
<file path=[Content_Types].xml><?xml version="1.0" encoding="utf-8"?>
<Types xmlns="http://schemas.openxmlformats.org/package/2006/content-types">
  <Default Extension="jpeg" ContentType="image/jpeg"/>
  <Default Extension="nonzbaaaabkleqvqdac1frcpa008zaaaaaelftksuqmcc" ContentType="image/nonzbaaaabkleqvqdac1frcpa008zaaaaaelftksuqmcc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59" r:id="rId6"/>
    <p:sldId id="260" r:id="rId7"/>
    <p:sldId id="266" r:id="rId8"/>
    <p:sldId id="261" r:id="rId9"/>
    <p:sldId id="263" r:id="rId10"/>
    <p:sldId id="262" r:id="rId11"/>
  </p:sldIdLst>
  <p:sldSz cx="17556163" cy="9875838"/>
  <p:notesSz cx="9875838" cy="175561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0">
          <p15:clr>
            <a:srgbClr val="A4A3A4"/>
          </p15:clr>
        </p15:guide>
        <p15:guide id="2" pos="552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тная запись Майкрософт" initials="УзМ" lastIdx="1" clrIdx="0">
    <p:extLst>
      <p:ext uri="{19B8F6BF-5375-455C-9EA6-DF929625EA0E}">
        <p15:presenceInfo xmlns:p15="http://schemas.microsoft.com/office/powerpoint/2012/main" userId="7b0810c8ceac00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600" y="86"/>
      </p:cViewPr>
      <p:guideLst>
        <p:guide orient="horz" pos="3110"/>
        <p:guide pos="55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7-08T14:13:10.940" v="7" actId="478"/>
      <pc:docMkLst>
        <pc:docMk/>
      </pc:docMkLst>
      <pc:sldChg chg="modSp">
        <pc:chgData name="Екатерина Чимутова" userId="4e1c11216741eefa" providerId="LiveId" clId="{E01BB03D-4D9F-4CF2-BCCB-B77BB2E13832}" dt="2026-07-08T14:12:51.973" v="1" actId="27636"/>
        <pc:sldMkLst>
          <pc:docMk/>
          <pc:sldMk cId="0" sldId="256"/>
        </pc:sldMkLst>
        <pc:picChg chg="mod">
          <ac:chgData name="Екатерина Чимутова" userId="4e1c11216741eefa" providerId="LiveId" clId="{E01BB03D-4D9F-4CF2-BCCB-B77BB2E13832}" dt="2026-07-08T14:12:51.973" v="1" actId="27636"/>
          <ac:picMkLst>
            <pc:docMk/>
            <pc:sldMk cId="0" sldId="256"/>
            <ac:picMk id="1026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7-08T14:12:58.230" v="3" actId="478"/>
        <pc:sldMkLst>
          <pc:docMk/>
          <pc:sldMk cId="0" sldId="259"/>
        </pc:sldMkLst>
        <pc:picChg chg="del">
          <ac:chgData name="Екатерина Чимутова" userId="4e1c11216741eefa" providerId="LiveId" clId="{E01BB03D-4D9F-4CF2-BCCB-B77BB2E13832}" dt="2026-07-08T14:12:58.230" v="3" actId="478"/>
          <ac:picMkLst>
            <pc:docMk/>
            <pc:sldMk cId="0" sldId="259"/>
            <ac:picMk id="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8T14:12:57.701" v="2" actId="478"/>
          <ac:picMkLst>
            <pc:docMk/>
            <pc:sldMk cId="0" sldId="259"/>
            <ac:picMk id="1026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7-08T14:13:00.338" v="4" actId="478"/>
        <pc:sldMkLst>
          <pc:docMk/>
          <pc:sldMk cId="0" sldId="260"/>
        </pc:sldMkLst>
        <pc:picChg chg="del">
          <ac:chgData name="Екатерина Чимутова" userId="4e1c11216741eefa" providerId="LiveId" clId="{E01BB03D-4D9F-4CF2-BCCB-B77BB2E13832}" dt="2026-07-08T14:13:00.338" v="4" actId="478"/>
          <ac:picMkLst>
            <pc:docMk/>
            <pc:sldMk cId="0" sldId="260"/>
            <ac:picMk id="2050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7-08T14:13:10.940" v="7" actId="478"/>
        <pc:sldMkLst>
          <pc:docMk/>
          <pc:sldMk cId="0" sldId="263"/>
        </pc:sldMkLst>
        <pc:graphicFrameChg chg="del">
          <ac:chgData name="Екатерина Чимутова" userId="4e1c11216741eefa" providerId="LiveId" clId="{E01BB03D-4D9F-4CF2-BCCB-B77BB2E13832}" dt="2026-07-08T14:13:10.017" v="6" actId="478"/>
          <ac:graphicFrameMkLst>
            <pc:docMk/>
            <pc:sldMk cId="0" sldId="263"/>
            <ac:graphicFrameMk id="13" creationId="{00000000-0000-0000-0000-000000000000}"/>
          </ac:graphicFrameMkLst>
        </pc:graphicFrameChg>
        <pc:graphicFrameChg chg="del">
          <ac:chgData name="Екатерина Чимутова" userId="4e1c11216741eefa" providerId="LiveId" clId="{E01BB03D-4D9F-4CF2-BCCB-B77BB2E13832}" dt="2026-07-08T14:13:10.940" v="7" actId="478"/>
          <ac:graphicFrameMkLst>
            <pc:docMk/>
            <pc:sldMk cId="0" sldId="263"/>
            <ac:graphicFrameMk id="14" creationId="{00000000-0000-0000-0000-000000000000}"/>
          </ac:graphicFrameMkLst>
        </pc:graphicFrameChg>
      </pc:sldChg>
      <pc:sldChg chg="delSp">
        <pc:chgData name="Екатерина Чимутова" userId="4e1c11216741eefa" providerId="LiveId" clId="{E01BB03D-4D9F-4CF2-BCCB-B77BB2E13832}" dt="2026-07-08T14:13:02.233" v="5" actId="478"/>
        <pc:sldMkLst>
          <pc:docMk/>
          <pc:sldMk cId="1986172592" sldId="266"/>
        </pc:sldMkLst>
        <pc:picChg chg="del">
          <ac:chgData name="Екатерина Чимутова" userId="4e1c11216741eefa" providerId="LiveId" clId="{E01BB03D-4D9F-4CF2-BCCB-B77BB2E13832}" dt="2026-07-08T14:13:02.233" v="5" actId="478"/>
          <ac:picMkLst>
            <pc:docMk/>
            <pc:sldMk cId="1986172592" sldId="266"/>
            <ac:picMk id="307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900" cy="877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4350" y="0"/>
            <a:ext cx="4279900" cy="877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C63C5-EC5B-406E-8D57-1FDE0632A9CF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914400" y="1316038"/>
            <a:ext cx="11704638" cy="6584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8339138"/>
            <a:ext cx="7900988" cy="7900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6675100"/>
            <a:ext cx="4279900" cy="877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4350" y="16675100"/>
            <a:ext cx="4279900" cy="877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56773-57BD-41B0-95E5-E92B0E942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92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2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nonzbaaaabkleqvqdac1frcpa008zaaaaaelftksuqmcc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title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i2KiuhYA0KTn/z956tkbjaUU8AWKuOa6G8g7Cx+95DjzdfCHAAECBAgQIECAAAECBAgQ2LuA9REgQIAAAQIECBAgQIDAhwh8FX8+WMDSCRAgQIAAAQIECBAgQIAAgf0LWCEBAgQIECBAgAABAp8kYAP4k662tRLoCzgmQIAAAQIECBAgQIAAAQIE9i9ghQQIECBAgAABAh8nYAP44y65BRMgQKAUBgQIECBAgAABAgQIECBAgMD+BayQAAECBAgQ+EwBG8Cfed2tmgABAgQ+V8DKCRAgQIAAAQIECBAgQIAAgf0LWCEBAgQIfLCADeAPvviWToAAAQIECHyagPUSIECAAAECBAgQIECAAAEC+xewQgIEPl3ABvCnPwOsnwABAgQIECBA4DMErJIAAQIECBAgQIAAAQIECBDYv4AVEggBG8CB4EGAAAECBAgQIECAAIE9C1gbAQIECBAgQIAAAQIECBAgsH+BtkIbwE1CSoAAAQIECBAgQIAAAQIE9idgRQQIECBAgAABAgQIECDwYQI2gD/sgh+X6ycBAgQIECBAgAABAgQIECCwfwErJECAAAECBAgQIEDgEwVsAH/iVbfmzxawegIECBAgQIAAAQIECBAgQGD/AlZIgAABAgQIECDwsQI2gD/20ls4AQKfKGDNBAgQIECAAAECBAgQIECAwP4FrJAAAQIECBD4bAEbwJ99/a2eAAECBD5HwEoJECBAgAABAgQIECBAgACB/QtYIQECBAgQKDaAPQkIECBAgAABArsXsEACBAgQIECAAAECBAgQIEBg/wJWSIAAgaOADeCjg58ECBAgQIAAAQIE9ilgVQQIECBAgAABAgQIECBAgMD+BayQQE/ABnAPwyEBAgQIECBAgAABAgT2JGAtBAgQIECAAAECBAgQIECAwP4Fhiu0ATwUcU6AAAECBAgQIECAAAECBN5fwAoIECBAgAABAgQIECBA4EMFbAB/1IW3WAIECBAgQIAAAQIECBAgQGD/AlZIgAABAgQIECBAgMAnC9gA/uSrb+2fJWC1BAgQIECAAAECBAgQIECAwP4FrJAAAQIECBAgQODjBWwAf/xTAAABAp8gYI0ECBAgQIAAAQIECBAgQIDA/gWskAABAgQIECCQAjaAU0EQIECAAIH9ClgZAQIECBAgQIAAAQIECBAgsH8BKyRAgAABAmcBG8BnCgcECBAgQIAAgb0JWA8BAgQIECBAgAABAgQIECCwfwErJECAwG8BG8C/PZwRIECAAAECBAgQ2IeAVRAgQIAAAQIECBAgQIAAAQL7F7BCAiMCNoBHUGQRIECAAAECBAgQIEDgnQXMnQABAgQIECBAgAABAgQIENi/wNQKbQBPycgnQIAAAQIECBAgQIAAAQLvJ2DGBAgQIECAAAECBAgQIPDhAjaAP+IJYJEECBAgQIAAAQIECBAgQIDA/gWskAABAgQIECBAgAABAqXYAPYsILB3AesjQIAAAQIECBAgQIAAAQIE9i9ghQQIECBAgAABAgROAjaATxASAgQI7FHAmggQIECAAAECBAgQIECAAIH9C1ghAQIECBAgQKAvYAO4r+GYAAECBAjsR8BKCBAgQIAAAQIECBAgQIAAgf0LWCEBAgQIEPgjYAP4D4kMAgQIECBAgMC7C5g/AQIECBAgQIAAAQIECBAgsH8BKyRAgMC4gA3gcRe5BAgQIECAAAECBN5TwKwJECBAgAABAgQIECBAgACB/QtYIYEZARvAMziKCBAgQIAAAQIECBAg8E4C5kqAAAECBAgQIECAAAECBAjsX+DSCm0AXxJSToAAAQIECBAgQIAAAQIEti9ghgQIECBAgAABAgQIECBAoBOwAdwx7PWHdREgQIAAAQIECBAgQIAAAQL7F7BCAgQIECBAgAABAgQI/AjYAP6xcERgXwJWQ4AAAQIECBAgQIAAAQIECOxfwAoJECBAgAABAgQIDARsAA9AnBIgQGAPAtZAgAABAgQIECBAgAABAgQI7F/ACgkQIECAAAECYwI2gMdU5BEgQIAAgfcVMHMCBAgQIECAAAECBAgQIEBg/wJWSIAAAQIEJgVsAE/SKCBAgAABAgQIvJuA+RIgQIAAAQIECBAgQIAAAQL7F7BCAgQIzAvYAJ73UUqAAAECBAgQIEDgPQTMkgABAgQIECBAgAABAgQIENi/gBUSuELABvAVSKoQIECAAAECBAgQIEBgywLmRoAAAQIECBAgQIAAAQIECOxf4NoV2gC+Vko9AgQIECBAgAABAgQIECCwPQEzIkCAAAECBAgQIECAAAECvwRsAP/i2MuJdRAgQIAAAQIECBAgQIAAAQL7F7BCAgQIECBAgAABAgQI/BWwAfzXRA6B9xYwewIECBAgQIAAAQIECBAgQGD/AlZIgAABAgQIECBAYELABvAEjGwCBAi8o4A5EyBAgAABAgQIECBAgAABAvsXsEICBAgQIECAwJyADeA5HWUECBAgQOB9BMyUAAECBAgQIECAAAECBAgQ2L+AFRIgQIAAgYsCNoAvEqlAgAABAgQIENi6gPkRIECAAAECBAgQIECAAAEC+xewQgIECFwnYAP4Oie1CBAgQIAAAQIECGxTwKwIECBAgAABAgQIECBAgACB/QtYIYEbBGwA34ClKgECBAgQIECAAAECBLYkYC4ECBAgQIAAAQIECBAgQIDA/gVuXaEN4FvF1CdAgAABAgQIECBAgAABAq8XMAMCBAgQIECAAAECBAgQIDAqYAN4lOVdM82bAAECBAgQIECAAAECBAgQ2L+AFRIgQIAAAQIECBAgQGBawAbwtI0SAu8lYLYECBAgQIAAAQIECBAgQIDA/gWskAABAgQIECBAgMAFARvAF4AUEyBA4B0EzJEAAQIECBAgQIAAAQIECBDYv4AVEiBAgAABAgSuEbABfI2SOgQIECBAYLsCZkaAAAECBAgQIECAAAECBAjsX8AKCRAgQIDA1QI2gK+mUpEAAQIECBAgsDUB8yFAgAABAgQIECBAgAABAgT2L2CFBAgQuE3ABvBtXmoTIECAAAECBAgQ2IaAWRAgQIAAAQIECBAgQIAAAQL7F7BCAncI2AC+A00TAgQIECBAgAABAgQIvFLA2AQIECBAgAABAgQIECBAgMD+Be5doQ3ge+W0I0CAAAECBAgQIECAAAECzxcwIgECBAgQIECAAAECBAgQmBWwATzL8y6F5kmAAAECBAgQIECAAAECBAjsX8AKCRAgQIAAAQIECBAgcFnABvBlIzUIbFvA7AgQIECAAAECBAgQIECAAIH9C1ghAQIECBAgQIAAgSsFbABfCaUaAQIEtihgTgQIECBAgAABAgQIECBAgMD+BayQAAECBAgQIHCLgA3gW7TUJUCAAAEC2xEwEwIECBAgQIAAAQIECBAgQGD/AlZIgAABAgRuFrABfDOZBgQIECBAgACBVwsYnwABAgQIECBAgAABAgQIENi/gBUSIEDgPgEbwPe5aUWAAAECBAgQIEDgNQJGJUCAAAECBAgQIECAAAECBPYvYIUEHhCwAfwAnqYECBAgQIAAAQIECBB4poCxCBAgQIAAAQIECBAgQIAAgf0LPLpCG8CPCmpPgAABAgQIECBAgAABAgTWFzACAQIECBAgQIAAAQIECBC4SsAG8FVMW61kXgQIECBAgAABAgQIECBAgMD+BayQAAECBAgQIECAAAEC1wvYAL7eSk0C2xIwGwIECBAgQIAAAQIECBAgQGD/AlZIgAABAgQIECBA4EYBG8A3gqlOgACBLQiYAwECBAgQIECAAAECBAgQILB/ASskQIAAAQIECNwjYAP4HjVtCBAgQIDA6wSMTIAAAQIECBAgQIAAAQIECOxfwAoJECBAgMDdAjaA76bTkAABAgQIECDwbAHjESBAgAABAgQIECBAgAABAvsXsEICBAg8JmAD+DE/rQkQIECAAAECBAg8R8AoBAgQIECAAAECBAgQIECAwP4FrJDAAgI2gBdA1AUBAgQIECBAgAABAgTWFNA3AQIECBAgQIAAAQIECBAgsH+BpVZoA3gpSf0QIECAAAECBAgQIECAAIHlBfRIgAABAgQIECBAgAABAgRuErABfBPXViqbBwECBAgQIECAAAECBAgQILB/ASskQIAAAQIECBAgQIDA7QI2gG8304LAawWMToAAAQIECBAgQIAAAQIECOxfwAoJECBAgAABAgQI3ClgA/hOOM0IECDwCgFjEiBAgAABAgQIECBAgAABAvsXsEICBAgQIECAwCMCNoAf0dOWAAECBAg8T8BIBAgQIECAAAECBAgQIECAwP4FrJAAAQIECDwsYAP4YUIdECBAgAABAgTWFtA/AQIECBAgQIAAAQIECBAgsH8BKyRAgMAyAjaAl3HUCwECBAgQIECAAIF1BPRKgAABAgQIECBAgAABAgQI7F/ACgksKGADeEFMXREgQIAAAQIECBAgQGBJAX0RIECAAAECBAgQIECAAAEC+xdYeoU2gJcW1R8BAgQIECBAgAABAgQIEHhcQA8ECBAgQIAAAQIECBAgQOAuARvAd7G9qpFxCRAgQIAAAQIECBAgQIAAgf0LWCEBAgQIECBAgAABAgTuF7ABfL+dlgSeK2A0AgQIECBAgAABAgQIECBAYP8CVkiAAAECBAgQIEDgQQEbwA8Cak6AAIFnCBiDAAECBAgQIECAAAECBAgQ2L+AFRIgQIAAAQIElhCwAbyEoj4IECBAgMB6AnomQIAAAQIECBAgQIAAAQIE9i9ghQQIECBAYDEBG8CLUeqIAAECBAgQILC0gP4IECBAgAABAgQIECBAgACB/QtYIQECBJYVsAG8rKfeCBAgQIAAAQIECCwjoBcCBAgQIECAAAECBAgQIEBg/wJWSGAFARvAK6DqkgABAgQIECBAgAABAo8IaEuAAAECBAgQIECAAAECBAjsX2CtFdoAXktWvwQIECBAgAABAgQIECBA4HYBLQgQIECAAAECBAgQIECAwEMCNoAf4ntWY+MQIECAAAECBAgQIECAAAEC+xewQgIECBAgQIAAAQIECDwuYAP4cUM9EFhXQO8ECBAgQIAAAQIECBAgQIDA/gWskAABAgQIECBAgMBCAjaAF4LUDQECBNYQ0CcBAgQIECBAgAABAgQIECCwfwErJECAAAECBAgsKWADeElNfREgQIAAgeUE9ESAAAECBAgQIECAAAECBAjsX8AKCRAgQIDA4gI2gBcn1SEBAgQIECBA4FEB7QkQIECAAAECBAgQIECAAIH9C1ghAQIE1hGwAbyOq14JECBAgAABAgQI3CegFQECBAgQIECAAAECBAgQILB/ASsksKKADeAVcXVNgAABAgQIECBAgACBWwTUJUCAAAECBAgQIECAAAECBPYvsPYKbQCvLax/AgQIECBAgAABAgQIECBwWUANAgQIECBAgAABAgQIHqJx7wAAEABJREFUECCwiIAN4EUY1+pEvwQIECBAgAABAgQIECBAgMD+BayQAAECBAgQIECAAAECywnYAF7OUk8ElhXQGwECBAgQIECAAAECBAgQILB/ASskQIAAAQIECBAgsLCADeCFQXVHgACBJQT0QYAAAQIECBAgQIAAAQIECOxfwAoJECBAgAABAmsI2ABeQ1WfBAgQIEDgfgEtCRAgQIAAAQIECBAgQIAAgf0LWCEBAgQIEFhNwAbwarQ6JkCAAAECBAjcKqA+AQIECBAgQIAAAQIECBAgsH8BKyRAgMC6AjaA1/XVOwECBAgQIECAAIHrBNQiQIAAAQIECBAgQIAAAQIE9i9ghQSeIGAD+AnIhiBAgAABAgQIECBAgMCcgDICBAgQIECAAAECBAgQIEBg/wLPWqEN4GdJG4cAAQIECBAgQIAAAQIECPwVkEOAAAECBAgQIECAAAECBBYVsAG8KOdSnemHAAECBAgQIECAAAECBAgQ2L+AFRIgQIAAAQIECBAgQGB5ARvAy5vqkcBjAloTIECAAAECBAgQIECAAAEC+xewQgIECBAgQIAAAQIrCdgAXglWtwQIELhHQBsCBAgQIECAAAECBAgQIEBg/wJWSIAAAQIECBBYU8AG8Jq6+iZAgAABAtcLqEmAAAECBAgQIECAAAECBAjsX8AKCRAgQIDA6gI2gFcnNgABAgQIECBA4JKAcgIECBAgQIAAAQIECBAgQGD/AlZIgACB5wjYAH6Os1EIECBAgAABAgQIjAvIJUCAAAECBAgQIECAAAECBPYvYIUEnihgA/iJ2IYiQIAAAQIECBAgQIBAX8AxAQIECBAgQIAAAQIECBAgsH+BZ6/QBvCzxY1HgAABAgQIECBAgAABAgRKYUCAAAECBAgQIECAAAECBFYRsAG8Cuu9nWpHgAABAgQIECBAgAABAgQI7F/ACgkQIECAAAECBAgQILCegA3g9Wz1TOA2AbUJECBAgAABAgQIECBAgACB/QtYIQECBAgQIECAAIGVBWwArwysewIECFwjoA4BAgQIECBAgAABAgQIECCwfwErJECAAAECBAg8Q8AG8DOUjUGAAAECBKYFlBAgQIAAAQIECBAgQIAAAQL7F7BCAgQIECDwNAEbwE+jNhABAgQIECBAYCjgnAABAgQIECBAgAABAgQIENi/gBUSIEDguQI2gJ/rbTQCBAgQIECAAAECRwE/CRAgQIAAAQIECBAgQIAAgf0LWCGBFwjYAH4BuiEJECBAgAABAgQIEPhsAasnQIAAAQIECBAgQIAAAQIE9i/wqhXaAH6VvHEJECBAgAABAgQIECBA4BMFrJkAAQIECBAgQIAAAQIECKwqYAN4Vd5rO1ePAAECBAgQIECAAAECBAgQ2L+AFRIgQIAAAQIECBAgQGB9ARvA6xsbgcC8gFICBAgQIECAAAECBAgQIEBg/wJWSIAAAQIECBAgQOBJAjaAnwRtGAIECIwJyCNAgAABAgQIECBAgAABAgT2L2CFBAgQIECAAIFnCtgAfqa2sQgQIECAwI+AIwIECBAgQIAAAQIECBAgQGD/AlZIgAABAgSeLmAD+OnkBiRAgAABAgQIECBAgAABAgQIECBAgAABAgT2L2CFBAgQeI2ADeDXuBuVAAECBAgQIEDgUwWsmwABAgQIECBAgAABAgQIENi/gBUSeKGADeAX4huaAAECBAgQIECAAIHPErBaAgQIECBAgAABAgQIECBAYP8Cr16hDeBXXwHjEyBAgAABAgQIECBAgMAnCFgjAQIECBAgQIAAAQIECBB4ioAN4KcwTw0inwABAgQIECBAgAABAgQIENi/gBUSIECAAAECBAgQIEDgeQI2gJ9nbSQCvwWcESBAgAABAgQIECBAgAABAvsXsEICBAgQIECAAAECTxawAfxkcMMRIEAgBQQBAgQIECBAgAABAgQIECCwfwErJECAAAECBAi8QsAG8CvUjUmAAAECnyxg7QQIECBAgAABAgQIECBAgMD+BayQAAECBAi8TMAG8MvoDUyAAAECBAh8noAVEyBAgAABAgQIECBAgAABAvsXsEICBAi8VsAG8Gv9jU6AAAECBAgQIPApAtZJgAABAgQIECBAgAABAgQI7F/ACglsQMAG8AYugikQIECAAAECBAgQILBvAasjQIAAAQIECBAgQIAAAQIE9i+wlRXaAN7KlTAPAgQIECBAgAABAgQIENijgDURIECAAAECBAgQIECAAIGnCtgAfip3G0xKgAABAgQIECBAgAABAgQI7F/ACgkQIECAAAECBAgQIPB8ARvAzzc34qcLWD8BAgQIECBAgAABAgQIECCwfwErJECAAAECBAgQIPAiARvAL4I3LAECnylg1QQIECBAgAABAgQIECBAgMD+BayQAAECBAgQIPBKARvAr9Q3NgECBAh8koC1EiBAgAABAgQIECBAgAABAvsXsEICBAgQIPByARvAL78EJkCAAAECBAjsX8AKCRAgQIAAAQIECBAgQIAAgf0LWCEBAgS2IWADeBvXwSwIECBAgAABAgT2KmBdBAgQIECAAAECBAgQIECAwP4FrJDAhgRsAG/oYpgKAQIECBAgQIAAAQL7ErAaAgQIECBAgAABAgQIECBAYP8CW1uhDeCtXRHzIUCAAAECBAgQIECAAIE9CFgDAQIECBB4isDhcCiCgeeA54DnwOc9B57yIWOQtxWwAfzUS2cwAgQIECBAgAABAgQIECBAYP8CVkiAAAECBAgQIECAAIHXCdgAfp29kT9NwHoJECBAgAABAgQIECBAgACB/QtYIQECBAgQIECAAIEXC9gAfvEFMDwBAp8hYJUECBAgQIAAAQIECBAgQIDA/gWskAABAgQIECCwBQEbwFu4CuZAgAABAnsWsDYCBAgQIECAAAECBAgQIEBg/wJWSIAAAQIENiNgA3gzl8JECBAgQIAAgf0JWBEBAgQIECBAgAABAgQIECCwfwErJECAwLYEbABv63qYDQECBAgQIECAwF4ErIMAAQIECBAgQIAAAQIECBDYv4AVEtiggA3gDV4UUyJAgAABAgQIECBA4L0FzJ4AAQIECBAgQIAAAQIECBDYv8BWV2gDeKtXxrwIECBAgAABAgQIECBA4B0FzJkAAQIECCwqcDgcylwsOpjOCBAgQOBtBOY+G7LsbRZioqsI2ABehXXYqXMCBAgQIECAAAECBAgQIEBg/wJWSIAAAQIECBAgQIAAgdcL2AB+/TUwg70LWB8BAgQIECBAgAABAgQIECCwfwErJECAAAECBAgQILARARvAG7kQpkGAwD4FrIoAAQIECBAgQIAAAQIECBDYv4AVEiBAgAABAgS2JGADeEtXw1wIECBAYE8C1kKAAAECBAgQIECAAAECBAjsX8AKCRAgQIDA5gRsAG/ukpgQAQIECBAg8P4CVkCAAAECBAgQIECAAAECBAjsX8AKCRAgsE0BG8DbvC5mRYAAAQIECBAg8K4C5k2AAAECBAgQIECAAAECBAjsX8AKCWxYwAbwhi+OqREgQIAAAQIECBAg8F4CZkuAAAECBAgQIECAAAECBAjsX2DrK7QBvPUrZH4ECBAgQIAAAQIECBAg8A4C5kiAAIGPFTgcDkWsZ/CxT6yFFl5rLbWKWhnUyqDWbRks9DLXzYSAz+b1PpvTdoJ9M9k2gFe9FDonQIAAAQIECBAgQIAAAQIE9i9ghQQIECBAgAABAgQIENiOgA3g7VwLM9mbgPUQIECAAAECBAgQIECAAAEC+xewQgIECBAgQIAAAQIbE7ABvLELYjoECOxDwCoIECBAgAABAgQIECBAgACB/QtYIQECBAgQIEBgiwI2gLd4VcyJAAECBN5ZwNwJECBAgAABAgQIECBAgACB/QtYIQECBAgQ2KyADeDNXhoTI0CAAAECBN5PwIwJECBAgAABAgQIECBAgACB/QtYIQECBLYtYAN429fH7AgQIECAAAECBN5FwDwJECBAgAABAgQIECBAgACB/QtYIYE3ELAB/AYXyRQJECBAgAABAgQIENi2gNkRIECAAAECBAgQIECAAAEC+xd4lxXaAH6XK2WeBAgQIECAAAECBAgQILBFAXMiQIDA7gUOh0OZi90DWCABAgQIrCJQay21Tscqg+qUwEICc78bZdlCw9zdjQ3gu+nmGiojQIAAAQIECBAgQIAAAQIE9i9ghQQIECBAgAABAgQIENiegA3g7V0TM3p3AfMnQIAAAQIECBAgQIAAAQIE9i9ghQQIECBAgAABAgQ2KmADeKMXxrQIEHhPAbMmQIAAAQIECBAgQIAAAQIE9i9ghQQIECBAgACBLQvYAN7y1TE3AgQIEHgnAXMlQIAAAQIECBAgQIAAAQIE9i9ghQQIECBAYPMCNoA3f4lMkAABAgQIENi+gBkSIECAAAECBAgQIECAAAEC+xewQgIECLyHgA3g97hOZkmAAAECBAgQILBVAfMiQIAAAQIECBAgQIAAAQIE9i9ghQTeSMAG8BtdLFMlQIAAAQIECBAgQGBbAmZDgAABAgQIECBAgAABAgQI7F/g3VZoA/jdrpj5EiBAgAABAgQIECBAgMAWBMyBAAECZ4HD4VD2HOeF7vSg1lpqFbXu02CnT9url7Xn96ZPWNvVF3qnFWvd5/tSrZ+xrp0+La9e1qvfo2wAX32prqmoDgECBAgQIECAAAECBAgQILB/ASskQIAAAQIECBAgQIDAdgVsAG/32pjZuwmYLwECBAgQIECAAAECBAgQILB/ASskQIAAAQIECBAgsHEBG8Abv0CmR4DAewiYJQECBAgQIECAAAECBAgQILB/ASskQIAAAQIECLyDgA3gd7hK5kiAAAECWxYwNwIECBAgQIAAAQIECBAgQGD/AlZIgAABAgTeRsAG8NtcKhMlQIAAAQIEtidgRgQIECBAgAABAgQIECBAgMD+BayQAAEC7yVgA/i9rpfZEiBAgAABAgQIbEXAPAgQIECAAAECBAgQIECAAIH9C1ghgTcUsAH8hhfNlAkQIECAAAECBAgQeK2A0QkQIECAAAECBAgQIECAAIH9C7zrCm0Av+uVM28CBAgQIECAAAECBAgQeIWAMQkQ+ECBw+FQ5uIDSd5qybXWUut0vNViTJYAAQIECBAgcIWADeArkC5XUYMAAQIECBAgQIAAAQIECBDYv4AVEiBAgAABAgQIECBAYPsCNoC3f43McOsC5keAAAECBAgQIECAAAECBAjsX8AKCRAgQIAAAQIECLyJgA3gN7lQpkmAwDYFzIoAAQIECBAgQIAAAQIECBDYv4AVEiBAgAABAgTeScAG8DtdLXMlQIAAgS0JmAsBAgQIECBAgAABAgQIECCwfwErJECAAAECbydgA/jtLpkJEyBAgAABAq8XMAMCBAgQIECAAAECBAgQIEBg/wJWSIAAgfcUsAH8ntfNrAkQIECAAAECBF4lYFLYe30AABAASURBVFwCBAgQIECAAAECBAgQIEBg/wJWSOCNBWwAv/HFM3UCBAgQIECAAAECBJ4rYDQCBAgQIECAAAECBAgQIEBg/wLvvkIbwO9+Bc2fAAECBAgQIECAAAECBJ4hYAwCBFYUOBwOZcux4tI30XWttdS639gE8gOT2PJrY5G5fZdymIu13x/mxs6ytcdfuf8HnnqabkBgkdfYA8+xDRCYwhsL1Lrf3y1qvby2V186G8APXQGNCRAgQIAAAQIECBAgQIAAgf0LWCEBAgQIECBAgAABAgTeR8AG8PtcKzPdmoD5ECBAgAABAgQIECBAgAABAvsXsEICBNYRONRSMtbp/XKvOXbG5ZrbqPFOc02xnG9GHou/AmmT8bdkPOeWuuM9/M7N/jJ+5zojQGBHAjaAd3QxLYUAgecJGIkAAQIECBAgQIAAAQIECBDYv4AVEiBAgAABAgTeUcAG8DteNXMmQIAAgVcKGJsAAQIECBAgQIAAAQIECBC4VSC/bdiPW9s/Wr8/dh5f7u+1NXKO/cjZtPM83lq0ubV0a/N79XyaS0svzafVa2nW7x/n+S3R2rb0lrbqEiDwlgI2gN/yspk0AQIECBAg8BoBoxIgQIAAAQIECBAgQIAAAQL7F7BCAgQIvLeADeD3vn5mT4AAAQIECBAg8CwB4xAgQIAAAQIECBAgMC2Q3yycLlXyqQL5vMj41PVfWnfaZFyqt1Z5jp2xVv/v2q95E9iBgA3gHVxESyBAgAABAgQIECBAYF0BvRMgQIAAAQIECBAgQIAAAQL7F9jLCm0A7+VKWgcBAgQIECBAgAABAgQIrCGgTwIEFhA4HA5lLhYYQhczArXWUut0zDRVRGBaIL812I+s2c7zuMVYXiu7Jm3tH02vGWuszqPj3tt+bC4t794+12zX5jaVrjn2O/Q95dLyh2to+WPpsO4152P99POm+ujXcUyAwFsJ2AC+63JpRIAAAQIECBAgQIAAAQIECOxfwAoJECBAgAABAgQIECDwfgI2gN/vmpnxqwWMT4AAAQIECBAgQIAAAQIECOxfwAoJEHhMoH2j8LFetCZAgAABAgTuELABfAeaJgQIfK6AlRMgQIAAAQIECBAgQIAAAQL7F7DCDQvUUr57seGZmhoBAgQIEHiZgA3gl9EbmAABAgTeTMB0CRAgQIAAAQIECBAgQIAAgSZQD6X0o/T+5Ld/e6dLHXYbv8POYjN4mPXgueYECBAgQODtBWwAv/0ltAACBAgQIEBgfQEjECBAgAABAgQIECBAgMBWBPr7y98xqdwYjsSDwAICuiBAgMA+BGwA7+M6WgUBAgQIECBAgMBaAvolQIAAAQIECBAgQOCvQO7CZvwtWT0nv3i8+iAGIEDg8wSsmMCOBGwA7+hiWgoBAgQIECBAgAABAssK6I0AAQIECBAgQIAAAQIECBDYv8DeVmgDeG9X1HoIECBAgAABAgQIECBAYAkBfRD4KIHD4VDWjL1j1lpLrduNd/df87n5lL6/SznMxYXX32auX37btx9tYi2vnZ/S/GuZ5+JU7abk61BKu6GdaXeeeRE3daQygZ0IxNtHmYudLNMyJgSe8hkWT7B3HWeC7WnZtdaX/n6Yn5NPW+z7D2QFBAgQIECAAAECBAgQIECAwP4FrJAAAQIENivQNntbutmJmhgBAgQIEHidgA3g19kb+d0EzJcAAQIECBAgQIAAAQIECBDYv4AVEmgCE99sbcUX00fbXxxgwxXqunPLb/6uO4LeCRAgsCOB/Dza0XIs5ToBG8DXOalFgMCHC1g+AQIECBAgQIAAAQIECBAgsH8BK1xAIDZ/vxfoZraLeiilRXnDP23umb7h9E35xQL5vGlR4rWw9HRa35ku3bf+CBB4moAN4KdRG4gAAQIE3lTAtAkQIECAAAECBAgQIEDgEwTyG1L9uHXN/bZ5fGv7rdXPNfSjP7+JjaHu3/zt1+sd543o/OZui/MGbvY1Fr2258NW75wxc9DqTqV/m/7OmWp3bf7v3o5nre3xzE8CtwlMPn8W2gSe7P+2aaq9AYH+e3ce55Qyzchj8REC+bn7EQu1SAIECBAgQIDA7QJaECBAgAABAgQIECBAgMCowMxm0egew0J7VMe59L5jPDOPY90t/nz3+W/R9NE5vVP7sefPki+w7L/FO7mYKwECfQEbwH0NxwQIECBAgAABAgSagJQAAQIECBAgQIBACuRuZkYeCwIECLxcwLbO4pdAhwR2KOCdYocX1ZIIECBAgAABAgQIEHhMQGsCBAgQIECAAIEbBeqN9VUnQGBFgfxGcMaKQ+iawE4E9roMG8B7vbLWRYAAAQIECBAgQIAAAQL3CGhDYJcCh8OhzMUuF73gomqtpdbpWHCoj+xq7rmZZRdR8tu5S8SlgS6Ncan9VPmlfl9VPjXfzO/N6buW0kXmnyL/VubTYckb0F9j+1C9PsrYcXYyjNZp9jpscy47HQzLh+fDvofnw/q3ng/7y/PT1Mo18z/Xfe1BfHzE50eZjEuzu9T+3csvrX/R8vYczE5PxzWeS110n1ElPqtOES+8GlHyeTcWZeRP9lnyr34eKZO1bYG8dv2Ym22/3taP59ah7KJAvgVcrKQCAQIECBAgQIAAAQIECBAgQGD/AlZIgAABAosLjG3+Lj6IDgkQIECAAIG+gA3gvoZjAmMC8ggQIECAAAECBAgQIECAAIH9C1jh+wm0by6938z3M+O6n6VYCYG3Ecj3vreZrIkSIPAqARvAr5I3LgECbyFgkgQIECBAgAABAgQIECBAgMD+BX6tMDY1u7/S+JT+KtvDyWldbY03L6nf/ubGG2mQfyXuRqZiGgQWF/D8Xpx0Nx3237/jeDfrspBRARvAoywyCRAgQIBAQUCAAAECBAgQIECAAAECWxLIb731Y4W5dZuiw34nbpJ3daNsKh12s4Xzbq7DicQahllT56Ptpyo/mt+/1mPH9/SfG2MZv9sez4ZjHHOnf2Y/czHsb3g+3bMSAvcJtOfjWGvPvzGV/eS1a9/SkZWNvn9PvP93daNsKh3p/qasqX5b/k2dqTwpYAN4kkYBAQIECBAg8LkCVk6AAAECBAgQIECAwCcL5F5JW/93HORN6Uh283h0fdm+xXui5FV9z5m/06zf459/fifRa+fq+X2t1G7rzWwE53t3W3c+U/b2+dbWJi3FBrBnAQECBAgQIECAAIG+gGMCBAgQIECAAIGPF8h753tG2Pv6Ll87t8UvG91fIzd+vw+HcvjOo/v70fJegUee39m2H/fO4U3a7WWa/V3dC2vy/n8BaEfF+Ure0XIshQABAgQIECBAgAABAvcLaEmAAAECBAgQILCwQF24P929h8CFvd8snotLi5xrm2WX2l8qzz7m4lJ75QQITAhs6DNhYoa7ybYBvJtLaSEECBAgQIAAAQIECBAg8ICApgTeWuCQ37Saibde3BWTr7WWWteLK6awapVL1/fdyy/i5TebMi5W/F0h/1rLufhd+3j2FTs+7YZppt155kUca/z87JeNHf/U3M5RN8/TdC6t71Tt4aT9FaNT1+LhAW7pIJ9HGdHmu9TyK2op/TlGlflH9jMX8603UxofHWUu4q21zMVY2xKvl1prtKuj64ziMkfXlY22PGY+2v7Yy/TPW/ofW/8tedOzuKOkgzuZt+OWDrrrP9fHjgfVP/b00ufry2H617d/PDKxW97/u7rxQphKR7r/lTX2nDrnRc3h589wnKiyyOPS9dt6+aMI6fxoHztub2kECBAgQIAAAQIECBAgQIDA/gWskAABAj2BuOndnbW0O9nRj7aulu5oaZZCgAABAjMC7X2/pTNVVy169firLm47ndsA3s61MJOtCZgPAQIECBAgQIAAAQIECBAgsH8BK5wWuPBtoumGd5bkeHc2/dPs9CW4P/lXZuS3ka6s+pbVllhf/juSGW8JcM1z7cHn0Fu6LDTp3NtpsVCXd3WTcxhrmPnDGKu3Vl5/7FXGuPT8nntuZ9t+rDJBnb5SYIn3/1fOf5Gx23N8kc6224kN4O1eGzMjQOCFAoYmQIAAAQIECBAgQIAAAQIE3lQgNje+r5y6ajcIhOsNtbdd9Yq15HMo/8rSPwuJtpnfYu3yNs5U+uj4uRn5p4+5jMH6++3zuIuo0/ZXuvPor5/G6VWPfpv+8TWN++O3+uc++vNrx1GplcfhKo/W/3luMfbUdV0q/89Ccsw/mcOMmGn+1x0ZwyLnBAi8jYAN4Le5VCZKgAABAk8SMAwBAgQIECBAgAABAgQ+U6C/K5HHayvkGP3I8dp5Ht8R3abJRLu8EZrffGpRcnNjLib6OWfPtV2i7DzQxMGlMSaaXZvdWeZmUYtewxy6d7rK4Z/x2zyWSGPGX6WU9lzo0shrj3watuMS47Xjbk7tpKVrl7dxptJHx49+Y7svfl5+jK4/mmX7LmIuv+yi7DteeP8GkXlR9OuRz6l+ZD9z0a/bjluH2a4dZ9rNLQ4yPyMO/zwyvx+tz8n0Tw/zGd0cRnzmWy1QGmO2XqauX5bHJSpf5XCKzBFvIdCeoDnZ/nGevzC699R40k+lT59a/8Wdx0+fwGsGzNf1a0Y2KgECBAgQIEBgcwImRIAAAQIECBAgQIDAHgRG7+/Gzeg9rM0aFhIYPh+G56dhviPNjbP+RnD/+bVWeY4xFzGt7vHo+Ocxut6u+5FtWs08zmjnmeZ5mmWMsY7lZbvcq8zI42si67aYqp9zyeiX5/l3LSXnl5Hn/fJ23PoeS1ude9IcL8fNyOM1os3r0vOj1Yu93/NhyMRx1zJSj7cQyM3ft5ioST5TwAbwM7WNRYAAAQIECBAgsF0BMyNAgAABAgQIEBgXaLsT46WbzHUvfP3LkjeWM9YfyQjvJjC1wbuVdQznNzxfe57PHu/29eQru8Xtrd+ihUkSSIE3/P0mp31t5Kv42rrqESBAgAABAgQIECBAYJcCFkWAAAECBAgQIHCjQO5iZdzY7E/1/HrlMHMsb1jn0fPhGMPzQf+Xlrp2+WA6f04fHT87zD6GkfldXPDp6px+XKo6Vd7GPnVzMWn1M71YuVdhOP7wvFXNfpeK1memU+Nl2VqR65jt+xWTmp2QQgLrCXxKzzaAP+VKWycBAgQIECBAgAABAgQIjAnII/AWAofDoczFWyzigUnWWkut0/FA15qmwLXfgGn1lkpz7KnojzFVZyS/+/cGT/l547M7j52PTE/ZP0l/jLHj/BrxXIy1WTLvZ6YvOUqzjNL+JthBGm9L5TtsM30k/kUf/2KFvyLyHunzmrZ/xu2NmWse9tFf6zPKc4y5WGp+Qd89pp665+sy4dM1jh/ZPpLukS+bfO5MRZZ3FeNH+2z7LodY7k+0/Kgy+sjxhtEq9vtveVm3HWd5m1vNCxvRxmtpm0+2WyrGxo9F//4blwevs3vLr31+tDkdh60xXESNKZ2ilX9qWmud/f2jPV+m0r265V9fPhc7biVNAAAQAElEQVSLrXvpF9/UxJYaZ9jP1HhPys/fg5401DsNY64ECBAgQIAAAQIECBAgQIDA/gWskACBXQrERlW3rpZ2J37cK1Cj4VhEtgcBAgQIECCwUQEbwBu9MKb1QgFDEyBAgAABAgQIECBAgAABAvsXsMJdC+S3+3a9wBcvLvfWM148DcMTILCGQP9bjGv0r8/1Bdo1XH8kI2xYwAbwhi+OqREg8HwBIxIgQIAAAQIECBAgQIAAAQL7F7i4wvw7Yi9WemGFF80vN327qKXYX3jh9Tc0gTUF8v2lxZrj6JvA0gLx2dT/q6mX7v7d+rMB/G5XzHwJECBAYC0B/RIgQIAAAQIECBAgQIDADQL9m6xjxzd0dVfVsTH7eXd1Orfp0XY8W3rXAA82euH8+hu/D67i1c2NT4DAmMDc+8tYfXnbEWifSy1deWb5t2zMxcrDj3bfff4PS2JDeJiV513dKJtKs84ewgbwHq6iNRAgQIAAAQIPCmhOgAABAgQIECBAgACBvsB3/2SDx6+dX+4x5I3zTDeIY0oEZgQUXRbI95cWl2urQWBLAv3Ppe5ZHBu9W5rfM+diA/iZ2sYiQIAAAQIECBDYnoAZESBAgAABAgQIEPgjsPXbpq+dX34bOMlamseCAIG9COT7S4u9rOm0DgmBDxLIV/EHLddSCRAgQIAAAQIECBAg8CPgiAABAgQIECBAgAABAgQIEHhjgSu/5fvGK7xr6jaA72LTiAABAgQIECBAgAABAgTeXMD0CSwqcDgcypqx6GRX6KzWWmpdL1aY8k1dPnxtv0s5zMWF58/Fyebfd/hIXBxgvMLcv/+XZeOtlsvNMebirpGaYzT+LrX8ilpK/rXHLaLKQ4/Wz1Q62nlvfqUdt3S0QSnx9HooJrqVTWARgVprqXU6FhlkppNap8eutc603EfRr/eH73i/iGgrq6W2w7vT4efn3R1daPiscYbTqLWWWqdjWP/e87a+1v58PvH+P/W50vJbP++atnWc095C8p+yzo3P/u8HveLusF82dtxVmvlxHreWX78XtPyZpjcVtet8b5oONw2478pWR4AAAQIECBAgQIAAAQIECOxfwAoJECBAYAmBuPe9RDf6IEBgEwJe0Zu4DCbxuIB/n6AztAHcMfhBoJQCgQABAgQIECBAgAABAgQIENi/wDNXOPHNnMWmsHb/i030DTtK2y1P+8Xzy22i/NZUftNqy0zmRoDArQLx6s73l4xbm6pP4BME4iXy8mXm6zPjwkRsAF8AUkyAwGcIWCUBAgQIECBAgAABAgQIECDQE8idvRa97PNhK8v0nNk7yPwWvezFDlvfmY51mvkteuVXH15zg/eaOlMDXtP2mjpT/ffy84tQS0SvS4cECBAgsFWBaz47rqmz1fVdnFd84j3y+T/Xf7j1/pb0uZqbKLMBvInLYBIECBAg8EIBQxMgQIAAAQIECBAgQGAZgfw2Rj+W6fWnl37fefxTstzRpZumj5Y/OtMFx2//Vt9oGvPMG6f5LdfRiPK8CTzaNm8QX4pov2r/vfHzqbJUxLS7R16G7uC9fpgtAQJPFqi1llp/4nA4lH48eTq7GW72sydW+ejnS3Sx7iM/RB6I8c/lQ/kqGetMvTOf6HroPVHt/uzhh/iVPeW8rqyqGgECBAgQIEBgbwLWQ4AAAQIECBAgQIDAuMD3T3a7SfuTE0ePlkcXDz2eMP5hZoJzZTPNfhXN9TFX9qsTJwQIXCegFoEPEpj7DJkr2wXRpd8PHltk7sX+6WGjpjaA/1wpGQQIECBAgAABAh8hYJEECBAgQIAAAQIzAo/eNny0/czUuqJL/V8q7zrx4wGB0f8u4IH+NCVAgMBqAjr+IIF1P//zs28zmLkbnTExoXUlJgaVTYAAAQIECBAgQIAAgVcKGJsAAQIECBAgcFGgztSYK5tp9qtoro+5sl+dOCFAgAABAgOBuc+QubJBN3s5/dR12AD+1Ctv3QQIECBAgAABAgQIEPhMAasmcJdA/9+rGzu+q9M3alRr/fVv+NX6+/yNljI61bFr2s8bbdTPzG9fZPTzbjnOttfELX3eW7fNY6z9r6+9xG3FVrel2WbsuJ+XdVpkf3PR6vXTfl/tuKVZb+y4n5d1TtH9G4Kn47Ek/xLJ/Df//kXhnziUcngw/kX7P/22saLs0f5b++hylccE6ypj6ZQAgecJ5HtHjpZp/7Nw7DjrzcWwzbDusHx4Pqw/PG/1p/Jb+b3psN9Xndd6/L0rxz+v5bv9e8qldJ9XWXg6uPXz5dTs3NHx2meHK0X7ALk3HZtW6yvL2nFLM68X+dk+F72q58P+7wzxG1DpzuOzOtNzpeFBG3+Qfpca12w6yqD+sNs/58P6p/Oc55+6n5dhxQQIECBAgAABAgQIECBAgMD+BayQAAECA4G4eTvIcUqAAAECBN5KID/KMu6ddLbNyPY1f4hxgYbU0vFam8m1AbyZS2EiLxMwMAECBAgQIECAAAECBAgQILB/ASu8TSC/PXJbi9+1H23/u7e/Z5f6v1TeenSnu0lICRAgQIDA+wtc+/l/50pnv/F7Z59rNbMBvJasfgkQeAsBkyRAgAABAgQIECBAgAABAm8nEJuW/b+68O3mnxPOv/o50yfFr2H6fr8KnBAgQIAAAQIENirQ//0lji/N0gbwJSHlBAgQILBXAesiQIAAAQIECBAgQIDA2wl0G7/DWV9xE3DY5Krz/BbNXFzVyaBSbvxmDLK70+FYXeayP0b9lh1Cb9sTMCMCBAgQIHAWyG/xzsW54koHc2Nn2diwo7+/XPj9zwbwmKQ8AgQIECBAYOcClkeAAAECBAgQIEDgvQVyr7St4DsO8sZgJG/0yFm/brrp1+J1szAyAQLrCxiBAAEC+xHI313aavI3qbnf/2wANykpAQIECBAgQIDAZwhYJQECBAgQIEBgBwJTX6J9n6W9/rZkGma8j5mZEiBA4LMEDodDybh71RoS2JnALb+3vP43rZ3hWw4BAgQIECBAgAABAtsVMDMCBAgQIEDggwUu/FWJHyxj6QQIECBAYHcCn74gG8Cf/gywfgIECBAgQIAAAQIECHyGgFUSmBXIb5fMxWzjJxTWWkutr4snLHF2iLlrs0RZyb9P75GYnf2yhflvw7Ubepl254dSMl12pJV6a87ZfTtuaeYtGPnXImb8iz67CKfDKcp3Ke34UhrNPR4QePQ1+sDQmhIg8CKBeKvNt9n4eK1/In6hiUft4trpTb2PXGpf63GcWsfTS+23WF5rjQ+w58zM5+NznK8ZJX/Py9/7sm6m3Xm80DLNvLHIemP5H5JnmQQIECBAgAABAgQIECBAgMD+BayQwM4E4oZft6KWdid+ECBAgACBbQjMfTzNlW1j9mZBYKMC7cXT0gvTtAF8AUjxjgUsjQABAgQIECBAgAABAgQIENi/wNwKV/rm6dyQS5XNfeNjqTFW7SftVx3gcuf57+hlXK6pBgECBAg8V6DGcBmReGxKIPcezxEHw28Jf0fepia8s8nc8vufDeCdXXzLIUDgOgG1CBAgQIAAAQIECBAgQOC1Anl/8DumkGkk+3vkzmKLsdW1skzXKB/r85PyTvsGc0vOPeiMuTrKCBAgQOB2gbm34LmyHCl/N2iR52IbAvn7WhdxAfOzs4ve1LqyOM/8/OcXMuL09yPaZn6L34Vx9mh5dOHxI2AD+MfCEQECBAh8hoBVEiBAgAABAgQIECDwQoG8QZg3djPNabQ0j1ePvCvZjzUGzA3djKm+syxjrfKpflfIbzdwN5nGevPGZ35TJrlbRHb3yKdBd+DHngWsjQCBlQTO7/vRf36m9yM/12Mfr3TvwVE+TLMssgePWr7LMUqkZSN/DodDmYuNTHP1aeQ1zc/NjOFgXVlkZllGHP48ehe7e878lByPFiw/dvikn+2Xiqn0wWl0VmEzlV7bfb72rq2rHgECBAgQIEDgzQVMnwABAgQIECBA4NUCeaMw59DSPP6OH/3zON3BI1d1Wka7QXg6PSZrlx9HWe1n3Jhcre+lOj49qXKqGf1usyhvrP65Wd2v5JgAgTcWMPVXCeT7681j9xr135fzfTrj5v40WE2gf33yOKM/WP88f9Pprl/vQ3iV8v4EHJ8FbACfKRwQIECAAAECBAjsWsDiCBAgQIAAgU0J9O4FdvPq3fvtzjf/o23qZrrKZLd92y5v6q6y7Cd3+nbPuyf7GI4AAQLPFvj1sZq7hRm3TkL9xQTyc9IlWIzzqR1t+zfJp1IYjAABAgQIECBAgACBvQpYFwECBAhsR2C48dtmNpXfyqUbEniXi3WaZ3fzesB3KtrQXzQ6mKBTAgQIvKlAe3990+m/5bTTPGOpybfPzUyX6PNSP4+WDz/Ml5jzy/pY8ELaAH7ZVTQwAQIECBAgQIAAAQIECDxBwBAEOoG5f78ty7pKfqwmkMYtyuFQasShHNM8zsj8VmeYlvzqyRKxxArzq0kZ/b7yvMU5f+S2W9YZK29ry7Kp4yy7pn3WWzjicuXlKd+HUv5F3/8izbz8FnBGHm8xcp4530aaaUy/eyTlV6wj0y7Dj80KDN8Pljsv3fN6/Lkb71BRMD/Wo+3bGHP9XFPW+lkrvWYOc3WunddcH4+UXRr/kb6z7aX+L5VnH3Nxqf1j5fe+8PP9s4voID/t+tHfv5p/DcWbcL4xZ2Q/cZr9xOHx3w/uzg9xHAeZeUdcGr/WWmq9Py71f8eULzbJMUv9XS0/yzKSMuN3aTy/on7mZ52MYXn/PLWzbj+yPM/zr3PO8i6NPjM/I8syzcj+4+3z1/tr/v7Q8sp3zCc6aeeZ3lue42VElyXnNIwsWyVywXNxYdDhPH+dR9t8HXSvr3AaS6PKVY/s56qK+6pkNQQIECBAgAABAgQIECBAgMD+Baxw0wJxU2vT8zM5AgQ+S+DR96RH23+W9uXVpmfG5Zpq7EmgXfOW7mltL1xLcmY8MoVh++H5I31rOxBYCNcG8MDV6QcIWCIBAgQIECBAgAABAgQIECDwcoGrbkq1b1fcM9t3aDO3vizb+BryWz4ZG5+m6RE4CfS+rnbKOSftZntLzwX9g0fb9/vK4+wvI4+fEbeOlfUznjG3wRj969A/HlR779O0zVhqFZf6ulS+1Dwm+rnhMy2/8TjRi2wC7y/wxJfiVb9rv7+oFRAgQOAo4CcBAgQIECBAgAABAgQIEHgLgdxZbfEWE97WJM2GwE0C7YZ8S29qHJVbu5ZGlscDAn3H/vEDXWpKgMBjAl6Kj/l1rQMx/7rq7vgJP2wAPwHZEAQIECCwCQGTIECAAAECBAgQIEBgYwK//s2z7qZYLd/lJzY23eN08ltMGcez235mu36Mtd7wpm9corLh6Y1pyvtMgdOqu2dsHLc0DuP9pXRR4k9+tbQXWa208yju6mVmi35eHre6pzSr/WqfdfqRFfrRL1vjuD9WHucYmWbk8TAyvx/D8qXP+2PF8YnxnU+KcgAAEABJREFUOEqcRFZ3CY4ZO/jZFtTSR5fU+mlp9jd2PJaXddeNuILxeV4iTp/pMY3z53scrzu63h8RyMvTPutbmv3lsW9np0REYsxFVBk+ut95h5mn89yoTdsWp+yHk+z34U50QIAAAQIECBDYtoDZESBAgAABAgQIEHg3ge+YcIs43MgjbwxvZCqmQeA2gdyRmm1xocKF4tJt/s4O8Lsw+8v4nbve2a1jZf2M9Wb00/PoOJmZ8VPtuqM3qZVLy1hqupf6ulS+1DxO/Tx5uNOokqUE8rO+xVJ96ucokP8d4PGo93OlF4wN4J6xQwIECBAgQIAAgR0KWBIBAgQIECBAYA2BvIPXYo3+S962a7HKAHd32t0UjpuV7csvd3ekIYFnCcTztRuqpd3JDT9au5be0HS0ar+f/vFo5QUy2xgtvdRlv17/+FK7e8vzTSXbtjSP9xx90/7xvWtufbR02E/Lb+mwfE/n1rK4QL4s8/N+8Y51uLpA/ha5+iAGIECAAAECBAgQIECAwCsEjEmAAAECbyTgxvRmL1ZemmHkZPOmcKaCAAECDwt4Q3mYcEsduJzrXo1bfbN+xtSssiwjy4ef93me+S1avZa2/C2kf+awlUm+aB42gP88I2QQIECAAAECBAgQIECAwA4ELOHNBA6HQ1kzts5Ray21Tser5//otZmaf/u3zr6+a/k6ZJRIf6K8+k9+5WUu2vxi7uWaaPXn0tZPv07Lm0r7dXvHwVrmolWNl1+8/sqv+I47vv+iQsbUsFElanhcen3sXej1669BPBaR3R5ZnMctLXlwKbLBKbJqHrb0qvZZuR/ZwSky+3TYddWO70qzs7HodZbFedrSbtA86UdWOEVmnw67qu34jvTwHe8tYxEFh8O/eN/J+C6HeNM5nPPyvLWL3w+ybBjnutl+GNn+2K50C8gFTUV58M9Uv8P83jBZ1E77xy3vV5oVxqJXKYvztKXdmjPjFC2/pV15ntRyiA+Afpxa/CSTHwDRPsr6bfvH0XGp0fdXOZQu4gOjS/M8js8DzH3GZtm54u+Duc+2LGu1a62l1unoz3nsuPUzldY63Xetf32HY0z1eyk/aWpUGvY3PI8q3aOrH+5xyUpGl9n7MSzPOsNo1bPuV/SVact7VRpPsXyqTca/mGf+HjMVd897iDM4z+fgr+gNlG65MZuGLXrFix7mOIt2uO3OzI4AAQIECBAgQIAAAQIECBDYv4AVEiBAgACBgUDulgyybjp9tP1wsOwvY5i/1vmtY2X9jLXmU2Jn5tx3O27puWDmYK7uXNlMl88sStuMpca81Nel8qXmoR8CBC4LPOktygbw5Uuhxl4ErIMAAQIECBAgQIAAAQIECBB4rUB+Q2LtGeyl/7RqsdaabAisJavfpwjkEzjjKYMZZG2B+r32CPp/pUB+7fGV4xubwAcK2AD+wItuyQQ+UcCaCRAgQIAAAQIECBAgQIDATQLvfrP6in2x3G7Jv6Kw/0WUPO7iivZr70/fdL1OlSUECLyLwNybzFxZW99cnbmy1l5K4D0F2mdvfla/5wp2Puu1337y99MWFyhtAF8AUkyAAAECby9gAQQIECBAgAABAgQIvErgfJcy7oblcc4j04w8fjTaDbB707HxW19jZTnvfozVuSEvN19Xi5hH3vhr/75cl0Zee+Qy2nGmeSO5i96lyvx+JE07H7Zv+VIC6wnEk7P0489IMt5JIN9EDvEuNRp5nS8s5tH2F7pX/FqBS5+N3WdafGhNpa+d/Tqjx3JL/odb2XseZyrWEbj0/JstjynFO1uZem5mflS5/ZG/hGXc0DLncUN1VQkQIECAAAEC7yRgrgQIECBAgAABAgTuFWi3We9tv4F2wzvEw/PTFLt9lMF+S+adikeT7CpvgF6qN9pYJoElBPJJmLFEX/rYgYAlENi3QHu7y99O8rM3Y98rfuPVtYu1yhLyGXDqODeEM06nw8QG8FDEOQECBAgQIECAwD4ErIIAAQIECBAg8JCA22bX8K16j/OaCajzmQL9J17/+DM1rJrA+wnk7mXGUjP/wH689X3gRe+WfP3vp9fX7Dr2gwABAgQIECBAgAABAtsXMEMCBAgQIEAgBAbf6u3+9tzIXuLRum7pEn3qg8BdAp6Ed7FpRGDTArm7ORebnrzJPVvg7vHGPj/G8m4dYIk+bh1zpL4N4BEUWQQIECBAgAABAgQIECDwtgImvlGBw+FQ5mKj015sWrXWUut0LDbQqzrKb/GMxdx8+vXn6s2VtT7m6mRZqzdMs2wYrU7mt+OWZl4/8q/dm4t+3ZHj/Hfglrg5Fy+veH2VP/Evbp7/i3HPEeetbv5DgufjqJOPXGamGbmsTPsxLM/5j9Xrt3Gc12X+/W/uvXGZspzDXDw2v1JqKbNRHvzT+u91k1l52qXxxC5zkRXFpwocvuP5PROf6vKz7nwR/UR+LrSy+LWlHT6e5gdIP1qP/bze8VccT0a833y3iKnnP0cwjHP3saC599Faa6l1Olo/wzTfcb4jcyyyLIq6R63TfddauzpzP37NPd7n4tl8/JnP6VjbXFtllwX+/J4UTTIvaa+JqD766J4XcXmHz8vh+Wjjqcx4TZSMsfL8ZawfpzpL/I556mrLibkRIECAAAECBAgQIECAAAEC+xewQgJvKNC/U/yG0zdlAi8TiJvrLxvbwAQIvE5gA5+bc1OYK3sdmpE/UcAG8Cde9U9bs/USIECAAAECBAgQIECAAAEC6wjkNxEy1un9tl7HaufcMsbKLuXd2+5Sv8Nym1hDEeeLCeSTK2OxDgcdZd8Zg+zFTrPvjMU61BGBPwLtG8J/CmTsS+BZn+n7UrOaLQrc8Fy2AbzFC2hOBAgsJqAjAgQIECBAgAABAgQIENigQOzp9P8avLtmOPJX3d3Vzysa9df/ivF3OKYlESBAgACBZwhc+oZvfMQ/YxrGIHBRwAbwRSIVCBAgQOBNBUybAAECBAgQIECAAIGlBfJbB/24o/9u43fY7pa7pW3jd9hHnvfnlseZt2bkGHMxMvbo+kfqySJwu0C+kPpxew/zLfp95/F87dtLs89+XN2DigQeFmjfBL6UPjzQu3XQPnOH6YV1dJ918XI+p1+H8h19tLjQvJSoOxfRXZmL71LLr8i5tLw4Lnf8yY3f72iXaSS/HrnR1uLO7n/154TArMDc755Zdmqcz8nToYQAAQIECBAgsBcB6yBAgAABAgQIENi6QO/+VNykLSVvEt8257wN2+K2lluonetvsYX5mMMOBXKXImOtpWXfGe/a/1rz1u+TBQz3NgK5M3qOePPITd63mXwpMeNuti3tTvwgsGEBG8AbvjimRoAAAQIECBAgcIeAJgQIECBAgMBbCLzZfd+3MDXJTxNoOykj6+7vUPSPR6reldXvs398V2cjjfp99o9Hqsoi8EyB4TeEnzn2rsZa6r+AegFKvvM+f9jXjPr8dRpxSQEbwEtq6osAAQIECBAgQIAAgZcKGJwAAQIECGxawP3bTV8ek7tTYO3n9dr937lszQgQuFEg/2OOFjc23UL1qbeiqfxF5/zGbos6DDp7+9OVnzw2gN/+GWIBBAgQIECAAAECBAgQIFBKgfBigcPhUObixdO7OHyttdS6XlycwIUKc7bPKCuXvqmTX+edi976un+z73SeN6a687ixmekp+2/S7/tc2rWOs0wjyUe/Xh5n3gYi/3rrLnpzyem1iJdPvH7K3dHrdpOHjz5HN7mol0yqxqj9iNPu0fK6k+OPzDoeldI/LmN/ssI10Wub1fO0S+MFXOYiK85FdpLRq9NOu3Su7yzrtdvh4fAbp+92vsNL8mtJa1+PX4O94qR9/g/TC3PJz/RfER+CX9FHi7l/37cri7plLi6NXw7lqx/xVnE+j+PW/JbPp/yQrvGBHb/xxhQP58j81t8wner/X8xtMnKM7/idIKI0g67jeEPM8+74uh9T47f863q5v1Yb5970/pGf0zIuVXf5703zEsdLo/tnUO5JL62y9xvyparvWG7OBAgQIECAAAECBAgQIECAwP4FrPDtBA6nGbf0dCohQOAGgXz9ZEw1ib2Cy5u/U42vyM/+r6h2d5W1+797YhoSIPDRAnPvux8NY/FbE7ABvLUrYj7LCeiJAAECBAgQIECAAAECBAgQeEwgv2mS8Vgvo62/lrqBOtr7KbN9xfZ0+pLEJtZL2Hc/aP/10z/e/cLnFujFNqejjMCmBPJ3i4xnTSp/H1horG5TLeeecW+f2Tbj3vbaEbhCoHuuXlFPFQIECLyVgMkSIECAAAECBAgQIECAwJsL5M3aFksvJfaJ+n/VXt6DzT20YUwOO2jf7+vP8WQnCpYQ+Ng+4jl4Xnv/+JzpgAABAisJtM/mTO8dIttm3No+3u/6n7O3Ns/6j7bPPgSBdxCwAfwOV8kcCRAgQOAWAXUJECBAgAABAgQIELhXoNsJjburLb23n0fa5Q3hjEf6mGnb3fgdlHd5cZfsexhB0ZWd0vzrdLvzQXunBNYRiCdePulatP9CoRssTlpxd/6JP2osuiFkGqfNKg8FAQI3CsT7Smkx0jQ/mzNGii5mZbtefMdrdS7G+nv087dr394qxgbo5bW653Qw317V0cNU/I6Sqfbx60bJvwllNKJd6VkdjyOz5cWhB4FrBPJ5dk09dQgQIECAAAECbyBgigQIECBAgAABAvsR6G6dxnIyjWThR9vjzvSerrPdtXFP/9oQ+CWQuwm/MvIkMzPyWHT7Vhg+SMBS1xHI95SI3GycHCA/l1tMVpovyP4z5muNluZnbytoG6zt/Jo0Vneudk/7c+OZg/4Yo9UuVhi2+tvgyr3sYUfOP0jABvAHXWxLJUCAAAECBAjsWsDiCBAgQIAAgR0K5K2rjOcs7c570c+ZnFE2LJC34TM2PMW9T63tjbR07+u1PgKrCeR7WUR/l3V0rPxszhgtXDWz+6yeGaFt6mY6U22ZonTKuLe3bJtxS/t4n4sr1H0x+JZm6n6ewGteoZ/nbMUECBAgQIAAAQIECKwooGsCBAgQIPAMgbjn+oxhjEGAAAECBF4okNuLKw+fH6gZKw+zWvcXiC4UrzatT+nYOk8CF55oNoBPThICBAgQIECAAAECBAgQeEsBk36SwOFwKHPxpGncPUyttdQ6HXd3vJeG+e2TjKn15Ndt5mKq3aX8sT7PbXq3rXJuj8S5z98Hw+GztOXl8XnIuEkdL4HyfUrzuLS//fKKNOvPRY4lpgXm3nseKyvxvjYVP+950zM7lsRbS7y/lIjje0xZ7E884drfa1xPnba05EGLU9mLkkO8Bh6LsI4X12Eiyq+1tjVnWn7+tNOW/mrzU22PR5deA3tc8yetaep10fKXtcgXUEa8JuNFHT9L9zXT/gdjyT+Pfz5/xQfsMcrov4X7a9zT+F/xfpgR79olZ/AVb5Etclb5jd+MPG6R5y1aXm0Hkf4X7xUZtdZS609k3q+opSX1qPwAABAASURBVPxXyzlKjVnEJL5jbt8xiX8xt37kh0uND/5zH1G/375G21/RG7vWqBxxiGhzzzSm2z2+Ir87WOBHTDGnOhPxLIhKl95npsoXmOKuuwjaGft4jsVzfK7Ovyj/F0JTEU+zKN3dw4IIECBAgAABAgQIECBAgACB/QtYIQECBBYUiBupC/a2fFexJ7B8pzvqkc+OLqalvFbgDV5MS7xfP9DHuelKVOf+X/tEMPqbC9gAfvMLaPojArIIECBAgAABAgQIECBAgACBfQgc4s5qxthqVsiL0X71WuMObMavTCdvLDC8wr2lxLXuzlranfhB4LUCx29+zX8D77UzNPoeBfJ5V8pXOXzPrC4/mzNmqqxVdGlT65q38a+Ye8Zac1y736/DV6mxhpJfRS73/KnRKCMSj90KfO12ZRZGgMBHClg0AQIECBAgQIAAAQIECBAgsH+BxVfY7oO3dPEBdEjgNoFuE677cVs7tQksJ7CzN8TcGe7HA1CPyOQUcm8906kpjPafDfpx9+bv1Kjy9yZgA3hvV9R6CBAg8LkCVk6AAAECBAgQIECAwLsJ5LdX5mLl9fwZujdezZusvXOH7yiQt9D7kWto53mcF7kXWVTaeZaLjQpsalqH70NZI4rN301d561O5tJz7+F5//mgjDfKzLvQ8XdUm4uSH7JzkWPMxFjfbUoxdDs8p/lt336cC+48yDFyc+0rPjLGYqzbqFr6G795PlYv81r//8Um7zlqLf+dotz8J3vsx80daPCGAvkcfcNpmzIBAgQIECBAoC/gmAABAgQIECBAgAABAhcE5u62d00vVuhq+UGAwCsFjE3gRoF8a8+4sdnS1dsUWpr99zeE8/xpkZPIeNqABnqFgA3gV6gbkwABAgQIECBAYDkBPREgQIAAAQLbFWjf3tnoDNuXj6amlzfOMqbK5b+RQLvR3dI3mrqpEiCwLYH+t0+3NbMPmM2VS2zfyp2q3r4LO1aeHxPP3JjN8cbmMZWX9b9rLYeIqTqlzKwwOyinP/3jU5ZkPwJ+h93PtbQSAgQIECBAgAABAh8nYMEECBAgQOAmgbwfelMDlQkQILBNgdy3uSa2OXuzIvCAQP+zfOpF0LrP8nZ8ZdqatPTKZndX6y/nmk6eNa9r5vLsOsa7TcAG8G1eahMgQIAAAQIECBAgQIDANgTMYiBwOBzKmjEYbnOntdZS63S8esKPXptXz//q8Q+1lH5c3XCdit8xnV/RGya//dtO8zijnbc0vwGU0c6l7yaQt8kzYt7xXIifpbS0O8iTyxFvr/H+Gk/t6Gr8+Pf7b7nxzyGeZHNxY3eLV1/93xi9MONL47+6/ML0Hy6utZZa/0b5quWa+PUeWEtZ+vxfOZS5mBrvEsxUu2vzr+1/au7f8WLPz+5+P23sft7Ucas7lU61Wzr/2tdHf9x4unWnXZofjnfEVzwv5qL0f1cYOZ5y6/JjdrmxdfyWby1f0X4Yrf+WXwZ/4u28dHG6znmt23Mh3tGj7PSzV551hlFrHX191nrMb31meuoxZtKODiXXUSNn6tH/bPgXE86IKcVn0nfEv16z7KUfrajltfNIMyuS7tE/7jK29WPoPTy/NNth/VvPL/W/9fJ8fm19jjfMT1UCBAgQIECAAAECBAgQIEBg/wJWSIAAgTsENn6j+44VaUKAAIHPFIjN0M9c+JWrTp+Mqer5eZgxVS5/FwI2gHdxGS2iE/CDAAECBAgQIECAAAECBAgQ2L/AgivMe58ZC3apq00J5NXN2NSkepPJuWX0shwS+BiBfO5nbHfBU/tnh21P+ybQ8zcivw/l/G3hWHjLv6mzpSq/2DeWv9RKpvvJJ1HGdI37S/oL6B/f36OWbypgA/hNL5xpEyDwW8AZAQIECBAgQIAAAQIECBD4JXDFDeS8L5rxq52TTQuYHIElBLq/RjbeIzLN94CxmBsn27UYa3tN3rX9t3GG6Vz77ZfVP38V9dJzHnoNzy+Nl3tzGa1dXtOxNq18rGwur7W7lI71calNv3ys/eW8XO13VMs0kmc+8nX5yHjZvhePdHVv21RLvYx7+3ioXaz/3L5/fM508CkCNoA/5UpbJwECBPYrYGUECBAgQIAAAQIECGxFYPjvBK48r/5N7j/HMXbe+PqKO7HniLz2yBv77Vi6F4G8092Pra2rP7c83tr8Nj+fhyfY3if6HX3HG8VoxCVq9TPNNplm5HGL0bZTffbzr+y/jXMpzbffVmfs/e38Pth/Txwcz7W/1P/l8lhwOUYM24Y6p+naj7H5tspj67s0fms7lV5q3x+zX7f11597Ht86/9bPXJr9ZszVeagsF1Zz2zKv0PFalVz4GjEy0Vxbjt4VdXOJeZzSr3Io/ejqDH7MtS+nflra1Y0l9tPWXWS3w5vSmG35jhaZRvL7MTT8XXrVWfecmqyZo/YiF5ExWV/BJwjER84nLNMaCRAgQIAAgX0KWBUBAgQIECBAgMCmBdoN11dNMu+F9scenLf7sf0qjnckkNc7Y6tLyrllbHV+O55Xe+1nes8ys12Le9pfatP6nkuHfay91/No/8P2P2urJY+H6/l7Pp8z3X/p+s8x+jHXW74s28ZgazNV/1L5pXat/TBt7do82nmmw7pj51kvY6x95o9HrjxLMm2R58+NXM8jI/bb37b+R0aN59mpeZPL9JS1XHJ1p1kxY7mh9fR+AjaA3++amTEBAgQIECBAgEAKCAIECBAgsEeB/l3LPawv15Oxh7VYw3sJ9O9794+3sootzmkrNk+YR/tvUzJ9wnCGuCgw3L692GAzFfI5lLGZCd04kVprqTXiK6J+xfHvuLG7RaqPei7S8/WddN+2feB9usZQGZHc/MhhJ79JPNnbvaNNdvjkgnef/5O5rhzu68p6qhEgQIAAAQIECBAgQGAzAiZCgAABAgSuEhjeTxyeX9WJSgQIEPj5dt9aFrnp80jfj7a/NPZj/dfyp/2fjEszmC9fsrstflQsub55ySxNgYw8flHkgvtxaRpz081+ptpn2VhM1b8nP/u/oV2r3tJfTefW+avivk6s5j4BG8D3uWlFgAABAgQIECBAgAABAq8R+NhRD4dDmYu9w9RaS63T8bbrz2/H9iMX0s7zeKlofU6la42zUL/x9I/nf2zAxN3Q/nH3j+19/81vdf5F/X8xh3PEeStrbTNteVNpdPHWj7n3jmeU1Tr92q21LmCbfWT0uuqf9o97VZY7zAGuid6IXfV4QuZX3fLf3PwTUdarvubh4Ts+X2ZizbGv6bs9R4d1W35Lh+Vj52Pf6usuQXAP09a+9f8dW5jtuITXo3Hu6zRQvj2fDts/U9qlU+O09i0dzq/lt/RfzP9StLo5Zjs+xMQyvkts4p6Oy3fvuOQWw1c51GNa4rwefo6z7SF8v2NxmWaUOO8iMo/umREVeo/vWnKY0p9zm9M18+saRyc15jwWJdZzjNL9iWpdmj9qTOf8XDld6zb2tWl/3u24tc35X4pWt6XD63tr+zaHYZrrzTi+D5RyiGuSY2beqpHIg4hnUTx7Aj+eHF9xfb7iorQocfwrTm2/I23RvWDiPJ6dsZB4AkWbqfZfMcwxavnq1WvH57HK+J94anVPsb5nvJOWjBi8S/O49fd1Hq/EeD+R1i1aX9mui+7F8jN+N+b59CuGiQin0kWJP/UUkWz+0eba0pxw/zjPL0ezm0ov97DvGvkM2cEKLYEAAQIECBAgQIAAAQIECBDYv4AVEvgtkLcKf+c4I9ATyCdIRi/rfQ5jt+B9JmumBB4Q8Fx/AG+/Ta99WuR7fMaUxLX9TLV/JD/Hznikj2vbPmuca+dza713n/+t631SfRvAT4I2zIoCuiZAgAABAgQIECBAgAABAnsVOMRdzYx715dtM+5tv6V2g7nkvcKMQbbTTQnE8/f8zaR7JvZo+3vG1OYTBNq38ao3kZnLnVsHGTNVFihq39y7vaucW8Z8y/wS5VzMt/7U0nzvfd3aL1/V183t2pG795hrKz9ar72PtbTrL69hRneygR8zc2nzbunobGfaj9aXmQJ7eC3lOgQBAh8qYNkECBAgQIAAAQIECBAg8FkCeX+wi7gXmHvbGZ8l8Jmr3d+q81k8t6p4gs8VK7tZoPvrU4O1n3r/uJnxygbfUa9FHP55tLJM/xQ+ISPHbfGE4T5piMFrbPGlr91/Tjj/y5AWeb71CJOtT3F2fm3+LZ2trPAWARvAt2ipS4AAAQJbEjAXAgQIECBAgAABAu8v0G4wtrS/ont2JrJNP/r9rXHcHyuP+2PkmvrnCxznllkOk7FAd7pYXCDv3vbj1gH6bfP41vbvUL97FsdEM42k/8h/N/Uce11/f8FXH99Vsb/Rm8d3dfJRjXKroB/3LP7Spup0efsmcEv/jt6fWx7/rTGWU+Ol9DsOpdZ6jrE28noC+Vk+Fr0q7TBfZ3mFu/OxNv28/CCfi66T3z9+9T/XNsv6Y40d/+76eNbqHc9mf3bf8D2UMpXONp4obH1NFB/HOheGdI0oMYmMGgUZkZRyPiiv+5Nz6EfOpJ3n8WneOfeMLMq0iyzPjH708/JYXCNw/TvlNb2pQ4AAAQIECBB4ioBBCBAgQIAAAQIE3kLghpupt64n7++2uLWt+gReK9C/8f3amXzS6O39Yph+ksHz1pobU220PM5o55nmeYs8n4sly/K1F/11n00xfqZx6rGsQL7GWo/dpm3u47WMBdLsv8UC3Y10Ec+N0mKk+JVZp6fwxSlkvYyLFZ9U4eJcLlS4UPykVbzdMDaA3+6SmTABAgQIECBA4MMFLJ8AAQIECHyiwLp3Ot9WNO/dZ7ztAkz8SoHcPci4svrmq+VaWmx+sm85wdx0esuJPzTphW/154ZLxkNzur/x9DeBT33m3DJOp1PJ73//91C6fr+/y+E7jiOdavf6/LyeGa+fyUtnMDF4fvZnTBQ/Pzt/T1to1PZN4Kmr38on199/XfSPF5rfzd20ObT01g5au5be2v6D6089hz6YxNIJECBAgAABAgQIENiqgHkRIECAwGcK5D2/jM9cvVXvUyA3gPsrG573yz77OF/7GZ+tYPUE1hH4jh3y3BRvvedxtzke+S3vqnTuLWyJF/Bc/2MTzDEzxsrkvY2AiT4mYAP4MT+tCRAgQIAAAQIECBAgQOA5ApsfpbthFjfL1krXBqi1llq3G4+uf63rcm2/F+ef3xzJmKqYX/PImCrPthlT5Y/mZ99jMddvv/5cvSiLl04ZxnfcuP0XZRljXc1xRLOPelx6Hq6PUWOIjEhGHsNrOzwvJdtmlIk/8WQ4/7uAf6t0mxXxhJlK/7a4LWeq35Z/qbdW75iWcviOCIQujeNyiFu0+SSf6OjYLr+tuE5MDFvyW7SPxFS/Lf/avpMm4188B/qRz4rWV6a5kdXK8zXxHfUz8jijxHNkLA7R+VyUEtdn1cjZT0ettdQ6Fl+R/xUNW8TheZ55fG302/fa1DgaBBeHAAAQAElEQVTOKPkkvTaiTffIPruD3o/so51m+a3R2p7SnFvG3fO7dfyp+qf5PJwM+28dDvNvPW/9zKf5Gsn4qVXLIV9k8fooY1GjMOK7FyWOM6JlvMnFxcl2+SEel769353TaN71/zPgr6N+v+04+87o+j+N9VUO8awfiRj7K6JMRRvt1E/227JK9Phdv8oxSqSDyIqHWn713c/L4xb9/nvH3Zq+Dn/7jm7zvbE1v5SePeP97fxZEbB5LTNK9Hepj7nyn/5jud9/Y7ptXOCSETXaHFraTSpP5iLatUdWy+OWXtU+K2dkw9dFXoNH4tGZ57vFo328sL2hCRAgQIAAAQIECBAgQIAAgf0LWCEBAgQIECBAgMDSArk5lf/xROs3jzMv9hBb1nyae2wZk7VqbNfVKB1GZF169Jtcqvtu5bm2d5vzI/N9dL2Ptn9k7m/c1gbwG1+8j586AAIECBAgQIAAAQIECBAgsLZA+4bH2uPof1pgpqR9mWamiqJVBfKObMaqg+yz83xv2efKNrGq5L38/pC3xjM2MeXHJ3H6st31HeXaM65vsWzNHDtj2V6329uNa83rmbHdBa07swsfLV9hk7HuJF7Ye76JZbxwCoZ+f4Eb33Xef8FWQIDAPgSsggABAgQIECBAgAABAgT2IxD3cbu/KLCfXrO6vDeacU1ddd5TwKzvE8i/QrTFWA+tbC4da3dL3lzfWdb6ytdwRju/Jb31PeOWvt+u7oUNs7dbz6dPOK9nxsoO+drrIsbJ11Mk3edxpqMRc8rXb4vROldk5lgZo1Xzv94YK8gGLcbKr83L/luMtMm1jWQvljXZf1tbplOj9fzzuk1Vk08gBWwAp4IgQIAAgXcSMFcCBAgQIECAAAEC6wnk3bR+rDfSLnrOm5hLRJ+8f9zuz/bTBpf12rH0WQJx57n049Fx8y73XDzYf/fE+Y5OpsaIogUe5393sf9vMPaPD4dy/CtVx9MFpnDuor0ezxmDg0vlg+q/TvPbdpeiNbjn9Zlt+lFKad11aXc541K2tF+3HXcV40fWiWTwyFvh/RgUv91pYHRbdfkcz8gFZJqRx8Porz2Ph+Vrn+eY/Vh7vFf3319rHud8Ms3oH+d5RF7OzO5i6hp2hav8aK+hlo4N0r1/tIJTxUNMdTRiPfHW12r/SqOonJqXrs/4WDmmh/IdbzJ5HEn5FZH5FY1anDuIvNHjXyOeTvKNIeN0OkxiiG4+w/w8/4pJnyMzsp9+9PPyeCTm+6+x3p8oI3+69iP5sghMCcQ7y1SRfAIECBAgQIDA1gTMhwABAgQIECBAYDMCccP2GXPJYVr0x4t7sd2N2rz32893/ESBvAgZTxzytqE2PbnblnJj7f7rots0yBdRr48svxS96ncdXuq/ld/SeS4j45Y2n1M3duJ2tdhPX0xez4x1HXKEjFtGaa/dTMuv/ygoX50tyu1/smnX6tYZdY1u+JH9t/jb7K5PjtwM/tvVaM6f/jMjY7T238x0z8gV/C2VQ+BHwAbwj4UjAgQIECBAgACBLQuYGwECBAgQeKVA3mnLeOUcNjb2Vm483nDPdGOCbz6dPnz/+M2XZfrvLPD7Vnfux2RMriiftxmTFXZekGvPeNUyc+yMV43/7HE3utZ81WQ8m+PieCrMCmz06TQ7Z4XPF/Dafr65EQkQIECAAAECBAgQuFFAdQIECBDYmMD5Wzrrzytvcrboj9am0NJ+mWMCRwHPjqPD8We+jo5H7/sz15DxvisYm7nn6ZiKvI0J3Pw0zVfqXGxsfXPTyWXMlT+jbOA/OH3GDJ46hsGWEbABvIyjXggQIECAAAECBAgQIEBgHYHN9Ho4HMpcbGaiExOptZZap2Oi2edk57d7M6ZWnF8jy5gqXzs/5zYXK48fT/94/pfyHTdB/8VY/yLNvPwWcEYePxLR5ehjbMmtYl6O/Pf4Mm15W03n3juWKFt/3TWGyIikPfqn/eNWflWaDefiqk6mK3VPoLz9OTXGsekhnthzcax1/89a66rvv+2veM60zbL/umjPse/y8znWvZhj3XNpa9fSf9F+LL5jfS1KqaVE1LBvMTfGXFkbt5z+RJelH6Xkte1HVmzn5Vz3p16W96LGcUbJd7G5iHqrP3Ii43GIRc9F+ePQDIbpYBE1ziPmnvtZVi72H/3MPto8BpVqnGc86H/4ruWxiNdFvBZyrWMRs7zwaOsbpoNm3VpbXtZtx6f0T3nWyTiV351kH3Nx7LjG53o/Sndd4mfMK4hPZyN1ozzeAsqfiCFrxFdEpv3IvP+iq4z8HB+LKJ59dHOKsS+nh/IdC2v/tvCx/lfktfhZYxswui3nOUWDr3gNnt9Qhset0SCNZjHGT9953qqM9t8KWxpzLhHd3E9pnmfEMz6T7pXZqk+lY8/pW/Km+m35h3jrnItW73Vpat8fh3hdzMehtM+qsfR16z6OHC+/48F7/TRbAgQIECBAgAABAgQIECBAYP8CVkiAwKYF2j3VTU/S5AgQIEDgGoF8S896Lc3jt49cTMa7LiTnnvGu8zfvlwrYAH4pv8HvEtCIAAECBAgQIECAAAECBAgsJdC+ybFUf7f28+rxb53voH49lO5bKGWNP/ocEXAXeARF1ssE8tZyxlITuNTXhfJ4P1pqJvoh8CkC7XN8W58uvdf6q35PetW4n/LEs86nCPReSU8ZzyAECBB4SEBjAgQIECBAgAABAgQIECBAYP8CVvhXIP8K0bH4W3MrObkjm/Gk+WxrB+tJizYMgccE2j5nvlIzsreW5vFbxnlX+8aVZPUWr1p4vI/13+dfNQ3j7kPABvA+rqNVECBA4BMErJEAAQIECBAgQIDA4wLnO51xhy2PH+/xth5yzH7c1vrltUOt+8Zv3lt9+WQ+YgKdeKy0pXFY+sd5LvYq0N8EyOPXrzNvJfdjakbX7qD0+8rj7C/TrzyIaMctjazSP/6OjH7EaWnnefwecQiuuXiPVexwljWeSxnn51Sc/zo+rvnwfShzcaw1/XOu7S1l0yNcV9L/1SSPS/dam2h7zS8B2clcjHXd6o+VDfK+4nXzJ8ohZh0xVnYpL95kv2L8FoPhbj79ujDeWIcxhe4Z1pXFXMpcdJX8IDAvkJ+Y8zWUEiBAgAABAgReLmACBAgQIECAAAECWxGoW5nIJ84jbih/4rKt+SgwtRdwLN3Kz9OTNDeIMsrp/CnT+37KKAZZW0D/zxToNh3v+WDP13fGMyd79Vj5XtDi6kabqdh/r9/MpEzkLQVsAL/lZTNpAgQIECBAgMAHCVgqAQIECBAgsDmBvFec931bbG6Ce5xQ20dr6R7XaE3vJZDPxYypWecuRveN9akKg/y5vrLqpfKsIwgQ2L5A++Uh0+Fs8zzfO1rk+V2RW18ZdzV+vNHD8/89hfy963eOMwKXBV74Crg8OTUIECBAgAABAgQIEPhsAasnQIAAgW0I5L7LMHJmbkimgiBA4I9AvmH8yZTxSoHhXyf8yrkYmwCBgcCFX6guFA86e99TM19WwAbwsp56I0CAAAECBAgQIECAwMcKHA6HsmBsrq9aa6n1fePVT8xXPzfO689vm/TjXLDywcLfBFl6tvHyjddc+RXfsYHzLwbKaNP/k0a5R7rNv//dbxQXof0VuvXUS0tLHlwbp7YLJfFWWB6JEIuZ5NoiicdwY+rvebT4no7oYvbxt7+4XvEEb/mzjR8obH+16qX0X1zjsSgxxy7K8TrXeAGOxaX318tLyFvE18Sgp/z3USMOh+9472gRtvGGEo/IOx4PWvVO46L+/IuXpVtmaX9yPu34lCbD6bCULL82zo0mDub7ac+TqXTY6bBeK782f1jv0nnrfypt7YflU/lT9Vr9v2kth3iST0c8D+K5/Lddy3+s/XC+t57Xr1pGo/5XasSldbXxDvGk78c5f3btP++Drf696bRvcx5Pv76/SkY5vaZyzbXGayIeXVZ/QjXmm9HPu+U422Zc0SaeUmUuSvYzjHO/X7Nts99z1XhfLRnnjMHBcIzheaueffSj5V9Icy5d9OrlEF/xfOqiHOIyhPsp/Yq0W3uv/mceHk0Oh/j0/BPxeXR63a1vU2OIuYjiFz7yZfzC4W8dWn0CBAgQIECAAAECBAgQIEBg/wJWSIDAqEDeYxwtkEmAAIF5gf7mZB7P11ZKgMArBfLjPuOVc3jfsXNz+H1nv+TMbQAvqamvdQX0ToAAAQIECBAgQIAAAQIElhbIr1lkLN1v6699G6SdSy8LqLEhgbz9nLGhKX3UVPLWbcZai86+M961/7XmvWy/7ZuZdfBN05b/6Gitn6n00f6H8x6eP9r/q9tPubX8S/M7e9Raau3F6Xpfaq98JYGt/P610DzW/FV1pSug2w0IrPkJv4HlmQIBAnsRsA4CBAgQIECAAAECBAgQWE8gvysxjGtGW+i+5jVDqfN2AvmMun3S79Ki+ys7a5n9a0YfXcvl11caZzw6kvajAkHrm7KjMjJ3LxBP/vyrhl+1zm63M+bQpa+axELj5hoyet31Pz962T+Hg/pZkJ8HmYoUiOdGJpMRH86TZZ9VYAP4s6631RIgQOAdBcyZAAECBAgQIECAwPsI5B26flyYef8m4CuP+1PuH+c9yGG0JWW9dizdi0DeNO3H2LrajdeWTtXJ8oyx8jbGWNnz8i695sZm0tqMlV3Ky9dSqzP2+qmHvFV7jPxXH891g/Fwju9yOLQ4xPHlaP2Ucuz7J/0pue9o2N/w/OZeBw2+43wuonilxyHAW1waon1TtKXnb4Ru5BugbR211l/fUG35l9a39/Lh9Rqe7339v9fXXm+ZW/PH78g3rozfubNn3+f3rlLiresYU6+vfJPMiB67d5Noe07zuBcl5zETX726Y8ftvXwqjSnc9sh592OkdRtrpOiY1drHWavb0kOp5fsU3dqjzuc9DrHkFnHYf+Tn5zlGnrv9uh90nK+fD1qupRIgQIAAAQLvJWC2BAgQIECAAIEdC7zJ/amcZov+1chbcHljMu+/9vMdf4JAXv0Wn7Dev2vM5/2lGLbK19Ewb+o8db+jMNNIRh5Z2mKkWNbDArG1HjtWD3ejg6sFVNyOQL7zZCw9o2vfBfO9rY0d88iN0Xb6LmnOOWNkvrGi0mKkOLL664/TeGT9SDzOckSueTLYAL5GSR0CBAgQIECAAIHnCxiRAAECBD5TIHdUPmTlf2/vvefC3YJb8rpde3N8yTH1da9A3tvPuLf9Ne3mX195azfjmp5G6mTnGSNFj2flO1yLx3t7dg+11tL9L9JHx27fKG3fEG5py1+q/9ZfP82+a62Z3B1tvlPp3R1vpOHUulr+pWm2eu0b1ef0+1Cy7FL7bZbncyZjjdlFv/m7Xos2xK/0gfe1X/088STXc8NwoRDvMVMN3nD9U0uR/1IBz6SX8hucAAECBAgQIECAAIExAXkECBDYvUDe+XuTReb+UIv+lNsSWtovc0yAwF+BfB39+s2fQgAAEABJREFUzR3Paa+rlo7XkkuAwFYEaq2l1p/Yyry2OY8a02oRh6945BtyxtTYOb2psrXy5+az1pgb6ff2afQvUP/49p723MIG8J6vrrURIECAAAECBAgQIEDg/QTM+E0Fzt946f27bv28yWXlNyb6kRXbeR63aHlTaau3Vjo17jD/ivHzr03O78Vl1XPzuOkXdOVVkXMZi/P84t5aO2718puP+e/qZdry9pqOX5dDXK9j3L/ugC39yJ7aeR4/O+KJOPLXK8aeRvmJNr+WlrPDz2s+81ocjX7KhmMcSv8bi3n87FW38dpzPJ/T+dzuXquxzH7a6maddly+D2Us+mvO4++wzTQj62eaUUreov0qOX7rs8bB1+lffIzO4yzfNTLisHtkm+4grs1/s1FO/R9r937WOM6IZLlHzjHj+h7zW5LjUcsh8c/zzzX34/ox7qmZz8WMW9uOr+Xv66DVu7X/Yf3Wz1ja6tb690LXWuN5U1sV6YRAvkbnYqLZm2YfX1/5mTe6gHzjyxgtHM/8iqdYPNXiuVZGI8c6R7x1HDIio5mX9ifH7UW+NcxFa9a9seab6yC+4vyrxOTOFX8fxDRK9v879+fsO9r+iujqfJ7HI9FaR1E7PL67xUfIVxe1fMWg3XGXRs2YZ7eGMv6nOU2l462elzv2vnRVXjwRDod/5XfEp2j33Cglirso3b/7G07PW9KNI+Xc7o+p63pt/teNs31RdcMSIECAAAECBAgQIECAAAEC+xewQgIbF4gbtKvOcO3+F5183tCc6/BS+VxbZQQIEHgvgfyPBfrxXrMfm23+Rwtj+WvmPflz49WfuTl+xhTpXNlUm93kf/TiF7uKNoAXo9TRagI6JkCAAAECBAgQIECAAIHPFbjwzYeHYdbuf2aCOXSN+1sZM9U+p2jrK41r1U2xpd3Jgj9avy1dsOv7u8rJZNzfw55b5ms343VrzFu7Ga+bwfTI39NF55Kce8Y5Y5WDS982W2XQJ3Z66ZtgT5yKoXYiUGst3/ESPsTbf4vnLS02gfMXpGcMGENNDZPvTBlT5Y/mf8UaM0b7ibLR/Csz47KVFlc2UW2nAms+h3dKZlkECDxTwFgECBAgQIAAAQIECBDYlcDMzcZdrXOPi2nXrqVLr7H129KH+2+3fzN9uLPVO3jHAfIefcY7zn1vc85N0IfXFC+VRfp5eCI6IPBqgXgxPGkLsT/S2PHiEvEZ+91isvP+TCYr3V7Q7zaPp3rI/7KoxVSdkfzssotYX342ZbS1jlTfeFYsYnKGc2WTjT6ywAbwR152iyZAgMBbCJgkAQIECBAgQIDAJwi0G1wt7a8571z1z5c4zj77sUSfM320G2/ntFc3l9w7dbhpge6WaindPcfTcVniT+vrlC7S/6mv8837PF9iru/Xx/l1F65jx5dW9BV0w2ht8m2kHa+X5q3buVhv5Ot6/o5qw4is7pHz7g56PzKvH+eiuw/O3+49HEo7HnbW/2t5x46zfm78nuP72FfmZwzbZN6ScR431zASl8aqtZZap+NS+0fHv9T/3svPfqfnTXsenvNHrumSZcv6Hl/POb9av0qt+bwqkZbjn3zjyziedT+zbiyxTEVXaeRHe0/O7v5GjU+wY3yXWsbiK/ocvj/3z6P4z6Mb80/uMaPrL0b96uKYN/fzWO9QftLyczzy2fEVg3/FQluM9p2/GGaMFs5nxpAluu9irGYMX/oxVmdTed1i4qocxqJuaqpbnkzobXl65kaAAAECBAh8poBVEyBAgAABAgQIENiiQN5iXXNeS/Wf/QxjzXl/Zt/d/Wn3obdx8fPp/uBMYtu3lAX6eXAaH9j8dUvurvnM8JfKZ5q+dVGNTchjvHIZ+eaaMTGHB16r7b0703Pvv/r7juwWcXjV41cHV7WYrpRjn0rjWpSM0+k1Sa5rGNe0U2d/AjaA93dNrYgAAQIECBAg8N4CZk+AAAECBD5IIG/MZHzQkre91CXv3750pXnTfBgvndBNg9evWvpxU2OVNySQ724ZE1PK11vGRPE12fk8yXq11ky6aN/A7E7iRzufSqNKqbWW7n+R5vk7xfEbmLFVeRiPd1rLs+YaUuU7vfJbu5lG9Mful/fz93+cr9cWT1rtJof5ij3XY0xOr+2wTlZ4pODrkcYx93KO4s9HCzz2TPpoOosnQIAAAQIECBAgQGBpAf0RIEBgVwL1itXk5kfGFVVVIXCbQD4BW9zWUm0CBP4KtA3kvyVy1hbITe7Fx4hN39mP30vli09opx3mx9BwaWN5wzpLn79izKXXcOovnpqno/dPrGBdARvA6/rqnQABAgQIECBA4MkCeXNAHAqD1xg8+em+ueFqraXWu2PzbV8NvvXX9cM+l75JkX/93VxcmsCl/i+1nyjv/3tqf44n2sjesEAdn1ut9ab3qPFenpVbY6CMSN7mkdswc3FcSH7bM+N4Vsq/cpiN8h19Rhzi9T8fx98bWv3vmX7be3Grm+ncW1OWtfm+Oh1uYLbz+9Mav3POPdfyrzHNyFvQGQOBbBqR13QuLs1v0OvNp63/YcOW39JWfn4OnDLa+aX0VP2ctPoto9b6632m5bd6U2l+kzWj1R+mrd21+VP1Wj/DdFh/eD7/2svn0On1d2rY+s/TqeNhWZ63aG1+0hzjd5TDV1j/V77qf63ZrzSuRJTXKK/l2j8/4/1eT62166vW69LheHltW7SyWn/6auO2spa2/EvpuX6+V3ZRTq/rGkXHtRzirfRXxMv6cIpSsl45/4mplX78i7b/ovRXRF7rr1937LjEOP34irYZ0WX3aP38TmPe0eg7ox7K9yna12Lj2dAOy1f0cu4vPitKRuRlktF+t+vWEWO3tOV/x/yaRUszr9U7p9Fn3yCowzky+48cMKOf145jDedJ1xg082M+mWTkVWhV8rxFe+4MnweZn3mt3jA9ry86Hjse1t/qeXv/Hqb/4gmTkZLD6LGWYbvh+VbX3eaVz+92vMHUlAgQIECAAAECBAgQIECAAIH9C1ghAQIE3lsg7pGXsXjvVV0x+/6d8iuqv3OV3CzJeOc1vOvcc7PqXed+KPP/e8919d/t1l/BQ6O1xlPTvOk9rHWWaeswj6+JVn+5dDj1nMWw98zLGOY7nxYYuk7X3H6JDeDtX6PPnaGVEyBAgAABAgQIECBAgAABAvsX2PUK87ZrxisWmeO2eMX4y43Zvh16/ubN4VByQ6jWWmqtMwPlrc+MmSqrFuXYGasO8trO5/gXmFle8+wmN16nIsvXjDZurbV7vtV6TFv+pbHzudrq1HpsW2p+y/L4PM7yjNZfSzMvo7Ut2aj8/fMVfWaMlETWks+/mHT0OHy0+f5NazlMfZtx2Mkq57n2jOs6H87/ulZztXLsr5LP4amIveF4zG835bVt0Ubrz7XllYnnR7npz/Aa53nGTZ0sUrnTC5p7Ro9m4frANPJ52+KBbu5v+nfV+e3e3/2NrzJb9uvmccbvtnnWCeeB2LFAXuUdL8/SCBB4VwHzJkCAAAECBAgQIECAwKoCcYes/1fadff5YsB2O+2qNPqIJh4ECDwgcE/T7vV5xeuve11P1uv/pY/3zOKD26Rp/hWkGSUdP9jiqUtP+KcOOBjs1eMPpvMmp937Vcx1LI3s8thOZdfDDn+ctLqdyzy+bomHwOwi2mWrjOtaDmpF+/Nft/yrKHts8avgjpOJfuJllu+qLWJJ3XMksru0DXSI5vFoxb/SVudSmu0v1Zkqb79DT5W/c35nPbOAtvZMZ6ptosgG8CYug0kQIECAQE/AIQECBAgQIECAAIFVBfKGTd5Y6w/S5cVdku9bYuQOUTQv+W/JddEfwPGHCeSTI2Mfy+5/22zs+JmrzNdqbuyOjVkP3Sswir7KofuXHePwz+M7cjIiWfzxM36ZHH/xQZ/b4bKbvt3cp74dmfldhfhRay21jkcU7/RRY10Z7XkVp93zKs/zeBiZ349jea21sxu+dms95h9rjf3s95XHWSfTjDw+Rn5L+RilfMeO0jFqHB+6ONZ6xs8ag2Tk/DLi9KmPHLMfx8Hbt3fH0qxRa845j26N/lh5nO2zr4w8vifiArZmvcOWNZbm9PvRbUxG25aOtRnLyxUc37kP3bO81am1xvO3nKP129Jy+nOId/1DbNxmlDg+Zf8k+cHRj5+Sn6No3238/uT0jmJRXb8t7RUNDmuct67G00Os51C6sXoVvuM4I/NrqeEQEXP+iigRmWbkcdaLHvJwNMqfP0fhEr1mRHddu/xMHYuv6HwYrcts2463mo6tqZ93Xlss4LdMCfky+qe17wrjWpXuP4AKqDIWXa2X/8i1vXwSJkCAAAECBAgQOAr4SYAAAQIECBB4nkDewGqx2Kh5D6h11j9ueVICBBYRyNfuXEf58vuOCplGMvLI0hYjxQ9m5bgZD3az4ebNLtNtTrNteG5zdtfOql5bcSP1cr4Z10xHnW0KvOid69ewvfeV3GjLuBortoKjfrdBevdTMcdvMTFwjFHOG39/6+TQc/G3ReRkg0iSIiNnEKe/H1nwO+fBs9Ogd/bya1P0zj7erdnx94+4EEGX6z+eb3MVNoC3eV3MigABAgQIECDweQJWTIAAAQIEniyQ9+5aPHlow71KIO7XvWbouEs4+Z2S18zonUbNb4JmdP8WcPdtsFq+wvOaDb5XXPIcM28Itygx22OUHf35irW0iMMVH+06T6VTQ7f6U+XX5tdaS621tP5aWusx/6ef+nPYO8pvfh5Pf/rIfaNaa8myFrXWbpxaj+lX/erKy8N/avSQEcns45o6fzto82/z/TmvC82/nP7cN79T4xcmj71Ojt+uPvz6NnWtNZ4rpYuy1p+6VsenfmeTr/wSbBez1SYK8703i/K9ONM9xLqXY93e9+DfX0P+f4f++ZafZ1/9iTomQIAAAQIECBAgQIDAKwSMSYAAgd0I9O+h9Y+nFph1MqbK5RMg8Eug/3KptcYGSP1V/uqTLd8IfrXN08fPi5HxtIEvPRfny9vGckufNu3zQPPzO1d72cHW57cOTNtQv6n3eG8sV3Ll8+2mvjdTOV/ch9L+15/WcYOuXkvQb7rg8XF+P98S7p//5N48YL25xZUNVut4dPy3z8z/yiAvaSxky3I2gOMCeRAgQIAAAQIECBAgQGAJgbyBMhdLjLHDPiyJwHUC3Y2WuMVyb9obpft3v3rn3WH+PXt3RPs36Fr6L24G/YsOu4jjlj+VdvWjXjTxWFFgyn+t/L9LyYuc8bckcw6H7zIb33GLeyayjz1HjTuYGXnLvMbt/v/irSDPv8p3+crzuM3/X8RX3PWvESXyS80XdFPJ4xYtLzqN1uWqaG2m0mNfhyhub1Fx2HsMx+4VLXCY346eizZE/aolY+q85c+mh+Naf9c55h2+4+r0opxs5+aWZb/7mj6rtZZaf2K6ZolnRbxm4gWe3548RLpE1Pozdq2x1rjYh4hyWudxPkeL31g6ACcAABAASURBVMdjecca+TPnmJHH/fg+/CsZ/byf49ZnP/0pHTuq9avUWo9F8fo4HI5GZXL+c8/br+hnGJE1+mj9TKWjjSKzxnyPY3zV/+I8H3le8yDKaheHuAbHiOueL8Ku9JYf2edPxFttuJdzlLPPT53xvEtjjrc/zr1G4xbHerW7XnkcRfH4atcujvPalXyWH9K0xFzzWkZBPLLasaevUqOPyLr4yP4yLlYcqXAI836MVJnN+orS/L0sklLiWnYRJ4cSr7GI7jzzIy8f3fpigbm0jPPliadI/aqlfn2VfL78VyKNGLbvzzXX/B2fF4cWUZh5kcRncgnXWlr7Wr9K7UWXX2r5qrXE4298lRLVJ6MVtN8DM83LmRHTKecoxz+HSOLtdZgduZceMZGSMV6vrfWYhnlYHyL+lVqOcYj0GEebmEm8SNpxS/+VY51hOj7q+rn5nBqL/2otGeUr1hrx7xDzHon8bMoovT+tv8z6CqOv+Dys/+IsIq/b7ziUYfuoefPjEJ3OxaUOp6/8pZarluucAAECBAgQIECAAAECBAgQ2L/AC1cY969eOLqhXyVQXzXwI+O+5aQfWfBVbVOlxt31WvPob5OW29K/NeTcLfCh759xOz+2OH5+3u030TA3gfsxUU12TyCvRu90ocN81+jHQt3e2U2ttdRaZ1t/9cpjL2u27rAwn3PDvKeeP/p+kjQZi046O8xYtNOJznKcsSglc8vkn/nSyWYKOoFHn3ZdJ2/wwwbwG1ykj5uiBRMgQIAAAQIECBAgQIDA+wgc4gZUxrUzvqXutX3eWe8r7v50cWd7zR4U0PyywCFu3W3oNXN5ws+r0X3Rd2a4LP8q33ED/Xum1mcU5beQ5uIuhe65mc/PiLs6WLdRjStfay39jbFy859cW8ax4dDwmLvkzxqdDeNn/Ci865Ebgj9xKLXWUst/pXb/AcVXidNfUV72p149cm785sZlXpOrG+2wYq21u3Ztae06fz/0tldbd69LV//ci9dBYOXnxAZW+4Dz1wNtNb1XIP+/w7Vt8z0q49r6y9XLZ3YtniHFHwIEtiRgLgQIECBAgAABAgQIEHi6wOHpIxqQwBUCefPuimpvWsW0CbybQH5U9GP5+edrfhjLj7KbHmMDL6/HbtbzwEJiH/ju1pP/kcQrcbud2ZhApsOVxUuk+6uQT+mw+PJ59Fsiou/jPxlwucXNNaLvm9v8aRBzzHm2/OyzRctbLc3/gqDFaoO8tON4+rx0/GcNbgP4WdLGIUCAAIFLAsoJECBAgAABAgTeQSC/ldGPS3Pu183jrJ9pRh6vHP2bhGPHKw+vewK3CfS/VXnNa6S7GZw3aduN4mF62/DvWrt+1dIi/22//0qc15941rpqDNRdkrwMcfwpj/x2Uxe5IdeP/HciI0YcbsqqtZZaazn0+47jWo/5U53VOl/+t13eKu/H3xq/c/K114+88O08a7bjlg7L21g1KudxJCs88puyP5GOGYfw/O6idJtMObccPNOcbx6vHbnmn4hLGvOpJZ8yOd/D4Ti/78O/yPsXk2lzO5Sa/4vr+xXxHfW+o/FURMPZx7Bd9tmP2cZXFA77nzqPJcT6S6z10EU7vzREqzfst+Vfap/ltYZoxCE+d9I/SGMOWZJxyB/PiQtvoN3vcW0mMdcyF6d6h5h+RregWNh/tZT/Yq15jWutpdbpyDqnbq5L5uY/mGt+izSjNfmdHmJeh1L6mSX/5GszIvOzv8W/3xl9l4wca99RY3ndu08w53UYRhQv+ug+I/PFtWiv/c5yRf04luUaj0d+EiBAgAABAgReJmBgAgQIECBAgAABAgRuF4g7l7c30mJFgbz9umL3ur4gcCjrvSZyM6gff6dyaeyp8nWeNTnaodv5+jvT8ZxsMV6ybO69vW19fveu6/F2w+ucz9Nre6118Pz79ZxJ8xbX9rhEvd4mZG52ZvS6zb3PFr3si4c/K83+W1xsdkeF7Pu6ZjmnsfjbOvtskaXZKtM1oo2T6Rr963N1gdPL1gbw6tIGIECAAAECBAgQmBVQSIAAAQL7ELjnTtw+Vm4VWxY43QBbcU9o5dXnDd6MlYe5uvstzWV+0v1v88zXXL40lXK/osXyI9zWY24OzcVtvW2zdm785jcgu29ZxQZWrne5meYt9IzlehztqX2ODtPRyvOZuf4uolo+H3NDsEU6fccY3/H+mNHVC7OouonHV/0qOdc2mTzOaOctrTVXVqLuE65NG3RjaV6770N+UzouZswtnTLi8IFHfaDtFU2vqrL2Nc3+W1w1od+Vzm/uR/ffhWudtflmWkr+rHHtj0djY2aNjLGyS3nZrsWluspvEeg+o/KN95ZGt9btPS3zKt7aXH0CBAgQIECAAAECBAgsIqATAgQIvFygxgwyIvEg8FqBe56I97R57Sr3Onreb+3HXte56XXFJmZeg7XmWGsttf7EWuMs1m94ZF/TJjWKMyKJR24mZsThVY/sdy6u6uSOSjnHFnc0/9MkN0wz/hQMMr5PnoPs1U6bbRugnbe05ZdS//w3TvE0LW/z5/QUzHXNGWdZXoIW96wvx7in3WSb09wnyx8oyLlmTHcxXzrd7rUlRr9V4LEnmQ3gW73VJ0CAAAECBHYv0P7PpPRQ7jF49ROk1lpqFbUyqHV7Bq9+fbx6/MF7yl3vMZ/cx6uvXznU0sWlibR6LZ2r3+pkOlfvgbLuW4Az7fMvt8uYqaLoDQTaDeGptMTT95XLyC/pzEU5xC260ddB3uDN+D37+lVLF/Wr1PpfFNaJiOyHHsN+s7OWl8fXRmszlV7bz3X1avNpaa2l1um43OtXVJmOvHRzUbrvas20/47fux+ImNzso9b64PqP3Q8/g4+58dEQL7wsa+ctzbxrotWfSlsfw/Kf/FhfGNd4LXxFlDg+Ro0mGdP2JerW+lVqF6UEVZn6c4iLnFFKLSWidm1a269Soq/bIpr0HzVe6yORG1/96DeZOq61lpJRSvk6pXHYPfK8H9+xru8YOmpG+Vf3T6Xm+TFqnB9mI5p3vx7055jHXZfR43dU+I6T3/HTb1TpHtnmJ2rkHU1/t4vscswvkX53fUfnmX0hfvo+rmdYvZm0/D5bts38TDP6x3k+F1n3mmh9tLrt/F+pJSN/VzlHLDnXngZZv9aaSXed8uAQ5Zke48erhNkw2uso06x/6ioPu/4yP6PLmPmR7foxU/VX0XlNkXvItR5K+RcL+I7jjH/deYnnWI0ax0e+TLp/qvb7eN7/GU3j/2NE/WiXx+eyr2gfr9nv7DcO07dbVzyHovNoEJljx+cO4iAHzojD8yPPW5wz0/x00vo8nQ6TvtnPccwl5loiuvme5lxO1+8r+yyxwK6z7+5nK/tJT9k3JTnvjH6jPL8/mnNaj0V/pP5x9+8913guxDr/jUTrt9/mmuP2DdyWXtNmjTpXj5/XuvsdMa7BSPrzu+WhtD77ztFqjenf26d2BAgQIECAAAECBAgQIECAwP4FnrzCdo/sycMabgMCcfMw7ptuYCI7mYLX0k4upGUQGArUbrMvN1VK96Z55ZtnViunP3nc4pT1k7SClv6UXD5qbY5pzrHF5baXa9ToNuNSzdxUuVRn8fKY20+fedKPn5J3P8qPlvT9tWF7XtRxzcfy2OSKSnl8Ln7gIMd9oLmmBDYvYAN485fogyZoqQQIECBAgAABAgQIECCwPYHuvzzPm2/bm9rVM3rz6V+9znepaJ4bFph5sbQ75S29ahXZX8ZVla+odF9ftdZS6zFKqSU3DzKKP5sQyGsxF9OTzFvbGccacYlLP465z/kZe1LPGeiGUb4CI+OGJndVbdeu1uNrrNZIv46vs9yovatTjVYVyLfxFpcGqjWuZxdltddXdB99H8eJUUoptaz6J363PcQYGauOs2TnMefS4tRvrd/lz5ePT2XlEAcZkdz+yPfVFre3Hra4exrDjpzfLJBX8eZGGhAgQGBpAf0RIECAAAECBAgQIEDgYYG4X9j+yrhf6cMd64DAOwrkLdcWC8w/Xl9dLy3tTm7/ocV7CRy6XYT75tyefVPppV6n2g3zWz9d/v/snYlisziwrLvIOff9H/j81q1PokHG4C12thFD0VJvahUySdB4xhc2YxNp25N2rbNL30XaGZvFXSdxdzm+0YlN2G165rCn3/p9ql8HcQakxThfw0Clc/usRZmYh6E7NxeBDiyKroG+wrlzL5F+5/JDmi7w7ZUwBnj7QG8bgHuX9/FiEKYGLgxfq8j6aq0eeiutevok19PB3xjY/43y7jLGBvC7GR75BwODgcHAYGAwMBj4VgbG4IOBwcBgYDAwGBgMPMjA8qbGb41o3wjvX2J8e/tGrcM8GPitDGhS9Fj+P28nb88Z5/PilegW5x5rT272cDeyT3uTB1PbMsO4Axx67Lg8pOpz0SYYCWg/DjlUUki6O3jL96P9uwf6QY5eWfU/CVzn6h1ONhIlVd6kJtEBvuW5C6+Vk8GPkl1cmW9dedr+bzmnKOrR7Cf7nZyLjwL/r8j/K6dAUptLr/PYrc9G9Pj2WGp1Tk58ejgseuDzXci6mGu2qYV+otdjexVMe5zBNy2/jYi8d5ysb/K66pH6e/Pgt4fM0+emnfq8l9lPiZ589JFfAVMYoBK7GfCMa9tyncZkS4fU1zz2o/4tcm0Uf1aKJ7raT3Hyh8kqr/FS4RQXJ/YL5ScVvv3R49501NKjz0H7Vh6eG318376wwU2FubGR5yPcweERDsfnQ3IFk2/gGbpELsE93/fC9t4M+1s5n81j7hwIfK7hIOxJ9bIuKbtD/+zt22F+wRFFma8+/51vK58s861hWeNbB9kkZ3VsVKM7GBgMDAYGA4OBwcBgYDAwGPgTDIxJDAYGA4OBwcC7GfALl3cP8Wj+fCG0lY/mGf6Dgd/NAG+Ct7hjRoRcdbvpcB6NOzjXPt97Za7nq/jvRHon5LdQTp3ekmn3pnXaRlrTHF+/8OdYLcucHhfzvIXcF9Eea1d/4fgaBVQmXpPxP5rFJLIt97bZb/Ln70v3judlda/rp/0eHOvT491OYPJuO73HY/NhPoWCe3c82MkmYPGNJzWCZ0qA7T08k+snxfR8cIc2t/alpY4N4JfSOZINBgYDg4HBwGBgMDAYGAwMBgYDP4OBUcVgYDDwFQzw0uIrxhlj/IcYeOdbsP8QjU9NNblP+VSSLqjP07c7l4eamSPlQ8HnzpJCasDiJmKgY8DsVI6mM3LUefyAJmsBuBTKlFRr1iRrorbjhxz9twP5xiB4RWmT50weqc2ZNpDcNyRLFC8GtCckBXUwpx5WRkWMYzDwGANs/OZn5rHIr/CWB+nh7leefCV2Ge/nb+/lc2Ip+W2N35P47Ba6bDiyeMv581fIW6Y9kg4GBgODgcHAYGAwMBgYDAwGBgODgcHAn2VgTOxrGODd19eMNEYZDAwGPs3Af/sD+9dmnxsjKT+9PJ5MwEtr8GRBoa9OAAAQAElEQVR4DSN+D9X4ggu5P5Pms/EXY3uz9EL3YkVuwr447WW6F3+w4LrH5YBfq/kyHq9NC0Ku2b/Q1jZlv3DAUEhaBpRU+1KTi+HpBuQ28F8PuMS1xLIRWIzzKgOwBK46HRjb3YnYygP3od5h4D+zAbwz96EaDAwGBgODgcHAYOA/ykC+KDmS/1FaXjbtI15T/7KBRqLBwGBgMDAYOGeA/57YNZx7X/Yy9tJyoan/D6tZe29Yvjh8twy+lryHud7fKvLn6LPy1rxv5b0Vf8t+K/9n18Wt8f+anW849jh/Pcpsed2a4PVftrcS3xmYaKYMGg3Fn6n74Ffopxm+qXnfaypyP4x87etASrFYc6Fo4P/DeA31/yPourQD/h+LLpXMd6PnnvatwGu1YSNHj22+5DHl1v6uvjSFjIjJQ0wBT8UPfcDmmJsBYlLsYQoF4NtOeyC2wbk9TtlAxdFGe64ruI9gyRXhEWKuC+m1VwzfZ7iiRpCraCtrcERIqoj5ILZCzmlIiqkDOXvE5uhttDFLCtEwMpebng5V0WrA1lqfv9Y5mI/MRC17YEyQfim38ZJnMDUIOTviR166zAYwWfSsb/R7wA+Y3ADk6CHJ6kvE5qjjdPOc5rh02/aP9PgJo3ORkyagDbKNpE7kHvDtEW2Rt8XUtYtJarDJiYphFdeYfK3r3NKLJECfs7bndY5Lj95GnbWfc7L8Z1Sd4zNOqjPPbpWSQlJt95ca6xy9bq9N6D0gVQ9yEYe8B/j22Mak7UJvkmXEhy3II9h8fJqf7p5yr+W716OfG+3IYxNH7BnS70zWVRLB4oh28BmrcPIqfV/LSZFoXnvXNuH0u5TtWboX+YhOfoaDMC97gAaXG4A2UwO0rwEfcFQL+cCR/Tv0/L4B+rHz88Tnskfey973mTZ3+Zm4ETMY+E0MjFoHA4OBwcBgYDAwGBgMDAYGA4OBwcBgYDAwGPgNDOhTRY7gMwYgE5wpr3cedL+e7A3Wn17fG6a8l5JNnQR2XiAjPwO/6v9M+GEst2wPhwEbA7ER7RrzQS8xq/ZFOh3J/ai3aSUFm4xx5bjnXuLTY5subVv9l/Xh+97Bel/aiXvj7/BLPu6RmU6ikOy9WTJUIoea9/my+z7JwH32bX+1JX+r5r0tbgHIUWj3SP1LJNPe4u7ETwfePcJfduyXet/+y3P+yrmNDeCvZHuMNRgYDHwDA2PIwcBgYDAwGBgMDAYGA4OBwcAvY4B/3f2RkvEHj8S80Jd/+x68MOVI9aMYyBeb7yrq3fnfVffI+/MYeL6i3FQ4yqBJ0SO/mZPyKO4r9GwEM05uzlyT+G2x+POtMb99p7/1eV+fV9Pg8RFcaoDHIy8jmDOQfJ87oKv3uJSA58Rknx6pT9nbaF+OuGqwA6HyOIxJ8xrwybHggFhyJCSFtAL/ms+/Kyw+KObxMhc2dXpJNQ/xC+o6KcE31ZIbQrY4bRVv7EutTuoHOZ+l5nmet/tqa8r5+nKlll8xXfKxk1vq/B0Tbz6285I8/mRYTobU2tJGTqqVSf1XYKvqR11cdgBTHT3Qga8q9uf8rvuVn66vYve/Nc5XrqXpv0XtmO1gYDAwGBgM/KcYGJMdDAwGBgODgcHAYGAwMBgYDAwGBgN/lgG2fhJ/dpLPT4w3rPKLcuTNLPB40+lPOzQG2oZQP1E2XPr+Z9uMU3E51N2pM977mQFq4B+5MLdbU8Fni1sxac+47PcSW9+/t00c2PX3fca2h7DtLKZ3mg29Ktuz6UIc2VN/U3aLndISFwO9QlGfS3NFs4hevmKMb8jRUbg7+i37btC3K/sb07cfL4xo1j3/aeLEQ1lYlEtAzbb0/msNnv3gN877K+seG8C/cYWMmgcDg4HBwGBgMDAYuMnAcBgMDAYGA4OBwcCvYYC3AD0oPPu0t0hbyq39C/r8/6vGC4UvIPpbhuDtYo9XF9Hnpv3q/N+Tr34Tjm/GHeC1VfHSd4vXjvDTsj3ELxsrbPzW3RRmAlfIWyghx4IIbxxX3Ip5jf1ift4l6b/V95pR9rLIc+ZpPsVUvwWID32+Ccm3Xk9Ryj8rk4+ytOWW6ar/K8pDaZ/+LLH+v37D7d5G+yIPSmOSAkgKN+q3cb+Gn6iHJA+74uT704PaevS2e9rxwMEdABkCD7T7cahFUvjm+lOANO/he+omsSA3n2gvsH1XH+E8DU7jXgSrpDa4yBeDPNfs1Wa/RTqsP3sT7fw1p58b7Zhs3QAdth4xc3AkFVOAyIHcKyfPE/geF+uLCSn0gSe4tE/+bMyIPOy/5HLbZ9+d28XScIzviEeMQ3i4uIYaGC8+KHqTsv7XD8ylpJB6hPsN4YO12GAOKdy6PIv7zea513ZaYsnh1LXdfFsO2nHjwOcpcE+vIOab3e5TcW2G7wh9V+eqinH7zHkhveTin8P6ekMHOS4eiA6srpOvbmPn59RRvL04L36+bH5Pwec9MLnUd4jjUZkS09siI3aWaZp+tPTjJMBekfVvK9/WlHs+z+hYLc/EjZjBwGBgMDAYGAwMBgYDg4HBwE9lYNQ1GBgMDAYGA1/BgF9SfMUwY4w/zgDrCPzxab5+epC2xetH+Z0Z4YXKU7rNhjBvkt3cP+171b4ftaf19sae+nfqvEthZrraz3v1Jb2tR9Kmw/M80+pGrtrz2FXuXezUby3sufwmHRtjWa/kyWXnQLIhV7wBigRwCQ7cb6sZEmw90YHU9+3UWea9ONrISvtWOvS+k3F7HEWlT9qzvyfTp8p0oEN73t7zGmy8ogOrndY+0m/fWjnChWeSNxMjYOXAF3X1dQNp8ZNP03W1vFv2q8HXjU9aIfUILWVvRUMf+Vn0G5isgKNNweNxXMmSxBnqejr2/o0Wz3D9uGwmwOcSzhYKNvaf3v3KuscG8E9fDaO+wcBgYDAwGBgMDAYGA4OBwcBg4AEGhutg4BsY4K948A1Df/eQ+W+pj5cL330nfun4vMHL0vt26oa8g4H+Fekd7v9pl2uLDBtoBEkKSa3j6/YbVGy69bCLt3JK+2Yq367yTke/qYf9XZjmOiXVmqVjeVSDQxwbC8KHs7ivyPzxjgPKQZcb3hL9tzlpVz38AnMsS37+oO9SPNyUPFuDPD0k6ycFOsZPTNb3cNdcRUVwuDZiEqiuofrhQCKkAS0Jd6+eNb4bkzqb7jLMbp5P00ttfpKlQQwWyf3J8za/rP1lraPvYR9s3ANA7B6wgT3bK3TUXXFQ72fHKOVkzlZI8DOFphlyf0HY9xyX43Nne+2273jM4nIbkrz2VhTfZO4bcl0LxXVtYL7I7um1AT/xu6xLWGog5xa37Fv/vu/puPZw/nOkPr7oeOTfEWJzMvGu8iYnfqQmu/+5s31yft+0vvK+sU5+H0Oj4sHAYGAwMBgYDAwGBgODgcHAYGAwMBgYDGwZGP3vY+C3voH5PsbGyL+Mgfoy3S/Lj+T3TkffO/yvGf0aT7Y9sPmxXQdJgbN4k4Jrat4jJ++mJPZGYOPnGvZintHx6L+GZ3LWGO/skLe2dy5sOr6f5Z2BD1Qut25QIauL74+kuhYkVdW1y+FcD0IlBfdfag7wETsH9bAOdkxVha2uZTvSrso7L/hX+LmYITWX+ylTf0tu86R/zePasr+VNe6Kfet/3OcOADxS0gZluY/SFFLjHMsxik3AYvfc5tj2d4OeVkqqdUsbOemunLfuw11Jdpy4dWDH9GNU1+7iXpHVf0tr9lPuBT6qM3Hvui+PlvJZ/56WbMPjFv046Zeyt432OQPTeffv9caMBgODgcHAYGAwMBh4nIH8Q+qvSkn7fwAN/Zfw8viKHBGvZOCvfq7HvDb/Rj8vBX4gXrmWvzUXmwQ9sphe90g74/fkXp49v3t0e7l63UGO/AbDkcwwL7nlBfheO/3eJW/l3aup192K/+32W8/JCEVUxO5xK/6WPWpuxoj16Lt9e/VYWvVFZ7ex8NX9pZAXNeQX7/chQvXtXf8qNHxAWMLdG+dn+bqR3jXqKm6Nv81fyvptO9pb+9LnazT8py97rMaIYvIWaLFsG5OfhQ0Rk6lOfEQJuRb5fm1jtn2xxnWuLX7IPIKMlhSSslvbkha5GNyQ5Ovk568WRHjeV1A83wZTVI6gmjd28vijGAvsddqD8y4+tU19/n0Fpf3rKV+BRZ6SFYZkfysd6rvgGud22OxmTLZnm/7C85w/75k0B+A042I9FtcFHHtmm3Vz2CL4VmWPxeAGdeSIWbuLDZD9lHZvJ/fDJHqpea6q3HroqH07k3MLxv9nJ4fVHHW+zNVwSPgTZD3WeW5W2j2ADVH4oe5xwyQy5/DRy2xbbV8Hu0ENFpHSxdKN4mFAOFcPdD0mj9cj3F/gWNNf556y5rJP5kjfy77nSFCcH9RZYVs/n+qlMEeniiLHb2GnXX36YZ/BvQDpH/nxC3gzHOMHSRQXTh0NEaXeKzsXFzOjmAcQlqcZdsQ5pCnUIfXFN7VHcJDSsuxgsg5YhCRKCxPh+qIC/R62Y3jYPTfnMJ82+nR71+VMufVzSa5rdVnHbfWlf+pXz1e2FCVmdPcm3NYZIiZFUHMJ1+d2/j9+3a3nyVc+br1ediYGwD1Y5xX1c4D/Fl5CAajDaQMOkO9EW6++p/Pn6P6++fPEyyFaTvln9DSDdvEaP0IEK3fymp38s7rJ4vtxDf9CcQ3v5G6be/J9B+iRPdC9A9M7ko6cg4EfwsAoYzAwGBgMDAYGA4OBwcBgYDAwGBgMDAYGA4OBn8yAXByw+MT59lBesl7D2wvYHeAXELdb9yuVfpv6ynR35tquhQyTXzRLyu7bpKSQGvYGYTPqGvZiHtPJ7o/CIc+c22GcQ0LpBuf3LAFGXtBzTTmS2v3xzpCMxVFuJdw8P5uhkCBaO6qM+49NmLdXrm4QMVZby6dgU+f+gSJqXHgEktRAb/a4XfWzjFr/pqi4POzufOh7X/IxTq+nvaLFVcJW5Rta3MMK7mt/P7djnZe/tW766bxRv7I7D1Frd92LZB4z7h0Orvd8j/R7vltdrpWt/uf0ZwIv1rGsAWEZLzm0mwXtAbzs4Y+wlLQHBgNbBsYG8JaR0R8MDAb+CANjGoOBwcBgYDAwGBgMDAYGA4OBwcCnGeC9060k+IBbfsM+GBgMvIEBPnzgDal/TcqfX6ikkG6DF/k9pBbT687bbJIp+g1I2pPjrgGfHt/NYP02nDc0NBdC7ZKiblhJs/ZSEFd3Dh2LVVLUmEl0Kypfm2+upc8ipXZ/HLfoaKO3rInecSnyDqfa2M5fay0n309DVviU5G1Wu7n9yCkpFFNIU0Qorh2qPs2DjeDiGlpvvVY9PHrHT1JIRnxYTobbCkvaPdCtiJcf841/Oq+LDpAJtvmwgdleF9zcrgJbB+5n1eeFfN4khzdDXks9oNl0pvOZPDltfjvwzPBEp3iQQ7iue1L6dp+5nefz+vRU8WlQSF63HpegWdAceAkDJps883pUtnRlFwAAEABJREFU8WfOQDXwOxjgs/1VlU5fNdAYZzAwGBgMDAYGA1/GwBhoMDAYGAwMBgYDg4HBwFcwoAhe0CUuhvxiO+8deSX0FDa15pz4z9ZdzGujwAds1KM7GPhTDNz6XP2pyX7VZHh5nf/p5qfH9MPrMPaa7TDowOCnXK31wPwi9XadvSjt02m29WT/LGEqt/LM6Xbn6t3qc3ep6s89+leDcfha1HL3asKQpdhe67dM1ael87Mxd55nO4CdcKjr2es6AIpHkXlTPhrf+1PTHnqfTZvnR2TMxvalXeafeGZgb5Q6nLXwUDTzTzwU+Lgzm9YRLjKuH2z0gvSSWswsUv2H5Hb9ZT/ldqqpT5n27G9l2nuZPqvuUrPaRuuIAZ57iUuf5e+gtoQvHG7ZLwK+UTE2gL+R/DH0YGAwMBgYDAwGBgOvZ2BkHAwMBgYDg4HBwNsZ8Au304ywXMbrXhLUFwOLYW682V7H9F/5p2fQ1TZXeyh614dfWB5mHYbBwPcwUD83XtS3JGv9Go7iPz8rF1dfvB/JT47AMyw3gi4kr5U/mX8vPMesmzfNoZRT9JCmUIfmtXOtN2WK4NtPF4CznZgHVdO8eyEppBKaOgidbmYs3hXZgm/g/jMHINdPnY7TpczEkjw2mCx7hPsR1NjD7lWfMp44imOyjguJzdAN1Bz2cYGR0OQNL/PhG+5z/nak+/DRA76Cbycakycykcd+9Zuolry6lxQ1n30wA8k6gzY58Kf9TtRxXBMy50A7kWOrI/IUSnWTm25T3n9tY/mj4MXkj1OA2I7h9WYPq7kzsRylOdc+fEqV7do/v/jenZzBIBU0g3Of7HkM3QmSHSLzzTJz1m4JV1Nb1y6aFIBp9pCsB7OdefeI8Hy5r15frKMl1tOyOoovBWV0R97jTsXYANceEuOvjoRmz4+ZbJ7Li/mfm5/pybfbpSzzKZ5X5pkwZOeGJA7ccPsjZi+CvBezrD8fvI69ajzHS3tbq9bbp7bnuPq3xKZdc/k+oP5wtgpFcDs0ueEFovCNMyT3Yxz3McDDC+x7+/EZYN8a1XbNfhT3Dj11XEOOySrJ9pCDgcHAYGAwMBgYDAwGBgODgd/MwKh9MDAYGAx8HQPzuxZe4+SLG14n8Id4zDaK6V/mvcvOGIDxPgNy7GGbs5teNWVM7YzLYGAw8MsYqE+xg5qv2Q5C7lJnXmTirsBvdKpP8G8c/4cNvf1BcK28a77c/muxs+0oxY+9Ky6Y2ubyL0Sdti/e3/GmWwQ/R6/5XyQ4UJDP2Wx1Af0vI9ZcnoxosMN0abyiIfcV85eZ5tpr/Sbz7nGpP7EG7W1c7uniJq9x48ixkc2V3x1B69179fyDeSPvjTnwI41N7CNKU0hrbXAAbN49pdV364AJbPUv7P+4VMdsPF4qucASOd+niHbPWTOLanEajfsYgMPEZQTP5NTCM8g+8pYdn5+C6acUMuoYDAwGBgODgcHAYGAwMBgYDAwGBgPPMzAiBwNfycDZ65ivHHiMNRgYDAwG/hADPEsTf2haO1ORVDdVpFVOXZsNFiCtdknBt0nRr4i2Yei3/mz2Jezq/LEg9SnJ04Oxe8R3HJ6DPC6w+NSpac2SXJFQUmDbon2bc/72Md/uNFE1jnYP9O6T61VwSt/DUu/tyfsPfCP0NI8huV5NMRk5HnVl+5qUiA2vgXte95v84LCvdzLUj+daCkVhNmRuF8xjtDnsrcX+m/wlLniu882xnfxTZ6s9XH+E4tmjzqXWpajtuTzaa07yJ1Zt5H91oFPtNZMHSeFzAWNcg1wLuMxpw5ly2z8zRo6/K13AP4cDvnXqu1qDqbPY1qMa5ovEXFR76SPJcwNh6UzO6xTxXzvkCYPJ8wfuvvj02s+M/Jc7sv2fk5+ZMBwmPpPn58cyy59f5ahwMDAYGAwMBgYDg4HBwGBgMDAYGAwMBgYDRwx8h94vdY6GvWKqIe+210HeeLlV/xuHHqkHA4OBlzPAa+qjpNdsRzH36N+V956xX+MjyRscxrw59pqs+1nGM9cbSfvUPKzNDbCHA18QwEbYci9poFjyolg6b2r0Y+gNY/T5X5n+Wl7mAT47Hjluj8NG5zoSMWuPFre0oW1+o3sPtmNv+4+OytyN+bnWR1s7fwBrqzf5GRgzPjt+/PiD2R8hi+/tqbtX9rHb9skKEH+f5nvp+hY/34ZvGfezg/7ZDeDPEjPiBwODgcHAYGAw8JcZ4A+Xa/jLcx9zGwwMBgYDP5oBvsVwDd9d/LXa7rG9u/5bNTw7/pz35DcvDSTyWxjrfaVzhv4FQf/NjfZSMIKXONnmv+KW7ZSP2slxD6jlGo5yZF05ye38Mmfav1qO8X4GA6X03/y6bN+qMjdmjuSt+GftfDvnHkgK6RhH4/OfDQRb+3aeW/u2v/W/6D/Lv59jkd9iu5DalnHYv6jHD7JedxaYY/bKzdieTgC+lQbgcA99ile0ix94PTLnR+Q/ckv5X/639E8FCo12ZGx+27ZpI1K/lfUHgrk69JNjDVxO5m2bd42znx/OLt9jpXaVk9duj9Vy3sr8SGqVc4Jzr2ifhcmFzbBbgJj7i7RL+CBXD6sibCPmLuBLbs+Db6OGj6lDv9b22+bn5AAG7SBNIQMLkMfogS48NnxcQ2iKhGj7Xk1GzKhLxBP16ftTQlJ82E86hUVwFDvhThtMxTWj80316bioyyVCYXVMdk7kOJKLjYjigGKnUv65/X/WnAwnDGD7ydLxci7VAmT7Cumj9oXNfk4VwMp6MgyonXpp+dH1iFhznrWdM+46XGetGem6LaijwZ27cjjO5dWYhZf8GbUmEHNdu9HmIUvfW+uLY50pihPJvpLCDwAjc63SyoiwfQah+2gxk6cCYnO4bP9qZiMfQoOx1/WNM2O4Pvi8AtV6p9BWTgoZzAucXOSJERW+kj9C0i5iPhwyt1aBbg+rR2tJLXfrhbk9R+ql5mfhWqLDkb73ieXYxi+GG419av05jAZ+RoEy91OiA14yAcL2HugqrM+YM+mC+7FrrmKO+Pz6B+Lkz4aXRRST3SN+2bGu6fYvTmz7r53O5HTAYj79lIxE8sjDNtspT+Y723v2zLGV8zAvFzwzriEHPJ9taoccDPxuBkb1g4HBwGBgMDAYGAwMBgYDg4HBwGBgMDAYGAz8GAb0rkpG3rsY+Kn8Z10p75rMj3Ca/GI+QUFtE4XWY7h35tLkPVUtiC867q0vcASP1kXMPci8+Gb7YenNmnmjJJ4uOJ4+PHTdqPH2zZJDvq9L5+4GJIB7ArxbdOi2zUF/iwxOffZ7eW0M/DIWmX3ks8g8j8Y/G7eOwz1ce8et4l29Up0ZExz7Pm8hL3g+w1Ektd+6q8T6MRiA9n8T8P9ONFbr/ajrqfXHdTDwCANjA/gRtobvYGAw8AsYGCUOBgYDg4HBwGBgMDAY+IUM5L/e/arSyXct1y37NhZ/sNW/q//oWPiDd9VDXt7vIPfA2GDPNnSDgR/PAIsbvKnQ+s3ON+Z/U9mvSpvfznhVvofz/GT+eW5+qr6H2XhLABvBJNYkb4Y0TN4VAZIwVdRv1/kl/lbycr867F54dQt2jW9X3rMJ9PYi5gHgqYJvv8262wL+E7e9H/d4Z+77q/Gy8uayt5bnGyZpXouT5XQlkWxLuPnjzqwN2RdHv0dv69r1GZN+nf7OpmnsPIu57LpuSrJuOkSpG8F8j9fOD5/FEcDih5+mwRys/4JF8YIETd8V/zum0xX82ibf1l0zQkZi1d5uyS7AgvVtEfIaA7T/IPIbwa+d2uR0CTf/8Mks//D0xtQGA4OBwcBg4D/FwJjsYGAwMBgYDAwGBgODgRcz4FcqcfJ7FuSLU490g4H/AAP+8PziWdbPvqeA/JHT4G0yL33BboEuflf/O5Sf5Z34xE+cMe/uE7fq295JNld63Ip/xl63JjwwNT4T//aYuwfwJGZfaQoZc/ds0zR1j8s1/1Gs98POTNy7M8W3do7rp27wufLqSnIKpEX9z6iyWZ19dNewrY+4LY7jP19/5t7Wgb54Da1AA7i/DcwTzSPYzo3+I/Hnvs/Of2+255mf6L0l6RN1fGsI93MPjxQ1iHyErX1f/rJL7Hv8Fe30VyYy5jEYGAwMBgYDg4HBwH+bgTH7wcBgYDDwqxjgbWqPzxbf56JNPiTo2/RBr6O9BT49tvZX9/uxaJMfCWhvgb7H1v6C/rJpwDuWusnilzUp+/zU0fdHezDw4xmoi9pVpnTzlWf9RqdfN1XJGK9M/jW5ls//E8PlN35TPpHidkh9FvHi0s+lrXfl/efwn1weyW359NOX9hbJa8qtnf61eOx7aJs1JSSdYfv/8tv289u8+Q0lTY4Hcx7y5njTrItJASQtY6VPhO/dGZqFPNeQdXxWSorI+iyvjXlmO3kTDHi3aU/fZvG5q6TGl+s6ziSbtrDq4KRWb9HVTbwDl416m5u+M5RbMD/mxl41H+OWB74dKk2hGTWBL6RLuLtzUlsDfhGtrSXP5Hm7ItcRB0dpgdVq+md/YhrQSeStLjsXE+MNX3vbtrYL/8dN587PTXENDfa0m03zWPDGs87h9bRxzmdPa7LvZj2pxfDvZsUPguJEDSfnO4XmuacspelraHdxmP2bguk1OG+Api924vOGPIbzu167tqCb15zPubzkyXmpnc+csZeWMde6zJZTNl3XPrkNbAvPjdlNwT8KfsyEjzUH92ILO8xnciQ5dkGEm4eI+VjHcD2u5aJOK5rP1p71bPXn/azBaep9TZn6W3Iu82EBh+DDkYBH14cigNxJ2OzTE/f1mVOSOV7RuEpujuUzY/3+GC/4AH9gJorwY+4QOcMpG0MOBgYDg4HBwGBgMDAYGAwMBn4pA6PswcBgYDDwNgZ4HZN42yAj8WDgOxkYC/yQfe8hROLQ6VsM3DQGRibo/y3A/Wdm1MfnS9LP5Ht1LPUlbuXOu5zSb/vjDPH6g7F4TQ5en/2dGf1WPBLn43ifJMCqZZbuzcKtO87MjbzDvbowAKid8JZMa7z9So2AgZD8Z3qjboKhAdK17YG1Znw/jzlf7sA9ndB52FlLmNE1FfNsPYbxbFvnoavz27/Fu3F02o17mWhjZc/GebHN4ijLjp7YDmfz23E/ULX6nefAHgFXIL7saDV9erhfk+CY3f7Jyj1K/Jqp/fJC4T/xy6dyo/xrT/gbocM8GBgMDAYGA4OBwcBgYDAwGBgMDAa+m4Ex/mBgMDAYGAw8zQDvGzO4b6fuJZLXn8bb8r+kyN0kubeA3HW4Q+mZ11fsd7g+4ZLZkUfh2MCR/e/qP3PfHmVF+W0uU81mz9q3Yk62/bZg8M29xOxzIfjcgAvD+xXfNOz1ibFjft3jP2mta85LDQkB7RuA7Vui9KW2BdD03qCcd+EkB9kB0cMqbxK/bwVQD2Ccq8j/osGFk+tmLSTC/Y1Pm49C89w35sMuHLXPKvzBlbd1Zyqklq8UNo5KuKzcY/wAABAASURBVBuTLwniQPZTHg52aJAH7RBuH/oeG4rvM/UU19vjOOI5i4fxeokwFWdIffhobfgEnl6x8u6T+YO7A36k4/kM2mfykUJf/TOt+KaAR2r4Gb6vqAL+E6/I93NzMMufW92obDAwGBgMDAYGA4OBwcBgYDAwGBgMDAYGA0cMDP1gYDDwwxg4f735w4r7Q+Uc8Xyk/0NT30yFl9dgo/5RXen19yU3llL+qAm/oRju8QJvmi//Sdy5/YohybnNgw5s9ft9drS22Pc80hZv1B3Zrum9j1M34JDX/Jota2y9vWupifBbrajQF9cIsKBDfhbyJi24N4+3ED1f6uOzBe6NvM9vzcgY98WkF59J2swnQf9xUEXienTxjfB53WnXyvzArrEqJWqozYsLY4ILw4HiyFdSSCAsLxFfcOzVhg58Zvjr7N7KTHRZOPG2uQOKkaeyMeRg4JCBP7cBfDjTYRgMDAYGA4OBwcAXMtB+AfefJf5t8Se2JfmXyP8uvnAp/MmhfuKaHjXd/7z56YtS+t5n09v5Wb6p8ORIGb+V19Lhe8uOT49r/p+x9WP07Ws5e79sX/PfseV/+vMUij3EnLe3pU62JVK3M0RV+ce+X0j69Yzfzey1q9M3XvZq6nX++MU1fGPpu0P/NeWtn2Wfn6+cAljk2Xf7dto76Xf+cQ3SR8gv8buQ2sw1Vec3b9awobJFdX7jpY7vBX8k+6Enf4ZBrzv7tqbngX0PZzHuOFUAN6+eWz62/bNgP5eCb8b1Svroe11tMzqonS+/JEdHAy/PZ6+/bKev5rK5Z8l/bc8O23b2+zGXtu9ZzTHHpiAGSApJqV6kV3UASdUuncuYFBVzhJdYgLkbwj53JsmuRjRICqnBP5wiKgGedNaKJBmI44Nv+GFlHgn6PZaxPR7t3ta3azzjzkrql1qN0ipn8yKq36Sln40jfdpT5nq/6HtN89yJlMEYifRGpg5J/zo8lWjg1bjme2Z5imC8RAT5toj58L0KByyg3yCnrXBojiMrEhNKZ6FvcXYWBrcGF+zA3bvPUtcLdbSQ4nwN6MC5nh4hgDaQFJrrpb/iPB49cYkIRXQ40vc+fVubMd0NEMvhe+S1wHpA1ebFN3V931xa8YClzrf18QHbvOjAnl5qc+htLSfjNKQtJbnA9r7WVDbgZ7GcmY/PLsh+qfXjRg1I5sGYSPpTqP6s9VPJMgK/RPpEPRhbUn3myCT2iHqYsGiwmzVuu3HSySu6xD/bJHLbdOfp8gOkO+EgdZJCUprvloT06AOlNV/jb+/v4sZN2vt4agPokD3QPQJK6ZFLlUdqzUuyWcnPJpMcFcEcEhGZg/9XMBD3wpimCPofEaGYKtde7lH8s6PCgzDHuDgcaP84RAsgFrQenO1x+XpdjndL5s+JrbwVd25PLnpt6o5k7/t4u33Gj3l7PGOLYA1dQ/Nqdz3bQw4GfjsDo/7BwGBgMDAYGAwMBgYDg4HBwGBgMDAYGAwMBh5hQHYGFm85yQ1em/xbsjGNxLcUcDEo1aBMSfvvYm+WvKzm5eqtWRMLbvm9yy4pJNX07VqbT1+YN3g6wTcEPl+vtz+8N0V8Kaco8yZHqW36bMIyodvMOtTx+F6iYAxyrEAHYtHHFxyMz2bB/UOVMy5M1m7ovp7YXfeqpI4WVyo/VblcisddOrVB7T2q0pded9mWFJLsd/uU8GvQvLF5Oyo91vmkZk9K5N+z3NZRk7fOqmNSVrJRtY9c4L6t/zWK2s5RfB/A6vNky2klXxwuNelmSGubfqJ4Xluk7RFJ+mt4JNezvsxjG4sObPWv6jdWuSb2M/MvFoB9K7H7lqEdDMAA29rIgcHAYGAw8MsZGOUPBgYDg4HBwGBgMDAYGAwMBp5kgHcn4MnwETYYGAz8TQb6b1b8yEdE/SaRX+0h/+YtqLOSVvYl2lVdNyUkBS/GJdV+dAf3L7tSs/MyP8HGsdT06fcOqcljGOSWhAiufMM5UZUPXJgD9QPC6COfBfG7OLUNswsb+h1cjO+16b2pqN/YYrNoJwbbRdyhwuv90HbbsM7DW3Tsrd0OucujeJJnyHky551xpClkZHLaKxTc19OpbW6TN/32ZNprjMdLnzVfG+taP2N6WZyLnGYqaEt11S4umQ9FtsuGh9Tjcw0eymN4pDk+4xgSbGMlhbpvwMpc9tjWQXzxIMwHWeZx0IPsH0l8ruF87LLcv7yHnlnINWZ+6gCT5wEuc8t8yHmAo10v/iBz9JJ48jsdTccSQ7Mtvt53bRf75b88EaEJThXtaFJT1Odr0+1dZaWch1w9ImQTCB8p3Xz5WXxfSYoEtIEk19BA/8fBz8ZWU7tHrX39ys+L6x5bq29ggK1+9KPyAjfgXXyQG1zm564v8Bpm7SYuvT+n2a/gczlH9GBgMDAYGAwMBr6WgTHaYGAwMBgYDAwGfisDijh1uJhGZ8OPdwXLH4t2zrab++cm/sJpYz/Kn+N8l7yoOxX31G+fdD+SvP4CR/ahHwwMBgYDg4HHGeDnVuLx6Psi8ufSfd7NK2P4mXetvrQhW+TnrmKDBXhjgkz8eErQ32Kpc2twv7fd23bYzZNcN52edfBL7udCqQoQfYpAPA3ygKcTOJD4hLtvOOu64HKRu22yXajfpWCaNXdrtKVLYaAavvxCDYD/HK6kusl3dxGehhm8cLc6HsFFgq3CyRgHbE0P9Z2n+nuek+HZ1u7rLjpLxQZUhMJDxaSoR9PV5pVLcYwqrjh9ykQdPELAUSJJG5PvQBcg6azGNJF7E/j+Lru5ibr6bg/Jz6zqRdwmptiwhVXj/GEMLPdIEdzPiq5G7HT5vSNB/zMYG8CfYW/EDgYGA4OBwcBgYDDw7QyMAgYDg4HBwG9loP5Rty3efwymas9edf4r7rSF46ptljHLi01N65/Kvx3vq/uu+575VZ9tbY7NOafsVfzhnfohBwODga9noH5u/aE8kl9VES+Ar0FSSB38dnzZ0LujfTgPXuTKT+td5KvAw+gfach72Rd3jdt7bH2us7a5Z6cix9zKM193YJTnPnB3OflmXYL/9yW4p67FJ7/xeUOGC6jrxmtpGXzTsAtuEYqoiPMDeziePDH70L4G6sz5IekD2iCcD5CjmNN/3hnBnjiv4LhXvJTPUItt/pJ/QLfmxVUeE/BtYEAbFJJVNkq0EjXLsJwWxJcdxSP1cPfsnNwDsky4eedZZt4jiI2zAxv3ClnMC8BBYrzwx0AVMR/YE7PqLuESqp+k8Dm3+f+NlljHL/FM7pps55K55Lk0RDA2tYDojuwjE535sCm1+UyWOHEX83nB8+Aagt3mDv/iFEc4+ZleuCUT44mhKpijNIWMyTUA+ATV4eJSvPJLvaf4RigcFttDztfgDSVPCk62Psd92dRQKhkl+FHkGx2eYpRTRHHCBfTPUBwfIdcQ8yEpfDqO2KZ0itY4uGI/wolnqo1LDW7vpZFU1ZI8/vqtZJTEIrcgFdjqH+17SI/Z5ku+ROonRbVD0wIbJdX7K6nZFVVm/D/TC04h3w55PSjqbbKfVZHrDF1bv/6ceoCSiHF8LQOTh+vhbnf6dka7T51yblab29j/hT/7LAL3X3FS0SvyjByDgcHAYGAwMBgYDAwGBgODga9mYIw3GPgTDPCHXk7k5MZp/qPezXpiT1TFgxdiM+Qd+TP3d0nml7i3BijufR+N72NHezAwGBgMfI4BXvsdZbhmO4r5Ov3RS/WsIJ+tyNT9JNnXRRv09dFP9PrPtCtnvq3yjoC0/WnUZbaJn9lV47ZD/Eq49trFOuzXQExz9saEG33f3fPT+dhQIN+54ZnenIyEz4RfjTmeReX2auwrja5Dxvld6QZIDjpVbd56sd9ySgpp57W9zc5QM73jwp7DJY9ah5rH72u49F/d399yJRT9/oHePkI/jeKd135jmLUgcR/Afil9fHq0uJ11lA5VkhP4OeEkbLhWdb2Y3ypvXySFpNuOT3t48UVcjZbOx/d0zvwxgzPlt3W6py3PEnBRC/MBzbAy4Ni6U3///WkZxrUyYCLLdnFUw9dd+N0iR6MNso/s+7wbAOifwa0nwDM5R8xgYDAwGBgMDAYGA4OBwcBgYDAwGHgzAyP9YGAwMBj4oQz4xdJzlfGSDzwXPaIGA1/FAC9O2ZxAJr5q7GfHyTonv/2XVDcqplCk/igv7+TBkf0Zfb6y19TqIMekCXEMHZt2LfY/exS5v+tnpVyHRUhqcF+a20cSnx2Q5xKyKuHmi8/izbLil/kN7f+b++IhztJx/+r69x5MjokDukSpNbVaaGMvrhE7ssx29CD70hQytn18JIXP+o1B+gl8aZMb0AZyngQ+14B/qfVRs2e41CdMccr/H3G34c1YgLgy++d4KVNfk1y5pD/zAy7Fn002JKnHRO/E4rMdP8db8zU+M7zX52eOGOx883wP1eb5IY+wF1d1FDkHMTZjAeoGE5O1nXavp2/1cmIrzgWw9fh3+meu4OnsE7/E0mDsI2AH5C7eZapyHot2s+3fA2xAUvhc4HDXxP1rwOedoM5EjiNRk2pXarJ2di/Ywa7xTcrphXnJBV6Y8kem+nxRuU6q5Nvlxuez3srAvQG3/N5j/76R3zOfkXUwMBgYDAwGBgODgcHAYGAwMBgYDPx8Bm68Yzh+hXPf1G7F37LfN8r3eZVPDv3b5//J6Y/wwcBg4EcxcO0HwjXb906CyiSu+3XwcrXfpNj3+u9oNSkWSGcTl1p/muWZ8cEOvBPC5hNZ6QN0e5DwWi21N+/e9HG0e6wR97Zq5kNn6gWHDgeGUtiYarm9bXnhhb3HhcOzip1fJHJDMe+jtPPa3XF7dWYZWWv2r8nd/NcC7rDB5LokFFLCG3lzPPPrYZfZ8jnR5u5xzNFRJnywsUSR7Edf47P6+HLyOtlD5rPLzRPfxE3n2UESJdYesbVxdLHvkWmr7/mn3ewrcYwFmv7Ra59nbZNFk9eDQRvQRwLuyQrfFToYrqDYp8fWFVvqpJ3PUxo/KR+g/rmR9FzYPVFvTH3P8L/Sx6vTD5qvLf38k/S1Y7/vk/O184gx3GBgMDAYGAwMBr6SAX4RvYavrGWMNRgYDAwGHmKA/57QO/FQMf8955P/Sq/opr73zaL+j0Tst9Clq81tfFV2l639Vv7vtnel1+aj9deg7nIU37nsNv2e6uwbDdv+btAvUm7n82j/q6b6XeOsv/v5vZEX0cKP9x/8bjkqev2DbWf11Bzk6zNnHb+v5aLtV16n53FYU31A8O0jvoX0L+r/QJD/NGFFiX8mCtRnXz4DOzl5yiAOjow7MB+q1/vlObuGQ8fZICmkY8xui2Cz6hEsgdtG/Zns13P8z/wuoK33zf6j876ZcMdBWuuSVHnLcU/mmvZO2F0qqeWTmsygadNf9PP6YQ2B8Bo/w+worfnwA7PpTHA7UsHSzvYtqcn5d1FCdTB/ICNhnZNLEcSFD7kftksKdJKlUQxUKVZhAAAQAElEQVQTbA+firaZhPQ8tQOGQu8VZefioHZKCvKiATWnFMFpKRoYXKL8oVNRTIZqP5xLZzh63gR54uhwjmo/ll4+UeFxGSNm/6qjvov+NN/uaow8ioNB9lOyPmnv2VKPLYHuHHIFU0iT1W7rIzQjQsu3c1XtEbJsiAiZwlpXcc3n9cp+ceeBL0j3bE++jwA98+zngA/ABmgD2gBfV+emi+TqeiRvXtZ6T0u9md8uIfsgAW1Auwc6kDrG6YE++7QTqWMeIPvYaSOBS1w4p5/A5+Ta//kzBbyUA5y8kHqI2+DPUfGaj5hC871MiQ4bz/rMjaTfQ5MCYAO0AWNWoDRy7EkKED6QwM3lLK4TpEKiNo/RxaUN2eyTPzunCnTXUErzQ6af5Pst96YmoYS81oTm8dsaKeFuBX05prhe/BAgwkqDdkNxXSXywB9kPyW6HqlPKSkkZbe2JZ1JjFZZF4aCY81JL6w/R/ggJv3crack+6q2r13aHMO+50g9/x9f/3bk34diRZSl7dsRFaaIGA97lgtdg3ms38ZHFv+6VcJL3M9qj+sm6xlEHSxqTrvXzy9rLzYHupMH3s5743Z3V5LrXnF34MYx60mZ5uynXPT1M9w46T+X2zb+kusLw5L+fZjs5s+XPxTFiNjv22n3rM8A+X7wwZljxe97cztmWTb24kDgGxhgO+/dwXaUVLujHqrBwK9iYBQ7GBgMDAYGA4OBwcBgYDAwGBgMDAYGA4OBr2fAL9wuBtWF5o8r9kjIKV+zpc9Dcjj/EAYkhaTDavJFZcpDxxcbqKjHi9M/nU5S5UtqsiVqnw95w4W+JMSC896s3lXONotSvHOK9AtxC28AtDFKaTKI7yDRwXMFrg3EYFe0fiwytomWftw4Wr5Y/Fuf+kAsR9PH4hfzkfrWPVFYa+5esffYdXpYSQ19EH2F1F6zr7L3ua+dtd7jvXPr7gm76iOt8zhyZH4NEfKcQVwc3ozp7g33tmFdQ5jREUqbuRevX4BuD/igv+aDfYvcCLrQM3CoqqUma2e+SApJtZc5kFVxx0XmJ92y9uxv5TSPs9Xv9cnbY+vDWACeGtr9KJ4v2Prf11dIDekvKZt+NngMP3fgJ7EYDxplvt8pt27oUyetY6XuVfKNqQ9LLL4Xzci8Ek3zzDUzIJ+JHzFmwD/y1vvi/g86P3Nf20+mHzSZUcpgYDAwGHiMgeE9GBgMDAYGA4OBX8pAufFr/GftW1rIB7b60R8MDAYGA4OBX84AP0/AL5/Gt5XPqzHwbAFwD56NH3HXGODbTKD5vPY6+WXvrYyMDW75PWsnN8j4yUspNyPcrN/s4hte2HNTBSk79sDecLmW8cfGi23a5/CGXNszxuVHoniTiML6DS1pChmTyeqBrkdvyza5AHkT9B8Hdwjcjqx7PV5vrTYFtUR3UEfXvWhiBz0H5EQHLgJerKBeQP2ZmvFPvjcgdchiw8lAFtsbvDlYdSdvFPZA7zUYJofgHTAuasbONn3yMg6g/xRKW0fSfffxqTEcVJh73RxV8Pmj5h52uXqWyiNclSCu9c2jP7s2XY3FWBi/A7rHAD/gMorcaIsL0aTowVxBhCIqYveQ1vsgKaTEVP0lVfnIxdOt7lKLleS8UYGtoa072vFFB2MVX8pJHhFY3DhdevVwWNRYN0r9u37yfCY+QNX+9RePHeBzI69zKnV+kjyvFZ/LvkazFsGqWVtnNdTPalsbq8f3taYNH2e1ltt1fv4Ofd/cx8iDgcHAYGAw8F9nYMx/MDAYGAwMBgYDv4AB/r5P/IJyR4mDgcHAIwyoc+7bnfp6kxc3ieueP9d6beLXbG1Gv/v5eHt+bZY/68rLw59V0fVqHmE5P00pr2f+Huv5fLyDkzu8R+V4h/gl9wxSvNFGLsBwd7w7xu1n4BdVAb9wi3xl2WwEZL5HcuML+ti+v9VjA6nvpbdo6ibNP9aSFzP7UPgmqq/XGn617QvthrZXZbOjaafWTi86l9yubZtSk2LFFLX22UmaGyn8uRM7JzqFHJfqaxI/kD6Nk+wdy7ZWVrukugGWGuywlf0mvZncGvV+MNbcjcnxIPuN5fWa+pR9bOpeK/OuvDbrUbbG16UVPbi0fK3mJ9TwtTP+2aPl+ucTEizVn13uw9XxGHs4aAQMBgYDg4HBwGBgMDAY+G4GxviDgV/HQH3DIP/tPoMJpK5v7+nusePTI/Ok7G2j/TADuUFxJPcSpu+ebegGA4OB38wAb4c6+LEe4KEpdfH1bRP9exMwWI97497kV3/O+PVS2YPqNxj5pmWPmA9C5+YXCtcZPdrQvADcgm9asclxDsU/3/CGcLshn/lb2bL/jCvzY05IQHtb71H/nIPieTeQg1yvmmG/Tmiz0q/l3tbLmuqxtW/73uOJq7g2+F22ttaKiwJBAaXEhzdoPjw5NmkAm0YNYVt4hZ68qWPWC9LPB5+7wzlvAK/JqAgfmmExn3zrqTjXyb5lQXgMv/J27tKBEEkhTWFBt4L4I1SHb7ywDsG2PnRZlup8JnfleUf9JiV2YOVD55ornIt71IC+mMwTXJ/QwS8SZLssYxf7AeIAawGcao6y5D4vrtVf7JN6YiOanlhyxHyUOga5fJMX3Xl/Vnu8pi/ODVKvmbuTc51s+4c8eX2e7G/8o219iynBuulryDzPSMYjrjCmx6AN5JoYA9AHxRcv7/aRcHt7qvs5VULVXOacCNrF45TC3Lhnp+rDRZPiCNj3UOrnXV4khj/VzcdrkDpap17bmOtYVTlfTi4M+8k8lzq5Fk/75DX2z0CWUuaIx0QpzNP30fHO7ConQ/Vnd9TDG+W2tWeIp+JhHOK10uJwIQfSVgs7RMJdn9gb2jiSQgKTJfnJBZq9MF5F44S+0zx9Sqqx5HHa2kYlNX1V+CLJ9QB3fDZ/5uLOi04PMY+hJWPThfUN1Ngjzg7HbdZPWHXu4pr5wXamfLwjKSR1gZPbPdx9wSmpjiM1mbxvpdTsUpNp/2wJSx7Ttperrn1//vLzv+3vxbxS154B62dDavOXmrw1Fnfsls+wDwYGA4OBwcBgYDAwGBgMDAZ+EgOjlsHAr2KAvyUTv6rwUexgYDBwJwPPfsIzrpd3Dtm7ZXiv+0Xt+j5bv6jgw1J/yST8VpklcziN/5CBl75Mlzu3B2xv4Wo3KRsdgFGjvgwPHyXQgd0ge+SZM6BPG7mFQlb5nXEANy3R0PpqFG8gnc9JmkJGBDU1e94jL9v4iUfxThgv5y9qc8GegbfBzud44fegQpWfFkT+1rp9xRekJ22Q/ZToeqS+l8wIH1Zl6tF5++7l8838z0hq2sb5tnjdeZvSRtrsz4L0kxRQrLrZi9aOnlVtuUnMNUQowlh9zIo7PuPa4dTzKM1rkgLEfFT7ThJGqy72557Uti9Sfpbc8UmuHladnS2WUc7Un+/IqwR8PtPIcMHAcvdni7meW0NcMtDW+KW+alj6oHb+3mX6e1MaMxoMDAYGA4OBwcBgYDAwGBgMDAb+EgP8PcaftMiIy5mhf6e9fzF0OfrP0PCHHfgZ1YwqBgODgfsY4OXdFvdFLl48AJfO72vwBZXE91fPUxR8phLu52fi3xsrKSSdbSzEf/Ao3khJHE2fj1b+ywnI1e+za2TNFKHI48Nt4NsTAP3kD0dCk6JHfgOpzQPvGdtvhs1qYkN06oVGSG0uWlVV/+4LNbNpiizeQGW8rKW1Vb8hW5b7FEGNky9yzaA4DpAHYAPYeqCL+cAfePsvnKp+DrCD2eUpcU88NdYNCA8saRkbffhodblxcOIH8CuVl7axiI6QYj6Q7wL5G/zJ8PgK/+N5aLIEbjO2JMQFJuuBpJBWoAMXAZ0i7dJUeUsT9TB/kLpbkpgVnkvIy8HYDUSvgNr6eXNjjYX/Pfgum5/m19qk9pRD0gLmlGh2IQ4hKTSpzn8S7XCuWA8eUgef/dXpfS1pChlt3isv6MCtkfFp8NyY34Kphkqq8tkL4Q1rHt+mKL6AW3nxSdzyfYfdZda0OQdJIfMdvudpqw7fduE+gecKSG5TSsxvRcRzeYnKnO0zvH4msSWkdSxJqf4xsn7mXZekkPxM8k1f5uX2rUKfvzO3Mg/7YGAwMBgYDAwGBgODgcHAYGAwMBh4AQO8niFNSto9Up+yt9FOfUp0PVKfsrf9mjbFg19T8JOFjrDBwJ9jQJ5Rws1x3mQgX3ql47af+nslj84j3Jvj3I/7ea75Sb1+rq+sK/O+Muc7c7FujvIzlyPbq/T1ZfRpO9L52uGlL5DO9Zc1bPNceqCR5JfHYUwV4cMqX9vZOCFXj2b77LXMm2eZR270Y7vrmqIiOFyCX9VHAhUoftldnIv2V8BluIbwhvTpAMV6vI6r2bOiA0QhwbZ91EcfAYNRD2JB7cwX+j1mdZ0L+m0fHUj9VmIDW/1eH78FbrBBa1HH3vpv9bXvCzEAf6RV5vlUc9BOYAfbPrpLmDM7St5AweguCaeJTtTNwNZSyJtroPXnq2Px34MjqlNdm16j+MgaSSF5PGLdz5NuInW93Lepd6ltuXjpUl+NT17qHB6MlVTnqZm3VZ7rH0z7be7cwqPBi43gyP6T9bmuUrZa1UR3ZX49OtPVZh9D+6rzFxuZ86ND7v+cfjTLK/zP7xFz6XFrhPkRd8vt59pHZYOBwcBgYDAwGNhjgF82PoO9nL1OUki/F/1cRvtxBj6ztv5C7OOMfW2E9LnP5tuqlX9NB3sD8G9t7+lTd48dnx4Z+9Wyr6Frn0JxDTH78k4v8c+UAf+d7ZcyvJgxTiuwgVfasw7kaa6ZdnEb0N5D+vYy/eS5JV51O/hDjv83YiLzZv9bZBbxCXl2L4vv9YP4xNA19Nb41ek/fPnsz7DPUncr/rP13YoPPweuIx44ZF9gMZ/57DuSsYwf63GeYtX/8FY+o/oyU3ck8/5kzK2+pJBWRNQnZ4ZX6UdMPqo7Obm9QmUKsBdfk8yX8+eH/HOr4V8owOy2iKz/VTITSwppBf8VC/Aviuso4R9JZ/CuSuxhex9kssBHKHooImyKPq9VIenML+48sk5qPoXrNbF1A8gSrm6lkVTHTj9iQPZvyX4uzXey6OHuzloK/5ZzDXBXQXjI13OwRv5Z62l67fi3CZzdlz4iWIO41zGs9KlJ0RCW4aNxVexT/BApTmRhvSpoA0nh0zrOOts6XsFY+fYdKLUSOxTb8HHTpzSFDmDz4dlyNzNtSe6ACDlf+Kgqy71zWozEtHpYEwD/tGcudEtIEBMhj9MjNge5EmnCP7zBlmsbe7ZTpi82wPx8wyKygMnPAUqwjA5LvHXZ/se9s+8pgpbvhiX30bpgHRgl1mcTutqvOvvaj88NDGXORTpnrw+P20C+8FiTHwOqyJzkPzlhhROdDGwRk7NNMXldFttB6rAnTrafQme5yVn8ZCDXIRzT24rHo59ybbeaU48EfF5qTXNttItrD+cN5h2uVnL9ER+K8KTPqVM3KQAAEABJREFU1nnYt5zCOj+BTrBmn5hC5v8IeCjkIJ+lhOS2lVLx1cn8QC20GX+yz+Tcdqlrxh54Ocil+DPnftXbjh4oPlzBFHlQX9hgl5gYy7knj4Fdan7FdfisOckHsPdAB2oOG/45qadf15/pqxyEezZ1ZwmGYBxJIamz7TclVT+pyfSSWl9qMvUppXN9m1NJs+uLKzCXEGBvREPTXeZpersuJz5SG1+6lIvjEw2nMx+xoNW2ziUePE5eECcnOc0yw7mX4FRt5WwtoGOO+J5wCtbNLeB9CXKB2OQ41VvVcopFs2PHZ4vienqQG1BvD0kh+RlTitfBPrLaXOPZ72Wfs2/3PtfauVF8JK/F3mPjJ/K/kH+HayjmssceN/08uAP3jDN8BgM/kYFR02BgMDAYGAwMBgYDg4HBwGDgv8lA/YP6h039J9b0wyga5QwG3sKAnBVY/OFzmRovukAqaIPsD/k4AyyfLbZZ0r7Vv7Nf/MIzKuLqwYvOqw6dEV/Qqb6sCYc5mN9X+4W1N4ZSsSMlhaTIF9eSIrxB48udJ/5bbEIxz6rizYO5+XLBZxRkYkme2/FraZuXeWcMEt76POiuo1RzIbC2nrvUF/vOUaV3KxaJzngu671RutfxSb/35Yd38Ehh+IO8z7SJ7+VnKJfafKVzSf4E40U0+yrj8NBkX+cjPp3QJZqurcXwZm3rr9f0k5xnVT/QmnMfRFAXgFNw4FbVt+zVaXOh7AaF1CPcXxHbw2V/5l5u0z30eLwIXhVwtfZ+Q0tzkSnn7lZgTmxtXZ810KMzXW32MbQjGCyuHNj3cCXkC02sA/CFQ75lqOOftG8ZbiQdDAwGBgOvYmDkGQwMBgYDg4HBwGDgTzHA334HEyq9rW/P/l9h510NmIf8cQJawI8rbBQ0GPgTDPDpAu+YDHkT78j/s3PyhaXEz670PdX53Xd9X418zwjvz/qq2iU+B97e9G4AL1yBe1Emv7qcPnZ5KtY2P3s67t7ZSgqpIcL5Ky6jz36/SPPFhI/jW8ixvRyM2+LWK5tDH6G6bySRr8132YT0hqRk+4yMLN7QTaRuT4rNKxvInci4Yl5Ll+eZtlPH5NoA7cxBG9iEWND6qv2Moa6q2Lm0jQY4OdVN9ZaffqnfePMUHHVx47x67DNbJIXUgCc4zfO2Sz0l26cN0BnVwRfigGQ/w6q7zv5eehLh6OC+iG+dhnuK0BnkfkP4kNq6cPOxk2K90ItJAqdZ0u7xWNLm3epda2zayyvjoM2xaUuqa0Za4/FLn9Ldm+KawwfyCFLLIynCZ+8X8yFtvkl4ihD8m1tJIV3Dyn/WGPMh4ud1U8q/6O+1Zv3sajHFpc7qG+ckLR5l4aZEqqXVvjh2jZM5BFP9pvHH/LkhfqpeNVwmpH5qqurs4vAA+PVA16MPKjb4rHFVHqfvw47bZTalzK6TMxZdSeZENH8ltJnb+STavTrXvabH2riG14wysryLgfetjHdVPPIOBgYDg4HBwGBgMDAYGAwMBgYDv4uBO/7O5m/+k/0Sfhe1O8f0+y77blE/QMn7APADShklDAYGA4OBb2GAZyDIwWmX7mV1668bPvTT95rk5w245vOMjfHJu+CZJN8QA6cJb2VE1n9PKfkS/tjXvwgEuPQ4GqfPSTtxmeFYU++FzUiL+047e1/hPt+Nl0OjwhsqJ7/R53efjctuNzd5JIWkCJ8xH4/XUiuYo4/EOoA0ha7gKEPqiY1Y80V3UPsWzTz7t069Mm14ADrIVx3nCz7EzN1F1NnLz4MZ9fdLW5G51pBWPXQS04MbzdweSrI4u7il7VrdJhe1u3l2su57BX59f7/tDU8bel94tWo5cy6L4qwBW+egDnDm9oLOktPFSue87KWXFPznlxv2PMync5EXpIdEnLK7bE4uiq7h8KWXOSTVjet4+PCY840lb+LhNFcCJI8x2/fzr/bZ7e2iTpliGInhAe1nkLEpr+SQ5PWx4orrS01MFbwmqT97IlNlkQaPmzNUZX/BNdHr3U410t2bJ36JW858Pl4371ujPWbn95l7I9o8mPW9ET/Db/oZZYwqBgODgcHAYGAwMBgYDNzHwPAaDPxVBnj592fhm8YfHvktryqty5OXS9lO2f9p5XejqV7kd9uXQr6oseWv/r0/j826aV8LMiuQtYfZd4jBwGDgHgb4hPW4J+aajz+bZ6/ktv1rscN2jYHKpG8VP0cSPBPZmDyZ839+40gbpH0rrz0yyX9t/GbzS9jwaHyzaw8nv140+PYMLw+R1ONdgosX0PeN10a991p/5jrx3jyrbk4k6aweau0xuwXfXqu8mlvsqb8m8dti67/avTHjm1gWNP7S3+pIlLlmbGu8/V0bun3Un6g2NVnk8TawsZ7wE9Hu7yLxdf42XlQ+4KQG1EvLG5GyKpeLb0UUb/wClC0PY9CL+cf5ZAliOTQpKrSo6v3ybKOUU5xOJ8ua3XrH6hz4NDjC/qWuVcd4bVJ/s7nvFJ6ec3wYa4511P2WNuNt+0RJFA/ombtaB2NS0z6aZ7tKxILsR8j/TFXv9lkN9BUcJybkBnM8ecx/vqcn6+q8L+bvemadQ+qJH43imLCtB3mAaQuAXwJ3YorHJAdoa6p5bP3RqkwWDcVzc8f3Fa4MlkmZpQ2sXYt6Fg9WPI4sUdDmc8qY9DUpQPzzpq8/QMX451ynf55vIXGEJK9a+1mGj39Rqk6Se/1Z3GkxbpydJYgy6vr6Zxt+Hbz2o2LNIbX8kyVcOqiekmstJYrnBFBKzZf2MdbczafUebR24498DXOtrju8Ls7BmjyZf0C71BQuxzr6q55cVkbM5UlzI8Jq5m/ptcM96FF8H06m6eSb8c8gT7F7BQM5nhM93DwD4uEWmSgeoJCf9WYU1xFeUFQ9+fIR/AP/LmYOkhSSao/YUs7nX5zPp+fruZqq8zZ8WVmj20WS85XQRL/4Aix2TinsC2QJaO/Auba+MR/URxM7sodEThDOD2gD2vGygxoaGkeZ2MPP48aZ/FD4Tlhnanh2KCJ8V4x2X07+LJ3cKxXho3mE+w1xdmytxdYFNnoJsAwidTbXc3KBQLLT1CDLRHU6uLBmmTM/o2j3mJwPHIS+Ve0V6Ue5r/5c3jsQ8wDpz/MVZP+nSn8sfmppo67BwGBgMDAYGAwMBgYDg4HBwBkDo/ObGeAvyb7+TX/5g9N/U9LuXfs2NtDr+jY20Ov6NjbQ6/o2NtDrfkR7w9e2Jt7bgK1+9AcDg4EXMMDnD7wg1UjxdQz0L+lujeofPbuvS7ntiVs5nrH3P29oVzyT6I6Yfo59+47QMxf4SAU/dwB1p+5dkjHAu/I/mtevjf0G/9Goc//iN/orfycbQeyuxegOvzMPSRWprvXU1/apuUN6/ONJyAmAhU8P5/HiEHF49Cvm0glr+6zWlh2aZD7AirNTkmuYKiIUtw6722vfD+4XOBHsV9gdPZVY/dBJTM3hKNp1DjTc3z1tY6Ns13ahTGfLrY0ks7puynjW6YKptmd7bc+XrYrY6GLhAcTZMUexfrbABOxf5265f85O+8YLbe8t+QZ1HtJ5nzXNPDRFaFLFuukcy0FOUBVzY/HvlbV9fmlrttPNJHu0kNQZ7m9KOo+dc96f4brn5PzpwXS3c1Aaf5Z8STVSzs6r0pOn2+Mlg7wjiWslLdWDbCMj/4UFbwLXvh34rPao+lsXxwXo/bb93ja359JqjzaonZ0LNrBj+l6VP2MP1YUz+N6qHx7dj8KHY0bAYGAwMBgYDAwGBgODgcHAYGAwMBj4YgbacPmeqfUur++y84cTuBxxaAYDg4E/zUD/oqdv/+lJ//bJKaQVn5mNHJxwc5wHDFz/aEy+Hx81UoLN2ry4tM2IEuIf+7ER46a3NEv9ls7Jb7UBfuAiwacVkzMAi+7c+71CqlWGpM6TWNCpaBZfgMX2LNHiy9Yw98X3MW2kBhMRhZ3FaEcOLZFDweaONIWM8AFHxQEJq66exDUo5BwZt8oIvys/xF7y4gC+7VVqHZ6InaSWnzEiFHx7Cjt+IA4OfC5RAh1xgLaHqjoPbVnq2ikmj/5B6qqWqKuhKnypObtvh0nNDtdAan1J9m5nm2Vre3o+FZJmxbmgJsZwoWEnnwpNigjzYiM2i2oubmzR7CX4Zl3aiI35EHk8dxI4fNZuxWTFZJfS4PkWk1gc0O5N09vp4JQXxgrJbZ+1tprrVnxLKykk1XUc80EN5KE72SY1H/pAWvv4niHHRi5o31h1wctYfV64r3PGn/kb0joGYwKrarwkuo03+zI+CvIA2j3QLfkZw5AU0zTVfFEPde2quOtC3nRkTsCZPNW2IpPH9NnKD9fRP2fcXVyK18PSOWhIHs0wDeajDVvcscrzCaPZ48ZBTI8b7neZJVU/qX2uWv6q+vKLpMrFawaenMYohlvxxn9DivUDKndet8il7/scooB34H055aIlnT1z4sYhOcq44fbjzPMK+XF1jYIGA4OBwcBgYDAwGBgMDAYGA/8dBvQfmOp2jtv+f4CCT03xFl+83wGfGuQHB4/SBgODgf88AzziQBLRt1O3ylsPzdWTFrkS9N8FxsjcvEDtkXokflug/05kPXs1JNvMZ2tnYwJs9d/Tz0q9QeGX2FnDO9/n8m4cMBYcIhNZTcrU45dYdCiyg3SfunPzSFL4tMUGX7/7bGvBtfhstSyN2i11UwmdNwir5tmLusBsp7RpJp9RGM2am6fUxe94kyc3P7bm4vEA+utZ8OjguIjbEZmb8ePgkKbQlLlmeWf+g5SHaj7bWdPq5DE9HjytutbCv+4Qhn2a6iVX6Xa+yzpfMvTdSercz7zPa5bO+6trr/dKNrerbW51LvAOmmU1rLpm2bsFpF5BBPFgjpmFpJCmufc+wT1r8DObcp4cyuXWSOZWG770bXfria6hDUa7GnxpdTT+t22b33OqpaUaQC8l7TjrVM3jl02O7dzo30y6yXHTfzi8nAFuwRHe/0l9+XRawnEdDAwGBgODgf82A/wScg2fZedabmyfzT/iBwN/mgH+7dNr+ObJ8xm+hneVd/IfcIfwoPxinv+fvqel89w6+UP2Gm7FP2vnSyvM/58TVPgvlKwj/wtWSP7tc2C3bzmzpq3853rBtxTlQZM/3ldTW0ra8JY4XNt2KMABPuu7t1fLvqZnc3uqnzqfHTfjeEHU41PF/MLgw/VjgrB9dkrkeAb3xny2vgg/qCtiPVDNvVqHFzovcR+DX1z6Q8x+xz5KkG8e5lDgcw2HgV9kqPzMa+XeNpsY//wG8x7krxbBxoaR/Sk+AqhMAfyoC0D72s+T5JIaQOar7fk+h2XSl/6XUr5/XigeP/YwJzh5gEThB6Krpsaw7FH8Un0Xc54UkkJacYvzjDuS2/jezz8CI8x5QlI15+8r8EQ8yuJ5Mr8EOiDprF50PaSPEPA4MrBJjgl5WMNFMF7EFA2yVEhTqIL2ChvPzlqXc+T9w67I7j8AABAASURBVEgbeY7J3RV5L2IZ1+Y7z8aJBw1/xhVhairCuagH3nRSxD/DujDSp5enaDmcIaZSvM7nB8rp5NVf4n8/FFAm+zV5cr8EfZVT9TeVAUrxp8264GCQEC0DmYhQ5XQKzTLmozi2x6w+E8U1UivCM/c0S7WXLhYF9nBREuOiucTJTj16jxY2eagG09HMnpeHctvjNqcIr60SEwxVf7n/YfYSrK0PKcAUYU+Z61iO4jpA1uLMzrWY3WhRk58BoN5X39tCLQYZATXkc2JqoyyxxUnJ7wKt83kye55IqaBdwikrn7LZjSgE0SaX51TCd/1kBXWgM8KQbRG2KZaDOU9yRIVCUrS1FrU9uf8RER91piS1ta6fUsd1WbZG9Q0fmuSreZjnO9UxJ9udwbpihGupcmm3XA6spyT7q7Zzbo0Ts1JK1XORmo+mCDERV646j7LExzKGXC/+vv/OQV5Jsx86RVCXyS2OAfTl+iWFtMKOztVqIQ9AF45PFOcJ85+gD7CTOxFBXSU4JFmAxoekkMePmtd+Cs+wGFGn5TvhdqltlxzFfic3UtI+hexjdPpiPxDkNmwK8K+U8JMhTioV9E/4lgjZ7yQXMJnsiJDcjnZIqn2HV17cdT9myLqyi5gPSXPL8yqnpf1sg/vRI/NQH22pjYcPffQNrU50ifQ5nS5t6bOVLRdzabi0t1zkbmh+27js87fnPyc5RQng2+GWea33prhNPFo7+eSj0MOq5ZQ/n9VzlrQn81EZcafV4wYRnaDZI2pAuAIcDRtlASx2T0kh6cLGZxtcGDYK6gQb9dKVtJt/cajVsn4bihc9iEW/er6jxe8a1/DZMYv8HLsCZv3ZMUb8YOCrGRjjDQYGA4OBwcBgYDAwGPh7DPiPp09P6hU5Pl3ESPDVDMgDKvjHjXEOBgYDr2dATgksxvnlDNw1ILdnD3cFf5PT9mXgN5Xx0mF5gVzfSHdZq879lG7ed/p3modjbmTu8/XtG2F3mckHts7tFb1f0nsT4czm+dV+ytq5vNScez6l+Cf/7O/Fz8txgH/xTihSsmF2uU/g74qdm3hwX9yll1N4KZRLw6zhpb9HmnvvFszrkTFu+8MNIKvmjTHa6ADtPVReTEvKPZ/UbauQVO859xmflLTfAdWkLrbK/Uu9j0ymmltEbR5crnHTh+B3feTmXf3ucbQ7tVrcdUq353ItEZSA3oda+/5e+5YP9kfmsTfGNR35e6y+bDp2PfMjfY6jNdtxq3hTuMFPiy2hx2F3WcpOPnQNbTOadiYrSy3eiu3a2MtOLvTvxTn/d5WQISl3CmQuZtsb922euKCrD58rcfgN/EwGxgbwz7wvo6rBwGDgkIFhGAwMBgYDg4Efy0DxXwTgxxb4HyjMt+DeWerOlyX35ht+72WAP9z4N7r3bzE3E3Q1fOFnkZFBN/poDgZezAArHzyblljwbPyI+14G6hPw0yUUb8D10KQ4gyIENnpG52cmvvHGI2t7dgiew5/Bs+PeHweT4HYEL5sbmNG+Py+7e+x7oZ2inLx5wf0nANWMHINveM2qp0Xm6u+jpOAfku6uH74liPEajilYoiSPogiLsIh6MFdAZ1HSOb4HzIHNJeSKtglQSpPYe6SezAlJ4TMmXxJ9DO3i2npkbMqM20pie1zaI1Z7uI4P43jO4WOpgzVihLeuXXpwzxaIOXkd+ferYpyMCPJ+2F0e4zo8TD3LzGPKqrzjIql6SVrGiljbkoJDapJ28dopvlwDfp8DHMyonHwuW0ZLiv7exnzsz8Vr0/eMTavZ7UxIjRPySQqJ+2hvc5NrJfOeBXadtCN9w2sOqeWSVpkhZbnPvglWFo9lcXhiLzWm1PVb7N+DQKmNwzzo95CarY+hLTV97/vfbmt3+lLTw1nxfZBY0+eu6C7hz38oJJ07v7gnqY5RV/q8NiKsi1anVVF88WkZDx819lSCn1/+KNXMMgeAZJqEeBqT638ETw90EQg/4MLwn1IMBv5Tt3tMdjAwGBgM/HIGRvmDgcHAYOBNDPi9YCTeMQS535G35vTfY+SvqIpx+ZMMtPdHm6mhNOrOxCw3Hu/sekTeEQTv+xLvHG/kHgwMBn4nA8uzwuVv21a95Nzmzf4rkn/v841vISXW2TA/evVn//x7QNb5tHRC8u7BprtOycX47J2lpuA/zxrBXHrrcduvoiMo5tjFFvIl3L117uVDB27F3rKTA9zyu2LnJfy52XPTjM6g8D/mVVKnZfAS/D+BgSZvctlc10Pn1Zo2tMbl1WngPnHp8BqNJM/iRi6bXU5dBimtOjtTjzzZUucrLx3gvvc0vKHmxt7p359KtP/A6p55q2OMra72PVaVd14khdRwZ0h1k1qMNMv6Vl/V9r7LfflZu2w+ZR3SfXHp/7RkUG5M4izRF9VwNuZXdljxgMnvjYsNPGtfc3J/w1xXuaj9lLjQLcZvaUjn95x6wbcU8+5BL25rKmbp51skspbZVLumii6o/R90oaZH75tX4w+awc8qpf6o+FkljWoGA4OBwcBgYDAwGBgMXDIwND+QgbM3LP4L4geWeKukfHF6y+9Z+7X8/CLONzoTz4xR898ZmOPl34HcsWzfmWK4fSEDeb+O14f/NO5v4MXn0Xc4dW+o26PHG9O/oeKR8ncx4PUbPR6tvo+l/Wj88H8VA/2zIp8ZW5mPslXWJ6BLmKLM325xZzlXv6jvNos3yM7B5s8pmq75sANUV0LuBu3KiLo/aRvfggH8fxD9ftuGCPq18eSFl5m3QOo2zslNYDGfk19sSwpJEZO8beXXnS7uVs6tfU53IU6m/d8BsG3zSKq1SIq64WgZ9XDdviexwEoZD5ySov5juR/mMerN2rN6EtEjQuYrfEjO6jZ9yW0w9+H9Ghx+9ZRavq1THctjbHOnHklMtXM/WX9l3ZSUWl78EiYnKiKi6jRLj8NGe/EvD2X+oEgfIcOpA0hTqAK9P2PFnxUjfEgKnzH5krC6nvlNydSnTH1xDlCdNxd8igdPLGaPo6Vz2dh9ftit6lNOJ6+EfwsisNpYT2+Cz3WdjV25YQ3Z12d1PboUc+RfuIsfXE515tXmdYp2785MZ50cGynJHOvMfk+H2At4CsVFlbJOgvYK12Zbq7M9L+4Z69yHWs0B8zdOGzDWv/k/OV7mWiRios5Tau148JAUhJS5ftr7mKw+wjo2+QD5AJyAXMdOcnjijxF5BOw9GAv0ule0ySlPi8+55EZNut7/2vWnISpaL84+E+jw9+KhaRTfN4vllFTvXSpO//4FPsX34hKnOHH/T15fwKntZn+P6kZxbpC59qSkqlZ9LimkHjynPmzXDIvutKv9O4WbEr5u+Cxerw3UY1Cjp+6yXOPJcN2lwe7OJWMyRLfaa8MXSVUv9TKsi289JNXxZf5OfrYtqFrfkCp9cbN5uu3TNESgAPHeg8/aNfSjl/l+IFtMrbR3OWvjV+F7GzHZ1sPdcVZWBg2DgcHAYGAwMBgYDAwGBgODgZ/MwNtr899Dyxh+xxNgUbyg0edf0u0qF+tDDf9tG4nDwHk82QFY1L/5kAM/kIH5ft2uDEf/Yew/+APUgK+9w6w9PjPIOvy4DAYGA4OBBxngqZW4J/S6r5+J9yTZ+BzlJBtP2o37F3UZPXE5JM9dnr+vwLU5XrP1VUmw2Gsi2kbFvRniwSO5QT4YOrvXF8d+4Tx3v1dc0NQrmCMIc6qo/0yK9cBmWCUpJG9+2p5ro88UoTg/tv1z66t7k2tr4EX967JzL3O+W5mjcKvxa32zwu9OoCnWq03N15tGNGyxytej87p1jTLXnOZAcmM1vKy1zu9lKW8m2s5ees/cspB+PGl/rM/wkLHzrc9hn5KZ66ngLmjNM8/+bN36sx+zPmMO7bNfZy+x/ksnGX4mHdLGd2M2wM1WN5teIZ7KcbEUWpFP5fr1QfxLWHVN7KyNeXJYwNz9OcL3bV1pa1no2ppbddnClu0hzxl47U/a89yjNxgYDAwGBgODgcHAYGAwMBgYDHwBA/z9nrh3uP1XJfdGf6XfGOs6A9xJcN3rndb8gzvlO8cauf/rDLDWwbM8EAuejR9x38sAr7DA41Ww2USUJkWifmvvVCJl+6bJ3PfLR/q8aAS0iX83GIsxUkb93gZzBljO8Zefu3mftvKcAXhJnFuWnklq3/byvfV95X4vNjfgGrj5bSdzZHBJiA7bfmfaNCV8QYSkio9QfCi8ikpM1sXuAX+yBURIU2iDmA944rPQAx1IXTHZYA5ZhKSQGlDKY6SURPMqmr83tb2hUbiPRgZoUoBJtlufdiRxiinyKLU+r4X62beWf4sCuJmnU0TxpeFU28yv2aeQppj0UXHyTnNxfPN13nKJFteuxeOf/rWcxb5Ne/sqqToRk/DWdEiqwIieOpEAnSTX2XykSxk/8KD2ZR479WEH+KRZanOjnzbkFsQA1gqQREgF+trwZY1b7xV2YHM9JVXuJdX+9kIO/JFb27YvybkmQxf3K3yQo4dVvv2qgkuznWq8pCaDb2639YiPA5qYryy/rO9knZexr6885SGnhlek9bPcH/9XZLrIUfy5TKXUniP0Jc+BhlFMmE8/Dzwl19K3bX7r2cYu7b66prZ2Wx1eoftjF3Mf1J/ywI2J2FTMAXCznpoUiar4xGWS4hqiOyRFSCGp0zLXtpaL62XdAtrpRP5s/zbJ7yU9Xl0/K+DVOUe+wcBgYDAwGBgMDAYGA4OBwcBgYDAwGPgMA+d/8y6ZiluX8IuKXb3/WH6T3mmXM0tNuRhe0Rg5BgODgf8EA/1z7Z4Jp/89vvjgj7wH9YWnXzzyMlH62U+2r6ru2ji8gAX3cPtKH78D9ov4R+7s/uiK9s++9X3afNn7uhG0m0pSSKo2aX0NDH+8QF9xipM3AEB17i7XWJYUkhZvfLdYjHMDe47jV/qztglsFb6wrpKn4toKRVvfPM+v+J2wn6vbL0KdTlLwT6c6bKafpEOfH2cwB3sUwV2Pbd1p2+qv9fMZKalu7kjHPEkKSXF0XIx/MI+9eKnlPcvheKnp92Ju6fY43Is5G3N2SB3SD6mre5b4rGAbdk6yI27VxPpfc/mTZQ7QgZYu+UgZQUviGoeHtG+XFPIzRdJh7C1D1pt+LtmU3Zppep/LlssfeZKcm5aeJsUCTSG5X9Ha6Sg1ffZfJaXX523zbs/vrLPp4FGpqrxW/Qn9ol4aMh9L584Gz92a05z38s7wWtO6Po+i1jlUD3NY5X/4Urk+uI97tEx7yp+sG7UNBgYDg4HBwO9goP5A2vwS8EqdpJC+D7/jLvzcKl+5Fr4j189ltlUmfe6z0bJcufKvB4MrLldNxD6BUyjuwT//TbMHvzcK0OeIuQ7NMvvI3u/ZNnlAn59fwCfXeJWjO43kIV/vTr/qPUYvex/aNiPMatT/crCsACY5rsGP9riGuHF4ecY13Ai/Ova1utJ2K/+12rBlnmflrfEzb1160deTAAAQAElEQVTDduY/yAb4Gw+sS1VRIhFr20WuPtbTX/zsT1/oPw+XV0/WDWsNWRW/+JL8p/xtU/nsz8TPz9eLy+stPo2ox+WlWAUsdk6e8Q1+8ekPTH0x1ck1ZL/Orf+2v8b/N1u31te9rOQzimcGyH7xy8eGNRN3au21VvOZIqXK5J9jk437SD9WTg/vWMQe8HGyevJs+/BzE1TFlcuWnyuu1SQppBVV6UvNc/Lz2sTUth9IyH+hSBRs9mHuk+f/EVN83PkP/o+CceT7Ex6nwmMWjw9qP/WW0kfICPtUWNf7EANSRxt46vW853PH/CMUHHADYh7HlAbABpqtWKeKqvNzQfNGAH2Q/ZToemRdqTvyS/sqT26eQl5MIPjPcnbY5qVe+GCOtGOe1yqdzifjW3hOXKP+fhQhNyI8VKi4J4XPmDzX/zEm/4KnsEvxMzIMG+3mlnUep8yov4PYcLIvKNYH99SgDbZ9dODktblFr6edOIW86SyPP1WQs3isk9fOybbidsyAJybZOImQFPKc0PON2rCfgOuuc7ecAg1ZSkiqiHrQ9jp1PDlQibm59nCOqPLDaoUky4jJEvCfNIctJJggG15tx1HSEtP3paaXmmQePfC9BnyxS0KcjVEVvkiqeup09+pJvh5bZ6nlSh9JzaWUKnMM5Mc0VR0XqflJqrWg6yE1vdRkb6PNeEhJC+eMEfPBZhEVyH30kqL+P2jnuqyup4RH1Bqk1iYudg6p2cmX5mxLqjnQowO0JXk5XmbM+pFYQR9DbAIf2khAe4ten3ki/HnxGsVWLP+dIvjMoW/x3A9AD5n+9AG1K4LinCuMyesfGZNtCq/oEn7EL3PncyLfZ2kKSRVkCvytx7fCSpcTLitCPm2XUcrJfGGJepRS3KcAO+G4ALNrsAmfCDcMPue4OAwHx9piE/2T0zZfdFZWj3bRFAFsiQYL51vb9CMk6lhlzIekapNShvuXiBuHw2tcukktX/ZTWl39Uqa+l3JnsgPPuWJe3a0nei+ECPMx+QZMpgLeKtyOMK/AbcL4MTTZ7yOmUCVJoboOFBH2dZ6wHch9QBsQD/ADxfYep+IyzlBcmhWxHsU3LzV8rnusXtmixg+PMlmhYL2CCPqTczOeYntkzq3+st/yxJxvK4t56BGupEedSylelw3xyaPeM5OYsk/HWDETl/YjmXHMLttDDgZ+OgOjvsHAYGAwMBgYDAwGBgO/n4H5F/aXTWSbb9u/YyDZ5x7YbZw/igHuWl/Qtp829InUDTkYGAwMBr6HAX5MgRujf5tZk6LHtxXyU0ia6/C7zV0q8sXjrvGNSl6CgmeHyNi818/meTaO8cFh/Mz7of1OgxTtVTWSTrSD+1nvnRvU0aN53HeVFJLuc5697hmr96E9h56N5dL9HrwRxSYgL/upBEyuCZlxKSV1OTSrU85dC7stftKl3S6/6oSbHtvi07bVX+tLWjiavAko6Yo7Nm8qcdN2vO4Zf28dpA65zSExZjfYztjEgc7rrIkNnCm7TtpSYqKdoH8NWXPKa7732DJPylsxkpZ7eOQr31t/0EIbB8kaYL3ktuVyuts+mYtmt1GfQd7oSuO2n3qe07XtvFXuXIp3JBM75qqiTEkhJcLtFTEfNlf93P2EaCzk0ntd3nB9ijzyfqMBxQOCtCPpJyLw4vMY3rSMekhNF7OtyaiH0y1+VXHmQ5628bnNH9Uvjg8nJubY4dwiKSbtbWdSe/xnDrPt+9HW1j2T3mPsnrjhMxgYDAwGvpiBMdxgYDAwGBgMDAY+yQB/F4BPpvmJ4ZN//0/8xPpGTZ9noHjtgstMNtQ/rpGX1qEZDHwNA6w/8DWjjVF+GwO8egI/u+588XwkP1u9pJBW8NKzx27+Yt4Suw7vVS71+QU9bUaTFOGTF5AxH5qsmNtHInnFF2z753HXe5JcAvjw2+vGUebz+2S/GLWamgGKTKcIXpQzF7Corc/2j5Lc+zsKyinCAdyCyRzV3w0dP83zk+SX5xGSLBX4SR8hIz55SHKG840AK+opKaRjVCdfuCcgvNsknfvbvJxSjnMK5kyMfxWuYyxOm0b1MVFn8uSR+NpiqHpLmdere/aVFNKK6thdpGbrVLtNxk2DtMag31uT6ZtSajFSk8TtIf23cnJcD6nlkZpMG7WAzC01+zbftp/+xb+sru2Vx7Jszq26bY6jPvWAUrjL517oKlJ95TMjqa575hrzUWN38s7muGaXzrnBt9ZJ8GzLsSShfRqSztahRJ/PruJjmuq84uLws/FC1ytu2SPqx8MhH5rqf1XAzfOTWzLf83PDeU/EG2VZB/7suq3J8zCqt3NJ7hu1v3PhViV2zE+rMidDg20fHcmLDQn6IG20e6Qfstc/05YaL5LqvXYvOHIzdEq9Jqt5jvnemU+X6zVsVXdKWnrU1hDVr/ienCP1TS6Bm0be35TnOdbPPJ+PhMuLcC3SWk8cHBlzJA/CXqamxB7Ja8qXDXRHIklR/7G8w726sCpqY1wGA4OBwcBgYDDwYxkYhQ0GBgODAd1Pgf8GDbCN8DueAFv9r+jz33hK/IqCR5Ffy8ADH5CvLWyMNhgYDPwHGOAl3hFeOf0cY5uTn/lgq/9r/cKbxm5Smr7m2e9Xt21UbkBr/e5r8vjm+XC/wMvJct2fyutlo7O3wfx23GOt2EMFSI2kkBpSd13Oefkdds+x6vHpR4mIxRfbDI/rwX1qsVKcpKqTLFdLbX2Kp5rhNZdtHSzBre7ekYgDvb+kvntXmxw9MmhyLpD99KEvqXLd29GDNidaDa1/eV8vNc0/r9gZM/u9xNb3aaMDtLcgT2Jryz6xIPtbiQ1c6D1Bcm/1z/bhFDwbT1zGI7fA/gj25pzxzBvU/pGj9aoOD1wyIGUX6qVXeylrh4vHQQD5wZagv4V0mdi3sW58bn1f0ZcYTyHp7nRZT8o+sE/DtLMv3Z9fwhdkZjKB7D8mSQcei2rejJpomnF9FwNnP/LfNcjIOxgYDAwGBgODgcHAYOBZBkbc72GAf0P4bTAN/OJav8ngvxSqtC7PvRe/6Hqk76+SvBgD9xSN3zXck2P4DAYGA4OBuxjg5VGPu4KG0w9l4NbP7mtl+0dy9D9rW3uybsW1+LqKnGT74ytjbMpm0AbzdlD9l7roLw6/vCGpviiWmuQF+wX4RquRU7WrY+jBRM/MI23i9yG5llA1amqydn7AhXoSWU7ly/zwrdC0Sa1u+ul3LuFqhz/+B4ng3PnuXq3Fb/GLP2B7UHyYWcO8HtcWZ8eSs+b11jxzpfTZizzzdP15sb3zwwUbbCCnDzQlaoxroNfAN/P+eVME0DY/8LCL0kIuro6pn9A0lJBU0eZAXuc/naKNn34pixsnYz1LIeZct1qjfStOqmOg55tihfnPQHcNUouVmuxj+/Zejt5OO31oZx3o6Dcwl/n+YNiB1OroTcRmPqS0+kitLTXZx+21ydVjzwcdPqtUtP/U87TwHMG3DUH7huCprkmFb63XUAR1hg8kmFyfu/Ukt9TqRS9r0QF8gVX13iIl1Ta+2ECZP1/BN39BeEzrToZvvWtoPFu9e5IL7Bmpwwl8ljoPxks/bCD72AC5eqAD+ALaGSOpzudjmoJDUkgN+AKp9SXZRbUW9MCKs5PcjJ1KSUs+qbWJA9J5f4nho+cOP8stov7NbZ0kuh6fGhpOfByx+Z5/2N4Q8aFo3xa2jWdxzIck1zNtEO53mLp29SdGweEuYvFv97eqrl4kOUa7PnABdo0PKD2Ex4gzxBMHtfQgReamDby0fR9O8c8dZiXz7OadJxF3unZupfDMAuGx42Ke1Bh3HMU3jXUKaMdz5VyMxLoH5O2BDlwE/HKFJsU9yGn6Y5XNIQcDg4HBwGBgMDAYGAwMBgYDTzKgJ+Ouh51bt3/cbPr8oQrOg9YeNrBqflOLv7DnevkrD8zdIQYDg4HBwLczwPMYfHsho4DfyAC/QvTo58Cy4icg6PXZTjsydX9WbiYpSKuT3Riq7g9fPN364vjJKUqNOKnJJ9PcDnOd3oW97fegRyEpuR+MS3emDSa/QP6YpqAd3qwVOz3b3y/9sr6+7c/ggLOGZnI1roX24tI3+nx1A9nO1T7L3u4agrlt7fgAQkC1rxdJIWlVZMtF7bin9ULa/WyqkvbzdpFH6xA9qK5OLKk2+wu1gV5HmzhAew9kklQ3DsMHvnt5bLp6EtMjnSWdzRuftDWJvbU8tcpZrcGO9CevK0nVwatjqbMquovdHWsPBxG/mOgvnbUxOSdYNa0l6azepm1XZ68rirGa5nVXcoJXZZTkVGysumo46GCDueLaAF+Jplmv6NceOdfey1qurRaU8mWJa6Krl0oTHjP5s6hrQNIicdnC5q3qrX3Gk1THmEVtP3tZcnjS/E7EvQZ1kT+b9M44iZ8V04U3SwBlStr3go3s6muKPKWvmEYd7r94ubxz/0UWxpwHA4OBwcBgYDAwGBgMDAY+xQB/hHwqwQi+wcB/8df2G5QM82BgMPAzGOCtTVbSt1M35GBgYYCfZWBRvKzxiqXHi9Rr+Gyx29ySQgKT5fTZ9G+L1+QagdoQzIM3tQo1ha/9t7zcrWfG1Y4v2ccXbPt2uXky9oKTN0oMgshVJXxSK3B57gY2wJjUTdmSjQTMIOfcfJmQFJJelo9EkqL+Y0m/R53frMAs2dNgbmA2nYnJdlYe+6vNsP9JIneF3/KTq5xOAU7//sXp9C9KOVny10AJqY0ryfu5hhMX36eGk31935Y8dklb1TW7Q+opTSEjikJS1d1zkVT9mV/6l5q/G3vTP3keAL+MkVoe+pIQFfjwLTMkQCk1O/1Er5dWe8ZiB9fqxA7IKanOSxKqyiW5Tr4fAJ9EdegukpZYSXVjlnETUrNnfM1rjrBnu43he2b9vzrmv3rf3XXuEhP/EkG0w+nqGK0XZ+0co5f4SQon8mkZzx6Px1LH3miScxmS5Z6DdckNOQB9q+spqc4bDiOP+VvK2UUS19DWf2tv1yq2U5B/z04ecG47oXoI/qjFsjHXRZKXrqcUvkF17UU95K68KGpn91L8GcdADknVX2qStQOw3wv8Af5Og/gUJNV4BHkBbUA7gZOkpX76ADtyD3a3/57lfl3mR8Jh8fM2cYpS14QvAdCHdYzLupPaMzRlP2ohoRXYLIIYbfybDus+SNFQvCZczVzbeR7tB/faxaVXrm1qPQJefC6Q70Kbo5ktDclLyneNm3n5DH0GUyYacjAwGBgMDAYGA4OBwcBgYDDwFAM3fmF/Kude0HacbX8vZugGA4OB38nAqHowMBj4cQz4vZdfK/rllyvLtpsPn/z4BgRmnl6iT6Rf9o9k71dfEs4vnI/8v0sv9ZU+X0V9EWjSeCkZ8bmcNdcdfLWx4ukjx6n3x8myf29C/FmAxCNvxXkIv5C+9FLyJa9lz5t8PS4j/rZGUnx81P8edERyE+eHJpOFaibVS8/c+oW/dbQtIfigdQAAEABJREFUNufsv9HC80Z10F3j633vvMgBOpWbq787T53MA2yDL8eaPczFnr+kkHS2RCXNQVFtk/uS6uZgbA5ygo166UqqOSQ1neugIbX+3EW1QHI9NjCXxGK80eg3Vtod9+eGAsnnWAtfrZtn7KFcXxitntgc5CPcCyjsVKNqP64fkuyuCye+cQwuDHcqKh87vtQJtiZ0YKuXtFtf77cXx/i9Hi6AkwWo7dgcHittR/HbOPwAYwHaYJPZt8V3OW/qxoh//Tzu2bVx3umWujnY8hfnqOAZDOb+edh2Fqu1t0DHajlueYhj48aCb0Ord2O+4Kn5rl7ZP5Kr5+Mt5k7e+uFx+L3zt+tcNxu1NQuqBTXn0msNdIAxQNP218yD3NP3uq9vs9bBdmTW3p5+6/dX+r9mA/ivED7mMRgYDAwG/goD/MC8hr8yzzGPwcBTDPCvzn4GTw36PUH8G8L57xbnlN9VCePU8fwHZpXdQHxz4V50YT+/2ZM6t/23c1T47yz+IFtggqr+SM7+7570Us883qv7767/Vn7++P0MbvFxa/xh/9kMXPvd6Ctst9nxAzSu4VaGjO38UGW3b6fuCXkUcvUZ52ffUVzqeXF5Den312T9mel7889vC/fAt0YAX97aQ8YXTbEHlSlAOXmTocIvTHmhe4D4RzHykFsU60rw4y7vgT1DztNjsrEHNgda602I+pCtTf+sdC7Htt7tq6SQjnHrM7wdoffHJgnhMaaK4omCqvSFdg+Z73O0ePLafTlL/Xkrz7chYrJtxXpfzu2pt3M9jz4b1Thf6tgejy7tM5jroxzoibkGfMDWBx1A7zsajEkbaBLiDPiCVNIG2a8xhOU86pq1wus4jIUXt2vfBDPmgu08Z3vmv1du81FXhdeJ5HruTdT5MU+XY44iJMV5PibcMNmJ/0/n5GUioTs1f/kzFGbZduoLH5I3h80FEgTri7WLrAh//MgRHrfJCIUcJwYIPzfwN8LtqMcUwi6vSeuL0WxTzVWcpljHfHCnFvrpcynJs9aNv6SQVpDnFib79z7koY8EtIHU8m79JWGu6G3EgmqYL2lPyWYEoA9og9m9isyRMu0S4072mXwPFCevaSBNIaNxF5H+dqztvk9OIJErol0jwve+/0ycvP6jWj9CUrT/dPgpqDl8lOKQcnL+f4Y7MQW1hKWM8H2tiA87TjF5HQDsgDZgXJCx1Ba7x8naU0yTKpw0OPAv5oEcgDx7KJ4fdmIAnADa11DzM9mN0yRVjZRycn/mgLHci2i6mqP21wvxIDXZzppkQ+poF/c5F/s8burqGDt1Yu8hkS3Zi6j5iPMApZy8rk5xitnHekmhyVBYGkgj5kNuVzBVneKfc5xs++d8Payqp82W8jgW9bRjFPdPBu2qPLusz4eoPsV1JXrHXpftlPjRbnLNQ7+HU3uMpqEdlYtWb+tHPWiD2vGFdg+r6tl067zgCgO1FJMB6IPVRn3WOEyaCXaXU1JIonmIwqDmtDkU+08VrX/9SmgDd3Guo4YUX4vzxBnsESvMU6wIt8GUz4KU1juTK5TXX5xBUkj7iPlgzTJHMKsWgQ2gwF5oGOiAm1dPfMDWqXFCrec1F8+pR4QijF5HGx2gfR18Fp7HFOMYDPx8BkaFg4HBwGBgMDAYGAwMBgYDCwPtD4iluzRSfyQXx9EYDAwGBgOvZSAfO6/NOrJ9IQPcwuvD3fa4Hn+39dOOfkXmF7X5eu/T6V6agBfmn00otXvBy++K4hkbz+atL0PviGcsv5l9dph6TxiLl6iANrg3YfX1bfV5Vwj1giNns1ZrohZQ8+84SwpJO5a/oFrZ/Jg+YtLkuU4Xt/lV04fnc9Zu8ap6j/oYcoBe94426yHxSH5J5lBLCAz3Hy9J1S41uTje2cia+E8wm5yWy7FO56vPfrCuSxz+cAdsuuuscTuekzf/Jg+a2HGpqrZhXJv10spTbZOjNn7ghXmDbWnowFZ/iwf89+LQ7+Eon6R6z7HXOBN6T17uOcAX0AY1hy/oLII1gpSEWOBhbCrelGNFL+qIc7e4djDGFtSw6E6b3NeSPWFjnHvD8G3Y34CufHT1Nt+1/uzzM+gcC8X3lnLoJ5Mv+WqkExVQW/bvla3eNtfWLvV+l81m9L35Lv1k1R6s3j17312Hu5TFZIAL5yP9heMjitfU/MiI9/pO9zoOv8HAYGAw8D0MjFEHA4OBwcAvYqD4lz7wi0p+ValMW/6LA9yb02zd6zr8IHiwMBgYDAwGnmaAJy54OsEI/E8z8HvWjiReiYak/8wd4+UmeOeEeYFNfsZJSKo8S01i/zyOM0htnGXjw67UlXD36pl1488Op7PV+sn3MU21fS2B5AgwWfZAZ1yL/Qqbsia10ep8vUGBbBpfbfNr/fZi3zZ+b5cUk+fv8PiYzEOwQWEvvyB3s57Z7HNNxHVgIwfgs+DUctUkvhAjqXItIT1elbJ170Q/2TDVjSfykwNIqnlyLDsdnvhgJB7QBlLLQRtgA/gje2DvIbVYqUli0i41XYQ3sCsHlv47KQ4OxsFEDtqANqDdAx3wTQxxv/ThUDiyeMmpG1lsvzKXCE94JwMbwawjR1frNLUWc8FWlQeXtOMrKSTFNANuYj6s8lpWhTT7Ta3PeFYFvJEHxHxgIw9AD6Q53nIyZtddsdq5z6prlRw4M2ckKUQjbPdnjznh03TVcHDh3oID851qagSKj5BkGtpnnDkDagkO2xAVmvyoxI9eifq8oPkAJHm8a/VjA9uksiLhZnc6pXNGaMIeDx4PxvCt7Vf/HV4uS17XiTy3qSK9sAH6UtimihDLmfvTEuLDz7fiTVvuKaANwofkAILc5kTfQDxY8xUnA/i9D23M4/zYwbHHvRbmAionBJkLSctzxM04QviYMFr+1nP6rYWPugcDg4HBwGDgP8DAmOJgYDDwsxngb4hPVPjJ8E+M/NtD+UNoD799XqP+wcBgYDAwGPh5DNz+ac27UfDdtfNyD3x3HdfG9zvVxcz7RLAo7mj4VW8Et2QG/4VTtltAjOPTDOxtKKADn0le79tnEjiWtQ3cvHr2awxHicXi1izcCmnu8OskCgMN6uljqi/F7eTNHzYEbPTZ55XwtrI7eUEOJDlUnWW/ST5wZn1hB65An5L6QOqwJ9BhA5IqB7QTsTn6uI3Jm2srbxGNC6eMW4ekZVxJIa39rINbBjRNoVjH2eNyT+eQq+c2RlJIDRm4rmdZlWi1EA9s2D9rrn1TcorcepATfeLS7qogZmNIf2SaJNU5Zb+3pe5ISi1WavLIb1fvGLO0mChXUnBvwwd1ME83r574LQ6Ol7R0tw3GuCtnFyip46fUtrxxTJ1Sb4vl4HeAU31iLKraOHnXOPVSi5VWOdnOf4Zesm5SjVkv2/5q+e6Wyw1NYW4a4uCQ5wTOzC+aFpxnXtqA9VVSuSMluWYXfmZbI2y2PRbEWw7Gm+H7X//NAo/DOk0wj3PYYXPOGXZW3cZx7kqaW6vIz1KOuyfxTj/avxHbO/4b5zBqHgwMBgYDg4HBwGDgDzLwK6bEb9k9fkXRzxdZXzL69+ZFdqn43b3r7jb5xXPyb+oJfluv7V3vobxgAJKvAUIvgoZiMDAY+G8y4Id19PgaFuo3D05+CXuAt1VRn43eAtMe/IPnbQP/jMTLz2Xf8r12/VlrGipNe3KeBi+4Gvh2UMJG01q/1OX7GjPyXv/z27Iag96unzl5SQoyd0p04FbuWofr2fMjF/r02ZPY34PJG0Izn3B5NohvyFl/v8O0as3mGcm3WC5S+f7vRzctcRXkMOC0wi9FpevB+JFFUkgz5hfb2AD2a5Ba3GQJ6hw8sVqT5bVYbIxR4XgJPv2scdzd8Y6RXMO0gXXkB6yTzLdIc4Ue+6Nwhf7I+B7X05crCRijoptTrWEev7Ztu5Kimha/zXDo+VXRs69+24uHqSro+N//9z/x8fERp9PJ+Gew2s4TSs7UoQZfuUjNnzrA6UTef/5smKU75jU5HkibPHOs1PSUUPNbjwTSasMO0CfokxspyQJYdOd2vWYsEjeJGNYlCHMWnlv48xIxTbJswL+HpPiY5k33uH1M+vCG4Uco8rlS4vTvFP8MJHeJ/OEDCU6+uUhsVm/Oyf0V1c9/3xa++WhLdD9X2aiLcvJZovm1OXqZuAa3vUxsDhDEA3IYU+XAPtyXUzE/rRpJtkbtF+sTVdldipMWYmd0puDeYGP+zBXQB/ACal6GnMcjvjbnfPgCSSEpphnkBnF0eI4nfvAG9yM892Io0JEv/MMT3hItDeselCB3An+XE8SCcM7m3669HxpJIRpG1ttL2WraXI+rcI3k5D6whuQNXUnRxoSYWA504XtRnxcqrmJypghJQX43AmRUrdkX6vOsAng4z9wezuMU8aEppgjj1KFYE6FJ0R9O5brCKIbXmyex6tD33rfa5O6Bf/ZpNzDnihP9ZpcU1AbQJiRa1L5CkilZ+ZRa38LOJcTkIULuQmwF7QZZ3+CGVbWWOm84KNaspz+eAb9V09xr0541q0IxORmI+Sg1V3J58u0tC2aXkIs8QsZzj7O9vSd9P0IRC6I7mEsP30+vkeLgBV5B1jpm9Vts9qMG0OvsfHhKCkm7dnKcTo0P2ofYjf49Spbf76l2VDoYGAwMBgYDg4HBwGBgMPB7GeB3+L3qL/V7XkM3GBgMDAYGA88ywHMWPBv/4+OuTe6a7cdP7KUF8vprCwaAIUB7DxmzZ0PH+9LlZSSK7wKTAC8cv9TXqS9M2KXifaQm2KVo0BkPmhIvmOdXo7wI7er7MffhoPbfopZUXxZLTX66bt+nmuO+W1xd83IWQgek8UjiA2Z7W2MRnk3kkTorU7VIlqT3fuP//a/if//nf0LSYrvWkFR9pSav+WKjRED7dVC4iPapMO/b/JJsVuSBPYFOwib7hDEZtBUcU7XRaujjmuby6hLmHNhaHlpHYAxJNYY2kFpfavIi1oNQC/qUtIFN3kCj1Z4ZrXX92sfgSQ0J+oBx6oYqGzcGg1SdjSndPD49lz1jxiK3dnQ9Luw2+tyql35vq5ugk1Zbb1y0+43JtffY99rXOjTqhnr4WId3Zz6bw9zxPfPNyA2pRelGX66kutkXR4edfR5ZD/VrDD9ZIuBMU3htNoQPfLACd32i8U9N182asKJ+Fk/1Go6dNlCQ0zON6UO2xcGhS72HYphLw9do5JIqpggZzCF2DlU/X6rNRc9c1O6TF7IQykYwbWRuiCoUnHFwVH8uG7vaJDbaz3RdR4B5PVykchFsiC9694OVZFlvrCX2xA5v/e+d9t7xWJLXBp/b2ugufVy292QX8iubdYn+yspH0YOBwcBgYDAwGBgMDAYGAz+KAX6xBPcWxZ8E9/oOv/8SA2Oug4HBwEsZ4E1GJuzbqRvyP8sAy4EXhwuOmKiOR8YIfvbzLeNjj6+xSApJLxnMryzrt2PqJodfRvIS/iWJn0zCtFWDF7UAABAASURBVKTzudWa2HzZ5vT9qrat/pN9TYoelRuPn/KT6W+G5zjMDUiup8OtBEvtap7kqDnvvL/VH99uzrfiFf7HNTKiJMTd8G0MPpu85AaSQtJhfK2F2lxjOjFn2khAG+DLhgGv2+mDTM0IvHPnc/0/vucfbiioBq9jLPx4/L7NOBklqc5BUkwzpKaLG8dengzJ8eg7m/ee/AnelJw+yOrncbMGJPmxuXzHezunfmOOPKU+C9KOBORIENfaxfNrLacPNs3okRMZodg7Mp68tAFtQLvHyfcYkEfk0xSqcM+DSk0ydqL6Wo98FaitQeZHN9NSMzykJ7URxNx6SXsPkkKS702paGOXi3VEXiA1f0nVR1LkQS2AepzUpxawFkDmpz6QsUdyzcf9UFBDzMdFvGuRbVKbj5tnp9UswOBzmogyWWeceV7v1Dy+SG0c6qBOQH3MU1Kd+3Gm8zF5Jm19tbh4HK/P4s/Owt8dz45tvrWvNufNoNy34ks5eWuZ8YDHLHvAdoQ9/5rXa4yY4uGRPdDhk5hta83PtZwugG9HvR+SLPlWuedY6/TAc+q8b2gAXGOSFHlfY+cgf/EPk0LDdvIAN5cTW4/F8ESDPK028zmPuaaRyTUWBQ1mgwS2cd8T4T7qI1wxUwdh1JJt+sxdUkiqzwj6R4hffiwf0V8+j1H+YGAwMBgYDAwGBgODgcHAuxngd3Lw7nH+en69Z4Lcmmu4Neq1WGy34od9MPASBkaSwcBTDFx7sF6zPTXYnwh65LmOLzic+FXjYdSXGYpf0D4zGCtH4vpM9HtipBv1+CVrvuRk3iArkVRfdGb/u2W+aP3uOrbjazJPHbb2R/uS8xn3xkmK8BnzwQtrMHcvBPcYpKH/OKIntsoHPwc1j+uYXM/H9L7Xx7U+r9us/3OyVt3oc+17ufh8gD3bkQ4O9mxbPXPBz5SF1ApAx4YbUwS3xq7+OJJog1uxvTtjgl53T3uaFIDys5br48I5iPsOJyb/fc5XvGaOrtcW9T7Ic4r5YGyXMPeOxWQnhY4dPmtx/m0KxqS+1MNqInXVx7GSQlKqDyX5gHTb95xLNu28R2eeWQeHA2wM1Nv2fGmBjcNB18PUDdAD84X6Vk3SFAKTQjNCusiDQpp9q9z3wQ/cGhcfkH7Miz5o41zmPyiLkFCtaartz1yWe0tB1wasN4/7lvjMqI4ljYVXUr2eX7ZcZL+XtMF55Ct6S2k7ybh/C2f/n71/UYwbh7F2USw6M+e8/+P+E4t7faCgYqlUFzt2ku6WwiWAuBEEKVVZipMD/T9N9Os76J824zPfswJnBc4K/EcqwAfWd0JSSH8O/5FlvDvN71zb3xH77sS+SCH92t58msb2NxGfWn7OoOJ/kC6hAO/+NvsZ9MVfzY24M26zvHmMe5PCFTQbNOewh8VXzSZbf297t795/DmGn5s+gn2m1GhRxD3s7be+639vbbp13fu+O+5dbIFuGdbirl/FvHX7T0q6i/Ur+E8W7Qsn/Ts+o+6N8Yo88h7pi+YujW8+auxpGETVnfmSXVEMHuHK+O/p5A3Mnz71GzJXlPn8PamSyX4vIfsV1Gdm8ILnADVejeHb2PZxUjJodx2XRHeoCWHeSD8bQk2yMXYyPml9yArlEuj4dJ8Nq7OhK6RgOt17SbWXV7/oFCLZ/XwRHsmQ34OYgIZWUkganZfO3osx49iJsuR3L9e8G8dWs5QcFE0t3qL5z5vzeoswB4jRzS9eoHfHew9/L3Tei/kwH7uj6le1Kbozu9vVut53De4oJIWkTSsp+8QLBbvGLwI8ic3ic8w+3mW+I56kwEYyNYb08VlSGuCXjE+SQlLmTA0tOmz4JGwrDR/JdK1j6szj3C1fqEQfdZCEOLBJZjrV90n+300QjoEMHkpOAJeiKXfI6kO7N+OA18DDrkNHvjxqEW+KUCx3YId4fHQHBGUlOWB1JtpWuTT0kkKSp6Woo+JISrk0dMi75xHTwUP87rGhoFTwIMKTM5rGtbSG8pjNUKJ8JCVLjoCONGS9Q/mNvVG/Vex9gRVYfAKR91d3Mja5wQMiVCVLTo6JXLSG2QU4eJ+EgT24KAe3vQT256LiLXrFcZ85k2f9/7Twkcfi3NZ7N/Oy7WK/7uTI5Xqcbtt0MtUGbGYMi8j9VDyUmNCncA78Fqw8B3m9uvs1l5HbyJf5gvDB3m3+kGJeUBDsYZFzD/455mGjCMdLOHaskFoIvnRQ+leIPIjDOC5wMG9yIK89yBnkWMQzqo8twSRFGJJMBogPYhtbEaEQORqxyVvAj1jwi/uGlpBr4U4w73AdsvZeX8Yn5/ABBaxz5L5SdHXvWfdcMpu4b94MdibRF58dR84hwbXkecUKuY8NiFCEAQ/gB+LwUJPzdg5L9zgjASlC0sCql1poQmwHPgPs85AVcp96rPaWXBryFmFVjFmauGUfv6wbE1bIwgvoR0iKOqo+9KWLXBq8JNujvSDXxF0JncyNJg1eGhSpNPi2UmQF1i/h6zb3gteie41yQKj7qe+uhZ26FwOYPWzyXCOUf3BR9uPuMWL1IDXZFmCML4hQcHhYE69vN1llYYoNMQpe/rEHrUMPmucx7LxSXhL48FgDji8wFrPbD4T1g3rM8CFsVt5dWnegDmPMNXLXOfSETQIgO0L5FcUWVL8oMnAU4ytlrsJXhvtPxTone1bgrMBZgbMCZwXOCpwV+O9VoL4NP5r5KzaP/B/pvjP2o3H/Kp1/UPEPMXGDOI+zAmcFzgocV6BuG8faPyf1Pf13PPj4ggn+thA8ePrsYLXMe/rZeB/1I/dC+UoKSdlVGzQ7v/FETp8ZTuE/a+6f8f9Kn/k6gQf59DGZy0jMFdGgPU1KS/1B9V+lFQv7maf/K5D+nvr+yjye+VJz8Myu9Ni6NNX1GrKOvllukmvm0ZqUjofN8Neez3vkIT855sXTjx+K1tyJo+N+fofW3qSVD5T8juzuyfC5p0Mu3d9b+ALsHsEpuvYXi+aYhYvULx4wXAXEpVt0FSc5muOwG+sLn4YjQLLzqTXN3ac88cDeUFK4bWJsZgyFBvGy8iITfQrch0pyjAtKBv0tcB6VU9GrcamhBUNHnu6sTdLKOcjKHZEXzY5cv0TGeoMKxlxA9YsyVVD9Wzrm27YJRcx8hEJScGzxKQ0yiyWfUK4EFmACfQZp53jHof6Czh31h8WScl7ShV6C3GYvld29e9zwpkZS2WgId2fpIse+1JLCrbpX9L4cH13ZVgcpqP4jOudxvf6RLzTv+eJXuGfz6/J7syh5UUaCn4EMlAz+Yzi8fixk3h+L9Pda1479ezM8Mzsr8FdW4EzqrMBZgbMCZwXOCvwLK8D35mfTemDDF8t2+/PUs4in/jdW4Fye31jsc6j/WAW4OYLfNe3fOdb3zMnPVvxw3Q++lyXqwd+efs/If2dUHjTt8flM+UQe3tz3C0Py9Wd2I5jzDw+q0IcGm/2P+A8F+yXjfd77YM/0e/vP97lO+M2XUY8I+oP3teNOXTM1guTcaKalwx49fehHgT++7z/fPf5lXOKkzosNpf8nocbEXaM1H3I2612okHQ3NfzAXYMXFZJynIyl6zwylydxsNnA9eN4flMzYsI/82c/TJCUvhFyGMXR0S1m7YDfAgRQX6I5zgUR/G5sd4A317i1y/3Foq1JCukWzTKMJOX+4UUo421A+QIkpdXeHyGyDYtGHlYwNjCbNYCXhr7G5wXnDE8/Eq5B2eAvCbKhdNASSmOOuY6rv0XBnmDssoMnX3yhAJ4aB9WWQmVsir1JtKYNlXPJJIV00UujL/uAsoNK6Lzcvrksy3ss/hwegP/pPnSJkJttow7zkoXuS4oRK0IaMvoFSSmXBs35uSZLjtk9xkDJJdtFRPWh7marmFAEo05wF0gX/62eOd57vL97PvBGxZWUe8Ik6kBX+dk0c5ljzfqyK99nlNyB5DwNYh2BuHMsm2Ye3XUDy7u/Mzk5N8tj1NEy/GYQmz6UeNDmYOO3oJGE12cgfEgjL8m0aa2NeTXbKcI3U+ruXWH+fnvDf8J9y49p5JwSTsXhI3lka/9RNOZeiLjMoPtCH+iu5cA+jpoloub49bUWkVQeu9Yh1gPZyq42NrKg23AgtrGqb3U2fO8hDaYTUfmFZGh4b0Rv0X3vW4DHag5UwE1KS7NFzb7QRo6jNr27DrkP6Jt3v0LIhbqHsoFKCqWt3HXOnXpQW3dv2rCJUCh9Wth9B2TEGfl46nGEODiu7brL6GRsJykYRDKNcVQti3JfmDGs/obzJec5mzZ3Tv6swFmBswJnBV6owGlyVuCswFmBfQX8PcvftaOQD1Nsw1fIGRYdt53/jdFOfxjfNjd+HxTw1Zs53Lg5NvLEjXISMNmp+6WsHLzwpYH/ecFcCf/o5R+WnHrxZp+23Ddey/KZ6VNnG5S/2bOdFTgrcFbgSyrQefryJZH+XJD8bPS9FfoVWXBv/qo4xKp7d9IngdP+ic1DdQWAroZqisIq+hcQ/d45+DqZSnr7HWBN5+p6mh3WbLs9r2xW+VOyxkrCCTx1+v0G+7kx34dZeB57n0P73y1c1/Mrh/VUvfrju2M8if9QbeWbr+nWmsP4ZaeTrNhms3m75gP47PgkKSTbonAfZflAEX0IjvOKn6QMiy3rXEihT5IyL7O3Ta6VHfd7SNKVj02yrtcBhpfTDH626vbBLkLB0bZ+pD7cB8MGiwj5T+yO1WwnPe5WrK7I/Ojv51+eqXPniEoOYN2+SQru635LGF1eW0VkPz5w2KfzYm3FyPTYP3O3KnN0Yem7e9hmnU0jfWxZ8q2PzLjXyl5SSLpn9m1yhgQ1QOVNXxr5kGOyeUJzi1JJXierqUnE8A8fkqK1Sz/WQ5ZZFQPoh3/ArjZ7Uqqim57kt86vMeQPKgo8qP5nqHST8U0Yyfe8DcOecQHGUABPOGnY0N9DUkgDe92H+4e11YMwhw537bmbXXDX7MOKqhWOcl2h3wPmC46jjzzu64+9vk7KyPfBJ0jh1TGP17696n7anRU4K3BW4KzAWYGzAhFnDc4K7CvAA1++ls3ylPlb1rKHv4+lbqWx0r0/8oqX9tVZacoOYq/qjTj8xve5s0pn0ZV+UuRYq/2eOIXgN34Le/2X9P+BL33981zM4AeLGZ+tS66F14a1OkKVaqY1FvbFsy/fvXgzkJW+KHGKn/1LdtKzAv/tCvhijBnfXY15LHjGgwL4fx7GfVIh6ZeTr/vjZ+lnEqixPuLLw1ow/9YAPLKK0z5VD2oIfHOPNh54+4FaNypuUR40Yck9HpQ8KQoz2MxA/Ah2ySYp11NS9jnxG0v3oKYoYCsJ8gew1s0fdj3hVxFJ/cC7+9HnyvNLNot51mzQyN8YWVwsEK79wDyFm295s/IpT0kkRTNiPSSFBeFiB/ULH+whsCwej2ScNz6yjvZuOetw+e0x5jUgyaEuwH6GNHTEQy4JkpAU+cc0BQ+hNSPAAAAQAElEQVRO5PcQzjv1ptQ4ec+jaIWWPKJR/aKbndcDGfPdZAgmlDypx5ttky8ZdM1hcj9kMxa29uEidJYh+dwGKi5rNuPdPgk7vQP3iSUpWtjXNNYjY1i/doM4b9h4zmlrynUN8vu5Db1lY4Z3iKURkrb4+UKXvhGKwyNVq45xl5Wfjcm79/pNLCezKrtz3mBZc7A9LH7aJIWkwDe2o0X0ge6kGGcxBfB7bG7F+AVk/p+oG0WxBL8pyTj0wByHvqTMY7aJPBRWJKS6h4xrLWPYJtfDNMTJuYexzgFJpMKyuBwuIe/OY/H+AhnLQnhw1Uce05j0V5Sduxm8e2wQeosjSApJMR/kP67RSJ3kea55kQu4jDPyiOnIF7+8/p7CEg9MZp5vt1UPrg90gLGj2dGAl8yXk3lJmVOJmBtYbHyMsrymea0tPbSKJYWktXdLcs62zxxd3Hn+WKOHvgqHSFNJ1+O6nwqfpGvdPKYk72FFBPtogOtjWSKWd9fV18jQ2eSgqa9CM5VLxrc/fYfPvN4UARhB5WJKH7v08V60cchrJhsl4MHWjxBO2E4gDQ/pfeC8I7wXBpChG2OE98qyQ3d/wG4eXokIRR3ygIC+pJCO0ZqvDYwMST4z3grWPOvJ+Iw35Gk0nSSt8YdQ0mB8vszh2hcTYBP7ch7AE1x6/t7nIFlrqIuzeH3Zi0u8x9X9LcK19CdNt9w8rdUgdHZAd4SdmWvN/O/j1p7VC8/rMpP4loNxDO/juAKDWZ57Df4aNedr6df3fFuKW7iO/jxK+dMhuWhm4FB9+AEkgzvPZwXOCpwVOCtwVuCswFmBswKPKvBQl1/Q/P0V+tDwjnL283f28Hf2CMeL9UBfWEVPyeR+aHtP//L4fGc+jPwdQrJa49aX97V7kksFWNPCRRrBUrGnAPysgz+SIS+gT1+Cl/CkZwXOClwqwEUCLpLv5X7nWN8xE+fvZ1TfEfm3x+SzuQblPgmq/5WUB3ufiTfnB59woKPbOZ+035W/h/wXtKOq1bQe6bKyZfh11EMSeQvo6yo/8DfBNfNEfW38T+ztJkj30TQ6xVqNkn9k/JfrvBW2Hxtmnil+V+o8IOd+UWAcidHh/N3TN3nuWyZD4DPlvlhY4CYppAss+nTTkacTYNxCmZA/qP6FXl1VF/EnOO635eZH+nEV2cnSl8xg1BSzPaKX4Pn57cuhKWtTipp/rolfWg0fpGXxcTrnCw9ejuJpL1NFOnzrV3tBstHLAR8bSsrYZUUdknf9Nj4F49RNekTYyU3xRw4n4fS4mLbhPQ3ns3WTP/oNXtaXeaW/zeE3mfv32tVMPb4HT1PiEGNQS9EZ1U8jTpZBCvgkj2EyHzvtwtkZCXAO7jGnBPwLkOSatUSZSyr2LpVkH3AxYUo1P0mpqH527pwwLZTJiOU5eWrwJX+F2uUVs2HjF4vJjHST/TOn66zll/G/Mw/WCdwbk+we6e/5fa3cnxCsF/jFwO0X/U/3swJnBc4KnBU4K3BW4KzAWYG1Av/195L8HAHWclyTKg70WvMP6Z1pUgF+GIKeOCtwVmCqwHxhzPxk8qVsjVH0S4N/fzAebPFQpS9+sPH9w/3jR6BW/BYHtPDSpF7YH3xmzx/LPCDy8/eXwn+1kfzyg5iSQjoG+r8Cd95ysE4Jb+2k3a832PDflLSkaIa01qutdO2zX0YefrXyBXlII37sjlo7xIwJLfACqvDCliy3D9P9uJKyNrEeR3rPJkIR1Kj7hRgUYDsDGYgnh6SQFOEGeviP605sEE8OSSFdUDk4QZJ86C0p9c1UaiH5ZaLHJu8tTlrcnppFXPfDV8Efiw6bQ4YNXNvI3/r70RTlLykCZYRnbth48X1+Wfhtsx6SohkSdpGHVHzRsF0zLv2YDuYiKfVS0Yi3N0W+BEMWu9+Gi3FISj9yANQGEBMMq288635sSZlbhFw4r533o8sX87FYBpinzf3Oa+wvfrsfMIcZ89xm+fv7EtgnzKOrcSSFpOwifwbGwBi7ovB7oAOSQm2FFE1vMfdjPSRFzVOyvRHrIY2+NOgq3og05NIt3YzMSPLZ5XahqevivbrPe+6n8SdPxMF18RrCA0lZa2lQ9AXs4G0+1tkdfExuWx+iUa8RSxaxNrnW7/wfyF5zrzUyq0bMbd4O4OaVCNBswP2A8WwS/PY16P486xb0pItjLL41LabU0E40x2HsvAHQ/wAkXdVDqv4lSM/xu8csLLGE7y/Gxeo+J+lKKSnHvBJedS4dm9p2zNVpRB+LY5lWI6ivXSsrz1UR1R90iuF62dz6SebvD3sZcZBBZ/D9ja8jDuO1a87FKyjomodzHGNiMXt+Pc/eeoTufTOPKuc59/f6WQePfmCqlac1ZN4HLhDjV99d17UbywC1MIgFOgYwB0BXKDWxZzRviBll97W0ebIrfjGwo/xihNP9rMBZgbMCZwXOCpwVOCvwX60A3/N/Ye7+zvoL3s9dn8X/Vf3zDL7JgsTBN4X/42GP9tWR7CBRylKY1c/cX9U/s5vH/Ffx52TOCrxagfMiealSPFh5yfA0cgW8qXxjdzN/1KxfxdiAtfuQYAeujG4EV9q/rsM+An8usap90X0mx3KeO4K9Nf35ASM2CStYmtIx53z4bPlVw+hK8LhDHGJCwWProX3VLq2Pp5+qrzj50a4f7Ha/hOj5voHpF3JeHoS+yVWjdmATusjY1cNcSSHdAht8Mvb0IBlZgfoUSvYRiu8z+8oDu6t5IDiANOayV90bi2rOOpfHNfZz6HVgh3N9Itqb4sePFm9vbxFCj0EPSaHwwcl8NwtMrhpjgBJK6eA1HbHQvQbsI3hpJhEjQlIipoNYdFk/6AxJW3fM9zZj/B7Ce4IctkAvMuRV2FymfCgI45auMpMqZySgLC5UKpuLLNarRdLdGs3WxUvYuydjauQ+dTdWUsaXtMmwZc8mXGjmlbxrtxmtTM5o8kWc/vZ7RrHdQ1Lms5c73F6UfWnYS4OmkJMdGB/2CNKwlwbd20jH8rK7jp1VOMy77Ckd+w7gm1iV0hhLuqWribdXj1yHdV5+D26Zd4kDW2ReaQqfzHqSlHmZmK7CHWkK63yKy0EccJFcc5m/DYpee1/bOstoTkC6tep+4Qj2HpK2nPo0zj2+/G3qWlTPlDhNZiJU1F1JGV9ScIy4fqtL5xHWAdLNy752c0x4XEcsz5q1AVakzEPZBZNrWH4tmHqTA+s/Y7L6Urava9Iz7/Fi9qMDdMc48mkuHJBayCgbeFD9Z5Q6ZGnI8YExdjMemP4VqvZXZHEmcVbgrMBZgbMCZwXOCpwVmCuQf5XR31jv0dn2N/L1Gwwbncbmb2BWF/4IpS+aXy7XDvYrG3xB42/e5s/nJZwotkeYTJK9Fz+VPn1UX2Nu+TnG3IgHZtn2f61cCe90aoCZbqYetfYDP0M9gL+vbz8sfQe/pfQi459HYsYzt3cXkf+V5wqW1Vzu+Vd5Zlq2lJQ9dQ/oy7YocYpHjy+0ZP9UWnX8LP2nzvufknf3wjzC98/Dnz1xjZj6kkIClirGcUV9sebN+x4dLh8/Vzx7Xo3nfiAYqAep30UZbcZ+nFl3xGPPDVpSSDoy+RIZ9y/APYt71zM8G7Q+98fvmfSA1j71k9PYo3R7WuPwkGpGyWN8A3DXn3nmO5MIhfwwq+ktZAoiFGGg9zNA5xMJzBPhAxMI/6+kY0XCAre0UURR6gSsOmy1+57S3r2893EYfBVSq5V9SrAFZQg/Yy+vfmQN2m65dFEfcqyFa+W5beq1WKyhvC7RHMPY6mP9xkeNJ4/bExWHB/aA3PNBIk/eS7lS4qTO48MXwkPi54KHgyYsQpye2IWvMTmvhJgHwKrZTdEDHiBH1i2/IAOtJ8YCdKEJb768pi2UxzEJSU5nXCPjt8Y64kSzTlLaSBeayvVkaeqxXUXZl+TuBT03r3N2fbta7L8WbjIP7zSdU2xzc6BszMFFyPhvjRpE8rE/msc1GDKvfXehBcyJBZJnQI9bscvuPVwbz4PveeTrLiaegQMuoOfX5kzWMXzFx5vtGRdUnJkfbvLc7O9IYfTOXBVyXZr9vR0zroQM27HGmauNWSfiSLLIWO8Z3QOBcHUF/OD9zRlzP01TrD2W3wHH/7w1Ro60sy0Dpo2N25vCqYRkatjN+ToHM+xtxuiO8+7CQC12Yz2AWTfsADWGAouzLf3dJXtPvhOACWeP01vImQVzMjoTNV1Mi1e8Bfrma1m27Z43fWwK7yP8yLs7dyN2R7rJoYxSyfMqPjxuEN+Al8dt8DEfju2aESuaq2lmCe9vU7dI2Ly7jl1mbNPNezpDZ9kS3YqIZrlDhaTsS4MGe93o7gLJjC2ydhM1O1qz3sC2YwuswV7ep2az0YfpNvfgMVP4GRFeW9fDZ7s019V1y7TNyzywptaZ2MCirdEHzLdQY9AvfnNYGUlZE2nQ8Nxm4Ed/psnj73XPNM0z9g0slzE3STketiVvHrMgKcXoAR3o+GwI+7oeHlcqO/qRB3YzUugTMpOrJsmxdCUrO+i7JwlY0s4NKjeVzT3hqqekjCHJitEwtYnlEWJBDahs4hYtFG90wnkT3JRWnx2eGt3E4PGa4ODNWkCct4wXjgmQWknzfuK66s4bwIPuBBOOQ/xCOE4BPXxR+MLFPraD6QAE8lrCg+wXQ2eFNOW5ySIw3UAcIzjEyfVyznCXHFaFqxpGD1ktXz893vOfCV589wW+j1jV08bXlCm1uIJlfVer0td9r/pJPdLcuDZnsIdmzLbwxCQOtHuvwYO+eJ4GNqBiwgNNtUOHrNsJwKOfgQyMuroIMSDHAXljqvFj6LC/Qnf9VkE3fQSrf6nJwYE/xOIC50VNfL1058K8zaY6vG4zhs5BDrNg3w1wPjQ5hXcrcCrOCpwVOCtwVuCswFmBswLfW4F73+G+d9TXo//h/OQv6wNh7hpxHmcFzgqcFfgTFdBvHvR3j/ebp1fD+bmHH2xV74/QlwdlSQovO32XIYl8V+xviMsDrvjEd4vHD74eJUqBCo/sho78XkqvQs40QyBIJk+VNzELKJL3ps/xTLGDR8cXHvgNPA1EgRP0CNfDrhaT0L4exg8Vu8HTxtXkASGnB+rfqrquBfO6AF1QtA2xHehACnBJJkJSyA/gbyAFhzQovgDZEVxW15PzkfZAZlMiA+JCQVpal/TOCfs7qk3cnDfgZvqKPTbzOsODLSdHhndY1ywSb2+KN78EzuvYOQ+9rFOEWxwd3nw5lvcy1N3gpdcVLGTsoe8ZvkIhB5vOtqW7vFyzxPn4vDXst87KMJeVjXt1wo+XVhs8Xsp2dItzhymfVDu36kNT5pN0KVrJZwovDRtJ0TQe70sKSTEf2FZfUuqlCy0ddLal/wpqDfa20u0YxL9Crj33HkXFmfX7mI90S74U8h7xeuz96Jcv/CuQLvlLesVls8EaF7AJYZzbLHP37n7DHEjKNYM/Qs1rXdYCJQAAEABJREFUppKitWYM39ag4ThGhKmCQxoUHhBjcVLgwjtFlDtIyjhi62mnXLs2sc3aWUldP2v3hnj4KBvojUEKfOEkDcdvidgd5A924q1L7ALC5X0J7EtWFB3IvC7DesxIxHTUfItOqo3NMRzMzeNt4o3JerqX+rw+3HGrfFLu04gTkfdL19/vcm31uTZijWsH/nNRwvXQhrg6lL3aV31ZAh6k4gOnez5V86IVUlLmVP1rquuue8x/WmZL3DDbIe22dbjxsNNrrcLeWqOZpfTBLHudb6+bnpZnBc4KRJw1OCtwVuCswFmBb61A/m28z3+x+dbcXgjOFyvwgumhCb78Te0jJX8zsHCkP2VnBc4KnBU4K/ArFeCzB/xKjI/4Phvrmf4jY32dbedh1ATxUHHC1400InU/JBrwgymPO6T/xnN+A/jHT0xSPmiTjundCX7+2dndkNeKz9Z3RJHkFyyK7z4kXdWvzf2wrl2j+5qYH0Ie5cerlZKXLQ9Q4ZNyja0PMemDsp+ppOy2lWbnhRNf7V8we2LC2OBiRhqSQjKaAT3CqsOTuRWk1ScUNOoRPrKm1LWw1sYqP6yvjWofBBMkhaSUcG7mJXNuEWP/MYbDOU4kPERSZOnoE36VI/bwkrbYNrnbsC2lXezjnjyWX5uiA8S0dGuSbEd+2mQzUzMuGf49lujeN/z2p5w8P7uAt7eIH//z5ngjFmf0ftIfYfv0tf3iNxUZN8dWjJdTWMd6zPwQScq4Gt3r8/qbf9JFmy9FXGAPF3Z0GzpJGx8+KqduW3z29jbZGjbVURtxZAExTLJJyviSAvmMNPBpL5MuPlZnKxs6kiAZF+aeThp22ICyg9L/FRCjQBxJmc+QLV7eZZsveuQzlUR38umrfVjWDMX8Ejs+cTzzJ6cZNYQ0cqM/6494JxpYg70ef8B1BtgvABm20JLzsnHstx7I0AGJyBHSZf+UXdw5Krak9JO0WUqyjMuvB7kAxsNH0pUdnWYZOvjwfaO18Loo8TX38nh4ePjMN6+vpoDuHZBJTmyn0Gov2W/GKt+Zf2k37xuOCAVms1E/aeSTAp+o7wyLPtXquZDCteAeGF4x+XTQpKGQTJ0g40sK2RbeJJukkJQ8J/bKPeBXwFa6+NHfQG7ePM16INnOKN99fGyA1EJG75dvMchBxUZ3gefvDxZPL45QPvdotxOQFNIFyLhu7vndyD3XG9mnBc2eMlowb3CvXnv5vk8kBzrbWYGzAmcFzgo8rcBpcFbgrMBZgWcV8JdO/6z0zOq+Hv/72lNzVuCswFmBswJnBc4K/KUV4CP8Hn415Yq7j4N8L7vt8/CscKtFwvMqAP9R+LHyR13+cfbUGewTv5Eh2GPv9IE+oa7MERQmRYmKTqoL62eID/UXy38E52e1+ZX7+b6tvc/sD6bmuhxIh8g6vEfntbOkfHicoyn8qvTiJ1lw6UZOYO1jX5B0iYE+J4uWzn3wcHjW4rFBs2bw0oHQKknb+FnfpvDT50u6DkpKocj5+X1uAPq8BG62l+FQo9nYLttD+SEc5+axBjefsZ7717w8ELiWPu9Jumt0b0TmX2BOG9ZYzDv1dyNHSErELx75IsK1rDDVl1SiGyppG1savDTo3ljSJiL21jlgZr3CfybfMsemULJbqlvRixJJIV3wottDM2nEe2IU7AP2rqS7puwpsDeoFzN1QVCj2Ua6H3O2K15S1qH6UAkZ3AXkAiRtQlhp9PM3+Fd+M4DhBZ6ppBxHGtSim8b2LFyUjNqDmjnARWyO++se+Fv1JS3HdCTJpydNktMzmsJMfPTYryP+81wkOewF6B+jB/+UfuSdt4f8Bg+Mfowj/9nnwXLunP4gmuSPioHIQ3n+J5yoHbibK8oZR4bzgh/pPyX7mhp6+3xq9NPprMBZgbMCZwXOCvynKnBO9psqkD8x+0tN0W8a5qvC8rfbH+Gj4/BFbI535J/6I8U/RfaRtS3be/SfMuczz7MCZwX+ARXwZ0/MeC1lfra/wuLXXxPuR5nHgscSCmaePphl8M+wPpXgYdAN0D3z/zv1kkLStyfHQ/xHyM9il3H7jYsdf+9ja5PfzCC/AVha1Oyd5qGi4vDfUM6I1Z0SgesQ9Vg18hniPvdYD2Kv7IeId37+5hK/GcGDz1fwoQF+yXgtTBVojVUP3ueHlPAlX82uyFz/aN6LEzY/3wNcjLD2EBnDUZ/RLT6LaaxhI9alnOMHwRyTfWsy2mqQKnhLqYTJVUOPH2sPrpQPOpJCuqBM+T9kATHBHJN9V3b3qDRi1h6qeQ/Kb8JFvivBn/sv8ncXYB4HncM4v4g3d/i/ahMWtgPYJFuOSUD34E2yMQ/Knp2QiUJ++g5a8OfN4zTD8jZgo2zd+m7bJeQ+MFmbU7FPBPeUWtdFnt8D5OS9aM0x3hxzj+YiywgHhDLG4v57X7wtuVLteNWIBDyo480qfOlTWwAfng8Yv2HZnI4cN4L/L7TbqDu3GYS0lYkVrJM5/NNmWSPqLZoxegiXaC7KgC68E2pG+GB9uOa2OLyYAtZJ8jnsp4dIMwcglqTMDD58FDUbnlYAeCAJsqHDNYVkhGKuMnGAZN0OuKE7Arp7KPtlWVx/j+Y5wIPSzZQ4kiAJafCSQjoGhpK8tiM+/T0ejbHkfrvOb7aXlOGQJeOTpG0+7t5t0vCVtOVPnBl3na3AzmQbi34BuTTiwgPpul8yKHD5w4mEIkLiHFvsWI/uenQMDWnYoEIGFstB97XKXrsHfCTlOJJyf8d6SJavPDFXNgmfzfymMXSvk9a6r/c+HBZ45ySJ7oD7MC2U3yMGH9HMAJNsmF2j9gHXdprkKUP7xD0PkBdg6AL3rXcHA3mdpef+JAuA625CLOwTvhrpA/w9nNfG5m5ZCw8EFdfvBKu3hk/kCRFRZiC7BfO4wHnZxdO4NQwnfIVhiyF5DZ8eDH8PLRSS7NIN/PlmmOzhibxQdN8/2HPwQK1Fyzixxou7R6duTo5YQFL6SNp8iL248KD5k66F/1hfY2yGBww2QPLsjJ7Xz5L3I+IeuFyJyv4+pU5XLocdKjqD2YHcRJ5/UXIF8hzDF6/TDeadJmx7y2I6mAPoNgCT6rew7beMcg5yVuCswFmBswJnBc4KnBX451bg+zLn2+Ur0V+1eyXWv9SGEoF/6fTOaZ0VOCvw3RXgBgK+e5yK/2ysZ/qK8xL90mAvjfhvNeIh0B5//1z9JEpLCDhZ8jfZGrvDz+t4frXJXmZ4kPWy8WuGfvXwmuHvtHKRDh/Y7Yv5KCdsn+GR/wMd65ewzWIE40B3SBt0YKf73d3n60yS4CAz77vwmqBZCewduCLe+wHuWDwSz89wGTbHhTHc3PVMzBztD4v9SpaHzvezPNJICklbWsTJ3pHxZhWTz8WQ/AuSJhvyisPDZrYbKiJVn/3D+1bJcfziwCTWZ9/BGI7oZ+M9fSVFa4r5YB59Fqx8yajhgF/v23jwo74OnNYSMY2kKbo62c2mw+fK31b0TW6a5HiWSoOa3VrO2b30Re85SbZzszjnjY13Gd0r4AMCW3Cl/XhHUkgDeHuWAeClIZcGRXYE8ikc6ZHJJ0k5ltmt4bd1JkZS9pquXzFUbqn8xInxwD1XSZmjNOg9u3tyYs/ATtpi3ewj9reFJt6x3mg2DbEfcNyhSZYo8/PJ/KVJq3wVSaNuklbJIB5lMF7llUnCizhe1gLyj9VPmvydH/6FdFxP0sUO/Sq+IpIctiVKISEDYXkcHx43a5Q5E70Qqw/92A7uGwnbs1/ApjRzbT1Kb/FV29vMSnSkhKwo/BHUPDegI+0rMkZ7bucyrrUYtpmXXZMO0Xq20HXxrN3voRaJrW+d8hPG8ohQN+LvOZyOM6xs/6K8nNhtrSPyPs7az3g57XJy8PShn8xfc/L2+WtyORM5K3BW4KzAWYGzAmcFzgr8pyvAV0VwVITm75OJI+U/QZY/3Xl20C/O16UJwha+NvwZ7azAWYF/fQW4idQkZ75kX01rjKL7+CUvutf/wb54ODaBB5Ez/mBqf2RolojPnl8ePAP9cpQ7AfzYh7c24I4FYn4zAfoqFP4jRTNiPaQhk47panZIeJCd2P2WCbJDh98l9JPCyqHodw1N/IHIZ+ge+pr6LRO/ZTJseuT1qEutn+X1ZlsgXXykFhL9ZneglRbv7i82IvEdljA84Gev5X3DE6y5QNE/g1MNJxxq5BlXh8NlvbyFTD2SBd1PdUF4/0uy64C1seXhKPAm6QdPPhfUevTh44t+03mw4vGfUXLG76wd+fRwjPA4YdpNDccoP0lDlrbWmUpKtTRodg5OWROb2GuLgZk8Zgsr6EwY+UWQW9hmUt1liUIa+/I7zfRBJykkZZ/99kMtf+NZUsrrxbC7US+xbmvuWTjoyHEkJylj3p5adK8JcuyJ+f6+BMh95voiK35Ew9pwzKuovTvWBe64QD3zlpSUMQrh2Pw/x28hBxutdMuyRMK55G9iOjYWkkIS7Abp0i9/aBm05hW0jTTsJAV/mmsrqcyuKP4F8ii+6JWxO0dySVFrIymkxyAfh8pWvKTsEx9G0haHPvIlNyE9yn2pf+rWOg7t/bM04h5ZSEqxNCgdYoOqDTJJmVt3p3ToAfvp3bls8LrmnrKtJJ9Hk8wbkqlFK8m4kl6iY/zF26/H4j1GLg5FcSLHf3/3/gbDRtKq7vZZ0gafGWmwO3HZFOSLGrSK5ZDkwZtF4uDaOB1gdQn8E8LSAaJw4LQTcZ9KCJ8IadDwkXWmDq5/8RZfNUnpI8k16Il312mxD9efBVf2o8MMC0Myzh8/y3OWRg54U7MjoNvgodn6eWvI06aZGJk3aqHCvDHOwfJ4X5jG4yNzsYmEpxk3ZOG+pPwux9oDyTbOB31BTTa9oNlmRuyO7rr3XDOn58+/xfHAFs/+krZxpRYyugsCsAU1BrpCBGscgR7Eesj+97CaeBuMvVH9otKY28jZNuTunKUhL7sjapMUM3YyD07S83hH7swTVD2KIgPVv0uPgp6yswJnBc4KnBU4K3BW4KzAWYG/tAL+QeGPZ6Y/nsGWwN9Qji2Zk/n3VeCc0ZdXoPuH6Uf48gHPgK7AX3TTdjb/lvbRzx/sP4OvqleNzYOiOSa7g2tylv0uvh60zeOR59yHJz8A/yfgR4Hx6guy782P1fr1ER7X0g9WPQTr4Oef+YAVe2DxbXslJYLNnnwOzP0dz4sjHmIiLupnpnS/FlMejEOa4O4gKA1qYZJbIqlPDnXoNuQ2QFtkCJEk1C5FJHYKd6fV9Uqa+3KScD2R1C78ZiEpJG19bC+dweFbGJLrM3mAcBhCgWuLS09SvLW3eHtr0VrDJfLIAMn5dOnAgbCfFZke/QIySY41EOthUblYgnW47wRjXLZDcs1bZYEryGQdQBr2YWJpqjltvrYrHvmWXHZ+7cSag1eiSApJh6aSUifpUL8XMibYyyVlHOSp99zhj4B+BjaLX6GtHFIAABAASURBVOAA+K+A5HvSQQ7SyFMadD/WnBf8Xv+sjw97QRrxpUG9cew6dsM4u/ugkTqxykSqOCW5ptj7LdUY5lq16x2Pnv65QXfmT7rcP9JXkesvyRQeKOrABlS/KP7FX+hYu+490Y+cLoaH3GXUoZYU8v0yoXB+CsX9Q5L1hul9q4uGOcxpMg5aSZCnYI6Fp8Y2UIsgdGKdVxwe1NFbIpe8cil66PBh4eKJgxwC75vwNwKsdrjYEIfrJxCBneWvdqlZ8wnMsXruNb9xXoX7vqtoDdmZTK17/mDB3ygVMlD9oshA9X8XXZwn+Oh43mofdTntzwqcFTgrcFbglQrwYfCdeJaDpJC+D8/G/7frv3NtX4n93fWVfm3vPM1v+xuMTy2vDBbF+OdZQrE8wLu/030GfNcDUfndo1dZ3Xb4LYdXsPd02pHwyd/txs9+O56HcXu/391fPOC2FrUmH6G7Od2b6z25h8/mMFFLlILzdFbghQq8co/9FZtnKTyL/d3+vxr/Wf7P9M/G/3W9b0b+fIiniMuBS/UmvkQzzYdDvhEXnXXwfIYcw49Bys83t61OKYu4ilc5FL2aC6McAWOj+0f8G1h+5PIJWeVZ9BMhvsWlPnMreP4WiT8k+IyYP69Kv6ebv9fDb7xij1qv8nPoq88fxgERrv8Bup/yXSM2f/yeIfyt5wjdm20gwtuq0ouxPoruwL177ykcoXtaljm/Bfli3oh3KwtbhMGkL/53MKwu52f2e315Ii+eh3mSQlKJ7lJsgaS0l+s8EGFR7A9swT05D9X2YK1bOD5O7pBrAZFVYXEimmuqqnVPGTpssJUUkmATY53SIvvhdUmMnm0jES0CDLXHCFlgWNAmVF43cW1Nm+XYSgqRs+P1RES34eITdXDo6GrRGdxYlgjQrcDfpm4LmhWRv+n55lgzbHTYGKMUkkIeC5SsWQYvLmhn0df97iwsdjLe1XH3n3Zei2bLR40xQMeoKaLgfu+Wuhi9808Sv4csSzi0BGdBtLAJmQQWwOVBEZLizSBkrVoah2dAbNNmPdMDPR0d3DGVtXAV9Rbhl6esw2I9NoXwvR4ZYy6Okwg5F/nad3Dz7php7strMyBPKxE+Fjrh6obzj1g0YI19OhEscM/l7j0sizCblH6W34JmXbM1NLxJiJ995/WjRfz//lfxZtrs7SGCKNS3N4WnFWEqKSRZ52a6cpusOzmwkLNNGj7G+D9UuyODyHgVEyqNSJIylmRqf6fsc6x+Pf08lUCeuXmCYqwVLZq3G75wb6HuvkzjzXGaMZpkG2P0Luct5qqrflnQL36mkrYuNgWESx+/AQrfPVkQoZBaiNwmxJ2j4u3p0qnEcJK8Tnf6+K1WLH2E6wK8Dczbj6K6dmH0NUenHQCZLC97fEDYLoHOKD/sCyW7UK9hvyCmgxxnTKqNLT2C7iQcKZrrSF/yPJTTiWgtQYqufqYJX0AG5n7xDni135ATf0AmwCRayCB4N8cWzPxiHBJ2wDmtc0YjKSTQ6B6COOQXvnYkXdtkrMgcU9F9FidTN5YS8H/t/t87v4Fs/FyC34725RnIQXfcAWLJ8caVv3T4SzxCb7CPpHhbUddeX4a9nG9sx5DRbSHf2yIP5gYjjXlJHg/WvvhfgNUlRvdmrHGgLkNEniIkFWvqylnerzA+H7pjxJ1DUsaRLrHMprVaBPCAAaRYbZtpiwgL4uC4pH+gPBC5Bqx5wTPxuvQNXhq2m9dwSbDOJYOmcr22w3Txgs9Ahk1fayMpJEXwIaH3lS4hf0iAIe/BfQZ01w/EejTJqdo/bg8JORg6jQLm+gyJK7mLV3JsQfWh3Tk3JrlEKKh5cyxiGJb0B7CLaxg3h0OGU7jAAsa5MVwFNd+iq/guoWbgngG6Gczqnu0pv67A2TsrcFbgrMBZgbMCZwXOCpwVOCtwVuCswFmBX6hA90/Dj/ALoX/NlecI4NeifJ3335TL183qr49E2Vf4cU9siO8+atCvHqffBux+CLWXftfw+3H2fXIBe/m+z0MsZK/YYvfbca+A9+S/nOCvBeYBdxzsjasN7yGoN7ZQ1gAXcDf9h8q7XjcKnu0CFEUH76RgvgE8dA1fG8wVHA9xb4LkBY699tJ9/FauDr/X7X3n/t7W6U/LStDC7BVXyxzTkf5rDvvYZVb7AVtkNodE/rO0P3/GT78UwiaFPjE31hD69kY+Fq6t+/sAEonzKjShB8yGVBy9Y0jDRrpQafDHHkPaPQkweo/Pkl/c1Iso8+yV9KgCZMcvCxxzZb+ckCs4CnxPji269/dlrBHrg9BADsxujev8Z67jz+iLXxHt5rN4zfhndbFZVj0xFtstWR/XyTyyCPPhmgDLTKbG+gBE0HuIoNw+x0cPcijguzh3aEFizOoNij3zm20lOYcLhuXtWdImJA4xoABFUfgZyBfX8ufP9/Eilb/FngbEK6QgTxKyZF86Scr8nxmTB9tZ0pUpPVDCtLtZz9KuFAfgbtknne5QVt201eVGXgL5RkJ6kjynSMSdQ8KmcMdol0/myNyAXRzC53g4TkxH9x4rTOIrtmIihAeDF2SHi6w7J7Az+LIuscGXBVwDecmi1SRX2YWw4y69j3CSvC4tMfstrhMoWfHda1OyI9rtB7AHZYMMRChiAjIQD4/yeWi0KZ/H8/10zXNzepFpL9qdZmcF/uMVOKd/VuCswFmBswL/iQrwHe0/MdF/3yT5S5v/vlmdMzorcFbg9QpwAweve5yW/50KND9jAt8xYz5/1FuA74j/yzGdW4TzE7+lFiH5ofz6AImHTUBSyuPbjubIwOSTrR7IjXxb5iuNvJGBObSnOHfv8t4aUbgYfT0naQtKrt0vS3o9kPQmUviPIjB7FfGBg/EwZ0xqk5QcgAVufuHjh4sL+2Oli6kVfQX+N2B/FW6U14Lx8F4B5YEwkNzXWM9r64/35IVMTK7dex/IY6TY43XXm0WXPFcL7Tb9FlKPh/O1/UebpM0lY/tlT9Le13E39cZYFbgBeNYPn7oOkEtz3MtaSbLvBeHxItcZm7BuoOq/xbYdL6IYJ2X4GIoIfnvXYV2b8VIwbVy4zM0ndASWZCJ73LY334Ja4zer3h2newkcwPHJLbG6ZGx4x4K8AmmMKSnHlybaFM2I6fDI2ZMudil4cCKvUuc6MG8H8u71/X9osJmx+BqnP7SRuVVfuh0bnXQrj/WQLjpJ0eTR9ea4bzEfTm3U2PUlJtO3eVB/rYbIK7/ivUMcyzFjWEkKSauHtQRee4t5/HpeT9j4evJ8Jfsb3Xzto8V5LN5fvXvd4U3T3/wa7pi4vottmnOQGGPkUHHLCZWkkAaQM9biHArI9pCu7fHBhroCeIC8cBXP/ugLkpJNW+ddtvRRQAE8kOSc36K1H0Yzr/ApLocL4Cvl0v8YJzmeXaRBzd5tkjy0Ui+xlhG8i15yrVJ8dZI02bfUSUPmskeCvZGadd0caz//N/sMRCiwM1y7K7umsFnCIQLdoHZYG/3BYjtAPzOjjHSugLBwpTjsSMTk/sU98AKphYxDpxQqz5wcAhJQQM5jLj2Wuj4sRJaGVyfigCvh6FjMTEbn+EzMGWNdPa7Hgz/2el06x555YoPmCT/C6yP9HZbymoPH2bAq4GJVtblIIqgPQAcFs37mJYWkWfQS316yOo3OCpwVOCvwX67AOfezAmcF/o4KfPx7zofzXuzh514+n+1PVICvxx/Bn8jxHPOswFmBswJnBf6uCvC5XfjVzF79DPrVca7989uHRTN19z/cuh94gypBPTSs/jPq55nPTDxCDPj7Jc+owZHTvCfCtkc2r8p4uPfIlrwPYSfyMPmCVpMoWiFrhD0t/YViAS6SO5yHqGsT+mj+zHsfhTH2cmR7u7nvIbOLXUJ+UG8svBlGswZMnfuse0FSSArdgc3vNwKW1vw814y/6iRFvoQzlXS1B0Px8JAUXAtx7/C4GfBKz30FhetgOXlRgoT7W8NkRuViytoBsxHOQZKJgmPEw5FexJCGD2TA7NrkJ9Bvb4pC+A1Rz388kxxB5NEpWHLxeL7YeAhy4IE5FPAiBcADamIzrBPIgKTsPzpJCklpIo31ooM/MTvBEeyAfie625W0jYHfPRCgdPCg+kWHjPMFnUTd9Sg+X5ok17dtYzcWKG0VFrqZxjiID4cN+xfYfZq9bWsgG7JPRTyMgGUK+fx6o7YJ4r7oSp6gRsl8nQe0ZEWZ6myLfN9HdgStc9GRsmRWMq5W2xLvKWOCi9yzzjn3cOobLvrBSd6P8ufYiiG9Puel1IadZMNr9a7XHcxAyvisLi6rCPER5CQJLWE8LHAvDMn1WVJIgOCFa5tnPWrGXY05Aid/46IbyWOBpJGXaybjsfW1VuJauuBaO3rUZHCX80X2sTow5/JIqqMKXMb5XZykkFY8/ZuXuptWzonTXYu/WUHiBt87CnfSZR+nyhvBHsl+x6l9R9Az5lmBswJnBc4KnBX4t1TgnMfvrQAPF+7CqfDFhe+RGyyrxpfg4ovOXyk/pJ8dK9hJv7UCfOFljT6KSorv1sWf9KzAWYH/QgW4Uc/4d8+ZeySPx4+A7t89++PZ1feFI+32PcHFgT+ymWUV6/XPoPxG4hAtxG8/mvt4q9U88ixd0WajR7D6SeM3pjDhYZOkywM688iOIF3b4f8a9rm+5lVW5AqqHzHiLV7PxYvk52TRk/rBdu/Tb0/4AahtLn7HHCZ2D3Bs4ThWYBcyUzD72Vb1zRdTXlanHRK/tUdwj+fBkIFl8Zyu8B7L8u45+3G3X5p508UV4smRE6VWEQ5rOP42HjGJXaBfQLbYfuDdYy+BrxGK94QDHQyf15Tl87yZVyeBvGbGmnbn1h1ijzSzEP8xzhjPpctXhla5Hh7AA2GTcd2lOVx0v/QF9MN5do+zbHD+8PGxQ37A33xN3APfRfP/rezduQ28r7yaQhrg5Vm47xQCeeZvu0fZYFd6aXBQhwl2EWgWAPi36JYbltVYiyvnFfW69QTjA8IV8AcKBW2J8Fzecw94RtG8bOP/ZEZTsJGbpFAzKITHt6d9F8OcF4Upvv2I+PGjxY+3Fv/z4wdDROS5hbeXMfZpZ12NerEbPiRiy1wEewlk7d49xs/36NAdYumedR/Z2NWWo2+euQPSLbSIgG/OCcBjs8Gj/1yW4C8UvHdTT4ocLA7oYhl0xl4mKaQLsF0cE/oIFxvXyKW3S3TX6MrH86VPPpLH8Ho0U/r7PJANeKZ5L2pBTIrVomQRc7xhLwuBbWyHvY3Ck3Kz5zoe47amaO6D8KFQhPvho2Rmbxorxrhc12DxvBYnhyzHWz2yb36xHr5gkYfxWDAreBkLK7l+uW6L0/ZI5t99f636QAG2MyRlTOJIg5/1NTa+jup5t1RLSlp6rbWOGPUm98X7dkbv7/bxReMzrfdLrt35RvMcFCEpEdMhKUqfttZBZ4TrBUq2uLaLZflPub+/B7mgw4azrFFtAAAQAElEQVTfArZkqxXygkNbPnIbvLeG8+uZL3JvVBQrJPm+pGhexIF4+XBYj+X45OnS/IQ6b3JerJSUtXhT5McjuQNysVdcw92w4QqphVzTDaic495HUki2vQKyR2AsR3LOTnPMYeWHRiYKeV8MwMuy6+ahAzhS5P3I6qSrKddJZwDLjxo1mtEcbMaRz+dlXnd/Bs/+29i+Zy0bwkvUE7Mt0xjzWVKHb5/21BGPDag5wQP6FfvID1npsS3oao1bmbxAvbh8cIAwv+HatXuSBTYFltcWH+sx1xk1j41+LNxpfVbgrMBZgbMCZwXOCpwV+IMV2H8z2vd3qa3fh3fSS/ee3l9Z/YN9XAxP7qzAWYGzAmcF/u4K8HkA/u4sP53do6k90n16wH+QYz0Ag/6xtFkE8KkE8luHPWfq7n+4UUpQJfBzymSbH8gl84WneRx4sIX3F8UvXRWCg3mA8CBbvxiMJvhBIQ8IS/s5ejTOUSTGZdbQnT7zCKdyoNuZVpfrkoec9OH93Dcfh9J/iByrH9gyjxmO8iCd8RIYgyUYn4iVjz1Tljk5pKSQroENEKc7QFfAJOMzJJ0JjO83H9H8LLnZQfJLHOupNjD7sA2f+yYOGeDaYk4E/v5IkqIZkqO4RR49fybCswfnFD49EQcMQ9c+pnEdmyHyRfD//PCYw0quC5xkAxjAPoDeg/VZb+cmKSTZkjwLl/2KHbDB/YbbpJWUMSWltPy5F0lDhgI5gH8G7Ap727nG8KBs4IEvQM/WUudK3yVAlLDUE3ZDmJ3rE/YlkbTOLUwjD/JKJjTIdC6dvFDyJqYGpZ7jpgx3Q+IUoWYaHzxqfmO2Y36WzVHI6efPn5H/b+/CPiOTi5GkkAZmv+RthnXyPuV8FAEFFmWzmcfmnN27J8nXM3WfTCXdtd8U9sk8sE2sGrvyly3UuueArHPaICm4d5WA+wsV2PpmkJlkgwfZuXtijAl+ieU00hpfkJ2Dk6eRUtYkmQcnSWNOjn9txtjXkkc96jZwYFUJrfvnwMIiGZfmtDKvor6SrCSngrsvNoaf8aLbE7PKw7N27ap35JQ6EjhSfqNMUnC9N8nXUvzC4Tn+gvefd80VcBozdXfXSrsTf3l3/Xj98rhnwLMCZwXOCpwVOCtwVuCswFmBswK/tQL+OWj8jd8vGfUMclbgrMA/pgL89FzJznzJTvoXVkB/YU6fTMl7jtmAh88ZXwrPIxrwkvGHjHggh4OkfJjNQ9qCJD/0FOoX8RHbOSRzA7PsNd4ppiEPFf2cf/2tkCUpMpAGv3I6mBbZFn4lNL/Ngn/vS9ZaasGcAM9oAXqg1KEHCq19dL8C4lCnFm9+MEtc0EJr/Od07J3KoTtpfCIUkYibQ1JIA9gPjHXbfltliWBNb5xfEUzXH7GJee3Wtm537Z1yKCZZjEPSYNZzt+GM27ir4Y5ICmlgVhGLvsP6+vN8nTcy4kITi4UYGQ6RdtjDF6za5Ojog9JDkWc8M9RVGvlIg6bOYxWVFLkvTGM9pGG7diPzLB/Hxbd0UPZ3yjwFSYgGzCIf+sjch2Kcf6wvEt9sNyTjTBc/xh2S+2dJrvlYU+Yh9nMoHXquuV8kOGcEkkIaoF+wyHL3YEy67Y9gVTZpxJC4JhbPy/AHQGNsy6SLHlk6+UTMxYsCLUjXtotzBujtkk2S16gl5JpJ9mmGxyP+gIJjqdxZLwMZGDbN81SC+ANjXSTk6N8wTwx99/ovMeeNsnu+rOsYoiGK5hg1Pr9FuvkMo80Gu+y8eOquCSA2LmrOFXi87IeCVnOM9eiuxcpeEUkhyfmOvN/amDP+sR6Skus5tmfrWN1I4Z2TNHxQYwvgweI4oHv96QNJzuMt3toPus5HA62FNd5X3l9+y9vzzavi3sE4e2Dry9ExOLPGgyIv1M/OjIZMMrci47Fuvj+H6dK7yYghKSThstHu+YGMaZ2kTYehNPryutGPGHOTY4dr0h0/fNgssJHk3mjdNoXSSYrmz7J8C+4cyz98WBVyDc2OZwOOD38MxgFoZyC7gPQYQ1JIFyC7BrWe4Nx8qdgnEuFjxBo27n6gybYFs2uTFFUXRHM+87qh+w4wHnGhCa/XGJc5jj2DvklxDzEdNguKJSn+uQe57/EFs8l7wcfjtI+7nB5nBc4KnBU4K3BW4KzAWYFvqADfjz4a9onP5evmceBn+ngS/zjqKX2lAtR+xis+p81Zgd9WgXOgswJnBb6xAvXhWvQbh/qPha4HpPtp35Pv7V7vf+/a1QPC5/m8lsf8fQP+bty9cu3XA827fncU1P1W9VrOt34flzA++LjnPQ+FpFRSE2nwKZhP98S2l1CC2WHwlLuQkjRDkr1xojtjSF88Z8DNdjyE7/mChPkUNgMz0s7Hsnn4I96PvGO8dUBr1jGkS5whje2Q5LrSRQPgbzHyvZXvJUQozDqJcS7gpcS1PjKPpshDkh/WN8ugqzDGIY2+JNsMnvrFekhKv7WbQ3W/IKr+hXa//JLhcWKFWmwHE9k610x3QXjJUNLmxGW01gIqkYN507KB4gcteAfE+/tivCf6lGf3GIWyl4g7gMwmuYfgC9LQ80JRGnzpelajet4tDlBjLNPYO7PNoU8vs5pjb4qVQeYR197HyByuxql8M0fCOV/II2CCX9I7a4j+Xgz87umQd79gAvBSi9ZkFphMbXGgn+9jXfNl9L2i2kdSSAPu5prmnB3jKNdNh96QFA4QdRz5RPilZ3jNp/zdzdbwN6fWcmx+s/n/fv5fgPf3n35Hulj7euvsJdeeGhx5decM9rpZpqaQXF/n1lZIyLR3C0mJshsGGsRn4gKzh6073z7lpKYAR8ayUPIZmK9mSbETvZb2HGdxjYELNFnesl4vmzitTdXnzia9ZUjteuRbm89JKqppDWL2JpbzdOo34o8KmO+9PXQ31lE+aXxXkdqvOL2aK3YzcuwvPzHfwpcHfxiw5lZGrZiTnhU4K3BW4KzAxyrAB+EjfCzaaX1W4L9RgcXff+7CJeCLSfM31XuwSbYtRvbGib9tOrjL2aG2zmf0/Ji1jTXlvgX9KEMSj/BiPH+f9w8t/uHRE/wT/Itp3jXjLy4e4a7Di4qK+aL5t5n96pp8W2Jn4G+ugG8ScXlQcL0P/BjIAr43PEsCmxnP7Pf62feYf3zvCM/hMeLh0a8erPBw5RrB//34AHaP1+Carg/Q+lrbjZb8k5SHivfwcPK/oKzPmnfP5Qjb3Kw/4sun4uzpL6R25Xo09iy7Mr7qjOsjcn/FdCCfuk/YGosHG8VDw2tdGL9N4v3hWmH37ge+UAB/BGKAJ8NH9wdNd3Gv9kfvHnqAGFc65zX3I/KbhYeBmmTLbz/moCbZ4GekMOZYR/ywisg8nFfRvbz6Rfd2e3ln3kZE5YTFzNMHRzLke5TdNZVayKhx4EF557NORfj5eDR3Bt6sbitMds1flYLU9ygzmRFGXit4F8+SCHjiBwd606OaX8tc+9wf47MgHKV7qYFEjgqtNKbDU4kC4rEedqQT8vkaxLuC8+tG8yQBPIjVd/CRhzy+W4hT7OI6BraF2OnnvsIvKZwieZiMne1JLGDyk3OSx0r43i+DuoKogyU0lnh3nPfgn23urZs6IZftTT3eouc7VfyOIHkubcBDOrIdnaNdN95MhE26hY7uxYpo5GMHmboXoLsPLUhvIQPxDO4pCefd5c86wwHTjXQAuTuot5VH7AOLBegkxZvRPOsWnh8pm4b7ncKawocPu/o+E1ucHNdCb9tYFAmmADztCNd8CYWzSuWbhc3JQz2baNIGu+eo/K+jhVgPdK1H1t5li+aYAL5QfVtljmEreElpHdvB/L2++f+bOjNTyTaKkBSUj5iMF85fUkQTyoEYR0Nmtnv+JuFpBXbd9osFjmyZoreWclmmdQ4kCA9NOEb+H6LRg8/RbuPu+NDFMij2gCUBEV4tFOExTBeje39EbyGo9djAA/j0s12+u7VdmAfdFCAHfXHMFfgRc8i9jJ4cfIQimA80IlyqFTJV1CHPA4y+5R4rwE1+DrewNt0RFfyzw+VDbrF4vs4p8LN/t5LadzP2cs+JsdP64pJaaMnWbNSk7JJLISyyKu3Zy2WDYXccb/QYsSMk6joQPrA3Gc3DjfAEVFCfGeF8ZQS5G3LtCU9fXisQ1iMDyJMiW8H8w37ExfYeuu3RjZijZvgA5C3eQs6hO+dYj+7OqHePmld+pjiWPO8IBYe8l7v73f2ES555+oJNmvYj/mKbMWYLL0vIurIhj2i+m8r52Y5YXnqLW0hjrAjnYkdJ5iLlkhzHfDfM+7zJuYfNULNtRCAz2Zrsy7XtKacMyvx/uvd/1r07z3fTxf2Cu6EWidAyqLPyEJEzcFBJmQuxXcSow+IQhiKA57x4ZkZ4LS/wHF2ArDnUA468RhTyg+suoFuACPtc2SnCsoLcBcEB78RIge6AnT0HZ+MuvMlBIwYoFfyMlDtZD5FsndhHGdXGErn26La7zNn1oAauYFyhIlwofhnLosU534OXLkC43tAezUshw2Obpz/GlyMdN7lIYK9tngNAB/b6kmFTOmoAjwwe0C9QDhfFzfm5wzyxAWWzp92LD0oOD6q/+JoB3fn2UAyEa2CpfaN77o+wBuprPhtdItJ9pWlWcdwhZ9DNHwEd8Krb4myPKnDqzgqcFTgrcFbgrMBZgd9VAb61/K6xznHOCpwVOCvwnRU472cH1fUPvwfSU3RW4C+qwONU/tR17XF5GPQ4OT8kWh8c7e3wBXv539r387MA357fq3UNHhL66dsHExo1574HcIYCeNZrYPQenfF5hPItm9FnfDB6t2d03jJWXPtZsLaS7+nIG18/Mw+oSzkozOq9J81hwF5+ry/ZAeUak94RMPkQHETyyU7jwT/zYY0vsCr34GpG9xaE0JrcrXaTEEOS4w1sipWRhlzSKjkmuV5WSYpmlHXWnzRWZD84xnw8OzoJuzmPsH+EIhK45eLF9VG2EpYRkkIRiRrfovBz++Bg3EhtHB7kf6SQFMRQg/bBU1e/8Lm2755Kj4VNl9ek+9cGV70mxwO7nK7ycAhp2OVvDsOv9pIf4ntS3U/fu+kIrkF256Efus10tnGscNym5trzKB5bwJSchHXoYz2UfTryaQBfScHDfAuzqaFLNk+ZByIDPkGtjMiYVsSdI9O46BmHufT0LR+NrWJbYpf0FYp9Ie0zeAbyCKYWenohuT5moKCZB1ZvjdwAAoUgu7oiW0G8tFn75isPaLhf4H4ATzbwQx8+dBOfbVgIx1jyrWush0IeV5L7M9z1vMkdeOIWjFZzVFNIwHvFL37N2UCG94rPmdtKTdYQrIs19kMWsfZNyZH+BZGHrb2XYEfs5Ozv9NaYEZKMovAKDotNBm9ma8gLxNkUZqglMHvVyAMBugJ9eRvENIRSgGZAUsisJK8NXNw9aowyqHGgYX9Rc6P0M02bWOPbln0x6+/xNg1wDf5AmgAAEABJREFUT/8tcooOPhAcc+Z4obtqoXC83K+m39VGDruxPdg6vO87vhNVx/Jq+MEfqOyD5gkYEqxmxVbcVfxBsu6Xzav60CNshneY2ecFE5uTPyhrLqfiT3pW4KzATQVOwVmBswJnBc4K/HUV8Beavy6nM6GzAmcFzgrMFdh+epyFe/7ZzeyZfh/vWZ944JndN+n52+b8jeVvCn+G/T0VkOQHWvfxe7L4+ChsPfC65+celdRDxHv0/viMN+NiyQOcwkX6PZx0b23D6z4QPnjQ9h0PA4n7ChgbOJWrhmyPrJ2fgENnY/oz0PVeN296EYrIX+jkXRQvX9yNw7VVCxnknjZSyH1AH5QOvnAZ3w/2r4cukw9RDxsDIx+tOQxZBDR8jHEXPxwdD1R7vuB67QV390Syxn7ZwQuPJf/p3B7Lu2EZeps4tgfaNS9DyskDNJ8kv6iwomcO3fpbMF530MU2FdJuu/ncK2ArF9uzLgMpVISaEjzU3+CxGM/E+bA2l5xiPaTIeD7b5qLHT1LqpEGJE9Nh8daDl4adNCgxwGa0MpL1Kw+RRHKu/RKLa/huuF3y8ZJ23/iYF/ruEgF8C4yTsABq8uHmLHK+jXxWb8YBdCWlXjqiTkphfcSP/zF+0P/p/ntYnPCEIhblHBcHfX9/T17CIraj8pcU0kAq7bNse9Pxt9dbkXYxHdLwk5RSCfpmHgrM7ppX33FavoQih+59yngzcsjZ3Tx+yBVKX+rHS+i3t7dgX8KHD+Qm2bCVXA7mZLC2V0C2hzcFNtQOwIMMuJ4YD5axsAHMA0gttKJsoOQxqBMyg43JYRvxPOMpt4U6GZZ6iXsQT6FDf4TkVsDWTrE4HkAPSn9E0WMLuv0KyAHyAvVZnBvy8GDEU1MUQtZkjMVpLPG+vAc+I2Zs6ykbSmO97EEvAkFE2phkq7jQFNTJ16/0FmGasde1zLFmPrptyumztDmG7Aw1zO2bpxy1r3vVZzVCl6K87ziUBdjw+QlWsx0Z40iMGyEN2vFd40ja5NKFDx8tFC3CZ2Ndn5gOh4kRy8EmuaTASVK4JcLHzLtrOfpmahBfltropv5eC2vutsyBZGwhyfFk7oWWhfPaHpiikn+2atZt+XiMxZjHC9skbFdNGuOX3aDs5Z71IgYoe/TwyAA8kJRzke7Rt9RjC/C9B8YA2M3o3lS550y75zbr4JEhduZ0E86GDei5XNZ9HtfphhMLvte19hYJC/GjltiOuBf/eHJILWT0zLNqGSFfv7LcXDw6Op9RK8pOckaJCJNEztVbopsBkm28N2N3yDJJm7Rt3MmcFTgrcFbgrMB1Bc7eWYGzAl9aAf/c/vl4/u6Cf+LzUU7PswJnBc4K/J4K+J6VAxXNzn/5dBbiv7z6v3vufi4SflYa0N899vF4PEAqHFs8k+aDrb9nQk73r0rG+bzQ5pRX/lldV7MXgn/WhBHAZ/1/zY/5gw9Hccr4FfykdYSwfDC/58xw+bOBP2Lgb0a1kAekN3ILJPlhqsxdmnhgCg50F6vB+dnrYHyWRhxpUIsOG2pwUbqCflhMX3rsiw2Q5LwjERzuh8x4rnXTkxBYZiKU7kuy4Lqli+eb1Crp1sbix83Ocy3KeA5lE2+RPPuBPHMePLbSZUxpifbW4+1NpuFjWWFy1fql5/wvHYYZ8WvdM3qeysp69/MzYqWSQhooK6gkSGC7xOBTMJ3e35epd2GpyYzUOG05X5D9+eTwyBu/8elxJQtmvXn0d9Kw9tLmceGDWOBi8kWcHPr11wrkUpgTyLVybVKm8EsZXYF5g/Dh1Qtg9mnDbsbsUHlAZ/kRT+kYnzwLR3Y51joP+JCtgMmrjbGwlRSSXAfqq4gA3t85ew9iXYBYZRaZfakxhyND5BVmjMY5Z+JRLx5p58IVXfzyE/jijsAlxgEryXNQit9aC8m8Ig+z7of1be3ritIZEriBGnOmQ3P/jO2sZS1zYAv5/GDOXOPkY9GlWeFpbv0b/ab5HCPJaYAwjacHuRSuFmTydMpsiElyy0pjzE3joG6RSVgXHziobeEDboem7DSwVzIngPxYj7QswvtJmCYu0uxenZrnyv22NQWI7RheRN1Ev8SQD/ilIDvnkeMmpHuEzSBiXGWT4GTPCpwVOCtwVuCswFmBiLMGX1cBvliDo4h8EWn+slI4ssH3+EfrI+u/XMZPF4/wl6d/pndW4KzAowr4ZpY/ka9U2K48bCCYgbD6M7+XofsMKk7Rz8T4BZ/6G+dJyeEXYv0HXOtz8Lvony9hXQvQOZt9f9a9xhOB7wpXH692rb7ZF1p+I7FdUbP5uIQ+/GfAtxdw5EvcGUc2QybJdw/DdEj+xJkqD0g9SKWZRtyb3/fm2JwAeHUU2TDRI+SH1fmg2pQpILc47945Mcfmtz82RFiMVeTR7cc7uys4AA9Q7Tps3Ok2ACnwCd0tmmM3a0ezWzKSUm6S/W5Fd7zs/OKJmNKITw1BhZRaaAJjzsBOwjcCvwLy7hyTUh/z9E2y1Bfag7pW36EcZ40VzX90DAwDu+Z4LrZ5dl7+n60Ecz/E6YIxfk/74i/awUkKaaC9MffBS9CwrkBfwVGxoPQl5M1s0eLpF6x2I9UL+A0hcMnRJtm6b14sd/dUO7xpKnYnhmaEFvKfCNYj97Ttkb15Ld8wyuuUigErvdsXDPnAMZ/O2gXfdSWN+KbSxZho7/zWUviwvBlu7ozWbTCgGHMyzTnJ8ZylQzUDHxA+Wmvxw8K3ys/24SQlhQRa2DkhKWWsB1jIhZey3ofebKFY71KOl2EcO1wXp8XMbTLqb7PY4A8Ucs0QRJBC0qYuZsEgo5TE1IEV/iN4d0yqyTnAkycUcD0AZOPeMnwkEcXTFGYJ9Awna5r1IBXrifjorFolr5OMbfORC/tyCamFDMYBVl81ZAAbcKX8YMerEOwT5kcOM8iNF+3I4AG1x+feMOjmmhKbupDvHmrawnQvPFiSOoodGS8BP4NkN8/B4Jvw3uib7dDVuTkRUH1oxWdei/cwqPBlS40L+CQcS6FkF4+Hj9zHR2op54Rug6+PkVvk/kL+8+fPYMzl/T1yIch/saepd4PDuhbuWpnnOhHn5/Ie767Xe1rZQhFOK095CUcE91eTUBPkCkjeQlHAh/tWflYzvi+Jn6bvvoChe4y8naVtso4rDR9ycMkn8+SaQO8+06PvbngKOW1KaNXGVx/Z5+DkDxzXlK40yGYwtsu65uL6O1TKTIOk03vMLWJ8NjJ/6c2L4LX3z1/d9zJJISmaaw/MRh2Swsp4e7N9RLjnU56Dg6HCNtJFhpw9A6jfq8DvEcidWMQFzWMCSU5Bj1xf0hEr4Z0Wrg3o3gQFgnio8GDBgS30VXQHAuQ+Axl4FketRaFsuxe8+/MbhLwawNfZhY+gMo8Q69FWepKzAmcFzgqcFTgrcFbgrMC3VsBfWW7jHwpvzZD4O38U6H8jztBnBc4KnBX4ggp84Ab3BaM9DUE64KnhaXBW4LsrwEYsfN1YRKxofF8o/s9TP2HyA5xI/PlsviaDudpfE/EzUciCB2Sv+vKQLG39UC3pfEJZKDn94m8oysKN8j8p6MGKhB9YD/pqEfZVrD60YlREKC8rfvpFBWv/6OrKfHCoIE+oPCDwc9iAbuaOwVhzf+PNSLL95x6v8hcqHOKqOVzwIDhC8eyQTXhQDcymRzOzwUzDyIEkK0yvmtPuyMGV4sUO15Lrs7e+Cme9W0geDEN3eGnz0y+ifv7sl3cZ0UJ6i9ZktPjx4y3kP5GHnZJen/x+YxNItl6RQudW65bUugCO371Xu7xXAbxt02c7pcI9v7D2OW1NacQCzIF+hIKwMR2WhDyOdBHiw0uO95/vwR6m7wzSgOHJic6Qwz3AHNf5Y5l+kxwZaE4CwP9x5EQ903U5Jbl2oGVq1rgkVq52vpl4du6jtQw9sBGSx7AbtgBDu0NuQN169Bt5CRwmc8B/RumPKGOW7ZH+UDYGYsqJQ5tVyHoCl2+VvE4qtxsPJ0wtZrlFUV9d8Ium+PE/b5HXpgeXtK6f0o0pJONT85KOa8A6K+AtzpZxzdnd/itjQpvt6NsVYlw4d7ZGLMljbJLnDJEk+3g+MVY3p4m8vJMneDK2Wmnpn1McCrfWDD/j1gKJc4TMcEi3QCPO+VKQT8IIaielND56NPzABxzJo/ABt8emWXPvNgeGnY3Jce7DIwPwYPaRhOhFHNtyTYAXg3y/Wa73x4fx5fhxp9PjrMBZgbMCZwXOCpwVOCvwuyvAd53C7x77HO+/VIFzrmcF/oUV8A/R26xmfhP+DoYfrMHvGOsc47sqwEOQR7g/LmsP7lvc0/CAv/B12/fJo5BPDsTD/Q1+CjVq5RcIfnvQjXtz9PNHP128q/1tipEvD96O8d2JzL81ccTP48+5lu2sv8dL3oeGpJAG7tnu5X39DY/eqc/ih/Qr/OzVKveHh0Tc5vhtCHy2S+pnavGXtkvsNS8n1RPeXt7Tpa9BpRYyqj9sL75V16KlL/uNbr9NU3UxXQwP2AvuS/L7A/mFX09YlTWxOAAPcYFE/QbsEL0poBaHIkK8WQjm5EmZ0iQ0cAOSQjLwHaKn58rnirK2CGZv9/M6Ny2xh/J4kUA8o3Tho3jJuRkRrIGsGU1SNO4Vnpokx1PUwVQsypqVDEqNWSP4jwLf7j3ymj+5zGjbcBLyrZs5UoOUWNfWNZPk212Pvizx7pf4/MYhL1I323QYp7e3t/j//+//xptDM1K3EZAsGCYx+i1ae8taSRfd4nm9+yWzh7J1CzTNeih+G7w3sR15uPAjw4w9bOye3tCx75CHZVKL1hT8CR/dvu4EQJZQxPvyHotzgWJDvk0tGNMDBUfPPKxlnuaR7SHGMmIM4NFWe3O0uHPYKprnDvYmYy4RC+O6ZpJrZWALkIO9X/WxmREhT4k6RoTHLN/u2EvB9ZBcmLgc6EcNFudyATIHDGLJeSVijJE+GbPb5wJ8GKvnnCz3eH2yi+notqmu1visjTTy6/h5E0FnlC20/Ltjgepf16Wkg/ZHCzZM/syZeRtj9iOFxfMCJlFpz/PGSlK4JehjKzPNgNI/hPd6d325FqgdNhmnKWQgcwjHdV+C3SAp93X4wNZG3iqurIP0jDv2oSSrVjimu3jkL1KaiYhxHtZh2wEYxufaBQ7r+fdgrD3i5pAlA5IcSu6nu3McNAVPT/iBa0Mk8meFevgeqa0OwcF40IR8Nmxn5qZx/yohcwXVb45zBEfLCWBbYH88QtndozVmxei+7gDyygH+GfDxDggXPOaj4t6j4VpG9/18nXP5di86qP4R7c4VObEr16LIADYAuyN0XwOF0kvyNAb6moc0+tKgJS+fe5Tr8J7ulJ8VOCtwVuCswFmBswJnBc4KHFVAR8JTdlbgrMA/vgL/hQn8lvvXbxnkv7Ba/5I5zvth5j83vf0zrIpY9HNRT69/ZAV4IPaBxHkIBz7gcmD6HRhFRagAABAASURBVDuNXX2Ly4M9dAepHIj6+iByViEDswy+U78D+3s1Iotb+EWMg/Hs1E8qAxA3fPT1AXxSj2VR4A8F8MBmfnmD5AIe4JJHxbpoBqdQtDYeaUr04lsO8gB+2u343aOaZOs+A5O1MUWwdjeCDCCAAvgCcwTVD+bTtHWLqTox6sa745YmWS9z6Ey2hh4gYC5p5yQuY96OhY6tYTO/rLCXGeLOqJjELSC72HSvKxJXz/7ynBhJ4T8aD9plKtGvCNiCnuNaFawz1FIbjXhmMnbmaZHDI0pISjrLHMyyITdz1ST55Unz3nSguBzXvSEftXMmq7LZd2jGmb3Ob/fyctsziFiHlEZ8aPPL6vSzTspTcKS9GfJmHLM3jfjAGXhK9nAe1ICXZzfGJfAQaePAxC0QJ7HKMSc/6BG6NwQof+hsR787Fpjle15SSKCZGuF7iGNrrVHZS9gowjQR14dk3bXoqlcvcaHgSumOq5d7iNoBiy7NsSV52BWhi27lunMGazeJdLFDR03uobtWR7ruuBlsPZHnyn4T6SHJ8Fr4nirB685YzqZfVJLsN5BS6zwt783s+ZryTk1ZnlbhhU9bW1kSDuSmuHd0G4Mjvdp9v0N7C516jicpqUUhThOsyp6kkEDEs7GcpudPnUDksc972FRt0mQ7lW4TrIwUziEuRxbt0oWTFOQnuQdMtrbrL75Rz9jsdgy5s0934pe7zcmAvYMkz+eC0LCQFJLvCe7WFItKzdLjVmNQv7IoWfUjFIeHhcxxhkXZvIq1Q0ff12c3sEUAD/11HOfWPSFQ8eFnlPwZvV+5Z56n/qzAWYGzAn95Beab4nfwkkL6c/jLy/80ve9Yk98Z8+kE/6EG9Rs27/6W9Rn4u1CAJRSF4ImQIaN4voA0j/FKmbDDfraln3LH+DCdA32SX+xXtfoMfbf/I3hatvh7m7+Hxq/g753Z35HZs3vZ35Hl57N4Nr/X9ZcfnD+yH8P3pz8DruwZ4aP6ZqP4okN2qceYb7ycf1wOrWzSin+PrrZ3CUHuQ3oL+Qd0NcUVFCEj7h1yPvLd9RDW3fP7QvnfHOrZZ81X5X7Zb37k4Qtr3382zsVe/pwojL3rcJbBl/w+Xfyd4T0UoJvfID9EXxGR3wZC/I19A3o/v2FbPsPOsTI2c313bsZi3vDQaZIPxyl+jbXu61T6VPM1e9uc0xjvosp5ON6IO8ZKvps3LpaDSx35jO7Ts6SQdGMnKeXSYxrrPO/RnvWSH5rHAXQz7jOB03FekQgfDYHpK03yeIak4A7xCPt4+3WjXzaSQm0g698dWQqSVN3f1EITbB4gXjzWcKs1a7/k/otpJt3fpEFAnQIPG7u/ZIPV0T74+b5pAXJg9m5DDzDozCvHozfAGIBeUelSX2QD8voXMsOM1LF1Xbrr9O4ghQjXz2Arg26+R0S3uPuevyGapW3ENr9gZ8OfP5dYloifzrlTaI8jqK3fzKeXY7mbjbmB7PjEOpq4Xg4Gs8KuyWF7Dee2mkpyJt33mW4aZBT8s80ML/LpzPJiHz6uY3VL0Per8bsnP2D9YpOEJ7Eo5G5+JFplNlvGtGLU37HMO0TYPJbogRzzpNaRVaGrBXh35MWzWEx7JyeHXmRJ5G+QxXowFiw0sdjfIPaAfRU55mLv7hp1OwD03brELDOfzbYePtn5RD70GQ8ajgt69PA7qWj2+8GLU/pjINdTER6Ilxj4lG+3LBgEaniL2S58KH3UW7R4iwY15F7YrulHhPnusSTFW7OVqWcf4Q3YjVgP8gF0FYIM2F6SJYxlkXOlZy6kBhmQCTps4d1F36drnFruYbNA1rsrY39PyK2HHBt59Aj5z5abIo9h753i+CnwCXvQuSjdx8fphAO6tzb8PdayvKeg4mTHJ/xxf+fkcaHDhjDU4HpMiYB2XBtdz2TtRcjzkBSS4uFhvcJ/0n7UtXtuIP2sD0Pom+2AeXTNcsb0tOgmsINBB2wS9grZB4QF8t4Io3fmpQjzoLvmUOktZUWRDR321GPUInO0oieGzI5XrXsu1LbypA+ujNxRKMK5kTMId/HBl/6MWA95TrDonFV4myfgJQX3NwkaoaZoUtRB3JxuCUyloeeZjDdndO+FhA09xbw/OUgAly667X3biXcrPfvslw55V9jHsD82HiK6bYmf90XHT2o9939ydEjnHYlYD3zA2k2CLUzzGG8GlN0D5LiZv+N6uEssD6ZhYFcro6fucExi2CrCwRMRXsqI4rv7RuwOxtuJti7jsEYXweCY26hzD25NvlM6s7xbRbcTGHXt7nfbXGNEuZy3tbUv0maaY9Ax0AOzIXl+hqTkJSFO4DcjhT51mxRGXhY2XxurPLh+jJrH3F/s2H2vzlqahrF4s4Dioc33dTkGPECP7AIW0uO6NclpePBYD3lh8sNi9JkrGL1xZp1AyYsObVzHW4U1jqfgdQjv7SVRfegSHjtcCzrhNVzsbH7MVxHJ22pBYd3UumUJJ5brdYdeZj45n2xW4DydFTgrcFbgrMBZgbMC31UBvuN8JPbeft//lVgf8T1tzwqcFfh7K8B9Afy9Gf7ZzPzz4x9NgPHB3SQeLd4j3d2Ap+KswPMKXLbWc1tb1MMVs9kkhaTkD0/7+Pv+odM/Qcic9/jDee/Tqf6U1n79JtVj9ioWncfmH9ceb4y++IGtnwD2ONYfjbN/IIkNMgAPqAP0Hhj3nu6xnNqAYUUcMMbm4eaQ5/liFuQDUr6e6Cd43rmf/uorDWYlq+f3EUYD90bIfP3wda9HjoxawBeQDRBVIXeASfLQxDr/hQe9xLdRxYDW9kh+1aXfwQmbBHW9HuXKOm3Ye96Dg/cu9Ngzn+4eb09nG/gMbLviJYWaobZS82k0TtjNQCq//fnhNzb89qwzQeSH4uZcm7RdawNvhfWaECF5/3ku4QMbxfTHb1cEbCPJFiBCUqJZ15xv+OiuicmlidGcx7oIdrHPmNfFKKKhsAAKJLkXtlXwJ3bHzTirnmsJ3eK5QBl5VT0lfVs/v0jwPHqB3NFBH0Tptil1X32rD+2Tnv4RmOuoZ9tqUn7dMWcfsT8M6gUoGdhsqsO4YFMMBnUiGFVD6PNWM/tcjUl/rYGkUFPm2GReEWEa09GxNy4i2aRt3cV7Esx2xS+ea/GD5gXpeyFr4029RTFzNYb7L7Ztnnfs0c8jqV1yv+MyxHYaKZkZkjwvFo65ODK8599B8pbZihJee1m4Non6gSE4spNVkoI1AbEeHsK1WzsmkrwWA+4+bDZNPettJy7o7HNCJwk2WnuzWokU3Dl1rs0Cia12ExubjSdJzVaTJPRBdqYTaTRNgt/FOvGjfF4dXtJhzSTkkTpJUYeklFX/GWXfPbMpvctd7A3ttVefzLf72i3n5lyL/3oqh/Tn1i6fzJNcV9jopfbi1f1SrNPorMC/qALnVM4KnBU4K/AfrUD3Fw3w2enbPcBn/R/4+ef+KDwwO1VnBc4K/BcrMP9EN/N/dS2eJfpM/1dP7kzuX1+By6MEdmrhaNqlg35Gf+TzWVmvh3J+1gqvppAAD/YM+gY6kPqp33cPYl7Ko7tWhZccvs+o8r+lPGTS9w38RZF50Dfji8JGhJ/5em8Qj9pIGvvCa88eYC8A9B8HO3+g+8HhgMezyMOMcdRMWwwdLwDYoN2y2B50N4w/PvihR/c+dgbWyWOMseUcGAOI36CxloZtgf49pI3TXvgnhPwShSFYqyFXrOX1HPcRGN/X3jQmFhK5GW2gZNAjMB7yMZ5fNnhA1ixB3d1H/wiSxzIyhgMOuoSkXIdYj7e1Lw17xNhCC9K1jjxKB5UE8TK0Qaczv4hUXeIWXNYSf5pKyvnIdZ2DMEb1pWFjwxKZagX5KvoCLFqbJJvv4DEYJ7HqV/PYxuuWsDbGvkZpY31zQX745ZQ89P/+b4sfP9gvCtYh/BA88vDY/hlWvtd66YJY8vghl9gx+hKR+9HjLMBG9AG2gDCM2W3crUcGkIdjhOeQvE/4gdmOvsJ/FJwDc2SF8AFvkvlBFYIkusdNxidp3A/MZmsES26csO3kaEhei9WX+AV8FEoHOd6AQhvfQuYx8BUT1IX59hAiT7mHT8lLCknJRww/rb6r8EK8BpfOhUt7Yqx6xnT6IWkz6p5H9zr2bm3ySzAf9yYb53XpWR8Ju2xSmJyL1xpfgAwgz7nW5CxclnfHWIJ/upvxLMrWbdOdTzhnhf94zpKGrltLfFME3flCQbcM2D2g0vCRBsUGSApJ0by/W2MdHXP17Y5nNmzgNmoePprtTbLZOjxAvGf+7tnBbeicG3MBKdiduvVg8Tg5b19Ly7vrAHW8HN82yxqwb3TxkDWW18I2PKPRLv7cJQb+Dm3xxRcZkOQ5Gs3qgyYppZLSjo6aIM4lYnlfNkhDnsonp7LEpUA+1GWd7pMIT9TsnScme7WkbY573U1fN5JNICnjNFOwKe4wOe/dpCWFg7iZxuOj/FnrGXt5RRny8PqN/VDyexT7OS5zmnHPr+T4EmODFfJ+qxhqynlKgzbTGenPBW25Xa+a5EBXktsONjO6r7sC1n1Xe2Qz1Fo8wmx7xbMHjXYlPDtnBc4KnBU4KxBx1uCswH+0Av45/uWZ+ztEgL2Df7YOsJf/lr78A0jhtwx4DnJW4KzAxyrw2g94H4u5WmulkJmnf+IfUoFHC/dI9w+Z3i+k+ZHP56Nh8C8c6WeZP0njCLNN8Zudl4fvBIlSml7pp77ZbFf6ipGav/hUSa8pqskPZLT2TlLleZW+UrE51pE9+tgvAcLCkdMXy3Lv73N4+Up6lsxN4GcOd/VVEn8aZ3aSwm2zR+9n+ZHzCb+MsAaZhJ3c88Nan3lOycPKPYZ2+knAhviPeHb8aMP5gc9l/AdGVkkt5GvV7HFbpcRb2YlM87aUlArujuZ5whz7o7lF2ZKXpJAu9eZ+Xfr0VKQ+nhxzLEyJUaD/a+i7HPpVOMZJgcXwIPu7k6eZD/zDdrPqqrt2FP5jB0ULjvYWIbP/8z8Rb28KPw9POvYdTmAJKSJArotl/Hy4HzAeH+m6M2kOLLWAAnc9F0avK2rnsO8S1BjW4zybEFuhIbLdYMYZ68FdznON5bwumh3nEiCR1th0JuALxkx89tiL39T9/Pkz/u/n//nFqEffYrSQjuNsIcUa6NCOnH++/xwvWj3G5rMyHnrlJmIhLygLxBiFH0llP817eNTI9OzjrL3qPnfmlAZ5ssTUQp9pcu0kexr0353f//t//xfg//5v1GC8YF1Q3yJDKd4aeyNCjteMH28/4u3tLXi5KxG/hc8xH/Q32AadZIkB/1F42pvLmOfWvWHQg3BWiWvn2B+SNhE1BwhK3N48P3ckhXQNrhdsvRKD+Fz+ZrOpWesS//z5HqD7BVkq1pOaY87Qqljz7itFOtvSn4HZjFkHP8ehX0C+R+mKzuPOfOnvUeLe083y3Gre1eFrbPF9zeXKZ298xs52G//awaghAAAQAElEQVRgos21bH5zD4gnVUGHNzmB0bucj2QX7V/OuR5fkX9zrYDUQsZfPmunp2hxHmcFzgqcFTgrcFbgrMBWgf8eI39pHIiDb47z18ADdbogL/yR+vnLb4A/Mvg56FmBswKvVIAftgqv2L9mw4/BE7hhgdec/4AVyf0K/kDKv3PI/CDxj6f9CNTtdybzd4zFSwBwlI2f2Wz/Kgb8kQ2+4Ei3l2EHchlc7huajw68NivNK88PPbqxj5U6f7uo/9czzIdjJmw89LF9h7DoqqFPczNf9/E+HpPxz4gORKgpJFO1lcbTQ5JtDXyN/C0RvzH7+vvb01R+0aDZf4a7v9C8VAH4DYmPgP9VEriEOTq+yfhEPBByB5jMDR1I/U6B+QzsQHj9ZjAe6H7QnHAiuabrQ8LkLQvrwy8r2I+FGnJhoOpslNFmDIUkD6/IsRzTw5gPy1gLdG8R6zV2obLs823Ooq7rYO86LLln/R2eX9xdbLDg4H6EDYK8wge/jUjeBk6+nEbuPd79p9Ox1XiZEP5abj/u5fbvvr7i6PBYuWkOdIxMndtaL0kh6cqSMXN9PDYvq0op2c6t+kWxhU8/+wzq+xC8J41+yDyL6q90CXEXC+aSWOeVvOfhELH5rz6MBSSFZDTRHXbY2KnGyz1otUOFRw/k7+aQSxr+UMcQgJ9hGS9fcoA6EX83TqmkKebEM24BW8l2ji0vJ/DCBvdPdK6cibNlDMB4BfdZE2pio2xSeB5GRLyFolkAFJG8yWjefzLXsDGFZ9yE+zQPE//zpuD/KuW3g+sFhgMF6Ll5xt5893XmgrotuAY1ZdwZyAD55vydf7cfMoA8nX3CT00R2eThFJKzNZrn5Ip4rB7Mf1njEAssGXPJl5/EBIsnA/ANH2oa/rZ11/wycBXLRbJSYmzQMo/m/gziFmyejVzJJTs+DftmjjhvSb31PKbZvIa90lk68pKFwCSgAJ58MFrCKRjIh0xqIb1lPE816YiPTcPZmO4vuFkSgQ5ELGstUuwTcVwOyyP6IktGk8wbCllH3bZgwTyH1fFZznNo5KCMC1UoWry1t0SzjcJqJ9B32MdvzZbkAhzFbldNUkgKnxLdRVn8GcMYQIxlxJPDaeRv/5LPsvhujmAFsije8fehtjG48QQ1665bj76UZQt5Hk0KED6glkaDd3m51GRf7CwK6BHQkU+BfkFSsoxLutnxSVJIM8L9C7AdcM5mpNW2QS924X432Crvtnv3QD9da8A+siiuDrnHxLJmju0+PtyTf6Zvj3fXDAx/F8K2Ht6Og/cumXizbowDIk8WuHUH6I7ZLStYfNOstptzcXjuexRCUnQvxOKxyY354eh0fbu0oWN7QX2/WWKBJwgGwC+QIz/V6IRLpGSkQenM+RRfdJljYfxBEAcXKIAHkjy1W6AD2BbI4QilL1o2+H8npBZ6gO8c+yq292bMCKW65fk8nRU4K3BW4KzAWYGzAv/NCvi7YU2c7wnFFx1fF6oX23eJi+SaIwa4lv6u3vbTSvhb70B86DiNzwqcFfjGCoyfFaebzpePRWzw5YHPgGcF/mgFfvVzdfbnARH4ygnN8eHBHH/0+YxeDr9HzFcttgkH2H8HseiXGg+D9gG4L83Y6+/1iQVKLykkVfe3Uj8S/K3j3R2M6X8Ud4OtCsdj52TPPHsFZJ+TZZue/gwWdu7bNvaY9Y/4q0FvDbmmwK3GjjICoIUC+D0qub38us+02HsD/m7ucPBYoYO+CvwSdihfhwvmcoFCGrCZ+TDoR5hxk2l6hbngqFjwM3hIDZCVTVFkMyrWLNvzufcZGljpNLcc3N2a/PAfbIIdk3GQrXFgb+GH7U4267VL7uL/MECQQyHjl/kUD5HvlF7YtMiTrAfZeXCSFG4JzDIvAgIEBfeZR3U/SvMlsHZejomEMYHfVtA9hpNsxrFySAkvKV9MYCsh4Wo3fE2Rw48fLbwqEWHZeo2taVjmZhc1qKX2CdsQy04Wrs02KXM38za922yLzVw7+jXX5HH2cIM3Q3+CpJAUPg3E5ag8eAF4kQ5uxBv80bn00MKR3bVsWCJTiPL4rHh7ezN+hJpCMkzDh+RqMyUQsuSooVxSqzwPG6kNZj1LWrlrIimkFVb5kvN5NElmdNG7zwwsXJt1cOI0wUEWv2QriZyLQtX1vJ2zbWR5c0w1hWSYhiIkGVBMbRvhPrKBEP3II7WOxQu37peMi7HtF8tTn5bj1J0Xv3H8vv7TyxnL43pIBrtgmF+dF8dbeOk7SalHAXHxNr3Eyg7agidQrOlVju5kDNOWSdnATWohKa9PM7S7CA7bQo6h9K20JEVrLV45bJpmEjGU/P7k1OsS3at8R0B7I7YA+QDzV+bTM09JK7WZwrwS4UMavDRTK9wsGmtg/rb1W9GVBD1YInh5a+R3ZUXwWR1HBwX1oJKN0BeFN7r13fuvd38qm1p01RgNlFBSznOWle4jtPy7x9/7ITrCsCvP0fvUeZ3Dp3wPnbw7nDBzeYZD928TypELZt1eu6JseLazAmcFzgqcFTgrcFbg312B/Ln4yRSxAU/MTvVZgX9gBc6Uv7MCkvKHRukrf/zQd6Z8xj4r8NdU4NnnLg9/Cp9PmusJfD7Cd3iSEfMvfGaMw4cyix/aGDycTbz7IZrRLQNqCgAP4EGNXzGrXxSbRyi7r6CeQSw8eCJnqPEoLjmjx2fxw77F9hv8TNHPqVH/3dDz9KhL92SYG3MGz70ipPH5JK99p6bAdeoGD39B3Dn4LXxwq3bCPKUNUyuJnZBC4rfe/KrP8b0UfkA9ePIGNs+GHaCDnHy6HQaGz+DjwcNsvG8x/Hr+34ndeWDRMjfnF7zs6Wte48GrJEyeglgJW1JL8uY6Y4jum9X7O3n3eH93fO+9XvC8sLVbNkarax+awjunbl+3cU2Y6Q66gbU07rimGFsY8lVTzECWyLjOeaXYS7YF+GjsIeT9wAZ5QVK4xHF0pG+u5qi7Q8XyKH/22DA9Cncly9gOONMykJyTO6nzNcSc3d1ayu2LQPL+cI7wzEM5f4VUaDHL0s4n0pQprUkBwgcUOXA3m9WO533tMbvXM6gBWMf1CPHjrcWPiGjWYwOW5Huo/qhh4b3cw6IIn9SsBTlIxOIXaYvnvDi+Vzj2x+Ic+H9G80Wd9y/8Yvtu+8XjLfZPnfv4Sy10A2XYIU92m//i+OkXw6bTN4ZVhBwrpkNSSGDcR8jl5/tPX1PvG7rzKpRrW31cDDeuwcVz7/Hu/BfbLx7z3XOwcosv1Tiun/VDvdjE/QzcwxYh5wjtabPE4njdGCaeneVuIb2FZMtEZByp+tBRO/yYV7dTwWaIN/CyXFL2beYxHc8JIkeIX86NtZpyCbuIk43IE3TrnaUlERJaw7T7+urdcQ3WONZDsr4pez/9Avfd+wI94xXIP3n0cw7pRUwHNd89QCFjpP2757N4tzsr52az62afWSAp+FNxJG1q9mfO0dGSOl5fEfaK8D7y+vWVvlv27vhuXh/3YKir5ZJIPOpoMItFhqdoe/OeFi4XWGm7bkHB3WzdeVA7KMh41kgex3Rudt/il7z55Wx7G17yesxew/5O/TLAOGE3uHHuFgxESC0kGS2OjmHnCR8pv0Pm/Rj86q9jy3m25OXepUnuA4veTIHZqzbyZq18L9+n77ip95pDJcezN2eAzN2rJsk1UjTTGdJFrmC87n3dvY4DFm189144Bgkq40uD9spxpcR5BHKS7GsjaVAPl7ksxFjnWnGRzUBu16s29EtwfaF/jMXzvEC5r1rIlKCSIHfRfXE9wl3HVdFWepKzAmcFzgqcFTgrcFbgrMBNBfiqdSM8Bb+lAtT+CL9l8HOQswL/tQqc8z0r8J+uwOOHDlWa+TOpZN9Ja7xfH4OHW0Q7iIQYHKgeivABq5GaAqzdjXQeKE3YFHeYj9r7aZIf594J9lCsh9pPKad6vOqfD8tcH+w/4Y7bITKWH+gdKg+E9QBurxryX63Vxb/Wdz9O91NIHiTu5Yd9eT971f3oNMI8gAfx0YMaZbGuHZ1OjnAtHT1JDGkoH/RKbaWKcZhOMeVrY8jHmbmiJl8wpBEOG3UM/XhQ3MmxFDuq0E5yv7vP48gSG7DXIQMuipPaay99bAoX6X1OOs5fkmemaH6xofCQaw32+4faAJt8qFF3icgR0qCxO9iP2DHmpqqFsQAvhSKbY5BHIe4cTCNxR/9Y7LFskOd8ARLhYf0C+C34jdXmfSZZu+ZI7pJso4gAMR3W+r5Tc5OGnvxd7cnumrVXCqCFFFydSOBKcNWR2lWfONzHEZIPdQ/nI42ckO8hySbXcfY29/o53qpkLZgvMkkppQbkkbJQUNemFpLvO3ao2cmy4EBmkHfnxoEsRqxki7c//ZXAbpAu9hI8o/SQx+iODTbjUEiAnFqKK7/s+EQuJm4yLo04fc3RYeNid7GJkO9nLSSFvKfCRze8XbxMcO64SdZPqJp1B06kA4YGLV3zRG/CiMO1PgmTlWQ64LDmj1rpR2zW7cgKGXlFKCQFBzGRAfqg5iyVjeO6oQPYAviIi03JoPz/vfl/J/+/n/l/+fISnLEkhXQfsR628Bpo7XmHenziEuMK1BgrmzpstDcz7iMuO3ev1o2+NOzgM64dsKcPFDIBjJ2DZwxJIY29YYOblrHmQKvFgWjVDDJittHxueIUtchtvf4czM39+429uHhOe4vm/GeZZ7Z9pMHPOnjJ822CnbDvT6o77PU8hlEjtjF6v+fM9U4uMY+7H5pCGNI0T/epKcVKah9imXiD+Iwe2IDr7x5s+YttyukTkS477BPOp8tZgbMCZwXOCpwVOCtwpwL5g6k/pO/RO26/TVx5eUB+Y+HeFwJ/l7HFaJo68I8wPP7eM1+c/yT4TvkItTz36N9b2TMzKsAPF78CYjzCr8T+Gl//vOP7wUevoQjfExPxyaP8ixJm5un/k+Gi+odHV9eTOOItftiGT89/yuvdDytmLMEPrQMeYbmPh0NYOWL4x1s/XPgMr6Z4BA/x29vfNOB8jfrpZABkUJCf2Sy1k15ktWF2ayWDlpDP6+KJBd59LV4QUddzBN8IbtHzn5vzPtooEd33fiOv7g+s7kELy9SPdz+4WnV4AashCeV5nGpPLb07bA/srrBY9hCXsSoXgijePOM3T9Rzy9+WiDwkhQS6qbHuz1ROp8qrRBI+qu5Gy67opvgkw1rdQ/RwzormXGI9ynbtbgT56DTbvxm6RotoRuyOWoc93ZmFLADkZPZpk9J62Jndx/fUIoNGxJxW1tV7Y69PufeFzUNS+BRMCDsQijx86wsw26fCJ7VhhM7drUmyj/edJezFTMhJWWxJBNdkMj6VzClu1xS1r35kIopI6rMcyDz6WI/mIGDtOg7XGVlHlBwKygZ+Rsmh8ql0wd5f0Zfm2DJssGvWhFxPEFy7TnDMw3WAV1bVvqaZGvMYsDqccUZkXEyhCIgBA6ytyQAAEABJREFUdWhf3xqwgLoCTzAAPDEI7RFsFwn8gV1CUgStKWTEnUNqm16y7YQtVija21twSBcb+jPkcRKrzazb85JSxBiA3xhlb4FUrCdJIWntRfKSgnGw5doY/u9Rx/vPHksWRxEUywrqjl23HB4/L5A1oymUjKSQtPHJTCdp6IhV/uQBMCMvqINE2FTyKZyGB00bFgwg80JnHHjL2Ath2fCwcG3kWrDZKh3EYQO/Nw/W5DNAmGCySzSvy1t7cxLmo6e9P6pMWzTf+0ekcASP3G2Gb4yD/ApI4KGPUDZSi/D8JZkMhA/03QsB3N2asGdsI2tljVmf3cx057736ZZb66VYQvYvIIOHFkRtJoRnf4Fs5mtuYf7BMjimRbZR+E/GlmU24Ap2nYJ5WU8OPTcc9t3iDmOad4roeY9ANPoRirAfIH38w4wkyxX8891m3BjPfc9bigDRPb5tk3oRJSuIxX3LFFX46NiZplPahFnikZtp4AdayDUJ+4Lu68VbMDpmYTv3kWu1EXaO11yPyEM+r9+nnWfQtaSPAO4qJMexrmdglIYb68mLXck23qOxziEYw+geWzlOs3ULVQ6mF77FyEURto9Qrt0YyjL3O3NxbHIC8eBwKvZ4S4TPES04Zj9JHsrZiyGt9zpE2nl9nUM32A7d43Z4ozuWif3sa9vueS2WAfhojuOBJIVUaMm/uZ8I+Wq1zrVShKN4/G4mnEvvwW8kv3vdC4vCO3Xg3XaAuiy2f7f9YlcgKSS5FxNlLnaKCK+u4/RgTu6GjUIevTMhczYI+fZLGZplfC62iIDaMRYPDCyJsH132BnhI/eGqTw3k2zwIOzzCBUrnNOwi8gNzGRJwDnxLyDI/XkdZ94ewT0WmvB+EdV2XSSFpGjed2DsU/aIZ2k7+p1im+8eK/AzkAH0MxbbzohwHIPxJYXi+iBPdNfS2x5DA9YXsG4AWaJ3l8XFv3W9kjAe+P/YexfFtnFgibIKcube3f3/n72xiD3VIChKluRHkplMhgyL3eg3GqBsk3GSnMFF2WR6EGzzYS49wal/o8iizxwjC4R+xmnMMZjj5AqSa4/emcWK2I40lnKvgIW1DTLHhT0tWao8rajXWicllAo9fcCDwT5HvHA8zl0HDvbowNGBowNHB44O/Pc68P73Sv+9nhwzPjpwdOD37sDxufWJ9Tma9Ylm/Tamvqnkdnyj/meH/94t9kv71utBTB7GDLyX7LP278X73fU1Xx5aKps7mAXv+Snb03f0btYee9d7fGwfyn1P8zVZzZc9cfEeNw674yJ6h2u+FBQ+eMel2qv1qg8cqTNmo7pwj3Gp5r7NbX15ALq3TI6JvTx8+jJryfgW9v3sZq52k0H5kMB2sfuLvcpCsNnrwtuWfUFkz2A/t+08kJWvI3T2Q7CX2sNom/9aW8d/WRZd/5Oye0/eC/CgeDnz8Be7aDpjN+JxZjxhD8FKplidemowaQ3uX+wZY9BplXwbVpvoEjvIHggiK2R+lQ+GUJwl/szlxAv8by8vqry+REi+LQ7y5F34zClaOYfWHj72oEN6fTWLZ/si3Px3sot2cJvNGOY6crNGrGfGE6k1YBHUnP17E3eN1aghmH6hqyrsFUzNFQua2MGVQQYVT1iY1NkxrEP2jS5HpIhkJ6KpT3Uk3tSFj9DGZofIygYGMVcRp2k7pnAVbP1hnVZREXvErQGXnv4xccObfkHq7MiCGuwueQlXWPXhd+pi43d+fdUrKAGTjmzCWnu0xohNZJhxZpbpXaSSqcm25uFm2QNTFmpH1sS1+h9ZYBsCisLWyTj0kkb2kNku3h40Zm/hElWlmQM9ztxKyMUeentQRNsZu0J8kKaEsVZEY8DHDvmlzLNefGe+Ig46WNkuYCEpPFcPiCN+kHyI0QcIfjW+c6k6Uv+KaRKXa93UXKht8X5NNsm1O4iVUYnrkhpynyYqfOY9WGXvVJ71czZ+JcMm/B6R78fFJz6x1pQlmpfY77HJ2e+VM074Tvkt3WxQFE9Nicfwk6evelSxkvuTUerzlhqmmz3i2p6iv4V+pv62q23vFz7FThr+ZyOxgxk3tdj3ehXZHtPjPm33xYf06MB/tQPHvI8OHB04OvCDHchf3Qp+MMw/4f6RbwpiE/wT9R05jw4cHfinOzB/yPi76ki+B7nmD76Tllnsgxocl6MDf0QHsqPNPg/9pRMiB08vP5Eiv1fxCfMPmrpZe+Sh1R4fDPMHmuW7r+CrU4tvu/oNEFs83FMdediUB7k1+Acvc+0flTD1+z0R3m4yeOSnfG8evDF4JKA5j1R35HWP5h66o5Pux5o97zzU9QMbfeBI2vfRiGTw/Ow83A2yF4LwQfjguTcPyPGPjW3ZA9J4YaL1aMjDJm5RPkrmA+KFh+lTbg9/N8fsQ5i+pNzsbY/h7gH0plyZ+C2sQ2iwiq8IYdSo5XQinocqtoU1dvihuXOND0HyYkSjostLBPoW30DrYVu2a8TrlaJ2k21evkE1+tqrbo0jezxgZGwlK/nsESdkYIzFQWrxwVC/zdYZLOezsg6tnaQYa3fgZo0/sY3GHnW01oRKpkc2NivEEdvE7FlfIPIgrjO6DCNeYGxLga6P2E2JbUwGIosu6V9YG050kTItgiZn7n+rqZWfSE9Hq2/ryx1uoNTfzBwk/FtB64F1nIRQZJVt5ViIsSxn4q1xIgT2iWtcumLTsZtYmCMnPn0FvoIH5cSli/jkMNQe/e04LcRBXaebaz5kUV9iA4dN7LQ7ZuT4RtfZq6HTJPM2gzO9ErnszN2yiYl8nvGTJbsumkd6ZvGHeqbsGXXFb9cm1C3Q+7LrV6+/6FDpZLXT8LGbDNKu/EWH/GWIMbeFEMw283sAp0aPPsVfu6NXfvyhwiaq2rMZd8mmH4nLOL2Y9sltoyNg5JYx5kTWAOayvUHrYWceXkeQYajEKDAeORaduSexGOcqT94IbMu29v3RetjkELXhs4qUOVXPWG8b34Y++6fQNXJ2JX5+i7bzeZJ6ENRnRL7WETLnBpyokf7Tn+QhbAh6YqcvgIFyj0bRWeeBrMVA5IU4965Offksil3kbXW2naFsYscOSEPW4XvFxr/4UL7A6Ppo69C27BWC0otVNQjrrj6s+4xHXUN5fbUtAROj04c9IhPHlGWMqSom8QgNj8GHT3JpINU5dZbvogtfgvcvmd/EO9a2ZV/6bl+Paz5M5hld0Af3bCIP3injjjpdCO6oPihKPTENDVJHy/zYd0Xho/8RJO4eybHHjD1t5nhSu8k79Nrr3HcrnXaPaHukOORHB44OHB34z3XgmPDRgf96B7ZvHp80IjbBE5NDdXTg6MDRgV/eAf/yDP+yBO99MB8N+7csaFbyFn9L7dkiwd+S7PdN0nk4tcdHK50+H7X/Xe3mPCb9SJ37/aqftYcImho+kv+ejW3ZF9yz+RUyts/TsObhnWTxyBtwZp4QSl1f5jD4wIlbPTDmObN4Pv8WxFjA0PHANnyAY2oMGNZpW/Y18sAzsIc8fGC7fHL5kfWJ/wV5SB8goT6uzC3jdRBBnmoH4T8Ay8oLkWBX8hZ31m7rcqQpu5QXBauF7nxe6iXH6+uiJY3fG+z4xA52ois2KYMIu0jIGZLxI5j52OPxbebUGpL9xKZjehSs49jaXkc3hLxVJ3PbaxDLtuKbly4ml3IQxh57qaaPoW16sVRfY1L2yDiJoQ1aD1xWbpDkzz4lgniNSqOHPNfSVSLE5I7NKy/CguhiE2SP2x65aNHp24te8pvAjjZRkyGZ020QVlEGxGaMVDZjYBMkrjsseUmzLpLph+Wd9pq9tPOxzbXH21HNL4EIYXLV+MZsymwLE9lQfe44nU7lV/NLPtyfhbGt/GHBlaXp9eKBBhrH9ezEcaxW2/Cr6oqgrubHPi8kgyVBy4qY0Ogg22k3PiczZMXIU3pMi0YMnPV5ANTvn5Zsq+IYGhBPHJFBJOe0bOveYfEnPs4U2bnUGjtHviI9jGwPZ5BLEH4Hm3tt7fec76S2ZQfpz6D2fh+7IpWMWvIiMgLbskHruvyz3NGADurM/QMTP2TNZg1AG7DxB7K2A5VKBGNfFIQom1k33anx7YWO1d1GulVlZTq2GQeQB6dtcg/sTewh8yoMtV22kpUj9U1kHNiWPZDxPdgu8UqK3y71ecxMim7SjbFNfBW0Hk7fNkSIPx2xs6aOAAya1clnIO/vkUUPuTmjC27Eb4ZZl6D25mwEtGSxho9uG0f2C1GzTs6P5IjxR+w+YVMh6zKcbMv2GOSa2oLwH4Dt8rcHbdA9Zgg+3VjtS2Kz7sHUf5Xe3x1fjXb4HR04OnB04OjA0YF/aQe+XHa+49rjy4F+D0e+/6//y+wR/T2qPKo4OnB04O/pgEmzB8Nfeu5zhU+y0CB8fhjaIeIgKm1Mjf6dl8zhGe7NatePW/X8G91FE/fW4P44D4ae4b7XIX2vA3n48hHsv6W44tcEefAyUU9geWA6xx+haxhIHhvtgejpmUcHTZ1J7GGf5KBZBk9DfEB5u/cSc48PhPghk9sefjTYrd8c2/Rlh4/Gk0a/L/TjnsPyrX9+0yC60CDPrQZ43AQza97T2D/C/PSRsZiA/dFz5OcRcGrK/gYz5rY/SI5a12Ae2A4bHi2zvftE2XOZgW4pN1tsxWRGTGJhHlnVk7gMio98Q+q8YMmLogTg8Z3d5BuIw86D/MTHDztEnzoTPnM8r/8/XPhgBol+WefT636lFwhH7eTsA0hlZ+Gm51va0Ade5xELe9ZPEyLYwR7xRq7MMTZdtu9iulKSlnPXeemiheqpm5qHnkX8RJ9sq2ruqt+GIrOscezrGvyQP7oOm67QlBDaKbDoWp9tuVmd2gvIp952hc58xJpYjZfI2uYYmW6O6RsalU2MnORInsikLvNCgawM+woI5/SDrXM/pjQFotZiQoNYJg+hGjS/1RnRRKf2zjIsZ9U6LbwMX/CLLDaWQwg5ejV08NiEH0qunQRFUrl1TlxE+TxyYlha6O+ZwGfm+Ar9TtLoMRMJ8OakRly5A5By2sbvom5N+saL4LyQRqpshE4sTuy6bIMm52uXhWxhXciIQey0OzLuW92LssZL2c04lokj1rZTVO9S7Iuu+7gjjz5o2NqWi+brZ5MFBVpjVA/o3fBTHZElLq7Etzqxhaf4Hs+27AFxpMbYBraR3D8tUyw6CFf6wAKHmXNgLZbUgcweRpl7IevCPhgvbhd8AePkjH7S6MMT4uqMLHbZS5lnYd1jmVvg9IT5VZm9M2dypB74xI1/4gTisEeNsJ8+bcsemM72GNuDltyS+aP1aOb7IupJDVegzqX6l5qX2l/5Td7UHaT2hDD+gcixEMd2xIWKR5ysZ/qUeOVL3MiiL8P1knu3c9+IOL3TzMiJZ3I0v8jQ+RkbPuqxAQaXa8VNTvZAVUIchqgWjZfEUHcZZaGhImc+j3KfpcZhH5uu3IuxoyT2CJmP010AABAASURBVNnC4NKhE2f4BVnQoTnHLWPymCGzQmlyjViM8bG96TFaeUFbQRy2dQJN4u4CFjog1ZgwtGtR+tqZa6/ekgyFbawup218QVvxZiz0oPShwIGRW/sDVyHU4yOduIVwSRzz2ce+4kqZCDvP75oaQTMHl1B1VB+Le3DBtoNaNxaug+zDPTZ97EDGEw+i3hXbqX2oZvzMkElxXnSxmPFDN9s198JnX9ChwbLWHNsg/vdgu/LYg8Z2Ivb2kNvOUH2hx31hd9fwzWXWNRWdOhJvyrMege3KO+0eUbPBg/gEM05PDXfR1deehD6KO+W5ByZ/0KMDRweODhwdODpwdODowH+xA8ecjw4cHfhIB/JTWvAR259h89lcsQ9+Ru5/VYxMeuJfVfhR7A92wD/of+2+MAwg/8TJFv7IA4xfXhp11NOeST+a8LP2H437N9vNaUz6bno2YXbNxEN7An5mfTHPk+KH4d5T8EyMB2MjRPj37IeeySgYo69ceRyHW1UPfXyOLOP62OqxpjJwydx4BqoC5lmHPPBNHSUjxZ7alj2A+XoaOmB709tWXqANCF6l4ypLsl3QenxmfVeXNyQx8qIjtO7DzYLJKrPbBO8yzeKBuGTtjoSZ2InD2jwevTJGiu1VLWk44uvaItgBn/v6BA92th9k7Ws/Z3KIhnhNyEuZq1oTOypoyVc6eYYihDSCaB726INt2S5xiCOviWV3deXhdGJlf2iYyTb3Xdf59azv378X8n+pdh6k9/KtcFeXvHJMmXnPJxGoBuLmDfCi59/Pr3oFUWERK5TjHPvbmnEoQe0kvXyz/vprvPRS9k76EzrcuCYShDPzgOxOMpG310P3LnvY2m1n84DtD+RX4hHvSrQfJAboqQG5bdmjt5EtqWvtJ2J0rYBpnXSt1sFVr5EhIRbM3dPiTwKhtc1V6rzMyAvL1/MZfpGz59DYQw9LBSlS8S4oB6Ii5EsMjDK8IPLUT/zoqax0ToTkcA2vL8Rc2ENVz+urltX3TWy8mhv3/QVmbFu20XISi2vOBxh2tsvH5d/K1kYmK2dB14e96qY4uUDmmVprrozDxyRrKfpRiACFbdmu0ZvL6mtZOcVhmAD2cnqyOCT+OjS2K0uPGJHHCOrlLfeG03/GOTc37hvhRyTlMG90Y2daUiAAYWQbxCLYrBkMec2V+Q2K+MEZz+WB7p448QbYszjbVu5/yqQeK8c2FwbhJxjWGf8wkYfuYXpyi70+/PSbNLIBCmLOVDaGZmbVTyRRRUq9IXtEZJv6VcBaASLo9UlELcTN132XalyLXS/RBevwDZnzj2KWFf6CSIMhsXc53k56GP2MK7EvWX9GwM/FuM1tm/Xw54LsrBv+e9hN3iHrEEyXaTvHP0rbjwY4/I8OHB04OnB04OjA0YGjA79HB45va36Pdfi3VXHU+6EO7H8K2vMfcv6C0cwx6Xsh9nZ7/j2/P0KfH0Yn/ogJHZP4RAdq5dnzeaYUfNz1Z37NrEdQpA6FfPLMA4+gnpMxITdrIg9O9/hk6H/Q3L8od9Yt+Hz45uuaFh6uBWwfCZ19rdcHj1Qzcc8la9t54J/17eS8Z7OX2Vb9caJeNNkHGXVi2Vig94rIesU2JpcXJZEFCDmHTgrV82O8jXpu8wVtaglEDUwhV33teGcOBLf3NvBvngDPPi28f5jgFQV9TI3X0HjpUrrr+9y2ah+VrnaTbG+QTPwRVx85TC7WmHCCAATEkK73w71Qtjdx+Y9yZA957oHBibiXmmykOaE2DFHG/NOXNQgyr/vNbdggUtnxQmrwszcXfeRBZzITGSeNfbHL/g6iC2zLdtgtR2dSgVhLGx2wm7zWY1vhA5k5Jie1xWe+WA+foKgl11U5Is8oCD9hRxLEKjFHP/KizR5y24RyGeSFsN3gxxim6g81b2UK2Gcc2NgFGQi+UIPLpVK6NLYlYBti5eiZJ6gXg9jSJnJKeRH0P//DS2DKwTym5dMx6Nj3oiqZbWgTV3w7e3qsvW3lsPObnsjUZXvFxT42gbMW6+dHeNsRV8wwda+s2yT5UUiYdOIqR88FAST6Tp2wsl04nxdlLfMytPhaX9ZljWkPOzv33UJ4IjPPxAhSU2iQWgIsys5efZmDbYmTyCuFRCYpaw9BbdkOW7CTk2ipKSBvD3b8wnyq/vwGMS91s+eD1GW74sWnAnIpeeqRlTO6jp9t2QNpXeSMdHsYQXSBPeqzjPT6jH5gbeSq7tQ7wLwyl+BmPiJu7fubOm3yBMTqqx/sdkZW/biXI/Y3iKNNTJjkC2C3kwqLr7jUmD2yEKOEdy5lt+rtEXfrN+MGbNd6xzYYVuwK9unqyvSnNHKqQBHbhTXuNbeLrKMThz3WIuMJxMQS8AZx2OZKbJYm7rZLP/1Cr3JhJ8fFEGthv2TPBfEX+t6jfx9MU2cutPOhcSd+xyCxA8qTTW7z+QAii7PhbWuzLb/co8yNHLH5DPI9v/msyb/cl9/6Xagh/p0coR8CtnZqfYYxD/vaprO258xhTpCE9rWNfRlnP30EhJFtceGE6qNHwzCf09f7rVNfgVAdYHT3LJtpC7Vd+e1B7zp9Qph7cY9O/64x6n4UslPTHvaoyx70kd+UpzuTP+jRgaMDRweODhwdODpwdODv6YD/njRHlqMDRweODjztwB+jvP1QvR3/MRP9T08kz4fuIU35t684jz0yDZ6CDfLvv/7bV+SDK5AN+QHTzWxjPuC0M8kD08vwWW+jC5Joj4v3Rzie0/Lg7/ZxWeK+7z2zxnLhAd8eY4N3YidWEKuPo9+Y5mHqjYjhdVzLI20064NCGxnjR6dt2b5S25ex7U2fB5LKg8kr6/3gtuqLLr7BRXLh4rUQN6CNut4DF7s9l1jTLv7RxT8I/xAY276jtupP4wqmwcyTXMGUP6M2MTZIsMAwevewLSc/dSpYPZAO+Tq+JZvpZEKDGNq5Fmo+9HqjeajPy4TMLbJpGtegITidTP3lrtgEGREGYpUSO81jKOZopYnW1ZoxNy+arBzb1wMGp9NJL99eCvXCaxfTtozNJfSIl1o6m2ZhHuY2/uvbN1UObOvkpYmCGlxfkrtfApbSJkhxH7vYlj0gWfNI3CDj9Da/Kf2a37Cd+Sg/+aMvMC7KZfrlZg5f/vjmJV/4yDB7c3b60Gd8tGW7rW1ePgUj0d4uZZtLUD4zBqb5re7Unv4SUs76gVl7aGH6xGjFjBUaUXIOiPVvlTHygut6dcl+aKemU/6f5+RccyReepHagv/7/n8Kwid+gqTm+MqXwPGbiM0e8SvMfoVyA0YGyVKUeafHxdy5ZN+dXk7Ue1LlXm2Ss2IwDt/XeTDcTos/u1qnwuu8M5/MsfB//1e/cZ/fvB9zXlZzFmzllqrTaq0px8g59fdzxW7CMLFOqVVz+hEgGLEk21cQhz1ksbEHj/juGZs99ka48lkz56WrPLZ1e0xRaOq2LWMEKQq70eJR2pbtDFmerqXmtkAX5CpoPcw6FLAPpbhVsycj1l6S+U1b2xUTsjd5yNuxDxp+jXvGV7Y2L5ir5sx4qJIvGKPH19gEjy2GxrZcrGW7uK9cKJO+Xur8SoyP+GROwbQN35N8Cn4m3U0neyf4aPheO+4SwB5r/FH/9+zaewaH/ujA0YH/bgfmB+NX6T/dOduyfx3+6fn9aP6vruvP8vvR+t/zt39s7d+Lr/z1seBdw2uD8c9USXwLeRdb3MR+huuwP32U74kege/zfzhf/iZl/qmuR9j6ZHp1B1cFzD5FuPL5+abA91C38/gZ9SfVj+C2ptvxj8Q+fH99B977HPz1FXBT6Bl+tIIZexcnojnc81P2CVr35iK9pfzoM2/QmWPSu/PdJd3skO15hrfn1UML8v3d49t6bsfv1XNtn8kGkYaCPNTMZ2FEvyE+N79fO4GvRJ/3/63vI/m0y9/QDzpr8wzm69Y94Pb8W4Q10azjLeWhUL64Ko8AgjiEBuE/Bs8HXkUplu9mPub5xCphUNvsX+h+jzB8et7Ocxo/kk/9I2pb9gWP7N7GTx/3iGfGDvMG038q0tfwdnyaKOEK0V2jMXwL4z8gPYqR3FqPhpHN3mBcywC/d4wsQH11VoyOBmS9rpQMbBPGcCpqWfuj/BFslM9ihtvXBa/zkOI3QCqJsdGFandEFkxR+D02OV97DBLrFptNxd9GMveMS5Y6+NrFF6++Ig/3grO6AjV6iVnu1zP3RugVdDlsixMXb0KveVJb4gal5HM9uq6mHhsc7ROqNv5/Q5aidgN2TVYj6QkaNEn57SA81RNY4yCEbF9haC5Xe+qvZYkzEY1tNaD1sF3ctAnNXEKDKCcNP5H5LdQ+aK+Hw51Y+XlhgdJ2BTSBhSBHXzEDhCJKrkVdtCOrQBzWRQEGxIGFIcSCDchg7uPUFUQ27Yrn4kZwTkIzwr+KCR2Q6DJroThWbXDkG/93ZhRdzoKIwwFjw3AyUideZ41sizMiqKEg8QQFmJDQ8hrMDu+SKXYFEtGA2E5I2ACy0hPMVz7jgcjEcZkHJVEXcph4tzUXnRPu6OAWegvUhSFnEkZJP5Bs50KMmCysCptSKZ/3yOxXVrx8iBUdfMfWMcA7L6xscgSMMz1YOCn1nNwJt+yQsRgD1pfZ6C9eIn97aeTSds+clHHTiT+terXUfLQetotLLcuSXUgkkncgfCVLRSHraVviQ8Zr7aG9My/q6IAEEnNEUu1q7cRYiFdJzxAen+LoaweivqB4FLblNtCJl5yVZ/XD5OpM7iDCaTfHkdkOqTrswWslUcQ2flnDyG3LBtRQ+tRNjZUemlrNZ9RExrELEmcDAttpAHtykWBrXshsy2bdCRr7xDAxG1DWIHnof4c3fQxOp7zsf1H6VEA3/eIbvpMmPoHUdAHselY++NAJhtQp2dY8oqsX4dv80VGXnXVlv7B2fYVig2N8IHWmr2Em3fjYEipj27IdVrM3edndEzB2wI6euSQ3czJ7euZNvrKViANiFl/lYIC9FH+uFUd15P/mjW8G9tD39C5IX/FJDwPXfGN5DTt+A3bo0NuWfUGk5v5omcsObAq2dq8Kt0rRn4Tvjho+tQ4kmmQcgkXS9vLdtYTCXTkYEts62YgsQcXRofEb8QiO7HzO5wMMJ2qu4zT3wFy/0D7MFVr+CSRig95DqaF32YMfUcR4QOuBScWQLJvJyJpH5hs+tK3yhE6+yMNTLf49w0J0e5SQi32JO/WI67Qte6AEXMoGOk976G2r0YtHEJ2e6BQYiP26cH8EU7dRdNFPxCbQetiu2tZhPgVXNOhbVN2dO8H0f4/IHmDGbuSa/KS2K789qNb5deYTzLrDB3P8iCZHMONParfBNovQBcHTQlKiayuGVa155roOZfwDrKboP0+PBhwdODpwdODowNGBowN/TAfMTALIcR4dODrwczqQWyr4OdHej/LZXLEP3o98WBwd+Ic68LENGqs9fkqxl2dAnwuH3/5Am7wgAAAQAElEQVRBwuZc8m30ZaYelvEg0mbGnF8O9HnHw+O2A+n/Pdza3RuzH1jGTZM9E0yBeVgVzPFzmiKmRXjXA60hGePB/7prbcekqhQbU6PPXGp/81B70umb3gRz/HVKbek9AXh+SZ/CAM5tDM/jzrq+d0lNgURcMGOsKSRk2h0LBsFOdJe9+F+rk+ux/1j32bvYivx2alMdpC86L9MWsyEicWTb/OMaRDtp+BWxDdahbCv71oaCyG1LnNod9o1g1ZGeNclVqji5D2xxKoftEMaTvveINnYBD7EJm/nbGVeYD1xiGwzT+A8kXldeZPW6ka2sS3o+EY/Yht6id141oFx40QG5UrcP1Dd7E0eb+oIMgOXqYSdw1WaE67kzw0qFlB+TDTC2daK13741vXxDIAoN0c1BT/eS5Jxju1UdNd7sLkGubGX+CFjiqvWITZChkb+8nMLW9mzEbzzIPyGz0QbNwqzyxi+wLdvKYQ+aAFm7zD3yK1Br9nR6V0gfgY0vZ+kYJ/YeiWFjwFlygsc28onUK2FQUB1mHsXsLuWfHHwWmjlljvmt7vg3ctiJwSywKbfUnHyhyDhLjIWE6UKcGVMcthGbdyLZK6rDtgRit7Ax89uy4sjYNqqBjANUqvltOekWeSiDE2EMgD38bDNaz1WdOLa32PYN3xgHyOOZXgTh78Fe7fGJ3uwP28pcFmpLvXmxeTqdlP2DtWRONy5SeN0ctku80JPUOxGzaILwqlmvExsCCd9pPz4fsGJxpkwcNhF2QBQ3SIdedJI1j/grcZITGk1QcoxCM4YloTbPljzNzH3Tyh48H0kqdCHj3pXUToaXnPZY21EsdlGagYmZYQySe1LLYRWbMKFDwigDyEfOfcwt2B1H26hbQQrP1YFlu+bdoNb+YN8y8QVEal9rIwuqBnodfiKyvvpN2TNqu+rY23RiPsLervjVtvj1sveNqDVrQl88EjOuC/kmnXzGvwrJG3w1fnyDvX+j58GURT8xZY9oe6Q45EcH/lsdOGZ7dODowNGB36QD/sl11F8N+8kxf9dw/6W5/q5rcNT1izuQD4jgF6c5wv8LO3Dsi99/0Z6vkXnaVPjBidiuBzK2K9J8MLDR9aEhz9lKf7nk0UBwkWw+PDTJg8Yg2ot8PPTPOPLPIvHKl7mnnozfixH7PWxv87X9nvsn9D8z1ifSvmOah1YT0zTTnmCp9Ajxmz5fpbP3tre+18OoLemIPO3G6HJ182UAZ5lrTh7c805m+GVf8ZyXfUEaDTRoIOj70LvHfYPOw8+BR/lTwwWN4ibsOZf7sSPt9CnrAGGdmGCEO3Tyk7nmOOPGKuDWLZ+OM8/uVz696vWybjmfkS0aD/aX4jvxxrgzfo75f/n1ij9idfwLV2vTlTkEs0bb1OzdTB6z9rCzXT6Jcd/aiNuKE7YNMOSkROZDp2B6QHMs/rSBfJZEnjnZxiPAHjsGsl2QM7og+zOI/5Ta7E1yZGxbtnnwTi2Vq2kedpPBHMdlOdMrFivxguhSV+cDLzRj2yEXsNjRxT/C4ql7AXO8LKOm0mHIMjE5KaGuYWSjLu9q09VBQsaJtRDIxoe5pcGERkNoGE6hQtx1Xs7waw3UtaBckEWeOJ2fyRrGQQVYL6YGtzU+srLFvwOGii40mLZXNqPUqKkjdRUL02Ca7MASX0wdEjSG0MhOresvXgCfGhs6L4HXdagcvVZF+2PKLYLIstc5Y7ssi3pAjCW/GcgcShYdfYzvUnQpP2fe+NuWcjKOX3zSt/xGZ/j4tVPTG3tbtjWPvd62luQn39SHJlaQ+yC5+s6mcsSPeiOvl4rMY9rF33blTGfy249TpvxmHj3prHOlhJqx1sMefhkuvbNfFupblFqSK/LCame7hrTyyi6faaln4T6SYsM8UyN9X4Bt2QPiIBX+Z6WXDGUudq4wnMlvj7Ft2QORX4E+ZYyLZE7s0i9xpO+QOsPbVmsvEoY2xvr6kd4UMpE1jD1ijnrGDWD2TqRjNAyjL1A7pci28mdotfG2xzqQo+z3lAUoGTGqDihtVtbQPkliX+JvWw1wyvYGPT1c2opPTm7a8isheTrrmj0WfckSFybj2r/rZN0a0suZUKkvdkE0nU2ZPRBkn0QWxPYKycsEN3/40iNPffGxXXXaFkxOzaNsqWv0auzvqbtQ/C6DjdtyUuussSfgZvE+k8gTJzdqs/Jb2wuubR3D8tGHjns0fHJ0cnZyXWpgEihtEwNbKMM6YxfUgIsdGwAf+UTmUDy9G/3gU+OGX1jjidgQQs6FWuL7+pp7d+H+pZf4kiraH4ZdWdRW+ihganiE9OqR35Tblv0Y0+6j9FJLVlTEbrocuY/1+F5eezpi0E/WfO99iXNwRweODhwd+C914Jjr0YG/qwN+P1G+vPMz/VtDfCOfeGtwSPYdyLex97C3OfijA0cHjg78Vzowv3aE/lfm/DPnmb5N5GvLZ2MvPBBY1q/j7/km/i3e8/mV+s4DwZy3OUp+K/zEOA9/8mDiEy6H6U/qgM1mXGPVGvCgqIa3G2+OS/nJy42vbR5e+Z0g7+nfcf/XqNcHd+/UO1tYlNaExiVrRju3fuZe3I9jc4vpaxPoVrkb2664tnfSsGSZ+yTDL+A24hdC1EfRdWmpS3IjOqf2RyYdIPOtDtlXzvSeJ664jsC2ldy2V1lf+yfoClllkxp1c/TxALekhq8Z1ujqMlqP8aYfPLOP05XtNiCewTbeMYkXDOeusjN0tSm3Eg5B8gQZ2X7zIN2ytMk7fB44QyXEzx8773tjG/sBrUfyBuvwDvEbmcUf+p3Ygtd2dPFuVfktYPuMdJGcWkG9ENbdIzMhYulsKyHzNez19VWv31/ZErHQaCckZ9UccYAg9pA623yJRaySrzZZ3uyxIIYmUVDyXBBmTgFsnXGtdzvMNybTdyrPCGt2lmwrf7iwhk12Y9a9/vn6fI8S34m80MncvmeOvBhbiPPKSwQ6puQL4rNBXTbRV2g94hdUHWPTbX1q1GzjA13NN52NHEQ+yGWcGiOfsNG1MUrd0dsuwZ63h8wOXVF8mdYl6xYfplNj2zWvDPIS2LYQKMfCS6pMKfahkdlG3UDoW9SLOebroGyHjRxvaZOjF0diQ3gJSxcr3+jz6XTS6dTAqXymf2wfwR5JEjP7Lqh5dsmOLsgSpAtaj7bSRwTnCpKdcc9mxLyn2WQ0L1Hm2K1VPbY3uumskml3IFIBe8Flfro6iM55JVoHtvGQbGgh81cd9pSFpqYSX10SNt0a9Er17sBOXJF7eNvWs4M28VlzsYhXuj5RGkLYXGogYluNsd00j8S5zHJKB7UvvpG87WWkj5GaAiVOgGnG7wEzXLwh9kMmZKqjNRf9VRfb5LrgV+V5FneszbAY+2p2YsjMOgZjlFWcVhc7+zIH29NUlx2wiQ7m6MDRgaMDRweODvx3OvCzZ7r9EMTX2jc8yfKFt/H1eQOyeeYHqckL/8lXnDl4jybIHrGf4/B/OKpX9G5O+Q39w+d/TO9P6wCbuT4MJv3T5vf3z6cedpA2P9A+Auo/5pyfiX/MhP7miTzqH1/GP1CJtfCDd3DPmGft2uPN1ytu+71sb3uXX5Ps93VEtmUDvvGo/4eSh90qRDuR704mf6E2fgLQi1SykSk4ST/wSMG27AEC/cOnyb8HQ81x+IHZX9uyB2QewvQzD2jXFwrK47jskkmHb67mAVZh9Z3x5mdT2VS8xLwAcwWNy0Rsgzwwmsj4EW79Yjfzk1LPkNk8Q2J9CnNzX2WV7CaDzouGgdEDpq1gzvMR1XrENliHP42MmngQv9Znap2oB/u7ccmb5cAnGSi/OZe5p6LQjMOvyG+Z3KIz2c7+CsTesrvsOCxQeLn+RDJhIwPxjazB2w4r23dxaun90MXQvvBL1dAjfgp7+CRvEL9g5rd95W97q2UqYh/f4MIvOr8GZ53PHZ9hbY+aRS9ZEhFtALn4bOqRd9VD88TrGOVeCxLBttwuiOwR8ptLvXflt9GChZdiGSdWJy5ZiBVvEoawTpGF3cMm34pOvPgvZz4/zgvmq+/eITyf2bjAdeVz3B6m8U0/FvZH9Up9+4MFPDHx7clTNRKCs8a89ovNRCOo2QOotfCiyXQy0RI3ulPLHh79bq3FbMCSydGgqv2p9SjvlRc2Ox+Nwy6nGtiDX+hrUEIutvE13OVkOjW4SHuNO3Os9XRyWX0JOvNZdH7tUNAXNWL+9e2kUxOxFyBFZhs+yFwHpKZOwqUvymG7bCLLuGCuwI1LWGyin0Ck+M9xqG01II7OSm2g91nXID4BJuMc4Ss/F2L2AuWVPl1I7PIl5hlkbFttrlliYLigC6Y8dh1ZkJz5TcLyVw4apUZKAMUdy8g1esOazRoiTSxar96MjzGKdKB09DI1RuLVJlSY2pZ9QtUK4e0m24zHabvG2SeJt889LEiJMLqMQ22HrXozXpazgk7t9tDZg5bhg0uv9ZHqvuOz6MznUuqwh29ik508Iv5SoJSKZrnoiXspEOPYFxJ3NTQ9EYdt5XMnv51tbBHVOPYZRhZEbluRiWMNo8QJELFerCyK8o1gRdZ6yPAfVoSxbLPScx3wHdtflyMCdoJB/NbYiQVb8+9sgoV5Va+g4eMfF74lVWCM7ZEvuopWa6JRQ2tqpVcdsEKhzKtgjcOD6T11DVGunfj1m8DIF+JGFsQ8/omVe8DkyRhzaqcK6k19kmUDCblYz4HYIULHtQX44LDwWbgwwTM9OfO5fCZv4mIxbMOAhm19L46dbST0mKCpdyL13mLq+NKGJ7WQ65Uc39nPoZZFx8ApSlFC2YnDtkYvsXKTHTpwOo2x1mPkWZgz80KWMaTG4SO1h689aPT2hc+YJHIxn7vYlm3yqTC9EZWgaqBfJafn6ec9mP4kQOwX7IOTrECscWCPXPoHj9QVdNYyNLgtJ7oJmiDKrvXMmga39rfjdis4xkcHjg4cHTg6cHTg6MAv7EC+W9qHvx2vunzryvfMkrUd+UZvDqIL5vigX+rA4XR04N/VgXxeBP+uqo9qf4MOHF8/fmwR9v0LH3wmYm7bib1fvsQHe9kzPraP8Mzvl+oysV+a4PcJzuO5TxQzGhOf4BOOv9x0/6AoVQYfSprNNw3DT0zZjrpZwRR1HrwFc3yhhg0gf8CZOV6Dx3Q0mOnnGeSXZpjv9ydmgHoJSI8vY8semDLpdowEGz057OFj+9qKCTCNa9lPGqVfHw2Veyn/XO4jH8q82+fYR/fRPA/t0oQE2vDWMvved5602jc9xTXzCWAVtXF01pU8qTnywB6+pUOQoW3ZeUC+8DIqeFVeFky/vKjKi6P8FufCQ2XcdmclYNxlap04nXgs7hG38UKkwQcY1jliW+LUetiWCWBb7YR/s15emk4vJ53aSWYcvTjCQ65OO/7mQbZkjWPSMRrX6Zt55aXY6/dFr3mpy0u4UVfsdp4943H/LaxXWsA7El6gRW5qp52qTAAAEABJREFUa0qdrUnyK8hf4IGsVVxi6uow+vrLHjUvK316Ob3oxNzDi2P6dl69BIjwcohglKNsEJ3Sp9U3/u3U5MQObNkDjULtwcc/fwnh9XzW9/NY98jyvUmeIciSbVXsby/F2+wVYoo44qj81GdkL9j89ddfelnx7dtf+vbtm/5i/O1//trkJ+yyUD2xyJFcaXNi5b78P2p5pckZbzdi4q9zTK58lpEWdV/3qwbNy5gEozbbW8324BEjozdXY0c8sPqOgWo9TqeTTi8v+HmKQyt3MVxsl962xJnaNA/GNpc5hiZN5pf1OBH/5eVb5UJVcV/zG9OF7zWO7evrd33/vgPjV3rV2ZQ264Jzzx4FdqPFgHWyoktGDHbntI0ovO2wmrWvoyG7udpW9sXL7EvCI2sgscQREcUTD67PaNCNx2g9cRMlM8pugOzOTkGJeT4vfEbxSpT5Rm1ChRZIYQ+BPSiiUrlZtEHt1LQ/VrNNFH1D2GK8Sa+Z1EF7a1p7DW5ys2wVxAHLGliRo5KRbeedIFVvjCamccb0YA5vqZ11ttrJsrXCUGsciXyLock1y1FIjtQVIYHstV/IxrwTA+VK4N6csYvQnrnH8nON+NNoNC7YhXs3hm3ZA+8af9HAT/xsb/ltP7H8OaosR7CPdjve6z7K217n0aBtc7twm+hgjg4cHTg6cHTg6MDRgaMDRweODvzpHfiXzW//E8Ge/5dN4yj3n+lA/gL0P5P5yPqRDhijrFEA++VzPsAJDWYg2zwEuMbUbTSfK8EmGIx5iLPHkEp7mX2SlEcLAeyTMw/vgycmT1W2ZV+Qee7x1PlK6avRs0Hn4dp4gXCnQc8c0WWuBR7EMVT40K+CqTN/FcSRuae2gGGde5tbvgx+4DLXPfPYwNxsU5MfRk6deyUuCnArcfhiuERmNxl0HhgP8BiS9g8+v5XyCMOOMF86kzOYzqlrYORLn/fY17NUrewWHPqG+EUW+vYB+YJdkHyThg887z0akniRBSX36I93NuFLj71tcYJQR0y/U8djxGifJ+PAdsVpK7Wt8EFqDuIX6BNH7Pe+4YOS85Zo43c9muH3LzqnLBRT5hnuGokZid0ks0e4p+f+1e6YMjeMVnl8jZPd5MjNSxn24qjvsqbR2ViCuKbGvBQL8hu+kQWJN0EZwkN2YgeM8O+7vWQPmZObALZzBeO0zXo0cFId1JZ5LMQIOk3JOLqOLDRAXL/NHH5DvU2wCFmQrHnEt+N0BV7aJXZqK+BoW7ZVD/+p2baUEz6+2h0ZTxBKC/GnulNrYmdsEwDGxLDDW7aRjNMevN2EmxImGFquvXGRTuhfWoMy9KL8RYpTXr4gc3ON81t5ydv3AeIPIuMOok58bYKwl7A78xKa957kpflIy44JJU7WOBjxrfyJvGzwxVw20hUZ72Fb4lQOwscvbMShwUVm2Y6oaok8OJ0a8hLXxXbNodLDM8B+KV0u2bsT+e1JZln+sR9rRI7qh+Kq6nncMTidXtTIt2T+jBMvsPEBtolliTN9yL0Rmr4GQi8OGwNo6rdTfyDZQ25740WDz+tLRu2O0+kkrGR7kyZeEIHt0tmhiW/d6mLXKv+1LvINrIt92g+LT6wgA9shcvaZVx4aPWToYDrNXABTysl9PeqKXxlxqX6t/c3ny/mVl6vrGHX5he6xLHwNwqZo1oUSWvY9OdO/yolDRxcs0GX3rwTELMBEobY1aqI+cd/lsyPKG2CFvXVqJ3GVsDUcTJ32GEXbVj75o2SY0sIWKKnodqHvkQWjFskm3h2II3H7MvoQn62P9KV44uGq6kszHpzI8hdO+jk9ziZHdnPaJm+7kb43jM+w6Xy9U/pCnEhS52Cd4VOYiZh78dYoMfbIuteaMp+97WaTHhBrjmNju+Zlh479v9dfbIY+498NlC4mwen1N8718LDHPOy3tCF76LgqYvMIq8n2+ZJxr3ty4TP0sii2o/o0srZxmusz6EK+oEM7OywWB44OHB04OnB04OjA0YG/pwO3X9NvxzdVXL4duKN4qLyx/ROH9/p2T/Ynzv2Y09GBY6//+B44Ihwd+KUd+NhNmi/jEx8pJ7YfsfuMTc9Dn4DgPPv5jOs/ZpsHG397cppDi7a0qSHYBDy0sXlAhiB2Ezx1UkG/x7HV9QvLyZ6a4cMHInFogV5ePdXFmNZx/XlnUgzk4dcF72XofdqOB2bbGEemwPX6jCzYpCMp00MKb3lT7Rnbsr2JsL4aR5FehQaWQ+6CNIotpcu+trMzDu66/rBwPuz8ciCKz9w/42/P+6zz4HQpEGYNkWiAKZvn8barJxD0yLnaQyYzeOccfe26xH/H4UZtkgTx73W5NnCzMCnYlh2wfcRBuZU/fgxtcx1nWNuqFxVu5ScOy1zHGV1+y+/l23ghN6S5Ejhkh6ptN56sbZn4c0wnYPHnhOG23hil1ryIym9AJt5adswK0YeJbuFlXRDZhtUhdVdOcnc29dTHt2AJFfAGbQd7gzjxmyLbenkB35pO0JoOMtu8lGpqp5NeTgb0UeOoea5TG5LLtVf8jC1xisMezFbr6mvWN/YL8xDGNnYg8WNLAzWP2IW3sYEhjQa67CFDvMmkITPUtuZhh6cP+boedPbTimmDC6xlY0eSBeQFatZu/qbq+Tx+s3ghxsCi1Lzw0gLP8i0qb7HsBi+ZP50557fPsycSXxz2yIea00iora7SQp7E79QSTJ/io2MOZ17CpcbI4mZbtsNusL3JYsdw0+2Z6PbjYbfWt1PE7vvrd9U8qEMsWmQxCe3MM+KFvkRGcjWCZR/XmIs9arLNiJO5EAaGaOHh3NBxpgfJlXkuy1mR2ybsW8jitOxrELXWStsx9Nl3cCWlzZo9jqBHEKaQorpia1uNZYXo6oigk4nJT9/QfRibCMwLcuWavMOWinCwh10ZhQfhUVGj9MoL7u/fX4u+vrIPyTv08V/C1nxt4jxBGd5cTH1T1DMXwMRFmAswsM31/vlYE/u3WvutLJaZb2gwebvJKyK/B9vybh7TptqUQMCOtC5hCnMNMijbMD+IGXOhjwGp51Z/Gtm+1HYb46njjTJ7K7gRX4ZwiQ95c0a+RwzmODEnH/lHkJ7GL7jrO+dMk6KXLj3Q7oj/HjvVG9a+xEjMIEa21XQcRweODvxnO5APg2f40cY8ix3dj8Y//J93ID1+hufev4E2f4vwGX6DEu+VkP/O49kX13yLmr/kt2EX5N5v/uQbh2my1ze+QWj3+jON79G9/T39Tsb3CHqEfH/J9yn6EexS3WXfi32mMWc8r4Bs+qG6e84W3FUewr+tA88+m34H3WzErOXtON9cP8P0+CqdsXf+EWVYlM1eP049ojH8OuYPwI/o1yMPz/yQ+gyP8v4M+ahAfL75IfSLj/fm8Sj9/Lpx5oPuHmbcvX9jiwSRhe4R2T3Mff+I3vP5FbLb/B/Ncet3b3wryw/WZ+6pW0y7egLFw4zQfC0Opm7S1Ee7tfDFc7GgkQww1AYYTFQ/iTf0V+iyXUBT54zf3RQsfCF7BCVob7JOBcEHfbHeggdnS9flCD9k2UsX+TUX3V10ugfy21N3cR3mS6PZizjv+YyzhsE9efSdvomuhA5IoZGpjjH/Ym8upq/2SQ1Uj9U0aWL09HldH+WbpB2SNrCNzzjTv8FJtgtaj04ZwTpEp4LWI7qJiDAPKWT+YaZ+0gWj+f1SailgiFgVnBpu634ztq4OM8cN8Ue7733mGCCus/d8BxyWQBSQ2jIKXd23UiKfsJsM5njSyIL9OA/cEyuY8luaOoL0ao/IgmnfKSzY24Sffane0QOmIvF0vMY4G9keiOS6dNncX6YPjb2HsDPWqWvEzP2NIXusc/8uI7A6965BE3/YZ0YvqHCjRPQjWC977vPeZQ+a+onIWMAF3Rz2kNsujR1f6iPO9I/Cdvnbb2n0sU1/QgN72DVoYI9xbPfo2yDz2CHymiey8Cs6fUhvJt14a/3M7TIuZlzIFz13vK3aHw2FtM1FDLNPJ4w+6IvorTgwiBEcLUFoRidGJKEWFaz42FCj4rz0QEIMWF/WsbNOW2x4AScGc+3oRamd3MoYnUTAUBD5Buy0HjY2savx5KH45DMrMHqbq2MU50UMM1BqUj9pOc+1Z5oxQduhPUnhczac7CaDTnyBXjal5UKCyJhL3CY2O+QLH0Ydm2X161Bp+Dm00CiCnlUfxGHG1LdAguGEXKIkgL3QJSE0Z+oOkDIkibn/4Hh9JMEzhaLfmvU/377pxL11Yi2apJb4xpKvaWewwJ/F1ziKHnsFI+Yg6jN+jNazvOGbjNw6qct862DVz674EAIeGQW8dol34fqO8nXFgs0ZLOUn/OnD2rczsjM+senYmBxZXypWay8y4/DRL9hVOxYp7yZjvwG71Jb6md6mV2KK2k+J9aLEZupygoFOILSyFlGVmnshv0ntRuZTkx2tBKPG+NQaNi4kfu8SXuomQqM/0EX4IM/8XslDp1WfJ816ZRKv/RX7Rfl/Ts8EiCw2QcdmsUQC2YYZZ8duod4xun+NPnbRhpIKNnM4Fe0ELqix+laXa+bJmzpQM2ZfpYnhyNl2NdiWbWKJ+6xDGwzzhu30umIviEAzPc9+ibwg1b1CEme97gH7W52oVZ080MQPb3jFFmjliyaP1jnBaz0oRyk7otACIY0+PEThmQbrtGj2ceQzc5ViF4jDMldxJTKTSq+zvkFipJ9Lwy+I6UqxTlclxsHCCqSmyNP/2gc9/V/k2Oj5YfvKYPp05KlhYsGq7jNox8W2bDO6Pjt7NRJjdJL5k+tJYhyYfttNi6kxoNZ8HyD4hGNYvUr/AnGUjAJCJZouI52AXU9CJAwjjLHLZ1b9NjCSzk07ke8xKCFS2QYNUCM+kiWQXIHWw7ZsryOmgzJrtglgMn4E1MwrKwu3+saW0ZvT9pYrNsGt0UKfJ9Lz2jfELTtoPqcW7pNA2fsgfCDm2da9scCfWZs9FfdVRx5UvN1lX8uyLKWJbKIEu0vqCiLqXGIHufSCQWQBbJ1uTbGtAbXN+kNzPwXh91juzLX0zGVRU+YUWnMlZkfekaPRf/045n904OjA0YGjA0cHfm4H+s8Ndzfa35HjbuJDeHTg6MA/1gH/Y5mPxEcHjg7QgdyCEww/fPJ84gO2/8wX9jyI2OMDhf7jJvMByxcL+SluqSHYgrExDLbxytjeHm6tot+DmDL2YPizzt55THuDxB5yHoTWDXG932lTTApRdy5BCb5wiW+nhqzRHu+FmrZUyUO56xrf872ndx481uR2sdzZE1LpNI7OfKUsiLZjyLbhU+Yztk8DfVJpW/bnHyum3vT6vXS275rE/xa3hnG1LTvIQ+xhYWfsMXh65YUE6zLyPDXclJhvvG1ytxVGzq4qg/CB0Gk7MOdFyqXOKGbucotA8Quk2AfisM24hbtC/ALbyO+feaCePNF27pmOAycPrZF0sDsjp8KdZMYd1EXpCn0AABAASURBVOwFe/YNS/yHz9CP2J2Xnmfmuih7IBjyYR9LQkhhpLKJfuElgEq4KnT/SLwgWq/1aHVhBSLWHNsocoJv36y8sLTTRyxH4dofSLfPhdQ0dTYB5uCGJsysJypaEkJ/BxddYmUU/vU8ehNZxkE5cIksiCwUUZ32Jb9tcRJfgIopILYTTCCK8kO72USQGkLtxGAdGQy/BU7EtS5HV0a2ZV8w9bbV6KVtYVBpU3d+8/v76yt7YKnctlG3sc5ZY+qNzbIMfeMFyel0UvqCgyhec8/aZjzOPohib1M7cVL7Kt6IbSXe3i65JuxLTHEkLqHgkrlIXRI7qDlhEBrbKO1LDNvMbyC68mGeoRknL+6wBvtzjKedxZ811rSyVxlfZ+zwTbZLPf2kMRZJ7MmLybD6yIR+2qav2h225SbZVo4QSmctFr2+dvFxAZZau+gzf6RhC7EPNNyHrK67CzV0DCAltGNssfyadUVhW7ZLdj6/kv8Vm6XG8V1SGIaYlJ097O0LRV1n4sYniKDnsmLqaui6yvR3cD/n6jUui7DWPyoYc0aawhDFbiKZbRYjzA0SzrZ8I4+AMJs0c9sGMJWmbu03nmjvn7ZlD9yz6GyKTuAN94weyLzKN981zir+EJm+z4xjM/XZrxvWfNEHsQkNwi8s0OQzfoTqeS5rvLt26Ow547sWb/qc3MF96yFta0x73CspozSkur97Sntcjg78FzpwzPHowNGB364Dna9OwW9X2CcKYgqfsD5Mjw4cHfjHOvDZmzX2wa8qOLGDXxX/Nu7fmes29zH+OzuQX4L6O/M9y5UfXp/hme8/rcsP0he0eqB5Gb+tjp/vxbMQjfnmoc5bm49KeGe0/m3/5x4jF48zknw1dbMmVtG/ktiuuhvU9vZwxDYPmge0Hd64n8GQgnzakBqCeuhLrzlZ56zx6P1+HcJf7O7rO9/7Brd5OhtsD/3Ghz16bjfZJ7lo+AuelX+Z575HecBbTyifuZbu4j/WIT3PGu1hj1r2svCpNUHCh1rjT/j7aHfFeYD+BnwIlCwFlhcP5vj0yL4QecTRF2QAVmmjTX6Q8R7xGUDK3hgm922x+PKZHOlfaPD5QH7HpW33bHpeOehPaCDuhxkg+sZ+ki49j00Qm97PWs69UDbxpTeE457s6myf2BZ4SVA0Spxty+0CRD907mPPQJEt5AuNzNa6xtmnE317mbFQI1INcM0EMmJOkM03fJB4ocHkk6vjt6wPrMNHf0F6mTU4ITIxW0G9kdCAk76ZocTeJPeYw6JBI1UdxmjmLQGXXvNd1KmBYZ3TzrZa+ZBH5ClbEihAsJ6Wi2vYj5y94iWmy19CpRydGKFB7ANjk3FgW7bD3kXcaZV416hGS/JPZ8cwcdOCwJS3nJeKc+KFZHobxKaz5+xYxWsgumDou07tdDXvYfX4Gj971Gxb84VlagiiF4dt2YYT8Z2G1stVOKHQ/rBLWvr8s8avvIjNZxONVdEYY2NnzbtG/VL6n56WmktyRxYUT/N6AR/WvINTa3IbcTp7+pwX2/Svp4/Y2qY8E01QUTv2yGqg5FyU/NkrwYmen15exi6x1AlUMYmFeZ02iuJEGCs9SwytR3yCegFNPeGDMzFil/nENLJQe8TrZE3PgyGRzNzsdUQtWo/EiH+QmKu46o0sY9tKbRlnXuGZETXzfeUuljhikzgTGQdzHEp5WI7TNrFPlU91dPoIiBvb4ctnJnMudS6sSeRh74JpMl0JmlyxTaxAYt1WNHK7jJhNxVQdsXhpVtYxc23YTQhe3D8LeyRxg2VJfeeaQ8a2lcMelKkwZG9xjd/CXGI3oAoZU7fBDzkFaRw1jk+AuGxzQW0nB0L4nGzjkLpn5tomQczcYltqah303jU/g+Xzo3NfBDaFifqZSAcWY3pQMQlpkprYc6wnB57bzwZdqTuQbCt/0nO+PGphlFwTNtqAPFqPqZvUXm12dDUlmmRbt4fdZPsu9rb2tEFKD5Jz9teeukGj24C5PeQ29KZ+1HU25EEG8d3TyUfes+9WRP4MNvnAWxsjuqxnfS5lrSPF3nb1g2HR5M1cy4496Cg+ANub/4yROA15cBvCxh5hbIMGf5xHB44OHB34b3bgmPXRgZ/ZAUt5blP4mXGPWEcHjg4cHTg68J/vQL62/EgT4j9xL87UhY5HB/es/t2yzOsRPjIzns3oI7iNVQ9kkvhW8WbMNxJvZL9eYLseKNiD/vqMf1cGV6L9QxGeMZXso5dpn/tiYu87l3XSve5X8XmIs0fyJP8Gio4+8itgMOVFGU+9PXo1x0XRl10Nfu2FkreHpyNn7pqBr2QeMT7vyZQVlGdaAmzX/VGyXGKQD4Lwcl1ziSgIfw+2ZbtUnQd+efFyrpcvi0bSClx9SD/K8MklNkFMEtZ2xbcd0S9DcgYzwYW/zht5sLe7jK9tp43uiB9NZ3Rr8yxm4aVBHqhm/a9Bi+OQRpflRy53ivmA23XeSlpeM5o9uVlTqWUb5PFsfIIhv3dNH4O9Dnf895LB5y6S2GM197dxXQ/rk3fY76+otmHi1yDMLrk9HnoPXV1lHG3kDJMxPYFdTysvgF5eTvrGy7xTO8l2QbJy7MLLHrKS1xzCfRxxD/YeqWciL46WPPzHIDIIL2qbvv3V9Ndff13lF4ftXIFKZ2csjtFj2yWf887DeXvIRP2NVp9aI8cJ7GkrP9vE4kyAkLUZC775GrRq+ZxYDbB5e1q+Fa5xMkc364WXqd9evrEG3/Ty7UV54dROreTR2a4YZQ+vHFDb4a4Qm04PS4g649fXs/IbuyVfc0ffeSmSEK7okm01ACOZs1k2gDaoOGxzVckbvfvGvskL+tPppIwXPk8DrYftsrW9SgbpuzpKg972sMVkdjRrxvDumRixs4dfjFKn7ZpH+EAcsbWHnW0k12f0kdhDN8e3ssgnopt86gifub/ytSSffQv9lUxf2G3MN/Lv37/r9fW7lvWFtz5wZA5ulu1hTbIsMSFrbPEHHWKxkdW4n9s31uPUSv/2Mu6PdnKp3JpsFzq0PqcqWKmvLpnjXmBbjdoKk4fe2inHo5joYj/A3bVOzB41oa7TXKul0NszLkH6kheswa1NjR/UUDpZNr1gPg4sUYJaGzS8dkfq3Q2Lrc7il8+H0UsGpRGxLnxq5WNEP3okYiH1/miwL/jbyX7tOPtiW15VkQXr8CHJ8kw8NHpP8U6ARl2B7a2+25C+FTCOzx6Inp77MhLv1JrccMk/Cc73AWEZHefRgaMDRweODhwd+Ic60PnytMffVMbPTJNvuPLN18+MecQ6OnB04Fd0gM+b+tZ70uTY8xnv8Uy3t/sqP+NP+tU4H/WbeSaN357P+MDv1IH6+pIlulNU/kb5HndM9Mw/9o/0+SEy+q8gP3A/g23ZjzF9F55W7DHl79F7NWc++2817vH52/m3mLFiL+VH5z2inePwb8E0x1ybUeY7haCqYbynDOvkoTnJOjiRL2jK9aTZi73Xni93LrZHTijDOvMQdqIETy6m1uCJyX1V/eZY46njA9z3+olS8tIzbUjoVWbK6vltkjPCrEGQ7k2KeHd2VPVQj6dl8ch4qiMf6Jc1wWDsy/EgMTxK7RHZXMNB92pjOuIRiof72jBshy584kwwIyqkMuanADY2eyDaB9PCg3lnAiSyLdsjRhmOS+KngLKLLXh3/7BnFcgEuQWiO2fnyepAJ90AxZZlo66gBusltmEzv/CB3eSChIveO+ITJMYeZ7F2lB0Zy19TyXQKBDX7O1B9aCKonlAt46XmQf2R0dd+A8vKqfVIfGef+sS86T9JFnzyIL9XrOxLPTw6tn216/B7w4wD27ITm7qwscfYvlDpoo/PBLOSbaX/9rDXevQ17zqkfvpWMuPWEA90cnKuY1RMOuPOXDs8Cs5hC0M+hHwAmweV+f9E5680Zd8t6TG9jd1Eo3eBlBgvqzi/Pefxm1q0sOMn8tkm/moCScwAtk4bvazYBvHr8ediW5wbZu2Rjf4kP30k13n9J1F5Dy1cgYlvfIcNgzoTYyKCxAoNXHu5yTc0uk7QgbGmiRH5LRJvIv9HKxOTiSdZ2gBXMtXRCdaJr+q/tFPJHn7W+INWicmlzuzbhfXhHZDKFGlr9CQxkffQFbbRXp8NmZMQFawwBewHzGzL6GIThB9AuZ7Tvu6hDFZ5SIaUoExtOXeFdtZq1rScF+XF2HJ+VedrhLTI7MPWpP/9y/rWTgmj7Auz18y+64u0ANWROolhZBPqWkhMGrH9FIuT6Efl6iK8Ts1qJGF6ZFTZiKPqomBCMUKeOCsosGSPLiZHdIlp517ouEygIQ7X7exMZGEiuRdGLS5d5xp55mAjq9PKC0YCor1/JkaAucSFk3kRjRhUoRymLikaEQrpWlPy2ZY90LAz/Uk8rCpOxzZIXbEP7GFfcuYSWZBxII7QM75Zj6DWBD8q035Mck2cyfidG/kVJH/W79SaGn58wNQa5vvvk6wWoLOt/WGPceoJorOHLDXtYVt2IGXOtmO+9Sj1ZA6vrFn4bL/UHz5IT7I+QfZvOe8uttf4LunMbVtGYvoj+he57ZqT+d4zOloRFeufNRMHmVFUHxnVyZhzsM14SidrQyOmQNKcycNJ712wXPPUetiu/NVXcXA/CKTXE0Pnix33aaegM29hA5aNmKPe5Mq8tDsyTh1BPgM692buy8Q9kT9o2AedmOnBqTVlHrYrMCXpzHosoG9gt/Su+CVe6hYFoNZAfEsru8k+EQsZuRIWsp0ZE0rBQg3ZQ5c8fOZQ1AI68160lJ2JOWpsxMlngJMeXepakJEuhcP1jgw+9z/Dd8+yx2dZET92wpWfbdkXTJ9JY2xPPSNi7ePYUzfo9AvFumJPapjIy595MBxnYsBNednQn8YNm+8tNvC1rou7h8/9nsWJD/VAPnBe+tvT/96VvnToPUQXVGDqC7W9zSe66iX+0X0FFaP22lK11IcUcySNyFQhU3Uxx+XowNGBowNHB44OHB34sQ7w9V8TPxbp8P7FHTjCHx0YHajvtgf7oWvsgw8Zf8EosYMvuH7J5e/M9aUCD6fZgXxtmfxX6N4/D7yCfZy9Pnxhb/Af4c08J2C3M7dKHp08BE7pafq2OcF8/Gf5ZMDhzknoO9KfJ3Kz9kjkPMAI/Sq67s/nkfyreT7iZ1+srqu6Hl2sVi6Lt5qspBRZ46AG6yVrv7KfJCku+LhbapmoNuOefVkR4DddCXjYl3mEX6mNEbChkQewWfMgwwL2iVX8swtG1+tKMB43DZfwg9tf7SZfwbIH9naP+Fa2DbUB2VNr6gAIfuh0s4LbILbVgO4cSZs1yD4If8dERNU+ru0tXvpeemQ2HNCDw44+c5dsax6TtS+yqbultOtW9Klx6g2mk221NqD1SI5gHfIAOnsxGOtVe3cq95RYc5iYxa+B9jlLziWqyAdNfMDD4L7dpO/3gzDb2VnAikeBgydeeB5fo6puAAAQAElEQVQgd5DRZvyA6bEnzrBNftda5cXOAxf0KuhDR4IH18ap91qyjupNROyDyJzLhtFyqp7qVTPkY2Bbp1MrvLw0ar2OMf45YdWBKXrYikdc+pFe2BefWattbBNPsiSGyjH18cs4sFvIFWI3ffaK2GYdz7zYPb/mIX+0lSEM+5G6ap9ACcJJlZbZx24jjyGnF2TpX8D629787fBBRPUJQLnEY5irbTVitVOT7TXnwou0s1LT+QzNA/sk1+6YISOKLmPqWogRkTIOEx10Ds+89Xol5mvmy2xWtWwsOGE4w6heEOSFwWv6g09elhBKGGi8aOqwLjTmYPKnn9+/v6riE9weettq6G2LSSqHDR8wiB+kYhm79CMxp7yjnDzsOOMebii3uLGbmLliFj51Z05TP2npiSdJjZoSUhkHUSJLXcGU25bNmqFfsk+gBvGHKHzosq5fcmVsW/YFmWfkUx9qX/TR3YN9sbHhZdUJrzqYBSKWGbFlr0C3UG8AKxRKDYG92kC1O+whb25DSuhiWOPEL4KMM22OqPqYdZTFS9Cu7+yh77xEXehH+eYSh1A8Fu6fzsuoMUSRoDVgaYmxslckYlOTbXmncXPlj6yhC2JgLkF6/Eot59fOXtbVEVu3pvwGeX6TPGOth6ETsNcniuS1YVZNZ15h86VmIuMr7Oe54/c2I66U0HvE/IL0THePkTufP/QSh8wfsrM1sZuyvpWreaf7OktF7Ae6QLLk/Eyk2Aflw6RtU6Nr+N6l7epPjKpjdYqOUDWacsqr8b2LbVVPPPa+7XtmP11m38+TmvfJMt5jr7vHT9uhyyh5QhfWXxqzHNrjenTg6MDRgaMDRweODvxAB/jedvxlq/4DQQ7XowNHB35xB9bw8z6ddBV/iHzF573A+5h7/j2/r+pnjkm/Gufw+yM6kK9ff9dE6gd2fiJ/RH9dHfnRN/h1GebtxPSUv1CeOd5mi+w+8vAG8PAuD2MhSpz5QFNTcBvwZryPPVXmgcnElN2jyVsgcVFyTnrP/la25Y5fYoDY8IiI8rneyKN7DL9RJX6EsycZTyw0fFnzxeZHUM9muKRn+zgzfPWEQXLHxnY9vLKb7MlbDf4x8kDurU3msMfeXxy2uX78TI0FXOyLrz346Jasy4olD3CzkdHbwwbXMa92GUcW307f+9oLCHt2GeB5ZN90QxYf+zpGZHu4etj2oo2/1dke+4rEfUNysdfIPR2n3542fAObeprlJ3lnnGt6v8ZGPDvxdmjwIP6GGsbOVbK9IQ/pxWFfZPY1jxp7ASuHPWj493DbIz5tKo7tjd7GmD6Rh8/eDJ2wHdU1sn90R45V3TvsNU4tuSC7PW0rD3LFYfq15cR+WVhzgIp9lnUGyM/nruAV/vvZvJRYeF2nAUqxm3yDxAjGXES8gHjZS8QZcsY7Pvb3QMmySSTXfV+sxhE+yCh0D1KteZM7Fu8j/Qg6e/ziT50MOCvejOLMWcydPjpI8lLmt8NGTt4bshapvZVmXhJrmncGy7LQ46BvOaLPi+GX0wtutfDQEbdTXwYNo9QRfqJXvMQZPgxLRYqitsnRNec5/REriP2IwQcNHraVPIE95pE9lHsqEEdDjBkc9bGHEoOlVXLmNwFjN30TIr91J3bQ//M//6NvJ8nwGYsXP73n34ZARsDeLHv8Nv9C0PSJ4rd6GjbiiC41w6JmbkmewQo7cQYi6hRWsWR16lWopFM7yc2SzemiV3E7e58XYLaHXtqo1iP2CzZMRXLNSJFxUeSd2mwU2h0slT1kjtNOZTdlfhNTlZiJlZhTNqntYqdN2THnjGN/pr4zmzNrE6QX0QVxdGNBw4CFeuMfXdVAnGVFZJioJR8oObFjXzx20yZ2tmUPZCyrfG3XMJfYT99JIwui3yO1Rx5Mefba5CNPjNBg8tHH7nQa622P/LEpMGc3K2i2yg76+vrKS/pX5Yg8NLCxBQL24G1HhWjQsiduT3/Aef1cXXqrrdLZA6vDILKoTvVuF50Zaz1S4xkHQqjxx8TI/rLHuqHKULjJ9upFHt5opg57yMKvSrlxL+CQNU78KV9I4mFesWwGnEPfV9kQRJWt005W/vnzwstJiS1MOk6GBmwNKYxUZNhQA1Unf5Cfn4Imyx4QB2yNYcXNodgUv7vEZg7Tj/Ch3MKjN6zFwjpE/ghd3lSp5xpSI8lJTc1tswsTu9A9bMu+IDYTe7vwnSIHOrW+h/E53ZlcsGReIHH2sEfu2OxhezOLb+mQ2ENuDzp0pdjmwajO7Jli5gWf4TUFP047n9OB7S2/zX5Z5/3ZDJ0NeIU1jj3iZ22DzC09uY0/ZLHN2lu56jiODhwdODpwdODowNGBf1kH/C+r9yj36MC/qAP5hjmYJfP9tvr42WWKDvpv7cBR96c60LGegP1Hz1nHV+hHC9/H3vt89Evu3o7HIeIZ0T7Mp/nU81kn2/Xg4bN+V/ZfSbwLYHs3Wlk+SH8w7Bro30ky92d4b1b7r0nv2ZY+/Q4YJC+kTttv90fZrVYrKeMHl757cFfm+A/TGg326urr0fWwdJRFXcWqv/MF17sHmQk1fC3bI8Cda2IGe9W+2ugCEzvY2ylhQextmCulUL+V6eZIi2bfzNNn27K9WYUduMii7DgG4e8hugE+brCdNkPGpxCyyU/dR2h8HtmlD8HU25ea8wA2DyOn7pbGL7gn38tubVLPlCVdjdmHSx6Q7h1X/vW1K78Ftg43QjvYX9vwhkkGesYHd3EYjxFm8Ihhrs+qY7dfWzPrennM2tGVawLiOvkLXajn+TeYHeNOnNnXRgMCwm0nJvBUi11sO4IAIef6AJp+Mbg+17oivNhndAFRqbHzDqPTgjgEF72dOa85UJFaC7lgVyMXxazidGpcVtQLvvO55DGK76DpC/mmAGH8Idjmmv0eXLIM6bjGdria9QiG/HIldga42x7/F+6L1SxxKvfq/33/P16qSbz/BSflN5+ls8zbLutyWPPPRSZiujXIRGzE2NqOlU0lnWID28pLP9tCRL/FQZG50lMIelPLS+HUEn8NhNJ25UgshtuZcVCChAusimWZRpZGC0ljl5qQynahtK6rFAoMY1t1QMoP/7XoEucS+aS2ZQ9Mu+iDsmGO6X1nf6SG2NR4lWccu/kya8n9n5wRojQ0gIhEA5Iis9s2T0oYQvrQiZGXbOf85nRiIbPjgQnUHrw47MHbg3bsU0MBHtfqIaYy+WoPZHAD2zL6iNPzvLTN/9Vb8RIH2NbcC5mvbeWw172BTewbY9uyB1JL5Kll0vhlfOZeO/OCOOMg+tBrpPO95tHTd/LY5Lw2UrNkLoE4GHKlxfhwln8JuHA3Ky+DM1eGrFSuouaJxO9KPtUxo4kcDbvdGJZT87BdetvKS91GTROIhFY55lyZjiZKTrGvrH2wwE9dUcZljGHGkDovdUo2GYDWI3mu9I2X2tuMV6OV7O1WUZGsVfIllj3i2y7dm0uMEVYsnGoInSkTA7XibVs2vd7po9sj9hc8+9rkvduH+cTeGzfWi5L2oqf8rf+t8UP9rWHGJLZdPbEdSWEfw/YbfRnduThzAXvVPtZe/hE+a7nH9Jkx5/005deUdZ6bAIXd1KDHeXTgt+1ANva/Gb9tY9fC7MuHmf3382sZ/1ryu+/NH22s/WN74t383XyHCN41vDZYcCnIWu5Aa1x+btBT8I3PszW8zvp81PjKfPsFNeOSR3eL5+E+pF2wqj7MfnyS4v70pD16hHwv/NT5b1CyPfUMf0MJP5Ti2d77iO6Hkv8E54/U+MzmJ5TwxRDcjApw557hKk1aTAYX5IepQDkQzzmVaWQP8PSzh5v3oh8/7CbHjL1RbrSS36GqAijo01SXI+4ZTbqLZX54eYa4/QgezWvKfyT2n+C7/2yf89n/zfH5tWXqJt37TX7q4r/5sad4MsNnPPfCjp97b/qsX0610VUx7R7R1eyHSeNDfsL2pQ727FbTU56HLr4gPQhUPwLXV2lqvNC+2Y5vT5IDgzrj1/iuI8j/lWb6dvEkYm+KbPSVmxxb45T/a0rwA41Yz4B6dyZ/ARkrRRJL9MHNugchL2gctouJbZiP3F/T1h6+8Zt45L/fB7G1h69tymXd6psJFd9WmW29PSLbIxZzHF4VQxyJA7k6G6YtPYfehrcavic1n/TeccYgSO9h6yQk90uxdak+kaQokga2c8GaLZBps02yJS7ACBU7wsj6XWDy5qweI52UySi4l79kowRl3+yRh0UZF8Wm4lEobZP5o/WIPDZB7IOo93sgfBLEz27qBAlsJIw5ZS4XpPcmg696iaBOytDCg/ieL5AlGZfpH3kwpOPa46TEnON0V+r1Z8hqDruYHb6AOmtcehaq5tj2K3mJi6k6L30WVm4R0VFl3Cs/2qStdc/cUCpxmsx+C/rSKMoyY/FZoSTGbZ52dJhUEaHkIPYWH8PweyC6OqOLYNLwt4guuJXfjmOTUtKb4FZvu0S2ZWfOGS5a1t+KzKjT59CBht3gcrUN6WrctAu9X+jdQk+QEMMrOt1WQdjZlvGCcNXVHurpVbSNPYZt7Ds0vzh1zoXJLHgFkDpxUZVI3gj6GITF3cpnt4nRbMap/yS7SbJyeOMJjmBZ9tERaNiFG7Gl2IS/oCt1DJsRZ/AL8gukYZdaTN4gdqGUFxb7rqzVHpKRUwenap4Zq474FWpKXfl6Vf9HIvFjUDr8qr5OBfSnM0CEbQOxGkAMgxHXnLELwqceO17SssSmU1M0A4188yXXsvawkyt+WCrGxZOEM8NyjA1KidCRhzexxBHdkCGFSdyF3GfAkBhdFZOxm7WWp9dX6mMZDenU8teJl6yNzza+IHRsX5r0cmrsBwsxfsSxlLjfl1fl/2cVh210Vl62vZ6Rg7z8evnrm8Qe7XwOBLYrlplv597JGojDtoSN3GSdSMCY/BRdtVOeYABnBgCLEcvhJDOv0YeOKYi/ODrzIaqpo7X81vZJTi5ZlAHin7xNywKPffZOh+/0Jv3bxtlToOToIg+GTWIQW1A3EgNi9V2c2PXVz9jUWCYv9WJr5m7q7MkBjI1kNb+oM+fljB3xkMjMwcynQwPB0wR1WRl34r3yWbBUviYTw2t8hdoyPRMHUauxS+yBuvgcoh8aqHhrnvCixqDLWrowh2LLtqmx2Ueld/xXHfNZYo9dfCb/mgF2iXvGJogu8xVj21Qo2aFUGnuJ+lT/DHP2YGceBUwWdJSks7rONHshkG21lh6YPhIDWQfi6KkHhEquP1GZ+coS3+iqDoS5T04MCCeTM7EJWGaJ190Ymto6fejwANliZPEnHizZNHzWueReq96hXCRlCc5YdMa4CaJ2Ija6eebecZMaBvlZJ3WdLAXGKN+fp96qi02AGVJRUxF1jBb1qjV9OmNQiAxdahqW8UlHGVFvE0rYeSZP8mccH9OX4qHnJi2Yj7XoSvwak4szZlVP+CADG4fSSIllW3aTgBzgXwAAEABJREFUC+GtHJlXqNJNJmNZ5U+gzFtcOnMZNpJtmZo22JIcFwm6odNnFoGtIyE3+2BCyaWT7KaW+01NOTrGnbxBxgOXOJ36JEuxN/JOZWtL4xPYln0NHKhvNczgBvELIg4NwgedRj8FNcRuoaZOTaHj3qO+yFaI+Q/dun440R5R7IAyWhhaOWYNoXtEdwvbm9+t7t448SLPfTf5jCfY5uyBVvdeZL2n8nD/TRyzPjpwdODowNGBowM/rwP9JtTteK9+ptvbHfzRgaMDv7YDvh8+P7QFUxs+mOM/hj6Y/x8zv2MidzuQZQ+inDT8gQ924Df/Gu71oc4HZ/NLzOzfcmf93Lk+nWKUz0ApezXDq3N9GPVQNn2vDK4HPFLjYdlyLcxo9e0zx3v7ebWP60TnQdLkP0ZnkNDhkRh7DOnlajcZXCTXXHx5uiXbILYqqgdHHpIFd9VWPSTr9cTsroU6D3vva4aUECpQz5BIaXGQcV+ZIjGMcIeSMw6dtgyJwUpGmAGI7hkwqXPaZM5BxqX46GWXc+/SmF8QWWIOs1HjGA8++h9F4iWGbdk8nOYBdn5LK1hYq2fzwiOuvIRbeLF3Vl7SRbCwdzsIL1nzcBu8PeiUX2jkwUUSLvNfuPQVkSWEHVvXvhr6ZeMzDobPkMfvEQjNzC83akLbrcxLx6ViZY/Cl+LmMsSpaSjKHmFoJIkZeg+xmfVK1j1bQtX8Or3tDDoVNwwD7Q5U7OnxuRRd40VUa94sOv4zV8f4MuvNBP9EH/dXpB2f0Fv08u/UtSgvYs/ns7JvKKtMTV7bSg1E4+wjNn5W5Jby4D9F0FvbOrW87BBazJljZx8qR2xCA/jkRp2ROr4ZE7bGudhWM2sI1e4wvIkeFWydw5egjCafeSzLueaV31TOPXGmlugdO3JCUuRABiNE1ZOXm+lHxAPxCqT0w6Y2FHREpk8vLyedeJHZ8rJTRpOwI2DmlbyhKp2VseoYtmFTc+jeTqt9aGKfiP/y7Zv++uubvn17kT1iJV78AnHYLVdAHZQRfc2JnvR1P8Qm6DideQm/sP6vu99+tS3bOp1Oaqes6wVuTXJiL9XjWbvWw7ZMX2wjCSBxAAu9T84Ofd39ZqnQUUr1plNjXzdI7MVhZ64w2OW6rOuZdU2c799fld8SPjOPnkCxq9QWrppzyP9vazsh1lw0iJFlNeQtc9Pzwza29MNNdnhB6YdXaByosJNODbshUuY9EVGy555emO+c06hfsqTEGMj8O2ODIV/o4bSFVdb4+3f2Pb14ZS27JDfsA6986BtY1u6o/klGGP+X00mjb005knOP1F9zSkIMQhrOE7aRjnP6jZEqR+x154jtHfGVKPUFEdqjvvDB3n/wlu2oNvTstTQPSV/nDfvgZA34eMaFdWStyz7xJi5utmWGsc1a5P5a2LOI3p7VgFgDeNuyTQJOxqnroe/baFcSmzg7SWJlaA/5SiL6FOzVn5an7YGG6G2cVW5btq/0s54r4c3gI/fk3mXGnHSve8tf6mEqb9WH5OjAn9+BY4ZHB44O/Cs7cPn69bj8j9g89v4hTf7G38QPBTqcjw4cHfhFHcgHRPCLwh9hjw78qzowfhTMHWF+AP+VpSf8xOM8qSd4bHGt+YRtkq/O9RCHhyF3KQ878gP1M6xhfhlxs4KZIPweU/670tve2cxnhx+t276OZ89x48FL+0R4v7W9I3pr9Osks3f1sHHdi8Un5TrPsD+CN/uep3d9xYy73297+03v9PlrzWIarJPAiME0VXOkBnG4YsM8OGet8QnmOHGmSyOJfamv7BbGffw2xO7joFx43qlUQyEa8Xg0Tz37uffOg1Ece4+uy3bhdlwBZUJ1LbyMCDqxbBO7Ax6Dk7ATZ9jmAWjkoZGM2NEH9nWezOURynsXN+OPw5jOGruSI/mDyduxwYz5mY4lVeaXB7ddkj31enjYF5sln8MJslrbrhj2PSrFfjWVWI/w9mqbFxAW/q0AR6+tV+J/P3edXxfGUl/YAwvzZA00j8QCrr1nGZo9FIQfkEhVEEf6MpC4XZk/0akxYww4bWLJcB8/O3sl/d6DMESxTF0zUmSduZ3ZY+e83FqYkNGisKzUrjqorObmGqFW/JbkwTfrl3GUXuMPG2YTV+yiSzybvjE+nxcFWY8genvEH7xksQ5Zk+CiUh3Y5uWnyQdbolyYjhYuqaezNyILZm5CadpH36kl+kfoa6zoK4aon5VKjpHfilzrEfnwYQ2xi3iOwwdulu2wNAiSHKmVPXWq34azFtZi1me7+t1ZgzP7cIktbnWuYVrLi84TdlZqWJjXqkJGLYx7oQvCSzBV/195uZg8VSoO4fOC7Mz6jOIqi4SutZMaL3DF0WikmUfZE7D3LttvgKmQVs7YkD2iDfHHgPRoiNHXWNOgIwsfOrBQ91nhI7eJfg8EXfDlhItlZtPxfdVCb6fQdsUa8boacxrr2mR7OG5X49trlBh9rTVz6CSyXT62NxsmVnwufbW3PeyaZI3DNnXs+ZEnfQ468YOF+23Q9CEYvYhNO52ov8l2Ydql1tRhGz06kYs9ZMODBtIdccQHQi0jf/grWLK5CA9qsk3MS06thz1sxjB97SlBDfFJTSf0DQy98sulhcgwkZsL4ujU2rk38ouR/UzeGhOP/NmnDKkXObbt1PTyrYmtqhxZ6kqcwYreF+zxZ3xqTYbuTyMIoiAFtlLGie3YMyhKjVoPRBJ+Wg/bsi/oBArOvHgPEtTY2lwB1zF/2h47VL/kJNWbutLXwPS4tXyOWI15Vh3UY/HHjQYvUpqtrx+2yzkkSB+Sp1aDHgkhJ6QBX4N+G1SAXPg8jG/u8+zxIONb2CNOw/d0GnHjHthDF34i/pMPjV9o5EH4R5j6mspqNP0zjDz0GRLjI3gWY6+zxxztt3Ta7fNN2RWl1+J736BdKY7B0YGjA0cH/gsdOOb4e3bAfF+yw5sio3sjfCvg2xvxPdBbxSH5VAf4nrG+576lnwpyGB8dODpwdODoQHUgX5cmSnBzmbrQG9UvHW6f8XyN/RWJ9vHrZ1DyRHYvV+T1gyzK4ncU9sPnzHPlsObl0dGVuAboZL57CAQt4XH5szqQHZW1DebMeJAalvXPfRfkn+SL6JchZdzDTUJ71HbXlHpvzP+4oX15TFWfCXeevDV6FMQ2eNaELvpJ3+qzAcNQyPXZL8PkrG+CV9FOtUoeE9vilDGxLfsCRDUWwZMj0xqUR6g82I48Nj+CGe8zMVLH3t62Rm9H7eG1HUOWIVXnGTCzyWjA9mByJXDqCXsP8Y98rse0Da0Hw/iHZiyNuLZlew6VI/65s4PRw/2KYUuFCw+/02LewSn2uy2WEO+CUmque0Pb1MILC4LBrSqvdBBMqpdjxJXS0s/AdvkjrXPMs9g3F0xLNmkNuBChYpxOJ53aiVyNMdLUhPG+boZ4jBMLYViY66CrA2mcr2QMCIJGwZKGwiElVEWsHsUto0YNmeeCIHMLan0YyxKhChnmxUpeZudFgG25cc+isC0pwJPeKUcNU0EGQ44puYfBNT9kttWI2UKDxhhqp18DrcaSbfqYJAF5RgjV4a7Ti/XtrxedeCGxTr98bMtqiEbtezdxjPlTbyyMICdGYW3LHn7pQeaAWc5YrcC4JEvZ2vg0q1FHa00ysaejJBuZJPMnV3HY5qqSKAchU1eQYRS2ZbuGkS+sc142z9/ws33Rc19VSWX99hL/Kmk1wnXzfWs96q/5Eze+92xK5lxZG+LaVmungh0FcmqOfyAO23p5Yc1eTkXthpTJ409WLWu+2AcLbx9DJdcf7Y7Ix5zQETeq0+nEfjiFVYlcrDSpxhHdRFIvvBRurOGpnWSoPfZAWePLUPnn6FHLjNupqbUmxxZEmFmUPZdR25DY1rSz4QEmdcYuc8zAHjp75I7uIm+wBnSJsPFZtl6Jvkn5Czb5/gm1Uk8jjm1dcmMnKZ+70dvoAKKrk2nVOKr0t5OnBFwig8gYJX4QPjlHPdEOxC379fv3V33/v+96fV1ILuGKv1PCFRIj+YZ3rs5l+zypQS4e8rDbGiCK/6Je/8y2GEcfsAuJoYc/VdiW7Zi+g2QIphmRdwVbRmHWYinkxfpcQxR1xruA360uBlM2aWQPUYGGNmwmabuqGNJH1y6znTbYGHaQMzSQ7Mh1daSuIEJ71TOXkRsp/NQzqrM1ox4xS/CZCzniHxdCEyecoCOe7as6k5tVGUZfue6TvOcf2xsb+7qeG/U2pP0bfzBHB44OHB04OnB04B/pQL5p5Fuz69y+DO/qV/XOTPWN5SrXXjFlkg72eQeq1/QuvbyL5+6H9ujAb9YBNnN9GEz6m5V3lPPHd2B+pj6a6Hv6R3735PNfoHhEtd0L+RGwKT/Gdn4SD3Tn4DmnrnDH5ploxOcH5tx+N4bRSaOO0M4XnKX3elCS7wcY6hbujXr2SNDGhbkYsp6JHSy80N1A5IUHgooCW/NgYKCr/u+w9Ydn24zfweqbh1N72CcZ9IWHDnfRtbd/xK/TeEge+d3Kx/xSy8ib8QyahxWT/31op5Q9GNaCRRZ+ILUPMDc2Sd/AXrs2xaF2EzSnuYz9IvZeTLsbO4M45BkxI8XsyTntbMu+oOQ8eSza6fkNxPgZFvSVnZihXveZTDE73K7z7Rjrp+eMu1E3eUUcTd7Qt9gVoVv+rfWPSm77+Ol4fF70WueGa9ZYSo8ZKD0LH5r5nuh56NQlt+LL3lpAX6IZsC37GbCzVA+I3bANyJ9FVWivOpJj4eH/sr5oyDjA+8tnzYl9lJjhg0atQfjgEjy1WMti4VKIzrZs0JriF0QuNWyG7bJ0eKTpDfNK3YER4YpuKSRfxza/lRgaG0yEkrOr9DhFPrEs8e3q+e3GifOiM29uXf08yXzOStSyInGUXy+jnzMOSZTP9sY+MHUan/NZxMlv3VlMW50vlox4cC8tqRN0Fjtw5cqcU8+CfqHmBcqEJdkutGZlrfNixh5rLY5OUwPJmofhO581Lrs2xWrEEvIpiB3JOLEmTs1PSD0tBrWHwLZSQ2Ik58CCv7QwnyAyrYc9/Nbhmn/Ipir/7Gx8FvJPO3vYjHq1+ok85OIe6TQ169Th48dS6vzalfVfWJsFReIuxIws4WCZeS9wUWcNnLmCjY8hyqxR7GFlN9lWauzEDfIC+ZVFDl3WfIl1ak3tdFJ6ZLc5nY0SpvhbnW3kQUhXXsTBKRLeJer/+d+T/ud/XmqcqO6i3+wo9mLq7PSDMiRFq7VW5socz9nT9ObMvk5POrK8YMVInca9vn7Hb1EjqC3ZLujJET+iY9fACUsXqhZ2eU9dUPG9EdXQxllrKJ4YduqAw19aqCPAkLHVeAvZWmJqO87MI73fBCvTiRXfUErHv5W/3coi8mDaRBj+DYgTnWWdTi9qDf8uetRVuam3UVPwen5FFizQhfrPSg5xZO2ChnuQHhg+6B1b1mEpJHZlU2O+drfwRI0AABAASURBVJNXNPJkLlUj8w7t1Bf6+vqq/PPM4UlHkJyd9SOWpfosWv0Jh6Ar9cRqYZPkL0Bk/UMTUxytCT9th8vf+HnIkpv9nvWZhuXbhzpX26gctmCPeyZ7LrWm7j2SP/LEyV+IYwvz0XoWpeiFCKcT60gMWEX/ndoX6uhZB3Q28VEmI1sXTgrN19gm84cxNg3bxBIH7VfAdmNER6g/+TsTS+xRj1T9wMK22umkHFUvPTgT4EwdLKGSpPGif4m/paLoUZOHqNQaHsIc0Fc+3LBNDtpcQmOQ2mfd4mjktjEsSHxp0azRJLabGnMjJLG7XulPaqz5JCkxbI/fopbEl6DiESnqiQzcpIKhgGyIqR+jhbiiYbZ1klmfBqz0GRF1WVm7IDWKo1cPhj9D2S6E78y1+kzMjAO36CkiA7Cw53tyr8gcsSBGG1jtbW91xj5AhA1B1C9UC4IOxmknjsfg5pr6CuROvKD6zvhMXed93SSzTXuYK/OKX8LZI7Zt2fcRu4kF3yC5Lpjaa5ocBeq52PY3ea69LqM5l+l70Vy4qYvtRTq59HJRPlMC5TN+Q59G7JGNPZijA0cHjg4cHTg68M92YH6DkioWLvmmRYZZz71+Fe3VU1R086/RcTk6UB04Lv/1DuR74OC/3odj/n97B/Zfv/K1LdgXEf3EXv538cl9L1e+BE/c039UNuPXD7AEzPj2VuRH9TXcrWYVQ3Ctr/uhDLczHulpsAmvGKLzw/DS+O4gxle6DJDXw4jQjA/88x24u1BfKytP8XjwpFrjtyGSaUH/eP+89fllEja3eZCWnXgPvyzvhwJT3NUdmPGHHDFKl8WDQdgPnbHvMikG8nCwbZ52kwtS9HpyZF3rM4dYC8YL9KE5+qEzcQGDDj56braWKK+g8EDzyENCeBshiE+A6IfPxAk+HojPxisHy7YasAdvW/uD8scQv40fkvKVYh+w3roAdjvztWAO7q8Hwbkn4915cB3qNBSnERlGXi3Cx6Jr/qWfjCJN6fbwWIhT9zmKTuE9m4IYDInT2ZvJmdFboF2FcH3YJaxtzZcGsLocXbZXtE1sOMTIhZ/lNuaAmLODmxPRfLB8o6mhTQyHTV2hqtg2OZFzah5r2TW0XWvcoLpzWKmrl81eHbnQDaqrg1JlWwuJ8tIjL5bCV69Xy/IrQwRmlcIDWKkuEGLYlpvV0lzFDqOsErEZ1tmMDYho5sEE4zqr9vqtzxMvR1wuwhzwYn8M31ztJq8YSvpK0FzHeFFe5p14G/byTfp//7/GS2Di53sLvcrDSN7FsIfUHnQ1uZBMDZWZ6+l0qt9QfeEF1gkkzjCMUZebpZzQ8LZlD3RdHzbzRJj+MIXRlM2kC6911KEBJmUcGjBrxlk/DOTkdPqDpwdKDh96jcSbuNY05mm77reFF1nZK6HJEyzcp2Qvfeqmii2A7eJjVwwGlFhsNHau5S3baqeml5emU1vrVo5eunADZCDIJeaQSok1oe2I3cQUEiGVVM12fKZmRyMGtmVfMGLxyUQNqTwekdmWcvL9S/bcgNXWuaj0GJCZxJzrvBBZ/EFvD6ocFZ8MoWDhpdnCS67kugK2HcwTU7V1QLiVI07yMqqPUWjO4jGOHdtFoVQQlZxrLsDO+qt+Oze/qft/37/zAv1VtfSxmyB5aunUWenwsy3OaVHi1C9ZdUD2+pLduSRuxHQe0usvDby+nvXKC+XEi55QFdX2tocEzznyKn0A1Jm/ePLKfv6++qOqM3GKubkkhtOkG7mIdRHF+xqljgijqo+LzYVxTsshG2Kar7FBxY5g0w4m+7d0Y/hLr6nO6d6u5n1COxZ7Cf1luC/bvraxx9geFPM64xPU4IuX9LuQPbjGaKxbsA4zm8Icf4Rmj33E7iPrkn0U3I936QC35n2TQ3p04OjA0YGjA0cHjg4cHTg6cHTgj+lA383k8r3wTniwRwd+XQd4fvNu8NgE7xp+wSA/+E9cbf+rwRcCP3W5/KiZH3QXfoIOnbhy5Yd2rw8t7BOqiy+Dx+dH6ye+gjVSHiYVtpp4HMGTqw5Wk3+MVF27Bw0/s5D5gMD2zwx7Fcs2rb5grvekV8ZfGNgztsjzFrp3vLOuTeYBp3WC6g8/5v7aKE9c+x7svU0Hnz1TqL5LEOXo3HvxC/8eOsbj/l94lsWjxs23V7xGUJtVAM9ideqM/hIr8Xg42IPwS718GnqEMQb23DPOCDRwfeaz90T+PFzPS5i84JkP+Fr5Nxm9bdn5vMg8evH2ZZwS76KPGpPVthJT6xE+yLDTq8C+nyd2j2AC2LnCfOEkdXmFpoYLSrxbu8yd+SC2vfXAHn1AfPe0PeTQxF5oVGh+CyoK27tYs99NagPzNl4osM8Bjm6ufjY35Td+g6xnARkBRCpgij5pyYuPs4oOefimRa0e4hofStFAgxI3A2HXM/dgEewGVMUndk9QkSvCHRLCxJ5+UVmjZz0DYPQ2Umgral5MvFJrfptRQqQciRFqG2KlJ2EHTC1dzh/ihIqZdZw4sZdspOi0HX3jJpP8k0/8/AZYXnLUHNd4Ux+ae8dO3OAU0cjTGMspIV5Dzvic34DlhclS/ZLa6rsgi/GpjRhxWCj8nHVbdZhGTBQzd9aCz6oOSrheMqPMOWLeyQh3kLVDQzxO+rRssk4dNTdo+I5BXgZl3omdcUK7sSfCgAb+3/896dtLU3YP1bAHiY9cPVrJNjiBBsKbvGsdytGYbpP5ClSe2Askryy5uRBeHLXPU4NHnNR8fh0vn41+nqPeREyuSLGnGZHbTcLYtgwfWV7EduYujs7cbcNRGrIOWLytbiKWLpf4T2QczPGFkpuYFYewtjX3izgyh6BjYxmJZZu1OQtOXC65Y4NOOaDxW5hXW/cLItnGntqRR5f9k9ihQVwLtCd6LPFpwCWeF9ubDFNiZuaAGmJjW3nJfEruGIhIK8VTyZW8BWopuvpiKmdt7bAbOr3u2AQLm7bzWRcoO6yP3NHF4dvLC58Pi15r/V21vpxOaqem7JPYZO9mLy27/NM/qe3h59YUNM+xce/EXOSugjgoh+s4Kad6MkbC9hr5bM++Su7qxVrDwrwCnPGxUvO3by84q474WfyhltQT4fncld+Sjl/mY4RTl/lgmnAidAG1bMsOmJslNxfEYecibBf8mGCGJYThTMzUDDvirL4xqXkvEkvFbdFL3+jfZhtmRdKs7GPSH6nifQ0744YDlBNGqbVATam5YcNJgR3dQn2tENsfwchBzKwjmP0MnXHLhsb0K+BD0zqoz3Fo1nH6TBr9xJS1ZmofmLJQ2yEb7DG2c+9f8iWefdFtDjdM7CaiSt4griWPkLpDHsH2Vqt9n49vxSPWpJG9warPesZu6u01LoLIC6xFKKKnZ3uqPZRHB44OHB04OnB04B/uwMPvh9a63tPLq+FBrjtwry/3ZNdex+jowNGBowP/zg78hlW/+/Xrp9Z8/QH/ldzxeYZZ7rSZ443yw+zGr8wj20c/yE770DVEkevZleiPu6QneZD3x03snQnxGIcHWLcrXs+1kF/Td0L9d9Rv2/WPz/1yj36uOLvJBclQcTQegEHqrPuCB4012C6XbBHFJvQa1zbRLcTJi5TX7696/b7Ug3Xbsh11IbEmIggfekHm9wgXq3C2tZ+LfuCwXXUmnu0tUupb7nz2bgY3TEyD+ARRL/Tl9fVc/bj30DY2E/HNg3D7UsPUhUY8YObe9OiwXfOZ+syj82Q/dMo+Qju17+2yMhlnTlGl3oxLXhdn+AZRBVFQGrU1kNH4DKI01ctRgi4E7WBor6/xvZKQzja9MPGa9ofZ7y/fTvr27dv6WZcXFXuLHT+L24nCElrB4B3yIdj3bTsPmqOy+EN9I5iLtLV8o4vAdgiwWrNOp5PyG7kvL7yEp0/pV/pk7O0mA1kSfpnO2Eeqw+LPKi8BF2Nvm941vXx7UWIPH2xl5Uj81FyUNQnFRbYL0nhZsFDPEj2vc7QeNi+meME2457aiVxmHnnVO9YdF2Gm//3fppdvVo7IQgv1ErgVm4uNDWf4Ts6OsW1iOKINqXmZeg2dobbrhdUrL/zO3JP1IgxZO510otbWTsJMpjctPUd2Or3IjJNLuyPxmAV7q4PiiqYFl/t81bEg0z+0PiOpIfwu5MbaRL8DycpharMtu6m1pvT421/f9Bd4YS0js63M6cR+wZLaKEKXw/Y6uMhbOyGz8gemzswlvQrCbzXjlj0Yo0YNtitH9HtEP4FL7QFMp4hx04n+p/7UXvUyv2lgUw3orGd6ewWM2qnRg5PsJgPJympsdozenBTS2TvZB99fv2uBz9xih6peCL+eX2s+C3ljG329fMuHFYZmzul7emwnJ0LO+Mc+e7Aosv0ZfcbRhwbJMSNQSpUeefjQCdvMzjW9yBJfkYGMQ9Ai4sqpAAW7cJ1LH3MlsG015mAbs6ydOHrZoZZtxpczsoxSd/gg4wnb5TNjtowvyskRn/LT05rl6Ibt0tuWi7tcbMseuEgvXOoo8Nma2i6awZWONKFDoi0eZaz1YCDqAg9PAiyADm0m1f9t9D5j02fmPWPcq/d5lNQZPLey/dTAtoyFbdm+7AN43R7PxukHeGYSnbnYmTs9xn5hrQLEXzgTTVW3HT7Q3WO/PvZju3KmrVmPoMbb5eLXNtnBHB04OvDTO5Ab9hl+esIj4NGBP6AD+VuFwZwKX8smu/3Nw00A855+wWb+1tOeKkl+BMT9lSffW6zf0OUbjbf40dx3+/KBoLNlHzD9pSa/uj+/tPifEPzZ15a/Q/fjU8g3oz+C9yqYsXd2Ec3hnp+yHXWzniHfXD/DLtQvYZ/l/ojulxS1C/peDTvTfxW7/xqy58/qCuoHaz6c9vcgTyoU7GWTX/Cb/CObqd/Te3n2+s4HdbBA87sTQeeL5QZLqIRIgheHt4eUrb7W1t/2Rz7P2JYP9pOm/j268lC0MRWv4BEBjeo4VDxbtmdIdeO9w/x/i3o/Y4Ou4w8Y1LnQ5YBw+DKHSNdwpv781lfgsxWEnyi6NDUQtw34ibq3MUwnQU/dD4BJnbefESX8wOXW73Z8L0TWV1mEO8r4y+nHxaBkN7bzvrwRa8onVYIB27IvmHK9c6TWPd6aG9HHkLXQukbhA8kaVHUs/TLvsBOlZG171rPHpiEKIJx8zOsUGhUxhe0Awt25n0v4neota0T0TA+QVMHS2d+Yht8QWbB0ZS0MvQepkkgrtZu8IjJCqDNnMx/7JO900rVvxi6b2A1EdgViKdDtkcojexsz0k4hE9mdkmVqEUfkkDqXPuLsZVHENgg/Mdraajh0hh/+iTNgPn/IiKoTO8hvE0UYGjBT/Cwz9+wv06v5+SV4rXXq6kie4CJM7IxCbxH5/8/emyg2rjPJmhGgXX/3vTP9/o86XSUB80WCkGhZXmo7q2gGM5E7EpBkkcd1giUPbzukYF/5CGzLdtgLlm/mtfiltH2xt11i73XQePWCAAAQAElEQVQ3xkGkLyuOWfoXhL8iNzODiySvO9B5H6weETM6O1HDHSJjFxvRu9asmBgT2+xF9jPrMMcIOW0rdk1QIA4nHHv+KKttRzzUnF35IRp0gI5MeBOZjwy2G7l0OQiVJdfAonMdWfgmzXD75xTWJwxPCWUGFNFJeh7i02Yi0w8oWIFtDK/nGp552JKHcdHMtSIrRYWPTNSh/RjIw9KWkjaC2BbnjvCOSc0pDyTEMA9v4jNBkWUh2Sgl5ktfKDZr1plTMFgbu8kgaZM7wHw/p2/0e5iS25G78sfeZswpNfSbqiZF3yR65hBKso1+yPTSDi+5fJpqzZHZTVvbtG2bnng4mVgLkYsjPYFU/tAj8nqQLEIBEyfxwNbU2oSSk14MaussaObQ+d2ij5PyS44bhD1hWz2Nwlb0KnmNckLamrVt5iH8Bm368vRUnxv86iL1oVG+A7briYf1c96b2thk0QfyCxvT/MZ4sLMGdQQEUNEKJpFWqWFQC54qCm8UW3tSaxt6E26ggyV2pwYzV6cq6rc3hbct22oAS41BRDdJC0YWZGyJcyN+axmrjvjgVlUnzByTG+EYveQDvoz3i23Z3keviU1Oah5gaW3j08QVkXWuB8vEJ3Zk/dyZc698GMh2yIVKc6z9yBza1rSBiFLjTJfcC2L+wrNJXIPYaT9G5gcyHKkjOUdGkunjxMzbWd+efcW7knZkH4h1DcVckmVvcg3YCaxdybJurIlttb33NjWSa9bcZMfXqoM1HuwJSpKI0eEbcUWMIWOyx0ZXevZ+qJ04TYk54Auyzth16CBG+aPryMIP8rLazGiI8BNkyJn/3y7SsOx1acOvWcV33lBP4IxBt2QUEG2taR125jiU97ToMNETak6Fl4baDplAOWvSkm01YFsm5tYasq3WcwxLmrGlKRdHJ1ZqDlLTeSAZQ70P8m6gMQcX8NIlvoklVQ96URFJjEW+USh7dBt5A8PnTNnRLT66AjE5I8YfQh3jBkg5yZ2kcJSrIxCJ0kVKZT497ytJ3BCFAkdJIrspr4WeAOI45GKk5I5t7ILI3Byi0COapxwnzllcXsuBFN0O9qmOWLol28f2Ju+Ivx1/1WFPPmuUGoNSrAv6abEEO72Znz2tbPq568oyfDFzLXf2QpI3wEzaffXhwQKoYT7nNdiPgZAF4e1GlCYz78i8j8Nnjgt9DHrMxsfa4HiWDQLbsg3XXmCwKYK5BmavjEKsMPxXnY/JPjrw6MCjA48OPDrw6MCjA48O/Bs7kN+Rg3/j3B9z/lM68Jfebu8U947q+/s4v7++8uO77eXL7a0yX25vZa/Gv6rI2/pux68S/zmCwW2nT/Xlzynvt2XNnHMj5DbBki96z2b3+WNJ9uVb+GWVHBMcgy55NvHil36Nv5cu/9wku/IvuWPMl5o1smOzRj9Os96uG2YzRt5Hrmtv2a8Ry3Xj0naGhfgWc7jYVmxtv4qlO0fquSP+lCi+waeM3zCyXRrb1CtgvTiY5PfmiP0Cb9KXhbdnbNuVx5505Sufuis9JZ6krtmRZx7kBKfTmZiqGLo9qDci2y/0iR2nrDWaWiM5loKEASSJXUE55o1PY5GHK26O8ILO/esTD27P5zPTZEDOKPcSwr5Cc5MLEkQ5ki80mDfCU6nqhmvJKiDv4NSXsW1xFtZYDvcSeOx/yUe/UBmjPqiTzwIVEL44XaOqh5yhkcAyP1QMwsN96kyNqUEwtlU/oZYgF4hx4uZmeXp5op+IZFuW1Gk0LJxmHXC2aw0hWhBH1qlFAH88lyjxjvLw9lVqm3iu2DDkG+oUF6y1EQdWCrgwevvMdg4IIULruObp74ItbZv1zFOsPPRLRHOJHKLwWbJQ23JzxAWjtWHZHwOj4hk2bGzLtqqvvG5SRyBNuVsek4k5zgdaqUcc59rXHb/sFyNR9aKYw2WQT8TKg/ht25T+Z71mnCFSq3Gxm9ZhW7YJmHMs8YXaLr19pfJU26aOTl1n9X6WPRXJ2dnbyWtH5ouuPM2ViccO7qKzvfODeLMHqSo1Zy62kVMjZ/yim9SQCTv0YoA8Z2SBKr49+WqXrkfqvcVVOzmLH/wpn7lPWa5OTy2ZH3Ekjm24eYazrcEGjG76rzpLK9tqbZP3n9jOGvErU0vROetnla2bDKToVC1xCz99bCjiTsLOmsBeTkpRHsgntG3ZVmMPbvhbhIoifrzX530+62Xxgx1q2fDYLj7/hPXGa6ZdZNFIZmytYzClodYar7FNW2vFE2waGEvOOaAGiqw+RJB6dFAiW71MbWdeU2fery726CscF5PHthoQx/QbSk/CI7qc3nOUnJy2yy++W2vatiY3694Rn56e7TjaxCf6haMu/FVu2ROEQWWJUxyIFbsMQwPEdRZPvTU4XCI/YqlWrOgiGzf7Q5U0mT4L7UfsWTuKH6BGUAqPEDJegEHJ4xzb1BVk/D1IruAjn8ba2cmUtNdaPvJj41Lqa3vbl07di3Fb01oi3zM+yOIXHEQv2PZi9Bg8OvCP78Bjgo8O/As7MD76qPjr9MR8ui38dap6VPLowKMDv64DeT8Kfl3ER6RHB/7qHciOz2fbR3XGJvjI7m19vtoFry34eH0t/GnJ/VzXsJn5dXTLze/2r78Y39rdjnOj5ohb/Q+N13+VHvpBgJX7nll0kecLeBA+yE2chdi8h9jfwjY3CwD0VvfrxiYUN/7YLHNtcqPjNTD6wTP7Jfi8e6Zru26kaT9SW1jbJbdTt+o43kR7yZubduMFEmdBHXduGmKgWhsUWb/AtuzXwOPFad+3SYzEjHH2QFE3OTeUjjCy4Cg78tEByfqjD9qhmgcMZ6W3LVc9NfxDLnXDlpu153q4cWK5eiE1jfq+0+7UcRXZvgyyPwY3L8cYzE2K6niTT3cO29j5orH9YhxF4gYz7qC+iTW2HbOSL9myj8Ke+vCfhW3mQB4etK2Y8bWJBWzzWtkKujnO3KiPDwGYy1Talidbdaa+DG3LdtgXmH2T6mY6NSRm/rLr1s92+dvOfdFrDF57Y1+L+Ix9TUJti8LLr7HfGmM3q+DEYd7Yx48wTAMZeyGvucgaNtdEUvzEYbeaG2l1Pg99O/VCcg6EZ8YB0+FNEAfeF1fRNmNOzLheTzerYFNyEyNlz3YedPUUZ8nmokCXg/KVWKGxG2GiTU5orLe28RBhq7jCPyYDp0AcVqsfcdiWW8PewpT59UIe3HQmlL7EbxAkWOPoEGkiya2NvLPvm7btSRsPCU3Y2IgjfHAdu2yEsAFxJC5peXCk6segbsR1xi/IYDfHtRUii22QGlNYqor8JSjoILAZ54QOgg/yDfo/wvdNDDWyRwLktpV+pV47uSVb2IiaeY+p14hqnD0wKMK25k/DWBxWs/RfXzb9z/991n++SFv9hXE+XCSMd1i2NY/QoTP740yOvGZGGoWYU61toM21o85B4emlnT3eK07WJjWttZ1x53XGPVfPW2sltIlM/ScefDEjjYq7ajiTC1BPcpUDF7vJ9gWIlHjB1lqGpcvYdo2Pl0HDkieybWtiCIa22kumvjPjrmVjNzXi2lZ8bdPbyLaSiyPyhfQk/evUfa7Ph67MrzM328o/y/y8/7PSrW14M3N6GX/byt4KSsHFduVpew3aD5u5cSbPFA3q6+qsWfWf3KGJG1lo3hPDB2TFfvqEF7ESJ3YLsQufVNFlfOb9KejQyALbsl112laO+MU+yDh0zcF22YrDnva2Kwaiuc/p36Av5SNXrUxNtkUrd7B5cEBU8Rqb3gAR9rmCKM0Ma6F3inhkHEqw+NjO1iV3ejLjxoQSNNifqX/52FZ8mieNfFBcp+fhEVMnwXMyGLy2O3k6NgzRWalVsiLr6JafOLL+ndfgoIwAM8VvXjDYz/iEtaljQWbug9dxL/rCpmEXhx1mvLMvCUkb8QIbn+aL3m4SQ0qTwlxAbyX1fHFs2JScMevYmXfqGDSzM9fMzYmDfZ30JzQ9jE2Q8cKgnmD1dxAjOsSXOUY/kXmD3SZ293CNMW0znv6sP77Hca0HyRa92CELv+SLlm9iRE9y27InGNYZv2J+4mLPmPakjXUK7Dk+hk6+W0S/ZJfaqTnyI5ZNZIsvGsE7sGcdZUvc0GXe0GWXrPGDPjrw6MCjA//sDjxm9+jAowOPDjw68OjAowOPDvzGDuQL+j38xpSX0Ld5L4pPMR2rBdj9vMT0LjiSKA/j3E8IrqLd4J5vjHZ12AceHfgzOpAtWGCPFk0R8CEPzA5wD6mYSdOlGv4BF24KzqSVq3NDMw9IxPqkilLB5AYXlnUjOVQx2GFb9hXKYZUtpHQR1T8xWYIacckAcjwjCkrmqy/j1AD5rtNY21wD+NvzGDM37m7113FuPjOnasiktOWqfoOLeeeGqU0N2LzlY/vFXDFVbngGdnR7TgJw1s3h2NjRTWR8D3O9pibzXZgST7JfE7vYiitqWjAPhyaohPxcMb7EFsfLUNiMeuig+sAysSxxJn8emqU32o9R+27gswsg0ad3sK9O21UPRHUQVxlAORG5hjAVMw+q8tCqc6M+MqpHPnQ6n3Q6nTLEvgGXOqGK4ZI6JqgvY5AzlkH4IPMqZLAjfhVcNGuXhXTmG5zJf66HK71yJ+9CfBfiEyQ+hZft1hp7RHKbkLoK7ph0HsDMnLnGb0LoMKuT+ZAg8gxh0Q11mCU7yiNDhU2kQSKHTphC3Ew9gIclsZ2aXIfqgZfhQebeeV0wqnOwLoMejZdOpbtefFnzp6fBA0cBKPz8a2DWcfWA0ix+jM/WZHrFSHWgSxozsC37JSRrHlSE7eSlnjWjzs6DnwGN3CY2DJY8mDrTmzlPRMUX5WL6Eps86MneTwzEsmcumzjwtmU7qqJG3lI71J7yKAcTsBnnDI0QRJ46v3076dvpG5LriQs1zXHs7DhLNlQquvGwOLDzfkfFONlWHoBDskJ7DHSMOn04kWe+hmgWRqZW7QfuWCHPOCSAty3bmnOzhBUXKawYsTdsy55YcZJVcvllDnngltyZsz1ttR/RBzZyfMJfQD4budP3hkcKAzmTDMk67dhZjTWkstoHec1++/ZNef94enqSPW3EkRz2HNtGcj0H/SIFAuScChhpMeQeC5Ls/TW+x+nYB4lRayIEoip8IG+f6Kt3OHZ6e+Yh7In3ncQSsW0ra7FtTZxqW9Zf6vELJNYdZ2hOzCEZd+jhjIhhS0s1a2Mo+8rHZKQPhWiFXqpLcgHth331K9E+rBgRMHatSwZXrBCLXjVvc5lJkI+r9GUhHsnR8h+aKBMLIg3o6p7EpmfsKyRMxdW77JMTr8Wx28TjBSIHmQ8NvqgyZmoV5yL8pUwyBLdBIzvipX5pXkp/3ejSJ3ryPVHTc1rPJsUrRUJ+9LzU8KMB8DvuEIaP89GBRwceHXh04G/fgfx2cEQmtMbh/4Lg95b6teV3lvaI/ejAowN/RgfqawKJF4V9nI8O/EU7sL5UJ2YT+AAAEABJREFUv0Xrs4ovcLeU+4n1/GB91L5Fl92b9Lv7kq9yE4NP0Xt5V8i8Ahf/knaGAeTmZKpaMadq5hK5AkdYfzHb6tam6kosbvKqgEFoyeHjF/sdtmVtUuRc/27n4GbVLdYcbMv2GupodxF+wBx9wn9gXup1gyD2C7lBtFBGXGI3WNyXkAaLnrKD8EdEFuD+yfPlfvmk0283a0wiyA3EhfTjtke/q5CVZ63Pokt+ycv6XF6A4S+KtxmmVkq7sZZ9x8t1LYPvuKQ3AVG+w+tt09QmmdpUNyKzFtqPwY3XsIONl7UJHciCyG3LtsQ+Fe8bXZa8MWS+UsWL7RXcfiMWqstJOOEgG18Y5w0dGoPpF5+e4QvEL2vVedgSuygHsVedGQeZTxB5ED4IH8QndkdEb6ceSiNmdMvOnvLI7mFQWJDYVdvFaL7+Gv0JLuIDk9CJbrv6kdSDS+Fgd2Rbcw3LBtvO++CZm/advtiuOPakZcjFNp8C9NXMD7AzdUaSmrO1g87nQv7ArQtb1jc6scZinOUZzLODMYY6OSG1h2zLqckiOIhxCBjYdwzHAn6dOjNGTWTLTp+skQ9+Cgkd0PjFpjCSk6qpK75jdGo4C3Gp1yX7YyCMb2BL5qfBBBmJAxP8Z8xOrPgEqGTqaa3paXvSPIa2LTUyPRw5yTuE2wWdxuWGfuYmDPpCFw+6u2yqAInn5hDMMgeAbXLHJ/+BRR4C5sEVz2Dw47XFutAy6pXO5OnpYdZ7oU85mZT/AWg98OSXnJluEMPKgygqJgb58E+tydMTox5ajtKljhSXWk48gO7oMm70w7r+UDyrPCDEoxHx6xQZOhjHv4+z+jgp9QR5DQzWeGS+8R4UnuDMT1nvqqvXw9LUhlm0spsqMxPi1ELFiR9zSKjGnPfW4je0+ay2SWanC500qGdUD8/00drQBU1in9tWI8DTEz3XPNacMkoPAttSQLy5TsyTPlnGP7H06mhlTwVMavWekSKfaGrbxrjJbhf/8IPJDfwCWdpDQRno5RGbIHVHu2yTaxCnB9S60Zi2NXV63lm32AVlw7hqPJ0reORuiUaUvY7pYyWGbWppqpitFY9EOUYuADecYThttAC2ZGNXLlHJLeKI+jrr1Ytmr6auyk2ettdkY5wY7KPW8pq1rCZxFftD8PYmyerYJd+ZPdOZ+wBxD8beGza1bBdUh7m6xsk59hgIL2diZRB9a03ZQ3n/sKdffDp97eQYQBzb1tSYw9BQdIO4bbfPXGdt8ZcGr5u8H7B0EjULWxEvJHZ53+jIM26WzPSfnjc9tU0bA9sIVUfyDHKG2q55RdHh1awRe/ycnkEVqMVEWc/kWOuQGKWoy1BCCKtQE8v5/gFSGx83CjZsN+Jtcl2bMjKqUTiTYKJr0kFEKZe8jBt+m1ve6rSRKDDqDtSsueRIsAmfGCd61QPWfUDH3itSiRByI6rxSYwDln98M9cJShnTaJAvnEfX9KbWHonYt3lf2AeInH6KuqENIJKpUcjCd+NDB0KDQU2ByJGx0Kfu1BL7wLZshy0M6ohNITwoxX4xscLajS3UJ9ILYHQFpxeBZR8R2RFOKGIwZ/IMmhmU8CcutitvYh0xX7PU/DOxmWPc7ZnDfkmjC5LXfqmLbOlCfxTtRx0ffo8OPDrw6MCjA48O/NIO7L/M/NKYj2CPDswOPK5/lQ7kdR78Vep51PHowC/ogL8jRmzfwneE+Q2muVGw8Dp8bkS8lu6SvKaZVG4SvLRLvN0mJHaht3hLfmv3GD868Ds6kL1L3GzDAPb7TpzWzZl3HT9r926QP0NJ4Qreyp0bcO/p3/L7QE5IIn9gtKtzY40bZnn/sV038GzvynnDlPuD3CyMiMDMx7a41xgBmDIYzrxvcaMPh6wr5OCHmnPK41MDokG/87TJDxq457pHL5XtosfLsYbwKfLos2xn/XQSZfglD7WJG2SwIzbBPrz00rZaM2kIpP3AsHLvwxCbmDC2L74ML+eyR1v6KBo3+TcefG3bRo6GyCDrNuvOwHJIXRNj/dOqlCBSgamXFtXliM1apPAFBES/2Kj8dt8Y6PWRvEFHHywL27K5uU5/bC/xpDW0vOunMNdDH53xFRUCWeqbfzF5Qhn7iZ4b3rsEIi0H0TOwztQajzUuGgH1c9KBkry42CRGYk9aMfLQAgfLaGaOCsMoejYFJ5LY4GfHjjEZzFOTxpKyc2KthLCjhw3Z+cw1kesBA65P7IWNh+CmbzHJQ638M75BHihbRMSOxGSJdw2Uox5A5KECjmZNGgVwouK1bcjh7NRcnqEgqswpCB8QJuSC2KfWwTqceDL29GQ18kzZUOyTM/IvX570tLlk5gFL26T6j04MteXW8KVBEg9tur6dTjqf1vsP9SIf1JWHXrBl+/z0rOfnL3p6InbhWU/P+ee5n8gzY8Vn4NBsfDbkplWRiDJ3CitRg6XmJtva0vcW+zykmXZZk+T/9vWb8telwYkH9HrjGOkL88hc4kv5WFobcTfWNHUn30ARmNwNXWjG4tio40yOr+TMXyrOOEOd2Kjl5hC1Nuu2rfhkHFiWJNku1ODVZVRPXDFmnDJh2p3907Pv2V00rMTr0ogZ3naISMBpuQE3SZZ2kEG21dBlzrDwDZk4SLRfaQVzwzqi5Y4uuQdzTr9P9DQ9mTgr9QXRl6lM7CDrlyC6HIMEsT2zX9PDrM2Jh+z1sJf4MbSnT2wzDlIzYVNG9YoKJ6U/ibWQOEE9ticM09UTr4ugbZbthCv0+JK71pW6SrhfyiymIPxC1DEtZF3CoGw7lj50oldOm0CsYdoK4fUlZd7TRopWHLZlX4FoPyMTc2mFrCNmcrPW4WJdfVmy2SfaljoR7gRuP28FFWPX3ZD8XpPvV0HmsRCz5HaDQ8jS6sSl7/3JOlpWi5GOB9JdZrsUJkhQg/cu5LEt2+9ZPXR7Byx+6JWbd8l1T1wEMFkryIs9lPGCPf3tSZf8LWpbtqc6ew2wdMpWmcLH9dGBRwceHXh04NGBP7kD+Y/wC39yHY/0jw48OrA6sP/yuIY/Q/Ob5/I/8kv22+gj8KMD/+wO5OUU5OZG4Y3pch92/iHKXX2+Fi7cNXgpTMLclXgpfS/9jWWG3/v+Qn0DxPUvjHzRXxBTnDeCuOYL+CfwZ05t3S8IfQt/dH3HOm5zR9e40ObcVambJ7mR8h46axBcbLgZGR7nimFb9hXRHXGs4Si/x8fWtsQ59pus4rCttUcu1EYzz3qAQZ2cq6wLnRY/fk2a93CMPCiAU+nXUb746KMLHcwvWLqfpYk1SJ74QeJlrUPt681W27TXUtHb94dpN/baQq83R+PScJsY5ErftR81jmz3jTiy1BJ6QRQH2CamlVoD++U4/toPe+rsVWfeWHflnfc6e9rHInFSQ2jG9xB9gT1+Pg9xX7j+IrQzXva5oX1EyS/zHuy7a03n+gumUTGOvSqf/VL5yn+U771xTO05F9sMBz0TcAFPpcTla0mskjaumS/hJWseDDKv1/W0qb93LZ+uPLwYl/V15VTlsEbHP2uwQJyB3zl9zFOOIZ37WZGh0uzhFlZZ9wBzpa7YBKX8jouZ5Pa0cRW1kRDfzL/3+YCQoUT/bCxNvWoMrbeO1BDfc9aR4qo2Gh15YE/feoAGH9tCpbbapg+PxAlsy21C3t2gzU3plXdhs2scn/lQ6lTrkr8qPPEAcPZYolzlSCmTH/y+kVGkC4axZs08ACKHAcLL2dhF3tf0nLWkl3MfDNmxtlKj9sNKTwPJbdaR/FmHM31MrwhBTlE3MehnftfabGVu27P0/NT01AAPNXU4MFEyTtHA/6xBsMRMP4LOHlvzOaUfPOBZtOTYx26Ql+pkExEkxsaCNZD4ZUPho/a7lPoLiV/yodZaTC8xJObjhm1HHn7GZlB1jt0vdSy+dMhn7K6ls6dvctjWtO9kGGobqwJqRau+rhMPOxOjUVP2wJleEzbhFVkxXAil+NuWOKOzYSTZM49uDtuls5tss05NOVLToqk7809fV157+nV6nXpSX3yQVhwmE/eXwDk2kpXaVNQXPjFohnJsrcmNmlnT/JPcnbXJ6yD+jgG+NjYgw/Rl0K/wgW2ZGOGDsee+UOoeKCo2+yj7vuPfsUtcidzwse/Iaz6OFISaCwGyvwfKUfEQ5MRvzk9CLKZQ0yp66iXEWzlsuB1wZM01GilicRCOGASGj6zGvF5Tc4zsq0/GqXlQ84ghtdmWPUEITvZa9BS3bbOHrWxQtWlnm8HLc9vE+/zQCT+2YM1pWcQ8yNgy9TJN7FJDZ+KB7agVx161zeHLK/1JzU2yXdDlsJqcd636q2OyMOpgIK+whB6VmxDIsfa2U+t4mH0zEWnLpRAZQURqNS5BFJnHQsZuM57d5DcQu/dgYhS8x7iMLSN7z/cjne0yyXXVHVpCLnY0MD9xJt4RnfUOluwY2iYf55LV64U9cGtb44rTy9S27IkSfMfFnn42FL/Ezr4L8tppyB7nowOPDjw68OjAowN/rQ7M3/d+b03+veHfjf5n5n63sIfy0YE/qAOP18Af1OhHGv0BLfgjPrLemsYl9y9+TV3ivpX4Dfm7ZbyrfCPgUfyjRR1j/AP53FTIjZ+3phb9wls2t3LuUdyKcn+o8Erxk4LkCn4kTPxyg+PP3Bojzf+gAJvND2woE03NkBdnZFmnF8LfMJg9WzcOr/StVCm55XIwqFq5mYr3ftIFepCbTAezF+zAfqGcXmg/HiR28NrS3CyTrHnYlj0xJderfZSn5qCzryn+alZcJPa0t10y23WDlAScLqQ3gT5x2C6rzGOwEEEJvveSOPHf/VLrzhaxXHPChFYzR6S2uXIuCvv+adm+mLTmGidX6g/C21N+MfyAsf3CIj2YmOLLa4DiOWf9MPb0azuVMkftR+Y41Nrt7c3psxu9IIQ8jK92VUtuxtbDhsSlBCxty74CUSnWzV9p6przwGxo9icditmkeuvY1YPXyMUEWeaTeCLvkpNFBWQ2XEHI9O5hW3nwsfFEI39F2xq+Oxo628phWzPvHIsDkYJGe1sz/BWohUDriF34zgOQ8bLJiE1sK/Yj75uaR8xia5kat4KdEWuctSAWQ+XI/oht8ThypsHzdYnQxo8aaw6tkW8ClWziwRi9LDFUDptBGBBdi576kid1hqK6nDVmfZagp0YeqFVtuzD5N+Jk/dLv+idxeRC8tVYWZx6KffvaxdTkKUKeoNTIpJIDouyjTNByzdFGTz5xwHK9nqlj+iWOZGObIJqHTZQdDRpgJE91XW3LdvGSZU8kYnphin3Kf5QAFUfypb6XFAVn4uMue8awjRRrahrsdYhcP9Ku2udL3fTftvLXwvmLZyyU+cVeHOl1/uL0xIPi/GVyp5E2fgmK3va1X7tMHAN+kBuW98geQm6iYm+7xgObxMuc3Yy+xHWxZ45lE+Hsi8MeEO8MIx/ECJUa6283GSQG05Th87rctuwGhO8AABAASURBVCdqbtSVHklGnn/K+enpWa1toMl2oSWOLAF7yjde23Zk8acq5lE5kqRQ1lwsGzA3cTR4POByDi6j9DIsJ2HkZmrbBZLsxbvkW/ZEU4XJ2iQvS6J6UM5+jbXt8mvQC5gHXnUmT1ADEwq/U/5SmNdK4kW+KOrK64t/JPgMVY59usphW8lnTxtxHNiMysf2hSKsdTiRO//P6k4tdHQmKGUuDNlChq26K7cuMWwXn/cA21WD7hx27KIYSp8zx2O81qKfiNVC+hx+2Vd9tmpvtEbuJi56fbhEg+v0DceAM+83U8bEjk3E5Jqv05sJXH7qTMwCEx776zIBR41JmsE7sM0Umec9m5+Q2YnrVxFsk8+v5G8JbMtr/aDV0jemheUlzJw/+4s+LKHtxV5o1LFdgvDBGt/SX9+p2wyP8aMDP9EB2/UCs/+Z9Cda849wzZvT3xn2792Xn17k/AXOEe85Hu0+4H92bd4r4zO6+ktgPiDv0s8E+MAmv9bkn1L5U0Bt8wM7H+z3gclPnb87/k8V93D+BR0wMd4D6h86Z8z8Dj7B1wleLMVzGTs+Dj3jvLCLKIKivLgvvwX/CJ9AD9x24KP3s2VfX7byZfYncRtvjevLTr7oLMFO35Lv6iKDN68jIjyOfwWfmPewPm/u6SJ7q7/r4zQ2Qf7r+LuIEuQL9lv4zPykfIXjJhGxjrmPPKrLya8rxfN1XclbAy5zH+RmVpDXIULOTqCFwaQDnbHpeT/Y7YwhZaw13bSpjSYHJLRjgA2n7fp9XuLNxADZPPdYGeAn5mVvGck2tEnIkz9AcPec85i1hV9G4YM1XrXeoyIdEbipwfXOHlwxQj9co71PlZspmuA2108iOb4XVE2vptdtfVM6r1NnBvSW6+3J1OlB1oiIgx1zwEzAhG6cbMv2QZrYwUF0h525roo1fo9era9cKsq8ZtXIU8s7KHvMKFprL2w+1h8ls6WQxLWNqaeQa2QLDEuXOOELvH50C5kfehJ5GV0v2ScLkdJyiHdAvvOk3PKg/KK5RJZxzx1ZBGMmgbue0QdXiWRf67CbDKZv9kd6BDRkfpAoR/RB+LeQPLFvFT9WvL8M1fvT9GWAznaULzB4nxjUoWbZRodth/C6E/MaBL8iexg9atu7vYqWDX6jkxvfoqzPAFJTw16Hw/ZldKuLwnbFDV+xx9jnc80fefRHXGUNcVOnniDyUClyVJyRQSRih2Yc1Jj8W0vdG3W0EtUFuW3MO/JZS2uGV0GHo9OHDKdVOGFjxX7lKap5LN5z+O7VBG2alvaky386Zq3mn9ZmenSP8ruqJNYklGeyNR6jly5+9ZlGbNOn2Igc5c+FE7u0q+NHxAjEQX6bavi8GcQe+A8uQXKkiuAbg/zVF6H59KLmRiw+w3CR2lYyuqozgvyF2DeMz+ehwRqKzy5BB7rioYM8ZK9zoO8dFkqwq09EZWeZ+kzyls9XYDfZU96g2o9BnJ6LYDzU8ssMdQrknxsuIJ//HHPDy0B7LEMjkxIzuSzGxLeNDkhQ5k5dM0aYjrBXrsjcsHOTW+Ohz1l5cDKYv5i3mKOZCw7qJWN/QhcfuZlfa0+yiFHYSMhrE/8BOunS29DA5ErsMz2fPH62cmytaWst7AX21I1xVup9fhZUilnGhfRNh4O8YzDeaV4frC51ZT91/KNkSMyBTepi+dXD45Zzs7ADm6RtqLEmSZO9NnAfOJ2+nZXY88GNMUxM4Tf5jmHKt+ecUsMalw+D3s9KTN05IrctO2hFl1lDJkWeXlOQroftGjTyGhsSyIZjvG0zTqOBrW0lT53JFZq4xm7CFad0zDd/icaURKgp55r9kge6ogTbMvuBtu77SLMhkHVeY3Vchs7M/8zDwsgDmxjkv7Xve/7z+UTs7IVpYbuY+BaIWoK6WLaLi66YXKh1jB6u9nzW4HzO3j+lVfhIbvELVEf0R5x4gJ0xEyx9LsZ8wmrV36aNB6zh7SmzPeNDxWHzmkpTqYkh+dkl1DaQcSKytq2pJZ6zdvD4NhAb7UfiBFnziKbuLHkIt4qxtSc11mdrXG21TcrrJ72Nfdb/TP/O5A94OcQAG2sdti9jNy/xhUbCDGZbBqQzYiJngg2yixqGW97xyIQeG5YWJp6WsaFkqrQ2Czn+vFdwpTeMkfG2JGZW4/hSrmwrPw1/0vG6lBq5hHSQO3MbVQshu+pg2zEYavhuammVNuzzOm9YNEu2LxCHI6RyxIxyRh/rhKLKKkhEkywpc3jCp7nJNkapHEUIc4dDHqaHhTfAdo/Q4oOmW+o0ZqS48MgSgimxh+Of9wHL01CmSQ2YuYvQI03CZ4zYit4hrHEvfqCfuOr31Fi9PJmlCvGhAIgWJEsgaYLwgU1nQWThxfxCg/DiqDXCIHUw1IA/0vAFCrMt+4qSHy72VWf7orFdfokdLMWZXEekO0F1Iz4NvwB++diWOJWDXo/0nnkpwsN4sAYLQh++bHY+49Ryga6HbdnGUv+a4zHRRwceHXh04NGBf0oH6lP0nzKZxzweHfgXdcD/ork+pvqv7kC2+i3+sg350c/UTPB3TupH6/qdNf3BsXNz5KOU+bLPXZQ3zaJfWEbcB+BmwBq9prG/lUYWHOWfqe9of4/PzZrgnu4jWdUzbjZK9uWE9BHV4UiY4CD6VWzKqFg7kxuINT5cxpg30KZoN5yDd6+ZfvCeUfQjF4wGeSB1DmSDcVCCOxfbMjcdjyrcuKlGvceNFyFGb61l5As/sm/Ss7HnIM2dc8h3pFfR1PrVXKjmjbi2ZU9Mk8nbr2nyvFff0nkaKr1Ysoh+BuOeMwUf5bbVuPEY6HBgxloeehABets1d9hdz83e43pHAQwwzLXsirm5ZJ4LdnmU7ZItGrf0pWFjc/MaTFmu8QvCTwz2bnG7OH5jr7/kP3CJ/wX4n86DG+NSlUIet9QFo3lM217ziWSOZz/T/4xRvuwcivWwJD7BNWJG9BobG2kwRZfr1iyDCPIAKX+hNlYv9kzN1gLWmoeL2FZjHhc9Yys3/nU5jrrYYlI6G0u3S+wIEYWQeej07aRv375pze/lcrjsqh8oBohd5+b/rpFWMHHA21PzjbgnnrScecAWP5LJ/OSvI5+erDyEEkfM7axRIM2x6ii+Gd48/Bs68RCQwbQpubQRyPhL9EMcrAMnzPVkdWv+tmVPu07/Ow9tTjzQS9zwrUnBtklPz9KX51ZUrkcuTKFP4DuA3WR+Bn0JlAM+RMhttEHxTcL7zBySc5pRGUx8J4jPGMP9HLL3GMkF5toyh91u+s04tsvPnvqYZF4l1NRNfl7Ll5rmSLJd0OGIP9GxGiW1ic36n1nX9DAxSkGysggFJeMS38QIYmvWjSxo6AZ2gz5mYFviFMdAbluZa7BtT6zDM3iSTR93O12OUetLkXJ+fFEUM8gxa+1zTP2DHKfj/kRjYjfywrLlB6+JszIMBsEXqBx9rITeoGlLjTz0ta0ciWNbbsBWK9qwnWMzllVHakl96VGAuTY24fb0pLY1tbb8QjPeyE81zKsCcLEt23CpTpNnaOPTGIOtNT1TY/5KWXUMJW/y5/M6uTt9KRUX3OVVZw00x5pHTFNCqNFXLpjsg4oZBUjcvMbOPNDt9J5zBtivSfHMe8ITtW1bk201at22TU9b09MTMjGvBA4lQP7jgfkek9eM8AmsOvBnuapHk05fShElKL4otbX0sk26WQ3EtUBRBrpz2CafSwObFITbi0MamX3VI1JG6Un4RcMHNvMrxOpaa3QELpJL7AbZslYrRv4jjMEijEwOzAiJca0nvkHZhAn2+sIuRG96oju6iw3vmYufNBnznkDOennNsbSo5kE5FZ/YnFP2PVfmduzFrWtjrYJbuW3ZvhV/PP7AxbZMzhUoa7L40NtxZEF6cE9X8swxRge0A/9gHx34B3fgMbVHBx4d+Mt0YJhPdPCXKehRyKMDf6cO5LUT/FE1f5TrI/0fVefKk3qCNX7Q39GBfEkJ8qUjCB+ED35Hzp+NyXdFvuby8fOzgd71z1er4F0jNftN2K4vl/Y9uqGbN2pyUyVf8LQfmBNThV30JskaBVmzC0zcni/d1kXW7vPxfRN3vnBeC6E3A1wF38kZ+wDyznlb/22t91xtq35Cb5A+H3HP/1fLclOm1pgbUyv3yrHGi9pUfsCyu0ft2F41DK+D7+Bmfbye7tT3UZhskSC5g8YlyHw/g4/i/5CeNwjjGNR+ocCih/mtMWb3z3d+vyVc3WvivpoS536AH5OufbByHKOkn4OkA2Vw1IW3M+Mgo4lR9rkJ+hr5K6uKmXdTfLNuwfRkP5AnfGxCj4jdgnm1CdvYBXiKcLx/+eKybEMt3pvo78h7FH4DxHDR6Y9VgkRRkOyrbIyuzs3G3s+kHqXDQvOY70u253C/DvJc0fELxq6dZOkTO5KMQ29hu3LaFsyLucans9eC3HSsOXvWJI7SUwssNbzMH1mB99ZOfxIj9keritnM/McLJGTZknsAgmdlKc87iIxRYvaeuTM+nDYxSx9d7tYOQlwzV2z6PunUXfn4dnX0CwndiBn6GZgexd52mZ+psZhc6EfIpxF7YPE5ewFrwL475Z8B/XrWDN9k+y7EYZvrPDPX9K3To/BTmt26uEltq7WmdWBefcxDsfjFP6BVVUN1mIvtSx3xjW0WMP4ZH9FxtmO/pOEb/g3BdW360dlCn4vqiGoia12iyyXrENgun22bcTP/WZe1tTb3PTbiiDz5yobx9J/9iewIe8a1jaWU7Wribc30qkT0UOTWhYoj5qk5saLcWuqS0lvUxMkepJkMtrZxnaftYpKnmPz5G0jNzv5ojTwAO66KTE7spuTq9T4jmTAb4i9P8JJC/+s/TV+eLSxlijPpF8SRHJC7Z3SNOUdp8tmWPdGo33ZUPJg61xwzfHreqEkavD9E2Vq7+Gw8JIts1RyaHJSlSUfZTrtBHPrF3OKzELvwlknSLjjGiE2QemLbdiayysnGjWzjIV1kI0YLuy3RZ+zkQWdbT080Fn6wUGNQG0lDB5SQzAEZL9ysd2S2ZQN82qF/DA8nem+47/Ml1vINZaiZT8RqSs2zp6rDLf7Flj5c8kuWdpjV1xtHp7/JkwecoUxayZk+TZfUNcQ0GI5C7PLw7nw+1drHdvlEh5HMT2hgs05hdqzxoIe7SLEPRK2RJ95VtzhoSigb7z5VsWyrgagHznl/PvOQPHUGkQWYKEf4oGpHELlNTMCw1sONMWCgeu/gCWzZEx+NZNWRnOXG2PYUW4ItiKNqYN/Aqm1Zx8brkVGcA1jLamI+xE9tg/6MC48c//i2ek1h+AvObaMWXpeXWnm7zZ7IPE2+jdqO7xeiRnGkLgh7pe9gn1Bvfm8LKgbj2NiZlWSbC/NgTonf0Xf4xCINcXLV3cM2/sSxoNb0Hxcf2xq89gY16+YY5BF5bJwPOrO2RxxUxQ58RmKGXjDrH4mJle2qx6Y2xvfa0LptAAAQAElEQVTOzDG4p7svS6zgvvZnpbYrhA/zLwGXJYN997T3GFDbsq8Ye69+3wzeLe2hfHTg0YFHB/7ADvxbUlnK7/UL/5ZpP+b56MCjA7+zA2//4v87sz5if38H8t7//V7/fI/s4AKfkdzHVXBv1unfwj39r5BVHQR6i6L64ZPvdvkuXfjhID/qSG9l7lAEgr4VJxO/p1v+5fuOvxIguBfkB2SEypfiH/D8aRdukXwcg0WlxI/tfsCC+wLcHPgBx4sLi0ZxnBfJLRPdn9LfSkw1n6GY1Tmnww7MyoDqfQKU9v0LZp+fJ8bvR/uU9mW+xAzec2VOvH5iFdhN2QPLI7Ijn/Etlv5HacXL5TsCxDzIe7O4MVb4Dv97pok35X7Rgym7XmOXPh+xtEdZbmqfzmfee+OxLH6SOv4fxGMBbcsXU+zZtzWEtUsjCuPGLOuP7ioa9XAof7GWm7aYszswjfMtCLPmu1S2ZXNzl5iRRR8a2A65ICaDu9U8W9Xr9fPF7siYtW7ECY7yxdvZv20NmWJmQP0kSy225TZkW8bKXGEVMHxx2mYcdHpw1vosI4UC5V2BuPnrsCD3mBlqHmOSN6524k6lfeWnZF5t05apm/k0j2uSOd6vmR+F1ihe6ZFt5uaSsdKouVLaDDHl81om2E6atZ+IfVdncnD4S6mFZxpl64Nz7LUfjtHOkw7OeuZh4/OXLzK63PfvFFFACztjHwMiz5mHHrhoqTLPIDrbahRjG72VY+mSg5cf+1mF5IgsezvgWUHMC3Z8gxrOWLNwOT+WYhLocpgdwC5Al99OkjeoiWAzqKuAU9s2PT8983D3i4xcxiAgx7dvQ9++/n/s1ZO+fGn6z3/o1Zeh2m8rmK6HbdlBU9b4qsFHkZueWBsPQJ+en+AbsTs9yIPfkwZNSC9Op5Nq3zJI3QvajzyQi03kU5T4cDuBq5OMPGx9FiWpV+xpEL/BvunANnVgCdXNMfb8Ea/5JMJg7raZY+NB6hM5JlojjoRWxETHPDPXbTNjY7vp+flZW2vU5AIppoPmMXNGRBbq6/uD1c6m+Ja+nL7RGwB/jp5sWE5nERPUuAITB5tdCRnUQV3bpucvs+ZteyqZ8bO5AgwPZ2Ys2dZbhx1doItd0p/Z5PnL+vyF/YmHqKfUTt1Z2yDyMw9/M7d4569yN2ozfYy/OKLrxDnh9/Xr1zn3b9+UcXSYkHP2c/JEoh4LmcxPeiCx/IXEvSBCpseptjXW5om+bOCJNd0k4kS3IA7LXOc549DtYshBPBs9Z2MOGw9Ev9DnL7y/PMEbWUNvmyg7mitYcrCUxaMu2rkGFR6DSWGQX/6J/CaZz6r5ih9KuKWbr9OuHFS5wkukbCThVNCIMaOqjplHutCrZ+mvl+kVu6ts90MQ+cpblknULJMvkDGqEyuM596f/C6mhjmOjoFsX9CIl/2SffPMa+2J97HwtqvizrW+PzM2CW3vYamGE3WNE3cyL6/Jmb13Zu+d2HMZL4uKV3OZMUu+z6H4m0vSifz21d42IppxY3tveMx94cn3wjZJgotwH9zaXfQ/zqSGIBEWDW9beS3pOw6bPtyxt5GDz3XoToCH6NGBRwceHXh04E/qQD59j6CM3BipX0n4pYXhPD3Jn3491hr+Dy7oke7Rgb93B/JCPuJ3zya/4II8yFnvJ6EZJ3Xu4AVaNUV45DP+I7FyL/pH5v5r5Kr3/0z/Tjnc/9QRd0x+i2jwxT3w/oVu0cgKfIHKl5x7SEEdfejPgp2sfOwEb8W61797dR1l11hpfJCvVMFVc8sda0k9d3HrpMQ84pWB6i5M+k3PVo13rL5LVGuUmG/hkGvozPf94HpjYdVhbzIYNDlY++AlTWfqNxhq3Oea95hA6S3inHkPOgwjegu39b/MN4OsGovu83wr3q+UV770LzlDwb34Zu621YBuDhvtAZeYxAp/Y/5iuPSYsm5TRSgdMaX3rvv6iPwBTo31lSJ/aZ88C3k9B8sifLBqIIyCzDVYdm/R+C5k98TZtuIbWNJnoQqQl9HgpdTpybii1ggZVPcOXsTZ1zWP7HFihb9rim7J13687NNBDmA3GSy7e3RgN5E6p1/s7Mw4nKh/0ojSj9UrGiRxky/Iy4tHXaJsjWZFdlbn1dzpw3gTidwIbLkSXWJH8Q7Sl5ovDQ//julFNcQDjR2GiuPQRka3Z7Qd4VtAtZ+pO33MTe/wwTgUFv4V8I1dsHTh6YTSE9GXjDFjDcYFkS370IxjE9jGzWHBme6c6f3EYK3XTWfbM4dU9rZlNdYAaFNnjwbaj9ZcXK7Jd+am/7n+Umpg26s2EUH7MZg7UnYAeqq48qQgl4hnJ5pkc0MY+0F9AyoOOzqjSz2C7jaW4is3ZBuRnYDkR0/N4jXEBsSkFbCuM3vFyQmajc7KPMSRMaTO8JFn7ud+IscokARq/CSRUsSwqGGHoMmr/chN/8F8MhzMyTYssbgm1hhnapa+/u/Q//5/Z/HsBXFsYjByuWD521NvW7m5Pke6e3RyBnsJ0wY/2+QdO86sD6/a+ixkjxcdyluw23RJ7qDzgOvMw66gE9Qkd9uNMC0b5NHn4U/2xwmfTh1nQHRySecRDH2DOZ06D4rYGdEDiaCSXMld63PW0LesK6qzIhPyhV7xsuSJXxS7eg+CiiN1Qu6fDSMQvzN5ztR/Yo4LmUMnd5U2pM58IjvxUCwBO/aZ90SXqdu2TEzbRByKT/yD8uFCSB6qMoezodMmduf0BGVPDeyPGV8axNJmbW2TxbgLv67zt681FnpUen5q+vJkPZO/acj5sdSgAa6vzuTtFDeYS8PPthrQ5bBwl7jYmywij6Z+GjW36TtqP9nYkvfM+4JtZMZmgvDKEUo6dNMnso2HnOlZasl4weSxG0PLDrbiJZd/J1h61Qm4MKp/NEiSHR9rHY0eDnZhv7yujc2uNX1NHHqfNc7ra9uSb5ejS4/GouQZu+uUzVGu7GgNftguzB9/NuSZta35DcvifYs4GZ/pVfyVg3oHc0r+b19PrPG55pl12bam1jaAP3Z26Eb89MLQClCx1/tQYg3yBK21GFwQWWeurRlZqobkhE3t0U8gJBdicpwLSISI2gxt0IaceWI0mF+B+dum3k3rsL1YKPVwwvAaHsp7xUR4KetJ4DB85xxzT1d8PKC1wgkHOKlDcs0F6vRjKA8HB+tUsSTCjQKlMZrnIBYnShEjkfTiiH/6cGb9OMVy8d4l6h3wnRydmLgTJHYbc2rHBMdo1JUSN1m2tbG/grZtO4+8Cd4ylJea2Dr8DpV8fEYwF94yyd13RHbWmUmcyRnaZXUJjOph9lj+KnkB00u9HduRJNjnZCbK7wcjnwNE0H6kBxWHDR26i4kzXuDMfkqvqV6NCaQfQWdPd2pnaxAVH4tqAcVET5AVsuioPGd14tmWfUUZcBnEHPjD1mkvm4Y9oNEjOUEMYnsBsugiX7Cnf8a2Q14gvi8E+yDyhV3EdJgjtXWwdKGkVTBoxMh+YRA57HK9S20zJ1fcZZDXbXqaHEsWWvH2uJ0+ZmxPf9sxKdhXvgRvXOIf3OY5mrfj4ME/OvDowKMDjw78vTtQH0rmCjpTyS8ikMf56MC/tQP/vHnz8q7fxP+QmZGsvlhA/5B8vyBJSg1+Qai/Wwi+o/zdSv5D6z32J5+NwbGA6BeO8r8Nn32/8KcUXb91kDkU8t1nio9v8JYzunpPekv/fXK+9nNXY/oUP9lfen0rbmZ7L9Fb9rGNLgj/M6ibGRQQ+jNxPvQlAWk+NPuzDSizPlYHN1kCa/+xZG6M6YMj/peNdMf2qv913TjuA5tCFdxJ/oYoNeVG0RvqHxbb1zoy2+S5BosknZr0Kn/JxSfIohRFPQg7uEnIncqIkbw851zej/vSY46m3+RzfTEmeSIGtkl9hW3ZQBxQBjDfdybXQjzNXrMddoLvctxF5GS1UwuIIjf3ggyv5vOGY2qNTXDVSfY1ru0at9YU2HNsX6nuHPbUL1XyZzXX2PZiLzVHkJqyfjK3HsHQ1U47v/oQqpuD2bPmg1QAXcbNrvVQHcgpZvmamKiVh7q2pwU3oPMXfycehHd4gpU8F9syTOKKW94TQ+XfoM3wFkWIlik3ar9+zV8NDmTMSek9AaDpZ/467YmHe235obLx56RMRu+fy8bG4Y5pK/nU2aYPrCNU66AsG/2iuzw3+cMmfuDUi52blbrrryufnoiX+XSdeHpyOp2Vvy7M/2P4nN7tN6m1H7jv3CRzXImJTnsQM+I6+VyTO7SEN5epm8JGMNtVW+qrgFzsJmtGSOwFRLXvTvkLs/2hb2T5y8gTT+zzEGHtkcjfx2C5h1oTD3iwhA428ehNZ355hEU4T4bYSmf2VWf/pB6jiu9gMEEsN9nW5idZTVtrenra9Pwl1GrsNeHPJDi7RFTbyC27aR2M0Esn1iY4n7syt+gzv0CW0r/0bWvzEVfJU0wMd2SYmWboXCKAUjbX/WQwmNs+KpK91JqVh0glWBdsww7i5HUSmrFtSrIEbQfYrjpto7LWEb8z88tfvIo+THnntXdm3idFF5vkSA9O+3qnJtuJSbwGrjHDtbZpHbbVGjYNjZvW0cmX9U18o4+c6UAG8XSBOEZhKO8pwaBPqannoU7iTEespORq5BzIAiMNIrOv+aM7oveuAHMJ/8RRHOHdrBYaNCtje8mICa+bI/5GZlvFQ8UxqBciO1q6Tp1zTsyShlj8WOrwSMq6KHblt19sTx3K3oe+sY5n1ueMnbem5+dNz+z7Rm9NzeJApcy5h2FcJ/4VqAZcMg7ZqVMP/jYcYIh2nslb+4InsCwJsakbVeczdXeX7XoNtoohxuLoyl/85sFqPGzJtLGBRduyl8rHsQEr7nEK+syBb5lVgLrUsC4JFtRgXs6QvOeo8boG9TnFvBDXWRFyWUBqk4Qz/bT4YWwbTYwgnHbGMJydpmU9YOMiM+dh1hUa2RG2ZfsisuGDi2Rn9nnYLnubpl5U2X2zlpVXsRO2yendEBJ9AFtn+CAmQfiglG9eZq6pPvJTcntN6dOKOmvAaFGMbcueYPipc9VIRFWTCVn04B0bH8Y/wyZOcO36z0R7+D468OjAowOPDjw68OjAowOPDvyCDuTXs+BOqPxyuMRHfsn+7fTYk+J/T0PyO//vifz3iZqbTYH5YhaED8IHf8WZHL4fv1lebII3DT6tyFes4L5DvtTdQ+fbX3DRcfMkfb2C74k94CvjrlsZGl8+F5bsLZo1Cq5xZ7zIPgVy2b584bXDb4wn3srL9Cj+tdaO/9v9eu3xvuR2DrfzjLdNTlk5Oy/qsgm9A9uyr9AnDjrKjTKuWac9Ztxsh9RNu2L2C5Z37Xd1karxEI+w3NgaL2qzZ/xy0JGfklwv+4sAnMSI9PsQP+5LVs33PG1yAxt6Y7D2afoeJFYQ02Dp36I34X5qmL4PbnYlSHbgRgGX/eNIomHbVt+hA4QH0WAuqq4CgwAAEABJREFU2+BqG/kRqJVQC0fd9/JOEJzSG8h+eqeTZD5BehvE1ra8+0Y3aPgE7zj7/Ke35IbtPdiv9+2Kkxc3enE0KBFU+5XYqSF9FnLUda5xbAOJm4ujqXNnc9aFBb6jMJQYsdFw1WCTAYgjurHqOFBUddrT1naNZ75iZVuGjWzFKYpM0YHoMgzsWIdjH5DLtjyHn76ueMea42yzh+hB+NKxx6oW8vTeedjSdeIh3PkFuqKzLcdfxCBA/Pvuz7BO20U/c7Et2xdT2/Jl9D6T3BNSr/XjQwuXVFZolh1sEnOL7bnmd2Y48OFFhn3O6Ao1F+KUfTQTQ/xEBrVdwuRMj7L/OnF7T1xUCRvA3j9nrOhG6ibnIDZFKg8rnp7mw9G2DbXNPITqPByVeu1ZUftE/AvkqjqIEZq/6qLMsguNjT1rnnmkjm3sOrmjmnIC5cEgpi1CHG0GChhwjgYP8oDFUERqUNtYmWFeX3N+iWlbnNi0C7Z25W0rhSbztjUelGz1sHJrWUGpRc8kKJfYmDarAkqQBua4cgk9gWipzufBPj6r9463hBXoso1MYqmSlrHqsGNRrMK1TXLTq6Pxi1s9uKFPzLJsTU3btun5+Vk2TpbMz6CQ1G2r5mFb60j/UVOLqWMo023kDI1NZ60lYoGGorEPNmI2YtiOCX5dLB+0hnWxp8/W8vBXahgYPOPzH/bV//nvL8qDnH7+Ro/Ohc6Ds/RJsmyrUcQRdiPHuPaTSWWvp7GpRxyODz2ArTNjqcnepi8P5pJj4Gtsa/7wg9o677UZx9HkmtQhsg2IIyv+sQvOeW/iodtc545O5CkX2dbWNuUw8ezEsDInHY7Ukph4Kq85yXWKo7NBoguSq3dWm3ozZ9TE2rQxX7tlWJjjsMQJ2dGwSe5QNyvz31XUnLhW9PFPHaErLttZzegPsCQ7eY1/Vx5Sn9IPenw6nZCxn6gtMeMrNdmWm5XDznqmZxODjZg5nvHPvAfztPiJHfMmYEaSrcTcWlP+yd7Mp21byWzTxqGsDUxcVH9pSyyxvplT/rnf8sE2OcQRmof753PXOa9ZEBklob2eo89apeRpat5kM48u/PBlD4sj6ZKfFFJMJYVfaDDefSdv2aBNDBIPnYl5ov6h9F9OjFwSGRlJBojSkoR/7CKLWMzX5BAHKgWwdW7UHDy1J+ZgdBPxjQFvLzwTJhp9HzsiF6Kih0vi2tMfctC8xxql1Xl/yVoFCOTmQvjUUvOQGe5gTlJjHNCHaaD4l/1eoPGxjR3nTuDYDwPbXu8hZZ+5ESN8r54P2bvDTuL3Fmxj38RVgtfxYGz26Au5qZkak2/0Tj3BzGlbmX9C2EY3WPtz0dj3sh/XMXXn94iRuuEnZSMmwA7bxdmtaC6Lt6cusrdAaPKZfgl0eketbxnfkY/UlR4H8DGxLWedPWlkFztsOsg48s/AJg6IzxHpTXCd+WeiPWweHXh04NGBRwceHXh04NGBRwf+/A74zyjhT0n6Z0z0zZz8Hi5++39T/29TjHyJAWveb41v5cv+t9JPBOerI8s5PmF5z+T910OiXsDGOX4Ruxftu2Tvp/6uUP9E4+/eb1mf39GI746bHclbDLVc9s4dHtF+frQR7uuTZcXfAxWhXF4Pxb57id27Br9Jea/mX5nKtuwDclMGrBz21K3xH03ne8jLG1qpYeSuVJgbNOoNbsT7kG7eLGSGee3sBhdylOPF7bpdRXx79sS+0thMCzjkk79/xaJuog2SBLGa+5NrlBEsMMZsja4Uoe0a25PW4MXlLblqzbUfpNi5l8T2C7ulXTWvcWhu2IUGtkPuIrkWjj7LeN0UXDbV+DUILcG0tk19DfD+QT+yjqs2OzpPQ662sQNtxxrvFBPeBypB2CsO+qvwHrf7FnHFSj11w5bfF8JfSk9MQjiAXzUzVOxqTBx2Q0S4DWqHxSEypqqyQbROGyWD9LTvrw3bSj9lcbqg/Yj/KN51XZeKn3pJMm0GMZpyD7vZMg8T8nCE+9DUML2SDnNF1mHiZ7uUg2uBy9IhenWiRjYqBgwn/pwwddqt6HsX28pDoVmn1CnsxIOkPIjKg52shbBhepJYI4k5DDiYOi3bmv7QZkkAmdMAvT5QyZ61FS/LviIetCSk5O2gS60MqVOq3uVtzmX64hJR42L7GmO3sK1ty/pM2FbDOLDhgR2/hq9Ak2TdHp0iB/3K/ot6exJxRH9i6VxkXHnGpq3NXA2BbRlahhWjTC8XU4vtGp95sBau4T/jSP/9X8/aNtZiz538Waes2Ym168jLeb8McoRNnNAg9iqBlXyR2Q4plA9+oRNSHgDmAac97ea1zJl0nQzYG+htyzZj5MRR2GBIJeYCq9SuHNggUvaMHUOptQ1bow0gypzjFX7Ctuymtk0kXuqVrONhepragyW3X9oIH7tpHYM+Dt5JMm70P7UVjQAMaoZkgrJnrGnvGjfqj75jxxkWeWPtNui0kZgTORhJ4TE88zA4D18bOUXcRu2qw3Ud1FUx8RvYc/Ja4CETL9LwQRnmUi5OGDXmlpiG2lbxis7MgRPH/Ecl9Zf8377VgythF9iWW1P+I4mNjW5b85jrkVFACMThpHkVx7SBqdObyC0lROzTs2VhG7lLH50+cZj+4IafCuKwzXWe9uRtowey6mRcVBwr2SoEkZBxhpOwjSr7S/thX/fKLqp1yPqdWMM8RMs6sSwSKbUOAs11G8qaEFrB5A3/GnFl2VXAP+OgxTHMKxyMdt3KmaFtyB0b9hSKOi0XXZf4l3q5hQbLAGp6Yi8/9jYFxy8Qcu/60IEOF5U1uvCC2kiIa/ET++ZSKYsRMHLk2uU1vvJVI7LYG5sgw5ITt9aw4lh2aX7LJdOYuCbJ+LuTUfN7Pnn91NzeM/oB3evd/QNBHi6PDjw68OjAP7ID+a+q3sHgQ+Y9/Lae1H+G9tanBh9Gq+afLWDF+Vn6s3X8oD/Lk98Rfhgfpf3d8X82/0f+f3f9e6+96D6aX2x+Bh/F/7ye1yy/yOoC7ceS78OQiC407wHvIYY/DvNN7jWa+N28MEb+K8yu/MI9+GX/OubLZg/41ZVvR6W/S2PzK3DIw4tyHHE378H+B/Qi/o939dd5dvbCwoqaj4bFi7kFx350amfV9DNIjBkzXwApQhODz4lAlzF9HtmfenFM39fyF0b7ILnCxic0iCwI/xlUdaR70ZvdMXHZqjUKf+yXB3v9HaiaL+Vf7AsSv2DJIP9PpgmJV4liTotUNtRDdC3YxscSX4ZtF+/1+osM6HLgLIBd7ANGKmopOYKL+RvMel06seOnuV5LvtzWeNElf0Hpk9ReiGqM/NYvfS6wP5dupDkX//zlgCtW7JhR8XWpeOy7si/Ju5coV47wQWIW9vyRWfzQzwYyDuwpsyctH/bzorEJ7KkPH2RvBiOLQL1mHRtQzY+5IS9djG9gMTfiqYUyc7+GiXWMN0OsuFlDfMkhZT2CWIQG4a9o5AogCkZtpKWPfUP+Eku7KPcNtWIk5yB3Bxc9gaNfWPJFb+WDGoL08D1gxo6lPwR6j18xlg3FUiY92v0yts1I9Vqu/ZICSsIlcwlkBq8R0yAhjsD4eq4X/VWiytNT1RTas89zxLwIOgbvHDsiH8jQhL2LcbC9NUj8Rg7tT1ZWfrfMSbKzh6incpCF2mIjjhLVRVr9LMoKjEw6MQrEINwARz1RlT4PbJlRxYgsEPu58zrpw+oK2MMmKfLo4mdHILnjwRy39FOS7R3pnZXD8VPGmww/iBsImWSNQQzNo+E/ues1suAqwRM724im/4qROYZPxODWLzKVn3SrI1jJrE1i/iPvadCeOYoD3ugmmI/oLTaD+UiWgJmfWTe9OOjw6CVJfcUcLmiVEBc6Rq1HxgEDBab4IHwQPjiE2tkhO/XMISOdByGotyiqKqfmoxf9Hxr4qpCLG8aSFj3W3ysIOlvr4QbuxFOCcgkhIvOpNckkyZl+9rPU6V2jXzFsbkq+IRGCWeMDW7GMztgFYg7BEOuO/0hMZGOIObb996jOvu06MdmBXfJBkKmQWmwnvGwoc0yYoJNdh3FkQeT1OxqJOlHm7xGsKf42MSravNjGQio/5pl8pWHujf0jqJlTaNAx7IxDT0P6diIDtO/g13oZng5pIeOFis2loU3cYFAS1SlLdGZwxj98Rzg0ZBvgwVxhlb/S3YRsKFGEWFtreiIhIno7ak5UVpSQCgh3qS31bMwjcZoGMQJrHc2TX3TJjY+bNdUusW3lJ4O85w3WupMw/1xt1oHuiqXQZgHyUBWl1ueFK7dE+cozwfw1bxsdl6GxP+CN71wXZAxSeyEJwxDD8JSh//pi/c///W89b42aEHIan/h37AbS9Fdi1tSIitpMPuwJUDZQedNwq15iRsWYYEY4mKGO4zkPsgjWsJXoJPbJY7vMimQuGhos5iDQIK/on5hwp5b0KRD+hMLPQMpfMmedlYM5jkHaDkTdnog9248aDUSNdDN25DE1LTQ/4bUpMYyvGKXmETt47Xt86VLy2ONM3lRhMYULPeM78A2NPHa8oGWbPDhjmTP/XHCHOWHEclad6SsiYajR6Q39kZJDHPFnFQhh5qAeeUPeKn8nTpA+N3oo1FkLDDibBnPJfEb8qNH7fAU/gKk5lDAyPU8fBDW5fNCtHMnTeQM8U3x4qavWRoJaKWF0ilUOc0n9ptZ9DkJGT0yOp2fq61KsN8Qb06qtsElbXrxGY/QgbnDMB5ngxpBt0MS2Qx7ZRAKOPa5tNTfssE1wrWP5uwR1Td2A9FSnQv4VgCf8sve2zQrNm8aoxe0VN/k6UbKmoQV6m9c64aJGiy89lSztMOPBXhSZuixaCrL+Kp/45rUqmPmdkJqH1CSsofBp0VYjXQ4bf3SJ1IlEKbIRYmFPClun7YuOlqr6Ft/sFzK5rDrXgZ2AlR8dDtvJUpLsiQCBXH3D+kBjVHqYkWShzE9EHRTagciropbgex9FB2Swn02/Io/NDEF+mMTL3hsYLjgbUi+P6CIJTY/C2+lqOMkmntAQU3WYhgYNHd3OuqUlwo6apCkPHdQ93Yxn0KBXDOwnYNDY1kydcSDZzkWxy6XqZBAqjkVnX1T2Wa6F+pzBPrRk8NoP23LWwy5JYqVnNXjjYse2kSeY8zc9OKK94ftPEj/m8ujAowOPDjw68OjAowOPDvw9OpDfKYO3qs3vdm/p/nD5KnTRP7yAR8J3OvBHbJV8VwlWGeGD6zhfzK5Y8j+SvteH+kJ1LPhQWPw+wjKP3eLv0ZUnNPrQj3xi97fB7VvA7fgPnkj6G/zBaX84Ha+Q3ML4Yf9f5ZieXW9I/qqovzhOXjgfQ4qN9iN8sA9LdxwveSh7N32Y4F4SY+0OubcSrLH+4CNvVR+tT+peZdlNBpfxYt6gtQ+T5Eb/lnyapZGB5EMu7Ye5gbWzHxLbsv22HbUd57cMbV/8bC/xh9R2+dl+YZtR8EKYAXbJ3yfMVp0AABAASURBVLkDH5qtERrVouGPaPis8dF+yRaN/8KSteaqjzeHJYJ6B+TmXJrEyc3IG/Wnh/EP7jrsazC4c2qvjEdLq7np9siNy4Fv9m8AWyaWsQ+abEsKVEfs0usM4hvkwdXpfOLh5Td1Hm5kb0ZvW3Yw45je5Z9DzV8GugxEnoZPV/1F5ekbLao7w9CsjMpfHKMPLXT4znpPIM9NY25sj0LGY8asJxvz/YLWKPNLvYS7xA0f9D7zhQ9sv7Kxc8N6lNx2zN7E6UwNJB27RafexZfoxr10FJj6yhY+vc4YlklI08Xa2t5PcZSy1AzmSSqdeBry7ds3ffv6TV+/ftVX+Pzzt2nC1vBvEkSNp0aNudhWQxB+ITUF8clfK6aW1LQwmJ8OR7Nk56IqyHKtrw3nJgMdDsSyjc3ShwpZAC/DEIo5JueATmgeqLfNsrsayQOsZbSEVdC4bK0pe+7piZvvmocdK2leFTfZPkBqG2jSl/9I/8//+0VPz52XfR5LnbHrYKQ1OLv2W9YtGFkApOscMKkbBzhhi8TFXi6zvietv/xtzRXbthyr0Na0MYen52fNvw7dZOqjLbEoXPpUo3mxrbm2TXbiDs3X24kHZmedeJ18O50UWef1K2aZmAtn9NGdsck8bMvUsvTbtonAyrHyz/1CJHrBbHU+nZnPYO59x9DgNRd5Ynf4jm1yzb+KPSn7N7rt6Ynw5HRAFov5Pyk9y7yQ1JnaAqUw5hBhxp3Yp2+nOT90uB/iWZlLbBcGdSw+NDFCY2c3Jefzly/U8Fx88+zpsgtN3XnNhWZOnZhBdLb15UvWkAfpW0to2Vb6aIn+nLVqoNydTxdH2SWf7erp85PE8uDTJd4HcX9hc8r7AOuW94GssYZKbyeTqifRfeV9Iv3+9vVM3zs46/TtPOOK0AG+EPwF/BriwCY1w9VZtcI1p29mzTb69lS+iClnCJXaFh29MLkGQBN97acwC9HtiMjGQa6f9LaAAhOuxKEYw+UvhKODrTNublYLI2lrTa1ZpgSGGry3DXzDL9he7F0a+8rLpepm38Vw4/WRvZrPPnvGKFvij93GNjlHYZ96XD+N7K2Vs2hiU0fyJEj06UHn9X3ms3rJozvyGdtWXnNBa02uvux1U+8A4rBdfbcbI07vKGIZOTNilJMxsSRLr6Cb42hzo3pjaFv2xMWEHqxeXGSLQUez1+hdShtf6Y89M/15ZfCdgr2D3+n1MH904G/TgUehjw78QAfyS03wA65/tkv+67JVg2Eeb/I04XE+OvBLO5BXVvBLg85gx9/8jvzU/kHXzC34ZDpuhnzS8mH2j+hAPlWCv9dksqOPn49vVW9u6hbeMtjl+aIXrO91k+frJ6/bKQs/ERfbL74wNsaRS/d7mS+9R+RL33uYsf7kK73Twg+Vcr8XPxTqJ53yhfsI25f1s/1O9Oi+fx611tk4ryIn3ivhbxdkPwcp6YjIgt9dQF4ft7Cteg0Y+lk0bEH1lxtJa03fqt8ogmW3KOJfetY8qMtucugBSWSninDfg9zUmzch3/Li7ekt1Q/Jx37jcrBJgh8Jkqnac772pO/Fyf5LroXpYtkTkUuzD/aU2SZk+jMUfwZlf48umW2ZQexnzMHY5c900YgxwC76QIejIQ+WKPqFxAxKR7Al14yotw47FUm2C+KwJ29bbWtCwekLtc29x1Ho+3rpg8P2jHG0qzrF/F1Sm1yafAn2S2uWQYbj8F06ss2uT7wWCjgVuVuTvakpaGoOiGPy8TBj9edIxbHGNoaMpcbVQDI/zLoeOuWGdN4D7NkLmiENzrwn7BBHfPIw6cxTjoUOX33DrvOglRbi6CsqZyOkyZX4Suh5GZvMvAh9OQd5KeMytolVo/hSMQaZl+mBbdk7mJptLAPIfhKO3Pjt49Rd8yVORDtRZBkH6X/oQvLNosUDns48ujqOt3aRkWy5FV35eCSkjfqYsVJh6ioDLhswgicUT6z1tlkQxdBGCJMaSImMXmq2D6LUENiu1GUTBW6JkfVgi0QiJ0lNhGQleXmxcZIVEkQb6mY1glmbEqtnrZnQ1hq2Vh2ETI1tiywS6ummXyiwrb/6ayIOsPBTHYlfjLCn+Nkvy/yu1Hh94DLVXElLPMkI/8//+Y/ywE060YNBZfGRBg/YZoxOPyyyK+vSKbzTDNsKn/1OOuHBGSvYnOhDgsxnQrKtHB2nKRvExy9jFBDijokSD/TUgC5n6XmttD2OCDfGGZvYDfx6YVAnwrgUWtu08aDZnnVX7QQjRdlnHNgELA/Jnrw9acc+PclDp9A1Do1vZMI0MTM3GkIJY0eHdm0bdQAGSk1m7cWRh8ZnHmzGr4AsZ+zb1sJq5cnUrFaxamEk5UFoHszGPmjEbc2q0qk7vpjVmfh2dL6MY28be4uL1tGQhQ+1rdDYpv7E6Tx8G7UfGm5NEv7JR5EDmp6kX8kfiqluj45wRIhr2ySeq2dUGOpFbddU0+fOBmYLUMJIttJnrkENuIyyZgUGyJhaYEsa2qmvE4fUxMEmeoBp/dX9RmTKyRD9UF/2OGdeg0ipGzG6+JfpvMRmlo3VVWcnYpPNXLCJcVJWPALlM2BQU+TCNDnC261yYEK8IduFrIU9YyVObBfiO64D5qDysaevbb13pCZRS/2LKNAsw+B9JOwgcPrBzKqe2F6AgZsV1FywZVTjyCTq5f1sAN05Kg4xXtS/25Vu5HWEliJsIoOo7cUTH11sI7+AOiILLrIDM2vbBZ50HHINYlK6Auci6YWP7h821gE9uW/x66SdGoPUGtjkJnx4SJ3musa1PozXueR2rCR70tiVjh7qO472HbYP00cHHh14dODv1YF/ebX5PKjfc+bnxL+8G4/pPzrwN+jA8bV65P8Gpc8S/5ZFz9L/Btd8L1v4G5T7p5SYz7238Lqg7NfgteatGEtuu76E3Y5fR7ovWX73tX8NaX2xvCklsuBG/NPDxFxIMG4jhPw0EueInw74YQB/aHFrsPZC/b52q9T3x3sV4gcEjf0d3LpGFix51c7NDc4lKnpcyxJ852X5Hym3l7hZxmqSbMlX2DV+iy67Wxr7yHzb55qYRBteQL/oSN4JbtUd5hNZUiAK+QAufUqVrPXZUH3S6yN67hMqeK39fkluspm8LEomQYBZCcybZ+xtl97tehvKtmxLnKrjwhB+rnmJ71xWr0KDmKw+hg+W3LbW/p02K0+oK5cOh+0qKTOb9qpxzR1dbrhb84jN5HTNgWDJi1JIUeSXs+JYthFFG8Byzht8MJx29Co721B99+E3PJIx81t4ZbbXfdTbb0VT1WZb1jxsT74SsV3EmgLuJ1fPV9wa4xItpE5SF7WJcQPNqMpho2dcV+iKufyTOnaoJol90PAAu1DR28iAOGzXA51t49EDvPbjGp9qSVJrxQTyMCDv5Xmd1Wtut7+SSyUXkZ18c1ha4iGagsM1OTuBzzyI5pkUD2pR4mBI9mQ7OMUWFZp5pqbJzattmddg9nD9xdjhIdz0HSofY28uwA6VQjJPylQO29WjGedZoanFtiwptqdThw6lT+GD3g8VMi9MOSMb+FmJMSSlHsj1RLhyC0ssdO/ADF+0YW4M4n+mid++5a8PT/rGk6uePQmmqdW2TeuIPdXXMPV0JnXmQUTot9M3nXg6Vv+BABaxPTO3M0xS0wbZ6QTvMeiT91R6zR4jO55DZ7U29D//89/6P//3C/1sMmsVmxlvQ99K/lTrJonw5rK1Jps8yU19VSt8PYCwlDZnXc/ovp5PCk48LOxidvip4bvblS/zPPHQOchcCaUXBwXhWaLkONFHCpCpQ8RK3FJysY1qIvsuoCKd6i9mv7E/UhmGnIk5ax30aGjgG20wjAGxE/8C9HflBztvTdvzE3t1/kUvLgSaZ+Z1Yg3zYFTEb1597DyUP+l0pj4eaCvVYGz0+SvLbXuiBHomGgHMvJ+/8Bp43ipwehjYVkNnY8va53UQD1Ix/2860+PjZo1PaqmHj+QThx1rqe3UxBO8bRV/sUlkBnLl1H7Yc06yd4lgqYf4Z/ZAciKgjOUvjqHus8xr4Sv7vJsVbVIitG1TawaS3WR+mrmGB9vW1NqCtY7Itha55WY1ENunrSmUITWcJfopYorDYJ2uAXWjp3SuU5Oqz7ymJ07EiESyqW06MSAq4vIrykXziGxy81r9gI3FIEtCbJuVOp+fNxEWLScGsc3+D8IHFIByntm3Z2Kc6vV0Zj91pc5jTtuyrQZgdHvYU1//oYsHJkOyyr58NI/EDKKzDbG4UM6YoA5dDnRTWbqIyzfMDfCmeZLtyukW3xIpB9VcIkdju2zTCzv8dR3sFpeJJIzzHN292vH31MFTLIlx4rQt2xKnPnGknuDWNLLgVv7hOPXvRvYni9jt3yXMreqB3rNb63FP957s0Pn3zB66RwceHXh04B/cgfzGeMQvmmretI/4RWHvhuF7gt56Q88vHfkSunA3wD9Q+JjS+x3I7yvv4X3vv772+Nq7x39+Bvll7ojPe75vucfML3ZBGcPs4hr+IZeVcNGPku52g3ecV4juI/+H/ns78Kveu7M6fGfU96Fhf8D3Fv+D9o0vUUG+TB8RWXAvLK8eHT/K7/Fr7uszs2Fk9vECQ/0MLvH5JkrX+Fx2/Vfr67/W7gR/Cb7CscADuTr8mNBPHnVzKfEWaM6998HYCZ2p1+baXJkjj30NDpfIgoPol7CJeUEKoqZfEbjmsXoAfSumbdlXvGX3Wm5EQYMGkO84M01upymY89/vaaAY+54Q+0P1i1z2Rm6K1YB6BxAIDXzgMw5u9bGx2uHmyxgzpzhso7M+c8x6U9MBu+PSrdfuLr6QJX+LLv/Q3DQLwt8ir5kgr68gN6iDV3aXzC+ZZSembFu2XxpkLwbrhY02PhDuP7Fq3EQfhdnD1csXlOXCRHMvYldjbl6yrgPDERqED5KvkCyv0ajRrJ+dWokDmf1JYBZzd1kcoRXs4p8mblawAoUPLmO30vvWzrHgpqknlP0d0QI9rh7RA7qk9Cb7I/QCbJst23DMHdsxjusQfpTeXvqhXje36Q9e6xz4Rl432dGHtxN3WtiTt1/Gsac8dcTSthzmBol/RPKQ8qUVN9PXzdw88CFU6ZffmZvFtZ+RJkdr9BY+Z2LZlj3RmpnniKpgT7l9pU34x4T3wsGN8rxmBG/yhK68iwr7oLNWydfxhdUgV6igR+R9hQwSrW7YGoQ2KgrPkIeWZ3UeEuXmd3pC6xmLm+HIGdR8STYUazE/KjCVH2BbkmVkUqI39ouZQq84p8TfY1lS+gZBP2S7kPEtag/Iyqk6ZmyNSRPHRl+6eUmvUvOZh7Lf6OnXb11fv3Zu8CeXahadGtMvD8H5APH7lURhFzhN3rGRqxViY3on4hKb9TozvwJzRastUVuTHZh+jAmUyQ25nHldZbBh+7zRWwYGauTg9XSq+J2yuphW0c5MEoelzfLqRP48NJ1uVv7nNF+IAAAQAElEQVSyt+FPuYgs24SzcFMdWVOCDeaWfgWzd6XFXmIV6QdNIvaGuCERPaUADWjsCcO8pPmwDlvs7CdRcoGhknSQOLkG8wky54EzZZV/eEphLuZxqxX+nCAyIawWQ2JoP3Bl1LAzcx+FM3WewBnlGd8T/Ik6T/BfeaB3hkel9E1N0E0nSj5TU3SneiiumiLm7F346hFdZrPkYdP//e//Vv6pZoayrdaeJGKZdWNATAIy5ipL2twKtR5IMs9BPdFfQFHhMVdo1iL1DDrRNit5CUMw6uE96jxOChJLr46hzh6kNKlZmWv1WkRG2GlsD4/OtlrbZBu04pO30w9xxDeIfU+NAHGdA5ug0+NxkJeSS/zsxGyyZ3wzvoUUnaWd2pZtJS5ErTXlMPWG356anoJtw441rDqYc3qapDL7CZ+8RxiK35n6gqgzlzM+oeI4sdAn+nXGH0d6valtm0TymrM48I8u87RnfeGD2CyMxMDcC9jC7qcTEoRORLFtjWWaY9sRzTFcJ15ySJbtko/UTs/PPPw+6yQ6ACTTJ6Y6hyx1llgcNr4obIsgWkemZJv58sAcfaMOOqcVoD4HGeVMuNDs+fr8oJHhIxsE6uypQV0ZLwzkg190rEbaJkElK4dt2cgs9mpnrQGvzezbHrrPu2KQfCT+LkuvKwYXXhoVldJVIN6GnDcn9f0/HjjvaxtKqGoLr+ZYycYBboyusccPj+hy2tOmCJdRtQx8Re6hp/QOeYNWPUwLFj2MpZE+ADiZnwR2DGASK/MNjZ2IaBB6zvsOfpGPqm/oeNiWPXGUN2TBUXbk078zPR7EjtxODGrNAAw6FN24kxO1Vq2dfgWxJwK1tEJsgkH8ifQWq71v0/8gu9i9nN/LGPgf7CrGHm/ZhS5kjolmu0S2qe01Ssml6oTa5jrPF/6NV8YhfywuNezyyGwra7sQWWJPyg7YbSMr7HNoMXjg0YFHBx4deHTgH9CBfHocpsHvSwoOogf76MC/pQN/j3nevGZn0REGc/SHX5M6+MMTPxJ+1IG8ny98ZPuW3ih+Brj/Zc58ofmRYjL/8jvs84usFB9fjEOwLMMHGaPSEZF9iEMtH9oeDfD70T4cw9zlif1KHlnwSvGTgsQ84ifDLfdjyPBL/lek6yaR1u75VMEfGXEjQx/Z6NWRvRzcKiILLvLcYGCQDAFsneGDGvzAJb4LVT6D6g90jYvusZdY1DOBooRcImN490SdOHZesa8tjjdWoh08LuC2CiniGMlncBs74/jfIHUufCbsxYZ4+FV/dtm9z4nIYpOsu9lPEiv9OQbJe1FwlB15ex+FAsqml7ssC7H3d0miTL0LF/l3MvGPi23ZDlvZIn+BFKSpj5F95ZedbTVgLx0UnuvF89KDxAukqcPI5qLrkeE1HivEA5doEyMIX8AwN31z47zGXBIJMRy7cs9Tg09dhk5nHuxww7pzY5AIeM1ZrryLoshSVM/C16CY28tANWGnul2fsDsbModD9m4DeVm+lZ/Y2nDtitaa7FZrEP1C/IOMnUswcpGM/3V+jI0FpzhsyzYcFnuAylF5DvLYgJikLwvleLhEfuKByf/m/3PJjW8KvWjpTPGJatdVG3fxW/Ezf/xjVJT6p1VJqredG+GDF3NuOgeYRClhyKk9VNkmRtnEqGHCnJRjRCDFXhwZ1g1mGE7WeVWamno9MEks27IbsaVz1TFkW9UvS9qBSHWMumJ/YRDsPFzOPCiph2I8DJ05hmwCgW0T7fMcYzxtz8RT1ZT/j2hk8UNddYceMRgEkFenTVN2aV/eLfkQGixHKCc5B4ilsKYHNCtyO8bYc2acevKgJQ+Cea6ib99GYXphxHlijwR5ULz+meD0IfNBzbypjbAb5Mt/Nh4CJ/JZ1/9QhDp4MBvbaMzaNjfZvqAhiy57Rp7ZM2b7VP08L5OYL+86PPrtvPuixV9bK3li3yLq1zLL9kVc8TMOiG+79Ka+RuxFW+mkL8/PPGR9VmvkJUr6RyVKnNQYDGIEXayBMdqwBd424ShFj6hbisyla/AvkfmavMlhWzlYRqKGE+s7dOYhbRCJbUIbfboUDPihXg+suvK6UQKUcS4LXsyFrpyhAYE5fcEyrLkz2Jhb25gffM74tL0e2xGROtbUTQ3ZP6e8n8Pb0QdlVjka/bXpB7R4VLZlA2RmnNMOFzCCDJ6+npm1nyXHzlZrKHQ9Op8hA5tIsg+3ralhl/EtbJe/m9lqrWBZwh+V4rs9bTrmSPzMLa+P8BhXfBOjxSkC/Jk6kVxIvyKOulmyXcCM9RvF28hk1THq+uoSrVt7KccWV2QwSQp3PJGq13tkZgUShCK8r+fR5VpnjKS2+RhKmokgnqCUllisSx6cW0Kuy1HxKMCxCfC3XHp70hrkwpCz9lH5RYZvyFtoe4z4vWVzkTPR3Vz29Fh1LZtL3iV4Qcf0Iw5F0sjxQvveIPsxeGWTEMFSELtqiCxY8h+g9pzj0TUSO9ej9GM+tVt+afiT9SUY2yfkgUcHHh14dODRgd/dgXy4fA9+pJ7jmzq/Fyj4kTgPn0cHHh34F3bg+Ivlkf/bteJR8G/rQPZF8MsSHD+1Phe082UtyOdpaPA5z09YZW7BB6aUML+L5qZHgM+UDaWeI1BJfPmzDZnQ5fCFC5PP7EKz1pfk0NxkOiK2mf8FqQFE/sCxAz4OPs3bvqyVzc0/FvfSa/g3Aw1zgwK8afBaYXvmYs1faRPvlfBzgsFdruzD2jfUnPo/58kU2LS4vN7Lu/yjOPac00d2b+nt6W/vlN7Y8KELjJe/ja6w0UtwsWmM88CCG7V1w5au/MDrJL27gL7SoZX6k9TYLahqsmdtk1o+jPXOUWvKXGJix88SVJ88WMJPWt43q/1ED9MP5a+eDmaRBQfRXTblVxyKiX1wNUR4HYjZHUaqPRn7kSBobMueYFjnYPMG9pQ3aCkOl8huYRsL9sjuf4mBdNnC1hldIPbD1ho3rZ9EIcoReYFBZhPeWV81zLMfZw7UNZ/Q2NTaVm+zX6fNYJ5jr6ejO/NQcY3jV4geXfjoFg0f2JZ9xdQLWQOR68URn3HIu5Sdh1a9bmrnPTGYNUY/9hqKwmcuFznjyPOhmT7ayemoRQEyP5hI6Q8Y5I7/lNEymMH8gsgxvH/W+2UrnYmZcyxf6Kx91jxj5YFOmb+4REeJsokCoqx1hDlTx7l6gCT5jkA/T9aYeZy+dZ14sJkQqTuovwZkfsawtVxhIOEbhrYrb2qNPWVjQDzy9jwJkxlfz8yvbHnwM9gbpqz0OfI8LEmt0Ru/ILrEjSw484Sy7PDPAyTSq7VWMLRseteZ2PEb1B6k1qSy6bel+G2SgvCSVQcTSF28TGpoWw1dMNBVfGrwhuQJ8IBkg49OHBtj27KtrTVVXmqIPGjIbPSaUB2uq2ptJruupKQFqVzEkvLXnYmRuM2bWuJYsl2vzTO1ndN75n9m/5/pBekrhmONXfwEP0DHPrW3tlWMcx4m4tf7Nw0esW6bkW9q7alobBfY6XL+5FFN0gZEDZ0HpNJ//demLxsPgHXSxiLnLw4Dle2oevKQjncO4nqOWdNBvdoPG3mqQJacsGUrT4PIiFS+4adUsn2BOAb9SB9hD/Jps2ShieGGfK0RcQiOj5QYWXubvY2xjR2YewwBZ1YJKcYMUiyILKOgdGFAchWoLXE7i3QPsYkelzqTvxIwoejChy6b8Cf62FnD8LtT/QcQ2Quxizw4nwavk2uFttW2TbY1Y3TlaHs/wh9j2I6o7MMl5mCt6vXJPgrv+GJVemhsIAoNbCs/oldLnj5kbFvJLY7OnBILVkIujrZtFQf2ciZWE2t0lv7z9KyN9Wy7fWYanPLXr/2k7K5ta+SAi4IoBqkrsDOiEnp95nVizzEmwpmKh1Y/xRFtTCasjZ8GlAOhba1aRIBOXEl1JP05r1nef2kh8xIWUi7RJXZ423IDvKaYpbSvc+pdsK3jkTQF9lpsorOdcBc0xlJTasq6ZV4MuC871FhDMdv4xT+60MQstyh2uFmRTbikTa44gzXMe8CZXp6Za0La6OIDRuoLKnBcG5cmGxvAQLGpGhnY5ir0m0TtiQdzOW0rtQ/oiaZ2Ysc30H40dDurzMm2CKgcGRfFL/QCTPLRFgz4JR+8hkdqRxAawBK3hxTc2GuJx6Ja/LiVvPobX7D8doWMT5BxdAsZ/zLseRNbTl2SNY+STbZkx3HEWZP03qWN5NdidejXRn1Ee3Tg0YFHBx4d+HM6wAfgn5P4kfXRgX9XB/jdjl9C+RUTJr+83eLf1Y3HbP8pHchHyO/E9/Tp+KVy+b2Q8aVqyVPz4vUBE9vEyWt2mUa2+PdofOrL2XtGf6Bu5FviZ4unrnyhtA337z5rHXnv/l1dyJLcw8f53lqbt+T3I2Z+2Rr5kEodyyryIOO8BkKPiO0RR93P8MkV/EyMP9X30hSYF/vGsj97O8W/bApU8alYyy5rPrhhF6dU4cMNsMgWMhfbOuptyW6yLR/8Eq/i7kns2MRWl2NwYy5YgmkfB965IBnzW9Su9gtqW/bErnhFbCMLIFo0vGS/HGf/JV+gm+NWRmncqx2F6OzXsSoecULrBv35pEGPYx//AHWd4U3vpBnHnlQvjimL/wvxG4PBzdETN4Dz/8/s8Mlxazr2vTrpUGgw7aaHPfNO2bpGhxz/2I+sIzySMoBVX3NlUDbQDgbyeu8py+vq7sMDsWywS2zvnJA3raO13IxOHOo/BsbAnj4rP6I6q9dTVeOltz1jQ6eMuKn5BuXExca+btZnAHI6FxEHBn06dQFx0gNxWK4enff/d6hTOw8ZcCktF4U/om1zrtEFqTF0IVvIJvIRKEnLdc6loXuqv6h8Ij5ZWY+slbFoPHxsaz6M15k8trWR/xnf5+cnPfMwtsVJxGX9uWofIpFsqwGzVA0FafRtf+DdsR/ZkwjHXlwrW+PXyq+16V96E50mnnmIkddSXBCxX6XEt40faPgCg8wj9QYt+oZ+p1qHYQJIzuTq1NVJEFRs6n9+sp7yF4f4xy5oezwqy3CCGrOMktWwzf/r+Jl+bVurcVJt9DB4ft77j4+NJsDZNrnaBH6JEfsgORtFtUZR2KbeiY699d///UVf/tPQ9Npbg6cl0dd/aPDtW/2/ZPPXxCXjgWGn/7aVeKbmegWNutLbTpwh26x1/gL3iTm0invC98xDvcSx8QTpV9YmusQVhz11tslh5YjPBWRI7vTKjn5c4p9O3/T161eFnlI74/jFSnWh89SaXJWX9zqG1E3NGMQ2/+/loLOmyY1S4U+8F+evw1PrLRKrE6vzoC8+qW+uAfOn74kbeWhixLY189qwnGXhIf7QtbZOUUHsQ7GSzXVHgz7x4PSJfZFc9tKp7OK3oHUQ062S1YPm9KBy7vrSEWcf0mUpNmvsxutevvjmM+Lr19nvr/Q888qD58H+SE2BjT19SX9ST2KFXsBruvaoV7C/CgAAEABJREFUJUw1GJ94uJq9F5uGsPTb1IvjzOv5VPtIas34Gal4SN55znpW/IxciMNnIqFXCJsdeEYOuZy21WgTRJeDWBeePqYvmf+JWhjKthpwg+LcNiOTrBzpMvnCYiNgR2PqGMqcFxI39QSxa9jlfTf//+dge+L1T5yx9mbxQ+n1xl545n3DTmwUnIPiMgoYXs7kO9PD9HIcYk0DJzWYdMpeXxMjsGPni8EgZyBo6rddsZZB6eQ1fE0PqnTOtuyXSAzj2at2ekiuyFIP4v3c+4su88x8s2YMRUBdj0S6ju5yu9C1tpuyDq1tcnNhVyv5g7XnRLJBjcHcAZnRLdCw7y8x8Fn8e9QW06jLpLoeyXAd3eFwo2t3FK9Fg3oyp6Lwry2mpE3yuD468O/swHqBPChvLbxRfG8ffnbX2K43Qvv30A/r4xdnBR8avmEQ35/BG2E/LeaLpO6giV8wAj5V8h+S3uKj+PkvsN7DH+V/JtE95LM3YMvm8/pN4P5bT7Yt+1dvQo/jb94BU38AefeMzWt8an/GLbEXVZiFKK6oX+rY+IteNT/K3ckT0R6uPg8O+VbeRXezB3mjA9U/NsGP0I4fX421sGKI9VhYsrfoG2UdxPkK8BL1yWE+QV6ALzzsi9RU4LOlg2Gu72L6vfqI1Mucs6Alm6PKQw8yejU/aqmYxEm94otdMDzr9mh8LMJ3vlAeIOyDgV0nQFFeb50kfFQKUQG1ECvH2uuhNU5NMc5gh/cvlbEpII/JIN89oL45Y72LqH357BJVzH61Wfmit02pAJrxEUe7yBNHCeOMJNsF3Rxlt8ts79yV2C6/V+tCb46yq8d97mgb/r7V29L43Ic1spj0X6C5qXnb4VcBV4xXihuB7Zq3vWhj3C5WiBkz3CZSwl2gnmd82aesyQBOjesvGzCwyVN7S9RuJDnj43oLkOJrDZLcw0Uv4+jymduowWdMUjTrtbYo4XSEqCFjXu34jQtwlU1sYEMjAIkaxC8If8TKg+m759FHe/jM/oUT8oEyyNwCMS6k6GCNFe8Ap8iiA2Z/BNz3oZdifhN644htVJnHGJJtEHqF9mMQdGEXvSK4l79kCSRmkPgL4kgcyOWkdD4funrckCbOxsWsV4CoztiNBNQguqoLLs3Ly6BWxQbl0d+ePSO0TGzlPYqkI4GJNsbADSf4RJz24RDPBalB3lcCqTPGh6txyz9fCFtnlVBxUJTEsg1nmWvOxjgIb0/pJOGHbF9wtTFrOzK8wJ52EWQO0abfxdeckIRiEPkCQ/YIujAg9hCRVDliF3oB/UrPgkHfIo9P+EErRmTYdGjS1Vir3iHKBA1c602MicjEqmU0fTqjwpDOYMjUi4153V9623Boqlys46CO1HeE816ETvgTknMQJJAS0L2rRU/dCviyZsaV25iAgekw10YNjEUNvmCT4ZujwPBwVn9wk6Iz1wZiP7Hkwj9accRHaaA64nJGKmXPlS6jXZycpheDegXyHCgYmQdroV1XYxEDqJkaJFtqm9V4WBjZaATdpGoXfIeNfJP5PSSDoTyQ+8oDrugcQ3Q6HIMQl2GDI9cg0YAmVse+SnPLUBs6Vk8bclKqQaeMnOgEGrDnuJZAJrCqpq01/RcPH748zQdetrXxQCJ9CvJgo7N5zqDzGrYtt2ljSZtb4altRWcN9IkHLCceHAbnbycNxnk9BElf88GXghU+c5SdJVBa0Ae7J80wSfazEyN1pC6hiyohcIvrBZQCT5Tm7ICKj0CjjDfJm9CiG8qDL6YFHfrKA6ysvTgSm084JjLY24O5CWptFNyGuQZivGn2e0M2sBEUkOuJ3tbaeNq20bBt2PAAFz2cGjpLwlRuoda2NR7wNj1/eVId46zMpF5rlRtPjBtOmzaZCdhWxqYviGVbOdKrrzxMrb80Z9ZlEx12g/km5uCBkmkIkZR1OrNuNESNn83si+QgrxkXvClUXjm6Oo2zjagVCM8SEVSSGRRSJ0hN4giNRVFsEL04I4/AuaDnK4Y6DyUz3iugMvKhS70i9ppHbMKXbJdn/OSmhYwH713Z18nV4W0rPWpt0o7vmZzR63JQNXbae8JEhUQML+gazHuuW8pLvNBeOSQ3dgZFDlsTTVmjgSy+oYGoYwQlV+3ZJY+uE/QMurTHkU6sxRxL3hotMLEFVdG8DrpMrInECc4a5fuN+SZG4lYuzWNAeFkyXbgu5kdRmgcSKUqiyuaciLYbFejELzsoq6a8bvIa+cL7zfP2pGd60jDIumStQ2O3+BdrgF1qowyFMlTyBKORtUBSamFEPZLpo214ICPgDNllm8RrMxhq6G3LtkRdw408AM0ZO94O+Z3LhawBIqU+2zKDhk+YqotL7DtyUdygYCPLMGhcgsguYN8ljrAbC+yd5FDlcOXLOIitbVQBAXNa04ZYA4jaXyJGwmfDzsqRWIE9x5EFkaUOEcNAmUdv7CmDTgyLyxX0mrIPa8IM6UmXFJRuBkRi8quQMtMrkaMzKGBs+l8Qq0T/BM1Y2ElWynVyEnPQtFF7UXVEXgyXgb5t1AK/ztmbOZq+XLFjg0tsvsH7b0CFChx3Y0MeyRKI+aLO+2MZNeYUvSQKDGcb1soBG3IZp7bAnvrwQV6XQUec3gVrPJhzxq9AQZGlVWt+iyZp4tYMsMt0Ivsn4jGnRwceHXh04NGBRwceHXh04Ld0IL9YvYdPJ+UXvE/b/hGGqSf4I3I9cvyrO5AvJO814J7+KDNfhN7zf09Xr12+CL1nc0+XL1CRxz/07wbb+pm+/cx8V+9+Jsav8u2sfXAvXur8CPf8fkxm7i+ATzvHNnjfIXPjHgpGsb0icoRvnnl9BW8afEaRdMsu/AIy22pAnzkOfh+bX4zLlOXlRkzYKbebDKQ51qtjyUNfKW8ErjnY03Yn+p4jPZ5g+Vmol/z3RHrfNnFjUf3g5lpoxtr7kPERS+69V8s/8pLVlOuidZQNc1hj6aqPLtB+hB+XG3WWPbGrXxHbam3aNHh78raVw540/GvMm4yv5fcliX/U5LUy0pyDsMaRBcht116Irz15ffq4qX3vYXLYc7+G3gsXmyUn7WJvqLlRG5GVz6v4pOzQSCdNDQH7EGFKCJSgQclKAqfLXGuQywyoxFo5pji3/hPz6jtkVPOdFYYzYwhn/O3rGBHnzXgg2lG52M9I6ox/kBS2Ze9ok5aRVXJ98rBxiG0I/Jmb8bk5bfHDWEH0R5g5U1dqsY1JQ7CJ53H6+r/0hLuzSJGzJke/A98aPhnT28QJG5g9IeFN3Ma8Ytfg7SnT4ejUipiHipu+fHnW8/MG31g/TZAi+mapKMy2bXJDIanzQCnzPfFgqDOfp/WwWEbXlQdkAaYyMSg1LLwviGDVn2Wz0REeoka+wDZ8K5+y3QPZ5IFP/uQpHTJZKrLT1oT/khmmTuXAvfZlXsedfrykY+qQn3gYyhTjonYMTtEZxjc2qaOMSBOamogStkApRW0Tu9h6XJA6slZurvjNTZzK2+CZ3GcecsdG+2HPBIkvFFZ+2q6V2mZ9+c+TvnzZ1PL0LI9XLNmekIpyRd8KtpVYK6Y4mB5XxPQgD1lPPASuWtKM5HWLS9lcLsgTI5AsYyOOkcnUbBlwpmcDW1jZsUtP6BaykfhRBLvOjk2LRNWrGpvxrDKcPfW2aw9mPSPf2oYd3DRlQmG899qygwYFmgeVMDeu1CPHZSj7PWisU/b7Vns+sRsG5DwBnsjQLoJMGczhtOyJEh74xCVhiVdfMkifQm2HlH8Y22U+qq8que2iVI2Oa2qn5+mDOEzdG69hyaoDfeLblm2lr4Ft5Rjog/BMEBL5KDs7PNJlQ0tjO6WY7qftsk/PTH6qojbhCGIMopt5RR0TU6brsecp/8yJJqf24Mx+4Zxxrx4fcv8/e++62DbOZO2uBcrpd2Z+7Pu/0W+mYwnYzyoQEi3LTtJJ3qNgLqJQZxRAWiLbadvc8zaduPcl/tHALF9DzjFzapYDu/aNaJDIDMXB/EkLYh6pRSjbpWNnvYbOZ8DbzOQcnZoPc1u2NvoY0mEH8eDI9XHhvpC/io+PqDind3Dl2tzKl+n1QYufI6Jmv/VqW/ZE5EHfC19T4HS5nOs/yEiONrrUTEYTxH9ocwqyYDV/Jl899mjCZgRd+jBSWttQkm3VT3oAR2moy0bCHG0r+weGvretWLavJoNrKyAhXLkwN+5V5UMCU2SseaeTc3qLJByESz92ZBg8sAj7DeypFds3gvsBvhcruut+kDVa/NWbXG2r6dmeFfi3rMBzUs8KPCvwlyrgv2T1Y0afxfhM9mNRntrPCnxQgWyy4APxk/2swG+qQL7oLDwK8Znskf5f4+WjfzCtV8z0k/P7z/mCEtSXFb5AhU7U5BDY8/q0LfsO2viONvPPF5x34MtQ/MbfR3C+tCK08Q2d8dUPCSwalTqWnO+xwuLKK+I3nVYOiX3E4q/+KAu9+L8prb/klq/7yhpXbt+xPj8WxD+mvms31j7Yh9Vd80yOPPiofHngN3ukV95QHow8Qjn62RN7UMQKspdTu+RqW/ZEeJ8h+p/hoxQT74jo2TOm7Qzf4Bgj0pGLBI34oHt4ZHq25UhTaxDyIXhh8pD/DWbiB99QuxMns+COzTDXVsFNrW2ym2wDbkeYZAo3dJ4pcWPDLodLN1R0qRBPj5LbY2BLDfGsVdtpeWfL/qh9Wb5usZbu6mcM5EkO5kC/83B1BPAYkuvKidjF67zg4UEfL4E6GOEV4kdi2sCSglmH6MRvMPBdPTauv4yw3Iw6EG11ew9Htq/IOP4GyQ18yFJrraAMtBoP4JDPWDN3adVpqFfu4XfZXkbVx2+Qa8i2XFzJxqfwAWzXGPJ6xAamClKtEV0dtrX4og3WiO7uQEfEIO87gWArrbG/0tvRlWwXklXi35B5pf7B1KFkqFkPQ2tv7NdQbdskS0H5ZN3Sa28RjX0vGiWzBkHbNrVtk1nTjAtucsFlHT+jkqnhPDHn1HsOJKOaPEfxs05EC0N7gx/ZhXU84sxD6OM4OlVr/NmcdnPbqofjlaeJZ2rTeEjf2d+XGjfmpL3ZvvLaYQ3iP3vsQn1eyYVfCfs1M6rfzcs2uk682vdNW3upmGNsxB363/931p9/jlqf3NqqRPt6LD8yJghSq/gr9CWN8l4r6qM9Z9syKtG98NI2ufY+hBtFjdQ1LvErhaaE1ccbpgoaeW+tqYGN9cUdfMvwq452WFfYxvcoP/EZgW3FXjTbZQ+5681JwIavK6Cg0dXbZlsYlr/4tBmjwvRYv6HX10vEOwZ9IGTgDHixeuZFSl6mpB6rLiiyq9HFVzxmrumDRowtf+lFsc4EOp9T66QxZo7IbSt17Ux67rs5r8ToqXkKzkvZjlIvnU5OF+zFXEzUeYx0+Mq/glAvcvOXZ9iHXX5DIBcmLIkuvFzKHLI0//23pv/vf170chL1v6gxI5G3m5VatbbRh96kOJCUvZakJKEAABAASURBVBHStuyJ6CGKdfEk428UUMGmKzHPvBzOXDr51fQkRS5a55qITs9cd6E9/dcQOsqRB4O6YDYPLqZRSooKOTewaWOStiWZn5l7DRlFv/yQi5i5Di0yodNSB3yIVjxDcNiTGGUrYrV6oZV1Pr8yV9a7tRP8mcPMo1EDc/0K3dSnVb20+7INaWyCprTETIxMLXT+kr0Ts1OjTr3GqsHVtuGjxbQwMBxLB86o8WA9BmuTPdnpL+R1EUxsra3F3gw7GIW8yJZmfnaTQdbc6CaX2oOS7KnT4Ady3OKHnBObVdHfXr7o/HWonwWGBnMxdS6w9+CSz+sEstg5jjQbIYpgKtXnFDp6HSL9IF5qFVnyK3Adhx9XyTvxQpOBls/oL8RP6PS4VS2Ww4HcJxy7tk3eo3NEQWS5rhNLu4/Y2vsgCsA269ELyXVBuckjn4fFCoiSCXWlVa1DBDA51DaDTXuqetQyryGj0ySMTKekNDJHsiXuALprkxflKbAte2JyNOcw4mOULGuwru/ozLoOybq2xUt//N2ctTSKBeI0YDPaEQe2012RmjQmZBBmfKZ/g4ONbdXPrv9Gj0Hs8x+4ZB6DfQlLbli4yW8Q3sKURXfBRsbAsQ0ypodVByVTYg2u2+yZN2APX3ZUHmWRk3N6A9uyfeXZk7b9hk8wjqHrtYOFfdNZecKuw7bEIVoDz+NZgWcFnhX496rAczZ/rQL8YphfY75hjt6HGp/JdqPE4DP/Pjp02EZ24DzJZwWeFXhW4F++AnxV4oualO9jVxxm9Uh+EP9S8hoLr0Vz373mxAMo8eBqAoVPjmXzicpDUdntknxhykOrDO9zCe8esb3n3Y/Lzz3zOf6lFRhKlX/QJYv9F6y+Iwgb+Du0PlOpvHCTvjO3fA4JPTFnO2khXXjPj91ncZbs6GvxvtWXTXLc8VA/NQaRDfqyYfCoty3bSO+Oe+UlDn/R9BneA/Y8liCj0PS2lQcSypMHkGs5nwODqNxDxuiHj3hZRqGDOTb+gjl6dI7uEY90Jo/SKr6CyTme44M9Mruj4A2d3ROgCT/URDmGc/QdV0FqFYRGpY7kEtTg0SnCNwYorTG9bR1/eKKEgt7z8MOBmDxDSMIU4ER7Cz/I8MCWrI+abdn+SFz8knKKWiBZtpWWfZ7+Ed6kgELDxvbVFpbCS2+/5Ye3sHQyPvoM35529uwXL7qPEQ/Be2nuH7kugkjNyc4ZgiPy3J+m/L2P8MMNUGeeus4v4xuiMUp+dQ9hW0YpD0kvvPDJQ9/QsJRrtx7M8oLAtuwbclNkV0jWtdmHweLCil7mENbgYX/inHkb+dE6Lr6NcRlxGhNOQGgbqgF6IYKS3WSQnLe28XJkoxYN6TzyYiSw0d6BgqqGjGXJzgN2rlAeGiePPNAdPNzV3sa+16snj4b+aTtVrLx7agm3/JDL8CZeWer/Xl/1v187D25Vn7Z4hbN7vHW2lR/R37gEuQ009p8rq3Rdw+QUUGLlgXNe4GU9O4zwL3u/T0HC7GBe1zkspWVeJWMQ2wDyekQvmLXOpKWtNWVsW/ZC8ifrdFgndiAz4LCtjfqdKN6yXTLRErf0ocXc02XcWZ+FLE94IwQKp1PTdjJuurbWWGJLxOFcdPYAbK12yQtjXvxmPHAUvxce3GecOuTFRGgzTTteMgKQeZGr62doKS8/OJNprlx0oHAZouqbuMnvdNpIib02VH+F2vfccVk5WublYwevSsi2ScHGy9//+i9eAn/BJY6bN/RP+D6hZ80aijF7jRplPtqb7Qh4WXfWlnq7qTXsSQpXyRRNdGTsxw5YSGK6YWM3he7spUhsM5762Wuv3EMIQk4uHONLU1fVzPkGe9K2xQHSe9ehqyPjIt6cZowhM4+sV4Th5QXQZd1nhtSaI2L+F+p6Vu5FnRoF0beZB/PK2p9rT6SGg2tpYNN5EXrRqb3gJzUwOaZ+TcJvp0bxMfZ1rEB1GkptQ844HXUzNPZmHRp9QGwU7cm3Z69vNqMxKqes5cYGsY1PAcMPyHMjhsS4qe5XpQeP3G1r/ZBCZqJqltykP//8Sr06deBOhoJt2RODcdCpW+oZWjQ7cggOVDizK0Z16jCih4ac+CDXw8vLSS+nWd9odjIpXQa5R9PhpM4fnnCtXM9nrt/EKEWY/TKYw0AmseR4FnNYcBGoKFAaNukWMrSNzQ5yTu4wlH1lu1Rd/CKvp4iCMNI3ajq1w3mLFgVYKdUVEJ2kO1l3ZKtPTrDm/kIH0YMjgt2qDG4qqc9CuKHT38M207TEUTpxqb2FvkPp7OLYdOyCxVq9bdkTEGot9JLGqZR1n/ASfNgn7kKUQqc401M4b+HEC9wI3w7CXLMfWd3U4v+G8Ad+fEU4PwrbVxP7Rl+ZEIlJ9+4wc3nHhGFbkR1nCPt5PCvwrMCzAs8K/KtXIL9cP8Oj+ZX+IwG8/KLIvzJUYFwfHyyVzX2P/I3+kDKGXUd+eReRk3OaKF+TfHfOf1j4Bu803jKeo2cF3lYgG+2It9Ln6FmB31kBboHXLy73cUoGM/fFAPI3HLkDTwzuxolzxAzY6QK6/cgXi3yJ1/5lPl8axJeK9MHKve7dXF7p43c3v3a5d6/BlHe+gMR69aI+fI2tB2dL89g3DU2I/igJ7Zx2JAcdGTv/R7vM72iTOqQei3cvX/x/956vwmwHzuyJH5mrWRTbakA/3eZellYfh0e6wzhi7jUpPER3R6TZlyUlP3uTD2huaownDL0QvpVWPkLMYagrsv+PSKw3iOZut3fhvEH5/0gYTR7mjDwUoudKqjXi8Vz1eWj2CNccsC//e58wb4Cw8kcePkOuR+lqD/NKN6vJ/KhAAijO/ZLrp/7/cjjo7J+MAzFWmjkFZQmxnMLWAzrPVgcXPFPOcx2xdHcgE9Zu8ZfeGFSoUKlhS36MUZXJ30177+qvsclhVLyVsKotv3YNmXL8ac+l0QfHWKN0GgbBWpvQRyx+ekJXGrZ3f9Zq1/mkpmDxV+9mvQF72UCslGTNlr5N8tHZPJDWoFbUrl5hsbvGBc26amRMnS8IRo9kB1D5R4CWEmdMegzql4OeQ9/TojcIxRZX5zQYjDDJybbsG+LPdjo1+tSvBpzs5Jd5DN3zETO/t/zwgujGV7wm7kL4i159Z48ocwWuOscqXsDhd5x946eqARqyJz/+Lh0u8+TM3WtUfuH36/zLQmob85FQB1Mvbqz8qOpQ+afu5NBbZxVZQw/N/0dvegq8SbbV8Oc218u20hI3WLkc+zN74UJOwea2/z8VJdwXtDciiBRqFF9FcLKt+knPPqoXacyYGSGNRSwD8iQOyipIcrPSmpvsSVd9KEbuiVJ4E4N9eTm83ItnpeFjBNB9DPXEoE+OF15irXVAfD2M38TU4LMJ1132JSnI+IkSLNZLhS5ya3CRXSx1N72+nnmZkjnB5wgVlNpwLLTZ2hIHkJQGLzKED8Ss34A1lNxYSQ10b9gYb+rYdQ1dBkFZ02X7etlth0h/AKE7MUg8c+n7/DFX2/dC+KmJaLZlTzCsg9SuugiLl5OZVFw4CnEIE/fKy7WsB0te+8S2xP6Uh6Kfv4rdeIE72F/n81f0X+v/V5p91kXDXy63V3I+Fy7ql1d11qyfmRf1YnX0sll/vHzRRg3ywuuFl5cvvPQ6ZdwkjgJhWC+KguvMc0PPNiNqw34qgmEjru3K0Z4rlLoZ/tY2NSD03KRta2oNAv1sq1nDXnFGGJI8xerM4cLLxk7enXiOQFZasspLsbjKOOgpIvX6r7/xsuzLibJZ7pvGWYrrgTx+Luz5vMS0ra0RTCLWysHQ2HkjUoMmEnaZj1gr22Io0XMoreYTAnn8Ri+xjG+Tsx1/oHSEz8SSbGtrLzqdvmij/hK5wBvsz549yZzjR/gVLbnTXY+RScmyyXVHVMdMmTxrV8huMlZHe8MbKAbJ/4aTWgO11hjhK3adtUi4waYYEKSpYOCjk2eHf+m8kEdfsrbTxnU2mKsKF+YTDPSRypVv07EhIueh6VdFRz81zZpF1079R8mkzMqym+zZixaboPcL18iZ+GwA7hDmPj+U2nOHIN9JM2ZumJUPoqLfC4nZkXUS68x56djEklHtMw/kkUmNzkJML6WmtoseLEzUOqeZ2yCG1Pe9nTgX6MRMH6Pmpq01TT+ihxt/XFfxk399IThT/9jk3tepM1pvjopH3A27E+uybY0cm2Qlq5pDx8c510V65sxlx71lqHjcP+I76OQochjohI5d/AfGfwG/om2taUO3EaVR9xPyILSpPxmg9fbo5J+5hduwF75gYU2u2I8AHpcIvMEeU+WZ+IM1uiBgqiI9ZRyaHQU94hLMqJFdLuwNbEIPFD+DbdkTOKnDdvVkNg+CcqveeVLuxWsw62K1q43IfVReVUviX+dNqvkdoL2NylHohjHKb3yjBm/cQPxo3GPa3/RYjn0u1AIniV+oOB1/oHxlfg3dDZcNvjUIPFJjbi0DSNHRuzbGIR5Su3F+dMQev8kDRM/mng0dH3bkkj17fdbQsf1QN/NbpvZNJzEi+yi7ZfPsnxV4VuBZgWcF/oMqwO+597PlF9OVeaSvzDviXud+vKvndym/W3WMeaR3terMeQHyeTwr8FEFnvxnBf5pK3C8v4UOjslmvHDk/046t+fch4PBw6RbLO7Qb8Z8IUMIVwHkuyO+3jE/YNzmefMW3lIPHaxx+ptmRo8RnczlsfTJ/ZEK8JX2vXq+6L7n/hNzvm9X5osxjwGu88jeK1w574nYXLl8QMneu44hlhyRAljvj3vBJ+keRaGD5bBo1kZBmGHE9wdIbkEltnSwsy3bUPMIFczRfoYR22DnfLMrXXJLjVOnS9HcUxoPQ0B4BXzfX7+oXv2HDiQUddfCyhOpQCkA/umm/tQ1D2aCObo/JwMMPrzDTX/3VhmvGBY/DuevweQXy3ZYg4yD2o/4flOfpBtE4S/AtuwdzVcPhl4I07r7wSZ8Uaus7Zp/eLbTfQe4w5B7bI+4N5wyds58AncvfjdOPu+YnzI+yTfBD7b21LVnfxB9QN7p5XdqcNBe+WZdKUdJOnt4gBpwik7WH7KO2qkH14P1CU/Z96NUBEv2QUkfN5vrMGL6trWys6ftoO4XHorn/0n4+vrKy0texDG+5Kl5bHbYrcJXD29aQxwP9lXmYSMFZtx48J3+qFY08gaK3k+1HMzP4qe5uLYV++YWrvKAMw/qz+SYF60LGcfAdro9133ecHDLGTZB2G3Z2TxYh8uRspYwJ+QEClUYjNnJSp8YwYXYF14eXKhRwmXOgxcypCjztHts1itOv15EnHIzT4kFlZoEtmUbjq59PTivmKo2pUKuawsPFXKSGnWyjWxhzHnByTHW+pJr6lYpYFw9OUYnMQPbxJkI34ZukoE8e9uyXQ//7fSq8ar0wLfil+vg5WVTkLkqbcmgjdOXEy83X17QeZGZR3KoFzOlh1KShA4/ZNztlyqiAAAQAElEQVTClflJL6qb/6Ag2FqbOSGzpQBTrXbhhdDMTcis/GhvtiVg0xMknW01crr56LrwUvCMH1S0taaNdd5Ou54Eu7K89rDqKC6nxM8aiDDGtw2BRs7NTW3bFFZidl74DV4sZW5/+1tqtBFgKPav51yjl6IxJ4+mE7XcsA9Op5ca2y6dzH3aYMeLIhO781JkkClOdWx2k40dSVzQzX6PvMFrzcimPGuaWJKVlrmd0c/1eH7lZRTXR+cFXPhMnUj7OV0MdtiWfcPOri6q0wdZjlE8qJpT/O4MyRx73tvW1FpynH1rW+0LpaE3mHd8xmbb1v7btG0NiLo19uMJetv9SKlB6veV6z4vKGMfP0xKH7eh/JX0metu1fHC3ums66VqQ/Wpcewzl8iCyDs52q4c7CbbOzQb40nMc+o0sJmjnKd+3I9c/6xL7lWhU7+6cdwnz/U692BsV8z4ErGbGjU9scfy0hUN3CSq6CcGwYLO3M6pE/MerH9SbeybbTM+sLTwp2o2A6jcj+Mt9gXYuaeeqdcl/7EHQo6KNXvO6LipfO1u9KjF35lcsi/zuTR+a+q46OQcG8hihbZ92y+aDZbMHAoVl3rQw5oKdY4XUpxdlTj3sohsKzXYRUqzcQBhzz55BrC4q6mQzwjz9z5c9Ngx+D16UY2zXyYXDdbbdvHjL8D6w8M2NXTJbZPnprZt7D3meJhgQ+ZmBdqbzTiA3+iLbc5Bywn6wZGcgquIdZh7gPxZiaxL1umNzlUZAn0mmMmjjQ1jzkUjvfahF7IXL+zLXGNjv1aqZthKyTWIyyF70lptQBQ4lb5Kx3b1etPMaAHy0REfwSPZD/JSo+Bo1o6DJ/2swLMCzwo8K/CswN+7Avy6/HuHfMZ7VoAKfOMDGBrP41+tAv/6+eaZb/D9M/m+j/K5zwZ88+EbzM178fbhkd5Zv62zXV+M7NkfA60vK+kX6gsfX4h6vvXJpZ4vmrZVPV8mbegdpfDB6frlDn+hg5sPCRfKWE6p+NqIns1As0V/Ur/vnPhBYh0R3hFHWegl+5nMVs3jj6nzPXruDFMQ2+8efug7mo31Ad9hsquY/giGv+HInNXnPL/lPnux8xAlNgtHm8VbfaeI8Vxb96j4gF4zbdQqsK2saXyVn/gC4RWMHJRua7Lb1WutH3N62OMjPq/Kd0T8BWGX3p1+eEdEL7D9cH9EN/nXgyh8iWabs5Qu8kCHFjXKXPsvspoHzNAHtU/J6AafKl2FqV1ySn9lviEGizhz4t7Aog4GE6PmYZu+FZbhGNHNY7oBXw/rs3TTe1/D1N/ewioMHHUemKYvBifbsg31wTHaG4Ht0rdXL8YLTW7wgQ7NZlAn+uMBj7sj68OjOeoAga8oq3o7DxkDtMj9Xi7awC7oPPROPzGQiMtx2i3eiI+SPD5Fnj2W/rHGjdvILaPoDnIIbfu6NvacR+et7CBu/NqW9bhFZ0kWvfrFX709vdj0HJ34zHT6rljZK6pf1csmvkau5Z2bdZpVQi987KZuk9zwhWMhgx9byDdHi44t28WPTudhevZXGKNnTclq2e96kQXRQ6r0tpWH/zo0mxzgc1y5tmWbsTV/RL0b43k4XOSzb4IsQeVW+XR4SHeBPWlXrCZZNHqByLgfJq/OHBDINtgA8jB2mL5iZB3QnfTQslMUwNwz5iXfZbLir1kG+7Joa63kl8vQhRcdy0d8jn2dFi+1+/PPV/HuRaiLW4vYbtXbTc0uWFIgGukpdvERn0IHdnXF22PU3kB5F0dFg5/YWq5xTuVD1ANWXkaUD+z67ic6ndoHySf6NsoIMqYjH4nSCbOis7eiF18lRzBQ6PgMr0OHvzXihgDx1cgr/ZZ84B0P2zI1cZg1OWJC41rGz9aarE3ibKeHMtrYJFz0ksOF+0we8Ocl1OSpcj7zEqkzT9vKnrGt5DlQKuDqgqOg667xYkwAFVlNmUPZZEHDcXIT9ZmJd3yaXK2mNNyqgIPRNpmXjqmhsR0IkpegtbeMaw7UM98VGrJNF/EOWK2d1XzWqYkIxMwe7DFsMnVZkKX4qDjQBkNdibdtxscJ+VD+v7iURfdt1BxEvKYt+VL/5BVduyk13LZNduIav0P27EeUcFg67QRFnvgbzGcwim84pc/w3dEsZKpmtaiqs66i2cSgPx62ZRgNw8SM/04sWHUg5srAjouvgwsXY/ZH6hO/vXdqcWEOXbYVP/nr8c2txjbekz/Jx3di2PA4Ms56D9YxqGSlsuMsVJQ6bXsNy4yTm1VwI+5QfGTv9vIzijf9qZqN/gHK3svvfjCgB/Pt1ChzWXZFw4+D5FwvbltT+B3+GJlQpBJlKQyzptucN6olLDVUldkQ73zu6jBjb0k2tRU57z7Dh6s0M7+WuaKT8QLmzFEau41tNSDatIfYj876TH30ISKf8SVEglV/eRw+aUgkxaG4s00PmtFlEmOTgO3SK2PN1sKDbE1yQy5hC4QJpnQ1btSnlRL8MHd0+jMJMSViIcPmtG01L3v6Q6V8ZBgf29bUiGU3UsEABdtqkswwEI47+8Lih7UmBM4tlRYkegwgjEb8bTVM3eYe71ffJeCUWgWQb47wAhMksTvFrTE5vVE8DEz+NXSd5wl9k43d5B0b+QaNfAfzCZb/vo8H8eKg0/fizX0V3sLyJ2JEf5DrtQ/NJriPPXZftqkTPtEZxLjalpxCI7Zd9ZpydFlQM8eCmxzaJvwjIEe2ciXMlTwSndhBeBWn4hMLfngL9vRnv40V+SCvAjbTRwobiaj07J/nZwWeFXhW4FmB/5QK+G6i9+M7sY7yI32vt8b3OvfjpfcDPb+26vfk6n/A9Kn6rMCzAs8K/N0r8M90r0ouVYAH9+Ij60iX/t3pXp4vFUeVe/lR9ldo27In2rX/2JN3kdPXKcSPge9KfLn7MZt/V207RQz+8TP8R65Lrp8jZjWoC/WxXXt08vbzroxkZ3y7y7WUL+tLc3fBXuRLP1/kF/97ezeif4LrB6oPHObhw0JyuVez8Q/u+SSs2N3zMz+erFzZtq90cjmMbnyoGXueGXKEDiC/64guNeQBylI/hl68W/82k+S99l7om949lThiL9wgWmwGsVOTANanxyDYQD/ehvZceKi3jHZODdca68GEspdww3Iwd55blcGDE+GKm37kVKN5io9JqUIknvZ2o8loSOYnZz1otnfu6vfhocPFYfSejDw4SpLvQvi2ZxbpdzT6JUt/DxsbsPi2tWxU7RY1sYp1OGVNg8hWfxBDUn/qOliM1HMUffCZaztDwIH+7SCz26Com0YzD/6YLe7eXG/L/8pljVdfbjj15BNj6EeHG/6pRfXQqUlLf4BNhskDzHy4wsvvvuEiJ8ej/xly6MLLiIDqXMUrp47SKD+SWx62am/ee7oijXcz2ONSy1Uhw7Y5IW30tpX86RSINmOQAfEYvjkGvKyXbfR3NJePzJV35VxbUl4U5f6ltARHv4Ea4iO9vdeSQWRB+Ud+OV/0v//3Va9fh3g2fQWqdcSlLGUd2hY/0LbsifiyrdXcPGUwrrQZcMyYvdK1dyb8SVoNYkGIG2ttp/6VBfOdvW3ZVtbpfD7XXz/mZUKn/jXmjXbPZEQzkLGlVshnDsyV9Z32F+w7+4G8qEclh0n0tA8IpRtcdPI0etHZWtO2bcoLLCmxhq5zZ2zz8kRojoBT6GCPly75rvnaRsqBwN5phsk3SG6ImNMo7GnSETt6nR6Fzh6PX6LCxQ+hLTOMnI4xAnyEngOk+IFL3MS5xRvUiFq9vmqkjtS3Nde88xfA9gW667//+6T/+q9NrUl2vDF3cmGkNNvFv9S6XerFZmsba08NMdqoY8a2ldwDuyGfdnb65Btvkm018kj2F1421/qzp5N7wtrWrYV2za/kUK218mFHhmYcwYfC75SlBhmjWF2pQMXEnv4YckwftlE143kkVqgVK/Rg/40kiDPbMkzb1UNWBpl7zYf9HN2oRxZcZVXHsyKnDOSMD/x8eclfCJ/kMGNwxczXpsch4ZHMfcSw/MB4fyDEs2zOgBUo3Z69sM8lORwNM75BSh0z7uyd9LiEp/IjWdVmQsw/OUnJf+qy/7jpZX8Y1ca8bAhJy18nlx7f9LERctuKj6o9NsVrDSspvG1r7Nst7OKtnDIITRbkkpHQMdf4SX/88aIvX071V9jNRqCaQ5E5YQG3eLlWKqfprHRtazttOgGcyvy8nJpeTi+yGQGtBp0YgT1lXjJqdTkP7l9kCZ1YC5lihYQf9XSpSVDrUDWKRNRhkyGj3+EH59pXF7gSYXeYHE+V99Y2eFZ+Gm9ik9/GtYs5xRD3Cn4HJ6huzUYbCCulQduGsmzPeiUJOMkxSL72lMOuI7zkuNyvOZdwPxVv9zVZrrze8PEbWfyN2sOdHMgbpu3KCbKOEV8r4OSgCwP+WLaHvlQ42dOPfesxREI6D/RLwAltFbBjOA9oT+rN2e0RN/6zL97ijeFhYDfZNz+2r2PbaPo6ZlDHqLnf4oQ5edQlg4UMF+CZfBv983hW4FmBZwX+UgXWjeaj/i85/Scw4rO7PsPfLcU89PkLyH89VeBDEB/9dY/8en0zv8OE+BxxGE3yjf5kfXp+o28p42Vw9M/vrvo9nD46+aiTDy/VLwP6j0qA6Lceyetn8FuT+wXOP7pufxX/Z1P8Vh7f9s/mU/AtzegcsfTXJ6b7fsrzIeozTK1fd76PpZrbMe8fpfUv3R7tj3xhuXDf+wzROdp+VISls+T348W/79e9VXzIDnL/Wjq5/9mWfUN07Dlumr3tZcI9cn6BWAwbLSA1WAEd9ORb9kQeUho9hkJcKHqT8k8RijvzGNxtgbnxBiL5QcKDHiUF2f2JEJhTIkbXF6v1pvRBG9AgtoH2oIMcFm3ki45O0Pd4oYXP6tGzK1Ed4+f3GkmpXAqqD/UxVF8qoQVt5qNA/FbxDQNeIXrY5rCd7iHiM8Etfj7RW8Zmve+BKS7Ij7yW3o/0tefi4YF98isgK73VM7/iM/URpL5HhBcs/Xe9SZG1dNt7ydCjfBxXQ9Vsy3bROdmu8ZucxqzBkWdPPfu+b9g3XE1gqgBGHTxfUgFmPyBC7XsuPWXQZ4hOYGzMfmvaiLtJ2TcHMG0N9tGEoMmrocd6VzXoZcw4kMgwG3MKwrY5Nx6u0KEixBPknnrYuyBCyCVfc8s4/rOmue6idkTlV/4xxpehg6VjW/YNV/6dXvHN/CAS8wgey1RFcCShY3OqwGY4kUllv3U44wC5yaBxPW/UeKPeQZOgRL0GQQc94wFwZBY4tQk0I0uyBIyvQI/anlPykKj5JLTa2MeUfrHop9+IUuMbpPCEH9Gm7ZDZCwrgzcPwWiF+32KgEtDtx1rXfahmF8y8JBPU6h0wl7l/Yx9+U5OAdWpNbmY0D4esE+ax5bYuNGcu037AL21yz1wGwiA8yHQYG/CNAd2pf6MzDoTfoGhyNGOztuEFN5+J1htXgQAAEABJREFUKzkXhFYz461w5ZC3bTUgmh0dQ6l4ttF30UtHtPs4czx1baNxO+w5tl2+7Ld9NG2nA0anUQeDttOt6MwoQKnGYv5BapE1Sx9Zcpngyhk9LKXGwVzTrK/Y2dYQcYR/YOpufOb36sa10uCt66bo4m1wNwk9Q03vquYEwOuo33XEJliHF1zoR7QSg9+z4p4XH0lv4KuXoyZRB4ZSIzf2WcbBgI8pZNthrdYiG9zjYRBV8/OXyAQf7A0DqYVRMLFtyzYWojbYkmvVjCC4go/+QI6uRI+9g9gwtF1ccZ5zYK+iP5jI8iPGotnoAsg68vB65jgq19QnNrrmMPPBtdQs29pa0+aAsWjuGsww94LY2o65OvHbtkmkHwz40Wmy7E1mPkHTJjPXC4uSfwb2f//vT/3v/77q9SydWYszfr7mhRo5MdQwdTLKoEHbVgPaW+UAneutwm9Wa1ZUJkbVec71Al1ecZq6idbQn9hw8AcvQzYMk3dg8hBInIXMFcN5oGtbJEWupjJDFxbmgk3meE6v8My54cpienrldOZF6Zn5Bq+vF71ShDMvEddfn2Y/DArQqNnmphOgDEpeOFLQJIXHxDgusC7CRJRbvfJq0GixBiP24UmiospfvtumVhOZn23BUGtNHa2BIkfRmc8FRvzkn2onkgb6QyaumdfgxSo0c+5gJIlhpMQna96jEXPojKPQEccPJdCQZFtCfwBKg68xwcsmJqeG/MvLC3XYSre19KJ1XhAN/e1vm76cLDLQ1pry2fxCrKx48n4l6Dm+0FC1i/LPkm+s+7a9MOcTXFcOzRs0B0na8MomPTyO5Di6NXBeyATGYH6YQ0OiFf0dMFJfTKglOnyob3kR18x4ITWfGMTv1OECXtkTyT3/zHLmQUiZeXYRqFnD00bYSE2tndS7dxALH4NxapG+X8izY405Up1eNm28CGwb1tRtg9i2LzpRkw0QgLk0sBEC32pz/3LBxl8bGxyxD7v6SHYA3405bpslamc3TT+bBvmIfLLGtU+iTp2Lj51oxsy27EDirNVSxwvG6YPwB9/JBnkIzd67Rp+O5pn6EAMT+Jp5DCTEFPohYaoa7PQ29UMwmE9qfvpDglVTwH39hfioOcxYHV23hs7MtBU9bWyrsU6S1U4nMeCaFCVgHZx+ImW5KDR8+hwmH9tqEvW9QbRt23BlIVbbmqDgYs/cVw0wL54gBjme84KVe01Hh6EYIsfSdPuR2jWc2pYNGqDHRdUv84999lMwkriMtUsOoTE685NKFAYzSP07DETIi0kfG+bL+pzZT/Ed+Znr9HKWMrbxDbN+z0PaVl7+imZ15Rqe97KmBMxaIJI9x6FvaLKaBAzSJ/8gsZRJCjcjhKGCOR7wuHRQaROoDOYj9sEAmZ92n3Oe1ui4QMZZNuNRRvz+TX2YN54ivoeoeWwSU33gB9tdyezbkbgiD/pFz9iW4UubRG/PPnQwKqE5HxQ0BvlAmFoVEtfFkE3MyMGqafYGUjl6EHaUQ+CTuaLKIHkxLteRTz8rFgoS7Kupm7xDe7MtQ9s5S0Y+DnOdvprEHCcNyWHyOgKW1jh0LNL/O+E5l2cFnhV4VuBZgX+xCtTvx0PO9+OD6Ek+K/CswLMCzwp8RwXGwxvpQ+bN2zfEN8V8sfkB5aPhd9LrC8t9/6H5L0gnX+yCD2P8Bwnsf57J5ot38P0ZJfnPcPMUrdvonrptquMX7GjVvsTY5hTGrppR0BY/sm8gvmvfxfCAK/8b9lo2u55t2YHojwjP+qhVPG4cx177vHQww7WCez+Y8jDlnptxjIPQwnbSFYcHO3rYVuAlnDZrdNcfhu/11t4Z+4OfgzLk1B8kvwCTIw9sOvPhiQ6jHHaTQejorj70EeEHuOS5FQ+uICIPL2CI31BvsWZ81H2rcRwl74VlOeWxX3OenHlOXO7cxJ760YskfRD6r8BOHtPy3o99k02NX3NOnODtPC37LVa0zD36GacPpKmrvWFaFNzq35xwMG2oIHSuizwADu+INzYMjrLkGsDGidgbobLPWA8O8XDPrcG0xPjMy5oLL8kSTuS6UDpJFsFYexp9HRq7DhfzHPZAl4UPSTeusYuxn9xmLiZWg7YtSGA6YKnBs5sMQms1/K9LObEsTwl5ZRxMxjrPWLnvlSx6ZJyj8xS6r3mhbuOLYyDs1CN4fX3V16+vPLw/a6AfHwHqSh+Eti17IuMUdpBo5EF4NvIQO8Ye23bNFwcc6DC2ZouPULblZl56XXThTcKFF1WDWkxZzrrZGl2gapO286B41MuUMw//E7qTX5C1v/C0PSb2rk+stmj6vs89Lu2pM9cuHGZLXSVPomhG6ImWes5ch2zvkFqTNjfm3mT0ckQvCB009BuKgW1WhhARYDDoO3PIC6oLNVl26Tu16eQsbE68CApaw56JR37mxcyFNb6gc6aWF16CnOnPdS1c2LfxToDjAQsXOr3kL+RO2nipaJsQ5E9/VJ00M8f/BZ+Yohdd13xP2J54EfjywvzjVJkX+uSdNU+OQeaQ3jYa80CFvSfhGnQw7SJNnDO1yL6NnOkiZz6ZK0hdorew/CdGEL5lbY28LDVeKm7kZzcpL0M027ZJf/uvk778sQlVRW+MC/vrzLVyUeY8Nan5JOqcGHmBdOGNU80TbnK2rBw5HaZK7h1/Z70yp8s1/1iQjgDFiM+A4eEY6kw+/MzRtrJeWbvECe/r169KnQa7KnpBZz+Fd8ma4ds1d8u2JMu2WiasxObEYZuzmHMHzJ3Cx0/8JdOB/1JAL7bZi1++fNHLC/sIbFsr8Zn9lxzt6S/nSZq4XL9o2SZ+xok/4FuxiU/b6hWbzxJDyEQb9Ds/9dvlTA0Zx4gf+v2wp+8MEbHPckYnDJA54ZDDjKSOowJ+UVbWtFPDxYt1UMpFUA1sbJcP+9ZHp1Hb//1/F+65XV9f57p3fOc6TezQQXQfAXfCY11jU84Ipu053M/J85w9Rc0H/sO2LdshbyBnjhpHtJA8UZaYS/IKSmk/dWrQ3FCx8oPaLpGWj07c5VuWCpIiX/qhbcvsQ9FS1yVLzEXbRpp0hgaxM8jvr+gQRtGzzU6cEW1XjTK6UIMzeyN2dvyEq8qjhljljbgdWfhWa9wAhL9yrseNoKlBgXW1sY/rAIuR6zP20GRe53Ua2Aa38aTCCzI69qHfYK9B9ILIZu2oD75N7nbWp0VcsOHudS4Gp9jRUb896QyuMJRlB43+BgR1xH7FLQa6MlSwdw4jfMZ1kF/2RtH7yXZR9uxrgF38U0YdMWV3Z9KPZbAkoQMRL7zQQZY74/KNLPti0txXEISmU/jVRweEPqIdB0/6WYF//Qo8Z/CswE9WoO6wP+njZ815AKDgZ/087Z8V+I+sQC7i4D9y8s9J/6IK2JbNlyg+POdDtf12HN491peJI9+edvbsl+yjNBv3/sCe+vbslx3pKLja8+XhSu9EdPMd69bvAjqjH0D+5cP7FzGb3KAzhqReUtHw9I229D7q8wXmM3zDPbmQmx+A3B7FXP4eyR7xPsstsviziS9An/GPwsb2h+1NmICOAxc6AtZ1/2S/vkevB0fZY0dMH8aX46IQ2+yxIHQQOiiFT07RmeDxAoEmnQcAGatyWOaJ3ThZLlZ0i/iFp3h+fF0kpyPmF+2EJqVrLW0r+yS5pQ4LGWc/pM9fUJQB8439r4RNfBCfiXWDriETdvGj9wh2k4OGvx0yPkQNuKlcH2ZwH7naR76Pk0Jwle1EeME+JKdpYJzbuc8e6pq48Jw8rpBgvYFocz4df+Q4XcL9sSM+sl6De28gJR992AZFmKAm4yNkPkPJuXGymSlYTpd97669XmNqHLnbTdd2WFdElsHaU6PiZ/63PCLPfFrZtgzJw7NGvWs9wIpthKsPHdgu/dB/L9ifx7Sn3PY1pRFqH4+R+XfmGISesJk3enlI3fsF+VDozJnSMc6+mboZU57iiTC2ZTfZxgMHvcXDVV62iJb4tktuG87bw7utbdkTDfumhqLB7RhcW1kzt8nPOPnUiJNtNfBWTt77nlFa5CAPdS2r1YPdBmVVQ6agBreTbXyjR9+TB0Xo7PGevjDYMxdNXup3oUa9EN4gB0yVZjUJWKn7KJu8BFy+Mq/18JvKK7lmLYQDt1iB9IyXLDalQ8GRqm1NebFSPKLZ5pyDmFzDpMzLnuQ3yHHgesqn/j6GlTzywstmgHmresXHYOSyM1SOlT8OM6TDd83b8p5v+bclDu1tKPcBybaaEGTv7BiM7U0GAym3Ap15ucUS6IJOesHfNiuNJaFkyc+lN2AG2c9Bz4bRroughhgN0EHm18g1yF8KkxIvrYcuZ7LkJUPmqBSvi/nhPK4CyHUMnAY2AjB9tineZUuOGD8kEmkGzCVk5D26TNC2ks+2bdrai+zUgxdqrKPAoCioySaePm4VBZXWpI16mXmWNoLBfI7mmeeZFyup2YV6t12YvsjYHBA/DNPtyCjrkF5qzcWvEbGYdI3tzMWUtKtkcDP3rYUv2bEj4fTUQ4dmW97HtnE5ZFttQ1+zRZ5R/UUg9qZQVVde9m7u+u+/Nf3xh9XaRbzPpvoWbJm91fCVXALJEuixZ/1zvdmGwz5gPpfw2R+pVY+8CqpqthVfJKhq+O5ZN/KJ7wt26Ut2ODUnc1Vtzrzsq5hETNQZY+BysDfzt6CSPWsgT9q2Wss+GUpLjOQXxF+u69Db1tCztjZ1o9egUycCyJ5+EzOITXIOoita3Sf43ZGXcZrhuP66zM/WmmzPGKeNfqvxoAYCNlpObGvdB+M3cQw/uTBTJZ/0qCtobeqfeRl/oea2tW0ntW1T72jCi6LVdIJXfsYQ0ZgW8iEkm8R6XCEJN8D4SU4oJUdiGUiWbW1t07a9qNEPrj8bP7L+/L//k9EjjNJcJ8u2VDqN2NSzE3Z06KHMS4cWe6MeH6mDhD4DDvRVrTO3jGM7NLS1pkbcVtL43oEMV0otz7mH9anQtqYNKIF2tPQRYxCZm+U2Pdq7v5QDEL4825kPGZBMcg1yO2/olCvsbMsZRId1Sc50zGUIkZyfENEBtjlLJv4QcckZUxn2iZxPmyv3zKGRX2tbyWzTB232GOdapsBKTiQstmjZWo1+C6v2nGg2dnz2EOs9WNNOkpmPbYlDq2W80yZ+yOhJBMxghx2juXZt17Mt28rYtlaL/cTcE+HbUz75txrbLh8UkJCJOce2YzZlRX1+GuMYS9hNjBRbcR3fEIfD4oc49pxX1jJiuLIdkrTe28VnpAX0nLVNfUHoI3KfK0ec7FucxLqgn/SCjD9C4mFeh93u+mQhOTngKPGiX4j/AP600rM9K/CswLMC/wYV+NkpcN/kd/HPevnc3vzyWPhc8z9KSun/o+b7nOyzAs8K/FwFuJPWV5Jj/3Me/xms/8Kd8BOT1Ob9rD4xeK985dQXCL44XBlP4rdW4B9b78c75/dM+KP9+CiH8PiUls9Qv1qv3XIAABAASURBVDCZeC18lAqxsh50HJ8oIf27HyR+zW3R9L86D8tXl+s2kD6oG/FV+gmRdVv4RO0fIcrszClIfJtBiB12kwuS6UXjsRVT/+DMGlRtSo8TBywpD2ag9cY/D4LgRc7zOXwy+I5j1EOu/UFXjA82Df+2CTOAbxJIm9ON84ZaOYdpv9ez/dYfirY5z8P2VT5wNjFlv+tsHA+wjsRc9LGPThBedLJyoaV4EM9S+/4wOS84l6beNKYne+q/EXzXYNntPV3WKaaDVWcYsuC2Rv4wHuUt3ePJbsoD2MA22w17fDVoDqIwT+uTNtR5Ah7kwXpnj9muB8rrL9lES/2ik5ctQehUbBAhdF52lD2+ogtbBWzXUfwMyIcjVOHKr5HkZtmGkJQO2pNQWvQHzuuf0eWp+OAes2xsR6Ue3Oba4tm3gtQnLsQpGjZn0NzCkonZPHmiVQzmcubF4ZmXhpkjbNmeYGA3pUYvLy/KXzO6IZNZA3zqvlEpHsYKuW21bYOaLxwu9ULMEg/sX05Wnq9nrS/rZVoGVWxO0MmNCWKva8Ml9IDHvQWdMz7LHm7mHgipaJkLKlAs0dDk0itt722TR6uXTdHX3mAriNqFvVK5IKseQeppNyWebQJwZN4VkBpgSFmTvnjXIZtaRY9JD5C1QqXkuP3w4FOB8qowCD0VrYQqGicJmb9WzT8xXfmVQDJxmslN5AZif6bWr5ehzEnIbMtth8mR/YYqIngGDBp92Hnobsa2S4776m0rdWhbkxuyJtGVjBOHC83pJWNoW8dmuYapWZA5VUyINaeyz1sqroU/eAn8hZfA22Y1sG2bttYkA2n3pmqO65xA/gOBhr6UalyoY9aqsw7pUaeexsfLyxd9yV/MBqeTXr6Al00bc0wdsley784kOz0NZU1ty/bubzAFHOI2R0Z1DeHPdlgF22rEtK3ttCmSuj+1g5/UYffWWXyj1dqmxpw3+m1rcCTbNacL13P+qvj161lB/fX5uavzNi0vfkvOtYNbXeClxsGFe8CZl7PJdWv4xF/4sfuaf5Ug/zrB61d9/RqceTmHT/ZU7GTRhlJjNynIPxPdmMeJN/V//DFr+AKd8cRJkZcpJ7uJTq3R27LnveP1PP9FhAuxbOvEWqSWwZcvL/ry8kWho49YlQO2og2u3+T3J3kH+ae2X2uOEhFk15k+Y1Vr4YHVG66b1dqGHj0y7Q33/H7thaxN2KlrZ2+cWYfz6zksCSe28dF0Op10ejG0a69kPZLjYG0bcaI77c+KLP4wLf3ICzBsywYC9OFzKYg0tRrsItOXHP8GbCddgUZi5GXdmfsDQykGQXRBfs+E18lRtK01rocNFmuFvHzSD2SDa7TX/Hv9RwXhoa6J5CroJlmVw6hEIBknTq4pdhZc1x6LXVKxzbUCjxyyF3KdFBgn3oWYGcefjTO9bXYr+xaHiEYmTZ8jOaZfsC3ba1i9bXjkXSNBz7HtWsda7/26InkmxEFu4X/l2sk1eY6cPEWzY2+JekmZtd4024cYM27mdmH/xs/CyCZ8Y6nKZzC/zvV9IWaQ/4AEwZ3mPkR3p6qLbfnnnjCYQzF/9ITP+Fn42DzVv4Flqnl/pB9/Vd+jAuazQkfmk35W4FmBZwV+UQVy4wl+kbvf6iYfSN//Spkhc6PMZ+mFyf3BM19IFTwyy2/xIx7p/ACvy/x6/Bj381nz+q7+B/L4SHXFTzmC6KVP/NB/FU+7/9QKmIkfwfCnjqOvR/RPOX8af6MCdS+m7N/qj7fMI517yaf4RvyfEZN23eaP8XNfO2LJlC8KBayuk82XEZUovzuPsC07GPSDNPsOOu74uvuUX7b4T18OUec7xv6dhocFiXn8r8MXHXcPED+F+ATmC2zBIh+ik1L5R/aXvwTpF7R9HoP5PQZfC/cc/x55Vo32WolaEZ01oFjfmGrVOgV9oLfyjo7d5ANiEjww+05WcgvYMNd9FTq86cJmIpCN3rZsz4cF9PYc68PWkLS5JblwO8n26gVvgEthDB5rjNCdeokYwfRtW5+1+Ix84DsIHSTfhYyDzIrwCjKWZn6rN/up8SC+wW/0isFUfHiO+B7yVI3nSX37bFs2aHcID8RD5nZEp2YZRxbY2DqUqOGY6PRgcjln4kfAenMgM3PXDko6/TDJSUt5RhNaeyMsuc9B+IO86sZYLAzps4cDr/n5bXVGDNH71rH0BjES91v6j+S2YQd0+xF/QSePIPSEmH+uh13xg27qdsU2yKzNXJX9xFNHe8OysZ0GOgLGL1p5wAXy/3PzKol3PhY5UrdBXtWzlunDn0huN9hW/BTsqcLZtmxDqeJWjvFJHeO7BN842b76iCpDun0eUPETdB6spYdVhz3t7NlL0+aoo+9oDfvAxg/6mUMAWYc9/ZrRBGf28+B3QwezH8xfyhg11qMrtYcjsQ6CE4XkFn2Yas2ygZBWzeKjM2JsOuTawfLgAaZZzCBLiQocNRlI+Qu+ovGp3e7YY4IPqeYWhzvciQlduY0upqbVjB/bRBCgDhp1N1d4JhoQLT5jX3yhx3xg12G7+hHfxzjojACe1CT29CD42BM1fggHnwOdAcrRfjK5hbSJh2Je6pQJDuIXFoY5BuRQ5LaVh9HNJ5n7cGf9tnaS1HjxN3TuXb3zAgEfKKihbxu5rnIhsC3bStt4A7DxIglGhgU3K3FsK7XJ2otmYwOS3yAWiWkwrxoTMw/UUVMerufhsW3Ff2snDWojYV+QOvXs2NqWHWyzp5QW8g7QmbOHwTGobR7k84y5/NnkRx4dbG275kz67CddIdrmpi/bqfLZyMduspo6OXRevFAg9MOx7JvfxEuuMDmQt1Y+8lIm87+QTHSq9uQrmj192PSMN/ogn4E3wSN24g5q0lnD2GccnM+ZsSVyxLQOo8/Ua+92gq56r94mXw0lz+SRdzKUjxrNGmYtYj84GY9ba5yFHAbMvAwrBic4FadeonHPuvDy4MIcw2/E2VrTRj68l1NrnsjeZ9s16mnmlBdqmdOA3liXvLzLfmqEtU39zAu49NIGT5bMOmwQ0WnoNIhAtIxtlKAz5wsT5P2Izq+DF16AF32Dz0kue9a4bE/kts05MqM/vpzEVpfHWQN9Fp4CCJ2mtm149g4p975tY8yxbQ05qikAmyTx+2CNaq2HjI7wL+6TBpf+WrzWTG+cAUmUQrG9iHxB2zYZHSG2DWcoL1szRr100y/Y6BC3taYFjJRcHKNBDOSJEZvmFDaUeGnbZaNFvLY16sD1GOMpVup54YVvbAvwe+/kE9tx1RzMufjIjA4use2Vq/FtW/nRwH/n2trzubCnz3mphJ2i4SGmIdRF1uBS4/C2TWobk6GWttFZQA27Qa0Hxdy4B7a2MZeX0hnsQckcAJ3O3h2stdqQYZUd/DESsatznwwyEnLjO3p2k7lPZIuc2fdn7g3nPpjnxImYHX78yCb+pkbiDZoDVjnThp4OLbIML8mrSx0Hgz2be2ZnPw/uA4P6kJ5S47V+8Rv/iGJ+hcVPc40jN+NGENvF2zvZvqFBL1jwgWZzE+NEH/RSY7xtVqZxcuPKhicQf/THA5Y689Hue8kyj9w7AsPcUNy2Vv4hq6equmA7rwv220CRGhleg8x95mWzGrvQFGFQ+876UzIxrL3X5aIv1PDSWeme+vaSxZ2wzd7V3kbGoHLA1rY4QHqXVoPRmt/wBjllTulbyclq9KuO/Vbfdvl6f8rMAMnhUv3SK//BvMRMRW96e5PB5KtaXNqWOHRotmXWKbiwzwtjKOsykFEaBaEJW7WJLMh8FjK/8BYmv1ek+J5wjY+n1pratim9EA/WYVCbAvTStS0319CefQaDXN+jk+cjXODnP3Mami7oFb3wR9x9F9p3aT2VnhV4VuBZgf+QCozbPfk24++/p95sPqTyy2ThQ6XfK/iZ+fyM7ZrV7uNRqZfKs39W4AcrcFPP/gpunCf1H1aB3Fs+wveUIh/Gv0fvXue47Vb8e53F/6i/1//2OL9PHmutLxuPpT/IzeSCHzR7qv/FCqTWwV80f2TG98xH7G/wfnES12i5Aq6DT4jEzx6n58GY+LI78YnJLrLNl2TvI/HFeVxxZR4IIhxGN3J6mOcb9wMqavc4qiZIcOT9DE0sm9PP+LizfbRP3ob4qxPY17HW8K/6eJts8kq+9o8/0sh9PohH2zI+7tHgB9G5R/hH2PHhqQatYI7qXDPexfmuMUq+M9DIQ6pVIYYcWNSep2d0f9gmxCdoVh7Oq9r04Zoj/OIdTini3fCOVdLwggzSB8Jd+iD8hURcWLxjf69/lC066xOs8Ue9bTVAKkqLTfynz1jIqk9CEPbSZHA48hDPRhYc+MtPYggfaKS7anivqx3Jlb0T4e3AdmeqOOgbyvZiV7/i1eCj051N1Gz8cMQ+DzRtBghSCzoNhkFoboa5Ker2wHImZ1v2ROnlxDj+4rcx140HnqeXk6pebera9NBRb1ubPhjbljh01+Kr7w9IQy8xd2kVSJpDir1IFd0zL1OCzoNyyTqdNiWXqOTB7eDekhcaIj4bQmnxPfBYfyEMo+Y/pyr7kFgFU/EaD3Vjl78YPfMiJLRtuebTdGw2/ABZ+HGdB/+EzJAODgeE4ie9PW1KgZNt0m0VW7Q8GL9krjz039PClhrUwFIObDL31KC1TTZM4nBWIJpt2ZY4Gvm1BgldtaKetmWbcrXqEySy+QKIF4YVTyVr6MmhQQOMGcp2pqTUNWOl7XatWa015mb0Gi8/G2v2otVSj+yBIDTpTxF28XcF/myXL5se2BZOSXnwIqXPB/7ocbALWHHESsNpeCFP+YtC9oxtbdCNPmqoaDbsIFKD3IsDoWBbZh5ba9q2pvxV4umlyZ5rEv+hsxYvLyf4lpuqx2T2nmPb+JDaBtARzc1qKAaIoYWNNE8zRuetT9WIYJVfvWQYqFhrXg0/js+8FKR4o9a468sfTSfKbp8V+cbbpdg0s3b4u/plv72+ftX5/FVE1YlaffmyKXOXHJaGZovNmZfkuUZCy/F1UefarFzJNwY2dlurNdm2Ta01RTewrfzkeslfgKb6ub+c2fvhdeYYX6LZaAJIchhlF1pSdfaU2/RwbFcuyYEh+6TONbStzN1JJS9KGzbktbWm5Gf4UURNp8p5U/gKw6IuL2CTZNmWBHLED2NI9De1rclmRI1tQ58kNTCPwTqZcWuTTzn1+nUoNT2zFrkPYEruJh0gGl0jz9T8zL0p65W/at9aU/jb1ojT0FfNP/VLXQe1PBMgL2JFBYUf8fJ3JEDcVu6Nvdl0ennR9nISDmvdortxvUQ3c0pNts0R37BFnbiSbHOSREfYChdbHdpgf5yZY+aa/FC9SrfWZB85Io61sR839m5EBVnXBpkYuC1W5CFc85IyfgSlYRs9VS9d9VroMC1LWvwNn40BacIzQMb8YSmtU98LE08+GUfvCOF3oOz6fBeNCTu+2NvW9ImezQBNcXS4AAAQAElEQVR/Q5SRtbrw0jR/mf2a6wyenP/YY8oyXDHZNBleYTd5x5UJgUvO2Nd5nsKLn3dAHB4d7oc6iveIfGHppbcte6HB8g66/bB90PHO3TtizSzrrrwzZ3eNh05oxXSHbdmeivu51g6eDf+Axd/VPu0Sp5ANR1wKUukN1upTQ4RlFxvoHFnbZV89TO9r9ahHXIcTK/nX6P3JzbL9RhBeqv+G+Rw8K/CswLMCv7oC60b3o/2vzuN7/PFZ6HvUfkInt92Fn3Dzb2KaX0u/v+b/JsV6TuPbFahPUbvakd5Zz+7frwLz/vFr5pXfUfkyk37Bdn2APo5XtOi+AR/G88VvuL4HvLE72tsoLCcf9HaTC5bNx3y+LCwf6T8wK7Y9bTJo0IEZpFYLDH/osF15LKPR+ZoTcJ2Rmm5j+DDWeOnf90v+Ue9GvE9w7+9+/C37Jb+3W+OP8rryM8fPkNqA5S+9zZwE6DP+DPYHetRb+NAPNNLkizp7EoLjatmI8RHsGd+effbcEWvfL979+Brkg1zfx2068mxfXcR34nB5yfZVrzSYUGTRCURbfiDrOOpFN4huUArfcYpP28q+WeqEJp85is/ARucTxE+QuUzLHz8nTrAs7bcxFz86yXH2XJfsx1EPpbhLhQZLN/1bXfYLz1nCiywgDPNNrNybwkHnqDBZOrJu8YhZAqOFPU/DUst1PYUO1nigO1au1SfWDTghlzqr4SsUJum+iZtfaoLRGn/TcFewyR/sw+pyWdZ9v6Zn2S6+bblNhEE45XlR1t+WnJ8QurX4uo3eU+XvzuaoVfLE9MxzELTqSh3fLM5uZJMFyNB2OtSyXmyAGt1OAx9BPVTeabqrfmTRHsRM/wiRTSRG1mD2uR4n/1aBNV59/Nkzx9CBfRvb1vLTeUAauzUmkoTcNt1Eg85a6K6FX2joBejVPvPcgxcWcdbglutyYfvq3+xNxz4ofsPBlMcyucmS7cLgmkzONuPYABkTkoxu5KKVTwSoMZrHYCGCPCC+8GIgf601X6Iw8122fv9Hr8O7gvnkxUDm5PLbZAc1UuJEFpicWtvUMjcEzW0mkHNeaPBAOqRLj/v61lRe0B3si3qpkXmCa4481L7ODW2mm0mLFNVZx8QtwIiP+B/QHR8DnxzoZ55Djbw2Ygs/UzZkW5PuSk1qrsQMndwSr+OkUwe7OMSd+1K0cGyrMTcX4BDDttLs2c8YezycJvfEyEuO4HIZ5JFUo98wbbJdGNxAmE7FPUP8yUuwM/rnLgXDJ+a2YYO+Gn4C08PiGCN+JUwBg+L1eoETC3vqRu/Ci5dotPjcyIG5oC5zasC2bGvVo0HLUnV7n5dAcrSlkgt9nGd9Vy0v1Dg1kZ2jcq0XR9gN1s/0UnwsqBoiFUhy4JNDRnfbNiWuWeOKiTwxEnOwdsm3xxAvDtCjU+w7hemlc1ZrBokpVgmgEFmua9uyrWrpKsZFxn4qR38isS+sUYALRf2FesY/79pwkfW24u5MLRIj9A3UjPXt+BD+k9FmzPYjc7qwVrlOYjtrQUIcUYmf1hpzccVIDhc2S+miMP+acOhvL0P/3/984QV818ZL4IZiZCM5LZDHYA9KlQUTTG4DL4yplzf2G2QCmWsgeuZ6V7cGsKzU78LEL8l5dA3MbSvEZvKE7jCjl962Gn7zMlpp6Dfmk3VO7/J5wTx1nIjvelmMn1UPu8nkFLR2UtnjW7Kie2GOg3xSl/htDc8BOsY2/wQz7ze1nVSALUuyzfik2GxtU3iDdUoO8Rl/nbGqWQ19Gy1v2GDnJlHT7fSF2r+oNauTS7807kMmt8HLdutyBhczFhiMZ39+7Xr988JLYV7KQyeuaIO50ym+Q3bukWfuFyLD1DJxELIeF0XWWY+NyW2pDbCtUddCJ/65dDJH2NBD44I1ezI69TtDwjNgfcIbmQP7RbTYmGlWzzh5XMgl9Um+WevAeKi8kzDKtgliuBiryYYOqJEBruqI+g2j8kvNL+R3Yd4SathNXt/ri17k5ClyRuN6xFd46RPGSGZeIgdVi4zyUCPBszYUCUGWKoiWcVxvG7zGVBgkh6xv+ZPVGgJNmahXfEYndCS21QqSbUnhcp2RAIcCmNdjsJcko7XJXHsNWKs1apNYBIJlW3aTd8BSYhkiPNLF/5hgDw+ujyBrlXXrJLswRrQxpF+86tlX/Q6xDTprE1+5zqO7fCS2zf7Dl23Zj0G0ksUuiB/Jkhp4e4w996kzZbZlH9Csto/1jbb0nNo1fCwwjmnirXlnrguZMwWVKk6D7BqpbbDPV7QBXTWBL0pLBEymPuKi038E2yXKfOOnBncn28pP2DbUPoeM31cw3CeeFXhW4FmBZwX+NSvg70j7e3S+w81fVtnj8zsvv/feuNlF/NJ6w34OnhV4VuBZge+uwLq3fNYvZ/kgHqyx+GAeu+v4FxGJUR/W8Z8+MR5hhUMtqazhN/v4D6bivJPafMmCseJA/nse/wKzytrki+DPppp98ZkPllzBOx0Msw/e8X87Y+7FFSY5fIal9909k7VvMY6+bVMLX10dZVfmdxDL7pEqZX3Efsf7Vev/zvHOiP+d/KluziczTt2Cz91RYhSiH0AeD8xtswbHxw0+anyTNg9cgnvF5BnYj/0NHggdbdquF5vcfyMLK5C4T5L+0Sb8iSaTgz5pmD6U2g9ySwJ3n3xty56II+f0HbB9tXOD3rFMM5+AR4Iz4jVRL5W/3F9dlYe3o7AWp5FjYD+OOaoeqnlET3ctfoLFjn6wxqu343+uY3ixWajJ73EiOyLstR/CTw5B6BvfyoPcRMi2ykNNVbtGqPztaFDtOC05NA9Rr/lO8S65dbbLPnqJ2XkomN8VVxz8yTe7N/SVHQUe6jLpyi62wVU+CWOceAvh2k5XWKTRq2MxkMYmH07SR94aZ8/rxA5ttOZhWzaIThAaRJos0x9hT93wkn96pkIhoSxe/p208abGzlrjgblZ/DC26aNGDxuzKU+eAaKkna6AlAfmPKBF0562PetF/XeFeJaNbM+99kFogFmp2a4Hyy01kIS27Jmf0iqZocmXjJ72hpoKQhoCfvYAHRwp/z/Er18vvKTpNU7Y1iTvPjKvct/FXAZ6F14WnfX6+qo8lI5Mdy08ixcIaoqb8ifakNaeYyT7lhMi/HX8d/pBLDS8g+7+sPYffCTHRr90Qm4n4ic4eos/+0QaVdpQ0V380EH4yXmaRjecQLKJG8gZKHEz34DZqRryWkcGqfVgzbPuwcjao2xb0QlEs7OeeEAXzxAwZ0hq0Qu5N2CquEjtz2fWgEFHkL/QzBirOkqPNTvzsjZrFXleKKRWUSBcOmVsW/mLzLzYs4ke45JKduOkamFHP4MLL74y95eXF71wvWxbU/5557/9LdcPPnirx1kwZW9V73myjE+LKeIw9ejMweKnAXpE1yMlyAp0dBuL4l0Sm9hmGJ7tsix9dJlYrU2YtqNWiC8nDjwbPjBKmVdQSpw665C6pc7hxyXsOjJ2csHP1hrTGuzbszrziCxKlaubWvxTi9as1gQsWCCZ9LKhEtoausC2Zhul27AbrO/C+XzR+XJWtBq6NhS48EI0stZmreufGUeXaQhzndkHednbecE3gLg+By/VOxi85AsS13i+sLYXbOMvvMRJP1JcZmujBQaMrMGctwQLNGBJE6aPXu4zZ+4ZmMjOXu8KP/bpYWKCNjLR7NAQD47oZz/Y6GgiajZ0s9rWlP+II/t5a+QTIIudDs3oHoaTzBwPwKNsz3UUK8UEeu/qo0tWGFQkBkUq7M6L4dfzUEApUZJs5iyp91H3N9xo4mALOXko7kf5g3/GX/yuOUSvkb9b2zXfdoRTO8iWXfjRtJM8FL45c8xx1oOBGvKtsSc3szfNWNqgszeueaCjvZm+Ndc8E9eMrwcxstuT85VH1XrqCBbfvlklX9vlz/bVzKaOu0HpIInUzpkBxyJtl330FhDXYU9ZDThNeWdNyJQ1glUHqUtQ6QPSZvT+iP2RazfZpm5vYd/HnTH1oNl+wN1Zew320bVbedhWfq6CB4SNxo6I7TnO+mX8PXDWHNzrtnvGj44zkSfYjCz0v2IdfnS9/9307Xkx2f+c/T+83vkQ8hl+c4I/e039SHqN3xzrhpiPi0eID4dv8A3HfF7TO3Cr74EPxqu2B9b3kO984/PKw0HmEUA+PDrc6NP9paNqRb1UjnDxUY/o0VHq5KwkuYNLUEGGG0bp6Z7Hb6yAbWr+MX429LevX/Fh7mNIlr4LurWYrNGRXrzqs3k/Qyk9T/+gCqz7y0f7R/nwD663ZfJcNKTWbfWbfZQPSLwMbasBKXehwBL70G4yWLRo0bORtwnbso1kHstn+uy4cPk6wa1zMA0X3uUZpTdojAAPARRc84L3gB44HASj+7QWOH185J+kAnlYdITgFR5bydSgYL+tAWuVL633+MDNO/avsvurft4ltDPsOU979jv7YZf1F2tyFIZ3xFEW+iYz98kbpiznxOWTCn6z3uEcEd5C+LbVgD5oHeUjBhsokCwBu8k7pKZ7XxkHLDf7WrS2g06TJlUN9tEE937fg/nsus2bAgkl8MivbSSSDu04hyuNfKArYGMDKpfic9oP06+6Q9YxYB4R5tJJn3FgG/cO+Q5XPcQrJ0EvRduyQfNiseZjgom/2bsjmVO3nR+D5b/6KUYBX5V4NEI3CBNnK0iWCro2UpBtEN3JZjiJ67k+wZHb7OUhtgXS5AuPcXiMihcaAp2G3y3kROU2YzkO9rFkCRheoLs2eOK2sETGZFCXUTKmTh9Zap3+5ofrSCOsd5j53myXQnxPJP9W7BmHuTKKt2vqjNeR2Iu/4pMm4tgRjXwZSNPlJLm/G+jwAf3N2rPmpcjJ7JUjYL094mfH6E2uQDx8JqkVWodmW7avHNs1tg2PumE0QOYFQw2+HVlqliqEq6tN5IEOzZ76B9Yb0vbV3p50fARHxeTQqdHCqDkZlYmBTPvccw+xGzL2HrzMgYHmw1By1y336ErRbYrv+OjUfNqwZujOvziaNtNvvOFnIAdGFIhlzl9RYSLjQyD8zv3vgrDmgP5lR8aYxtF+bU2/xUeAWjEuoyv2FxiE0NjrFGH8pz8inzeGhsxPq7lJmOwnVbN97W3WGv0xwguoB3XrBGvtRN1O5GddmE94nXzGkKKJAMtEvOjYZv2OHMnNsq0020XbZtg0sn5Kz5DD/C5IDJzLpJMH3XkIGr+DIsPK/+4SzSbz4sTkqzSMLiK5HOTbmNMWPrRtNWAshN4YyVuyLcWGcw7zwkYiF2xRCWuiYhjVxGzwmlKPgZ5EDZlD9pOTsNAriEYyrL+zWCBxs8cChOrNwjSkzLyF/Z+8mMnLnujw7kLCXfoOMXAXfuYg5iVaauONnPBV6cBTaHQHBtEntBr2TEDJhTBlfhHxkYwFcujYB4l55sRRf5GclyczJAlh17CZc96gBEfVmiOXOgXqeTJ1+QAAEABJREFUvLgSRmG9vGzodCU+UnRDd8kX7Ic2kmySTq2JQ3/++ZV9J2VOyWGiK94Ns7lpY3TCeYM5SDAvVuulCLEHhW04Om2b5FwVHWeDdAblozgScQNrY96N0Yk+NBwJ3x0eVtqkuMC+acDA/XyJx9w6NUZVpFOyDAf5nbaT4p0Tx4yZ9TA+00fWbI2BW0CqMqfIwm+bZYPWVZ/NMweU63cEPVbkhCE5NEkbCdiWmxklz64Nwcs2FDiJD2Fj/PK7Ab3hJlMfQ2ceuFKujEH+XeLeI8ZWd/rAmveioS6zNlv1wr6C0ROCGBjniEPWRTBxofSd8eXCi1Nekl6yP9CzN+qABnElcgLpg8iSn0085DUN/Nb+YiFSr7o/YZM8R/Qs8uzkJoW3cs79IfIao5f+FR+XYfSlToIDfi73ILZBeMraIItNJ+f0ow2dvpzkk6nVBaQu6YlEDl2cGnPDjhIo+vmdQKpSNhX26RtyHdCoh5uJ0tRrrpr1QceG76H8FfO2Gf4FvcgHdMYZNl5sCtteGARv5NHiF6Q/10voPyXuqZww6qTVJQOKPASXHMy8qwYw4ifohOS9N/ESEwG6Dd3WWLtDTzbaGFfKSTs0uvExZGUvLBlsHek5NjyAnSyZvhGjaBvfTdUGZxBZZz07Ncu+6MyjE2zAI1mUOOIHWw7ZVsNnlmJQj9hFPxCNSrAnxLoewP6N7w07VHA7ZCUP1gpq2YyKI9kQSvOkWTuqht2F+2oX7lgjal05p5+6igNyP2Fv3LcgIpDQWfueeTFOn5wG8zVjo2Bb6Yfyg9/IPHm21YD2Zm8ykJqyN5pPSAioRp6GlmwXRLMnbZuRlHrZLrnt4q3TYA6DgT35NYYHC99UK/ttR+5z4ZOyxAU4qEnGnVoMchE51l7EVb5XTv0eFXwxT/zGfxjpc41Gv5PAwEffofg6wPi98tAZMUqPXfg2tbBlO64rVhH7yZFDr36MrpU77HnENGBUcnQgOYwu091jJU8JHmNXjjGa67BkQu67nEW+wUju2KUPwiN7/bu05zyeFXhW4FmBn6sAN9efc/BPYp15BL85nfwK+gi/OfTT/bMCH1dgbcqPNZ6Sf/EKrCVOn6msPvSPIl9Ugh+1+2H9cfsyMqC/ZZ8vC8G39JY8usEaP/t/bAVYbRXyuxhMGuIn0/rW1tm/j2r1PxnuU/PjA4Ol2PjiG6zxca8fcwo/WHrH/i0/V/cRR00xT+tdHkf1I627Ftkd68MhS/c2r6n5jveJXl2fiRlM858+x+cCG+7qb+2T6slpChL4HlPyV892/H1sbVtu/ljhnSS6wRQYMpij2zn37DHqQc+NeUc1DO35qGP1qoJof0DV5MiJEdP4TH9E1IMjb9HRHwhX/Y/90nncD9l7UBRCBoLFITtnBD9yDK2pYZWHRdxxkhtAAu/nDtuVV2oaT7bTfRO2y872Q93U7yZ4q/NWNrVS81BHWaaYce/MGUT+LUS3dDCObdGcGFJHiln07CHhUcU737aZW4v4DToPYeufHeWFxoDOuPOC45LxzeUbGzLn8p3nCDLPYLDHg/B+CuQ67YlxyGFkwgjszGVCstIG8z3zVD9/aff69VUXXs7UXODHrgAd3Rum89gW7v03y2DpH+mEbTzVtl3i+D9Ts+DCU/GMWYWSHU+2Fbut8bAaUMi5XjMVVZsuebh+u2fYkznrXFqy4YHJG8z5rDM1yHrmZeLXQx3sJht9TPu1DhkHMHNA2i695BhkHoN1vTC39J09cmZ/nImTch3TlmK7KW0g5Mj0MixMHmu6x0dbpr6JE0Rp6oQKnJPyUofZaTbmEYLAa80gJTuHVis/DM7sgzO5f30961LrwqqUgdCPzVsozVLmmb309etXff0a26HkamRRCUJvrel02gobU2cIfSoMaV9b5kwlkpPdtKHfNuYRB5Yu5PhKnPzVbWJm7fJXl7Fq2yZjgyutdY6fjDdkp1P+QwerUcdyx6m1Vi+nMgfRqtxJZs9hsIadt2B5kRlfVz/Yoi7bMj6anSFzIJMspizbOp1e9PKySVa1ldfLS0N2UvxeqHl825YNGqAXLa4iGyRmWzN+Yw7Uiy3PdiOm1ZC9vJyUvwQ+vQz8IKxXWqFddnZDN3Zd8Re/ujYz4+tAka3YsuRmfJyYS+bzotRt6sz5DupUY3rHQJJtbDa1LXEHgXVt0bXfxoxwa+i3punDrGNX1iZIrdZftGafdiZvowkij8/4WOhMIC+ML2dyxKN4cdKxiW7tb5ET/Jxje2YdgvzHQLbLTfi21ZITNbA9a8M8MZU9ZaLWkOhJTEG5DjG59qdTo3abHCZ5WVL5tPHBfOmTTnKx4SFHoAZ9Yt8au+Qy2WbvbPry5Q/6U/2rALkWzlwbfd8nblbDNp/ZE2cjqZf81Tj48uWLXr58KdtaGwJHx1LZ0Cm+ci0H+SfuO/ON7rZtiq7MjLlH5P55pm6pcBDbgNCyUWIwyCk1Pb/yNpnxzoZ6e1AW1hovEDa2Oehtl6+Ne4FMXHJReGJAwVKXxKh+d5l8O3HDCwt1BaHFfImiskGnEy96uFL1jDsxFk2UmvOJ6/glYC1bwwsGqGEzveZs+JHZsUIBZnylRmd+D4SGdT2mBsOdKNv4wDy+gm2zOvtW8NC8HuHlmojv2/p31ExOu8Or9iSMQ8va2ibbSrNnHzpztl0y+20Pc04aRfutLHYBgZEK1SnX3lDfqcddrQd1j9TkmP57kDX8Lr3y7TeqFxbvwpqkfr3kEQ/Z6AUMbWj6bx0rD9vTfjcwc1kIy43FlUMWZljWK6Ohg0S06AWQ+xH9hZ1VXWrf2cvxXozn6VmBf+0KPLP/pRXgw4+CX+r0E2d/z1hJI/GC0Hf46Zvi23vwnXeGibvA8IePb/mPw+gEof/O4PeSgr9z2Ge4f6kKZHMG/1JJP5P9J6tAPogHfOPh4GsBn3bz4Xbhe9OdX36P+zG/BYKPPfD5uYQVv6j3p+QReed+X/fE/QO/bdl+b/CTHDcr+Ek3T/NfVIF80Qv6ZajzBfJX/2Jku9d36LnHRtGLlymETv8Rlt3qs18n5nf3G3+Oj35sPdzD2ecLR/vQoll8gSWxGSc534CYOexjBtGh+6c4kssRx6RsX4dHnUVHaFs24BrN+B5LN/vlXvbjY2Oy6nxbO8KTg67QN9rSZ7lYl+kneeYec0RyDhYvdPChe+6HCj5U+D5BS4KoJqfe166DwWHP+/eth3l3LPuwrfmzeIOHaLd5zz0ZvW+h/kP7XcnNk8pfLcQfOaYu4QcRZgpB6KAs6pTR92PmOvMcJDG6ZMfR2gdTxioW345M392m+lubQdDA9tWnfYtnv+UzRE/AWi32Qe4P6UcSRzh23+kZXg/YTIEYzNFefmAhyB7o3GdvvuacO3UPGusR2NijH99Zj+wc24qseJFhE1qrhQfiOyzbh3lM2qZHaPDGNnyAgYKQLSe9bckleVp+K/jGyG7yAVGfY8ueCK/AHETtxO+kQa3Cs52uEHGWwGpKjrZVP40zYKC0gVLnof6gThmnLiPG6Ge8+KED+1Zz22EVojfIp4+uPGS1p6zxINvMqXyqoTv5GQ/0B/sbpuYLBs/frzA2r7zZE8rKAg5hXrrwbMteaEV3anFJTTIH/ORILCU2unmxEnvbiBZUtoTUbAmkyUPPNtHIY6+RHTtViy/Jsi0pEIoczKuXvnURL7SQDwLkdjnIhRT1eu68yBlKDQoIk3aQv5CKOxufdd+xOoLMpfNycmAw8KsDBvaINEh/VMaSjb1mG+STnALLMFEsvaGlFtnAQca2lWvJNnLjd3qlxPCbtm1TWk9QCNucNfWSH36uvlqJ6gQb+w2f4mUoPodkfnJOZ4l3acVUXCZO26Jvxk2mfuJsSfZQ+vhMrEDUYYDkGWio2qC3S5s9yqqQd/1TvbyjojTK3FXeNFsMoIyD1EHYmtgT8ZO5itZ2hEee6MCIeuHCS7oziLvsl7ahg6/4zNxsq7mhS6TkTe3y8izrfbkkz660xmlk43C9Nrnq/8ffTvrjD+lvfzSdtovOlz9FUeuv6M2kOnEv7LOhJgHnT1Kd+AC6xsSMLGjIAqbM5FTNtpKrbaV1ijrIIbXu5Jo+cDOhyYGXg3VPufoVte0li1582JZtpR4mppKbeWlM4IEdIXThJe66lvsYrFmvvaW92a7xzedWkoYf28pP6hvm1DFkII3UhiDh08lj0yCuKxfkYyg/lpUjeiPXWu2hxGmwybfG6EiMrb7XIzUKEgfHSmvbho5ko0+s+OyJQwIDdGyja+OnkwNo7YT+pvSzVkZlKPsCU0kNzMPiB1u3hn5gZe8N1r9xD9ncdAJWi2b5Yai05FJgwJSEUMLXy8tJ855ppSVu8oxup4bn7K/rXhiYDcwsN6MO5iE6mdMRYhwf5RMf5/xHKPEHeiaH3LaynqKlRnQcxpQ5sFatMGsSX9l3BeqJ4vUwNckgeacv4Du9beYLNYRfFy7MTbSIAkSKy4qBbO1LVK7HiRhlnXsSRiY3sc5RyHQwU+Y1IDJGhXpJ+QPZ/LG4COLsAdEs5d6mvQ34A6OFTjIMSxo/ttEPmAqCxInQbulU14GLlFkbex9M1vVsv+U3xvbk2VZrm9KOeWRsT51GDYLwtPOWbuYdvhu6yJz7jzfULMy0mm144W+wZv6xXTD2trWB1M1S1bVlDOzsB+nCnkK0H9GyRtWNfQo3dOp0y68TN3q69lPWNai/aLEc1HcwDmAhY+FCfC9QH+yBrOGFfJLnwGfWf7nIeCCLTtGRLyH94nV+h80KwXwezwo8K/CswL9sBX5p4txlP/HXkXXu9QHk2yP8t5zHI/QeCx5w0U2sKx6o3LMqx3vmbx6nagXyzWeX4DeHfLp/VuBBBWoXwk9P9zy+XQFKdfc58ds2v0njep/jPvJZCFK+imNzHfxGIjF55qPEy/0t44/CfVTP2H1ks/jRCdb4l/UknC8Av8zf09GnFaDc9d2svvx9qvlzwtsXWPEF9BZVD9v6dJD+ocLOfH8BZk8Hu0J19tS7Rs2Qb5a1fxtfnNHK/OnmEfmkxDdgwGAZQ5Z4D3JgI7kdi3/f3zSgPhISYIkEjeZ3HzWPGH9kscvu9XLNBR+Z/R5+Jrcn9MMBYhcsw9ALi8fSsU7HeYUObhqfU5jXFvhc63uk97mxAji3edDKFciI881P+G3ftzeu9IBFfljji9kWrb3dR9zZD7qsQ9irD70D1vJz7EuKrPofOMUHSf6AxY+ppj62qdPEvXXWPnjPp3okx1HpdR5iRS846kb+Zkzd73klh+kiDqfoggPnu0hcPdZjnlcBfqO38rWP0SPhPhedIDttF9uetZJxZc43wHh3sNPg4a/schOFxifMN4fZ18GVGZ1gMUIHa0yf4aiHj0RhMAJyzUNX22gcD8bwUJnMDOX6if7GC4mgbeQ4NZQHimde4OSvLYtlzgFdxYozpsOQPZAc5p4QXpVWskMEFcsAABAASURBVMHIIjRCVW9bjae8rbleKCSubaUNTrYlZNfPZPs4/8wjgZQHtajhy4XYrHH6wNinr6BLgdrY1rY1NXqsldYa42a1QsMnVtjUHJWWuU106p0cIoudsSkNahFeaNvpCtFRa9DGryXI/B7FPbytPndeyOuC3zPXUJ5TR2YbffLANnXIoPjYY4iAfCASM4CsMO2FuZxOyouP19eur69DWcOlYzuqRCwXmUqNpcm3E8Bqa17KZ4qhvICYmHpKgxy84EBZpy8vevnjC+SGrnaYMbblEmUl5lnZV5SrYvNcG274wUWp78yV+UWppMhII8O2SfkLxtR1n8rSIJYqbvQ6jjv1TO06s10YurXY28YmaMQeAM04sPDX1DZfYeYxGJOKLugEnZ4w2OlhG4mNAWolz9wC0mP+SBEYx6bettmbVhpkuqo+5so8sm86hphgixgi85m1sGLTyHE7Df3Xf5+o01DX/4FXlDOvixJHxIrySG7su+SDgpzTFYmK97dMJX5eVKS/2tmqHPAQn6pm2ROpke3i1gs+5mDP+2vZZQ+RpQqlxvyInYM5Jt3TqXGvCE4VCwWNFF6aY/ocyQkTeFZ+4j9Ysq1tIQuDPNY8etVBssmLuuSaCZa8XkjyAh5R6SgNXREsMTt9vWCFn3gFt9K1yQSkNpn/6SUvcoXpUCfuJcCxmWhjf7Um7KScsgoXfL8SO0g+QWIlv8yh4du2ZsNn5oXNwGdrxg1zqlp2vfKS6M/zq2oNTQ4YLT1IdAUQCBk+QmUuW2u1bfJHuLA1qH3sJMOPzLLNfC74PsdYsxEYwkYu68wN7nIZ3J8k0ryCEih1HBBlgb52zM4iBTnzCWylVS5lkJEwsaKDM3WEQeV61JFFaZQ2ILgylGtL1D28iAs14HSwXfyBb8GP7+qh0bz6NSFsq2q3bfve3WqsNOxNbxseQAdSF0m8o1f+6vo1L7/7WR1sW/Z9LAgxO9kuJMYC5teDEFd6EQ2bzDnj9NlLyR9PisxulA4JxpmjjQSEjs09bN+zalx+oWzLNklzUCPcarB3snezh0PbyNFdR+lw4sBocT/o8bkkj3JcvFsIa7DHro4R1LyzuQjIgWjMnJHZ5BasIIfethy7A+9Kjkm5ReeGyU0Iakwd1jhrUAhjtw15hfEBruM3hNkjuVN0tTf85+BZgWcF/jMrkN9oR/zuKhxjhU689EHoX434PeKR/3ywDB7JxE1zh+i1mhch5UN3bqs3zo3KjTb/xVEBdvRKH/tv9uh/68DNVSXTvA7+TsQgTuIGkH/34xnwn70C2aFH/I58axfiOD3dp8cxl0f0p8b/VsJ8iB2cBt+wBh8yg3/EBNd98Hti5z4TiA/Mgc0aHmjbsv09rnadukNDrx7y7siXLcrDFwI+jB+2mG0Z3fzqCCilBpOpniSLxnCIL0vAtuwd5Fwf+g/+DiRef91Ra0xS1Scf8KH3QR3AzN1zPszJ3uRgz/tD+18kyF4srLxXT+7h/2yY+PgMf90/9WOtG7WaaEovhX/zalv2DbU2NUdqzt5R6b+14ZPGzcEbqjN6u3twjX/tGPSB6ScaChObkp/dZHJ29dZ9u+UnkeZVPKCSbgDJMZQHwFJX/f+YGiw+/OT/c9ZDymqB6UEiFYbgMnd4kFILrfqum/EVhgfywOaI6AcN+wAV/MWnMAAcib+YtmUTg8nc5jaKZxvt22F78ptvzAN1tK+EH8gOrHek7U/9vzOAYXIpmGq+QXwJf01puE73Axjo5j7H464RXFjvBcYUEbYG94RAsgRCB6GDcdWj/Eca95Rct5ohh6e9Jd8jpm50iI1Tv5lrkw9jyZp7outy4YEYD0N7IbZDtoGubeBvwW/8rHiDPHv5HCTS0WfaEg9zar+zBtlzpg+28r/JXEcjiqUkOT/wonO75xDjWJcDPfcQVmZ++BZ+yYRcON/f/7hXW+gFxNDeki8RMI0fl+0uuvKkyZ+62tug78q1G4yx1j49fE9/9uxj26s2Q3mYFxoH13hjdGjQhTw6F/qu6CWS8NN2xK74+CtZGMxLO8aqZ7PaAQ6ND9u4m9AnzZ469uyXqp2xyHdGH2PwkLor8wodvUEOQefhNFurZHx8ohd7rhei9xGMIBDrGBjjIHQw9np1+gD1h8e93v04RoNpDPZh+jxMvxAz+48icVQWqLF32DcuNAl25+H/BST+wHihucl21WfEF7LUpvOwPjpz30p5yGxbaZEFkaMu3IKhwX7IuPgyP1uZJ+aFB9mXPl9GKb9Hdl+D2ne0LhgXoBMjYKqUr9d6XQjSRziS2RuiJU5yhVTo9ASVvcdGPSYD37AQN4CMusTONuM+9UMzjH7mdmH+uc+kz30nL8Izfn3lBQdWtVexiZ8Lm6aT34gxsjrIkanJrelWOwIgJC0qMNSv9Za4tdULEkWF363CftZJkC52Po9GlH5gK9DZa4l/Jl+p6fRiNV6YeTMxmFteLrRGHlZaw6896Yy10zY60A1s2CY2ReWoT8oSQQd1HMzRxh5kPc7cS76SfCBaJydUhFhuVsMOJ7WG51xfvOE483LjTH8JyJtKKHkJ/+fLWRfqmTjxL5oJhyhi/AndBlcy/u1WvkeKLe8/m4attLyk7hA9eYjKF5seOiqn1ArehTmgJtsThNha03ZivCGh8Ax1IbfkXqD2Z9Y9L+eYCi9vhi4kehln+jNjiemVzQX/uMZReHkJx+8yrgnS19YIhiTy2ufUsJMfrlhi4kcAuOz1tf6jjMxIsmZDNAk4qVvu8f/zP3/ojz9OStEy3l5OMutqW8Od3IY6SXfWxGNgiQscIlaAlLzP4FLIunTme2HtEiOwreztQIdmNfh5aUVMaBtOrVX6JsIIljrzVzW+Sw3yIo8L9b0kDjUQOzjitjWtvz7dmMPLywv+8RMnEr6wpyTn14tyfdacvCn7q3Jmjq/I8lfehq+KM4gv1gfDnnw32VZzU2snaUgsrZKPaNu2TTlrtW3IY0aOkb9+zTXSJOYgNfS28rFtL9Xbpm86sde2zcgH9T8XLtQgddhK1tSYq21cdfQ2Zc0JozNrdaYutdegM0eGcjsJjxoMLmy2yuf1q7I+Yg6iDVudvCDhC1r0TbW/Xrte2OO5Tt0kVGXmmHtd1qFBN9ZONMpGPbrOrJFRLtk2c97oT7wh3qjNibkE4dnSRo4Szvlcc2EyF9Yjta05QIeHe9nohAAthvTHI6ypQ+6DOZFQ1jdzjUwyE2uy6fW4RTc2neLk/pLxIKdox8y26id90BhZghThlJqVDQPbMvLN1mZlhuLSL50T9djgtyZszUnkNjRw0LlnIlJkgTfpjD+WUEml1srMEY/n89DWNlmbRKwh6YLuODiwjVyyzawSJnEG6k0bedgWXGJjnYMgHWSvDHwpYnQ4SudCIh1EXv1OX9hf0Q+ii1O1lhgbcTbZxMdfbBaiG7quRew7caWGbsMcDEMbeh6JGWRvDGST+/Yc7Uasqi86ibE0wrejIWrJZFORfUxV1Pe5EFRTS4rN8mGTE/qWJfqBfmRrrygNUbrA6AeDeV3BGo8AXnQewc26R/SuPCPfEf5DZHolGDp9aSLzGj1Pzwo8K/CswLMCVYFe5zen641T4vfHVRTNfOCSr6w38iv3YK8jfVX4nEjMI+61D+FLtHRr8Hc+JXZqkv7vHPoZ7l+lArkGgl+T78FLnC6EfaQzfuJRBcZInR5J/v683DcWvjd69L9Xd+n9lTnXF4LlgD5xC9DHe3D06j7/oKzRR/3DIyb5vZL+Q6W/KLjm9Rftn2b/LBXIDglmPnzvk23NL4PHnRM6mHp15mGeFopxPPk4eEfHU7AE2U/BGqfP/q6HJVwAoQM+NUX0TbyJfhyEPmJ5OvJCLz793RDO7Ujlghvn11BVi2OBltvwgsP4r9x/lvk/tl8TSYVDB6GD0EHoz7BmEN1gjX9Rv1yaHHakW/vQbjJY0Zb6Gh/7WlOMG+CYIn5f/or1u/rjWpm5JZMFySZ//SNacngcN/Vg+jz4u5PvzI8tox9pMGcbzkPga2q9lfY8IEPmZuXnrfTXjeLb9sFhslm4scOJlsmmuOQ2ZzZU5jkFU8gZPrlDPDwauhwlW/vLxrvZrzL8UYgexOGITGi4oLuWNVtbLBoo7RqM4psYO2Pv8mB2J+lsa9l0HlS+8lLzzIulY47aW3gXXvoEnQe4tpWXMdu2yQ0/6EWHjj2U+YQKpixU1TAiYFu2ix27Qo2SIzOj5vkdM9DJ750L+V3gYcThQqlzst+OYcmcmpuK0GoEpmD5j5jMA2tdhUNmDm2TAsPvPPDVtcGxZDcZdPIgQzxhB1+0NY6s5hlp9IBsGf8CmQ/qddSckV+YW/3esnXBrv4/uq95SW41bDhJ1nxhI1FfThy2EVm2xQkBB/6+so5fyzz5BSY0iK+horW3+I95hrbTTexkWIU22Tln3Bi3+JOVOQekTgKSN15aHOyj1jYrdQ+deefhfvZakFqHF3s7LgYv3agEc7Hyo/fNqv2XHGITXHghNniJJwbhn3gRJZGfVHXt1Lm85yUwsC03yZZaa4VtO1Ff4vdaEW1b08aLrC35ozNI8uv5Vf/3+icva3gpis8BMoeg/n+p1H9dS/MlCnrlj+JLcsV0UhFn/G86ETeDyJSGav6/xq9cj+f4J26uA9hlVyqpDzk1crTDQYQCbGWcvLbW9Le//aGXvBhonbW/qMErhZiM2Az13IMzXqA+20aijAcOs16dOVj84HzbNtkmKxygYxa2AA8NOPNoxGpuCu/MXGZ9XhW645foxO41Vu3w2FXtIaZvCOKElwoA6lF+t6b5l7QuH8nxzEvJWCXn1E9p5PTK9ZSYjXxssgEiq+ix4FDSPEnRCW3R0BtEj15gu+S2ZTf2x0lpnfp18opuxpIVP0fYVpr3HOr+mT0Kv+4B1MNGZwNtyHyeN3Wt524YVgUQDWjbih9IspO21oSBZiMLfMV/sPixizx+hlNtYwsSAAGhUDW1HPTSl5fGvnkp3zYGUkolpqrBXhjMN9yGYeZpG7tAask/KYGN+eRaRIyHdZjYwtcAvRB/o7gqP+V3a9qAbXiqBol/yfhWGnMd9IOerjzYoYSNr4iYtEsuzvbMITFTk1xnZyYXPdHMvALIhweey/cSUg7qMkfJ5ZWX6md+Zy5/4pqa2OMiIAUlRsHC3+AqmBB1EzlkbkYmWmg6oQg4ENhmaFRBa0UrLcpgMNetbdQR0Le9nlEROSTX6NhW9FprrAccZJ2Cnbluc/3k975oqHGeByoVLz5y/QWhp3SebeaLIgeZhJd8mxJHstJiE4QObMueyFhylkxpb/TC+BYITBlk4+OBrm1kDYnB7bAtU//FsV011qHZ6IADq0iqR2kTtYZFJ+9gch6ckyc4SqIfhNeIYzvkW8DK9fblD3Ov39TeSp+jZwWeFXhW4DdUIJ8ifoPb3+PyW7dFbtbrF/TvSeBf2ivVqfxXX4Mw8u54AAAQAElEQVTn6VmBVYHjxjjSS/5TPZ9wtPBTjv5jjPM50bZs/9PM+Xtvr/nAOwYfofn9cqMznng0oXu9fvdBumyyL4MazFPKY1v5cK0PWiqY3x5NLr18KSi4abXEWzksHukv8trfhb/y/yphm6wA/V/18bT7qAL+SPBb+Z0nCZ39yzG/ONZDibn3s8ceBh/sRTD2hzmx7yMPVm52DBXc22fvB4s/Eg+scfpcuzwVUBC6sO85e9Yp+z2I/hHZ8+G7WbaPon84nXoW7ua7ErNdOVfuyR/cZE3hZ1w+KG71+KoasoAZR/4rYYuc9JfbqDw7PsjfN4zK98Yfd3pr/Fng6ETed18ZQyoI/2cQX8u+UYQgYzOH9AtzzEMn1mHmkR0ochhs34mlu3oLfZIcYPHue8MoEBuyjqjHJuvtZgUR2DNeyaIE04ZJ//D4TISdbdnGNKDbD9s7fzISb6dm943z4JFc1YgHfWNf70G+gT1927OngByzllJ42TvpzRDofYvvxbVdvz/b3uvY4BmfYRG+4iSH0CrZrGfkgW21NtGzzmDqMyOMFo1a+RINNrShboedOQThM7epJLeGUpP5ycFgP6yWuGa/ULsVR7SiyQPy3RE/kUdgO90EdPgF/F0uZ/VaiyG71YuhPLDNw9LG2CZuckTXtkwutrWaHXphcVM76NyEA8gctmVP1P6FmRiylPknLtWkZkNpyXG+0Mo9Ikrh3hB5EI5t3KR+GU3Y8O7yjX72SHolN3QaSD7F06i/NrvwYqfnz8V88xXKngzbsm9gEHHlbpMHMuE/pSu/TMme+hkP1i11T5wLccKLA3vqxEetQePBdfyJdcAm/iCVuqFJ75gRV+pcT/EZXx3F6llbjpKPPZ+MbfyJpLBu7aT8leL//vlVr7xsZyh+teuCOKCrsW3Z2DV67GROY9Q7hgsvIUeUkYcteqRKPv2QV9g2GtgN+EF0BuML9rYxbZgCaAjJUqFOQ/E3mMSQlD1DJ5u8IOLH3qCm/cgc8Q1DGy8jNibnhkyBZDfZm0yfepu5CV+hYxZ/nbrHJO9MX15OOp2G2tYlmb0yeHkskY7SMGU8lFrkLzTnnJpQ1bHF73XMRAYxOk5iX/wsALlfeBmSFyLhN8bO65rog4bThvJgXRWaJG3LHsCwGj2QBZs9QF4DSPXP8p6JR9jKvVEbizqsumi2ytPStiGLE9iEwQY/Q/gMBv6bNhNrSCdL//Plb/rSNrx1dDo1uUgEs4wHi3eNsunNEJuxf47cKs4Gs0mpQc1NcosiLPIXLfW68LLL9u7HcPcDcuNF59ZeiDvUiRuJbTWSty3jL3MLuPzIER7Z5rpStaHonnmR26nToPaJmZdSGWdNOn7zIj05R9fYi5ZxJ8/oMlTbmlrFZU5hmFgg5ESb+wh/mF3nk9wW6oXYnoccP6YYWFM7ayub2C799B39ur9wLxPtwrVtW4aOPH0GI3ogOQ9yKMepO/U3c2re1NpJW2tKi236aZ+zkZMDzjr2Y3QdW/7/v44/2PWXqmyFzY21kTprqPwOwgZTfv80pVbJJb7O5Fx1JO/mKbPNerEiGJQsa0Md5vyFbEZHTUk5fTF3heSHB7Idisy2mq38iGYjjW/A8HoYyuYMbMt27a2e/NlEjXFrJiYy+kFNBzE5lGbDh2izjFCa9rteMXJyThOIKvWkcjCDd1EfAAHhUbbMeRAsmHaGZ7hCP3NNvvNaRE2UXLZBZBPi/tLIPbU+szbxhQKHmdfMILwga5Q+vkSzzVkKr+M8PasEo9iHkzXIuxjThHE2xyhW1n/CFdetVR/hwG/6zgT7ChwGsKc+5FW/wct4wSY2dmPH4qe3l310dnBfsiffdtQKgzwGPpJDUExO9sw1MwnyH1rEKnMQ9snHju+uC3sGk+zegh1NOPi1J20bs6BVHRNzgnqhen8s2eyHqqfW13rvBsUnTvqwIi/svMU3QjtniP1oZLu1rv/6Y9OXk0RmerZnBZ4VeFbgWYHPKuDPhHV//1zhaH+kP7f6bml+YX238lPxWYF/6wr8hgvs37pe/5mTsz/eJ7mfHvHNCqGcLxN031TlM/i3dT7QcLOCD8T/cHZ9EeFLy981kX+CYHz3qi9sfyWV9YXtr9hOm9uui69g8t+f+Vr5QZ5+r/wdnEQuUIDEXfjI9L38r8X9yP+Rn7yO419B21auP5seLJ/v57Ukj/vKjZo9lv7juEkpc/ldGRx92+8fP4x6ONPZo3ympkgzn29nM1Ac2C7N+G6sTxB6Ycnf9X7HecOwLZNvEAGpVYIf3u9QiCy6nwG3kvWwRZY5BVHI2HsOblYQfqY9av4EDeMHcLSz8fn/s/cn6pHjyLIuagZEKKv36nPu8H3n/R9y37VXlxQE7m8OMoJSSjnU0KMgGgH47A6QiiBLWSDqsVQ87uWPPODDtM35O0fJLLlJgISHQh6eTTk/8G1De//I79LgfW6VXjxH1MYD8nrYSZxnWduyXaSJ8wE/yDgoBqdIFJBNnpHJw3ZU4MbPrP6908GxLbOVbe9iyRNdAsyLjsRXG/rg3uV2wqnzMoT4YV1yaHo0yzVJjOdcBnUufzxVzn0+QrZl9O30gH2Tlxq9ETAGoCBm8DgaspdLU2Avnr160Q7bDGVbkc9DZ51aHgL31oof+cSZ+PLQf1KXvGgJ7NQqEg/lyBJaEcLJPBPbvGTo6pdL+QytqrSHVnIocoTFAqj8602zXJR1FjNGdVh20OQ9dr1pppaJKfsutU4+EbGt5PwWtnW07C2WSG6W7SLb+GJ8Jafeu+y9HiRxzmdQs8EeZmNwJGvzUqcrLzVTj9tt6H////5bz89ThI6MFPERO0P31rBvu/zYy7eduWRpfTRFhyHjWX9teeNFZjiIqdASIxTkEmPiOl8zpbvzpFgFOVC+kGfQsIED2TAkvTozsU1+TZfrVZfLVanrsSYNnm3Z1oWaXa4Xdez21hTeoFa32wu1WHihJqK5SUHvVutdiClt5GUM8TZHALtq+LzoCbu2ZH5yiBbbwaS4NhwQnm2461j/4UN2iWRbHV9P1yfsPdW4N+Lc0VsrmumTY15Ktmb0REvv6jmxplNZz/gf3PfqL37pQysfTxc9PV11vez1imoUZZncCEULLmrqH9hWcqdTOK1LX75gpzde9k4lV/ESsMOI7aenJ9mRZA9Qh1wLiUnyygUeWhrwJnUtfdHYtnkZ+ny8mIUHVUJetJKFZlsXan99ulY+VTt8XrLG1DJxSLt/4Sl+6Bt1u16JG8SWbWJg8+M388GCr1ghSOq8aD7kr09PuuIT8v3YeIl2e7nV7xhh62DYrmFs1oiYxcDmVBzJXr6Tb5D10t5S6/hKPomZ0LVxjUWu8Jx9+8z+fdbLS7BiSPy2Fb+BxDjKYh2IIfsgtV486kKatmUvFH+Xk8VaNdDVWqsXWrnOS596GgG7YZkDO3Ezc/Ni2lmDmnPCS9X44MWWkbFde2riL/PWm2zfEfrA3sBXxq+RfFQNFTXiO9Dbw04LE6mBj8TBUN5PuR/dblPbNokvRADTNnFZ9gIDjjXuvZUvZkpLTGYQum2dc1AadcE1wWYi7OhVi+7iT3hG33IDBlqNITzJetOiOBfNtnprujd4k9pnblv2QttlEmf2+WS/s1l2ScKk3tE5sMxPNWIKbcC/Zc+DgS5uQpbMgYxtcdzt2ZmvuCIb/9nTV66/jJW2nGRUSFyDNb8bgWqbGJYd0VL3YMQo8+MILcjcdjrisczYdo2LiM/I2a7pcYJcQ9vIstb0DYQYeSqUITxLHNpbZIJMI2eb9ejqvbOXeKVKrW5cv0H4otmW3Rh9+5jUPGt0lkJTBw76pBYzddsJlQu0fbq6EEHkUuf8Hop5ce9eApv65aYvv1jXL1bjRfD3I9Rn+3euQG0sNtJH/b9z7v8KudncCr6B351Dbg7B7zb0xkBsnhH2Mc/YUwr0Tjvk/sj+HTdfkQ5/MAa34NeAmHiBGb49yOZOQuQ+PgaDwUCxwDg33oDhDx2xecZbpbf+D1ku7fr98lGf3ykf8X6E/jaOt/MfsfEtmbf2/tnnH91HP6L/2fl85PdH6Ud8tmU/cNC/3xuRgO44ztPz+OD/5j7GghhIf0ZoXyMflv4VsXHRfAs/m9Pbyhz6b+l/1LzugyzPJr6k7Tj2pLgpHWPbte/e+p3cq2eMTO6iBSTSiznDt8dhL/2ZZ3c1cKblXop5BfkSEmwITBiEgzyT+8EXAASH8mW8EboLiOoVckPedfJfVSuxgqPO6Y/1TIwHdpUPu+j9DNyo547DaHwd4+/1X/miKNE/6N/Tf8sv3cPGO/1b+WP+Vu8t/Zgf+R7zQ++Yf68/5L/uze9Vo370DNU4BXQanM5geqdlzNfNPd/MDvsZLxy6a/b6fPiQWMqCyvYuxb6CwyRypg+04i1extmdsNSU/d/Y2IFt2QBVg0gEuQaCjF8jQoZkPs4tSJbuCL/Ba5IWJj2pq65fqMeRiOIjtTiuhYNnW/YDZ7r9NZ1LUoGadYdX3ub+siI5rKhsixbftZcJsMZ7D+suk/H3YK2fCqICQYN+jvRa3HOB9X6rWIj34Jp8gmMee8ExP3rC1o8hAaUuC0s/e/qYH5UyrAfsJgOIdWQcTIIJQsx89RJLpNV4dIVMxodcxj8K4zM4y88kquyexDxkGwg0pc3dX8bvwUZeZpvQM57Yy++lspjfDWCKh6QQhqSBTN2/oTGt47xOqBMNvzE8WAMsHf49lf+3orOGbjIo5dPJ9n1WD8r2WexLVth2+qa0OUwX0HEk9gMiCkh1PGjCxmt5269oSKDq9Xsse3aHK9/4bW/kESdpe9lp6ZGdu1560ebkJFOT1CX7AELuR2DdgzoCDb4xiBy5jR0w6sjDygAXSvniq7cmGR2hFieMM0vOkN49wm/Nar3xUKzJ+XFTAwaiLf3EkUnjhFT2QuXFlPCFr8jRSRaNU/hslJkeoste9Dv8rglvwGOHsJckqrGAKukKlhq22S6K7RkFNJnI/GRoxd7CRGnOqYHdCd+OFMCvidf02psNXeREj7hmfmZGS8CRhTeZDuixy1DRwgUhwMnBJLo2HBCZA7ZraK8+NiYxWsm/yXtMrWWc9cbSTBVUjaEGPjYKUVDibVKjdkaeOWHLFHAiY2ph9pDxIeDQmIu0Nl4CLBl04U2Q6yo0DErYwpVEX/HgxrZsS7GbmJ34cAYlh4u+4oiY7ZInHclajX6wIMk9BESqdpmva1kyuRCO3JvMC/cVh2rtBSOfE+Gofl+RD2GU5+Qqcow8Ysrvyti1uv7P//lVv/6qom15sUkMY876Z41Fi85slhk7vfFgywYwjWzkRzRw2JDp3WoAltIQLfktf+HHQk1iwc3+smUoL7smtQ/tFhnsxmZ0a18LXwm8MIWbsNTZHsnjsDuwmzxbg4FTa5acqvc+lnprkKyBvW2bvDTbKpbEJXzdeDnO+2Cl2U0Gl9544YeOtNdqgmRO/wAAEABJREFUKjFmVWPuQr6JKyh3uK6c5pIb1EcmV8CiEISyZKHqePBuGB1fT/2ijr3LxXpineO7N+vCmE6wdEEufW9NxlH2rWTZXcLOpBZDrnHqsjGmtMraBwPOIMZIXy7SBTsNmQ40iHa7ISFe6Kv2oVCo3OgznvjEsWzjzbpi4y9/eVLrU0ZgzomeJPjqUu+dGg+93J6hb4x3/kREhnag1Vix6q7WMJxc8EtYBNOAdbT4yXiyd02ALXn0Jtugq/cr7FY6ub6yNpP4xiA/5G0vvpABDX+3l409qZRhj8XYMnKil3pr9FhJAUUjvonhYKQukBJLYisQe/VVkyGziM3LhmVpNmBlDbMfm8nZ0LGj2Mue8dT6LCA8DTCJb7A+N91Yq0kMNvcskGuIbY2qa2+LfS58lKksRsZKvbHFpuit6UJMSk00JDDwmf+P82CHBtMzVHjRA9iMvVoTET/zlhiwNZEiOE0GjXlyxR1U4i6FqUntOEv4oRQy6SIqE0frjblrbCMCIEiKX6Er5T+kOTATCBVxkxBR2UHHzF32ILepwR6ZJSshrkmAhMhEanHEPPQww8MbdCmsbqkgQwsm912Awpi3stXM3sUnpSjh6LXWS69Rc0SRwzp+OB5jakFxVaGxHgSq0iW4jpJtuXMRNQtt4UYEgQw0NbE0Mk7TI6BmyxTBpgehRSfIOCgyp5ma1JqEKpk4W9aRXiAxBawc945BmJOeWppI0FdLHxBpHEC3OenUSNaimunhmT3awMRPYUSW2jE3Bq0uw3fsMZcsBfDnnApES59rOj1TTfIY8DM+kLkdfcl+9HbiEY0ia955yVn4nIWV0yQOFzry65h0A72JHVmyLTcrLfEE8Z15YhwUMf0Kb+U6p1lqK73wJ1k2BdXe4mTmRH3RnyCcudPsN/IwnRjMYKlpZm8xtvjxyTYi5wMRnCSWRW2s9PUy9Mtfur7kn/gnV0sVJd2/9PEZ/GcFPivwWYF/rQrkDh38a0X9U9H6p6Q/hf+jKpDNEfxHJf2Z7M9WIB+O98/Hr1Rty/lw/IrK5AfvqTb6AI33D0MG8VFgDKWOxLPiejjja4xCK4E/8ZSQgz/Rxe8ynRoEv8vIv6Bych7ZGB/G/tgrb0W+rfdW+tvz2Ao+kvp+nB9pfou+vmgm/cJAli/DChiej4f/0wV1FnhDjnxwFvkjx7Ed/KhN88X7Pdl8MQ/e4/35NP9hLlKLuT+YeG00Ps7gjpfFfi301Wwiw8G98cGy14OL1Vv5ObjZu8EkhjMO/qO/+y9SfESvJpz8ygeE+/FWb83fv6f6rnUMPr6KD4m9J6AJMttDYfjQDi+AyIMayfYraG/ZU0FNy96Si25NYazxyuPtGHYdtqvP6dDLODh0JGRygNBEO9eUqWwXDv7Rh3eG7ZrGV+IfeXAFJXO6d4/wDnsZvyt0EDFfLnIKDvrRQ7MR2uexe0by2ng4e6u/3ODRH0vDoWBX2TvLPHwlaea5z72WgAudJTwHbKggjPZYfKbRzTohf3iKHrJGDq1dhu7NMXM9RKdkE0cEppZOxgu212A/G4kGzbFfcHGIgmuSM/45GBPThHWazIyLhBx9Hajblr0QmaB4p5NtKUd6rfaQW/Hv5ovZmtWQtVESjT7z1pp6HpZDyou1221TkH+BsbYUMTt5KXpWa8ANW7nHWLZ1bolh5MEya5/1H/VmBQnsJEuLH+/z0FL3cpT6TNkGyzZSWRFqNxWbedEYWmEKOevc4js401C+TyMdTKzmmrkzGETPtkx+GWf/5kXrlr8ABZPftXZH0rwA/lWhT2IIElvqte15ICQZW6C3pt4aU0PT3hKBFF+tw+9dcEUFgNSI4Xrtyl96FSFOwBEXbsmgONUn1vCCReWMUOZB4ru9DF5uSc/PL6zvrV4IISV77ZWqk0NJbBO67ignWo0wSnTNci4l6jFX+LwEkSzM3hHGzDqjbJv8OvtnyWhvsLA7K67Em/WZEGecW+LQqwahdeqGPQU7k9Kpd6uBkC+XxrwhAg1maKJl/Tb2enwwVWuRCagHPkMPwgsm8UNmH6oQO9EJEu/LS/6qFPy69oYQJsTKkyG5YYUS2caXpCZduvTLtenSBvHB5CVCvNtWWuxW/kxmarGDqcxP+klcR62aG7n2QnhB6cf0mhAHFOxkemAyPyN0pNLtWAYiUzHt8vGX/FvnxQ9Jhh8F2+kKiN59li7XiG3ZLn7pE7dN5ggnl+xnzFHnoUF+FwoVdPzYS0/a5dGxD5oEmePBi0+9acZfrq3r5ar4T3bZDxEL7cuXL9Ju0rZsE8esvZkczV65XC9V51v9fuN64p4X3iTw9KLZTWiDmnDKrhDXyqYZ+VCIXwHjSa7ZR7/++jfhQrbVelda7GJaZQ86R8hK/Lbp4VhiqLTe41vMHbUF/MyANYg9hkqLTsNNfDZONoZgpLNM0LPyn9FDydBSMzqkJNucJAZyq44TR8hcc82GtZB7amJIDQ9Z2MU/fLdmlIVfwDHwWXV+ud1p0YlY700XrnHRQjNE23LiKBjOfmCnRgSfGFgCJafE0iJrVxycSuw42a5hzrYV+SLIxDPLRmIMLTwTQ8bvw7LDIQi6IyTbek+v+IjaVq63LCRTbLCuGeh1aySCJYgGKjnb1SfG5K1vNIe3y2coFUUVB86jf+DBowYIzNq/N36/bCWPGWnXDwGRmtqJneCLoFetYoQy4SHBaB0NnRXJmueMSLpEdUcIdpNBxoFt2c5wIcMDi7L0iX+ffti5WUHV2RlL9R+a9KGnL01X9qIlBXk53vTZ/jMqwAfEf89EP7P6rMAfXIHvXivj9zvMHTj4/Zb+6SwkrcZvR4N/uuA+A/qTKpBV/5NM/7TZf6ZYfjr4TwUqkHtHUB+065P0+x9V82G3YKt6PgCjzuf5dfOJfuZfI/YCviN9zXyXYiPLrT827+BLJ5/O+UBt2X5X71vEI+bq0bddduzVf0v3R3hll5ocfb5QHjj0bR/Df6I+axP81pCSE1/kWJ/ke+Rvu+p7Xz/2VsZfezEkl6z9Xg+bA/Xaa/O7nxnWfkTlftiucdv7mvzOU2wFH5lJrpNQKAsPTZb/j2RDj60z8gX4jMi8Razega9cx29lvjXnElNWPljxHl/gf18fn7aVvZBxcLafuf2aH9qBs2xqmO/jRaOYk0kh44C8S+ZNby/7ieGMw8fb/i7jJrfHfs6eLuCk/L7xs2ip5FuLr+d2e0WwzRw/2Ms6M/nqmPhcvLUeXwnshFk1mcpDzmCiJ1lx8cAxb9CbGozAxHWGTi124j/93H0c/aIPrslH7rET9Yn/xZ/Fn3ddko3ADpuYtOLZSfcOFX4JSIgA5JqVZvqgxiEhUA9hoIf2FpNYJk/48hKKIWwvexb9ASs2iVaJOw+BB29yti0PdPMQC85S1tHKLrT0oR19xlLWNTqP2oT/AHWDhbpsq+0QzTbndUQ+8WRNq0chfei2SzeSDKnVrNgR0eC6CNbY8FrE1JqLF/3iIwe37IQWhB6Uwn5ac8xgMDJvETE7ljJ6jbNs1bTqOnj4PSoWQpDzs+vbZs9MHrJv8EeNTdxBLE8UBusJI1O5JTevsZtSnw1+EGL8pw8csZxA6LFTO5K8ilVxNBk7LTJ84Mj/g86y6mjENoKJ+4WNeLK3InfjBeEgvxn/jEMbvACNrztq3SdxjjuKhx3cYXeo4bse8uK2/DK3Ldulw6jGokU3eWz4DB2SMl/0VcMR2xjPdXLAdkQLiXtLvODGy7DEXAx0Kgf0Y2/RVL6dGlF723Kz0iwrh+6NOTaiGySOYONlyeACrzEvhrfb2PfDRv5zB4XCTh7s02Xz8aKl1TCnxJiXJIO8Yzu0+LYfMqEHN67j5IFl4VZ24hJ9A2ssZe9Yk88Xdpd9kRW3U2MC/Ci2yVkHkBvUZmD0ht4NjQE2aKSF9jqaDVVqljqkxry5qbVedNtQ12EnhkkcY6+JkGvqeQEET8C2jCWL+CXGAJqqQWNsR4b4T/VPLSYyWWuVVpPSQ0Qc4Vm5hj/Yx8ELL1s2kmFrwEMaQQ5etnRdrxcp+ncf7GnqlJoojZqkC6KTl2rRac2yTfSqXjSmnNdhu3Ju9ARV94KKKdeSJGu11i+qOiLXG7HE30BjAxEhr2SYwFnCUNRbatnQkxrj6/UKe1JrY9fQujp2e2usAfUgH9Ema0pXR+qYeCZ1IXX1jj3kDbdnnejNnE52qCof0XMCAY2XvB0W73wxMfW//tL0//6/f+FF8FSfNzWoxmd0CETNrWxZcMhLsuz1wlUWIsaHGADmtmWbyTpiJ/t0kM+9z3hHpDau/efnZ+W6unGNJsegkcsknsjYVmrB9lAwuR+aOOzlK/nnn6eNjuWoqHziZwvYSPFz45oM014yGVeMyEQ/L1bzz3SHbiNTOUuUAavEsMeTXHJti1Zj7OfewBSJSYyDtd0qhthP7JQ/bLXmu63wjjghqvVV7wjayIHIRD81CT3P3nCixJu8g/u4dbk1tcYeZSw7KlpnVTypxy3xkrMIKrwC+zjr3Tt7kz2WvpWtcNHNX58iH510MRzziCh9pG7cU/MX2Zn33omjqfem8BQiSEmTT/KeQ0llP2kXMf2CaJEvn4xFjFOswxS5BAPWlG18aTVLc/AZinjzl91Bgx+mvXQnjkf2efxPlS4s5WVacuv46baaib16y405uUwELOmet6V8Bwo9eaXPPBDtoA30MsatMs563tj7hKIsBUmUD8ceJ9vqoEmCVD4kZrPhe62vCSJoyGlvdpPtQkgTBxPfttWQl4y/yYtSasQ+EC38xJY+sQUb972N+BBHgsM76HJgTpEvkBQuFJqb1UDi0t6WDMXe5xHs2R9RKJohGT1iF+uHsdLZY5/0gyLNO32Sw1bX2JmGah0b8reKKXJDyafkQtsRWlAKP3CyiRG56JQtfGQNBzUMJvGRBBLrsMkFrJlkxhOdecphEovYf7Ecvr7RTE3Dtp1Ocup506Vv+uWXpmtvWm3K7N8WLMLn+bMCnxX4rMC/YAX+RUMexB3Q/Usek6jPYPp5fFbgswJ/hwrw3fbv4OXhIh9IH7O/z4jPpgqWt9xp1ug45zNucMy1f+a9z39wEB8F5OMlYHg/4uNAiFNIcKQrhPgH4aMUjg/2ccN3A75UZfSvj6rl3ymN7OECi/ajflPrHwkv24FvVD8iepdJDMGd8HcdmMvFatnY+gc280Ue91U/+nePMIN3mX8AMbaDHzRVaxb5IDpHn/G7iEAQ5tFn/MfAtuzji/3DZmjBg/K90evYMPvt/XEXvw/edZB6BbFnJ9ZAYqhH82P43dHub+8iXrY42Q87Jzb3y9OMYeKh406Q/bdmxzz2vo1I7hK7O7d9sJPfdvaxPie5VzeXqQo97ANvjSA/Q8vpjgxCfCCUAw+qsB/Dere9ls/sIWb7Y92d54f41yOYNqevOV9TkmMQzq5j/6BudD6A/Z6N5DnJrRUkZKayIeywDKsAABAASURBVPYTE0hRbTlBzZHdMtg5ARIhFUJno9XYtuxA9LEv7CLNwUj5vFE9uaYPDh/1Owp6ZGazSsWRELYwE0oRVc0OM6jp/WQbedc8NvPy4cbLk4zLBD4Wk/N9fDIM+e1h4ikIuxENEEqXh68M3xyOpHSKRTQbuqkYD+Cja1utUScgmg1fTrJ3QIIT6QByHm62KUF9HFORc+JkYPFDT4fCQ2qNdt6asHTEs48f3WQ46+HwMsCYh7iTh7R248Hqesje8Nd6Hrpb6blx6sZbqBtyxz7ZKHqQeT6/Z33VjpdmqmavmCbrgacVE2PDdRNmXdC9Jb7Q8e0uIzQxXPo8XJgDJWwiURqRzj6oh8pFgWMpIolJGSeXEII5IUHUavYax372UiBeGJq1aKyFvfglzdje5xOpQeb0mBSlKJE1gAjhEA3DeK0DIiWCSzXQX/KRkAYPxp+fb3p5fqm/Gs68JXZS7t1qjUFM62iTlwEU5ZjuPS5kRO2dQJfxAaYigPIngrpcuy7Xq8q+BCVsHFVia04Ysl0ytiVxHcMf7Id6aUIuG/NnrseXl40XLZsG84iaWARYRior3XjR/cJLluTXoTeM98Za7zazFqLZLhsD2wERqZW8ZAa9o2PL3iGa9ZhDbzsmcb5svHD99W/E9qy8T//rX7+Qd3Ld9ELcefGz4WsmUDXsNEXfjtHBnF5pgxM4psxy2C6ZqN+wc8v1AhJ7XpoceDs/6PbSt1cvrfwni1WYnAuqZpt6NOVFaF6up7ettIkcatRv3K+50O2dDzNxhNZZBDcryLxlbi895EI7YFuN2ttWGhHJdkGmluzh+A5qTt1tl07mopmBvezHfF6CZ8+XDvwcrUuXa9P16aLeeflOPok3sK0022X3yP2Iy+SS3zO5/lkl8qAGrMfxwmqiJ5D9NDFlWyanqReJHdrcYXfGogexJ/b0tv6SP/udcPTyMrlOb+yn8DZegE81ZA3Q0rk1WzEWvZEaDd3bnZaAoLbeuA938r/oSg3ctFrxqRuz2Mh+feFayvV0y/UUQ/COo1xYMvYqLlnRK7GyJR3f8RBjHA1WlN9hibdfui7A1r1RRhE+NVWWrvpc55mU3bvkPggR/bgL4mHXpIuvUfV74YXijHHUsiYlh+7aE8bPVHIIELkfWTfb4rjTMkhMS1fwwqeI2MMQBFWzLZgc9A0fdOU7e1aWoXEmTi3Q1dxm9Dhi1rbsA40xvwcRCY+OudVbUwO2tRo+M2A+yD1IzDZ0FDMO+y1slz3bb1k1nywG6veYixhREJu1DoyL/sHJdvk4s0sXw7Fvv+Y7tdoRHXvVIOMCeqk9WjV9/xTLie4t1/dczGesfp16yv/z9yq1jizrtWJjzNHA5/HvWIFcnWckx2Oe8Sc+K/BnVoCbT/3CPPr4Oo8z/0fiiOWDPr+SvgL3W77nqM0GuKHe54xPueQyO01r6Dqv03v8xfnXOJO2ksNbHNGnpMf4z+7/0fbXL1N+GfNLO2Pbsh/4R8f35/k3ps9gqmOe8T8atUsJ4qMe1r/YUV/SUuJ34l73Jd3vS++I/DQp+/ktftTIEetH/RFv7hUHDtu5r5AJ0ya7y2Dmm5TaTsuHfr6o1ofZjc/KG/Qcg9OQ7QKTe6/oct/WgTBPiM8zxJfbYJaP+Fr7KB+q818BN3wExsZ7EA/FvoVDp74hklvlR5//En/u9xJMyy2SGS2ceYvyjz3brhofcdmv5+9Fx92StDmT74O/1lZZp8KD861RvrwGk8ULYnLUWOyLh+YRX+ocPDjHyAwWDjsQRJTp3sEk7wl9qHkCgVlzTt89EkPwXcEPBd7W6+38a8WqE2TbxG5G6wh9jX78nEwDklYBmxjVHdm3gKXQAe0tke5DyVJQtjKWdOZn/weQ/5QjtoOPjNuWzf1mIEEiJjqbT4YEnD2ljxp7QoEQPKNoHymd6PjSGWFlLmf0w5j3+1fuYV8jhuac63rcZe34CFT07I+58yJvWxwZ0p9Xq0hfndohDCdD3NW1mR4SR2pE951jonDEIk18J474p5dLO75mRjw82riHL0weSQ4Nap/bvxrriXiVk3HNxZqCLHMAWyT/CqivJR2T+EEE4+sdWF2KM0DplLwl/PILMde941eSDY28klvkGGJb1WDtfVPkm13y9sd9ZA6UMqeyjeGJg0m/akj8jGHrkLePWB6JRT4yC4ufsTlFj27FxOC13QGdlfBcPesVW4WB8H5kPqhna9aR4866d7bv4/MgOpmHGzsLg/rhE0b4B2wTxxldrfFUTI4k5yZXDEyJlcXDTmyJbbBqNWFNWzayQIbAkYflCMvQAkhMp8w84ztiv/OA/k54DPJ7f/ACpCjIpV/5LN+4lfkp2h5fHujV5xFqvDZmtIKW0x3RQ1XGbo2LE5kzJPM5S+zb5iYXDFGvWvxvxLntD2Gt/Eh5WMuwZCMDhWmD3qVp6K5x5BJzSBv78cbD7E2T63Nq0OelaXipR7exITX6Zql3C2PIDdlcr+hDqFoP4tnyF0lgsp9CP5B5+CuuO7X0jtkgp947vtpBkvFRUPw+sF82Cjk2b7fBC43tnkPrXa132ZZbW3LEN0FeYEUHJgd8q1poB7btxsvKG/FthaxtxFaFhlDkMGiFKZW/LbXk5dyNGjDUdpsFykrZWsE20lzHnLEkbk+6bVimZhuJ1TWMgtVUNuDdsHMjRym6Ta11kN6yvY8b44HmpuyNtTStfE4WNGszCXRhkpeqHTmnR/hO723ZL3liCz/AHX4aL1su9eIHk+jgl9qKFv5GzMd6Zw6Zw4WIHbTYXjlKyW+ys8Tn9kkWCCs5RD7Y8tKIOIqF00Z8NvnJ/ESa6KHHZsS2GA7ZUvwRoVLfF/bZ8+1Fv/76TH0nfm/KOk1eJG3459cD9xspPkXdBkHcWNMt9ce+aBfqf71cSih5NhzYJt6hjbW3rYbfxCJaYg2y/wowyhQnxIjP6q2pZ8/SR7Y3ri/qiHvler9w7f3lS5fYm7fnXzWIJ8/BagNlEymNeniWPYIjh01Zs3ACO96kSYFITQkyvpLjCC1xWVRh6tCzrH7pupBvo96dGAfFsa38xwzaG6pINtmWpirmG7GmbpRcWY/old2IoFDjXf/o4iN028vWzmBWc9SU+HcyOQ5FPrZvrFP65BP+9XJV8otu5sF9TIxmkWwoIH5LljGUiJY/WbKt8JLPsk99qNcAiUfU38r1sPwlnuSbPhBtYy3tTryUhwufqKvOAwORSU6DxSYsTfxNYlNf9XT2Qub7tYGYrtcLVtkj0SeOrfZdV+7tMOit2Nu4d7w8D+X6ubFnJGO2iU7xJdqMQfqG34Bh2HVt3KhpbLPkilhyHuSSvrULchQIhZxfwcRGnhI9jgiRxJvsrgbcL/hvVQN26YqVXEQMRtfNynQrX6gmP4JwNtN+pxfaMs45UCPeodvLpoHiDYcvyN9A+twTE3PsTe4NR86oKjZmbHVppsZANNuqOEQCmbMOArHD7UKq2CZxAh6BJLRJvVPnS3dpNTuaMnoMlizmCJEpvNnU+J1PmEp954RGQLbVepcYz4n9IBax00BoA4fpEVFaxhu0gbGNeoV2ILxJTcKrMfbWmJ24HB+ie99kB2vPxt4gt6DG6NvkSB8F27IXMo+P9Afs17IHPb0beqAhE4QWnOOtrQQfJwpsq7fEZ73XDv9ne7aVn9gN8rlxkvuBw44du62mb3khshqa5D2p89z1i06QlF+TfTG5bq5t0y9P5lq1Ko7SYfE3asFaMNXyos/2WYHPCnxW4E+sgLnx/Inm/+Gmv5Oe3wSY37PBG/Ln9LMC/5oV+M7+/5OS+o80+/e+b/yZS5v7YnBeyPjjs2y+btzJbg+pfHC9M+6DaNwnXw9i9Gtq+fiA9Y7034H0TjB8b3g4Dj94UP41Ryzin5PGY5+8KkycAY5a81e89ybEV+Qo1OB7px8WLEORDmryJ56SRrDVF77XHl/tq98Sw7nUGZ/xg/Zy1QaK7lknoQZn2m8czxTgR3VPPu0VVPR/xsT7rk6G3xf4TVTb4vhK96DZP/gV/014tstm2/ua/I5T4vhDTFWclsnLdkVkWxx6HWsJ8qAEERaPY42ZfnSUDMzSrBOTbx4nIYbRL3HG1Z9OZ5KbT5zzECmO3KD2bmdmtg+/09mmFg8c4tnDx7ghc4zTh3cg848QNdvFtlff2w/sryVaejn9eDaR/v1Ibm+t2CvuRl/1IEbbMnM7vUSnNDtzHpplYSCcP39lnJc2d2H4ddyT5HHdPk4cg4e/L7yYmNyPS45T6BFJzxRT+OvE16xGfQ+6LJ4QAw5C4ixIIdLTGXndGwS4NWVoxkHNT6fYPpAHshsPDvMXfjdeUh0vEVCV7YdWgmUWPbo6bPNCjgfyr2IQeq2uu1wbtpkviOcBk4fehTADkV7VxYzWYbuu69Shta7LBVzx0yVRIs7YXwE1atV5aN17Kz+T9Spge/KgFOsRh8cIlcqX9UiuiMj8vJB3XjogIRsK6GWz6+gb9mNo8JB7YHfw1HXjYewg9kGfh+BB9kYg4mrEHEzqwyNviT48i32VWAhggPjPPzH7dL2qk6uRM87cOMHnXIdt2a5xTi/Pz3p+flHFkbiI6cZLy19/fdF///fftPFQuLeGTqcqrAlKqc2NlzLxmZeSWe/EEDcLSDCYoP7ykJcbh0fbVY8LMQadmtjGvlWNnKLH4jCNnaFJfZi8OuzIA+RNkrFVL/taFlgVd2IqMSEHGnk06pJ16L0Tx0WQRZi8hJnKX/pN1iH1K4ZWC3/ZYXXxd8wncQ1AYXYGsWZdQWoYe7WeKHCUMdsyMdj0brJd9JyS9+CmENkHFQ6EOWKbesCYXAM2g2JBY80G/Nwf0hOisk/UGhIG6yBlfXlqyv8L9unLEw/4G/4Fmp6errrCwxUvoqSRvCoxCYGCbZ1bY94vrdzE1bJ/Kfup71IfzC/6r79+wUdH/YY5Yt7/0nPyRip53/JXllxDvbvkn56eWJ/OOm6sy0thUFfjqOelbgF7zZrEUTlj3TbxNBl61jtxBLbxa/IagYSCbeWauVwv8JrSkv8k94lAULTMwaDGG9dG7XeuFUQ4ppobuT0VYq+3jj1HtfrEUZOc8Fsd9mLrxn0zdkOLXGz5FHto4eday30jc9u6970pL4wD0az9B5nEceV+EF7ZdZPNdTyaXp4FGi8ee0FqXAfJGFCErEmQ+BJncg6yTrlf/I37Rv6jBOc6Zq2evnyp/J+uT6rrELpb406tQuz8+rdntW7hiLrRJV6mdBxWQz6wIbLHB3Ekd9EYynaB6buHbYmj7KOQe9oL63XjXpXfnym9ESixOom9IPbY6slcIjI3qYWPrIIaM3JguVlHi82McafeG9LwICbfG78jViyDLvvE1KZxnV2oVWdsrbY8Z5yaE0LCWLZs2ej1rs6et1vxImt7j3MnWcp/ZB4REwtM5iGGbtZhKPeIX1/W9ZS1nOxp27IsoffaAAAQAElEQVTxwZr9n/+Bl38hgZqJZi+ebWYc5JZcGdUR6rFGRdhPLTVCNnXI3q2ezy8bGNn7JJnrlq5qE5tHFVprhB7Ly1joE50lu2g5p1ZBw5e95O3Vn/mRCapKcRQmCC1gWIftqoP9ui8mp8geYHo/vI9sl74saj3BwaCHxvnN8SDajhq1UNIsORsaqMlPnpxN8I5O4j+TJ94WjT2qTU9frF9+6bpeLSM4Z841yAmsg124Bp/nzwq8V4Fsqvfwnuwn7bMC/zEVyA01+I9J+OcS5XNfvuP/nNKn9J9Ygf0DwJ/hgQ+IZfboa/J5+levgL32TNv7v3c+r7bTPjk+i6xYHueDfu7DzTz9V4g9wMFH56+4fzdCvhAF+caQWPNlOf2B3xtIbJ/hZn2EfFN4fJH4vZ4/1icC2X715VAfNsNxyduvexjftZEvPoG9dBt9kDqfMdkIQWwiUv4ylhpLY0BlEDjW5eiXzI+c/UooMQQP4mv+g/77Ruc4ba+8msXzSb4mSqlBZNIHGQeH19DOaLuN2kOMD7nf2ucLaPBKn7UwhOD3XJz3fZ9148FD5pj98Ejek4eTh9yM3iuIfXBWN/Vsr9GgBdTG3seZ74jtM87W3hvjvnwevf3a5ooxcfHFP7HfsaxN5mv0/nnxJzl8zbfb18SdEl6wT39zF//ZX+mDjIOMg7Nhm9wt0QEGejQT64GJQNV4wk/hqtvr884+iMjkNKlVHs4OXpYwRctq2LLxBWHykE3vNFisUe4P+Ij9EN7IYZpFkmxsaTW3Nba968fGwuDBdLDx4HPGHrnYVnTOWJa+fy4biNnm/DhCPzDIL7U/uPaSDV9KjKJZtukbfaNX9barVtE/o+1028id0Zk3gF6zRtVNgsDhr+qhNy0xBfXQEP12t79spkZRKbvYzvgton/E6jtz1f8+PQ0iH9xJrEnm1vqh43Y1VTYZbSx6Hl4PXuwgqvADa7XoZrTxgDky9sEJVWqNGqEQuQNulg20ajTwEd7SYIuxVyb5DvZwkHEh9Fdgr+7z6MZGkDHFx7pZz72W+FMaScRWhuZkWzceBCd+zSaUeHje1XkAnThFi81JjCN7K3WIT2qTuW3ZTTa5RJa4veeXdZ3IGnqO9DZnYDe1zu/lMLBlW7ZrltNAL/bHfg1lTOhJa5dbslGZ6EvW4S9C8Rsde8np1KhaaVT/hh291Cf+48+27AMrz9674sO24iM6g7oU2AeZ3+hRRIzoqMkaD5VdcoNRNtLb2EF+UOPeWkU6kBnojaq5RKdfeXnLltBAIvwNmRuMyNhNrXU4xuREfvAy5cZcwrzSer8wtjArQwjdtmzAHHOMu8zYNjWa2BjIT80oqUvQdWp2k0FL3FGEl3FjD4j5xvptBG0zgZe/LgzPxj4Os76Q98P1F6EbOraVPSiM2JbxIVpqixojKT2sfTxlI4ffCWVQy4FAya+KQRW5bKVXE04O0DGQGrP9mC57G7GzNK918JMcEeDoQhL+FEtBvWahrqWyZ2Xc3NV6YyzVHweyiLxvVY8t8/LvNrEhrdo0cUlqow4vzy9cny/axo35ix5t2crcDIMaO2fcUATSV+8dHw1YhmZW9ZcvTf/3f/2ip2vXU14aw+ipFzHdSHZjraM7+YCZnFCjgrOwzUGcoUgtThFMjU0VWlvXc+YHcHeXF21COK951rj08JkXU7AJniipP66qpqGVffwNiDeKE9mNay682CwQS/i5l9kWIcFesSoNfYUoUdMbtofiO6ToJWbblVfotit22zL7o/er0iJX/KL1kgm9YM4g12TkYjfjo0+cthV90YdXcuSf8caaJzfbyo9odnwkFrMPNvbBDnQkS2Rp+tjOOPYyNvGFjsD9wKyeeEl8218qCr3IWE0CA5uUmJzMHGvsiRkCM9uyrRaw1qJRcmRn0csfPBkGMAObcwApx8yJfKwm048NHxgZbLSB762ut8F9oCQVX6jLUmGWHEGJtkRkhyv6JmmNMam01LmzbrVX4R0+JnvbakoabH+C4MCeDXWHzbg32ZYbsNU7fZdkocCBzuFL8GcmAWPbajiwI6x7y8xu+9zKX+E3YjG/fzuyqKjR997wl7Wf2vgMWS/OY1urDcZjr0fGQsdRXmwRWgU4UleuFcThxDtkvjlOrujWpaLAjI0gXEO1JDtnSXTJbWIr/cAvC6+0G7Hdbrk/bWr4ty07+5W42c9LFslc00Q1AbM6cq0WsFdyUG1zVtnQ3uIzcvsU15XdvS+NPYfIijjjprmpydRY77bILqw9ZZcl2QbvqvwU0c0lb7fqj5PFT/lwkQhdkxrM/FIAXKL6Cy9/a78Vk6olp33fatcX7bVlCJ/HZwU+K/BZgc8K/LEVWL9y/libf5S1xPYz+KP8ftr5rMBnBf6zKrA+ME8+Yy8c951zFdbHWvExVffG5937OF8yTpPfNYyv4HtGjri/J/fPzp98ETjjnz3eb8b3JzD370t/qOURo69283vm1y7MPlvy78l8TYts8DVnUd67vhbncbaX7wfl41Hsfcz9Nie5Be9JfUSPbPZr+h9B7LyV93dr/7D8Xn42FvyQ+S2jxBR8pBveGR/JfYvuNw8K3pONTPAe7z1a6mHzQAZmxqnvmOuBByTN0zjz7yGXQnCWa9g/z8/j2A/OtB8ZJ1aCk5sXRA9+RPf8+6XsRMlnaggHYOxD7/ZtHqtY4nnWzpFsSYHO7UGwLdvFtF1ju8n2V45Tv7VXSvzD00TQRh+Jex6M7UVjKBy8hh4t+pmlv/HgfAMZS0sf85R4FvQ72sjvpBjbbSS85WEnnLrIBiv/qRqfk9tlyxz0xDuYpD8jYvZHXsJ94JCK/oO6RpiWbZl9tihZLhwfk/SG/waTJ4yxd49tv6TsyGbdWzQVu/GRv/JZD0pH1XvplQinWTHkgaWNPrHY9ACmYOpo9qLbTbYPco1tKw9hA9vyyY7dlJa4ww8MP7FtPHwcgJQiIhtdt+pDSJ7BMU5/ANHKZ/HnQa7e3u87OLnxcul27L/M9wfHqUOE7fh0hlmA8n3YtK1L77rwYrritopvYmzwOCThC7u25QbskJQWO0FyzBq85IE1+R6+j6htdFCIbGqRPvJ5AL/xMBtWHZEPPWuacRE52VbWkILw0P6mzhP21lcdbcteMabepcd8S12IR7Iie71eda2/MLPSbMtuiv8XXhTyLB/zoQEEwmvt4QOSbJfvqhe6vXddrxfq14RoXXM36p+/IHx+vumZl8t5MTe4jlFWWnJfYGNj73rt6IfzGrbVe4MXPnFIFWvyGtQ41zkk/Mb3AirkIB31D992Ss5w7iGY3tTzASGx4mQ0xUnIBEvWth4tAlr6JN1aR9bFnvzOS2yB5aK9PV14Odq7dZiMtYGesdV7V29NHX6vPenKb7D/ZnJOD5SGgd6RbRUuOdNTUsTCLUxkE4v08Jf6FZ19l5wzbvgMbJcdWFVH1JXGVtKNl3tBaIgRY1dvPWxkufp5wfDLL9Zf/3rV5XrTL08X9sZVtgksKFHszzuSu91kw1/ssiVZtpVmWw3YmQOUJuulNy00G/5BZ4joMcOeAEStlrzF1M10xi9hJjlmqXekIhOkhvkrx9Qu9LgPPcgYTeUv4SOHuo5a2i5xQ7TrXPPUPYOSY7A4Lr3QYje2ci3l+tTRzCCgi0wztcP25PpK/q1JnSXpfbIG0vVpMs8LtBs138gRKXKMLhPZVm9N5ie0oPKhcMZ2Ylk83VtkBvs1/SJORS4wtYw+ZheLs23KM/E/4lKTl02EK8Kode0EHN3OfsetKpfaxKwJgpkPhNPHZyBs2paJvbdWOeCqDrvcKXJVHwgZjzngD1SnWlfBNvOF8s0psgjej6jh/jFHJhPcpiuEH707RpE19vgzC+/ok0vGgTlFH1EFTOuIfFCT/WSZkUXY9G8OSw1GamlYrXeZIDOnU+AmdF3oFCH2b1zc2dcZi1bypvaM60hwDMIPGL46WrNKpzXsBlbH9+VyVX4fsRrQrbRZm0MyOvaiiVYlzRyEBwkdNGHs7kMqVO2gp7ZFwIzd+D1+0YXfb4nF2IkeLB3tiN22bB/kGtu+92HYTgeOnmEO/MZOkOlHQOzOOmRtbAV3TvJ7SE422gNUKgmcZE2Ox7RqwCTydO8c+FKDzjpiZ/Ji/unL0Bfuz5er1RobNP+FQrnPybKbbOto7Rj81t52GbQ/e/uPr8FvXZf1n2xl0d+xMM2u3PEO+0dIMxvuR8AeZM/rQ/yIjd8j8z3/3+P/Ht8/oPsjtf6nljnvpd8y/q3J5cb2LXzP7hHr9+Q+4h++P+C/NX++Eg/V9GwRfQsfmP/DyEecP9t/L4DD3vfk/t34b++L38vvrfwfN+cWX5uO+7yCRJI+yPhHEfl8wFj2jr36SjsiIRx9+cskCOMfgfj+Fv4RMf24T74/6S0O7dw3jv+H7tEfvKN/q/t2fsh9b78dcrZl+5hyz1ofXg/9O+MY5FsOOPhHf7CP+8PkA+kB1YfZxkeXViMfwvTZyncbs2mOcBubcsHu8hnqxQtNZQ0j58NMAmI8fyNLioFKB9sf9BUPJt724ktPEL+BiPU9HHqRLeDUNkMT+ULWVrS65ojz+EIA6YePo2ZH/1YxNg+s722W7bvYofdRfwjafqV30D/qbe+sRvmP8U46dXMOLaz9dmLtw2ON1rRhN1iznPmApyDjByKz0Kk5e+XB+mDUoH+NweKcgdB+JC+RW6YZT8YGoWX139oSeZolWLV42BzoRD52Hjj4B+WYH/1BXzm61ibX3MDDJOYgMrbTUQMXbC9ZEQ+AqDNiIwjrDNuld9Bi/y2KRyr3/VYE/BAPYek9emxE7C0vtLcoWeyHHvn0bk53R+jBgwA/CQGrKRDnyf3F9IHghUaKCkRLH3CzUhA/gfaWWApvrts5WQGwi5Ez+df2NKQHqiR7LjAUvdVzJp6YGNuEHgziajBUvd2gv/YjWuh0+xFf+/BVZyWv47YlHvjgTqu3hvFnsScf9hNb8MrMPmkxto+T0z4kvjWyX8cd+WBxH+fYD479nfHBjYsgcfL4EzKFI0a1nJh+45is82N9H/L55zkXVOwZB9ibiAR3k0ys5JB7SJP5HSQh1EStJJm1YSxaTEwNRhxVYMtegFKH7Ve9ynYMZE2tI96J30maJbyfJoQzdnL5aLvd0CJju+gO4Q2OGt/Jka04kiMx4Dc2Fj+xhWYNatnI35FNfMxDCyJ/Rv6ab87soalJ3KKlx1XFxYnjTXSRA5F7xIhMfMVngXl6aHnBoYxlfGihyp/58pt7QUGnObpctgryV2u3xEl8bd+rGoNlHRIC+R3NJQGXg+AnMHJYkywtMGiWoSuNHHCnggylsStWPyc9piHIjDNvLXVvmtRzpvbpkTnGqhwxg2/O+zFU/4zksR7ImPGSzZrhPgZw1LrvOmKeiYm3ei/enKwVAdv7vHVmxGXiknWjJi8U/IV70gsPm2/jhceRG5hlKNhhawAAEABJREFUMdfShr+B0Y28ui/qxNPQD4wNgfzTq8Jy7OVapsTYloSsyUFcN3OjCJt0KRqatlCV/VhXQRINl+q9qXEfc9uJyMG6H3aT7YJktRqTF85nDIiI6BPPJLaNWgSrIvDgK/bTRxe9SpoYzVqt8dDg5RoFIW/iIYXemnq74LEvmH5H5+G6bfV+ucejNOKY1JoQtGEvvd0JwshFlrFAW6DUgqHkv/HS9tfnFw3iazAactNDDGX7FZiUTnpYOreB0/rdw2LOjIkHk5oVG3YQnrwoDCTraIhp2TK9i7zOGVJZaiIIkcuL6i3/r0Js2lkfyc1qwMiIQuYeElAqiTyy3ymEgtamQneTWrdMP1mIbd50227U4Ka4w7zyJ14NfrNVLxfc5fwwNww3K7Z6a4KE7tDGHpwU7hHrov3661D95S21jqybVptTDUJnnngK2IOodmWvmaixN4EJbFLX1K/RRyd2EFGtfUW+zKKlOeeOISGEG/LI9bkVXTQ3K7Wa2B8EnZc225x6Zg8Ff8uL/NuL8s8BsyPQE/KSiHeiixo0XjLiu1+m/uu/uv76lwsvf63MO04HaxA5IT/Qu1FvXBGisdUAMZlc1QSrMKjT2DZttxtU5ESzqEnn1HaxSR/Aw7ZA/OQ+Q3kgGgj7Cw3zyTUOGpOGT6upNa41w5xAUNxFOrJdKLl9LOGbTT1xNLmGb+yZlxfirHVngSQN7nepvcUPenSYm9RpCtXCy/PSQRy6JfzPSE3OQMRSHQrZ8/Hliqsp44qJfA3GZGUQtq3kJcyRnpKrK6UhOMRFbCzAADfqO7HdWtfl+gSfNSD8Zk4Teex17AUxoVO7sSY3ghrIIoauZbskXl5uCi2TyeqkN3FP6pU1z8tGMZ4JrJML8be8/EX9Rjy/EtczuFHT6Ey57MHa44/FFREqsnOW1pmeQfZx5G2LQ61bHT8+YElTxasakUf6wb0puqpGbIlzTm2s58b1EDLTdMoiElnFJvaE3WVDQScCmI+IYi91XvOcw10IfSOQjelhN+PUge3EC9S4scReMPdkD8YyNkUzvs09S8THFNONGBqyvV0gSI14OGqMmkzZbIujvGZ9ZhyD6pdknW1Xj1lNFi7QSS71nWVw5Z36dXRaaCh1xldujpbLjuhRJ/ahjfWdRKC9Jc4MW1uys4wTrHakpmCOxR8xhEJsGDsNXxlPZBq5m1o14rCaGjURbc5B+IA9CUv2smW7xvbrfqqp1gCbA2Q+hDdym0DwZ+hB4qLuRQu9gNP9mDMKRhvgJ+TYVOSiDzIO5lfjLidgGbVjT4pcmJb+MQ7fMvkuNNlWrucvT9YvvzQ9XQ2NWPABR23/sR4NFWQE50H7Vxt9xvtZgc8KfFbgswKfFfiswPcqwOeB74n8Lr5/l/an8r9ZBT7aDvmQfMa/Str5shL8q8T7UZzn2mf8kdx/Kj1fOoM/Jv9cBfky+e2b76t1QPTVXLHx89HERvAjmvli/a7cb3P9rqkQE0++wGf8Fh/RIzf5Up/+RxA7b+XdfiaRyAbrC/dkPY4vy4f/0I7xj/aJKXhffu2RieEDh9zbeeiI0a0YGbw6In8Q7HYMX/XJ5xXhPrFs32fHwCc78f2t+yDlOtRe9YlrgYczX63nw2d8BYdyrsXgmDfiCyQdpHpIUnHdKY9BbBWaZfDgvB7ZmVv2QmY/A9RKt3ScvXNUYq1t+MXj9F79bN/1GTLWjsca2lZa6pj+PYSXegXhZ34g87ewrXaCTu2wsbyu88FOvceYPOhbyPzgVX+kX5OPT/aqT2I8S0GuabwW9lNiimwQgcRwdmWveoUWmcJgPQ6glFjfW4OShZk+fkjvvrcyR/XVMXkoGSixveIIkgtKIqBmVjWbAUcmicNyhm8ALUnAM8hRAtASX/llfKcXU6xlk6mB7UU5+jXjbNkPMMkBdlqjBwi+OsonBUlv+LbVWnxZaYknNRo8RA4m1/ikljZ8Du2IXHKeyBlia73sNGwtZD+o9lX0g9hf8Or2s50HpRPZoRsvJG68sBj4DbvhtzWr5+E0Y9EIp1aMk2wXWuvVw2atU9CMFu+1b935oa8cpwZGo5V8QkcKudhgBM9+2MoLo7wYia6sii2Sbk0mF3vlLvoCzMbYzWr0QXxt1G7sayGabbXdhmSdm23Zy25ecPz664ueedkXG7bV+iP/e+B63WzfCaSkWx7sZwDVbpzJlXgGcVUNkM+L1Mulq7emFVuJfXWaLMZAN7EtTA1eOqVOsRVY/DSA3RhI14m799he9AYxiM/4bvi14bWFzAve9wzxz9ors2prIwd6a4p+x77tir+3JtvEtX53Jd5BrqLN3U5ivrH/Nl4UprbPv9708jIoDEJW6beOnd2WbeWFdav4oBNX6r/szZI3NDd4ok2Jofr+l8W9Q9sP2/todW4quS9PX3R9uurIJ9yNl625VmrfEvug9oNcBrUYzI8YIntgkScrRRCeqpdA+P+FF8D/9b8uenpqulwFXfRdrXXMID+lgV048FrR7cbUcnr4lS8xTGLYqJ1oDV5smNrIwq80IoOtxCKIpcdkgy6ajSCwLdtQHkemBexZrtjCTWxEKdu6kMD16UmdwsZ/7EvIYj/jSV8vtPBpQ6ePbuiIqbE40Yt97S16G3s5fymfvb2THx35N2KKHsOKKzYzj1Dii20bqztiMzx70STqCewmu4elQWw14JTxjbpurLvFT+nBqGOqt6WTPAZrcEZ8FXbZxJjFaOj87de/cR+4CRU1bF5St0ZdqNPL84s2XqZG145P4cciREU/Pg5e+sQY/wcyD2xLB3RqOzm6sReR1sQaWpdrV+4BvbtUS8ti7DsotNKi5wxIrGIimReu4RsvgWM7MYQd+Yyt/IRCb1JBjwN2Vo15WHvtIx8bIQUZx8dCtEJFB/lFG0lltzWpK/PweDtZdWEcjXS4lp2zVl0tJf/w38XDXbGjarvGbe8rPoxXLPT24rsMM2ZuW27AwYo9ejZz6I2+NWN3Vh7Z+7kn3vh9MXLtwslhOd0rtNaYhx5IgxggYGekk7CttOQSZIxo4iuY+zq0wf6b+EKRY8UBuQ7bmDkQf6q53mnLvd/hfE2aCB/xfs195BJeZIPIB6EdwAzDw+eKPbIBjDqWTIYm9vSTfurpS9NfuB9fnzpzrsOqQfjJE9kMASWAz2A/wt2Hn91nBf7ACkxLwR9o8rWp78ziO/iO2Cf7swK/qQLZW8FvUv5U+qzA760A91cFP2Bn7jJHv0+/3cV28G2pT+5/ZgWylYKPsv8Wb+nw0bP+a8o1++icLz8Hz7ZsH1OdeXfinzQwX2yCw3zG7yExnXHI/xl9/MRuviDki8Hq3//iELn38NDh4xpGHvNl5z2dn6G9tXeeH3baaU0P2o/09toLv1X/PR+xFbzHe48W2TPypW5h/+KKkk2c73xWWHKrzjx7UF0ziNqcFDQdtg/Zo7ct21h//zjqfMhHynbpJDLbIRXKb42+Ph12Puq/1nhNOfZoqLbLf8bBmZf5W9guks29okanU+oZnEi2VT/vyZ/kahhdwJbXGZjQgciFl7U5xo867NdLHjh8A25EFJgcMFz2OHHsfrP+A5/tFSZf4BfCXyu05uvBUOIxNg8s3pLNOPRDRsoDgcS7dOPbJq6TvmtspYX/QHRGyIXYzsDip3QecU+UsqbnPRfZoHjwMz4wX+X48LH4rq4RZxCbReDk3S9Dapj4jrxTJ8Ywoh0w/OZhW3bqM+kjuub26kMJ7DW3zXTJM8D/TFdIepMTaRV9MpiZB0qcB4gxtA+RtSqTnCZxucCkDtvV53S3j63Mbd/vGaKlbodMxgHkHz4iH7RmBXnAFrSTH4YVcPyEV6FAtB9x6p0We0tk1SMi2T+xUzZCOCGy8WtbdoOT3vSvj1Bi406FgAeJPg8aYyPj+NKp2QiA/EXaK/1DBp6NDPPUZHBjmMBeNMh1cFvRbFb+YCSEyT4YwUm2ucnInBHZYJL83SLj0NYvhxrJNmvc1HnB1lpXIKERWXgsBvsP/5t05GLDl6BLiZuhbMsM8nIAKqPHkRgySz+5vw0eRG/EPxiHbkezqsrUIj3APDFAkbp6vxJbq1lsBDU5nQYvSMpHJTjrxUH+mdU8NI5NEaHtivmQs5taywPfqbTQhX76SXzpE2fkZDiIZb7lQTQvJgZ5RCa6gY0QgzywPtYpMpBeHeUTWXvJh2lbsRX51DFxx+fBS68irDqIFm27s4a98sIAx+CFyqbEkBd0t9uLbCSBZbTWkRgatElxJrU+sLiPc+iZpR/Ibchv9EI3d9q//bopvbJZEZzwI8fw1RFfon6oUUjxUvNGPzHjWgPJ/DTiTx1c+aQWU4LfZdapNTN7fUximfjMi6LBHohO+tQQloyKZclNpmucApzjS7ufyRimln/RB/FXdWpWxqhKlnprNQ9PtPhUGAEBT2oxq+ckybZWM36m1suhW40PekOmcw0qvif2fYFF3xLTrDhRKFuGY3uNLfo9t5YxBGxMYrDRd1fDbqjZU9kXiQp1pR1j27IXJOJk/2e9RGu9Kf8ceO/YcpOxebkQH2PhR1p6tqUYFI1x5OmIHTL0sV8zttWwYfLM5jEb6MqL3//rfzU9XaeufcgTBTUpwMckngnNttSIDxpMNca9XmZ3ptGhOx2oaHIDXf1U+rVX8BFbyMZuGM1NjVwTZ2gBqSGR+JduPBQ9VK/Txsu+bf9n0YWCnbgTI/ch7hW21Rq2gZN3Ym5dHdimPhNI5l7X2kUOHRkbCuNDLu427p8IcmQmAlv6ghIfNvM5oKtaYk3O2aMZ265YMj5qWuMIiUaCocdWXoBeOnECu8Fs3Fcn95ebsv6RSWxXFs/Ee6MOt/0lcWpY4B4ZOduKXSn9WPcn5OOj9iR+w9PeGnkLWburd2pCbYQMhypU0j9iULVGDUeN7vlEECT3KOV3WHxlPjF26RjhiHwUEYVK6XBCuApCDzb230ZuyS/6oXXq0nrPUMLOoO4zAzdd+J0l9ujUajYCIkauAcOvnIompUO14u+9KRAyzVYBmhv6HKKljqlt+kA7HZYOf8kpvEISC3NHaIN8BvTIN/yE5UbuDCCnXIAqEdicG9SPDzcUYdsEgnL5Zp7DhgYm+6AA3zYhL50Nen5HbRs+EkyU3qDt9g/yJKbBvZ7oDlL1mMVuDetkW/fckpxWG8QQRH8ytonnAGEZMZt9mvUDg2suckHiHMScMWJCDERD7OlRa/jgZS27jvht32WjeyDyQWIKLf0kx0IIIHkE9rJhrz60AJGyHZ3U5oFR6xj+gUnOs+w/Cs6Vzb136C/1l79Nl9ybkctfiNuN+zH+9HFrH7M+OZ8V+KzAZwX+gApY4rPcu/jK+hvZr/gH4ff05gZ64PfY+dT9rMC/QgW4pirMo6/J5+nftQK51/6ZucU+n69VeMfRmf8Oe5G4Ba/B5/lbFZh8mA/eykAuUr4M1UC/9+L+vforis/zuW/oWQ8AABAASURBVALZ5AG0fN6ge32E91jBxfO6rviiuLiLej4XneXK9cc3ZRXOAoxLhv5+sGHe3UfW8odgdOh++ojdAz+tvCs4+9f75B/YUSa+eFMTipExI6JhwjnHg5bZb8WPJ5rdsUAkhPFt/4fkiosttAavzhh5NX89iYVNnHGUNX3NfT0720djMT9ILfxgCb0+v6Wf7b6WlJyHGicfySb6ARVS2pJpMrKZ/wziO/gZna9liSoHuG8mhCgp51PwzI4jtQ6Oefoln9GC/dC1LduL8Y1zHjLZyAXfkDtYJX9MTn2lcprfh5i+j78xsJdgcgxSl+Rnh+57LuWHU2TywC4PfvPwNv/k5I2H8oMHYA833Ctj5EGQT+O3w8kDwDz0v/EAO/bP/MyDoiUmYkiMNX/v1PDEEbG37NhJ3Ik/YxvBk5BtGX17xR+ZV+Ahb+XMS8DEGoR/N2FGIPa3PNwmn4xTm5XfVg80kfrOMZQ4uNyXHDYzyO+V5HVLvajvjZrn5eFGHx8DoYjCokTMmHReLOWFQl44XXjwnxcQzSu/PMBHRfFlI8yBlsouPvL/3VwvfXm5SDDrWpbsXMOWbaVVDQgMsjovj67Xiw5ceJnRL/2VrG3lJ3qpT/rYOcNGogAV25xfHVWLRh6gIXfFz9PTk758WXh6uvIA9qoL9EvFw5g4jofHZcx1rlNiSN1Ic83rzJ0LYmqbPTp4cH9jr6cm+Wu655eX9fIxD9uR9+nB+kQvYb/Nz15OKw4EIse2kp0adXVegGw8IL+xEMkx/8xr/ilkzD+O6DHj3QcvkFSouLHdelfroJneyl+FBmTCnogiQBi2Jo5HgL/0OrXEtXA88J5KzHZT40VPi4GTvGSRMpZVLfYGAVaPjxBjb6NWuWekfnmhHqXYDYyQsSOw9KRdVavFB7uQFOKLdBW5yV6NbRNTJ/dr1vvpoutTYw905S96U4NO3Ff2Q3wNDIzoxbAte9keOFzX6tDzrwP7SohCQsm5tcwHtFFrP7ARE4NT/TPrLNwzyIuYigm7g+sze+Vvf3vWBg/X2E0eJILlRtzBpTdduH4yDpLLhev36XIlj2v5H8Q38Hl7GRoYsq3mptZ4GQZ9o+a5bm/1156bnqgBl33Fi6h6u0pC3pVIvXzMOiTWicBgBblLqfdGLPHZ1dqCaPmr2bX/b7q9TGWN50ztsEoe1+sT1+AX/F6oP3pu+E6e1M0L+R668cIp8eNOib9zbT49XdBDpzdRFl4Abfi4sQ7Pen4GL89ly+Xnqsv1ItKWbfqmjo3YEm3GMP5a8VwykJX9d+O+PKljcg4tQCydbuzPSbgHL/fM3rpkVVt0rJ9kWmu6skbxr3ND5sbvgcH6x2d8C0Mde9FRtSFIldflclFshJc84isQDY9kxDnBMbdXjRjWPtig407uXVjUjb3Agd1IAMTbtcnsr7yLSkwbe2VQB1YFgXXYlrEdv7Z1oabXp85+sFpT4dJNnE0X7DVLubYu2H3h3vjrr88ycqIRkkidER4SHKPUPX5ngpPrBzI9MmSY8QNmuGBbDWdrJtU13aYMIbHe8H2j1hOHU9jKCaZtZFx7jAFH5qIPrLSIFhJwCMC2jL9mo2vtCvSiZb46Zdg4Zcp3ydRi5PcEyD+FnnWpezj8HDPxxQ+IfXvphneGG0VEJrSGTGddr+yP7A3bKr5z3SXySDknEq+j9nn2W67PLdca9R6guRGyVX2pLBtz92W4sZj9oaNZsjlp2aZjMKE17FgughT7N66tuj/wu3FjTQb7yzb7pyufRUS7+4KefFrrsh9xJJSJXB3Qq7+fXLIt9bnTvh5EPzg48Zm5IaSedN887Eh+LRIbwWtOYpfiQ+bFu25cG1NffuEeuF8jk6uy+CjaX9uOzTMacp/HZwV+fwX45awzfr/Fn7Nw9p3xz2n/x0nnw9HfDd+q7ukeVfG8lT3xX7Gyxt/CK+F9wi9OBfv0p7q3vn5K+VP4j67Af569XAhnfK8C51/zjKMq+sJ7uhE44z2ZT9rfqwJ851jPY/hgq3eQD3lnDD7NbqxtcKYf47c27vSfSKjuz9kiJ518yLWN+an4DmLbdn2AfojmoybIt8LgwfiHjtyIE0xqXOASoZTErh+C/uSWWgZv3fD9ji8CxK5GnIH2PmPoX9Vfb1pj3lg3gbV+g99xg/yzlw4g9E99kCZ56xtYtdCf1Oxl3159o1+QmrVjVk+VJRYu6zn44s6EqCaxT+VzCWeuYNGyNnT7EXqG6QM5s4XJZg2yXuEFyxlCxJJ5cFyX0Tpbj24Q/aB0CbyuC/Rty34fsRXdM0L7GeSasy3l2Pv37SEQIfaoAr3fKu4jfvqH1K4fG4UH5zy6+97vZscaZX3qYRCfHxPmonOu9RyaH/VcUMmRZULYshslbjL9a0ix+8CSaRDQ0rKx/GSdJgZhlY5oTLmOs8/MbB2hZWT7Lmf8hvYeskcO27EfHHLH76PqZZGE8vsgt/JDbxPx4Ss824dq9ckjqMl+8h7LQZ9VQx5hUDOKVVKRCZo6pFa05MW7BAXZCgciVyipdVo2iQubqaGbVfCyFamJQdsZFpjqNFX4YYSe8STOzN9i6cSO0SHcAQhuBhQrasHIfE5kcmVGZtbazZ129HDuMm99ZR659FmzIOPANvEvZH6gQQ+OefSjd+Cgo6ypVpCpOxiEGjk1S33Fm3kevBG2omMnbwS1WossQ8hha/BgcFKAiUJ0q+fhcEPANjILJI3W+QidOJQ1Iy5cYEZZz9g4EI3YDTIO7Oh+DXYEV/gQy7Kwx5QHqbK43HFCvN4Rz0KmfMEXzfVAUXteqya2ZVt58JmHhz0yWjQ7fZPZe4yUh6Zl77BLkSsnKi9Z0Xfbe3S1t5JBNmKxIwarHszwJ/ZXRG3mJ0ipHXlhmwTlJtn7mllisqtm0shLPOAlLy601NToC8w489A2XpDZKMsm8/BX1ErE5finz//fEyFVLYQmvmzLPY6FOyf0HdZ9z+WmIniS7NWLNqlT9tDtJS9sNm31kiv5wMxRw0k8A6QHWJ3EG72564/MMUvk2hjfiH1DPy8tEpsvXekJXG6tYrCJj7VIfohKQzL+ZvLEhmjJs7eGb2nbXgpj3FjnGzS84T8x0GFm0wZvgsFngYmNgc6YNyxNNa651q/4bhL1tFqNEVOge7MasdnWhBEwVCOOlr0goadqkZOsLNONNf2fX2/KixRSUO/Yb1J96WiWHeB6iPg3XpAN3XjoDkPX60UXXsSgwtT4MvqRD1IUEUswxYw8N+Vh/Y2XXhvX+8ShbQRELBs22is0eBfWIGjN2IiV1DW9yvbYGvVV6W9ZP/bCwP7A9qRe223ik7ih3xhv5DtL3ehEz6W/Ec+G3gb/xouEDfkNWnSWrYnchs9ZMbZ2UQetm/lUNUt5+fnly0VPXzovJpG5CD+T2on8B/0GmFPPvPDNS83bzWU7Pl+eb/iQxHXVY7uJOjc1xl+esNe7CLFkXtgzf+Ml5TP7pWJnQW+3W9lKbRN34l8+hrbKX6VLOZUXaiyfeN+mC4RGhS8NX9Q9ezp7W6eWdbCNASu12Qhko04v2M3LuBsvxDqK//WXJxGmJnU069Bmxwp6Ti+xPTVYm6zDhhMiYz7lxNAuSm2N7BxNgzphVmNzjaeaGrwLL0CdWPNBhDv4JPbORmxdzG6FSQ0l/Eqym5whyOc3VNVyEnSQegUba55aivjCj6zJKesxx6b4iZ34sa3E0dtF5udG7ZMTQiTZcCpFbhKNyDM2guam1js1nOQ1lPvQLCVVax2+AfUoAqdczxPjdyC//KE5Ztl5Zi8gWodtIgLUJzkI+TmJHxu1AFUbqJmXxrdPM4s2Jcwqt2UsScS5RZ9aDRZqYz/Qrf0pyfBJQ7C1mkvfNlOMcRZddCZ2mrtSryxLvzR1rv07sNVBg5n6xMSld6X+0SUTYWJhMNvtbtQmOj22elNDP0EM8snv3ZGYN1E/yewDEWzDOIcgqJql0Hpb+oM6BhOHI2DPTE1sW9ELosdMbs6w6IoMcbEkRcupcbrY8I2PpsgXJGhSrxytdrfjnU7fkO+SuzmpWvb8TG7st0ls2csb8SXOZuSQMnoZZ7qw6JEhPPbjZG9SFMhnfuxlnUWNMEOtEZD56bKN3lD0Q4ls9UWJNNnDnMQ2iWtRoMEfua6ghV4xsGb3MfI4Eg50NDejSMV3ndAZKjLRm8QXRC/z2EzcGYtGqDkrtIWN9d+E1QJMVGOffOI/hB2xccZOvnekSEbiip+KX+HMNt3CWTdje9HvBn5gYLPuavxMeT6r+1m/fLGerlKX+Ul5Jvwm2+9anKnxCe1dqU/iZwU+K/BZgT+wAtybdcZhejDIl3Cd7leRg1zHnV+zP+pUVjGWnu7z+KzAv30F5s9lGPHg57T+XtL/ln7ywfBtYrktvoe3cuf5+f55pp/tnOk/Oz7bz707ONsI/8CZ/u8ynlwXB/70nPCl4E9zlF3x241Pggt+u4U/TjNr8nut5RoMftROcj/jI73IFI8vZvZ7Nd8XGdb9Uwnjr64jaOFHOsg4cL4cw8vnqIp/H2deiHBQQTxO0Q1KJjoP1o+PYvfAj2u9krR/xPlrmZ9f7+gfeOX+NNkTifHgxPkzh3F1xtmXnZiJKz1owA7tIZXpoucrfXjsuBh8iPzQCC95hJQnCQu7Vu2pfZwuctXvg+o42ZadGML9LcAI95S3mmXSUGG/TitE6B8e3+O/r4ibYhy+Hv3BKXadwgsyIf10Pw8MfG35tRlEXhOYvV0XSO8eP1oF28rPu0bOxDxIDkJ7G1jmoGI7euQwLRvrgGkdlTNz2zV/ezILH1aQh7hr3uTmBbtUyleNvnVasncbbmroB6IPbMutM6S3H8Yq0MfU6NaMfvCwsPyTKxdNkXOyzU5eiuGvh2/cbUtOsq3zT/LLA+sLb5NaszK3LYQW9E6DHblw4sMlnNlCaMGa7ecVkhq2E6HtYgziuvHy5oU3LxuRZ16AH5XZGi8B0NjndKVnW7ZrfJzOPuMHAQW2V16xpVRrQjZoxMO6QjsfNrzmnTTpDwgdYmFK2DGknGrM6H4cfAiYkjDVjB8mNvoqLQ0eRht6as9TYN3yUhBavVxkfTewHhoPbbzwuYG8PM3Ll9vLDX3WFVvC/pF71uVyycvSLhsGfMLh/PURduRNDPaSTRyNvdioVdHVVOuxJxn65Rr7vIhCZ/BgN/ydrfBtbAW4jO8aIjD4YEF6+vVl6H/+h/h5u2P2nUoAYdS0I/lMXn5AVe/UjnjCwwQ+JHsqL5suF+vIt0XOMUB9xxRnpcaDtz6Z2cZW5yXnU70w/fLlyji5dEW3seaW1Onp7gehU5ZYmPSLPLA/sJu1yrpkPeASlwvxfWNf3162UhjISwcPLkZXjqP+2vZlX8/IhW67Yvvy5Yt6Jz5iatBsbOStDuHEJJ0gKW3160WCbYWx8UImf2H68vI3bbzE7X1ir+n6dCk8PV3J3RGuVoisAAAQAElEQVSVm6q11hi3Guc0OAVIKRiJHdpG/hPYUukwgAUnL8oHL/A35f/9/CsvmgdxoKwAMdkGQq9IqoZycs+YEGR+Mg6cExj447JQkDFbUX/55aILec1sLvi21VvQ7hYS/2G7XlwpLdUTe2RosNcaem5Sa17Y5509Zk1kpm5cgy8vv9K/aBKvaIOFWJaY5EDfDUMZv8KSmryysdf6Xq9XGfncH3rrJR0fN+6HRKYGz+aegWrGvV4udk18Zs9kDQY5JxbbulwuuictcmHvcFtVXs5hAoqVOYM6ohve8/Mjn2Jwis1XwOdEObGFbhy1tvI0nW20cuyesk8PEuT4KrB4e+mgfv/INa+OIWoxwdIYrMemQUy5T07uB4O6TtZxqmnusQz2fOr58vKC7CjVxJ7BimEqKSxYua+kQJHJ/WXNJe/5JV+bOf7S62iknFhgsfekRpwO4FusH31sLp/SK11JLfZBfDOt+YW1zovn5dNy8uK8YprswQGmYle02GypOWOVHDoQrdUIEVnBAfhqiQ9+7IuWa/SF+1XuWZO6Bud43JrcJHOt+YJffJ3/AljV8EKS9u6VcZE5LXuS7YJoiT0QakyJb651Qq/oyIa+4NXV2cuGayLRj/06WKbWOQwnaD1a5g2abdleDPwlhpkTlAbd3nnMc9hrXvVCPvkkxvgdqRe0qMfzgz7IKcBy+BiyrdgI7GVTe4tesE/RjbVjtvrJGuT5FxZxB58jnFiyYWbyDcT+WxziyfsYLxl+f5nrbN6UvfXXv/5FT/mXF+Isgvi2nNEP4/sR/rCpT8HPCnxW4F6ByYUY3Amfg3+eCuS2d+CfJ6rPSD4r8PMV4D7zk7/0v+uDDxJ3mfP4Tvwc/JEVyIe7wQfS9Af+SPt/tC2+b71jMvfTBzkywYPydvRj+9Ytckv3UZs1P/MW5c89s0Ti+7ISx+ALTlBfPPKFY0diOuOPi+hRh7PNiolr9HXP1xEIifMs+9648aXnNZrO8/d0zrR7/ru/+Ayynw8527K/xsE/yx60n+lxLcpf65Jx8JG+/TaOJXnEnD5ITGcsqdfnwWZI/vmyfgfOxwnRiL0CE4NzfY+x3eRm2a76M1JQeiRnMzvxSZbnASy8XreSx/9rqlS20deb1pgHdO8eh733+igk//QfIX4P3mHjmJ95+onPyknvsMUSKDhsnvvElmt0YWr1Y+9FL02Uz7CbbGpdfTubQ3aqftA5GN7lPuypuQNsSjx8YsmyP2KiwCn+X8c28DWUZq8Yjj60A6sOyQGj8kGWbZUPBGI7uDM/GOQhhm10tfZfYgaH+NxtlYCXz8G+nHv8BCwjb1tGyXVmcBx5UnKMT73d5G/gJCpMk1d8n6jZN7vtI5ZZsbJS9EifhF8Pjd9QbBP+kj9063que/y287IeU7ajUrQ88F3ya73WeBb/ONkuHTt9cvWqb81DC96ni2afY0sMZERex/raLnuNXns74njbRyfYxX6oO2zEvL3Hwro72sQxWf/YnDVeNcw8uPHSJTXaeOEQmHrnYV8etkkNCwHdSTd2hB9DtnMW01bQ3kK21k+R0M9f/5VuESTbShu1hlmfxDagt5AL55oV4Z2TiTkICwvpCpO8g0E/8J/xAlLQMs7D/BsvKYLsp8w3XowM+DHSepObZQN6OVRqnLsMNa5aGRkYuZeFW0Bee/0MD3HZjIIWCbNJrLEllqnUIL7TRzYSAS6YIssk9id5oLj2Ni9AzUPmy5UXOrzIaI2XGcglJnvpNF6S5CWHveb26pedBNIqLtSUlAf7IDHEl+/5Shk3fDVottGB5uh2BlIrmqFbFaKO8brW4s9eNDt907kt202OzcYLiYYdBMYyVjYzNDRxMjIhJtbULch4gfsBeeSvHCmskkvUGn6jS0Ep4VRiErT4tq2jx7yqcc+yiEU0nLtZkemtSYxzW8uL+JeX53phhFGlNWzF7oYOkSj+V1yDcDbl5fTL9qIb+2yj6Lmvx9bc9TKP3o0cXjYjf+EF8ND//t/PvCQkbrf6D4BSWbaPEs71qevpy4WXlB3Xq3bhF4gjdSxwrWlvPvpjsM839pWqSBASE10OzFQuGRcb42HT4bOonJpS1wWpTFPH3i+yXSjbFs3E3nU0u4jISBde5vTWYJHLQGPufYrDGAZHPO88fNhNthU1uhorDfnEPijWoKa32+BF0NCvf2MtoGV9FH2Q8gxo9hFvX7EQZuclTl5yZX2znrlfpieCynnVLQ6l/LVu733FYKn1JmufS3KzbKt3esUCSJA7Bvsi9reKddMkMMTRkdwiu2nw8m7wwi6yiPPCesCzGgVordcL8UlOEMnhoqfLJRHoy9X6y1+6Ln3T3H6VUTZ+eU/F2DtEYy2r3vTwJ7hxr8x9vOGj946Pq1qXOi99+6XpcuVlK3KDpcEs+V11uTxJImjOdpMtYh+aCExkN/bbMy8cN3JlCh+BkpVab2q+yO7YuaCTfTDZflM3Xvo+Pz9zfWyyrUu/qPeurMnt9qL85bNltRb6FTo6LwO9TTd+793IJb5Fs5t66zLj3P9xIGXfDOlGfJGrf04bvfBT80DkaXTtaCILf6InMOWK17ZswJq31rRgemvLfYA4tDcbOTDYp0FiTN+gRST1CjJGErupZ5MsfAVTjUkP0Okg/iJAuakBa859Z2I/a87KorRJLFjsJvb0MZZ+omRbtc/QmVNhgSnIxL+BUb/H2KKa7JclIwSl5k6eDVkvAh2HlBM1orToIzohYXDFKtoojNrjU7GJFDQJMa02tVG7W9V8Uey2fNLbVm9xJDHUJMCR3DHGoWBUvLP4OUWOaLkGRM6jMHM/IJzIhy9MOifRpmSbk9SkGuNaR0s9hA+h37gWO1dgSZJ77jkT2sTwAOm3MYTJiq3G0GOrsW9sq4HILUg38s/ejKxtpU1sx296u8s2kKzXzbbGxB+wLTsQve4tnx16a2odwA/DRq45Q2QX3TYxZ50SvYpuN5mfif05Fy97eWGKVLWSpYOf6za5pLfR/Abu9jAS+SA1OOjam4lBSmwDf1NzrPggKW2eY0sMJ0zGH2HAa8QXG0HkQpu6kczfdLlu+l+5x16lTgy8+1//cAdrk7ntqP0Q2g9JfQp9VuCzAp8V+BMrsN86P/bw4/e0j218cj4r8FmBzwr8M1aAD33fvQe+E3d0gndY3yRF51v4pvIbZj6gviH9y09ZDgVvE+FjPh/CoR7FY/jekS8DwXu8fyfad8rwx6Z6fAZ4zyqLlVgOFtMP1+9b+zU2gsPO2/6s2/jyVbJ84UofvJW/zxMQE9uy+dLIOPIHmP6uw/ZDP0Yfs9ej8ILX1J+epQ7/yP29yplETnmfskhsky/gtQkQy3UbpEzB8XDgpPJDQ4sf1v2HhD8QahWAdDaT2M4QreKnt81Z9YAmukZxJxU9NyTbMvSdEBIpkvidsAaxGayZNKhRcMw/6ldsZ25sB9D2jtE6vLoHeSfo6MWyjMKS/PqcGB9YlrLmk9MZD82HbaxDjk7A8HSgrmNvxE6FVKp1OkmuoW3ZXpP97HOdodmv+ZD+9CMe7Zy/7cqOTPANOYqSWtAtIcRty/aa7+clk50AITxw6IQH9dVhRz9rEKjsmYd9duisEnsvegMj6QPR0i8NJqcjaktTyhLw7LBsimYfHCbYOx72TR7iWY4zGOtwcyg1yfiYxETj1Br81mS3kslp7rFm/BUIdvDwL3kM/A3GhCCb+zyDge6APhlzUap6eMZ+48XAYc82Q+obuQzXDBUcMM5RuuEzsXehfRx7DN89ohfYlpPbSSrWw1uQbKv3rjygbZFlLlo6pzZedWk1tl7LWBjQ0Qaxxv4xT0+G6dRb15cvT/VyhQXSxkuArNv16YrNTp0GD/8HL1tuNU7cnZd3eYEXn9GZ1FanZuN/n09870NCMjZb9fZrmeyRwduCFx545/8Z+8ILo+haa/2s1bKGLIbSJ4fEnxp1apU8by835WVTHpyXPn7Sh5c+VlKLwf4YvCxIrqEtWLGTHJPbXY4coh/ZkT0k7XJO+lWXs+2MB/Zv5HPjJVbm+ZxyvaamvJIJjzg3ah1eZCcvEf72Py/67//+mzZelJl1nfkLPr0of+HWmC/gnCN6B8bk7QMx1vwVj8l+tN7VWsdWK8okBtsydkO48eJsYCOgE8+xyYv0KMJIzsgPIOaRL18Ipq96uWE7axXugp1+6vDbGrlD+tvfXli/3RBzFDlKWAzUeldke73wa4xj9ySvc1t6iY1wsCtA5ajtOOIOA5XDgm1sNvXW6Jf+5A1O5UIf3xmvl083XsJs2BxKQzUdYVqVNzayrr98abws7ZLM4Zxl01vlIzbtJgNBF822lLlUZd3DLHbrTSPrCs+OnNTwxbTWJT3bC59XrWv1sD3Ia3BNS//f/88X/eUX9KIfhcLkHOCT9awa7Y4zvnH9DeZGiu1CLFO9G9/SmguatdrqbZ9o2MV89teSyXxSw5tyTefFbWp78HrvxP9EHpci2aw11SCE+3zdby74z/1o2cu1k/tEXgqlLLZLftkmAGwUQZZtPe5Xi5pzZIMUNNd2kHGpxgRC5vpI3e2GjUvFeb1cqclFWFaa4dUYndQwdtLfePmb+1nZRDB24q+Ak8H6hta5nxZal20kObBlfDO6H6XHmpU95CyrOevOyFLeakKGypC5GdnWucVf7pcX7kWd2rfWH+yTaOqfvfD8zLWaawnCoJ/EfShAIhQCDeGNLqmFyu+Nrdb+lpe4xG5yar1RvxV3Iz7b4oBmILkBi5a9oLoO4gt1xloRRAiJHHYJS/WvoSTCFVP24CSQiTIHtUIkehEPJOxNZb0qvghBa83yjtYasTG31TqwtAKQNu7T0Y0fqMqapz/8JZIIJ5qZexH2w7vxu+2F+/8h//L8XDUKL/p3IH8fvxnYvsdlE6MsQVM1xtV/fXJkQXKw+EEne892Cdur3yfV5XSPLclEBmIkbccK5sJItkEyn0V3fCG7UnHtl+R9twfPxgZydnpDwQYKZ5mdiJ/Fs5dc0TkhXrYPnclmuXGDDAbMiUxD57UWRI7wCpwQxQ7E/aj4eYlfU5iT/dQv1n/91y/cC7gf1bqOYt9P2LmP74MQFwhDC6a3mj7bP3UF7LVQ9vv9Pzz4+rTm3x7Gof97+48iMBv/W/hI72fpb+M/9N/S38xnXdjctH6y37gdBXx213s43H/UP/6rEa3/euQkeA7xRH53SNh10/qoP5TeLsFBP/S4Z97tiHvaQT/kIOm35HnoV38kVpP9dNA+6LnnqsA2OmI697uV39xxWXMj1ofQd9o5lvfG31H/ZP/TV8BEGNB984jM78HJeMwc0/P4oP1Enw9D38L3TH1L94/gfdc/F9VH9+hD1+3rIp1pZ/1D5+jDy9i2GtDeQg/26bsdtySdb1uHUO61x7iLLzyguUFqmiiMExi+snGfI53DNvcmZ7h+T8QpM5/sCfv1QTc3aMbxn9iD8BZQGCdqQQAAEABJREFU4nCzFkSvn2o2uvJdJ+t/n7wZLB8P2WN+9Id4bAQfzsl3gvBxL9sqG6YHyTEIP4itIOPfh3xhMSaOdWMoy7bEsb5w1m9FSenpqj/GmX8LkQvek1k+xVq+x32PlvU/IzKZx8ZkU72H8CLXklMGH8C2bCBqoreflZaSbcUOnc7t8KvoEofqC9W6DhZP1fYllo0fEFtnRCjrHLmVl5AVPrsky24yyPg1QkfmzmvK9TeZB1mBIUNbeYlmAEkF0SDEZ/mfRBBAfnvYlg2a37LuOyOcIHu07A38gg2bAYGwnRYt/K8MQSg6YTD84cP2io0+SiZ/ZT1k3T9fDWvR6BBaLqAho4KqxQRVVeOnCPDKxkBvh6DZXS40NZQCHS0PbIJjvvcTQ5NacOgVsLtia0ieY/r2GHMKJMsOVC3p12A/JbZgn7IMK/tjjmoN/UZxYnztjaGMIzQJnBXM8F3E8saOCLIEhbIzoFJDtLIXAobraBZFLJQ8eyZ7KEyHlwEo3zgYYl3FXmdNeU4Bh6MUUz/G+zHxG+zTyuE8r+sVPcRWYMkNGB8BhVJgZJRrG0z8TvweczM3+0Dquq8hcpJ1tFVfYsb2BJnn5UcgqpI+f6EV5N5r0ugg9INffb5Ysa9iI7aPPuMg87VerBB+Mpem7EcsixbpB2yXzHu8SNlOR/0m5Zg1XqeGXmOY3Okr76wLXqtmyXnRJ/NaK3ooikVjKsCo7v1Al/qaurbdrx1pyXZBDbuWxEPMBR5YwWPbxFTFKVnaEd8ZT/xJ8d6QEc076OBxMOBgENnUgyEEYgqhRsJlKzj+odlNBgyVfVu5IJ8x5Y+ylq1lLWdS1EjMhYZqYrIg1lha8ylyZSxqW/tuGBlBWTHks5epB2K4muqtZ1jAKcfEnqpPDJnYpk6jaELS7orFA5HLw8ys12S9JKsRopWGPe9gGlk61V5FYPWdOT5gDKWHQS9sueKfMsY9tHoN+imCkjb22G3yEJo58iLTqGQYiNhFvqGJuKcIjODM2FyDTVaFJ2kOQD/YGPXXb/QD+5eLZGu1uAENQrCIQ4OXqIEIcvLCUhhNbkFkkveBzIcmP1Kuv4HjIPQ4MvFlnBgmeUev+Pi1rO6mptXCS56tXp5cZfJKzBtxp8+896uyLoHRXPkRAbZlybZa7+qNROELg0Oma5y7OjztDXFszcdf9RK7DZVjsucUYKP1C/odrYYN9iYLsLFOiUFQhExgcy3iL3lQDVhTJv/nl6n/89+bXp6lOaYk4kkHJrlVfmKitPCMYBPPuqsnLF4mzJonzfKLuEU8+LRXP5ljThs+bqzhFjOyQrtBi58XXnA8v/Abaki8+5GIF5YGOQnZrHHrKGZfcs+9Xrs6NevUoF+aevFwriAagtZkW3kZKPSaoRcsQhMlgD91QT/jSUIbzudMToO8ZuX3wgvr5+dBLMLWgLbBG0JMkiXy4yTbMoPoj0EijG3vfi5iqNqzknClyGUexFZ0opXfw1hHSoo923ggR3eZejz/jRpRL4VbdZrY2gB2m6Qk2hk7gJc5QBQmtDir0TrBUl40mkHqgDt1ftkNFmBQjxvrcsvLWnJ61OemCW/mnyf1Df1N/8//8xdd8T9vbKiY9pBBM2tCwk4A2Lw9b9TxBs+ECuJUBKs0DDAebLK88Dpww/+NF3upSzDVKt/BJopdu7GOF7WyJeWfx3W76AX+M7Wik8gvyP9TmTIyn+rceG7k1S9Pujx9kXMdu3PtTXQHvZBrmuhO9lb0trnVPF+QyUwoFaaRQ3cCJPTr7UW1lhbyaLNv5wF/Pe8Ur8UPtaq81MlxyrZa6zLz3i+yQ8dmreNkXw4N1qK3ptY7KTbZLl2dmg1tQJjhd+Q6E2KWGXMvKV5kCBgaRVSQvzYlJNmWmxYsdBjb9FO4VlpjbnJrrHVn3NVUPQLZB70b2aY02+mIU6JUsogBysQZS6I5DAhhA4P9lrpz35/0iMGbmtSAs2xsMY6e8D1BZBKLbeVzXIAlxkJekjlAdOYcMuOo4VZsUzBFWfXC3jvW0TZyTVaXONtGLqs9WQNh3hKbLdeOxNpFBqy6WLMBRJC8H5igSlOpTyF6kZlSQ2rEHnvfzGOz7tUEPefUoiG0H8bXZNyot21im5rIQlo9tIxtpytEPnhQiqyBXnxk1pAPptkv2E4/iG7ib9AHYl8aiHlAeCrImDBnM59JgTkdzNhfHCn2B7RicrKNjoqOlgZrRDZwJNtFt/jJuDfZjNUkWQKuNcocZGHvvIfv5Ki92ZbtmtlW4hEtMS4MeVidHC1sFowOewHaZG5JgWi272OmdTRogRu8HcXgRHqc12H2+RMvf//6X9xTO/ZjO0UopI6ilgsUBm68gzZlQjugbJCAPRXLsNL9S+Ez2M8KfFbgj67A/KMN/rvYM4kEdJ/HZwX+UyqQLR/8p+T7medvrsDMt6PfrP0HK/J7LB/Of6/V5BQcdvI9JDjm3+sTQ3CWO76snGl/3JjE/zhjf7ilRPe2Hj/t5CfuR/E13lmwj+g/HMsbmyamlm9X9dWOyVf9YfngHfOjD53x3jF6//ge/32tP42avTzP31B/s6ckFnzLwPf40Y3Me9i/FLMuZp0ORONnkGUPlk78rJGU8Y9A92biOCbn8UE79x/VOLHMnM7CjGetSa42Ju8cuSbmSS/3uCCiH2uF+6P4MSuJI4jVhJOYgsyD8N7DlMLmYQc7MIo14/SB24i8x4qvwdO8A5lj5XQsLb95KBMB23IG4C0//iDLXhL26kMLbKsB23cZ/YZm/5g+YmX96DN5lStpZh4MXsbkoXow+J1uhM96FB3Kup7yIL7kjoSL8/pkx8JrWma4TKeJj2zXIM+j0sfc4EFjkHFo0sNO4sxLhxsvBILIRdc+PcrCr23ZO5r1ts0YJpDor302lPGNh7vBCP+uZGw11q3RZ+zi5L5//NOgIcwEnAEBWS75Ky8Unp6uul6fQPqrGvHgWpGvHnm9aXYe6oUL426XMUfiDLZ7nZYcKnCF/UecttV5YLhwYYxdZQ0HZwOO2EcuYWQYQM0ULNs1Z7jx4Pnl5VYvbI7+xjx/WVTrgXLyqhrm+iLG6Aahp7+jZJlhl6uZoDio+2Afbjzk7ryIsy3bEof2hlrFFXsT+Z1cnaltYZefCN+BRMbH2mb9WmuqNbpe9QRqnZ6u1KkTjMBkHS07aGq9SRZ0wCDDjALbygukK2ttG65qT9lW/lLzCfqXL190vcT+5W5XtIqrroeqhGxXDLHSiHGBGXSbNXyTFxy11lV+np7og6vSshaUuGzaVnJ4yEWnyfiYsysvf//n/2zE3bXdVC87fn1+0a+/Pivrnes+e28M4mRtB5iswYZw/GTt5j028sexm9RsdeJ7ul4rjsjWX/ihv3SQZVz0lxdeAL3g/1aY0LPXN/ZT+Olt65IX8L2VvdatK/MLeya+Wmvqfb0Yy9jNSw66ba1GcGuweNB7j72duHfJMS+Na48TW8Yv1OSFF6HJe6QWvFAgbTQO2wz3YyR+7leYx0/sd2IzYwTQkxu5NF2vF7WKry+eaFbt9fLJdZbaQg2RNZr18jl1TH3sht2u3JMyLjlObc/drSn2m829BxMEHHsBTsoe4pKFnUZMV/quzFFBZyp+xknPtuyG7IXr50l/4aXpE3VfL9qm/l//d9fTRRIvhQ14X6nEEH9Zx7xMy5qKlrhaZ80Yhxakdrgjz6GX55uef73Rv2jV41k36jqo/2APDuqMqppb1TL33ae6Fi6V26326IuW3blorOfz8zPjIVOfC/vzcrnWvg/9hQviwMbvhtQq+bZGDaW1T7lfhS5byS12Wu9rDI1KV7yJL3KRueKnYnu66rrjcsn6W5GP2iSvxPrCuj+z354rlpX7xrUQezfuxx1f5dOt8o7t0IKMYz8+lcaWP+jRzXomJuH2sJF5/knqZ+oSfqmhF3qQtSvAaATa0F2w4iewLdt6r4Ua+QvX6vXaibmxzxqiRqfVPmNSR/wN6jBYW0Jg7TbdWMfBppgEMeBFMHJHP0t2KvkUjZPNicM2PoJWfevpYezHxu+d+n22r3WRJysC4nNkn+E7tYtvXCEyy5ZtxhzwORigR3zR2VivYKCQWGvM3i2hnCayICaCTlxBYxKQaqQQUu3VTGLnQOb28n8j9v/1v77ovr/Ya7UP6G3fTSWWaNicCRj3MXNH6me7cgsxvlicmhevpXaGFdDlQD5dYFv5yThOcRF1Jfcb+/Z2G7wkBzBSo7t/q/ZRzeGVXwvdKTfLthqwm9IQSSc363K9aF1H8Kyi2VYj1qx1eBd+T0Q3+yT37+z1F+4DN+qWmozDoFaLro2xNa04NtYuiHzuN7338lt2d337UWvbpW1bZjSDXY5h5dPgHQhNHjrA0um//vqLLtd1fcz83ihL+qrF/lfEnWBb9gGJKu2cz+6zAt+qQG24bwn8vXiffn5TBX5y/fIfiQS/ydc/u1JqceCfPdbP+P5DK2DyDug+j3/KCtQHUyKbfMjP+BWgwaoPi+l/BvXhEIX0dF8doQdfMV4R8tEueEX86cmrnCZfuYDILV2MJff00uu9mt8dgf6O7VWsiRH8Ue4P27/FHlWjZJyJ52fs8Dn9lbvUPMiXKVNvm/MdiHp9SXr7BQbOP+AgmP3rxZFz+sQW/EhApCYbOxxUb11L39/4H5ouU5zyJetDoW8wbAIB9uOLXcSZKjbhZgFWnGH8HZArPPg7uLq7sK368Tc8/8mfrwhBBxJY9tbk4UzwmM913XHR2A75K5gcDkisK/sr+/OA9jaxccZO/lO7xBAHk7zSnzGJh83GXjtTvzGea61qn55q4WYFuY/H5gEbOvjIYnSCB3/Zf8zXyHZdG9z6ai2SU9Cgi5bxJL9JPgGkV0fkzrBXXPbqXwm/mcTexHZe8k7so4LE0rOtPNjR3mzvo4+7qhGJTGzqA/nwJg/53rPynsokruB9+RWTbdx9jejYTvcOsh55WLRYtrHBOP6SAxgBc6j7YXouAH7BDHLIg7og8QXLACIctpk+AOmHj7LF/cE8lJNfq4V3xplb9DHZ83OpJXYwaz0kO9cvfPKaRZ86mpt1QK4rh5cZG7Z4ALk/wI+OHRvRWrULLbPAtvKwT3sb+D084FWxG+RhYOupv6oRigY+BnFR2qLhmCFa2LAJCKpt2QdajSEjGrnDk9R654H5VaaG4QcTO4f5Rl1t3/XDtzMnb8zkweVaV2iKrb5kkYnsgZnAg51gath7w3dTHqJ2HqQ2aLJkd9kuqJrrnFPsEF7lQQQh0U3d6iFw1kD10qq1VvoDn7MUVHPbVXfI1DG1GPXgWGnFM3yXrGi21dqKR7SJYoE9PcAMQmMFYFdcy+fc7TTJUmBbtite24ybOKNz7JOwEtOUbXXWBgp7a/DS50a8Q6uFL5kcW2qm1WwzAPS1Ltkn5E54MnJlz/CRSoyJP399NoepweRh+gZulUlyFKLZFtENWk/ZGgoAABAASURBVGsVQ15qYEKt7/GjEXm7VS5CqWzqopdfm/7nf5CeF032h8IThtWwRXaZE+BExLYaPuym3nrBRhaZ6ClCIL4qPx6cp/6iHfONfZAH8JDUe6dD310umPgmuW53RH9Qp+yfyaaPbcLB1UR2gPQ4jSVMEbFsAwgcka9aopTx3PdD602NmttNduTpkWfIWeq8oAtwJCPXGvyKsRVfMq6IdzCCV/xGDVMLwaqQpmxk5jGHsR+EU/UlARn9+Lr0K4JWO+yg15W51Ikhsd/qxUXmTRdeqvVu5JePQX1Ew5xcLxQwx3zjRdfGSylSx+eo/Vq12P+aEhHknU6TfDIIP70h2029kzcxiG7RJONow7ZG07wRrDf99f9q+nJ50bU9q0PvfBax4FOXgazNDL3euxq9aPEVZI8ohZFZf1WsdpcL1JbYkmP2UNYFj+mUU9HZb5fLtexmLnwrvtGTLLvVi7L4Em2wr0yfOGLzxt7cqFOFAJ1QtRCpEAAH0anBMPFH17YqH/q8wC27jEVrzdh4A61568kt41YvoeMbFQ0WIfFnvTZqlroUeIkmdBt5tN7U2kVpdmxYySHz1pou7F9FlrFNrcFkf2zknHqhIRNbb11p0UntbdOlsuJ3jiSCaEI6Rcl+MbTC5G5h0JGzjG00Sz71LTeYiZrSMqanwz6D/ShZfKQnbQVSedRkzyi+3ZQ4m8n3WNM5NYBt1Q+90kJrhJF15L7JVGEZG2EHGcbP2P1KWIDYqEXiEy38iT5DDldtU19UZFutTeLj/kMxlw+cSsTZ4LlkmCITi5N5K96EmBftWYvoMb0fZj1sdEOJIH3WWtRDqQXxmPw7dWiZy+r9ottLYgHwE3PVEuM2K0IvWswFDKtukem9y3ZIhdCCTKqHZy9+5pPkC9i0XbqpIUnKjfytDAGxTGqzIzKFfV62GAt5Oycpf/U/oB01iEziCI64M464OIUfm6EFuRcu7DntSoQqoqmYBnv0iD/6sdOwZRMDRuxHb68x5DpsI+77OPqDegQZh2Ev/nlsswbxSyADhBfYr2Vty7rp6Tr1179edb1MNey3KXXgrPcQeUiInoB97B4x6BuNFfoG95P1WYHPCvxnVMD/Iml+hvlZgc8KfFbgn6wCtvkA9sBvCY/PdHww5QOdTzgZeo9/Yr875PN//tWmd3nfI979IXgeM33niMSDnM+mwYPy9xnlg30V8Y92l/SC32o3H8h/q+6uxxbbR6urXNfwH3bOl6UDbNtTHGtWJSPwmqUvhMo3FwUnlW8NoxJ8S+ZP5h3us6+D/z97b6IeOY5ka55jcFdkZXXfvrdn+eb9H3HmdleG5A7Mf4yky6WQYsulsqoC4iEA280AUu5kKjLXVlyytHwJO7ihPCPU4KDcjw/afZ8vbfe4531ufOh8TuYP4ZFgYvl6XyjcLtiMv06z6/81oizO/XWS2IKXqkggd9CO/Zz+oLFtJTYxkso/J5i1D/Q7t1SEZwVdoYyf3W2zxHUf58EPLdjmBN6Do+/Ji1MeskTetmy/4H15csgf/VsaW7xvcXCYo/GaH617vObf5neub/J3a3rIdWrIZg8EtvHrg33X39EwyPG8BplEEt10L7DzbN/sxk9CCeyNbrvV7K3vyX66l9/G7DrsRv9+HvHM02+IrWCbvT7bVtYZU51L+Da0F8gjIYf1KQjAdudlb/2nQm9TUNVkI+eBfx641Yi+NlvF+IAY30Gvm7VxebhoJ1Z90nJvSI7C5sFMnW7AhtCvMTR4KH7igakd4iZ9N5T5WTyEDEK33UIrCWVEfxszty27xLl/J8DeeyJikofteejHit7okPnAx0F9FsDMu4dt0sK6JdzovsUOoSr5e5QQVJFnZCYPDoMVAfOA0PiDsVAiMkafHpG/8AIlCNe2HHu2BGwrc85MOdt62RZ0Aehe2jzS7cckltRje/m3NFiPqqFyIYEO58SQGG3mHIJGyF07hvsRhtlfk5fKFz0lZmynDruAFj8EkgNEXjI/OhpGE2Gm8dfrAMF2NBuG2aAGBZgSh/rlWcZF7BFMzMFKDLELMg8it4GIoHNs05wxbmJKXaLbtqgbkvghGI5dLJ1MnZLjSoz4aiKnGaORBTYWQV4WXXhRmD6YvAw54rGNFkf7sqasv32c+u+PF8aSTxauZPh72uoWPwyyXufzSflLwwbXFMKKnwsv0J7A4UvYiK2HhxMv3s6s9QAn1t46n0f3VfhDrmrbMWYQ4Eqxa1uSZTslojbqNqlB/MXvIjZ7kzEOGbZMYXsMDPcsp6mOyXRA3RZ7aQMlhGJVlewIFONB7A/Ea16qlQY2w0mO8W1b59PQhw8DuaEPnWvkT0qtYGNL3QiTFx1LT09XPfZfuH7s/XTiWnigppjGXzVagYwnSpP7RGI7nc86N04arFNkuNRFKfpauFye6J80IdjGP5FGERuYUuokGlSmizkT+G0fnYmxyEz8ZTXyz+ZSCuKRXEE0hX2ALIdiZKG72D35J2xN/9NPg1ogiwBqGuOkrRW1MHUc2CtN3hIuYrO90dgHuf8UTg1OpxN2Hsj5tKnLuCNgZqZYY1TPn9jrT4+PWvjDFDpnxa4yQRYX+Fqds01cTWMeBlPbij/bcLYj9u3qSWwtcrStAiY2tLvWF3xP/C5s5cVe5odeZKuG0osWuX7RhTxTOT/4KOxhFtLSqFL+5YAH1hmWch3CoDfdIo9r54Y7xnO/7rgPPl2az4n9lb8cvrDH6B+v7LmpQS1t73bUffbnYO/Ff40KUfdtWcp/gKJh5fNv5tLEPzZZu8cn7IPcX+71Mp4EeOGF9aXvBwsSgLbVYDIXMUgsCqftsC2TP8fGYz/YkhGyrSIOF4SOYbMHUwXtxPWQ+8z5PNpm1mOht1i3C2uUa0N7g9R1E8pjDNnuPXY+lzCloxUlKU4OERk8tm0UFL0z1+yJaz9rtIgJEVSJlpe0EVz4j/6ZtTw/DBV2bHcfXrZBQFmoqVjPpdTtyvWXng5XyKMjWvz3GhT7vgRPbSu/VyfCE2MLY0EMWkImZ92a7abZW3/TQdfeaPbWRyn8rX4XTCaCUAF+ON+O9ilTv03XLjmQ9bIZiiEFdBw2NaNWmw0IOaB1R82K8RjFGp25T5zQ32p1ZW/l80SQ+2nuqxdosbMOe4Tcc3rRitp5R+zaWxyRyf08+WaM6O1oHeTsZ9lDxrZs32RDP3Ajhr3LhCc1QfaQQZfSk/ysn39+oIfOfhI5CLoYR2PT0ze1XGm5doP6Js0fwv86Fchd5R7J/Jhn/K+OoxZHf18PfkndT3+Pcf4rkM9BR1xHnyDuxrn4XyD8HX9A+LunH92PCnxbBf55pfPr/B7/vJn+K2VmW/Yz8mHvHkct8ln07vZ8kLtvHqP3+LA48lHuHpA48kEyuDLO/X6VJVDEFORe/xZuvsqK/GvkH+oy35qOL/jG/vHBNLqZ/tGwrf6hP3wvvgR9Dofcl3pTh+CQO8a2D9K7vRMVcgXeFfqEcaz6VL5MbqobLV9k8mWw82Jxs5+i/n1+ovlboIgzX1IKY3wZ5dzRmgHIvjOsxZeX7A/byBvm+wepNTP5Jd8gBNutazvTr0bsHbYOpdgMsjb3CC045G651OYzrmOP7dVfgmO3sSu0POPkGhzXT8YBrDePtoHho39T6A3it8q/YeKbSKYOL2AWV6w7iS9uNKSw1YUC3e/TLc48MNogofAJpFS5Afu4P2lvkz5rM9fkoU3sIIQNE0PQPpiHnzHiygORhfxBmwkQxkZbPGSJHYAeZHm3dd+LhwRBaNELIvtrEBuJ5UCxsWwyrzwAEXERG1/2Dz6P2RQk48/6XawHSKzSbiuFC03SUdOjFw2vrCCDrzmwoxuiiVI2dmgMxXUepGQmlCKnjPNXEhkb4qihjCN+j+R2A6bb7Ds9BtQwFkAva/ZcD6Bx2JZNDTC6oOfh5Lz7f8hRZSXWDQhRbwiS2M+9ly2ehYnts4GA5nX1mGee9NaCFpiHN4EU2tKxbhPBIP4PaG+2ZbtnkQ8/skHGG9ibBLCNF/4yT7/aR3wvQm8Q86QGbZBTTB+QtrjibYySbVXdgbkdrvCxmr/5nO1HNBs+OqSsYGop/T3MPghKQ+mzHTCA0SkiAFLM2NjS+20lZ3JZSQxZ2zK+7aOvVg7/yiJdqDPRSFY3G2/oLni5BzR/hYUAR0YbSmbtFrVroKPIoT/RnbwwyzR+ekxMoecBYWiRta1ykeMi1dn3nPiMnm2ZuCMXvQY2YysvAGLnJS7YkWxr5IEyX/bzOaCGZFzY9JyqmAhR4r2uqSfyj51JfInrwCSH5hFAEUf0JvKJL/4POUyx7qwo+hkHyWlUdSyx07JdJ/xOQIK412raVm/lGjKMBkIxlDH+M7zHgjYxQDpNtpOc+mVF/B2ond5CKjrAPkuowQota4jbrQYTGXXcyYESMi5lPChiYQ9P0DgzFg1VfqdclBxTI8GK/wsv6C5c8xdeYBQ+mgdzi9saeWlQyX1qdjCraZGb1D648mL6youH9I/Xiy7QL+tKpdChBqOGMKmFn+yLCzJKI1bVSfYgdnqVBv6CvEgYvT9KNsGSwOKBd3xc2QvJo03ASwyxGxqukR/ADeFjYRd1XQfx1JN+efqoR14iLVvFSxQPIcG49h4dm5wlZe1jk2Uk/8wX/aSWV3gTCWkMg1INxpYeiHu4NKoYn3RigQb2mj74hhFjYFTpjKyrVPC3fkgqYi9645COvYB40wonVVZh34YvQRdzq2s2SpZk+FWlQla06FM24qYGJDSZbHziIY3sgxqlEy+XxE2tSnJOkvJPRE/W85p1w3hqybIq2wG2bDNe5AsTAubVa4KP7KOgxmg5yUossWGX7KG01sk+4vfX5frEPeZJuS8gzcvHpetlYXOxt7KHr4wndMZHEKq2G19NombmHi2uzZTA+GofU+QzWz81uLBvU2TbqgEirLTIXIkDP+hc2XurfSyNKp2Q/emnB/2Vlxj/+b/+XT99uOjy+F+K+jiddf7wAO0Da3IiLmygH1+2VQgdL9Mm10RVoTdkG1mioUA2ci7VGKoazbPDX+ocSSb21rJO4xwlpc01daWOdLwMXdjbIFl2Ka2wY2e+ITTbyE90yZv791pLNUpFbLaxI3jUg3plbUPPS+sxBnvmpHEa5OBsC9aFl6WPgGusY8GWLNWouFLV0KGLeXSmFntljKHB/nNJuNSFPHKtp0axc6VWV/bBifoaoY7RsUW9efH42P+U9BVb0sBWISPrRQutcFpFrMRlI8CYW7zOH87csyTbys+kxvF5eaIu5H1NXcLx6Fxjx1WhaLEOaIqFkLGXfdcxkxcJhozMgpe6qvtRUuK0pUJniy37xZps4on/xlrM0VHJRW+hJ/amdOG+vfCdWqSfJLJA9NaKW/xV1tEqHJ5OJ2yt1rvOSUxX5Tob8EYNdQwekqxu2BDjKs7eaDN1wCfq2Jrsi8W9PfwNyTdqA5sVRSZhJt8IAAAQAElEQVSTtUxMF/J6Qj99cGWe/ok8LtCnaNGhHjb+2i80hplesdOgrleQvOH2YVv2M0K0t/ki2EvWECSmAy3DyTZ5XDsfpgrfxBG9SSETe+ikQs2WzMR2y40qjSr5iNmWzZxewFLrXLgHPHFdJGaLH3iwVPTMtKhFeOmvyGa/JceZPBEkDG1YHWvzqcc69GBOxnNN5JaSw6ja7OMDE320D2Rtt1zmYdhEsSO0YFK39Pf8jEN7C4bZ8RDHMx/q2mpQDH96sP76bw96oDdy3KJl+wYke4ypTw/2nQApKiA8cVtokJIO1KeaPyg/KvCjAr+6An21cjX/akM/DPyowI8K/MtVILeO4F8u8c8m/Kdlmk9s9/g1gfK57aaecXAjMMic7y75fMfs80e2UPCWlO+IGR+4I392+FJ+3mTjLzEGN+LvPDg+RP/Obv6O5peyv24B8Al+3Sa/7SB2D3zJsu3+EkL3qah3En34id+28lcEm/2cs2+CXfZVx1fmG6Xs2/jvOUjUh//s8UQfWnDQu/9cuAhnz7bc/Qm67nHP+9z40PmczB/AY1viJcHQfdPxdTqxH8muOfXd9kcor5wdJPZM9o2VL/HizMjav+zvX38ji+F0otkbHVVmz4cZZs14bMBoO3IfDrbZ/ZnIsHlP+e7xEdgbBhJr8JqVFILX9GOeXA6EFhsH8kCkaTn9VuBheR5YvGXOMuQDDH/tkboHb9jJ+oV8K+ltEGrwCYGHJRst5+BtqVAPJJd9vMdhW7Z34mc65OPjNQ6Ng34/P8bdR6AHnBgnX0ySA3OOhJDrgWEfVVZgu+Mzc+ut9jY19iOdPsj4LSSG232tBfoK7lHtvjNp/2Wl77m3azHjwHY68unkpEwPWjtQP5xuf5Jyf0ZSXI0AAkfT0Fv4iVx4NgR4bY8+dLqeZpyHhZkHsZf+MGhb9oam76euB8IrT+B22lsdIi/IeTCYh8d5qLlwjmWdeZifh9KjSm7pqVel2enSBX8XXkJdeep3RT/3p/hYzNveKHEDpE5QOWRzgLZ7d4Jnm1rP/UHqVYsHkbFBZRH0HZZCX/hmBF2bTfRtK7/zbetrWx7s9kNVinzYa11iWuTUY073JmFpwiNEwovW6v9YJvkj2vEUCqOqH0RnHKnmcYrdCw++k6O9xVo10JPGGBqVsZlvQAU/opSGxos16nvNw3lqYFsDnarqmPIwPvFdeGB92X3En2iJGQuKbF4sUEgl90ki+UvGjtHCR9aCGTmK5oIIjA+YUJ6P2E4eeaGQsW1E3AKT+JqmzC27OtYl7NcVmakFbfFi8BdefP/yOHlwbMlDhC/eVzFP6tC0tUXX8SKfmLN3ISn0rV+axL3wLXbepM+4hlTGL4JXnlA/PT0p9YlMDatrUpZLLWdyDS39gCYaZjWpPUNVDVCytSG6+1g0l4QJDWyfeKl9Ohcv2arn2huhMCLevFCIcWYVO+ieTsW1WMR4bcRv/qOm8wP0h5PSFlnn/1drJrs6IzLKepJfXqpPxlmfxBmZxck2MVujil7dkhZkxgbK1sA6wwTZWMjCQyg2JnYmSgFDBNX82fV212nGN0xIzTvlpWTyaxvxscjtgi9sJxZw4oXY6cxLeuqWF2F5cSfWccVXDKUHF2o2Y3sHDnIAauyh//gfP+nnn4sXYR95IStlHQq/17zYYnNNbCSPwqfSeI56G0saxBHyDfjJXohMYBcs4uacY3G6ck0+sWmPaxBS5xY/wncjRGCbs5rfdOwzCYGpG7EZ3ezxxGt82vAUtHqvUa69zB4eHnQ+n8l1qJCN7oV7QOLKODZWaoiwbW15uOVP3PeznzZ57r/UXHyWyho4fVm9BtRtYiO2AmFHNNu95kkjvk1dbeoPYQFE2k94md8jckFkbrA0Y5MM83tUzI295Jf98bw+xq772jpxzRCmtpbqTbQn0yVM0Uvtl9ECRtg2vFLiSj1qMC+1vbz8riHN/McW1PHC2qZGdmQCiTTRFX5AarMjdQwWtYqvRQ048CoZv9VQx25J+T0cRDZ8lxTfpoeLjx4g+XzExolragCzfzcfbYGcjGBAx1GoB4M+OURqcn22z/Q7rh3/IuelBQ3Vzg2DIght1Qx1g5UfxjFIdzsMHdzmDIp5YLNXKEbinfQXXpoavm1cMKK/Uu9JLKKNImhoi/nhJrq28S5lHCDah21VWYMCnriOu0YkXtCCyGZtrnx2mayP0tBJF9hO14i/yD+jyYrIgY2S85LzE8YirlSO/KIbUiRsJO4QWmBv9IzvYbun9tZnEnvpA/uZnjnu4vUG2zJ5P/MSGIBQlPXDByv/agJlgiLZyJtNr/RSZIxcstGbzVDfxsLWhBW0CSR/HD8q8KMCPypwq0BuDMGN8GPwowI/KvArKsBv3K/V3j4HbNL3443y4/wnqkA+9DX4UL7uwSe+0L8nVL4zfFbt2BJH/6ZwmICjP3S+JdM8tuUK3hKAlhzewiQ/2P2FJP09MKfkENzTf/34fQtHjO9L/N6cZP2+Dxs+R+JM7dIH72tsHBulbajeX6k7C2d7+1Kml81GniO24+cl98szTKv3Q2wEX1Z5RyLKAG5CplNiSs+Ag4cAXC89f+c0+RLYOSO3WZLsY6TvaokhmAQVfJeRXSl2gkxtd2z21of2HqJz4D2Zb6WbL5PBt+o9y/t5+J0jUt9rcHxyjM0D32n0ldpz3bJT1f60t5X9AvKlOLEMHjSUC5lA9BtEM3Q6md62TJ95sNnhQcvmIiT26+p73WLfZE828Z1TZLa9tVrvHbEvks2aRsh2uu9G1GOhMnhlJXmnRspDHGq3AsbDxf0ldXsP0ktz8aBP2ow9YOzdI376AWrqCX91f1fw3dJBf6uPSOjpXyO/exoEabvXYe1+Jr4KWnTst+MObyF3IFLRCcJ7C7ZlB+FuudjMM/0K2MiC+DjwFWrviFjcNpW9euRAOs+y+LmnT4T7oeMW9rMcI9uctedmsauxzfnO4LOtl3TRbKMruegDx4a4TJecLmDPxQbD23GTR6fzQAZVTfoFso7po2C76U3rdZ49X+S18bOPLdtazSdObBBE2BpVYDSfkxBBX2ByHWx6LcipsCFLR3yi9dgh7oBGobSoUZBxSAdsy94Qezbx1Ta36RlHtnNFGTPKQ+ALL0muPJgNz04uK0PVIHZy6Gt5Iwkr4tTxj/CRt62tRkuxHb6OBm8bWk2n6/pBN7ZHbTGqm2W7R+r43LleedmyqKuJ3z74uj1I3xXe7exnncHD4QgmJ3uzn1peeUAsfBbxVI0MO5bkk5cuK4sXRWATM720vfTIPUHsia2fvNieWNoKdqWuHTu+omLs2+7YM4+jxUK0HB+SVmPTnbz4uvTD8auMcKG7YC30e90SE4y8FBisBSJ9JLfYXB3FIp6rYsC2CkBu/4YYufjOC4/+5y0feSF05CIp+cdOlTPRlRcjuaYHuifqUMiYoIxOEZuIafLSdcNU3DkOkdOyzAvgNYceP171t79NffxIfDw1XuinfnFj7FpSYgsYZEJnVfHCkJc/xnF0rrzku+Jvw1VY04mXsOmv7JuPv1z0xAvkNadSv7wgqGHkFnWZmrzwwTDHUnyKlpjnfOLauCJzVWowey0mttDB7gRX/JK6SJn4UFziJSfVIp/YgNLHilBGi/0CT3iKzZWccTpOSxMjoeFGc5fZjLJ2/SpmEvOVmNAm99Rp4y8N1j66v/zyURNfNgJIJ8b4xoUkKzFdLoucAigQykORaaCT3tDyMqXgL+I6gKDS8gJKwp5KkxxShzmnEnvolGEXNb2RUfsU63/i5WMRXzCGFYgWHxMDV67Djpt1XcmlYeyobcSX8Btbhb2B7ocH6T//11/0l79Ymo/IsWasT2qRHBDpIzH2IOugRGlim7pyja3EDyKffdJyt9NCDhBLYhK6kcGbRI3Mng6E3fKJnIZ6n1XJdiN6V+4FQTwntgtzTJLbQkbAkswcDzBs5hy51qMf1NhsipZ5MFmjyKClxI8J2SaOE5ESd/ywTouZ9pY4LuQdnZAyT90zDorYFzqhLerszrGo1WQPAup7Zb3iX/BHnRSd2Lzu10XiCj91j/2AdDq20MILRPxPH38RuwksptSD0aihh/NZ219ZF6FSmynWYsNaoi3sSbGzsBNA7FiinzFklRPfSRZ2DNIvSdqwxSX4EmlL8E3O5aG2gyzbg+sbPjHYlsBKEKx71j6YKEdupgZcx4hEjPikxKG0+AdYyEyxETNIqIXFiJrS9bHxesg1xnWGD+VFvRfioESvbvGXwWH7GGe+mAR02wGRQ41dMfsHc5095glEIlQ5Qnpux7TtJcBXmBQheUVjjFylwoYb2asLvmiRiQ3bipwr3sUasA+wGb5tJS6b9YeWfRcbwWTOwZ7MfVJ789ZjeFL07MvAttLHVuwGouFpX4OJHeqLwYWetDpeu+QXiP1ActFzIMrEin3RjvxX21q7/dV8e8sDsc5z3smEFtiWbcVOrpvDTuzbFszNJnthAe2t4LmsoGz1PuH3x2lc9TP3x7z8hape2ykJ3aIbyJo918gYIcLCh26AHLdIf3qsO1Ls3U1/DH9U4EcF/iUqkLtA8F6y4QXv8f8sdG5+v2coKcHncPP9O8dx8/Nj8KMCPyrwL12B41Zz9J8rRmSCz8kcvOM+d8y/1Ef+SzJ/GD/BBL+Tw/5Qzwfw38n8rzbb8fEtIH1/wfkOi79j+fYvJseXK4LDGQeDzx3mS8wd8q3mc+L3PGRtdynypS1L17W5l7kbJ5Z7HKyDdsyPfsbgMfmKPr4PRJxK8G0to98Lifzbbd/H+C3am95bGm5if/FNSOzRJrxzSl1Wf6F/WyD8bylcldlDseWcGNcO0evW2Cr94KIyaGqC7UGfbn6Jfxs3+XZa0I+JbfWPi/232ZnkFGyzQ3LLxPaN8Jp/Y7wx+BpZ3Cp4qb5dF2/p36XxUuVXzhZBBIeZe98Zp6YbDonP99GZbwSbUpq632sv5A7c098eP6/FwY8v+1P6wb/vNz+sKz4Pum3ZGw7a0W/yZH4nf/C+q4+fKBJ0TNIpfe5XB1xOgLryYPjCC8WnvCjiIV9koyrYtmW7pznZz+PM22gPthMZ3PZ6KKvXGyrOFwgtyH0g84W/PBS88BLhcnni2Ray0NZn7quJ786UzE9sHrA3im1Ihmv6pIptFNsvfYgZX/f8Lzxcv/+rxfDRIsW55YSZfpi3MZT62RD3+X23yDvzcu4zXGf4WwfILePwRXREpTTbcsuXZDwjL5ozAVfW6ALycnNSoyAPVhe+Bk8J+wWGxf1LctZWW4v9siXAWZIVW4+Pjzwcv24PccPbsclKiMn2hrLSbMtVGlU6DR7OW9QHD8RaNZQYzueTHh7OGvALOdtKS7zp0dg6zn3tZkEZRypgeDts4z/+Br01eYFx26fo4bb9X479w1rGDyzW7GamZbLP8pelj49Pekzu6LQswri5hZVx/6VyLdWwHZh5VAAAEABJREFUtv+9Cew4U/pgKbHnQW/27WY39by0Lztxb5BR4lh7RFUDm8b20Jk6BUWd1m5/F0PNsiNXssSLhGvbjuyJ9Y5e6Jfs26fNd8bJaXYdSIwDE9u64KsGtszvI+iHu7nvx9QnEAGY9bYt23iOTup/1pWXJI/5J17RmYIXPh1CHLeBBL3I80ycDw/Wh4dT//WjydN22HHTSBzGJ0pavICRqvfWQHeMQtYdv2iTfU+n9GsfYy4kxU7TF9cruFKDrEtw4YVa1msRdwu7z3p8WsqL9NTtSm6xEUibgE1kELI2C5uxYYc3JR7S20N2qaCFf8HPFb8wVWXZJtYrL6EvuvR+o/Aww6uqrsnDA/qlbrHRpWCGKnoLPJLb3LGwqfZXCNjWOA2dwHWPf5LjImbb0LkWPzywzx70gb7M2hN6ZDCoKmOvNKrk0nNDn0PJ90o+qc+l40c5ATqiOR0Q+tbASHxIlhmf8zLwdJaluONlzdYz1RjSX346wWPvfvybruzjKy+7Jy81qmAilOsruTDccq5YknKfTjzhDXJ34vfGw4Mu3CejG70Nxg8ckopOaDY0MIbbd/652b4vJA7W0Xbfxx4eHvZ1emC+jQ/99EVMtjNs4KJ726oq8l66Urvswyt2F/soMouTicrRpxet7yW5Pz09ocMLsgWxj6WsWetg98S1UXuNQm8Ra4uTde6Yud7HGFmtZouRjVAOUKNUxDeJZ+7XUq6PzK8zMS9it+zSlZf7s/fXkm3WbvR+SjyRz1pcOjd1q+QEYheyruhObIaZ/xhhu7+qbSUGRkofiEZp4El452SJUXxdshe5//BrgL20uHavvRcSt4jLNnbUEI3Uum6kzuz5sK0ao+uVPVoupUGOmQwV3QvBX7s2Vv8gYHvnLyWm+I5Ij5tDpVEOLdjoS4XeGEXtAHtWzHfxbYjZBcG2XFZVyVJDtLKVdT+dx8ZjblsuYCOxHbjeBjmHDsu2jL3UYRHUpMBvIblO+FEd1Cd9YKMPeszJthJf0YvWOWLzvrfRaZ/UibWPXwqW4ii+r6xl/hnyR/b7U34fc91t+i2CVcnGhisDrbaxdCW+C7IXrqkJDWltoNMunyFIfAHD7bBUZdmWOHRrFuGDrMCNeBvYlr0jVMRsZ9TY4obIzN7ooTG9HRY+sgA3iroOqYXyHyTwu6/H/F6p8cg9mz1D6kih+axkhgHdfjzPEsE9doEvdpVgP4spZWO9C6r3Wf0/Of+LFfpHFzDb4nN4L79D5y0+v6h14C3+H0DjmtHncAvhiPO9/ib4zuA9vaM+Rx/1+/GhF/qvwWHnW/vP+cRW3SAVW+Q1DnUuX30Oh9x7/ed0w8s983N4z+5B5/b02X3wuT0SHh+19DlQpttWf2t806WGySdQB0WE9JkHzL7riO7n8F1G/0Cl3/t3w69N5dfG975/w7oH0/51HlrGBzIPjjn9/fR+DOvPdhwfzt7rvxTve3oH/Uv6X+L/fuv70vNrPwf3PfrBzwe/IHJ8KlRwPz7kcu85xvk1k/t1eimfFIODu/emBxy965i9OGKvwc0l/qYWt62lpkVplw7vLRzyqqEDNmPicT7U0sPYrfx2nfMhfsdhNfHdjzM/cNDf61/LvZ5HLzRxf+8xXzy2vZmZOVn2UX/3nJNsN6J7IDZsq4BotjlLLjdkIcIa7GsSPbhSGDvskndIpbTsn/QHoreHe5DYVusFwoje5IP9xF+Qtd9N8jt/KXluPuLnPRhTgWQ626rGpJ8y9p8h5oGRHfC3/SKV3mqxs/EK+ULEnwBX8CDvB6lQQyaIJqdgMU0/04Njnj5Q8QUN+eTfcjGCXI5jHl7mqa3gW85UtmX0Dxt9XcCXm40odcx8m/Y5Nmyr9WL4DnbJ9xByd9CdbMbhCv7iw8y2XqIl02RGNHxpDr2gBqE2OK2IoauAfc0NQIvxEvuQmKN3ANKLw/Y2J55nOxsp57CDjIXNYEWWe8PsPj6ecfAFTyr2qhoLI8uMNbVwxLD30EAm97/Ms0Z6py2SCcI2dd36nF8ivCDU9EHGlFWBqmQD1noQU3gHFg4mwVw1FdnEu5A7xqE3jWDTZx5eIOyGJuQ3lEI7bBt6cMxvPXoKdkJik9jH5Jt6LGq1iEtvtIXDrEGQWAJI7FWEVxtg3JsDwstjtd2ppQDZnX2UJH1MrFlaJLiYJJ5dTGtN1nWq/UFsCyh1T66dE/MiF8OnrL3eKDGTbHJEDgvqeum5OcM+MUCmfeB/HYAcP4UNCQ/776uMtZiHFjRd7Uu0TZ7B3XHQbN+o8bNNVuvavvUbXS/mz/Lqlrn9UufwkxoGkYlwxumLWIM8ECNN7EPFRtYnV41tUXSO1YBLD4mBbeQ3MIV+yFBjQylO2WNgmfVsQKMvDSo1WBs3ivUOTNEDCRtzKa3vIax7ekEPeN7fD3KzyxZxTPjTUiOJSLL9DGKxrTQb28wjuxIbxAXL9iaP24JGQvu24UE2NBFxI4o4LuYOqKFtHa2HjsJRj4NDD9Pkb2/yyekG4s76LHJBE2EOxMKfkx0LH4qEaeN3JQ56NSTHLnVdyE1oV5EntMVnrIhOxg0MTB6iXoOFXWMS6Gjox4a9EY0dUa8aJdsa2Bmi7evDSOZkalnwbKsY25bN2OhJYsaJmOITzHkRnoWIEO8eAj3yLlgHDDlgrvQB+2lhKzFgYCFB2CxZRpLtGxJLUQNIrCcLJ914mV2o7SMPhVGWpX6esdp27EPI2ISDgYnEXKv/mWzIMKEz3+q1ZOJGrOli0OvGzDbTDcVYmlCD6Gx0CEqcCEpldS8RFjLKnMleqMG8OgDo3HuuXBCRGrw0k6gN/PQHrryQQFvGbmHj/HDipUAh5U9qYkOz5DHYKeL5xlL+KfALb09mKMNataBdqMNl6+HZ1nDpjN6pLEqutGRprpHEN7NeEK+82Fn0SWGix1C2lR8RPybEJN6UlphtZyi76ME6a056ZoI3UKoxFFmqFlI43Rf8rBE3G83Fy/ZkRQCQW94uZCHIYjvw4ulKz1W4ZtdfxMQQGfHiaPULpNDyH1VceGkYnQTLVkDGgCPGkyDro+hjwLbiqsaV+me8ECTaGLBUAxDKoMbBmZc2eXEzTlZVAB9e6KJt2gw4Fs6DK7ZybdkQE1RDim1jw6zF8FkWzmKAGK+9Lsn9osiMU4l3hRqjWjvrdW27UzXOGvDPZ+JmH6CuZXS1qKp6Zy8vXfKX1ey7vKBd5C4aYgoGp+yTM/GcQHLDlYrcT0DUjHSoPfbil8mFGK/TiqnzufS//u2v+jkp8FLHS3hn4lJhZCHfL4i4x9TprDVEXKynpxJrnYY8Rste+iWlsIvtZQb0bNqqkwaY0DBP9CL2Babyz3ZfuGfMddUVHwt/kzhXwLhM3eixhryVmLJXch1GTrSB/1HV/OgHdjTWJh9bc/VebL3rVGTysjdrIRFnYluETC8V8Z6hlsQ5uEJfjJeHJuPMr0sKJr2OZikxB0Z+I5uaWaoBMpbyOTXX0EodRTysf2gTnWvsEzNU9sHSI2s/qU/k2x73iMW1ku9zw2p/yjqjE/7eKf/xB1xexrNe0+QsMIWL1hlVGqyL9pYXw4KZfSEaZScyk68aT9fFXgymHtkrFxK/UEs2gmxj090zVFr0W4Z4H4l3sT9JTQhGBdsLuyvTiBMbc2zGfxA7bg5nFG3L2LDVfpInpllXo0uMneOEJ+bQYgtDNmN0SJYyMRjsKTqxvF3zjLW12MyoqE18dY9+i/QpXCk80cq+LQtTGZ/puWSJS5rM1x77WuTHXmE5tRLrPeCFH9301xZa5GLCJlBtzcQFkcMbgfNxrTBUdIOMI2tvcrhSQ8Swg7A0EZyZL2K9ipgZhAHWit8gNoyUNcOO0s6z4fcYQxy7O6UuASR0UGKwFp46TyYcVn4Y0JdHzsSPD+wjKhYLGtcb821d8KWCVigZpGctkxgxrI45dMk2iN/4JLGdZw0pNvCn6IHF776F6EqGbKjzeeovfz3pw08DSaThGV6hmd7mDC0xXqBd4OGBa5WQ/RJdL2RRIR6prO71qsX2K9KfdvojsB8V+FGBHxX4UYEfFfjHqwC/jL8paH5hK/gmpR/C/8wVWPm0+M+c4O+QWz5cB7/WdGy8V/9fuyyxG/yaGPNQ88C33mp+jd/3dHPrukfye8Z7Wu/Tv7nGOHd/68Em476X0od2ILSMkXg+kHme7KN3aPZbjF3nVbf4RnaA720vuJ/L7XO8GGn+iwV/MYnISyTkoKkZbNjOfInE4Mo3zOZ/7Snam2xKEmyz5/PCLtZJ/b34LNsoBGJcDe3N3ubpi3HIkdzmlqEFoX8JCeUZfMtPVCGg+L4N7gDIcPCwAMHPHZY6FYm+lHas/aGfegThmdjTfw5mLzdcMriXPezc07bx6ocguS9s8/fOBHywCNz4Oqaf799by0+1EkPwKeclJbmsrEeTn+OyLdsb5OZGtgecEknAUK6cN9ib7DYTD0J8DG997BzrciO+GtiWveEVi+lGj/858+CHDGIQzmY7HCZvHKnJgS/JvqHepHaVUwCFMDnfHRAO24nvfgPbW+y27xT0mVz1qkXvLWxive9f3094KNZcfJrFCsS4aZxSrSPe9aqeHT8ytl+sZVK3+IHOWTZnoDea/cwze91+nkc895czLx1OvEGxHRK+SpN7eNcOZ4kvjOinf43wBy8I8teyIy8rsBNaEFmmHeM2NuPCR3qLiTjLzgO/572ko0G3N14e2F54GJ7Qmp3iZUCfl8THX8xd82A3dAzb6DI+Ykmfl2AXHq7jDY6EmGwTU2nLMTpwyT37lZG25paL/2se1PPA/QJSK5s7fq+9kcGOa1PhvKLAdc6Qki4dL1cSS2hobt2LsyEvbIW4ctIobDZ5tTWbCTC+uv6s4QCSZVt5sC7HzNLcY5t7TlLJJk/25wIz+VC3E+toW0eLvGRsDZ32fRK7gW2Mi5eMF16AXDTZv6OGRvYAOqJNHvZmXZ6eHnnwvd0vrtCu1M3IjPijzz48bKYuQewlUbNvWw5/0bGNZbW/yNmWTS5QJ/vjkpddxGKbmg3F7sJQZIMTNQoK/uKlz4W9EL3JOoU/0U1PScht8iIG5K9oiTl7a8GPTCDsMlXKG53MA1cRUynjIGt+iY3+y76lMbgGysSW2EXb1ti2agwV+rG3iOmC342r1stfnp/OJxWysW2X0lp+kWkAgTJ0zRlutWKwyUiYZbYdtmVv9Qtf6EuWVJwt25KXTExVVmr34cMHBQ/02XOJNzzLKnNuoE+vu+Yqnc8P5MFLB/z0Pihsks8ZxHb8p572bqcUkh6pXWqRtRLtxH48nwej8JO3uLa2PSb2dO5rHz5YhX1jo3tLSwc2neR8rKWRnXFOHojJLvXeTA9vVOkEBms0BjzGHEqLjUlhg8T5xHo/fly6fLxQq9J//o+f9XBuSU5TIpZRm43o5CXwx8cnZc1t1oP62FYhI9rT40WPHz/uf7DPsRkAABAASURBVC0tjSoZhH8iHruUXALb4gDI7HRMMHe6RuSCp8sTNp+6LpPN/PT0pI+Pj3oEGUfG2LDNfrriY6pSi1HEMARZiXke8YbQHqRJPS5cXwu78WwXHCv6gbETWmTiS7QbnfF2oHlnswPdGAyzhsGU7R2F37mBmBaygZBmyHkynDqdz41CbxJf+viGqeS82AdbTqXsgUGNo4NJbC9qIe57a99zUmQXTNuKnRpSDcsFHEiLeiCi4Mq9Kn7nTuue6ERLvIvxIi40VVVyYMPdjthAFb9TE7kL9+/UcIWIiI2OjK9FrFhDITG2bP4jnDjBXI2BFAN0ctiWDZgkn4DI2wek5qWPnfAOfxV/lqrz3frIHcC9+p7E/Sw0XCC7yRmdGiNkxV5kM2m6JdiZKv4yyH04v1f+67/+W3/9+UFn7umxF/6mv+Xbc4wt1nLR29bAz3a9WGk5J5eCR3I3HwxIe+mo2aLGkT9gG/ENsX2jF3UH0bfd5Ni23fIh2E7HXKDIryRZiWNm/WB37jVkl1wQlHCWzE/Z7A4IOSz0DXXDwbAtiLpvCyZlgATvFTM5BA4d3fR0yG5HeCuxYSD7sYoYGGctNkxSXpvwfra9j5YyrJLyHxT99NNJP3049b1U3UxyPVALamubO65XpvFP990Hrt/R5ZeFgnfYP8g/KvDHVuAbvXHtfKPGrxPnw+CvM/BKO9de8Ir8h07/6Br+ocn9cPaPUAHb/O57H3+eHPx+KGtnHf0+/dH9/Stg+7P7y/79+Mm+sJ9eev4o9vpXST7kfQo+aE5vqn+XM/Eu8I7v5BC8w/5qcj5cv4cYSV3Sv4ebLh/KI3vgkLe9rX/RB6/mh9xbPSb5cM9ndAYcPX5L7j3aEct9r9s9IrWttnnYft0fdouY34NNXuA137Y2WvyoW9cK/xy3mjTjG06Ybenk1F8SCTr95su7T2vy5XPuvM/1sfOM1FovGia6Rvc2NvlNzPY2+M5z2+IbV/c46xrdzV+b3eT40hcZ8Jp/m/PZjhJ07JvOc264gb6UL73b+JkX/Y22kMnsPVixL9EzuMVNTD3GyAp9h11ywzL9Pa/Hh97Roy/a2nuGv8lhb/6/xli+cEcu8aYPtnFyTs22L8mhB2vPdRHzgdCDzPNXGROZILQD4X1SM+oQ/kLeNkPLt7rFN6Q3jshvyPoF7BVsxP4hHnOxFRy0t/rYSayr80muS9HNtfaW/GuavcVsG5Zbt4fMSuyHxeA7DqMTO7axaSWeA6ZG20Mx7Bd8oL2lBpMXIb3vSYeyKLnt7FuHWQ2hu8cXmTwAb3n0cg+14YMo2Vb2StGLZm+86B3Y/OZBbtZkN4xsDtvpZD/30Wsip41srtepyVoE4b8FxD85Wo64u0f/6O3NX+I+YHuv55BUIHtttd/s3ysPUBd703DGKPI2cQtYabGd+DK2N1rGgW3qTQ481Fvcn+iUtThsxu6iNAGiUWmE7rIapj9wo5Wad8zpjz3QBjgVT8EChjKnhfMrD8nzEG0yXmtpkVfiD7LeF56cXgP2TGJaaC4+E12Rm7ypMvOysfb5I/baNnrpEyuq0q4bfr+gw0/6uaYSf9XYeh6eRsc2KmZBOAio485mVOqqWyMTQZLtRuwj3rUWragFDG10pGHiEs7zUXXCCXaJOX6uPOi+svYX6oFV1L0JL8SQucK75iHzPl/UaQOETRLB5/Gl7V11bb3sCYTYE7Y324gmTqbEqX7gnzgCJLfDksnFduvUqO5117puCv+ZN6nzZfcfe8FRi0ktGuQ0FxcNtsYYUmJjHHsnHnyPvHDFb+shaz/bx5sWeyr1uLLHJv7iYyKXF5LzavLBJJ9vR51kD+FWmOs+Ly7jO/MAtxwF0JtX1nEit5S9knVxWUUdFv2SJe5eWny2Yw0mcRwxXli7vKyITmh5ARS95Pfw8CDburKG0cFIz01syR0zurLnw7tH7GSuJaUu54dzx2KXRp1lDxnET2wixguc2bY2e+SB3QulvtBPanTFWV6EJb7IXFmrvHjouuz5H3Kp7WKdFnp0CqTCVckOzFhaFJj09rHwP4njuZaUT6lDZBLjbD/5+yepqOumiJ0eGNpQObkV45Icm4u1yTC0oYlPrQHr1P57ivHuJfTd2GKzhKRoi70W2mL9FnXJ3C5kA8vIBJM6BS172E0fvfQgcqOGBnu4auiUv84dJ2yNDSUl1+vcXkg+PV1U0IKsafxr92j6CeHCy8rr9Qk9gtOUDcdDRm/hky3P/p68zHxij16o9ZW5tPIXaVO0iU6pcNJ75sRLwdO2/ySMyMqxEgA6ph5QmjNcsq34ES39nCIWpPG92EiT/ZJ9LMY//aX0f//fP+svPyHsK1fGUmyNUb1fRyjs+cW1kb88NXmorx1pUUfhS7Iu2JzsiYxHlQb1jG8R42LviTaqVMC2bKuA7ZYdxfWIwgTHep36HiKNKp15MfrAtfPTTx/0008/9T8JbZv6TW3XwZT5if1AjJckRFq3BplwX7LdMQg/iTky8TdGke9ZJt/kd3m6YnchtlQDXfbEAPaQQdVA/oEcij1zkssSR2wl39535L0oPq4k6pA473HIph/4cEljLOxK54ci7sJutY+B78iMGjJ2h61h6XwqmfW4cm8IYj/rG5vcOeJWSmCSbDeqUuvJvpua3GuzH5/IN/e+C3sidggb3mLfYIJ17rWWJRWwjI1BzGXiMXOrZa/EduSupsOIBp2ToCxTq7JVFRDLFHU28aTmk36178W+XizQAdGYaozEoNYR9k75637sRW4QU2ITzbZg62iZHuOF7c4R33NNbGGZI3y0ZFychvEVP8SDcOe1lowAaaIjDVVD1CjrIJkfdVt93k5ZDxte5+yNuJ/Da9vMbXgB4ys+g/CDyGTe4HrrHpnwbKuqGnau/6XDv+1bTMoYiBb5G8dq3dDKBVea5JokJ59B4iP0oJmxjoOISJbtdIi/rKU+09BAfrHeLELs7bKJPL5jO7jiP7kfIjPF32XT2W7/dvrU4AS5RGmwTx6Yjx2xVgaSlWab2UUP56n/+B8/6aeHwbWk5sKSbfhgSSwbcwHvGJK2sb6xGfmKzYDxj+NHBX67CrC7uBflftT4xPAr/iHLXv5E9F0CNt7l7Qyuubf97/y/a2euvAN/10DecE5tjzVJDd+Q+PuQfnj9UYF/1ApwTXXoR9+TH6ffqwK3+xf15k77m7vJh9Hf3OidQb4b6MBB/sTnr0osd/YDh4dv7L/g/3X832j9NxNPmMH3Gryvu82GesPQe/bzReIN8U9JMXDgU+53UQ5ziWGD9EzLOFT67ZvJN/u42WLwfSberuXrQDB/i/s1L/ODn/F7sC37bbypY+oCI7bNN6+AaR8ZBz1542Tx4+0L7BvsVyTv83jah3u31TT0YCfedc98iLsZE6vwr24hBj35ytPbvr5GmfLqHl+jcy/z8jrTzZb2dm87453ccjx36P6efvBf9kc9svcPbGs92WVNQST3ruN3yKGfysS+tf90rSV7W2vb+ppmbT/9ZGBbxFbzbi+TO3KmDbvkhvTaVeLWq2ZkQ6rXwiG+gnueDDOwjG5qEITyW+HwkNq+ZxPv24K8EnDBMcSALsfdMFNKyir2w7Se9sm27A15uGS76fcnmwdWEBJfwBBbxygz7Ta2nrNeN0zI/SMe1mz2IhMrB3r+1uLCsEvCiG0d7f6aOGhHf5hpmX1ib7rxF1uH7H1vbzIHzbbM5EBMxWYe4ubFDpcFfMvUnwF1QfgLR+8b0qEQN8nYDEII3zZsgN1qlLI+GduWQPIIDqdGztp+jj1vW4ImWuw3HaUL++DCgzoOxeaoIds7Ct/VY9S2w1un9Ogn78Nvc260nmliPw/XU6NrXk6g6B0tEXn3aD+9mPQed9XOky68sLnwUDU51BiyLcPNPLHYlm0o27GoRa6jO1LECDmONxkhbnPq6U4/pps0552OTNYeQsfGdD+MTWnyNPOIz7aM/4YLlWcb9q62dwVhW9dSFUwOFHbu1iGyDfbz8cmU11L4ZkUJzPdCjJN75OK5WNsqagndJh7ksyaPj3lpdtHl8oSda1uPnBNHzyTbyo+EfjYmSM0XG2cCG7qsNNu8GDnr/OGDxumkp3lV/mnlxJF4UOWd1uS5E1EhmzkjxedgTWOj7VKA5t3FEV7Q+wp+xkHmRg5zmZJHLDLsbotLxHcfMxXDQgt0b1tHDPEfWbt4uTAaeclnZ53RpHai2daoobTJ2k8egvcDf8wugr+Q+1xLk7oF/U/K8kxrrisxptapivAPcq1EFl50kNDC/kJeWIiP9JDwmdniofylceHl35XrItQTL1pOvIxMLrbZk/hnjSYvnya9tGRbVdIY1mj5E+NBTHD3GBDR+cE8eD/LyJCCluGD8ERbyCrzkhx0rEsKUTQUrtTgcnlkfyXWK/FMsIj7qrwQP2KfqR/xHbVv25g4DuMn7jJnqAqBSXcQ0hf55O3Ahb2cl2WRTy3DU9eQehOjjQK60iKWrINUZbngQ1+69F+2Xuel+ZN1TTz3sK3thecHXgae5CrlpfLT46OueVuXMmBLqYXVe/4R3iO85Bpb8Z9+sfaobzG4lH96eRDPTw8nXqKW8s//mlj/5/984MWqZV1lW5SLrIyLwTzXtDRqdFyPvOD+mGubWog2xmB9k+9E1vjYdERLPJiDVvCq1+rp6RH5KQiKblVpnE4aVUrr/UaBQ7dLyf82Zl41VMjajrjiQ+SQsqAme6PjBH/Xrpntphd9sMnmLI1R1Pl8s3llv2T/LHrMKvK2W58TrjY9S62zcHrlOnlMTdiTx++G3JNcRsVImnBmxxr5wLayh5Kv7Y5jsV6L61RRYQUW60Fl4Q2dU6PTEAH1ve+CX9yy17P3F/bVLT4HL4ZP5OW8aUoSlnDRSL2eWMMn1mFiI/OAoU7to5R9kn/LP/sj49hx7BBT7BSnKrc93TXvY8OrlsEWvQ0nB/1Gt1zCn3Q+j11Lt3oknhDtnF8itKpqYuLbBn3ueO5VklOWcbKh02feYL6CTGTZZMc4f9F+yV8isz1lCTJg/4u2LftWZ8YcrI4aEQ9QEQpdKcwx3OMso8dqci/NfWnB5GiaaNs8FoUOVuJYav6NF4VXNBtZaDkX46Mu0bGtzEMX7aBhtH04NUTG5W2e8Q7EObZ4GKh2ur3Jlqv3ZPbL+XySC7pMwGINpy58JrvkfpT9nGrAip23kLj21BQTSrsRFuFOLCzZVvz0urF2GUdUFvRScrW3fowTeytxDXSJSdRfW7MtE69YuXG66uefkT1biLSs7tu6n9yNQw/uSK+HL9iYf83PfNsdGfELTfcI7Qd+VOAbKpBfOLkJvVC523hv8nfh6DUf+S/26GTj5nfLDdCOI9v4GOeiuo1/y0GcfA5v+eIDWj7EvcV6ce3F7ptC30A8fL3Xv2Gq6/4G/QfpRwX+3hX48/nnRtU3l6NPhPfj/Pq9Q1g65pH9gd+6An3jCI/cAAAQAElEQVT/6jq/tJyqv6R83ywfFPOFJf3nEJkra/05zL7HFx9WE3B+mwmNaryOzrbsIWsghOwC+p7Wv2VfKNqxbRXWAwJScOSnWyspfncYeoPiegekPph2/2c4FfkF78WSD+LB/Yf6+3nqwKJQnWR7b2Vp+/I3VSlAhPhySpEYLUq4MpRQsy37bejWqK/ucWN8dpC99iaIIl9b8oAyyHa7R2jh5/9FRKRI48aAY+8YvX20PEKx97zH83VmQ65DsV8LSAg27nPLWF/VsnYHDoVJAFcmQWJoMIfceaRn2kfW7xPEwI4s3YFW4JSrpENO6My/9rBR4Ih89lBw21cu+Q6375cIh053O9oMQXVfkBnnc+Miu8UXWrHPtr0HpedLeUCC5H5ESdC2YGLf5Z7feouWTCd7lVXc7QgfLeOSAULvHsktzMSUfN7G7C/QsRWUreDYs9rbQvkZGxFSDxaxZfwSsUu0a0ML3k7UhTziI7oh25ZthoaDDsPeN3vvsgIEPjlseN7IkXEeXGzTzm0fYl+gdLT4brDXNj3rdX/Ipre5/3euJAUhunRKnTPeQOywMw4vKDvdDbGTSXpMKvzU4sCikCVnS+UZm9gAjc3PYpraboid78F9SIff9Ff27uocs/c2yy4T41Dx+63BfQPvPB5ZjcmKRZewt1rw0Nom/h0ilwXzwMxDUOY6mqVMD/5B3h7YwIRQsUUfmc3XQodCQ8sRemxs40Qk6rTJTJ7shZc8vO+N2Its+niI/ku7oZbE71OTN+613S+hCXIM0uewLbtkEJnFxm171GElRPiROxBekIf718iw/w5eejv2uA5Qbjn6ic1A9Ba+ZA38WWIE8NNUciVxrbnlrruGSNTvKM/Dmx/d6cX4LlL0/V0ebyEH0Tlg6IjcjqGhk3loTz/YL9HFNIWT+vcPwVx4CDjZC4eSk08AwbZ63ciDqWyrxlD2hGjxO3uf3sULPcdC5+DLkr3ZuuIrwLVEDbO2jYyhSJZuiBTXgNMvFTZcUv7frMeLsSsvadQP46cGqm5dZFQvXirYcAJJgxxazNJm01Ale/Cg+0GjTipg516zlD0iWnKNZZdVo1TUNrAt22KLKHmToizJzlm3Vuz7QHqmZxSx1LnBXrxepibGUj/BbJv7fLKAF2o+ge6aHUuSeflg/AxeEoh9eiDibQ9aecj8EKzsKXEHGcP0OZg3zfAGBAquUlGPhzxENnMv6ByWBi8xXGZCZXBy1eqfQRzFA96FvysvH6/7fsjcNTTG0MPprDMyCT05KrKP135x0rHWkJtvYrHSWo5B+KlX+tCCiY8LD7Rta3INXqnlhBaZ1AuS5krsm63yvr5hyKrKX7laF+p/5QXDhB7dBnZEszfdfqhO/JOcD7ltLK3+QRh7l3XS5WpdqYFP7Kshffj5QaefTnIhsx8rubOXL40n9txVLCOWWPFFzLg98RLG9IQKz9TwQZMLebLh8oJqTuQ4BnU7EVuZfFjOK9f4hZcaV7Dwk5dFp6wP/mu4bXWOXEcL9H/Ygk1MaTxsDnuMLGoSephRZCUcEGXsuUodnwRPHRvlYWzyn2A1JrW4UN/8BeeVNbqk3vQZX8mBMFtuxSm2CEWPjxddWNsGAheQa3/hO8cYpbx8O51P+vDTQ+c0CW0MwmV/Jj9Zsk3dpCKXqqFgJRmMrHXBzy/4ftKJl95jUD9iiJ3IpL6Xy5W8BLi/8OE6PEJB77Hjy4vnC/lFfqkkB5GfynV7RfgpIJfHx4/o/YKtrLV1GsX1YA2uqUF8Hyi2pY75xPyMqf/zJ+nEjfxvf/sb/pYu7K3kdqL25zqrauAVrbWoe/wKWgFrwHNtez462Tf5Z5yv1N62CoQeG1cSS6zlwr+6TWiF/qjQtmtssl6LRV74i9CVvIKMQ1vwbGPDHU94T7zYjH1HaEfmiWfFDvIowFl01hgDnCTW6UptZ2SWFP3IE4ImvAWytxJ37AWIwZMSZ+hPXAvpuWxiTiQtYelw6c7XSkuuQcbxE0jW09MFe9L1ctUvHz/y4n/qSg0n9ZnoT4yZvfORl82PuZ8hH92VYJaxMBS753Mpf0U8hqjNte0+9j6fXP8LWNeL6Sf5D9mWZHSl7Ifsgwf26Yfz4F469OE0VNL2eZW6L3yx1Yh16Zq6TZgctjWqdDIgzlMN9E9g6AS9b++RtYSolqTEmHgHg+yT8tAJf7lOYCMTqYzUOrLIyapigMGZ+wr1aXuIZg0T36WvfeJLTz2vO3KdZZ16DdeKOaWtnDCyoMXGll+IapnQmoevy8QueWRdFuNL60zuWMSkrWGqB9GxTbylconhnhMe0VvYE81GN3MQuzZz6McR/xlnfdPbxt4uwxhrrMdkPa66cK1ELgg9uebeG18ZRys+KKQW8Tfwm1iv3BQjO7PvoNUYqjGUFl5q17FgJGtgW/Fj1qNGdQyxI/jiZNfmA1tNJyDbMvJB2Z1HetHgUJ+s8ZRd6jm6DGSzZ6nXZA8yVPxVFVqRd/tJXhPKFH7pXdCXRJqalvjILzr22NTPf33Q6eHQX9v+nsggH5fRSY+ZPtonyphUkKp8AviKScBtnE9AEpeIYqf1sZQ+QITZj+NHBX7DCnBvvlljL/em7x2/U8N/jZ319R0XyAvh1/OdefO/z/8cXUdFKOnp/mTH/dr8yUL7Ec6PCvw5K/DO/ec52C8KPIv+GL2uwDfNc/86FDJuHIRf2/Mp6vdeyXxIbBBrPrDikk+ETH6zI793DjwbzefG59mr0TtJRye4l45orKe/p392jHBy/azM34NJXIfbfJA/xp/2d4Jh9qIxeEWG8uKwLTt4Qf5jJ8ZdQPfekbUJ3uO/R88XzuA1v8g5eE3/7nniv8dXGjpUXotn/wa2e30Ovv1yftCP3oZfPqa/a/96P9q/xm+y/f5wszc2cKv6wp5/y8vavnLD2pSPyydfpjPebCPFJGME3zwWX8wnMm8yP0OM11TgQP/OeFVOu2RQrG/6A2+bjcWN41fy0ds4z+eXtGfdSEQ//T0iH9zT7sfZCsE97X6c1IJnmtV+qF28BxCe2V8xQvXVKr6t1LbvWSEE0GyJQ9rP2tvC+IGd9ElnW/aGg4laP/hgV9LvTnZmeBnaTrdhJ0Yy/jbi8zn78X5/HTKLfVfYCew7e6jaz/PNLtEwWLsvRPa4M/pKoIuJm7Dt3cbWh3Hw09sb3XZYbyBSIcNHxvYLe0zlZrvrmId4qUUe3IUccHXykGsp1xDhtVys5lpiwt5Y6TY+s+gHeaCXB8/pM48t27IBE9tSDvrs0UDdLLuU3y9Zk/t65vNTfM88QUPWNuc3jpARzMPZPHSMxOQBH6QM30cEgG3lh8xY1E0ckkxc2wxyitET97mL0KOlli3RL04ciDCiOlhEL2PRbMsFDNLzgLqAzUNG5BCRwgN5kB24CtIuD12vmtEtbI0qnc9nHkiedTzMnHkI23U4IlC3t2qzqHEe+IZn4y8Q+wSNCw+/81IkuPAAPDIkp+7hI0qBGHDY1mkMDWJ5AKdxkgf5WbKtAuPES0diu3C9XYgve+bCw+b7tRfNZZm8tt7Kf+0SmSsxXJEXreAHDHlgvcATS5N8l2qIGC964kXH09Ojnnix85S/ckyP/kQpkpNkMg56n9tKzMZ/YSTjyGR/P2JnJeZdl05Cbtk9PE7ZzyN1AEWMoedlVnp7k13UPLnnIXnoJ16snc+lQz40ibkBPjJP/sGkdtfUgTcMT8R0uV7IdZL/FVw2QLvmATzxRvdE3R8ezjI/i5xDm8Twyy9X/e1vvOTzWWK9BL9DHEjxst22TAwn9uqGk4px1iyYyIwH1nwgV+pmzrZlXsRka8fPhXhx154LezWGvOeVOiSvBrpZa1epHBvbKjWZ+ek82OtDji9DBRf20y+8nPrl6cpLy4tSG7Unc02UxrDyHxMcsYRnh1bQ2Z+4WNR0ITABmwi6Ma7um04dkwdi2tbuQs1X//XkE3tqq/Vq39krC3l1m8p/3DdY38RRBF5lYpJOvCCzl2pYDw8nPXwY0KlvlbIPCjmriKH08PDAy+MTODM+IedGcrmwn/OXxbn/rRRZkrW1K/sg9OTVIC7S3Zicl0uqDTPzJEg/xqDOZ4097rGJtOg4IUDcNj1HOtjEddZ//MdPyj8LvfJbghdri3WwhB45uWQj3YeVn9TWNr5OPb8Q7xN7+jE1Ja9JPG69whOHAcckD9RkeJP1Tw0ma2dqNohdMJP3lWvkBnSuILrRSW+bOg4VNdjq8nyu2ug298KNrNhKzCeKcD6fdDqdNl34+SvrhX3RmIpwGLFCDHKdT9Ymuj3m2gzT2mxHPvMr+R7jzJfRx78CCNG3rQqI2UZAyMQH9q/YTQin01mn8UAMq/dp6pO/Sv5Ibf+LF/Q1Bi+VsuKbLsuEC5PPhph1iXlpsAdwwX3lCi66UFOEOYztGdWuoeStPpJc7hhdU8W9xCVoixPyBHjpv7x/av2ZOdfuhXsEaehoyQwzMoMrb8Culy2XdngI0WNVsV8trM75Qh2uQNmHyEz06W5H/Bi7uf5W9ikEpje+cFJF0NB7z9DPA8Q7WScccSwZvzWoE/LlzUrWKZisiW1ycNcDszFNt4A6OipyG4tW2MEFI0Ff3bdd9xBbxdoO1Rhigky6bS0S64XrRjTbsI2RxYv6vEpUz2PrfD4r/1FKjaHs2egET1x3QWi2W160zoX8GSpjGHImyKRrWgYgYqujiuvZeccnLHSs2I6v/ov3/H4O8HvZ/2OEyL3E6ml8HJhHgeC4iIQ4siZX9mawWB+74BJDnyUbOW1tESRH79fkG8T/ZL1C754ccv3lKjkQ7ZgZ46p/+7cPenhgDaKA4LP1SH0ekQ3elNrSfZP1mrhl+Jr6Y/6jAj8q8DtXIJde8Du7+U7zfD7L5+jv1P6h9qMCv00Ftl+0fBzgl+Rb49/Gy6+0cvzCPfpfae6H+q+rQO5dX2vhrT11T7u3Y7s/BBb9Pf3rxl+41/MB8N5OsZeiscWSj4/33IzNKaD75iOWN6RWjW+1kXiDz+iRwme4z6wtx/0azwdocHBdluttRMZ2uq/A23ILX43j/vJq/mz4bX0bOkdymLsNPvf3PomuDTODr8BboqG9h8NkfL+Fg2+747Hf6rMP+JKT2JM7ffR6T7CAZnLkFR/HGLIy737Xy7zBPPSvQSWmCOI3uhkeCC9jRIg/oz3OyOIj8jdkfo/IgE3r+8+f2Mdm0w5fx3zvv9/TS83s+xpF3lZ+7rnhBfe0T8a5NkHkGhTRxtKByjj2q79gb+vKowS++OZ6iM5h8wUv/ID8w08tjj7jA6F9C4q4Im9Xut5bkwdzC18TpF97jdNHaEHf+pw3ILIN9vOEELkgJNvkWzJ+XoCHJnUHvWqRDQn1dEofZJI+yDhY8bnXJ3PjK/1bWMg1yGWByG6QEk/Gb+kdtPKnuRw8wjiGL/u+uPmdwsP3MGyLI0O5rPhtu/q6Fj+L0yL+vope1QAAEABJREFUyUMzOgWHdjn2QQETL3U2/cFf6E4eyKyAew6HDL88WCu32E0mskDULQidu4LsTS7Ctnse3iKQPMht+9FDYNFvoAb3c8Yo5oxJfh8x2vYP413n3g5sxc4hk3lgb/7trW8aJwMUOKbaDjlEv8mEggt4uy+IsUu30zok9OCjN7m2pQq7Qz7shGAbmjO8ITPIuy1sxBncez2mz0fssxDRiW7EmbbdUdwzApjOmoI1N5uLNYTccU5ok/nMGsTAbt22jj0muX/IrmO7rZWkUSXb4hR280VLHCs+d9bGZNL1QGfv1T0Kr47oT+JJDLZlbPW9lj6iV+47sVk1Ms2wfb+uVfRsa4uvlGYzZ5AuDxLzoDI52Rsft20LEcW+beWHU0h73dgfXEch2E6nKx8qJsjEtuzi4eNCHipGF7UOL7DDfwnJyC50Jv2UbVXX9yRRJ9sy+dtWAcNL7DzblpTYo8+QI3Ww3TZsSznoxxjaUES62tdi7WtU00Wb1PaRF6nZF7apBUSO1RpZGSZ9lKqGbDdCWuQZhegiHtKGltlkQ1j4tEtFDmVi2fVshy1D78F+Cjtrlalt1SCu7FseButo0BPdQrjGIIxE3FtjG08peyoyUYkcKqo1VBoaHiqXMCsWUyjJTjylqtM+jmZYq+e2u48nRtsY/7Hdvljz8CCJlJU+LyTiR1y/yd/4laoNJ8eNZkUv+zI6qeeVlyMXXqCwPB3jQl8BmideUp3I+crLtcgu/CaPx48XXZ4Mhv7f/++JFzvFSyG1mm25zKRkW1UDkKtCW4qTajo0eoXEOwZCEO9ydMGHBzz00Fbyy3IkvpiwrVGl1kvtQdcFoSsvazIWDbP7ebX/Ey+fxyB/GHlgr0Ul0FngwouECy8/XJZdGviPg9Q6Nq9ck4ixr+O3VB7YLkxM0pkiJOYcDGxngPomuyY+A2qKS+Ulc2p54uVY6pt4JzkLvwsZY9tCh3HoybttEPfEzpxSXr5fLlNFvIUbnMnGLUdBSLzRXUsyMj99+KATL/aYpmyMT7zEOetKUrG38KW7FlODF5VjnLdcV8ki5zs5I5Q6nairaCvG6eP/fD61j/gmnPaTOos8bRQjF6BT9IMYf/6p9P/8X/+m4Y/yunD9UFs2xaL2hY6JoDBmFOiUuKWSbSxgiHOOtTE2OiyX1TA9SF3ysmutqQv2U7voJP7QYmNbd/xja1Ij2xpVSov+QjjoeDqGgb8TprZ1q8rcqvhGd2InPsYYGlxTVdk7ixyurEdit56e4o8xNa4aqujhe7IBrmD23hZ+SmSiNJuRM5Icm8gnrnsk/va/x4xyx1XIG90L+z7Y9sxkrWZEZMMUKaEXGyt7T+Yn/gtODovFIgfyIPSoBKgozS65MTBk2VbyqjEYD60JGb0qq2tOLNE1c7skWUigU7IZ8/nVtgw/OUqWwKJmmWdds6f7pRz7BhZsbDNeOIsP0RY+M1/8ksu94Nr3tysxXIgp6zDJCc8I2vGB0n4cU9uyCyGhJy1kV/uYyr14FxekG6Sse1FjAogAncUP+Rgw1OQaubIvZ2Jm3xR+Qm9xfJSrp5Si+8wGMlnPQV2v3M8nehf2whX59Is+iA0XMcA/5ve97YgoNHsba+8zi/34iY0W5BTZ0AIbqQD6m0fiwLf3HHpfM29Z9NDWIv/EnwVIP9E5+JQrhW4sBBoQt57zLpuYVgofRYymlg18xedCzuKHOCIixsXYttIvdA+IFt3EZbv5iWthQ7S9U+ar96G1uFb6dz19ce9kt3OZTHQv+re/nvXArWKspbEEFjwMfeVBCAq+UvwTsYJyPGNk+OP4UYFfWQF/Xn99nv3t3Nf+Xs9fW/wS/7X8v9r8R33+1Vb8R74/KvAvVYH8DjrwZ0g8sbwZx7uMN6V/E2JcBt9qLDrBvd7xq+To73mfG1v+hJ0P3O8hwvnAnf7L+NT2l3W+XsI2H+zf9vH1MeqLje8LCvh+xFefTdy2bLBNf9PzbW2xj5OXtm/Ml+RjFvZrtdTi9mUOwYwjx/CTI/Rg5nRwMWh7m93TN8o3n2MiSFGzz94z4LKC9/i/jr66tPanVlIvvtI24xgnzgPvxdSybJRD7jaH1sb2U/Ttuu3djMOKfPqgCKzp9Jnfw7aMPp0CvpXDXjfYZsyXYfyuNZX1htBH7PbgnZOxmwdlJx5C2hYHez7ViP23lSITuweepdzDRRyTOHryxqn5PCB4g9Uk1LNVbgjxJW1CSox0+5GYDuykL3aHzQiaOqR/C8llkc9L4P+NEh01KUoRdhCbsZEHHjc/ByPMHYf9ffpJtxLwjRoDiSFQr3n4vReJlUW8SWZwqLbWMQljh23ZzyjGO+tFZ28yIcZf+qDtMkhP99kjtgMbW7tkbE3iSk8gHO7rJXJMlGY73buwn/mJA3NdBnujhxbCQT8MxW8jN/yDiE580zUlOvZmx3aHlFiDFsip6c7oE0Su1wYfi/XJ+BCK7fhfDILQE6ttmYeImTecc06BOobEmIHZv7aVH3YE187SxJfSsOuC4zySkmwrbXEN2lau/zxU1N4Sw308mYdl9HsPE1PGsbLx8EXAm87E9wal2FEEkbuH9Xy/im8byg7E+2j5PYeC18Q+RbYUUsuQX5PvToSD99WxmLjtTecQmeQeXTv0HQeT/jC58I+VTiXyh17GBxCXvdm4p93To5cH4EHGKAgNuazUzY70S8RWKIv9QjLkQiQExlmTuPKyoMF41NDgoXRwv2dCP5/PzYuNPPDOw/uFnUkNrjz8zoPa/OXZ5OXHVjcpa3Lm5dIYJbvIH6/oRK/1ExiwrfYXReY5bGgMqvidV4NR1LMnloytQZyYUuwoslbHd+KFTZA40YBljaruSV6hxf8i7uhbhmZYi3rwO2FJ9jZfGLHDV7cM49feaOEn/zAzXtTQRhe9+Ajdtsz6cFbRy5IbnJRohF8GHNG/8FKlH2ATXHzlWiGkcJXxzDoyy5G5bRm7D+cHRX6TFS8trtrWg5w8ZQ1VDT09Lv33f/ESmJcWV146TPzM/H2aRZvUYdJLttU/Lo0qFUiuF9Y6SN2DxUNzq3iBeFaNIaEXuYAyZKoivgwKXiBa6pN8bTOTMr4QTyaR38nKy6HYin/bmDH2qmOyt3HzytRxNkip/xIuNo96DPh2qapkB24bRU1G4hYNe3J6gCKHBi9Ma0TPGmOoYidCMAt5OwrEj9PFnkq8T0+PXf/MF+VsSLJLW1taEBc6+X+JPn686uPHRz3yYvup/7neq3KN5TpHULZ1Ohf+T6oaPXfV1uMeNnTxkvikAX/z8fJMuE2IzwaL0/FXNb0KQ4weHy/E8hE8du0ja0QIVWxvfEqZFzQubf3n//pZf/3ZWLsCvPAChYHSbKuAaFnD7LXYsTdfjiGhGyIyxxGfkc+84ohBi8Q8yL7b+EZbsq3IRY+JRtYJKA35SeC5pnoaQ8De/C54komThJDN9ff0+NgpWBJiWQJd2Zv5i+/cK6vCWZqsd+41J17Wu6rnV64P0XDBed8X2LXdtjg3PUYT74EQM46PUYWsQwJbX9GXNap04h53Pp+7F61GNX3Q21teLqtqqNARrcbQ6YH9MaCYWNl/T0/JQdu1QoydNLJ9YGdUqZAfRQ9syw5iw8p6Jo/Ip46JX7IK2VPHiL/jr9+hjSqNsaGIz7prFCzzABPNGIMZ9J5wavuQDr6eB4RBAsgSHmN1m722PVSIdkkR0NZs97SI6fxw6uvH9sGEZ3mbsf6T8uCDeUQ6fgbN5zT7995q+aqSbTk5WoylsulDF+OtH2Ngl+uGOLOnE2P2Wfbgwlv0tTfbncM+xRbzY5J+aVuPjBvGHERqstinqR2z5rx1Cv+eHtkga7zYKziEbTrTS9tZ3WxmHGIW2ejgXA1otmVv2OrgUHdaalHMc7hpnDLRPOKmPrKom9M1z3b3qVMPONmWfdiS7MyBLDW02TjohtpjSelF43fl0kU1Lvr5Z/bEWUJM+Y8EEKF3Q19olP1I/wuSX8cu8ba68Z58/ycGLNl7/Xt6B/2w/yftFxX9e4DLU5/D18ZkbxvHftmzm1hWLlbo6xXCs1/K2y/nkYken8P0VTjWmz5bJZdLQHl7w+ZaO8biw8trHLzXPebePNqEpVtsd1Lxfzft4Sfyu24zf49TgniNm59UZp8sAgn26W/WxeZncKsb7nt85zhh300/O2TbZKt8Nz5r/CuYr/fLt86/wsVvIvKtcR3yv4nzP9DI6/vW4do2e+QZB/3X9ked3u/5VQ7zdVzH/Pv98ztRARYMchy9MvhaRPF9LG6cn8P7ml/H+Zztr+F9nZffT+pYx/SiVkHGBw7Pn9wKD8ar3s66id9ZC1Or+8NW+lfin5nmHv+MrZaxHRpqx39+V9AaktNLqv6yG7mS7Q3wwr/Bgq5vbIV8QLcfk8LcY4mPhEBHDEe/yx9d/j91G6gVsWDmYIlpLHR/I74zSF36MooSMkd+oQdqK2F+inXvVJIdGe0ted4j5GNOzGtb21DvkTUO7EOWehx++nLffETmwH38hy37WS60m2wm4HkeuSAxwbg7dhM6ekLu/ZgvQgkpvWpoIdDgC+Iy8Qp7C6RvQGO+7qBeoeQo2d7AHhOtYzPxgPhI2gcUmWAuwda2Rijth20ZfvQ2YGdtzLa7DfvaCr+nCwGjB1qGOZSbDGHzWVn9WS9OMy9kHWUEE0N8vkD476HQ3BFbU0sztiDHVqoSjDv9sO9x+LqnvTW2SwaveZhWg/tAs00iIOMg8vcPl1IXwpRSm3xxjgDIMBCJpD8gkcwdQo9McIwdR+hJJfEg1x70Bsyh40puGnOZn/SRSW/kDjD85CAfbciXXG0riNRkXacqyTMzMdxjEVxAomqRJXWv+FLrHbqo347EGmiX06tme6esTYKHAAp2KqWXsqcxkuwEr2nwoxow/KoDE8o6HcKZHwhtMeFQ9lrm91h7/p/0xBb51/Sb7nGf7n7LFVPNpsRdt/5PzHkQ4SZwT0Dsys5nqVmdqdgOD3KPoxxakHHQMRBLxsFKIr3OmUl2tJP+UtqS4ZZmnIjKJr5cbAsu4zUjj0y64gSatSI0ZUND9DhsbzTkFOwM2z3a4ukhPmNJiPkG20o75NLbbptFH15gO10SudkJIdTI2W6d0DJPH9hO14jtoCecbHjAttzX/R5fGS73IGpZjCvXHLXRPZCYc5N3xJ3xYp3o0WtSMzrkjY7OzT8yTDtmO9KRiz7UXpuNxqyPlX3BykW/ge9e+91O7t2tRrwUVxjOsYGQSoZ8Z7NKil/0E3ps5uVeltnkaRXs0RDzFePZp+mBGU96dgSBs18WEaI8TQ9WwaGmxXgD9ogDMc08REVWtPh9D0IekRdH/NbAVvIknYVQ9EW8K/FcCUfWGEOhCdrCV3zmvpeUYSi9bXpr1Ekr+g30XczDGzI0cU2kL+QUv2ABwcW80lZitaCgg35GgolrLfS1sEmfcSAa7jk/H5N73NYF/oEAABAASURBVMJQXi7QwagN2LGtfhnACyIiFFNtS0jtd7vXC9UgjtiITNubi3pPZX80tIS5G2KI0JJiQpRPJae+46SJ3Zm/cLuI8QKTeIaul6krRqxSro38/0DPqTfstaYS+1xX+rXpIAtZQRxP5CT8eOB+g45GUmgSgzXy5olYihcvRTwGKiuJG7mFoYUzbqEaXjoNdGxZxMuLnMnLz8WLGsf/StxLkQ+uHQwxIGtNbsVTpYUuY+YDv+f9n1hGpPUmOmuvZ2hFDFmT9NlbTOWTZOLAmFYZYPM0sCjl4f8knvxzuBdqiDNSKSANZE7U/swLihrY8FKabQ1ersT2Kf1IlKnxkg1vDI06qRAYjDUWxsx86OMvV/1///tRHx+ntIqQNt0pk48kcuEM3bKtcmSGFvtoco0m3sR5QS65T2odeJTSFvsjtYTNdGFutZ2Od8Rm5EbzCtsT+QtrItbDzIv64FbZ715SychOjWHFRgOZrG1kpaW0hcM5mQGhFRozuKnLRH+oqnRbkxK00okaxyasHp+p98MH6GPc5EWLbhV1YNXWHqtk9e8Ix1NJzCdxrKXOO709VKa2xDUToESdFy9Yr7z0la6XoeSaF8DpF7ZTzyW3HOJCXX/5ywPxWa5QJrRFbmBlDizVKOjWZJ1S08vTbD/p2fr42eXxYeKyjA/xXVbK9RLfwRWbV2TwoizNteebLkOVBH3qgfvOf/z7B/38YD3x4tRrKWsWDGwbuQ2LpKfmwqIt2+Ry0ul8QgIW9wVR10yuOPzll19kJlUnOXE2Sou9ElwJ6Mp+lEoDmfKQiDfzRX/lerpwLV1ZiyuydNrmc7veWIdrY1GTSVySsVHYmujD0mZr8zmxccVe/qOKC4VcayqJkobYEsp//CgmyU+07AkCYrS0yAtpzgYF2RJ5xIf7+hsy85QgsYcuYpA2WZZSoZMSOWBtLu75H3A3qPlVjx8vxL+UvTWJrWQNl7IX0kurf9jmOnGvCLLXcx3khWNsL5ZH6Am/iwBWgrHUckV/gotuQsq9xDBmZF2iLOoWG8BlwQbEgG78De4/3n/3UyYFg+vMttJseo6MU9vCAIeMrcQpTXSsprG5xiiNMTRIqsZQq5rzdgg1qalTC93FGBZ01nPBQXZg48yL9DHM+gl74LTdMwu+bfyVtrZ0ZV+mxttcWAyIi72AVZk+vjLGNLrGn0Sacln2Nk4OTHsuGuEwhomAx9AghvyOW8xhq8ZQFQugkjVASYyDlX0DrmyOtdz7pOlIsRV6v2SOArx4opK9vts4dBgK1lp0Gz37ovBvu6+XSzahpVX4gDZRxK0CkaxdcnhzbfsQH4g0zUlYlo2M9x5mQQ/yr1ackjNz23A46Bcrx4hzas+M/OyhAlLBotIdQMaSsV/o2VaaTc/Ra0ZuliVoLqthU83FvW/JmnJdNPzEPe2if//rWR8etHmxurl7ZJeQkzI/gMme44Ya6tbemx90Pgq3j5vCPjj43Hb4zqc3ZXbRP033I5DvqAB76V2tz/EOpa+ROWTf7GMgeJP5g/ijAj8q8KMC/0QV8D9RLv+gqfxeS2CbD2H+Hapy9wvyLfN37N/B+R9rklzyReA9p7aVD89v8Y8Pra/7yM4QM/g7g+jf3SOfizHhH/iaFFLDBl+I5E3DLhlIO6H7jA/o+9tuwnwTCb7aUPTeEibZjn/vW8TPwrZlu8lKByK/ETgzP9jMfrODr4Faqek7Fm3L9o2bmIIb4VcObL+wf5hLTAHfVjmIkuso+2mtqUUNNzlvXZ8zNrzwg+gc4Is2+i12d8L17tt7fy8XWvaX0Qjo+sjYyGtHZEqvW+8Zb/YSd/hsJXQMPpUP/xm+DW1/hbyQ2eTszXahp6P5OQ6GB/VFn5J2vV9Qnyep+erazyYe41ufPRQjzb0/HWvwxgIgFpWA4VcdibGBUur6GoT4iR3bMnWhe8GLnYOwsBdkvu6MRCYI/Wtg+4XY2u2mf8HYJ/ZLeVZq50i2b9iI2d9bHWMv2OjbOfPUY5t929l+9mVbOFbaYdM2pA2hHfvLdsS47oh8C63nOX0ulqpNL3JBbAaHoYwPhB/YVvToOpabO2r8Um/bo6IlhjfXr5W3GNihqHO+W3dUSajPfYqNjid3o/hrKidM2O54mNHnrI6zoAd0N/vr8IENt2jORi9owgu/O6VpE93EEVo/hGNgWyg3bMtKIznsL0C4m2+uz0O3JTKHH1rkAtem3Xx8GWvlku32v9GxzSD+Jw9JGSoPHdNjrh9W2m6dg25bg4eufmFf3Wx3n1OPmNtWdAM71KzNatuXy0V5ORCeZNklKdeFuq0kvI8gq6FPWx7IJudkY7vzu/KQNfafHp+UvxY8ZGzL9s2IHX/5HTM1SbprgW7sRcqyhIxtOivtiMvOHMRxGCAk+7CJJLy2BW1mnZDpg/nWq/3mWjjz0ja1zTo1j9MklvvYId0OUy/v62BbGePxxpehNYqhm044VHXhc8r8xNeoofRnXjidedgcweyl1C8Pz7f+qkn8WavIUipdrhde0j3youWpsbA32BtnXhzE9sJT9lXyn+Tx+LTJPvIyLPP4sZGsEp1cIo4F3LDV+z3rwkjxPWp0L5rtHlcJfSs/otluug3FaCbYpW6D+PJirR+qMyYszfWRXH7R0+Uj48VL4KX//q8Lc/HomwfpaCaHQORU2I2dUSV7W+us0YWXIFdeBsTdlespOQYZLx7QR2dxLa5FZfZ4MN2xjsHLFWyNUcoaJL7Ye3z82DUYNXTihQ4izKXUVcTSc/qq0kAmyBhSy9nWreET15qs4yTxFYSAwBiF/ZNcJiepqoBFicDgGnoCV2oyedmzoFn50d5Mb042p4yxU/uYqUZV28/eEC01yDWaHIQcobEG7DHqduGt2dMj9X+6qNee2kklSqfoBQySIpa2AxMaBBuf9rYmnSNSpNlCowqZYmxyuOgx/89N1gwC5qYin3GQskQvfV4WhWY7HXUpbX56up0Q3Nl64sXyI3t98aKwxtS//fWD/vrzSRf2F2LtS3LbGFVbXR7OrPuZ+pIzjl1WanV+eFAx1t6Se/ZGeCP7AXpoqZ/IdVGkvOi8cm2mvisO8SWCu3C/ffz4kZeiT3rivnglscVeuFKD7KeF363frGGOWFfXJZRRQ/GNy6bBzDBi9MY9sqwfk/1AC/+TayJ6SOx0JRz04Ot1QwqybWTcfvKXv4k969P57LyMMa/JaSV2cs+1FotXcl3xAC95StbpfOqajuyTKtkWQQMpo0whU++Dt3GjjxkdLX5tyw4klxQ9m7H6pIxJQ2mTGkcn4yC2MreRhVBD2uC9F/s0wLC2GFqHfHaVtn+MEWHuRmGoCKaBQAXMbW+GEGa52YsXrElQlWYfo8wQxeEi7utlKfKh5lfD6VyK7UjbVo2SXRJjQayA6Rgmh6Gse/ZqXmTajohs996PrGjpIUHXDQVhsqaLNc0+yzywrTR76wvfz/St4qEluZUcGtEQtq3kdNhNn/0SmpATLTp0fcQuSj3OyTZT85ll6HQ+yxBjg06mxpHvPRfnEG3LtkJnhAu4ndNquvbWfORsN8U2/Gq9EOzMgQJxVjebfIgbqz2/PyWP4KDZ6Aa19Tc689uYgb3xbasdpeNNrH3V+eGqf/v3M338ik0itRhrYLnjbXNLn22JK/is0MH8gq2Isd3S/Q7IL57gdzD9L2EytQv+UZM1gQd0v+74J9XO2gZ/0vRyYwj+pOH9COtPUoH8MrqHbdnP+P3CNKYDur/LEd/B38X5D6fvVCAr4q/44POO+gty7fv4INqxfsxe91+6W35O97UtKdKBfpeWWA/8Lg5eGL2/P+QLQ/BC4M1Jsg+ko+zpD+g3akds+SJ8D74btIfQevAdJ3uLP/uI74Pbl20Mx6dt8vJnrSLa/PRBT3Y9l7+sH6coxd97gN2Hvdmzt76JnOxt/kIfu/ZGt+n3WOx8ueErFcFmjQ+d1DDoyxIZG50duPhVx+Zjqv0R161PDF+JBGATU/IAmQeb7T2f3Za95zj5DgfyJTY+I/89iG5jt3/zSS6HPXuPbe8rvQfrn2vYh9ibvV3yjkMAV/oU1JAHBqEfctHLGHctv40tY28hm/m9fOavkdzynT42EnfwiQy2Yi+I7QORi959H3/ZS6F9CbHzQoYNGHu2767FLe/I2clNcllpiWcDa41uaEHsBhl/DRZBpw7dZ0y+t4JigB2m1Q83iOVu3WHJPtaP9SauBb/Rdu6CivAbaFfZpy2PfQgMtegPcd/ZnTxwDCiQjt+jWwxDsllKosXAehWHbdhvA8Xm6a515A6hTxm8iRVfwI5v9V8NTGI86K/7w0ghHxzz1330so+CjG13jBkfiI45BXRKf/C2B5udhWxTz2Bpiy113njR21Bb94Vz7CemIBYw3fbteN+UI5NR+DjmWNRFik4Qum30Np+RD46H2hlLBX/IPHyLrcByuhvsbZ79cY/o3+OmgOPUJXOWrOOKXGIKQrMte/fNPax46DrZS891i7ZzUmxdr9fuYydEXChfm5cyCiV1V/vilAHd1OR6kix7R229rBfNO/3oNyY2p3lRFHPxhC/sxGaQWGzLtor6hXa9IkeCGfdLBPy7bZfS7E0+435RgEnEO87oxGZ4GNXYX2gZQsn87HFEAT1msuuFbvRtZEHGqIqhEl9lEIJe8lPz2Io8HNnkTNxbfNw0WoeThR03n1n3tjME6a34CMn2zidyxrprVIi1IQEOBtT3SgeVvLI/EivKOy2KxMOLFtvtP3FFLvFeeVmSuUUG2KtCltiZcoQq9k32wUI3sRyAhz28aiEfW/Fruet5ycsP4gl9WxdrseEQxS42VLryYD//pO3CL0SNMTQK0OeBffSyd9MvdFf2ErK2NZAZ9PEXH0Fo2c7JJzraW3jRFz61WO99j3W82IiYbQlwVjfGuc6PeMtDp9ODHh5OXYfEFf7iBZs8W+U4Fbq21bXFQGLZYpjUgIot0NfqRGY1Lbq2VbxQG6cHuc689Bj6239feOkpaXGPIQaDRS2KXHgmLqUmVzrWUbYSpzWIcbTdtfuRl1gBLeJJLBdecC54qVeVJXJIb8ZrMe3exDexWbJBldLCD4Q/CauLMxjMTWxXXmquNTURWo2JlGVbEvUPbUp0AP2MCWQMI7OEa3oju+glQu44ICC1hBK1meq9A7El8fd0edzkWGPIyBEvPmExxQ+qDKJOx3yKa2dhn1izJ3BUkU8OF+tyocqY+OmnoYcPIGtPjNKmmz2wG1N8BKhrsIaihf9ELfLyMGNIxC/ZBtrH0sPDWVUGdYPtjit616xVYgdVpfP5g8YYDcTQUWPkTxkl4p6KX2d9Qcn6+S+l//kfH/SXn+A//U2TWmldCKKL0L6yTydJLOrQY/ZU+sKJfcJKKeuJEv5KNYYIB39Xffzll+Ylvujk2qgayn9cY1uxmxdw59NZYs6JrmSVZGxhqEaR0xk7olmjzjrttSTlvo7TAAAQAElEQVQsTdYotrtwEr+rpzK/XC8K/8OHnzTGAxyD+2Obp5a2W6e5jJW9wnonr4WRDRQaJydXxy826gqoC+QcsjebE3r+g4vEkbGOhgmOlKpl7U2+qMkYo2kLv4WP88ODahDXYi+ChQcbbXQW8REWMbv3duKwLVO3NZdsxoFoSwkVWVEr5i1jRV+mzpkjM9ELYqulqL2dmEpliUPmxEHfZ+wtffx46RhqDA3ixZSOZrM/UEp+hb3CUJUUt4HSyO3KnqLLTKSpWJet/CzqEQZTbbDEkb/qjh6/wogDtWzZtVj/q5KDEUrPRCkbrK6BaGMUsZZsM0OXN8mH7FbnJkvY5BbY+oSuluaUfZx9M7uIkg1RUmq/2A+xFcCQSTg1iX8j1nSSTB9fYwxB1sIWBzFCRdiHQ5QW88A2cQ+NvPEWjbkdbW02REPWtkZV05TGPPoBjkKhS1Q97HHzMGUbPWB4jDnrwrV0BRPb3R85smeidyB8oS32J18jWBcKKGk3034ysbP/tjwXSTPSrcXvPrGNOLKZE653CL8stIp71YfT0r///EEfqKOIq9cr8nEdRCfzrwTirA5riTzpErOI4SXiPtAXWn2B/4P9R1bgfmV/hd+Y+Zy6P8eE9yX9vtvcdjoKbxzZ18EbrB+kf4QKZBMEf+9Yf/j/UYEfFfhRgXcqkFvUa7wj+t3kfNAN+lPWbuW1z/v5LvKqi8Qr0q+Z5pd48Gts/IG6/QH6O0rA5+s/MMq3XH1H0G+Z+Uen3ZeBfZfvvIEY/5rUbMv2zYTt53l8Htglji88k69AQcj2p19jFoJB+L89+MKXuGIYP+m+BveiGQeHXmK9x0F/u/dOPvp9+p1d/L5WtTfbe/eCHdp9zZ/zWLINXoi/mpj5Ab7EorygHGD44oDdX3DT3zPek7+XeWvcerjv/i2Bb6T5jb33lon4uyXSk1dSxGT5jphx9hl3zlvyoW0itmV7m3zh3O6wwdGSWKTwHDBCa3A9vaAj2dd3egSe98jX+UxoN3B52n6Ol++O/aAQn0SBh88f8U0ImygDwm7NaN2PbYf0AvantAjYG732PrQDeUh04aldkDGBNysPH/Ng7aDbmw3p6LcQo3NFf/KwJ9BXttSf9LbcirVvs326WYjMFaFHXlTFR/LfmHCgb7V6pm68nEMLMibOXTYz4ytIGnkYKB7MZe0D27KfEfkGpvpFJ3HkoX3+Kmr7yy0YCOTenBFumL13kCO+8884R/a1VGipZfpnO5m9lAwv2GRTB/LTlbiXjH3brWC5+5yOOqXPPMg4Nb2SU8b2Jp9xHpoa/bzgO/Fwc/Awr6iTbWWc/XysdeQTgY0GMrpr4UXugo/L/sAycQeHmL3pLQiJ5/mvcGMVIodBbNmWDTpPiEaGYkTn8fGJl00bLrzQucYfezJ6V/ZnjaHkkxc5eWExeSI6edhpm5xOCj04d76lI99N/8JD9Su3tLX5d9GXRBxrR8a2dTSLn8y9UVKH+LsQyyKuUAs+4WMX23m6HSKIz0Vsi6ea0cueu1yekFtwt2OhuIHd1+M8gQo/DtkXXFlXbFzI8xHdj0+Pyp7NWsRCdFO3ID5CDyKTeqGOGHsW2+Gnvk/YuVDX6NqWbaVOW10fur6n8wn6AtaokoFoh1xkJSu+Yku0MnLe7GW/PZwf9PDhg8bDWR/x+bfHj/rbx4+83NjwyPqmJokzdma/sFiqUbyM4gXYFLk+qf86lBciF17OUQZRDtnkJGmSV/xf5oXKU8OCzovi5HrhxVtyjf3MO18Z29knxPbwQR8+nJh/wFDp4+PSf/1X6pu6h1S6Yv+XR2jExvtf5f4ifOf6efhw3vWFjSLXsx7OZ8YnmTiu7A+7qOdJY1jiwJxGDaXX3hJX0FNkqkqm52hSThtto1je9Fc4+1hM7ozaVj/zhDa5ryyq03PkHskn9Va3ha2AfKn35MXflb1xIo8xhmwDbKMn7LSKBS0xmj5jqxu+ODZ7yF+5RprOOL5XYtjHQiVrF3kxoVzU7wSG+vrt/Zc6EZS2liiic8FuXlT12rLu4u0EZVb+Wehxsra1FnFseraV+j3w8m+wDhVnGLNLp5G1OSnNJigGV9aaAwNiLanBIA50svaJJn2Q/fjI/QoVVWwd4OXww4P17//jA/tDXCOPunLvTG3pmF/Y04+NXAPa65JrOC+wn7CZ/HLfcFXHmOvk48cnPXINEbrO+Dg/nBQkr9SsEuNWUEWvRinNtkxsZ9b0A3s+/UPrDmUPn89D21pFzhJrdLk+Ub8Jlmx3n7pm30R2ck87nU6qoj6o2JyiycWZNVrs/RqjY7cck+0j+gsZRCV0TMxbrEOJP2PRYvfEHjifzlwvpYGtjvv8QO4btEpWEZt0vSyiXhIUsThVJ9nuvbDV7pH7ztP219Dcd3IvncSoViE+BojraLZb38a+pSduPLkXZP3FPGqLWl9Y0Nhh2L7Sd0AYyhrmd9jGjwbEPmIFYKdtwepQ6MOOfFgnch5VSj2v5DepuUye1G/teybyG3Zl8qhhoabYDkiFeTGPVUkQErvuWvyjCmurWXwebChimeDFx9SoansVO7vQoo9Ox8g48ysGU4+M08dHUkgdN0i5zkJrPYQ4eq+4iJUDU1hpEmt8VfZeYh9FPmG2jIkt2OOCV86Y61Y+lkOpSz7z2NZIbXcU8paUa3S7Bp90+ElOF9Y4a5lxcjHyhY3EcQP6tpV9n/9IIfrxkT2bvsZQ9BDTyvo1FuOAvRAGsLFBD5W8t3NiG1WKviszBN44Dr6NTAK9k1kUOfe1ScHn7hvnN4nF4sz5xF57FLcJ/fWvP+nhYUjcW5W9xr4TONxnnRJ13AQEe29ORwuvkZAO7MymM07ftnY+pM8e9VnutzC5Uege36L7Lyib/wruBfhEVNTvwPeU5Lb4byhnoQ+wN96QkL6sv1RIFYI3YKnH9MdBGsfwX7dPET6Hv3Nles3u1/HV+O8c3g/3/yQVsC2bX8T8llt3sDf6l9J85pvhPZj+oce974z/UOf/cs74daivwXu3WD5f5TPW+/jKivae5QPfAvlUZrv3s/gQucxvQzAJgkPHPGNp4mEiu4BkPu2Zm+7igUrb3K8FfXWbSN6D6T/IYVMzAfr7kLumELoepMZnad2wYHBQJs7fc2BwX4NtLWLwoD3bmzgIitjuMVmnoBzZ6EkL2UWAi962bIf5DsIzMvunLtyjxpeCZ/HeExYy70PvtGN/t8GJcRBaySrisq3Y13e22HqB2MFNuq0aGUk2fkBq0iCOrGt82y/v+9qbbRFkI9dKA17M99gSx0uEqW0N8oV3+5ILIYJ0r4+OhYInli/h0LUt2z1t/T2XjWDlh+UnCEa7nF3N/tyJMPa9w5dQ8rifRw+qVr405gslaN/tKNwdXRh88aBGstTgzDChBKIdutnTTPsIL8jk4C/sB6HZGMGeySXDIPQDR7yZf8oj+giIxF4g0vcgdnG/JI8F8kAjWIVv7qXaceWaDeYe36Quax0+pPi32VeoYYbHqPNNHPq6a3PXuSN9MrQTJ/ZJZ+3rv/ZY1h7Hus3zUA8ccvQmnwMxvtnL6H1Y208kopt+Eew9QlMSpoY93k+2VQG/W+oGyUlD4vawtr2V2LlwZ+wyhiHPeUPmnS867UasVWQPoLPmjclAWtB6sJ9s8rBEBy98dYPUPRT61Au0LkWGYqfexAlts7mwYUJajdAmDw1XB4DCfkzk9+Gts9269taHYZt4Vobd2xsvdYuNYGEryDiCSGx2MjlgBsjZllMfCrXAZN1b975WTZfmTotMxlr7wui5RTeIb9RuDNs9dllBeJHJy5D4XcRgs06ktjqG5Gl8Tq6i2ddFdAI5D6D2h3hy1yE+Wy+6QIYO0uNRzVtLLXf0yGWurAV+BQxN8FuHiNsffWKlgzWBduADnbYBc8VOekCpFES/AQ3RuFDP8bGAIdrYwW/mk70xedmScSBNNEUalpAVzdSJ7nZE7gbsqNelVM6D+O2Bd4QXvCAPIc061CgNkIefXDyScdAP9kSL30Cq0+goLsR2JQgqwHyp5+TQvrE9ud835pT5KfLiUDEe5sxkhoeb6LC4SjwZ28anZFv54aS0yC/quvCTccBQNYZsRwQsbX7pYV4uPBDGT3SeIT2vISq3g2AY22579tarWBPovVZmQJ2qthyYtWzVyFCHjwsPhJlwUCViTl3zOdm2jOQhlxyCzPNgOePtpUnsi4fM1A+dhY3wAtuyHSvKvGtPjk+89MpniIDU4Qv/q2UH67aaWKxz/qpvKfW+sr8m0JHc3ocXXFnndoU1UwdXbCanDZBFKTT5XCnsW5v90zghmPivIjSdxhm5IpZBf6J3o0axd6auvLgV9uWhFYPEsYDWkHRmTZcoAWFOyVfFuHOGmDjXgoLsvJqXZsZnuAOTg/058XERDjV4WYSKJqfs/YVi9FOHDVflpWHodmwIWVT5HZT/oIPdxIvqqf/3f/+3eAdH3EtX4mwQ2pJVI37pySMmkhZDPfBCjvdhWrposi8neyQe3NfZar9PT1dFNnr5D1Ge8k8ez6sm15SxbW1tUtRrrrG1zSO/jUoinqzphZpekTM1taAL7Rbc762tu7SohVi/sOyFfyvjSW2CFXtrEUPimArzfHpQXj7Z5mVAaSTnJCrDX7KtE8mOOmnhe6G/uHNfr4uXm1PXxJ79yovkxQrZVqE/RvRnj/NyYfiE7Gp7H376oDM2MSgnHZHquuSs3K+qquXKphcxFRjqOLD78HBSZEYN+sTxRCwX8lqSrDMvE9u/1LQL8SXuGoWdwg56LgmEnuv1iZduT1lL8sr198Q6US5kYkN6gl510mk8sP4f9JDrAIHC34eH0l9/Lv3n//FB5xMxzE1nwWc5kpJqDD2ctxxCKGKf+WWC/jV+0RH3+I/ZjAsb1PLhw9AZHVdJFCs1S+62WesFhLZhMUZ/YS/5CN2YWO18Ihf+ldzRk7qPyUFMNUq2lRrNNXuc/XohX6uU9vj4qMfHi06smX0KCZvSxEn8TWp1YY8u8s3YNVpWsubc/GctR1F/kOv0wjUjmstCTG2QYSaGUMR0JYYr++vK+tlDVWc9cV1N/Gn3tSiVbUklRIVK23pEZlIP0TtCgCooohPB2EjsCBOrsV2YKJn4UKGCjgtFJ0gMmOg9fMVJ5nnZPKfaZuLFAGkgjd/QF31oG/BErAt50iEPXsDFkeDWSZQM3wjsHiUr/73DxNCVvcmtA9vSRCe1RkxVli166so6am+xtQ/RWco6Xck5OkFiDw4Z3w1is4Z1wnbv1yrGhQ8LciN1y/3oSjJXDJKSrOLevNhHS5AZ55qZityFhC+JmxhynV3pjX0bzwHaAxTjASqFxq5o2SvxV2ZtkIEtlzVOQ6fGSbYkYGKwGTDpjlWMrmi2ZVsFUuXURNat2XeTnWpD61ik2Dmws2VqY4wkx8k6VWUWSGUrsafO4R06mffY6nXJuO2yVxbX3vtbHgAAEABJREFUv0yeNdS2XMK8op+aRc52245923LLWClX/EVGtOjTcViTBVmJTyYm91yXX5S//P3rvz3ow08WpoBVClbMcZfHrDdM6nAFF+xkHD9MdbTUlEtSwUE7+uYhHP0g+gdv8yu915d+tH+aCmQjJJmjz/hbcOgd/QvdF8Tckg4uDAOOg5I+GzXI+Af+QSvAzekfNPIfYf+zVyD3m+DvlWd8B38v//8afn9Vlrl9vYevNXx8EOPzlYKv1Xspl41y/zvzJff7ZrEXfJ/2b6W11Sf5/VYWfy87vzbGX6ufvLIb079E9tV7eCn5PIul4Jny249i/8Br69l5v0VFbvtnd3Sbv3Z4N4/M1BLf6fj2JLmirJftKOhL6q+axeQXDVCUxPdabtOFeWNkHEjm5/9n71+0JEeS62x0b/OIrBmK1IWizpH0/q93zlrSz0VOZQbg/7fNgcjIrKxL93TPDMnywoa7293MHYgIoHNGNFsKcqOxf+ynWeyeEM22jG4dPaQfOmy33KOtEDJPf+KcH+Kyo7fyiIzLcof+Sgv9hM0oYP168Zh+65h3uY/tfUv3a7xYyt4JviZz0k0+5/ij/qzHR7xHWvKOrYCiPbIU2onYC1ZtEumJNyp3nVAj/xZUDcJUrlIkbFxanJRmWTkE/YRthlYdfWoTqFti6MEXJ9t3Gi7vq3USoxnYlntfwMnvRbp1JMZIrNnjObEENroHCPJRhDItXXvJ5NrLA5Ag8UhWWqTCOxFacNrP+A2WmhS7em2uIwkM7vvkgeWuGw+YJ+NI2UbFDBfs9EwfjxVYU1Y8SWO2nm3Nco8jkN/QySX3hEl1Z4jI2Esm/CmHytlAgoWkPmiGdmAyDOgej9ZFZPnKWewiemJOrKesZRXCDWpSwBWqEqqydxKbaKHaZvR6GP3MJvSEEd3M74AekaZ7Ue01sB2WbOMMHgZsMxewFnGnBrwAa3pokB8O6+Hfg4ztBymGmQMqIJu1wVceFu489LMNDZkcnowzB6kDvJ2HeRO5sGdOwF58OZMHMMwRueiFjRnZGYUTzDWHdsbTdWfO0Wmf0iwX+UdqRrFRCF2vvGTpFw2lnafeN14UbNm/R5wtiGaMTYxM9vVOn5iCiRzTXuMlyxmnmJbo4zGVnwgFoW3o7CA8RGSXXAaljj9ju/V1b1jJCxbmZwa2xYGOATaY2FbaxP7qZ1+TE/+xPXjBai/ZpNW28BdZoTtR96AW6Ecn9GIvjzwkRm9Qq+iEt2NTQgG4sAkiqzSEdmqVh9WGH9KJ6Eo7cW13IK6ROCzdeGC/s1dsd12N3+jaMDMAsFmvXROax9D16arr5SrzkF6heSBlZMTUGsQ/Rkk8Zt5Y56mpmLUNf0I3ICou1IyqZUOCx0tcE29epPXdGYGqUmBb+RfJYOPlQ/rZ9Yv0CaRcsi/653/5rGdeYO2iztBwKUrVueYFhyuysSK5pI7bjM2JONLZGQsdakAx8teAeVkl2mRd8hLtpV8C4x9ZE681lBb+QvRFTAaSrG4z9rgO0o8x+sVHERMlg29VLVr+wvnpE3XnGhrIxcf1+gS/TlPEN1njvdHXFoneeKElWpV0uZq146VK7ENbL5IlQpbIlZMSR+tS28QtWZP6ilZDqmGNC6DXCrLneXl5YT9c4OlolIaXRDf0N8XXqNL1etWoYm4VcRR2qrALRl0wacX/7faCnrWTw+n/es39w4rbjbxivycS9hZEi07uK+fLwLz03Mkh672RZ17use2FaV7+Jj7WDaMbL7rDy0v//baJpRFquhDWH/9Q+p//679oXMgFG0SmC4Fz61XsX5IXueC+D9sarFMho7NNop2FvQu8KzEPfExeGG564T64kxNEIhH0XaY+kjU70UkvQP4twZjNnDrkr497D/IyN/9hRDCJ8YL/vNhNDOVS2aoaGlWymdOLtidR+irLjr8dmaHoD2zgFK567XLdRy46L+zbG/tkT3zo5f7z+fkzL5RflH10pSaXcVH4qWvienl5Jt8b+BP79KadRRjD2N/BVGwX89BMPJ37hIX9cqklU3RqYGYODR4SfbQ8vPQJK8QqqbAl5CgZfjeFv3GP7/g7f0cUkakxRucaAiqMM2fvkYttZBzWF9jI5eWF3HFcVb3OlAB54V/MpUEc2S/xe2PNNzbiCy++nz+nJjdi25V6iYYruSRMtQ1brCEE8iMBJCRLso2OGqn7qZ96Ff5Em2zkiV7+Q01Di94YVmEOdcFSt66t26ZU3RfX3eDaLoRjY889nRz3KGFrYxzEx8Z+GDVab1T02yrhoolcljLYqXk+G1Kv3rtc7zd048N2y+/U5sYem9Q1Vib66V+x34fRy8R2+34cR2/iL7TIjTFUyKVO8Rl+eF8AmciFHtf2YZs+OST96NqhF7XELjmXixik5Bi96McOUu1XstJMv7MuqVnyTD2WTlsXRUDsGDNCXA1JdrSFTBCZqV5bb/rDH676x3/8O/3h05IhJD5OGVvoLVnREnuD8TrCW6OvnSc2Tl7GjQe1niOT/pT7Wl9fY/yk/8IK/Ei1H01GPnikfTSOTPAR7ys01v4rnJ/knxX4fgXyAd34vuhPif/gFbDNB9or+sOMT9yz/13K8/Bhly8Av4uPbxn9a/v/Vmw/eb9ZBfZjH+982d75Avx+T7P125fL60tgz/5jnc6azNQHfC371OgRX5N7pM9JWbnWWIYmpz/RhN/gVCxiYPvNfSy04Mdd+EPRxLsY1fbzw2TNxUMLfr51fscPM4Tv9byP1b9BsheDxBQQbpvJuAdfOdluv/bH/VfU7uT4DGz0C6QHiTP09A3WPnvgvsbI9Dj9gdPoXf6eI0U4mM2Dfky/2919JLZHOPUGj7SvjE8nj75tcj3kT/q6B2Q91npFb4XqDFmn0LOm9Ec9msEpNla9wt+hqNdFaVHHX4aBiT39ickP1ImjE20HE5APn/ijhIicKt3PCDAKPWAo24C64MMgtEdMBE/s/GA/MbG1MPlRPfG7tEJbo9fzrjzotfo75KFnv/oVv4bjO4j+I0ILcp2s3m044wzSn7yMv4b3Mvs9jpKIZZ55sk6iTfh0fdiOiMz6h2CXDDIOss8bkxl2OH/zsA0/oONYU8vYDyD1EVOTmk8GQYjpH2Efeq6wWYesBch+aL21v6ITgUI+/Yk1x0YejvMg9JVeMutyzs9+b5uTNfdJkm25rBqlNJu1Rm7P5yQPjPLQKP6DjIOMJ7U2enYp4zud2tvYBKc/e83t1cdPYE6B8BdkCXouMyVO6HmYs90mD/ICHugdNd2Ovvc0ctHFnOrRR+jANg8KeaBEbxvrujfbSu429APykq2ChrRND3Rvzo2DGHedOaYmW+pFXDZ8ZM+Ywgs6VviRy3fdSDk+kLetnZriTvZaC0zIjLP/g8zfI3YnzxTm6ewQOOPa8ReZ9DceyKffe223jt+yhO8ag67kKpUHY9MXMWUzqudKs6Eb3alJvLENU1iRnbO6ueOWQrKsj1rhy/DwyjkSjPCdke10+ArtHKcPmtUnp37vga69Ylz57uo4qZNVPIjnDYTEi5EXpSb9cuOoE2ShqtgVrhKjGLS+3jVbtjVqYHN0H3lL0LNFJi9s9q4h5lVco3fIsoEE3URlpcXPxj4Ksqax13DJ/MNqxBZMF9AptkC/JLhclxgGsg9iKw9DYzvX6c7693XVfjZiXAg9/FxbZz+RSQ0jf+OBcvDy/MILh1U7XGrwIH8U8RGjREAhSlyzG3FMJYYg/gte5IuaFTqDfZe5jR46kWkwtq3ElPmjDCy5rBrVdbOXbmwl1kbiDih89EUz0qMuRLjkRTN26GQbDPaJM+3Yt7zoZPv71EMmtoLUI35suOSRy++GfP5CEpfYIXV0WYJla3s5+k2R0XKDZanQH7wVG3WVPTrnjZcZM/sFXviixd96kbephjV4OQhbY0zGwuHsF1+JLTGeL6uUGMHGCzF7qKhB0PxRst3AAr53Yp+K/xsvC0KzqTN603n5NPSvnzfxjkUb19MeaNcLScc+W4Q40KIg/Ue+0NMPbIzTF0GP5Mu8Mh5D0UW0fdsrHtuaQAVfE56xbWJUf9/OHt1xuOfP/+ALduwVsdYYimqAC3QlPpoITLJKhc0rMVzGa/4DWng62typwzbxtx8UyTa6FltLN9ZbNMucS3MaSNnre+tlnYZqWKPjYVyD8RPxC0GjWSBrrlWDdckIN6pS96I9P2+9b/Y4Zp71DXNSZ6YMTbcwyCm5Jr7U9cbn51lbhDis5D6IK/obed56vxmfha3EspHHrtQgvpa+U+UF/JbEixAphMQVn91jlAPGrtv2DG7kdhPvUlqe94StM7km/uf/+Ac9XW76dJEuxJMMduKJTwwodnac2ya2C7W70EdKxGmF9/J8U1743diUt5cpPubA7BeneSFmG71SuZS2UcNg7pmzbhDjj62EnqmzwFSv474r11M82m4bo6rtiTbGYDx05aWePWSV0m7sDePPTCYQRdrJ68Y1tWMz86rRHMnkOZX6zXzRFo3Eo7uxLtGxrcRf+L7EJ7rpMxftypvR61Pp6VMpt/9xmbqAvjcMa1xKqJLLC3llP0/mhWcJjnAnm1FyCKDOnShhpDaiZX4jr4RPtGEiZe3EuL3c+BwbzEs2i4l8jir2Nopz7u0jNY5+eI4/+EbLNvZ0x8b1k/WEIhN4ZC1neoDgfKOq5IPBjT0+uV8uIMdYXI/Gh0WMiG+sO6F0HIcR6rFp39cK2UiCKuTxH3nbKiBaVXEW1/6uHVsbGy31OOsT5rKUEang84xhsq7rWoKHUEySOkI5diKcfIvHf3iIFL2g5v42LkOjSiO5QI+/jULu5C3mo+CxJ/IfBzDVPhMfeREjFhW5nXWMTnBjD8YGYvDQSJ3EdUDf9EM2OilW8i4CDmwr7Yb/8NYsFPJA79yToZ+20mce1diKdL6PrLhWrLEVum2ZPEeRU0BeMjXH3yTfmaCXoGwrS7ezViJ2CDL/wg5if+Oz4cY9aONes/G9ZxJjELHI2o7oAmPbMv45VP7cL33/y3/7owZbOmsS5PNMlC1KbYtB+hOSJWAPpdmZZ/RtnPq2ZS+UrCSZ/46A0L9poL7J/cn8N1UBlv3DeL9G/1D4a8TvGfke/2t2/9r0f6tx/151+1mP36uyP+3+rMDPCvwFK3B83/oVHnMTDNTf2WJnIedfYe7fs0pKEnwnx8m37kd8R/wvzs4X6W85DT/4lswjL1+8g5PG75J8Lec3yypWfihl9KM47ZzymT+OM/8CEfiC+OOEr6mvK+PH7XxTMk5A9kbLMe6LLpOvIP7tnL8i8DuQ11omuG8bb4kl/EYw4a4fw/nJ9TZ22+wNkF+QjN8o9sR9/vgUj8HiRn2h5Nhb5Pu+O6bf6GIrj2ro4/YOy9hbHHjfsPAly3fSiu0+/e4gnoII5vrb+TEfTPpF29P9YtiW7R/SO319IXyss8s68V4muoGNjM818TsxK2HvuG8AABAASURBVPs/cjM2g3cSTYd29gzvx1qTfFZlBBlfPcJName7c7Xxs9jMpUrcJiZZfaSDVtB0tELHtjgOSjrscD+XrHsj5vi6zz8cPMjDt9/OOzfswOrDtuyvAyaHtR4QkTG6sRGkGqJ1TAc995XMA0HLXLJe2+P4laoHGftjmfiM3bBtP2joTYvb5fcNuSe2u89pRzDI+BG2se0mTR5uZZD8XZZLgN7W95ojbxQOwcn1tJAspvIgbBJD2G6PnB/sMgtLNUpVC6HNI7lTN0JRc1zFNITJ3slD0GAmBwTcAjCPwzYP06Kke4MEDS8MIm/7lZcYsGFDA7ZVNSSmvdY6WwiSbQ342et2yV500Wy/me/U5nwIuvGAdCf+5Jfy2EZDLR9bVaVuZ670S3ZqjwLMyASwZNahbPTzMHWq6wGDQ7K62ZYNmNn0ZUZSXKHR49NH+qzJ09NVjU9PuvB033bL9fIccSyCsL2gN40IchyyiT22I5LY8+A4aGWIFvcEZBP/zppGNsjYtsYY4CIhlxgKWuyMqtc1lRR5Otlu+qk3BnLI2sbOIPdzXkqzLcU/kBiDkBYso5v1sZe8aAYoyaGR6846B49xJ86R2Hmg3uLHybYKm6LZsWTt+L7HD12Q49dmwDwPk+kIc/ZLhOfjpfiO3/gMbz9snPP0sbkjk7odprSzB3ceTufBfBC56Ae25bKSb+g76xHYpnbW5WnowsunCzldriXzpHhnX6/5lXmpG/ITP7Z15nrjpU2uBdFsc15H9PNXkOHHZ6imPraxR22I4U//+idt54sEkjFPxSMbPGO3/5qRF0OdKutR5GCX4nswJlziHro+XcGTEu/LoZeXWRdeztrxtWnib9nhCqGm8bHTn0h8Qeyv3ip0i9Sjd3uRPn++6XP+ovPlhReSmygFUWfHAOLDhTCpCSN2RbOXfzoFVSZ+dYtcXi7m5ePk5YNldVzop584PnVsuKAq+btzHaNk5hPfk9OJPfp8DUJdDfjPvPzdqOXaGzCJIPLt/+VZGUMiNqfTjZdhL+jc0OG9iWJHeSFGjAKp9bgsWa9O2QfP1IdQ2FdDgwUqmC4rcdrkJ6nosxfTM8WaF000YrXNIJAu3Kuerqzv9dL2EFbsJ5/Pf8rLO3Jh3/zP//kP+ru/Q6YUEeLfeAG7I4sdahuqDVPMpeYnXoayDdb9tmsXB3JY6CPLnrqxT936UzsLPSlIiyGVddx4qbnxEmnjusneh82mKFlFjw30b9QyOpPTho1cHy3PfNkU+V5UrGkcb3k5CBQrxJh+b8PiZfG1a3zDbtYw+lVnzHv/xzVNx3bsPT09tW2lIWaXbMtFHzgMLVqPJ+OpGlbWeeSe1whzktOU+Vf4TJ+/hM/ny6M9W93sY8Bsgj37k7hCTWx2QZU26pN6hHbhZbNtXbmGL+yzQiY8HFP/cw2YYRBTgt02csr8lv3LumVsDyXOMagLF/LLyx6xBxBJDuQsZNO7FJ3Ox4XPxLdr42K4gV5jfLOMLNVUYrYt62gM9mZKtlWjVl9nzFNZy8QXYEQIQJsMAzEW41eINtnL2W/ZQ0yjIrMGqc/pY1TJ/Ft8q8bAiFYzwzmxPZFw74nL9YKNUkXPVttySUgoDZ10fbNjgLqSW2IIIHWcO4yIhhZEJvXKXo9M7Av7tpX7c2B8Ri/7ONdD5GwjZoWe+Ykd+xnHju32ORPUJCcYPYYuoS/JtlpW1mr0HGLurhk2hC7rlHgZKrUNT+hmHvNIND28yN3BPk5++YzL504+zyPTeijOuSnXzj/85yfyxVfiT6yA2wRmJ27cWDo5T04BHUfCsM1oHbikLmv8a88J42u6WfWv8X6MzgZV8DVpk9y38DW979G/ZTO87+mf/MT+LZxy7/v3OuGftIzf4+Sd/cl/Pz/pZ59cgnP+rr9vzqwyyP8efy6M9EEW+HU7vVNmyupopw/o+niUL00F7N7mrVOsrtEuox+sec4J9w6MZT//WsTe74kd4zsx/q2C8L55sOT6c/BovGvwSGD8tXWD9Zscf07s0f1NgvgPbOTx/vFbjN+X8rRpW/YrTvp7+S/nhhTQncfj9HF88t/0EfgW3gh/MDl1H1ghndPH8Un7BX2+QHwL3zP1Ld0f4X3P/u/NP/fB+76/9eTbzw8GcOqf4vwU5HMpn4Qn5cf62MlnnV2q/mEw5O6z0Pnc49OQG0/+f1T6v+zjA7Q/6zDffc9L5sdzMPl8D4y9hWVvcrMNUHtzmC+qAWYUCDtBZD8GOVKnH1nrj2TeOP+BSWITpcArnztTthun6kc+Qjv5Zx9aap3aSNVkTHX/9tSf0PiIrwnr7bwOJdvwhJzv0NH2Gb1j8q4LLwh5xbNk7WUn9I9h8jesYqtmzK5hrVkK5hNs8BKriOcEchI8epdmQ/TqvZo4gkQQqCKn5mcc4KLnbZ28Iv+I6AWJLMDdrzpOP7EVxMe9PvjNigWncRNrcM7vstA7bhixc+KUPXvYyp5IH1r8BVPUAKSuM+UksBL/uC4G/dwtfs+tIsHr4qRHR0HGD5jYeISOFt/BMe1Yeo6u8WNbdinNzjgjiaFwDsQYusAhJ1rqQMdhsA47Y2vx6IlJ6E18Jf45RVsygm7sLdmp/FMaD8EUZPwO0Y/8TKLwZgjRZD4BpK8e8RWIH+pHOEqfOaVW+iApLJTswp61Q9hlxpKhBeseevKFjFaD1HaZdZ3pcyS+YLcURCbg8Su6UztCmdNRv8zUfXROWsaRD2IjEPkknsiUnBVV7t8oS9lcDexlMwGzBo9QaMiYPjrJspH9rbM15Zy86RPTCQnjrMlr3hNKaM1pPePcBJhejEOcPGAQFYhelnGS2E4xJtnQSXxOBViSiCu083Pwsc+9Y/GwhvBOPaZK4pqKTVxIOxR46mZ1HIz3xN107l87BI4JzbYK2JG1Pm5W7Cd+E+tMECpcQZ9tVLH1CjE/QY2QsZdt22p/Cj+6sQGPHCxyUebQmU+g9rX4yVM8+JsH7eyFjqLb8sRFfTOfmNkZT/Kd3Vv7vuJJrOq25qELO6gQe8462uPYBF2KLSEbuP0amrANiG3CC5xaafGEnJu3a2c/TJC1gRRWY1disXbiVRiAcLWTSGBb2VOT+wfp6LxORJvIIMhI6jGjPFSb6ET2FVZi4xm4bhh/4WUUXaQlHHsybAK+Uk+mj4fZZDWUbDSwbZhB3AeQoKxj7ZdwMR27kBPHDCmOyKNrgKKpk7Fa5sE6dRO+ZwtG15rUhFDpGWOreQffzr5Rt9N+WDfy2eRErInMHaHFvoZ2BHfmE9/C737axlrquGMjyBhSH8nrPreUMWrNE34whz8r//OPKsvYlUqki+wmVlllC03AeUIBTYNsc8JgHlqetmGju2RbidNOsFXWGNjGr2Wp2J9G7kBdqCcPjgeovOgJnwi2FBRdAqEG+OdJZ3wZm8a3d8vUqOrSxiI+U6tdoiQNqSRoE7mM7aEK0Mk4tB070d2jtyGO/MnToTcjAz3yE987811ZN2uqFLrhz50hKNatgb5rILkgRmSibp7K3ipqacfOJGausOO6E7tiwRK2W4fTDPpkSnnBhpV/oqU+k6tuYiNjSByz14WB5k5w2M39f+QF7bAqL0VYn1HulxI7LyX3lw2buwapEZootKKT3DWlncEkr+mKNW17ew1L27xx3b4oLzc25Ix9Rw7fJQySywRV6EJLRBuF27C0TWK1BFuT09wte8joGX9mvGviYwfpp3g/o2de+PwpL2nIwQMf5GVA+ZE2lkWztvjjBRshasYxPmxYHOlOSJaJuTyUOIRdPHZ9btmHolEHzsIBXSEXg7scPXKzDW1q8NLENjKibtIL/vOSIv0zcW8Eklo9v0wFkIhTuiG3E5+owdSuK9fHILfCdhU1yf7B6rIsQkyskxd2Nz0/37TzckkEt3NTivtCL/0YXG/ECEuUA0xd+iWZGO/kOInbmmFif5JnwBAafrAjDNkDUsndM06sYg5gKDqkpo0FqjGUF4dP16EayIqGvF1LDh9QHo6Se0bPIC57D5LzKAk15UuWiXuwv9bLvaH0gRGwpfJFg0F04vUPT3kBnNGujWuE0h7rsck7hgmaEPWP/3Xo0zW1/CxcYuhKua5iIHXcZrxRrwl2xlO2ZfaJHTtuuZaV+TdkGzmzLtGBjR3Jnf9lHNcxIhHLtZZ+Z+2maI4Pq+qiy7jKXfMIl6BigzGj+Ms994VrWNq1k6NiSFOT9ZztM/tEskoDW4P1mHNqh7/jL71tjY7p1f6kWPbQgC7FBrFDm9hEtffrxp69sYH7/gBv36zPf3phT2KfseaFONRw+79IibPvWYl3Vw0DCbOs0Q5HC3NCK6QFSqLWcmlmZil7ZNhEZtbMxLOugfxF8LCUPYAW61rsE/SozWxMbVwrDRLZ+eKBGcmiJotnRTOQwmufg7jQu3GvVPjklt4upURFQEWMI87ZRJMlTJ037AdYUua4ZE9I4RfrW3Eg5iBr8fz5RYXrwV6vUbLNtTTkisyuGUVk4/t6vch8huJKuXfcdiJlQkctM56K+M7aRGVS5DknQ+h08XMZQxcGFV9lDWK36fEXXmLa0ZkqKm/sUgd0WXpxa2Q9Fn3fRaylKuxdnnQB8T3xjTq80RB2lNZ+MpCsIXFevGI0ZA9lPol5x0bG4gaf+WAfly/a8Zl51UUDvyJulERQSp4nbBO72FcEPgpT7jnVFOZ7bJWCyTn1i10xTvx2qfA3WGgzTj22201UUflMn7HgqVGlEfu5fpkXsqmrjCViUBrj6M/WDgGQlwnE0EbtutSmv/9P1LCk7GcR0M59dYJ+F4cNTxGTVRgPjK8F6XSlh4Z5nQjZduvqaLHRsHo1htV2bAZS15OOPuMvUWH+jeJnWL+2AmyyH1X9lujaQj9q6afczwr8rMDPCvyFKpCbU/AXcveFm/gOvmD8JPwWFThLe34Z/MhmeB/R/xK0+A4S59fwl4jj34qP1OoRf6m44/NHfOXL/Y/InTLz+OL0NfuhP9rs7+PZKIfi5MfBaeuLPnLBF4x3hMgEj+T380fe45j4E+Mj6c345MfeiTcCv3By2jj7d+pz7u8o3552PRFJH5MM3x2hBu/ICu1EfhDxk+5Yk/eSv+Xcttw/9t5bNYQTiYcpx+yYTnp6iD9wtNoHco/02D7xgeidtOIt+YibFO68jwfv4mQPSaEF6pY4gp4cJ/MA4xhSgPvoi0H0Jvsk104QgfSLjmoGIX6Itc4TmSC5xG/x498d46GUmIGZBpENMob04WGfNfpSquPjWsftmx/hj4bCk5ZuEZi9xnpoiSHTs8/4a3C96tuv41M+MeUBYB6m5UFRbJ44ZV61rJiwS5TlZJPLaz3vxG8MTvvpJR6ZPBrTas3DWfpt23noywuK2wsP/nhos4rUgnZi8n2cQdi2deEB3IWXVfbih7eQebBm5zm+Fg7KB3GFY0c3yOwtZvYkAez7xgPNjQepN6Wub6Tgv84B3UM1AAAQAElEQVST/3K0yO/sLhbi0PP0h5Go2cLa55OnaDt+RbMt24y+PJapD3jIm31Cd+i+xhQrcwXGOjOLOoJ2MTkODOdFTfbQLQ/Veo9P5GEgMo/YGK4j5NhZMxnfqdFGzTYeRqdPPrHV/z+F2IztyEQl/Y4PHChy23ZjX2xMeRwI/db7ZOPh5rb4sUuNJnkE2bxxb688d3gbT0KbFwcHbMteSMghnzJ9rzh45r6xYzsP8TceMGcc3DLG9qjiAXZeZFx16QeQ+IUev0qzlPHK90YeU9FvFrVJv/EQumvBi4Ln55feW3lhNEkm9aOLWOOMMbxFiP3Z1xAhk5M0qVN8Rja04hT50KIzxuBBKODhdMY1BnrETZ4dZ+IAGe/H+lqOqoQt27pcefmR668OumgUMj4DZoq/F14Enoi90L+GJf+i/MXQ2is71xhzajLPOPAdfUIllMSs9rNDiH58BBlPaEHkLf6hWy7ZljgIV6ltZKKTNb6xrrmvZA8I/dCCrL1okaVT7GQcvfAyjs71etXTpyflBVtqNGoo9NgMKr4xEPn4d1l2qWWOmkZusCZBjaWPFPtrKLynp6tiV8YQCdQoeBd4V9ml5HB72ZUXj8/PGzXc79fLjevp5eVZL8/PurE2HQMxxW7HRJ1Tu8zj50I+g3Wuqq6zbSWuUUP2qv+N63oSR4qZkPJywb7iY2q7mVotWdFcJfMve3Ryz9u5NhNTfKaOL7y5eOFB+iSwIOuauIROYplcW/EV9L2E6z/8zM/etnItJodR+GNeQODG/eaFl0QsM7EdTqBLRfgmx0n9bnpOjagP7rINDkwlHovG6Y9/9wdV14E5pgSNkWw3Mp5cixvX93b0iZE3Yhpce8k5a5Br/hlfz7woTg2OUir8zFsHY/GdeBr4ww3+rey55BrgGd8C7nVCDDsC6x4RW3Z4Igbp01Nhg9x5STKPtU/ddbRzbPukdG9nHkg52247VcavdOHz+QpG6Ip/wTexXnS9XJQ9axuOSJe6ktROndpYKHmpxIuXz89q0n/9L1f93R8Lu2Zt674eyS/3iht7MJ8N6mZVlUaVDutY3KR+8bOvsSQ7fDOfurEvRLteie/pSTaxgcQ5qrieL7pcB/QdlFLrXONBxo4tisWBS2rNeiaenf0p2sY+T0y5pqIz+KyYCC+ggkx4tnutmHIYTEUvcYV/uVyZJw7Tpw7Evt2IP58bN8VS9s3tvH+z7ya1PPffzjj7/4X7Q/rUT8KPsck1kP0W3cQVv3mBlnXJ59Ez94znz5/1mUX5zPjGRTSpnmh2bFh2IBX9GNV1umS9qeFOLIlPR0MEebEfSgOZ7O/4v4M1eaaO+y5ZUvhCaQxjtxp1xG1ZaYkp9z6xd+yS7SMWaQyJMMCiT+KZE+PCNuuz4yiIjfSQ0Zdc1oSXWiWX7IPYsa2Cd5RAYmAbnWo6y8u6sD7Zm6zRxB9H5zFhxnX8rD7aALpkpdkmdjUopbhl6HIt9mIxNjUbSq3aFnocxMmKMJjEG9vh3/AfGWHXXrmH/kJtX3qfbJoEYVvJ73q94oPvM+w1Jz9Jthdk3RsFubFGsRVfQc/xRybEXaoC0T3s3HUfBtHJnkssDfZW9lr+lyJmcgGn20kBQ4uvPWPs2JbxE/qWeEDGsKDDM2gDpm7FPrgA6oBO1WA8ZJcKsIT0yDOu5jOuKXPvsKeuT9bfH3/5u7FnxGcYpaN+q+7tk1PhMzDjHLax4QwbTJlnuPQSbxDK1/CqjcQE745v6dc72Z/TfwcV+C0WNTbebKy/eF1+OvxbrsDrjepvOcqfsf12Ffh5N/jtavnT0rcqkO8wQWTy5eUR72mZL+QTa41+7Bz54NvS+bL2iFP6jOk+Z5CYHwHpVx8uK/jVBv5CimcdvtZ/Kwzbb9j5Pn8irOCNwA9O+Or8+mPqB3W+L/Y+VrwQrO3+YcDvqlefTS++yA9lP+h3avaKKfvkDmg9Tg8+cv3RWj3KPfIf6b9mfNqyTT1eEfppb8Vb51Trxxw/FSkepVRwZ/7CQXQfQRjEoYZoiWPnB9vk11ojPx5Bx8Q1iEgfj3prXNhw8x5Pp176R3rG0Ussa2z0K8M77NDW1F48SFrI3F2UiZE89AiW9Os5vADBV+IxinwQPrv3sKvum0YN9Avbik1tI2PRdvFg5IiR6ZsjfvZcFbvE72b5yFM0VFhrIqP+8wdiyT5BDR0sIr/zUG2iG1pw2p4YDj39HhnmUslAtMRtZhPdHTuzAYOjwqT/6LD9BdkOLfmzAtg7BZbNFWfGdzoyUTGxmAcLgZqADXiitcUUK+Pw6M/DDjezyukLzM51kTO+A1KP6XdkevzQh7ZxU5tdCy5E5CZ8it33ufAh9WGbkBci84jINdoWa4sNDu2swyM9YxsbWFw1YMCxPFNLHqgw7SP2I3/2GfdDHwxzICxZJT/sLX3Qoj+pcR7Y5B4QKDGAKisQzT7iom8dnKSH1YddlCVrm/zSs7mzx+Gech0jepD6CD1Ased9cs4mcqmHxJY+MUZfR7Mt2zy0ujRlp7biQX1PONmLH/qpW9BOIIK+wJKrPOyqUlrHlMEdk4eVt16vyV4wuTbLkhnba58mhPhqkOdkvWYvHnwRHSWxrD6KXpJNj0zHiXDXX2fTUcHoT/zv/bJqvdzZFT8tgH5rHP3ETmDxz+G4488ax12RZ5FvZOI3iFQQvt1KbT+8Gw+z4yf+jM2C32P6xDth1iid9OgInuTzUJVZqyFBaz6xwlWLMcaEYisPGhednKFvfC5tvPxIbaM7qf8GLf6HhkpI58CQbdlWbFACBTvXmLrF3uyHwqHNMGU4lm3t2N2z14izqoh3YdTqbWN3YRJM5BMz2jI6O/bysNdW21u3Kssqpe3E0XEjR1odmzAw8ZvetuJ38CTbXjr6sKXaIHqxBRJ3bO7EJexEzcY3iF/c4C86B8izBB/EZ8AwarJNOIsb+sR+kIff42Lq94IMdrjW7FW38HfiyfrFlz208bIy4YhrIIYLWRt9HoDnQfZGn3ijW4UdhGM1suoXFEODPWoTD8Sc85BZ+I1eybLdecFeh6cSs714gxcnsS9NZBExI3LnzGTesSdH6KSAJGT042PpSr23Bzmx7/J5kHWWzL8BiAR50cKLVYjMJDu8wd4SUZemL2D9hebnF+lf/uWmvrSQEzZsq8hZHprEQ0m08cI3/lY8u6T2oOyljYf5wUTQtvJyAgFM4Td2UvuIzwG5UCWG5Ar9zNW2xFEFX1L8PD9P7hd7+7AtO0A3MW2REXGu+y4q8Etmn9eDXNvH14113qJH6LCVZjvdKzo+a4xS2u3GC3hym+SatUlMN+Y3Xk4/v0z9658+d3zxIfaK8K3kRK5dT3rHFD0hYNJt252jZZip6Y3YFiJYSvwtoqNZevpUvNi4yja12fT8nP/oYudF39QL8VhxxHrhCCvITaBuLIuEr1GR2Rd9QgKTOsb3Cy+aduKYXC+YEC6VPjln/+VeJtoUSnDtoVyLvea7xLsz5tI//dPf6w+fprbtT5rYE/aNoVFWG8QGgz7v3IviOzWYFBExRPCQgZBHKnQ6ZX9lr92of/qJTPKyrZi2fde1l+7RKa1TJ/boB6GdcWScWILCWPTSD661yISeGFOD9Kn9qw0kiEVHvLZVVcCyLXHs7LsJEndhP8TEb8PU0t+pRV7gTupgO2q9zrfbC3uMz3zoYm9JJdcF++x7SzWsAezkL4yVduQmL5GzJwu62xo8+jGkUZUJssofheuC/idenD+Nqy7YDnOyMfYG620oYJRb17bsBwhTiHHIjAv7Y5R4N6lBmKJtW+JDgpd0TNWCCHfpOF3yHyIgi6oCzCOCAGeh1uBz1rqsITpNphctXaE4qjTIp/VRZ8q+EDXcAZsxSsjbll2a7N2sZdZ1Z0PlO82t14I9vE9qiTA1l9NLhd6FWsXuokiQ1C22sce7yPV7ijK3nKUqI3egSu1r2xS/MOhvunERzSTSxlLTqUmAkbXNOA6E+LKzE99E3tRlsuZ2dXyi+fAnM0GtMu8hE46dXG/4D72wLRBboUcl+oi3z9B7zCnXPF2vgU1M2GkdxnbJBQ3uJLZ9Jn6coWBZIzzoSrNUA3lXZqoq2ei2jjQGuUAraIEdPjXBtu3W+eLkmz5dpf/8D0964juC8TXkrknbKMuBJJsxEM02MvqwTT4xk3/woQBET6311pftvheQ+ZL7llJvp8fsbv0HLBwqf9Eu8f1FHf6FnSW/E7+D66wq9wy22cfG/TH5Ts19/sSd+HPwV6lA1vLX4K8S7C9x+lP2ZwV+VuA/VAXu9zE+gPhuqeDjAuRL28ecH6XefaHw68dTd92HmBP3Ccx/93j8opdx8F2l/yACtvuL8/t0U/ngPf0+z5d6JoV+wPDPOuy3ccR38JHRtfbsUfPjAeS70l0OOxnnR0H6ryIb66vMV8bXvsetGF7l7qPDbsd+jMPLngsyDt7zQ/s9EJ/Be9u2WfePf56csizxOeRHI7V+yOfOeDeIziOi2Lm+k3s/fdTJ+D3/95rHVxD79qqJbX48LuiLliIErww7er7rMFVa7AYZ25H5Rr0xecpGnscaec6m7O0gtEcs2Xnno36wGS3mMdcX6/zda0NvG5HrjvKd+biv8Lo2SAYHSLn1xFlpqHJIYWi1d6Eu4lfPk+0U468CnUvshfyAhyE6S942rhcW5Zeccyd4kMfBY+z2smuvvuiLhx1GJWO6N0doQYipI+IZdnyhB03gFP7XALv3HYr3z8rQCC+dQrcThbrZlhk1MgYKxP0UpXtODJi27TMWSNSSNWhPqUckMMZhW7YZvT0iYUM/8Zbds+SGspDq+Xlq+jGxS25Ytg/q1zvbLedyCyWODCA3vZiEFX5wjiF/cSSOE49Me9k+aasyU3lIlgdoqVd4EYuPNX6rY7vjsdMnqkjNVWceFGaWfVQE6CotOw75DRIfht7QMol8kCXrHlWLfzYP5IbyV2GXPNUVly8P11oOnm3ZFicOKzE4MYSmL1seuO7ohz14WHu5XhT5DYN5+LpRjN4x9NGeD7n1HLnIv+Yo6hgNyfzLWTTbQrTrkxcI8bv+YiVMyYbPoaPZDxMU7TWP/50HncW8kdq60Fq1t9b1AOF+2FAr9CUzyaVCMyL0nDngF4SBrQD6jt8XfKUGL/tNiTdx52FtYjDyl+tVF14q1uDxptGFlvu+jT38zK6XxVTGy/2AYFscKnK4oH+l9hmfsLGHgkEewva1wPg8Cl/RubAPLHd9w7PxzVTwJ2PTx2ZI4RPWWgcerk8mthX+9cgltP4La15s9YtZahCaaP1QnpdxmdvGK6CP/iCHAIq6PnAv16Eahb+NOjE2RvIMjw52zvCOdaHetmUT/2xW86BIvKwIKbXdkTuv1Z29m1j2hxh1NFJTHn7nwf5kHSYyL+T0+fNnXto987Lu1nxZsq2q6t6GIPU8tb1S31FZXzcflnZe/BIGcwkqLw12G/XQwgAAEABJREFUZW+sRbBQVt5DJlYEZJvliP3AzFcvC9FqtY0Xu89/2vT////9PxKMac6wakx0k32wIT9l6EGlR060SUB2ajeJZ+s1mF0EYU3cN0qOkkqSZb9CtBkc8gxVyNrYY3LbefmVl1D4QFHjMpR1rTGwO3QZRW+gbjvrslPv2GwCpzYNjWHXPTUMHxPYsmRm+ONQGhRVDT09cU8y9nmRkHwDUZzyUPbX9Wpdn4Y+fbro6dP13oeublNZ9xdesBMW67SBG/WRimsjIhsvfDZewkz2SeaJNXHUKGRCYYkIb42kMawnrtcLb9UmwjdesOa+JmSS99b2biiJcrmR9YksyctVTYssKopgeBsxbLFFLytHTPZ6xkdkbCv7P4wnavP0RM5/kJ4Ys/IS30An1/anT9Z//8f/pKcL30o7r3gKTE6XA0NpsZ0XnImjOjbJLmw+Uc9PKtYhsC17xb50bso9QtplSXafNdkrGVIaiUDjNbn9iRf1xxZABtZx2NayX/QladmxLTuA4sJX/D13PXYM7eQ5yc02azIaduSt1eKZcR+cIEbPdttl2oexPUZ8hw6JvQhJiKlqgIKo/l8ByPok9z2bCWqlXkKP8efPNz2/fCa3qRrVn9PX67XjUmQwOKDzkSHCF1Ngpe0UKyZZLRl3Y+jgcf/kpW2uF0qpBiq41ftWY6jQO+n5S9Hb9kI8+0linJqsadmqDwxBVmLhHT/XyobLSQ7u6+zp09CnPwxdr6VRpXMvi0YKKkvF9XHhurQJd4fBEd5O0snT4h+Co5aNQjDXB2LHAd/YRi4Em3kG7DMsvsmhyccpMW/bZJ24XxH8xn062SYEbhma2NlBxM3pykJcWJ8G49B08GHfDzscK7UKRMu+y55+6f/1gxf2ZO4pOzJEOIWZ4qR7s/gXOwB25zBTFCTS2yVTD6bY2pR9tmol2UvXduuJZps1uCo5JKZTt8fwJeve8NP17X7FF55tRb5cyhqYXjR7+Un9doqa+E4QABKvh21ZJXEWzazR0yfpH/7Lk67sATGPWdtw3x4u6z05tQkteCutw3Uk3nNe534dfjH6Fu9RONm8zrkZ9IfTK+Vva/St+CYpP+L3jvyM5ezj73H8GEvG4Z+I3Dl+7EMPHml/5vi+mbGT7dQ3CMbvj2yEE1TyPbvnO4ygJz9Pf9UKZB2CbK1fhQ+iz385kj3wAesn6T9cBbjY9YgU4Jxn/Pvip/X/WBXIZ9N5H3vM3LZsP5KYCxQYmtwEF/jalzFGzs+8s8+XS/UXt1L6yRgxviTzRctfww7/EZE75zGDIl/qTjtQPjwSesD3UTXyJRPkC2EUJuOOM32A0OM8Mn/LsM06fB3fix119KktG4DU+THG4FAK7xi+6VKffFkPMj6Z7IDW75pCrNOAY382D/KbIzInTkZsThY2EHtlIVxzyh6iU+KMzQ27G7OdHpqLfAaIbOTiWzyqoIeEWam8GA9n2zL0AGNyeOwHjOpE5zWn8qB2xTjZUwuhPeLkx8yJk5Y+Pk56+tBOZG5bHUsm30DHRJzf7Yn7tN/9qXPQ1RlbetMzg2Sgh4bKPe811gfzHdr+oLWG7Rul9IsilsOys27gWAPbJxs7r/b3/LAHc8Y+632X+ngw21dkg9hJ/4r3Wmccoc/Dx8RG5kHCKk6n3NmHF5zz1z5UyTYgP/JkpuzDnd8a2bl5EJN5HuSeGJKC/k6YNLNeRxyZJqaF5CRx60VjHZilZuzL1jly9cHDf36Er5mQO/jIEqIIUmebyR/6ubcQlvOvOIMaQ6Y/5V97RxQQAzbwglZyR94DsfCn8uxxktNEBklkLNnKP9FgKXSGHx4zAnBm9IOOdccv+w7eGRsmhVE9NsR1YudBTu8r+tmFnIpO9O+AYPvVBC8KJPyA/HWYbbkEiHhKE/+BPmg2sgjXKI0x8JX5xzjVE5+Z2DkzOI74+BoiUg/yrUlc+TwO/UTkgtCDZY9k2IzOLmRzhrZRnz01xgYpahQyWi01EDWZPJBtLHLX4Rgq/mPnROh2qBl9ifgKsv+ai6y95OfMOqfWWYPmyjZITNlfWYPIBBN6eF8imnbksUV+uXZCEwOWiOGOLvoxy1oLdH7sk9Rj0vNsmBc1ItfYMTotjB7z7OC58xGCfeq2c+/aUcgDveSw8+AQBa6FPV3Dduva7vn702w7N+28LEwsidPlXg/b6C7/kZv4Dvajt8O3qkbDttKIrvVsy9iavc47Oc2wJXPYCk+09IO9ewEZNwwfwG49wmQ4NXh5YZsct36wnofaW+oQARAPiS/I/fAWHsh9qtCLbwyJUjJcPtyEt6cW5dR2qPFODhv1TY1vvCiJfjRat0+ZSbYbZ0yTmHb0zX52wQ+sbraRLcXHxH4Djm3Okvm3E7toqTGdjJHk4lEKOicYNtLHNZSXIvmLvNvLrV8AZ39sPFi+gaY/Pyvx2dEx2pSDONs//uKz2LNQ5fRcuzPXLTFCkPFjo3egjnlyDXbkJgvRcrJs9i7zk7fjY4LE0OOyFJhQgM2JefLjkkBfKuZsBMQKIfX6J5/Wx1lsz/Y7kS2Nusj8kxgP81D3it6OCQJhVGPZyb4Lop86wVLc55qdLPLG2u0gvlLXIHJVpYYLeStj2/gdMv80lKubtd208ZL05WXTM3W/8UG1EefG/WE/MJmjSmyJb9fe/rZ+iXHjxVpebNvWnjyJaXL9nf4UX+Qo1iiwS+EV+VcN2VZa1j92EvtEtjwgs/d26cZa7NhdtYTMYfLDkDyK7hU39tD6S8OJxlTsRW+7Df3zPz9recOob6rL1LhYealyfRq68AI213h51WzvPNQ+ss7BC9fWM9DRzHIllqqlc5DbDyTulcSxU+udHlnOytrlTxNti22r2L18uuK/NMbChRdBeYEyhlQA1a73C29cX3g5snGtT+q9Y/d229tPcr2xfs+fszbosScv44rNofJFUHqN4nSMi5JzXnQMfE4C2eeUbWUu7geUo2O6UKcL2/PKy2KlWZrakS1ttxvXMP7YE9k3L8SV3wY4VPHyJ7hEWVEqziRD0SZ2VvwSy8ve0gJ0e2iMq0YVuQ9VXUDJNtfJk8Zl7QtEO+/b9ixhEwvY2vVMTFs+m0vSEHqD+8nEvpW1TU0x1TYHdai6oCdsbdpY28m6G13KgT+BoaIYNuvFNXHhi+r/+O9/0KenZ/T+JIqh2LWkYeHPKmr66dOTPn36pKoBrRotLPiszdMTOY7SABdqNca4j7P+A2OTOmeNc82lTmNclBZaEc8eIgEk5sRb2Koqcp2HX9PHx0VjFPHuzYusaFVWfAdjDCgkQHyuavmCn3Hijq+JYpDxzlpnbLttXK8X2YX9+Ngk9tDAZx0YY8i2EMG2G7agVe/tjb27rt8p5x+C8fP8zMvfXV+02XkjS0yUKpeU2BrqrdDS1o0Y975G2CP5ZUxMoqaoEifr2X8V38LrhE8lqDXrc2oQ+cC2inzUjQjYKzt7TbEL7Opa2FZa0RMh99ZdXLbauNduxDS53kSgtlWlVwzG2I+ejraxxskBV6yfRJnumHMJDXSCwpjLusNugRlBcGEfX59K2V+IKTHs80ad2Mv0k1wQozZUibpt7PdzndsV9iYCO4CVikoxBP1GgDuxbgRoRX8n3l12ZsLmZM6+gGdbiXWMwfWVfWPkKIQWXfSi4ab1NmoWu7dcn8Q1A5iTRbGN3V1Ng54YEmP52IvQJnGFthPjLfcH5piX7XQKL8jEtpw6mh7UAYQVO7jUKTuxveXeR1yxG/3IGd+2e4owx66deIOW5559A1nbYAlKRi91xqw6RPKefMZ+uk79w3/6g56eLEsq/ikjSz1M6Q5ka6XK+VzZmcRn4n0EWn2kRrZl/DaBE9sy2+IV0H6LI+F9YGeHdoLh39yR2P7GgsoK/ZKQIh98qJP8Tnwo8KuI2cRRTH8i81+KUzf9L9X9Kf83XoGfi/o3vkA/w/tZgb9OBfJl5S/heVrKFyW+J33hLjHwne0L+p3wlfvX0vsK8678rUE+j7/Oj+VIPCK0r2s8cB4FMw4e2P+hh3wRlvmhwjf8/LBILVwOKUPZ7v5+YnM8ls/2lzJ34R8fYJYfDK/yhd3glXJ4tfS4BzI+OC1qI8Do6Bj9uiN2g69phxe853cNHwM6BUILzvlfqn9T2NRmIfUJvhZG1MSeeOUn+OCV8tHIdu8HO/1HEouW+0VGy0+POKV6C0y+fRBKJL8t9CNcDB15EjKx1wHR67vtNX61/LJhSYFosU/HNDxGHx4rl1fZnZiC3KOD90qxles0GsErH0uPQR2MyGbYeq5e2g/EIvIF7CP49Pe8EPuuAWKJGMgR9VzTNvYgLC6DHzySZ+tkcOg4ucjrH3ZtSyAiJ2xDWujE9WtarvZYXLorjte5vezblnJQYro1Dk1vm91c2asP13bP7dWftHj5CAhHhM5KXfWu2W7Ke15s2W69FgiBge2c2Xl0x2H7kFtCOQfiwV9guyVtywXsnt9P7BHbKniB3jf4be8dHTKUxTnvFbFs+4gH9sNxypwke8nlYc9JSx+5BlnGur3k7NVH5g2g41DBikkPzQ/jDK38i/1+ILdnl4AoAhsuCD9oDeZ5KNhgzCHbYd3RvKN+dsn8U0P3FnsBad1pGTjyhz3bITWMPUK6i9vwAri2ZZsRB33VUMM8ggO20aN6MYBI1rWqeHi3Kw/ekruNfgCdzancw3YdtYAlWSaG6DVsdaMb+BPzx7VDE+2W4HsCM3x3vk1NLNJpL7pNNsZ0tsiATNEVrBojM9kGUhGPZAkckm2mT4ustMkD1RkbTIpYqwrdku3uNUpnzskbYn9nufHQ9P69G1lZEv3kqefGA8+Nh7SiGXuTWFo3MtD6YAxL0Xm8jxU2AqURVx5eSwgDO32yWTWjeIRjHqZv2olnskdDS45IoCEJHdvIlRJLkFhixTZsixNHekl0okW/CDAPhVMf2xp5+H69qsZYYshClh3bUxnv1FO0c71tK3Zs68oLoyv6NorkhnlC3eQSmBKz+AtsK3onbGMf2ihdrhdFZvKwP/uw/+Os9kvU2E0NEnP2bqayutklm/0OsR9iU7PIhGmbpYYvy8hlDVIrlxMWJhOfeMm291+S5WH+Tr1ty6LRx2ew8TA9fxmecZBYn59feLH3oryATcwmj6IA7QNd23rh5egz2NlDeFL+44CZ3Qavaujl867/+3/zosPaWMREZNZCvFSbLWPV0AIv+UQ94x9DHFZa5hsvOOIj49DsxVtjalAZSc+8VM//T2nkKdkicj6l9+JzFD+kgX3Jw40xirmV0GR1m9Q68ezULPUIYtM2coP9S6YQdnLfeGmQeu3IDl7aXsCIbWRF25FZe52JipNV8MaYMjHN7IV5OE79dDSeIeOFyQSSjQy0nRdHQm7H/wyk5o0xVCTHIfNPtPDpOCZ7Ai1iTC43XoYQVucBs+MxiraxIdmmL7AsxU7+A5Lo4hJbvGDjDVvPWfLBvTIAABAASURBVDdZtCmbQS1YVo6XvIS7qVuVFRHb0Wr/Ly837gk7mNjVwU+Pf+TykrFw+p//4ZP+8AerzDVIDWIh+Y4qDZcyDi593V+wEwl1Lxomepz1yn/8kNgvvCyPToKZ1HSyFokn10Po2Uup6/0+gJ0b+/H5mX1NAYv4qvAz1ddD5BEhFrevnX30Qp1Cz3rF5hhnrCb/HTnpMi7ojMaoionGJGiO+7jt4LcJio+MVl/G7jD7E7SJnVpNjYIODFDRast3xrE/GZBKyqDJHlGPOMPkgCtULShKTAzocxb0V2SyPmciG8DDsKmRiYnUdW9xet/3i1rEaC+9UAb55D+ayDrZIySZ73/V13EpPGNbR4tJ28Q2ez1ufLYdLBV0c/0o5oODkaHt5ouW/LJWWeeN6wSSYIut0fdTy6qyukwSM6cs2iFEV0czMra59+/ajjhGlZLL09NV12tpsLkhKXo3PoODjftJ/NvY1WrJa2cYfOae+8yeOpYIqmSM5D+muVwuTbaXbtYue0Y021r1LdluxO/OHh1jHPOdPDZFZ2efIdV020qz+EdeGQdmHJ9Bxjs1uPF5cuMaaT56tjNsZFTM7Yya9ObUPHIR/In/xPdGIJMUI2Acn8kpekyVuh0saro3uiBhhpGCQJjArlCFkCZxT16vTz6jP3GP+W//jZe/n6wWJ9QjJBHW0vngHNm4wDR6GS086kTmA1Xh4o6P+L+GdmT3a1R/6vx+FciynPh9vJyb6avW1778kH3qpv9Q4Cfx33QF+Nzs/3IrO/DfdCI/g/9ZgZ8V+LMrkC9YO99K0p/4s41+w0A+esI++4xPfN3/tz+NTr3kEZz2pNzlglfKrxl9GOt3DLncEvbqM7Et2xn+m8BZ16/130uCbcUXYZHzQnXu6rZ4u/qLd758A1Eac7KtR1nRHulveCyO7XfyWfNAP9RWLBh6kD73UXK38f6AJb+E32ot2m91tt/6zZ66A96jH/uQLfoDJ//UOee/VX/afVzDjE+6XXLD7TK1nPyKfqxfMx5OpCHboO5Ut42vz++C7wan3vL5utd2flgG/PJrjVOu8Bs08SunSfCTHN6zQ4sd6fjRKKx/IAe5D5NTBulxm6HmYZuOcZO+eVry/JRFgeOrOu95eUATfNP4V5grVje3yCHIpGPhGk4v6tsI48DKs4jxjDePMg7mB908ajcJfmJvMp+MqaoSg2vF8KhqG94DVPwbKuinXGzMu62T+mVv+yAe64lvywdtdbFjQwsWqSWgtM9Xv9Vc27JLfoCEfZ4YTOzrobn8MHsdhjqpcyiPOlHPPC9gSK/LH7nQPsJ7/cxzTZyyPcfofc7YNtGyAhkzyoMX0beMaPA59xFa7qFBxieayanO/NCxSmcr5sEp/9jb+H9AdGzqRzzJ1RDszLnWoZ2+d+oVxBYifUz21E6hQjsRhm3ZzrBx8jbkMw7xZNsr7tBPRPPkR/YRkRGxuLEznNoPu+HZlg3KWrXVvUF+uHait/X8FAg/49POZE9JqUVGgHqEF+ihQe4ZErLNOKA7jnnUiJDxt2KGpMkNZKI8YTQybp/ZH7tiJQgvpnYeMqYXHGsgJIBX8s89ZFQ1Jzazh9fa7C2j2D6A1l0uspnn4WXqFX82OUMMzdSRoWy/QY3jPgQzD95HHppi/whfSKv10Ztzvz8MRVyVOKEjJNGbuZyhZeObfLJXlOacZsJfpvNlAZlQk2OI+evJPGyVWlhppj47D8Z3YtoRogqc1Xtly8Nhajnh6WhFnnlB2Hsp/nn4umyq80guS7SI/wLtqst4AoPxUOphGxECPOwmz14XalM1yKHwn/zEeDJOVFZyRavniWmnXiJaO/YEPdyMJw/Cb8x32W7g8H7Y7rG9+okNhLQTT3KJn+RoHmDkIf7Og9p9RyqILNoTWS11ZtIMD1qTsBt+06gRh+xCKMfUDqH9ULuMY2CQd8Y7OdlW6pSa2Ixdstuywo9tPTZYxbpE37YyTiVEs2EKfdbZHtqJ83xBEJZt2aUxRiP1T4o+dAt+HvaHnwfvVTz0nyXHnkqJJfVKv5O/aLbxs+4ZicNIL10jr+UHmegIW/FpG539vv8T542XrPs2WycxZVBVLRdd40voTeK/7Rf9y7/wEvj/8LLsRozwZu9ra6PHStTvsMx4tj9E++j1mkgCwReNLaDJSwZMKC/Tk8/GiWVSeaCPELJlcVbbTGyizkauRNt3bExlnmsqa5+XL/3y7/lGartqWE9PT7yoeVJRY2EtNq/XocELOwwrjXSVPZlxkDrlBWJstm2u1+zd0HfGcXrBRuykdmLdti25gxg4YJtR4Yb8iZdMmFtWyR6yrbRJ4vYa29aNe0TWP/62jZelEQLmxZnI7MbLqM+fX5S1tE1u6rZTxB3duEpceZEaq5nv4e1qn9frBZ2izlMm9uvlqXsdzY4WfO2UfCK3NcSChaMpDer3idoWBZ2s7Xa8/Epsk3ziM+Ziarj0R16Y/f0fh/7pv/1RT1fs3f6kriVCPpBcb9jZUd6z1lHG9myQedvdieWmiUxyRFXhRzcwvkLLMt2oU8YxI5xELjrXy1VGLvP4CSKXXGwEmfS6dy2nlp2pUe5xdKNzI9bYkFh3YlQKo9UWHQq1iskapdif5JA4b7eXJXic7cUnLZ1rJfbJBDvEtf92DB4K6ViPOvb1xvqyXP1s2PAKe3RKH/9RrAGFC2YimJfaeQkZX0Khw4d9GUOJc9QVFfYANRiXqXHZNMYmFWRyIiSk1xj1NWZg8iQsXsVJG2tYBSt0sMpTxHTB1oXPrwvM2MBgj9Y4+S5KEVrk1zXUIiuZHuaUuIPonPfKwmkhF4TGUCek2DLrSBVIYiO/1CHIumQeveyRCy9320fkyGWjd5nYg6IvFXOlJWlZE7lMGx4S2K1FD69LWBq+yPYrRGPeeZPQxNdaO2wyf91r2GKefLOXJmMOrgkMt4kiptFAUia+O4SttQiM1NdffAzWvGWgZp9FJHTMybYKxE98pgaJMTW2rbOFH4QfuYzDs902bGfasN20nnAyyDql/vk+pSSEE2v9G5ch2xLHpM65tiv1E22yjrmm9hd5v+n6Scp/aHK9Slm+gZ1CLJ85r71VsuwFHS0xN3puzq9AdIWFPemk68P2be6HKh8S60PqT+J/qApkM/1Qwr0xf0jyp9BvVYGPFucj2q/w93M5f0XRfqr8rMB/xArwJej3uF/EZvBY0vP2dvaPvDV+r7Goj2fbsn0nEX5/uboTfuPBq6dXw6H93n5fvf1lRjM/MFL+4M9w2V+CU5yv2AgryA+FFmEt7VS0Z7229ut8UT8+T4zEX34AfCzxdWp0gsTytZTtxBEsO6+j13nrf83AEvttzvHRIGucJu8TP+KgZbPGh3DWOzimf5nuwQspcN0moQdiD0MLevJnn+ySwd1QO77PvjtIjU6w3XKIwL+q11sG7hufzHOcvIz/fKRGJx6thbbmkx+3GSXl9EHGQcb7wc84spMHBxm/R+RPkPx7ds/ba4R69nr6sA56fyW9yj+O2OmUGsscDDTZvyeW3I/ZWbIfn3dijp+PuLbFIRf9A07Z1MyWTn6EbQhazXZIwIvwcI7uxPfaUK+Mt/m90r82ahsYWX2kuljKPEh+QTjvEfqNh8RBxu/5tjt22ypgn73uzUbmPpNiJ3ggfTHcWccQE58s2Zy0dOnuR8pzTlr2nNDbS4ch2avR46SfwQmM3HWPcdab4SmhWAoiF5yM5SIG0bgrWHadIvTh03Ek7zxs64dR76+lFosdYmU84cfXI6TYXki9T5wyemihPUx7aLv7xVu+moDdM/zwdnwnxjxIfslflOQv/kBiF7K2ZVtSoDfNtmw3zWVdeEl44aF4CLEdpA7piYBkOTrfnACCO+sfv/lLrEdsPHTfuSeFvydGcONlT16oRO4WPjRM9P6OTMYXYshDxbaeRBlkbpfsFWvkivGoPMTNg/mbYjNx5AFu0HMerveDTBR2bCUPhr3/82AzD7mfrk+8iHjq3Jcftx/cdly2tejVMnnRXGWl2VaNagxehIh2+mCIHTVi6/QffmJKPXdql7lt5PJQdtW3a/RCTr2ez8pfqWWN84A2/lMj0W68eLhRx9MGpI45tY+NG/zUJOPo4waRRIOfjKgJnQaxjxoQF08iFnjR2VizjfvKzlqKZnvVgXW6XK8aY3T+roJ7HMiYYVGnxJY4buSTh8KZ5wK3rTogmo1d4kh+tuGV7FhRP9TOmqYOsbWzb9qOXkPOfFJPSG8O29TvBVDHz8/912SjRtuuqo7fXn6ks9dr40Hzy/OO/o2XBTxYfrroE7g+DXSNxtSN+qz/f8sb98ydNZAqPuCu6/KZHHZeQl7Bk/I/b3uhfrabfmMNN+ocp8mjbUEb1DYv6UZVWBLyttt+9k9kbXetCpnYfOJlXP7i+ZKH5WVd8RN6+Klb9kPWIjFnX2ScVbdLV9YzEG1n/W/sn9vL3i+ixMvkf/3Trv/7z591vGPS823XZ16yvjxv1PVGLhtLG2sYOA478U4N4ontccSTmGSEQPLI2uFSpKHLdejp05Oenq7EZGFCaaflglBl1RhKXvbykcIkx+fnZ9bruWOxhL6RoxbXq+I3uqItf6UL9MLGwN6F+99lxJ601u6FvFhX9tbOS6LUZGO9d+ZibwxkL9dq+zdeqj9/3vX5M/WgLjPXjM+opcRnWy4rMRS60S9XxwhHabYRncp1HJ/x1Vagh49wdzlNkuiYWIsqNSuyO9dIxEMTDTGFFnkJTzCfUmf28YU1yT3Jkk55hsTLGUV73WdT6+jHvgyPg1S4DkajxpLbqFN8we4DVwpOXbLT06fS//f/8/e8AHshV17ayPwrYlTvpc9cq0H+Z4yzDrGZgGIntm2zN54aNeJml6n1nBv2JmPp+nTlWntS8gsqguRz49qKjTFG84qkE9vOejXtesXuVUVyTaeWy7exm/vJjTX+TJzPWnv0qf2My2jfz3z+5jrb2SNB/CWH0G7cB21Tr4uMfbuU2u/4sFOZlf8ze7jluQYTA4Z1Y9+9YDv7T93c58k5OUjoYye6z58/6w+f/kAeF+VeoG6WbY0qJc9ibKNDTeIf8wpeuOY3LnLIQlSEoNyebPfcJcoxZbq8hIscLNlQgFGa4SV/7CRn0hblVWRhISu5rBW3uvU9AJ2W4WRZZc4u1cCp1S22UxNE2l7sCmLTWkKy3bpVJtfSKPQl6NIxXGPklIax7JEL13/umU/sgcv1ovitGviZyDuSyhlxxW9jin3LCa5xc+F6yn04+pcxVMTQsaG0gzUW9MKWdaO4LxT5dqDXnYK5irVbe/FKPMU869RyLFTGsbV3zQ7/5BP/wRiFD8umh17oR36LP/ZRPmfWZ7JokxKeNqTck2qUZKnQC0xvG5IlSbHFidHbo+mQ0u/sx+TM9H7E033CwNQH5+q88p2N3KKbaOJzjEEdWAuXbIOSzMG4ZZz1Wft4zpv/5uUqAAAQAElEQVSun6b+2z9+0h//Tt0oefc5UaoOuWmc4if0gCm8WMxMst1gJMlKi0z6X4pXq79UUypxY7vjrl+MTjD8cw4+yPQtfM32Y1zn+C5LbO9t3nk/ODhtfq0/zbz386PzU/+j/tHGI/+kf0Q7ee/7R9mHcf6LkEfw0aVcHAGX132c9LVDeQ92VW/IB3/FOBD9HQ8+f80wPr6F79n8lm5439P/a/MT47fAZ9z6L50IdDtxrE30IP2q41zCu02sfDF+8BNfvwdw+/P4K1bAtuyPIOhfw5fySEqydMC2bEtaeL93Tvr3+vsXNz5dPxrrd24f+fwltPfhvdd9z/9bm59fYrgVfDM080XrEadw9INzfvah7WyK8z6U/uTlM6lwmD5yjzhlZv8Y23T3yTazOUWABwo6wVccgciJGIOMMa8g4gt8p9CvwdI23Xvt0CD3ca57Tzi9n0P6qx5njc8gzvnZn/T0+Q4R+s76Zf4I27Jf8cj7aLznVw6M0xSqzF4Pe1U1PxqU9cm6yggs2JZt5uuw3XN79YkzCz1lBCxuIyD9pJ/Qln3F9hvo4Ku/uCPd/U6gO5t1j2psFj8QiPGcYjBULM2GkUcx5DcI+STYlv2AY5+KPnZPyEvjaxGf9Pg0Sl5BLiXOXQv6rx3NRy/89/vz/dxewZgYW551nCDjIPQg4yDjIONH2CWD0GLStnzMQ1O+nLKAsR2cv1WWSIKdlHdfopxRV8DwzRHd4CRmPFkEDkg+UNgyYKridNIZHodx/IrI7si/+o8YEQlihr2Hsmd6wml2jRK3ZWxB0hlv+uAtLTHFx2kyupH4GMv+W97pP7yFqf5Dj+wPkL0ifkxHK/WAlCEp7Hz3xLel2MgeCIMp+rMrJPSiH73wJoPZOYq8CqQXtqY4r3n2DD/4uYygQcVhdIIQbDwETGbbiy4TDkc3vYvz0mV7YBcdKJGnux+TH0FzR+6wE/4jlOC7GHcVbDHGv71sMltHbKzR/ewjDmnJmnmgdy21O0ExFL8xby89IoS88ky8yWn15EmhJhAVP/uMH2EeVCj3RjDBK0/3lrxty86+nTwcpDBws7Z0fZzjyAZN5ISWCj3bzKTIBT3h9MizkQHRD5RkkLGhz3nPE5Jmr0/oyXMhtOYhmz6Yc9c85+S3oxdI6MiI0ENPDSa8IGMYXxyxY1v2ASRW5YkUH8krayUdfOSUlh5EH0n5WOuzl6zQ59xl+x2ID65tzkjRkxHX1+xaxn+WuFOQZWxLWacFNdPSka9t2aAWZCkPxCbx25YdLJ+hTWKChf77IzLIaqBTja4bgRia8Nc989cY3HLOngufWA10NFwr+1tcV6njPB0ffdP2yXqmAlNYY2zt/Nid5LnvKxfbEvYTTx4Gh55xaJM1bnn6ifyJyGS8YxVzyv/3Zf5/8F4wEG8e5EjNhH9FmL7iBb+DHPJQ1fTCt204UuJNbTWZzpwE2wuCDy0ytgVRaZGKzonQbPgMUg/byr86argTB4cmdXbnbAyXwt9IBBfwpmw3Nmp7A7El2iTpHSTfmTnBUmHy33Uj99BRXZwjb/EyRfuUp1T4vdRFQ1ZofL1WYpJKJsYJJ+NGar5hCmQNBnqGb+ezSiJQTjl2bVtecvH0KQnIsq0LL2NrDMYVIRW0nRh34prIEQ7Rw+IzwqwXSyPCU/eWcE/MFukDehiGmN8McFHk7AXb+PGiUZ/Yt9002yp8hBbf+36TJY38WY9KGy++CEmoaeJD0EwtgoyDrM8kuPBDT1/FC5h3clZqY4n+xE7Mz3lhpElOu/KSyWNqWLpSo1GFfHbthOc7ZMggsRsZm2tnR29E3tr6IXdoYg3FXMS/bCTPGy8DJiYGazDI9XodykN9igl11wY/L2fXvjO0AU4by8cVX6OsIhhjrBhxMyMTrUZNsr1M3Qq8/Omm53994cXWhgbSdVElUc+OLXX7/Kep//N/pj7zkmin9tmDqc8z8ey9P27Yn6oa1Kg0sPTpctUfP131B15i9B7A++R62VGe2pHflPG2v+hGXUJhaXh5ZVE2pNdhulLOEiGp7sy9CcYWKwhv11PqVVbko5F126n/vu/Ubup2m/gVcQaFr6uKXAsdlxTTg/VNT1WZL/nJfiBNbRRuIwelUceB7vV6YbYr6/L8vCND0aHkiJ19MifwxBI/JWtUAQn1jrUQzBgxpc1EiV7omUc3/Zy77EFoZA0/tul6naD0i0neQ0lGBBs7tSZ1RlL6MCgH93O1TutGWJJTAIlbT9ZlZ8RBXCqzfXbWnj1C7oktfk0sifmCr4HMJTlhw9SlUM3x8jxXPTC34XjjBXnW4n/973/U3//xKue6pjyF3rWuqCDoXXErWWMM7ejlL7t3ErBDs3ClxMX2Vf6KvFiDy9NQcc24Cl4hc8KyoUmdM2fshmdiu0n4zzUWFLrpZcjkh8r96LzZBFvvgf2gW6OGbDdEY4jdDdyIfb/7TK1t5JDpA7/dJwCZIUAotRXzxCLkL5cnjXFVeai4Ntd+U7dJTSJnCjG5hrIG18vQlTpcEhc+jE2mKjSGpQsTWKpMqPUu/pHXDrIxUmcuaz6bqAE+95m//r9qY103/JB+wmoIezUGGZg83Toxkxrlc32jhhP/dGIZRbhxQW3mHSKyiV2MqHMhZ9uMCZ7Yoq+j3zdWgdLHR2xtmc/ICf9TXTtPudQYbM6ME+dUZDbOki0VpxqlAS6HXGQhNx9pLRTzYlzEvhH3ptRIsrbcCzEcnUKkBtQDmZOlUq/s/ck9JPe/0pDI18zTT8aT2ia3fSeHDrFEao1p5DGc+Q1jt8jgO3WpstKqSoGdeSDZrIlwNWfXhi4zxrrnvmhrDlPGXuyUCzmjDFTYGoIpMY7f1Dk9BE0W4hxnHmS+C7/YmyBjlo37yATEhf2W4xRZRPFhZhwJCtjHHJK9xhb/Mt6xQd0ntdt4aX5l/f7hPz/x2UzI0LM/RJ2Yie1ARyxz1wTCRpDhRFbdzNmysWvEAQTk7wKZ9jw2JvdVkXdsRxQ1dBFhspHMDaTHI/mqQcgKTou20TFKHx/1MfmvSv3p/C9VgeyS4Jf4+6Xyv8T2T9mfFfhZgb+pCkw+vRb4wLqP80GX+d9UqD+D+VmBewXMF8LgTvgrDSZfEIO/hHuuyt/NTWw3uAfwvbO/VBZfLn/E4V3vQXjHTvBAejPMPScExNI1TnePtGa8O7U/gkwfVtvq7y35IhyE+mOI7uRL+HvpFYM1WV8bmxzvZR7nbWcpPZK/P8Zu8migf9o5+68ZCD+8nR/siTHInLLo5PX83Wn5yc+od4x309PG2b9jv5l+T4a03si/ToiGX1ATnLSJcHDOf2k/H2y96lJkWVnGV9ovG8XuCQr8XWXbdxlS6nH6oCe/64m6ZiPgI9fwGUnih/ThkXtpcDLPsX3+hMQmwc/G+m5wjqNjW25ZZ/pVLJ0pxFvG/rZ8hGwj/4rQfhzzx0Uf/JxKifccS9ZrW2PKofu198o8JL/0HfmIhZPxad+2bIfVCD3oyRcn1gJa+I+A9MWRe/D3ZFoprh/8N+049R6CZ9bXjqC0ztkHxJJEtJpt2Q5D8Wu75/a97/mSjlgqcc6+nN85D2L2snXnPQzi82Haw6iGHoRgW6lLxl8CafLhuLPs5c82NBN/gfRm/vXD/pJvmyszPuDx4ElizrR7STufRa9xQuDI/CNgSjZ2kOmDoHfuf/aiMe01aB6n2LDhcTDtIw/qXFbQY1vpRYOqgICxw2OoD2IzurH7NSSfyOSB+Bg8AMTuKctQ8XUivmw3LbLjctFrs0K78ELoAt08rFxACx3RtiO+GkM1hsIvU18+w2/bTRuflTtjSJ2X0bEtl5WHlYnDLqUP7PB4iIkOu1yvjQWjuKl1/rp04yVfcrrzYe/EIou6BWhDSx1PGdThzTfrPVm7Oz+DCKVvYAyDOdcgP/LPfSc53cgrfcSNTGJPjZ4+feJlFg/deRKfv+x6eXnB31T0Ek7iic5OfmNUe8nJnAK6roWoQ+R3ctqR3VGaIHxYdNhEIOPZOTBHLmOb+iM7QWJMDEHGoUHGPDJYid0d/dCpWsJr3uvaEBUHom+OyN/IMXmFYXvpUSPbuoyLBi80ggsvEmH2XiDKiLefDGInfXCOzd4Y1CYxjBoK/RGRtZe/+N+pUWjB5Aly/ueqq0rmgT1TsQ3B5EXpC/1Nhc0BsICMVqOWGVRV78v4S712apq64A62wTrGqB7Y0AJmqQedbMvkYKttXajDToyxF5k9QbEI4Uc+vmwja/YK1zzrobSOyRndMWrwkih/JXjlpeit/5I+tqtK16enfpGYl46TJ9z5xhk8v2z6f/75X8Ulw4sJfGyWxDXW9hly2CXb4tRrkxAyvfKAfuMNRl7kdZzkxYJw7NTzpuSTvJSGukD0MtUxsK1B3LZVJZAaG3bm1dfLH7hucv0U9m0r95X8JWL+qvTzM+vG9bazFmfINrrA2EvADHXhBVn+WnuMZZ8gtVNn0ZLD82fqxYteMzeKFV3qlDcNk4Rv1GnmST98YTQ2i3hibwwrYEqPfQahx1Zs76yvaBb/4DHE/YrWmZzAqG3Zhi/qt2FvAImQZNGIOfHE5iRnKH3EBe+RNBlE7pYFhYO4JqfU78q92rZahl6xCO+ZGn7+/Iy/m7JetqnXRZ/YM58+XfE/lLbdpvIyPPfYPc5C7M/MYjRVY+qf/vsfeWGzMd/BVPYb5lQuVRV78Kntxc/z8zP+ItcVRT6x4YP74ob9UaXL9Yl1MvvpBd/PHeOcS0dHy/zG/eZGzsFOXZJvDeIiv51rKvRRQ1fsXahD1drjxsbgflSsS+xs3BBut5f2l/kYA52rJnYQ1YXPuuvTE7kMxc9577RLtiNyl2WbrDlnyxpc66JlXMhemMde+pjfWbv4yf62I2UlrhoDbQmSGILq+F7Id9GGapRi5+npSn9R9vayt9+vl9Rg4iNxpQvmtuqwZ8kkhWb6yCSmjofra0Mg9my4EzmYN+g3XtQ9P996bbKHUo9br8UtVjpmxNV5lJm76bGbQWwm31PnM3sx4/BXrNEG+Jusa3gbfsNPrOnhYlcHTO/Og5Dpp7JdUJeSFOfHw7ZSu5G1uKYWs+u1sf+Wju4tfhowUt+Mw0wMgmabqfFfID3T45gJgjFiEWUkVVXvrQv70XbTTY1EszOfxL8/YJIBIPEZQ8g9HlVDF/Zn8kGw9SJW2Aqis7E2K7epwn+uy9gIL8j4W4iMEWign55pH2c9cCeXVw2QkZtNfpPabt3HTuQdXk70ZMb1vRH3iz71/+fvH+lHKyePHhyn1ofYPcn2emQOn46X+lhjv2QM6Yuj9b7CJJQv5b+g/DpC/Tq1n1q/awXyIXbid3KU/yov+DXms2mCjzbmr7H3Vufn7GcF/uNU4Lzxf6//vSry6pevI3wC5jPoLfjggjD5wjC7P+dv5fszkxvC2SPKB+vvFfVPu3+pCtiWbX4wLeSLTfB2L7AnMKWzzQAAEABJREFU8uXmEWyAyNhLP+MT0beXPXvx7V/aD+Ia+l6z3bHb2OdLYL60ByLWhv7tN6pPKpzJ6azxb51Vahb8ErtnLNGbfJ/JugePNs4v/KHN4/6Tse3OKfL5UbaTWxCboT3KRj6gAq3T/g75PT9OwnRODyAeBQ+kc0gYCs75n9PbZp++IvH/KPJQo3Mh2a/qkGdkHmO0D3/sdzvf1CQzXjZ27stU6mt6im61fHR0b76PMli2qBJH5h8hcTUS/87nBT4f5e688LFD98jusU0soCecTr/RZdq5pP8RvLcVnbWXjpoQg20Zfyci8y2ccl/rC3tB+JKJV2uP9ufpruzPYPacdaEIO3Wi09nc8axZ6K8xU9RF/uo5uqf/jE+EFnyk6IN4yh7Tr3ZzBQV/inQbTDRz7cHjyLRhG34ebLzG7nLzcoqtIOPvwWZv3HXrQ3E7tlP3+cBf8/gJUs8HpjpeTuE90t+Pww928tx5urNwrmkeHJAjdpbex/GF1zaQSz+PfdDXPuPwA3vlkfFE1rbsR8CxOvbwgzzISt/xoYPEcaz8Mwk//UewMQij6G335+jreDAPloy6TaWWsRnE7xlD5hGxrfwTLzwM9I1mW7bvErbfzMPYz2vl4NkO+Q1O3yHabhv2qkF4O+uX/s5ncObJkJrORuTysEqWUNf7Zhu6m5zzafPsm3Ge+rOnWDB1zVK3OytrhYE8OEscYyAH01oxZ28klttt18ZD18zzENJGApzzyNiLZq4VTPRhW1UXHtxelJb4dvZa+sA+dMphyzbyJTMPdLTo3MEDyjyUjf6JiM1en9kP2sLPB6vttplxZJND4k+8UrSkjRc59lDxwC4YY8j2Yn5wjoxdqsiA7g+5R609tQWhBZnPBIJsYtm7DkxyYGd1Vo2Syw0drYgtw+jEROLvPLAfenLP95vWE7oQbSty3C76r/kiD/nDYxLLRl1REeqyiYHJxP6ElzuajV0wCt4g/zFUGctKzejE5uUBJPcjHlQL2U+8MHjiReflkM1DWttK21kvsTeLuZ1YJ/GyfsTRdqHZxozbfmiT6yf/odnOmp2wl4xNTzyRS6439uutH/re2BN7Yyef3CfST3zHPybhTXzvjUlcJ2Jn4+VP5ERzWbFv4wvoXZszlZL2rtkaR6TtUJOpyb6hdq6Qtee6IpdyrpFr55laxk6wE1zvWXLJfNTQ06cnyjxZU/LCZmQC0bIHykMmztBuh16N4oG7xfseSdZ2K2AeOgs7E8pVVUMDgU/Yt9fnZnzqaJN63Yg3yF4JLzqFL5GXbWU+sEP6InTI7lgjOyFOiLfbc9Nalof2tjVGdV1cJbt0Nht9bC9dqjfnyVq2+8UkNSWGsLK/En9hw7ZG7Idn9V8rCZptOTTB595ESr3+01bhf1q0km2ZUY7sudvtpht7kxSIX/DcL2nbh0scSitsE3KGMgYy7QknM7GtCmT+iU8m511rI89J7SGDGldZEmXjnGPXTJIMHX7hEztMWcsbvBt53IjxRRsv89jGYTWS12Btjc71uB4H9scYqjJ6O3pS/MXk9Tr0hz9c9IkX0JOCfP4T9nfhw8hY4lwl2hpHJhCyife5/+e0N+KYytwuJYYt+xVIKMeRsp5To4YuxGPovFdTjQFY+8VGioFX/tlDhfwYpbSN62djXeJ/x//tZeel3Mb+25V1y4u502+u/chG11WyV1y2MVUN2+LouHMNRffGi9H8T80ioMIvhy7oB3biJE8S/a//+EfN+S/613/5v3p5/leVDARyPU3qsTVEm8j3niLhz7z8ywvmfXNfjy8vE31exuZF8b51LhtreuN63ndqgf7ORtwZX8ZT18+2irUUbUMuL5kj37GzdyFjJ7ZWDBMzYwx0hvIfMgSRj5/U6MaF8cLL/4365l67sW7VPiqmsLV3XxSjKnU0c+LH94zxnhX3nSeqEB8btYmMukUm8cduCPbirfUtXTwaGzEIV/3fJFhKzBv5ZC2jsnzjn4lt2dbZ4kOy1v14x8xO/adu3NNv5LMR606sbJ+DDp+8RYuVxLJTZx02Mw4mdZ/sNQF7aHAfQaUP2+LoceqWgUu6XE3+FJ0oTL0MI3sq+ccmTCgcKGee2E/sx14R6raJlTUk9tiY0NBSfISfPX9jr+wkFdsr1kMogkHHbV0vJnYpKUbOGEy/seaxeyJ8tqGQVvYAYt0LuaxPaIJLmK9pMHcHJWizoXuzbDNbcWVo8Q/55J64H3FjvVc+uxJfI8EtRepxYw9zvby8sLY7oD6sb2wFrmUbh0pNmalVc1pE5lCZJ6LIhBzY1mUMZd8hpIZWs5dO0YfCTI2yRpXSzjwSx07MsT0pVPLJWnWf/+UA8fL3adf/+Ke/03/6Iz4JBDO6YGRYqliGZua2ZQOZ2TomizR7X5713jvXefeJ8hKVfe5F9djGesOCJYYLPvmGvqCjYRb7x+QHuvoBmZ8i/14qkL32iF+Tl8WtciGmfo2Jnzo/K/DVCvxk/I1UIFf310CIv/STBpWfx3/sCtx3Uz5DDvzmFcGu+FG6PqH4hYKDfNnKt6Lumf+7PLgeU9/fK7fYDk77tvvL5zn/Vh+9mV9B3xL6Fg9fy4baSjH/qvhRh8hH5uwl641e/3J95YqWWcP4CQ6a+NHQ9GOesYghvQtB6L/rQU7Zvx/iFzpOzG3nB/WSX/CFeAwFXzA+IHxX7rsCr0bPWhwU2yzF68+Yd+xD6m2Hyl2nMmn2L4ih5X/5yfYXSiEFYeQaCfI/N5dnqEHovwT2ay2i9717XuSDyD4iMQWhhf8Iyevf4cuivSlfUyDmWIzYCpqSRcrgI4QXfMT7Cs1cn7bVfaV/RVSOMDP81Shbj9DZEivAY9ekr63Hecu5z8LGHYvyekbndfJ2ZC/9o2vmua4fqaXi0bA5n2it15MNj6ltmf6j4/TxyIvtj3xGpuVhtgyE9PZ6qJExJA4LEv06Mq6yHmEvGbqm21Y3bKe+5/RO68E6hdfI9JDP8CPYJhbDSnSBlJmg68MWmQm7GqdI8o5eA12bnPmkCj045dJnziMgubAhkx99FPXabPSh8TxQpjZmnB5xPphycJeYS55RPK3JcQ7tGH7Rlc+H3jsP6Naf2SSmwLZsv9GxDS0xWtGtGmq4EkgjupMokOy53jdi7Ydg/SCMySP/3TQsG0vH57NtVdfAOlv85QFeP4DkAZttYgwOiaw7w6o66CZ2Ky26/dCPaeobmm0eul4axXjyIPBMxHbbGFX98PC0Gb2Jn8jbZkoizBmso2m6x576nOw1ZhdAiA3b7SPjpbzOWFwDWUImnwdoqXuYHIQ5BRc/dUcI+Z/FfD4eOMduIBpmOL8ek6HJrcZgJB4635Tvzy4rmDMvCIId3vo+rYdmu2exH+zJCYptpVZBJLJWL3lgzBPrG2uW/1nuxHjKJ45glzTRtbkG2C9Z5yC2YXH5Uz0EiUi7Mt6Uv+ojBfzFUxBJeuROvVAQ5+XTaw6xG7rFP/zZ+CT+Hb+Clv1uW2k7MV8uAx/r+oldvBOsVKN4uH27/4Vr7IYfvcCppUtFkLaJe9cLD8Inv1NckcAMscbHnI5nxXc45YuMUOoXxG4QnqDb7ppkvvFyYWInforrVLLSbBPfpvVyxkJNWePJPo98AEFpJtYLLyXz0jbz5JKXdfGd8c762fEp9sNU1i9yyxXO+7pdNUZMiy6JyWQB8hd6L7xAi81nXgwQjeLTo6gLdhW7g1gzLjkvIEGNIVM/yX3kJY1oZeRIAM9YhwCbEqqGNZ5KUSlOjYE9l9KeeZnHdhTLqiiiFrLOvSTywLRQhdas+wl3St6nz0LItsYYGteLLp+GEsMWQRkbVuqWnBN31mlnjwXxO9CrMXgZxVqX9BQb7LWJfmR5p6S067V0fRp6errQX7l/T33+TK0JxGX8l1yS2FeTagpgQmkvGHn+/IzORizoQLSt5Bs/nU8LYwye6Aqb4YsJQ12oaVhsM2xARSa6mNH104UX09YlL69GpPa23bFeIRDTbXvRpODLl+Bb0Z/sQ0tKHVOLUdU821DjZyKXHhDL7LzIg3sToodPy7ihjOhKRWxYRzr3s5v+1//6e/3x7xBw7hexD4QEOe/s6Vi2hWUp/5Pjz9RrY41mbrazJBAxwicWjHOgruQS/fP6mNi7XC7ENBR7nQCn1xe+VnK8XK7IXNpW9kH0Yke0ywVdCn7SYqdqwNF6ocb1s7MIbpmQraIQkQvGKI0qaMlP2gk6ENUQbYwLPHJivHERZF8+87I7OezkDLn3iW1ySKI7mrtkxtkDoClW10u07JPEGxt9nyA+SgFHneOo0vXpyt59agwWqqDhQsVpspZz3pDdJPYKWhLWQ1P8sqCo6Ilr64m9Ngb54f8C0fY9H9saNRqi1RhylQY9nYRO7K5e3WyIgDMxXsBT03NKTunDS99zyhCbxkjVkNAVzSBjFyMOBdAm1Yte6oGq7IMB7/GY5HvjM5sloQ6LE72MbCv/YiPz9OEFNUrX64W4uX8QjlgftqtyDxrwYjdywkINagPNtqREQ3c/Jn6nikJd2MMDmL0YOzsyAV0fsRdsuSia8noqbJcLWyct+xDbTG33fnwhyewV23JZ8WlL6pNWY2yHSKQkbLuvmY6NGCM0yMdeMrbV62L6MA8kzthNTHZ4ID1YJUhsgHLMJKtCM/Mbdd31n//rH/TpCVKEsxcngpkeKOxMOVwo9GWpaemcIZjqdnQ9/oWnuA2i5px+AyTT38DM72AiC/Et/Lkuv2U7vD/X/vf0s5G+he/pf4fP/bI/BO89H2RFXie+o/4hGxPcoj5k/ST+rMDPCvwNViAffh8jH6oJOB8lIB9MQUj9UQZNlj3kL1AyH3JBi/+Gp5+m/rIV+Hhv5MvPwm8VTbYWHz8Kfp3NQu0RTN8f/cNhv1Pf52Z+3PjO/fczsPhnq4B+42a/2o79nW+gwVlbe/Ht1Z/0yUJTbgWTxZ8Mumd86j+GGr3Qg5M+ym9yKnwEemjROyFs226d4p4V2Mee6Xiyp7M/gtlyOhqqQqRxkOQiJ3DOuzfnRzD91nHGdu9ThwOnnm3ZHwDfHYML/sc4bbzvbd9Jc/JzHZ8iSYt/2Lsz3w18+NRZjLNHT0Hmem1tG/v2Ed+hDwkhN8KT1nj16mZkM7Ar3Q8hssHXhCebLPga/5H+aOdx/Cjz54znKsIbE7Z73z3u8/gOlB+1IOPoBvqVbR51sC07P8bZA8QzD4QWnPOJfF+sPCyaLbO+H6zxqTuFOU1k1PK7lDF7K3KiDya8iY2EPqFlDGmp5ME3k9DDfw+zJ4L39C/mU2oXPOlIP9tmaPwAj08QncS7+tc9NlGYyGcN0gcZB5ENznF4mf9yxN+CXbKtYm0D24Kgs9lm6p7aZy9oJMkvrpmHY8oDTx5mMhdIXAtZm9zX1PWY5BYLjq/Dlt61k1wMAhwpOqfYftTmnNtW7qWTa3/yI3AmLEmQwdKMzoRxsJoe24lhYb0AABAASURBVOH2Q0XWSco+lHZsCFk9tOhGLjjH6eMjfRAfwdYPF5PzVObhBTGXfRUb277zEmG/85uHzzl3XE8ZQpW71xS0gAEO8wCTERKSbaXN1p2K/ZAqJxgnPf4SCySFlhh3Ypjtj+tEZtVMTILP+NifkTe8YhD5PBRjozCTdmTiD9dKnziFX7t0+s+4hT842W5qZGJDipfCrmU4ds4Mkiwwdi3+hW5potQgj9RkJxeISKDDsUMPEpfvVBg5sBc6FUMlkxAXQrPRKJAeTPa4UiGeiRCGbAvFpcA5ccTXTky2NYGiP4oxosw3TZ3/n4CY6ecfQ1YdwCKCUzfi7nzoH+0mSuP8XMvwUvfu8Zs+NtJ3LOhHtvDtKkmWDURDfvDwtMZQNa9Y+6l9w0tfC1qyyCvNCQ0+NpPjTi4oSqOUh7CFDSO3swbxLfog/nd8JaaCPxGK7oZ+xjiRi3rBq0E1bF4G3voBf+xM/LUuBZuxiZxt1CaQqgYUMS6N1o8X3dvE9+m/e/asD66dkduXiOfCQ2pjY8ePbWwCYmOAButIwCdPip8AFselLvi/Es8F1oCys49XHkwkx0NiLtlWueCrm03+xNkTTol5Jh4ecBd1DQb27aHwhK0qfLiQxi66oe/kVsQ74FUtXo3VR9C2DB9xlEqT+1yejz8/34iFeJMfxmMrcoq/loEXQdYgZmtYNYaMLcc89PgWzQgUdGUPYc+2np6uqtjC8YTW9o0wR/Q+/+lZedm66KmRNch3TtFMRKXKnNvUdqMy2LChu2QbGXX80Y9O9kyunyA0UcuGo9tGlZc2Gy8zFAX4O/uMToN67dBu+R5APYV5DlUNfEyF/vnlphvXSV7S/ulPmz4/76hesClRLn3mxXH2fSBa4tmpH2GLFPRy27XxgrcIpV8WUMuB/eBShRER1ux9uREDYljhIP4VCzJMCZOYxHULiHfDbq7fF2xvqRPOkpdtGbt54bsh96fnDdswLXmUrry0uvDCL/Zu1OTGy4/Ide2MkKS8QMvomDInBhJa/nY9P0+wcf+IVOQtUpLZC6Sg1SbxbuQGcH8jzsSX/CbzigI2pcL+QMXITtWwykORoYySRtMSU43qMeHTU7dd2m4v+tOfPvMy8rMmSheu6+uF/R5HVsuNMXW5TMbFS5ShP/7xk/KyjgjxrW4Rz16wS6OArQv5XPBpEw+xToqWHHaSZChEGoiz7y8al9JAfgxii0HWMHthY/8klym3r8T/v/83L4H/+CTf/qh5+wOxX9imm66FHV6KGiPGf/ZYoDjJJurnCpjB9uVykQhiIHvFaCGT2Ja/SSxXDeyF9vKy9XqggC/OhBJ51GNCO7XbuS4yhwutgFt2ku9JrxoaA7vEWC5EMQQzdDOP74mtAT9zwZsUa8N27AdUR2mQsZ+9vyv06Ex0gx2fatMWacmd91Ra/qfqxZqyJAo2LfrEYHi2tfMZvvHifL1M3ttlbOZlX3CjHhhlr1mDOl9HKaCjHxqu5hkH12tJXM0T+6MKeQFHfe2R/IcGIPUYZXiRZ3eRM+USptSNMC+slcwsoAtf9/gle4L07v56GRro2FbhW7Qdu3b4AH8ixhqJ60LM1eYK2YJ32kONWsOaGb3CtpTD6GXQ2BUy0tz7NvWaZj0k6Mi1LNxd3APE/t3Zu+EZvjQQGc5cGtRucF0Imjoe0RLERNaMAzqlDw171HnHX+q9M8697Ma9bCfv0CZ7ZOCkqI0Kw1HVRFFyfAS27IWqi67XT7pennRh714ul+7todjc+Q6PJMpSRUfuWlnqeSFX2GCmG/fdjfstoSBVCi9jwlPoweSCDazRMkTGfXuHn1qyWydjbgg37r3h6aOWz1SRG3WoXXrypv/6X/7Qf/lr5Iu6dPGxQxIScqGHnOuVaUhIcmRPYcqgFyokxrlWUkum5Lu/w3w3JwgEJw444GkhZJLARZv+sEfvRw5C+hGxnzI/K/BaAe59OvFK/Tn6WYGfFfh+BXKT5+79fcG/nMSH4YQY/OXC+OlpVSAf+Gv07/N8fnakf5fhbzR93Ld8yeofEuvL02/k4K9qhjvI3X/GwZ3wjcGPyn1kwuarLsfJO/fot21GwTLfgp0fDfKp/ov6/EB4VEgo5zxxnDhpb/u3Pu1zTuT8YH0ru2bZPfmOfWKWxe+LBURCn7ETMP9bP0z9f02Mjz86lv5ZO8nURLRv2478CYSVcfrfDrbF8WAwqxc8kN4NV15Z/4/kvkZ/Z0SRe0/79vxtnEvWLr2nP0Z17rsl/f3zW1uPlr6tWyguJJ76tjDc1ND0AXdWRm8Py01wrT6TXKfp+1csg9ig+90PUvu+jyOYo1MdSvaKP/RHvDeYPIOTblu2e5q888D3hQfDwZaHEDyQ+PbqvONmCmKr0Za/fkr8xT23+4c4Whc7tjs+252rveanfHodLXkfQ5Z67fvTjmQpQAizet9s50qBHD3AU5LWhXLugwzfILbuCOdLy20DmXAf8ShpJ7ZHbof/QIAfGcAhmzncdLHP8H7Y4VlZY5vrw26ebdnu8Zenx2gWdyI6H+RdEDia+yC+PmOItxnrlAdzUa2cFul+tt1x2CWDk5E8ZvYatYp522u9y1ot67NGBc82/NiAj0Ie1PVDM9ZNR0NE4sRqsoQI6WioHCOJcY3BQ7+LrtfrG4xxkdmbSrNku6E0q8fN5slW+9BrHWAz4zgGNgNw48VKrrFJnhjgcAPJ+9E+kU3E/RKYnZmHkdEJSAYKHsk1OQexedZg46FlHqrHYMtnAGL3mgecPBzNNRdeZKOXMZHoygPZfhAto/GaT41SkWy5mt4nckiMiW3nYWMDtf4sgLef64lQf7s958Qd/Rtxxm/W8/rpSZfjf/I5MSaujSen7yHqUmVdn1gvUMOqIRna5XLRGAORUsdaxZiARB7EQ9EYvT1sP8hIN3zuxBdbl6drx3T99EnXT08avEDS4AWSpXPfx1pyaPOcNl4spJ6DOC7Uub+T4XiiMbUh3pr0kvmX885T4mWDQultm8QSfpB1Xi8tbsKkyuQJMo5WbETm8+fP/eJrhnHkF3r+gi6x2VZRmxgJ/fn5WenDe+GlWWpOKkQciQOERphYTPyb8vKghpQHxS3B2iYfsw6yFPs2tcLQGfvLy02xnevMtkJ/fv4M7UWp1eU6dAWX7EFeDjw9DeisYYmGPLYSZ/JYf6G6tQ2YfRS+n56elP2TcfKfxDVGYYf9coV3vSr+L8NKDkqWXL+JJddM7F+vFz2x5p9iC/lxGSx7qcZAx1x+WCaWfXo9Z2fD553Rv/zphZeNE4vFy930EiJCSZRPaVnPG3tkQsnLi43rputCnCyoTA65bpJfv4iKEnDAKfV5Yl8W8SdH29Rvx++mF9Zx4zP7BlKjrOvED6oy/9ITfI926KnNjv/kHh22vlLz5F91rt1cNSaRwleVdfpOnLGROu6pBxtk36c+f6YOfIeY0ISf6KDaftsuFQpd2MybgegQhrZ+eTI1xlqrC33k4+/Cnsi62olLNGuM4r49dGGvxD6h6WyZI6pcxwM7V2r29FQKfSqrMRlnHgzl/4e3hsQS6/p0UVW1Kds9Tk2erlcNyGUpcj3G6YVBYh0hijYBPkZ4xJ3Yq9crWe8wIzDxPxlDS7eTF/X753/+rOyH//SfnqTi2thv1J/rnRdGA/vBhftcgd4vWLiwP028scwUu2KPs4fZv5GNTmIvZLImwY6v3OvywjP7vmqgc2X9n8ht/cXv8zPrmGuW/Zp9EsNP2Mz+G4N4yTG2Tp+F/dDtkpzDss2Wo+Lk+Mz+DPJXxpBVOem1nbZiJ9SZayIDYDtnkANj6cAg98k+m8jO/p0c3i4uSaUeQShUmVgm+V306dMTmqaue798Q71j5KTJ/jXxtzdOibGR3ALW8cKaMlTufS+3Z922F2Ufo6bEMwb549Q2tRwqhFk68pUg9Tw0PTQXzpgfHaMdWQMMdSbSkrEmAZOu0npfsrevBwaOruzT6/WiUawRsrmuMJSjUeQQ/3ZhIvYlW7QpozOqWtcEYzcD3jpst6ztJiSWyCXvK2sxMIlLbXy237gPhU/A0hJXWlQ9JF+kyrWb/3hBry365yzjSbK9X9vejrnZa5f/CeQb36eqcIrRXnOjyTy0KuPWENYRWkY1in1w1RgDW7uyJ597rz/3OPfO+Jtxfuxx21FVcnrpz8gVR0SyZybX08Z1MhMruecafn5Z10/kg3z2hT+xuezc2t7Sm20fliZ7MPyN3GYchLPcZ3Rgl7zrj38c+u//lP9gpEQVxEcZYMy9tTr7yVn3Ft/nBBHl+4moU2i2lT2dayXzX42JZkDn7wD2u+NQfEetd/Of058V+G4FzF468V3hnwI/K/CzAl2BfOi8h23Z30cb+B1OuJb5FLCle2/fY9J3GqLI8tHGPSGfqSdO+nfUf7IfKpC9sVPA9Cce2H+V4RlH4gqKhQ3s1z1iM653CA2c+sXYRuZAbAWvSfl1+GbE5hRgf70hZx68IZ6TZct+7V1WkC+B4otgYMR7Tv9v4ciXzNQsMZ917XHy+UYCH+l9Q/yrLCv/Fvv0ny/Wi/LluWwFSuNbsY0+yPTEzhf7jG2rvKCjcSkIcuNuB17oO6cd3TOO9HvTvrop0FyH0yG7dHa2AhXKnDouGjYiFET2I8BD6iPOG9q5PmefPXjiFIzPjxB+9NL/GthWfEXXrh67Fu3sw3uPr8XyXu63mNvEY4lOacs3P8Iy+Y0xe7/smlnrA48uQs8eSj8P2Uf+OZ7oRu6cn7V87EVO4oTo6/5iw9iWzQ9Jeh0tMuc0tie+IxNkvLCEI1ecwgsW9evnpbt3DIn5xEl/rzkJxlwHeXYQvOVP7fDU/qXTVnpSu4vCVsuUlWbyneSk3CzCBJNxaNnfQeT+PCxfjzZil3QU17iEtR7yMJDt13uT1LlMhCfCsIQA/NLZQn/ESTc5NlyogGMuwsGcJqfUbHL/WzrJHH/UcfJwI/xg8b48hxfYxA47tc6DxdAyDjIORE1ty34L1GDhdy7sPBVe8s1p+YwKvfS20z3UZK2ubbncvEn8ySv4f9n7Fy05cuxKE94bcPdgVqlUUre6/7/Xmnn/t5s1rZaUZLgbMN8+MPPwCAaZZFbWTaKFbQNw7ucAZu5hyGBKlm3q9RrRGuQIVwP5jRc4K/YhyqxRNbG+dBAuL3I2pbVdPg7Zx/gfaTZyEGzaB0Aqfdvp4nvyMm3TIL4iaNGX3ce+ZK+xbfpNx9HaS9/2Qa42Q9slb7/IJZlJ8slJsnLYlg2ore2KaSIQhB8wc9C3dJnlVFZV7xCM/QMNfU7ZxhVa2EmOsTXjF20n7klMYMJ3GZGyltKNddtqvSkvIG0kOPVwTGxhqigTGweKwMVGATqB6AVCJTENzb3utuUGnJeG4YkjEWipyVEqeduyX/ISR2JOfnTrbOTm6pWahO0ZnR225Z2f9ajEyDjx321FgBDm4AKvLKG3uokROmc3Y+NZAAAQAElEQVTGthWf2o/YCcvksxBjUtKNq/BLlNq3dqpuLlhV771sDfxGq7em5iaDyAQVI4YSW17U5lkt5NO/8WIzLzgNPzH104t924gN7FnGrmyJU7RpKi76k3nd2LFKOwg6fib2JnRxTPq3eiFLxFPMJ9h5sYNIvVbf4ASIK2weObhac9xap7+kw8cC5yS+KbMhY/Ld2KAJxja15S+AiOnGi+oCGwMbtKVLXhWn1jHTNOxZc5rnx02VD/HYVjZuImFbyW8jsOR00Owu4X8if4u/61BrJ2UeYiffTIIb8UGUbewPDZIMP7Zso9MUX2b9FdR0I4f4zDjy6+X1wIaIdWJjVmsTG89KRrpR68QYW09sEjXqk7ykyEzFXnwKHds00MlpsCY6G3TyTa0Pnc5eYI05848dsQZXfW9lZ7DRk7huyRu85EM9hV1yjN0DicG2Gjm2Fpm5Nn6YD3EM2myE5cU/5ZRKtin+I98TixlLurF2TSsxtmVs2l3WWXNc9O//senjp9SplZSNjBt8ybZypJn4zPrXnJCmJnXQjo1Nt9ttEIrRYRNnYA+pXCOSrvEZVTMYEBP7xhosWhxAN36bp1q37GVnw6/CR+eQ7eSHuG7M4TN+s7kYWkOnfLIeMreRIahSj4mJrRFgaGIvfcm6nJ+UexoyeQ2FnvmDpRzLbksXUqe1btQ1/hv1pBqs1Zsm8xgbCGjQGYxFAHbyCSQjH70b6+CWODeJkNQw29moe/rQ2fA7KZu0oW/EuZvRcSS+jdphukhYlqmvWXu26ujMd6OXMUtehCtMKey0BWyUnRCRDy3+siF+o7bhpQ4DA6mXkLGtSWCJAfPqrbGBM/UTG3j/6//3pA+Xj9L2CRnjb5a/yE3qwdSSJ/INS52Lw5HCywbUiXm1FxFxmOjvYwbkwDOHuqEgu6m5q1HPHlsRoCC5txLbSDIYGcTaWivu4yU+F6ToSE12Q6SxHs6KTvihBZhCbuB6JmDkhIz3tsm2Bs8Hscl1OpkxLJ6Tk2eBmRdCK/6VjbsxJn2BiRzrHDkhJ2LoPFtS95lJhx6/vZ3ZALywJs7q7YRedAe61ul0Btbbg3Dg71QjR20JnnNio6m1LmF/xTLoq/5lD8JXPmiKjvO0jfoFiWtjLZRVeNXmMrm4YWAH/fiXrEn9B7JZV9FNyxAO4pYa89dQM1j8QZ230otQ8YylgtWQj+3YyLpM36GBho1AHOEbA+F1ck/8E+JIPOSAuIw8ovjDJ3SbUfDS0KMclCd1oWJYlEy+NoKBpNiWJna4mWlty24KPT4nc5k1ljrA5lm+FRJ/c5MTDHYeTxsbshqt6jA6g7kfmuQRUjU1h6PoQtbGHm1kCBN3Uzeez/Gf+oYOW511tmxMDeJLXWwrMVvSZI260YOWfvTSCqeQJC4288tYORBNE7nYwrGcHyeeocai+vCh6Z//+0mXJyQnoK75Xdh0jYRLvku0sRPETtqBn9hNP6o20oXYf4E4jE+a+znJb9FWvMkjtAF9Yvc93JW/0nnUixjhUJ5ZaCH8wI8K/KjAjwr8qMCfvwI8x3GSjwaav/b5NxLGX7sMf1P+WSB/iWk5vhT8Vrnny8p7tpJL8B7PEI84SLu+kLyM1xcURP5Ln0c97kWgUI/1TD+487/UeaP3JbEv0V1fsh+4fIv8Jr+oNGTtzLaUXySOsW24fNnlGluPGMS7IL74K9+vXwEVTvRjA0QXQp3pHyjCw2V9wV6EyEjY0DtHmMC27Bccklnvx9ykvdOJ+3F80I/2a7xDJm3k4iP995D5eMQhU3p7DOmHHrm0X0L8BG/5pH3P/XMeNWl+S34zpoBvKF8dfgdzvvql6HPFWTXgN7fPWVAmeWlHo206jmS08m6v6Ac/rR2prMmZoVK7t6jFusRK5rgkrpHYISxtOpyEq/ACht99ztgsvKjaK4e0jZiDgxt/I5eD8KaNvYG9N2SGU5iiFe07CWodh0xGsZU2OOjW+gkteKxfxl+Hv87G9hLg2UKOE6yxZPsNUqMXGsw1dcjJqiP6k94jGNZ5j5tazYAXEjQKSmC/5IVFa1a12G7A3h3o5ZjE+oiDE5p2nv1lvUP+dYt8dMCRw2t+RsikeUBiXPJTg7weWBK2xEFIxRt03gJ21TJt7hbbqJkh4KTzTae9hNdVZcP2q1aPxwPvkfylvv1iKzLJO22Qugfp20vumIeDHl6Q8dwn3s66aiG/gp01STWoVxiTNkg/WHqmm8rTvDkP2aPWBxuz1XWz7IUQbKe5Y+QFYkY7vRpEsi5pwklwpHj4h8q5GA9X2LbLV6g2fTndQuIcqQX5YaxsZjGEnntmvejLC9RZ7Ip7jz0GMk4bxETaxBjYL35CP2CntgQGYfkZGigP4shGy8iLb3ixjah6a2q9Ky9eIRNHYln6tqE39VNXXl731mXik606aCa1TL980Rn4mtwnNU6/oBXDTrdR5ER8mcJd5POSNTUhgoojzOSaNvwbGwqZu068Z16mJxbbShuZ2Et909om9l52YrN0qcFIDBLiJqdTvag/ndjc7E057NRPpVd5kN8svdefo6HFLpJRK9jEUqhh2Ug8yydJOvRZtYj+rNpAR4humEuHHmZ0Jq7L+axGzVvvar2rMxetNfXWdIKXv8aKHCbQJZrDkF6O+BnkkO+dydVOjlOpSaRib4EACQe2Mk7+0Ys+Iah84TO8yEiWicOmte5H5jEyrTc5inBa6+q9o8GgzgcFunZTb03Nlu2SyMVKrEPZ3E88nZfhRi4x1cty5qfsomMUaLRgYRIK9UYmc2CreNFNjAN6bK55NGuhK3/tlr+4tFYtIzOoacMnJDYOBnWeCt/mCq/sZV1R49idtBPhCS/6KCh+sMh5xDOwtdUL/xl5ZFGRsGljV6+PjQ3Ajz9f9a//+2c9syE/ssvRkOm5NNSCQ89qxGuHFlj2oh3rpFqWdOK7Xp9rLUxi4CzZtPlnpK/PN4Uee2fm/unpiU0BcDmrsz57a2q9KwdeZDqR7246ta5z5qu3spE6h2d4nXUsue6F7TZ1JSdM6X4Qb/q2a04u54t6t/qxYYfuTBJKSemtgmswD4N5HWy22IYLwkO2966Gb4gvJ7yN58qNTdQX4upd66/srsR2Za5uyzbzkLkw9lIjwkiv8lt+J7KT9braT59uNcdjQMNXLNuWicPGCkZSk6yxa+rApuPHjx/188+fyl9qEv5GTmkRf/HF5tjE+4C3aksthE1gFO34MS5xTL8BxBlLp/NN/+1fftLlYvzcNNkp29AjPexLtql3Ux04tVzdXG7U6/n5WWNft/E/yC+8AvLVckkcGSZ2hnVmHoQ9XCgQR/Tz17v5y0aGJEJmKHJWPAfNXnEMGPWX7DcWMUzb5HLRhw9PPKfOzNmz8q8V3JjX+HbVu5ETz3zWLdaZoyEqo4oRG5GTU49R98OgrnletrZ8ljAKk46FHPW/4T/rIbKYEOr4aMRypsYtJKSrIaYbqNSEafyr2nAH9RsQJ2itoXvGlpXYelufY5Rbc8TvrDV2ZbMw+a25pw6WGrG25VY5YgtD6ZYvwq94KJ8KxXm4FHEiiz36ielKDQmrhGxpwkr9BT+2b6yHW9buVeS3Kc+MwUIKO0qp68Rr7r22xxde6rZV/YYGRm0Tv3TiHo+c3HBhNlNFK+UZkVzDa73h2og05Yi9fLVJnLmPPj1ves7/77tiHzJCvXeZzsa8pc6JC7Jaiw0YGQDbyk/oaWN7Jv7eiCMVXPFEf4S56wit1CvfsybzmXHDdmBbOWyLU6sWTaYeNjSYtjXxE18M72eNvYYNGdvogxZioAoo8UTWtmJXsgRyFYdt2Ua3LRCbbUnJy2XDfK48fZj64z9l/RWJC+cQcyTyV9mQG+N4gyYOo89Jbz+tmcnY67MTq7G9bNRI9KkD9rxDHPaSMTmGnnpBrtN2tcel8n7Hz8E/2keRx347BP7SLfeyvoa/dDzf6+9rsYf3i/b4kNbX8IsGvlHg8PGN4l8Ty38F8VsvmKznryGL9Wv4mm54X9MN72v5fgsvNr6Gb7HxQ+avV4HjAXq0byP5Xvpb/cexbdnBy1102P/+lg8fPo/fX3t8OMGIzRf/pvsAdCHwQfU1O5H4OnCj4K1UaMFb+veO60MwH4RfwPfa+1z+oSb6vH/4f6v3S/SDP/ky9AoUJfNy4LCbcfq21YBt2dYvHdF7i3wx2zQV5LPoM8Dbp/+XzN/5iSm4E+g8+mWot3kmDpJRkBhKhvz59qQ2mwxgQm4gZ9rgpX/YDEUEzXfl8iNDAQc/9ZaaJp93K658CQOhFVjnqKhZBzCnpRfGn4YjjqONtfSrne/dj+F8jhX75/KhJ3/bhG8dR3szPuhHO6mHqLPd0euQWyH0heUrcxXET4DQq7NyoWC2sbP8x7c4DnksUf/J9CIovjUXEODk+/Zdb4oYGr/YOS1zhLn4fkQsFOAlhYOXfqAGA0xsTGISDtIGQ8vmROSQy3/cnH5oE99yk6lJ+SC+tIo8/faNMPc2onVWfaq3LhkHJsYDZR9HoQdL8vNr1RO5zzmLEnvp2XvAGYDoFRJXJQr/aOHrsc84MQR060w/sNFzAjggFQmycmBn3YcZvEb0A1PEwq5TcUVJIQBsJJ6JiwOxZFuOYgZiHne+6AcvsjjYaeKY2A5cug4FcM8/0MN7ixLaL3b0gp1AE1JAt86jP+lMRDeojxjQg01m9QckwBqYAfKDukbvwCialBZT68z88Qtkvm8jznNS3FejsARejydF4SzWJN90bAyn8wYNuoltirje8DKcGArSDzKXb1F0E0OQQWyCstgghvYGh42QEZXqgo3dX3xqPyKbrstWQ/TluaXZUFo+dhOImtqUd/o5j8+B9Bdif8kbe15ErlPoCpv1LECP/gQDP7wr4Vm2+IMJC13IBekHQjaYTGABOWGTIIlpKIedK56Mn3R3HdHalr1QrPslsq38x7eQDRz/9G2r7dDDkTxfw3AtC3vk1NAPxHjbiJJ4WWrEag1yCH1CS1t8aMlLHLFrW61Znx3YXnOz/KRfetCNTxs6SrbVAKcapNgsDFbknKoDpm34TbZlqRCunRFjWtuyrRy27/2My+ZhL4QvICKTaSrgIONB/jOALlnaMeFLjTsHwM+LvvBKN7LQZuqF3AATPd4F6oA4bPPdB84cahYTsDBpjDzsut+byB2ioR/3A13mafIClG926E8wePO3MOCN4kUuL956vfTrctU/lsKJSwzz7bB1y7aam+qgn3Zgd5JsXuhN+kgpmCS1eMuGbcGQTat1mKQmuiWL/I1FlL90TBuUVMlbk1oNZETdLBPHSX6I1baOw7bsFyS/t7xjPPBPhXSbqx5jDA1NJa7VCl9Nrbdlc1cMP0BUsqTDHzk5OMZ7G9nBQyLtJIda85SWKSlfRWddEMZ9LI7Ue/Ky8fn2zNoYzARKsU88R+zCLkrEacKwOj6bxMZSU2+gUytaqyPTJXfkUVbEBwAAEABJREFUurrzkv/CGmsabCwVeEGdmAYLMbhdNzZmuPmFbTWu6NIKJFaRywArhEkog1CIUcx7CaRdaLZ672oNG7SdzbHT+QSzsRZn1Z0SaGJ7DMbEINpJTCSuSRj5XaDBz+cdUdf6J6jy2Xpsw2XTrCVf/DV1fvBLrnZToxbiuPFCPRtXz2zqXantGDfZVie2bGa4mZg2DdaDbZU9dTV3IahBboOA7MlwSkQt5im9MYkdim3lnximPMrGFJVR+o34MCgedzIxx+RMQraK160cDIVH5qfTnvBt1BroO5pyNGINJPxxDz2zOXZl3pJfkGg6Nm3L5l6i0tqP1rCL9UGdx4a92TVHK4whbdQ+mwlb+ORl6tNPxICd5ItBLFlJbJLclQ2FrBtjs5GY25KNjSubpIlrci+7nXQ+PaEef6jja1I826JR+ol9Y9MkuhPqDFFSQ6Zh1zYjdLkOcrqycJ9vV11ZNx8/Tf3bv32E2dgYJceGbNKjMbot8ampuenEuBNrrS2cN+w28hTHmDcN7GaeBzEsEGwjTuRwVXOLOfXedUpteqOVzmcD4UOSJRnjXWroWlKDOOcg8qkbPkRdYg8SmzisPfgDqdZO9E7l58pm1vN1ok1qCBKCzHpyY84scr+BWZvf7OlgdyqmLWwgjIo+1T/5nbxEbgNfNw3yhK3TiXk5i405A/qXRqvKIxvbJ3yVcy6Rz7q58eyQmno7SSzqycLJPZB5y1/pXrMWWReZz2c2RG/ce4mjZJC9JVBqmw2hZzaTw8M8tqT4sJvEA2B4I5+hZ9ZEvhuPMMlb3WLpFTaUY/eKjxtrdhLXRH8gEGxpGU90g8hSIUEifnKQ1WJTcT9kS7//qet//Mvv9fSE5Ljq5qnNxNS6Or49XM9PMS1NKHCizhrOPFxrg3WQJyfkhuFZvMl6RkU2+ty3N3JPjbKBN7DZ3NX7Cf4JvU5rtWbm4qLmpjFiRxyzeFJoqn5yOLEWE1+nRVy9NZ1PZxm5oDn3njXxFV3BSdta/EmdDcZL/pK8n6WxZPMfmIwxlLmteZzSKTaxtfQtqUk4rHWHz58/fiLWbV+/m275sNDLgQltc9OggBuD4Eo9nllX6dccQY9G+jfmf4Of+p2J8XxKPc6yHRFFZiPG8CMXJG5hP3WhhMhqgVAbsUZ2Dgk1cpv6+OmmZ9bsp5qTTTeeg1mmU5Zttd4VWwyUw7YaSG2YVmxIaW3o1MBGjzZEusWXG8OJzyDymyIiq47oVwfCjZrdWNMbcaSuDZnwTavcczPzuKSTizzQmthrMkZZKvjCxxD3UDDKr2Bs5DhJ3hi0LXthMp7ULK1k9BkhJw57ydgWHoD4nKJPLN4xiUnoDdqJhFlH000btMwrKVVfJHO6nNV7l21UptZhxqF1RE47yfQXtB+26a34LH7wIdrWm0w/kKEgF8srHym0Bs22bOvxsK3Wuxq1E4d9Iv/dB2v1cp76RzZ/CZtSDykLJ7VxaoQCZ9bhEGNsxS+Bi1IIZ5xmCCDkc8e0R1y2i6/9sNfY/rxdIqG36trpL4Rgr5hHYgsBxM8jIN1P+0U3MncGneWBzt/A+SOEv4cK1Kr/ewj0R4w/KvBfqALfc1++J+v/QrX6L55qTf+cGuC3KsXbLxbfaneOqc9AXAftW+18JldJfkb9uyNkjoK/tcDzJfvXxMR3Ub4kiy/DC+KotZPnzzsIL9DBQ/7xtC07X2MN+QDdXzwjuwulG+zDb2myPiOXX0KPfsbpB+m/B1b7e+TPaJGbD1/wPxPYCbZlex9JM/cOequ9k7/amSXPLzwPUrblZihB7NL9zc5l8/vMRSdYWrkngvdijwRl+OrzzZh6BBlGrWppZz3V8LNL7IZoYyCdN5gIBIe9R3YeSbD13vqYNQfMOu2jTrwEj7T3+tFf9XjhJsQXNHnPK7RDKvGknzaovhLHQsZfg2uNfFkiuQZvJY4Y7JXdiv2tz8V7q5txapn2BS+UmEyuoUySCg654jUpcRds2a+hhyO6ie2BtHePX8JXzJELIps22AWrseND+Gog/QW9OaIXGwcOdsbJx7Z6azxDrccj/CAyoZM2zYuMbbV35mocn79LQeUf2sibHK3jsBKR8EN9tBXae4jcI2yv3InDj4zVX9c4oXfw48fIQ7qftstOeAfuzL1j2oDmfibGt/elbbkxJ0CyVNB+MMc8FhNS6iR4sXEg49Qp4/RT+/Sz3ieyodmWHagO29XmUrLca5m3jAPbauRLo+NghSk2beIhmOgNXk4F6UcubRDajZepaUNvzlpp6RZiJ3I14GL4tuW0jHMO5v+Qu8taMnGFno1cwtBxJD7BD0p+SqPi24g7BVS1MzTWVYmauFqTaaMTeRsOhgf+Y9tymjewbKsBS6ulnzGlLD+QcciJrfSX/ckL2lFxCXpiDr34XI6+bbkBL4Q+j3h2mm00pMxb+BlYVs6MY1sc1Y+vHZBkW7Hf2ZTJy1EIMgzbsplfkjj06MJR5Zi/zOytK7XJ/E5qmReZfX+h6UYtQcOG0WIKkiY9qcaJQeuw8cN4Yy4COxIgSoiU/z3n8CHhd2BvVCvkW7MWOsP4Ni0004efuMoOfuzFy1g58JN+sHK00o43n32tt3rW5Z9cja9SxV7aA7aVn9jaeJufNrY2NhMOmdAyDn/Lm3YY9qrBoI63XTZyd8RIgdCIa1Q9plADVmsrT3FMkM2J8/lUGye9L15D2I3oaNveSpYK0WKlkI9ttdYKdviSbdDUe682/rORlDwGMadtyITfmhMk8yMOlzyXfdyg7eAl/hzWRi6HDaTLB0LM7YQ30Fv3rGSlBKlZfNveY5Ra72GhM9iM3Ko18qnlxvOHtCTGejwsZS434r/XGcH07aaG/YhnfOB6XRtNiBFXY6Pzpv/zr1fdti4bg71JNKmm9iPkdG2rtQYsujJ929iZxLs07EMGOyJdyDfW0TObsjNlwPGgXrDqdF1V9sTRurGPD+phm824U+HUOsak2Ip+5YOdQe6IoWPWChsgzElo+QvQrP9JVRNz78SDYP4p3ufrMxtXO+jfiG0QF6dyDOye2MQ9sWkXPxsbSjdySP/Ec8bN5CvmVtUeemkHSaaVjsyQ47kQvfP5rEbNWutK7ZZMw06rePLXuvlL08Q4yKv4rK8JxOaH1SXqmbUa/vKjOhoxxb5Nngi53FuNzvl8UoNMVzkG+VUN2NSKLR0MmbnERQzjR/gMbJedrLWVR+xhUFKnsbsQ0U8fpP/+xw96OkknNsvFJpABYpKlzpz21pinTjytoBz4m8SUbtCQCewVT2gJZ1CTrPXEnHsim8ED3dY6Nlkn1Pdyueh8vuAL+70JE8q82a6+bT631v2V2rzkdJZxFNudubdffEOW7QW54m7EqBwE1smrtcWPvfhvbuFq1etMPL3G9pLLIDlns//f/+0/1FonTnyOxpoautZ/BJA4BV2s+6E8C9CWsKE6mnBf8qnNnNxg0GfqtEV3oBsJiJyHGiXDqAuIoQ+T03bFkdhNPkJEOVCY5cmsA3wyHsxXLKdeGzuVuT9yHyWfG0Zba7qcm2jQsewFcUz0rzzTogtZZzbfI98YdGppG6njpM/YNjaEvU4tT9XHjDY2fG/XTSt10w7yoX63q7I5fn2+6YbMoCbxW+vnJvRdEAem6dPZz9jNuqqUoXlH8rWNbIOyToaMQ8M3ipNAJu3i5upcSiY5Zj0EFvKp4S5b/qC1vtuGPuEn3thLrdJHhBp4R5ONpR3iaCk47Wenme7YBAfPzXf90Bilqfrdv4eTtLEZWbnYdbGt0JpXaxv6VP4joMm9zy2oP/zjRedLg86J3+Qxqz5DkzHpwVhncl09YUNaF92PyD/KHIy4DY7xY3vQbWPuES9SsCTrs8N+h/iZ1CIkttWT9myP4Xe0+8P2OzReRP3S/bvs/b3H/ycWPf9hY+FPtPNa/cfoRwX+8hWwLfsFeTg+wl68R1r69vv08B7xNiN76dmrfcv/8thfZs2ddbT78EfzowLvVcBmLYF8GXqPn2V04D3+QbOxsw/sl35I0a+WL07rfuALJH3b+/0mWtAYB6GnDdLfgYQk67sOfqn+Lvm/ovCqDb+uUJv0bct+QaMffH+IRiWg+YYzPoK3oonpEbbv8R2yY489X3gP2XxZHnxHDO8RiGqwOKqlc8gftv5Srb3n0fb2GO/tEccR39Ee9KO1X75CJ39jT+aXF34bm/nlgRxfZC3bx1CRvw8eOrZlvprbXe8d0ZsU8PglMX1cxamiaTfZ9Pye9gvNiZWhHflGb51ln9/NY7Ns42u1uGDulpRkLweOfmwxZCVrosipQBwRsy0jx5DzwQijX3s2bEY3dl8g2fFlhW98LqiOWbnkF7qXXCCxJomcgCeI4IS4sOQm9OCoeWTyy2tsp/8luPkVi9AUWmp8MIxI7NiW3WR08lLj4B/3zzEuGSMHDlpac7FzlfZGpLEjOQ/oTZLrRxzJaSJkW8mn96beulQv79bLEwZ1mriCGnBJDgX0p2IX4nechy3bakActrly5hnO88O27AVpfYYkXqZjz+uYt7RZV5FF0qqJC4Xeyxn6Plo2ll5s7uSyi/IxrNhsy37xH+bjWsjYdsnqnWPibMlnHj73+Y5KkSa1rQ6X1CigW6e9YrJdfi2iRj7rhWbPA+IvnejbJj8BK3HGho5j5xWd59nYcbC/tT1ySWw4KrXQag3VSCq/JRACdcJX+BmZS8nDT5s4IFWekDR4aXYMsrYKFbtlBMOPHl1Oy846N/112pbtNeBa+m2NZ2yH9sBniHwrTOa3fIcISouLbbWGjBiI/MiHRpA16Vuuuau8tQ47VN/pkcsmzBG/beWYSZpO2sm9Qvd+Fg37VFC2ATGk3fOJ4CTmQgYg90riaMgY8BGmOaFa6HMRRxpok3qM0sdDxojRKDpIScjZuUiiNbUum1LNk22lLp2X1/ExtthZvPxHVYOXtJLlpjpKJj7ZwEsdQnRrspGRM1TiCa+enZBi37ZsFz9N2SFQTnIr8vsXBFYcm+plJi+Jo3sHtY0iUcv5aRkFNZLJFxMhFA69xDfRrRaBopcEuTMOPXG33uXMQXgWZZ3kNyuWxDWZ785z2vAiUpjIpEZs4ERGO8+2bCCrdezSVx1T9hF4+sg88CJiYjAd29RrAqnRT4yQGY+CiGeNZ8WZPGyrtZMataBHEtY6muyXvoRtwR6AHCabMPEBSTL2FYZW7uSXmokj85L+YB1mgzIvquufMT6dlH5itJef3D83XuJriph2//BKBv/hxRZmeQF/wxc+GYR2YzNtsO6E3ESHJl1MYYxxYs1cKP1m3Q/GdqshaVVdMpjEu2HzykZeNh8mzFnWpuJn7jnalqld72f1dpKdcatWcsU4WEtQ0TbzQDzKkbapl15HMjQhs9BbU+xpGn/SxoZD+o2XetkQaqyrhkxLLtbSd1NpE0PiTf+cjTrWU8ZjzwEhdWjRRVQHYtc246ZLNrWY3isAABAASURBVL3YrIyPxH+jFoP6JmpjYLB+U5srm52RuTxddP4ALif0z/r4H03/7/9zFfuBbEamZoM8AM+MG7lMaiLHGsY4CU3cvprUVcID3y1Mbm5d4nuOndaKXOLZtivpZf6xgWzoYg0mRxRKLi3ppClY66dBTO4h3raso41QprAkRIhjE9OvHIimIfblexJ39G0rChPBQczNTWZuAlUco+wM5KWGPj6QibxrPOJK64jtQa1u2lj/26ClvpjVM5tNG7VXnC1hbdRwwGwdn9AGPmypNyt5tdZ0YgOs9y67odrVOxuY7SLbMnK26sgGUGq3sSF9ZbJutBmHH0TINvFPapIKAcb2biACsibrtPmEr9U3ObZ2lhS5hbVersiqDhNn+WfiJ2vC5NWHdIKepRF0VP/4O+v/+h+/15M3tesnifo0cp6sx0E/z5hBPVKi5J6809qJZcp2oXXqgW3JEvF27r2pRn9CQlYiz1HPFrqykaMzNTWY5/hZFGTnhN/UWgeNnKZqA5I4OGV+JjI35jN4/vRJt+RZ9iQnDmMnwloHj0TFx435PvDMnKRuJ5jxZS1fGQt91dG4hm7F3Cl136T1F46wpohv8W7UeWNtEYryF+Skpc7nu40NaoL0XVayeo/d6E/ZVuu9WlIj1qllb6KjonOlP4QG465Gns0n2ZahUkr4QnejnfAtsx7jx44AFy8fppWMnLRRx8xx/E5JtmNKNxIZEItH8ulvWRsIIaKG7UbHNjoirKkRnV0GCqcLmKHlZBi7G+uLEXoQ0sEmjwviIS9yam3IAfd7ZGdFhOAu7iYxbejHLcrUd8rMi3jeNHVsiHnKOlEdVubftmwvympqbK/BJM/JxM094KMlMM7JGsALzu3IT6V2kUltSmVKzk9kxMFYxxidqiWC0Qn0hcNmDogjbDv9qVl1nRrQg/CUumAv/fBjP/2sDdvpFuIr/Il8xDMe3N9z+6TzedMf/nAWH0vKM6IU9suIzx0DRbrEgdfUm9wg7ZJvmrh+8J9uEPlHjKo3UUHkvBuxY2ANQ88wSJ8UZFuNGuvhsF90HsjVtRcveU/qV0QuDfz5T3znPwq641s8ovMtYr+JDL7usX1L/1ucYudbxH6VTD69DvwqA7+REjfAb2Tph5n/6hX4kf+vr8DxrDnaX7L0KPfY/yW9Oz83/oE78Ufnr1CBYxYe2y+FMevbw5e4fKmBVXZYE3y/UQHa9575LC1d7Hyv7pL/1YpL/cf1b6AC789h1tc9uAwecWeovuDaDzYip68cv8R/o/rZ+kT/q/cHfAVv7Pyq4UNan+njI3HkVg0+4x8E5H6zeA6bn7UJ9HD00B7fPdN+phNC9B7b9IN3bPzGSTzWzG9+QUoEXwShcVY0eX6tf45uavUfno1ITPBoJ34OPNL/kv34z7rZeAGx8SZh5DdVAghtgRySILHblm0ICHDmF9sbOtfbVXk5tGEjOrC+6fS9ztg8NPB1zIWbdeBgf731F9kvcTEL+PhcEGLUa21OpXvIRHfjBdj1edP1+aqNnAe/gB/8xzayhUfiYx/DM+MjSfqRp7mfNkL30fud6Bx4X+I11bbshdecjMycVlR6CCuMwmRNvEcvJhcbfdrH0zb+BKwc65rejq8Z3EV+qUnEjzUYvKDYmJctLxNpix8jxNKA7Xs8LGdyHSCpT92Y07WOb8zvBj3aUV54G679YusxhiW9rk5TF/Fic62byB5rulo3YlqgQ1iTl4GjYsiai3zMEJDcugTybCnafqm8ufciP/ZAK99mXvad1PtJx4utzsvS8/kMHUC3vVtZTfyN1BF7eXk86YczsfsWiekOIrddfjovb+Ov4KbjhZP3eC7ni15w4kXaSa0jB86n8wPvDK8rtNh0QyboTqmAVZ/HxJaYR1rWqo7Da24zkxU79PRtly4NbYN6nOEefanFFzEfNUvdGkqcS2gXj+0QbCsxdt6wpua9E69f7JecJR8/Tj+go8lnxtTMxiXPIDfLVh2DOcj6fGaDafACOC92b7T5J27Xy/irBnk34o3eRh0ik82TZ55XN15UT+6HGLN9t5t4NniRC9IPrbemvMwPTPitT0ECDV3jKxtDV3369Aw+sSH0ifU69PawfSelW/HRiY/bvr6en7GRf4aWfFLO8Aax3m7PbNLdNIVddOxHW644IjvJ1W74YVNAZjlihXpFL+CtNjTeaGMpNYhthKHB5TnRWau9dxZKqFJiTN4HsvZO55OOcUnhsxFPZG0Xqezi+oS9yPbzWWbDa8Qv8onVxNfclL/KLrusk9Zb3e+pQzZVBrLiaCk4bfQCupzkxzW+kssR9GTuM8f5q8qsh/QRq9PGKxC+VcekrpueP31UZCe1GtR+Yz426jGp/SSGrJ/QsqkaP6nR6dx1vpx0PmfzRDXneUYI24k39NP5rEK3GmU90ZrpMes6doysbWx0depjIwdsq/euE/f/+XLBz8KFfm+91lzWZ3Lb+CxODQZxP7O+n1lDhKynpydexi//T+ilzkHr+Do/afqsf/950//+1/+gBiP7HMo99BH9Z9ZyPttZGJKYSNbdoDbxF1+Te3JmY6U3qblEbNqSXvKtNfVTl+EHRaWeiIi0FXuhTebryibqjY2vQZ9zeYR5JZYrOW18Homj84yOXdvUO+sYIm4vl5MuTyd1crMhQM6JCZUxLo3anzNnoNMPP8j8pl7pB7aZj8zrRfHVGJNKWJRjFrhopN7XGy33JNzeuhANi9huxKIamxLZpm8hIpZ5oUO/sD46ndai2yhl5FStZLkBGx+VCXaHnnk+XK8DGhIOLNv4JQ5au4lGOVLuwAxaC93wzGidkbOthv8GP7WI7TzLMh+9qWrRW5NQy8Zcg8g0yLau103XT1dN7pVLl/7nP/9evzsjSkEn63LjPoqdyD3zfXEQTMPXmbwvtT4vfNdY3y8wrxz23qO9MFdPrN2nDx/0dHkilnP5HWX3Rs6TOgxteW6zVhL3lTk57DTql3jP3KMNe/GfZ3twI+Ybay7/JLbUskL4XrLx/EmtG/OHL+jh2a519Pw86hmfZ8snnhn56+3MR54P8dl7U2NtxVdqObOYYWRsWxtxn1kAH55YX6zZE7JnxufUgzxzf6ffKLdwiWqdttmMtOwHSDqd8dfocDaUot9bctGaG+6d6/WZ/lW5d0lSiSWyNrr4P+G/d1FLEd9qmT7qmjqEtin/7PSVerHCZBtvORu2mjr658tZl8tJCgtwyjY2sYGxybxXPeiLI30aZFQg5Gp39q6nl2OZeRnLsl3j3ppOieF8Vutdya25EZuLfmFhnpj/3pa84ek4Ypc+JhRytYw3CpVcp82Tb1btJs+/zF/WkG0ZBdtIr9O2bKthJP4Sk40+uV+5T555xj3TXlmfy4bqsJfMM3OVOYqfA7BKJhd72bfTivkZ1Gmsdl9nUngtV9muGpCirrG9P0O91wFlkaZab2sOq34N8iyb4dnYIB8hk+/ZwbT2A8v5HPOmy4fJ5u9F3KJyKcJDynbF0PDpA9Bsq8Z8jthSII60RS9ZQZ87TEu488CsOHU/YNz773WWfKSCQyL9oIzjnFOyFBRdnx+2ZQftznzp3Umrk4K9gsyCeoClV/yvjZfJr14TSCPyApIj+JrN35KHrz/1/N74f5U/Fl2+CP8q3R9KPyrwowKfVWDyyf0I27Jf8JnCX4xgPD2CoY5x+jws84F1IKyjH/ZneEe+dD4T/Arh0cZXxH4F6+9V5eVD30p/8oXmEb+U17H2bPQfcNDfawdrNl/0gnypeQ/HR0U+T428iMsgbeA3gdXMQoytN6xaVW9pGSe2tIknSDz5ThCaVJ+IdI+WbtGcDiiPMoGStoyYYS1YNQ5tR1KIv0W3jhpj6K96HnG4vvgl7oXQE1hiTvseDl5qdyC0R7yn9z6NQlV9j/Z9qe+h2uTyBm9jS9zL5uE3LfMDMTMs6vKIyAfHGjRyDR8BXcV+XnymDWyzRoyJ1Yb2yM84tY6+vWRQKDvhaT9YZntPn63nyH0Jd6UvdDLvcmzmi/pQYokDQ7RTC3jcd0XHhg0HyAweT268yc1T67za2AuwOfNt+FE4/RigzrDCti3jr9CgQ5ygvi8eyacNor7DyBacWPNLVHSJmUBKf5dbTWY0yOho0wfEr4mNQIYQ0Own4SkuFl54tsX5LnZVlspLHYyBoEUJgfRp7uck7gxsp1GaYCczNkieq64HXUa8EX9AN/TM2aSGgUIvUJ/I7jI0756mPI/Iczi409BKX/ySnd9FO+NOEEHRGR9ncg2OceIJjrG9B4R+TtVlYjo5pt14UcrTmVzq3pNkk0cWqiTXD7ln7jKParKh7tB+VD1YyzVEtjWidWd4yDYWTmpLkwKG08z1W0508auC31UgnIorzIn9mXyo30w/RCXfjbw3TXh+43siV2LkTVXoIr/rzBmdHbxSHsi+yCPKmbHtiqFqgQxkRTYIP2N7yTz27UWzX9rwo5OXKgcyfkRkvgV2k4FSP+bm0MGdgozjI7bTD9pen9CCbBKkbSjYjkghaR70GCvWImqNTfNt0MMRmxmmPZCxZLGCmENuoswVvkIpv3WBjUzihKXthhwdk7t9UtalHg94k3Vt1qqRkcqacpTfrCHWdfUntsKIn4YcmAHjfO5gXO4dNCl0ZKPBI1sHZItFAQaP31lQfEyE4REKnfdOKz/hIJam0ForeoMYvt1w3WVBh0boWkejCVS1q3yKOXVfr8SQfuZ640V3tWwI5EXw4J7BwKvT9hof7RoxK6sTclBlw7aJys6zxeKdcdIuFB8VE3unfpOH4X73KX1S0agfKSGnRgP59AfeUlvMc2dO+FOGZ66xG+CyXpp2XqhmnSNE3SXbytHxa1tH60aMGK8akXdqUsBYaOKwrci1Rq1N/wGw1TIv2NmY29Rvmzfi2zSxl7HhRU6ycsxcYoOxA7eK2TaZT23oDXJN7oLWW1NDZhCnQgTOGgajnlexODXRpmoKEFeQ/ozMzrNhH32WiBEibA0uA/uDltSVuI9+NB6RjcWBUHQnMUxsTPG8ByOCs6nuxbKVOmwa5NRPXbbZBOlIteoLnWBiL+swbWddWCeNmxVfqniFvOpIvUW2yfeYK9vF661XGztBBrbRXYjuid2fvNwuHnPT4681td6UfujRnfhAUS1xI5dh5vjGfTK4ZyLTsF1oVmQnOd9uV6V2iVH7YRu2yScba12ttQLkJZEOQAo5FW/D1hwmppNyZNNozYuwf6v1JYJKHAtUf69j/nnRbZvITexZvXV8s6rg14YKm3Abm05Lb0rqyNFgT7LsJoP6CzRekPeT1buV/3hAzMecQ8khN1f6+f3tfOklE1pkB+tOHM1NCyZmCPho1Cv53YihamWp9a7YTJ6h5z/gmYh3Ypcs25Isu8lBp6+m29b08883fWKDjr0J3dgUI3Vxm0Rc0sTvoBasw8xd4ocm7E5sbtPUZgIhF/Ep81w6saEdxL85r2HDAAAQAElEQVRtNdDbScl1kv/G503qzFLQjc2ljc4V+zdwZaPEU5KlbJBVX9KptRq3MDK/yCAiHldsEHZaOG6SWsUy2fQYgJGezid9eDrrA3X+cDnppyc2eN0lbI1tyrbWMWmmLpfGxvtZPcbJF9daNRat1ZpLx7ZyDNbG4BmQ3MLrvcHfwpKb6pkwkUl/EamXrNb4rCUOWFWH23XSbroxt6LWjVoaF09PF31gI7Q15gzex4/PbAZv6Fvx9cSG6pkc0xfHoKaI6cpmcW1yxoEaHKySbzaFrkz4qZ906h0bXafTGXtUC9mNug3kWCbqrN/4bWibmAkLueppmHioD9OJ3NA//2PX77N2x00T/W0aLoqcrKR1TYnpxVR820uGqWcdIYX/1CqbZo0AGvy0pULftmqCIWR99H6iJ4WsYk3ZdARmRLlkTCwCg7VzY71vBG3uXe2HTRz4Tt4sUU2eHxtTOGixoI2CjvWYEGKlNeegv4mo5WalTp21/8wz4oZ8xmbOOjVOf5LkZJ3wgKbuVkLPEjuhEyAqE7Y11Oi0yfqYUqd/ashLavikiy/JTIotxXbvTQWYDUOtZ9yVY+DzxpqQVbLx1VtTdMMPL/FmTYT2xHprp0YU1E9TA5+z2imjEJmG6c76RIxcOr7DCVPKfR7NQcHmUawoCSq0QTwHOW2wEd+En3NEZpvUXNwLgzZgDC3PjVM/46NR+6XRWQLncyMGKXEFbkKGMe2peE0WByrxVcllfhk3YmswB+s+vDyHYJG3S+zGQhjMnWNUVkPYRkGSfbTYd5OEDvllHd24/wb95Hcg9EF+qUug/ei9q7Um23JaEH5AopxTS0/VbhXTUNpgN0MNOmhrSG6Zu966Wm/LtomPYGI3WIJSg55+0SxxqxRwfNebouZA5HTim9pPp03//E+/0z/8vovHhGLDNutV7xxD1ixgffFNb+5d+qjqBRCQDzcxEbIom6p+rINJDMHijzSEOj9H5FCObBDBuDzyG/gIar5hzgTQXHHQVBtSAPt+2pGxmv5CxzTFesBnbpPVQXzsH7Q/c/s2vl8afxbOY8yP/c8EfwtCFsyB38LeDxs/KvCjAn/TFfjFZ8ovCrxJL/LBG/IvDqNzIMKP/Yx/4G+lAnzcrlBqivhywSi0gO4Xz3z2Hcz0CwfhG9rI59Mpbr9BHJEJfun8dmu/ZOkvybfNl7AFeXnOTAQZ5cth2t8afGfky+Svt2rvwf4qE7vu3rwy8R4tAgk4LbC/JATzO8/UN3hUy0rK+swX54Ne8xHGQXhobct8mw4eyL9Z9zG+lMHGnyUa0Ap690BIB94VeCEeb6LI8dHfi8D7PXv5t+MnMhioXysf29B/GS9+U/1dnrgm9pL354iPXe6bmxede8jfoNvI8xDL80tJlzlXayrAfImfwRdOu8kg9gIjF9DUmX6QQdog/Ue8Rws/mb2uUSjhSLYXxGGwn5NfEGFw5tdXiC8qDPYTeSfm5Iqdnbo3MPfel5vPZcpvgi2l8BdCekSx/4SLbdlWA/bq85tm0awcWWtB+ip6I8+AQelpCerxKBL2Hmmv+1N2Sd3J895bHfs1P9SsoSD9wEbmDWyXbdsReYXoHnjFOAaPQdA/ah02wzTKi4TCzjy8hB86zjldKAUuEaWps/zTi7zC+B6g9/a0ly/7sW3KHNm5n7yrWIgAWijlnxaCAu/zalvrONqsCCGS8QHdj9hZ63WRbMvNNfBqlFgOQvr2zkgDGuMDtsuXTSuX2nGBJJt7EXKeM/EbHHyYKmg/kKse7UidM6DlrNLnhVJIb2GjADEvzireZsw2Xq51nc9n5S89Wu8rrxQA2Zw1txg/2tDeYvH49ERu8IIqWBtUi5ZHToHLkp3r5Re3Ie9i6Q9ejN4Ko15MmtgsLvUy9kR86Sff6Fei4kAEk5wr4Elvq5eet7LZyPnMpl0/nZR+9Ep/V7VjgMF+uhk3zAV5zASGvZy2S2KS24Q3iDG+Bm/wgtAicOinH4SOeD7NGA5s02Ar/5oEvTqjI9bpxDdBImMaAM1efnOlkryijNfkGqgOu1Wby0Ft6CXnzGvmeq32SASHjcEgGrQJMk4Yxt6B1psu1P58vrBOWsVlWY3YVMdk5OrZlv0SS2SC+N7YEEstIkh1aaby0v56vTIlxBP/EzJn5Aa1PzFn2RBp3VCxws1B+TW5TPiTjZnWhZ0TsXXhHiHVC+T4ta2J3RvrIZsBmacg/dDC0zJdcmZgW4euXRTdD8YJMcjGPOGULNGzRLiyFlZsSHDeyHkQa/QbgcYagprIDVB0bNrFwVYPiShUyMVuksIPVq9Re8xjh3F0QRKPRO9NJzYHzueTWu9xV/eBOEI7n8/QsWk0qI1jm2E2apVVSl3LHHQ9ILVCXJOkk5JdSjXe2Hi6sdGaDa7MZ54/nk1lZ866p/P/Os3zQJaC5H9jQ6nk91pEvhNzNtGy5i6XM7mcFXr840w5qLSC6lOISUCTuKUY73pm0/Hnj5vYeyejJrWTTtgy62jmv6xTDui7lcn3zfAMb2PObti7sXmTGG2rp6asxazH3k/K0RpzBS/9An1CWbVOJ0TajU2NT6zx/DXyRKbxLPrppw9syF5EqoqZTsd26Q7qVWlY8C3IlXZiaa2pta7EEbqJPy3kku39hGwqg2M5Eaga8hPHRk43Nkltq/emMztdl6czsZx0znrBkN0lYTlxaB12k4NmZQM3G/9ug83Ya91rk6eSQOZgHs9FfF2fr8rGbtoTa/JE7qdzx98TOGHLxCts3MrWp/yzxawjwlDvKn7ibK3XhnP+Y4pnNiKfn591265kP+SmOpJxOibGoGHkRH7n81npI8xGyyh/qUxH7/J0WjVnvg9G6j8NEyHbbLBf9Ic/PLHhbhE6G0GWsW1bOQZr93p9VtZy1qG96LPqN5XRjCCXUX4YQMxyneiWv5KFzpn1El3bsoGCJttw1xl+gdVt5ta2EnIj98CWTMKN9W5oua+1j1lqGvNGutRCr4/ottZ2IrXF9uQZm3o/M5eDuQ2zY6TkiHuSw4QeudQ7/iBjH4/kHHmzqWoTVAaAxzEx0AkJH3Y6jIkxZ3qt4sYGg1q33Eci3wWRHz1ouV8bIXd26xo6ph+3gw371HIQ3401FRcNnpERg8jo4YCkVjwRO/cQE5QcQw9EiGfW74WN5ANP6Z9Par2xhjflX0y48vxIvJMixDfGOKfSzxq58sxLP7HlX2nIv04wkI18cPQTWsJpxJw+aWBH2Mlo4UTOmQsRYHQDusWsmlePTIl9YizrllFRIaFmNRy08FCMfjCyTmVBKohJmdQj99xgPZzJ+Xwib2Lr6OazY+lMYlyIjm3u464Y6a3JUtUpdbgxd5O8W+jIccLNuUdYTV3q3rpR13CD3rCFMduyAUTbUk7aBsQR+zSyXXElxiC1mMgGIp+RZ8m86ve/u+hf/uUP+umDuc8llm2BJaocqZ/tsmcnBvowfKDRoVaIpKO0d8A7+qkNqRMTYunQvD5j8ZFy1HTRGOFl1WZRXl+T94HXnM9HKyYTq+9MQr33f3T+riqQqQv+roL+EeyPCvxNVcB2PRDt1R4P07etvfj2ag++vcb2++1vkuzx/D/aX2XUv0rrc6XYOfA59wflb68CtmuNH1+WfqsIbZep9+zyvQ2feoFU/XwHOu6d1y1flVjfi09/LOg/0WFZ9aWfL90zIFnbSv0OhP8I/coD0+tL56/UP9Rez9GUTRYPOOKG9BkPSWh6A6gNoNCA6mCuK2Aha/2Wx6v4qfmyzddq/OUXhI1fTkb9xrU4j1fbvxhP5pFv6LKazC8Kk1+etB9u6AOZ/BCKbBC2DZFOxpNYAoayF91e9qSMLWPnFWwdx8QnJo6hbOuQvRPpTIRmyZI/tSjfRwsPkaXr5du0oR1wxdAYBham6NPSmZ/pS7bqCCv8QvkrMvp7HAgU701bVZtL9kvXWb55wbG3uXdeaFhAH7MK7bCRuOwmg4OWdtHFTErmp+380MUx93Vi6KEFkL96LtlW/hNDxpIrsMQahL5ipB50XmijnhcZB5PaDfLceAmTNpjI6wuHibM9BGlbnNgc9ZLtC2pFnuQ68bXMt6K5oQ9qwGUQz0RgltwkR4oNPT6QpEead5nFX7ID2YUS4mKjAejeT0wjd+itNswJI0g/sF/r2oacdYkOveO0Qz9GUmNsW/nhcmfYvvfTGfgL0l9YfBsfi1DXw14NuCTGR8RGcNDsZQfRL572LjMb8zY1al7mvS53RUo/UmsIsS8S4r1svQgddIK8gGnNZWOLHeQV+2D3osf4dBzkH5vh5Xm5xR76I4AX+rcidoKYtg+vIgzXfOjhsF/4cqucBzFXDNWmDipdyzoOO/2A9Ud8lEa2F8i/5HgjxLKt7uPF9uOw+vaiNdpg4jsY5J9cUtvkX8K5IG7xQ8x+Bcm2ckycD+7jyoXPoIwfEXrsj/gih9LBX+79zF3audMtw173KB3ZLvTGC7kQ7phFz9DE1ZqlnLQ2He31wu7A18R3tYxn4gWz+lOh33i7GySWjO8oGYxh/EV+1gvBlde2z+WAFmxlL7JLi1hY71s2m6hN8g098B5r6l11J8boDdpBzIMW45wz4uJBJ4W2I7KTPMK08UPHrck2aMoLXttQxUveq668DL8lBl5Kxl/ivyZv5o4lhI6Vnyh4j61VG5uqOLbcL/i0kfSLD9tRU+td695ssq0b/ga5ZCPthl8JOeiHjHLgvP5Ch1of8uGH9YjM4URGapANGt9EJMJR6/QhTTZ4MKfA7mqNGFte+p7Ue5ftQuh0sTFVP9hNnBAWv+tFHqLh0zDHN13ZGItssG2TaTnmfNPMi1le4jfqxrtmuW8ajHlXi9zkGWbxLh2ayi/OaFffNkPHTcEycgP5G363ajNv8TtZAzcMZQ6D9BNX8MxG06AotrFjYhqazEHkIOjUVy3SGjuzMPA1lfra0Zka5BxfsR0c48inP/FxY37jM/0RO+gkoYG/wVg1Vx2Sk6ROpwubdtlE7LRn8KQTm129YjozXyfAvLnLbgm3YFv2Qlx0Nsk6Oq1lM2xS20HsW8lKTfF9ZdPwet2o3QCbrs8bdHhbq03W283VztHQ7dwjA9zoN+REO+XWq51xOoWdWbzBAnvmfkotWidW5psAkY1eo2tljQXi2LjPNtZ/kHpl0zB/HTzY1BIbRHaX5pPGdtGn5/i/KBumJzZLbMu7fUzdz6zJyf1IcRV2dxPLT3MYmQCTbA4Tqp5vz9je1hoaQ7ZBU+Kjh85YfeKYUZjLxJUaakxdqHU2tyk7shJm1ZuVY2zUFeRZEtUb8twWYWHTyLXKpfWOT2vOgck1V0OJUYxB9LAjEoplu1FvMUfYD4/7aBIXZBF+IfcD5jTIKXal1B6jtJKhb9Vr7IbYy2fsX5+JgSBjb3LJc3nGUAyjN4Hd1QLWwKlls7krxy3zSJwmkN6bWmuyTV5YnqK/0Bt0WdnsjO2GTNnD2nZbewAAEABJREFUJhKcU5njp6esYeIhx0ks4qBU3Btn5d5orcvQSEFBwpzke8sGLusKr6z/q/IX/ZE7d+vERP3jH5/03/7pJ13OQyddsTBFCMDUZRDv1GStTCYNc0XTjAxxE3sjTgNIeqZe1+tgbV6Vez7+E2t4qf3tdit9u+HHsliLEjR8RCgLZkKgHz23k3pv6qcJVDidOjmf1PCdODtr/3SWWh87/0R4yFOcnz580NMTuV0+YOciuxdvzpVX4sk9J1mzcpz0xHraFvKZl1hYa+IYrIX8RwY36jnm0OC+nNUSP/rbZu6hqWeeJzeKdd026nDTxIZSP9ob2KYylClD8sCjbCv9QDmYxN4b9AwkNyDV2NSNjIUL3bhnc/+lf2I+z+R9Sm2EhM1VOrVem32T7xeRK2xCfxa2PB+QRE3RaFwKTep0jrU5qEfmcSOvtKjItjo+g/PppKxVcTiAR/K6RR6kn1pQsnTxTeYEE1t55m3EQXnQXGfrVsNGI7DWjC/VMVNL9KCoyeRm9darH57SQ2/iaHC/HLjVPXnD7wZGxTDnrLlOezp1ifu/9anzpQmTavgd+Apf+zHQmdDyPIiR1OPG2p47f8XbZLvWqs06h5nW2ItYcpWZA2Jc+hvkqegKRvwdMOPmZU/YjG4gDtsa1C3+84zlYyLZx7AGD/oxPir/3PMf/3jmHpcsKbcZy0tdqrGILXmIw/iZyQ9szHeAIUWeCJD4+nnopj7p25YNyNuBseJ4Fi7njkG7YPjJdVCXwxPq8CO7ZCa8SXwHDrn32ug+or0n9BktBfmM+BsT/GDvsf9A/pvuPsb82P9S0N8i8yXdH/QfFfhRgR8V+KtV4MfD689d+nzkfgnf6jv6h2z6X8Mh97X2Uf+QO2jHeLU/1seqw8vVfNkT37xSGdvrO+YL+zfv8X2QL4m/udnPDL4//y9iRxxH+8LhC+/DIHaOYaM+R//eYmDyy8t9/LbzJX4MB+/Ih2Stn/S/BtvFri/ZX4nD/rav1GXsuLwTX9wtWDbrBZ/J/8Ch+r1tuaJW36sX+fhOu2CagEZHm/77KJflPPw38kXPZcEOP/2skdVG6/sR3QX7sJnx+5YS4wHb4iy8kg4RwiFH99UZdnAQ84tbsLz6IL9qB8ZGfomrp8JiRT5Yo+O6KPZuB72Dk7bIdcnoBbmf7F0n5JjZdesXbMaRCcIOIL15fqBfRLi8cOB6P214++jd+yO+7kDwbod+nS/6NeRyiNN9ddpmTl7uMTvjHc0SZ2KwuWfEEUPVxKlk7s8gv1TbCOs4Vj+6gW01oDdHeJO5Osj20jvGaSc+D2R8B/QUdUWyqLbLT6zE3wHL+tpx2Dj8bHk+xP6ulO4kzsgdwBXueXGAzEQgdLoKPe3XEPnFj9ZEx4VF+7ar7S8K2vCA7bJru2SzPm36k2dBYgbFqHtl8i5mlnxoEUt7xDrJP+MACwrSL7waFOXVJbaCuJtcvGtP/A7GAQ31fFELLSMb6baQccEr/noxxcsysw4bb9Rae1nL8ROEZ2f9zlLNJb4O+1gKiUjgI6egKMfFkLALPes8VOPPjs1DO1TJtl4dmMSw8qxPrum/8K381HiXCz+yaWEqmORXXqw6klONGdk78U3/4ENWbIhjZv6SOP3Hc4aG/8Rn6qzYxGzqU8B/ZNJHTLBk54oXdGfulYB+7NpWr5e1ve5F5UAxLxLzwi8vPAexlE30aky7q2vuvNiNqmRhUo8HlBraXq1Wm0HWwIGMJ4bjw24KPS+RL2z4pTX5hp7++dxlfqJzY4P1xov4bFD21qXdz2qtdewtucUHbhT7tuWyy/oIEeFmK7xAsgSiI+jpW4csxiy13iRotnnp3XXqHVoPSaNqFbmlEzuTOcqLXtslExrqMm9WoVDTrpHPGdTEW9yRjawx6+VuvdjVOlprckMjp60a0x72Hse594L4DW68hB97HBlvvDjOeORFL7ySpW9bnXyC1vHHOOsdl8RZAeK3y+LF9pCubHhsbI4ELI2it96VY8NH7CY+27IdskQzMRp6S04ZY5pTthe0tzXWflBTchC83k+8YD8XjA1x2OjAmwRiN8V2IB10vDLnyf/6fNPtlpfKeKX2VnK5KfQrG1mDnCgHVMsO6CIXejaCGO30po0NgGzaZsP2mg1RcqNYEal/Dvjp6Yk1clLDztz9Z8PkfLmot87m3FD0b7dsnt1KdclRYOTlMkXT4FnPbFR/SvywafI3qnK3YstewrmSmTK/KCnk3ps6cm6ucXPmt2mQ18tnammRQWolYtbqS+hYbk0NGBvNjH3Q6UjK9MQWUy9B6mysREfIZi0EWXfJT/BLqFopdkNfsHKMMbE5iIERtbAtm7iJoeaCmmWdwa0aDgJATCwB5ner2i6fkbASc/G5ZH5pFH9EXrXpTbK7JOpCfcMLEKq1lr8SbPi2WItIlT9iZChCU/xGPn3b6qzTC/PcGvKUlvB0HKSh2DrzvLtcTkqtOht5nY1NxEtsYvDnnz9Rg1n2GzY5i9eItTUisZQ8Qkw7Eg+dmarR2lZvreqT9clQnRT5GNDvft/1j3846+mJZLMJjL2JwCB/gYl+dLLmc9/c6lnBZjKJnDDw9HTW5XLWibjzrBrQg6l1YEoJI7Qg+Xacb5HjHpuJFVG7yfiWzUiiWrnITWrQo2f6BVviOZmmd5NLB40aDCXGxGFbuccSY+nqOKKLNpNPahDXmE79xx3Pz8/YmQAZau84DBOM6BC3SMgyFKIk/mVHzNEGR4q/+G5ui0YxMKWNTchnbthnni/1z31joWQvnU1H5r93mVzPrIesAVsVx43n1DP3/MYm7ul8kg0D3fhNTZFSa1I/qebB0yGpt1b0QYyp90zL/A1y2LhBB8j8PhPTNfbhx2aAeZlYjI3eWtnCcdHCSz+1vRB7cigaF9uwADoM6zz4tzwnyQX3Rc9l4CwxVGzwGFbOVcgIULs0AeFgO71ZLa4YmGdrV2Ngu8ZlL4Z2I5PiT8ac2F5zi6BqrRBMqQldBEbmmLb3hgiyPF0Fz7ZsU9dZ99FGLmVT65jYSc/2kmOQv4Te+J4iSz1zS8fwTzwTT6czMTcinDynbmqtq3M/oYYPTuYif1WdmiWKrKXi1SX5W7ZrlO8f0e3thGID8Mnhpw9d//THn9QhRRCSMEsNtFpu+dAwpILWUbTVrfiWl53w1eY7JPfYbeO6FQ7TUI7uq9aGsyMM22nuSNzBnfCm096M78PjT6LbcP0XBffxFONvhF4Oo/eIF87qUXfhamGR6prgv4YS+srla7rhHaqPsX1L/9A72i/Ff/Dftof8W/p9/F4Qd+bDtNWDzdKX2rvO32Ync/A1/Lmj/prvb+H9Uny/ZOOX9P+z8+sDgyJ9qf2l/L+k92vpX/L31t4h95b+vWOJe/dd6OWISEZH+0o+jPcQ4UdE5hin/2vwqH/0j/Z9e5NP16/hfa0X6td0w3uRfL8XmUe8lXrkpf8l/pfo0XmFN2v50DvWxTG2LdvHkC8gfKXZdesLIKwvPdJDPz4e7gbedCITbJp8XcP2L9iL7GEito/+0Yb/iOOzepovbDsk+hGqDzc0+cwnJXLj4ylDxjSc+fx6C8iPpxkENDndrCD9IP1HFM3ICNBm/C14NXe/sFYj+yWb4T3iRc5080sRTeW/8m7uCqC+OhuxP+IV891BgxrQPJz5XSOQjsn4Uvug9NB9Wa+x/YiVzyDOYJo5Bxu6A9ZsXABXZgLim/OwmzUepCSBsCeUbKeRTQuiHp1EL2ckJZrVk2xzWVmKbmRrwWkdTixg+dhpGbAw8502lEMm7TGHocdWcPTTcjutBhuY2F3hGOd2IrOMvyCCsRcdqBkWQgtqIDimhhib9UtZZbrbVbWwEPUrLBokTqNPU7LVxkTuQ4BJHRDjAhWMfiA92tVXjiW3bPE84V5ZwpbLv9fwnath2ZYf5YjlGK9WMvxAHGmDhl4Aqc7HGoUQmUdE1o4vCXOigncc48PG21b8wnqsCZSU+uRZGKyBQ6ZL/jCjXwQu6S/gkbWRe2Hj3iPNKvk0z4DmehbnnwTNOOs/QFxpa9qyhJCbuCrE9oHYCD1jWvFbLJEwkuwQrPw0+ibZxCOO2Ka5n7AlLg0Z1VogNr0+bCNiuAeaOvJBEzwWgsmv/kpEs/6LaKeFZokxUrNJWHiE3eU3CH9WPclmb/NCRtgKHSOyXUhf8RPT8AXm5OnjwbzAnaB80qaA1S9h+Mu+LJlcBG8iE+hooaWv/Wj4PbCT7s1BP9owjniPNjTbaQpjrhjCfwW44QWIECs61G+ykALYMrE1XmjYpk/mCA74gThs6AH9mZqoisFIspkdhqgoh+00n8FedHu1JUDfPsbG1qqnnf5rlPzDZc6saqFj5bB9788jGBhHP20gxUdgKXNTMvQVMBDJ7Ch5yC/m8jwNgRb3M/oTeUitWY0YygzmoUqMJ6CUyyJyLCvN42UsQswaPK709fZAlwkr6sBPnu0l1jB0IDJIVKyDoIB5hiKO+8xNaWBmMpacH9Zo3aPTEuNJG7juH8vwZ+o7oxNYORhiRxrYH/gJbblf/DAn9Ilg+BO5yAROvHRsZCcdpUgLTh9YHROJWbTigL/TdfAsDWLjrnx55mE7NRbxN+Qb69v0AwkFrcP0e7d4iFBzGlv2C8TBTHDlJAfbaiD5JJcBLX7SllwjVotYGZHrTO5gPevDgF+1Zb0Q08ZLV8nq/azG/dbcFaiRN37g6ATPbuRo8Q5aUZnCFujUoLezcKFBDVARZqXqIEUMBJP05ASaxxf+0w9Sl6DvfhPPlKoWM7r0brxsjX3J/DQZWd7TxiwvcZHGntT0AtMPQrOGmZmAWmEO402TWFiZYtkTN+Ixg53m6DSN8IlV2M1G7WRmw2qwjZFBANnwu/FSPzKd2nXqYDeZ+LzrkbQgqeZY0pkXvzS89H0GN/xkhAWESs9dvXfoREc8cEqgxXFsUtzmro1JGIiY+kemt2zEfNDpdFHGE92gbLIzMEXUthovmfuZzQag1jSheVISCmFyzlp1fOArNSq4aWQ8rQ25K5ucJ+w0n6ijVH7gK4ZA4ofIOWVJrVn2QmsdhSYTNxTVAU+zevCmxv48n+Q3WQOUWukPfLN/odzHkbaNvLBFK445NRGctKnPlg2OFAlW56U7ZGLBN3oTrdiOphsC0PIiXWSauZ6Qqo89IbsgDmpBTNlQae2k1KFT38S4cXPYJr7EgagaaU20LZcTxtQw9Zi0hi9LBK0xo9PUW2x22TDwPZDbqAep698//qxsKgjWJzbeP33a9H/+7WfF95xdiKqxEff04YN+B57OFzwgjELvTTHZu6m86ojN5+ehjU3U8BCW2XxU68Rj7o2hT7n3ZEjoN9om5XtQnidnavrhwlo6naiaeC5MgD3m7Ybx3BozhrGXDa9MxZW4044xlfbj81WfPl2J4Vb3w5z45b5LfTdFZmhQh4YdN8u2ckBSbJhszuceScxZUbsAABAASURBVGW+b8TLICUt2dYImOjqHnYTSxw9FWYC2KwJ0e6SLCNjW6U2pcQhD52fmvLPz3ZiaMyRZGlOYt50Y5OHrnKgUvRj3HvHVkN0Eh+yxHerdRLp2E+Okw3YixAFLlyeTsIQOjdiHTLuAu1t4psDfWxRLlHuAiSlXpMJsq3MFVOucz+xUcs8jdiTmqTQT8h9YPP3D/94UvMnXZ6sUwJRk22AIAUdJJRyTeYndS8qAbhJTD8S5DHJntPqhN4kbLSWPFb/GNudNTvIjRnGngrQ0OCW1ZB52pIb9gbPogE9IvF/Y/3U/Y3gloeBVm1vLLbBjTBzryAYmQBV2a76T4wQMuOuzEt4wn7iSt+eyuar7YphcEWFqzS55p9UP5FsI2nbZUeK7NBkjaRveC1rhBKY+6PzPF7xI1drfujG83Nj3vK5pNZU9iS1Ll0uJ2IzI3xSy9R6kGtnTmzLcOymxMpQImYz+W3T2qsSLf6VGuDvdp3ckxYmIE3qkDhE/ac29GyXv63WxVYyslSQlH8a3bZab+JUw3ZiwZBurOXc1+JARMGJ+pwvZ51pL5eLLnzOnM5dbokZ38zZreZqqtm11jprs7WuKVObuUB9ar6YAMIUtyh8CZUEVetjTvG9dVCCSVyt8k9cmfcA6ZLvvcM3fSuHvdpGTEGGubcHNRvUbNBiGlHLwm6zYsPI21YO2+rkuPSN26njf58wiDT9bOCa3E7ns0hDA2sBH92a9E+XJ7UeXtOVCZokaTdJgSXW5rbTZwwExevIwJdld3WQvcs5IAsazdPT2vz9ifuZIfPKFf6Ys2pHmkJUvUmkVbAtm/tJ5IOfDX+jQChT7x/wjY6Qty3Tt9OCtsMSpAdAUI6jFTx/Bu1HR7nFPjF4RxPy9DsypKRBn26dGb+HVtw/1+UhgK+4+MH6UYEfFfhRgR8V+FoF/DXmN/B+PIu/oUg/RL6vAn/qovw+b1+VZn2vL7hflfqLM48vXYdjvrcpOMZ/b+3bfH4p/sm30MzLgbt8ls5bwPxMDlpOfk1TbKX/Hr7Gj03F1zuKzhfyX5iQ0kc3bflZv1VAOc4X4/ZL/+D+cvtaZ+72U+tDdzJ4xEH/5Ta2X2A3+QHSwdO7xySWF3CTvSsVG68ZhKvgNfVF7oUXmmViei27RqEfkKxfe5h5/pJuYskvgZPOIN+3cpD55VTK1NorhsiKY74jD5nch7JeD4T2JUwcBKJdMsvH6r++WvwQA9fXDEY2VNN5czboB96wBEtRCd7yjnF4wTF+bENvuRSRu4McknMNv+GCOFLvrav3aFLFi0Pb9K0cqV3Z4VL9vKzgF/vwDgx4BV6IbfWyhfmBdvCPtmTeoSea2M6LkMikf+gcvPsY/fAPuaONXGTsFXf6d6Bz76fDODbSPTB4luZF2Y2XTOmHHpkg/Tuwf9CO9uBlbL/j/xB42xLHsS5tV83tl/at+NfGtt9jY36W3cT2iBKedS2Z9BJO2hfwYgbizJzTjr0NP7Yk+NDy0jq1u/Ki8cYLt5H7lnDyXAgasXFyn08dNqI/YhNwqg46E90g40Mv/aKFX1b2wGEM5Ad0uvdzMh7QeY1UNJtgiNW2bIuLciCWRpO5P2SLsF/svJx68RVybGeNF8i1dBGZ+NtYO/nLumDjPigeSvNwRN/NykvLvMxj+Oq0ie1OST+QbC+IKLF12LMXHXKddsZ8Bol5QS4xBIc8YQoRtSOG3um3z1DGuLg1rkKHOmDvmDumQDns+AuwQX9Sg8l6CAbyDJnvSX3X82BCi43wGm8CT7ysbK0v+xjEkvLyMrVpxrf3fGMzwYu8kLuxAZL1Npi3yAUTZwNEbO5+0kccI1LWaPq21cjLxrj2A/n0oid8qI5ZsadrL9lBHAOfkRvpM/8DZGwTb4QfYFum1iFFJjqJ/cqmQv0V1PWqvLQN74Adacm2eu9KrOKIbup6e/AXXm+95DqytpVa9GwEMA4/yHpL/tfcn6zRyaaF2EBYPtFprWy03suvOOIvz8Ib6/j6fKuNwNBg1Wm7ZO2X9nziRTwvn21o2IzvIHN6ucADiTMG4ntQSxtZq2q9Ma+px40Ycw+lDaKTjZIz+rEX/QLzhurRVfK8PF3IJZtA2jcMroqvEpJlAwahzd3/KfUCkF+dWT+Dz7TBXOtY9K8kFnUQx8a85J80//T8rLSJ+3Q+1QZLNiZSG7vJQdkYoqvWm85sWJzPTbKVI5sDp6JfyOkCuVGfodRkozZCbBeV7ULpWWy0DGQnmy2bslYS18ZL/cTzzOZncslaSP62qVVXq7lCmRMLWsesvyY+X846Xy5sGD5hk02TcdbPH4dSDt7F41tqPXDl8fR00XP9/2U/3etOedCdbLxu4JNu7Eg07ovO/X+mRunH540aJs7EaLday4jJthLjBdnT6SxDnMxd6h7ZjTkKbqzVW/7akTyfr8/UYVQMJbNNPXO/PTM/nz49K75CH+imFphDPvc8OhlId78W6bIYIke35vSpavKB/iWkghG0uaihAKDOPJMoQKiTDZex25bMT1fyKnSrswYv5wubWBdlvTQ35WDfB1mvXGouN2Id1FS0U6mDjT0Q+Ym/WX6s+Mu6IXX6wkYkpJg+seaC3oVv6YSj1BGuhMdBbbJ+rmzaf/o0qN9Ab9nciCP1TJs4n56eqhbn81m9dWx11s+Z9sQG21Z+CUu22Bxu+sPvL/pf//OPOulZ5zZ0hm7xQ2CpRyeo1CD2gvVZ0TSH9Ew8mcfkadZCAcO2FR+qA1vYS9cOnTqxaRk+U4ncrPsp/1FN7AzucU5tN2N/0/OnK3FfqVmkVe0zz8Erz+7ITRb/ZD5FizEtKanhyziNTZqip99Z68kJdsgF27JBa9WGmNxlKe2qaaNvuTlsTeZ17s5iN3Ff81xn3U8Cy1q4sZl5ZSP2kCvF/WIvOxnGpJv0QJKSDwROxc7zp01zDrXWlXk4s0Z6R0kvR48ww3wWJpZsIGMIvbk/jwb1GzVu5Hq+YAs7lpV4BzmhXqdNvr3Jthpti/y5y7SThLbc4zwn6CoHZCWP1qX03WgtcZaOjQ/qcuO5eUMv2Fi7Gz4TZ9Z3eLFtW5zKcdivfi6axTtxj378yDMMWxO6bfIiWxRig0aJOfcSLCRyRlLQe90PJ55hYrPVPi1d1rTVsN+Uw26yrdixV18cBr01dWoXCBnbNIajmp8Lz+sMNnJObvk8Xff/NeSSOXGPZhD6jXoOZCUr/kQ7uO+PXGzLDhptYNbFphv5D9bFZHuXR6H++MeLPlyanFTvoJOCBMYySDfuBs/jtHrniO+Q0y5o1enBXPifAT6hfkYOwTbxB8RIP7SsGzm91zBEQ2puWjAU0Yf4cK7YcPpAW91JvFNtDf5MV/+Z7P4wy2qjuHkQ/t3X4kcCPyrwX7EC3L/1yP4L5H48/4/2T3aZ2P9kIz8M/EUr8L0f9ZEPvhTk384aOL7kpP1StH8O+uQLeuzG7+fIl+6/nRolzu9D5j54rfWSJ19BfrPnyYuPF/vrC+rBWfSh1Dw46F9rI1fgG321zFfsRMc8e823a5ueJZuLyIlfomZ+aYgsgLTOL3zXspui+hqG5qXHtexhk26dLr/Ra4xf5Bh8dh66dpMfcNCP9jPFbyS8jlt6HIvD+KR5OBPvWzyw9+5MzQvUdF8noY07LfO7Cz80kQkeSPeuffi9k36x49QavMw/a4i5sGNL9cv9ZBxDDVr9MkW8DeQXRcINS7ZB05Kd9Itcl6KxVsoHtjJe/eT4DiJ7GC4Lj5f4ybNDio0jfrtLxIA1TXQLu52JT+2HvdZJho/9jF8hv9zz6x+mZH5hl0UrrRr4Vav9iJuAW0S2SmZnSbys13H46Hy9nTifGMwv95P+IW0n/1lzs9bLfMl5IgUQkYmbbm2cTH5Tj43Ix15eLIQXhJa8bAILSKBk0QkvwGr54MI5NXhxFhz0yAeRTRukH6S/8cImsrapzULoQcXC8yP9yNxjYWBHNnPG/DLOOVMT6jFfIRzWBE1ykukXP+t5Vsyw1JqFSeAM720N3rksHzBQsl3ytiEs+8kvCCFUO9eMFn/pL//p235lI5KTfCaxph8kxsB2hndk3uYuO5EP4juYzMe8r/dUoKlxT9islfFSg+gEFKTszrl4h6eJbOYjvlAtmeNiYSt+dz9Fz7hsDNYEebJ27MxX/LtEchklM1mLm2J/Ri92kM948MJq+Vw6xY8MiL6EvdZlciLE5Ys043HxP78aUjDjJ8CWbdmGs597N3YsF9G1RizbEqc4Kh5s0FWvOMyL0Ukcg1JOIEVcHJGlYexC+qHdeIGZXG2HpHpZRz9tKJEJWDnF6z35Fqfkw0uN8mKQ1NXQ7a1Vm34QQTs66b0gpEM/9Qin8yLU5pnNIHyaOm+8GJzcj0wJ41k5bty/R/ySX352xcQV+8rYkVAdoYWXTYnEl1zDGNhLG75t1Kgn9Y1Pu1NPUwZoxDLmiiE6kQ9GZEFsHEBDmNrhWmepd3DIpB+ZNY7G0WsSORcWSQo7H3KS7AwQQWZyrw0WYeaA0KiPal3DJW5ihehm5gWbor7ojLnWSYWccXXEwfy1Ey3a6CW3DGwrNg4UDVuSdRyJITVJToOXsW23Y1u2SywyrTeVHbvim+KH4DOfY58H2+qtK0deKg/iu/CSue+6iWsQH6pV15nPR3e11mR+opc4sk4GtQmiE4SXcdbt6WQ2I5t6Jwbdqm7FY54ndrbk4a7eu+wm29xngxoPzCABTWqMoY9JO1dOe1+yBIxcbDRaYSNrfkp0w1flkI2IxBxeqOGrjkaaoWRONvpT5mfDh2iNzal1JL/46K1DsBq+xPyWTXe1Jo5IA+g2liBGLvVM7iwNBaWHWGLamJfYzvxkw6LX5lM2G2ZtekXW7rKxB3CiTE+6bqGRIzdT5rjswcQkeUO/nfTzf2z6t/9zKx3CUsKPz08fn/Xx339GaChL3/OmwXPrE5uuH+Fd2XiNL4kalc2BzSG6zMXQYP5iJzW5PFmns0RKxVsGJUv1l3emjWJ0SwjBypn1k9ZIxo5dRUQaAa6n00lZd8dm1mBe5kg8hH2TbmNIKYQ4UGnUI+NFasS7lbvz+aRshtUA0ZyII4pnhAeTMrBlddHd6U03NlzE+heF8+yk1YjHbDauWqCKrDhatRlvxCVZEx0ZeeZuo1axH9hWxalJrYhvTvUTcsQ+cQ67/N7YFEzup/Agpk+0yhEfZzbafvrwk87cu/nnwQexDuYvG3tHm/hrTG4ingmEn4Y92zFVSNcUZGbhzCnCKHqjHo34OzX4p59O+r//5ff66bTp4k0nN+VHyIheKUyulnpv6tz/WY+1+Zt5wy7cOvv+eXQj3hA68m6pGb6Rs5tEUPZB27B5Lhh/lQ6X1HPS5n6Na3FkTFNnPd943pQcSUXGXjYHfgLbaq3JEnkPTegBQ07o7tDCleyXdrYu95OMbusuXsqnOuIJe9pbbBY5f+dpVzec+Jl6oUOMAAAQAElEQVTMSVpp+bLTWhUbklREpjZBp8WdAliyJaMnjuT4fH0mVixDj0zLhYllqPq1ZEi9CQ0nOHQFBnNJLjpJ1HbymSckEhel5T6XTsxX7x0+asxl7v3yzcW27APwcX+O/OlUdAKq+/BGcVCFJlkSKiIdeJP1fqMPNcRAHBNDNCVIm9Gqk9RJolJrkgNLArE/6DSI3V0nW44dfGdduDE2MUoaPDM31kZsttbVMJh+1uSWGwwZu8kgvKBTg7Rb6Q0k1hkXmFXryGNnS+Fg2a68Ylf7YRu5rtiKXDZ9Y6+h1+CJI/LP1yurZ8r2HaEzRGKdrZkOawV/mX8Gd9mWAXQS1STeT//+r/L4Wf/yzxeeGclfmqTA8lAQ8RnjQQagYSTDxBf7gzraLh+NFhElpuLh67EfWsZB5A5knLWdNiZSuwVWejq7oL38dKviK9akX/S0QBzhN1dMdlrRJzdkaz2gGF965wj9AKm+I/GnkCzlXip8yU4qf+BLMj/oPyrwowL/+SvwI8NfUQGe8nxMqvAN6jyTS+poa/Cf98Lnu4JU6W2WfC7y4U3lYKb/lv/3Mp7MZfD3Eu+fO06+RjGpf24vuGDRHF+e4q38pgNs8yXM4qL/jAe3TD1xcm8d+R20Y3y0WZuBKMdB+6b2Swa/Sfl9IX93EO/beZ+agN/hQM46eYfzLslu8gPeFfoqEYc1O18VEkv0Fd6TZom/R36gmf4Buu+eX4gn5JK/d2qUuKpDDqnb/Rcpxov++npoR/bgpH/QD9r7bWJfnBbHIG10Y2Pgk1dUfIaEsuR+u+trmzaxcH7JfuZi4dAz87cQHdtp+EzjSRTBGr29RGYhIgEKZJnnmbCnOkKPl/dQAg+XkkXwaA+WjR/Wce794JFuG18LBz0tZiqW9O9ANv3Mi+10Cy/+jC0BWq0jc3fPa5HqRURsZOhcgtg7kPEdd4k75d6JY3Rsl08ud1Z1nGtd0gGrn9ySXNQrPjiSE6ZyhJ72LWzLfgEzVSKQBLX6uZhapz3w4uOgfN4akp0YKjpM7y30x/MzW+jYlu1HMXL58toz8S3sOiQcu8GjkReTlh2EO/f+GrvRhnzAEieXXMGkC8WBXz9PzVudIH9ZcLqcZSd/UveCsS364iAb7n0V0rcPW1Z+ELmfRs+G6sj4Ts+cvwxWz7bs1wiHkgiqbK7YOWpTLTmFH7n3gMpn9ceKZNXLtvNp/YWTsSsOJ15ZthlJ5kfHYTGiLno5bIgM94b3ajwdCcg+6JZtJHRv9XBY66f1Tk8Va70IQ8e9qfPSNPPSMj+hgTz7A9yoZPcaZIyBGHnw8Lqb+Qql8sRW2tRx4yVe9DGl5jVXsGuaopN+Aky/ERNCyvMrnwP5pwtjs3zTiY3YDBiiRo7YTH/j5f7Gi9TwTK0JVpG3qSsBhD7zhi7EKEA3rW1x0jtOIjnkafNSPy9No28bocPey7cx29hwzXs2kU7nE+O1cWRbDCShRz/ukx/dkj8jGzANyj+lmfloYTYy4F1d5AXTxo44iiBelI9C4oIq85P2gI8OrW3ZC1UUbAzmJS9YM9+IyM0q34cvS5Ed1OzwAaXspA0sfuy7Xmet5a+MYufGXOTldmxEP+Pn21XPbBrcsnlEbWteEwsvcwcvyDGnPCPyl7qxE534137Yy5/totirvd2eeal/VT+Zl83cd9SUNHTbrhrYTjxpn5+vsq0T66wTq23dWDf1l2nE0xhzCqGcGnMr/ob9wdtr25WrW/wSuDjo2rmIdIYS88rxhp+TYqjBP18uK7Z+UuKxrY065K8MY58hohOIw7Ssl6nayJ74nhTSDXoSQ2IS74IUexc25i74aL0LUSSgd8uso4JdtMW0oiOO2Agt9ci9N0IDb8+JPuEo75dvzFXuixsv+lPX0AOWiq5b17//fNXHmxRb/3Ed+vfnn/Xx+kklS9yxXfmwvituYj+D3lvlLblkU58Vnyre8DNfLCNqLbAhd6XO6EnUSvi/KffrlmAIyk3cZy40StNZI7/7/Qc9fXhS1phtTWSDRm1Tw6enXv8xQZ7hgm81/CQbqTEHrerqsJRjRH/PK7VH5c4LmTBCrnrkn0PG3BqjF/2SseATC4PkHG9h569Nr9wzG7XmFOyoYN/kOzVYo1Mb41l1aOQoLM1DEGkrdqXkyFWJT4Lqptgdg8lCJ8+fLXPLPRF69a+bcn9sbCrbVmrz9HTB14ma9liRbQn9IPdWnoGmTqpdQGnCHpraiGnjfrxi899//sS9sgmWcolM2u6uyX0hnk/nJv3Pf3rS705Do0+NhigKg1iuiZNnzKRINwpzfZ7EuQkXCCHYEGxTjXv9xOZ16w2TW+VrwxdxRZjJsSPblbU9CGSIMfyQ8UpvysRlW60nZ3E0MkIuNMx16L11qcZN+SvMrKW04sh8THKvlrFb9IW4NaAHqX8gDfKYUjxgj47Mj+jnP5b49GlT/tL5+ryhG7lISJ112VnfZwp3vnTW94l5asQs4a4gbIvDxFw0dCZ+EtugHmMwwiRd0RVLgbqiNVDitPixsN1ZC+fyWXa4JDemhTpLTLHyTzJfuf83nsP5lwuYAuI5rXvrYp6HXQ2ijUHmK/6Z2ooQc2q5wMpavGFw5jlIYPMO3Y9TbyXfepewN1gTeX6Iw00h6YbxZ55DqXFo+SfJtR/GP2rCXaExsK1GDJwyNiiTttsAU6lL6hN3+bxP3UvOWOBc/6S2pCLScibuwVyntWPQzLOwxbqMQWSO07ZcMkJm3rGx5gdF3sjPCCfOgO79nPi4saGb52CIkYvP1CS8AjXs/SQ7XHygc+XzMXKBICd3E0PGtmX6tmPyHk94DGR+Uh8xe60N/fS7k/7//+sfJJ7xLc8n5k4IcHtpQhNHR6fKY2k3SzuFG0SnjsPN0EGVjFrgww43Mo8I7XOUKArVfs5+TcHcl+QoGXPPXFH7Yx6zZoMVFVeUk6PtivnRuG2GLnpSYfDbnPXg+pqpFDz4mswP3qpAZu9rWFI/rj8q8KMCfxcVMFE+guF3n3wq6C2+ZOSNXFzfdb+k85en/6keJ99+DtQXez4d82UgyAfiW/uTLxiPeMv/3nF9KcgXgwN8uNquD1fb32uu5KOVj8m3KCaXfCzQ/MKZj/ZHRPwYp/8WB+9ov5f/Vv63Gc+H+X2vHy+2VT+0GT8i6+BreJT9lv4rW7mfuM1svDt1MyZcsdCpE5YClmW+n94RWlBCf8XLyz3SiHNBasQ5+cWL5PbY0qt1t6/znZwKKPT8XnYgsgf/e9qqrSa+h+5zncJhxOKnaszg4YxOhjZ8YotexkHr5AMtfdMG6QeP/bi429n92OiC/L5QSFIkamqzeFLjl1Y3qWBJO2IrIBXOKIoDwbtABCF9w2mML0hG7YvAPKII4S8PDv3CEZk3mPxCM/cXORU/JmaSp/3e0wQTPOrZFmeRDD+djINjDgad+MxLn1t+ydx/yTl+0eE3MiGizPOSnZohYCw6oWccUkK/g7KENpjDUf0p7zE02on+JJANhbKD8LLDWoQ2D6AcH9wcesRE3tiokmLPWW/Ys0OFAX+WjRWvbdmGIZmfnHOXSa6allhrqKgALzRD0zvH0o3tFW9EJooLoVsTm5AUpHb55X3yeTh4yXUgtLdIPKmP9zWWPmraeJERxJ4mzwxim0BJRi+H7Rrszd63bFf/uCSmAw1eYC+ZOZPD1OClQyG+b7NykTsmGvb6HdHtrUEXNN8R+nvQHvfgl9jkc/cXv+KwuajsRF8caYNwGr6IhpdOqT89am0RT0B8sbfmr1cOqRtLm82TyEq44UK81BEnnEPyA0TVM6Z1M/wFcdiZ29gBrE9Id7695Bo6gW3BVPqJKUjN0wbKQTD3fsZvEBPhZx4mxZq7/Nz7tnFhfLRqbasO5OJrY71N4pyMD4Rm+y5Pl77AFNnRmVpHZJZd1BV7UISQTI6POJ7/oYnDvUm7TKf/ss6HNowx9TwBmQYjvJ82Ovc+HS9mNXQTv22lnhY/9G1a/IiDHrxHG40QmsyakBoS3DekNqhd7jNDic3AZgQ4oX5+oqZBHcc41txkHYWKLI1t2WZATuRXHS6Rj7/4CBBS86mAOV603ri3N7Uu9W61hOkJ7YZ9XpbTR1iNl9qpaZAxS16TvAPjXzFGbAKm7xZDosZT8Z+X8OLovcv2KyTGG8//miPu+fVMHuhFd76SbegmveSCFXgY5YyN0udF/o01d+OlKaYkJw5LAjNXWvp0GfjuY8SoJBt+swwogCa2YjvIOm69U6fOnSlQVtRYX3ZTjsGNPlMc7WOCsMOx8hJYKRY4n3u9jO6nyBEHclvpkjM1jJ3yOTPeNKhpci5L+DLIpkdr1JNa5+XrRg0Hdp6fn/XMy1gqGHH11spt9DFHWjxriB6qOsG1bmWTyHbJHxd31iukDd9VT+LaiHHjWYwCYq0wWc9BfE++U+BOHZunfpbdedk89OnTlbW2cOPF84x/1mFHpveuoKHo1B2fE58YJ9bJWtyUsW2Fz1Ur9xYR2S6Zio34BvGgIWPv6cMH9dap36b63MOumZ9BDhufK1LTpChepspWxjHsXHakb7v8ZsOpYfN6vWltiAwlvslDZWJ7V5FmI66pbCQ08jpfzuq9Me/rr18n9WzUqYO8wM4k2VZoDTmMalDP1Gqy1AaXmfiR0X4MbEzorTUZ4LQ4iFe32WrN6q0px42dzKyV0zmb1h1SZabGXAQb6/1WGyhDI5t0fA41N/qjckmNR8XQZLNuEl8gNrrZ/Epteu9qvamztjttw//p1HRio2gge2Nz5pk1cGOt9n5R5tINH3OwTp7xNXU6nwoErt5P1Iy1xDMoNbATM+nRfGSj8kYNrqPrf//rs1hm4KqJTMfv0+9+0u//4R/YOHpS8jB+Esc5sbWuUzurI5tUCUdXNn0G9myrlexJl6eT5A1MEYrObNYaEtOta+45aibmgAUmXOrEpTfyB6fW9YFanzvj7r1mk/uTPFmrTVLUWUr6xIbijdpWjiJfd2ID6J3PDV3VvZT75z4P+MCEZKl3YSu2b/qPj5/0/Hyr8fSJpdgRWesxy540yxZpkoN0Y6czc//x40fi4NlPcgPBK4HduFcipzosMYivbPid6zl20vlywj8xSszfpvqPDMjPxNeoQcpDV5fLWb9jTn766UkX6ngmr+amWf7Q47lVa5TneDYebzzH55BS0zO+Lvj5wHykfyKIRq3PbOyJdao40Tqy/ge1vDKXmaP8hyDJpzOBp9NJash58vmU3KXn69RHavYfP3+UoP/Tf7vodHmmfh/hXTXxY/ydiF/kcyWuj8+fdB3XsnF5OuvMmrWbGrYHQWfTaRJX8rmyTjNnG3mlzjfi2lh0122UjU/Jm/ticn8MeL1jp1v91NT7SXYXQai5KfZb+PhJ23tX0MKQZLswsRNb8XPi3uvdS5f79MyajM7MRhnyGGfeBkt4cJ9vhStz/+njM/lvemZtXnkuXFk4oCoYlwAAEABJREFU+Xy5wpvUOz4vZ+vCPMZHS52wb0/1JjB1ZiOd0tBvis/eGr5uGqyrDZs3bH76eOPevypt5v2ZtfvpE/czN/R1e2ZurszFVjWOn8DYT36ZC/YRuXenmHKFfs4aId9aJ8jRxbfuxxREO9mTq7AtsQTlLpkfwc98PbPhnVxvzNuNOc8aIm0dRyOX9G1r0rmx5m/kRelr3KjH0+WJtX5R1ms/dZ1qTq3wTr0p89Jrflrld7l0mfDiJ3Y27sNn6nHEUPY3iSWmHGStrNmEvWmg29R6l7A9iCI12nhOTRRsKX6DwTg0LGmBK04jH6AKPTRRIyynuFBsK/Oo/RjoTGCbmAb3/k3RTz1a73IjGWRt777XWByRy+cRXRzV9dXFxia2Bw/nyAbHZEHWJAdzD/7DT03/43/+nrh2dQqXe28wwxMYlw1bhs3SVKelVFW2RuEcY8mPNuMEEx01y8RfKMKKZyIXE4+wpQLy2g9ub2LEWmzvtPh/RMild+jThhZMJqGAv6PdssaoR36POeKwl1KaR8TGgXZ0fst24vfA+3bHC/nI+oXyo/ejAj8q8KMC/7krkE/C4LuzjNJbfIuR6HyL3N+/TD57jizyBS44xn8vLR+hesRj3JnJ5PSY5yP/z9LH6fHF4je0//dnijrw/Ytvb4SePs1xHl+yjvF/1jZp5xtcUIs0iT4s1qzL8CIX1rfCtuzgt/1aar6wf2sMn8sZUkCjo03/Dd6w8sW8JPiSXm1dIhTU4NWFtPWIV8zfcJBwFogwnTe2a87eob8R+67he8+N92hlFN+JwTb1sLhwuxEr13XTFQkyPIlW92PZjPZBisyBg/a6tZtsq9FqPybjgb9gJ/02TUILHqw5axN/d1L41OA+fqcTnQMHe1UoyouyakHFIBUPm0WLL2C78oZNpsihlj7NqzM6wSsig0da9GxDddmkmMrnUwBxnaZ5BMPjbOgeiEj9dgzTzsjLJuOc8RWkfyC6to/hO+3nPHvNe4Tf2pM+lxdH+aHNmX7awDYpo0ONE/vn9lRH1piNXI2WVK5RK9LjBTnbshfqrcQjf+/b3nur+cxejIPMV5D4SjKCdIpG+/Y86LYrhuJjJ/pparxfEEFmH7xp7KXvB7rNC5OH8Vp9woZfobWModM2dGzGzZLQfwjC0EJ9L+bYCOxIqI68d1n3OJ4f7BRzv0zEg6hFv9ExftEQ3ZLKi6d68cLGRZnZGUuuROpir7WWtuw0s14WTTn2uciNmG7ZksP5DN7paf2GO0ls8HbpVvFgCYHEuOrCGPmswTwP4oshDSNejEXnygvnjZeamePkFVtxZ1vH5mN0QhO0WNzij5dPGds4jMBKIL1XCNfmimJeED4+X6EqeKXwdhDdNzQbLbBylGzGkjZqsJFLcpi8EExtIMOXeutqrWVIqgOaC63zChB9wlNiC7IG8qI/tFKoCzUjx426pU6rbjc2T26KH6yVlO3lx1oHOum8zIkUVotcQEyJKzTtx0TntW9WYAiR740Xx2y01Iv7psa4Naut1FQHcphQ1Zt4B2sk+TRq0BuCyFeOrAQsy2xOoKL8pVTrRBL+Dnd8oJOYyjaXQW0HdlOL+LHN2rbSD/3GS+aqD2tkQEzo0c+8bKydIHJBQmjYt7GBz95b5dd7Jy6Tw1DkUvPSw7dlwsYqjW3ZC9oP29XL+r6x0cnMCSFdLueybfyIwzLuJ/YBceavln5mo+Ejm1+DmtlIAETrNNfkE7sbOdpWa129n7GhO5Jrg9fJoTWLLmDTLTWjJuKInt3orbPRd2uyD/mphu4kQoGB7ixAIbb4MKpWfuhwHr3Yaq2xiUC+/cR78q1exlMxbHY1fNTcSTLvYoOpm+qA52ZymWArxFeDHpuSiWYy11jj1HFQv8R5yCIuQlBvwh9CEDhlW4YRueSTvDZqkv9QIbQTNeunU92Lz2yWoaDWu7Lh1s+n6l9q7XeMJoBBO4hnW/ciC/v5ajaBr8R5Ego6f/hJHz5EnqGtE3bK5/MVnS0iOrEZQ1iae20H62xjA2fOpgbj1PFNa3dkyDSu6bMM2BS7KbG301nny5l1dlLvBg27vqN1CffKkfZCHpfLRamt3Yh3amOTJxtN2TgdbAJGLhuVQe8YQDlrOjijH1pkIKNPXJTjmU3M50+f2AgjPwL8SB2DiT2lss1s9A74z8T+if5Vg3WwYeGWuXh+ZvP3WZP1pt34jefqRzZGswGImIzDrJvOhtX5fFLDpm3orn6DfjpRi/OlNt0vlxN05VAtFXotawMYoCgbfXe1Bkw9UmNZp9NFZ+bH6Ajn8zDAuLdW9b5gH3UxRP6k3hprd5LfVR+fP9I+s8G64bvJp1PNUzthgHOwZvK9lX096iAN5nzg52fqNrr03//wQf/w1KT5LLFZ2+A14sr3s1tt1k7ZVsafnn/W4MfYntDG8Wx1U47EHqR/rP0taw2k3HOK+3Uoz93kFLSGbRSaV5um9VY+e7NO5NN7V2ut1lJDILCtzOEYGEX/xKZjj2xa5OPLPmxanRpLGQPoR5xPrNEP3EPeeVaTprWO1basd/wbVmOjt+2bvzWGdupNPWsCuRNt61Kn33tXYs3aHBQgbfwONrZm1eTGPTHIgxwIOLSg7KKfllAFV6hrIDMILOOE2OKHvNoeW2RhayIn5ikpLfnJ9uDUjfsPtxGRduHYsq3WLGsdoaU3qG0Qey0y4IlnwPnEc5d7KW4SF2Ql/07MLTHRnrNZfj7pxHwIgcjFN90MWQcSH19gUIOtcrQTASCAie/4DcmtokFmVA3yWZb/4OFKDIPP3HBRqbxLR9iAaK92Qy73eDAIxDbzw33UWchLRJAk7QNJNn1g04qDZG1zb13I6bTmFfJx9tbuOqEljiD9wPbiZwASBw1nItedV3OJ7CTbyawN1oq86YlnfP769/Jk6rV0pBbFarQfk2dd4H1s7ChrgbGrkIPesk5HbgbY65KBkLeh3YEPvRyUoQaw1XpT2iIcjBqsi6uZSvsOu7jHxbZs19B29e3Yt0SMeYZlzUcANnOd3kLGtmVbTX+V46/k9q+S6w+nPyrwowI/KvBQgfmF/gP5y13DegtIP857BfhMv/f/M3cel9Ev5vldwo/W+BWHbxL5clbIF80CX334bjSrzxekL7SPlv4z9vNLRtWF+uZL2yOSb8Zp/3Tknv/TrXy7Bfwx7+/Jk6oEu6AvHPBL7gvsRf78alvmC+xb26E94nPN9yk29nZEouaKtZp+UGMm6VjHdx8OV0JVXzqiE97dRuy8wkC/7dgNooBIfSFPy/Cr58xvgbtEYgmEKe44bIyd8+3NxOkrUIsjD9uYBm7fbvArkpPYF4h27x/ic49jxP+bhWK7xOy9JSqSrV9mc7+JcVjtG+Kcu18jGzQUg9jZ+GVx8VcANv4CrcNmXF1+LUQkdXKDFjrxF4tLY2xbaRMTXdlNbl7w3macfpA+iM3khoTs+MGR1mFDvaMtItfoHGBYZ0MuqAGXSXyc/Hr6Yg/ywxl7rXzau58H7tG1F6/ssdx4H1C/HufRENiLH3l+p0+Dz2rul7vuJuUFRBDaXeChYy974deLaeZv4NRe9OQY2Gv8oPpZNzaCUfOcNTjv+Ua46sNlYn/s69B+Y5cXgApQyJpZ9sZ9LYZ2YCKDg7UOmtWAOKIjNcapNwR8SC9zHT5h6Dga/OAYFz/xBdRjVlveSsS2bFc/l5LHYNp7bNEBNSbf1FY1U6sukb0DI7YrXnHEcnili92Bvm34Hb9Nx2E32SuvyB/0rO+lOxYfg1k7o/wfUi96pYufg/PYVu7kMXnDMcfiRL5AXNmoxHwxikaZYqr66A2Q/ra/CCvBr16WNaq05hwf1vo51GJvgYzijBqI+cZV6cwjUBRSh6QdewzrdDMWO/3G/SH6jalJPdIiSQ7iiFRk84zJ2oob2+o9uqrDthovmsSRDdA848bhH56NFdBak22kXs6Z2GtoeL2QYWyEZztDtdaJb+qWTVZeFoYXhp2Y554zLbUaOx5ltMxgI1qqoW3ZxKTXh221gHi1H4et0ItE3HlpacfG3SzLblDqKWO382L1qEvv+IE2mKCsg0GMZYeLba7YwKZt2a6xndygx+KUsKATNhpx9daEoOpArlqZn/RokasevJGXytie3AAMidFVr8SQe/LG5sqN3YfBMyvjI1djY8ExJfOTl/2GXoRc5uRl5yhEz46URCNLcuPKOVkPuU+gqBFHIx9TCwJR4ojviS0ja3LrrakxsK3YGLl3omPG6pIa9pua+0LrMv3Jc/N8Oss2MW2Kz9hFAdr/x96/cMmNZFl66N5mcA9mdY001T3qntG9//+f3XWlJY1mqR+VjHDATN8+ADw8yCCTzKxXt2iBDTM773PMAPcAMpivsq0tChZkm7kGWA/co5NcojfQ3cdZ50Csw8IDaTfzcHxQx4lNx3SN4+fCS7GFh++996KPMclvFr8InCIHQbHTWqcX0ylEtfHSLzrNLpptxd7lsijyqKtRm8Qa2Ga+qPeLNtaZNERQar0Lq9pY28F9S2rqranhjzSwbfhC1BpjKPml3zGhCdBjc0rF32U2dWwnnoa9rFv2jN3kZtlGGtA3IIYT+7GLU45Ya+oNYCe1CDbWNzKTIgRKkFgSBuyWTmkL19SF+l6oc+u8DM2+ohCTPcX2xe6CmFkfPvixEdtjzoo/LyXy4pKQqqbLpat1K3m4WTbzllp2idgxrZfbTSv3m1F1HBV/ZMt/6xGTZKX1nn2E77XpX/9t1X//P/+op+uTTJzPq0SIfKxbjdyzj1KJSW3MoElcFxLhZKTeLurkajOFzxnfqpcxt9sq3gNquw19/Ljp5dnkZ3WU+8XCPLL5oDK93kCxBYv3ghX1lf3/4cMHdIgA3o2XjhvGJy9rmxviQ4khNpHA71BrvZD1atSt5Mgjf0H3Qmwr9+go2cTiRl5NS0dHZiyAjSTNniQ6VZuM8DkoenOXAZIQF5kx5gVLzx9venkhpga3NeXaEI0l3vfrQAVbxvbl0nkpc+EFbRfuFZmV+9zGXltrPXfZ2A1Ew6SSX+9XenxjhyIoKUVfLOIE2WsTP7JEmgW2Ln0T5QFhEIx2IavjbLeXmOMnORUwVD3Xmt2VfwY+MbB6EveD3/NC6X/5w0/6aRm8Z/qoSY1TvvhNUstFuvKS8Xpt7PubNt7aDQKe5Gnuh4PAch0IhYbj3hrxNZl+SyKaakpjvQmXcBC1ruzd6J3X/YadQaADncE1Ebpk2dY5t/c5REKb1A0Qx0ZuA3241MFKvTGl0IPmJhGFfVFLATMjPskSdNE3amNbaa0t6v3Kvrow3e0xQIozfkQSjVkBnYGzxHtbb8Q6EFLel6O/YKcj2SU1fC+6XhYtvCS+XhehCn2qdTPualyXFnXCx2QfCAzGoZlrIXPJSqOUjHqG9FLYmUwYk70ufqtJP6sYEDXrh1BVJAYTYbuh24lpQf30PZXYktOateN0cKUAABAASURBVDhkU7JgYT8sy0Ku847YCjDy2RGd2AsDlwrymbthd4DoNQRa7zJCNWZgNuJgrsapWbdtZQ9u+Bys7aZ56MKtI3YG9Zpkalu2obN+ONzYI0FkIMKTGoH1+ETONnNLHJEJsu+qRz+97bCVcSH+D/iwFfqAFmQc2NZjCy8Ib2P/Zhx+z+c/spE2nmauhfGzrtepv/+Hn+jJhWu2s4B9SjZSTk/d3AVZk9OseMU4PAS0rysUmTqmD3MkTvzP+gw39lpB1Vzn8xSbuzzVxXfoRiTIOPy9H9jICC8VR+RRYMyy7IzjDFUD+mA+MTTLXmMm1dpQU9s1j/3sx8SwsZaZo1q8nCIW7Nqh/MBfpwL7ev11fP/w+qMCPyrw77ACuWmc+NsKPx8yky8Vf1tR/fuNJh/6wWMGWfnMzz7jvwQs/9ncZM8E3+sgOsF367FR82Wq9EjL+aJHX/PfcMLsb9D+muqfILivmYeX2AOG9yN7L7gTGFQkIT4ga/CIfHktOeR/6YheZGzL3pH596C+4D7cd2IztO+x8WXZJCpi0xdb/H2R+asY8RlE+ez5JeGYUiXi+TVf32MLcOSXmpgLEn+Q8ZfhL7Pe4dh7fCzpnXvuL37N0ZijfkGtX1QYl9AhbFvtgNIYp9uR4DN67bPWkdcbuci8j8gGO/e0o1K3vy/PUzv9II8zR/0JW2wmx93k2/ji9w4GA+HJBRh8Kp+cg6S4g1+SkT/3gm1q8Ipdfz9jWrKq2ZbtGieurOHKL8flO/aKo/qFNXwlnqpNWTm4e2e7bPnYL6FGJ8j4ffgN+ZS1XftGR4u34JhWF9mNBzUjDwyI9VN+CX3hFNngPbblz8itueIhLIXdGAT2q2zi0Tc2f1KjX1Kz9/WtdflEOLZ2fDkWG17wie45teFrR/KYrPE+OyX2fqbOD4XLPJyJvEpf9xbaysOrl5c8YL7pxoP/YKXPmu2C7G5s7uPsrnO0jye8T/EqsY/sRLqPI7tfA7GLjdIfPDhbeXDKQ/58tkCz0eFIyLuOZFuWgGVbaeEFGb+H8ALbd53ITeox8ZPxiZQttAFv5YFz/iIsL1B28JCZvRx+yVuqh0G8sGi9yfxMYg9/oh9bNtRmhZ8Hk0FeoqRvDZ3wwSSOjWt64wF9xoJ2PgCMXKHv8qI1bMZGb037g6eN+m0a2FmJMQ/6EeN6aOnuCP+ey/mQDZ0InA8+yz8Eg4xn5Mhr5eF6Howa3xceshrfjThtq/OAMC93EnMnzt6aWuukYSCwXxuTe5Nop54bfB084rCtFprFxghSRSn169Q5Lwmu1wsPHHe03ivvF17g5K/vnj9+1At7NzV++vCkZbnItgbx5z5Ua3rbdHtZlRdKGw8tBw8Zm7s6tqIX+5fLgl7TYB1Xro+V3McY+Bplv/55zJcXvQTPz9D32qNUPi+nX9Y0us8vz3ohxlxbqSGpcglMDeIK7RkbiT+yA2Zqa7lkqIIy773dY1wuFy286Claa2q21Dia1ZiLlrXLOLkkp+vlqsR1vV5lt/o+kPjjM7KD/ArkbO++bWthrTu1t1x5Rj4xp56RzzjAZcVnbJs4TpvhpV65p9TeY3026nnBbmKL3ejaTleI7nrfxzu9YTOw99jKPzK9tf2FBn3qsdXLrrwIHcqDertRR9W9JfkmntTg+vSkxHPSQj/HDR+iJY6s18p1ubEPFtb1cr2q9b7XAlpqsBFH9LO/Mo9edi4lZd03vRz7rZPzE/rJHfPENQviuohOaPGR+J6erso1ZZt9IuLfymfk2CJRUdY3e+FyyZpCgpH9s8tMmZ+Mz/jsfT0X4lguF11AJ5f4fWFdbnwORD8vGLbKGZ+sVa6VyV61jc9OPCaWQezWM29580/HPj8PbWvnBe2i//Hfh6rNOnOaQnUHM5vIAMM6bKu3Vtd1axblUBrpYHPgb2hynWJFGw/ZN67bGRfQWpfq/+3J291BjCtxr7nG75iss+rlTOWGzGBh1nXF1kYNFvw+gQsvwS5q3cRpxXdiSCyp4YxDh0IsITKeTGMnmNi0raxJp6ZP7K9r3Udia8jktXAdXa/4Y22T505jfsX306VenLfW8S9g/d3vnpR/Rn25LOSw6vayQQ+PfIaIn5qnHiDxbuSWMEUz8bEtyXsWNu5F45CLbFIgZPbVxG4yQYnDRjFgXHLpAyaxcau6rtw/ZtVo4jPiwURGGDb3ogt7K2ityeSUuCoeXMVv5nwtVNYEj7rw8vGJa6OZGS8K88/Cflik//Wf/rN+d7Ua15rJIftyuTRdny66XLsWavrh6UPtn8QyMDpxkD1fAWpvJg4OXVP/K7VG/4k1+gDSN4K2rVzHL1wHyTX7JDZsE+fQSgyxu2aPsX/2a+YFnZVrnJ7Pg+iMimEq49jL/f05f8nNNbait4HUilJow9aWOXVMraKTGp46idtyJRGdDNKv+X4CNnJNDUMPIhlkPFmLjZrdkEscuQdHnnQkTq256nHhs2SyIBfqcn1a9PThWrgytw9rdDPrm6CVlgHEDHkhmq5sIm9bqSfm9dgMwd517CbboCl5MyzR+HBrrGcXzOM//rixDPiLf1Ed+kneEBGJDYgcsRH91GPy1m6+qsDdj6hRFvT2+XkuXSY29uhlThmD+OmtEZPVmNuWG3FI1O9auCzsKfbvE1guF/iGqzKT/JbLos73pMAot8aeYs0Tr53xxn4JuLAlGZnOfSS6tsuvjva4plnP2Mi+yn58YQ9mrU9kzQeFSL1sc81cuWYuMvZjzrZa77oQ88LnQnyKFpt7hkw4Ko5G0rJyfPhw0R/+8JNQlduABGzZJ1qNca297XSWZJ8e592PStZuGeA2UoFoTvnp98OOHeSYRnfHYLYfsBXss/2c60Da7UReaaf5o0+cr0DjoNuv/sS4sW5nmHZ4VmpD0Hpsp62Ttkd8zv7cPZtfQfykf0Ro74Bckt8X8Y7KG9Jv1T8L9qX+jbNfMckW4fuCfi02fH4NXMu1Ub8U/2+l578e/SKI7ZfsI/Lj+BuuQG5MvwW/lJq936zs9/vv1f9c3pB+C1D/Tcfp+8FISOf0cXzSvthHOHgUyPxreJT9845zrdfNBjeTG0/A8KtHZL6GryrDPPcmQ533oYyF/0c8yhX/G06JK2KnbvrMHxGZRzzyMo5OkPEjQgukfAS/jwlv8Bl5YuZDAppnI9em9I82344H0/H6udlUY1Vjgp34js0dfLkYnyPitiUOPbTEHjyQftXwrN2p/On8pLu+4Fhnf9LPPrEE5/zsbXTAOU9/yuVLU/KyHbJseo6aHCfbRbfPvjF/RXNHMnO+ah1fznb71JILIg974KADk4cBk18iB5hzcKkMdL90NBiPYHqsWUbfjkcbn4/P+AexnjYnY9KVEQ/9ROgBgbP35hsgeo8u4/yiHLnT5nv941rXGL9lH2GberPmDH/xKJ35KhZbmaUPL8jcxmbwjl1DCyIXsHoiQVIYMgnZUuY1PmRNXz64bkT7dAyJw6w9BmTGUuwEOtpkH2RI6ukKGU8NxnOXR91gahZtFg+CLMMIYiYQ94ugbEQcjRzxE2QcRMe1d830c0wMzDIo+fBh55eVWTUJ70vQQ4tupnuPvia35amGrYbdwLYcIXhmtPNclJxgQ3Xp6KFlX2ZKqHQki6CRZFJH4nuVGUUzPoOacDr548gVUh22q99PU5m6EX/WGocTwgwzNERtePQzwFZ8hx1EL32QcZDxI0IrYCd058PseIAx8adac1H7CdLjD2fjwFSjrkDQGWceWJ1Z09kGtgLCVoNMuNjDJgLJJ3OGsveRvfeJgTsWKyR4em0YIgQVsI0xPptgD6yBXTvxMoecc/zHHtM6Mrb91i7zBiJgk1NsM7Gb8ostJNnRMdS3h+07r7HHg8FnZzATKBWRYrNpQhefp4lBNPtV1zaU40AmcqaeQcbRPWFs2hQU+/EzyF1Hc4sdakzyHFCbQmGg0++cVHdGZir6wl583FEaRsUyOSEuE4toDfs2dMbzsGFbDVivLbzXmWT7wL4+M0a1j02/H4zIyfgMJMuMJdbByaMp430DUNPUE57gSVZi0NHyT62R5TFr2njwG924zb1TyAekUHWxReOEfwZ12PhAgVcAEq6rng0a3BkeqP1F/ecYWnnouWFwwC86Y8EzikGjhp7m1o4NfpHmo1l1qTE2a25bjVxsS8CmR3dip6BZsU5BV5OrNtg6+VO0VjB2YmvDf3Tt6EjOj7FTjitSnUGEOsk3fXRNrnbTrmPkOOhsyz6gvZ/xc8SXB8Qj9eChrk18wDwlm9gayG/42JAdliiHhJ/Mb3kQTA4bMmpdM2Bs3Hb6XIsMUZr18L3ovSn6K7UfmpQbA/GHzUkMRqFlTj/POkEPLy95INfRW5Ob8UK8h1ytIbLJBUbJxcbggfKaJ/mhGJ1Tl3jtFmrBdvX7idgMmFTO9A1+8opUk9kXKqT2PQ9KeRjZelfyIyulxT9pZriDWCmIJvW3uwxS/wDzCmJ0UvOJLOmIrkxMAoldut0H8Yv4B5anrdNvZJLvyobNX/rcWNfbduNlAKvWrNSnEEH8CzuNmog9PXhRVT5Z7PjbiHPlWlzpt2lt6IQuxmIs6KK+Gy8K8gA3dgmdUJo6di+pSaNaljg4GTezIPZ0Ix67OLKPviFWsAxftI31CxJn1nP3M3E/Sg/J6jv1j0xkJwFGLuNHTOJObadbIlBLjGL/QtfAkrtSgx2T9IayJsIeYWmOVWShmRooFDgTOWIcUULujCN7Q8htvOSd8MovsonNLbplSXsLdR45u+6BsbdR9ImNZuvCQ/s8+L4sPBTvl1KzyGNOxU/GkzWJ3sq6r+v5IgL26Z+eQ+wGqXXWAh6/fwx8sJTkK22Ms45hmjAD0SZ0lMidCVXIuVPzZWlK3VfyXHNf4MXTy8uzdv9bxIALqQmpVH6m7vEx2XsZm9rHTutdYQ2iHJrIruCFZWAtJNZn8KIldq267olrbrNiQFz5y8rsx9R7aJDPWvf7gZy8aBKAbeTxo0X/9sdV//3/+Fm8R9MY1BKd6M1mCbkgtiasbUIjPrNvMqyaQV8Z5IXGYB8IG4bWWZtLX9SZWCsvbLtM2GO1ttG0TWljMer/PUvdXnhZ+ZJ1w8aGvQEviO8NWnrNVUufuvIi8XqJ7YaXqS7aEDUnV2xtBLuxiGxpspnkPOXedPnwpGvAi58rL1Fq/dx4ydLFMpLqUFtEo29izzXoVkpxXS66YKNJyEnLsqi1fuwHiSE0Sdx7xliVf+p4UgvSIK7BS+FNK3nlvvTxmXvSOvQCOETqtQ75jy82csUI9ixjTlMpKXtg00ZuWfPbbShysZ0aRYxlkZqUdTGaA9+pLx83qloQU/akst/BBBuxli56VwpAp8H+HRi+EdiNRYpu1kPQTE2D6OBCYh1rHKfE2an2/8SL8CsviJ21WqaWK3uOwKbgDqn3K3WiltTftlgqarzoynyhpr23yuFcu2VxNE1xAAAQAElEQVTp6u5qzeJQw/FCsk0dWhchad8bhDNvWi7i5fxVsSNkwxvkkb41mGrUbhbiKPVMDCKW3hb0YrclXW3UgLRlfMXP4ESaMoHEnmjpox9ceclt9jtkDpJFeFKb2EgNI2uTs5vUmmAjl7gZZY7sxrqtLNrKPshnz8rn0gZtEPdEGnXO0svzC/eBoQvr9oTfyGk2hT8RnNgKcKTQZ2Jnvc21aNaplXdLHAOlDdowdaEPDZKUPJlfWJPrtYllLSCmUldELNu1BivXr72Px5zQpL4sWo61JUU0JDeJlOATqFQ94oxcthgoNVvZ79nnp6/oBbJkIGJLvWOXELUQb/qdroQvXJUs5ajrwMjgsAxYNALJdToJYISAsUQV+Wn2CpNtGE9SaLkekluukQAqRoSPKFsNfbvLYEZB6JYPJLMloG3sxzJW0SXCHSN+4A1kBG//vGCliCG2ZtYXum3Z1mvba2276GggJVlTHy4f9I//dNXvfpIW1j5/+Zv/CCdrmL6j0+JvlhOl2Y1gYyuzHanRQETEIHITeSq1NLJcH4bnCICYkiyBie1A9Dsir3szYoWTgp1a/DFYpmDKdiH+5ilHX+uQXsmf4jLOcbqilNgIRYrXhnLibMz23kp/ohYZM5Hdtf7y5x8e/6NXgE34Hz3FH/n9qMCvqoDRCuj+vR/z4TrPl4vgbyGnlPfEt8bzmMu36vy/Qc62nC9Bf6Zks2eCL5nPuoR/4lM5m/jAp/QvzbNl80WP71P7FycI8fGpfGhfw+fyfEH7lPgwt60G9DfY6ksmyVKKt9GZaUD3pSO1fMRnchjN2n1GhzD5hY2ujhn/IBP7F5xG6ECqPt/Y4dstvMRExxojcdjN/NfA/vZ4Imo/fr2mAL/G6Sc6Mzlgarf/GE/GwScKxzSxPEKK7CtiN3il6ze3PUbJD3WwfN//NmN+udp/kUyt4FrvNkTv9HOfhpAxK6v0xnZoVSJqlD7zt0C6GC6y0alpyYdX5F99yn4Lfq0BN0skm5j29VC1jJNjJrYR2ZF5EHl+k/3+fe5oo7kbEIY5XGtkW9ZrSwwRC2zL9s48+31WMYQThHTGnfFJ221R9BBBbNLdj0/5YeQhxMpDuzwoyfhRJz6iEzmJxwGYfuTraI8ytmX74NBFIWD4a46Ysh/sYSSzBi19Yt62oYDwyrcdDoKfHPc4j3jsJp8oWfQOXqYxE5sZP8LNCu+RlrEd+itCO2H7HLIxVNdW4gmkB56kiBalBtRdb9tjTOe47MyJbpN4gmHTC91TABM+aC19bEP79Miaf0rLPPanXo1NPhcGDxrZmPh7pUd2R3xPmZ+lLzxoXGTuS7Pqa8lAe7Nfx6HcZTIBNvyJm+PhUExYVvKwpDzg3HWYcPjIb48XRWh1IFw8mbDhYsis5cJT3wsPGjOOXO6dsZ3xI8pH2bBsExDcmMcOozpyHW08eLzxMHMQbxE5RWzjoVTn4fP1+qS8jMJC2ZjIRW+wjxGtwy5uxRnextOo1rsuVx5OE2s92O6t4hjYDRAu3Zwate4lR93NIz1i3ON36ciRwv1Bp3tYXXgJmM4+BBmfR+wMYi6gmPlG7IM4ImP82VZiEC302lfIJsaJXLCd+wcZIoE1WctR13Ie3u5/4bJq4Mvkk310Jf/ULuiNB6x50E29E0MSiM+e/XZZ8G8Z21nLxjqHlzhYfagTuwN/PLrOXgZGJoAp28pa2dQYem+dNaP22O7A0BIzqZQd0Wyrs0aWFZ+iDQQSm23Ff2tdvTXZVtokt1MmeybUUbSJXQF66hYbKEWl6pNx67ud8AZ+BnuETuNYi9BPNHxGufyRa8ZB6LYrNj0027gwsfZC5Hpr1OBSdNiSzAEk2Vauoev1Iik0E/vArmV7Jx15MNNj660h15T1i2hqZ+qb6yXImgXJhU1yV43sPplylJkktQbD3r2suQ7xKyQcHHTRkpNtCXTWdGHPLEtX773c5EVo/mWA+LZdLyKeuHavlyvjjlq8DrUu5o3e0DDXzBqt2Ji6N2JI/MFgfZneWVn3+JrkYBu6sRMwvB9wUVrZ74NFjp1JshOavctW3ZC3iQvX4WW9c/+I/fTRtSO/IzXItVQ5kbed2DclpshX/Xj5l/947pKXOFer55/qbRsxDiD927/e9M//98+i1Kx509n2eFzTxJI6SvucS5aXxkPPvMy88fY4cRaogWiEosvFenq66Kefct2JmDblL6yfn9Pfqr4dQVKtcfRHahIfvGgwfeV33DN6a1h+PTK1qRWkvNxceWG3bbGbtdu4hhdpZi9M5UWRbTXWtnUs0+NUbk0WYlPK3gktPgPD6Mherxd15PmaBRtBDlRkN9n4Z84yClPkvECDCy33x9A3Crvylner61oaEAd5Bh8/vlRNsj7GB5p19N4l/LPVdMtfpYON+8NGjtkL+UvRwV4yQp0YMclLwVWxd8NX68R22GvEmH3z/PKs221Vlsi2lsuFeJsagdtWc4Nl9sHG/h+a2acEMMBG7MLJgMahalbl8oK/vDC+XLp+93dX/bf/+nesubEX/iC/W8X1/LzWGDOYwhc1YqDAvESKfxNDxhr7uiltV8io0FuXjXPo2ZdB4tpYoNqL0Bc+O3s/5JC1rcx1NONHMjE2VSMW26patAYd+/AxJcjURdopVnwpDWZ8Zxhm5EhGYoC5qqGqGZIPm3rTbBfdUr0Ev3BvSgxMlfoPPmNX1jl2J4XHJSxqJ8D3RCb4EViJcSr8rLdtfIYbTfilCx8pg1BX9tLKfrjns4tjY8qMXXVo5DvZE1NsA2GmPnPz16q2xVHWjHzitg3NmJ/EtKk3a+kWt2eZUgdsfXg7P591kzymSgXf6Sf9FFagfn6MBDLhY7uzxpfLouu1i3CjrNabjLJdJ2xJGy/SY6khdGHfJ/58P9m4NkMPEsvKPNdl1nWQ7Ebtcy/tJBC9+LNMHSYYZTu6ge10sttBt+LPNvOps4UvWXbTyY/dC3ksy0VwSn6QZ6CjYaZGiS2wjT7S3vNVGnXhUO53fNTpD38v9lWvWGWpUbMsGKpSnVQt9qKXSfoHFrGEusO2otfoW4bipJT9Nb/op5bxA0v7vqVeYUCIL7r9eFXb55zt3SZD2a/jzIPo70j9B6R3jEB9POLa9t2eYZ5QmOCcN3jvH2xUBe9zf5Fq4gzeFfwNdt+194P477ACP0L+UYHfXoH95ji5r+2wXTc+e+9/yQNiyOuL0N9kM1GdYPhXOiYf2jv4cGLMIlBHF/5KIZXb+q+faqSKxd5jsj/vRcseGnwopp98EZrJBbrzqZ/+Qa9kTtlv6FH/7OCjUVN8cQKfMSHsfAa/6chHe/CbjPxm5dTya/hWB/ki/Vj7b9X7ohxrlzUfrHd+ucyX3/SvPvJFNsgXvkfs95lT7tE+26T2W2Ng73stfDQUXyy6ZI4HnmjhHVuOmWQbpN8hGuHuNhj/JY7ag3GKs6+t38nLtfKIk446twUqwAJWzUg0vNAjX733fRp6yRx+d15qsSPz4mMj4xM2fIHDTug+xm7O9IghWdX0m0+nfv7zyfi2H+x9Gge+Im9HpuMzbrKHZq3drBpIYQei2XvuDH/VkVLt4B582H+c/5LRxLGjycSyxzgq3k91J4aDkx75c/y1PvbDty2O/TLAV2iPsM2UenHOSgVG7hENmUcgKvOTYs/KfzB8RfgnJvHnWksf1LX/RmfuurkngFmAxjrPE9iI7h0n3bsXNyvYZ99x5iHgo/Qs38kjVdg5zdgG+2w/n3EMHp4kn536eg4/Od91if/OxTTpv07hRT6Ijo2/xufUI738bNQJZTRtZFJ/xudhQzsQ2unb3umTmsV+4k0fmUkg8/ATWsbpw0ufh+vBqRv+ROe0MQ/d136/Z0f/EaWP/9ZcZJv9Vrqj9nx8vdrYcyzBbzzZpz32TexGb3eVUVUq0/jvPdeclbFo8UtXtd14CHnmFlpgW7bFCR10jxwe9USzjYjFCVvpmtJsQ3pFaLtvZwhvl8sk30/YglWT2D8R3olUB5Nya+i60HuXvNee9DVjRJJtNb/KQWBuOTn4lKdmrI1t2MiKvScahuzQgiaYqgZdlmwTZ9bvxBRktd5V8Sj2512GKYeVeBq6kU1+g/00uTuRzv4gj/VpzUIEAxzhT2EHKXq7qbWm8CdxRx91pc084wCxizQ6iQ1drp/IRiaYZRMe6z1njEI14Mj3kY0HvUWHBUkD/f1h+8Qv/g16YjiUIkRAlRuxNWByWHhInF6IxR5usUU8+ISk8OyMJNuKHmqMBbCPneQX37kOAx3NRg/Yey+KYFuXpYOl1iD2aj+zH/LAbBvj0N4722hJxmlBzIlNNNuyX9Gxm3VNHjpkZMn2HeJ+uvESIb7KL/W9jxMDSC7RT2yixV7y2ngQGt5K7dOHtvIWKA9R8zB1Yzzw2/AX3cTSeuNlJvdF7MaO26LWL6AXUn9cUPNNsZ91TFwzCwGjL8hT49Yn9QJL1pd9Ab9iIJfoBYjXEb+9xX5TpyaJobWmYKmHuFf11kRV8DvL76nfe1d0Fh7Epr/woLhDi66NBjjH6SMT/rJcZXfsDX3MX2bxYP3GS5HUZEu9qN3gJdykDjceuK83dv8gJu06yTlIPVPL1HjlQXQezmfPXnkBFn+BXGmyRNig3m5W0SXZrrG196lv6/gBCw+WO1h6l21inbyMealxcpjY4nJVatTgi+aGJTf24GD7TigcyLlojDlsK3VoyMoRQ+7oc63G7hyueClD1XtyD7Ct1pryHTJ6dmOvDI051NqiDiwrdTnrmJe5zy8vWjHU3JWWvreuTl7pYzNANew3CN22VtZnsHeooLImU6vsTWw39QWvyMwpVezEmhiCrM3t9kJMeXkqXqbdGM+Ku+O/oRcfGccxJuAP/G3YMv3QVi8iMs4/47/WyxTb9ENuRm4Co76DGeP9sE2MC7E27E6gGncCNwHHt462UaNcI70var3rkpe/i3hR0sS2xs7U008dnhn/Tn/8ueuf/3kjp8TQNPElS27AJsepjb2cNZWHUreROXt6IrjXako5WEPCqfgSU+8YkrAhrVwXE35zV+8X9d704Ylrkr2ZGhtbiMpm1JoaNSk4VGlieGqrXnL1K/ceyMp94qffXfT0YSHPqzAhQiQnNLZdV0cb3PtWrrHkgYv6F1pM7B0lT4T5TInL4nF64QXs7XbTRl0HzqZYLwQsk+dGXgMHMQ7FxN3Jr3WhWrEsrFHumfE7udAwj2Y7eE2kL5ZKP/3uyvpc1JrKHuEw7kw4mBCiKF8BCrKsL7IbNjf29Mr+emZ/54XsmJaobytjCKEwWS8ORg27TXY/esm28gNHO/YZHGKx0jp5uTEl3cwVHwwautlXH35qevrd1H/+w6K5fdRGPLnnbSxE1hdRbFsrL4Mn8W7EurJ+L1xX+Y8JKK/yQjn1fnkevNQG1D0vdqMfP8KXba6ZDQzqvweT2K7sJbGQyVOyVNDemE6l8RCVXwAAEABJREFUglJqEpj8JzmkJm7LcY0OZZ9JluFfLk9q9LNUpzpymdc+KJr0xD2ajxslBnYE8ug2RkMS9s29XuK6Yn6uXyMHHa2xRq1b2SfdrKm7zI/MGcRX1vfG9ZNYrxS7NROndHvJ9RBDU703tdaiFoLi6/ZCPkPQdltGT9USfCM+QGxS7Jn6s89xEupliT1x7eIDWtZAFCL1scRwsvdvis/LdZHtWo/wEzMi0HLeUfGwJ3Iv3VjsMeYuT3wY45jAyk9rvewy2ZU5r3x+7npRgGDAkUwIq+RZ/sqmQ0+qieXj8/POw5jBdbnwYvRa9TZCwbIsWvjsTz8IdOX+MMiZlNSoaRCe3YmR3Il9IjdxzCEby27wBkhEUnQaeRAK/AYM7UTmgdW5rho+MIGMtNX9aaM222HLkizbNY9PVdtpkpEdynV/4zvI4Nr7X/7LRb//fTgAPYuYCXRWzNSP3CY51D1phYmNyV4VNG5vCHOQxnlviaxtZZ+7wSsVa5Yd5ujaFgcmso4oz8k8NKuFob1NfKDG9Rs9ANmVvxm9PWxjQ4Up0Vu/1FBBDrsoTGIITh3b8HxOa2y/zkntzvttg1ebv83OD+0fFfhRgf/4FfiR4Y8K/C1VgA/O7w3H/r4PPT6fVUCN7w8qPDgtHvOiHzJM3zn4QlPfWtK/w/4tJPyKX3rv+C22/tS69wI9GK54mZ89w186bN+/CD2azFh1+rKFsB/xZclPOMf+wrPc/AnzW6bx+i1yu0ykH78I7tTXc/GZVk9sfI2v1GseOiFmLHqmv/koW/j5RUORKeG3kl/L5a3kF2axGXyB/VvJtabYT5yBqZu9f71OSlXc3+rkN+jv8Uhnrz9pI9lvtOfUhF9+eE6qIGr3mA4zv3z/i9aOFuUM059gzlK8X3IY/LoGjwHy9u6UWf0GlbWq8WGD7s97xH9QXixTHzPOHqJ797At28Wz9z4xB0X8wik2S4Yk0wdC/V5D9Jhy/vIRneCUwJRiQ19o9m4xviNi80t0qo9i2aEPPThlMk5MQca7BZUbt30W3cinFzbOcc3Lfi0nLFYbvo628/cJoWhHbAY7/c35QfdOf492MPfwdp/b8WCjHmShY+PjgM0YnYaCvY+ZfvGwrciKllwHD5RiP2PShZp8H7MrUp1sk6dr/Omp9DFgu2TKBzHVNXgKx+wJaMUzAxAyqmIo20DKt5JTJvwA6TeHjSx+dCJcaiRnINmWW6s++vl8yv0iyBwufONr5hF5yenepoatxGD7lYpiXLAppHN8cJt3X3kItrJuQq0Rm6FHdheDuA84T2Vm+JaVQ48tT+ZEJcrhI+Od8Uw4dZLtwl0qZGxMgtjXClnvyD/Rt/KwOQ/vTp695z2JXa0pefXWGTaZH8xoO+w1ZPMSLA/6Mvbd6dtBfIcSH3mYlX7jiRaP6wikAgy7UDawmx43RUNi7yGMQuoS1VlxZT1S9xLilIeDdJBPzV32lLEt2xERA6VZ/ECzk3+ADozH2AcPA4ONPhjEEg9GTuilS27RPGNIvSa5xnd4QeSCETtV/5vMj7Bh1yjsN3BrSp1Fi40gNVy5jvNiOX950y6sEQ+h8/w8/jGFNNEQZORnHiSyNwm76LY1DJ++sca2qWcnjJ0+RGuWASOdOWQcWiOmIPPsoY1Y4sdG50DnYW3Juqn1roatCw+Ps69iLy/eUocxV+yzI3ihNI8A0wWxTwqsJ7FSy4nMAFteFCMQ+Y23RLf8U8bk2BsPnSl86MKfexOONY+YYu+Ew4feWqsHy50Y3a3gmYfvN15mJbfUPi+5L5dr1Se01PzcH9EPbAsBxa64hl3TRE/sxLryAmflYfnGOogGibNk/NsIayh2emKANshRNLsp9Py10nIxD71Tq6nE23kb1noepnMvow6xPVOH3tV4At3zAoSaO3PkWmsyeWNWMydgx7dqXjTmK7Zut2decrxoI+a9Bgv7sAlTwEIMmLWJFtWIX3z1A3bDumptX/LXryS8keMLe+UFm404IAkDyM27HATmUuy31nl5d6mXENNCGzkiXVHMi8a86JhcSxY/KDSgoy3kHx/pU/cbL8+yV9xM/F22JWxhSibUhbo3+ozN77H5a1PcIzPU2sD3gviVl8Cb/uVfNt1QrGsIvdEFf5LDQF5qvalhzGYaCMOj4bPr6Yl8rtjqjfupdGM/xM4rsBNFErYtNxEvQOXDh8YaLOUn96G1roUp3g/ygmmyXqs21gELSpt1bUGj3jeEprqW65OuH676AK7XvuvxcmzwojG13PXIh+ttkGPmJhdKlaHOa33eeZAtXgqu+OdlJvvWzKPSqHWjPqllYlrrL4+l5HS9XojhA/mkVqIXtVnoF7bERMbkbUWfLaULL+cvF176NRWfM7FMpeEGvpHtqkZsRq4xvT5dtFykjHsEEbCt/Ij+cum8YG5qyIt24ZrJ9Z08mZavyR5jkOmB+B3ojNJ9ulpL74qPRr4L92Om1GTDhdVaV/kTzYDj5fYv+vj8z/rPf/97LcTleYMq2SbvhX0xxRZQ1mBIYnnEVlH6lTU+42GZqIN4+WgN6Nnrg3jNPUiaxLCqYfN6SR0u2CYW5rbhYpha7QOV7yM8JpO4p9yEjrkOszbsWa7f8sE6x35fmlK7W15A8+KRqJHvwIUGs3dkKEgHrcceWKyMYeN+KN87jK1cB2pYJi7SgSdicMU2SXalAJPCtN6xvxRPaZN43bSwWZaFfV1xbsiI+kyuEeqLTNaSTmnpU7MX4h7YbgSzLBdyvWjpTY15J8iJ8CCSQY971mbThjxTEdkh5/K1130QV1Naa0ZTss2pjhrHtu3SpVMay3a/HnPfDc12ycfIJOCsbXqGYcOTjA/RQruRy60+DxMxRA6bUw4S4VCUws19NPmEduGz5enpqtgXLTpnjLFvn0aEupUfRnpsieucszxKLWJ7Yy1O+tnbjS0crhQ/V+4HqX3GC2vY+6IOMmc3HGo++nTUlYSzJzKTXHbsyASS7QOdHrCxJpvK3vT7v/ugf/zHv+MeFOsflTOnOjC722JmWygrbR9OpoHoVW2nI8c6ZB/jRmIaOxsFzu9cIxO9bYgUwejdgTHbskHoLpHjNOmHlM8nWc2tIGRz3cHhdxoyQSeS+kqzEYJ/hnX2kL7p2Hd3RLkY9YjQvoJc4G/wIOtfivpB9sfwRwV+VOCvV4Hc7L+Gv15k3+s5N8Lge/V+yP/aCpgPtuja31/36P2twDafva5w7L3PJF8yHq+N0ALbb+TtfW6/7SMb5EvD4LP1xGRctsf+QZlzwfuHfnTeBV8YxK+o7/KUj/JH5GtEUJZROfvQAkifHl+1/6nwL8xj62s41LOHCkft7vUmxHyRlihKQbQzP4bHcZeffHUCB/nenXzbsnfIUr6QtszvkmYUfO4DxjcfmCzZ+B0kkF6U3o7tYilrL4Kwd1/NXe0YS/sX6lm6FAHlfAGPev4/Jl9ef93bpA4nBuPgzmRAOGIL8kvCLGyaOuXTywjlOPuMfwNsYxJUjm8NuUF/hFsJJI78Mpf+EYRa/E9PfrTxMD7lTv45P3sb/wdCK19cl/sahbLjTqeeodhOV5hZK5YqLIaa+WKcjF9FSu67TjN1sOwmzthEm0Uz+8PQyhcLWb7nkKEFn871G9q5b06bE6cTX6EHMR2fthkGdByRCQZ1HPyCPegnuilLgIgyn9iaoRdftbQnPzLfiri3/CoOITPbasBHbXS00E4UCZn0iSV027J3JM/QT9g73d776P0q1PpmbXeUDda3ilAT1bV593/Q0lGyqp9kCTj56f12xh07kcg848G6ZB603tR7L2QeqyWHzBs5mUePrpqKFpmZNUTOdtFjexJgINpjH1tBa022Zfh2znuukWVLlx1BN3KI1LEc8UXaPh4a4KeYzE1kSk3BYBOVLfi5jgM9tPAGe06ybKs1K812zcOfyQv9M5/wKTrHrHWZ8IrGyd716OCpZB75GQfhn0DtLpf47N1G6IH9dh5abNzBRrmPiWUf8zjoPp6v9r9AG2PwUG1oUAu7i0JouuHKgIMudhlJjJU6AULTCdE2nmjGRmo1mIdHd/c/8JO5WdwgY9X3mEgPbE3NNjXwwUw8a9EUa8xcGNtYi9hOLJNxaIIXu3koNfA/kXPns5N+oC0wyGuSu40w+4IhMUkb9IGd8BgqbCHSSD0YvDjZeNBOxwNZ4pqxlqgRiiCG5rSiO+FJDWpXfYY7coNTMWTqFT8Q8D1kW6Fl/iXYyMivbEzFxoAy4dFx4J8AZ4JgFv5EpWQIKnMcUoVJN5Va5IFzMCMIR8ZwvqNp4C1jwHjwQmKwZplhGl34TIxU5iKG5BCZ1H+L7ESgmJwYjxPwSo4+LuGexVRLsZGr/cMaRq74nFpvd7mJTNZ4xwb37VH8EXF0DCq/zAG6kbYtxR/rYXrb7AOUCCrx50FtYqZY6q0X7BZVJCSLllPAMIfDJ+3EP2UeNl9kd1jsQ/KdB2KzIMvRkTXxL2IR/cpedMbs0cylPKDHIrZa22258iAegxzE+JK/EOWlUNYg63peNxmvvKisek7CyWHVOqZWmQaTvXOi5viwTQiAeKK/Yj8ypCLCFCJVt9ixkWMP7d9Prd6bGvG21qW5qLeLJGRAbNlW5+VAK5mp5Ry7ybbSVl6o58F3rQUx2FZrXbUfEMmK7de37jrJP/YHj01H9i9Cz/mnd59vWtlXid+m5gSfuJNTQJBKa/Bsy82QGqSh3luhrhEo5xF9zNR0pH4UJbTUgLTKRm9NuRe13onGeslayDU2D8MFv+ErelsequO2Pt9aL7tTU/l/VAoZu0nwp6TUJPfCTSQIoSEPC85+hBeZuo+yLsJcXoS1mMDOnOZ+L7W2oNAY31hPbHEPGGye5/w1FTn11si9s58jJ2QmiIolYhIBTTbEKBAI8c500MMTzbZsMxK2Wo0Hcsl32uL2Klxid2rjPhZ6w28zPt2Vek7uQw1/2ScLL4Oenhb5tJE4e1cPWicsdOBC1uAl7dg6/QK8YzKnIAlpeNXLZv3zz5v+z/9x4wXe1OgWRoh3KLVvTVp4uYW2TAy2iVUak3ohFdlWLwgbL0xfsLdqSxGaql9Z10E8E7/RH7xom8QeVUypXxbkpJVCrLehl5dVzx9vumWvTCMG6CeLmdrkhdDP2c/I38ZUXjiv9Cn7is6N61TYH8ir8rT2Gk5qZF5wXukbNOm2TvyuYCOnCQb+Ykm6ENdPP/3EC5WrWuvwTKpGV5IH+lN5ETx4Kb3PG3JW2syJocFCzTp7MP11WXSllpBUZSYvLvM939tG7i+swYvW2hCqF8hPvCjuyyTui3768ERcxnccAOxuqe8gY/LN3o3vXFoDGixtq6XRtcsNbdSNbVb5hD94ia2Z/DcMihzpLPUmNYLMi6xOb8h9aXI2BJNZNZ7iPalC6o3Y2qKny9B//afOCylkfZOQZXmQZoBgxq119d6Vtq/NptZ71br3huxGfCyhIJwAABAASURBVBNVK3ybZEJlfQcGjB1TRNuYaNRt1TN7IhjUNNhY22W5oi8ZXXPecg+cUkO/k5NoGzZn9qulzrXV3KAK/0OmvoNCbhQKVTHU0/VJCy9VG74xI1joSbGJFroGGW26UdsX1vXjyyTGje9QQzf8DY26Q7+wFiv7PX8Zm7WLn0Esc0yZPBLJwFq2g3vjOpm8+J3Kd8TL00VL/dX7hVrG38QHewebQtcma2yhrpaQgG2ZssfeSuAbg5X4RnRwZDVyliwVGgm6ifxazUWboNnUgOuWouR6Tf1sq/Wu3hq9qq3Y3/ATfgi2ZVskp5kKsBGzTtsqbcSwgtQYJvUnJ+owkKk1QS12dmCi5ugRd90DqOtGPLkXbOjlNrAQixmbOnDobBPaQDaITu4tMzUjf4HkHYh1EsFUyJxs7/HL7IVBjFOQ1FroSM7QRvE+fnym30omMdvG/Sxa9lQQOsT7kXnWP4TYzNy2DGGPhwFHdAfX9WCPi0Q/9Kn/9D9/5PqZBEFB5hNSJhPRXPGJ5iPOTk4M5SZg2da9MaQUCq91q/cIYRbTqB0DCTHZBro323ok1BRHPqCjFf0QnVUz6kI/QNwMHG2MNzbDnKG8KtrsLzLLOWPbsl0CkQ1SnyJ8x4ksv0P6h+iPCvyowI8K/KjAjwrw+fT4GfU9BcmH1ffI/63Kmg/4XxMbX1XuavnSEbwSxNcvvhhAoMSc3zti4cR7/N9Ke/T8Z/HzXQG+t88mX5YCOj0itEe858jih7Wz6cGrjF+H3zlKjMF7ar91vyefPcn3rH+BRjCPq5gYgjfSSTdAMF8++V1aBYT+6qtOTLWuxFLHp/Mi/oZT7KH+WU2gfe9h71+jKfmhehg/ZrbFccy+p/P3CH9VNrE94qvCfzImO5dSpMaM7lYf73d52Ja9t/EL7/lLM7+n8gvkLs6vkrUn99nn5zOncKzXn8zbUfTyH8EQH2DWLTLReiD/eYdVj91FfiHPL3t73geNDhG5Wc077L3XQ0tOuSfA0g6XvB7aLvNKiL2Fhz2BIcdvkIeL+3/5f+NBzar14eEFYth3IeMTiTH2g5P2af/Iu8sjVHHwtK6D1vZrB3Jd7mZgu3KJfn6pXXnIceMX/sSlhxabD9P3h9i6Mz7ZA7G98UAksOP5Lslgn9t7D6GOxFSD7zjZrvrZrn092ODJKX6Db8qD2DnQf5W2/RoFZMuv8+8Y2S7N2E8868MDiFyrwWku+a8Vfx7qDR7OZRfCNTgOnn8p+yoPmlau61zfh9Qhsc9ia/+8mbJTmwkDiHHthrt43QMSx0SOzaH00d0lpmzL7KVlWXhIdyn+dMxNNTdoCw+RL4WFfWdoU1Nny57MXgxgwRkaeUDM6JQ5+2jNFOsgDMaDmiXnVzpS9QB3Fwo92GeSTXAS/ev+12OD3Xq/x329XJWHUvHzkmsBLDyQvTxdtVwuStx4rLrfeLK4rrmWb4pszXNNYz+yQeSZcqQK0TxBzT7JOXEbSTcr947lsigPZksjJ3iRYXMq+zpInJmnNuFlHv0LsUa/cx+KTVSp80AUQxyZ2weHzuZEfUUXnhg0aFlT+07UOYyJWnftbYbRrPi26U29mecFTOKQ2Gus3Uo964F0+YqcdbYWefbVlTUIFsapXyQqH+Yb96jYeHmh5gVeCvGC9gU8Pz/XuqSy0Yu96F2vV2VuYhg420QdGNf1w0Ph28umYGUs6JG94OtyuWq5LkoOF9ZigWY75uv+nXv5Sk6xltob3UCfNBtqUPl1XrZgF1vxky2QNXuLWXmst7XWLNfR5XKpa+p6XbTwoqRR3lH3h5VYtvKcNcm94KRPrqsFP0HvxNCmbNd1Gt9ZgqmjYXBavADY9EwtX24vPPDnxS7rdUjU3knO9TnGvs+e57auaV6qxBiCNkboU4/JQ1aGHMZvU+tdrXXm+5E4t3HTDV9B1nAediLxONYRaKOGtmGzkp7qvPAKUh+IFWP0co/4+PNz1XFWnVhj3ibF/MI10YnFclQKeZly4x66UbPcSytH9tfKNZ4F3+VV9gZrnlplX8ReYlqeujprZHfB1o0XLy/gxguQ7Kt51CJxZf8mHbvVWlQADye3Vmude871etXlelW/sg+vl9o7oV0ZXy6LJMu20hLXjRxTx5U8BkWbBGhbiXcjsBdyymf8gE6xonZgqvWOrQnMHluUfZd4n1+eNRI/dvb5i54/rjvyYowXqs8fN708b3pmnpw3Xv6aPcc7YvbU0L/+24v++V+ehXvhQdkzImybkyY/CWOokXtejIlrtLPPzXon1Nxbn2+sJ3EMpHPtrmy+EWbQB3VaKqUNJqnWOC+D8s84C7tb6U3iUV0zWYcxVhwPiQLN2dCZMj5X/KzshzEmaz64JoY+sp4iLmmWTrPFASbIuGlJzJK4TWnj2hkEkjWApF71dYbIizVu0JpCITy1LqXv1O2Ebfim/qsG8czSfj1FPjkiprwwDsecUpKff35BRxrktqVWxLLx+fT8/JF1uGmMqYav69NljyXbCd3zsGMJxBjE2Nj310RXVavKDbnY2g77G3ZDn9Vv5Ch16nK5diGKHrrUsVmq+LH9cpuKbYb3Y7IGt1w/vOedW4JrEjVY0P0vf/i9fp9/blyrWDUgWaqVEU46vjrXiLk/DL4fbOsLa7Jx/XRljWauD+xLRgm7UvGZEW/itGxXTMmtDKf4YFKP/MczqeVkzww2+crLspeXUddArvtcZ4NYe2/4vIILWNSYi3hwWvaN3+T9zAu9Zz6/PrI26Z+55p7Zb8/PqQtCBNC60JdqnW1ecc6KeSW3Df4AK/er7OvJWLSJnNyPWQhSJ4bLZak6nPVvPmtAPbvhddCQVeFyMXvkIvODFe0GJ/sgniV7B6YZT76vbnwnuin31EG9Im8jJFSPGrrqACFHjUftjUwTV6SX++dXV3vQT73zl6KRPWGUOvK9NYnPBjzFbSExBFvt0ak5st4rPcHgKCHqodUcekgZExk5jULsRD88ydQA+raxFiu+sKfdc+Syd+zDEHTbasSXvHrv6G7a2CeR071NZQ1XPmM3rtv4F36y70Tb51OZZ49lHw7ygqXIB+ElCh164U+Cxn35t5syDn1Arx4b6Se9uD4MfvrQ9d/+6wf99NOTWtIYVpuWtTfbsndI6Tkzbwjb1h7DlG3ANIcl3EtNhUm35yRkXEiNjA09NDs8wf8C9LaZPYAKxIGO1RyHOpoF4RgTpXeEwDDdZ0iMMydW+WRmHpzzL/WPnr8k86voMRz8KuUfSj8q8KMCPyrwDRWwXTdROnpulty1+dzQiYd74rvWct/8HPuH2LfcQN81+h+cuNeLGuUD+TtyTT0HyulPfIf6rxI9/XypP43a+z4652dv73TbygZ7Y2dQg3s+1hsedNGSL907B/YUvLKiH/l52M34lfs4yifriUf64/iX+I+yn47fxvUp93vmtmW/A75EGXzNVkq4g4v6E8GqEXX6hKyTfvaf8j+d2+b7VtCqT80LQ3wJ1je3rN2OXcV2DWIr9IR6jjMPM7mlD/3xUrJdNQsvsskl42+FbWGAg157Kzs4LF/0O/UrZ1RtTohknX4JifERpzzqdWQuzHHFaM5xX6diPpy+Ve5B5buHey2I4RfqkHxO41ZTYnuktb7TdDSbBEnShp4h9CLRS5YPetwGos18UNH/2mO3ufuLr0/np92Jw0e80iVYIPUYcsW4XwsNg9kvp6y953DO5y/EHt3I7GDlkT/HeD3NSBaNE8fO32NJrSfBTfQG2PupAe1EaG/AB/4EItZXGSjolFx4ePva0bjd3IEd25g70OgDd2ggY/A1eyePEKjzGQtOYDiomjPgIM2c5fzgl8n9sKGCO4HBjFH687Bdw+SeQab2/tkUWonjmiPsgm3ZbxHGp7ZDK3AzM2AhKp/YDYrHKeOAYR2xk7UsWgVQ5Lenk04ckQ+z/iqq9wxru9jkwSx8e4+30Qc284MXvnK9UldIIrl7nHpotmXmn+rboUq27xDtsWZM77w8VMj8TEHa9fTQbGLHQGILTlZ8n+P3ettFTu3qIQhOTv2zjwCmpUN2sokQI2fKxmAWjmuqeBlPxF0QbYIctums/IgHKkx08mpctkJhH7MHElPogZs1Dlp8jviCkXHAcD/KxlDxeSI9eZg0+ACMTB46zejxQGerB+a5J1m9dfW+qLWmNNvklzgyC0yyOYiLiOfh4/EhFCrkFRlAbhMfcyYOEQt6xD7RawgaSWPWdo1m5HGXWWKFJZuZG31mgHn0sVQ02xD3o+gTA0ztnW5ZzZLtHUzsjGPTUvLIGb1dnwlHatC5LmxqcMj40O29qcPDIEdTo16td5mfhrzNqGGZfCi5cl3GNmaFG7DHGL2VtQlshy177zMpHxmA2LhzGMzUFON5qDnpH+uFeNmZOIunQY8KNDgMbDN+ReQgwHw8yJv4J+tnyG7mofDCA8vBA8o8uBzkYVlNycPOmFl6kAdutiX3FAJZInHmVrrBg8+VB6eqlmIFh0/irZjgpc/+Ynj3M+dQ5csD+AlOXmiRDT91kYWOQZOJPz4jg3kJJhEpbULYH8rue9/mtQK0rItkmbmd3jpzVZojl5gnddk0iOvk28gL0Md+Xs7OsXuc1JUlw0JToz62GadMkzoNBpk3aA27uw4THvBuMnnE3sa+2bh2J+sTHkrFT/5jTrW2yNiWYgcutMi1zpz9OniRMnlIOm3ZDuu1l9V5URo/gR5azLS2EGdi3RF2x25kN15C5KUGl4x6a7KtvbY9YgSyd8n7ennixd0FgpV8XniBmDo1cmzoTYoUm2cF4lsxjMbKC7aAoRJ9fLTW6kVF7/gKEQ4RVqyxO9hzooXfyW857nXLclH5gzfn0MRv7pGJaeLU2I2OXUbV0VPVvQlRbdxbUaXmZj4KL7xIj8+y3dDDTvZeawtyTbE7iCd94rYtDk0MhmZb4hB6olWsvTGa2J+8xFzpB3Nhr9fLquiFUP2x1xqxS52qoTst0tOW2nHtbSDygTlFL7WeSDNVci6/3uMNX9hQAougaNXXiYnUWgdNxm9P3kW96t/+uOn/+u9/1B//SH2gRWNo6vn4DwCylpO9I14eX5+aGi/v4uq2SmNrxPITWXQmUxsvBk1dJi9wO18iL7ygWi6J0XrhZTTpacu1gUzrDd3EhVPitpqy92xqAT81CISz0C/Lk5Z+4R1SU9pKTPkPIhCXbWwZfUvoRsLoRX9DDpJW9kL+I5foTYptG52lapL5K8iD+ueF/I2Xh7zvIU8h15G/qLdXnY0XjBv5DNaULcO6l3s16vvhwwelbfjdkMnYOYHJHm1alHlkCQVFoT+UF0zZo4mVMKQsiN62S16iNuGH2iJgWxv3nVsWpeaSbfjx0bFrifvxpCZiaFsXrq3O9WJD0N4sjIKJz+Dl5Ubum7L3B8FMiAWuhfhaoXXW8afLVVd3fbhM/dN/+b3+/n96IruVfTF5MYVN7I25SRqFmPyPAAAQAElEQVTCpfKytEHOHghtYjcvP58+LFrYXxs1W6ntHJ01f+Il7U/0F0LvWtljqbXIxbY6/pU2peZWgKxAOFnH4KXnqpVY89kTX+H13pG9kp8l/JdNMY6to1/ZsMkz981gENeGndjAXUnmFC3ji82pzqSGOOmtkU/XhfrYHT9Wc5MzltSoR6PvzM36QAhRpKbYnwxsy2Ew1tEmzMKQOvXq1KDmnDhY7wFUiKHQFu6rDTtGt4DdTg1yvRIGwhzktpHjoBjJPWOcU6NNGVNKdXyhWpHEbmqRz7Xis8akLJNUwZZttQBGehuaaKXMtU4OIrfYWPGda0OGrynbshrL4/IfH1GDrNhq2LQtBVLVvqdXV/ciWcg1pdlmGki2dbZcu8mhU4vYC93e+SYJKxb1ps2Z+m7ENUFYlu3yZZPT1L2d8Ybg2Cv+JJ+N9ck1IdnR3+OcKJz1rz1H0TfuYaK223hWX1b91//2hA568QNftOid6ypD4AhtEuvk/jSxS0nljFlnnCvzkGMiKue4emyHjrjcrNZb9TpaZDI0PEc5ExD6p/P4HxgLT8XEll/rahuy0d4P28z38ePZTCpHYkvP9N0juT7iXSGIDfx5DgJMcf88xn9Y/Z4KnEvxa/rv8fND9kcFflTg/x0VyIfLr8m0PsD4cPs1un91nfr0/vNGUaWp05/KTyrO9xxu/o9rlnG+lHyLl8j+khxfA/kiiJMI7i4zKlr0PwPfqr7Zf1l6e4qn4C2VPCHYfAGlf48PuY5v9V3CD6eG7UecrMr/sy88eyHei+PTrcT3+NPUZ/37+lP5heEz4S8QYiP4Apsvm2+/CqY+WbMvyX8vvWx9LYBvMJgv2t8g9plI5XLst4yzTBVKnT4T/4wQncSfPsz0hWMRH+Oy9zWPXHCIUN+39PDewyn/yAvtxCP90/EuM7nmBuBaeJNfJo/4VDvxBZ/Svz6f+eUqjr8klnoA+8H2O/I7+5BhYvHT/CaJRB83tmXvYKBHQOWXUBd669WLRlWy7Ixej8R+zmw0g/ikP+npH9c384Q/OQWSlcZU2RMZPyK04KRVDhE+CK012dyvYOz2MrDi0wfPZg6iEplJzc9x+sB+lclch4+jw0eDTBXQHWAeDHvXs/f+jAfhN0fkP0UEDjMZFhp2Atfs9QSZGKBmADl6gQStoL0Vcaft/iAzrXqga1u2Ie7HQD6oGfRwoldzThULxEeaDQFeHRmD8Kl8kXKy/cZP8fEV3qcY3FuCk23vurvvfWwbtd2DbaXOgVvWPuuy8+JHD822/Ok8tAdE81UvM2wS0+O+2008Wsql9eiXewY6tmVbyhEwqGmdVM22bItTbTPbDK3HZlm9d+Ul/rLwIIr5PPddQgy0x0AH1+newFCJsGgbD2w2HgJNimxbsFAWjXFNmMJLzgGM+xFXI7550EaKESwNO7oRi4Tq8zT2C9wtdip85IxGo2dGzkQVXyDz8OycMwucU8G27B2SlRb76U/Ylu1zin3WAtuRO6mJZZJDhGwjT7w8UMoDwTyonMhDVhh2Ux5up+7ZYzraQGbjge7Kg/LQbfYJPMj43HOyLVLXwHbWT0xtK/LxERvpA9tysyKTB8uya80laNpbbMdeZtEpsAjp4yMIz26yDz2Uwn+EbSUGITKow0oek17QE2f852FhXhrceRJsFEQ7O+Q5zpBgSCaH1Opyuah8iBKQP0VhxPiIZxD3YFyAH58b+3Klnjji8AFhk3ykstdaLzpTDscgD/HX0/xBoxM8ujpnwRk3PgOCnqfqzDceTA98T+LYse+VGLNd/nrvaowR0UqdbvUSY9TaXK/XeiCfuPMXXeHHTmyGlvEJN/YHRjIXzbZ8xMMIlxNq0pnlZ6MOy4UXGKAYnGwr8Yd+4T4QPXu3e/oc1LW3VnItPhWbgD6HbTXD743Yl9rboiVeOqrmdAXbaq3J2Om98eKEfIknea7EN6md4bfeZSeOwYPolf2+VT6TnZF87V33Ay+xOi8OkmlqL1nXpyd1cokcSprEP7MXEbKttJUXUeUvE0AZ0TRrsCj7jMme4C5ODANsxDGKVafDXnQJa5cXHYSBv+y/uEs+kFHBGDoTfoG4oISF0t7dzzB6axWLybX1TmxdDdppe7dv2UFeQkxlz+SvApOzaHkhNCs4Efu+D+o6ZN/FTnIN+mnfXUp8xDZYi/gzdnCSc2FCz9rm3jaQDV5uN66Z/MlliWCCRIkresk11NjKdZy16X2RyrBoWedJfKP0Wu0N4lAjFvLiJdvPvAT+5//7pWQFfRBf600dO72lb9Rq0cJeaOjnpSiXvoQTpnJrsq20xviJ6+zp6cJewT5rta6D9bU2elIq2di6cM+58CIyOpO3UGQFr+uSl71gardbsSxNT08La6TKJTUSL45S24X9mGvs6emiy6Vjwwr/drzEjs+ZOAg6udl7XLwNoSbsO16uCP/BLptMmLEWN2pPJ9tqgAGHtWJrOz+TlRoLW8LvUNrEUGvOEJAdZLYFNbzK+M+6JvbWEm9Tcgy9ED185QXsy20KN8rL6I/5q+5nXgK1pg9ch08fTE2u6r2BTu4L9i+MF6HOmF5Wb4tIX4nJtgTN+FjQE0VPftxatfECbjAYEILIp7bGn2i21XvHz0WX68K4qcH76dr001PXB3hPvekf/uerfv9Tw8sGf+KCHPCTa2qyt5RaUx/MEdNQ7i0za+BVrUuaXdvatPISuHeXn8iu64oshRQiwLb22DCOl+ypxJ01W7cbMTYg9Kf6RbrwsrQRL4GxhybY8LHp5QW7rKdthW9qE7sZB713NWg1dpONnKXQUqOJ7w5/4fqwrd5a8VZsJgfLzJvSjFz6oJUcdMIf1CVrROmJSVq3WJVa64gypl4clTii2uDfboP7wpAxUb6xXXWkvhv5b7WeqHOQgiLTGSwg94kL119vsY9ZjBMG65GzZRst0beixdbtJfWa1E3VSgQxDmVde29qrSnzEqjTlG111vF6vSg+73FwTed6DS91HCQf/cvlqiv3kMgvyFjG59BIPoBQJWyKZsM9wLSOl5cXZa8kphCQSIeKq4+vGrBuZL4POccuIeh227Rxrxop9K4C15Vb4rND3GOKrRv3mZW9OWJAlm1J4W+aLGrnPrqwN+JrlsxUWg0zAJPJRHZWP9ELYiNMwJo+Xaf+6Z9+J5ZZcvgbVL1pj/rFwNU47RaBKPCxsjc3sPK9AMrOQRYWtYaSAYi9yGxn3ZGETHwM3jnC27huI3+vX8pBrTduZCt1wnpp2k2qWqmabaau8ZdO4QYn336cnVQSwV9m5+i9np2NMh8iEfweNKx9Dd9qK8X6Gn7Jztd0w/ut+qnt1xAff038Yn7H8maJfxV+ycEn/Mda5N7xCftPPn309974T+7wP5hB23XDsf88fW6eX8MvlfO9NX2PdtohDeWees7l++gbBtzUjpvmNwgfInHwZeQD+Gs4jPyKbo918qXxcwy9+uSjZnwNfIhyob7K//JcLIBt2f7FuM+1j6D9ufwjPzKfzkP7Fpx6Z/8tOpE55c8+tCD1qJ5cT156+8yBj87cUMUHeCHSj2NqXqQutcAy31qC7oyH3FinY/2GNqQHmFgbikwA4fWYu8/EcUJI73gV+3Q0K05D3uOr+WTKkXjucGdNA1ev+BsmEfwee+SUVf5pnAPzjJ15xrUf0ZsgNt4FvnOkzkHGgW18m2ECHPRD+//7VtBnQbA59NjGnDVt6GeQPsg4OOt19q+0WEpdQhG+vAMS3+Nlz29Cs9ATbY+ZwXFgSGYcZBww5WvrYO0zakfM6QIhP2vNItuw2yXt4/ThEVXRknfApI7oB7H5CNsSmKIxTJ9ImdWR73LZb+nNWp/I2gQl9JXTuS/O/lF0TrzVMeX8OLlIblaabdnv4VXuLovOOY6uUqcvYJJgIFl6wDzloSW3xBeIZluxb8e39an+nAgdR+kePqI/EX6F+CUC5ikLL8PoBxkHux/Jlk76rMHuqIZ6bZnvGMg/2j9lTr2dP/EbvN0jrfzdNTBoW6a2J02y0pr33o6OlWloQfg74jMQ/Mg1pdmWmhWk5MZG0XM6kBpmuPMtI5M9GNqJyCT+4LQV+eCUSd/wZ+82Yie0AJKgouqCmJGy0mLzkc/lrsxzckMLRM7HvXHWPY19cRiYLMEc5FvB5D4JD5l5QIIHMs9eNePdlmVbZ5vYOyHtNiKvh/bKz16Zsl/17YzRw05U7MwZEf/MmDAIlbuODkxtyG6iB0IuIGydmJiYnAIJA2DPgzGfDQKpEV7U8GE7w4L96bjLCpok9LW3OcU+zvihdgeN381h+FUPf+Uz+okrgR40BOs445l1b50acVAcycYW0EP7tKYny7Zasx6b7Tc2HnUjd87zgCS6ftDfeZIl2Tmn15sWmRDSB/Yhd9ixXbqNXrLScg4m9RCY1GNmoYvPfjjGrv2bunfUGnWh7oIPBvXmWRp0aEw6BiNJJ9hKPoaYnDLeeVbiCJTWSjriMvY44DfZnfWNH3yqacoaYI935wu6yMl2LCE/FSPmRmBHxurwWsbFmmrkaoAx7Zio+ICwaBDd+Fe12gtzSubwJvP9yzWGlqLBS90H+2rGdgQBIsr3AN0becyp3Jdm9DBCaMhEMkLpd99iPUwkUlf6ie3QqoeCZ6VVbtiZ2M286A0/qWu3RH+wyFGFJsm2siaRL35Oc9TDvzxomvib5JLrXLTIOac5ZeZmfazGfsgsFpuWdlHviVfqrcmSJn4S2xhDCO/+ocGS7YIOm6FpSqlPjTm9Gc9RvHqYiT27IbEftqPKkk6t8LJmax7Iy9DMPcta2awDGwN/PJNTMNC65CUIuPCwsfemyT3gxsuLZx6GPvOA+6UeahIYNRk8OJ714A+/kJJb4CMWu8N4jWtOY29q4DtyE/8QpNY5Fnr4ljCtmRzYW/knPhPXoOCT9RO1FL2pbWOcl4R50Go16tnY04Dx4OGhaJEx8ulnbFOPquMmzcikB/vX7ylE1PHdQGeS/wdndGMDc7Kt1mBob8WDZhM7DpJjOHOSJ77yAHNqhoTuLIiaThwGraloHWdXXoZQCklDvTdgeATH7wQkh98m49vOuqDNzX2j/hv1bK3Da2hOrdAIRTJHIEWdqlgLusZG9mBk8vk1Ioj+QKLo3L+y/lceNl/AwguPl7wAJ5/JmrXeeAmwgK6tHsbyoJsNtAHS1mQBV97uPX9cNdbUZWjCIBTZXcaPbfQXNQoQ3oAf/fSN+Hpv6q3pxouq2/OLJjnhTBhijcUatdLHmNJs/FDnjRhXHg7nLy8n8RimsX2iIdeXRXk5YOyvXBc36qjQL1fJTRsvnmfWqPSndhsblyyVYh829JQ2Gx7DJVbeDNldDVhN2ePBlhcASE0j15saur13bcSYWq/43og5e3IQ50QsyHgjhizcplXmBUYSzz20YwtRTdY9e3gXw3Z8A4k42qJludZeuHHtUjhKN3S21HziaEIKxJgw38ZRxQAAEABJREFUZPR76+qtFSJnU1uEMh7Ua4wVM0NuVuK7Xpuyxyf1+OPPN/3//3//rJ9Z+0u/6tIWYOVlUeXuLmF7o7bJe8yVuCSZw6ZrVK+pN+mJ9UjvOateyWGUf0ZTyFnZz2xPXTldEG7QMaNwB2O2T/019TP7J38R34gZMV0v7D2ibnPBRifGRdFf4C9dCVHdUi69Rix54WSMd4jL0uAP9tBSL06Fn0l9mrvS7CYbZQHqOhM/xc2L/9yvBrIb6/78vLG/hybXi8gm4gPZOaTwk+vkPkG2il/MxrwQiahaYiXv1pqW5aJyKdFbvTUt7UoOoXd9/PiiP/78XP0z47JBPiw1dqTrRdhojA2IBtsN9AZDVlr2a9aM0CuGxp7n0lTy+Phx6GNe7MHcKPxGvhz1Eqy3RYmv9yY3YItObqIN4UbdZp2GfibGxJdr8An+P/zniz7U/rodn2Xms8ra977rOsteykvFjXvOblOaxIBxZFdquRLjrfCRl9+5Lg1zUOjEkfTMImadBvur7PEy7sa9bVCo0I3h1qVODo0Nkmtz5aX67nfiY/ASdcVqq1wX7jEN44289n0j2Vb+Y5hAVjVElH25EUtsTk1q0fDT1ZtZw6aO8Eo8hIJOFJvqvsK145bPh6nWyQCBpP38MvT8kpjgYa+OKQ2YN+5tmTPUyv0jn+cr96gg/N6ly6Vr4aVuS3D4ngivvAjGhLj9Kfu/489NunItkJZuxJ/PaLGnbBP3oobugo3eWH/2SqMnRNZkY188VzyIyrYauSaH1tFi7tZUNayxNLE/+XSTJTcJtvLPvwd9kQLzfSH3R3HN2Y08mjr2Irv7HZIsqWEjYERCzZZtZK0aC3+ITq7L7OGJvdTnxj0k8yC0OYmISerWyonIKZiK/ERvUOPBNWEb+xct1MHExkxiZaM7ZDILWFeKvFJv1KTWSaUh50L5YBS/dHXYFgf1mQfGA90S9zfrIqvpwp58+tD1h39oWi7Ic2+Zc6AXOfyjmpjje5J7MOgL5DKxMbA0cTiTrzshpvhNjWvCDTvCJTA5eM5sB+zjizEDDsYDn/Bn9ecYOrlHDPX94ObbsIk75lPp7caYY+6+MseUgoMEE96g44i9Th80DNiWfUJqFnN91iaKQRiD1Ylg2Y/7AL2hCWcq08j9JfHD148K/KjAjwr8eSvATU7Bn9fL36j1+Tcal2S7oB/t3QpQnq/X51cubb4QzHzTOLxOvgBk+EjL/D1E9z36Iy0y+YXjkZZx6F9DZL4NbxO3rQb0TrP9DvUtKTG9pXzbzM16RLTOWmb8PvwZ+dNa+XORz3TeECjHr8rhC36S06P9OfmKCB5pv2VcNeKL6Xs2JvTgPd6dRr738TcPkuwrcFNf4vev+d9iZNdNbLNq4bo2k0vmMwbLjOv89rQHPNELXnk7/XX+djTLZmSMr50X0vzMzskjGgTmHTv9e85Y0MYvehsP9jYeHGw8SIi9b7GRfRx8SdZu8oEvybyhk4dyMQRhnH3Gd5jRDtt1H2j0Lj8Wwwc0SdZ7reLGH4ei09APJOQhcijN0NMHqUuQ8SNCCx5pGYcWZGxjVwE7MEtcRKnIx/1YD233H/lgZ8RW4o56xjv1tBfqSXnbx0fkT8Spm6t2sX7SG4KBaF+2BvMLh92UX/btWH0Vyi/Dgb3T6+HBw+eRZNmuKuQzKRAtcrYZGb4OmIRV7Yw7k4jZ8JjYe8+wjuRke9cvyuvJ92EyDu6EXxxEd+RhAIvFwf1Fu4/yZcbWmwb9rIPtg88VGOU3goInamk9Ntty875uttLQTodvYj/szDf3i8gdOESmXA8esgRB5Ac6kMtWTqWBj4nNlQdIKw/bGMqGwxGZTzEQiPzSm9yErKqFFowp4gwpBnbYrnx0tMjVfYh70uBeZAzZVn4Okfv6234lHb6jXwLMT+ad9iAf3n3KIHW8y4UZPNjINGjImmgyHrwMmNTNhtKabJPfDKtA6NAkWMBFm9jcwRRRVJDZeXUBhIzMRv4r9+SV2kPiQJjz4xGt1iy33Xd4kwWN/YxzLyegsm+bGHa5ssQ8PNGybnRq0GxniE51b0/EFdvZ82HYu2zG78HNOlFxHbFNajaxdeZbMnaZCL1kkUlcESsG7Fm0UdOcJszKRZbPGkBLXuGlDzKeXKcbn28vvFRaqWvRkI3+fcxc2NLRbB8jdhS8kksOYGdY7fBr77UVKrZlsxeEHrLMam4zOmpSawPftnYbqgfx5QNfojV4HOgy4Th59x7b2be1HiSSz6/Ow1fbygPpy/Wip+uTYn9jP+UheiCaTSwgvMA2pZqqPY1d2zz0XdR7L/3I4EITHuqKr/SISSZPmMXjwXTvrWittbCU1hr2eJCbl/KJZbL4sRGZ8Cung2a3sm85rPp+khxjP3ohGnspU+u9HhDnRdfgfhG51qQguWatS96NXBbFX+gveTFMTfKQu+Ihr+QSm5EXk4z3uLDH3OaFIcTY7Pg1TuIvMtEJv/dFeQGQOm7ss/hBRfErI8UkeV+WS02pXB22Sy95lD3qiXTVO3PUhAikVGBSk6EX3mLlhVXv1oWXjlHZcxmKjpU1RYUj/hOXDRVQag1yhqXemmxniB7hxBACg2smwwYv+ggVM2u43m7slQ2pkCKlyjE1cStTZQtVpVatd7klHuInmcSXGkUyY7uRw6UgWWmhi3F89zyod+injfjVkYPV0O+9yeQimm1sXXW9XiuOQa6xFyToXXaqXrwgL14C3166/sf/9bPmaNjFj+JPItzCus56QRJftuW269sZS438WiMGY5Cn7pOXEBufm6XMPGuTvYfFCAAJVWK0rrw1RFXi0fwNnRt7JzGPMVDf/YTP9iKvC3oN2YZP3RFbhloHg9Y61/9FkmW30ss+CT39ZUltWu0lLgWlBpKlgmjUgLol7vwV9mA8QV4GZ99NJDJPPauuzPcjHEaYaqkJviNDKrxEE7Wd+Nx4cbryQo2Xj4inpr2RTw+k5Gnv/qP3aD/X1PPzyovRqZe8NHwe2MMfBybUOHEIdcmq+i3Zf57Ibdg2kEb+CwTqbYQmi7yNtfgjDqWEzN6VSAEJCByRC3pvunA/u16zZ5sWxnbT5OOJEimr84ffL/r9hwsvHzcwxXtPrpmpwb6YAXlPJG98xr/UPzNveBCJqXySwMDYGAP6IB6LMCW5fjo5iRaNOccugwBfS7TyNuzlZSWuC/fxq+wuTKFv5R6zpMDoDojLctWVF6eoQpEafjOwLdvqrSnt5eWFmj9j0wppENdE6YRotuFZnResV2oTW3kxPfCTvvZNdJj31rCNj2bt/E0rtYg9VUutALmFvqGDKjlMagGSOHKxS6feTR5d1+tSuFw6sTRZrCU2CA0ZfLJ2kLADPTlg17Z6QzY9fNu7Lv2C3XbwhLWtLhbBD7z3yHXyQEytSwu+l6XLTm4DR7q3yb1G3A9E/IQFnX3DfALEZShBeMk7geY6S12KH2YQOQgcKiXhBpsmCB+E6ET3jNk2UpFDkJHtinccez++bMs24WVPbZCm8l1MModlB02D2jV8Bb33fV9xHWQuWnzTlf7EXTDGrHlrXQ3d0O4yB08yPIEJRC2n/uG/XPXTB/Yx18aj3az9xr0y+Q3iwXrZF60RZ5DYoxNfkNTZmwXW1U0KlFYxYgHB2ArJdapzRnfbmbgZXWdYQK16G6OMbMvewbQO29XfT59M7/RvHHxq7nM1knogPs72KB+YP4Y/KvA9FciGf0Q24wmujXdM/SD9qEAqkLtekPG/RyT24N9j7H+ZmPOBG0+vH777B2vooQXh/zVh+/4BbfOFh5tZ4jthn/z2Rg4yc30Bu05DiOMuI1rZ5UsOwzrsXdbe++InBmQmKKFPT/XlsfENDnzKe2eOaWLAfnNxbSs/mfigZfyK3e7Jsx/qQkyJy8YCeNV5f2Tvcvb7/ftaO9V+1NlpOUMVCei3teQYfN3KfT2yJsGRf2qQhxfFh/Z1K3D5Ys/5T3LYloBttQO5lgJC5Auqwi6Ilhjp7sdghAUl++TB9M92lH2+cRpvdpMbnjm4E/CLML9YULvE9wg9tMjvvPwiMhR7O9j+SeRB9tOh8ROcdBuCgpMixb5t2VZa+Tpi2ucDHnG7ZVqwTN9B+kAy/BPMlLXQ0U56bIc++a0uONifdBRLVkudtLfI2k0unDSVj8mCnxC/rh1p7EKcd52m9sCY5R/mcVhWDqUhF1k6ufztfsOa5UvlN/OvIVl8jf8ur+yzMyo+1hojiUOcoKr8H2szeXgirimLnyPO2EQ0HbI6gGbZHRX3Xv/QBvxZtNgd2JszNNYbHzDrgY2IAUuHzVd5qUGzbNN//bC9y1ki1MNnfGk3DZ3R/ZgVbzkumuGHloltZX0CHS28Sez5hXWie5DLZ+azeNrn2l1GP2Bax1mX9EU4P2Nq8vUT4ZXAPHynczP+GjC8gI4j125+UY+MZA1qbVscSnOdOEM4rwGGBD0V3SD33SjYptsR33ceNgzOo3yVrEp+jNQeezBsJAFnMQU7PfYGsaUP9E6LDgbRebUX2Ue8UcMBrpDHBzHs9is1zPiOPBTJg6Poli3isFumhcoTW+Ft2Elvu+yK3jZyjWEXJw4XIjfZCyf00Fz2XRRMY0vKXihf+E9/6k0EgvBL4fEET1w0jzzb8rEfmv35/sX+KW8jC0SLj4Ah8VAzYg/LJtciSkgXeO+j1FM0Gz73BsyWno0UEJJK49KKv5naRQha2EiVfB6M2oYqDXxuGD9BFEourffqY/KMsRTOEz4ogwJjqoH0kT1xiiaE2M++HsRkW9kDOhqqFVdr+IR3kO9dSj7JN3bzMCw2wsw8GDPBhLLDTn3IBHp4wc45z7MegpcWstljt/yFEmOBScDxsV/HJbUrwsvASZbBvT/oiUWukij6RICUFDk7WaqazRjYjfmUnXjRm5L5IWzOTbPu2UesQ4eANebQyoteKBK6QWe98tDbDZvQbCs0t0UStjA6WOeg4oRqmzPy8O0uRJhLJi5nDj2+bKtBU8SJMWseGzaErAsEU5PIBkYXDR7KX2QjIxrdoK42g0zpYyO0HSGC49h5g5hm+Z74CC3swR7K2pz7qeiYPek2EwRtK3ERhBp1sakdLw0if+YqLbDJPS/EINqWOCKTGu82B9/lpgbxb2D3O9Vb08KD1pWHs6qHttr3VWoyhJmOziiaaLZldBJLYFsIJTOdbZYudHEtgMQRXvTsTj2s82FweLYrt96ast6pSxD7Cw+qBb+Al/StdeQuYAHououzhN8xJ/YJXCqbpco4e4ZOvTXZneHeL8sF+VfZwbqEgBm63ZbN3kNDzklqGO0NGnWc7OPIurmYk0lqm5cwySHz1uMLPvsueVtNlBr71sTGhk9XTKbW4juNlL+QbvgZvGiJncSFaaUNdFqz7KChY4nvApP8FdsIuTXlPyxYLhdVm8llaq+PWfMLe/uq3i+yWunLTQYiTgLTIK7Eb0sNe7WjGtIAABAASURBVJKVMcLwpjau313GkKzOulAO6PghRtEacTZ39Bc1lG1koUd35QXNblfYNTINhG/FLx6OuYqvap3SLfh/0v/2v/+zPn6MLyt5aRO+pZUXsxvXSGtSJyY6amp17kVma/A+mLlkaY8pfc0k20pLrOkThyBRPmKSOi+L8k6uL1N5Gfx3v7+wVpf6SzSCwK4VE+WTAYdSI5Yx5grmbGo8qFFzQ/8JPSn002/2Ze+dugp9crpJL8/S7QUwLtmGFxwYGwKtLbxI/qDoZixb+RH7YuNt488/3zSpgWitddldvWVdFigG2OY+kHvB2G7UcqWWK/3GvYPiItE6evjFtFKT2wv1p9ZSK5mGvcv1imQOkuTl7QQbax27oUY3fSXNYphFCZaLtVyt67XxkqqX/WWxnn666vrTog7dXTQrecw5NAli5XOPUup2I072LAFr0k985voxGoTMWbqwfs17vmxfEZowq3/gJfAffupa5k0dm01GdtGyLDJOU6fL8hM5NmpiXEzlPyy4fpB6t+ymSZ2lhh/im5IZ944NIJrB5DoVdBNQ1rrQLKMPm7VOPdmkTJJb6112V9YwazZlZDZe0G+yM95rEN/GRvOifIYO8v/jH5/1r//6TLxTrS1qsaPEJ3V0bat+LD09XdXxNdkfc8S5yHUjJyZs1jkzB2NCg48O5zoSZ4iT/Ju7oj+RnwzS46bkmnffNeFkW5RBaTdeWu/yKBK74oc9W/8RA+sIVclJRBw4eVDLkXhxMgMJe/HRZLMe8LLGkGVOuFPrGajmqCit6KxBxoOY08feYF/nXnK7jarh7WVQE6PriCgxBes6az8oMWGs9Vb8xFvx31at5Pfzv/1RsRsdpmrUqrEuJXycbMveEZLtdIVGsQp9yuD86+R2JGVEs+/zH0sNvidFyXb5bOj23pV+aV2LG4tJ3MQW2Vyf6UVWqGiOocSaefp21Mc2pCluwmBwCW9q3vQT18E//P1FV+qLRFyryfCFRWCJ5VD+Ej32goatoIQ5IVI+9/jFGOInB56FWdlIs4CxM+iD2ApsF9+tqfWmsyGmyb4a7KvohW473ftgf0k7P3qlTwA1xk7mojFUxrF5IvGEHiBS/PQ67NmWbaWdOhmHFFv72CXzmkGoP/CjAt9YAfbqfvEh/zhm+uP4UYEvV+Avxjl35V/M4d+QI/8NxfKnCyUfZn86a99j6azn2X9dN19GTnxd8s/PzQd+cPfEZfFnqyO2737+BAO3L9fb4iffaA4/7WE865PpYPyJu9g+EdOpZdKu/k2hi8upuKpvq/r2dmhVJp+NH/ycvNPy4zxij/NTJn3Fe36DDOGXgKHovCf2Lv0r8p/ZQDaJxk7wGR9CRB6+6ULJ4Zx+EdkawS8KfiZQXu/U2LDxyXEnfmnwVhWpg3B0EEjndVJrdfyCyO8Wcr6Z88sxv6pE9Is492L6U8gonzhpv9Rblgz0eXtvTRJ5Yn6UDi3z3Pv4fV0FhKJ/IvyvIXKKoUJOp/RDbEWuE6J7f0rhjl/mp1Z+O9/AOGp68l/73Z5NH8CY4hda+hxmnH7voE9WAoRmw2Vt6DL9KmwXP3HtA+0mJYVVdOy61myX1dEGv2gnhzzcSl0+RcTe0CBgivN+hLePcp6yLTM875WNjWZDAZGd8L502JYNmiWQNQ4iP0giMd54wHfjKWLh5aa8NLrd9j78lSeVeSAtpZ5DVBTsh2017IpeR0tModlW0R97fd4Sf2Af8g8idzvQIhPbDOso8fgmD46ifelkm1B8ZzNlvM9js8B9dR7gIle4NjmzW/PQJnVIzcKLPAbuhx1p8dBnFEbsFHen1/DNacbM7qM1esvk0rrVQdZYDy3+vpbjzp8axJo6RbVhb7ksygPLT+2FP5FN/4jBQ56NhyEn7Ws+Txm7aeGB5unHJpeC3m2Da3tlzwXxN8vnRt1WajJl7/rJKQaYZutmCH8oL10LeQhIneWwTDYTuZaJ7CJWb1v1Q5yGa+fM4J1jYiUxpQaYx5/UMPlYv6gn9vpLOmKPTmBbrTf11u413zCycT87cxk6rh7TU9zkPpID9DdHeMC27APyG5FzEtvBQD596KggbfXeua/Gq2gTp3vHWbbViLWSZGxbZs/Y9KAVmh5pOltvwkDtt9pzh+/WrLM5Q9a6McjeCITazMP95oprpTb5C7WN/dDZQ5flUg+rr7ykCpZLV+d6uLCP22Gn9a4LD+2v8C7QY9cyabAKxLH7H0osre0zJpoNmQCSbc6U45RnanjGTg5xSi3z4LHjX2mTU+lZHf8N4yXDHhjAxj72Mt5Y9+yR9JELopO/anx6euKFxoX9vlUNBjWq+y333OgGsUt0sl0yOppNhIHoodnmHMlaBcYEmSOfQdy3V17a5N5FcUS4dFt2OP1eq/iZ7L/qefMx5qqK52WtlycbD7xJScZPcmi9sx5dk5rknyv9yFPr88XmSs6TOlT82LQtO/FP5YVM5ArPz7y4OoD+jQfOK7HWNc0+yHVlW1nXjj/bJDiJ50bcA3piMPlM7evfqpYruoMcEi+OOdDzrN5mLB3jpsv1yhpcdVkW6qGy/fL8gn1swmu97XUgtvwzugXetuWz0bYa+66xBybjPMCuz1D8i1b+6W18zoTO9ccw98h9/fF7uajBf8Zn1l5cSUyVF0huKGNksi+y/174TM4aDu7Lk7rCrTirzpGBlhg2GBM/2ee2kRmK7gs1Tm0u5bNRA8mtwZ+KjezR8JN/1uIZ+WdyTV80/M+KBz3v6xJbZy77OuGYSsaejpZxcnvhu0Vi2MH3CvZ5fGJKqbMbsZL/ZO3EG9vQY8L260so8oytjRo05G2TR9PT9anWsS9XuXXJT/r5400f2U8rxVhFZek1m4JGlxovvETs2Nm2Z9b+RS/EtLJ/N2pZ4rY6a5zPz4ZcY548basa68pW57NoanKt5WVla6yzVjVEPvDi8ML9aSC051VaD6epjRgpK3lARmfFd+qdOmU/vXDtoQ5zP6z87OOcB1/kJsGmj866TrXkZ8n0Sze1yf3U6k1cN01X9oAJ0E20CX8BLvkWZXyoIOolarMptrNeY051bC7klVqkNn1Zym6n9Cw/tYja1GQte2+68hLxw4eLPjxdlP3SWwSlgS3beoI/yPs5L9SGjn9ymeLCE2jEijGCEb5FvVfuJZsqnjHUmvCfHIKOzI7r9VJyVFljrIQ2ZKx04ret+M9LPJYOqpSwwuuLuCdIhKW/+0n6+//0pEUv9TK/q6kRT7AsrXxhivAaLwGlyXpwRqaBmN04TTB2eMqNIf0La//xZVP+mfDcS54+POnp6YOe+GzIP9ecWt24bj5+/EgeN/KODSm1mnOokcfkmrnxojv31vqnnLE7+GxVl2yTs6rNcwRNstIoHaMOp1PLCQY57D4EdbI+8RXZ6AetNWW9L5eLbKOzaeXzZfKZ0Xhpn/pFJjomFpPr9XJV5Bt1w2xYhdiv+R4OtnRH9vG6jvIVv7i662zUra5TrtWo2lbDjwEha+QE0k+dbbJWVqNmufYHezP5Y0K3l8n+3vg8GnrhXn/mbCOP4fiY7E9MEq41Gcy65sRYNFOLBo8hxzycdu4vl6vxKWFGuRZFS/yD9ZOZ7Kc6R21Ayhaa1MpFhXActrFDktATQ92vuU/fuG9tfIea2Iyfhm7vnXwb8qamG2sE4N9I+GPu6+yrQQGyVsEk6Oyh2JrITXiQyG8qcr3n2rpquSyyyTVM7c1OpF02PK6PnTr04ScrL38vF2Fjk2EElE5BQ29pTbmP7PujyXah9abA8EVLbQr3uERsOyCJkFUhoY+4Ihv7gb3bDD1gig/doYc2y0gIE3uvCEWyVNBnLWpIa39WGO+6t9AHAkHyPhGB3d+UHduhvAVqRXjtZ81zajn9wI8KfE8Fsn3uGzA76AEbhgLudQqY/jh+VIAK5Ob0CEh/giP3vCA3t9wId4y6Gdrx9z1OIh+8pxP6I96T+UvSjlgmF99nCO8vGcu3+/o1klnT+uBjkTMOfo2d79Ohrgo+reU5r7sgJtPTceRL1+ALK8M3B2Fr/3KBLMfOjO13cK7lLvSbz6lVEEPpT2T+28AXuCR8xGt+W2juyhcphSbt12Cz/AXoaIkpw/NLTs0dyncCnejOdz94Pq31d9pGPLYHtgcPDwokey5neEH2aSB+qSLtaFEHKePmyTgw8x2DjTHYIBw6gQuF9oh83g6+koa20U+Jsz6TCz+oz2BL0cOZgloHWx2IljndLx/GDnEmv9Q2iFL6AoFXn8BhlBwBzuwPofyICgih45iTrO5gB8QWEPpv4qs9lTV8tHcY+Q1dxY2/CWLGtuLXcUUQdqgjp1dULK/TT0e2xVFkYyi2syYzeWIz42Dic4Z2gCorelSBvcCZek5kyhCn4lEXhiXXQsjkK4jIjiSUXzxVe2befQpbe7yxF4jmivtcG2JBXsRetoSdxJY54+gYefGL1sa+L9vhB8Q/H4DpN4eb7/Ok9jg/GbZldZn7y2T/TARPm3pooW08iRnEGg07OSdqFLBxipKNZnixJ+5jspQ4IhN6xvhR1hlgjvWI9owkg9f9cKoYPduy3wJhDuqFkfOeAaHkEu8MPfcR+klitsPGX6JM7DsGvPAfMdC700trP4UW7DOVLzt2rcYa2S5abOls5HnmK+11CyvXR/pCyOjKxFTxZH/MYu3nk07sVb/k3RDv5IMSko3a5uFJ740ZB3YG+yRgth/QEhsdekIf7Or6tO1y8fc+3pNv5GBbtottex/TkwE+97xiuwSOk+0apcsoOSdGe59FPthYlyBrEBmM58Aus4iWlVnX4UB29zmLH/2wzRo09qfdlHHo8TWpK1Yk+DVm3dg6ihkjmSP2MKYBI3oIvznMjOds9TDy3kPLkXhWjI1JPCEAOxoMODK0LdvMhA/kWL8tn4n0bobXihffoWcPzYpllHwxj1PoA17Dns1+0Z5db12twPUJaSaeAB8Z14NBY4QHldlPRMJkP0zdmpsCC5vRCdCPxMY9Inu9tYVpK8ySM2PzsGve44wviHUYm4RIaZPHoJ9KuHb0SuR+Ss73CYOIUFa1ZkBsS5dwnYe27o27prQR3zgQQmxMHrbNKAJY5RPPspsMYmTjAX/tt8qRkCKo9JFkwHHm0RLIMQ/tjtKdip2tfE58RVByM+PMp2xXbZgpdNtKs/c+408xQ4Bd64EcQ8qfnMOJpamB/+Qe/yNFZZ692VMkxjNrxlrnpS/SSFhmf0jUMdcEMhjFU0viFS+Tite2nAkwmpd68QCFOk3m9xpkHqTWvEAaPPBPTFkzDCoPx23st4ZWU+OlhW3lIWqQusFQHkZeny5qPMws2yNeJzmSGfYH+z0PcEUIkbcZUIrIDnwHttUaviTZ8EVDZmHf9I5v1iRkzLFf+bYHz7LqCEOvbSA0uD4/5U2cx+cuOWTc2UbMGsSYlwK5VoLkt/LQfKMmjbg6cRjFSe1r/2Gf0Hk5O9p0AAAQAElEQVT4L42BoeIxhp8XlhsP4iFRk67eqE3vYqLwYk+JxcK34DdYrrGOZjfsTnIdRbGa5A4cTdlW6tJbU+xRDrWOjIQOD655qbrxgHvMWbLxh4qyVstyKd0xB7I3/Kws9wYGslN5IGsbGSvjc31sl0xrXYM8b7dN2+Hnxotvu5V9tJDDTg78p+YMtTIe7Ou8lK3YBtTYRME2Ngd6wazxdlyXeYCemJdj/z3zMH7lBcp+H5SMX8vomknTlrXhHjF4MbHR41YYlKBPcq4YiPuFl0Ab8WzQECtdwsDOBEyZLP2CZVXL9dyo90pcWfuZfY5x22qsMeVmP0xAXZCJnN3lXLMSMk22Gal6TDGYjOfuTzs/9RZjUWPRbCvj+AtvHj4hws0x1LqVl0lZL9EiU/WbSCGfnCHX0Tt7y1PJ231ouS7yZdFtXvQvf1z187P0wp5eyU/CN/ehLumpS9HtvetyvbKXO2FNSjvKVu5lScS2GnCTgo3iVq757CaejXVIbNl/ySf9RGZSVEv1wvNpeWLEbNBxzDkwnQkgHsTxKaEC4p/lxX7m6405g5UF2bYX3XhZTQmU7YYp9mhTa05m2Gx6Ye8irr4I2lBiEj6U5pwEz8S11IvgD7x0XC4uBttHudbX2+RlWNZ9FSliY8NH04V779PTQr16+e21Tq76JCabuFMP7jPJ0TY6i37304K81LqoOfKsWeymboGl8rOi+8w+ZztzX2bduCZvdd9KHpM4Yh/wknuFviKYl1YvvADDlVpr2F+A8dfw3QuEqd4EX0rMeel0CUHC5qYNvys2Y+N3v2taLpKBQLbt5cNN/9//9Xe6Yn+9/azePqpfbzIJRXdjAW2LQ2ksL3Yn60GWqT1AtfwvLMyUdVtNjozcNUfnOpsaFBGKJvHkL5SbmyBRm6mGgXymNnQHL1s39kP22IW9/vR00eVDV2P/q2OhST1+3PVCbSbX7GT/21YDNn0jOWxhRhvrvbLPVuq9rkNnX/cTNsWW659aD+JKHMnB2J5DMn1rlo7P3PzV50IMPcFCti0OmZgCVTaIc0ySm8wHdm6JIWtKDIkJd5JVbfKyVjWxjJHWFsV39EXrvXOWuA2wllMba0nIyAxFZuAnfhP7ZVmUPqTKFcEVZ2v5F7kT0dS9NVutN7XWxJBecpNaG1qWBqwL14+zxgQQu5QMv6IN9e7ChWtHFuss4rQWL7I71+BV/+l3v1NvphJSbhUjtQQTyuBCTw62ZSODA7oai8YUX5MRvJJFTmYu6NbGmkVG2BeKlJqvp1M3ihy7ARtP2W+2EbFyM+qtiZEgYWdWbx/7keKXHl5sK5IFcuru2j4+6+pN//iPF334SWJDy+TSkLUNQbJdeh2bvcY65pab9aUWv4M129gr2Y8n7nkeir21GtlW7L2Bi0UMe6+qCHslPbml5ht7aHBdP8KJ0K3s6WiJZ1L32DDrb2yfiEjxWYCB7WBifzLfeTmLOJoem/GRuY0x6hb5qAw21j6eYRNNdT9OPyrwowI/KvAXrEDuP8Gf3GWMnojxx3HmfyL8mcz+iaL7j2eGT6+U/G8zsUR2QsoX/hNnvPkipoichL9UH5/B4e/PH0e+cBzOPu9+mcI6vxH6irnK5RC2XwUf0j24f5rOPnykP3GYjs/gmL7TfZ37joIUdyck2UxyHL0Y36GjnbRj+sUu4QRfFIBx+mFYop+uDfQ63qHvpGg9BpRxadxP5ovqiSJGMWo1eT1VKMhKsRHo3qJyn7wzCD94h/UdJHYbcX2vnXzZLifRrYHIYI8fi3rbEKqbRH7FOjkZn/ST9u194g2iYVu21YC+0OIprHvcTBJn6KcdSGVn73N+i8jyrEABv/lxQ4QS5eCt6GczIizbNqPmz/gh2L7LSNbe8LEP9jNkxPbxV842gvAfQytL0O2DBz+HbdkH6uFEKgOnFOgfjtRvt+kH6j60Qwv2+Wfn4n9GFc4/hygvyNHQO/Gp9YqHvZVQgzzQKFqChBA9+1OtWH3FLjpVOxLRfMaFa1u9tYLpC1yrBi1z+LZlW5K1+8IpDzxUNFVLPLVfasYpDo+YmZVoxFuLnVBeYRv+K+6c2ACxXahftO/cNwNMMDf48hHf9luZxhwXb/zbrnksMTzGoTXtNdl/Ybd3WuQCc7KNfAbgzeE3s0wsS8gnNzdnqLRjlRhSZ87n4daQ8Tl97ZNAUBS0GY+q/Vv9Yn9ympHjocTgKRxqxbUbvZWfnX/YQaDm6Jxr3SJrxDlg14aODGnJDmNWbzMOkDuPs5Y2PIgWPxkXQshjo1gDZVyR0Nmi31qXicE+dCchkM8pk962GuCAyRFbyAmC0YXCsfuY2WNWNTv+xUM0KS+IBrw80GMZUoFdplm2a5xTzO61Oezhy/YbmVyDvPbDJxrwy1gpvsp18lp6Vwe2kY095BnanDI8+yMG+6Azh11mq48PBjZ8/Fj8MLat1poma597yoNC0bIvR3gAFVVDh2AU3go9udS9JHRwuNpFiQNPss3cyg9ZcA/adydGJHgLD2UD2xUCIVafmILM9dBWHgDe1hcNHohtIH+1svJAUEYIG1FOfMZTHsrxxFXFI9fTHkupieyGzI0HwHmgGJns5zUPwaGNYx8hhv4exUTxsSaNHM81si37FVVbChL5PETf/Qwe/PPSgdolj8gEttmj7a6vs+HW9p0nWnLeyDd2mdYxsTfzoJzPNtu1rsk9kEypJ/Uaat310PlyzT9xvEEPps5mm4faCy+ILrosFyXGjYfIg7xJRZgqZAXVm/rlIrUGzUrb664q+SAmYdoOz7KNaOMF0lVPvHS7gqfrky6XBXqXqWV89NYqht5e9+bAv2h27ECf1mB9Bj7O+CR4IhbRYogux8aLs5X1PJH9kvWIbvj5a+PUT9F343ofvAC7ZZsT21UL8dULWh7wNmIULQ+GX7DZr7zcerpSh0WGZ1uNutgu/YSRmigNUm/kmTHIX1UmJrupgfhohL/33mnYuXB9XPFhY4B6xt6ksLbV4QUX1qH1LkFrGDGxsLIS4wWZlf0SvUFAZ94NGdFCR029L5WvbcyYPXBlfqlxgxY5xLWSd2qYeRAaQhyJigDVIAWS6RJb1jpxtNaRMwyg12ZnnruJ5OijmDXZeJmYeOMnInbkKG3cSLJd6zXzwoT1GXwveeH+8G8fP+qZl1ofnzfeZ2SvoMeesSxxzQu5RmyURtX3pqfUmBre0P/5+aPyEjh+B3tvsM9QrD1H+tRgCNfMCYTDdtVq4Zpp5BhZsUZ9sTovimwrjfJrtxUlADG0IP9RwZo9HRryk3gnL4L3GAY+N15QbcS1KdYObfVuPEWJKnCtZm83Ny2XLjqJfNMbpSD5XtnTl+vOnxhKenTEFvuDPghFesp1+vSB/Hr56r1pSV70GTd60W4vgxeOL6wHO488Wrf6IlWw+D797ATOBDOQW9mbkcn98ZkXliv1X+u+npynbi8b8SAvYXuoNcsOyIzAb+i88OIbNnSBBlQttUsd/u7vPujDh6sytl283Bsn/p9fnpW/wo8NTJVu75KDCz3VNfvrv/1/pv7wB7M7FwL5oPWZ+FBorWlBoSVf0KKHlKpNztkrs3xfLk3LEoGt7LfsDabZc7db4nhW7gv51wbSb2w222puih8RunMSIYybWrc6ELShpsGeWTdnxWU3Ig+n6WxmkL/E7q3JRo5F2ahh7mdjTA3GWY8Vv4jWEdqEN8ua0NuRAWYqn7pHZZ/8P+z9b5fkSHLlB99rDkRW9wx3Se5qlxL16vn+X0vn0TnS0Z5dcborMwJw/a4hkBmZVdXdM5zhkMvywoW7238zdyAigKpuMMY4aOtgz1iRsSSWVFnbiU+mfSSnlReoWcMtL912scZ4oo/PCNnGVTE0n1eze3vINvFO5bvZy8vENj6Ic8fRZF13xvP0hSxhoSNiK2xMdHdi2rDJVJa41kSf60fd8AW5XDJ77swjCqnZjRptXG9GZrCO66V0+mh1VkEgej3H3Jtt48lN7lN4gJCV3947tWYpVfhNPe1Ddmd9klPwSI8Ne0hRYh8IJL4dg1GNbD5Dlgt7NwQUIopLTWwylfmTI7YzXpZFyT26thGZrM1GvW+Az0eEbegYaR1P4pV+/HHRP/yvv9OFe8Tku9RAZhQ1pMcgdu4HuWHiPpHC/gh9aLjSiZO1n2t8721jy6pRIGMx1zebHZlAh1wc6I9rdvSD6MXACZYkcTHl0A4765vaM8Sf0/0qUt9DKFaOUR3d9/P3CvxpFeh9yX46e/YwG1J9jeba/NOsftf6N1cB9sBvjvmPkf3NRk9BMzjB8E86Tv30XzHwGP/j+Cui/55J9lG/orfNfeENoQW/pT72ofdb5X+LzVMmH4qPsA9fdMSbD947+NQ973GP8uc4XyAex5kH8XPYwm69IfRg8uXqEX6QyTgy/xzERhAbNv4F6DP/NSSuyCQv+9CLreCRF5lvIXLfBAWN7dQpfb6V2W5Tme98MQ4yDprBaSLYOtSO6V/0sC37gKwcemwFL7At24+sv8jY9js/Z22zJo07P/X6JlI3aq/gF6LEE5tf7S9j++HrIt8+z/nZ695spC0ZeYZKO2LZcckNk8PiD/zwTkCRTgUdLfnZZuJmZXgCIvYIkTw4ehzaiZN2+GbXhMDeeeMTCJP4CBj2YccXKPd88kNwovsIkb/6x16LvDsdclLv0dYjb02+E7mBeZk/+mqzFNt3nrtG9zjpZseyy01X27uLftEdsmfeB9s2A3etjviIDZsQm5Y6HHSchQgs5NkzsRdeTAR1jwGRd4eZ8QxZAcPfdlDL2FSfDpXEch812Ta9D9L9XNAo8b3W1EXumoQuWvqPsC3bcCk1yvkhnh+5gpSsJ7Rg50dtIIgRhywbodZEN/zco+jnvYZhTQSjtzdtohOq6N0QbcI7ZGbHvqNjH3zOSByHzSzQOAicz3wYfvOw73r0E6nOkYdi+x15iNA0YicTEZjSqtxTib7BtNd+sj/eIJpZf9sy46pSMOroQ4P8ethv947k2owExmCSewM/4QWZdx8aNc5DkuyHYIcWfmBb9teB6a5t8ox+g3xjN7wTsZPPmcwxhb0Ch83QHnH6RoDDKurlIIrSQWNsW2k21w55xoft5oce2E7XsA+fupPCwmzzUOchE7Un7534T1upd+SdE5KpTeNezz0PsdCJfGAbqeMw/o4R68sGT00me/KVxjj68RfajM22hXzGIPQgtg749dqLq8pJkm3opbQdu733sg8Zx67LdxkjR70SD3mecqcru4QpgAzEjHMPGlUagweV0OR7fLt40CQlfjdRsq20wcNT331mfsK2qoZ27GQ/WFaabdmHb8LSadPYKMCFwTGbPqlR6GMM1aioa6KUB2nJ9chp6saDyvwrmb4e0QkvwjVGOu332mRim7qU6JQW2cTQIFbJErAt2zrb3jxm9K1Dv/We2FuukLXdY/utT02rqCdxJ974wUrLxU4eWKuPqQAAEABJREFUPtdIPOjACK2vLR5mHg+cN0Xnxhon7zyYDSKHeB82uvjIJLK2M2ycccVHCFVWVfyJGAIrtm7bDT83iVrFxsY8dNHSh7aTb+h5QZd506nDTM3v+W23xDvZQwM/g76wIMb0xBWdEFKX81rMuiW3Gw8nZz67EEi8o7J/dvbejV2MdHjYwBpxWvkz+XzHtTb2QMeBrsnRNqO348jZ/bImsQcbsaaWW2p7vWnHhj1UtTTsNxs2Y0KwLWN/ZN+bMUgu8RSb6YOMA83UonjwvmqMA0+8ZB1jyLZE/LaVP8ljMo//Uza2c/20LQu5UtrGfTwvp/IvLW8o3siBpZMdu0OpRevAm8gm1531U2zEH5CKKcjY4jqi1rvYB5MHyi/Mb+raYPsl/8lhHOflYcfOGBWNUT26sV+vPPRn22i7WVdePm34TZ3GWCR8ZO2DqqG0qtIYhT+chuChjRpP6hsUelUDVauQNTUXPMTkUdClGXlqZluja1oaNaBPOX9Cr0KtJAFkGWi0rJXrOnVK/Im3avTLo37JjG7sR76wYVvlIdGvy6Vjin48qRaZ2BbsLve4i/XO3HHL4ljW5E/8EblS2426xXfswJKNDE7D2ylGYgp97lNXXqBKC7lZUrE+s/uBn8x3ZFLfnTUvYpnkGv3ozojKGsQ5iLFRK7mCziV5SdE95HfGmc+O88oLvRvXy8Y1mthG51hKXUR7eXlR/tO4nz8/M5tNJxXGRFalgXwmL9j46Q/Pesm/LNzgzWr78TmIsXZpELt5WRH52DCDIvZtu6m/f/ASegPJVdDzFH9UKa1QcFnlkj1kIGVclNGyaPjRMaKWrAjFiX+HTg3zXTv3ghtrs7H3d9ZuNk5Zq2poXZ/ARbblolasV3R+5mV39G7sf8nkd1XbsCX0alnVL8K53ere2jXjG/6fqc1n7kdmPlnDHTs79LmTA/WJmYE/oun4M7dLtkGUhE8gq1hbsz8uedma6wdH195H0o6t243YuC+gKiiidEqsN9ZJvBlJTUwMWNeCnafLSs5PyEEpaVT1uMiLmewF2irKxcvx/UDvmWMfzayCB3IWZ5WstElczuzO2wluJ+cXXgZvxMtyExcRErNt/fDDj/rhx2f9w3/9PfFYV/Zd9vola0Isue4GfQ28EJM+tInDSZA7ff6Cx7oODfZcUMNEObm+duq4aSeWqtR+V16srlxDRQz57D7vhxM7t+wV1oqhrrwkv/F5cuOe+MK98KVfTu8avhDJbPsvvKyezFg6kapEnQ+UjD+HodKg7pd8ZtTQAK7UDEWUt+3KNcGFxPQkl6Mz9LQuCi37eUiqwgV94uvYuJ6yt4QdyLKtMarlstZVA9rQ2WzDK1lDyTfXzMaen8Rd1NiObOokandj7af25kup4cQPJe9xYUs0SibTSyWWFrixYbPJ3B+axxq0T2zsGIl6EJsbxZvIw5IgTgbZ6sk38W3o3tiDsTMjNxEg6fwFh9hESWkZb9hKTBFnqFyP4UmWMVh32MSJ3egktw0l2xqjukaFnO4t/GvWOn4BR8sIm1mr1CLyJqyJzQ2I+CY2lSAYLyQ0XFrYz5EVuvF9+JUO2mRd0ER/si+0vbAHdv3jP/7IvhXTqaxeEFu6N9uy3TNC6D7TE024nw6a5cyTyB2Z7xmHDjJOfMnHhhtAz5HhIyJH1Efs2LAtOyjEDX1ShjMySL9w2OiVW8K+9/d5MXcZ26X0Zcask01vQQeiUfPJHmP0etjo3PFKlGVomU/irgy+43sFfqkC2caP+CXZV54ZBXTfj+8V+JetwPeN9y9b77+8t8f7T8Z/eY+Hh/j6Gg7uv72zi2uD41995Ck6Qd47Rh8Ovrx8k/dB9E+ZxnZw6k6+0OJS6i9eVtEH+kbLl6t8oQz7sdyhN2Ac9g9uxidgHUcIx+hXzzNfAAOCjP2PCqFF5iP9t8y/ptf28PXL+r+eQPbjCR2l+KpJyq3gq0zW5mv0N/nEMdH/BQcYSJ4N8ur8qCdkDj/oTubZDfriC37r9JfwyKj3SCSPGWqvh19Hx+Ccv/WJ4+Bx7kTyo2LnhwXzP+qId6LouA5F+/RzzN+fIy8qOj/kN6G9Sdol26CauGN/gp586/SRHleN5MaAH7qYlPMDp7ANWgU6S0LuxJABRBu+GeRANcGlgxzKr+BU/CAWAwHkiZ+AIcckTzqOg0a8vTe+tBN+A1kC5jhitk9ZdO+2Z2S+iUO+oteC/BBmnLn9wPuKvh1+cGe2PuPQA4ap19nZVtWBxL4Tn+7N0INMQw4yPmHxxyUDycqP+jwgcPSwa4dvZUfZVvuhF7LxpYd2hvlAOsN8JCnqsfiO+IuTR8vHOL6DqCWngxqrQahfR3RSn/TBzj44r1XbxGZxEueGvtFsyz6QenUMXD8bD+PygASzXH9UjcB2Ho7YqfGbsYnsRMm2xKF7Y7f1njum7LWHCka+14cHMs76gMgZA+5Bn2XHl2U71EZ0MzhzzfgREQ0UFWDnJPnuQzbHYVe02DugputDI7WmpI+cbRXAitLsjKwa2CxLCkTBOKhZdCZ1YwZRMjKp45WH1FseFEuy0QWwsC1VAatb9HvwcMIs1eQcmQBebNB1zVN7QZ8sXnzkgXR8nrbQRF8Kbc/6oRiaoB4yXOMEMYm7ZbADCyl1/DYB6t4OxbYlfBqekwhsGwL94xH7J0K3+IMvZwJsy74DO7ahvj9s87BwaFkWjaqWFy2xxjZDaAIGPFREXjRmzDkzt+nlphZjBqRI5bLQTKrgcTDsw7Zc2AI79bjdX3AU8zGGbKvGWyyJY1Jb0Wz2P3Xa79dUdCd+DO/1gB9a5oV8YbdqdI41hor5jYeaefC6rGv7iyxq6eScsdld4uMB9eknNExqYCcidksfewXCfl/n+A8ncvFnW6477GyP1jn2zFGr6G7ktfMiJH4KOduy30MOV4rdEy7LPiAf/MQQm8dMsku2O/bEtSylp6en/hedtpsn2oWaZD/kHhb95J4Hx3lRgFjL2Yd8fJBIDjBfX1TAbj+Yk3N6xWR/U2kO++DYRx8RI53Y8nI/PlMPQbOttNDyks/km5ce6+WirGFV9k1R1yB7xO3HKh5Wr1qWVcW622Y8yDlzyz4g0d/5GR/AHHGe131yXdYh282OveNFTTUt5Cm3H9EiP9m3k3EOYz+9EIxuYkoOGafOV16C5V5mGxvxYWq4MD5edOjeTO42fOa2yWeJya5/qKMKjpRa3bgvWsiMBVul/OtGVEiMg/1qh2au12OeOKK8sL8TW2D8hT5bSv1SJWsQWmSTI9qKn7tIx3Ljur7mhX38RDCwNOruE3pIhf3Ati7rwkuCVanJhJ/PzeDGm5ArLySzH4LwFu5ZiS99cGEvPD1dek9/yn/CGH6NgQs3rJJ9zskD+z8/X/Xy86adl2R5iZU8dpmXP+Ll8H68POKaRlSEKTu21G1mbeFlEmrWObgSa3K3TDlmr8OVF9OxHdkbn1fPvJiLzcxPHPWc+HGvae5P0Uv+O/ehN3ksWzpDsd3jlut3cPglEKhKW0Zppa47sQaII1/kdtMzLzZ/5qXl+TL24KlDnTjMfZaZBnWsSv2sK7FfXxDBB0cP9sgS42kfV7ptR+6pRWzZRGSxtqhg9IWa5C9oHDNDyWFiO/Jf8rJpmPVcwXLoUfPY4/atUZIBt2dd2eeJ5fRTxHq5rFovC0LUQyLfq67UPvfXSaxZT8IWQ/YrUWSAXI7o284QTPggSbGifewizoK+y/OixPH3f/+k3/+N5fx/gXmLRgispVQ4ir30iVGPzcZxCBO5km0Ncj4g2o6PN62Nz4aNXLOHXliE5/w/07nGMifCtlE+/nLGy8tN4d/y4nqXspaT+mWN0oeX/6/0TjFt4sBbzibeoIjDDkXENNhDpZVyXi5mbqUOosXWjt2DMN/qCc8exA8n/qlf6t1gnuv4Sg6Jq0Zylw532JbF7UOJw7Y4lDZR3oh3tq3UZXYYme+sH2xkI++m57QjGzsL+2ld1+bH1jKGqtTx7dGFePoxjAJYgsoBYxmlHVs7sjt9bFMqmIKezooxzplk2H1OiTKfadnz2b/RP0AOHEKp4g8/kWea7gD8zG2LQ4aaOsTOlRe6sQOJXAqfk1j2Hg/ysyOtpmXvR6flmz6jJlODHnAqJqlR9lP2xSTXF3wk7n4hbCtxRs4uzRRcabFlhbfv1J71JRhJm1wv+k//y5A6lEnZNlgRgAQttbYZSNBjR4eo3lrc7NxP2P7IvNF7hK5t2XdAtBnT50itAgTiIKS20Vu2Z2+n+GnZO8k2OQWFOj1zG9uPODeB3pqhIdI6NvLMm2vOQbrQXYykO0m/1GzL9jsR21/QDovvxP68k2KNvonf4Ooo8rEWXxuTE0npm/iaziNNv9IeZb82/hX1f/Nsnr3pa/hWYmeNuP4UfEvuO/3fRgXO9Xzfc2OGkJsf3XGD5Dr/2liy1NBbaxIKfPE5bDzaez/mykcPWX0EZI7TJ0OONkyPFuLhqX2Hrg8NgS9sPtJO8egG55z+Ydrx88GXD7+vwdzMfwlY+8XjazYfab+o/BuYiU3cRDsPCpb+VAvvEY9yp8zZR+8RJ/3sH3kZn/SzDy3IPKvAxz5fB+YrPt6D9g+xRu+fA9uk51cTGz/rgo9+jzlfnpSPzm8gfwPwDsLs6+PV8K8MHtc248f6f238K+a+yrbJk+ORGV/BSXsc2x+EEXqNBZ79np+1QYS831/LWd9HRCYo9G2/q39sBOFFJjh1c9na1iNPNCy0jdBtZkA61wiBd0e+VO7Iz3cQ6z4DS1nrHRtIQWHN/YBXu4f94sfLCcPDql7n8CbGuE1IwgbIOHZVVpBcEWmfwmThN9BEhSO50/1JR+uednCceabBR4Muq2GCgDlfv/ma2Zcwco/QPQnI2NEbbHGIqoIcmR8+bIcA38qfTEwc3RuZ2GQyCfgRkPpwZHr0dorJyIYSfvA4zjyIzAnJEkjKQcaB275lW5LZ18liU/HF9qzP0c+DR5wtKqkYnGAqu2QbSKMG/TFPDNJhW93OsaFWUyKDB/VeOQJs+kf7TeRkfNG9HkeMxI6h2Hll3AeEJfXpkBGtfelIyE4sQqSAXhvmUGDK3iI4Pd47ztgMOwg/8I4N7pFumAcjCOxSMacqMuM3Ocs44esCfeSIp33hFjlmmtkj6Oo3wMg6SthIfsYkqSmkySml3TMrk+eB0HcYkwEHGgUMjsN+G2OiifZBi04TZIWU+SmT8cEjFwxnfqwNsooP7hfEC0v5sSxokYnOHuI937kb0pu8lP1zIGOjp7usNKT73Pdx4hItJuk4pkhfO6MTDGVbpTeYPWZbaTuCQWy82wMYikhkguhI0QEIc2b9yJqxHppt2RYnjnvftu7j8PS+pTaPOLlzEhwTEy/duyNm5qvvY2UoObkTE64yDrInGshG/gA1TkV81HRGELC1tNNHJvZt5Cb27nFMeFJoRk7dZtaw6YfcnNW6nP0AABAASURBVHgDtpV/8eEq5aGJ0Es220RONLuXFmliFrCEHVSVdSj4UDQjD9B4O+rQnciEaLO6lABPGhlDj43wer8xaDs7vnEwASJQJTte1M0+xhN/wX3avPMUenEPrEO064BZYi9EiGta1jEWfXgNkp/wlmU9ZNnXRKMakVW3mf+ULZXIxHcHdmwiOadsh0VNdu0YhSQ6MKEjA/tcjl33ORxcC2WdbZI/3GOKqm3FX9MwSpgKNjVFIpbYjUKxnukt/tgMrXR5eHbjQooeqal7uDkmNh0/5GZ829EBfBaFH8woiBXMnoTfRmFEN2DYxzm23+oSWkBhWuaL0yQP/EdmJ8Y9ySRIGdGS8RlIlhkL7MY+8UwXZO5n9PluJPQMhgb3deQTN/PWY1/oATu8jQcK8Rd5FkrDpZEXN9TRxsfDmuNIxmcwsSnGJ4zexF7mey9oKf96KHOFDsLPA8Q9ucpSOWcVdccdvucx9oS+62ypS8bH2sJzZmxT1mru1obB1h/mxU3dmeJl6K7UMwTb2LQ0JZteR7Puf5pWPRPj+MQsSzaxgdpEMSrmxHDGEP3RMeCwjapFWujcAA9foSXuxDEpTPo3YAUnGy+s8lA9a3FjjBGlJa+NF2OhZZx6Dl4kJlfbHVvLMvYoFQzC0M4LCkqqyctsUR97gTfESTOyrq7NDbnkmet6Z53TT+3Ej20CmCyBPeQ7ih4DuvJiIy+s8kA4vKbLaEiYF9Vq2L7PsTeDid+NFwvXpq/r8rpekzq4Bt6R00Q/R5GjtLMfNJhzPeb/tarwoc1eE3xQ8IQGScd3HGywr1HUIPfkManDZ17UPPMS80r8N15iGJPmZJu4dtZL7c/URyolPxG3GacXez7j1DlrmBeNL6zXFl/wEnWrStjadKX+eQm04TM8kSM/vqW5x6LOl8FjmBevK3OjCRufQsK24mvhxUlQybPgAAkbtRAjI/zs+02ph5s3sTWVljgTuymQ0Zcmf6gPsSRutmTnfmUv7PMmmYM641o1hoze7HjUbWJ2Ev9kkGuZoSa1nY8y2GDrEKG4NveuAyUQYsrnK+8AdWVfT4R26na9Wi/Md3Le/FmUVLzjRAbd65X4poywiX/h3jRq1ahSXjjXKPh8EkwpuVxR3sltDGJHJmuWff7Mi+Zn1v3z80031mvDX9aHYugIfW8fy1Iq9EaVFncxoavXZ2Edihj4Qi1ClRfL+NmIbcPIRoK7pKgN1qZqaMC/PK1aYnesxJh4WQN0Eq81yHfXZ/bmT7wI3zBgS8tq9b8y5YXZbc72VSUaJxc5UBty2NjHWQtNar1ZeWmXPZcXU3nhtaMbfseI8fgkTBEusZWM0bK1kNsYJaZa10WDOjcdwrqWntYV+ip76XrciPf5ZecFZ3DF7846TPaCNDEe5PopSyt1Wsn/8nTBvsWtBhv0xExCIuXeF4lrmwfRNjEtyKM/rE+8TC5inNAdkSgJ45Gfay/JZZ36u79d9Tf/0cTyEy+cX5SXbjt7IvfQ1/0ap7FBP8g5ZrJnJrVcme+8sM01S1Bt1yU14NUY1K60Q5geoqR64doJ6LSznkZuElpySe0T74JeakAqKk1cUisKsYNJDgN+1ubyJDEkd3r8DgpYNgFEXmiCKeo92UsZT2K4qVingMIqbbK/JtdB8toxvBHotk3WBi76sLCxYWOqRmkZC34XGTt2Ub/42JU2hpTf5X2/qh2ZSZ67dnzAaR5qiB482xI34siLoZAWkZerp7bJb4iu4yF9hc8ySRiaEJKzbaZWaqmyxBFe8tnJZ8KY5BKEJ+4l9lC3JvaoTws5Dq6/GLv1daO+d0rY1xSuFB/FXr1chhZ6zCuNkDqOjA9BUR/yp65xE9hGhpVlkmvvvC5tK+3GhblnA4o5uewQG9hIeaAq1VkodvaCkZnEJfQNrcaImLKndmi7TO1OlJJ7YUHbYM8OrrEd7U3LZdc//OOTVq4N8+EzAa7bzsb6JUdcoWnZsTdliJ5IPSB/ySOhIiLDejwKom3ZVlHnGkNMOKBJxMGJAzYxT+q+H2ATGnoOygYP/zvyATGEFp4UKcsshG19q53yrjeZR/GJvwDzwnwjtuwiZ2khX7Y39ZNiIShV8+zM9Npsy3bPbffYPvpq6r/M6UsvJPEl8TvlewW+V+BfXQV+7Vr1v7qI/7IBJd/gL+vlu/V/LRX4E9b6T1D5i2fL5/4/y0e+1Ab/LCP/xpRz60vOwW8OHaWdb3nvdcwPkcmXR5j6sDs+TL/wg0r/mOCb7Xubh+TMF+Tg/sXxoL6d8YrffJ18o/3WUWwfsgnywEkjxYP1i2eC/0X+X4b5ca9/nH/0OknmI9TrZD3qPo710FBX15nzQfbRPZxP+w+kHtrGRwH3PHI9UOaAY2Z94+RgyPwYuA9/tctebLB/+NnS8oXPHnzjNB98nSLFD5tz/NjPD7E98ghd8fWI0E607De2SGQOPpUlnnlHroWMk9NMTtDZ4H19hRbEZBD9s89YGD31M7ctDpEC07tkCJlhl4MRB4M7V/EN5d0RWuyGmFxtZ9gI76x7j7GFkeZ9cTqd3BmRD+7T7qLeg/vJPnztXP8hRT44x+kjUuXONfNHfLQXOVlKHzzKfm0c/UkB8xDrxtOl1L/lYEyQcewkhowP+Oi+cbbf83fWeeNhSux37WL3jvCC+Arem4yd4D31cWZbdlCP5K+O2Ym43wEjcv7oL7knLARav8fHqEmHPIvM0eScMsZ/hpKRi+2AXXM3EL2NhzPJP7nqY0OfDJpql1wl2Uq7d8rMtuwDzZOlniMvqRgHtiETC/ezed9XsImNmDK4I7HkIdKtY7vxsO5AHnwFCd8ytiQsNkSzrdxPwqeMip1g4+GTbY2xKA+Y8qDJ5oEVMeRfG+ShVfqN/ZCaBNGLrWVdtC5DTu4izhint6081MtD+SD2OhEhQ36J/di7vFh4XYuz/gg9HDZZgAeSbGgFiDN+Vh5CL6CKWMIDMhqxTWdnItlWjeIh3tBK7JKVZlu2MzxwH9r3AVTbLVP0DXK2D5ptwSRnK3+Udved4Y2nZFmznZpmTgkox+Rh4cbD6BsvNFhDHjLHbvPvp5jYWZ8b1/gWIJP6h22X3LCq884c78RiH71o9n1PsTajkBFzDGev5F82Pj+/8LD+RS8vwZU+D+1ZF4IcY6gGKHRYf8x1joWdjM9YsgbCj+2QO7cd+cQd4A6aEDG1Z58tC/PJQ/jDV2SzMzbuN7meRWvbKBa+mbZuYd8ya7dqvaz9omddVh3xIIxgbJGqENOKn6zzyt4Y7NMx2NcwsxY3rp/4CPTapmz3rKoUvbycuLT+Qu7os4Y7EC3XyrG/3Q8u2y5vsVLLXDepMWJ92O44XeY6W9q27a7DjXWN/CvyL07BCy+5nlmXz58/Ky2xptYL1+rC/u341osSw403aS+8xMqaRlakYfeppzjqaz55J87U27aSZyBarsnEED8zNwloNjboc0xOx+yImy2iUYUN9gj75PL0xAuDIaEzqVFs3aiH0qAVuQd5AcDVrhvXxY0cb8QevPAi7tb7fHJt3IGdxLtlb7Cn2pSIgmBGDfbAqhql7Jsd/gxYY/FY3CW5SmYQ+hX7V15QZQyHAzuSHL6Mz00715vu7cYeic3kGaT2MZ175sv1ReHnvhjxyMV21v4FHxmHn7jCFwZM/seYM/HfqE1igiX1ixGpiDfrmbU9arSxdKnF1tfmM9dr6pq1SqyH/GA/Lb0PlmXVGEO2Ndj/mcvq3BLPjfrOJAE//UA2/yLz6emCjVUmxuzb/CvE4Mr+21mDyO7UNj5v7M34V7fiXLKL3vjZ+7p+fnnmvhK80G+Nzz/fun9+nnr+vOvledeVN7qH3Z3aJ06Rr3jYPsT7X7GlWckneL/TH56f9TPxZD/gTLYRtorepqd2qcflsujTp09KS5yJd7KukzxsI6/WTe4L9VLHLmwBFiN77cZbpx35Rq4F1ivyxuWSl5aXy/Hydz3qXmOoRqE9e19knbIPXoj3hT1+ZY/HLmbwXaxRKS/PuJT1w4+rTOxZm8hkfXd8puahvbCffvrpRT/zIvjnn276/PkKPvdnx8Z6EiY127Ar6nSlroCXsLe80CLvnftLrrOs5Wlb5GEbPYEdPfr7T9aqIVhyid7wtr7Ocj+1Ubz/RYCDL/aN2XtDVcaW+l6Y2Hf2S/f4P8eZd07XyV5RtzGsp8tKTYY2rrkbyBZN3JFvIU7HteaWe/r0pKenVcs6VOiLltCCchHHJG71eogCFbvoP/6HT/rd7wf6OzAoLWOoqmRit8mN48q1nZofeNG5ls/5ywKfX5T1XC8X/fDpR316+oHaXBpP3P8+ge7Zf09g4RqsIdWYWtg3iffyNHQh9qNnfBl8ni3Kvg2ensgN++u6QrsoeyL1IEwF2TNHPzSqyFXISC8vU1fuKal1Mr+sR1zJT7TJnsq1E/7OS1+2Ruvu3FtjPzByifkTsa/rgt0Nuy/ass+Q21ib3LdyLQlhU7fYt6308bshS+ElBFyLpGo/kzUYJeX+b1tGN/JKM3MXvEygTmln3Xb20I1r5wrCMTKFHp1QCal728jv2kliJ09UuQ4m1+KGDMY4S+6wdmTYkkrL2qxrUf+VWg4Vdib8+E1vJy51/Emr/4IT5hBRGttHVYVeZdqIHhqMp2w337Y+tgt7/sI6B0t/Pxkao1os6xQ78VPYP8bzbqvabtbnwl459a0jv1M2hianY5465HvdxvU69V//698o/2/pnVqp3+qqa3fITrTeH9kjwUlNXKlh5KvwbDgBXWixELiIFUAmdillsF8FqSu7gsVKvXeMtm736hbRBj5CmNkPLMTG/RmxtheWOQU1rEbmuOFoGdHaTgiMo3sgUUJ4OGyj4weK9H72fo640uw3qYdhWI3q8/fT9wr8xSvw3cG/2Qqc96Oz/1efyNtN7199qH/lACcfdHziyfYrzpCad07oEflCBvIffWQbnfijlX+Dwmk7/dfEQz/xNf5By0djcMz+mLMRjmZ6hn/VI2uWAPpLDGudLxiZ25b5QpI1bsB4lWm5ybZIlSL9hpaJbGTAG+cvPfIf6SDywR+p9mcQt/EbYCv1yhfJ9Ccg92Ej16NfPh16e69Hj6l71uyXtd64ttV/nF35Rs/I7IEg9h4RWsMlg/bLF/N5R2iY1beBxzBxYjPOD/S7L6eHBquP+bCfmvcFX+R+InX4JUQue/fsH2X1Ll7R7OL89ePkJdQ3GGErfxi8O1oGTjE4fzi8E2DSuZIvQ3La0zVsdy/0TUwndG9Zm9D612LrH/JNEz+yuFQPn0e+d7Uvusn6RS4xhum7r4wndk9k/g7zqBMixH3UN/yJvfSPSGSPaN5dv8dfObGlD7sMJk5SjtcYIw/Btuw3RC4IO8gPO4xwTOWaewX2Jj/SkrcsYQIw0NFCj515z8W2DOuRHl5+9IZuW/YbENWb7Gz/Mz5BeEHmZzz2sV4smQwzeQZ26Hc2h5qKAAAQAElEQVR96rCDPGixLbNOiPYRs43dPa+yAtEQVfQmuulv+WGahyTgpCH2eiSuEyFG/7SVeRA7oZ2IzKkTHqVtn5JlW0eb0HZ1XYgl5KDjJvGMbfJFODJ0r4fttnP6eOy5qlsuOo84ZZp5P9mHnaxb4z63jcT9ARABpS6hQOzDdvu3v+wjAJVuEArxcwlH//T/2lOUjo9+sq8mfsqlUdW2o5O1PR+qQOSwOLF/qBt6O5gBuhkHtjV4whMU6+47CjqHom/jo6wz544jNddpf+LjgO6tUD4RksuyrdiwGfdckkm7Y9rbhh5acjyRWPfk3TesQ4g02A/ox4gK20smwpxuPLmJbuu97tXtVXti68bLGaLGGHWHk4c/efHRNWSPQYLXJqlRKW5sAta9MU7NMtt50hjdSVCNEDFglJxcmXcsBDfxPZFDXTYSVfSFI4DcwWM/JQbmORBHxkIUVI9t4sbWYXcjbzaP0sypQHq9yhdxSJZtpaWz3XO6kA5kAszMdvMZfnlYzUtsiZkFVFrGk7hmcg2ow2whycU6mdyYh3YiqU5hUO9b+PZBN/H3HoiwHuRgT2hZyx27x0P0qTZHR2E5JlOrsBWMfhi5aBR1QsfhZixEg0k9ocdmeGo9GPfDhtpAfkIM6GyrajTxxoPkrE10k0fiSp9YQz/3S55N2oe9mFlW4uIJeK5vSqc0uJg51vvYn3EB1YJ+ILI39r1tDa7p+IqP+AqilxhE21kfG2XGiYdOG9fJRh1ZMl5wTOaASexEv3v00gc2+jMxoc3YNrEMWaAsBo08bBctOic6FmLteW/brENpe33oadaqGqJFPjEk7kFtjH3jYCfpvEQJD7HegnmQvpOHXbITX3DUq1hjQ4+shAX4Vng7L5s2/G9YzHxSgwQ2VTVk/C347TVBr5jTtexGja68eI2dQd2XZdXgpciR2851OTuuxDT30rVfYkz8SWftCQH6TbO/15QGdqqO+POyIfkfviN5YCYAgBSEws+OfjB15YUcE/XLn3HYM7LKevE5H915jidxMCZJVCZ5b93H72nHdt9Tn3lBuU8U8DjFH0tR3Tnd9p3XH7uSQnJX/IEtL2zQGdQvNVzykoj62Ca+RVgAnKPPfTR1umUf7FLyvnEdpS/qESCp9KnRqIFuNYpxVck+aoE5aiKFVqyX5ag2bWcf7wjc+AwIP3USaW25BtiX+SyY8DsZrOeYOwKxATLame/ktRPzxveiG3m+8DI0ueNJHXd44Aov9I6DvDfqtRHTzVP/nRfe////6w/6v//7Jt6DHv+qkjimq/d/JS+uqQKGJrlzSB3X9Ym12vG1UytqT2BumaQ64UnrcuFFyNCg5qqh6dH/Fu4ldaXOyWOSi238YTvvUKj9QnwL90nRbIsDe9kbAY6gS6Wq0oLtnXrt2ySOK/FtLT+GhRkdzbIW9pc7XquYl9KIFNuTa2LXjdxja8Ld9qv65Tb34zHESyxHHB9T/b/4xN+el8Cs2YRDGiJBNIdMnnM3diGxTjfWCLGe26Gjsel4N4RiCdusR15aF3wOXtKLKA8ZU5PJ5jYUm5eZ69DgWs+6voIaTCBa9sQL9wWWnpwhWLzQHV0rth25ijwKWLbpJ2u/g5tiY1ShJBF6x9gzQk4dBuuyk1tyev5808YeEwEO3/R3v1/1w5N0ff5/uQ+8HPrYb2Oc1nVVsBHExvpP9uIyVqVWWUvJ/CmNyudQyTaxbezNK2txAxuyu5Y1/IHvLoxeazB3pX55ybsQp/bZvNvtGtOKjxql7Jkg15xoO2boXo8b8V15Uf3MNXVj7V5SS4rZe2POtjNcKu46panB2ok+/Bt7aGOxgxgs7j2okIvEsumyGD2kd3VLPBlMTskj1/WVe+jLc9ZCxCqNYfSnjA+zNmSFtEGMTIxlOFSVe1rpfAlcyLqEfmDoUnK9Ufv0EkxqbBveoFbhYw9zkFSWKCmzHHglkZ38QtvuPaQwAdF1OJO1z3oxiSlsrEtpWRZVLe3ndt3Zl7tgyYSQQcaye73zufbCS+mff2bdJM04pHcCop84PcFUsb1yP8pessmD/bmz9sk/sNt6RJX5TvL5Cxvzvk6hDWSWGhrFimLfZn2hjcEcW4kperFkc8YGG5A8Nmq6c73e9OOT9A//5ffdxx5SCrKmcW5btpFXAzfkZqUuU2J/U5f94DFtWcQzfEXkOnf85/tH+EEEuufk5AAhfnfuU1K1LU74m9QYKxyI9DHJrwecHGCDro+IZRo0IacI0YdH9+44cjr2SuKUIhyoW+wcsGwTj17B9k6kTbfDP3hRPGxl9B659IJ6T2ZmiX3wCijfj+8V+F6Bf88V4J7Q6Z99T/7I0zvxr90C3wl8n/xPWIGseoN9xHdYNcizaQ89wz/peLXzwf5p7Nf4p5yEAf16e7X366J/NYl8sTid+/5F8Jw/9rZl+5Vk+938lXEm/Ur48wz46qPgtFb4D865ZP0527fSCP3P7UfkEtims1TWF2vxwXFfGyaSgE7y6x/9FZpd8iv8LoLssa/jQ1LvtH77xLh7w2Mc9RUj8Qny7ZYdZaP8FamT9K0vyCc/fXLLd/30p/xpNjWJzImTnvnjfs48CC3I+MRp820uvtwjhcPwAigHO+ncndy7g34/kzlZI33XvZPfundKMRZWfKGTIbAt+wBTDoMc+eFxesj810EY5IJcm8jpwGml+wghkiPzRBJS8EbLSB1Xrp8TNvZO6GhQjgHnHmMoP+rIsmPJtXXqF7oBon2k1oFtRMhXiQZgg+HhP4OPgN+x3/Xs9vwqFV5wEl7Z90F48XvycdRD23KPOMUHYERAfX49IabgJMRexrahH2CgqmNc0E9+TB6YiMAPAySegGEfp0wm9pvcGYxt7PMAoAo7ATLQmHBQyyl+wM9XiJ1qfb2Fblt+YNuZBQ/E1yHGsXdOE3cQ6fQbD6duPLjIw4jMD7nERDwkFu04s6Fx79iQzUO6yEc2OkHGJ9x5Sq54EelM9heWOJi9HphX77+I2eK4RzplpDKPjezLIL+/eW4plWRb3WIEzEzan994oQEoKuQ5Oo6Ol0n6HY+x2T2ysXOAmMP7gOQdPVwi/f6Ixkk5ZGJJHU9Rk8AmGqB37ZAL6ZDhIVEmwD7k7aM/fUweYuXeS3jYL13WCw9DFx44Dcmi5pJtpX62e37IilpQQEEiiXlHbKW+qQPPjLRBT4+wMKTUf2In9mC91tG6N4ix1XYgMeXMwWAn1hcemr6w1zbG866UrJPvsTYWJQJHH1t5cHnlTcKNB/w7Dwjt8KIcSDvOAlzc9ZLXwYv+zkOtvMyIPgGTikkFG9jRvdlGt5qus0E76wwD/rg/FFw1xlHfie2WIYn4sq0buXXNGCevmLPvtsv97GjSE0jCCfsL2Fb/SW/JrY8N9GLT6Ymhx8gkdxtB/UKLkJCJXI8l20Dv4rChYb998MA76/TMut3INXmPIg5kdDYfg+SfWk/W425e5k/mV9Yu9c8eiFw0yuzve91qHDajF4QfZO1zr7GxFGDPpobEsvGSYONBuu2IkkNWAoPMcrZyPnYyruBvPAy99YPkxImYRg1VlWqMTJGZvZ/OGNMH2XdBTEZ+WVfZh1/bPbaNDTMuRYaBjP2NPTtRjB0EJEtdh9AYp74yA0AoyoN20WxjB7qym6bGMDwrLTWCrcsl/+JsDalloy9E4jMPl+N3GaPvCZFVmNZrS0ypReQnNc08zPyr5NS+xZFvGdZQOHX2hsnx/hIi8uKmYWgLL5CWp0XLZVGtS7NQUY3SSqxVStaSdhV2Zq4V9st+xySxiYwGIugIaUZ9TM47MUrWqFLsJj/RLHN+O2KnVSMEuZAXY9taWDtIvdaD/X1h/vR0oUYrIrFr5X8pMIlRLA6ziAMi4LMvMSWOPCi/cS/Lvs4LUdvCgMqHDdHi1zr+MOUwmL0Pbcs2c/HwfO9+ajK+Ehtv8hgX+6eIfVlW5R74+fOz8lJ2Y09lD93y1rDlpDHMfrjwUu6p7YZvW9E3tVYa8Wc/jLZrpR9jaIxSVckjGPIi1SrWzFrznzB+yhha7cS2a+Ml5crLkdTt6YmXbZQmS7PVZG9P/fQi/bf/dpNZzKKGgg9Hz7z8CpiqyQx21j4vb4JBDgsvdS58jl0uF53thft/8p/Ixg/vsqjHTdmjt+xL9o3MymDPNjX4xEviizzEC8hnvfByiJIRW2QmOSB4Gqe3UU6vog6LxhgqYnGRQ00VeYsXkjdecr1c0d9jR4pa5NZ14PPS9V/YU6OGwsw+tKzRL6vosVngchl6+rSgs6AzZFtYbaP7PZcqU/uFNVjkgsX9LjHYjJHZKcTkRTLDQ5/aXHmhmDqJ1nRsJIYdObGf9/2m3Bf4+sYezB5DkGOMqbGImpUWYhX7ZEb+ridyzzz33NT7sXrrWtrjm3XYyGLHMVNt9DPXN4UPTYmbPDK+QrvyEulKLV/yF0hY3538knPWHzFRJi3UPrH9+MOgDrs2rrfPn39mPXkZSP4b9kVxPj190kICg3VrffqJf9uqKtmpr3SLX+K8UYCNPvvn+fmznp+f1XVDp5DtuJ43/NyUl6aZ75vJ0713ZhKUqdDUlZp+Zl9/fsFGPiexu+MHU8iqW9blBZnEd1mXps3EjoVBohfumetlofZDlBDLLSLbmTIxENLFvDR44euSblyHV/Y2pUC2RZR8lzGUPELJ/LKu7KUVGfd/vWTHysI6BzUGfpfmRT7ALRJT3NYbM4QycgO5SBxAtQdZ/0nC+ewq5NzUKee60Y1Z9tpOD429phYwsRJn5KsU2uVpEOfg+ivZhjaRkRb22CDe/lziMx9X8NS8xGBb2VdTNAOOdJCPOqCQ+3VihNW27ZLBqMLnqoX7jh0tsW5Thidacss+ecnLe/ZJ73/swZJ9yGcchLextzK2iYl9Ep/2m1zivJHDCzexl+wZ7J7y1lDazoLOeeX+UPrP/+VH/fCDuJ5YNfzab7YiG9ihTeKOzK7oC1LWPpgRekDmmEL+ICIq26y5lPj2jlvNj1z4BT81WldqdV+P2A7vsIf/w9xxRh6jHFbLlRkfNnN9bPdrRPcWPzfur6lNxlG/sx46PHEcBOJlfMSKb8apdfN6jC8mDMUmkKxfbi34JhLxepuqL4T9kZBxpNJ/x/cKfK/Av8MK5K4B+j5A37fQP7UMp376jzbi4I9BbPxz8Gu+Psb3P+f89QOF9JwPMCA+mUJv5IMSwO7jlDn7Jv6GU68UJZ/gUXznE2j7gNBOGduEY742vEfd6fbBt63+ECwrrWPPpyyT9p0e1kf/kO87GqZOSPw++EXETiBiP5EQgoSQPtAvtONLtvgSkg/3b4DaR+5Pxr0GdnL7hWC+wco6pyxE13F+FDvr3F+q8FX4CWzL9kfxb87P/N4EHgrbBQ7npGV8wHb7mSxGYJcMJosewNbXIL4UBzvMR0zzAwQc1rM2x8g+/NDJIWH8zDl9SI9IDQK7pQ9WMQ6OFG3eJQAAEABJREFU2es5uVNcpU89WXKlDyJko8eRcWBsBI9j+8x7RxdgJPYi8y0YO+HZVsbvIJO8ZRciAV0fFLavGHYENeDAH6KQ3435Ijl3a+d3UZBxINap0bbQu8dpYmk4Po1NDCLDlPO3j8R3IHqSCdWxZeb0otmMDYNxjiPOI34iCOmrmJM63tFf6ElkBxMD55rPkw/tNJJ4Cp/BSTv70ILIhHboH7FMbHwLkcWkzMCcZ7n/VQAl5ns7+kkP2lne0w7iXxyFocR/yCTHKUgK3XbLF3fcwMJw1jKxpQeHbvSY6Bttch0RHOXhocZkH+wgPeDHX35EnsgPnNNKYjrt78jd+LEZudDP3OwjxlPHZt7x4SM9DBsafWwF0U+/ERAm2V8i50NGtJMfnxlD6iM1yTy64aVvBqfQgzxwSg/p3WG7fdhW7ATRn6JBs9306AanfcjoTR4SSMUDIrMEk7hbt68XqW3orZF25zTDzwSWbc7ClhtV1tnM2LZCo0N3Kro7+hys2d7IfGLvY5+4agj9ie0D4iFaEWt4lqC7Ue1LbS9reYC1wlFqp3uzD3kz912n+8zh0SmxpA9st307fTGukA8QM+Qe26YnWDYQZLGtQPzvbS82d67r7A1E2k7/oJeVB4Lha5fyrLDBQ6mJkcJu5DD+aif0HaEJj8XViaxdg5U7eFNcYo15/7KRh0sHCrWSXZJz5GRCmA3b+Ns7h0kNAwgS4xOJ+0ZO7ZOkH/vkuRNH+uge67GxPm/I/W4nx8m+Q1SR27Efuj60if2QbBOulZqUq8eiTWygyqiAZFvi/iBaMczUMrO3wz7mOzHs5DEJYoy7PmIrD2iMzsS3bVUdvORJZYlXMjSbWuE8cW+sy04sE+zQZutGDksEsqyLBg/JFh5wVw1sQo9+DLL+hEB5LZ7raiOuiR2FKHXtIsKQ1NzrdCNu3DRP+JJn2yziGrWoPBAvYeqwMtHD1w5hR/HjuuzQUXg9Mk9tOjd8iXqIeHd8TZA+gAT5yMU2obD62M8Dw+hO7NpWUYPEVoxHFXI8/OWBe8sRV/Lm+RVyPCCjRoMnk5DbtmiEf+RRlorKWBqDQXiJB590mvS2VfBso18gfZBxYOqyd5034ksMyUk020KBg15SzhPnNvWk3wl04+FbHralT52iG0TaRgMgyhQ/rOMpc+XD4UYti/zzQnFdWSfGthX9XhP48UHHA2pixN+OP8KU+6Im95nKSLEzxlC5tOWhKC8C8rA8DwGR4uXIRWnxH1kMKPJB6hSf4RlGxkeB0WQvY1LRITQtwzEDWFuEIlujZLshkt2Ic0ucgPcMuvFyYuNeduMB+/W6veYiocca1kI96VEVOxfyorFetFyeGJeuGMk1VdQoMnlRcCOuG4XIvkvf9aKmEwvKZxkRUk7inVqwXWCMQc7SPm/E8KLWyUsG9knVIP4CRqZ4kL00BtePaOWDX4O+kMPerXV35WH6jRh3Fiq1vxFHallGbljmJcNY0aNfLkPL06pijEnlWl2W0rouSjOx71zVG3nYliGaNd7wtVFPyBplDXgLMQ8v2qjvfq/5xoWzXyU62UOpV62lPHA2eqJtxLoRIxtNwkE+CwqeS5AmL3BuXA+b2K46mjWZ1Bga+Fy5dz09PfE9a2u5srUuqwb8GpYd+Whag9yWrK+xLeRSh5IW6E+8bLqsF2yP9pm9sb3GhoKG7KExnlS1qEbmoUt2STK6UzvrN+BJ0mRtNwqwsxaUTbZVFb3qcQqSXMJ7fr4pLw5eXj5jg3whVhX+Fq6XVVmbXF0btRqjsBNI4vtHshnkNchjvZB7xmNBZqh6POTokG/W+/J0UWTzneXyaegTLy0XalZjQN/lfsEjpQbXl514bsp+f/rhosuPQ7fPu1Z/0g9Pn1T8ubHeVxb5Dz/f9Iefrvr55xdy2RobPBH4qEVpscmlwsu5yNzY+7Gv3v/X3HfDRNC2XKP/8lONoWI8eGm9eTtqJ+knXtz8gbfSz/2vLnl5yL0Gshb2xJJ8qlgTQypgajmpJT37PWu+UI/sl51a52XhM/HPtjHZQ6PtyNLCPnrC3jrqKLekdV3B0HqxLqk7MoO+ynB36EvXNS86ST9myMHoLMSwdj/QEXsk/Y+fVj2BlZhGlUxMJVaWety43nb2/BhDxjyXpSbX38b+RLD3/Ubcz59fWCsBPOZzdwifGMHQJ2zH/kLuA7+GZ5cKX8sy1DREc+CSusXOrhvrl+uZW6aeubZvvDAlNJZ06poYcJWUs84vz1fd2AdXDOQ+OZHK9WAbPybUqadl0e8+Pen3v1/1d3+/6H//33+nv/39Jy2rNJ6sn68/sW/YG7zAndwwLpdP1GrVxOat79eTfHcJm0HoFrFyXexgwX7Wxp3XgghcZJt+Wah9aSHfGoM9Rw68sNvQQ0oeiwaB2KYeS+eXfR3+llrrrU3yloq80BkDRjEW/gKjX6LMoKBN4EjzcTBULjCgUSF8iWt444XzC+t8zctD7gFXXiDGZ9iVtSy8kZODEHXMxzAxj84p905M49vHXFa3yZnvniwNKyJNgueWxD6RbqxvPr88StGF1fSNtd2JCWkVPuNn5fobbL7Bgg9quHAvH+ynNfR2NVu2wh9DC7HZElPVEHFNsTys59CCbnjrMliTrO/ks3lXypwYWBKx5dE1GGRCLwmTil6wYHRnXygK8LL+M0qM553GkMOHCDXYuT+Ht1GA7GvJbb+qkJlfQPAHudiWbW0E1mCtNnzbsZ0CI8k4MezUDmliLdZb3WBp6Krf/TD1X/+3C/tfrEX0ALGyxG2/EGzU0Kg61oKLj3AZz7uM6EXc6pZ8dmzsrCUh8VmYPJrVJ9vIG4cT3n7HJNcmcWqxnhdiiMv4ZtgMTDcvvSE2EDRogfupWJzwJmsQ7AS9saCTe1z2uPgucRe9d/PeY1RuHzsJRC/9ds9nch+YiG5IB3sqhwokwRKqrTsjJMm2LMmZs95dW4RDE63AF0cbulN3ep7jcP5+fK/A9wr8+60Ad40/S/Kxc+LPYvC7kX/JCrB0+Sz557jM58srvmIIF1+hfpt0ftidErH9OH6ch/44zzgI/WvIB+VHfE3uXy3toZh8F/hmmPkCE5wCGQfn/J/Z/6p6wgxOwcQanPN/a31yOfdlkYhtcTTkt2xOmTeKFN3+3vVAtK2sR9BkhL6m27w/8vQ1O5hvK+e1bksHrCOGSJzQn9RO27+mbOvu+8teX22p3sFwf8P9Ms7Dd+iH3K+d+YlwiBBMxlnTg/Dtsw/n3xaAExlMMkosb4iPRyDQR36ciXr0hNPX1g4ye+jQzvhEYg7OeSTO8WPfMvEBfHd2+kmEj7K/No68zQ8aBDNuUHwbywAyR6h058GU45y9621LrKlt2ZbKrz+lomP7S/k7Jfxg51fQAWGjGpzUmuhHRo+NeJP/F3Q08uMsQKQ1Cn3bst1z++hb/xSCE2rA8DjgPdqPmu3DjkWa7nFkgkPp18+2VXWAITZ0R+zpXXuzO+V3nLdJ6Ml36x//u/Z73LFdnOLLpqZlZRyIhhg/TLGLjG3ZhqrXXg9tMr7deIjNw4OdH60IcbhroN/Ysrc39G/EeeMBBc4PzRg/guFGm4na9uDBxjIWYi7hSCZ+2zpbVLioWqfXMgzYEamcmB/WJPNH0CzR5Ry1k6t3zXbL5CVwfmcH+T5iH3SYyjxKsdC+nVlsHn2fYSbnHnPKutDxgHBjjVgnhXsgvDyUzIOfoG2S4GO/8+Aia5za3fLgAv3YiwXbhFVKzYJ+yGjqFgELnuVyBoxL5k+rE6NtiTnlJgEOaLiGZFUNDeDo6t6az4mpXZghAqaHToiSbQ0M2palhmgx48zMhCM6O6c8OMkaBxljTsI2z1h4QbMpDx9Ti6pSINrGXuqtyDi8BuN80ky74yIb9fjuDzZzcX9qD4lEJijMSjzoFPehiNqWbWg+eh3N9jHgbPvOswobTJVGOmztXWZSo7pn+MVhW7YPevr7UJr8Ocg5H5GGKspjnQ+ICx271A+k2BuSlVruaAe2IYGCDu2IS6pl0YSWeuWBYHoh6yJW7NlmaqXlbLvnhndEQXz46weMEfqAnYdkxz7dXvdA++gYdmLcqc8UZl81MzYxFTFM4yWAm8+ESX/j3nPjnrGz4HapAGQEJdvKH32l2X5HzZ7MtRHY1IU8EltwxjzxsZPD+bLStkxsttvWjg4O1bFS1CsP6YMJ3TZ0NVz3HpqjoKPZlkB8UJIcSoNKZ+aza5R4gokPKdzw1M0xzig2IhMwVeZ5UXXMoxPqgdQxo51TaixqnRzoVEM6+/gr8h28MBrDEkf2yY37dngvLy/KWnTxJXze+sEzQ9luxK5tbBYP1Fdd1lUk1jwkev0nhMSbestC1vqynVFLtpEpHsgP5RqIwdhIrrs2bALW7sY63Lg/xnb2aJFD8ljIJzo79Zzc1Fli7sUifmBhf8q8QDAP/RfiNTVIbLGTvEWzLbOuDLsGt9QEn5m/YkrW0VKHMQYxX1Q13l0P+f+tPj+/KD5sq1+Q0ItmW4Pr9MJLocQ9yGHHz+fPzyL8Bs+v6XEmYduc1euwk9icxzXWRBl+yQ7EC6xry00MBdt2VXwvyZsaVcsd9nwfEw51oso43ahtlcgFu+yb8AKxnqIVzKoh28xEP1t2jGMc+0VtR5VqDHmUilxHf9YP5guCJWtg0uTIqJjHXDYu9+kbMWx8OGzUf+PF7CCXFQw+PP7p86b/+7/9QdwktM+SXNzvwJzYkm58bnzOy0D08kLwmfELL2lf+qUWBihp6mJbxm8Bnc3uUfg7tYj+RgzzXu+Jj529OC4XmXxurNkN/rKsfR2svEBdqPHKS6m618i2CtjY9tQySstaGry8yn5UGnm/vFz7xXR82m6Zte1YtlU1gPT0tOryJK34WcbQWBZQ7UP3ViVkqmUTz7IuWtdVYyBXpje8BZm1/WBGA3oNyWJZyDPLnbUcMAe6pt/hhU8nu2RnZkSn2JbUn+Iyq1FayE/doCVv4j1iv+hC/Z4uC/2B1E2YQhIN9jbnmN7n1p/luaZzrUcm3Hxu5DpIrT5fd+Vfy+bFb+RmYkc/x2TdUtcX7mmxl1xwo4wT39/87kn/+A9D/+GHTTsvuraXhReB4vrZyWdXsTcMJjbjj8rErCbJ5h75/PzM9faijJeFXJ6eyOmilbFtRa/o47fKMqgS/nd8XJXPFZNhv6mjRg6vFgTYzzq84bpjefq0KLobb1IPPenHHy9NsxHmNMaqhTovudbHUF7e2sZfgAwHU3QKQKtdbD1t1GnD0SS+y2XVellUo5DeW7eg11CPRTNz+YiPqWKTaYYSgzGs6OjeJteJyHNybQuzPUVOKOb62vbcs266ca9KnW98F+ja4WfgN1jYTxfiWtbRtl1S/hJJ3fvc4xoa0EvV8ROAQQ766rik6OBaLnW9ku+Al1jyXxYJNq5/24Ro1mpjna/ER72mFL0fPpk6XeBX4zN74WdCn8gAABAASURBVPPnz6zpi3JNFk6CS+q5HvVMTvGxUwDMqJutyAWiRYYOm/Et4luUa3dZlqZN9l72+SkT+cn6YUYINCI7Wc/Quibe9MOPQ//wv/4H/fBpiFske4rfe3zvKpfOlhhWYl37vnNShez+OkncQeeAj5MR2jFmBN22CuirbXJt6A2Y3/t+D43xOxVs9fzsmcTsR0AmfSs5SJYaxEJ/xpGa6N5syz7xVoM7W3AEm4BiA2r8Bwz7QCX8O7dJ7053hiEGdH2g1v330/cKfK/Av2QFckEG/5I+v/v6XoEPFbDfPg5mvgiAfBLa5gPH76TzeZMPrcmH/kQueCfwR0z4fpnnX3+ExpeiHQtBpc+XkPSRst2x2870jwa/15VL88Sjgab9BrP8tu/v0Y+6f42x6y1YSqWvrVnqFnoDoXdz1jnFsPhDPe2j/2vk8ufymfX9c9n6mp2uX+oI0+A8ICnokjLYuY5O3tf6toNwrwv9KdN0vmRnXTI+6b/UZx98xGk3cZzjs88XYEJskyx5x515/EXm1RZMDn0LbUDvz6cdvs1KFKhtYcA2fvJlHJBv/ByySHLhfX2cH0EBOtSkdfjSnjh1b2/2TzuRnco94y7yzc7OV2Qrf06hIs6M3byMDsReMInj5B198tIX/g5edA9+RkHo8RFk/hH5kRQfMwXJJvgowNw258NnYvqWrRb6cIp8TAcZC1v2aCn7sNuTXznZlu27VOp4Hz50tlvGdlOT0079esLJdvMZ9hE+v91fx5lP5NkeTcvJPnRsZ9r69jEOYZJY5UkDN4KMJ/rh2pYRSK3sjI76IQ5VvTc59Trmmtn5UR6/kZwRCpC0LfuALEU2/AB2H49j27IPhL5jJ8g4cDTufNt32aKvcLCfKHooiLJEmLPB8PXALLTwxEOEvfV2fn2HHh0750PcZWRjg4vpIMmGDyLfYO8lviDxBhk3uH43bO/0QcZ3M23HtvLj2PbrXPcW/WP4kNdB+ObZfrNjn+OIHzbs0ApfJU7qBk1i3jjylZvTJ9vKS+HDQkjHyHmY4oX6SaQHUqeJKsro2KWiF0guDWq1s8927vlBaG0xhWSw0580220TsowvF3YzAZHZcWpbBV71EJnYFn5s49q9fraVdp6jT7Q65pLtX4S6mXO1HIPDbgYPGKOangdKweT6yn0qMUZsT+4Tz1xzlkNSwg0g97ypxDNq9HySJxpJqec44Jg8MOJhEQ9oQjS2ZgacXJLLSjMd6lQjswPJPbHtOLWtqkIb8wkA+Ux2xpHbiZehRlVDtFwre4iMz2OSZ2An/9jieoljBELDjcZgr8zEvXf80rE2Ow/r+0GyaJNYEI5vOiU2qLLdyDhgmg4Y6OBBtPGP38SX/Lg13eu7078hWkHsRydIkeI3uqJRytYhZJ20Yk2iJxG7xNna449aRjcIP2umB/oOf4whU8fU/sbLlOQd2bKxoxRNOwFHNnagHHTOmSeOZVlD7vqFlsnGg9mNB9Bb7wV2CoK2w2rcmn+ToMU/bFHm/vjoupexp6OhZmpIxwPOJSVR7O/ZBz27i6Gj2IsgJNsqcqvigSi9aESCRqrIhAMRzhyQEruxEZ2MAzjUQMr1Ypla7EqtwpvUMrTI20Z0EvMGdh0PU03vpovOYh+wJwUoKbakjRrFVo1SeUguCWHbx1yZ64iBHCBjHz+sXfRs36+5w29osT/GqqztPOXaZsm2jLkctlumsNu1ZBHMIgQ7D3yT58bnBFKyh5YxZHoRP6VXrrlb1pFrJTaMHdE6BvrsmdhNT9AKdmoW2sJD6oUHyIPrD1EVedvG5pYptTmui9jaySGx5GH7jbhsY4uDNbMZ92GNGrhgQnyimfuZIgN2XvLFhm0l1uTyaX1S8RLAkQdzQxf3k/HGSx6lIZ8YdO9jI3m3DXIo6IRHbRYN6pMfzr32xRphJ7wbNdonQcQemBQvOQWxFz7Z6HjJFz1AnTaund4n9JJ1Y6+IZpvr4MKI9SQDm7zJdUdn4ie9xR8j8nCgphN7AoPXMdOfh23qwzrAjwxLK5fRG6oaYiRbcvstqftFIlfb1P/Ic1CL5LaTQOwg2EfGO3GGlxcnN9Yz1/tsf5ihn9Rnksfci5ckk5ed7IWsDRa6jrigQuwR4c/K3kkcAVeefuZl+k/g89X6A7eY/+P//Cflf725EZ9c6M1er6VWmbkreWBLbVW9fsYJuPACMrmMKhWIrB2farl9vxHjs55fPvNC8KZes33XaW2SS7E+C9ejqNHGGiZ/I0FZ0ZEyvnAtLLyQS0326CNLBM0T1yTlwKRlbA3uZ8uyStQx12nv7ZeNWuwyqUy9aL1Yg5d2TGVJW/+njjdGUGzZRn4qvmJ74DsvdAoDsJA7jvCCFX9rDRkyFrLNGREC6zs1ZZJJTAs1mrjJS9Ir15A9VGZ/yBq1HBjFrCRlLXbqtxHLLpHzK+CVjbyFcO/968tOfXfuEQITnQNFXNGb1EOAS4/nO1bh11qQk6682L3x4hxrXPEDu4syniQ3WaOs+eSFvYRNHW2m4zToF/rf8SLv//eP/0G/G1PL/qJCvmvGXp/Yyb/83bkOMx7Q1uWCnxWTU6nzjYtp4Z4xQILqfY9e5PPi+bgmdmQjP0VY5KnOmRBUYyg1ifyNe8rz55/0/Pln/f53v2tcLiu6u+7mqdnU9bop8pRSnbBolDq+KJVskzG0O5M0+zM4S7Ejx3JqjMLmkJ2KJR2k2JNRLCemkhTQ5Qi784rvA8l/51pJLLmGZzYJshNHE/nYSj895bLKpVhMdFkbd1Tq/FIXoZccRDNBDmrDsI+Dr96jbYM8oj5htA9OHJ2PRZvZH1vXaqcotqkZdI7UgO7dYbvrMWqRqENsTeKZc3Z8G2uTcY1D7efnjVg25SV74rlwLfGhzfrsIiRNdKVwOJMLBHg3bVw/XF6HD3Jom+EfZt+d94dAIxcmWzFpY9QSNY1MPrska1SpQNNwklru2096epr6L//L3+iHJ3U7Yrb6up4UCqptzhzHNOFizzI+SFQ2IVPHvb9P3rSz1iey7iaqmcRjAps7mAA1BZDfHeGdiGyYiLdfEYN91K7p+D1kM3uP2E5stmUbfZQRsZ2zKvEzIvrjHCc9ejvFtsUfx2d6yaeesYl/0Q6aGR1Hlie6gX3Q790h8HAO14QWDwc5lGP09fOv8b+u9Z36vQLfK/C9At8r8D9JBfLh8sekwmdMPj+/qfK1j5Wv0b5m4LSd/mv8Pzfta37y+f2IP7fPf6/2zpr+a8n/3PeJ62sxZW+caP5d8B2tGTnN44thmJl+ARh3/S9Yr4TjKrGP/pX8pwy+6osY/hRbv6DzGOqry7ub1Df4BfVmPdpowrvTWYvjS/K8f1F+J/InTGyLg983buje5v0Hxn3avELQPr5WMzxZ3+wjY/ub/NgL3gTMjx1+qTXhXrwe//rpjOtrkvnRE6RmDRZoglP2cSwlhkkcj/7JIdMAvh6ayY9Dtl+RH4aB73Kw4B0TGyp2XEcdQ43/jwj9Ebax4UfSl2PsJr9sjaPfO488KMkPVSn6gV5bFT9O+fG/LouKX9zRS2kyXni4vK6rjIwcPXNt8/MOgcQbSvrUNjg/DAnjHOInUgHDXzgSx9fYbZ+EdvCR/zVeaEFkE0f6I3YpPmwzdZJ4lwuEFu0TbJtTT37ldNYCeduH7buK7fvoa917XtfvoWrROPPIOIhGIFl2KeuTB2J69HOP56Nu5jce4udfNKTPg9LQugiSsh9ja1kGY3U5wg/wBs2qqu7jL/TsqzyUy54Rbd7jD2/nF3twPBg5r+kIIXW/t0xkomLj4Y7WJYfUYyJ39Oigeh62eWAyXvMv9q26ueO2S4O9O7Kv2b/Zwx+R2kUmah0jsRT5pQbCTGhB14sHUtHPA8LYLPxHL3AhzCAkm3GOOyCf5VVYEU1vW9E7YhgaNRSBSd6i9drc9/ukBonjxoP+G3GEt8ELPcCSZL01bCSPGiU71+vkIehGHFwN8N4EGcEfY2iw5lUl82ciM/E5uz90EJMNN0AtvMS08XJr56Fs1jm09HlAdkusdzriiu3wM5YOO6Hp3jK2D/qdpJG4wMrDPlO4nZjiM/bTfwuE3Saik8Fkg8X3RzSv64jEXemUgaw8QI2MiCvxZZwY0gcti6DtjtXUL7TEdWOd9rtN0UJPbcw4B1Xt9ZjoJ8+q0fMbNTte0t2Imq2MjegWtqNnHxZiC5ayVy/s7+YfrLbT/+KWNYjOjo8YCzt7eHBdrNzrw4v/5Dnwv6xLX0+Fj9jeuR7OXPIvLINr7h+8KLmCl/xLP14KvPBSINdIfCbW2B2sW2JalrX/ldZT/2utVaHHdvbwWYPULbI2EQYxcIdthRcdRspa2OxpiT3NZxsxtk+MVXENQU+u6YLYHlVaiWO9HP5Fm+yl5DcxbFvreiHOI9YLL6zWdegCVmo7qNXOA96sS+RFi13b5FO9BjYxYSv1il0RhE0+YgT91JOsGoXeUBGvgVS8xNrBhrCVtt/jyz7Kv3zLy5eXrvULD9lfkJOybvG38ZA4Oi7z0mrVQsyxHVqDOMYY5LhqJZeVdc7cJWW/TWKNraZzHzBKb/FmYm28QA3yn37N2lOOPH/Xy/UKb9O6Xnjw/aQF+58/Pyux5t5mx5pknF2IK7Xcssejh5FKzKEPK+PoJ0abeVDV+7lrSh1Fy/jG3n5+eVZqc+NaM3IrdmoM2YfPlmO/PvMiM3JHXFdiu2JFip+uA/K2qULIs9dmpUYLOPjVNhN3roHklvEL+36yTit+l3HR5G3B5EVE1ar0pKkXXh7lmonlhdqOcdiaMxQhdwxwD8H9Xe2nn37W58+f9dLrfVXy27jPIsDa37re8RudiaHkmesveUYnL0+4LCLOntqP/wcq1+qVl3+JLffr2HyBNhGc3B+yB8RLhVGlwvCa6/XTReunH3R5+lE/o/uHz7vYBhouXm6syr/Ke3oavebVeqVRg1q16z4lZ9vQ7qhq+/Z9Tj9Ys6fLk7IeVUOJB4XWnxOfFHKyOrahWbkOk29KQvpdsyv74aj11nVDUDNMmZ7MyDM0QucaKXIajYFv0Tb4V/bR7f7/gI3qzv7Mi7OMr+T/TP4vvIi6cu8jLOxy/4E5mezUEDPQpNjaiCfrfut+63W78eK656k7ekU+k37HdzCxcSPX5PGCXhBfN+Ka5C9yqdQPpK7Hi6IdKnsIO+FjUh/bjZdgt+tkbUrx88z1kPuvbQnYVurQuRKL8GVbxTXpoi8dDfEMRg1dLqvYzqpRmKieX1jDJ7CuC/fmTT///Jle4p0lfsU+nLp+Jg5J/9t/ftJ/+ftFP/xuaGUPyfDJOeu6U/fUpar0dBl6yn/Smv34BD59+qT1cuk9lGsw1+N6uajpXIepVd8rn5+pOdcO9QxN5DTGiBsZu7Efeuoxs37ITXIfNajFwjUmrjvWFxqqSqPK6Ro95lrfWbONjbhzYWQJQp/Q2EZcw1x77JVMwRp9AAAQAElEQVTsh2UhF/J8elq0EGeM5B4vm8O9b0Izp9i5XveOf2YCzS4hyiiHlT9SkVYR50a8+6uNQjAvHcXLdduy3ddscrNoBJn95OqZUueV+zblYYxJ+MkriP+d/G5ZG/btC/e8jFkiTe53WFNCfOE+98z9+IV7Vq6h6OFWc8degM3IBaln+o06RabuccRWA+J6ufTnL0Pih4p+9CI7qqBZNYbKpfi6EleDz5XeQzjIOuTzZGGj2lbqnfgC0Wwfdu72dtY6vHxWpM88thF9PTLvfcc1mTqIPTDBTi6i3mO96b/819/rhx/J2+Aet22lzupmYj54N/bNlY9zwlfGqXVEkpeizyQm6GRbZmBbdqB7b+qQ+dch4U/4u6PQrTLx6LWZuate5xlM6pE+oJwdc9I8xuygDMJsTBV27SOGkCaLf+DMQIKttKhOjNmRP/wybH5iiUwQmZZ9MxHyr+LQIya+UrEsEnXuBGKMz7nXceZB+K+ymD/HxPiFbOR/C6KLqT/qeC2C1cXQ9/a9Ar9QgclG/CX8gupflsX+VfArXn4p9vc8bmDcBEj33fX4K+bfyX7UzVwdZAL9FvQrjaB0IqKPdh7nGf8xOOxwD9WfBm7Q3ID6RvjP6H8t4l+z/2v6f27++z1DDY5FbjePHyxNeDglDz3IfrTzINqrne8+AZ96OmFbtlU6epuerXH8bUrp7PM3k3Rvp58Nqx/B9woFKh/9XSf6tmW/ITJhxx7fdDI8kCABW+D4HISaNCN3Yodwov1F5g66dweiXabz8/Ed88PkrLf9Fqf9fvxB5YtpbPwSPipENjTcKGuaHDM/YR/+z/nHPvKPsA/5og8+ytsH/yP9rOdJLw+WaDCtO+j62DkHdHwxyY8wOzaL9S2IbkBizvB+nPNzPc71ZalbIuvYYP9FpokPp+if0+Sb8WvPJBGhqlcQRttLX9mPADmS0knPNDbO/dlzAgstdoRuaM0P4eELZuhZr/Q2gjnwc86zrg2XHMAzCP9bOPiWqf1RAyNq2YcNJoqrs8/YPvihNc5gP/bNPE6ofNXOweVzixqc4/RHPVKAzNS6H23o3nyP9eyTR/QlS+D8bNBDsy0OlsYP1GNo7Ems3d39jAFJfqBn7+reMg4qBu+0s0ssGdsWR/szdoLYPUD+CGYcO0HGkQmiHxxjM5zKue9hH+oG87imobcdCDMbfpZ2+tmbtnBYKo1G6IGQaUAVmB3TxAIHY3HtvdJ6Q5daHj0jH530E177EZQkTX8cd1tMnP32qm6pqLf5LIp8xioZmVw4tmV0+iAvxJQ40ot5gLTsV6kWJYyov0I8uDB2E5+JOT8kY2d2XSynHrUoP0Jt4sHAWZeJvNC1LSEZG8cPWt2bNdD1q4wUXZ6Z8JAiDx5Kwp6wE930r7jr2KXWZ56Ywo+NE6KdPosaYZA6xPZR185lUsMAWTuxMuAIj46YZiPjIPQTmR92M8L6YRYf9wHk3H/2vTdRx5oYnbp56Lx/mzwk9lviuCMWbCvt0V/mgX3wMg5syz4gbFnHn9caJgRomEc8a0UXubtvMRbrHewmlshaYqn5jN+1a3ZekBihSz0n/uY09WFOb3IyuQlbTZdaNjbifsfKbd743TwZSaEnT2Gr0dLiGaRV/Mk59Spsxl6QUqYPjE+CUyPG9lL75jyxFbbJxTY2pWMtNh313ImDqAwd/5FFTWKek22+WxnPA10zLiKqHmP6bmN2f+PBDeKMsRVDd9jmgeYiobnvkzrtyMyGcGTqNQnhGFtnszOucyp5VyiiFeT+PKdnKsw2Zgp5Bx5Uw4oZRwgk552+ywRxQ4Fo1DTomU+CmdBj5uTBwo41MFail2QEJg/w4njyEC/zhh4a8qQtF7TEj22qQ+75lndYzzn3jsIuUoo9scAzNwHiSJ3VPPYjc1iKmckgceZf5qUPRM0nEE5NXYOMG9xDFMBrmUkCghM5DRkwkzRxvwMdD85SHGzijoehU0mZ5+3UzI3Mg4ndHSuT4vZ62MqzH6bYvB8Ymez91GPlYe3gQePMvoPd/6+x9CgbiPhSk8LO8RB10eBhKi5gzUbG4mSbqEUL3XrNE+cTW5P4jdPUeeATCdk+wGaqIn/4qeE+U5dJ/mQTmVh1TlL+s73Zw7Y1kDf2he118OAcG0qLvfXStqewddfdkztzKqh9cv0xjvjgIeqyrMRsIaK5h1qcqsfRG9i2zXzykuaK3A4mQAz/ydfUv3W5/tNXLSrWVsIOOaHNA/614xJtQqPTjL4s28QQSjEeqir1GhFbwYv8JObEk5ccN57Eb7yB2HEW2UC02ZtjalR8FbasIn6JCGYsSAylsoKd9SGIgxSfyOb3XPZ/scP6gTsyuEFsQpHkocHLdgg6gi7ZxXTXYH3HYA7nOErZnztrtbMhJ4YMIz3psKfvD/mhVQ30S5hSjcEtNf4OdJmILzLLcok0rrEEo6j1pH/hQf6G/SvX7pWXx5Bk1teFXCInj+S7z0msB3aC2GVtc+gzLzX+wEvez3ngzwP3WollOXR36pq9LPIwhuuIQKMykhbizYt4FwztEnHkJrXwgoS0ZFuF7OAauvAS4KBNpRGJ5j2mzC2na1qhZ2yOKpmBxUuoWc3DCXsQbcxY1S9Fnz9flRcQ2TtCd6aKsU3ck7glq+pEFNFPvJ6y8YvMjfup8JGXIS88xd+TC/SNGoQuxrfbCzGQp0QNRuvGkpR9JmLYiW3Tjc+lzq1Fz7gtu7Rw3a6sZeLasL0jw9KxJ6b2OaXESf2yZlyymuRgyMd1zz38vp43Nlh4C9dKsOXl+OetX5ha/CGvqdQvn4PqazifX1mDT7/7pOyVl+ddQubTpThLqPRLustlUeSCH3+86HfIBzb2ShrEp9SPAGNT3uTaoQ89PV10eVq6F22f8TEzkm313sCGFJrleKbun3++8ZIRWeq8sn9z3dyoYyE72adiDwjeC29XYrKwFd4oaWHPLsP4D0rrsih+Bvvzclm1rk8ysW9ci8/3l4kp9b7V8SKT2r1wHfSa4UOylPAQ2lmg6B3xbP2XFLbb1M5GubFnDrGc0UpHCiInRHo/3FjcDVyx/8yLtc/PV9Z609nmPnG16cIarOsg1kU1BmwDsZcme5z1u4qXkFfivdG/KHbiboxVT5ehqJRLZrOYm1nqMylUsTY1dvigpIWi/cDL16d15aUcuKxah1W4u1DMp3UwX3RZBihdMPy0XpTl3sn3808v+sP/uCr95+cb9RA+b/rbv1v1A3Hs7Olb/nU1L6kn6yqyS0zCwD4lSioTQ43BGg3quEObXZMJcyEG2KoxVAwiaxsZoUxP13TylCFhdG4Uh/WwLbvUUvCzdpP1+6d/+owfFJs/VNzfGEJAn/hwy5nxLuKQbuh85r56BdkX2XNXXuLe+PzZue4Qa/nUrFeqCaUb++uFNc6+iHFCYw9wP+C+LPK3zfriH8UqyU68k75UjEXbqB+pMDqO1C5X8IrCIKcGuhy51WJ/YpkAIAzyyr6vIVEGTuq6pa4bOe3Ed73bZ6q5D+Ua2LgOJvuebSouOWhTAyPloXVZlZYU5hR1nOipccPWlbrkL0dEpohhIYYaZroDaRmLBnspOz7UJsKfZfI2eUvFPW6tlbGxOzXQqTE0oNkHDdfEdnwP0b2Vq21karvHtjNtZP03ksp3qAl9WRboxE8iTafQN5CxRNGII3tcfMcw181/+vtPXFsWZReJN/KdsdfAmGKB3Shpsyb12G8bfXCT5sa1NKiBNSzyGRrJCxTxELAsyRSuRulsthVa0HRn7mZXWYUonYLsD9gqwh/A8DIPxClrL5pNfJOQAmLes493dVqUQzt7Y04fPXUwBm0Maij0CU2zNNGZ2MCk0h/zg9Bj+CcvfSO+8XkU8pBt+ocToSuwLdvYP9aKsBSE90Hlzz79bvB7Bb5X4F+6ArknBP/Sfn+TP/8mqe9Cf/4K2O4PAvvoHz3kw+dx/ucenx+cf267f2l7da+Vy1+4mnwIP+ILgZPAtfhb8ufjWcGp9mt9bP4SvqV/fDkhqK8I/DH+v6L+ZyHtbMY9335erX091lc2A1Q4/2WOrHEsp9bpla3wiCZyIsyWOXmQfusRvVewC8rf/npmx4FkH71+azvjeyd/2kgfvGP+tslX7b5X/Vqo5poK3ku+n2Vdg1C/ZiP0A2+xn3WUQssXX/HlN2B3n8Z0tsic46M//dhfX4MdG8EhfZ5jJzjnb/4Qf/X/xv31UfwHp2TsfOn35Eq+1zM9M9lv8bBE7Cr9pmb7nW6U7INmO4mFpMQSuz2BDucLvSRuW3VH5Hd+LG35YUdCWSu7NfXY7NAOSmQ+4uC8nW3ksUdwuPzGOsOPnTetYxTVjGCn+yrCO+QO25m3IAmdNkNr7PxqY8DR9Rj8klz40V5FjK30/hS5pmCre06Psqd9yF89wg/CtN0+Mw5CDzIOXn0xsc35/fFIsY9Z9LPWkbRLbsDDWHgn9nweQovcLyHyLBJL9ZawbdlviD7TdI2WhOA6/EuWXoEpfN942hLs1L996H1zx13Kg4saQ8VDAkwqLTrprdJrw+mRDmvO1fPR5uQzKmgbhDMRDqIfX4MHJMu6yMQsIdAgVuT0RXvj720Xn3f/Rq/M2WdsMNA/fTGUKw8XMop98eBtV/7VzpUHpS88kI3NIo6l9+FhJ/pf4rDx/uxj2m4TVw9kuxHmTv159iNC15nenJJhmrit4w/T5qMq25kq54niZN0S5x4DECf9lgcpSLVHTsnBhhkafDq5rNCL3r7ziAdxiXnoOluIpx4828QT4inwoUd2J66DesglriD0AJG7/8Ld4f+QfzyfdCNr5ErS3TcGTnv6WoNPkH2/3clrJ54G9I2i08mOTXCvASMFp7lEHtj4bCIzxsW+GWNosC/EnG1OZx3fPywpULeww5/EECquCCsPm2/qf1lCXC3IqdeQPnJCMfkxPTYng8w7B3Rm1h7acRAfCYV2zKciN6HF90HjjE27rStn27INAxdtc3INbH0NkKnMn8SUh5NGapBz+tg1vInxnbxQJSdBUbfkukOMXu4t+dyKfOFr1JBtjVG9pscDOanGUJWB5GJe4R8QzeKP3XnF5o2Hqokx8cVXYrGN3aFu5J44cz8pbOWe0rLULfJB+Im15e8n2xpVWpfiYe9OXljGls7G2CYW4jlJ6ZFS/NTAP4HZyNwRPx0zn98bdYl8A75A83m6HZnEJaELKK/OFpmMbTeZMJTYozPi01M+62b0GUc+axCfvTeb7pBlhBPvuizKvT3znbU0a2DjAwfxufG9Y1KzKMVG7MXnjfrv5DKRS//y/MKLmJden9gt7LCrej8hIuHW3pUXQ+J1weTBdBHjQp2DdV2o+SqTR3gbn0u5F8efaBZ/bB3JW7bbV3wnrmW5QMu/tJu9bjtPa2ceGKO7E0D+ZV/iTrwIqgbOp9jrxwP9hWv5KS+l7qgEh24OXCk1xitT6+RlnjFmeAmyY9Ag/QAAEABJREFU4/faa2KHA3yEe2Pdc60/P3/uaz71LupzYLTtGqPXYeWlWHJOnIRNqAViZ3avtDCmVKM0aqiqoBpIOYf98vLSvlKv+BtjIOf2kfEg3wsv1S6XC3I38MJa7RGXbVA624TqnuC0e04QEmNevNSoXouFl5yXyydeJF4UHwkLMYSlrMHchaUX5jfsYws/P/Oi7n/8vy/66TNeIMFUdIr6HDYGtZVeeMlz440mUhFRXtIlh/gODVOyS0euVvTrNQXLts4WnXUdxEI8FCt52Ac/a/XCC94rLw+zt4J1vXBvP/gL+zVz25p5GZF9pldHohTAWtcFrBp5kQR7XUVMgzpvjdjNtWCbFx47L1V3zb1kXnYsY4j0xURnS/1yzd24LpKj7wLLEh/I10AUW3uKTCE5IEixT443vhPsshRAS/Jm3EP4K/eBy1Pp6ZMbY1hpV14mXtlLXRNeRvacl0yoEC/12yc1H4r72AqK2KKd8eWydh0KAdsaVRqjRKfLOuAVc8kFfGCgP8YxVhr0FdkfPl3wVVqopbiXTF4yz9q1j6mdPvX82x8/6fcUexLzILany+h/zfv09MS+XJS28/m/5/4Frqx17g2pb9ZkoQ7JbUu94J9llK3+c+9jJwht4969cZ885zZUSzYnib2/c7Z6n8ly8qMA8QMjFIAnCJHZ8LvhP+Psw9R8ss9sadRQVUVNWcNjYPTN/efG3rqyl555Of+sF9brhe+x2TOxZfwe61E6TKCH0Z0LMzIvXGPZPrjnmuMFIsZhywiv7OeFe0axL5iqbA0WKfW6XC7Yi81iPRcNrpHIWBJiSov/9PksSm8EBvoZH5jEv4MN3CAZ3TfEX2wlvtQi9lKnxB1k7Tbus4k9ZhdOqVPiW9fqUk1KHP3YGVVyvDBhyEiyobTMzloxFw2SXVL3WUNxn9wUf4ZYY6iKe0mMS7KhPkA028gc9bGN7dkoHK/s1fVy1E98Lh64ablM/af/9IN+/PEJm0J+52TAwV6QGOuhEbc+0pivy8qaxLdYL2vwcnwFg3XMGqSuiYOw1CjLJ6ym6aEdPCk2lvy/hrEToXaPXHrf9dJD6iPrFZBIDnDUYLIgB6Ip7oXUllpmnzzq9wJiKfTYmVzbiGFHYGpnEjoifYSfQWwEGQeTvX7g8BfaO3yDvKMX1Dvhf4WTJPsI6kKBUqTfhn+FKf07C+mvm65trudv468b3V/I+zcu+r+Qtz/RrNEL6P4dH7mx/xL+0qWxjw/wnRtrvkRO+kf86f6ztkHu05N79nvwu1jBb7f/ax9Vv8bXu/uAFPlAX7Tz8ukvB6nPB4nwDa1xfrm49x/XErH3ueeDHoQexIcwRHUOOXht474OkfklPK7VV8envQ99vvBlzR9tJ4bQvu6fIB+F7+PTp23ZbzjpZ4/7u4ZarpAN9I0WXvlxfVL1rwtTKr4wnftMPT4lcYM/qazuIxu8fjfVn6+duaY/rWb8CNvEcaBGyR2Y+D5I9QksskyERJsI/xG9NhTztb/rnPNXWbv1cwqv+5bNjwF85fs3sC0OUBFpIMZejFxAbN8u/V0ee3yhTOzxFTSDU2zT9XHY7SH+pEruTG1z/nD0w4jD96l39h8kvzL90l7HhoGzj5JdciPyQaiSnXEQ/6nBAWbwxF7yF+jr5m4/19akHseD+amdH+jHOHZm1zbyQeRitw3r6y0yQeQSmm3ED3xdQ9xbya1/WKF1j2vef5zEb/C1Za3Kj6vS2WZ0mdhv/sycAMgjuQDsHiQ4yGUcnD9u2hcyXZcwYvOOUyZ+omrWY+PhQ+Ydb+TQsYfs47Pq/Nyw3TQC4Zj9Qzb2oh9f7Rd9O3JCVt1s81iqGnZ4sXvUKS+m91xf6NV9f4p20sMzMebedPiZQlyh95zYWxb9+Ec1hu/dJM4evjshCh0ehrImthXfsSla1wKhsw89Y/uI3cjYln2AaR/2MbePHicck1j3d7K2259osUsYGYH3h+3XfS/aIZu679T+DTtrHd7kGpj3uBHvw3b3oac+Qcb2QW9mn7IHA8rHHDPvYobU8/QnUjuIuX2S4+xc55HMKdJ97rtB/IZPuMjCagP4S9zonesY5in72sNHA9ahtDMPr3XOPYDhvZFYIv3LmPELdmzZ7hzouuZmLzbuZRo1eGi8KA+ElkEPIhsPyUmy7JJt6pEYE8PE5q7U3JJ2Yjuul03RmRT5BEpIIEM80bYK+YzUNm0r9wrRGLZ+7nHBjfw3crjx0G/Dx854Yme/Y7af2NbhhjlmeFiy94O6HZ3YtP3qKzobT8OaJ2uMAeo1hqohO/JFj11smpqJVvThp1a2tcO73R9yVlXXsJDRvdmx4/sMW0QZ34nBjn0LEUXHtkInNWh3ugyvGvZdHvu2lRZaEW8NeKFDvJEbnSKR+NomcYaWcerYQC41zj7beHjeDwupd+oSRH5UfK8qfNjGpkNW1ljYtM3eGWBRMQ5EH/6k9hG2LZebP6q6d3psipYxHZWRLGqEXc7KfXEST3ZKIW+HCwd+4k4dgzP+c9yGkEmuDeJIj2lCntrZQ5ENdnjpE2tkgtCCjI3f9k0/uC4yxgguZv9LJNyoasF0hdx52j72H/VNTa88aM5LgqzLjb3StrFgajLGUI3SysuAQW8fOZKlBg8j10vRT+UBvh6abdnWGOjjf4AiRtvcP7d+2I2Lg+9SWvKJ7xtxRW+gE3qAGjFvrRuZ1GRLnXZp8rIweUqHnZf+SyAvir9cB7G1rotWHthmXuOQO+z6Tl8V//G9UYONGOJnzr0far+8POvKi4m82CzyiG5kTtgml5WcU+eMF/yvxFz9L/BuvHghUgUb48x7X+ALVfSInpchy8V64mXOSr/w0P7CA+ZlXaA98RLkogHNdstL1sv1hfiuXRfRUoeNPZm48i/Oblw3GU9455G88lJzUr/cT00+O9/bsCq72H9HzrEjvleNOmq38jB+TVxgJcaxTOKReO+i/CvB2Ikv25rs2/gx+qlX6JCU+CanILQb+d94UfXyfNWVlxjXvPh43oiBSiG3EX9kX6h9comtUUO2O53YEMmNMYhjhR4eEHnwonry48c29nZ8l0at3AsuqlpkIOI7UNyPd+hWjSHJyE9ieunaJpcTolWVFtZijEXxnb1lW4NiXC5PzVtTp1wfrOvItbIu2tlPx38eXbKtUUNFb5fsRVULL71+YL0/MbfGKC3L2rCTExllfSlmfC7EUFV6szEES2nmW59YY9EopRK/vMv3P6n9Cy//p2ZTxO+QZaxaL0N28jf5c82xX6sG9ciaGDvSz59ver5Zf+Bl6//xf/13/T//46X5WSfCIW4Rs7Czo7SxR1+4Fq7obkpb86IJHzbRAIQ0iXWGCa68ME4eo1gn6mInJqRY0+yD7Ims/Y3YNiDWccQO5m9c/yVr4CP6mNUL++qZF9VjwMFWbN+I/fqy9/WZeZA6dQyc4uOkrfc6s3yqGqzRRZenodQzMUxqNyq2JVyTiySXxlj1xDU82FPWomVcNGq5g9wRjk/hL/cDpVmyOYn15nsFRWOUuaEPGTuiRW9H78bLs59/euk8ICuqiZtLS/LQYP+s60LxDFgPW1VW/mzU5eXzrp33dslDtOSdBEZJxoljLOhrSUIVhrAl+EAMiSM5+Bx3Pwl9V+wN1iI+n54u+uGHi9Z16NPTky7D+kR9nuqixTf9jpdnf/cfLnrimil8jo51cA0etnLfyh7L2sfusixt/4KNGkM37tsvvBjOfTovh4OdGpo6LMuFqKrlGSi1C32FPmo5kkDf5BIk3t//zd/owudGfFmlMvpKQyhdElaJULHLhH0Y8r4X9xPAfNZV65NVrIHHIlJSN0xkvF5WdfzE4MFnBjobMHuqwJC1hodw/LSuJv425ZrZtqnkuHFfWO77lEhaDBUkGcZXlh670cn3ltSwqjTwKXzENh8DnQumuo/+ylqZHCcCsbuM0ev39DRUvLzPJnj3+Y8Pe8g2UEM01FnHXTv8EI1Nt9yQZK7RF7Ajsyl5LNwz9ylyQwdlskWXuUVOMAhy4KNzYc27BuSYfZzvBjPKEpZNnCUbRVm2dbSpOQ/buTfignl4Bbtazl0f4gtZ1XTRD2owWMtyyVDzl59KN/34Q+k///2P+t2PSlkUV7axG1/EzfV0+LmP8Q+n+cJuUB4avY6mFoJ3gKQVXdEwyZmDAcfdj77oN+4NO3t6p1apB+6VsqTvOQbDz2dwZHb2Uvzo3mxj88CdRDyJ+Jy99TZyTG0r9wg6dCVTQ9HKxje6ON+Jp8HY8N4dyHG07iPdNrQCbvJEd6Z+3U9sH3VCDBmBR7mp0vf2vQLfK/A/VwWOa/yvmBMfRH3HnNJfMYrvrr+sgMt6xKtEPjBeJ3+GAVsAk6+G5uMEar7vBAz/4scH1+/8EWbv1HfEh0nHyKekLT489Se3GS9x9isWIhL8itgbO8K/hDfJ3zaiWDH324R/u1SZIt7Fuxb38be7HVZAdz8SV3RD5TctP73ujHT3uFuGteL5l4Kw/iWR+LLUf5JPcuCb5KuquVZfJ3+mQerzFh+F+lPs5pfgB73Dbp8/cL4yjX7jjWeb68t8W32jvR9R2d9o/r3eMbPd9unoD9rXzud9yo78256NrF0ykNwlzHJlbGhIQyPG+1n3dlCYEDtHc5n9ScehT4n8hneGEOhYOh6p2D+WW8SmB7mfPaKZJGJbFZToJdtKO87quX3McCPzR/eWeYbmFBt0BHhSJfteL0k3Hl7mhyVDwdCoojPbnkrdVRA/5vp6yxo1qGZL4DjzHp+nu617d1IlZEXbs/+KwcNBGdpi93fFKqvjQa7p/FIMbVmHlqXgGUiWZJOHSB3Y7jnDL2yG9gUwfnf5yoqf18nDANOHbXQyrkEcD/zonXgg9/Csk5nZ7j0iWugN8uueYDjajx1phHIwbn/0x/SBB2Hmx2dI1A3jUL48dipy4uTGXGLWqy6cAjkIhEO2G9mg2cOxkT68SS0iisQhg4+QTnrzLEJijWDkMyRg18GKBTrsc+4j9KAnd3rmqMZyk3Oyjb8CzrR5LccohMjfh5kyhHt314SvnGxjr145aPT1EAKczsHUt4Eswsq4qhg6Ym/AV+iB7YPPGrkiclQgoxOpV5B5/Np3HR6SZx6ebZagDaiKB0GipmTWR/YPD1CkXXkAZB9yzaMY0c8D/9jS2bDHITkHJ2IWzegeEA99Nh56bZiZso1/qch34aFQHuRCgi5gUMq+2CXGQSHrV4hGKNyLNuze7rVFD3phKHYl5oxFiywdx7xD3LeGBg+71pUHlcDEAlP24ct2poq95IyTntuWfSAE282aqVk7csivaN3X2TEILcgsfeopUVH0c3/Nw97b7eXIDXrkLKdrXxki3XPbPCQiL3RDOOxN9XcneKFVoZsxMqPIb4zOa2d+5SFjHixHzzHsaEg2A/j2m/2+70NTGmzbHV3shBTETuTSn/P02UvpQ89/njfIf1aikTUAABAASURBVIYwujZ22i55YNHEONZFCw+RgxpDkxyKvbosKw+WnzSgEQLSkvMHG6LtPO3Ni+rUMX0eBLYQpm0kA2yNGgqqCq2uvvJ0E7bMtSLaMY7ihCZgRT7xFTYMxig1ihi5duJXtMG+XpZF+d5sW0vircNXx4NMH/Bk6axZ6lNtd6iq0BcPkDdeWl3VeshC1vFwmriQtUO0cr10TRHM9RNl27KtSWyixpOXTZP7R9swJqHlhQKj9heZwHLPF3KYyBzxiT258VLm2v1kz0cOd8oe2ng7syPLodjDbds4akAuJeYGcBGKzfAuXH81YErK53o+F27YvvKQ96Vfkl4JCSo6iSUvTLJv4w+VPmAhM5W6X3gJ8wQu60Um0ejETtD7weo1W9fBQ/8FrMzdcQ2+Eyy8FCZ97PErhb0w5015KR2/iTn2brejBnlBkbloO3XNi9D855fjiyk2YOSlZRssXqDslGuGCG/2uptZESedRo10Xd8e3E+2ia+0Lquyr+JzDPYXZathromlMRhjFdsbNq69VonlhZf92ZsL+zL3vGLfKDFJsq2VWoWe/HauIYLE3+AeuysvsENbefEbX/YRvxC6XBbiidxNz58/65Y9wNpFwrYs6eefftIzL8NfuNf89PNP2K3W6ZyJw6Nk4sq1Hj3MEj97DTs3Hvan7je+dyrWWI/wc62KceJVWhylx8ArLfKHsMYYjMjlelXsbTysTw2FDGFqvVyIaWV9pF2rtHzSf/+nz/rDH5618+J2cv1ETrRyyWVVldLCw4yCkMrWqCG7lD2xoX/tvxCALXJyHcFmz4qoYm9Zs36DdVj19LSqhtHdZHKsIRWu4u+yrtBEm6zvpp+5Pp5fSBr+BrV98bL4hXo/f9667vG9E/+G7xv79nq9qcuJ/LpcyDu+49d6+jTYR6uKHBLflRfKLyDymNAGcSfmFwgv2MIzcRLfPUbR4usG/5n1vlxWffr0lDRBS6ONhdi3xAFMPBvrAj8HuLLuzy+f9Zk99fyM/K7XZpVQF0tKrKWRa5Z6rZeFF5vwamrfruT+GTzrhXqsXOsLNU7Mn68v+un5J/3h55+VmpASvcTW1Qvr9Bn55+dN0cv8yvqJFrnsnVzjYpcE5lrYc72QFSLKfTefvcUk+P2Pi/72Py76u98P/e0PC9TZ16Q0lTpdeVkdmztrEyDQR+5ToefenFpm3TbuhztvtSN3IjKp8Q+ffmDvXGK2r50ao/f0pFCJZxoWkBMVLjKmzoy6lpkikamOcYZmDNCxrewJm3motQgytWeOSVuvLePs15E1Yb+OMdjTT6zV6DXLfAzWDRz1m0putrUsi7JOAx3bmgDH3ec9XvZgyp21mOIPfrMnU6Nn1nU/GDpbpjtKG8rRyxqHxtZlv12p1VGExFtDGrygzT4aY8ftVI3A9FZadFkG9sZEf7LPJLvupduZTCUnsS9OXG/P2vncjZjSJifMWeRHbIk5Mcb2Tk5YUT7HlfoQ2GRvzDDRS5+SuEx8WKDPWGdDZkf+nL71VmHLrtYrerTVDZ0xFtmDqSV4SuPe8+kH6+/+04/68XcQwgIJZSfu9IkHTh/W8Se2K3GZudX+2AZaqW0Ed+LLi9K8yM11HuysT3i2093reQwpiVBhre5zZAi5J/E/iSUve4PMwwg/SG1Dyzj0E/bhx8R50j729l2GPqOPNk75Cv+O0D7Om8YWQSTDX4Rt2Qj/gpRtalqy6fW9fa/A9wr8G6yAifkBubsEUPvud2cdN1ko8L42bvE/2wknudu+w2n8HpDO/qR/7/9aFcgH3+nbNh8Klm2l5UPvsc/4l1GwD1j0fKh6n1J6tkXJsq20eXQZ/gIK3iOYxm7jcXzKnLQ348nhDXxZaseP8tE50KxjqNPCWZ9cN/lSlb5p5JQ+uKv8Ymcbm4D+q4LUpy8ZmPnwDxj+RQ/b+uiHCGWf9KNOk8IcyD0ECb5c2OkP6Jvt0JfOPoLFlzDWgfpl9h6p8CMM+9RFDzsT3xvxRD3rmi9nPUaSwKXCtjN5Q/jBTI3b/FTWLfrBm+Q/f2SbMABxnNbaFwG89gQSv6+Al7VHC91qfFMXWWP7EW92+erPE6O3eRI+LEVe1M3CfuCSZP3R7fxR8kHRNtZKPn8AyK8SpPs6jtsghOSfH6npG6xNZBt79Kd8CqOQtW65yYQDl5yPYybvO6LziEPi6+c3vRgNssfZH3db4cdvICUmvTUCTQz2QU/nyEA/hQpiYMMpQF/A5JU+iO0g4xOnfvwH4T/idY3ZD+c4/78cpW48xeF3l3BDMhzkEnt2rg0rDJtezEl5Em9sv/asA2bVP7L41YSIztYy0PJje7/bPXlnH/nWxe7hRXhKHKnrlB2qlFwX6nBuqe6xjWOxk1DKA7dCkGsfuR17ufa3KW2aIswG21oTvsoK8qA/feGH5zgKdCQkosA/HT/KXZbbPL2hYT/52Zkwfzhsy8zD7zh4+CfigKxXxN5dhq4PO1o9/OZpT2zhImsbe87sHWw33X7r8wOZEJoe4YwTXxCbQeiBbUUeYYWvtDvNtnbqvhNH9lLy25lvPOkwcgU/ffRO7MhC1klH7DgKSrFex0y2XxESdyjWblf7YP+c9sKbu9Vrm1MIgCUhXrU8U4n1ajBJDA2EkvvOgsTujAx+S5bJ425Avb+goYqfXXlwl3EDA8kdNdloAskaNVQQOZhhD3rPmQmimeuhIaHggfRhOAnnwAdGT429oCec5iQrap3YZvJk7MIDvmEr9K5BniiRAyWQuCDsPIiRdvKPXh6o2EYlQrtiI/Qde+lhSDZHafAgZ2N/7zztyoMoa0IPGBHPth8PvZzaFA99VOqHL/jVveXlkh17PijpQHwFmFT3B1ewepR6Z5L4hH6bLCkP6IJJ7sUDvqZP9Zrm+kYkQjwE3DvnjTjP3OJnMqd8SouP40GWVdizi4fHt9bDpFwlE9BGTSdKgRKwcNF1oX4I2ENGV0KY3nbXAVfYmipsj1FKm/c6xxbSISGzdw2ahq5A/IeZ9Qo9yNy2RlXDNqJWGuHJ/Bk1VMNAEjf/nYe8XaPEsC4Sfc+JJzW8kVv+v2rBTE48bBcxDvi5LoJJIjv75xiLEkwd4/kax84e6WuOQCb6SPVhG5fUAxup447cRCZlrDE0gO1MiV6NM/f43IlPfXff1XuwSKHYZ9B2UMSZB70rTwWDwZ4d931xxdcGuJ1EqY0fttFnkP1yxDJ13BMmMrvib+Yhq6WOjF4f2rznGP2PyMPI7f6gX6pe29AooSiD5izV/XohBXXyuN732fsWpwoS+//H3r8wS5IjV5rgOQoz94hMFjnNnn5w2NOystKy//83rcjKykzPg81iZcZ1NwPmOzC3ez1uRGRmvdhFdiJMDYC+VaEwdzdkRCZntpU8JdZWbeY+Lyg31goRak2wN5WL3hPiU/SGv1jzQF6O5iV/aEsOJsOgw3xeEs+9cuJYo+T+xiFXZ2x0wDqvjDv5GQSTNYnuxjpUQSaRGwcuAxk9/G4cyEHB0BFfYsq8VU1rncRkzcw8ulsVotDQUYyzvgyJe38FlhVZPv0hbFsnB33mbqeGSfBMa/wWfg+gwz3ttKboa/TJV/wg9YgMbJppIONCX/RH76ZqWbP41FkLDhaoscK3xLrdO88NiTCQke4cot049MnBgEbDhZq6Cz/sgq/LdeBmnrCanIyZz9iXDB93oRVeyXxPQYRDqXWCYNupMU8+6OgWLXoS5yAvTPG1yW4MqeQh/NyBjp8dP4YGTu98viufxowHPoxkj2fHtG2EXkGyPaHoO7lu1cjnBVzpbFVG/04eDtjZw/s+dMAOr5Tcp4bvrN19HiLu+OOp68IBcmp/4pFVYglgM+uQugw0bLOs2vC7x294YJluDMap5wDWZOEfoYxsGB6ABmNJqV895q3p0boW9sekkYfwPQiz29h3iektz6b+Jgl9JVzheWI5f8uR7zCdGth80T/+w6offrdrjJvUfivSNIVszz63+VzFx6DotBH/kMnNkLgS507OxohMTbvHvKN3wDLghrUL/U0Le69V13cfVw7OVg5OmtbW1Jq1VCEj3amjrmLc5yHnJw58Z54avFdkLouMjqGOP/kPAXbWt0/bpF5ZpxcOOgX9Q/4p49Xs00QzdLkuAHuJ7wp59mTNs1/D//Ky6YVDy406qlo0bPSje5NS1vFrw7cxSpMumq0se1GTDHXlsP0a/7Qh3zmoxOcVXcT/8jLwcQgC8V7xqevHH19mvBboYbmkYo1ZLC2Xpgu6PhAz58BqHDJdOOxtbmpeyN1FOfwlbTK5uVxWrfmPQz58p+XyQRv7/s6z4MYh9yf2/xwTXw6BOzEIY3ijbLfeMyIu9A7qw0r+rZ16uSHT8e1OXlgKfWK9d+LVIl0+Sn/zb6R/93diHX9Q9Rf97re/nXkzz6QPHz7oCqzrKlEJyXlnkbIfJvQh2yo+/C7XVR8+Xud8yzObD0rbch31FtwNB3ZkbtCTRxHHwFdUanDbqU89Wh9Dg7HNDZ7csxc6nxWFTgVnTXvLhViu1vXDonVZZTVFOPVxI4+o0mzwQ1R0mnWqklZuS0mtFWClnpdqkkUt3rWxP+NLYbMBBXNgxoViriPPrNVGbLBTG4lZs9USXcYdo6trpwYDY/Juut/uHNrewHfoQxsLalu2VYVjlmIjkLoqfONSQW8VngG9zz2d9dnI7Y4N0gmPxDISV6HLMvx2stqFVhX61zAwk7kFWJOs0Y6CnZrJeu9JvNl3iCaeRj00ahYJbIPMAIiPiQuP8KdjPwol26oWH5qkOmDgATmIjE1+MmdiarW5poxtbcQT8zwytFBTl2r6nmfCv/8PF/31b1AVmenrrnzv7NFJeAM81ONCTxHrASIfQj9QB4SVUJX626jBxN7RGR0T0BncmDgRM3IW/OQd/nx2scCa+rEVGdGiI0Bo2PMB4E86Q0UWtVOpC54THOoB4U8NZmYfBNuHPuKK/6+AMvuN9qazZHjPOcJR95MwSPxAceCZ0facpoP8mg+Btq1yqfRr+zUDv2bgX3YG8uT6IoIgA18Q/syI2HwPXzF5snyF9Cvqz5eB84Mgfay8/9AILmDzKcHAPnqGv9d1Lm+kA++F+f6gwHv8n3p+xBdvHpoZHrhjzncVBY7Zl3fYFfiS8ssxz/beSw2+tPwU/Zk/X9ie5/8Cxq8uPpfRz+Uz9MQ6xDfEVw1vg2dsaijwRuU7GpPU9wSKL/ToZAjlcQUReEz/x+mShcAfE/HzCjzrid4TnvHvx5EHzAKwSKl/urlws//ajoM1DCfvwQfmHLw38c351/ybyqfEeLL9TdWosLnlmzRSc8j4WRb0n+3K8+qErxnpPFPygnLn19L5gySx8H0fdiv7gQE/CAY7bMx58hrcM9iJ8QmDkpPvff/E9TqcWUWH+UHzimRgm2wB6R8QffE1vaAqzVnfDD4HG8JxfU54zKZdxrZlm9F5QXlMBy8WksNXCItsAAAQAElEQVRJAT37x634cReIaOCBnvl6HTPgN9z8cbnzsoapjFz6gH0Yso8+uJ+C097JkzwEzvn7PmpD3+aL1O0z35jMxIX+pZxnTiIfOOjUAGub/GdeEFprWnipNmNibnvKhf4Mtp+nmqksT177qLWz3mzwAqq0tIUf+E1uNWtw5+3+duflAH6c/KLFp6mTcZSntjuDwOTzwwZMXOGCOrt5GyxS8jABCuplIwN1yqcHTyc8U0ELtCrN2CEEL5vRl5cNH6TIuKzAl1wHJj+4k9dGzBkfWMmOjtLZyp5+BM/K4B13guM+X9h0Ytp4g7XxEqqTt84LgDu529jvsOlofu1QpyKeKs/+fLlUmAzetrigWQsvwgq+IJKr0FtVpqKoKC0scJlZgG7iwmvkAsGJVY0dUCpuC/W08tIv0BjbdbBxn/7PeHYRLJi3K3oTr3341hpyGA4+sPHi6c7L0xxa5cVaYONlT9Y2IJmcDfbpjp8SU1WVbD8BZqNMaQSng5ZZ4CTNGoKcfsfGPXsvgA/xEdJn7kcuvAdEk9RBHvNwg6OLPwsv+FZe2GVsEys5atWmr+FPTIGMkQJvNdbqhMg1ZKLnclm1XtqEIve24S/2XFPWNzwL+y/jyA0+L/K3knJYqDSLOMhbevxNbKffpAZdEHKh94LPK77HdmiwR8MDYALBhT50MthZ5+TOMEdmiTwwfcH/5OByvfBS/qLQ4t9UxvMaEfSQMOzaaAhUKeucw6EN3Z1Y8hJwY03yt54+cSL3abtp1gf02y0vcXlewpdcog21VvbWtMMtNls1BaqV7NOWoX796uzBjf2Yz93BB8vSWIP1qpY1ak3JeQrwHh84YI0/gdRr8vGsNX519nixdqG9vLwofBuywedlZMahRa4KH+HNM6Ua4+lv8i1t1Gf0Ja/tseYb+fj08qNuL584/Dlyw7cxJY/zUBjbyWFyU1OXWfMCLOU7mwbjIrZF0XvhQGZdGVMHidP4E19Em34Tb/xmqmptyjT6gEHa3AOMY4+OF8qdmDfdOWQ6IflNrYaeXCb+Mw+d2go+61j4sVJT8WuJbzmwoc98vbAuyzrXdPIjN0ZHXaIFQzfAnS/843/y3cjrNXquF3y7c4h1I383vXy609/pN2AHNs3DHOqryEPq4MJB0fVy1YcrBzXRgS+N+G0reYk922pV1ElTaNlTF2KwrU8vP+h2f9E9f0ON571tLdAW1rMBg/VIHu7JM7HEbkC06E6ebi83pY4msAdu6MteuFMLGQ8ObMQzOzCf2xUbC/twUQ74csi0XlZFb8dGnn3JEakidwLGjCW01E782fc7/ELHhTUnb3xG3TgAnMCByqdPL1OuHvGsywp/qTUg+4Z1TD3NvH246sPHI38v+P/p0yfy8qJPtxf9yP5I/8JeD/+FHB9rdVV8Tj028jSBg6GGbtuzBlpbtYBLvUTWts7WWcPEl+8m9+SWfXHS0ttGR80YbsSTHAuZArJNikO+raQf+VjbOAzu47uZYcSQiYYjbwO9eS6Q1onvzH/4HWtOnFk7yRNve+Yn/FlXgdej7fOzn33ZNOvkQn1QTmrNun4sYjTjEqqppfv8PLQkt6ZRVg6PbjxfgqNUWS9rvTT6hlzTxufdDX9u+azlgDBr+PLppqx1Nc12+CTZ1uV64fOmmAxs3dkjN/y6c3C/i8ejuqQBX2HbNge0myhvxUb+1mpyAMsjbmlljS74c70uunCAGFivK3tq1WUt8uLpS9YptZl1azi2Lsv0P3pvt46+ucE1+INZ5ERu2uzJsjQ/Z4Ya9hq+VWvEI93uQzeeRV2Sm7RgMweZXqQ7db7z7E8u8vwchs5eWS5G1uScZxm53clhQ9+6NtHJJfyRdg4Cb8kr++MTuf2RvH6ipuNz8p6fFwPe68dF/+v/8re6LF0fyUEOrQt8cWtVSl/4jIdKI1JsD1UrpbavPH9S6wv139gPUik+DepVj5a8x+aNet7wuYPPeg2bjGk+9z6x90C/Xgu5OifRdeezd9aCB/ELsGr6KS2rqCurNc2WNXnhmfBCvJ8+bYormEJGckkN3Su5rgd/9DRqOmCLz7cb6/Iy63NQ3Fwzp+ELRN8EwcsG2zlsv/OZeCe2jcTmwB2UBnlzBOBLTo46us+aSiytNXxeZg4yhw0fcUBW4o8vwaXuUCbjfNWillwTQ7EG4YlscqxjB8gcykeOx4vu1FjHWVzBliZE9+USPSU7nAccYxMrlUxcncCjW+gb8BV2VU1C2ThEDl4imLLWnDPFToPNMrw7z5Ebz9QbnxeBrEsg49BsP7TRT8XcGOYz8sb+yMdIofT775r+43/8Th8/rjIswYGesvEz/uazIuOZMyio4a4ZZ8wECp/wVBt7ZGehIqevtOgIEFQuIHkR9dGVtT7lcIVYpapS1ibrsrIfL+zXlZwVtfUV9QdqGjiGh2/H+Ft3T9+l9La+2XBl0sLzNZjE9zd8IcL3WHLnCV8QnhBmbHvyFeO/6Is4WUxKgJXLGL9xXL8Y9Gv7HzoDxwOGrfKon9TQM/zByUHf+UD7g3X8qxQ0Ub0HUM9XcnfOn8cn7tf+z5aBfEl6BTaCbZ6lb5D9Ynvat49+Tn7PWyEbkPIRE3hTkC8EJ7xh/8jRUx0lhhOetZ642fPNlu9NfLbk2QDwxWs8A7kJ3/xG+oSfH+Zl1SO+z2TgO+npRZt0dDH85mV7roGcz7mByadgkBo8aDo6Tl3TL/B/zGVb9hucuuwTJ+j62WYf/PHpGUC/yk7fHyHZnrmzDzn7yx4GnfAQ0+/bnn058xY/znU7+99X78/x2yZvT1CMn2D6Qp2c/c/qe5JNTZ1yZx/cBBd2+ZpNUY/Ak43wfssOZcUeSN2xIR5MhDB1GZ0P1FN3rsjZR5YKZRq7T4ySpOjSow2MBaTDV/FLJfM3CCOKZle5fwZZv/Dmy/wJWP+M51uTyD1D+KLvGYILnLiMTxjJ6cN/yw904j4giMGPsPTvwfarRGjRddooaIHMQzvArMnbeoRuWwKwJh4Qb6DP2/QBP01uAyc1NkVqUTF/kGXen2IayAQ6PZYUiGxwrwDCPijBZQ3SnxDZjO2Dxz56xD67cE0nhBCZQPRFR+fH8exTw/iTH5cMycmQv1KT4xFHZAb80WlbtjOcve3ZB+HcJkRfUjmzOulVT9QhbAYGKR+THrGTY9oawWjSbKsAPbXJ8zT/qaFt9Bwcg4AnEE90fAlvfh20jq9jQvIQ2Pkxf9CGOvqi2cZGBgCquR/XIIdonJOEZJtxQNOn/GC2zTig2VyMGdnmjjQKi7HNPADW9pSRmXC5SvnRbZc8AQI8EjWv+NnxNbok3nWDiTeaLTF19ljimghuA5sB2+JCdpCDrgFf8BPmuEM7YMZSVifmTl5QwfjNjqEFUK/0gbIV0KOd44GOER14GpLtdBpROkdvNzw78JgK3TY+1ytDdAbC94pkEN7xsJOXUwHQ8xrY4ZKs2TIOTiLPvJ2085kgWdKMG5uMJDZgVQMraMYvUIkDKNYobK++WMhaabbnS7Ezb4ctyT7ootnRN1i/5DvBguQCLT3YplyclUC9IvFjKPns0EZipo9c1cGz83Jxm7BJghd6hy9U27KtAlw1xwzVWf/Azkva6LbDJ5qBXJ68GR0wHvMxX5BGdmDnhMkzdRAnk0nncf1Mh33K5qWwy3DhLbkN786LYIUB7KRB5po2F15G5cChQye6ibNDjTxGkMk1uCWWoWI9pM56st3BSlm/OeDWOxzJBcCUl32l/shH4Vfjhdd8EVal+GR72pQzjRVpw9/OZoSkgT6u2dvIoDT2oiPzVqWCceCPVXJZlqiFnfExlz19SL40Dhs2NPCGX+jIC1lUZIUVnvkZgN+o+uzqrP1EIBtNdDI64pPt+VlnCNPWZBS4Lhw4emhyaWkXLctFtlVtIU+NvpRmo8c1aXbGnn6dtltrKi9hlQ0d+wzm+sOowxexTn3idhZq52VmYEz/OyHuE6Ik67Pxgjov4TOXc583XhKHz+jkZTRv5scjf7HReIG5LAuh8dKTN8o79e74IsKddgiWORqUfyr5zO8gr4M1hk12pWPNN2CXMBvdBm8bHwG9Nbup1SK7ZNYtFETU8atjk1CnjESd8hJ346V7eFtbZWR27A4KKnEkj8u6RgUwlFiuj8PS0MoNfD304QcBdGQP/4x9QzfrKniGksP4UMRc2Iq9qjb5HE6b9WBNeJ7ED7FYVZVORkaybB2xkKMOwKJGfSzARn5jYyMG0ez4NJR4JASJmTRI+CnGhc7WTFwlG965fpBhSvwBu9RYw9YaKqz0wQ1yGRCNoYy+Rg5boYtZrvi3E4tothV3A6gHwzX9EPgOu5UD8Y8fP3K4tmjARHXAJNlW7Ba+2JZk2VbDf9E6OQ9/1sfwbKzpTj0P4sk8somh88yY/09kQtnxi5JWbOSAubXYX1XovXHyF97ou7D+65p9WORpUXRVYoRPtMjHdnCB0EGr4/+OgT76QwafITCViNu2qpWqGlACScxm3LCDPXkekEc+/nVOMu4ckufw485h2CBm0VInhpfhw05jFn3WYDQw2PEl7B2be+26e9H/9//3W/3f/yD906e7fuCwayM3gT75d8VmDipiL7pX8pAay7OoXMq8asXnMZ8jLxwU3ueBZiOUQt48G27EcFNn0RFRFZ4OKWeaOKc7hzrRv3HQmP+P7UIuFnwLoEGwwzbQg0rkqsBS5zkcDgwVMV/I1yKJeInzjq6NgyvRinhFroWsmV8uq1Zqmalgl+0DQNhNBbT4sJaul+iUWi2ym5LvxDH7XcQkUWJKK26cc3HW5Xm48yM5feEQsU+GkiOPDdyT+RNesyA7z0RSowEhIMEbsIQb2vMvZ8An/JSl4rO4lcQS8SzpSn3dqWPBk/+IRupa4LleV12uiz5w2LW0pjFKqZPbjVw+4Jb1IlfBY17Jkc7mY7CSq4a8qD2Rxw5jVVN83u4S2wQ/d/3t337Udd2J/6bCP9uyD0hcA4cj23kudeosPemA1xgy/g21VprrBeaO8jzHGEqwDOxGDkbBpe8/fkdvlQuU9d3Hv5IZC6iKAOFgALO6cbh6u33C500au1LXIk+ioZY7DsM7Y+LzIH15lU2cu5TPPFxWdG08VzIO8KiVMdWA/d7Rjyr0tFq0VJP5k2dQ9Al8YYbHwVy3AS0xDXKKlNKHb2M9wkOaFHtFTpYAsrFDp7OmIiP05MB2Qr5UYGjhMzd+RT4642v6MeC2BMuEpMnEaKM1AioVRszm7Agn//sjH4JexNWKvKihpIh3KDoDICR0DwwhqtEzsQr9DSimcW/w4dsRYCrbyriDG+TBnlgVibIt08fX0XEXumiDdQvvAUOtmvJMGsQGl3pn0KVLu6jiJ7q3+w8a/qTvv7dak3j8Kb6UDI9kZIwRBxn9+M4UdVb0BmBRmi0d8BhI8vzTuDcl3oCxPcBEdrD3MiY1yloMCT/grZJtZlzpQXLZuQAAEABJREFUgExnrh7jzKNjRzhyNgSR+yARG9rxcWh0AIYHGsrXr5M++U8Zej0IqclIZhrALD73Sc48tK9B5HqeEckfjANgMV5Z47Yd3w9UyJlOKHCQIhPIFMwfd5EL/SHwx1n9VfrXDPyagb/MDPCE0Ql/mR7+6tVPZ8DO+n2b5+ee99+WPCj58Akcsz/1/fgy8TWtfHTzZeNrlD8O5/lNAtX5tH2vKsl6hzu/FASdPAQyDtS73Ju9ZAh27gy4EsezDKg/6oquwB+l5En4OQ3v4wlbbAUyDmQ8v6AimPEJk5bbA2wr+mzLtn7f9pWlmCow+/jiRWaZcD3wzPOlbc6O2/QNXNbwwBzrPvGn4En4Z+pTfxNc5KU+s+r6dp6SwgPCM5A9RQeDZ2DKlZgTpxR+/eIWmSn7yNv80n/qiJn5DfLb6uJjcePS52DmfhKMMtYMAwN4Izzw2IE60dH3DBP5dDv5goo0q6yOzvd6zyU/+mdfIokUMXeIiT/9gdWs43OMW+geEwa84Qu80l8HlhmfwJDLsn3oo5eOuW29b6h+tTFp8NiW7Tl9vT3m9jv8g8H2lLH9wBAnyuP7iRjMz7H9xnfivtZPrifeqEjubb/aa1UzVjvP+VA1aXMD68sWn05InqdOxLIe4UZNugnzR+0cHbfMw29jH5RtYUxpwc8xuIMPpZBD+2MBTXH1J9XYfpgv+kDmn8Op4DV+EFN3ahJgymUgl9HjDGYqB7W+8cLrzkudIKs86Yk1+EB0hRbo8A+S8gwHfujMdcXnIJ8ArY8ZI+iZpAug7rVeo7fnV/IjM7bD+goWf6zcJ8f0DZ70BqvZhuxjNn2xmGvWk2hfe1aevkNG75j+dBwbxHviLGco268QBNN0ExBhk+QaU89EcosfAYbzGjBG/5xws6OzhGKujK20cmnhpeG6LpovcmT+SIJftOihw9+ujbdcc72y5kPgpNBt9hDeHHxjjmIbF+Dh7U4IgA1fkIwj1x+xM8UcdqHbZ4+vMi9UO3Y3YEdXOAFsR34g/6pjykVGh0/lYz3gFc0+9HZ8f6DQDoF74g8YGfvgSy6SG8My8PkEG0wA/HGd2g67ky82QNuJ9w1vZz6mf+GzPX3MeCZNR8v8FdCFgGyrWslPPoLkwh89tdhlGvn77ab5N6F4qVZ1PO+kz/l7YtPh4xxnDuQFVnKV9c4L5423p5GMfdhx6Yhjx7+8ZN3zFhTbYCEPrIRbr/3IWs19Rw502BvYQZHsAxdbG3qCDyn+xAcJXVzV2qzV4iWidbTwTr4IAJkLfQdVirwNNxC+E29hE/7QE1/+tk761MGFA8O8pEREWZfoLPJne65XxsFFX+LN+Hl/i5baaY31wo5dYHIZ+SJkpLBtpcWP9JqxtWrHy0Zkdp6bnZwlJwfs81CgquCpyb+u6xwHJ9oActmH9vgVHRZ/LIXvsl50yX43vhBgZBJDaIFWIm992kpOGj6Zujte/IZbsg2UXIBETII/Lx6Hypa4UD3rb+O5AYeOBiEqeEHc54tbT1uxf0L83Xt0ddRYtsVNaQOloefzJDm5c7AW3tCzdsmHfeicPBzYCPELaxpao4ZsECiLrtgMPfHZDzxrA5lnzkZcgxg2DhU4FHvgE4tdKmIPjNQ2tOiOD40X+tGNq5MnuCpPXcnhj58+yfak2ZahRU8gOmzrbJ39ldq8EUfWYuIf5IHNQHC2lXxs1MzOXg0+9bmTe9ta8Cn6gz9hY68Fshyh2aX00TfxU38//M56QLANT1MreJNL+oU+crCIVEiKg5bdJFk7hxL32zYPFm8cmMR+oadV6Yx3INyB6Mk6Zb2qrORw3+/agDuHOXfkWyutK4c26zr7HD7deNYFMKeCHsHozPMvObgTa2pl43tInzmRYuOEFV1Yk806kfP4KFp8ivyWnOJMq6K+0U7SSI/Cd0J4WiU3jXzjH5+rJoaBXCB+5bkQW9cP12m/c8IwsJe1sozukuinTtHwZ+Ml/Qbux7v1f/zDzgj7kMLjKnJYU5dds04Tp21wq67Xi6J/5zPAyFwvVnxQGjFs5GIjN9FVLRzC26w5e++YCrXsUSk1mFq0jc0m26qH/daaWpXMn+jqHKSiHrp41gTWKJZt/FpYtxX+NueDdc9hdGqHoTZqOOu8UTeiXS5N18t15rRRx9lPgeDXtWRyzKWsh2jr2hS6fa6l8H+INIvgJlBK+kQtfaJuENGAmHXOsySyK/XVOLheEhewPOx+/Bg/SlUN3yuikqWO/I0D5BdgHmbzfEv8UGTYMo6NxDfPXUAYQpGz/LPKnGqpkf/WpPyt4NiL4p11Sy4tk7MLPBxyYut+HmBKUKSGPw3hwGVdyPFF1+tVHz98UPISeJmH9z/ynepFv/nNRX/7bz4i+0ka96kEl6k0A6BEi9DsxkxbFAU1AR96grFVrUEauj+eUa2KGgOfvpqEFUv69Omml08vzNA/lQzGRlZCnaIuaINt5BvV027qCfHPrvDFfmi2lTy2VqomDRTd+FwIz0DxPc8e4Aa8fMLPHKhzEh5Z0XCT3B45W9em4Em7bi/UPDKZFzZCu15Kl2tTai9y4hByYK9jR/i9kIsV31eeJ1UW3kx9DMhJyTY9AM1V+FtqS83Y498t/2EH+7HjQPaDaAPABHqkcmH78DVyrQ0FUAVXYc70x2Unt0PGVmJ4A9jwN/rz3JGQMbwSvjRFFyLMwFEUA16DtI0g6NcLOo5l3Td8jv7oS97jZyHTWqGvZFv1GBf48Ebmtt31aX/Ry3y+Ssnnhw/Wv/3bj/ruO2lZDpPhx/qhB+dqwqFbEEJHeOZo+oDP8UM0TIMffA5t89mSajby8S2wkP9lMWqIB/73VyitDluRO+lTb5c2nnXZj+fnU3wJYFQVplcByT5yoXdtss2bZEm25QKs12YbvHTgMwbwS2dLwIHMzz7jd8CS4dp49c1Gj+NXveM8pollMCSl3J8uH2vzdaknvp8bUmP6Y+Dn9BPfkTgczji5+X3g5/T/Sv/XnQHb1E9A9F+C/tBmBAN0f8w1NygF/a3+27qzrQNwnH6cvTI4Afqf8coHzBvwUOkAn07jhMwn8OjmKTR538d74r/S/5zrzoP2qyCZp9sJMk68woDmr4K+0fzOxjfY/uTo8S5X7w28p//c/L381+anjtDO8dnnA3qCBl82h4brAay7nyDCwOSdMUDsB4z0YnECGT+BR+kA0YvGumGJAdeX41lPqZvYmD1s1L/xy27yAybW1vxDj6eghuCYwOSzy4YT+Az5NDk/8/yoi5BsT7WnT6Gd+IwDmZ9w5vSca0g2OqTZ29aUsaSAJJsBV3hFs33gGD9f9uf409bZn7zfnuPMNNJhDdCxDmP0+QVkJN8TzNwQ6x0wfbpwZ84i15O8rD0wGE/I2IUFUhjTzBV4Unvq8NR03IILhDWY6MehDCfYllkjPeCsx7MPf2Ayv7vli/wz6lzXr+FCO/Ff0xf6hJm/M5+avsW/E/TUgjun0Rn5c/5L+sjbJJAc29LXYG4yfgiRdYU18/TvYcTvnoVBEfriywFC1OgOFL0m6NEGIgHJEpBxdIl29MXIcgxmRJ8xHTNUx26E5Dk/b2YagAPUUMaBwS/0Q6/ARbceDYHHqML4GD93xmhoX4Pw9emHdPbBieeVFN0B7JGbiZt45qKmWe7BM25AS98ZF0+dk2/Ae9JCH/CftPAGDE8B2mP/YQvdE59eNNB2btLwUOfzzrbsBwyxvNzGoJfyX8ZPkJVmH33iG/AEF7AtG8jkAYSCfk1QGbcGNvUKDza2IvjoMhj4eHrM/D3r7z0Bh06+4AnrwLGB/+GzJ2b6UNClYlzodoTUyafAzTwyHkCXlRdFA/yOs4HwjY4IOXQAfO/kAv22IRxXcIG8wJkY/J9UeOJPoFNn58sf4WdgCOXk3fEdmQFM+W/cTnpsBTKPCGaIbUw4Re3pgew8bzVpdnABTXwxtz3HejSbOeND92B0XFnj3rvyQz6YVk2tSmZiY4MB0UjsiQHsEQVHysjr0Mwj3KSPNS8JeXV6GNyR71JiiVjsRB5z2KMCyH1oms3cTeYG2iS7RAo12xyMOdwRyPPGNit68ITMiDm4Qk8u6GZcvMgRY9yRmOOSnD/ghNORa2YXtqa81IAkl4nrsCda7AUYzouohRvH+EgA8yHbEpcezT4nDxr4Af8EDWbHNVDGFXdAWLZnP+J0QJbdZGC+lHHJjJ1nh0oCPMHKn8L/qLAkuwt2+qNWEsfA9EBv4sBxpQ2YAp3JsFkH4Y/nGvMeCzZP4F03HNjMM2gEN6Zu23KBZzGMrgkqcPjdeANkK2vX0TxFSxkB6QN446i2Ojo6Y9SLTokZyryOvTjmOOvlhiKuqRMbA7CtBr7hR2OcVHfW2ra4gAJEPEPBD9SNYeaWFCh15jvFuvPw6PRSZJrSv/EWMugYQ7YlrrNos6ap8wBUaFaRH9uy3yA40cI/YB6MOzXywsvPTuIzb8uCjObfCtjBuQ55WMmpNNA35UEgqrwAx21iQBqdAqaufviqBzpKk+tjXaAhv0Mc8B3ABmVc6K+yyuRAydOYccdmfJ19bATIFZzKC7WNQ4Ac3gyc6uAHizqOApNUE8ZwAlDwgQ3HI3vjpe2GbaYSdlWLVI3hovLC+q6kGh0sfNawYxuv8B51Y8xcCXmKibFollX8aQCjYu3gjv8dH8bU0zV95kVoJ0emDkWbuvEbtcpYU0ObvJy9zD5+48KkF77uxIuosr4DwdAit5OTmUebQ5WVl9YmljH5bMsGJOaaL4lzkGFyb1nxFRIjZuBQK9tBEePAj64bhyGdGrlzSLbnb7LB1HgGkjp4yQ2f0BubGLQMci0OcoBluWpZOGgiFzuHKoHBekmFHLHysv3l5dM8IEiOBnydJMXWRr5EgEnX6MKXwOBlbVeHb8QONZwX67aVfMRp2yogvkbObrLy8l7KPDns5BHVHOCiC92GoxNf6Hq0QUxDXXuQ6JvowQIyuC7kGPsN/EDXnpfU0FLfnTx0xvNAMUaoh431yctw0FiyuBEP+yD1ke6Rk6Wtin+21dBvWzbjdsCHDxfW9iIlnp6YCj2dNdp0Y20S4I7N5BAm8nDEvq5XNZ6Xo4d/hA1wWJRaso9xELbxYZ+Q0KVSqwU/Fg3yLmyHL/neeEl/1PNQ42V5dFUtB78K/sKvffqX+CWr9660conNpr3fsbVJ5Cl5mzryudlKtsFD6UPFvFXN+XmLD8c49K4FH9qDb8968j0q/lnGFzhZvp3NlQPLjTVLnez0L9R3dB2+wT2GNnCdg8adAzXtllijLTXMeuOOVNbUPQuUnJIs1D/Wo+slfyuT5+3Guux54Bj7fG5m7+WQKAeGOYQLrNRT4iviC9j4G3YX+RI5Ij5o8TEQPw2N9Ot26zLPrhyY/MN/w0hd9Ve/uerjd02Xj03rdSEvjUOT7/Sbv/5eqFHaRmxZipdPd90SI8hltdbLosv1QngLsYw72N8AABAASURBVGiuXWxWM8+WBR3fCYsiDfRJy1A16fJhVSP/aytlT3LOpdY0oWoh/2SHxA32B0sjl2aLD9FPBuVFWi7Ch0ZMBbTJc8c/loQ6GbrPvfSi1AohqLBZHNJk7S9LQ8YqSXnWOPbYX7HRud14/t9Zj+gaMt9DRAymZ71RdieoHdiwAZl4L/r++8vccxcCKhTzyFHxBX9dhlqVqqyVmKtJF/zIvAwjPlAS6vhwo25uxHB76erUUvzY9vuRk/DBH586tnGTHVaAVOyJQbLm8xc9sOrCQWMjsUYm84bthcPuZWkyuAHfhkz0RYlnfhYtq7BN1NQrnOg2vmmur7CzENh1Xcm99Td/s+rf/u1VY/snTNz02x9+l/8jsqoWhS+HmIGMbcPDxbNh2qdnRs5KrRmZprRtu83nfIGzrCNDu377239ir92hbdpZg+QgNU1yJFank5BOTL3v+Nt1WS/oXeQoIBYbbZZsA4kHvhn8gSv4WpWqJXYrLfrslscPJsbUm+dT/ontPO87+ej8zlJ04u+6wmsUyeQQkU2ktvEb12rwlJhza03kx1ou1Dv8tlUAUmKZFINYU6EH12NFLevTJFwEoFj0Umue/cbzaeeZNchrn7lA2y69/CjdObDOPs5HpWiYUuws3FprKvrAgo3YxiA57nBK+ZzYqZP+GeAd5NgxXLZlWwu1caG2QRG8UGViGEBpaU1BwiZXIz99wqQSVHzPc7Jc8BkoFX7ZVn7LtkZvS7no7fDhHwm64fCmJq+7/vrf/Kj/+PeL/s2/kdoiymPXIB9iz1R5xt2Qryo1dDQZPyVRO3m+MJLG4BpBCZYJsM/ePJuNTVFzwm61KfG4DVADLD2YKqtBN31ANFt6hplfFsZV8BY2h+48e0SLj1KpECi3h5wVh6MPtJ7bwWf4gAJOYvwFksfITKBuTQoxq2qenIk/MCfcSANrRDyP3GQeSPy2p19LNRV/GnPRSiavMw0zh9FHSZIt9GBmF2tGelDJkgzwHWmQf6brV7W/ZuDXDPxzZYAN/s9l6uftnM6c/c9L/PNyjH9ec/9CreUD5M/l+uBTKPBefyrmhPe0v+T54zP49QvIz/l65jY/kk44Zexk4JxJtjX/0IuWMd2f9Hrvw5fKf789E32njofb53T2oQfm5LObmXl+gWFAn/sbRNczvFF+4ehQLxJ6gI6W9ZjwqMuMQ/lajX4Vxy/J4AORew/Ol8KA+ZoGvKf/IXOj771ccCeEduYq46+BbVJhcSPXxxqfsesrbSTOfBP9jIb8Yx7SMzzQ6O4AXzohkmLGHdKbHJOfuIZsA0fubMbEnjhlxIAxd95gkmvML/PxNbNvgX3qS/9Wc9/iD37gfyC1mziC+xbglgLhP3mex5P4IAR/QnSf4wf5sy46g7CP0bxzy5QOtbmfuQjnG4zkiRhOTCFUMw+ReWCh/5T9cNnWIUvepDmO3yeAer2iC7Oy/Yo7BzsvDUIP8NNFMHGF73P/bavK0DRBj9azCPib6aEDLcy5glLPD9BMgNBP/9Jnr4JGnydvbuE5IfOOf+GFKdeM0/bsRZuSKBn4ETlQ8vyT0S+HyEYHGyPXF4I2WidIdJPHEmO/AflJjgL2gddX2rQVnx8wWeBHkSboqQUv1hheulyyLW4kml4BzdbzbGB06IecJYzcA9JlPfLCIbFmfqpaeDnWAq3QcFy2ZXsqGlN3FB603KFA14ToEs0u2VZVKfrscAlc5UbPHDUDAZuxBC7gWSvZH/ExdNE6fHQyuU2fxA98yXicNKMbROaRtY1Owzrmy7uNF0Sh+cEHK5eB4yr4M8KtdEpu+rQBD0jb4poQ3irmshSkjpZhx5+NF1Ed2cS/tDe/Di5SyUY89BMp/J26DYQeHyXP2s56VGtz3NlDGy9KWt7q6MtWGOdCOc6iExWSLdtyFb2O3EK2JQHRedjTU4PAzDYsRmbnJchODneFd6q2ZFvRq0ezrYUXYIGqdtD9IL52nvgbL/xvOTggpuRhpI9i+ZVzDtCJu7KtIz7oQeiIhZmK2FrVtN2wK9rh58B3Pt/CD1hW6M8QnB4tMjmECAzWI+j5TEbOdqZ6dLwc3MjHNvMRwmCtB/4/Q15szfyiy2UF5hw+BFXgJDMcE5QWmhk4N2nMvBADfI06aOQ38cKhaQvdeXbfqYvUhm301swVIU+eDo8ezT7sdfQKnfZhR7TgAnkupM/6DOJyFVSrtdKyLsqhR9YY8anfDAILdVnwDGJI7Ys2sJ15emHLhpO47fhBfDhpZ5wcCBZ8x17yLmu2yMefjq5TbwiDGBLzziFEZ5wXtJnnBfWcB4f/4Q0EZ1vGfmEj+m3mlk5cetGi44To7MQUmdMv28r64rXs+K9Za7Fx47A2f6NyYHtNvoDIwTZ5z/zWzFcDV4pu24wPXZibuQ1+XVc1nsnyaQOrMBAePgz25tDOy93YPmDXxvNnzwtrckY42sjRRo0M5GwUgSz6Bd1LdEc5uND7lLFa4Vdrso+Xssl3dKbWbvf7jBcnZz94nnUcclk2MTCOLmaq1jjkuKigva4Rvmz4FJnUb3gDeujp+F+t1MjReuFgHPyGTHKnNMOJjdTogQMx8cZOTcCN6YtdskMPSKmXDf0bp4KxSQkqDbYHn+jRT67inx6t6tAbmaAyv+BbVVN8SL3En6kXhiLe4F5eXshRXvtK18tV1+tFyXnkpMOnnu83+FRVqma1JvZZk3nZPjhSCn/qoFySPO3ZVmEj/iSmG3WXmmzVlBZ8+sD9PjhofaEONtZimVDI2rE/ZBubTXm+tCqyjVXWR4z0aGPWRVZayn5AROZPyOZmW0Zn7N6ojzxHO3ugGnpZR9tP2g4dR76OZ+lRB6KkDn+S++iJPkV2SBuf4akDzB0XONtznBwk31mLIKIv+l8+3XRdr/pI7os38TVKP/zQ9H//wy5KQLXsj/WwCv/1aFmLDG0rvggz0f/C4SQoDthMHhuwhG36fbu96APr6yc9RAQNliFUeOZgULudNR9gKDNFX0BpQ9Pezv6N/3xMcvAs4C5Zmgrocl3yt5FbqaoynXIbh+gzZ2DSHyB1DDXWIjW0s7Z3FL+83BQbnbXFJerqWIvEmTwnlwNadGQc3EvkgDzjYndZVt2oXc5uqW2TD2LEVtYugVcr8isgfYmSYB07B9SbDruptT5jGNIML8+YOwfBrVa1uij2UanEMHued/FHSdrMSSF4wMvLXT/+cNMLh9ggYbHMekR3niudvNueljK/czgYnUlhaLfbTh52DeJOHqIvuUrOpMiZe1OhY23S33x/1X/5z/9WH1tXsVc9dkm7ltaIeVGesdm7geTfdtyCR8panPgqT5x99JkU48gk/lehEB4w8fBwabCAHUgs0Xm5FuuxAhdg1cLhZmh5Bt/IUdYyyTa6qqQJzeR7YdwU3TmIS56HRMyaLfgMoivrtFNvmEVmnS4aYvx5FXjMO/kMH+mffKHzWNDlssjYN4K2p934ldjXdcH3i66XC3wlUqr4CRu5M2MgE0npBoLxLznP/E6db/ncwMedQ3MeH48aSkRCHjlsF0qjm49D8rQodgOow5+ujuOpvVfI/AGabUx/YtOP+ZQND7VaZXxvE+Jfno3ZHxv+YQDfD6nUW3LeyZXtibeRrZrj+MlUM4GEEN6d+MbgpN0/aq0X/f2/+xt9/2HFH4nlVKtGTDVBaShwSdHVGjnl8z+1GlLH36xr5xYY+JE4QitiSE7WywWdhX6rYkBHQ+QYPO6R7cijEneHDN7oOOZMuHbWZJv+D2bHVVX4ukwwY9zVc7Mt28+oOQ4q/jQWMjoyN3E2YKH2A4X9iUfc9qsehjJaDnsZMcn1CCprlukbWIWQbeQYFz3jAizaWzhMEn5/9G+EjGzLOImLk/7r7dcM/Ikz8M+sLlX9z2zyv685Yz5A95d28WVXfNlV+j+zb3nYfxX4tjeAnzP/XtZlPcPPyf+56Tb+PMHgg+EZfs6+/bm8/fn8WVfG9hv91J0P5M5apq8nuu2T5Zt9+H8Kvin4BeH4IHuPfl6rjN+v5/t5eN6DCOP8Avde/0/Nk69X/Tx/XufnGnW0Po+Zv9omd7bnh/mZHz3a1PNOLrgHWfF3gvIBf9iwLfsNwh+A5fe+CAUZT8j4AOyAOcbYFT+oAFBfvRLTSSCUfNecU9sK7QR9pZ0rffp/yv9cH1W2v5qH6ArYn9PtYx5ZJbg5OG7nWh2zr99PHvv4KuXy1xn/AOxbbeEY16kiNqY99uSJS2yBc372P5Wz8EQmKzv4dpxxf/Sh/TQkzhPeOKPjc+isfVeeHYEi3+WS3eTZZ1xvCt6NTp7x9Cy3+bHGXhoBAhyBjIF34r9oGvn4lv69QPCBw2/LPmB0swkABECBF+AZp2hZrhPOHwagJ0/sROest0NFSK9gm5xFGhPEZjOHmrWhU8lvAE002MTSAcl1n6pBTz2xd4KRJfMhyba45dJsKAlffEsf3NlnLNjT25btDHXy2vgY+ac1iGwgfgcky7ZU8OqILbXAkKsEcfqb1JYMm2XTw3/+gNKjYUr9YSuZykurkGIvPYoUmeJXWANQxHXos48+cuE99WRsHzTbmQKPHoM2YyB6Ibzqi/wYx1MLDvBQ4bPN+AAwX70Gek9ILiewkPabnO0pe9g9xokvvCGc8qiaOTn8YVcHEYaHfIYB+6HjUSWZHahk5JDDBVhZhRDQY1v8XubFv8jrgTfrEoARu5314jMhvCBgn7EznFdVQbfyJ/7urJ2hwJ5QGB1X1jEQfDC2FRt2bB5QtqoOfPpAlERv+kdY+HTEokcr5KI3ecvLqE6QkQkufV44TRy+hZ4XuT1vjXwosI+BxR/GkYmsMDj5eRkZHcHb4alDkLtt7oqkjsYe4Pkd3sxDjq4dn2AKCv93deoqOnde5uDWxOfWmtWaFDkdqrXzUid+JAZckjFvQxya7bQ1EDBEu801Sf76VB6fxuSNWPRnUvAePXfUCch6hueAQy6+BuLvIA7bOvhKdik2QGvnBXN8CS19J8cBPVqHKfg5nTosO0CmcS+8oXd8Ts4M4wkM4c1dr332fyOYvPCJb7Zl4Q+6ku/URXxJb0N7QGzMelLsDrkOWnKcGDp+QpL9wGcehwb807eu5IMqlCw9w8TpaIcIQixabFQrVSVn6IEF9arWpriYDOzEt4GNt99ZJbkUM6Kld/zN2OB9rBFT9chhKy+h419wgt6qzZfHLbaYd+yEx7bqAfEotpU2XZ43xA3EToVFUqmqgTN9aVmLVA4ODfOSWuALsNJsfMsgwDh284JxUPuBLXWNL5Bk/iTu+D2IofESsdqha+Kn+iLGjr0u8zt08LLvUF3gkELXMccuybcjH2iqgof8gJ464ktg8KE0QIYemzNIRwtAP869PIbyMjUvWicv+lIrpj/sxKaUWIKPz0LeuUlaOGinm36mF/hlucjk8uE2z+FtwpUXopfLqtYa67ZMaMUYHdVKydHv+SyoAAAQAElEQVSdh3b8Fs0ujUDHe+DGQUV8nWvLMs6+4CEGYczgJB9/bOU5wH32rWr6Ws4aB0o2vIFKjOQZPUxRNRUpzbaqtVkH2XuiJb951u74mkNMydgA0GOJ50UORrKeZjzI765oLHQ14m15mw9fLkyqoydx73nrDmfDHirxo08Yo5NfEgByXS/68OHDzF3k79TaTr20WlTV4BtKHvenZ3tV8Tm4K2u1kuvo6zzDBsbDO6KIW2vkspeUGhxNDT+mz+CF7QP0eYOX1M847XqlRXcgCNsqfKjy4R8CJ60VNvEj8xPCe/3QlDxvHEhsiZHPk3P9bXPwsJKDRl3NDSScFuipf11XXT9clWfBTk4/vXw68BzAJQcwH7T4Qb6Tix0b1WrGDBo6BwWTltyTU5B2VrdY6yPXHb83Dt/it218uoitSK67LPxnDcQ+y5iPEHKw4oeQr7kWrY4+do2EaKmr6Ov4PTTgbcR5UasVavJb6LDCXti0Te6pN/zfsTdl8TXPfMQPXnwYCFQt+Dfw78jZsi4yKoub3bRh84UDS6P+wl4dyC2LtXHw91//j5v+8R+yfhC54mfvyZEUeVnTj6yZ0pDt1G3mN048N9aRkpOxM2bNdP346Ud1kLiLnwIsRJBGWQGDDEwABV/8uL8M/OlCEF56BcJn/fjjTT/+8AKpy8Qk1vOeQ8qOPFfq2TIjy26yCB5fioCdOf0ePzv6kEk+N3IKt2x8I6FQ0M9+Hpq45ayp0KevHfpQ6iIHqxuxi1wkrhG9FEJ8yuF4YGc+SEBsBZolzmCUviRlPXfWNs+93q2NceKMXNbo8pE19Sa2hz697GTDgIQa6XEXcpl3YhJ+Jg8ra1/Uw0a8O8+f2MF9DXirrLYsatWA0lBpx/cdBXsMSWo4uO03Yt2Q6eoIR4foTbzqYg+ZKUC55dztUtL3F+k//bvv9G+/X3WtMJFRZFAJP/5jI/kgvcgOasrq2M7fSCzkcR9cB9dlELYjCu/sdGE9vvvwkfxZBa21VY3nrW1CP0C0nbg3clll3V76lGeolE0O7F9eXqilG4f+m6o1NWqpsTAMJWNbR3xSQ2+TiNk++v4YZz6oLwE56954TpNq3dlP+YubVUgD+ZeZTC4Csolv145vO7WxAaOL3GCQq8VekgO+syfieCEDCVGrZbwraKVl6rIKY9UMQWrVtJKnZVkYWxKATptepdkpLXPJpdmK3gdKwbkGvAeCZcPngZ9D8feEDiEw0DChj+ljXIEkFlJi/RPvdrvP+oZVjUQbv21j42E4Y5ywHZYJjbWtWuDxBFQpdhqyqceN7wyGc0FuUWnl8+379Uf9l//817pC2Hg+ZD/GX5ZXDVOYFuzEs7GPN3XWYuC3aA3HjW4h2yMELldsxXZcMzpmD0+hsKH4nKePbGTExOKP5+y4gYv/mXSePTt2N+pmJ1nJSbXUGBxchZMNX+jCnjQ+0jlkGxBw9PHtGUSLn/JMP7PPL0L4DIE6BaJDyGQsbraxO9QhZJ0/E2ICWbFjmZnmPSPcljPQ0Y789WPy7v7M996vd6y/Tn/NwL+QDDwV/78Qj/91u/nfPbqfKoifov13d/yf1YGBtWdg+nqd+FcEg+Dovrwg5EPnmQBqfnl43z/zvB+fvO/xfynzxDiBLxLpT7+exyful/S2+eA+QP5SYpDBwHuKYbb9Hv0HzwtdNl8+0MD3bfGdd0LGPwnw/yHXuc5nX4SCedlWAfpjG4q/tibBPcOzma/lOXQXzmXwBMEFnlCfDU8bJ9L2jC0ygRP/i3pi+Sqf37C2p/43zNuI75J8qfz6F9NwxVeEhYaD6Sv24vMElwxETrK+bBF+hoOj8C9wzB5mwnYifo/+iIfVOgZTGbO5Uw41njXkVz/1WXsTQyoTJI/rzaGMJgnJN7/PeM8e4leu5HPnx8bGr9K8yD6/yBe/LGzL9ptUDL3NPhtFTxFDuKMj85MhPqHunLK+Ryw/oe6VNwPb0w+k8m4hKMlJ5dc15BmQnxPpd5KVH1AbMU6fSJTtiCvN3GyLi9GhM3yDH3hfaC+r+OFsW+/bewxm+BHZJ3Sevyd/oaO10ro2YNHCoYCrFJ68lMhLXRKkX9oKfeFNH10BP+Hiql1hAfLMHGSE4bzM3QoPg8+u6PsM8TSxI/MGT6Q5hDzjmXXFD+j8QAwhOU3/TUjSAieDWY8nkCwTG3eJcdYna5x8DeRibyGvtrHflXnWPbUg5ESDpOQ/fMXEpKYAnZXlB9PshRUDWLJi5g2ypticCP1MQ/zwr8+XHJ0f9FP0sRIZ97zQOdWAGA/aRMVPvHhGBR+d4ZuATHCB4E9el1UEeIDRYunUp6PZDurB1xibdFlfa7Ae6EdM09aBIRV4Ql42XibfeaFz45ly1nRetKS2N16+CdWIT/74GR1st8PmqwHyjd6s3QloP2QQSr6yvnfeqt150fryss2/LZMXeIjNKy86V/ZrYsctpCb67YYT0za5i76MwxuwrR3dweVlmW1xYV8T7MxTZ0N31u7O8yWEyMZuZIrco1p5gXsALxXvb3Dgjhfpcco2ynXULrajq1XxjFh0uSxKLAvxtCp8ASQhIduYJhi9tSmbF0YwnHnLPkw8Cg7HuB4CcEQcCH3D9o3DgED+eeTUayDMJqZ1XbUAsWGjjCv0yGU9bBDAwXfR5ENuvjwtyR5qvBhbL6suHNYs14vaurAvn17mSbx47sTVGT0u/HuM0OEDZAlb3JQWPyYQXM+iZ9Wh24bNyjR8hT+gwEkLz4wFf5x8VelGjb5sx9/eTD7Cb1vz2Q/Psq5KbK5SWmc/36n11GMgn6U36j/rm8OSVx1hBlodeyx4Mk+MCcwytOhKHqOD6cxd8neMpeQOV1TNMjGEP7Xb8Gu9rEp92NZsdJk3XpRa/AFfQGLNAcJ6uSgv++ODoMvEwwN145md/Rv/7/cX3ajZ7fFPjA5yGr9ta71cZh5iIz62KpWjiRshsQQKf/S8kI+NvC7tIldT1aJlZc3JpYllYw/tvCnfWSDOIdT4XKwok9g/m5LXO/v8BgyV7KZ1wf9aoI25Zwpca6suF+B6OXp8bMRf8C1Tp7BtVbNa4W8AaJVxwzdrIZcNGPhz4wAxdkVelDbjGtjs2tjzgwdXVZNtDQLeqYWhge6mAa6D6xpKTJ424rsVmXJDz9BOXpKbOzWU9RStiH1dF10v1wkf2CeZx7cLsUUeNtYmL843Jc+ZY0rxI+NlOfJwvaLjw0XXDws5WbSQh9RR5xDvztqmVgMjsTQfPFmXKvw0sQ2AX1mWsg7xkbAwNcRNg5qIPRsGBrbVyF8j77aRtdKCW9Gb2vuAP8sa/VB4HgiwjW+LNl5633j+ZA90DjumX/gS+WVt+FTobNRFF+7rxx/vE3bkdg6p7vc7eblREzuw6XZ7UWctY/tKLrCol0+fFN2F3mVdZo6v11UXYL00WPqUu6HriPmIleXF5l2ffnzh0O1F8entUD5xFrIiT4M4NnTc4L9p55k6SNbgl2qn1mPnii/rus544kvAsnKJRjpke8JCPsN7vayK3AXZC7Ud/wPxw8jkGiwO3s4DjBfyeGfvTfs4b3ywLcpLF3RdqKXoW9cruBKiygFY1mcs/6SuTb/7p6b/+v9f9JK9h5Efyd0Pn24cnm3EqNmv5OzCqYrrLrcdn3d07dTH0KyX2BXCkuyj16NNf6mh+Jz9YnvmZL0sWtdjLbbthq1NO/Ug2kINX6BfrqsWeDJf1xX+A2JhY3/+yPcCtpcaz3dxaJV+4WC7UFvUeiOvkW2MV04pF/jyzL4TKy6zvqXrZdUF3fv+AmpX5K/XVR+yn66LWh1rLrIlDgij6/u/+qjvvv+oFXrsbvlORAz3HJzmRBS+HKJl7Rb8T/9y7/p064rpToyDh0YfXZ3aHYCwnn27rhfF/nffX/Xx42Xm027kZ5BzyTb5W2Q1PTfb4C3KQDvPeJt5a2qtFN3iMBmUMm3kqC0i1iL2BTkh17GxyTY8pcgVsduGXuQe3iv9skweyXyGD+pp08uPmxLCdx+kv//3f6X95Z8k4uEGT5/foV7Ya5/Y0Km/GzV7S+3yTNzZ0xt7+wbuDs+gVlqVrh8+kIcrcMHPRW6lYbQGUHxD/uXlhm8GEovlko66WmWLNjS458q00Lusi5Z1ZT80WTzHo1RSZM1zirKaeRbrbVsL8ebAbjBfWcvrteHbwv6yLteLquEXC7oRW3y68Ty6Ew/KFX0LuV7ZP60NVe3Ket+I8068L0CeP6JV6xL2Man4als7Gzb0nX2R8Z1cxb8J5KmDfw1Qktn408cPTYQq2/QZN6UeXVI1sbaatFkr6DiereKZKZ5nA7hP21vsY2DYKhQaaK0h36iHVZfLOj9PCzrS6NQEWVJZkevsh2HN2kp+bCOzIHuh9i5qVczbAez72AEFXkr+NJslrsF+mfXDunfiB4UZs4rS9+zt//x3/5N+c5VKIpWsPDydZ7MYWnhIf2MfbuA6sY0HhA55+lAu2VaxFvEjeetJlJBniXbWdv7e4QB6Zz1QAeXtwoRmAWEw8gHUofONJ/pS6xt1EB9aFfloas0SF9PZP+sOzoaotxa3NvZ6aimQccengyOeBETNDfK/T4jMqSX6n+GkTVusnxnEpH1KHJpFwhLDRh4H41h5hsn1KgJHjEzk2y2ogG3ZVukvvMXZZ8BnHNcr6Nf2awb+h8iAifIZmP53vR6PHr506QsI7U/jXL6Y/BR800o+/UYeb4+cZfwKwX1T8jOC5wPZeu/Dif+M+V/QhO/BCoj4nmHng+UAYnbxIUavApuPH3pwSS2f03oFPvBhlB99xuH5JaB39pUlA/KcD8k+1iof2IHfN8VGyTO8X8fos635hz7zn4L4EMgH8dTFh9Oc84UuvY0mIDqe5xlPIEeRO30K3wlICkd0tvll6cE/xw9b0ROes39PCz64QMYBG+1PEFwgegKDxA8f66uMH7ZCO4BFAR/aAQc29993t4f/fW10R9MBT0PFx18Ch+Rx/4z/kb/kPJB1e4bjiz4VD98sclTYbx7Ylg28qyMb3DM86IjP6/RhTn7iFp+ewQ89X/Qu/DhgkKypH5/Tf0198NHbHzxzzpo+804c9OCIJt20MQdPN9tsfkCBgpI+IIV0gmgxkbo7AdRXr9hG6VzfrzJ8BTlGh/+AuJ3YOoUUKDcFTO9Hrk7+zjfsjOPTwMHx0NN5aXQAOs/Fxy4sGp0v0OAsg5GMTu7KQxNxDZgCh04xDyDzwOcHVWj2Q15vrcAFgglP9NiWfUDwATvP3uwWTZoeLbpl7HUAcnQ8SLL9CsHZ6Hj4FDsBGETalKgjm5czGefH7tmPsiizCeE9dBWiJs9Wq1KabcWffBYs1dSYZ7yTpB270YEA9tDHOsxEJbcQxlRsSRZhEExNiHyweteCM35NwM5JHlP4nAltAMzHug/Zp/6sDxEiMPOgR3vMg4N1Iit2mHDNeW4dvwOwzzAkjATGw4d5+wAAEABJREFU4bfSZz6BUGCMzsCp59B70PRotmV/G8KWeozRgq9VkVKrJ58hfgNi91jfPnn3rAkykbNjr6bdTlwbP2A3PsM2elgkH7TWmtJMLB16D9GRDVbI67UN9Ffz67wzz8v7mrqyDgfk5Z0r/rMe2I7c/tANRlE6sCea/dDHfKAv0BlDer0y7Q9a8jR1BPnKIYW+8wYn8k9oxY+wjtwehHNsmzyXOj5GNvtENMvcxR5oEzKp8GZdqsn2hOyLRv4mzQ02s4QAtc9EoadPSmM+dl8Bmxnbhy7uYRUKdOiMX13B2wVeqrLEFbmNl6M7OY3eVtDBd0kdRGe3vULmAewlTlgwMeiGME0veoS5Qu+pjyFlXTccj76UvYkz+jfWITiUyPAJnvSB+IUykVQ662yFoQbYPvDlGcvCiykztivqlJZx+hOmT/hOCK88sRN8eG0TrbTj97peebF4kWuZ4rg6+/NmM+J2ymWaWAJQcNsHkE87VP1kC0ugsw628Y/KxNdOToKbjqHBftAIwj70xuY9fDDlkDSPyqxZ9rCbRUY0Kwp+LuWFGauskUSLdUbNMLeM+ZyThor5gYk9MNhLrmzL8GVN4xtD2VYlzrLuvHDKfwSwU1PzpSwxQFY1PGAQHYNDmJ3Drw44jiCHwalHUa6jpfQ3eHZ1Cf0pEaEjtlJHmrpLDdwCvRxlUvzK4dU2fehK/iaEX4nHUnjpgq9qmG/gDNUi/KOX1NqqNn2XbMv4mvxZaZ1a2SeEZ8kbe9CJke71WtbiZWzTwgvQzlv45CUvTl2SVSovGgQ74p/j35gxdGJPLDsvEC0/cH3aG6xHp07LTVWLlnahb+w13B8W7OgkY+gzPDt11YH5UpMTmWPvWZBZjaEt9YNOG5yaOjoG+sPPo1DWwioM3cnphh7YFdBcCEsqgPtjHVCjE/KCfabGQ/E7m/2gDXiGkrusAVRiKDX2cmtW8hXeKTP1m6WBqw9sdxmLO06M0bXh5BxDw4jcCvmmwXp1Cd8189ZnfeMr8YHWgL8jP/NMXPnbg8lT8KEb+QkukR7Bjl2rjO4ggI187uQK52T4qzX4hiJQzBd8GVl3hBdiCzRqocGXccUd6AMvTVCtRf/QILa4O7BRMKVmsh6HvQ4dHh2to3vnxTciExHdrZVsT8ghSaC1pvRVDfyQqzM3464Wu4BktVqVNqgOqMK8Qm9VoIc6tYlb7C2Fm3wsip8b+z8wyCkJAMchJHF1HOscNOzUT4d2QmKyWZt+U2K7XBZdOFg1dobAk9d9t/YNmOOhI35pEHOHZrd5yHV74YAwi634GH+sgZPbjg8eyoFB/BjYtzGKX2Pmfci2qkVOsugHIFreV7Gwken4D1Ft5qhLjxqyySUyG/s0zz652I8reY0PsS3aYG/ucsxid+87vu3gO7mMLkEz46GVQyswGvtHbXup43tfdv3X/+u3+u3vbrrdLdI8Dyt/5DBrcEhctWHPHEhe9f33H9Q41Dpt2MafBq5Bv2hdrhzsXPUdh5c3Dmj/2z/8VjcOS0TbUPzp5Qdl3zXyUYBt7fvh7/wbk8xziHW5NK15tpGPlXq+cvh4WRdwTYP1zudP9P3IgXV8EXuhUf+kR4H4GP2tNWlowp0D2O2+Myny0RCx2iKtHA6v66qGP9FBeUDXlMm4ULEsi67UzgfiWvFnsF4tNgu+Wce7Ltj/+OEyD49XfG/Lgi9NL9i9s36fOFh/4dDzxx+7bszXJbxXYrI+frfqu++uuqyNfHRg07ZvrFmndveZQ9KkQe00YlrhK1vGwdT5oBYpPW3s070TsK2CBqvawhwf7/cXdfggKa2VoNXkU2qRWrCtBb/XZcWvVR8vqy6L2DcL86ZiPWCTS/hoEY5+uA/9wFpnmbOW//k//U+6quGrdOO5d5t7a9cg5s6449/hr/G3s79u6OoyfwaLNaj9Vk1Vi/YxlMPjAa4DhW9VhfsAjmT9Lh+GGjXZ4pslA8nDIOzkJPPAyvosbdXR0E2u7rchykmYVbWGHk0IokPY9ruEndhcpg0JNdPGQl5aYO3wkKPrwtpflHXpnZ0z6/1H9G+qshZyuiA8eC7s5GWHnkPAvt0kdXjG1FvJHZjU+YYP+Y8QJc8cbfPzoGsnl9scDyXGxJqDyQ6/JXQ9gINnc/BcJer7DTJPTqTCP/Gs7drwKXuKrwvaeYZs6BrEsayLTG4K35OHIpZqki0tjK/U4sePV7kklgCNoZUMTyGr+EAODW/WPToGCQ+kdk9Inl3kAL6Mw2s1tYZ9WzsbwARq6sD2tPOB2v7+etN/+PeLvrssYkmV5kmVDlsSYtqo0528gVXohQ5XyaWjWTKQZ7nLgiQTgzic31mfgW8Cn5rcRWMM+9TNDCMil12d9RWL4tABwZQ8BrLuNggEBqA4xhx2kW5t8S8EoLMecz0PdsEGeIpENBASrGQzMyBMdPNiT8NNKodKnjAZuxjja/YisFNH0xb5zbPjTcVDc/QQ+1wbi5abZZcGzMPSzAmxUC48adAN18icoNIf0PE9MIi1TzjwY/qDyK/Xrxn4NQP/ojLweEb8Zfoc5/4yPfvVqz9dBvj8UeDQOPiQOUb/qu8pbYBLgTPWOZ63E/PLevNF5YSnZL4K25ZtFWBb4vrMsP40rdAb9dGWMDqDCeDzxXSOH7jQGc4rX0ImzNnr7RcPYjPwXsC2bL9H/+I51aiv5cn6+p9TsW3B8ip7flHSu3biz/4d+ZB/StTJd/Zf8P/eCPxExj56hp9d9oE/ujhywmdsxwRSarAaX1cphIwPwnGPz8lJNB76zF5HCDLfNbm/XaEXtxNOio1u4JzP9ZmTQ08SNu1M3Ldv4Z42c8POe86gAwc+Hkths/20h8AzfxA0e71vsTS9gpB46Z4u24j5CfPl0D7o9tGfHNF8gg3tzeGT5Yve9rRX/DpiSP71+CLPzox8IFLpT2D+rZzahqqpM77obOBdnrkqxoHQ5zPAQ0cvmjV9kfBl8LLkPn8onvamC9Aib1suM+OyD93Mp14hDzxfD85n1DGGYHv6THfgcscYF36gi0H0Bs3swfuQwab0GKPAtmajf/ab6UTn1vPLioFtcTFCKzbm4N0tOkI6+sOLjJ/Z3s/faAd/5tPOoSjGJkxqCCeE8RfBIC/j8N0IID8A2+AsFuMAHpYDcoCKeozouI4cWOIql9IG40Bop6sTnwl1InXsoom5DXOIAYZcysuHyYPdoCc88SVPgfnDXZZZO7tkoOzJnpttmYFtGZpmbzCfX7YheSIZqsoygHvU7QbMVwuTx/bkm7eMYYovmUdmAvj0gpUMK+NA9IY3Lzzie+eHuAwTwqiZ0YafKfnJPc+WE5M5kEWgm8z00RtQ1DzAtoKzDcfQjp2VF0WX9cILr0W2j+cDSsI39yq4rFkAoXnFVMCOHiEn5Jsqb5pk2WZcE+LlBAI5+543KCiAbfLYxqIesempwcQM8tQZebiEhQf/UGiw0KODyQCYBDUBs0dMDGxPnG1YAnP6epsvrfw6hYcxvCw5A2njpUugo4sLf4cynsSnW9YyU9vocIav/ZzkNrihpD7jKfgeUJ65aa3Re8ab2JUW2fSAfehnKDHkkm1As2Fi+mmDkycu2lAvUNB2Xgzfddt4FvNCK77neT3zqIP/MMc9yqYGyShwlWx4AKh6a1bnpeTIcxDCwWt4qQl4C7BNzaxaF+oOPUdsnSdA56XUoAdjKTYqdBt5zzwM7h3YqaP4C6csyYaOj7E389Ye/uFDMS70hCZa5DryqJH5A0qNl5cL/iz0E2Ww6OSu6LPRT0yDl4ad+ISXxzOJEbo6tPBO3eytjDt9XtjFTsBGKVd47rxMzmHXgIc3f7IhwJSumrWu5Oey8kL/ovWyzHy1+Ibd+JA8HPEQYIwB0Zs6zsvq9DYv/iC3KrWy4q9NHNjB67lOW7/rTm1DFQwaDRl4BUTfRm10fFzAL4/nRdat8ZI9OuI7JC34bHwr9It256X5nVOHOy8ts29ujHdw0TX9R+fOwUn48jeObveb7tga5LG141Ai9qsWcnFRoZ8wZG5l6DMGgpOxJtmst45xZz0mxVYOIoyDdmhDO+u3UyeKPC9Mq0rVmsrLhLAN4hjQpx782R8veEWLFjqoaIiew5Bsog8vcV0vV12vVyVPGzHm/+1649Tl9rLPQ5TkZSfn+9SLtmE1ai++oIZxCe3sz0FONsWPqqbWFqUfiQ9bA/uB5NxlDWy/5vN2U3J9Qmpte+xx2/PzK/ONN/GdA9QyeV6uam3lkAG797vyGRH94jAregZ+PkNkk4/CdiOHARf5BDJOvbRmHVBK/Yk24v9I4qR0A72SRao4QLvr5dN94q2mtV214JOOjINnZcYBweVldx935F54Rn+SHmsqR3+ftl36rMWPwudBLQx0nUS0qgpmoxl8x8+dF+9H7Jr52KjhAGQN1qAziI7w/O6HH/Tp5dPEL6zVhYPIK3WwcKBU5Dw8nSA7dlthh5gG8qmFjf2Rg0fb2Dm+W8SfOzWynXbw63az/vf//bca4/KAYr343kTNKrFziLNQS5eL57Mj+5bUckVv53v3phcOAa8fioPg0qdPHUjeJBcGJJWtdb0Aq5IroTvPoMslc4MrVVktzwALfiBzwKXp/48/kIchfORmzb9d+ul2Y94VnugNFPxLE+ukib9xCPvycqd2mYdRJkvmji78qCYt2I3cREoKbl0XXa8rMTe1RTK5EPxr8BdNWtbier3ocl2mLVvKeqc+o2/An/VMzl+o/409alvrpcFnlAr/4co+g37j4P32Qk5vO/5ugkoNd336MXHuaiVVA1DuUJFDAXW6AxxYkppGzpbW8FdqrbC1KOuYmhAN81NH+sZeytoGCp2tIYc8l5jqclnQIWVPiDaosx9/3PTpRj4Ziz2x8QH/Iz6bsanv/9f/2lic/6akq8ZVrT7oytpHl4yD5GTwqRz+xGdLhR+ULRakfD7kP7r43Q+/Uwf5iTV+AXZ0pzCu1P+HD+hFJrJzbTikut0+zbp7eblRk3dgYw8P+o7Ork7Nj/g87Q/S1oFpMmpnvgRNVEew2Ufpl6Woj/goyToahitAkq7XRi00VVkuzdZZl6WtPGcWJbZlrclzuVxe6eHJJHKx0VphGX95HrzwubUTe7JFd/jJM62zjTtxBPJchpUYO3BTDyMK09nSobdpzX/kEFghcu08f27U1yG/KXXRqUtIsk0GBro6K0R+QMZ30HJis8QlczuBsFWh4b2QdsaUwM58wJTD08ZaRbKTlzu1E8hngaIHBbYZWpHvYyPeKc38uBwqPFFT2JA2ffdXq/7u7/5Gv6FHBTLSMPzwFU7YmYAjiSO1oyFPPA6GRqK4lGHki1tVKesQf83cPnSgFencPwfCIVdS+ulAyNR4xAJCaupBV/Qu60ItLWpVcgD+fHZnLRhKMReQ5nDKR1/ps2Z4bKsA2w9eHS0bjxyZWZWxVxNg02wDrQ/IfJAEprKOiUUAABAASURBVBlOPeGzLfuASfji5lfMlEdHqiXjTn0O8m37GzpiLXCoeBfagfz1/msGfs3AX3AG3vYvT5O/YD//GVw7H/Df6n/Ohfdy+RHwDD8n/+emDx7uz2C/Pdht/6z5Z9lznC8r5/itN5+h4/VDI6on8CE2c8Qk/czNw6foiQM2fgChZ/4Mkz8fSt+AZ95vjW2/+vWe573++PAMP0d/r+/n5vbhS9EH7Le5fYyn/edxPfDgXvP9lXzwfUVwyuYOtKrXcXTK4rJs4ElnMc9aPENwAf2BrZALiJcFEiODeMBgGF8nZPwT8OzTyTb/Sz8P4hgn6ose8vy9Yhu+n4dnBfaDv+h/Bk655Dcg80id9d35Ytk164f5yXf2r+sILeMTf/bRFTjn4XmGE/9T/bR91gl2Tl7Cewzj7AGn7gdhdqd9u+RXkCIf0M+0037nGzbfKcmHgKHDVp4Xnys4dOKP3vDn+g8UBPzwow5mmfkgtvClHw++U8M5D5+EzeQjhfeQ17s20HVCSEZ/es06nqMvb5SheTn15pOkJ/3Rlxe/geBt05XCH2DKHBEdbfKTM9sTMef4lR97zxB8GBJ7OAPBBWyj09NGQuBRIEsz9/Fj6sFGfshFPhC59IHgM0dEtidkHKCqp545xq/0ARu+DN5BYoyuz4EXP/CTuqwGEgY07diWy/OHlmj5YVe2zl6PVtbc47POxERvzVHMWgcTu+kDqFHgHIeWeNNPQObIT/yrsH0TCgcCp76R2iOnp0D82nlhl3l4bHwkX8GfNtLb4MNEJrJXIhOIvonmFpnxkM3YPmWONQ3/XFNeBswxfmQNA4nv5H721za5KCC9ye8BoMEJYL+QR0uMU68BTz7R4g/dvOw3PUFgfr64ycvR+BNca00mZ3b0Dug7z4P+CtGX+DsvOSIv3ggEt/PmJP0E1id9J9eJN7no4KIftTJ/BrSOgk7uO7KgZHvuhaIX7fSD4bwiF9qRH0u54D1eRiS2JwhxQnJPnTC2C/2ls2UemHP0zP5xyzQQ/4/87PNFzsj6niASz3iK0Gcdk4fEM/l4cUeYcx8mF8EdvNzxnaesXJYNyKpqEv3kQ7VoDZx90IPfyTtTVbMab+aq1dSPeQnZ0Gyr5hi5KhXQWlMAEvyauIxFM7x087JLBuaEW3iie6Nm0xf+Rk+rgjpmXRx+kR8OK3bemHXWusM86GGSUNKz1sC0ZX3WLM95cnXId3x8JACKbV6wLFqXvPBrYIi5i/UY2u6d/qhRoSd2MH3gyFUHsoaDtco65qX9wI/Mgxe6D+uaLX4fsWI/FzEkvo5zWd/wKwIBJEw+AskxU7XCP3RGJn5MO9juTNgqCoTPtuxSNaCSS+p02urkFMMwDWwO5Cq8zCHMg4Mjjvt8aZ96G/CVDx3TDvOBrk5vW601VbX5stQ2hoamTsa238bFuMUf+F2yGzYGZrvSYmfgT15+C7mMs14DO8klJFVratgK2GYdNiWfnT2e/PX4xZ4X/aAf1MxAMP5bjhmlq6q55gs1nnlnzTo1mHgZagJruzQp9OhQ0gYMkhx6fApsW9cObNRmeEULfyAHmS8vLwpfbKQP3y2Hfw+YNTOG4hOi2O4aMcCkWsnkbcGRhi856LCNGfD0Ux9xhr3c1GpVkZ+OvtiPzU7+Mp7QpfSolm2tKzW/it7IQeTFrGjVGvRiTVc1N9awqYE7YOUQDvx8sd600l84aJh/C7A6chx0LELWyEkgdLbEPn3mcGvH77w4zUFkYOMgbCfnIr+tVp1QZfSYg4C7bhxU3Dg0Dc/hu5V/onPhAOiyXhgvqlYcfFwk48O6aF2WDGdtp0YyaVUyem3LZmy9thZdvHC/fmjKP8+8Rm/lb22OuTZb6mT6upPLrtnI93bnGUUdSugDChsr9pe2qpAvbIXX8qyHnVg36nO7D+Ladb8N3Rnf0fOJmsmhfWPdL+uKhLA9lForr2oFtKash1Valyu+pDglFxaAqqbCh7KVlnXfqNHoIAR8GK8Qm/Enz7ONZ17mnz5tkz7HHGDdHgcznVixJLYYfm/z8DAHXJ8+vcj4UrXIrumPbXVyUswb/i6sxUI+l/WqagefaPFTOvzMPuzURvK54ejoJdKt+02zB8V4R78UfRcO8BZqMNDo1+XC+q9qVVrJXexiSkyFO8q8vMgqfENn77Ib9HXmN/nBZbFtlNhTr3q0nfW6U7vJEWIyOgrZCzGVSwPMIDFVixoQHtEGlHxRjQ+wUItg+D3RllXLuuJn8hEfrByscUeqlLykFpKPrF/wtnlushfuOTD7QWN8L9dv9HJrcgL1Mo8P+HqgHEIJ24M9xdKjU9i6aIEvuhPbNmPiZGpIv/tdV/7DC+PoX//mr9XgQxw/Fi34akfFIG/7zJVt/BX0mn1yFo7USOQGOu+fhl5+eBFOyRBjNzU5+0bOEIofeVZBljgAidyEzvqwT4T/yWV83amNnWBwGz86fmxKm/zYy3jaaVKZWYBOwkcg95wjFriP15WDvQ/K2kV/dBASsUqXa+nC2sQ3WGWUfff9qg8flkxnLd4+WVueST/elf93qfaFvqlvTbLV0mFo40AweZ26Uh/8OBnEkbjOZyBpQARmoXO/606ALAO+NF0vx/9jPD4+w74NDRa6k6Md2MhLR66zYYLDDNqkzjOlc0AdWcW+BD62iik6CNy2fvPdqgs+/5f/9D/rNxerbZ904RmUGl3YuytQzbrwfFw4FF2BVqUiNwt8Rqvd1HjmXS8f9eH6QWbhP364MF4lEn9nI//2H38r4ZxtYVppVU22M9QYVuK5cfD/AsTv3llnaqOxxz/k0PZjKfmNQOgbD4Y834kGPUchxOf4Bgl9mtCJf+4lfG6tlDgio0ezrYVnSCOGGwet0Q0KnSLO0rI2KX5UqZGL5qaSlXUwPUTsDMUOpui7pnzBQ7B2SciGduN7Q/THnk3MXchKsE0QzUCuxBDeGSODAe9gX4T2DKRVkSnurWqSOg+01N6IHKkZT8DyKDLpb3wn+SH/gcCP+/R7xoCd2D5kBn7lc2NXdEW5bdmWuEQzg0adpM/6pSZtq5x8ldbW9f1HK3/z93oR3MKWFP0v5Pt+40FvSciIhhjDeoBl8ljkfBC7Q+dmgKEIi87osvKHCXaZs0f27LdgHV3Yg9jBdfYNUanIlW36JttKi42B0kDmgfC11g69IPI5lnmA6bz80JWJ8Tf9s46oD0/wzzDxKhkYxBdgyWZ+9Gi4PEcDrg6P6G1zl0Kb8YyhRGij6wEg5mXDC2QS3o6BQTEFInP0B0/kw5c+8H6ceeX2K/yagV8z8GsG/nQZ8J9O1a+a/qAMHB8h+Uj4Ev4ghd8QOu28Jw8+xEYP9T3lp+eI8QXgmef3q6XYDDxreB5/yy/ng/73M/Ws9pvj+BL4JsM7Qr7MxMcTHb8ChX82DgZO4lNf4J/hifTVYVbmGb7KBBKLXxTQxEF7fz3rO8fPPK+4byl4Zv6ZcXIU+Bm2V/Izr23ZDyh64JXxMYivr4U4JwchaxmY31aDP+Egf/NuYycgeuCbjO8IWfuvsaNKgVf2d37YniTbk49u9hP5+96iewYcwUyGzDA66T67grMt+/hqWYw/Y/jWZKTMhvLyIc+AsD2LDr7kHjgrOt+DHm3gZyDaDpCML1wyt/dymYs2MPqtxxWuoVUP34Zs44NeG6JHqYC3E7tfafYxjv4g7WOe8cSNjA5wlU5/gpn0DN5BRE6a/abvHdv007YMIfwBhvOaOubo85vt6YNtmXwFJCst8oEkI/LBxl9D9+R12KTHPWtpW7aVH162lWYbXEbklKRPncd03iP3jMt+23gxsvGDO7meTI/bKx8Errg24fhhNGYsVW/24scx99SAK/TH+FU+wQWL3KDuBoSDL0h8BrfxkiY+5Qe9beLxQeQefk0vPO2HEpU9seqg0D1kmKM/8wPCmVF6Khla9GUW7FQrNOYCJu5xCw/smnaY2FZ+2C7romol26qixgAmOpv9puhtpMmblzArL4fCW+Qj8nJ8DgYj6d7B9BdHbLMvhjq/bPMCI35NVuTTu4pwomMIVsAyNmx8FbJQbYdVtuXQHjCR3GxuuV4HmQAjPnJjGFJxC9DxQ3vnRc02Xz52fkCjXFUGjtwkxvC9ggSLgYdfqM3aT1kdLTFvvMALJFbCFwJCiv7wxbbOltgDJOhAoTM+JN8LL27tN14xzqzoD2YFhb9guQTYVp91uRNXXggP2fgLDPCBqiYzj13bGsSe+o2/tlXQYqNKslEqyZnoaAdGk2Z4A6INgt2JvVPfttWol8RRD9mB/fjW4evYnHZ5K5WxHm1Am8Nx5Oqc24fV8MbXEx/eKst2htrQt1FnoaMCJVJkJpFbuDLP+qQeQc1r4PPE0XdetM0xugZ+Tr6H/uiNfICynLK52eQR38OfeAO25YdvNuP3ICvXySvozzpFC8o2JPYIASV3oJlLkVvWdebZdtATxqkE/gynr7L88CUxBLKmqbGsUcY2PEBoU5R4pkJuwQkdrZoCsS1a1nt/5Jup7rf7PHy4Uwd5gRhcID4M1j8Q2dibPfZSbwNbAaZhF6Y0G/iddYj8nD/dIh+w/epTY8+sy6rglQYNFRlNSG7G9IMRaz0exPSxc8P/HA4NaFOABMZ26Mc89YQscjZrDp3ZvJv8ns/XN/6OWFcOhJCUOVw93tSC5gqfjR7sJed2yTYUCROKH9EfRGJqjb2LneB64sByaIHQF17mr5fGc+2mrE3wtpU1C4TH9rRR6LGt+OMaKu9qLfbRzkv+KjFvKvjEm+XwNOwXMp09Mu3jZGLIfrlzOLHz+Zy5aFU1ZW3iI7jURHIZ2PgMv/Gi2PC15mnH8LdWulxWDrhWJbTsvfBP2rJMv3MQE7wlBUSLTVwRppgFOxR/Lf7YamUlN6n1wk74s97pY+eG7y+8tL5xsFHVpv3whp640ivNUuJOvMujzuxSZCQOjTp09sP0D7sKDEEvpK3EEl2FDwc01lg8t/gcos5DkwV/AypD/F504ZArdW2XEuegXlDIZYALG3PvccB743Bz54U46rRxEPzyss1D3gM3+Bwe6OiKZKHPNnP87mL/7hwGcxDG/s162VbjsEZpCMRnI9OqaWmNvDbZnrCuq9a5RkVKB8+BOwdgG/YiXNzA4yeP1MkPgnwcvqBK13lY33S5LGogbKuatWB/XRcFQrtcoccOa6o0dJ75KGSS46zZp5dP+uGHH7DRtbJWK/5heH7u99f8ocDC5lWNzyubXECzQUKSPP8ojcQP9lzWnwDJ2Zi6s9bJR6CcGMekuRwpgB7ZxM1kXnZw5IS+8cwaHG6M3vTD7276v/7PF/QO2avMH8EjDpqnTdYoCoxotZahgpestKy54C8YWuELyLgxkAMFifgGSIQGPt1SLxwYib2f/w8qIvgOPTzQOxCdP/74CaTVsHnUgNFVWliHBf+ZIRchzVb4kNn9Th1wFhRkZNPHbuf5kf2xuVJ1AAAQAElEQVSXfdSqqNNNWbPb7WXW3+3WqZ2d2hk6/I7kATv7685haHhmXKBRQc6Enk6t7wqN7Sy2s8Lbe5++x9/ow2X878gcIJFQoKrJ/BGQ8Up81w+rPn78oO+++46aL+pn07bdkB0z94N62XnupQ7socBBGPjxMu3r0e7szZdPmwJ39uadODbiiX/5XpMc3OHJPHl6iB2d6QBcJO81If8R/Vxl1ilrZcMwpJ2cN4Z//++vWusfqf+bTA5EKwgLtb6siwqezrM+z8qV+coeeWENfvjhR+KwVnCpEdgIaeD3CwfZV7Ro0iv2dLQqcjgZpXQ28uRvQafBVFkL+vL/9V5Xa+t38mlsSIUobouyVPKZPvrWddWymFx38riRzxvre9MLz7Q7udspTtsS+pP/jcN0SktBtcZasS6TRxKs4uNd4bug98P1qvyHJ1UN/WJNO2vLd2Z485y5XsgPPrdWalW6rO3wjwO7+FrgJPNHs9klqyaPaKnN2L6znrGd+WMJVDgY+YBtKSBEWcfErux3lUJny9ELFgM6mo9u5znPo5rc3MnLNnNn+5U/uWwUe0PJjQ3xKf9kO84sy6LL5QIf1UP9imZbDd64cPiNTmR26nOAdEHne0Lj4Pxyuevv//57gX4F1M4cDwJNfow+Ls0Gwraiw6YHBsKpWbrJEjc2bOWZEFqQqEK/GVrmPnODLNec9wgFD6IA27KtjKNjypP05CHQyVcgYxglWRlbUpUBCfFXmDpwMDwTiIOpTgivvtHC02ObAZciv/G95w4EHzFza9htrdgLJTMOr2h2qAHhjyfo0U6/ZiwIhNU21BM0+e2jhtKLdsjxYcD4+arnyb+EMTHrGf4l+Pyv2cejsAZr8nNwPOTe8/9cbt7zv5//nPzP0d/r+3Iev/9w+Dn7P09/29ivvEGdk+fxiXvq8/D58wA5yfMkH1hfwM84Ff/ME5UPFL6d6EuApl/Wfmls5gH7DN+S+2VWD67oyCg1k/7PCbZl+9VEbAZeEU+DZI/vKgrwiahAxoGMA2bNAhCRPD8G+FIAU/QOPkEDEI/LRzfvyA7BGwCPiER+T5jzOAHzmXOGn13v8cll4GTK17HA8azPh/XX4b2eUz66Auc8fDKzh1+hBcC8XjYMXEEMDAcyDmQcyPiPAduyieWd/ujkCcqmyojuQWcZ9AWQ4OCkQ49+otmHvS9YXteLta8Sv0OFSYAEZXAKMDYAl04wtPgaYDgvXNLXQK928DX7nS+SfUp8fsMEtp/ixkj0fc51zJ7XIeOvwcEp2SgSLWE9vjSGHwz2QDL4Wh1Y/HHJ+B8ITwD2z67QAqE9w2dMT5PwPsMT6Yth+JJUqyT8OXOkdy14QZ+QpE3ILDHom80OvWSXBgUwsjBT1iyEZfDS0dvpmYGzGeeFprryA1LzWZ5q6BrgxqFIhle0MvyMz/nAYS4omIHXDl3iHgQ6HutCZ+T02oZgBWpi/Bltot5uPKNE3mIncBI6cebHh6Af8sROzPFJsy8ZvfE5ED5C0qSjJL3TA9ETIAQFgrct+w1g++o8+OjqEWRi9iDdvGz2Ck7bVqcPS2COMwfsw0YE7Ldx5tEbsN/hLe1ihZAnVAVsa8apo8VGRpGfvYYyZtuKzExAjcxIgMlVYIilY6xqil6E5OBiK0TG54+f6BsElL+xBfpxHXYG/Ml5R3egyrL94MEGdK45T28ftAFmyj71DIVWdfZ9IPzB2UanJv7ARVrgrOcWfZV4kN95wRCabX7sUucIDmLonT0AocBzEXZ0YZVu+l7ohDAmf/AQ4LfB04s47Sab7ALiZTJqlRyMJPIBcywLV6Bxwduh8bt24uJFR3VHZ/rowDVKF5kpZ/weCo73Pko8h86j/nFDtpHWsZ09VMUYlOlDF21gQxiFrIJge8oVzEWu7KbEals1cYukw8aUZVzEGIiPEF8v28qfSl+e8raVFp2vQIB5ObHPlzysBatM4pXa7bxI2Hkj0VFe8Qc9tuX0ASzkOZ11C0CRHQtCS4I7xm/3M/j0xgzQQ838ALN+Slx1xJq5XTKAq0rOM45Uw6eFlzJVSJBE49P0B3+Tn8SYF4LhtbF1IPEtGMk2Nwlz4hEmSoA1zpwcQ8vfGnpkBF5ishR9wcEVMZCaazzIE8RjjJ1qTdUaL8qEz0M1nWQMrQOnvdi0jX7D02ZOdgJN3qXBvOMTwOd9Fxh4B8DFTNOe7WkjMonZsTtzwBqgyzE2vwBKO/W2k0ST5wKWvMQEGi+tbGNgoEuzJZdChV3Mm1qtam2Vbe28MdupDyEiXnybzzDzYOudF2g8GePYiA+MEy8KNPBlJHYg8+iePTdUyrYOuhS1xbwRS7UmlRXoCH0GlgSfyG+rgiUIEUPXjv2AiaFG8AD9mFBzbW4coG341YNToR1wSWrzj8CZz7lFixp2ouvIM170oQJX1CopJScDwC74Tp4DmD5igiFjFMvwIync0w7fTh5bNS3LhVAWxb8NfP65zZ1+4E+Xk1ICGxrwGxtG2ZGvoarSdV1V8JEFNXrIsq38P+xMDsObfapHs/0Ypcs4UEzOXlPeBB3fBw+7nvWlH+74mU/AXZ1AXMb/RdWKl3CLWi0S3ii1J6u1JrupUT9VpaomuymtXJqgpgIOmZKhH2DF79P/vJxOjjKPvJE3kslfTRmT132CWNFBDY7ps6SGXgB2DeInveoD/djd8fXGi8XUg2TiuEjdANF38j4ekL00510D3R2HOi/iO8+A7K0OTRhgyXXjYOiOES7ydciLtrJWjZwxVPKbvshLIz8md7bVyFmFh/Egxx0YKC3ihYScps593xg3TBY1P5R/tnoCe/SWv0HHmmUfECY8lpqRk4QuAph1ZUKk8hl3dFnHXh68EN81//lpbO/EuaFzpU7X9aoqbAogb3cOEu6JFRjEH7+rhPqOmY21uGvHD6ljWArPIJ+N5074WgKSVZ5CyGi2xjNnISekduJsvETuzoHAdD/rg+/xceMzLDpxXkSgPNuwhA9zwdAHI4EaHRMwHLvrsrLW7Ds4YVLky8YXAJ4ixJN/9g5CyhrmYKta9G6KbdsT34hnEOug7pJLiErM0wTsqZHwJ4b4Hdi3ocEiLSv7B3npsU7kHpdV+LJw6FDYL5ekABGOQW7vqL6LBZRtDvF2DjR2jeQHSmqstVLn2SHWzMju1PpgOQq9nvqstI4+QRe+hL4js7MA4Ytd2DX1caiUf8I2MgM7ieXO8xRWCX0GOsi9vyj/D9fLJTnu2lknkQNxw3ON5MgmhsE4BOLGr46sbYk8dmovfhzjTi3AAOU6/+pck6mRgb8bMVGK+vTS9bt/Ij/k6uOHj4g1UZr6Jw5hX/BxYCaa87ers0dFvAZSa3fSuDTrw4eLEvO5Tpw16seXu7K35vPPltCviv2C/8OsuehOHjTj446rnT0xXCpqza2p4e9Kv3Aw38AbobKzfAhYGWs2HEVP4i+Gl7XpO/y6tNJHYv/NX33UB/Iavz8QZ6tVFX/QJSD7JPuOoWSRNyl53LY7B4B39nf6zsEdNLYJaYa+a2MRN/Z68pn8DNbgwmHf9bqqVenQ1+k95xdqocrEX1qqdLk2fbhK68UTCFU88nT9YH3/8ar8/5W/++6jUhOtSiUTz0f95q++O+gcGH+4rBwYrnKnbqcv4+HX4Ll6Uw7ictibmt6pqVtOJqmB6Gpq5EFAcRsCrdzKi9q6KHt+JZdZg8uyzhhKQzW61M0+kdyE79L330n/n//3/6z6RP1SX1krudBb5LMjJe3gO/UKcuZgJdgVO8F1ns+ixntqgHX+cMUe9fXd9x9kW6+N9RWZGLEfN6bThT4rzYVDshqyot05mX/59MI6bvgBAjaWYO6h1CwYeEsrB8UxU+R5WYh9XfGZnMQGezv2zOe57YlPre18YFEiU2/CqlrmeOcZlb9Z3arU4L9yAHppJR6rHEbvwFCeFRufh6Ilz4n3Sq551PNMGlMPpvGz4DA+LnLySfwdY7FN+U0+uJUWOiRRBhMf3LriQ2uKcdyR8WOmTAJFMmQt6G0MWSlwQw2cbYGWZrR0XEcNCd1YxA/DWSitCCPTcD45GD08HT7Jthb2b/g6hJ0aEJ+F+8yp1NqKv/vMRxe5hR+VKr4vXy67/uPf/fV85vHVWbgyoVMffKWAO/qH7EDGk/yYW2kj9cQgMmxd5fnUUZTP+h1anlNxCRSxl3BxKknWG3KNJASXWmmJY9oaSsyNvLrwuYtYO36ieWQ8mA/FzUCnTjq2sl6Je9rCPULFgjR9hDE+xs4EFnLikQtTxqEjRny5I4ctydPWjnwADzTiEzSumBKcABQC6ehN3LBr2p83MS7g0Cta6AHJGhRM5PRo9sFb2Ml4oPdBIoeS8dljyEPCudlnjJQK1J/6+lXfrxn4NQN/7gzk2RD4c9v5s+nP0+hbyn+K9i2ZX/F/SRng43a6kw/KOfiFt/AHfiH7F2yDD7rAF4QHIn59jf743H1w/em62Ar8Uo3hzReL9/yE9R712dy27Df4jPiHTLIFAw/Z+PUMDzRfRsjozzl3Mn+lj2jgPem09YrHl+DOeca/pE7CFxm8TKdfIjMZv3EbfLkKPJPHVwIILnDy2W9rY/tE/2z/y1mjM3CofHYpOk44qF+/R+aEN47oDLxhMnK+bAIZfwlk+916fcnzOQZ2EEOz9uMEs/hMN6+JZ2QfX1mf+3MM+fWKvs4X340f2XmhcOcNS6DzhVt6igfGrNMJ+qw9+HCkgPc8mUdfpyYCEbWtevgYut4127LfIDy2J1c6V+mYSaGFgIuPHw6ZfQ62X/lPig3uCcQ4tFMfiqN8gkN4B538b/w6mi8oebO08zIguK/xRjR4l9Uf+Y5s+EM7ITEEFzhx3+rjZyD02WPANm6P+cN0x7fOD1YQYfkMJj+Y9J03Qzt8O/5nHkAN1G9f9mEnHDaGGcTnDR13cjGI0TYpNZTjSuwTnvC2J4+d/uDL3c7cGU5gOvujZjxluClQ1VStqQG2Z3711FimOUtuE1vmgfibPsQTP8f4nhg23kgMajY8nf0wGHCFZaZ0QNvJcfjysnHjFzlsD3qPazKzDs8rHzrDB1qzhm3Z1rI0FTUdfMAGP+f0rqAmnPZNHU0In8JjfBqfQ3YDAmAnPgoyRkQNe7F5QCm2bYflAIZnfmx0g82aJtbk5s5L+veQtR/YgzWW06HX8W6Oc8v6FfpWXla1atOv6Ine5GiQ0/BlvD+SWWXFz+Rr0lKvAMLob0FN6MhGPrHETlzJf02el5yxceel2p3ajO4R4pR6u6U+MsM9BYq0F7YLPyc+t0SGbHTcWcvUxUTnhlDyCxnXxtQBavYhx+ZJG0NBAYPnCx2XbeLMS7wLL/YWYsMB8LkiW1WTfr7oa9R78B2lOy9r4lPc06NN2tzXvEKCB0v4wnoYvX4wyTIxZlbGPi/zFl4iVivVw94lLwKBFfzlsvJiF//oM5/rSC25HBVKjcTunHCbyne2yQAAEABJREFUePSGmjXBnOySgfBtj+dF1if+J5+ddUwcsW/0Iq708T+0zv5MvWx8Zm2swfH83ZT1GNSMjTUuJeYAfrxdVkGPfduKXtvzZV50RX6gP7Yk6JbixwHUK7RXP7GVf8I2csLhgd+Z32+3+RI7tTawj3rN5txzYz+BRyQI2bzAYz7toj8yiTN9YrCNf9sEIWRbhz+ldVnncy/P+Wkv9PKki4ba+Ty8k6vQ8yI9fXTblh0QddXmul6vV8bLlJ+1jD9wKPWQ9V6wZ/SLFh9sqMCS/dyaJg8vVO3EGG/HtFGtydRTasA20p9fiTd5vfP9Y+M0p5Pb+Bj/q7XpU2zsjzhCt0u2UWT6UvzBhGripOSk8xKQlGjw4l16+DSkhr+YYJ3uwI2X12/9Tk2N0dFTatWkh9zG8z3+SEVOxWfsQG5HfgNuHLjcFDlXaWGvxB/R4nf+NlVym73UquAT68kLZOKBRQsxXsj99brqyuFP49AlYez9sBGenjFv7m88wwIbsgOHbCt5beiITeut2Z4xNPZo/NiI7U5+Uwc7L/yT70+fbsSxqbWsu2cer5erPn74oLQ9iUJPxoObfeTdtjr2O7ka8IQ28PGNv0s4E787z+udg4MBb158r+SntZp27zyXO/KiHfg28S/soxd85eMTiqJKWUvRUivrusj4wpR8DkVHYOBTDsFuyN84OHqZf4vzrqzJxw8cqn0MfNBHDqs+frzou++Aj5kHrhxgfeBw6qJGPhs+2lYrI19AY33WuVdWakjytF2sqWgDB+PDy8sLhzcH3G4v+sR84zMzvpEShX9lTVby8IE8X3m+7jyrh8gZenLZ4cwomT36MVI7pvb6I14kiPc2Y92UNd1I2J0aiR9Z84U9G3uZZ0/YZp9eFPyyLMTWeHbeZZs6XMAvHDJvuuGvjQ/oF3EN9lLiupHPFyDxX6iT66zbK3m5kpdVy9okxBCZPm55xsc/fNqo2b2f8YSpYC0t+JhcxO9PL5+UnN2xP1AS35UWMWAg8d/+8Xf6r//b7/TbfxRw148/bNTMPv8/tD/87oXcb8ohYvKyUfMRL9bwhVq/UVOB+BUPEmLoL58+TZn9UYvFfriwLsty0f2ldPsk7AxiCrfnuj/n1LbsUjVTP41cNPLZFP9tK39EL5oNH/6MIZ4Dm7Kfd9Y/5OuHBVmrSsrckhq+VGtaWa8L+V3yfKBWzr28Ja+s+06u+yO/0feJmH772x/0299+Uv6W8sael1AcwPZIfjGyspcydkjgDL0Rx7paC4dxyxw31jhgXT+UWPrpn55aNelyKa3INeJD9cGDLUuK/takZQGmzoWa3am3O7CR29S/0XElh1cllCxH6uN6adi/oHtFflXZqiRJR6uyWiuRKuiCT+ixLktjvihtcFh7J0c55F95vFF2PAea/u4/LOjb5vq/vNz57BDry17DnY4DuC/njxt6L8AadRNs0w+yFi6G37ogtwQP3Y5MbDAJvkoPFL21Xi74/mGO4fjqZR86QswQFQ/+4E1u2mMuGv5hJ8+fjf0wgVPFihD4TqL3PKOhDeJF4PWyTD76XKfUVOc5cOe5mn89YePz+g7sfP98YY9vj8/IQTaiYKMuN/LdKfTBsz8yt8f+26nXAX6n7o/n9V0ZxzyPCsb7I0FSB7lQNNmPqdWVGlvYA401twtTeMm4iMdmbImLNSQ4pYWHnmlNPrHezLkK/tEhMI7btjNSFNieOu48izbi2Ojbo55akd+yYj6+VNt1uXb9L3/3vT5+iFyfstFJ6ORw57B1P3D6shW6WpWKPvk7fSJFk9m2koO2LLKjH64u7eQ835l2ch3GmVPWcWNdMjZIo3MCE0QVn0Dji6auY31Engc+9gmRDb6Tmxk/z474EhAt9EfWNPkgTNxrLzXWaMXfrAsir1f4orezroHUwobP43TslfNpgN7pMKjEEGCoiGQcOOf5nBvonnNutmectplJjWePzf5mYeLLRHLL+IRp62HzUT1w/Hr9moE/SQa+peTcUt+i/xzeP8fwr4yeeAP/ysL6FxqOzw+aR58wgpv94+Gb8Z8P/sy18Mduz6fAbSt/gjpzlPGfGk7dmFPGE4zlwNM6/ZTdwZeACY/4beQjmx44PzTzReDU82znxKUP7+zRmf73BSzLNl/gLCkfzQGGXI/Pa0bH9X5+YL+8x6f3kFgGX3YDzxKYnvZtqx6QLyGivdcBal7fwk/iL7hhZnK96nnKne3PaYOvUUCQtpV1mGuHzDd7+KM7X3rG/FLUNXnB244qRc8cPN2CC0ze6H/I2iUH6pCddHQ9ic7heMLZ1vM8DIMXd4MvuRn/FJxqUKET3vM/42MnMie8530/P/nGkzPP+sIf2sl30IwvX4fwBwYCgYzfgx1ZoePIJauq5DF1aTsERRYV9H1+CQcL/5HH0PRoA78DzpoAhXxgIBywLdtwx5Yf4/ndWvkeHZtS8Ac9MgGjy/bcB7aVduCtQ0bKF/zg0k942BzTp+OBMsBFNmBbtjN8BdsTF76wDpyKpO3JM/HBAfaBmwRutqcsN5n582XHT3KHXHybNHCDWp7+0+e/Ag3eNnm2gp/2cMTRSB+65tj6WpsskJLzgx7vJdvno0NiNPADNn4sHkU/8vzJHhis/jcgfu/8iB7xFS2xASu+avr65m8HFz3puyKHeVW16YddSEs2Ph3uzXF+kOqpJfZDNp5q6rQ9eaWjj03b0pxHL3bxL34FFx8bdqtC0xctkuER8iIHHVkMKW3GiW47fg5ydfyojqpO/uLfYSfc+Cd4gkdHaOEJhIqKdKg+eIJ3mXouLHuCaMHnR+Xso+tRu/YbD2wYOxKXuGxLgG26w1dc4Uc8uoNTsQbiB3xsix+lbUJ81FODdfoX/MD2SZpzAk2uR2J7Bz3zGEQgvHTzQgS7Wf+B3onCP70Dq8jDm234iVmvLXEGCrmA6K3pBwYsMT/BjAMPvtJs8SngOXvcYzBzppaFC5ooTLU6BMulRu3kRQgJV3TE7lwf9oERqtZ00M599BYrhNfL9hyna8jYxICtIA9rUvBZz+Q5OU0/bRJn56WZ7bDjq/HV5HYHDruGAgtrvMv5Y8nmxrogzrgBBQQn5UXIobN0vjiJrc66hybaxoue4DJPH8jLO1RCPfTYhT8lMZ18OlriMEirZHhsKy2+nLDwgit8AdvEwosrXtaFz7aK/CYn4ZcOedFG6o0aGfjKVIYvfSA5i1xiypzVmOvWp0wSDobu/2Hv37skyZHsTvBegapZRFbVbJPNZw9nl9zv/412/9jHmX0ccvuQM10Z7maqwP4u1NTdPDIiK6vrwSaZcBUFIG8RCNTMFBlViSUQ/vDZlm0NYCORG/qpRHANKHQY/6TwRw4Vmi8I11Vo5OX6jppg6bgKPXTzai5VNWTRSHzxu+P7zBd2wpoYk++8oNx4QbWR+wjHVv7Djoxt01n5C/4AUPPyw8eukVjxyobTJZVVSOVff9kWQ6VlLeOD4M28E3f6lvrMYIJl5Dt+ygZTEwafFeVFAamIbUzQ8KTnzkD2MUq8Gy/27sSWdQ+0amFR4oj+9CKFludeGOQo4tUOm1XHC0nbSov/2Yv5TFL8eabDMpIHEhvb4+HX2C3UTpuYord2/Nrwa+YCZPyIP1UVTwCpTd2luJyDRdikhx8Z257TPgY6Q2rMI2+l5QBFKv6a4mtwMNAZKMXW0tY53vFn+oyj8SUKx+j4HYCFWDDDAFUnD4mLDuPz7KFCUnLTyUNnslFTGy9x9wAv0gdKsk9aw8/pf3xBEF3hH9gU40Jna02tLaqW/CXGoQ4dFYrUYJC51ZjXA45x8pO16NgUvlc19ktiOZ5dDZ154Y4LGvgZXcUk4LIq4zI0bELP4V2gU69j+jCwBx8FbscbKf+sZl0vc48OfMu+Si7ygjnzHV9Q9dApJV7NVur4GJ6ANDTGrtYy6uRz5wDwBm7AbXxb+F4wZjxTJ3qT33d94RtKzEUe8y998y9Zq3XlX/W6dnTtsq28dCc1jA8ZpeF76jKx7jhsN7DJLz2HtDnoCJAGfBsKHwzoHPPluohlXa9aLxctrVTkekaCruyf6B7osRZiuSBHnjG/Zz9QL5KJD4meUYPesNPJwQbs2OtA7A4RAnTNXOTwpfA1+1y0gR/b1IkuxoY2euQ6/Hc1ElytMR4c0HEwhr0N+/Gvw0fqdOjH07bKIHY+gztxDA1y14hvURU6OJDYsCVZdk2fbCk1caypp72OfHQcNjr52pV/JWY+l0iJlHpqpa5F/6//9/+Gbzkou6jVYce2pAIku6adPsY8FI7e5CB1en2cYL5yIPXly02d+HUYUJq5Zf1eXzcOTzfdXqVObVf+VTixDfh3ngkb+1bYI2R82ckTQL1Rnoory1Kz3pe1qdgvoo0oTk8+Y7Oxh808unZkScFcz8PXbeqNqEtqHKqwJPSLUnuvL9i7WWaPV61q5CHQ+9DRTA6s2OGm8cAPYhBSYwxs7QqtjAFwTARa8X8nvjuHoulJutA04aSHdyMP8XviQBjT4YuJHVqes/dXbICHPK8MO/n89Omq9bLownosy0VVTa0RR4ON9RjkuT9ykhxwnqSC1KrUMBJbTOcVf8MTeiBpDi5QDQz8ivcu1lI6UmF9/o30t//iM4fF5Io6zVqeCbheryqvCQVUvD7y1SeTtODQD58/q6lSypomRHsbCDmR466ItNYmj21wUuHwwpr2OIN60LJNPhZ0Z2+jC3xkkwu7qbVFsEDQ1HnQ5hR8Y2D0FmM/6INxA7dILmEVMEPjm3mWDK3ovKyPZw3UXINbwFPGKvbggv97Pq/3otaB2yCOoYIntSRax6GNvW4LvJU+vg8KaGRRyGZ4RpTDP1hjKX5IO/UyaTpaw2a+01WzMC0hm3/NbXrUadw1Y4Sg2Gnw2dgkTOPTgWfu5KVk8n1CaD9+ecVml+KDS1XwGO18d5FKrRbZJtZt9uWSWKsFvhXapVnNuz5fpX/2P33Sp89Cn7RWgy256Rps6JKlGa9VbjPvOtvES6gEzDOzKewBTIM7aBa60bXv6Yd2xiOyMNlYADr57fhXrakBISM2L9gUHcFVswx/gbQzhsWSH39TL4yQ0LMqLftw4plA4v7xCq7DEBjUANtbtieTbcakAKZDjwXLkQdyb9VMT2S/BtFs5Auw3vQM4uQiD3roEvqoMnwYgJ5a5geERyr0VeyiwPDZRq8ZHdfAm0Bmlduv8GsGfs3AfycZ4CH01fPhrxtYrOWbi/ngSZ/5N+H9gfRT8s/Rfsr9l8Qkl4G/pI1frvvn88LS82jnQ+Dn2aY5Ph8UmJPcfoFM2L6G44Mnlr+m/Lc1P+NI/+y57fnhmQ/V4PPB+TVP8H9dYG/lG+KEb1vOinwPvi3xEZvaCLiO+O2f9pGwne4XQ3L3DL9UMHlXAvpKYPoXH78H+GebNax3gPcrNX/SFO36iR8Ca/9Jev8xwn+OZ1V08N2RL5w8SzL5hu4GChsAABAASURBVCNBP69jxu9sVkIPvOPOESuJMBf6j/FcVwsZT9A3WhU/HOQH5RuF8KB8q7Ot/AA5pYlKZ7NP7NlDxbl8gQ/E0oztje+gBxewLfsriLGHgYIWvsd0dsHZh8xEYI9kcMWaZH1swQY+Yh8zZP21RFkjAMtp2z646GRb3Ka9jV9ceUk++Z6MhKXxIysvAQL1FJNo+YGy8yNt46XZ/C9ywZGZebfRz6gefXTjpmJTkzRvOptt2d+H6VboZdYx+/idVzT7wMVGAFawP70GPyAJmuuouxHmn7K9YSaZm8G0Ku4ZSbYB/aQN9G/5r6nJ6UCO683WGzOy+RG4J2/whm/OkWlLHXp9ZDK/00OPHhRNZOYH/tBos9ZsoPAcMDTXqhWfDokTsZlA8cOwJq2IJRANdqVD/cGUNV/XVa2awmNyblviEi327ceEeS77G3PUYZ0fsDu6pdYK4OVAHiwReoDtY0R3DgnnwOUOcvqAH9EXICLcQQB6VZNdMsB02oqPB4gfz+MDBB8+26oqpdmW7Tm3j37h5czSFnBNZ4ss5OkeSz37kzb7xByYE24WMRc6Cv0FQvTmpg9t6hXrmAUM5ewzDiACOaMJqZcYjy9FXgIh2JZ9QD67A8ErzPIxfNxjAlata2IsZRw4dYUev9KHmD57fhB4xpTrfElLuBKq7ehgoKOFJ/CYsS7HS515MMKDtfFsCYQ+YOzg0sdX2/NFUeit0EuMwYcXksTN2NNs0wPIQ6AVtOF3XEHvzh673W+63e7UYlfQEbOTb1EbfUIOagKHD+EYuR0whebtmHO3LTs64KPPnuzkOfCedxi5Cn/oJr/tDNmbUl7+D2QmgtuQZZuRFR1OjqqU5+9E62hW/hgP/Gc9Zj0wta1WNaEYE75seANlVav5DNCjgZ50OYih5Dv1kN7wT/yhJAyyrQLvYk2M8YB04KHpuUE+p5bPoWzGAREjPLZlG3pAjItaMS9uJUJjfuCVBh8i0PqEQc2ITOaAtHjp1wBc0+CEYs//jPD9dfJF9AOgpFU7dKM+azAB/AxXPuLEXvRs242DitvUK1o58ZcKegCUbMsF2Bo841JH6UOLrdbaXMeqxIc1DHU+P8MXnuCrmlBKXSj/i4pEhkMh6ujDu233h56hl5dXJVaFDgsqmR+D1EzW8nJZdOF5bnv6GHXRk8/8QGTn/L4phy6tSutljRsKjZsQVNrGi+/Oxrejq+BJ75DiwYRqVjVogA2NF8j37UW3+4teXl+Uml/wKbWdGo/PZfgB0Y6xMQkwz5683W5HXMyLHNNxGeBCQfymU1XN3FwuF/qLqrVZ06FFxyv5en19VQ6fhLi5JXYyhu+sCXelWTx/ckjBYSvCnbe94TP88S/PqsBktRS763qZz1LYOajceKYM8J64dS30Fb6UqpkewNciPy3zEq1rnrLoaNEZG/E7tvNZlH9tvfAdQVSG8n5l9kN9bNh81Z08RSaw9/iwK+MRp+ZeHeTRQE18p06rVlUt4Ib2xIn5Dj+XxtxfWKNPjjsbMrkSfrus/K3LOuvFLsVOtTZ1J8evHK69vt50Z/9cLk3LahG2ENfR4suY/IftAc3qGDf6ZbEi1nAp/7oxPgwEh/CV53rGTGWbQ6WLFj6zMz+gKzl0adJFi7yQVeIAVvZFVVf+1WSeIa0Va0McGnxWHJCa3x/7NPHh0tR3rPcqgYg/nRzZljEYvhCKYIv1Ba0ctl05EEx/uV7YkxcOXm8c3r5ia1d4CZt93zVGaVl/q//ff6Tuxbga8gsHMcRIXmzDL8VnITGIpS2L0q6fVl2uDRrxW1rJef7nbC/siVYFvoVNvQ+Amquh0e6sYUdOyn8kIBpY/JgDmb+Bcxs5v/NMzTOop1bGQWfIcxZPUAfbTHEOs3FbC3u9qP/sdSLTgHnnGXK/32fssz7uHQuSrdlaI5ax4F9T9n/WoIh7Rdf106Jr/uekL+TwQqyzrop81JTNrVCUWljWBbyBkllnPbX7rfM8uumFQ/IbvuzkMOEIHxIDboqvDYr9EzYO8HZqI3yBV75TvCL/Qk4id+xJIZN8rmrUY9bI6Fw4CM0ahK/jRweXnAxusTWiEHzoOxPOhbO7xZA8iM+fznNr1yuHuIGe9YOYvCzYScwP8Zl/PgKR7Wrrpv/pd6V/8be/0afLqkEMA5vh7TgWX7IvOvXbeWZkXV5eXljPjvxUJZWJuiY4giO3dzj1pYariXwfNFwkFwPft0MXxjYO3fcEBwvmJz6/H2MfFJdnvJQIB5Md2JHXxEGUbdzJesafQY6shDPAD2VsKXsOP8b0WxqSbKvxbLKY4wcXskONdZGHXIXfxX5Z2I9dZ2vo+vzDOuUPHLzwr2tjvzwg/2q3NeSjvdOXsib57L1eF6WvJmk+s61WBR07/AaczumpoXsMiY9j3chTviOcuQk++zAyqEDI2f3EIQ1MIwZukNMx/bVjtMvEYOg2+YEj16HT0w8Fj/LopmNaxODZf/ok/ct/9Rv99nerBv6QUvCSpQmiNWKf+aC+kkcNzfXKOm/UW9YyeuMzrOjWhMGe23m2btTECEMEgcKIT1BhwTKdGQ36xNoZp76mGONcmed/qSb/gVL2XXAN/nqAedZ9ABQaSCDREx/YBiqQrZKDoVb0zB2mKHzAwf+YQM8IVjU+n9dleZd70EIPmFuA7v2Ch+t9zmj6QuJ2vnNt1EnWy2WlrhZqr5qUWPS9Zss+ICzlwqc2cRkHbIvU6Nf2awb+CWfA+BagU/pAxv9tQDbyz8F7FInrGd4pv3R0PJT4AOApNngaBn6p7J+Fjw+v40OOT4Cp8Ozn5OMtT/H5NOcR9JM+efjI/o+dmYdmILl4huACf0jvmLnsGo98nv0fkvvT6XxYJ0c8ojv9sbbSmOOh/EgKnHaSaUgKnLj0Z+0hgOyYQDT0O+Q+gc8BvcNg7DeA4WevU/+ZlzBPnEaGCn4OvnMLPZC1eIbgAt8R+7Ohp69jPL7wDs15Hzp9+WDIUoeWL2Xh+0D7kycol2WXPEGy9dYyzpeaAwztI8SfE2ZdUPf6ACXlG8oDGpoDfCfKb7UJpGHGnx8gkP/gZfvNj2mb3MweRWf/UUmhP3U9yCNVCF/yGR77oSs+BwFEB92bDT/Rgv9jIfITHrZO/d+rsxM/+KJqlxzABwMnLePv+XHyDOJEhT5AcMD3ZE/8lB1SWP8QRMZ2Oj26n5ULY/gCUtYlaxJgffhi3nn2dZzuGB70emqJLT9cA6Mj+wRCl2j2I2f0TPEFvVPXYNypgX1CdBdOzC+lMmVr2dbZQst4PGRPf8ZAB7jnubEVKAo7PzaOL8l5zqEBXPYPI5kfY9kKfnxmDX4xD3RNgD0vKU5IHjK2ifPBE1xFAcpso+8ApvOKzwEIxJp4WcRJeb9NW+jLD/BAdE4q+vIc/xaQHAVsT9aOfCcPU3uBA970sobPfidUVgRxy2qym4pefP529i7LTaGV0ga4AxIz6Ng515hx/I0dKPNJz28V4pRM/vVoHb5ApsEba+UFPnT2IRs//gCIZltFXKKlD9jvsqBlboM8xB87MWCD+YgPBNaB/NiM37MnN5DwZVCDI9JCpbKmkQExr/Ab24HgbcNnaAG6n1yGjhcoj838eIs9ptgytsRnzSBnHb7YPXrjMtXMj/l+0GJTRmaIVIGT3uoBseiMaazJCLfpFzwxhC6myGbew6bJF51P0FqpwggktojacFpy5SZVlWxP6DiSz77ENMgtWAVE68xDZ/jhMjPEpy+2ZfTaQQKPKzZatcdMx4tonCkYJ9ThQxgG+PSC1p5kggOVgHU8mzovjrYJ8fmE7IfwnmDHGaGuydkLOj+jpDw/WrPS4mM97MWFxNp5+MWfQewH7vA9+Mi0tqhcEzI34wHjAeENdF447TPmvAQ/oVOv4RPmo8O2duxs2AxPR0/8iY3AUkeObFMnFl1MCjb0U1MMBvJ0QjWATTZt5nmpEF3GvwM8ZTv05CswKL4ODJ4LOy9scnj05uPklkz+rJIYhRYYg2JlXvgnWqbBM1RrbUJ8jY3gwt8aOWtWnuFy5IfC08Adc80WL3sfxEcsvLzsPMNTL61KLj3AsqRB0APjO30Hdl5m0QmUSMuxJ9kqeRk5EicyGiN32Z6QSXTM3mKvYhvhOy/GN3K1sTahB8IjwSTJttbUQvwC1TWwh8+85Rv4b4Mkr6hijQdU7J5znMxLoLN+IUahXJ5xb/Pl0I6rY9rRo+3IaTJr8lY1ck09tqa0fO4V+Vx4YXXhhdL1euHlZ1NFb+LAr/iWdcE7hfeUaciZl84dh4ept0JjY99gL7wBMNOfch19lc5xaJV5AHrGmCOeoT3x8GyO+2OgG7AbIuhnfTrrtlF/WUOQsg1IqFHBtqzYe3zOo37Ssh5jkA1u8VkWBypXtdZAatrceVFJ2LywZl0YD2Lr1JRtxb/W6uh5YdzIWTWro49LydHIQEfrkU0M6YFCtrUm21OHybF9jIUvtmVDryYxfuFA4pXTh40k7DPW0IcSz/Gitc2XyisHInZohIF9LurAQGclxLNv133+f4cOcElAUXcD/PYGHT+n7zPPVrWmxtou66qzJdfhwZSMEy089GjVSRO7oZGTVqVGfK0NLago5jn4CKzXi/JDY2Of7sCMkRec1Qq7Nc01Xp5mHnu35IA9You0WEtohi+hTLDmvuNQfEPPnd5uKiA+rjhg7Oc5Fn3xNfy2ZRulXPSMZn5mLijEESCZhWxBj54Lvn/6/Gn6kPWNLdHik/FpIWdMpx5E1FoBS1C634f2FBerUoV/6MU1XT819DU1ZNccZNFXmyIzrzsx4cas1SsHe43aSzwus/6lT59XfeZQsTXsWOocBG/sn9Tjhs3b68Yh24367Cqv6r10vw29fLkrPmnE2MCglZhfOawd1FzWanRpo/Y2fMiz/s5B187cKp4Tq1ocxWbiuiEX2mW9qhU1ho68iM9hUg4LrxzWuSRIilie4TuB3dD38rpzCHeHOHThYC/rv1NLI0lEIJ2s2ZLr5CrzghZk+nVdp97EHZtZ59CyJktywyRrtpGbge7oWDgYnTVKTRmF+Z0Q/QvPQthnzpKPO4d8Wevo3ahFQpOGyeurclC2kZ9ysR4XLctKHotDqw0VXetl0Rr9BGF78jTWOD4taw6GVqXW49tOwpPL+L6xjnfm49L1D19eZWL4zHPtE/tpoQZ+97sfqInISsczWVp4JrXWFMBB8MZ+/Frm2NQM3Ep75WA+eyspTLypm11Dw6VCjyevqJc97GrgFvwO+nq5alkOnSwhdS0Oqzbq6a6d9dx5Ps8cwbxcFlWhwtKAuQPDlquBsAb1mHo7/IGPUoRFqbVO/Y3QhyEA0EwXfdcreUX3zO+6KDF42kGI9U19ib7hQz1AQlhHu3Pg/IUcbJuJEU7ENvId/77cXvUP/5D/aekb67uxB6AT0wbc+Jy3kcGX3/9+4wD/gnwRR9dgzSApflyvqxbM3sCxAAAQAElEQVRyFtzgObf3m+7UDuWnG/vyx5ehnrgqv4XGtPGFvfoC7ZXn9ctLbN/05ctNpFSYnv3WB3p2dGwcDm5KSLZZ8wOS43zud+Lh64huN0/I8+93v7X+xb8c+kwd7RBvPPdfUb5t21y3zmdd5FNPe2jxA/hC/f3444viO2LEKZmc/v73v1fg5Qt+4MjSSlWltmj6Y0siT9zB5y5Fb/ZT4ssaxM8bz6MNxan7+JV9dueQe2ONdvzYCX5jTuqxUrI99SCCeozxPemOn6/JL2uYdUREiMpNkz/PsVd0vPIM+/LaOUTviu2FXLRW7EtqqBlmiS2k6+cSZT57QkKHlPUMC6FrXRclzkI/W0GNPXmAGDcVjG0Cc3iiI2CXjt5Ki1/Jw5Z1B4bBV5PoB9HNnLDmO8m/4/uNGplAvHcSsFNbqa/OZ8vGxklMkUuO7dKKc406zNo0HA/fIDk7ydnpk+fke0QQO3f2RJ7lwnYb7OfXv9c//9vSsuwzL5JFWNRAZ4sNZpotdYM4eMk2uR2sEcD3qKxp4ugw4CKahS4LLvFlRANfOvF1FnhB9sJzZiVJrUrF3DZrucMvzfxI7IU+bUy3mQ9A3GKjD+NHZ9qV/0UDl+SHrug7ILqbqvCjoCvN6JR2fLYPfFWIAyJzFz5UnFBsTFt94FuHLiGitPStScvawDmoAyBEX7WmagC6W5Ximx9s6QOHAKYYxDoBcbGy1PeJtQ8hu+CSSmZNlK9XjMVMb83227jgty3bE1fz/uvt1wz8U8/A3An/1J38M/qXeAN/pMo8jP9IkT8j++nw2aOaF+3zycTw1+uvkwE+A3/WUFan8/x/5wvmhJ8V/SnxHyn2U0X/dTEJg28Nx+frkyueXxL89oHJJ/Fke2L5sw/zRelnlc49xReP9D/L+I8nov1DnPaRA/vov6P5r4eeC3aYsw+f7J/2B4c019EHXX/mFt1fqwwu8DX+v405XzZZ/dy/5+9Ro1mEwLe4/BXywUcXvXRYgIU1yViy7AP0Z2529A556h3zft5ssEcwbO2Ddtx5FDzwz7w2/A+EbdnvUIwDdPL55V5+cL93Uz+6z89q+yPPiX+XeB9N2fepYu9pOnOaZzvBMIa7rPfnvGRb84cI3/ztj3b1jYabqGLF+LFzkm1PPbZBBZKrPDE08cKsvtFsYzv8HxkKH78Hdvijf0zdJ98DrVBbKxkdh6+aYzsUxrMbSjtQ55i8IND5FZl8M1SrpnrTE77AlJQ9FdFrgh7NPvAk6YE5u1M2feDBBzkzItKeH7/8eI8PoOcVX+b6zZl4jTUmZHrIHbiYtUtVpUPzmC5E3iY2kGBk+6gRei7m+tBMvMFHbvADc7DOHRgkJNDJz/kjfs7hQbUaP2IbP9arYT8K0Br6GzDPFf3pT7B8DAkGE7KJAfDDjxDfdcAEe9TbVv5CDzBVZAq5QMOP4AOJOxB+2/xg728Q3eEJhD57HzFUHb2NDC9Y7nkZAMNCnNHfSoKk1PfUPyeaDU/JP9gEBaY1XhLBz/DtwlUtrbEepSOvGzWwz3HyHojuE2w8DCBoG/2avDs2zjjOtYmRwv+A6VND574P7wlRknH4O+u88wIwfeaBiq0MgI4dxRmCi8wJeckI+e0K/pwcIkcegu/UT/rosT3ZMj/BPuLK3Db5LXHHzQ5MdsWn1sBOuifStoyvc/J0c0nVAPrI5GX7ul60rqt2XjSFNbY663sc+OAZ8QmrnXzcycc8vMiLfw7iIjOBfTrZJNnW2RJvT4wgiFpZm+NJCOJx2VbWKRCUbXxsKupKNNvKup2Q9ROxDfCixe7Cy7xlKWaCZHw4xklS4rE9aRBA4Qn7NEuXue2pv1WpVU20aAXezLPOW/7FLAdoeSG4kaeps6xqTQ3bxdg26iwMEM+dl8J37eQlCm0fNAs6cF7MWystKy9ZgaqS+Yv+yAY2Xt7eefG+bTf07hM6egPi6RewrbMl3yeM0CGhVnl5HR0B2zpzdkdv+Kd8kgl08jPiOMjQtqw7LyE7z+SNPjUe36Izh0Mm/qIGq5WKsV1I4hl6bKsq+AM3qKPotw68bbUWuuGz0gp+Tz3HPHWUtRA4Kl89CBhTT6efBW3hkCk1eidnnZf2yr8BwofkM3EMxh0Y1OSemIAbdTymvsEBwn3CgAf18xqTNofcBl5LiTn/AYZt2WZNNvoijjahWksZgD/WK5PE1KjRCeSqAQvzKik0Z4CuxJf89uSJNUid21baTu5nPeBz1iS4+LdRk4m9sWfGRErmr5DbWbOpLz37WjTb3KXk4U5dR0cQ4e/k5sb+jh3bRzzVhDqdLTlPHk/cRh6T88SBy8pzJeuQ1K3rMsU68die+hb2TGvoREHH3o5fnZpOPQVtH/4dh5Dm+cTnBbkSCsMbfwPX63Xqsy07gGe8+O/wjayhd2EKyHoc63u73bSRr/AsLYdR65xnb+dfQG/kOHU+5WXWxlp4Ps44sEHWcGPMtU2MkduIH1ZdLpcJ1RpTaxDzRmyht8ZCIx//RV+taR7SXRamQ6kpW/L8O/qqhVxetCzXGSckDWKLPktUN94g1C6rckB8JR8XTmeqNRUMtqdc0UfmxnPkvr2yf/IUDgNx9Dvxb9hYlH9F/SkHzdRm59Dufn/lAPN16lrI/5JkSsqaFfWaue2Zi5fXl3nohXtT17Iu0/bsqcvE/cKhXfLFKqFlJ5ZdG8/W6AOhmS9ymdpb1wvyS9Do7ykrYrxOWK6LVvy8a9Hf/5cvHHoIPbASEnfqpenz509KLDlwtA/Cea8yukviHcHIM5LEskwcTg+9kiMRxIxtkfbhA89hPK5po3ZCW6iJ7J3OGl+vxiZ1RO2Evu8DvqEd3kF9p9bGGBK6UI01K7gcVN3Dg2PzeYpfRe5TF6J2G+s4JOzfOKyU5v/sMzZsy3HfTVVN4dGM4xh5jjs8A7pYj1JDb6AKhW8XegzgUZTkwO32+qq5Juwj3NXAp9lbpGUA9F1K3BCnJrvR17T6wv668azpMrwI0SvKyfXs4cSkWmv4tcz9kvHGAmw8A/bki2c32UO91ZHr+HKjvm58Vm3QT5g+oK/wsVFjjZqr1tTBsQSSB3bE2pSqlVKDdw47bxwYZm36+UUQ/b/74ZP+5d+s+lQ79X7H67vyCBlzwaxG/V8e+1sEEHwXOklODsx/pLZfXjZdL1elhZ48vr5+0U5cVcIXK70Z7+Qo/lU1xcQEkaHe52dQ1iL+2gYrTB59hz4SIbEN8joyBszc1cF04gwMvfA58UI9b9gf0AM7QeW7+8YBd7h3DHfin4DujSK/8ZkQPK5p4SA4uUOx0lqTFnJRBIIotoaWVbpcS9lrjToL38NtVdYG3ML6XNZF2TsnLXyBKpEbTd5nWp4VNz6LXlNTrNkrezD7ZefZNKiLJG6goBPTGxBDcpTcJr4AS6QArAr/0Q9yOmZtZL8Vfu7I3rCVHERHYBDkATsqAW1qddf/+T/8K32mHtrD4XSB+DT1I3f0XdG3UXedNe/go08W8ZaMXdvKnNWXspZMbMvEWCV8XLWsTQVv1iQAGV6uoRmToamyB4eydiltQxY3WDhP7hkGA3QAAvpNXbikan7AMY7+hk7cxf9ddw7Wp9+SbANSQTegr1rsRc7yV5T3aeRcpcBCPa2LxXRCxu0xNyoC+kazn4nTKlxHH9KRGVBccHI/LtuyfUy4257zIhaGjDWh9Gv7NQN/UgaMdIDuH3FlwwV4JvBcGW/wQVXqPYizz/i/Z3iO83n8B2I+NrbZ2P4DnH9p8tf2/4gg/tKu/ZH6bf8TyCdO/wVS+OdQaf80PzY4Gacl84Gjv1Ab/DCJ6nwQZzyBSZ4nc/ygh+d7YFu2VYAe7Vn+1BPc8S3Ek9dGrp4gc0B/QsN1xeXYyjjwTXWDj+0TvmLImp5fBEM6dOW5ylcFiNEZOOyE4yO88w98Gd9+HiNy8jGc+bOPXGT+c2DD54YMMSjwkdv2REz9ODn7ODyxx+3Adc21gXbM33391jySz/jM7cPW92r0xNslP9Z62px+5QsmOWUcXc+6Mw4ucPLbh63gArZlF0M/gO6rK7LPKEQUCC42Bj8KTgjujwVSN0XSj9zmTNgoFYaewdNXzRbW8OeLfhADP44+a9B/UjcDgfAO+OAIq2xPyCR2bGc4ccbW5IV/Ip9uB35MG9EZ2UDGgYOetbEwywIN+sDDryddGY7JlNEBmQfE/qpqsq2qmr0ezfaHefgDsR+IysEPrfy46sRgH/zhmRAaTPaBj1rb6SZMOeqqwzMRj9uUBTfxsMcvHFH4bRDwnTxs9el36Bm/4ZHnNxE/9HQAcsmfXXPNbcs+QLQpN31JPsekgf7ZaxDzwE4gjPG3o+Oco51HabEuh87QvgeRDwzk54/L9A9AgXBIabbf/I+9UZYe62bxB100u7hLVpE38WKNusCbhR/vRga3lRZ7oNUq/KmfATpAh7Rtzfwzjr1AZO3YKtml92aFt9WB6yju2PesL/IO3jbhDPXn3FmyzQuIXRCV1jHCxdBq7dBnIztzAp+k5HLP2yHwKACTC93w7PxAzzoEJhbcoU+YGMqLnOQ59OA7tYq70EKXzF+uA3fozNj2w+5++BukjhYdZz5NjqPyiGPAEIjuMW2AmNe0H9+ADmQeWduTbltcQHq/4TIIbyD86QPB28ZG7Bw2+1uu+8SHp1iLVk1VCy8UBi8GOjT8g4gbxDYUOaYfbGd+QrkUj3bWIPkMdF5QnfRY7yQhdmzLVZoC1mw2fpK/qQddE/m42Vb442d0HJ5Jhs96NBaOSx2HE3ugY68z7xDsg3PimeclXMYPtATZtmxLssyaWWIkzE3vGUi2ZWlC5Dde3HbsjEE8KvIW6qAf05fQRLNNbpPXMWmDdWAg2xNigXelM/enjBzTkcmzHSWPa+D/Y6hCHi5s9TeYNGTTh9xa48ChyeS8Wqmx70OL/oBtCQitWlP3ANAKOt+rZi6gwyTJsgOlQl9cib+BQUyB3gehDWLZZsyRaehF7M3HgaBt9nND3wkllyXVAfasvfBmDdMHICITHk07A7tzPR92Mx+MIYZV00/WKDx5GZiD8Ly8G/jARdVhkVjC/C6XFQGDDwPZ8Ebf5Ed36js64MAXQ+oKnyYD2Mgx7sgGIk9Wpi9Q5zPHtky8+VcbrTHmQ8oOVehMfEPx3Q4SafTZjFmUciN46o03gnnpa1tGVwDptzzb8W0cc56DM1hJqQHbjLjo5gtD8m6FP/em2DigBHrquM1/+bjLtuJb4kpeO2sgWvQGz5D131m/5GWQljFlgo9MXshmHTKWrOblsFf0jRok1hzE0GF3R9emvDg2MVYROzI7z5q+Dehj6p+6jK5WUBPHgTdrW+iFosQjNZn8hf8ZLKvg1aN11nnjpXl4MDCxOy/SE298SQ2c/OEZrMtHwD469pl3Y5vY8OPU26kN2+Ro19lsqxrrOjRjHo+86tHWy6rW1niqkGJv48ERn/bYGhfPEQAAEABJREFUgc/EkFhsqxi31qau/Ece1UqZNw79ltZULqWNMbRzaJXPwcgmvo0D953nW2iByF15OY5aZb5jN/kJr22dhwDB3/MvmclV+KI/kHhDSz9wHpM8Hwa+dWBTaJ8+feLAYZn6s78GTJ3PkYy//PgjB2a3x94RcZSK+Ew2lOcv+bdKie3OIckrh0vJSV6yf/584TAjdbVJbILpA/mvaugwtbXJNjqZUx+4p7Qyc2wMeCNn6m8gn+9OjefojYOM2+udA9UNcil4t9KOgoE+llFiX0NUZKtF36JG36kNwiNWWGS1WqhlOCPL4c0Akt/kILmZ69M1W/zpCHd4g4i+Vqwz6xWf7hxMhNSqsFvKOPD6clfqtmE/cpjF5ql0qLVFVU02oAfY4EoNmSv1d1kvc0watHPgJJn5AnjyjWHdb13xIQcMGz69vLy8rV1yOog9MYW38DE57eQ4Jfy6l37cSv/rf/qiH28S21zPrTV8QWbKo0f4Fzri02b6qkbM5pC164X1CS5rsVGTtqevM6/UvGg7RuLv4Hk664ngBgKRu732eUj75cc7/Q2du8qLrBJbQDb5DS9xjy7FpeR4229qHIJgTpJVtXDoc9V6uehyaZOW2sjz3w4dy/RCz4ZfeT4KuY4jHaUd5fE5IFpr5IE1KXKh8CUG5DZiREQB0BrENNApfAxv1aqsQWQGNXZZV/3mhx90uV7gLWhD1ZqEL9drU2zPOFVySZXY3RQ/ArbFpaNlPJhbxV6ZazSY62g2dByJ+ksO/NEvDsU990jJHP7vm7EhNXijY+GwUqr5rHhlv92B+CNa4kEd++/OM+QuIWMPemKQdGH8L/7G+l/+9W/0GTu1b2r5w4FyyfD0LDJ9xtFXjAsVBKg7n3cbOQ3LDz/8Rr/5zW+1Uv+KP10aCiMCOLGxF8KX2o4eXIkKFbkSE9PzKAuzbCvPyzlhbQztSj5aLWrVtHBQxlZUANbJln/quOPLdsewSs4f5p38jo5fYIiXRKnIZyHViBUSIwOPCxncVfCIUsMjIsre24lhI//JbzXhh0SqFLXJSee50qmzxBg1dolL+7ax9zZFn8yenYf9XbZVpSdYJk60MmuKE4fsXf0URkayJAQBEwOsMg4M6jW+7+Sh4IlfMZr/kCe1dtTGgAWqCQD5rO9UraeWnBNA5C/r0NJu+hd/+1tdV+lC4AufJ5gT7vHc2rDUhYMTUvPCwllnGQ8WPvillYq6L1suyQ6Yvj2gNKK7yIMkSypzy4U/eQ4lDtvwSfZBjJ96NNgmLWv0QD06DOLXmPu9K7qkyB8QO/FNNDMpfG0AU+G+BiFK0WHFbOLpJI5LhinQmuUiFubhDy3AVLZUiJ+QeXxNH8g4fCdMuQcydCNYDJ7BLtmeIp7jzAMHbhIet7B9C2LnGerB/2v3awZ+zcCvGfgTM/DTB9Gh8Hv4g/o/+j0fLif8sbnIZ0bglMvDvfdnzEl578/VOPt3yj/N0fiZeEIL/CHPTx6Lv3wy/iGBvzI96zZNMvj51Ztc37z9sXLhT2oD31R4IsN4js8+uMBjbh95tY/+gf6Zzm+0s/bP/o3wc4PYKcs+4GvWrHeA74D5TsoXuidnv2ZmHtu2Gf3x17Od097XWlhWBb7GS/84m7ZlvgTqz9RQ90FTdAc+IL8zeePzO8P4kAhyf1wqDH0N71LfHw2+YY+ZQIyg6/uckp/yEpH4kj4uZa0Cx5f5+S1fxZftvKwK2JZt5ct9q/Q15wXOPmj6Jc3vTPb7JDEctvFqOiXs+435DC0isXkSbE8/fCLoo4uOuhr84N+08Suoz18vwR5gI4HS8IaWH1R5mXyfLzR3fuyQA3hsy+Shil4+hB93xBkddwYqW/ZHCN7gIg8x059Awt34cRw/B+sZBtsf4tejDZgDc8o4OQtMeXQklsxPntmji2uKmHvWsy2LlnXFRtaxwD4uGGxuj6lkcnGsSXRFdyBRz3rhIRl88hYfMhat6kkn8+9dyfvOW4XIlYv6aopvkbff/TB+TAAXWl6MBMR86o5DDKrMXfKjD9o2bD6ed+TMtvJHVIrPgfgRH/TUois2AjY/ytkoiL9zoCeTybcu03cZM2EKMG6NeNoR10q+jZ5AyIHIvwPeTmT6BzZD4DGjptHPhLSzLppglapKtickn3m5nbhSD4krsaYXLbzxZV3W6XOrpsQ4cfiYcYGTzB93S4XuKikvm4pBdEX/CX3WreEHDKOEr1ideCFfMnKgJXvS4ltPIDobgVqQrZX6vJDTCy9C1/WiapG35h/y1nsr9Mbn8K/ItNZU1SZD1vX0MeO8MB15FoRKrhPHAex3cHbJPvwLHhQvSfYHnDyePLa1rE2xuV5WevKJLwXEn+DjU6sSArm08LL3sq6SLBt5Dgga/krUFy+cko64NxjgHmyefKLFnw5xAOmPuHZqeMe/Ti30R17J4xTWm+zGy7DURGDjOZGXz9EXtkBwG89J0eK/6V1WfL2wBpf1MuOzrfxVNWqnlL6IL4CIIIMzcTb4F8aJa+ioD/wKE1Dojl2G87I9Ze2S/Z5/2wpvleiBJi3NWpcGoB+6Hm2k1h5KbcNfhy7pyE9oPuqSrZwLCnPud3Jy40Dodrvp9vqqjBfWZca/rjMPqclqjViIZ67BIN8Ic1VrWuFbLxddUgsB5suyTj8GtqMzB2zTBodfr9gJZN7zDHx4ZCW+o55MngpY10XzZfjayG2Re2N1yCW4AVtcOpttpUbyXM6ap2bs8FiFkNFZrKFmG/OeW/ZIfM243LC1zLguxLUST6EjesMXv0//b8STF6vBnbUVHc4NSHx0+OgJsR1cDhCj45W8x1fSxIvmzotiDsxYj6NuWKPp4ryR8zF5UrOxmT66W5WqDBQ+H37H5wW/l4V5gPEFyH5dyGnWNH1w18QYgF4NPyU1ZBpra3naja2NvQTp7cqL5tTMEcNdxofkcOaIw4Hk5Htwv23U2103DiwSi9Fqm3rdycHGGg7ZZh1WLfhlxw9NHEN6Tb9ES+yJ68LB0cL+sKMNQi4SG3+S41cOuzZe0q/rVdd5mHpVVanDE78Dmbdqaon9oWdQn509lpysl4VDqoWaXHW5rMrb/8jdWMeNvZQa6TzDYjNwv+08pzowiKvrTtxsIS3kNz5knWw/4r4rNRu56NzZGxlvHDy8vu565bAt/0ouPLG17Xct7IvLZeFgeJ3/+vOyXmZMtmd/ua66fgLoV/zd8fGVtSFkNdZr5QCJUMllx4cNGy/AF315HEqGLwdg109XXa5XYl+psehjjt1qSnZYj6FG7Vyxc71epj8rvgWu8LVW+HPkdXBQ0QGd7fEGv5OYTsx3cvby5XXWhm0t5Cq5r6ppe13X6e+Xly/68QvA4fcrB9rJS2edOk4nP9fLFT+uutCvxH5ZLzzPHkC9L8uKT8XhTmd9di3rMvmvxDmI6sff/6gczkbvkHh+WARKX8QKUGvhvVziz9Dvf/xC3r4o9Sya7bBnhJ3G2BJX4ky9BDb2VOa2IRk+izRMsM1a3PT68jr1fslzk/rZOAj88Tb0H/8z9ug5c1Ji7p0TYfwWLXWTGFBBrjTj6zCWSytxkyLWu+uK7/lXw63wT+SCz8Lk90J+0lMuxNqQ34C7qpWi83YfSl6EjI0ssKO/k39TV7ZlW28tCXxMWmtzTTaU/54cb+QgB0YL3xHW1GOhr6Qcaq3rAu9FFZw9dSZfsSMaGGUeHRv64sPg+4RkLaxPoLMfXTXzcGf/b+wnVKVwlVatTRvX60XX66KVum0tDlgKIx0s007+IynRCjzoqZMp8gv2jJ9GxODJ/nhAF7KDZzdAHjbizecuZEVP4duyIt9Ky8N2a8aPBX+uanz5rLLSknMemcgJW8Fo2uMuUs9h7zafq2wjCQOtNbVq6F3R1fTpU8NX5ugv9l2rTb/7jfTv/+5vtOyvc40X8iboO7W0oZRQ5So1dF3ZG/kPUT4/np/2Gatmm/rXBV4r+m1Lgoc1KHTgErkQdsgFecn6ruuqVqwP9uxS+BZ8iD0hP3hW5Lm3c0C9Uh/ruoC2Wity1LRQN5YleFd0retFrUppY+rM6ADbkxbZxkFy6m4QYyM2paEmXfbgtg38zDN7n/9hw75bOzhUhkV59ouWmDZqKrWVPX1nfQfxBj8BnlwsfTplXbKOr+znG/uZj3uedeSE3+BhKOJaiH/lueczDhQt6zJzUy5iaBMWeMI3cYwvxJ+1SRgPUdJict7fIPZJgwqG5OvCXr/yjMzaZny5plYu+pT9cBn6t//6t/rhs1XCddYs8d/wNb4P/LI9bdCh02oN/1qTLVpuPugosB3xmdcbn8c3ijm52HeqjQRFXyD5D6BgXojRs5rwMCCEgc4CDt3F/sAsc3wcAMJ0sB72bM8xlNlnxmBeLD/+DB3PDim0gCIT0CFFN1HpA5OHge0ZN6lQcOnPGHbqYqNmcIf8az4DgguPaOmfARSxafoSfyIXepB2tIdDKoK1fUze7sc8toM64s9IEf8JHJTjHplAHdNf7/+1MpDF/jn4r+XXaffnfAuNUoP1ufSY/oLLfGg/Q0TOecYf4Khzzd2mtCBOyPz7EB9/Dr4v+cso88Gfh/93QNPp01crD59neKfrvYX9Mcsm/TkbD7a3zjwYn+GN8NcYsKYaeaQQQPo3YP7XsP8NG2fuviZ9jU/OxAN25jsF87XAV/PId751nfzpv2L5g9PIBJ4ZMz8gn7wBqfDLpJXuwcpEBwwIbzDzbxV5Hz219g6qRnhNaON7TKk68vCAUOyl/yXgsk44+X+J/Clz9pFNDmdPvjN+hvBNGvsq/QmxFTjnZx9c4Hvzic9jynrzPzbewCY/T0CcerRnvQXfA61nf0/cc3/K9cT3gJNuH7Yk1ijrJp6k4aH//mVIAbrHFRuB2Oh81QrM+ds4emMjX6aSgEMwJp9hP9CyzW8BP6pL1AogHT3iTVIgeQgw/eZle+r6JhGk/ZEenwOQNHtsZXyC/c5vH2PbJ/nNVmSzLm+Ep0HwgSfUmxzpeka/jc/6eEM8Bjb7h/EYxx5l+M3r4Dt4w8ASE19Gz5D1yZw+6liYQy1zBGLjgKyl9BQ245qgX9gie0JEUI8/SbanHj/iCi2QeSDjE6YvJOx5/adOHTqCD4R/8qKe6tOJ85ONjAPhfYbgTpD4sZhnGnnJ2G5gDsjnzYB2/DOtQkVAsi0p+aOHPpANCMnAyLMPvMD7gz+WbaXhNgmX5gycbdnfB9HOGPcxxE+cqJ8Qc8+A2Yk/evy0ZghdZAobJavhl22ZXk+twMW3yIbf/DgofkDaPrh6qMdQ5GoI/cQ9ood5cJgBC78BWIvuMZTDh/8DgDSv0GwrP7xCTy+ajeDspWMkteIHu3hK4GDyPAFd0Uenow34jlHu0TdVwRC+4AIZjwzewLLrbTbpxJuXPvKRw5OIKp3PxcQe6DAdvTQwaDeZ3Gx8lp+00AU2cOiw8sMstWZ4EdSAfuBiFmwAABAASURBVIL4bI3sGwzRcAaeyGhYtqVmhWSSbRscbMjGHiFkIqPf8FeVavJJsCrrm1hFM0ryHHsDtA6Y7Oi0ir4B4bOOZh+j6OgJBh2TAtr2w5anLdHGoLIA6cBFp22dbZCYjtNUq+ySbVVZrZmx6EvPLetg6M+4czx1/IRGrh4+xtbo1lyjLvS/0/RouMMa9QnhJyUPihS7lhlo+hW/AwefJWgxRTg8CzUhWN6vqFpNnfmuJ1qZdTFUYIwObyQhcM04wCOi+WjBiQFrOLo6zwNNGPAEOnTCEaFJpCtzFQPo0y76g4t8ABPHxSTxwjbtd9bTzarWZHt+Vg/qOfWx8xLN6CwAErGMKaOnNlCWlzIbL7ICNjoecATiyd3xBzWHDdyU8D6kB9gg0RV9iE87dohw8gWj88I4tKmMGDovgXaSXjwvygto45940bzTEzm6NJAPiB4g1PmyJH7ZifcdxLy1VQ19oQ3kdmxY/Nkicl7I4HMsMbctAXmpZpuhValDfENU2a+Z28GXypWINWkS8Uk7OWMoEcf81yf0cKpkxFvumgJuEvLcJBbcKMn3dM9xwWvlX1k0S4O18xjISlVSW/TWkr8Jgg7R9qTtfddIcpArcFVNoh/YYdlwz8rYeFb44gcI+jFGT/ihKzQ1hVeZw5O1C2+gMw/N8A3hrw+Is6MHI17UroofyvQJsgbxH7F5ZVwu2SiRkSmlGd06UMrBgJl0dWKgkGAw9JrxN2WN498MH5pU8GFpxHBpoSbCm6ltuaw0OOBLXqTsofgefwbxRTJ9dHZi2nixF5lWqxr6FhZl1g26Okw33urGDzNv7MPYC/+Q8dpz31P+unMbxr/gbbXlouvn36j4/BbNLNbgBXj6CSTQQ2rYFDIiNrupvEjzIVOySqe9OweTfQy5NCH/anLbbsS3s6/ooxta7xsMg/jJKR6O4G25IEZjNUnFfhnIavaDeRG/sU/IvCRHtnvyCdxOjrIOhKATCJcDN+mVw5qNZ1ESEdnU+IKty7IoFkWckmVLrUqJJ+P9sb8sK43Q6CzSrElHWT+QShtZO3waxBPYOTQNaIyQ+Qyhfh7jesQoRXe8CFhbbMKOG9hpanM9G+PwScJwnlsb8eaF9o2c85jRwG5okc9/ALETcx7G6zzkacp8Jwc7zEedDQ38baztMe8z12M0RVdemOdg9H7vHBhs4HBqDK2XhYOdTzNHUmkCtWCXFvI5YWWM30hI2HD4LNmeoNmsHX82/IxvRVJzuHC737C1w9HRV7rMA4KmxDJGl6gX1ExaDhP72PB7Q++YuMv1IsoEs5uIELwlfBj4PvBj4GcxN85l7wQGc8HWmnW5UNvYCD57YG1NSzUkrRzgrJcmLw0OtHdhW/hrKXrbQkyd2sT2GIpNQYJDVRkU/F05jNlZ54ajqVnKCDxcHR5yWY4e5DtOSrJLDT8C/aH3zmFGdNg+7EyPsoY4xRr2vdhz8ePAdZ7rnQ3R2qp1vUo8Y1847M1/pDCIP7pXDn06OR7YpWPd77qxPm39rH/4Yv1f/q+/13/538Z8jnTsdnyNhwuHYg3gY4BD7JtYVvQvso0Pu/ZZc12kh4PBRcultJLnlZw0WYQnuhnHRl66htZPC36S9yotrEt7xF/MG3M6jdzQsbAmCzqJnCwI6THzmc+3pZqua6V8wHViuumVA6X7Zs1/Sfy6IVAqW0J6xtLgj0NgbIsLSO9glNyMfdHGId2dA5eNfHGJLQmuo7/TG50F7yB+NOPcIM/lpsv1QvxWW6RqQjcg0WcthY8wa8PfXamhZdVsyS8IyUJnZ0hOURK9JEOjez7vOn5trPfO/L531rArtWuZ3CDjqUJj37XlUPDW5zM2ObhcVv3wadWK3lJpENSQGEnN0vw8rEHPGH35D3q37a7UjQsGSQU9QzOmLJBDk7ENPvK/+Sz9h3/3r/Vp7aq2k/Wh7lKrRcWaxg6W0W5Vq8f6o416E568smajS6jUlUPmhoBt5lYhvyxNUp/znfjn/qL2d2CFVq3UkKk4CSeiWnB0jJ0Zkl3oWWed33j+5fd0NzkyNDg6i238SJUsVfAygsalycFzn5LUwuIG1thjvGJDyHmCZUlsL9aS+NGZ2t/7rqz5GJp94SOXbLjB3W479UHNomOM4AyfxEjJScHH0uFTF0PibFpag2EoeQguceIOe6ILikZyxBoWCq7ryrpcJ76V0ZPYrMYBdurQwaGkBVod+KbZ7PDO4ePGKuLjGMfUaLUbnpc+XZhZat7V2tBvf7jq3/2ffqvf/tba9hfFx2bBG2hasJs1alUy9tqSzWMJH7xgx+TBkuALdIYpl/xPWXeqfseP7IX7PsSlzrwrtobyHx5sffA9YSj7+ZWaP9Y8OmvykhryVbNOLjgWM5QEOKFdj1vM45wKhGXyIcY2epIDoLO+nTpjNeDBA0s2N52tn4PZhzLJHvB1RWXgMNjJUwBt7OVOokeAWOigRQYNA+5vwDSQG8xTDp45Ze+MfFnCZhGrURG8lMEB7/wmP5qQ3ROIGlTquZ3zyJ34ZOkc/6n9r/K/ZuCPysBRxnoqab21FGngDRHmt8n/AIPEG/ilobLjzw3+S0V+5funkYF8aJzwp3o0+Cj8sG9+TiE1c5Ij8zX8HC28ocde+j8F7J8W+rP+c/wtG6EFvkV7xv0Snmf+P2acHHwLouOX2g3f03JE9M8EP83ts+Jp93sPjodDxfoUarj4QqMJ8/Y9uWcDjE8bZw8KcTL2kD/xs+eLEyUclg8waQ/+EOx4I9lHrz/QRr49foNnPHTijU5NtmUf8A2RDygf3wRlEhT4QHyaxM74jg/vbGYYoFN6yy4ZkKznZqbP8Ez7evwI8QP6xI05GLJR+MSRaeAJNYf54TUHT7c3vo8q3jiO3IZo7NQDb/pA6gkO/IgvzwADdZI7PPxyCu0NARqRo1QGk/NiHDzs/KDuJ/abfYcJdpm/yBzKDlY8wlTux/yb9ykEJf0Doi9DsPPK3LbqAfoDbfJXPJLi346P2/E2R6YObL9pmPlgZls2wPi7V+iRz483oIDw2lZhT5YYTtAvbFMOXhth+gjHJ9tqLetsUNZzqyrsHSBIsM48d/Z9ZJ95z3HwgcxtiytD5PqEfHZOOoRy7Aoe67mFbj9wSTLETOMPzJogacSPCRk/IAuKjNFt/J/wNEZMkwW5OVbsPEEMhQDYhpe6QoDrbazIYEPQ7chim/nBAxVUXiIkjoAeLbFbViGTWOzo12wMKenYytQKfeFHe/pOXeXlZfro6w/f9dTCl3VM/4SePp/8tiHhaO50qIXOhGv69EaPHwfYlstwEGM8JMiOYPwIhGDIgYwn8Es/88EP950f2oNnqW3iLtkwo8cuXg4svLRcJVADvaLtvFzBMiPs4WMc3HjrM/VEDmYjG/zOy4Hwn+mwLUOzPeVti2uOoz8wJ9wMXxEXobB3hzo+gsaCZGiihT+xOmMoHR87xva8EWEOWkaHZYasJbgBZBrZnWfB+7rB8tUVqfhwrhnq2Ytt5iRrH/boSZ+1XZam1NXzvom87Zms5ONOrjZeyERn0JGFqE6gHd8fYU70TC+j4Dr001Zn3QYvNWz0Qk881QrbhW9NsRlfc3CSdbAtV72DGQOiDRgHBloVs+My3QTnLtmeUOGxpIDe20BH7KQf+LltuzbizHqM5BtWI+SHzeT9xiFfpz4gvV/Yiaog0kefmSTXyW3s21ZikTxtTDvUpGgzX1OQCVfynMP4+33jpWTX9CdM0PJZcOYUjbK5E19sbvjfycmyLvPldqsjN6EhqhkrcWYc31ZeMqav1kJS3OnUYGdv9Uwczo9w2o5Axhv5Sm3E1+QFd+b+u1wuOuLV4aMtU9OiDeol6U1/5hn0vFKDSYVUmOgAHCDCm9gG/iee5HTWLDHu+BBfkqLYiA7b0+5OLDmkCT0ytqed3KInfkwMwpN3ri928XHSYYxcwDY6C7Ayb9k3PEttzzU9DgH3SbusF7U68ho9qJfEXmaQuWhHbwn56LNL8TNw0DTjj4+tlbJW4SEdMryuUlryn7o4ZUyeC7DRDUPwE+bekyYaJVm7AFZ0NJzDWH/Ut/34jIZYCC28eV5mvNIxX/Bp5RBl1ZX1zsGh4EM1HbLUlavU6ANLW9RqVXBGZ3zKWkXn5XJVwRscJAmGyCjNhtZUrUBDwMCgzm8cUt44ONlT99SFiE/4r/Tzs8L4tyDXOAC768baDmRFmz6g95yDmrnOfNZy3qCqNHrNNdl49qWObrz47xzslJtaLYrvy6yDhgqEsFtloZr9xBzsui5a1xWc0TWmL8n7zh7rs87EPt+hbRrENf0nhtasQm1V8YxkIMMXXvZEb/Brws6e3TkA6z3fdQ3PBuyThojskmSJeAwcKShFr2iDA6rBi/j4+On6CR8G9Yz86Hx/3hlv2tljNw6obuT79nrXnTFbC3rp9tqV/9/Wl5c7Od4Uf0Z0Aju5OnwT/gxoRgbA1+znPGuy7zbyaxc5bUruNnKTddiwu+1HHltrClzWi3744Tf6dL1OX1P7hKE8M2+vN+3Uwxhj+v36+qqNz8tzb3bwoe3o76PjU5/r1MHneZIcyNEGPPrktcMLRoWPoe/4lH2SHP7www/KMze48MRH29Of2D/wlm1VKxX1cbksWjgw2bZXDjs4bGe9g7tcF4UnZewq9hZzDgB2Pgvy/8H6kvpj/r/+f/6LXl6xseUAlNxKulxW9uGqVw6l76xPp7byHL/nX+4iN2Mm7zu5ju0Lh7VsafxoSFsDWvjz+bvNHHYN4i78wHX81/Rt52Bt227MjZyUO+kTKQE6cQfurPOO/JgQHpZB1+tlrmFyco+fxBW5Tg1vHPJFj21x6etm+w2VNe7U7N43xd/X1xe9ftn045e7fvz9Czm9a/ShgcIRPtb7dht6eRnwH/UUZa2Z+DWhWJcYtkwcuzYO47IGYh5dG3vslbxu1GQfeVZ25SC1cSi3rk1VF+w1hRa7M//4sJPv1DJEJZdicS0afs240Xef+6qTuw2qZBd+ivmOWI+IZotZBtFjN0ZW6m3hGVTIxI8t+ng2ThsSevoEUWNuxufHoZ2lv/k/SP/+3/1G63hR8f0s/sT3QldsdGoCFW9XaLaVPxyb+LgEu+pwR3apSjIg2t53Rc/GWkd+u+/kV7JFv2tgY2EvZK5HC24kd6zbRi3eqOHkVSpFR+on/RvAG/7oyB5OnV3WVSt5yRrHn8TTCP1ybbqwz0RL7b2yN263mw75UqtFVmP9h7Iu8X1kVSwaIwKO/aACgxPOgG3iEbEO2Vbs2VNIjfhW9ueFz8ltrk9q8OBZ1kXrG6xTLnpvPGdTZlERqKbZgks8S2vzc8Hk2VAm5Mb46yu5y/8KxI09t7MRBznP/PWF2sIYu0LXz0N/+6+k64oS0Nd1VQ7OIUugipttvcXFGBRzkzNpbp84JslMCtCj2dbCWiTW9K2hDVz8iv6sY++DZ3Enh11nwP3eAAAQAElEQVQb657nVfC2wzIh6pzbEDyCV0o+JhFcSPEp9idfJiBRIRsMzDuLPu2CzxUbgZDhmHy25RBPYAJKVfgNcDGWghMt+gJvLoQAcBF3qfGMcMHIhQsaxJqe6bzCF2VTHkLoRDZpRR5tHGD26DJSfD4ATvQpLAGoyQdqFHTnGT5AHLyMQgjPAx5uPWa/dr9m4B+dgT9NkO81HxScBfsB+evkmxnInp754sGeh8czfFPgL43ky81f2sQ/Bf328cS1LecJTz/XgQU5+5/z0/YkF3258SFq2V+DwPGQ59MBtTzUxwT74NNTs8EJoH9C/6Lh6W9PDWEo8znmUyTjbwIfLFiTzb0OeKu9h463efQ8QZzyQybjr2Hae9I/5+i0sQOc86/lvje3PUmRe4sLfybyZ26TH7vfYgltAnq+GSdyLNu3RMHFn4DIX8Bz/Qs/A/rZFrkTfsrIb2+ZL6aBn1I/Ymxj3xM5Y4nPxBPEXB/oGZ/QoSd/+eE9+R+8cwzt7MN/jtNHJv3XEL43QP5tzCD26eaV/E4d2Mv4Z/VMieMWHRNcB4L7Kd/5ohk90cs3qvkFFPKHy/bMj/3oi/4B1Up+jPV45r3Nn7TYeugofd1GvqAB9jstaThkpPSi2Sihf76eURk/Q/ii54CR8L6C4FKdgXD/FCIbbHxMH4iN9MXA+BzIfAKq7Hc/Z608lARtGx8OuwN8J+6dHyR9/kjcdfahDfIJGX6effwgQfVpAhwzzJw/LqMHzMRnLbOuO1/0T9wU5GZbNsC4qtQHPzrgi8zguZc5JAy++/gBP4nckIuP4Y+d7IXAOR84bh92BryS9XWzLfuA8MTX8JjbzC3+KZPIQ4ydgV7Isj0h40DsjvBlArig8yM2nynOPPz037t69hTyR//gisxX8KCQ53MkFbYCtidyoCv5j66lFX4mnR0ZFnFyPG6xx/4LX37sJb70ieXBgawn1EN38PaByziQuAd5Qd3kDU7YHWV1vlQOCD1rC0wat9hARAGmU852hjJyYkgFaDwYbCv4QKtSAZOHWCM0sJH+AM/neHDJxUDHgB6YeWGc/7I5852XGxOXPIAXLfhvA0QDGurZL/AnjvJEhiDbEwY2O75F96DPnFXgx2hTa+/+98nXeVn3AHKEWqGF2IdsRkCUu5xO0Rfdz/o6cnmxEZgxMY+eashwDSaBY43z8kOq5HCIWDo/5PNS6ID4XI6Pfvja6YeqOv4csqJFn2Q1XiyE3/bM+9Sro+WlcGx28pX+gD6JrS1q7XjhUsTGJdQpLboHeeOaqNBthzSBcDTIXXgChmv6ADW047mUeMhrlICPeGQOH3ZeYACs//54/oVmlw4+scqD3PBMpDYGSgO21appxghu52VSJ7bQsnd2nmVDgt6UFy22mUmt1ewRmX34IheZjn/VmtqyTNohYmSaTFKqSgv0spUWHRmm76xzdAVwOOQ3gKQOU3yzPf2JTzFzAmqxW4qNBJ76if/relGrFbsraDMuAB8LQCiehDeHXx3/YwPG6UJ8SVwDfIN36sYPy/iwCFfe6v3OS8mdNdiAU48lOX8uuRhZR8OxjoWpm7Ft1aSHYVAPrBmfWXbje4SoaZhU6kkELK2VWhUyDUYpudlYrwgOeOZYmjx5eSl05QVkfEx80bOz3uFr1dQesRV+GLmjt8xz3zZ26m38Jo+9Mz+i2aXU7aCWp27yEHpPTeFTVcH1ftmek+kLdZm9OpCZAXdyAO6ofTJF/u3wA9i5sKbVsAcIFNxSUoTGjHdelG/shXyOBp9+R3dsTJ+gdV74wy4bBQFZ1ZrspnW5AFdVLTrbRrwbOcs8oUTPoBaiX5bs3OjLatVYk67wHzFo6mrzObEcvGI9OazIc+WVw6XkIfmzrLSo3qHfeMm94fs+80EuIMTuNAerbWwN2UwQDK2T846/0XlZVjXigkR5DDpTT3lebApf+EGC2x6wg+9Tn13ILrL9EWRVNS3oFjTRoid+2mZmYt8n4C5zqVXB2tTwZVmWaSP8qcn4Wg1b1WT4qrXpa6eWZKnVwnpcVPQNmwtQDV4Vf/Bi4c4hy43Dj9T5YXPILvRIhd4rB5ILz+hAqxX8kbes4wkNnXk+mTVcLwsv95vWi5V/lXa5NBV4WbI9YWmrVmpFeNFZKz1ap17zUrxT962VNGoenNw5fLhzyLndMx/aOQjKmoenqrSQl4YPGV94wb/yAv3C4doKxIdlPZ5hyfVIbmSFr/ArtlIjycGNwyWNNmmo07IW41XFy+NA/L5zSEbKeH6Zw4kxD15vr9s89Hu9veqVA9A7B103/N0T25CSm3W96GimW2YeRfzJuauUGJYVvDTX2LZss03GnEuZF/fSzqFuttS+Nd1uxiYye+OG/ONgOnu3k88c6m3Z15vJZXEwJ234tbM3OgdOZHPqtM06NaDwDZ5tQ/cd3Xd15AeOJsf5n6Jd15WYavqcnLdq6Ih/RvemDdnOGtqe+sJPILpxKHbnAGTjmZ9lMM/Jqvg8qNWmhfoM71xbvlNEb+yG90aO7+zpwC05vt+xc3wXybPA8YD1bK20ro11W+iXaf+6foYaHxf8XvXp02c19O/7PnN7pWZ+85vPU8Yu8RiQePbv5O/O3lhkBRLTcll0/c0PWj7/Vv/pP5Mj8vojB1ivwAZ/B9SF3h3/Nm2xQb4vlws4s3biELQL99WaVSWNftf99kUD3sHzitTJDg2i0vrkA4X/xbg080Ji0otn8kbtdQ6FO+uafGys2Y7d5Cv9K4dZvJDQkoMw1k+KDkc5Dhh7Dd92PkZw3kODOPKvZSMTu428CpkIbOy/fSapa2GP1AIWp3fWfaf2d+rTZAwsMXft+LIBry+vxMm64dce/vl5gnlMMtWMZQgZ4Y8nFAmK/Rz0FoOs2UaM4e3Ub2td6wV+UkU6FNuDly8TqNnYTQ5GLxldorkkS4c9+uI500B+Yo0+rVedNmOrsx6RzXjgd56tA70zN8i2KtZx1edPVy3U1Mazat/vmnQLm4Gu2/bCQOims6Hrrf322vVv/vkn9R9/r/5y1+A5tJNL3FRnr7yA//F//71+/N//gaXe8Tu+I+6mjbXYeCbt9JLZ48eeUBq5xNWZz+k/k4aPhf3UySCPC/4vl0be0Ksx/btcVik8vUvgJKu1plZNRzNdoXdMuQ5f6qHv6CBflBh1qqkLUVHmKaO3PirjQ/K44cOdeJflotZqyiwoWPCzVYFr4GKrUzv7jDfPYEypE8/GILUaPSnJ5GOf62RcL/yUCEWzfsoqmzl9+ZHHgV8NO9JCHS/T9iJCgj5mjwg+SJbIbweSWCl40Ypp9jzbZsaZeaDBkPw2N/Y27nSRr84adu08y8bout1urPFN7jf9q7+96ocf4EMfJLVqis2pG1lM6UDAIxrxJweDhB7+guMKzp6SBzv6NvZfJy+klTgX4gkUisJHr4K3VG5aYbKOufGh0DWwNeKUjsbW007NRe/GGgTiB6xqFdmDD9cYGDuSbXJ6gNhzUjGHhO7O4kV/NeObJq8siFz4z0iNz+FlQmUKQROnqRfr6BlAiC7LDHbqMeJBJ0eBkRs0xBRgOC87vh16JuJxi+ypNyjY8Bs+1iQ5PfW903ANo1kHxQluDuDT3CdPebRNFvRr+zUD/3UyQJ3OPZqez805fvck2MA75tfRTzOQB0Swzw8JmbyZJ0T6EP8a8Fe0kVo54a9o9mdM+Yn2PH5C/4Ihqza5ztjST8TjdtLT8xtBgQeJpz7XWQxvyD/TYBpE17d60H/qlQ/Mn+g4bf2E8Cci/gJ6T5Xf6n+Jtz+3bKE9w6Hv3dI5OvB/mTvfExTQWdpMbCaBX2JyOsmNS4HIpA9k/AuArzwp8F/AebCkpgLH7Gfu+GACs/lixzicCeuEzH8ObKv4ckUn6dtf4vQntkP3RyVnTXzEfm/2COwDObjAB+Tx5RLlXG8E229jEaNNrvSxPfMfFCt/hWzAH2Symg/b0PUE0RPK+XmWPtzRaVuNH2r5ocRQz83GGiBL88vvM/FpbMOAL+mCPvTrrSyDCwQ/+9y+ASfdtmx/g0Nv+JA9bVr2AVVHDvMD9vTX0qRz53fXI+rJL0HQH27R8JErmEDkbavKDKlT+ufPj8FLlwkswBlbeAP6I1pimcAPnbxosY30CZq2beZAIoytZxCtZzXwTwHmz5eN74AaP+Doqxpk9HHPZR/jnZcYOz/wk98T/yAxnRX26Om4CJv7cVn8vTNPpA2OUSRN7/A8/CtoqcmFl3+t4Rf+zxzQD2gCZozMU2m2p4aJB5c8gPhw2YbssB/wgfpx4rICH7AENPUamg446aDUeKmyLPkhnvxBCfLs3sbIGSTX9B+dqNKDDDaXlb/Qk+vOD8zU0el06sd2GN8g00r5f0TPZ0+YEkvoB5Rsq5jYDwG+18YeAlxZEcn86dHsmi8aEp9o8SuuR2bgn9EFesp2fqSfP9RPHXk/MMipHC6pihz5GOfe+W498KGLl06sn21xTZDF3gWynzAae5EpUxdxFVzmJ8wpeNviOtHKfyTAN3i0Cz8PdHTlR/x8oQYKMXXsMIQnM00d0fMIkbn13sb7fETvmHIDJ7gmm21VYtfRLEvgbHp9bIfcUEf4cGMoXHkB2ceGbvIDzbZsT73RnXRWFfPSbPDMvcrLHDu8YMmxyOTJBzv8UsO3ZV3UqF/bU2/qbWO/B7KeA32DzNkPOupkTZlqTaCDmdCph8EoQMdlQG889jEXXYYBPdxWGv5knQyDbWEWiHW60INLH4BMUh4sWMTPoBFVXmDeeV6Bxc/S5broclmJ+WHMUueZ2nlZFZkiIYVu25MnczG+k4c7BwI7L9yEpX7a0NGifxDzrCF6RHBpvOk+bHTmA2lN3bZR7UMB96g8+cLl8qTbj16P3vHdcUMbL9yPAxbm6BA8okW+UzwDpePRg8Z+sip1fDx4Ov4M2Yd8Jw+RKebRmxd0pGTSLUeFCEz2Mc6L+NRHngmTv9rBwz0sCy8eg2eq0x/LqgqUsn9RqBunJ6nVRh0tQF7uGp7oDe8wXEBH6RwTV/DRfb1cWdOrMoastM6aJo5B7Pm8zNi2uFA0JqQ2wmcEQs84PdN5ZS1vHEgnvtRBwA63ph6bz0wdLTxbThGZJobLuiqQMShiJ8/4bFuurF+wlrgyrcZzjDE7m/WQOs/B8Bm8yENiFozOvFmtClFrpx47MMS6sreNjsTROUDqvNEdrLPgbFXKugUqTABZgEQM+BXfyzVzmDwW/PE9uFZWa/WApvkeBL1IolkSuurB3xp0CRSO4NONQ6w9h2Hk5s7BW3wbBLPz+SAR84xWSj162mmKLts6WvrpqWJ35bM1NlqJRszcc9nGZunK4fa6Lhqse9Zk2iGX63qZsU1ZhJe2KLqunw78GEMDvzQK+wtQrN9Fnz79IOPnTo4DbA+lJczLpWllnW0LYQ4zNuWg7oKtT58+UZOXqSf8JraC77Cj+TkUc6iWyF3wqjgy+gAAEABJREFUsR39pBY6Kt2gEQtyfZADBGbH0HiV1B2fW5062LWx3h0kbEquXFahG/GZ39i4cCA2c0QvWvxNnR/rAoKrsWdtLAAxg0qFHsArQh1KfhfyLNb4nrXl8GNnTY3NFXzhesSje9LhyTg+2JaA7O3ojA+B7P/Jg8EcogTuHC7fOTCLXkS08SyPnAsVOZHxULVCnZW/xmHP9bqSe9awGSY8JKn57LyAX5ZVRU7WdZ1rl2cN6SR328w5R4/6T38/iKqDE54MuaTPP6zUwlWRHSxQYRs1YSAXxQFS18uX21wH1z7rILHE3mGrqeFPZAbfb7KeWUvRkqvQXMKnRdP/63WORVQde2JvRzZ8l8uqRp4n/qHkQjwLewN2iZvdVCjOereKf5t+/PJ7JQ9M1VifhVwN5Pl6QOxDw5bRu1yLWNv0Y1lWDv6ia6hTX6m3PCt2vofYIs/Qsc2QXJArCb5NG59LWbfOPtQkSrbhb8QVWOkv86D3slLj+GE2gyVVY03J4cDenbq653O3o9dSW/HthwuHalfW5KqFGOZnhWIboB4aeV7J0fV6ecQplQvN7LsE6wwTz6aX2wuSu0K2DV+I1p7nJzaDL3JyZT2u7OnUC2yqKrWKzk5cmtCJIXL7/YZfN/3N75r+zd/+M63D6tRglnGQj85gwCtauoxfXr/o9fUFTId3o47uuvHszOfPKz6+vtz08rqDu1Nb+Exu4sf108o6WSt5aeSimvEN/9kn2T+317tiY1nhuSxKHWm2+L3Dq+k7ITIuxol/KC0xKjuBz9LsO5YU251a51nD83AjlgDhhV1CNLYSTyZM5ZJaAzBd9EFM7RZtaON7Vfzs2Ig9I9BgbBwKrpd8PuABz5XeEYhypHKljlk48jTIl2T+chfIsM3va3dmMWYo+JE9G72pl7CH78ZBe+wHXvl8uvGs2bF3/s8pE+bUn5iiCk2IWpWEsSdFvZUxoNgashkPzTr6u7/7Z+LjQ/KrLGmSoJE2zcaYC17ixBnbc63yvST/Qc3GGm74Elm0HxcCb/KCgky6Ypg8E77mvAofSzYEiXHAs05WcutibgmLEms888k8Y1GfUw+2DMfC50HFQDg7t1zQZkcfE65STZ4wjFOcfdRR1xUeWbl0NkJm/Yd2Dp0jcMz7rDHb6EMnvW3ZAbwLE9C7RKfsp5GJMscZeli5f/+yDfHgZaDM0gfe1zmzd5giD8ZI2hbXZJgycYaZfeBJL7Nfr18z8CEDKZ0PiD/7JC9QniEGznnGdslAxn9JGDxEfhZ4io2fgT/k29ey5uHzDH9I/g/RBw+VwOSbD3qeOHlKTcRffh2nmb/SLZ+tgb+SuT9gxtAtu+gfF+m2PSeDB20H0gcm8sMtfIHI88EKbaCrP+SZzovSU2CiJ6tlamiADIQp+k/I/B8DNnofEHn7mD+P7QNnP/X4En/iy4RHzPbBE/mfgymTWJA7+aLP/mXy9sFnf7s/dZ69ffCd89P+tPmIJePgT55C5hynt51O9tGH/odAmouHnB+QLwInUDhgv77O+smXzsDgy/TgeSVUdGBnn+dLbacXX0btJgNNTYN8BmzLfofgnuHZpv3gK0/0mQNUoU8KNqBf2OyD2+iza0qZcQbpAxl/D077oVv8uWTkA6EFQvs5CE8gMs8QXOSCSx/I2OarJstxxhz8CW95o15F4rMUCi+P3MmfnoWZfPCcNiKP2nTkkS+dU3BOZRPThGM+ZaFPfdENhBL5QMYnT2qix86DJ7QTIp9xeNN/De923+3jGc+ars6PwI4PVOdDLDmBOnFgUc5FLP0BB+2wNWTiiaDtdG+QqR0cEAUPSgXHCy0Bpn5FbuFQf/BE7zvEvvgpIJlfErCGHUCi8BPbO3IBlgKVB16TJvgCQ/nxJJqNDPwMiWWk03GH7yv8JOaGTPS5ldKfPrzZ9GSS8aXg7XxGo23qn3GwZsbI4EcTQcrMeU8jO4Imtq7IwIJ6q6pmr0eLjgzt8GvSOsEOHLHY+4wj/yBPux5Zo4FegAinDhhsT7vh31n35GXgD2idLbwndGgB1M0chjc0jHCNJ0gMQz0xnorOHuHeD/qYNTXwgQxZeeU0dZxrH5Fz7MbnJDxhLpOT4te6LDMOSKwHMKbujn878XbZFilEb8Zjjl1WQLSBP44fxOZAcMYfhEiphg1IG3onwBsbWcOsG6qUMSJISjv0DgwNYTz3o8dO4o6XqNTZYn88+G2rsKtHM8oDmUY2vX1YqkcfXGCg/wBm0OxYeozL5GK8QfigqDXyyD6qyW/ZVtXRi4ZKDXKy80IqLz7jg20tvMSjg1+q6KhibCQ+XpGvB806/oIjlVNH9IQef2wr4/hkN3w1tkUvDZ4NYm2VNqz8zSHKBhkO9Iw7OWfeIcKmgU63poHEPqwODHBiHpuJJ7HlxS7bRpM26dgUzQCXzYDF3qnQDEFp5AZ01q5jO/JZ+3VtSgzRX9VmnMberBGE0hdyl7ZogZ752IeyV7L/7rzBiiwsspEEUJ/pnLdW5IlYksQ3LzRp3NX7mC8nSBrXAMA6UPjV8KfBu8AnbIaXqFjfMcyeEc3IHHKd2JIfkGKogf/R37FtGz2hCLkd2q5sBNATn174F/nIifVLP5IoGfuxMdSDZF7ViKu0z5eauzZ8mjUHfSemAEM4MYNy25qNzuY2J9wYGq7YTV+h4TeUGX9LPbjUwQ/6kR7iwL+esSWWWjhGTA9B6EanqOX40Dv+E646BMB0tid/9DGVmNvBSYlj40VZH33yiLy4rGpNC3Wg2KYGNl4kb7xo4lEsyWpVEn1sipY+OnoGzM9rIB8dKCd/XduGHXw0srZV6EncmeuBS41lHQOazfOeGyJwZYSnpCC8AYEt/G4uRoIo2Z4gWvKWembIZejGJWsnNhF7ZCFwQcPngY+jC3n0VSPeVWnxt4eAbVIFqlReNPG9E+NGjd8gdc0XpSxE1nvf70o8eWa1palaSZiqQh7I2LZsT76euuIzasO/gS9SQQsc9DPNtrFHjcNfrFf0DWwmJ63V9HtZr1qWVWY+XHxeSKF3/FWa/TaP3n3W96YROrTCv0BYd2oFR4hPdFZrTW0+c4uX6zftvJA2Nqqa0noUwt3K7Ol9xhb9QRe48ETmxK3roqqSsBvIuB58QijoTk5gyBTYlbh8mGNO9PD1mQ/NZhtVVuIJHrLi1+12ox43xrsEEjbF1MJBwEJMEQaNP4anZ0okVmpm51m4k6f48soh987eGKGiJDKd3MXG7BENbgz04NedQ7mNfSARJ5CDr/gy+B0VuwY9soboE+9OHMujM8PPzDncCa6aFX/NrTG2TRgpTM3+WOOddbnPOHds9ugZY8YgYUhpp9xQx7/WLqrWlNwbnlYLhyvkav5LviGryS5sRK6rSrPl+WjGmXeelfftBn4oek5b2/5KHB28sCW1VsBKDd/nvxhOXlwNXJONfvwp4rMZ4/dGXvNZljgCspR91tGKW9p9J3ObpE32Ls//hQ7PfTnI3UqePl9XXTjgcmSRK7jzYK3W1NYCmhybggH6PNQgdwyl0bRm/7rI4T793qn5jb2autjYH0bOhhV/o5rp7HbqZZD/xgFC4Uf05ICxIzvgta0F3cLPzO8cptw4DIv+2N7RTfis5ZG/qVQlG2P0SgfY1sqhYlWpWtZpKLIb9jfW5OXlR+2P+h3U3MCn9B3lNw7Jeq9pYyPmjQOendqGhM6LlujEUHmRSbi5D/wa+Nrv1BmfE1/YV//f/7jrH/5hVxkfJPqu5SK1Zddvfrfqcm2ENKBwjeg64hjJBX5mH1wvVy3NHHKWLmtD5oIPq3bsbdsra4o94lCacxsayH6+LpN/QeYKrOznT+i6frro+mmhtvqskcvKGNohKWUt8h8eDNYi8dLJNiCZemgtPgt5gxB+SHcOV9nO2nkmDfZ3bDaXWhV+N104DA788Pmiz8CFQznUkI/S5bLiT1OVp3676AXN7I0+99wN5YduyfxJJdHb8GBzY22IWvEtgApqaJGrwhVW4daEG3X6knUSWpqQCRj+0oWcffq86BPrcuWwE9dEBatTA7ZklmoAtazowmJJqjbXoy3YY50wic4QjO1Fd2qHM1gFvyxNlwt8TKIHhkM2yRCW0D3Y65167Bxgbxi8c0j+z/9l17//D9ZaF3VqK9C0aGlXbK1IluzGgfYn4Y5+85tVPwCSZw3v1JNV+LLrzgHlYOUT6+XS9Cn1QKwpgYb/C9Cq1NgzwX0iCeaLQ3yKzwv4xCCeMUkIrEobbMfQs39yEFjRwx6PztRUcDtrlf38Sgwvt66sxcZ63PFvyk5FuQWICZ9jt/OFa8SABs/bgffULnNSpeHGvOjhx7eVNbxeVy1rkdvEYepyo5Ykkd/ejQ7GuVjUbe6jnTxBpkhAyTYTC7PIIRReIOiGjYW1plynno7juIJMY27die1OvRAqe7Ojd9ON+Dac3dmXA0L2Z2fcWdvk5YKvpAsLQ9HbdNdvfuj6t/8ucUih1bjiiybc+VzZgB0H8zkwFP934jx8tUvFwpjcDPzbYx97dk2fMu/xA/bE09o0PXXnUbKxJjPWBdsAYsS2A8dchh9oJRXOGadtK3jMqi2NVI8JBw6aNOV38rCRc0zLyKfP+hqWyBb6FhwqEK1K2TMZ771rY99GlqHORngaIFJ30XXiI4MKFToa/kRPa9RJmBCyreRm4E90R36uJbTgIB+q4A8f7h380C0Sxm/ekVrqR1yoURquTL6MT0DkHCYdsj3XOTpF66yP7YlnOuUjQ3oy/RV+zcCZAaqRbUXJPRDn/DH9C3XDsfMXUv4/nNqnXPIlNx+i/z2lgM/Qt3B4PirwhvinMPAfdiIrlAfwtzif48s48MwX2cQcOPEjezaEE/EL+/iQD5+T3fbbh8SJ+2v0tt/MPPvzhvxzDt5N/dFa7T9BGGtHvnm6PtYqsT6GUH96hXbAXOEHA98Isq9F/8D8pDuEfoL+UxG2+WLh9xpxYhn6us24EuyD4LICj+mf3EVX4FQUe+f4GX/ifq4Pf+DneL5HS4jv8Eg6iHO1GH5P9BfjoyNwCmQcOOaxeYxyD77zTXHnW3agj5+pkQh8DSiYGrkxnFR7dt+9hS9AJUyezjfU+cOBHw8H/hsKUFoPsGvWVOZTATfMn+qYHVfWeKC7E1++pO/84OiHgcmAOgWS+8BEfucWj2zDf8DJNm086TzxfGN+Gz4PbKv4AWCjp6y0+DTjZw2iL7izzxjWdKjEy4ct29OXBJ3Ys2obsW7EOP8rYX4wnX1wHdqzzqnwcbNPXQ/EN7p8pgRiD3Y1fnC2xi8xeGOfDn80ITzPtsJ/2s8Pm5NmSfkRlB9XUmaR1MxPIWRbadF/yGQk2TXtr+siM+58lnVqJ7rz4zPz1kq2J8iROUDkfgSh91bVlHiWdYVcb2Bb9gHi2Tl4CXL4Ednjx1pqKjCoMeGHy8KE0lgtfsAeP1IhMe7zx+7Gj/E7PxxvwLc+YP8AABAASURBVMY65cf7csE2PwrdShPQEx0B2+nwRTJ/erTkNLZ3fqwF9WDL8LD1hiemB9HoTQm9x6G3vVTwNOwH6j2IhDVr77S3bXfdeAF64yXYPS8X+fEco9E5gWDTd54lG7T4eOQnXFL0z5h5aWX7QHKnRHlhQI6o4cjHh0DGG3nKj+2MW36MFz/oCWRjzySfmDr8FD+o+aKz8VJ8y0u4o2jjEbnPC4l9vgBBFIvH1Vm76Ml+if6JxS8uPaVb5aJeFy3UiRmTFKV1lCXGjVhfWdM7PkXPCBHIbxXbcll5oZ156LGbOsjLpoW1X9GbvBR8tlhDDhaQz3glV6155k7QIh+bPUmTlDADDOcVGZt1J0/ppSk0XbbNi6hFyW3k77wYzjomfjTpbKeNxDVmgqEgO4h3POza6NUZKdKhAVMftZGXextrFxnb2GxAKS1SoBSYMRN38Ikr+gc277y82shr1vLOS907Ly8Hgdol+9iDiaHz8umAXfdHXU4fsL2x3/JsGGMgI8ATWmtKvpN3Y9tGH7GEd9Y4eUnNZX1tK3/lkhjlGnqPlyETrtiAaDsT6nnXjf2S5xJPgpn/+Bu9G/lR+MKK/fBET4Fr1MNlXXRZL7ygXVmvVQvP21axH64DElPydeRon/byIs82tdKEanAdOGhb8pH9lfVLANKs6+QiL1EvF+zwbK/WlPpY8WEFZxecxxV88na9XnS9XidcLhfsLTBYNnl86CYJqmoKf2Ip/LcMGgYuBAT7BAk50cghy8A1VK3AegIU9gRPd+gDai4UBU1uGvablunv4dd6WVXYUwxgK3kPTAHeH3Redk49QbjIw6KGr5kGbKd7s5k8p6aydnlB9iY7uYQZw5s9ixyXaLaVP/H5kd/VA9+NLZd5HvVZG6/3V+Q2uLt26LwHZSz88VtcqJm41KKYXNZ11kXyGp9Ss2FYwVc7cpF5fE4OAivrGnrWKrCuF23Uwit1nsPSwI1x53nY0LGg6+BfUWXFTuqHCS5Y4Um9TB2vN0U28enRWvPkIZBEzwH3rhdOHvKM7Fk8cqAqXhUPaD2Y+UI1PkcPYc7DmnUlHl7cZ24fOmM39uPrnf2VNdl47u75zGOt19QB/kdXfN55hgyeJx0Y1H7wAdIt8Ty585y5cRAhixpK3TTWpM+YX15elba0JswzHHNfXnNQMev/wlpcwCPM7yzYdLku7ItVWZ/YufO5cOO5tE0/xsRXxYa08XzKAd/r6x1727SbuCJ3Yz1eye3Gvo3/ievCujWMsDvmgcC+W7fXjYOp++wzviFDYNgprZyaLOTvrL/Ef0fvxqEj1uWSPn/6LKlYww5kLe/zmdHJlW2JnI6ZLIaMz5zbVrXGc21MyCp20RAxa7teFs0DnSu5uJQaMDi8ufe7Xu4v2vO9bd9141n45eWLvnz5UTncuSB3nf8K8Eour1rXVfle1DiY8ILX+H7EsKvj143c3jjASQ1nb9ql2Lc844i/ySesSgu+VdOF59bUbZOrRSlJROa4kbMqwbNqXS9qtUIvtdY4kPtEXJ/16fMn1vk6cYVw1ilrPdhDtqfs9XrwpL9gL/KX9aLYXZZF67Lqer3Ae5GS6LlbksVAMEM31uvl5YU1ftXry02v1MrrCzlkfGPtszcDKHi7emqd2tqpndsrsl9e9PJl03/+Ly8c6sOGfzs8LqmayNOmfAfImq9rw5/SQl9Vsq2C6YL/l8uqpYETchaxS5frAlwnH+h5JdcmHsTBUzQWOgALmWJvr1qzntKkD+K+XBZdLo25joZY5D9drYXPxN5vaNx4TnT2zVCrRddPV7X5rIkI9ct30+QiObuxr3ccMbIsXhhUKFzgX/M//c5B8PXaZv7nWqbmPpUIVSyNFg4iW5OsRXbDt6zTqujY+C6ysZ/vwOAphlqZGiggh2iRW6n3zncTNofsfDfNelrrgi7s8uiZz75X9usra/qF7zg39DX27DU5xcdlkaIrPqFCIk8LdLZN1DKXllmrZkzCvMuNIdf9NngmiHxJd/bH7bVTOxtw1w3/YVGkcFkklhQVupoSA5qm/sS6LBfWfAV/UXw2Qp/I1d/93arLJ/H8uOgzz8Ls9cCV8fV6YZ8sylw0HiXUWGfdL+hpwKrWlpnT63VV9vu6LuCl1GD4q6TEPYFxIxEHT/Hs64qDnd9ljfiX1BLPloXcGF5MhpxuQuG0bTXo17nuV1UZW+ONr1MrqZc7yWXrKA0R2c5QojO3cyqe91nrUwGaZFtpI79DWMuNGsw8ftVcl47N/uALb4BQ4L+xl298DnWeH2KdL9eV2rSyvuI7S/zNv/jN2oQe29VKid/EIuEBMdBN/Ta6WbDxgBkfRKZxSXLJ/IEihM763EENVYkaRa9FTez6/Ln0b/7tD/rd71bF5pcvQ68vwOuuVz7bOos1fbLRaXiOvIoW1CV1zPo0fLUP+hhTArtDA/mpAxyX+CgXjzzd5++4zudER2effsW3QGLJ3tvyO68T+QCwF1p81FwbTZllSTwNHX4DWDV9wODRB3MAqiRrykZf8bxY2LON2iny3BgXcYQvsvneQQga048h2xNEq5Ja5NCRMaJTLyRF7v7IX+LPd/eN2hM+2Sb3PvQwto420j3oc5z5A+yTCwTE5CZ6GeqJoskGEjUwJm+Dmgz06dOgIMqFfZyfHMft4+zA/Xr/HyEDFAs18Y1IU1YnfIP8V0P9U/DhrxbsP9qQbTb/O3xbURb725RfsX9aBvLAncAHxZsmHrSjLJ6239xiO4z5PrBDzYdeYH7QgJy6uOVDKMDysr4SpHyGaDAIv23wRpNmb/EHTn9kGxgeD3unqP2uy4njJHyjjz8THjrsQzZyPwffUCVCICN8VKFLj3b6Zh96v54/2H62QyP54x69lmz/xI6+02xPfvvov8P2i9Gn//lyEfjH7Uw+tgegwLdNm2+EgW9Tv409fct6fpvjI/aNn7w+y0x86pQAn/H2ew5Pno8aP85SP8HYyFGHmX+tL/RA9KW3nW7CyTtS4/gzkdxsK7oCTH/xZSMHyNIg5o7OTox99o/6emiL7RG78HE9sA85EKGdyKgENae2ZRf6+xMcumNnTMYh2CZ/bmPaie7AADVU1eApoe1R+4c+iH/wMhxYPO7Y45JtoMAdV2zmORSQhvxUi7AqXzaRmPsMr4gFjUOz2aF4jt9umQYwNgChUQ8+OwTNlhejx4ufKAtMNPoT3zG23/nrMT50HvR5B2+/89nGnB8kv40jF0ic6cPA1nrQzfSA4pdAbGUGMiE/d/iX+IdOun2MTp191hExIBUc3AcvubB9jKHlymzyQItfnfo753aokk0NdfpxQOiiQeZ+XMGdEIc/0KZOsMgftcwAsZMnckyJq88fGNMP/AlvxgdtyBkETsGM4bMt42OmtqkXnslDH1rnZWLs2PCS32ciKrAd/wY9QKwDnzt5ZCbbalVqrUmWAi4r6yRa9AbYHPLDrh3GSUQnCiN0TBWSxR+DwX4DjXHJ9uwRoB/MybtooG3LbBlb4K38DRwPNGYFiGabu2Rb8S/AUM/N9qTb9YY28STmgT+d2MfUjRtz1w3J+tBsEFxBGmLsZJ9GLrhIpp8/jKvxQm5jbXdFd/C26dDLHfHc34BUK2DjX/jChj/Reeo3/trRcYhlnViuaSN8+ZEf3s66Z5+Hi6pQXiArP/5B2JZtRqKvub6NNQ6quEXnxgu6vDRObDYa8KPKSryihUbK5pIJVYXLibnjTCA+BM7xwaiw6miWbV6gLWq8ibAN+rBjm3x1QPhW8BFZciFP+w1fl7ao40Beduy8UGK5JlPHz9gNiGab+3HZ7+MDw/0DLnZ3XE0GhC0/7L/7YMfn4+X+Tqy2ZR8glZKv5CgvQWfs8KBw+pYQAvGx1YpcmxBfbTM2rNimDiVLKuQsm57ZyEMTHGEravMM10Mu8WcNkIbW0QNMPQiePAxzZe2m7BiIW9y46CXlXqyzbSWOojfYxNLRF19TWzZYILGEr9Xho3hB13Eu+pMfRGW+Z6FNjb/BWBrzCs+h7/AVMb29VDXry+Nj5+Qv9hKXhdgU5cY4aqI/OnYOudIHQjogfIO9MdiHXQMDqZ1AxvGzk8z4mTgz39k3gzwPROMfajWYawJejANAyo5HfvQP36CD4GItcWLjoCF67PAVYgN/dtZon2OkWFEY8W10dGMwfiSOzjz0iYcleRb5g3WuDSj09Ic+kgVtaGjjZVnkpdjED3zqxNURHOikg1ISL/APEHP4eNkqvDHrJDCoyjWHzpzZ4YMOm+QuOkFzDSWX0y65S29bs+GXZv7m7MOts77h7cSdPB3QNcBHd0DT9qEL1XN6yoSesWgx12d848gtcYt6zHNJGspadIIP/2Vd1XjuJFfB53Ckk7cbh7Gwsu+PPW4fdlGvDHOAsrOmkucaJB/RGf2aLfxW6gknZFv5n3jOC/TAIA9mr1Sr/HcvGvhjG9928offEvtFauCiw6Ix1hx0Oiv+TxS3Ksu2VuKpajBLnbXOC9SZS97Yb7xMlQx+AJrywWW9RGutse8WVWuKb4Y3sonrkgOLx/8cauwKmlSyixoY5GlFoWgGpHKbug5/CtxcMdmeAEJVxz5I3pPP5Dz5Dy2+97mGHf3b9BXRKdvJVYcmctipD9tqrdSqqbV15iB64mc+B0W7s1avr6+8NL8zkxqfG423zVUlWRwEvc6coFobb9irNV04CLlwSCX03zl8euWt+/6oT9HW9dOMk6FeOaS6kd8hlEVnQy/jRm8n5z1sxMx4DAlchU9j+nu5XNXw/bJetS4XSZEXsRM/vg8cG8Q6eKEv4s7+l6zLssou5XOwqqnhd6CHP3bgzfiFg/obMZi9vmAnz9fCfvIUenK1US+p0WxTk5t1XbQsi2SRmy68Fgshqc+DqyuHXI3DJcPQeWb0XowW2U0yFzHaGXQV9Xn6DEXCr6qG3ytwUasF1UNp8aUaupBNbaaGUyPxs+FXVYUNftRg98IpW1XkPfGx00l3Z62y7pEb1Ev6MHS+0xgHE6fwqxNPbN45UPnCwc3//f/59/rxdajj38BUW5u+/Piq1y9dgxjbMrSsQ4m9NaPS4CV3CXYl7aLhmjCDdsG/cFj1WVWrysuRz951Yf3WtsiEbkkFRL4//E3cqa3Cz1aFnDiwHNRxYIdbglU//NC0Uq+dNSRsvfzYtVEr5Wj09GmMrk7s0R29O/ZHjLEWUVTkuzS0bzf8IZgggbB0ai+6nDkkXFEOrvJ9MjX05cedQ0fpsq5alxXaqnIDDH7ohcP41y937ehBhbIvP39a4G/Yku4vG3HR43P8ayXFRsOn5lJnD9zZf9PvfM9DCWebfD4wwJ+ZZHrjLKl8xCvsSWE3OhpKqxoR6qCTqFueCRwsiiTa1kJ9DfJx4/DuxqMiGc46BrA05XbkXr68oDuWJPNXOFv08dcwG18+Xbr+j//zb7VyUH7n4PL1y0YNbSLtYikefnjOs/6X6yfjKY0JAAAQAElEQVS5Fg3qY6ihv6PRaq1mHpPrnfVLvjtKBn70BIeTyUVwuKFWiXEo/2FH/mOX4Nd11fWSZ4WnbcQV+ZIUyLjzuUcKlKhsQ7GcvNWi45mxqrUVfHEAuQFdA+ZCgaMlY3w1iPgqWuSLefj2/a6sn4TAG2jqgJWrZPCt4T+6IhNnEMcWuXvBXm9qVTOnl4tm7loz85LwecbFLXU9gXVNrllWVRE7k0Gx2Ibd4Ar7nVzfBauE/aUVeDNqiv3oaexRykIDpqxVcWve9PmT9L/8zz/oCut+61rAi8+Pvt3hZWHwpZG/62VRode2otlu8ULZDgHC1WwutWqqKhnECSIZPYD9PgHXHkKN+OMjZCQkTGhgN5/dE3gmROakh1c0O9ofelyqzNEZmfDDMq/4gknCGorsITVJ8xa9HwBm1DxoyDDKnjmfxUzx0QC2OwBz5JPr0AJzngEA+SDFP+YRbCxoNXx+5ImtEMp3weUPNFxUchRkKNWaWvSRy+BisyeH7LeRzZUNDaHgadVUVcyEK54g2oFh8Ov1awbeM+D34a+j/w4y8Ot6/jUXMQ9i6ds57/NTIh8wcHHpj21Pap+Gv1hLPgxHPkm+I2Fbtr9DfUebD6fAO+bjKDYCJzbjwPfmH3T9kXlJTKfe7/Yz79+l8sHKmvxMXk7J2HqGE/9L+4Q2AX+iJ3LJdsapjROC/x70X+Dn92T/EN62PqwFAvE3Jg8YfOkMBkKuDAMZP8HI1x9ifEL9WYe2pz776A9zWI2TUJ5rzX7/mpM8B2D55hXaz8EpdIR2Bj7k/PmkWnHL2E1/YtNnXrll8oBD12Py6A7Z0+8B9h1O2nMPw+MKn2QfPuRL37O9Iza+wepoIz8uJhxzT5/5kjrlS7Yn4Z0vsrFx4ENMyo+61ayNjCNWdfBk3qcNfgydPQvWH4EPei4Fou8Zosf2/KJve/pjMy98DDDWo0U+UOACD/SbjG1QgXR+0yna4UPiYvK47AfvY57u5Evf+ZGy8cMpkFhs+AHu2ISbMfd5RXPANrT8gBv0Gb/DCOe8OaOD/ogx62jxF/mylB4QLb4EGB7XA591ORDv9+QnM9uoyI9LzbwPmAOhBeJGdE4I4gP4Q+7EWg7WVbTkYUwj0QCCC1PYYsAV2smTseT5I0Y021Ov6PVo7Gim+Bn/0HvIHMTJhhmuA/G4hycQO0Elrp2XDgFUoK+Cpjf9IW1bZubUPzkX85kYcLkilz5gWbkmiMZ0jpHhIqFcbJP5nEb9myx8NjdEzsuspW3Z1DPACNLgpcMOdHV+0CUW2zNPdEeOdDS/yccm2Xqsw0GVwq9Hi57H8OjwTZZsK/UVsEGIRhf+wIkCO/lsTxlcmz7e7/t82XHnZXJnT5x588M3yTjHnS5D0WKrfKzDYcMyeQ8++QpuvuyDN5dtnbKimUmBC6/NDBjU4duLAEv5wQ0b3Lms6LZLqYtOnjo1hYjSEJ/D2LUd1ITI5Ae0bRlZ2+Cpxxieo8wJD33cZVuHX0muFBs7z4iAxV9ZabEzsB8/bMvgbcnmpqOF5zGiMzS9gWjx7cILsrwoY0rayQB+BX9C1IEK+QAQodnRd0CrUl4iLmtDP7HhV156Jf/hbcsy8baVFp/TP0P4Aom6UxiB038bnTgxUzSFHnNwjym+C0AanF2s3YJPvIB65CW6A2auw42Z5ynPzQYJdOQ7b1Z2Xr6+8vI1LxRba5qy0IVw/DqBqaphr1qGAHp0tKzPLIpMkeWSXdOuffIN+czf4wWP30hjrn/EcUvJ5503tDdgZ59MP3mB2VqT/Z4T23NuH33kd2KKz8u6KutR0LJ/DDH2UwfLY52mzwMCg8gkJ1nPj3BXavJ9nQb5Zw1Y+/B3/BosWMdP2zx7miR8lJDr8AaGitgFffrBbZoVA/js9GC4bGtDZ14Ex4/TbuQnQDdyAbp4jo34hHAuEhi/Bj2q52Wb3uT48AUh5rkOPO5rAjJcsq1TPrlrvCBtrNlCH9nQbKsV9eICheGokqZs8PaBsNNb8cmVMTwShwgcEFxXoQIZ5MGdV/TvrGPmWcOVtbTRwX658ey8Ua8bn1PZi+vlwgvilVzvPFvvHJ5kvXZdrxct6zLjeH19gXabPKmtHIwmvyt1cIluDF05pLtcVkbWmHbuHPy9Tn0be2Sw3snNgPa2JqnHKvkRF8JznGh2/NuAQXYIPiR1aiT4slVlNeRbldIW8pv+Ixz5ir7YFA5Ex8AXybKt1PK6EqeOtsXXLGamzi2QmPAE+ValoDeetclBaupKDltlHUWONuieOV3JTWEjtqM3ect+zPpEq+CMjsA7TsTZ9eOPXyBHz4KuhXhLgj+HlbY5ZPz0hosPyYWNZ/OybCs1E7tz/+G7aJMXX8MfiI8LeazWlFqp1qZeNPAc2ZV8L8uKJH6hY2dvXS6N+ltn7kLP53FxKJNaFy35bc34vapaI+1Dt/tdLzlQ4uV/6i8QXTaWgAZfY3901nhQI6El1iw/7qpcMybUM9Ycd3hnPNShoSeHx3PvpsSdvCffGzaFouiv1tSolcTcqpQWOUKTy1pYM1j18vKi+HDQjrUf1A3eYt/EhEbmsRFbkw9lGYvji6o8K3YOmnYO78bhz3xZDpOcG2YGI8990qm5qoYPRd77tD2ZHrdph5p7vb0q49jbqdWMD9nCryMeobVzchL/RVsS71KyrUb8RdzrZZ3rk7niTl7iAyN+NOsK/Xpddb1egc9al0+wXYij6f/2//h7bWPTPk99Fi3tMn1KHXcOBdy6Ej8COvzoM18sK/KdeDdgpyaG7hwMbVtHfmjAgItqVVpY0/ifutl5lg0WCPKUv+VfvHLIKPxNbC4pz6XU4Y3PvNvrTcnTK3wvHCze7p0YFq1rk9CTNdr4LskCMNds6yX0i2wfADY26SIywRha8CvywcefWw4vsRNbrxyMsz0EmxYONot6uhHfCwe4X/AjNEpGtkSpK+vQQQyg41d0SuYa3LswNevnjq+xE7tkSZFneXS5LGoN3ogEKfKAkY5jWYuN5yfD6fupPv/rIV++3PT737Mfc+g8D5Wl2Cg3mX0sdC1roV+6XIc+fa4JF/Y9IaFvsH6vut0GY7212L3x2fLKPj/2z6COTx4WKf/FAI6A1TDPt9r0z/6mtFRp4GjXYOcMamsg16mJri/4eOPAmRKIW/ANuCzj51Aadw4W7eAs0YNR1u6sn/vDpzt1FmkUsCc3tVZAYx2sYhz/cxCXHIlmG3VW4Z8dH4U/xM2zLLyiZZ15/FNbfsAi29TpTk47HI8LHJfQiG/oYu/Ez9gNPp+l67poaW361B598h36Q4uqmo75QA/75z7I1SBX4TB0S+SDMmCNdvzoauz9NhUNaFyHgqTh/8/e37dLkiNZftg5BveIm9UzHI24orQktRJF6tH3/0D8k89qtavl7sx05b0R7gB/Bx5+b2R2ZlbV9Lz3IN0cgL2bwYCIcM+sor42eKRMWJpjwN02uoqYVi0UYrnk/CmJdEiMB9Dw80IxFvzzb2tJYAf7Tfq//nc/KXVuZGyrEGzw24ZHs10uJZc4u3BhTNSMK/5k39+pzxv7l/KA4aC3KlU7oFWpVU195m57MmX9C/yZ12AT374PxYcZD0jbsj1ljrvm/IHCF8yyP0UbONUZB+Jq9LdW0/fwR9428jBzTXvUXM63jEGxTkgyiX+2kQ2/sXPgRatm7lx0sLK+XRt+B7KuiLEmxdosKmLUo2VcJhfIhSfoyPMxmeFvAtvEYVVrmiZMHnARNL6KCRdzRgy4TwJ9Lnhtbhk/oB79n27XCf0HkII4gHyyasd4kOwDkP6jrqzHj+CXlH/tzx/O4/dvhcR2yEgpmID+Xtrgi01A73Zii43Hhh7fAH3VxjfW5Bn3FfsfTO2SfwB/IHAiOMzFF51vw7kDT+aP/lsx/Qj3IfnV6Fv231nI4fxQLxYxwPyd9s9j0HH5azg9T+hFip/hpH2vd1nP8C0+W7I9Qb/YcAAe2OGXTJpPf0WzoycfQumtfJHc+aDi+8U8O/K3CeffOMMvPm0k5J1xZLN29McVO0CCjXx+rACm7lGqs3YiGzhkpOh+BuUrHHst/axZHc18YZvgpumErKgWvY1TErqssxkfA1/Pbcv2iX7vT/9OxNfzE5/etuYf+swDNhgg44D9MT/3efDn+OyDOwEJ2dwBUjjRzCZOsvQESVHgxJ36zl6/sXGEsUyx8ZUgRWzSW/hkk/OvyKmXE2VbDjNFEn0OgW/eZnKsFYqCe4YsZ+AZx9i27A8440oP+f2y4SkLk5JTNYM4xkwf1Th7waNHc3jPMXiLPz78ypqHFBuBjG3oDxmb8RN/6D+C6IuewDufGeFYPAyd2bx82qCf/PCEcPJkrQOaGxMljz6470F4bcs+4ou+c08Fd0CSb0gWrPR69FaakR0YCGQeCN8JmQfCF/jDsRRePbVxFMM7xtjIJH1Aiu0jAQPbeQijR8vc0KPTZvSQDXnmFLHUZOAwQ+ycU4NDb+T702S0BC7D8AUG9IkD3xmf8CUOsd45d2JJsi2WS2CPmovBiatJs/3ew/Q0xskDIZBqdfAzYWpJFqLTDrf5cGJEt7D0VW8b7JcXHipneOLaRp9jOh1gdeI7aiNr38Cj4xH3mLQ6eAQvMNzkWjiZwQtfgUH9uZvfbE0Ves7n9MCkMT9zJxVaSuMRtmhnPESUmXaIWZ5hM+dibvjfIXhwoBSwLfsA0AhozkWL7uwbyAKpND/XyYilYAOHjoyiJ5DxCcMi7qH0J0SvWfh81J0wyMVAbRcCJ/RDS3RO/gjWB67I+QGHTIc/P7byIzM/EsNu8jmNm/whOn3ANqL4JZk/Rf0oSdHR8BaspUPB7FMTqYewWfyBdnw2x+jQ/NvuOJDcQVV02qy/JWHPD5kCB2ZeY4y5poPAk+/OWZ8+xPSxl/EJNlqAHn6SEp5AYt2RDV/mM5Y4CqLDFxj08alcqmpAQf3yKvLwDLYnQyepsYEK/PUEKfk0dABb0dseTxvuPDDIj24Tc4evp5ajC7v5zyir0MHC51/0dJPZAO6M4I1Kxp3V6TOQYi+BY+FI77TdGfN7HGTBUUrog/oR9myLC7DShtnJPOjq2Ii+zoYY+V5F32AJb2JOb5fMD267IQqxj9kfcVPHLHX22QBvW7ahiwcEOz72CRtO7qNrR2jHu06fMySa1NBPjtf1ojzUWclXRQMyWR9Yp45Df+yNaaMhV8g9zJGDCEkHzpMn4wN73KPv4O/w4wk+xZeBT/OKMZM/YoJ06ECgzfgPnR2/Toi+QGTLDf5AzV6yoiPwbgNdtllFYK6XEQVMXIyyXKBVrVTEFh3Lsir2M5/gAm0Zut1kAeDASAjjHvlCJ8p2HlQNej/xZd7nWhOkkkuhayg2j+/MRg82VPg5jjXr8LjUosemL6iSjZ3RlfUVDUnwBoaKWqrUMw/fB/ZwV6ggJ9tRG+S62qoZE8TBPCBZNvrBhQZaLjoLGwAAEABJREFUgZ3i7kDy3JCTCrzxVRIdlzxvXYkjNpUI8E+06A68rx24HsX0O5sleIYaJHCQxwn4sVHXKmvhiWr8JZ0KmBcYVTzscsNuQ7TkAcx5eoMnPxqsR1deKu88KevRB7d90BMjZnT0ltAxMBDgiFH8MDqDzzwwRgfPg1RenOZM2XgJs88YhB1p5wHfzoP24PKf9syD+hsvBO7wR1egKj6Lh3gb/m14NPBBCjr5EzbQpoxN/BNvqTXLWjSGqA2JVKnIhUviki16qxiwQmoe8H6AbXgOaFXKg/DkRUIaZYPYY6O1Bp+wV/SHvtgUdlEIrrTwEPiFl0HretTR8cLlrgZ+vYBDR1V8tfrULR6y79jcZr/3odElUqed2mLpZWEPGdCMjS7TJxLJBLlU09IWTf343xHa8/CdnHcUdXSKejeK+6x91mo63WVbieF+2/X2eptr9ca6TNvENfCxYVu0jl5FB7qYco0pbzeVF2WNwxJZqaDX1JdxwbPjy55igbJxDkRfw/eqkkvK/M5LnLyU2aGPMVTQJcu2pPhKfiY+nyddO3U2MFroiHzUx9aFF+2geUF5U3SJOIyPxo/gl8YDe14kZD4S08xL4pHYNErLGjbWK/1Q177fQe/KOdKqFLnEs1HDHR0L52KRK6t46HwFVkmDuHbZ5mF/1r+EC3JJOy8H8yIozx4W6uXl0yd4rrqwry/ri5KLN3Tv1F9SvtSq/D9dO7hOnhJ3q6aF2sIQ/mGN4Hbod164LdTEslywVTLxjhgtYxefZPzqhProqZGNl4K4JKpcthX5albxYmQB4ue6xl6TJeUF1s75wVCu2KgMD7BlW2+8VA4MzpCN7xuv+JV49l76zAurV3x9A3ejXt+2m/K/a8h/HvYzL5Y/v77p958/cx7c8VmK//leUgsm2MNdQ/et6w3Z/G8APr+9wrvrThzxPXkZ1ErvY+b05foyfyPcWEciR+dg3udnxZ062vP/T26ltpYcG2VoO3zs30vT+tJEmMTV1aq05F8uw8PSk/uu6OgW9CYrL4Gv+s//uev156Z9K/iv+umnRb/7qbGOi0ipSrS9K/UjarRrUGlS8vrKC8LPvMDNWbmR522en7vy8q0TNymY//o1L6AX/CvKbfD9aSeq+HLjhd4dueQguWi1CHfFossMihhaNfboYdWGBFwuiy7XpuvLqk+fVuwNbdgLkEqt10Wf/uwnXajTQqjwuEiCqT2Tb1Bq3Br5Yco+kXIOZZz9cmN9MoZFadWsy3UlZ2ZqXphuxN+nHAjFX5EXqRR7A3sG+CgHO0A38rCyTp316sp6kyrmwq7kOqDo42vO/7WhS6WVfbcsDW0DXfCLBq1dVsWvnZgITcra5DxmrfbNulO7nZeK8WehXj69FLkScUjZJ9GGCDF41udnztQ78jfk70DH9nBpQ/nP1DpmxFBptuc4e34g83IZ+m/+z9K/+18kTKnBNOC57Ru631ifO79PpVfW+y3/2XJ8w8TMQ4d7Y9HuJAQRrHrWbqtSAXIjT9aGA14WObnAkXLN3FxfrlrWVVUmLh3AuDTUSrNVlZob9dzwr2lnn3dAnOHCdup0MDbcOZ9v+Jc1Yoo+q2P7dusa2B2sxA3ZN863Gz4H7tRe6id10KrEEaRCWeHDBMYGREuHuqkLVvQLMHMRQ0POWolzyNSYOcPu0LCKn5294jYmj2brylrCAK7mHpi+wGt70lwiP6X1Ukoeqgl81068d9YOlcpaXD79pAGtlrs6xZ9/XX/xVf/3f/eT/uIvRP6EXyKHFtsGXUbPB3T0sbWTApEiJcYuhkPo77MGOvnr+Da6pdFl8tPgaYxMMloz+uvIH3KC18Po7CriKYkeoDfy+ZybED0Wspr0AV2c51bFDLFKd9ar4xShYVtCHbd5zfGc62guq1ppTGbRotHayRcTYRqLeD9tNBk7tmUzMnISdG5coLgfV+zn3Nyom3w2pmY6Ogl9Mjh3bBaIwoepBNO4LdAT4kPGYQ3UNJARNsnX6fNgHJJtRR8dZ82YOiK/Z9FZqErOqbeqdpgjuFNHEBkH9Gj16P+kuyzUt+BfdFLOgP9FB/n3GRw7+bvqf0T7rtBvJPxD2PiNLv3Jsf/2NXg+fL9IV/bjF4hvTQ57k/UYfovpB7h8YBzwPaZ8mAS+Rz/x+QAKnPP0rulZhnwwfWkncQcmkVvGAYbzyjgwJ7/x1n+Nw7+gMyoCv8DGd5jxBfwS/6+mYzzxn/B9OU/7Wf6A9Mg5k8jqj2y2ZftdC27le8P7esZGQGEJvHP+eJAvMIFw2b9BMAK/EgaexsaYX3r6u9SsS/ITxMmT8Qd8+DPjhXcw+BboO4HbJQOazbJPmIj3mx18vc+/N4ANHd+mThoqZm9NvvjKV0Z93U6eE09Ys37O+dd7x8RgW1zvEN4xc0r2UMA9qAm2Zz+CP4EvqxMpyzZuIXHSnvp8gT7l4sc5P2SPu408Q5s+Fz1XMBNskIxyRRfGVOACwdkWIU0/0gcXPjzKcELmc8DNhv+pP/WAorrQjv8ZTy7qxFOp5/7Ij4F8EQ8klvBBiBAdzA/Ziedmo6Ws/DiwrdngOf0JpvGF3maEOIomS/gDQQeByKE/kxNATh/og0KD7Nyld/yDFnvBpbcPHhQq0FnLqpo+Rs8Jhd9hjcyJsynKOZnOztH7DVvPvBlnDWzscekBdganlGWTW6bHvha+K27RHzaiB/IXV+cX1gFYONjk6W/xo2/Xzo/bCLhq4uXoDO/BXLYSs2guiPSx4zBCg1sbD0MCsSNwhySMjyv4wZ5JHxjEH502PygZZx4w+oObPeOHuGysGV6qrj/0hH/SkQ8uc9jgFWClWcnXUOhJFKx0Ay0HhOcZQreRwnYBthPeM4tsKw+tAkcMVmr9jCt+BCKUdZIsRIT7s28ltdxIUqeeDptwWfilozHOwMb/MABTJ/2JT/8uEf7woiF827axJjssxqbppU4dhDYnjxsi0A9af+gW7OZ20qqKeBctreF3U828SKHr0SIa3X3GQ25BEN7kKdeD6+zQjnDokVF8fpCQRAZ6HTJ5KNTxu6ppXS/Tj4KWfN948JwHH3f66PGTHduyj9zZGRfzAwb1E3PpA7ZVM6aDb+D7xoPx6I8dzRZdc3DccN72HGeNT+j4GpgEbnbkiAqd0sGvR4udxxAKNHg7T+g2Hl5kLabIyfCwt/AwI/ssaCTS4XvNvHTkRvJPPnOJduhBmPF5xa5t2QYV/56+G4DJetih6YPnVKiPlnXI2s6e/GVsPf5Ucv3Ba1uNNYz/jToy/LZ1uaxa1mVKTb/00TJPDgrewBNlDkPPoKpJ6NKjReYb7k7qpD0Rk59OztJzMBD6mPuEAf3+AHDJLWmMfPK/M49cazUffrdq8A5tPPza89QRXrtkW7gvS6oqNdYvfX+vE0PBGooHfhXMjfyEJ/Ht6LvxYDn8weWB+Zp8oRepKZtbtIQ/cWzs/ciNR52HTog8qBz4+LHWuIgKy34CGR4ojtSQ8Sd2AwP/Ul+h2D7WMw+n2xFnfAzdLklTQSQEKzkoBTN4OYLRORYtsdqhMOFaLxf2+crovPxYlqEIFbZaW1SFPnyLLtEWHpynlpKbam3quL68KGfWxnpsnBF2KXnJC6rsFcTmFXxVk6HHWHIY+oyHdRH+2Z6mYsfw2SZPHfahPNBODTfsXq8Xavqqwr/ICzGYuPCfa11WreTMNrmZ5mVb2RfBN+ojY9vT1/id9X/jZVT6uQb4ZEexDlnyYeyhfvpkGx9WtVZKG/DnjMx5NqiJQe1NfDyYavAF4Z2aLvQEbOzD95YXJ+QOFdgSEN7BA+dNd+rywMf/FZuXGVvqv6rNmHJ+T59jK8zYGRRjeDZqWzS74F0n2J4xbNTwlnWjT9zxf+dsFM02D9w3XlTdeGm/oXko9myHKtvsyQtjoUvsyQ5Pl0vYaGpVAgGt6/b4/6naVuON4LouWshn1qCxngXvQm2ljlrVtBd/Nr7vZH1Dr4Y+TCeu+blBXqI/5+H10uZL5dTH9XJRdIo2kgv6XIXe4BdqI3HmMy2ywZ+2r9frzG38i8wrL63Cm7Gd/C8z7sxTv7aVmliptXW5EK+Jt/T22nkpL93eSqMHTx+hB8Smbe3Uwp3c7wHq4EHGhoDottKyJsnhjRrJmoZ/oYYvxJocbOQpsZq9Gt2XNTlYhBLOo66NNd7h2ekt4lgbL3MuCi+losju+JJ8LMRRXmSgaoWG711KvFmLTl1ZNN5M5h1MH4v+//+p9J/+0waPdLmKtbDyn382/thW0aNQxTh9bEZP7ErRBrBWKb2JJxc7/n7mxfjf/M3P5Gkoa7Tid7kUv0WLnvJF6/IiUqPPn2+ae4ma33hZA4tSNxfy9PIpa3uhNqij2MQkJajry4LMUP5TxRtyOzm68b0EdxAfiq3pN7PkWtzid8DoqWqhEFu6AgOWnITeCYijICJqVXq5lj7xYvzKi+eFWAZxHnY6dqT5Is4jA33R8gLLNX29cvYNlHZkb7xkzr80xoxAYceIlaoWpSZba+gU+dvJzwYdMtfA6JFHwVtq823ckKtrWcUarkDpelmgGwnhf5u6xAufQJWZGxpgKzp3XkS9vd20b5wFA5JKMAkOibxt1Dlua6qA3uE3PPnLRJ9+WnVdpd+Rm//5f1m1tP8C3yvQqKvOy+i7XA07VmK/s0ZZq8C233S7fWa/3XS/bTIGW5UW9ghuznkxv6QOeIn9Qg4nrVkFXFiLlbfOiAk3lVYIrus687hwZjVCCc62NuLbsB++AwiGnGYMWW0Retv0M74mN1nrnCVvtzcFXvmsmZ83bxt+3xVazgICjJrpM8tHDJ5Q2N/Yo2+8WKZD9wA6dgowgE18jq/Xl3X6MNigGy/wxUvGVosKug0vfbXwF3ZKaYNbfHjLZxF1tS4r/CVXaeVstkTcQxv7o+NAzoPpPxtvZx3nusIzZL39/In9dNef/0XX//jvpE9XpIfQJ9kPKFFTViPIIrmWdWftHmmcsXXOmuQufeyNx+IEl3HHaM1YCt0WQ9n06JalCdgVclU1p3pqBe85bXXQOzbzFyJ2Ymyse3Ke8+CoXaziYOzbVlsWLQ05xlz6AGugZ3ucJx0/bctlpeX7xsZeCE/mAdtP8pIl2Z4x6anFdiCo9IGZmx7MByAqoQR3yaWArsQUX2J7j/0Q9e0WvYFQ4/fUN3OJLnIziIm0Qn4gGdlWzTxafXRFPiDa87yY/0leJlcTfnX0CPxq3j+O8R9fmmr9x3Ripjo+WDbAZvUDBpv5Gf4x3fxX2//0M5BDb8JXdTNxXx26mX7gTXABuh9chwwHMTV7jp/7ziRQqeMH5JPkw84PlD9IJ29623NPPEi/qbMPWdvflYuNA8SHBnDmjTgm/n0OLTEzj7Lsz7PP2PYXfto/nk/d2IiOXwu2J2tyOwe/cIuNsOT8kCIb0GxRFZiTp5tt2R8QW8/wxPq3GqY2pmBsMDh9ZPMKJSUAABAASURBVEiZ+JtgN/kdrLTIPUNwvwThD0/y8Q6sQfAn5EtKwLbmutajF33gMY+eZ3jmhY3vJxTLE4ON/DM89ETu5P/CJ+os89AnPGRPP9OnYEHLLjmAzpgMbfAlCCeEVRm8XQpKskIjbHpmPuGhAz4/gX5jO/V+9PkydkBURffR5/7YU6Tq5D+wx/3wM7JSvvORkulzzyDBHWy/7s4PkVKb9fUsMDB8QGwM7AyNGLNlH1D0gcYPtsjawZfMJLJ00tRfc6jQj9H7/Z3vgXmeZ5x9UeWIKvNnSLyDxQtEfOBz+NOfYNbslEdN2DTIU3/EknTZnnjbsj3H88Y4s2olV6mA4CNvUy9MrFKrZcpVcPhgG1ypyhMfX6ZfOhrLegwed9jnKHwHSEY2Ph7zceQf3Vt+7OF78KLZpPih0Pa0B3peTAVCgxydujKffqF/4tE5xenzIyu4QpBLafE7D7siH1xyMOCNntAz7OQTL0CRJxM3jLERmnhQInIU3kD0pQ/AhownRCdu4iua+OGUH7Th0ZQthtb8U+QdxQPmTh7Cl/VQgjCyDGIj9OADHf86vLYPHdbs+0OHHs32zPO7zhMfm+gY0+6QmRsdipZjgFxXhmV8zWDovUXunNgIciU/8Wmf65n17Tg/FH8DHVuWT7HZ25axnUmP74EzLk/xKR8f8uCVVOi0bei21RrrU/goqWNjoCPAFF5h0fRD8S0w4LERFvzY6jMPTIivzzlj1shT8rgHEz/NADb0Ka5MiPv1bh8GLkzAY2wO+gOyBoVd27I9ZWHlmhrnfI4QhqzEHIi/MKnKR6yi9xFz7MbnfT4cGVPGRjcxwcZlcZMr/E1pDop0YQbfhI+dH+37HA9q20YeR+hkZzygAegc5FZ4ahuaVPgUnd+CgY6R20m0sLMB+5RlCmUwPkaJI/EoPkDJhRliFnYKPiyjLzYDoe88JMgDpY5vtvEzPCe/VeBkfbcNKDkLUp+2sYWdQoBLj0bkCl947jzw7dRIxlLB0VQmr/isCSVXqWzZNXObHLTWZAcXHw0eP9GTmpj6iGvnQY4swXbQwcXOUdN6b4M1aK1UwAgP0Hk6Gz8ly7bSUC/QM98fdjq6u1yGD19V5Mywow+/G5+bItj41Imn83Av4536moDCcCOA3EDXoLdwibHQmc+NJk+9wvbQNuM6pETDXXBHHQjOzG1r4QGgaHnRlDOE4fsVnvjxEW/H3g70yWPX7MmqYil8D4TO8ewh4vFJgtfa86AVH2PDtowuz9hjo8vkZQp43qVH35oVyENeR0bx4SAe+R6yj3lsd5KUGDZeOmQe6B1vMMwlsyatNVWRQ9Yh44DdZKAAu5QW2UAjZ1ceOOchcj3VQ2ixZ8xHx5yzV4pYToiuQZwSNSCjts916fOfSwlMaUdGFEThW8fv5MX2fOHTqQkh6yoV9KxZ9uIYQ2mDeAXvYD5mnMF+QPCRsf1AHv0O78Z63Hn4HXr4bGtZLkoOpKKuhzp6Q7/z4i8xNR6UyqgCjD+MjrVnnjEToYZoIsvaEmennnvnwT/7esvDyskoWIdMfFeesq/VwA6sWs4I/oGWzudcA2N78sfPgJhbwXXZ1oKO2ECUF2Kr4quriGeRldYf8haqiU3gS3aptXbg2IfB6tFQK0OXDg0DevKVWdasqikwc4atrFXoAaLTlZeQR93G5j59WdqKtsaLqhuyPHSe+bRsK/UVEK1cRD+0UQ+DeWe9WApGpVYLvIsKmzDp7fWmvFDsfVMn39t+V6Hv06ef8OFFbcbXlXWMrnW9gIt+1AVBfb7xEjY2bE+9O3aF8piwD/8HiWtVU8+NehhdYZnzTg2P+BhAp10QpTsvFQZ6iJA1amrspfjdWfdZC9i2G7wl1BOv8L3QO9DbtfDyopGz2Brwph46dTvGgNaEa/AdZ9SNGF5f39g3O/pE7BfoNX3I50819BpShOj2GMTP6KyyUD91RbdttSp8XjTgi2z+5erlsqq1Jsn4uws3VNXwBTz8F15IhWfwZmzPepAjxOHtSFhprRZFMHakYmhgHH4SG4zQ4bRkdEvhGRrkducc7dShOLsEPk537Ozsk84+i6ATJr4M+EizdgLr8LPV9cqLmS6pw1TwLGvTUNfWAVu3vfT7n7v+t3//X/XGCyfHPnjBJX6TxWYrDGjRyloKGxs+45YuLy+8FP0J7cnPoCcu1dxrkVsWajbBxYEsEX3yF1ofVrHWgxeu+1babqKuu1KGL59esLWwFk3VrLjDckHfeDn1ygv6t+meaNu2aYs/E/rM2et8QYdCd/3up4v+/KffSbGND7Y1G73xVY9mx3do9HbTwL/4wju/yVGEeOEFZ5Vk/hRrGp8kEMzX9UWX9Tp9Hp1cIB+ayaGZ5u/1FLy24W6i037fiafz0o19fLcqvKybsS/kw2Nw/Y7zXNFTEznDkanLZSkVL39dOy9+m14+NXE0SjCP2O1Sc0nYFjo5LiTwtsExnN28ybYawoGFtV7QL9bbvTRY8DsviN8+4/PPJBK9K7xLrWqStrtkdf3ln1v/n//p3+jP1jet/mtd4AGt1N70B66cnxf21adPiz59WnV9ueDzwjpqrj9uwIVv+MmlwxezJjpa3A0BYBtMmaQ8MG2AD0viTOQZr4uUPbPxgnRQ+8ZCfFrwry1NtqGH5zBx7FWRRpRxJYeLS5GxLSWfubvBYwAmHBijTz/DckJZh/7UKGuZczd+Jr2YRqc+wPiwAQkMlUZ/+ForVcD0gGazDN2Mqxa11lSsR3TbpVYFRdOf3BL3ICnJQz7nbcNj8s5iItQ50zur+Rd/8Wf6H/7tJ11/UsS4SVnD/NcX2FIKsC11Wcz6lvKvcGVYUAOnRJ1NABl7wRW+GJ8Cc864sM+lQIEM0GnfBuenwBv/DuzQ0QZ+ZlTtgX/MbcshAJ1zMejOOjOdl7EnIPJDQ8nBRrw7EF4jHHgwi+kcfnkzfnE2QA1vILqmThw89FhFrFXGCql44Ae+2EZSE6aMNMfx4Ui0PtpDbp81daCnfiXugA/k0z06s67pJyB7kud8enRiJLtkf6kn8ejR7IOWPO7kNFAP2p9kd6TjTzL0PzJoqnkWX/o/UtUU/2ol5jS6gTmeTB83PgznqZWT6wP7Dzz6lmOnCz+inTzf7X8l4Uc2fkT7ler/1NgotSPkX84d36F0wrvYIfwH9/Oz85f4vhQ8P3nzgXNI5sPiS55fN4tc4NdxwxVzAYbfuvKBMgGl+RB65nl8vjyjfv04NgNPErHzNP0XPSySZ1vp9Z2W9AQ6Z+9ZVyfrzFWID0TWJvCY/mH34P0hT6TCF8j4nzh4fgEquTzhS3cPXGiSdbSzP2Y/uidPgR/xfI8WuRO+xeNf4YZNXA+IrnyJyxf8wQ8UTolvqZ04tun8LjoySN0Ajyvd5Dl1zwm38G78Wu58SQycy28Z6scVlYXzgYl9HoOIXGj2l3JFHPkxuvBrKWPbWni4EJz9JS9qvrAa34J7BtuTJ/ZOiP93fpCfsM0HC/wwzxf3Z+FzbAYnkJmNH2w3flxGbmf8bNdl2QAi+WHQWuF/05of780KbmF8WZsCwS/EGr7Q9AsN1ZNj58fMlh+ZQOTWx4O/4JP7+JTe9uR/vgUVWvIRfObpAxPPLfKZvwNqbG5PiExtz3gnOnL8EInsoPaYTrRtcXh98GUeinP7ANvw1Dsi59ZZy/lBknF8HrJIJJffec9BbE457OcHEss1SXXqplcArGXuksuy8yNuzO0SHXpuIKIzEHT433tE7EOeO3qk9KIN5Oi+uOyjntd1VSC1bZdsT77IBDIZyWUCgHTaDr7gTb2s64KOZcqeMqHbCGQAZBhZ3OTH/6aNvXu6lT45TR3l5VnGMwHIzSsMc3DcYmPqijJQNjljPPH4mnyfIq2aFmp8vTQFFmq8zA9qPpxwYT5E2vjxv+9oREeVVGV+dO/8YO86dPHwCTszBdhq6DjzNdHYDC3j/hg7E6Czl1MzgfAEb5cMxI4djFRVExLDzjkQfttqrcn8wTsFn39JkP9n7I0H0TcetAbuPCi/8xA8to64CURfNjO1c58DbscV/oCwYVu28SN9PfqMrfcGM9fTeQ0FGemJR1J82Yjj8G9T/rb+7bYrOMEbkfDo0Ub2CbkKfedMCXrEEElrrWYeLuvKWbWqVfJnmXUKX8DcsiZZm0bOqjWtC/y8VLtwJq3Lwta3BjbyYqFVQ0JoT2bnUDZ0hhtn2UZxmHE9bBe047PsyG1nnXd8zizjqQncrBe07tNO56H3PnORWMaDDhnNUuHDuq66XhYt+RclRksUBuCIzaQgtRCfd/ISUvREn0IEgWv4PiYMfNrw/UY9BDY+F/LyAc1cQ/mc6HxmSh03ujpPZ4PbeJqa2tqQTTyxnb0SqBK6A545rCJPAw3oWdbj/LheV10uK3Gs062pj/VPHvRocTe2Oz4GNYJgcPa21Vp7rNtV1+sBF9ZwfdhZWMfG2IVTrdTYiyfNjl/9ESOxke9pHzuWdbYB386ULT+zIH6rNx4sVhNnxKJlXdTQG/6NGCbMvHRiI/AQgIF+G0UZYyN78D734ht1frwMKHQWPC1x4Xd8bfjtEh5ZtlVMGOm5HWuysW/u6NqUuMPHoilrdOdNS6fGbKsDifOOj1nz0OLbCL2shdpa+KyHDXvTsIyigmabnJc23obcHi8x7tRO7OeMSew3vmN01rrgXS9r+BVZoQU108fQw9vJCUmiroZunFHRE3zGGzXWHz5Va3LFFyK3Va3h5/rFmjdwlhS+gje5u6yXyUu6se7Jb1vRu7M/Ok+MB/VFFYgKBU8OWcPkxi4d/t70hm/JVfxKvxFfq6bkOXzRlzxMPl5CvL6+Kv/C0LYuj7pMfb68XJX/jG7ygkFCP+rjlL+Ru6zH7Q0/OK/vzEecDzOwcEbRfXHlnH99u1PHHX1SYm/kIn30Rt729HXJfphra3QcEF/yGZF8BAQ6axdATJfHfhokI2sTd4I/82v2Q2zE77lm5FMwLG2ZezM21/XYI62VKnvl0Rf76HJpWqm5KpNv8hF9eDfj+py90dWqqbUFtaU31mf+p4pjBz3ruiK/8lKv6zb309FnvFHjG+t853vzxjl95+WGtKh80YJPLrHmnc/1TT9//qycndU6+poaunfOwzfq/PXtVelv1EFqd+U7QsP3wXmYf1l3x+5IreL3Am3vWY+7tv2m+/1Nn3/+mZeCr8x39l+X2tCFl0qXl5WaxH/WpVpTVaHB6gPga8Tnn9/0mRzc2AugVORpvZSuL9YL0BZ0sS62kRvkx8AmedflWvrd767wXdHb1KnZrFPWL31suYaqmVw0+D7pp59+4oXXdcZ/I6bEm88tlKqLXA3pTg429rxwaAR4+WaVsCxxH3BurNEdnuBip7VVO/lPLH/917/X3/z1z3p7vetGfS/rSg6uulJnl+tFpEHJ7UpuLp9Kddl1H6/667/+rP/1f/2P+qu/HnIlHnJC++iDAAAQAElEQVSEU32Id5fWG/bYBrww7trHUGN9r+TqcpEWag42ScfdNnaartdVvE/SjpKugzqIoaBXlTZ8vuNj1nnnpXYPH2ueWMKHCEJj7ru3t84av+mVevn8+fdK7YV+JY5ph7yMAL7ZRq6rXGEBYv0E4qFm3zizb9QtZXV4jQiMXDseCv9LuKM3zgrKU5QqNC4fkDwywrehAWPWI/UY4SprxoLJDVtceo0t9lTOqOtLIzeLijrdqZsO2EaU9aiGraH858Wzr9aLVdTvhqOUg86284F51JlUs84GdWWhBpZBzjfW/1Wv5Pf1bVd03dmfr9TOG9Cp4dh/eVkOX9zIGfkamjpW9t+Fxc35UqCv1E7ml2ujhpumL5ZeOYtfXwmUS3vp/rnrskj/7//5/6S//MvPvASOPvKB3qEF3U2EqGU1dkvXF+vCni7OjDGa7nz/510z39V0AJMdHMsqTR2aud2IP0Ba5pwUckYhQ4yJM/j4OEHS262Tg7tm3JzRl+uiWTusxYov8Sn5jB1b1I6RwiBGF3KxILMS2BW5C33m4QtXY70X9kDorZWiIxB6+miZOlbO0TiGZtvkQnIBPkC0DvPGuSrs2j54rNmLVlkmlIKadqSM9GieOMhzjrgCmSS29D3FiI1GAS9tmfxScQ5+1s8//41ePr3qv/03jTXGA446SitfySZfanpjPbbHeqQuitgbMTf0xVbynT0/EExssWl7/sWIlfO1GtaIuZAJLb7mfGA5Fcg8TiOiKW+48Jf7+zVI0sbZsVPHccx+xA2HHQEGXMW4qhRbNdFdZlC2AkEN8jxt6qNBVvgMQ/LWYWA4ZS6ceStrHb22Jw4ye7ZThwfoqxZ6UK1KbVkmJMb4Hv0JzzYoAJ7wRiZgW1UBZFuxbxpQcum7LfoCHwyJsmOuv6OSE9vMoWFo+kEP4v2aOsKC/bmu9D8w+y73L2LA96RZ+O/9P+mo5lL9PXsYGz+Cb5n/Fv+3+H4NLpVoNkkDOGSp5RwEE/hgNcUZ+FIT9udLX/ovCf/ws+ygwfb5Jvjv359/bPt/zxHyeaMfQSfFP4LTPdvUVz5QvjwY7QN/8qU3N9vws66Mv75Oe1/jU40GeZ4tDN+v8yDmuObAHui2SpZ9gL5obAIFPpCnvGQ+wesDdLTskcDcN3yQZhwYODthIBJ4zHXW6yH+xX3amh+g5Apd0fkFA5PgJvDhEn5Qynz22EkfiA+/CZ7ygXXlQzp6YyMQnd8C27L/EL7mtUsGJEsT9PfeEkOMxP+MA4WvATt+SBmH5xls/wE+qU0NRcfUxxfPDmQsmm25zOi4gn+GA3vcv8BH8YH+8X2eN+g/+we3bdm/DA92nbbP+bd6G33yJD3HNBFPt+iaU2Lwg3/OHzfbc2SnLzYCPf5zf+BnJ5vPn0F2J8AWfScTLGPiqcpZ8wcf6HlFNhCeieAWc7DqWJ/wn7Iohv7HXrY1/6THd38DThsDRw4w/liDc4CyUXDhsdHkjA7ooyvAMZBrIgueAJ3Mn47OzmOEAa/yeezEFZBcySV24BkB/WEbaA435MdIsiUBhbxtxR5EzcbctmzPaW7xIX3Atoxc+KfNQzHTaWXG2nOeHcyHnrL0AEqCHyuDuB8An1vx41LKaRz64Ae1gQLMGerwcDMgIH2sgc40nTI/IfQgd36w5cdOID/e4pdtcT0gY2o1zBOGBgsWuYMndCtyB3QdMR+9kbGNLoDxQYuOMWVOPSc+eSzyUIVNnA0esSnf2vHdLPOkFEPa+WW+xx/WvhsKskcei3itnWQN6pFOwZ/5yzi4AJ4qJZPPd7MunR9/nR+hPDPChKeeyY+N+BMfB3xYe1w4yqjjx4An/jB9v4r4J5Rl4J3wGAwsCIjOQWABAuaqCWEL7b13RiJ/8XzI+YPeyNkGH43jYOKOSu6aPyIJiDF0/Iy/yT8I2UZujxewDNXUJ8ZdiVeWYGEenGbbeWoVm5lY/PEHzX7ow3jWrbVCD7qyXsjFdscHPEEnd/ii5wQwCk/msTHgtTEAIuPRo1/wwEmoqd2BjgeLRhfxQgc3mHQi23NG0Hd2EeJi20iFQmJN1zzUUICnCHKxnrgLt2RbkhWf45dRYIqnUGJAj2YbLoC+ACpWdOSzHRzTH4az7wqxz1qqyQNafR/4TlA4Z0DAgHCAZmOqzCM7iG+AyJrZJVcp+Q5MZpkO3xMPEF7bqgpes9lmjiz9mPq6OrwB0dL36adkGyhJpXIT7OrY7/CnJjbWN30VdACScr4Et/PwKXPb6DhyHFxk7ZKjtaREHxB8H3pYa+igsKsJGb8DtFzRf/RDZtBxkKWSYEz/DhJrO6bv4sFwg3kxjxEZrDyQGzOezoPCgf8ba7If/QM/lEop7eQl55BtDYwnlgmcrekxo+LhVMqkMxlA/h/P3V2B+cMCXetyUVWDKvQEBr7Ro587403Rl3jSD4rTasiUjLwS2PQBbvwYxCTFoqY+u1RetLSLGmdpfIWi6Q+3jh3EZKON2ogvAaZCFPyYkMOySugayjjASEfz7ExnhOiwnTjG7EMshKs1GRsTbBnc1yBw4Vf4WBPzoLTog26sT2gbD+ny8Hmn5jK3LXEN1nzKIbuzXve81CEXZn1Fsy3b0wQs5GDMudJGbjrmjAdJsY+1ta20+GBykHHHVvywoeXCRujCXuqiYz8vaxZ8TuxkgprpGuS7UyPRz0wduSzhwKH8vxHTZ77xQTT/f3pMoqvjT9Wi9AMnBn508YcXoqFPffgk6qvcZmzxk4EGOiTqduAFUPEZYmTuvIRJHvf4BK41a+HhNSbIBTLE0fEZMSWOZeGBO4Ha8PHQ0jZ4q7UmUZdxgYFiV9ht1VQupV95WB0aIulEmokAVjMtblWCUaJPnHkY23mpknwdPm7HtmlIekN+R5AccMZX5C1xTZ1z4CZXHo7ykByRrEuBa4+H1J29lByQFXThB0FW1RTtxG10zrmpA3JAimQ3pdlYyiI8YBBr58Xa1IctGzqMAz1jdNagk4cHTj7OFOp340XhATs8A54GtZA8eEU08UV4aBfnUZ8vHZgKtdp5eJ5x/NRDpEOIzBhENjTRttEtpR7Batvv6MFmD74mz0AOEbVijeEnpKhWmm1kmxq5y54865Yl16Dmhnc8tQx92HrjZWQMDuM5SjtgM0FZUUN65HmbL8Nu2ufn3xa0rgvrdZfutyHKU3x8aKAI95S4kq/b7Q3cDv8+X1LlxROWwA1eDu+8qLoRI/qaZFs7SjDJhAs3dnI/8DgAGeTQYH69rui0OvtqG3c+B/IXPTRxRT20VsqLyoGQyV3jBVPWuOP/Ky9IN14q9lkHi4Ybgqk/yyWJHGV/2gxzk/CNNV+karuG7ti9E8MG7BIYKBqdIVfD9gX/WvOUy/kifJY1Y7293ZgNCd3DpeFFO/V5p0Z6N98xCoBZAdHgRYKBbLNc4LlEG+yN3rsGeyt9YOPcNXqX1tCza+CYOb+EbM6Flc+7NbEQ50Z+uz6p11/oP/znXX/1s4R72jayjNmNzZTz7mdy9nrb8ALDXBn//Dc31u9VYs06L+QxpLzkXHmxOOD5/Pmu//Jf/isvl+7CDDlDN9/fd3Tjuqq6rp+ky1XCVa3LqiJ3LB/koSNvA7UB+NaL/vIv/1Irzocn8NNPV3VyMPg8jWxi/h0v2xdyj5J5xRe3pvRvFOrP+HXjpSChHXRkpW3ayUvOHH/JV+csybnL1le2yZ0XjHv83+Emhjs68vmW/AamMpXwXPlMuJGvn3//M3X+RnyDl52l9dJ0BV6ui373KXDRmn1mq6g9m5692dYmzKNrHP2YFaS3OytNnexA3+Hl5anHKsJSpw46QrgI38YL7LteWcxXZF7vxg/8ZiFi5/Jp1UqOlnzuyeJjTBsJ2XhZnViTkvCtl1WGb0P3HXATNTBY912G4c65//q66zMvmjkidCcvF+rr//k//N+0sr4FT/JnalzYEf6NMeiGRt/VsdmZo2zWyH2eJUP35BZdN+JMbIQvkY0d/zdsbqzF29t9+pFcbAS9wYuL+AcrV8awkoM3JKWVhV2WptbMGemZ75iOzg5z/LKlFZ5LAP7wNr7brMR0WRZd16YLObvQn7TMX1jTQjh+7Jwxom34fyefN3Kzs0eiP5DzgS054yUcYVrxAxF8on6YDBZgEEnyGXoC2Ikv+t5IdOTDH1szh8kjdjfyEH5UTJ24BFtNyFpUK/306UIMrPkuhbLdf6//9s9L/69/W/rvPsHKOWa62IyuzuCEjTXDjDimlP2UfWXyMRUhVOSWJT9oGvjAyiFAChW2pSxYlJacb/gdn+/4vVMboaFG8fuMIbwn7CQscsZIteyR2IAaZ2TWdk2ZqLF+jVgbCqsJvJU9nXlbijxrzgeJ5LicayBrNs9BgevzX+rvxJwaiE+tSeltuIA2bcCLsx0YE3CBsCFPXtFCIxn4IdWDEN7gIKvhbxFTxhNP7jKN3bYIuqbPE0dMmuf5kFnAKqO3lNo+oeBJvLZ16B1oHKpW0yfc1GARY+s4P1nhIIXvAdMj6wo/E3AF/MlcCfmEf7pBD1w7geE/uev07bn/I52Mqi9UBHHCF4TH5KSd/QP9azpEHnticmezBObkX+jtX+P75YVNTQT+kDMnxpfY+bn0QGU8gfkfckodfIDuN1zfkKBuf4OCD9bIBT4wf9QoqgJ88mjCr9D2S/X3TTqLMe089B8fdc+YB+GpC8/T9DcPMfmbZb4lEC8D36IF9y0an8t8iFvOIEzfgcSY6jjhO2zH2nzL0EMgen7t+j1EvuiSq8AXyB9MLB/Uh09Z88CB/Du6x0TgoS76A5kmrYGMHy7ot/iffAUi/1vALsXuCV/Lxr9f48cpn/5rHZkfevAQZec4+BSCbZmJ7fee6RyLOyLHF+PHDxqlOTcAGe6PUjmRwUTzkck+Pr5oHpSPe3yZM/Sc0sU4uHfanOR2wOAXSsepaKeTbRlSgG5e0WF/YN5HEYDDZdkWN6VlXnzxreCC+BqQm/ae8LYPcfqgH53Ej5oRQACxWUe4rA5uz48ffhxlfNIiG8g8vR291qFcs9lm6qmrivHEHjdWFTzGjqmYYOv7OT/ZnvuZTxz4yHn0BYTd1GjNNU5c0a80+O34FL6h/HAIurPenYDLpeTUdtBTLPqt489Efudme1Kq2uwjnDiFbGBI87MTFxh9XIZeVfwwWrTyY94uCc+DN3krQAYF2NwYJqaNX4TxubU2ZaMDUkQnhLW4BSb+q5vtyfeMti0beCBH8jIdHuBhZ37H7p0nFvEh9sNjl2I/D+4Of5pQgxYyEPkJTL+6bL9jXFmX2DjgJGRNojOw8Csz84E+29gIFH3NHIQnfoh2+Ba/w2Mwx2Udf/BMDGVbsz26PLS580Bk40f8IF6LPxUbQ4WPLsm28JJVopt3tOHTAM4ftLY1/zic4fsNgMwzN6oUmDGFgJ384O/sz0wLYivqPfjsVx5UMOQHdyMvK7ComR5zPQAAEABJREFUymFFjx+AX2HC//g9iHUycBvshf1dD7ExD67TQ57y0WeXPCE6S8G1Fj8mF5pPG5kzRh5XZVutmlYeVtklMddXzbaqohM6fsZ2f8RrW2ezjXgBD4w1H1plf9x5Khe/C57UTRVE2FDHHT70beRq56FV4u34l7yGiAg64WcwEOCa8YQ2uGUuyNVi24qtjb1he/ptQ+QiauTGXIOF/d0ui9rK0xKEo0e0HbvRZ1vmIQvJkc0YgDyvwfrsfJ7deVKZPRhSYBIft8RXFX8AeWJtyz4AR5SHMkwZct5yHzH8cKSqzTVZ8W+ejWEUEWBbx+klmQt8TTtMkM2/Gt6JPTnIv+qKf6KdPJ08H/QbD1837eS8EzMsUafWmgqduBPUO1Shf3K8oyavbXRsPCy+Px7Odn0hi08Dm7Gx8WAsLwemBtTltw3PlFgjq1rJNkc1NZ48SHNeFXwAmsRrizE/n3p0ASrBF8CQvjY9pj7Qx4VNE0d0HojjnrxDEqYmiPzm7Ch4wxF6QO7YGhMKu/F5EFtynVpdWKuVuop+u2Qg8kYPoUnzJnyKHiyC7xLWpOSCIbEN7Zx386H1dlNeimlyCPGShJwkO/3QYcuP+Yk/+pMmWtgxN/mZzssumVGAbl6J0+ATx6wFArXhADqx5vN5o2Y29mn0ByxLA3HA9hwyU2iBjKM3TDu1lvjSBxcbC2fPul5lN2qo1Hm5JRaW6NDR3vUJ3SDULquW66qcI9Fx5zMwa5BxbEW2teMz/JL1aE1TVkJ/16HQ2h572ODjw+Vy0bpe5CQKJlYCSkd017H2UlVjjix7DBZJVpptRoYuMZy+ibbBt3N+N2Ks1nTIoLOkhfn0/XbnTFqRK+SL3kp+OrlqyEVzJ/eJ8ZA3miXjpxkO8k6lz7oqEJU1AwTNNvkcvPi4IQACZPgFPjW3o7DPcVF3Q1nXEYKkalbjSXybD8AP36Y/8Iu2XFiHywVGowWEJZeVuOJDbGT8cr3q06dPusDvOnJZ2UuF17y4OF6UCf8jXyp0XC5XxBtIcPBWSYU/5WKNFmAlR3e98cJ4Yx0vc+8tatXIPXKijsiZ6Rt5XqmDK28PW11UXiQtx/nHqAN8rSZHG/peeRH2WW/3V/K2q0pqzWqIBGqVbIP33JUbZ9Dr55sGL4elmrTU4YA6si4o39krOwZ6t0Zqm/xaGQ9yvgt16BOAAHK936ftnOUWfyxdyCEMUEXr6tjlrnx+Ndaopo9D1bqS45EXlHDbCJfQMmTyOlipmQvy2xpBSejqul4vsqmB3vn8vLFPdvCb9HhxkJhub2/aOJvyL/ZETdzU9P/9T6/6r7zYfSM+3i/yqntokLQdu6DwAP1JhKycHanjHd9JhNa16fpSWlrWqrOeXcVn7h0bb3zvu+WlHnsjcsb3y3XhhfGiTz8Bn674vKjAR33nNqa1geohu8ku2cRPzEonGv3IZyj8eKZJBo0aefJZrUUvueCF3IYfZFRbH7wYvCt/GWBQs42cf/rpgg/hl6LH1OnOXn97e6WWbtTRXW+81H27Zbwx38Dv+KfZBj5wMcZPaif5iqIxnTHDxCERhqoNtVVayHtV8qXZ2iJdX9oc36izV2wdsGOvY+82a6yzrlxKv3EmvX5+JZabbrwUzXL01CY+dDRtvSu+gCIjQ+tlYY2MD5q+6NHyInGHd5AbvGU9V6BNvoHk2+ubPn/e5daoCTjw2y4ZiIrhwYp1/f73m3Ze5P67//GTXj4VtveQxTZR1gQxeoMr5Xzq2Eve8q/L77uVl+e83yWv4Rm6E9/bW2cuABsEmFwvnKVVbdLvfGYMfO/AjTV65aVrXp6+kb/Enc+Yy/WIp7XC9nHFl6xBY7855kAHt1K3Cy99Q1ugBddYlkadXKjbK7oCy9rUqhTZYp13zq74kHjW1axv00BnrvjciTW+3vB3Z1+Eb2dxbvh8Y29kLcNndIk93zk77vedPGnG2XCiE2PyFp0T8Dv2yQ7XgPdOnWzUwk7fqZdUAZyTz9Of8Me2veunn5r++//+z/Tnf/Y7VUmUvWAVrs58x58Oc/rAHd/5qgwNXviXJkVgxsk8f3GjqAWlIae5P6WEVOGdjCFKqbd8h0yfuKbNkMITyPgdrNjP1NwyLgKpsujUEU5Ok9vUcnCwQQvdR2z4VwFqoFWhj/xQTzuykZnuSkJCthl4rm9jX8IOToceizE3iV7gUKoft4QT/Qt1lbNyXdmHJK9xBsQUS/tQMDnRKWxr9g/C7GyrxX+gcMqYnmA9fDl628pa2PRAPfKkRxuzEt4nj8HZQY2zyKkwAHA/iX9afWo58I8W9VEP/2jm//aGjejXAOrv6Rps4nfg0LFLfgIpvuhXtdR+DpjBYTtOvSAHek/4VYr+mTCNGdux6c/xPxPXf5WbZ0zP/deCzgEZ4NCzLfsB4E7eyOeDJkDK+ACZn7lPvU/W2Z/nRuSCmLWE4PmBqrO26Bv2AuF9hiYrAFkniHbyMJyXbegA/r7H8jSeTD+42cgCP2B5J9nwCqB/R/4Rg5kXcjBjSg88q3umP+PxQLb5cmGd7Zk3+k58eio8KdfkYR2+pofnR4DIIc+AS4GTP7qeIWv8DCefdPg6j3WG+WIc0FftnR4865g5ob7btD3jfraRsWi2ZVuppxP0nXbWyrfI9qHn5PmiP2lnj4+TbmH7ANGSowDfs8TxqTNHkP7gsiMsTT3oE+3kP3tQX1wnr23sAsgFN9eYOppy6QM4MCZQCTjVOd9PGMynTHqSTccP5yFY3u1hAhvH58qYejrxvJMnrWAK2AffB/X7o/CGmj4g5cuulPU8YeDQAZoNM3qGiXzcYMWv8RXE18CB7yzIoY9gkTP+0v3iFZvi5idO+5hNu2ee+YKZPBxQcJt8dp35zpd1yfw5aOGzJJs7EN+UoT5acMkHqddgYTKOvugKvOPiCGI2CuhzTdnIANEraLF5wuQEN/sIAHZm+I3MtIXe9NEVCizzR0zmRxaDEaoPanzr/MDr93HEzgOF+Lm/9/v8gbbxEDa8qFcgZg8Nmm3qh9DJbeCcD+bPdifzvBk9A9/2me+Tf5K+c4vNk68Tr1i/sJq6OMCygSCB5GECdbQDHUhcuDnPJSO3oyf+5YdKwDaSjyuEc0gcUn6Q+YE5OvuYV/EJyHjhB5P5MWJbXIBhNH0BVtbSlbmlXDBxKa0mvtQpnuBsk/vkhzxlPViDxJEcJHTb4oooMqwfgXUArGIjhPQB0BNnH3nv2BjE1CFw4VdNiEz0J7+D3Nhos7DDTUeLD5OO4OGzH3RPBtBzbcPTYwdng5vE3Mir7SljWx0/Ul8bD1L2xMiDhyryRT5mD0/EENCcy7Mv6AP9qFdgcMt8YMy20mziqhOaqpUO0ph9GRow/UQuMsG1Aj//hQB8JTGF1JUfrJI18LnDH1uYlW2l2SUDUuYWz5yVZhsMD1v4IO2nzyE8QXRFb1AZpzbz/SwQPcFFtrMuGRvG1poU3dgs8tGILzXYwGeu2czaev4or4p/+I/vPTEA0RWYSURpxoGOnfgQsK1CP53O9jyWLLt0yjHQc4uOba7tpo31zRx24YlMgHPMzUDkTt3hy/wAzzg0m+f98Olhl+d4yU9yGPiQzRrWDI+wsd+1UWs9e2r6sis+ZR7/p21u9mFjsF4jgtMie5G8ZM3zlxLykK9Vk23quD9sDMIfkzu1ZDf2cQcn/C+1Fl+go3PwSNJwRs/CmgWqSrYnQJrn8nkmF2sgWQJg0dlQBUbob6AiH7AMf2TSQ8CHIZvR0PR3f+QgL/5iAxeUh4vrsujwQ/CXENTG+iGWIXYW5DXB/qjrQW6Sq0HOOudtetuyA0ra5pk/cDi6Cvy6rmoYZqiz2Qd/5h6FLws6CtuDcTEm37GR9QPCF5g1yzy+bsTWeUi9z/mdFw131mFX7CbPsvA/6zJkM0GB7fcxA1Ga02b0JVdi/wYGfWKYMbKH+hgaPMnd+SwNjC6hiTwdvtoO4rAPr2i2P2J55A0hpdmessnLXIcqpeXsNUy2M5VtdDTylxyV0lJzkpEPj2UDkgY+d3zdqP2Mk5f4n3haW9XaBV50kG+JHpnQOnFFTrJSp1kz0WbMYzASD+ybgp++Ym8iuR056uRZso2vrKFELW3vcOMheGCjvjZ8y4uowHwZkj3d+8zbjXWcD+H7pjdeVse+0TVIdvb6wxXi7Kw1Lxt4YI1JXXhpeOWFVtZ8cem6rBq9ad+snQf6mJw9b/vzj/nZb/vDV89+oHiQt947coM4kd13vb3esV7EvuiyXshfm/y2JWTCn7+0kdhueZlFfMZ+ctR4Ypu1lUxuejpFLJ8v5qVa8hx6wDb+7Tws34hr04y7pHVteuElYxX2KNTGGlqlyEjgWMfpO74c69hnzjv5in/pXAsvla7ouWJj6M6D/o3YEm9VqRqAfdGmGpY79Lc3XvBqKH5++vTTzMHGC6zEfNiUBvnqnAFZ09Ra1KTf2ZO32z5fAGx56cYLBNvT70YMCw+c58YjBtA6G6rUWQcRl4jzxAsmGz/xzdR4c9NKfhdehpgXCGO8abmYfEmNeIQsM3y/8HLhJ/306XdqteBw1rUT1a5lFWva5NLMWV4u5fMh52J0uCzbSvx2U/7yWF4i8u5Bn1935V9xJl8528TL31te+NylWXNbsZadXO/CGDFhk8XIZ/yKf9dL6XItrcAVvzPe+1HPOzkW/kd3QIm3WcnrdjM6NeGsadSqWlNri+xGbUt9Ckp2sUYivsHLuTdtnJeiJcVFbIlzsNcGG8N8F7rwQn2l5lAlyh0o/GxaViM10GUZ3wo7BkrYLfYaPmbe2iq7Ka1jZODchqN5gRaXjOzMEzUxesletC4XGYMmL72s339e9B//8128R+QlqeApbgFL5Hnn/I3uBm/gQi0tthqxFvUcumBtS9P15apPWfvWJJDG/rK8KHyDl647sbcibwpdfG6RCXIUHTt9/oLEG/u691LBtyyL0hJLagWV5Htg4xN5usJT1MZn1qozltr0y/M7Yl5qxe66vsgudY6EnX1yxNJ0uVyU9Uh9kbLpS/hlaeNcud/f0LuzBlKpyeiIH42cS5bAJqbOJpr4xWrQUp/XKzE3bHIWstToGEgcMCRsdUV2vliLcXC5ChutWFN0b/ia+hl8Vgj7oXdy2EfXDd+qmf101YA3tNhu5L2RN1cLijyUygFP+wo3DhSzYix6pZbYKCt7ZG1WCa5Nyu/XAe3G+VXEUqy1qR+7qZV1uTYZO5kbGzt1YmT/7f/lk5a6qdqmZhMnHqInNHPOlIu16DO3WQtYmCOIX0P8gVdAZ8F2aqJMDYxAKXjbsrDtJgUEuou6IC/4enxuGSz83HN1crjjX4cv88L/5PeNMzf1Flrwxgfjo+EPBCdwE5hEY4Cthg8SatRs/O/aydkIb/ggDJgyH9NoCAO+Idin3E5sqekx+YaqWa1xnsC/83lxv99lrVqoK7sJFHU56Hfl+zlyXNYAABAASURBVH3Bb+y4inmT8HtPjABJ58KWrLTUWfrWdjXW5n/6f/wbIaq3t1de8L8iyzUkVOHj/qjPgQ7LbjIQeVwF12c6skd29gkCgusAgstY9LKUbjKXZisMNPwe1DDaRUc8HRUdm+y1yYUv/RhE3jg6SOQ7QDrwIoYj95ZV7TCyk9eNPWWDm35biCvN2J8Af+prAolNH3rBv7SGLmc6XSctgp3xALqSe0FGVTpwkJljbtqJrdPX6O2sB0uqNJcU0KOF9zGUjRImj468bEp+QOngC93wBSNyJuqhwzfmODwTuuAf8BXgOT4kwLOAUye1Ih30dxrCA+IgH1MhTtdJ/FPtB4F/C0D/I1/+R7b/I/Px7YQf8f1tadH9LdkTn/6Eb/H9GGdH9uTJ6p9jNlA2CPCB+ec/+jLCv994xjxkfr3F8H/Lo8Gx29H1Ldpvwc0PXw7Fr2WCP3Hx9ms4aWcfX77n68nzW/roC/wWmX8KvMXeCfySL8+5svxj9iT/xxxUA3vzuzzoRwfXdzm+RzhLDA2yc/8e5y/h+SD+JZZn+t/W1N8myCe7z+sStI3fZxKC+I2AOHn7Q6HYCZwU+6uAE0fgZPhOHx2B75Df0T6/dSWWJ7D8znOgYxTgeif8HQ9i51SZsD8AX+ZlvHqAw/nhTGSfIdRAcB/90KkzuEDOywkj+2SO+GLYJ4Se9EwZvtXa1h/u4QNnGC1HiZ7PSNFQDQUad6Zc2MExLsYfF+p1spxn3JSCELt0cz/rq4a2LzC2ZVvc9HWzwYO0j/60A2pethE7YCK4Gcj1RT0RVL7EBx86U814uNnBhPIlTD/DSBTpAuGwjc0CnOmEzmdPfrC824SnyjpBtNBAR46ZdMZin3rOHsv4FZ2D7yh28Kf1KTplBzyZGTv26U/4hjznFfKE+DHVRNXEiPgHoyAOiL7OjwWF8dQNh0JODwT9XC+ObQCSRmQzeALbsg+oKq2Pv0FrH+dRbA5yl15PzT7oGw9Pdn6cPtOnD7nBD9tR4xnMuYVBnc328/SxklL81qMNcvwYkpRjxAocA+7xOyBDftjNGNL7ZX/kejx4bKseuRHtgZZd5OHCA4FFNkr11Ji2airAMoTBOD35wPvGj9o8TKsq8o2XUQq5tZr6it4u2fCzvHM9hd/kmG7iLauQr/g2eYY2fixu5BlO8inAMvTw2dZ7Y1hNmsDDJgMyPrbD5jsfeqMLD/WRD8k2cPAO8n4A8lWww5149I2GPi5kI5/YunZqg5TI+OmvRKq1iR/oG9gJ2Tby2GECmrHVqlT4XgRUjCXrbHbsTLdO1Fd9PDpQdsmA9Cx/zGxP7MBoHgYdD3UPWTs2yD8POjbyP/B1wGdJJi7RMhca7FJrTaY/cFLBY1uWVK2oq3XCUSMN/pKNDRI1ZSzamGsyPYDWilqC3rGdvQaDjF6FF6bsz9Ayv/FCYsPX4BBBj2SHUbNlZFuRr2Yt66rw52FedOSBGOFN3lY1++iavjGzSwV+WRclBhkkl2E148Iv2/LsNc/BTm3bMHHZVnh0CuposWk/mKCVSzZzoHNubdt9+plxfEkfIPyEOWk3XswIkeS5tYZ/q2IrPBsP+e55WcdT6Bkv+yl6bMv2dKLjRGhZ/+gO0sRx+FKZahpjFNnkzDZ2GhhIGCJUcp71Yw62WkM/64duyHIdeiLfYe481M6aDmKMRHQGOg+zEAEVqaEOX17GhReFygv8rENHLmsWnHTEYboB3rZsQFJikKW81LvzcvEGbOQiuHU51rJVg1OyregOiJbesgRetPFIQiO2PIRPD/oR93FWNF5S2H7XYyMvwnnIMswEmX7wNPIyhAnL5Fy0oq8q5qVBrkC99xmHFtvLsrKPmqrw36h98IaH2ZRJjgLBJfeD/KTP3LHTauow8sElxuQ258EbL0rS5wyOXPCpk0B0DvblYLECU5Y4wlP4PqDtrF3qLw/Bk/foCt22WnwmJxtny+1t040H61mfpRXnRFNrVpVoVudh/Y0XTDfqGJUa2Nw5Y2/z4fqdl5I3RW9rjRcWF+RXZK34HZuHrzgnKfMt5wQ6JYJOjz/Cl+iNTKuGfKniCzVy1smDTft+x4euIn+pg8t11fV61bI2TZ6HrtYyx4Y0ecMf/Vv+07bw2IYSy37EvxHHxoPqro28TCK36FnXVTf2cvYIKOib3vIvW4llm3BXjLe8eHMpLepjgXTNuGf++sCykN8VX3ZkEzcBgR+Tb8N2Xl4lp1MPt3Wee00s65TLWt05c6tKCy/sGus1eBM18pdjsG+bWMbhM/qGvmwFPbLV4iuSnEtzbXjLcX25zBdwL/TXFz43LiuhNfZwx77Jf5/KEFHq5saeHjjW8KHFl1qgWy+fXvTy8qKFNbSMLF5wGf/unAG3WU94jLqcgcltYp45lPEfW9TZ4GVNaigyK76sl4vy/SI2BzEXdhdeosT+0de0eVkvyvndeam2Xi7KOrD9lHZhnv+H76D+ds68fS/tGzZ5uTDwsdzUWMvBJL4ZIdvi0kbgWbcd3hs1kDpI/a3rquvl+qj/o/ZYHlUT/pTiX4ufwHppauSqypLblLEtV/hKaXbuA78POHJwx89NOQ/G6LzgufEi+nW+5Hl9fdPA34qOZVF0kVp1L/o974D+/X/43/U3P/88XwLns+bOPhjUowLYWlopcVyvF/qLkiPb6tDv1Fpe2PdHAm3WhjxgSusirdxseMnJBj58+76RLycIdMST8K3UxKfpp9W0rG2OuSl5ZhNwjWl/1t91gf9Fb6+v1FoPmwhbb7zN/vx6E+HqwovK1FiRy2rWQl6T35XPgvBmP93nX9bdJRlfVzVizffTKEjO4scCf1WTbb2Qg9hPDqL7Tr3u1Ml6sdbLos6L7jdert2o/Y04E691tNh8jLSxv+/w7PMvIUguYbtNG7ZVgSpVWWfL8EKdv1yv8Jp4mlylshkvE9fKyh7IyypbKhlxE06A4dPlKVvY0OSKf2/zL1dsOhvq3um2RRqEmNgm5MtqJcldsXl5EX6MCQ4upkVj35hxa42J8CV1K7kAW8ZIudRQ1ppVjAd728ZniZz2ma9t29UHtsCv1Md7bYHLWtlGR5NtUSzYkTo1urM+d+r0xmdVytTotw2tUzt3znUc1NFy1gRQCV1TRyjvHAwQVUCYCW3yg8840KiX+LZeLqpqoMLoyT7mvWSSaIMDWhW104CsYZNt4MO2NOZnaWIUzeQrNdlaqZC1w9+gcFnKWRJ8K+xAy154eWl6+bQoayWf62t90ZgOEhQ48EY/SGmeLRs1G8jnQWBnP4da2Ai0KmXtgrtzPm9Zr44wV3Dx2bbyR9yPeIaIlDyzhxl9eTmkLCX08D2oDLlkE18Zm5pgm/VfFL86cXTWPbGL5gkWLOI+Z1NHRiBtM8IcyHyXYeuKr/gTZ36vPshKX9hc2YdHPJPli5t96IoPp/0w4JJ28pJa3KjHnfwEnzxMPGdBp14DG7kOf+SfYeLgmRYgcEXFhIyjiyjmPLfg0gds4/8Jj7UCd/LYoZFT8loR+BcNKcwAC54EBMirNhY7kP/EwTfhVyYlC/Ej+K4aQwnQfXkF+bEs8fdH8KXsb5nFjpUDMCB9Pdc32sHzDcLfAsWCzC2PKGqpSZkNx4y6fvZrYo4bX9bi6+B2gh5+f68fLHZANGNH88bkcZkvIQHlb0w8ASZmbvTPuNkJWByafo9iUEzP8E74OxhE76km418D4T/5Mg4M6mJuWdzeGQf4nsAXWb1Dni82waCS3RCrCSM1AuwyPw1CB8112kjfx5h6ojd8w8im9gBENQGZ58uxk/ro1CYMBZi5KeMPK3pvwQVG+AHBG5hzZLk0YfCB+A5D8U/YGiHSZ3zAu+o/amBi/BacSr+mveOpJdvnVLYnvCOeBjMG8vKE0qk3e/GEk277HL73tqd+++iLPvDOIDM81iKJtK2iDuySHZoeLePAMR349QxSKg3gi2y+NA1+LHZgPNakw/wM8WFqY30gieMFwA/UD2wHGM7Lnpzv/mA6rn5By+TQM9ATjmA+IPYOECeViNHv+sL1dS6DC3yNHxgJTBrj9LbTSZh9pmX8DqSGVFCXsMEXgVOsiplBosb2u1+RhTKvjANzwu1rv0B99wrvSTzHLuwAwWcsMWfdZ684dJwFBheYeAdvHQ1/GUxU+gca93VA0ReU4xoEHzhmP76HLxCuQY4POPLGNGg5fywdtjSbcSbz8BwyJH1SpOD1aKHZBvfhn6dsEXmbYOIWZ83oVgeOMT5EJaEbXYWO1DRDDfCxa0+KjBajY1Df6SMvcMocvXMsI+dDPzRPHyz7ANEGigMMFVsBZwIPpIw0xpgwJ48bLr7rsT3HIcVn2xkewMZzmJnZVuiBcNh+l9OjYWrais0DNSaP8V3ElbND7LBBzgaxDnBmHlqgykLtBNE650X3YHRctufA9vRFj2ZbZpz6zRd+hrKDYU0QP/2xD1y6AwcRZuOfHVpyFZkh2wBrTi95xmX4NNvQzkOY3rtaoybg4YJyyDCYFyFy8g0AnTBQBowzHyIA2VZ+XBY9HErrGnymQjcYIDKDaSD2ssbhc0HMAEjcEj6GWYWvoQHFGN0D6OgIHHqGzGDwy2zkF5posB85we5klBBTfoDbJs5ijo0BHVnLem52zSms2B/AnMq2ChANMXVyFjtBBUDDi1IG+bFJN+djdGQzk1xm/ASy0nZ+lIqxbWwc9kXr+D9iDLWoQZ946NFZM6mqZPsdYP/yslSxB0SH7TnPWDSm3DXjiJ1MYiq97XTYwbAs3GAOzo0+dhu6GpSSBngVvJp/6z46DMWQjO38UB7iD0oGVQMXOrqy1qRQsZ2tUZgy++mAyXKw5l9NsL8GtEBkhE0DeuD4CJ68qYXCd9vChQMk5V+1BbCq4EdBr6Om9tHJ6QbaMji75AnGNyTwS99pyWWg41TiPsfn+p9its/h0YeZUeHHul5kWxnPuAQvsaESvwY5lQZz0eLKMS5mBWcpZ9G6XOZcAjfXyMp/gm3nwSOqZTOv0MbEo1EDA/Fbsxn7pcYZMMgpJA2MDeweQK66EJtIjazlHM4bBOncz9E5Rp/6QrAt5aKvxsMmYu4g4NCoxhJaY8DiBhZG7kNBBAdIMjKCNw+QOK6wBR++SU0FdPzp2IwegRH8efhIyCpJqcG8CMo224WvAR/9hpDR1bC/LNeZ7+xHo9dGGrxoA74xbRwaxpwPGT7BwzOcx3oNxX0ZA2YMfJyNnX1yV+esis82PNiODuNpVR4WCx9Sd2PmJXbC3xoc4dejYb9nocAVD+09gXwSZEendKxZZ77Du8HL0urGC7HkcIdnEF94N/w5oCvzIasjH77wOPERYHBZs2IdLashb0mFD4SpBb7GeOaaMzn5z0PZZU1cXXdwh52dPHQCHWix1nbRy+XToQd0a43Yh3of0rTRZHTbZi74Gr1lcAI3SLhtxVeBSz9UxHDgOuMNXfd96IzpmYfQdOcfKZMpAAAQAElEQVTBW3jCe8gO5AGz3glOQziFT/klCIettKqmxLn3u7LnCr4jHx3XDOArPGEa0AIi95GVrKN18UGGemyIhu6cIVsepjJuVdhFknWEKrs0iCfTzrqmRg68ZQYPLWqtJhTyghJ+qZRmW6hRNcm8ZMpzrekDn9oEqjI2LGbYTQq6Vfjd8amTq+ampaEL14XuPBjd8SU+v/Hyc/rEvOnBJyn78AZjRw8GVMiXLIJTDx7+wtdlWdXaqoxTv3deqGxZJHjZgsReEUEFzqskoLzAH2iyxV7cWOvpHPMBzbyciNyOPCaJY7DCe/YD42LvxeayLGqtTYi/uIR+K7mbuQaRB7VHrsbUbS3QjY0FG4ffK3pSD/t2E1VHvbPv+aAiPLVqmg2lM09MYjefSxt70a3kMt4hScDxszMjRLl5rknm7CLmhe34AZ4XV0viIP6VGOzQDB0DXIO8H/asmde8bGJPdNZWKjU7YSmfwTg95cAofp221aSwv+ZlJuvSR6kT/w3bvUuF30t4+o2X3p+VOt2xcQ9vj59FLobuefGSunKTsR1/xKjDs7FJA9G3c3vNf77ZUKvI76ILL1FwVSbGnG0irvhsfBHya61akwd8gUUi3zv4lBAe6A1f8/+nvX3epNEkvmMYHRU/eAhv+rzAfOOlYV7aoUCNelzXBr+0TKVSfN3xNT1u6mhdLsm2pEb8nXh3mT/Cp+RrIx/KvEsDu+pFztFNYimR+ZIh9vc7q8zL5vttaOwLzGbddhUG+gAXEM2DW+YdW/nLBVLMp6bil93YD5Z0AqpSV9gvcjPjgdH4dV2H3IZet9K//98+6/f/lXNNq1pv2LWqSldqm4s8CLDy8jP/OdyozzruJDp/ASIxoFa21cgZS6BAarCyNhRKxollWUvRaXnmhG0wa+SNF9X7vut+f9PPv3/j5fXbPKsHefurv/ob4sJXeMaQkobruui/+YuftKIPFl5gD9Z700ZsvEth3LXxImVowLNic5HNOknKb7TUyZ0zYcPxLqt4Qfzpzz7p5affzbor/K6SCIlcoIUFWy9Cj0SI6shtnI95kZsYMt+xvVNjO7USWmJGgz7aJuVzRh0dq6pZaYeN5AP9xNXw5XJdDjrEBl9rjRfgV3A6AP8gER3ek5BGjpfquuD0dV31KXtHklmIAO6qu4NoSQAVa7nEGki7RP6knVpJwLbBSJBFiQj1iuggvuAwMeUS85pJ3agN+GtF3GrIt6rJo7MNBiye8bihMHqapSar8blUTNyQQc42L/M5T/GdCz2lhfgMr9QZi3oU+HguKfqQa+xdRMXWPtY/68Di3Pcd3DZxg6CbF/3u0yd9+nRRI48bRt44t1I7dNjuen3dePG6YUNKIga2k79XzpQOaiHHDZ+VxDDfyU3Wu7WGf0UNmb7J2MvZmBfQG7JlcCgsfL1cjhqwpZVN0ZZSEQcpEl+h0JoYOz5gvaToXskDJhhLuC5FWKIruTTxjX5pVsnKxbGjIuYle14bn+8FvpR9E9glGaUNGZHfQL5XO+Kw5nyZgG8/5V/7X6+6LIuylvnsa4XfrUn0yb2G8PkBljog2kJ8DRuw4acV/eVS9ECeV0qQMlF6QVHO+hOELpLfWddlaegoVZOib4luEjIIKHWZtYiOCdMfrNDHplzko6kijM4BPkCpsK+ljXrp/KaKHluagO7Zn3N60SIXYAjfgbQ9x3T0oRxgG7tAwzZgHLet+LoT05aDi89Y20qM0599QNcE0Tz9OPQz/eKKH4NkD3IUCDE42xlOsJ/HoDgYTPyM3q96H/0LHnyk4V9wkP/cQ/tNi3Qyn/2vDz57IhvrexLZoIHv0f8V/+MMJHf58vdjrg/q93ijJ/DB+a3RL69/9H9Lz7dw37Jw4r7Q8zhEYz1w8vzqHvnYD3xXBp7QwhPI+AuA/k38F0x/9xPbfND5DxTHl8BJ4KPsHOpH++2d6R9pkHWNaYs/doa/AcIfQIRP3+f4wfytrmcd9T1/WPvji1cGv83M4Avws8Q0QQg2t2fC09j+Q9qJsi2uD+6HS4nja1sfTN8YIReZrynREfga/zy344NBBei4WA7umQcY/gNdsZsvk3yNwyK7AETiegYI87JLBkKbCG4ZpybH41sd4mDRNgckac4kIxfQD9pAJroCkXyGiAUv0gPb/NJJGoVaGdy3ai/8O1+Y33/wIphYiy+3AcSi9ocQvdMPZO1vS4THttIHbKfcSYLwzV+AvmrTD/if0dHRWvEjoglhYo0HohkQKAOlKnodzfYc2EefXOLyO84+8LaR/QrQE8bBGiZfO9/uT4vBd/ZgfgTseWgBz0BxwCGKWJnP4eM2/XIRP/WEbNCYlW3lbyAv/ECyD+noGeiM/qzTwXvQMi74qkoG0gf3LbA99bsOf6Kz8wNi4JttQXzKo77fYMVr6OYHV9dGzBsPkzpxoE7xMw/qb/wazwPFge/5odj40XTEpSk388hDmB6haMMHLhX+pbeNP8cP6PhmW4ZWNtwCxY9gfI/9Ow+zAxmf+kQb0GPnzi9bhmA+rmVdlB/GtqeuUKI/fSA+29DK099nvaGfEH+jOy++NuIJhPdO/Bt2J8wcbY9c/WEfH6PPxh6Q8QmJoZPDQZ7CF333267AaevkTW9udqnQw5LM9ciaRE9iUhjgGccOJMdHJYd2rNGRl9RSJ7DYiHznIckObI9YQnuokI3SwNTL+uYHMedK8gBl5m/gTAef3vgXiA07HFK6zBsPJyY0ahpk8uvyNJUY9FULbueJyyBHHRsH+dDZydk7QA9f/gVR/hXdILYq8oTuAuxThswkJczDs7GmkTv1xpeMEeeH/s6D4E1vt9v8Fwl31hsz5L504SHThQd5x984X7THF3JCwqFbsZ0cRn/sZJ56bK2UZOzk6k6u479oVSXzZ2MN7rO2Nh39HR/ujOnRHztxH5F5RSa4DZnkf4cn9iaRmw3HA4K/J14eZiw8lFnXNn0NPvG2Il/s49OXieeBRfZ6Ur9AMzwbfj/7gBkl7qx9IPPQn2NrbVG1FhKsY9ZMx9fpL7k7CNKO7uz1+/2mO+P4NWnmDiSng2qZPYthg4QUX4vx+liXC2tzfYLLA5/as608HL5zriSW+BmwzcPBCw9zL/QrZ/XKGdJkG587VqVGDNlL0R9bthW7tpUWfTf03qmZ6I/e6SvSyWurpoVczBiIO35HLn0nnsQbmY11yhrFTupGsqqstHShBR9+27ILX4+9fVkvc9zzOTYZ9EXL51t8u+Fj8s/izbPr7e2NWtuo9ZvQqPVyke0pm5jtY0woucjJmPzZb6m9ycjNOGgnZ4N1TiUIPZq5W/jsSx5m/ZMn0VK/d9b77e2Gbeo8LyLJBaTDTgaAbe6aOkdyN2dW8hKdrYo1W+baTTsP/sPWxsPjNx4c31j7nNG7EnvyrrQHr+3p60RxS46zzsu6zpwW6zfXB99Tn50ckwhkPOML73pJ/WQNGr4V0KZsdEV+sJmqNcT6lAv+wppdrxddL1ddeYg7gQe6RUzxc+eFiHkaeLmsWpdVlmacNnq6NM8K9gsXcYUKg44+ctFxiV/XVRfAJdmeMMh1zs1WpfBcsb+ui2LbhlFSEXfGg3pKbQ5kBuPoTR2ldu7kJLnuxHe7bazljbXaZ+zremHcwbEOr/djLai/O3yDB8MXfGvkJPLRE92tGv7g7+Xo84JrXRlfF11fVvJ00cpLpqLewh+5+NKpjdTregnPlTpe4QvvShwlw+8qpQ1ug1jarMtG7vYJyfMLLyKurMG6rgq94d+yoAu9C+PWCr0PG/DYPmKkjl+J8cbLXVBq2Nt5aH1nfkvM5GlgGDfZd/ujJu/Y5QUKZ8OV/NsWBQLovdlWw27he2Kc8nwmzRci6H7lZekbL0cIR9WkC3nK+rxhc0thsJsWzv0r+quWuRavb6/a+Hw1PnbWbeBY9uPO+ZM9PZBJbzc1bF8ui675V2vXFf2rIheZ8IiW2qbj7L5p48V7dNlFni5KPlfyFH/iZ166vL3uesPnG/6/kbORoGx8S43cedlz12deLsZ/MqKFdVrWRRv7QbKq2qP2+/y87vgffwJFTFmn+CB0Xq74QOwvrGni/vz5Dd2vev38ig+v2Hqlvx/AGt7J7cbn8dzivKnJuf759RW+N+A21zpnX9ZVtNi7YuNCjJanb1Wl3/3ud3p5+US9XnVhf18etf5nf/ZnuuDPjbPv97//vX7/+5/1+vvPev35FWmx9k2uT/qrv97waaDvItlKSw5vvMA/ZlL6SaKuEjvdxO18xm5AJ6/BZ13vfFfYWXMMzO8xkV34Xrayz3biTa7Di8i0e+fl2ELdvLDncpYojT1LaShrep1yO/nHKlfwt7fOGg5yJNYnr7GK+lm181viRm6jv7XgBF7EJsX/Tg1mveJfjwPypFF6eknd4UPLRHiPLa6MeCm96+1tZ102vfI5Rhlo8ML89ob9t1LfyF2/4o8PQaSOy3KBitMoK9brcllkP6j0k47CO2fVsd43YrqTuwWfVtZwmTF8yBg7fYKQj/bk73pt7AMJE6I0lda74MMwEwd5DJlJydE801iv8CE58Xb0S6RK020Gx7p2Po/H3BuNF7frpbBTU095lXmBJT5DoiRnxL6Js2foZ+ptoANGoVpzDFPS3MgNW27GF79vyQFnSdYmfPO/FIJ/IwrxPfKytLAHsk4FwjZ+SBvfOxPPTj1mjROT3WRgkN8b59Qd6LMGB/WTGrqT600bMh0b0RF4m3ypKwn12pHJfn7jHJmxrwvfs5o6ce0EunOebfh9v3d48W8J1JTtbPAxdgVMkNf8q/HVKuIY2BQvkhmiq+PHphvnd8f5gvdyvSj/8vvCHmCqwOQlHqkrvrgk64izVam1UkW5aPAN9tJCkg0XGNmMLHrN1pqpsVULe7QqsgFNuiu9Nf8gVw9oFYyIwWrwICZIKRfiHMQy5lhPzbaMXPxLPJdrYbdhV4o8IWsjj52cSlahuLUmW+gUOruMfM6Xje9wd86NG0D6NUUEzxj8VtqZY39oyoHGFyb29De29I2GhMyfD9IQIh/Tb4zia3iM0mIQ+AbbFyjYpt7EErnYxO3JM+Zd0/9ObYwzsAc+MnMYgZM5iOcx8ykXHsaHMaxYDK3osB9jF7iA6a3Sr21fGfy1Yv/K9+sz8M+H07h6AsN/6IsDTvNvisSHv1vjtufG+LvV+venbbDpfwR/f5b/ULN95O7XHIp/KP3rj6JD1kf3D3RPTIFYDfxdmc3anbpsf1F7OdRDn8AHQ+bhnfNz3R/4d9xX8/D/CKLzR/Aj2Wfas30+fUUkk+zy7H/7LXKBQ9K27A84sL98J03zS8HZdwYf0N8VxP/pNzYKCCF86Q+wgg9ufhRa0x892uBMio7Bh/geRQ/8t7op/y0CuDHG/DIQW0zneNpECBKxPAb59sRah+ePgei0CeahJPbPegjKPmjpAsEFzvHZBzdlUZj+F1IQ9ncI/yBvcing1wAAEABJREFUI7LEFPsncUx8J27gQQsdtETO7cO/k//sR3TBdPRirU4oxnXom3TUkFI9WtSdEJRd6X4Ip41jnfATvRkHDtrA3gl9rqn04ffOD4Z8sTx4++Q9ZDM+atS2jC90SiM8YSbDCZAUSN0E7PB70nIb1MszBGdbXOrQ+swtuTjMaRKkWfOmN194d340xUemmv4xCI1uXuE56UHYBzX+BII7wT5otjHlE32MwYU/NgKn352APzgRYWJ7ythHD1anD/aBs9OXNvzviZXkDWonvJBUZXEpzY/BxD3GKFQnP52XLIjDW9NmVUVE9eBLH5jIeYtd84OHX4dz/nGLj09lpxH9EzHQrWkvPHZ01LQxEA+AYmR++HQdPp21NZANv/mRhs3EOJmt98YwqOJmWy5/kOx3edtKLGNI8YPU4VMXliSXWkDWLzXbcFkdRVwP9iiVIOlonjZix+gNLrm1D1nJSjtsH2P77EM5wJPPrI9xmouc6qlFf6bpA3NMRIWuxHr8+DzWdGetTx/CV6Aj42lD3K2z2cfYYDsFkn2SvrOvBzUbvlaNOlh5YLPooD1yiX3bOPvIAfNBor4FnXiCj77AxgOIPIiwkQ8CsK34PfBl5yFG+N8BedFsy84ZKDEkX0dv4Qb2438eqBQPCqwWpMZDdupiPNdCmvJ2JEVceYAC5Q/8Dy3xhh9ergXd61pTXsynXuREcxD0J86MA3Tvl+GxPefpAuORa0NrrSSQg/UI/oDDtzOPkCXBfQym/x3+Dwi/yIi4DVWVWlvU5kMKw995+LPP3vakh0foLDcZOIT11IZG4rS0LvCUVI0b8g7XkJypLNuqabOpVVE/9K2xXgVNj+apb+qcmOIOsPdjhomqlVzOcAImNFjDeXawsdMT4LvOxJ/51DmZI3bYkdBFTdhNqIBtHOdQl+yA1SFElkgPnGADYmfWLDbvPFiLf8llEdvBAdPT1VmL1GH0COadPUmHTquIZ4KQBL+hM9DpYxs0qR/4cjgW2wN9k4YS26xdh75r4O/kJ9bojM2Np0yxf5RUQc5+8bRtG/uakBcQiUEWero2Hkjv7DtMMR7ClFoLPwzI2aWqBq7NB4qtNR7kr+BKVTXx4en4lH04UNSqTfpOnIGKHlk19ZbSEt/kxyBWsWuN/AsB5h0dodGFFb824M7YAH4TN2yKfZt15cEqJiZNsNhWtcLfRZlHX+yJZnvibeyhJPnNXx6I39MPBAiFh647o+Ih9wWDuaBO/sgB01cLJokay+/7+NsRjk5YFejjeIirg1F69LZlF+vJeutooFRlcIctgSgXXVMRp2QJiP7kZ+dhpGYLXrKPnkLC4Se9kqrqUT/GL+yy5m+8iHh9vFyK/+t6YY9fZn5aa7pcGC+LUIbsxmf3ruBjnyVAT+6e+2kQJ4zTh9gqfMnab/gYX62aui88GF/XReZPpMMHq6oVGEtMyqWAjW72xz0P2BMU88q/JOPB7E8/vWhBT9D5PnrnZdBOTCjQbPl/NAp9mdDFTs8CMV+WlRhXJWapiOOA/CWnvNQObHxWbfieNaxaVNXgF3VIHubn5ABXWolHtAFj/IyN7Mc7L7UO3B2ZHdjIYT/qijiSk/gbfttayLNtNHnybNgfogYfuHE+oGe+cA5fLgtrYXyIjFiDTTfOqI39LBV48glvZd2J48ZLoYW4WzvwtolnTL/iQ6uGvjb9OGLyjO16uX6hq6pUZv3o7TZ5WisF1nVR2saa5UXRjl1Zavhb8GedErdU1Dh3l6qaOrmL7+cZu8Cfl5SdvfSG39GZ9Us/eKkQHTtrjZjCs2Fn56xJvtOHXthrrc0aHujZOR81m1WtWPPBeuza59lhLXxOdupj+sELDtvE1FROnlf6km1ZaabshhprhpaZww39sS+DYbyxfuHcyYX4bIv+QMaDsyO0EzbW7Y7NQ4exUejcWR/Jjm+rErdondrbiTXE2Ms4ebhTb7iPn5GXYjem3+aLoqHRBa0R+wF5+XrwYAfB1G4g+gfzqsaLHfZYu8hl1vmCyeIMML15wd3RZ1VrEijhRPTZha+gKoDdAbs0dRi+8GzUKOwQrMtlBS4Rx+eunbzlPM55Hf9bu+r2Kv3//sNfJbXUOIHoaKSaNUqsyIEOf/RnHTEFU8lmhLHkKmuSvRmezEMiVPxYNHjBnRyZfUZRCUmZF6h9L2IW8Tf99LvGy+zjPxPeqBc/aozy0obx1DemFLjz8vzGmvz8802xhzPs623ymRyR3qmzNfyDeMgQB7XMVFXJiXFlB/QOjXQ3bvNl+etnfIOOcOLp1EZizAIUvimqgeQj9Ogd1N7O3rHb9HNQm+EPmHUO9AQEc/ITNaFVaCBQhzMsKjWYfy2LK6rSQ5fm/6f39vlVOzW9QMiLsM/MN9YclYquwVoFNH3ZWdP8hatQIWBgZ/8EpI7eAf1OnNAEcYK0kaeNvdtB5/yIdNWQbS3sy5UzZNraPX3ab6KONu2RoeSTg4083HihO3g2P/ODesTnOo04mHliQ/kAdmIeIyPjF97FONOJx9dlpY6YB20jDC9TeAd+afY7NgdxB1oVuSvlL2lIjL3M+Y2zYGcf7KmpafOwV9D1WK9i/WTJzu3QzV13PgffXneBVWuekHPZrN+dz9EdfaQXX0SepOvLogsv5l0SBa/8BYeoFA33uRe5F/VHoplZxx/RFzoDU1bSABL7GznN+W8b+0Nt6Yru+BY6aNmJCbyQwxBLRwYe4ypxwSNZwXHjulwW9DVhlhkXBhElFgaZ9jH5I2NGbAewXJYwRwwSLBoujXclmvI2/uiQ11cNkuL3nZfnG/v6qIGhrFtrNXXvKB7I2RhDj2TNXJPvLeuY+ofBKimA49lnO/Q+umwrfyDij8RUaWd/2AwGAJl5gBkXirk/X6hU4Ph9ISXcwtdwRs5fMAtf+SwkyMlPLCFjRhVBJvYhUebcEDF0ox9AYUgB2N4vR+4QAceAi4FiO/0EhDIf09EuxS55mTRurTVFzLHxACxD+TVXJH8N3z8LHqL/Z+Hn95yM/yd8j+cD/1QDH8h/Hf1Ty8CflD/P1fsx/nWHTOqZ81KBbyeNw08nfHCcdvKZ/4H9/uidH5bnMdMfXr+F90tFiT/whD2VPaFseObF7YG3LduPmebY/pjr77t9w8+/a5NjfhH447QWOfmA73/8jRRZTJ19xj+AyZ8cfMWTWgvatuaH+Ff0r6fhfcadvgZ30vgar/mFyw76jwbbs16+pegM/+y/5gk+cOLnGp2Onshf0U+RZ0UPGbvkEwo/AflBpPuGCFiJkJRmPzEH8R049aQ/IaxZVz/sS/mCRoQwBB/QVy1xBE403FTtgZmucCsg9EeHVr1/kfO0ZX3wlD4a2lA17dIHjyvpfhli7BmeJKJvAriH2mn/9AG0ksWqku0JwQXCb3vy69FmzZuYADs3xtDCm1P5mT4pCeIrCC8i8+rQAtNH1A10TpjUP7yFL1jEHnm1SOvD1KE5PKHzHV1VB93WjM02vWYLLYPwnz44/EECocOu9B1lgy/d0QuJ67BlmzHmIUTPyDQ6Wk18bgfncc8c7qPjbht/Dl77GNuGcnBNneg+UOArP8igMbS5TU7m/DDID6T8J1IfKO3zh/9GjZ6Yj/70BtURlvF54aHnwsOA8ofeU2KiQJ/+vPdfabet6Drlzr6qzTo6aZE/aR/96dWBIeWscdxjb3xlJxxZs/g6gbyUS5U+4Poir+G3cwdm0PSPK9PTn/BE77HWhz/R6fo4HyJmH/pDW9bGA6rMHRIPCxZ+8C4KLYg8KDj6g57xCdGzLAvyC6jDBoN5JWrpS5xdavzYywNS45PS4jRgH7z5YbrloQgJPCII0wNwIbFGtJoUHSePbaXONx5+nH9bPw9WlPZgslGQOZD4CkW2xQXmuCKTWjzXY0181JWsowZgjl3b4ppC8elch8R9zAf+DG08SMgDmdBd5Fnxc59y5y16bJ/TWTfn5MAa3FDBk9wl562hi3l8CW8ewN15oDTYSyPGQJ59S86Jw44240HqUvgX6KpqrOE6ofARUaEGwH/WYuPBRuf8YEm081RpWddZJ8GPyaypU+iPzR3+rGFHwDboh6+MH5x6brGZmC6XFR8WNfJtHzKKDOCylLgYV4PGPLiMs71S951B/BmThwLByMY5kgc68YXpzGF6iz/wDXwU/QQIebgbXbZnrRb5MFDYkyWB11MbsZlkPeE6uQJ9+Dvx8WoOJtqt6dBZWh65jJ3oysuROw/zBzqqQWfdkpsdP/OwbepWVA/WYn+HrEWHJ5A1SK6qSq2aqjU1wOb8JYcDf1Mr9zwkxbU8hA8OrRGjLkBOG1JqNyBb+c8zTpi/YaQiJ/Et5y5kDSOUC/H4kTwO7AUVaNW0LDUhvtmOWp0tvDv80TPHM54hw4Ap7h9X8pOZoSZv+bwIFIzTp3XBv8LW0YtmIHaztxu+GFlQPGTeJu96udA7KOGa8jBTxBpf4pNbze+3XULmroF/BS4vUKOz8yQyZ49kRd5Ob0VeXzRPv1bWXoIHGKzJQN8g/p2HhaI1dNslWXOdN/biUJpZo67UxJxDn9gqXdAZKPJQiMbGulxCVl6ypYaEwtjp2CyYFj4Dlsee69Rd9GYP5yyWhK9NtlXoxD0RkAZ/lAY+Xc6fKUMMHab4lRqPnUBetuY/g7lBv3GG7EAegL/d3qZfd14kdPJX+JzPnPBv8Mhjxvr2dtfr/M/olsoNX2K1K/+ZyMKvagZnrZdGXu58htGz9zv2lBaH8NlznMkgpoQywAxkpYaOpZU6edmQlUzsi+b6VulophsyHRdyhVyb/Zb1QTa0xNx4eTTzf1nUWkPOH/tpCB2lQb47sHNm7sS779QVOvrY1fvGut9nnzwU/uGxJkRe8UA8uO+8PNmUfGbtRP5FrIPeNvnYU8UqzhIRX/6zs9n/qYdA7IYXxbIfOruw21GFIQg31uft7fb+X4lY1zbzIjmWlGZb67LOXJTJCTDYOPYy85gaG3BnXVMvkYlLqb/4/sqLrvh/+DJkW63aQyf6Su9tkKPo6KxvudTI77IuQmj6vbF+N/zt5BU1qqpDTytyuuuNl3Y5a7KnCznbk6egEzRqLMnoInesxcba5j+/Kt5gjNrkIkHzxX1X6rUcfs31TZ7Cv0YvPoe0cO41dLfWpp3GOLgqK/Ffr5eZT6swv5OlTr9JjE6IjG0wO/guHSbhG7MGRFse+X+QYMlo6Kf8K+/rixCH67gKHz59uk778cMyudnQhf0xVK3BiC324LquWlis7Mv8ZZKff/4Zu1221arh0xA3cPQS+EDGQ7+HN3V2uSx6+XRRdLVaVcit4K7Xq3I27KPUx6r/8B9/r6yNaIX+on+bL7xej7OCtUt+UyuSp1/X60XRaxu9pQXfF/ytirSJi3ziIGTp7J04N/iHPn1alX/l2BYLlcozvOk9U0pYaZTajG+wXzMPJK7UWXgmgIwlManWdLms+GUZN5lrsPoAABAASURBVEipOrKp29S7QdpW2jxz+K7YMRK+2Da1JnXIXX2kFrrsTrwNnYvib8IzcfTxWeu16+WnoesnQVu1Llf4jbz4HnqnNjkX10UNv2zPnOx5UYkxvjoqn13L2pBtvAC/aFlL15dVG59Hnz/fOF+SL0nw59zOGizwX1m/K/lf5meIYZgseD7COmHjpdokYHf22shlV5XlKiVPLBc2rWpSgS9yJrQkvuBCT9/iP7TWLHGJZhf6hC1ssl8H+oWsqF3IM+aVz4bE84kavPJClK1CzBu52cVxokHi810ncWU8a+chbxu60GOtq4U52SKHu7JmNhMMpav4zjS1dL0uit3ICBws87KtVk1Z42pDRTyipYZbkxbOi4xdkqcPXQQHFPMGDNYza9InOvKNfERmIVGWJ56QlIYp/C7Fn4U1M3VEKeK7xPLS7/Dv9OhDqJPD2I7vS9YVJakVOjRr1kTn8zr5zQv59xio+4E818zXMR4RmzDnWMqaB/iqSxzRN8hl152XynfO7tgmWGUt7py9+W7H1kAyajz70/+OsQm74Ac486dFWyyFzuZD6ZzGj6kPRsSJW5x7AGnOekqWbbXWVE0ywPGk4ny4XEvrIs0820qg3NWq4C1quemSdSdvKIHc8XcwtKywd+x18j6ggXhcOXN2ODsA5YE95DJ59xkfj7nI2Zg1nPiDc0m4ATAI4glOnqAGt+iL+8lRwNwKRADyzF0jzpVzQNPz+K7ZkjPb4prz4zaYA5iO7gCIXIpuW4wHN802WMCNtQ7Et8kPmfCFisnzJ3I7ojaRZ69/CWaPPcE/yYwc/lMeeHeOGX7nGpy2WfzBDhwUQeA7rN9An/q/139D5F9R/+AZsKnZH8A/tEP2l/58y/6sKPNFAhCn/nDG4mt+wPk6wcHkCecerfmBZ41uUcrKwRjQFy0nduADeR6yA+Yc+IGTavscsvf1BWBOPwLN1vGFT8PpcYf/APGhrw/Vk/MPbvmUAxLPARGwTC7sJhfjgOmBr+Vt8NDlrym/bf5uB13fGv9abbZl+9eyf4Mvss/wwZIP6fnBxcJnHQPnGWgK5ABhH87BGrDW4QnoF1o9fLYtpKmrwZoOenxJATgfkQGDN/hD4axhhumnb7AznVcFOUfHzYUcdEzgo8QQPdh4xBP5ghiwQ9V7O6dRGXfS25YN1BNk/gwP2ruiv8UgnxfJIenEXzIe4+g553ys8GWuK1/kDj5igjhYA9h+9WUThwAnzx9ifsQwe0ObCYCPk0HwYwq/BvYHvWazocPrB8SXAw7/IesA9CFx0Dryh46B0sAZk224Pq5ObJ0v5BPmOOfNmDoLXtuM/S4QXZmABl8KzzGnJkZ84hYi1ccMHsFz+GZiCG8At4jT84to58dk/OsguYQbYZkwRcwQwmmb2Tev0LOGp087X+gDnV8qgzMtuk4Q+6zxwydfeo/9FiNSdAyUEIUey6PDrwHtMIsrir8beduBjIV4+h1bO/LPEPn4EWnDOG2ghFVSaH3q2MnFtyH8kQ/fRkzxXThogrF4iMJnyI7dfCEOH6qVHKYPfuBPP/cmfWxGZ6CHhizqdLbIhRbZxBGegcIBYbz3Qzs/9nbmtjV/9Eqyj7Ue4cWWaAXONqPjCs22zNS27A8IDTS4fIY2uQHId2oEZEh0B/+w1bOOLCKro8PPjIiGmIR9yEp/VLUUGfEZTVEywddheq74OyFjyeef2CBHyWtg40flQK9mwxYythW/PyDWpCrLQFhDSx+wY+OQnXN4Qk+MiWHmnXWOvUF+OxC+9J1awTVFr40iCHYp+Q8EhebDH/yMvugILnph1+R50A6dXdE7azl5I306VMvO4IivtdixqgWXGE5IvAO84Bety8SUhxRSZ/7l1dATsK2ZI3r70GnHFv6w3qSWOMS+6PSJQOi3jO6Fulj5ocyMpcQvfOo87Np5EC4RgCXle0vGwCCH0VcFL/IFgFLaSA0wdysFVKk9i22lYWtAq9bUADvyAek4N/CLfYCHk0/4IeTV9JCXBK7QvfCr2DYIIWtyjhS1NQb+sh6DH7UdSL9TZ/nc9aR1bTzkF2xcyNYEtGDK06+OfOqlo2+awIzNTfiBDuPTQr7auw8mp9hHYZ+yH+tkWxY2gNTkzlqkNvJAZcOPbbuzJnxPtCR4Y1e0jdrZUrfUaGcciNwODjNTJvTEERyuqo/4MfAFBVx2lAq1Ta0W+nN+9Hq0qRu9MOTScUusXcl1HmgFsmYQVcTfqmAzehvz5fh+jq8bhbD1IbkUvkDqa+Bg9kfZclnxO2sVXIcGRq2VJOuohX70oDDFw2QrYh0bkz8TPbUBozwRoSev0W2Es/Yh2OQHOTJEjqLf2Gwq8A5fmbx26mPHvcRgFfjW2tS8UU+Ct8ycfEpWbO1bR27n+86YslmXPMjdWN/E6PADGQ/yQwjwioYNLgYytm3j10DXpvg/8YS0I5DPhrBGZ+aDHHdqcQL5UysJX2X2G4zbFj0Avs3FgX+Bfr0sulC7Byx6WS8q/ijNOvYd/UY9bOybnZhTX6iMaqECJhO3NP3ABwmBqeOjLxgNfkCPnkFGRUsuq5WW5eMhuGi24Rhq0IpcFOGAko0W5nI0EBuEAdyzJ9Ad/YjDJ0WvDQ+xnvjQskbxoYPP/ITEhXoZxE6eNnK2zXj7XAfQqtaAUuo//1Iy+x4i67OxTjvDruiQLJsY8Cl6qzVd5ouHlVg9x60KnpoPC29vm/KgO/8p3W27zdhHzj7WurOeO7Vz48ls8l7otSNrdPEwmwf9OU9zhhx1gW3OorZc0VP4tisvRPJi5I6OLWcMOqMrUJJW/GvAoB531jow4GmyallFVIruTjwb+Nv8Sz1DrqZqVsv/RzBrAr0xZznnHh3MA5f1Bb5FHf2JcyO/O2ffiONqxHFRVVMDFh60R0dVKW1gPZ89nVyIiFproE1cG71kPouu1xUdhT/SurZ3eOFlSfgPUatck2/FwTx0F/pix5ZQhP2iM2vZWY+8oNmwI2AoLS9p86JoYy+Um1otSu2G2om1j45G+FOPXapq6EMSHxUK9MRRrU25tq7imNaNnNvG7o6txGVqaczxnZdQM1/UYuxvW5+0Gy+Ab6znoI7Thy+xV6Pm4ws6k/tlWXW9vGBvVWopBqus1pou7PfLhc8Cjakz/IjCfwWWWZtvr2+6Yyuyy8xbaZk5Ts4XYpReXi7EORT/Zp3x9srytPHCS86qBf0mnq7Cv095+cnaGD/yPTifE0Ni3VbgKpGUOzX/+e1V+42cAJBFiqaNjZcS6+UCb9P1p6af/vyqn34CfveinyZ8UsPX6Dd12XlxP6ij2VMMl0vjJdACNJEe+tKytOnvutbUmxi3/U0b33vio9LQNVhDsZ6NFw/h+T/Y+9c2yXEkSxM8R0BSLSKre3f//y/bL7s9szPTvc/sdNclw91MlQT2PaDS3PwSkZGVldld1QWnEIBA7hCAVCLc4wSjr+AjHs6cW9t2088//yycUQ5o808tf/rlF1UVdCu+WLeX26SLX7bBbypqpk7HnO9d98Q+OuVpY+zMXNzvn/X2+jrpt9sG7ymTQKOjoRaP8fX8D0y6XFKVldLBR8ZgjzlxDbZz7A9/+Fk//2HRCwdyN2J6o3+0TZ9Z8zu5hlsa9Yvy/tQaejRVqWNjJFQ12cbW4Ieyl1QVuEJ/QX1edmlnHxjsA2Zu6Golr27E//ZSWjiEe6EmnIxK+Ru9//THz/rHf/qFmOzoE/iB/23anpihBr2LFoyMPDX0MU+mLoBLrUmDP7myZl5fH9g44HvGT4KmyfzJHpW1PlgUuMR6Kf3df/gDtKXo2sijHF4mB7KOIh922daCHysHk0sgNjix6Nh+h6TQsUBXAN4Tg4PnTezZ2VsyN4jQtq3aFml5vrRsK30cyPy9fnqb+/rOHkAAtJK/N9bUtqzIhgcBL+RXtSWuii2JtXPojXnM/t1ltSr4ivE7cEybixyBVUywzn/toVgfEtOqho6GLyvzhClapo+LvisOpnPrWhhmCxBmTxlV0tKsdfI23XJ4t2qOr8i94XCD2CXZxIbfHjvPRFESj9i03Rb4FyX2p4/KpIpHE6EYcpSwh9iNtlT4tKyLIrda+tBzdfK5kzgdxgF9xuIf6pG/6uW2ab15vjI9CCAk9DchCNyY+zasshagyW7Y0HmfS4Y9YWBPxhmzhX0ophbZK/aRWdOODTu23NnrsmaO5MTBKAoejzfN9UVMCiED+gPbX1n/+Q8BICFXasYj++C6lSBDV5N4Fza60aoOz8G+esCQnO7UO30mH7qh7PPZb97eHhzC78DBGt0ZkyJPsRvoxOJA1k7O3u8Wy5hnxVDy94682Jq9YseHvJdE10BX9B3gpj49C/Z13gOO3snRg7Uo7BT1UPgPdFUVxMU8NrVWeA/N0NQb3ZkXzJHtCRDPq8gz0wp7aqZCA8IOxIbEEgZNPPKCQ4QwR7iGDR1bdoCJUPJZkEfSCQe+dGDyZxgZHT/YCmVhJ+0DQUwrOhiUpszooSkbOYF0AJs+dSgDdvppRXifMjq2J1aDdXHgfCc+0c/gFJt24o0Y5M87Q8hAlm2s0gRCo0bfCU6JNLHOOFLLQs2EU97Jo/+5CkHTIBQBUf8Y9D9sGVj2LYD6cy9EJAn+XLZ/p//3CPypCFwb1Z+i+1PjhuACmvMarF1Slzub28T86HZurHpu7t9SZEP8Fpf+t7qC+zXoPA36ryygPGimBRH4awL+Ajz7u77AqcRlBS6xaQeu/r/6mlhn3n/dj98evfhsfYid3kvy6r1DI/1TIgz0v7uCvuC7wS+I5EHkXHq/jPy4VRBGbHhCgdvT3rRn0tOYMkMELd2/6hUVF3xUFLt0GfQ01ja2BkrJvcBHnh+13/cKa/Lom2L7KVPUJ+irMsD7K8zXnd8a+0g5np3UA8/OOkhMQAetiMLxjMy1P9vpZYDx37w8ZdjEBkjsTt+HMueREvaMV4W20tW7bnoGruuin/2PAxPx/c02sr7ARXHaIFmSnXss0yzXWDoZsq3TNsv6UMBfPZsR7Bd1Z4988JYc6Lw0R17snvtvGjCN0AZof3cRXyFu8tHmYl40d/UOcSBiLgAloffqh28yyAINUOssts/G8z55UBCe2L3zoebA9vSfJFSh0imSXq6vxxl7ypAi37KLF/UnXmeJ/8Znmxdys9P4xPcnb1XJDpwDUwdjgt42lU+GD3dDn+7Oj4cZb+gjZ8YIcqMv45Y19VOnHwgu9UeAXUzZO2p6zi22DAZ2YpMYnfMKmaVLx6SJAJ2lkwdEQDZEJ+q9bX/B1dPGj/xEZ3LYnjyNX/E0Jy5jg180Y8qfKGINFt2xKxCsHV5N/thIV4mN0Zd6QL/zgSYHOmlrlpNnNrnhOvfzCs0FJ+a8R9bKB4ltW9Wqnfqi7Bye9/DZX2SHxzZjmSmq52Ub/lLD38LOoFMvfHkJTD45aHxOdbbTit/x59SFjGr8QD20k9OB5BdEAAAQAElEQVRzLpCdjzLrurL3JM/CdUE8BbjmnGkI8jlIqGmfegYY24odoux8IIi8+B77LIMV8j1pQheITaJUs/IRlyY1mhDINKRLH5tkCfk2+Zox7AhvwDr/aJYhE5/W+BC08KGGH875YJ28mL7CZ3tS2lZVAxKTkm1yvJ9xIadDZeeu78qJNh++lgln/ySLTYn5g49wqVF5DnCfYzg2LiRt+9SRMUiYv0EV0LRJlFBkPCA69rzRNAABVyM3EuuNj+ZVhV9Wqya9U2j6N20SBd07eU5LtoVigAv8QW7ko3LGG3GMPIj4qNemXEIMoZQc6NBL8EdGBgJ0lYIbrpJdiB/QAzAN/Dd09kVo2QFRS9HnjAOCVs8CyWzZhs6zfTDHp0/0o+85ZqMzvNiX1RSYDNcNfJqFjjXrdN1kW/kT3/NRC6OV8RlXPlw2YmwjFz3xe85H5EwQHwX7XFu2VYBkpdiWbU2/LEXuIMd29s3oybOlE5fEm1Ft2LKuqwRtPgR1aKMLtfFIsWfNx9VtUWN+hOzQBCJrQBX6zGNAzwKZhMzYljbbh9bc6JyHf31+oIsczRKNszFvkTkb3OLLsqxa4Hedaye6d9b+QH8uyDTpiFtrNdu2ZTtDxEGarXmjzfOv2As2Prpvt00N2XcOM/PBMus4sdiJdeIU3EH+RqdtcekqaXeeA4/HXYlztcbH023a2tgbXCVZip+hmzUxDq5cshlEj+2zTS1K/A+toVmQaVuCrgfg7xy6HPMw6WPcQhOyZCCRoRrYJt5cYIN9qGKPrIEM1GgwMKAZ1FVt2n17eVFyIvEu4m1bAuJLIwfa055OHgUuC1InXjtrekAveEWJn5G3bTf0N5k/GqUJtAfgog9P9ubWSi4YsXt+1DZtQwXApGr0uQzfgj3Z/+73Ox+MH/jTZVvJtchMvCCVnrwMKTLWdeMD90+TNnOXuWXgfe7OeFiXvw2fCxs39rzgCBe8BViR3SprNR+tH3Nfj7zQJ68ss1bzwVVfleRY6CJLxCP0iVNsV5J6hJxbLiBytm3Rui5ayNcxHAIJp4x9bsyrRNdathXYZlvP0pnzB4epgeid7x3MoeXpd3zbyfPE8vOnz/jR0YUcZCeO4Z9/E4zDtHUb2l7MAUZX/mnQ/C0xl5Bz08o8i8OIQV4d5OngeGPdNvaaVahSkReWZFutmsql/EdoC4f1Lz9tyGgc5Lwo8ThY49chsCixL/anpgvtqhzgRN78eA0y7bYuCuSd9JW1eefg82APDIwxhHKl3D7aRS41fK2GBKCwJzYEGnjJuhO/N3Lt3Lcf6G4AMZq0Q62ht0otfWSctcjNNw7YOHjBBqRr2xZgw29mmoPTrOUcTA3aN8Zut5XYL7I9YWG+N+b0drtpwU7JXNYbh9qvb8hlbou43tjL1nWb+XbHzl+Yx09AaBKzznyIknUmM4fsf41DOLtYO9KOfcm/Fw7hX9gHNuRFztvbXbNGZp4jtqePC7yN2AQELjZMQaMlg2l26sBB+1Bi94qMV/aIv8eurpXxv1NvUtvwGX3Gv6qm1kBawjTiJw6FdnxfgKYqzdKZy4PnMmbzTBR+53BFshp00G6LCjFtGerEFnK9ve7IOrK7ILt0LSMlLabgwSH7q/74x1fZmZ+hOe+PV/Jy1TwYfYlQw1LzYCsHv4kRTqoxD+Um0l+DW2IdGOg/8w+holAlfj/9/BN7Uf5J6lUCB/usO8aGfse5pW0yMpWPfNjZGoTuxGWfftvWxly+zAPQTQO6zmFSZ31nnrO+4lprjfUGr6S2SBFZKLSefjI3ye2Vubgl1zj8Y0iYAgxi98bh+ZteWU+x64LQyCbGneZB7jbsWdRaKcW2YsPGfKzropccLiM7/ZYcwhZMiwil2Hpvi2J7zuO6WdkjFt5JCtGJq6mL6ViQEZyepRGjG/O0rhLilLEFoqJhm76xUxxMN2TWbDOkgQssJ8VnzdLl6ECIAdIT30q8kih90k+TPrEWcSQrqFQYlWf3gr/r2mTifL8PZR11PegPLfguEnD0mnnUyZGqQ4M/nUO5rNk7+1fW7WBsYNRHgCyq3iE6WmvYt2nF0I2cWOiXm6oWrQRjXW9zL15aYf+Q+TOw/WBNZm1nz7jfd+xjxPiTgEhQaRZMoB5AB6hBxKYieIlvoKF7XHw2sRyyrSX6sYkm9hh7Gs+LFSXWwTeEPC/uHFrfH4ceBPZANozokSzJ5g5uSLOd9fF4DOSnL1UzeCmI+BTomDnCAzAyr0ZMNnKJavYh0YG9kw5M+i5pYR+fz3D0cunAJh6RES/c1UIeJoer1ewb3usq5jsqAx0jOo3YHXwRH0+ehr11sZBH46mja+ewFxbGItWMdcYOHRgQeZGVeidu2dZjewxLbVt1xUJnASVjkx15hIjkGeqwIOmJs409Jz0Dz8az4nlhW6018qu0kLu4IEQCVuGGgUEcd96ld/YtUezIdFqIRCNOQUb/X+NFrIjbv0bL/0KbzwmUPtb6YXGygBE7tDSeF/M+E2CwGJ6of6/+lUZgMJm/BX9Lt2LH3Fw/2PS79Wc9/wnipLHtucmxB+Z9Sr9esrUFfp3iLx0pbPlLZdhf1ubg4R+4ZGbIZX2EjBHeVKxhHh7hARG+CWkHggcm4W/cJg90v1b/BuvfaAj/VbKtAvRnls5DsBOPC2iecSPf0r7Evfv/RNjoBaLTweXlEAZ79oJ5hzk/4FO/I5+Nog4HrFMvXXyRSlZk6wfFNrTnAzpr6uQdT9z5otCZs/j0A/Y/C3XKP2WH0bbiR6B4q7DpOyMnnLac7R/dbSu8Pxr7EW7qxxfb5/CzOjvkNwonzTVfjF+kobEr1Xdw8gzZBvhxSR6MCZEpcFLxpmSX/ARR0pasFFTPmKdO/x3Ge2vOoW35KSNzSu9UApntSQOCF8czzgOBmb9Zpw1c7fFu46mEIaUgRjJXGgEVIh2UZldnmfRhBWn7RHIfPOs/AqgvV+iAL9RSn3Z8b+8XprM1UGj57HC3rSIWAYInzZc0DAIv6BIfUWCTffIxOtu2v67n/OgLrp7js84Le8DoO/EQykIj+TQA27wkM/e0cUc2owB3SUX/5I8PID5cnu28YBe6KjwTwnOuzfAEJuHzZp98tpFtLa0pOZZhG5wA6vDFvs6cgMkwofKzJhrQ2F/6oe8ELHVgEn642SetfdaQIu/cJ0KWvp+6qRS9wQdsRoC0A2nG5tNnYok54Rfxynj0kxUqkAUifahkGwDBdeIkMLpKcHbJQNrBJ7bpT33VsFk6+GGXH5OB0KAmlRrj+UGbzoWb8qNXtFI/ISnXmXCj66TH4ukH9cwF6ksIBLa5S/bXdex6ouaYbb3/SRsQBWl8/BkzrvnYE3Tjh2XiHDUfwbYiV0hKDozYSdu2rmKfbfusSRNBNnUcfBzoxGhE6Bz2lNcasRUzkV/M+Co+ZJs5C0nEhD4xuXR24tDIzxlT6BP34ESxS1WsG9qP/IDkh+7x/Ig17UB35ElTukSd9T4IfHTFxoMPxh3Dp07ki7IjJ3y2hQjiNZhvfkjzAzW0wUE2r7AMlA2Q+RgRXqPH5TlOU7E/EEQFD1PoMUMZt01lpYwpq6N3CLSqNS3MkW3s6PzIxw7sHegL/dcwsLNPuoGcxObSO5701chfFMePasTPTeVlirGtKuIJbcZty7ZahcbTJqU4N80xbppzxTxFR4YKnnzoGCpskY58cOh65sXQWTz50sYdifeWAKyILABJ76SmL/i7Ml85CAntwQePQPg7+nvsBgYfvlyCB74aSp+ehLyTDmNQZGPDpGdAZ2ltUew3XdvIkLhL3E9ADDyRpVkuXqigrzIfO/hIjT35577zoaVqmb8BDM62CvBpoGzr2xKJWTvJ1YCrolQdvZ04TY7n7SAnQavKyGrUmdO0gSpwFjdJNWHwoVcydE1m3qs1tQWfsXEgO/ERxUBHNpVaK+20748dPgOlcqkBSoHYZTXydFDvzMvACSKvnbUkSsbtxFvoBbBN8HUmL3lzxfPiefDhExGq1mRbFXoQoQ3MvkQ+MJcqxS9E0SdUBxADGO/sBwcQPVMHMhLHga8DVtyaPHM89AhJTHf2hZ09LLkNWtHJLc0pJmvdxLJVm7bZ2IkdkdOZ9AJvYjEZuEVnwFVK7DADcUO2J0DyfoU3nYF8I3ddNhzCV+RmTmLXg7kYAypudmQkBpBhf/RW9LSCQCrasT8HYYPx2JEBcyvy3YzbixqxDq2IjRgcfYDDXsblBgodIheY33yUjrz4W7YWcih2wYIRXKNroKvVghYrh0SN/EAIfS7kQ0VDCv9gIppLS7XZBytBHJk8RtJUiqGpslCp3nfmbqfus7atgznbybkDJkIDi5W6z37ahS0bcENGA6zps/CtC35kYnfidekx+tZtES4quRGfRWnEK5D+jv3KfMgz50MXuHPw0WdQhB3EBGM6+ZjYRUdnTkOX2rZalSJzWVbZpfKiqgWZ8XGo3ATV02fsRW81a8E42xroOv0Zk6bjSwcXiHn7jM+BPD7Yi4I9sfvBHi0kS8QBwthkG92lHAIcyJCaxDgi1aomvhEDGx6E7ORkwbOu2/u47akr8YkqPUvsCWS+bMvGdnImensUQFetIaepWpPRl3glbp/zT0NPvwu/m3IIkee/ZrFaKxX0mMSB12PCgcwi/4bNYdQ+eXbWeGRe/wGDbXVsEGWbh9KWcjBJPDiTnnt4hrP2YocFfZceHEDkMG9nXbxyWJh/mvzt9dDnT3c9OJi4bS8cWmyyjb0rtRQfQx/9Ef/g0Ga2CdKdQ7VAY063bVO1Jg0r45mLxDiHbuE58CECXYxj907u7+hMTVdVjXnaNA8NOaAN7SAW8//Pyny59H5IOXhuHrxHiY/8tiG14vTtxnrhECh5uxP3bblpA1fEuLOujicYYcHtyTEOWQ7ikYPIVqsOcNu6cXB5Hl5W7J05JQlduK342FkPiU3gj7/8cfo8nymY8gl5/+k//1E7sTB+DfiW1bIoCEh8Epe31/vku22rbi+Lqhjn2onNAezk+oE9EgODuHGYJneN/CE2GKLM8zyU4GDrwXzYVrnU0FujZCatgcu/WrGzxqds4iCsycGl8U+MV0mZvrZI1UoH8bu/dd0/7+K8bsoRNsRfURo0oaOpDsHBXnHPP4tPPuGiApH5gl/7jsXYIWMxsYzszp4o5u84HrpkVhO6AS9qvnFwKNakpixMFCrVpw2hsewLsCLyU1EnJoiGfiWffta6rEo+LtSwyNARRg4sDyUUO3EeYNNOngx0pC+VEqODuUgOh38l152YISPxSGV4sVI29xGgkQHaiUtgTKMSh47OPtdb4ptYXHyhK5cEe2KSuRrISH/WQraeCNqPh/TGvDNVDBQ+brJNvKyZHpIiTpTQfP7U9fZ2oJscmgLN707B23V/feiBrJ1YHMxX9oOdtb6TfwOdZjJHj+7QA1yWuYtc2ZH7GV1DjTkMRN/bZ4ktUGM01nwHsgAAEABJREFUwS63c3xg3EC/bdklu8k2Nu/YPtTJpT0CnuoSC0xQq6IazNsOrRQ9xVw0oKrm/tCYHykyLYO3G3vZRj4tKtrH9A+XsTw2HEx65AwkG5zNnXVDEx1PA+jYJr6L8g0iuRR9oLlKaQefKcYtcJJt8J519MSH1FID1ySZ8XqCNQs8gxinZ3vmSf4JcrYaYR724xd+hrajLDJFrn4NkGJ27DiBDjIH9OkjVq5IEP4dM97pLWupQ3Cfe/KYcxB8I4ZIgE4a/AluQNenTOGFsctqtchusj1B7+Xqn9x2lJvR1FRctlX4FciIUsClEojChoxl7aWOGZhw2hTjJiH2gYxtcwBcISNgW7aV2IIWHUGaakJoogMSzeLI0oxH6AgdHWmQl5E/6aCZtNySLocMvfTFKwb+rV6J+a/Bv06fjdkX0PwzrplUZEkS4yNb8IGPuKs9ZkZdvX+v/z0C30dgkFMTS/1ra+3CT7rfcbvoU/8O8l8lOfmzXk6S82HABo+tJ+afdz/l/oD348AXtT8g/HVU1uI/xzzbsv3rgv8Njrzn3l/gW6Ys8EXEr8XwiZ8vMlCHKUDzvM7x2BSQzr7+RAltXmgiKjCf+PCkHTxN3iPSS+t7CP9H+J7ie0zov8d+jfk2lU6e2BH4lvb01T7razS5fLWv2mVN+BAf29ewwhN4R9CIxrxg5qU/axjU+zV4Rn0EXn8YyxrPj4dO+7y+0EARgSf6T97nWnzSx+7Gr7/Gr0+79MHsKSd9g680wIQ30LFx58NCoOdHBTPK8Lxs66LXLEOhyQ+unR81kAsSJUK2Zz3JzB27EpODHwudF10w79dA8QQwkE2NswZvh5mB6/rQnzzQxNZA+h0jQE1qV/w++d+XwnMwYnBfefld1kXbBqyNOi/cJYUAS2wrPgf0KyUibcPiSatniT0X9BCBhwqd0UELnnyc2vlhlo9Y+aFw8OMpPK6MC5mARG19LAVvbLe/4G1/RxdZ3/Jd/ciIntZq8tlWfYiZxAs48dSHEnlxZRAbhj+MJFfHRPkr7JcO4vUFTPuEi8I++3Y9UX7Wp2zuGuRnYvTgl3o+/iWnQlRlLXzka0B8KGQs/HANLn3b4pow6Rk3UK34EbpOqCpxAdDKukr4MpY4Jddjw0gQngQrP/TWBd5m7Bs6WAuB0Bi7CgGpQ26XWmuadtKusiI7tHqWxDaHDJERX7PH2B/tsUw/vs3x8WSkivx140f1yo9Hea7PnfX84INfcq2z9iI/5iPiHOfD34wnMd35MNOZc9uKr7EjfUTJLtk+QdQAKvFZyDmEaNoYY/pzno4pY/KTL4wwLi1LYJHtJ1a0xRxgN4MmJqIkJuHdWR+BgUzBwdCkD93AkXw8WJbM4aKV+Rf6Q3PRnm3JPgdgwQ6iQGP6iPzOF4H4nr6ugsGQQCt1nAtkaOKeMUo/PLb5kLFoWdepp2Nr5u+LzFN36AOZ84W9OVCt4BFQkswHul3hjW92CdFKST+Q9vdwys/4wNZz3KoK/1mXS+knVssSnKZsG158jR/Jg/hnMzc0qGRk6EOxPeW01rQQbz/ny/aUt7PH7+SSKB0ZO7l350PpQR5eMWRoXhFdDbta02S2iGMj3nRFB35REK22LNrWTZnvgrEzZ0fWGvWcpORGCEMPzAu/dmiS//HNrhP9lMuw0DIhMoPe+ViXD2YH9R5fnhAZsT8+CY7EOirFLfiT9sCUodBkvRX2uKzITqzWNT6s04cFfxp+tyoVdHqWg3zM3nYnholj9Ewbn7fMI0oUf2JTbK6yqiGnvoCfbdvq5GueMTvr+6SXGJ5gWym2ZVsLz8HsIdWswILczkfl2BRfbasx72vW3BOSx6Lc+WD+9vpGDh988OpT74bP63quC7u0LDkU6Hx0fAA7fnTohxKzTu5Ov5BjST//dNNP828AbSoMti2uuYcmLgdzO2uem+HLPhE5thWbtm3lmb5NexE3r9CHphOTxOPBB7rHo4vuhLy/TT/e3vgI+4aN9wlv5PAD6MxPBFU1qsIeT9tW5nMlP1Eti0gR6I4/mcOsgeBAz8s+e/OgAR9SZ04rPkIRG6dtmS/ya158FTv4YPaY62nHpkPpJ1cHGnfsQuW0xfZ7ndgHTI6IYlvJjY052bB346Bp3VbV9McYDhFXbL9xGLYuq2Qrf+L7gZ7EJ/EOzYP43YnLPR+7mYcewJCMJ4cP+q0K+YWLQ1exkfi0Kbq3dZ3romEH7MrcFjRCsyi2kdGY+1JK5EbHIMZibJl5ttB0hsmrHXgodJ3JDe2dvNqxP7paa8gy9JNciYktdBQ8x+TNHMSOz58f5CgHpxDYhm9RSrzJ3MXPS350BII/2PMyl/En9WVHaMO/JGcW1kP2MEvFmtu2hTVSEicqj8ebHtjcqmZsimfGgb8HPkRWq9KNOWr4ElzsFcU2+ZH19dCDfMlBROYnh5WB+9uD8Wdes17v19/apH5j7MGc8gjT6Na63Oa+a3vG5c5cH8xp8uZ2uxE/z9i8wYtqbeAKu6LvlQO5t89dr58O/fJPu/7pn970ygHYzp76ln9+nAPUyArEn/AnVpZpEl2urJ07su8cnsTHi+6OnW/Y/sCe4BKDddsU3TAr85k6uX27BZ99MGvm4CDsmRtZXxx+5m8HihMu+9DC+9y2LVlyEmsuspNjqRPfe2yJ7uf+8MZBzxuHv2/kyH0eBt11sKa3dVXWHaHQwvuhHZ9iEXYQvzsyAm+RxxzHtzt1lfVCDCcvPDtzHbxtYrupWiM6VlXTVWyjY2WuH/r8+TP7FidZ8QCViJNLut1W3V42HeRkaA58R9Cc2/Ofxr7JNrldQJs2nGtqVebaMofnDyWXHuTUnbl7w99X5uAtsSAOD/Ime6uEQmL36ZfPeiUHduLxgCe1kHMCNBK6uvK3bkW+E3Btt0U/se8XawFz1MfKwe9N//jHof/n/+uP+vTaZcbeOGh+fbzGS9nWGF3XHBmnuVSoiM5BUgU666xDZ1ty9iMqbD3Ix/wtws7aQhiysASep3C1RkwQVggtZDrsgCg35irxWXgmFoNGbkHHlgP7mGvjQe723bRF/IX8oYoQbDmY39i2bU038q7xbjaeOTkYf0ueEOupboh49jnHYRcl6yJ6N+yIDfHxYI577Ge8sHch/6RGfE79TAfrXxx2dmzpUEnVSrZnO7bv+xBLC5uHeBXRG/E+Yisxsksba23dfNLHLub39fUV2uQeaHAjgmjGpwW/2iIVBrkMdqiaAOYBmSAka5YO38EaeeS5zDNvx2BQM3aPe9eDeGScSJ700O7kc2IxkGXXxDMBsj1h0BnEpBNTLrHUFL/yvAdNf7Bu7sAb7cfkkawqjBaa8IduWsRMupP7d3w+yJ3BfEEhVMmoPt0LA+RcA4XXb6nB4X5y3YYjHyYY79jcZ9siPORb07Ks7B9N+Q8ZGnHK+9cbz9jHG3PGvpx43rZljudv4C/LMteybewb8FvrtiKvpl2Zu7wDSiYPul7fXmedeMW+O5NNCOWKXdLB/D+Y8078OwHiglPYJiUmcx4NMXmVsVMOfORIcodwcw3ZmqW8YJfJp45e8X4o+tLpb6mRDLZln3DNN0t20kVH4rpthW/rpNOHEv5qyGmaMm2jQNDVhIyJPT7zkFgm5o2cXNdGnBdJxq4+bRbFUYaMPuDqADWDjEi2gVIKzVTTxozbnv3YfZC3GbhyLz48hyEFG+FQx5aIpznxttXwZcE+G3nXoChpU+UqxhhV5RbEV2Bs9MQUdAv7U2MfoKlg0y720diXtZR4x74Lgp/M3GxPHppfXYlRYMA0ELDj77XPgxJsk5705/B96NRDMGXh6Am07ZJtuQKa7YxHRulfazGGB6h+68p8vgP02Qe+gt9i/hcYS5D/HPhWpbE5uCkjc6snIkhgMPu/BZB8d40I+w77LcJC9IS8qL23p/6PNqT9++GS86X+slC/ssDMWl5afgiMPYkHi/y34En2XXUuhth9Dl39qz6x//bvyYXAt54G9xGu8Qt39VMHd9XXzHy1xgjzt32TADxLeLxpQjaiTLmYT/EA7jAEhkuBbvYzhE9dyd9nXuTHxRew7ECbdWw6ZPUniJfmgaCivtpG5oQQP8HUsS8guH8E42mXqukCu8lAAwq+wOR92poXk3dAx8fLZQWCSz5/rNP+FhKCC2efvBf/hU89cZZYZUrsIvsjhOavCR91zTaGTzvea2NX4IsVuKPAhYGUtMAJJUuKsUD64WMCIbxk2mbcYM6rXCpwZ0/IGROuvlQ0Q9NUmbd3MH0rxaYmSWxP3El3ta9aU6+NTeg8c66UEtvOOvcnZGhC6LELdDwh7cmcoRE54ObLIXXGbCt/ik6jHXaG/qzL5UmfuZiN37jFbiwRSoG0ukase76Qi17kBUQJPRXziYE0oiNAU6kDaV/0aesUjijiELYR+z5A+kByIPxjxIahrPnZTh/QNyVxC3yD/q77UcbVxpg5z4QY+qER5Wk9a5pcH/FwMBY6O7NihRcUAwW/xfvbfCkXe4/Z8Zw8o64PMMcmv975xvTdIM4rw5EtD1VUDUgZsk8a28wKiDHQ2Wl8ueyTJnYG0i1uNnjoMVS25bBgZ2wWdeDgh4p0+jJri0wQQ+bl81D/OAeoNXZVJFFHNChF3oAu+RsVtmWfoLIuwOXZzj8FNGcbGmWfVUkZPBz3J+hpX2qbcQTnZbxCH9oJJ77Q0VrJht8QYkuPcTRB5Q5Ihi7D84dDxwFblmR7QlEP+E4Qfo2ETqcs6EWxJm3Ux2yVZ9+mhgR2SWc8B0ThzTNF1QShIGHYNNsEQWMXY4AsFbymDX2n36Vpg22kMgwOgyZOFNhl6M2oidlAwQA556Qb0tKRvqwRGPEpUpGFLi4hGrCEjA4IZE2/QHHBwl1ycDqLLXgCyB1nLXCJ3cGHhY4B+SGXOriAbZVL9smTKRDFtqpK+bFpI0Rnsc4/g/nc+ZWdH0mdtm21VpqyETIwMGBbsKDjrIMTJfUFsS1kZ59BrsIvKmI6ZDea2Mj6taghnvVsn3NRVUo5ZSSeI90Jhaxvx1s12SUzNmTsDo+oxY+7Y86Lp94pgpuxRRrM37k3CjrQufjYamCwSkc4S2rNJyDf2Cnm++ADi10atAMKHihwkiWgbBVNKl2lwHtgJQC30hYx7szpbBdYeA7G888/Pg6scIPEM88YkqGfAE14si+kX1FUwnL80Zi1GhzgMBN+9PKD+xh9tjEFmqFEKEA4ppkD3iv2tlVltdYk2mIsH206NoTGRr7AjqH0B7Ixi7gMfDcshrewH6kM2J7yqhbRUkqr+NcFq0AKabItcWWuA6LQ5c5Fg0sFjR3n4GA9MEJjXhroSn9wS9OyBL0SiABdPctBjDv8RaxS73ww6PlSQnQUAdAFP9kRxgUGPYxZJVeJC/D0UxSGlHhGVWuMgxORNk42D62FAbQHepE0R0f6E+C2p+qDPHvwAXtnfU4itfmx6sGXwqqvXgkAABAASURBVMDOmGSVGz4j6TkvosTmA745XxiNSLDQRDKd2NbBdMaohCfCNOr0TrCxk2Zj/pcJfORi7jSp8Au90W1wJgjVrKn3kCBX3jdcCIhgFHo0GR+qNQnZUX3GHwadZQQpYvCEyU974UPRQv7ahrWQjy2yBvMn/C4Ia9pQGtAk/mLPNrYxrE6sslYKnmiKHrJSg35iQKgRE14AwsHvjwHhRWc6g3U6Igy8bWwg7kiYJiullCkdw9RIpw6/qDN69F2YyFwxluCrmBBnSNkD+hH+gFRuWLZQAzCZPlh4ka0T8jclkx+IVcPP0mAOEYyNCzytLerPnLKNnsEH5jv7XVfLHICZ15AMve051vlg2pEBWqB0jYmSXOx8iLUbPcmO3AbfmLk55xOdEnaM6Hug86Epj37iMYjHsmySwiu1ZeGD50pdeHBIrJWVD41i/ODg4EjcJS1tlVk7RS4MW8OlbgaoVQ09XQe2CcMHAztrOTCQAxX73iFXLBuTr4eQgdhU0NiW/QUGMgUMdLpBMX3+Uo+hSV/P2A0LHZpzRFMNXo3Qpye1xByi6U+Yo588O467dvy0Swf5nCHbSg60WiduJ0EDgj8fxvPBOHbbVj60U029g7CXF4wwOSXiLoXvi9wY3Tk4u096ydi1Ak0psXFdF8Wn5HrkIkX555OlQW1oF6DJbug4gI4ODqPVVMUYczeYwx2f9iMHF/BVydoQ0YiRpVZIs2Zhv72zpx2s0YYMJwCA3XQwn51319ELXwyEo1Mzl6dxOnO8488AzvroB/KHQlLoTqyKTquGrQdCSvkboQFr0ZGDnd6VfOvMwQ6IWEuFjJIcwN8uaAYyugY5ZuxFFQe4XbDPsaEhWQpEb0AUt9L2kliXTpuNnENMLdFCMAvZ6tHIOpZW6AmuBgc0sbMW9CPnIDYdHRNYp1mPOfA8OPwZHOqZWD04DGJIDZ6qgvpgznf0HrINlIR/8aGmb8X6OThs2jVzdlpRHOC8EKcb9A07sA4z3zhAFePlRYGsy6pFFnqeMqcM5m9dw8+8M6ZQPHVVNaVsHNr99PNNcfhg35lAQJPTLxwO55/Mvd02bbdV1bAhTrFmjPmN/aCB2zkUqrqpZa0QzOT7zto/Ek8P/Bn4Lfw/lDlaOQi3LWEPg7LT1ixVXV4lRBEeS1Xk69Cy3bSu6CCHj/vQ8VpMzab7o+n/+5//qH/4+4MDuD7nP/OsarpxAPrygm+SHjkoe2jqTz7cbtscr7JaM+TEFjsOGX0W5mv6wFwbmg39FZ/Z+yAnmkONuV1YawYPqxb6223BTmBryC2Fp3ieKXIPCadoLWoFwLQRwxtzsK4LB+yrFvAixqWhwRpYmvSyrfrDTz/ptm6MlwqhO74wXVAJOzt+d/JDQuQ8LN/Q/9NPq27M4botqhgtK/F/sKZfHw/8hI/pQQ1zMzhI3/WZw2WxZ2Ko7FLkSdDxDPiFQ/1P+Y80MscIyv5yJ1D3uc/syJPoQi3kdb1+vquTj6qmAhpx9Oj4LvywMAuw1taAon36T8hZBw8Otd90oCtODlk7dh8BbNnZL/K36l9fH7pzAHxgj1LITcFgm6oAa1kWtZa2ZJc8wWrVlL993LH/zgHyzvrN34Y/CEjEHby/ZV0UdA0bGzGES9mXcUOxMyB8PFgzR7/L/H4RNkRn3gEC4V2Y3xt7z8q8LMgpD1UJ/VYtAxtFGUDmcahjQHwNBqSie1sWGYUlsNQiDu4PNZt8xF9qI7OqZg5GXzXJ/EnOh6XNcaloLMuqwV4VX8qlgm/H5x5CCZsW7Dj07FJbo5+24S5ztOvtNfYK+0qo4aLmPTMyB3EpDMjeeeZqV95JRYmOfc6tWcfF+hwKzeXaWQ+ddp9jO3P/YN6j+87+OnUgSxZr2diLbvonDw2EEBJNYKjIv9hjNwWXfmuiPVQgXKYt2lLwGbekgcJqaaWDTVRsJ7rzvNx5vg7mYWFfWKHJUg8c7IkdvG1NufAYG5IHrTGPNtZJiUP87uScBvMKFm8lckgU0kSBxH3g/+DxkOdNfMcspZ5cXYrfEvriE7quWCuFudDUeeoN7ZQJc9QGYoOhBTXtQqAmTe/UAEThg0SuQlyo09Ok7+MApwmNWDRiUtAJn/rMGzHXEmTKJlG2WjXoSx0dorTW2OfYBwgWI4xJan+k3tlTpP/tf31Tgfq3fRn3LqD5O65/0ySDxPuRg8EHfm3sOzyZ/SuiviP95yFQ8KuMvzX2Y6bYGvjx6L9j/9IIJHf+GbPyldos048I17eY5+gHRVMvE/t1LYGaxMGzZ852bvb3Mr/HSD/C6VfK1PErY/9c9CUzD40/R0ZiFvhzeP6WtLZlf4Hfq7smz0mdub0gmDz4U/+14JqL7+RjhEEGqM7rPTe/wp5jH+6wvudo0HkVip5A+go7MOfyWdtW+oFJ8+GWPPkIH4Z+tRn6Xx38MBCbJm18i+Efxt6bjF10oQ1kbPBWFUj7e8AfG3SAChl6Oj6mHl6wJk5/dkm+BJIbgUtA2oHxm3Zd1Fc91KG/eqlPs553bD1/tByTzrbskm3FBlEcoE/11RUJAU2Cc99C3LllpfEV9ZeOHYav+3lBDHrAN2V+Gf6uFZqp5Cmmf8Mzx+GyPX2wT0L7rGOvy6mmmNB/gbxBS7aV0nlhffBrNj+IQhNcAJWpJsTejH2EDKQfMYGrn4UTfPoXZDx6Dn4I5cdN+ranDWdcznbozW0wn5dOyMDkGid9EAEMTFyiL6NBpb7Atjov2yN01MHblQo8OcOPlskPxrZs08p11uGDVc4fYpmR4MKTOmOpJ57bAAzMKx0aF83Oj818cMpk2NblsyiheZpHLzl2Mocm9CM3eOxScK4m28qf6Lc9+TrzGD2BjsDIzVAg7UnEzXDmovl+2Z5t+6yPZz7E5ugPv10qILWJR3QcxHCHtqM7tkwhH26h0ymSaUISgqLCtmxD6YnPf73esbnxo2jhx3/8FMM2N6hy2ZZ90sMU1Dsgdo69I2jY5v7lOqOa+AbOnl2yPSGUHX+kL31aOgv0lgq/bYdiouNzIJ3UDMlmHGhVWvnwEJ/s2B29moUuLiQenR+KAL5PH2Qlv3Z+KT/4SDOJP9xsP+cAOmhiL6z5PqLULBuhBeAegeRO7JoAwUEeVrXph5Blm3Zp5UPlui6q1mSFlxsXFirPiimKfgbT73O+u6ZcBjuyqdTaosyfbRn/G/LiS+hsqcClnbza8e/+dtfp55DtaNBAVnA7tgZhe47ZX9cZC0TPgl670n0H+6RPPPNf/wcuOw2VnbuUnI6dK3mXmqF5ed7PmzPvQGTF9vgQOEe/3AuayDhtseYfcEJX6DtxC/XOV82Dj3GZv/RlyeYmYg/0fPGgtks2cx2+AeK7KzwBQVeKblqKlGonL+xzfhOjojOQFQhXIHbt+52PUrvSjozkQurGh43BF4xBHlnmLu4+5T3jFR69l6Gq6AWBvaibMnd8zXzvM2ePievMc/qZl9Q2GuAVNdxybk9IrHb2GUvMl/EzOorDkJ38GbL91Gtljjo+HnxoSr63anNclIP1vRN7mu/XmIvG2OTnWsyQ6Y8pa5DYA5pA4mqflmXuprz5cewIk1bWu13SSSJcBDr9MaEjJ/Gp8vQh7YtWFNOxT913PlC/8bH2zoFV9scD/wczYEP1hPDTCxfcWIetR2KM4k47SEgVONun7M6BhZjX8LbWsMWqVlrZB7J+syb0oeQDW2vWtjWtW6mqiE/nQ/UbH6vuUA6ZPwJs4/NQ9Bd+2oZWFGhoT7ohcANvBIeQd9Kcuq2lNdlG/s6cHIyXUmxTwcy9VWlZ2gQ7/MibPp91Zw3lbyAf5J6eJXbHX9MfxOjO4UAguZk9p4OLDcZupkqdPBJWdvArhxK3lxdisKoYd0yKoHy1hKawIfas6yIXAw7APW1C4YfL9vQPNrCnvZnf2Ptg34udDCg2Dvi53tswcpnhAPIR0jE2MLC3A7EvfpyR0qS3PesHPndiE7kHuZL61EcM8XPqgtGmT8cS+dG0kBuhC33yPnoY4vKUmzHpbC/Mywr9yh4RW8LTWs38Ct4+6SCXTS7hQw46MIf5tqRSeUFvgI/32BOdO++PVaWGXMMXG05/uhCpjBV5mnzN12RIkWFtt5UP56s2DqBi2+32opefXhhrxHXAa9qG3zIHc4Nj0oMDh53csX3aDW+rppT4kzpgW4k1QjIZ7EcPdeK23Tb0Recy18y6LqrWGAuXIMfvfKwe4vnNjYswgMcGAcgVxckl6ugMZD+wT51QTfsP9obkcH7nhMZmnPgXvMmpHPYkNrGhzWdlQ0ODt2Hv4EDxENuMDj6828bfRRBgzlDk4Q5dMycnrOtt0iSeVcLPTTfiM+2Zh2oiFvS8Ujft7MU7snOA9WBPy7yhBr4bcm4QS+lDrIMkiI8BsNrWbcY3MU2I4kdsOlgn2ct36kH+N2K7rqs6ub2zJx/RyTvGgxOMgIh1fM/eUq1B1/H7Tff8DVXyPvjo7+jH6aimwn/WU2Q+oEt8Q2dbsWPb1mlf2ivzmzw7c1663dZpt504nKCUGR+CJis2l4kPhyj3t65HDnzzjAKy/+8cOt0/P+Z/NJDDpftj0//+f/xX5VzctWFfZBS2pDbxXMExn0xmDgw7fqEGW5pyQBw7MQca6UGMXhH0SO7w+DqYn9C2dsqJHys+xcaVw99qYv6l8JNCzNtKhwtEwdNaw45SyhsHqA8OK9NuVcTBEzaeHzNmm7FpUSM/M3eJuygNORlf2D/KyymP5HsQFzP+clumH6CUgmgtrYQJ0Fo35mNnzn/55Y/6p3980x9/+ayd/Dh43nVOYzK3icnknzfBa0WvFA2C/pjrcTC+E5PO/DMdSu41dIHW6+ubQEPb9XbnhBo/Xl5+mra0Jv3MgfQf/vAHJDbsWpC/AtTQZa9YeK+iqRSr9LFEfnQP8jWQdOz5D0BwcvISfMPTuxTbJi3W2aVlbUpM9F6sVkVeNK28m8hS1tXBGhHyD/xj6UjILpfMn47gO2v0ThyjX9+UnbyBRK0ZuZtuN+rbQnuZuIb/diRJRd2qTd3butJvshu0wK0p/iSunbUaOwYdWIijVfDFRhv57C1ZW8s6ZA4MB/EY+B9wSQ2wJFYrMelA2lJsIZXQb9oFr+WijezsJ9lr4m9nghcIbUFz8g7ikzBdNDt51Jn0KlEg5C7eoUCxZ0mxRTI+Wrb1XgZWPaFgtq0BMcuO/BHvT0Odvu3Jl7HsNwOeHbtiW/ayd3k01rVm7OCYskKP87IkxMz45fkX/0U5eG7Gl2JwIUcufOYx+VVlVWs8p1atq6YMUQaQqxGbRt4dEO/sVXmF5jVCb+xZd/J/5pMFX256L/ErHds81zv+7vi7K3EMPtAxYgTwNz7E7/Ad+D4I7mAs7YMcucZDikihLSI027nNHrcYHriaYaA/Ii9taLk0kC36saGnfkJsgHVeobONDp997tc4aPB6wjne0XGQKw/xhhcoAAAQAElEQVTWT2KTOrAz4T36RK6gh0pMeyrpZNUYP0ta9F/+y98r/8uHovc/+ZXIBL6EgXlMHnxB/HdqZQ4vYOY+WBF7L/iA/h1N27K/wMVin7irn9os2llnjPbVP20iSjS4QvIvBlOHzwS+FsG/hPAsxBOGBgvo12X+zzVie+ZDYv0R7BNvn/XgYZVx++xfm1miZZ+4og7YDvpPQuSNM42+orWtmQdgbWGf3svJA1PmELj639fJIZghfWf+QSN8ly/f1hn7Acs7Knk0ASdmjT3vg3+jRuIUuPRfdXCBv5EZv0MNc/EDqmt+U1/DhFOBq5+xQPqp85A7iHXn6ZZ25qnDEEg7kPYJXamTlx8huI8Q2d/CNR55H8fSv+CiyXhw6WOK8mANTDy2ZuyE5GWAfQjC4EJjW5mvzF/6gbw02eCB9D+CfeLtZ13UH+HC/1r9pP2oz0YGED2xK2PvQKwHYJccgL9a2g4589WB7xfbpH3SG55AGMZ8wR7qMzbhTUykqD+hdBXChGzexvNUZrAAu1RVsusi+2Ed2kDoAmkH0r4YMmeBq5+xC4Kb+mPnB/019Z6+288a4gHxGPgzzX3iMw6cvfh5xungZW0AeenNS/hHmLgpayh8AcTPC1ETl860e+jsQ5SxAZ8oiQ+VbE8giFzjHcKLqbNvO6QTEDfp7SeO2rbMKBVzhnMQFYjWmloVI1LkBaK/IziQdgYhTcUPX3iR1Jn/c+55cacN+bRjxgT7ew/dZJF9ch+8sHfmoTPOpcKA1jxr2ycdtSgZt585Qt9AeGNPdJyyDnR2nXjsRzZk2DjAderO+Jj11PkcD01gYPRAUeeXz8De1kr5kdf4MRPbOvmy86IOiWbBCNvCrNnNLXzGj6o6dfID6PyIcNpzyicWCImdsXtgR3zImB06NDEu0ckFkkopoQ2ELz8SjvxIII7pQ6bJYuJEp552xI/YI3DRoWexT6kdX5OfURmgO23v2BXS/oxLeDMWmtgQyHjA6GrVVC7UVFDUVOgowLZiQ2ul8CWO0dkRmHVyysZvdM42OkWxTxst0/v1K3Lsk8b2tEOUqtOWwdzRfb8G8mNHR1+Q17jLCoiPbqHJeMfGsE+/4Qv9BeEL3Ze+NCAcvF/ZyAIyFplnbE7cyBphzR380A6+apFcsqmeIEpiPwEbYkcgP54TOzTJsRf66IQc/qw/8ouOzcCzRhUfHQ4+5jy085E6ebOTm4H4ZlmJR+QeM5/GzIHIjb4+BvtCU+avtaaENeIXPkyJRufHNibGJBmbWmOe0T3tRc9g0DYYTbk7efvgi8A+19PAtlhYc7wQbpdsT30rXxgaH/BjywXSKWva+5S9PNdpof+EU0YhR5QxOj5Kg7kZUUdt4zf42Hn6AA2Dg7yYkPYECVKZP7E5H8kTk4nDVlHyYTTrWEHSD61VfMgY0z/UoFya/slKGchO/Mc1CH2RCwsfT9qMs2e8bOiBAbFNO8yAHR8lV6nhv8u0rSgayCY0fLjd6QYHWo2bZZUqtJaWKgmMKJHf8X36Qd9G/5TT5dADsX/dNj7+LHzMa9TWslrbrdRqkV0yf56XZHpAwx+j327POTC1KFZkzinJTSJeHTiAnXw9lPA0ZAtbdnIne2rakOogh/YnMByUjA47eiXbqmrUorYO8n/wcTfxCUTWTo5GDlu/dtakyA09SyeInQHjO6LmfKQfPkTxsR17+aabD109awf6xC8wIqcLnjMHemwHDuyN3AO9ttFkNeYvU1HcYldrpTY/pA8lvq6BD1b2C30ooe0EKLKi37ZatUmroVlsKx9PqxYF7NJgDwrPBYN5F3TVmsqNptXaKiMrOlqVlrVEdwJLctIU+IbtWafLsqq1RUWs1nXRQl4UHz1Du3IQnLF428eAJrIABDb0LG1TtYZMAZ4Q2YlTDm7G0xlXqeDpzMnBBKzbybdEic0edyfeh9JfVgmRyCKHtCt+oHpKslIGt7MlUXOlDt1c4+jQs3j61KaMa24jyzb6Oh/5X9H9YNzoXmUXbaweXfaYUC1jAWllvcTGhoGpo3owB/HXTk/weMqwzT7SWcsHtbQ/0n7Mfj6w7+RU+A724cAgBx/k2L5z2B4jVchqETjlPfgIe9HbTQYqcUWPKLZlm5bUWqkY26e8g/XTkSFwBkqyKPFz0DdQasxFwW/W+2ANdOzasfEg30WpMnKb7DB71utK7pBHMxZO7IyuQVwfs44MUcKSacEcPe5jAmlATIYODijuHODtDO7oyzwa38WMd5gCO+s7eFE6+0DiMMjRjIFi7shbnmutFR+3F93WTYXSHZnivaAzR8avZdnY/1YOmDgcfkm96saB0kLeN+Y5PIWMqpr+2Z71tr0o+ztTxGHQm/Ic7OwbPQjszGHYPDBCzyB3LrvGwD8OpqYvxDF0iSdSFR07QejwtGoztgPeAc9I/Lu0bTdtt+3p36LYGf74lb0sk/ogX17fXie/WcedPUIqtbph+yrU6sFB3bE3zgs2Ys56gGZhn3p5KfyyIOSy5jxWwYs92DT9XpYZr/iQj915tyAsyCqJmKoXh6x96nhkbjk86IenvNbarHfm9c67Q+J2ELfUn19f9enTZ+WduONr8Jmr8sLa1LT7Tl5k/D4PO9/Qx6wP8ocP7w8OqX755Rd9/nwH3rBh6JdfXvX6+U1++oAVag07yZmDeYBbnfZjf+Ng41UHsesoz3y9vsaWu263VYRR+Vvqrq5tW5A30C2ty6qVnL+9NGKyaLvFP6H/FXl3xYdPnz7h1yfivNOPH2g9mh53A539Zlf8z3pet1Ur8R3kUOZy+rsXsv8f+oe/f9Xo6CbGthQQBdfwqfHM25F1n/XBGsr4C3bdboveOPSNX7ZVdcoomdy96+2NdwtJBWzLgv6mhQOjmKBDc68iRJr/7DeHoK+/fOJ5+YDeyDL0qzYClPzfmdf8Lb7QE0ZsGfr0x1fd4XvjgFGUVk3j6Ig/lDh38p0pRFZpRW/W9gEu8/jf/tsvxGxoW1elvHIw3rHJGIsrCoRWQRCXfd+RLfClKqtsLUub8bGbpAIk28KACSwxpZRLnuOlkT0CXzpxLOy9se5++ukFewVAhaylYpPVSYWIC0QWJjDXmuWA/8E+H/8yp44OVC/roqzlKnQJGeytid9AQOJWyG/NWrdG/lHzzBa27eTMoE47a0PsC/pQYMd2DAKXuyu8q/JPrBs9wsjsFwf6FALoJDNPIgeZE/aBUwZYA6JAFzuT5xvP6YV9InsIw4oMzGTta1rVkA8Hl2V7ykzexCdShDxelHXUqrDzACC9LktLK/iazB9ItJG74RskVEdpDh+pGD2Zdvy4k1eRPwgyKjUHLaUu/Md8mXgGRuI1hmyr8Xygoq0JMeZA+EFuJscEreFPH7QcD90loLN3dHQHjzi5QNsRQb5KVU1tYZ2BW3h/2jgwX+ccdsYIG/7omxL7E3sNBuDbeRbMfrolGbjdpOSFKMY2jJr5d/ovJX7LKtnRYWyh4dIsyE1uxubkZNbdim2tSeGPXiMzvMGlPsE6WAs7jAexGcBSpcVFRPzUJfaJocSvM14wtrKUi3ZBrygAET9NLYoD3AqaVk2hoznjyNCsz/iWXMbOjo4x8RkPBC8jJJ0n1LMfXR0BqTOUtUoY0pzWBB+IwOADttNVZEZ2NfwEWmtKQVyqCbYhO2EiuJWxNfiyxBX6U6911pq1UlDYH03/x//+Cdyi2883YpqBf4cZAeJzThS9q03zv/+VWf3vb8VXFsxEDuZfyLbIC0TkCWTz2fjB/bfGfkD+A1TMDvxg6N9R30XgjHfWRIZ4bovn1YT0L8j4hJP8Qr/X9tcDk5bRjzXd9+sb8ok3u5ztqTs2TOR3NyRyKfDNmNkonQ8jT/hmWAIRtsgO0P3TVxj+NNV/dwrb//1tmPG3znnwtCfrMDA7v/N2ckLs9xadX78yRR/hW8o59sGI9C+aH7ah/Yi/aPVMOtuy/QX9F7QIGbL0BFNb/yOVWDNjQUx+v13heOf8/Ww/oLTzEnSB5Q99yUrJsyWQduBq/16TeQ0M2zuk33mTPXhx3vOmO905dSk60wxI6anIBVfp23KyQci4nhBc6N5tpHPhaH535aUzEPYMXnxptypFd9qBjF2QN8/4EbxtOY0n2JYN0LefNbJownZyJXYByfq2xN6AGLOtxg/j/BAtZJz6O3JYLVPASZm7jawL9KWE7OQLVfDWt2QZnyMZoFFlRV+1kmlnvPNWHEDz1C9ZVxn8Aspc5gPJQKGdsSHbE7jleq7wk8s2DSvybWrPrgbtQVPcIiuQHyuRv/MBKUM2xFxnW8g+O7BgGzGmYVvzj4sfPQc/SA7t5Fwn9yJTFNvMcSk+HfOH08G3FJhBGb8RwFDkDV78+4SBrzDINrxogC7xogtO/PCrWVvWVQjJ1Xzah7wZz/7eD8H4QDjQM+iPBCKDgG3ZFrcTMgaNKEEHbzsVGGn6oLgwTtuhDzkUaaGbQS7b3AUf9XtbqirlY4JdM353PujFJl2FUKWZ8dQTnjiJd41ne6At8d35gSqKbdlPyPsE7dBcsvv8ZQ/h8wo+kDyInIMfr+nHF0Q/qVIhM1XgqXs2ieXB3OdDffgq+hgPf+CkwYKrA8KO/UOdeaL7/eUzrpGXwfMHJS1kIHqaddnbybn4hDTlw0TeozQLlFyzyY1sQKiesSFv4csH0wd5f58fVR/qfJQIDDQsfHXJHOlZghvRj8zgzzbYiTvrJ+msqizTsq2qJttycOw5+ZAUqEo+Wyn2WUuWbWWs4CtoAqhV5ngC62n6/dQtWX3GMlT6leJv8GP+RySDOMSXBKfQG6IOLrVtuQKxs4KiX2p82GlF33Chskf3s31g286zJx9zs2eln+dA9p7io19bV9Zxk23FLxvbyaGI6MQ9MCIreOr884NvfCjfydtu4gxOHHQohX6qgG3kecrlLutLwUQ68CI/OukoCzS2DeRmJIdbIEEPnTk0JFv5I0qlDdCUUs/hxMBzr6qirtMvhvSxjDgH0vZEt9a0APLsMq/7qZfx0z4sYm7PUayCN+2MLcR+WZsWvnIF3ZmrMeM3yIFDnXbwA34wMyaxzfbcZwhBRE0YBDrQsa8PqAO0d6BnLFTwCUMZwkYBka5ZBsLCG8xBm0Co+Dg6Bz3v0pyjgR0BQ2Il1oM5tNM+Ib61akrp+GSTF9Rpxxfbk1eURtjFR8gxfe3Tr8xlaJN798ddAb5hCzeI7x14U3jMAUb0FzLc0GGpIyt51yUdyOzkROTFr9DitIYYxZeV+N9uq1bmwDIcwq5SYz4XxlZyPHuHbcZGWPXYH3wIjg27ECTbc/4bjvQ+dOcgM3bbJk6l6DAG7nNP77MffXlXgQSZOzLfqAfzPagRS6xEKfKwsXfZRueDA443vb3doYGOcdsqwI598DGxHaPy+7mtpbbh27ZoYZ9KfB/3Nw4vX/X6hj6e4GFrVYwvWlfWMu2RfZMPwpK1rItaTPiqawAAEABJREFUa9OPYqzKsq2zWK6a4zn4C+zsFxmLrsR9YI845JZZE4k5/cQoMtd1mwchZeTI+N6VD7MnT6ScENqzdfpne9p62lPEAo+RC3qShd6zJdme9kUXYdGR5yEN69Q3mC/b+BcoaBcOKDYtzH3kd+Yh9thwWLNcuNl54mwjVcrY1EGi2k2i7tgWGRlLbZWqtTk2SGoyUSKOqUObQ/6dHBvMw8E8FKQLH/ch0UgMuWvWVv5k3rbtpiL/G/PcoG2tFLCNzwcHODs5xiEXQhq6bU/zc9vWzMMCvfTgveUOzPWC3bHZLmKM5j5k1oxZX4iBvs15uHGIsvOM6HOtdfLz7dTJe8SdXO3wFQzbbYN+Q4ZROybNoLVi+/py08p4tTbl7vDmeXPnWRF7wr8wZlkYI6ZRKmIePxBycDB1xraxN3Rkd6K0a9mGEo+QFbdlXRV7E7Mqo11qdcZqXRfkPiZvBuyGihJs4DsxHHMsc2PiEJoDQ+6s9zvraupHViEXk9gTlvlOuG3xeyU3BtBhSz1wI1Rxp6PDCl/eXw58L3QvrN+qJrF+BrE9+gOejg2HWi3ajzt7zZ15ZX45vOnkqqHetkacF0XezrwMcqiTS7J0e3nRy0+bFvb1223FvtAVXOf+EplRad41W6spY90W+FbZVny/5W+ev/xB97eD3wtj2pAYDPIlHg3sONgHEutlWZDdiaNk4iLiNlzEoel+lP73//x/6ZfXQ798eihlkmCnbXwdQQnFSkF8Kg6j73rlAPZ2K+wqvVBv+BIlnTh85tD9DZls+3pwWPmZw+L87fHOXGGadmhe845IbJJjD+I933ctxecFv1div90WYSp77oGPu3oMIPdH7cpzJf7KUltPsC0u7D7UURRyKr28bABEc81K//THf8KGfR7kZ898kLuYwLxKTLPCR/IqeZrcaczVujZlvl5+KhF+5lfK/FaVXGdbhl8nTLytjJmbba23TRs+RRYo9HXtPJMO5goxKnwe2DinjNATrun7gwNJHsG6v4q4d336/KpPHJpPTcTD6MwVurx7x3YpWAzjEFuUaia2C2vCWlapLSJGmvrj88kDjjztzA/bH2NDO0aM7KEdWuZyZ85G9pNW+LIhr6loO+8B5KwomK7QRG7mIfO2733qY1gxrWFAcrMquZj5wvMxhKoJqEC39OBwnvBM3vvbTh48iJvJe2wNEfm8sN9WEldLRCulMxZApC4IHk7spWWBL41e5OgD2IGOXKB35FjJr/AydbQ1x+/MxRu5+/r20I6D1Rq5sJEbN2JqwSgJPwhCbLLb5A2uPfOoMRfOvEEefNbk1BG+LqV9wiSAf7zj0oirGRclNlLJIKukyG6tQUZHzpBS2U2SiR0KJCXfqZAttUUKb+ZC2ID7xIHWkGzN4oibLW48M7nrwZwe5MPMCWIx2CcvusSNKITsK8j4ylpayfVTp8hH9rdt0Tb3TavVqTv8M48QdvlZGHTxNQizR6/rqnUDplwzH0VelkKHJOq0TS1g4NPIVkVbSuy5KcW2InPqIK8MiPXYquDxBFEcgJaLltDX1Fi0wYd3ob2sCzo8QSn4EPoA4qZu28R/qCd2jIfsBDMeKOxZtPBOseJbqwa+5DK2iNIB+LnPlrEW+M//peu//f0bM7lo2Cr9my8DDy+gKaLwDumfcFGkfh8O6Tn8V7hH0xBz8BUkmS+QBnqHzCxdcOEY+JtcTkIBH5WZuNjcQGac6s+/soDY6PSEwcPlgvhoUtN5QGVD+Q5O3fozim3i7HeOwU4WeEf8e+ObCCRWF2RGAJc6cfyGcHZtNizIOzmb/A0y9QWksPIO0GRmFcLkFDBofgWKHslsfMXG9xHmpkve5COCjaTfAmT7OxhsqgeQ+gR9KIN2gIprWvwbtRT5otg4Qf3V9V3OIu8j7iviH3cSu4wMXlh+DTL+a3DxMCUyf36N7q+DN2LJCSZ3TGBeU/M0uuzq8wUy+HMuBsEPwPjdFfwFtmVbZWIqPdumf+Jti84ToCEPOswfwT7pi9r6YsNFg6mKDEwSChLCEwxt4Rd83+Jtg7LQqI/F0Nvn2IW3v+5f+I81Js9cPTL/GJL+x/F/bjt5NQG5se2SM3FPJTb2xe4LXPhW2MMKZ23OOYR28iDAhj400MvEiGgN6Bg6rwT0CaMTv+kPyXCO/uo9MgKObKDQcxGj/mrOeoDI/I0RG1EwsedtMBY4e9g3+9TYeeF+tcafOQaP9bSd2JG1vKDlHl2FsBNG/JwM3Az8ypWh2NSqZKd3EtqWadq5S3Z0oudjuBiKViZEg2dZBwaIE4YYVkriEYieAcK27Cd8o5cBGZrriszwHvzKSh09l3yxdgNGrwC2ZWVubCTw8m1bZr4ia/LEdgwo9uyDH5E98WNgpAbS17U/hukJ0Zuxjo6gbKeaumBXIPtIkKEJhATXlDqQMemMYcZFMbbl5Tkv5PY5ZltcjA5cOqaOQpBtcJpjthk7nTEyRDlpSgfG7E9fDuzt5CHD80oMA4Rg9tGg1izE40OeSZJ96tHMHzNeSnFZgfDatGWxEuczUnxJyf+Ls/Fwnc9Hdew4njbqvYS/+JEQ7kJpaw29km2lzPxAQb/sZ34tK5cowecDU+hsKzLiT2Lf8TX91p72PpmC/0KDcP16SawmLbIGcRvEkmsy2NhBKzgq2aUiJmkHN6BPu+FTYMDYiUvkHfgxfyARaxYoPg/Zp7zwpNmhn21u4Qn/0EkXH8ZTPsPPa1AnBy5IH9TkSW0d6B9PuakDGQlEH25iS3qxJZD2BQP+XX3sSOQrB/fC/sav8fyYjDkHH4civtMZND4C5DJvWeX80GwSbbtkG5CmbuY5PAyeFy6kTzXtygcMo1OGHoHd2MQ7eudgIjg7cgteMpH9nAaZRxu8bWQERC3tfAwYfEgbrPsoX5i7Wgr6ruIH8aCf9UJSS4VM+Esmv8eERrtNH8hZQt5ZH7G1oLONakPhqSvzF1mJvw2+zLhkpzbii7ZmiYzZUHg7/OiDzLNvltaYuJkD+NiJc9rR0ftQ5sQOtWRTP0E+/Q592tUaP9QXpR/bovcCPYvjXwIwwjtk+wRhRweHvsFc09VZQDIvev5+Cr4zNwdzNLAzNIXvVTV9sC3Cpp29/I1DhHyYyYfVg/Vx+rPrOM4PvQsfTVorchCJ5LEG0sI8oTDmBDPXFR3QIv70D/mht0+9cMpVMo2D+d9n3lqdJEz7IC8MLUZyDSVGAQka9GV/iT+GZiGOrS1q1VRGIn4OYpKYCtoxodSgqcJ+fIvp2eNf+Lg+xB/02pZ9giiJQ/TgGDE4pg0Duux3GAUtUpC980ErH61jx0L+NtaHE3/iHt4qq7VT/+nfQ6klI+YQKmVoQmd40SSxCszaqlpUbRUVHw+hHaUlHZ2lXCqaeMBdGsjBPewdOoipbfJVOkAexHnGBErc4HDkQP9A/+lzYWNi0lqDAlkDqU+IvYnpwK7O4cSAojOnnb0IIcgYqsIS9D/IjUkPTegbMcl/eFDkD0RExUgBjA5ozsOzPvNqMG+TFwWtleIfpjM2UGNAM1ddjRhaB3tIDmAefPXFVKTByP1HV8YHt459EXRRFnYHduYxPtmWwW2xF0GYhC7iiSGMqJFH9iKPwm8jKrZd0mCQc8O2XZFZ2Jq42kZOZ8yCY9bciMXJ28HmXcFNhKnUmIdqmjyD9Rvakf2GNZ8YpW9bffo00DeYa95PsH1ZFyFOdiFnkfnT4dvJicfjtCuxiIxyU3INUdL8/yseauy/hZzgqlkNn1dkrquVfUEqVZ1yI+f0QBpTxylflIxRqZNw4Yu8xGJdV/idIXT7KXN21fA742N08J0YHtSHqp3xjm9Vq6ymge+RWdg6Jv3BB/87PI/JMxKvQ8paUApzpgQGCP1gOmLbIL7VpGVtcoWwI39gy5rOxHXWzxs5QoVeK340PrTG94gdjj+ltW1aiFdHeJ430Y37kqZgIVjFOrFNMyD0GBu7NIxsYX/Xzhf3g/xOHRszxgJXeVVb1kn3+fPOIcMuq3QePDVkAdjVGjVz5+gqaWEdtmUwPiZtYmw4Mx5aUcqlMnHtYs4ke6ia0GX61h3/c8ArCu6BH8ofo6ta04rfxVir4oDjhVaxTqyBDQf7xiN7BhyZr3VbkG2Zd1TIZ23TBw6eOTNf4Mv/33Xdmqp4VjKfO2t9R07mr7VS/Ai/WEli3x3UmZOfOMSrOtC2Y+euxmFKYoR4hW5Hx0Ker8Qydbm0sNe+vPyE7Tft+Bpdj8ehneeRhG0qCbANbZPh6diys65g1cL62G6JmTVjh2/moOs2bSm9vWa+uhhV5sNIS55MfuK3rMzrxFlmHtZl07rcNPD7PMw6yBMpsVmgb4AVO6xB7uzY/InD1D/+0ye1Og8C7FLoWrNefkIWhy7hT5wSt5UYQEJOrIpNnXnK+I0D/pc/3IS74sxLn/Hz833o877pv/z//qhPb53YinLM0BdzlfhWlcwfKtZi1z/8w6tI5WnD6NJADsPos9Z1oQbw82BeP3160y8cVL5xWBZ/BkJwC14kYuQAepjRmhzIuijaTIcaYys+FuNEQ4nr4Gmz/WT93X/4WTfmoMXXJi1r03ZbplxBHzlvb6/qPBsSl1mzJ/zh7170H/9vf9B//I9/kN3Iia7WyA320Dv25gA1a/t4jDmmWXbJY8pHHfMiDmWH7tAMZLaFYfKisDW8qNToVlVTwxFYldzmJs1c7to5QNzvDz3e3mjfWfNvjEkLa/rlpVQWMe76xKF8Zw9eOSwb8N7vnWfCkNVOcSroCluh57XuYDMrY5CkVqXWmswzADNU3OgyoskbWw8mcl03bC3J4InvGPFtx7+H7m8Hth2nTsYLmTXlW4hD/tDLS9O2JfZtyunkWxIp44H4FL6OQkQjT8JtPci96Or4xxA+7HolTx6sPdJeVIq/WWOvxOqNOdp5ZgvfJTO3XX10xWpuiq7WSpmPAf6x37H/oVfW6J14Bx7M8SABjYxWTS5a8NiFLCv/MYJtWYVvi6oKEH1px6Cd/Tt7Xmy8k/eROeJss2CZcR3kRGBnPH5V5AHr1lgfyGtD+RvLqJ+CrVULm83tJeu7a537jYRqlUUxcge2HXpw+DyIV/7W8p31+iAmA/2dmE96bpfN2WcLAS7JtpCiVotaAzHE4e2hg3wZtBlW1k8x1DE6e+BBbkw/iVmHLjRXrI/4Bg7VxA0sQsK78pwK3QWidBZEZKJGwYNSQRw7FuoCaZCI0FwrnQ6Q/sDXQSM+7ug8Mv8QuSxY1XgGNGJf9BEjRRBg/AhgmbJvR3AFB5FtGfoCWhWxb8REqiZoLbHOwmPGDE21mvRpMyiINItDO1sTla6dKJ84zFZknL3z7i8szCmaiGF86jyPDmAHOj4zBchsCr8L3ne+IUx6Arps4t+RNZhLsddK/8t/+iyWi15+/r/rGIuOvigikPJv6CKbBvDbHr1H7XsyhsLeGUlN9T/llRgG/jdhxh0AABAASURBVHrO/1Z0f2vsr2fRv0v+fRHgOflOyPuMAu8IGlk7VN9dzg71DZZ96hvMl242+C+9sxX6yEmGBE7sb98j54SL7iNnrA1cY2y+7AHBBIINb+p/7ZC4/SU+5GH7l/CHN3tK5ATO/tn6OCPB/xbY5iF4UhTts/Un7mb8AprfXRj2QxsunmedXAjo2X+vvxP4V0JgZPRf8Lu1PPl+N/0/g/C38ovw8jLyzxD657LgZ16U8iJ68KLax7mKk2WBS1zagav/rH9YmUle2qK2LLJ90lwVfcsn7nnP3MyXN17iYssT/auVeQtDjJLLE8paeGEOtGqTz9/omMjnDZeJbe5PRCoE2k7rHT727GfvyVb07ScODtuyTevLFdLMYzDxsdMJpP8RMpaPw/f9wY+Jh/bMw/PlNXQZTx2ITBSpiiCAiEorf+g8r8wTqmR7YmxqrvzICCIyMj7lpgFy5wfZAST+wYcF9JRhe9YZ67xR7/yAyw8KKfiSfYIMZratKsu2UmzPtu1zzj6MRVfHsBNES7Ms5M6yLvzQW5TaPmW0ds5viGyjp5BZuoptcAC1UqirlSIvvHbkFPYEaFdJlvKBmfRTim1kIBc7o3sht4p2bJ0QKxNEUVIDCeMZm1358bvzyzs613XFh8BCvWjhA8u6UvODq1CNhK8uG2MC0fFhxBhZ4E8oXbLtUubi4AfdBXoW2/wga9CWbEtcucUHUWwzHj9LKQc/DGP7QSDiT3AXXP3Ugz0ClyX4s87XdUUHP5DIi/78kRpZgQGDbb3/wV6bnsPOTRRouGR7Qs3AnO1WbcZtTT6wpxh+OM4rRgTo2caXNmFhvlqZvJCcP4xRKbZMSGzBZZ3oWdIO6CTUgS8762Hnh2TmMmMtcltTfDbyIytjO3GzrY0PQOu2ad2A2V5ne2HOC3pIdJXIw6CzWzXrxCAy01nXBXmrNmTdbhs1/W1RISfj0dnZI9IOJAyTN40gnvCxm0OuzEk+SgzmsLOWD/aa7Dv5gL0zdwd5NMAPjLE99dmXfae08OWDSXzv2GBssi1XifuErOTIQIxSDmIU2XPc0MFTQCOemY6OPQNZ4VkX/F7XOZeTF3ui62BOLprgIzv0Z3uoT7pDe+gi1M6QinpF3rYhl3gmphuxXIhxbOihnZSS+Qhy9W34uRCgHLyv26olfEBD3oStyU1zfGE8fueDWWzY8Tl+HcT1wX5w52tCIGMmBgN7B36LYlu2aUnzTts2bdZ3fkCMQrQVeRNL3AYBiM8TaDdI1rVUVQouazn6Am/3t7kvXfMWXj2L7WcLFcjJ2M4HsUDidkJyr2lhHbYquTx5IFf8iK7ouD9OPZ25FIMLdq7EeU28aMc2O7xDtnX1UydHHo+HDnJySDI6Ftbcui5zD1j4qKtWEnNk8LL4QHPoQVx34jvQWdimZ0l7WVbW4JdcynP2mt/4qWds9/yNHHL/zmF/Z14iIvyBVg2/iWsr1uE24Xa7YdMqmzlB78Fc26Y/NBQNXW6aNDPfQk/sRAxcJeFb0V/XBk2b8ufHMpuwefr1xgfDO/EIHEhNvi3wOPwYGH9BT/od2kBsR4SSJ/1pV3y65r3jW2deYMeUevqyUd+wY4s4heYaT+wLfWOOBAtEAdV51dR/ELvAQP7CXNsmFl/gpJUO5il5YhAvLy9zj0vszvnrYD35pp/IGEDsDU3i8Jb86nfohsxhwYquF2KbGCd3Xj/flY/JTAfJ7OnLgU2ddWafsi9fGnPRkkfxbUAOxIfEN/KmfbdN223R7WU9gXYxd2KOExfb2CI+xO+K/tgZmwKNuWpV+CPACn3wgcgP2Ga/2vm4/qYdo20rviceb3zdjzxRQhuwo+/pFzG/k/vRO55zfbB2Et/8rcLwZ6rtQoJmLCI7diQe2ZcSmwzaFhfNPuusDdvkxKoXYrDkfYV1V+CqNd22dY6JcmD3wZ57Z+28sW/w+qDkauB2e+Fg4wWfmqI3Ol8/v+rt9VX3x13hjS7EKNNwx597cp76LfJeu16Jw+sr78Z8tG8NvcsNcmKA3vBItJnfg3i8vb7p8+snDpY+MzSwcdO6rOToQFfXtBO9d2Q/2BPFPDZ8a/hUrTTXIHlle9q7bZsyNm0EJ1mZG4TLrpm/G7EQiNj9it2fOTD7jOw8U0VZyNF1W4kBOUSuVnICqGqMSpmLrLkZC3QvPFPyNyRvHAjdfkLHhl0qDo9KbxzsvL19piZfWEudecc5Ze2/oTNjnz9/ImaftW7LjH3s1FXclb9ZENVj7NjUFPtvt0XbDfvwd1mW6eMdeTsxfuHAc8X+zH3yKfmWUBT+43bUAyweLlFcVmfNJR6DeWmtKXFNfUPHy0+bbhw6Trk8r5KDB+9ZklXEJXStrfNvx35mPT844LpzgLZzULiTXyjTum6yrbfXO74+qN/0Sk69ve0MWzf82Ih16D9/etW1LwiD44Ndsq2U9FMHJoqDp85BUKdeM3foCl/GB/kiwMSxmhTIocg8kG2bdr/oH18HNVQRlkMW6NbbKrXo1NR7u5Wyv7ywr6TOWn3Fl9gvysqB+W3GaNMG78I+FXi53bRtqwbxjd0HtD0+zVrY0/Tzzz9PHQYXE1oV8Vrha9pujTZxY26Tb27WT39YVGvslZiqmRNVsfWEzGUOnwcKN3IzEPuqhJ4SpNSW1Zh3IsQ6DG3m9MFzCVPFoFzSyvMuOtLv5Ebn3aizZ4U+uFallAcHjQ/mOryhX7dFiTlW4m2H5IR71jH7xcZ8326bJswDQEi4DEie6/Snnxb9/HdNf/i7gc+B0gu4Db4He8sdeGO/eaO2LS7dOSh+Y809eO7sew6XD7VFM04Zx3z2/aHsa+nH/EZM4+e6WSZXZpzJg4EzWTs7uR5awqmsr511HL8Sn421zvLTRpzXdZWDhNisKduKfCMrsXl7u8+D2SPxZh8g8sQ/cdEsofnjp8/65fNn5R1/J96hPfWJeWbNE7cVhZ4c3LnSfORbBHMXmelnjSYP4svOXp91lXjFh+TKIBAHaya2mb1KlOT0nFfaOz7emdP8xwGdOICS0NWhzfPiwW8t3BAuMr9S+EIX+YHY7RJxXxR9pl0t/QIX8OTZI4f4LsSvWp/yZClACBU78i5+zJzrs7/jT3QVQiO7VYlLYu64yUZZGqdlqvYcR25sG8Q1MhIjgYsPduzRtCl5nrkPPIgpqsXwhIGA2DOQv5BYrTXWCD6iA9R5ZXC2BvI6rcE8g4Q3e09sXXiGBSIXAug05cunDQPbp+xl1ZxvmAri83BbKvq2xSU4gC8XQ6pmoIh1augIiYFJSz66vuCss9hW8JMf2tS2po7gz7ZnXx9K6Bbe9Vsr/Ow89w4ldnZoAXR9IJ/NTiy4kJW4Dx08tx7sHwJpW5FJpYvVRg4gS3mPnHnLYB9W8vF//f/8V9bNXZ9593jjfeH8PmThhv42hfn9aysiNonPE0iRIH5VKZEiOD8avky96h/R/FvHJUFPII79e/iX9t+2bP9Li/1Vebb/pvp+1ZD3Ab+3/paNbNgBu2T7HbJ0PgJ7CWN6X1v2SfvRVvvEVYgZsM1d8GUTg5c80g/Kk+x9ZEAXmz5CBj/2I3kCt/D/CCbPV7LysAkWplSAbRVgW64nmBoQ5d2WyAFA/a7rkvW7iP8Comkfdl36rjr4iE3MUv8lwOrXfCChJ/ICkqUJ+rNKeGPbBBLM9ox/UetZQD/zjJxhE04/wx8huM6LSqcRmakDVzv1CR1ZQ7a/QCUfx/QpKm2LQS5qfSnhTy+2pg4EF0j7R2B7yuEdIu8yZxvcj2iDs51q2hi5mb+J4JY+1fuV/gV5wYtds04MMjcfITggzBfPt3XGLphjT/4Ld9XRM4h1wM4+ARDDjGcstX36kfaEfOBVzWZuA1tOSE+yDdQHCO7LfI+nvsxp4Or70u+TXj8qz7HQ1lNP6kBwgbS/hUvUpevgR8Cpm1zhJf/0NbkkOX+QLYqLHu16gm2V41tq688uQ+SmyAk4YbctLjpP3Gz9+s0mv7E3uREYxN62LiG2aUIDXpTYffnJANc5Fj6Gv7ryIhpExj6CfcqMLON748VfhhJfeFdXYtf5RRQAy1UTDK1k4hViqScH59wT86d9+o0SksuOqsgUP4IO5HTFp/zQisxLr33qiUj7SztmWsFKVZ5gW1yzLcoXPcbe/HgoGVpRrrHU0WvDC55KnbkIPpjUsWXnB+kUDs0gQMHboTAYTfmEYbbjY2RenfQzD5MHpG1EnUB3toXMTv5edMG3FpozPvkx0Wesx/xxERtCM/0xLZQEZ6dDn8u2qjRBFEjQpQmi4OZs+xkTu+QJkm3Fhw5R7JY1S3SIMftEVHhpR3bHvszfRx86/Ds/OlNHDqTKvJfPH1c7P5YjOP0pi85FZ2hCC0rhOz9e7OroOfV1dYI++UiIaRvE4ZdKkWkbjCbdHA/jxIQhkPECY1XxZUWiLn5oBnfydXwIW0SZ8bMd+xnPKwpibGvilRpN4DoIqinP+TjF7xfbUFgpU+70JVTIYr3t/DoPPuOelKbp2SJFaEu29e4bOjo/NiePhd2MMSeJSWJ3wgKPZD0L/KObmMTOU3diFhmpwxts2pfO+GIXPg4lTyNpjDgv2dZIjJ6+DGwKhNdGK9fsS2IIAEH7tBtNXNXy8Y75zBpA1mlLR3YBEHNFRgApE5d26Gzr9LMknWCXTMwtyfaESY8uWZr0zWrVNJ8b6LzqgeEu4Sf2MCdZ/5PNkolt+snx6I5MXSVEtG3iEUefbSpFp10iBSZ0oQV6Ltl+gohNIGMZkWLnwsdXG5miUENMAwPxdUQgNQjQxp9lyujMzUDE8fy4FOQAF3xkpm98sUumztiAYWQOsU1XMXqRw6X+YbxlviKPrxUjsUve0icVEf3F/vAN8NGz8EFxikVOattqrZQ47nygEyVDHZ/yMctVpyVmgCt0AwKuqUOybAA6Pcs5Ptgj2SciB4MO5hAydLUJk9TiufPg4+kd/ceUF/9oKQejIibJh+z7A/vxCDajr2TySim8NMYmqTJpyOmcbbB3MF5QhYSB2aqKvl3H089z7LwXg4053vlgRChlW8rFYUxhR7rxOR/O0hdlgIh9B/HvgF0qN+HyBMHfNZQ6QFcp4QdLE4MYj/2Zv+goZDCg0ePtkKMbyEHiNRZZcxz9I3Gh7sR3J88G7fm3hok5TdmWEZj2wLHoouKDmmasxGh8t7G9lZZl0bry8bGKcWwYkhlbiE1k7MTOtrgAa0dPYV9VU+Pj5cLHxWVdlLWZeWuF3EkcOaJE4Ji83CSCFRmRG9vSDk4KX1MVa0nmd0HB2yZ97C8v2KcJUmnqRXfamZPIC0SmBlhsjH2SFXx8ydggfraVD6+FrcGFBrRGiPgAPD8MkmcFXauCdpWQ07N/M+/hycFN5NomfuvkrVombbWm2BA6w29bC/G8IHqjK+Ohs41f/R1Eyfidg458UE9sq6yGXEtYIh3MffiP5AEf4R9SiJtyAAAQAElEQVTHQ/lgybdw5HBg0UonXxHTs51czzuNldgWNmvmRdyOrMDAx6oSJmmQk6mN7oU86fRj1xjYykFZ57mRGPTeFZ5WC4cxt9NOGKuajKzyomKsM/cD+QcxfMz3E/JN8UhqVdDEzq6dfe3Akbx7xP/9mYOiHPg7MDgQ//bjzn7ypgcHDR25CzFat1U7/PsDO/uQbWUt2VZyBXaFX5TgMUmDMbfSTn6HJjrjFyRcNaEPU3ORGxkfNBE04/xgPoIrfC43WQU0lUtFy31ohAbfOj4s0MWG+PjK4fXO/CU/Ng6DAjt+5XAz/8/cnUPQA992+KdOpVgmpuqLRmcuQXVoBnq2jXngkFHk8oG+0cVhMfsgehtrduWZcND+xCFp4mYjKzZSH/EfW6LrQfzuHIaFvyPjwV4ZfKF34ghkfOjozNiBLhtZwAgDNuGmFtbpum5al01Zd4M43jnIYlitiE+IhA84F7l3Dn4/f2ZOyZH0EStSDfLSwbwmJyLfxNa2dvLjzoFgI0elQf4PcByTMjYQ0PF1jKGiH987cTqQw5DsJiNHYpawZV2XeXDYT4XIOlRlZZ4+c6iWdnQUshb0IVaPsejzbv1v/+cf9ekhHbKCp5J9thOO4AgDB5DWTz+jT02CtzO/j9dDLCmeZUOujs5O3Kz8RygJz+DgPnO24+tOHiRHO0KrSj+9/KxWhSyT32LvxBsLj+Jz5AyJuBy899/funYO19kyRHrEAmw1fsIvyxa6mxp5EtlvHIa8ckgdCQiBFjb0xpZ1uUEfXlEvqtaI+w50SVZrhQ+R1RT6g9yyTXybGodXgiYCMzdH5gS5ifuArjM/JiDOJJFfhbHNpRsB/OkPP2vdftayNuqml22dfnA+r0DiLHJMGJ1prDK2DCWurl35W7c//7xy4LoqcUied/TboRP27xwCP5R3ZaEbNPxSarZk5W+QPq4D4zrxA33JnYV9PnpuHLpXszAZM4Y6cmLLGNJgw4m/nXUrSnBUU35sta2CMQC1hO/GBxiVPbzQVUhFqGbbDd6mhfW1bbfZHtD0MZTYakZnmfiVQ7boQOjsp47oA/uEzJN+qDF3rVZQ8MFv4SjQe582yAyNToVD4J0WOo/DM3ZZL8LuKvjYL69nqp6lYLONC53cEHaKus9+n3Kl8JISH8YG7cBBLWgHcDBPfa7PAXEHkKSBP8m3nbWPGqxTvJsyk3sL+bduDT8tY0xgQLGz2eysMTuGdg1s4aazL3QhnVwpNxoi/qFTSGgYKOC8bMv4H+jY05l3u2R4rVKlXVL8ZKqQQVBEsQSpcnjf6RYTZHn6OiBMGzT0mpB2wM79xHWSbWT9ID++ZizDtmX0SwxAnrzPszI1osGcV9qB9FIHJEvAYJ4DhGvqH5jNpZTYN/AVK97Hgr8gtGmHJtJmG+bgMU0TggRsy/g+kfS/vcpWQCm0JesqkX/JvHCxaZJAm/jihkZZn1+l//T//m+4s6nqJ0iazOBgngf5c0bqi5R//S3iRAz+LD+Yo6/oETH7Vz07f+XbTK7M6p+t57es/K2x31ZkW7Z/m+gvGv0t2b819hcp/R+U+fL3qv/2Zib1rhxMfVmQtRG4+ld90b/3r8bvrKMj8KvkKOhAdAe+ovsO8WUUlu8359AHvpB91fo4FJsCHwksf+z+VdpzU58Pl79M/K/JiU9zjACl/a2WvCAE/xG+ognfBwTdGecPqN/VtC37C/wppuRAaKLvqtM+58xBTXmzwe3Ea+JsUxdg/VoJfeBH4/YP+EIcgMH+Mn7FDfS8vu1PJLfgqb66bE8b7S/1VwR0Lr7ME09zQSnzgE+b4dme/XR+ABfft0NXTnyL/7ZvJ44AOg18HI9tkfMR9307QQt8P/JbmLK/vAjpx2XkRfY5BPmkP+19Imflma+hDSSvAnOIW9rfAuh5JXaB+ZI1MWk9faH61ndDEzsYohVaKbJHzyvvRGHLKTG9mc8QhyZw4oYiJ+0OX/CBSRsxIyPfQ/QmZh+H7VOS/aW2z/YXK77IGigJfMGcrQtnn7wn9vt7Ro31eflPrtjEHrLYFLAZnQCSy4HcqKMjftKc85j6I9hPQpCYyV2yT1x+TCzrosaPdbuUYlumcemlOS87WMk+6+M4+MDA5w3688cL/J39ODo68c8Ppz0fJ3hphksufGLwoJ8frrH7Aj2Lq5Bf4qaUU84x/1b0XLfwF3Is/tghUeQGZufDzbamXYW8yaxZEqvonR1uBZ1t2bGPvMP2j+OQzNxLHVpMeNIO6mBPGOgIn+0Zz8Q0/dAHEPsu5+onFp2Y2eiXlVJlzTwAN1inOz9AA5OOMYcOASMA7wAQrC9lzKbtsw49bchnv7XSyseSog5vxzBD48gOTFq8QQxNVRX+8MOfjp0YDVEBlp4+RzYc0DbwfI4YEkPylFcTZ6PFjDEw8GvAlLnotANwCAq1igxak/6sxYieJXzxt8OfdiA+xJfgY0faHbkZG9StNcUPI2M8+SYtbVCqVlPvsizpyoaS6+yIPLIcX4DgOnzRk7aMq+mjB9ciVp05CcSOCYxP2g+3d35wRsi7XekbjGlwZZ3lg+rOR83kwUnHwPMa6I2s2HQwl0Hblm1VFR+CFq34lbZm8cRDIYi4TH/2lPKdqRNxznvG7ZIv0BMPjY2MwDNGA1xAwQHhDQxsZAi0FZswUVexTTAl7rPukzabt55zEN3oJNBTNrVt2R8BfvpZ+0UtSmIT+nwo3dmTEk/QJ18ayJk2pU3uhvYCTwOdkWkTpLPOeJCpT0gPQKeFjcixaQGiHzlVTXaRa6cfkWVbs4Rez/ZESK6zH/mJRXppM6IyPXhEeVZw08oVZ8Dbhg5d+JDcPthLkqCtNeUD+Za//cH+nxwTpaBTPnYk7uRwVfzoM58ZhrUDQ4gFDEysTLWuKx9zV0VGxge4j1dM6si0i5yEjlqUPc8RQGGin8v2tHviaMe+QHLHsgROFFqTruGPbezEPg25itHzSrw6z5wHh0I5RAtvxrNmTgqBsvIntKLY9AJgRZ2cud85rCZ+B7I68dmxOTLTliwFUkmyjRUiTwY3zY+Z++Q9P1AGaUOc4QQGhG3VjHcsGzrzt6YsfSixMTpDJSEDvveKdnI9/rZWypxknqdcYQ7xv/gP/AClceHoR6bNHs2eEh2B0ATXqmgOYnwoJhe2ZnxnPSF5fijf8THyT5BcBVi2dRXbam2R5PmhNh+HI0fPEhmd2HbssuEjRp0PmGmGL/WTFDsGH5jvwE6MiVn0PQmS67FD9BOHhY/xj0do79OH6Hjj4OnBvpqYFbyNPLpkJz6xxcYGBfASxx/4mIOQO1//M97JhdgXvqwxQZv9Je84GRMldWgf6E8bMWAjT4rO6A5vazXxyfXQ2Z5zuPEhvxGzyIjuQGgIjQqewvbU8THvcxvreoNn29YZo+u58EXGXTsxTo4lNnk+xKZB1gYOciGGpH0n73OgtkMf3LZueKg5d9G7omNbV1W1DKOPCru5iPOYdLF7kFN4rNba9GnBn7QNeXwN2IZ/yORWAa1q7inbbQEnYCCzK2Vg8EBm/qbawG7b7CuLbvNvqy6qZvSctiZWJ5y8DRvsU1dsC0R/5NpWRe9t04JfB/k9daBPlMIuJwL0W9V8N+3YYXvyrSs2wFsuVWjBQzrt3pE1n0HEMjIf5FBErdsKbZ00HDq8vb5qJ8/i1/48/L1z+CoOCFdsasSOQGmwRkRBRcToujUvSkm+HczlNvNhm+/rmc/OemqtOKDf8HGZuoLfsc8O/qZWTVm/4Y2cVw48cxD7yy+fNXBoqDN+IKOUv1Xarn+OtZLDzKGthTW3rpsiJ/Z0PqJnXdzfHqzZ5ODQjBO2mFjV5DVr+RAhnfNXbho8k8zBk5Q5C6BjSDtxtK0N//K3iV9eXpBn7cRu3x8z9+JXIft226Y82JA3FH22iUnnEO+u19e3KafVokZ8Y3sRg6ydT58+Mc7JAPo7Mc/eMQbWuGRbKXfm8i1+cVjZx6o//tL1f/7Xf9J/+8df9Pf/+Eq0YJj/7DaRi4wuTc55k4SPGo2Gyan7tF0nhVLgTqUB74A2PjXe62wrdlaVsoekBqWAwhSQZP4UceA0Q9WKw9KNOHXdsweSW6QEsokpOXCQgwdzNeC1rUY81qeuOffg2faU8dSZ1+BFGfM0RWgz4xB6MCel6EYUft2Z+4fiR/rillhTSQpPLLWib1nWSTfffdmnF2xYOLQkWMqaWzi4wxVF952Dc6YA2UNv+ENqTPdjX+YwB7tvvAN07Ot90cEh/b4PeNFqcZg3ZjxOO7CZWDH9MyeSO61Z6bs0y9TFfO97R4Zn7KctjB7HQ52ArvzOWuZ6PZmSO8KqwdiOgeHNeui9Q9/hZJSQHXOOJaOs6uQd4xyvVlrXRflby7cXcnpbtNBvrQlupFNxpYtqbYwL3hb78cnKH6mQG18HunomEh478Re27FqIs1Fte85ffDl5StHVWNupEUfcdqUmmkoJX0Qa5LpgI4as66bMV2xfllXVCrmeEDkba3iFDhMxQBI5PgARDz9tNWgNtODPoM6YVEEBQ7ZDMdvJ8xw0BwEHuA4cdE+65Ne2rboBC/OEQsR1ZNQECIlDV0dXxMa2gDEQc6AJxSmrJo7YgZrxZM+lOWkGjXLNeVhaU1WBCTZA88Nl2tF1jqQHgs7BWqSlCLRP/Jh5LGUs0NF57nsH89HxdZIL09BpmUYB8ok39Qxh5n/mH7KoD/LyoI68OY7+0YkOdAe5fqAnkDGJQmOEnrpj587+EWBEtrFjKPk95yvIADI7ci6+jMGeEejFWhT7RH/6MaYcbrkUgot2Mlw3dKVpW+9/aAv4SI8biHjKZFfuDLIcJRek1n/9v17Vec7am6QFXE2dpmdu9Gj9LS6U/XPU4A8OTpt/WH+UGYeuvm2cPUHKxAFMfNonSKBZJMjWCenTnFUC43T+ahDpAXSPKEn7eziT9cv4l35wwNxUsHacYDf5HUou/y5A0g+vi/8a/LY/yMA/By45+sZuPe0/a7+T/aWNy96r/jV53/rwa3Tf4i+5V/3t+K/34+MFH6mC+9j/7bZt2V/gW2r7y5jtD8NFu9gcPIEO14mjAe6YMKcJNvbnoNElnkWhA6liTY4T0pUYN1jPWpSShaDcTzoWdDYpht4vUO/tNJDIVoZsJLH1z1Q5NBfJlFEQjZGH31zQ9M7rOznJzSfSNjZca8MwIIWcG0bPBE3ZUVOoMryzZv1ALFMH0v4IwQU+4tK+8intfw7Ylu3fzfqtvvMhhCNISJvq9C8N4MLRlKLmJGWqng0940FtCMyeUoCYkxMY4BokSECy9BXoNwqxR45diouBi7iPMW246uDTTs1QqkyRUCsxJ6pG20p9QtGumaNmfifDh1v8Dpy8yf1TX7y+YI594DF6bJ8Yqq/6J/b9HtkTwEx5GD37zxr0nIfg0r7ANrHw1Z1t27O+kJMHoVP/06a0r/HU6QeufJg8wsnGTQAAEABJREFUDNjIunjSBkCfFzIVoBdeKl38aQd3QfrfAbyDCXl/Nn0Vd0Nu/GBOXLR/32VofwQfucfUe+4BA+W2GT5hNtNDDpVsKzThSf+C3q3A+dxhL6B/tVMP+oG0Q3fB7GcLUnyCD8FXngoTptonblCj/ArxpXrWtjOk0dnpQgc2cgr8lEP/4qc56TIeCE/q64U07IHQBS68bdnRM2adMduaOiRFxqXDPumwRvlbF7ivAMT6CK1KjbVX/Jg2PwRUiYORZqUVWNxkNQmMuV+XbZ0/ZobKYAG2WxoCD6ioT77sOQHb4KwUOzZ2+ukJ1Z5tO/gBMiDwkWMZJQb78Zr+grBLkV/4Yi9KDYMG+Sw95/UyjhlMTAP50RBInBKf1IiDAt3MZZ4di5+yqSXL1GDUatXUM+Uz4qZvi0sxQ5BMmOY0S/gScwYEO40hM3/SbE+iIuJNNf9YthV74+8Yei+MyMgqIG3J+lhsKzbaJdsTLhmRM0YXzs4fbKIkFvmxFV2pQcEjILypsahOWaKEP3QHv1Z2fqRRYaeES4g18R8adEaUQW/saOSZsbewR1DtfBh7PHaFpCo8gTh56nH4MhFGFuiOvM7cgOaqr6BMn31rEMPodeIHbuL1lMt4+oV+MzYSA2EJskcPjRT5gchgSC7LBmRVnTFIDUrxG8s0y+jqQOKBmbSRhdxjH7M9xtC7TMPhTgSYA5rRF95JA11stLEHCjvEku0JoFTttMMuGRjE5OIdUW6piENoo3zwI1ih4Qex8VPQDGoqTStGpz5tEWXwY5hKhe+SZWOLpYiEjTr6V2GqOkJsT5oDvh1dwYW2+Cijagq4NUUepitiLx8tqyMI02gVNKxhNQlFpZKdNUwX8wa4HcJ8qDrtYjw0ATdVW2To5z/flpzEZ42uoUM9CaouOxpLgmfMv+VgQQBkjIpOValVKXUgHyDuyVN8LfxZFvQ8x63GocBN1QrZUuFca1b+q/2FD4Lr2iR3RXL8FL5mrrI3C1oRqI5PmKshw49s8nSQNwcfER/EM2OP0EwcsrhG+g/8Apd23neFfYM5OLD14APl/H/RUc+cnP4PtdbUqtBTs86Hp2pNsxi7aWCiqj1x9DEsdw3kTz+QFR8EfbWGG8xh75IbqMgoFb4ZUHU18qARk6pSa6IM7ax9GlylySf4rFmWdZVt9qau6AlE9WC+ThD4wIBmPsShn6wTb/QMQLUo/+xrLYsUW5CpQh/tKRM/OoAk0EYGINNuciPvzAjBCC1o2ZbhxVMNPj6pQ4P6xL7IM0snTfarYr0Dxm83SdTcZW699/k3VdKGRHnOeI5ItrnpWbB1tlIPpmHwIeo+IfHrzHVss62lrWrVJnUoY+OOnoM8GeSYZQk6VZEmXfPnF3iWhAKxo0OLSGLalZx/MEfRA6dKVsEfX43cGeg5KaKJvDEQHapQi0JOgBus2ZB3aG1Dk3EjTdgx1EnuAQGk6B1AJze6QEmsA27IHzqwpTNXY3QhRsbVKuQYCpw5Dj764sidL+EHMuP3zvo4WB+GeF1Yo1Xob4IDys6uwLMnMlinbV1QV1o4qFxv24ynVdoxbEfnjv0DX0zMMEOPN/Rl7ulnvTXy5Xa7yS7m54EPuxbybn6kBddHx9cuY69laHYOBx6KnVWLXA1szf5ObsUHS2rkTfaSws4FG0HJyMMsIXLKiD1W8VF303ZbJk8Vc2FPeaF9sI9kDsKTZ+6DeO7sE2knZjvjrxz0RW/sDn/aD/aPPidDMnq5I78UmhxwiRK6zE1rUvgafldraqu1tFLstk1MBnEn/5A3iFvklReVm6ySsXlI2DwDK3mQ80IO4+whXVIHl3rH6fn/bKQeiQ1++zmPbVu0LCsy4WPOlKniECb74U5OvL296Y7/4UcktIu27YV6mzYEd2DjTnwyb2MMNfw45xJ78C02D3zAIsXOjK3bbfp/cOBiDtdu2LRti27kRf6p3IZ9iXVkwsT8Debvjt5l/jO5P/30B5UTn0gd5F5nHQzyZuCLdds2FXGQDTsgaCdAQzeuLuydha1VkAAw60beGDqWieJL9L8xr/OfYWXNP5j7nfWDam3EbWmLtrUJMXNvepl+GVus0RvzI0rXCs3Ly09aGu8CwTAXYsbGkDrKYuaC7nVlLujMmBKb5FN0rctNraEH/htrrnHIc5D7yX8RW8fmLrUKzaKff0LXsiiHq41aGZ90IiTW7cZ8t13brdSI9bI+a2K2bau2bVE1aOE79tLb66FPn984TH2budmwpSNvoV7g6WMH/yCEXQOnWi3ouE1dobURJjOHD/3y6TN7+gPhFrOhrNk9vhKHAbxxoLsT5/gOgaqaWiulv+/sQ0xe/M56O4hj7wN5Q0J+w5aqNmXagm+TRqncsMvs1VLW9UHsgpdKZiy/0RaJ9LTW9h/1j//wB/2n/+WOvU3526WGrmPMZ9b9p08PfBX2iHogE9857P/89kmdmKz5W9uss4ND4Q788ZdXfH5D1p297IEUtFoqF9DUmNN13USlN95j/gn6f/zjJ/3DHz9zAP1JvxCPg+enkNW86LZsWqokmfzCb+b98XaoJz9Zs6n1LK1ZDfroWJZFidX9fsDXaQcG9nR8ONvJu967qjXNXB1S5nNjPbW2aMZNJdvAUMwodAxiPKDN3qY+iGGpIaOh8+eXm25bsQaCS92EqcSC+DEZbxzuvt4f+H6fe038/fy66zMH3HPvYQKGEZ6ri4Pv+Fo6EBKdQxamafBgxgzm5MBmESfphX3l7/7uD/oP/+EP5PSqlJ0cip+ohm5okE+DgWMf8HbiKGzrOvauzPUBnjRTx6+dh/7BAXSnFnpt4iCJx+gcf3t96PXzQ2b+F/Z0EkqdnI59raTEa6W+rczjTaKSbXSWIJSQewCytEK4bqv+7u9uypq3u4pYr6zXU5/Ie3xlvjCBq+PjosZ4IdNGCNgDu8UT3B6MFfNSKgyparohP3vEsqxa2FPCMnkrvKUpGj5IFV+8SNXgxw4u2daCrCX0HS3ErMOUeYFBOAUMQJN2xnraY6UMeFIHEIVtTSa/RImMQnb2xG1bsG8hJg0fV2yQQv94dOavJNYGGIUnc7O0BbpFDOBDB2LDqTOmFsyxv8FaNI7sN3OeD3XWYKxo4k5CkVbzHXDmAfYOlHwBs36QHdEBmrgvwkDEUc9Vbso+aRc9LGKPOOdvTLtI40w7OXQIs8SwECNUC/fVCj4PDeJ2/gdd8UfaEXLAvKOsU0f4aRc6YmcAQaFJDpzz8v9n79+75ciR7U5wb4O7xyGzrkar15rv/6lm/pppaenZL0m3qjLJExHuQP82POLwkMmszLqVJV2pBboFAIO9YYA/QGYiJ/Yj68DQTptq2jFYB4ryCAKyL0sI0ckDil760qlnwBdbnjjhQ8euQT5DM+cR27Eh6yc8pw1ICg626B7UgnZM3VaCYDcJHD9cEPObK/GJXWGJ7TtBur5a//bfsu6ug3htkkvJ9cG6EyV6L9v2Jg3U/xiXLRzVby/Q64TfzvN3oBzMZ5L57yD6nyTSZQX+Scz/jJhmXBPbB/wzMu2flSmdQL2HXzMuG8gv5WvGfhM/Orm+Ik3O2dZck/rrS3THrsBf5CYfMj7p3xkx3m3sGQ/EptR/T/jWjn+qrl+S835u0/5KPrEI3xOfOvAVzW/ovAvjz6gzpahR6if8jAhEMcjs0zqv2JXW057UT1zwAbtSfQWIUeQE3g/Ylu0vqDS/hS+jv9qyw/xzstgY+Hbke3n5FPGsnzzv+1NWAvgYtE+99pfaPtsPkt9UjfNJ4412MImBN8RvaIT+CdK3NqQf0F8sqP1m/Iuz33Mr9NEZpjMn0hqyPUGyUkITSDuQ9R36tPWgEeU9DU9yXFCiJPgACJ7exhvkoQ22rx720v8avtDTmkP2F7smgp/If46nDWpekxTy4GJzdKZOf8Kk+uYHQc7D8Tv0lPNV37I9MbaVP5En2kE+dcjpfQ1mrQUU2gnn+GyGHv0n5vxtzZM06OgIPGMZHjl0Z6yrfL7QzA8W1hzP8DuwT7zBwcWvoPOEyGbKZts6S2Taz16mDy6IgnkDGoVf4dh56QmcsjqmxvKMnBBRnSf349h5sN/n/NueOsPD7WMS2qa26t3WhFpBCK6ANnlvvOgfvLRkbvWuhD0QVPjSLuJjW04tM2RkDF4uDu15gUdObLCt0Dbe5BY+NgTS1/sCO2SyLUeepXrYapt5aEAp81dz3Bq8IMWW6HgvKjjr/BM/vh0PbSE79uTFtbWm0MTm1MyKOvtQIP3AM46KXOyphw02eh7tp67o1yyZWwkSpdjQAoM3qtAmzpE90HWOF7RW5h6y2RalPwQ+cemO/DA2rwzMBpY/8X4iwM04kTdPXIZo2546IuvIBw1IonvOD3MVfEhTD2TE5rQTi7QD6SNGrZgbIC/RjTkOn438R2zSf4LBpR3egASd43ta2BsF+lIYVeaISVJ0TsDe8KY9HvETcgK4AWli31kTycVj9kUpdEfeIE6hw0Q9AdSUD5mqTnsmHQOt4R950gA/xsIX2oBtFeAiL6Gfc5b+AyLHLkmWgPTzcp96QpeqmlJggcJTXuMjSQNfIFM39qJ8OLHR84hTVU36KYdYoF5fypBtAJrU5VMuPOu6aAEmf8YAUQqadSkt6KoWXqvVadvOmj5Y2286Hjyi2FYjPqIkt2VNXZE/sPUOX2femAwmOZihjr1Zd4FzLgdjCJjXgBRgvRzsgwf8g/bUDVlIbMv21CNKYhrdHaLEg8E5FhtsQ8FFbZ9tyNCBSuQWuHU5Y2J78tmPuNEXxXzgC2dis65NNvOALdOuOW7lDxKnXFBqZVUV/SHIlVI0uGji39DM09gbsEtVJdtznNBF3OTf2ecDg/XIoBQSfsIX6OBTi2JbrUWWobCeBY0Kf3y3T7s6/qcf3idYVmG3y0qZbZqNnChXUHxE6nyI3bFvQG3ZVug2PuY89xHN4vn7/Ekvejr5NPXiZGzI3N049Ew+LMtKDp4fxI/4nRyAvrXGR8YFWBUZgcg1H6dsT5x01nsOhpAXmXc+YIsSesimndWy92M+cYNF9skXmoCsXAItmnqWQd6OGA7Whgf700/enTnY55ze0HlDf3yDbLKnHZqOzikiMgIhQEmqrMtti/8NOWwOEFZr2Nym3+uWdjG/TbalXEDRTvyD6DwXxKYqaJhHUSCZcxb8E6bNrMusT0g0yIXE3zbyS6G73a4cjty5rx/AnYCJD6KHUgY/WZtUfKy+ANjNvpV+IHN85ZAyB0HGjsxrw5eMPWEQv8Tj2Re6Q9uQc3l54UPxRhwOTT0oDL610kE+9OlnZy8Zut1vSryjL3XHF9vErSZEd3LzcrmQW03hja9xyDZqa8K64kP2AvSL4mIMqEZNP1dkz7iQY4kRLghmFT7aVrn4+H+f6KJvW8oFPmO2053xjazIiM2xZ5BfoozMexn/G7AqJeOvHDjdyK3kUSOWC7bG5meOIa8AABAASURBVIwHCp7YkXarpoO1k38VGz0x6Jjr6T7n0B6ChHgkRsaeHjbsR++6kW+LIiNI26qSquEb+3FsyJ4eOzGVeHb4h1qzGjYYiM4bayBzErgRr+ScKK01VWvQFj1mASHJhdnJz9Rn2Z72xN/854EjM3mVA/9WNceDSz+2yKesrP8ruXtH54G9idF22VTYJcrgAFjzXyQtWpjriUcXlw7WRJ9rdLBmDgUX2TlkPci7tAM4jKTo66yN/YwBQc5Y9OKSXKUpwMRXoomBehSamT8q5QAHScw1NmJPeEWJba0aNm5q4FsrRWarYlS6zf+HKrHHXvHBvRHTMQ8LMuw5h9FRD/o+ujoHwsFtzHHw4bHRzvoK16PSuUYO4nHu8wOjMpY8DB3OCDbZhvaMQeY4c957V6tGbq3zPnFLzjIPRfwtE7oxRUTWKwe3C3YH0dGxE+Pwpx8759zBV/h44xAvubRdPujTa9fnz0NXDhdQR0532lcOwm/zoO/186s6vg6Oe8ZjXoxQzNU1h5gcFtsLObGqtU1LeyEIEHBhhkK3cGBHF5kDyP+rll6EKD4IOTddrzsxEnKEHCl8gzjnWUFGJMLi5zHzquO7ZknsE4/BePbgHK4nFjcOVxdOnON3ZDWmetsWbVsDav6lhiK2+f+M7vt96r1csH/ZyMNTvolXYOV5rhBileySPC9VlRoybBDob/jZWsmu6cvOHAzibVt2fB3KnCT/r9h3i88cbuGdLDE2pl8dv+PPnn2HwzrCLtuAyAUje+eQ+KQtS4HsQ5Ag5XGRx4N7Ots7/hxiy1L+H8L3azEH5DzTcHsdrE0x3mEy7UDXQYzDK1kxKHFNPIPv+BP78y/ub1f2Z5Jm43nlQlzbIj1SULElUCVsDnjKil9Zb3f2lNj88rLit7DhUErGcZv+mHZkz7rdWTsM2lYOxxoOVwPBlRUQHoSrULY8bFiYi4BLasDKYXVss6WqRQ1kaxaiZP4IMJ0Cgm+tqapwf5xr73roNv9iAXYSVwXgESU2UD0u7CYmZ6dmFZ2x23STz5ErLTKIjCVu61baLk3L2oRakQK6ou+O3p0cOQ60cIV+Wdlvgcip2Et+LkCjnXEq/Bo621arkkGOCB3Cn/uMrW0FN80Fn/YYA9wJoqS/s+c869wj7uxDqSFFhwGROwC5cWfyRmID5N6WXMmzS/hD2FpsQTDXQKdtFbbpWUAe6AufbfaTBpsZxVbkTzn0ckGa6ivI+IEN4U+741zq0Bo9VehHnG3kFrzIzSCt0AmbOv1A+qkDwU+ArsJbpnVedM9GfuGN/h0b8pfGYkf4Axn+HthPWSh/RzB6zbj+23/zR+YsY4UJpelHk6rRR58scFLpNxZH1m+k/a9JFl/+EsQWW5rwbgL0dy8oVeDXFU3bIPU/wb7wvIfcPN7Dr2l/0r6XkfYT/2v8vzYeWX8L/Jr8Xxsfves9/DL9/5gj2ZDeg23ZAVFLRftbsM3YCfpOYfgcL381+l5P2s/BgiGb2RMyZjcZeNL8tbV5WAm850ONbCv59h7/8/aXbS+2TOBGIfY4uKeMJ88A/5fgSfe31jaagb9Vzrf89ik3c/Ae7PMmFt/nDU9+Y33SvSFoQM6vFPrZ4Ce4AE0Rpjn23IuDC2Q8kHZ4T7rI+Roy/gTbb9bYnujYlEZq+8RF3nvI+ATm8bRjYNeYdk38L/zYln1CSL4rMwPfACxTtn3y2n6jSA5OeOCmTJwP7kkUXNpvtjI+5yIIBh7V1BHakYcx8LnGc5CO/WUun7kaPYFn/62GL7wBWPH7y1pIP/hA2u8huPeQschMzUwi52w9f22D+1r2c+xZD/z5Apmnc2RgY/aKMcdPPOKQd47n9zkWume/E78Bb/qBjKXfeaPp3AeCw6pzz1NT5Q+C3+eUbUVR+PIgllqUyHoPoBSZz/HUgdBgNnMmxFR+JiBVz2K/753YbzGk8JSRPam1dhK9+42uQFC20RWQjEr9SoESek1aWxIwePi2LS5Zku0JeldsP3oD3zVfCPqMORmAwfGbLvhzfAQ3IX3uw0HEIaSAnv49fUjHtnjWlh8+hDzQmbsniGJbxYOsKOGfLw15eAZCB1oYr68KPLZBP6HkKHsSWeJ6ODLOts4ycMyG/gEFX/pVTa01VfplXBh4F960p7QpoPMilof7N9sm9lT1aMJLP8ED4Qdr6vh/8HId6G/jyEcTHPwOOCTbyh9RaMqGBub+iB1ocHBAPsAPZEVmPezO+Al5eb0zv/gyab/wNA6oEIscT9LkekdOZAlUxhOLDHZihhr8GsgSkHrMvm3ZnrFbeJOddMjRo9iMY1fkLXyQacWLryycnRD7bauqycZPeKcM7AU7dYVm2sBYXiZ3XhDDHLweZWBjmliFXWkJ3nzYAIOsyAy20CF5fugKLnydPWXQsS0ulYvakiwbwLbYC4nel8Rrf+QpWs6h0As/JjG89DNQhcyyGNKzDPxhSrHz5J4sDE5bIIwddGV72qSU+AJfPqDsxKFjexxGckxUxVbobE++NufZ2vkCZJeWZVFKJw/v8A/2ivSjM7akTl86+W2rYrtLAhdLs5dOvZJsY3+ftbAg/FbRD3jmRSMvIFMfcKOEirYmpC34jI58xLDogYycDm0AlFrVBMuKPQtrdV2bCsGhPWMx5n41yIWBDFFsOACaiqzYPRhPP7xCXq5OTDsffQd8sbNDE1z6WK0Uq6QnRCZzAUK2Nf84tkv7zrqbsR1iSALfe5/6jR+RPdCXeWvM15znxzzEN1Gil2pemIQIhOQqy4CCcWLS+EiyKPIyL6LYTWXmecosGTqDk63W4CEnCLmiY+cjpShVxS+exk5wB/bnAMC2CIViQ+gh0qQFbzsiAU/fTh+RAXFoqUIODOaln9CzHx0nfQgAo7vwKTXE6BqP8TOeB7mKqgyhuwFF2w84aelMfOgCsdG27qzPHRg4bPEHnNEV+qyBxOy0NXNl0PiCTTRU1STo45dl+ucHl8zfMfCBwNjWWdBAvAfQR9oDdOcDTmevgZa4gsY30FxPnQW/7SnbRjd0HbmoU+Y0Ng515q2p3CZO0OHO5KkqtbkWVupVI/r5RumSWpWQTCwjd8z4KwX+Ax3xa4zEeAg2Rgz/gH5oHuazV0A6cY2cycf08OzkRuxe0GuHp2Ob4T+vaTPyY/+JkYxBsbM1bKIdOQMahE99ha0NeakjCbGK/Od+pUeJvWkOGoHO/rfzgdRu2NCQZZXzgXdVVVPK4Ce0VPPq3MMz7/Fj4Phg3bdaZXvKSL4lIHZ8g/u8NIRlJgeojT7x3tp49oRr8s35kVn/XQd7gBlrxcfaZZPAwy27aEZuqlLh98J4YWu1Rq4M9Aw12qIkFxIryeiwFuah8bH3yL8oTK7MfcRytVAQTmR3aQCEhpqG6A8AyX0Mxc7oa3NfDl+buFY17UmsEvein3b0p0aMbE8aURCl4EOXmFUtwUIjIDYN5oOPzX2ffVEyX4m/VIxhS2wQNjNmcI1nBKM38kDHaNlWSnyKvp4GvuASH0Y53GA+7QbJ0JXD8s8cWu3k6IwRtAlRI27J3/BL5k/JtoIL2CbfjE1i7kQp/FxmnzCr1Qo0xVe7tHM/PQAzx8mD5xzeONiJDYHoSowSv+k3nQNbd/ajzh67rKvCF3k2NrnJQPxKTgcie5BnsM5Yr6zJyN3xi+hhc/K2Eaea44hlzxmyI0+Krp1YdATEj0G+t1q0Q3iwr0qldd3gNb4ikbE8p5VLnT1uTB+7Li+bqoVmJ/J6VwbtgbydvXYndn3aYvxgALmDnJaO+H0/6B/qrLcD/aND6/Af8N448D8UW6eCMVRFvJFT5MPHjx90sM7/9Mcf9eOPPynyxL4YHTNOyFk55JHBHtb9esKxlzT/9RxziQ13DlU6+kUcbHzsXc4cKqVkcIPxc85gxY6DtZZnjXVZ0StsPO1MfI7cz4jTujZtW9b5mP86uRFHG2NkXS4XteQ5fgRlW/Fp21blX4P30dXwNfyD9p0Df0sqN9mlQtayrNSN+BkbOjHs5P4duEEpYtwZG+RDkx2aQzlIjh+R9+HyAn8p/8noH//8I22rscfcbkP/+I93tXrRunzQ0jZgRZY0JObljr+7WisOTTe5TF8TGH67OrkUXaGTjF3Yx1rAUDVLg/GffvqJLvG20bEh7wKlp66sl4M9E4SqpNQbPrPVzXP9dV30kn+Z70UGCBNCRTEyD+zZdX09dL91cI14aOKYvim/cSB4efGUve8SIVZkNPabciOmmiW6M6fHzPuBrolWGsXgy2XVtjWl4JZi6mwzNtsI3VnfeXaiyVBpkGtj0Ewd81jPrS26MP+GKLEx0c5hZ+iWBR8FhjzEDPhxNQPQVDWt68ah/VXXa+acsYhGptERCGkOHJNLg4P7BHAECV01bIeuUU89zIUA24zmKlnQKAUbkMsSIcbpF3O2qbB9AaqVLi8LOGtnfkMxwRJpErVCmFKifqjSVIN3NviJ2jlGHDqNMX3u+IyR+EtDowv9Q/FhMD6ecZz8DRWW3VQorQLJNWA/2GMOcurodMDlir5GLqxrad2stkjBxcfwiFJNWqApgmlk9DmfOzYcOk0a8BQQvaAejANeyVraym/TLJYiv9pg3qyG3NyXr593cvDQwLfIDIQuIMoeu9nvBL+IW2uWiwEuB/hxAFx8noDKmBKARHMcGpaO1lroF9DUWiPf+/TnYN529sWBIbYZDzTqJ9BHWBHb8A2EHwQrfPe5nz/mBQcy1ip8FgKYf8v4Z+LfMN7kC9M3//XwDm4nrpElig1tWctK7KAFRWzAgRfzLWJgY3utqqoMaw6dQZf5I3J1QHvgj6F1eIDYZWTrZ8VgShnP3iWZmAygT1zwtmmb/BZ4KOgLqAdQMa5ZbDN0QrWmBtCTGQ091bzSDgTfmNeJ5CduuWjkvuah9P/dv/9R96OhYyMMi1xwhYbBqjZlC38///iKp+H9n/D/sAhkBTzh/2Gu/w/gbjaZpxtpv4cn/nt1Zjz4bKhPeOKCT3sC+wV7IptHsCcMBgJnL7+dnwDVuyu2vOv+ajP07yEMRn+AvSrdd8DAu97v0sQvBX4XYf99Cnm6XwS9Vcn+9TiHJPDmMckRORPSpkH1NhzaKfU98m30SyN0X3q/0kLHnLtHfeaRJorbcW6JU4A9NT/awr8TRLG/jNH9J18RU7+HqPjyjRW2sTlQ34x8p+vv4N6hEqN3XeXhIPCGy/wEHojQB2ZQY9sTHuNn9a3SEJ0jv/33G563bhqDhxnxMDV4qNon5OELrMyfDIaq80B68PB98AaU8egOjcwDWRyg5gJtiWuCzlIM5MGqyjyEmQfyppUHy5Un4aU1FeN6lKqCpvFSt06at5ciURI7p5bescxOK/iA8Ot9CQ99O4zCncHD9gF0dcZsa+Fj1NOOOR/Q57KNnhPSf4J94mw/UbO2icWMU1cexu/3nfo+dU6C5w8BDWf8DgQdW3Ziu/M3VDi0AAAQAElEQVQ2vPNAn90f8zIEP3afLfU8qCN352E9bbuwfyFWJzTe0O1Il2yfUFY+COz32NXnh53YtqPrYE7jsx3aU8+RlxDk78DB29H5UoDRmWd9KeH70vvS2pG58zKSvym8I6vjD2Zq4SWvAC/IqunhFyZaxk6TD8u2qpiTzKUdu8woF2wd/4/Ix7Z7/NnvxKTPGEGBv3oHRW4FHvw6CyLfaAbztb+LQ2FD9DbseIJdEky2p54D3eHp+CXKc55ozmsQp46dO3Q5GDyhYycOQDHeMXRk7OgPDHgYVvQXuriUvEAcOCt5amMLRAO7B3I68xP54e/w29bkr5LLsvWloD48kZf64ENwoCPrC5HgsVrBb17GQqxH4e0xvqVXjGVtbutG7mWtbvA0mT8ZD0THWfMbQ6Kfh6OdPL/NHB7Tp3Vb2BPQV9Bxhe8JdGV7zqN4CRPlmPw3Prjko0sg7Rtr7ca63rEYRdB1WhNMB38yn7Fb6YPKlf6yrlouq9q26ko+3ZC/E5vO3MSO0DmxBE7JwTwAWcuK/csD2iKbPHkO07Y9cdVKhR0zhgjyg0ZvDc37amxm+DnKXrgR46bWTv7CjgzGvp0cS92Z++Dsgm6ZPGl3fOjkScYCVZVqgmV1+PKvqW58gbvf7uwNOzE82C8O2ofu5OaA5hmHWSPP2NDYayKvVQkXdfCBZGdthqZTJy8zV9Eff0ZsSb4i83a/IX/XAZ2Yp9MgLLKQxY9SskektpKi2b/yrzSekD1sAvIiJ3pDHejo2sHHhtQZC03Hl9QH40+1c+xhV2KR8dBFzleAWfPZHcb8506/jFmJg+1pu23RUIrt2SzitZAjLdCshdityTvypappEillKPak1d7jkRPexLdjO25gRajE2rBM88Df+HqOD9nEjbkKLtDJ6afsYmx57LGRmQ++oYmOdV1mDi3tnNfwZGzmBzoGkxEdA52Iwfd8EElvvOkcjFULXm+4xDVywtsYy7rJR/xW6CkTk6wheGgL3Xw/Es4hQGLbkMFVAPvWyzZzfCF+gUbdqqkx1rZl8kWMbUQQB6I1iMUEghcbAqD0LDY2tMZaWxXbjIDQBA7WWXI2cXrGoXPQ4JIG82Fow7Ntm+JTZOY/4xpIrvBNSIY2UNQSuW3N2Jhaj2LyYtmif1UhUxiYfxE10LWsTdsl+FLDzp2DkDvrCBKl2O/8BBF+eypT8n0wb1WldV0VOzfitKFro17Qm38BdLAORJnj0F2I87ptfBy/6JL/tOY8PGmy3xkNfa7M74095H5nHyFPDu79ic3tduXj6v0LD8kxmAPJ7DNi3z50vwV2XfEn/HPf0VnGjK80VXIPGHl2mOoPJY5mblPTebsyZ53AbOtCCLv62LVuTZfLqsvD5y3ty4LcxChgWZKJUVVTJxZXDk1yiDhxxLLjk21xQSiKNacJf1A3dSXH78QBN+kPZY+6sb9mHmOXKBUm7E7Mc1+LvBVbN2IdWFdiTqxfXl50oW7kd3iTf1/gVdE1UNzRn3bmIPHrzLVwaSD4QE/PvTt0wEg8sUHgxwQpH9c3dH94+aAffvg47b5OmzmdwZHY28g/8eG88gxXCGcuEojIK/a02HlBRuTEljGsws/1kUcL/iUufeofrLHSiszEoJpmTobv6d+Nw6MbcbzN/Llxv+jE8kCllVKtkLEg4wRcVQ5aImshnzPXK7pFGcTjOuVcyUWeFcjPxMhNavizXC5alw3KmvILfxbyZdTQzpwnLwcxNv60KjXmY11Wrduqop+x2Jnnh+xTy2XFFiJP3t2II4Lxb9UGfiNGl+jDtpdL5hcAt27FM82rPn/6HHKt6zbn/gLNdnm2F2Qsin+oxdYB9AlVxIa1Mdgr7qyj2+2VHN6Rs3IotEHjKTe/C/ehlw8X5voH5V/9xZeRDZc5s0uZE5EzYTA+G2WX2PCyzgPVDVs1538oZcyqSKnSwXNAwXOZvi7M2X3G/Hq96/XzTT/9BPz4SZ8+v+rGXnF9veH3FfxP+vTpJ7XW9Ic//EEfP/6gDx8+YEuBh5Y4Vjtjb9fkzdo8eIbofUy+jTgWZlRrin2xK3pj+w8fPyogct4EITGIjuA+PNbZum3kvqasxCX/udof/vBBlxy4Ize8+35V1nLaAwWByNu2VfG5UB0blnXRDz/8MOEjukXJmqJSwbCS+zlwjo7wduzq7Dk/fr7q3//7/8IcG95VboCtD8T+mS/ZF14+vCj+3uYauWu7LPrwMYfFSCLf7/srsQ9c9fr6SVfy4U68MVlV1pSB3y/s6y8cHF4uxv4Pkkrmz8IBPuFWh+HgXrNjG7dBEe4ZIy1SQ2fuzbcckLGuYdZB28jIvbjI8dRtWeUq7GE/QXbyZ+XAL7G6Xg/lsHhHsI1u6CwpkPGFtQwaO7pwCxlDd+4XSoEIs4gcHdoHrcgRNkcAHNDeded9dOYJ6zG+HDzjN9bwMu0a+vjDpj/8sBLvj8SdHMZfRRk5HprGehExY3lw5x4atAs7G/vEx4+ljbz5fH3l/QELWAvJidDSQ17T0prMesq/cJ6ieAdmWevy0tWWrNtDH//Q9PJhU6smybINb2lhHjb2om1btLGmLttFL+TjyuFlYUd07di7EKeNmB7MQyA+76zFnf3rBuzWPOy7sq9e81/HYs0MAttaqeGHsncQP81S/NabDSt7pI0AwOhkUNHb2WsOnis7sUrIwz5wnC4x72LLZa2g9z50v425Zg8ehg5038HdsEVElKlQIyZCwJ33+huH6Vm3N3I7+XGHzrYWnllfLpsC69rgsQrbg08sbGxE3gDkY47Z4LgQrVR24e/JixNKnKLjlX3o9fU1KCmEoow8n2A3dowxZFsrMW6NMS5CDf/g3oTGrvk8s+PXfULH90PZmyBF/ZiyefVlHoaqaspr1dijFzXmLz4NYipyBWmSh4ge0IHzqlazseD3Rk4srZGa1mAhvM0F/ruEfKmoG3MW2cmfdd2UeDX4cGnaeMeog/U3mJdo1KOYuhBgpzUtEtMrFCLbyLbel5DZ4LieeKPbNjoLaLCWhJKQgEaOviqxKbE+kWb8hLMvWRSIiKZsI8/U+gqmAgmclQKZGuultVJNe8TY19CIp2MatiFeBz/5i109Ihj41//6J+5RN42xSDIR1oS0bcvIxRglPuFBlL5bMqdfAVTPPs2/8cJ6PeGfKurJ/0v113Jt6ddA2DTYFQL6qwsK9B7+OgGxLRzMp5LgaQcyYYHgAmkH0g6E5rfD+1j9Nq7oCERnIO1A2oHfJuV/XKrE4j0kJu/hlz3/pbkI/vtcg+ToQOpfgu9zJrMB0jOL/qRhayLXxfbQ2cwjt4sbATDe6ThppRPXqU944n+tDl9kD3acgfIJsz004zao3+DQwBa0KRtT9ptiTaX2oAVfqXG/qak2smGFZ3ZnPXHcIE7Mr//alu1fJ/xnSjH9JQjP2vb0xz7rXzbbDCWOpXIDCr4CB55LAXpfriEzEQGRM8GjNhV4AZYl5uCcz84DV+ZyjDwUgNPP+SGfF6bqCZm6geAxR77/Ez2YolmHBHoUc6GHdgeCnuswgtP5Drwfeg7bkXr68R4Xm9K3z/G0o8Z+1wdpW/Z70Jc+N1/7/Zj1LLZPOmiCi74npG8znjFjW4IE8mfjoQlAN6AJQPbVFR6mQubPVwPf6QzmbuBk58F80H6SJK7pMkTMgzVGleyif843CGHKhFAMiEeY0nkHmasnPMdtv/GFNOMHD44dSN/zx4+c1Xx4Dc4CV6cdNBmnj6wKsG8U0NmDOibGpwnYpXcF0rNnRYRmn7YepcNsW6iZYzRnXUavsAV5IU/+xu5BH/TPrtiUsUDoAmnbln9GLYHOtOlJx1YoHFRq88CY9oHSQHCB4ALBsWtP2uBHmXYhy6zk0lAhixdK+EkbHiqhxs+G0rnOwHtAR+wyhQdCYqsoqTtMM5YzT4Stzs9Z6yyImo2EI1DYEAjyHMMWhJ/zPHIXkqBBlQYEw8RW4GE+oIve8J5gdJ0tCTnY0bE/NCO2AcEHzDwJYYghV3GMRuelopNbXewfOGw+UikvN0DIUQ8toxYUkqgDxj49yiA2Zh8d72THhsgNiW1xAWcdXFWpkGEg/Wed9sA0XECv4IHORW2lZCx1IPzxM5ZFfnABI7OqyfxJ//uAvwhrramK+ScOecGyPcnHjJtk+w1o5MIueInG08fwIUopkKeaNDsfMZ9jtplSK8XiD30u2bT5iDkGMWbme+4dyC7w8WtMwQ7bCcQmjdg8SejEDhcNrhE58Azmgi5XnToQ4eIHzOA5I3rECkj7QGcnByTrSB0dY6iDFyVsLin6pj/EJjqfcDz+VYd9ynezor7LaDhhIKCLdQRNl8BLyeXIOPjYE38Y1ogyIDSCdvYRyxSJqQIa3CK+UsfG+KsxUfMH0tntxGE2GBuho2M7ItEhxb7oO+G0yyjo0GY9y1Pc/Ak/T2eTZ9pLco4Hgd0U22J/Ybdt2QZXSm6hCVuHUsYjbkoXaLVA2xSZiJxt2yGlXbPOWBq2ocucDB2s8cDO176TGmEQRX5k24Y/COm0SZMnfuRjRGv4i5/G3hDanjYeGBGZ556QGTjlhqYRG8tKfGwrHzbWlY8izHXwmgFlnPzp00+h84C+qyN3Bh2+oSHbKmwQJfKCy3TBOnkO/BrwhC9zEXw/hg4+XKbufDQbxGDA7yp+h4KLxRLWLE0DHWmXmYdJI9XEaZYqzzo/QZ8wFLPsJgNSyfA7REDikz7NGa/UC18LHdphjW7FvsQ5PhzsKdMHfDH6bM+POTv7gn1KtS1X9EjhG6xNpiaiQZRif81xK7pa1YkzfH6QwXDydoU22NlHb2wYoyt1bDH8TnwgyvrD7LkWO/3AoI7YJgur+NWsM//pHOgSRFVNsc34JWyJ7B496GQ7k/kTOj1K0c9ahlXChoUPpm1tNC258FXYOGYMbHBK/yBeO2KGHD3gbKvgD9hW9qtOLkS/0dFam+M9SSORe4fu5NONwwnhrCMH/nt48KWKXBmhI7+op03wJb/ASh5ItZpLOCzbiBm6szciQkOS+TDbmTcBZc95GqyBzPPCGlmId0fXnXmPrVm7qUWxjUxNvzs8krkilY/OuQc/QMxS+AYxzrobyAsEFz1Cjihwq/CvMw+QgBEft1cOmC6YH1+hIA4Jz4E9yelJF5XgTS6bmOzELB8dz79wgb84e+Bt/EA0rrKHkDCxAeOnHjE+sDPQ+Cgev/PONIhLx+7gj84HOu5z4uOv8a1aKaYffCAPdA4ATsiBdFdrTckzYdudD89XPoxHGV7wYffOejtmDsQG23JZEThwahDPPtcgmoeQ4ylvXS9K6ewpRayqGnKCCeAXvGmd9uMVDiceVJO/tex7TS22wW+bPOsTwnfGfpDPBCgIoBPwQQwS75024dTBfoZVGVXic9tv+NJJOQOxwzqwURr8kbZlU0GNSzrYA9/mj1Hz8bRaaeUQyotk2pUGcRNzgkRVvXiFGAAAEABJREFUNTVysbC5Fe3px6YFXMfnnY/Msb1KwgDZVmNs3XJIP9TJ+QHdQGarVSmVeAv/cejGGmvYgefq466Cv5BloOOzRUPS0uBlPmh+dXVk2E21rKq2yLb4UWtNicMrh0pz3YpY4Gc1xmk/RdW6qLEftyotLlit09cSoZ/7wJ2DglcOX81B+cL+k9gc+HWfB1BDC7paEWc3RXpMWPApcQntID93JmCw12dMlDmWmGBPi90l9A6ZvSOxUP5HyuS7gAbNujYVdWduw9tHaEtWScylEDxGV6ti/7vqysHVjbxHrXovhhsHgateOCD+AAjdgtfo27ZVDXsPZGfPH8jOWGT86Y+v+tOfftQYnXgeuhHPdb1oWXMoOcAP5OsBTRpcHetRfL3esOVQiu1Jm3y5Ec/r9TrltRae2Jd4B4SsLtTBRp99IHvXsizQ7xzK7Gqt5sHnjdwr2G/kUA55bOOnVUVdyAy4kHdo4NPOMyMV/DDpLMEX8hqxnYdVxCNzK+ITWll6Sd4gc+HALHR4rEJXIT/1YJHjtjInNDXx2Ju8Sww+34y9pdfrRf/qX7/q803aPh5SK9bu0LqtzM2GKgMCjAypYlNRAwvzs6zWuqzY88Jh2crh8aaPHzkwvizyg2ZFJmxaVwnzlJK2GTc32c7+9vn10E8Y0fExe8I1h/jsDZ+Yl0+vn7H1xiHfjRy6094RhJRq7AhNstVaU+Zj25qKA64l+i29fibOzD3LNmQSuZvYZF9oMQoaAUtr2LeybrAbeTnAvpNXmYud+8v1unPo2nUnHxnWwZ73CXvvCM7cGCFzrffGvFpbW/UDcfghh+eXxnNm08fLRdsixe91kz5+WInXorY05O3Kmr6ha+eetTNpqFIhx1UidcW5oVTkIhObNZfxjt7kxCBuEgPEs5ETFw5uF+qWPge/Db2N+YrvOThMzvf5vnPFniGTY5mLIpyEQmVJQNpGZ9odmxZsbcQt9tAVWw7rqbMGjjkvN9b3Z+buTz9yiJX1DuFOrHbm0kagEDYG9F2kvvoBbmA5i6tTR3/g5WWZ+SQUD3zrDE6fkRP7D+p+SAf8O/JvHOTeOfg9OH0OTugZyJs0pMtBsI4YLAq+Du7dB/fq+/1VqFYV9wb27cTHqplPG7m9MU/r2ugLsBpxFON2KfF13YUVD0AhrVyYq9g82F9jQ1TbyKmGs+d8HtifKRtdus2DXAwdJSMfIp1zcMqMLwf23Xl2uHNIfWef38mV+JD9cSced8ZRF8/I1atCk/wVpWMAJitT0BBczOHKAbN55mvkxZpcASdWVKDIudaaTP7IUmMse95lW5mXTalX1lnyZuBAB3BYhS5bajRakxDDPYwaN+JDQBEIWG3+ahZLLg0bOOOjZ2EocxcfDubxlBErhzqdwbgmn/E9MytkwAz+tA06JgTSkE3QtBQjqTtjBb9pa8YfuxywJOyBcWeyqNIVpLMWw0VcXCfNgOBgDqhUTZSh0E6IKjCCx7SZDg7ns5901kKxDg72tqZ/9f8b+vQZvtqEq/rMPamzyKZs5obdjF/8I8ADvQIQF8nfB/RF54RQpJ/6b4MB+7cA6u99oTLBfapJUALP/tc1xF8j/vpeRAR+K+dfQ/tbZX6XLoqeAAEvILmh0fpve2HS+/n5vYyxLfsL/F5yf185OK8n/GXJZtjOLw2uJ9ezBvUmKbj0v4W56T2QaQc0t4YTmRvBE04Mv1PY/EE+d51Jn5oxrqylAM3vXrZlNpwJ9huN9e7PGx655GVuAIbyPdD9qy7bsgF0y7DiQuwceBEA89/d9fe0m/CI0JxAZH5ZVygDED0uOwGmk4q2nQb9XJDa7/rBfQ/YBCCdI/UL9M/xSQT9rPkxE2xbVDM7v6LTWUIeiI+zPtFv/j67NnLo2GdN8+96zZx8bxDGBxeltmWfkP63ELpv4Vuat/47HVmLwYc3dcAuGUg7gFahGqh0J7ynn4jv/uCAge+OBUlm/aXhkDzhSYchtlVsDMkN25KeD1CiPAnTPOWf7oYO3PsrvAFwQ0o6zIf5PAwH8mDHkCb/Q2x0RnfweQg7eMo68sIFjDzEPuRh0s/yaSAowyaMqSdNBP0C2JbtOXr+zubE2fh8dh+/T4qHoWBtT1qa+NCBxCPjDuprgPaJCMVbOx3sfvarrLYsWgA3Hjxn1ISv43yYphlRocvL3sJDftqgNXhQTgzeQ/AT0BO+2ZZlW1U168abwAReHoM7eCNKzCMnffukF8UuBZ8He7rzQvSsp6npBE7M/PVDj7gJPnnzgX/Q16jpl/DbJuZj8NJ4KC/a+ZB958E+usIXwBLZhrz0vth+3/2qXVO2ZGrEn/YTq+Tfs2/YXZHpqf+YLwrvHTF6C14x3pX4iFKT0bS+fz1tTnwzpwH7pI/uJ5dt5QVuYQ5oKrZl7EkTOekHMtazONJ5gO2ZM5EvxId+6LQ/MtIPaauS7QcM6mBFHZwk662EJ7E/X2D3aVOVsbOptaLflbFJhz2xKRABibVt2e8h+oDSiUfWpKM/WNsz75jvfNyJ3EZeLm1RVZ30yNL0aSAgzy9DxQtefF6XlY84G7CqVUmyniU+dPiSc4pOhgZB4Zokg7HYnVy75sW9owVdb3rhQSNU4MmbrLP92PmwwscFBsx4m/Nm8mMoebuzXx3kUIc+EF3RGYWdWOWFOSZGR3D2yWtbE4fMQXtgq1IQcKDzyMvmtESyS5DoLMwLe0bBd7B+9/nxAc+wTzJ/9MvFDAG2Fd3VkIscA4N5wWtVa3ruS09hEZ1h3FFivOcjB3rTriryZNW6bYS8ZJ/+DfxI/CIz/HoUu5R5FKUjNDkQHwbtfMQwtiBCdqlq0dKQCy56Apgv24yhh5gP9OhRGrZn/NF9q+xgDc9pn2bxQ05w0k7MI2tBRiMX096Z2+RTyKfuVlIAebZnDmSObU/ZR3KauIQ3PqcObswnKJJNZ7E9G+ENTWgngp/0i5jS5PoyMojPiK9AsOXSsq4z9vE7ccYhhTfxbeRpawZlSYFzHSfm+35XI4da1cyw5NFpi2aJnugQfHZNHQvrrqrJ9EWJnEmHPXTfYjGmxGAA1IaGQTpc0HZitAeI09QZeuZXwEF7EJvAgb9XPt7f7nfFvviXudjJ+fQ7dfjvzNsBTL1MT/fQwbwlrw702CY3zzjZVnCDvLGsaiXbepZyCRPI8XOuWmvaktfEqUFLNenjU+TkcCGylIKcaQN00xd8vfHR/M7hUL4JJLdDFl4JnYwrBb8T63QPFljaBa5iykiONdlNwrZl2ZiLi2yjolQQreSAoY/cHr8Y27YLdKviTEdmPth2ZO18oCUkxKAT06HeB3KaqhpT1PlQedeNmHd4Iu9O7K98+AruNn25ayFvlnWBx1rQ3aqEQbkSOqUUOD9swlNiuDAHy6RBESSdtidggEIvS1lv0Slsjf5OUOYem/llfOpGv5GNCrUq2A2cdcMPY862oasKP/HnfsWnVx3k28E+bVuGvzG3Fjrx8Y7PsWElxzfme6G2rdA09oLQJSY7MgKxTSkZyIQFoLdLtt8B6wsfkiuRFbsK3Qcf/K98lH+TBX9nLtK/cjB2w57WSg0bA5fLy5xP29H6AKMHffIZUrDn+tHcbYb4g27QCltnTjv+F502ZYffMweiL7oXYrsxp7ExfIO15Cb4C7rOR92dj6X3qW9w+NaxWZSsm4WcSC4GJOv6ep35JEr8j/w7c7FzKB35C/tTcA0fw+OydpIzJg9sF14kXvmXX1v+9SnaDw77zbcMY1dkdPaIyEadcGvaFRwquTxjdrls2jjwWfBrQLSzb7ySy1cOHIqP7qDgG9q5p6maSCYNSzn8jY1VxUfhrp0cjL0Dn+88OyRnOjE9NDRtoN44DNw48El+JI/v6NnnXrQTi04e3gD2M951MBCbBypL0SMLO4SsDu0+6RAv2+gX/QPY+UjdWbuCGDx5Y5WWFR8Bu6aMHCppFoTOWsjd9fn1J6wc2rYVWIRrc17vHLB1DnCWVuCybg7lP1Wcg9Mx5/lAbtdO/i/Ml236D8Gy6NIf2HcHbrpsi7bLqkJe471lXZtaE31Tl1oVPFZRNwaKub9zYJu1fmO/TDzzL3RX5gxHkQ1vlTbW5rpt+CDQgzrQ1TlEB6EL8b8Qf5M7gdf8P3JfX3VlD8t8wKXO/IU27eiZetkDrpzqXaG/c6jz+nrXK/2O762k7bLoBdlLs86CdOK1kwfRUW6yGnYynuQhIINE5lKKGU09cTQ6AweTm3vc3g8d9Hfy+s8/Sf/63/1Rbqu0kifkeY+XjHdy/ZW9IX5Eji0d+EIKKIf2Oez9wx8+aoH1gr0fPmzgN21bE+FFihQZ4X197fh3YK8mvFw+al0+6tNPd33+aRfLVKNzqM472401ecsBHXbu8Rmdwe3EfCWPXDiEMVk/gfux68ZauTKf0Zf/7PQre8ErMf300yHcVieuWcODecp8XDmoDC9uKvIWcobp5qC56/Pn+6TPXwDJ3nEjP5KHnz591iuHcFf6uee/IuOVw+vBPKwEYSHnNvLwJf/ZaWIVeViqatLlpeaaii0Thw8bvrQGITGPHbFrJ+Z3nsPzl5Z2YtAZOLD9ldy43a5q2BmBOweIE9hDYtuAJjHf2Lde0BV/HISKTLDKxBaeG4e0RuW6LszVB+CCbVmb1rSXscHMZX++cTBJc+K3ddPlsiq8otiWiwbXzt5yAKl3HBzYbHIy6gc5RrYJNPNbxFdzvcpS5kNRANzx7cbedbk0KXOEjOx7yTWG4R/sJ4N9arAnTKxi77I07CiZP9U0c29dOdAljw5ic5AXO8+e/ejIDV3Bt2iBZmOuKvGPAuwl9LKlxgJMbZv+UM2+4Rd9EUupVWnh3tVaU6DoR0zUHOxZO5OT+TzI34Ao1QqeNgHRwsXpy517b+YvOFFS5/DVRQehMw7YF3k7su/JcwKaOIcvkDV6Z2+APEzK939Ypg49kFOuhf4CGrFatZKzjRis24Ifxj9TSxYlBoaXTngzn3Ezdk0wsQHJpTxv6l0JfboHOdcjJxDEO8AF7i3MJ0GLjzq1quu0eMpAeGY7Mg7o7vgeOGAOPjGAnDnBSBBRE74Fn5alnfggIGKY3/MK34FxmavUwT7IFFsi/2D/STshGEkOiE6/pSdtaicowmaUd9YBTRm7XaKWMlztrEWBTIOfgcxeVx1j0b//96/6xz8SrFohXCbfjClyMo+W4UQHlc0P+MwxKib+9/9JtAK/KBkjplGpf5HoVwdsy/4eCLxmGdjxcxiPIJ51CO2nnL8xLOiLvAnv2xPx85/3tmHUzwn+AiYJ9h7MxL6Hn7Ma1BNEjAqw3stI+ylDf2OJrL8EEX/6zzxkUXKzDn3w/xPOCAwClA3s7GnOl+1ZF/V7sC2V9QTbD7rHPCMr8gJ6FPuksX9eP0iUfEh78n1HxsSH4BuwjSlfg/1Fj75bip0q4O+OTmR2tQmzN38QO32NrU+YA48fm6tTHLwAABAASURBVDx/2v7Is9gdeJD8rMrYL0GI/2vmKitEyYPofNoUG/4SPOnC9x4Iw2R7w3HXzANC5yaZm1dnLWbsqSvE0R95E4+AtIMPENpUyoyVa865bZlcfEIGwxP+npsXMsKU6g1AlD35RXnfppt7KTf4MePQ6WV7tdEDZPyE9DVpoi9w4qW0A/Ex9ffA9pP8b67jV4TYln3mX/rv4b0NwZ99vIP5Gf8TNx72M/bM39TQzflizgaQ9iC+kRV4xn/WLrmwBcjYePCn/S1UaxPlPIGkZeKXmKNvdl2p3iA6bYgemMhOMyjb+H/SD/g7kLFAMRbwO3lftyWrdOZVydAF9K5EXGQO/O5A+vMBjHbi0UEEoidgY4+MzHNO8hCXl/nQ2owBoc96CE70A+EVJbhA8o+uMmY/+IhpR+9Apyipn7RBMUwOE0szyJXx9zBlPfBUZx6zPkMeCI5EUHI4cnseNBH8XkbaGU990pAz0Dxp8zDc6UeW7RkHUQ4eQO1TS2ISGakHRkdW9EKGiSVcVHBPOXS4zhzdeYF5iMfRMW09srcAUxby0g9d6siULNv6triseoLJgzrBNi8bNcHgBwYNlMbf1O8hNgbiT2qrVHworchqTSmEkZdsbM3fBObDM0sJdOw5cy60jTXRqpR29PQwQVXYJ0gzXq2waZXdlH7APvMsPJioyD7tm+HRIB4D+zv1zDnilLikHfqCnwtNoe+8zHZe/nbgQEf0FS9lpbyQCUIbY3JNcFATBsICotjgC6B+6gUNXanAubAZe0I/x2k/bTrt6sqYbYlLlPSp5mUbOSXbgPC5Yzev83lxAs6XTj6WJBiSEreqpgbYnvSg3y7b2X2U+Zt68OU5OIjdePRt7K+SbaCpIz85HHjSFOOttWl/ZDg8bjOGvJdjt9Sa6Td1ZIc3uRpZ4TWxaXlBRE76kREY0A7sSHwO1sDBB4TnPgRa4VmiAOLQBZKTqU/QjFH0BBLvg1jNNn4kZiIK0RmQEYSfOKLQ7LzgR3faT4jcqhY2YMy1GLoTzg+g+cgRiK7IQioxKAnZ8Z+GUmwTl6bCf7tETwInNXn+qWlHdMbfpw3ZW3ficeJjw6E9fhGvDuHgbTRroJBlWylP3rQDttWqTmiNKOCORL9pacF7tkWJnqkz8UdP/DL2xbepD5q84DfkFH7Q1UHsBlKzp9tWxhpzNecL5DwI5ANCZIgSOVSRKkEfMB/o8y10Wdtci5NXVvzLh4fM350PVbFHb8VfWsixmwy0hT2krOTMtq3zg4ttGXureMkn5iUJElqWaSdmBzZG/o4/qRPX4DO/iUnyMf1WTZd8nCb+ycGM3/iwPOeFfS24+NxZ96Qe8elvkA/wdz4Y9RHcro4MGz9TxyjucJjJBAXnaZudurStF1Wt7LVCHnsYOm98wEv8XaWAKLEjNsSPzKdt2VZ8moBRqNNzvBjjUsf22OwyUgSPzgJxZ35zABvI60NFH0yRPxhLHeL4M+cKHw/uiYMYBKJ30sCTeD37wZlZgEx76NFl5AnEwYfEzsfQg3vKIF589xLDADd1GgM/OnBAK0pyJjlpG9sNRny4vJ9A7px23eEfczw+DHgzrwHbCq6R24FlXbRwr5NKHbqOLtQqOlrb1Mil0IsS++Y4NOGt4Fi3wu6dfArEfuHbpEOQbexgPY4mSLBTOuLrATfreuej984avPPhe84x9CvrqjNPO7FBhEYmAxhjIIOcAL/PPKZP7O53KzknlZZ1VQqkkvVVsQsfiSvY2D/l3e8cqNw4QLhRX+f+V26qyhoq4Zoaiza4+ARr3CNPV62bgdKyekJkbuTvuq7wN+LK4Q5+25ZUM6f5XowPmh8n7+juxDx8T6ha1NqqZd3kgg1HgtuQOfGM2Q0Z8d3Ysmjhw31bulqz7CbCqUG8SN8po1XJtsTVinaAvlkDpi1KuYiNiMGdWLwi41AxzhCyZvZj88EH9sT/mONzjWN/Jx/GkOJPPrTngOHOfGZ8Jz92Jj6xXtn3tg3/FqTORBnw7Ogdwhz8aFrx0+gNfQBKxpqqmhq+L9xX7cKOuzp50GgvVdqWVZGxsyaTT+nELpu5Ib/n3sZzE1uPMqfTtrvUpsxFhYwbH8s/f7pxSHNV8in9O3P0rCMveRlcfEq/Neyqht0b9m/EZRCnriuHKp213tF5YKcsxi3XgHblcOSDGrynj2PqX/Ehsj9zGJR/GXjAP1gjJgjT71Y6mNcrBy0/fX5lnm7EYdcVuzO+Et91XYin9Pq5wxXOc14OkqIzVyBVreHfXQfzcucQzgkK82HI85/Sjk3ZKwa61m3VhQP78L9Ce2OP6cz3DZ0d2w78S1txUIWP5O6y4BtSMWEnfnfWag6ZXjn8ul0HsennYQ3t9PebdXvVhJ3n6yuHazlEi3ypqXPQkX0ie2DHh9jYmmccL1v+VehF22XRygGV2Hvu5MCnn25KDOND4nPD9v1dLvbemYPwbshpulw2ffy46YcfXnThkCuytq0RK82SdvDcEtFVk2clVxfi3fDX+F7kUP6zxGN0DQ7N9CjLpFtlm5gP/DnzvVrNdnJkDHD4anhaGdr9hLrr5QO8PDvAjX0fwZcS94Ju33faB3MeQC8xH8wbYZp7xPXaycchgVvaKpiVYhdz1NKUaXfG7xwWn7E/iN195siNXEMNdh7QGh7itV0k/H39fNWf//QT8k/dkYEm7fi/E1+9DN30ov//v/mke79oIOgYoZCWVvrh40UiJp8+f9KPP/6IH/FZyv5xJb+OHp16KywdBRLanfnM80dy73Ueit/05z9fWRORYSU2WV+N/SJxVoqL38bcWAd5Fig3FUL/8A+b2kLOohLzoRvT5xqFTgA7xTpp2N37YP4vIv31/Au/EMklYn4jbl3HMdADR9esr+R69pbRS5FxuZQW7h+EBILSZfuIPk0+cWjTObDu5H0/pEJu6F+gF+Hbb4d++vGTktMJZ0eHLXEeKjNum7AWMOA96/NAVBK2H3MdHOi7a6CgWSoTFxX278r6eb1Skw/xo6NkCEPUESA5fxy5tOCzUyOagLhWbezxWS8L8WzNehbIhKjZ3dkTuBR/Qpd6DvDTCMq6LMhZ0dSgKenBnP+kvVgL60vTSjyC7nuJFNL1s8irTQ2W3A+X1vXCoe8PrOsVOwYT2wMJmESsStYqse56/oU1YNptkS4fwM5/4byrrQD313UD1ySWs+QD6PCLmElXDusJpWLPwv14u6wqJq5nDrt08MyzE8+ShHsnyNhgMGIuZjXjs7NXM42KnMjISEzu5NRBY+chIvE70mf/zd6MKnxfgPijKWewpgPCJ0VXiKg1S4dmqCOvI0PQhs6OhVZVQ/+Kryv1orN44gfGnbp3SUaOvhTGBBxT5olOTGxDKfRJ8QEXaQ8N8nEO+EGL8HHsuqyLtrXJBMsQZN6S29O6gRzieUB3ICg+DPiED3ZTmp3YdGSfdVcHedJI0ZlQFLKrlSKfHwxAMDluFJnFFPrwBRQChhGjNxCy2IyiZ+KYZ0HTSQ1hC82p9+SX7AeoYCxN37AhA514RY6h0S+UyImeb2nSD0RsYNDBfe3HRf/xP+ys51Uf/qGpiGexH+Y/ab9sq+J7a4lx4VMnBw9q5iRKsKGAX7zi3BNClHbq3w/8+4l6SMqEBh7dt2ra/nA6SNvMidOcEJ7A7PyeP19UfFfq06Rv7fsu8e+G/BWjfjc9v13Q3yX279SbRRh4h/q7NLPxvIffRUmmi0RJjtjWL/mR8e/py6bCPjkX/vfGv8X5gXjWj+5X6+WJe9b2t9TPkb9cx5c3+EZG7I5P7+EvS/symnzKPHyRfY6x9bExz0uRe2L/O/p95MGvWTz9h/bX6N6Pz3g85+BR2/6L8/7kf6qyQ//E6hte60t53/6Cfd9C1PvunK/4lcZzHt8TZK7T/3XJUE1nqR/XlPdop7L9je3B/jLE/xOQlMY3pLE78A36Szf2BB6Y2XwnJ7n8GMKub27bEGOtAordskSt31re6fmWJTGtKqV+G0PfW/tXGvH5vfj05+pDxhh5mvpawIB4gA9k/Z+jVv4Ue3jAPrFEejZcRQ1yypTKpTz0LG2RbdKFASie19e9EzvQm1b4Ch6nA4Q2QBO5VmIhypOe5tQxa35s9D1k0Z3XkzbouQ9jke3JZ3+pJ/Hzx6Xoss9xmQHA+PqGBxmZkR+wIYAsV2y2LRt7QKQ/AYY8hI4Z42AYfFyQQv/oUA1oqcBZ4koOnrwnnw1Skn3Wweal4M5bX3gDogRve9LZpz10uMyoeIDu2vnIseTBtdUbPoO26aelWS884AaqrJSYGKiCD1DQgG3ZDskbxJ4A4ReDij/HfMHYQWEl5GPwI4t3JsZp83EgOJu2zlLVZJeSZ3moz8tORgqbbMu2WkkrL4mNRiC0duR2JUaD+IsCil8uS+aPKGNaw+87GiO7Cp3ASZdxbOaKjACs5zVAchU8y7QBDktBh8C21nWdL32RGVzs6egbIQoE+QRkYRICJFgVusCklWYcGi8ZNBn3hLNdb+3E2rZCF7CtlKeMtG0rNsemQHSIEpqDl8AzbkJmAH7oaUmiLczD7lOP8K3xceFc/+9zVtDaRk9eiMa0XZJAqZpVpQlukmnHddtKGY/4DPQkXwM0GTL8EMu0YwcVzdCdENzQKcaKb61Cf+JDI8oIILCTfG84+mkHMoEZgwwZnmCXIi/zuW4bPm+qFtnmJfxgXR28HN75gMfHPtaYsOu0Q49ixA51NiZUzbbJG9uyLRCPfE2srMLuYnzWDIsS22xDf+oFderkI0Z/+BKagGSdJd5G/FnTAk0bOZMOY845P2R76rXhfQAt+fGHKmZOiG3pp5O1qUcxNp9QvAT3aV/2qT7f5KU1e8+yTOr41lojhxa1aip4M4B1si1XzTryg5PAKeXspWU+MKSOLwHx0WGwiDpxTl7no3knNqH5FmyjM/PqqR+2OY87H/Uiw9hjW/WAjJ/4067oy4fTyE8MbxzUHMz9QPeMC3VsCJ1tCQE740fkY1P4QhsZk58PtTtj1ZpWvpA16rBFRj5ShT7+fPEekZZCl7xciGtiGn2hDW9rhSlDnXkORJ8YsK1Wpx+2lWKZD0UbH76advbr6ErsY9+Nw4rY+NRtn/kcXZOXvl1p4iWeQpix6DN6WvExKfHAb9voWOYait3V2uSTjN+L1m2lZXXod+KV/BnwRZ7eiqdfp00oAz9tfdANeEH94pVYNWJTZRV1+hvrOvaIEl0dWZGfj8M5TMqYoT8djI9DNlED5LPfWpu+texxQPKzzY+3pYYe20g/r+gQ/ca8bdsF31eZP2/zNMkcwbKtxtopl8DgO2js2/euGwdDgdjI1qmzmPh1GXrJ0J+2ilJVWrgvpY4NB1+4Dj6aRVb8HdybW1tke4JShmY7cUpeIFDVmmafOYocSDSwqWPESPzH0E4+BzLW6cfGHfroC07WLHYp9kTeukb30EBO7AnPjWedtKviCVXfAAAQAElEQVTF/4FvMPJxf/Chme2PfaY/9k9NOdWaGjDQGajw4U/iV7Wq2jm+EofEPvqTZ0VsAvI0a/6EPwC7bKN7Wj7lx17J7Pu7bqzf2JrYGlzyR5TROzx95ntkR1YgeRSa8OzEKW3MlW24ROx2/Lrj1zH5Q78s61vMw2dZ9aA/+g5tPiRLNiMFyMRxTBDFAZcaubRumwqa2BLdVW3KKnjvHFbFH8jVqk79dFYOBnOgIOR25jhz2uMfhhd022XR5bJNX4XBGTvY+zN32UdEWcj31oqWuXd2bD5oS3bJZdlW5qUxR7ZV1cBhAzqETBuaEiX5PRgbgoT+wE+pNdM3dUP24CCLezL+RObl5UXLujFe6uTXzj6X9xeJPmasxGXbVjWe5zRLFA3dOXBIPALX+a9Gb3N0JVfz/6bdZiyhHUgiDhglQ5HY5pDhNnnuiq4LtEtrOv2CCJ/iV1oHeYB7jJVaNTXWYdyeMri/2OZw9SOymz5zaLjz8Z7wa7AO+lG6cth0xdeDfQH3wHtCVNgl28pekftJfM8z9c56vHIIyFBMwBTiWWez3OAp5N6A67ynZyR+mbmqKsat2Bjc5XJh/lflcF7ci1Nv5MS6LTJ/xGGALbVmNfbF9O/7Ddmfdce/Vqc8hTZGByzkYxOMG3NDVzd8vLHeQgeaee5KroWtMYfBMRVyNS3LBlmXsGdlvS/Lgv5GX9jKGK0b97cb8s65vQuFHJ7uyCUp2A/jG2TzspteXj6Qo5ts6yB+M79716fPn3XlEDX20UVMqdUiuSnljJPQewE2lYkdhInjP/zDH5D7gtwVfKm1Ntv518vrhz/N/o+fPujf/W9Dn/70WYtLG3m6RLDFeNEyIA3WZhqvr1fFp9fPO/Wh6Gc0UZ2QNXCw98d+nazQJHJS7l2uXct6iNuTXj6U5r9aXaUt+wC53+qhczSJw7H8S+N1bTK9U5cU37I+GrYexx2fGraegPtymVg08AtyN20XgHnOXEXG4KA3uRyDU9/I8cGhbhU82JFD/ZcXeOEr7LGfHkbuhtxVrTYsYiC/JfadQ9njhKWlhXwiB/MXTXp4pR7FShkzHrYV2ZDL9pS5LquKPDZ5JUpNPHZsC+Nt0k05HObGbrvUmFPIcGWgI3pgnOHGqDSn3tNOFEs0Q0+ljm28nk20ZrFanXxzPbMXTNoQIzM6RQkJU8VzVZPLsiXzh57o6sJ6yF/IePmwcc8Zur7uxGeoWmnOFzHeOCBm6ajhb8G0s0+1WpUcyRqWNUvyburN+zwYY545ZF62yOtqC/Wyy3XI8OQvo0TWtjVtL6tyYH+/mT37EFszvh7q41AhRymRy3qMv1ljA1xCFlmWFd2RF97EqlVjz23wMwZxaDtrIzkvOgtzmHwbtFGOf404MX/4C2tIlLijBhmlbcsY8lyqWmSXbGf4jU4yf4JvSg6HZ+PwfMXHqlJK1KXtdID+VEL7eWHunI/O8xkmT1viX2xNXnWQgfQjT7EjTED64dvvh/JcIxQV82YTB/jOcSEfr+nEllY1/RfEZ9/oHA8Ai68Le+vKOq7I0lkKlyagA/GavK1NWbZl+yTktx5tVOr0JfoZmIgxaZ/UQSkdeMIXuSv6F/Sva2wt2SHQrCcNfSye96k5x/pSGJp04UjMZsgH+ruIQweGpk5YMsYQrVCX/s//OPTH/1yMQ1P/SeK902XWMU2ct872vM9zL8l9VSkota2Kwu8BusV8/ByEYVjzhSf97wAmYNJp2C/SQ/HV2M/7qPuFy+ADVFyIQRcNHBbw7KcWBV+VwBiWgKAJ2CD0vZIwB7439h4X/sA73LM768j4S3DGLmZM+5i81OeGRTyYhLSf0tMOPPuhfQ9P/PfrGBTIaGqSg4lOwgfzHqIj8MSlHfil/hP/19ZTJpNkW7bf2IMPvCH+xkZkBZ5iuPcpMIh3IO3AQd4GnnR/az24KQSk+PYFgjuBOR5fQzbR2BCITYO4xMYBe/rPv2Gnd2Vm2GP8RDO3MHA70zAbBGNSMVTZI6i/viB9Q7CHsDHoQUeC6AngsMVuesqi8XbZ0fm1L9+lg8MPoHp3FW1sJR5dyIGoY9gJg71ogGW9QDUwMiBo6H51ZW+ahGAz5xMSIPqGwbbqAfqVYsPxC/BkjfxnO3X0x9LU6f9egCWyPW3XNyU5E4jOwDfDk+fpc2q9m9NJSzxnPX8yD1bLk4bOth3taQcsTXzaeuy7oB4X00cr80g+kDrZXwLnnIQnAMm7K7YHgnrWkZP2e8g0JraR5bIIiJQ6oEeBMe6815KYBB4Umrx0bCPiBLqznfpbsL/QvB+LzPfwHHvi0k879RPSfw/Bx57AbEeXou/04Jlf4QEbkjcIT+CJsKEgFvw+UF/PAaFR5iIg1pamnqxnS7Tfw5PmWVsFBeCSaI05oLkuxQu0Zvm5nInmZ0S5MoOS7ckXXOZXlLT1GO8dOaN4YBJw8kz2SScewjswNOJDALzd5Anw0j/lYSty0g5EV+oJ6Irk3klS6BsPh4VdNBkRsiN/yLbe45/0tueYbaUMfmy/8dGdl+1JdxCvDkR3BjzjKNlWiv2F97n/xbXAMYYCaWMMVwnPAH6JlfFRCr9Z2chDtosxlUbGqQXzgG5Qh9Y2HFKV5ZAqBX7oD2gGyAHfBOttvjyGAgWPbdlWPcBOX+CE3jN+otjBm5YYO+szDqe+3sENxuT5R/R5v1I+AOSF4eDD0Z2XhrQnSOoab4C5qta08Da4bqvc8NuSyYfBYOyb+gZK4LO5M/ICaF4chR8T2DRs07RsoCwaXNgoayBndFCIOFnO3+Bi0wCvR0lzAj/BO7IYM3KmT73LNhghd8x2aIKyPPFODSJ1bA/Y9JD1bIcw8lMHYkdyLJB+xt5DcE9A1Gz2PmZtIxuI2kGMJvLx0xESnO2J6dgfG2bngZsVopZlUTmxCQcAbydItmV7sjx5z/odDn7jn5V4n7wnzWRTMVZVsn223WiXJOab+YkrmKYAaoVaxiLL0EELnZ2+Jk3oR/gOyLhmmw87HdzRoRnYAL3bKtUCNHLuoQueNz2x2zV1tLao1Yq00ElP+xEF7nGFHkRRt4BLJDsve/moUPriYyETtbAV0LCl85HjzsED7PjQgWP+iwxaGsSnM9CZP8wXbgDWgdUtH8BaQ1gkSXO/gx6xjwtDaNmGWsgScoOAvuAzgMCsy0AnQH3sEBIjdOoRW0MXSGwCaWfsCTbyZP5IRdu2ZGRIhICgoqNn/VODmvKhmM35g674aFuF/baJsRRcPEjsBE6U572TJrSFvlPSXIPT/iGBQqQmbQQAUwZMgwRKrocmOD/02ZZt7k1EthNtbDX0ASpplMI3CBRk0mPg5G+qWkGVxK/9GHy00w0ohcbRiU3sAIRtsTN2NT42DMZ39OfeULQLGY25MvVsu7TQz5oUxbYGznZk0lWnHZlVVjU4GLe+lNDa8IQI2tmvUmtNdoEtiEsFTvgqMmeOyfyRTILnY1w+euzHUPQiRnbJbthiaVimnXrQlhgDUgeXsarQSgcfEyee8eBhlpG1YE98DMTGQaySnxnXoxC62cq6qNb4aLbJ8Ca+CUdkR0/hy0A+S0w7A8wuZliNGDU+9AzuRQM7Fi9a24ZRUuOPJZm8LeY+8y8OAu0mmxF4lcL4GEMGSuaPJoiS3sGhFEMzTgfrPPa3ZrXWVNhl5ExAZsfHI18TJV34Em570omSsU5e3BmfgNxaFzXujYPx2NAZs4YGXyU7ulIbHQOL2rLJtagzH3sfMw4Vf8EPfDD4lX2+VfGu2KDDUvwueBAv88OQWjFeUucQcFlWFf0xOqNWY58sh9Lgm+wQYhGy7dAEhsS9WrN08oX9gfYgSIHIW7BjIHP+C1B8XvHzyBwhR0ImUK2pFToq8iV7TNg5JBGlsMPO2BBK5hiTpIEdfe6ehw58mPFGR/w5iFtg5ZmjkRcxf7AGGo2lCnbsxwbI2ScitwRaB3Ef2N+Zk0FsGUH2MT/236531AdjbAhIO3owBD7Nj6aZ14ov8aEG9J34dsYB8rJQshDbVks8m7oHdkBIX3JJjZjFbowU5LpcVq3ELetV+GxiNpjngSmpq5paYthq1qFd8Dm8wo4eX/DdZezFB0nF4LI2WgO779PG+G0wRnBpoIUeMTiYh2M+33WVrWFGgSJnBv0OWf6zrrfjJnNAV+hWK2ZmKHvf9d4Fkxq0B3Mv9valGrkpzdweEuYgG+Wig4+MKM1qjVg3Ne7xjfVcxK3UIMSGYeqANH/pm7FCd2vQTKSUfMq8ZG5t8MI29ruBbx1fuR7+32VbM3YuuUwfe9g3B8YkV9Jb102Dw1NxeNrQt6DLknZ8u99fJe/Kv2rsHFwJHduyoHEgqxgzqCFFNk6zLHW935TYN+bKNhIZJ0Y9QOxie+H/sq7atk0vHy5q+KhHMbLS7Ojqoyu6jaxBe123+S9tsw6Xtc08WmfddHnZoJV67xoBZqzmYctQIz3XrcF7UfRF1h07D3JYBKwDDRts0x26csAmDvRsy/i1rAuHzj9MO+0vc2U16MMjypl7r6+fwQ1ZJVxQltRBLG2z7u4c7FwZF+MrsABNB0QBSJQy5hwdmSVohw72zNY8fWzEZ0D0mYPWnfXdWhPuAl1ZH6Ls0E8gz28cbEee0BSfSH/husKbWNlNrRbloCQ0gwUwmMjGHFmS8YPwyDbztahhR59rcKiwRcQgB1FXDo+rSvkX1bEj6zbvR5mfjXnGGeUQ/6efPutILnSswvAbB9mvr3dJlm2WU9dBvCJrzrulrM2m/7esRbfrZ/3pv3zW//5/rPrTn63IdR1ie9JGLvzLf/kv2GNedBCbnXy7XF7U6kXJ7/tnYnkIHoeNe4305x8/6TW2k9f5yxH5ywzJr+RI4mwfMvJbG9TwqpgTqVrpcsGi1jhA3LQtixbigQnyjKGY65t29pFltRpxa/C01jS3FElLlRoMnTWGucyh1DKIp4R1HsDbhS9W5u2Pf/ys//SffkTuroI3TnSei3OomFi3Sj6J+e3KPBp7Cr2JYzc4dLJVkF3SsPH7rjtzIWSVrGO/qRVEQ8zD0B//hC7mZ8e4nTlhBL5z3re1tHGo9y9+eNG//MNH/cA6jv8LAi6X4nmlqWi3aspader0pz3CPunKvOdf199uh14/3/Qjc7GTu2NYgcwhKUJbemVN/vnPP808Hf3kxz1VLYybuRz4s4spx0YpS/sTPJ/QEdPTzzqXhjwkzFD+wsG/+IcflHsRpoEbyJMWfLu8NJUNuee+Ht78BYnb61V3lGQ7PBK7aatm6Rg2BsJV2CQiKvilTtBJd1FN6KyvzujBTHQSNzlQBQ/OVkVnMRdiv7jNnACDzfxGCCJtCxHa6XPWJqaIfTf+37UzVweKbiAP7GOpEjNhM+PYfsZ7xz4scNNCvg1Mtho4C0UiRLTD05G362B/mkgGUD1jVAUpnfAO3mMHOS/80buyLOQ3gWbqBSkyhzr5mv0jcn72PQAAEABJREFUfbtkoxM+27QxhCsi6GJ3Bw74Sp297CBPsp/hNiRdw4MxYgFPxxDcVe9YAQichMwoZ44ME6YockXZIbwDO/jOfCX+rdVcky/bSv5iuyWmRwO6rKFAa4IGvFLCOeA++waFGWrMYbVSEaRmamKbulGbiWMpnmFG7oChE5NBDGDnGlIEiYJ/DaOzpmxraU3VJNcXQAVzaKUuaM2YKAO5XAoYeRPAG8JqbaqIXz3+Y0cHjuQOiwUUlOd1u1v/9t/8pE+fXrVumQvivv8LjS4drNXw3K5XKYqQIcwPJG6oVcxJO/Up8Xu/oQx8b+xvwv1dhE6LBlEKzM7jJzEIPLqzmoE/zZj9c2KI3uz9Dj/vZP8ladPWb437Swz/c+yvisA5r8n+v4rtn0z81Pes/8mCvmK0bH+F+Ws6ybEnfMv319hpe9rh5272Tpjtd72fN3MjeA+/SP1uqmLbzyV9H5MlFHiODna7v4b/yffPoY7tf6sdz1j/upx3AYe4mMcTzlsDXQUYmpdt1XfmP7GOTj3Ks/1+Th5Dv6mKvMDPiEkc23J5Dj3r2eHnuzzg/+qLsPw1sp7r61l/qy+yMvYt/rf2R+7s2BT6b31+4oK3zXxZ4tJbSecJQX6v/cR9W5/PEOF6wl+a08Eg13zuOGseTGL7g/nEPRx54FIFjyb4hpI7p5zBKg6WhxoeYiImdLioNh9iS2nbsTlSTugQ7ryZ5SEoD9sn9t0vQvJgFQhNdDUevuqdnIwFn4fF7+Gf0kKD0c/utGfiwDxr2+ANBl/QfXpvcFLk26btOZ6f8HXeEO53XgTfAz7Fr+AP2tNG4vLkQUyab5A+z5UP2cg/Fc/+wgtGwGXMPwdCHyhwedlOTBp01WrKjF1p4EIq9gFPWaGPnEAhwA49cqEaPI9RybYmHbUoNrxyWo9fmlygmf8zThimzE8+7O48BGdenzZAyvDQjAEGpQ6EPrQnXeSH8vvQ8Ct+ruuKbTX9Ud4CeOivog/Yp4wv8vCLcKFyCs1eaPMiBCK+xoZA6A/efA4exjNn6UfmZOIn/YgOpB2a0EYGw+fFYOKZTvwKhDb9N4AmbdQTC6nTCE1s6MSeLnEC/2iH9j30R/6ccVi0rosW5nz6xNhgBQYiJLSxcyVel8sFukWtNVV5QkfHzkvpzslJZw328McASfYZR1Fin214Gi9Py9RpFyrGtH/yode27Cec49F/5eNZ1kDaB+sk8vQoaSdOOy+m91uf8p4xjdyZSzvP+cwhKh5cmn7kQ8KVl/E7vJExIIj5xrb4aFvrsmrD//htJxfQgZ8RlFxY+eC0rYsy17ZlO0MTnrbFjvDnA9xGHNdtg96TNvgV/sC2LUq9rhv1F1jQEfvy4S4x2In3Qdyffsa10Gzbqg3Z67R3mT4W9tjRJfQF6sRX0S/mtGknZ2OrKCsf29e1KX7Z1oGvz/H4u/AVN74erM/MSXyLjkCrZc7veztsIzUgOTrLsr6UzprpCTqx/4L9eSv2Gd5qbfIP8m3AF/2hjk2NPK4Wvyz7AQ+dMyaM2xaJx8VsIyO8gfxrwvwLlduNjzePeBS0tqes0HRy78DeG19uk1dpdz5qgFZ//mfh+OhjW4nVE1q1GfPex9zfEjsMUIptBZ8Y7+Rh4jGgw7UpI3ZXhebgIwz3hx3gHtH7EXa1KiUuma/LZZu5uq7LtNm2aKDq9HXGi3kTpaZNzBe5kpxJ7Iys1prCI0rs6sQoB4exL7YVMkOTfFvhnUB+hhcWbNznB7MbOZqYxs6OM5E1p5h27Aht4OC+duPDbyD0wWU8a/LGXHTyr7CrqmFW8fEDH8nz6G+tBBL/xIe16L3O+GIi6AI8oeHTSkwwUy5pEN/MQfaSO3beiXtyOTgxn6JkTcma+VytgUnajCm/sMe25vzSFiU4qreLiM92J36I0XM8vkX/rIlFYnrD/6f+O/bgMvRWtcIETyj0tDrt2IlZlfXyclHwkSVKdCVe6U9A0P0+mI9OfDrrfFDfybeu1ppW5s9IF3ZE/wTy60bcA4mPhpR8v2HjHtvI/8zTQLaxoUqyrZT5y8cyOy1yFt+Dj03xK/FFHOoGthyKzMDBV9z4MfOX/etyWXXZFuxbpq3hD0SsUbiwjpdl1ZIJRQHmv/mz4VMg6yHjC35GdsC2MmfBN3iXZUXHKiOzs2537hN3cuEGXDmYvRGHU6+hu8y9ddsW6qZqJanwpeN/Jy+D37SsTad9C2PEm3tS5MT3gz07c5fY3YnlHfkz5qznzBcCJ090ZrxVZBicZJF/QK7QhuZgLd+YlxsfmQ3BuiZm+JMOYFuxZ0tMgY39ocBlDhr2x5dL7kfrqkZMXQhBUxGPFVz4NtZaIDgx1loj1qVn/6RbFetsM28b8dlkmzne53phkPitWtCxEPdBXiQO+YicPfeeD/nkVWRX5QO4yNOd/Ljje6zVlBl/w9+Q84xd5j6xuN6uiqzEI/WVZ4ZX5vDKR9Hk74Cw8OvDh5dpW4sf1aYfNn5zhWbOx5yXU3/kREbg9fV17m/x+QU5F+IZfX/+85/RfUfWgquNe8GAbmB/B7Cfj83VSsVwZ98OT+SdNt8UuflPRL9yqLZz+CPWkAZzz2Hw9fXGPZi9PjKqtPAetG2LLsxb5scmP1iLuR9F3uv1FZ135RDtBZoPHz5y4PqBveJl8uAmMRU0N13x58rzTw5LCzmR11qTFCpBN3QljlfoXoHEMTTZd2yzNg9odua2MT+rou/lssy1IErPB3Xm+kIOfXh5wYYLNmz4YGJl8qjJLvr4w3jmRo9ynXZdyYNDNnQ8oy/NIgToepk8ttEv2akHudZnH8wZUw5nD9Z1ueR89Ieuk2dZW5mDn376RBzuOGrZlmQ1nm+WZdOzDPLm2V7XZcZyZW28klefP32SHT5Raxb77MeQ5Hjm+RVfrsQx61TsGSxbDlAPDtt2XZnfjB08cyzP/UiesvKTeV23TY38WZbGvK7YsM5YJhY38p4Qa6rlZ2H+Lsz7hXi+cOj6knrCSnx24rlrZx+6keNZTzPfH3tR9vUcaH/Cr+z1VW3GOf5uiYsbBzGFByJFu8yff/yx9L//n1e9soZ7vQoTFLtWDlv/xT+8kAurEoPpI/v8U+fteiRE5Da5SGwW9oXkanQ1nkG3zfgYvxfWEzmA0Bz85JBQrIVzDjtzpzd9kJCTQyv8LAn8lXb29Ph0JX8DtslB6R/+YZFLFONjA3chNne9Yst17ql35uiEddsYX8k7vZWsgQvr35ZcVv7IxqcDn4gz9+jEdmG9XuA/sOOG3Kz/ozPOPSb/7+BPn27SjOhQIefDhw/68PIB3Hnlnj64Cb9i/48//QRNTYjujXVlyGDTrJvwxdi6TDsYoi+1qjSJowATl67WCmj4vLMGbhOuHNQu5GDWy8E6Se4PnpVSYwJ6hbwGrOqsi7wbTMVIx3XZpiV0D+QdIq2IYWf+7xNekX+9dmKcg6o+ae0ilzSh8uzVm6qaLi8GRMwtutOnjTiuy4b+C3N8mc+6F2KwLE32CaIc5PfBPjvtpj+AhGDSsQ8M9CQvdk6jOwemJv4rMtY1//JYxGRo0q9SYz2ZTvaNnTVqmfgdEjLspsQqMbqynq7kzg24M7dHZIcM+QPoXbMMakxT+mmPGMdI7mEHOZJaihYrZQeXPOpsGnNsoh9MEAzxByE34np9PYjzVbc8T0SGB+vPwgVlap7QmonfShwXSVOgGnla+DnXX+MeNmUezN/QneeLgb8He+lOXgcS2/h9WjI0cOggPvf5/HjTlVy/kwAHeWR7ztW6LrItK8WaMsYgFqeU4BlWoEhqrjkPVaI2fjQtc55q0sAql8CXCuJIwQzmRpKlagDjhb/xrWyFThSaRE5TdyfH+2TUtIlhuSybPh3bzLNn34VA66sS1LJIDSj4uCbtGxGxe2vTiJ1U87K/xCHxmEh+QhOT4mMM/cf/nH0i63ooto3QIDdrML415mxdV5Wxj8Gypw12ais01UqM6jcVZPwmut9OZEgDVH+nazCRJ3QNojfS/44jtglO4DeHA4v9AKr/7q7Y/vsY7bJ+CZ4a3ifyE/esM/aEJ+6X5H2Lf9KH/9n+traxD/gWL1maoL9TSS6VojqQhfsegnsqzs3zPcSfwDnuKSNt+8vmkH54nvVg8YfnC2TkhBk3eFOfa2DoC93X7ZPje781ec6RgU2x6wtEXsbsE/fsP+uMvYfxvvOzdoF5As3fcEVPIKQ2NgigTv89JAYTGLNPGtvvSf6btZkJZU7fz9G3xtiW/QW+Hf/lvr87lBtEIe8JNJGvCaKkTzWvb9vv+4l9IPYHwvC9ObaN7BNapRZ9QF+XyPoWnhR2+E544v7W2v4i71u96T/l2ycd1UTZnvX3fuxzLL/vZYQ2/cxz2r8n2NGGRF6KpHO/0KNkyM66OhGDCRo8dT7hxEonnWY5acjMSTvO/AQZnknAT4WBOteYY9DxVNsD9JMPY+oZ7CH9IaMrfPZpb8bz0DVp5306tCMiH1CTj9s4Mk5UPVwJH+LBP3jQqYgFbM/mAPcGJ/ukT9N2qq8gtEHYX4898RmbepEbmxGmkJ5wxt02OId01jbtQFHnKS4jNG2f4/Qj/wQeNpF9tokDNBXAaXoMwsPLi+mnZUen1IldgGf9+RKFyPlAnBolMg1IY+4bbehRxYiUsUKmKOMha47TtsPNwLyiz5Pe9KtM27Q0a/tsJzbxQfgbVPETiL6hkwYOLtpcqOGl9NAs0LosKtitqqa34rfWbERHJzk6iZB6yh+wpQFFp7ZhAoxMUDMG4Uv7iUu7qhRIG3LaIoaetSw+Iuy89JHHMVbRwVscdXQkZoG8II7YAgx0c0EhGd02QhS+E+xHnxj10FM7iqDpMJ7+4Az952WHAnBkPMfOOrYb/rx85uXsyR+7TlsGPvBhghe40LYGtZ+SI0/kRsfHQ+Hp+NljF7bY1lNGeAP2yWwbvqEnbfhCG8nGntRPOPHYC0/GbOvUFbsOdeaytaYv8ofCM3h5FrLGfN6ZnPTgHcjSlwI1URxzjB9N2bx8jtFlQw9ptUa7VM7e0nXwki7aA1nzRTXra/YFHSBNmXmxW3nxHOklNtjaqUfG+aFJS4rtadSc80KGAclKgRva6AogSqjNwKwjLxCcYfgarHVdkMMAHIjRwQcBJMLLb5iEPuyPDSectEJQBarNHOjYHvuCs03cBySW4UekdnLkhEM7L/uhj72TokmIiems2QEv8enBwV0lhGBPV5oBUcIbaFWyLYNTaiDNKjBDfDTr8NLgyniqjE+A1jZykSF0xl/6kRuIjdMoxnLZRoRDOCHxaBiej6Np26WOjEDoqxW6pZp86GBc3E8HUFUKhG7JC3Yr9oY25e58nEmeJU7Jn9TTFnnyFLyNvIl8pRg/E2TatpFTSjnA5YNVYOcjCsJBj4cMyzb9E+JvwOJPGby0uBRdBjcRBG+wXqZ/Y6CnMcLolBNfrUY8Dugj3FUAABAASURBVOw/mGP77K/LItGOD/Gr534e2wK0F3zJwVk15FXpfYn+fIwY6B0qlRs2NUhK0bOjJ3IRQ6wNXqjypAmvvioZT34lJzTpMAta8F2zJAa9Dw3y+TlmbJo+hwLSdVvV+KjXapH5c+o+5yD7dYc3kPh39omKIOimD2PQarKt5E1EhiZ+XPn4n49y51+GQDa+utBgZg4+LuyyEA9CKmSEPzYPbJ765iBjrdSIZ2H7kybjaVumMr+lwofWVmriyXzk41ostA0N10AVsiPnwofSDb87e+cx51jMwQmd9R38GOeeSwRlG1sPVSuZP8EhEYFiD+CABJ6sr+DjQ8fBnb0z8YzZjY+HgfB0kHvmmnjmECHxtQtZMZCK+WOIA7IDm5hfmKZMbA9d5NlYUU2GL2NHPuhO6NjZlbUWfGsNbilzgXSlX6cA8NY+eQ4hTi7Dd2hoKLwBiHBrsJcd86P0nY+WsR0CRc7Kx/B1XeEtVbMaBwuBgQP5V20HsbWlhcMK+2CcNjytLWrQx/cbH4YJl2ABIBb2Ep99rnMr8xqY+03mi7k9gE6cQjPSwMrEvPBBQgbXQGjWmyg78l45SDq438XeHCJs2D1Yi4Rg6pAToS4jI7yDbsA2trYzNsxBxmJ3bEjbtrhUJe5BxIFGaw2eRVJi2lUufCOO2HqQK2X8rxWZAoZ24iSVVnJyIVdSl1d5ArwYUq3m3N7vt1nHhgsHWTnAWtiXMjexZ8TGQGJCvfOxnVTGvUYeHBOMLlFumU8CUNgXeXc+jH/mIIUhFX7Imroi17aiJ/GLf1nbg/jFdtzSwXx19MW/ASL8rRo8G2Oaem98hMd83W+xBb/vxQd068YH9PyLzNaIVRuKXlE6870TL0zk/ndgC2uNPDJj0XPlkOw46HEfEv4GWmsqN9nFociG/qbkRqtF5v4fXzpr8PX1kwiKWpWWamrwxb+XHDB9/MDh2kcN5Nol4fuOf5Gf+YFF4sA1BwmJ750YZ/zj5L1APuBl/WL4Qc5BDO4hh37i3Kr46L8x5yuWe9oYOw/83bN39AGPtSzr9GNdm2rm5hnLAzkZ+/Off5yHGtUahwrX2Y78xH9jn2u1KPZlrhb2x/i5kfsLa/CaAycOXz9/fuUw6obNmnM1hmhbWZOStaNr9NLL5QfsvQiDtbOmLKkVeUpc7VLsSZ2YZDz361NG6dOnKzxdDb3b9qLYIUr8OPA580IX2aW0C3kd5p24ZzwHvTk8mWP42sj55G8OlSIrB47rtmhh7CB2snR5uejG3ARErkbvxpppVehhjjSUHMjBaeS2VlrXJinj5nANXxGU+PUOGryB2JOcTR417vkLtrx82IRQfNz1448/qsNwz/yX9Bk1/+o//FG3/eMUjUhoRU5r0qVf5Fhya0Olq+vzp7v+y3+56tNPr8RDMjav60LcHPKJ6/gZkEqtFhVgN9mi3ZQYxkWmaubAgU0HNl1vnf4Adn3mkH/sVmcPeiFfNvbwEgV/s28kLlVWa9aAXwikq9KiG3JyqGZZy6oJlxfpX/4vH/Txh6YPHxs+7thSM4eZTtjhbI04b3I14nVgx10HOdaRfxyHkn+dtX9HPmfiEvI//rBOmVv+1S5z1LEv8PnTKzKNfSsyhq4cqjEk24BO0Fnyr3evHCjfXu/zoH5u+Qwlz3Lfj17Y5CrF1iIfPrIX/PDxB/3DH/5Abm1Ql0hJdB3aE1gZ/xZRidDSNutkU3nBL3zDhyv7W/zTo5Ssfu+6fT6QccBTE0JzxH7kxrZGzD9c1snFlsUzgSbM+Je0boWtc5gYUJNnJs9zUBwazBfLjQH4dil7L+eP+FbQl+JvoPOzswbv2JQ5KPxvtZKbQwNnbxzadmojv1XpQp4s5Mm6DeZ8V0MZJuM/ctHWojTEyJWix+rM7/Qvk+ZOFh1QCh20obOFLKnweVkWFXpC4MkvirWTG2Ev9IUeJHTWyn5mV7rKfSRr+nZ/VSeBzf1COtRZK/G9Hys0q1oN9oemqskmRHMv0owR5shTR5O4ByT2GKyFtd5ANWw0bHM9IbcaSPqxeWEh5P69Lptsa2HMDjWiRE1eJ/ADvhFFKmU4gIh5BZ1+azX75w/Bhz34QHCI0AQSPrgWm2FJO+MHMYcliqEbyvwe3Fv2/Yx96J7js03H9rQnNkxA9qzJq6wJO+PGhaHMxTx4J3jxJTFriY1Ribkn39k+aUUewPcYi41ym9XzJzzJlQFDIHgbgTRsY1sDTA9ZEN9u0n/4j3f2y4Fs1hz29sShlYwtHaPNJLcqwYjdZq4xQKW1nXN0ShPDBqvfUN44fgPtf2USYoKTX5RmUozvSgY7jms6aj+dYASmTGBAv3dBJeJ/b6m/v7z/Xuz8/T1H4pdcoPPf/Cpy8z3YfstZYx3d2ZfS0yxzX6XLNM7+r/5AO2me9ez8tp+/lM9ZQ4FvJdmnIvus34/HZvZXBd7jZ3uSs6vxwqEJE/vrP1MoZNTfsye4ABRfX//cegQbF/4OVs3A/qpc1M/9NHWIUwfSDmQ6A2l/BSDtU0fsn0A3MQ//G8CUeQ/MHA4huG+voAPB25YNFJDawZ5wyh/Y/KTWSTvp3hHqrytIlL6InPKj66+T8l+POrY94YtWE4t5M5yozMFs/IUfwgbPtwTPQCBPgL8dP0MV+YnbCSfuPWVki5+wT4m0M16pH2AbEgc967OVLnsCCvKQdPqJ/ClEk07c620/2lZk0lPxIPQg07PYVqvGw+py0ks83PFgTv0tbXSB/tlle/La/tnYzG2wM78zXifNlIUPX+VV6EBkLLptT7kFz8KLQSAP/A177cyl8a3k2ZbiX7VSAw5eajoPknoUngV5+BOAb1NvNDwG0UlSc73HMUY3pAyEQqkDoGV7AlTg5y8/1vOhPD6AwKYvdLZhJyMQENNCO+VDaGBeNLigQ2ymmZcVvrGIt1bF73L8a3L+IC88aUef7XThjY4xYyPopvHo1LM8lNrYAy5zNOGBryqwmvw2NOATy4OXioOXCLoKiX2OTWJ+whcAjQ3EGcVm7iZgR2vYzWCfb1XIjxDwsH51+VscPAVMIurEwC79jC4E+LnzRhp7Wytt28LL8qJG/sxhxlO7LPuEQXIcvMHvvBzFt87EPGEEAYNtwaCGzAVZAbvwc6gzmQcvQgf8iVGHX5SwxNbQBuwzXoXfkRuATPaJH9iR/hMGujuyA+GJLKPT4g88xofg7cIufCS+80W1muwHDXVowhvXbfAPvrmWVnSbXGOucEZ5aYo+Q2MTY2Smji2hetrWse3GB/z9jv8ILnSqlYRvO/ObD4AdfyIrclHLEOPQRlZA8rwQpeTEjCFxDFqzDFgHazYfS3Zo+uyHfg4/fmzkvGsvvIgvzNED9cYzsOeJe18PBMbOQOFHtTN+wYcudt35QH7nA03awU3AFxvdXBE9AVlzjJ+GnJ2Pa1MOtDt5uWf9dCLJvEKiQa7s5E109/BCF3wRx/ATAR2Mhy7492ACZfMLRMeBzI68J01wI7gYBtI+aWnycY5Y0rDNL/agt0NLS7YV3bHBZpxLyg+58qALbUfXAGzL9uSxLSmgt9L5GJNOtZKdMYQ88k34PIBgbSOjgNyLChvPjxXJXQvd4ZH4GLOqmucTcf6Tp9m75v0lcpAR6ZOUdmIS6PgWgB2VA2maH4+yBkysBwOxg4qPJTsfxcm3h7xiPNCqVMiswhrq8IQ+h2Hb1hijBw8KpvrICyRn8rEkbShkO9WENJOry8r65QBI0ytNmozZJfukj2jbWvjolQ/8px0ZL9YGH3nIr+ToTr3vt/nRLLEpZFdrETqlB6dHSc7d+VB+zYEAH/sWaC+XTRs6bE/dFRuq9HyuEKWTU894JjZQghWuD0393CuKOIU3MAf5CU7Tis48twm2Tz72YEiUeKzbqpU1HNltfnxr05bEcGc9RHfiAZLLyCmFL/QZO4jBgY3xdSBfrZRy8j91L6rWglZVwb8Ci4zdA15Lyn2jqjG3ZowautZq6mRYNdu0hmRJFV5yLftF5r01a11Ly9oYK4Wotab28Cn0hYzgq4m86egfauTCAo0o2WfvfMGNvPgW20DjEmuEOCcOBhH8SAcY2ABqXhkLYOKM86RhBDL6NHKFIPUT6A/gmBYNZX3ZIDL+qG3HbDBTMnVXbMxhTUf4uhJfnkXTZpAcPR6An4zH9zZ9HzLPOZnzcqmK+LSVj82X2YZUtonjOT9y+LM3dMR2mQ+95sOy0cXQtKFVqbXGmNHZObC4sa7vsw8Tfo+JP8i5rM0j953BSJRRJc7B5X5eyALFNYhGiJ7yOnJAy9QDWyUXgBGJcfgzDeGYQECtmn5k/XaJg6GdgwsOQdBbTdPm5PG6rrIbNh5KTBq+xKY796HUrZUWcqQFD68oY1o3VNi7rAvjy4xh1vMpz7IL3Mb63rTwsb5a+heekzbZTmABobdPsK11WSd9qyZBAkoptmVbRc4L3cb33PdpSsxFdC6T96LGfB48kx/c/8SHdQ0OGY6ahxqxuzVi6KHGmsdhPYur0L/p48cXffxhkzkovnOocrsRF8ZkKboClb6whHh07ksHc9taAwNu/k5iWmP69nq9zrxIfma+rM5YgIorf1ng5XKR8Q+R5M/O3nZnxLJN/eWKnVlznQmfc00QBntIKILb2Y9y2DoQtLAfrFvTyhyF54Yd1wdkfsNjGX137LvPOvxPLzJe2PThw8vMu8hE7Mz7/GvIg1zOWA5Bsw9eOdgPrrVS4puD7oW9Zcw1I+Z+nZAYBl9VCgxi+MoBcfaf5BPKsOeqjl/LuiohiG7bDI0JN/JTHLpMQD5mgj/Xy8EpzGVblb+4cOEg6SOHaz98/EgcLmq1xq0JfezUQ66mhRxdHnPYyI3wrdSEl9w5dHAvgBh+fg0kEAGarUp3Tgl29sil1VwPHZ/iT+KduAdywByWwY9lZR9KHFbmaTyeXYysCS7WwqoV/7Nv4BwxOZS45y8W7JxaXi6r/vAPL/rh/zW0vCz6z3/s+l//110/cWCRfZRzQX2+suaxq5C7XTa9fFiAVRd4bUt9U+bwA4fLmYchKWhMVP51bP5TxB1+UWzoZz0mDU2umgfv11diybrKf6accDJuJQYHvIP9aGEP2bZl6l15FwCtV54DbrcrdIc6cy3ED+ocnE1VyBO8YzS9vh6sidDddOMedSPeR88aCcSegS3nRYbQMLoELOp5TyBeCweKH1jfrRW4rL+esCp6oy+Q9hhfZCVXXz6sHDS/cOj6QZftA7ZcTz5R3pFeWVu5J914Fs/BfN6ne9Z6/EiukqeddduRb1hztSryxaLCv6GDNcXjv+RSWxct5G9Vk21ZFH4Q8dB/0n/KuiNuB3Kz5SW+C/GG+uGnlfzemPPL5ZyDzEVjL9zWVYgOKc/BXXlGe2UuX1+HOr7N+czigiJ74Y5vmbuD/p32wDfMo9exv3PASQ1jse5rWeRWGjWUPwc2JuqJqZU/xYGadbsxSsLArttxAAAQAElEQVQyLLZSbJDiY+Qu5EqxPtQakTQ2osrStvFDc4DNfBUBXPHlsl10eVmZp22undzvbRMvE2cJMi2rtOY/a70uIBq2RZD5KcWG+/2KL7tgAydqq1Uhb0HvpmqlBf+2mc8NfYtW2mPmauSgC5qNWLepYqCjI/PQlfV4vb7i4zF1MaBBnEVxSQu2xW+6GZLzh4FCv6njqwR2Ghe/BnL3KaO1pkDmeqGdeCzrIswSUyVui7Od2GYOk4dCTsMXWZQh1AjUjH/meicZd57bb9xP7whgmk4ZUE85CLpxnxx0bOxh7pPjsfPgXnSbz/t33nPi7+koZNipqSuqV+Z425qKfKxHrsW23IsCaT84JRqJF+rw+yCOO3U/92hsGZlAbIs9c9+k/VsvREe8Eq8EIXWH+f/6T7v+zKb6mXVxZVON/tiZsdBBMq9pJ4bF5gFRYw6qleRpdirAAqNfKG8mME4bxpOVNphfv8Lwl+DXJfwWCnybCXfSxrYnSLblxySKYrwd3NwGE/MFBvyBTj3DCOX3LoN8D3S/uU5bkEXgB8k34Stdp44vuv+Svm+E/0J36njq+k79Pbb3dn5v/PfC+RF7O3H7vlTb5zxRPyl+zaeMh/a3yA/dCaZ6gvJt+QSwpMXZJnX8ANB/5WXoA1Ma7fM6Yy18/BqCF8UOD413VzCxQ8ynkkvsmKZ95s1g8yTHsiPM5VvIbirklBp/ir6B8Q5E+wnBZ/xr0M9KbkDZRIHByo9+dtyB3jFAPOjTDjy6P6sy1qG3LYyckHnLHP4MWJvzhRZa29hsiUu/oURmaKMv8C1LcBOmH1/s/5buv2XfOGCbMFm/tdiW7cmTHLCf/QauCXcBAwNILeq0n9C/7pNvuWkG8sD8hJ0cDHQEBphS9kvNgkqZ1oxq0eIaGsrDeub++TFyZy9MP/MA+eRPO/JsY+8XsC37BD1K1kQAMfAiH1vD/x5sP6jPyvabHPvn7ZPq61/7QRdfHkPvdZxtTRtmm5gk/97DzG2CNMeRYZvfL5dthf4L5utWxgJfY7/fmzq4lQzWJ+8XSv0t5aTBnm/xdskTrNBkLgjrzIn0A+95bOyGXrKeJWJPfzHigbQt229z6gcPWAk8ypRSaafxFZBJvKC0BpIH9uwJsaPz4jIBJ8foiDgh43kIEg/ggu+powrfENFxaMRI2s9rJD+nDFqPsUkH7fscDS79QPI4/LZTKfLTsOkDB3LuPPiFVsh/+pb+QT82BDAcNs8wyFLk3vHpwB6mUARNtr8BfHFNPom92ZIbtSig2ZZ5YdkVe0U+glXICQHqzjjFjsBzTadtWw4xgPlYKUVGx5bYGtsCc4xpEboDHURHT14Sv0BX8LbFhUSh+4wvYdXBQ/uR+MAHO2OThBoamjsx2PkQUhhdGF81E4ARHJShi7zUQx2BFboH6GGXDU+CiAEuwxueAe9QbEuGoh4/TdwHeGrswl0Z3sAgmPF94G/0QAWdJkyBj5/WStFR2GBbkxYm28rYsjZlbOHlcyGZMy5KxmzmDlq6yJ0a0pR92pxO7E09UfwUoMfwtA8vOs6Ezo+BrMOQRbTtsE/D/Rg/Ee9/B/NynHt15gaI7LA23hir4KRjezINAvWc784cdPqdecu8Bm9beYmL30W7ihjg6wHtwKiAsSUQ+siI96F1gYXniX8bm/hS+ZQFlVA7X7R23tJhUTUzHpovwPRphFCaGgXNgJjvGurczw5eCvPxNnpEHMslo6sxV1XFy9w+X+oGdndeOoUPhm7nEPiOELdS5vaNHtwOTeCMC56FF4hPXyBZOFTV1FoBTcLCQrddsq2qQt2YcxO+gR+Imbi0D+bpGdOGvQtzlfExLEgn305sdj4Wxr/Ajr/hRQGxIoroGWMgs0uir9hRkgDGbMv2/NiQ/DUjg5xLnATfHXk3Pn7mPm+XbPNyfe5BO7E4yAspXEnBIdsTRgy0ZrE869g3kNmB+GtbTjwC9qTJ+IB3EOMROvTnxTr0g3kxsoK3T1vsYKT5O6TYGdrw7HyYzYfn5EAPL7St4ENfR774enWwL3R8SL9D08F3cPFr0NdX5VDuQyI+rZUQxbxqfuwa2LwzD+8hMmzzEWclh1boM999zptteNuExLqqSZaiMvbnXhHYsQ11TMV4g9h4MO8H+b0DTANjVvADITaCiF38ywe2QbsjOLSMaF02PUvG0o7+Ewp/YteiasX6SH52bO7oGMJN9Ei2oVvlWpQSOQf5mth1nvGLGLdmrXxMa61CooEdAcmyrZTkQsfHgeCBjcHZhjb6+tS7kwN2aeEjY/EFx00SNMloplBG1+wf4uCpK2t3J2cP5iN5MJAfktOmwqY2ZS3s2bGxtYYMqRB8EMwbH6GufCwe2JsPWpFvm3nc5Aqd1Fah0hKTU+Aiq2g0ZFGBl8wfhvm1nmPBdfzs+Jux6AhE7z7ncuD7CScu+zazim1DUm57HbtmbauWFXrzUfNgrg7aY/rW2lABR78pOYtZ+OcZT9iZu6ZGLKdMcn5gU+wQRtnFYcCmy+VF8T/Qqs221NGTD2xXpR25jZ/CFpQrbVkyMqqsBR30NNAhZGePaZnHKmxYZy6dfu7sw/m4LsltjulRIss29/I+Ieht2xS7ZE3ZWec7a2LGGZ2F7lalzEsgvtnkFfSCaX7sviADObE5EJrENvWExKSLPUXYtmNrx64mY1/vBX7ozge60/6DOdg12Jtbs1ornR+Dm45n/ramdQu/wXXiCL0ELTjqA/t38o8mkepTXz8MXWjHQ3ab9A1ZtkM66e7kbNZJ6uv86IvsactCDErVsAPZiVNo4t+2LcrH6yJWC3MSmQv5dCX32TqRXehMhkgHe+KdD7N39Bzk6c698tibxtGw7wB23RjfidmMj6w8J1/327Tv4EDkznhgQCPGY/7CGtz4iF5V0y+RXyPvAOwhopSDX2Wb2C9q1c4ae0EqfDa6MHhnvScnAh9eXrQxvxvzmw/T8eLGQc78T8NycIJo4oLtxDyHKJ38jFkjhAwWMQk842OZOTkYkbKeLi+Xyb9wyBObA2N04gUNcV+Io7B17uHY1TNmCWZZpcECNpvXUqX40KCNra1KrZUuHNAWfglaIS9mdQwc5KNtPuznkHefOVjw7MeNOejEWsphVQ7u8i8JozfvSzks/enHnyb9j3/+UX/+8UcO0j5BH55j2hD927rOtm19/PgB+kOvxOsgPsKIrN+pj3jfbq9Tl/Eo/1o1sWjEoxPEKzlIuukgV2xrXZbpV5v1gq277szHPKgkp+zSDz/8AZ0/KAepsaWjs5G3VU2Fj9v2Ipt5wI6jH8qzSfxMbtql0LRGDU3sgEXyEF3iPRQ7uUWhd1d4EqcbdhaEH3/4QR9ePmDXwVifNPHhej2Uf7F64EzmPf8q9ocfPshlZf0M8nVnTARnwbfkWsPm+LkuK4eaV/3455+Q25F7KDLCdyE3121TyiBexoZZG/trga7QIcDM0aGffvoJXJNVqmrTvp/mHH7Wfu/IP4hvU9ZL5uqVObu+3qb+fd8V2aIkprBzkPtRH3/gMJcDyh9++KjYbXy6c99MXEK3s3avzPHAt8xH5mXBpx//8ZPuP+36h4//i3783PX/+f/+Z/3H/+3Qf/nHOz6WMv/Rua6Llraq8C1/yeHDR9rtE1YQrZHKOthHMA/79H+z9yd8kuvIdid4joF0j7y3Wt39/b9ba9SLZuanaUmvqm5mhDtJzP8Y3SMj865Vr95rbQgaARhshwHcIjIVncJDqWS7ce77VdMX/eAm7dKyDmxOTk3kT3y3eC2g63Lhw+lFl8uiP/34gxZ8kkUJX2So9RzsZ5Nk+NOPV62XASzIKe3ginU5XLCh7xjEV8o+TxiwYefj7Np5z9bB+ihgEv87a/LQskjLWqzfVcbvlfXww48X/finC7gFmwtbp174MI5RitE71+i//OVVf/7zF2VuLti+Igh2VS0addGXz2/kwBvXP3WJbpYNfT64sT+wVMjEHhJdLcQncmaw5JfsHpzZQGi9vh165Rnn9bbjyx09pRpDY1Djwx0FB/sNpO3f/T61kecHwquikziyR1+WqWVYCz4Paqtk4ldlXZbSy6W0EIMfybXry0WIl4da1hc+qt/5qD7Z7wmsNMXcGH0ilptu5PUXPsS/8lHv9cu97d3YT9SulJhCPjTOlrXyUc/oy8dfjanDAIQFTrbuufYgZ+Yvw2EctWLn0J2PiZ0L6I7+VHYpawgC0RQuC7fIKeuYmxLrCbKqyBtpJdbLw//kfI3SwOdDlFLLsCTIFZkHSnb4RW0b/lVldO4gJIFq/VlHwUwYMj7G2mESJR9JD+Zjbx5rjIEcvZdK/JPX2CaVErfYHciaCx9bqPzg2JjfndgaO7JHhT9x3JifG3v9W/YFcsJ261ri48B24hvaqsE8F3ZLG2vojiKqthex4JgPbD1AIoJYDq3Yl/bEycABzwSRuB3kaebgaTeuMtcHmQKxhQ2lAW0rIJCJe/ZUxOtAWGQFcEchC9RjLjC1cYMYGQJ7yJJGLcCgVZpcnxEjTBLi2RcmeTmbruCrYS34PkapaEdX9M5p+HOknmk0VJVsQxv6E0IaKPAeEpci/bt/+6bPX6Y8LtrhOcjl5QfaiJsTG4BREFNP9s6D4HZ+VEnMM2jsLe3cc+T6mP08Iwz+kWP+EaJ/fZp4FXhotkUwRXnaO2W8dDEA1naPU3VNRMD+HceEJ0D18chEfOz/l9r+r8XOf/H4ZQ4DD0WmDlD9qx22ycVvocAFftEIf8Vmk2gA9QFN7+MRB5/wEf8H22H9g6RPMtvt07P/sY449lAuxB+xH9uhePbZ8nP39uz+Tj2zI39kf9IHF3j2/wF16/oHyPk9Eb+m59fw38rzt93f6SVEvwV9IUPGs87WGwAlPVQlH22r91wbvDMr51ZLlxnVs6Qd+K39KOvghJMrfjf9w1Dbsn0O/oPPtlu2fdbv4qObTttB/f/0cc5BjAp8tQazv3bOWfjQ/9j86t+cBzc3AHUobC6gNCLrCXQfR/jSRC+D5zw5iJ+BbXGIM2MGSAnYBObJlzp9dbEK3S7q0wQY+sCTZuw642bcoXPJhp666As1NiedJS0HSXeeQZMNBgCFvJzVOFFsche60AZA9WG766I+W9iFSbkxzdpQlTCePW7qiNTIgAOSk5B2jvSPxJkGR1ANtr+rhU3qYmMTrdDnfo+uEA/mPCby7jwB3nlIOvHQh/gcRo4bHl3R0ccSfslKsS3baQLPmmYfp1Db7zTzVNij7vPzNJvGdufWxs1pHgZ2bkbbePg6DiHPPSwf/s99RLIjaRI3dbHTV8vZufs/4B39kDPQAck5TEP03QA3s5CzFLlTVsMUCA7qh1gQ3x65iY6dGzaHJjl53rRL3WeqRbHNWeB8Tj/4ToPUw/1QcMYn437Yf3RtlwzoV0pEuyzb31Ck1ygakZ0Xlhs3/2kHbxs/YWGcc/Pbjw4Iu9S+IHtCSwAeDAAAEABJREFU2ZBYyOAFWE/yyAyIYpvz12OSc/2gw1PRZD4yUvg8RikvXQv5ojyGpAd7aJ842zyorg2ibLz9SR6nFgxV6lI07JIdIad/aYLWE7rPKfJt6DgOHpYj68ba2GNvpOErbqelGiWEylQVQUpeEJEYCEQWqD7SNjLzcFY80A9ezHjA2KNiTiei/A5Bh+cjBGeUFbpsp/srcI4dxDYPbXdezuQBP8TLshCvIYVkiqWEvaKkDf2TZ2OdHfgfYFQ1BnyLwh+ZyfHgG+A1AmPXqFKbZka6oe5Dgo+HJjrQqviVOFrnz4wunrhrFMOzabNORQmvqQNUfYQ/cMpoVJ8O5IcuEER4A7Zlu+XuvHw4mM+MN1g9ZndDKbbbxrzAvPHC4i0vmKgzFkh61hjNB2FQDcdz3qMUzIwe2jOG0s8xqojlmbcjOc/Df176rBdeGsR/oRv6+BL+BuKDaKVMGgdyd/YyyFQYE8hLhIX5LWTszF/szkeD3C+Fz0YutLnORMZpE2fsi66vMHWgw7GDsfDSPOcFfPpVpTEGrkOA3OBopVJobfd4XqZc8nJG0oEPAWF05EdUwGbOGY8+mzNAV7IgncpwXiTRkR0keI6vPqh1ObhAhHatpj/IiZ3cSg1GEpQ5UBtc4rSTE1NoGCW+xykv/SZ8B3EODeQM9nH6DG0O2ypiUcTVAV4WFjhRwheY+BuVl3VQWScdNTT5TeLwMtBy41Ne+F2vyY+hlu1SxmV3nbjbzCVyQz+Ja+oNH6LvCQXfKPzh7dzGC/iNl28ZE+VpY1/bkCUhW1L2pOD0KLAr9uQFW8CQHY/4hiS+2dYobAQf+XT1LFVWYGHPu6y8nKwhQVDU60q+k/uTl795wZT4j2GNgSy5f8olIyO4qmIsfh9KPrik4GoUNEX8pJ018YQ3PlxYgmc0RD5deN0QWxOT7GfZI5/XjnzwP/t3ZPJSellUAxmtfzTvxrUmehIrZ2xAw3gtjNO/8kHm9LcEg74W+op+aeFFb/CZu51rcOQdzGVebJJ6rbuQGbrEakG2dK65gQ7bvCTd9XZ7a1ojzCXl40p5SBg3AyQ05urGB6gbL+nzwjc6IVfkR1bAtmwHrWPOjuWBIRNIjNLWOYy+xPqAZqN9NE/2nvxF3pUPjpEX2Ss2b3ywfeNDsJQ5wkBkT/xsG3jBzxJT5uGN69SNl+gNzN2O0Tu0kX5An/jckscwTGw6ek2fdsaAmB4b8oFpXVdQBjiIgTDcxOSyLkrJfU9g6swK+6S1jU87L04/K0Mr9GYObHes0r9cVl17fi/U197LdbITCyRic3jt0kLe55cnVnjWZdWozB+iQ6NDiBXpLfmAZdPlsvAy2xqLJN9pT11euqODedzxZcK0oH/FR8utUxSjj0qmti1xFOFeybNPn67YUgpalEk8J3XGqdrnmFQY87/8z/+LPn36QS/XC/QIYcC28iP2t3fA/sjA8Ij4AO62bXTygSe9bl/4wLMoH5AT++RH5ip5cO5duy7XoYV9cllWcmInZ9/we1fsik2hH+SUbXG077m3ydq9XK/6X//X/7l9ubEmsv6Tt8mtnb1xZ284yJuYE3h9vet+f6PZXrCWDvTdmBxQODVG6cqHpuis4SB1+i7mfFHmUxTbKmij85W8vZPHtnXFnvAOJtO2go/+SLpeX5SPxK2M/e+Nj6OXy6KsXTvrZMrUehQ7XNLWPuxK99MPV3369ElV0DOfV3IisSQoagKZ3ApfQI8yH3Uqa4zR/HkOvRGznY//y4Jv6yq5Opbx4XK5amEtiGJ/lTexPbCxVrNuN54hE/MbMXjLPRP4SSwX9OSXAOLv5bKo92/y6hNxePvyRuyl6Pjp813//v/9n1l/U6/IwlOyTNCri+1uv7yUXvC9kY9TfN/ZE+7wLfgwiPtj6L2yqvlHCX9KWZuIFOZJPTb1+fNf9fr6pvixXlZi/ELelmR1KdbIul6U9adGDq1cx17y15vAhQ+V16v1Qu60n6yZz19e+eh6E2moeSzq3MD3F9Z21ibTJ8JBrs+e44197svrFxVqL9dVC/tIVMXWwLJIP/AR/IcfsQ3dwSl7aYRIsk2oD/UvDvFsLIo9ek2/vFzTQx+5wJG1SAVOxHqq731gTy32pQXdZygnPEfT5RSefZ+smVdlbQV3Jz8nvGkfzLtoJz9Ce+Bk1uTtfuND+MacH3yI25U9PX+NK+K64Ev0reuQPJX4pX6CiYeRyYEt0tvb1Bfm6sDvycBgnY6llLhF/f129Me2LPsp/Gs6agbfuJ9/62siaz4Tw33Sjo1cIsVlVhPflc+E8Gxcv258VXtD3o176+RX8jj25i+Ns1xW9lnXzhziEzn4+iphmm6sA1SrfZDwCfF8ZC78LfxRl1gn7DZQGiRofIl81BMriaUkTBDfnrVn3RGfGkOZG5a+LtdFyeeDD8t3Ypw4R+pEQENPHfKRTajO+PFR/E4cpg7F9uRLDUlWpkO21T8WNllL5gV5N67Td3xMvA7idmAPoSMXpt7wN/GOkIIfE8n30gqvbfRiFTIK5+PfSi4vAEMS2kRhuOmOeeArcIj5ELFlPhE+Q6CpGaWIa15LQWfMZdkWJzwDT3NH1gZvnomaRpLzY2mUtGJE5jUim1VfS+hRJ5eU+DzB9BsMLfPRBtiyLZ2HjC2YqJSsl9hsW3bJtoo4uKSAKNEViD6678c8PYEHlE0spnZyMWsv9Pt+sJbIudfSv+9/Up9cVMFlVdYFcCB0WuBOixCDyUgmLlmfouS+KjnRa7XnMsFX02EmFP9NHURDT/glx55jZ20/Q5D+L9H/Au6M9TnwoZ3g25btc+y/0HPMs/0PsTPJ/1vweyEwi+kJGNRJmeR/wt/C/5Tzs7p9VcQ3iJKNhQp9Of8LQPICQHXrjL6P8BU/seHX4aNl9jlnRf3Ev8ce4QfAIWXHe8Azjs/aPmXYv1w/5aZOHLuGVrJ+qdiW7Xcf7G/7v8RDWH4J/QHnD+0/3rSt/qH+nstmBPge//f0mS1CjBd9cPp7hPwKj33aabspet6Yy657cpUt/2/Xn6tES/z2VC4ln55gW/ZvQ3tczLmxBZuetj1ri5+HDJqt0D5x3fl48tkJb/I3PUifbJ1XwQdQ1X0TDwLQNPZDAIw2NkEUWU8A/Xcf9lfZTyH2iXuX38F4jn5bZ20+MbblxCy2P5GP+iPdA/UPqwhHy7LR7xJV90/7uRHo3nlqXLILJqjJi9C7B7/yZc4B6KTnWOhKX4sZ8dfuo9XyiVfWjwT94wEn+JMk80fLkm2m+Oi6c5SbKn0o4TlzAmnYmz5sTWG7+UDH0G7npuwJcOjgBinE9klru3MrcgK2VYDNuBDTwmjkKIvBvunakfO0A6qMtj5ZeuIjD7ffx+zo4tYNZM89dQbTjl1PmY1DL0eaDZEVmoMHtSAyhgnKTaOQGx8ta6QtKTIr9tLOYVvpBxhV5ImSOrJSD55ACjobSQDDsku202ywTT+4QT+1Fd2BgxvXyHn6ry7QU0fuZC8ybcuSS1I9ssmyExvjz0H8DuxjmOPA38wbzT5sd73zsJJWuonDxkdaCQw6RAk+OkeVYpvQFNueAIlclp0Wo5PJ4LCsAmljH3V0J5bRwbA+lrDYfkdlfnhubtszFp4n2BbHB9pJHx1g3vXRzjF5wGlgz4juJ2TMjhx8GgC+SVaKqQNVVtU5Nqp0MCd5qRPQo9iGJlCyrZQZgwNnN6gTZqrvkWo+O3NGhOCzzdzt/UIgL/ESi8i0rBSGmVdo8Sn2BReaxCd0aQ+eMNd1zRAwpT7Dgw2ho4vd0sLLhVFDTOl7rDHhQxuGEFPF/6yRgDs2VvRP2gFhGNnWtmOaUjKeOmDoygWZTwB5QBh7qFpn6OPDE9Iv+BANNWbGuG5xwqbJ/B4kSmzK3EZe4xD6nKeCOQ/aYxQ6EoNYCT/44KrAH/RbHjrgDY8smTELmxss+5yn6AvEnCoogHOtIihyCOhk/cRfmISZnT+iFDLyYJp42gYTmWJOD9UoVaGvLAMVsHnRsWnDz4ltk2DZ8MA5gecxJ75lHGX2yR9c4iNZkTsZj91P3Xm4z14VOjsypw5oQqeUyAQOZCIiXsk2ebNoVPEyflWNIVnwqUsxrkD3JGvILtUYqlpkQxxJyJ34EtGTWAUkbEgbvCixZYs9sBh9DIFNx3IZnYey1++8rNp58J/IjU/tK8HZ2MuC24ldfIi8QCGlbIVOFLtEV7ArcxYZbhx6LPTsPYcTmW0axKDBB2EZ2qpB7k9wyQHwyE1cA5mDg312Zw8JP1XTxaZJAFouNioGALgMt9sWO7FetfCSfxBD29hCDsM0gTPPYwN4+k9dRbyaXpKdcaSjK/4npnn5Mxs/FDkzhknQllJClzwpWeoxy8i0h0oGJ2rRKk7Ws0RWVWwBQxjmTHsqdkaew5F4AXlhNvE3usOXNt22J/T3+05MdwRJ8ceRC0FsC0/ZGjWEyObRhxIaSBuPGT1SozR4qWWXjPVVQ04bOaK0DQf2RiVMxZhEH0Gm3XlELPIyKPaJkvyLXzT7SDt0+YCb+Q5fQELORKhELHZegkaJsO/Ax61rYYdtKEqTJIicg/gZ3ZIVdlNrFjxSlSX6NmPYuHONJ806JraVGMzw46uBtJ92V5XQjszTJjqChb649tz7LwAjfQxr8MI7L0LFHZsodkagI2cnChO3A93786Mt+OThJN9mxEM+aRxPnxhPPwotflzYXG3vgbyNN7s7da5hy7ioasGuo8eDFzxjwANEzsba38LzqMul8NhWSuaooE3bNmOlCx8sMCmS6C+8kL2iYxLXg/5J0/rJl8tlxb7BuIEpeyh7xHFMbJrM5yYR/9gUmXfemN94K33gb+y73zO/0hhmz1yUl/g7tt5vE31TZdY469sqdC9a1quWQT0G9YBvyJkvWxwqSWbuy0NVgQqCsQKslOTOho7U70BMJ/kthSa+YPVU2x97es7wSZRC/kC2bXRUQ2I/D72XCe0bHwKCQ8w7fmMuNnTbVmyc6Ewsnn85PypzPfX5pzvrILGZxNUy/kxyOx9gvnx+JQ8PYYIG+VfjIHYGhNG7+IauYxty8wg9llsuw+QhFwa+LxSdU9edD5sH/t/5EHDnBf/BRMXfzM2dfeYGDmKEl0YNagNgsF2soey/d+Yx/jCtsqFx5J90pm1wtmVi98MPP6hGdB/4dvBh5o0akZ5yKq6LSotOYvPG15FXPpbGLhvkjL+FDGygnXje3g4duzXqQt6ZD3I7NbhjKmXruG+4vuvCF5B82DoYyy9w5P+Z3blObszLtuWvSTd4N9imqvCD1nHcOUtXeKsWxdczf+/oPWQbHLZJ5O2u2LwRE9vIwk7NriVDlzVbmvkrT67DiXm5NMYC72xY1wv5fVGha1ku5OEOPzKYm9iEWPROcuSu19cbdWw+1CWDNMqjeS6XtX3GhKbNB8svfEg9DuihjdXFvERufBI2BlCllL/85S/9fw1NLRAAABAASURBVPGaeSnm3zYfFH8klodu5E4VtmNnuZS940KMXq5XxXapVE68zjhGfnIlsSYJsY/4HZuIktZ1VevE7jEu3f780xdFRvbvzFVoDIawaVl/1DFf9Oe/MGfHqoUPzysfLElJdEMUlSFOjY3Bv/JRbmL/4ANccvBObsee5L9UHfsvXxLPQ18+HyItWFfWyyfpyofancX19nqQX5P4t2Ds3PVGfma+CY8ey0L5JniwfsZQz9+ND2G5FiQjD3Iv31rvfFR7+7JrEP/1InSVlvGiYzNrHIvAhz5xCyw8l2Qev3x+Y5wR9oTgD64bGzkuIinKRoBufLD8/NMbtkEHbgxzPg9CoB8+nX+JvYyhpEJG7JOGZYVfElOJ3+dcfPl8U/76b6BjuCC3TJ11SaePA+dfvzCnXPNEPFsOI5nX2DnQVcxFnjteLgt+sw4YnNifObAtSLBnV+Y8wSwPLbnWrIuWGkgtGZxk2lLsSSwjP+v03h+ith6zpNg3MSTXlk+ffpDhLa8SsasQEJ7M877HliCs/MTO3KtMemOszMkmHawZZI5hgSYP7tr40rrgE6ZLfASWJ3Nz6LhZ67hoDInUJD8twhWX5CHBQowPxd57fqGC/WJOy7ZGFaomMVCX6xU5XAcP/Ag0UkfzuwSPaE/od+Bgznfk7m3zQV4sxG1ANxZo0X29SpfLkJBhm9qa5GRitJM7GzwgW26GA5JlW/mIrSQhts4p7ASogxIFEmis8oA+cT5lZ9zGCBrbduO8a2BQ6M97KHWJKOP/SODATJQ00M7REnax/+Af87Hz0DD5qAxZG3IExzRFlz1gcYOdmubjCP3BKdjIF+3HkFZyzbYKO2ogw8Wwia2opaAwXcVQ2FAnn5nYNIRSKUxX04cGh6E5+Q/WR/w8YyTwlh3PpEIvVJAjNZsI+VTjHBPlQPjtdte+7bLdAPr9iC+TdSj51J14sL52JHpgcMHDPjIR/3/9H3/W6+eV9bVCi0XIXnFqVGlENihRDhxIfhzonEAm/YgAxmDkmA0DOx358H61OET/zYB/1RPbskt+wK8S/sMG/BuSfmvsN9j+x9DPIpDE/wjvBI/Fwdog+Vmyj/77OI2MUfVhW7a7/UdPWcx/lPZvpYu5gT/KF1sCv0afscCvjf9r4P+26P4xi+JT5v+PUf/zqKz8PGQwOdH96P1uxRZMHnIm6X6PD9FcDshZpD7bx5OPGvQ52I3fPnGtwOrQOKd/GDztSt3GPiRnCQUqFxrggZbtx8VTZ2nGr24kJk/XQmD7W3pRHjjbMrJtaoCR3z1O+Q+lv0t9EkS0feoIf7DMYPuS9r8G2PWbajBPhuaEn5NObgROINYEeALJpZ9REhoORd73Y7A8cpe7EogOZAbyYD5pjxrwFeBvWA8YMz6pz4EP4w9FGcp4IDTW+dN9S2aeyw/Z6H7PtWebOjddOzdR5wPjjQe6jXugQ1VPvqmN8dC0XAkt+jqur8V245VC27ZsN852yz24adOHYpcW7jjzIDS4iXvfj6a6IKHrxKMB/pbxGO9B2uF72hfcJLY7N9AbN3UZYwYlbEgMNh5e44/RnRviMUqFv3lgTNvEDWI9i2nYlm3mkg7HJPiRfeeGNQ/akYcZTcNw16FJO+CcHhB8VBTyqiyDD29so9kHQ7Itl6gDtOmEfl2KG9sCb8XugHWWyA50jEBhJjaz8loBUQCRnGDo/TDM4dmY57zI3HhQSt/YNqp4KBgq2k+GtKuEfr2Xnhtkp35H0kAz+o+m3Xj4iuydeWGoDxvltDJHO3N1Z27uPDCGNv34EVsgwYZCzknffXiNXe2/KyjGS+an9X4IqJ25m+TgrsiO3FHVD0QrL5I2npSjd3/YZuQOHkyTl09I3CLb5mzJ5qQPhRgfPGhs+BGgySBInXS2ZRvcebzLxY5gJvbG14McTz7lIX0jZqddG6PS6Wt8ObRhc8ZDG/5AeCMjkPiFN/ioDTBFxGDygmtXXtzkJeiNeOfB642H9RsvS8MrS/F/5eVV4pMXGwoSKzJexKdGSY0788q24tO6LORMxhiFzsZeCXt33ZF/40XGhs683CE5GDn5IzedqkFlQLKNrNFybWtnfnYeMu/kScc3D+s8FJ4xmJrELnHLeCD4ZVmZ57VlRHZwN16Qxe+NnLetBT8Hehuw/+n3GHmJtBOrc2+8w3fH9oUXJ+ta2Fbvc2IbewVMonQ0FGFYkLd0Lo3e62qEx23TCn4Ma1QpcVuWVZKVdTRxsLMnMQwOWxOjyd42mUjbotJzzm0/bCnZ1sZL8fh57lE3pY7cgc5L3pRIxHNHxkTGVPtGvkVeIP3kl6EbNZSYHMS/7UJxxjOXiWfsmXhc+LYsvNAK4Ffhv20kxJ6NFzhvwO07eOPj012RbYdWMj6PMVQIMG37xB/xnbjEvknbtgZ68nJq8pLqfOFy4BMvEYgZDY4p++Sf2G2bvoS5nETbGlUq9KgLL0XIKasYY/7xWZR1HVrWBZxVPuktE7vjBGR3XpOD0RM47T2UcjCenE+8Nl7Inz5M7DPzMHm5NonL1vNwy1rk2hLaxGAiIB+1kq80hQupGiI3dJmLzEn0Gvtsv49343EKOjQHcQxqDHwZoZ0yL2YmcQ0+UCGmUVWPl+DXfnG6kkMb+8+N9RydyTXIOg4TP9OuUZ0zecmXnLBNyKODGprw3fGx7aZOOx+CDuJnnzQ7e2nWW/amvIwOhO/GR6j4nFwMfXSOMVpfaj1KEYf4MIa1XhbhRr9ga15sCF8g/a117WJCyIfIOvN4Y020baz92BPaSYwyHy4TM6PNcs6cMF02Dby1qYGJrhtzupNLNIlT5n3CcR42dDSzBvJBYMOW0Nngz4P1nNwgl5qtsLOQc2DuVOHY9bLy8vOi/DO715ezvuBz1sbBi8TQJDaQagwB1sI85qPGlf0gcLkuGssCfnn4oJYti/W5d25uzPsKTeQl9hvxyXxkXnb8O4hN5iVxyl58I26hmXEI24NL/qcOTyBxdZTg7xiFHytzuaBbAgUcwgIAAcQ1siM3kJgxAI0ljjvXhjvXmD12rtYPP171I3B9GeSAVeRC4hLfRbkxL+GhqSI4gegUeia+lEvxd8FnoWDn/ujOB19RXj5ddf7FovuvfpLLb+RmeE8ZtIj9RozsvIw0czZlW+t6UY3R+XjH3sQh8RzMyeV6YZ1dT+At+5X5uUA/oK8aGgAisCDzb032qxs23fgIfeODzBNiZ9oHaz1zkvrO9Sv2zPiHhByT8N5YgzfWc/oDPdGX/Sy4G/Zl7TW83vuD2xv1DZ43PhQ00N+IfaZ551r1Bs/GHBzHjqad/W1nn9vxX13fGH/lI2j+GenUd16eb/tNifkYxvdBHgx1/rIn3PArdsf+19e3Xg9WCjFg7yfS7Mtu/sQy+RXdseWGna/oii/xIfl6IBPDIkBjlKqQQCBu2PUGxI8jJ0VLANIZGmqO2Gl4MjefXl40iTFoOcg0EJ45KgRnTaVtuUeep9gQSD/5kGuseTE+58Za21BmfeLD8p/+9Il8WfH5Dv7edUyLn4gnxz+Rh3zQ4sNH8GZfSl5eHrkTG6/k1IUvX8nj1BfuX67Jq8uqhWvbugodZo3QJ9drDI1llaMAubGrmJcFvhX6jiv5Fn3Cr/j5BAxvOxPHN+Yq8U5cN/a1nXzY2Sc+88E/H2zX9YLtL8z1RVVDtsmPAx836sRgEtuj5S3YFHsKmoGNB3K+fHnl/oz7B+IfW17waWAnU6WUzPnr2yt5B4b7xdhNK0MNsSkQmdkTXtg7mTpy/E2x+34/kL+p55vpW5a1+RL7Gzk555DmAjAoa2X9XsmHdV167mKPKMm/P//5z8ihw7GxRvJ/J8fnzJXwCTTVQBb7wjb0v/8f/1GF6JdPCzbs3B8c2LUDR8shlPrLX74oayjx3bk3LsxYlkU1SuVCnoGz/cpc/PUvn/X58yaGdLkOvfywKvRvrOPyAF+qAkZ1zLLeuF2hfTAfO/vcpldo316n7repnY+6fS204Mv6mwlf0ydnXj5dRNrJ/Ew+Toraho49ZzJhHKcvNIz+lfheLiuySimZr439M+srdeK+M+83risZD8CKPjW88YH4jbysMTIEGFDHLjF6ZZ/6wvd3pgm9GEFui/sese6QgN4pzNPJJUVvbGgfE9yWdp4MlW1dX1b2q8SxZAMMO0YRicn+n/tS28EqPov2elm4Lq3EZiVnAosIOzQcE3AgjaN54veNa0uLZQjLOBue0rNcLoW8RcnZv/501+vr1tdtqRp/vS7KnF/ZFy7ovzL/l+sF2y96yRjvFi7rqsE7mctlNC1poIV1WTIhwh7m0MgDJdeh/JLPwX7FMO3Ssg72kIUxk/9XcFYR2yIWZn89yNHEMrkrSkJKNsi2TCf4nWss5IzmAG+8xfEJEIwgdSGpLhfDM5GfcdCWLtdiPi6qYQ3kTXROMX5MYiGx7LqOKINf19IgGYrgjxErE2/oNjVd6AOhT0qxtLQsRq/hfh7PtrEFQG8BtuVCziH2kk0L8q/Ytz7yu6pkPcZvYt5QiqKCF7TkjErPWAS9rlIgto4YBMkBDwd0+Pi4ruX6l702vttmbRzsqbsiuwE+ywiXDmLUDbqQKtD9nIKrkqM8feAgltkXbuwDt9x3sA9EbfCZnwNjONJsKLtlRsYo4g0s2E7VeOHgljUOU2KysHc+eSJgMm4bzecRn0TXtmyfSBVirP/7//4nvX0h/45P4DMGNYdoTuRv3P9kLR0YnH5shVALQb2sFz1jalvlItYrOXVl7hbFNuyy7F8HydJvgv6Z5Vv5mbtvYSqb1vdKggt8i7eICUCID+IH6N12UaKL6nEkYE+AurET5d8AMkAput4BJfMjkEDNzMllfQMu2QPx9QsQe7E1spDxLj/t4ABE/rOOb2RG7gP+WUL/Gcz+Lj4fRdmS7W9Av1Oe/n1P9hH/fRif/dQzk8uC/J7/j/QnAiY3YVJpsigDmI/9cPsBVEw8uPkNBBewDf6EkEbmcxFPEBEf2LExY6C4cAmeeUJRAyKukwvTwcU/9Gz73Ao8ciuG6dsSWYFvsR97JD4Svs6XlLa6kMv6DriQKvDEpw1M6BtM43GkOWzFbFHe7YBezQ+y68JH1g5tPCHGkZSxb6H5H0PdfgzH3o8gJ+JI+hCPj/TP8Qe7PvJ+bIeu4UlIHTkNrC+mimHL/hYkY0BJ+POE5vlgD4N98AwMCfuD6TK3z/k8a8SATp60ukw4Mu3kITzdh4CjsCFAU7blNKAt9qRAdz+cQvtLYCMX5uh/2pxadeKj0rRtB6VneXctY0DwiBFkaUJrmZad8+kX3YRQA/p64DMafzOWtsDb3UrzA5y42NZ7AAakHb5n/Wx/7Af3EexTTnCISIVxZ+6Ezz7H2+ciBkxE63vUT/zJCOsHfHD2yZ/tJ/K7zpJLID+AXTIgWaYOiPHUgW6rJFkfy0N8o2aEdws7uo0fmiqInmM0ZbvQeFl7AAAQAElEQVQheOlszxin8HHqA17WGqTNX9h0xLcHXZNwyjgVN2MQ0zhI6IndAVGDav60ra95m/H5oA0+44oIoGpgVckeEjy5uW565KUOzuDdNlmiLQxxWtTdprZN02o/01b8QwH1xyP5FhrbEgdq1ACp7fZtn1MNAvmAgrZEYSzvcgp7A8YutQBG2es6Jvhqxr8F4nGEH0Ey+17pjDF2gha4PIyeN8STsYMHgU3PYgxALLv3E/PrdeZ3zij7SDPR8OwX+mMHuvGnW5wm7eM4GNtFKCRwSqFj0wE4g8FXjR4++1INy9n8PZWHp4DtBy31s02sogdVmvGGRvc73ywTN+m0jyH4zyPsRE25UB7w9fxAMCVlbFRpeUD6DCkldeSn/Q0wEPwJaIS3gPQPHt4ZFl1ku2FibQMDoQl8I49OcFDDZxVGuOhZipyiXeBEcbllRp8cBMDRfeoc2XeSC0fHZSpjJ4Qh8yZFXEDPkiEgdmAm84jFNNI/SQyPaZZ2Pr7FT5GzduYTNEdoAzQVG1IHbMu2qph3l6oA+uqSWRDjkXPCZJ5FmSRtr2n8sK2FB3eTO2OsqlENnTeiWMgAEHHAlI9RE77ZOTmZdfxGhtCddZwcGMgYVUkLeN3rZs5DKbHKRmg6yDAIz5wGvj1kmXYBMmIX2UBIGqbCbWcMW9Ez4acbZs32Ed34I9o7sdyPwgbDh0zaeTDPWpBOOlKrefOCCJNU6A+MKo2qlhl8XJjxfU6lmFMxXuROtQGIIbbRO9HTNaThO3iBISzoOUZGyE9eVg4ve+JD+rbx2XJJCSDsQiogcEGKtUzcz3AqxZZsN0yU2WdblOM4lBdRmZupiW+njMg9sIMp1cTmIt53XrSG5rJeNciFuLntGy8Rb9q3o+n2bfKCA27iOomvgHlgIXXGJrKW5SLXgvbSjt8T8tT5Zw5bJ/R52bQjE0tlKLPPxl9M0gxDY0vLeFHVRelO8YOejIfEGppmflSyraJtU48hVQlk5+c+Dy4PE1o3tB4SL/fxepSpUuGzxsk3BC2xwxgZowp/xZzao3Mp+gMo0jxCi/wTkWAg1dDp9B85xcufZUU2IzUsu3r8npfBstonxg5os8aO6LSUvDqCA4RvYHghgy7G5zzIhVyPmBvaIs6hX9ahqqFGHZgDIPr9mLETOJCxk/y2EW1NGNJHmghz46RqvsQq+J04TF5e29ZlWXRdVy3oskuGMmt5IlPIGsyDzzRQVUaxBcEz8Wrq9GfH4cA/TFLyoEY1/QQRsKzICogS3BQ/GafO+IRGyBb1Ts4lt9K3I2uRPWQgY6jShHYSlxsvfdOv4kWNQmNEzIYqfMLug0VykEnnM19JKk2YjuBZM/2XAPhcsmARodFCbAb7qojXgbjJqX2kFv1CbuhW4ne5EEPo5TMeehTbyBsCC2CsD/Lpju6p2A9SzgdC8jLtIw7RgE0DtqjCTD6iTV4SHvCAZO5O3lMGZ2wt6IdqFPIQgK8TWbaVv3BZLws0i7ZsnBgfmwcvfccavsn87Zg44Q2/qS0h48ZH0uyzY1hF/h+evQ5F/EwOVMHv0lqDyA85cwIUveslH3deFNqd+RR4e9BnrcBL6GX4JpgDu44gNDVGKfYOSJNLRocs5WNxfCIICtgglXJkGNShwRysvERMXczPhtw5pxZwSwRC+c4Ga/ZVqvcDUtnWJfEKz4oRcsf/1i87zTxs2HJTrq+ZH+N/8mIkRlWKzMQt+6OIQ2ROrg/bsenOC3PCoOWySoVPxDh9YSsCwZmqiMHQQhyWpYjpRP8dSVZ+xLzGJ4V3ijHG2UJ2PshM8ihw7G4788LTyI7+OGkPFTYGzvugQ6csdT1xaPBSfFkXreT1xLjs+byjhb2UOiBhPxZhCv5O8MmhyLD2Lf18gJB21tS+YxwfDKYP5Z+gfOUj62c+SL3x0Tkz5zFUY+CNRYN66I6MjB3kg5y/VqWHrzp2TebUc8p2w0Zs838l2iWrhCPiJAJHbO7kNlLw6wBmDIZXoXtADfaC4CXZlgTgd+iLeIkyYwe1GIuMxOZ6XXQgq1mhv5DvVeDI7T02ImtdVmJzdBxGlZZ18JHipWMb2bjDPE3cMmabulTQrZdVYwyhjtqMHX0Nz1hkBy6XS9Meh+ATZSr6lnFBJn6Ta5gATebyooW1kX5iKwTXsOzSylwbnTvz9MaHpjde7h/MW/yKvjFKYxH5OLBlhX5VYpPxif87vl7Wq8pDUgFmfMNv5h35ZXKF+DTPlHYSKB8R3vggNwrB7Gc7uQujbONrAEJkJb4HDgYG8TB23rnevmHnjY/70S/mpv85aMYhpTuRccj8JJ/fXm98KH1T+GLjwpyMsZJjG3ZC59LxiNVC7uOSNvYrk+OxK/3YtrAWr9eLhI3R/fmnGx9UX9GOSm268YFhJcb5qDuqTvzBGHC9fNK/+Z/+DbFjbsh/2/rxhxdsONA9te+xZerG/dRPX27E+gf9u3/3ZxEqJVa3m5ljxvn4+ed/2lpX7EKNfvjhBz5yvp0+Mj4JQjGACj6wL/rhx4UPfS8aqyV2b04YRZs5wXWNQduJt1VjNFxertg0lb+47Y/A+9BPn990ux3gbqwreOYqlh42Jt7WQd7bqacW8nwUavA9kmnpBPho9b7OfqDuQk/c0xzwX2gXA4sX5B+6kSc7H5sm9lYN7NqV/9P2zn78xofOfNhNLXiuL4sWrlNCjqCfKM+8Zc4n/Rt5M9kHBv6OUczHyv3P0Cf41vgOvUns0uSdqxU71hrKjx3fDu3MkSjxIbJ/fCnVcYgACAqtS+kHPgy/kCtjWDvypiNRulyHSD+BJu6ivWhgbx7xEcn+OJV/SnoQvysyfvz0oszvsr5oR8fGuryR/wcyoz9SEyc2zajvXDnI3ayXndpYNIZUgRL6SxfsC33hD4fskssiHOJ2gPGB39ICY/z74Yer1uWS7RQ4esw2awzfiOXtvstDrXsg54XcIbxaR5F/5B111sudewlDfwBzSrJ06X2uRLhb3kZsv3y5iy1FyyKt60Df0XqF0etl6NOn6BZdaq5zmU968EuDwA701ZCKdu4rMiaUndcx4ksORz1LpOXbVmJJRQyPhp04b1yDsv4IO+NIKD3KpO+zTQ5b/LhkoBAavYWwiZMz8wTlgV9ZKxdsuuLYUtZS0va2E7c3HQxym6kzMRgbQwMaxICaAEPjBAKiQPLqbXtT6lxXN2QImhpDhS1Gb8nM56p+9tlBALnmFHgbCuii96DJ8sAO5pH7lEmsiYQYbjsSXNxJpQlx2pnHg+Ck7RAKIaiYIECLSgaVoY5vSR2bYajUYwe5IBSXh4y/hO8cIIGmJGsCVjFm2AJK6b7b3rc36f/1b/+i1y9Xvfxw0fJpQmFVOB8MyZGJnoCojQ+p09/yr2EMoaOksPaJCBCHO9cYY9uyrMjTf6+lo8KEpg789xqH/+f9nr8Z/j9mXxboR/ieKzqe8POxrwY4ixD4nuZjP3o+9n+p/ZT4pE0deNKmHXj2/zH1U+tXabZl+x0RnR/hfeCPNj6o+CD297nhi97fIwxN5un36L4fn2xw4f0e/3t9+2tsvqf9KC/tJ4TOcqqG4zcMztATQhwZoT/hCOpnEF9+hvwOYVvVwAavXy/Rl1FIU71D8IF3xKPBND32xAfiH1zFjkBi0qIfjdOXM6aJTY9xKtwLPc33w3ZH32Bocv7jR3zOhfMjR3DPftrfQ8YaRyO1Hc2SfdaiZN/Q127HMLQM/cEjzIaP6zWTkLB8BCH8Y//Z1qPYFsej9/MqMQ18P3LKIePQ+XHM9qM7dXDnE19O0LuesASnLk/62D/bj0afCh7NcHTz/ZR5V1ihi6zAczDUDSyTPKDkBlbYZYfhpLINymcnZ/pVg5vgVUvfNBJT8PHdyo9kUwM0eg3J6lIkm/3oNAZfqIMxRDayYudzr3m0GTrlpAE96JMR4+2SnzhqWHN+h6qMvncfjeiRYnMQqNWTzrZs00cutXTSRmfAtg5uQI/HnB20v06GJMb1XSkXDyZDy7pqVOSWfonONvg+1CUK0wCd6nvIw92MHdgQX6je3bcfTMSokcgKKhA51Q1jhtOV+RE4yNRyOAU3mOPkzMZTTSDt9mddtCxDGZcRgZ6MnfEQIQEBOv3IDND92YFKqU/qMuehKoMKgDLwfvjEy18x8Nr0Aw/sRFkgZHbGzgHQ2HXaxgrSOeT24ZmbtsEbG0opdhGPgxcWGw9ddx3EO/gn2O7mQbwC0RuwT/zOU2l+i7SJHqfZEyKFIr6mEboD2Xaw6mKf7cgLT+w39lju8ZxCEtuXdek1uZJjy1g0qhrSDmTOasSnSDpjEP5A5LdJUzLyRYmGlp0Tg86cAIXcwLJE3yLbjCIT4zjgjOyuOtZnC2nQpR1eib5SzvpI7HjIRP05Am0BthX62Nc00KVtW8m7gCi2ZZtWdE/mCODBdgx1jq7rQM45HqK02n58MP7YpeirMfQQg0/SwQN96BsZJjpZZ6cNapr4HLsnvdgYbA3k6GQwssOTv0C4s4bCG10KHn8O5jw4RLfdOy9gJg+biAuqYUK3w5v1F/rIi84MHnky786pL7JrlKric8k+8bErPlvP+TrQF4CZI/rGKF76rbryMmaMEfHk/c6LlR15pRpDI2seqDFku9dEEcNBP3k2aqhKwFANoE59kolxKTYERo8NcmR2nNuvRyxsy3bTdt66FB1GlizZfWr7E5PENeunwAdsxnWWyFW6wEFcj2Piz0TvOZ5zy4anynIVKDckLJGb2J34j3xcNB2QbMuwGf7QRnjsyrwu+Jk6fVu9RtMP0E3YZX4Sj8QlNLGxx+lEb6/pxJw3fligSZwKXQPcelmYr1VZ/9G18IYovAc0qfUothU/TzDr54xp+qGzTTzxmANzZFvPknHJ6DU0lg2vF1Wd61+UxOl7nRNZyWe2wA6LbfQOyXQZjNzJfDRAm/7GS+0bH3nyESrybKt9y1qlrRT4jZCm5wV6XnYfkUM0bUsBuXVd1kvHPHl0PGKCah1cZ3Y+4ooyiGPBw6HIzIunnTfYE5qOM3PoKigfdqOLFn2M5pwYUsELtlGxQbKNDaWTd3bfLkkmB4+mVwoGHcBMG6hyv+RMTCf4cuI+WYtfrz+2FbkZh+X9wGzW5I3+gY+8FM2LKl7MjQE9L8gO9otJHHb2GSodB3Tsc4lNAHVYB7tKkxdeydu8AL/xUivt8EzSPnkYqtSxd3nMT2y+M39C0OWyto1iXoRUm7mELvh1XeSyBB5S2bQ54s+OPXYpJbEt2jaDIAxP9pnkenTFpsDRc2KZvJT4CICNe16gsuYnfsCqGkVcL8AVOp9WuVTILmpBe3vblI8/ycHb7UYsd2BjvmbzDK6tVRVxuDjB78zLpoPABJ84xP7k5JbJiHNQM8yHkF2xZdRQ4MLHuMQhPm/7XXfoj/Y9urZwKWPxI75GxxhDVdayrNSlYx5tX+zNX4PThU+MuXWE34qv/VoFCQAAEABJREFUBIT9yqZHHqyX0npxQw1RJnAe8eOyrqybpf27YOf1ekVmdT92npSSHdnEgbWUOdm4TmXtLMzvug7sHNCcdMuo7g/q0X6Uxgg/tknQLfhDv2NmXbDh5eWifByrKmIh6Id+/PFPwI/Ea2t7buTmnQ8KY0lMhgztyJouYbO1jHGmoFKi60DWJG53dFqDnFwC2Bw/18va+Mixn/boxMmyAaXMtsc2ndBRyTLzk9YkJw9A4GL/ypeSuJZ9543cyrpKvBLfwJ29LPM8mcS8RM5far7ypjo25a+GXx5zcCAELRJv7mc+3jN1K7Eao/pa+pYPVshYiEFit64LuXdTVeIwyO9dobnxUSgfOIqcXuCP7hv6JvIR3kfz0Mpfn76+vvIR7yDmh1DZMdyZ7zc+0rx+eePD5ht6dmgmdqDrWLWxz0RebMg/t8uIjuNgfO842SUD8T+QuSj6rddqHTFnsjalog8v/G/EL/HJ3Eee9DX+Ma5sRVZkZm53LkKhLXIjsCzJFXiQJUpi2nJMJ0AlZC7LhXuiF+DKelg1KjZMIR6YWohx5udgXxX3nDXwp4x/eLrHfkGz6MoamhjGtOgsB77sSryzX0yQb8Q++RDf6PLR6kWKLQFJYww+Yt6BLxIGxCexpsX+bhFvL7rf/qT/7X/7J0Et110LH3AnOXhnffRcE9vExLYKXyIj89OgFOeEbWLc2L3owK/Y7YxgqJmHMQzNIfMzauhyvWDvRQX+zgflyBX+Litj+H65LLrycTLxirzbG9emzg0pdnxinRNKkU7k5tTOfjKjFN8iZyJrTpSLHvUR3kPCDfilyE+uv3Dvelkv4K3YkGfkyC8Is6aSA7lfjI2BDT2yiK2p4hOaTjV6lsi4szYX7q2i53IZre/Kh9n0F9Z1FfzoUEsR8gZ2lVIO9vTsz9FnWxwaDF2vCzFb9EJ9RcYYYs8Tcbo07yCW0bXlnxiHyRJ4ieXatSx8PPTl8ysxe2MvL/ZK95wvxD3znpz66afPPR6/bcu2Bgbc+ED+xt7Zea+z2Ea2GVdDDepFWvjgPGiLYhsZhyY5vxOXahwn5oow9EfcFdtfuMbkXmoQN1ikrGEgS+6GT/mL4zlPoeELmBOq9EK+/PDyST/+8CmC8XPTJB8WbLlc1bZlYCcPNq7zd/L7y+ebXl933bEpvmdO1nXVikBSUnc+4iYnJjZM5jjyMAoxU4UTgZV5uGafJT7iK+eEduu/6r/rjg6I8d3oH9QFTOya2HcA1NiyAwdOTnQI2Mixp64JYmbAQudQEafEdVBnbOf+dydfxhhannHTw0pkveHfQRwkq1wqjC5i1jCsUaUuHfBunSdTAfFvXVY6at6VgEZndAseP2SNh5jYEkgONxMnTAupZAk3WbMbvh86SyRNRY4ZDy4Y27JPe20TM8n0RclcHQdUU+A5gYNEdngCID4chY8DuwcbBs0eKWgXDEvMahR2MRfEkW2/x40uG1kqdEj//v/6Mx9/c491OsoQ+NhwAtPUfIWCQDjt2M04TvccQtFjxegDQBGLnevgjbjsaAvmnwHo1N8KUZccS2DT/i3ww/DQfoQn/ll/K+Nbh78dyyQC3HTHBlrfD/9d/Y+2fWw/hT3t/FhnzHaq/y7ha5wOPdt/SyDCE/oku12y/Q7BnWM5/zrYD57v84zkiIwnRELaxwd8cLCn+gYgaX+etM/6yf+xH1zgKSDtwC/RBP9rEH774cuHOvgT6qwe5+/l6A9sBe88bIYREz+7pu/v4vfsp5ZZZRA3P7TPeesxBNgQUOdoGvbY0AQE0jYiAGq6f/dhIyOSqD8KiR2BJ+60Yarrh73dxodcaALpP+nrO3kn3lTZkOP7BwD7awca9f2825b9cygX+ICo1QXzmj8ynhA7085YEz1OwQcyFgg6/SccXMSPB9MTl/p54Qm97VTod0N3OIXtKzCZ4HKEvPFciyPryIWKgY/xM/0AwZdohCegDyV2vUPmBxUtlzq0tmUD5Q9cOnEPvH2OxY5fgrYtQpW5Y2Zaz5T5ASXbqd7rdGxwHGlHZmLVdRDfwwTBzZv0YNBZQh+I/kDavw2x78mb9tTRtqbNvvphHiv2NanRaiWGk/GJn0fmghqupshpMvaRJmPvIpCwc+OY37hvWpxN+yknvOccWoLJNt35DsL3VncOy9zI2Ib0K93O3dHErtiQ8dzMVEEjyZLSp+q2bdlWARxKiS2ByAls3Lwm7LabN7SyRBegIXWd1oxxQNc6S9qxZcuDBXZJfvzovWQ8+0OGq4YiO4PNyw3fOwJk+9IEZ1xAvR9t26NXpbbXdrNXuUdyBqUxSgs3m2m3HpTv6MqNffze6Wfu9Ci4pcxdcDbxfuBpaiBnIK9REEZe2na0STmTXkpc9SjtL/qODDxwmbdH89uKCYhNJIJsy/iC9wJNX4oI0k64rIUx22pa2vE7ti1LKXw1GEO6TR+IrQ1IO9rnsE6ZH8hk0wJCc6AoMWjboU2/aWQVNNEVPVWl1AtPtbb1LLbBD2ARTe086GVsjKGRGNYAb6AaJk5NdEZf/A/YGT9hJtaM78QxYwc2NT117NwfD21PPC6qbUKpbcVOUXbseMLMPS4yiQIvfI53iC5IscupJKrgDmif9Za1/ZAVXZP1mvW95Q2IBItll+rhZxEnzFAXGqecnbjsPJhuAG1khj8P+q0L4gkEF/kDWQsPfwaX/kYsWg51dDewhnf64ReEqOo4LHngIvaNK/cchuZgrQrkQRyj58BHPUp4JwZMxg7ocJER5kvnQxhoTU5ZP9F90M76tlEMZY7YF8jYzn6VOno25msHJte6wp7QBg4QLQvaSWBjMm5rLJMXJKxFDMKkkMo+9eTBsePbWGYTgn0L92wa213HjkBsmNCmjr7g6Kr1Ir9lFXOH8nrYNmhPYmOXZHTQ3pivfbPyYuJ+mzwwqnMo8iZ+HMhSCvSJf+Qe4eNtxmQs41v8jDEIzS8aJEajSr1G0AlrJJAnh3Cj8ZbBWZFnp42vyMgLDsRr1GDOL7w4uWpdFy2st9DmZUHWxDuQS1de7mVMj2K795jgQlfIKpeqThjYFHkLe0x8iL2BjQ8gqQMba+AJs5OmZA+VF63LVTXSNvE+dJAzE9j2TZFn+2HJo5pTg70lNhzkNWQKHDt27qXEsPkgD01VZJfsIcQikwEOyxqjut9xYtAGt0jJrRrRE6imG+jUoxwJaufiADMVnbZlW7GdqRbiVMRI8vuHDVHc4B4b+G3vch30D0XFqNiacctWF1zuWjJ0QzY1vLGpamjAOOgvjzW98JKshnmpuWqAn01f3V8ZG4/537NfseZuvDi83TYlDrzzk6ebz8YflCeeVORzXgztXQdnWymTeBw43PUUkQHCQMu2Rg2FPrmQOQOtgV1VdfpiatbV0/4nbeikkvqjiCXasJyyjl0Zbxnwpq4BLVS2ZQh7/cYu/KlatCyX1gtJH+ZsFf4CskYltgO5Zv4OYH+8+LmrbF7mJp4LdCU/bIa443FnDScGe3Ky1/BsnqrQRt7EbqnKwNAYiYnYH3ZAXWwztqj44GnHDsYTzwM+J1enwpcXzbWItlU0ojfrKy+H375sfIQ4sPsQZigl+XkwR/k48fYWfdbOPsWypN71nJeDWB3QJf621fNRhY4h0Y9vGWs4BN9s32+vN3TeeFn7qjfa+Rh1J6fyojV27Si68VFJFOP/IE/toidiMhtqlGqMB07E/ui47Jt0Zy+9vR3oONCHYlXTXnhzXLUQhyF7NH0LeJxi59E+HUpuBtIPPrCwDgZ6A7Zb58YevmFvYrKlzcvnjTWStVE10Cvlr6mtgh5gDRU2nDCUEh1W6eX6ost1AQbXqhOKeEZ35G1MUPQEV8Ql183j2PDxhuyN/XDTkb9KJAcwT4P47Oxzr8QYt2Rb+aCwPD78XvmAsXBdzP51fRmK7nKpagDS5bJiR+JlZBW4ahmDcdvdFmWg52B95b6DrpIHyyj4F63rAt0B767lIvrWsg7Air7wWg4bNODWC7quGsR6gXe9rLoAP/zwo67EZ9SqxCsxFnxVQ6NiI3roi1JVGmPR9eWFDyJXLesqYe9kszJxEyU0uT7Nuag8dNpMPVb6Syi0LlfF/ooOfJQsqTR7rxJ2XTS4jhWyQaqHs8k0JCenxEcEw3O9fIKkyDmsICWz5+/7ZE3s4NUlMRQ2wgXOzGsIJ2ILOumvf/2sv/zlL7R3DewZI/iDtXtX1lByYycfsrfcyUPbunB97jFysmppmfMY2rfSxjp540Pc2+tduXdYidPl8iK7ZBubAhNbpOwJGx9A8gEtsZ/k1SBW8qrETyp8s974QPH65aCeeuM75XYzOqXM2eVa2LMgN32xPjfwE74DfWc885H4er1oZc0/4xwD7KFlXOAt8hx6WvH3jdyOXZmS47kXlTXgj4yBzwt2Xq+fyIUfkIts/EzsP3/+0v9EcebiOLCJxpy7bANDS3IQOQsfhcYw/cIUMyZxEZDweXKtOGCOvDEG8ktF/t2J9+vrpp/++qqdPT4yLpdFNQ69fFp0fTEw9OmHVSvrIR+PM2dvzMVBXhxzKn2jw1rROSR07ewxdhG7N134aPo//Zs/6fKJfQMYyMd6/dM/Wf/23/0nbYmHpStjoUWsNPABfh5dtMKfj6aFvbbFgX8Heg9lHxUlMVw8NJGVub1zPZj7rqUGUDo6Zgc+WKD06U9XLczzIeuND2fG9hql+E8oqQ+lnqyL2+shTUEpLSu1Ra4cSk4mpmYebZCCjBh3PjA/JIz2+w0bb82L+V2vxDFt2HS9rsT5RaNKkYUITWzNHn0QiEl8X4hL7LvzYRDxjFsHMYZMOzTJr9CdvFOT+woHsDn40K3kxWW5yC7IAu56IocGhkcmLfpVCw0rLm0bTQ4jy9SJQwOd2C8f2LIR15JBvL1trHPp/jbVv9O1I/oQ63ZqI78KPyHTAS52JcbBHdi7YN/10ydlL5goSQw28rNtxC57yEaxhopJPGaoYtQDsPHRUtEoGTrO8ISrUNx+MKejSnSVcr/PUKomtgKRC2OGQJR2bDjAv7IPQdj40WdO4C98QI4fErT4mHlEPLwcjJMC2sFP9MZuYc9BP3/BGw+WZSVHLRGTjhmxMLJEsS3c1M5z3pbJIA7Nj1xCoGUsdEMDP/SRNcbo+BJC1Sgt7A92aFAQpEJbyGVOkMsyYc727tsZwyquk7HPTvykYAPxy0aWHiXG0QTVOjfWfSAxtC3bWtZFxdw9SKGWxrBWbNtR/sZa5TZT7R5+JTd6Tlq3W8Zgspz4yRrItIMXe6zeS+QbHskSkH4gtkz8iS4HIUJ9TOw92mchK+j4y5Aquhy/zxj1Gkrc5eaJnNAHQn+OT2QJwIEgAcTip1QVPAiOwUd+0w+ObtNPpiW6jzgOstD/15+k//P//My9p2RftaM/e6EQf7/dma9NB3NnYrLWSkzqhDFUVVpXcMtA/1AX1ukYVgGxy7a64HGrRjQAABAASURBVMTOnFV3/js64TfeMmlZdQ10/8fxrxoB8r4j34n9d2o+5/HrAjvFPJL77Pyzzqw3fYQWFvEoDr77j9P7mnr041f+WanQdQ3ficNe2qxpvfcfPF1ljEbGn0D3bzpss3H4ncc2/d9f5udm9s72q42snOcgop/N362bLwH5PcrQBH6P7h807jKTwsG8RqTFTxwzvY92pA3Ylm0Gf/2A7NcHP4yUf2leprI+nmTnvHyVaPt39Rc0gcjIReHZTv8JkRh49t9r4nBakNGvlsSOXhDvhH9/Yz4E4cnPhNh+x6WZTixJ/YT0n2B/pc845qf62yDCnhxpN3DieKIVNY++u/M+0g3bXb+fnoY8ecoy8D7+q40wJEInkJlNaZuonWON+NkJ+tb5WzSSXbKxBVAKNQe4dL6FSOJOBb2xonvdlqz3cqLBfMVhSdM9hnosOoqT/aRjNE2qd7PfhaKvkdQPXJOCa/Z0AozZNNonOhyI4ywFnXZuAvWhPG+2Mg5b070PB5kOIpPv4Y8vWQWpMxR8O0fHBSF1Dps2R8ZC23QMBE1FGKdOW2brtP2oJVrcKHMGp18pGTJjtsWhQneN0sLN3roOjSo9y1fdJ+1X/MEDxcZD2R1b4tU54rPq81N2an0YSDM47p/bFz8G7eTl13lqIZyevtL8+cE8TrCwcj6Pp82J3yktFIFzPOfC5/A84cRJz75tpWSON54qAi0XvB+8GQ+AUhiDD80TRAnOdoZVz7BatAucoRC1ujzHo/PgYWPjxVYe+oy+zM1gjqplVdNPHPxG1ymuXU7MMmaXbAaApm9OSAg+oXv0zqowwIZWlm2IdNZ6lKAI48HTRqDl0bf4gT78gQf1o2oq9QtcHtRik3JVQvlsGxAAJewKLDwFx89AVeQyKOfU0PxhAWWTLzyNb8TqQB7JREQgY6zqrAVNro0mDmAgCbNkQyRrx5eNFy1vxHrjIeaZ//EjIEpzID/zYrsfjJYxZEdGCKDgaHpwkCq+2cjHog2/85dEOw9nsT8AF/yzoYY0hnv9xf88eKW2HTKFPv5FrkDZnBgJfkYm8QwqkQatIm6B/Ea6GGteBmyLo4EuD8u7bvGbN2CRFfvj17ou7WNoYvNG/o9R7CslBwmEHtfQVVqZs8AYC+MG1DbfeGtx40GTaQYBHuWJobghDf/RA5LAV5VGFS8jhkytKWU8kL/22rab+gG3gyCGp+JX8zp2WZGBlqAAI29osKeNUfRFQSjnHNHf64vcSdvEzA5dZViyuvB4r9xfY7Lc44+BHo0dAKiMF3bXKG3EMw/4B7kVPM/XSr3TDxz4kPoJrUP4AwSXt0hGjvOgT15Ef2geKjUTN6MUhG0VescY/dLrssZ+1gWuHuRG20GdNuo1Y4ikGkNVgAPGCRjQH7pty0v2u1LPMIn9nXVmQxeAX9TJL1Rrwc6VlwUnTs2XnAmgEKlhEMPu9pzRJfTTxxfbtKtBlAnVbJ2YlTdqxEDMj8BN7NmJb14YR0yBty2nHgWF4JYMz5K5B2oMuapBFAPitK68VAJ/+sxbxuCgN3VwhE2T4E/cP3hRMkFkbEHPir9ZowP6icYDovBE9PcQfGjc1qHnA0Fk5GXliI0Ity3bSr+MzbRTixLa6Mm6SmxnAgA+FVxYge90nnjbLSd8geSUiBPusHYetNiUeTRxts1wJIliYMJvLfgaeyb75H2/6WDOMFID32N7EUPbKmSjXj0/t5tuQPa92BM8GuUq5UV889nQ3HkJf1fGnjIHsQiAVHjzcil1+oG0W16n0dRB7PMS/HJhPvuXE0o1rPh0YDPThvhClgEksCCbn+bO3rzvU7xLhSbjoSv2muAABrIHhu5O3m0IyxJKLNfLhZfv197/bPQhLwcuKjCZkYltsW+isIHYZe4ir4H9J3X2uMnYqNKC/7KwR9rQGf9HlZZlYT4GsrEPeZHzxketOx+r9uQnOMzofWCMUtqi2BEmOT+Pth4lNm3s7xvXvgPfApm3G/u27dYlCqJzVsbvXDNufLROHk54qgZxWIELcFXmePIC+o5dG7IzD8kxUe68pQ0OU2T2DZVU7FmB+CcGYpMl/C1lncmWpW6nb5t5nNrYp0JbxXwDT9nBTeJ+3+/IGPiQUB4qcqLYx3bwd65NMxPZkiWXtJLP8W/D7sxJ5KafdurY13nL/MSHgI1lHNEw88/H8pI0HzSqrIFfYx3UQ4WvAyjwkWscfyMWr6wRIeOQeh1sxHaSB8agGtV+zjkZtQzOtgrQo6S9YPcyhhboL6zV2BKbzdoufM64K7Kkoh7LooBkqYEzMoPL2kyM35jfL1/esGmTba2XRQt8f/3pJ9ZsPka5c1EU29CI3HjYWcbur/tc7M8aSg1py7lcV63YmjV77Q/yQy1Ellg3VYN9Ih8y+bCF3vCFP37diNnb62vbERlPuBPPW/4iGAmZr+TfzvpJ+5hTB3EN7yu8ob0T64zvrHFYZEd3WlLoN9bUxoebG/lwv+29J2Qq7NDF19K+GTsO4jS73qGHW/KuwQfzhXkZzMHBx+roP1jvX14Tw1d4Nj4Ask9i984+ZHLHhCEfZCb5O1Fmm/V81Q8/fOq1tV4uKpcIETGODdKoanuP42jcxlreWHdjDGXOChmiJDZvxG4+6GzmCXvu+QvFtze9Ajc+vh3EiSEhVuYncsy6QQT75CHbp765YdPouGx8AItRsXnCH57M7eWyQnNtSA4V/uGWZKi/NpC768CurB1GZFyUIcLRN+x6e8zry8uCT0OT69Ucb1Kt+vL5Rf/uf//Pevt8qNkm4q0uPbfoKfoL6/H6ctUgLoXshfnZiVM+YKNGiWuVlZ/gs0/s+6YDP9sm5nRyPWnBFnLMvPygg70u/ueDXMZje+U6tErrekHeon23mBbdudawZesnPpjH3zGsprdbbE522jhB52B+usta3sjTbFmEl3gJvWK+pYwXQrKmEu8qUY6GtH/88QfsQCb4Hft34pHRKSNVJzAMAzEw2EX5BZcbvm8o28lxVPc/v4waFTESVNGrLkgjd+XJmHS5DmKjtm1jDWXubuy32zz6Qz2XFt3IF9K+fbBLyfn1Mojni2Tp8+cb8/qqO8RJiwASsU+6vqyCRSm4Ao2w964JkW3yY9E3NmJb4lxVYWmATNEzsSlzf7bFPO3EdjYqsZ6SbthwY93cWCe329ZjImrRjUrW8KGNyTVxIVy6M8ew6YxHyS5JOCVKKoSGN/LBIA8EjcjKOrNNXI6We7sfCi3DOrhvUQ0t69rQ/liyDUhP9+YpTpKVspHjsf8NH5JzBzkQ+8X1qmlPspDKHuRKCZGKPQEMVOIXUDoZhDq21jBj1TZGVnCimFiMXJfYuzMvoMLZEJkzxNgZOtsZlroCqWeZsq34WcgT42FrITrLGIOcsA4Gsk9vxB4yRefOnESPYWz+qZY1qpqnkL1Df+c6kBgdxMXkipjbp4739CC3BX20IiYVMJV42tZEfwPYKndMMK1ZbKPXWrj+D+Il6ywRfraaP7Jaxjf4B0EqFKMmLSGy62efIfGooqztNxbWF/bx//ifPit7zZyLjjnIpztww7UJqCFxSx4G7KdhLVrmZ4yspWpE+nbOkm2l2Ma3Ug3gNB7hWDN/CVgd85cAhyfB/8ofGT8H/UJBP8ZIJuj6uwvGdjh+rf4lwbEvi/NgMHxU/+P4V4tAkj2Rfyq0vybkE/dHa9KPBRj+wJnsJ2/6Z+v3zg/1Sh6+5ziL4ADYbfQRYvs0m0ZyFkj22H5XkXUQvucttGX18aCxLdtKCe1HCF9DBpFtn3Tphi51wHbLsLFjAm0UvuciEwLRlmlZdsnADB3Gnv4FP2Q/ag12lGqInhm6pqeBlO8PGz4B2Jix0Kf+PbDhCR/197RG1jcAje3vyX61H7+yDfgh3/Y7bY+9987GN7rQHZr2PXvc0yFE+CEvXOwa5NrXmNiM/gyII/FHjM7cJKwPFkj1DggsOgGa4E9ZaU/wAdvpNrRt2GXmOFDTvGtk7pENWk/o/KHzlCvKxzbdPmwreNutWx+K+4I5fwF/0oYvYLu5Yls3ONluPip68X12bQcvxvRebH/Tjpy2n7uMtAPpv8eRTSP9QEuF/TmPEfRBHPFgtohD8L8EtrHFPWQ/6jrrIJ9y7ZLB25btDElUSOfCjEGS3tE0YvNXOBgrpURGajFvHyEmBnrsw8kuGShkBtK2UQxNclWybCs3LAFRordj851AuxhVz3dkdYdT6AMEKxMlQ3eCGT0BFYq+IwkNNkfEB9e8muobiIKeI7hyKXzFyTZtt26aQpEYBtcR7P7BfDfwpHJkssF+d3TXJt9p7fsuWBQ7DvpcyXXCQS1gPoC2AWxsum6nf8L+wOe5Pw9Ld/Tv6I8NmabmgabpUBb8ThxiK2rbp9QB12lb2wXjjADW6ux7IyQg97SKNjfvR+MPfJg8uDCC3MghMDmEqd3NyT57kb1j4zFn82WMJvzn1SbtXhcMHMizrari5nXwYLDoLJYdW5EBwi4NbhTHSF3BIO9oiDxcIZZSuxM+SM72iZNheRwzDLS/radsn0CMinZZ9OGXeKgkHvQJJnqmjsQJOQcP7gUtJO/HFD8ZwzeqxockkP7klLzMgPHLtgr/q4akKJlKgazjZxusNUbJduPO3ILOAnfCSa+OiSgWP01P53FkbvIwcqQBbqeeD18gxQ6phpV2TrSg+no0nu6BsoMXB+EdVYRlgIXaQ1bsLGIkioHHkSaQ3JiJDfcDLhAMjzFUQyoU2KYu2W5fo4OIdt8OvpTSeOxIu68FxF15uOK6UB2rjByKry4Tl/0BwSGR8IXiBHRhzwyAn5GLQe6c4+GGtbDnBRvzfepKxulh3ynheY6uBb7lsmisQ4UtkdfwJEqNnlHVvirrhf1i7lPDpQsvjgxNATsvBw/GRkEL2FYVL6iIoSBILtxp7wrHaROGsZ5Cb532xt/9fIkQfpesIT/mS4+SeZ3HKSP2FrQJhaElVXgRt3c8D/Q1YG/woRXFNuN6AHGGOXMde7CEKnbgOAekypRl/EBIZOCe7FAi7HHEv7aLPtzI3gnXAR3syEcojV1V8FkKbfKgXBrE8RxHYWiRfTKKXMA+ctjQcWiMoRqrJrZI5mdIbCLng/shOkIKkLPbhoNgVZVEzomRA3kVO0DFp9h+44XOcf7KvPKhQuRo6gkPnujOh+c7D9Shn8iLj46MUUI9/mBn8NjfY7ZGDW3szTf4buQHQ1p4GTKWRbZV8OYljqu6L3at5IFLGsTEkU97wngwlyhRycohiuGr0NAO3rYSz9BvvHCLny7JVSog+OTozhqJnuCMMEuKzQmpPejRJ3yolRm0TW3wCMPZUdXxP2DYebmycdHb0Jd9agxDCzNxy4u8xHHiFxLh50yMYFdsaQR0AlDRNo4xtBCfCd1E/pQ1GZzTOohB5up4tOdEMjQHEF80sI94ZL535njbN02UeBF5wJqITPpH+ICdNii3qAuSAAAQAElEQVRybMeEqcQkIJCtB7lq28WYkXU0yOrS+plfozaj4YFAB/whyHgg7UDL5uUxyuhaNiA4j6kZOfSL4NhmHM3o/8jfyMfpCA8vkyWUP3CKLKDH8M9GNgYdDzmEDW8m9gHwH9i5sadtHasDvKS+z2Ac/p08OXpNTI1RgLT1R7N7xwxqtEmjSjWGhL5ct/LSeGcvPJABksPQDEWGjApJo4YK+kk7PDs2xNeq6jHQCq1tGZxSLLUvD9ujA/MVPQe+JG8MTfChCwj/Ca7O9oGUKRsiT/JsPl5SV+Nsa8GPzFNUBjJXE9nhRy0v0jZlr0FQH8HfWANTpQN/OUS4UWm1L7zsW1nz3S5e2C4XpUxOkVdjoBsQNoFLHO6PD5rxJ9eoHoLh6RdkwlR07DIzalscwNR6GQwfGtHp0hsfGLK3gWQ8ZzF3h6qgs8AZObNr23J97e8EN3Nz48X3jGOSxqimP2K8DIbYUWfcxEC8YBT1+VH2kLCPYWKyyaZHcA5g4PflQiyMHVNiCwEmUB3fI/LBF+PFREyu7dm7EuMN4id/6th5IJND995np8qlQbz3XPvw4+h6aiKXVMMedPJCPDGNazt5vZGzsXFi82Q9Hsx7xnEC+kNJpdgce4LbmfeMR3cGLUMn7dkLkRX+A7s39O/0p7If8YEC+QsfoQJZezs25ZcKDpfy3HDjBf0b8IUPlBOnDvgLw4zSxPkJG/YH8nGkr03QQSIbSo72C5rY23mtQWyPjkHGNEMkbJ4n7GJ873HpxG18eLhzbdyQDQbZgjZzacW+zHPm4HLhA+1Yif/UTqxjR+KC+cI9WaUuKJ7otYeYVmlOjkMHe80k5gvXPTEe3vg5qmCLnQCtjbmn6iNuHs1Poshal0WZ9+aF4lzHpXW1FoCUa529Rnzqja07Mfrpp1flA2N4xR6YPIodJmaFrQv3ismbnWtKbMVwLayx5EP0OmYyr8fML7EcqrIMkELE9K6F+c6HTxu8JVFHbuYmfmbO7/fXoJV1n5iKe5ApgZsyP9F5uax6+bQoOptXKef4JG435ip+fPmCP+RP5AYn/Mgc2VwMoTuSj9SX9UVtV2zF/omTkwnrvOKDyA7dug798OMnLeOKL+ZDGHnMcojMqoG9F2J3Zw7JneT4nNqZp424Ji+rVu5JsT737XwkTWwnug+CMxgTvk3aQn/VwbX6hqxN0lT8jf7MpasYO8ixDRsO5UP2ZK3VwcdCxoQtb68v/f9c/tN/3qCdQaF7x+4DmYiUztN8VpP826ErLS4NSyYWhbxMafqXZdGF+ct8i/WcXx4pGz7FxIas4fzSxpaPpKwjaTDIwRyGoNeBFQ91x+bMyevrm7K29mCJ8cK14nJdNUhU2zIxMnZOQOWep8KOG/eiP/100+fXnTiIdSj99GXnY+lddz5OTtbR5Wry5KLIyy9F/fDjiwr5LGMdxHrHoC98Ffr8yscgPsK+sm9u4Cb2TuyZzEn6b7edOB+63yy+veszevLPDr+RZ7fbJLaTODxiwXxl/pZ1al2NH1NCXvSRVuztE9hUBHZj73zjvvjtbReXF9HU2+vU6xdoWEIb+TNxPPKOMBtR8O20J3ryl8wXYoYG9RrGscT0xgev4BLD6BEFMZyNPYN4GP0Ik7AbScRqNtBGbmiT8zf8jo+YKcKC74du+GyEFuv+wK/omcSpx98OfYHnTo4frJ879t9ub5GoFsBEjsyp6qEXPw8RD+nzT7v+8pcvRP1g9Ww6YgT2Qc4ZGu4HNuYHVWQf4hi3S9GLKk1yY6wrMU/uSAwpJfE7QoQVmK2qRXv+FQRsY1m3HRZBRd62bcwBmYhNkPcYaOYX/cQ28xG43Q7ZpexRC3k6BvzEYmHfHsOqIV2vQ1c+zgc3E1s8E6UYvBGnt+Qc85R7kzt7TEy03H5MxB3QTnwq8pUX09p4nj8wKvxMPz5M5boUPtBQC3slGykBSZbaFtE6yPfQb8wP5jTtqNICtM2C1tLAj+L+/DKGrpdFoybiNyGSNbtrEuxBvGxrWRbkl9AcDLKGCpuzryZ/CpqMQdBHukb+gQE78cy8WIZHqlFKrDFTPS/k0M419EBf1k/GEvv4G5op9dw3LZ2MR+dG48BihpE3mM9V/+E/7Hp7e6F91fQSZRoD24u9lH1oYkOOWWIcOwwgp+WRE6mz5g6UxyYEIL56P00fdPerFo0x1NclML98TNABql8+fnPwl1n+i8DG7kCn7r+4RcwPE/wvrua/KgVcK9/tZf0o8I74b6CR7JplFqnbt/j3EcSYbdlW2g0f/P5IG1kfhr42f2XgzDc2ww/jM8ivnN2yLWNHd3IK/RPS/x4Y+yU535P9Pf1/KblPW35R/gd/iNZJCk6W7Jz0i8W2vokbVO/8tIUMjrTeIeEPvCMeDftsfMMP6uP6oPt+PMjf+8/G0796CEz1PcSm0D3hyft9HRnFxbTrCFH2yYMUdYNtfe+//kCJ/4Enqf2dHAYngwGq9+O8aL13JethkRJqIUag9DcXFCUWhrsBQbZ/VYxt2YDMfj6154LLzVkutpHzZGwKc4V+Ih41rAqki6vcFBzvEFzgOZ7293COYTQD0bdxR7FzczJzlwEuwUgeRXZ3n410AGNTgObPjsgO/GwAhI1HAM3H0Vq6nRzRhzHb4ANUPzsmpJbLTNyUDDCTOQeU8p3NQUGdqmOeRm5+A/OXaH1SZyjN1CgLm5ShJwgsSiexy03TRiwnxE9g+P2ATLb7hik3TbZ7HdSjtiNU76Xq7CMuU9JQ0OQmdOXG/wIMHko+0qFA6QdcpmsVN5qw4bcUG/fHXOcFU2SfeSdyiPnAyIxveQKSVFWAkaPmt9MOlPJyZEG/KJER2XkJvJHPB3fsBzeyAYbhD4+RpS7RmxhJBoeOMWSfNHoWiA4WLdUT87PaNjjDK+RI5kfgcKPt23nBd+phjDwxyyn9yD39PPqmFjXqEkb4DWFRx//Ee4zSwsOO7Y5hfIwcUVxotWRz0qNgtO2O2fGIw0ZMDxQ1H6Q2J8gh7dhvxI1u293zy0uf6LajU23nhozQgEr1i/Bx7GlbBYmi2Vmk1pf5Pz7gIsy2zJyHL/0Z28kX0hoeyRLjll0qIDU9pcCmACI7x4uOzSiQ+D19ulwWrfFtXYjpQowmss89LC8Wd3zM3DxMjeivwPxwyD7lepRGMakQ514Ho6C1MFugGhLv9p+R+JOXIDv77RY9zIdk7EbOOvTGg+mNtxJ5GZ+H1K1f/B1QGFsHDzqlnQeoO28vbrysjb2jhgYPV7bblw256YtyALZlmx2KTp1tO7XA631eJw+JgZgUm0Wxi3wYDfXgWVgrF2K3XsBTu6yz8BCHwrw0yEuLg4kYVT1kW7YJyXxAo88TeFlte/LzXMO7CrmhZoAH7003YpOxp23PsYxn7Te08dLgQTnzvbBHCfnFPBlTYoGIxMTXnXzvWCM3vBjW9kQ+pkcsfQNSwbuuQy0zsi/PFx+D+di1kaCxvR66IuPOPG7oiFwX80esVqCgyXjs75qEsi23po+nqf2xr9/uN73xQuaGzJ576rQD0XNjPHkl5CzoWMgHIfAGzxv+TexfyPvBWGKTPF0uq1LPsir4APuphxMh5ePADbkJxKiSgdDu5OSGzPilRzkedsbfMYYuyL50vNJedOHFTB7Sb9j9xkuYjRzdiVnZxLT06dOq2FWV/gpuJd8XDfyoKqXceRl1Z90cvKTY2ROSC29vb9qIcaDjD218X5aTf8GfBXvGQAa6IucJtjUYqxoq+GzjKpOhFINbWMfW3vqmNq4pO4lxBMizrL/YkDjY1TEj/XvOth7f9cYaDU3mWc+Cih1ZiUXwo0rLGl2HXt9eeWlyV40SaJlrRtEYYwjjOGC2xNEgimnZVrlkU0NvN1bhXVkD1+tFeSG7rkOjsBUfEv/E7QnpJ5cayJvkp33Kq1Etq+hfkBWZbZMeBbOyt9nofUBGIvNgM9yY74353smTjh9BwwTtxOlgLkO3MY+pbWRg4+B6N4YRE0vO/SD/P2f0tkzkxdbmI54TWYJ8XdbOv6eNNQYyRHzcdXQkf3fyOPEP0ujb6Ecepmng74W4XS4ruXjRwpqvMWQjA8MPdEdf+KP/znr4KG/ic+b3wN+nfCm8QvY5B0tyE7muXQsvrtdLaeUFesMqmRd3Iquie6A715esPyYCrMj7nT3xzovyN15gv/HC7aadOOd+NLKznhKDwpdyqfDRkhKf/B+n1+uLri9XYnU5bRpDKAWk1lmjeS6Xi5Z1UQ2uPcQ5+ZxYDeYnv6xSwxq8NA3dij83XljfeAkdeONl/9m/qdcLcUp8N+K3A+vlovzVZ3ij0y5VWQmzIEx8Azs5krqqtK4XbL5CY9bn7PXy1JMXrmOULteANRYRnzvxOaATvGv7anQcrC22E+K26e31phvzfzC3N/a8G/vU5BqR3Iy/d/aezGmhf4yh6/XKnvXplGUpeFFsa72srUey1FCSBmvX0DN2ufZ4xQZy9ozLXYlHfEwML+Re5u5yvbS8BZ2jRtMcj5zKPlfgWgWnycP2JEms6LNi9ytzce8PJkWfXMGv6Fmx8YIPxXwl5wNGxxL85dJxtS37BFFi5xOy776xt315/cKHoC/MlHTgSxrxIes6Mo85OzZVpY34vrK//fTTX/XXv/5Vb7Rv/eEoc7P1eOgPciyyJjojr9oG6YJtL+Rr4vPKR6wb90DRFdqD9Zb8CYRt5777y5fPzPldkYkjHOajxxc+evzEXCza+Shx58PCnZy8Medf+Hj5+vqqBq4rr+h4pX/+8+yvyjqPHz0vxEgYd+Bz5Od+LePrcuncSE6fOXLVj3960Z/+pxfsZwy+K+su6y8fkzKvcx4xWa/ovBHTScwCsSsyF+boQs5c4L0Qg8FaW4DLdSEHL/rhhwtraGgsUg0Jk7RzzZrEpMpa2GcytjA+WKtQEYtVy7pg06KC6eXlBVmBa+MW1nZ0x57E4E7+v/HRLDmV/CGAOstE18EHG/bnMRRbB7xmbWVuM8evr5/RJyXfoueKH5nHK/kXWMbKerii/6p8wLHde8UX+DIvb8zDTz/9pC9fvjCfW6uNzQc+xr7ESszFZL1ufKSMjRv7YP4Z77/+5TPz/Zl8+6z+Z6iJ8UogEstlXNoN26xL63JddLkQjyFlD7WNVJoWMT3I15sSi4P5EWvNtlZid3YX3T30H/4JG8FPgPATm73zJjSkdcuJvZM5P/islvpO/t2Jb/xZV/SXtDBnK7bEnnUdGsz3spQG8ylK5CFCOxvYgj+hsUuxq9CtSRu6PiBOnr7yJTWZZpvrx2y7aCoxf3kp1ZB21mhwtmUbO85rafL1+nKRyvgg3dD7vB/Pvx6xsZdnzaEKniInr3r5dNEg3xCjrOX21+Kav+kO/WuuDcjZ2dsFfgIHlsXmDTtyrxBcYCOYNQbyuE/CiS1pgFDMIXeGrszdFR8uXD+rVuJQPbcTgyDTPIbeiPENSLGmiwAAEABJREFUxj3WhDG6elCKfqHIKiWWF+QlVy+XVVUSYjSI/8vLkNPHng1Zb6zX49iUfE9OXbiGh14pyLat9JdFyrVS0SlBj7PdPjT5UQNnFL1yLXoDXvPRkn2pllXr9YKPV/JzVcrE1rf7wTPB3rahSpun7iTZBnSOIj9aqobKbp0Tu0MbOGRND6gKMGIPQNhroDRGKbbd+FC/cT94QB+5uU7etjdoRKwKcLexvusq5CLxxt6+sQ4PdFaV1uXSsJCvaEG2kSj2jsRAXXq+MG4GjoNc24DUR+drDexiLYxF+L3Dc6gG1ZQ28mhjTgY0NUAiZEfGxvPyzl4RO1AqG71A02EXTQScR9rG/rOX89QOf2QQVmxBD/FA7NmOf+gxpLZbdnSAwj4p8Tog3si9o+MgFaZBKhdtdK1c67O+lrWIubSy3i+Xpdtij7jBy9FzuGRfWFctxDB8Az/tVn7q7s5UZLvxU9nLcBMe5JPDkR859VibmKfOC0hFyRxYVuoDp+9cZ2/ATnxB6oCBA0rRncw0MaJ3aMR1/cf//MY+ebDGyUfW+Wws54IIQxITxbga8Io9/a5b7ksI2g5k3MYCoHUhI3XssY0fCzFaGwb+I5W53xXxaX8L89vur/WciDFon4rtn9cM/+IBqQK/OPgBOUmAgJn0jzDZyQMfSP9Q037aWOj3H+L55xBNZv0EJhNf/jmy/uvm/Rpr9tx2ZZK4aTzrtP8oMI3Mn96BdGBhZXEFJvhTX+j0K+WhXpN5iQ0B2yrAdsuwf7kOjSiR0UD7ecxngzoyAzS/OexT7hMZefaJs7/Wv4bPWnjyRn77jx/PRR9cbo6evknWL5XIafCvr4fIekJkRGbqJ7jY+NAdfNqBtAMfaYJ/QvAZbyCAXSMj+F+CJ9/fUkdOy/1O/tOX1KFxYmPJ5sTkNZ5aj2Lxk7FHPzLTDF0DdqMiKNnu/BGFpa9szE0DAUdv6wz10X1Okfek64EPJ/vUTYiRndw+oWUfavk2NB94EKknBH222X9oPG0J/nuwkdNQktUldnWDE0Ocz8O27ICovwIq0P2trs5NBp65qQ/lac+HcL+P5ubkOW6jK0F4H1XHErHEgDaN0NrQ/QJ8YDvtgxtKyVLDwwDbsgF02dRmuIGTKFQW+d76DmXuopcR2ZY49F4eQt/7ZyNkUkFaJ+LDOWMnlOz6MPK1mfFizLZMjfd4c+oi8oo9J5AgzXba201OdvgsUQdyk3KQw3ovSEFcEYOqkvkpblTeh/9goyIfWmPjCdiBnth2JCkYy5F+4CCm6YcvelPrIeMg4XPjYlsqgzbzPhvCG75vAPs/9u2Tx37Wahm2EeczZlLL+8YOxr/Kt0ZV0w7wZ2T0LkePElvbFR44mBiwbh0FT2QFaKrKSrGNjLRE7cZbZ4kc+9kT4mbrn4/4Jf8OYhqKMbAIWo5m3nlQPHID2j0pNAlLZIoSGRMbwx/JTz41pWUHhD1gLB3MQeSFT5SH+bR00uqkEVbCSu88YuPZEnRCXml53IQqxQJfsJ2+lbnJnbP1TepRxY3rwk3s0BhufhsmnSXzVfQDLqsAushUg7qYtrv1tAfRHUvM7XqmAUWvB+J2ENfol8782B831ZF9EIv0M27Gjc4qPeyDw2r7QxeaE8BDZ5/yghOFLmeRIyXbiv7YdqB/50F58pLmYL6LsYOBgweMydiTP/M+ajS/ep0mR62HOy3bNuMAOVLFmLCB7SG68qC18/LAZpXzlDgGsqrUJQnTDU60o3MnDhsPjWDejwP7CGL3LavCb0zA3vBQ9TBmMCrGhwxN2bIBCb93TM4sTG3krlQaPLzVKGgggK7gGTzIjTEiHLpdd2yJH4lJ7Ip9p86pA8V55FVZIndQgCyDP7TDdwC8XVHFN+Y0MR/oycuJQKUty3brsyuGMM8FLLKHdh6Ud+YkcBCbg1iQPu0vYrsOuyKCmB/oaSSSxIDxKc3gLFNN2bQeAIJjKnyRP5EfX7MW42se2MOf2ATyoDtBhJ5K8QGB2E+PeKRt/AhtwLZqlGw3TWRObLTA459U6M/Q7Dqn2FA1NAb2kos7+QO57KGzhMfdjMrExnL3MweRlofk5N7kxZs1GB2grSIeLsu2xhjaiKlt9oBVC/kZkIuXIBJEglIpE0WhTdvO+QSs5qF5KvOCAqkHQ+CW/TF+Rq5t5nTnIbszR8s6ZGw6Yz/PNvGJPqkSDqUkXyZzs/GCY8dm2cpPcV6LXAkRYAcrFbpi00YOZq5M37bsEzK/z7HELzJ3cm17vFxJbSHdQymwwSthKhC7plquLPuE0AViZ+pR8KfBeByxoQvuAZW+xdDUmRNq2aDhcsdpEnc6pw5ZNZAJQfANmXBoOJRiaGwrsnucAQ5kbYq/tpnbo20XJTTxfeOlb0QlbgEdU+lHXmFvcKldhkt61qJMaNMPJOahS26ltq3gn+3ow1u4OFycSqY2cXYN1QDQN6gZZPvYFZ6nLfYpb2Wfisy8dEptlwoZRQ4X7Y01E78yR+k3jUwcdva0OzLZLFBgIw+giQraKpF+0E3qQ7GjGF+wJ+3QKZTgBja44HGw0JOXE2ajpxi3S2ZokrdV45Q1Yqc1qpQSG/My640PlEcmCiSsqJjwWgO9epQB70Gs84J7oT2qZFumPtAbKNoTOfE/fXEPYps4Tr3bBs1AbvaydWXt0EcQR52apnRgc+R07OCX3AdSiM2uyLZCXzJ+Hth1YENyLD5N+KuGEqMqeLGJc+dg1l6uKwe2CRkjc1bSMqxBe11WvfBRatRQWKPetp7Ftmzy+JgtL35FZuoFv0YlxqVBO/tPfElbKuh33fkIubPO7cg4NLEttqceoyT3ocq+YvrsoVLy4sD3o2W88iEu9AHEyLYK+sT7QN5O/t2Bw1IugF6GRFwfJ5DSzt70xkeQyAgQPk0ubsHHHkWvS5F7JLdaQISUBrom8TvYs1oYpyJYkWNMHsQyHwBkKfmCk82jIIDID9hWecGsEio0MXggR5QdxEDPRh2tX+mtO/vFW3IWo0NnW4bv4Fo9mRfYuS5ErKUq2YOPBdg9xIervJC9ad9MHqn3I0taeOH8cnmRDT5xwDfEw179sWEsF8aG4rdUzMMGF60xlJjH9xlDZXzeWOfbA39oIijjtmXsOSKf+G/Ajh6pFN7Z28KkvWPfgW2z9YQu/Ay0TsTpIFb5aPfy8oNeXj4puXPnxXGuvRUdx9HkiVvrYL7CbHStgw+w6wvX3YuWsaJHuvPxdyMmscEaxOuCDonwqzz0iY+iL4Bb9gSfaygOc+SDyCTuqTPfmZ/4FNqF9VTMjWwJG9K+8wb/Ru7VQA8fc9bLRWNcdCH+E7++fH4lhpEPC/fIg48cVbFlQ++dmAQ2xd8j8fNQDTOHAyitl0VjFHQ33d423VhzhKPjYRs9i66fFi3I3ZmL/BXc65cb/k4VigbrJfMRhvjwwse+l/xfpteLUu58AIqv0Z/8O7ARS9nnDmTsuGrlp/c3D1iMqKk7H8hCH979uOPLoW3f0GmNxGJdtSzYjn67NGpo8hOenY/4WZvZu7JHfWLeI/8CD8KVjwaWdH5YgwsHNiYvfAfrIr/8n48fO/o2ZM2jMHkAi6oWpcAiGSnM08Yc2UOxwbIWPpZc1tP/CeGB7OTlwG5SQGLFeZRuBzGoVV5/0Nu+6v/3n77oS37pokoefLCE98bH8515C0RGrx9s3Phgfbu96p/+6c98pObjMR/1IEc39qEkegMrMbrwMdI283toZz9lGrWuA1+MLRzsX7bFocqJOB7M085zl7BV81BBVrGL9gQS3x1Bnz+/ads2JVZZP0hBTp30lgiFLuwX64qfHprES+StqIPLPxE+8DV5Tpg00dMHDdSRIzNToeFqudoRCi+CJB8iW6gnfLNpl7qQs1fFjRqiTTzCW9JYLZexVUocXYdq7Cpq2722X18P/Cnt6LhnjXvRvpWs0TFbr4fyF8ML03vho/HlwghrI7aOKiXe64rOmX1itpnlUgooFfoVa5n7jec7e2DjUAooBXbm9yDGifPrlx3cAV/JeUCLz9S2sSv+G8uGrhh0WVbm+MZHtDf0zuYTZcE+ozeyt8w/gbb4cTEqOfNPX5HJmCiZ+sk8TXJ/7rOvd4hQYH3MZ+YyNNJXWb0mmU+JGOJf6tKEYmqt0rBERzSVMqewldgfqcVQbLLufMDe2Dt27NVcZAcfQABzU7Uo+SjBqLMc7Kt5/pCgUWgzdiBfmjSjixZ8Usd4V5es+TsfKm/oFPKMcbaJH8Y1xcJ5qMbo+R3UDCNzQiNqhjki/zgOaFbZRsfB+IH3p5wps1dPZd1M6B1A1wHjTtzvfCDOfVBsLfJCKh34dPAsVdAiCAkSopE9VUzGztycMRKWM1bgh7RmzVe1vtsrdm4SaC01VBGATkztduI46bTup2Et7UDXFKRKCRsi4RE4/IBnMheB3APl+hh7spYP7I68+HbgG4K0jJIRFCgEzTkFmdjq9f/5/76Rt2btDeKzK/MYfQoxPKKBKtklySr8EKVlIMQCj+2F3LAEL8pO7O5c69MPZAwSRkQMD2Uczu7/HaeIO9ki/NfgpPh6/konAvkV/7e3vur/23n/9Thsy/ZvKrR/e/w3mf+rGHz696z/tYz+ZX0J9xO+tyT5GdyzTvsJrFlydjb04gbBusve9CTpOlorJ3q2lR+aPztsv+MiLzq/h3eCbxpf+YK2LQ4ZpbRATfq06NMRrVT/LMBrFuzfJ2KySf0m5/zN0W8Gf1fWN9SPzq/I/xiXj+2fTehDzK9VvyJez802sQuc/Cd15vngatc9+xzibFv2VwD1zRF6hlv2U34IbKfiojIbuvPx9CFXI+Mcmir4Amdfcvmh/7w0lK2UR6WzF8wJiGU9kBoITfvEfj3bcHB8xYQW4g+Ib3sMwBO9ts+poLYt+wnQcCSGVL94ZOzX4MkwT+nY/zMLmuTkj72Bk8a2lCO1UsDnIMc7N2lnPHAQkMhoquDTeEDYTYhTP1BdwdL196fGvxNb9gmTHIqexCsAljEEPwRkbDbziUg7gEcngvNERm7Cdh76ZtMarFoOapTSctIAET1p/hEIX+gi9wnpf4Tv5SVUoQ2vfdoSetvqmxxq29hH/1HblkS+YP/EHyqdqOD1q8Vm/AG09ISnnjBG1inzeKwt9DTlxyiqMQ9REr2TL96oy8FN48ZN2XbfdJAvQVaZNaguzUur+R514zjFLlDkKjrhDU33cwqEBog8RTc0iV+0x5eAGI+cBtqhC9hmyGkqJbKfkP4TJsjnmsFs5kIaVSfvgyj6Hk3w9Wzi7/FYbQJvAD8gRiRtv8dAz8LAQbx2bqCjN2jMpDLA0bxYQ52g0JKeQ+BgRydY2pioMQp7S3aIwBMfUWzLOGObXmxijPw5gAJnh8+ymXOEPm151jZj5QdvV33KPB88zBbKQxuAtOU0wS+cQhvI0PGwTzKxwe7Uo5QH7CoeFJAdHQHbQo1qUMujQp8AABAASURBVJ+mKCUyMr7xMIrpMnbWAw4Q7+Os+4NYV1XHKbw7LzgS+zwsxvaJPeFJOxOZOhDagF1BAwQcRNkaNaSnPUGjU+9l9pBt2ZY49Cghi+zCn3UdGv3QWbL9AMlFu4KjbdqWapTGsigP4sXYlHTafNYWP/BljCHRFQY3jW09S8af0LgMMf6UZeErLw7KQ6ETZRI/KtUYWngJMCo00hlDcj/GAPHNIUReVxiR/oBP4DhI559flxOPzFH4w9eGpxEEckeVzI+A2GRBAZ5K9jlmgwU4S5zMyZJsq4DouPMi4M5TaXx1ZVQao7TwYicveIq2jTzoD9bI1nnCE7Yk81PgbVqAUrAhchOf0HeboBt7076zF27b1j4/yFMhybLNi6mDh+QbL0U2LUvxwmjhAX+RbfBv/aI+csMUeYjusarRtWSlHfsXXsSlXeh+giXmaNMkv2nKdkP8yMN7XkDvvIiJbFxR5qB5H3R5kb31HnWEnVgtkiNzV3hopqvErXzGTZQeQ0Y97IyM++NhneHm3ZGbFwm2W0Z44t/xYe0HV/gTngZzbsiJNscYxdkq6EYVNo4G+ytN/DrIpcmc6pvylUZYkRi4TtwB7QyP8Jf837KPgKPb9sfWtAs9iX1ezIwx9OTPWPiNOI502d9W5vii0GTvQSzzM3k5ciDTsk0eLDLUsTk6s95X5nYMq8qMWSmTObUN/2MuaNuMxQkI2Ok1eIkeGxIb2+jZ+Chzp97hY06hzTiVivGs7WUM0QSQhZynn7HBNnbOzts31tHb25s25jG2MiSXFV0By0oMbXCjGg+q+SeOR68Y84NHshjkQD7jkRm7wPZ8VlUoIHOb1PwQ7KzR0DKg0AQQK9tK7II/iJUoo4ozavqck3VEF/NquWNQ8IliG3lu4tYl6cZ6js/58PbGxxvb0JRGlWw3jKqe5+vlKsntz0Q/oxJ9Uez0AHcnJ/SEVtizsx8AN+aIrefgRa3mYL6k0qoLH61Eid2kp2bsR/7RkBdsktuGC7QXjVGK/ZmL86MNQjuC0GFPj7HmmEYhQpGXF6Y31mt4Wgdxdkkj+QRv1m34spcaGTWGUjb2ukL3ePSDizwhhCNdFYIip8aQ7cblZNMGJmm5cR8ZHXZigvIQPCpQWteFdbSqagBWfB+j+Ei5MAY+RBa+jwYXNLxQ3XjxT7hU45Br18HHkAPE0cZZuCbOWpZVg2ttDckg8iGheWg3aZ/oSPrpc/6S8FXbxtoiP1Jnb7WN7sKeS9xvsE8e2/RngygTedkPUguS4horFbxrTNKdl9jHM8+h3Zis2J09NPoS0wsfpgYG31iX+UCWcKHmocOKc0UcLpdFBV3um+L35IVw9ubk9UGM1nUoH/9dpejo+YN7wDNGtbzgR5VGlWoMLUDRFm9yqxbNYxAPsU9M7dyfDfxZLxcZGttxUVTKqX3Ghst10bIOfF7Ac2Drik/ruoK7aGE+pMmP1HzHofifPIld0U9odMoLibFhax+iP34PPpiEl1Eqk0MFLBoDm5GMSAkfXNiCvjFWDSAfs6758NtGw/2oUaaB74lj6v5Aip+xIbbYzPMhPt7cmcODl/Y7Nu2681HvzjztXFP0scA0oheIjMTZsqI7fxH28nKVXcRjbbCRD0/oDr7sWGeZ5LWI6RgmRswBHzs31tRTZuinpir/Lyz3HbF9I3/ZBhBgfCr49n6RnlxKbuzkXDEnhc4DndGVuakq2empS3IpcL1e28aWOzdoBKD18aFrjNKoIhZ3ZT99ZT99e73rxodqaWgnb7a2WeTRQdw2DfYfpKjK57xh+7KsyHWPF3Ykfgt0lysxYi6uwEI8gxvMc2rIlDKwwa7Okcxl1gyuyRmEKO34bWgmG9Mb6/AauehcxiCCIZSqImNHxJTLspkXmRkgr7zi39A//eWuBVsuwAo933Nab3RUjf7lghpDxdiV2J1zLeWv0CdEE23Zv19f3+Cbrdg5czrYuG/3HbyEq8ECU8aWmVZO1ELGwT5ShikHtbFzRW+GJ3LopokvkVVa1iHbil2h3dkjMId4q+GZwvmwo8ytJzwLthyM78znG/WG6tkySSPkSUVugtRAd8lKKZcyf6lti6NhJpL5yOtwHBI1YYIWTtqhi013cuZG/qQdytiT2N24lr6RW69AaNZ1JX+GRJ7Jgzwdul6y1g3bxOadvJzYvSu5rkcxw9kj7uTlDT2vzMWND/t7YlrS2jJK0Zs8eadnbnK/kPvt/OsBdz7yH9o18H1ZFz39zbzY1sFCzJzShMbYumLjqmUZWsm9yyX2lzJOWkI/gUPmp8rwZCyTHlDfB1wuS8u5wLtjf3w4cCbxOePVrp9zxDPBBszce4iCoioh10ot5jjzXeBHlQb76hiMWdgh4heY1DdiuCkxLMajO7EnDTkmugL6UKrlD/wsl45Dso2MXSnxH3Sa38LDgcR/ksNb9jJ4E6uFuR6FXOSMKo0CBs7ICq2o0x2LlLUTURvxyXU090B35k4gC751XZjjRTaOSl3bFkP4I+xFKbQGsRKTZbBH0E+cbcO7MgfVfBL6GeNQF6Yq7djUNciuwdN8HFO2ldiI61Tk5n3bjs+glTiHR5TYO8oythRgg+TIfIs2B/v7zj77dQ5Omq92RZYNJUdkxJ+VIA380sRfCGKDS6qBcEuhO8TcAf/xP77p808b1z0BR8IIRN8JcPRhGz7ACIpxUtNRydg+Rqmobb/jDxI/91nxJxC25MvG3GfPzv0U0oyMANXz+NB1B+gD4kFjwyqUMZ+i/jXAfwyKsSd8pVOXnkwm51k38jz95tnotwc0se2XgKEPR8snIE/UpB149v+la/9CHH8LZ8L7/K0XcdH4Fua/tLn/APkf5+QUlwt6ID3c0yBZ0x8KbbA/h0kCBZ4jaQfIpifqrB8iECkTvMnin4TpK9CBMuNU74dtOXNjv+MiP3Y5eYmA9AMfdSJegYPxwCn9FNGSQLSPqv7xYXl/AC8PBXZGAHXaB+0JjRirXFSgFRC9J7DWQtOAJY91F9tbq/vcJ/e66Kae48YY4+eJpXM23s8GZcYbmh9E2ybZVv9Q61dK88H/HE4/7ay7Z/1spx940thO9xchPB8hRM9+2k944p518L8m30YfR2gyB78FoQnYlu0038FOn/nteJ3ooJ6QvBA3ZhLJ0HAoIZradZgJJMRMpwIZsCNP8lSXzLtU7J+GQ/CAhqfThGaOevCcuoI54dmfD1m22377rJGmcmgP8LMhvcDEoHmkhTI9AQ7oozsjvwanzUKeG/Sh2Mnh2ZjQNaQHHmIFMop6YmIJA599YUbIRCmZGM2giM15obTBNUDwOJILaaYOpP1LMHFqomge0kfAiPd+2oGMp5aGzLwHJgafEOlGiOVYx1oOfUCUiQ6qPjC16+epY/EY/0iX8YyljlTbaTZMBGee64GzS8+bgKAyFsLQTYTmRiT1hI+uwtdQQ4Mblqrxzp/xnQeZI7FJXIKgFj5FppS5lDopG1d0JDv2lUx8whv6nYeOI7xgz9id4/aQDT1gu9sTPQFR7OiYMu3Y+Wi0jZOxGsihtguKUElP3vgKUsE2L53UgeDovh/BBWyrOgaxK+su8mJDONKn/YjHMSXcggDd4JQCGeajkwb92JJ+4rhBvPPAcMAYXID7NaFSOsmVB788dPTNGQ9MepT/P3t/wy65rWVngmttkIxzJF177P//w+bpnh5/PT0ez0x3uepKmSciSGDeBUacPJlK6ereqrLLfhrJHQA29jc2QBLMlGwIABtd4DKvNjja+U2zKi0Q8xrzQde2bE9MfmaTH4cWGEYefeGzaELM9LA7zfxAxsPWc+4iAcBvy8oVHzSLibvR6Vlnzs3cStBNIEz6UhKXvGR3YjLIsWyFQu4YJ3/+kzZpR050G1kxc8aQID3X8hnLASsw+aljM0ydw57BIc/Al/DaQ0+AavIEH6tsM+Y0p6GWVS6ZGJXpAVX0qfUottWImw1esRupA3YgdnZsePLY57ieBZo0xyDW+H8w16F3PXVZjZejQF6ovuClKglxKKJBvOiJd2HiTsuixA5eBhNUoHOwdPS7OnE50LWTg/s9NEM7JxMd3AFIpzzCNWVjGrIeOf/QIxn9q6otspvCU154KdzUwIV3Z05xfdoDwbxsU3flb/MeHOzF3uwbpcY+bjRnXLMMFE9ILDAppt14Ycm/VAp+ErGXhCPxlcwfTJZkgtPWRYF61K0Vvh+yoYtM+gZaNU3g5bew3bxQu5DB3ECqIkMClrBRyOiszzFhJwezRjF1yq0Ko5U/aVf0gCqgTT009KU4itJFwCBoVPTCTSVLGIAZ6ueAUiynmmD4A7PDz8DWg6AP6AM78ZKsFp+QJUqqhRdT27zUdoVmz/zDA3suqLgYr2rEBu87OjHE6Isfy9q0rqtEX2LuEiVoTA4EqoqxIZuKH7vpWeLLzsflg3Xp8DIWHtvY0pX8TC4O8jR1+pLBSwMdsXUeNOgs8feg2cnNAFrplSq2I7tiC/zzaiW3Jtty2raUOaJd0Nnm+YqkigTazcUwPLLUhzBg5kD+BvkcA7VyyFS57zE+kvPEHGotZV3W86NEJ08684JYDeQOxkZJyeUnPvqrtWjSgYwbMcochi5glZa2ciiyKbTixaSQs20N3KJlKSFaBhdVid3BGo9uUTK94cthW0NP2gELndW4hw298VGmDytrja0IW0uKMy7l/1XFkAyvoO8MdPw/NPgjqRVjNdvTbhQeyAvC2GRbrpL8qKEXeFGyhtiiVLKK8ZV1WNC2qulz5/1nT2x5HxqAveLvhuiBrUM78VWCpJLA8jOvPrqettywJTJ2HAOtAyfTP+BNrkHIhS84lTl58rE0OJAZ8y8Y3Hf2T/gyfuWDbg4qdw7A0o/C+Bm7A2kHGvHqD53qWEdcInvSW3q+2ye2KhC4YPb8mpDOUO5XC7FgplRypl6iDgxbgVasRzV8sDrrBLegsAbtCaPrIK8ObLEtI8+2UjBJNrRpaASlNE+7z35iifWTzthpmzbWUEtWykBHIO0CX2VVszr336MfM0/Td0mBxj7UiI9UMojYFr2J37pepg07837nA2tg54DxpBlKXgeXj0O2VexxiUP2gh0fu6Q9cwkC1cKI+S94OjFwlDBuW23lHsbakYW+MUGU2PDy8qrCh5XxahLkylwfBLcjOwfbB/kwcwCdb+RERBMGhAkbO7lzJ+7nAfbGB40Ff12lDmEim7aNchW6rd6Tsx1dQy6xrKyaa52ONGkW9oGlbeQk+bhLB/fx06YuzIJmQFnI8IRTb/LjxJUtcYmEPMTHlktpwcfGXAV9sDfvwEgHWi6l3dZNdlPQzcTNtKAzgIl40NVa03bZJHojPk7o+FBaGh87ZuwYJQZ3Dvfz0SYHyIlZK0tsBJ3OPj/E7Uo8duZs53khscY5DXJalCrynXbWb+4J+WgwNGR7Qkf35GcRx5YG/YUPg8u66J61nPFBFEZXxoUpnYE3AAAQAElEQVSTkdWRbdZSnktNQAmLWhWwqNamKRd+2LWyTjdipyQZc8elA57Y8unTL4r+hfHcczOPriIWVrXiY8NF6/qwBf4Dnzv5VG5qbeXDysFHrU8azFPB9+MPP+qnP/2kdVnUWtPr64t++ukH/elPP2pdSzKUyMEjQa5qIv+GsoaCvvNRLjE82LNSC3/D05q1bU1PnmrYRq5eAFES/19+uerTpzc+VJBz2DjjJWOHyZ3Yk3ZT9qqDeR2seawhrixA2oXw1hp6NuWjXTFHIsb2Ko0FMHYeyA/cZ3vHzuvbTTv6OsFOLA/yJ5D/rHHqy3ZB5qukwo6VHGtamKPLy6rLy4ZPDX2LzmLsGazHrl9+eVP+5XDn3mIvKjfkbJJFISn4jf6362foWWQayCrivKg12k3oqYnLnB3k55WPZsLX1kpx78qH60F/8OzdAdIMvLVdVhU0A5/mWsu8M97Ikx9++IE5/VE//sRc/5j6B+jRyfwsl6YNvzr58Ha76pfPn4FP+sy+kzWU+Kzrqm1bgE1VbepTdfzetZOzn9/ewDUt6Fpam/6sa9MLcvOfHV7YRyNjXdFJnm0beyDx6exvyZudZ4ob+3DWibAj+W4t5NnO3N30xsfpN+bsip7rlb2FvFyQf+FD7bomp+/k9Y01smNTnzZ21svnT1e9fd6Zk0N/93c3/cd///eSD/1wGbqQOyuQHN0um1zShdyMvdvrqhVcfG3405mnnXy58rHxfm/ab0aXhNkSMvhhqVqZC6YHHYN4GJBgFVMisQeJUk1kqLSAbKamX2W1Ki0gMn8V/y7WQr0RMxVizI/MHrPrH/7hTb98urNX77oRk+THAj8XsV/VWbNX4tn7IcNXDNie+8anTzd9/ocd/V0uq1Xh90VLJX+sbSltl4WxAzsH/UWvrxf6hStdg72RJaQr94fbddfPP9/mRyaWELYdutMY5KdkjF4A+PB1Zz766MgYGvjLN2EN+vxo7hsStdkPbtPO5NWBrDv3adhDNgEyZHaqofvtPvPjYCKSMw2567bqlXvsmrhBlctGNu+pMWlN3jDPG+O4rsS8MccVIoirSSv3FLOPTRS8g+eFgYJtaVpZBysfwyHFXjEH92lHbM3Yy0vTwv5tN5k5n/tz/Iz/QHSOMMcpdWjodVw6QFLDok5s+7XI21139oA4HlsC67JoKatgW1vpNXlC/3LZtNDfWVNvt8+s3zft5IBtdAiwCrqqol0qZ14OxTSW8PTlYGJvtw6OOWKmkrOQn/kQOSV8a6pmPUsnx9K2hyJ7rp9LaIZc0ro2VUPfBNG2IlMUQswauvN+NERaURMHM1estczpIF6dHEh+VC3YLTGs9aW0bADzkLloTdhobczNdlm0rTV1h9gOh9BZarHbkogDXqqrAHTia9YMlYK4oz+2BXejvTMfO3v6EeRQwhLROgsI5nI8gDRhL5DoTmjVFDjNGLJNf2HMchQy4U/a8MIJ3tgrJabpZ1yUwv4ijo1YSGbIU1fmj61+5oQL9NH0n//3X7gfHXp7O9ijd52mk2TEVEx6ZHcp7spGDu3pGM9dnTkdWcPUC/Kqivw4tDMXIYNB09/Z4QcDuSauxwk6tomufruM3x76amRg8G/BV4R0vqUD9ccujMHmP0b7h6mYoD9M+7cRmkQO/B7398dx+DeZfm/sN5n+RQzMOcT81IH/HkaR91kfE77Vn0UT3LNO+wnBfQvPsb+m/nYNpP/kH+IPgUlmBp540O/Nbxsf8+fZfvoY2icu7SdEZ+DZ/+esE7N/Kvn/WFnhD0hfRVe/V5iR3xv+zbFiEp7wm0QM2F9ssS37CzD8q4thlQWdviqdvPkK8ZsdFuBjzLa+lx+P4a+qiE/sAs+BtD/CE/+sbU07bRo6y1d5F/Q3YFuxyZbea+khR+/lKceG8IGNjWnGpllzb0odeNKn/RFCG77AE2+fMoP7CFLwlm1JTxDlGdMvuKdcQRcZ+k6xuXtPPFnGTX8As/vVzzk2VT7wofs435GT8UBIpj5+RgDEQO6gLTaSWVGD5oFAsmOzfrM8PQuBbeifNkcacArMMGOaIEr05WEjdqbe90Np22b0y1X0bcug0qbCrviMZmTzK/OAEwKH6AkQuqzgAnTfr+i2Pftpz8bv/NhGTgGagFeaJcpjwwSw1PHhmUvxK/34dsyXkKE8ABZ2hR9yTZrk4bsOHmp5CMsYqIc+KSzL0tRaTdxOvJ4QWWinikFUv3NF7vswndgSsK1nbVvPkqZtuQqU32OfuJ0AmqsYX3mAb7w80Zw2gp5mhQ5G2rHPoE9ILIxjtmWw88Km0E8gDieOX1gTq+DpfXUdx9DOgeBXSDqduIa+8yDckTUB+akPcBmLYtuyDYeoYybKpNm2rfhmMy/w6kMxtksn32PJ6GMpeAVET3Tu5EBq26BPCF/G6Z24sqIvuLw8B9IWpRizoTQdripPWlCEN2sCJJehEzQ284WCnQf/g5ds27LNS0fXQf5E7iBG0ZHDoryQ78QxBzuImRccsw5t5OyPg9P0Ec0Y8ma4TFvIL63LysvcpiUvj9iSkayD6Ir8HXvCbzPCJUricqA7cLZ5YaHfmScpRMDUwxoKn84y2LvSshlP4wHp2tYZi9QlW6w3+LEpa2nhZbyqEbuu+GKHpqQQAon3whsU5KCseuBcnn1RBjkxiOGBT4nfnZORkbdhxiKztaZ1XR7r1sEiZ1aqJjnqAJ1D9J8Nh13vxeC5FuRRvaPPxsCHBAdgMKSRd9rW59rI/OZQZmmLjP2D9TBt5u3zxiHNcz0MfMkcZSxzETnRUVX4kXldVQ3DJe2sOyrsRG8agG3ZpqVZVysV+mzPfkf+Qe5FRx/EXRIjygQcc7479I3+lys849Hd4e3EPF3bgjmsyuF9DvwxRhkvxlprKvTrUQyxXaoKWNWabOvbYluhmfwumT+i2NbEw98KfJ39Cv4BNjhAlGqNX8m2MErCuMS/VQkkOdHeAQrt+J+1mHnTezk9Dy5jV04odz5cZo0t66qDvJuk0TEbJ3264ZmqwA9ifePALTJ2YjgeMZTMIdWObg4XlGIl3vlYcUdPYhBs6BPXtGHBE026KnzgvjTA7Nh/4yN19o/QG0LbolLKgd5O3mUsEFz6mbvwBlcu2fBkkKohP75WlZKb8a610ER/x4b9Qd+JRfzYwynBq0eJq6glR3YO2Ra54mMXJk+KaQO+Pu1+Xwso68QtMXuPM7jYGZ4plwO7xCmxPVDSye+MR4dtzABSAwXQmzrzgygZv2ywE6SyZPOTQWm2C38LXGuNNbgo+5btGQ89SiFnYZ+5XDadcOGwc1WVJ0VsyvrPXyKLT+l37I1fgRC1SlyJM7ozngDZnjZkPP1B0DLWcT55uLDXzzlT6Ap9kZF2OLBxyjrbQlbsbBUa6cyxA7QnX8ZseGVNXeiInsx7fL9sHA5uF+4t64xBcIhX9twbHxbmHDAfwSFAQlbkXPkY0pnHgCgL62YFMpY5Txxwa9rAMHmUe8+hzHvGYlerxlpdJk0j36vFV8vEd8aD+9SdtZnciQzb5GbXwZoIVEnL2vT6+qqXlxfay5yfyJ/24uvJp/ccsK3IDj51AJSiO+SZtxs6s3ZCc7ms5Ad7AjnYgeAkx82v5OhRjO22ZUePeC4YCcOUsXHI3h5+StaR+z5HvIMjx52D6TuwMPfRWQ1+SYW84MzHn849cPSSRhNbAofZFmokS6IR+w72roWcrdaQf8BfWrknw8SHgasyX5H9+vrCnG9zPL4GwhuYc0QwztigGf6DHLjddvTep98LuKmnsEdIJza2pzzHZvRHZmTZVnC2NQs15NqRyW1SoVm3hTW2TpsufMSyT7k7/nTywMYOZM4x5Gf+3/jQE94ib3rsRXjDrqpGXgkYyLMur9KFA3LCz0cq8hCZkMq2Fuhz/+jkcv7/rfmgVsgXc3KawJ7mmU3C8bB9gIGM4nB9Q89G7m2QDMXvT58+zb2x9z5xha6qEgxcfsBQldXIidjR4wPQCU5/8A1J+csrrRW0Uuhs85HlpjfW4JUPlInBjBGyXlkLM89aQ0fJVVpZIxhPWwpdIHOb+iAHjxkPq2wN9O5MSnwIHMxR1jND+LgAl2lDIVeUO3t81mjWzPwwIxP3ZcLOvengeWZnvV75YNmZx6qmdblIKsWGQdyzh+ZfIVZrGFj4WWrERMS90JP8XdZ1ysx9LbYs5Lhtcc08H8Qt+8QgdoMV57Iu26qBP60KOrNe7tP/4ArZ4U09mGsBkAlW9LQJGY/cwZeCwOvrj1qxo6MjfiFUrYoKkPEJdvx5e7uid6jhz8xH6sIeOzSW7SlnjjO2Lqsul43YblNG7vfZXxPTzkcHm3khETq+bNAt8Nx57khMB/jBj11T34Z9G34n5rE1Os5xsxeRi8x1Yn3nmVra9Oc//6B////8RW+3Um133e5XRe8ZI5HTpdeXBdmSq2RLhS+DQCXe2Yc+fx58WNn19knab9Jx9/Q/eiPrhq1pZz4F3whgtyiFwNi4MN+BC4t02xY+OEp/+ukV3a/MWT9tx891bWq8P7gMtxgbrLdOLdb2IBfGXHc39vA7xgziF/rX19IF2cuyzjgvyJgC+DnI8be3O7H4WRgutgRdVmmFprCvTJsPa1v4ie/lsoiKmDjkU3filfmJLEI87bjlwyE2S5ZdMpAu04iOBVhlI4NYZD+7E8zjsR6v2PP2Wbq+dYHCx4EuEwdho3Ulpm/Xm2L3jXYnJwv5G/mxYlzijViIpYV8WYjv7PCDSmxvxOMyITxVhS3kQJMQw3hJwm7w67rQZ0AUhJpq3ZrClxrxMsj4lf1gRX/GktOgmReJsENvoIhdZJUG60oKBb8IsNMGuBLHzt4Rv9Leec/fCWzkf/78SVeeTQ7mTRRev7RhT+ze2XO4sFdKP7aFLrqsAscvExqeVtIyz1YKfOlRyJ+De9KuzMGNdXIgsOOcsTWwkAuEBB6BkRryNnyuFr+kPkYyXCm2RAgBTxAjdtpF/wnph85Kydzt7JmIYd65X+G70NSWcx4WaqMzckFnSGm3Rn6QBwdxY5rmkCiRisqonhD5B7HMPk+lQPyDlDkZwtU0AdoYMZB5Yz3dyLPEP3X2qB272NLhgfT9irZnLAdjHXnHhAM5iFNsqfbOgO0GZ1UDyeC7fcR9Bw7mOThRjN+2aQmZJxBS+KVKEBgJbXh2zmd4FZ9r5j//v7kf32NXg26B3nIJ+45wIGIQh+MBO7K7Cl0dm/sMyIDO4EoHc7M/IB/jEaKU6G/4YJuc73MfDd42++imC881qAzqa0hQYvRA0UBhwCj/CMEFvub863sfZf5Wm+jgE5P3wZ6/XtOTwzQCcT013X/GKzH6PfhnVP0vUnRySzOnugbz+ZeMtM30WzMfYbaf/eD+EvfX43MjZN1ELaKQKSB5BfJBGj2he8ID/ZvVtzk7pm9fy8Tk6cO3tN/2ZXFZ9gOy5vzIU5+26kOB7L0Xkru74QAAEABJREFUvdkYUk/Apfj4TvBNw5ENfIP+ze6T/ln/JuGHgdCma2N8Gt+BScMwEZtz8S1J5uOJC60N8QMx/XzGG2dD+w4P/IP0vfoynniaWOs3QZRJH1nfyGfoL14fTFV97Ch6/c4/dXwjP7gngW1xPbsYTtPA45q08D+60HoCKUD9xH6/Dm/i+O1o8FkD38OHPuOBb8c/9jMes06INcIebCsAh+zv16IwRD7Q4Ao/UzD7aUduyTzo8BtCfSkZC3AH/YJ8tJI/adrohf/8lRoPKsF/DyDV70F4bFMFqL66BrwGNEF/ZZliJ8+512U+Bi90gbnWE4w5TkpM/Nk5eELv9NOz0U9jALL0fCiQ2nwQiZwMhX4gL5A+bO856zCqJJBczAOrlYflAYhiQzGBzuMydWQHIjMA6qvriesj8qaFio7gbWOr5aqgJjwo5tQOHsL6A2DXs9g+m9SRE57UJ/L7vxl/wsHTZyfZBr4FJgeybJ82jEgk3nNA4IK3Ug5uLAFIyakKakJkh6PI+yBs49s5DosCEXtK1lno2J7yg4iME/TOa5MXDIY3Nj8B1OQLfWKb/ldgMY5FMIYn6zkIxCnx1uBlqGccQuwQJTbGflh08ECfB+3gJoDsNBI7SJmfcz5t+EEUtU2bi+4X+9MBzyUxBpeUhhIbEIoNYKf8QUyXyetiDCauUMimn1boyPvYErOT66CxtytxSDyekLHOPAdsK3/iH00pP8BBfsWnPn3ril67ZIeEH0mOLfEYhSdtHuClyLeZH2zCA6UkNyIrY1VtrqPgbSPTyljHJljmi9aUR6zTJxL4cSgP+/GhqrTw1mjHnlLKU09rTQtvhJ62MfKQb1u2lRe2Bm/VotBWa2JEe/YNfJ75AFvqTjxNO6IGccjhWGwIHrfF8IQDPp2Gyg5HrBmzXS45Ahw87aGJj4yBgFarijGaiGDwvEQo6EutmpYPBwaiJE7R2bFpquVnALGpk5xpQjb5I3fn5es0EeEMDJAB2E8acHmJGhy8CWRszvjgwEbgRgQjlGvaXuXJd2BkcIHwP+0BHY6I+gpGCAPoSzsQnoDtKVs6ZStloB36A5umQHCN+cr8jyihPy/c6vjdoYV95kaakdvZ02Jb6FqVMh69ya/UoswaGVbJLsX/g9zrQORknJDhM5F46sVeYZQl2Z6QvigdmpMXocQvh8YQcDXi0R9khrJNnPigYO5JVQt9c29iHcGKWHxpir+idOIQe5792NWZ2AN9mCLHP+jim+TzjI+x0OlRMnbnUDn1jNcDb+Z0NlFg+9HEX/r8nr5P7Gn+zmFAJz5BPcjTVOSiWrEx9uZgMnOQeueA2kY2V4gH/nTsL/xuHKS0OuMT2tgcfiEs7VZF62RM/4AvIAqs/GIXkxS9s8NP4ZPtaUt4pjxEGDzhVWNdZa4RfPqHr4mjHiUHSevaEKw5b0d8js0BdIXP+VHpyWdbsaElTw1eFJT10D/q2bZUznwjX0XcBnBw2HVXx46CdYxdCwefC4dcC4djc0IfMoxs2wgX9H3an1gGYXv2bSu2WPyhbZ/9+GyfNGmHRo+SdmwP2CWTl4PngdwXy00ZN/F76sp8d3w74zumLekn1sGJssxYmJZmmAY5ubPfDvg6e8wYg/330M5BTtq2ZQJgT5bHz5g+RR/ksx0bjkceMKqFgz8bJmJU2GjTxgPpeU/XjHF0ZHxnX1yWTeuSjyBWbJ4GovFgrgd+VzW1tjIm2VZ8Dy60Az0ZC+AKNB2aAqxlWZVy4FNoMRjnfQIDIx8Q4Te2wQCvtOMLFJNUlMiPPWN07diT8UYsAwf7WsA27FarpnLN9rxPsR8qxfkBqKtq0tBT7Ar/HvuyjpGDcejuGcYe6mmfBNvsh942/abcfyNvYOSVj193PphipiRLAXhjuyhZ/zMGtIP7KE/QRoYottE/JmzbSgyXqffK4frOAeeBnTnQXtcFauFLw++0LTvtNvGRtxOv6LQ9cTt+7uQcwtWIYewIBD8wvJgv6/EHA+Nb+KMXFwWJBo0V3iIfIjQuCvlTHsJC36oRn8ow9Jo2Vi0yf8JfrbSsTbDpmn9pyTwm7gvrvNWiSevGIfqLTA7HvjsH36mXZVErchljMheD/JROXXoU25o6WnSc8dyJRegtqYEP2KbHhRNZj521kEPoztq0rXVdsX8oH09pKNSR8fnnX5R/wWx7yipqUXbiW7HfizBPp22SDSd2jujh58Zc3jjATiwCyaONw1iGZk6umXeez+BCxrkvdPbbwu/4Hz3pH+BufASP7VXt1MMH/P7Ie7YVcqe4lxogp0hnBMageSB8kAuxI7LEPZoBSYakA6ml+MEvcobsUnxNXOKS3FVlHcdtHi4PiPcZ513xZdsuKvwAzdrtM2Z3PirFPsxVVVdjztf8SzHq/Iun8MWGdd20EP+qku2pV5RtW7HlmPqy3iz8Iw4dZwfMg/tF/NmP+6QRQYy92eNG5oAYDPadavGlsNO6E8ODua/aJDXAKvK70Gv0SzXjF7l3PkimHuTIQd5GplDS6fcZ99IyeSMntotRK/Mm1kfsKmTmL4js5MudD+ZH32UbgJa640/GJjBH4UtsDta+8cFDfBDc+CjZdCHGNz6EvH3+rAMfGNLXpbRuTS4hnx9suN/f+FB3Bd6YF76QIhCTdBCznfkT5WAfbq2patEx950ug1+Wxrpc9SzWwhpYoStQp3bb4pIs7cQoe5cNJbzRc/rTGC/ZEEmzXviguWvV/+/vN/1v/+GTfrlaK+si8Yh/WXNzLxISUDUATFPnfRVz8ayEIQDrz8xZ6Lr4AEw+9rs87tDeyf1deQ7bmfedOejY2AfCoM+V+Vl41ki9raWyhDg1xK/sWz/++CrJOlDaySWGlZxCDLJLC/fSy+sL9KuEbdtGm1gKHdFjGCLz5SW0m4qgMJRh2daCDir2n6bmpoEPLBtsPtRx+Pp2w6dODjS98DE8topSZWQ1zeLSSrwH6zr+iYJafpvMHxpcQzs5c5sfhqXLZVWrJtvSvEzViRtdDEy8kvOxV/QzL/GntfCdebKTP4HEprH2L8xf6Ofa7Jol4hlSn2tGSr9KyhpprZRio9si9p7jpxFdrQrQiRMlMoFm6YK/YJCr+dF0Z26jd/o/MsJ0MEmdD/H3t0NMrTbmeWXvqWrKUuvIut8GhAMdnjHZ2HPi9858H8TrYB1CMGP/w4+Xx3oo9ptOPDX1TxrWauZrwOMhXDjmHEKBbM1i8t3MVWPuBhl8ve66847Q0TUJ8kOskwODH5oJfbAS+6/wm5DovdCfNCC2mUdNwg6bAYwYDHIpXUiowdPI7zvQeI7DLPNHILhklQ5si4xOHDr5XxhQ+EAIGZdCJ/zdyYXO3tbZk4/EHVzq4ElLJc7pi7IsrFnqgzk7yHGailyhL21cmH733mVi1WpRRaHMsNUhyFjuiZDQRxkjAh/bbMsOVLDqfajjR2hByxObn7Ss4AaDI44G/QTTAGyjH6DmQp6QF5lA1+RvWfOCWNLgT6fN0tV//I/Zq5uGLzq8yMnbVsgr5S9MGRPDm5hIxm+LUEvsJQuxbhAUStNG9LymltgKXkD6tlXQixI/Euud+LZqkIRCj+hC8O0Vhm9x/z37/zT2+OHCs350/0VWv2fj7439MzpDQv3TSH8szr9Z2N/ufzTnprWzyRysqrTfzUBsxkfqB7yP/Tdo2CjNVUM5MMtDn9Of4PdFe5oyJOu9ZIMRqHfEh8YfWjvw/iG6D3K/2/ynkvMQbn9x8m+1L7F5wowRNj7E/6HqryHPHvwRbMv2r/TY/hU+/gV+RfwNgnuXdnL3/p0blG1lV3/m8NesQ7lxfI07e4lPWtN2GtzXvwpV8Ab/t1wffbL9K7+nTIL8kW7ivvmJDZMG2o9DiPzY/artsqrVBD3KKefsTFE+2x9/IzPwEfd7bdv4VYAmiGKnnxs4ncf1UfcDJUMnWc8SH094xzwbv6rroVcP/sjPnjb59SjQZDIHibPzUHbwMDbIncfoe3XmwIzIxL23MC0iggz/zkNED3+UgZw2UKe787C7cxB2h2Zdl/lwnDqw8KBTVVD+9mWjrIgZVYcseZz/JPAeu4GpFjxPRQ+PZyc/CqttagBM8aDTgDxIFXhQCQOsgwe2PuvEKfHasXff7+DjdUAqTG28ICzAye6I+C7Yhr6mblHo0qbxvE6Rc/3ZnmO5/xw8hO488Oehf5/+PQjhi21U87JNbfgCND9cGQpMVCYBMJ2nzzTnNR7zf0MfJCeOJ/GnRtun/Hn/EbZOEoUv8x37joeNO3YfyAtv9CytaeVFad0WLfOFKryZwdQPgPjOfXcn/yb9Cs9a8NXksS2eck8b0k4XTK50q0yMzbiopdYKvkaOLVrX9SuoMAhpOBr7Y/eevLx33YEdOw720IxBIpeRe0I5dXhP+6M3Pi3kL0NIzWWJSxTb2FFaGg/zTg6UUuwHAR2bnH68wAnGyHzOb1WBybh4iei8YB2KTdM2MjZ0g7oT79vjw1UIYBNiJ+QlR49STcpYayY2G7AC24xPiG3P8YXx+LQxZ4nfsiwMWy4T2zYBtbn0sRwswp0c2lkzB4deHb86OFmyrfBPn0wbSHtZVmJ0yoeIyxAP1dKUe02XlLUeXyP/IEduHNCkbtDYpeiJzhwi3jlATTvjsL5fpJhm3LDnSI4yx3tylvbAToUA6pEAU88LU4IP7k58Q7/jWyfeGbetldhs24UDgcRzIzaVIXX0zAby0o6MTkzCH1lPuD3s7aEDJh0+Hui5c7pzj15iOvHw39mLgksMdvI1picG67phS8kFGLs4NNs4ZNlSAwUuvig+BTAu8Z/2s0aedKkz5yaukLAm7orN/eFz3Br8DD32yQc+tLHx4LTkzsFjeG7UgeAqOcWabuwBeX7NS/aI8TAWuuyHUfRty60krsFhhhcp+RggRNhzsBa6lofdC3PgssSVtiiZ4521fOcDwZV86dhciQ1jkMlmXYEbCAyAnlfaN+bkHmAOksfjg4+TiB+78jvjc3vMU/Iz94r4K+IDwcy56I49mbfIj/7Md3DhzZqZeGyyGQXiR8OvdV204WdrTRUfydPwCuGzT91aKXQL66Ga5RIFQn5JnWmjbFUV630lVy/Qr+SqgKK9qNDlghEdWW+Zv9ibOnMVHzrzxTVze888E5+P9jdsXNZFrZrizzN2Rmb8SW49x2XJtjKW+CavZ9zJ94N1ebAGIiP6E5+pn/nKvwqKHQv33mWVqnXkBJhP5nLyYld4nxB6UQbGWycdXdmsE2Ibu7ZtJTYLsUAog9EfnTSVuD0hfmTN2EiafhV5ePKtyFox6skbvbE9cZw49ppnLG34gTwP3YklGc05zlDLf4KPdSJZB89MOdS9vt05RAzcyP0d/EF89ShjthPD2Hvjw8H1+qYr9Z28vPIBMjZkvNDXWsPHDZtTr4o/qJo5EhtHYoidaWc+bszHjXW8f5iPOzg/tG9bI27rjCnSrNAAABAASURBVFF4d2If+hzu31hDgWtqPm5lfCFGnX0s2Zn1cs8YSTrpoLmia+X+nwPi2DZ9wocpD72hi/7YF3mDZLVLkbu9XLQCDR0ZE+Vy2ZR9sLE2Iiv5UdUU2cnTqlKV1Vg3C3q3jbnEp9YaeT6I9zHrG3ZNG7B3Jz8Tj6yXOefr6b8otpV1e+bUppS3tysfuW58WLnxYTNwZz5vioydeIWm4EudZ5DMWSB+2lY+LFwuzBV5USxRsbes6MyhYPy8Iv+Wf2lEviz4uayLqukEntnC01gvqUMvbgTDAylddz7uXMmTHZ8yJ7YxY4RCg30v+QlCLvDAum3aXvgA68KfN/y464gMci7/SeCDQ/SND3evr00vr6WXH8xznGULsBJvUQbKpk4aGRPWxL4Nv2K/2fff3j4h/4b8rg5deFsVc4VsbLhcXphb7NlWdQ6Ub3NudqRr6kqO3Jm3mf/hd6mAIXNw2nVNPmF7cU+6vGzKx7ellWZe4sfBuuwzBoei38kJCUs147Msi6o1LdicuA7GMm/XacddyYOW+SD2bRnQdpm4JwcHeSvgysH+LfeoN+nts4Gh/VZa2ovW5UXXtzcN9q3Md+KafG7otEsWZQwlftH7mY99aQ9wicWNPQAK4p9DdOYaf0PzOafN0NhIAIqYxofosMHJWtqihTwKf7wVXicfj+OmC3vUsjbFlxWa2HRhPlqVDnLwfu3k+2fslrIOLpkn8qaq0V+1rivzetfPfDDPR/S84xzsOYl1ISM58PKyKjl/4UPWdlnQJeR1dT7YBZ//NPLL6ysH45t+/OECvjM+Zn0jn+98kE1MbuwpcKrVooW5aFWSTB5YrRV+xt+hfDRpzFNs68Q78ct/HrkR68t2gXaV3fTCM1UjXyJzR8/19oYvN435h/llvSUu2edDE9hZ413Sctl0+eFVsdvYETkrcRQmZM4KXHIqUK3h/yaXJqiJGRh6Q+cnciK+XfHt8+ebzvyWyp7PCrhJDo/5X1mIL6I87XF50uUccSV/YWEfQgY23lgrsePCfFUrEVDuC7uu5PMNuKN76kX/wJoF2+PDdlnnvC7LqsRYlM69OrIi3/bEp39wH/n5zz8z9z9j933O1yDesKg1k6vWhfxKu1yyDb7UNubXL/o//uumf/8f34j5Dt1FrZpu3D8+f3qb/7oXE7Xz3Ec0Jq/d1FrTslqv7EU//Yn2Ispgxjp2NyXHVoJWbuBOfGwa+KgH2CYcg3h0gP2beO3kbJ7BeZVQlQQJuncd+PgLuf3zz5/xDwlM/g6OkODzgOaYejBLG7F7eV3J41UsIfZUiVBL7A0JC8sUuV3VpMu2Aq9qjXyXxdY0YdBIvANpixJboo8lTx4Imw90syc1ienVjz9e0I3RGlCjDhkDZbZlWytroXDqzjsGXW1bAy/WS6GfmvFlSb0Ismn/hi/hiURETfopXKYaipwLNBc+cJOG4LgeftJS7L1dBzG4Y+9OnAaxPPmiw/acgxFi4NQR2XS40r+x99yuh673wb1tsA7wrQDGD547slbuBCW+dhgCkb3i37puUFnBdWgz/0uL/NLBvnaw9zR8zl6e9WNnDNkPg2wr/m0XES+Tbxe1WmU1MTRtP7jf9HFIsHZiT2qA79h510JAqxbZDaFSZ07C9wWGCntcUuLcmIPtpaFr1cKelLF3gCbxJO2IY9ede8xOvqJSXxVsHxDu2HU87ncZNz/Rf2NPOOHQnXMSQibbMhPYlqZWBaWU9bWuixpJHT8GyZt1aEs0id9ZJ58yD/ROOYwjinXfkNG0s5h25geT5nj8FEo7iNyXbaOj5hhoxb9BDln8KSl77wk66cCNrOEYkZr7b3SLuohlwDa0DV5PEKUTe1QyB1ATI1DzGrRjx6Bhe/Kt2QeJQ2ytViocKvQqBTpY3sNOV9WkInYH2Ix16P4//99f9PPnu27k2U7udubKtqpKRh4uyq0BpeETL0rk0VXoGuNrW6dN6VdrwiE18mrblkduroq9tvWxHARyZ/5vbD6B+jj4bIfHNjL9RP31NYEXD3eEFd64/4DgMgb2j16YMm2x/xH2RNkIfyCdf+EQW0dJfPX/NXzxwSTN78E/xssk/xOYgFys0THhL8s953uwIE8gE2h3NsW58ZLRqQd14C/LS6oGvvgeHtixR9O2pMfX/XHiYcuYFdtZjthAS1gEL60w0csCTdhjF933sdgXCM42Mr9AcP8UcMrvyB4PcRitD/BEz9EuWX+xDDa3Cfg3a/rfY4rud4AmtN+j+0u4dxl/Qd+3cmzjDkD97djse87UnI/Z/4M/7/ZMn5j9nDS/x/SPCUkuRE7qjxBc4FspwT3hOTbXJ77Zlm0V0ADeIdQEjngpNlKHNw8MqfWh+OP8mwHA8IYudmU4MNtp5CYYCGP2XNpEQNmTB/kvEh2VkrjR0B7E5kAe92WF3TZjxB2bOhA9GSho7HMsBLZlfx8yHr5A2rZT/Qoy/mv4hgxjHcC4p5TwhArzZm6kb/u0p6xqWEtfKfBJRICl03EytOGLT/qdEvbfgifbGMwY8OynnrJ9xm/Q4cLGr/tPuaG3IY592HnSDx4WDx58dnWeUNilQvYFoG9V7307/Jo8tmWfEAJa6PY7IO50+0EzsD00NfunzIHBBw/CIm+ipiwVP621KSc2TdnwoEwu8ojYhg8XoMmvZJ3FNE6gcaLm76RHV2pSUAe2KIRz9PzJg1iPxQ981k1Gkpepw/sE27CfoPBAgPiJozntiu3vkEEGBvfZgFTE2wARP13QzsPaQxSUX1/Ra1A1Y1MzRhF5QmSMqXtAc/CwF5vDk3FQ88pYGnYkadIbeYNYDAjtL/iqwgfN8vTB9uQJMvKfAJLLQU9IfFnq0juqC1YeJK1iYOSFmgfEuWUoZSh2BKbePtSnTZ2soE1QOmSwKrKD7RM35jzuvFzlJWCHp+PHAW3oA8GFT9iCWAVX+GyXsjdm7gYDtmUbTjDISCPdrwDks1+kb8AmTzFqAAfrvSNrQCdZRodtFbUASzI/gYoNATqJffI9uKgOJA5ZP1ijlNCcQC8yqMboiu0H8033/eow9sSEGAc5EBiwwwiANLpbK0VnR04e2AOwYm9TqwYVOQBd4qnCElgTy4N9vfuYscdtIUQDOphoSzvreXAvGG1MfxE0L9TMvsUf6G0rsTn14ksIJBV2tdagEnnA/GPUSFzxoxhbllULLyFVxB4ZAx7VaStS4IHPIkPanO8GfVUOdbsO5HTkDHjlkm09XzRB85K/657DGGw5QEzZ1AIgVQ65mqyS+JVEAGqkh9+88CBePT8wFhS28wuhhEj0d8al3Bsm8sNP5qgT29w7YdIEvIBaNnIsYYZif2fOD+IiSmJY+N+qINBJK6MDXdDpUYy/adoIohH+npwFBsYNdHX8keDFh/lyTQ45c6WzhLVaU7UGAo7elbkxPAKMDdNG8KLELqp5DQbs8Hn2E6cD3f1B28nZnb3hzgFc6hDZpYYu2+LCQnRiaxzNi3lrBteJSVa2VG6wGRD0VrDLloOEUjVyJPEV3B5z7EDWDo6ndR20k98wQtskxCQ+UtEO7xAuwDx0YOdBnqwN2fgsSvwYxHv6mfmPweBtYyONMIPnosMFnl9Fj20VYEMLwSAmnXhEprA1MgcWJ17Z6w702NAyT+lPwyI/woSJAfqD+TRtyDQIRqfRmjnk2bRgexGT+BEa1CprMdyJLeKntNhV+Ig4ZHRlPloVUrkg4lK6g+4EELaFag3qasQyY1MAjQ8XbnKQ2AH2E2La8atqwb7LtM8qZBd2NHTHSmFecItaNZULhGZte9ZDWMGVihDOg6b41VFmNzXsafgekMV9d5/5szOfiWtw8bcTsMQ99QT4Y1/ANrEioDpL6ALpMZRKp7tDLiu6I7NazX5wVbSZ253Dss4HJ6lPurTzwSE25/Akcnf2FmNY+CIr9gQfRdu2KT6lf46Rzdg6GJwWepEcG4TNyeOSZAmwqS1FXic3ApETSLvjREdWnIkOG3oCmxgHH7tas3BlgigHzzFhsS27tCybBE/ogx/oIbRghsx4FfZB0cHfOawKTioZnPidPNgRm6gw5eSLPXRyqYhxxvsIl2cc85cn5uHfEMVIKmrptLlpmfeQIiYHsE8ejGIWJCNPBb2hZ25iW+bDNmiQyOwYlrV3MDdpJyaiZF6zZsU90MhY1ws8jRGj5wC6yo360M6HUtsakcVeGxnxKzIisweH09mro0vCJjzpJHbgYPx4rBlN3yXbqhZ90pw/+BObj9A47A1JQZb8G+yBC4eIr68vkoVtQ5GPBC3rUOrwI1ou8ku7oNBIu4ayXzT4g4udO/aJGJp7I6KRN58i8BMK9vfM07JuqnWRW8lVivznYToKlRwhLOppEMvgLKuQG7BpA7YV3p31Kw01Dq9BKWXAu3Kgul0uOhB25SNXPqDn4D7x3dlzIEFmacH+NXGhjs7E1vYcqxKlz/ayLiqDsFTIjv3LumoFH5nRyfRqHzes7cIcZNeEwvaO/7nXbKzbYnAnVraxe0HGqkY8LtjbmCDbfMC5zjzBSRVqo6fakG36C2PElPso1uC9uO83SIlJHxpswlVNS1sFg6Qzzjt5c+PDxu22MzdgsSvjy8rHIKYq+AbPzgebTz9Hf9f1etfOB9vWzMcl8kRN91vXQQwP9Gc9rcuq8ci3O4e/aQurEpf8y8qOTRgx53SQGJG15gP/D6sufDTv4LL35UN1PnjdbkN3PhTcidlKfLdt5d6wcvi86aeffiSm2xzfmfsh/HCTqZlqDX4Gtog4KUh8t00sNuJGHLLSyavkrjy4B93nx6J8BEWEwvvLp0+YT0AYP+mYgAhzYccFOy6qVkquXMmtK/FsrTGPi1JHTu/hkVqddMlxMzD/ggD5Q5MLjEsFzWV7Qe426U+dmvESeltDBvHc2TeiK3mcHBbztxE/2CX2gcbciXLsd367bOQrMHQQE0Kjgqa1Vx191c6e/fnTXfe3nVBYM3YaIj3FlCBzqLFfZv7G6MR8V9qFwvIqq2mgN2PrGn874wdx2cF3hW5IskvrsuEfcavwDN34QHNkDyUnEaeF+KW2rdYWSUbWmCBKwdeg6Tjx6dNn7D+gkKo1waIdOTv5gNFqcz1LC7kTmbJy6fUibcsvWgufb5v+698xIOlf/5sXLfpJ/d50JRaffrmL27MIheymUA0cGexrB3paSctyAIMPdBu+lRrr47KtU7cdDqmYn3rsk6iZviSn5xzix40PY/kLAjfmlVAkM5XcT9vaUG9iKWWO3viwc88HOOK2QzBzRAcyD20b1KynH35cyGXp7//rTX//d0OffjmYsz7nwlWY0MWWpVqkt6t15UMnZoipFUtZ6oM8gA7kyP3FEqqU/zRz9oQeItZEsX4KspUP4j/8tM0YIJw96FCPL9AdgQ4/cjJnt8+7km8rwbug/yc+WG/bgu2btrUhY9HKvK2rZOI2CPjAns+fr3p7u+v5KaTwAAAQAElEQVTl5aJ/829f9W//7Qsfipcvc4KO3huypXy4f3sb+hxdPFO8MZdZ1zf2sNgTpviRe8GBnTv5/4b8Axufe+Vb9kdsZ3tT8DuNgziHl+BQWfYJShlirfQMiaWCL9JCcHZim2UYfYjX0nTmCOt1WUvn/fXQGF3LgtOso8zRSixgB49cUTLOcE1++lx39sYDGzsxSmx3chILZBZu8nCJIdDlnpwcy/NVldFTQAPSbkqc7ZLJvKyZIoeXKUOq1pXcPfD/zv3gzh53JY47OZg4B0hQ7BykTSdWUmi5rYEzMukfmZODuRk6Yi95JfwUZcWn/IWARj4EMG/yMMRlZAzsK9qSLWQga85X105SVjW1WoDGesYXYlGCJxsXUFXimswj+AiRZBFXbCBksq0DmTu5InB2yTZzZW1M2AtGbq3phXW9IKwxvrRivJTY2FbiH7dEgUTL2hiLlhOiJ+OJS9YP06mDhAhfdM4x8twlNeJfyCwLO07ojAWyFgKZc8LKjEmZM1Ey7/+v//Jf9HZfVO3CWKFjVydO2a8GsZGwNTU6hpsUY8EFX+xrxn+QoEsNGxpjtvmVBkZmv/E0bKhmDacH/pPDcxza0AOiRCcu0fpnucbvSP29sd9h+yNDiE4M/wjp/ww08fX34F+Oj32aUiTfR5jIb36SmN+g/oYuiRAu5yeQ/piLxTYLhNRPDYgygOeVdocv8MT9s9dR+lBympR49Qfme9XX47Zl+3uEMn++O/ABOYQBXB9Qv9+E9nvz9Ifl/Ab/t0pd/oKC50vnj7dsyz7hj3N9n7KQE/j+KBsxAzEzQHNe341TFi2jz3h9j4bh98vvLRp07Pygb9a0Qc+L5kfdyZKPfcuQBahmOzVyzmr+hmc2Qlb8AJFBa6LnTxCB2fkLPw+6p4+Rk3bgyfmMw3uf+HwcD/4hJs0vAF06tmU7zRMgfvIHPWGO+EHn2futn4gNZDz1E9Lnfq+PfemLrInXWTzxGJK1daL4/bYvxTZ9KOkHJiqNwOz8+sfmkQqlOw8S+dc1nRv9r6kk2/peqYKfgcQfMfgV+0BwWeY3/YAUEQE9yomV6oEMv+3Zt3mYIVBcyNRXxfZ73zZyTwhyyixrBCxlD5640IXgG3jOcdDx/SMEpxn7MXXwQzeeioeiMeGkkRKHVkXtJ+pLjWPjS++rVvgi13YqwHMcltnOuO3ZzoDtVO9ge47ZfselYacfSE/vNPaJsz1xoiQGnUCnDoB6v2zjZ9fOy1QeTI2Py7pIlqqVFh6iK7HG4J0n4U7+nA+SkrlF6kMxdFUlO2DZZnQocqP3CeFvrakh2w0aE71UQE0ZJifCJ/GcPQH14BDHfEVO7Og8idswgbbPOnR054W5+NX5MNiF2ROX8bRbq9M++Iy99YBWTYH0B/IP1s0O5MG/zxhKVZJtpZwHOQfyO/YNAJsxeucg4wkH/UDoA3UKQEZ6UnQVegu8bWRgM4cEeQkMTrJAQ0ctgI6dmrVJ6EackrCrtK6bWlumPR1H+8NmE9eA4J9vuuqaf3s5fWTceRu8c1inZzEN5iWiE+fISQ32/cJbhd35kTTQtTKny5qDgEWZ38cQo1wIywttZ2IGtoX/aTujSntCbEN3NckA4TtzQDpj8IiT6ZufyYNs3JjqqjUt2LFum9YNICaFsNAanoL/yUP3lEnDcPcoiyygY2M+Kt+ZiwObSb1c0JdswyFq/Ib2i7xO7Hfd8y9Pbm/TJ8RQE29RwhZD4aEHPwhkNey1DGoocR5oCpmxtVrpCXZopMZLfnxszPWZP7DCc/DR48ZcJvdic+b0IBenLOTbJpYdHUM0ZfIism3yDv74/ATbKsZta1tX2k0Zi8zMoShZywzDObSzTqIzttuGvtBxQit8QNZgTYn5rUefSq2dNPZZD2ITPVQ4KoHWIB86h1ZDcCeg1KGzrZ29a8fHxMpTh7Bzh6KrGKehKgMlRhjrxOCYhwCtSrbBDzFJSl76gbOtVuc4o3MsOkMza5AFzdBQm/OAHPqWtSwrB2OrFg4TbGKLM1wSY7ApxQ7dwppdtS6sl9Z0xiL00xx0jmlvcvDGofrBIUy1hu0nfWyNDbYnXeLWOTyJ/IBL4HdFt23ZBo0FQaRFMzIP8j68+aiR54QZT2iLvMy5gssq5qkSD8VuKflnl+z040dTQSdKxAdoohslaQCDWFFNXPK8c6oyQohZrcHfChkBz9pmQGeZvtY5NuNVTcI4RHBY0smDjq9dWQ8nx/lb8NiedtqeSNvEumnkD/oPhCQGgc4+hoHI1smDTw1dlidOlNjck4cTNcinHf3JOQa5Mh69S1vIg435Xac/sS34wLquxHCB+rwGVSfPD2ya64i1gnuK2ioqdIlSrRTeC3tbUNMOeHBJKQXxxti6brIN1KRv2CJKn/7hCn6HFhTxO7Rnj6MTXHgLXkjASJZEFyZqGbtP2xt524lD9oTkzMDmUETGBJjis4UDEpyRhBicba0psGFrIHvKQGFkVmt82NmBg9h2DWy2S7YVufE9MdAsQ9XahMH485kQFew0Q3f8itxJinrbigxRLP7Qt2v2Dg5Lc5jYOVQ8ALvJjE1Z+Lluiy75yFeLijHBO8Af7EEI0EI8qpqqFeOsSXRnLPpth+QdWmiYq9ZC3+Q6x7MuItOyMtags4vcNnEwcyVdrztw1469GVvYby6XFRmDTOjQjjmWfeM4rqpmSchg/5DMeOmAt9uMNS18vEKZGFJsFSXz2tkXImMwr8bWddtU+AgRMroO8MM6c3xbZp7ZpdB25uzOQfedA+fYOTqEYszGRiEiUZWqSiv2pw7Pzl5+wKtRyvpZok9WSrXSYKwn5th2rpMhUOA7Qruqift+w6ZFy7rIievJrme586wz/QoC/TGNcCDHurPP3jgsLze1WtXapuTnwnqN4Z2ffIB4e3vTDVuF/HIUWIWs0L6QI0vjAxD5fGCrsb81DMMnG7pm5Oq9zIhwfxMZW4xtl6aX1w37zQelN3X2p46sxObG80jqQb+qIVl6+3zjo8mNA2Nxr35RPlJeXl4wjXgNpBIr1KLTSjxbyzPiIEcOYrVBv2mNf1iU2N7nM8SB3kFcBzbcGRG6Snapc4+5Y0fneWPdmjY+XvVx106u9X7XwQfn+N1awW9JeDjEes4eaTViEf4j8ZNkW1VNwqdzHxr04WNiOr4f89lin7YXMeaC9GANXPX57TMfmN5mOzpRo8T/cnlR/tX86w8/TvkD2SjAtl3xMXOWPLjxwTvys35ef7godeL7mY/IncR6xmXni+KyFnEq4tqQM2Zc7jzrrcum/Gvk1ko34nK9sub4cLiuUjGfO8llLeTLnUP+N+AGXLH5pvtO++2TrtghSsU5WT0Li3zJOnh7O3TLOuqiW7owt5f5IWpV/jJG5nvbLnIVEoiAhw7mJs+vicWGIZ08jL8He1JCsbO/dfaD+L/wnHK5bKpqc25Ce+XDOMI0+mBeD/xeGSt0mBxb51y0Vmo8i86PKSWFT6wP28r83vmCNkafvJfLBdoFHUW+bIpd67YqttulGx/uPv1CLNjb+iNfC39cTYgktw8+8O5CiXKf3MmN//xf3vR//1/+D8Gmy09SrRv2EjtsHjhpt5AraUZKK/s65mDbjb2ltDCfC/NjlWx+q9SqFL2trYp9C7GpVpIsAXYpa7MjaD6XSrqRnx0jb3yIur5dNRjLe5aRm+btdmeu7+jdmZeDcfx4rHfBh6ngxDqWrnwsNTj70MY+sGLjQTyyjx674Rd2Sw2b7nvXjXk8EDBYk4GOwoM1c72+kVOn3nPOh55l2gePrFxzXd7ZqzULSLA29WTpynO+sDcyszYCdwJqW2wlIv2h0TtsG/PMWPIhuiVksB4ILZ5JQnSAaWJ+hiL/zrrJx+Lb7SrM1ywDTvJ25/6aGCRH8sFdxNXMQ3iurJtbchV90XVAO+IbAnYEEW3tKMr8SJ5xW5eNnLzQbkq8ovOGHFQp5XIhxq2xxpmJXjM+BzJQIROHtgxyw8DCftHEcmSuSkyJ4qMrUqQRgRbz1VTFXLGGP316U+IiYpIl/rRv0PH0y+I2i+wmEa2dOc56iNyGgoV8WOaaQzAUmRex3mNbI5dDZ1vZ39wGWg78CAwN4hk/IjNr4oh9ipwnFDTxWew3gU6NhdmHFGs6+dfJ44M1NaAdcknRORiPzOTRIAdHlIHLleYgfp35UOLXmhq2xp8qT37bSinqZV2Ia6Cx15RA6auCvwMdhGfaMJsYELqs54X4BFxSActi9puFuBZ6pbZIGW8tPg186eTcwx8LffzoLLG984N4EI9f4maHBpio+cO4pr7odNE1IGuSpvmAgbyO0Qmrl0X/j//17/Tnv/+B2HJfVin8YuYGNGExuGjo8JlBmzkCMde9UrD9DIac7jcAqaYoGoYCMbOfNZV2yG2jN0ZLtlXGDv1GcSHmAwwm9yM8x3+D/Q+jP8r8vfYfERhHBz+DyRsPe7/PZykzE/g+wT8Z9hmn36r/sYrG9LUz2d+HPy6fmHxDbJ84m5q4Ztj2TJ60/ynA/iIvc5cFkPpbgAy9TBsJHlOe/b/GBtuaQshrsl8B20p56rOtzFVwfwTGI8+edXif8OSPvVP+N7RPntTh+UhvY8eEE4vbzDGbQGREIOjIpJqXDT1+Rc4ES9UsgwtB6kDa34INnQDqb8e+14/ed4g9QOhsZPwBOe+8+BHfA+H/HswxnJ+SIz/+mDzIZvhgiF+2ZX8A6Iqbqe0H1fcrTNBvwZPDPmXUo7b9rutJ8726syM/ff12fOLxAUmK/VW0/DVIJ1di8AjxRECGfmnywBekbZm2nVqMU9PWh0IY54OJg5s/aZxgn4hpVwICOvKplJFAf+DTfkLGfw9i+0gccGDAnwejPJSkzljq8NtW7E87ENp3gDe4d0DOYN87J05yHNOXcvKxH4ZuAvnyoCnuf7YUEIVhYR6tr6+Jh+fgBaqjP/DE5WGtR/+DxUagcsPuM77PcVbrg+JLZZcMBPOUd9Yd1NAURStX0Ql82372UwfiL6mUJvyxZTbffxCjYO38SrYniBI3Bi9asfng4a2PrgEQsZMGWsh+dVlNVnyxUhKP8KYteOzEY8wH08zV1DMYBcJhGzKD+HLZ1tNfUSCd8RRkXGDOayRgzMngpekATDxD+8yr1IFJd7L87q9t2db7fhH5PKzPMOhLgWTSfak9B88+EcOI2JNYRneRbFXWBIgKEMX2iSsjL3xkSnTq1yVynvAcjbzWChln/KdOApw5QBqPlR0YOnAgvDtP7XMMHedcoI/4VcFfcIDf81KVPABvx64naNooim3mJ3qp4Y3s+Dpfyjh0iI4nZEwy9AC0tpVin3Xap92nLU++WTOnvEtqbYvsk94mn7AtPJhLjorcOB75NaDTiZvrtTMmXgTaqR/ezO0JXXm5y9+eFS/gcMUUdYRG9z5jNVHzpxPD4Du6A6E/jn3qWniwN+ugo/N4wJDmvFTmzreF8gAAEABJREFUVqYnmXbZpz2V+JVSdmKe+pRHHB6LeKBL5F+5oQ6/EdoTk7JgF6Jk/mCyINDBgVzqcsnQJPYsZWG60oZINhyMJQbpB+LP9A/ZOz4djzkc6EclIitkE9Lv5NiVg47YEtp8HE+d/lOPIEw76+9AbsZRPe3I/hJhFQSEsQ9VjDloycXclDz/oF5nscEAydcJtAXNiABBh10783bDtv0RU9CKvfmL4UhV8ceJKQGckUbxDk9/+IwRXIOXxgVWA3DU2Y4PPQENtjJGg8pmbh6642tV49CpydBkbp56Bp0Du3Zi3GnDPa9WpdaaWtXka1VKGcgc2GdLydNllVgKWlZrnTlnnJYavNVKhi864m/qaS9+VWsnjQv5NeNxZE6wJX6LYjcN1v3OIcRBDktWgcsLerXwr2pthX+ZeDMeiG/RE302GHQYO+BGj1iXXa1WVS1yNRV2BqTYMcjZDl1X+CPLxCw2TR/IDaUMQXMgKwcUQ7aD5WV+n3zhKQ5AVg6nl1VaiE/sDj5y4084tmVllRbCxpSVeY+g1ppcgJtEbhD2d7uSq505Tx7vxGvK4dRmWYgXzJFvF3FpygFy9oKFOGGYZnFicGB/V0PPk6YxkcZXFHLwcp/jkYUq3Thwy4FXYrAzfwNBiJFdsq3gTrvG5Eu/M2eQ0g9O1B0TwgkzV9LtwP6DXN/Jv8xZ5KfeYZy2bcQHG9NuVZOfIWpNvbZpG9kifgM4Jtz5yLIjd9rP40vqQd6mDv7KIXl0RFd0tmrEa1G1pqLdqG1ir1OnMLvDH/rEvapUrSl0Gwe/onTy18Qv8bbyB5paZDdGC5Bs8ED4ROmjc/jTid8+IfITl2ql0EANVXw7/Yr9nWSYsWakLYsWYrRcNi3rMuUXttlwArL0lPXET36CmDgcxD8yMyaIBwf3pm7kUvxoHGY1DrAWIOKyxmNXcsGGMjD1lWgqBSzVkMHHn52D+Dv5kzU08JdB5iyTkpZpU5Pj/M58bVVKXAxiJBjU8XNQp9/xP7UmTyl1xB7Ef4Cza8opcr4BS9YYdR9Dfc7h0M6ecrYPxffYKhHzWhRZdw6kY3tsTqxF6Q+9mf+0bXOot2khRktrss3zfqyUEqNlWcBp5mNskwztwuHi5WFfnbpd6DR05rC3Y1t4BnkxtC7bhIP1ceWguapN/oa+Ql/sODKXjJu4tSotDR8kVWtT37I27CnZBivqRVULtagL+iZh9oGM3DeTF8mlBfuzN8yPJ62InU/7+NAg4nzn0Pzt7Ybdhxq0iJzPdvkgwfKDXtj+opX1UV7oF/zW/dppN/yTBnLW5Bq2atpwcMB7w66mDd/zoeayvmhhvFVJzF/m8c7aztzERtuSGLNkUyOzoE3bNvLu2Dh0kOuxNwf2gw8Wodm2VVUwct6G+3wIErDrej15Xi6vep3/md9XYtimvZnLzqY4uDeREviBbPp9dNmedA2fIj/xg4kPpJ+Vw/cbH5hyD7sgtyoxkYTuyDnyMYW8vPLB7Zdf3ogTcXVpKfSyLpOHB4E9HvN9xmAQktg/0D2UOC3LpmqZUyu0+VBz+pY9ZGCftG5WlQh5n/Nz2TbqUlvSl+Rd+TCRtRtfjY3lmvn+8pKY8IEX+/Mv5O6s7QCuq4hlVC+sOdvYJHCNGmWyvpTS4A8k2E9rnNAW9jMgObdQL8jZsI3Qsi66OvP/lJF3iA7fwviGTT/++IN+/Cm2bczZZdp6vSXun8iBGx877xoEOlYYWw58ItwaGNHWBd+bVnRG/k6uJN7Z0/PsduUDTWK5rSvxW2SbDy8X4IVYrhN+IE+EPQxyrz7QGdjJjwMY2H8Q09v0oRGk+GU76uQq4kTbpi5EjPMjLXtnfBRxLV48rtfP+uWXX/SJ/MgHyxtr6c46zH4Ym/NfLyhoEa/XH1ZkWQcf7u63ocHHpNftddpc1dBR+NKgKcU3tE8cP8IKPmzv+vM/vOnt046+m37+89v5rxV5N3nJfxabWLwQt2VtxHpRSQDzyhx1nvtvnz/B+1kD/A8//KTXlx9OXazdI88GwyrivV0uojnH7EgRsbuxXj5pP3YJAfEtHyHfPl1Zm1dV1YTkR8PZNz443lkbO7J35m4g0OIP8VzQERq0TZ7X1xfF5qzN5HTwya/epXwA/fz417LZL0bW+OjsCbf5sZ+ZVD683scuE8tr/0n//j980s/sF4O4q1jT6B6jKaUj9Mqav3M/0RjEx1qhSbuzZxwd50JoYZtkl5oXra208MzYI0tmXzUs4PAVMbTFnGnmlRl3dCPKtgb95G1AlOSGwDGg0YdSK0I8ZBs5nX1ZE+ymtg79+K9KlxdhA8D95O3zIAY1adh+YL+T4zv1oTznuqQKL3a8XDat5IXQtbNuOnPdD0OrWW48e3369ElX5vL2+eDDelNplcYiyVIAv7mZyk4fDPVSpWO/qbMmNLoE1/SFpulBorjFdOuCDQMZhqYRs6xhpkKBMVAF5P6RPS65f+LHtDu5fXlZ8b1UCG1L085G8UZexI/WVlUZ2lU//vijWhRiSOSIkhinfeCzsEHCullrlmrSMp+nwGdmmYe5hvP8cggfhT4pMsIwXHxEljpjViHNQGoJ86bPwh9R4ltVeDu+BgbjqTsyiV3fkdPhawCE4WGesray1CKHcOnyYmK4qDWDGsgQ9HovHZ7E72C9ZX4zYOzsBPIAUifvbKvVomUhnombm4QPCMWhUtG3+GPQxAhxurKnZV872LdabSqXPOmIA3vdnXV+Zz0d+yBGHRia6YCITpAG9/YBInZhCnlKcCJfVrGuWrNa6gUTGNrvndgM4oKvA5tKIuUFyQSoNHMRfOpBkHFLVJImklhDhazgUM3+dWDXwT1nn2OoViDj8T0yRDHIxHHH8RmzxBXIeIdw8MG6w0RoZJ+6pCYHMKLIQ1GLkioAuWJD6vQly6EDukQudVWV2J717/63/6rPn1+I0Y+6s04HuklH+LsOct7okS1hwO22U+caxIs29KQvtFbyZ2d8kMPJ28BgH+7HofiyUz/n9M7z487cNYLcCp+QH5rwBNLuOMCI/pkKDv2m5N8b+02mrwYSxMBXSDpxjOqvuH7Plt8b+ytU/Isnffr5rP86g78X887KCAxEfQTb5PoXYPjrC77Qf43823vJkZEdChGRW+/6hR06i1NlNPUXCO2X3tn6nq/nyD/378O+aeuvdeHWF3++GXb9BtM3dM/uH6W3/GT5q+sh/OH6axkHm2dYP/JlTiIv9RMfukD6tsU1If2/BgrGJ4TPdqrfhdB/RYCfsS3wjgf3rR/vY980vp0PlshXFBm3v9jFvv4+Hp1R9UTM9qQ96dMPPMdTf5Q/SYP8G8A+ddiP20wUvUMaCH1UtL6+gn/C1yOz9+3QqYkb5yM/Mj7jOxuT5fyBMGYFTsRf+o2AJyA/zQ8sg2BHlo1gGZUzE7khd3rBncShe8KJ+fI7CDjXO8IzXpYemF/l0wOfaqA/tW2FzrZs6+tCH5ztr8ZCP+lQPgCMx8GJ4cfKA8xJE78Y6vpuSUgQPWXbp44qv9PmPpCHjj0PK3mageY5aPud74n7trZPmsjZeTGZD/LT3mge8D84BjbSnL5Q287vCWnSOtkgpP3tFfKY7TrzNVShfyrI+JKDSF5WCsIn2A/hCHzqpgmbJ0y6VirAdob+ENie/N8Sd3I8sUxMo++EPmntmtNon7w2cxdHHkLSDKQLhWzz8NzT1bMPava//akiLpZsA1JrpUYsWmuzHztEsc0vc8F917bmH0+U6AJ0MCKxffKkDtg+x6mRcLZhnV2DId/jPyhlfw9P2k+Yqw/ZoQ9MPHw150uqKrnO+hwbAoWe2Zux+CjT9hzI76M5+0XHNi+oBT8CwYYP1JRlWy5jsOT8od3aSVsoXJYF3kVpd+K083JyZH3gnx7FhhO+dHEp1QTYlTyMvORADqMNXWTBocS1I2dH3h65vBgs66ocQLYiP8ifHGyGt/MygXlKLDv4JM+7LkutmgrZUZzYOsR04mvooittUIrOyMyLyMQxmMOyHHgnEE/crB9yos/IX9fSxmEMLit929MmRIjmjFUODqs1+kbd0LQXASNADPNSHL/i06kDrREAda4ZH4QFFdpA8FLkiZguasgXNKJY5ve8Tl2Rd/bt0imPeCJwEO9BHf+3bdF2WR/yoEPekvle1gePVeByqNGK8Y/gUkfO4Mv1yF4pybaqAqV1a1P2uq28PO6aFkIfvfuxKzbMuQQnSrkUorzM3/lAnnG8gE6zhCy46V86EBtdycWVva6FHSVVpdgbP5aVOFWT7QlzrJUKGgORd58HCPvUEXwhs6BPbUNLuxOzENhmfldFfng7cxl82kwt5ibTqMAnl+KreGmPrIX9J/UTWous074p52Sd8/q0bcpFgW2EArSDsy0bqBK/jIkDi0NLa7LBAAsv1BtriaYi/8kXH2cfg2PTlgPz7TL9unGgcuWQ7uDgxOiKjBUZAbrMxYALYP1NGfj5xKeOrsgf4JPbElJAJp79waNZLBPb2Xz8xL6O3g7vgDb98LVWqvL0wT75+JVdD3sQYMnQYJkS8+wlgayb9CMroA8ltOkmR+Ln1IleHFRVdBLbyDU/ED5xNJWc2dmz4mMgsgMZs61yTTtSr+syYxv+1hhDtm2ZOjhZrL+mgicy4v8T0n/aGdpAcBlPHUg7NtuWjfwAslu1GZ/kbuhEsaGR54HNzn4bCH9iNNvkedZNaw1qia7ECVARW6cGXSVVM2t7o25TVidu0WHoWpVSD8GPYWlXNfyzBgL7XLsMctmlagUVtBwqgZL5kxoM9EixZNeUKUqeqWJrZCVPb7errm8AeZsxCT3StCt7+kCfbdZVKSW8WZtpIz2VCptba+c8QVuAANtU4bM6tof+KW8aDffslyfvujbm0lOebSWnRGnV0M8Ya1KyUmzLtjr5vi4rfCv9ytAEO22TR4N8O+bHouvtjf7BOl8U/fPgnI8Ndw5A123Rtq3I25U9cSC34ZOxDTXIHIxv3LtWbF1kG5yopQaNKEUdHprT9vg26BS0VQ97OAi83Q70sPNz6DfmvCXXSsmj6/z4clVbhnJguUPfoWv4XuTNQT/zlEP4HbsP7uvhiw9XfLmxH0eXTWx4HtjJ07e3zzpYbwv+ZCwxu/LhIHzptypdXl6mfw2aBGd0K/ZjPl3PKmP5z38u7MUHORs7xugy/NET3Xf0BMRhZ2vr5L1xmJkPsYOPZuFt+NEq8WBYQ32MqcuKTnDPvtM/x8qlgCZOMz/f3t505UN+JwbxKXvxy+VFsXMQ194bdi/KWNRlL0EaOJEvi9qyTJ/P/atPmYnLlbUQoqyPnRgKWWOMOX5nLLHvHQrwVVg917a5h5w0yaN89NguTfmgM/jA1flYMLjPI0Z99CnrYG4Sw8xD3nc6+zdSiUV+zzjcrkN37ufrtumCbwv3E8nSBH6Jh7lHBvPzn3+Z8VjWRflwtEGb+c1Hzre3O6fY6ogAABAASURBVB+cdmw85sfA5H7mLDqHyFLkaJaBzSI2NSGyFuKU2LWWHN055H7TYP7h4rCbdXHZZHvCRvsCrOhOfBN7hlSVWLBXEYDEMngYwNfUmn1yXZsul5WPqpvSN0Ohyxx//vzGR7P8fzVXrduiC/FYllWJf+JHtJj3og+gsMc+Jinx3clJMVd0NeRJs6Cr8dxzkDs8TinFtiLrytoIn+hHh83cwhyf97n+DvaTXbnfVxVkVuiP467YfSff85/PvrMWLeypVeOpn48ienzQFNbIkpm/1qRqxgcaktZ1FWqhGPQ0c6ZjQ/bknbzJ+E98MHvhA2xitm2rFuYpY7f7TTXz0ujVAwbyDE0jR97mB9gbubwnv9GysKYX4tGA15fLg7/gKRWGTD+r4L0BV2zytNW2YFfWUP6V8BkHvq7hr1Tk3MHH75t24hybs1dXQ648/wxp+nbT32nUqs+fXvQf/8Of9cvnLvNhT3PtdOJ7Y27u6llH4IZ2ZY/Mf/3oPS7sh4RoyuUHySJPzBoXvFLWdXLpyj759nZT/jKHMGCECWqX9fp60bpIC7pba1NfZG2Xiy7E5eWFj/60120jDzdtlxMu4LL/CJ/HlIlA2tkvX15KpOqcB6ZOd9Y0xxvTpmURMhYt6LKbFuJ/icyXDdtX1tcx9QQXWY3YJceE7LQHDiTPkrOZz/iCGxmVXbItV1eBbPhkD3Dj7Fehe1OrEsNKYdkocCOHD+47Cc3C+1rGGsa+vq66XFZy4NCN+9jBesjYwI7sl33uYV3rukC3aNusy1ZzP7okRusWcmEEY5vMH1jVZu4XuEW25312QUZh20guDTQMQdeUQlexLbyBpdXky1j6Y96/xByL3DughX8OSuYPoiZOH0pkfuYj+g3fs0dnn8rySFwnGQQHe0nyLWtt+sNcJR4mgIaosLcTwBuxufNxjqZAaeNecIHWDpWUKq2MIRZb+gQFqS8lNkzAWTO4MheXS015kdkSDkOPQBf1vEp2k7kHi/3Gj4GF+V+Zi0ts4aP8uq0q7BYl8bA9czTzTlN+jCkBlWUD0IZnIU9T2+EZ3FfEWr8T74P60P02tPNhcnQYHlfagx/TD2+rUiupmPvktNNGpxkfBCWxSyynUfQnjjgwPFF95mf07KeF8M6x/ACw6DmPY1KA5IocqnlhvgzfBJt1EO2aJfyJxU6O3647axFnGLatk17aiCe3C/2nf3folz9fCNXC2IG2wJgxo4M8A5JV2DQAZEkql4o4dJQN+oHQ79yUruzPyb0b75VzX8UOOPDd7B2DNbgT666swYP9NeuzJSGQBdGUm/62bSK0SP8Dl5/BeNSKNQFuUvoARuIEfuwm5vUrSOIpC/cP6PwjJINsCITWlmxP0KNkLPDoYsuY8OxPW1gMp10Y/1Xb72R/ayO6/wj4Pa5/nSb7tDHJm2T549zhe8JHruC+9O2zH/uCTf2E9KP3WacdiB2Z4hOKEH+BjryAFLlW6J8gim0VoPfCnChwIjIUOHv5zYIJMK8k+CDh+vzbKc/+XDpTT9eYx2rjQTdCixnhDkRaoGFbwLCOSftrWcGH9hmLZx3cR4B9dm0rNLPz4Se4wImKnwFWF4zRMbBRvCDY4R86b9S0WVsGTr7zF5bp58y3Idon/o/+xo7AX6K3LXGJMlA64cM6BP1+ZezZ+SOyn7Tf1pETCJ7ZQP3DgBOBs2lQPew5e+knxwJpP7GpM+NfIHHNPjbInQ6E4luwI4fAMjC+0dPpg9Yzd1NnEw/uIzz5bMu2YDiBtu2Je+Zd+ECBo3WmxZzTjIP56spaCyLyTWOACEisPdpZcwNhJ4ALTcDEBYCM3nk16NIacTUhorYtP5DRkWZ8jC2NTuqP8I6Dj2Fl7r8Cnw65plQlZ0MXsK3gbWoQBqIzQFMK/gGVWpTYOMHyALrFsjlhFzhp+gMNw+wDmiDKxFMjatI8+6BQVe9w9qXcmNPuPHR8TWvlT4SgJiSyi9pBUZ/XmGv6bOfXhstpSYZ+TKFPCfqLBXa5rNhlWSn2Wdd82LOKvu05ap/9Z85Gk9lLAlLsLdmeoNwPFfuz6jSLTZ+Xh859v7OnJp4DnCp44lyaoR+GfOJMf5yAb+FhZF6hCYTXDoNk9hJj1BMqbcYG8e6M0UUWOk5yfSytSra18MBjnwSpwpdJGMQ+cgZ2G9tMfKxSxpRystAi8aGloYIuNaYLEyak/xGCHxBUlAUYTB/UfBCL/sDUA5ILOViBM7anzbAwHBxISVMWSPsct01POnj76POFakw++8S7lSbo0bf1jG3qjj8ZSXynbayAAQ7nhZPQhp69Ab4osp1KqQgn9jJzGD4yB2MOMRZ7D+zucpm+GShAk/7Oy3dUOOiJ/fITnGXNKx0athU5g0k/2IcHYGuWQuy5Tw8FV/E3jTmqiROlQkideGPdtCMvBdJDEMFIDAe+4LTE/NuWbdrClzHr/ITGBg/Y1CBtQ9uQKx7+pegzMiRL1MkFGufl0CQ+WPIQa/vkobbPdnjysH7w8jKmnNOO6BcFMn6DO6HzYN85LRgE9znGwsF25iH8+IZG+j6hS2aNa9o3pt3DBLQxjoBRjSF8Ahf9+ZcfkMrEElEoZZi2meP4W8ULjeDXl2Lxx1ZrpQXaor0ui0S+dPKgEGRJxuYsYDMPHoJWKgs6roMaOtCwDSV/8reHSQdhoRZ01GNPqslkeEvCDxqP6bS6kSUpebRzMNT1/ENUXHJbJGpUybZcpcLuEQSQOgcXAxsl6N1ktRnL2QdXicHEl8QYbjJOG+PjYiA5yKAq8rG3JpSqIQuGzsT3gU1AajPeKmMl3vWQZ9iRiXycUZZ9Gf5inUYPo1TgD2jTAhEWqvggrDb0qQe+DEgG8aviEGknTuQbJsBrACqHGXvY20UT0hnTHcV3TqkQESIlvml/XcMQfuzvGuwuXQcKDwKxo2Sn3UUiMpnF/cPooKnASC7noBSuiBA/xsdAI1ZC9IGMjiwnRm3VunBQBN3BWgggXgODeh9oGdqx+cqh5z66YqttVWsqhBlEz0FExsII9pyjRfZJt5C7y7qoo3dnMrJnRP/QUGzKPUYp8E889Tk3Takbdu6JGfx6jK1bCwc6hnCP2g8Y1OTryHDJKjo1dSfuedEf2ByAQ+rkxwENlHrg17U4IFvUsHvazKHUMcaMRRfFUqtCb0N6aXFqI2tgXld8sD1rse+OALE0OuzQDBmfFmJfrc428bGtwbzpvdCPTfDBdWItdNCLPcQjsmWsmoBcZHTmazAfwjqFd8DDfBo7YUOHJcaYbvaFyGoy/U4OM6hCRivsojYjO/dJKoRoluAC6Qz86gjClJNk6hIyGsOl4VJbN7XW6CNiGhAvTxD0tgWDBnXXIAJDN/IkedfTDw/s5oDNxGt04sL+dqD3uHV5WA1eLEaMZTPepTuHhAe5aTekSNZTfxonDGTX9LVmXOP7s29brdrcP+7kwI4sqYQUaKm4euYWoKnwNQ7uxuiCFcAO/MNA5KR9gGMsxNh8ELSBLxJjkroH0NWxdlJVadnW2Y9eo7tjb8BgDw7rk6uQKXbnUHhdLkiLjZbQwe+0q0N/5aCrSzr6HZPG6cPhpCgw5mFXJwfih5EybWPjGmkjqzPXz7VbxCX6XAcSb0peZx0v+N+Ya1eT1TikvOl+v8oucUkqdezemd+BLwaz8yGnk7MZr1ZgPl5DCpFwh+bAjoCQYzcOv1+UdieWBzL348bB+Wd04qOsKit2VZViY3h38tleVa1pWZtq1RlnS3dis5OBxn7Ba3TMOOD7zofCnYPKxYt+/PEHbZeNEFsH8/92f4OXWDTJFjlz416ya5A3zUUkrPwZ+HAQ4/g+RicWQ+kfj8NHRx80K2vmcrmoyjEDO4v54QCYOQwfXGJ7UuPDkpF+5zD8xqEwIpVyZ7/MB7OB3dGbNCN0ijDXoraugo29HRvn3iFs6dg8ZJeqVcSox64h8kUQkDPI29BZVTIChkod/n3c8P+uEEIFdjBubcumrfHxu110EIs7h653PgCIMueLuR/EL3Fp7Ifhb21RA5Y4yMe80Vd4Ox+67vNQ9sAGIf3A58G4xqZ1fdHL5Se9vPw4/bBL4Y8tvfOLgsgMXh9KB29unNu6aNs2xa8dOxPHtPOB+XJZVc3qIO/zLznsMvOykDuZJ5JA/SB2jHfysLEGtq0p+t0atKXQoIo1N2ZudmETdnRs6+T+Ef4OgvVWbtour5NH6LkSr4yXrdYsI66h+w7PlQ/P93sYS4yqalHKQNmNk/MpG/kduxDIEHqxM7Gnos+FTsjn8JP/nIfCXim678zTjAuEkT2QF5nxw23DrgXdNcG2DhLO2HK5bMoesbB3Z80U9t/I4c4a2NYLNi869kV39qHP5MZwYZCI5z73DpEbJnFNnHBZ67bwEfFVtijxJXDIrQCQPA/Jh8pDrSqCdL9ddbDmb9ebrm9Xxe4D57usAZ2gW7ZVxkaRy5/f8q95+RiK7mIu42NH/5x/bI+sjvauLtta11Ub+dfw9yAuDIEfSu5s82MScSTHDrPWVOHSQRxrWRW9hwYsJTOW2CbO+/3AzuDFKDV2Xi6rXviA6pJsy5KomKPoashq2l5fiNFFKx84CZs6Pzuxvt9fNMrZ2dhH/qT/8+9+kekvlw18py344F+tpXW1hZjWLkHTwF1eXojh0JU86PjYiWfmRk34I+YKWknJkzfy7po4dRBGLvERPCvxWZAXBtJAP7wu+tc//aB//adXzY9ml9IPP5QWnr+E10oZEtOj1ppW7FhIb0KnDn4wP7YnKbcYPm4f+EY+wDtthIjUV7n0sl0w99D1eqhhw7pZtRTA3oKdkKqxBzRw8lAxXw2dP/30k3766U/AT/rxpxfi2uWF2DURmiImu84y4EEPH/4aedSatZCwZq+88Yx549nhjf2ZMMAIR1lOBUCubWMeyMkgw2t7/kWSO/t4HFyR9cMPr1qQZ5t7XNcvP+/65ZeDNhTEw5GJUNtal01VRZw6Ng5yRPRPYBg5Jg4l2+AtQ5vce3vbkXew1+7o5z6a/d+CVnq9XKad64at6GJbEuFUp02awbfrxrx3/OiS3ljPf/7z5ylfsj5/vpEf92mTUhJni5x+EQYopfNsEP8XJnpdV/JinbYmRs2lZmd6JAJ5oOt+vWvnGXDHToa0EKfISdj+4R8+68bYwXMBrFqIibDjBFEKiKhYm7aVYVTjp0RIZNC2KIkhQaZlB2HNin7iRjX7rWnW4X15WR46EUKASuFBBn7TVCHAtpJnSbtmKTSplwKfMQgbdeyo1pQcNQYe5Hj2/xv3quQuIZ9z7G5l7wv/uhRruakkuVmzQWcAHXs6C6kjfzhGN1UtEoNTVhchHroT16GSQManhpxWBW2TsVG2socOxqc8ZIpyAB0Yj75Y9JAK1rDIiJSlZz9kSyvstaJOhGmwD73drH/37+/6zH339cdNLz+tyn+uW5TRLY1F9qLhYk8V+xtSBEOcAAAQAElEQVSAzQ5/ZxwjjE9t+kYfRa6mtiCnmgQMOdZp2Lg5kAy6huJr7DtzirHhOSboAktboGkqiOoc+R/vNxMU+B/P8v/5LM4C+tarzE3gW/yzn3Qlp5/dP1yHJ/B9hil1Ds0WhLEtkP4c+O5PFkjg14P21/jf8+nX3P8dMTj8t9r6jcvfdcI+42Kf9XeJ/krkEEb/BZ7p0zdk4Qs+8/xkTz/w7P+lOjKeNPXBJ9vsmSc8x/+SXFiepO91bAu8Ix6NpyvP+oH+qvpKHoSktQIfiT7SfLTvS9uQP+HrJr3fvcIVAvvZSu+EJyb1RzhHJZcn6B9TvnUWWbZVgB5ldO6p3L1DGrBLnmAl7ndeTPKSc/RB/8k0dPBA9uj9ZvWM4VNd6qfsEcVwBkf1fpmWnV8a5HXoYkcgmN+CEeMnvbCTyf4OYbAh69OX9CTzZ/6i80tcrI9l9hj/iPteO3LzIpeH01P696i+4GKLoh8FXGkpDxd2eprz1JY8VOahxzrLkP1sa+ZzYnP6L2UkfgTs9ALgy7Kt75V6jFmeL3Y3HuR3Pizk8HznyTpz3VpTHtJbJT+siBof4hi5DMnIymB8i007D6x3XiIjawKHandgR+4EHup3aJ4+5PDhhGPOYx7md2gP3uwC/Zl3KLAdtRPSsslZbIp+O5g5pATp4AV2PHLugYXMwNOftK0Zf3ywrd8q9mNs1rSpJx91eAa29aPz8nMAfcb03e4QALGnxx7Y6c7LPjuTHz/zN8CTSzTn+EcZg1yXzANpaeUFujXLBqSzpo3jCtjgmZxODHdinXmIDgbfr9gPyXt/EMfo23mZ6hwoSCaMVmwZjwdjG7lAeO2z/ZT7xNUDb1sp8Tv6kwPJi0k/BjE6gDsvr10PUnR14nefEL5JixDIoTG+80BePNQLu4j3PvOkI+PQtB+cKAPY8fvGG2zy+ikrchia19n2lLks68yD6AvtE0JjmzHLPiE0T+gQJGbpp56xAwflSV/hbfCXnoVhhT5924y1uc5WbNg4pMpBQcDypItfgcifKYBzU4bOElkZC+zk/J2DiIThzkvSTnyC78ytjUTsia+Rv7DP7MQo8xJ/c/CQF/JIPXNNWBCAz6XMbxC25zztyM5hwM5aT7ujtBizrVkwspM89tkPv12yTcwbPrf58n7lBf/G/pAc2bGns0ZgJTcORfadvenGx8nkzoHO7E2iWEbO0y6rk7NHfAc6/qJaz+IKdQAM+vmdsbWd5oQepbMlfUDT9oSOwEDmQo9SyC0XskTO7rplb2P9JJ6hDVnmJzYHl/H4ejA3T31Rm7H4f80BJodr+Vcq4WutqXEgFD02dqDvvD/k0GTlEGMDUp+wkj+xJ7HOy2tyamWeYSWeXXfWQ+K4E+fkSnRHT2xN/xbd5FDBEL5A5I2n72HAKdvcqyRLypzEr9h/y1zFBw5kZ5t5vQWYv+iAfMbKNn4tyLBsE7cd+86Dtmo1cXeeQ24f+ESxrYV1EnCdvHYhc0z+2BI9LBGosxOSydNmanIivsbOOx8Ob/fEg72GnNonsBfhJ5QnL3y2Z47ZVkrikLlKOzCQecucswairaq0XTb2Z+ZjXWT7BJk4HdPG8D0BFeRtV9Z1bINMkXGOYwkEE49DSIKOxhw8a9vQN/zP0ImDRa0acVqY7xsHfVfdmJMbsTzz6z7jnb0xviRemeOVuF44AMy/ksk+UMgQJfpDk7jdiNvBOj/wO9oK/Qv5FfrohFw7+XMeamJT4hmDMvCAqlJrTbbFj0x/JVYrchbwsSn3wdRsBbqRU3dyKO2OXqmImXQn5rGpc4/To2RNPefyxBNDeKpMnEqSJaCqqVop+J08y7/+yYeWNz4eRO7Cmrswj6kH/ImB4Yuv28rccticPfRCfSFm67rJRjI/rsitGX/bOtgPMr96LyF8dIhNfAhkzd/IpTv+ph2dnVif/uxzjjNP24V105oW7Iiu0NmWuBKr62M/vRGz8HbiczAnB2s+9ZW1eWcfQLVSMo+hi87YkVy5h5d8KXzZtkXrtqpxQrvw3BGI3owxLLsiRoM4BZf8b9i3Mz9v7CdXZN3w6fyggDYuxd7JlZ9BjA7mmbx80MaejCzkROrYFUh743D6hY8VF2IfXZfLyppbdQEfvRGdmJB6aszjsi4KT8y843tktyp8Wia8/rBw8L9pXVbM8nlvI16iRPbThshM/C3+oGRbNw5P73xwYH3hX+zL/nnNWmMOdvZ4RMi2xPPTuq74eOOQ/A34rIPxyK52xi+yo+PkkTARKOy6aLtsyBnk/GfWV/YLa0X/um3QWAs+ttZ0xb/8a9VCZv6frxUhliI39iXPk9/5V74b/JlH2zr/ZE3dse1t2qlZrMEf88Et9l+2VRAjkIsEypzf8D1j0Y8i2camppToPcj/wQHtBu8La+WyveDDHV8SNz4oy8R8EMcbeq8Rwfou9ixhy9AvP9/06ZerPn/a2ct2vb40bcx9fLNN/0WX+S8L+Xizrugu2Z57jCi2wbFHSsju85nixvwcrC2Dq1p0Ib4vfFBbye+k59vbGzbxksx45ujy8iJXQ+ai9Gf+gcsHm59++nHq40eRmXhMIA8S7+v1bfomlQzIlpmX3J8bB/jR9cY6EWUlRvFrEPODHMy/2s3/5/PtM/PO3hDeC3MOKb5AxRx8/nzV26eb7uzNd/YyljtjxBTzo2eD/kK87IZP4qPPJ+w8lOfiG+uNqNDfiZEjFpoBdGQQCU7Z17XpwkevC/G5XFbyrsngM7dS6YzHK3Oy4Gc+yNyYvwMaM7Yq8iXs2YvmAv8K7aaZC+RD2ejuasTC2Ji4ZC4S1yrLLubnotagW6R8IL1cNs044b91lsRr59kv8byxv6XdWpMgaOwDF+brhTxZ102tGrn0NmNhQ8A1iLkhXlhLuc+kP+gLfCrbSikXHzF/0I8//qg//elf8ZHzR5UXHei+Xfe5Bt+4j1zJsRNu5PWNeO/EFYnIifwrc548TJ0YVis14PV1m/5uzNuW+PChAhYdeb595OwSf4hBYvHjT6/Y86Kq0pW8vbIe+YqmUYv+0//+f6ptTW5NK7Jef1z0r/9vF/2bf/Oqf/WvXvBhRWe8GtO+t7cbMu7T3uwXDb63t0N//vmNKJy2S1ap6cI6vvBBlymSbeWPKAYGAErvQD9bOeLk0sQzdfh0zD105/mrs2EHx21HuQ/2fp/j+c/P//nPu3755c6ecMxzqOxHQ3cRIvi78hHyzv1m5x438qAQI6R3XaI8bSoMLmxIvBZyLjY16rQDl8ui19dXQLrwge9OLvUOg6xGtfCR+mWuh1UX5sA4FLvf5nzvurNuo2tl3azQRpcoL+xbB/OXeytdtQhLI8TUhV0r+8/rDyt+bbLOnLrzgTO5XNG9SGccmzI/10cOnesYIVzG90BsGvzYIMCnHYgNt+wVwEHOvrF/RD4KFR3btir+9T50w/fBvMDOZT6ijXNfSK/44bpcXlhLhz7nvzCQ3AMXOQo1vLc8ZzM3igJsKfxurcn2OyQEiU+gYA7Y1sCGfnjOe9bSHTmD218/cq8axGIlDseUkzW0EvMF2XoU2xIxiPz4Hrl0g5oUqBIUsx3SNEYU0GjNMj5OMG0ANGs4v19gJ+fynEZkWCPgoeNSIH5GJ9h5LcjM/EXvE0IXmyLnmPfKaS02RuLBuhTzkLYUnoaA7A3xs8iZho0rz2bbReSN1MgROW4PbO0TBgpAqVBW0McYUHMtDeYoYw1B8XndFvboBq0EOXna1BbgyajI1hwTxTa0gZLL73hR7McP9WzTjXd05XbQa/qP/+7P+vQzWDPfHvjdkUEbA0HNtmQZ/fGjsw8mNxPsMedqiKEJsb+IcfrL2rRuG75sxOUy24ldMRhY1lXLusBX06Hc00TOijKmbqtP+cImdID/H/KyLdu/st1MFgPTuTj8K4L/CRG2cdkqav1m8W+O/GMGbE+9neR6QuJuNxnQdwqkzM9zwLK/D0+KyH3yRPYJSWCRzGNCcKG3kUUj/fDR/N0rdGLV2SUbXuAjwzn+EfNsF40A1T/59T25/S9qiem2Ja7YPYGbzQD0z1BcKEKufdY0f3XZX8ZiR4BwY6Jle9IPEDExY9PmTPYcYWZoB5e5/AjBBR5kv1k9VJBvY+ZJZDyJ7VN/+tGNGdMmtu00J2TsI3wcS7uzmXZsrI+yGEj3BE+ZGQ+E9gny6d9H+V/ahc0QgEA8bWhJgfj8BaRTB2PoFMU2OEM/TiCw8e17APmkSf0tcM/icViyzoLY2bAt23PN61Fi39OnZx3cY3jS2yef7YnGurPGvgR6Yh8+zAF+nn5GJt2vLw4fnojoCnxLF5lRFzmprecfaa6w6H4K+U49mNsTsHa2zzhPWZZsq6opN+7AwAgoxcCE9AXd067Mf8DO3HZiz4QqMuHC99B1ngI7Dy9gGPn+Fbn7+8vF0OTjAWIQE8xEIN5xOCH630qI/sATH1kBG0O/IKfM4A8e/Dtxsi0zPrAzeNGniw/ox+aBYi76YCHMcJVVVZBSg1NAmIeQU6YUOrrw9fmCPdKRwPsrECWyCgab/NY0BGzkSVDL6NJ7Cc05NkUSi0ljT5saT5TlUsox7R/YIDE8IXqq4HBwBvc1oD0WwBM+QCnBRmdqcCgeCUqGZMV+UQd65phxR4dSTlsUA+hGd8A+9YKac4J0SE6cffKYQTu/aQAN/KNL77uX/WsCiz8f8AP7RD9V7K0qukbe6VsnL0ITkKxnPDu+ccluepYBbfA7B4ShR4LSP/OLuZ/jeJfQwWRbX/RJtme/qDsvnDsvKHZs0XtJN/COoOHyu116kEd/7JNKeiCDE2XhRcS2bGtZVrXWJthm9Lxsq1qpVZPeZdSjjWcEbLzPO+jHNcDH59QBvJ16ChsbLyORGdLpHy+YsTFre8Gm1to8OAg/SReyyWubOB4aEI9ujdF5AcoL1qFzPoYi3y5VNdmmPkHy/BOZB/HUh9KZD83R8zdyO7JjW+YstlcVMSh0jrl2s44O7LCtjAt+XGZcs9hGt9RBRkZe9ncO9/JhJfoYhkMSjUgIREf8t/ANmzryB/yBjKXu4EVJ3dkHIZGMbW2VrWlj4zAk9BMhCgNVi2Qu2pETSMwasa6GXwgKzsgqfBUF1fja59q3YQYnqoy3ako7vh289EaGKCNxm7K6wtjmXDcV/KE52GN39vMEakBg9En4i7LOnCZGO4cEOUAa4OYSoW7t1Df7Uw/cvSv4VivyTx2YJ6FLKdS2Z9dOjQz2Rlmy8Rm5CadtdWSNjI0hM5YXSxf46c8hSPBnqFVNEIUhDWyuyn1xDvOD8MHg47INr1XwuUR7qJB7QtEGXOCtFNsq5BW1feKSZ4GdvE0+DYzuwEJMWpVgVspJLQ7I79qJc49PDCSOVKdtgh4YnS52Zqy/dyaVXFb+RE/mK9DZhw7ybSRG8NttEoc/48nvPpiTYCOXOvyg5loOnW2wRb8D+2kAmIlmKDQS6LYXHAAAEABJREFUjYnQLAcHXDu6py9P3Tyt4b5CtpBfK3tGdAfCFDmTHqJ4G1zW6/SBmKS2+IOAkRp5ba6fUjUAfMIavic8ZRYDcE505Ozk/k4+R1/wrbUpcZDbsSc0Jp7VGpiB3wdwl21FZuQFIrAzD8EFIi/1c2yEgLgLGPL8kzEbOUiew/y0ZhX6wp9xhZ65xm1lb9nJi9hr+8x5nYXu5BON+JCDFgyckiPrpCo58piHVhwyEffQnnr0VTnQgztS5gDa6E8uJB4hHAxOGjQMBgLB245a2BJB2GHsPLNkTGgf6A7YTeWSBD0yPNuiGBAx7lNODsR37sMdOwaHQwVLNWjcZXgC9YgXaSYhP4zJq8TA6BlI7GNo1hBhYkgUmZjHaOmyvc76zgFq9njbkz5+Jd7h7vEZBi6t66LClk4nMNdPZGPLwcF5q9LKPXnxKnuRxX4lCnZEcORG5qyR8cQt8BgZGRM22KayFuYqIOTYpdZozTEashrjsaO8aFs3MUoMk6uHckhdDTqfMHVix/PALfN4w+/4GT9SMyyjx/aUE1zkP3kb8qoZu6xGPYhNHztxHTL2H8SCKZNHU7nAlZS54VC9eJ5dsXHjcNC2UlIVfMnFohOb3h7/8nLdVnQ0GTkZR4M82018m5k6W2N9YvSNrxfxNwfVkeEyNjat6wad1aoe/vQZl517euKaucVApcTeVg3aJV3d7m9qzbrwAUEqff5050BcHHzvwlSt24bsMfftgz0+NJK59+a3VLWQa5pQrZBz0cKBcfQmJpitHPTf72PynLlVgmPCYP2YeW2taZ/yJdvo7BoEOfNtG1zwjbphb1GDw//wdXJsEP9AtcZ4w+4VeXc+HlxnLBKzMdCauWP9d2SPySeBVor5+fPPuz798pnW4wKZv7yQuN/4AN7hKfRe+OA1EHjlA+zOHjvIEQliciJ1Pigc6KiSgk48GrkhSiNOClLoRl7yM7ZYJU8GqdUiuyDgmr4N/Ol648Pvulygazr/El7XgX7L2rBpW1fZ1s8//xn4JMm6XDa1tipr1hIYz/nq2CeVlmVTtaaUv/+Hf2AcLD6mv9+F3kFOdN35WPSJ/Lhej8lvCFqV1m1Rq6ZBPAZxGNSiVNWMre13+Z35zlz0SVOqgrdZrZUaebPyQZGFpeT6nXy/82F6IDP1QazKJdsyfFLDjsL/LskyY6FLPAv7V0Dsq+vaZgxGb+SxFVz+1bbsXKpWfJC7EJ/G2MCPLtPq3N+lIm/BkTMaBAN85McxM1ZuKhf70qJlyZxZtqeMjt1XPqLpUWyrqrRtKzSlpTXaF+VjdaMtyrYt/Jpxz1rCP55tbnwsuxP/W/6fofPjmpmTndy+YZ90Z60nTqiQ4TzgSawTZtsTN+jceZ/J3pE5i66VfBnEaN+v5NNNO88M1fCfg6eMrfnI2BDoA5e7dv70Vrr3i277n/Qf/tNVBzHYfdeVeH2+DSVUiUlhe6HZLrW26MJHcmdOalGj37FnsB5P64R8o0ha18vMKRDTv9i5zX1I+oc/X3VHB4/hiijBghjetSQXMvpZ51/gdu5VuacnJ3I/OOl2jR6igfiuhi9Zv6FLfJ5jVYcWfF/W0k98BE8sTpmHYrcok37Q4Orcx298IB8432zVNA57HuO0WLtv5PVVLXl+EXMv7D7m/286PsU+Ukaww69Zz7YXjQMJyDqi5/Ex+MaeeiMWgV9+ucFTyOuKXeH71//qT+jY6BvQLMHv+0G/T/li7oPjFokddz6EH+TVnTk8yKuOr4eqmTgJHs3YZx/8zMf8ezYHnSXx7cTVslotEnWgs3dlfyLYQoKS5sU8rcTg6MxFHNOh2GCHu2RVSFmzF+ibZs7uTa3ow2diGx8P9pLjuE/6cJr9oNUqqYSoB1gGQ+g09TL8w+uqH3940esPFy2PNTuOwl/h+64r66uzfgYf5jMntmVbZ/Gky38N68razlp6jhzk8s787Ps0Xy7qKD4Zz1/WVWLFiHDjxPEbf8KbmCa/jND0RxJCpcG7XO/SjDGC82ywZF6Q15mHMQ0Vdn4APQo2OLFJ8JErJqMpmAJrcqsjX7OwHFQoz5xTKQB7WNRpTBuITTpj1rBh19RPM1dMSSxGGEBUhCJohA4AJWHHQR72+VxFroVJCnrqFwUWaf5Qlc+mMSUysEUpqcmxDHb0Zd6otJMv/+v/8g96eystL11tWVgbQ3s/NP8SBUQX9hTEwmqetYrbDuuH9TskbGhnXMZQ9umliXqotaGqrk4gOvPdcSr+tdZmLl0uG2tuVauacgexns/csmwjWbMu2smdyBn4XvqbSkz9mxj/L6b/RhGwPSf8VOezEovuw9RB8sD/fpVEIVf0LTy5Poh8ot7rk/drimlNhE2qr8cm6pufJO0TFerAs5+xQPrBTyj8jBLq4P9WiO2/yRtFvzn4334g4Qw8NWcDYA94dr/U2P27fkEZOaEJ0P1vcDFZseu/gabfUoH6Ga7U7MLK3h7g/qePENxH+C15T3zmIZD+lE3jyd9p/1UXYWIJTxY7ndn83R+zBn4Lwmg/5DyNC/I7kJwI6SSjk9z4CN9uDhmbOGSl/RFAff+KKVPB18O2ZT+AociSuSHT/vVFtLEv4xPeCSzbX3rP5gd9YXsnoGGft8cvbCEGwssDUIbtdCTbE4r6CXoURhg7ZT1Q79X05b338Ok7MkKCZh4ABunpedPPzd82Q+x3/EZWaALvsQf/8cpYoONs7JzcUwa6wT1p7YwIuyM7HLQ/uvCgfeoUZfBQEjTPKDzI9wl50GDoqyvSDg31D9gBY/CBE41+rrTnGOO2pz3Tbtp0uBwSar0//BQPfpUHIT1tHzKTNaITOZOBtvxoDekh7hm2jCrlSR7SyGxVU0/aASkjUtp2yfYDnu1Siv3Ef6mnXzwQwhCSCZDNeo49lU+MmPsvEctQaOz4+CBIhS+JT5oTPH/nTz3sSyexiIy0Q2LnFyxIRGCS36Eq7aff6CP3Oy9R+3EjTkOMvsck8vY8zCYJGElcqpqqip4zLJt2QFYxNlXrt0snrzp2BSYVDLbhjZxTpiiQEKP4QOeba/qOvtA8h2yLC57Og/s+ITENfJu3cScPzjtvWXl5a+3U7ZKqCTnEIe346aJvQL9ZOvMePYEQFTFurammXMGLPOK8rgsP9rwUQJ8XlyHywAB18XZQ1ZS4HHkpwMjIZVJmHj99HfBGT0Cy7JKB6MzLbIevIWuLLiD+JS5C0AEk6yIr/IP+vEDYVuyt4kVRUkePGESD7AIz5h5w8MJGSjAutdZkRmx+gSkTvrysnPya+1vo4ntqQx+9tnkZWrSuq2JjeDMfAVJk+pxYQD5lpL7zUn0Qm9gYWcGl/9Rlk8/4ElmBGNeq1KpUramYFwPhj2+xI3RfgOgwKbbFxUs6HZRUhbemrY2XwKozRrJke+LjhyiTY/4wSD9X9KQWH2V4S5TIhTiYHEw9yYVF2E6Fv8inHb+S6+t66j+Y253DgeRA6CYvdNHUGnZsxaFXEU/i4J0X1TsvqncdBDQQPcb21ho2L6LJPB7S3L27gschBRKTDl9s3baFvOWFFD7bDHvS2FYOQUNrWyJf4lPHzk4eHMdOzhzo6NSdNXlweLpDpVOGNMd2TuLutzvujBM/ZTHIZeML8qoV9pZiP2jmBrnYV7aWRw418r4Rh/g10NLhSx1621N25mnbLsRpk8sZUpkasKnB5HdQhz8Q/0ITmCTzR1PeGTN9VTI/kyeGhBYYsSVCER45gXQ7hwkDP5hGJTfynzl3DqjwwzY68HnWZs5WDok3LY8cjP1QENed+B54PKC3Cr0ua5Yxf8UA14mLLswh3pplgAjYVngDosT3Yx6w9Mm7busc1ylGKFTa5dhIFznhESUyAol/6sCkZyxX8KkDrQrfkmOLFnK9TdtPwzsyB7nUidHBxnPjEDsfRu7kjFEe6NDMsezn26L1sml72bQQp+xF2SP0VRmyLX6U5/f5TqChlNBGNiInf2TUg9Y2LA7ZzJkcwsWPjFeRp4iI/x17w3+O1VxXsE6+/Czk6SlFD3npBfReMh+dSTpYQ9kTk7cXPs78/9n7+2bJkSW9D3weDwB5qrrvkGb7/b/T/rNm2hW51HK1shUlisN7u+qczAQi9HsCmadOVb/MvTNDSkYNCo6I8PB39wgggaruF/y6XBKrdfJGz0FcenTiQ2slIWrGLDhsik+hK4xorenGm9o7eXWDFHpI5g6Ql9ydOIPF96bTp8xatiX5rBmEVbNW4jvjU005ojN2p43OPfcK5J3xlXJ/skvxZd02udjndB5FPxpkrhNOfLRH5oGPwVRZhb6GHwFBjttzHwmd8GTnZeaNF9zhTY7sEGketsU5+5LVqqY9W2qbiRF7ift01JLtCYlvQFEmKboLW+hCOjVpQKtWOohPZyLD8AQS8ysfooJf8H3dLsiFlhx16AewkxPYwBuZmms6OWFqjvf3GJzxPnhxfb2+sRfu80X3dlknz2BPiZzItZ3ulFlVKjf28nNtZKY1a7s0LflQ0ZraI6e2JZWiM/tz/Hb4gXVdwO+85L7NWppz3NsW6nq7LNg6lH8Ver1fZeQX+1n+E42xB6EaXGw/2tKC3qWtjzxserlsyr3ul9cvyn/aOrwD+e814FJr1A6B4amEvuFdpo/KEQW0PbF9xGJMbVhKfvf9psKPxLxVgz+At1XU0cEH7K8q7GvMoYKPB3elzlsr+JBBjYmPO5eX0sunBSht3Hvz0avycjf3d2hsfMSWGx9cX19fH3LOdRt5B88yV+YCNz4MHzyDp14b8ShvKGrE9y4hS/g/sL1hg230XdSqmBt6owbmPi1rWBrQp43/X375qr8AnZpOKBLDKquRk9T8tmIPr/A7HzZTaw35+dfDK/iqmvV0z35B7a58yBpIx6WZY3HYnnZs20bb9Pb6ppUauvCh7uXTC3X5WZF3uXzSeiGvMO/YckOekR/YqWvM1nJZNbDN1EzsF/4gXuVSIyYHL/p3oOPflRzGF3F0HHtC6FuzEsc79fd2/UoM3/CD56DYbqEDCGGSC39OzMqsmD598yBf1DcfkFO3mIoNpS+/vAJv1P6ug4+VR/Y48ggTYoo62eC7a+deVE2KHbZp6yRBp81YyR12MFYOS9knb9nv48+0hgkMu/KRKDUEChlkgLq2YQgCkqy7QtlEyeg/sO86//O3N2J7w5Ybz42Qym5qrbHmNhFWCT8D6c8aITcrud/yL0gvi5Z1mfSWpm4a2q6yxUl/qAiOXRI1mjxcqccrNdNHF1ysqUE8jkkLQpGfWrrh562v+uXr0H/4X/+eZ9VOrm5zP4tZnbgOCoETtlPfujVV25CxyY16YaZRl9Gd9VGy1uWi3CNneKzZtFkTll16ebnwUfiNWr3SDiScZ2x+uw7iNqYtG/V64X5brBVclG2Jczzi3/k43JrQtaFzldTV0LPQ/fzTps8/XZT8E0JomMaSs2YPHceV0QiS+K5nwTAAABAASURBVHT2nDflv4wwEciJrFvql4+kpFAJ5XXuFVf58Sc0kbC0F+RZ+Vfd+fh3yjivqc/b/MC7C7PhlIyN4Uu+bzx338jVlTa2io/zxZfBsy+F4e1t13X+ZaNDB0IiL3uo8tG1pAu18vmzlWOMoZV85J6yXVZlbqWeWisxpejM2rjnLxtQa6EPbNuin/9EHNdGrOCb/3K7VGWAOqIgYrMwKHLE4akSLHU3EjNaEdUJzM15pm88C1zfrugeyCoF73yAg/5AWC2rjH2InHNpA0ZGx9876+eNNfj6eifO4jeMRLh0Z03tAGSy2kN2SYxE0SJ6dhfkL62pEXd9OBLDhVhVlWzDb1o8IS7Jx87zgMWBnYp/dKUBTbD90YJEUWJoBy/W9qqFmmVGR2SAtzN3yp6JQE7mW+ldTmQgSqm3QJemVrY5Mq3JYRfssWGoFlriKHIDkjU+Ji9sEuqGJLbHyYsZxEvQdHWUFHpXfF9ZHFUNciMiHDA9TuM3U0KlQo9I7QhM7VyvXdfrrp3chNy2OGUG1UqTLwPGSEY2tYtTB3sKW6wI8YSsK8zRAQKPtI9j+tzh+7f/5qa3L5+1Xi7cm/4sUkwMBj5CA7153rkjL1bbaEkcWDuwzv2xtYaO6L2rc9+ChBpoMjV9YEueq27cX+7cCw+e5QaGDOTumSNgnT5SFd+XpZDR8WPowOfIlq3Q5P6cNVyDYv2rAc8Hzo7ZdgR35NUDMNJNTD1g0MbNuPZfF/ARmzzhv67m/3Nos40hnv7bps9CJBXUik5gAHpkkPJM0iZVLsylATL/hE6BPWFAfwTgPQAqQar2PVBXAvyA9E+IYD1sO1sG2EW9YM8A9DiKKn6YH5IJBSIQErppwHsCK0gTJva8fCdP1rRhThXX0uAJ6oT4/cBhQ/gCED1O5sYHeGB/v+lMdZkF/h2w2D3Bchn9+E2Mfr0GM/dH8APfw2aUohPZAuwM3yH+vMND5/sknXcbHrIm7YPufe6HMWz/yDO2neCHrcX+IRHjDxJty7bqB7BPvP7RR/QY7rQBYm3qAZCC1zxmDD7Ew7bsE0LgSZ/erwG2b/nNdFk4ItsTgrJNE4gNgfQDgkbzCElgDrjY38+D+ied00fymrVacu5ZMVOxv3PJDSM0BzRpg0v7EYL7CJnLODet8AeCC7BlKHriReFLSbKdd5nKWI/DDsVjwMPROWd1bugHN7qdlmcp0YhpwcyDw+BmDGD3AezYLBR01uEY7FQABEqTcaSnPSF7gLDlI8AsgbOkoaR7INc2OE2osn7rsMEPKfPp2iUDH2kja2DMQHbwttNMCG1AslCpxPBgH05fcSow9yQrx2BiArFJ7D/25zyX4CJnQBNTXLEp8jH0MS9scMta0BlP5O788EosOzREUUpcH+BHe8o+FNoD+XkoSQvL+bwHc+wKLrSnRkQhO2PbMsR2roOHloMfpnmAPtShYUp25qTC7jwgpw1entd5KWgq9yPhG/GxGvRWRBBq5YgNieXBw5h9MueKq+jCJvD9AaHpMIasWinQ0pZlByoiVbNvVT3gMRbHgH8g3PakGxQsKKFCRwpYOYh57kcEJrUbgEyBriFcEdMTgssYYToQtPNcFn+mDvhjeyQGqkrGpvSfMMgZbNQVxGbe+Azi4KGyzxoDL5AwmPmC3wFQrUJvVNPKsq3WmiRLqvnH0LTGPHMFTN6y6gMsa3uMS7YBzSM+UD4zX8kZ35rpjwmJVe4TS1umzipiRmxS0504dgKaOICasiNwMMDdGefIGwSxXJlCZ1rPfmSENz8QomfngTptfjzs/ALY2WwCsQ9zkXqIAE7eiCuQhain34MQRmYgPCGM3uAP5GUcfB7mQ3PyIiAng2VZFPrQFWPMVvIen9d1UxXzhf84F/si8yAGkpmj3nE28p+1Hh3iwEwFph34GBqJxTn1irhq/iAcUSbk4EfEHoyHij3B2kefdYciFT9q3Cxho1MHtKjRwa/AnVra0XGQl7SJX7UmQxM/XBVSCR07tLE19qS9Tz72E/BP2w/6kM41uvNC4CAns1bG0JwjFvYpMuODOCe+yeGND0F3Pgjv2JI66cQn7YDnhI7cLiHALs34Y9+0U1JHR+iZphbxf9p38sTmjpyOMbbV8LFow5u5jxAZocsPsIMfZuJobZEdw4k3JgzkzNpC57qs2rYTGj/q4n/mj6n/UHTYTUp+mByPdvqdtw4CiQ67Th+QfbBf5DkU99T44c+UcgMOJR6R46G53xNvq9TI7+AHaWcxDnJftYBbZVs5+jGUnGXeBocNGzUa221D1wBL/EDvxOkgBweydz7K3SccQqys9vDjjEPk7uQ4NGkFhY0cScnP0kKP1WPA36d/TOmMiWUDIFyeUYhukGol+EuNjgkCJ1QDH/aZ20lsKXwNHQVBK+irwdMQ0VS1SPKsu9jW8ak/4oA1alm/rVQuqERr2VarAppk7AYwHbu7qllMKcfxyG1i3arU2qL427Al8yZnxQcYI3+OS1P2QF7H+IHQFf2tmhrrsyoyGvJLORpyVuoq+EBL36WskU59cOrI+iJHsWWnTg/Wy45dmUfF1Dd5kRXbAuu6alkXfC1l3KqRF6KBPXoeQ/MlTPLfiZltPeWYPEVfpxiCi4y0shSd8Sv9Ilbn76rHBHU159jHdj7mpR++QMO+qoU1dFEhv2MLaYIS3pzoVwAVYt7AvAdSp7ZnflOvgi+xtSy5dFDjicUzLuIY4LLuduIFlWzDhv9oi+5qTfEja62xlhMD2LSzT0WWZVUrxWZxJD7Bd2xh+H5Wtfd+OslXdN5nzrqKNIck8csaqcQrOOwJvW0tqQsvCu/g5rKTW4zVALGz5nKPrdamLY1auuPTTr5wkVe+XTfivIM7Y23oFqApB+I1Bq7mgk8NXzc++GyXVYGzRvDWoZYSw1c+AuRl9AgzDlTsQ/+k4GEnMTiw8UDngX07EN2BgqdckzT94A5qN5EP/oLudd0Un0N0HIOXsv3dxshOXQxqHPenPdFxR9+Nl21vvBC+ozdxr1pUbjrvJYd2aGL/lZfiO/e8bXvhhfRF67qoyrT4jP4LHwfCP20bXcu2KB+6qmL3QM6u/CuRK3H98vbK/ttVrXTh48NKLNKWC7vvGru1Xw/dHi8Ds4/mfnLjHhf7096YH2PIxoZtVcuegT1VTZKl0aYfoU+awnPgyxjMKcfQsiz6xEe5bYsv0sL6XoGYnNrciYk4tm1T6ixz0z/iCFq2VRBfExtqM/Sd2Jv4RX/WwtKKGIkVkg+Xh1RS/lJLzyTYTqw69x1h10H9HfB36jWw518WEvPI3cd+1tZl1eXTRW7LI79S9toxZe3g7rygrbmub9wfY0t8tksG7sT0y9e/kI+rsses5NG27nxcSU0ZmkZcNl7ytmYV9ot5yWqtqZGrlXiFt2a8Swv136rUqlEbm8qL9qx57sOZW/kY/Ke/+zsV9Kkl2/r555+V/6z1ii5xjCHFzz5jO5BpoPCnUwd35obGjAsPENB35N9ub4qPCzYFEKHIWS8vKvb89Hsu6JOsY3R1I/OQDj4CHcQ2+QxvPvI0aNba8GOV1JC9607NwaIXPnylDgpZZhYpuvPR9e3tKy/er3Ofafj9sl7UiNOd+/6Xr69KuxHLBVwhqFGnjRf9bSst66IqAyK36F2bCl9i553YxbbtsiofjpNjniK0xweeYDBv6lmgz39WuJGDN/L9xofz6+uNF/VXff3yBR+usxZaW/RC3rZl0aefP+nCx7hPnz7p8+fPWtcLcbPyFzK+vH7BnzfsDt+ujj6p61PW6dagXVUotzbkDuaB3nW/Afi8sw6u8+PQGznb1ZlLzj9Rs9uKj9grjm27aMGWqoWauaiawQ4drIWvfJzKXpHUvdH/+U8/6+/+1d/p888/SalHZOpxz7izn9zZw3bW6mB976zFG3Cnzjs0NmI1yNWuN+z6Sr7+8uXPxPE2Y/7Tz5+JwQv90k8/vegnYvMTMfn8+Sd8zofEAz+gXReljot8HazR/GeOr3yATI6q2oyLqZ/YcacuVnK5hgcQ9++31ysfWG/k40Ze6ONX/FuohW1bdGetX/mo+IaNv/Ax53/+X5r+h39zVXDNX2TfdFCvf/+fb/rf/qP1n//eyCIz1PJOrXz5elXseuMDaVVhT4NHtKsatZcPRJCpJP3Mx1hZWrBtIQfrCpKciji9Ydff//mr/v7PX/Tl65tesftKPDUsSkiXT5v+RIx+JhfRMxLjphmbT58vSp5Rp4VakUtFXl/4ILpQn8HfqY8vX+56exN7/aHcIxLzy2WlBjvPp0NX9O7U8sa++0LdbcuCuV2EXrExJRm7cs96YW1dACY08q9Lz+1B63KR3cidqKkTOQhA9rgb66Nzfw3Pgp0LNbkCny6bTFKyty2LqIlFL/j7wtoXOQzexG1gwOCevSMj9R6oamqs7ZeX8JQQI9KghtPG8E5dL3N+1UZtFDh5MF/kYZW1qmqdayFyYuedNVVV0EhX7ncdvcuyEuNP2oiNxTGk3oWfQ53+Tz9d9Bmb//XfXfSv/tVF//pf0wKQ57GM+Ia2q6HrXB9G3kUvn4kX7+5J87Q99lPmunNJXVUcl6gx9B1WedXSFt2pydfXndqmVvMBMnsAzyb5/XW5NOLX1Mj9QODA/hmHJupFKtrzd9UQUnVJrrdV22UBViUvjfgty4K9Jaumj4M89nmfkFoDb70fUxIBsU9k5jHznAe1XSJ3YUzQFGqThqL6aY0VQRPIBv/A5jv+3PhdfaVub/nX4VlvQOKS+AXEvaiQlX/J2rC3uWHrQqwHeems0y62JtY4eUTOlbxmfzvgQ43WstZmkWq5hJfCkKGDOGKCbMaAIWhVatUkEpW8HAiODaHNs8fCYm4IWaCpKp0AMyIQrfy/iE954JARnmcOpjz834nfgeLO/fbgmcTY9v/+N6/65etX1XpT3jcf+98h0Rr8CS2Cp66Dmr7xnu3e87yT+ErL2nRhDRVyJGvfE5NdsXv0Ttu1o6ejz2RioV4kcOyjN/b2O/vPneeTHbkDfbanrvgmjtTHzv4fwCs16iW4Yu5vOE9jhYK/gelfSP8PiAD5V+BH1c8MBu9KKaQXyEwg/e8h2O8gg+9JfnfEGpmb5ZMgGgPPcea/I3hMZGPpc1K/6Yceh23ms8ioygd9FprtkwIfWcOz/8DM/j90if7vaP4Gn7/j+681iH2BP9BnE4F5cvkDurm8IyvwR3T/Dc3Z37ZC9ne2Vp1AqNhz9YTUUuDpevoJU+CJ+9gGH/gOh8zJR/sR/w/1z/T9bUy2Zf8+RGdlPh3AQJbRCafluQayTue6YDLjj5C5j5A5ROkj7r2u5sS3S9b58bg55Wb3bebs2VaRnthGd/qDCUI48MOJ4twAM2eHA8QPJO9D5m0jryaceLhhOeWfGMn6/kiFnBhXWhjSAAYRkNiTppAh20AIhz4emUabmNTHI/mQrB+PYGzLDuDhFPCnRzPpAAAQAElEQVRNph28BQEnrTjAcZ1nMLZlRk+uxLXx0LHwcB+wMwsBVHl4yGjmhwetPDwMHlDn7IPODkUw2EMTubZlm234jEHM3HkI2/kh2nmIGSBCF7nzoYax/eBpTS7PB548WCHou7KxTzrbyty0kW7MQoyeR6aLy7otWnm4sh3yxzT9Z2/iGdPKJzL2xbZA7LQtu2SnPWmqrNZq+igO26qMwWfOhpa+dR72kx8Mcw/s2WB4dAamTsbnxLdr5p6jQtbCA9wK2GaJYSVnJwjHe55AcDKNnU3OHwY2PeApa6qC7rSZznOCduh88Ax55k/Aj5IaD6DLWqo6YcqBJ6cfuJOv5MTBkidYxTiQcWsZa87p44Epg8zHp7SRf8KA1ir4wpvcxgaLODzoe8duYiEO27kCqc8pafZzseFBaGyZ8VzPHz6tNaRBz9wZd2SMc1zmZwz4PfsVP3xGXjShd/7w5cdhbHkCZO+5eeozvqNW0Re64J+QHxnJ38D20Cg/qEvit5bCt20P+6hnISf3kOAn/7RPsj2hVRNmqcM8YohyQJTmtwCaJx1dhT2xNR1XKbYWsp8SBnI7cY6ozC/LqvzgbsQOA6buxGhA0/kh2qnL+HbnxwpBmf4v1G/A5YjRQGZoEodCVyAT0RNIv7FP5cfOjRdLoesYG7ujKzpgg8yYcELsTdYTCyZoBjHp6sQ4Y/ukS1+iD0QvaLXCb/yxzdRZK9GFSqWNk7FrIGuAtK3sodu2PPYccWABczu1kv+kY+ysRlKZycmsbKvQBZkSgylTzwOKRx2Exn7aIU06mLBu8ocjdgR/R9+NF0QZB/8OiBvYe/DDesA7qN/By4JZvwga1ZW6Cj2kynPPqFMnGtEjXkws+Jl10KcN8Sk6hTzJMvaKH7kBw6tfHbl/RrqUa099kPsnmW0h5JzUeQzqKHriV3TlB2xqLfKfcQllniMiMzWZcSD90ARi4/R9ahZqxoR9/pB+m/6Iwzb4UlWDZQCxGd/ZIzagtSYomC/ZBYfgPYCTLrG1rcablSK3ov8N1zRxj0AXMVqXlZpZJ94S1qGTdkHXtp14hlofayb7kF0SZyfebtCz/0RH6FKHC/tENUiQH30By5nWyW81CGzyS/xvt32+UAkdBuh5PGUerOGs30Bw/iC3Zt8KjuuTlZcWh5K3j/Js9FErHZ3hW54+tcI6n7xDasR4WRdeDt105aVr9MaGyLKtqtKsMWot3cJXcXRqhQYfDY1l0wLiuPMcEjmRgYo0vOju2lODzD/P1NuzT/JJyKAZurOm7lk7TCYG80UQfkQWKE4DmnXwjnvoNjG6bCsvMBdecC7E5YZ+5IYD4shLt+FIw/eMB2s19h4Pna0KfwKWQ/yAQTwP8hPf0692BuPgJdOgPkIW+phin/HfiUV4brw8ekJHTvgjp+NXYlytdOHtaNodHfHZaA9vqj0vt2LjLR9W2Jd37o2IiUoJXcbmlTw2Xu7acFqPOl7ZSzb2ktPWPBte81GCqBQ8qYtqTZ3xnWfHO7GP/k5+oyNw8DyJSK3rquiJ7bbnvSi48FzxL/bl/iCO1H7mQhsfEA//AmzpAmgk7p0X0uG/8cEh7bZuysv42BW90T+wpdA3beLeFtxOXKuVLpdtyoyujbwnp6mB8MbWZV2lIhfw34jZG/G74X9eGl94YR9YkTGYT5xplP3NhocAR05iFh8CsSH2pN2RF1mZx2VetHat7DENu7bLwtoqdfb97KdXPm5feTF9e6z/2GhbkZ+6uGNT5J1+hFfU7qG36ytw1R2/IVf25PQDA/sG9RNb8nHgQv1s20UXIHSttZRGTCPeQ43nSXPv6exh2c9E1pW6JT6iFkL4lZer+Vex+Xh2wo294Y6dBzJ6QimxFzSeSxegmjWsCbGvuKzsNS98aGvMVRkbChk3DeUYAiPbujzi7yrFtnXjZTU+JQ6SRRhPaI22dMG/nRq95i8xpN6o1fi+UvcvfNyJvAXdifGNl+U35vPxWqNkN1wsCX+NTYOaSgzf+AKUuk8exVHMmTZnw4CXl0+qWon/oTsfegcfwAf3cxG7xF8urevCWkhtLxkqOjIfWW2Rlkvpzkvjr3wUe6MGOj62xMae9TGQFdp1faGGiljtil/x5eXlRfFLGAWbclwumzZi16oylD3mvnllDd3wOXYVtre2zLylPjdil7xAfPLkOmUOvd1edd2vGtRFI6etNS3U8bpsSny+vr1iIflnvrNmE7fo6RhU2NC2ppX4N+6FkW951u7SVq3rFk18wHudcCXeO2t32xZ0LFBa+SIU3Ss+bXx8Wchn1totL9tZY537hrDA5KZRwxfoFvKcMSYQr/Ml//xX3oRkWa2o3S6o9q7U/OT3mDbc7m/C7EwC0oE967qeH6Cm/prxvLMm4ydGon0AkTJZ4DcdU9NDN+KevStxu6B03baZs0v+dfVymbLij2xVa5Mn9zdjxAbtelm1EPfAui1q7OEL9bHgKyQK3+VyoSmZGKzrom1bGWvKftpZzDXkC9MO7mUH95GBttZKDVnb+iK7dOX+8fr6Rm53Pn4OLW3TZXtRjsF+RfEh+JCnx+KDy0X//t9TA+Ozug/u4/FhCblQoRsf5/iWMsdsR3zoZIVEjro2/MlEbMNVvbAWzrH0+rbrzgfnDhOmBy3bQOKPCTwYM4U+7KTuss8cyJQlXMInqZoEC62RvXLvWCasm8Fp0mV92JZLwOBCVBD8ygfYt9ehThHFvobQRtzT2tAD+csJF3K6Ie/lpairTZ/4iHQBbuxBB/W5tEUX1inksj4eXa4DXJPZg9hyyFfm8Q/9A4cKo14uK/EvLeTdKuqJmvUpKTn86aemT58WGVq7aR64IYWG8SAfyK9qqmZtyHv5ZEUEaojxATzXCFylaUdoO3G9sSfduC9l31iWptRhg6YQENzBPVrE/S11zjN8w9/t0rSyzhrqZc0jefzll1fW4404lRKzTCAmjYTNpjdor9QgXYU3Ot5p0NPWVYSGutoZiXrq2DtUVXrD1isfoVPz4cvelhhl/aVFtCLL9juPUMpQLy+evonDIHsMMQPOQXKyf97JZ5/7TfQJnVYjL/FzWaTEx2VF3oqdWa+UBzSS+WgooFP7Pc+Ej/uEchj3OxADGSNCuCMXg8dZDAxdhpmLrgWlC8rznHDCoVt+d/IB986i24EbNt94PpjuILjVovBinlZsNsI6/mXfveY5JLw80+2s206BJNYHNmd+Bz/lYARsMvLskrEr+JELWalmJS4KXhy0XN/P5Kq1UsG/PGgj4yQ7g+CSQrOw9zV8DPOBnYFOO/ODAsJGJDf9v/7tf5x/OejzT5+1XPIcGTmFNYM9oss28pqEzth5Zf92bEC/oDq4B6duLM3aoFHH/xPAEgjLKuwSx0F8Et+0kec54bmWdmQJmdlb5hy6V/bk5Mum9uC/k5PAQxyYfzn/m4pA1gJ1SjFpglKPeFgUgO0HEgSnzZj2x9M+8eF5gk0BgbYt25PFBkexjg9gWQW46AH6jeMIPYb2GMq8DS2Qog2chkugZhdSfTye49D+CB/pfuzzrMVNTye82/bNB3HYpy10f+c0Mfydqf8D0c8c/J4JtpWcyL9H8c+LT15OiZ56T93Emnp85i/ztvQNGOg8wh/IhvsRggucVL9/feqwrXqAHsdz7jGcTWQGFBMCE/vbF/skiE+T50EW9EfZT70nfujpR8g/8mX8DolPP0eRNYFx6L8BJRg6ILJD/ZyzLTtxHqyd34bQvwO09gd6brYYOqdtz9jZj5abjX3Ktx9tcB/hiTe7wAPE4TJXTdvss69/4IhP2SJw853yR9bQTGCjKybteqf9rc7gBtr0vX7buPwtVv2xP025JGDwQHqur8T9I91BjDvwzUIbWTysHRgeObEh/bRwKriBTNvTitj8hEnDXId3RCf9tMFXOc2EAT61lNbT38w9If6XNCmxNy1TnKqqCYjHZuYwGzPocCIz8kIuWTYgQd/o80DDfPhtMzYz3876Ddy32WdvIKsmCPbE07ZsU2PgLV40dMWvavFBAoWdQ7ZnGwxhUaCTo44jB7HuwMGvvoPaPcjvELIynw6QB6BlaRICbcs+QRy4pQDdiU87UBDZkPHwVjLIyO1Tfp/0Jpag6Q/16AIiZ3AZ9ONH5p8QWc9+BNqnT6iaMsKHZAl8w3/b/JClvqhrcVjGlibbD3199mWpXMphm3sbfPkBSxwmrsCBT/8JhESxMTGL3sTbhg7a0AT/hKdvHUM7cR60A/9CZ1u4+4Bxtl0xSUwxHtPW0JxjgRO4b5C5gN4Pag0ZGY45Ma2FbyDz1EfaM008Tr8n2cQgF78xcdKf/Jr9DlN8GMTzII99+mBkROZQjiKnqRObWEyQXI0fLKta6uckA1fTFiTjCznCgA4kLhPom5yYeMaGJ4iDKV5E7RMYytaUkX70C/skk/sOzcGD/YH9mse0ObEJ8MNAKvAluym8sw4Q2AlAdIYx7RPCH/2DeWMbzBL04njandiMEIHLnOX0EDXm+pwDLqEJ9MQVyN8OH7y04veHlkqdNqjI5ZRlGRsHNvcZ9y4z+1yXT1s6cuZeGZuItW211kRzAvkJ7fQ1/Uwg014kha5hJ71WWtoqg2uzv0w5CW102KWqJjtgRYyJx+kPfmJHBDGjtJrHgP2EPjAuI5rI68QzvEGDmiwZhy2yT1yuQhdSsb2YWNoyx/mBn7iLI3i7ZKBTy5EfWXM9Et/OGiz4IZ0vIRCjak0NWaEbxGPjxVl++FV8LPRBZMdX8kHt3/Kymh+ikYmDiCpBBUi29TyiOxCZfQy1KqY6cCjjOBqdgsXOOmLqw2lbticGdoluISPQsHlZeKlC7PqE8S5zsnCxLTt2R7ZZE4gAJ16YK4dzEZnQ5B3JG6OOj5H5mFY9YlBFfVB/uWdMuzHKzHVw8WVKQ35VybZ27il5AZE49Sl7Usw52yqHriQRV+ZNL+fAn4HsZBy0PsIgP5LnH+WwWFcHVmcg1ZRr6hdbEdDJ9/xYw4s9T32JBXcKdMSm/rA9PsXOA98HuCO1E6C/8zIm88/21HReRzSj08R5Yc3kRZ3xPzFIDTXyFJKT+rye8g/86sA4Ab2RPyCOHQP7wuuy5h90VCtlH21VM9xjDIHmhS8v1RIkxNtQm84gLuBC8ytAR0FXyInMtLY181FWR2549DhiD2Ekpqui0DISBnvrXU+bBf9OvsMX/2JgM/YCwVVrsiSbK+cgjwMbLf5AU2U1aMR8x+6eF8UslU4OIi/xX3hxJmseBV26kweMbXFG7SkHHEaqkz9m3nEHcUZtZieYaxnbYHZZrWrWU9/JBDZkPvQ9tgQO4opNMyYgB3natk3SWcflwobkNYAMnFzYW6qasq8X8m1LnMqBcEgmT+gMf2yM7QXd4CWwgJMG3XSQqrCHzrZSEwJzpE5nDrpaK+Ul44A+McBMCRsL/Y04L+wdC/WacYcnf9EmPpn54FyGXtiF0q8OXwAAEABJREFUNmTMQVBA5g9eUu7EIXWROdA0AytouNrBFHY0YNHCC9eI6TDEHqlkN23rhblNZnxnT73xEjl0hf5OfE8fsaOPWWvTTvZxGBQVtuUi5uQmvsa32A6r4vMQvFxG6i25g7fJavi+LOj1aYeMHEOo84iPiZ8c/qGMR4QyHR3RdRC3QOZsq1VTI7Y7eQjE9syJI77s1JSwwyrlyIvGHXuUm/4Ysq1ZPxrKUU1a10qXuUZdQokPqGXtdd35IGru0YZwtrNOClrLxK+1gp97hHTGoou5xn1gZzzoW1VNA5tia8eW+BU/O8HrvECOf5mzTZ4aPKLdZi6Sr/zlrPBLxQeNn5BXMh8VxTGQccm9lDhnHU9a8HlG2RMjHGnEK+NA+tVK67Zp48VrXsbneXLHrn3S37EVX5DLVZaIt/HnUP5F6tdXPmiRo8vlBfwCvk97qprasiixvVw+y150I3aptfi5XoZePluXy6Y7L9LzHrhqUwFoIO5mjxUf2Q747sjdkTe0XVbiMJT/bOv9NqZOUUNLszbq/TMfC9tY1G9NfPOH9yCzh5Z1iFTxkfbKh7hX3VlLA18uyGvY2aq0smd8fvlEdhftfCDZsWuwH0mlqoUYrcq+E74xBs8yga7QxK+dmAltqbuDD4e28Buohj8dHzp7Y4eECSHTC/aXQCjyChsiP/w7H+gTp3Kbujdy+uny07RNB/eCQ8hu8BmZ42yxKbyBhk/relHWW6tFkaPHUS54Pe1546N0dGdqWze1FpnYGARQOBG78gE9dZH+ui54GZ0DOWmlg3XmSp13Yt5VbuT2Rdu6QlNK8G98cFkZR18AIbrw1Sf/+jT74Y19qGQRGVJqeuIofEM+NXZQuzc+zB+JM+tH6FjQGduiB2Jy0iffQe0e0IUn8PqVD+f5l6jYYHvaw/Y2ZbdWM69C85H9FV15vu0QBGJr1lHm4lcjRtFpstHJRVXTp8+ftF0uyhH68O/YsJCH+KhW0tL0evtJ/91//1V//ssmTCJ3JfExuNqhOx+VBh8JG/bFL+PJUmYdXNWpBz0OOJiRSCP1LOGmEtvoE0enNhLnScSYYHIdWpYzF4ax49v17SBeki3Ft9El1LF/iVqnX3o/QrOuDXtZT9SZ7Tm34F8jHomxkhOZmA7lTx55Dz7egGBtNS2RdwgZQo/RY/qDtXiTq2klfpglUjCBNGAXapAbezuyTQyLWIJiwkCT3fBtQb5PV7tEiU4cBLKjZxe3OmKpmKP4KpnYDRn+jBPHdSuJIICV9e1AhMapdCIb9rYq7OvK/rWzt135oPr2dgV3F1uJWjslzNgOKXm5o+RgrWzriy58xEcEsWJuQDAlS7/85asGgchHxshOHEbuV+BCPG29SV+/Zm8eKoRUNc1ni4b9PgUtxCp1FFnR23kOO9j3bnykfv4Ldtu4W6rw6Xs7nibZJciYPc/gLxdr2xY1dBR+HvgUPan9nboXsbKK/ApfDIhjKLwsY/bvu3ZsydgeM1bVugbOJl7HbvVAF7qtyB3cGzvznUCGbxAPTp3HEGZG2ZTLTw8lZIie00WMTF4zSHgG9gn7EKzEc8pC14Age2a5kVdGnJOsuip/CQGBeKFpD7QMZQ3JpvaKHaHJ6LFr6n/cltWatS38dob0wOisl4N8DMYDW2ypwVdepCgM5IbFfMSLS3RFXtYVQ2wwtGiHP+MJYJjQ4L7VwWctdWTgGh93pX/3b/83ff1lUS0vEkrH6Jp1QUxDJ/S2WtTaSh0fus1ASgu2F/bZnvjsh/uxk99DY6BAOvFzn7JePr1oZS3lv8QRu/pRQpUMXSFjRV72qOgipTNnMybUzp09urU2dT5lpy2X9UeA7L/qjL1J+F9F/C9Ev4pAYhf41cTvIJK8wO9M/wNoz/k/0hfZgUn4uJwleQ4yFzhHmjU0K1GPAxUf6R/Y1O07BDcY/S4dRcWpQGh/CzqTT34bpR+I7O/HobO/x30g/6u69j+N/69S8s9ANONKbD6KiumBj7i/tf9bcv9WGX8N/e/pKRwI/DUy/ogmtfusndRFfUjrDFuQgT8S8mHONpWsCUEz1AknXsifcjP5gNjw6Gb62f2uDc8JMyL6XUL9zhEffgOy9idE+AfWJ+kH1PddnLJx5nvsr0bxLZAJ+xv9U+dzLvPFfG6Gy7rIVUFNGLm7zd55eZr6kSYzJ91vW25HnpU/oQ18o5ds67sjYmYW0xlzPpFPrUhP2mereWRuTOOgxOazzxSy/c7DeIib8l0HN+TQQK3EQ5PG+njMuWlHagrG0CCviI9tcX4kn33Pq1TWhCfN1IV9GSccExgMnhJ2Hp4DdKc20Ap95+Elmo2+5KYQOh8geIhIe9qBHvAPte+Nbew7IUiGPHg0Hl5WrfwgfsqLnugIzQlDBw9wR4w5EWpVig22p13S2eLOpN15YJr2w5c8BMbMQZ/0mcvfwNx5MN6J+46/ByCOQmaV6Z1nZJ6QeEu236HqYSkE0ZEHqzxUDcb1oBNHxp2nvhFgnLng6MpcbH9rH31ETFufdHH/4OF/vlDJJHw5w3nGjpEBzvDYFg9yymFbtukGhnZ+GcTO+Jx+R/iTB6U5gcGDeeryoAaGLB4sxTEAzvDsxC4vys5YHjyk5vFXsh/5eMiN3+I4YyTmpSorR09MkNmh3XkgvfNDNpBYnjaF6hvYJv+N2lmQgU3EInSB054766ljC0JFfpALyfQn+hk+5s55SLDHaSYNHDJ/wrNTH7EltkV+iKqaEtcJ7z50pT6D23jxUlWTxk4ckEjtRfdIJFFb8DXk2Jkf2IO9qVWMiw9PXeknt3mADzR+7Y7Igi42ddbj/IFAHhKv4GLjE2w8sWacjE4cRNeYsVsednbiHz3hP1g3Hdm2FR9sax60eXEUuvxQSUzu/GA5qCPbWlj/68Y6Bhr98AwCOJAdiMzwHNhZ0G/bwo/aVRdehk6/qsLyHURzbMgPmAW/bWKFvMgiojrx8IUQztBu7CMbMtNGblVj5jwLHbbxy1rX0sJ9JbIOfLYfQh65qVbQlVzgbfaUQ/kby9N3fEgu89FmZ8/Ij7pCdnS+AzasyLfNj76DdbRTkwf9MeOPGtnIls8/sy/SMxRZjR9tsSF6YmNgkPcnX+ogdAfxz78G2rEp8+HbLpsSm8Q7Nqe/batiz7Y2tYbvrenHo/BhweZ1W4nNCl2TXbQF7wps7zUtjkGdxK5pQ9YsP0gHOZeseeDTuq5alxW/uq75l2zUzLnvpAY3yAqniVGXjuxtd+h4IXzwa7rVItvgD0XHjo/xKW30RlcAIR/OREga1Ekg8UOEFvyNf6FP3jrzkZmxXVqws8h1xpkLn2Bc102Xy6bw2g+/JOJglAyFficHifNc/0W8eDmOOmmShEbziGWx6aBm5pplrxvEMHbErysvZVNfs+UN2nMvjOystZ06rdZYN5uMHnHEzs4eQFe2s7vMWKUmMS7oCfEpft9ud17033TjBeiVfnRQVrMmO50ZW9rJxCX7WSG3NasWibLUy0vTujaVdeqcOScc0U6/41Mnfzdeft15sR+IXNtKLRSMiVsfO/xEZb5lQZYs2zPWqZsFZXdilNjEdtv6eNjII2+p98vlQp22OZ34Jqa2p6xqNVujN/7e8Tsxjk3isK3QNF6wZZ1cyPdlu0xbxTGolfAkZwP/QHESa/p3avJGTZ+W5Wri8u2epBy4mCb+ZB+LfTfyG5mJlWDjFG+1lBd04m3azleahRi3RpyrwIciIDGQwRV+LazX2Bu68M6XQBIkVkGzsQ9dXjZtl0WXbVGRRyGmY7ty0E+T4dO3yG6tKTnYEod1k+2QzXanfm+s0dTQM8fxKfytFXmIvYNWp17imZf4iW/okpvjca9L7JKT6Kd8VOgpFy+qdyU+od/wIbYM6mon3jvrrZMTjOGMLqnwNbBtq15eVl3wd8PfhD46AlfydAciIzIv2LVQY+GLc5GZf0ka2o6ug/V2oEsYZhvbCrmXd4gMu1g7HRBH1voJqdlAlbGHD3bVWI7Wbb683mlPOIhDfLdTT521GzwfIfAvsjc+Rr3woc227qyl169XBa68/I78gz2TKUWPsWDFn5UYXC6JQWDD3hUbNiAvws82NM8asCP7zoviK3G/i6Hi27qu+GzyWPr8+TM6SolXgPDQ34DCr4N7W+y+Yf8BbtHLYz0O9pLYmXg2aipyL8x1Ypsaenvr7Ed3Xd929N9o6bM33bifZM031mR8qhglyZLsUqumZYl/l2lrcmibVA3Ng/5CLFyJ65h2nbm0bACi1NONvSD3zz6O6UfWoFh/g7GS9ypF9p196O3tDRuv7J03GX5xHSRvIU6GrtNHyBkL7H97fdOXr1/hly7bopdP2+y/vv6iHvnsewNdol2Z39YNX9a57iIK8bpyT7iid0yEZJcKn7bHmhBHxq3AE19co052+Hbs6Py2WpC5KGsi/+J6WTbmDj58vOqXX37RX/78lf5XauoNv7reXg+eUQzvDnSpN1wq3dnLd+pPvOi2Tewl86L+jTq8MZd6GMx1/MredfS7kvOD9frl6xflX2+Gf1tXVWt8HIr8XXZJqrkedp61O/eNQQq3dRMN+NuM+RsxeMu/fkxLTDr3vMx36uuWNc1+GT7JkhYVMbKNDWPKyXhAENrTlvusCduyCx9DF4m00CEEnCc0nj2zFqAkdrHnTdf8y+jXHb+us399u+tK3SbGL58WPeHTpxUf3qD7ImPTeOTbVXp5uUgyNpoPkuIj06Evv+yPHDBjq03dTY2YdT40iCNWms8fnfS8YceVGh7EftmIbbXp1537y0ZN5Z6Q+jJfMwIiGqhW2thjF/oHtqOXXH798kq8b4zvupPvKx/aOntRYcu2bdTSpmoFPxLI9X2/8Vz3phv68q8Rb9R97omJ9U4ub9RG9tQvv3zBv6/oOmQTSde080ouwxewU1cL+D73IcmSihyU7BVY9MIa2vjYARJZQ8lnJxDZUz4x90K8L5dFY/0L3+5X/ae//6R/++92/fKq6dPQXYQJWUMDvxq+rOwTrTxjPJCV2MV+QqWRYEvEZFf2qMcQjIQLXJRAqBjYRq5kGNe16XJpyBzYuROjmxLL23VMmyMXVcRYur6JnINnbr+PqXPDyMZz5NGzRrpsS5xL21h7i0wSY8u0U+dR1ebe0ZqFO8I96q4rH6zvyM3ziy1sahJH9L+x/76R4yv38+QiMpmaZ2gnMEqrGCDNfeGND9pfv+ATLY/1E9daYzbhwAd6x7x30nnyUU+EJufML6Wi2JBYHBjLViFuC+wNp45l2bBVqlYIMToO7azz3DNJsDQWpbbb0idd5KQWOrKmyiGdNeupJzHo3G+nAYIdsC27iW0E3TsYTvi4ToLk4411bXvGPT4ufF1v2JQYC6W2Z7wX6qhADvTHxs5cnveyd4jDLsWXzLfW1Kqd9q0r/NiIEQW/OBK6+404YgviFUg8D569dgKVvLvq5KdWomv6BjOUHHQAABAASURBVG/OzCcON/aG5PXt9Upcuw7WZCfoA11ps8aDM3rXdVFRO9knou8ERxwhG3EVwCBGBX1VqSNn596Y2OIu85Mce61CQFVTlaev5dIpTTO25abWwCDyhq9s4+rEDhYtrJ9lSVwKYk0+c0UkV83DBhNghBm8f0EssmIH6GlLx9fEpSM3bWIPuTLfmmhPGXTQLQAB4jB9ujvxvhPDO8alz4xwI82E6BLxGOy/A3pO9Fr/4X/+j6zphrxPwAC6ojtxny12CYbslcnRncWQ/E6h82L0FOt50cbz0rZd6G+YaeWILx3+8HRkxSYzZTqJeWuLWoCabMC6ruT+YL+5a6d+nnwD3sizLdt0Pdsz6gx/fU4XhZ5vkMEkNLGANV/TZfzLOPRz8rzk07q7snA/whTB3MApPQ5TOH8tPFh+1QwS/xF+RfDPhIidcnwe+P3N5x/9+ceqe/rwR/wfdaUf+Eh/jk/b3sNMip40wQ0KWfqGDM9HEEcK7wlTGnlitTMjHm+GDhaERB1MkGziAi5yJl/61MD4HVCNyVPwiSN8AboKzna6xHk28xJUIIPBZZjNSeil9QNKJdMXrVKjAXab0AZUpbg/gbpBDGekSS7LbvKPEDwgjklT6QC/e4YgYCi+gV3yBNCcfsik+892UpnS6Q6xOzuzrugOIIoS5wn4n7ngPoJt2f6IQiTMnEFO3qewIH4F5CQBJgeDdsCXzRshyBUwJpyGDp1H2lhPy3nizmthS+AcCV5PEAe92f84D/o3T8RM/FM8pgkT1S2VNeU0iErSBGqngMYoYBgCgzYA2TwZPhg0ZUVeYLjAlw4IQm/qqvFQz5KQkVvgWUgwDcaIYsusIVmaoN847MzqPbdPkqBty/YTpfQCEIfhHYIbPH04+edh6T2fg/gHCMYAClmBCLQ95aUf3BMMYvI/bjIM52lbocl82hIHsjOmh0noohM9ghZiJRygOM/66SCGzvXawQayn9inlDGLionHGT2P7mxCZnuKDyL7UtrsXYhOd8LArgCk0NY7yEyTD67qtJClSxwz8YCBfUxEdoDJSdMqcmb3vECOCPyGAvq57jDCtmxDEzml3o3HDaKzn4Ia0Ak9mRsIOYH4pSNIiQMjZBMhRE1xAsN8/ApAxnxoAWjUSiriDMClqQLGxsuY5qaSVZZAAaUc6c+HCiGb2h4gBjQhtE1jpaaiaOqc+hUX9DzyrwSND0pAQYYuQBfUQBcyHrKCYyTh+0DRGHRnSyeT9OcDZC2ySoPYPWMEpQKhnHcrmDnBRWLJ2M/g/ezY07MWaG2rmG8VOqREiM7Dhp852+q8oBCtmXr6kPYDeWb0xPVOpCGeP9hZ+J2X4/IBTVcnpqiGFn0eSi2FXIJB4JgfceAcgpHsc2Dy1XjSDRjbBL6LOeIDFTKt0ZHBeACRm/ZXQPxGjIfGyBRWBQbMg4lA5Dl7WFGjIubQThbmxTGgncriAzpBzfPgV18egBODgS8TOS/YKWAKkQbyDuI6xtCBobZle1LmMvmZe/Yz3slbYid4x4QIkxo2FrURWttpZP6kU0VuKXAzaEXfTafpwUhMKSwToOlMmtg2ZKa1reKhezAe8HaZaAU028G8wCGJK7EazJFqXFLHWBPDzCm13TV/uAlK27gRwB7p0bcEXjngTfMREqtxujxlJ25VNUkKvsDA/gFRx4CDeGnSG7FWYqHHEXTo5hB6oe/gXiE9aJFnaeZm4BNihcMaB/niRXVwfQxFz6ljzGYgJ3hYdcpHipmDNvZUCTus/JiuVvRLrTVahwV5qEFGRraxJmOAmFb5IVOTftuaIAHHmE709slr8CdMoTjLNC+L2D9MvLvJ+4IM9DIuYICTih9Wgx9W/ZRZBU3J6C3ANvMdG/tDvmY/+wkIyZqH6Zy+i54l5E75xCDxAXGe2AWB8iP94OVQeAJTORTpm7aobVNHT14HKc14p096pALBYJi1apEqLtgsYKi0k7ed9dapC8Ow8wJn54VenkMaRnh0cc58i/n0Bd/oyMNu0xeHbbW2SaPpoA5Y7kped174CjkjL5nhCb6j05OP/Esyts0cUWejd8XvhZcDrWK8OGIDOSaHAwMGLSZroH9g07SHmBV1I9PRCSO0I32rfEJ4D/Qc+YGMbZAo9pYfNRB5wAAwE9GLhH07OueYvjCLoTI+EAApdOjBXqxnZzdxrgdYOz4FjjHAUUcwZpy4jwZf07T44Dqw/8h9ITgeFPOfRD3gH7ZUyGU+8duxXd2gmgbxTp+RBrjOnnIQ6x4jEW98q2paedmCCuVIHNJaOGPJyE3cB7r7wE5Aj2PQf4JljRGQpl0D2q6z3mnpoeIQ6rS0oibalGJbwp8xJpFyBDXCD8627I8QCqFrUKO7mEFmacmei4Y9+SOP4YdIz2NbV228xG4NvdhZRf6YLHLDqQDv9hTAcxWSoZTmOttVzWprk3kxm/CRKgUGsgy1oDf5KEmNy8pl5aWaiB8oTLGqVi3LRSIPkIIrlZts0ych2L/w4ia4/Z54DOjZd5CV2hyTBOHwZ36QU7vgPVTQmCmpa/pCPFqLztgTHdBJqrYBK7U3sH9oEPuDyhzMuU47Ervo6yym9FMDMgRcYvfBy//Uafy34SEgtrVgQ2DDh8Q7OYkNjTGiFJmpDQyOMJpBfWi28S2yU79DRayxc1k1fSTGiZlpfZiQGgqcDZOl6BjYFHvjO2YqUPjTiENhVxX0FrRNifFcA4YMu21jx8G9dp/zoc98Pmi88dFJzG+Xbc611jRlyYwLn7pihjhsM2d5acS36wsfVbJ213zscSPWpTv32DG6RJ4ONr08+6QFMX2CWzsfRuY+a4GbmVHW9rE/dBHvzsvJ/Kuv/dapkdLLZ+q5Sfu4Iwr5PrTMv+hkNWq2yqdtHrTSQqFXaR524cfA/07bwQ2ga2CjuDJQZ/3f79c5X/iSGNiWOHM5Yg9JDg/ilKmBn52kThx6Iyt626p57KzVMfcjqWpTp09IRIjUyfVXXlwfKbKYBEfMbUSk1PhjFT61Cq/QN+Db4TtAoMmArN6HBtCRkf8/ZuoTNgncIHH2JETAgFr4t0v0UruF7Ea+13XTTuw7tddYP3Yh0+B2YnZX4rGxtwhRB3tP/Dr6Ac3Qtq6qZpkPptIuxNHHptHV+VCav7QRPYPxja8pOx/VNOPep/wewxFsSc5FVmhTN9Fz5wV8EYTWmnIcBLBjQyF02qR6PJ+MTE+d4UOdQhNsZx8ZiUXao6nfrYO6SupTh5kTypmWWtFdgFI1QbJLBvBtx+cb9vQkUOdhWx1lREONmrNNjPGN54kBXtPXga83xdeOjF++vmrHB7kUSD/r5gC3sLYufBwKvKyLmk08wr+Ti52+JeTCqQNbBvdA26paFL8jX+TeQOjyn7Nd1+mI3njRP4Q8k98H5N6cEsRcHcjKh5njJmLUT8i/noPA1Pcd+9pmbZemy0uTW1fjPp4P8OuyqMjJDR07H0yLIsz/z/nTpxfyc2B71q2gL8XPyAt9a4sagEvgBx8M73rloxTLbX7cy3/u+u3GF070b5cV3aUF2Ytrxmb2l8Llg12eRdBKqYtiPvE+WIMd+8V6s5vS7zyr9dxjiNGyrMq/1l6p44F/AbPXliTb8y97RNad+9XtLfW9KbSFrJ0Pj/lIfeO5EWpJDZ6mqtLoXYlFa6WF2s34nF81VDMXVz6M5ANlZ6xqWrZVgp4bALk8JPCtCn8uas0870imflv/pKy3Wof+81fp3/y7L1p+WvSv/28D2q/600+bPvOx+POlRGhEuPSC7E+fPmlJnohlckSqxPcfYbQOrFLApWoL8jWPzr7YsOnT5xW5L/rTzy/6CTmfXlbada5/XJ1/weKVD60Hi+hK/l5fb3ygBb7e+Dj+pi98fP/6+lVvfBFGPP5IuCbJtDX9HVhhC3stsW48hkyOIMHuphUfvrweQrwoferkDb03mdjMnLcX7ehPXu6s7zfubcdOHiYc7J9dlMGUHbGIV2S7ScU9xMQlgNKJF8fXr2/48ab7jXxQMy8vn8FKV4L3+vWu+H6nNvajK2XWqR274Nmp55BaB8purK3QUI7K/iX8kyyNnIPmYI0cyMMYcLZ1wV9zn8vaiK0HOsSxtFVGR4DtED0DvhOcDQ2aOwu6qqmqtG65t4dHcmkeHZtCk7oMbmXfaRRLZBJCYa7u7FUhbvCsrPvPL5su66IGA6ESIlTIN/NplyW+HPh7qCFvu5i1UiryM+IAfkVe4MYeceXj/EOFWjW11pT6jA3lpqpFNwr0ILCBxC8aAgfPrQfxaCkmFXQ7cZXGENCUnEydxLnKas1agGK/WtZzbFucMvxwStC2VtO/BZ4NXwseqkaUkDBjAsnSsq6CEB4JUmz12SJtbU3hp1yUWDKjM4eWKECuckm1NOxqWmm3yzJju61Ny1LMw2UrYaPylPvDTsCfNnQhinHmB22n01OM4GETZqiKZg5SG518hcuaB7mARf0D74CfU6AQLtkRUDI2d5xku9O/+/d/0dcvf9LQAuy6sRBJA7EfYqsAkI/TRn4g+6lQ25BlFOaZbgpXDsuOjx0/YQgqYBHLIg4UFMwdp5EuyYIcPPsrAW1Vk87CRiaYVY6BvXKjWzooZEjVaplgN6iZ+uc4U2CBb7I+OPEN+S+934lAYhf4nenv0Lbfx/a3/jvyvfPHORiP6b9W77tYpVBP5jFXyLeZjz3XH9n2kfL3+3MxPw19kGV4amf5PPQnDIGQZD5t4EcbnjSZ+8fAj/L+IRmx5ffgH+L9p8wnp4ndjzKCD/yI/2vH4f0tuX89Pzl7Ju8PmH5Pj23Z/gPOv27qny7hez0/mpTxE76nfIyyMdN9lC89KTYFUi9p9cNhW7Z/wP4wJLaJ3Q9YhWsC/HZ6J0VyGQgPrBJz9rd5cQQ/52MYY/tc/8Ex/M1zcPd8zhf0T6Lg5hzzweVmNnHIHgTj2eeOyo0wFCcwPcdpLf4g065zkuu3vjMCzjP0Z88y9E9bnu05l5qcXj6H760fvdh18pyYKffBYlv+IPsZT+nE21aO+kCTcSAiZptOIIMf4cH/I/pXY4yKnRN/qpR9dt7xTOZBZ+cH3s4TePChGDwZBI8ICcSDTTlOPE8uJGXOB/kECG0YnuNHG1cCes4xQAU5PB9wxkMQ6MmRNrjE+An2N7l2ai55gnzyTg4QjDmZnv3ICIDiNOpLxcMRg/dzjn0Ow2cbusgfPPCdYKZdXJl7VwcOwlxpmDt76o9ahhTMaVdsCESG7Umf8THjfhCHoao2YV1Wfpg05WG3muXSpLexiYc+GlWQiI6uxFEfDhse4z7zBw+IB0+h0RWSySfL4RfycOaUgZ+P9RY62yriFND7gUDwGaaxIwdATnBiDwM1u7+6OBjrOY/a6XOwgeixS7YzxPh5CpMU+4Tq0wc6J8W82qcPGRj+Vk22FXkBPcRN/lwkYmcgukqtCtpzrHlEHrpRY5izdqOfEM7Z2DCe21TLAAAQAElEQVRtIujBj5lrP+ZOvgwwIc30scMQvtNnybZMLVVspRWH/cQVo5yxYyg/8qYK7Am22mmvbXyAJy0ybOvHIzptq5hvrSlQVYpPGMEZWUV78gafnu13HF3lsE9ca9AjL7hBDB5mZTh95TL7kTVw2Db64TGxkdB9rvedt1g7v9ATG9DniTDIoBm89Lhr/ov3c0bBR16G4TlmXR/K+sk4eNShfkw4x/QfOd/5sXPjRUXgzg+zQU4mDfO2ZZ+ACZP/zi+6nf1QmcffdV208gMUspMW3JRODKJ/6kZg2ozDmx/sKz+GV17GM6VOIoNPa5u4BBIbK0fkoTxdtAo90R6LTB+QlaPgjdxGTp18IjcvTm68eNmJ67atU3Zy0PHzoHg7bxOGhiYuRkbQhMgMzMGMZ14wR9aNFwyBjBP76Jt6l0UxZaBXHJjDVbItS+rgY0cGC/Uy7aEdxCogvBvYcL6Q6XBItmd9trYo/okDFH6c8Qm+VYGFOyGR5bJopPOij8e0DR2oIqR9QkFvaG1PHRnHjgN704ojts94YWv6oN7PxHhnv+7M2efaee6nd+J+46XllRykJm0r8ao6bVYOc/kIDHMau9a1qfGyo9UK36rUTrXipeUm27y0uePDYF3sE562WewTjxwvxM42/E3J0079nrZaLj3AKvS1Bs7Wnn9ZkdqYMdU8QM92sJ8P8LjMC7h91kb6wU0Ca9oXW/NycBBs28gvQNOO6BmRg40DWVLJbtOX6QNvgjpzPTmA/6BWRVuuGYPcC6tq+n/jZXLyZFuQKL5lLI5WjavYM+6afiMziOg0sozPtlUNOuzomdB5TBngzlGuQ4Z+4mU1eBZyc44lu3gBufGCd5t2WNZ5WCtrI/R2cEQEPQNbwlvIfJ9LTPB90O55SQqgVZfLRYYue1Toyybuif25TiJnAsM+5RaqLTsxDe1ZI2NIhHTGInG7Ersb63lnz43syEgMUqvVGjI4wwRMucjuCMi8Euy8seKDcbVGXprWdZnPKHOOeZNXyghbD8Xf6IxfLBVwHVu64ktqZWVPTBzinzhQOe9zBwJGxoDwe9qIHenbJdsPKNHhLMBT9pV1d2N/P3gbGXlQ6nkMjKhqchW2xL4+bbQ9zU88YteFj7Uvlxd8W8XMWXPXq2xPiH039HTstKP3mLoLuadPixp6ZE09V3irpAsvhxdeoq+8vAzdtl00MDKyojv8tmV74sOX2NvWFMeL6+2yamGPWJAhngGTlyf/oIZseKmJK18A7rzgx2VsG8rL+RsfH7KHJ/dP26NzhEjowMhqJdvKMUaykJ6mPRaypw4p+q/XV/wbOrinRkRsbFzs0J28iXUkPGVFpB1JC3ZFLi/Cm7XxwezlZaHu2/SVGeb7O4SP8kIUvPAPFLKqGEPJ5J09bmdTil9gwD9n6XIO6if79ls+yENXVQpcLheVVx28kE28XvngPPBxXTdseZl5DN3AnXI9asJKvvKx9sqH+sTUtp50O7YQMNnWC7XUlo1+0/V111s+kBV5P4o1yT5FrVJGEjqlBtuYIA5j40Bx5OYvH2zUS/K97+eHQsRPnbZnnAxPbAnNTz990s9/+kmxeb8NXkhf+eDyxkvoA6oBn9SooWrS0qyFZ5OF2iz6qBUYtYbdKgn567oqH0ov24rduwTeti58OJn07Am8BZ+2p2aPx/qTpaypddvQw8cK6jK5QIBsY4eJ6YKupnnwITkfxDXlWZfLqk+fNmWPsq3tsmkjDi6DfwE+M87/h3jwYfSm+J576At5tUye7uwpt2lz4ihwVW3a1Nqps5D78vKiCx/stm1RLVIjFo1YiDU2gOvbq273cw8o2DbsCjT6zod99kXbylqM/yI+g309ebWbPMHKOryz/x48t4rD0EnmpMAkeiaG0PFsemOvHtRla6uqEveu/OeVd+rrBVunvcRjXZfp35XY5r7zcvlE3D4p47fXN13fbtTdXfkX1FZTq42YXbSS08iq1iRst0t2bLEavnc+1LUStItW4mIVsq7ATbFL+GfkCTyMnF0Fw7Y1/fTzixKfak3JZU05m4qOJZk/ed6ypGVZkb9Ne8o1/2sDC7bF/jsx6H3IqQdoJfOnybYiK2CXpPH4gPqFGr9iETXOx9LoHuTn7qH//n/4j3xU/iS1P6nK6IXNog9YtIUNDf2fmFuopV2x4caHwtgQHZ17YWfBns944dGkXVk/sX1pyFhW4nOu7Rv389z/xAf10aWOL4Hw3x853lkrJo6JQ7lNXm7PQrqwknHjA/Edv45p40CQbRUw2B/0ONK9o6+q9ErOv7KX2SYywhekNZOTBZlm/qpfviRWYUbLsuD3ixZqyTY8Yz7rvXHPuF4HcRC1nb0DegvdRUeznhOj+LDC+/mnlTW5zLnj6Lrh4xc+bGdf7Yw7ts+8oyNEnXimzboN7Dw/HzyLyoM9+dCd31+DOuusF2P5T59/ws5NDRWpCc94bcRViv8/xiNr6MZ9MLYMdFc56iZx1iqVJSOjJpw+MTlpss+OCJXx10opEyaxlSk0yd+OfyeN1GDPPFuPGsQ2cexDor3AtG01bUye07nxXHBw72Saulu0UjfGvowhR0/8Ooj9YH0PFQp21n7sju5OPBOzCeDTzr2FmE6zySLiUF/Y3zC5qIMBdN2JyZj3HHF0YMjY35bGPt2w36p2gh5HYpf5dQ2NoJFYpuw1DR58w9fE48b+dmPdpiYso1cyzQldbRnwDta8VSUpc2kF6eAyCTXnGvtw9DXMDzr0gYwJh4JL/FNHgTF9j49DA3syZxtZpwKwGtGhU34RoGJeMjXU9eSJHzvPCU9+M59+cDv7wQTiH1kuS3w0j4z/8f/zi96+sMewnhvrgcCTBSl1L47IiA2ajFarInZNrS3ke1Vqo2N3chka2zTki9+UHd8sqVVBt0ywzb4g3bEpsrMGt23RtAmbk4srzyiBnVqNHWMMFTJaNehq2raz7orxQgEHKvb9NmB+JvQPH7Zke4L+hiOOhHwmg2D8Na1JwkcI/38LYP8N8XvQumq6bpviGST4UfETe16YIi/6TRBHchCg+6uzwvwBG7qAKPWi8KuXkouQBB9gCl34Ug767Nvv7UT+DZeCN0CDjJPxyIJMvXyoz3QndKyjw3kSc42NT/7gJ4QfmHOFfQ/4sQZh/yediUkgi/oJGQciOPrS/nMC3hArq+K0znjQzBqJ3kDyFNxfAwPiTtBi668r7CnBz857+1A/x88+YrCDJE3sx8s3yRZ/YIj99tm3H23R/gCQI3P8TfUfzbbTvAPlMOU8ET9MP9HftaF5B2ZO/xLzH+GDf6gtmHj2IUcSXQCkNH2Y+aFfoM45vc9nLI7QzHygcPYRz3PPtD9jBEUYlBJiVOwVExCQ8QRwtmWfULTi8ANoEDOmzJn/d11j4oNLTaP6lIG88ARM346kjID3hxD6H87YGhkHxueBMeMThM2eclErpvXES1aOiLeLLmPO0NmWfe6HA6YRZCjA0Xx3Gt4n2vb73Jh8PCTMVrItS/Kkn71pS6dgArbFKYkWSBwjo3MjTxsQh808MuhysoPyMNBaIUvzYe2kHwp/yFoezOCBWLbTzLl0Hm6lC/84gZENXRICRA6oyVvkA3PEUg6KFh56A0HPPHZ+8ARAMXOe6ScvsS0Q+siSrKiKPDt968cjmFbxL7FEH/HcediKHNvzAUePg6lHT8gNZ0wMD45ISiwCVRYEMvcfOw9AxYMR8snFSXnyceXBqcmGXqKtCfpwxLfE5EFyxjBIaNCsgcyemHC/oQu/ThDSMTh+JB62ZexqVapqQEHn2UZcubD/CYvCE9798TCfF42hsyOnKy8aGi8BeUaffIVccXzjO06fw/TAp3vCGYUhZKHX2GVLRdvaaRcsSRvNAGraQwddDbpS6DOOPNMxvB8BFGcB52mX/ICqmsi06QY6P+riqx1pUuZaa8rw6VNq7OBH0kGsg3N0QpD8xI4ItZ3mg72lk67mumhV2ngYX5YV2U2Rd+eBd8qEE5Hg6Xw4B3lM/A9sTM4TmHO883EhcCBnBw4NiiB565Nn6MDWY8oPDfPgY+vgEro83Hdoos62pt/VZpyXrH364jCG2cY2U1ic8IuuzYWObRU01fCTVsGROkpk2hR94ggNzTxhmTyZix1CZoM/UJmEas519AEd/wPxKfOhW/iRUD7ttc0P9a5BQhA19//0BR5RUpB0mktLlSTLBmKnrJWXkDZj5gcvu6I7cdzZD/JjtsMfO4Mfo09dOz+GrryAz0uUgzclrYo1vaixMAaJ6tBNwKbUD+LR5JmXxF8ciVnkhY6hBjl0xY4AGPTe+cF0RxciZfPjmZzuwJ2XLDsvbRo/Tg1p5oWSA5szfzDXye8ObaZPnTjMYCA3dYQ61moQBWv2K9MahMAf6hDEtmAS77StNQXsjCTjd3qFbWWrWpvQloW2lKOqTd8O7Lnfb7xIOOY4sc2Pw449sYlGg7glDoNBIbuxXqpW7Ko519DRoqOstkitSuaP2HNbC12TbYVX1jwGMg/Wb7xvrfiRu2jdmvJycF2LlwclzNWy6gFW/ga69TzSs4yuBqFt8njgx66FfOcHbzFnbJBKtuGnFxx92wKpjh0Dv8RR1TRxXdBm3xX+WYa/Wn6Eb8heZFuDGuoP0Dw851ri4JqYQle1s29bBT5w1uJOzR6K7uBs5qFv1bQQxHXZVPQl+HnRZS+MSybGxYtL8zC48palqpRjIQZpW2sKyBmJFwD36WNikpd4mWvVVMixrXIpBygtxH3lJU4g/zop8Y78hsxlWVWNmiFhM1y0qeu+i7oUcU9r/GHNM4dohdfoiS221aoU26t15WVP8XKk2qm/p67ZU44J0jH/9VQhL9Ea6Bi8eDwUnZqyFuQtskJj5qMfOnJS6GECXJ+QGIvDNmhj605cDuR15AWGBnuMkGV75uXGPhK+6Nu57975uDJt5OV3j9PIQxVX4xM+wNexPTytlVpLrAbyd95ZDon5MTp6d166v2HDHZS1sze8vWV8KPIgkbFjkPNjFy/54LlJB/EYvU2axtorfEwe7NK6bkI8c10DpO3Zz36UvepgnQWyN93Zt3b8OY5dafMS9MbHpjsv/jBl6pl+9q5Cjjj27Fc8jxudUWQjHz0dmgOmfJDMy9lML/kXIoFF2HLoQE/PvgetbVkreqUDm3b2noOY9T6gtdI3N6mFWl5n/UeI8WUo6xRTyCcysb+jN+MASwG5UmJiOyj6Vuzv6J2TbMbJ6QFfYhT8gW0D3UwJA6iH+7yHhy40gdBlLv1Ji/g19rH27CKffECZ+SNZxCR0Umzu+BM4ZHvuDTTqeT6MTUP0O3Ao6yBxS1vVVASyaoEfIoxr7AfbtqpVIatJKuqCdY3t67Jq5QUy5aYtNG2d86iRyBkDWq6IGowPcpE6uPHxL/+g9M4LWRcSI1vGHggh34nx2/wouiv2tNjVTL9pWRcxBExouqoWarChf9FCS8c4vQAAEABJREFU7jfeUt958XjnJf2de6K1yDDYTRLrVVbRX4jjtl6U/W4M6UYNssxob9ixa710ZZ/AfTXkmn1vaCjHwBerRZKyZkTvoJ5i95EcE5s+BraVLthz4e17VdNg/XKRXapaVV5l/iRIWRsLzx2fP7/wXHjBBut+7boTq86HWcpF0YXouUdceYG6szaML9mLY1l059ki9lQt+E1wsTX5CK/saU9rKyqt2/Ugl12tPunYi71haL+ZfmOdWAPe1uC5bFqWFZutHJfLCx+RX7QSw4X73TLbzDfysPGx5QVeojXEeIX2wgeSz2r4J447zzBv1zclZndydTw+rizrqtYaFFJD5rYt2i7geDlvPra5pIX5fHxFgcx6RQtZGZOvk4OUt8tatxV3CxvTWjmCu1w2mT9VpUDw933XneeQ9AONpC/Ysm3W/BezJTXiYBb71y9/0Z///Iv+/j//BdKBD3ddtnwUGcSsYxZxYz+PX3dqCiO14cdKDV3mXya4aF23SXuw/9gWJ3wdeUUbfpF/hpwLcd+wWXhpYhB7PudfiqZOyMPSVi3ros+fPlM364SVe+nlUnr5ZC3EfPCh7/Xr0P3NeqN9/dr5+D4mvDLOf2L7nn9djT2JH6HRwVpNfBp5KOKRddsP+N92+G56/QJ8vSr/ye6d+H3+/EmfsOnlZSPXG7pfqINP+LriS/gOffnlSo3tumLH61dNW/qxzg+J1/lR7yAPFA11d327s98OcrTAP/CrtG6NcVcfzI0jIVH29ztr/UYtf/ly1Zdp164r4x181sG2pYYa9Mjmw3kracGny/ZZrcBLOqidgFRqbdO2LjL4hv8iQW/ss81NvQ/sWLVdmsK6H1fi8QrctbNeOzo79b2xLky9JDZZ99tl4QP0pnyM/Pxz08tPTQb359cX/d//H/9Z/+P/hIyvd2KSG66wArBmm3+Bd+dDuljE0b/vN+w95DIt8SBpA7s67f1+x0bprFf86ge1Nri3dGhFfLuur/Sx08R5MN9MnAGjbV0+q9w0CFXWRWLSWpu8N/w6eBYIfP26UwMHdE0LtX30N1m7lio1euIoILZfX5nD9tRQeDv1OFTYkucQKeUdHQIHGTI7QM65t3yihjfazHVszR4XOTficef+cVCnHb8X6rwR89ZWtOYsNfqFPRmxLYtwkdeLoqvVqlZNrRX4om2Q+YQx0K8Zt8FaXpC7rk2XlwJ/kOu3WbO5X9iLCsHLKi0rdhODv/zlVV9+uekvf7nOtmpRuenguaNRdwuyGvbaRh6BfsTLo6tVzVHu5Sdo5rNjkzgGObPJD3btyNtZs6hnRthRs82eYXv2EUmcTxm2px3iCJ6wKS1oLfxuXKnpZS111tYYQp7OOkdsaGCT+TOm7kMHQT333A5PJ167mFZ4RY7Fc2TA2Cv2r3PSNA07St8fNXG2ZX+LC6U3yYo82czNEdKw79GF/jG2ZMQ+p9IXuPfY2XLiC03w4mhGF7YNjA5dZx2BFuqUnB4MOiB4CD27h9QJXACWc/+hBgdERnEg+IO8dEAwjQDz0TE0ZJ92tNRCatRNoJErYZ5kTvTZJQNifBz7vO93Yj6JlYMJZEfPAX4MZgAbPOcdX/79//cLe+FFbtQMTq2XTRv3q23NOliUfXClv64bAgsBpfKmYn1s66p1AWizTmzmpoGSbTVkBoSuPHckJjv3gtgS6OypVYtgU2jioziyjkN3QldiN+kg6gyO/VBiVegyxR1Iv8BiIB4+PX22CGViXn99wboPyLB8GD6639M8kP/SEIEkguafdtriVBI5O78h7a9Fkf1fkdqeuHq0c/Dx8iNTxoEPNL/H+oHkH9VlfWrCD9ypw2wG+sGOH8j+6w5jy+/BfyFLZgx+S/ZHO35r/o9wBDfsf0TyPvcPJf6vEUT52Vzehf5xx7b8xyRzNqpTOyqo2Zthm/j/kpdfrfcYgUIs4Pr9WRiU6UBmQlNcAkwF9buQvAe+q3/y1oF5Y5g3tCHb38FTYOysxxwE8rcJbhNT8ikaeaHN9Mjlj2DSfiOwLc+bEMEHzQg9365TwRSai6GQfDb6eDxxaW1PGtsfSR79yDm7mbZLfodv+LN3XsOB2XPw9FMwc06c9O0BJ/dI2/KUmdbKMWVMZ6DIIEjAZdlWbr62lSO6oucDWdDvUA+6IEIT+jwMhCe4QPqBVqXkOxBa21PfO42x54GzLNEnudPS0AfCmw/yPF9NfOb14XB5sp2oQd9nV2ktu5QH/MbDWPzU47ANflEDHxrb+jZPTIc4aLlK1vPIh5SdB5gjD4XQFPoXfiDlAbu1wsahndpOTPDuySbEI99Acv5NnjgSw87DXHieD0eg4UE/k50H0ujt0KCSqfNqIycgK4190u/Ylx93Oz8W008unnErbIzNT+hY/ISDx98zzpHfT5mls7Ww3aomGZ9lfXfYPyAesye2M+r6SBL9Cz+SFn58pW+jCKq0tpUf1zVRQ5lKP6s+vhCS050Bw4cz+MTcFvwAdoZ+56H1zo/bOy8Mb/NF0MlYCC4EJ+6h0TzQQpw7D6rhDUz0vIQvIOSjROcRvbbBSYibEKo7eYjsMX9wHRrksSPXsEE+6Y2PhZ2g3s9JAwGWyPwhRXErvUnTkRO7+J2mnf6B/B25TzyLTrEpxJMOfyIg8iLk9NuK3oCxwY4m67vjh2HmIjf8hqkohoLvlC3U9pBMyFymQv+0PxOxJ7GpKkVO+sHH9oM83ajZ5CpraMRuhNhWldVa8YOm8QNnnWs3vInVlImivByZfJJsy9APWzls1gbdASgAEowSwwPexDH8mYtdTNOFMHyxA0T0vAcWPCbhAxOcz7lBHuJHtYbNxUzOWCrNmm5W9BItxecycSj2DUj6Q48SMIdekyZ25cNB2j37jnLAkAa6gxcngqdTC4GJBq9ogmwoeaGj87A9Y1noDbQq9Iz5cvzGi+fkIHUrDkj1hJkPcJFknF+WZf6AbIUPLjVwBSy8AAkkOPMHNr+aR/DQhye2IoYzdtFwdnJw8IMyP0gv+QEb4Efruq5C9LSh84PbyAnucrmoEeNOzMI34G/Zy2fIOy8veGHHmu/ERDL10gS5qkniRWsg+RiP2HjGS98dQQWCtK3oXfEtPlYF2+XIoot6+p7AcJ6xacaMgMXvJQZkhnHoAzt7RMfv087HpM4KScxSn6nZtLaxv1QobziS2okOcTT20WVdWB/8IIcu+ACiKFm8JA6pk50XDZ2YVWuy0UO9Dl5qIUJYT8ralJ9++G2fY1rbeh62FZ2JycI+fuBH6ANZv/E3dlYTcsUxZOrAJZkcFpBcb+S5VQkzlFgEhMOYq9RE+pF5zBhJeSkY+du6YWvJ/EkuRR5dEqImLM1zPryJc3w+8H2fHySGFD7BQGuXDIjDsqbNlsKbNZe4hSNyjN3l0sdj+oliGyYmOsbv1N7MPeOgmVbj5duyNS3xmT5ZUeeDb+y636/0+4SDfbC15LHIJwGUwA/skWwDkizGQ1VNtue8OGwmHm16GRY2x4/oKkxvvAwU8RoU1SDWO+tqJy6dujiI0cHzy047Rp+ypUiSUMiFhmvHx4MXlHf4bryoTasEibmdPeoAYFcfKFTTQFfyH5p91opkWwOdY/Jxwc7s2W1dNGFprONDg/tbNamgzxqiAScO+EenJg72rjsvwYEbgE079/qDD089//07fBXQ0QUTMSt17L8R5xtveQcC0Y7MQQ3uuvGMkBi0Vry83rjfbMq6b2VskMyfxvoJrCt1WBgnTX4aXIy09MAxEvIz6uzTg3F0j9NpyZzMhyNAmDTQsxCDZc3HFfyb98T7Q/6QDRNy7uSoS3g2AKm1ReYPKE5mPGgP2VY18sA4egt7W+OFIXqKtbtsq+qxN9tIsJAOL3tbazV5k7uCXhwjs5mGluHjLPQUNnrG8Hq7quOjbTV0ZT8I5D4WWNG5XVbimg9A+EgNiWMjnoHkGXYwQm5TlVSNPu0gSEfqCxuET1SBHLzFS1T8xs74tG6bskdVY2J41lKnBhr134JrXQP+hQ8QC/YUfJHXFqkiDwMOajU8nXrpj7V6u79Rc7dpV+MF7+Wy6YIvG/ekdV3BSwtxTR8FGr3QPeC5U6O7ptnCVva0HT8CWUOJy+165SPaGzFMvpM7Ic/K4eIaZmUM0I9dtvU5/0rt0yct6IeKl8I35FzVamEY34eyJrJO81y6U/epcePzhv0B47SRXeS8taaAbVU1GTpbD1xBJd2pyyvr7cozw501M0aXbXK6zTWzsH5jX+pg28C9XLSzt5AKuUWWtbAPZm3Jkpgo9KBaFz6mDtb96+srevjwQC464+AMbWulnfV7EMN1XWb8qwohUrXSWa8MqeGpm9xkemBjoaOzN5g6WPgIvF4Wmd9wjZrYwcOl9GPXy6eVOL7xMf2mqgIkV3zf0T9kNclWQxYOKPYltmkPfLVNbj4rtS8Ow9xaU2Td85djcp9gj7LJdXWtsWdt6K/p08unjdqhFljhLimQ9dfZSy6Xy6RZN9YQe/jXr296e71h66GDusLVmXNxtLZwLewztXHojToDodDkL+bdpx3xp6atG/la13XmMR9+Ly+rbEkBDS3EKvGJL9F1fbuRp4MQLBrkUcDZlqLjwL7sx3fuc4nLzt513a+6E6O2blo2dF2sn//uk/IvySNf+JxYLnNv2mQTaz48XfmY/Pa6awxNW2PH0grbukgRMVz1Qq0lLmJ9Dwiztnbq5YWP6onbjj1v7DmvxOHKel64Lw9ZRkf+89Fv16984F6Rs0oq4mkl5ssy0Flq6LM92xXeZW3ofoyz9sF9/vSi5j/p9etn/f//l6t+4SPzl69fFd81j46HXa/YsRHfbbtMefG7d/YXZuNP7J/A3pV2Z0+ihOTSjMGNdZj7d/4imdWwb1FVk8OP/9u2UScXXZDf2cOqNebNOm0zv/ldfLlsWpfwNvLY+Yh8qB9nLjf2x8+fL0oMA4lp1tdAPmkmdy/su8aYUub0OLJ21lV6fT3w+abkKXoyfcfm2/u/8hV1eg8af7pG7/RLC+s6cQnPhdpoyFppl8um7fJJrVb4Qq95DA3wC7XZFP+3bWW8gT3I347cAzz5Y421x3oVUdrI15a/UPGy6XJZoWnQdx3UKE7BP0Kmy0sDNjiazEe0C/G8wFMugVCRrAW5G/K3TYwF+yBP1vxja8Um0XYCd2ONXgFKUX1Id/bk5DfyKFnt1GuAKQRF1MDnpmpAeeISqhv1w/aL31L021bk3HgOujKX9ddR0llrqYVtW9QWCXOhE3o6uQ1I4QlvhKcN2MbkUjXaykzAuUyoaio3mT+tFTYUtCU/bKzWVChrxLmh2LZy3DH6znNax/n42+MMU2kCmIttgzoc1ORdN/ZLQjJtRpwi5mlf5FWTED/x1YzOMfskcMogvEIl+6NE+TEvUWLIO9BzkO9BHxkIX7gvsRzgN7jo35VymDZRqk+9LkEzuIS3S7KM361KrZVsMFwO4s7P1/oAABAASURBVH8nH5EBSjkgE2TEzrRF/hYtxKiw3SU9QY8j0kcN8Tihwfz/73961S9/XnFvkdcv6t6Bjs7YAxNBpcwYnxpt06eO4KCrDKCkMXpX9LfZzxyU2FXgF63rhi9NOeJ38nRw/5HFecYneHG4grQK35dlmetvY52UMZipnftMeA1n4bxtPQ9oLCPgV+CS3ZRC/gjBOXPwRMhIIaVyMvgIiUIi9iPIUBXwf70zCespkA/wt0ThnZ94j0Aq6R8Q4IQbGlTqCQznmTnbFJ1lWznedYQYROylkVXcZ04QfXH4UQN0Ke+B/CHbGU54iJj937vUg/6p96kv9LaRpwmUWf5DH9oj1JKA6A+IY0AQGRjC6Ns58XOORTiA9AORZm5kPOBKHYYHgFMATM53/vD8BoTmjyD2TZi+WLYneXCz8894IQPc1Lhip6TflGx72mCf7W8S/YCEcvIkV0+wqQVAymZk9Ir8W2KMaNKQ2D5iOuMrjqE8xNihY/jDieXI4UqOLb/PJq/vgG8fcxIiG9qctKH7WEOZfwK/YcU9AdvAeHD5ET7am/7QaW9sOv0ZbIYBVDGnd8BkbE8Mhp7Hkyb2cg9RwNgfQsx9ks32STsHCBtASGlCfto8J3/jgsq4Q0ZYmVZyJI5TxlAeQiBRdAbHlOyMTnvH3EsG+RvoGrM9Z0Opd1zogrf9rsMORlOe7W+tSoRKnaDnRtzjDDgHoBOHba7PM/0fQcjTeTBlc2GUmAToznOicdD2pKehTb/m/MfLwKhvIEVOwDZkPsfY2qE7/wbWAX7I/Dl9CA8xgiZyOsxpAxDKhpJ18czBOT+UGEAqEQ8Tgyg6+CEd6L0/+Kwck6dLmJDhhMizY98gpl0DYbaVG3pAH47kKTID6T+nBvQDFSYsVU1VDB6TJfNHE+J3AAs08NPFLNBamzyIUY7YEJh6sGdQpYHMx/a0QqJ92h3aos+pACziAUQWtcLgYHF29KVe8/CccSCyBoYPSeELoOrRP2Xr/cAPCGL3CMM7XtCfc/pwxKaQpQ069rUqaJ8ATyYA0sRVMwahs2uOc7FjBz1aoTjyIhfMPEGJlLL/DNn+BrLE+ATigP8hnPwwxfc898Ufy9BqHp66LdP6/TltzNoANWmel8jq1FonvoicaPth7zlS9rnBvXB//E3o8XAWDXFHsUPJAaA808EXeR26juyB3YGDvm1mqR6UHXl6l2X7xCn+S2ctlVKHsW9wPx4oCcSWSfzhEnbbHzCnr9EXQD0/KO7ADZlDjV8SjXq18ZPJgV7M4YqIEdto9U2effbtR1ueNvrR5kek+aEwENKR0mmVA1nC56yXVMNC7QxiMunQO+OTcWiBdzb4wpP4JH5MzdOxibk8gozELry0fWcfom/mCpojY4SF3ja8xT4/dPCBYOdHz06ud/oHvLbFCRSWj1kjgzyadWdnjl41fnSswmTF9kBnED8HOidkjA39AXY9AykRJzXGyIvOnaLtaJt9fkFG3kF9pXSMc/0hqxU/dpZVst6PQobrRBR9ZZI2MnZ+vNOVfc5nDvMkMT47sukTqM5LvgPdDd8a9RB073eJBWabH6T8wCQ+jTqZUAUvMaIOhe35YbjykqmVwY8JdCd/wV/Qhw+EOjEROqtJHf4Mi4EzOS+VnizaoXks66KqOSmCrsYvadvU8KG8YLrxonfH/kHw7Qfd5ByykQOqE8cDGACn3GpC8UNw4MMIPfx76gW/BU60QzDzYi92hsQMi0vBL2iiMzbs+fU8oGDe0Uk3OT3Ad/KZXDZ4Wmvh0n7ccAUG6mtMkDpKDmpxBw7q8iCHaUUx2AgWEJYu7czt5AQhnCDRN0lox4hHXY11yJB5oTNwyLYadkCijt7A4Fd7a6vyo7j3gexBzo9zncSOCV2ZE8dc48iBXTv1eyf2B2s7sWV66ogNB3NHbAzyIwxswYCdH9yhs61WTY3YdF4CHrwNsSHC3XJTQPRhoWnCRHVicCROxKFjH6rwEyKdsjsEgdg1ZfLyfCfmB3Ud2fkXXJCqI3Qn55BrIJiSpD3lGG2YRjx2xY9AJ5eiLsLbiG9stqEsEeOugbzQZR60bEs5Z01AxAA1U95A2WA/z7+AbFl3TFeFGBb4DI/xv5EbqbADp0XuifWBwbaVP9EXWbElOZyyMmeIoRC8AaupqvC5Y+tQQ1eXdJ15iP1Sa2aOljV3PogPLfETPiGTrChxXWITY9gZD/wJHNNGiz/MLfjUqtj2D8gGug2UXEImL4aMLmLQyUnykHW+oKvYG1zwGJjxibyh5K1Df+cNWXyOHfqNY0Xv5XJhn16mP5ggc1nXVQiZ2cv/L1rsr0UMRjCO/10bfpVKj/JTalzEpAocMHQepr9syBPxTP2Rj3OGK0zlVcfu+eK0+EEDuSJj+ldifWV/9YzDgl2FHXASq658/N2PPVbJDWLmXLSxEQMSA4s/wRu7wXGGXZ36C2RQzLcqtWWZum3LBuRJl3qnYDmH0q9qsq2dNZvYhlKtsGOc9MiO3HXbVEsTQjNUtaaqUqMNAvcn/QHnnbjEh2olmRP5dpNtYJXV0I0OdB7Udeq4SyovUoOOxug6WOBnzrGdeOeDIQSyakJnUQ0Um9FQolHK0amX4uMVaM6BnVLHJk0aocIaY0xcR4dtEbaJTxEc5OFgjzmwL7IkbEVXxvO+cx8afUUchnKfyHxrixo1c7Cv3OBje9QRm5Gzs2cN9nNFSTWJGA3d1MedWjAv+S8azA18ufGMmbV5Z+8KadZ2ajhtxjBrsB+ZOo4PC3Ea+DuQKfjP+aF1a6yFNu+V+7RXM8dSQVIa/NYahCxhKQ811uBTljRU+NLIX+c5YUBoaHK/X1f46RspNlfsaHGJ9jg6H/Ou+N21bQvAMxMKDny586Gt8NGwJzfn/teVdsPW5CfP19f8S2xi1pGFGUp+hP7IFvo6/cKugwC/8QHrzj4W3oE9Vz6e7dxH8tH6ykfg3ges+ILe+LAsKzZtMvyBPrrMHKyszUMH4/QX1s6At0/bg99RveMXfe5Vnb3rIHfhH/Ac1Mvtdp26woOL2pIXcpJ9a2DzBOi4wUq8GF95djKEB7Xydn3V1+sb+8auYSu1kP2gISOwQPvy8jL/xevlshFj6JDZsUWPo5GDQV3s1I+waaB70Iq8rOuiKnLOvMC3tqq17eREjmQd1Oj58UMcjJEd24PLvX4n3gNaQ2ut2qEX/ajoR/Hhy/ry5a4B7uWyanspea7BrnWjFi6L4sdKrpe2qtyEo4Dx5w6X9cJHtE98pMx/tvtPf/pJLXmIvXzEqlb4YLXWcM98NNnJ2X1CjxFC1LASz517fk/dsraXVdr4YLjFhgB2/PzzZ+SMiW8Nj9ywGwGcHUgd7PBHho1HJQ3i2JG3btCOQyx3Pgy/KPWr/IU1cvrzz5+QuVGzhV19wqzbUXrG+6C2EaYFw2yzRhfZ1lc+lH/5+sp9+a7cpxp6VvK2RNHAKHxbGG/bok/Edl1f4etaWI+JtzgG9TrI0dIulFnxofPKB/grdiDgQJely3rAI7n+Tv/hf+16o44P5V+XS0PFfWjAN/Sf/tOhfOD6u7/7pL/7Vz+Rm1UXYvenn170J3CxRdhUQqitofMY5CI1eLu/YsNOnKyFGDfu7Y09ZrusWlhzGzklBMwX/iwScd6Qf+GD6gsfn1/wcaOP6JnvwT5rdGW9E34trRG7FUzyEcutjhGp18Q8tn/+edPnny7kyCr0waJsK536eEHXurY5n3prxPlg7dzzr6rZw5dqKuwcxDPQWQ9bkzZMLeCND4U3PmbmP2e/Q29bA/o7RsCis24OSR2QshaW1YoN29IUXYOoLdi1rqV1KaIv7XxUZAucbIjTZVv1M378/KeL8pceFmx2iaNrEOttXelL5k9ObtPCFeQPfB2yNXUWPNmbeowDignbWpho1NWBLQe/CQb3hUmH6QM6R5mlitPkO76+YeDX11f2gF22BasO7nXhG9Rg2lfq+Wv+hfnbDt2BrbGxqInY1cMiyfAdwNDzgJ16Pai9+6zdfe47hn/Ibg8yayUOiSUT4Ezux+w2Yruthb2Wy6pqWojtSpw3Enh5WQQJOCFDiowGTfyzrfwlmJ13BMntvmMn6Ttog7uT77RX2t4b+kqDedimP1WSbaCjV+AGvnUNCnZhDdS0R+hdoGkQYDPxPthLcZN8SQcCa9JqHoiTPE/lqCDIwwB5UMwHcZ95UsklVZW2yym7s1+lDhecrLJs5MOzc89BObRWp16PyMBazWdWgxdQasRtWRa1KmLWTmBsYonZ0pEYdN1YT//P/+4Le8aue7/iw5vGsTCPlciPfbGl42c/KCxZS4qU9tTfidNBbRzEakzYCUjuPzee+8M/pGnTyT/oG0y8GLINb89ABz53fJxALK3zT4gTm+kP8WhLbB9iWjkyhxji0act0U84M/Uv8F8rAkaRnSudf8zJhvXO9qFvWwXoh+MDyQ8z3w9TgE/Mb8nJ3K+spraC/xFcv6KcJB91TMQ/5oLOgZ8TfuRn7kfUf+lxfAr8zXqw9W/lG9nA/lARcSfhiP5Dqt+b/Ifl/x4nePRy/YPz9636Ti9yJiWuPOtojv9AcqbMLmdzBQoI7vdgmH0UYMH8Hslfj49xATii1rY4Gf3++SD/TQKzI9vGwJPqvP4m6fdI4sZd5eRLX0yH+dFHomLYiSLi4IMLTDzjzImj058/iLiR9TytgPvxtCfn9/p+IEIMmEh9glBlwu7ZisOmX0DaB0jW8zhlSEzpeXzsP3Fpfw+fdbbzwzQ3vPhmgnxCuOLCIx4IsKP7HM9ZxrbFyfADnrUYr5gB7wmDm3HiNTCaE9x5nuPBTbdz8+5wovOcer/akfE+VOyM/I8wGSFpVcpNfuEG36pUxG9dFx66mkz9PIxVjsiZdQHzwL6dlwn54Z2HiMguW42HhamdfnhHaEGMjOmHJhCfDh48dn4YPP0UR+Ts1MrOg0wgtRNdoY+noc188LfbjQffwMFDM7GA2TJSzjM8oCR054Hl9DO+FT5X0LgTC8M7KZXDtkL/BFcph23whu8biAP0xJ9xi/wF+U3VSq5vtLaJwMDW2Jsf4/vsI+JXMlvVlLHwg6Xgs85j4NTOD6jb44NOfowsGz8SL4FNjTwWvCjCN7hGEbYHICJeRoaYYjhPxM82PxYn5GGSF0MTyWXhwba1Uujs+IBIFGAKszmtMg/3ICz6xZWH48YPiwYvU6pmJf4rD8QrPqXfWpOQJ45ivrC7Yb+ss2aRx5TsmnXVoN/wNfyB0Gc+UNVU0fuUR39BVugasvNgnykb4TCE9rRhkV2sp0N5gA7k4Ttk67pp2xagtG7YgDzbSg3GtNTujR8/O/HKg/bg4T2yAg17bMvYYVsCgivGVaVp14pu+plTDuZsa0FPfrCtxG8hVjb8mQ+QwAN9WQNZjxNYR+Oxt0afIE+OO2t0kKewBQb2BWJ/1u7BOgvdnHvQtVZKN/IDHUdpQ7LSAAAQAElEQVRDN9c4fduyDQ2SGUdW+FtrxIh4EbPCJ4O0zDWnVfGNccemAAI4cUbnYearNU1e5BeQ2RERVWKCuCxq1M/TZgRIrVTEq8AnVlUl21NomkCrYvzAlef8IF47NX5n/xnEpVVDflPqc9tWtYbcWTdW/kTnjZeynRddGzWxrotss8aIQwKGhoFvhfzMnTQNmasMjunZpr9i70JeZXFy4SqO8A5iGr/Kln3CpG+LCnsGdt+x48oL23Ot3pU8hW9Zlml3m3E0dbsqtqxL2lULNq/QIBVt0SJ19N3Za2/spWlTW514TAJLiX/wt9AQr+v9ptiQ3CzTj2WufcuTJfjZeVz6w947Nh/UacapvUD6gdRXWkzRwn6xbgu2n/GNmPgW3oMXC3fytU85Q51f1eMJGBrdkZE2fIlDfsxnHD+DC4Tm4B6+sL4aMQ1OEK3RTf0uCz5Vk+13iA3ha61pjM5ecVPqp9NPPGwT+4b97bGX7OerrCqlZgOYqICseQwNfOjIGxrEfMYAXCaL+osdyVkhIziXZ6yDW9dVl8tKnFaRpQl+CmYUMXNsqWP4zloPOvhynV3wA8jAftQydmQcvA0zg/Rj386+k+nxcGIQs0Be/qRGQgf59D+mZM8tbF63RmyspZWCF8eT1rbsE6pq9plW7OwoG9y/jL2tasrYkFXIHL1PPSfNECLIyZ2X41dgn/3oSIwSx8iM/Xfum7E1LzyCC+yPPTz0ssjhgq3LfEmyU3M3eA5q7pU1d+Vl1p1+x8Aqab0sWqmX1powU8V9DxEaqQtoRh+aQMxurLGs22s+XrCeZEPftJLLjbqTLLvwa1denuUZJ7av64JNqxovkmAhDgIK3AmZT1xMXATBSFKGtJPz/KuUTqwG9uhx2A6ZYn9AVGrnhe2sZ3wb8NtGPnq3Dfto458jAME0oaE5T/CN+YMXd1d8vLO28mIuk7F/mzJW5X75+vXKi8obz227IsO2Vvany2U76/myaN1OWFifK7CsTRsQHZATG9be1DH49N2J1wHvRZdPF3g3/CoReny04vvO81Lg4MXdMf3r5PaYc4P8pO4GMdqJ15WPYgf0IwLEgW8I0gRJrUrVCl/ukqeaqX9nbRzErcPn1oioJh4UcdywH/suF63k0rZsi8WskVaa42I/zX3M5LHQA3YqwDTt2HSj9m7zP615vhTceXl3Jd7X6+ADz1039ued+1N8PsjnwXx4Y0PgwL/4OYWSxsQ/+NA/Y2tClzXz8rKpNQYSuruufLC7TcBvwWwmOFs1Va0zn1+/fsWOtzOukBzEOrKjN+1gr+atP1zC3y5Y1QcRAwpdOzandr5ev+qVNZIX58lHYCe+rUmXl4uqSvHryu+PuSazLonLlTV1pCKYHBJxX5V4Vyt8adTIyn6ZPLzMtvebbs/7EiGNnbfbKx90vuiNj6WdGmvN8C3Kv4bbNvipQ4zHBmu7IJ/9qC1Cvqm9derc1rSLLnyYWcipOBLryPrp82fkXVTk/Y69b9Rb/LvxIePKPpM94kbLtJKDyPhEXX/6tMG3Kf+iNHC5bORln3a+zX+9uWNDU2y0rRw78bkh/+uXL/rll9On6PrlL1/YI6/EZtOnF+wJbC9xa67JxDprIPEoYr0sC34taviyEIOB+IPC2anJIQZAqxWVhzofyEgncqyYsbSmdb1oXS6z7A7W4M6emmeX3B/ESgm93XTZNl2I6UHcU0v518NX8pp/FZu+VfpM/F6wN3bN2nEhe8NvckptvHw6PypitjACP99ERy4zHMqHs6J/YS1+Iq75IPnl6xd9+eUr86GUGjZfLi8KzcLefmONJY5pr/TfXq+yrRf0lalFfHr7uuvrl12vD/j65YbuXcLmbTvjF5+vrOHEoPMRGDc1sv80UTvWhY8tgRfajd8byyrlg9xPfNCK3aK2Efh+vlKjr2/5sBnUkLn3jHGg95W6+Er7pob9nQAnfvHxlTX6+vpG7fQwvUNye6FeX1j3s74+LboAsUV8rB3k9RW/48/Cc9KSfflSatT/iF1O7Bbyv+JTsQ8cut8H8kvrumnBmStr+n4nH3wcFnkXh+1p69sba/7rGzG8UqtfZz5e+cAb/26sk2pt5iV+PHED3s8//6w//elPzFkHvh/4Kmwxlyvr4o0YXVnTG7W1s//9+c9fWN9X9n9hZ9MYVlXD1rtu5Cb5eXu96/52aLoFj8nRcOnW/6T/+J8KPT+zjR3i+wz7Ij5aUu1CFHPShdz9/PNFCx8wCT9jY+PKR+GmKnH/Izdv96nvQP62XpS6/umnz8TK0AzAunAvTO2ER6gp6raVhLkqWnuIEMCDbcQoccoe3fshi+MR59wzYsfPP6/69Lmp1apO/e04sLNXGmELH8HYArRehn762fr8UxGbQ4P5C2uhVQn1otGFD80/U5ONnHTsR5PSr2rpAgZO20IfY7L/5UP9Qd4P7lE7MMahQb5QAT08Q4o/ro6eg0HiINZZEb98VN/Q3RRfllX0F+6xd/JJTsnXkJDHhTNyFp6XGkZXBnKwgGRb2bNfWQdv8L28SBu1fPBhLs9csSdu5Z4VSM1lrxZHIWZpVnLd6XdwoakirhiV9zGd+OdZiqmHPbFMCr6Ps3/6feiIMgiHWEXc//qExOWYdtptyigUr2vD94yhPSJPrGM6p0i5SjbCqAuu76fhDX5ZmrKP2NBJWtZVG+uXISNO5IQOMUp8SK8C4YnZlNis2TwLpG7hkG38ShSkCiPIlb2hwYg48hP7DHZAGy87MoDrMdvEKbJtMw8ZNWv2sYqpJRlY5jqiY313HNTvnWeSnbzFxrJnrHae5+/8TmTZnjLDNXL5BvZTGLaw7iMj8dlYu3EjNiU1aScX9PaTJ8K6imFRC66GHgYhJPYF7h0wO2s4/9ucvtx0jFX/7t9yn3jr7K+fWW+bUktZh/mgrPjPGok0e16nT2NIsS8qztrpE7/zXJRcDIxNbaUWgxsw5Nk/e8IgEFVN67Lqsl20XTat5N44ELrOGoyM1HjANnlvynFwj7/xm3/iQdhW5NietXfnWeXGPfEOFPP/6DPGhNl2mr8Z7JMvcv5aSGA+wt+s9L8Yw++H8kwY1fDQbXsWn+0HJs3Hfsbf4Mmf9puUb/Mn56nfPkedYpr0MNCl8IaCC5zjkz806T1b++QPLlCMA+ELTLoUp8wfaeZiCpRscGX9eITnR/iR5vfGU/T0YUxds07QMxf8gyk2PLrfNU/81I3NGU9+bLS/2TnnUZTW9rsfof1O4G8MwjPhIf83SCYqsp4gE7eHvjn5D1zwfOYu9k9d8Ibl2U8bmZge9N8Mvyf/oyAbozmnLiYeJtCT5hQXTj0Piz8g7LN94j+2kTUhsYtA8izoRX5ye5pgOBjbZgpI/wMwO8/EVqYbSPOgp/t+ThW5IJg9XwT1fS6dilz40g/EtrS/B1MUNmP+JInqD+xif1doTrsyK9nGPUDSuWLpfDyR9xxG/5lzTTmRFci8bU2fMwAmLZPPNWqMMjcJpt7PSYNReYBJP7SBCM94MJfW4UDWE582OBcPmJl7QOhz84qM8AXmFLxnn8p69+fX3oZmAramnbxcHGW0MR9RUa/0gw8w9X6+z6Mn/UykfcqzH3p5KSmYLYfkHUCRpz4hfVMD4Q+B/T1tcJE7YgyDcikktmk9Zcx48DD5pIFMRqYNDYOB8IBUjAKavOKw/d6PnNzgA4lz2v7QC6mcS3ymRSS6B6AJmTOyoieQfB+82Ek/tLBIdJ50Gc+5Rx6MdNtCvGxGgJRW89j5FRz7wtORk/YdQgHjOWahMYaEq1TIsS0Bc55623lYiX0g9TxsaBjYFiWHTxEobBYPp8lVHrbBTQvBy7K/QZXhO2OrxxEcJI/R2WQc6Ph9vMdnnLIgsU+ZVTUfrhpP2K1qyjY6pg84lxbyaY0dHqnNB3dPn8XTot3wQ0q8om/oPJwGnqEnJggp+1NAHw7r/PPUFznn9FDDnsYDvG1SO3RQg516IcSy4bPAB049oLCln+zMSbngmxu9miDsVg6Ibct2RhMQr/utk48D/ESpgxzozCiU1uMPfJw6IfZp9gubB/GzoQP0ODpGBy9Zp0+aB6SyDa4UXnHY5qr5YFtVzD3ijGuhn3IgydyMCbKJAvylajV5G3Zwzr4NDpld44xhftxNnxK3oXroqGr0LU8uJE5l56Dgb429EpwNBWfBZ5fonkRcBzpin23ZJn5dnToMME3t1MSFJmPbNGPi6MzYd3R06ndEFm3wT4hOKTprokKbOs8gMm0rf8RV9GdorHnYBvXgYyL7DwhNkGishfUQHXZosR9biISqNQWfvnKA78hIt89Yas7bNUlgn3mLTVdeDN94CZof9aGfQOgzRzOH+ZGUXMZnWbJNbc+RGIpQK0d4qhbGC8MiQpn1GTfeFsTGvOTqH+KWfn/Y6go9rJxTN36gCDkZoY8xqpk9z2DTM1a0ZlX4ue+MvHUQvuo8dn4APnVo0sbGJtsZaj/uOmk0j44etM0+FNP+47EHR070xtcQjPgCHPjXWsOG+C3MHjrQaxs9BTjkGl06eBl654f5Tu3h3MRn1s6VeeIRHZlArBxfpl+atRidnbXf0ZuYduR0eMSRPE1fwA3mxwPPFHo79T6Ul6wDG3BzynOVWp022ha3CEUGXbUW/OlTZDztiv8jzoC0LdsaCOREpqcusZ/Z4Wee3Azs6RNg4jxwrgNj2kjEYR7IjA4zPxiHZsAjkLMOMa5Pesk2IOVHf2gDtpkQ+g8VOl1zOG2bsiJImmMa+K2CyP7fmfvzbkuS68oT2/uY+73vRWQiEzM4YAYxEgSL7OqqbrW0lr7/39JSS2up1KruEtWqgURmxHt3cDP9tvm9LyIDCRTJmmjhx2068zlm7tctIpO6QNZe2w0ceCFXFNuyTUuztnzbrwiopOjY0T3j0SNkAabw5YY+Q1VZFxnZIXKXZR8zQ9MO6oxTafLBB+FTyG4V/SQ72AHkZlJiLNCoS+ZPaOOnxHHgr/RhJZSYsKEr4SFWnY9M1ymrkb/LkkOTPRaFPNvMwbus9/WafMPQwr7Qd/C64oP4eWO9DOK2kYedXKuGXvAq/Co1Ke1ahWpp0hfFALkG3w5tg6ZV4tDhLTX6A72rCjMael+0r7GCToovM4dXwB+Tr9G7tabG+0F0GfBOClj8sbDJ86Dyrm9n3vbkdyU3sy+OKdMqeEUvwaCj+AA3Nqa9YWf6+eCc+cv1hG0dGnQNv6Fb8dRtg3dkzWHm7Yxr6pk8zwelu49tw0eyrVbZu0pSzbUcmXRobwrN+fysfPzf2NOiR8P2Ax+1bE/62DDf/9CdASwZYmbqGvr4M/OxZyNu0SEfr8582YzO+QuH1zwv6Mf2Cl84YFTush110CcxY6/h0M7omrhfr515AfikCpLYHHzPMd3KlTWePSrd6I9yMp3E1rayThrPwgXbTC4RCvKgk4eRWUGfEJz4Z0PuhY9vV3wuODn6QcyMzAAAEABJREFUVIt71MhBM7YRP5wBXVeK7VTslRcOiU6KD2J/uXQ8HqcOOTAJhDZ50uFx11vwFHu2KCMLDZlTF3SoWmQbSG4XfkAVcix7N2lPf7C3XDXzYww45BrgW8sKLbpDjW5X4DLhCt/koVXKnKgjPzGyUobmSy78Orix58TB4ZkPlx2hEwedqhZt2BFdcbFWPvaKj61vOWjK++flPOC/quH7xCOHg8E55HDk0BhflHic817Bh0/h1PhrXQ9al0WhyTpttB85iGyFDyTyZUPuRqsmzqDVYYS6ih0dHZN3Zz6Kd/Iy+lWz4iMcBrbkgrYB1KI01vzDw6MiL3k7iMflZm/4FrgNnIahdoMiXvCuh618AI7eyzwkKdnIwzfJgys5Gh1baxMvfK4875+fTxx4nRV9QceuAUiW+Ki87P6EMGvhzPv8ujzo1SsObjgoxVz2osHBYCfnrjrEZ8Qb0vkveeP7sVmHdtRxOYiwgLvp9HyF/zJpN3xzRbdWTQ+c2jTwIjv2ZuzCeizmol/kjRGfG583eBhXloITHh2E+ODIx3CRwxu29z7AK6W0KnR80JZ3GQ4TNmRDgh4baxGdQDtwaJQP+9fgXC31RRoLPNCXsQs+iD8HsYkqHfvyl2A6ag1kJlcjc8Ybh0aXhZjZpUbcElu44m/JHAxkDT09vcEOGGjoo49e6fXr19rQPYdUAwXDq1MHChuyh7Uq6OGEHr0XNhA3tgJEwrsreAuHuvnXq6F75tAUIYxjDoF4y0HZhX3GWtTICbZcYi0dDqwH8iIyUUdv3571lINwIH5obVW5tGBTcvPKmvHQXKrqQxkT/LMnJ/+vkQF+n3NZ+1fyq09/5wA+ePFn1ki5oaLVyQfbEa+OYzd+Y43R1YG3HHYvywE/fUWtHVTV1InB6enKIfMzB7FnDd6nB74Y6CWVRFxQg2aRl13n61nPl7d65tnz3Df9+88O+r/8z7/Vbz9v+vyNtF0L+0w+LqwVS/AhHCIEImSzH33NxOPrFZxGLFadWOsnDoHX9Qj9qoV4o55SLvgp+jfYOf4h967k05V8Ss4Ep4jpQOkzz6oTul2oQ5e9Lz4KDm7BbuQVSnE1zAvP6HY5l87PNXMhB7Jt6eh0CZkKxOiDovRLVZ5zFw7KUGfaBSv0XmTmbCNHWqqAFi8Codl2FpKKuXt+T+dECSA+OnNQ//bzE/mAtZvgNeS2aQziMwXCQNaC8lxKDhVDD4+LPvr4QfmLC87gkK746in83p6wrcNDyvqom56wke053loR4yfkSq5NyWsRJ17v5hjqaXDrxL1spaCezhwwGt+XwqfLbhLzLkZAG+TQHWwT84PyPABJG/na4ZnYdfI8uTGGIhYIv3Q6AzBSUQvWpfRAUEroLuhw4hk34GVbjfwJThlc+nZ6otxrmnCxmlIM3srBKi6YbKcOmQDSDsAaP2zAhfg/AydtOCesMVW2X2BpTfEnrgJf4GEHfrCbEKV1YX6RbONTCTYa7EcLTl/YJwze8bjItlLin5GFOTuo+MKrFH4GLWvEKJLY2JbBHSy+ba6FM3pclcHO5jsmwGe61kSZNkZ2FB7IybOgLcscj91X4sSrhDp8q8UGq8qiqw7dlklZTCmFIdlOEzBtKvAH0C1ylHV+OOh//V/O7JGr1uODzFyWZuQhCAIQZcYXFXGyG0o2zXWHO23mJgSVAbTdrldd2bA6/mFUNjgCLCUXYlcwO0JsB4U9sGNDl733Rx+8k23E5KoiIarwMXMD/nlfv5zPcv641KrJ6D0wOPMd3+1tqSb3f8K3GBr4p6ei31Pp3jYLBBcTnOlgHB4k24QirXeQ+fRSB9IWWC9tfVDglaQoeAk83Up8w5QybL8XzgzecL6sCi/UJF3IVxDSv4ONHR+M0f3C5fRCcKvtOZKe3mvOfm6/z66OnmETCF4g7cCH7fQDd0kvdVn+ACYeY7O2U30p2EZff+nc32swigb+XsjvkMiS3fHvhmYr41/qq5ufJtIfuNlWAboV27/XvvjshoYukfzS+6/auLvvXn+pcO+j8U1yfu+9u+MebKD/AZOMB5LrzL5ck08mXkbSsJzqD8Cd7k5612X2IcbdCrzPIpvzvZ98DwQ/cB9P+w73sdSJUfjBWpH1IcwFPBHBANGmVkCy9/3Atlyl5IWp7X19i2Lvc06bOar9YjyNjM+aOduyne5LPd0dxecoIaCdMar7yK1+V+32D019wm9nORHSnQ1uU32YZWy2GXvHN7KkPCQ33kwSF6Z/77WLMHq/QwmvgMxYgOoLF5O7jrsfM5dVYltGIdsMBajmdWtnHAjtDu/og2ZbXBPSv+ueOnAfe2kzYJu7oKHmwi26+zE+CFx5sRg83H2LVWSLMrCDal5hY8MgMEekzNuGt2TtxU5rvMgY8A2bwc1mDogOkRFYeRHLi6GdOXjubOa988KWRvEiEpx1vkA2VWsZ/oNw5gNBfiid+UF/4QUvdt4J7EL3e0+yrSrPWpTOon8fUJ1RKWNpv4MBn4CoA7TBjK1Ucyx1IDZnwN7lFHVVIbem3NDc+dsWKky40wR/4MvOy2jnxTcx7LzoJXaBKQPFogHk6b6Avcu0/TKWhk2fK3q0m09HeMA3dXDudfYLpjKEoXsVnSQYiCEmr+gWn0efjfa48QkP2+KCTTTEG7kASBnPXABfFPUNQncldoG0gxuwnQo6/OfE8sZoH+WevuO6CfHTwKHhYVtVDdrUyIOVzQ39dxxsueEW8UFhZVwUG55zABz6gswlMQxY9/UjZ36ok78bEPkBhmVbhXylMBCdom3YGrvzIg+KUEezjQ42iAGlDuHOP60RXSfxu7k5DoPwta1qJXv305SXOWLTQ0tbFBvbaMNlym0VGvMDYogpIDMgImtQgTp1pPlS2wYvIxLilBJ5HVmp07c9OdhOV1N/mIWnbRkfJLeTP9e5L40XnuER/BDGr5DxI6W0sIcMuGZtwAF87kZ/eNlpA9gDCvZ04gLw8WDLOsIHWU8XfmTnx5WsOJebZNMZmmU2ERhbGv5c+Ih21yEIN7Q0p01pRNeOnNiTeYs/6AUbbYxH76qm2DXxUfBKvmcNzZihc2FDa01VJdtTt+kbnl0bELrA5BEhdKJjZM8x+u+ujoROF5gfUboMf8NWgG3ZZn6/bGtZ+QELGPkoqisyY3d0uhKf/GC88DE6suzgL9rtKpiMyc82tYDUVkoxljowyI+NWFzZMzp7XOR0+pFxtzvyA8HvrKngtlbaxxL9zOxQ6BofbOgn+Ybj6bs77ZV477pfiMWmgQ6xIRDa1AFRig/n+XF9PBy18jE7Hw8YnnkU/410ACQosaU5r/RJL8Z2jOAGwne3U7LBYvrCYdSV2NueYxvt69Rfs1wvgw9Y1/njPeMBGZMQGF7xQCNP8oysauB18DfiDfPJ4d0tOtx7tmW/B2WYSvGrXZoFFlf0ufCxhVnZfoEWmTM/vKOCuzdgg262J+60mZj221j2toxN3Nvtpe99IDHOmG0VMa1Wijy6Km4uT95mzmZfgXf8UOnzUUV8KBmAtNthe+LLks1Nu45Uqmpq+XDVmhbsqfCAf+Nj25n8PnEQlJgMAmp70tve6ZookdxnLXXmB3OlAx+C1vUgwyu2x56Bj+ySrQnSUHy7/wuJMcdaFXlJDJMXrAtQ1VopZeYn+Vr0D/A/8oHpQG4uvB8JhAHkCl72iCt5FP4d3asaOiWPV9byppTgd9Zd8DZkLesCzjrB6Bn9JMuzLbrYCpFt2ulLtGgPhUfAtiLLLhnbF/bLZW2KzpCSm1dd+Pi9ZT9BZvLBhksu6ujasfFwPPLB/QFdDmpVyJiX8vE7+314scCU0Y0DgSsHxuu67HK6ONg5KnrE7xtyBjxtzxgvPDdE20YoHNIOP6Nva02pl3Vlza/EYmPaCq8bNm0r6zYHFuFf0U+ZtZK70XFjr6rWRIjnfiGba89VO/wsyYrPgp9alLBq7DuHQ8P+Zdrfs36m/tICz9i58GHXU9+SS4oOed+FBX0GbJrEC7rwjp428hnNlVws6CcduUYaqLWVqZKN3rRyDb5shjZtQW97ygqdUnCcbabgPT/ADuzFZzGcedtKjJOHJw4X0z4eVny7qLVSu629G/oM6Ua+7jIH/aFWTYlZbBfFjiygS3NtDhqyEuNr9it+A+R3gBnLwcHxeNC6HPTMocGVD6nL2rSuqxqyD6yjhRyF7X7l+Qhk7ScuZ3K1E8uG3wOIVvLpytq6IqvjyBEfk2Oh6eDuuksu7MPGsqfP0o+ddiF/IUfXqfOd34BPaO3dFipFx3kQSmwGfunAmY+1eEaWZFuFnMPcBxbaTeWm2Lth65kDhNNp8GH/Qs5uWrB7If8h0ZE1ZnA77yQogmod2wbvStJg/7QXdeozPjidruhicvKgHJonnpg683cjPyGecqNffJyQLMuq6f+HgwaHkvlXl2cOxa6s/fWwwOsoo4gVPy2SsHsM1vhF8WXs6vA+cygVvkwpupyx/zr9z8d/aBNLSBXfiRLdTqcT8T6h1oa+1nqw9jiPiXdJjpD3wQ2/xMA2MTmAu6pjXP6VmtjTo4fwA6zxgYSrsauom6q6rsR+Q08u5cAv7egCOw1x4OYNmcnRMfV/Zh28efMGGUMXbDnxjOm9yzYgaHaYuYXRkxfCWyvF1vVwAC+4O0T3Rn7moHjB56JANmP5zOH6lTyVrJW4P3Ew+szh7x0GcuOr7XpRYpZD4AuHkFVNDZ52YrJJ+GFwvxCLM7kQXOdZq73Ej+FztyOjtjWfbVhEmJX/ZHT0z0HZITZkEMTs9QfyUuAXY7bVWJM0ZQk7Nt194LKY3vs0bIMh/H7SmVwXihU4csO/O+2C3ZJV1SQcE78qZZLGqqFlWSFpGstn2jgE/+zzj/R//X+c9befkT9VrJUV/1nNsOgSr0SKn+6xTgxEST7ASgYv62Aj1xlGNnRpDGroDU9QdDqj9w1ywP/mLfL7RfmXqwNNNp5rV3K9tYX18ogeR/LuqAiwreTowvOi4Nc1sHlT7MNM/DYU8YPcXdnzDodFxrbL2fiLPeG5q18dl4h0F66bPjyzRq29mEa5VDRIB+QbOOCvRY2Bt09v9du/e1LvY+JcybX9L6t0GARGtGJ+09PbZ715Ay4+qDL0MFf8MTio7/r8s9P81+Fv3lzAZ4ILsTocSg/HA/UiDGBuA9CdBffMWrrwTn8i9ufk5RjY0hU6BFMPoPQEXsfIHIIn1XLCHOmxwVXTHsyEZOh0W4/xaaFnci91lWZhiPomQwziX0Oc+eT3lXht7AkFYiNuy7pob5cShzVxYC46NOrwn/pGIU7LB3HPWIcHy1Mp1UrRtS1NgaBmXMjH5L35O3dr5ilbEFsdfsHXQ/hOrMvO3FVnEDpCou+eNx05hZ4LsALojmxRWjN2QI/A7JkXngvJf9vK3rIepAWceVAv48tC5pBtdAaHd5aNZ80FZbJf5B1p2tnhCVzJHcmKuHY2LoQAABAASURBVMiCTLaRWRMsCrJDsyzRbSVnB7ZsEuM9CQwKRODrBqFtWlFuTRwsdAKQF11iN4rKJbWmWdvWLEPTR5cz+IggfRBDfuGv+AyRkILEFfw3by/6V//3k0hFHR4FLkKY2MCPzqERrO34JvMDnBuA11lDwUuuBGwTq67rzIMN3J2fbblKRmmbtndePXLQCFbch5w/4BSQsfTjhwN7b3Io4xs+H8htydNlIU5NBe/oEZrg2KHcoTL4h8Ak9PvwPm4EpX9nnvbfB5A/0e504fP7YCJyu8/T/CdxJVk6G8WYsKs0RuoisEN972RAuhusPbC73cEzIwlB2pmjq7QnI8XvGQlkpBx83dgFz8jax96J2/uivK+DbYU+EF6ZQ3XdgcnZTs1vBKUODBevCgZ2m0K7j0syV3HTXnxrRxfEKZAZ27S/CBkPRH4XvG9w76dmiSh1IDLv/B1CFke02jenLKQvAiKDpRcadLu3M2E3GZB2/6cdGN0KBCcQmt8Hc95O9Tvwh/LVtuYf6vcJh/AuV8aSI4G077j1Ab7NzA1CGlwY7xXj1WIbXd+AKtfdnrQDhsi27vxtKyV4Yu4FRvjdQbMk1oF0XuqE4oUuM18O9i4ncm3adQPQbdrU92vQj/iwJkTECG91nJUrg9SaMnf9xiCOgG4l3Aw+vwUnrbTjFTh34DktwdwICjRw7nPpe86Z53wBMA4/Khb77Bs9AoUugcZcIDJj2oznYJLxe27TVIYylzUZmBjYW8CkZSB1/gbbBIh8gxCnTXdaP9vcRlmoI7P5T7BlA0EEbNrvA3gMzys6zMbtFvpbc1a2EYv/6RmYF37UDfb1kxn8BG7mU+120gPvHY5llcT9ZV5S8EVxpqi/7AqObVU18OFjoZdmsdERB4wA8kBg0urEcDC4A44F27Za1UQRQ8Z3NswA+zYeHUdxb/BhjJYNTgi0l4JOGdq7+x0aIb+CG2DU8GSI+LDzgZ9coEX6jQkqBltp1mkDwU8/NSZBi/+NKoCqVPwgyPyGE7uGsi86LNaS+UHhJrVmLfwQW4u6NVUV2sADmloa8wt0lhlNvumW38mHCXljyhx2BKeopWKkxDuNrnygGPEvYMbtIh6WaGe8wy8QsQ2dqtADualpyjb42AU9RApu4mRbhZhdX0tq4DZwaWJr7oGBHTvNiFHMw4uxjGc+kHYgePkYMV8Ymagpw8ixUoLzewGEzLWGUtBxoY8mIE4pgyBtvBxTzVh1ef4RvihaEyAc/OjBUPSVbCM/PhuKvwf9yBlhJihxgu2JFzmJ8dx4kICxjGN32uDm6p1MgDZ2DggG7XHzF6ykbFaK6M7dNJCN7zd+ZW4ENAALYjt05wEiciwipV1+RnawPfWPL23r/RJdwi8/Cu512hmPXi44omNobKuATr7kg0PwB3MdZQJp01WKbfTYIf0XACE+tHe+9x8nmc+zOXXmMXpecUuWqiozgqdUZekO4QOS8eE1vyCoo0f8fueHSDAgIQyWVDJ3LmhvLdD3mDBKe4Cx69fhJ3qi+FbT5CqVa9Yi76UiN6xtAITtuhEb/DQFG7RcQ5ND0jM2bORYB2fw0a68SPCIuI0YX6/8GiIPLCv5EJuyjq9XmIhCZZvZXc/YGpw7iJmBLgO8jfWfA7nwNjLKTcWPEDdk1iIHGDd6KDTIGOSbKJCTY4JbSeCIlqfdeim2ZXpj4EPFbuq0Ed57V7/tT9njfOMhSuZCWPDztB8uc4MbMwbBF/0OH6yUpj9KRn/Ywlesga6BrhnT5CM19lLbqgquJWyK/VEjeAtfJqo1Lcemxv7sVhp8YBQvB3uuWbH7ipBTfkT3qzpPADXGybs8F3ARP0Cv/LDfdCVeG/OGT/GD2bVI1dTRgVSQLKy2Uoqbw5y4Ly7Z1pJYZJy2b2NUMvZK4WAOdC7CDdhsVS1AkwXgC6lU+K/m+KLWkO+GDcY/Q6SZgmMXtSXkrOtR63LQguwGfmurDL+BkMJvBY6phbK2ZQOyOr6c+cTHF1F23CaEKR8rNhwzUBmXCPehM/IZS3sjDwOjw6cPwRL5TYVeFd/DZMzDDTyM3MFYtVKVwUE+BCWpUS9uKhn+HQgvy7Yafrdpy9ovy9DbwR1K2W3GP+hQjM8PB8gObWtNoRvMXYn9lT03eRqY47DYcGjm597LB4v4bOAXWCjFtsLHtkJjW/YNhB7CXfBXaNIegxy6avDHJVWzqkq2lRK/Rpd8zDmzx+XDWdqZC7jCcxDrTRu+HiSxTU6/8LeMPxPLgdc6RD2ysNWtJOhTN3LBPP8zJ4vh0spaWcAb6DLgWejFjLYBFv0+GrkpnYlt/pOz+U8TGv0F20D41tqUsbTje0TL3QBIKDOu+GPEesG3xJmBTnywzz6YNXvmA1inwUWsS7YoqZta4+MUMRnwCyTPhGDbuiFGnCT6AKjwGLJNfnZdyeMN6H2oo4NlbQg68wHe8GlVKuy88gEncc98fPLwcORD6WF+pF3XRfFLZIfPFV8gQXJT/FT4d2VfeOQgaF1L+ZdutrXg2+I9axCbjby/Dr4gSgqfxnwJ+9xU/BExvV66ruipavue7JKZX+CRj53hbWiCiym6kqf5CDgkVS2y4VRSa9ZyWFXEW8hprVTsM/n/gWoQEPa7pUrHdZGZGUDqjWdaoLwqMmxG4TlCA47Sh67Bt0HbkLEeD1puUMgZliLX6KyqGZvuklvDtg6LJjq6kgSdXMaBKhtYpswLG0s+Mic+uFl9EEfWYEc3wqaOjzYmNuJ35mP0BT7BTQ4NfCwPHdj3d/tLxUdvWTosi+YagUnhi+Nh0RH9UUsrcxs+efvmSTl8afhvXVcOCg56fDxqBTd8RWn4ebAmEqt8NN/Qd2BlT1DRNfOHw0Era0LIiT+vHAr1BAy8jJnabrJpQZO1H3KLsbKWtuIPyfivqml5ed5Zzda2nbSxTySGD8h6PD5gy1FH6lqOcD/kaaUR3C6dnnm2IKAavEtaF+mjV4/ARxJ5JzWVS1L04Q4dE8hhv8HvsU+UuUZZzHZXa9LSlpmDb98+gStdOPA6E5cTB8QdvxgalICVwV81kHVhHlV0Jfb5zwOnH9d4yi/wmnofShyyFw5i2kqK7qZOLo4RPYdsK2PGT63RtnVF7nWudwwfY/La2ONFLBKHxFl4Z+HZWNWU1H7mkDOHKvFFdBu9ScQ4sLHGBu3UT89vdb6c5LxLKKWjQ2lEDn7KwTjq6kD8DsT/sCx64DlcCo40fcMhC6jQNVUr5BRtY/eqcsFLs1/RDb5mrOHn1ppaNZlYXWHwzJ55JZdxhdbjolcfvdLDR0c15LqVVPCiWsjjE/G/8DX9zIGM+iB3eP7ip86eF1/HtvistVX2QIeNg6JHvXp8pG1iu+kaXOTaTcIfF+xAPM+Giy48R0/RJ77Cz+FRDU2BwxGeKnX27zOHJOfLk7KWCv0W/LOQjI+Pq46Pi8oDH505xHoGv+sI7Ucfv8KUrk8+fVTWlI148gjXoJsm3meffcYhNXSnJ0V21t+rj17jk0e02UjBTh2gzTtHw0eR/fjwAI8xeZx5Hj1zoDtw6AlfDSW/SlZh+5V8PIMrRb4oyaOAwLvwLr/1zjq1Hl8d9er1KzVs28ZQx1d989zv7FIDlmrsvSttwRO92HuSQ09vTzo/XWR8Ff3yFxYeDkflXy8fWeexLfXD8YjUK3qd1KEVBbbK3Mp+F3+2tXR4PKjYO+LryE2ud/bOwn8LhmTfWJam1+j70UcfK3hCN6/S4WHV648e9fj6Ueu6CLcwZXViNITe0Kfu2H1hDy5i/fAQ3INaNenyFYGirV31Fn/++89+q7e3nLmeup7enDjEfFb2/+TmRg59/nef0RceNxIkE6uPPj7q8dWiIzafyOPf/vasz/9u4E+BJ634OXPrcZFbMdjVDtbrjx90fLXq1esD9h2VnBAltjR0ba2p3epqDdsgreJmVOrT3iFzkJu21RbpNfweebY0SYfVijhjf/619om4PeXg9fNn1teY9Cf2/afz3mZp8PxLO6BZ1sXKfzb8cFhZb6+IpXRljV7ZYwa0rx4f9OlXX8/c/5i1/RHwin37a1//BF1ekZPP5E/hh4Maa3dLnl01fbUs2W+txEZDs9jSZ799nnBhrz6sGAV1w/4H1nrDoAtrNOt5QLOx3tPOui18c+T58shaPRwWrewrC7nT8OGyitwvgaLGWIfnANY1eiEUBZK7hRa9b0oeElq8K4VHsZ9mXqyVa/aZLviXFtZp5Lms6M5dkbeS48saHRYVc60KuUJKlyWFl23qjfnBgJjskrnc4dEZN7X1cLOnNe0lhrM+BGRNZjDPoCu5e+JgfCOQqKjrZbD++rSFFJh1uWkhHwMH1usObermklBV0Ts88/xbiH/8mn5kZS3hHkWFDWX7DQYIG3AhHueNFro2mOUd9cgetuLz8Adl6iQWK+arwMM1im2pi0GDVPB1CX2GlmZ83XQ8xJ9t6tcgBFUL6VGWKrg0lqUpZdqLUrFh4zm+6zmU/bDzfDH4oQ9kTyfjye3O3n5BP/A2toesC75HJBcu8Sn+JCX17/+d9X/7n896y9YQ/lf2q/hDyIvcQvcFxcweObBzIO+C0zYYbbybdHVdec+OP5MHhfK28emAsqhjgbmlzXgXug3GTS3BZtbXC5zgbSHRTQUYKHwTuR1ltiTCEDZdUG/Ihi/XxvsGla7U0W/qgv9EMXWgaH/xGu+64fOu99+mFaUD/22k/8Ol9jEUEHX0DoSLnVAQWDpznjpX2oG0A++30w/ceaRtwyeQDhB8RNH6h19Jin841ZdTJJm+fOYPj95ts70n7g09NgVu3T9Y2Tut/a4OAd1U+sfoFr0Ck8H7N9bHl46/j/Of0A7vxPTvw2Kw3O94aYd29j3v+422zS16g3/H+1LcneI/6Z6YvQ//eGYojL6h33VFc4bSDmQ8EFn3Ou34LpCxQNp3gDxDE+65z946++/f8JYCH47NPkwiPzD73Ar/vt+PHgy/XO/zii7BDQThjpv+e5CpCQUx7BWFQhsInj4oBZJt2Ttk+p73NmMM2NQ3oDsvc7/Tzpq+bflWU83LNg+fHUTJgyc4NN+7zLaHg25x2ycs+4uPmT6dDp4l2Or3lffn3m/nR86VF5CNBzZZAQ8YvTCB70t7b3zor/g8OmR88KS1PBF5lqJ/x87ihWQBmu5yUw/t+3fMCdBl/p1tZjA+vEP6DCkQ3DvwLiDvIudQmve4jijH6MIPpsaLTrWdvycTMLmmHuAFN7BrJdmeoBRzAwphC3xaXlZog6AdJDHfMTqy88KdF4bwZjhTE8I/gGO44m3I3pNDUykTJ41b7FFv9jJvdK+6c53DynhhWmtSayUz731q3sPPDOQlKy/5E4d+JqPzlZeeO9iGH8AkTfTUfAaHxx+C2H3XEwZQ79fL2N6FX78B9pMvkyc5HD028jB6hKYQ7tCkkxrIPjPxcWxhZ2G0bU17TQ1O7jYw62xyAAAQAElEQVT3zJUlrhcQBVrbst+B8LNtrcQ1/nFo6cvg54ImVUfP1IHokToQFW3L3tfsfQ4Lddd5x2ME5H6zO2OFjsnN1hqxa2JanTyyd34vtlnw1wdlzA85E5+Z8EiMbZDp57LRCftiY/CmbtiTdvToWffoU+DZJduq1LI6ygTQGvLByM7X3us5rkyN3F/m4yZMYCzXUNBtU4d/wCFS5yV/gHjlQ8HUS4xzheqmsiADMhjYeY2JcL8Znw2ZPxmJPaE1nd2mtOi8XJZt5DOAfZG7w60f5WFge8ezqNFZ4sPYxg+ek+ITzXEGuQb4t2vXhbnosfHR8gq88Ad3+rbQ+SZnUE+ILvxw2dsgckVO9pIODuqoikEEh2fHb6KtlCHZ8ISHKFt+wDFvl3yDOYVeXMQ3dxChUQD6AX6eAeEbfSMbjDltW1WN9bEq+uRDbvCqhb+VEpo41d77GdOtGdkbP5yu+OLCR+4r+83EZ2Jg25V1v80fhUO25fiHuflsguYKfvi5NHUv5ncoFXrFp5InnWxlDWSfnmP0lQK/gY1pBkZ+aAI2zya+doTGRoCs2MaSuMUSvvAwRId11XpYpw7BuaBbILbYYIzBGl4k2pGVvM7fBJ/zEsMlV2kWm/4O6Xf80FkP+TiT3GlV+Hvho9RBS2sq8KuCr0nXmlUlwEpBNG0G6FjmzjWELewR6HkF4k+7VJOPieX15dBuu+8DFR6WbRho+iBzG7ptxCm62dbCx8gghG/sA1Mdp2U++DlIaMTGcqYmn9lE0UEcBgvGNrqUqgFV8EwsFnzYVPTj6/Db+UsuWEGfj1eR2+FjG9+UGrJEydikwZ+hG6kzPu1DKvQdUOiqFHymJ4/kwK5LY9pzzLJyYQAfQzoVTtWuR3gXSkXXVqXW2gTj38i+8OFt6olsSOZenfG0PZmmpanDXQ/cwoxVrZRn0YF8E7oqEwqVVcia0Nps28SSj4vJnQvrK/5JDEIziIkoI6cYpmF8AK9t/uuZC/sZHzrwR5vvNU2pq7XJNzKgmPol9gO88Nx5a2oTH0RuPrbH1itrlTSBprRdrcu5dD17tkPfalHKjBH8MhaI/ZFnoyTAXcaPCIFXhyQjevE/A7MdWkZnrBpfdKPnMx+nTzm8IOcRgbVSR6nMrSv5Nf3Xpn8btkbn6H/i0OiCH0NjBN/1KfSInNBHT9vK3Lquk0fa4ZP8Sbzsmn69EP/EIrTxk27ljhe+UQ70OWN72mFJtmXk2qlLkRG64/GgBbnh+czhRp4xaU8+Lrl23IT9wge4KzD4KJeDiPwrw8QEV+DTMT+gP/AB+MCHzSXxv9G2KsWe+T7EnG4l8tPcWFORJ2vG4EzOZa8747/4ML7Mvjfr+ICPrBc+vl0RHF0D8WN8ciVG8VPoTueT0t+26+QbPKm0LDx3Tpuenk465V/t8VUxZySJk2bBbvAuHFqE3ihmfJf5DZmTNx/hE9vMR/Z6WGVrxi/2ZzwrY7KbxnXmN1XblEMLLNXheFBwUW6+C3Q+3kaGDaP9YmoQ+7Ou2BBetpXYuSSB06p0PK6TT/b1+LnQdc/Pq/pcp0OND8mtlapKiYMoo3ddWV+n83nu2wibz4bGe+sCICpqglmIKnFTZ98eUVIphsSshaHBx1bN51/h30X7h+cDfE/MifivOuGzZ9ZS/P5Me2Mf6/CyzXxjTW9K7OJP2zyr9vUQHwVMTIz+jTV2JI8OHHy1tkybqjXF/igcm5LHgkf6okTnDXsTv/kswb4Ldud5G1tX1oDB22nSqNyA0oW1f3o+kS/Penp+0tQRv9rs3940BjV2jAAyyg3dj5KGTCza1NHgbez5V719+xY+b9Va1+uPFj08FvGzME3i43T4xAeSJQ4ZIkeMny/POpP/Ga5maBZ8XdrIjY39N3QDmUOU6ALQksxIdGXOtBPDZW2qxlREMC5b+SNi+Px01iWH8MQnPDdyPnBm7IwvbOv169fk3c7geHjE90c9vb1wMNt1OSWWRV4U+YVvOCy3SkKNwMBH8Xl426XEMe3T85nDtAt+MrhDhY2NfUSzWBvvodHhwv6wdfDwSRm+YYp9UpMBRRbgOWe9X2wr//rzxN6S3IvczKdOPiZHbMt2hn8H7J3+TO5c2WtCFyQjN2srfTuxJhL437IEDGxOTsbu4LVCV2IhcOd6YB86szY+4pD+8fGIH5/nu6Gwa2DnlRhH58gd2Gtbydns3xNYDwtrgClVqzm3ro18OanPXDX51nQvRV6GPrDwPWPuSah6JdbJ94HuVUUeLxzyv0JNQzrUWf/n8xNxIlbkQ/KiNYvlpMkjCoBZrakRu87eHl7xVYe37alHxjYOzLKOGVIOjf/2s6Z/9f96o//wt+KwflGrB/LqQD6I2G96eDiQcw+SOvoIKJWbUFOvXh10YD+1SyxHoT77zYVYkyfkXfpZ98fjUct6VNWCfosSj1al1greC3weZX1QoM9Yw2fVLNuKAEKqew4NhB4fCh3FvGYBS61EHOGPj/NMm+82xDl7vcgZsd5O9J+fO7G6KP6fPD1F6PN5CP6ELSd0bTrwnOnIEjrFFs5/BeqE3KJaAJMUfT7+eD803jj4PZ+krNHoDneldNZ41tTz8yDnMs9oGMDsLeuZFMeGJjH2nD3w7YlmySpYNNa48duK3U2vXqcuLbzLN+ytWiSXogtbIH7oQBHTddLHf7ZkG3MwSJrt5EriJQpTOhyt8JSv+PuCnhcOqMlBfuc/PKxgSbBRikvgLzocmhaeeUXMHh6O+GJV5gZCSU1Qjf6SGcw6WQ+LGvlqW42g2anvEJ7CTilrZeM53XkH6igJGu7sShn0U2MM+XpV1uqJ59yJvSJxz7yr0G3VkTge0HHq4kml8CryawEiI+v9yvM5dAIn9YwX+9/p1FmDF11YQ0Obsk+IddGx70rQrnlPk4Q4FYxNw2HCWHCo6DFiTRxQZFvK5VKKbVVrsi1LamXRZU8o/IC/GmuNsCFS0bez1jf26L0t/BIYuAP9uIPK2EDnK9BpS0ZUg2mloeBbHYaBwdqgqT46/IU/u57fSv/6X3+my7mBbIHC/OC5OtCxAXqBMbQXS+GXvaqjo9OHZ/xp5NpWAXqvWJ5jluDdNaCjSb6PWz86bbqQg5EzbcDHwalqKtod5a/s22fitbHObKstTeuy4seFd76rstcGTxTbagUttW2V3isREoXvimQKHN0h/YlzU9TlDDG/17Pzn/lm+/fwN5ICVP+ErrrrS43iu2Y4LX5NJxoHJ+3A++30/2Mw+cAv7IP7IX3GO/P3vAzOl0FiNwEC26i6Q/i/D19Gex8r762dz96etOQHKiiwj/7D76GdEF5fBkxOWb+31t9L/p3Hhxrex7MWApl/GYtMdMpYwLamD3BIcCeICDizwrfRZSjjokw+zKem+3JZ/LFVgD4o9j5nW6ApMYYFF3y5d/TJxh2InPC+151NIjD7N7z7PKSTX/r6QjH6Ru93kGnb4pqw93N/B+HzZfAO44stO/z8hcH7htujK7qHX9qp3yGGBh1xM+F4GY7vAhmYPqIRugDNeWU+MN+NGQn9DviSRugCNHUH1MRmv8D7/GAxY3bHTZ2xO+SFH1Nmd8qFme3Zv1Wz/eHtfR0+nLv37Z1P+tHpDi/9m//u47hrBnR8MP7CBX6zTR0ertsjgqBEn4yFhz2x0v0C2MF/N2fv7V1+x595kZkchAr0pzrUGdtZhSQ+7CCM20M0/YwHI7pDIMHa3DIeCE50nDQRo/eLFd8HbAsy7YU2jTy488E4MtFosg8/pl6uwcAOL0OzkbE0Ugeiww7Yix6YoPSDk4d2LI0KaduW7ambbaX0vtMVXa4bbagyK2VMlPCc8uKne4IxnrEdsAThqI09ye3wBRhgmEnJM16zmc7Uo+VlqZXMXBF/G4k3oDVxMicVfKFFNduyLSmgOYiYOb+00uSJQbaFuhMyn3bqgf6wkb3Tp7I9+6gAQ822baWMaYDmmG6lkGNbdZMjyh2P5sS1PeuBUHtvV9WkCU7GU9tWBcrThsHHpzE6tPGLFd93dMZQxjRBlgKG36yhz8CYtFLNvvaCsQMdiMr0zeG48NIW3lKrBm5p48W8x0FQ2ObOdasyHggP24KEH3ZXTT/CVxSXZVvcFBttK/iBju4ZEy/06WsW5tFVKkgaI6lNm3F4dnQJLk3mBE8zJ135AJ31k/lMICaVOjLyUhqaDNjBN80AkkfXfP4wcr9sTx37TZZtZJhpq7U2eV554c28GGZaNg2JufCbjtWIHS4xqdhp7XynfxBqe/LLy3JiecXXsSG2bbxI56MdJDstuKJ07Aluxu2dX2ulZVkY2vuiTB7wE3IWfpWmP1Ct32xSBsB7uby37DTQefpf2vgRiDVzMj4cMImOwTKxLUChYcAOHRLhPX/oUJ/5eDKQuayrMgYaGu04YRrdK/TgMjr9N9jnWzVVVYYmflDSr8YYnTHG1K2cHIETjFtrWpHTqk3zkhPX+JEfibvdXZmLr6rgA1l8ObCJ5rxsy95hIGMwl/eZPD8HGBs/OgfjDRnV4AEuw8hjFTEeZUdo8LXt+SPYbmq1gmPytGsQQ8lK6eBO3vhohJ7BOU8bcsVvtpW5zkep4Hfm9n6HHx9+IhS66KQb38FYcJSC4vHDpJvj0jJ/nK3UByjQ5cZT+N6mD13oA+IDzgr+khxjbssBFT5lyRGvAnO/TBVbNnwubLRL1ZrEhG3Z5kflpoGtQp40xKhs00wbVNpt0lhWyW6y9lI0AqDsA9yrirv5wZof38KeRVWJP2PEIKI6uuzQyRmAQ/P07VLjh2rBFNbwkWyjWsevV3WIbWvF7qpSypX4B6oWxZ/btil4ma9Wk962qhrgOTfw6cBWsc9FDtMS/W1DxtjtLvgbPZiQgsR43gXmD+f8+I6cu19BKFdYTP5b5tA1esBWrUoGBvvPFVs3ABLZMB6QwTtxDUTnwpZdKPMqpWQuHzL3NuPYYOYKsI0ftxnLPjo6SGX87iZagFADi5ETu+aA5x3fDtmesI/opT2IU/DveRbddCtTn9iIvNieueDG5uSbbTD3dwEa6FNaWkM3o2tH1y7j345OsSs1yig8qga1KF3LAft5Ke98eDe104U1rFTVlX85bwudpUs+SjFkFf0mhqVpOT7hY3TiEr0zdofIW9aDGuspfCCArhTbg2N6dmUY3TvcJEuzfeFQJOvLJq+I+ZVcjC0jWEPgWfHdgT0wPsq+Ffnx0cBvEw/aYA5yowMmZktjb66GDn3mfebzATb+y+HfxnMk+kX2wH+6lfCdNtI3Oo+BvszHt+NWn9E5Hwi36Nozj+74LH4IMER8hhqxWVdyiLrh7HzMtLEcCK9AZEUmYgR7pOpWl+ymhh2tFsYjoysybXgwIu315ME6KsaXtsg20AErcnc56dfsy8jglvErdMuyqlpNcDEpkVti/xmyrY3n5dQRBTdiVKzDhY/EGbvHauB3phWfHo8HLctRvq78wQAAEABJREFUYn0V+jRsKDeeGw868kE3cViJZ3QLLzsykS8rOiXG4R1b1uRVa6pq2ljzl3mw22fuNPa5xOXKeEfH5kULsjofeBOfC4fD13zUZG/3aGroErmRsRH/K/EbA174IPwX9kRUmLxH7AGUAQwbQGgdVTWwTUr/wOHN6GLd8MzC3oae+Rd8C/Zd0Sv+EgeBkE/bBmsotvHYQ87Q9C2641ZETeZwH8o6jZDwjm3X6MveapcMdGy8slbzsbhqkRlrJt8RZFu21Wlrlpp3yXMtJH8vPOuig9Vkg4utV/xx90N0jO5MzXlp55n4vnp8he0HRX788vDwQGzXyVuUAWz4NGsrPBKLDRuFfwLRd4+Tpv0D/2VMCIvvws+KzlbmIsO22swD9JCQNWZ+Sp6+j63hubSjBnIit4+zqkmJa4PWtlqVinpZm1ZyGE7aIc9aq5EjG46JDZHdaeeda+giWKigHxyKxu+BAWKVZVsdO6JrbBTjQo9U0W1fUF1moLN/5HAhfCU489Ix9e2SJdlGVpuyrNIgNicOWCUz1iRqUSK342c7VMVoajhGKeiiT6umwJXn7dPTM5MQgnZlXWAa/KT8p4YbdsfWIORfnWWvWpaDbOO/FTgotiWOV5J1Q64EI+D0vB9mgAnegh/6LTZguGgXuUK8UKh4LuVQ6KOPHlWt9ObNW3IA320166e3mz7/7FnlVY8Pr4gRh3push3VcOMG/ysHKByscZjpkgq4XE7kwVlvOKBP7p7w19/97Wfk5WFC1uO6rsqazXx8OogP1GqtsW8cJJlr6LqdldgcDkd4L9LLGhkcZFw44HwmagO6UmFD+HWe89kLw6tQKDmfg/Z1XbD9quxbrkWtmlz4hPU82B9wh7a0x1AfXR0fBQ6HByUu02jescqeMpMnWVdiTBwwi1GjdyC8Ct7BCQ84Kjjpn/IXA06837AnYp5O7KOn84Xjp029Nh1YC82KpWqRRc6lN9wiiUPMs+LjU/4VNiOttYhW5HWBw4HvM/W/+XfPQpQOHPy9ekVgyrrimwv5th4O7P/JI+HfoY09AbOVgto64CvMnz7YwD8cVmR28DpWBmuoVdOyrBpb05vPzvrsswv+FTgS7lP47fWY7eT0Rq622NdK2Vc7SMnlQfzzX6SYvupCLjIGwHWrVG5akffInvf4inxcDzMHI0OypMIWiFnY4T2YuODj2FEVnhu69em/xG3gi0KPI/4JDuiKcaDCCXZcv/3tG+VfUV/PTKHjZ799i61X9CstHNCigiLrSt5ULVP+hfV9PoegmANU5OllxqfhM8FHslod8MvC+sFC4nw8NuUvsdCEP/IwJXp1YhMYO5rYHpRcTv/p6aK3T1e9ZY2JshDj6puMMQ1GJYgYT2Xqhef0elhk05vPwgVB6Jgu870bnejTDv89PnS4qoQNUiPdXr8+6un5qqenDX8W+8oSEVpgFzuCG8m2kaUJ4SeKb3wG8p/hcT6NaS+Ykwco6EAviIDd1GpRI1aBgvmAGVdQwcWECJu9d7fMF/6wTVzwCbVtEIaWddFCLmW9d57f5ZLzh/kFHx0ODR8fwMUfxCG86EjEzhM3vZqy2YJnDEk7VYGioeSWZZCKWEhFq9EPTnj18MxYsxBJXm668k6xTdj2vGZHsEG00LWm/UsO40OAXZKh22UN0IqxrNOVpIyPFEHoEnQbJtVU2Lb1RX/zN2+hPmr0VVdwBvNjYCsgSvQ08QkITNHWWGgVsdYuF1xj2eA9Shqyh7hxWYPmYH5ZDqqG3CoVMjacle9OY3ShkdqyKGWMAc9Ndmj3dsZbgw7a7At96xJE4VMupWQ8tA27IJXLso2vmgq64BW8p0K6lRDcmiDfW9Qozf2fyOV/Inp8UY24aALqEV9NAOWLPjV+DTDxJVcRoPtwYnNv/33ryL/j2iQMnYy9Dwz9J1+xjf3wP5nPnYEdn/jezZrZ4d3If5nW3TEfcv9g/B5DtpQv1SvzgTsbiz/YdO8r/Oi8j0N3XpPnbP3h2xfw7slx45tFnOYdXjjdBm7VVCPt2XhB+s/XCO93kNbfk7c/wLuR2pbtL0zaX+x/YfLv0Qn1He7oN3H37hfqLxNne27aWa809YdKZCU+fwjnD80l1OFhW74h2pbtW4+UBCk2TKAdeSNPUjBs8IDM0Z3Xvd3BzYPiyo/qKw+g0AxwYS6eEhP3/Vvyd5gRHiA4gMb7V7iSpcwPHs4jDz2m6XJ/d+30+9703ijN0FO9R5CRyGQ0Jk217KJrmXsuTJhzEy8EGXwP7GC+m7CthQfv/gBFDxhw4UQu0NIOhMW9hiTdidB7HsJDV34YXfNSwktl56EdBMjn0krNI/mlnbkJMMrc3pZsTxDFQK7Mx5bUTGsgLy/O+SCYH8j7S0JmUQeCtIIvYYskG07Eh0jw8jiAjq5XfoBcZ3sqtd9UZcIIVHyqWcIrLxQ9dt1yaE5ws+FN/f51H8pLRV4QA4Zf/LTnVUdutERfHJrxLb4DXtjfmdwYgzZfeq7k5bSdH4GpOwQFrl2KnkGPRoGOnzZ+bITmPpf598EO5vsje3vjBeoK7YBHRmwrNtiO0nhryMicc9xia/Jn4SUtYHvamB9q5+QEBnSoIFb+1vIkhZXNDfroN2UNOgxt/JC84o9rPpZh8xXYPvB/aDZ0vMK/4wco55Vxa/+TAZs2MF/wqHc9Gy/tizLWsTH8Ax0+oQ/dHWzfm/JU/KW75xG6Td0ZTkzCh+ZLPGA5Y5eP5vmxlzoy7Ky7RSs+i/9C0/FT5tK2kYs/olMgYztYmTK62I5Lp6yOHdb+R4yHV3xzZR/rUUKe5MmXyHMhf13U1iY3a+PlPLLj0wF+2iEYrOUB7xm+DAAbPh8MLOwbKz+Owq9sJABm7ViyjV5S5G83HWL7lQ9p91hm/Bpe8K9Wysv5En6tQV+AAZFLUn6Ip5M8upILyS3cowbuYV11OKx6OB600rYNqjUL1RV7QmfW4YK/QzPn8PesuWWOShACXDceNgwU+VdtxPoeX9ugmpn3LrrZK6ad4GbGNvqPud9kPDYfDkf0LMY3zX0M3CsfA67JZyB0ha6B1grchp2LhM8Ty+gRO2LrQgxTB+KDOxzxRXAi88x+kY+XG74OJDA2ysLxfm3I3YhTdEi8LWvhx9J6WLTyI3dBj+NhVfhOSJuPQwfq5EBcGR7hVwXtuqha00DOoJ/9/5p9hfhHp8tl/2C3IXPSWNjY0lTGNnB7cg/GA7At23M+cSek+E/8yMS36H5lvyAtwGlKLMtWq5p5sRDzfOiLHwIXdJg2guMyNAVY97KQQ4fjEVuPSm7Z+1wq0OM+kbKz3qIIhLvMGx8QZ5ywYbdl4yPkGbgAqc98DDnN9gU/bMRlSuCGqXAbio005tXaouiTGMNaiVHskKz4/kg+HYhFw9+Bw3rQgX7sXhLD9aA7rV5KV3hlfuIhY1lWYr6oFXFDA9vKH5qKPRf8tiVeURKIlonNFf3DdrbJ5XtOn2dOX/DTIE6bgjf1xbfrYZ1yQhcol5Z1USFbSBXFZo2QAxt+DO/9w0E805WvJdWYx/9ZOzmgPvMxLToGV/cCum1VlRbywLbeL3e7TqcTHy4vuudc8FtrO42sxLeh33I8KFCtwdO7DRb706YTsTxxMPB8PumELuE5gXZ0O5/22Cf3BnpH14x3fLnALzJ0KybRokPWTsCtRHhYi0VsF61LoZMldMue05OQNj1GUkOP42c/dmfNxp74JmCDC0Tuurad5wG+66rZP5ZIK63HMWvSSes8lN4U3Tv6T0D31FfyIvXkjezWFrVlUewYxFAk0RZcpSX8PJQ8ns8DaIv4uCTb2Alts1orLcsK5RCk6LW+7JeDgWEpUMlxDikfONSKnQfyfYls5jt+ib6Dut90hhR+kX9lDV50Jm7Jn+fnE+3r1KERj0IHo9QB44/A4bCyHxwQOpS4bf2KHZsYACRUF2aQCxdyiRw4Pc91nlzIu0F0FmXgjzN7MlaBX6rW4DOg2XQ5X3XhvacR3wP+XonDAjQ+Ijv/+pHPcK0NaKwT6/EU3fHfFduyDrLPn07Xqd8zOX0m9+52h++V9RlFW5UWPhIKH4lil5aZByvP0SN730ENHbLmCsMaPj4cFj3kX4UFjkdlT1mWZdYNXkfGjsRhZZ0Ev8rK+56MT+sKXps59PCw6PBQWlYzdmBs1dIWVS0afEg544MTH6qzLvKf3MyhSmL78Pig8F+WVbbJj6ZBMK/s/7FRs4w5hjv09u0V6Mq/wgqcnjf80pFTyIW2C19f8D0N+B1Wco08acRjwS6GiOUGzjbj+HR+q+fLs55Z30/49kR9Zk1bpdevXyl5EprBu1QOoy7EJvP7M2JocAjTR2QNrfAP/pk8eOaQ70IsYwvKyxK2lVb0qSo+oCMzuUksN/ZCLt4nhE4X4Cx2n8k7eWg32f4CvP4ouq34uelwXHUgjzu5O9Bl4L8zss/wDkSP6Mswqoy5Rs/oGHhGh9PzswJP1PmXtZjKmuz49aqU6Lugd3x5JB9iY/w5mIyswOSFzRu5GD36uKDvQK+GzU0Lefj4eNDjq6MS9wM6r4wdj4uOjH/0ldf6+Cuv9NHHHwGvoVmmnvO3ILYXvh385l4Pi5YlubLy/Gn4DF9yWPnm84s+++2Jw5azZt6Ai3rzMjm7rivrfEGfw8zL2Bk4n5+1oEcOQuPDUSKiiSq1pcZ+UdALfkX71esHpb/hazCw0VNGcqCB11gzhb6H42Hmz6vX2PXRxzecoePD424/e88VX+Uw+ES+JTaYqHkIVBcdHju4Uv4foG3ZaDc9PKwTjqzV9XDARyvxhPUMhGijN7nuKj0+HrF1wYdnfHRFT92gMf5Kr169UuLQWmPcEGO4rKen0/ThmfW68ZvtRH4U/PL/Rp48sevIfnA8sm7JhWOAh8oD9T0upCD8uNDr4XHVvsYPOqJ38Pa1f1TkPxD743HFp5Jt6gI827bRddER3tEzesQ2G/s4lE4evnr1oAfoD4cF3BWfLGoV2YO1cZh5/fz8NHkc4GPDm5X1+OoI/qJtXHXhXWeTZtyTywX/7F3ruipxX8gP3cqAnu1Mo6zhDHZuAPu420YuSQ+Py+QtD/x/1TP7StbZM+vrzJqMjKynhTwurxoqdfTIf8Z1YU82/Su5MfcZ9kFRLP6gF01d0bfnxZhONW7IifZGhyN78PF101lP+pu//d/FGZ2iL+eIHClJn7MHCxperefB4RNr9untE2v9Qv5ImIffNMtQp19KXuadZ83zShQMH1QorhO5+0yOpBu4qZVmpqEP5oA3NXSnPD+hSb5PJHPPFNid3H1m7sQBOUOMSJCgheb/zmKgXBGSA4e2R+InL8ozwRi0x39B1xIpLUG1bfse9EiOPbAejkeIy5PnQh4vh5XYSM/5l7v4JbaM6hrkz+efc4xe8CcWAx0HusFUGvBA+devzRqCF14dyHp8bKy5hp3bzWZQMcKsHdtasi/wjAgjaHUAABAASURBVDf7iOAnathweMjaVGmGlnEDc5z1d8YX51PeOzZi3hU628IE4nXV6ZlnBft49ndRHngGr4emah15i2yYaajD8O3bM33GUX/lHcQkjt1klVJAQXf8jLxT/B/Hon/mJps0gLQzvCyLGvTX80CXM8ZuzEbP63y2RjID83dfeIOg2LzDkI3vSMyZ59hgWwXImRvYIIEhl1X4MPLW9SC7pp47T72U5F32HV6blHqqP4QfDoiGEwS2WZcHoCGLYajDr/FOFJ8c8EtyBzQmbxbcKlA1x2fj5UZjaOsX7OxzvjXL6Cx5+v2KIjuAhz4zjVJ3MQ8wf7dZxErkklLHCNqDh3Het6Lf3BvwRZH3rZVogglfjN54gYCtCIuyTpeV+AcBfUaTZEsl/Zv/72/1Oe9QPYOOL9ETXUQJfWSPiQvytIMJrjQtszes7KUrPlxUDI4xNGPI+0be+0FVoVurppa6NdnOsIIbcBV6op+som0b/23M74oER5Sqhqwj9qyyfYOSkStrlnKpgWdqy4x10QWs+SweOHiHISTIthwGcR1DokQgy4TpKEAik4QMa8xoheyGmMH/YmA434Hmf/MrNscfO6SXF7BAVLOt6TcSIHWntj39m3m8RrXTikSmw7X37RttYnOjK8ZA+AK9iUNAM1ZECPxOshvEwS0QuYG03wdIs660rzK0J5bRM5AfraknMA57kVZTdnIDbCR07OuMjQnjtiCjTxZkciMA4h+8bEMfewE2vHED+z4+kPMlcMO74/9uDU10/4PS//6TgzgE4osvo8pc4P252J+xzttF6juEB9ZN1DmGnrNGxhz84IYlhIn7DW/S45+g2U71pRCemZjxh3f6d7iPZV4Kj5KI8g6mvV9hf4eM7PQiJuntcJ9PnTx9B+G543x4J3z6AryHMHMTZvZ7evDW0dAvUEnkG35Qfh/c9bAt23rXF/0dRNltwr+0M/EhXob/sYDbJ+ngHnifP0PTj5GfeKQfsP2iq24lfFqVDNyGvlCFxwT2gNThF9x6D9+hgFH0sLPesobHfLjMKRA6yRV6G1kBUQMZI/204fu0p7fgYfgHspkMAhcQL28dPfro2ushG+bgCrDhSXfKHMkl8NCrAxm7A1NM7r0pk4EXFPToJNCgRgw2DH7wDvxphU/nxTN6BOaehLyMBcKrY8yY/AY0Q3ZDEHqJh35HLJPhy+C86MqGyexptlsF37J2/E0d72nKj4wPIbP9xjT8gpw6eJMT/G0zPCYP2KKbgD5lRE7GNHFmS8nVjGevyYfq3pHCvGTRnD7Z9x/DF9sEjPAc8N3BDgcpvKJLj1LQ7x9FdpyoPW7+9i1+mK+Q2pb1jmfGA1MXeHXePqNbXsICV360bXwg6LwYBqBU/sZ1aEzuDGI3Rkf/yGYWfYUMRMzLZRXAzLQh+k7A4A7dQOaYddf7JSwC+1yYCrYGNIsdH80mN8Zzd2754SJkNi28sFUjWkY6LBCFj6Nr1/UmPzpc+cHasUXg2VYjvTo5B5VSBoQbfkk95rhkGxmJzyBWMNfvlgajpS0T78NZV/RC4G0ienTkTBk3dsZviJmybmjTh2mDOsftnUfBr1VNle86ZsxmDJTdHmFb/HMTAKOQ5MUzcum+XOlHH8HfxtcI7Pig5+Wcdmiu/Hjf0ifXxNq22kseSFZVUzWcKbHmN8VTDKsQuvtlYcbqxB/DhLn098vNyv7U+EFjJlo+JkB315ztSyKGg3gMZAdCGb0HSKl5vQJlyLYMrW1FzrKsQU3zBsi68YClJs+kI88xiTkNbVkHMOwgWCW7FDsi68zHJaRIsLdLjV8u0bdaSejOJVrCJK10VmxpranA5abg3tevYDjwx6DuQPoN3PSHJPNHlKomh16laNhaSTgl+vVtMFZqFf8yrluBX/gEJ/KyznGI5jsg61jsiff2FVs34tvn2u+oMQRTfiBt+JTfFZJsAPbMqJpV8bGk2F/YGVlXPv4MfMbwvGyDF9As0SV5EdqGnWFa1bTgI3micGOdpUOMRD0ApWBvKhGfwcGD+eDR5seJUrWAqXcm6Ycs+nRyxuhXyJg/LsG9sZbQr5PTW2JKXldh4M5i+sA2KFb2g37DsaTC/uyHiVnH3g3/pe7IEsxxPVjW/if20M01JDsRFGVM33biT0dGdrnmfPqymO/KdNliWnbTvTCkyInM/LZInYFpw0QaqtZU0KDi5NVpJE7Jh8E+iASJvTC80YY2d3DyYebKwc+VA8TQhG/oAlfyJH1RooPQk6aqrPQDDbl2SXRaszKXtigM5Q4gHVnhOcQfjJntWXd1DJ995soluCu0xW2pUjrxO4iog2OJY2fPCo3uheFBPDpx2fLlkDVuwwl+008WbPwOygzAW+aPNHGgFwV1ppxxWzuDgTEQQF4Gb6oE/Zj4hkI7/uyna9lOQ9VK5s9Ar/CIHanfhx7f3OZtq+BtG+lDiUFo7H088TyTg/v/62rgkoHXNAsaClEivXVF5401altZt5bI7f6CH/kbH7UYIG+YBS9j6pKjs4sG49GlStGxo+MV2bCWEGSms16igE0HyFz0oCnBLHXWvM08E509LBDfGX8aHJzHNWTyc8/Rjk5DUaFuyyC6DTiCiC73fQqejF2w48yh2JWD/+AxNK9h64pvN3JFoLpu+yY2Tf/AMDiZG5lvVj64trUpfTGxrqvi4fBOHOJbhS+Gbsy0ddEafHglj7OeEuusp+vMQ4NegCUB5GVFDwRE145+Gb+cN12wY1kW2cbMDmjGLDG3zQetg8p88J35n3mEogNT3GlzrYcVvAVY9XB4VOHA6JV943p71g2MmAD+6MXhi3Q/pL3iq0ueDWSfiM3Wz/j7oj4/8pm6a+OjdQ4kruTDBV02aK7kWj5OW0ZvK6XIm9SB2JVu4eNqDayMbrpcT9qgDX2Hj0ta2L/j62s/wQvZHVuxEDL16AZeq0WNd4gc1Byw2bZcksmp1koNP7aGr7BvANYCByyCdiMHKzlAvmzscS2MsTWxSH9LjuObgl9D3wV+C7LSH4MFovgM3TkoCVNbFOPD6EqT2Io4KzL7om0z76cbsbyinxW9+7bxcfw0P0wnZyIzEPuyBmzDujj0RQ56XgL46ZK9Gr8PlGmtqWGj3ZTSUW0jHlfybsPG5GwfGAIs4OZgaz2QX+h/ySEx+TZ6ydC7ho6PVi3PWvBdeByWR42+StCjjkbvgox86RrY2MkJkSdjDE0XaC9pG3+uK7YTr23rqpIW4uoSftiUOO14UuHfigDy0ugCc134WHs6XfERwOFUYoN4/CgZnGqrEorL9azwiizb+Ezoa26W1SYwoOhYZVU1tdbQxayRocfXRb3oXqpKBZ/wrAKHw985VlKrIpZXbTwrDeesgeR/fBX9wmMIHOzInPEBrkTWosiUByg322kPcvG6nafONhyJ60acQVL2j5Xcezwe2F/29ZwYaR7QWAP8Df4dmOMOVW4AYp45LEr8o/uyrKybxI71pKFWbfpjEL/CLihmTDoOTg6G5njY5RofZnyPxxk+mv7K/4/3eGyqdlVVoGNnPN01feemVouWdph1x9ZOwEgVeAxwsIFODljtRrw3dOoqfC5KMRa9F+JcJWi6lOcD9q7syYHIie3hHb0J6+6rddGKzSvObwzewbaCt11LY3st9Y90fuKA7W2XbVmSkdH7VQ2ZwV1Y9wt8KkoQszOH8R1bMgaJMr+ui55Pb4nZFRtgy9rr5PyVNX44EHt4iINP8S7bWumBQ2bb+LxzuHaS4Z14J0fX5YAPFs2CL4r33uPxSNSGklOECA9IpIou5GH2Tdyq/Oe8Q1OssQM50+kMDBrmBoQ3Q9rlLzoc13QV2sR3YBPmqfhjWcfDEXiY/hq8D4s97MyhzLhaYm8bgMDNGu3YW9BEsdQrh2AaRsdN9lBzuIp6aB4gD2mB/sKh5rY96P/9v77V//5vhz5/0zV0wK6u//DbJ332+Yn2UMfoIz5obcHH2+yTOlrx+72GUMuCn+D927+Vfvu3g731qvy/uk1+fuWT/IWCFX2krI03b076/LMT+8mAdI/JIwewstQvr/HnRcIGXEeuLHp6ukroPHMQp+UQuCMLlOnH03nTM/sVW6qeTtJnb4eenq+wINdUxBrbS8IEkZJa1qYjh/D5/xJXsxbi/PCwajkuarSLnGnLohP7ff7le8fQM22RKzTxgXD3gn8O4hGmN58/6e3b5318XBX8pycxtmmwzhsyWlPIdTy2Gf+vfGXV4bCqVVNhaJWmHvmLB6/wxRFdZIypC/wuwlzdC+mCXBOP3bbk4WUeCF/neOe5Mv2lppW1+Pr1a+pCzkB+IaepGY7omtzsODM80jZBaFUv+Bvr8S3x+u3fPRGzZ2xGBkbbJcl6v2CGBN8zz+asidOpo/cgzp0YiFKyG/IX2tIJvPPloqx1TeLMS9lX4q8DB/nx0ZE1hUoK7/hKlOjcWG8h69jRydPsDWMgkyBxgSUxPPe3K+9fZ/JkYz1FL5avMEOtrIfHVUUcbKs1cgbXdHxSbhJJBkvdy85v4PsOUF8AeF446N7jMuAbBsLfQuWupeDD3iYYkVqaawdZ53Mnt09Tvwv7FdvW9BNN9IYHl9Gv4Yz10JS/ZHM4Lkq71lWs8Il/4Z2D8GvS3faDwmG2JVlpKwV+qUDRTJHVMY9cJhYsuf/lXz2jT2HzAflw95n114nfwNZNG7F64tm2HBa5LdBiFwwHzr7i3w2ftVZaGmspsUG2VMhvWsnDxprKfrVAm30YFZXScerMATpla2lNLYCzbHTEb0yh0wA2RZ5t2UAB1CM46DEAg1yMNXSxDR4DGvzZaRXPuTPeBV4QHIw/CPBlfgC57nXa/63hP677P1bDOPP30eLXOO+96f7SZs18oc07Gc5+p6frXfsFcaahvoAniu05ZpveH7oS4AA44No7/pfLAicXQQ1WIN0X+J2Bl5nZSPRj0/t2zol/5A01WHQ7se1p7977L3+PfwIfSrI/0CNGBz5EvPczF7j1wzPAquPaJ2x4yjeMd5X9u2PvZm8tnLRz2fv39i3isv0CRXvH2u/p2+/mbc/cta3/HAXV2JQI4V2pfyDTP7zOPO36kOVd5ofj6Wcu9T8Ifg/Rh8O2p+/iU93K7+LcJm6V7T/oHNuTp+4FhvHJHTr9LQ8JIA+LO9oXdLgPwgtp02c2LSB4gTvK+zUYL7jlol3K2r7jZI0HpIkpDFF2OlSind4Os3O7zTTgRWjOFPfZvk1Shf92q3cb6YThJKR9u6JPHmIBzCDHyHbw7OiyI036vSkxHjvvoFmCC93Ueg5wi6AdNt46wsO2qoKLvqIwzUVjvxC7Nz6429AEMg6BTR8+tmXG4rsAzXmBog1meeAHRh7czETDwThN9gtN2tCLUlVqVfILWOX7rPYCbXjgJN2JR3BuYFu2v0B3l2e/G49+k8fUYveFDa2sFMTMaVJx1nt/UtFHAwa4gjrBRu8JO30GbcuLJX4PAAAQAElEQVQFmFzjpWnLmygTxVhstU1PSrvxIrTwMpW2bdnvIEj2F/sZu8u3K90vgG36AaoPrvgjgCG74bd5iz+hw8x8cMnL3l3GRGFu9qldTaoSzTk1+LjlZrlgyY8h7vs4BPe1bOy2wQHmJLdywcMSl27FNlFBCfrxR3S9Xq+8nF55MewT1bZsK/Ph0fBf8AIdX3cCB8bEydzCS+nKy7RtzTLZ7+3w8E03MRT8dV203F5MUUYZa9U0ceER/pim4NuWbb1fxsz3IeePS7bFTbPQTG1bRq7keQ30vvCCnTpyVnROHV/m41BnfsrUXgxdoGPrHLEmv0lDu6P4yNyQxIvwADTL4GWf2TBjblAHMmVbtlUAw6QIuPCYH0Lyy4NBSJQSnNRS4iVFbiC+PhwWfgzwAwI+okz+0NJUtd0fG/x6fk1lMHjNQjBaU1Ux6vmj6cyvnnN+1PGLZuADMyPwbeQCaWc8z4/oFohPGv5rrcn8CdPBLeOibzNq3cpQRR5jmb8SA9EObcYz1dAtfYZ3GmjtUn7kxA9VDEjTr+HRWu32Mx6aVuhBY7e5K7rmR1L0Ri1VaypwChylYMTA79fkPR8sZ41eHfvjxkDkl2vPzVa4zuRs22PGfh9W4TchvKu0aykNHk4b/kxebeAGxuhIvkNw8FgEAeHRpz4X5RkdRqPu3CDjGnRRW5lr7GVpMBTzFFrbsi2JuMm6lzmCbunPNs/RdFuzUHvCvhbFHnAmJy66ztzpis62bz4g3+BtiOsG4adb6diXDxH5wJ8f5fEpps3Z1INbJx87Pk6cMhFes44MeKbd8UMg+Io87cX4Y2WPWYACP6PRY5v+3dB1aOEHcnAyHvrIyYeU+C3QWlPDdx0dUAca4pBGvAhCmnPupkOnnkgRxnwqoVMuUWLj9cVXO8KGjVnPiWND3oEPf9lr0rYte4eJPW+7DtM+9I8N1UqyXkqrBpJmnDfyNPzzcXzq94L1rmG/R8zw4L2l8VFuXRsfzBaV6xbTkmnbwQ8gg7zd8Gl42/uYbdwwFNmi2JbLqqoJpj3BjLX9eRwdO3ymieB1fJz2Nf7hI8jG2oOpBE1yu4hLAOUYsgqaxPJ4OKDzqsZ+M/ETJAk0T39c8X/wDuCFhqmdnufLlXeCrEHCLczSFd8NhLW2aPq5msyfQe72MZR8ucJvQEAXVoXWRuxQYmLsBH3uQ5MXGHPvx7+D5/IAO0NjFFWTqJNCG8JTm9Fc4X9vpx/evQ/WXtbfWfu81VqbOuVdr7B/OfBRCOgwW1gHsfuSD2DPl/mxeGNcHrINrwv2Xme7w3tI+GuTMAwXRGP6nVFN32TM9sTPOs666fCLTxmeePNGx7GT510+jkdeqwbboTOna9fEFcRpg2m8d8U/4Re+yY34e/oen995Fq6LXQGUmTpe2KPDO+yW5AlIiUURD4NvW+EbfQY6R4eqhbFFkqetg3ta1az40dO3ffpom7HDN9hVTco6WfB3A0eUgc8wkBZX2vCq4LVSPgJ38gcxupJvyWtXh9MF1+B/PpQFN7pdOew7cRh44bB/2y5qsEMdDdZEhzZ18EYOWnjnOx5KBz4wbuAmj2PbQNaAZ4dmyxdYdK+SGvl+PK46ALAVIVf24dNpmx+J48OB7htyLvlPyHJwbbTEBNCHovOylpZV8Gjk3tBjPrQz1lAy8qLDyh4yY8AYXza5LnzQPiPf0FjV0IVDvtCsh6bDAZ0OBy3LKttKIWz0S7UgF1sHOplnZsaNfYVehY8HH85Trwfr+LDgixJmcoDLR/0XPL3w7fB5fn6r8/OTHg6LHqF5pK6S5OR63nEvwg3QdE15M1aZAwX1csBjZJu1a3S6sr429o2NNVyyivFyk1TAXE7cNnrjVnewaJOHBz7iHteVfIoPFh3x5QMxfcAvj/jksA6tbUzbGvtz72fW+0UbeXLhoC6wXZ7Qd8ju4BY8Fgm9Ovp4pN2I86YLH8/d0YvAXznFuZzOSs12oI31hWtmnHIAuJFPIm8O0YcYG6TgnMjLh+OjLuTMYO8+ELOGk4rDvwN5uDbjf6t80cLBqXVRJ49ELi7ElpSFbecjN35mHwiPkvX46oE8WKDrKnJXlOw3M0nx00Dn+LvwrXJQx352ATZ4NOjbjTeO2NdMhcHG4ecTup6U8cXxzUrcj8SIIfR/evOMPGshKaPbFbtOb0/Ksikf4JzDp5r9C4dfnUOIsJY2iVh4XDT6RQ/46LgWsjdoLjKHJfFJ4YccHh8WPuTj407c4DZpzxyodvTP5hqegdCZfI8uDZ8+HoscLcX/pSHfYfpDIiwTdCsm7wY+MrGLbuEV/c75F4Ucnpk1EYhff/t3n+nECVpyoBOfKSOCYZq94MIzGHEq4rv1k57ekmf4TOQWGk2515lDZ12eT7qwb52pz6yv5sKvKAV+xps88U/MJ49ba0wyhqyi6YZXiPMJHs/PiYlYoyfi9zzpom9krSA/HI4atroGPEqYpNOlk7t0x4qkVfEBJunp6aw3b8gBDm/GsNZa9LAe9JWPPtLHr49qBf0Y0LAm+5C2wo6uK4dmiU2PD2C0EtsFHZdmHagf2DOOh3XSF7oYbYw+A2WMHZ0DHHH4+2r5SKc3Tf/2/3fS//Nf/VtCPdQ5bJy/BcuaxuGDZ+x+Ym11/FXohEJKsbsEz9PpmcNX9EMOXcYyKw4L32qg/+G4sIeUTPxwEZPBDRryiNeJg9pnYD2ItRa5ZyapE6W+6vm565rDV/jDED6Zgw0X7PV0GjrxOzAHaLh6/qWzK3vvhq2RP9lg/zb111zLx+i0NDV8Fr1ik2HbGkyx/cS7wNunZw5wsYGhaDymfOmZQ81n1tuKn6/IyeHblbUSWYM42hsUXc/s4yf2soyHN4Mi9RR/PDxU0ibmMAz3kqZrqRU5+NaWFtbm8bhqZc9FLbF0RCimvT05MaBF+UG7Yy+XOnuQ0OMAzYE8OBwWYapaGMA7diyL5ZIGtCgg06mG8baCfzg2ZFptKb0rhb6WMzByg576wu/vZ9bOHGd4r5lA1o4MHpISw8H6b1VqyLrEZyic5/Gyth01ZMFphR41D6vjq3W1ijHUk8nJwR6X94AzubfxcFjaoip4gGCXqNT7mM+WE+vlmmcg6yxjV5Kk8/zZ2Bs34nemjyozR3cemvS7PFYOPo5aSrHU6W/slwPdrxBe4R3bZs0efCZXz7zzDXjPgM1YDsEpHGQbkCzhlaGBPZMn/prvcoNxoKN/RwboxM9qVSo6VKryDbCVNqnNM/SqC7LjnypN/pDretMRdoJ8n4hw5A4W7Il3BLY1/c2/eaO/++1bhK+SYMB98uI5WTqr+aoChk5Snh2iIDjr6hIfsx898K7TgtOfdT2/RZ83yl4fusIPDTrBy/C8Xt7qyvvBBqR/ICdJV2wdyNlknjXmWbW0QXtT0S8OpMOrsU8VvFpdJZ5zgp/JCYNj2oJub19VbZNYk3073eS9YY08605fxoEfgii2ue+XbdmBot4hM6GbNXOp/9uB/zOIfsdjkORJytR3eF/A++YGL/CF+bH3bOOvHfaR/T7IxvBN70PajN3B9my+7+fQBebEyy0CA/sA+x+N340Tg/MK/V2HyA/MMey2TXL4S/XWByUS73Sp79M29Le8uo99WR2aHXiY/g6CGfGLHvbvad/kxEdfBjD5T7rCU5aiZ/z0IbPMT7jpF7wJxLizQaStOAoed9qJj973TTbjtmX/Lsw57ePFfPrhSajQySimzMr2jNsdx/Ycs63fV8JnzsHM/kN4iIkNINuG75jAKDpwhz68AqD8va/g/z4ouPDONH8QpDZ9xNzkReYXgek5h9upebCMjOwQnwT23hfpEtPocK/fb28wm/1ZC5s1Cy54aWc+EPr3xycit33M4JvefgU3kF7mUweCceeV+g4YpMxNgMD2jPWdR/BEuc9XnoD0P7xsMADbsq1qTQY3EBrbSrHNvF5At8IwY54OHDw8RwJym/tCBaJllTWLXWLoBTI4oM8DnkjN8dyCE5ZMpTshuFdeODae5oPJF8jEDSLGNvIsREFXkqyU4MdPqe+Q8R3A4brrYNrGH5kb0CMurp8w55ifc0wM9In+gQ/5Fsgua4INCcBFY/ddNgTGbV6L4BX9slfcedk7MlNT9owN/IpxHtj7yxB6Bsu27J1P2A6EhA/qKfLpaqfzrHUr0Tly8zIX/PQleAkVgff9ndHwGgQmuFNX3it49+RlovORokc0VNCi9Ma+t/GSGb0DrZV+B6rNsbwAQwKPbb5cDjq2VdgHN9EEooFmLUrkb8iwS8GrMrUnP/uOW/huf65MnkqxOmt5tgx3ZI1p02B8m/gdx8X2CdgQG2Epq8DpE3aanbduxfaLDgvrqrDPRohSBvR3eQM5O9j3eXDebzJuW4l1wN4no9tuO86XVK1kG9+PqVfHloFNtpnVnBNlYPOMMz6bNTZOPHn+AWXXKXh9IxZXYJs8M2f8a4MLdHBO+bjAi/XL+G1ecAv/xCa1vdPYVkpkdmRnLh5Zl0VViaFle8oMzsJ4u/kv84b/tAHazMuSzU2adf7TOnnRRzVyoDEoSk3oDOIS2lIozH3wY2jXYUyZPXzjRXDTDo7zEjXdTM8lA2X0bbX7CqaTBzQD+uuNZ+gHvGwrJXPJpYynhkxX9rPEccYr9BmcyOJDhPgphAzo+T6Q0Qke2unAHcS5U+dwYaSG34UfIB1ekWobHSXCDRBHGoO5MKoqBSyrw4dKA/37hE3hB0vZTQYKaMQitMKujR98aXf4kQKMaP5YXZY102pVavziTm424rgAh3VV6la7H4V+rRpjGW90HZZ7LNB1uwM6FbjapydOlWXz0Y4fyssSetr8+In9ObiKEgd+SR0OC3YGFzJ4nPmRduaDxLR5DpWqNTVAMnZ0JYdOfJBjCdCWEC+bWMylXpICuvloUDPE2CBXOsHKD9DL/PHbmcv8kKe+VtnKnyv+u/BD9RK8IVUt4j7xO/uNsEtuWvCZCx1t2QZHanyQqGZVoz3BzMGEjJlx610bQUlednzYyYtZY1Bnbtdh17+PQW50bBwaxFKUK7QBphSAZM5nLDw3NsMNXsnjIBia+2Xfe/gLlTq22Ea/pnygaHyksK3kXqvEptTa7s+FHHFlznyIWCeExi4+aG2KerAUbpYsdXQY5G70CmzYuefMxo/uCx+Iznz84GN88AwlcgayO8QFz8KvuhXYiWEJtIHRgdg2EDpwQGsH1dQ3Oi+yJwUoYz77xsQbs29b4R9e0ckOLv6QNfWLPsjIXOKhexnBC+APG3m1+wC/hL8otrGbeGF39Dc22IZzTQCFnN2m/eEfHWxTDWRv+LpNCG10bOT99Du1XDI1LlDmwzX8Ml+taFpXfNyxNWP33Oz4p9Cjqu109qyLMdEWBXOnb5IzHfpycOPHJmO3waGlJTRBTt+l1poiayOPY0/yFUbMirli7kC9ih5xkDY+PvWJG3s7qIMcOM9ccLDgaJgkaAAAEABJREFUJ1mdr4jbdlZHd1GiTyM3B7ps7OGXrE0+6p35qHriIOMy1ykcsKdaSdSdGIiyrotaNXRZbvFamTayu6IzKIKCj9vgYJNxsN0U8iv7gPgoNOgEdn2GwvvKOsxYeGTcNqzgyz39Uvrig85FGycixfpfWD9Rr3GrAgMaz7pBVYA0xtAVGwd7lVTojA/JMdv0otwAp5MzrBSUbXyUas3qfMyLnCuHT/v65x0B/eOb2Sc3ROnk99PTm/nxt/OBceDrMeCFvq6mdTmqWsm2CmhVOhxrfmx9eFyUg8KVfa9VcHZdlrWBg1/5EWh0WtBH8G20j/jfxK3AX1qpyfMAa4/vVVv0Rbf4MQcHG3698EE/eFNOa4JUDZ7x37o0YSzsNw3yo8pw1CzFvTzo08KPqE9+ndhDr8i5TjqT3x0ZxoOtavL1RN8U+Wc+qg/8duWAECHKHIQT78ChYiEvulxyyDvhWdfkX0d4ALkDv4Z/6OIPQxMfR/8FWQsfBVttKg5Hj0dDmJeYIUzE52Ous2aLC7AgmQeTh2XRAQYrfjwQdxO3gf+sReUmjQZ+U6uChyeID42dD5CJc8HQZRXzgYwN8qGELPROPpzPb9ifODiS9Pj4oIeHI61OTp51wSfZA1oreET/TQ+PxaHII/lROvBx9Xho2GEV/kUUNWoR3xmzyPJQfJF4f/YZsljDz0+X/V/ycpAyOGRtXvSYg6re1Vk7GzB4f4gvxToSvDEdna7odFG/DHKqT762ZT6m5j8heuCQ4Ai0pXMo8VaJb/Qo7O/4rY8zdgifHpBz5TCFQz1OLy58cOZ8Rc9Pm05vN104jNLGOwxr8sR79Yn8vFyeya1naPIRGbznTRu2dGzdyK+Bzw+LiJsl7L7wznLBzo19q0TZhL7kKvrSSIfDsaalNWrhtyFCrQeYVHCwueOPQZwGe6hZU1feJ584hMx6YenJ+MY4xkOTn8l13MZBYNfzm0391PT2t2ddsGvisB9fow/+eHz1Sh+/ek3sCpuflAPDgd7xWeRE7lJt7pPivSE6bNh7ngcrsQhg/Iwf8p9qfX57xX9Dz/gv/zL0TN05RG/k6IWv+Rv+0zjpcvpMn/3dvyOOzyri1rChUPp6ekO8GMOe5LYxSexxmv2hwWHw05vPyAF0Jf7G+uLjekF7ysHW0291uXzOWriypy168/nn2P45uXKV8Mvbz9/o6c0O+c9od/gaEz766EGP5MyyXPH90McfHSR8LvgPYpu9oegX/u9zn7iQBydQuhqxy54lypUcCE8RO9w718hxOWr1qlLjm1kR5+TdIG8u2HpR/vXaxl7y/JZDDnRcIPz040/AFaZfdSYpn8mhC8+/dWVdwtu2tsSJXOiRCf1GTHED/JHXVmV/Oh6PevXwoBZ83hGficHnrL/PPnurt2/OOhObwdp7frriqzNjF9YMOcOhbieuG7mSPEu8L29OYukQuw3dCjB8Sx+9elTDLxdyvaNr1thxLQ7JVrVFrIWaOV3k7wMDj8cHWSIcQ0/EjKhqJd8PzLVqKgO1qkcvDlH/3b/9XNdzMb7IvIM3aB8Oqx4eHnmenfV3HMpfsL8IJJdsywXX0dlfnsGWEKNBK/n81U+/oo8/JueJm1QTnyliuSEzMPDDSc/J5bcXxqSHV9InXz3q06++UlX4DV2Jx8Du0KKYGrq/xhe2hKt1iW/J+6UWFe8TLYuPmBW5vlQJNNmesMXX+KcT/436Ss7F/73jp03oJtX8Y+7osx6UPSN7TkaeOah+Zg0O5B2O0sfzX/GWXr9+jZ+OwEEPjwd0H0p+Hng+J2cP+JH0EeJ0L9H9yrtIxqLDFd0s/rhkIPtoaJdlQYeaZHffphMfDwZSh0/wgwupMHfaYoefFPuCm72uWeIir6VGbAoC0NTwX2bim+AG0rctV1M5sMissYfHI7WEe5mzNtYqqigl+mQ9SObPkE0dWvjTmnptGJ/3C9v0O/RdF+J84TA2uiaJmIJWkjX13/DPIA9coRnQAUGUVK3UmoHUpUKx9KMLr0rgamKOQQ10hITf1JtcufIMjLx1FTwE/Q6RELzQZT4gim1Fr/i7tcazeWEdLsgZcw8c+CNpCBZ+E/xM3SAppfh2W1iLh/VRLuYcKJlJ1Jf5c+YZgKuUMTm6D0WfLUmDRUveUzJBewDr2rSsJbHXx7+8nrC3NW3XUnIM0xVeSxPPZbOcrO1s/W//+j+wRwz2kI/Yb5qSHA3Ew4JNHKiSxlowqLGm3M8a23niWJJ5bpea1lrJ06HG+1ffeB/ggBdnwOpE/E7QsEfwjCmeI4PD2DvkPSH6ttpkZN3HI8M85/OsV8Y5/BWHywVe8W43OEjetmeeUc+6nJ/w/Rm4TNj6CZl73zghfJ1DY6DlL+7BAwN05T2lsFMB/Z4ykygZ8Hvm/+sM+7+wmDv/W32r4pgkTeCuwOikGmDvSNOB98n/SH33Zerfi/qPmogugX8IMXb8Q9Dfw71LutfvTc3mP9Q++x0nlxWYjP4r3Ox3QqL3+155Xw/bKkC/p7xPd0ex3zG3PIff5zkHuNn7HM1/wGW2vHeZaVv2O3ifke2pe/S/g73j6j9DiRb2zo8KPf7jTOPrP4gVpjeEL8PNlhS4oeilTSOkoem07/O/r3YmUDp+2ZuWadjcoZ+86N+vDAfu/Q/nX8aZgPze/b31HcdG3h2LQciJryYoczcIViCo0Tnt2Jp+8DKWOuNzjFv8EKA5r8ELQGgCtpUXBvPUdVkBfVBshaVSQnOHd07PzBdh8oHQ5oH8xSnBbifFzvtUgas5g80Yz3u15pAk8yeO6De9bUYAUUIXEaY969mgwxWb7QyEZ5gySJXxwEBIQWTvOLhAtTdBvF3g31pT53QHes/6PvFebRjYJd8gU2F/79uWM3gD27M/+cF3DlPbrG8GI8u2EqMdJLpyxSZeDfhxdr1eFXuUEhqeT/f9qOyMQlMKvb33M5g50NXB3/KDAD6RF0NTW/wB395r0Rdl0qBjx39p22Z0vxie/MKjysj8fbDrE53WvGFJvKRt6jAwcjLeeLm0zQwXtW34Ybj2YltcgBnfIS+lC/xsSwpwpzK6xKZAeDOKil0bL5Px38AHGZtkSsnL5qbMXXmhVXhlEl5p2xbXhNgZ/sVA2qktMWdFVsbiJ1F6fIaNAiHVnKfN1O2ikwteNo3baPTu5P/7YJjE3nVZta4rL59NtieF7ZtsiUG9X+46pO4oEd6B8E5tW+EbCN3UsQo2O++MBe9ewyJN4VCuAXRggP9FmiDZVsfXV3Ltyg/A+1jq8AmAompmyQ9t+D6Q+YwzmKbMnzSiBxLJnT5HghO9o3Pmr8T3wg/3QNod/3eETDr8uZH3wbOdSplLy85diq6ZqGpqMx9r2hb6jI/cgPRHeE+eyeOuQZupqVe1xg+E0GqOj6kDbQzawJsHmOjZaU+CEAYsutyUMjTx8F3wAtfYRz/8dgx49sBgL9vp5tzeVKsK2i2vrzddhJ19wpz84FYtNGEQEBrj8RnDjQ8UHV6DfKmZgzY2MifsEyX+CQjS1B0fwUBxr21q8Bnr0ETPfHAa9CdkDB7xO4i0NKuGPpCi75j9ikxp5kDyarvFNKbuUFpYH8mLVg2aAqyqAiRZ+HWbgGjZxndN4kOQ+Nghef7RrcQfK3vM4XCQXZg6biBlP+nkbFBtp/oi4JfkxZW45WNv9O3EPJA82NA9VNlDWkMHeIzQwMU2OQTwI67x43efDnYmgfcvcAX00MaP1Onbvum667yRO8EJlykneAnQ0LQl+RadOjwCEWGDDYBC7K/ARiy6wj+xqMq8KNF1UewIb5s+cViBxCL+X9i7WiMeYE/R1Omv+JcAyPy58hXgzAF+fGszAkx+yKlqyL+oEzjbU1bDMZkPiGLw8jfuY8uZ52X2guiOI5jdrzv9wo/+BiAW+7EJX8Qm2yBadnQ1pJODDO/ISRzDP+2MrdPGNvEGvhvEeFDDQbZjGvzeXURjdoo5y9rIofDrOCV0Zz56BjJu7zrIksuqtuvTkZEcSr3zs2wrxbaqoKO2GeMSxbZCH3BJhp/BK+p8oAlN/B77pm+q5Pwxd6CqiQo7NUurUmWAXnTJ346PHeER3o3YRD/bavkSgxu5VNCFkc04OFWN7i4jPtWthBaXIC9UUvhu5EdnPWVOxGvjY1k+pm18WF7g1dqi+C162O/zNNgwtrQS86UdwOt65iPzhQ9y63LQgS+d4RHeob+SPxtrNP2Ay1PPak2tFczER58OX/SzmGMMmaLYVqsSw4qetqevqGYNkTbiPsjlTq504pk4Thk3OYa64BGdktMbds8+vmzokHmbO7Awlo+RycWqps7Hvs5HKHvosC6CjVpDH3iLYgCt8W3noz0f7jmMyrrLX6zpU6cNDDRPAGghQrZl6Bf8d+VDYnQGAx5jn5OR0aZ9C/o0dNzzStANLZxENfK3gIWPd+va2IfzAWvjo+IROPDhft15oPC6LnrgwCGHh4dD3nsaH9+sjIf+cGjg8uHupmNr6TcJPQY+HYxn7LAsWsmLdVm1gDPjyl44sLOhC25RSfBqKuTaha4LfmvIamrY3BgTpcDfAcvxsQlk4eOV8QX7qqzOh7i0Owe44kPiwlzmG6qt6JwxQWdLtlVVs26tkGv6UoNmob/Cs3H4sNJ/OK46HBfNMfoLB6XVrup8BKQrl1Q04i9LKnRp8ChkHZamw2GZ/FOv64Kv2+zHl4OTnhwoxJbgLpW5mjTr2iZus/EjfNDpkXg8wO8In8KPhn5hXPOj50VXDkAj9+PXj3xsXWRwNnweaK1xkPDIQdKBeJRQEb4m1tbHH6169brp8fWiV68WcmKd9lazjB3Rs/MxU/BbMzbEh9whd4lp8R2Vg8oz8i+T7/F4oK79uUE8iniELrZeTk/q12eZeBU+zgfazkdf2KLboiP+Xdo2D/IOtM0X9isHjh0+mnwK/dEbP7x+tYpUJZ+ftLF/54Pw4OOvJr8NHbowGxgceL0F54mcu6rh0/jxAX/G59Hv6emthH3Gl9Ezbl2I5eNxhUYSegSOS3Rc8F3hAxzAeh/TNxcdOKw+rG3XnfeHHEYmtvFhZw9t1qSJPGedkMNX9oCnt2/wc0dOYEQY8jo+YnfiHf7yfNbnv32D3zbG+uRhdN0uJ23EvBGEAsI/B31LRbdBPM46Pb3R28//Vm8++63efvaZzhwebjzrk2+HJAH72wCiY3h25J2eLzpzWJ7Dse36hFvO2IYUbL2e35K/Q8XH8vj54aGRQ4VPtzlmX9D/Cv0bbRdox7Pykd2JN/n6mgMs42PlFJI4XU7P4H6ux4cFPlKrZ3xxUZFUjYOG2GXifjk/44O/Q8YgTw7M4wfGC2js4w1fBu9wkF7nL7uQO/nXXY+0Hx8O+G0AG3nwrMS90AUFtcH3Kb7hQPr57WcSeopYP735HNyTNmK7so7j2ymLuK10sgZzUDrYj5o019vOtyOnqxEPE6PXj9wEh08AABAASURBVA8zVwbxP53e6rDWBIKJrE3J2ysHHsE1clN/9OoBG46TbtoFnyv53Xk2NnLyuB6IQfgs4DT0TLwu1Juu/Ma5gqccZqHXwDeDuPHQVPL0zPpLvsWfwtZd5pXmlRis+vj1K+qDjkspsnviz0HIwp6Xv/xi/BY/rOQ3btBxbeT7ik1NC7plLHTiUOV46Doch5ZW+u3fXfU3/9uzNp6/Rq8jMVnXxn7zqAcOk5dlEa6doCHZ3oH9dYv+xHlkgjlm2RuljfcEq8naC6bOxggj8NMZ+Y1B48qzczCWv1xieAaF0LGPS8V6OT6seuCQ3djAcmDvkk6nDX2GGpvI4VjsNQD5nr3cUyq2Ec87zwt+f/PmSc9PJ51p73p48phqo0f4h18r9C4UyZiFn1blL+2MXnC2uAEbcFXK8bii3wIU8CDcM+HhMeMr+nadODy2hDwR7kHdJTbpiIlumsWM37WRCns7aLhHFw67e9/noJaMXiyoyD4cVnKOIcZwO/IiZyh/+SDvgne6GSKcG3mnHLjCDhLZxtedmG1TPigaN1nT/8cF/y6s71LiopdidCxw9VKmX1nvsW3ylmeMREEMd4RyR0PZyEXYmcPO/AWgy3lDByZBYXjKuhLwyZPhXNHHNrR7LO5zVUIOQB0821rWReu6gmuGhsKziG1yez0sauS17SmTCjxNnPgJgpfrPtdYQLaR07SwxsJPlNR3PVoV+d+Q2+Df4FmybgW74tbEc+M9PXStmgLBgbWCHN7LshDHixI/thj0MjCIU4CkgFehT7lCorzX5pkdHonRIFdFYZo5vYPS5HnmOfM3/5+/mftSjUVmLW5ZF+yFV55bg73V7BPFwWlxsFs8O8zBa4ANSZnv17M2oNh32pzn+cKzwTxDKs8gniP9yj7NPnW9vJHGCXiW4ZM967hKR/zYOJQ1dAKMzMBsZ88Nr4yF1/ZETrxFZ/b/82fY8aTBc0rMhSY8Ahnr7ItX5G5554BvwSfPrJY1h77ZOysBCOiDkrGAUDUwA4DP095Bs5gF+iGICCQZAhOJ2x2H5rxsg+bZ/sO3vw8OmfCHmXzJbPgmoQLvpgcPpgE7Kr0PHPTrfQiFHR5iU7DMwFzz0NLUvf1SZxDoMH8fyg36xkzdYHKSnX7a5EtWDLPv+zPtAMO3CzsETe28BkHuSsB+F4xSI7oHgn8Do4uRW/BJrdTENwKmWU5LSlUsFgMCZwLtgYMCs697QSdwPHk3Bvd+cF7GoGViXtl0A6hBf0rV+3YafQJMziu4gdl57xbTAu8NzeaHuITj3XjEAXd5wQ2IMXmiyfaEvbffJz44s2bIBgc97/3E+94Ov/cB9HllPjA73N5vI5CRD/yWEWeM/MCI4P8hAH1eNroBs8NtDPIGyNAdGMbn4btD+jvsuTRwiLFv10uqEO4IL/f3h+72v68fKSglr4G0P4Qw2vFNc7eTxstVGYIovAP3CdsyHcLxohdDugNT8wrvNGyrVSgEzruaYaXc8dJ+N6bpn4zdoZgcEXofuNX3Mdtyxhi483xf70kanMA0TrI9Qbdi6mLOTosOl037zpPaJp69E6HoSKQYA21ekQs2ur8bj9xAdMl8EONaMOAx7iESKQJdeIIxO8GqOSZ54kVUwOwDVsluQp0JIREl80E2Oob4LlPsAbYztAO4uRiCvhAczffaNmNDeRmRe9BkpmYjNwwaCDQv35I199jZjr6GF8jIu8ssL0oZ0IlpLrrhG/vHrg9z/aaz7aDJtpS9001D8ATm/gfu6NINHXoGmHaAW8n8QQSXbWmCZpn+AH2D+MqLX+IiUAJBmzoyn3oghOaky3wgOK1KfLvANfts7hkP4gghDTtMBUmT0SmtvU6/KT4zdtX0m7ABDGhsy0rpopnGBNvQmLEdaORSSkR+OZjpxDx1CXPVeSn01IcpLthy5woDqlyu4KcVy6LbuxjFvuyvM1ZERQquZUdOJyZdKXbGStxFU7KUtZWGbbXIMHyVcWuGWQINGgMqid4A2MKmpKnizl6QykwE5qT2Er0Cjl+To27TbkI5fRweRT6acSTL1AO8QPqB+5gUmyxRi7LhO9JGFd0ZSzuQvl0y4601MHefbTh8IDj+moCiY2CRraqGPthPf47JL77Li7ld2vixLErnbTs2gS3byh+GFblVRV10dzD2dPwSmv2HM1O3C1IFoheqqKFDpozeaEzTmgj4w24a7DO6rePGRxBRUFcBnA8LgpEOMEaXoZvvLTLRgz6/Xxlr+LuAQVtCBmAbPrsvoq9+pxTz4EITutjZapWj14AO6YP3r2pWAEx1XuavfEyZa1pSaAq5RhtRNuZDg6Jq1RndAE/IO5uxQfDMu50sBRCPpIyWEusR3/KRzPgFz0uhdpt1YRONiddBnvLJB5eVtgnRuMug7uTTxq/pDX66FdsqEGsp7M+P1bOu/FDayAGxF3c+hgx+XAxJtvVlZeCf2Nn5wLPhD2moUDF/ox6vw7dDNqAHCz0tB+Wmd5odHObwV0dP22rYMOCT2fBCBDiaNCM+wY7YPJjY8TpzVwBZ4YGMzIliN5k/A+fCWnYpdYfHNR8N8IsEhiWVNJgcwaHbWNetLVqq1BjHJftenPZ7EOUMvjwE6gsMfHfhB2V0wSTZVkferjuyFL8YcqwYAPgjOUG7A4P5ag1+Fe4yCo4RfNMGwo++GNetbsXzj3HNYiltFN+IZXja1r7mpaJ9yAcFaa7/8N7w75UP+eVS8WPWNrNd0WUjflwozljkAbZVVfh+AF3JsdBf+PEd/CFKWcUHgI28yn4w/VEltx2Kdhkc6swFRxTbU0eTnyu/rhv7wiBPBkwnXnSFpyjhQYVu8/5yS74QauH2Fz+nPzCky7I9x+OTqkWtrZM2OsSGRgI2YnDhY2fiFhjT7gZeYTv+pnW/Ovrt7XHjbbo1odyEynsOsF+hAvpmXsr+iyqTJrXIA+F1qbgDRlYrOT4w+IwmKoFtDD3zkePMYWdymqlJGlltWbVg08YhaP4VVxwxOEzN3il4SwbXqtgu5KBX5tUNG+Shs7B3Y9/oohRj4DXwETt9t+HcEZwh9o+hC/xDIwhYjtqNlgxPs5chUSkFLwkiY8X0GwT0+2AseiEn/r6Sj60KklJ8llmxVuYHMT4aGh0HfAd0mT+drpo8DA1jthVZrVlmyLYS04Xc1630PhRdY8uGrUK2Qbba/FPczVjW7xV9OoIW+C1NMroX+pQFxqBPHRk3iI1FW4BjR2pJlgDL8JoHC5IaMgOK3jgw6JO+mEPW3t+YBvDVeli1Zn2UdWA+H4RswxM9sMmmfYPY//r14zycy4fWBz6MB5a1tPKBfMGe/WBhzI/9D/g2h5JHDgHW2z5Y8CpLrYS8psPSZntl0LaqpV9iK9Tg45uwATUVvjngOjAvymARJucfkPvAAcqRZZT5dV0n36UaH2mPOh4WPfKx/BUf7h9oL+i4sC8VdQ4QXnHoEp+sS9NCA8k6oHeesSv9A+PrsqhFYfYKJ1aMZ+yQD6rYheoyB0ALjeO6allLy1J8/F71cFxUPL/TP8DrwPhHObh4zGHCQcf1gLxVx+OidRF+M3VRl1bwXz2uOh6Kg88jvlqIr+QSOAvjB8bW2c6BwOtXTR+/OqpBh1rwgFcDHx8OPvi9ejjoIfHGZ8uyaMEHrznk+sY3vqJH5KwkQMaL8Qm2KrZW03f/+Gv65NMDhyCL1lX4Y2hhDnPQQTou67SDSuF7XBcOWxpg/fG3PwU+EedmOrbiwOigb33ja/qjb39dn3z8oFfoED7r0vT4cNRXP/kYnCOypUKHyFmha/yQWVejw0oOLnr98YpOH+lwXJUDidevH/TRR0d98pWP9J1vP+pP//Rjfe8HH9M+6KufXvXNrw9985td3/qO9a0/avrKJx38q77znQf96Adf0/e/9w1ovqFPP32tA3K++fWP9cMffg0dm77x6arv/8lX9UNwvvrpR3p8WPDlQm1wBc4RvQ7we9SnX3mNbR/peGz65JNX+s43XuljDq2/8dUj9N/RD77/TeR9Uz/5ySf61rce9cd/9Frf+Nqij19JH73a9KfffaUf/uCb+vEPv8Xc1/TpJ6/18etHHQ5ND48DPTP3deqv69NPH/WVjw96dTzo468c9YMffaQf/9mjfvSTo77/Y+BHj/re91Z977tHffKVhv0P+v4PXum73we+94m+9Z1P9Kd/8jV9+1tHffrp0B//8aKf/PQj5ld957vWn/7gqJ/9/Kv66c++NuH7+DO2f/WrH6PbUT/Bj3/yJ5t+/osH/fIvX+kXv3mlH/6s6Yc/Pehnf/6xfvCTR/3J9xr6POi7Pyh9+4/xPzSffFX6/o8+Zexj+H4d+q/re9/9GvAN/eyXX4X2U/3Jn3yib337lf7kTx/13e896JvfGbRX/LPSX/Xz75/1F3+26a9+XvrvfnXQn//5N/TLX35d3/njVZ98ddH3vv8t/eiH39BPf/wd/fwnf6Tv/+mn+tM/ftSPf/AV/ewn39Kvf/kd/epX39Gf/fhP9I2vf6RvfO2IfHDA+yNiklz6wQ+/qV/+4tv451N98xuP2Pyxvv/9T/Tzn39Nf/4X39Sv/vyP9aMf/ZH+6Dtf0Q9+9KBf/fqr+ou/+ibwdf0xdv8pvv/pT7+i3/z5p/rNL7+CLgf94ruLfvCtrm9/e9N3f7jo+z9s+u4PNv34p10//jPr698qff2br/T9H38FGUf9s7/6RH/911/RX/z5a/h8rP/hL76m/9Nffar/6Z896H/6y4/1z3/xVf3kW0f94JNP9b1PS3/0J9Iff7fr579q+unPSz/5syKGX9H3f/SxvvvDR/36L+H7m9f65a9fI++gP/uzRT/76aKf//mDfvUXn+hf/PpT/Y+/+Yr++18u+uufWX/1Z0f91U8eGPsYeV/XX/zmU/35bz7Wz/D5j3/a9MMfNX3/e9af/ew1Mlb92c8fZ3x++b2jfv39g/7656+I0aK/+kXT//G/e6Vf/2SjftT/+Z9/BHys/xE9/op8+ee/+AjZn+g32PuXf/2p/vpffIKuD/oX5NX/4b/7WL/8iwNw1A9/bv2IHPsxev8I+PkvHon9R/rB9x70Y+z73g+knyDrF79e9aM/E3ky9PPvDf3iT61/+atHbHitf/mXR/3i1wf98CcL+f6gn5G/f4Xcf/k/fEM/+OGD/vhPD1rcdGQfO6wlS+xFYq96YF0flWc9j1jeE6SRZ0IbYAz2xsa+clBbn+RiiL2Xx71a8YS/Sm/fXvTZbz9X7xeth0WPjw/sZa+1rJbAPbL/5YBXeR/iGff55ycOpJ94J7pmSMVGeXgoHR48+2fey96A8/x8Qo8LfM/oYM1nTtt4bizINjCwpdgnVvYRT3s23lNOvPOdAatkG/rYoaiizvxhOaghcwEOPDfWddFhWXi2iBoaDTGldWnIhG8e3IaeK/5Z8N3hcFDxTAGVWlogQBQHVuJQtiNzk3JgBm32r2n3AAAQAElEQVRVaV1XxgT6AGcHHr16envWZ589KQfX5/OFd8UrSHnn62r4f+G5/sCzZMWX4R+aN58/wSsyJF4TtfGbLbFDlLBW6k3iwC8H0k9PZz1zkH7lvWcCiBtYJ2g23s/sUqtCP0ikyffKd5NTaIhVBDT8oJv9dhpdu71DQqht2da9VCvBUoX+tpkTcRzwxjfEdtdpMBaKodaaygWSNXgfrmrQQMd03l/fvn2itV/hG7WuJGDn9xtE0FtTD1mZr+ap34FnFax15Lm2rhKqKPHDPPwMJQeoeRZ3fHPiYPrEO/JGfoAJvRVfX2/6dr4FDeTlHSr8C0HxQeqMRXB4B7Yc5PO+34GN3wFVljGvEUtbyuHw09PQlfngp75eBv4JRC9gk1g6gkwrucWlwtcNBg1mkQsGVzAk116LAhr3oeOy6sfs47/882/oxz990E9+3vQr9tdf//Ur9qNX7BVH/erPv62f/vRr7MNf12/+8tv6y9/8iX7182/qN//slf6afe2f/YvX+sv//pV+/hcre/rH+j7PiZ/9/Nv6i19/R//sL4HffHs+S371q2/pzxn7zW/+SL/+iz/Sr375bfh+Qz/hefjDH37MfvqJfvHLr/GM+bp+9vOvU39Vv/jFp4z9/9n79y7JkSTLD7xXFIC5Rz66hjO75P633Ac5O+TM8vt/o93D4UxXZoS7mwGq+7sKMw/PqMisqulu7uEhERCoqqi8RVQBAyIy/0H/4T/8n/U//g//tf67/+e/0f+V54h/9+/+L9wT/hv9T/+eFvx/+B/pI/N/+g//tf79v/8/oe9f6//13/9r/dv/7t/o38Lz//4f/o3+A/r/Hfe0/8f//V/r/8bzzX/73/4r/dv//r9R6a8cg+QH/grZ/x+nWWT/TNptzUVQdGzTt749suAC3+Iz/pY64wd0KjkQ3kDo/xYI7QP+Fvp/SRo73nxfg8t6wPcpfh8bvt+f/WeaoUwSx2+lBfeo75HbD3kKTfBpH4B3362Hx/y39MHbTvMO36N5n/w7O/ZvZf+d7H83edTZnjHg+nfzf8vwbSwMwUdILkBxQxrKukn/jyA0v5FJHoMLD10d3BUDDxrKQZ2XKHnhuDOHYyr8a+V0J4T3I0Cu0O7c7B6yP84/+tEXPaFJ+4DH/Mc2NLEDR9/RdmzwHOcayCA2H9ydQx++4L4HoYvOzA2MTj8wx1zSD9BFLdRREAjiDpnvxCVw4G98uk8ppJgIbzBzRMeKTSd04nTwIHcD9gk7DyRn/Du0nAiww0s/56OLOdHVue8EnX7IzA08NjGtOc4FArt076pPX4VdoaJlvGN7IHZBDu1DkRTcQ37mHhBd9klX9/Yxt/KDfOUBt7AnODt0gYxOGNg+80Suxoi/5/xXUk87bE+G6FjWRXkItq2MWzUteToTB+4gEr/of3Na/CEGy7JO/mVZJr/A634M4nDj5fpODs4YjXdZVVZ8Cd/Cg2zGyoFO2xLwiFFrBS04Cf7IOOHEgPzmPHi4O6ihvAh/wH7PR/AdpyI7bGN2UMqZMWrToGc2ih2xLcBAOcL/kHvLj4Pp35DxKb404ld12myMjI5BPtIvaForJe4LsbNTR5Zt5Th4ul3XRRuwEBdIzzmmEcF+cvCgevAj7dCBH4R42nrg85WH5Ru2REZnYkzfpKrSuqxTp23oh3bodh6qe2TAu/PRILVzELcHH7clZV4cC/mNPZF1F8ucWGMHP6yudziQe4DL+gvs6OrAgLZr5Wk/P9Bii4UdKOhxiv4pf0GTTh+xL7Vz46k8tsam6I4NjbjErn73MXO2J28uRl458S+t2L2tCxgr/AWdbX08bMv2tJEKU+RXO/ltQzqUWu6J1bQXFOdJ0+CFK3PkDjR6wpOeWEvLBLtOxDhpcV22v4KsxDW+hDDt+KArONtpoMMeiAeQ2CRO6Vc1JcYr/m7EOr67PHlaa8wtwEptAds6+0VthCD8mCbbGSrXe5cfcqXQRUbylBxO+cgITepmZ331ez5ssxd88BfBmMoPt+xJej8ic12wgxzZnvHf2bvyt8Tj004NPGQSNdkmlg172pSRudBEP1NakVPpzNnzEr/Ssy0X4BOm7hmnjXhsWhMvYKG2oqtPO66aLy3m35K+zbru5HnWAvOylFpp1XjBsqpVRRX5EeuAlwnUbvx4QGwNTH5yW63Qu2i7bGqtKewFruhET9b3jRcCkx9ZV/aa4AkzsdL7YZeSl52PGG9vV2y+on+fMo0scVAxkqWGf9XanGu08fuC/rTiSCyTq9RnYtdR1uMzH63oTrmx40pMdnIeuiKmWW+21aoU++3KlB4HJaD4rSlc+J0a3HThhc3lctHlbkNsyv0nuUxcLpdl0mZf26mHyLOdRudVynDagG5GSZ8ObEvcYnsgamNDZNxu15nL6/WMU3zOvw4Z8VPnYVnxY1kXXbYLfjXZJZsZQPejE5TYljbxCnohxpfcr6ntyAj+gC45gJsQDOQkPmAwLLyxIW0gMjq29MzdITJsK/as24I9FbIJLs8YrWtDrtSprdAHQtDRHb8DtoNSR350ZtDZt1I7rRk5+Jt8AOuyIg87seEha+UZJDYUOgPh/xaiYec+En09vOifLf2lNTXWKV3q9I37xk5NDfKxAzdemh0zdwOeAxl/Ids1fY/u+YzIOhz4MunuvlVrM05nTW342nWwNuJDIPfuxx5z4/kk+Qtu9lljN2q7E8MU8ECwbeJgevfzY5d+ZMYfTCa31s799DrlXLXga/bL7Cc9BIiwLAjnfrizrt/e3hgec6ZVyYmtoQGT0zZ5WRU5dvCxSvh0EL/rO9yo63kfp/YP4nLDt7SBh+7Uo201YlTR09AnqaoBNSF7RlXJ9jmmtS2M5hzgBb6pwNkGf54OTzHmDCZ6c/+OHSFr7av8vBhss95W9s6NODU98UI6L6nTJnehX3nBmr0pcQy01qb+pS1qVfAtxGbT5V6vDR3iMHbEjIM9I7m4EpsJvIB+I78z36z/xH6uffJtW6VwCT85SWpq+AZv9tXJw4vHk/5Ad93Bmi8boT94jnp9e9Xr6ys5HeDN/SU2NlGC6tCIY8WPhr7Ym/W0bQv+b8RinTz77U351yBYocwvvGmklNRoC7/XVtrorwHW5NNl03ZZVcxxal3anG/N8Jj4rMhfta5NCy88n6BdmYNM0V3YEl87ewGGa0FmMd9KiozoD290rOSE7xB8NBf6xHwp8xdkVsPP6egxP1oWxmR9aB5Dby9vMm9QQz9rIPLLqiaZ/oLeIWGr9MyHhwsfpJ+IzdJq6lgwuGFXcCu4Fd5tbfjadKEVsgfGPcH30w8rH3dXRca6SAs6KDFdLgsfXCxQyrrIPhKbAhUjqILiJfS4iRyYfemALjAIzSCPh8xH+Hz4eHt7YR8LnVA95ofZ1PAi5OPI9ZV5auF10r3Cn2egIcxWXgg3PtivvJBfmlUS/IuenuFG/uBFdPw4qIXOPjGOG7G2CKku5P0ffvik5+cL619aENhsPlhcRVjI86F1GVoa+Skpe9lPPy7QG/lFzg9t68FH/n3SW5Cw3x7o6bxQXzHusg6w4Gky37iMHV+x58pHoIDZ04qYR0X+VQ8kauj80z+YD9UDWzs+33TlJf5+fSUqwUlPfAS48axi6i38Zv2FPwpxQ4RErUuIIk4D/je9EceGXb7rM8QXEhuIfiHjEwn+9LQpdKfcgU4pchIjI5PvK0rczYegVkONWJs81F125H/i48Sn56YffwB+BD79pOfLJy0EP/MFrxHGcMYRlXre4tcdVs36KmwMmDa5+PEH8aFsI88mP7sO7hU7HxmW6IeGFGsjb5dL8nIVWw9rRvrMx6gvn2+zRlLnK0KnP0Pq1Im5ByZ+8/+BSqwRp6VLiaW1K77BotSB+Zhzfbkhd1fibuavL9Qp33O2rWkjpj9/uujn5wt1YnI4ZILmMA9xGJy0UBAbyd6WJkpGLLuzZc9t0DKtty+vyr/mzkSBu76yB0zo5PPLlLOxnzTqlxM9EmTkO/OveiYPz08rsSqxben1M3XwsrMur8R7hX6oJL3iz8uXN/IqTV/dz7m0M6/BS5fNyt6xYFz0bYv0fDHQJlzoLw1aailrbr+ib67hF6Xes69/Qc/m0kZwF5QjasYx/pnaDFy5p7+97tgQOw5BRp/gsf8n5zc+Rr1+AU/9GYezD9HknJCL8WvbVjlFBitLRQhRa6Uff/ykTz88KccPPzyrsFn4+ud/fNF//J9f9I//eOUD8Ctr/ZkcrnqmOJ+o56cngdsQ32FFaE7qYcyPk0bXmLKeP616/lSyNSF7+M6+zg6oJGhQD/LOfY64cB81MQ7NnKMWY2sRmJ3aDNhNra1a100re3Nc6hDlWev19aZX9oLsw4O4D2KUj4MbdDMXJXjE+44re93Qzm+iwUfrZe730YhJnMnnZVvVqEkX+C7ek3TlA+Kvv37ho+6bdvY3SBX9saNho23l3v42c0a+WT9vPCd01uZIfAACpo5thIP70BIRU0bmYdeyCt9WdXxXkPJsbjyDxZ/wYZEEMWbplbjceJaoapPPLg14BzoG/Kddwnbpij3R3YlXnqkOnu8afBu+Ik6Pwza5XnRhM7pc2uzrfjDFekUXPAvGrgQ2MiQKh992qBXiWUdXYnxMrvDI6caXoYwtq1ohe8PuhZEUfPap+Logd9s2kFKV2EtWtWWhX4AnhL5lMQ/N/FyvnbwI6Dp4J5U42dY8iMVsuRQJDu0r8ZAyb9mly+Uy7Uk8Cp1hxURVBhJ1M6ZPV+p0dKKPXtDzDEno93s+OvfA6G+tkcs+7bvxvBh8hzfP8TEJU9TQtRLPNZsx0ixPnO6HbRXAqceR+CzQ1yKodf4lbUlGaCsTr9LGprIy3wq8JUpUqNGFsJJWZEpMqYnWmjrXVdrgIfxzzsyFD5Fxh9gShxtd3GepnrrvNKnt0LN1qUMz93LowpslFt3cVudfxDCKA9GDG4pvmI5gTb2InGd4Z4eLH0Dc2aImHWLA/sFpJHyEkcXxAb7HGmNsYxRw5/+W76NMCJXFFvievH9pHKbGhO+qsfEBiG0B+xx3op3xt0wGkcTSJJ9pJhR8AdvoMriEPkD3D87vTZG/KXu22DGzHrllZN85uJkocB9+2zzi/y3+4xiRMy8PXHL46P9vqU2eHhC748c7EL/3OQJqJ4Z3IJ6h/5eERx7sku0Z79jze/X1rS2efCevfbf7Q/st/dex6QZo/sqJuEnhRzwebMTuMRebT6AaieNk+LsuD6En08wP8ses9BP37bUeypk4dQ/NuDHWfS7jQOaD/o1p0ETGAzL/AFQjwjKI8M6bDjeeEXjgQkT/e2d4AvOFI3TpT93otJHKg1Nu9sHHvkD6NnMfBAYXeKDscz64yM6DiMDZ4IHg6U3y2OrcWTNC3/SBF1K25eAA+95jXh/AKlU12fQeMqQ5tkuSFXnRF7Ct6MsNeo4lJa5D/In/jOlxlWwrf8QRW2UZhAAAEABJREFUGhpBgjwBnX4i5fkgFHzmYUnzGxgJIJjQDC754BYANU9jp+1737JPeOhMC5sMBVPopcOZMc20P22gc8+zsYkbcnjC5DopQYfkAzzwlh1gCpc6D7Lng8vpY2xO3ntqinlOHiISW/GwdCi5dVhRGL6MwwPqN2dhR+Mpg2bqyyRqVa0YF36dkY/8jh+RgUjIChA0X6E1zSO06YQ2stIP2JZRZBu5px+pw9Bl/gFMq2GTZv4JGq3tOV20sZlmjr9ezvmMY9/OA/bBg2Bk/5b23bppe+i/hciPDIycU+kPfLf4gzD7bDXHXBnHXhrlsH8bm/AHjxuIPP2OXYGPMbWRC7FNCygQc4GqkssJycwtZMgiN9Rx/EztdvqROWgj9yAGfdZHZ21Aiw/vfOkHoB0gW2uoM3R9yo+9wTsqmU9/2sA4c7q3wWc8kGObh9QdGcfdNgzPJGCfDGkCqcfHDzll70Bg+fTRtgZ/jL/RGSkH9R+eKuwE0kIy9SBeS1tYc0XdNNkGpAZd5mQp+UuMAolJtVNXFS1E0UEzz4G/obGx496PDMRIlONjPu3EwWVb9p0eHlDEcRALA12hDQQ/kpMAdJ0c0J00nU6rkiwN8PE3YBzN2LbsOVKHl1OPw2atMkgo0YaZ6OZNH9f5wyTzrZUK+TZyZIl2xtzoFEeYA3Qly8Ezjl2Ypp31BIs+HmYQ3JQ7xYy731J4po0QderjuPNH7MKvj0bOmFLiEh2ZTx4iC5c/4KknhNlWa21C6ANVGRe4ryAZ3R1+AQPoin5MYKZAMo+iToyjO9D4MfuwBaKIUI5Cp23ZJ8Su4GEH16g5oKE7ca3MBJCPvel1fD546SJZObBG2ZsCmbOKmYaN9ErCUC5SIS9gW7GhIy81EJ6D+3DmHtBaTZpWpYUf6qHdodn5IZ5+Z+2kjZ+D53pEaVDHHf8f/lRr6FywpSSurZpQDV08lZLHA3lBdgR0EJlXjnsn+EkIzi45MPuiJg559q2QN2xGxKkeRHijKTiGckEHxOb0RwyGOjGwTb6bivmqUrX0SznygmDnhc1OzLPWYcF4TgSPO4QuYFuNeE0ZLvKyT4iO+HeGh4zBRwhxbQirVOhd+LVue+I6OQ4kL/lY1vMWRhzVWIeeKQ3/9BE/bItGNi2yoVTkchGhzVAN3tgVmzvEaTOf/NpQW6cd2D9f3OFoPhy+vl4VkZDM+SmMS2QFYuP1eqgRM0Wghc5DOTzHd5siAGT0Jqb5wBr7O8Jv1MHByxah0/aM2SsvZl55+RZ6E5/G+q5qYnrqCg5x8yzmq7VpZ5++dfodO75CCLM3BSLDTn4BXnShVkfubdMGrLZ43jvA7cChndqPrWMGk/yRyPgtGG3Ldrro1Ow3bAmE3DJrqQArR8ffgY3xJTQ28WHtzBgQtulLsfdOOs8Xaq1xL4qpCNh5kR5bDmokfVCyreQxsJK/yM58ADFYKUV7cV2qnS+YhqbNNmPi14iv8+KZuNiWwUdPiCLPth6y4FTGB7YkJoW923bRQlu2SlLaAcMEAjGI2aBoO3EmuGohkqEMoAXaznxrqxoyUoMBoj3vN0REE0JOvNI3cTQrok1cV6ODCSouCy/MzrEVW1oV9UCAodf9CD6sg7F99gydnT5IbK5AXqLgQ3KHpVNP5Ocj4wA/2Bsmnntbg5etX3Ev8jtfQPYjawijkSWgQTdF8tJa8CfOA18GtPG5FfkEWpUaf8olG5vgE9BkrYVG6pJGkGlOIwOrxbcT9Jt8LBqzpov5wu6harQQL8hfaBUejGnNAqUpi4B08nTw5Sk5RpMKvm1BDnkq9qPOnHgraF76hyc+iGPwjJCYRfbi0mWlLlpTQbRQY2mNzr5fYb/N3NrGPlGXg/EhIycfbDBJ82OcBrQHodrl2nV5KsC8/LS2VVogbCVo2+SNLQMbRa4TzwM7OxBfjeyBvIEfdKfPpATZXcVHL+OPqeuWySHlmfK2v/Ex4CYh0+SrIXdcGUPHlwc16AYf+Y2g+P28brrx8SkilsX4rmlXIw6BT58+ocvkcNVPP/2kHz89Q+P5MWsQm4PYbFtTWw4YDz3x8n7NGOPj18D2J77afIJvI76tFmGaWL7oIcfYgeHTp9ifGISH1KBXxEkiHUq+LWlQU1Ur+heggWkyE5xKDXQYG7lfsf/StukvYYIO3nnt5GLTp5VkUG+lBVsaYPJp7BC+SCtFe7BWXvkA2G8W31j16cLHqNXCbRXPEkutMV0/fPpRP/34D1qJJSHHDuHjQFbicUHukKEX+/dle9aV+xTpUwO3sl8utejl1xfFzjL24PBlgY/5nftV8KQxq0tjaMIFH//0c/afgxjt+od/OLRtN9l9EuQj8k8/LHp+anreFnxamGv68uWqgdymQt5Qc8CMJLpiWZ/QhRzOQ3NukKcChbmq1qGNXikf//OSvQjQukgLH91X7FjXHbsGdENZfo0PdAcfyQ4+SA72Th1W/oJCQ2a/Sbe3rlc+TDbxxw1bdUJJqZ1n4ub8pYaj9PJ5p2Y39beGbYYjNhYfaw/N/2rnIVkdn4eMXaIfzID3lY+agxoaOLpgsAc0/Zj64/8VG4uCuuBoYHDvathzWTYlFy9fXvQlH3HJ11O7KEc+hB3IONjjduDzly98sOFDFM9iSUdBNOt9YKdLe/DYcNDufJzJ/MCOMboK3cuykMsV261GHRf1IA6meb+BDMa2p47wxr3oScvU/OgTfIPmiZp84n73I1/uI9s2MksLhEs1rZV1ROK6tOHzp+es73AX8ncN7OrUy+df3pR/jZtnvIV9Ij703vV8edKCjRBOvzrPRxR/hhMOcn1hPxAHKsENegP/zHopfJQi79MP4GeumgZ5zhao0dgzGTOFGQqQDvSJD8jPfFx8mzimaQc7pZC3yCqxdMFpHicfDhKgxHJZ4veqH59/0M/Pz2rOeFHiuy6rDmqTbY2P9YeubwN5K3KaFvaM/EUlUq3IjH1vfGh9Yz0P7kFijWzLgnbBo9kqh/FxBYhv1gJLgD266+XlFfiCrD5tH9AeOJi4xpboOIjnzt7dMT+5CM4eaq10xlOqBriJ1CJL5O2m0C/4sq5PauQntAHBe70lbmPSRt7BekE1e3di52mLiJVBRmfqeuDNwKgeIKcDBbcEGeqNPXHWAPTnWeq3wbof2rn3DOgSsw4fbMR3AF2FgugPLiCVCiMJoSjbKSrzgQNewjd9aa3kYtqaPsfWwXrus2gOfN/xDT/IR/jCP7jED3Gs5HHdrMRHdxnVNGXb1p6AsD7pKviBz7AL0xQcImgHdDfq40odXsnnjt4EcmRaibNtZC7U+YKumvyRJWImmT8l20octrWpJMaadJSoSIFQrYP71EFdeFIU3Jbod/yLXWcbvcnpAX+T1eAtWknoGPgzIHnQpi+O6L7lHkM/JyLTTEhOHnQTwWWQh+SW22yWORjOMHVpYGfyjDqRognMEheuzFN6Cml8KsbFvlKxi7BlDscUfZiJME3+ZuGpEs77XKeFgjO2W5DCX7RzDCI2UA5McEIXe0g5cYGIMzoetA+doKdtaUOf+cccItB5yor9cz6E/wecQUmAZiwSGaI7gDn+Gy/hn0DyqAeJ6Gf8N7L/VbLImmDsfcAHrtj71eRQUp0f5v8luwnZR/iX1PWHsnH7EYevsTg5LP6QE5oTkSv0ab4HkfM9/Pdwtr+H/qu42PiAB7FtSseyrb9+sFmyw+b6Pfjr/N+jSFBSO4FzHpNkunaudN7Pk9a2bL9jP3bqO/jgAg+6SPkY7zl+TH5oJz4Bu+MiI2CjO3DHf9uYu14FvqGxPe2modU7iMO2grDPdvYjA7DB6W84sHXaHFL6ab4F24j2Ozr+BCaCufDPfi6MIU7vBMb2nRf5iaF9juPzSXReH3JG8VABScazZiYfewoIuu83ifRtCGGPXJr300YGd5bww3nHQ5uTObtkoOgLXAhmPx0g6I/jyJ9kTARfDKIf0nmCvrdMzN5fXgZ3tQkwhio8yflHygKJWUobfOhg++oCMYi9dmagSBMcMmPjzgPyfHGYcaYzT/v1tMJqp30A4kMPhM4O/oxPgh25N35E5cEufdthILppiDB8wZ9m5Bopd4C08WB8H80G8oiFWdMWfXtM+SdyykVkePKgtPPws/OgHnzIApkLdfpna+QG4kMwvw9VPMQ9GCFL3KuFL/wG88dn7EhOJeoNQ3biHxCHSWSgtaZlzcMpD/7ogmz6H97ENPQd53ATrvMMTR5GM3/jRVKwwQl+ikOB7H7hgZWH5A7whGYoWf888ynA6P0MawYhOcFyEMDUj4Kd2OaDeSFjxea0tmVbVY2H7HVC+uIo6JjkNKPBw93AN6ziBDHP0Cz82ti2lR+km9IPLpNpbU9+rrPFjCkj8XmIsY3L97zIehy21YjvypNnZD3i1Vk0Z150Pz7wwG8jSycudOGL752n5lkDcyoRpkwxKLZEUHSk3fnBeADpB2fDwJlx5AVsT1+NrvAH92h34pyx66QhaupJZAQAk442Z+YCtmU7qBg12/xIlWLnGanw2dQis1Vt6l/JY+MJ3zZYTRmhi77YsfPDMdyB4KY0SKPzQZe5jGFm3c+echAaJXahsy1TDwXQO+nwaRBTWXKgaAPp32H+6pDOeYjsUmTofnSUpCZjw9Iac42cW4SONn3ofQLsypHYpq1WatRe3ScelmeYfva1nb2NgpNA2hgljih7b0KpSYIpYM/T0YmvRSvd+Sq0MD/eFEnM3OeEDKDzq2kkJgizraomiGRbLnJn6AqgbYzF0flhSoO//DCFj1kVugVN8HapkNOAqpMmuRzUhpGVDzmij2XEzbJPqNZmnwunxUXzgHCQOyWL6OuspwDoyT/AHdRwz69AGIKnIUb3Hg2nkBi0qjXlpU+jhRU6JIdgzp6dwtd1rfvLqKGB/ujstDc+/l15yXGlTc3apWolwxMR+RfQoVuyD7QW1ITMlz1t7viAO5L1fqQbm0Ij6DKR9dDRGVnr5aJlY8/a1tmG1pX4hlKweK7bTj7DkxbP1HEysJNrlVW8aXCzXKVJR9yS04FNgRM3pjzz0rmhT/Cd+A4fMvB3acs9jouK8bn+h3Svt+SFkXKkn9Z2min74P40a552+sKUbVQRy3srjoZsQiDc0LI2rSv+o5upaX9y0LE9QKZU+BWaFbsz9/L6qnwszj2ow5Q2vzlD1+rUhbppE9MaKAukHziordaasnYD4Ys/LTh0rJdFDbtsI6PU7rbFd9vYA5hM4ED47JID8vkHmtkjxuHp6Df9CjSpWqm1pmUDkrsqPQ7bWpeVe9l6R3m2kbMT1+TdaBnUxCBGtmcMt0t4mrbLBqyKX61OuQfrO3EUtAObd/wPjMhA8IK+VqXBHEPJ+EZgM5623/lG/KC/YHu5VPgTPQs+tOlTKXPiaNCs5DWtoYNN4hKeqlNX1svAhhtr742X9gf3iqqmyLMtrKB2PGM1sC21ldc/UG4AABAASURBVLpud9mF3uR9gn57hD62p72wxhJT1CJPmBHZ4kU8UcEnMIqu+B4fY0ditifexC79yOmsq9TOTvzWdZmyhKia/pn4ISVCkJYzPNWaXBUy/KLOiXUZptCN4EuRdbkkf6tia/yL7QcvMSNjJY6Xy2XGNnML95wFOeZL4GDfPXiTdxBH0Y/s0FQZfUXsrCqpmpV9ukMzoA9fNU1ccV+J8TsvXztr3fAWEJsu94+B+WjwenvVy9sbLw0pDgkWpCQmxLDDe7td9caL6YM35AN74oPEy0zeDM69hLYzDq5PvhsfOnjxypv6Pm06pj2Xy6JtKzRgLV+WduSt7Fs2nOx5B/Q7H7nFF7jBWNOnkXLSgKhTKyLi28XzJXT8OWIj8RSHiYdtFb42bKrqSmxiI27rfb+jHo1sY1vxYSM6bzwvj6w7caC7QzOwb+DPgHZoqAePDViv5KYTmwHOxETgIUP3wMcVWHTq29WwxdAVMVraoWXt2i5DxUfooasOPgwffB0r8lXTh8xJ8i5j34YoTNVxHRrUbdmq1lTy/KMcQ3p9vfHSe1dMiX/P7HlPxHxthQ1STTu6hoksMYqulXtnwX/CkGEexF/AfnzB5yu4qxqxzAfLDXpjU+/kl/V9e9vZsyVCxYeFg05XWxY5gJ2cMnrjNyWnyzLkgg6d+c+dGrmxq+N/Ix7510A//lCK7SPrlOflzu+343ag49CMw036/OerXn8t3b6Ulmrc/1HNh42dGCUPTeaj44veXt505b5ytm86sPnAWBODt5cv2tmfjFBEqIRt5PL2+ibCo0VSA5QZgnblg9L17ZCJUeLVqRlTM5SwVtYh6RMBgyM0EiiVb2rtqk/PTYVsA1c+SlH+ig5Cg1bY4BIJOWgHNS10iNoTtX1Dbx434xfTylznZf9OTHbWzOj4td/0xgfU/Kvw29ur1rKeL6UnPqY8sV4oBSUHCx+In6i9wNLwc1yV3OZfBj8/rZOecsFuEbeD+L0Sox1Thn54flJkua7qhhffRI0WRsX3wt6iztux4dvQT08XPnIvAHL52B1fD+r3ijNvtxdChVyQXehi3Wd9mf6CsZdnk0HqX12lA2AC+b6PG8F72jZ9ekLX0JxHlBLfBufswyLomeZqvZDXL3zYs5s092j4iPO0nfw+obeQ1ORTjkUOSxfuvRf26SKhtnW20uvLTsyvemENBN74WHOd/r2yFr8gSeRcSEMdRrzywfKF3A8+Yhb6Pj0t+gFoErSm3kpFPdkDHUK3tbiEqxJ6YdGgFbnttF2lIY4OrRZFpsH8+NOmH39asZv9lnuMob9SH+GlbCJKOa587bymhs0IyD3qgq+YQG46HysPJWaNNfvTTxdVNbXaJJekgJRSfaM+U3uUNnhx37M+fXpiLtZ17CjqZkWvgdLOes5/DpfSlixlT3miVvIB98JH6ydySnOqiQhoss8PcmWbe9FVV2p/dMusmXJTw7bICrk4polBqGQnKgd6b9jWZOZj94Gjg3ita+N+0uiJpTW0snc9Yc+g7sQ++Ma+Gh+3rbSw2KdsS2IfhENTP/vxdlm0IOvGmnxjX7nOvWYofJFXVWqh27KOVj09WU/sC0/Pmy7Ul8k7BnB2dXztse/uEGxq6BZH5kxOt6mvNAwSHwW0KsXGbV3x98p9+FBoxWEXtkI/+zrtel7xHQGcYxxsNzddsf2NWuYWiIxD1+sObldiBisfVDVxN/BvyT3PDlfoOwSYjf1QYTemTN3JW3xfsKnhiNE1abOeKe7B6ozuFX9Y0sp84KBOkETMNH3KPfrGb7nIC/6hK+0c5zLBir7oWpY25cUWJb4zpx1cQPOIrjkvzz/iupDH4ProIg1YSKbxCRdFWoFdDPH1EDOKDE2qPnHx7+D+NZ/1oIwt67bih9/9adgW+zZ+LwSWteTS+3HjfvZKfHNfj5YDRzuzoXnYxnCeuR/cWBM76/xI4hJbDDTGD/akwWIb9Ak3+4omYBYhIfqJM7TcBhlrQjEOOEhi0KzJE/Mal9yzjYACzBpZuHdfFuuJ+02eVwpFD55JL1F7A+gycep3nZ54gTsBccLNNJoX7KAsZz+6GjmM/4kvXWEKMBR9BSI6g9O/xGEWXSCBnIClKcZ3IMDBR7fxzLZsZ/i/EhCtGbUUYVfHnp7kk8CRymWcghDt9yB+dHx6GBtpHXmBzD3whU+28a0mlBsJCJg2eIH/ChH5EXQ/Ij+bV+BEFc0Jgxs0Ziv2BkYG8vu8dNL9tmX6bzhtK3l8wLcsow9NwMCPdk/cY+4P2m/lfRxHZ8b2Vxve5aJsAJl/QMbfQuZsa4ZD52F/HduW/VvAI1I+dNbD0EPmyS3FroA4pj2xw3qXo7/pgEFWUjUBGYPk2snVKSB60xsQjLmyO8Ou3PwcdkZjYN/fFN/IDYQxADNn5LwD01HvMjoeANH9RJVOOHXe0XfaQfsVQpd522m+AyijLrMeTDv9wH9cmbHXd46TBt0I78BHkoeWQt/vwUf6OBJ5kROIuG/hI/1HmR/x6X8rJziCwWk5dx8QpFCdh7C0AVDnvJ3uBJt6wIje2UVorYmedB/1p2974kNhLr+xgbFFfIlndE1AnsxtAbAsqWnGmrsl9z9F57dwMJEbZGSf0CfdQOBA3qP2H3y2VciPfYXfAdPaVivskWTmxZH2I9S8g3al9UmqtDbEnIREU94dYVv2nZB5yZLw7+Ezo4/TsTc5DxmsylwAsqCUCy4pMUk7UBi/8iMsrWypyE+AfV4coaPhQfBQaKJjkmHWu62e92NoiB0MNgiY7g298ywQthW+6LLRBf1xtyO4Bw3h1wTmxRG96Z6Q9YEucrfzILPzYBVek+9B/UmlclNwHWcHkH3uAQf3QM1jQGL8Gh/2wTkxL7GztUJWTbox0BkDmLWtdANJe3GxPem4QKHZgNLXI/OMQMaWAbNtEFJikHFsDcI2/Nap/2xbs3KEridm+AGZFDSyDmIx5+inPbPClbE4QpuHxjH7lm165xn96Rk/Op2TJn6f8MgLU/cTXu7JutdiJ8YHvyaP+SCXmLWZ59jf2tmPjCrjE1BinrbREX1sqUptD+JKnPEtexZTvznjyvQNA+1CVlP4ApYl5GT+CD9wxiQeMSXL6BfHaVM7+X3KCe4R/8jY87IpeqgrBww/tHaTkVO2HgdW00UPD7pEXOLhM7bOeKiUNtCJF6njh1RXbOsMhlAia/pwlxn9geiIloOH+P0DHMl1hxMl7zYzTl116lQcWQqo0yhrR8/B/XWwBw1sPOYPH6layTZrANvhic7I3nn5LR7Ms1flh8jCj811XRS/ijpMvYSuyNnCD+R1WaX4UZq6SOKUG88icwI2xNZBe9ppqSKzabi0z/oh96mhbuRpxmhnfUdfngmiG3On7LwsRLUaPzTyg2nlR1rmcFfCx4HzCcVAFluFjuQT3QVBfJq241NrpdYWNX6AtdZU1YjHuMMZF9voLHHlxRk2S8zrHGNEA6o1eEu20bXzY/um+GpJ8f9Izkan39XHgNZa0G/smWCixTwEMjXTkLe0TVWnPqcGFflDB7XQceoA+uPFM3pxWaJd1nXyrcvGOHHs2olj7BBqjsQaG0wuQ6+G3A9QrakxV6V5FDYW/QFzatYZMBMbY2/H7vgZvUticZ8/8PlAb/K3Y3PaQQ5Ou7sia9qErMJu4UC5sR8ewkyt+BGZ0Zca69R4ZN54aZgfuFdeOmQMuzr+pA1kLnIDmQ+kv5DjwrZ129RaqTA6EJ7Ex8wtremBiw2FXbYJk4mpJU5xUFbTxhAbuZiuatgONn5OD+CLjLzk3Hm5Ft4iPqmXlXZbViQlP8e8ByVG+YFuCHdilxd1sT22pZ1yiZ+ws6AxPndiHyEN3duyqBGzRj0f4N+I007c43toKnyt1LC3sW5aOWhid5DGTh9rqUMjOzxnnsAxY5urVK1UyMn8mYddRk5rTdVq0nRsxDReDt30ygvovBxK7XysjdBMfl5SDPJqW4VccUSOkRn/85crOrHIXOohH7Y7MYZMHb7EBeMZluxFVYsawCgL7w5phgyV0VHITr5u2Blk9LVmHex7sSW+RfbOPaRDY4gwD25OS7GlWpNtEOQPvoM4mz2ztVL8bMg7Y9wYA61NPnEsbaG2lzlu4FOX8W2buWuKDdGLanUMTSwTA7GHCx1GRpVY01f2mV0H8YntnXUduvCdPiSnxfwIh1r2A3qhT+zfeHt1sC9uvIRs2MGUcCrntG3HrytrrOFTw+aqBh6AdttWRUdodnIYe3U/eh9T54Hs6DrhtFOqKcOuyd8x1rYKhyJP9GNtl4U7+HicQC6CH+BFTAiMbrycjN+WkNqEKAndqbUBLksOF4UL3JdOOWKi2EsFHCg4kJv9IrCzV+3cfwIHc51FvtMe4A5ifEVY4nHlI+gOHyrUiEVs39amrM+dOjgCvWN3Jw4C+BHCelxb4ae1QGtbr3yMOjAy0JHXqJncy2wLtdg81PGns89fycUOQIaMRdvS9HRZqaNiLLH01fiAZmSIl9HhIaQiMBM6xr7ur9oRMAhCsQYK2sqLRvaCgyIz9q3Y1vkildgK3QXfIC4HueyJAzWYPWekzwe2tCMywac+O88WyWP82XkRvPORrN/6NGP6h92X2J16GonNrp36wWUtramtCxoxGcSFPiaR8YGPpSsfTF75wPLGi9BOfNu0W8Spw9Pl7F15xokNzJdL5g+TnEOFTJfpi9oTeRG6pdsVq8nvmDxSJ+83bH75suuNF9o3crQzHyBM5Ib6JjYH0InlTn6OQGh6x57pmBZ0NRxYSU5birV6U2L0tK66rJueuQ89P/EB4GnT9B37YhguaCUWn/jw8MPzs/JxS9RPJy8HdjlG4MXlclFDNl28bDTG9qHPX16orTf9+ZdfsH9XVVP2pJ36CVCe2imwHT/HhAH9VS8vV9bKjR2mo+6KrTcN8tqa+SixatsW/fDpop9/fKbuGnKHFnIkjsjM/7fzy+cXPgLftI+u8y8aaNp0ZREe1AlYrVvTRt3t+ytzV2Ge2iKg47e0Eas83w3ddBBXl3TlZX9kf8G3K/m/svbfqIUrrVValwt6h47U5S5lfwvPjs8J0Y8//ajLdtEz8cwHqed8aHkuXZ4Xxb9nPn50bMZabfiUjzQXvjxdyf/Lly/EcYh0Q7tO6L34GJp4fxHhmf9CfmX9/fhpIU4SCcGeXQc1MW2mxsbxk3T8oDc+zr5xX3xD9vXt0OfPb/rHX4A/v5KDGx8TD2nw0ea66HorfDHPB6bdgStw0xt+XbMuj4O6OmbeDgzs5HPK54NkP4r8SW/EKf9Z55eX5HOop47IhdRkgrvxMeuJD8TreuDb4IPhs5bkQBLNzMnl0nS53yeqSrWKV/3414UOY9PQL7+86OXXX3n8Ro7MR0g0tM9KTPgGyEfg0kKNf/78Sm3e9Mufu379z5v+/L9ctO9PrCTuKczXspH3rlf2245PuIi0rm0aItSlAAAQAElEQVRbdLks6BMwiG3q45W6scpNf/7HL8gZM+5PrKnkurWLXr68aSBXrYS7k+blc1PTf6UvX5rW/KtlnUf2ruz/nz8f8rhwjynkl1jKyC19/vUztl1FFJG1w2Rd37p2PuR+RubLl9tcSx2j2Y7gv8710vyqql/hk5KHf/zP0H1ZyW/T8IJDiGLboKefny/6dFl1e32RyNUTfv9IvcaGpC3/svlXcnn08AIq/UJMUaljv6DnomVZAanawE5kl5Tff9WaqhZ8sF75CH2lLplV9s6yVU06sjegaL9Zb180/3LFL3/Ouj6UNVJlXfIRv0RIm5alUWNdV/J1Y51n7Sn3ICqk965Bmw+hWdMFT8GfvZalTV2L+N3g7eRU2pD79FRK3d2o2zfg//v/+VX/8X/+LA1j292+1F3sRdZK/V74gEpX8xjzyuU47YVu2xIXk+vT3tQLpun1dSenXxS7Dz6ysaw0DWGPHegbyGoI/vGHH2Rsv+2HDuBX1mz2tDG6CvwT+drY10y/1aKFTaexSKJnaSu1u8r8iU671HDQyM284akmRQ7p0bJYDZ7sqS8vb9j3Qp2+EuMbecNxi2MoecJYbazNBXnMgOd0nWuWOD6zDjbWzMLHuMj15BW1bzn+YVBhx2VrekLOD+yDP/54mftkY+2w/MjNPmG/SftuQIptloT7UoTOgeaRPS/3/8Rugs4YtWata9PladWFeK3rMllH7BiDXB2MO/6s7MElUBqSCr48c72xzlLjwWM2tI1ZbDnE2hyKLYnJWVfhnNNqrWndlhPQuSwLMR5aNoFr6CtVCXl6P6ZLXCwrunYCsc91ceB/Z8/t7E9nO7A/jNu2Tv/iV2GzPeAlK8zbTeVFS2xZkVpi7rSxQdua1GhX7osruVjIZ3E/MXRypGPHaOhlPfIctJOAtnRVDTXqZYUec0OoPgaxGLLDGCjoTn3Jy4xPZ+9i6sC5g6AO1ujIcxOwU9+BxDMAiQ72A833KofSGrsCIkMdosjJWojK4uKyDE1bRKzR32CrE4IrxpETSJyGkJTLvc2+ceBj5MbmA6M74zEOmXqyJUfHjPEeK4QEFbjWijiHQEKl/mUOjCXO/6yy/7nlxTjbNJ4Boizon6dt2QBDA48z/cBj/G07MBLX72iL540JoBW4T/yTGtbLO3/60YEDU/6pO9cOTYDmX/A0BRX4VkVwgW/x/9LjmcO4f4fkIzpt6++yh2RFRHj/KkCI9L9K9kcEiHifjp02EoF35F90wnHmN73fg79g+5sQp9yT9CGZ7YMuYaFzzswrm142KZkRkPgHGL2fNhPvo7MTVOAccY1smsdZTJ5QSvvAp8ghfR+mA6ls/5ZOvz2YhkYT9J3jUSffmXqXe8rwHP/GJv2tRyxPLAJfeWxjl98RsWXnpnMAeRDMRHAfIbhA7IjU9BObCXOQi5H7cYs/x/nokT0je0dy9XsQCZH9mM8YU2kMnOfsgQyNbfQ9QPSlVgU0SZb90Rb9xZH5E6QHaerNlhoiFm7kaYN7gD4ctudo2gwBp+6oif/eZdJ+MzHjDC5zp0QG9zPxpgDmnt65uYZmTqGoozAPBjsPQsGB0rf8wesdO2R7QhGn6A3/seeGLUnSiaeDbE7SS6TpDB4qwGrw4HXw8DEmLpgTxtlI5nzooNX9sJmgX40HSdrfnhbiJmpSQfsYT+S83DUwl+E5f8cFATxsKnxTDJEU8oD+4IgU2+S8eDhqExjqcdhGzgntw4Nd5qNztlxik03NQX/iI5nti2YnxoHB05t9+msjszxzC8l8ULwR24NY2+ecbSX/c+0YJR/OTAWUy0cQhBEIzjax5VGStb3v/XxwZN7ojY3B3cBHLKQKfgI0mZ/Azd6IDA1o5M3evDzmMzCTtjXjT6v3Y+Bbh29MmGjm7RKNZM4AndSHzUDEDb008xzU3YfhxAl6ccQGmt+ctmUHkEM8OzB0v884uMGPlBs/Hqh9ZEdGID+WOw+30VXTPojvkm36nMnzCM8d4q/NBHQHcZ4yIMpDc2RGFlPvp33STsSjn/sahPY5t/PQHzkHD9mRY1tVbEpinj4eKMd+iw83xR6T0wnMGzqbtRY7HMp5UfbhQDAKKrQfYOKoHU5Fb+zYeeEafSFPe+DjqZcfLdgcs2xP+s4PmQMIHSjZvsPU+H7BrIkPoliv+SHWqlTNgFT4MvtViqzEsRPvAConblkXfuAtU84A2Vrjh+qqbVv5wbEgo2T+PHwRh5GX8ZSHEemDlrBTHK2wgb5t+M0P0kW5D7ikPHfYSMQ2zcMz7iO1BeSHkzwnaKzoCqT2smcG3vJChpweqTGocoYDU9JMKFuJyQPEUWWFtrDj1DM0W/y2mVOOwQ/SnZcDN11nXVDbsWvyYitKOvtPR3fa5DG27exNJ7fUoRkMbCPfrI9j7hmP/KRdeWEOmVKfgSmHfQuOaXde7lx4wZOXM/kb0m+8WO3kzjayDg2YbUfL1AGCM1pBcXZsFH4lnzYOg3ucGT/iYkfGY+begqvpr0RXUxZkNhdFaipl8ML2ykta6hd06It520o7iFnyM7AZM/TxOLD9YH4nhjt2LtRgIDYlv5MHpoyXhTpcqM92X4fQD3RkF7KNff4oGq7BC6WsZWLEKNa2qt/SwWJzgdM29pZyJIdXPoQlF5MVpGXlnB5j9wjg0403R1de1IenkP+YF0d9iPeMHWlJvrdtYy1s7B/WDd9v1HB8ib7UDKwzh529IXoUxdLM985eRhd30IS8zAeCS5t4gGYeDD51HMjLvCsfGQaxjvzI2KnTfcoaqmpAqVUJFhhzDt146Xml9nFTmWAaOrGGoW1Fn5iIAybbWqjldW0gHqe1kLPGS9TGm5GV/Db4ph0IHYlhjJ3PYrG0K/vCwM60tlFrPAiRzuPetUvMnnGiFlJrjT0LYl689nk/Sg0FXxhuW2ljB4yzlhOTnTic+Kbwn7DM/CzYXdWkMAB2NIpjTL0JcsyxS4WOgjY8yXVyOfDPhgco5rcZn3XqObD5jdp5o85erm/zX/t0YoLweVbBB6zbKtsTZxMLZGYviO2IwA+sANdTR8jLB8fo7kx25A1aKKaM1krJh33Kie/Jb+5JiVWH9qAmImOn9lbszZ6U+mnENnvkEDlKkHkJPvJijZdWGiW55v3jDV/CE3pxRGaHHtG68YEv+1dsD80NHQe2H+Q7NJCrqogPa70W+sSK1lpkNVRgt2PBoc493rwgrCZy1bQuK1riqZjT7NumA/3B2134WOC8AhzzAx7C532tkeNBnPIiLrmUa/J36Ke/sQ2XD57r3nhh/3Z7I/fYoZKhtbCslRaeZbfLwv1ywf7MRzWM+CeOwq8L85fnJ7V1EeyKfKiUdfbGh7/Iv7EXLHN/WO7zorXCn5jt1Ks4bIsJGUHlJtuaf2hTdwf3kPwr0QBhVg7bqOvYL/aSjt5Dx/yoOLRDdKV+on9QdyYuxdo9iOTObyI8kV1KrDI+5REx4rSx5hs8B7Zlf1mpmwUc5IrKjRp+fn7WTz/+xAe4HycOQxARqV3VsIvRKy9/Czl3AjCia0CqQjexjG/p//zzz7psxJsXzkPSG7xfvrzqlfvjcc8nZsNopb52PjYdPEsZ+bFJyLJN3hZdLhdgE1uUXAjDp8w3EEu7oH+Rqb8d/15eXnUQq8QhNdITH2rkjee62LZgU1WDvtRYM4W+rKfOAki9mrqV7n6jq2w9PX2ibja9vn7Ry4RXPhy9wb8qsRT2dNZZZHR8y3rcWUuJ18vLwUfVV33BLkShVzovRAWevETX4+DD6+BF+9srPMSL4CiyvvAR8cuX4HZsyEvoho+dffQTohofTC7AqsSGsAl3FTmDj3TSIpaE3vgoG7kHH1G27dP0qYq562Cu642PwdKq3OdMXIYxClsSo5Va2bZt+pr6eeMD8svrK89fXXvHDqyQG3td04786DCy1uVZb3zkekH37Xbo4BHkIOlXPqa88BFxv5ZGX9Rq1bqs3BNC02VbRIdWKmt+zMUaxkNVpTfWIrdL7Xxk3vFxu2x6fvoJkiaN0hMfMZ4vn/TD00Ub636mFIELa2af++fQjS2Hx1Oeizo5PTRwuI9FptZ78kDcXvgA9vJy1XZZ9fzpouR5IEfUh+2Jv1BPtqe9Z9yHnviw/8RHQQv/oI/NVtOVmvjy+iYv0oK4Lf8i+oLN4sDuz7/e9J/+l18YdKkOPX0q/NrwuyS/6TLlbpoxpR4K+R27ZUm+anhg2SAvuzrG/PDpJ10uTxK6B7kcBCLPQ7CJQErghF5hI0Tvp9ObtXmIpXeKBxffB8yRdWQcwspFylqL9oxS9/P78cGohxDIiRvRGzkHc1+I769fvqixjzXifuMjaO49Wb87+3lynLp8enrGjmfsaNNUyBX6Qndiy4Qu7GHCtqiJ72lTOHaJ9Mxhj5+eXS4ZiLxLN/aG6FFiycxt38Hf9Ey8L5dnDeRmP4ndnfn8pixqaaPOjoNna57BbvubOmthMD9P4spQHaaND6CXy6YngrmylgIL/q44siwrurAh/nL/uiKrD/Rz776xZqbNilbp0/Nl3kvj+9Sh05mVj9DPn56ISbvPM+sh29hOn5MuY+nL53xwviozyRfmTf3pQzb727bM2jZUnfV67EPJySMGttVKes6/GqcdShwLXVQkOVnwa4UgdgYurJ/CX6hkn5phmSekClQTcyc0+q2KMX5jYOfZKbGNcQzJ1yFuI3phbd6yiGMAcrdt0wJzwYsxiv0md9UaOvCJj79PfORfNykkMz9cPGPVp8+XyyIYT5Bm90LeUpfZd6IfVfDjL4P8hZIX9vbkTeSpk7DASaMZp2W+W7Uaohfuhxu1Gj3b5Zx3aR6Ii4uK7RORC8gBpJu9Nn9xNLBPPX3SH9ROJWbsdQ35K+26Lnrmg3oR9zyXZG3d2PvS5n1GHIve2ER4VPAHJy6tlWxrHsQ2XcsMz9yd9jBRmnymZXLaEtk1a2DVxvrYqP3HXNrpHKzpD2Lf2aciL3lbYgz56hMfCqihHTMgKKFfVYo9NLRWMQgwpY+H7wOmFdqPsMx8tMmPBs6v3An1CVZPjBnEvlAEpliEnvKNz6kDTVkuaeppGdPXXzkGCj6Cy/oI32PHHpQSEoI0DQNhw/cBHviH7O/JeeBgF2acMvEw48fcP0eLWfLvCOooCxREgfQD6Qe+spVsnwAy/nU2hbQfganzxI9ZM+fov/g6zsBI5iyfxYZsBw9kPqD/nR4z9vc4JARzTE4fsX+M02Y+YFup8bIz/BeFqAh81JV8xZ7AHym3T/vC+3vwR/z/5XP1lZWHCAGxdcKHWH8l+n4vacgM5UpTsr/6A+J9fPb1m7E4sg6jM5sgw784M/8OsetU9Bd0QUw5GBRZNEFNSFzTmfPISP8jBD8+7HMPfQ8a29NuO2090F/bPNAFvmJmz4aendr2HE89GPZog8yMzQaPfiHDoQcy91uAhvnwQv5uT2jsSKFHDg0kZDbWqwAAEABJREFUlx/Bvs9D8jhtnzLKoKz8YXPmZM/nZpkYBjAXnGRDAegPDvtrbE6+oY5f+TGWH6onTuAkVNBmPnCOg7P9Gw2dfAVfDzxtxohV5LE965G7MDKdBoFnodiWsasaN1CduEkAPrHsCOpHl+2JzmVAF3zmP3BkasLEY8SDJkjbyEAHRnXmGMhMtCqV+UGBIFTxgDvwuwMH0KGwYEVj8BClhwwmZC4Bmr84YzOkyD4p5jWCAnfqgR2d+E1B4KomlQbygz/we2R+zpXszHvKnF3oMh/63wA84Q9Aom8P28j6FnumJB52AhF5kE26yAgch4hJKISNHTj7kWQu5gemk8sqYSQlbqWVpVYl28phOQ2xJsYRymhdFkitkBRxsNP/ABMHIWdsWXi4DbRmvdNDU3c+ccSPg7cNPUWYZEzcmHp3ftwFQE2d8bdHMIjw2dRFFSNNn4PLMO2BzZ0Yz0ku4Z25SjiQgdWyuQIMZ5xCEzv6jK2woU+5424XYiYu7QmezZxPN6DYM9Spm8gb8E5ASeSGoTCyVePH0Q29HTtEO2jhxZ7QBcLX2irMYV7MTwV6l43M6Oj4iTo94hqcOKqVWmsSbHYu4hiAZFsHMX/QiuPkzzob6iiFA6zR3WmlKuybPWn0Ypx6WJDFmu1dAyNsTzvuWqb+8FmRA9aS7YmPjoA4xt0XuvDXpOGqgPAvdAc67FPOg34wZ/EHPNewZzSjbp+Y1EJeUhz5gYyMyBpQpM2LoiqrGv4A+nBER8eujo4B35gtnLQdX5nCZ8b0s5dAIhudgCwd1G90dyY6xJwKHtWztc0QoJ26qNmDH375iIBg5QjvgZzM2xYMcpVyJB75EdfhG9gwcm9DeHh29iVBbDdJxY9tcoV/qYeALcJKPsagDrowUYKu1SrTA80159CBrAECaszCX9AZR08nFgzV0R97BoJsJIQYW46sbfgLXOYEDiHq0AXmOOTIz1Rk2cYGhwwYJy0yWtV8OWBnrjNnneqhB2db2S+mHcRCSJknfPaihv/ZjwZMobOtKus8ztY2cqfxyDomQD5JbMtmHtv3+MVEB2DI64T5QSQrZUAzGR4+WZAMEaKJjn0dGfE3bWIZjcYWu5R8znqCf87RephSNe/JrIb8h92p29aabOate0tHUiELhAaKB/GLTGNvQTt185KTLQCSBrV4CbDSP2sriIHe2FdVstgXuGoexbVkW/nDQIlp6GcfPhdxihIQ0w7agzo949Yn3wOfl1DTB7CQUW/cc4jPQ17mIy9zASKpzEWn7aAm5xEf4bOtVqVpN/1QmLE4BrEIvhVxjvMqamrThXvbtixqLuWw4SJWcaEauAyRnXh08AMfo78Hh96B3JNPyCsJ/rzM6fjcoT3Ye6qaps/kEjZ8oC5QEN7IqSJmTLzxEfzGG9UbLztnzNgTwo8Y9fmCb9zXbKf+iQYTAz5xWOQJ+VYpB7PEomEODoAw/tmWaU+TG0YA0A/4si4O/IFUsSfQWlPsy4uzzGduDCQD6VcVtbPJJqbxF1sGwgfzARTINqCZ2/C0Khl/JStH502tsaHxYqlq0eOwz3nbkzd2RCbcMnlo8KcNVV7+bVvssCI7dj3kbEtyKw14FpeiY6BTKjXusWIFj9E1iIFdIi30WZWdWoVnjDFlZq5VI8rLXIslq9lallW1NFUDaBttZHd4UwOWZFsdHeaDbzWpLQPYJ1Q7mD9jmg+NNz7yDF6yl6SlmkzbIhM7UhOpLVDniVy56J9gQ+9w4EYXHxlYTzcp3265lYitS6kj4fuybPBZuDkh8WnEKrE7qNmDF5aZK1mD3B7UIsWnpeqec8N/nolRnikCuKnWiBF0rZXkocLGyIwNN16Yj/zOktSIV0G3oDdgciCVbDMrHdRjcK3qzAnYG3tXeBo8iUcgOetDatzDqhYty0XrSixKU5Zt5ViI4zMv6BGnzgv86+2VfZ4vXsxjMu515SXyzkfcgSODmA9siPz43RyBkRSgrwcQb1RwImOH/FB0tFaK73ynwZfk2OANTVcnpj2yAwQ6fq7kxMRkvWwSwkiDkjNI8V9q2F8RjK8dnvjekxc+yq7N+nT/CBr6yM/9ZkAnDsNX1fTMh5rQZQvMR6DEDTenTfmLNJE7edCxo/y2X+dctTbzfsG2xHZdY2PFTJWVNKskDQQP7ImMjmDEyE0qXuianNkLMWBfwe/oXsDluSf/CrNjq6uQaTXW5pJ4sFbz/5882BOzfq0S0nQQHBvBjAxPq8hd9fz8JIMjfVzBIf+NGF3Jaefj2mC9Y6Xycf0THwzz/0beKcwXPnTF5vyLv2nzlCKoD/zf+QD5CiZ2L3rlw96NNYqr5DHaatKknkz2q5VcUmsLH0xr0jQ+AC1P0sCwK2sg6wADVRCajm1qcvDB5EVXvgbnozOoOR97YiNk+uXXX/SFD3JfXl6w6eX+W4I1Riie+HDytK3komuwfk38d3IYnYO+IhCP8jFlrlVsScwrCUR4SGCmhy0k5+31pl9/Rc+XG35IiMIBs+81EUohSvl/Hn+BJh/ANd6U/8pA9rR8FH/90pWPLwe2EBZibmAF91m/fL6q8eFh5QOV2AMPkxlgu0ifflggf5XqJrWb2rJrXbJPdg2C/uXLrhwmdrE9sK6rOnXXqaGOX58+/agfPn3SJQIh/vz5hTyIj2uv0HUZ3Csf8W/EetYZCFiVD7wHHz5/+PGiH3+W1vXG/vkiTMPXA/2LLnxw7ONV2+UNW8f84J979/MP0k8/b1r4/bvfqInbRb/+Izz4v+BL/gX1j8z/+BOF4J2951DidEst3fc+sVn8+NMz1u1Kuta1dOWe8Ouv10ypM//r51/08vZZf/qvfsbGfPwcOri35OPxfmvwXfSFj/cvX6gPPlgWxv/00ydt7C1D/1nrpWtbF7187vrlPw3lX/Hu1GQR9QZt1Zj3jm1rWrcntXbR0lbklhLrQW0QYgmbY2OCs/GR3LY6/F1iPQA6lNq1jYzC36HOeu78hiSNyLOsyCzivCGvzRqzcpTErO5HdF7x5fPnmz5TO8dx0/OnRS7phx/apBxeFN356Clsm6x2zIsx6uRhjK5BodNMWw5i/5qPlOwB26WoNQkWDUkdOlngGqNSbDj6DT92HSyGfhyz3ZEBFT42VbMGujuG2Ibd8ApcoKsKmpKKucTSWpT18cazXycoY0hmfmBB1uiBjsiaNjM5MNyGhssTH0vXNfnZVJX4JR4w6zxMN5DRIO4i7gO7EKPZ0j9lx7bAEVIgMTpiwbRzBhVseHJP2Ynjjf24U4vlBl18Dj/GC6XxGhsP9vgB00DAQOn0F7sFzSBGaXWnrSq1ZiUusSkQaVnPAxkua+MZL3U7mAigGG4ptIQO/o1x08G9QWqzP/DbNv0CLKmgx6L4HncjC2zkBei+nwOaQORnLjpIB/J3VCdGPmkjH4gPRv6DR/FxYAdzsV8cRb/CBtAFI9lWFblLi93iMPFIfSXWDN/P2NJREHsGz1F0qceOjK51G2olIVoLspy466uvsf92HQqfWSuoEGTKARYbBBhcTUhdDpXKTef6N3ip4UD2W0Qr+sMvbMlYsk7bNNvIb+yHjjImbMs+aeJL+AP6cEA2eQs9NWkHMT/UyWviD0pIAfRbyITOYyD8oP46YFCR+ZhO/wHF3D/5HJ3wfYBYP6Lhnyz5gwDkUaszxmk/zPzVrssKyP4LWhtcQLQfZu1zXPf2w9Tf3bUJM3LsU2YExIdA+h8huO/BR5qPfRcyv5ErnTibVr89PublO9O/Jf4bRpER+Jb0gZv2fTv5zTj18w1KwQUe+PQnpA6AB/6vtgnmR6KMA3ecbdl3SCwfeN1xjzna+9Tf1MTWB2H9nbwPvn9Sa8n2BC76a8dfC2nmA4j8vrjEFOCca/S/VF+ZtRJm56KpKzr1zZHpxPWhr2Nc4BuyOUzN58YdgGziItiOlHOYsZjMA8fOLhtZH+Gh5079m2Zu7r/BfH8QdQ/4SBH73oGNO7bYd9vSYldsediQ9sEfPsmyrb88HpRn27nTHNwQ4mP4/Ih1GNHhsgo5H0F/5bAtO1C03PSgz0PLzgPl7XbjQTqwc5M+gH3eyA4eHr/CceK4Oz8e+I4Z/85DdOdhpc96Orj5YT7joY6tyRWqaE7fBlS2VRU7rMcRfAyzT1zGnXvVzo/iPXYQb/u8IT940iY+nbnYFNrHerat/Mk8KqcttnkoyIOCeVBYtPBDw0Zm1+8eNlLeITYLuXo/7MyfeM2ZjE33K7RW6EJfa4JcsfeWuAMdH23f81nExXJZOc6IiTEQlK1ibsLsF3JXwOBPXn1z2PgHjgYaQ9smFDbZlpEXo5IqyXoc0R3bEtNA+o+5R1v18PuBCf+Y/p2YIRv9QzwUdV4C7PyQvM766uTspNH0PblYeSmwro0fWSt8mrCuCw/UqxZ+OCfHyWdgJ3Y7D/dKci1NW+rkEUdoaDhRPmnGew3mYfWA/5hrrGMvUkIGtYW90Ed+6hvUX5ytSnkhFPiqJzKio8tOnBf8KPrgkRe6wcLY+VES2WMGfMx5k4PoxUDOoXlYetRNXmblR8VKDKra5Jk0yI30s3+/Itf2HNjWlG3aCTXxjwuks8usDtZZBukX/q3bMteIDQZ42NsKGRlDnLUWXwLvdpgJTsvKqQ9HbHnHMd3wJXW48AIqvm3rRsyS6+WMA6GwLfsOVTLyYkvAGTMHCvVDdmbnSJEbmbbn/pTaiY9kaNIV+EDGnTW4s5fdePmWH4zZD+NT4NHv1Gt0jlM8MjTz01pRC41+08pLvJV6XWhlTR8GfK01rfiWPF4uT1pCAy6ipkyEOoMPkNoLr33WY34g5IdW5DoXaEfspo6vt6uu7OHXtPmXfMAt/9lKXpaIH3f2ooZNS/Y7Yhadt+uuK3RXPuSE7+3tTYGME4fEChWKqrmPSzOOnRpOLG/US+QkLvN+zTxuyDa90/fM9RSZa+IHscianfKJ9xC0zMe34PKxOO2MOWs7/MlxqyJ+y4SF/SFsiNLjGHRiQ+jDfxAT23JZyUXqq1xQQWmpVTFHX4O9JXKbbE9YlxU9geAX5tcTLquiGypNP7C/3XNoe9Ks66JCp210WeYq4p8mEL60sWVdkUdObMsOZEb0NWVsvES4PD0hd5uQ2lm3jbnS4xjkonM/HgSDMD7QSsxTK4njA1LfA6LU+yTE/dRYYjaoo7QdeZznXsD8pIdHlmyju6log3/ITdyZlivz5sf9OuPXWNNWcKXEaSFWdik43Y/sM8lP5qkYRW5HX8eIg705NtmeOhOvVk2hT70EQnNQhx37F2o7cZ0/8PXhsGTnIj30TRnELHWxbuuUaezv4CZggziCk4X9dfepvfuXuehLaxsbS5FvGxaTA+531OEjxpE78EvEFYJJ24p4QC+OyctYTKYff7eV3K8r+iVBZ5t+k3U/kBVTIztxCM+sk3XRlf3gxn6QuDZiH5+rmjqxumbd8yIvbWLou4mc3HwAABAASURBVMS09vniKfvgzn4Ye41d2Qt3ctKQtSI/FmS/eHl5nftGJ3bBjRgEUz4QX9lbBvjgMFWFHBPngQ0H6ycy0594fAtdcJ35gq7a1/iEP/ZVlZa1sSZWXS6Xd0geKSD868oR+R3dElzwiCPj7A+xOxD7AnmpGbgRs9DEjpOOfRUfsmcFjwjZpcK2kVyCaK1mbcSWxNi2ojtyA5HZWoMnfKFtenqK3ZtCX1W0q2Cbtkfvlb05+3M+fEX3ktqGrtC7rev0faNuV+pjWdZ32YQd3YPnq65OHjgl9p+DZ3JxxI7kLhB9oObZ8WUnH5E5/zXJtuoSuNC+Q9NC3A9kvc1/NbczzvxFT5dNF3za1nXWZ4Su9C/k54k97In2wt61bht+OtPvcGONXHlhfsLBR4Rd8X+n1s7YLFqyT4o1BS55iITMpX9gd2rmen2D76ZCcms1cxIbErPQJK7JRXjGDIxn3CI78b3wknrh41f2j8HL2KWtyNgkN+hOMPHPOruydvLR4suXV+ztWFbkZOOj3vNsk/fUV+xqVapq04d127RkXwTXqtRayRY5E8/G/P6i/mJrI9+xPVDQiWNdF67FWhM6r3rD3zfsiC3xK3mx+OOhtljLEvtXbavxY5Vt8E2fPj3r0w+f9MwH1o2PThs2RXYxLxZZv6+9ORx92jZ4abpuKzKbHkfyupAXBKuzzq7sKflAkQ9xv/7yql9+eeHjznU+9+dD3oBGsnLER0RnuUooalXYtiA/PoISZYstM030c6bfg4uREyFs6+g+lHt2qwqWfmndFq3UamKXHFyp13wkvPKBKuwxhbIjlgdwA67EFF+7yJXUqtEa07CrFXaJ/uDS1NpCjle15mn/ba7VQ9UaOld9en5WIy6psUDHaMvQN666H0NPT5ue+Mj//Mw9/rKpyjjNGeOgWlk/K/VYVTJzLCNt0D0h/5VntVc+BOdfb8Ih28qf6HtmPuvuDZ+zfyQvF/ie+cj4RM6feP68JO+syQU789VpkIwbz4ovr1fC0/Graz+uurH3mY9s4gV9JwHxRSZIfBScLXburD9RcwcfVce44tOqn3/+gY9emxRa+DT3oEN97Mg+FJnVJFzDp4W9ZlHDRyIqWxNvxgUM+IPbtoX4LuTC73KLiQv1G7AWJR6v+J2cf3r+pAsfyhRySclJ4wX/St4W1sflyVO3jdaktm8afRG3M135pntlbSVenY9Rv/wZBDIG/Vm744zRE3vehTgiQoF2rwGzXjp7SGpOluLvhRzkQ1h8Mkg7egc1fPBcLeHmBN2PIYxK35mDhjhnrfK4R252lfmgCpOJMVJ0eRqqNvTCR/Bff8Xe/Atk8vKnf/Wsf/Wvn+X2ptA+UXeXp0MuwJL5kNOPQkkDPPP2888X8Fbyva7EBT03nsezvu0mB1IX6BY6RIsoZJYWYmDEXfjQ+vzpSY29bCRes4YOdHT8DByCVAIffmmXkWV0Cfo//asn5N0kcOLIo8zLy6FxdOgOXW+v7IGvWpYBHfjJByFn9BuDqpV68OByNsZpJ46azBTLU73HnqEBIny5J0k4AXHmzlQYvSWu0JkZKbTigFNVdDhNp3OPvPLRPmtw4cP4QgxCi3ht1My2WfnPAL++hZMIkNSDd1wbtYQI5Ba1vhEfUx9Ehg+3V37PNfYeYYz5iC6OaRutZa7ChtOI+DERXM7+V/9AIcKzwVS1uR6aIiL2ZQ19+Uxsqf+36UNXPhx3AnUQ++xLywq9xPq6oDOyBiNykFzSM8IG8aWr+J02ehr2typwfrfhnEcHMctfMLgSE7YdZX8mLbyXlIKn/MF1HUycPkkuA0U+0D+GYl94BvXDUJKpj0WXbWV9rNrYQ2IHyiVsnfVm05fS2Ka1WmvKcaA0kNq/sT/uO3q60GdlXw0cxxDqBCN8p2/nvUfUlXQjb9drV+yZQP7EEbkHv12UsUEAjfq8sE+s2NvIy5xjKj4lJjc+iqa2QE156d9Ylzfk7NPWxGewnwwN8hW61pqKmGM5OIwHWchOTQYfiO24TmN8wBCdR+xNL+2V+1zHkDmLw3kH0KmHVjXlZ45p7ckjzwJXDN5vnZygmZO06UYMD+q8sf9WdbUq8tPUsNEuxeToChz4U+R3WaQqKfYFX3SqFWOgfE5IogddKUfo0prhR15YJ13mQtNR2LF3J683bN15N5c5QWgbe4gluMzdHnGGLn4GIiP0kOJDAU3hnbnA4cjLXmN7zlVrTMdSkdqhgYAAo3nalukF4hrT0ExSVRL6RwDf754Pvm8JPip/zAX3EX4PH5o4N5c9FnO/kwj42Vpz/TN+8P9Ra7wNPGiIA45/DVB0JRgakl0qN01ligLL4ECowpgOkH7gnAtdCgxa5swNurjx2VbJWuBv9HJPK+v9QJ0GhRqYf2PIQ4+WjAiWCfF1IKPTCYxuZJSih877iTqhWlMuJIPq9F2IURwQR/wNUfLG8DdncBMQMmPym1mKpTNxx0XfvfveBPcRMpHxbO82xI6PkLnoTPtfAjbOwhiZU05MDIB7nPZJk3FoQktqCMNXwuACoUlrw8OZ8UfIXMaRE0g/YH8lTowDwae1zznbsoH3WEguwL8FzcPQ1oQMGdF3uu/tHHCxPXG2Jc7oFIcZGF1KC+g7R/I8RmdNZAMfik8nsM6YHBPSD0hRofsxqMmAZAmwS0rNTbzmJpd1HJrAnMv8O5w0MKkQTMnONuNJS0GHb5CmwIk/r7Zlew7COzv3S3QGMnzM2VarmvLpwiud3Jq4B52YNHSWFN9p/uKM7EAmwmeHOqMTwhc4R1yJhwD7K126gfgVkJiDJnRSiZQQP2wAH1337IDrEwiJRubuMIj9iMC04IYkulyG4ACkzsO07kcR2wZd9iWDM/1QCqlsLlJo7xAfH6D7Ef9GaBmnHz6bAXJmky79MRihS7QDo8Zsz1piqJEL/grwHR79Yh9NHCI/cCfWPGCcrAxiG6pkm9GHsxh/A6iXwHUNHcjotCfggaUZZ9rsn3WXN+fBdSDSH7aY/XC8363PyUrtpItxPXMwoEbxI+IyFZpqNe21fW+l0Bn+6I2OjsKOQcEHJxXSOIlnxhOgB6PoysPBzgMbLp3C6JgiKGhshww6DJs9Lj77kX+fBsnJwLZaO/Ok+wFKJ3i2QZuLnasm7t7VPAr8HRL34sdK2hlPbAvNIDB5IEv/8bBW8DzkpA0UrsfO0J3jlu4EQz/m5OnPRArdiZfDSD9TNDyTkWNwEDGcVmRqIDR2RU6gMYZEVU3pRjzpmDk6mbqIjhpCUK888B88gPa+M42kwQ/SCAAmL4nMOk4/L+oWnj5tw2cokq5YIRnTEvfkUxyhH9TZzkNf7JrAOHjDOsfEMO2Nl3ytNVWEyPz5uo/Agu1ZsUYZlp/q0CAVDtierTgiq6oYl2xA0HcmhLxBH3DwwEOfbQjiNzowztAGJMtuEuPAIIiESa6mMh9jM+ZHasdA27Lqbp+p1a6GPwSUh32eBpGbWIijVVNspKs+0At/7B5BcEm/VcFf0CE3soHgQ+Lpc1OrRYUdYk3BxlTJDhj8yaccczL4yKOVJeRZjOFvjV8TyLCbDAx5/mDZ+SEToGHcRRmQB3jxu/PA77RMdoDIMdflIQ5ouOac2vA9PxT6FBDsoI4hhAwzZFvG30J3SA5+eHRkS5YAAxKS8K2AKLGtvOBc+NEUaU6gLWwQdg4d1Fz0DfI9kDXb9Ef0Qgg/p8IGBg1NQseApi2rlmXT0lZVJc/Szg+e84db15SHTKvUocf92Q7Gc18GF7zIc9rghwtVxb4tfPfsC58HRuT/p3eMPvFdYs7qE3/omh+HWBe8RixV3AejeUAmlybc+HG495sO/oQI8bKt87Aae5ipnVZNA3SgUaON/Fc15YWcBV2TbKMbWewJwcvBDRX8xY33bK0yxMI3bEt9dmzovUu28lJk2xbNGiJImY934kD8dAc2RiXbgCYMYiF1+oGh3ocS//w4z0uWNm2wcowIACr2I4Nu0PAa+eHttJrj2Jb5zuW4g+7HlEMfajQr4dNkJOSZ69jU8cvR3UpV2CzPnzsNvbEmGFCc6JZkalPMQaydfWLMPnMQW1aOApffWZMXP6MjeIHf0dcZ9NjKnFijraBkrtTUzPoHF4P31Ak3iA5dm7FYsf/UIfKDGNwxYk3XKhf9UhzI7zg1yMmrQOVZK7WickQDxBEbemIgAlLk29awFJrlssrUUfoIlRpCoEks2fkw25pzyBs2a6Ar9/uDNUpyVbIKfFrRBhLzE9DTrZl7XlSLY1kXqUlv8F+B1H10Gp2Rt4M7iIeIxaDu4lbicsobiDdSpIadVQiyiM3QQe3uc4MXNFiDLY0YC/1gdLAHHOSxM6aLD0PSZFaOhX1j2zZsXWQjV6XIzAeHg9zYVlXWAyu0J7NDoPR+uFT40JE/hpkrLduqwt+0ETm5Suoy7nnKb634oLXp/fBg7sC+G37tYiTb79MHPuZF1JlPIQvfxwk7Mct+1OE6yHegreyH2JEaPqDLXCBPCZgK/yljoCPzbzzHpTV2gZo2JtfJRXKQXGO9eGs915mRicnCLTXMXIqLrDyXpBaHRb9k5A1bBVH2pKNfFTnrUrzELCmjjmV5fmlDvOtXjpELVg4gPh8mL8PiNqMD+kx3LqmRnTESMgKGYoOIxUgs2AuPmX8wfBTRIDdaNO+D4WPO2N54EeyYAzTGFZDVQAaWKvqe/hb4PIuXOIhDYjRjET+pFZWFqeTztAoSFX9CAxJuqVO302XkF5hCVGFPTfyuZ9bnQoxYtdRDl/HFNlRS6pglIsglCmxLrrGvbDV4TB8O+IhelCvao0HkdUjoHOA6c8l5p84Png12aizxNLlaiMe6LNA2Ne6pZs/aoxi+8M542XJZBX3sE3WY/0fm65cXvfH1aef5MHWbWORfyrlJT58uasjNPfLL5xdslBr8T3xM+MRHlsuyMWZvchGkgb18TCFQO3F5Y38YNVhfTYNgFn4aSDvYP3IL7fiBREmly7JqbQsv3nfi3eERMNDZmScO80qEMZAQQNf15fWmG3GY/xsW/An+6IVrRryFdipSMr6Ye8WVdXOF6IZ9HTkd+3bu519eX+CJLvR0WsA2mUYOKN7BKvEc8Iz4sCzUlyR8Xbnn//TDk54uC3lnNwY3gA538vXGC+k3viLd0Hsg9898pP71865fPjf9+dea/4L0Vz5av7zc1Knv8KBG+VeJzv/Dd39T/rVqjabCI7RCN/RGvq74fuBTnu13WsqOORM/qWrRsiwhVz4E/PrrG3OHqjX98OMP+vTTs3Zs+uXPn7Wuq7bLSqwP9vyrfuFD3suXL/DdRIgRJuqg+Mj6g0QN9UilFe8os080ZLYCSZ4vfEz66edP+vkfnvTMh+YfP5V+eG6skWVCg+/Ap4W41Upw+ai0Uw87tbDzwSlrZcWemH6QmyM+si9sGzKeVkX2Tz990qdPq374YdFP+BFd//CnTdsMh3MIAAAQAElEQVTzG/Or/vSnH0X4qUdySVAGcRfgMSQqoqWGt0VLKz7SbHraNl3WlZwakDZs+wHbtxWdl4X5VYn91ho16unH86WBf1b2Jktq1NIza6Kos50A4SaxFrEtTV/RhVrGDV0NPeRpf9H1pfTllzf9+stnDb/ppz990vbUJNbwcWPu86HE56BmUxcD+w/iRYmpsV4q9Yhg6zwaij89b/rpx4X4GP8GNksewodCr5QCMcIMztga+HR5UqEzMbqwFguy9KtJt/mXPt5UXuTkXOYPzDO2wqeNj9evWth71kWCHRjKX35hNONQ2LjfLqjGb3Sy9SHjCs2VOrsS85UUHRI29F5SMVbhrXTF357CsGU3DW4snvYPJbeR1Yi7WPVZ2438NXLVyfntDf7XobfXptdXKf91iU/P0r/6edOllZwPwLhC8InRqgVhP/246jm5X0uf+GD/tDXwqRerSuR9UYN3Z4+7skDe8i9k6Q/8GtQYKdDIQJKht6W5/6Ptygetz/kLPKxXlp86dDfqPP8Z6fV5qFH4+9wHOt4IOeLj+ouubEL5ixHRecP/I7ONeBFXkyPCoewdnc7z0yfkbCJ8yhH30r6xvq58JHt7vTJkLyDxazWlzi88fzw/b1pw8OVlJ1a78pfsbqxVsUYTl45vPfbia/xgqPhqiRpl/6Iof/rxWT//xPpkT2zkQGSwz7+AESoIMabQsbLeaIQ4ffl8Q9dVg9wPhF754Pj22vkAbB0ErrWF+Jt5KTwX1scP6NmweWUdC5kmtlJBM5R/Vf+FPfbLXDtDCzFC85ybv5MPUYcAzxg39pcruSC84tszcZYSpxs19wZyZy7rLe1Ah82VhLoVuRvqjHN/GxiRNvYtBGUh73E/cVuXxt656dMPF63UkpkLXWHXdtn0xJ654kdwuKvAQXFgGjE4gB3pUmxP3G/s/T3z+JH4JT4b/NEXP4/Ux33+Rs7DTFjxnwjVIptY9gFppz9U1bSsnn2QnJ4Q3hu53olBx6hBfpl4t+9GLe/Zt6OL+QO9HUWFIw9bIik5DYQX1dq20uVS6B3olNpcu8wOgDN6EYe9ILCzZP50EVYRMq3Qp20lFXZ3HDQIKIQpyrgjh/BITVovKzoKGUKGAVpGZp9hCUjsLYl3R5cNg6w9+62EDVJsDpSLATjoOIW7ypq7Qps9fwdJuBS4ctmJ25BOfox3+CVqb5wxREBqK3t78lnottDBGratHOFP7LIOOnYGJn5IiJQsFZ1WxdiyAUmWZHDpmIFt2SZSwqcx2+RKHPY5h/mMMg8wyN6KNRP3919iOVwx/lsA/Xed9mng7zHdVf3e9O/iqVWCgbMIePR/l/hvnEDUpIy82blfgve9bz96d8S9+R30ffZjE2nnOLE9e9+/fpX5lWdSMmH/pR1naUyKf/ZLYvIt/C1KvudjcIEHf/qBFHXggU8bfNqA7bkQ0v9bwCwuWOA5qSMrYCMnc4DMHBA8vT88bcv2pLF/207k/1oXdHNiy9+m8G/x7SEpch/9j/l+4KS73/r949scPigfsmPPd2keBA+Gb9piPvANWgJvs0E+lgn900rNIzwZB0IbZGx4QMaheUDGX0VNrqD+EFD5ED33pRBHflopMgL0XDIgDhe4nDAHF8gafsT94KZhW5xT5omHgjusffrLCEnnCQpan4N5TT8UY+Jt00a/mQ3QfDiTk5GnkiGZP+yuOg9GD15strlhcYOyT/xJ8+EK/4eRoJowcfDM9vcuzNtWAfrmsJEEnHHAOvScfTp32k5sUCbbYAL4z/Rv6OacVPgA0W90Wfy5z5/xOPkjt+fGiqzwoH3mJK2gDzoPAwcPDg+6UycUxNQwNZ6s0g4mHhBe2zr/SHbyU8phnznOHb9aaeFhdOXh29gd/jzgBaI3Y304UHHah2Hv/ft8QhQIT+Dsn5M2lgQqumEOmiY+xbdTl4SZymFDD21hk9J/h9OHPEiBUnwPzcOWyItf59xZT1UtIqbdwUvIlmRbhY6lNWKwqBiL410WT4uxC9Rvzvhme/JnoqqQU2roecgIPraElkwju4CvPJkPuE6cbRV9cQzyOjBi0DJ8Pxt2SoauuFo5ouOM8+ABMo+4Uh6el2WR7QlyaiXUJ4wpm+AzEduXdVGL7AcdU3YG4RvzwXfnx0/2jVMCeGo2uiOrxwBk2fhYzE1+yUaGMgYhK0OutA5WujeRcfADF7OUw86EFZ0PmDklPtWKPI47hFqzL3iqor9OX1D5yJ0nX5s5zguIt9c3fjjdlLrr6I390R//Aj2+Efs8WHd8G4wt/qAjaze0+37jof2M97SNOQViEi0WpgecfOE5+EUQ/vg5eKBnEhZr2m0CB59kCajWtLAmV/KY3LSqOZ64bVXyK+gHfiZ++nBknB8HsXvqOw2UkRF6XKJWYIC341viFOhMVDXEWuIs4hZZnR9567KqVcng56QkM0/wI13Rl0nbNABz5gVYoLVSwx/bkgIdtgMbaNE/MMoTLw6rXPgXfe3OV7KtQmbys/PjKvtVfiiv2zbpdT9s6uPel8wJ0Bq8cuCzkGXGrtOubcZzFWjskgq85RRWOFStqVXN/vsFOTv30fzwTm6hxuYlXBrEsVNXwq8EJ3LDt7OGrvxQP7A/uMqFFxzJEagZj+QgbPYCC3slEg/0IJLxaVJo8gEiiGpNLk/e1mrasFNneTE0bUPwKc8xBZOGIm/G3B99wiHl8Fx3t7ygnrZ2zR/13H/C18lXIDIxTY7jU3J4NeV3jB2sn0btriv5wb6C0GVNsFWuCbofWS+VecY2tqJnIEfW9GlDTvbpxDC0zgS0j3Ng0A178zIkfU9ZfkxPu8ISvZBi8env1Bl9wTDRsTvyQxs5eJTu5M/4AR37OvZlnBdDN14MRRkiyEV6gcpl8qaTNTJ9YtDhTx10ZAQiZ1qELUxLtK6isZZ1VTGOLW+8rIu+6Jk8dNKKY9BPfHbicFBrkZc4MHWezNtWo2Y2ZNrEOThx0E454BI1GpDCF6LBXL/be8b4qrSha1V3umPiots+5YYmk6ftmnrrTm9ZORMT0wmQAmIltSrFxoM3N5nXPIY++oJJ6lxsKTJDb3tS5hpfTtCUmbxPKE/6kMIu2zL6IiOxy8vQ8FlS6re1ZdIw1CAGnXyln/2HMDIn7gNZU4dmzJm3S3M+cm0VIFnJ98E6Eo7aPmlaqQDbehyGzy6t2ybTxh4xb1sttPp61KQ1LwRvuvJhKT702IlzuX/ZhtWTIXIG9p32SJCw1rtiU2yTLNv6egyBUDXxgu7cH6WulTeZ69p4qbWj801vbwAfBJIPcQz8o1GVgZJLEm/Vci/o7Is7bzFDG0iNnLql6GqtdMZDEi9SO/aGZmd9sZUpMHrD3wP7O7IH62NRjt5zFTTjvB8xtE9/OjHZiX0g+hILy+Su48MVnp14Nz3xIjkvk09YkN1UJQ34w5O2oygwx4QINTr7XVGXD16BldrJ3I299MDn3LOfnp5mDh91nRpbiGX4ZKg7ung2OHiJGprEMrIT0rQ76xr1GUJs2ca+ptS2OA7uFVdelrMF6IqMGx3bzEjJc2rklXxdr4dglnGuyBNaZx6jY2OvvVw2pYa31GDVpAt93M097MqL3oGdVU2X7aLtclH+U7rbthLDjVguip23mTd0UTeRHT3VmhKLh3+2FNkHyW3MFfYEIutgD7i+HXK1GTczZ+gjK/TJQ4LRie+VLzvHcVXneSUv5VM/ac0HqgHuhs+xm1SqqhTfGjkK7uXlTYlN7ptjEHUg9/XYGB2D+0KhO/Zf+Srw9nZT9Dfsii8X/HeVRpzGIEtyQY1eqlFfD2sQt8F9P//K9ZWPRcobaRmSAxiKvvidXB986IwPYv1IBdUC0LI2REyjpBOjxLm1VQswBlma50AXHaT6btuvv36ZeY7eMe0YivwAZOgeNAUYEJ4MPT9ddJnwxEcgvpiNr3I7cYkvQyd9mkYOV35TJC436k/YiXpsswi3Hkfik36nZluzAssiXS5N29NKPnZsZX3ywW5n7S682P/xp1XPfEC+XFb2rhv+SRjJ5bS5D7ongmuXxwqNqbfSjz/wEaw1xcaQJc4D2yKgVaG/tG6NumizXVmXoNWqlHrxZBzIFfLMR/MnbLlAvzGveUA620nE86+mfGGDdNoGLzas/ObegIWAGI6y+Th74WP1j1ovO7W1643fKS9faGe9dWRQO9iQ/fbGxwS70N2mfa1KT6zZ5D742NtZT4XsRmy3rWlQSxsfWsTHO9Cy/Q4ZZ384eHZMbALhuyTv1PblaYNWuDXQuWrdNgn9WQfiw+Oy1rRD1PUQWmmfnp6pm0U0wJkHjUZOFgQteuWjYvzLfx789SW5HIr9g5oSh5FzgjWXFWNZaq2pykocZEsytcIHTIwe3F/6eENvsX+VZIA6l03OFuyXXn5tev28AoUNTa4dGPr0qZGDJ13w7cI+ZuRNBgl244MAI1siJHxEt1qJOtiIR2HDodvVp3+SruwRp91ifqX+F2U9pN4HgkfWUeh4pste8EaeGx+y3HawnXX3rLcv8e3tXHdgYZsxErHIR9tX9o9XPt6mH1dtqUpqbVHihOEyfCPXTGbA+OBD05V7ycvLK/IMhGIwQ/ZwihCTZ/EhOAzBH+TggE74vjK3yC4ZO3BDOXb2+ldq9jF+fn7SJ2DWPWKynj7xEbgwMLUmnBkzN1JwoCPmDqa1yoWujVwuCo04Cj8uW2xGwsA2CztEfE0OVz3n/3H8VHKBNzQdgI4TH/qsmxv+634c7D9X7g0HdTfYrzM+uJ+ce//Qeb87yF1nXYpnj87eEzg0cA4LsFPE21OibWqt0c/MYM6avp3TSt7N3mDsC35j7eQvC62szQ2/NtqVva4xr3kYHnxAV8fGjiOpq9zPRPyqTsGeURDXs9ehf/nSqR32UGrsYD8I3MjTjf00daiYCAci8e1Q/GnV2EtKuIHSEPTZD03m09roqNBYOeJT7Hr0oyc57qzHzEVA4VB8Dn9wgdAjRsHFp9gz8DH4SA4+ucm9Oes9beZOMGJNfTSgiPkJ29y3jT9dC/2GP36/x4oawCdLVUXNNHgX6nx9z190Di4dg3bilL4wbGBXxrofhAAeKXv5wl4uWQISh3HnTxzCs7PWBvkYyIhccTRKxNDbVng68wzVlkUL67fIK1NyQcw5kElDrLA/HeCBSy4DV575QE8ewx8fA7aDxo2TN0NXYX8p9+llZX0FqfOwoQ8wDEf0POBuDjN/xxnbHwJsy/59+COx9sn3oLH96P6T2tg2k8AiyY3zI7zPsdg6cPryfXWZy0xkpQ1vIOO0wQUsi1qYiTcI9gMVvoQmMlIMDzhxQ9+2sL2f4Ym80NhWkv8OlvwB9HcctpU/YYns2DQLuQ99K3/aMEL512HS9tTjUGehfYSH/O9Jic7gbaf5DdiW7Xec7TlOXAOZiA8PyPh7MHUY2+aiH4o9dOX8KU+Wd/uJQ+anzEc/LQQTRyz8CAAAEABJREFURzsZ/o5L9H+EKT8yE68AMY7YB3xPNFYr+h91l/736Byf7nGKj6mh79E9cJA+urL93k/H9sTR0GqCOGInKVZsSZ5zY409AaYVQhteiS6t054gjtCFl+7ffSJWiPuwtsa0o5h4wEMoKAWCD89D79lSDzhy9knAg4n2o212OIUcT536cGQq/g+CETm2ZebTp5lndM8OKoI/+HH3gJ4awAY7XJNK6dpft2T7nLMts8G7LHF2dB7cjHNDSjtINqJ4UXIQjz4hesT+Zlv1AeLfoDC+woB+yLYiNzAQ1u/26cMBOoHTKUOysDV8TIRHHAyVB73YamMsuJx2k/11LMELPPgmDajYmn7qKq3tk482448QOzJGvR55mDHJvk98+m+g8xBBfIhdVVMDXIVsETfmwHcgesMXudVaGj1ssk9bXIKvxEi2iQcxR1d4kw9x2FZ868Q6cg0ucmrq9FcebH3YnDY8Db2hT390Iwdgr+g42gcdZD3O0KBKVZ43f9vTJqvwN3Z1+AP6zdHJbx4yovOPYEAXCE3owxedgYOH7cwFBxkP0seM5RwTy069h+4BsbHu9qUN2PiGX3nAjIHhzQPWLQ+2AR62DuQE36dMdKA39gQfngcgRoNB9HUGHaPSHrQ7PKCIycmPKMV2yH9z2k02uQWkxFKacuA/yFUPoyTbymHf2yql7qvR0o+uyI8tgdAOchf+jqxAlU85lgYM8TsQ2kB+YO78uDG2BKpO2ZmLGRnbMAdxh46vt9uVHzg7ucDX1CUPvlLxINrUqs0YdPDiCH38OvIjCf8OIM9LAzl0kUG9GUIgOHrE48De0+bUe3zJXLXGAzQPn+joGHjg5yAjDhOXA1zw+XB7YBMuy/wZ4K/8qEmu7qSKbwG7ycDs3+NV+Jx4hbfxsF6toD/1hh+V1OI+IfYFFxl2yba4iKseR+yIrdMPBpEdBw1VYGQNAnZGrCtykjgd1OaOH/EpbeTZVlXsQVel7xmTVoxdytyFFzBLa9O+qcvSuq6qVsrRqfsDyHvC5GICMQrtIB3lRY0YH6yLrJMjcabwUR3XZVtVpyxDa34woULigntxbeb1FvvJ+yDX+dizJ+HIaYWdDlgVWfQNc/oLP2arDeVv2ruOKatjx4GcA/5OXSUegdgrDttqrSk2VUNu5Lcmm7WPX+Iol1oB4BnK9KMvYFuzlWY7+2V8OKjFPnGJZyt0TH9Lxudl2VStSfCLo/FjrFWpgataQBfY8xzY0RNchqGLY4nP9In4xp/09xsVzX11qGRAHIP4pabzcoGQklcB5oMENsJrW4Xeg37m8x51v0n5MbyDSJyMPeuyagEsyY58Wvi2beOH7cbcosJvO7IPdOwALXE/iL84Dl4MDlpXzdjQnTUxWybe/UBveAY+B+LvgZxBgXQg9A/a4K98kMJz2Vbikx+1sbdVbGpyNXVjF3Fs9JdZz03VSsKhrH1xTJnUyI6uju5HbVuFCWgglgfzmbuxJ+zETLyA1JxHPjyZj507PnfmD9YjamU3tYYtsnJkTa0z5w3ZmhC6Dv2B/p0Y3Hj5uvOitKomb9rMxa4ba3CHFpURhwCzd45zb0V3ch47Qp/4BG4kNz4SCqUmF/RHZuzaeNMYyzKfF2zhDRzYMTBsx6bIOudv5HafOezJRwArQv8buMclNl7nh5yBjcfki17bMr6F/Zp4oivy5xxxaq0UG8XRiN1TXhKvG6Mx49GYl62WfbaIo8S66+jo6Bi0x7Qz63fGuq1QlPa5J2jW3mC9JJ6D+hsde1ziSj76XUZ/fxEX2xDAOVTRi7wB/4G8vCSLnHKTgYW10rBvUDOjh6VQWCr8DYBhjV2VdXmjfvNS9iDGVqnDkDhGjm1sEXk9fZk0ZWiGbKgjj9gkBm7okKaONS9amPMdGjRnDBoUgrdkFTGKf3wQwo+pU5LhCX3a4IqxrXkfsK2slys2v7y8KPXB1NS5QDeNleY4+jyk2Jzau3LvT12XLRuATrJ21tSgxsJuPqIta82XvwsvKIMTRyeOhEdivUGqCWOoJ4sQ1awBqxov4xaJ7VWJCQxTf4dh4KMNDfmxiylAUnKWuUH+IQMj5B/zBW4fQ7BM36sMfswaC93O2sw6PPMeno6uHTigOwjFmOAqJYYFf2IhbG6xMZB7Fi/jxQ01sbmyRg/2jUHNEBa1WtF/18u6jnG2lT1spf48xHwT75OVf50mDkwGZ/bli5ascXIf/bH5oFYP5F/n/tGnfVyxd0wIb3IRO0PnyFOull2qaiqXsr/kRSldyZpyUisrH+2FfQMHIic+Rb4NkeIHjklq2LSwRtY1H6pX2VZVqVXpwj0lOqK/Jwg6j6pF8XOPD/2mlXv9ipyiJsbNGNEgLKI77vZ0fOqs9xvtrsxsBH4hD6YWMi6Z+UM3PmaPAww1kBpsLYENf9ZdJ6eM4cv+btrLZdOyLGpLEedFBX2eO+SBrsGeYSl2YREGqaEX11SFjUxlv922VevKBysSkz0gMY3fC3EJW2JHWFTRsy3E5aJqTZfLqgU+29QiduGLTQ3QDpQlh0ZPaForbMH3Eh8tNj4kLnr+YeXjxaq2NOJ0KMd2qYlv1GKrJnuTtWjlQ8EzH6zGYV3Zw/Ox6coHpKzFgzwU8ltrEaEqwVM618VQ1vzS0FNNea4UNS4O3BWm4/uFNbYDb3MeMu5LFkbh40U7SgbEL6/sM/R7P3hu6ZlGCifxFT5Hb9qsxTc+hkV/YpA6gX3qOvU15G6KudWa1sT08qRlu8i16diLuQ0o7NGE5+dVB74fu9GLgxq0Fo8yenvd9cuf3/gAZ718Gbq9Wccu5Fo//rjokrypZIw59p08XDVgjB/iMKkr2pzJu6uwFRn4mQ9mry9XbBEfSayyJOAgXYibsU5+xZF7ecfRXz+/6D/+x/9Enq7CTFGaajZspl2wY1F4QRGHph9/2vBxUVsuensbOsjngYL5gQqiy/OzGnUWmM+WSGoI3aFheSOrK3vfG/eBPDMcfBTo/ObYuZenbVXUZ9Y7jlpzXRzMJ0f5mPgrsbux7sSxUnepa7r6/PmLUD9hQV+jxnbuHUReF/YGyyFToyViWtuiQdyr3YhLV2ReX5turxJea6e9vR768uUVH7GZIBS2PV8u+oefPyFFxAZA7Fv+qS53leipWpBXjIyfA/sPfEYmMdkui56ojY39GzZy25E9ZJv7GTYQoxt5nPc2CJ4u1gV9g3plij2j6aefnrTid2KZpVHKYT4WS38mNi+fdx0808OuVqXFJ6zV8LkpB+rU8D/tGJL5M6aOMdfPcdyUmIsDNLNSo/Y37q3rplmrnz9fsb+Ya/rx+Sdkr6oIBGNbVQ07N/2cf/nK3tTAN4trV9oF21ZkVuE7Px52cpz6O6in7Gmd2hfKY8uY9XuoNGQWQL5HtBLxFbHd0TW0rNYn9qjEK7Vd2GA4Aq0WFfbs3HsTx4KXabksKzIGVyn4bVuR2fkweaOdaNmakHnDW8hrACL5KF/olWq5yXysz72fW+XkzbP8vl+J6aAOBtZDF37r/Qg9y1AHTMnBwvrfuZ8P9qlyU3mBV8ChhbxvqSPquUroO2Rkpd/IZ+RExhCTavAMTUMkcnXo06eVPZxMMM0M2PM0TZ5Fr+yD2X+nPGgiW0zGz+AIF5Sc4IKPQ8FFt03cuA9qNAg4XVrWRg1cJOwxhKRbmMn6HtTrmzpFzDl9F/46Qsm5gI6sASSG87lAg+eHnSuWW6GUsTGdQYEcbKKdqcHFTJQt02oepUYcW1tVhZ3HGZYpv4cgF5jp2pJtVWuq9EEjnjXVqbcDmw/5tEIdttSTDSHYIkjpTntHJ/Rj0oROHJmjwf+u1OKN32oD+dlIbE/cTg4gUPFnEIfmUiuJaS2L1CTFnkFsBryDS8DgW0FImxM2BSoM016ImbCbDAj5aQueViXbwNm+21sOBwrTinlabLJpJcZibp7q2BEwsh3ZOo/gYt+j3fF5z2/Q05xJ9Jg/CObBPtDZA+4qRBp0apMKpO2TByM5FbDJyF1/zdm/53I3JEb8PWx/SItBesB3CE8XvjPxB6jw2EbsV5BwXH/bQXwogzNZ9ge+TCDiHgZ6OTOiutMNQJ/mAZn9CA/8H7Uj2sP0R0TM3c2hJ7msx0HdKfAY/0Ub2YG/mPgvQ7zbG5kf4ffEQfPPVkPIeqhJDAJzTDgeOkzubU/09y6xf0IC+kHepM34ARPx+5fo/gjRfwK1FBm/z/phZtAPcYDuP+GMOw/2r+5H7gMes7/ffpQRqvjDbq1ImGMujz5dIi3ZBk6fwx/QP8Nhe0qJvsAccAmafXnqZBjzJqQ/4W7A5EkfmP05+bddoiPw0DMtCeJvYEcdVNEIZJ0+AGxEfASxK2fMFP54QoGwrdnKOg9knZ2Jyc08STGjrP1zR/pKI/D65kjNP1B9dB4uDu08HAz6I8Luk1+lmKRygsjN8GFPaAOKjoLmDrZlW98ewdi5njOIe89XsBM+zNuWiUvZMwaP9uQ7Net+xPeJv48/Np1EIOJEzb7f+yNjRuHNj4oAw3k6ymfvvETGpE/nRGE/diCD6ICxEp/WSm1pMkUTGSdY1kkFB1HmitKwHvPBdkAfitAki0B+vUAJmyazzmPQPIAu58kniPr94c4u2Z6gD0f4ogHt0/b0T/hKFJpAMLPFSBtZIGxzPc90Xda6LmpA4XdmbCsxz4NKfrQ8YhbawEeanR8xgc5TyqD+YstA385DTh520j9tJR5hZC7NV2AWHI+SetRA5sKnyAuAyHi/68rLJlDztE2MNEEcDGXa0NPQ9wmWYrtNR5JtVYAcl/nZhQ2xd2cdnb6cdkVOxwZGymF78tpnO+fx3chY11X5cWNbA54HfaFjID/258fHAw+ZbDMcs1345RDagMvghmS9H5HxGMQmMWlbtme+bsQ88h90oOecbZ0HXmDHw7/gbPMs3vnxdFN48/IydkZ/a23GqMMjTNnz8Ep8PspXJhBknzpiezXLpam76BiAHT38wEXmsqw89FJz6Qd46m+0gfBnT4yOIgYZu0ppIyP4U2dGVA1xznyrqXDGYScOHXx4AsrBWozfHV8OHbyMONg3d+3UVCQ5umwVIFmPY+BfaEix2ood7AunDYLKSs5bnfUDKXmHA4GhoXeaCmWVVZgojoFtsSWqbDMLmAlO28gQtBbdyZ+6zAtwpuc5MGbgRwbOBbANvcWF03dgeNdJeNXqHIypH/+REzsSk9NWrpFLrARUkxo/yI3tpk9wlDVqG8GcNAP6xNi2KnR3EMcpV3IV4GkTI0Wn7kdBf+/O+dZqygl+YT1t7EsN46uQ4ch4UD9azw5Ts+28XIpNDx038pu6DiSwUxbyUMYQXhwaxCEQnoBUyCrdeLGbH3Od/b1T+/Nv17ONmWBMkGVIL1vTdtlUd1/SxN7YIUPj+FR0zzoJPvpmq8S8a2mekLiLw4BkReassbYoR3hszxje+FhxYLttFUDZIU1SK2Z4a8kAABAASURBVPHbWYk/IpBRoGq2tmkDgueEhZcYCy/uDJ/Lsq0cg3vRFIhgy8ho9/2tNA/obM9uVc25tjQ9DvucE7zTbtoFP5LXhTUfnlZtyo3etpSCb9BUK1WVcgzqdfBGIOsg/Z6XxbzZzLqcOOwkiuSTK/2Dl3tRXYYfE3ZilP/E70Gtkr6IBIaS68Fcv9cMSIVl25a7HU2G38Qkc3OQTuQA2Q8H7YIv27ZRA5fJZ8MUujtkZBv25G2w1+7sPYcK35NbJhRIXFKnWetpD/ba1pqk8B3sVQf7zTJfmC7E+aAmE4PUQaDjO+Yox6CPRoV/xgHkjry8eNzzMpJ+x+9lWbGjZFvbugIQcsav1FZomFJDn+1pgx178OO+tt748BE7pj5iISe2B6XTgQFI1dq0ZWU+ehZa22iSRlpinPpT87SlVc12+oifsadRFzPOWxPsvCwbrNEbeTxm7iXr41FTBnLStlKecQxjMS50BmLHYxwd0TeI3ZWX9YGDGCWmmYv05KsV6wtkaBGjhs3BL63Rb5jgaU9DV+KSPWjZiO22zXlDLxgjM/Nn3oZcVmyR0JTTpWrSykvpvBQWxwiwHjp1exD/RLfgs0+dkZk5MW7YEz66cFH5yCyXGvQjMoirba1LbLtQV5s27LQhhMOmjUL6OQc+79xb02Z85mJFFXQgpl7axCX9ycpUxGQPDV8ntjt258PelY/l6VuGy+TzRtxmlwvc3IMk7AaqJGN70UnO1nVRayAlamHRhdjGnui+4deNF2yESDt9KfL1fthWXqKH3v4Yt9RRn2vT6FnJX/Qs3Pejq8ANhM41hHwsVOgy15plI4t5Ky2WE6/QxNc3XnpmTS/EuloTpPg6aEONaUOz3+FJTELbkcVQVg5Pu6754EPugjxziy6IwmdbweU/gZk1aPR0MS+Es392alnpRxxt5Iv5+BWwPdfSG+s5+8kgV+Low+hGBv35Mbc6GZFS3w0diXHoG3W1sIevM15Sta6ND6grH0u3bZHdkJP4Dl40D/J9TH2IlX2Qk1VLswo5VaVG/J8/PWv+C1hkdOxPbJa1IXdVQ3driwb0A38wE7vo0UmtCVxDXmJCiFT416rpT3/6YfYZSpZEnYXGGYDc7h/fN9bChft6PnZeLgu2H7wkF7xNiUM+hsceoc98sWk8KwkLpAFt58Pal5njnY8yO/ekbbvg45PsUpXw4f/H298oyI0jW5rgOQaSHiFlVlXP9u77v9/2nVt1MyWFu5PAfgd0D4Xyp6puz+xANAIw2D8MIJ2QMptMWA199L9xyJYDzvstsdj0+nrhMG1TSp7n8bNDiwVySeEhJBp9kWRFb+b0To7c2L+ut67bPGiRqiwZkLDw0E4+3FjLe/KYfLI9hycZNIX8qOqMSw2fLRcD3ql3Gp25Q1b+k51mLCCr48/ggKRq4/D3ziHIrvzna3lVUWyrJiVu1YY2cmJZmjLXHWW9D/bzm673q95uV93YH7LW5pilhTW+vmzq2P7rl4xLNz623/HjjZpv7sJUYoaSOtBTGpl43vexVJioBLwrPTEm/fLljXl6m/OV590gOisHbSs5hkmQv57U5Agc2CqtHFp++qnpxrz+45evmv+58PxLYQ5TR3LBUvxcllU3/Pj111/R8VUr+ZT9JGOZu7//4+/6+3/+Xdc3/L2+TT2x1za2EUgw36/0TRcL8T+2LKy1hbW2kHcrzwgxbDclV1TSMaAV0fMNVwZzcdeXX68czt/0979fEVEyhMnxC3HNqcs5FwwJiB1Q/OPvZx67pECx/lPLKBQF09JsJM/lpekFKFLyzoTcrp05Hcq/NA7cOVB3+ya1r7p86nr5JMRY1lkwmYPJwfwfIpTKfxIeS2RbV/alUB1M4EHOMjnkwlB07OjaiMHKclnWrkZsNt4TYFPlhoIBzyAee94d2VuvHFzeeMenKZPwF9b45aWwfwVeUFXMQ1MJZyQtbZHnHzpg76yzFw670wu0KmVel2WIqRddRbfdyS/mIIvVULLoM7ZsTdulaV1XxdbQKoXx5xyq8J69cWGet/i3Lipr+n0QiOQsXXQZnSv1MuPEUookaZyVEsy0gYXYLOT3wPGsMRGTPtuHrm8QcLUmXV5W4nBBFzKwiYwiTgxq15311lFyAG/k77ev5K+h4Hl7v3fdOKAn3DBKG7oul5X2ECT4umi7bIqOATa2mQFroHMBSheeG5fk0cy1LtsnDjmxv7wg96KNNSXGIifgEnMmni8APkV8xjFT1+uu6/wX21ddeR7DlqFJkry7XQ+9AVfGkhfxI3whyHzZVhhsq2pRUS8L/pEzC3uTmyT0h5aWZEEHwlLD2RVbl3XRwv5SPBvFvtSJpZjf0DaeVQv74U5eHuy7TC++xKuOrIEMqyzJyJSIFtCBkNBfyY+XxI39KfFdyNfG3hC5DJ+yoA27bTXExG+aqGdg7isdPEq4RDnY40Iz7V9XLTi8MJ9GSCBr6sozJnvhQR4lzQTvgMmmgQxR02VO8Bbajp7xDOwQ72iDfOnYBzEsTK2mozPnDBIiGd2rihhl3dMFf147Nt74PXP2uKMsXJmH0E+gUzhse+pJagRa05QZGs/gwj/1SpBOEKVVaWVuFhjm/wrC0royl+AKwvHUmbYo9AcKIjNQ8IeOEdbT0MFY2pCnmmBobCv0gYmccuL/7M1bZfDfhXgQ42LM5OY2+xH8J2BjxJ8A7ARwKPKeEJy5JW68BynwbKcOBAfJ767YkpfX54AdSc9eYT6gAhGg+pMrITpYEknAgYyBmE4/G2lenNJ3DCFJBcw2dGkPErKzccWWp/hM1u+At4sCPIocLPy0HAUTpIgPT+omQSnslwgzk37WaT/1IEXPEvuf7d/WmWsZfhH3CPgtwW/6cWtCwfQYC9tg0U14KLOtyLatKR+iDsS+CQ96UWb/MUb3v3XZlv0HgH3Rf9qEUcbHh47oi5KMB5Sx+I9Nwf9fgcj+AZA5bXjWTxuyuQKK8gn6oeCSZh5h1w8DdCz+QFAA3T+5shl9hPh/QhhOVuLyB/Iz/kdw+hUZyZXUJ5VtCbBNZaU8bUttn7gjMXj6Tx0623Iaj35yJN1/B8ISm/6I5xzTY20MdTbFCQzEa6E3OmJf6qeMyEv/d8Ainy8djxpxc+2FDpHIT0saGTibqLCe8kV56qB5XmzKCpy9eX+YpdixE6+kSOQHQhB8ajE222GoRLBPURF35o3QHyAHXGko/ofntMOMA7JSIj+A4nQn1rlbDx/8qPFxAOxLg1jY/CjAyMiWNUtMeurJvnnqg8hd+TF7mjMmeeik076yZXvKSBzHmE0JlHEstO9AnOd86HuJnvDFltBlj1ZZtidRUdtW40G7VJt1K17Ey6oJ9Z1Wlm1xU2TkIduq9LE87csP2YM3qpAXNx6ik8w2rJ5x77ygx67OvFk6xSIOEknBaBbbsoEy9tUEGxuns10pNuOWbIshJkOzxOfMX+rB/MQuyaA8bbA97SlqPYqNjA8g6AOgHnLP8fC0VrLPvm3ksq4eQTCxqbIKmtSiNF5g3EKPqNAZJDCYOyUO4PI8m23kMco1ptyBvwE4wXnqrWrUpw0gaQd/9m0LhCY9bZt+lYRNBpTnMi8KNQEyS3igZY5p6rQNeck20CRZKZgpzOElUzFVIwhoFIAgc8r0gheAVNbF+A0o+nHWJcWsuUbpBy/2YLyW8weZXEiVbCvFNjwFRPbgB9+hjsJBDA/eLaJflEKw7ckXGztxts2IROi0vL+wj+80/GCVLNtKCY9k2SW7SUoNpBX5ig10hmRiZ1spsWPn4yuupKuMEQyooQdzypV2PqjsfLGJ7e80yKmAS/GhWlO10hJYSmLf2HkJ79Nn1sBAOVdk5t3qYGyQ7+WSbRmb4/9gDtZ1JVadn0PWYDzQwXOpI+OOPffw854m5kgagky21dDdGvIKu4jFwY+BI+tcVq7cBjwF7bJCU5oldkX+gSwxludehy+QmETxnPoxyemOUDI0yLE+6zG60CKjOw2XoQNHbZfMG6CxyTb50PnR3KXJIL3bMpVEXhdk6jh8kC9c6JAiOj+6BvgxBrjTINvIMjwFCLyIX9fcXxnbmYcD+o6Tg37XSRcnjj5E2qmceHjWEVCxm7UnSsFjW8MSZMgefPDa1elHoU2DqxOD2Ju6R6jOMqgG/Y4dp93YiN7ooaWObccco0e7I2fSQWMbFdhG7Jh68rFPiB7EzutAdsCzxx2FVaXWmmAWXaomxArxtON/ILSe/eQu2vUsrYofdSvQZCWWhxbyq8qK7HXdkL/IZhyQoDqk2/zXGkbPUGLQ8SG27qy1gZ2ixK7I6PQHRg2MCuAq8bdEHvSJ68g5HtCVsuaDATaEHhJQfug5Tl4w80JYDrmiJ+DwZKAKb2gg7uDDzX1CJyfBDQlzhVnamY+dxlw/yAr/Ac428RyTpvB7kBSQoTvxbKriYwg6lkZ8aiUq+BPR6KPDZa0LeJdsC7MkSExfj0IX+UMDY+JnMZbY511kPOPFx5KRvZC9Jntzxo5+xzYmAQ979gfGEmMhsBrCURa6mCIQjTkc+f3mRQ27pVI96oOPLj3Qh2yzzhNfZHCNMbgLnkKfsJN5ShDA2lYFiEGonrSpB7IQprMUFXLxp4MfxDHj0dmSt4x2ZHb2ocizLZe18IyOjHxwhERp9zFYEwd7ys5Bys5cHkFrZ5884N855E0OxoZ1XbCvZD3shtf07EbMBczoKDGVlUvvz2C8dQVnwQatKJYNqIjRmHBgdzWrAZolkUhjgFuBRqf48CHkDJ0HE/Aiv5Nj+YiUvaUWDnSgzJ5Xhd3E9GBO7nw4kqyNj1wJR7pHNgeVBL6gHTOeUtbd+cw52LPuSqwG9g5i2dEXW2ecsTljz35DxmV7UbXIjP3WWc46sQxM3BhIii+zJyG/YXvsbhi4rquMnKe+I3PCnPN4wv/wDVU11sUiK/oKPNRdskuWiJmE+4qt+Vd1gRsf0Hc+sCYeOx+9Sw2aJttwEF9iFXo7fQmVMzd6PsgSrwqCQJOCDHrO3SAO2faDI23AHfAIGOrMDa5Kw7ONknlt28oHWOaKMA0YB0TReyB/4I+B5FDMSF5BppRYZZs8SL5aS8P+AHMzsOv53Iu8gV2pqWCt6WP60iBWoLg69vWpM9imzuHTTpB39rgrH/eHsDtKiVOY7ny0D2XiKuxIroxB3APIyTx1FCZ/xF4y2FfCt6xNmdMxBnG5k2M30OwPJRnbRcleWa0pfDm4OmUjAZ7ke+Ta0kJ+2Od804Xe2nEctcIMdezo6RBD0Io/oFjrh759u6J/52P4Mg8I63REQscQlTbGsRF+sxYbzw56xHsHv6vFPuI3KdmTl2qzl34nP3YOWXJo1aqwM/OL/eRu9pI7z7NOPLJmwJ7PC/YbXg44KHhR84LFJR5liMOaQ0IxuKEVvRswoD/Qk2fQ9e2mInbJj953DZxkOoUrSlzWpSljC+/ESCP+TflPmK7LfffaAAAQAElEQVTLaRcpiTUD+q4dG3MoGMi/aDzlwBVBsaCLPeeG/0NBXS4LNl9056D0YM2M3rC/aU08EJx5HkzGwBjSQAu+rVvjcMKA8K/pzppq+LSyFn7+y2dtG2vZjHF1DGhV0zZI0Nu0tIU10/BjE6EHJx08s+aa6Z3D5V2MYt+iVoJmkYgJ5olhqRb2+s54yRyMIE52Q1sBnvPYoQ/Epx7GiYUV3sRyoC8+nTR9xuTGmmAaFNK3t85h5a5ffvkGfNGV+HSUXzlMvnOA0onT6JASl4PkDJQt2/qSw9Rf99l+fd306dNFy1rEpdhTdu0cbCc38FQHz+2sg6Wa2kpctgvuLbTJX2KX/4rCt29v09/BfNxZ0/esZ9rDxUHNnUOcA54mV9OBUTm4eSOndnLs57/8NGMiU3FdLpFf0A2eCV1fv9319W3XwJ8b72/fvt04IP2mgz01+l442Kt26OXzVa+ftrnWxKE16sk16dcvffp7wya2Gv36K7zHTZdN+gn6z68Xvby+4PuLLrxzfP70Sr2osMW2bOtvf/2r/vrXn3V5ueivf/mbPn3+pM+fLzKbcWKeg/MxBG0gPJrlIBb7cQc/kL8Aq+7Mz5V8ZBngk0UacIh6y5Tq668v6vvCurT+8tNl/ieTf/7LRf/z/73of/5/Nv3try/4Z336eVOekXd8+sc/bvqP/7jrP/6/A1nGxg2aRiyk/OWHhTV4ibPTo9Kn10+ML9gxdPSu2J08eyWOK/O734sxS2OT2aPKF+oCRyx/Oci1u/7+jytw11vmZZQgkDnIH2Xkdebtyno/8OmOTSRhFqYHfg1plAZOL23o8iItjz1DH8oR7nFTJ79MDvVu8v/Q1lb99PmVtVnTm2WhtlmLTWyhSlnXVZghoQNtoLr+X//Hz2rMVfLuhUPAv3xe9defNq2bhXjsCbmFZeRF07Zsqh7ZhX2rXsnJF/aOnz5venldmEco8ffGy83Xr3d94zA2zxSho5pU0wCxJg5y75tuzFP20Rvr6gsHsDfilv7Buv/lv77q73//wvPiBu2uyPv6ZbBmpEESbxxYrlt0rrMfPfu+s97fiP9NjTium7BTtCXbks55aARlIUZZ+zs59/Z1YWTRIJ72SXfloDW5yGRJ7U2XSwM2ul1YQFv4QytdMELCFpsWWgZK7JdSQ4/GIOx7Kr0wt0Us0gGtDn/0MqWyG7YP4NCdGMY+oTGws66F30iVyb/s3b+Sd2/fujIW/hv74H3CffLPdwj2vCvxvQORV/hnxQBP++Mj4da5/+zIElmG3Tx3RYmNQuOyNC34xpSTH6W2dBUxNoe/y1rEI3OxkQObqpY5b1eexQcKsmejVrblirShA6V31nz8uF07fSk+sCUnNIquRuxOvTV5B8EKvyg2c4ls046NwS/Ma/KxWjvpB4MMFHE1sLCmAlWl1gwUflsdAQcvAfNZhveowQbr/BPd5Gzmg29K9JQYRnTsNY0B5c6ehktwS5hGHEqxXbMUd8BUXLYnjYbQL6rYQ3BpZc+J/iprBUUIeHZLmKsGDvb3C7Nnu5BXFnadMJHIkmkBhECQqGICIBnbStX0gAq1bOtZYodtcDoBvhZjdBaf1RybzQfCMWQixJiV/gTTxwDbQpT+ZXk6F8IYk/r/n2BbBYjyqGhJ2D1B/6w8jLWt01lDHaD671wkxJPc/tdhykl+bLb/PV2h+ghPXWT7bD7HKo2J+ZPbD3aeNEGxl81EOjHcQf4/MXdokm0ZwwuwaQPBT8CO1CPWPdrp/zOYtP+M4MNY9MbPgw2pB3jIRpUsvZvxb+h96kxtG94T9C9K6D/C1P1P9CVdAz+InS8jzGDqHwb+uBN9fzTyW7mJzaSL3CdMxJ/fEst/Yv47Y2hC+454NCae9qx/axD4f3U9Zf47rJOG29SF4NRU71cxj++df6thqJ7AwwGBvNfwgOzKSzVduf713oCQHy9YjNgAszwfVJgNTSSKPjMKgovt4NFmNLkUvbZnPgbV8uRII/DAT5vKp5zgPwAk9Ax8v2z6gO0pt6pU8NsY+iDLPNiePftZS540Z18pGI3FaU3Ie9J7Hz77pLU8x+2zFnV0JAKIULC2ZXvS/fYWOoKTkEya1pqWpSm2j/AgJD8e8qKVl9FA9oTomEwfBFborSmnXKKpUeaF4JznnTehfIQ5+DGY+Cc2rSVGpbyw7OBFseEEYlsgtEd4eVm58+P3npqXlyd9QfuEZVnUHvaD1oSy8gNu8EIkZjNto0cPB6piQ+PldtHKR6WCvrPf7XwUiZ+2ZXDVQkd78n6/hT4xW9dFG7AArYqwopE3qtgeOd850ExcZ5+683aUPTb6nnDnF+yNRbLj604dU6s1XlRXxcdCfmFTZCACXZIl7F/fIXSaWO62Tp5SixxsjL1PGfpNsR2Vsq1qJVXJ6FuJz7atE68Ua7ZtGjrL056PNS5i44BW6C9FZmKS2OzEecfHJwSXmETazHlLXCpsiE8BY0tUBpe2HgUSTRyDndjfkyfIj66Q2CbXOj8KdvafXZ15trEHxsRlXddpX/SF/oz/kaYK3mppjulLa8QE3gTqlJMxybaq2qz1oYxsUvTtk882utqcr/jUyNvImnFgLazk8oVfJ7HJNj8yd+Cu4+FP1ti6rApv4lllBVo7ZYavteKH0w2+8AIzHtQz3sf0Y84Ttj1jJMrOj7Mzdk/anZgdyDm0sxY7E5p5OnkGHJJtbGnAgh014wWSGPepRykhDdBuvHyv5NPlspLXmyr+y4wI+q5OwKb8aWCYzjHUvMu+826Sj6ChC4Q5lKkDFWIasbfKSqxWcr+qpvydWO7EYiFmiWfIbcvQwqYD+Z0cieyBPbEpJq7MzXbhxzNxGIEQA/Z3Xrr4MdBzWjSY3CdoGCclVAOHBjoaNizYlh/dF2Rv20XVkisWYhGHHGIRO3ZsuXEy0NHNwKQLUegiK3N348fqjf0ycO6bd+3kVcYHfJ31Ed4nRG7HjoGOW/KEvSd7/3P8WedDfOY+cetTDn6QE/fbDT9IJAjrEb+OLKxXZG5zbTVGRVyTR7tyKHZHT2wMZDDzs5AbgdaMb2ZvbnOtXPggkRhWaeLzATV+HMwTqjSw/7QLKmw7mN/r/P873tC1K3aIkjhFRuTbJSIb7MyPaSf6xbPihHNUMDm0KMLkd3loku132XS4rEJBtZpttybTJnGn1J15uM0PGzuxINdjKzHcsXdn77/z4zt5ndjgEjzYYE/7kic7iRMQJXOUduY8kHY+Hk1fDQFX5uucq647OfGWfyHw9o2PTzfdcObGh6vkS8ZuzOP1ep9jid18Zj9yJboLv9Zt4QPJCmzAhY8Dy3z2rczxum7saRu4C/WqHb/kQTykYj4JBQ3iZaKL39G3Rz45s7CuqjViVoq9GXvL/CWXU5OXd+LDFOiA9yAO8TM2GbuIEt7+eGX8HR5DttWqVNVmTC+stcb+k9xODJ+woy/5kPUYvw7y7IYdiZ8op7+LTDu5Fz2FH+uS2Fy0sX9vxCOyQ7ttqxb0NHxcaW/k8wWaF76ibZdt2jNY25mvgZPXORfHzM9WDd5Sa6VygRvEaEzdqAdnxld0bgC615V+U2HPtjXmiX6zBGfkB+LvTs5dyYnMdSBxz/6yczCROJDYQriMzQ3QQ2Psiy8uiTDxke+GPV22sbHBdpz9qllf8SXyojd/eahjh00ekODpvzGe+c6ctiolNisxavEXHyCVWAlZ86b1vAYN+8Scd6i6FDn3h8xBrjRsj82F7DxrDuJ8xfAr6/BKfk37oG/koKF5ykL8eaHDfmCzf6tJHG6KdvLC9sz3zON8niDjZNTpC3LTH/gbOzBJgw+0A/5O/ifuE49DO3l9u1153t7J813ZRwcMGR+KDZZt+IfizzO3EK0je0vm8+2NNXxV1vVgwC4ZwGiNEUu+Q2vFnC0zX+J/YXtVkyHJHp28iE10VcxFBMSWjGUfu0Uf6+Lr1xy6dPKB/YODnxt7S9a03JSPiTt2pF1ValXYemhP/iX+7Dl34h/o0MXG6TeNgz3kbGMB/bmfYBwrgA/QG7l9mbbblm2IDhW53gDU0Bd6dhVjyausudSxI3MXG6Ijcerk/Rh92nbHr+zDB/PTqqacvKvf8WsHYmeQC2vt5WXjPaZ0w4cDn4YG8T+Yw5350/T/ziHbelm0vazaqDNvoRe0sSWxqrKMULvIJ2gv2/Rv29YZ19B3csG2XAVu6MZHf7YmVseBnvuMxbo2La3Jpl7Qx16zrhdkXtirL2qMJY7iG4bRKfI5+re5VyxqfATPmCyhTqKRGCUXrsQl7cYH6HWFFlmxKes7a2muZd5PkmaxkSxV/jOzoUn8mE7i2/lA3tXyrEWHA9gxiEUODd84EMz/E/V6HRwE3pR4Z6yTG1+/7Prya3BdO47n8PDKAYdUSc1Ju9+vwm3MHrKtqqaff/6khf2XLrih5NSBvJGc4qBneBdTLw3kyNRDKTdkXXlGDvIA5Lw6A7aRId2Pu+SmbXuRiafqpsTOslpt6FxllzqBtEW9cwD0K4eUv2jnXbuL3MK+xh5xEJw7+9KN5xyppDt68xy60Ul+Eh5Jnj4mTncOHcZYNNhHMoZXQpVSjmPMOGdOrtevDB/kUpM8AGGHxHahbeVQlGdg1nLyHWES9rgtcmuMf8K3wEU79s24DWQjsUuKXUjUnTjt7F1738n9K8+Eb+g4tJBTC/lkl6yGDS/KYazodeJ/w9/8P1/fONzBXaSWlrapapGgGWBEeeEQ+4WDXIOzpZb1jTtv5OM39rud9VXk09IWmbVRGa/QCVkI4HJryvO2JQ/oZ+5NPALPuAj5+lAy1tkXgsLtVA8wtbWum7I+G+sh6xoVSowS9xuH2V0ND8wXiEOdHLuyt3cS7caemTlECBdeggv+o3rb8Bwa5NVQl1vpwgH1Kwe5Nmzcsve8vOCzBn96kABXxsHc2FvpYWeJadae90ueew1Dw2Fbtjn0/UpOvoVUI46yDiRrEJ+ZXpaGGrcNKOxYlTW2XKDiAK1LspsS30+fNpk/QkYxF2Ye3njvzGHyRA9py560rYJFkU8qKPP2wv74+qkJ80RIlH+M/csvrCnBlBiwVmGdY1bxjDuguUoZ99DG3npNTny7KnPQqhT5ye3BGl43bORUmuWm2GJLy2Ktq9jDJcgB68Kenj10Z33f9tucU7FHbZeNNbFiX4NO8C4zX1ne2ES8iN2gw4VJ6WsW27P+fiNiHDgGXS6tyyJTx1jbU+7GnqLg/IE3YRCi45SMv6vs6DF76lDif7msUHBN2vBa9ywuUOqX3PEvvKVn3oe0Y/uV/Lzd3pQ9J88WMYB4VRM2cSPGYh7u5NDOBpL1IVR0JnAAoiAmqAl0ZUMA2NQg+gxOEc743CT2MNBcBTgqqb9fycfsjXlnDW8guFB0kqQzr/d758D80Bv7SJ5TN+zL/F85kL3NfXJgh7Rt1sp+BJt29jPhS559l5em58H/woFxcv18RwAAEABJREFU8i+xsQ2fdfCsib7GwAlWq5JLzPtQbDrYc/uEQ7GHVwGxJcIvQSpYJ4h1IS34D56DZ7G+s3fGpvijh00rdm5bTd7EVL8ptqaM1C4psJDf+Us89kI+iOdTRxq5RlRta5syVxW5HD+WlfwFVwW/BV5Kal3Zl9+IZaYKtumD/qDErtBk6g+eZ0NDIbaUipwpQNPO6KhG+6ErcvUokRMwY5MGuuyprSoSH1RnFRpZU+YS26F9Eq20V3wyfKH2vM27oi+QoYlJJ+MPiP5Aus+h1IHJnAEg/SX7fXTT/9NrEJUT+kwSId02sk54MnbwfwQZfyZ62v8K7B/l/iv653h0RH9qpm+i0+4kfeofYI5yS5YA4QuA+X7hTxJh+p42mW2fttln/Z1Y7/F4nzRoolOPQheasxN89D3hxH6/Zzw9O3pIZhzCBDEVCb9iU3hTB0L7ZwDrHIrMd5iCJKTL5s5CMhBZE2CKPoYY13+7RJZtlUt5eOpRjA45/hDZKEDPY+hPq482P9sfiZ+4Wcevx2D0FjbYjkrZRjHXQ2foH6QznrP/GAv+Pb6sSstB/Rtw0s0YYktq2BV22+KaMF1H1/eajk7bph20z4udZG60Z8+OjO8QbOgnRN8pBh3OkLKpRcfs/OHtR/kfSZghzRggIO2PY8924vuEaJx2QB++JzxpU38cn6biT/CRkfrPIHyRl/ojfKTP+LNvm9zzexyePNZZGD4bj7v9HDkRv7VnsPZPYI7yHGJSn/bbP/J+xA9iEejMzWnfHMUuTRAFEp007K9Tj4h72mPWnUnMeADyk5Y97QCfvs0cpoHo5Jvl9E4gd+x2trmPKR9CWfYTGKDNXWBSTR1KD3x4RBkYGgBFT7I9YxwzGFJqwvLgjQ/Ro/eSno2GAFjbIiwTIjcxD9jgETZflqhtQ62pz3nq6SyRF77ENXUgHzpgmQS2Tx7q0AZZrVQPGYNYJIZPGDgBx+QJ7UGMUxdP8tYWtdbOMeQFH3oJjvThFSW6gw/QPS/G45eoR541OP0+Ds72pLMtz5aIYWDItgwu/DMPCHB4A7OPD2lD8v0awkdHAGD4kx/UlmxiOwbyz/yiCy74EwRNwtP4EWpbc/92BY2sj3yeL5OJnc5R4lMTCgEGpl1TXkPfUNHGfMVuROtZ0lcGQM78pbZDHIroHA8Neq8jGzdkW4Xg9DWLJy7NWG07TaQjA7rQ2p48GW8q/pw0tqedkcW7+HzxHMIybp0XYkFJF/m0kOXK2KHOD+v4MDCoP+bWNnRW4odydRLDtp7Fpn1eE/XkhWzy2QzOkejAANpVbY59lwUN+STAGGNbVcVL+64bL75KgcTmRjsvyZNOlm015BWA2YqMgRyhKraI0lqpkfd5Ic5a3PmhcbAmDn4wwaCDXwbpI4wrMksFT6C1JpBcZ0wtEQtzPy8XwXt0e3L4GTdZJrahivzB2LMfXCCyy9ABhZxj2sU8JHghAMI3xphxT07h1pzbcx6xnjHIGD9SyT7lnbrG7Hdo7ny0Sg0G/pMv8R/oivyBfemHz7bE1aqUddGJ1UBGwLa45rhtLQs/XqxZqpUaH3Py43mAyQ/E+H7ZoGEs/FHeiVFHb6euakpuVbEv0bb5gTEG/gwNxhHDFQWRKNmZhx4H9CzmQwjiNDLvxTggIN1w7cxzYtvaKTu5YfEHWQc6BkQ0ZTfNYsFu4b5OvN5LbDqIR+Slnh9DUW5b8btak3yaN/3Vo2BMIR+vsDP2S5mP7POTAh5jsyazNJAZHbRAOVilDOztjAX0joUKJ258aLnzsVIqpSzLosKJ0EZWdMWmnV/BAduyiddD5kGcOnkwkB+68Bbz8gSrJr0ND/5kbyEUU0dD14A3ulIbX2ryWinBHw+5T7ukjEWWKGlT4Uf4j6wF6O0CmbEn0OWKbbaFGqV0+JKnd/aLxlpfyMvGXNjIh2A8fIxsSMFIDCllgS60kcmvc/F1UEyOYvNgTxzYwcWckCj4zV2xb35sQcCybCoMSa6HB9T7FZsS67dv50ecAb+UPERF0mAgbV5D4T/Ynytxwya7TRt25iUyIuspv7/Heii2L8Q/dYM3fNGxEoMTkgdWbGxVsi1LMu343JyeNLAleiYQ/zmGHa1OnsQhfgv6AtIOjyixK3t1eIO3rdAYXqUgO1WnPsi/0IQ3Mqc86ELbqmlwGCdMKnxJXi3MZ2rb+FATFvaZyIje6ESsAvmwmBwIXgixT/oplzhn7YsS3VQzvrZVreksVrmUEnmD+TrnXnzc3PmAxMEEg4l3bLDN8/XQwRwlv0O7M4d3nimjS7bVahV3Dfwa2LC0cz/ERfCd8cKsjuwbsrqKGMT+G3t2YlXYMGb+Dugbe3Jqa1ku2LpI7H876/7GAc2OXpfBDeVDligDfiWxyWWrkFGqKj6+kbdedPAROvz2iY/uZ3y+15p6B2IlS8iJrx2Z8ftgI8h+bzfsWtSI54hXEA2YMu8T6KcWcYkNoUuNwHkxzJygixje+Ega3kAGYZHiC78FOvFAbNDowieLd4WrYkfoWyviPVSVfJpkWteV/qqBjNAIX9K2YYZkT14Sv4EvEOUfF6FvKPN5ECPBJ/xG6pyn9MtN8cW2WjNNYz+ej6EDWfvjY3Vr2KEpDtHneGw49+QDnFStwV/Eryl226ZvzUJ71kq/ZDfoNj6SvipDdunpe/rRN4Vix05uFvONuwp8l2MVciBR/qLLwL9A5uAg/kWeimJb9ncAhehTkh281FppIb7ZS40thb6OoINY7sQ17firDyU00W+VbHxXU9Ui29jZ8Ye4kLeIkvg4r9GVEs0H+1MnB/SweWEPfn35rIW9oqP3Tu7c+HCe5+HOx+j85Znoi38RY1uNeLcqeNbZZnbQXdhA7ozBHA/NXECeZA7LFl3WTfnXwHd8GuR+H7sGNtrWwQdXvnNzIDjItabtghzGdj7cXjn4uXIQH4g9dil7CNpmnl3WplcOQgo5wqd8lN6JXdbwuvLxGBtGbIrPlhSQlPjO5/AhMcwa7bI97T7YP2J/yQKlAWFk2E1txgn7OkJYT439NPyhkyVj36fXn+Ahj+G749jbt2/IPRUNchvlvKN3fft657Dqm+a/TKV9kDtSSTJr8q5OwBGHLJRZ2rYlQxLjAVC68+5y5RDuhtwBPq7nL79kPHC5XCbfy7ZKkU8cqtXM24ODvUHMqgYmXfX3//iit18Pvb5Yf/vbC3NhJQ/6/P81L0p87aZPn15ZP00XDuxE7h0ZH02JUeOD8gsHnJ8+v6jj/8463i6rXl9f+Wh/0UKuVzO0nfFdRl5rC/r7hO2y6U78v355gwaV2NuTK0CRc535PMjhQZ25NgEKiBJfCJlkSXNCNEtw6a7oXpaLyiu6reKPUsZQB8IWsTfy7k7e2Vb05f1h5fcw6hUWt1LoB7ZhoWyralFj3ffOGNOVeeiy2nqRoDdtUS7MhwUN+lgSsq1lSWwPWUPJ4wX76MgcEtpDKaNLHX2wpStb8193591hMEhXIS2MLCM//y9l4mTxB+L8ZaGDGCJGb+TMmWsRNWacqxp5YrV2QtXJR083Dp7YEoR5+uvfPumvf33R558uyrtZR/e3r1f98vcv055pI/PeOUD/whx+/UIexw5rlnjTiCUmscIRGTyd+PWNw8434o5IGR8mA7eOvME7wJ29iS55IpEySnxWDrk2DpcGAgIZv7Hmvv36lTU3pk0r+raLOVT7ov/8T+A/3nR7M6RFLm/66/+46IXD2oW9ZKhh16KBfkQSc8n5Q79sMUG63Xf2Kgmz1MpqzHtBk/2ts5cN/N2pCYEC2d++ff2m+/0qacjsyevadfBs5BGjr1+6BvSXbWMuhgZJ6G5ty8reedG6YE+HFfodiF1tXeWmaV/s4HwXX6GBjuXMwJkfhvjlsunT62ctyFuIxcKBz8q+ZWyHQ5gkz0ahu3Bx0YW1fbm8gi3ZpYPcy/axvbzo5dOmT58XYJ37wMocyJACuK7Avh8aBziVEqNtWybJly9X/Qq4oRb6ddu0BNg3On6/zX2QsSHlvxwQCYHMrW1kD30hpwK//soewWzNddR2xo4JI0FHWxVxY3/LXx6ITbArsdr3u7KubON6V94X78xpj48s3Gk7+hmGTtBIRae1poUYxp6OrYSWJjGDdsA7TodFuNRKEz6x763sAefeszBmZBqhgE7e7Gcdm3eejbEFoSqGYyMTwhzvyryHzmZgWhQqqWNE/pLRjQNiq9RQnPmIDaEMecf5gwQZ2NiqtG4LfjRoG7Zgg0TtCZ28C50eBdfI9UMH+Xmb78kkmCXUaupg02mLkAWeuTjYd2LP/Q2e/KUu+CYtgiCdUiM/uHRmbaFbOpIvEcMPyTHuyr+E70xY8LFLPGNSJxdwhfE27diJG2QSthtZoqS228SJ51Ni15EdeQzL/EkdiLydfM07xv12IBNjGR9RAoED3E47NMfHlJV2IPQ/1p08Co2QI8oZKzOPyA8v40eA9Zy1lTjEh6hMzZBOHyQzZ6LEziNOoM7YE54ji5IxGwR19IYkkPH4MGt4Zs1AaNJOGtElh6SC9//yVRjxhD8SFgf+DD7SP2k+4v6sHUcCz3HTsK3Yod8U0ATVEzIeOHHfCYlT4jLhOzatjOic/I8KGTpHaHC5zP2/f0VG4J0zhr13hM3o1r8uZ+ygJZPSDsdvLbL4g52x9Qmh+yOIq4E/GvtXuLhgMuusT51PHh5zGPns/Xv1D/H5FyzROUks2Z6gjwVhMz7POmO0UwVszxyy/W6nP8RMf1qgZyyinkD3XcZs/8HNPvlS2Wd7kkXIbPzr20fSiAhk70j9p9wfmT4QPWNDwj/WwgebPtB9bE5RSZaHwnrUH2nSnnRp/Btge84DE6hY8N/h1aPY4Xx0qD52/8xGyD5cQ3bJE0D/KA7Ehwv/Z+w+oNL8qDP9J0D+aGZFRI9lG5+jj7ZM/MeZP6lgCGUe/EHa0JT1LHRVTLr9HZcx28i0bOvJR+P9KvCt2hz/0f7Qv5O9N0aeHPQwSXkZ6uw3dOUqIQSb0RJbwY8npP+A0NhOpY/FsKf/tCHy7dA56HcIftIg7x2ZBgODJ+8AHwgqkJhMQIFNTDPOwKShTZMLHYxxSTQT552Xi7w8DGTqDwtU8Bu5vx0e4J9gW4mxZLkCNftlKwVS4jh4Qeg6eBkZv9FnW/Z3oMPSHEoeDJi5FJYJUyA3A1yERE8auu/t4Gwrc3fkRSTAC0VeKgIDYdWwE4jNp84pIbeHnDHriXjcBsYEqjU1cupHHzv0Z26genIMcgmW2c7t2e7veHQ8BuJLBIzkFISd+gmRV1WhnBAb0sgLT2CfcQ3mRwidnWAZF58g2oA0a1lzvpyGzmKq6It/thknVui3eanGtsgVeNtUVkpwnTfJzHEg/nT83MmzO4cw1+sN94YascuPhtTRYRv5pwzNYk18mbWGFPRBopToCNihZ5zh5PDOj5zoyEe90BneUMCa7gkgwheqn+EAABAASURBVJtO2NdVfBhYpv0jdvKLtfw9xgt2xp9OrowJKIN5IHTQpzntCzb2xp8JxEmy+qSTYt/8ETb7oZaEAcuSHyuLWpUwTc+S2GwYV609UcjqZxs+45tSA0HG5uBsI6vxA2gF4lepk0MDvfpQ0j+Yk47PTIg8x857xmJhxg7e1GN7aITsfEg1tk5ybicHDS6GuUvxOR+wb8x3eOPj/IGMzZGZOBzEGbMUftv6KDNxXPnRvW1NBc+0B4Mi9wTWGMx2yUDoy1ZolRJaxqcOarqMlRLTxq+55Eh+iKJ14pZlnXMYGwJVxBymhIZUPl2vUFuSZx+x8NBzKWVn7Z1+SYPB+Bl8VSkybXiRmWmwrYmnFuVc/Z64hXzIBxGbvktzXtFZ6ZMLy7qyh+5ThyiI1BkfpEQvCiBlRLL9gIdNjLWHDCO7k7/TToTEHkEfWaLQTJfWeZkqNDb+084PtTM3Oh9PmA9khzex3ckrjILfwn2ZW1Uk6FEGwycEYX8fs0uia+gRqZS0T93oBhn50U1TsT96ezrAUw9NCbm2UzFXQ6fvTRbxgCC1nXv6AQKRMeIYmZAo8sJXBR82FfQuyz4Bci5sFn1amb+FfIrPpm/X1G1btlVVrMtG3mXNN8lc4BfmfWNul3XRe8kYBOFpzFvyIv/y4nJZ2LNWYNNluyBr5bBiUWc+E//ATj4O+vYUQrw1xxOvjn+a+MRTMn8iv5PwWRf510yiBBfdNOc1CEj6MyfhT7Rid8P2am3GN+3QDWS1KiUOYU7fNGzLLlrCpu85kLW55ksXI1lHVPOCAkKRY7TQH6RtPnQd2tlDEAKKfnyitRDDFTmxy/SzB2QfyrNh2o5NnS8QB/vazvtARE6ANlfaGQvkmXoQx4NN4AmDmEZO5io2p13kQz66HeR9YhgZg1t4Mg+tSrEluFallo+T+DDXEHFKvWNLahObKbOVBI1tDWiqtRnf+FXI6NPfMybZawsbOrZCqkY7dA0eUWJHx570qcBIhqY1q7XSQswC67bRb6rWqLGzSjs+vb2d/+Lo5eWiAmdjE4LiT8bnBKnHXICscOwSaNrJ/lR0V+Yl/LHnCaCnzA3dedYWskNje+LtRM7I9ZSHWpk/0f2EPXMJ6ByUy+T6qTRxyDyFR5Tw7ORNcizvCcGXC4mIJ3gdwPq5psLXiIVtOM+rWtPTPuFz56NooKCZVNye4zRVrSk2lJvy8e3OR/5YFty6RhbrnYO2U7olE0e+cC/N8GW8qfHMEiVyqd4vG/r3nhQbqppsY38Bm6o8+w07Mpa+UqyJty2LEqNotVayDRQx7AycV4FjKtXJO4OyjexCxzL3oZV9CxRTMOQy/KYt0dIsPlu2Z7cnzsxXZy3anr5u2ypXzfHcBuOpZ37bavgwZROfgi79gA1/xtAWFobkKaYrH5lzABhZR3LExt5V+U9J7scbeocuHMhW67rdv0pxcs7rmO9snY+uATt2D+2P3LnxIXUCh5OZUxjxd+hgvaQd6pV9MW25NCIH4xKnQGzc+S1yz1/QICcO9pjYGPXhlQrbpaVJL5dF1drsi7Vl85F1dGSSqciMjvAGnnGNHEanPXkeRL4hvHBAN9caghO7sPfIopFxc7ONLuYPetD68usXXd+Gbhyodua/907MLhx6cljyCrAvvOTghDryV/aTC+t5u2xzzsrLjHn4AoP4Xi6rXl5yAGO5pMxRkTe3HMYRj46e+LMTl9ie9hNHyuDXALo6BtrSwqHPwnoyMrg4vPumrxxMF4NG/yt25pCo3NC7cUggVZNwRaigtsSYqTby4fNPL+R26fOnz0os78x3IIf0WbdZv5GdOvZFzrKs2tZVK/O+UldrWmiHThzUHORfuYhFDsIQ2wERDZhDv8Cz88585YB4SNh16OC5cOd3TfRGT+IQOQd7/Y04MXVQcsFg5Q9truvtOp+RUz92xIaGLa1ZSg6ht2HLQhDuHJjqUeJ/4O3bjYP7N9kLUGqtTbtbK/qaJbZ0bI+Nae/YlD5TQq7sHHBJVYWTQ4XQ8G7bosvrop9+2vTT58/kETEDl2dfDkgRx1zoUWr6EP8H62fnsOX6dmNer8h+Q8eb5F3mcGzZrMRQLnBN1xxy3zuyGuvEEvGPXXdwOzEVJbYlpjd+k759u8PToQN817JK9/0KlRBpoPA7QFtWZNlWYx05PioTAC+5DZreQLcmiPKkN/u7GH1cynaR51D+ksSVw+HY9va240sR70aelv7y10WvnxZY7vr8+YV1d9Hl5YzbhTWW/SsHvC+Xi1otqtr06y935UCLlOPd6YqeG7l0EDPgCrDO2MqmfbGtNWshP0Sxi7m/wTNEUxt5+fnzK7pflXWKIZLF3Ah5d55rd+zc9OnTJ7XWgIU1tjBH34BDV/zJ/NmGrYid0dtFA1EDmE3qQUMUo7vryqHfjT3nhq2Zo7zDHeyZWa+RmVzI/EVOlbEN2aIgBkUa7CH5z5Qnp6okO3pPfXfk3lnTVoFv4ibJM+5hH8xjz18oIDg7eWcJfwd2Hdh1n35fWWM5+P7Koe443dEgz4TMr19j/yAuxXxFh6Z/tjXylygO+tDGH4GzTWW0BA9AI+Qk9xPzVnNIYww1cm5ZC9kNnwe46DqwTcp+eHAYahxucy4a89EkdFkipxZgpS/8AcFlM5KLGFoGQxwTBGJgnjWuLkGDarkk1CMTVEmo0WUrZT9fllXlUoFcyKWV/biQKUrsHrwrbZcF2jafaTNfbZlxaSrEtg1oJwZUZw6jl1AT8y7IpexfD7k39sDeu1IMbt1W8rXUllJhX/CZm5V4BRc9sSX4hiOtlQxfZMy5yACAaoXPtqpJiXdDJj0l/5J38Uen8YJswsGCi6yHO5olwmgEn2dS8lIPvoMD5TzPlPlByIKOtjwG4QmdTc4gg1AEI7oSJIXdNg3h1Rwf6hDFvyEQ4FPZ1hpfl4XxM1aDmA0cNDKKGIT0CQNbBuwMT187e290BULDEGLRECIQiOcupZ7WcLO5Mb4fh/L+ceMZc+f5cLCWMFEBhjWBTmQWPAFRgu+Y2rmNdADb6AiI+vQ5Y9OXyIgQgQcONtaduYCNnlQjBH8Ck4Kbbe6/v2yj0D8MxNAnZKA/NaXzT+AjXYx/kj7Z7VNPqicuNKG1Pe1wVVBn+4lzcIE5NG+JB3Op+fuCl2aioMED6B3AsdTludDNZIRjss52dE5+SzY3EVxiSPU+bnuOUQU9IW37xKusExjCPPY9kU/Ykb7hpeYKTowHYJXha2acOm1INOeQRmqquCPHHiA421IuePSbkvHAE5124L2P6x/j/cRH9wTkBjdjgr6zTTw+8D3l2cYMgDp0/wpsT5J61LPz4Waf409U9DxtNZre8U8kiKEh+/ucDibyCY+EgOoMuJ0aX/Bryk49kDAhMvxOS4OrVG6AJ9iWkWFbvy32UDbQ1K6MjtzksoyM1BPBLbGl+t1lG9ypk4ZmN40A8qUOLnKHPHWI+uTBC0UuLj02ne/+jMREJ13ZD18kmvpYsmYDCNJzMPSipH5CJEXXeGxaaUPywzXlgBlDU1R0BSLDtiwxc9zSBmj9cIX/CRkIX8C2bHwDGdkB2/Q08aI8+VAtkMroIHaaMRx6kCvFtiyCSYwEpB0YtNPPw2ECVHCCslSONMLUASkdJFB3Yj8Y9qSzzaBOtdLEm4mL7I78wWaQfqkJBo1ONSDUk1+KCEbVrAnW92JkPXu2ZfqB4GynmjAQnAfMjAs6pVIxPqauSRL1oKMXGwzI/MEr7DQb66DmOaPUiMPlIVDAyROOEzRjMGl4KI7xQcmp6v2ekTkOTdr2KSsmHhqnHMYMZDw2B+zQAdBMYT2jtMBb2IzlQZGe6rxIF/abF01jsIkRTijFuT3ggE6hY9wPGfEhIMrAKE985J/xm/RqcnjQHX2DOewoPyEaQi9+nPRp7cCG8qJiTwhEZke2elPHxsk34rs0pixRkOOhwYtl7yDBQEL/4Tf9PS8dTFAwE7g9aVprUFiYqKqztlMXODP2uMJAs2N/5HV0DYwIhZ07NkEzHgApNgQXwL4ggOgoXraqHnhk0HrQnnSR0ZETOGI37eDs6DG0+IkdCiAzY1Tv1xF6SAf0IzV9O3x0oKKJb5Kx4SPg/sQJss4baZ+2QWcrccoLfWF4hVBYjVwqGp5zZjeFZaA0IJWqFj3tq2p6xi11Jh3R0JTsgCWukTkn3yJj5gFjoX+4q5QOzTmefClQp39jCrDsAPEcQx04HsxgGWuKjuQ/y1CdcLYmuYo2uQjtwcBB3thWa3BRx4b48lvoAx50CL/tJjjk1EBwUqFPFM9Y7Xx8GLE/mNCwToS/gi4QHwayJh11/pcb+UFgfhQ0flAp8ee9TbjdVvzH7sbLvcFnjpa0sXfhh0TsiA2RN/Bz1sjMx6Q7Hx4P1jamoNZYA4G7IoeoybaqFklFu2G71MAZPQZrW2kPE3uAKAhxGoyNxJD4jfhKDiNBBn/QTmwTs8Lu4DKwYnN714U8pGRedgR2cnFg/MGcZM5oYouFCiRKkYMoVTN9yy5lvne+boRvzFjFKilzOOUgPBgTo7UtPIeGWjWgVG5zviZt33WgsBOX0EdWpuqIfdlzJpQO9qeB3i4r9Inzgj8LslEhIacTjwCsauDthr2lvBfFTo1osE5/SpLVWtOyrNSL7IZtZy5hvkRfw7ABAv9od2I8kBWwMyZFsiwVfU8+gbQILTDU2oqebUI+Dm/bwo/wTduFH9OzvWilrmYY8XdntpmA6JDMHykx2onVHuOqydiOwgwr9fBQYpf2juIuabgxdkLoR3nSIF2xOXGOPBf+MWbypJZFRfwyvmPDTl7khyVNYm9gKLIDoZGRCUTmnXm454chNh6JEfjEu2Fvo91kBSzNXNmhzX86sudvbCM1PqgVF3MBre3zN0gURWGfnCrwXNMHUfykrZJttcgAxqQYxL20zg8U0saHzMRfFldTwZNcHOTa7X5FtvhR3vlRveueD1gu+NuUmeANbDhYNwN7bozf8xHt7Zgfra5vd3h23fnInA9qxyNXjA5VI3bGU8+coqGBrBoNHxtrpKhLIs86wb7xgXV/7CGt1om3mwbjLvZ9FXowgnppqwpcQdcA2DUYCi0myPCZyBc2hHZZkKc6aSA+1+yuQQwGsZ5rRiIOQ+Hfs7YQ2AHQxHBVI/9s7AXRyRHCrhNOG5O7gcSwE6+DnE68rnyEvfFRKf3EJ/Vzr7zNsTt6D0V0a1ZjX17Yl1s1Phjf+UiV8THXVSd+A5tcxA4QJX0qmT+x62Cfykf/3vvMOchlMzphCLF6eb1QWw09xRporemybdA1KTru1o7N8WMeduNLcrBVTb5qEhMoJlDLpWnd4AXnVjI+5Nki+nu/q8uQWiMxIbhmPjfmY/GiBqzriixPW68cfh39xhzcwEkNeevWZvxXPsQt2Lusq+acIVezRAMNM5FUGRz4nucdFXKlPJ9G/EJ3kTetLVIZ25TyIV3eAAAQAElEQVT0k9lUizhkf8BM4n7ozhzDIkM/dOZOzz7DR9wV2thlZ+7F/HUNpG3bqjxfTbIHNLqmAfidA/2Yp5YYEZxqausGLLp8WrXyAT42BAxNT24iE8HIhF4lUledPWcQgJ2PskdsRIctLdjUgAHRGCXzh+mSaIe+2lDWQdpZt7iCrKEB/7SLm201cgHxihzRF+XOgdHXr1fo8bOfcbatQoFdEm1usgTNzvztGsQp6ypQreQyOENTik1VxA7nOvI6Co1/DRq7ZNNjfF1W5n6jf+KiObSdiR3wpJ0awdB42n7ZLvi5qOC3fbZdkAxsG4q78X1nL2ZYqJx8uAJtm/peONxblgWZkswVQokP4seEG/vgbR4i3BX9l8sLa2rRslq1dFU7gKHtsqixnjs+fiN+b+yXN7483ziQ66yptW1K/re2yLVKrAczh3mWkDlKLUrk//TzT8hf9JmD0WJOqxKTRu6ZvcG6I+9AT/hGGb2rojP/mVymT1/frvqP//wv/frrfR6ixG6ioYI2H+RTJ58mnthmLb69vb2vncShXEKr7hxwDXLaIFeeM+u2iEWuzPXarBfyWgl0cnhIT1uTU602resLz48rB0o3XYnJt29vxHXXwjq8cFh6eW2a9WVDZnw7NDg4+PnnTX/5y0/sN02t1QQLL7D3gg3fvh76+uWq8//t2NFLqmHHAEgZSaVla8Aiq2GiyYnQDO0Q3LKe2LNchxpzuWzowL8hccCwKn9ZauX9byNmxV7y0+emn3++yC7moGtgR1VRi750/bYr/4n0K4efiNDC3rWQD2l38q/znDmALPMmq9ncpbUavkkbtlZrMjK5ZFsL+SEV7TZtv7NPj5F+kQN3iTgV9ievLuTfsjZoB1DKXn7d77qzyR0BPp7fsGPOOz68kSNvHOaxDesLB5j/599/UWDODx/cO/NZGNss7POMyafPr/rrz8BfPumvf6H+Hz/rb//H3/Ttret//cdX/a//9av+4z9+UVtW7eRMJ864gT1DQlYRywHCVczBgW0HeS/qoTfWyt6hg2ZZL7piAyIkS4nz5bLp86dXcmXRUtJCrBghv+/ovwK7/tf/+Xfd8LNLio6qBfaFrCndWTNfv9yYpzxjD/LyoraVajk4ZFt1xrqrVcHb9IU1fOyl0TfW3SDXur58+Up/KGZyXsqcbep0enIOyNpKPg32w7/97a/6+a9/lduCmRZOYEub/XVd9NOniy44suBvc2lblgmDuO/k5tvXb/rl7+g7H4+6rNuEPHOy9r+SZ7d9J6rSwphUOvbpOTbRY+Jy+Hfj0Pqnn5p+Yt5eWG9Tb57htgqag3iZg6TXyzr79iA2K2u165dfdv3j7023W+JnfSNPsuZ+/eVNv+ZfMLO3wYoyyeT66+uFRjG3g/nbdSMvlgLl0uWlsOHzjNkL663z7nLnnXTB71feKzZyfUHGtjkMWtlnb6yXzu+ng+eg1cSSw5ZdV95Bo/eNd8iOAtJl2uyy8p59EIcbG+H1ftMdPZ08DBwk1Nf8v3tZRz3CWEvJ0yvvoxkfweksY1Zmzm/KPnoQp6BuvMd9Y+85YkADg851XWWnQ5+rMyuZo531d5BD9/vQDn/053nUyZkX9vZG/Pd9F27iV1f2zAOC7ONfvn1jHz+wXxNC0134tyDdwpVZG/1MpTzjfFotnfWIjVpkGwjuYP00feIdZCFumX/XGdeDPSL5srIPbdtKPJtaazL8gj9t3MS7SPepn5yXdiVsd56TV+I4Brqg2lhbn35alX8N/fq6sJ9uuiCb5aUUpkbX65i5GnMP5iwWZgys4k9os3zWl1Wffv7EOl2E2SoJ+1b6r/Qvyv7c3JTnElNNPAf7wk3HcYBapbHomn/Vjm1pR19szXPv9G1VQ3D0jWnECMn0KzIydyO+Ah0IT1kiPEoXxdB3oQg4rzvr7s68p9dsba20YEojxxVFE6yYFE7CD/tUrmcZGBNMxrss1SK5afEm0loijxSHAUNrMyxNm97y3CZSw4sMT3JrkkMDaUagLHU6XDDR1VAhJP1Z0z9tCJ5x1iIc0B7ThYasuJM6AAVjEuZMiJzgqqRl0eSJHQOno/fAiSOJHCJ0FVMoatuyS1WLjO0KPQEaBKNTs0TmMzexDy42GiVFjOUpTBNPM2NUyrjrMQjCj+ZzfDIED4jBDFOlqQruvwvvgh+MthF2wgP1Q5WA/Bl8JPxIEx2Bj+Mf2xkL/TsuNtCxzf287LOd6iMkVsbz4E7K8x6ZZ+v394wFfj/yHTOSHXTtUy/N//Zl//d5/x0l9ne5aQbC5wQjjd/AYEUFfoP+XTfJ+ERG1lOuSOjE69+SEeKnkH+jPrewk9D2zL2zx/2hl9bvrmnPw2DbvxsPIugnpP9bsD31UVH/dvR/o29NOTN2fzIX+m+Uadcjt22E/5aX+PyICk3gxGZNnSTfcefIP7k/9NSjflQ/MNiW2ch+QP6Tjq0zLtSi2NZTvihpB2j+0+vB/jsa+xw57wyfTit9Y+dTdpVVxPMJ+qMCr+FMfp3DpnoCzT+48qIUdGGHXbINaEKVVRVcSbJSIvuZ9yeGxwl6uRi2YJ+Q9D7hMeICfwKE85qyQjR75y24tAr65EDnCTTX7pMOBaHp9Dv7XGd/SDs4ydI7nC19KKclHxCQ29yCQt5A3s4LzVPeKTOD+iBVZwk9rdBMoJ0r7Y6cp4xCvm3ZZpiXkewx4QXStKz4mm7HlwP9Oy9qaSf2AdtKecrMWOy885KedvwKiZEVOhO7wNk2VYDqcdlWlWVbKdPmGCDLxkZivvPSfAcylgd39IQnAMmkC+9pU3KArEAGV8jjWobfYSBzZPB3I+8k743oyMtzADOnvHPQZ4WMgbyzM3hR7srf0s2Pgc6bS0/8AdvvdiZGY+o/uXJPN5B2q7wMJT/Tkw5emp70iMGGp3/9Q/uJG9/1jDMWsSH8trH2lGl7Np46Z4db6KjmFZI/BAJhe+qJbIx40HvWlfEANBMx7dCkl/ENoKeU6LOt1to5LlHrh4Jnsw+ZqjTHwxfQLChAtY1/cYjuRD9udgYFH7WMjKZZ0qVvzwbBAgvvU+47GpkH6+DGh0HS/CTiPi9Y2/wxu/BDhLmHIGthT76yhmbAp0zJtvJHFNvYURPsp91DNhQ+8Ylr4puXYIuCHdznlXi1yo+5wcv3qTfrVbKyTkU5yLvg4k8jvvnhmh/gadunTiooucbD/QdP+OJHci/tqK4HsT2tgQmeDNDKvrG0Zc5j6ALRa5++pK8HG6qUduo+105amiX+3on1zg/6QfwiY2cfuvLxIQcudz4C2JZt4r3rPvH88M8HJOg6PP193SU2QwOcbVU9gSSSlDmKjwOfbTNeyC1FZwcXsNEFX2IWuvDkR3vq8KZOCE6ehx/whJ7qlBUfLWQHHg1Rq4LQzBFRhR0oGDtCs/cej7VvG1mhGXKFFwYu21rIv+yPN2Kw8+UgtjDEvsEPYtfUlP5Tz2w/bu8+IqdVqVXTxi//5MozjzBFtueP8HVt0HhCYUdoWitVndDIswUo6Hfm48Z6OPjhFz0H/dgW2LM+MKiqqVqRw9LOj73BXCkFpQe+Lys/CssysG6bLnyJyweL5FvIIjf7beaiJ87IbMgMVGFTa9P26GzLqsYvU7uI5dDThozZpw6bGjiwNTHdYztyI8v25OvYZVtV2I4OVHINfOgz5rJk+wOc86ZZ6h0Pk06bxQ/cfo4iz4YXf6udtBmIjSuxaK2lK9KTD3T7bG/EZWXOtm2Zc7TgY+hufJCYcYE4/HfW1I0PNzfWUPQ28ia8RlfGd3weSCxsCL/k+TxLnK58QE5MLM24rdhyQe9CTEMPGnfCLZ1zY2KlCSu2LcDBnO/EM1QOA2Cbg4j7fGaOaae0YH+1UmEXJBI0SoFxJD8ezK5i6OyQLujqE5ITJ8uQkdGqhHHsFeghBgdrJOJOTqkyDoFtNfawdduwYZ34jr7E8MqX8xt7zY01lnYgh7EH/mSfjf7UyY3EC8OYo+/7cnRs6zZjd66Jg/GBvaeNiX9k2JYEDEwOYtZ6zAM84I7ME7EyvlVrsgtZnTjufFi8zliGRpTM40o8s25W5gzUpEUMOXcovqVtZE3VEHRkU81r4YtPbBefH4VZBRHVlNGJTXAidn3yYCwI29ylzA8O/uBz9oYleXdZ+Tj8HZJL27pCPnTlcCBxTjyju1UpdaQnTvHtxgev2C5KtVL8fI+9rNAN7Cp4ty16NmyydmJ3MGex1/aUO+2ENleV5xra1kUpB/Shjd3RYZcMBBd9sTHrKnShj74F3tYKm4gDOta1zQ+i27aoCioCHvts0/EZy+x94JWPbtWVD+gtB441ZEM3hF2LtkvjY/mC7Db58kzkuzNySitxNfR9HBrMx0BewLZwS41ba+2UJ835z3igoFm3VStzEJoFWcmbjbVQZYkreZ332vg8yAfb4lJK4pE6fYceezv5kRglPjfWXfRkPPKmjlboW1RVypgoqQ/mJ7oyvx0fDD40hs42OhOzQe4e2lnLB/vxwTwFOs/+rK+dvcbY0ZpVLvSsii9P/2yLbV1SSWMlFquO+6pxbCpfVOwDDLAPNK3LBd4XlRjPX+Dqlul15uzG4ULmoNUiKXMi3dkjYrv4kFnYENvFQcvgAGLAGbmpLi8X5eBx0th8xL4Db7rNg5Kavl1zaMe+s+Pf0MDODmvTQPaVNfDGQa5oR+719k13eDsHKC16kRm7Vk5M4ntinvgGhJRcgqaKGEg0rfOPBLtShgb7SvbNu8Kf+I3kVh8ZnmDunWBmT8y6vfN8SVzuxGZAlsOP6EgbUlWTUMs+deND/ZtELiXcr68izsSRNXDGC8nE7NtX6e1rB8Qhk7ANGmEzYzATC5QgcFkWBVprWD3ms/hgjuymg3fKgzwxbKS4llVqzbIPvbwWh8+rgs+ac4Rya9CK2B45e2X+srbs+4xxYt3JtQF/wpd4YQW27IzfgF15H14xtZpUEBi5if0+D4cG6/eYcGN+B/Frc6+VlhxOGEZXOBS5ye3wi5ttcemF/FlYpx2/Agdy8xdidnztzJFtvX56VTX8h+bXX75wyPcFGyM3INoDWcb3ddawoH+Rq+YYBsxrcMcs4QZMgrZklRRwzfb17Ub/vGzjW0fuogt7SMOGjNwea8PwxLHMSXIlkHWTmIZ2Zc9MPBATtglVC3PWVBhxwffL5UU3nhXJq9Bu26rsj1HVMPbTp08KNCayNXxifTpruxbJpQXCatLCAWVkxp7EMfH79u1NifkAyTRz2H/Q77JFSTQ6da4BLu2uyLBLnmBRyTZxFLWECei0Mm8//7xxoLUx0JW1s+8Ha//G/LyhEbSlKmrWxvXxFyn0KBZ/3NQfa/CN8TcOiIUuRlhXAx2V7oSNw7nLAxo5lufF9e1QuVQt09mnzjcOfK8c6t1vsblpWVbm7wUZpSsHoTlM/cJB+ZevN/aELsKHb0N35vTt+qYre9EVuuRypwww3QAAEABJREFUTDW3IvaiwRVFwkSwwnZpZ0+7cXAGm+7sGYPnlrBkZEKF/aFkjac/aF9eFm2EDDZ8JOYgbfKUMU06eNywedXlskHbpg+askpCeeb33Ke+56oowU8/yOGMX8mrzH9nXTI8L9iVOVnXQvaqzFny+crB9+02Zv/g2XVn33ubcu7k5y6jvxGHzHv24R1fk+8He9NgfzE2FxD8ly83vX3rZ67pLIO4DB3IOsRrqAza5s6luVcSC3AyPiJP6KsyNm7MTwak1tJPXICXppWD96RPx4aCL3mxsGYa+0mrc5zq5CfOnf1jwGAbXAdADoBnoVhXQidTl+ljTIKM2+xit2ZuX3le5RD47W3nffZQypzbuVcJe9tj3gp79UNp9Bbs3LCvqmT+xG7QuhGUzNlgrgZG2NgYuzCPrq7oe0uSQZw1v66N37iLihjFhXHeyMmOXZ1n7ACowXNNusQCsULtpBOlWlNiciPnrxNuc13gjmyTh03bpeDHXnRxwSvmVuTKKV/PElt9dtJMy7Zi2+Cd49hpz2mmJh/OyEpMCe/Lu0ZHHmA5rO9+zM68nfjcF2K4rlb2y3VrxKKU+beRjYz74ze7cN5V+LECC3tX4YsEWYYS2rPG4EEvtq7kUMaFonUV9JWmQjiYn4781KGxGaPBpSI4S7PmH4Ov0m/LwJ6Ow6kjD5WTBPSsnzfMUWT+Fhq2taUpg1OG/rj8XvMf001sBHUsSP1nYOPWByja/wzsk/63NPaJn4q50Y0vtDRr2wqPKNMWgt0fkH6IZj3H55yccSRixPW9zTBtpvQ3fgX/BPu0xfYTRZ3QFUn5ndc2as3YeT31n73zDolC8RxD7Tnwb9xDG74RB/4N+idJ6CcgYPITA5qKLaFxWX8GGf9nEHkZt53qHYL/AbA5NrzredBPmoxhUNrvAh4N29h5gqwz3g/6B4meMjMeGYGM2TCk8QT8NkQ2d5cMPIf+d2tE6fcQ+Z4iMzYbf3BLPGJr8na28eudLLY+mO1T1vvYh4atd/1PNHvPe04/camja0L08BIhlQrZgYwH0nYazEeqrPfUfwShDTzHQht4sE67MmZbTgOwLdu0NHWnke5HOeF/QsYDoZk1tydtcGkbHA7n/gOctjzWJw+U9AMzBlCGzz4fBNEHatpWDOTBm37wbCt6QvbqJ2T8HeAJ7ZSdCXgMnH1seOzgZz+DA12VxgTMmPXzln4gfRvhaTwgPpzQlbx5DsfGfLCf+RRjHvSpTr0jTXzpPDQPHs7ny0l49mNXfJ7gmnIHNp8ck+39Zj/sQUfGB/4+4Z2IRqvCRysPYfvBE5nMBcPzmvy0BrKozutBa1uODOAc+H4PfcAP1LMWcuyzl/FA51dN5036jAu+oTSxKiY6YIc+IOwVL2RW8IiasRLFNvfzsktFn4txhIEOjmpethV+UTprLS+UVJg2Jn1siuzUkMyr/LRrqFWTeLnd+ZF7YDfiFAhP5IXBftoTvmdb2CVeXppaK3gMqZnnTv2vr9hz6pCSX8/+WZ+254cAjkzZ0RG7A1J0aZYdmzsBDl8RHgNz4HELPnNiWxU7JdHUwY/5MXNJFKuqvfthl57FPnVVlarOtlV6oGO8UgY2PO2IXyO3DEz40agMBebQ4/aUFxmZB52qZPsdQko3lTp5Fn9ai12nPca+QFVNmtySD7/VFXzsGyRKBzL+BLTpaW1odj4whmZpvHWi/EkXGYEev4OkM2Y8B1P2lFCn7dg1QjMaVKUoeNpooxGInNgT+20r89yq4BdgTV+rMUcAL5vV2sRDSl2SyE3uUw66DMq2EsvkCEPQeUKDN/gcRE16Bqd91LYV22wLYkwdU0Yn3gNfx/TxIP4dOCAx9Hr3eRDP7HGJAM2JR5IcXwAQCs3AxoAyyK0a/jCe+ep8aDz40BobRfGkkbJO8pE4NgdX3OzHIJZCqlTB2Fa1yDTSpe/yhlxm3S4zltER6PjVMTi+b/zCsAlghE3Qo/hRD3hLttWJSYcvA/NDHouQDJh2BBeIzMTc/KDt/DCWkOMm++Q/4E8sCImqlSatI7+QA60A9igBqEMn6C5+TGqW8E0AJ2iLOK7LwnOHOSKO0lBwDMlGlsCMAJaGEZyFLlmDOFBpgqQZG5SO0NHPlQ84sCA1PcsGaNrmngvhVLanXmMP2gShUtLdH/tP7Mr4QVyCgwUbpD71nfYlTyMxEHtiSyvy/REPKW3BN2bsynyIA3fK3PkIdEdelywFYJ20otiWbRUQ+aLYPsefCHA7H9I6sXlCbJD48brkQ9aCjEUyV3iJzDl+9kVxGR3LnDOWkhDFs3qR7WlbDpt33gvyIzm8Wf+2lT/PnKCjPufiQENX/pVFExRuOgtxYCShC11y7eADy04OJM6NfcNGH+sr9KGZuYaMHd03fqDf7jd07IoNSyvZJgfGrIOzzdih8EWGLOg7Hx52HcRokMuxvRW8GYRoaU2Bxh6a3Mle6sc7saGravBGxqGO8S5kEiCaQtmEvNfE/kDsGBpa+OEdHw58TNxC29E/iBFquYzehVoq9NgIHlJnvFWJKZEdf0BCNecFpSMy6Oeyv49LllSyrfkHeY2YCtxB/g5sNhS2ZYevT10H9oEWWKyOriHbKvxOLBprdUFOa+QTMarWJIV/QAMXtKK0KvqnfroK2rOR2wl28VFlnR+8FuQVPOuyYUf8PiQYCseHKLTNniTW0QCEHxX99dQx4Osa/LnzHEyMn+tPKQgZ07eT3qwHI0PUy7Iq9iWWifee3ECOKDv5mP8M3Z1DpcQm42Og5QGZR8ik5EinRc0QtkBDN2IO5jA8rWr6Gz975i02AcKfzoTmWTQBO3OIEfuzLsIrYmUTZ3TYTcnbmX/glnVRYx4sKbjE0k5PmIcCLlSje5GJp40cjDx4jxzormpqVYIMSF4D2Hxgo23ZVqcf2amXVggGN/PIaC019NOYlx3cbLLWBh8+r3wA3bEluEJeY78f+NAkN2QfOpCVGBSyy1Zy1TY0J/3ojY+cXfnYu64Hvhwq2Pth7bfS9Wr2qyGXGCt0JBeEzjFlJI53/A3EZ9vIu2pnL7ENvZHN9WwTF4Kh+Jz4N/LTXqa8TlxEGdSDD5EF6+hdHQjdum4otgYfLaWC0vgbH8+4VhjAdtbgzlyHj66Ct6HlPXknB4M/aGcMAxU7AlWRqakv4zs0dtEn57B7XS5qtSh05eBDG90ZH/MZc7CvdmxPvZPj0dVaqZDtAHaE98C+wJ0P9oM5KK/EuZBhHXtp56Ns50Nzqw0zF+VZftkuWsjJQXx6Z54wty1Dief9dvBx/w7sunCS8fp6QdZdrRGpZpnY2Fa5yfbk6fjXXPp0uYAnrsQtzxPMpN+0kzsS468venl51coH54X9tlpDZdNBjowhLcum1lbt5EHVopfLq4L7+adXtVqJn9BZypjLqmYZPuPHUsjhmZN95b7ftK70yZ2vHAbdODC6MZb37+OIvwUfsSZ2+deLr+hJXGPv4BAjbonSIp9653Q18e9d5InUmmT+iBJ50Xnl4ICuFt73Li8v2FZ0TU4YuxtAqBBwEO/wnP91EXAurZcVmSu0Y9JFP2jFntC/vV1ZP6xRPuDjrsqlZmRyMEWK6MZBzp09NTEUJb5sxDiQv6Tx8rqBlSI3841WLctl6stfljjXnBS+zFvyLnDg90EMj35jng54GjzhFnMEEMuOP4lNYc/K/G0caq3rAn2ftGhlLl7oDzXW6Lat2uHbkxPM2UY+4BBCB1ViBrBHH4wvPMti0wt58+n1VWsCj6TY9e3tCweev5Cb1xkzziBF2k0f913CLGJU9EtizQ1yJJBDmP/Mv8rlQPuNA8H5n0XmgApTNCQO7e7k46GB/sR4kCMHh2V35mBrpQt5FeGDuAz8yHjmIPrSTvy2bUF31ycOA/OvyfOvGDM/ib8xx+jBHOK5aN3aCesLa+6uX/7rqm9fres3EQ9r4RCktU7nrsuL1ZZD+a8pDPJUMjQL9g4NJj/7xCAIKzloW7bBWyk0Z79IqgEtF3HrCRvx4YKPLW3+69IrecZUQS9ohpZlYw4XavyCP4dJv/zXN54ZBzSWy9BhI9fB/rFWU/TY8KMo6+NIvND25dev6uBy+Jh1npjHvgQ/azl1gdiJ7devb9B2fAAI8MHETnr4uaCyqjW5FbDI6G0BcLhDbhyCRcnPOQa+GA/vwbvp25c3GYUNO0O/MW8//fR56mOpyuTFYHJ39pMruXK9Xln/OAlP4XMLI7z5CzLLsurrl2+s00O//tKZw0NXcmbHb0Njl0hDGSfDGztE2dnrhFNV+BBCiKZuFTFnH0EPmxU2jTnPB3lZ+FA86wqeG4fARsBPPy/66edGjkjDu97I7/O/EGTiUDryHGCfLXhfX1e1dRCb2xkb9Br7Okm5LKXWmrJWkk8dYwo9DTsg0bSF58lxHzJ1Vde67Fq2AZ9ZGsb3XdfrAF/AqgV5L5eLPn26yPzRe6GH3J3fb0y3MAMZEqGcoCHeHQZ51icM9GXugk8detjxYUxe21PyGB0Snln4sm0r48J/4a9lKN6+DWy80e/0zit+jgilu+935vnQo4ssqWpRxE8oiAxwDSDr5X67E+cdnjF9sAu9XaEXc76wJhf2MwlGrvBl7Fts+XZMW9Yl/zWBV0mljNGYV+yIfTfm9CBWZjz9jp9FADb2kCpNnjvvAZ1gRn7mLM+3joDEOLkXuQd72vn+Oqbe0GXOO7m1k4935jb+7CyeUw/S8CG8lkkwrqBo2gZTikyjx/aMQWJpW6SUDmyujLGvBxH7dga4NKDRLAjUUKONKgVNCNUWEFykoQK4i3zk0jkAhuYVPJ9LJh/u49cBfZ+6O4qKwWWxkluZj8g/8BWzpo7WinlDGd/Vxoh8we+pa2Aal6pJiXOhLP61KrXInMBYE/QAftjWgSHTxjBPK6EBn/XQigl74EBNuxH7Q21obE+qeX+0Eavv3HP437jhxQc7/g2Gf4/ENkZ/h49cqPzY/aftH2xDZohTBdL+M8hE/DCWKAZ+QH7vhD7AHH1H0rLxgYDT/N319IP953djv0WEJhCewG/Ho3fqfwwYWz/CAz2rAfEEBIUnMAf+r9wI9JRD/RSD68/m1Mjtvf/PGh9E/CFZbH8fiA/vHRoGPlyT9l8JhP5p67MG9eGKgCd8QNN8jzF6/4gX83A7vBD/O1dIA/8O7b+gmbqfsh71jMc7HxsR1r13/29q1G8Ckc1qAg+ImSPRA41N0NL+DcTu36DODRAfPo6F3T5lPCr2jN9y/thHxI8Ier/Fpf87PeyM0TTHPvD8ts+QBGHssYlvCPSxBBF44s42zwYF7BJsczA27OzKgTxsAtn892MnHiffJHzewuBnR5PG4o9p6/f0NgNcmZMJYUXGbPNwS9e2iv0rLxlLW2bbtuzgrWVpWtemvCykXS59LLYVfrtk+wTprB99PUoV8lpp4cXOPmmnXnSoeBngxSS+77xATBtjqyWpY0kAABAASURBVOKbVNBMqFLBG751WaYeSGZtO83Z5qYJgp/QRB5N/PGEhh1VhiQgamFC5nPIOkvGE5PoKujtxwhVmpERSExC25C38FBvvEC2BtGck3EK424Xdykj5402gqZtDzK6SsF15je2nwOThoGzPnF0eeHs2skh27yIFHO1UDcYJVA6y3f6s3/eTx0DPQFYPpDZVnyK7+u28GMTWIFtpb2SD6uWhfgLbxCUl8XYNpLkwU04/WXC5NbU4JeJsaS8MB78OGtt0XpZ55hbMewJVd/btqctRXxpKqUR4xV5J7Q5Hnz4EEDTwHn1vPBVKXYE08n9nV+tx9yvTr/TvvMj9PzReb4Eko4zNh3+07fBy90AFynhG7y889JP/DN+Ys977CwXKtGbzomevLYfvVNG5O/kfF6e87J+54fEQKfxNzFu5H5ewqGefITtIUe4+pRFPWLbOYmW9SxRh6iZjaJjM8aVkNjYJzoQVytF37KsMgwVAp2l7HOMmFc12YUNXTt71Z2PSHc+dsSHQWwTi8DJKdkmbqE94Bkq5BoQJS/1038+tGXve/LZnnwui4bybpT/tODTO80ykDcbMzQHMYwMWOlnLCDYC9s3besF2LRutB+wJIdhiO8Nvzb8W9dV67LCw0cnfhjlbzRf8e+WD4L8mLoBsVvPAj9WYstpHVrnSKtSfA1InuO21ZLz6MiPzHNM7yX+t2b4IlHSpG9asOty2RSY9tEP3bI25vVgHyAP+fgbC7IEJzC1Nja0Uis65Eee0xu+R05khv6WuPHBoiMJdarJ09TIuyL+dEVAlTEa5w8Ufpwl1rHXdtDTvzSC2xkPpC2d46JEtk0s0PVE2ybejXlpqqqogtIATQy0LfsEGpKlhX12YY7qgXdZNJXSWqkih07qQPLyYL0nT2+s81v+xTtzmvU+gTnNvM5c5ofsaXdHAjZgaw6Ab3z8ufExZ2e9mxEbP/jV2d3V+bCWmNsZkYw94dxZG8mVVg2bF559i1Kyxqc+PgDc+AgcuD7qiWc9xGY51JJtdTakk+6q1LfwYtPBXtbxLTYzxZPWyh/NYpv5b2rtBNtiWFWNykoXF5V1GDnZl9OOPONHIPNWVTM3gj9Y9/lXoqJUA8+YCED8DXT2gc4eFnt62thuo0snLMuiyE29rZtsz730xjxkH0TsvPJRIbgbH6xut7d3muw1K2ugpt5JKpkLOZGb2Ee3DVLSjXgGMtc78SKtwEqhXVpTEYsnLnHPh4478b0T38G6iprGM2dppVYlIzZ0N2gO1s+6rbrkgISc3IlNx/eCaN2astZWfDzImxs5d8PHOdfw3siP2CNK4p6PSOl3NvmO3jt2H8hLzCF5XNb8UxZmzznRo5w+xz4/MGdlW1x0hgbzEbnrunKwcsE+6gv2X7K/XHi2L+A2ZW6Su7EHRq3QV2vIcbrv4BI4kdsNeduElblpiRVgZ2537cRpJwaD2GSd5cPonXV4YM8gd5I/rZpas2BDpkGhCz+XbdU2/2XUZdpVrSllJ+9nvlHP+WM95lm5rg17Cxmh0tyzOjHFFFVJjblMTA/sCf4gJ05KxiI7hCAGK3uQu2KNJ6dOYEBDYwzkWwtx2YD4duOD751cFTz7cdOduc5ahXzSatrn2R6Iie2JC6KUZ05jzwU9L9vT1siduojDtpVWdNk4YaxBSPy5XFbmbNWyrCqCZ1vBF7elNTVAFBum1EDGqB42sqeQi4gLStOnbdV62USC6cY7yRt+3ZKzE64ceuy64d8VfCdXB8+Q+JN1lrrj1CAOttWq2F+k69vgwGKwf3kCYic+9Ee/S884wzP4qNbJi07w8p/D7Oyx8cM2uXSg+wrclDy6sS/HlujOXn2QD6Ks5OEde8/1Bi327sx57GKYnC2gaWCrHiUxGNFJfyXeF+KwsY4TwoE/fdyVHGutWCvbBEiVg4f8p3OfB29v3879KjlmCGwzdwv0K/WqhT1wBQa6B3IHdWSGtqCFhWvMecz8vn5qky++5PmR/Tf7TCevk2NXcu9KHObaJr+3SyMnrO0iXV754L517AZK6G4zbl856PzKgckt+xLzf2OPvRKjG4c5WaMuwTNk5u/z5xe9vrxoJR528KIkUgfzcEfeDlznXwxgmDEp327dpG0ear1qw5jYt3M4cnlpeplrulTEcsARPSjUK4d327Zp9mvRdlmVA70FntuBDnIOc3XMj7EDFpNHXVf26ytJtXKQyTmnZKmTl3fwd3Te2U+ztw9ibVutNX2e/w/Wi2LLp88vurxsWni/6GPXHT5RFtZlEYOWvQl45WCxkH3lEPV6PdT7gGrgx5CJWeS2WvT121X/+OUXfbt2kcroWoDPSp7nQG69DL0wry+vHHxcutpaxKyT6YeOR05UNXJ0UdbZ7XrFpruSOwtzHJkrB9GfOIASBr29nfOQOv/q8cuvd335lbxn3d1vVv4zyvmddeOZ8na/6eBwZ7DOxD4nDzVkvn5a9NNPm9YFM8ENxo7HYe5G/JdtUd55dvbxG3lz5x157uFdyDs0sL6adIHu8+cLBzirWqGhD9btTfZBDpWWtSnxLOK5EN8WIp0ydt4faUIraBds2bSugcvMhcLXwRxWlV4/fSI+K2vY7Cm7rsQAbfAONeaxQSusyt7wQv5eLhdED6AT48HcCT4R3zu4Az4DNB9X9Lww3y8cOq/rih2LNny7sDcgTpfLogt5va6LlkUyunaedVmLDUTyaSMfpY6NEukpppZDrx1bb6wXDhSJSQ4bpJIioRexHNi0cyh3KOE4JN3J98R97ofMzYGw7HtXfptcvw4OqKQ3akiluZfu5GNXLYP6mPFOzDds3uLDxeTjRZUYGRZ44i8tDZIrkLYZE4UpZw4zx8LLAYYaZPakG/lEKugLB1Pf2IuEvxE79bCm6nRNeS7YxsuaIO75CyOBl9eNtb+AEaUT69LnT6wX4pL/ZPNt7uW7UM649PXtTV/xvadncg6/Xtg7bGP/gGyXbeZn04W9ploIoYZWxC/7+Mrevl22OacLOSnsvt2vcy5fOfT8/PkV3pUYDfa5nfm60rZaCflCvpQ8y/xn3rPfx9e2ZGyo0F8gqPS3v13wSfr7f74BX/Rfv37Rlb3WjEfabb/yrL3KHN4X/AfvEMdxV7XSy0tN3iiNnht72Y2A30iO7BWHrMi5EAN9KPazk/kaxOVA1kUvxBoWZfyN58Yrvq4bcWM+D57nxyFylP4Yisx1k16I08vlhf5lwsE+kvX2xv5253fVIGdsz7EccG+Xld/cqxaCUTjUqin1xlq5vFiXF7G+S+VSJ+ffOPy+s3E31u1Gfi6r1Jpw+QD6w5FivR66svd+4fD8G3vsiGvMm9h7kr+4gO3QZX+adgm/JatYV7R1lvv818377DT2vkv8I85vb11v3wR0Xb91DunFvjvkMnLGpLdP2zd8bI0O+RT/WhV6NAF3p7LYA4VSDjpXfuvlLyC+Efc3fL4yl/Gh4WsYCz2FgpV98YVNZqFOe9tEbKVpB+EYfBgZo2vSl2bhdYBYpjlYqzt279h8yOwxg2ehbfJoJe6N2Fpsy+rYNGQxpGotzMTvmHQbShu4DuHBe1VybzplYYsV2+7sQ3fWTHwbOBL6RkwiL38pnazDBqkKaAO9AVNb1UQZQIcmNdKRYZcMtColFhAwwB2h4YmeQGxaydt1a2IIuzX32Dt51IlN7H4j3h2Z67rqgj/LsqiQi7R5sV2TF9F/qmitpm0yw+yJVYbe7L87e/IbtEPRVU3gJVlnGUL/MeN+Q+ed/SrvG6G1n0SQQpeuSycrOuDUs8SvZ3vS5QbCNjHSBLrzYlp05LnAPjDoQCJjryvCrUYb1zWYYzD6t4tt2VYB+n+gxOlpKDcuBZ5qY8IJnqjQZkJnh1uco8Le3E8IfVrhYG3qCSUrYGdEUpnb9yuypSLK3yG4E7o+6p1cGGpbtp9daJStCJio97H0II90cJog2II7YeB3QLPYDHJFNzugQjsnF9wcetYPH0I3SIIfAMGzT9Lpf6NMmch46n+KCCqLa8pG5+/i8iR81DbG0q5HTfOH66lnyotw7LWt0Nsnb2g6iRya2GMCYlspGUsdOwYPoh8hIyeE/ITEuT/inTYKT5Lf36MCMCmBSnhIDzaXwYYaW566xz8R8Xuh/3uY6CDc2DDUaZwg0dSYDwRT6wEGj+H/RJXNeOBB01HApUDQT3gMI2/MOZnzArIzH4G4HgD1Ph6aJwR/yn5SBXNC4hfIeDDRnXrqTszTAZ54mr+/mHM9YU4SfqUfSmrMZHOmQ9s+xyIv+AOTRiVWxBRk7OiQzphSMyxhB6xTRca+txmNEKAgCrTof/Dl5WzKG+FiXiCPr+PR13ufBh3D92BP6x2KDd0MYJ56DGMkblCpaEReIH3bqX6AAWM0oEIuM78dOZ16YictKvQEIyKQgeydeb9ybI5uID5FpojLOx08k55beAIMTz2dlwfYon7qTPzQPvvRGVnPtXTw9pm47ejbeaPZeULvwQGInvwiFvZDoX4s5cxAQZF4D+jjb9onhM22bGPbiTuwzz5xscMYVcQJFHSR0dVZ74HglIAAZ1v8mDwY/x7Lge0fIT82xIO+81To5MrJN3Qk+Szijr0ubEUWuI7fgVPGrs5LudCXfmcsLx8LL60fPY/MQOZGstJOgEfmftozkP8dDnwOnOMDHaf9tlXY0lrTLJbuTF4yOPPGILTpSQxpZAybB36hhr4VG0LxlD3nNPPIx9bMpwp/m+UZY2ojy1aBa4AwPLyiDBeeS5jLj+ExIe3YEh0JTSl/mho1yoUpSLDcSrbFTSkH+mOLbWHCRFtWin3W0UvIThk0Ml/hSQ4nXqENhK4QYltc7wCLjF8TAaGNN8RoJDhKhz5EB/MY2WO2O7lADsVw8mTmy/TgnJMOb4d+Zw3EFsTKts4/xAY85LIt5XIpciMu/aWVWpMwN12lhDR16BAfdrpDI7bSoxKmTTBc5TOWwWmUyrxIuzE+VAiu+IwEG7pZix8IizIHsT9rekAzPaJWK+YSn6dAGLhsc+cq7Kea9MiLLUdyLJMuxvjBOGjH7p1kGAi14QWwRgcvxB36g7HvEN+kQndg5YfAtm7TxvRRR7uECJqlNA7imjnqxP5AXmR2lB0zsJDI3KzgBkYmlprFsq0Zs+hL8EUxwHVnLXRkP7qKHtExahE/Y8otl079Q4iDLnvBQIKwtfEjramtTcWPZsKhENlWFTEq8kySVVqqaeGHpMFZAiO5FrUGAlpjn+egpbnaOvWQT0rsQN5ghBjsfHjYE19iQFhkWGxDM2jDgbzEA4SexcQgED8PPhwkv32qhqfho3k+Mz9xYoLk/HFTw7YVH2OqdZYFf9f1tD9x78Q+I9VCv5C96SEzNjKW8ZOu8wMtvjE+ihs+zfE0i/h2zD4k7B3Anjmijj8HbQYVu9UszCNSyONjcT6KKgV0aDp515Octhbi3jD+mRsdm4oYhX9gafpHxTjeAAAQAElEQVQfAVQk/Q5sw2LEA7gQfyIzEGKrZDcZeyXrWVxNDTCojFlNKcwWP2oP9tUDagZBmtbcl2J7+pOJGNGf/oMTNPkRPWXStq0qqbViHsVHB9b0IexEA2NPO2lC53AwyEWi7+RCgKZCN+Uyh1m/+QF9JI4kWZsxhBchhR5RWmuEatAScgv9TcV4ZCWeaJDLirtuUkAl5gz7nMhb1RYVxtvEFMYRP9F3cCB15MECvkHDlIlh0dXSVkkmj4aW5aLmBb8HcqyyZw513hXCMNAGSogFj94uSmwGuBAz+xmPjs76mnkzsV0dpWOUen/IJR5Vi8qarPnAMtfSVGJsOgSLzmLZJfv0rfcoFHbs0BzCbcY0IW0RzexL4d/WfCTKv9w90N21k/sHe9YODAhm7Kn1KG21qpUa6yKyUKmoO/BHMqIBpaS24u/Mp6x1lQY+Hn1QS50YhS3WDhf5Ka18Ldz4eBO9hj40ohQ6qeYVnVGVvWG2wRb2nO2hImhV2AhwnXriF8pufCy0rWoNH0QO3x5xik3TEoUnsY7/AwMMYl2YC3iE4mqx9cDeQ4nTzlxBppSFd7WXy2V+aLY997rQDPynq56AoGa2iQNTofB2bg25kbHzoecgNxfWQr37lRGhrwMHH6lv2H5X5LQmZT1Va/hEB9IiBqihJfypqFHHhtGNTYfCiAoZOtsa1HkPvxOn2Hvw/hSbFJ6BJOqeZ3H+JSl6jkmHHJWia7uskhpQMrgB/RglwRqfbdpatN+a2AoU2a2grwHJofvIGpCKNTiwxQy1Yr0hJ7SZhxFZ6D14JmVtVtWUE7wo93xg7VKeW984mD1QBAnyBR0EyBKQeTVdsOB3YKgRa3kwpzu52SUIGrFf10Ut9iRGKOoE7cCGAldVCqT/7es35UNvq9KysKbIlwUo6DBboUlM9SitNZmQDPaPzPWFD8AXDnON3sFe0vtQuUFd2GP4hZ0dswwUY4tsM4Z06oMctK3E5spHydhFF5pSOJLP4uMwy10rz9htWxR9L5eFXG2K75jEc2LXjVPX2GoMPMjLyBRqVphNjER5yscQHVlXfIj9yqHcUCljVYsurOMF/6tEXIcuzXrled7A/eXnT4p+vEM0wi31BYAWleR4x19pJ9Y7sdinjoEcK38y1//4x1cOCe46iKHgq1bzICL6cvh845DboSYQc86xPfYvS2ndGn6vHCy+aGHuE5MV+9YmNcY3xov3886zYWDQG4dQgxw1MSzsx1LZVttW5LyI8BO7Tg4MPh6LGJg4r4rshs9G1uX1ou2yaUVf5vfAt8zV9A8flUIoOno6efaG/W8cXpB2xGLMd+gv5PWVPWziiAkiWM+MsSbeOKSWV3LCYvtOFmEHa4h1e/3aidWOnB4tylyu2zbn7sD4I/8KkEPi4VIRx2VZGJNyyPyNfPrl6xfWVdeyLlqIU2ttynjhQCmH/LUc6Nvh4SCrSsvSiI/QtyvPrpXnxratam3DPk1bsk4zj+K3cnKhLZL5s+PU/dZ15dDvmHvhrsEciEzJeKh++vmzfiKHXjng2jikrSaK1Wg0bM8z5PPPryJExGJXDlHv+0377Zuub1+x6dB2ETI2vVya/vY//qIcZl3mIWbh26IXZHOeSDwkXNYryfGXT5teXy9aaBe2qlsNu0rSCwcUL9sL2KYbB1LXr3d17O/Y3spaEUIK4suif/z9pi+Zk3thn/X1603/+PUNuOnLlyuHvDfwHVmlUaXXn145JL2obHwZunKgmEMHMWdmT24ucr9h11AOmV9eFp1xIaEsJbYLc1DVGZcS+/zlgeNO7gLnX9q5qzGvxh/cwU4BZg419VXb5LbOnIh+NIntFJukZVvOeH3G/yLnBjzsI8ON8aHkP9PPmteEatLnnzb9/DP7wMuqjX3oIGlbXYhZ4zCO59su/fLrrq+/GnulsiQgOjfmTColz376+aKf/9YmrNuh/KULaWB7V357RdcF+tfLyhwwwnzIQy+Xizbs/kSsmq0izr0bviLWP+nU1zVYbF++vOnK/tY7/PQX9oiVPWKD//NPL/jySUtraq3mPlD4t64XXa+rxvFZ1Tat7AOXNbJf9NPnz+h41QU5n4nZT8BlW4QZkqUJYu6DwNbhUqffcd5u7DE7z/9Do8deq1D4+fOrNvz8y19f9T//5ydseiE+pYhjWJ8/X+hLDTsX9NpN9ICa/CJmnb3UJX36adWnz5kXaWVu8r5446BrYIXJoZeXF9ZBI+eETOvCGnwNJMc4/OM1Tq8vTStrYsPvFXxiLu0qArsf+8yruCcKIc195vYYNXP/fh/giElWGM3slwP/B+3Mg2S12lQu2Y25FuuuT97Qso0oukQJj9iDl1UzRqCwu3SwQURWZ7/9/LP01/9Ras3ase9gLHSxccGHRswu5FDqQLUmu83cvHI4fiAj9IGd/XjPvtqHBv5IJp6b+Ekt0ly2NQtVmg2dC3vmugn7utaLxJAwQ/Ejz+H4YnIh9t6Rf2N/zB5Ztejy8qJ124BVy7rgt74D81HwrThfLkXOgeDr9S5jv0vKXtHwb8GGatJZl1IIt8LTZgys2LuhK/keCP44btiJPFgyvrRS7GjIrGY1+hvrJX5WFTKsJABDyC5VKy3LAjQVApgqkY5KoSvznmhY1lXwSoRWewKTfAS/YNu6bKKpqqaG3tYWZGmWxGySq2afSVFrwoShnQmZ88U7b2Qex10L/C6HbNInBoO1HznZz9OPrk5idXIy9vD6CX1GRCwO7eTP2UMExIUDVVZRu0qtaro4fwsiIHIj78DQPqEjJzYKuYFTWuzSh9LaQw7GDex5ePiB4g+aIfwD9P+tqBj6ET4KP105Mdg8HTx7/+IeYkiIoQI05zX9yRhArBWYA4/b1FcWc/XAUE0k9fNKP4DgAp7oP63RpdBD8Khofb9+awP5c5KHOPAk/dgGZ5+cUzxjz5qh9wu0bH8H+X3sf7cxTuvINC6UzphG2FQmZS7/nbjYlv0d9AclIv8AfaIyGDh7f3iPHahAz++HMX3mU+rn6NxAsokAT9yzjp8f4cRjALuQ/c/9OGn/+f2U/S9oiH3iH3inxAH7g37a0tnXv1HwgDjk/s+JUTM3wt7RTif2hiN1IO2A/ce6oyF0TwhtcKk/QnCBH3AgDja/gwda9Ac+jv9R2zboANXjsi2u2csmOhuPGy4R3UeH6qRD8Q9YBrgmLUPP2jZY1sO8/3izs9We40pV3NjUn1SRkXYho8qimjBv6TBY1AFG6X2/+mMzj2ajJ4BZzOdJk1ifY/QZQIxs81BpE5Zloa6J0ywQPfx92vVEpx/IcOSmbWMREJpwpn5C+qEZj3wJ2RNQqIHtsT/0oU2dvS/15CsrdDa1HoU277Ka+DrttjP+lKBZTvuCc0gBT3xuT/I8qKeekGUASJ8KegEGSoUdtJSS8Tx4A+nXFNahc7on0Ixv+dF633nZ4aXKZWgEWGcZZ3tIwVQ1BWzLjs4Az6EoBILLXC28rKRth86qKtF8B1F2XlCyVgivYAUjtVa8rCzKy5ZtPUvRti0/ER/rB3MVo9BEWGcub7yd3vnokPWD+UkH2ZahKz/sKc0+XeoB0DeZCOhRhq0cAqZb9Xg5Gelp7jP5yHjHlxMj1J/7TvqwClPecWnv/Ii+58ckE2sUhyYu5CUpc3FEFki3krE1cpCIjLQkP21LTcfOHDzg0bYtm3mR0N+VeU6u2Vbhg51xzTJ1Y1jPRAQTxIyWHnchC8AW25KQC03o13XR5XLRypvsU264zvB0SV0D2QNfBzyhqWrghezplRAn29Ou0CQnbnwUygcB0oicEOPQIxQRsw25zoIMkNFhx7YT29G38yJ84y02uZ110NmXbWNr+5Bf1hSolKGEYCf+oW/YWa0pL7eGLLalnfxu7EdVpfAGn1j02IFXIk7B2xauz9zJmB4l9BNQltryZGkt9If6/OGFs5E1gfnDn/hyJZ93XqZhyaVn6Sg68G/+KCRorTW1aoqtl8uml5eNH0WbdmKywx+94U090DFr7O/oSRvT53zYRk7JtpKX+Rc8kDHWsLkmWFJAlML3GRfa0ZV8Dn0g7fzwEz9yqiBAbycGOz9Qen6oY3MRV2cQgVw68Kvj1518uPJBMPVAmKFt/Lhr1EbngNi2CsiPykDjR08jprEnIMZEgV2RQXOivrcRQthtgz8hNPH7IG5pR/6KjdWaOjYfsR0fbGcYvlkpvfi/8x5w8MMpAJkCGRwYkRwLTWoMUhVc4BOn4AfyG/Yn11bWWcZty8TONtHDWO75MVzp88M8em78EO7IsaGhHmUV/InVQsyKH5edORhA3iPncwqjDoybfLSzf1PxEWIo9u3sV6giF9rMo+SVkStK6mql1BOMjQEEROe6rWrRWwX1ecX/QLlYjysyV1U15vsgFEM2MiTqB+jsizLIifv9hm190tuMYYtNDRR6bCv2xnZYzgtUkJ0cD34CPiuyoY89I4mUvs5y4uAaYu46IscJ9BEzKfPx4DL3wEV38iQfTuzCp6y5RYlNpCWG574PcxBAbKXCZ+QjMDZlna/sp5GZOIem8E+yBJh2zLyxF2RtZGzS4EPqlQ8jrSU/pQN77uyBnZhFa+SJAil3oRd/GHBlbmgMgPeAM8a7dvaKQl/AfuinKtpVDRmWHV6aRKZoNnSb7gTobDMyFL/u8yMYOhiXIJ5gYrtr5x0k8bat5EtrGbdSbCu235n3xChz+ITE4Tr/VcKbOvZfLpsSg8jqzG9wsGtdF2CV7fmxkdCQQ+jO/sI67SwE2HWwXgdt25O2cMqV9lBrnrCwt0RePkyva9ONj4lfOcy4MSc7MTsQdCA3uhGlgazYcocu9ktWtVKBb2VklnY+Yj3XoCin/4OcugH5FzyaMbCtyOqDfCSUaRv67Bl35jp7kvmtV9jqzCW2JBa20dO0sn/Fzrc35GJP5joyhKy0jW2iBBcbFz7y1oxBTb1CTmhs+tPH2BFmcgkhneeXbXQt5JdmbFpr2L6ScJprNmtksL8FoieyouPOAdH1rc9YhDg+BW7YeRCf0CQPlsjjOVetZOwQpRMP0pzjF6laU2EzaA1LnvO1alu3aZcohEWDPzYEj37RvlxWaJpsK38a+6X5SOw6JCCHDo2PkMq4GzExQAzQvF1KCx+OB/G/82zIh03JMnSxJ5D9vOohHxnLil18gGzYLEonf06awjqdsnEscxi43Q5w5OKCncxl4We1kg09TmUd7TkcIsEPZIkcyMf0fNhPW0bJ+2VV+IGsmwsnRK2QBUSXsC/P/DcOzTKZNmOTf8w5upHvb29XCbqFPZ6KD8g3RX/Hlo7dk09his+LNCLDmn5fLnzk3RQbkvv5iJvnV57z/Uhcwyd4OjeAydzx6WCNJl7rtirvNjnEunDAtXH4UmVUMlfo7L1zaPEGXMlD8p31sZOzwlDz7STr46zhQUPwB3n0dr/O2O/k3BcO2FioueQKUXJd9BuHEj+pGlMaWQAAEABJREFUwIHJwIROHhxj51Djrjfy9s4G0NV0R9Z8PmD/zjtmYpcYNea/rawVuIctUxc+NNZvI/eS7wNrduYzcMCffeTO75t97luJC0zhHMKuwqZSa0WMF55DCzFeVPSrCZzpN43YddS53wm+Jq3Y0cjflQ/w0fXLL78ywKDFe/6qF+L77eub8hcS7vdOHkpXbLiRb8X8rxw+Qc3+etfXr19pGjsW2TXjH5+vvEu83d7o38mTA3tWrZdF2+WijfncNup102B/+Ebs/+vX/1IObO/9UGMvGsTimrz7dtO3r7uYKu035L8NDvOGfvnlpi8ctN2vizTy/6W13q5DX/Ov4r7dsW3XyrrZOFy6XMyh+aZXcmdFNqLRO3guHPr69dtsV+YBqBJ0qxb2kut8F70j6w5NZ0/TezuHSQvz1pqgbUqOJQ/fOHS/kX+iDKARr2qN+Bi/rXVtk5Yhammhn/y2HJT+/o+v+s///PvUdbC23hKD2/UxLxsyFsW2hq0LB1SpA1nHsX3FP6ZhzvfB3nRlDvrouHwo426L5hy8vmiBP0qZBtpi3hs0hSWLLvyW+InD6KqV+FqkrDr5PlhrXBou+gYGIN2x9cqa+/sv/6Uv39grcN6qGWO2PbVll9hXI0cyfxZgVXxf14uMvHXDt7bK8IkS2nU742WM7+jI8yz7R9bFQU6OgSz2YXnHjgO/O/kmvbFfZR0iRpmXe2JBTt54/7hTZw1cLtLLS+nldVUhf+5NHJjeOBhblk0///UvcpMw6ARRoks4x3v1GNQ2uZF96Izb29uhnTUr5qfDiHlQwgcpd/R0CRk5yH77tkNhKXcTKwK79yt7yJsE14rvyyKhgjlb9MK+XdiTnFHYoElsL6zXnzhs38h1eSj0io00rhy47XyLMI7Ex9aKubbalIPN+L0sF/bOLsh1eTH73aYi//vMGykDF555r5dVG/gVGYV/jf2rCk1Dirorz4/EWiq5moZN7M/xLpHT5GFiRjtXQ8ZKvn56vQj3xbTM2j55UI9dB3N515V5ufKbxyAr/woZaEvoLFARp2qHihxLzF7Yo14uGzHb8KlNn+Nb7I38hv+BZdog6Kx1VVxFaCGzzfbKGllY54n9tq740/V0YRD/QmD26tHNXnfMcdvYUfAv77TieTiGJebexE2UxOp6vZKvV/Vx006OHjzzeISQx2Py2tbSKtSzryGZP6IwxF3wDjVs7DwzbvyGJo0mv2G7XBb8Km3s9xuxvlA35O15NrFPnTmsUyKyL5cXXS6fZOJi6L7ynvbG+3hkngboh2JLE9Al2qLkdUB0IpvwyPg72DuO+Mf+3tknyqVtbdjmCRu53pZFKQM7pj6beZM2cm9ZmlrDl23Vhg+J3c76t4cCjcls2Nua5SlEasTkAv3lcsGnDTC44KXKe0EAfgGokktChFqTbM06MrYLOgGmX2f8M2YtEC/o2JIj6M1gbNcsGW+z9bwlHrZnN9XUB8mytqkvuOgWJPG/z0DiHxw2eU498SixkqNing8dvDO0WvDvIsj0sZgJsK332rQFUMeXO4suvydiG2JxYQBIoIJVCzmT2Js5LHhShy/0UMlG1tkIOi34BzYdSo496TIAKfRSWbOOvoyjSoRef1omEdQf698S20bod/hIm3aH/59BaCYQ9PER4HvqKnQ825OWMa73dWGf+kMXCK3tVJPmSZs6tnyXMeYiDm4SP2624Ut4ToRtZQJ+AFtFItpNeoTxo9xnm0FBqtxc1n+nxILwBML3LnMOSE+8KM+xZw3q/Sqfem1jhif+yftDzD/G/9GexP8/5t61TXIbydI8x0DSIzIl1czu//+B+2GnuyRlRrg7Cex7QPfIkEpVPT2XfYZJcwAGu5sBvGVKf/qxrfwJ+qlvtvA85WYuYEMZKFrgQ1+SEQLgM0/6HwAf0//ytJEL/BWR7X9ABxWI+hPGzPW0H4T95GFpcPH4s4An3UeLz1mBJiKhtenh52MY1L8EG3rgSXTK7dg01/MTPVssnfWaGGYzz0YVyKTtNBPSLX4CNArMCX5O+WPKedb9E5c2uACk84yMQGRkPjdrTwhdcCFM+wTb6HTQf4DnfNqnjPQDkfUkhl3R+YTgg3vSdXbj8Icn/SwHFIbsD5CNNIjwBgqTnLTS5p4gN/pjJNbjI96DGojc5DRxPvkL8ZXuBEgkZHRyH/pAx6YAkvTHY1o3UbZh8+znZ6D7bOGaQjOSjJEBcRQ8T2A4T1AyfxKDyDhf+PSZ04EcpCm2d+Tv3Jz0XPyDn9BPGfxGDs08jc50bKcRbDxEDPX4CAuiRFcZT8Ctjs8hDkcR7LRCxwFh5gJj9iMH+6BnWtyzCZE6ENpBhC5yChuypyIq4VdMsZFalgP2rAtZnFZwZet52JbtOXzKTTw6eoI8pwqaYmhxP/TwU/ga+2LnwIUTbENrVVmtLXLYdB4ZL+sy7bEtCNXjSyB+4jchkvlTmZfUqmSArmyLH+VwWYGiba205KaroFWuQ9iGrMiOL4knaJWtgkYcVVb4xIH6/H740Mm9iGbmA0xOO1P/AxkZnzG30urTEX3R+8xPbrgPfDsI3MCmZSEmocfRjGPPzGGVWp3g3HgH8pIvLTpt/AUmPXRpW2uyHVMj8QGMg2MUv6Kj40/smWP0ZtomThQUzel36LEvdJ02fpBRsCLfhw5uwg9uwHZeIMWnyAqvbfil+NfxkyE2SU/7GnlJv6oh67wRpEN0BzwHvBgUBBCZHd1TFvGKngnYP1sWWJG3qtK6rEosGzG4bBu5XYRW9Da1VkDaBk7YU8phmQaYp2X7HPPbqff4SFfOH5cMZKxh7OzaedrBFPrStLPvrAdig60d32fMcCJ9x07siCzh4mABQzL5Bj52fBkDmdwQ73k4QFH8iU7IWetjwnwJAE38j/7C5o2b8FzL9gd+GgR/2sg9sCf0sSOQceZCIowJLvY1YtfIz0IbnQPbM3+C1Kp48FlFqNWWAegBxNVIO5l0UBu5Md+nT5oxyQuNOy8woFLxcrp4CC5aVAkX1Oi0xIdB9GY/ju3xzzY0Rk5X/AjYVqvGg0x0G3cGseQhGjlVhY4TGv5IZk7zaOxBBV9BkzpZ1/NBt8FncHmZnAfRAOZPvkG+k6voTYwT607Oso7T5z2gjrxsxO8n3Vwb5CMvFBOHzsQA0oZvAvP75CGW1dRiA34JCP6EHbsNCB8PoM9+7LfMeOArvOwjwSUFIUgMoysxTD+4js2YQAw7EFmaLwX3+XB7J76BXZRhyDXoxOcnBGl72hlbqzXZRr/A0RYtL1lAUVXCYGkh/o2HTBdjsPdb52VJn3EVcS2z/xP3yLONDbGty5Cv06dTh5gLTux/oZ2+dinrNDDGkMsT0o/NiFBDf2hbNS3kvmFz2ZmavBrIICj9AeEdWZu8zNhZh3lxE1xhf5UVuj15Y+2nzUuqKy/OYFfHhoFPEb6ySKY9QhdnbMi+bjOAwD5buh/nID+pOTs+B04a87C/EovgpWINbtKDP37+gKHYrtxzxw6XFuyIz8yQcwLGLmIb/AKsEvKspmqFSCu+BsKzoLM/9o74ume/x/fYaVmFnKzzrO2Tp3gZdWEvZu8lrtMOlxK3Kqma1VoDFtmWJfQJuw5eQN2pixv1ePuBJ6gF4xjYjbz0BV+5UScH9xuDIfINlJE1gNRWV2ghZR4txGJMXfmlM0/LyM4eYORJBW/4A8iiBgSfofXjZ4yhxOEg99kjDb+dSSl1ka5duvHSKXEJXegzl3WwzeuSFbrtsvHSY6MmG3lovBi60K7K0amD1N2dF2KRc+ejNJcWXs6i/w4FdiU3qFIADDKtZV0VuY0XO20RY815S8SKeBHPg3ymrg9qO22nzplWJ8bxL/tS8JkPPnYjnNh0dS52d3zLnvbGi/K8gLFNvje1WuVqam3Vum349qoXXsZt66ZGzm1iSvySARO3Cy+2WtXM/UHRd2ybOQMXO/Jy8c5LvuAPbBzJh0rresGvFWDf1sMv5NLVoExaW7Uum0w9pE5W9JdLQjGZhWzEHQ2IncAMpuhLJrf3mbudl+DxP3oP4qV5GP+lndxf7+8axIIfcDs+7HRRDt30AcHV2rSxYUdrpXKDZujG/VJibmhtfjmFXwy1sN7afGm1qryAMnnThKylzCcfrVnj4TOlokLHyr678XLxMv8VUGnlxeOFl+oruLi38yI9cRY6W8MW/CLk6sgZESLPfqumVqUGjd2QvSn7pjgKPcEv66q063LRjCv16CoorDNux7QvcqNzZN6Ruapq0cKeFLD9oOuse2I/Y3OoE9v4V8xXeeoa5OnGh+WDWqi2al027OKlNuMbdZJayf1Fj1MiolUyf47sV1N/RqYuN335+jr15lq/U3uIhkNKnMK+E6s7NfAc3/g4ENmnL0OJWWOBHcTwoB7C3ENsekC5oXkl132+/I+8TA9qeALOhC82h7ZVIy4BavphKyQql15eX/Tly6tsI4s1iL9vb28a6B1sConVQVw8utZtVVWpMINtPr9KHDFJ9/ebfv/124xzx+6e+w728w4Ima3QBX+D2cDOfOKykqu1bVq86WW7KP+CeV2bCvrkPjZurPdGvWzrpsT2wtqO3RvyhDU3PkpdeRnP1qHA4Po08HNZV7Uq6mGZucxfFDPPONJOfpuSi++/H/rt78SRj6PxBTUaxPHOB84r+2P2q99+u07a/Kuw33//rp2c79zTtCrwxIx6Cl3w5UX2mPgjfi8rNkT/opWcLvCY4A1iZGov94c7sRDH0mraurHWlmq6rIsWaIQvVA9yivkiD6XtQi77ovu1+Ag0dOMD7zsfgkQ8NMCTs9QMaRXmAEMb9yo/ffmiv/3tZ+Vf2y5L6c59Ze6FD+x544Py7TaQtyu+CvkHtdpcsjjw83676p0PM9/ffud6etcgiYWtor3yEerYQ2n8F7IFusNbivzRh6os27SlRjy2bdFGfm+shzsf0RPH6P5//p//pt/5+J6PEcmJjUziebm8qkcpMQn/168/T/7mwvMmkTsx9/b9Rp46eoWNQ51kn2viYL/joyS2LOHB7uS9M96WhZiTLwmaoTsxEc8Ry9a18TF0uaxSs8w8rOkqg404vvJR+JWPjWuujUw2LzK2dOK71AJtqajLg709+bi9ofho1Luo6U4+lplXtgvsLQnBo2PHtNt80O/E44YfYh5gLnZsXK9ahR6EctCSJ2sg4a5j51pCve88G/3+23fkXLnOW+WmsAVMvGo06bCy1hMLRIjvUuA4MQozoMcnGA5ideDXkKYtRqXAvX3/ru/fvil9wXOh9m/sC1fqxRibdeGy0h7Mhz81851r/Xc++EbvIGY79yN36jB/iUHYtSSWEHd0Fu3QIaSgXVP/gvCAmTO18fb2ro4DmKptlWwrfcnCTJg0a0YcDXsW8mebiCGA32pmZmjg9J3nib4XfnXlL0Qs+f/frtbffvkqxAl1xIwurD4kEYtpI+ODer3jC81G690AABAASURBVNsF+hZsKOiRC1kB2Z+FPsFkW+u6zJqNTtI1bY3dTEUVOZPSR7TyL5jf2Kff+ZjPNs3+ucBf+vJqXV6GWFoyf6Qm3NDoTVIBlm1tl1WXzVrwfWMNmhlSwpyUOA4CFVxJgkQxM3vrO+l9+zaoIU0d+U/PX16EPMNrHb1Pfe/ZS2BgOGmPu9UadjWp3GSVTBu5Fgf5EjpTN+HJ9bGPOzqgqw6BdOU56P1d2qmNcexCmcyfwTSh1jV7nqXUlyjK1MHBntKRvW0XFX7fqaGd/bbD0HmwnrTigC9xvZFvsU5bLSCTL7GP7ci+KvvQS9b4uqKjZq5gU8fgI3sFLUxKTQSPOujE/FBydb3dmJ4z4I3MjAfzocEJDLCtwRpIXCCeZ+Tt3IPcuB69f78Thx2bDiVc6ybsGoC0NHiRsSzEN3JgtK35x4hiDhQhHsSCMWfQDb6YPrqUedvIWpUYDJRkrtPuxCy1nDqBVZAp9cm2KSGIUztxaNKUb/QFGMrGtnRkftO3dp4Rkg+2fhkb5NIAIFB07lx7shdkLVBK+CylH/0BIT913hp82Jf4DBx4+m9bC8Y1IDKfAIkmb1krxV3otJDBPihakX9xFPML89tlUfpVpZiPqhkncXRqq+Nz9DJU5m3L/gHiyPwTmAQzTVCuZZ4jTbRRocfxxH9CPWb+orGf5H8x+b8AZf+Q/+HIn+R+Ikl8CRLFPaP9J8L/aAgPp86I/NCrx5FEBEv+H5h/3ZDHKSo/4fkz/GvuH7OfE//Exo5n/w8tE7aj8gf6LxQb4z7iaUifQPc/ew4M/Ax/4H/qfiDtKHoM/oMmNk6S/04W2/jtyfLf+2MbHk3Q4wA1x6fpg74fM5p92/qwTT+O1E7gLMIf+PQmvdMDBotwEtL/i3MgILn5hyn4mPoH9AcCmSHByImKnCz0Ofj0Y+wIfEL96+5T7l9QfUYhFtWeEPy0hU7aJ9g/5os+0z/Opx5aFvEPPL34EcgUQ3Tk9wTKb3ZsZGeznCNiTJs4Buj+5fmUN/fgB8UT9xj+Q9O5SsSWf5h4InAWU9hkO26QBQRmHH+xEBy2gXvalbmw/hgX/lVQHwD57If2hD/O2yUDkvU8Jg+2fLQpHsa2ZZ9AR54M+QUmvsDQ5zc2nSAu4IdyoZ3jx9wf4hBFwJx/tJAJkWmm3+nYBud0gTM+Tx4QzJXmXgtdxulXWWYQ1NlaxSBgZuySbT0P23Nsn62cGct2gp9ITLCciT9ASDpFFd+w7qSDLHjcmn5Mex64Kn1ICU0gdsVuMcjeCCl8SIsAJNpgODMf7tCGxw5S+FZauMtYl0W5UYqOJ+CqAghUDtuIMVKna2KgHLlBqTrnMg5M9XQS74O7mZ07q/gK6uSnY588dloQjzPywjeo/5pznjORkQe94G3Pm58lN4PFPOck4sc+B7GpiJkYFjQF3sUAGjzArSHbE1pr+F/0mXRmaR8nQ5k/g3H4V+5K13mTDOLTGZ8DBlfIFRA/nv7POXDJwcQRl9xYd/yMRjuc9FA0qAubWIcp8sqaPpRoT7Ct52GffduoDTxnaJHRufulmT5HduwKRHfwUD34nOcO1h8PINgRfOZDm76NAel8AEScc/jRDk25ZDr0tqkzTVAOxpbF9GkPfJEf6MRkYOtJZtmGDgIQ9hmPnQecHTpQzHFioA2dAtJOrR3ctGa0rE2JW2h3eHriysA21JZo8694dmRG7yAX+SCzI6PTH8hGw7RTHHMMriOHJlNgaRjY1CRrKbVkOe7NuecP06rmWWeUG236J1RJJsf8zjY33bFh50HQtnJ07EmvtVLjxn0BwlOTWQqZHQrNY9rKeM6DyXhMuxNPa7JBHvyBv8GKw9gRnoANAZ50+AKF/banLkhpY7hU8GQfkfCbWETm4OHhIA/x48CPHej4kDlxHMQ8c8HZlu1ZN3lxcONhcuflamwK/YAvtIH0Jzz10BozVl5cNAKLJKXeD/KdB3ayw3jMHBrCakUtGq8iXUKtLCmtOE7sSc8QOik2RncewtJWlYzPkwn9g/jQaGBneCYYqUDkxY74dOMlffzbsY1ZiZ/54tZD1YSu47z+kY+FvW1ZF+UhPnOdm4cBlHmYk6DruvPEGHtiX/y9E7dO3LM/rexTLYzQ2igCwttabAeZM8YF6GeuoKGLvwO9RZxOcFlVZ19CFpC8tNZ4yFznNSTzwRE5/NA8bGPnoTE0ZeWBNRN3cvtcZzt1EdsnUwghsD31iaNVm/2GrthoG+x52nV2+I3e5H10eshJTLKOoisxsi3bxGyfe0RshQ3bMI7O53F8WduqVouqwTfn8waMzqcz8mN7Yr3x4n7diAU5W3k5WK1N2bEjGuL7xstgE8uIwEp17Ewfw1TgQ7ezLmJzf+6D4DNvG5r4G3usHFWNZqiT852a0QyiQq6F/WGhhqpK1QDa+DjjTvzHpPWca8xLRs7Q+UGI/Z+xbdklfmVbOeJz5ORanNwtrc0527OND6Hzw26Q06wdv67UZ16Ypl+ukMnQFbYtxCz/umpbN1jMC5FdkR+ijRdceZFXLSPEoaSx11ZrWteN+iv5nJq/o5u6S7fyg1/STnyu1x25dz3lZrJVyY6+Ozw7fcl5y6kcKGJtKjCHHVkHL9APaANdcx9LPB+5/PBLVlusy2UhF4tsbHrkaYzI6ZL8MWf6aNPzsC1QgGcdTfEQbNTQhRfytrUTU9Ha0ErKr229vr4Sk6YcA8ZA6rQRr+RrXZtW6gNSBUJnm77nOhVH6CM/scr+lTpOnWU/sk0c+tR/0u3EYddg/4su2Gd16fmLDTvxz/53XuNxBKLIZEqdn9T8jY+FNz605MX52e6s1y6mp22hT92lnchTzIfNhV2tStVqqn7aYps4NzE1LQo+EKLBi9LBS+qFeCQuaScdOZq1epx1ET+jc11L2V8jKL7s7OXZdyPPZTXWXEAcsXOEEP12qRBsmxnJ0F5eLnp5eeVF/ia7QFrJ77qe9RJWcYSjoG9A2bIDDXM8X7QmJplf1pW5Aj9mTHEBbrwkgNNW3kbO6w+5iN3xqarUWpt8iIU+sgHwIMOs+NGRYYOXTxzjaR8vFO1Gnm663d6B66wFBJEXK3viil2xO7iACxkwj2lgl21oC2halkWtFS9DD2TtU3d0d9ZOQBw7dX/l48uNl8ada+LTFMkffxKLdVlV6Broiq+2WY8XbNoghdbSdlmnjnfevic2kXllnwi0BkFqjKaqycgSx4hC2pzpj44GcMndZcs1IHrJA3pT1zvxHvg6oIn8jONTxrnPyRgJEaeqkl3EQjItS0oHL6ezJt7fd72/3fWO7xZ/Shy0lvYQ0q5b4d9Kjko3PtDkw8KND77RV/izXdqst3XZ2CM23dmTv39/R+Ybeg7qcdPrywt1tevb7++zlpbWZozEx6nY9/XrF+heFBmNuUbNv1DLF2IZ2oW11Eoq4nVnb8wLbnFc2LuqNXpI4rqfTsWmxIy8L+uC7YV9NfPUoL0lF9w37eRcrNXX14WPiivzBa30+tOhr78Mff2p6fVL08Kea/RmnypUDeISG975EHdlb4naNz40JKatJU4mko1MjRlzWPnQ9EV2Y1z4PdQfuevk+c4a+v79qu98EExNVQmdTS/suS0KJTWENPyyGfCxJg0KZizT/+WXX5gQYxoQkXvhS9OW+MBkPgoti8SUWsMJPQ7qp+OPzQx1mTV95yPQnQDHt/yL6e/fv80PMrO22JtyvY6dqQ/KSIEdP3buze98eCET5H2fe/mdXHW+uA10vBGvf/tvf9eN+rhQMy98JH4hv4Vt4mvgIBeBHf2xKX/RIjFYyP2RIOOw+cD88mJdLgs6xMedq77xERU3pkN2U6tl1nTnI97vv92ow0PX1GuXFu7pL+gM8devX/X6etG6LiriG7/Wtc3/VPAF+QaXsGzrhr6LXKUycWJvX9eVfiPeAPcGA9nv733qin+Bqibcxs4OB7lBKVsbPHQ43/nwmj2CLqdlmzkEhdqgOF1SVfAHsne9vb/N+N1ub7qTo4HiodLAhoU101pR68u094Vr+gX48praQz/5TZwmRLalg49Gd/a81C5pIU4DPXegK3SEHEpN2/hF/123aye3zJNzpGLHfUKjrg7qI8sq8k790isfPNsiZO/wHcq1f8Cb+8Yb6zB6Andq5x3/rrercs9YhfPxjf04/S9fVtbkqtaC15R1w+gr9qdWE+tTzgH/Pk0npGIJ6IU84y7m8jsWLcvGmmxiiWhlf0vsbBMP5N6l+BFZEZK2Y+8bH4+zNiALWjdsR/2ME5cSxjt73E23+5X6u+mNPeH7t11vbwe+515/KOvwxkfTK7Uijp19/B25Vz76R2hr6/SLgGuhFvMXyBr7D6R/OB03cHhgXECMX9gvX9mvXl7iHwg48rtSF6lXU0cZK8zMjdFROegJlCd05GU6oa9HnEX84/90VDnG7L7lL42wd805wT9B2i6LXqi7O3NtYbzFHjrKYXjDPxQ9woZ81LxxXUF1CCbYpg1NQHL+WPNo7AcbMov9EDT3CTsgffBDZ/PDOurI70dx7R/wnhCbTAlRbtStVNC6PAXs1O+dAr5jz85+tvPRNXnOX7KZ8iMikmiZnusbdjGcdZ1r74GMTm7u+H/jWnMgIwSTH97Z71KRl4P8P+XANv04gkCoQ/sJdmizLjq1OOfmj2QTU3A7dmf+oBhPGzTtC7044iOkWlbNPW9dF6U2qgkZpRxZm7kG7Njc2dizTgmh9hiHvvC30EM+cMg2vFajVtatzdxnPuOCRp+O2HfgW2LV4b2zbhOjD/siCybDY3vKNeOiH7BPHNMz17Er/T/Dn9T+cdr+IcQ++/Yf2zj2Gf4oQYox/wxa1TT8yRM5z/6zRR005+jsW2aYwEQuXSkT+nFk7qByAuz1msD0QSCpJWEUI8FGMYgLAqBqjBvBMpVgOUwH87RjAguRwjmTHA1S+tmqAl3QGll/gswF2Bf0PPzsfGqf85iIYMUiJP4giC5cUpC2lWPSphM4UenJxQATJw/dIBPbCfgwx7RzPoNPEN7PEJrAJ5I/dG3LPuE5ET2f+xlHxgSMztj2k+RssTedSYNt6f8Z7AcPDdlQ5PyZ5h/H5ITgohb6z7NROJQXgAmX1KcfoRihp9MD6CL9egIMCtj+oIdMidm05xSLrnQyI/pnm187v0DublR0gvgMwcXmk2/KhCqnbUVP2Rn+AbJJBBH6gerAOX7KScsESPvk/ywn/ION+OQ/6SBV8IHIs+EDbFombX/EwD779tkyPc/wBjKwLRg4LWftB0wfiF79xcEU8SPbGBAaQzMhE/RHkkS+BKQfwA0Fsg9DMk/YlbIKCPcynhOy7ADxMZjKj8k3LfbF9oHQHwAN5wc/sjrzAcmyS3b4hzqKsudgmiYIYnHECAzMe67IRTMz44QHCVQf56nLf4hD+Ozoa6pamMu8EVXwWVbxpzHW4wBnugF02JYN4G9HwcFkq4nWAAAQAElEQVQFDJMgKBlOcQzwkuidYiCXiYlsEIOGltkBnLx08MIynYBkGygVFz2ha+eCO/AfNHgruAHemZe4mRw6uNHOhc420kBy9tmLJlRzYcRh9mhiFpQhCKQpfjiDjv2DhWuXEBUWZvqjj8TBFWJCcAZ/wuTD98QkNcS9hJ6QcQBBj9O8kMSmJFgloW+MrF98dlMBsQFxk942djxB9CeaztmGbkKXEoNgzY9t7JMswRPvpCJuDBmfuMmXqUdnWRbZsUXIwldDHUiDvKqSHVtAPE77JEhNPFCTRrKKa6TmMeTowMZJPYQNycVQ+BI/7q+4yTMgdXFdJQ6acRlBfKLvk+eR0hnLPv8mZdcRJBfPgZ4DnJBjnf4YMQiWmYstzqAPrAxFk1hcUVk8EARgk2HCZaFckSlZOVpr+FbpfoCZix9xM8i0qfEnBBcoF5RO94TxaGAIf0a21aoUWojVEZK5AMYorRU5pXkgY1BP00b6mn100Bo6IQRXNWatIQF86EOHaBAFRQMKXVCHFTmhF/zG5iEQgnQCIwTGjjG6mFZhL1P0ieycK0XHGPABdpuyT3noskMu2+Tt0B05UCqxNbImHzpHapbxApCOSTugtU/+3FBP3dC54Qc3/gZwccou6EI5WITMKhA5A5uE/NRfbupjjF00oWYGY0IzEPQZkguI8G3I9oSMEYXtGYsXdSWjKbENr4h7avN8cODhGfs5oTEPCYvmgazCx8iJjux5wcf+tJ2Y7tT3zr57xKbIB0Cp03Zwex/0pSubT0cQKO0ouuH7lY+PE4cwzBEsqpWnFfQO/B5Yg9egLcNYvcT7Q5m51hYlpgey8p/TzFpRWQUkL1U87LRNGw/Yi0tWJPFDx1XKvoJQTeyouTcyUB5qGg+cVilHYUs1Uyd7hmKZqZCXGCaWUmpq4Jmg6dRCYjmgtcIr+AODtnsQi6HYrYb8rG+aYSljY1fi0aHqc1MAD1/4A4N+4yFODXvQeO/3UGqUCctQrks7L866h4o9w+jYMZJdU4JGlpalCfPVbDm4gY5R2C4eRrtGt7blQg1sKhi4tAjhQtGsoapSB5nc99HVkc+pGQ9kkW5pWOU2IfhAaPKQeVAcx0EcgIGuKuxxSQIsFfKfe1xrxt467YTCtgq5BsqFHs6BUowLj8yY/pi4kqGTipxAg48HxsWGju7gA6PDg73pCxrLGoA47PQPFXFq1MTKC5roCYwZFKlaqbU225XaPePBLA/UR16EksfIS05GNVQg04L70IGdV16Y7txPCF2FrDv3DXd4hc7JJ+ORp00xO9Cxs4MXdlctKi84Ac2Q8jJ+pwYCg5esTMtG4WASsK0DffkAkBcdC34tyyaXJl2HJuuik2NpkFd8wY+lWQWI42DtSpZdKvg6Oa1qWtqqxHO22DYe8KS1GiKNLlrRuqifIVOrWb/rZRPOiDThM7o9aDtgTb/hGSoZPUKfUL5DvDOZtjPfyJGY69Lkg1i1tAmQ6co1+MaFveNbQJW4dV15uTfACUitapArW241eYs4DQ/d539m8R4qLa2hRbILMVZD1kFsRoIwho6sT2LXoR7MhT+ARoUm13yhbGBYJ+ekRSu5qIY8Ym32hw7yYL5KauBg5OxKDRq9F95o2qbGD915w7UDNz5S3HjZslNbB7k5kC0hQJYCyUsXR8nIKDXZjbGQ7ZgkM27EeV0varQZH9hx+seagC+41lJ7kxXecUL8xf9BlYv6f9qe1jazku2pJ+ulHBlDpFLCTtsqiK0cxY9luFbyyEB2ycSzE+fWmiatrTaLnZpC90GOD3y/E4P8JzyjQvBgoFZ4BvWdYWMCCbKKqRkUNGFL8gJN7D9jPfQ8EC9UM8QumzoTe2/X9/c7L4OpEe73rrz0/Y0PFfnP+vZItKDjJ3qY76xzECCtQT8vx0Z0km9EKrb11A41NMDnGX8kb2OIU6DQL+hKC+unWs0aCK84Zku9Bh/7Y/09tU88brT326E7b7NTL8lpFVEAbIsTHQOw5JJUMtBaQ9dZJ51klcGCq0mj80BRajuxD6JqkYlx7L3nRXk+kh437exRkZE5q5Rj4FhENdbaum3wWUUdtGYF1m3RQj+xMMHL+miYY3vSLeui8E6eRbpcVvhWmT+duHISo0eOsbOjr2MYXQ1kHPRxi36JS5Nm3liDKuvcqw8lhrG2VanB0xJjaGqCsA99zM39KHkGduQOlWBQubRUwyLJtqoWlazBvlGMk6vUbuQG8i+ED9bdwBrYyAlWpS5Y06nBEV78WLIOJV58H9AMQOxpnTFfN1iDY+yZBc91ByfX9SLeeev9bujGWbvUw/zg0Ux9HWpVWlE6jCzu1a7M77zkZprYFn4MJR+vl00r+iFXtdJPP3/V5eVFnXs+YaRjX5n7iiah+zjuGvEHhp2Pf4RQjT/ZT0GpLcWH2Fd9/XKBZ4FHuvNiPS4gHp0NPdKCzIW4//Tli77ywWfFMJPkBSELhC8Xa1vFsSNTfPR9oS3GaCcnPTFnj1rWrpfX0nYp7azFt9+7fv/3N/3663c+jN3UKQZcgA/eUbhUxCb3R/iPDclZjDS+rtTgMv/rPBZmII89gY93r3wgabVSP7sOdGwY1sdd5hptZDRsb9gsqkE5LIFG96Gsi2KuapGFfn47e1tnfxqAGYuIHtRE/kWYjH2LlI+neKob1wKmQ6J3PjzlA1TZEEhC/8DuTl7u7FmB7AkiP+ZDGY7Caj4C3rG7I+vOh+t3/f7bGx8HD/xZuG9ckKtJk2tQ50Nsx85vfPDsvWsnzt9+/z2iZt288mHvp58u+uWXr/rlb19nvXz5+qqVD6/L0uQmff3bpi+/rDpsffte+rf/9jt634iH0Hfwke195ueND+kH9bSsQnbTxr5RCMi9zZXrYPJGaerr1y/UaKnh9roWtCsfBC/UDfhtpV4v1MomsVY2/F4gdGJLfNa1UTsLNCvym8rY8C59/31X/sUhoQI3tHPNyf5AGjS6hFn8EMmhOb5sL7psFxn7Aq+vm3755Sf9X//3f9HffrmoZR/H30au8194Mrp//pnaJjY///JFP//8kzb4fyZ2Cz68Uq8bbWvSy0X4uOpyWbTzQfW3v+dfG9/FckC5dH3f9duvd/37v3/T/TaUj3n5iyBzibLAMz6oKdQr92Jpl2Wddu/k75YakjWgNe22buhq2i6rFmzYXjCCk9LTukhZ06WmVk0GyRamyNnZ98cYsjiouZ3rUa6Rhe+Qa2d/GQQwNHfuySIn67yxzlviUgu8pg4GAga1KRUJYUqxWZYwl3xYXy8XNdYrxKCHEifSS166fvv7N/0ba/zvv73ryproR9Ngnb+/3/X+dp1wvR7EalfWy45NuU6mnilp1sFNb/C9Xd/1lr+0RLIPnMxeb5Wa8R2D0rrEHnubPB2ayFnXC/G7qJhbt0YcBZRcehz4R3xwZ45tTx9G9gztyr8W3jZiv5Q2av4Le+WFOjVzlIhevizg15SmBG9s7joP3JQJxrJsWqcdaZsWglgxCDLb/GJMEkCPlGkk98HTxo/U+06wjZ3bskijK/GFi+fu0oqIQpnHoRU7jXMRF//vFB5idMwMmvkNe5ERAVht7FgaY+Zj07qtWpCR/S45uPIRPWtNHKhRWxat2zJjGj1SU+zFKCgGNTGUveme+hqgODN/kNedGrxdbzrYlw/yE5r39xv0EBpCADaxPCbcQtfZA0AcY6AnYA3ikLrttO/UDlMK4II6PB36aqU7Mduhyf+y4OBarhDg85M2w/TzvIhjGCDBormWGQ1yMAqjVGq1wm611gRawTb2rkAVRoIIH+FUwllN83ASMZgExijsNIAoxkcfWTIMJun8wWzZoZPgUo7oSxtbZ/8xkf6st6h3kwEhdwgd1MNsMx5wA0ZuwVQoiZ2ib1sTRyvknrHVjMNTn/2g0V8cLrg+4e0/jj9N/S/pftY3iyBW/knyZxPs/7w9/U8y7VPGZ91/UElw/zD+3zyYSaJ4/iM1tik2iowFsbMRZAEeXDyzcP7Ai3tFMS9L07I2LtBNjSKxT379J4/k5TP8R+zx588x/yueD5ka06+/oilsfuKTL9vP4f9wGzlhtk9Z9tkGhyk5Z/c/+4MX049n+fyp7D7Exe8M/tl85v4VfI7JU1binX7gX/FmLvyfXQ7uX8FTZvgC9qd4/SvGx1z4A4+hbE94jtNmPhA/Mv4Mwc+YPvj8mLTT+zNI2QwNTdbF4OJK9+OMnEHgwxoolwRxcKDJnzhABEnveTp0zwFtlefaWrmAVpVsAwJoZeWIzLQBP3DPNnM/9EHBYPzJVrDYM5S1not/z9VhVqeZCkgVO1jn5/oGzenKj+aar2mXQZxndNx5KM1FPXvH0oobiKaFm4SqeljJNWzaQ0XTTpUEbsw+OETZ5ldc8Do2csWaIynoE8759BPj1hpznr5MOUzbnrj4tnOljl15iLqztwU36fQ8PG1MvFtxQQU9iFf2muyDT/jMZ0e+sA/inIzj40K81pUbH2ChX3XSMQ3V4GK5cxNznxB7PgC7koudmxIIHyeBIUDhzV7bWhGTAz8PWmJFzDp7e3gObpJyM3PM/ftA/s5N9K4bN1K5eerMH0AnzwO+SI6S0z6n+w8QvUGGHk+xhNFEDv2ZY8wpy/j7Z5kdGxPLBGvKMnQGHjzxK3zBYBoxOn1MPEJ/QsfnPufu+DTmDZJ4OAG4YcQtxI8JndyFN7FNvu+8XDuIS/KXttPvMAzgbIc6ijnhx1OcyVjxEmToxIHZsrHyAVVF3azAMvF6HMGva/CNdZKbXuR3hIaP+IRsYCOi0Ze5jh/7zFlwmZf5hZ7fSZP6zQN0xoEOf2zfeXhLv6qx1jZFb2M9CAFo1DyQFVGhKWyOKQe1EF2DrIY/8g+u94NJQ7Ow95z1W1N/dE1Z/HQYZ3x3Bo8TFdCdg8gkirKt6Ms4PMHBOvF2OKSD/SKyBhO25xwmIWvMvv3A6TxCF3nSD/yQpp4ittFnxmZeD7DNg8imCw8s67aRr+RmUaumYk6fD4RFBwZwogm7YvusGfYRG8kOw+DBY7AWh+6PlzT3m+gP1t2hGzhSE0JNM4T3yBpxjr5daq2mLQdr/spD7o263nmqoSxllQQk7p2nhTde0toGbw0I9uwXfFg4mINQYi791HvmOvWh54HeyEn9BxW/bSv73emr6Dfu5VbaVTfk3nDmygPYnpqAP/JtdD/k0lVVgbZy5MVA6kfQVgNflgO2qkXXespnXbRq+L0Aq5bWiEP65CP9Kp3H0EEAU6cJ2bqe84if0xtyNvIpS7ZV8CW20x+dR/qDen7mrlWhc6EONl0u6wnUw4ocG0FP4XQNbWQaHygJTBgfehr7eni2y8aaW7ViS8Mnm/jwMBWbb3kxmxwBHRu2Fdr1BRmladMOLfoWro0rL2uSixb/gehNf9qP5vQjP3zZ+yI7D8eBrNtODcTHXHf3qS/XzBkNik4TMI04N8WfwJSN/tBHFA4RUAAAEABJREFU5kFtP3Fw/DiHFHvi6wV/43smo+/Ky6ArL/TCL2uusZPuQmyfgN/EeFkX5EAUZqBTw/Fjp+bjw06dpX5ig2zOE6I7e5HhsfOr6Udr9aDRbKtK5ROXNv6kJvMiKf2DPX+nnp560p+6pMkvjth0peYD8enGC7Y7147EtZNDSD7O8B74cNLdWDM3Ze09CaIzugM34jSgLexPHNbEgn5khL6R86yDO2suOq/UTrK3rtTWsuFXaqXzsuHQTp46+Y7MG+vUCIgc20qcNmIdvtAd+LyuTRsv3fKvATb6HTsoKZF6SeHWvPa1ajOudnBDk07SHR07NRVfbWvGuUKjiFGONXaiV8zfyOcN++P3BPp3YhgbOzG0PddL7Azvjj8HeYme8EVPx8YbMbvx0rTDI9R16GzT9bQzfq1bw7dFC341YvjKB4ftAm5doSm1xzpNXAYvN2LHjY8WV2o2MY5fCzSx5eVyoWY35NHiy7at2nhrV62EUk4rR3iS84Fd8amqZGduzPaCnJX1LJn9q8/4xbfQttbkGbvQJ6dDgi5zkXtwTT7IWeo3dIYMt2cuIuMJtrUsK3HcZh537n9ufDy8zXq9P15s7lyH7rol/sSyE1NxVDVi0+Bdp78LsVq41uflE2IVgYVPwQVgATVkW8FLlm36ViN2l5dVLy/EjL1hm3EjhrSXjJG9bQtxBOhfoPvylT2whlA05dKRiYlL064FW1bkRlf2mE6tx/bUyJFghAGwzS/XXupzIC7QyUmKMq6mn7jcebH+/fuNDyFd1/eD682G31+w6QKkf9HCi+7UxjsvjnuYFdlYSD/jXEuDMXZWK+zugGRjtM4jOQykTkN/YsV93V1X9pTk4aDObasS33beF+Yeda4TXly/A1nTHWcul1dydNE8GO/sj8l/7ImPA1/HnDx/GvJsnzGk34jhxEncp3SFP7FNnWe9Fr5ERmh+5O0y+VMLeWuMOPaeJqsAMzejIFfRb8Rv0eWyzn1ftnbyc+fj4batyv/DsrViDQzt3OM1YryxNtdtwa+myOjUe/bMnf0lsbOjpyRFz0kzcDZy8y8zTxrmOBOnO3UdHfe5b96nTRdqb7sktyv2behaEWf2ZtYiawQTicdQz30Mcpa2oEFzb123TflXshd8gunMMXESFJ11aXvKW9ZF9YhBaFf2HxthJOROPR7kasCTHKzUfbWSbXVeLMfXzsv36F3gq4amuvJxtZAp5T8h+52PnW/fD2zmYyS8K/uQjXxZK3G88GHn8lpayHHqm/CK0kK+kAG+NW2XTS8vC/l5oeZX9qEDmq7kdl0XWit+XIjVSk5sx82J3+d+cqNur8p/6pZlMPVu7GvlpsE9jnj+Cv5KbWc/FMeC3nz0+MqHvYX7mtGFTQNgktgs+EK4BRn2LXwgS47MuGFf1smuKx/Fbtc+2/S/f7vxYfOmt2/3xxredWefyzoIwK3k9EYtbMRp3TblGKyZuLSt5x5ZfHywSxvz22XRy+uq19emC3tS/rX+Qc7ixwsfybfIwdcVaFWyrRxpUot36m3gXGvG9syXSDd11ZH5Ssyx4WTRsizYe2D7jpyizqQrHyLu1OINP+6PehH0WROiM0bjt6lqwd4LtbGxnv6mrz/9JNvgi3vpDd3IZn+8kfwr110mlOM4jE6z99By7d2BK9e9v/OhcV0Xvby+EHvk0hImyZrHYOCScJmaEeCJT67TS+0IRz0ZhgbX1PAMcssJrVVuCs2gxhOftzfyyr6b55t8wHnnOeadD0XHISW+uMP+cOjOc89xHLJr8huBxeSFGm4RCTZTKx+CX8ndFz5YD9300y9NP/+NeubDyp0YDGyyF+Jz0YU8DuTsrN0B/qB9p06uQCd/sf3l5VVfvrzGZEV+1uPlxcRdskWcGnY2JSYNQ25cT/OvqI2fVlF7nThILs2PvTs+vH1/1zfq9bff78wPZBV75KocicFvfOD89u3Q779/l0G+XF70X/+vn/Vf/utPolygtRZ02Vb2OEFlgNCrUJR83nIPw9qLX3Pe/GKDOKrgX0VcB7YBrFfCwIzUmIv9b9+/K/+J3+y/zzlDYRsdVmOhVhX2s4hF3fZBPe3I7NxT7DMml21VIc8VxWaddxFWDQQW+MjQ4wgOS/BtJd4vrLsits5lBnpLHRnoFokfCLmxNt7fDn3/1oGbvucaDm6w6WQvTlx2amYgOHAjp1diEr7sC5ftlXx8JZ4LUMr/WgmTWIcHMR2iPNWq0E1fwp9NL6z9+Nya4RE2NvJQmmYZIlnRnzxkFNpX1tDGfnJ+/D1ppcr0hO1iZHv2MRUJuNql+30Q/3fF9kFszUzqqzCyAdFZiHFgche0MM4+AaaNPMEn9KUfWYnDzjrIfbQw1OIXcsKmyEpdLVxDtq3pgt2Z1+RvUOvjMHILA9a1Yf8iGT+43gQnjuIerjVNGRt7qmV1jIj+G/dckBBfE782Y9mIaRQ4E9Cm6fN6eFBTB3U2HtjM/IDkMhBM/Itv3C5wjyvq8K6s7UDWfq6thZNtWRQ77WgDuFYJ6ZQVejSP/XGNm7JHUEOdvTTj+BEMkSNPB3oC1P4jrqGJrlvGyAn7VHUyIacDA12DnIGMCRCFxs4A3F+cUE+sXTI1UIYWTPwe1Ejid3DPBOrjXMil5EyduvTjCHuAtMy5jgzbesoVh+GlwVW0h5ABaVdD7sr1L31Qgg2Amk6Vg0ImPPRi38H1cwfSDxT4SZBgBgF3UIpjgTn4Jz+T/tOcbdg9MZmLzDn4H/qJaYVt0+fZRgwq0ihaIj96MmlbtiVO/cXhx4Ttf5iNn0ncZwgu8A/E/5sQ0RX47xHv+GKxcJuqAVUzSDMWnwSkTp5ATZ0zlmz/AIrEn8GZP0GPI3Jt/+ChH9xjWp/5ZwxR+pxPjp50f9WGLjBXxp8Iplx7Yu2znQN+LP6AC++/Akj/5RneJ8HU94gFLqSsZJ967D+1D7onz4ffBDo+lxu8BZzSn/LSBmM7zYTgnhDeE7o6O2FnIjYGEiOLP/DanhtEOTrOviV4xgfA+tGfcpjXgy/dAMM0fwJ2QZQN9A+EPOFJFJ7KzwPx5/nMPeFBQizHhOf42T7pbMsgn7LOFn+IJ2jZnhD6jKWSuFmUrOcBiZ4Q3PR52g/p9CWtiImmLZ2rbfQQQhViOjSBQyN/kW8CaGTWhMgMIDINMmgSKppCMSc9zjDR5MTrNB8QmkDqpXMhG+gMTIJMAB2fo4Pu1OuyqsUG7Ma2zuSI70BBxKlsAYH0A3ocYwz8Hdg6FLm5KZsm5yd2ApA8qM8mU4ObUXFBDn+gD+qRePXAgyH4wMl1/ob3vKkRtmvGtVnTvtjVWlMt58P8wE9xlEtV4CGoKk1GnUfkd/QFBjZw3w5tQWIu3Ac+nXZBcjLkFzkDhG3ohO+CLpZpjkEjQxPS/wCdhx35AS7YyAnnE04K5GEIoZjDhk+BDJ6y4lNsSLzSntBDotOXSJRCLw7UTDsTu/A8acKXfidWhq4adtGG7zOA4gyFPmQePEiFdxC3sz3ncO+DRieLcnQciv7gInvnDi44MSjyEp8McywfMRimjuxBTUqnIKd1RlZVA2rmKR+9jhmzrtYKaDxkd3yGG1keEgOhKg39nAgCPU8mXGb+kRNsjQ22tbQmY19sfeqYPPzYJ8/5UCxi3wWG55ehogebIJnQiXH4a+qRqgoJUm6agg/E3xM/1LFh4uY6HjJ/Mhf8s7ZnH/8Sotibro29CrWRb3o/7nMMpsUfjNq5UTu4kRzgwhtZWb+OfYEQAzEzICSF7gkJZHjFgTi1Fj2n3bHntL0zKxVziZEZRccgr5HpD5lMIMSJmrEfwgoB49gYWQPnbEe04n/Rh10CLw6yzS9n8DThbzyshGagb0CHWGXcylp4OVXQBt+ZSxu5Ik+ghWDZZ44YoGbwcueQzkm1du4zz/x1+ALicGFnxqwR+yGDYOXF8Igt5HZMnR11xCw4PBuBiZdaaxK68pCbB/T08yLJkoz8jAd81ZrMH+Vgzx4Bwr60FSwz0Ib+CR3dN1447ayXMdAIyNaBrXmASqwzXtlHl2UVjvOAtSv10qdPQeHf1GO0WtWaGvTV2owRUqf9LTEKDw950SWO5uIXiuilV+iuVkobaaELMBXVNGBZwKkfwjNxA787fiCFPK7CmkxBe54P0efg8TtAfgC4nRdmHdtiTiDl1rCDKXQgGXob3SBsyza98zTErTVVGZBcgC0z5ne2MchuWtpGwEp2BaWKDmvGKbE+eHiMHQJnW9kHWzXlgbqq5j5me9Lv2TPJmyHOQ/B9ruFDnVjolK7BtTUglQRd5Iljh5ZGtpU/IQ9f5hvrBI8VfbZDpsSqE58+KCYwrTV+pdascmRrHqn/HbtOXw6lXiN7yko8ANxQ0XpyYGnkYnN0BJU2Mq2SDdAKP8RhW5FFOqjRga/h77yQWMH7w04b6TnTSrI9oaPnYJ+jgdaSjIyhnfwf1PxB/MVhW2eNRcfAT14gbhdoj/kSfhCHxAIWqIXuBn1szXDEZQyjj6Gc5D3zxuYDXYcc/23BpOdhM34MBgZykveL4i/Gkntye2iy2NQCgjtw0g4lZud+GpomjUWSFbFLsy55KQMfW49W9jtx3Hhhlg9OuWbCAIZfZEpFP5SmFX4TI/I65lxn3MEndjSc1UqIVmwJSblx3YOXwYk7YxL+QPIQSJ1UlQLp7+g4AtQ1YhXa8NvIAtGpldDQVWow8z1v7oh4SE4oNS+q1iTYMIG+5ZJQpez1gj5ynmBbTz2dwBfjZSHn7HmXddU8CIeJS2Kc9banZrB1julPD+GzSxsfUeLTmR9mEi72yMRFyBj0JU8fVuSHVowDy9ImPnZc+QCoMbRAg2gd1Gfik7kBPm0gL9k69wbruigQXGfN3HnxhonwSQd1v7PuE+fkO62xdUGfbdkniGOoy9gJikhZhF22sWNRbD0ofNRhmpHbaccE27RSZC7UWGzCTMGMnK7zQac0epd5QZ+XpCtlukDrkjrXhqPfRQ+aQQ1JrZrCP3Vm3cF7v1918LJNMQzYcn2z0CF1ZLzzUSFx0sRI+ahy5wXr4DnDtvInMUoMdnLXcebYB2tM6CvFZtsiDPSHqgyU2qwpa05Rd5ExyGXkimOgL/tGcnMk1gT/SNxZZx27IsduOsgj5GpcE1NnC60rsW2gS4OX37hKK5k8RG8Rn8gWx6yrIWV/jS6IwKJ9BKzoDL9dxKNzvSBHyLQItptSh3ZyNeZ+NG3FztSFVWq87LOk2NYavTroa+KLWB/zLyuVRDw7scu9DOSM569iU0de4CCuVz6SYNopg1ha/LGECar8KEfBJ3IwFNvjQ+G0HTsNvkNbQGOenLSmBiyt1KppZa0uS1PVgtwmkZcdvTfub47jTi0NrdDbbcqKRqlpx/53PhTEVo0TO3pXYow0FagK/pCWKsax7yCmd2bAEZ/44I5NYAZrAwOxoxAHozEF5xMTpue5UxepnXSxImAAABAASURBVAws8+HjhY96TVm7wYW2FfzhQ0poB0FptaK/ScwJ2xUfdynzGx/CCIMGuE6us4Xe+SCUnCaPqZ0DGwcmJbb7rWswXtlbXviAvF1KjfhE9Lo0Ply+aF0LVcQeujs1HH2D2s2/qLy9Dd3epdv8//ZiRPw+duw77RFx9bSFMWsluejMx4/4aFtEki6/GNXIY9bjOx98D/I1wA34Yk/xM6i56/eu92+7skXghmxjIzFxw86add9H187aG+hOm726s/as2DaI2oKNC3oBhCQu2/woU4JNjRi0Ql7jnp44CuqOLwO5qJMsDqvchAPoh7YK/U2tJNiJK3Hh45RttQIZQmSkJ/ZlqJX96HYVH9EKkdjkJsgVu19evmhdLsgvHayfO/t479jL+v3yddGXr416WXW5rOgtyZw067byIatT66XsKQ0/NA8cpTWEdonQqBZ0YuzGh7H2oFupBdyUu+QxtPMR7TsfJf/t//03WRLbNLHvOvhYXUSyYfDaPPGX6IaHpaOdvIm94fX1opY4onAw19DXsrd44D95hHhdNmQX0kUdi48rO3Ndg/0j/xUBYUxyVOhbymroW4lN4pe4xJm3txu2HthR8tjVDLRBjJpe+Ki/rFL0CnslS0McprGyRq5cLzr1ewDFTHQZmz3ppLCxFFLS8Ijre9EeSoytFd1D7+/YcBftjh+shwQS/zof2298uHz//qbr23f07fgm6kessS+qKlmRJ+WD49efVn39eZXZdKp1vX4tfO6AJy0itXMty3pMDPKRUxw2dLWpbPxrYGram/UU297f73wkuyp5yH4xWNOkBFvHhOOAZzQV+2c+Jn//9s6H1ncd5OGXX37WT18vWtdFVgFS1AQwX8tSqgaurIzLoSG+1PrBmo8vkrl3Pqb+hCa6DS798Ly+lNZF5F76/e83FQLLCJXUWtNKbd53fGBPG+RG1FfazH35+kU//fTTXA8L9dSqzdx8eX3F7p/hfWFuQw7CsFE6dOGjflEjd/JzzV9IoKYTW9uyTQytfe964+P9zt4XFFgEnOcYwm+rsVdKPm9twDWIXi4XcrloYY2Fj2LRxwHNwP4dfWxzurMPX992XZ9+wW/ujUTdy2PmZsDz5Gd6dg82+OwNc8BPaIL7gw/kasajEVh0lgtK4ddOXvvsN9bjdmlatzbHWbpsVdSoldzs5N82c1aaQPHTquSCBttSUwP5I30oizlZsq1yU+YxV884pB9appnTPAb8mbeLsdX3AxtGQqClmlpbVW1BBoKp06W9aFtftbHvZD3cruwZHV3UXOzutLneZZ1kLJVsq5CVvqgfCT2s+Z0aiM/2GQPjV3IXu+daGQPTsIc1gwEzJ53wgdaUhewuQ2PJpQL0hwM/VIodLAdir4cMbI4Q2EIeNtPPmjvpDuiQjD3FBKfET8eO2FZlVXNQ+jgsVaFrnJiITw82udJDNz73R14NqkP03A/iqfAElKIDVbQQcaYfv8PbkZF5RUCA+cY+YPo17WpqVWCRhrCzlyGDNP+7wbbsE6LLGJX2BNMEaB7ndIb+Z/NgR8ZQ+RFN5ueZCTqpWRpoPsmi+1lXaAKh+z8ScO3p+z/YF1/EDxOV+NGNb7aVNnz/CEk4DA++xDMQzGcI7gdgxOfJv+hH31+gZXui69HOwV/9REXgr+YeOPuUleHTr/SfYHvqs/+xfdLEp2c/bcbnosroj/CP5oCZDD/apx3P9inBNnVp/Y8eiVfquhAReMpBc5b/hCfucxs7MrZhTOdfwJM2MkNme9qcDYousRRHZgd9T+AH3HmeoRgfA/tBc2LYmIgsRE89Bh/qAJOMdOqDbw7+4mfSgk8boDvPyJzj+eNpVsQEQhD0QadPGNzXD+U/HcfwL88B4/A5ZZlFQv9he3Qx+jghpY885neultnwAwzBc6FBefpI0aTlpwAm55munS3Xsi1+PiB0T0ADYRqaF4AIRK7mAU/6Acahp4EWs8FNUtpcDHKTtHOxPjJgIr4EoAzLB1ixGyYwkM3p4ECDOU8bDHBSPXA0bd4ALlq5Q3SVbGvWkM4j8pIHrmk8mEsxRRY0pvEkCk06sKb5gPhmW2mfYIdnTH9tLujonPrAu6B9jItxwD5x8yLKVfL03wI9ZUR3IDk8uHDmpir9Kk+fFm4ic8MRHQE7vCckFh2HOnLFwRS/p4/pxx5PTH5CLZk/+nTYZmTZJxTtZ2BynraJXSeGDzl13kgcBHYCD6Mn4fyVmOcqT90L2frjERFAbnqm7QQg8TmJmKBjW/lDF70HN0aHQMntzHHWC7dICoRGsj4f5VJB24CYcsZ9kEvw9aClmfhT5ZTQMWrnJUzqaVmbWjNymmRzWjNpOo/JFtsBJqFtMsoi82Btpg1l2j7z1NWhtfjjzFi2P4ukD80jn53WDk1JFrqBx2kHkUH4pyVaeZrNg/7GC/11XTV5xMF0bBjiD/oT64N1CZrJ89yxNzfEeaDBVOEG/niKGEQ5ysOHiJPh8RuK0MOutNGTKdtpIE/Mrcfwox3MPAeTB2OgQmeb4BLTUGHvQU5m3lkLBTg5YV45LMXWwdNJfHjGvVDISTwhQnbmbCt/Jg3oHrAUWrrzRN18CNp5wEs/yLQdG2KnkYBVoBFK3yhHLOPztI09NaG1poat4jh5uvIA13hWIVVgeRnACwnxQOc81COrqFe74IOXh0SIPs6RABO3Yj52LOui9HdeeN/yLw0e9VLIMZA2NmyXi14u23zQDc8oq+MUz0E87gqbSpHzB4DfIuvoDG28LT/4iAVTynxrJdBSBpJsa8HBdVvVqul5oG7OtSq1yQOfLOPLwRNNXsQnvk+6jt7Tr7t25jM+KLJcS2LPlIuu2T5+Ctkd2w5e6nVe9ih1y/35Tq1XWZmPjBElcYhYDmKWoT4dicsE5m/sBTdeFh/sc59ImNFZW/JE22ZMlhEW+YGTSOrwhh+X5JIWani7rDNOjl0uxb6Igl0H9kaoQdhWaiJ+x/b7I9c7MWF6zmU+vrVqSqsc+OfIrtLKXrCsy4c+G8mAOGKnfY5tg5EO7A1+x/fkJbG3rVbY6VJye7ms8wH7xovA86PKoegO/Y0XFjvXA9syNthWDtuyf0DkEjElTsnD6WNHP3sggRhM2CZei1prkzd2GTskcy3qM+biWJjPXF6WXK/vut95A826as1qxDu6buQxPmGBqpUKOU8doWmtTT0qqVM3WScDPbbnehFHaMTY8K7E9cLamnIGk9jMrwaJPh45LPzP9dsu2dGs2fKrHA8WgVQx3+q0KzJtK0dsn+IZdOo1ftzJDUPYPKGjM+Mqq1UBTaYVh+1EUiEZ8Csj5kAzmxGAIXMeRTdeQN2JFV3FDhELKCZtfg5ohZ5A9uXGPpVYxE9Z7J93Xuhd0UJNoKQAZUIiZwM7IpkBZ8tLpm1hb1qVHNpW8hi98wUOfqa+4vPTR0XWg874UeR32VbdWRMDrQ17pC7Rt33WU4ZgznNgg3Rjj9+pdapoUt/YX97xe+eNT+4v1sum9WXTRo5XZHZi1xMkhCBWMSOeBMSRubn/YEfaM25MIH3AN9ibWpUWZBEm7Dp48XrXjb17hwdzVS61BlSb8wf41Gx4C97EpLVFA1sOZAqm7Al5ATplYNS2YvO2qVHPmR/JlzT1RjdiFFnRZRWyLLuUIy/U07ZWqmqyyQcI20p+srayvzIE25XnROFfxpGdNteywZUlepa1zdweie0bvqa27jpfVPMhZOcF6sFeMbLhDuENgL2dPfxO7hdeHKV+QDGh054MSND98bK7c+2P3Q1/l3U9/YbmnrjyYnh52FANP3GTu0msG9qJX2I44K/Cv7XIdfa1DZsvkpru2NuJ9cCyjswOT3zMvwTL2gd9xnVdp22S9XHgT4we8AWXdozO+rjpvrM/8eHJvNCNn3diYcMLGBnGnthUTQKl9LPGbByQVFXoDSyyrRwDPbGv8xwxMCxYyNRmDKWdt8r5F7Ydf2PXrBs+gmYcuqWVqjVy6ll7d+ZCj1gFqvISdbCGd8a7YjtSlf9U7bI2YnWHj4WW/YK91yWZ+xpxhP8+c70rccRoFUpj79yz38f8l1vBJ5ewnHTpkC0jKzraXDuGrB4grkeLtq2pWuwHkDvIWVjpcv1rwKb0Cx/sOu0kP7Yho8NJyDTyMW0sCl3W2opfJkfiPm3fydv9qnB05P/++7t+/+1de2qsoR8FBWQdrOxJkOjO9drEwwgfj7iHZl1W5Fidesq14nq9KntceIvcY5Ri2iBwdz7y3bnOJh9Le4FnIUeNDwlN20tn9V3JCXY1wWNsxz/43uG5YTOqiM+J5xd7D+jJEz5Hfz86uB3fDzXiMwZ7gqzY3bJmsP+A5o31+/37XXc+TMAqCRpgY6+5sE+mPnf8/fXXN30jLu/41FqplqFq0sbHhI14VmvqCMjHlV///ru+v7/pnS+edolTnf33YN872DPSF7Hr+DOIny2lnue+UFL2WHslHpusBlj2oXzA+fLlRT/9zIeAy8J63pRjZJ+RI3HCxFnEcGhHx40X/jdq8cZHg539R1Ap9NgrjsH4yv3N+/tVLy8rPi0StRF/EKOKTTq5ECfbxPbOPj/EclL+JeXb+zd83CXiqmjGL8RK7Aexe2mRJLW2amGvr9aYtkxdxO+FfQpi6mXnI/vBx8Ohdz502kgbd/A34EAH1iI7MQxfvkTl2j34SCI+Traijpqw8VC1A1+aLo9/2Wh0mtwNdB5oZ7tVQhewrTE6wAzyIZNLfOB8xz90s865tJLToffr0EKIUtfKAZ/YG/7bv/8qoYPLL7ylQs/LywL9d9bmzrio0btev6z0wyjieJz30h0/+aDDJQJa+ha6DkX0gDTr6J17wNS2WMtcBrTfFqU/RnQNZHa9vBb7grWsVny4Q5jraO/MGxyGf/36VR3BV+Q97y8Gc9EjjuT4jfX5Rk3cWG8ip+tm1mWjTtGppjvz81rF/M56rBIysRe567rqhbWzsYYIB7nQhGppIbSUd4ddpqUvDt81dOfD4HeuIzdkScvSZBeToSnl2rbjh6ifRh1F/mMSXhG3g3juxOyY6EYAYtdgr+0BHDvX31BXqeNz/mLAcrlQJxtxozaJT2xWbBxSZy+j0batfMBeoSkVeRUad+6H3987ddnRPWRMXdgLFu7/Mnfjvmtgry2FBfV658P02/t3uSEB+uw/b3xMv7NG13Wbdq/roi9ftqkv/9J0DMswFJB/vb6yVgiBbKmq5IINBcbwynVxWefcGODJndg72iLoBrEpoFFz6CdX4oiMFbtX5C7obrThDdzZ+97frvh4I7ZDhj7nsJV1t1PsnViEb6jj38E1bxcohf+dPSf/9a4rdbgnltgzmDTtgq2BRrwK+8OUeLNVTt6BIrZL3bknOujsx03hC90JUuITHOZQL8We2LTiC6zkLhIK/q47/Cxhaog6Qf/cN7D3mhzeJNKEbCv6Y3f4Q7ZzH7ezZ44gEZdGsuCHX8yaAAAQAElEQVSA9lCuYbmOrOs6a6RakiEl71xeiJmo6QNa6WknsxKHq7BfQAck11BrDfsXray3hfqHKWaoiFFbpW4ATKFmIX5pBc78ZF/dWHML/tuaR2uPDjx29JVsK/4UzOu6zJjBNu2PfqZV1VStyfwR0BW9/CRPQAEnnbBZSl+fD/LrkhCDrgMYzKKX38QmewomidsMYnion4Fl1opsVEuWQhtbbaOn1JAZUkpJufakViJHHMHTfJyhCS78geeEEYy4qeeyNeLd6JcUJAycCkTuU3/4A+IIGc0kf7YF+xMRTzNk7AkhGljTqYhBpQWC+2dg+w9TURwI0rYK0KfDPuldZ5up6AjYnjbYBV+bgU6wI+/Zhp5QCxLZJ31wT5qDjSIFYH+egwNPyXNI5egOzNH/mT/x5wMeeYjdgcQqkH4gHtj4KyunOLI5ZLEnjz+AOCQ4xEIQpnACoY28J2T8hNggDtuKrj+ATxzTopvmA5gBZ/LoP+Qx8mxmA+Rgykv/E+hPR2hkbKfKw//0J/2Q2kym8x9A6ONvIKSDWklrWzaAPQnNM0SJRyf2nfWQ/lxpYX7AoP0MEjKU5fSED0mZAjL+DPqL4zn/Y6qw7UMP9sSW5zhU/eHHE2eQthU+caQNLvY/adLGr468AGRKnLM5mDhnHL5W8SVR0Ye8yYvvHYhM2SGfMHvgQxMIMnJsyxkA4ctcWob/4Tn5QzWwjPBwfZw3BeEf+I66aUbaXOA7uNTIwQV/PHyJByM2YATN3NMjUhnQIcXcJGgOg8peMeUgK3L1ONLv/ERvlHZ29QNIOyYejbQdgaGzLEWgdK4D4h062xNdTnw1Y2v6Twh/5OZmYkJ0cK+IWCSV7Cbbp0z0ccYcZX7nRiE80QOxEoLYMvAFFsGoxtWuceWa+h2UJ/+RfT8M4KpKHZ6B8FalKsMX3UYE9FUS57A0WxrbisxmJiTFD0RoJ2l7fAB27m6OALjYGXjGD5Z5Rmdg2oge2+hEJm3wwka6057JwE+BsEP3APiCY2racRCcI/7hDye4oYMnpbNW+vQ/skMTXPqJQWulQGS1KuyIfM22k8/Qnz4MZEo78UeVPh8mHjZ85amnkBOwTbys51Gt9BniZ6Dgs+FFcHTFtkCf412plYEtH3VeyIG+aNuyYH9Tq6ZCUeD0v2NvV+Q9YyOdttjWsq4K/xPXkd9h7MQ+7ZH1xXq0GnKpFeZFMdhNtuENSC4gC0pDuYE2KhCj8w7RMneK5sFQU4rUYCh4qqzWClkiZoM1f5y2UjfxPdf6/H9A9sQA6JIMvSylv5PbJ1B28IPHZhv70CWODh8N8jXB6Db8d+7YEhfbWrh5ba2pcZO7LCs3YatsiMIIxJZAT6HjmO1p5/64GTd+QMYZnoYeE3cp5CAFC7Z1cP3sMxF5mWtTd4EfE6a9iLGt5Dt2duIRXYGOox2BrlI1CJFVLZJSGdLOi53Ok7s15PmHyYEt8BzwtlrU4GuJI1M3HmR25KNOiQNitV6wx+IBhYcnHgQEbR5Oi/gEZg7iM3JjW3xprcHPwwK1SImoY9dBlubDTuJE7Zw2l9Ie4PJiFhEftS1sLOTaxqGAFLmhty37hKUtWtDXoD2e6z15tqAveAc35LsSLwbzTFxtq6pUrdSws7WmcpNkAlRa1iYjs5q0bqta1fTDTK/rqmIcYAhHfjWP9EIjsEPw4OuO/51AdHC21dDViN8HtFK1JiPTNlSax8CP0Ydsq7BFOUZ+nJ8JtlVAZBIybBxKPJMLcZRLreqUAV3Rr9bmODyQyOCSt6yBnQfr7A+GL7TRlLnWSlVNPhFKDAkU7EOt1VwneRlhe9Z3YmqbNJ61TAkqL3zOPEwn5MQAWwgN1QGuoJfgh6fTAvvj2iFZSzvjLo7YGrsO1vjO2o/sKy82I/9gT858Zy4xgVyp54VaQcy0PfaHH01zbHSvrPdWrFlivrN2IitrLvKSh/hQVdoum9I2bK9W9C0clW3NPybe1VSV9dUk8MJJm76k1poSqwX/C736y8OyiQe2xIc+2yFDH7unf9RHVanA2SI+jX5NPttaqOtlPW2IzvB1eALxKf59vAwSAiTcICIohEyDvTp6QncQS0ETfYg+9VTcHqAHupryIiE6dmKXNR+dxrbwTDy1lbnIDG1edmT+iD4hp5qkUuhFvApF5YaSQrYnSFaOyHtC7OvICB4WbFmQ0WSftNNfHJq5xLbQBezILVVaZa1KO/tf7Dtlo3pQhNhiW1WrjD0HMoKu1tB1mfjmZbZS6gdZh1mHXQfyhGviuFOnnX03uNOmoYGgRp7ic2vWj498pcTlSNyrhAma+wh+tHmdaFrZo1orpW4l9D32v6omzfGBP539r6vxoib0iFJrTakN2xrSHHdyXRUfFtlNxo/GegusyybTHypVawp/4J61yUvp7s6M5r8UyL9KuvPicL/e8Y29CP+zn3SuQ9f8UzWdhy01/BArP7Ww8HKvldErXurdWZMDuw9ecl95GTOArisvKQ9efJ0S8jsUOeGvhm0MBnWwcz1JXSffDbu39UUXXvwyhcydnHR14m5brTVFSBGYnfzsvPAkRer8FPZsW1PWUOQe2VeA8KzrNnmXR+5sYomC0I25VqWGf2teeC+duFkippkvF7yl6GzNqC/AzEuFnHRSH7frjt8Hc23iB7HqU4fASWc+kWOpkBNdF17sbxsfrcnsMf0Zut/MR4s+4Xo9iOPOR5Kb5jyX9bzIvJKv5NNuyN1QIB2pJwkb+uQ5iH3sveTjEnvXWqGlXtpQKwuUWmvTlstlU1Fzwp89ud+vOnjhW1Vz70PsjHEfu7bLwotlPh5tF1Uhzwtzu3KPcvAhNXm0rYaCVoVIz9oSPhq9kdnQa7dp83vqjzwNYrWSv9cvFy20G3EJDB0Kz0LuBjLysjS1lf+345WPC4kDrLJKAlCt1oq4FHxoZTKyj8QXsEvmw+VCDS9LqQH50HDho9VlW6Z/xs6Duhy9Kzl8n7nFx6xvSUvqlBf+jTxu6zb9SF4OYp485DqYl5KUpYxNrTXk8HUfX7ipxj6wJdnYpxxFjKwiXgt+ttqYaNoRsmPHgd2pMal0zFjt6v0ODxHBv1YFr2TsrglDC/lMv1PfZACbS5bmer1j542PL+/vu96JIWhe4K6yG3Kl2NuqsMH69u1dv/76rrfvO7U1lPXbkN0W0bfmQdOICeGCf8x7goNYYZrkNukgme2ND/o36lc8dxgVZiIyUaZGPJd14ePWq9ZtVbWmxEQcMScv6gd7QWcfyz1oct/aSq5PWhHfhTX8wn3w64v18lK6sJdERslCGBUkViZ+LAvxPWQEXy6rBh8rw49Kxf8haGzZnrVdiWuTWhXWSDt75U4u7tzH5CPjt9/f9Ntv3/nwfWf93WXIVvZ822r4FRsWau3L14t+/vqiX35elP9X7BfqvTWpoEOjvvPB8jsfUbGM/GrqN/fytulDQTsI7MDX6BDeQEW+E4fSF+S/8uEnupaW8ab/8l9f9RV9WU+JYewS/nUKtGFbai45CP4LHxa//vxFbcMolToXs4PrzZ0PHL9/f9c1a4H6GX3VcV+oi7ve+XD77ds3amvH18LuocgWR/aDN9b42xs19EaMfv2m79+uqlrwx0qNp6b31Hiuw4fENiPlXxLz7NnJtfHR7Eevr4av83EXO7g+DeYGRTf6QKfQLdrB3kmt7kb2Aew6qMUDm4/rpr43GX+E733sREF6YS8zcmBWWVqJ20YdXbZFL9TGui5aXOrEXUIu+sQCQKx+/3bTnesQaZFK+vLTi7Zt0y9/+0m4iO6uBv8BT/as3/79m377lQ+Ut4MP1NLry6t+/ukL62/T11++atlWauCOLksI7NgZ2fnPG2/s5a1Ky7IyLwV/HF2xAy34WuSjK8vrjTz99hux/v6mfCC8cz83aSE+gK8/bVrJsd3jNjILeU0H+q63N60XEc9SY62nZga1vrMfmTgkXoUdL9sG36qlGsYIm3alRn77fddvv4k8WKJ+lrXJ5G9drc715WBPG+RWWpSj4UgAkei0Ltuir18a+8BFr6+bqhb4ocyekYZ1dJ/Xmhu2B1AzRP1t+u3XRb/9+8Lt6otaiVwUMlbVWqrWiM1BTrgGNssQ3Pgw+PadGJJ/I3tZ2twzcj348nXBhlVnDLpEvV354P39/V3cTinPLIll9rSvP130+rXpXDcijpBPm3bWDIuHGl6I5UosWmtiVoM/d/bDt+9XavpObLoS69xzZr/NXOq2D03/jYE7ddyRJRe+G5DUjrnuGz5ufPT75Zcv+FDKX5p4eV3mX/Z4fbloaauWdfuwG050ivo9qLld37/f9J1rwvXWZdX0kfKSsHMjJ6mVRsyqCr1daV+Qu67rpHFJnf3ZdGL3AfOVYsyecfpQ1GjXGx90cw0i5OTiQE9X6O976Y7uO8HNvd37/Asn0jsyhiy7aWGBXlgHc596zVpbtZGzFXjZmjr5zF6VpcoWTVw7dXEoMcVI6mFL6OgakKym+DH32JLiyoI7sSHr+sZ1MrYlIrH3xj7F0tKNvapT26ELLvI7cTKxWWZ+RYw06yB7YNZVR8DOOgqt0CyOHXkH63EQt0ZNSsSW/YnHFu3E74D+yjX6wJlB/Z22wshpS62aXrnGfX29YHvDFxGjruJ6lueTzh436xTd78h5Jz43ZO7gTSwpB2rC2IqHjFtb1BZsGBIs1Iq0U3Nm7Qn/OvtD9Ar7T7ut4PmZ9JmL/yuCY2tgJS+ECh1DaR1f0VUQr61pWaRqUtynUXIRmQO6KgsS2eLo9D317ImHBv3kVjJ7SeLbaiHHK/7rPMbZ5HdAn7pg+xGvEVmXnfbAv2g7Karod1Evg7lOCxCviIn8Hr0RElmwLKzp2Ba+2fJjG1+FbeMBnbaDixSYOB8iwENHnkEJtgeY1sIU/dPD5X869z86YYIdqTa/AQTF0ADdeQZd+cno0drQE5CglDbFEjgRf/hNAfwB8adBQkT8I+VPM//nDEesi6H/nSbNuBIjzrMICOgIwP9XYjLH1AzlbJ8/If4MT/w/aaPvr6bs5EtKHgO2JU5xxLfoDzD8T51P0z4zTd/L+nMbGju//+hmwjvhnJ6/kZ3Oj9o4MfkllKeQOYDqzy2onNEXSP8HhPjH6F/1bCub0xM+aDEgUgIfuE+d4AOyP2H/uhu6QGbThsXiD53EMDcImQsQVnI4xFSGf4QHsmgDz8lB5wl0/3Da/sP4nw1C9SS1PfXzC/lTclpSkrgATFD3jOnkvq9nbygL4zUmv5lh/mQ75YEfoA8uAmctMphUkvkjDkj4/XTCzyllArDZiKU5RLpOoOFkCvVmA+5cAHY2+gMbJzf0BZj5s520JXBCxPigm3adLMyZyfO0DS+Aj6FJCDKbm8tcHBtXNDsYIW+e6iFCVi6Yk25pyCgIhGx9HAUfJzgrtELMHEO6cOEOVNM8DC6deXEqa7bQh2faRb8T384FqKMfz/QDG/915gAAEABJREFUYldGtMxF17Is3GRwccX+yBKK7VMu4vX5sI2+gqRULa3pW5LPP8xzPmKJ4zr1TLsYcp4xAf/jHBOHOR8o2xIQHfF9XRs3CaUcI75xF7Pz8JObsEE/eMixqcEGL4j5i8KB4MKRxp1IWgiYPc/Jg9gC0pcmlwr69GBX79iHjg4MdGsemZ2d+WPoK/IBIaiIaSM+c5KfgQ0n9A9540NWYiRuyg58bIpukbHOTVluEKPXyM8DZ60L4qnvGAZwIl0TV4229HFU+g8zI0P4kWG1JvMnhGkXxulHZ9rg0kb2wO7w/rhBOmcyh5sZSHRCFwjtbPGtA3bJNt6Iuvfsd+xA7KyRwsjUX8DOvFi3nZdSOzdqO+t3n2YxpUoMWs1abdjcyceNO77b7cbDwF332x36Q5G1bRs3jMAjXuI4oB+0KIYuV5wMThhYmJth8+AcDJZI1jzsmm38Sid6exxgkH7kFQZuPKgtPGm0ahK8eShIjUavOMLylBE70i/8CYi904YpdLwYyh4p1Jp62nmYuO83LOwqxpOvrJUaW/CvtSZXqWzFnp074WK8QJvW5sYfuQf7wZ2nqDvzqaVtW7XwYBCayLwTy/ttn7Hf86QCj5ETq2zLBsBFT4Aurg+FNjoP5A+QI/mlTV1FfuMBVVwgBk4FYCKnQ5HRytjQPsCMcVSyVOi+XFZtxHRpJdtqVVoYb+umZWkTJ47YX8zbnrgRQx74jsDARPFj4qIm5AMW9KLvaY9tPQ8X/ZzgCr0uZhgjQpU5hp9Pg7P9IWfnoSKQ2gqkZpKfqqZ1JfZAVaHfsqRq9Gmfp21CNZTYJmeJ6+lzQTKo4UO2hQiAFr8Y0j/zDbNaa5MmNscGQjFjb3vOxQ6jtzORvca2cEA8qyo6UxPBi2NdVjUejOjOOosvdmyJyMH+hRRyH3xn7acdyE17PGpjmdeyNmUnZ5mPPNviVOFDYY+JJawCS/63Ga/QfYbQtIZ/oXLJBKKAPJRP3+kvzBey0iYG8SX7g23iehDDji+Z+Sz57CNStucgFLHVNrW6KHoyYWTbJ03GqTv7HNue/EXb4lcxFsA4tJ8hMZpj8xtIEzr6Nj8YkHgljgcPrjvxPKiv7MtVYq/Dplb40tkLr+yFVyV+xaTROVvkREbwgejM3jTU5SZBqrkP0WGphiRhBF+yNY/JP2ekjrM/gDhizyTiZ0CTOFc1Gb8H9XCw79x52QibWkWmVa1U9AuaZ/4yvrOnxz8JxTnZE+2h1oSvjbXPy9Ls59QbrBL6Uq95mRm/DF9six22GPGj88j8CG8MAWUbG4zMZUKRK8Kt++P+4kC2wFVrGui7zT30gEdAYZMlrhs3Xl6/X994AXGdayF+xK7wjHkt3xXZrRVtoaupY8cdX7POch07juOj1uPPjWvaHX3ZA8SBqRI/y7ZqvbAugG1btF0W5fll4FPHxh65M967QOHBUNZ0pxd/cv8tAhcZDVmDfpc08bizglu4vtiecfjOS/68sEr+rterZt0gOHlb16Z1o/6gTc4OXgZnvG0bvmzEp6mx7g+uYwfXlUEt2EabcSVQtERqgHqcHRo5A6yCtoqY0e7w23OCGB/IXxS6+GuDH6ccmqCBTqyFful8xiICg34rYrYpsVvws/A/dg186sQvbVXpy5cvsmOflfiCkq2Pw24KnVRqtahcSp3vxH7wYg9xOlgXnX5r1uSXZ973XG/5yLDzYnTwYeQJuW8Pz7KsU+YgcXdoE9fBB6ILcS107cTzRu1EF5J1ubwocwOlBzIP9ghDJ2MTPu/Ykbm2NZl9PHtxx67oCqROD3gi7yDOyXFZxGgjzquE3QYSH8qIQGtCcKGLvFYNpDVl7XShN/qrSktrWoh1WtvzGrCzxkI7EIjZkjxlxob868GsAdsKf+N6Xyha1kUSdcGvoF/XTdt6kW3iZWilItbJV65X6RdzL7xQbejf+chwEIuddSWO2JTrYHSUS62VBsbcbodCst+a9lvx0ll8/GD19EXlpmVtulxWxSbbCl9Vww4Bg7HlKrWqGT9bHGau4EndNN3J03c+wEUfk+BLjbWybctcU5fLNnXEx8vlogXfzYfugf+21doyeZKrrMsb+0XvnbXRkX17wK7WVi3Ebwz84B7vyl4VOuVg73Ld6YVP+vbbzsc8zQ9Z+72083L5Tp6WdcWWC7AR75p6bYvUwSv10UXg8G8ofttW/pShtWSbD28bL7Yvs6Ya9QBKTDOX+aZBrScW1aRl+jZ0eVmY76yjHR8WbcShVYGzSNOEN/aknoEs3rurWoMO2hXeEnwrQN8xRD8OrimIkisofsYicfEjhCAse1GZj6Kstex9C/VjW509zrbWrbFHXNBlZX8phEEiTJdtCfmp5St5OSTwC3ZsxPBFrRYwgq4BpZO3qTWrVcn8iS1VTdG7kL/WSo21y7SqidiU8q9GX/hQYK6RMwTk2C4tfJhzuyu5TUx3Xvhf+RD0Bnzn422XVNTwup2xWZZNfAfjY3fX27fSfrto9A3/l2mvqLnoLH5sYsAayr6U2rjywXxnz0Ckqgq+oW/fvlN/YMaqvucD1aJxAMQXrHI9X3lmenktveQvavDRaZvrqSRrHoNfVKmIiQudXEfFHqjTUZn8uMUTCAXfI38aXdu2EJsXxe7oCv/aGvhiPVoLcZwx08Az6cYee+c5K9fA/EUZVoOEHbijHC/Yd6H2QPHx6l3BOzZlkvb7Ox9lgfAElQ9k+dD8Sv1eyM+y4Du6DOMxNca7oXzYa6z5r3zkF/NZl1nHyVnHj6zt2GTsLegOri1WKes9f2lmZw+5XF4V22CXtLO3XvHnesY/BhEXwxNoLb4Xen9SPmgnvtkPnfAR19T+68Ne21Mky1Lf+NgfELZvl4X1eCB/l41UN3TeNbie7MRx5x51I5cBobe1RevSiD0w/zPj0GP3jQ+DdlM1MbeoE5Lb3cR31b/9+65///uhb3x4vrFnbZcNnztzB74Nxc4Y940Prfdj12Af60ByzWUM2jt79g07qQ+L+/0dHY2aMLGyCqXRvXE9vXDt/Pr1q6zG/mENeoW9Q9KVj4Xv+csbxx3/8B7Fd2xPzBaW8IY/21ZqVcgs2SiDb6TOWYuSwQeHHcSuj4H8oZljnfLj34B+QB+d2cMur5suX1ctq9SahLkq6sw2rfBF+FLMF2OTiwN/Aey98nE19ZH1eZCTkToiJ8HnL2rcoMl+4pKyv6dWLy/Wz780/fRTQ7bZq2uuy4FBrUqhL9rk9sZ9R/CYohyRf+KTBzDYGR9ue+cD9Pv8ywoH+8+AKXaF/3LZkP+igZDUVyA5RIUIPT4bEH51YnUDruT00J3r8k6Cj+MgHx0aa6PWbCvH4GdoKHWQ/Tf78rqJsZTxSCzgnfwo7bJ2cprxQR29If/tdleHrhsd5KzwJ7HqOHWge2cNph34M4jv0aHnmpDxnWtlnsvS733ozvXzxkfamQv0DHCdNtYurOeVfXrapxyFT1J0nTHQ9K9sVUueG551crarsxdGd6MIGzI69ipHScPpSLDJ/ClwrZ3jAd2Nr93xVayXCRrq+KLHMbDxmPJPhNMgLG2VFdt2chufoqsozoYdBU18SuzpojmMJ2TOtjhV2JNWxPbOM2Hq/zkf2+6sr45+Q7dgeGTSKONT2qffQQ0/8hkexSD2nNOdAc9Q9CVfd3Jz5u4gzszJGogK0EBX7FNFK9mCRvOIrMFP8pbczj2ZHKYNbs5RF6CI4w++yfynH1w6MTYa6IaZRlOj/uPD/sGXpAX+zPUZN0gmtuPM0MDCp8HBhe8hDqtF2KwkIqBPBzUDLyT9RCZgibNtzDZIAolATvr//Jx8sQdwWZ9hgAv8c+7/fTM2tgigjZbYNVvzG6B5nn+2MT6XH2mFP+SVlg6NJjBt++xDa9OvB6T/hLQPfPR8BoP/sIFApm4yH/wTqhU6/CST+ZNaCN2kj7Efs/+8Y4cToK0HhDoyZvvI1ZT7qT/nsC3tX4HtiY69kxd7ItO0tmWf9tuedWgH99cAiz5DeCVrHthg+ja/AF1oB4vzM/Q5jv7BheAJNjwF0E5Z/CSGT0iuizn7pJn8GPKcTxtcWljnaZ+0GYQX8tMe1uO5A1WmJoQvEJogbHjpGIhcmmn3pMkg8w/IcOJhJgQZTrA94ymOzAcGazk0sce2bDP7p3Oi5g8TuTilH64x7bet/GHyD2dlxwUTeweKBvYIysTOknguwoc+ZcQWxCgRaNCIY0yecx5Nio1/BsjkWS/htPInuIDNaAIjA5wDG7L3dWR3+pxg2dNwJ+M54Me2Yn/06dMRMUYV09PuyIMVARBlkoFt2QFNm4/HhWnSMh+d8ec5zoWtir0TEZmzTU/qj4tJagNzNcsE/kyGbnYh5QzJhMwVF+IBceIrJqOHRra5tT3B9rTNcUaavtDI9qkn6xkFUw9tYiYZutCeoE9H5k8Y3GQPbriHjE+tLYpvcCAXHIbEnrDalv0ZwKKwozu+52Ld8QMxao25x2mHp+AFmGyt1HI3wjzsU59tRlJymgt04hFE5qP/BIr/I2qavh3c3IVOOvkbsgtZVan7oRxVTXalKzEnjuSTRjNPyIjd0XuQw+jMXDhmTqL2oTd2ZC7tk+cUaURPjkyLMNBmrNlPfDo3Rx2F4R0QRE9HNyhoBb+VYxDP3MilDjtE1ZoKfzIn5uyaXaYUG3YecnZqViBsK35MHYwn4eOHqdkLOvNzwI996qU7zyojdwA4/piLTeHp6C/UFzStlRbyGJKM+3RkyPzJKY7oykN0wwfbYISZp+wGf4N/Ih8/trF/PEZS5IJibNmm1adWZCW1e0xbbc+5ZV20IDf2Bk67NNdPVU0aOz52dCEDu0ckoTb0DVuLeQg5/QBqSPDOFSmYrIOb6RmPrBk3ERplfFBDyZ198grZnXwnL52AcBIDiVl+rMEcjDq40eV5hC5xl5jHIF6ctGYeljYta1MOxMqGG1/KBf0xx0trMrj4AEIyJ6AcpgPwO/VF52nLUHy1sQPDYiNNWOWyWrWYjweSXbOdfkLEqQkdEm4sc5O9z4es5GNg1wMmkc7DP/SkxmPDmRNk4+4HKQ/VNRryQc5FGB1Syvx8iNmZQ+R0aNDv6uSxE/uFfKzbxmToB/tbB/bpS8WfOXP+JFa2Va2ANmORXAXOPO7aURq6gi55RZlyBBeoKiFcMIsw8Hg0lD8OEQCb8tIqF1AbbIjwL3LCP2I3e8PMCbUwCEL0p0WQbE+IX1lLiFQnCfGV6Cj6Gz7Hvv7gjz/ruk6+xOtgnwkMdEdOeGwrMWutyeWIlfkTnfEzubzxUuJAVyaju2pJ9wSUx/WDmA/uxeymqqZl2TR1IzM5Dky7kDOAyM4DZPDxMTakPbBd9pQ9kH1gc+gb9gm7MxE5k5ecZCylbvDjIbfDUzGKyfAKOS/5iNBKBYBGhVXQRIc4pp98NYgNsSX2deTFnNDYhmdMnvA9AVZ1iAJQZCjzm9XNEDwAABAASURBVDVZXmTiwRATBvvM8bg/6MhpM0aZj879uDEX+Qtz4aspN3M/dBWiTkhcYmOryOEFHDbI0sHLmk4uDmzPfKeN/TDKtloroKEbPYwxTDsvmA54Zks/9FWlYr5RU5ERutaaDD5jiz/O2rQodl7yHOgW5Vy0A9sHFLFVH0fk2uBsdHblxW1eOp52HthknS/NhiBRRT7cqd2dPSX8mbDRCd6RFXswrgNPm5mSqJVQDfyKfDGw58+0bcqCMPENwIDtxL9ZkRNfw9MhHMgaXdNmiJinT+2FLzU+hhQd4cv6iJqVlyq5/gQ/4E965ksXSbYRA5PEB5llrpMRgpiHP0tbmTF6GrYa+jb74U+eorezV+hxHLz8SnyS9+jd2Pdih2Q18tce18EDmyOjWjETuZbodXQbvVWNUWGb0Zc5oX9oR36njuxSfLKZ4xTHhy2nO9B3tjjku8HsGZehoeVhByzqBPMgL7ElNkWGy4pYlMsl+g0Ax7W2Y1/PRVHKNL8/zqeMyOvYONiDOvSprT6G0retwr9IS4zyMumgzns+3pIbyHhBubM+NXWKffm0qWvjBfHCx46Wl/h8qCnsrFrVWkNmo13gKUnkFD/FgTrixJrMv0pBh22ta1P+BVAfO1SH+ui8YNyhllxNbFm8HOzYAZ6X6x3EDCl5Lps6SU3Enx05Dbs25Yh/oUt8EouB72eQSgVByy+4Tu47sgbaq5VcxWxsFjlCgomOQeXk5SIs4K37Vdh5KOOBj+UWClR0MVRrDVtW/FtUxRzxRNTEVxlc/QAXfFJqNbyppdgzZcOXPYuwaJDDCeB27BbHCx9wGusiLxmNnuhq6GbqlIdfFJ4GyUzsZo7xtzPmlNGtGBaGIbVK3prMn6oi9ofyr5/DF/5WDVmlKx/cDnJRjAue1kppQ1PIS7+qgSskGZ6hvCTv1CLLhhf7d+w7ZDua2eMP5u+zD1In9hwOQlpVWpYVOan1ITsyNXNwHNGx6cJHo698YLjwjWylruLznKsFvqFGXF5fX/jI8CqzfpIzu5T4CIWJhzhcDMi1UHzjw/LBmrQte5FcM+ffvl2VF/e4A8rILuat5MrQSMRDK36BI1dZz7mmp009Jp5Za5JjCSaUhLCOrrfvN3Xun2P/zstkzcMq7Mp6C/7Kl82Dvb+hJ34FZ5vaPDSoj0GtnOtV8+jkqoMrPv426gVV1OY6109rBc9AfadmS8s68IOPTXyken+j5QPrTv+ITTBWlVpLTC27VOsiN2RYVFspepLn2FTFfEnG9ip4oNiRsVODmJRLJHXQqbEr7aEcjT1l256xM3OH/v3f/47cm758bVo36PMXk6jB67v1Brxfsd+Wm5T9JPeU02eUHDwDCk14JdTj94a/dIeQ2YFDnbhXK+Wj2S+//KLX168645c6G9APYjKIz8pHnssc3/ioYku4p0bH9BZklEvG38tlQd6LqjXGi0TbsaPzgaX4yPu3v70wv+qFD2PVTP3fRLi08eFq8NHz7e2KbSUhV7Jy5EPECx9gQ5f/MsbtvbMWod4lQzLGmDXQe4+ryppZqim079/e9G//76/67be7+KYpQgP0qfdCvM3+XtQOzun97X36lOeu339703HvWDEkJd43XbaGO9bSVgUrjo5fBE1pfvnpi3CVuqYZnVlaFCbOg+e2WrrWbSh/GeL1yxnPge2cWtaNurQIpYq4FNdpOjpbYYFUVWqNekJ5TFYrFXXTgIKiszbu3J8TQOUgHArdYG6AuGwXvbx80cDIfLDPNeDb71f9/tvObEO++XD4kxbuV6oWLdjwwkf9VuSR+hUQWwNGYMEV3/L/fMVN5OKvQZKURt5piEtXoT+yBjEZBOrgQ1v2l+v7u/pDZmLNFC7VzEFsLARUdKsQWrpTe/f7m/bjXfkgF//67lkLbDfUuFUVKJWb7Jq5uL3fldiMbMIwdQohfzFpJ78WdAVdCVukG8/c1+uhYz/IVXJykaupAD9kisOyoiN1E93X61XZ5zprKu1vv79NeQsfBxGvHKiGBz0s+RsfbxPH4McjmG7WRrxN3CMn86n95CPXPFvYMYCsz9KOjZG986Ht7W2nfm/aMSZ0A8HhJ7xYKgUnax6kRsuyqhV1zP44KJLkpbM/9Rg5icV8o9aJj9OmHkq2kXHCga/bZl34eD7GwN/OPNOq/ChU6STOmV/wq2IwyLNe8APZhS0ra5HyQMZBSFktlOSR55cOMTYe2EV5M5DKpSIfoT8Q1Ok491as5YEPBzncqRXB19U14O3EpdNGgKmRzv3YTv6FlQ7g1yBYd2J5sHdGvlzwGpuGUg+GrzUrH6PFMYibsX8hx9tLySa3BD52Rn4nzzs+7LmGYGfSDJsGNJ58C7LC15T7SsTg2yIzF1t3ePNs27ErPoYvED25VCt7SnxHXuQGDnKS2hK2hSd11PE7PEfk9J0auatnsVlyARhmWYVvrUkBG1/gO4hl/BBHcDSqZw7RlVqP+gbTE2/W1CAfhFyDPb2x7zOtHLHhIB7xDXOIRbgzAzy6kdMWiW1I60rLh/GV4MR3TSNKVkkBYzCjkUnAtkyemMRHIjRzQNu7EgdIMqVOJ2NchxuUwxeZ+I3h0y94mJkn5LN9/tRU+BzR2ub3x/k04gfmr3u2VQ+wLfsE/cWR+Dz1zj7h/UwGq4wPgSfeTs8EWsCYHCdv8H+GzAT3bNP/AVMUw2dL9/+3M35ngf6Vwn82F/okOYsiNH/F+8Rl3mUt66JZzK1mLp7zs/3rsMyp/1U/sTkQebYVm2TllE0nNgT0P3/E5z9LCS7wxFd0Pgd/ap92/gn9PzXMQjvhr5zE/3+Q/kdcbM/i/gey/wBhe8Y3/gae5LZn1z7bOeAnOgKxMpB+gCkFIiOQ/hNsZAB21mO4zpk/0wUL5bTH9kcb/B+AQMVfg7Q995FIBa3U/c6VKH2XVGXk0JHU6LdWCpg+rMp8VdGeYJ+0nQtMdHQEdfrsIuwjXUbO3E3Az5ZxTsMXOekHmKYZcv4w5weAnGfGs8OPbYU3uIA4DCh4n/Zk+KFvZIRFtPHXOv8UtMvCOuaGw/hk+yR8/kKfrm3ZQAbAtNUiLlb4F25MJM8/4phx4KJwcEU8uPnKxTk3DDsXtMn7oLFND7vm79lGZWzcuaDeA7dDd2DnhmNH1g7ubA/lATgXbiFn4cq5Yod9ynyI/NQM8jG4QeHCzo1tXqLebrcp485L7PTv1EGfBsaK0Hft3AxP+7lR2jOPX4OrQ8iKmgisa+MCnFgU8Ui/MOmPtZuYxLSFWIe+WuFwJKWJPs0D8Uqceq76YGyrgIU8hTe1KI49sQAil+HUZ1t09Pl4zv8RxwgHbOjpzpPutAnfqorcFqJAMmmfbWQd6Ny58HcMtT1pDE3mYtPBzU76oBQ5Ve1xc1xBAaev9hmfQlfAPscQkCexLjXbRrzi+8odTmst08wdyo3HTj4wd9oQGdFLyTEPbw94xs72pBmsyx3bD3I68D/131qRuxVYtBLjhg6X9eOwChsRgQwRl6bYEohdjTuwzEeWbS08ZAZvnUe87ckl+jinT4QO+/vMc+ywjWx/MIR+xhn/5rwyZ8W2ZVl50XCZEBvsM26p54MXQqGPPa1KtrE1sE5e2zMeehwHueoxZo5POdGbNVWt8aC9wb8q13rbU579gy7rM+uxE/RqxYPgOmEjV+u6aOFm1LakAPkgGJ1YdHRGR+Cgf2c95sEw7dP+mvbnwQI+HlD2rH8guiIy86ENTDn4cpDbzNnoAzJnx15REyjHjlYNv1bit2HfSlxK1ZoiL3YNdJkbc1MDnZv/7DFH8iAOZC3LQj0vEv3sFY36tEw+Dx6K78qxIA+UIjM1ta7tnL/eFD+vt6vyt0DzEJ32zgMWIVRgZ4/Mi/jsOfEnNu3Ua2KTB/vgBoUUSP1nbmdNxhajHLPUR0f9HPGSdrB/9vlS9cqLuhs2JG9ZN4IYUYqO7H2B+Bv9sfPG/pg5Vyl+FPTiCA+NUsyp+1al0FieaJuYk+dBbp/2zgl+koXkPDantS3bzJynXbOTudBI51xrNU2eePIcufEjNLH3xh6eNbCTq9iV+IQmsIceW8QxkGJbyWNLLlOjZbVqyhH68Kc/8CHjxCDyBF9VKbDlRdRl5aF+UyPfAWFqeM56PGauD/LZWk0ahwCIDcl5cnGjFsIz7WlQWFN+Q2ZyfpDb2BJo1RRIXnb8tIta3qYvuBUS9hTpzjqRinFNtG015C3sVR2fdmzakduJSXJJc9Zj6oOcR/7UzZqKjkKPiVGE7ehN/d65Dm/bMvWv66rYFXnhTe08IXnpPEznDVM1qbE/GtOyJi7bqopcnUfislPrgeSgVVNkr9GzbXPNNvyY1BRSbFvXZdIkTzeu0Vde7OVF1o02fh7TB6OnZFtZG61q2lvotowqNLNmYn8nPlWhTXmjRJrxzYulCzas6ybEEArWVWqOeOzY3AliZIe3GnFH3jrjssjsJ4MXDSInqaOOjhvxuxHrA/uCP3jxMcDbht5CO3aJfSO2SXZwZxurFmr35eWihb0lsG2NfvEa5yCXefF37kWFL4lZ5GevSXwC6d9TJ9jlaggWsRnUzz6hgbtcLtT3hXq66zptjcwupsCT+w24rPQ3ctDU2mcoRXf8/c4L4xv3cOsa2gt5XPFH+Dem7ORuI64vr6vyInUjzohiXrpxbUicznpi/yTHI9EfQ9kLErNKbAISth/seXeZP4lP8rZQI7HjBm90pQ87UmDg7Axia/a4Cy9/L+jfVmylv26rFoxZiPeANuvixh4aOdGbtQH79OP2WD9X5u/kd1ADVdayIOuyEaOVGNX0q1MviJtnbDV0GaQdCHzioifj2NfZxz58oFaEjzaU8B7U0XteFPMiJ/SR39GPKM2DTlSeNhIjXpp1ai5zz3iG506M4qNtRedObScH8edOvdzJ434fur4fXFMOhWfhGrishZ8itw0/UwdWq5KxLXKS0wsxeH29yLZypFmIa2uLqhqoxCZR1iPmJUGal7uIAldTdnjmRxxID+Jw4AehwRZr5pB1saGrIZsqI95jQqHQ9uzzo49j4qBE1o194866PljXoUksW5VSA+EnjKzJTr5vgg2wXJ7z9HSwtybG1+tOfO6a+SLwsblhT+LQqKfEbUdH8iuOhRp5weYt9UY8y0gDmIoZyLnpzhq8AbnOhT+2pf4jI/0Qph/bIzvsO3UY2szF9oARemddBQa2de5z8mL2y9dFL6/mI2jxMa3ol47jypq6Edt9rhfbKjfsOZR/Kf/9+3e9sb5T87fUDmsg+hb2+e2yKL7i7hkn9sF1vcB7A646eW5zb7kR98AV/iv9dz7gZRx/evKCHzdqz+IPNiQGNz4mxIdlXdiDGrCpyFV8FYfdnl1sv2n4xv2poVuo1QVaaaVuX16bLnwY5psPH/eM38uku6PzPf81APxC5ZSVeGEBfKzlZcGPO2vhfuaanF+hvZGjaTdr8cY48fn9regxAAAQAElEQVT111/58PCmgS+ibiNPHMnTHZrkpbOGb/DOez/oUteZi4+kiVwMHVy34+Osx/iKjAFzYkRXC2tp5pwFsZCD8EbHrCeZPPao12Dfl2r6kZqsWmTiZZfMn3VtaquIlaBput+vuu/EEL6Dj0nctuCzsCfrRurjscYa3Lwtzprt3NDe2AuzV1yvXcnrNXnF3wNf40fD3oDL06aB/J019P3bu37//V3fv/Mhi3WS/f/p4yA2yc1OLPrRtC4v2LlStyt1+6IvX15lYmMv0uBDIPf0Y/ClpA6BVhldXCnzkfGnn1f99Lemn39Z9NMvjfmHHyW1ZnUC/9vvv/Gh+Z1c37jmHFNXYnbDD+VAnmnbMrChpqyXV2lZhYxCX+mW9UZtI531dMxY3BITZHT82bbSSi1aRfS7Er+Nj7mvr8vpDzqqCfxjjnV05QNv3wsbNdfgwQeZLz8tEr4l1jc+0OUj/ffv2M5H8Nh7JR+piYU95nIpvbBGc51ct0Xrts5r56+//kYuOnI0ayWd7LcBIfuVPfzr11fWyoV4Cd3fNe/vSh9H/DRfX1x90mA+dg5q5mAd7PS7/KC2PfUNZEf+hi2tDbl2dCS3F/olw3CnDm98FKS8sVXwLUDTsizIPEQoRcqgJVgyBCgZAOfb+4A2usa8Tm2XpshkavIwSfdBTM/kYtl2hW4j3pftKyQsap2HqfPcr+ysixODukGPGuZ3ysaCdIlj6eA6xSV56hoY+fWn/IWTUv4+wYUP+8uCv1+s/Ct3EzsRDwt7IwFdLmHLouhcWik0s55LYhmRv6Yqs1YP4vZFBU3yIo5r9qb3XW/fqWFcGNhpW65SVZvx28j/hMtK3VpF/afO43tBF3uEJ+G98rH4Tj0H3aDrYz/r19gbAknhCazroka9GVyrplZFL6cxr/HcizEM4SS+aGD4+7dD37D1/e2m7B/JKzOSOQGWPvnvrKuDuHZ839jDV9Zm6cL9W+I7KJKDfSbmHMQ+NizsieKDYOpSM8ZSZN9unbgNZDHLvdEO4KqWRbpctulLxiPCyIvIx7q2aS8uC5WAZ+7O/yR+Uw7bk5dLFXvIUGulVviPj3oe9O/ov7E2BwWykoeGYttTflQWPBc+IIsAZO+7550B+1qnjgKJ8YI9nvOHEKPoio3JT+wVggbQqrA1sQps+LeSu0XVsIuYDJgtaRCYTh+RxAHalw3/Lrrw8X3dFnCL7FIFwgtP6DNe11Ub0Mh7a03FfAOQSrwPHezxuY/EfMX++HTj2nfuT5knF9BY1oKMBd/azB0SiJcNviEXXwY+jQjC1vQfXTgFbyn1YOgwD+ZS1aJWDZ+tKbdKtiVOzSP7BEpIuP2BlOhzchcjxZTGFMtNOTqxmtdqbM7YZpJOw3YafBwyf8qVIdeRrtSkVGpt0bqsWtj/IVF82LnmRWYAt7A7tWB4nyC15g/ABc3wGlLiIQ5HGJC2sMdOz+rMRwckIgwwaNrSpyKpyg84bS34FurxctmUvHbWVSfIkWFJtlVTuT4O14M3mBAG7JBrMuClBkETh+vE01X6gfQDf+azf9BmLjT1CZfxeBjXcVSKIQH8HJn90WYU1kD6k1wm7dBYLPPxAXMews5s9LL2lH1+4EMgutIGiLAMPm34/gpcQ38FMGqC/vNH7NI4+WJH4BxJxp/MDwie+MR5ApNFwgLimHTYH7rPfaaQ4wdIsMj8EYAI5UgMA8+xog/ElIVMFxyfweECnm26zNMoMmBNN2Jm+5QzB/w85dGFHiGcz779GATxnwT75I3/YU37GYILhCzwj/3UHLWUItGjTdEAAxzXDwUoAwXCH4g/kCdqij5lAETHE/SHo6B7yIcusrOOT96TsGA8oYEIfapACi70GrE1EDmEmhoaABTQn6dpQk8z+dJ+APIzb+dXc/5JG5rYckJGzs9jaURnyQ5IYQ8oBwaE5+wOnVyash0kkNbOr/4w/9TNNoAz8SkAzdRDXxzFFCCK+CAfWdcR0pliqIgd9A9+gtOpBoxmvpIzrpWzLxSZGUxGKAz0c2ZPSEuCyGemfsxFR+TayQdzUIQ+eifPp5/gB0kNfEI/ukM9c4ye65cuKscnwDuM48yUFGOfII6HWeODIPZImCZD17jQpNWnIxeAT0NZJbvJAOaIkOjgJiptxpE9AcRsxyGxu9qWDTDKSXfabWwK4AXo85fOPFuuWpbib5XVihjqPGCb/CwzBU7s/8fcn6hJbiPbuuBaBpIekSmpavc57/98ffr23VUl5RDuTgL9L9A9MqQadu37ndvdTJoDMNhsBnDKlDRx0YsyTdBZB8FN0EnTClkf4mDwDi1rZADK5T/JAz/3Imhxafqbdn/cADD9fk75BCH0QaJCmJ3uBNvTF9QoR2vF2LKdofwgRtUc5yc3RWkD9oOO1savB2Hv4yEjOE0bMwVJ2CYUg+DmgJ/0B7ZK4SHuiKZ6FBgSVcovN9VHnGUuttXDoVHWgYDADBFjO0SWbbhFHkRf84BUoQuocjN96pyGIt+DG8F+17P+8qDVwXXmqriJ48ZpIMSO7EBNufmJvUI/1sppWayhVehTGIAHuTY6YY0NbV00jcMWG6Sk8/e0Oy91AranTYXcCUaOiBXx7mwYqFDkCboxYymlr8cRXOQEQvtAKzRIUQ4jezAZ9iGjb8GdRUtrtAZjjPJsec/Cg9Au1OMe1FOvRJgYC14rOaqSxJyFvaeByjHyo6GG3+1xw1qhm8AkBLGFHuyeIGSU6+w/5mdewLVmVQndTDhtV47YM+smujE290hF22SuhQA5UeaQbdZZ7yW78CP8NeVlffXERaImC7A6du4JAurKEkNu0EsF78FLPFGvsT+xzZw4DGFi0qghGyZwsQ/Rylyr6B5T1mDOhoYOp/qguiCMvxilxCyyoiMPMjs3yFnrA7oDobG51SIXNd4NiwVaMTntwOcx/9UuOoSVjDsg6CknXrz1uKAuK9vLnZ/ITK3tEAwXXBjJaXRG75SE3z17MIBJik12bIi8jg1dQs/oUNPmISSQcSBzrVYRKiRLrTVa60DnnZexYDTtVKnhXx4SyovM2LSDNvbdoccUXfMBgSf3DkWvpm7sHomo5mE7KgGLrkgB+A4InQewa0A/QNEw7krf6NEoxkOJpxgPxoP2GNiLigPInPE19MV8Y64Uap36XLSeA9uKrgN7D4KXvjjsE58a2PGn96HQ7DywzfgSLANCN44gwxK6Ux9yqQDbsy1iVsTBk97o1jycXxyM3sR6T/A0sbzoWIj1is6hvOy1mwqIHVdenB+8BLSHUIHeTjx2pA3J/QSZugt+TNts68C/xEYcdqnxsJdcijlOsD9OuHiJl5dIvGRAbGF7Y88IfWKU+SF0AdWGGjVTJWwciDuArvk3w7ExPAX/IECdfT12DNpBUjvttPldNVRDvDzt88XPAU3x0IwC1sQQqaQ9lDyjBb/j18AKAWa+TUnFvmJbZlT8Fu1SjVgI2btsa8EfVykwJWDrGdOhda2Zg7KFOfAhiVras89QW1KpXLpcXjGNPBHY+GUVcR9Tx8H6Ba3yKqk0epNY/70zRGhrq+wFHxhwMglNB8c856A2+rhrPj86BMwVkoDBppL5J3SEzj512uFL3IKLTYHrcVP+k4KZC910Ch0L/jdZLb4sKyZEj+ZhbE7d5mXAkjmdhy3BRvxKjZjajXGpHm2r4sXTQgwOGDpwyrQtlxlz0my8DMd57bc3pTV2l5igJu68JMqLIrcir8nO0DBzjzgMaPL/DYv9FXGocHznhRnv/eRhtQ9/jG2UknJAqraU7vudl4G7FtZBw66BpjsfBRMflgomDQ3khNfIkqyqs4Y6ukInDdkGGv5bS6vZiuNgPWf/zF+4YahlXWioJ2TSmTzGrirw1Jaig/bOfhNboxs1aszb4XvUFXJHBKiw74Q55Cc2DZgPrgWi1oSuyNnZ3/KvfCI7OHtRIVcqXDiBElK5ZFsH92P3/P91D9YKD0GdySKvE/gAUi32SMbmMY2h1/C9JNjZaxK7rhxGJiLE1HyOMvQla+aOQfIoYi9wcsOkprPms/cM8nCobC3kzOjAaXX8SV1e1kVkRJFXghV5EgqmvE6PGgS3sNZFXLI9DuJ3ENidvVzUUUTGH8xUoONQ5q58xOp9R/9NiekgBtfU6iywQxsfVhpxOKA5WOtoV6tSASjGjHHKY62mru58QMhaxCPZAqwrL4MRqxxVC/vORY16lKzGPYs4kjNMIqYd+je98ZZ5x/YrL+bfvl91y8clfIstKJVw0gkGMrbLquzP0bnwNnPdGjqsZS3N8bowhgabDwxJrWaPm7XLx6wbOvbpmzT9sqYdqQcbOcsy5SzkhuXEekq8PW0KX9aROGyr3LSsTZil7LOtNbXKPrHDd5fk+Se+kR65rLZsWoDOnsuIPEi2dOElte3Z31br8+dNF97O24c6sbjmL0mQ24W5g4sFKdBSm6qWyQOrllXKvZW0a902+FdVJkhe4pWY9y6JNRnfB4jIik9pX19fVc3qyT/IGRMK/eDanP5AzoEjDT/X9UWNfFY11tbQzj4VOFKL1DLuKYYNnccCTyC+PUoXPWZP7bSSWdcv24te+EgXPQ07koOitS1UT99is4jHTgyyzx3sCyxp5f8BbD6U5j+lLF+Vf3VXrfigdJH5M5B/u1r5Tyvf+BB85wPk9eaZ+8GKK5d++vzCR8sXFbWTXOcj7m+/fVH+ZfS365t2fBs4NOZa5Jck3PhAdcP3O9fR3Ce+UWO5VqFObg3HiA88b9zj/Jr/3DL70KnPGhCd+bAwWKZpJNGwiWOMwYfkb9opxEZ9H1mn6Cbs5NfYWsRroXZg8A7/ARSc0lJNf/7lT/r500/6/PoiloouaxHng7ow/VUv68a4q7G+Gh8t7/fo2snlmPe83/Ht29fvuuM3Bk6ZyfGXL99mfY8hPopi49cb9F1XcnGfe8KNGGradbmgI45pYNvgXgc6YvSFj2RZhgf4nXqjUfJtYtZV+Dw0KKIqy/gyiNXaVrUxRMHJePnKXvCyLbOfutip2fzLwBpdDSysMoRZm5H98nKZ8Xr9tOoTH9B//vOrlktNms+svyN1u3+XhP0YtGJLcc0p1ssdm799+6bb9zd18mHWwcYe8ctPn2cc3/jg/+3LFx3UQWErQvjotOiXXz5PvwY23bLXlvS3v9305ded2F3xUdR/19tt17fvd335ugOHfv31TX/9603/7//jBt2u5H97bWoX3CcGnTr4z7/+7cwDToLS9e0b+u9asavviYuV+61Ozf3211JobtiQddL7d33Kv9IuTf9v1PBf/vZFf/vtu27kkdBrujGkHduT81+phYMYZa1uy6IX9t7yoqK4EKNPfPjf2HeqmnK9wzMl9rkmffq06OfPq376ZdOnz4teL4x/Gcp/zniLHJL1+fOLLuRUxPzt286avinrW2Rz36Uvv73pfu0qxsYmPBKq0CWOwfVrU/5XGVqkJpsJnQAAEABJREFUqkUmDnOyxpznB5sv+unTRW1pEntrriVzb4Okk1OWNDZbKzbFrnXSSa01Za/fsK/webD/fE89XG+yhlhCun7vGtRGJdBDXDMOnjl2DZekoR35WUukmhK2EDHlogqPpFPV0OiWCX5qrBHbT582/fTzhbhdVGUJjabZ78jk3ip7y06AdhZU6vRAMNM65uYibayRn39+0c8/f9JPxBhTFD/zl1u+fx+KrCppms1Pxqbml2pKCCkira3UMtHRDgzgej1m/YnDNrkzMVqmnwdr8YShb98OXXE6/mev/k5uox+2eSbus8MPIZr2IE4bNfIpuYrPBLhZSjzWzVrXmjmKXYEX6m6BzgM/2N8HMRz4EL9WrpnLKiUO67JBUDJ/GjktCGwLpIQO0OREgOUCZWaQKfKReHcMN0o8ugri8Lei1qqxhm/6xnU6zyV7HGXerZDVoJWO5CXX8CaBJrbGj3XqwQzifyh1xdJWjoXcr0shZcjoN0jzE1pMV2OutUXl0shcScFnrxM1D4sQqoYEk9dOPdBAKeRBi7BCmIlbZ4+PfeJoDUG0wadfzAcgV6vSEruIf9Fv2PCUKQhsqwqNxiYmolMYklxIkdvY24lFH8KcmDcBNuU+Z4Af8IljiD84luGQweAOv5jDLycoTFCggYwMGiiHVmxoVdhrNegwWcuyqAEKoX4cGX6E1kq83xs/KOjZSKH9eE7D+InBNNORs/+D17aMVb8D+6MY+OJoeIK3ivkn6N88/qj392yRfQYv+HOU3v8PAOWx9an52ScCMw5P/LMlFBOfwnji3tuE633w3+9E9h+5nnn8I/6P49D9EffvjN/9pdA/0lv8+UcGfSSiH/4A3f/y7H8w0vbf8fwD1DvNkz1cxU9o0wbeif5JJ7xP+EgS22NX4CP+v+qnPiZNhM7Oxx/LLvEL0gC1Dl10UW6zfk7snJo/FWfSe7Tv4+A+gO0pd8pCphjpcZyyo+uEB/q98Xvvn3dsT4lP+VNFyCN8zmQgQaYcnbqZNBY46znO/EfQv3EgYlKdfM/4TdT8sT112J57komxPhygP44+9P+++/TvOZObk+AKmYn9U1Za20+y2T5zX2zolgk254zPnJbtCVPOiSLnZ8dp+Al59J0QJDK4iUkd2p78/MwJ+xwb2+yzr0drG9mRBj+J6FzFOjkJRHYE2PDI6U4IdQC01qWpAVVNtmdcOzcVCNU8kPns2+gCaexY10XruqpayfypFn760LTZN5Q/zkqsypotNMqBEbGR5qki2HeI6gxsy3a60A0lRjs3/txjSkE/5sRR6PjBJ9lGp9VawSsu9gc3Pn32q/R3h+3JY3vSJI4hsq1WhazIOfm5H9C/PqxOPuJj6GynUX5TZ3MQYxOAOeAnNMHR/Xja4fqIOft28KeA8/esg6f8wY1hbIitg5+IHvxMHCLCHqCLv0hA3LyhfCIdHIUJbxFbgbctEwubFsbOzXX+JUFycnDjBoeKeBf0tqfc6Ib0/bT93sccaBiCs0sdmw9qOBTVmkTH/AzweKfYHtCHI3O2wQAIHAADzlP/nWLJA8BAbuYwE4+Y5oy9cwxP4lbIie1FfezxbdbaI+eTHg5o6cacCZHb57qZWKxFLxp29AY6es8ZqeFTIfwEgw7QcHbqJTe/iUFUhG3aiw22ZSMX9Y+A0QxFTm4ksx6XPFlAg6h5Ju6Dm/ygToDZTJHXgfAdueG3S0EzM8/0g4+trWrqufMy4cCf2BM7D2zdGR/43QHcRUY4E6tOXNA+b7abBrqEQ4YiZ2QEFznpd+ae+tLmJVMeHjOfWsvLuowPEpU9q8qauSop9ar346GXcXQt7FOhPXUwBz7yl+W8+Y4MKTElLpKMXBvOAA5F9pjx6yoeYlYeNLZt5WFvkYu44FfqXx8OXJmjQlZ02YbX1K0mZJ7QsRfthGSIaaFRomN70tpgqs5aoV/Iig9EVJ11sFOXs57pD0VuYs5shDOep/llEuzZ4ffOy+wbH38S39TLZbvMfTx5jq1pIZsP69HXWqnQn9Y2Jpr985gP2pF1UD/3AA/+dx6qO/EIf6Cq5EpPyjUmMU+8k/fINlOpn9gTXMf2+BTfQvtyuSitERL6KRp/YHs/HSGMMk+6iKew7wl9+iGZqaHYelA/if0sV/QNZjJvn4IOHpQTm8g77UchD+Kdl4KxNfiA5stPOFlHy0KM4it6xNNy+BauqSuQvjhQxe+Pc11SQyv2Hbry0ibzscC2XACyyo3cXLQuF5l+/J9/aeEu/ExgU38Aa0wqmT+a/VOPHbqhHodBZQyGly2HDuon62loyIaQ+QFIll1a1sYLilWpkcZ+FZJO0A7i06rJtnLYZ3sgb/q8wrOwNh741Midessayb62Q5d9IzYt0C3QF/qesmJD5s8YD/QwQ4xxePYX1t/OB4DYXs1aAou0kIOFp+qs1856zdy6NPBMykptVTU5sXUp/cHaud8OXop1jV6EJvsU8cyHZC1qtagKWlsNPQd6XV0NPaB5ofpCjDbFj3IJMo0kUpIlbGsSyMTmnn0S3zNtZA90dF4K9QPbDlSzNR28kEmNHdRoYWdrTdVi05h7xbQFfJUYd9bgPvWhAgGcIzDAiY7UkXnDP9xU7EPU3Lee6yq6nvYmPka2MPypZ103/NaUFx8C+/QhiiTbOmlr9iOrY3unULOGbrfrrO9cH4zsesBCXrZtpbYWZI/Jy4/Mn9CgUbbRXZKseQwJsdBrws7LxYN9J9OtFXlYyUNTx+lpA3aMMMAcu2BXq5KBmS+CYZfe1yF+XfnwFx9tyaIOYKJLX7LTI7ZCP2sGMcq/rhrsAwGzR4i1H12QzDN9iz/4vawLPdCWzHjmoxYtrLOVOI+jyOmAxkCxRs9x/CmUVS2SGiDyfsz1a5sxNlFUoZt+4z9I5VrlrBtslUqDWjOt0W1bYp/YiWFg0Dc61m1R1nsfnT3pqjvrVmMox7TBla7yti6+PeGM/0ZtbcSkKeJblaqaJM8/BTIgjth6I9Yd2cuyTJ5GTcQG2wreqGqttAQPDnES8eVHrUp3XmzfuJZlH9jZk4iCYmtsCg0sQrHeeAGavCYslngpvOnCy9kqywEbrGSXYlfucSIz/TGZmIcm+UKB/OAxaPFTbjLrWbzcRYoInc6yizzpnusi901jImGCYAAHsc/cwb5gWxs1kFqMvNSTqKfOPjaIUZXm8e37jZf4t6ljT+2TmsRvWcnbts7cZVzYuFDfG2/yucxo4YVzfN4um5ZlpXZg5Lwwjl77VBBdb287Ou7o6Mp4KsbsBRnbZWE4qNNdCY1Uas0q2A0crLmDPYx0KOblX8l9/fZ17gEXdLUmyeKYP7TnWdVkG33BI4h67OyJtife+JO6fHl50evLK2t9w4eDuayRHXuJCTHd0R+6+NRQFkACSvJrdWhu5CJ7vvB/ofaqNbUqZHnKPDB8+sB+sFEnC/7Z8ANLW1TQylOkOjlNDhOzYm2SKiVv4oP366emy2WVHeJS9J3rUchY9D3/D9L7FfRBrG7U823K6/N6YPiEn9LLS811tZLj1goasTeI+QU5TTmSp+iGC3yxdu98JP7Oh7or0wWuAaUW+/EXJB9AbtBdlVxVk7gNRE9JfOzqXJsGOSji3rjWZS/vfLSLnsTmOx8dG3I2aq6qkK2Zgzsf7SIbNi0rPT5oEWaurweD5zkmfT7WvL3d9PK6KP8SEzH4Y/35P/6kP//508S9ku8L94BX9qE3PkZG/lCO4mfI/OYsF7UjYsMuMLo6tudfO4bn+/crcXjTznoL/RjQUaMDGsdQkPHrxr3rlY/iK4Z3aDLeqYHYJTRNejflqNaw70UX6iP+DxaDWa+h3bZFic28hyG72UuUGkBPoe9yWfTyunHvcNELHygvrIt1XVXVILOWWZMinkPf2bsGtth8TNwaOWrQGfmljYRt6LetHLaZKyFGr3yY/fTpE3vKZcYlepnW87CtqqLm7qxNCcVKLSdG+U/7dq5F378xh//Ch94P5rsOPsQO4hahP/284MPGNAbqvYGOMSZdqI3cZzDD7Hkyg8+btpdGPg7qYuhyeQX3gpY7ZvSTkN+ZN+rjjT0vdUJaoxbwrP+DJB2s1fxFJdQRE7HXdvb7g/khl4SLurB+LpfGGPk8v9nW4FqIinkyRK+VuBX50eMIvi1YP4Rs+L0ygJd5s+9FxjMWTEwZnTrQGPQ1QRb5LEWube2sj9Rq415VHEyrVdETNiN73oMusx9ZB/tZR14Iki9jX7WKWDXaZWnUAUAdpaYu20VXYnZ768Sha16/xTEkG23IurKWbny0HuQx8g/WReo/EJJyiwsTGiwL9rWqeW15eV21EhOGauwLK4Pk4Mo144rOXI87eSGZ+DB0sM7i85cvV/RLg7k+On0ES2KoW/Zj4HY/6y15vROngc3Zp3tiCu3JQYezMLThf2sMoGOoW/7lL76BmfJt00osLS3E6YmPn8++bXVqwezdVY1Y8rGYmrKtipPK/FB4QCn6tq2gW5nRPMyvbZnaCkuuu4nLhZpLy9KZceg4G7sj14YpJ23W9uzSrzK2lhq2MJx6E0vKYPYbCQmEP/4mvrGNSM75gn9jn7hQD4F1vcgu9EtXnjF776oSOk7Y8bVjV/QXQquMb6XtskGzyK5MIXs2goQ9pXGdyFwHOQBNfMRkfqEuKmxMtVZaSMCyLmqtKeIauXh5uSj7w8Y6aJLY3qaMgrFaTdrQpVZO/6CRVLYWeNa1QW8wni1s8GiCweY8+fo53wRfwNjetHAv05qQJ+Z1HtRB4pnaC2TrG8SL7J/zpsGnnfWyc8+WoERHaJhRpouf+L+tpayPSr5KPAdasXvBt9ga+kDigUvpyraMAHsO50/6gYacqvQmWujGrKyQxzjNIAMjBoN/GvZxHJp/BqfiU/PkfchAE4YVbAEazpgRoPt3J2zCjNO+ORu+Qkabo/xEfo+dGfxvhMj9CLbRC9QJ/0jVR/qB4RNwIvgsvH/E81/hwjvlIK8/ZAUXvveWuScNJMQrsz/giTvbM9fh/R18lEE/MQ2E5oekszflQBOdybWczJ5ybQaQTTztf/eMvgl/lB+lD2G2ZZsFx4b6AS8Om7lKjTDgzPQTGL6fkP1dP1X1ET/tgHm2sSd92uThGZs5x0KOsPDannYVLSd26gNgW5DSpKGZ5ymD+KkkFzV/+jXx+nDYMsPgD2o+EDvSBtLP3LQvtn6AJy4tIuZpW6ednjXDtZSWCy2yI+v5AiAyn/CRX/DH9UkbXTqP4EIf2myCse0duIh3Yhia+FKPXMGu/tRLG1tcUHAyZC4cp/z8ohpbqTvQP3jH7+jskh8QPYGMl9Zk8FUN/wuwzDhyfw/g5Tk/MGig6ISuPx4nfmDTCYW8cAcf3zs+h8fgC+NtS8BArsUfM6QVN1Ij8E4vVVm29TxyE5CYHFw8Dq7mydPBFaYH+SSijd4n/sndqriwxW+r1aNPa58UNrWAnC6cvw0AABAASURBVMgKPGVEzhgP36Y9mrHOHhB8aEmFJvAz8Cv5H+GRJp5GwQWCz1j4OnnhiQWBajX9ba1xsVtn/GPHk6+wN7yFrVWe8Unr9N0k4UP0TmBkqbXS86g6+7Zl+4EOj4TrKuQ8sYlvLtKElxsfjIT6OWcb2gKeGJ3H1HvGChLmBfgdcvGOjmo17apizZPvAzg1SBj2qCXNNnLEYZsp0ztP23NsbKYzkXmZlX8VkIfFg5uLM76nZLvJLhn6AuzwT7apJ7Q7N3JH1imQdtYyfKGySq012Q16bOMlWvISPtwmRp0Ynr4Hx3OsclRedLeh1qwqKTeqlhQQh23wc0I+CYSUd1nisC07eRrgu1J7DLkZWiakn/ylVhVjkFD4mPhmbrYyks4zJPEvdqYfeedMfi27xC9S8ttw1jpYc4ObO5A8lHQeeI8TZpwVNA9muw7ehAxGiVW1UuNGMxmoqjl3sIgPPgL1sZ9yUmCWYmd+ElNxhDfjQGuN5gkhFvEsFT7mRjF+dGoodLDOGGVv6ATlmA/b0oH9eyD24XSRj+gcrEO7yUD6UiHCaq1kG0/wbYwp0xI3vvUOGw8J27phR01o2FlV8BVMBe/JJ2wLb+YDxu74Oe3DxrSx9yCWB/vaQYz66NjQtKziBcOVB7MbD6K7clMtHrQG0gv7xHEQw8gYyEr+bYMVPp8vjFaErNuqVk0Yh8xFsbNjF66Bshq2C7ZGXHLTnf983PCOH9LCw0Yro/vQji5D6CotK/XXmuqhTxwDgbGNLhZOduYrwwlmPeRvZy+LFB0TyU9rCw+ZF9nGBSQgp+MPJ7Y2NeYh006M9rlOuzr2H+RzBxe9doVk8iNm9vOTfpWRv6ohZ90WHsBWLRhhP/VhT5Va1eTvKD7w9dmmHz35eAWJGn63WlW1yW7wWNt6UUN+5Fa1qKbGD3V8yXjdNlVr7O1n/EfspyYP/NmnH8QXX9JPDQQSRExUgKhMmfPHmusv9jX8KIyyrYO9S9S0BAFgWy7ha8m2cnRoApWJIADKTpHVYxPzqbMd23ZiMFv6kXvG2YotN14UvL1d8X0IBHV6l04V6Fu04e+6WYSEsYFSaiZPqoUt8T/6BrV+2i/hxkm/pj8EGfI1bUsOOnnp0IdXHBm3agrYVuZAz/OUGb0LcorYiD2q69itvpf60egD9wZewlV0Wa2tWrcNHitH8vlyecG2AgTNmJDYHOwvdgPfQspkAeGzMAe8APxonfE4aeS5Jm68LI0feXDXh2OnHm73mzq5aATPNv0+a//OS57M54XQnY8iO/US1oU1Wq2mXa01tbbi34FPh2InIrQw38ddTGtdG3bFNrOu7+Rul6uYA9izL5eVF4oXxiTC0aApq6BJ7qrCX7INNJk9KXXy9nbofhu8LO76zsvmQS026nNlr1yAxouNjXbh5QFovX7ehKnKi56Nlz3Ru13AZVLn0YnxnVhNf3nBlY/AlAH+SXGfb1gzf/f7YJ/EF2hSK/NaawkTocUmXuod1HGHed5zkA4rPhA3rm2gobUOhOal3047uM7vx4343+US84A2Gb74VsRjWYkRmDEG8e+aOYW4EeiVuYV4HviQfwV55YNd1k3sO1hnN/yK3sixrcg4WIxZ+8ex63mMwV5O3Qs9VU2F3qJt6BjEWBx2kS9rh+9OneQ+KOuyalEDxMc1XCZWOx8uDu3EIvdLfQxlL1jXTdWoB2zaZw3uuiFn2sI1adLSTvoytNiBzQXY4SNGtIVtlrUsm0Q7sC9xWKk5cXTqeuC0XYq+mmvjgN7Axr5xrjXbUA/sPBRfMlx5KbSsC/gzVrap5UUr9TLI4cGHn9v8FywDnkEuO7k75l65k89+HHMc3++ssYMxwuZ5vb7h7x19gcS+g8cGdFQaWZiu2F9utNLBh57vvLS98uL0LXqRZ/xvmEgDv3R/fGDt+DwQSTN50wrZiWfybpcSj5W1vCyrqjYttWgjjguLJLqTQ6vwa/By+iZjhw2mmpZlUUuL8vSdl6mWjPGNOlmQW82qEriSbehLDXzoP72+6sK+N22B16XzGCInr6zpu3777Su2d00/xqC8cAiqVsnBpqJdlk0X9svL9oKOpobufIR6uSxyNahLZfoq1iUxpNYIm04YOtifb7xc31nPOy+xEydUKTWd2kYpp2U3XdCTD5qN+JQb+ptaix2ljbWHamwd+saHmG9fDz6WdMaS3WRLjVi9vLyqQWg1PY/oTMwLVOoz9yqtWeuG3RY1ssNvJaatNfDGpmPiEr8jaxiHWtY+97tfvpxxi/yD8cHaP6AxMQj91JfaDv2x68o++vXrTV+/fGcffcPmUnJ/u79ph08cVU3lJpNQ22A4WWup8/nBh492WbPZb67sfVeu1WK+VenCB6ON/CzkauYSAzZyH1jBdezLGmltVXvA6etGzkrRcZ/77FDJ/EE352CfGjOfB3R95iOmZb+lDLUSq4bddpt1dLvu+KUp7yDvLEGxLLVtpeWya926tkvpYF3vd+vKx8UZtwjV4MNUA6yff7moLTv6drCd/W1X4vfbb2+6cT066+eOHPI/hM4h24otVYsk00/LlIRtQ9O/LtmN/WVVuVS1qkFfVUre0gYWrmfFmllWKXVe1RQ/rm8D34bOGCNzv6ngXdqinz7/rNZKktHXNchNfDuOQ5gWtDaul2jSjQ94V2o46+/r16/4dNdvv17Zy6XvfASfupcuxCJTKgSQHuRK27poZe9t2D2Uo/T66bOS686emX0lvmyXC3QX9pWrrm93mT+xSSr0dGI3po2dmGQtYuaUL+y2HpLxLbrDtywN+qGqhqSCv2vn+vHGfeOO0oVaj95rxgcft8poKkBq2D+gSdzW5VVtvahwzi4ZWKD9zIe0S/ySZAm7d12557h973r7dui3v+16+37odfuMnYnvIBZNBa9L2CY1+q/sIflX8lkLCzFaqoR6ydLr64swQxdik7wElzlIqM1GvBa1ZuJ1KP5knyiecfZ9kHfk4I3REZ7XT5v+xEf5P//HBdlXub3J0Abu7HW//u1t1uzPP/2iCx+3E9LEuOF3/hXtZ+6VLMUEbZeFNiPB80a9R5Z02S7Y0eRzCrve8HMo1x5x9DGona47xUlXPblzUyNXnbX7xkfIO/kolC/1Q07kXfjg/MufXvVK3LMXBQr+pZRbenGrJNiUnO13CRXsAZoHW4tSN/lP2B/sD7FnoG9gRK7Jqc/LxdTIHbpdgz0OsYmeGhIWFzqaIFf4iwSsbcVPE+ehL1/f9Ovfvk/48tv1odvQSkZC9rPYBZtaSaREB3ucOIKb/vGscnmxivc1sf/rlzvxu+MSDCoZQrskU+34HVvEkb1QOO/50udQIRwSaq/rxvoPXSOH8RlybatkxIiDEOgb+/w19xDcP2R/C70hsBuxIHfEYsaJAHL7qCIvGCWZE2jImmsFB08dVmoxeyhTynyzVdz/Gdsi68Y9iStrU3KIkHPsIr50hIEKshhLwaNarQm5i6pKtieMxKFLC5N9jElPF5o294zY01nzARldD4i8XJvU4WFgeEtS8wAMP330oUYH/t8fNZP1UK3QJxkGm3aCZXwThy0FQmdsFcfRySXBy77FUEGHJnHKOGv7zoZ5UBOYMvmDDxRyLePbIMvFPZ+UFIQftF4ujdiAx84DXw/8iZ1LM3gBVmg7vuIedSyVpMtq1nFJ1I0lYZ4O9oH+4IccnUxwhp9myklLCJArYpUReTub+VuIbNj8hIlEwI5RBzbutDv7E41ia/SNSXT+QErMpQMaTJnIyAzeyI7vlDO1gP7lhKKWUk8DX+JPx/gjunhGTX86YkRRL5JlBNlNOWzPcoYl5fAOsYkpveu2lHFgMkhzLI4B88DYDjD8gY8QEJOHFvP5/TfO8AWepOkHnuP3FmQK5gknHkt1OsX0RKWNEU+YyH/1g8Dw/EuSfzX5X8xlEwj8F2T/9vRIRj4anH7gn0jAvb+b+WiPTQw5/0hkW7b/iP7d+B/KhmLaSPuvTuv8869o/m+ZS6wCD+HPWJiFbPuBzUL/QPTAThroslAeqH/a/KPY4LIm6L8+EsNYEAj1P5SXiX8XnoIwoB5+vqOQEdwP7yXbfwfieOf5YJDBz/OBi6wnTDw/tuUPgYucPwJk76dtRUY2tNDpD8fEoY8zyQLOiA12/rn3ZZ1Y+KD3IxSRl6kgbct0Bhd0BMwp7tMldq8pl7kfZ/aZSAA+TCJCf4Tw/MCZeQSCDI7m/bQzdw6nP9Ows3dif/zGxhN+6G+tkI1dbMYdHzIfPyTrx3H2bWjr7GfuoxbM0JzJDzDn8HG2mQzDPwHbsj1ni5bz7JPrCjAVHM3E2/SAgXzb77wZJ28HMeh64A1LgKawv3Ml3fOiLC+Y8HnyIGdwUYLkPDMGYouQ86Q54MnNR3CZC9gWpzr8ljQhCD2PYJ79R0t9hcT25Nu5Ydp5wRcZmEQNzajJPnmN3bYnvkMwL9bwhOq0rTPXkXVwk7BP6Nyt4oJgU5VpfSoPEz1PHJ3nCX7A0PEjsaD7nIFX7xAaPY7IfnRnk1y5lZKDgG34POdEY1sFLI+XXzZIUW0oi1yqktF5PqbwC8PETBraDhxAh2zygE/LUOGpKon4njioiRdChBZAxKjrOO48iPCwgN7O/Ekrhbe4zwkYGZLnWQ0kwnduGO8AUrm5ZMolTzByB8AMMvU40h3YmiHsmqYhMvp2aul6u3IjeULGoXdBwBkewWRba+KFDZW5OaHpUshsc3PXAGwpaae+U6PRYfukTozIa3ydjIwzkTxb/EFuXnK0QkAmsBlsZiDHA3gj78Gmgj42bby0W5Z2crB3YBVzDVsCRV9qiCzAwE7N3u9X7bxYETefDV7bk7/j/FNH2oO8JMcKM7wf68m2bJ983LimG/tta8AnslMt8x26WN2hBZyXNUONucwbP6Jr6JDQb4eHLtQ5C915WGqtMT3O/BIL2zJzoZz8k7drXZsSjxFjeYBbiM+6nbwYIvMncgnvj2bEPsmWJv3KXbrEGmYtk8udOsnDzo0HntDEZpemD5G9IX/Z1snbtkxIN/a3Gy8GEovYt3Njf+chMrjUx3l9sqoVD/2dB/A7Odmnjws5iR+Xy6ItchlPC/lJHNZZi1aOhMCozFrpc78Z04/YmfkxfTtp07U9XR9MFrFP/FCK7g6QBYhm6MLSpJYXatAV+YJV5g+sKgatNRW2VJVs5Ib3CSFCSfRnPi/PAsuyvusPSYvckooWMVrxdyNny9QrYlwy8/a0VCiSZOqAcQ8MRpb9gDJI6cZHmcQ6eXuuxdgyZu1I27qRrwXX4Z+8KJEEt3LEluQh/azZY+yKH4I2Dhyso8F669mLiHvnJXWnVgLRF5rwtmpalkXmT+SMxIdJ29POI28LWCt5GFzX4kG98FmCTYVJrUrrskrQD0k9OrNW4BnoNTSFz6c/TelHT/y+XW/E4abT1oEIY0ubNbVtG/0F+sIazaOhNLa2KmhrpK7uAAAQAElEQVRFPRyKLLGOJNMXLykOXp7ddeNtVV4O4A4zIo7YjI2tNeioY9Z56vcgJrEl/zmw1IoadOupFy50xy5h04I9DXvQhD9F/g0MKBBLXbQJ4YmyGUdymbW58/YpegLxWRzruiIzsCGzwdJZZwdrumuwP8X2rMfIifyN2Dfy1Mln4irsDyzYmpp0SYVd0Z+YdPI9yIPBL9h5rhPJHvjfgWPqiexqIqdWg79AFEwuGFlokXXP3sB+MfCnysjQzFmnNjI/iEHjrWGAacUGWUKU0o/O2FAgBpjkOxBehuglxySqUzuJ0cGLioMXN4GOzjMGpUbuECFIlbUTONjbcx1IrPKy7coelnx2iGyTk0XbhTi/bNq2ZdqUfAj7BvUZmWPW6pANffICxE8JIsWDwa9kW3ficEPHlb3zqUc50Bc7V3gDVcQPfGju1GLm7FMeaCWWg7jZVpWn7IH/O3v5wnraePG7LstD341avyuxQY2WVlqYk6UO4k4N78A1dUZ9CLlV0LRiPeysh6ue8e7UlnLgUl5uRae5znrWxV0DeQXfysus+LGxDtd1I44rOldEG5tuU2ZsFbEz+oQxuCLzAryaifWmy2XDN2awUxx2ycBB3Zz3Nehjj1xak30S2RYkUOdMXVidGjjwr+PbIGe2MzkBc3VQA+cc1rAPCl/WbcHmRSK2e+IKX7aJlWvhtja1xA8JkS0Zv6XBRe/OvlytKXHoiRVrQByERH4ahtIb19rMxy6m5zmw0/J7v2NvYoTpE4dYVUxCWId24Htqly4xvZPjffrSIFxY12lj7xJ7wQnZI77n5RwxbuC35Gdb1arkCRINMFTQXHkLeXl5kW0cFPeSd2A/MwbOtjr+DDAj/uo8qsgJsYvaciG/qRCcvm2ohUzN61RsaCGU8OPAB1QNaKix+Bix8Tc1mHhc2fefcbONHGgJQuSs3J8sqT3yV+hnUtWkqbtZiUXGB/fnNz423viAmhf8G3wrcdgui5bsd1XYbBXySabuc70eij3tsVflA0iVdSeXoo5b1ZwPzcH+s0Ue9XJDx6B+hNc34hk7bWNaACfhlcJbkht4WmjNulr5CBF/OrUQm6VdGc8PS3zg4y2+bqzbK3ssj3fh0vNYlkXbZWUdkV/usVpb1GhtqxPUGz698RE4toKaMZJjZUfOrsE14iC3RTy+YfeODbZln4C7rBFN+fkLUeu2aVBb4RZxSbtTvDvrNTZF55297Dv5u+YDNGvlCuzQ3LDlYB0mvzdoQi951tp3bLy8rHrhg1PNvxxCzG9d375c9RV4Y14q2ZbRv5HDl9eml9fS9lJqbRduUFfH3Pe/fvsy5V7Izyc+os2X1bYWYhOYfq0L8Whyq/mR0iDX9YKsVdv2gt+rirlWTfkYcea3M7fohWtFaw15Vo5kOPrZmnW7dn357TvX6bvi07Ytenld9Pmn/OvcRTlSPwu5u3GdOLiW3fJfm0BA7FxyHUfvQi4vl4teXz7rhfVZVbAa+Qcfmt4kSyJ/2cvEFFuTnnbMOXEYIpcG7ULuNuJrWzZAHDXrUjN2kX/ZFr1QT8n16ysf/j69aqeu36j/G/eLB4ZTItTWOGUgZ2GPWYhlbFlaaaV/4QP+xkeSidcpP7kfrOGOgMCyrMSvKTL31CpxiI2//PKzfvnlBZsG15Ad23EOHzpyAsNSfP32rROHu96o2+88A7+9kfvrgA9CzsQs8asmJXSYPvfPG/V4p153/NlJ2JXYv5GHib9JoUMpOfyGfdzrGxyQGC/bSl0UPjZkHkBX5H/6/JOkPuvPpcnXWFOXLX1BLw3W9ZmruyJu9Mb9XMOHHR/wg/Xy9kZekZTzjZp/Yx0RYnhF3ru+fz/nLZyiXlKTL6ybYi3qcfS+6mX7jJ2btkvsH7rub9zp3RX9uW6t5OiFj7oX1tG2NWhXZb9p7J/Rx3IV4uVcq4HX1wuxO/TXv34Fvunrt/usgRj2v/6ff9HbN/Eh9jb/c9fX5IBEUTKswVtIdPSu108XvQB93CcucWqL9PmnDd01bbMkN2HrCYl5njs7BsXXCpmtjnG2p41VTYOCoKwEmtgX62VV1l1q844h1/mhdWDPHbixRxzkSop8sQdrWpRfw3uZ+11FGSTyUOKykfsLe82Fj9aXGfMms4YCmdup3zeuN9+vb8jf4WlT1sB3ykujI8zC9rR0aDQN0KRtDeeooaBNPi+XTa+vL1x7dmy+0t+wy+jUCdglW+KmxS6xnFRNEqiGrPi+ktsNuLws1OCq76yVb9+uSpyufPh/e7ur0BVYEVBV5PmO/V2xN3S2oSlstGwre7xk4tt0ISbZs0BDI/khSxyDtU4zT0KAH/dZB3bDZskODH4O6eF39CWP0ZH9oiPDtvKHH9GFVpp0xDM2ysKmoVxSuExK2SA0lLwcrPMbe8OdNQ9KhhYXtXB9j6DIGexvPQYOzXk9jsTCtkyOOoQdW8Rh4KyHQk5GMGLIiA8MG+7BphyP/YXr99Aee0tauHdJbu4g5l9SYF8Y8Hccv7MX3Xl+uOcvwXF/EZsjJy2XTrFlidsA8jPmfnDjGhmgxGdMojdQ+cHm8HV8G9je0ZG1cK6l2AxM4SJ+UmzNP6g52BPDY+MM8+m/AzLsIZeUNkqja8Fpz3XUkXUwbzUW98r1ds31jHhDokC1pvAkvsox8qOImpARJiNHwuyJi++J184ai1uxbNCxzfwpANPYT8XzDGv7SQdhReA/AxcUTNo+jaK1jXM/xvpwoHMqHFj4DkESabuQ0SYMlVKHB7xPYI/SR2CKM8YPOUEF8v+ceQLD7D1I8gTbbPvO/aD+rxwJ2ASiOgAhdQIbiD7CE/8vlNjW/EP7JLPBfIAnfraDZFLQUMj2GUPi9rRn0vAz58lJQcNw0qaVpZE/8Mzx4yd+BPWEoMMaiIwiJ7Zlf4Ci/weQxcmP/vHxbid+OJSR95AxbSCez9YP/McWllg//X5qsJEEPMfRARGkFj908RjHIrfT1gfaLMjQU4YKMK2PR8aDFTHUQf+AJy787DfYw3ROVA6YoictymVb0WkzKeL/YZ4umPMMT4//xOajLbYnv/7FEd6P09EXHKKEAZz+hwBSA2UdCK190n3EZ6PTh2P6xdjAPzufNE+ZGUcO4hHtCbHREcACJ8QEJqMKRgPCYdb+OVIuQoMLTPIQWQeB6yG3kXXyhNT8eMxfQcLFgk2MXS92TB+nIsETYP0k3oAeB+ImX3g7+ED6gfRP6NAEBu2D8dHEtkmbH3D90dLVx37skZ52IkfAgzYbuvF9zqbFqFMuNNg08I90KUfcOWVlRAgp0QEi852fju+dAh28rOnEL3EUF5hqSKfVrOsHL3y2ZftE0ILCMnGTd0z7M8aEd78HyqInDLa5MDVN+xu5K09emzaGSuccY9v0PWWKI3IDkZUbFjyddrQq2kb9L7M92PtQKVzDBqtaA19CMjiDkw5uCAYxUnZ59DDJXFcfQ4lFJw4DiO/n9ULIkCr2QmPlOGmP3DDHYVCDOZp52g+qB66qsNH4X3L+eHpDT9g05g3bwU2UHkdkHeQmF+PkSJPSymF7xq2j90D/Qf5Cm3Fgx79JgIrICYQzbfjTjsgACp8MdOwMPvI6wUs7kG+HU7J/tHaTgcECG8N6TClHh2fn7mmPTYMYYYOgkUIXOP2FTJ0Yh3c89B3kLhD7y6XEbOHhbls2BVryxfVzxmMKQB64px1InqfFgU928YCDDQzdSgYXfwNPnZEVX20reJvYxmYhihYXFJ+q4PcPYJpzzNzFv9jbippmfR34U8gJHiJokDnxCBR9mtNP1gw5BjUfGpZl4aaVB0k95Ib5AS68QmZaO3acEz1xpgbMfGAQlz5QxjTkSje6bKtam7V/cNOWf/0RyPzID+IVUPzu8B1YcagR/+wJAz2DYHR844Q0NsCAL0Ku/BiDyjykGthEiSAxMiEEmVif9miuB9nMm8a0j3N2BzfKh3KjvMc/rMEofo9JW9W0UBfJX2x6cM65hj0zDvDFZlmyPQEBiOliSnfu8GfMiftgn2uFnRh/2hg9ksw5eUuRldyKY1lX3G5z3e6JOYSUL1KoubgKTT5iHeyrOzLTzzKYNNCnHgkpD5y7BkGqarKtooYabXyagMH2iS9onra1Kq3Y3cANBDdiLXnG7GD9Z98IbeETaAnL+Jk2F0g7jnWkd51/SUIawTUrtu0xDpnbZcO+QbzOmhr4ZvAkTwXtsHRwnThGZ510DdpAZy/r+C70NhfkEMI8ANuKDTzTMx2eoWoNKKV2jwQJo1tleudh4yDOB3MH8skUH9QUGYiUh27kUTmwDfHCBIm+lT+NPoJiqGiBwv9WbcbiIDehLZeCf0LmbT/8LtlNNvKA1tZoU1hnx/kdiDnU8Tm8Cw9iwvdOHEf2ubIaD2kFv21ouyTLtjRKwi5+5jg2NOJhW/kj5Cgx5qn7mPJwDgnTV35iByUFJhKAyIu/IUNC4tGpsU5cXVY19DMXHmdcpYGc9tAJi3KAAj97+VEU3HnDkrq0rWrwSayju3rnpRf9atK8ZvIyS7w0HXkJhf+QCjXqCE1MDnA9eZTIbdeVJ+sdQ/PCMDmJnIV42YP8Axh78KEhOhds7tB2QjgwKvZk7jju2Nu1s7gL+8ak6Tp40N6pR2NAIXhpi1ot05b7fajAL8sqMxeerBvCM2mkkvkj2gSgYwcuYDUY+MI7emGjNYjx6FDR6sET+6GUwO3YocfREbKzTq/Xu06Zgzju9B8EFp5JRa6mDPJvWyIeC3tya6ViOCIHm7IEcinpYv/Bnth0HFZCfOD7jDUyItW21m2Z/g0Fww/22k2trcpLSwlHQGfvL2xYllKg0W/ojt74II4iDjbG0A8ek/DlwJdD22WFL3KtQXDWdVH2rU7/OA7mVhW8C3t51TJzdefFTJUFWoO4VUl58YF47dxbRE54M5924P+6oac1xZZlWUKKrDFhsBZsa8GH9qCxS2OMSSdLtgG87l2dQO7YEF3iiLzUT2cOKrVCF/ZmfCfwLCsNn7pjx8vrhq5Fkd7RYVvKSWunw9AlA8pBTgX15RK+pviTF0gHa2qMzv7WmR0ayCr4W4Um+Dvx2JUYLGtTcuWy7MKHAUgHNRYVAauQgSbitRGv5CK0hbzImC/m8TtE0WFkoV4HDp66YzNSSiKM6Eu/0Y/uIt8dOKA/hMiZM6eO2Oi3x4ccHMEAToKTdX7gU6dOszQ69yWEWJSrEM7ZVDb9ofgnZGUIC3oQIMlq2tZX4iBqbp/ixbFHILNW4Q4y2BOzd93YZ+7xB1R03XgBeEdvcL0fyMX2KuXIfIf2KTT9xtSMSbcoX337vuvGy0Shp8PUwSfnPQsPxsE+B5pz6Jc//cyL6k3bdtGVffTKR4c7b1NH71rXFT/4OIwc2KD/eA580AmPSduTYEaB+kYE8ydd7MwL5529rWNPcnewbgiHwpb9xDZ9soOdO9eV1HhscFkrtSFiHTnJRSUe5m5tqwAAEABJREFULuoJbTlJAKHSQHZjP9j4CLVugq+psTdlnSn/hRNkwDYtpuSIV8fvnXbwUnUnX52XiHED2QRvj40Mt21RH31+hLmyP+Z/3XLM/1LArtjSWmnh2tBYzx1D7JLwhx+amnG8rJ9kakPExrYcGg0tvCS9vEobH822y6ILsNBvvCyOmzdeYufF/Y0PGffsA71j81WDPMbXV9Z2/t+Qn3+66PPni7Zt07JsshZozP3qQS0OwYafXahWw1ah37a+5f/jyp7RY1dblPqPzp0aJKxa+Uh9yUcP7BFH/OvEwvQrgJFra8p4R8k1Hxr4mDU/BPPhd6cod2q/1aKf5ofQjQ8/F336jH3KNXrHtthnLiUbeeis30XxoZzxmB/kdvYNQqvRh/KBLLWxscfEtk98SKp2qJqEORLX+MYaX8hH9r58gL1cFmzs8HftrO9hKzKv5PPLt9+ojENb27SuiyghiUI73mFAe2An8r3hdUMOJMcJ2XcHMRkELL52/N3WrtdPK34U/hT80u2ti/Kmxqzv33bW6S5KICtMefdrLGzEcsGJy7ppo+7WdVVRXw243r6xZn/BVvSOFtYJ37/ftGPLGx8F/jMf6v525T6+I22VXdT1fdZBfB5Y/+nyopG8sPe01qbPwXf2ljsfslSr3qi3K7m8kcMbMXrjIyXTulErxs+lDfaOFRtr+rgkaAhBpN6w47ZfhVMSFt7heeOD0yBGU8duPhhedePjzC16YLqy9+zkFrPQveu332769a/f9Vfg19/uyIzPSLP0xh7VqMtPn1+oeXzBntj6/fuVuF6Jb1fVgvwhSHVFf2zvrJnkJ3r2ozEv/fa3of22UGM3kTZ8uqi79MYeirm6s2d9I1dfvn5VIx+ff/mkmash2kULNfaJdffCB/YX5i8r+ZZ1u3bkD/x4o1Y6NdBk7oPEHnW/DXX0j2EcIkTPkyGsyFyQ3fSXv3zVX/7zi759RQa0nQVQ1EFyFj++s87+8z//qvj9669f58ffaqsury8q9j3jx7Ks06eDNWH0XC6rNmJHeWmD5sL8ZVu04AfT2KpZ54Pr00f7PiEzdXDl47R0kNWu//E//oO62vHzir932kO//brr69eb9M4/8F3A0MYavADblrF0oc3+VejOvXb0swHpyjq5fhsa7EHL0ojVXXdqJbeLCz4Va3chzutqiXt6XBAlDWQ8wMFLcyfvV+rrjdrlkoJ9u96IWR8sFuaT35EWb6TOn7sufOT96edFa+7ZiLm9KPFpkqqkC7a+sj9/ulz0+vJK3Dzf2XZismBICx90AtgOyc1NV9YDqUPCoU+fNmVdG2eqTFwadpcSl4JnRf6G/JfXYv9AN3vvhk24rOexXRYViIHdVVazGGseA3yrkps0LHwKDGr70J1FwDKb/exZB+MLujBbDSF2Y25X8JTZ9G2hRjbqZUrh+mMC1oH1knwWMe2zXj69mjoz/aFOYDlFaJHXtXNPE+MGfKlhGoZDGUuFPunt+5iyolsYbuODI6/P+fBEZuJ42r4j+66dPTr3C8l1ajaxWVqTuf6VF3gP3bl2oHCejfi+vF6UZy7JOqix53x02AZt2YtixwHvlb0reuJPaAZR7TxXDwZDA9rQQy4p95B34nTuMYd2NuYbMu7UQK6tmKbiWdTtTjuU+s56TuvEn1jt7I+p133aNrA/0JE1znWGzNjc+0Dj0MNk+jmt4HuKD9siN/Eo6iSz8vx9/8EFqLC9a9q+Y+tBXYQg7ZExkLhnbp+6d2h3+Do+SLE/IA/ZVjVwhI+uorZKKjqGw1UqJjgZoXfotPehsxO7+3Fop2WrpD3Q1X+8Ewp9jI4AIM9FV+5db1xDko8q9FvzQO1s/7f9RMF/S9iDOPYGHkMavOD3n52x/wn/jOa/hY+6wH+L6X8P8SDNgb+T9rDnPaZx+EFkWyaRE+wH9l83H+MblsC/5hDFGkA+px5H7HnCA/V/f/OIxR/9tT0Xiz7ax6LPIjz2Xf2j0/pxRNyA7gfm7IU8+PgXzD/MSyb+CUTuH6cia8eWg0X7z+x558Gf9346MSgtEDk072dB+49ghoI5e/be6TOa9gUPcL7PTTyjqpIdSgb/4rQ9424/aGkfPc1jCnxgZl/Ifcguq1qJspfQN6fZGPU8mPcD3lEZRweQnHSudMc/yB/T6PE7JGYfQoi4aAvQfZyRF7pzeM5lHDhx/8UvLB0l5ZoXq1xQbLZycKdszcO2ip2fRkc2b3ywsRXflAM5B5t8/wd+xZbBBQuSGTYZhg+8lT7QkD/nmH6ez7mwBAcZNxbpCTsOpTY7sifmQRR9tmUbm8UFLG3NsVupcdNZgE2/atZC9FQ1WRzw8TtP20pMlmVRq8ioOV65QWUKWzoQzzSPyU+P8PFLmfyYUpVlG3yABqI5TctonrH9vNAKWsFTWrc2ddoGZ/GjHK3FHittZMfOdW1MQyN0E+2JB7euK3IA+lU1fR7c6JjaRSx6POVEFgIYl57HOS9sKK3rQkssGjKmP+jB/vgxgb44DnJyUCdz33jWBGbx3KBqVvLQqaFAchi6+G57xjN9xGCK0dewramwO7iPYGd+wS5827bp47KtatgZOtv4WlPmrBNL62XVBqzEJHkNrNumNXzkufALr4ieBLlyDG5axQi3tHNTeueG5MZD5I0XmHfu5iI7PrlKc3+A0ZED2PiEtPgUf8VhQ0D7PCP3IF6dWLVW058Ne54QG6tazEL/oegNRPedG6Sdm0lxJAc08xzISmzv3NQdQG6+MnHKsjBVrSSbH/3+aOjaiGHRdvb+O35O+5EZuR+pLf5Mf8w1q891mXx27irjb/rhTU3ceGIPXHn5cKe/85EFDokHptTiwg38up65qJhFfYrDtgpE4mTlsB4pUXzOzaRt/CnZJ8VTZ+yHdfLb8MFwsFft3PjeePDMw+eNXA7wPXhyO19YkNeVekgOErOD62BsT0yfPqFMhcwq5Oo8bGtpC3VLTVJjs85aU2yP3iphy0zlvPkdiSnKO9Cgi5TYPh3L4AMEH3rJ2ojTtq6KfandaqUcM67YGl3x50bur/h5o253cmIeUF7zt8R5+Fy3Bf5G7S9Aw2ZkxBd8MMKij2aun9TajRdGd+DGixPMffcpeu7EkDJR7Dtw1rykW9kno2PNvuNzHU6ZCB84aPx4yt2x09Cs66L4ErrAjDs636jzQPTv+Lfztm3nYT/8fe5lVuIX3uT8Th4DoS38KQKf+VY16Tbi16opOvZZCwcPYFfFxzx4ZC0KueJIbdLwsuLgZcUNmh3fKRiQI34QtkbtNh6oF2pmwYf0ES/biu7UzB0fYs922fTCW43USSdW8SGQuYwTl/DY5gH7jk4AnyFFr+YRutAs6I3szv4Ri6I7NXHZVl48rNoui2KTZOVwWa1K9mNM01qbNM829KHbWaOdOB/UzR39t9QRLxFvwIwRe7htxY51XbXie7G/i7h15u68pMkLgjt88T02RvbGfhuegGXWwUFME9ebduog/iR3yUUgOSLMc2+J3yMDdERX/Ltc0E2NNXTPWiMmZ31SGcTFklprWqBxCe5ECqTpAweBvbMX3VkjHcYiRtu6ssbykmFM22IPS1UNfFs35lYl9qmNSU+81wDzG/5Nfuy6XKBlbLNHEEe0or/j544/Q3ZDzjIBErVW2rYGrPThgdrsj6mnhg9YPGs27c6+nxgHxNHgfeWjgdg3k6MreUr8brwZiv2J/cK9z3bZpv5v374rvB3H8qJlJ8cz1uhU4kus1m3h5c+mBp9kPQ87a8dKbq/U9Q1If0/+sKsTUyFn+lSllbgUbXDiqGpayNPlss65Ru5aK/xuj7o98Ts2ff/+nbV5o/Y7PIsuLy9qrWmgI7WyYFsh2xKyFmBVxoP9Yedjzv1+1Z3NycRlWRd4S4W+Tm1fiU1esn79ep11eKdmsxZtYk8t3OFDrLJet3XT5K+mhv5lXbH1MiE053XtrsRwYS3kXysVtJk7iEvaEyy7ZncQo46erNkt9emgrfxpyFi3Dd0XbG66ZU8jHi26t1WN/dWNiFKv1ZoqMcBuho84XmTXvEa1KtmOcGWdLuiCU9WkhTzY1iCe8SExSXtj/Wftx77BeraLut+wZ0P+qgNbkudCyLKsWtcLORIvib/zYvSmEb8uoW3EaAXSX+Hd1B45a9gd3xfa6Emd7sSqk7vCkXVtXJsWtVbTj8KG9M3ckMAv1OeLtgvxwA9ZylwRm/yrxut+0xv5f5v/gueGfUScek/dfPnyVW/kXxwL9qzbgn9NBzUDFbSibroG9JCQKX5ROvCrE49BvG7k5Mr9THCtLarWgNKCLbfbm954qX69Dr3x0eCKHc+/ANXxTxh7uVx02fgYa+oZ2bluI37m+jZfGI750hwx+o6Mb29D+U9V5z+P+fUrceYFZtbelY+JqfVOTSevej+MFj9GeIXdZmjz88D2KKQ/aKc/KLtGLrEJLoAQ2ScPZMSmE6eD+Nxp78qeU1zzA7iijT1s4SX+matSIy6fP38GfwHWKWvmshq8kdvVExPsu5CHZVl1Zf+aa5/rR+cmr9WixOsl9y+83M4L7vwLt4HP98SWtdrJ1cNMwkBA1VjXQtZNidOdewnbWsj3hZq5vGzTnsQg86mLqtK6LXphbv4LN9pWRf0FmsyfxEDchIa2kevUbWpsoF8ctpW5/Eu+y2XRhq6NliWtaryRbdY999a59wA6KCF0gWALLfHLPnTHpxs2Z49KG5p121Spf2J1sFZyLY7e1lZ9+vyi4gPe99QeHxWHdnbyQwRDHSWpkzc+lHzn4/Db26Ereb4m3+j4Cv4re62w/bJdWOcXLeRhoa6XddH6clFD923W/I28H8wvxPU2ZS/EtHO9vbNvXPiwcXlZwB8afBy78rHmysdGDJFL5GRgUsG784HgxvVoQGuty4uW9qJGHFbW/gsykoNPr698lPlE/lnr26J1a8R0YbzMdttWeFcNHjLv3J/mX8XtvauwKbm88BEP07UQ97ZIbT2UWr3zwe72Vrp+K+yQvvJB8rdfOx8NE5vErSP/pBeR3NnzrNIl+rBDHMFdWSu//vqr/vrXv0lDzF90uVzUyJOhFx8t7MLvHbhhZxIu2Qakn3/Jvwi+SKHFh7/89Yv+z7/8jX3jqu+373p7A76/sfYDV30jlm/UfOfeYAC2p5yNuAs7c637058uenkpbBDrdNfBM03mBuvsoHamBfB95yNa6qBqweYGXNSIU5WUHL7M+jc52rHjKx/FWO9Th6YfWTO5f0i+NvJSBPjOsxSPBHqjrr6z93779m3mmiRzH33XlevsGz58pQ7/+rc3/Z//+U1//dsdqcSIdfXC88kLORP1q+kfQVWhD6PYC75/PfT1yzFz9v3bgU3S9soHY+K98wFHyEgM3qjpC/Zn7fz1r7+R1zc+ZF71l79+099++6ZvxHVnHR7YSyi4z7jj56GFNb2uol4A7usb49wPv12/Ecsr9+U77bPWypYAABAASURBVE7MS5ftgmWLzJ/BGuakZ8XuF+7HXvgoheH69W+/afAxcRD7qpNeKLVKOVqVEusLzwaWQVm//QbPkH76pfTpU1O56fZmff0mPkBKb9dS31dq/0WwR02Sgh4pObyQ/0FUD+7JbuyjN9Zha4K2kM+J/lfkbpdt+m3X5NteRO6bXl6XE1iHF/avQkm1kiX96c+f+R0y+Xklxq/4ijghQippIX6tGVtigcjReNTDVVfqItfZjTVU1XRlr08OxD1aa4XM0gWbwh956ybWvMGPqROhms6yVoSyrPvEffBjMyVrwYBtXbRMO0rVBBaAoLMGQnXjvnXPfX8fU9zOfnqlLnfiBQo1uxbyv+J/5Nyok2+sl85kZ3/J3pnaN3U3EmdqKXv2SI6zD3+/IbcTw00L+1nDBnFgAv4VPazApYwDC3W2bosIgURccYd12yGSCL1Ofis2v12vrKm75jMJcTaxy18W+vTpMvcYIz5xs40NB750avYK7Iqs+BNb933XshAnoPDDiRKyUquZR82stYbydV2htRDGUu7qMRAYxLMDDu/AybGKEOhKrG7kOjoG8UqMAnocA97Img1x6MT1IMZ39vB7PqzyzFT4sV1q3pu1Bdk+lPcLHQV3rkU7109Ds5CnC3SJnwUdtsT+O/dRiFbiE4hhg/1BsuL3ui70GDlQxDixKC3kK7oNPjZ2cpu9ThwdxJ3xFf3f8e8eHSgpEhc7Fu59ch2uJoX/oMYShxv3aVfor9TYnfW4U299DKQRUmKfe9ZBq8cR3nQhmXI6Po8ASEMX+W1ZtHFxW2kLHFMKPRLThc/vsGPvnY25E2PSAZ11cM0+iOHOnoxoBQxnZM+4z3utixKrh3iZeGf+BxRxK/DsR8iOzD2+EaN+GnP6SD9jGg1+koboInRSOtLE06gqMtvUmxxFFyyK3RUhIQrYlu10JwyKaHb+rZ8ffP8WeSwNPIinE1jFieEP5IfG9rTNfrZiHLAKXNMTf46DE4fL/P7Xp23Z/jvC8H+ExOQj/B3DA/GR5499oSalOn0mxrMlFmmTj48QXKCTrUCybyPgqedH94H50UTvc3TGFa3oeeKebeS/Q+z5CA96G0WcSCA//CIwPJFhZ2N8EIKI3meMGP7LM5O2CQlAm/FHiI6AXR/RglrZJGx65JhfgTxtk6iJJhnAzsRTHLYUEEdkxuK0DOeZ/jsQaLyceNsyOsq0H2BO8hMemqk7bfQ9IXOBKI6+P85n/AQb+QwMICwrGCvSYAl+TDnMxY4AXUVP2ieEJnqmDJC2icUJ9u9bRMasCZFnn1yDWkvPNnMnxJ4pO0w6j2wsZnOZKJTaPifkaddgB8wcU7LPOdtqjbxISkwn+JwTx4DBMr3zzPjsSaiSywRknujI5SPSGcPHGTNlSAJj6h/Kujn7nbmacI4HfWzF30GkE8vAc24gcDxkPNunLWlDm3ZA19n8I2PqDRKwMYS2IyM20H0/w2Of85bjgEIX/ElUNOD5HQF0pKUr+8TX79oTF1SrmjQ96xgmWInLQD6Ar6cMqVVTIxcd3MEFJryB5P+k8UPONC8otSqVSwjTwYVOxK1xwwDhnM/Y9uzbZzsHCp8hC5wY1GKXBEa2FX/s5GMwRhIEiccEWTn69GnQDdBAbzMH2LSg8iI6PEiY8qtOfOLgh5xMPPFpT3qYOUNHA8kZr+c4OM8fE4cmVynxsycWer0fHdvrodc+5zOZXtCBD2jZhn/QCjDQgAKCxxOMiI0D/7k/FveI3NcOJRcBIzCtOOzwm97fn4iZenrkZHrkx1NPejV5K11SPLipGWJW8SX6c0OSGzjIJi5toOOv4XKoLeak4FJXAgdGKAb3jOnIcOLSiV1nO7RUg9+KXHFkbqc+6YJzmn8IT/pMxta0tt957PTBWjNviWUgcatapk5msbFjFz0DnKFhCWNeEDXlRX4nhrgNXlq4oa5WUNeM2cQzmmccoBOe1CZmMELF5O9TXhW8iE9sJcsm76yt7CsBWdhX3LyvdAfMpg2UbNo8LKgkwNy0W5YA0xdtaw0buUGHtnNjmZt9cbRaxTSaZoNczcNldYrsYF8Lwo7sc7qDCxzcmO7zhrfzAEWt0D/AxV0sJC75hRudnJKlxMxuOuOpeQwYgpc8baxWKuJBheh5dGhuPGR2AmsjiAnbCm9A8QCa9MNrMwcu9Mkf5Ejn90GTPJx0k3PaVfBwyi4lXgcPGwcPsAcPT5F78HEr8kLXWsm2KnZGpkTfQNPT/vBFj8sKhBeTVK2p8ZCRcR6sIhtheh59vojlQRO5qMa2zpQBQWZA0+jkILwBMPPsBHbHTvHgeb+9Td4BbiArTCP95I/xtM0lUDrIXaV2bMWn2JncD2gN7QSdc60tqha+rs5csrzz8HvGq8u1aPBEYkNHfITcMvQQjjF0PNbyIJcd5YN14IfsIlaNB37Co9akqlJ4EyvbWtdVkCI/wuiCm3Gm7kKneVhGDqyyrcQwvlbsQlds7dgQW2xrwZ+wRU5wgafe1GDGmY8NJ0ho4MeEtADNo1opekNjlNvGh0WF/EK3RmFLV9ZIaCL3xovpgxobBLy1puwjAXE8Y9PJwZ0H450Y50H9ypuE9PMgaVuFrmVd1KrxwuJQXnjv1O5TRx5qG7LFMdATvROIRWccPbO10L/wQuUyZRJkDXKUfEXe1ENiqppaW5EGQ35dqipqIbn37Iuj84JRKnrnafqdvefGg/uNh/bYYPgUHwDPnNWMT3QWuE69lKWQEUZIowcvwA/st/Kn8XtC8nyAj+yGz9u24lNTePNCY12wm9qEXQdxjfy8eEpMEy9UQpt9suBLK+h2gDTDJ47IpkGnoYm8zHVsdNB6zmdwUN87BejmpB8UbZQPKb43bCQFSj53aiE+BddU2p9x6tC6ZFshR5tyhK4SHAZMKf3k4dmClvOHSdThw0Ft7OzVN52+MsucgJOvkNHmXCeGR+/q2J95YU95mfNSU7kkC1OQ7DZ9zl52UHfxPy5GhiBC/JwXx8i4SobH1WT6ZVO3nVguwAaV1YlZ5HQE2RbnjNEgWLahkQ7WQ+KWQSMwL3xYWahL0oo+q9BRrZS5JfeoEnIfwPpvVaqmKRs1gkkFbuGF1eAma0dQVC0NIklmThyD2Azi4rIGMRowx87nOss+0qqmvMSgIyd2HokNvDb2c+7gIVJHVmrRgkdWeHb2s8Qza8VmxtT9ATW1EH2plewFBzLvfMAYvBCPXkixaSjH7CMbkYpfVYsa9ylHv/MS+Y6eI1OTPvMNf6yiPqh39qRCQD1ybteMf8ffg9gp9hP/g/Ucnk5LGGTopn3YlXHosx9NHkmmdnaeG/Ihbr93dfREhtgrBuuLtGvmDTliLBET2vCH58ZHsciXOvbgw2EZWtsqs9bJ1bkvSuEp8nBHX+I5iMUYQ4U8yPG/z9pITNZ1k5FTKhkbxRHanXzdycVxGqbIG/CPIQVsQyk+IDyutQyNTrfSnRjEXgQKcglay1qyGdESvmlj7NyhzUtV16Hiw2ZxDVx5+eky1wzy5FKrUtFapYaM8OGScrS88Ca3VU3Bdewu6FGpO3vtTpznuIYMPjy2p34aFXzVmmwT153YjJAotIHyKTc+v33Px5u7DuIiWTlaSY2fVnSIj8A35DXW446j80UteZAKmdlXF3358sbHnDdl7sD/Tl2KvNrCBvRzClkFwqZ2kV9uEjIiW+jo1GNDh22dR2mEp5qCQjXx8/TnoG5DP7ivzYvvhjzXyTcUZdjGB0bQwnT4hxbmWzVF79a2h+xFS7uwTrpufAh6+3bnxf6OzV19DGgGvNZ2WbhfIW6s8+w/7bEHFTJzH/PKx9hPnz7rcnmVtcJ/KGsl16J86Ev9FcaEviPj24z7VbmOVREp7hMbslor7F1lN5k/C9e4Ah//MVyDzrB04cPShQ+C69bUGohBxIBinlOB9CWrLcKeji+hZV1NmVKlNi3d+Oj99nXXYN0mrrG7CtoqjcSZegvN9fuue9bs/AB50/L4V7/lhfpBUPQDfKMRWxi4A5mSVdi4Tsg6gESkWrExF9JKrRPPiSc2kmVbr/lLTYvUykHpwvjl5XXGrLNHJf+B0VEH304NF7TLsuBbocOAsFn6+adP+vnnC7KkfOS2RMvcflX0VmEjfuC1WiNGbeODHOsCPZSBXviIUtjEKcP7bFfu1eJLgV3aouBHDKL2y6Xkdyd+93xkyH0f9wXZJ4skGsUdm0Me2CnwXKeNLVJs79TljRgmjtRTPpDwUTB8F/Su6yq7KXvCb6y/7Du5F359bbpsK/W6KqLimziQINzST3++6OWT9POfVj7CrVrai/IdfOcjyIGd06aDmtyLj/+0x0YurW/fvs+1kXjIUitpu6zE9Sd9/vSqV/qvl4su66YbH7gF4cHetZDfCzblX6a3toIeEzCJ1hrUXeTZTY15qySgURPrWioLGniCRmmtiz799KK2aMJODL/nP5P9pWt/K/XbotIGk5RYj9QwcJCH5CcxaVVKPx+f3rD1yhoY1FFy2QoZ9OWixi9SxjJ73N/U1l35z3b//MurWpNiw0GNHNhQ0P36N75CZwGQpIxBiTAoRfZshSwD0XXySmk7NVy2UjeUz6zdnXoZMG7k+oWP/698fF6IS3hJFXkjUQiPnkbspPhV6DQ62a96qdyEWOWHslORn8+sh8uW+ehWXKQOVuw4uH871HCulcnjVd+/cY3IRzqeVd6+v5205KWzz7+9EXOuBeVVC3mOnSvyl2WV88elCzXx+TPrFnxhSPYYykKtJNQoB2g9AXd1fRt86L/iB26wThZyjUj2sbu+/PZd+X8Lf/9yVy4zzeJdipT93SQx7SfitLFmXbuqRCwRwtzb9+96+9515z5r2kHuQCux33knccOfzvOzUpOypk0xEMj1YNmo37Lylzkit8UJMc7HWWrALl22iy7cv76+rnp9vSgyCJUG9zdX5O+s820rLbknoE6i/wB3QNS5N8mexhCbpcyN3nTsAU9cITB/GSH6394kLh2a98troxI6MW1aFpweUmLZqeWAVCqYloW1ofNI3Y0UBTIH3OXGvlFypudPOpLtyRvd0mnHmPKHjMzIrdbUMXgE0HkQx06iWzP2NCVWB+twYMyAuWoBt8puskqiVge2jCEhAmsGOiUzD0aSZVs5Jg10B2tmoCO4zERfeItB9GJapoRK6nrQdjElu7SwXgIbwYycjtBGoVU10ZWhKWynUSOeqINfE8QR2YHMhz4QPWmZVkyNrvTDG58DtpmzTjstBhJMO/Uz++KABlTQKvodweFlRq1K8S16QeOXpk0VwhAEnsTp/3fgnS8WC+NgTvefAdN/fz6JHzMJbOAx/BeNFbrAux0P6tOSx+C/2aRAAv8VW2j+FfyRf9oYXz9M2J4Jc51tPcZplSP0T8gYCC1k9H5/TvmgYhPNPJ90ETER/AQXoCvb75BxYGQpUU2REwjuHSLoCe/I/+93fmfywnxtAAAQAElEQVQXPny0wPY5fLbn6McvvmUQN9K+A/iJyw8QHQHC8U7y+86px/aMYXLm3xOICU5P0D84UrtPNCrfVaVvn3y2hYBZJ/pwRN+H4TtvaG14HpPR8awNG3zgMffHJnonEAsoEWW5Sk9dTzmhCW9kZyPa2ajTl6Uqy3am3yHDwDQS5jGGEtvI+whTxjuXhBkye70Rxznlpi9lpLn+9eEwxD9AqEPZh/k/diPF8vSvTsGTJ2tAHGn/kYQnLSTYOJBgWkZDipjfzSOxs3uPCZn3uz4b7ZX4Fnz0ZeWI32kD9olLf8wJdGUAdMYn9DMW03/8Bj/Y7fvUiReMIf9xTpFD9uxM2ycJY9sTb1u5AN+5qTyQFWbbYhL63BTt3GANMVCO2GYb3+IPdDqPXIzO3t//uow44NE+KWxwDAxE7qkjfpzq+jRW6PIE21NOEUvbyvFo0mVOii64lSMyfZJN0Z2bgkDmbEPvdJl76vzYnjcFS+MmK3UPb+Q9wT55bavwK6YGdm5wbtz8BtLPTaQex6nb+EId6Dxsw8+Y9il7TF3CvuImo2nhBqRV0/MIXfq200yI7AyLH9szpwcPN5TlnA9PIDFlevr8PhcKRHG+2zLnfqSdm4uiDvbJF/vu+LjvO5xj8pw5iR/Cbiv2xhYGCsx+lXJMO/Cxc6O9c4OzI2dQe7bP2NCKI3R2rGLwOBPj4AMdnqDTRkYejNIPLvbblguwJc7wisO2go/NshWwTWNVa/LDzsi6Y9uNh4CBvWvywHx0Z83E/g4eRnjgR5c4bPy06Z2nwU/QD1y6zg8kmSuXGrJ1Gg72PB1eP+SRDz14ZpefqKlq1EibU/GxP/YDw9ualTDdWd/Zv8MeHtOxreizTV7ZWzpDzvDRKHLKC13083FLbuhZeRhYtfHw2Xi4kz1rrUcJlOEtQ0+/E5uD/CZWBw8x1Uqp5cSx4EMpN6rHCayxxDXuT8iPBQlOckZP8mJbDTkrD10rNthWR3d4s38FOnqzbpkS3WnffNmCLYRm8lchXCdv6GPTgrxWpUaeqxq6xcNuBw7d87dseViT8I1Y9OgMEHAjp+ATR2xa16aMJ03mMWRD9rZt8+VIx9fEIzUFC05yYmh8CExc/KdjIx0If3yO3IbttpmVosO2Yvu6bfjWxFCRfVIY/7sit1qb8+kL+clvaJKvZVmnzWEOzvKUn5+TXlPX7CcfmZ9tKACURmfH3+RAGYNGjYSok28oL8Hz8Tp2B5DKfJf5E5rIEIdNbkhWcJlr2F6tzdqbfeY5oRQqxmyDtz19PfIQiC3hzwvX2BQ/R6ghf+qJDclFhz59mGeMqtVsQ99nbtBDm30mtZS/IRzZUWw7jcKT/F8uFwWSb+NXJtOGPnYF0se9TEnwzzF2iWP2sVOWKnVlKbYv1OWaPLkwc6gjIPMB+/T76deUgf8CP21mH0ubOKBCstSp3w5NaJd10bptspmQlN/oy1yrUvSKI7joG/BG3s6aOtjH7dTWosbbr0GcDl5c7OgM/wR4C9lxcZ/138FYieU910xeNN5YY+EN/YHMgI0lgG3Zhge7J//OvsH1Jy9L1Lk23ajzO1Eb4CNbJz3+HeRWHLHbxA4iaA/ZVnIUnUy/n7E9PDfepp1xbzp5peQ3frSW+iAPcCWGO3FAFXbsE1yGdkHVmHGGbJ7hX9g37eRL7C033dibMxkeGMhtRqLtKuRASpwOYAd3+hfbEruDWCSP4bNLiVDGmRvkaCBqe+w9S2uKvMT3envTjQ/Q4UforC/bsovhmD7c5zyxxDHbSPKjrhdFTsC28gdrZ0xzDU7sBjVQzFXVxEdWB7fw0mRdT34Evp+3603ZF9d10+f5LyD5GINTB3XU40ccgTqyb7z0vkGfa3N8sc9Y3snBTs1FZ1WTbV6GihgPXfmQk7lGDAKpY8RRK8JfyeLAz8gLCExa+7Q/1zHbKvyBg7WS3B6KHNszx9lDIjv+hfdpuz2l441mXHferGcucvQ4xofWhp7znB9KfSWfic/OWgmpPQnomtw9+tifXuKV/Sn+isP21HuwpiIr8zEGcvyR7FJrQLUZC3FY5leyrYX6EYdtDXJx5rLPOdCKvP7Yizb2kI39b4UnkPg09oR122btFHqit1MLB+sy4Xz99KKiE9mR11rNdbltq6qhE4Z7XqayTg58OKj5PbmmNhJnh4l9gO1Rl5fST79cePlZcnVs97kOsS90C3bl+m6fcrMGrtR57KnWJm3jZXr0QkLdXPX2dpXRMXWBLOyzC4w0uBewG3wnuAb9Va7I7zM2UOH7qtdPvPCm/jsxLOYTm3x4Onhbm2tUcjt42SlLrTXW5107vvY+5tq/puaJwcL+IVt9jElzcG91SXxfuP5XU0d+bE2MoifjjoyGTNsPu0dEYNqYY1cxLu7rFiV/dk186gQTkBnSIcfutSk2nPKCx0+IYo9kzYN8qFukSEwhZpd48X6hNmLX3/72q3797au+fr3qC3DDN0xUJ08HdSHkrOs2Y7nhm+0oAitVtan/zjUj97Wah+dv7Ap9awtj7A0fPcM5kJ0Pmdd5nZFyL7Jtq155Mf9Cu5AbuyO7yNdF879mgL3bZdOWF/jpQ/fCh4SVF/V3Pnzu2Lqz51z5CJe/8DDIiXLQ2sbWEiFTDlBy/ljTr8SikZPM2Z64Rm6DK/IRfHTnRT6FliF2rGolPlgc+s7H17fvdz5K7tRBF2ZQJ9L9NthLJcpAd57T3ua/Xu7Kh4Ybc9e5fx6Mb1Pmui74u2lJ3bNmYuc1++W96be/HXMPfeVD08ung4+Ehy4vXdWusq/wD0ByHcBdjQ/IiVVs+Ppln3tv7IhM41Nq/sJH6gu1ul1W5Xjjww5bYrqiUCTiIw6bGj+k1BCpU2rjGd834n1927HtUGobciFeL8jNv4R+5SPL6+sL9gzwhW9FvxHGocia/7IbGUjXgYLBB+yhO3RNdsMOFHNf0Qj2tHldqZMXeAexvuvXX9/0PXazH2VvSo3Hz53xoJB/4mPaCx/kf/55m+v+ktqZdZQ4YwfEB3pvPFveuc/o7AGN+K9bI4/cx2SM/9u2kPNFdGX+bMQs8duowxXQPIZe+bD0gs8ra3PjQ9LwTW05tFCn60WqNvi5sZe9KXFq2Vf5oNXHQcgPYoi/lraLlX8ZubSm/CUIodPAy8sLOl51o+Zvt13bY00mr1fWblpx2FCbqLIubqyzWaPsnxf8//T6ip6urAfCSc2hbxN1+F0DAbAhQfrTn36a404sE5voG+yLoWnY1ZbI16ztdeEj88tnZF3wtcnsvwMpt/sb1/Ybvt0k34Erc7TktBP7J2R98B0TOkgwoDDuhbqhYV1dpw7IleNr/rPO0Mie64vmkdtV+dflg/oJXeBGTA6KohPjIfOnBS2qT5SHbqzDb9/ufLSkjr5fqUHiD0VnMnLjh6EWnAsO2yZuZo9YtGwWpSOXJoU4CLd6F+ttR/ZNdrgH9ylN8ckuqH6cY8ALPDE3roFX1nxkZB+5Xru4xKqqlJivJKylPlcpkov9/fPnT6y3F2xaqYeFFh3gB1ZFfkfYnevVujbktGlfuJmeTWulhT33zh61UaQre9/JJ92pnayr3NPd2Odv2HOj7kKb/Sy1gCG6vCxT97Js6Nimjre3G85JiGeuAZtie6PmL5eVmOCEpOO4Y0qnTg6lXioM2G8gdJfLBu+qJfgog7ohIza+h86FJJGbs83AtuyAqO236eNGzhZ4G+uxKC6WPLnKPL7i/8o6f/m0Es9VF9bahT0ye9kLbVsafg3tJISSEiUy+xn3vJPgHmS9LLogI3FhSTMvbG96wd/Llrgc2llP025+Es87RsQXTI3ZIl3E/SAuXVUFePplWzmiN+0cDUJMveVanetech0y0JAUtbBow6aXCZcZD3EcOBCwPeXbJXtKFBJVTVqos8S5iNeyLlNWuZg/T9vK0JbMnwZP+vHlhNMKPY7YFvxHmkxlzEYj0VmWRdvW1JqVI3GUTO4XtdKHY6iITehba8zV+1zi94Toy0TaQeDOFg8xjaF2FlniH9sK/bZlW8pZnnKrNWJxgsWBkIECGiqR8fOEb+L6A4GOSQftu3WnQzFg4PMJD3IZhbZlA+/9sP6AqQDBkqfyzm9guHQCsv0D6EIJNR3EypEL6HGwn8MnHRoTOnR/hAPawPCpQ6INY7cUoPgH0Xz6Bvl/+5z8kfEAY+MTnsL+kfzgJjz4Qpsx7nASKE7bmrJM+4AZlBA/wP4xZ5/9xxR5evZ+3049oGI7LJpAqhwcieJ855368Ymp95PsCyPfx+lEVnAWfxBon210BWyHTJE3O3/4CT7wREfeR3jif7SRF8Bw8nriGRO36Js2nsjTVvCGzm4qQBxl6D+0dN/P0El+0JakksPnZ+u4C9ScG6kraNI+oU+cZFs5nvpsxgMLgeCfYFuheYI4+oMmbQAU/sQZq1V0a/Low4GY91F4npC4vCcWiuihUebTIhV/Ij49TXzvsVOwpT3x4TMMs0VZ+nZ+TzqmkGP4GctcIKUOphOPAI3yEpdQSnHhCXocqInbncWbNjD5gmfd8owlISQ3eEK+OHYuTrmJiY+xqxC8oKAApucZEz9CkGbedKJDSk/zMHiUTL/Td1l2DJVMWxEk4WOMOmMz6/UUxMx5hq7KbMTcdZ4onayeo2LwESaSH9vQoY+Ls00/OIa2Jc7BU0huNMTBULYnjIf+Ic+4D+KQ2PUhbLXOsfBL6mzwyX14AoiaJ2jt/ORfpxzII9RSmRzCEwr6GQc/84rUjM2cbWHmrE0bDOeRizbyoksctmUHSg41PkYEJNOu05Yh+wckhrDoBEth4Gb9gaAZivyOo5FzUA/lpoBU0AdMawU3e+RR6UzPpAxTl4PY9gCyouagsDpCnyCOhMDwBgZ3TCcM7B+YFl0QccIGruZNUeTMGolc5gaxpfkxB2vjhhYGzlNWh2byMUeXB4eBnyK3XcbgCTqvayaOgUFiBvSRrUebm47o69MvsgZBxiZGY9IPxRfHMRgto6dzbZVyE32fMcA1bOf+Vg3ieEmDrV0dfGxPnjTtEbjgd6SNCbHBRm4X9QWuGuZZmC1HWHTTMTZVsV7oYxriLJa9nD+wISxpigLaMWHioDcy7JJtNeQ/dTLEziF+iHduUtlcpGmjbbW2wtN08NE7+444qi3gChb4hC9j0JfqITfycyMXaOStNSsPNlWlHJ3kj8CDL7ia9jldZV2EBhR6rBa5LmW23OSALPsEWTLEnfXUyYc4PGmaYoMdf4bMHzl2p2eRcuqmzzymlm48VN14aLiTh1tkQZD2Tn9PLbPBrs16WUu4pSapgAVduKM7jM+8EHxmztjs3JSmplqVGrFbZkwtOzDU8M/YZXxwYV+EwU0R5HeCbVUr2aWVm+qCTjlmDMeMWeJmZORj1KAwkq/Oeg9P1QJ1qWOgVRouMkcM6DtzbowFXtrh4Zw1nvfi4cl4xAb0YjWEg9ilL3mlCgAAEABJREFUVrrGCCS+2EdUxmjgmO8AT9TbsvAQtWptTTnysBkbY1dbV0WemRipMSCF79iFTZ7yjDyhU5MWdfTDgT6aiG34LXjigPFtSNPX1FFi0ImTZIUstdjok0qVpG1p2lqp4Ct8FLATvPjrZlWZfDcJoR7Ygtt3XvZ1gtMeuWwYsfMged9vashalk2BctOdB+wrD8950L7x0D1fSHfJ+GbmR2SKg1YyaoYOZB+RB69yMGeVbH4Bka2RmiQYBy+1UjL9IKeMd2KeD0biaPjWH7gxcAAZiVO6roZvi6yS2GxuvDS78sLixhrYZ80ezEm5npoYGHsHdmTfS0zTF2Pjw9I2xdeBinNe1Id0sHai16hoDQnAlGd8xO7r9aro6qxbo2MgT9jSqZ3wXnnJlbYKO9ETWfGnNfIhafAn809IHGyUIQO31YOQoQTHr+nXjJ+wjyQEx7iqFJmZH+gOrxSewge0YJfd0AaumsQ48wcL4yBXO3AjX3loT/8Y8Fgycl2GPANaSQexBcG+w97Dy9JxSHdeuhqbey/mGZODjh37jJ/U8LeIf2d95L8wOG3B/AP9qNKg3+kfzMflMnYmF8i5kVPUnjRMchKXYGDyUNlAU+Qc+BE5qde31Cwvr25A+p0cHYBUss8XCC+XixZqzMIv5iJbMrhFL7yYTFyTs0D8iS07Oq6sH7mpKpzSrIkqgQDdtOBvDAp9HujdSsu2TrllKznqKIvcgi+geSBDVs7B/J09XcSBU+FLXxzho5Ft7cQ4OnL9SHtjHbx9v+nbN1524tO2XXS5vGIaHyfJO1uDrMKWDZxlVFaTqnniW5XKpQFt9AywFuMu/ahT6oN5Mbc9/BqDka34kutWIwYWeemxcdfO2/zwjyQb3gPbbEMvtbzcAaoWCZw4Dl7E3ak1NKlFlqULujb8KfZkFQgXL2R3vfECOnvegeysr9gy+Ok4u7Onif0Gt/R6wWdkUzbCQQ1qrqFv5i9tsxy50AyCbZta6+rIkkHyM7B94OsB786aIU0Rpdni67blhTbc0NkLtvMimH7qZjDf4RusDSOrHrqWZYWuads2Xs696EJdivmdmEFKT7hbCv3CxTvxCKxcfxr1WwU1sF1WxZdCLhZwP3lg28A2kicpe/q6bCItGnzUSczy/yTNf2Z0uGT4Ogo7NS7ahv0v24teXj5po4aMbgxBh7G3tG3UFI6f+yA62AMki+DyO2S6yW01T9qFe49q0koeUyeSuR+4ILLUydUB7PsbWKnB3Fz0hzb0/vTpRZ/4ePL50wbPQi12amqXq/ARjcS4sycn76mDtjY19L3w4v6CnZMInzo1dX970w3o2C6O1OWBzwfX/mMsYKyMk/elFXIia8Fno28wH903yVajFis20OdU1SZ5oeIGPnVycCPuTZBIg1qKjdydZNzwq7VStQbtroNr3/nRrGuwsd5Z/9+/vynrumN7ros7NXfgwxsfE/L/wNxTT5Iir+MPKug7psklWTkGHwa/z3hhBLJT1/TGUNlAk0Qc4eekn7OrLOVjdLVGXV60rqta/GO6Y8+XL9+nbdFd/FRr6DPyhT/Gn4O2o/c+r1cDnkGeBjoXctJ4AS7qMNeeozchnJfuXdlfb/iXNTYwyEjVQO6OYt7vdT78F7jMdeK5Z42buRJxT0fYMHTj2nFjP+zUVV7ev/KR9lw/pSNxBJ+aiy+3fBD9ysUMfONe+eWyakluPdB0yjQmklq51YRahnI/fFkXXai1Vz40Zv2NyMWSr9+/KWur40NzqWIiokIDavq5LJtaW7Ug44X63ojJwpqGFB8O9oJVP/30EzZI+QBUzQr/7X5Vp0Zs4jKkGzHZie9XPhx9/37o25e7fvuVj+nk6MZL/Ru1lfk7iu+Mc3348vWLvnz5pl+/fNEVeW/fvpGnfdq54uPaRCA7ega23rjmHyI8uvGh6iAPK/HZ2Ldj88+/vOiXn1+x9UWvnxf8kSiHaavLakvTsm6yjay7vn55Q86hcqmKOfbAPyHDxP7OvvfXv/wVu77qP//6m/7yly+6cR1PHt+416D8te8Wpa83cnwl/7gOza6vX7+fuWXtJN4bTuSjyX/8xy/683+86KefV/35l0/6KR9GMTCvG1Jnf/v1N319+6qv379S0/i5d9253x2D4PpQctNknp+2yfuJj0yvL6Xm0sKauKHvKzX769dv2HBCYvuNfNyZe+Ne0NSEqSck6pUPsqVB3ayadQNyUMu4r09cQ/7jz9j7pz/x4fUFnYvyL2f/5//8s9oi9sGL/ud//ITeNvWn/tZWuixNr+tC3JuK9fhy2Vi3TZdtUfER/mf8/vTpk36e/8I5e+hOTgz9ov/X//pV/+v/+Bt1sCvxOPD/xge39FVSW63UeqO/bev8l7U///yCrE1/ov3lp0Xri9Q2KXW6YsfkldQt5dJQ2GRbVdj58gm9yATXmC+I9l3Kv9DNR9VtXR+PoYMowQ+NyuS8U49dduQQQRJ/HAd1fKNe3vSN2v/69aqs723b0CUNaLuky7ppW7suL0N/+n9c9B//44X4LohFB/cjyfUKTWtNV55dKEPWIIzovlyaXl9flf11JzZ/+cuv+tvfvmiHz2rqGvry7YoN31SsiwO73t6Grm+rSL2+fO3QmLkXbNr0+vKK/1J03FlP9+vQnfvdfR9K3A7WqcKRgkC28b1KallvF4oAvBkvyQtDVEpelVtTTBeiiJNo7+CHNmKROJu9ycjbkLHCG58Hto5htA3R1UgtMl4RmnuwL99u+sb+mD3jG7F9o18oX6g3RCmmfv75Rb/86TM+lQ7ux5ZqxHt5wKqXrWkQNyM89RFZ1+sbvJ1cYifJ/8ba+UYMAwdxba2ICcZI7EsA3R06kYQbTu5sRohTq4Yc5qkh2ypZDfuEDyk818K1qwl25adMLWDPSp4bdK2kg7h/Za2mTtdtVfaMV+4dNtYOIrWsyAjPJhGWCUZT5N/Yg3Zs+fZ9F2YhC3lHVHVhCnHVBHFUSYn9lb3i27eua/YY7GZKB3t0I5eJZ8O2dV0V+moS6dPlYr28ll5eGK8lu/AbHTAnDtlbXGaU09RWZz3tOtgrEaftorifSexftG0riMH8mHvxntjK2HqwzgQwl1iD7+B3akcuFUbl/mTqnNI08wQZOunjU64xqRFjTtgGuYhprURuRF0UsM01boJuCs8kKBCR4cukbdnG3po5FEf8JDQyAtPHHGEpdVC0fcKe6+E+3SNGMJEru8kPEPawbWRCaQ9od2oOM8CdOm26nMlH5yd0Qs7BhSf9tEwrdoqjYKiyYhfDeXYIE9eD4OzU/8BHQqohp4ynbRkb6rSDWhhd8rSzFHxiBoPEqEV+kOIwMmiyhju2C58Mn7AxMqauIaFa8WvSgSzbsEn271v9N46OoP8G+b9FGgMD/xVxaOamhVdp/yv6f3d+yv1v+PWkf7Z/1BN8cENkgTP9JyT0Ls0c2H5vq4HUvz6eJsI1+eST/qlvjsAhVjadifj9T9AuK5AZemkmRE5gDv7/7Cd2PeG/a5ptZVPS3x2emPN3dlkwM2vn4J/8FvI4ifE/JrA/Svw9TXx4YtL/WB4/5Fp+ED1z/hi+N+ELvCPohCcgmCIb1O/O0Gf9fgTF1sCDMt1CSFURMzrgIwuREcso54lPL2AbMU73A80cKhtSz3pFwFNv5D1maSymaLNpDzZlLkJsnge718HmW8iuMvKltFlStif9x5+gAsVVs6qg/0gTz0/5obE8We2a7fsPhsTG6HjHvXcs26p3+ZF3guZhfp9Al/OhdfIxpOUXpFGLqDm2PVtmprCpfw7On8QqkFHikfYJJ97PIXGkdvEh+CccXOF2blJ24rkT1w/KoBdDv4M4MI9fTOE3MmQJE+XEVMkVOshLB+a8JD9oChpxREafOWfwu9PQBvTeRlPkFEKqrMCyNG7YT1h4WWJbkScOuvDqD2BFznveGHJCY3zE3mdMQkVBRt94tKAkiG3L6BdHcjDgoQt/B6TgMj4hHupUZ6s1bkBAnTynPj0O2ypAj8P27OX6Bcvs52fyBsE0JzpPOaE759GHTZMORNrAwV1WcnuQ205OmJq8aaPKtk6/PNdWaEN3QqgkO2Al9nbxwOd507VwxxsdO08reTgPT8bisD1jcuKHzJ/nNWzSeBLJTkcyrZEdaNXEkPgNiDjxy7byJ/u0bZCaflQVN4GLGjXRWukxpY9H9N152A7s1HrGkxAxRBE7Jbqq4pdTHINYdWrAzNietvTc4PFAwEC2J30VdsxaftiqHwckk+7ERNPZm79M2kgH5jg/9G3TMzVRWpaV2mnoKX08ksv4Mv2QobXCtrOGE+9A58YvMLDtoH/jYSQ339kjBr6FN/kKY+IWP2Spmsjtws1h56b9rg5/n/FnbhIJXFceAHMTm/W38tCx8hCUfiMHeam2kI9qxA3eqU/nYWL8jFRhdCFzWaPvQOZdB/mJztgXOLnO3/htW1VNjdpb0MFQOaZMfjgzlCv2zi6+DIU38kb8YU10cptZh5DOIKmZf+Kl03YaZCFMmvUGGbJ2xffYb/DBpcmD8bYtwqVJe+dpOzEfxLtc0+aVF09ZB4SFh6sdOIgn2jE8+kN74+XkjYcl0qaKMBQ85zLfwxyFD2hVMVM27TRIZ02Ar7KU09a6bQAPvOgCJVBzbv6AQw04z5pLLe08mKzrMnE4JDonKMeUoNjSieW0DxmRaeyQzvj12Ap+J6/3uQbJcfYi8OGxraU1aj1xK+VgSoMHnk7cevKVQCCjLSt0q+yHbOafNqeNLiMgPhu/I3/Av2ddENO0gsBVsq35B7rU34XYXC4XHn43JeYLtbWSy5XatielIq+jM5C+bVUr4mWgiO0y105rjRrhSV8/DhsZ1sSnFt/40PDGi470Iyt22sa/hUITce3K3p356AvsXKvnmHhMngQKFfHrrJnbtAfHpq0LayQveDae8NMXEzV1lFb8S9/GKMC2bMMnYGgnRzv68pI48qPvYEwaeKi/AzyNKofzo8R05el74U1FaEfiNDrrpE+5wceG2LlP+6V6z4Nm/LJGJCv6brwx6eQuEHlV1rpmn9infYlxWxbZpYM6nYDN0WtbnMrRY8eUgy20kSUVU00F0U5tBAa2xr4NH1piU02uUoens18MWpiw09TIqipn+A6DXIT2icg+e2PPjWzb0Bf2r/A3HdiZfUEctrHV9PS7dqMenzo2XgrnX9W88HIwNXG7Xtk3eDMhKbVbrWZMjkd+QOshkRrqYlK2lXit+DeB2B3kYWdd7okBvK015Th5JfNn21Z9/szLSeZi8xXdaedHJ/yoqunXsqyaBwUS+bkGoDKqkYIk15y207dAKjE9kHHqZ73Ay7Qis4ivYWmtVFUhV47YHBrbE0d6lZfst9t11s2OPyObQeaB7AmkJpiwAyjhlymJnzb92nXlxVvydWef6Ai1rRxpAqGNnFxTg09+cw2IYIt1Q31k3jY1L73x0g+VuaQAABAASURBVK/vDR8XUQa68zKX7xHUk9SqTZ8GzOGZsuicbdeBDzf8OcjLum7c627keVVjbUV34n9H6IFOEyfUzzwnNtnDAllvmUvsWqETPxPrO+sqvmb/ib8NfOyJ3PidOg4cxCDrMbm0PWObj47C5vAsCN3YGwMxoerMU1VT1k1s3Mlt5MpWA59aWjf82VZNHZnH7+hZqMfJKzScKVLVWdeJ+YnK7zjrDbuPR/1i0pRXzRJndB/sCXMgyRhoW8FfiWv8Tr9zPzd4Ocby5uV0x8cxc9dBTE350eN49DsxT+x3cmRbrZVie6vSdmH/3xo4YsBcfJyyRmwu7LbKNWvtLf8ak5qLD+LYyXXB08ixcaIsaqWrtTUj3bkfsD1xkYtIvb3dkHWduRdUqXUCoT8eT/qP+PDb1uvrqwrbM1eF3cgJvZirlrGm/Ng38SHkbWz6x3HTwn5yuWyQe6oe1E2Db8pyia4K+dGXuGffSG1FzE7+k4fUZTXr8mKtfOgc5OQ4inVzIyfnfi8REPCD+4LQB8aQZu5pkpcxzr0uhsSO7FVXrrNMw419dL5+/aqDuvn06TO+s68VyJyI7w/bDXUEG/xAZ55vFp4zYyOuaKXfsFe8Eh/zX4OiF0M6H+qCc2UsfF+0tBVpTXaTiKlttdamX/mYHf9n3uAXR/Z3u3ipf9G2Laz9BfqKS8xKM5bQpkWUbE8o2jGGIi+EdJUPJvd7bHFQshbqp6b/3/mo8Ub9DOJ5Y09IfTVqbyWfrVYF7Aa90A0/cbCtqoBkFR9WD33lQ7KJ4cvrygcIgHuo2CYoBL1lfNmYa8Q7sMpeZL0AFwAKPqTK+6zlt+83ff/+pu/f3qb/kTvTzM/gwzYMZ93zscnYp8dhk1/y11m7VZrXrHycve8HPvS5roWv+ZelqfnENnaHnaXHs05Xtdgi6KU7+/WV+OzsI9HTCehBP/ERvh/sHeva5kfXfKi9kKvrdce2Q3wzp33Tui4iVWrku6pp4b7Crhn/N9a+wa/bOv28XDboJabn2JIChJvYXXR5IVYMOPXCx55X4v36uuj1pckQ/vnPP/PxeJVI9yV7LHvRC3MvLwvyjA2GzsoR+kBkmS/dr9C8vppr1tB36qISQDV0NnQlT0OCdVkWfFhn3q98eL/xcfJGfTUErfj2+fNFP/90QRfkFrQAJnH7qfgljqyx/D/Ik9/0GzHfWPMrHx3vPB8sXFMW1peNAOgP7ktSp2+s45iV+woKkhx1DfZiSGRbZvJCLP/851dt+L5sTeuyYEsxX0mDsjbeuOcexMgwmp/A5bLoQgwSqwu2XF6EjFVMo+OAEv85b3xFvVITsYdSm/OtCd7Sy8uLChs2bNjWC3oXhQA21vqh8F2p2TfgO3v/Nz6e/vbbd2U/Eges8A+RZmilt2/hueuNOrmzPkcUTrqCjlpH8MCrIvbT9temn3+5THh5KS2rZPYhylZmv87H7z01Tc6u+JHYb+uiF/iqJT4I5ONxZ/1cuQcSh5FdVemJZcR+vJP7G33WFHvozsIJ2CXb0FF+ETN7jx/G4kPeHLGHCLKTtMvoYzin8pN+yDt5xYygoLES223biGnTK3VPiOmb6xIkMF0up/7Yahn7uk6/20lAnOhI6Lc9u514ph6uxPeWv9DA7TQoZXrhYzquQx/SAa5hw6as53XdtFCfrRV7zCfs2bBF0EhCdMK1sC9kLx74kfjcufE7//PnV3J7o3aPkE4bY6cGrCi+bKmbxnxnvxq0Uux4YZ0zDRmEyuH8TBnBZxDbWT68Q+k6SFZPfkAc7FmxJRz2wFZ6KO35S7mHsl1MOyLDKCsgvoUn8QkkF3DJtvrANpRxwmJ4x4SOzMZa7swnnoFr/qIDe2LqPms7PIMc7Fz3I4+Ucm1oyEUUZ+ZRAa6I9frAQzmio089tsED2Jm/9J5cRM52aYrtiVBst62N56aNycIuO7Z2aqZrJyaB1IA+HKhRJ2cH9t1YK5mKPAKv5LJRF8uUlRkFPeWFPjoD8SFx2LYF/St+4B+2hiPyA9GBE8wtWqFbqafk6SBnAwFTDoSRizkKrW1JAKc4mGY/k268YwoalCYJnaITsg7RIB9prfMPKAWia6dOdtZwfAxPwSvbad7BPscjXGAHFg2SmPHZH1MgU4qitP9XYWDJBHQ8ZUS97b+z6zl/0pMMOjZ09QOmfchK+6S3/ez+263tqd8fZM++Bf4BzOnfPGbssHdW0D/iIQ6InjNTz0P2s59WEBB5Ys/vw8f+KJ7Mhcaucz66kDYbZFMTjCQbITqPOUc3beIVcPSGJMCc7d/xgPrdaZ/z4QtExgSExuffEf/Lgf/hLOLR//sp28qfJzY1iDr8fmJ+32Y+8KSB/Z0g/SdMZIjo2FYjFkVrcYCPjACjeWZudh4/kPywAb4HejaJReQ80Rln4tmm/8/glEvO6YQ+ENqnLRk/wTYXkBPoKhukjeaA/r0D6kkYmamvbByU2cT98Sdibcsu0TCNnalNbA1vZJzAFCdoPfFV8IDLmjjln3KCCnjKNN0hl2VDbzO27IBoxcW5KcfgJ8DUxKcFNftpnxB7ErvYgrU6+0OnXbnoACFGWGhinxR9JxSCI4NGmnjNI7TBP2Ei+bGd31kbWRt9xif7l0R3AgS/O8PSCUpsy0Uhm3bayH4SYp4i1MQlsQw+fZCg52xQf9c/ZZzz0zKUVTXZBuBmKnqjPwJsq2No9OdB3iALWKZeU28Fn2WdR+SfsThlZazHbPoBzcNC9LygBhfo+Bwd0e/ypEr9TXmMMA1/BJ9VzIf/CaGBfc5Hxs5F/flwnRxmPj5glSTPugnv03f9gyMWTLu4UNsZSXZJMn/OvVbz8PkLTezK4NQltdaA0GrGsVop0Ggj2zayjN1DAwcGsc5+3XngnHGwFJkFXaCVeVSTCJzCHz2JW2SCVXyd7T/5sT1n0ixLbGtz/Pw5orcjhoDZocUuJhkqw+gLxM7otD3tiC1wzXqIb8+50O7cUaYdODYQlH5Vm37BLqHG5oe5RmvT13n0B09/yMjLmayHyOmJVYoCUvsHD0POTGD7gz+zDZ1CWSefJ+8gNw2MFT2Rm3bO/X+4+xdtOW4kSxvc2+DuEYeU8lI18/7P98/qrsqUSJ4TEe7AfBseQVGqzKqu/mfW9BqnWwAw2N0M8BspTdlD0TvH2BaJ4rAjjc7zPOfxHoLYJe6XqhaVubmHL3JHckt/MDdpnrzpZ64z3/FRyE5e0oYEkdjQ053QWuJWTJf4UQ5TEUbXCegtfHqOY0NbFi3w2afdHd+4D+TGePDwID3R5NFq1MRJpXnYlunZ1s6aenAzHQRlKFDQxw4INPCXOMaPMTR5QNuefYRL9PU8qhX5L1Bmakzwc46UafDyRsi0LaOMX8mcBUjfY+Lg+EGlcEuoDxkUnOBd6HGBszxbIVXQDQg4aYx8evOMnJkTOoNc2VarVVLsDIQX4GFKPxyp6QPlC7E+0Qge8YsR3Ya/9BTZHbrCrowDwe3cnB8kxY6dxr4+IXJf9Bb7SJcO1qjdJDzZyUd4d3IzkKvROdFLPypS6weyMUGYIxEkVCjxbwsPLMsmI3dHzo2XLmhXeSHXXdFrncfkIU5Fp1XDho72Ac2UDI/VWkMHYx4813VVqwX8KhspxDK1aNOX4dU8Bvjs02kxmQfhU25klUsHdh370NIWrdgK6+SrVujuOljLgUhNHKsKna+5A3Ir/3opcwOtA/8DtrWscHFmroNnGvs1IXLs2Ik/kmxPCM0BbXQe2JbZ2BL6QOb1PFot2L3J1VReECzsPdi6+7TdtjB39mNT7BBH5LQGD5OJwRC6geADtqecxGvnhdxgrRzURGBQH6FZ2qrGWoYN2oGOMf3Kj9Hx49mqTbMbtWsYBpML8S7wGecliCs6pdTJzkPoQCdkaq1ohpYFfVWIH7JLBT6tyO8ZWxMDS5ziqGr8SriioHZe/I3RVegJYqee+xjYfig02RNXHpwjN/jBXE8AJHzrPBjvvNTdqZ+h6LQXbFt5oX6Fv+gXslehQrB+B0U5MqoyH1/i46531sLOuonuwIwBHftkyK+Nv9RCbHnlr7B/jlFyYF9stM3LgU3Rca5n0ZcMrWxOKwcu48sgxkOhbbVM+4s2L2YCLmlZ2/QHRh3YGH1tWXiRgq8qrc8Xkmtw28p4efqLXPQ1Yp/1aRt9nRcLB/BA747IkmT+aM7Fh506P6ivzjoc5D25vl4u2NBCiuyOHYNW84iNiEbeoR2njJ/hWdZNo0uDmki8MtdSp0B8OPNWyour5LgfVnmVRJyfLxUTz8xJRk50Jl6HXvEaST/yxRFd4toYqEIOkx17dvbZQO8HMvr0M/tkhwESkdIZjzsvRme+wEMo2+KH01NfbJl6s84k+Dpz2IqAER7Ii1hXFbOc2DXxUYKdRVzKNfmiJ5D57IewasZDpaVt0EiZF8egriagAxGKHMRpoDc0uEjcdw0+oGSukzshJ7CnXjR4cfjQjY/7ktVaU6tCziJEayfPBzx2ScSviv0BBY+HWGed+fhppIj1dmDXDh84qKuVEia687RNa2i6jtQRCjp2zxDQpr46eYjdmCtRXw2dGz636MWnnv9xH1IGBI+dOj0e6D6CwW5r5bpQBCKqbKuqwC1qrWYexbGT847vrWv+Q40x5R6TpjU01gJfU7lpHpgdGzt0sS0w1Jkv/Dt9F/k09AOfIj/1Eki/2tDGi+q8rE8+2N5058VzhxYTmbsoe5qxWxoS+tZ1Uc1xSSBu+Sdj6IhN5VJVyayHwcvcBZ831vnGC0/b5IE6JiTRZeInjoU9+e3tqtaK/DCJ/a15yqlqyIIPJx/s5w8+Opx1YsWf1GFsTR10YlDw2RipHFbw815QhfXGt7uSn+STDte4wceDhxpr45J/NY5NpJmae0ALvokYII+PgfnLE/cP9OJrpIu1vuLfgv3ruoEq7BdAnNAHYp7Wig8Nf4SPjLhmfbq+SbjqUCDPbtp40W5PDHaL+h0xUUaWibdt2YvEB1Pp7Df2JL6VabAOKFNFZmulQSyS3+zFqSdjUsO3wX1IPmbeeZF85mBRq0ULclprWtiLt8sW6eTqkG0Z/cLGBbsTT1AixSIlxA+V6C4Qnz99QlYpRzUR1w9tl+zrTX/600+Kf/f7Xe98ZPry65cZp8v2NtdAhEWe7bBPsEuO3+gvLyo3FYIXbO2dBYKzsdcqZMUO6UHtJk8Cd71u+vS56aefN22Xpvgw64UPEB3ns1ZErS1LxwbLxPX969C//Q8+gH25C3f5wFKYdiiHbXWCvLNIDtZocAt1k9yv6yq7VLWIH5lYqrCXofMvr69SPnxlvZWtwf5x1rE4LDt6pPhnW5383e8H9wpDt/xndn+968vfPvgAd5u8qdWlXWRs7gkcfpAC+GvKS781Zvlw2bMPAcH9/Pmq2ByIzdXQ25sGtXzGR9RdV7WmKmtt2DQlihgKOsYlGVjxbaX2sz//7W+tqOQwAAAQAElEQVR/107sB3HVgEYn7UiaQOzsqZ2cETrlYy7T2C7ZAPQ7H2TufORlKMKmxg/k+vJl10f2F0nGnkJvI19vn5qunxYVHxOF751Fexx31u07a+dQ2XIZzWPuo7BRzxJh0IN7UVvCRfzpxHrXQNmBjdkXbIMb8z+R/bd//6COd+TpBASZeO/4uaNzEL9GDCziyBo5wHX2//ePbzoGculXjJaoMWK4LWrUQ4waWNf7XRsfhC6XfMB+4O+hxIgpNexf26alVuXvcNzfpYOaGMjKfV9nLb8Tm3wsPLgWolqYBiuSIYp/kOrA1t6HYlcnIR3C0Af/9vamC193F/QMYtCB8KzbprdPFy08e3z6bFWTHnfgIXQ0gZFBVi3c+73xgfii9CN/YIT5iLqwlzTWBxyyrfgscmWXbh8URiWupr/rzn3swMmSdGd9JgZWKWyCFZHKEdmiVm1sYHJeE7guHLGb+AvZgi+09lBrkWHd+aBqC9tP4Hs7H7kPvX/dwVXIaQ9it9PvgLRuK2vhIG6DuaGoSMxiy1KLFnyb8tGXfz397X1ofwwltqn3Gz4mBrG1qIGDPYPQa7D2A1ESWQHL09bkQPOwousgx4Rshq7AUxL8Ct2ly2VR9og7egYmR87jdX0k/xmHOH6nxTmNGSMLdZw1x9HRx2BsmYuJLXzFDxzugMhl45nGZgKqnfzgCrwSbkkIjq3JDWIYgxlChnTjo/6N3N7vH8q1CA7mC8gZ/RDStYMLSIlBYnhwXWGKMbiTTNHxYP0OYihLLuqAoNjWSAyoc2dCkQ0Ogw6C3qCL3R8fd2y6z1hXK9lWjsiND7BnCF6KDXc+FrN8Jm6mgoHVVLVIsuxTj8ClTyhkWzlQLVQw1qyL6Cj2ZFhU2NyaVG4KXXweOJB4B9LPROYcYUBoOvqrBH9iQo4YT53gIJkx37mHHGFk4pQ1EBXQtAW0XkfIIje+BwrhnCcdRJ2AwAk/+hgPxsHtrDmG2FHQmlh1dI/v0Kr0o56EpFppWc91A9OcN3EIyFLynXUc27NuFtaXkVMngWU/ASYGnOdY8/D8/a9+UkcT/hfIs1YC/5XMH+cT0Nd4JAJR9kL8/6hN/Oz/6LDtGcOY9d1W7LVPvE1LrJOQJD1/a+1BcaUfngAkab4DHN/73zvITChsZi106p8ekPzjucj4Yca25h/aH9D/sDv9x48/TtpIAP6I/787Tg0E/ijnRxf+V9SGJvBHOfoD8g/D/0D+QiSPP8IL/2pNx84vnf+dE6fj43/QAf4fiQst+wkLv2tnIxu52PxDQij/IGOQz7k2acOSC9jOVWlPfUI75zKRwpttfpCTJoCbGQUynLvR2Zn2dDbjYvOxTbg9Z+rZpwE3UecP08+NSpMHbPizob5uUPZp24MLwT7hN3w/9eF74gbrPG0rfyYOI0/dEmi9DtOJvtZKrTXm2HTBxWVCQM9z46bzhxOBEA2gc3EM5CL5Yww69hxc8ToJig2D8c4N8h4c7FxrNTCm2KQbTwkrNyPrms19wY5YprOFlpO4ZIwGBjsvR7KPDMiKm8RAbra2bVVg5WFqWValXbcN3KYFPdWMTD0PrMdJxOHjkMGCkU0v+CHF3thd1ZAVWLUg2zbUvz9twyvsNK1/P5kRMnfuShMnRAczgTI5W+ZnnJg8c31Mu+bk8yc3Lmfed26Gdi6WfdIMYuykDrWJN41ST+u6iBKc3AZZZWwrcBBzJn6Dm1yQnAWc87ZPudh0kK+DtXVgO9GfNKecKZaxnhDe8HXidkz7dm70wn/yCb2Zx0FJridY04+Dm7XMmHGgmBf9zgPQgf6aCKlgXMj5Rl6T85a8PufEgcn8nqcjgG7iOeOOAsNfKBgQnvYd6B/T306NdmK5c3OS+eiMrvCEf2dvmHUHTfBtrhmj4Tw7/OELdGg64876CN/O+g0+lJGHCbJ9Qnn6JY7QBMKb9gVMYWN+JUMf3Ss1vrTk+AxW4nTnKSuQNTKI3Qma8hMrcQxs2/FFGjp9LB5WFuXIDdSBrQdrNXNysKEcxCmx0m/7DU8WHf86D6o7uY7NnYLOy8vHfoe+T4hdkflg3e7U0UD/gG4nrwd2ZC82PqUed+Tt4AKkS7Ehsd7WjXV8ru+s8W1bGDddtkD6C2u0iI3mXiaOO3JuxOPBC+48PNx5uInchZrhlO3vMW3VlLV92TYt5DX/Gu2Dm/3wJOfhy8un2/02a3uhBm1P+xr9+HHSHdT/TowOZJ/xXddV0RlfxNHxfyfGcy0TE0oROSZHlkuSJdG68XBgS8CKjmXNzf6Y+38eSKMvsi+XTYHtss48Ls+HrRHBAXFMMYUoOgxnDnoXRjLqgOZcQ6eeR1gHebo/8Bk7k9tBTUVC6LZtVVXh78GD5A48Zj88ndqPfUfyjaDk0ibe1NyRB/UStjY1bFUrXsUNJVfJWWhjAmyzfnbymNgHDuoS0UghNhByYndjbHVspRPWaVerRk2svGBIWxJ7XWtW8rWzrykHAgZMeR7M0BU6I9Na1kXJ88wtXwV2cgY5MhdkrtTfqhX7t8uiy3UlBxdwF6k19fhqqecPdj3gT8xtkBGCsrw0aaxfG9txKjQH+6ANjUwsdx3RSb0kngHYtFIHF3Le0FPYu7IGtm1Ra6U8gCenB2sr8brx4uLBS4XUS160BfJCLLWdfnQ25LRq2L7pmpc5+D1558uhGw+8AH3CNOMR3dtTf2JnG5vW77Bsqxbm122b7YK84+mDONbljNXlcpkxm38THvoL9bvRbvAF1m2bNi3bqlzjOwbkP/Een268CL6zrtPeiG3+064frM138FmjN9pOATV8i6wLci/Ij65rcsUHg8v1qu1tweeVWlzV2BQS+Qd72Z294sZLxRsvIKInsCwL9gYuSr/Ys0Kfek9tiSM4UseZGVOHFuFRtTbjs60bvKuWdVWZGibvybFt6GrmsC2i9fR9m3ZflDY6B/RZV67C5k3BFf2Br529c0VuQxfC1J8xz5q68XL1A58+iNnOetqgu/IRIfx31vaddZX9V/i0bb/JrdbUqDc1a8RG6n1dM5+XW/usjeyVO/W2wdcSwxLqzT75YE8YGthhSanJb9/yn4v8qq9fvs1/yXXPC8nneoBE8SP2HdjIADnCJE/eO3nOdSbz8dM2a+TgI3Ze2o5JK0ug1VlznViZGIc+tX6nJj74GJg2dS+O+J/4RRfD2cQGrBbsEvJWfHrpC28gvtxTG6yv0BMcaZTWZdEl6/GyKi8Qd94Yh/5O3KNz1hb76f35QuuBTROPv5aVY5ADN2qBdbO9XRQbbavIcyMfos8pCfpR2MnKIP9Ma4UnNLFvJceXrDE+ZGzbShwxEbrO3teplQc23dEfp5O7Cx+QttAD+fAdfWcM0eRiz8O3a6MWpfxnJbfroAbFuLDRmmsAw1CBrgX8quvbpgvyVvQbGRDJ8c+GZ+EDLXsctRM9VQ3cKuu3I34kPh/EecabNX7D5jvtHfuTWyGrcD464sN3fXJcYy0t04bLZdNCTKLrFnnIOJ77awh36iv4GzVye137uRfMS7PoiV+NWvj0+ao39snLZdXCBxI7eroOchhb91zzKJ5ZF3rWZVwaol7j7wN1x4TGuiIrUCWHklk7bbHMS9OD2jlYm4NaLuguxD7XGbMG85+0Fj7nA8K2rZr5I87bumkeFrgVv7cJ26Vpw951K2qkqeFHVYtqwOirOb9dFllSrtG5Xyt0uCDhuh/f7rmfIk7xFTLO3DsctDjHmTUQ/rMWOrK6ogsX2At29oRdtrUsKzw5rexD1/kh4arsyW/sS2/xFVve2Kvf3lYF1mUjxtKDvQwTiB/yidN2MXVY5NnK9c/U1yBZttXqxIsj+9Qrv1mHg7VjN+JBnLZN27YQq1VFrPEYjsSh8/L/hu03xp08kbfcrYwH+unjWHRlvbRq0EiF/tRYahczuAPgy8sQPl+ADR2fgMuEa9YH6zO1dKFdyAtma/ohT3mD2Cee+dhyvV6V/7eqjUDOEDTU/vTTVQ27O7Q7Nf3B9Tq+HuzrvQ8kGd0LNE3J48CwjX1qYN1AzQHfnX2pqK2ND/oLe36eIR7kO3Uo6GLTUP5CxTsxeSj7SPQb/qpFxu91XbW0RdVKNKoSeFFPcJK0rK2v73d9cE/ywLY719qDvSj2YOSkRYzmgVwR8dnnx3PMz+xYtsldTT2Jz5XYJJ4///wJfNOD693Oy36WItynpMQig9Ya/EUOiQAEj7mnPJS6WBc+avFhuYhntVCfYOOMFn3lg8TX94+JHPmX0t6VGH68d71/s0bfmCtdqeH1+tC//Otf9Oe//Kyajg0+SL7r/f0r+/bQwlrPv4S7kvty7GlcUxNjvpap5CoJG9ws03YkY64Sr06nmO/kd/6noNlHB/0Hcf64vVOzH/hzZ83sxL8r9diJ9Upu36i71kq21DH+Rpweh3V/WLePXd/eH+xVHT3S9e2qXIcgnX5ipn76mRhdVhUCPD+iHhrUiGS1ZUHOyascqdWS/s4H6Axvt46OThwSi/g5ggYG+gZSAJQNJA7WWmetBSYVP/Gd8mVWAFTY0NH7zhfOD66rDBX49m3nWemYfm+sb9tqxDH+X8nN5bKpiF/qfGevvbDfbICLHKLnQRxvrKN7Wq71375+0a+//qJ/+7d/A76wBsSesc1aC39j7az4jhq9f/tQYp3afnBduN8RKGEXjgn5Enzb5H9k7ZG7+951y7UZr5jm7Mi4c4186HZ/yBV9Ir5N2X8xXZ9/uujnP73p0+cL80Vc73wE/kocBc8OPKa0jnrSTDTpIPk8PZsBRTVpedru2AdZbM4e8s56TRxaa+xZq65zT170+fPnqZctUHfWj2xOE+MGXXxrysdqtgR8IFckbWBE8v/x8dAbci7XBe1dH8S3U8+je/p2x9+MDz5Mf3vfucfr2qnPrmLfEXEpvX3a9AlILlc+NG/UdXw4iOOXL7cZA0wSLHITbdEC5Ne2UAyScwy1qpmLrIvPxPLKelzXFX8kI8C25sFap0BP3oHtwGvqRIaqBBPxsf76LxdpMnRdkLldVsYS6nTj+SL7TSf/gfhc1Oe2mdoo7B+K7BNM3+CsHf9Cq+lAB68JpIfr4KILcd3Q05AldD9Y8w/qiq1Wj0OabDTH0dVaQ9cCiJgO7dRh9onszV+/3kXpQnmehGl2cu1pyL6wfrKWFuo+/piPv9WkQGuxfUxVY3TsHpNXMnqsB3vznXv/yH97Ky3kbs/gSRZd8fHONanDXy5sXMnRqugWkgdEE9iDqyUOMBsHuScYXKeE76RaHbrUEuX13Y7Yuq4rdVoTFvbhBmCeDFNrwa/oa4q/oS9wyxLcqpXrdGwSh21+S3OMCXmnmrWfZ5UHdTxQjAnU9YEtHfsLgIXz4Hn/wdq5A4NFakqHJcI6lVgSemffeJC0Axlmn12534wsWInhUOYSg1z/gpsAgW1lH962RWvu/bamlf5CSzkIcZLFMchxFyEWCzJRLQAAEABJREFUqdeenyEVCV3aomVZZBu680wX8ZM/9iau0f8CMcmZZso7uZKbTnwGNnnKXIjf0ppMrKsVOkRGhdwBixmb9jwjzww5hVnEzlrXRluToJicQP3Z/s4bvhBMKvBiRq/Ds5NfY2wA5XB0oj8mDPXnwsw/yQ5MGZH2gyI7Mqaw3+dgojq/BBc5AzB8aHniOubUd5BY8Gx+A/8H+iXLBsr6/+bhp3xUoU8TxrRBxEXzSKJn5x/8DIgndJiYt097X3LDm/meeWiT5YwnHlxnAbz6sEsnu3487N+QKdTQ25advJ16I5ohOH2H4CagJzo7g7SBSYvvsfO/Av1vH4bT2PMC/dafusUR+wexTp08WzauEUcVvoKm6KU+RE2GHhSBnD5YKjovyEwAV5GpCRm/AFJknTzpf6cLQRBpf4CgItvgEr9sRIERRnB2ZtCTHeXZBz3P0ARsyz5zlfEI7aQ4f5g6O8/f6AlMWvTMPjzhm/DC0YYG4ZxP+X+kY0MLfyC8EBI57IUXq4iP0XrGVzKRBwhx54I5WLNQQtOZ6qxvJk5u6CTIlWPakM6PMEkNLxJ40JTQwe71o68vPsOXi4ednmRDK/rYSEWgkd/ZR9Y5Unon0P1+Run3gaaIJ70j8w8gbBrsNZ19p3c9j1L6uXHt1GAgdo6n6Fe/PxFpDmKVGom86BEyBxDnW7OqLFcxHArfzhVoIFvyPJ+ipdITLMFTmYeu0dZzKnyT3pYCGrMZknBDcSP/T6yd3O3kHqo5nxZSbBAwvkPH2dg0xoBuUiHppIl4Y3daphXaWUNQ2Mlt1myHD2BvL2zWtIAx85Chp0++9FuVCny0pA3svCyKXBt57FMHsYyuzIXnBcGF7zW2LefJkNrKHGFS/MMd2U1LWwUJukEP0bckq7jJCdDVC+ZMWY0Lvjgi72BfPrCFIadlJwNpGf5wVjUFXqjQtZZc9/nQWRgRXMe3gYGVegBAy9CJ/jC+I+DA+IP4nQB1DAFfhTza5CiAFXJpxrI1Yko/+JB37IZ0nslrR2bmciOTm44qS5wd33Zib6Ob4OWm9wWdsTha5eanEUDr4EEEUbCWGnGysQmF4YkOyGVH1tCJO8j92c+c8D10sSXjTjzS2lb+pP8j2L/JGtBOQF9oQj8BmqqmmnaW7MbDUY8qyGj5nWf4LBX0uemtwvbIfOJBKy5Pu4nfMQH7YW6tydDbpc6aeuSGnPV7KqGwoCkv+QWg1QtKA/mJ5SBwjRu+6E3cg4d4yl0vm2xPmPPwRPOBQamHTtyoBI2yEP07COoEqyLjNEeYq8pDSSMmVWq0BQx8zs18xx7U4A+SCZNt9ENLO21LKxHLQw8eSnagVeQ0La2pkGXmLZ+5Zp9hqMh1edpS0Ntn37Y6Cu2mdVl54Ni0rtuMjyXZBiRZegFmsRKkAS42PV1Tx4cZF+QVuoYGOKLEOHM0MM3ztA1Ex18jGDWyY0ufN/rJt9ACSi5U2yLQyoEaaB7YyAMVMqKrk3ejsxFbQVrwHKyjg3WUMczQvyzVifr+C4Og4OMvROJiKs+132WmUpfbdsWXMfeN1IDivFCi8xiM40seeh68BO7Z8Ec7J/lNnBJnuoptU8d8IByIip6DuLcZ/+wHeh6JZ3IcccK/Sq3y4NPRN4z+WhIlZBgQD2dDxYNYcnz0gc19wtG79jHoS33UpBs4N4Y1oBtDio1WKTDAK0ceWMeYc/GtQ2toLpeLUrvMKEd4E2/UgJdSywEYhWQZ2+kw7AARRGbDF9uKrS854njwUmuMoYaftpEFTH7r2A/1KIGutaZlXZR42UZvKcfSlikzD7l3HnKDS23XU18HEX02vlsysm1ks1biR+Sa1L2gqKmCd8aVa9ShMWPuVtO2zn6w8+IjZhEeqc6cgFJBE5mdiU6NPqjHAEHQ2mKnkYENljb0xLZG7S18DEmftKhhH6ckiCT854ccDHJ0zP1w6KDWo78gxBXGu275iIQ+YW9yUa3CqKcY6dnJvieYwhuAHPOQicCBb0ypNc0DFKSmVgFi0aa+2DUmT3oLsbLTE7Z24IDnqRsp026cu3Pd2slnXrQnftMHWYlz/H/FN/WQ+YgMTugMLFvTQq034mVHPrzEkLBoEI9BPjsGpz6qKixi5xckKmR88KL8g49pkQ0Z9lvxvSPgIK6jG9vHfFEbOeLoffBi4wG+IwNpg3n24INkZw4SYtXYn/vMQXJ+dOihE1UzuE4FjP4dvjHxiloZ68ThZxu/B7ZYTTnG6OrAEd/GEF3RKPt+fMw+NUDkw8LpE/ZDe+BL+AOJYWizbsqLBv4kNq0adi8yukNftWlpVyFOg+AM7OhjiK4Ii4T9BsIb/EGs409HH5MSknb6seNgLg5WiZdWFy0LstdGDZ3QGnEMgSN/ELcuu8lAZO7UcHQt0KWVNY9iLAbx2cZX1pd5EZWaeL10y7+iOhJ/ZNx5a3UQC9uKThoN8hHVg2Cu7DcL18CDmoyfD14ExvYHeZp28MFTLlw3sMhuypGX9Hc+Ru3wiTgF34lVqwad0TFmgjOfnHZsACPjx7Zd1FqTiWWrAhf6PuunxwgUFPiB3NgeXNAHawd3Zz4yhxLiuZyympAztO93Pdj/LAch0YbnIOfCAJfmMfcGYs8ykn3qXxg0I0jwcr2QSq2Vqhr5a+jaGG+TfzqHwLbSI547Bh5j8GL8Qzu+tvAAQm9N+ewHY9eVj3kbUNgx4EvuYovzvII8IccubZcVXU2h69TSjY9c596Of7w5tpkjhoN6i0HJo23YqStezAu9ye/gqrfyMj6mSNRYQU0cZkwOUXeHdnI9iHWnyPdH6cHHwHVdsKHhc5PLfFBAEvSUiyIrdl3mveKKjMzfofmQcn2PHxJ0VoWQOCeHtuZMxzbbagRvZw954E/sEfEW9w+902sFrye0io6OnV2d+5Ux/TjnVvbCInaIA3so7XZZyReOch3PuDB4WRq82ccO9cdnHXsB9FF2HA9K6dBCLlfSO31cpIaIwveOcQc5COzUe4enEfu3yyJKBrkdvQPnDni6Gpvtuq6qJuU9ZSHn/njoy7ebdmpjYNRBJA7WH0M1aI2y1FBe9D94wRzY0TuUHIm1MbS4aW2bGnGzrebSti3U1KqGIZ166mMIU7FHE7duTcvatAErtOkbvvzligdrxdgoWffo3Heun3fusbseMUwiLlJkIhYZV90+Dn1w/bjzseDOXgEJ3MZPs3cewK5qUv5/nPkY9tNPV7U6mMdj4raSS3GYmGS/OtinTBw+8+HoL3/9GV+uavMeYUEuti+bGtfc5M/wpV4Oav7Ll6/6wkdbSkePjysf/6yYzJTsVTwW6XG39nup75sIpbLG8iGkYd/KR51PnzcVcd+Iy88//zT11NLV+Hjx+aeN+9ILdluYp29fP/S3v/+q2w15rK8DIKU69kaspHf22Q7hoAoHwXpgWOK074ZGQMeWO7Y9dH1b+WB70Z9+vurTZz7coj81t26rTG73Xbp9DN3eB7HufPwdeucD3dePd3zsWldrISZqQp4UX7K/xsmN9dDw6XLZ9PZ2UT6c3W+3+S9NjwQoH8ywURyx8+/49Pe//6Ib9t/56CHmVmQs1PCBH8ewxgQpf1lsMF+rtPFR6+efS2zl3NZf+cC6Kx/hD2Jw7FJ8YFVM+zp7EEte+Sj+kQ/yx0o8v5GfB1ZIsesbH7di/8KHqqyXT5+us4Y+4UOzVFCu66LA5bLKEC3rSq6s6/UKflUnyaFdofv0+RP524jTosL+5iarBBvQsOVGrQ94xGFArMhBLvuEb8Tig/rmxP/Gh13kbW9qdUVOU3z84MP8B+vhxnqwrZ8+XXRhnTWMYKjCl9TRGx8aH8j78vVdX/BzoO1vf3vXL3+/Ubc7OZU+/fSTLvMvMTV8eUG8TnxEHdyJP/mf18AB7YZ/TRfqONeTz59WfebDHaqnT8mZ8NuG9rJqpV6mTazF5GInQX18aOiGP5Zt+iIm78Tmi3b2g+MQx6Kqi8qssV3Y/2D+ri+/3slhx37pg49ibk0NalJBrEo//zm1vRH/UmLf2eezn6mWqYuigTqREBV1aGdfP/CtuO62hs7Iw5mVWr9erE9vjVprckkL9dnYz8Xh7PHLh66fD7VGLI87tTf09dd3ffvStN82antg7zt4dHXpp5/esPGN/Qx5yPjy60P5QJ37lD33O+C2dUGedZDoD/J8Y/25rCo9j1KxzqJfOuMnjqwptjk9Hh3egb1jylmwt5ZFd3zMvpn7sht7RPaJY4gaEzyHbtTSwSZGeshBx+Y+5dxvxIhn7MRoPOmPMOI/3DJ5Xlmzn9lbLpdNVUNb9n7yvq3C18KOJk8bTdvpwUmNiBEqp77khfCzDxcyatZE5nJdim9LW6ecZV10YQ9YFmlBx0LdDz78iv3FRiI/69amDSvPdY1cVjXd8WHnGrpTXGkPfBjsDwdBY1rRnRi/YEVuw6/WJERik5C5nDYQ04bclXp4yckeb9ekuWBjSTL3NQXzAt3luqgafhFD4XsrHNDQgxpOjG/kesemgzzF70Qp8X4w/mBN3LEdU6f+6O1ccwcEwQVsKzYsC3oqffRjRPwBpQDq4Zeyb6/Erq2a46FSd+mBoHfy/cAATAFnLCwtrAVbshmjU8+js6Dj/7QbhsQyNpUXpQ537ucCB/ujqJOw2ZYxqhG/Bf0BhmrYXLaKARTsJV2taYI4ptqhWa8H9mUcYGrSwCaXTrCVce6BOvl+AdP6hwf0/xD/z5FYQmgyP5zffw6hpA70X9FFwsuhIbg4g/s/EWzL/g1+tNE+8bLk4kf6rQVpULaVRBetfjhc1gQLSv3nBzQhstP5z0n/OPvf5vhDLlLkgZfcaTO2Z5zcZe43OIt2ziEnOf6PwAQE4aXhPMcpgwlg/tkZyqEOWbaM31Nl7veY30ax4TX6sf/C/bF90djP6AURgDCY78DKSx/0PGccZu+3H9uygdDSvmae4l7DkybzAbCpmWweLwD1H077KTeyX/DC0WYHqcbOEk6LyKVzQtZoIGQ2k8Agr/a5dZh+KM3QtvwcHxh+kAGaTE+wpWol2+qviWdCQMWMCZP4+ROyzD2HzJ8M9inHTBQ+tWpqVUo/c4KJMw0UoQpo8if+IDOQ88dSaIN/gXKgKuN0bUPzBDmoJ0D06mHspKdFEdjf5mBX4PxhSqeMicsQsC3bSnxHiZvRMeHGxW5ePNjkIZsnZCrXpJ8Ifmxzc7lycVrkxoWVXGQFJA+5MMW2gEML/GZdQnGObGYB28j3KZ++7e/xlSxN0DxOd0/+ifjDT8ErqioUE2CIHS+yIm+2ZZ8QvPEt7Y90GdvW9xriYpuH0AfxiVz7xZ+R5gFmtjs3DS9ZkE1cxp2YpnVBGWAyf0tN1G7gdZ2yPVOK6bSJ6m86pjB+7JOGewZohhiqkDl5sBVkqCbYljjFEf0HF+XWGiMpU1VSaz77aYPQ64jsoYLchuaFpj1lDW42dm4i50nMw2AAABAASURBVFMDWGigk+n+cCbujbu8hZs3/zhpqbVG/kt2feeI7AzCV62gMTfEB25hSzWt66qoSa0d8+asz/l6zq3c2aQfGbbTQO8JGSROQUdPJ4iDmA3yUPhe2GFb6du/8fQ85HIzlTyGZwI4WLFLHCctv0KRTD5aa6wR7OdmNvJQoT4ZIGF+SIz75McM+lgR48Db5pd58hWblsgCrOQ+dF0hOWHA21XViCUUINe1KTekthW9ojE/iV1DTkfPy/8dHflY86At+NZtO3mJx4B50k5rzh9Y0cfMQDRg0AFIpy/JidDVqlTkvK0LOVw0j0kIHw8AHacnINC2XMXEUG5mbU8bRDuFwmwbH6GhhVo5bHrho43/rdqkiSzbIYlZOni6ys0oCqbITLikqpqQcSAsuMQLgcGDW5+8tnWQ6wM7OzfbkTMYJ5aFvoMaPFjfO20nv6mnyBr4F9tDn3UX+qUt6LcieM6HcEK0BiRj10DXjs0HYFuNGjp4MB3obdROgevIv82/wfwgvo0XAwsPQRvrY9HrKPxbif/CmvleD/BGh9grFUNijsknD5DLtsizPjoirGqlhSeY1tq029BK80c5bKvQYf+GG8SgEw8JR5A/uLCPMchBp240IfE6aSQXNS0peZ/+Ij/0NGA1fYsNATsyQZ+hIrwdONiHHnoQq7x0efAx4CBO3fEB2thgS9XonfyOzUBiGFG2ZZ8wiOvHBy+2YbVP3GXbdLlsxHadum68YHvwkAUTYpGZ+BFPRAp3sGlMQATjkunYnv3Ea0PeSk6kEkZN2tgS2x+8ZTxYi2FqxH0hf9nT0hdHT3yBxMg28ey8NNh1f9wjSsaAXE929qv8y9IHdZNYx8/oRsQ8o+PA16zvCdAPHm4x5nex3HmRcyC5J4cA6ZRs5dip+ZmXl+MNPPozZ5uXEKtWHngzfgEq9eBl8o2XIXeuqQ+umffoQPbB+oJN2b/yEJmXGmlNfEV843MgsiCfvo/kOnZDEzo/844lir92esatofTCd1CfPYYgqFVB17Rum6pRI8gbEEV3WAe+J06J1wObE4fkpKrBLR3Ed75cZ842uICEWGQ2LTzEFzEwsUmrNpSH8gNf7/eDvD3imQZxu/EyKi8B9MNhW0JV5pNXuMn30J0XjLGzsaeklrK3JBfxa+CDMcDi/gwIjqEW9pGGHetloZ7XOX756RK4CzanzhcVDIHWiIk4sGOOq8k2CBEZzX5hOx0FG/sG8UtrGzkmnyu1sKGvKUfqJvZnHaVt6Hi91C1jCMxTFnJCT7mTPyn6qzEPcnANac1qxHbhupW2mDIAu3Ks4LdtkbAj1jp2StTNQF5ATFlLw0eYYrc4UuPJc9bNgfLEXWaCTB18POp82JuyL6XL1pDXeZfNCztq+QA6PKHWjBC/+PHgRaWozeQq8wdr3BAVthnDs/YTj4PaHNDvrK1OjbZp2xBk6uT1YK2882GpUz/jN8OYH6xbfELmzDO5jpw7++HtdmfuQR42LetK/Txm/RCE+UEicenY07G7XMhypqb1mKKqNnGIVmuFnDOf03YMc0E/qYWN2IHOht0FPm2rphyRNV9KMYgehNKTqkrVin6nNfIb17IFW0su5ptn21p7srz29hIh0v3xMUEcUGL7AA8N8TY5G6ODkyypcU+SF3Y2A86BUYP2t9PQoXRsoJJbE68+5Q1qLv+fyXltgST7wZ11mLwMxjDI+PzgWrSzHzxYz6KYbCZpO8YeyVsUBjT4I+TvwAMbuZf20MI1d1s32QY3aIu4N8Uy26yllbq7ULeLIsCRr5LhNR9kN9Z38LHnJJBIrYQNL1xsufO1486HoBsvu7PPa0CCjx9c/97fPzT/5dkNDvD8sjcI24ruMe3tiR1hBvHUPVRNKhf74oHtyMPn/XstWwsvZTfWTOjCh6vQwxOx2N+5Du3sqVkL+QBliLI3ZB0v5O5zPvTwgSVjoqOFOv/86Up9d8UnydTOysewN+YWbAh+MCflX2V+fHxTDmPjbPlZV1FzlsGhGt+kOzV8Izb3md/MGUpOms715uBDpqgvSpfcgMT2lPDch+iAUVEL/Rlzy0q8+lzfXYI+dUgI9WDt3amZg8FBrWbPqdZ0uVyAq9Zlk12pZGX/+PT5TZf5Mr40iG/2ktSiTXyJx4V9abs0bcuqViWR0wdfSKuZ2FwkcNk6yBAfYg7myRN6Pz5uXJt3ZD4T7jlFLO764GNkRpaVUxxnvZUaclEN5nViF75csTH/AhEztKwDm0vXq3V9W7CjiDPr9v6h5Pr9/aYH9wOnzAO77vr67Vc+5HxFaNfAvuQiH1k3Pg5dP125Z7SOser2YewLDXb7Dn1A8JR6L9qh0Qd1ZtkmphfsKRlKsXDHBGHXyhxAfV3frvTf8P2GLV07Ocp/+nrWB3bebvlX5V2mBpLLiHqwnuJDayt5uuLj9qxDa+U6db22+aGlNcEnbVfNf0WZdwF37vvyIWAnn6njwWIc1E7i8sHHio5rDJW83dBzJQZ4qMDCuljXhr2b8gG4VcPuh3JNkbomDOJ/uYBjjL9CvmQ1eDdq5e3tTSMKXJMj3YOfDo2UdTT4WLjz8e9d1zfsJocaTepNbHXkYWjdNrUNWnFgr6LHXTIffj3I0Z1cDT6EfuUDXOJXEjp+/vln/fzzBf2QVsm28kccZjyQdc8HkvkxSVqWRdfrBV7pQdyWZSXWK/4vKuiPY5D3ztxdjdpcWBODNfv+/m3mMbKHBh/Jb+rs0ed98iDPYt9qxM5Kud/42Pvgw97Aj4Gd4kgdPvabFvaxB46b2FAafKx9aJAcu5Q1GrtkqdgD/v1vNw3XjCvR0Lau0CzYb9kN2xdtl1WET7iu1xHeBT2Xy5s+ffqs1kpmMjQjguiL2ORj+pcv2desguZgD32w56YubfRSU/nQObBgsBdofrRDErwPamuMoSr8fv7L8DvriccJPW6s0Uehgpy66Ubdf/naZx73/a7WCj7xUXjnPVDi3Yn7PvFC143n08H6O4D4n/tY8UE6dom66HwETo3aTSt1uBCS+CaOtBv3zheuZY175kYeQUusd3FttkrXT03bRdOGwpbE/OvXG7l7kMdj4luT1lXa+ChZBbueB/V4joZM38zFpgObbvebbrcPxbYHz3mJdaGfVE7a3DNfyFchMHM37q8CO5tDJ/YH94i5/nMJV/K6I/NOPrLPP6jNW55/qOc715Yba/mY1wSJRrATQwGDuAfXRXrwJ7hjXvOr2qwhQiZM0LZZF/as1koNO4Nv7YxLeDXrt4QE7D/k6idfrhPw2pKZ3rgux58HNj2wrfeBvKYLQb7MPEiCtpB9ys+8dblsQGHHCSuxjrw9a4vraJ6POouk9z7lrSS6YWcnLsphTf3h2+BdqfnMR4+eR/wsEpC1bOg79+BZ0/EpuAu+VD2Jh1QYsBCPzDXszVzkr9tCLA/d2Td2cjGITbhi2059x/9vH13vxIAtQ4ldj9OWZp3M1rKkwp6qhfp6+s8+uiF/ozYWkhA7IdMkNk0AG2HT6zjzgxo6sSF4w9Aav5Zsq1WpaHf2G24T1KEdHSdzPtsKTXnS7xAFIq9VYV9jb25qTcgRNNTVEZ2SLAUQjz906TzY8x7U/UF8Ij7zsxh18qB+1iTq4TEgwTahoSS22IZmTFvrxQBG84CTcw4zB+1kLhkDrXN89isD/e8f0WNH5gmRNFB6wsuhgS1Qcmb+hE5zQoL9I7iQ9QSI5hl5s/Pf+YE2cmnQ/7KFlqgH/4LM/zOw/bsp+wz8y57vtsp6Jca2/LS/KDRx2Pz8L542xBP+a4aQTSpYMEG2J5AC/Wf+xf5Aijg3zd9bdsngJxCnzL36s0Xw2WbjHOrQgNJ/hNd8nzRZVIFp6x9+MHnaHHRkdzayc0MbU+45n1lyh6JJQ/ujPIbCFOjDM+iP2Q/Xj3SFsEDwkRNIP2B+zIIOYBCj87Qtn90pM7rsF+aciMx/BCn56JgAqW3ZVmjFYZtfTZzt723mA638nRbleh1TbgZPnsbGYMapO5p5xs4ThnqCI3YAlyqAnwoDlKkTM7D5BUChagDJXWdvirZX7AUlAB0nNOBDgaLooDlxk+WUEd8z15PXCUc4ZFutmlpbVIVdE9q0jylhjZK7QGQEThmHOlfyg4ueIAyvOKIy+M5VZtLOWu6QmNmcZxv6Iq4ZhS4zgfQjc+rAkWPya/J3xpzKYZ97QELKPcm8qZhzyMx8MW9bZtDKtFbHpkB09EksEQrZzANBBWwTCxEDyeLAqR5ebDnXxOmPbblq0kBCPMUNTofhPG2rAtDoD4cNryXb5Co5CpBnDOhPiJ0BcdietIlL4hNIP8D0PO2Txj5bycpRbrJLVZaBgS/C2ipmuUnNRZ+ebObp2LRAQZu51qzGxR6zpq0W3Dh8jsXNRp9+9yQjSOZ7dBCK4ILqBPrgBjH5zH6WVrKMbWlfNiH5lEddxcfQdeQGUD71HMhKHxMVGzvjgZLWihuBhZweyEh9Dsgw1NLCA1LoxWFbdoDBjEPNcUa2FdsPajs3d2e7a9/7lBEd0RnaAOSK/tTFHv/gi93x0S611lSJH7aFPnamlaxWTTkwX1U1YSHOkYk7si1xhucEAoo7wWWqDI+bWlulICV+J8O0KXYEdhZIWnGYnBZ6G3YF0o/9mZ+A/Ts3V/H7oN6De6qcsmNHobxV42Z4VVUpB5HWK27hjUzImCo1SEJW5Ulv0zYT+aHQhV7gXDXnx5wZKhgNT6CYO/eVWKN5xLaeQDEa8Pe4TrtcNnSWBnUzafApevZZU+QxN9/Ia62hNkxoJAmhyQNvHrICMw7cIMKmBzeMd26Y7zzUEB4lDrEkNKjnHNOX6LQjUzr1HVMH4k8emFIbMGBjU2xIfwJ8ljUgxnTkBWtoiHNsbSVTx9PX0GBY/IsNWROIhqfrPh++dmx+MD4kZIrjwJe5LGnj63jm10YrEFkPnEsreBr6Wpk1tSoPNGtqU1mhQJRZqsQRfFsWGVrbsk9IjJJTWJR+/MZsmDmHp212U2iqmhbquGqBvADpeNpiz+H8MVO2Vei1SwYiOzGL3em3Ct5UUUDIXRS5ha6Uy4huwnKwpg9iELvad93Qr01XXuzlgbBa6vDMbegiPy+9U7OJ4cHHkPusi3OPePCAdSf+d3A7+0EnkeatwAwXdhV+DiwTRzGmOU987CQn+61t9rlDtrHbsx0IaFVaiDNd4gmeDiT06UgyssulqvhbalVikmvjkUavI7Kkgp74MLjzABs76U5dy7qwtjfJnEDsLDdkQZ9FZtYWxImFckCTplGjsa8assFBgt5BPT6oRfxBZ2FTwLYKOeFpdcrbyfdv6+5Q8pmYRE9iZgzq1HxsnXPENzy3fKyGVxzRvW3YTv/OA34e8jOfB/Qd3vBNeRSi0YtT1OGYMPEYbVuxC+M5B9ka6uBRr4X1V80KCLpBPG68YDp4mNyTcx5g8yI5fhzUBmp4WXMD3nWLPTyUd5AgAS7lAAAQAElEQVRFOCk5LXkBxIvGbbug88zboD5ROnXHvkBjbbUqySIunReSu2L/sqx6HbZV0MTHB3bsxCS69DzSz5pKHOJr0IPSCe3BOrhTB+HNXMZj9Fk76cf/jbhe2FtRIWHPCFha8zKAPXXhBXjWS8O32HzH38izjS+CxbLNvrgzHrQHvhwztg9ov339plv+tQBrhnPSxp/YWbIWFHdynpcWsRvzRCiZyayJX1Njfdie+9W2Na2s5SJfrRX9ddJkL2vsWStvzWzPtbYTL4ya8Vu3VYO8Jod2sRdcecn9WeGz8QWliWVenFinrgV5S3RhY3CGb2d/ebAfDPLZCMpCrqNzkNw++sxhdNx4uZY2e2/H8cAZt9Kybuh/U+SvkY8v4ujs4XfydSduedEj7ELdfMF7ow4P5qM3L7rujNOXrD7Yz2pRjsF6SI1Et8ALGYX9UmmZdS7iZaCYGt/tvbO/zTVFfSVunXhETqBVg75Bb0RaHd870PB/o34WnjPEsZPH6A3vjY8yB/coMeGeWODIGMXHuX3WA6GCo5DZtM4YWisv0bJX5rrMOzh18lW1aCEPuW/bsW0Q5zsx+ni/64HNvUvxr00brA/2jdC2qolf1xUdFmzoS8PimD36GDeA1EZ8WBa+bOikrWqSoeU8ElNqqWP0drlgzxlr8bI49jbyV6yboqVUlfHChxNCr+In15Vv397x/cYL54dyxK51vaANPRgXv2LLQQzjk1SsI9YTPsfvAEUNvcAf5AHD9tJODGLfwVqnLJUXth+8wL5RH+JDxynLMmpaoKxGp8yA2DUnB9YC7rKsuNQVGz7I3+P90A148AEjcEfundgfySv3X4XdxgwTQ83aHMhZJ2z4Vqk3cqdmqcxHpIs2xiu6WvTjjW1txDRQteBXB8Rh8o85+JW4gACPMk5Rezv1dIs91NbBi+sOXfKT2juY++Xv7/r733euUwPYtV0P/ekvmz59XqUhfXt/8DHng7kDfwUM7cQ+a/vOh+Q7dXRnHdpWW1KDwFq8MG4TQAvz2UsRR5AHQg/0liO/ybSpoYBtbIccn1tbmWuSzNqL7p25odh+8GK5tdKVl+JzT0bmINZrNa3gUzON2ElZR8f04euXD/36y01fvzy4HnXqYeCLsSuQPvbh72Vb9dOnqxp/wm9kFPjkT9gXXOLc2oUhmaU2sl6Hmnbuk1MPaWedF1KwI74EdgrvTl30nvyXtm1BqbSzblIzI7khRiJvkrUsTVWF31by2Jl7+Z997xs198vfP6ZPQn/4QjO4SCzwlUvhh005bAuxGvzpqUPs2PA3ZSn8XKnrge7BfhIfg7Ot5gI0l7kOa/DBR6yZal0XtoKFdm3Shf3p86cL+1QTLMqar9aUI3bdqZNA7ld36ubx8aDOF2Qsyr8Wrtrw86be76oV7UuJEtPf+cC2Pwz+oWXb9flPVvGR4+sv7+r3lTwOEXrqpDMPI75QDiKsxOaDfD/glRbsWy+HFvacIjd9dK3rolYFh7E3OroGsVmpvyvr7RNfQ6/cD7+9XXRhPIjZzp7R2W9EHQ7W1GCNd9bEAd+De6HehawTlkW68GF45QNG1tTnn1bxvY/5oWO3vn196O+//Ko8w7hOntiEafOe6UKNVKwjJx7MI7u12Lxh+6ocfSALG+7scTPwakETu7ve2U/XddMy/WxqZdaNFFuzDm98DMm6OHl38kDtLyIPQ1+/fuh//I931v9N5eTpOuVSPvrlly/Q7HQPLdvQ558uspZZG0t705///Gd9/nzRsqxqdkJFXHc1OIyjqa/UQtbK+7fONYoav1Pr+Hknvtlf3t8/8OFD4V+i+RAyBO1BPrvac320ZrWWtf5BPL+pEzyyqehgCv6F+aYqWpduPMf++uudlpXQF3UKJbEtmRpeuN9ZldqNbYnNL/920wMbB9eRTn537mOLmmnIq7aoUae4OPXZpZWPbuLoFELg6PvUQekQdyY4t8uqK/e+2cN+/nnR5Ac/z/CxR8am+8dQ7hXW9aJq0tKKIGjGfqOeG+ON+4H8hYY//fxZf/nLn9i/r9MGTJTJSaBhp1X4fNe3b9+mTNsKvyE0dRGglET4NPhhGrqh9y+7Hnw0Hth0Qdcl/zIZn3c+Hn/5pRPzPj8Sb+DyMbf0YK8gWexnrWr+i+3IQgVyJdwjHpr9dZW4/acqdv3P//lF/+P/Rf6Owj8Jk/X55222WXfiKBK6bgtr8arI/Dt1+PXbjVq9IUOypAvrNYP406gRu+ngeSS4FYWJ+bI2hgf+3dm3hxp8V9a3wZ5/oeGYNqZWbreHcEivOrMN3wOAhqTGH1xlDQ+ZPwf1tLM/2E1G8o24RcSevdPkGpyeRyFr3w998EHapDboBZuLuKXPsp41vzBZSCuQI8BP9LKl4htaM78MrtulT58Wanhhf2gzxqFLXsWRdXXHmNf15DHv14aiDlP0eyhtJGfbGpxnviJn8BMfI9e2/Kwx41ts37YNvhX969Q/Q+opYv7AIscRRtn3st5vrMmsFb/o6OAitdKhGlMOas8WVCfuk3QiNXOV8byuBQdXxieUTC5iR2xeWlGTSkrV0FNM9OOBLqkMHkg8IBNdYFaFcmQ+AFuG057k6AUsmxOHffEtg8H9byAKRwiysOGOjHWVqkmNa9JKXYOGDIu4DrcYENuQJcahX1hjuWa31uT4pPhWEsGK6PgXWw5qqjM4qMVOcfbIQHhkDOLTmRvMzXsb8KDU+emh/QGYUvzN+hsoCX9Nu5jJgCbWYgAWMIjwCShEHph/dvqfTfwv4V/cr/Y3pmACv2GwG/t+GP+f2n2abSIe+NFM2/od7gz3JEm8Z4ef0ATozjM5sGd3/pCW2f6jn9/J+YHnH9H+Z7gUyz+aj/zMTcCwjGdufiD+wa2JtX8wJJMBZiz+MGeb0T84QwdwUsD+DvovDvuUl8WQxRvA1N9xhSIQZM+qSycAYRZJIMPoTvufQWKwsxADHf7Q2mw49LN4s4lksf6ID13Atlqx+PXbAUq2gRMX+bEjYPt7HIoaqx/HP/T1j44IeOLtyAfqCYynwrTQ2OBpXyeuzOnXmGlFvw0dMuTXzG9tUOH748I9cYK/YDNw8tg+O7EzcI7mr33G88zLORnq2DAJ+IFEAbo/nCdtEOH9cf41Ezmx8WXXCx+ewGtsm9gLu2lL6KoJyU+fi/KkzDiQdWEbQp0H0xmeg99+QbNxc0UMA2gbHtqc55zQA+h5vAydw8GcJ2Q4+LHN7w/nc/hChyaztmU6L1vpUouNh7CdJTPmXFXhb018QR+aE8JJ1LAlcT1x//zXPulDYVu2050eZx3MwfMHkcRjAB07pNbMjcgJtp9Ulkvko6YsP7FpqqxcZJd5E2Z0DG5GD2BHXuIcqt8gazQxCJzYlzRP2YWipS1qeRKEIPb+Rgvi+2l6AZrnaaOf/WXSz/6YNuzcXC55sGrnDZ4dvkBiKuxvMn50LvK5EUhMMluV+fGUngYswyk/Q8AGRztxc06Kj50aDX+mv4M8/2AVdg119IVvELXQJP9pETfp7JN+xrYFK4FS6BbiU9NmEesD2CWZ/HEji6+ZN/PisJFDP3xFfyEOiTNTaEY7ds8+jsee9BGl0ENOF3460TfnoP/xmhSeFxgCSPkldkhPZz927OMBB76MvwNjVJ7y+d25uc6N7Y0XcIlh6GJDbE7/4E4tN1yDHGfcZs3VrMv4c9KWon9EcCCEwBzT2lbqi+73sxq3ZIxSa5KJYWMNLIqPqJRd8NTENeIeurwMjo2Rm3jajZvqQ3deWj14u7LzEHPwgiNROJ4PU+II/U49DnLPUNGdNg/VgcwlDnlo7viJubItF3aju1qTwwAERwj14CVZHkwObkSTo2pNIbJr2hR5+WAQ2Qc3umPWZqmxzkIfGzs426pK/DxreF5LnzGM3R2bCxrbMzaDsX44XOegmuSybOjgf+x5WOiK7MQ+9WxbOSJj53q+rKz5Vipg4oeUB/kHLxBEHUX/BOxEpAo7AzZygA7S9sSHLqYxw9gzb9vGulibFmrmBXoetqNiQniT18QzMjIePExMYDs70L8Tw9balD3I0eCBRe7UocGVBi8U+2A9DkRCr+cxBpTkqIODjdyIPWBoMA5Osmzrdeysm+QrulL3icftflPyHZ74Hziop8Q48hEgRQRyFp6WVmrGBoEtVtOYvgziUDx0NqDoW61Z1Rr2dGi6wqJ/cERHXkQFEqfor2euq4iJS2lR950bD8HVrKk7L9bz0jf88Se+fOTlZv6KPbYZG8O/rAt28fD/NCR6Q/8Bf9qqwsazvjInDsv85jQvFzpr8aHoOchXxCzEYuMBPXbfkBPqdVtl7N+J4UFuKDXJyCX5BxA/8hLkwkN62tDdePmQF8o982Owt+2KTeKITAJIL6eJayPGm1b25J183tnb4n/W5MvutIXObXvSzrzlZcBQp5bEsVK7K/Y3YryupbyU2bCdlDGrmKzYd7ls2oAFGY3J7JnRlRgMbNU84tXg5dZOfM69GVcU2NmrUvt3XnrciFHy07MJTj5NPYMgjRSwziPxTJxv5DD91mpOhPcDGZm7U7e3+wf6bsgYqrIaD/Fpl7km4SEGiV9wEE1/4lNi+/pwkn1xsN6yxiL3xkvxB/vfsqxnvSA38pKb8KVf1WZK+tP/gf02dRp9AZ7q578CaKJuiAf790EtTB95+dBakUerMHHMWCR+kvnzjRfGN+o3sUptRF9jLdnW64je70M6rxkbgRDZJ8Y+2zsxu/GChyn0LjJ0A9vP2WBFrjovEW/E8w5N00Z9tiZhKv2FWJQyzr4kfIBDksGVUhsLk7neLNSUbeXo7EPJX6cQgl8T03XJlOLD6xoS78NfBKSzz+37HZquvATG1Cl/IGNgs4g1k4rM1NWNOkgOo3FBdmhmzWJ/cLa1YtOyNuQAvMCJnZFjG2mDtbYj79DG1xSLGOb/e0fb8KlRS1UNW5jBvgV+US+wapYse0zMKgy1kIczGQ98T7108lvwnfFM3aCPt4YPYMYG4qLGCh0NfYlL8A9qcOc6VlWKbMiwk/2HNREfM0aVbLQC4gg+NTPQ3ZB5vV60YL8s2VZsWBnTVd7AVTP4ATBf0oWYJU9Z3994qXtnbzH7Z9ZMg0+yckRPIP5FX64lHZ1Hajx5gqhQ0ulnTQVCC1qDoPXQZl/gg0lePgq5gw8PyefM1UK9EYvIMP5Hx3g63MBv26rYhOVcA7qyd+7cExzIJKHqo6v3ro4el4UpQjHtmZ+OXZFXyLZNDTfAxGcFlhnnD9bMg3W7sKfYyBDxYR/Mv5ali3xP3dEZWxLbajV12BadaaNdXJexkY8qAl9NfGBeeUH8xp57mW1sm//CjHXleqhq11nDn1lqVw1iMwY+sXcP4mAZGRfoSqJ/xqy4bjzQ2fDhomVb6JdQCb/07f1dH3zNu0+/dmhWdFzgOXSn1g6uaZE9gbh1QBy//vqVD1BfZ0wGcRP6E2Px6Mh2/QAAEABJREFUY/tpg4jFIbEu+OE08VzmXKPGWi3wH8AOXVd0RbzJTRGQ1PuOfuUwP0OoGVxPbtPub98exBskU6gFv/PRgDihXz6Y6zJ/lmWZekeIoC3mbSMLIIbrtmlbNygtUq8ckXpjv/0A3j/u2HiwZ3d4Bv2d2NzRd5/6osPkSDo0+Kj0IKcP7icP7svLTYkdlvPxZyW3pdYCDdSQXaooJX6hG+Qz+fj4uJGHDXo+qJQxaQD4Q79cso0ciSF1JOWD8y9/vxNDM4dOna3d0CPJUqNr1u1xNMW27AFRLe4pO/tr/nXtzgv37bKiN/GAFbXRl7xsl4W6LH37duD7ge8DeGi7lv7056vePpWun1YJZWOUevbAnlEhyOp9EEPBewMe8+PQl18/xKTkmwSfbV3IxyV/iWBbiN0x//JAK1GbC/ovE9Z1UWF8YOH6UQSi4G04mVwGZxt9ffqafeudj4Uf74OPr7G9T/7LZdXl0pDZ9Okn85FmI06LxF6f/e7Lly96HYUNBj6oh//r//p3/c//8T/x4y5Shg5REwfvWe7CDbmchrkx11ej1gc5zuTb2zbjZIuY9MlLFzpig+ylbfMvrtw+dnBZP+KgtqgvzTpjOEK7T/2amkpSsf6vyl70Mx8dr58Gfl3mB+sb91nxaS4BeD2aYk6WrsiT7SmFhrX/QBZErNulLbKLmFz06e2zQrsS78T3MZ9BhQ+BoZ3rUnyMjAHvmZtFP/30CTvelDrKXOFDK2HrSrwvWshZ8lYE2GICe/Q8QGEnMWA9X+d/dndlpim+dD5IKvTy3NM29v8LHwsb1+LoyJos8jCI23ZZ4IM64qnNwbrf1nyQXfW3v30ljo9p/8HztFkjwlBu1bn3IQ6cqd1v3z50cC3hUgs9z12yctiWbewcZxskcLt18vcuQqiND7See3iHdyAXn2RhnlbuswmBqh0aumu7dGAQ8135CxXhXXHb2N65b8iHVW7x9Zh/ybNrYX9LDbMkyNEbfA07jY4HuX+Qn8es8UZcxJEchScf8mMjqGlH2pGfF1jCLVkle9Wvv+xKTQ7Wsf0x87cm5nzYvVw26m7B7mecYyxxFhAfXQMZ4kgb36yFe4eF6+hOoAO2p+22ZZFiijM11kr69HlD9smTvTW+L8umy3bVdll0uZR2cpf7iYP7jULf50+fEBJBQ4WQCzauBDK+t1oUPz64r891xiZ/kNpFPhYt5CT2bfhn8Yf5g/2cEheXBNY6VXUgfmgeWUux607O79wf3VjHkR38ti1yHRr5F/msi+yxO4IO7KRBVmcf3XWKMvICA/wNGCLc4J4nU8ZGyXPuTg3cbtB0KbHc2DvFQeiefFbWQGpwWT19Sz4G9Pt+cO0Y1JHwqVMvB30mMCTzN/xIPOeeg15xVJXKDICOElJH3AUMQOoYO8ALx+kKFeCk5DF1Z1u2Va2pqmHzoqIOQGldRB5XuazXgZiIYlgKNsBgnrHtwb1ibA1dkGl31mjgIF8xZQI+pY2QhvyqUqvfQ4HPfOQYRZioKin9JAcRsx/c7AgiIDr1OiBeGnKbmJGS3xPGjMOIICB7U4fRtjjVUFbwTUBBTBHHjBltaNOnO09YFR93hNsWrFOO4bXOA9PPzosxQoRyUYTwnJP5fXGkPyGsP0IIfoOuQkqdCkH/sF+LoXzwG4BOE4zUJ7AhMJin8fI3GOAoPn5f52vuNR5UVCDjzM0WR2Yf8Qnuy9fM/WcweSCAnd/fn5l7wXQopkES3QG687RRSi+4qRe68KUfIEicIF802E9XoZ8tU0lkClhQ5rRPmZET+FF/eAIGaZsuAmCKrhMSvyEbKKZzDn6AzNP7rnvKDiLA/GymMViSFoRtzT+0BYCS7TQTbM/xSzYjyZK4odSzxiDR749SwlBmhVAbdgw9YcxCKo3v9pyc0x+6NsKfNFVNGYKep23GJ8y/mjPjknh08ENl0Yqj02dA73XG/qyNQHC21dktgrcN3wlzLj9PsH/DBxX6tM7PEyIz8KNPsOEj1YqOJ9lsTrzmXHgm8oefCsFz/JLXCeYgJkPYPDJppZ4mMAwqQDgm3tCBVkTZpgsQ/tnNqEvmj5Bpnbno9AdCItP0izVsQPPw/A1LOpEzU0oN5CIsD027aSceItMJ0BVRiMOyrdYWFRtYdOWFYuJ5cJHc2eRyke7c/CQumRdH5Abows8vMmzLdEUbusgYfXCTiWxX0BI3B6I+M/ckFWrTZd60JeGf3TTwV7JMXyqZdkJuEhkHp+fRX/lE/sB/FbmYdgxuQYe455yUUy/xNKPmUqtS/EIZGKkTlU4PExQezJ9TEZ8cMK0pPjIAoaMAWKALQrP9rieKxuBidDzxUIJD7dQbugBczEv5z2HFnuBsI97gT7kTD3vmAnl5DQHnSUfnOy1kz9O0yMAZUqgeh8BM/TgaOVLHLexjjEpm0Ucnc9EZWobIZion/vw4hhrVBjRp7PRPCDkpIWPkLwN5/ubH9KM5aX61YxzYeEw5iWsAcYzHhPDFhwBmyG6gqBWVqix+gAbgs4VngTHb2Dmo6c6dUefuiWm4YCcmZtIkfWDMwc1LfA8wq3JNSB8yGT3BZX7WBchXK4RmPnONfXJZVhVtxi845Uu2J7TWlOO7DAZMMacJncR1JsNvCXmWsYGunB9sHuQ3tg9sCUrMmNgMEQfmM5bIATgDscnOHLGJbKUdM8brumnhjvDUEdtKIjZCTvTo+2HwnFPpkAy/aBmPQUaB6PJTbxX7QNXUIQ7bMmNHPHy51sStTg0whOI8lyUPGZs68ga5SnuQx4Ee2yfR87daadlWuZqsYt11YMBbE7d4AduoR8dcaMSN+KG550mKfhpslAYxNbHatk2NG2WhjyWCafyWtCdubAZV6GIMhzboBk+IyVfkGIGN+dawBfqOjMgZSEk3NLJBgcG3+GdbwdnW+acxFn5gZ8Kr84h9IicH9bojrNqqBWipuXVVxmrGzl07L5kQJmFn8YAl7NqpqwObxugqJmOzIwe927KoVUn09eMx9LT1ByQ8nOAFuSeIIy9x4i+ezRjHt4BkVS2yka8cA98i2BlMOTsvOHauPT0xQfggF/HN/o0mxHCl+Q6Qzn7IUk+DlR+aQcoyYV6+qFODh9R5aD14YdiwY2lNhb+DzWpQx52XiRKc9NMmRoNYRUY+bpzXxAHFULWSbUXGxkNxNWIH5IE30Fqb87bVUh8Ymev41I8NEdvJod3UoB343NGfB/eGbMzSAp/l81oGP2mnpgcvvbps5FocVtGHSEZGhUhS5MMyIxFZB2tn4pgTHkSPmLUMhtjAl7roEAUgAc9JOMScXdhzPsTv1HpiIZWqFh4iL+RvyPYE5XjGsLVVMuecS6t5HPg+kBtApRKL2XYhSyqnVtqzLdlNaBAuni38B3G0mta2aWFe7Fd5QP0gv6EzugONdtsuarUiu1CAv1OPZZdmnMvcphhpQHDVtK6LbMasJyVWQyxI6vbxUFDZo2RQyMIcyU1t7huLNvajZqsIfpYhm40Mf0lqrSm+JoatogN7mAvuBYSYh3i0Ijt1aDuqiIe0UGfFWKopZ3/s51qCwjY+Uugoi25DM8FNVVbjpVTsTo4HOnfWW+xY2TtcpRF+6IZFXzogSl00YlHBU2h7fyj/qd+Dl9eR1xrExGdgfEnEUfjKOmEBDvgxSLZVMgI7c5JJUPTaJlabVl7YvfHC6I0XipiugxcN5zy0rbRgX2y584HJ1ZR9+ClO0Tu4foR+5zqftmIT/lnEGhtAE8+DeBkgPvihgLtydGjSBjp2F3a5pPgc/0DBR0yQGdLyoqVR2zAkPh3fmYJA0KEnRMxJnv611kREeIl0w44d3KqGX/Y5/3pZJgJ/zNh05qEp4R8gIVcazLOF6+CjWIeuUQuqyIYQGlfNWC1r08ZL/WpNxsdBfnYKscAHBvES/CY+CUOukWa/LcaReyRgLs15cLHLSYyltKmht7erGvLHwK6EEf7r+qZir20qLQUx+47RPa+RkrLOkyNYZGxt1RRZa65ftUis4bLRYfqSVaq2KjrFcSBv5z7uIAiDpBwsFMhxhZwSm/jZactYgGwDRZwb17YV3/MBojHu8HcMr8QPuZ380aDHKpeiPDo7cRrQ2VbsjG29D14gdg38VRxhPjSBPsCHh6AOoNO3D63U94Au9odGNTSYizzb9Ac60Qp/1Odf4Vwub9OeOx+p85F+EvATUyOL7jwvlyt0TUaEkwcROz1rosC3xnrt4j2dLtc3Pg5c9Pb5DX+aDmzrvCw1L4YJPZk6RPgUHZEXBdZANoKZ2NlzcR+MdEBtrlHLRt6aVNxjFHLyn8PdtlUrcw3dVaURpilsqBX09A82zU4M5n9qehlghhITwiS7aWdvOj8G8rEA4yMjc682e/2dD6kHcxF/UBetea4tq2TzC0hWbLBL2eeKNnat2L2Sl2W1qqFbu1yS+YNq3dlXSYcGea4CS60MW2MaMaCSVnCuVZW2NeXa82Dt3InTDrBF6nHjHo4PlJ2grtTgsmzIkFqr+cEg4hZiJWSjSgjTHV92nCJEyDywBeAF8UH9j2G5pGkTSWrkTyMfkTq+L7pyrVuwxfCLo6oU/6pZnz5dlX+l+PbG/rVK17cL9bDyIeOqv/zpM3k+pm0sD33jZX3+H7B3/Dn4iJm99/39pszFhnycMLIv5BrR6vsB/yAmpW0pmX1A3VMey1SPe6eujN8r9jTAwk29Y/ouqa2bjN1SidDpwU/2i0F+cRPeAZWpvULmABq4QFd5US2rnDhWyWU1WznCa4qbUsMmK/EY6kIA/IOGPtV8uWzEomYM181y4qohydD1adNH7lGJa1suIhW6kdfHXnysOfTLL3c+sh7gxFwJUn3jAyjLl/6hfFT5058/66/AX37+k/7lr3/Rv/7rv+pPn38SHqlTdGwLKmztfGyL3L//7a73dz7873cd7N+jPfTzny66XGvGuZOMhXzv8MTSwU/+E6zf8hcN+AjZsb9aI+aLREzuBPyXLzfZf8YmbCRn79++6p7/FjDMb9erUoutSqRQb5cV3oJexOAgdlIraWlWY60vEC2XTcUainzUU693aIe+vn/T3//+VV9/vSH/UM+/Xua6lWuXIcQsLfCtl6aND9nZm7O2MGPqszXb2GSXqhbkCo/EB5QHH/s+BInu9w+QQ7bJpThK5s/oC3auM+6fP3OPSs4Tr504f/ARJ3rmtZZ1efD+fF35cMqeu60XCf5O/drIAorYXfjwhqJ5igM2LSs6loW6kX66/iylNoQdB/awmO/k/2//c9c3Yj5SZpJcZHtIccS2irF8J6+LqnUtS1NV00psEo8OY6tFd/a6f/u3f9OXr9+Ua9PKfvuJj24///xJP/98xYZFnz6v+vnzm7bLIrYJrcha18gT+0KxLqUFuQu8V/a+z9RRoXvxDVpsadK6rsStacEuu2QgdgQul1XXaxMoxYWV/L+BKy48qd1PfDT+f/zLZ2DeNGsAABAASURBVH3iA+EHC/vf//0X6nawdjz3tIRgJzYPNoQ7C+TGvfTfWTd/o87/7d++sR8cU25k73eT412//vqO7zvruekT9zR//fOFPrZSRNdtZb1IqIe3z/vgj49okRLHjfmzzkob6+RgvUT2hb7dJFmESJ8/bRMW6vqK7UvTjEPiq5LaZv35r2/Kf46Zy61s0ocaykJLdW2Xm64X6/PbdfKlzlJf109vuny66IP71nj2/v6hG/e24qBUxPLDx4N94iHSrI3YJ7bn85m4z5C+/Hro/WvqVzP216u1bQjAkTtr/MuXO8as7B/WiBCmRK2b/evzT2/zLwTUzOVQR+myLGoxHLqGv5d10YrDYxzad2RBs5LXn7C7tYJKmi36jlzQJkZa11WX64U4F/PGdutf//pJ//KXt5l/tgdiY1mNnJbspnlkr2JtIE6F3k+fFlVJBlbG0TUI3nF01vmd+HwQswe2d+zr5BhaSw9q5/64acem+Np5fj6OQ0wpx8CPO5svpaadWjrYU/cdH7mud+Qbwgvr5Mq6LuIxnv6HL/rFvZG4LiRGuXY97ju23NG/Y8sg1pKNEJnYSzP0DAmLCl9mUeI5brCHx85D7x83ZNB/SDv7IS4of0nmQb+1TfnLJAXzFCshWWrLogsJbyAf7AEfyEjed/byg7XEqeHCJmHHEG5rw68LublcVq2s8zVrnoQ0YGkWp3KwNSixG7rTogvdWfciOQfXtsSOsCjOdRQ9Ej+ux/GJECp7YO9W4tNZD7nnCdw+jjnXiCulNGujleY1awUxbcC7VMRLTtpA5MSHmQOMZMmiv+iVBpvawLbQxDYjg4l5knpy09UhCP8OwizewqfWGvXaZPYMTFLRJgYLg8QkpQmbciBepmPnVzqijHHk2pbthAdbMAuml52xELIfTiYzsk0TsTT/3fN/k+2/q+b/JPpBeF9BjV1zHByQ8YQf4mL5iYKSzP/IOyf4yaKmIWnQkJd/RJP5ABQKfSDj/w5MXuSH5486XuO0naJKQQV+cEVxxbZsz76ehynUdG2fc3Og2bdLtvXPj3MuJC940UZ/bDl+iJvt3+T92H8xPVumZs/2bP/v/vwopZAZsC2zgH+UbZ+jQQwTy3MkPdEKLn6J4zstOYmcyAy88JB8rypIMvwOGb/gO5JOcJraXhr1Hw7COTejg4eY2BOC6Kyy0mYciKxAh+FgV93ZtPrTr5PPygam55G53MQcbMThe6KRWbOL+NmyNdFSjT8QRS/aBfHcJCMn+pQDus4VzLZaNS7qgUULG2f0F3i75CdInn8ItuYBP9oYdvw+uCjv6OCKwOSkLNOTYv/rIoKbjCf6+w9qZt+2ote2bCtH0TZ2bZrJl/j8kSZ0L8j8qx+9OzFrSxMC9TpCE+hcZXZuDAKJwyAWB1eYx+PBhfrBReDAt4FNTbHDNmI8xQx8TydtuoHXOHoHsjgV/QcX7RHHQwC4pNjUWkMeg+Aim/bHM3tEcvXSnbZVyU+igdLo6rRBZfwbdGwXeRE2dOD0JfMHtpwsVlWgpn/Rd+KHbKu1RbFx2xYupIHQ6fsRWZBNGbbJz5h69n1H76HYnrwf1Hhy9oLvAujAJmPDBL88Y+L7aWwTYL2O08ZzZJ/42DJY1WkzE7RtYjAyxB9NEDTzJAaJ3RmLwZy/Q7m4eVnPddByAzKUmrjfHzx43n8HnTUMOfGxlqVmvGLDTs47fqeexGGIOgURfGQFIu+R+pv7BUSc0V3VZGISOQf1e7A//Ohz5O7gYvuB/h5f0BX6AGLmWUWteHbnT+Yi56DGY8fAntCs64a/C/av3/WOEE6u8+c1bq1+l4vMDuTEhgGPbdmecdAPR4ELBFXVtKwLOlfJ+n7Y1o6/j8T5cZ/9yH0RpI+rc1j41tF3EOf8K5R5c0wsO7YIOY219drHoiK2dWKW2EXAeP5UNRlZGb4AsRJMycGyLNxMr+R300J+kx+KivreZ01EbkAc1Qzdosvloo2b940HzvTXbZWNQGiO+Mf+cse/1EBqEfQ8Wyu1aoKYtdQBKe5knNruGMapHDa5lVVpT9FiqBzxrZBVZbXWVO2UGd7YOoG6sQ2/1KpoLdvKkfnE+SBeB3UV3O9hTNoBMnvnPf7w0BX5QkT4hawCIPl+TvxzFF+Sz+ASh5lz8p7rk2TZJTutFdo8iN148A2c6+bxvT46Qcr+GlkB5cC42IMEpQ3etpZV5IiWh6LWTPghdBgSa6LMsPPAkX+FG786D0DGlnVdtcKceqjWtMB/vazkuakhZ11rzhexFEfikviFPnyNvXTOYUNI1jUyFrms5EgcmU+trBt4G787tscmjGJe4NK8/IlPyVNwWTfRF0hc8UaRh4PKOLS2sXcDmhymJ2Qu8Bwq8dxZVzdyeqdOJ6QPjM71sNWUXTiyEpdlWea4VSE7MdmQn33TiAQw/8GLn9R++G0TvwXaTeFPLDbWyMpDa2slpllb+9xnY1chNzqynjbW1YwPknPGt/gae+88rNtW/vXdhjzbc53aJgyD63lnHKBPXbequbYvl401u7IfNWxqWtYFWq5frNUBZ5Gj08512iYOV/Fbc1wu+kPBLcQjtnx8fOhBDGN/J2b7/sAnABvvxCJ523moPuv6rjw83/hokNpODmVEcoZf2GDG65p4LUosgr+Tj849TLWmxGglD9u26MILs+2y4hP9+EbMEpOF+ay12+2m2+0De3YJwQ3+VjVlbM+960K74kvmbM8aXZdVmb9cr7NdiFOrQgTGScT24KVd9m3kMk48bM8appkt6EnvkspNFh2gmpWXJ4iTbcWfQGxurJ0HufjgJcgHLxlu8Zs1L1hWYrLhX2Bdtsk3WL9CZmI0eJMxiFEn4In3wYv7AMP54sRqam2dMV23Ta3V7NvF/rJTg48zTgOJTXNO8qRrxG2AzzU4++SITcoxJm9sShxDl3jnRaBt2T7ri/01+U9OOvVImlXUGq7y8utOjm4Tpt/k6wO432/YdNeDGCT/P0LWWLRfyHnjnhc1iuw7PDdynj0pcYiOhVpIfu0zP8ntJTknx65SbIksqWT+RHbqOv5ekB/+zmAAhr5xbaSLPmoA2z6o/+i8ozf5Sn+n7jdq6oKehdop+BZiaHuqKnwvYlyNPeZEKTUhXshlTTy4Pjx4kXqwJ0ffgs683LFLOSLvwjV3W5PHRfWUG587a5BUscZXvaV+oaEgZ81OZ6Ft2FKttBC7qlOmOBpj0+bMXphYdHId34M7wQpPcMlJ7LVNnTSg5PlH0OAgNWedx0BObNu5Byymto01tl5klx7sFa885N5l4IPLyGuKjfbZb6wPyXodsSP5uRCLCzV95cPfysvAuNRYZ+ZF8YsWETpZrYPCSw6fCH2XQ75blVJLqQFxpHYi+/y4+ImPEG9q5GPF/pXaaq0pNi7Lqgt2tMQQZYOFlzpIDO+s5Tv5vONnYnDqbuhd5vp5cD93zHvVx9R950Xojdp6UEepgci5UxMzJ+DT78jPtXuHDzMV/RsxaK2UWhEvAaPnjt78J2KP/uA+v9DJ/Gh8uLor/yL4/niXvCvXeGsRYrWzXhOjnfqLjJH/R+hdYlnq4GPpTp+lxnjno+C3+QI4tjb2l0Y8bGvfj7lHzvVAP/c7kRXbH/uuzuBAT/wIz6dPb+y122mfTMkOSmLg16L4lb0+e3sg68p8mBD5nfVCwZM26Jqu10UX6uBCG5/S5oOiOGzzgvrOvrLL9nlNJm/LmtxF/wVcUzU9ZW3klDnWsbDmyN6FnIoy2ge5CO5B/hp+r+ui5DrXuG9f7/r67fwX0Qc5atSube3E9P3bx8zzHv9ZF5GX2tnQY+QSGokPCQ9yt7NeIv9B/lOXWUeNtRG66DiQMWC4Y8tOXO3MIEQ+/biseuMDEKUpXNX1zcSnKX+RwR7E4sFL+jsfYt6Bb+T3UHHPl5gFkp/8RYWvfIj59Zd37O7Q7OzbD3hvRKWrZi6k1Jxy5IsVsvMiuhqusK8p1yfstJPbptQUu5+uVz48cR2/XJuubxv4IxKQO2g99zbb1MsxryV31tCN++OshZF9In5WacPPC/ET18S///0LtXnD1gfyuoQ9iKD+rY312UrzCC7Q8HfbVm3bojZj68kX32N9rlmJ8dBQR5xUatT6smyyrVYlgztmbm/693/7BbaNuDR8Kj5grvrTn3+i/VmEQDlgU+B6edMFsK2//GWDb86yHq/wbrrf3qmZDm1jwsBJcn0r5muOJcsu2eZ9zq4vv3zVFz5MDz5exIfYfvu484HmocK/wfoXcRLH29tFWSNzPREn8WHIaZnLmfu5r1+pET485l8hBieRm0kzpk5XTVTmbGI3zqFB/5WPZn/5y0+6sad94AsRhGywDgO3kxCMZEkFnvj9+99Zh6tsy8gONPZ1tltoOJ9BLOb+zAfiP/Eh0Bb04pondN2mnPyvSuLLQn4b14N1beTYil1STXpumWhLlbiwnwj/Uy9xURb0pQu1tW5NkaMcdepYt+2p54O6MHvhO22HorFGRC6kg/swbokR1fDVrLUHOX3oyrX5Qr1mP0vdGy5BJY7WyO1lowY86yU1l/32/mH98reb/vbv6OGj/nZZdOGD6ZWPfJf8RYPUL2pWntFEjpN/IdMIX/H9jQ/Y8ev++FCD7notYdSEy1XYJBX40L9/E74Nbej49Omqzz9tentrqiokNl3w/cLH5I2PxwtrKvjIPv9yxsHecJCHxwkfD2TtQOqv1Eqyh07dDKjF6CQF4DXhzt6Xa0fq96zN0DMHuV0qGDiVo7Apa/jgGnfhw+BGvpZlUa4bK3t7w1mXz5qiHRgaOHktu1TgI6ezhoNf8evzpwt6ihyM6ce8J78N7bvUMSfrqjDCNiwYppOWARryq9lOX1OzkDXqMLoHZZK8Tirmbh87Og7gTuwGOiEmLpEQ+zbysFGDLvCybKtqYbppsM5zrYjtdim+X6it1O2FurhctjMW2ybb4keSVdWIyaLsvdu20F+p1+hGLDbZlp0aHEoeQOH7oK674rvEvKTU8Mb+eY1OdAj8BBgOrn0dSAwQpeIH9Pe4DIJwXrcSP81jMDumjNgxUVPfnmsdcTsxQpbkMj9SVc39nUa2Joij4WNrjbnSSvxCd8xr6kGcd/xBB8mshv4hrhnguJ6DUo7YalsHuhODXI/TDghAq8Fnm9gtatwXFvY0cGlBR8SEyMFV/BCAIrDB5ZnKNnLatDk0BzV40EmMQ3PCwIbOs9wJp37L6BNHYf73vq0GvoFrtBY6gdxz0RBdacefAMYwORSago8zJL8BCNuq0xgIGYjDDgsdTtvipPfPz8wHiNtL52xZDzOR/5zz/79mkrgk4hXPjL8DmQ7+5fHEg5sZA2lbf+RN0idY5CA/tLJsoE7Q6xgSGOUIz6tNP8AkqgZ5GbKd6QmxY3b+yU/mY3fnBvll3x9JM28jk1OA+YnOCZbSgqLDacu2cuTXNmP9Qyjm9DwSqnSDssNTr7D2AAAQAElEQVRjTSYmhjRjF/vogrYqq0bCX344YQGv34H+yRG9gX80HV8D2SiykCcNwm0j26/hbPMTObbnHKYGJX+3bShyYndk2lboxRHagwWVsRnnZHr6A1qThw1zPIE9JSRzPrzBH2w2uQnKOPGoOiVFjthA0gYm4/MnFBOXjubPnJm42TtjGpk9hoCzzaaUTS70ll0CNaHoK4f5IVHxsz+NfdEYmgkFjX5cBx1/AtKklRV5S0OXpCknExgz4jC4H8/WLCP7R5wdHDqwvQPSOTZ0rS3IJCepdWwcrJh5TvkYr1OnaXPRCNAVItPMNnHORcI2tg9wVnDieJloe+Jtg/Xs0/l+2uAYFW1syNrbc+FiYzd4zJmyB51AaiEAElml1ppOu3VeVPAFtmmHHQnmgaufviIjvB3j8iCPgJAiajDfuZjskzY+tLZOGRIyxvxVxJ0AThwZ0LzO2Bdbdmzv1KN90tkml8SIHHRsOPcZIc+yJKYlFfYLW+hVgTM4zTa90FSl98RVQZy+OJAdufjFYMpIvg9smPpiP6w2PxDUU87OC41OvEbogMkObfx4ge1pg+Tv8UDV1CFwmsfA9qF1WYESLJIxD0Lb84IfW8RhW5wJkxKH5AGVatRj4j4w4sAuSL/rO7jx6uCDC7iKJmBNYTTisF9xiD198kemHQI/xybXQzsv8zEP9lKrRoudbCCJx9SVSUmD9gUMGZ+yIIWnqVqpiGdVMfb0Kw8SJ60UWeHPRP4/PQd33UfqI3F/yg6tjdwh5A/idcy2tYZMIT+t6QMKSCGHWomhnsfODSGiqWEEPXFWQVYKV2wUN+OhmX5iQ9rG3iEoGCq2Bl52W1J0VWHDy0fsFkfoAtVK5YDVWlOODk383PE3NAfCoysQGjuxIk/BY1BoMzcB3vBERifvPesm9amh2FPhDS7Xg4F70IQ+egMrD3LLIkGmHAOfxYuoqkXVmnp0AnkhtbP/FX5Nm8oqmKy0jX6b/jTkBR+6gQ1TlyXbahV/8WUMbroP6qrDx6SwC5i/GQJVhgekNduGLQtrJvVig5TkEjf5jXlPiK0l+lVTFG7HAgilam3Solo7MUys5noaEizKMYiNDS8DB5BT2EGidZAbhIGVrEI38alS/BTHkdg08D79i56RH2inCmfPOnSwPmOcGUOqQWxPukGsD1U1LSSkkN3hP57r2+iw81sCrdSQRH/m1cxKLgl24mxgAA1VQ+UmA5ov54vxosaeLVmNuJRLtlX4SjPdjG5Mw15pn+u/Mw8dNOKwzVzs9SmjItf4IOg7MsaUaVlixM/3M/7u+DV4iK1aptxWyIbWo+tgLrkMXXgTi4OcBTpxTqzzkB+BwclDjRc+y9pmbLJ+0ilsDM0pJz1gCBs7e3Cfdopaz/4UmHTMD+x96YwdcGlZF+oHQE/GO/WQPCRGj8eDfYTcImRQdIHY9aLBNcWUIhQu0fcEcZwyOubiQzXNd2zgd2JAIwiZk2Qp/MVPR0de/iZHsTME/Rmfnfra6btKW2yeD6jkBNzBvrCwPi88sMefwqhG/heg40hssa0yG4KEWBMJAkLfQCvsS7zQb1t2U2SeFCKugxcF+8TtxCcfgw/22Q494pFgFTL0/ejfe4hjrpDR0TvUsCnyzX5URY20ksuqOpjrtEM5EvvkLVDMt2pallXyPFWtQY/dtgoIXQOX/HSMssFXqbHmIJbdtLA2Wq2qWmTGlCR2STuxFfS2ZZ3HRiwj17aMHNkK2f3eefm1zw/lK7KvvIjbeCnDtFqz9sTntiOXasOVg7rOC9O0sbFcWuBrTYi0cvRec9+M7eLFZTG3biu1vBD3xktGAUOPOwLHabvdVLGLTM6TXIR/px5iQ2IQ2bErdZD6CC62PHjxnn6rIiaLcsS2rMHgA6n1yO3UPuGExNjSeakV3x8Spp/6hZ1j+nvg605dHNTjQf9gfwkvIiTyjfVKLMNnW7bh6wAzlrL2ExvbM46979oTdElLecbtIL571iV+Zp1s24W5hZcalhHTs77QJdWMz4EdWVN3ProkPhfoL7ywRYUEvaxJZ2MLtFlv8X+2GY8uprSjNzXZSNy0H3vCvq7sHbzQbs1qrMFjt9QXtVrVqDdhR65H0T3IkRPzdUVm7NNzf+kCoUKmOOLXjn+P/SYzrlayrQW+69tVC+sg+aoqtdbgW4CmVgV1zpoxnfulzLoz4047gLSB0Bm+RXaTuYZI4ZOOg48tfOQhqBJ67VPuQV6Tz+gO5EPWx/vOy7cDuUOedJaQE1hmnTfFLZsX3r98IY5dLvSBtA1fx7YDnR0+KXM15wjjkHZ0Il0NWZGX3IjDtmAmhUMHNVfsX55+lESc8y/zk/OzVuL3UHgbObItTqRwsjlyylVa55yQeSh5TXyNTHHMD53Y8uBDbtYP5cB6xGZezletim1vb29Tx04N7uRv2k4NFTJOWaXWkqsANjT844vCAW3iafRULVrJs23s6Ljoub4Gi+g4dsZ5xtigucgz3itcK+uSKFGrVz6YGrkgnyfxEHkdmutDHJa1LYuWamqRQQD2yCZuTKPDxPSgay3UWtZYoKA/8Oegxgd7VvqtFsqkNFjrxbprVdM2TEGO5pF6ejzuMza4pYWfZqksbWsJFYINehDkEXOEiRPGlLkwJ0UmQZlTmnQ4pRzFTxGDnZw8qJmO7OCE3OKj6YV5KTn7xgew/eE5H52tQcfFOb7kI0WCZD4c3flKs8OQl/k7210/Sgf5D/Te8RG/EdBYfzYyJPLUoTm0H7taNdkGN564A1xNPtdJv5LnvLCnJPCtz/hkDy4vsj33WzzQCdJCzhr6DuzYyQNmKNeg4JOfQUwOPuo/HtSlSvlPx7Zl17IhAp9aG/qUD8jsgXZD/oHOMWWIGAia7bJAPJQ4Sz7/9PSkVjXxeTfx6y+/sO73Oa8+lPotErqwht74EJkPCQc2jojip/AHiySMHtTOvh8zLq5CBrZA25HTkg/8GOQ9EBkNn6s1Pk5cqZdNlwUe5MaqhUIqS9lbsULFIDiNEMRwgL6Rx6VVpfPYk1tq8sHaExPG9ysf3+L/wn5eyL3zIT6x/PLLQ+USp/IXfY79Q9++/Kr3r190IKMj485Hnwcfs5tLf/3Ln5S/YIFa3B2qasR90V/+5a/IMX6fuIV8/vynq376edPc81NnrK3Efl2TB2tn/PHeued4qHM9XDch60rsP/TLL9+InZCpKfPTp0WfPy/661+v+tf/509q6yG3O+vTOrhvGdj57ctX7iXusvHHQybv8WnlI9l2MTUmPdj/y8QJB759u+FLh6dji/Tly0O//nLT0jY+JC4AeXmz/sLH4W27YqMIfdflskaArFIO1NGM75BcH7OOB/QlV4mtFJul/ePQ7SvwMZR/RfsXYrTxQWpjvbRWum6rtsWinKdvlvBv6HjcgMTpwI5DKJeZHOS3906MpEYdbVtTDlD6+gUe9lZRH6nhjfu+C2ugVYO3QVY41KaNkhV5xplz/XXR1XaRrp+kT59LP/3U9Oe/XtAjYgaHT/j114fe3w/9/W/vfDh+x76OzKFBzRNm2tAPYnyoUHnGHxz3fAd5a0tDpmVjDmHMdej9/T75Lny8jQxx5P7u69cbuu7o2ZHXdeN+70YtR1dkv2QM4t9cKpl989BOjZjiq7LspvKq6NmhS2yYUqtC5k4sY2fJ0KJ2tnBJHoKE9rQzMU7shwy+iNFFf/rTqp9+voilQ4ysB9dvW/No5Df95AGXtZBn0i7SRl/sVdZn1uk1OYKjRvTwQ45D0/hZlkUN5moIzYlNqJdt7ez9d+7P7897yNgKy/Tn43Zjv5bOWHboUfDk73yQPsjD1ATBXK84d7CPDXQnNjbEsEx/mcv1KvGbcyXiWdiPbfO+UCgyOpYJS1tU+C6Dnz/G5wVo8MAsYaMUeYNaLXS1JrEl4BMtOQKlZZVW1nKrmry2ZQckfoEmqXQQ89hpp1/kdGDmIbfkVfBaLsCGfp9y39hfPv206nIt5qVM5S+QjV1IbFqqacUPcdR33pKwtx+mbZPHMjGm3rB5fww9uDdnGYAVvuxKbCMbMdDB1pWy0kI+L+SW7Z91LyYkwizSIuWaoYGdDdtMu2hdF/rEN6RjTPmKYOxJbjpKjeWnn5LMCSBMIas6x04LiOOl7+B6NdcEuJwFQyv0PuuVbtAAepE50Bne/aFpb8YSE4DdFJ97P9TwURyI41dK+0doElbzk3MMzAXoD7CJRUdR5IESXfXYSsdBAE9X6HHaRskTfrOamf94Rk3gP878fwDDhUhZSBP+m/IM/T/g/zFBdoig+188E9f/itS2CtDzSGwC9n+uy+IPND/yPkX87zUo/dHXH/u2//syf5QHf+x8QYTZp0zbsi1x6nm84mYbtE/slHd2f/wN7Y/wmvtHuKckCbn6B0fss79TnRsHejuLnHNyuPy7fOkPR+IW+BFtG5UWP8phdgWbcQZPiL22IfETczZT1hNvM/cE299pMfEkzi+CIp/JnGxnOgF8ZNFMv8wKDvzIm75tZeGHLuIiBJRkzSM0mXvBRM4fv0jm6D/7saEFilgu7MSNDS/MkfkjH1SqKkGKTX368eP87/oYlsuPBJdLOWynAZjk136N54Cf35/xmz3ud8jE7IWwLdvED3mcwTNU4YdtMal5zK4ZnlBzjjzgYOTN8ZM/9IW5gZBlPjcJefFycHFL3Rki27/Jgx4UYwFGMK0sg58w+wZ5gkEmNi+Viel8ode4DBiaGVmrWp1Qlh2QZCnAUPPIeHYU9ITC+IU7rNYW5Rgxmk5rTYUs3J4xO9tpLrM/nJlgWCgJ/KACbE7L/gHq1Rd4nYfPJtLja0awTP12yTZQQX8HUODgQD8n+DNC6ScPWffxJWPbzJ9nepbnIHOzk3GV7BNvUyfENXIyb1sF2Od8YqbX8RSSZtoOCaKIGQSnSVNu/tOtYxzgAWQzK0jTzAt058ptW60VNy6bipahqrCFu5Wdm4MuDm4QWpFrJmPfYO4lZ8QISHLOPhO2kVHKTfG2rche0bFoHtjX56IZMnoKuXb0Mca6F+6FtxEIvlz4MdRTK2NKmj9zevaeP5APfLUtI98l7CggN2ZNtkmgTqDJGfqsoX3fpw7bk65VZXpCx+d0ojo3N7Jk5qs15Qg/qHQndOLS8fMFiU3ZqgpVpGgeoGQP4IxBXnTEjgNeROAv+9jsD+gDNM/T4k8EMLbPvumHauqlL/BIICIiB8ULjU0bD5ytfvNtkjE8UR06a+Wm98EDy52HuNws7zx07DM+SEsOYLIt0+bs4AKUFDYPdeLVsXuHb2WtXy4rei9KHhO/zCUm4Q1Aqo6M+C2kmjhN2VMHsREpA8E9rYStBlK3rZogYRa78DIxkyXb867uABEY4uCHIXOldV3wsylHbAwkhxQA857zeamU+k0cAohX9IW3WvEAs7OODgyLFPRx0xuakR9ZDRobYySlMUZXlQyklZ9zkqq1qXPhaarRogWGmQAAEABJREFUNzi7lDy0VqrwQF+BanNsTyridgD9tIcYTlroB3b0BBa6UIqjGrJaU0t+SdYH+b2RZ3Eva55sTSvqEVJCccj016WRu/UpP3E+Xeabq/IyqxHL1FRyK45XXjvXozysJnaJ79kSM2xs2BHfIEeHpz/iwFT0Dj14ofjIX0jCfuNHZMeX5OhgXwKl6RM5hUErNbbxEIrbyJKWtdHWjEvsCSBetidkHHkvm+acrDwUr+QgMjM/2D9dzDo+Rxn9/+QsDGjEd1kW2ZMJGwax6xOCD83OC9uDF9gDR1wWpwR5a6Zu6Og8Xhpnix2p/+zJhDYmasPPGftqityDGtxZp4lReBKvyE0dX7YLL8mAbVFMi4bzX4EdGolzjHhOpMn1IWA5pMraefAx4s5blDsvqxPDBT9XwA6N1SHq2BB5DZtyiS/kuohfDEJSJ/+dHIaltUZtbcCiyCoIbYtT8WflxejEpzaRUbR5ebht0LfCpkRQvztiwwMb8zErEwv161nXiRxG5ET/YIeID4MchD4+PVgLied6vaiILV8roEKKpVY1bbItPeXtvI3I/6/wg3jc86TNXMOuoo3sTlwH/iYPaadjEg0yiFUhsxGDdV0VWnEYP4XWDf3X68ZaOHghussqNe5/V/Cw4bt4Kbsz/8ADnJKU+FU16nidMW1lLWupaHfq7cZ6j4+pkQcvQXZeyog1frmmJjoyyeGOdhY3pmOTZCMPGSuAW9QxLwFFzaC1QMRPcTSSbWyffPjW8CsQ3+/oeqC7Wun6tin/giVzyVVqFna5SsE15Ew/EJb5EYGy1mXFJ2rlsqFZ2Dq0rqsW8ILXrWllbuPF7QI+8mJfMbdSo5fMgY+u2HL7uONfV0Pf2/VtyrYt2zr5hPxSPsQFkp/4anEMaZDXPXvox42Y7GrIsWtOhi5+p41PscEyc+Ka0XkhQy2iZ902Lesi27+BTE535ePQ7XbXnZoMIxSKPFF7KzWw4NODF6iJ7Z0X0VEd/Drl1fQtNsT3hdjArEkbmeRiT72iy2UdXK9vrJk9sWYcfQf+PdA91zPznbFC70LUkI1FwJCmP6mpgnehTjBN8ZkygFbT5ylnyoABJtvnHDrtxO3Eh+7B3n/HxtgvS1VNrUq2p187HwwO+EQlFDoTF8tq+NlQXg0bmbNp0ZV9LPkSR2i27aKFfSH8nTeaN/bMGy8G9+wL+PognlWlC/nZANiUscFFV4emo38A0ZcchmeAr2qIHTpYbzvXsT1ykR+fHnP/PJR/xZm1d2f+Toznf8KWva2zFt9v37Sw713Zg3BXsuYRefesI2SYj0fL2rTwLBx1B/vFgDjX4oU6j53h6/izbSu2m9jUb/4QMypQLHMNa8Y0sQ4MrnlgNPjj6lrI57qus8YFruBd1jcV9X7hw9vG3tG5IB3EwkZPlXLQRae1XQLSunW9fWq6Aue/IO0ysgp6u2BBI292Gz61rSnPLzu23KnTs46sQf0UPPQ0QCbPjQDQnWOESPhj5B34nhyJ4wAe2PjBB7Mbe3afc4fi7w3ceR+0KzS5p7mh84M9/Z14vxPvOzlMnhb230Dkhre1UvaGzN241yWdOuMg2l3B7/B34St+3SC4U7uRkRhsl0WXayM2pbZgJHYPElLN2raF/afpEppLaCCgRkSNEALh8LR/p7bQpsGeLEu2lfyX00qRVVVallMeXR3UZur6sl20US8Xai05/vbtm3LYRrx5Od71/r7rGx/Hvv5y8IHn4ANKh6SU++OVPK3IrVqUPf1yueCLyftQzdqJfpH3FXzpng9DfAwZrJOVGu985FjXRbLm8fHxoXdgwBs/XZYxeL2surBHh8gqifrHQom4Cr/HbE3MOzipj6FBrL7d3pV97cE++binCjrxvOinn1K/TW1bdHlb8bUDAx9W4IpONg1kvjG3sX5ymUxN3O4fupNPUoSOrjvjuY9WVuCu/bhrJx8HCys8d+roznhhr1m3TSwRANsQv7B+L3xIW1YRG+uNa/0Zw8/s/4OPnh/4cgA7Nm3AddoIN/m76/bBRz3iCME8UUkNxHfrxoel2w0lxEEJLh8rTJs9hVRr+F0I09ev73xg/dDA19agtFXVVG5Ql65cq//1Xz9J9VDinPr49csX3YhncsXlT5ArtVvEO3+pTnrgo2Yc3uD/+eefkLNi0zdi/0nb9kbb1JqROWSjh/zebp2Pzndq7EZ7o+5uSg0oR77U6qSXd82uBN2Hrnyc+8tfPitwJYYXxriBfxDgWTpZ7w9q79u3D/3y61e9kxfSiE1dv/4afR9T1sfHN3J6iG1G9hClh28lU6K98AmRbCPkp7Pub0gnP9SigPgzwgjNIO6c1ONBmLuE6UNi3JGPX0/E5XJRaiO8jf1hYS2J4kqdDFqRl8TAtgZ71speHJLgpEEeHvpg/0I0o53+Bz7Rzn81+00fH191fVuUj/6ff161rFhBrWoMJXdfvn5VRxmXIGhFzhLTOzna+LC/UQeRHICPvfjr1y/Q0w8KMH7E11bkkNhnL/3lly8xbYJtqOjCgvn4fiev78p/Aj3/ovugfqsV+9wCrOhbqIumhdooZA68yloWh21xzpw4PuR/S2BpIW6QKqH/9dcP8kltT/wil+FJ/Aet0H3Xx/z/b78TJ3LDFKKFGSIk0//8RYoJrJ+P/Mt16vL9JuUaEPKBzPh8HF2EDhhScWJz2pk2aidxZRnq9kGNTCUH9gwgA4mo0OnxUCbPrTXWxaIre/2yMEu8OyDmYlyPPq4d4+m3cbqqqVqbsUvt2JbgAT1x2+VKfBYNgr9zfYqPKESf5dLvjshDFHwWBEo8H1yvjvCxucTX1MmN/ftGXO7Ep4dIvx12k2GPjolNn/tVxQfAxEXgdu7vdvbFkz9R7YptB9elzv3YgGfaB214WuKB0OwRN67JuQ/a4S+UVVknRLeRMyRo80tHkGjg66BzEJsDO07kwEcAx7I3PNAd+tiResj6QBqyBViQsX7HvCYOl8y9wMq9TWzLGi5wkqNaCctA0JxrVgEuUdeNvb6RE02aXDsO3gV08oN52K7vByjqsQNYzGDEKPzSE6Z/lqqk8Hq2ZyyFjyaGmasm9Jm8NmU89w7mrN8fmKuooMzwEwmImriQFT8wW6bDiULbjKwB0bQlLR2a7zjbalWqLOLAJIbie0ukzr5gCgwCM2afKQ2DA/oTMtbzAPXsoVUvwGqc13d4kvyuedH+DvnDYHr7w1gaGBNwWeZCZw/ZT+fxRz7J40tM8QtxohX8C54onbKQ8ZTdqbDomBCZT0KbzsAGcLZl/wZFPwDFd3z6gZf8VxtcwD75038BomfXZq5OmIgffr7L8WnL9Odpe/r/yO8X+/f5yH+CIgemzKU2bAeliv700z4hcmZcoi/GJh7pBzIOAWA7v8QbGymFTP0I0ZM4fwcmX7jYcQIinmch7wWRHMGTHr4nyWwyDOTmPzA3a2wTO49d8g8gFWJMnZuWWkeCgeix02PA+cfxaRv0KHrZP3HQ2idfxgznGf7Z+cNPaKaNqTf4sqYChAub9ANgnwk0m1fm6ZEt5pEX2omrjLsebGI78hIbpoXYuc+ccejqxAKz8TezYj72Wp0d57yQDm5IhkJ3Qoe2T7opK+TSpNm5KEVu/IhM0N/PKgxiZFumfZ0MFTjHAz+GEh/b3/GRNWdwNDZI51zoxGGb3/PcuTrkpUI270DH94NNOnBSSFVm8+PiS6AO7hp7oIP3wlyL9B9Asn1CFe05Vg7wspRm2oiM2WKnOOIz08xbZpw5GuI3Zg6yFZJCFUjbGtgqiAi9AtVKS2sq5gKNcavCxhNsWnDTR/xO7YgIhnYCtAYQOeUNch3a2BIQR+hoZJuYIO81MddHdAPIEMcZp0EtdPLNxY8r0pnrceKwP+PolM61ZFqryfxhWrHFZgS0KkV/0Woeg1+CiA90OCN3oGvAlzn4sGsQnIGgnRug+NOx44SBHdCjKLE4EhMgNAhTldMI1eiVzDhSD54IUzOUgzJhGxordtlOSLl3+38z9yd8ctxIli96jsHdIzNJqap77rzv//nm9lRXSSQzI8IdeP8Dj6AoVVUv87tvAd0Cm+1mgC8Qqa5Gm54CRfs5n7YZTS7pZCLRFwXVeFDo2tEjD0+a9yhP3lOvoVmK35WnkvAaEN34yLZj34itxO0gRw9shlANPLlkN6gKmzU/5O2xA/e1atNfsT8yRuhkPfW107ZaO8E2DxYHfj4h+Lb1LNVq0lYZmsYDy8qLyKrLlvVi5OPz6IffWWoPXcgP+gP98xB36rJLJD1scHPBCxvoZK8ZU0emH5fNHG3b/Grq9sQZGjJ/wjOQPkOyM2p4Wy18p/whyUoxPLMGdvw7YfqrK/Y1HhohV8Mn8VnAftJZVYVP0R7aTjwmEOvoZJk5tMCG9AOi2MY3XbbFjwyPLqktTUs1lSzbjIhaQmWg5lxDn0AxaHvO52E2HyeqpGVdZwyWvJEwH5nZ4w4elm10VXQ947mTRwf5t6P7wfxBOz5HabDghT4y+ASvZw48XKcTt2sP/ZPugCTygDz7Gf0i+/THUMaqlRZe/lZsKJTdeSEIGP+IftbmjqzAgaw9gIw7Lx9XXpCvfLg/839X5jt0O/ex46EbonWCYddoe0JiGz2mXSCs+CjyRTkw6EDGIB/pnpc16WwT93VC1SKriNvgJf6mAR3TGugQmDqguw0WtohiG9qmhh+3DXoX/VJkPyG09jkWPeKP+Nq2qjVVLdCvMm1GJF4EssyXZdGEJq1AfNjJW1whiQESP7xRUztrMLWICU0FxmM+udHRuzPYQapW5M8G7/Z9Pa8IiEk7zMNzWRf0KuRoxiHx2ZE9B3j+aNibZ+4D/J34xKbUA4TT1jbpmWZPCA/JFvKW6R/N0qOhClMqwhmLzraJQZexJXIy3/kIHf6xxSUt6Lu0c68bxCd2USl6pA+redlWeCcf2tQZJUS+k8v9sKwVfR58WNv3/Uq874x1JQ55p2jISRwS37mHs0+4Fbprgkv4CIB+R4kbX7F2DLfhjh/zQUmU+Arm8G6K7uFZ8GEK+oHN0o0PYrGloK1CL3gahNaaqjVa6QlcfIezD9ZPYLD4eoAY3/gYkL8VkJjd+ToQnjde0PORAPUEa+VDd2wbvHxH3j5jiM2jT/2qfOIVIrlalZZ1VVGjkkQOlM/J5MELBw7LKoXPQZ6cMTjn0VajH9i4K+PVwjv3gwM7AGy48/x4x29XPpx1lJy+ksmXC/osUjt57b3P/2ffjY+F+WAR+3b2GLyngWKoJ7P/LHwEdzoD6ROscDjYB3Y+Ht0+dnx9Qz42K8USzxc7umS/qLLip6qadUeuQWvEYCGPVj6UF3a0KhWIqMxHiJ2PkHfsHGpt1UlbUMG6U3lgzwI/KzrvHHrcOeA78Feen3d0E0LKC+vzIts6pt+OWY9xJ99uwK79eEdOl8N+3ouELYO5jiBN2uT80oJAXOD9wUf82G9bVoC5LGkAABAASURBVMYLGn2n6XzkObBflAZdYVtsXdZNjQ2pYXe19p0WNFUrFXi28X+HX5fpH+RRYm1b1Rp2ryrol3VR/IUrkItsYsM1aQ/uAfvM06zBIZc110iVbMvUhAEizRL+ZatE6dJOHgQOnp86+ZGYrOuqC4cpDR3AmtfGR//gXfHHDdyDvLnyVTDtgYDwjHKhufAxOBBdJrElLt2hyyFTdEhu3Flnd/S/Ec8bBxCduKX/wT2t49Oqhg822UXcjumn5HnwP94/lLKha/7JvYXcPdAj8UqOZy5wZ0+Zec/9+MbH/juHJ8f33OnT/vRDe4CTWC7k4bpGdmnd8H1ZgzzPOsu+EBt2eJz4Q3fWYP5fiPkbva02jd7E1sAH0x3+h+7sTwd6LNybGj5txLSaVKyFeehEPAaxP/goaluOPJw5CEa59OntjUOVF3jdAfIaXrbxzarWSqDx3so4+5LUdcefHx835T+KoauU0VlH1WgOwGq0l7YJMeCBSywGuTyIwRHlIYy+doPfoSt7zRU7O344OEG4YlNgZ//8YP/5xpflG+tFzHdk3eGH6hxpHWqs+w1/vpJDDft774qM7KWor0KWWuxOVhb2mFgP7oFDBzYZpNfXi4rpxH/Bfw38lTyr1jAB3PDsN+0cxIWG7qQfrHMhodVKTr8gt8M7IKRay1raXl9U66LrTfPD+swf6Aq52bMh0CAf87fmFvweSsVH6FZYuFQpBzavHBLZJkbwH+jEXGzERYoNy3bG63Y9dOBP4ScT63Vd9Qn71tbwNTbgx/hHlOTf68sb9Cu+8LTpK4dd34jvt683nTGJrK47sevwPLifpb3T31njd3TfkZf8ZBo+h7bLqmoI8NBBPmGuijiF00Ee3tlT7hC/c1+8Y+s7B5DdN21bQ0fy8LjKtmqxLti9NNYJfeHV8BP5nHZLnOD7cmlaloHMoSVyH76xRHSGVnxwuaxq8BOHUB3dTe6Z2cZzceBAj+z/OaBri3RgTLJZsjpObtXQr+hZrXEYypgo2UuO3sWtQywNDoi6rsSAIa0os2NvB15erU+fL9rQNXEv7DH+GWRYa01Vu2r+/1uTo4LXrq8cNG/bxqHdn2dsdvaznT31A/+5rKrSlXb+FmPvqwSvrCuh5VKLFnyzYnPLey4HIp01+P7OYRZ4A/kC7olB9q3rhg2HVmh++rxpgSYmfrAP//rlXR8c7h/45CuHYTlA+gzO//gfF3369Kpfv131b//7b5qHWrLasulOniTn7zzTdUltG6qlq9pBFI0Gi3Z4fvv6QU4Lf1sfrHvSSY24dmJU1Wgv0EAfWnRaFulyuWCq4VpqGUAvsSayp10uF/3555/0sm5aGvTYLyTGz1/fD9bgrm/vd+L0oSv+/OWXX/X+FV5H9laHDfokB6XrO33s+cxB+LoVLTh1xNKyrSrNQ/LPn19UC3PjSnxXxj7rhl9F2Tbs3CEa4vlm6P/+X/+ur39tdP5EXkFDTFBZL683bOn6088/a8Gm1gop0rdvt7mGDuL+9eududKOk7IOl2UjXou2zcp/IJF43+4f4N8k8lysgzCp5dBt/6ZCbGDdmhp++fWXQ7/+8qF34tdZp7fcw3YRm5K96Xob+sZz2d9+fddff3nXlXX+6fMb+wn2goULtGVd4esPbPwCn79xuPhv//6Lvnx7h4f0wkn6n35+07/++U1/+tMnrdtCTEtzCQtZw7pxT8Y88uGYMP85ffLHLt2I0QB5WaUqKftgDq+zDg507vjCTchZOMBd9Od/fdHbpxU5pXKxbqy//fVXhXbqi/zE685iXVj7/+N//kk//+mzthfp8tLgs7KXI0zIxh9XdLMWNG2sya6P99v8p7/j/+2yiLRT0k/kmPD3yj68rKt29tnMBdb1QpxWdFrhI23bC7wQSG8h1lUmZlL2jBv3to88y2DXARTGNfRc2d9WciI4Hd8kt9el6WVbpm1Qw01aloU1uU3IgfZPP7/q9ZMV/8nSjf1iZ7OK70pNl+0ChEdJvOee87t2ZN9vl5kfbAG6XUMr1sqh/E3mb8Q69dcvH/o1/3T9r3elnbE9DmFvO1D2/f1d72wE1/uhd9bfkxfLe6757BM7eXVgk21i96oXckqUgfPWbZnv2uv6octL6fWttOE61Nbry6rP7D/rskmjyS7iPbSTTBs5frlseuVgP+9Cr/N9qBGDpre3VZm7IGfBh7gf3a74BrvJY9Rmf9jpD31jzeVvYEcX1JHJ+2ooR53f2BH9RY50CG/sYR98M9l53juhgzmIbyAUJ3xw4P0F331lb0V52QPwzJOFGEanZW2ZUnLAxEqPcvAcMng+EGtnAAeyuH2Ba3JoqJN7JfiBX1Xsg2hXgr+Ufmt0Zr52NR48eKwiczWLmYqtMNNAp521F/sGz2UCcYodE1VMzfWa2GUoYb+zXm8EuSsjcPGJa0wRvJMbB+s2uXFMX4/pmz7G1C+2r+y12yZFl/gl9t/Jnzt5kn31xjNh/By9DoSGNnFc8de2LVpYL60ZDTr+2Mkz9l+hyzhBsd10AE/9hgr92gPsOYh9fepUKD9thGQgb+8dnmMCJqjjCNSn1sTnV4qxxEb4zDb9ofgVFqJB/7yKOdtyWVXmB9D/42WK/W9yDc0TnqSdRoDqv3yFxxMZWjYZIvMckMvf2/+lxo/s/kCQQDx5/yO+9h9k/aEbdqGz/8FEJv+bQMgJ9g9EP+geOT/M/KfNJM8TybaqWE2oaZukO0HWb+UHWdEj9Cf8gPIDznM0iZwEzdQTvs/R+OMYQ39/Rae/H50jpw5DdhaoZq0/lKnDD2Pj0X7W6Rb0ASqdNfxYmJkLBLfDKJC+/aNzMqIHnaYOlmY/vGgSN7wGffjM/uMnfYYfPVNnxDKthCSQ+QBD8zpFg0GDi7Ghno2EDW1nB+nofeoZXlN0QgCkD8xryPYEGMy5+DLtHyFyMz5YCKB/x/8RJ+OSsZcc0t+XST/+fjwjtrmhNLVWsp/6WFN/aHrs4m5050Yw+UCUsVMv1j/9Oc5AahsepclLKfRRnb7Qz9QBUUv5sdMHdBbbWrlhtsaYf/Ad07iVX0HmCagn64ETIbRzZSww2zRsfugcPEjs3EynbfRtz3VnWy4rN+iVm00l6Nbvy8O+zAXsmvYgHTyi88O8/Udi6TnUecKI3nqUjAd76sTE7PNjZxTuD74kSDrI1ORl8QedLWnnBnznQXPeRLEPNrJNTNusNQs6zho2PB4MbpqJ1wkCL48YmnEPv46zO7EPrwAI+l1BMKqhj2X0eM5lbOLLip9EiW02eIFWc9zQ2MasMQE0kTaywcP/VCpwwutHCB4YchpAeHd0DY5tmRehZS014rgT7zwAR6eVB8N1WSfPCh6Q8dAnt+/4LW2hn6tJLtmnfhmPn8JPlKpzjiaXVYVc63utR4H80dK0MTxsT778gn/yqRJjom+lsNx4iErrNzpaZPggPl1TX+Iduw/yKQ9ghc429Fwy3qA+YhMP/ienf/4bvWJbJ962tax56FomQf/Bt3Pgh5/pF7TK0PQluMHPUHgGCuNaYSBIydE7MRk8dSIGewu7LTH3vAY6dHQ+cEL0D82PPKvV1M/wDP+D3Me5yvgavYl9eIsyn9fwA97An4OH2zsvAbdZH1OPjvwBaIIoRSwLBjaEXAzFHB34Mh9Jd/SKjhkPRIfoN7A9MbKs0Iua0BCv8LdS4iOG05wQukBow2fyZ5/N5LatWoArcX6/fvDCf4PXgZ2G/1Bjf4yuA3+Fe7kYa+g6cAcgZYULZMYzt8g2PIamTB5yQRHIgObYlRfVKy/IN1562rKo1W/x6eBHRzO2MldlVZVSBnM9xo30DMvxAMSDY1ugI589BpwOfvQeoZG0sDYDNNVao49s6id/yZN+58Vo5+BB9EO7E/vkh7C6WsmO7D5tsT37rWJ7g4S+wLRUyGMyF3xNDcjMcqHfyJcymmLMLknhO4jBXXd0cDEGXpeUv70UMw5yNvFr8C6MDbcC7Qmow7rtM4/WddVGnhZ4oX2uPWGHkFUg16QtxVdzPZB/N168d+rQBO9GvD54ebryESDyRQldY+9LDStYDmQOJeZMM2TZpz2JQas2+7aVGCzQLviyVfFhY50v1qHLOou81PG97QxLVAXuQk6EruiL0lnjYnJhP45Z/fFPO0Z30LVO+8HgI2ADp0XuuuiybarWJGgFs6xhzONj1V2RnY+m0WOw3lorRY2DNTnzgJiIkrGClubMw+TMDSY3/JX2qaKRU9w79+mb+M+2/KALz9PXAx76rTguzRh+Jf9mfNBloOgY5MiUcUPXO3Q7Mb+z59zV6rQJSkWHG/pcid2dF+FGzjzXW8Om+Eujo4uAoXrodGdvuPIyfiBXlI68QMw2OOu28MFr04JvhZ5BO+c7Snd1eHY+zBxA1aJlWYnDouAa/KT95EUnODkYOJBR1cBb5ZJqghV9Fz7KNMDEa0fYlfy8YX9yLR8gD9bEk19BaFuRf8f22AJr+DGGenc+zkGKv8bUc+WjweVSyEGgTojMdY3O6/Rn/D1lwcj25EWl6LWuTcvEXRiH3lJwQYVnU7lJxOzOXtezUSsFRaisktQUnfI3J6LXfrcGL/8CjK+3bWV9LHJQwc7V2oLMRa3gnYGAPeVEdu59GVrJ8/ijmGv4bkKFBlwQ7LOmKUcA3dHxS/IM6BhhWw0+C3oUawd11VqpWlO5yL9DWRPPeNhWVcn2hPgu8yu5cuGL9WXbmDc+km7k5LJgC7wSv04c85wRG/S9mNZApifdgi4NfNuTf/bCyE6+fvv2VdEZR8hlPtpteuEg7fKyqaF7xg72NVFaWxQ9o9/OvS98YnvW4sHem5wCjWtqRj51RU54R+cNOyYt+TjpybWhoegeez/I0cQ8sVgvyN9W9vVdH3xAznzWVuQhgHgbP2ZN7/jy4LnhUOwwkyNriVhE1wWdF+wItFba8Om6rGBp6jeIVyd+VIKEMcb5AJePsNzadf0YfJAd8NeUuSRvsyfgz/YAW2rsk9tloS5VE/eiHQLBr0M3GKsp07YwGVl99tcVmmYR/jk2Y4n++SA4iIeREX8UTG3LehRcTFd2qYET6BgQEBPrtioxrNZk+EjWwftvfLgTzztwsNdMn9myF+QbXQHsZ/vTx9X64Hz+lvXVF3J3BRZYFXkC/+QmebJti1q1CbCCV5NKig2d95mdNXwnhhs6bfgoOrQCQeBgR3xn+h09p1eoM1atwcuKjokT6HN/3nk+7BzmQD1jH5kVtYiBQbpykJKP3bHxRp5m3oIP/gkNKPPCzYq/ok8hf8WOFw5BbxzS5WP67Zb7xKE8s+dZouC/kD/L1pR/IvbG5rOwFlfGUFnVWNusgxu2Zh/t2B3+g/yCCRpYCzjJtSvr+M7ajb3DoTPxOZQ11cApcizx71GympYNH+O/6LHzUfor6zZ6BwY4logdzqQ2kvIfaw1cHP534v71y1WjW5fLi7K+24W8Pj6U+4L2Oc1zAAAQAElEQVSRt8H/ctlkDImbBjyGyF0gH4ZbMzEv9tWmFd3SRy29fbrowuFAQRdayCaPhTXXGJvjtmxj+wJYOXxd8eGKzME+v+OLjtDce6NP/qOHK/fSG/t/qxUdd13xdfJ1xCB0Kg437Z343cmJffIXpRGj+FAcwo6xP3yKHchBC/aj/QF33YgTamHTxkHIq9iW4NU1xpiHFO/vV728vGDfC7mMf0H+xh71wWFd5xBTKolvrOvWsauptdKyrMAioVv+4zA9ynBNHiw5HacRcnXk7dh21RcOJ7JObuTcr79+UUeHYUM9DZ7r8IPF+MJ6u1xedSWvf/3C3g3GjfX5yy93DocOfeTwiH6E8ejFvtWRgTd64TVrgN+Rf4f+zjNL/sn2jTVZJbUZr5KxqxhAZXzRldik/wKeUsJkYCPtpHa31FgDr28XcqQp/GGi4fhscFsGkAm6vn79pvePDt/0RJtDq/wPWjWZqsF2I889hUsXZL6+NQ4cV33+yWpNMJXyT0z/y798Ij4XDp5e2aNv+vXXX/HBF/31r9+mP19ffpLhgyu1XcTh45vMn6W95HdKXJDXSmI7JP6HYivaIuS8ZvxZMz67yDnQqdBlUxG/a24UHIgJjlHslXx5yz+Dj72R+8qh7MtlQ8cGsPYSO2KU2HR+Og50NXQpsR3MurNwB/DXv/1Cv4tphbdLsodEJN+5OX2wJnYSKnRM4BuTe6aW4se2WhXjZh6VTEDW9cJ6uj3y+13ZS/Uo4T1R07eglV5fS6QCftmnLis8Nw4HSXPJ0g0d8h+kvHPQfx6wlYScPg5FU1HGs0EbEtlF/K2i3rZN68IBODecG+sdYgn7mNKnzxtw0efPiZfwzz7nlAN3D0WvT29v6Nbhp1Oehf1N3+1AFwF2kStNoclcZ7+J7jDEV4vWywuyXlXsW7ieXNi5dx9AnzQzTxbpp59eycU3YvmqdW3gSTf2r2/fbsp/YFEwJ6y6sUccBGbjBHVdVw0ZfHRjfzK6xydXfBf5ir3Mg8Gh9w6MCXn2OHYrIJWqtWlbaAi7AlfWcIf7uq3MrdoPdI5t3CO/sn+9k58fPL/3wxq9ySVyBG7kRfRI3xYchAbCR696vbzNHEecQFO1k0YonXzJvqEU6OKD3E9eXnza16QqaV00aQ+UXDfPsfCbsuBDMuLboTv32huQvTZ7fu6rvR9Tl4VYhJd5D42G57MuLQI0pBn33iWzB9NDvUM3Dntz/7+ST1f8e3v8B4nrukzbWpVc0sJ+tfIeQxd6aU1/XWlbwteSuYZMrDr6Hvg196mGQ1qLL6XBnhrHFajFzxp9aRugq4YvNu5zl8vG/rNqo93wS2jyr0EIvE7sI67gK0ryclArg7N+/KDHwTNP7wO5jEUn+lR0uKZQ6kIvAzQHk713jbkX4agIZLyh3DLtFX5gAHx+FVsbNmzbQtt6xnpPjiE3ei+tqUoqbAvQnbihH5FHzu88b/TghwC9Cmj4LPgBupKFXkORiTfp0y7L8KajlMkP3cMrMPtM9PgsvAedx2WH1hJXaw1fr8QUO+CpH0vwwCnbsk/IfJinDthONeEHGbP//MFWDBA8fg+K4QH9n5Tf5P5j6njnCf8I4z+j/0c0//2x2F5EyrZcngxST/DZjz+fIIZsp8JnJDAMBj4K2IzDY9JSZ+y/AxFuwwPuttOdYP/WDr/wB4W0OeVPpD/82JZtQkjU0fE5HfrY0llMT3iO/YA2eXfsmhsVC2GQvJk/YUy+aT/5ImrKs0+5tlUPsK2U9FP/EbIp2ZaZsD3rjAUYmpftyU8U2/xKj0op0WXwMyEDgH3i/Sg3PE84F21nMwwj21RA6J7AGM3frh/6uOZ7/E9+Y+pne9Z6lOjTH75+DEmO7N8gKoSfKJArQFO4fLaTn5KFeUCfsQnfYqx4IMicKBkLdAiDy5BasbvRCE87PJ70kT/gxyTXCA2cf/QVwz9cQx0lk3vjyfyH2TRhr0CYdnCCR0V3TMgN9Ji5dPZt9ME3Ew/ZMw+pJy/hJBV01OCZvpnIzevgpho+2ZxDy7CiN+rNG3HqjAWiR+rghbYjj0tVJVhik3RwYz/hoH1C8CIvdGnHjh4fpaEfCkgZCtCc/m7cGYMbebGpMxk+RwSHlCWJG7QT+OTfQcc26jizEyDBdhDp2Rm3wic8OgbaJTvj+mGc2EISWvuci9wTYMRlWy7Agd94QDY9b+Nz8CIjfAQeXaVutegsA5ldKEjXs3rKSM1g0FOpY3Ps68QsrGrKhhRyhqAN/aCO7l2Zb81q5O2CH1ut8KLPzdwOrohRf8CYcwyLBpf1LB0fRZfIjs+YVGvYNpANUjAnHe1cT9y0q8BD70JX0OctuvhQ4GKcHAiOWHfxT1WDNdy4Eu/IoomsRdWaCiG2px9gifChzJvfglGAadkFbslmBhjM5bLpC3BIB34SvMaEzAeiR2pNPCs6iRKbhoZsiOlH/gmM4p/oG9qdPAxGYZ+dFshcz6Zl/H2uiygQuhN4iYFBtVNvSATqCRKog9/zsj0bgzfsg3wf+K+jzODlyn76h6QAq4/kAjpCbnuyzDphCtuKqhhrsy5yslqbsuL7uTeQWFXWsizEAVx4RN/4Q1DaTQYO1r3VFHl9IA+fBCdgI9ellPQH+ko19xfU0s7HsR2/ZY5B7Tyg57+gvPOQnjHbeF7whi+0A6JCpsQ4ndbOtTR1ho8Zb9MOfMC8KIVfl2VVxulOXgLP6FXQt2UTLkSXriMPqvhVKeYH+QIQTXXayyi84FdNbVumf6oqw/D5zedRPDbEPhyL1Z6QB+ZlXRUanuHhyzj0dgTq0TcyGryDt6gcsOJf27IDUuKRD+cjBliIHOB0bDmUvCjiB7Lin+him66nbLlBYHgM3XlhveP76GlLhFCd+Ic/aaSGn0K/H0OpRYl7Cx9MfAgyHjmhy5zksAO6GvvOQh5lvKqYEXIPUCz7BD1Kh9fBy2pMEu1OTEhvJTaSJWDEUpixDOA/kjoKvh3eJemEgnfkJQbHjGtT7Aku5tEeynj0hmhepBFjQ4Og26Yec1zIzLpgRpggO3MHo495XkJjo22Jq7HXxSdp25Zdiuw5JokhdO74/o68Q0WMD9bSjr2tFgUvIMpKvnSI9/gFnOgvGdoODzRD14yt5Hl06HQCsd22qtrkjxZKiZynncGzLUgFmq68fOclPPZvfIy58FEfUYr8gamDmAz4j9QMzDpeSDvzCIje8dW+37FDvHxtig4dmvi6WoGVy/mBNzbQSq+1Bi6+gp8QHF6ZHchMPOcY8uKLVk2uE/c4doW/KNkjbItL67Yo/ivwmNLJQ8hY1JCVsciIuIGP45u0F+Inef45cFYnYQ5esDt65Hl+5wuhzbwlUQ+IMkeTeO7E5p7hKWOQqDt0Ozzyt646+reqOdfaKtzEmiWz2LZcVluGWkn5KJJYHORE+DIA7oGdXfFJq5IFn2pK7FGBuaHgd/LktKUkcAQD21TkDTG+XnetyF6gRR01b4hbFF1bLcTsVQtJ0YnZjY8n+UB8sIZ2fBFbC17xy0FO2laVldKxc0BjRy5aopSZG+SoAKNL+rb1pA/vgG3kbip0Cv0gn75/bJB17ptNzxKZjRiaOUixvWuMroyVS5VB5qpKGuIj3IGfOyNNG2sqeHoUg28bGnBlLbXg00V21rk4iOnQJp8jY7DnnHDgE1EGMR5dOsiLK4cCuCEi6e/oNFTNYAkdTwhdPnAdIGam0G/AKzDvEeyXRu+qhg6TVLge+q6sxdAICdm3q6z4ZsBrJx73G7mH8xq629a6Yksr4jvQpZObNx0chnQ+lF3zt/y5EWWtRwpkKmgae37GTjlIQr/oHN6REb2nD9EzdI04lEupWy1KHoh452Ng9pBizDbj0sF9/0ljm7jc0OmQqyk8YvCOsfnbDPFR1cl3YU3GltBmbEF26qmnDW98gw8G+SdZrUr2aYH9mCdIA73GwCCJealha54DlmWlb1WdAIkqc8CA5iA+O/GVa+ppm5zYlQOq3EN31mn4Jq+Tz2lv20qu8YyBPRmf+ib3sPVAz51xWXrKjBxMwCd98hZqNnxrdBJlMGmVWpUWUwMHH+Qibyf2R/aoxBY77abC70J3JPCR+kWNftZz9oc+hmzzIfSFHFm1cJ9+Yb/fgMtl0XYpxpu2jTZg8kWUwYfOwYEP5Og4dGMv6feh5tJay/xbtUND1TRjPTj01SyRh07N8Nz4qLzJjMcnC7G98cE/foyfBuOxLwgdPw1saDBM/Dsfr3uXQpfYH+z9A4KAy+Q40kG4f7zz4fwdHW4q+Ake+37TlYOz4xjoPpmwFjrtQ0KOEFhqKuxY2B8H6/og7nZNvkiVVYAVv3fmdg4O84ITfRr+XMmXpYGDQvf7Ffm7IGb9WYaP0fEg7gFQzr0EVWyrEeuqJtuK3Zpl0C94lMzBu7B/HKXITMyDZxf+vOjAF9G3WmlhfbjAM6ij01/VyPEzT4Wslfgy1prEPAJlgT/9IKU6Hnp23FPIqGqq1pjryBr6seByxccnnmVbaTdoDI3wi4FQxe6qRVKhQyMfSlWQw6Rj2+B5qrwiY+eedyc+1Ky9KwcYd/I9OTzyT/mOD60Xad2GLq9NsXldNi3rohVb7SbbyloMxFfx2yAXhGxRIuueQxFikHzaLtCwIQ98Moi/q3Ho9FkH+9YHhyiQ6IMD6ctlm2vn+nETW65+4dB25KA3/59ZHSoQG7K3turt9ZPMn3W5CBNlG3tr1mb/fXlZ9MZhbmGzdVFyb8VXyffWmuSSJzT9kr8R+v6hG/m9cy9Prq3rJmPrlef47JmDuGGCwsPYeucQ+Jh+XfCndJD/Ww6jeMZ7eXnVgs9yrxXlclkUH/RxIOvb+Tdh711ff2Ut8a4QA1qhTxGvMfAtRDOo9PEhpkt9qKF//taorYkzwDV4+ZuTS7NgocbAjQPfDw5qmNa//uvPevv0BrzOmH/59ar3b3dg5x4hwZK5JlQXS4+1LBEK7eQnIrHD+vQJ/y2N9qKDPVGyWjVitWrbFqUY2zQ6tAd2dX18ZRQeoKnlnyFuu9aXoVqln//lRa9vqwZ/9vsdvk1fv31weP2BmUPGD9vFyt+yvV3jpxtr2kiVqop5w/y8XIK+tF6kDYjNnfXMiDr76k5csi93kmT6yw38hk2v8GMP6lIxlvfkXzkQ/vLrL/r25Qv3gkUv26t+evtJF5xTwR7EmZxNrG0JV2MBsWCukxNcsq3oOPFFG9hw8pKck5TDtuO4M3qw3x26vh/s74yjw5r7WCu1hiDyHmn427p+DGKFM21dLhhJvROsAI+SM1Y31tudQ1ExJ0pRc8FLcyj2z3tZD+94/pBLIlUnpJ18zczpJ81iJpblor9y6P+3v+Kbr99YS3NK8fWdPK7CGQwV/DIWp0Re/Hrh4HeFPv9hBZKhGTJ/qhm/FzEa+vh2ZVyMSuGxcIib+p37Sv5jjW9fb6zNAx+YvO2soXd9cCA+7grV5wAAEABJREFUiK9tckMTPuIn1m/vh1Iu+KoeuiVPx+j4w3Idyh7x9mnRy8sKNK2rqVeglP+Axraq0tYsg+C+vr5A32ZfMvo3YNXOITLbBCOCT+nlddXlskiMdPIrUD/wo8mMdNyGUAnlB34Qz8S7vuHfj+x/xHIhb7KniBIaqnk92wnllWfjj49dyckx4Imwl9eLPn960cZeRFcaTZFjN3lyAJE69FRc9DPhIheB6HxABkJkrVvTskrJ3X2XkmfcFvE5iBI+4Ed18rZVyBko06EXhea0D3fS40Icv7KNv7YJr6+v5NUy9bxeh9gWmA8Wesjsa5WGHiz1LNGgeM5KH3YTJ/IETcQMktFleDfZnqAU4jkmzI6KNbeubdLHtvhTA6O1gLAofowPwxM2jIE60qN+KDVAGIwZVRvwGx44oIZHoKppW1et26Zl2dCpFDo9CizwLTQYl/bBWgcBvBMh/az9yQshjb3FgsfEd1AndBCy94Gi4qc1sNCrAaJknkqyflcGfsncwToKvUCIjPAw7cJNsIOn/mkplyWwfjRMP5QRh+Tnh7H/qBnUwH+E88/n0EWBf47xX52JPYH/DN+2bP9DtOkbZuy/nx+PZNLfT0FxXvYfJvHlwR17B6Lbdx4n+v8Xf/+gF5LtP4yh6x9GwOJinLVK1j/aVLmSgNOmBH/iZElnBkif6o9XUJ9jtknU30D/QQH172btf6jtb3jMtzpXFM3v49Ehuj8hK7JAeMIT8Xf9EDHxR7Nss1G0CU/88AV1pknG0o6MwI/0P7YnTn4y+IT0AQPPK2pMmBvKc/SsEwu7ZPs7FPYvS+OG09jMG3qWqizlmuC5AS9s1MGFVE9IwO1Sq5OnHqWzDgKWGXkC2Cj2zICYwMjEAAnTmWEQFNrM0NacDb0eZQ7SPuuJSw9s2dk8GU89k3FOyPz5oTsHM2ZsXNjIl2XB7hW7F9me8/lx8YsAtOIG0tGJFuylhxydJUPTr2eXWcn2pNGj2JbTftS2USmUIr8jKJOxQtANHgg6Dya5izOPnrZPBH7nxs4Lzc7dfHCTYAhe/IYd+h6MZT/JjSZ6MTOv31gEcQ4Jo7gG9EOx1zb6IAs+oaViPmjgDJ02KP38AI/LtuzAOQDq2eDX6E81bQrPMCzGKvhltdam7xOH5NfgRnxwF79jX8/NUyb/zhitiRWwkK954E4dXq3V5LOuC7yaqgoluR6K7HyM2tlfAx3fIVopqSfQGRgbsC37BIbnNX2OXpkv5iJvQ1bktRZczbiFf/weAA1ditxqp08lXtK6DnShiY6Sy8L5OtBpqpofwDY0NfV4ztmefWPbHENf/VCYZl4T9Ch2eJTijwoC4zZ8yiqXJCccPLDdgV33x0en1Af+EqW1pgIfMnonPg3oBi/Pu/KxLR8h8l+WjxjD5DLjs6ia6XnKSnzzUHvhTW/dNuJ1rrfsha0taoFq2vFF2Cwrscz6ZDxxb+jRph6l30r4Dx64uqJv4oP7pry0MxvctDvx25NTrI/0Mx4ZGw/I22XlgW6ZsVrY56a8ajM2wV2XdT70tVaqKtn+B3COZ16yUgaGhN721Cmj6UfHtOOT8BQlOZY5UKeMFds3Hmov+Cp+W+kXk3YoIUCG0WUnTmcM7kiTyvV9vWzQLIAZa1Vas3bW2GD9sUR21ts+fXTM+NpWtSb7xA/Oj8CEYKtGvJOT02HiNwZS5+r4OzyjY3CStmHnsjJ+IO/0mWDnCenb53xebGdOyNOu+CzzKBgCNfTb1o34bdp4aWzEb3D/CUz+5FN0SP/Ox8k7bycZT2xaNXieUCVYDnJpnH7MgIRUUazkT4dvx57YceetMbwCmWvN0EuoTQ2PB27w11XaiKNttSpdtoUXzRdtl03hZZu4AczRnPQdR4X2YA+8oXd0jmLZ3+98eArENwfxH+R26A4+Ttz5qBvcAX0jLtu2aiHulqYMKoUmtOGPplNe9Ljx5e7KF6R8GIBcc4wPjKnDL/WOPqE58KtlFT5sDeehXPiJEl2WrFtkt2rglDKXGFSV7IDUWlORB3geKh5Y+BrZ8zEKXiMKZPRRP/u2oSloS5KVkhjc+BiaF+roH4gttsFrMjIiayEQ8cWpw0L+dX18XPXOB8T8rabw6bw4zY84Qis+eBJG8MYEUkd5gb6xT96ud8067e9wYx4AMXvogNg2WlpVTZeXi7at0Rb+kDQ/7KZfAg2rpehwIwbxLxhT/3XddLlss528SE6EX2ulVg2gJtbrss51EBsbvrXJyTABaCLXWln/ybvg2kXsmURyVWNuRc7lAedBSPx440NF9Fnw34U1lpzayOfIuZOb99ibPGFtWA5D+A7dGA99Bjbo1m2TiQWGY3+f+TXzkBh3fHVnTd2A2JctJHFY2APXbcFvL5NzcvtGnsb30akjMyyLH1chKvKxGwY3eCUXTrgp/cD1407M73yw+Zg6rNsK/3X60ZBX46MLOgV3z/pCxrZu0z8HeibPdvatBbzLZdGFj+3rVrpeD935+GM3NfaDxl7UHh/EOodRIr8DLEflYHuDZl0bvtgVH+6sqdiTD6sffECLLi+XVeuyKvF5rgERr209da7YDGLmjn7Tdml6eV044Gq0RT6IeDbqVeu6CFTd2D9ufH284odpI2talGqlao2WlT9SqVWDdoPXNtvRb+rKSX1kBhq2VpXCO/XlsiHT2ojbhY+IG3Ff2oqdRodNC365sV4/5tq74berDvwZ2hySBv97bOFLKOFt5JeCY3nmV2QPfDG/5npovSxakRn+GYuuk0/2x9JDn416VXSN7XdyJDi2lfLy8qLL5YKeKziesLQmWvMj353cCz7pgeTBM92he3gkR7DzwhpfiU21FnYToueBjw9yaV0XPvC9osOmnefcD+KcXAr/Bo2hWEiQt9c3Pu5/Uv4WT+Dt7U22eea648c+9ftR16Utk6cUDpr+EWVFl/gzsYjvGPo+d+qF/qzTKzbcyN34pJOHtonToqmTSy/Y9cqH/7dPq17I98uLVRwMFB9k3z69KKXzwT5/ozI87vhpsFZOGV03+rHfxNO2flezdiMzEF9vlw1bVtmG7gBuauxvG3FJbC7Mx0cgcDmiVfAQzUGsE5/kaCC+TR4EyT7zJvvrziHtxvqbvrmsM+aXyb8huxQegyAP4rqT6wf31kaer+TYBXNPKPKtdOdg88rav3L4m/vyDV9Gduq598x11nXFB3c+cg90HPBGXfQuvcAsOu4cUNzA+cZH9dyPrtcP1saNePUZh3LJNs8oXTu59P4tc0Mp4bVtjbzYwAleTbzwvbHWok98dtq4Yi9Avq7rhg0X6FYlPwKx/cBuVFTiVK0xl3wQvllF4iNDE0S5s/ffsLlz7+zEPAit+OVevrOuW/OkD991W/TC4V4+3q/ci/IxP77o+MSWnnUjn6vqjDt6JvavnHisyyrzJzQ38vbGvfeOzwZyM/f6doH/BXsWCbzgtir03nTLfSz6VNMdffO3Infex15Za1kf0aUtnWf9BR4cdBGXcsPXrHPwDuJzZd+MzI33mG1lDXOI8vFt19cv7GHkf+wPzzvjO2ve5GV8vIG/rqviz+S4bfge+vqVAxEODTrOHji2Yfe6tql/55BEPCNsHHBsmxlbJ2yXVRv7vCidOAVo6sJh16TdpE+fNnAX8ueuX3/5ItBAsaZ89pcFsEtTLr6L/wifxIGDVPgg++CqjZyCUOZPfJ52fHC5XDjk+0m2wL2wRu8S97fhzgHPQc4O5gZjB75s5HiT+cMAFy0v4N0nhF/y54U95sK9a+4v2Lgsm6LnwtoPbJcFG1c1ciuxensjRhyYZJ1kL/zIP/M6/8nfUgNp21Zkl17eDEgvr8aeQgtr8Gz3jOfBfodS+Kshr6hXXchR+YDP0LKK0llPg31h4NMruXQVaSWX9MHz2vu3zvPEwXPFwT1B4OENzM/faL5xv42OMIGflbW4k4fGV+Fxwa6Fe+KKrxdibzQkHYIOkBXjfDa+sY6v5PD1Xfib8envG/I+lPvIN/aNX3+56m///g1dpfAI1kruvHBYhjrqiTV5BuPvv31cwT2wqXMAfOhL/sY0B+udhDB7fFsObRzK//ynF+6BB7K+TR9c8FHk2g47YMCnK3a11vT29hl4I/++kecf0N3wzxX7x9QDAgkfGD+HxY29MXk61zV7aqtCpxu23ojBouTCzz9/0nYpnm/O+6FmGVPOT58/6TNQtczRywt5wHoO79j+5etXBXLo9sG+ceN+d2edJvyRG7wN/5M60HchXtVi29Bs82MTcGYHBO8c1g/2uG1d0GmZsXV16WHPB/t+/gZw1lS4/OlPryr2gyHhJ+vKul/WFV90YMj8KTdmH5dTD37gye/QY42NHR/eZo5lNvoO9olBTgsecJftKaPU6ALU1Rq5cqhD30mO2+1DrQWPMURMv6CzOESKry+XlbVQ4jFFd3yV3BFlxUfZFxChHPQml4WusEQWCFx0ZVvzjxt1O0fhnbUekApdhm73D31cv6DbTWQGenf2lEXrcpGhnXyTJ3VXW+56eR1iy55renuBS+ta2SOjV/xrGz+XilqU0MdHG3GySxl2DQU3cbyzPu88D1SFFwRcsXUnN+5A6APTD7vIyeh8UycHBrg79+I798CX11d4WzfuRzv3gnWFn3EJSFwCTZ0GlxiWnV/J/IEVz3YHfj7EdqLcQwZCg7Jtmy6XTUWs4AaPTkw6vtIsNrZYqvLsC35SQbPiq0UX1u664U/sb9xfNuJ6uVx0Yf1ul022tXOvig62FcadftZF4Ma6zFpBHT1Lx5ADHJv86VLjPSf0Ge/YbhBtHIqx8U0g8wyHvdIO74lPh0sHdJERv2382FZMqia54CUgeQ7P+Ca4wvbk8MqzBEg6Y3FoYT+N/BPHsuEB6J8WgxPA/CElVndyIjlw0OkomFyZ5JbKRkZT1m90OTAma2rOP37u5FUffeIEz/acGfgOKbSxRxmzOooOZDA4LzvjmuM27egUfXgGeSCgQwFWpucYP7bxY1dHxkLSxzd5lotfZIF/AuJYZwJgDN2PVw2Imfk+Zlu2Zz/GplH0n0BzMk6dZHwC7GETAWRIblYs/vEDSHHAb+CyAuH/BJsx15Rv+zk8+Q4234DgfcL36R8aoa2zT/IIGGyUgQw+7Zk2Z+AHsE95Rq8MP7r63s84KOERCM6TT3Ce7YwbvIydbX+3Z8zloPl7xr+wzQ9gPK6LCyEMfYDmvGbb4ED9lD8n/vATvN9BlNFTBjUyxgSYzZhIdtrUsVHIICemroxHnT74DcoTwNGkLYEKmBE/6sKeSc1YrnM8LKL3EybPTD8AUeih34F+KMF/4mQ47dSBzAXStq16gCjfx2nnylzqUx9sfTYYjG5PfLrzgtXUaXb4+Y1+MO4JoWPqtHuEZ2DgDzpMhKcdXIEfwCcGRwJHRJQ+qF3UIn9d7HU+gbYYj5p6lMZihx29jswATa4fcejOudTBteEHlLfrtvYAABAASURBVDOiuYpYnoJ1LolfppUSPnMPppOxxDgbSzFo9CmY2CejtEUztU0DawYJFkABOPx2hW/Gs2GlDmQ29Qk4IQMB1m4qI0+C7ySmjn90lvQQp3PtFYMPwLABfkDgG3ozm5tOblg0lc3StuwAIx4KfiB4mKAAM8rYs0478YzcqVomgIzbpsWVOvJn08jQycOizY8efer4tLXGuCagxcQNv8iIR2ClZwl12EuWDRCL+F5mJP0oRZuebAP6XfEPvfAWD4vGR1ULSnHhO8kRLdt6lsmW/sGDwMHNe+cl+c4D08FNqphs0Fslwy97W2Is8KO7SyogN+rWPNu2ldLZn4XM5NfT3xkP7Lw4hU9oAw+SsJ3Q0WVAdNohTXzG4s/QB8nybD5/jL8GSgUyFv5YrSdv6Td8+7c2JMRFZ3kMD2SftFb0Cxg7Aznki2mihJZKwkcFNDqkm7L4zWTaNWUZGac12Qt2Ft5wwz3sqRZzVu/U2PiUDSuF9LwPizaIshwlVDIg2gYQJcNPgg9iEscDGVVNDTC4UCpmBXcQF7EODW14aM6X7FjQeYi/4/NDtlSFXijXuU/PGDMY/p1cwQCFt/g90P0gd0DVwoeJKnRhDHR4+ARrFlRU8fEgIGXwhJ2nc5t29MvLghEu5I8hO+OatU0bsKlH5gW/EzL0I4himV+uRzXgF7CtqgKaqlGTwysPrXNOKWEu2VaBJ50MBh91OjoOxvaOv/AF79lSH+ocEgRECR+WkczHD/GysuelzcQ8fNAh68a2Jh4Pmll7Nz5qHWGGKKYUqPzQb63NvlAL9pPOMs3ngBjrjBRjASmkkc3dhLhGv05Nj3iKu0Vk3/g4mv9YY2BTBzCHKatY86Zf5IqoA5m/96F9DFVrauuiRl3SrJdq0BmQDF74d3w0SL7AMdsDPYeM/1qVTvtOP6w89OehOw/jyYcBD4uCvJ0HdCplrNPuzEmZLf1YWgtPAN5m+rmGBPHO3lOMV2uqalNnhQdzVz4Mxg93PkqGN1pqCFd08dFjJ7bpMcAVvtG14L8QX/uUJ/nx8C4ljNE1cjvxrVZyCMBxWE39wYNH3GvqlY88LR+RgAFSJ0atCR9ploO92d0qYjMSKAgjI/46Hn0z1/F3+A3sgoWmIcEl7gcvQ6EZtPMS3cj7widCr8AA73tN7AmZBjLFuG2l4LpUOvDnGF22gTahWNvS2RelhwEanzIY4GJWcYHtqVurVVULM6wP5BzwzN8uZUvRHbsO5A/4GsEH8yP9XuCH5syd6B2wM84Y/p2yIwiaPS9fh3RnUR5d2jMv4x7rGGOCwYt/G3p1bIt9BU50z8fNRn5CJtAVAwZ8zLyRGVn3fDiY+cOErORG/BuwHRLohjqEY/YYg1lh16C+cxgr4iIP9uBdB3tixu2mjEGslEYerWuTqTN/4h0q+gs6Bho84/qBTX0M5rAEvlV6tOGEHsIDgzp7T/Z1UNVq0bpcmIp+nv2FsSErvhvwFHm2rhfZbY4dOCZ6yFL2nBMsoZPbqrYsyv/D8tChkN9hlFhKQzhEycnUTM9+g38hM9CWjfmarhm7pcMaxHGQIIVARqavursK+4v99sYHyKyJI3LYL/IfVowRPwzFl30c08cd28tWK2nlI1RjPWuWkg1n5juL2SWZwzLxcbBot2ZhFjhdHdsDFhPobTd4XTSLpYZOjp+xdcAv6060W5MqzNBrALZmf2GslbUA27JoAXGOwTB/c+FgDYOJzWPakI/TBzbCGrbYhyzJSoleqRc+8Bi+g3XTe1e1JpMPg2CModlmeuq68cFZj1LYmeaBvwVt9h3cK6P/wLeJwYCHjTz0nWsJXVrhiwFjrsoc7eiYNRKfi/66LlqXhWaX8WtsPrgfifVd+BHSiNaBYQf4Az5u5AGs77nXjl0Hf4QdQqn5T89Rd/qwkMpy4glN+qHd4bVjf/aXDs+OhMxlPQ5Lxi9SsX+P6V9Qlf6Oz3OPyEf6nbyL7p8/feYj3UWD+E96FB69kQ+GRmplGV1taje44jV8lrjGrYUPA0IPGRIGcz9OfOgpedNaqeCDCAVnsD8EpA6ZdaBXZ3L0WBItug4OO/f9ppR8fIyu4aP4Srty8LusA90XmZz+4ETC9uQHW6FWSGffarKLMWOXZKyoljGJCpzB+Jj1wTqpJtUixaeJ2S36ScTwgYP9Qt8Vu5bJl3Hmc+3Rm5gmnslNVIJvZgKxd2Ab+PEzwWJ7ZMIK3uWyaFsbpB0cgPz49u2D/Z42+djZM27chwVdYVOgQTjCBP9nfwCT6Q4IG4gj3Lus5Mq3j6984MWn5FZD7wm4JTw6OSXulVfy4hsf4G/cO1SWWXMNO5uGEKUVhxWy1KUbeB8cIMx1jz6J4Y5vBjE6bR9IHxqMQa6lLfjbWrdS9v4LzwrbZdWObTvyXCiDbbgW9lb24x7CCLbEFHZIV+5POz42uozMqfgjXdaLXpZNG73YtEzdm1rVGQNwF3zMtBo6vHBQG/nLsmCb0WkVblEKWit2mwGLPx4q+MT+bWmKu/Yc4PDMtZMf8UHsaNbpI5gYPxlhLiueaOjzKR/o6bxeXiUSDDPUXEqZz437uzbyekXGKx/GX/FRcm3goyyPA9r7vTi0/CCWQ21ZILV29rbjKN2okyIf74e+cRCZA56DsYFeVw4IvnGgn1y40b5zr37/9o2P/VfJIGCf1XRwf+p3iWWqA7xBQKJhYGmFn4a2rSnr74X4LdjVMDx+vPBRP+bYRu1j+hA36H594VBiIOv+fV86MMYCD/5cM947edBa43DtRTkwXNeGbegCwkwjDLlzGPDx/qEr7xp3nomszMPnkG7HjRy56t5/Ve83co29jbz+yuHoX/72gWwJV+pG/5pD818/tHOwJHRZatVSTZ/fSsat+aeQP4hxTb90YRLekcq02YPeXje1khbm//wvf5rzqMJB4Cc1NxWdC/p//nTR26dVFw5BtgXG2IIYsdCBLsihHQBdn/pln76yvuKPoS4BCznxxuH057eNw/VX/enPP5Mrq944gF5R5OvXDw6xhL82fNCBwXP/HXtLY6z4qys5sF02/fTTi/7886s+U3/6/Ko3eL69vhLXVet6kcjYfcehgybtwZpe1kVvn161Li8MLtpJtIP9Yl1XFfGvplnPfYqUun50fcG/d55j8rywXVYO4S9Knos4/vqFU2Q4SZbiLcau7Cc7MU3O3YhzILmdOJOKIqV1cA9XLbAoffu40lw1hHB83uETCL/r7Y6sm/72yxfdP171/uuLvv5to77oL//2dfqmXPjGun4c9HfduXf3cVdbpc8//6S3zxclD8/117WyD/DgHfdwANjUoM9Q8nRdavrv7fImUpj1wyJKrvBcQMjxoPQNm77xDnTFdzdy68uXL/qVQ+GvX9/1jZwM2J7/3HH+VuPntze9vV306e2FOL9inYHsP1ZbFnL1VUvWX5WWJuQ2FfRGrzsOi4wq/DOisnVDtsqSjG9i78E6EdllzBqMDR279EHsfvnbjfpgLW744KI//enzrI/jKkFxgJj7xt/++lV/+d833a4DroUeq+w211rk2ws+Lq3k1bYtyNvp9wlGl4N12tlsbvgma/vbtyuHuldisZNjwRN678qayB4oWZioF7bQn3666PXlBV4mfjf99W+/6iv0spT/IOPCfrSyV7VFqsch7bJaKZ3N9/Pnpn/51xf9y/8o/fnPL7q8NM17l6zkb8WvOHaQmy7p9dOm/MeNyzbIuS7xe5t5dij/4cOXL7vsVdUio8sl+rSHdGWf6XvXwgF9s2fuLNg/OusMf/YxsPPEO9izsw7uxCv/MWb28vwz1vEBjxjauQGZJOvkF6yFu7VdXtRYi6o1auG7A18L+SKOXe/f6LOJTh+GSFJbFn6NFZB0gHHU0I299WCj7CAXOl4uxbNW08oeYC/wNLwHuQKRDI9SbM2eNthvrYUxywyi5szRjb2wll2v7K8Re3m1Xl5KsESw4DXgiY7IFCXVgb47emSv6dTc+pnJVcRc4Hvm2TX/4dtNAkVKrLAj63JgTO/whQRW3BfEPQIgDleYxc476+TQYA489rzQZbEuDSuwvRw7pORFh3fHPtgjG1E0bCvFtorYyncVa1KN+TCDhjDNZVdSXKTUzaWTUpSh7JENOjM4BragS2I/9cMZXOx9fdqNurTFXr/r4J4JA8aZAyn0gTs20kVGFNGUq6kUfTToPH90wjdl4ZxO5wDSD72rlBIfBu7RBwfPvAC/QKqyMEMytVOdNFLqiprohR9gOtcSokFVCqI05s+YeBnLXCDUitBAJv7rgOf+DhkBKPDf5xXFT/g7lv+HA9EhC/1Jbhvf+dn9Xns69u/HgwBJKukfTId/JlMH0n4CLpjNJ+/vNQzTLurydP3E+3/0h7BEn+gQ+K/ydv3BSPiE1v7DeAZ/B7+f72yYIbX9d/62zzHbKkCU6Big+bsrY7HjOehngzqkz/knH4b/w8u2CpdT6Y+lw+xHWT/OM8X6+HHk0YZRFprt73bG7vCZ8EBLOwxSn/PnhA1dAdTnyD/+jXzJYnWEzYSQLGxgrZXsYu68Mn62/vlv+D0he0I/hg42mX9EEX7BPdiQRkd71IgPn7iDWO9sVMvSZDPJRPCnP2kzmN/vEBSjb+on3sFNOfjfkf7QCN7ctSAqgGtiDCbQSIVCtmc+2Zb1+8LQ94HQHNiam1wG47/UAduThx4lvB9N2f4OGYseqTGf8bRE/RuObaVEnu0Zs7Od0f8EEGxb+fPErKLn3+J8jp97renEBwE7PQbmlXlx80oN0zkm2Z760FKr0tKslQcGhpUQd34C4RQoZCsNSQ3c9DOP++ETvmNO25YNgJcr9oKQ5gSmZv2km/MyPEt+2JY8yLz+QbnzsrLzsBbZMx/AGQF+kn8Bydhw2htNLAo/yXNazPILPr//9LIt23M+OkZedEp7Dv7hp8M88xlOvfNiE4DJwzZWLjIzlxid/tNcc53cl6yHONwFooJ/2hCZNSetqgaeoTvmw0jkihK+eVBwhY8nj4wx9cPlsw37cqkqPmeM/vRlZKRLH3PgIdGVmEQTZXpdSuvSVK0pxT4x0oYs1fR9bL/npQu48nB74+GvQdOWNewmhGdn8UwO84dh8i5Mwoslqp4+hgQ3Ckwe8JEsu/RjOVXxHLJ/q22r1YkLq2kX2xU+FC9gHT8O7QjrTA5sjV9EyR5x52H1zgNfxyEZj8zg7OyFd15Eduaee5dlLeuitizyQx5sZGcG28IfyFgg/FZeIAK2GYrVwubOeu2zDg4TvMzctCMzethWtTZtsswD+YFNJ60oaflRR1yArmw/oNKdYD/bpm+ZfrWmyE3eDfwB86kLCGqt5pws2aWU4O34YUleVJNtxf7Agi8WcuZA9x2nMxOOvCztWpDTmkXKahDn+F+yUmafmBzw/bhetfPyu8KrIcMGJ0YBkCnyE4PQhNa2Fvx62bb5waa1NvutTn2D0yEVN9XWAAAQAElEQVQ8uOd14nqgV2cN7tTxXeafsK4LPJou26LLZdHGy+0LH5bCM7QdHW1Pv6zkdtGe/BiPXqLYnvEM/xsfIe6sCYagaXIxF7nYEvzBesAg2cIvhbyN9baq1cJYqapRW+Ilp/NCMahPYEhEawxihVDa0S+tBk1VTbrpY5iv+GfBn9UqKDJ/0siYmE/b6JZ+A8e2WmtTJ9sSL9ADWUIOnfm7E6M76zy5kHhUtUxhzpDzx3ShtdOgzZh4udNoE2f0PuvovSV2QENm0GxTWeEdOQOJ5VLsCESWsVGMg6qzdKU9WRgdgDZtKi3kZKti3joLNcitGTt9ztPOS2K1ksS8UqxqDbnJhQ1c5izZVhV2kFeiGDnx9U7e58WQaQm8mjyLGO3KnniQJ8nVQpfM7/Rv7Dk39pY79fSJKPjaQTBtYPJjLDJmHGjHdgVniDJ/qM+ro1doWtV3H4+Za1CBmmZ0pYfty2kXvrzz0Tp7eX/EJn5v5E1r5CM2RmyrUsMnl8uq7bIptgQv+2bsyUvuc51kzqFDrQFx1aKMDfKJIXTDh+RDn7ktVWtRSTFLFBt/z9pSDJKosgeaupR8XcntrP11W9CrhHrMjdneLtFxUSUO0NtWysEajCC7wGuyjS5D5k9Dh6ztCx+3gpuPBGOuu4a8FxU4AmLnnfV9yzMKcHCAxHIgZzXvNXJDhCVwHTmFHihXtsJ/XZtoKrGI3/NxVGMIoll1YnjLPx0I0/isqrGPdiVXbhyM3PmgN/CbdMogfNzfDuY/JPybnFe+jACRw2BQJu+0bU/8K7l3Zc+9Y0Ni5IIfavArULAlPO/g3qFlAi439rRr/kYk9idfBh8YI6u1oXyk6V0q4ylAslLWddO2rY+eZOSc3KRq8QX6sP/fsVcpNutm4M+OXNocwBzs4YF8rCrmbcu2Wm18ID3mh80rvgnElSsyX19f9OnTJyWPQzNl8mNbK7kTv0ZmciL2h/ftetM9eoCzkP8BE7tBTDrG7Q89bWSzNpIr29y/FnQd+sCfB2sbMZJ1Fjqgz3bP/Qce/cGvw/MJAqmQ1UfH9zsfau/cT857/g3bIhtWU/fXlws4h4IbewMREDsCO3tK9mbb08fVrBZfl6eeoRP6LdxnQ5tYhn/q6FO8b15eWOPspQt76LYtWsjbaiILuiYOujpMdBabXoCx7IXX6wcxvCv+O7hn3MiZg2f6nb0y/eJAvsG7DB0sEos8a93JsWrFCLriH9Nct5Uc2rg3X3Thw3R8vhCfYjL0iWcAIsGOfLizHm7YmhHJit5D+djY4D1txkedddSzftHtysHQ4BBkcK8KiLWfj90v7AfxRSByo2d8LIVrEYcx47SuGzpeVG5ASczbnnH8+PhQ4a/GCUjysZE7qYeEL8fUtaNU7/A68uE640L/gQ933Xm2Xloj9osWYmYbStFeFP3CW5QM4zVaQq/O8yR+IJ+v0Gf/mDKQoxNRkX9MmSxcesu64N+LGrLCpKHnRn6XC5uMfcyvTVWGhdFPen9/n7KkgsRiQq2KymrY2zGH8McYLfBdllWtZV74rQsKRR2loFvyQzIyGlCTZkWvIhdhi0y0hmig985aurOPXS6rEqv4+coabMh5uWwye+DO4aUo5UUmpi2602eZ4ds+/d87NXvZuq3Tx5iMHxr+LY2+s8fsHA5TkyeDnBF6dmgOYhUdcq+I3Bt+zvpf1hVfbZKFrYJnEeM7cRz6+uU++YWW267u7L9LK63PfKa9zOfPlYPEN33msAyXhZWU35mfQgVLs0/90Ce+aFXqo8/3hZ69CD9VLYp+OfDo9PMfGHy83xi7c2+5E78DfoMMGLP9ziHu+zdx+LIT367oGVlG3optyQep9Ne/fuFArlhvN318XIPCgc8nsAzQdVOrYu4DWQd2i/aOjI7cHb4HsBOH/ZSPHZcLfuM+Zo/JQ5TENvpn7S3JhcTwMW8bZwDo06rwewNW9orAhbrBW/g/sobYlvT+VbpfG3QrMgxO4m7yTUCJJabGHlgcPJx6gAv/nYOjGznwQc59sCfnMPv6MaZNH+93ffv2IdJCpN+EaoaXta4NnUq2dWffyZrTw8YGzmv+eVreNwY5+P7BoSUHl1cOT4+9tK0v5Pam19eGbl3vHMR1cvDYm8QzVLm4z73CvxG/LsGXH2zuGn1Dn+KQ8Sd9/mnVesGn7LsihzQ2eKE7B6Qf7zux6eA3mcOMwbxtcelZCI2u3Ps/Zt5gJydmg0NYFpUmcLrzwiFt1p2+l6Jl6N6nj1+wc+WgcFmlxLG1hTnyBs1HYEiEFrmGTtRFv5SyrgWPpjyr29LA9qkPfkp+JC8PnhNue9fBfabTTn/CvqvjW9IDPy74M9D08lrK4WTB0DpLK+PLhbkLMg6FvppkxuO3K3EX+0jw45PAe5JKKM91fzyfDSYCWefv71fW0lVfv34Q/0PZuwSDn36+IMscRm/66aefaF8kJvL/1bWb4qui/uu/v4ttVupNyTvha+F7z3+SWpQCUBKfDHRjK9G6GSh4NupVDSPil/wrGTfiuBKDjX3mzuK+ftzQSRroHzMzlwPylYXQe/JiMDeIhVSIulwW/LbOtj3wlYBNLzwzvHBgKqNOLnJMdOyC+cIaFGvkGk/J4Az2KSrFnvA923RzkYOD+7HGAi25je22Va0UncLkzrNE1lx8LEp4BBZIIJo6d/bvnfifa7ez73Qd5MgOhAdk8BtKnM+xMfsd3eKPKJq6XGoPf2TPvnHwnH00+8GdZ5bc53CfIn/luWb0oTt7Rd7/aEoYt7APtGYFEp9qEktAl63OWOOmTp6G304O79hnYUkUmDGPhMFavbJu0oYAn7QquaSCnw0BYPrBiG929GN0XvFd+EZf4ePehU8O+B1zH85z8EBe6KimL4J/cC+Ztt7EmOUIgGMHKTYmL2/si6Ftrakti5x57pGRSXO6O2Mre3jWc8ZsRrgmMgMdZ0U2TdlW4a/gX8it1MWYXbINSJZEU2FedBr450DGrRU9SBk9S/QLpN8xPkCiTJLJJxOyjE9n8/ETX+7kzEFMMhQeO/086ybWmf9tnBixD3RsCV74RzdbCtvKD34LTeYDYrJaMf+wDWYOhJA6V/qxM/FMTMqllf007MTk5AdC+AX0KNEPUwW+ZbBtP6bwWxR5wPfB/w83olzgFFOzsk+dbMs+ITgT4khgIv7xhyT+ccj27BrH/R0wlenneBwzAc/lhnG2h1Ljx6lHmNnW1OPhp9lGn+ClHZw/gm3NP6ktUX0H/ZPy1OvENfgP+IMtIY/cJ5y6i4WZGUF3gii/8RLj8IPX1Dv6P+yxrfoBYnsAbMmatmeh61m4yTybP9Yk2OTzHLP9vR/67/pO2eF7wo9zotgW1wRUVOYZnn2UmUTPsYz/EUL7HEublFfA9hy2DS9P3cLnYHXsbFSpO+3vgHAbXGni/ugjM/akjV1z44Q2PCawYaYmteT8gQ8k84LtNCOdSQtdZKYdCN9nnykFJh+H4j+Gk/eAZsyb2sGDUJ/+7urc1J7U/wjvQGecKxf5Ds3xoO0o0CFIPfMCPTzBD7+wcTFQD9AsFl2gACu0M+/CBxgPRqGRkYqBHZmBOTZ5/PZjW7ZVBPLcKC0GFL2k4qa66Flgj3+RQCPz88bFg3d8yxC4VuMmvXBDD0ye8LV98n+0gy+jm6Sd/MimS1M2gzSeekYGXfX4CUj7OyAwfDKXG9tgniFwh3rigd3hFl42LaDK8oNBcJWxQNUcNfZKwRga+Cx5dvCWnRzs3Nkjz868eBHs5EHnJg9wwzqIqSgnq6GgTX+2Om0/yWhr+mnBT7bBs6JLbnqdPBnI7RmAV67BT2csQ6k7dvbowsvKYL+wrQIaclotalWyfiv5MBBZA0YDv4T+QM6O3zO2EKs8ALRm2QFpaU0dmdEjcIAfH4Rr2vGL7XTRHca0BvgDhid0DfTMx7Kdh8TQHsgLbfiihkBFBng0OrjBO/DhgazwqGpTj4cYJAga8B98gteRKdUcT/vUS5Nv5E1/op7L07ZWpdjbpn3g8TAo/BjcyEQVeA3iegAdPqKv+UGl43PbmoW6TFyBjjGBEV2QFZtP6GJakWVZO7JuPLyAIlvw7vAe6LMItWDLDBcN5QEyD9aI1Lps0w/VCl5WR8mpK/IiE9eBL2XeNjzpwic+38ndCazRfEw5eMjayVWRN1DI/FFwe2isyQt/xjajlA0GMHXip6PQQXwSq0D81iEa+GCgFyhq5FN02SOLWIXcdqY0K/AGNLaxp/Eitely2ab+rcg7aO7zgw+KKbloVRW6jQm2oas5ZnvWNeNb2D6I28GavIPTkIdNyAOLl4aDuaFyU2tN1QIlVynFqAgqMnpcAu4x288529DUhNZKjfXbqKMl5oM7pvxyqVpT8YAswVSS0Y9Z5jt4XWJ8hmAK1Cyha1XgQk9d9tQjkw2f0k2TfSd2HDp9KPTswAHfQyOKgGUjF1jXlfxZyJ9FtmXm8jN1Rvadj5jhM5JL9DOducQ1dfoNW+xJKdDU+QncyamBEbZlN0X0QW7trPfv9DDJg3zwB+0n2KGRCjvD/1lH37QRgWjLtpLv4XnlY++Vj5A7OR0+tklaLjoDoKXUsynzRzKMms4S/1YtoBX+Eh+QB3nSZ17khZfUVicvI+sgdxVa9Fv4QJI94+RY0Bs5VnBt66l/5Ea+ZjE4NCzZ+enTVhdtoooYxa4x956h1A3dWltV1eT8gW7ysxiz4pvLZZWYu3GQdb3u6I869A8+th+HhGs0efPTmtVaU8HHtsILk9Rq1SAFD/ZaEb8B2E1gK/iNvAVdB+scNkq7Wqkl3wMNnrXQX1T4Z11XcJrCv+XjXkNfoC3SQj8v5PkoNYYkS3lxXPlAUmWt66Lwt0vVSrbRv2PXzsv4TcmxWBjIYVhbBnjj3DO2be4bK/JPnT112MnLG/uHbS3MlcO3FHm5ry3LMvFcpRz4rNsKXpvQ0CF65r4RGBp8XNm156OcugTkQ1nG458bsnZy/saHgMSzYXRrTY1a8vShKLZlW+WmhRhvyGzV5tgNHs/7Vpu0TZKx/a65D7KeEod1WSViJXjE150gBt/gduKfnMhHzIP7TOCDg5dbPqqpNMgzUdslQ29qWoxLPQYrvqM9c2iokxtVC7ou09fx8bI2xSxcpLKjolxFDFcty6ZWq+x60FxU1YBlgm0d+KnAD65tZf1c0e+DPL4C92sn5tL1fWC3td+s417qfJDtfKTqHFjeGcsH3EEoGnti+A2Bv9/50HJXYnGQ5J3cFWUQr/gq+JEXWPDxgm5b27Qt6Ml7bjV8jk4TlzyNS3YW1DxEjqllLeR+/gnNbd0Uf0joxz5x8CEsdHoUz/GhI4uRsegyEjfaYm6gTPRo5EF8kfv8jQPS5Gzu0aFPjm2XUkJud41BYCyoS3ZpZWLdFqGy8rOTIwf6hnfAtjbWR/6W1NuntxmTzHfieuPj2fu3m5IzA7/iOnQdqlqlSyLaJQAAEABJREFUx4fOA7wJd+tObu8AblYjAdZ1UwrqqFqbcexdSm5XLfSHYtMg52J3x/Yhy25q+H1l/cV/Rds2Y4sko8NBDG/EcFfK5XLRQozTxgGswxtYUpmcQF5iXfHhujK+QNe144PYmftEDtDi59Ae5F6rRYWNnfVx44PajXtJH53poYXYbvgT88BBF/ypGIzwAdhj6rfP8QKn4dM2aZ15NLBNH8XgWSVwBN8FOvRC/j3rnDrr/8JBc5sySxcOKOILVJ/Pmba14KOGbwOx5yCXxhjwLK3EvtUpu7yKKX187Lpj004wG3tuq1I1q+G/dV1kN/B24rIL9lg2iH/4SRfyJDFttSjlwMbIkppaK2wa0HZ9+ZIDybMNeyVHv33joAq9po9Kiqyp36TDg0zkGSN7EW6ZvKq1ybdh/wLego6Xl4KfyJ0+52K/LbVap75H1jMx6EOTx0F+Jrbbtmol/g2e8Wt4tYIXxAY5OFaptUXhVbUgA9v7QX3gB6laU+Qt8IEU/odKUg5GBd5xv2L/XRAwKg3y+kCfQV4bWhDhXRwYv1DDH91u7GdZMzt4ksmVRS9r01pNYq/O3CAXDoJnW5En9iqPDv+u+KyPXYLWgJCVNZU9/s69P/P5OHwga4zYI0X3ZU284ITczjisWVMHhwMf8CXPQQKD5yJrxSfb1hBhBe/od/RvtNGGPXEgM+PxzcDvF9bjC3kr4lBtB+8AFg5wD+3oxDaoOx/vbxzaxO9ooc6+1cjH19c3NfJRlMtl0TPed+hycBt/2MaGBZ5NKUW/sb4D5aZWC35ctW4v2vHdzgFv1oxt+ujA+pKlxO16+1B0OEC4IeODeOSA7ePjCwg7c3f2kyGmIYnMkt2UA5uDPX2QO1++fBMrRHapiNv0N3vHnnkcMvBPZASi745OiUdrTQEEZVi20WlTq1Wt1YzFXKe0L9tFC+t53VY987hcEy/3np1D9v246iV/06+k/+v/9bN+/tMrezvrX1L+Y5yDWOefcr5cNpk/6cefd941eQzSsWe0gS30gAk4xrL8Lc0XYnGwZ4yBpW74ReQJqOQ46SiGJzYh11INXZuSex8cSrNN4PcuUkqfPm96fVshFDwaNNTJZRjEx+FVQ0kdJf9aG+i+Kn/LsY+b8re87zxjRfd7cojDx34s5JUV+vj2yj0yfKJLIaEtpSqLi2XaNUDMPm0G7Iy3SXvjfjc40MuzXmub7jeBv8254G+v0r/8jzdtl+CbfBY44V3kWulP//KKz1+Uf0rZ+M2O9GK9l94+lX7+F+DPK4fFm67k2a+/7Pr4NvTx3oGDsROMf8uLJCtr809/etMFmbCUWG+29ents/705z/rz/+y6vJ6aHvpGr4ra+hGPN/fP6A2dAvQ9OnTZ+zYNf1QmuWOgQs+WPD9jQRIfItYcK6JXcekz7oo8LOHe/5N06FsBV/+9q4beid3Cn3/xEHqhYNHtkHpkKqtMuMCBs8KVcvMW5yvZ2xMnAVwTTuPPBzw7HawXjtw5FlC1k7eZgo1FVlvr5/w8U9qU4bBkAYIWW8H6y65MSJkWmnmHoAga2GU33nfpMnFsORSVUPHRW9vr5LS5xebXV2tNn399dBf/x3jsKfBZr3sWi8d/T70zgFz/oOGzjOoiNHGvTIxe3vbZEe/8Gu0i/10ywA+7vST3xdljVyvg3HNgsncq+/zb/3Gr58+/6QL/jWxmPGAZ6P9wqHc69tFvJ5rnfvnpsa+kjh8vB/k1U7cF91vBTTdPozMRT//LA3fpOT766sKpnbmAiWWOnxW5T9+yZ7S+1APU0mkDHOWuI65lx3KvnACgxL8xLrFztBAa/bAZcoYyp8s8IUYvOLrV2xY2oYPdh37oZ17VZ/QtT/4E16tayF7QQ/PPXnHaa156jKId/IZ5sIM5T39YJ3fyaHsoWPsin82knflsPfysmpZcKAexdLGc3Sx38TO2H9NfvOusaOLSOo+rlq3rpfXFR1K+w0fdglS7C0NlGT5CLG0xd4hJWcHtgulljUyF+Qu2AH+IN46i52+wW/Ys+iCni1JJiOrw/NQ+Af7wKewS1OedGPiDPwslDF+Tg4s+CZtu8k2oAlyauvYNW2gqzWHmOS6KJUABwm9M8eQINfMkdJsz3zAL5is+FyUiN9J3IETzLtIIX9dsRWap6mmbRse1hxDhgDXMvlkrCF/WZpaNfRiXMa+oZ1YRp7dkGbg95edsWKwVPCoos1aFesxNKbLpIIWqNYUiihSDEQmlRKVA9uSez0KMZAKt0NeCk5w1zyn4bf0QRFmK3iTJ5iDTsY6SmdvS12MMfV/cj3Z/kibscCPY//F9tT4R9z/Qz5hAanLqnhCZ0n/h+45yG/sD9Cc18QrGMze4ye6PZp/rKzHnzD3Y/YH/DnM+Pca3lPGY+xB8fcVPBKw58SPOiLyOXzW4J4Nkyx0zusc+ge/v+PFfOSMSQkh/f/6FfyAlNyuGPkgTjvw6ML92ZKCFsj8U25qPcrUByVnsj/GfldZ4lJK+KT+EX4ci4znXMYDsH4OKf10ws/mNwBCdJirZ04+xjOXPmB70lLNmiFqxmjY1IE4hX74xL54KsAeLXle02+g6seCeG4f7D/g8Dun0jzxhjqr+GBj64HschPj9z/2pPhhMJIHcQAigNZzcqLSSZ2pk/+unR0ZbHSsx1o6eUSnjMcuOznHSKbg8bxsy65nd9b2OUYlm/Yc/Y9/EofoM7E8f+dPxtOwrWyscTVNVEIzjGhs9hmjydhv+tm/MbGhBURJFfyAojbAfUC1WNnfDZntU2+H3yknetie48m1pxvStvENCgQHEb9dj/EM2BbE6HhS0qPrCXqUkxcKPfs0W5VaaxPPLtmes4ibvCKz07H9fW4i0EdzcLCBgUgFjZbAEze40sKDCOxn/+DpgWcgPQvkytzCw53tOTx5zNb5YxvaE84RzX50OmGuAKW4pMlvlVp40s/NKQ9TeVC68RKUh6anjqFJe/9BKe5n0x7bmf4DYC0EuXnu2JKbXnR4Ig3WUvSXLDuAAqmVNvH7YZ2IEtyBQDvzpw87d+I7T7zh3YjJ5bIRG/iAD6pAxa/ngxZUkwiVps6DyWGx3gcgxuKbKWXSMQ0XTR/FTxsPi+uKs8pKni48mKxrHkpCE/rxA4+zHxNGBMJpkp2q0RMyLGfQUmcv6SgciM9j085D7Y5t+Yhw50PFZIMo25O2qkmyzjJkn23btAs/NJlJumpVsq1K/ZApih0MofdAh87HxENH9jbgqbdOFLmkgnZAFz55aF/aItuMSK5Sa0Vtxkop4ZE8Pu25qfPwnQdCGy5c2UeD16qpXFGEGnoR/2mwFNpAfBNc2+CIcuJk7sYLbHK3E0ley5RvEbAHJ79DBesJ0Npm3Oh66j6QM/B9MG0jWace5JPoD2JjWwv9QKNuVehgEEHl1zaopnX2owvPjTL+YELJMzPNBU5+h4a68vIjurbhV7JTMyD40DZybCu2P/Mh9iYvpt7oDqoKHCgEA82CMXb4BOYM62AFr3TwYhwe2aOCa4MTSCda4YuVPF/Ib5s5xsN/pb9dVq3LqrYsqtaYgXd0CKT3qG0j66Qd8OtZ6/gRbEme+Rb9k9f54DD1Aa8Vc7xgHXzYuXLQs7PXkIrga5bCH62dfjrzijcvZqLrti5aeTFE9JS9LOi6bbpcLtqwp+C9s6bykeyemnvsnf3jQOcZH+a/C4InauZXobNjS/EiN3QQWFSlTfzAsNE5PB7g0iQ9UHxHhhJn8QtR+geyY3vgACd2MKuZC+Ae2Ez44GG1KmwpohK5dyX/FnxvZhkUouc9Y1032pZyMVjQidLRaefFeYfnjtzIGiFkbsrH/g4MPrrmACR7fuEHWIAh2ZZ1lkErFl95Iz6IZ7XSgs9tKzFZ8fFCjpivdkNS1njRXngxatxfgtOaoVnBb1gKVmTBp3Lfa1L7jtdknSV1eKaGQlnbhZzoGXmtNRAzg2XoJV44I3vGgVgU+nHJtgr5ofv4+NAgHwNZS8m/hl/XbdG2NV34aL1uKx8XbhMOfNfxZec+dseXydv4T9/LIwfwbQ5VbhwAPOddVqumhp7x/41Dl/g68UAlVZWWh91pb8jdyFs7FmvqHdqAKLk3By85G0hM2tomHiqCodlOPNJ/HhaHft02FbgoI/EyHLCJBUwGOSB1xXcXPsQE3zb9E0SJ/rGLEfRmAPz4m+zkQ8vOWGnFhwsyYsO2LlrwuUsKnlCo4NlasY76fM7FZVNGeN/Zx6tJK/TRf1mWTOOfRVWsA3ROzA72sD0fBlmLp95j7pFSgbdIOOZg/s5Hmyv7SHjLpQbzgEiXuadyX71zj70jV5TWkMccV1CiLqMKqSLftlIwY+ocHvdJf5/2f9yuOrjHdXJQD99UWS+vG3kV3od2cik2nPOnpN9+w10nztTA067Iy4xt9Dh1iOyDE5SD9dtYP/FZw9cL7aIWxbIaubWuC/KbUsIr+Zd7VEQEJzVqqkJnsEAaDMa2xJsm9+F9foic+cS+dbvdGDv33+QR2xuEBjXWSNNfMJ01eg9mXKVyiSbACHJ2YnDLh3pwgruxh2/rJtsTty1Ny7pqoYadUpjCnoWxRTt77JyDt22FR0CU+Ihq8kqdPIg9ydGVQ1TjK1JFuU+fMsgdEGPBjXUaCH764bWz/rNfrOuildy0rXz4vrHeb9MffEmD3sC6bVM/o1fszVjads3xFZu24LSmmRMIgZ3OMmbc83yU/D4BBCZHmKVmI3zmESxVTay9ptasg4O58Eyc498VfRdA0GZ9D4zOVpl625bpy4YvlrZqwc/RMXb3MaYeIpcH++UNnxxZc8iHFXPMH8yGX8YYdNEw49CK9UpPsTv/lOm37Ls4ooMHFXtD08Ja7+w9Bzm1EPvErqPc7f7B3ntVFuHSmnr4hRlwsAd/+8YcfNZ15R6/KR/A48+sh9uMxZ0PhXe9f3vn4zeHFIyBrkLByAjP1AHbcOWisvhDf92aAq0Yx37baci27qz56JPQVmuwHer4Z+fD5MfHTVfgTk7ErvjANnSN2BAkuHQWy04u3dh3wutK/udvrr1fr9pZz/lfS8w4gYu68D7YLw91/JJ+7odIxDWHdvYb3K+F+G3bBTmsQVLlwJ833uGu7H955gFZrQqO06Xw27FjR1fg+wGsdL0ewIdWYnFhjaxrg3eTOfyITrn/3W4fugIX5E2GsuwT7nwNPw/rLsTkhdi0Eziwv1w2dGjwv+uDvfKDmHwg+4ofcn8w+2b8sbMnWMav0s76zj+BXnyUzn/MtZKv54Hwub6KxLdP2Y1YGBvts19sGMvMZyvrdeFZRI8y4kvkbbzXtUXs31dk3aetBzKv0QvYeRYN7sFeeyU+374SX/S+c0ic54AbcR7R1Cfjmi7ukhklZ0399ulFuQdcLqukIhQgESPTy8HKEl/znPoy77tSeCxr18ZBhDk4H/NAb6CbtGwHByqlFVsGz8pI0W9lcMj4qih4W9EAABAASURBVNeXN4nTu6G7zjKIT1p9rqk8QzTy5SDXVvwp/JAxy3NNJj8Huov1m4phZY8U/ryx9iLTtjo5Tyqz3ygrRMnD4DMstqcJ4dMZDP+vX79q369yu6std719sl7emjZiEJsPcjb5lzX07X3XO7n45du3yefl9YUD4wX7d9TpwhP4aVUtq66sO0gZwwKbuqu10jVxQt8MuTGcKSD6xYbBUPSb2jMuDX35FXnsR59/ftGWQzv4H33BbztwYOtd5rBs6Ab2oRvr6/bRlf/I7M5B9BjRbYdzaoELYwS9c0DNtgANnbppuYz5zy9/+vSit7eFNfJK7N5klXYObj9A3u8dGy3b5MwhmQuokrZL0ysHdhs51bjHo6YCRb5Iu15e2oTX1xe9vFrRJvG5cGj18vYSU8NO0Tk22CUT34/rN/gs6vgA8bqgW2hv5PuVeKAIeAfQtSCwvGm/k9PoTVffPqQb6zdx2V5e2UMv4F1k9E4uf/qptF4k8W6QfS77V56XRjxDnlDxbjX0lYPU9/iWwB4EbEwLogkwpOTXslmJKyMwpI1jXpC5cG9etxW7t/nut5Ff6yotrLONe+66rmpV0Eigzjo/GXrHgI+Pe8zM0HfYsn9xWGhb5jCpH1buJZfLRZcXI6v0wvq1FuUA9xs5cedeuRCnNXQNnSVWbEd3s85W1vCq1sxo14YtL+Bp8Exzt9iCiIHgdQeu7E/79Os799D4I1QQzitr8ONxyItrFHBlirwkZhs6OLElp64cZn5804zZ0lZ4Sm+fmj6R6xt7ihXCcA9IohrEJWldTehZmuueuAwkFetM1K5D9gAgUEqiAtC9XEx+b/i0a0OXC/2VWCzIy/68bosiNvmZuI4IgsXAMBOUQbvTDtCUK7+BgQ+tbTt9mbhuxHalHx+x9HVwnx3qmvcPfB15y9bwu4h9odOBPZ1a1MAh2gOeBpqqFniYfQsetrbLqgtrK/FqTVpIoHviRaynRiO/zg/8hu68h9yAQQ435F+g3zbJBYC2ocu6Lir8WK3hP83S8S8m49l0B+OHcIU2iC/kycvrog1frvP+XGpxITwVCvZzxZkBbDdyGvEvoD1lDDAJT/bcG/vNLXvoLuwJFLJAQHRrJRcNruQAqQAhHa6JkUHiThd7pXt4se/mGSy8XUWMsA8eseeOL27sk5GZZ9RlWZHZlGJbBQRvx5873y7oMi8t5ErjXt77oYV6m2u68AvG6Sy21bIXwg61FUD8xLEt0zHG2Pp9wahGHBdy58SRnjgz9wd9UUJHG3TmrScuQ+SIJsQdYJ6XfdaygiPqc2So8jFhxFJJtv8O9B8WGBLc8QAp9HFGk5229c9LZ+o3cA0FRKKcwLRCXzR+AB4GFGA0l8vQAZb8BP1WbAYf3TGkwQIIPIZ0OpaJ58APdXina//GI/0n2L+NB9emz/WcTz1lwv57/ZD/m1wmH2FBOwn659ysH/jZdNIPqg2SwIY0Y51oczEgyEt2qR44j0op0QF20+ZnP/TxR2di1kHKJGCfcmjOa+JmHrnZZKdAFBrcpDsKdOpBPcDpDwhh+r+HOcpP4g8zeJy80mcTTA5AH+m2ZQfACKoh++ECbdoTeT8MQ6MJokDO70kf/GzKSflA2vbJND4L2GffLNRJ+PjJXODRRe5vPJ9jtpFr8TNhFGsEkJskCzcLF50g6IFcQUkdP8UDoE6vmFja8FMgGDpbdGNLh1loTtAsE52Wn0zBFVTBT4wHNJ1OYFCL8qT5rhEDhf1FLWjtM69Spy/onuE4eWoW2/LElWgCJclBB6AwPYAhtZYNuWRbkWMZ8dwmJ++Or8iH3EQ8eODt0Hd1ghad7dCctDSZ0yzFzU3QBC83r4Mb784dODAR+LGt5O/CJi32HYYmPfdcHoyiwkPPos0k6iQjxTan4oHhPm+K6Mbc84pO058P/Z7jz9o2usN3DlgYrLzMhOcT5lR+IhDU+CSQocAcZjw5JFkCBsQjYwymPoEBrrxsVjWZeEjUgEaMKtn+DjE+MWQoaqlKs8w+nZ2PhbhxjuUHE0MCjMkjY4FpPwpUGR5WStqpAwNdwyd48Wz4j5EZwUezJG4DAfFnIHhnLXD8A4iHoWNC4hy8qlK1AoeeRcwGMTMm00GntubphD7dkTXATTy0kSmKzcSjNrxsq1xKoYm95uYKT4HXJCOrZg6B40JWIBMW4tT5QHyQe52HCEMyQRSM7sjHHRKDdiYF/4HOmlDwa0DSM/+VFuhCXXIIkmYtywK+ZoEdc12FzgEbfsJOiAaTgd9shP8QtEM2fFiDPMfQFjqbGpAnP5s2EFlLa5PmIBeqFbgP+QMVgD7zb0wc2xKAOmJKs9AwAy4rsCDXTKCeBrTxRyfunbU1iTLBvEAq6Grm8Zi0sCAOYk8Y6ElNUsXGkAye3C3iMWJj1zk+ePhblX0h/Yb/DIoMEvx33nKyT0SWYW5b67bi69BnnVueOpRsK8U2OkT+kS4qDx1RINPwDc+P6zs4t0lz8hX6nICp8BfQwUke89QLz9ZWcKwDhMgM83Kl0v6DndNXyMMC8KX4sFWp4IEy54taDslIGjMefge+JRUVuPNxtvNxRg3WZSUXe+IQfO7jwg6bH6bzUOqGDvQz0tCnEY/WmqpK+YCz48OOPjv5PtC9wA2/6VcNZS7j8T9TcJWiV+hjn12y0QPcXHSooItOo+OjH2GoIyO8hExFKaBa05TL2JRHHZy0J8R/cJVKVY2c2NSmv8NP6jgBFVhbzG3k91yJmevIP4DUyQd0B9HYbhd0ecHaxZCqsOEh98DReQFJrm/wW/jYJcr0CXj1XHiMTV6MzXimhtmB/EEu5cPEQUziZ9taWknc49BYKbaR/RvEZoYe+XKoIbeqVM2iUnzWp0/v2ASQCwP+Gzm/bU3L3FusnbWOm4MuyUpbKTC3iPsuYo9P5j6nR0E3Wrah8KTdycP5gRIZTKFDTRvWtSEr+F0N3VprEvGJf+7Ijv++xxlue3IT36ghGx+nX8jJnhH80Qc6sg5RtOP7PS+TxDz8ymKv6HO+Qd/Yt0M/kNjhdUBz54PRTn3AZ/Liy1NUjoYQK2Pf8Sdf+EGLK6cd8RvsZBtoMs5OLDr89qmPFBmYKMgUfh15walq+MXE45gf83Z8WsZ/0Ma20O2sLdvE5dCdQxDBJLSBg7WdnHAJ2cgvq8C1hM1dkdXIt+hYrVTo1uHdWqPddOIJ+eQ3fO2F9oAWoB8fwYp++Emnn8BlEFcwTjtMih94r23TZbko/HdimVh09EekhF7ZK892yWoTrzW8S15Hx8FaFM8qgyHhsNgYPx/4MbFtzbrMg4FSnuWmWJMXxx1bsRe6Kx9vP95vfFxiJT3UC5/4MjxwvQZMDwwYCLqjn2HUGs8J0N/JnzuHFx1Eq8AVdkqF/i7hn32OgapCn3zcEXtq7KgcVACaH2nvEuOx63JZ0Dd8HgrJWCdiCi8ckrgsrZ0yVEIa4BMLPYRf4s+BzkbwQZ7sfKDY8bHKGvmDfh2KDm7iFvvuHG7c76x1/FfV1NC3sS8s6wKZWcc7H+PQkz0HgbKtZRVzwuZBvu3Ye+hA3sFej7uwnT4HEoXcfDzK+3vic84VS8a6s6YyVlXw8+S14+crh03xeSFHlMynP7vYFbqvHJpF53VZ8G9BX+zZK9CUD1CWJXLknnXaIRKFeC7YZaN/2/jgd8GGBV3ICWwXzwd5yOe8Sh1bQrXjS6nge9HC/SBu/uDD6cHHVZObmgWPGu92YcMJB7f+6HnQMLq01mQbvwxwQBSj9Bc+6BzIHsTDZl5dOz48UGLlg5LJ+SmCuWVbFZE9uOgUn8QHOfRJu9WqwHa5aN02xW878s8c9ey3qlkHP+PBQamp08EeOjAw332uHH4Fx7ai+yB3dvIo62DHN6BCNuQylrQZ+/v8sLbrzsezDz729l6T1paS8yLPBx/+B05GDcaErXeF75DgE7BSKg+3NFdsbsR4gDBGR4sx8To+u7H+sncI32f9mDq+uCM/+t2yRgOsgYEug/jaFhfQkZ+2hSE6RldidcdfV/yfAxuJOfyc38FmX+xBl/lhc9W6tvnhfl1XGWMSh9hxY+99f//QjQ+MGUNh5IgyJGJ5ubzo7fVN63IBVubIP9JhqFAjOKWUQR4EYhMqoVtHT6v8mEefGzEirWbuJ0at4W98JUpimP8QIP4JzbpssrGENeH8H3pr1YU8mWsFngc+wgydYOS0mRO3+Jg1eccngnzaS91m3DX1mrZyqOoEiRjkuYTbv+58SA303H8wDabkQxH9Q8VhghptYrJnn8i/gsH7s9lfDW+R6MnP63XXx8d1+qaqybb6uGsFd7ssHDBt+vRp09xXm1ShZX0MIL5fuK+NEeGef0v1+9+gJxYvHJhM//aOHUOdNR2ZeaaKrp2cEKVj07YtKnS08d56Qf6irJcrBzE3DjBEvIoD4Oi1Lgd6dQ5bFny8wAGdkbG2pqWVYKfc7waxaLEXnldsvHH4cecQLnlz59D2zrPRdlmVvzW3YO+nTxxWUWvqvurt7aLE75UDpQuxrFrmQcyV/fPYLcE/ti/kRPZf145/hA+7YmfmJPRBPq7Vwn6zbozgw8F66cTm6F2oKNRW/lZlYVsOeLeXnT1maOOgJH585WP/hcOlxrMTW6wSj3UlIBLyhlylQp+SkNP16aemBcT9uurKXhE50dsqobjkgQ8v8En/gL7LTZSBPoVfL3r79EqIh27sS1fuYTbTuYi9a5nPIVfuMV85MPvl13d9+fqO3Zr/n8nQHOR19rv4mwQTikoyTRhN+7sWbPj09qKNfMUVOvZS/innv/7tqi9fvulgH7oDtys+hda2WltkL/i61Ggv1aZVuEAv7B9vr00XfD2SX+Rm1vc79B/cVz7IpRwqvpP3gmpIyDhwScGz2Fd2RV5novNzn/vNN9banfFjQtZ+5/4x4D/AWZZVF2KTQyFZuuGTdw4vv3LY/euvX/SXv37Rv/3lnX24lH37b/OAeRWmqBaJtBWs9PZm/V//U/h+kP+Mkyfv799YnzfobjK6/vu//6p34olZk6a1YlSznUbszyGkuBd8+1X697/c9MvfPvS//u93ff1615dvXf/7L1/1v/7tb/oLvL5+3Zn/ojsHrbn/fv78pv/5P/8Ve4YWDlgOnuk6/n/neY4tV5imHuFkhih2zXWfLUjsKe8fQzcOimMPWmGLlTyMnoN3nXXZ1bbMCL/XxP3AxwN+nZ2rkwTfWKPfvh3T7uyvpBGSmpiiFpilg1y/8+zx5cuhX365KntFn3lZ2pamhu+qhPxVOSh74Xn1p8+bPpEbufcdx1X78Q6vu75xP0mO9H4opmW//WC/+Hi/R9iU2/FBubFmDD/Lyw36Oz696suvN335BWEy85vyrauj6YHCd+6PnVxi+9fHdZDbd+zeybyu/KsD67qg46bLttA37x8H82Pqse/4CIid8S/sWIvH1Cf3jV++3PU3ZP/lL1/xI8qFAAAQAElEQVSI81d43/DnHS0Qji+dNc6h7kocB/vnhcPC7OUbsmJn4pg9If+RQe5lpJriz537Sj8KHUr7PpR7144y38i7r1925V8OiWMG3iuc7Iij3Zq1BNgPy6tMPrS2KJ5BvGwrf4r9NfvXdontC/vcosa+Fp0+kL2Pm4p9MLwvLxdt+MhwsZtsWhZ+GjwzowGJVk3itq9lldoibZdS9pMFnsmn6AqZFvbDjeeddV1VGRB8ns9UxCl7TfJgJ9Y7ARsovW2bqgxm4Q/LGLOxV72gl0QnM8x3cvua+8td6AUQt/C4wz+Q9gHzaiXQhdpQgnfseC7NIfNnRefIu7OGkvtX7n/v3+7sP6x/ntkW9rXtMrS9aNq4Lpo2t0knbDQxEPeChtlFrnRF7ogIkpKUQH7GxTgoTMTuneeLznPCnThfydODhMv+1sdBDnSx/ZNboh74/jhp4Rc7HIPwlYDIiqgLfratAYLJA5pKSQ4nl3JPOFi/aKodH2StzFg9EIPHckT/AUgZhpU6etHDZyiOMYWZVaLQzy9IgwWX8Yw0/BPa8B4kmMUf6MIfdPQTtnTggHegg1G0Mw5GmMDANh0sJDfCixb9oSmbqQMbOv4byCfMQoXJGyR0FWD4WnIpuk0Ib/3/YcFP35X/b6sXG23Z/s9J44DAAzMkgUf3P61M4k34g6iBAYH/lMF3hFOJJ80gXLl+N32i4JfxPVnGjDLBfcwFP/o/If3fQfRiIHJ+BJhOcRVC5v87lx3jTwVs/2O/P+U+GMe+yDf9yAzYnrRVVmvtBNpcSoEFG1vXwcaYvh18qYqEDjz6VJme8GM79BkcrLyDFbID50LCf5n4AWzPXlE/geYc++NPh3E2j0DmbMsl9LfWpWnNDllWt8XzATXycBfrFFuGsjGnHdoJZv4Bs8+PbXxTEyAFgcHHZWcucA6gznwY2XlSOtgUDjbU+PokGpr0J+r8jQ+y6e485fTkE6O22aTDs1Torh+KfY6fQ9iEwPCnOof+yW/HyAMZeSCJbp3ddTAGt2lXyJ66mU6r4kbCzXlZNF9uGDy1ByvtfyCwbPy9chMqNW62C/7/ETJvG5tOX7ZqepbYvuOrKy9lN27G3+GRJ5k/yL0dGzo5ZBu9/SSfNZrN2lXEv9Bl0RL9wR3ou8M/MXniJXft33xoW9FRP5TQhSYxuvERLzwQ/wMGTXhzsYxPzsm5KmOnZGr/Xk1SATwIgiNK/Ep3PlyjosI//cw31uLBTW/Pg9gh5saE6PUjwOZ3V2Q+50/xyCT7MibqTq5Nu7DpNj9C7OoIddX02bpt+G8FlulL29Pf8VliuvHitgLVuFlOXl0pBX0gesf3wS0eCgPL+oxHBXX6y7YKsH+rLU1ZdlpS7O/kwYhjZFVZbeZX9FvpF7yCd+DDrokmyTaWjtnHNP1Y7MxJbuQKObJc4IXN0bExZkSHJj7JA9yNB7m8hN5Y1zeCtCPk4GFg+jPI0vTVQs4P1lVn3oYJ4xayYEYYlQefM4e6dvYH0hmMx5UQWYrf1uW0q6p40FvnmLF74OsdX9yIWfLxjj6RhaEPJpr+RJwiJ7iowhjj1WT73J/g0dGz4Lm0Bv+myApM+fhiXTfGiX+VZLH/3/DvXdGho8cBj0A+pNx5QgzkhSIvUB2h4bXh10JGQ8a2LdjyzAFYwjMvKQ5zbLck29NHWW8dGYXobW26XFZgIxebBsZN/q14OdhOiL7AgoxlXbRsK7I2aFZoLMNHlM6+N3WeeX8jt3joQ1em8JG/87YNXVMho82YDnD79J0Nv4A03R77ZyySF8Q0fu3onhxRSfn4OcfQGzIt5NuKjo11Efslk6P9jBc87FJheHLT+G4ChBkLOHP0bStlaQs+WODbvvsuOiX+B0kXezs2zjo6wDPxWFpTw7ZWkWfZpfAOz9Dt2JIPINfrVR/XD318fOgKJL4DfsHbyJELb1/bGj+3DE3I/fjA1x1YkRGbkcCcgSFTFXrYpg0winj0KV14UQ2/fKTqPFTn5XTKJF8Nkm1iwWaI9w2dqDFLOx8rbnxMyNqI7QRThAGfHLrywedOzNuy6LJddLlcePHctF4Cq5boHz3xJexlG9oDzofCK3444L9ubfp6uywzv7ZthXZR4iJKcvPA5/G3bS3wXNcGzYnX4F+MB79aqVWTy8iTinphX7ORDY/EaycGsSnywxuFFNfHv7Hnxrp7zqefe3to9CxDWrF52zZsXtF50YZ/L7wk56PItOOyaOqILQMBB5tSbA6kX1XqOPiK/5JXYQ1bdXB3XhA7+wDTuJsRlOs4PTS2tax8KOS+HR2TRzv3MVDU+blxr7+i/w59PB15O7iw1OgmrIHCN0ZSJw4HsbzrFj3wS/QIRHZrTYH4KH47WEdpZy68Ont19soPPt7GTxfi3mZsFuXQ4UIOW8iBYKA/quOTZcbN9tQ3vl23VXn5v1y2iEbHocix/egLuqZ1W5S1dEy5h+58PTvw68vlolc+HmT9R88b47Hnlrxlne34IvrFF6k7eRB9UIuc71OPCNqxf/oPH8ZVBzqHxkYl2gf+vcLvhr3xNQ5ET82Yhe8NvyeGxgcLOZe1NkbHhwbv0LdvX1kzH/h8R+YxZZdLC7m0slZWPkREhzsfDsQHHTdJCI8OH3z8vKPXgR5Tf1GYW5dVidGNe1bszVx4ht+2LcxVWKjzcXWHPveA4EGN/B19rorMbV3x7wqu0QdYa+a00YNUhY+FqsCY8Pp60Wc+/mUuPAORmb8ZsxHPVuc9pVqpxR/wX6jLjmhg4BN8TxAO/B5/Rr+DWEWXZTnt2i6rXj+96kIuXYjzwprLHg4Zeh+K39POHtSQtbIvLMC2LdizKDTbuqpK5NAGrNrJGVfmXrSsi24cSmUf3snvFdwXbLtcNt3Jn4xn7/vg42U+QMd30XGwoAb5kP34g/07tMkHHMhlZW+IX0MbmuiZsRNW/FlaiPuCnzv7cdxSzRLXgp8yt6FD1tELH+A3Pjjux4fCJ/xmHqJf/DbIiazDG3ZkPQwc0rlHRM/4NOPBTzv44RGdz/aO/Qdw/w47/nnSi3Li3ZG9a1lXLa3hzyJ/Dny568BvwYm8K7l73a/K4VtHj9xnIi86rduqy1yn64zDZbuc8blss29bO/G/s34HziyCFj9Ua2gx9PL6OvHuyAs/4ayB7ZFzje1Z18gcklxm1uh8xy5ynP0tsY3MZVlVtZB/pZ29cc+7EYcYnX0FkdouqzZ0i08/+Eh/56DjzrMqrGU3WSUb/hY1ANGKXzbs27gPbNuCTzrPdl3RL7rekRE/NGy5kMsb+IlzYhzakXzCZrYLPpSNCeKDvJClWYZaK71wKLIhxy6Fb/apvIPn/0sYXgP8Oz48+Hiad8w+8+Cuwh/5pzcv+L/gs/JxM/RX8nruZxhnt2n3Ovlbnbzs6NWaWEtNLXuaJIO3rA374OuS+ROfxz40h64zd8PvNx2sEeGrZcXf2NfRSx6TV/QbyN3wV/bwy+WiqjZjdqD3wjpY10WRdbksyt6SPmx0EOvwXlBuAU8U27oQtxwuhm9gYb+odVGhe/zU8IPYsbd1A3fRJX/riPu2S+TCritr6oP3gJ1AHDK2FAcSNw78dj7Sduwi5/GvkNWQW1Wo09Hn0AafFVsWZC3MNXTLWopfUE+yKPGUBJlaW1TwMbLNwMJ+4DI4km3iK2BMyFx8KKYHBxHChtSDHAlk7S1rUw6yBx+118uqlVgvy6bwfOXg9dNnDh+JR/aPO4cCoVvXVZfLBUi9EGer2IfC744vbqzFtA/W3I01cuMwKn/T7W9/vYnbnVqtPMPiH+6J4bUu6+S1ci8LXC6rtg07sVHcS0T59PYJnFf2kYveXl909t/gtajhk/jup5/e9Ir+r29NbxyWkyasCeH/roP9CTaKXnf0y9oKTZGnydmDZ8ovHOQkTIMFUm6yrWpGl0201IhNQ3crc43xFXkven3d9PryopfLpgt77gs6vNCXiNvo5MPA3ru+frvOA8QLeC8chFUrXfAjzMHZ1Vk3K/GIfeEZnQ5yP3tN9D/Ya3b2nuAHBvrJ0cXk4aHYlPkPDhG/chi8Y8yd+2TWxXOvFWXBX/H5jVjdw0+LWkUXEUuRO5Jtnrk2BW+YfOZwrg+zNqWvHGj+9d+73r+Ubh8W6aELhzGJ2Qu++OnnF33+qfSMQ7UBTmdNfNXXL++6ZV9DbvR8Jwei57atU+bAZ9H1g/ecrNVBEG/g7uwrA18O8sEqFfourMdtfSEOL8oetW2NcaHjwTMKcvDDAS1kGt3SWBTaK2v1K3vYB/U7ddbvlWc0ROmGT0DKpRTcgE9WZWAnn3f8uV02xc6vX79wCLwrdPHBwD+iIIlfoUvpz3/6M43gDHTaif+hb8j8uH1I7GnhL34GqbK0puxX8VvS4oW9IX65I/d6v+oLz3MiH68zf+/ErMlq2AXgExroAv/rN319/0I3OIfWi7W+Cp2Fn0rlpmM3+5P0N+L4l/994xD6qvu+ECf2AxV8Bu1ONKTt8qpaNpF+7CCS0HfJvmNEoPiVRf1+fWduaDAnxte1Yb9AALhaSVnbC66EhHwduuVflri/o9OqF+5ReV4dXTL6aaDvyytr6gW9bvj5Liul5lo6/yOCD3z6FdS7jmPXwTvNQbyF/olHfHjBhx3Nsjf/mkN2Dmq/vL/r4xaAnnt8VYklIUzCbunKwfevX+DLeoQ5Y9iFPkKDVLHxEKaV8MmhHoPob9umDaE///yqz+ybGT9wWtZk8qqHH7oIMPhxVXDGg54hJUdVk7tuHD4O8vbr15u+fv3G+r6pc48T9MmdiY9OrRprtcnUoqz4ft0WxSd3YgMKtjkV5gx8XXrhQBrUeZnfahbppyBdbwP/fGB3B7+reN5s7M1R82BPKey2jT53YvFOfYW22GdvtA+F18KzAihKCX5rRfwXoKFLYKG2gnPHzitrded95CCG08SBldyvI1Pcrywhgx9ZtpVbntGjmugD0pxvSydfdl3ZP648311Z19frzn0AhuBglE6f94mX/W9j77rM/UfYgO/ZY+KL7SLi2SQE9XH6QnOukFUqfGbPaRldQhO7l2VRAy4wuOQ5nOe7xCS2xL4b+84Ne/Pud8fmjEc7WOksXZ397k5u7qz9yM5cxx/Joyt75pU94Mb8LbzYs44+MO2YehTOcQj4KXRcUKwzf/IWeIL/mH4rcNJo4FRhE4YYKCBTJMAkS45GV0TiywwNBT/jcGNg4JMplLZk0+YSBbb0NUEpRrYek/Rjf3rRM74LX9tT9I7N93m/YJ2xqLFSytwQdnSluKzIWBdpxe+ZP8DdueffeQa/46MDP0ZX25mWJdkluqri1zYdZxTGiEGrEAT0/6MS2RMI3vgBXNaP8P8m7l+05biRLk1wb4O7xzmHlFKZdel+/6ebXjP1p1ISeU5EuAPzbXgERSkz/6qunrXG6RYADHY3A/xGSv9PzfsmyyIGCewDHjr1v3gQYPx9pQAAEABJREFUsm+URPD3OCLn28T/Qmf6HGEkOeTPcQf37M/qeMyHJnDOpXfaf/Y0ffLDt7R6HCc9lkZucEwWcHYpwOCB6A1uAnLCN/v8tMqiAUn/PzttaAIQPXUkp7axz2D1rRXHuQgE7vQFM4in5jHdhi8tzcRVmU3xlCOO0D/n0n8CU1NO5E/hT0RaIL4G6DLtKdM2fc0jchjOcdqJfPwUiIBtqR52Z876fcMBb+cGo087Io8MhIoxPRD8zvHzp7P5PvsRnf5ggT/x0RncnyH41shPtVkuoU/uErfvaW0MFMBE5tPNBhh+GzzEmPWw79x0QMlm7sETm8MbOOcE/QkZBwZ+DARNWixKGzyCck6Y86EBOjAePKFr+CF5/mFqtn3O9xnfATIgjkkV+9K3VMQ9wHCe5te2OOmdZ3ifMDHIixMTxxrOpnrqG2z2DZkFf2R4ktu08Ez6tOSIhiAIOk36Ds42/PDqPJ70HeJnPwyVafSmKYwv/M9FwjYXofOCcM7lV7BMjph8gjTjcnARIdzoNzRiLpE/gpLMCZBG8OIGgFhCn4ttbOkP/a2ZG5ZTfuQN8AHNI9yz8+0nNOENpB/IxQwXZVvmxt0sks4NYuam77GIudRdq8JegDGnnkeVZ/cbjmH6PTbPOychW/MIbWH3ExHdgdAHqmrGJ9GwIyhstNil4anfPn0WR2vYAyjzgoub08iTPE9Fhs74HtwokmqZP61KXPMlYhZIXINP1DpEnRo+awuZICNmziM8scmckYuoaFV4YCFfpi/azk8IToANnGRPLs2Drold7MoLxuAKuxbu/AOTJ2LoxL7ASWNVNT0PRKgxzvzA9kDsiY0HudSMTWEnPlvYF6HWIFbxE/ECLdtTTmSXSzkyh/tzLjInEMcxOvJCIea+ow0+4smVHRsjWd+OgcDcBEVOZlCpFn+5UxrwSFZ8LyaCr4bdY/DggNAwYEyr3/Xpu8PGJ2htI+VJM9Ram8DUtLlxQ+aCpqSs3SBhkX3yaxIy7yYTu0GcxFzyFPuZ0TygM51Wpcgr2rIhRY6l0x3zaJQawnBOybKt74+OnE5Mg6uyYq/t0wzmOGX+JGZInfMVWdTuAFqVcph2canCSx2EfspGwDeZ4D1pwoNdjMMbvw7WK6Qnv6IgM2KMTGQjFpt+51EQIYE0/NGXNnF69m1DEUBfAgKUG6yLzH7Dj3KQYXU+7nT2i9gQnJ6TyDA2B8RhJzbY8egn7gOmYHbimFhmbFvxOzITh8QukDnxgqmzNkYe5Bx7SrH5+XEhfURKsqqVDE3GgZ0HekSrVZtzffQZF8vzZn8B35pUJTAAxLEtemdsoLdN7ZVas+iqVWllDRS6ZKm1xt7OQxvtk1cceRgZEMwXaOQr/uw8SBz4kofVOx8uOi8eBjWb1IZ32sdg+tTBxAlk2ZZ9QpWxN33NgzRpMLeTj+IlcBW2Vptzdz7AHdFN7KoWTCB2yGwVhzs0Yz7IRp/0kBlZ5Cb+54Fx9GJG8GaeB++2yD7zauQ0dCVeUy8xKLeZn/gd/BjosSaPmSMBnPimoRZ7XUL4xHV8bsjIi5Bt3dRY/1VNWftVJbOYMF83HmLzYiv2ZT+OrTsPerY06dIxUoemLSNMjAWkxlCm2L4TmzGsDpRLZcu2jo59XWrYIhX2FfhivM7c2xbkqmoA9MSrsK9B3we8QO+dF1U7++EQXeDZdvoHJgz0dO3w2kZOERFNfHgTv/g2eKmBNqywpAC/+DV9Qo/RuzRjG3487I6+2BKwY3cJybxg2bUjL3Ff+Ghwv6OfB93QhKfclBhE/5WXIDDJ/OnIFTGSCpRVtUjgd9bXoJ7NXMOHlWkafOAFCU/7HaGx0y7uuaKrayALs2UbkwbtUGLHSA25oQ9f/O/UdGgz31ph/9BzbFuNeLcqZa3ZqTupGGsIfQdxpqNHXGCEBdxOTroOxlijzl6WG4xqp/Enh7SsTcvS1GpBZ16ICaGMW6BUZR3ELrZCILuojVXLsmaolH3skIp+QdsV/eIqY2h3Phpsl42X3y8y++vAHtE7qAdx2IZvaBDbhXUQ/I2XUnmhsZO3g7hnTihpzBt7Nl4aVS1yFZIk2yr6s55HPBPkBteQK1kll/DRmr4248Oi+ETqZDfZBgQOQOdB/eCCWpXM3pWXSJigHMnXTkyOua7GlGmHP/pM7RFx7MjLqcDOfigZulWxM+POi84BjfDbJnb0Y48eR/qDudB09OypwS5eeO665YUYdAYW8lTwVy0qt2l/VRMn/dTAXVe+LN15yZnYHtgd2Y5fEYCMnIjROSyGVmvrrK34KI7YPGayrQZxctGqyT7HbptU8Bj+KlVrGgRwaJccOGQV9WHdPkrHvYiTACiwabBebCtHp88p22qpTfK+ratiS0OuHTr0kOrsQz1JlJTcLtDZJVNrK/3ClqzxJ03GNvzEVtgTfHC//vqrdmq181JxjKFXXqwHUpMDY3bqoVMXkRt14ROHbXSJmFiUphgqscm/0Nx40X2Qt538byv5qYYPB3oOYjtmbeKOBgJ3rpN79KNj216Q15DlOddaqYimqJmDPO7zZV0nvwc+Fy+rN/qDfeOu2B6bG4ItIYcfzqynQNZUx5/YuazSsg5V0+QHjYx9yjDOVDOcxRwNFmzbOm2ac8Q1MmyrCgEuNTfBzFpftG1t0h7EbXBtvVzeZkxbaqR3ff1ypw6Gjr1pMH/gt218uWih9uz4buUauFMfDR2Xy6J8VCrsWjB+pS4KOnGwhWInMaW/sEHHx4PYx4PQXdgzBnMuQ9fFFDCoUMZM3FlTvXcopPgzCIYZnX06A3+4R4vehXsDMf7gI9V+XKE/tG4Nny/IHti8K2vtFFfMN6I3xGVdF+y+rBfiRFzjs5oaMRn0b7zwHvhaimYjbwEuEuNGPpf5wWAw7BKWR8dxKlHmISOWQnfHDkhcErWc+4eOP4M4b5uI4aLL26KNF+8XPsIOsW6ZE1ZWa/ASl96V+H39+lU7ten5wUV6/3pT/hXhx9eh/OurfjR0APA+11uuafnXoL/99lvUK2ZgidbYj/nZRta16dOnReGZPliqiGE+trLlyYxNvgq+MQ7sYh/B79RCIbC1Uj6KJQ6d61sxHnzE76zh3758cM/X9cE91CAGtlWGSd+BMT1z4Ab7wU7sQyuOMe0QtfymF9ZjxRjwsYvQKKJcXfmX4Nv8eLFqYa/aLqxd2oVk374e8/83u2L/hY9sV+7d7vsVOgv3hbnEWPr6267GvesgRzuF2dqqVqsKWJYXjFySWjXqzrYGBsTW8qIXPjyuywbNofJANrTIkqwF+hVb7MZc6YKdsjgy1/T29sZHuE/6/MMP8K0TL2S4Si6pFTXKwrrxYbVTn8nLlY8qHRxpEGHWtix6vVzQ1ajVFfGl19dPEr13PuZfqem///3v+vW3K/cimoCLwlV9fNxPPYv0Ri20ZahqYw/SlL3UoidkDacGWpV++PSqZX4wlzBNv/5j13FDoxtxPfPwyse71MX7+03HYUml2E9HR78re2lkNnQkfity56UKgsSxWhNbrX795a7cIh5HqaBp4PfjUOpkEOe0hQxpCSdg2QDjwX0DZasKNjjPHiNh012dIuNElhJ2bNKknVSW7tQLbMTzRS+vlwmfP3+GWJN2P6RlWYn7onV5YZ1SA9gYNff7h3759WfdyFf+osXb2+uU8+nTRfnLB0hQ4jG69P5+x4auY9+J+wHshGcoOS58/PRKvFOwQUGP+3r/2tXqhZpa5QYPgq58RBQtp5qbct/U8MgoM21V07auc91TNiKUWlfDsqB7YE9XaIsf2+RpKEdn0QVsqy2ldWt6m3+BZVGrRfmXvplvCIyOamgtCXK1hjBp8hAadDHgTF7UB2NiBkm5Jr3o0xVLB9/ANWtP/XSp2CNgVXKWZxbTYbng61B0sSwjknxs1OGCx8avQ6lhT6eGZKmzcDpBnPEHhZgpM/bZVtZ24FkfkZs9NT4ObIiPNoIkHaxLcW/gaorsyIiwpa3CvaCU+YmHxSXq4KKFfYEJpkBCZVt2ADlM0NVAcdZQYfvAzvBitlLzg9qe8i3iZOQt8CMc3tZKC9fgaogfBC7M+uMR+Q25yU9qYVtEHEuDWO/XoY5fA7+Ev5fLgmwpJm8QXl4u5BXhiHQSIIyjX61B5/Q0YiwGpN0xdGfTufGh++mP0V1VMn/ud/gxqMGPxfDzi9kFrhzdp9xWpXKb0FIgskAJshkT27Ri3d61Y78NfQPAy1KaMxSFAiOnJi74yBFH5tO3SsK3zPWZh6H4kPHCWqzIbQiFobM+xGJNLMAoMPA5eUoN2daUyQTkOgmkgdzQBDdADolfqSwJHjv+kAUmsEa/H+H4ffS/3UP+/zbvk9E2tvo5/Kd2OkgwnhMx/Xt44v9dO+D9AxCM8P87+v8MHznHfigQu2zr+edf8ZlMfA8Q/06GHQr8jvmXvSLzARtNwJPof9WHqKAE/lmVn5L+uTWGTrujz7/PV8aPYfqBx/BbE1zgiYj+Z//PbXx4wnMucU3fNoV8giSFThyg+T3P4J5wYv7517Zm/Iij/nQ8bbNPJyPrSZJ+gPJhIx4TYlt4vgGd4DpE2chnfbBxZM8sRNq/L7uiP+1Al218KxmcBKH++YBE4sfij9MNvf7FwSQ08wz9n+B7huhf2K2XdUG/ZQdq+vaks0/cc/xsBxXEDDzB4HiaB8Dy6D0apk3XtqLzwSTJAqV5QDPbx08naIllhva5cT37dsbCzs4muuvGnd2el9IkKDwnSIgIi0BjLV34bNM5z6njnJl2xbZiPmAb2x4Aue3faR61A2rSfG96+lO/0J8B7ZRbpudJb5t+5k+C/AZaJaf+A81JaiVP5wVNSn3FpymEn0L2khspLiRxdufGLw9hfV4QpNb8TWbkMWKsM+fwZ2BkBKQztnocVVLLHOPYSKMCGXtWruCFwAngbMOtCXociUWrmvbHxoOL28EDhx1aa4Z/OnPqzfztdueie5BbbkRZS+KosmChBwuG5MVH5EhWazXFiGPSMJ+L6M7efOdFQPbnzjpkWpmvwqkMAEgJ2XjAKRs0dE4DnHZJGQfEAQ67sr5tE49AQQE+AiGL30zpedjMYSVTp5LQMRm6kTxFHnHIGDJomOQMfaumrNHEHDGy/ZjR1M3gtP8hw66gZJscl551Hr+dOE6ok0dScDKtLdt6HrEFk85h0I+5aqV1WefN/7ouil1V6IQ4bp18s0cO9wk9c0BnUXbyP2fzo/Owz/iEN3V7YgkDPPzOYSt0KIbMoaIzo9baeZO+5mFxmfXg+JhJSUU/Me3U3r7f2S/uMyYL9duKFySxCQiNbehLDo9OzbDhw8ELiB0MOGxKbe3chHb6YBSbY/tIDmDIfGrvxgeFO3V40nnynz+Wfa7r5LboR0bmbOZkhSeQMEV25ud46gyl1PChqpEP8rAu5NvnBL+IIS4rLxU2RUfsOLjjj5zYHGjELjl04QiMF5wAABAASURBVLMLrvO0zQNbV+j37K0Ex5nip8qqOuunk8sD/5ieuMhZkLmQi6qmjG2YJDw6Ib4kNjtrUxy21Sq6TZy52Wb/Sq5aFfZvPJBcJmy87Wr4K+hnHCTlbzre8gKVmEduJ/4H/YKmtVLSmnF4WhU2Kl1ZAvIrhTY1HJ23W9ednEVWubTix9SLT5aQx5MErW0V8uxSZ/1a/AEnWnEkRR1bppzylBMdhn7GFB/TGtrELk327Pzt3IHRCw8k68xn4iJq74zLpIcYlYoOurKt/BkgArH7tE1KbPJiM3tq5qYuCup7+thx4xqaD6+FrW36aqWN7xsvhBJ3F7bAG9nVSq2aquqEdvYb7UDJTs1Err47MI/8Et+sG8KYh+YbLzTuxMIPvZEX2wjdGdeSijkjx7Zso7eYw5AIlCbusjX2o0054mfqg1LHEhP7RY39KvE9qI1l1hCUiGjYm/FKnm2UgZbJ83eybRCAbdmsS4IfHVnjnX78tK2llRoQXOo7fg3mM7bNg/qrWjU0DLVlUfSGLjZFf8YHsUj9QYSu0hL7gAaIYxCYg/UW/c44HiI78ws1E7MDqWXL+L4Cm6oa9TKIm+gbB2HOGWJa2+Br6ostDX22ZXvyhSGktpW51MW6LjqwNy9PgluIsQUlhIQWee0bP2zMePLGllbEGuI7HwUTg8Qo1/P4FVmRnZcDy9qQI+28EczevVM7Vx78xdGq8Xuedmqi4+s694p1W6cuGyWQdOIWSIwCoQetyEsbslnfCv1QgVjI0cqLj/jq8pzJT2d9JkfZv3A17OjdlDq4zXuXu2AHtyr5+uCNY9ZgayVDnbq5smfdeMGWGqngYYjc+E9K57pNXNd1nXtgeFuLv0OhsSNJU95BPWSd35EZfUFmNvhApwYnJUnp1L/gTQyz5jv7tx4H07OXNjxP3ySrqvBnmbZs6ybb1FL/gy07tSAZunXShScxXKDf1nXiY/vB3tCqzRhfeaF/TL5wNrVlO30Hd7CAQx9bEqfE8P3ru1ylVkWYxox56Dr5jU/iaOTNJUEyYYxD98c+U7b8mMuLp8vLpsa6sS1Mn3av1HXsTnth74vthmlEI8FprVi7p48rfgnWxHXayrx4yRW/rrwsty37O8CokIR+JS7FOLaJI3ZHb3CCKD7BKVnzsE1sbrriS2ovutdtm3FtVSroDPE9eznX1sxHVuPl4eWyyPiQ8TLrSDJjS2qMQ7tum2Sd131q5qCuoif7U3iqmmwIMK61LvGG/WA9CjlS0+jWWTNpzbzUQXyd/5LnPseSZVs7dbg/clyt1NEXsISMoeQycOel+Y4dB7VQ+Nh4zrEHVFLGAZ+OI4OgMWNbL7zkzvpJzmxPnQWdbe3oDSRfTEx9sM3TxnZ6mI2Xwo4D+NCO/oXrRvQdPEt8/fqhQQi2yzbjb8MH03M/y14mJKxr04UaC99O3cePQa1mLrh125ScB38jr+LI+ELdYTU59TnPOr3dDnKDTewxiU2Rj/gUWR1jDj44H+jovJDe2S8jr8O3ELPWFFdZB/f5QfPKxxpcQnZpaSwIISXhA0zfjj/SnTq6cz8U+ZGFOAitlVhs1NQFOxvrRyrkW8oJr23lPiR0mkfkDSVXZcs11FmX1yvr2VbDwGppF+LatFNXWT/5mHG7HiK0+N5phwS9jTziWCVljFE6D/CQ7NTMgMlGVyZ8UnzwkTdxWVi329YmK2TKf3ae0IVSgva0pXQhP1ULNXAnFsd8kS3W95iAIuSnbqOrylq3VcsqtfznZpeb+J6nl1fwl8HcooW43bnH3KkhyhB/jD7j23l/tzPHUpBUSnsj/jfynXgM/I2e1FZwB2voKx9uPz4+JBMbXhp/5F8ef9DvTcKRy6W4L7rQbeg4Zpzf3l74SPimF168L22T+Pi989L8g4/BOx/4Uxd3au0+r81j1kv0pQ4OJm/UaT72PfNiaX78u6I79mV8EP91WZT/rO9OLn/99UNfvnS5SrJVtBNaxuL+9mBv23V5WfTDD69zX9+49ib+jdoQByWOrQV7w/ZNnz6/aF2bGnFvJZk/N2p1x0YCq8EfeahTZyI2yVPoxYEJ5BK9fGjM7cSVvTq+NWpwXRfyBMx2qLW7ksPXt8K+gd7GvLD3howRVUg823c+UHY+vq98ZH5hbVRrsq0be3LikHx8/rwpcRijzzhIli0+pL3qBf/FsVFH22XRgm8MiUeXoDmfDwY+Df3jH18kfBz4R0qU/wrDlevpna+oG/o39I8UEVSRT4P8lwlF/GFVcmmb/N2Artj3+lq6vDT6K/Fd1apFjc7Dj4Z2CJ03XT925WPh+/u7prnUYlu6/vKXF8YkhvqKrswtS2kjZ9mbV+rjlRp8ebFcd+LYpw1X1vvB+iiXCiZb3DuvyPvEPPrIlfiQGR9e2Fu3bdGFeF3WRQ1iszZNsLJX/fqP+/wg/+nzorfPJdcu+ZgfHH/8y0W13InlHWopNgWyj3b20NYszbo52I92YrWrzzWoGZfXV+oP3bGjE+cb63QQk3CZFuZ5Zl/58ttNBwveTDZiUPjFqYX94MYHMqbQ0Ykj/pHMBZoYZVucgPXTT38hRtj+6YV4NL3y0TT/qejffrkR58ac9fPPV41p4+8GtFbY2+b+s7Lnvbw25OEZJIn11y/w0L9cNr19atRHE9Fgv7hrm7g35T9J/0qsXUwRE08HBzKtFnJyjoj5L6zzn+yOXEIiWUn9bLO+xNGpexr4GnaL1solhHKYMT6XryWY13UhRqXLZcGGVYlbm/54Ck5sB7WQ+Gc9iQSctjGNQQxBDaDP3GWfu1FfsW9nX4opEyCM7I18rit6vCh74MH9hzjiY+aNN8bXKmG7sQ3aasju5O+uyIrf8SH1t7KHbdRmrkc7sgZ6ks8VvzZ8Kmqs4U+1h73oij+mDVzZyxO37MU7e/POnj9QcqVGblf2BOhiy0IdNYws5JjcRAfhYxYaBDUmTME1aHxOzN89hQfxwK9pM+QwkRPhW1E3RezxEZoDgoOA5178zrNGYnhlLd54jrnN68VBHDSPXN+nHYx6JxEq2aZmV7lErAaAz8xvxOiF2tq41tpWe/jSsHelXlf2iyock5BRWKpvx0quLpemVlJBb6AF8HMjl60xATVhlyw14m1b80gT02ht5NLn8qEb170BQ3CRER2RXchqVfjYxfQU0Ul21psiEznxKN3C3NDMPvYgHhIIOCM7fJKnL7bFOSG4yBBHgUxe439Dd5W1LqvW1aIrykCxN21sW1byBJ04kAhNKfi2mD4YCx1W/syoxJAn2KD/ACH+HfQ4uG8T9X8GgcTGedgUmCRIZv+d3czNzh9+IFBhPM7ngQEQ44CduT8Qy3g6wQ88SUovsgPpBxLstDOidCYPvHQ1fWQibcb/DjKfhZD2zzS2Zfsb+qk7ehJk23Pepn3qfcQnTKFL+z3Yljj/rNO2bM85fpXDtp4yztagfdLRy5kY/Bm+4dMB7JPHtuoBsmbNfe935jK2MylI/tjqcYQu8Bj+LvOJeLQREyg3MCVCM9sxiyWygUdu+yAiQBZJbMg4OsIfgHGekJDb2Z3yQhtcMOFJ+z3Yxo/fMTZj4HfM2cuLQtb1N9knlhBhXxZb5+YkrbA97UBq/EmfKS6c0LKRDuY98GUKEzcnUtQFxDFbSj5tIGuryWoqfvWHAzGyreTerjkX3OkzOoZkax62lT8FXcC0GWcycXwCVuIjvLGPSdj4Bcv4GfuJ4OfUk40Peg1FXlXsoId8SOb5lDEH0I10LNlW9IojbcBmD5gEkgsincfMHRf1QfwG8ycYGdEnlROl0mDvGNAotN/6FuZrwHeQlLSn7SAYDDFvfAQ6vB1eq8AWcW+qarItSxOK/okruSSVBdujpQ+OqAj1OkRsLM3xo/89bXhtCBCT0/bU4QzG4JdeYooOBkhAFvgxkIhTrTVxCjZ8RFfmJlWoNX0eGDJQOqi/3ESPMSb9KdazLwoNtAo91Wq2duYCkTOmfFBTcGgHvciikfnJnEsKv5FjWzaQPtCQyxBKYbMBTZkdw2wYZekBgxykH3ozF33KQadzF/XUyzBYLnqHDm5Gnvgg05/z+B3pVSXbciYfkPkBLnkQ8we2cD912nV2HjGEgTh6kF/kRTbWgxwJnUi0sq4FTYFdkNlMHFHWxU1gLpDEWJmcLdGjnf8pp3SxCuopJ7Iih/Rix6nlUAcdGEpoqkmYq2aUEQ8qXzGUWRB0++BBtMPfgwY3NMAFhG0gaKxyTfBs4cP/+GYzhwLbs5oIrRKr2CRsEXpzMydmbathUGvIKqvwsTWp8cDSGvw8jI7wAMUYFs2cS9PG2BSdI7qZHFFETBCr1hAEXUUo7fPMXpS+bRUyC7LYY3Tblm2JmDfmglu4oYyIKZqf6CAc3NjddOQmmpcT59ogkplnctqFPbanHdVQgnymwA7yEa/ONnv8zsROLnr48TU27twEDyZxTTmwSg1jC6OsxGYoekTfPscHQQ4vIeDGjpvjhk3onTWA7MwHdujuJGYH0gYnjqpSayVjr9MHKLVZp0Zos0SaJhj6nYeeOw8iB3Z26ncnFjgoY2NVm/ZlbU2/0I/FMnPWae/EI6daqaAPb+zfeTCwQ8Xko83Nayv8AYUpsq2wGIM6fuw8fFx5kLnyBiY5YlqRpxwMWmv49gCeDpdA22SVWi2ym2JrPgwd6D+QedAW8qNPHAd+HuRJ+FIEw1VgOS0tPFis66LIZRqSQY0CnXnWfvxr1HVYGrZIVtqAOOwzJrZV6LQ9cyiVYKcqqJcYUrhlsQ6QTXEsyFqqaQWUefR19p+DXOQhsYqXoAigxLiXGIIFiC7LTdrxaYc2eYzdtuSH/hbZxMk2LxN2aHdUIINfqNRaHiA2CV8GOgY1cLAmEiKL/EtqhRLAPGyImG2XVcuGTRRWEa+VcR6M8rJuXZsaOht0aauKFym74ktymjGmIFXKGJVYYqVmUkuZMD8DokEnvttt0uAmHzu67NLLtvHiaNHLumlBR5NV/IFtyhLHqasxsyiyKXUFbrxE3fudl4x35A7mle1CEGn0rqYcKKfpUCBW+X8Ddlb9ThIGsLSmF16GNGwJXydgJ3QtPLDCGrQOajD/Wbe8DHvnI8F9v2kMKftVldVazRqJPHFckLltKz2Rr6t28goxY0PbVBUouQDXlLWTrzyAS7HZ1MgOH/7xNHjjBfI9+xDBTO1H3k4QzvbAvh22gZdDhj0P88lLYVsFAS72CopObDq+d1rb2shBw4bLumpty9xjRuapXXGs66L1ZdVyWbVeFpmaUJFrrgkdv8om1o38AcwNEnzlheWBPyP2sh+IozG3rNDwoHtB1uvbOm3N2rjx4kEqqAxgJfUb+8YQNJ42rmtpXazIiG9CNi6wtg/do496CD5wELMrLzAGPrSScI8YDxU2IJ0+uFMVHXHvcZ8xjI0F/URKWpZVBWJdF16gvdBvgBU5wefl+Vc+XsaO6Qd29NEiJDHvAAAQAElEQVRR4aljTD9wQiKfB75IC7ImP3Go1rSwri+8KImOdSUmoaVGO7W9s49Gx50XRnyX00HOj/2OnKYplRjE3/RbK3XylheWN3xPnX757asClK+ufBzaZy5CXTMmDf2Ff7NWLdZH107M8kJ6x6lBTjLOdenOHpwXqdMe8tXJc/DRb1mtLVouFyw31+R9/r/lDhJ4JS87tJim0fWAySHbCn8jL5gxx7Hx4EVt2ivxrLYKM/C3C3fViN/68iKDP4Jwk2GOD6014lnK0r1Qqyv1hgbtrNdOvWa+0JWYJwp6HN/WMTWmkhp5WC/knnHnHiTAKkNP00auski6ukYZnxe1WnAMPpe2ZVPjTwFGmG0o+4SCnqGqFfQD3wkI8rdtmS/kshZXdDfmbcuVnIZ0EJuBnhJc8FkHeXp/T912lRu0Dbm0Envirlx/r3xEuvEy76AOb6zHg/Uavp062o+uO/tdI0Yt64o6FDbDjhx6sbU6Q+Q364WYN9oBxirt1EOPjHwEYb0N6uVIfZHzOzWa3A36gcKPQQT0OELbj4GMA3+Eb9a6bIp8SPUEcYQ/ICgb+VArCdsW7KaRVaSj6bhhGfYMCg21IVdk6nEMig8TRaPU1qAeUhcjMVhKqYGduHTwZWS6gbOmLGQs6G6tsRetenndFN0Dmw4+0AqhhX+21ar0sl2Ul58X9tZlxnWwNrvSj7ydXMT/7OlZr3f2947t4qgIlrHx0J2PD/kAdBArpjRgtpOLCy/OXyU+etxZizu5uPOx74b9REEYoWpWbOLyLg+unXzAOtCbvH/lg9aXr4eOO/4dhrzQ2OGRqsQHmSv2DuWjwk9/fdN/+esnfFqo7VUbcb99HHr/8qHE/E597bxczR5jFzZaOQbB7qzjTj468TnQc4X2A93vX6/KvrmnHqmZTsx73+Ed1PUh3FEjJyK+lK6u3Nt+eb/KGMep4qcTC1KnAcGBjB14//oVuVe9Q/uOHthZVxdZqwYfrGLZdrG2S9NBvK9fV+g/9MG96k5sIAoLzYH/nXYoth39ij1S26SXT6s+/fhCu6gWsdbuc787sGPHoA/yEXsxVhiqpO6dl/r7vhFncx/V9esvX5QYQK7ehw4667Iy38j7rl9++U35T73GpvvR8X8HbhN26L98ZV1SJ9n+jpH5m17eLvrENVV4O4hNo+5aYmipbLFZoavrIOZfidONa8tAwLpgF7Sin5gcXHfCf+N+A1H6ygfAj493/Nyx7Y6tO31yRD5D81vuhx7rv8q4XFrc1FysS2snHjv+e0ifX9+Eudqw6/Pbq964T1oKOhR19oyNjfuND+v77St5K81/Cfnpop9+eEOetK6rPn96mf6MsWtwtRG/cQ8P9Y+/3/Qf/+NdP//9i375OTHG3r3QWZBZrTUtE4a2zXIdevm06A0dboJmaMU2Fox2aveDPSX5O+jf+ACLC9DzgRA7MJt4dNbojXsQeDmNH3dioewFqIw+0Dq4Hh+3qwi+tlboWCCBmprJ9flGfR/0E5sffvik8PVx1y98DL6y1q58jH3/elcrw9uIyydFvy3W6Kof//Kmy/aihVxKhY8155dW+i3/wpubh7buzPcZ+40437Hp4/1DP/34g/7P//O/6P/4P/4bfJuOAzNZuwc1ecWXXCPid6FbHDf2qp0aMsYGt7LPxKe3y6rPn8jTpCMzyBG2mHFbSx9cixq0JEMvLzX3j3wII2QqYl7YBDks5kPoC/k2/gqbm55/8SIfoA4SUuxn7iv7z67P1Pynt0U/fIbvzdTbu379+Vfdud/xKL29XJR/LXzZCtpl9k1+OvtFx4+de4xpF7jQbdjyemlaqmRbN/J2ZX/rkiDXl1/E+t319euud+LXlkXb5aJcu5/r5kps31kXv/36rp37H1P80fHpk/W3v73ohx9X/fDDhf6P8DX99//+N/y0UKkcTszapn5vovQAgske2VrT29ubfvrp1New7+31lY/or5I1c/cfqf1fP9grOh5Rn/cPPpZf2b+l1qwLeXoh/p9ei7EUncVFYsXv+M9qEaHRIOnHXOOdGvoQ5aAgD4JwZ2+Ir0bpti1TtyUZu3tq56APorNXXamXwd7SEZA4LNxrFHW5rm363JpUjPOfV48tbEs6iLfhLRAXYvvCPVf6nQvDkesc9xx57zZU+LzrDv3Ote+Dveb9/eDeZ58yFvxdG/YJ07O+Yhe2tCot6B34iMl6ZR9aoQWtNu2T7FKO+AnZjAnq2f80+0tbtC4X+sfcV+NbQ8Yr9wafPr+I21NFXidvRlCARpElm7mFxjqIJ0tJA3/TvxKAjMXRyMkE5K7booVx4tZaobuRPwPUdAWETGxjfQwEJPYDXw/isnNtGyiOPbHxkuc5ZBlEAXbTQWxSt/eseWr2Nts7sT104+M6aZVYT7a1LLFdHGTAC/5Ld/ZKkeM764lLiCg+1rDmftPg2VqDj3zh504OZWlgFCZqGOOgiT0X8p2aYqhq0GgId6YOFCr4AKwSMsThCl2nN/CjkyPg6JOnY3jqVeQBArVmQCJ9wnVVhEnqEYgxnTrpiHqghXrNKWjSBn+CJ784jCEHayV2in7m9d2RfcvY+ESl/4RpA3PRGfkHeUgbiG0nwGkAY5KvqjnQlEHXtswAMSH634MofHL6oSBjZKf5fwRPGZEbeAp76hw4lmL4hqdIsiCe8MT/uza8f4AH/7+j/5/hCadsfidIfkTW38VFj8MWtCfoT4fN5J9w/2r4lGv0fM+SooxfacP3jFeK5YkLPloK5vqemYnw0nw7/zAO0/fwjeo/70RG1AT+mdJzIcW22Po7kGEG4T3nWPAP5sgJZAgJlZDeCaEPhCdwYs/fSctP5oOZrjwFBfE9PNT11MWjn2nYlUX7xHcCe8qLNNY+tD08ASwLffjoMskJPpT1yNuzjRmB0D7b9P8VWJ6b0JMu+gdGfe+vbeVIY1t2QLNNzk3uMXWape+O8c1gbAU/kJse7AqAUkhGfjKwJt42+EjUtyOj0BldufgFqprMODZ8I3x2Ikvmz3cIup0Y71z07lxkTnkS6iZER+bFYVtFQGk0D2wc8IYn42c7+/wwTe1Jk98gANvIDYi2Zpxjq/3EBX+CTFuWDUj4//yh/Xb6996DNnq/IZ8dZMSXDP2oDTu8wGMi9ifH4betQp7EvPTo04EWl7mgcVWYcwb5+2lbdkDTtzljgXuAJIaCBH/GvFm5c/HNDUF0Z66YdMXI0+foE4ed2TFtsY2ME86cWOLMjWJyOQc6+eNPZ13EP1DfnRZigNTWSZvJ0O3cpCy5IwtBkA8YyOkYFB2hyUNJ9OclaoPejiyCZGFncWFvU/6DfTaRz30J/s8hPwainz2JFZMXLztX3QNnUpPMKBQJScAueIf6XDuTVbb/AAsPhK01xbZQxOYnxIfg7NJz/uBO8kBnbMtc8IiULHV8Prh52aH5XedgylrWRbkRhEznYWSeEFx4oy9yI7NVm3ydGEZfIHMBzcPwlxqxrIoEzSM5DARlnzGmmXNGYmTPAT+xMUAoFd1PXbF/MN+Ii21uzI75MJSXyJOeOYGvVipaG8kFTLw0iHdycycvDg7INY7mcVr5k8GIsXTSmnaedMY0SjJyZXOeN6CRuRN/cVSd+plEJ3rB5YSa8SAfXQf7VWSHdiUHrZVOmWL+gK7DMiJCUZkYdOQHFm60l9aYz+lJfyQfgdBQnBl32hsv/MJra9ayHB7JPju26etfHoO66UDsjA0DKrvUqknwiWMQ04FeuqoqBR+68YhfQRdbC54OLvUSkEUMduWwrWol2ycg584D2B3bXdZ5RCq90Miyn3Di+J2n+bXNPB3OnVxHzmmPtSyrGnfqGWdtZu7GdaPjQ8FXrSn2Ljy0MZxyEu91BU9N2yUxEXo6dCNzkUWaHia2hy+4Sx6HDtbeIE5VTQHbuvOC5v7QOyAMQEYuiQt5Q5wa+rI+py5kQ8Y8tUOOB3kJ/3yo4iF11hNMDftjzI2Hpzx47Vnz+BYZHZ7QLUse7kq2se2Y0KGxzj+IkYu+ne70IfMdHwKxNfrT9hgFVRpMpMeZAY3g50yj1qzUuW3GzuxsUwsm39EX/oMgZE8OAaRT9+xPGmxmEPr6Zl98ICbk+caDbuxZEresEXJWxV6b4oUvtZAH0rSDl33yrs5DXCfegzYv6eInpIqFT/0Dfw7kHzwIzzkmEsNTTqw218FdV17s3MjFTm7DMxJv4pq1uCdnkBZ2c8o2MWkqlyTjZ1dsje3xI7JP/MBGetBrHmP+Cp+eNrZWSq24iuflgxdMN3Lasemgnwfuu2LLtAn2tBVa7EuNBG68YEp7EH/b05bslWc8TO5WoE28caCxhmJr4mBbic/OC9cba1bYFghu4H9HT6sCNWQbkGrKKPqW6dvEANrYEBmxMfJTN9nzIkMcwcdGuvA2/BK6jexgmsqNeA3ikP1TjD1jMyRlrdsWjIr/pFU5Kjg6HUTHhtQkQ86hQc0P8IM2OUlrW/kDwTzvvDw695CB3DZxV15amF7yAjE9TESObdnWtp3xzL6SSVC8xLyotYY/x7w/ix0DHunkEUdsHNhSraBdJizLil4zK4HWQt3nXnq7bHMvG8h4yrKt+HhjrXzwQjMxSbpC40jgJ7FKfhb2iQsybBMHsMyFRNgT/7ZtUQ7b6C+wUjWrtSbbyhG5O7WffWrnmteQuax8PEEpEnX6M3TS5MV3B9fDqsY6jhjLjE8bbrx8vN3eic8dXKcFqNnoic2X7cILyTOOVaVA5uIzDOqs9dwvYBI6xYuozhoZ4nuu7tzHSoWv5Io6iO9Dd17MfvBi9q4DPduWvOUFVZ81horpb6fGo2fgV86Y3IgDkqJWGceW6U9+eDFkN228nKpW2HLgy6GdfaajW4+jUDCQnT1ESgw09XZqIHSJa+LUGvGPXOEBPFk7L3xgzUtkl8FathXfwxN5VQ1TsRj5zBKbwYvOK3G4T9oy8QsPNt2pl9iWOtoTPCMyCaTp8Md3hDGSwreupYVcTx18KAtfZ49d2JcvL8lRU2vWC/3QLdTstm7EHnuo13zwTY0O+safzLUiN5Kif+e6tm3bzHVa28xIsTMwiA/uqeCx8YNB0dqhG7LTThYV8WmtdEFelbAhOjr2NUV3qJID2+Rr07qsk6iTpwFkPjYk3qmZbVu0rRdtfECZ43WV0RE628hPfRsbCppNl8uCLqmayEGX+bNQ+xdq43JZmWvgD3xjL+f6cudF6o19NvkI3YI9C7Ge9wPkKXN39qTM20ZtILKHbtxzSNTv0WQ39K/aVvSTl0Gsd56bImejzl9elvlscD9usop8brSx/3j4INkZi8OyGvgSoVerUiOmTCtH/qX1xgcypUjmy9khGKCxCqLEcfCiNPvKx8dV14+b0k+bj7Dx5T79Bs/HqysfsVLLQojdtLQVX16m7oN1WmU9j+Qpsj7Yk6PfsvKh6gM9Yh0mzpq+73yIzD3pQNam1pqqb4DI1wAAEABJREFUmoR973xg/uCDE12dR8lnB/tFbKSD2Ans6NI19rO/YgoqB/kDqfMY+LmzF6ZmPn1+4+PbJhf8cx1ZNMAxcVZp2s+9Re5dBmvJxDm8ud/4xz/e+ZjyVXbDhk0dP2xRUxd8WFVVytobfWhgwo3r/I0a6RlLSpvr/Af25i8G3PkQA1pCyG+/8eHz5zsf2q7aswfwwXJno0xNMh0SGfs+iOMHH8izFGyzpl/BS434rdTlsqzThuiddmDjlVxE5sLaSK0F38nFul7wY5Ft8SMTl8hp1cixQeHHuCv/38+njKQaNfg39MGH9+v1Tl8avdjfD7FV6L/995+0rNQcHy71OOxGHRyAoInsJn5lm7UmakGsl7tm/LA5bAOZg/wlXvlLTYV9C2uncT8kPmYMfIBdrZnYSllLttWqlPV1cA/5/vVQ6m5+QLC08KzxwlrfqYnkI1ZeuX+/Xukx35AdGzQPY5/mmt3WTclvdL3yAcbMP9dv9J6ykAEe9fzSN2tXoWwavYmSVuLFpGwrH3JeXoK/M/chhQX8OT/0+tb4mHpRfBEfTZWvMpkMYQD/f/6ZL5oTJyXnH6zVK2shNXJn/4qvydkYXY3YDWg71+WFa8Dr64X9tWnh+tFakfOmQn+uVx1Ce1HyuR936ruwZ9Mr17lb4pU6BPJh24b4YVtrglbU5cZaeyV21oWPt5etUdcf+vXXf2A5iyMsMr5Jr68r9MClaF/1+vIGfGbWyvHTTz/Qp4ee1kyer+T7PnERc8ZgzDHm44Nko5f7qfj/gZ0f74PaO4jzDtx0ZQ2u5HRdFy2tTZuSx8Tw4INbx8Q7zxbvc60dio1D/6tHRx56rh1dB3Uz9JefXvXKh9DXFym1dmXtXLDvcjl9HAh3SVUNJca/PuP9wgfJF/g+PgZx3XS5LPpgX/n46Pr6ZdedHL+9vUD7wnwRz6E7153UwY2avrPHeBZkV/aror6XZdG6rjNGhIn7lCj3HHccD+CAcuuRvfjgK3YRdwzDviJeVsvYmkfDZNvkF9/4YBydUqlc0DVtl1Wf3i5qVdAcWtijVmyIjqwhzb8IYokais5O8V3ZN1/fNmK26vV1ASJrKLW4sz8e5IiSlstaqN8LMUqcFuQWelqr6eO2bfgljoE/hw54d+DO/efCdf+Ve6KGA7itnT1hR24Zmc1CjOSuhT2jkBe7mJry0uq7wxBfLhc14rvn2mQRp4K3KTZctkUvrPXLixXYuD6vrIspu/CcertSL6m/HmOGlPikLgKMZOgadpmJ9FGpKqtcMn/Sij0hUNUkcAPmO9eRPCcLmQ00t+3EpqmqgHBK1Qxu0UpuLA5o+aWeJBsM4wO/cl9wsH+QInwrrevCPHWH8HVZ8NVCrAQLwzTEdQc699K4hBxxRCSN0gZi50BofM/+mzbjiQ8PRK2VYv/k4wfU5KeLneOfAJNyStgyUiwZ0Q9fRGKNAumDljIhKbppHvIE2rJEnC279CCbrYm/DA9CZu0Sb06oFW0PYHJirPAWPFVSwLTBmfnqJO93OB3Kon0CNP/2jLDixwj/nijGTOjICzCYgaX/PV364X1CxgHICUR6msbru2MwGYiXdlxgkgZN8PDLPJh5Ru5Tb9rJI8v+F4APoQ+jzbwA2oz/MwjPE550MSHwHP+7+dDEl8DTNtTK/l33t7kHLrIiN/j4lBp7yknO6kGXNnQM00xwfkNMaxs9dHKawgmemrEZcE754EDFNGILDfnr3PEGnvNh/9dAlSkgxa4OL+JOOQiduCC+Yw7u2xA77Gw7J8a2fHa/ycgQtIqJalL6mUS8chSIQPpPe//cZu6fALs4dcZ2nHIh+oY7IwJGzBkoWRLq5JLyNyxxOvu4NGnFnCdkHDl6HOl/D52NuBOrxzQ8CHwOaG0huis8fdJ29bk5nrUfXOYghTe/2MP83ECRO3DqOR/aQMa2ofdk2NlVQj8H4LPG0w+d4k/IgEbQA4OJ0Kcd38k/N9UD+zr2joiYbWiS60CQA37OdNlsG7CgpsS1mdz6wTOmfY3dGJMmbdrwzgE/mWuFYYMBjSsXCfqckd9aTRn8gBFyAWKSm8+wBeZEeOkU4CSUNnE6IXGGD1zoY0NRe5E/8P3pE9MyvJzT/4wDkbHzIrWjN2Mb/+gMBAQm/8N+UNhI7Ig5JiEH3Vy0gxf7dlrYZRvQhIjN+mTE2Mphp0VP5Co/49tcZAQOHlxysT2yvkGE5YTwDsR48iSmjZv6zHXqb9LDM21/jGGHnhjRyXwgtAxFSlQwD2IVgAofhzw5GEHE1GOUxrINH9lgLr7RMD79sc/5ATIAsXKkn/o7uMGaMZ1IEcN+AjY3brLsk992KADaGdtBn5PGQhddAxjLOZAhHcRM0Ip5ceD+7EX30MBP6u9hV3CQzLMIQkUYOoN/wrSXtdcJgJG0zDh78thnmwHsahRd+ARdZjqJz9iMGzeZtpU1WYQtYFrzM5CNS1gnHoDvk0YcmfNsJdvYDqBDqumvrD8eCDmI4RPGw0/M+AOdcdS2bGswGd+ifOGFTuNurbGewxD8Tq52HiRsc5PHw0J4gcyHp1xa8C390CN1xiF+Il3iYc2hxxZZ3Px1pdv5iX0KI3i7ybZanW34A62x7yiScE5SQcOpWUP4Ckq21bC5TTvIckh5MSAOu+Zc1ERf+HZu/A/qJOPAnHvQumZSQA3ZFj+aOJ2HQVUZdFFvB750JgZgiTM/Kb8rL87yt/41xZ329xSjpNQazbdzohG8cNOduQHCzNrwTfGRr1O8iBjDTs1k3TGUbZmObWwagGSXIq/VIvNHHOOR69P/A7quVqWa/oRgKKRVjRYuFzfyW1DKYZu4oB85iVugP/KYPl3iIdlWxz7hfEP/E5/xIDgHedt5qE7byNu2rWGS5Mnfkf89DOLRH/lCtGzzILELtL4d4CQrvrBcdUCf+Qre4ojsPueFXYGYmHqYa5w67zB0dEMsl9PINIlH7A7OBoEPGYcg9i/rogQmce3ISD/4jBOX0CUe6QeqCrlW1s4IsWAfgx9Omo4NsSm0TIHkgRmnIi/4TvyeH+hC2/GV6RmTKQbHsnYCnfuMjk2RhdoprrHOLzz9NZfykD4f5vA/NJPATYMXblZJQGRGRqcTvxprMrVlUyfEIjEc2BD+QGsl2/AGhF2dXHVwwRf4Q/nb6q2Z9qTBbWgGL68ORUaVGXflJUZ0e45DJWVuXVe1FjvFR+DbpB34aehsTxmJVWKQWgi4iofuCw/gr7MN//m3erOWTxsnD/Gdsqwp1/bc+wr+5GDaAy7jpC/jiScJ4ZcKX5vmvM4juhb2p9ht5gdx6+RZ8+VyQW8pwgD7e31dyQVoJS5jhiC0kEMXGR2/JXDMdWT2OdbUf+FlROw48OlOju/sfU9bxc3cwn4Ppe7zZRJx5D0pYmXiuK4Lfl+0tA3dlrD7zrq98+Ivf/ub7x2KXVE30FutVNUE81x/mTuoiyJuDXzsig8u2GZ9Na4HmmA3FTQj+3aPJqvwp2QJCJ84Yq9trpM7tXKntna1VkDD1kWZVxRDe/IUtg+uqV152RdbSZPyYv/GS6qBrpZ6xteF/bcRj6pFDYjfVkO7VFVqrWkgoLOmkueDmGbtIUKkUzfekmKy4sIOXfRE1rZu2pAdGYkBU0Ki7CYDkvmjWWutCj9WXbYNmw8t2Pby+iapZkyPPbVtRYnhOohv8pn75dEHdJzUVOYxE5lW7N7WdfoQG2zPfl7URH6HD4yEvOmIcgwtvFBb1ga/hRlaFmnlZZU4DoSf98xCh5hfZDf6h4T8BkN0resK36LUbfScNtb0JfuJ9LA5rQf5PNTaqkLGnXvyG0U2SNK6Leiwij1DFnq6Dl5EjQR+REaHp7Qf+9wzYt8Ab0MsibAS1wVbSgd5u/PCNNeg0JQh4Bysh8YalU6acpOQH1mdD6mdxE0g5tE9c0/sOqABKdAnjajpPn0Ghb7BRxFqlbUT2TY1ib7Jxk/Gy7KqUV/hx+zJYzdV4gg+uWrV8CHx3FT0RwiR01pp21Yty0Wukl3KfZc4bH44l3nfKmw6hMopR/gmCJwAYKhl9B6yPeU19EZHJ9eg8EmySq0adF24ijy43BQZgzwlhgO7OJmL0AGPvh2Zy9ppxPnCy1oXU0PTXEuyLaMjEPniw2n2mp2cpcYFrR6HsTv11YhRfHpOVdWkiKSDRTjYa4TMMTo2ZbWKVnp/34Eb9cJHBPQOhMTucDd+WnjItVjQhczEMICB8A+1ZqARy8uMVxGXjetqoExM4M8ekjWGRnjQ3wX7othuacYx/iXv27bo9VNp3Tr424yvlVib/a4zHmolLTwjCSkif+t27s0dHwfGb9QBpqo1KbS//nLT1y/v5G7INvuJsNfK2tuJTeq4sDv2FozG5p11ZTdoV22XFX2N+oVfm/IviX/66RO4RUN41aXYXsiQrIbiRq0N+pGz37u8LKpWenl9kV34digf8z74+JH8tFq04ce2vqnVRcU4Mb9w7RrkbF03ScYHareLOD6Avt10WYknsSiZ73vcM8y1PZSjUWeupmqL8kFJHJ0833nx39lLD17037HxoL5sK6ryrzZjX3mhNrD1nXwQ32pd+Vd7F2JSxKo1YsS6tayMQc39J7GVStGZfnw8iGnvu8qi1gcfW3YdPFd9fP3QwAZTY59eXkUwqcl39O4QckI/NGTToe29a891HJuNfeu6Kscg92kPdNzYZ4q4bNRTYteJYeYXYrGSC8mKuOAQp531faTOlaPrQH72NvHRI/dHL3zofH19pW5W5dqff5X9zse08GaPzl8KiI8dOZH5/rXr55+/6uP6Va9vQyevyL/4ALTpxsfJX39+1zhKjZqqWlTVdCMe+c99L2tX/vPcl9fShY8lpE593PT+8Zvyn7dniUEvPuTd9ff/+FVff71q/gtl8n7jQ3TsMHv5ADauX+tq7BZ+Ffld8L0D0sZHt0FMYzMhUnivfDTN/XD+KzG51xnUSuYS3tjxxsfYl0uT4UsMi/3JLplcWKXkJ/TJq2G6oP/T5xW70cSH7Csf7FJbiWnnmrJuyLL0j1++kvffJOSiUuVVb5/egE2EhvaiV/Jw4+NQrltHP4jHB3SNe4UXvVxeuA/eFdk29kjojN5N23ZBbOnjeptrhyktrXTW8dCYtV9a4GsUaOdj4Q40suMhcRmeH//vXItf+Ag38MvQtWZ0NHweE4aGmMID1MGX+kjM1iYV9KWFiZr3Qp/ffsD2UmK4c086Yw1P+NmWJv26blrY60JzgqmHdc61kv721x+oqRct0JWbDHOndkXexfHlyxW7WEcYYvaHoK/v1NH7B7Xc0G+oivhsWha6HuCk06/SjiGDdal8dE8bIyBDHHLpcE6URVzZd9D966/v+vWXO3suevnw7/pgfX3hXu6rfvgxa0isgTOmB7X6wydwzcyL/U3IEXV9qOMLo1mvL/lYmHsx6BKng7W6s2fcb1fq+j79Tg5hgj+Et+cAABAASURBVGXgy6LUTGcvyH3OAe22rUpt7twfHUBVzRgkWcFTTuTCyh9x2BaDCYOCDn2r0rYuxGshRiWXvh2ECvkZdk3byWUHUqtFHTWEFWNCDJFVrVA9xGsSJZ5j+mvNI7GG3vCJvDVJkCvqTH9j3b5y75A9Kn/xgGU050JrCBq1RqiQMMNBa+LqGV/Y0T3UWgO/sOYTbyn2h9c2zwaHIvfKx/Y71wmxD24XkQurqstGiUSc0z6hwBdYycQJhZxGJ07LwiSldyXnV561bqzjIBKjY+az68b+lfkbH72TE9uyjRNW45q64FRkhO9OrYUvfeWYEz7pXaCxEzuS92VpIoVQWWJOaYAZcuUYxEOqJjVcgE0NXaaf3CQ2sSf0O7XTCfj5lz2kg+vawf5xyrRyfbGt0Mak+I0YbVnHILI+d3h24hrZkCr6Qhee0xoI5wA/yH+6sd8u7FpkP+RDdhDAOU9/1h0CBjy5JnXmMp92DHzEECPDtjixceg47qy9Duzkqmshzg2a+HSQl/DZRippwOBqTTIgyxZ746GDXMQH5cAOVEHMJOPYnbV1EMQOP0o5DTDZgccZWeHDZGHmA/tokCl8+gYP9Lcm8wejJ9CdZ4TOzvMnhI++fRr4GP7fbiY78hKgJ/zPhLhOnc/2f0b//7d5/FLgYYDlR+9/0sAzYEwiA6GuGaj0fofMBYKxLdv6ns62/t2Bikl70p90wQVQ/e/Y/gl/cp7o/+X8QR69C7vEyqZiU8jgUtzZkP4MOzepB5vDtA26f3Vm7s/wr+h+x3nGC9W/o+jZVrEKs4DtcwmlAa0cNnzMt1Y6gXFwgIQfz4SItRuDaHOeaNP9Dslosn3X0v12zhr4NkLeTMzv/L/3pMixPVtx+Anp0K8y9jZu2JpyFLSt2qSPbXNTYaJwdmFzavhXFX9AQjDYgWjYcLAKxYNNaI7/YNPQ3DyZL+QbWbYV2YMdaecGLTBgdJWYlm0UnGe6TIk9jgt6n3yZadhTZXRLkb+zUaZWIjeQcSC03wAbIivjs56QB6LHDhTs7KYdiC2QnnK5KEXOzgPEvEHiAnNw0wMbdmJvDIzA7+C0Z2cDB7CrE5cdOR09nX6MnjoQUvDPPhv2IJ5PMTa+zTjSYgznnAKNXk3QPMakSjdziUmil35w/w7mPD+uyB+KWd/TMjV1VOlsI1TSo4kLwNOqMfsDf54AYsqMnJUHkWVZVAhLu64rNzzrrD1xPKWEZ6cekkfhVeKYh5Hg7sR/4tEByzzTjXy30rItaoDxJ3I6e0NiHXsi58bd4J0HD3HYlg3QF3eNWI82fmOIxVzA0751XbgpXXXhJne7bFqxHVeox86Lk0OkVLEVAfCdsQTxh9O2eMZXrrOZqO/icNZxKXZ76raqsgat/NHjMH7Fl7wY3anV9AOJzYwLdPH3zgP6zg2Q8KXgydodMXKOS1XFjciCbJ2Hp/X4cyiyBzdgmYjstHMW3jyM3xNDYOpknSgGn0Tffi3+WFOP7aQCGMjv3AQlxkPTpiQPiO1ZW8bWdd2I8zbjnXGE5gYoeuPbQZE+7chcfExbDb+cG7qhjq8duti481C5Y290hM72zKlt5SAUwhg5HWBgA2IYW7ZDogKf7p36Sw2d8RmoHjJ/JtHjx/YMV2o2tuL4nLEtIzt5yH8mM5C/NJS6ZQabpeQ0OsIQnRuxSK2tqb/LwnpZ1HhB3pqQNbTnb1yyp+RmeajzJ79DO7jjsT8lRTu1UjbxT353TBoIEPZr4u5ZbyHU4yAnc/IxtI19XR18aO/UVyfGoFkLDVhnTGOzXerE/k6sAju2JLeB8EtW6MSxoze5xBrZVuOaj3Ha2V/vPKzcWKv71NX1OOA1tZH1GNhUreFDZx3uOrBPlqqa7IJlTLsO9t/77c4D0E23+1V5ALrycvAJGd+pkdR76sC2dmJ24g/Fzs5YMyiWkZwzPHdkD+hHkKkT7KFhOl4RM+IauYkJyCkicqdM4hTcRk4vlxW/Vl3I8wmN/kXrQmzxRxyRE+W28au0wdNaaV15+GavS41PPZa2jdjEEMyIrsCsSfxIP7aH1sRpII9nEeKHeYzXbdWyNs0D/ugdXJd23tQ8eRPPCcQtcgexSfg3eAPJ/XXm8EY9zNnZTpn5wcZ78s/D6O2xRndqJvIH+89GTKpBxMNxJ4aBsKEGOVKrRVZpZFOV5DJxWJQXettlUSD8jfi0PHQhKzKueamBHz3GCn8HOQJalRbq78KDf9rEssCJY1uTlxWZ5IN+q4Zuh5n9rFMfd+5LAGos9rVW836qWlNV6TwsG8BOAwP9N/y94n9nLWUMStkzkpu0hrFh07pusxYWdCe2F3J7uaxqPPRWg4iVHz2IR2+pcXGyrWVZ4VvUsCNxTblVa8Sp4cui6IyficXOmttzP017AIO4jmFshnZ90YbuZdkYn/6EN7bfsD/2ps0+i1DFltPWTZcXeLEXSdOO5VFXifFlW7VxX7BdFuy8ML/Iaoo9N2rngxeKNz4GVzXmN2g3bF+AdgL867bIjq8N1UMdJ+/4ccWuvOyITck7M8wdiq5lXYSRMrGghNKVcWtDVuQVOSsbeZ295a7cHyTWmQv/5bIpNJ28Jd+ax5j7ysfHh668vM7auGL/x8cNOQP7L8AKbLrwovXCS6YNWJLDMhI8a+j63JeQ83H9UF4U/8YHlt9++6L8Jzbj18FiZVkit1ODUqNGNmJ8uVyIy0oci5hMCnXW0sEeHL7IvrFeC98Sg7zU3agj3IUeEx4n05Pvxl55xYbYcWXd5AP0gc8HMR44blv5M8aQy5P7jvz0lmXRsq56YT011l+x/gqanRciO3vmui3EAuAF/IwHdC8vF20bPuCPkbxzDbvyQuvGurqRzxPu3FPfp++olW14Ni3oy3UwedoupUC1Q9WGijeDA5sP9pvoTu5cpXJNm/voxHHMPh3ajvyDtXjqWamXbVuRuc34hj97VXKd/0zqR/LNWr4Rr9i4c11OnDGNl+ovfKTIv8p50QUZl8umC/W+ILM1bJgmoN/CFyn4bVt4qXvlBfyXmf/UwEfqAXjn5XL+c6tf868X6d+Iz8GeLo60HT+xXgc+zf9kXhP6Vr28bmrkITHqud8lF4UN2+XC/GX6tcwYiv1sB07fZ56RHbkHeduzd7IfEyBlXST3N9bqnes0CKU2DnKc+k8sLOFXqZqVjz2degz+Rk4xlSqSClssKzqSn516PYB95mvXsmxa2obKpoOParlnSF3eqMnY4xI1P5DgKNO2LUCDvk8/UruDl9UNGxb2n9aaHCaRber5ltripenOPfPIX26wdRDTK2vxhp2xo/cBdRdTtJr/gjw5Cc1+3MBlfrAHXNG5s5aPuV6/fv3CnLWsq4R5oX/nI9BH9CGziwOhVbEXGdAc4N1wiqmqmnvvum7Ua5NtmZfEkNOmLy1ZM5eVdp1/SWRn/8vagH2eg71co4jvMeO08rJ/21YNlJ91dNOdHMZHLJDhCv+gZ5XS18wUGD9B+Hco/nxQ/x/UpjhCe7t14vAB3wHXIVyYtsqWS8ChtoiYNC2pyQJnM50aSF8cNW3K+u9chwb2C1sCA1qs4KrHCOGXufdtrLVVF2IBFl87+o0c6Z61yb1kUWcLNZ6YZuLTpwsfXP8y9SISfz7w50buu/oQPuzI6KydpgvxtU1978i7K2t94OyavapJg48xnXuVO/dhV3J7m/85zD5lUUrcJwxVafr7wtfHl3yMHZZ16P3LXVdimLUJQpeXBX2XBzT4MAbZH9Tj16/v+u2331TY8sKeGX+3bdEGz0vgdWW/Wan/BRr4JNmmD2DnhfX+8to0efFpow4u8C/UxEq7EcvkL2sz/xnZv/3ts/Iv/3bWvpT8dPamQ/dcgywV/q/rMvW9vF40yEr2vvfsS1FP3gyfvOvGOoufX7/edGO/OI5d2Z8vfIDauA5knR/s+anD7DU3ctaq9OOPP2DvotR95Es115hTi7UT4zsxuYITAMWe2g4QOwMFx3Iofifnnz9/1qdPr8qH0/y/YeNf4iLyMTSQcejj9qHU9nFYzn7B3rHzkfgAxvwXx12YNuv4wvXGLnJcag07nUhJiFKrVc44NgAr9zsLspalUQvQVmO+KWvxyr3ODZDDulCPgzh15qDBZ8M/qBcR48B9f9eyig9/K3BBYWmwf+V6sXMPZ2pG0F/5IJ7/pPrr62dduMYKP2MTxPB0idqVhn7++QP4TV9+e8eXrs+fX2e9T1pi/fHxBXuuUMIjsd5e9IK8D+4R3j++qjDwOA4lf7iFrkWJ0cIax13FL6b1zp565TpSq/WVOvmNa1nB8Pp2oXY3tYajkqLXXLuFv3ZRYxdgU/DiyD65c4244Wvkpqbu9NfLorfPTR9cjz+4H3l/vxLL2+kufKltGtbXQo6PdH+HId3YC69AW0UMNnw0tKv++tcftV025bp3xkwcg/3gSh7a7IvoXKC53r4yFrZaX7588NH2qnkQx2XRpM89SfIulRYCtHJtkqX4Fxt//scXpOlxGB/ega98wB1cf66asWFd/e1vP+ivwMtrgTvJjZwPcpL/zzouTd/7Q9q0bezoGdOvyVGxPD06NMZOGmnWBpxct8M+MNjMxd7B/tcDQhlsg3ozYahm9B2sI/jCxHTHCJaGGn6GnyWl1EZYN9bEC3tZwfvchzIvjk4gDvbUtO/v7/j/wUfVu1b2K6uRq0M3rnfZj+7Q3QLsM7nvH9R5bBRHoQwz6GFIgkNNbTxjXi4X6lGa//l9yppTxpfCB3tBl5BPjtmXnrIG198DvwgFfhI3ROaam31/p+bAKDVyx64b18KdvS7rEVdkjFjXVR3mK88HT5kVpczF14O9la1RxbiISWxKJIVdgZ77LzoLzw7i2NmbZ81yDb7Gd9bAHZ2p4egZ6BL+Bjp5H+mTw4wn0EeVxE8nUTdq/869VeeeCdcUu7O+xGHsjK1G/4YfseHCeqtm7stvrIWbPtjDuJxxjVA0SfKMU+SMxA0/suowU1fsvLFGs28kNuIgVWrIC6TGJ2DbYC+b95as+StxvQOxa2BkeFZqYlCn9/2qGyB0Ya6m3PBDh3jGpbYs2qi7lTUXmkLfyn4EGt1QPekRfmB4Ytxpbc/aa8sKEQKJ7UGcGMgxgs6AhxOf8TYdolA2eqVqJ5w08EM/z2eX9kl74/qX2NzI6R1fk/YpDoaoKksmlk7LD41yZH2FDpSCS5sx5s9cwhKyE4ZKI1LO4T/9JlHUxHQmAYjhIYrQQPoRThwmzakRLJpxf+IGAgJg55n+v4MQTHkEIromfMef8UmDdPDpB5xopANM2Qh50oJS5v8MwX8Pf57/d+MpH91pn/zG338FmY8doX1C5CZOeHDGB1tD9wQbYY/BH3ihmzJoM23/TpfxEybPgyY4+3e679CZ+hOUyg1cyQ7QVbGOsoCHOsx/BIF7gumfNOESOm1P/8ITm4IvcIFpEfKCz3wg8wHQ8AkRlsXaPG1GAAAQAElEQVQBD7//9rQt24pccUTmHyCVDz6n7UkX2iewAKTcqGauTllPG1LXsS3jLrGUNclFWDIOXtRqI14Ff8ZRl00c8nnapk0sxM0q21hWcjCg59TsI3C2whfNI3ORF7AM7rv4Mvr+jI0Hcg8ugB0w9IHvaUacidAA85mL7LSBpTUVO1Sm48POVSg8z3X/PW3ocXvmfOqduncpzNa3Y0wmzxvKyJG+mySIg4t0dAVCO9khsS3beh7pBk4aa2Gntkw8OzepnXqJNdKp4+QKbSA4G2pIRmIzBrcOFoyTPhefnSsJ01NOYhm+KQXa5LV9iw18c8JCJPEqWis09ombaxSHTnmSzMlc6mQnprEnOgc04jC7ecaJI8N5GqZMZz3aRg8Y67sj0jXtHVz0AqI6F262IaeXW5QzLnYY2efxhfPBc/Jnqsrg4CY2Qq8NPdOdPS42iCN8DCcdQwmaxCh4G34mD/jDIw5QEmLiV26OQtda8tamL1WaR17ghCaD0PT8EKhT9kBfZ8qyTSt4YfTszp8bDxIHPLm5nAh+LKtT6x3jE9PIQpAiIrhAcHNM7M5xYhUgbsjrQPLjqPMUmi1CYkzxEF9wrdAzdOcGLDYEiTju/SCaF06h1hO6DK3UidMIEN8iCK2VWmsq+rEHqUrb2onv+IEpQZ/APjUNYd0QJo1u8AHBlxY95OH0W2p1yt6pu+DEEd8DGefmZsrnB5OY7cBQx5GDG9EBnjBKlsol28oxUM6UMgoEFzCYqhJqVdSV3Vj7kVys1SNcIVPkzo41+zvrL3XAUInRMWM0ZFvViDNGZF+DGFzxUmyTkR+e4AuFtiWVIiu43Dg21kPgsl208rKjZd8w9gHZQ+JtVUmtNOAfRgRnBUdrW/kTmxiqNUbg+tzvEgXJbvyIg/GIRLqc8bETpIPY2/AhMy9do7e1pgGN5DOdkho2KX6TvwXa7McLD0yBQm/DzKWskDGtAlE+7Vbw9GUj6YxpFOzo7sR256b5ADJpoxM9wR/MdWJreG2jnjUQRghtazA38Cn8dx4M6OocH9zsdzEdShn9A19t9J8n+N/PaQcxC01BYxuTI39o6hA2U8tD+IOcO7beeXEXvTtPChkfvFg2D18mDpExMKYHsLfDgwi98AIsL8KqrKqSbbXWaNuswwNZPb5DPx7w/bgV+iX86tRrp5b22QelQXHEXxsHQdiNl2FdmCCmpCaZhzLb4mQwNJjsPCDYwVk5OkLGGOrMDYDhtJWNA/pQnDBCw2TaZ55E0die8uvR2lZqKlz3PEyxH6X/xA2YIuPENXit2JA1JuIdfMcBQsOwqVVTHjgEzjb0BViNtbNuC7Yu8Atbh+KDOKACwYl9B/Ub+cmbDS86UqdFe9KRZeTmpX7mFy9a2cCXpbSsAHr2+cCdTVSCFGgasu68pN/x72Ce0Kj3QukDlCMayAv1g4Ea/DlwzDM5/Ba0EvKgQ/Ce+sdeMMpU9o3UXewXRycHNNBLK/Zd2EMul42HxxW4qFoxV9jRqZeDa8FOSxBgGhhYEUofVdB5xtaOH3fdeREWG5NbKfYIHYsasWCkHLbVWsm2xAVmYQ6x6Bta14YNi1ziVuYQrlKvaYecPza2SDuxCA9DxRy7pu4Dvzt7fCcGg+tKZ/1BCr0nX+flp/KvE4hdR6zIX9rexfxQ/IvteUiddYecjAN5ARPZA9roa+xjRZ7zkiT84sAMdEXwwI+mhbWzkn/hZ2fNHKz3yKoyc4sKP/NwCyv6Dw1eZiQ2B3vcqX8QF+tGXJO/kYBg8+m3VTzgM1Qnp5lDgnLsOLW0lTjzYqaPKXtZ8oJg07puMvYE6qF/cG0c4KI3emwjxthjXoJ0BTfXG+snrV0yf9K/32/oKTFUNeFXg/6YOu+s3R1fJj+2D/IxM4n8BnF51aDeO/aCkl2z3joxJkTIRawHbSm6GvLXdTnHEEVu4CDvUOLbqhyQEP9tvgy8vEjrtsCPH/jJL5aUOgp36uGDlxL7npxJdpOjmKASUnxZVFWZkG015mimnjW1youivCzSfKm4K8cg3oHEvx+NF26DWia6XezX1sHa7ZOmsMlAU1FHy7KiC/0owDViePIcc1/YoTuU/Ajrx+jqg3FUUufht5ElANkHOj74uLLz4bZTUwNn9txXUs9nrgdSupIfOvhDbVw2rdgwyLEiB7miX/i/sEaT7yt1eOOa6awf/BFHfN2Re+cFm3hhulBnRW63dVVyVfjmyGC9LOw3R2h5SSZktHbBnQUYSLKm30edbbcO9B+0sSl6OwSIlhu0gsdSQ49UxOaQ86ckk6eRuin87HfW5I34hX5wn7VoKeqBOHVi06nPQf0NdWhYQcRW6M2+MajN5ovizw3fe4/TFuK1UIwba2ld8UHSnTq68WIrvK1K8TWxQLwOcriTk4NBR9eO8Pf3Oy++D/FdZs537LnPuEgN/xqxEsfcd6begX3RD5LTGIEagdSdl7SRC1p9DB1H14HOTuxQp9j28XGjvc+9JHqyl1lGV8nEauD3Fft39qgd++yINuKbjmPAu+Pzyrp6Ia+rJOvGteuGnvwrxC9f3nnpfFfv8EnEqDF/m4MD5NDgJebBC9JdX3mxe2PNDT48BaK/8AcTBHrKOMjBqfdQXoJfie+OrgPf4ivZ1J143e+G3joSX/bY5MU21jVsL+3g36/vaL8yPvT+/iEhW1BAJtVBFyuQDcFjrtSoY0Kp6KkGWZUWaviHH16Vv5T1l78uCqyXOzFpeuVj4cJe31rThbWUjxfVssZ2XT86ax896IwO0/Zj6LcvV/3y64d++ce7rnw4ynqMac2LqviY836oHGrNtrDBKkQMXcnnV3z5YJ0ntx+8oSbM5MbK/WJq7+3tE/40HeiK7NTfukq4xgfDi97yF3fWhq6SbXiZbCWYuA8kX3nhT46/fv2qK/V/u5NfZLUqZCyTRxyNuBS4nRj++o8DfZ26WpDLBwfueZOn5FhZY4ko9WZbbGHEBQGcRc0v1PxCG3mf+IDy46dNf83/N/THTT/+5aJXPgi/8bF347q3EWtM16e30g8/vPFh66LLtuJDU7Ff3fhgnf9cNNuejr1pXS58+F0kc6K7QZO9/+vXElvSrKUvX3bq5ZhWbq+blq1US6O+pFzncX/GJf/P0HxMfOFjoXXR/V364KNY1nD8HJFAMqqkKqu1Uj7QvmL7si5q3Bds8eXTi8yeaT76Zn7NXtLJmax5sJbuNz6Kbl/4AHjXf/mvTX/9L4v++tOLVhJZ+FEutbIadWf2O/MBrZarLpdFf/vbT/P6feNl++06NNy0rBcZnqWVXvHxjeeLN+r18qiFhizEakFWNfNh7q5ffvkC3GYcluQIWNemN/Lz9qnplQ+dnz69sbduMvWZfP/621fq+6t++fKb3vlg+9uvV/2DOs9+lL15QU+xwBZJdPl4/UYO3xT5Bg9aQ3eJa2s+VLalWGeLjn7no9lNYqFUNd25Hr1/sX7++1dsvbI2rOwjAxmp12pFrC7Y3snzUGtDkfkTMfzrX37UTz98VpGnZZX++l+lWr9oaYeWKtlNBgZ7szhAKfZ1FHz9urOPST//dujKHpOPdTt0N/bPzj4Uoeu6aGlNv/4s/fbroS+/3bSi6PX1VT/9tOiyoRS5mIpt0g05N9ZbcpW/yPLlY9evX+/UHnp+vkYkMIQXE7KuuaTozjr95ZevSr+Iyb4LXVf9j//PL/qP//Erut+Z24mBJn/+AymfPhd9o/0uE2NRswuxaeR9YX0ty9CPny/6iXW3XRo5XnV5KaW/4ZdNnImDs5bhWddGjb8p7eDD1rZt2rZFmCMZ6QP/2Kt++eU3DfgG+TvuTU0/EdOVNfxJP/74Rr/p53/8HZ/uovwmEFYRxmnD1y9f9ff/sevv/8GHfa45v375B/d3nrz/9b991strCfF65yP8O7HrXC+KArONbSvyV7mk4GRLspLP1kovLy/a2d9iW65Ds6bxva3IZJ3ihQi8chwEO3uMiFvDuKyfhsEjmxoxWVjjC3tHVATCM8bQwWZz57qVvfKyvVL7L/g6dOMj44Hhs4ao6Vvg2rXHEOw/iNc79XO/7tO/hr3bumplXazEXthHiHV51VzzX/KXBFjzPYoBtiMdEAwtun4Mvb8P/Zb/mgL+W8U+PLRDgHnM7diz644NvbNCeWairHXsnbiJEAzt9O8pNEkr9fKXv7zo8w8X+iXc1OgNeiFDumHzlf34Hb2kQ73j15CS12MvHdAObLji7536T3zuXO9jS7G/kjmVF3QX+SulBrO2VvbnbWvsO6vyn1hfVmy1kNcVGfmLIjdicCCoasFuY8uhG9fjXA8FZsH2quT+ovSTq8AL15/L26vurOUrN2mBO+vswOiDXBAa1utB9rsSe5HzgbwhDEDAsq3UbBGPZbYLtlWTWkkLP5SK1lZayK2lcFHrNVtxDCC5XSAMrEuToUUFMxIhJL6HbAMTNVtcUU2cNfU1yQU4gFTsvFxKrWke5SbCo1bWgo62lBZqN/OgFH0Df7OODpSWrUJJg8C0oLQfkSuOQtYQS2Pal7lA6p6wTVz0VS3K3tVBDlhhnLYbOxGptkjREV3GANDCNBnCQMbhTw4DGTP1xxObvyE6XIEnIokSjgwg7RP/hxaejG1D8gBZOfWnwwX+T7h/NzQCbH6/g9CC0ZTjjIj7IzKzCS5wTv3TbwIc+KeJ7xCZ/3fwHZl+p4kN/wzf0/65b3zL+Wf8jPefkMFNXeDTp5mnLQX03ZEaCQSVuSdk/L8DttFhFW1AfzjMKEDz3Rk6yCfmafcc/KufJA2YdH9qQx7ps8Cp9j+3dmahevBl0R2s0B2IPGZk+GzLGfwLgJVlwwRBg+zf0kHxb8/Jh4K0IfqmG1zGgamHHz800J16bZYtg/DQhHTi40NgcKGL33YpcQ3YSAHSDzBSILURYEonFO0Jkv/AP1CWTSWgx/HEDXRGnhBCWJhFKvSc9KUqs8ksE2zsZ3N6yrE9aZ4/tiNGMuejTzPXjv50BB9U5Kf9Hp5zttHPWiNK42mQzqOx0X6DKujiO4qZ/p62VWlZfrdfHPEze9wZa89YKUZL89e27BOivaOboaw/H5Z9QrUiRo0L24otnvjYUeiPnSs2lEuR1dn9Y4MZF/FtzWotPlg5UJfmG5zjcDxR9CE1vBX9oG0QtIN8DhgOnigO7iqyRhjKNiCAHOo87LMf+hGbEHvOaNIVNkHyLX+2M8Gc5pFhOXGvSROdd+4Ajlz4JsX5E/0SvBPo0W2tqaqdA52HbbUqYrioY7/mYdkn5MbqxsP0EXxwhf0I7w+fgy74F66UDfkZByCVLPTRFMBNobg5t60c021+ECVEoVt/gNDY6KIOw2GEGaRtGX1iPHn5SSw7dAHN4/f1ZEMPQDblZ5ohdpVsg+PGifumzMM1ccbH0AXsky79+Jk2gOmCHbBQjQ/BaI4jZzzWbGwz8lqVqp3QitbJH6zQKQdibKsec3SR721YHgAAEABJREFUpd8PxEfWzh3NzkPVnAjR7AhaK392JrNPZ/1t20W52bPx81GXqc28yIt9An/ZVm5iN7rGDSwnGbYlWbZpjE2S6IpjULNiYJ9xsS3jnw0/vJnPw+6dlzS5IcqDRO53BnNZg+fD6TF1FTzPl8G2eQi98AC1zFrM3EhS9McjMQwmc1Ne/OV69LRBxC/7DOHSMPGNDFrr/BObEqPwHokJ/hysHU4dMIz5srlgTH5MfdDFga6moZINlOmDH1iC3fxKtNWaqp1g7AhuXdmbmIu9gTA27iCrNYUm8ws0jb3KLiX/SFZo73lhxUNXbnjJDGh+8SfrbPItq9IPX+SKozNfxlf0VyvZ2ErsDx4eBg+EoW9V8D3nDh64Dm6Cj6lTPDB36BKj1FFBu142uaw8OBEiCRyqoI9JCULA0ESmlL1g2zbyuE49oQ1MWbG5GsNBbDvzC9BkMDltqwD7xOzYcie/IbAt80DgJkVENWhbybZyDH7s9D1lDIISn3teruN/R1ZoxDHJaONna23K6MQp9XHnoZiyUB4sD/bEwt+sp0FsQ581ZFvBl0vPo3c0QmMb/VI1YW8DrIYOxIhSUnzq0GkescjQFyBtW5txs63vj1DFps5PIHNTZrNiB5mYD9s79ZLaaK0UCbZln1AxgIeuOy/pk+eCN7WYB8ZcQzovtKSu4uVLXuCFXN8OdlfiE7sHHyMQKqQyy29ZC/u/bUWHJdmmPs54iCPuxjaRE4aq1tSqTbreRf2JvlQlNWRt24rMpoP4r+tCTBYN4hv+yEouIsqSDFMhq2izt91ZN+LI2PaUm/wtqT30gmJWs/6S7xsfGzp6Eted/eTk71p4AG2tiOs+XzpnHUZYQ8bCGu7Ys6c2T2nTdtv4MoB9jte1abssWubD/VDjZVZe/CGC+ay5u268zX2+vNr5UIYbyr/uLTqW1CBe2B/W7BP0U3/3aecdPYcSh8HPTu4DsevKi46Pj3deUL4zM9Almdjaaa11WbVti1ChxPLGfp2X6+E5WCsR2qiPQc7FUdV4kXGbMZsyZHhLDbu25Ip2kJgjH1K41hfxOVTwHBOOg5jsffY3Xvy+8JJ3mTxmnQ3gnLuz9g7oWmuyMXaIVqpWXBtWyZzBSzMu27YouDs53HdiyYu96MJpdWy/g7vzYbhwNCAOuyZv0a7YkLguxCP244JCt7QG5ZjxJc3YvbP/XZF5qFEXCy/iiroXijBRdsmAHrbJzDDxwYumfBD54EPTBy+fWyte7m1q8C7oXohdW+ODZVu5R0pMqxV5kcwfcVSVQl/QdBbMnVzfidNgT2utKSBo8y8i5gew9/cZ04MPy531Gh5xxOcpC/uX6MV+0Jwd+TVrojVqnvq6URMHenoCAIVtLW1VuclAVZOMn8hY1lWJ4879SXgGPDOeYp6gVmvwLshv0KVdZuvHfHhu5KlDu7TSgm3friH4jmplT1KOk0mxLzywkBedY16Q5V9MJXiNPFVs5KWhtYLyvNYlhpFFemKcbGPXwpoDLuvsL9QvatValHV4BzVwV65F2+UiN7FTHrrvV2rkPvt9dNqhA4NurGlCIG4xyMMuQjT1FEIX7MqL99YaNXXj4+s7snc1dDbqMDTTTVS3RfB1Rd6NGh/oCH9hV2vFXCHaqlq0tI0WP7t0S+7Y07K3V2vgSy4EOrSldVt1uYRe0/6DdXKQu4HtttWQL5UKHtvYd/BR44atB/uhJqQunrYM1nxikfV2w86dfWzhWn3mcMG2phzHcWjWcWsyfwisOvXcsbVK6G3oBNxOuqlfwgRZOYgv9NknCMXk3anRgjlg+Lqwl8Cz5TA/sPsrslZ8uPOhhP0QYR0/r+wVPUIQu64L8VipyUZO7/q4figxv7MOYl/iIuSG53q76vTxkEtqxOoG7oMPoZ0LvN0kKsFcR7cLvq9N2fPNx43s8yJjkYcJuD9kW6nHzKXNHowA8I0XyhdgnX7EVCgn7Y06/8D+yBJ50mgyL9QH968fH3fpYUe56cIHvpf8K1DWPNFD+44MgI9L6yalxpKvKz5/kLsPfOlQDWnax49sqVWbdbPCNGNdpdYa9ZOaQCf0wRdB+eAj8PSvg+SMv7YRKBl7X6i9z3y0mzTq2Hgh/gDXhctlRW6htusLH5aznhCpBfu3+WHkYG7I6J8x85hrbOc5NddotOiVD4ovry964aNiXqDfeEa+8eK/U38DfQJOm0pG+IWX7Pl4+MMPn9BtRS6uqZXmcVBPqbnOtXGQiMjNtWdhLRc1GpClybdI1dCA78du3a7mw9ehX35OjLDb1gcv/vP/trUNj/WPn3+ZOd4p2hs1t7Me9qlrEN+uwYcJu6nYI17eXrRSV6+vF33+vCnrbF0XNeYKmqUtKq/yrAcrMd4u1o98GMlfGhgg/v7z17n39BGbpRc+qH1C1tun0tvbqoJX6Bzc8A9ornwAvFxe9Ne//oUPpHwsYm1XMzIOfPkKXGef8E59og5HatIlUfehfcHe8qLCtuwT19tVN67378g+JDViuW6Nel+04E/BKurQfJQe4wYeu4i1jUGWGvp3YhWaahKhnCBrruEr6+ArH5byFy129rfO/e1H1g17s2Aw92Qra3PdFrVlQczQlEFtII0++FoVO7KGLpemdTP4IfEuI/cVMjm12Bd3ff1i3dh3Eyd9O+JEKf8P3L/+9JkYXbVdNj5QWm+fVv3tv26qJpk/+b1db+Si6cp9w2W76G9/+8sE4bN5BpVK08YSdXHX6IPaH3zYvlNnd643lsn/QY1e+Bh+8DzXiKsl6ktyHTJ/3t9vEjnu1FvvUnJ80Cc8CtxvhQ3SFz5c5l+cX7k237iv/o+ff0XXh2LPYP94yTpj7dhScKmj19cXfeBHYvExP/5dyaI4LLtUtdBHJ78uKf7LDKgXTR81P7C+vi5zHS/UdaDI9wt1en7sv1CHi3762yaXEMbPWGmXWReETp9/XPTy2iTv+MeqPyTKBxrypxzWlT30g3szZlQk+sI6YYuBRnp7+6zXlzd4oQ1LgK5R9caX609vb2rrrmorNMb9VdlrTp2SDeg8Et/BWgquMOJCDbyw1016FA5kmzVjFXzWSm2K/j05YV+rlZjwEfzz5zfsesXHRZL5UzOvBwsv63ra/ypFh+bR5ZIW1mvWQPQwy4ynzUKC7VlLO/cyovZ7v0q5j8fe3O90RnfWzk6hNGqpkQdpwMkE50K9xd7L1vRGvLMv3dhvP6jhnX2sQ/vB9SAfVbll1ZSJrFzruExpZ2890HVlKX28R1tTTZuOaVdHxsF9buzvMNz5MGt3pZYHz/aDWhf8A1uqJFtKG/yBwtAf+ct8wA7vzsfTjs6OzIPa6ATlg+eldz705poffMffO2s5ayJykarBWhr8hib+7cjqnRl0Zv/dtk2Xy0puzF61zP5CrDpr9IBwBGInELsCuWbd0Zv7jNmyH0I+7RcHpsklvXAdu2wrffJtKfF42tWPMWtgyMp92AQN/ki2AanKE1prWloBDTubCvsgUfbBZVkeYyRZ4lTmIij9Bd4NH1fsQIRyJPQ7e3D8o6BU1ZBrWk3eQT0diSV77n0/sHMotcMP86Vjl3bw5VJsjJ7oXB8f1LPuF2pXmYBpEBzbiq2xI/Ogua8f3JN25JOQh4pOvHfWReQf5HvEEQQ9RMkuecKJCRuiVSVR0qom6lCaOBd9a+EepDEfnHKEiTaxWVfiV7ICprX5tWT7G+i7A/TER4ZtiVMcSXqAroJOq8dc+hPH2CBPp4KVJl6SSXZATqihQNgIEDxxGHzm6Cp0gfQDs8+8IQjQkNcxAzuSbYwN3nbIJyQp3yB6AugKbhI8fjKekPn/G5BE/jsY38mJmsi3sW2e82faP1h0AcchE5eBT0D4Uxc2yAgAsiEEmFbQkwZ8zgIRSD/zz/ZJ82yD/zOcMtGb2CSOqLStKjo6j8p4Qun3vr/1mZo2zbZOvP1s9Zj7XV50BrJAA7HvG4gDXn7/7TlYROEPz5QKvU0PsI0+INz00/wZwjeoG1wWa1Gd/pPUJRkfSI1yfB/P53iA5CRhYBCSMT305vePUEXMkBfsrBcWfdrwnJANYmggJ1YHJOt52CUDczOitS3bz+nZ1p/GE8mPbWhP/uiKnz0XLiD2Bw76B0HoGQhawQNvxuE5AQQn4vgVFLj+oG9mg8Gu2GBa28rR2Jhjc3zt+BY4ZVFkENihY7M9JNKpZ73bJhYM2TPp6pT7xIGE93lm7hnf1izPWBNve5JE3+zw87ttv+t3WdVO+oJXHGF9+s5QkZFx6jQPammDC0hW6F30nvwSuOCteUFYFi5kKxegNsHGF5w9+U/aB+uMQy4KpIR+aoI4YC4sc9ypU3H0GfvIYZ7Yok2x3y5mzzN2klYNbk6gmmcn0JEV9rS2VcSARrEnYEca5OjtyNbjsK0CxDFGlx3/Gr616Vfi2Fox+ziZj56M6EKvCa0K+pr94MPTqohVQ35hD8CEwdmWZJULngbNMiHonRv//vDH0LRqsulBa6dNfIZS34lXaAMLV9GqUqua9DiuHMntQF7if+D3QX/nJuLOTULa4MPvssLv8NO3T1322SY2WU+hF5uIXcoxCEbwkREY0cFeENk7N4RMhwy7miK/MxcZoSMVD/yi1s75EEdmWhtfETDIS0ducAsX/kbt2edc5A1o4mfswHRkFfGkNvEltNXarLMZM/wXiu3TL8Nge86DVkdX5CVO0Zk+4mfhdDqhEUfBN4gD5GqF7chYseuSm7Z1lY3MQa0/Ab03cpuc21b8j+2x2chr2FjIjM7gAlIhp1RuskoDfeKwS63aHCeWobtzo31wczq4wevo+h6iK/5MX4hj1mFuqkPTlqbkRcge8AkHXcjHl2VrcivlATe+2z5pJdnWPGgK+tgb/ROXH5esUkTm5n7WAzfcebFzvw3db125IT3y0pyHhfQpyYlLTPXgN1IsKTd9E7BrI76JdasiDg8gfsKH2HBP3bE/4IqKOIWvVSFJ82GhVc31veC73TSIyUDp4CGFKZFsdR52kh/hQ/n0I/Jy49nQNXAsUDAUMgoaGOX5R8jnoYQXgZcJpbTbozZSw+u6yV5QZdpwSslHydi4KrYNFAZ30MmDXHKc3BmbAlVt6klb2CF4DYhjwGMjC53b9qKlbWCNDimmLtzoG7sHssTD8CB28Tc+pZVQDhi5DT0Nn9dlk+FJjAkXJKUBmRFYQCeOealyUIP5OBiYtBI6rcgQR2xD9BzH7k4sn/tR5op1sCyLOkpSN1m34d3wJfRl8yCzKzU3x7XIACZqXSS2QsZRJA1sih131t5OXUgl1MEr2dJCDYhWHH50TD92HLwMGMQlvqXe0u7snTv+xWZTY8W8EwNiqAd/7ErNx6f4Uq1h1zJhRDnOr9vGQ+s29W+XpmqGfSh6+0Agcm+32xzH36o66VupTZs958RRzAXgBtfxbyh1WrUwa7VqjDdNGmTvLLaYcbBf7PHnOIhnYMNWq6UAABAASURBVIefiqgSkaMfHXRVSvyuPLi3WtV4CbMTA0Qp8WvxjzW5beuUE/sT2x09eekzY0Vs9ugCgrvT2sbWrqzXA1vsQmdXlbUgL3IbvjrmEDMRY9v08BTloYtPAcPTqJmVlznLqrneGCq1sPKiaeUhF7O1XUpuXRt727OeDmxJ3OPpum3E+aLEb11XbZf0V8arqpoKgVb+aL6ATI4D4Y+fyX2nbtMOHsirBI9lR7pk7LRBqimxS12lDX/ANjE5gCET93W9aMGOzO28WN2Ju5gZ6CjkbLx9i98N2wYvkW/sq+fLd6vchDhBquy3mUu7Q0NqmFv0wovmhYAZu2L3YA+0B3nkDZGk4BcCuW2LCDz4QzvM8TUvllMX4sj1N/0F2sQt0IjV5bIpOEh0Z//fWYNj5q5kXoqaODT0L8tFdj1o9sljSa0Vv9LAiex9Yl1YJUN7cC8ReV+/vusdSMw7RJ01nxrLul+3lRfAn8jfoo1+86IcOznHDeQ2JU6FPNuM4/tO/Ls6dnbq8pTbYSsgtlj3vEjimosY8W5dH7xYj3/PWljz8oLaXamzdY3OLlTgl7SAryoNpB3IF3Uy+cDYlm3sXWVoJBODpnVZdSHXM5YwYlpmFP/jrxFu1aTbqBfZ7HFDhI1uAxh3qQNS/LRyECpk7Ir+jKtZ1aRBHewEqE8GY/eiFbmpwSsvGJP7xGVjvSzLBr2UmNyorRmP92Ou644Ck2Oj0/iTdmB8YzHGl4WXnAvxyEu3yJLOGAv6Qa4nzbpMG3f2qfASJh2sg0EtFXtCpw4O9uqdZHzwYXAHvy6r3njZm38hsrE/Tan83KHFJNQssktGX16OLrFjlRrXxcG+DpkGH/Ojf2MNznxhz04Nv7/f59oPb/CFnFaLCrCtHHYRxKaqpgVfU4cvvMB/5YPPy9ui+WL9baO96MIeI2og6zYvZa98sBp9xcfS+/uu68cxQfOle80XcJ08Tr3ELnErYhsZC/tffFjZ77bLomVtalWq1mQ38t9nLENfrHnbSn9jbazQiuAm7nLJ0JvciRinPt6/foV/15QfWnvKOo6OrWPGJDXy+dOL5v0mRg6CbUkvLxcllpGT68iNF77J5YDmIG+B5LEzhlytGT8PGTvKbdbeumyyTX9Tw/ZJx36Tf7HVqrTge/HRpbK/4/vr66uqTp8jN6LtJsUnFS8xDw3WUl4yp123TVnDyXF8ErHIKXQG/+W3q96/7Hxg3PF3mev+Pu9lzXhopz6jRxY2lrZLA0x+F73wgeWCTQv1tW2LLqnNt9e5Nxmb7rzEv/E16H59V7OwTrKE/dYg17G9tQVMk93UalFqtlG3X79+0c981DxYrwOIDMNkYlQIK/aiL9TRDR07e1Z8mdsO0kJDgy8D6Oqso4wXVL3xUSv8iYeD9FARZ9wk14c+sPWKzR/sfQt1GBgE7EItvbMf5xq/Iujt00Wd+/yDD7RpX9+sn/66aeXe+OBFfxxeL8Rk3aTUCznp2Bl/DgxNbkiBPKMiWqwBadZj/oXanRxc+aJxzb6Ue6YuLcTlhx9fID70/vWm2FheVC7ULerUXCdGvR9YDBmxSs298xH8//p//cJH4ruqVq3cO2zr0Gc+1jaMGFwWGx/PVpncivWLDvp82yJ+TR0/MU3ZUyJ/x8A+X8rfFEXndfKujfX5xj6AWvHtWfl7gh/vQ2dsb+qsKUIxeUpS6Ai9bFNnO/7csPGq//f/9ZU6btTIonVZqbWm1gRuJ0dXxb/gF+YGtl2/7vrH//hCHd+0s0/GnqxDs/+YXLy8ln786ZUP2It++PGNj4NNhTzYkTvoW3eufYRv8hPCx7jLarrwrHG5bPB+1g8/vNG+EEOpLR3erGfjy6I7H3Tu1NqOwwe+Hnyc+PLbXV9+u009/+W/vpJDQRv60qe3t/kB/vPnVx3U0bE3Dfal5H2hxqqVDmR9+fJViXNy8Pr6JtAZKn4NeoRPOb6g684+++s/3nVwLVEfM+bhS5ziVwd3Z+5Oci58QIyeg3q8UWvJs7g+pAaxUms1vbCmUaEr98k7dOtFWvmIPaD7yr7x5cuH3t9F3ISuQ1/5YPvO9epIHtAVfeaeqNqqZd10WS7E85W4JrY78hctm5iTVva6PBcuyK+lZIrjnfpf4VmWRY01X9S7bfXeidVBhg9aUaddH1+t/bYybsr/WmLZhl64N068Ep8ArEKU2Ba1rpJLMwf0dNzDb8Xf4BfWyCvrej9uszZv1zH9bM36y19+nDYs7BEHORJHai7dAOYFg45VqdWdWkh9ZF3wGE4OTS296i8/vWi7LOhk/XKvm3WdPM2cDZ32Za95xPIdG7iUK0CpqLCFMAmrJ61tcZKTQ8lr8nDlA3VqShzGXxqZn+iInYntRkDiV3Cn/kEcgY5pQHzMXD+k64f0/rWzvo0fi5YE2EMNNyKjkbtlbcRnl72oCpplY9zpkxOuG9k/t8uqhiEPk3TjZcmNNdS4nkTflb3dOLe2TVKRgw9ytGskwOpyIY/r4ro1bF2pgaGso1wPQrJhg91kl7YVXa3NGmUoGX4fynPThfgvzCFSp+8izwfX+0NCb2WjGlJPABgP9ujBB277LvMBeLCB3nkWP7C9s4bDIzWFzuKPpYh/49qzUuOzZtgnrld07FJ0PmsOcjn66DSCs3G9HeOYNIP6EEm341PTyjXJtnb2GmHXBdrwdtZp/M8aEU4NbA9sl03bgydjSgr/zjP27+yBt7nOdx0ICH9qGvaYp/CEGpUKxMwGAjNFyrSmw7iq5vxO0efaW+AObEx+cw8VvvBHHmrUuyZ9wV9MFgyZDwz2737cte836u6DPfYuEX/bStziQ1FfiRUoBDEdg3Uex7Fzzz5Eo1NXJ68ojHJITh5k0e8IGwHmhvjz0CNHZlerUjUIOQtG27IDIDjL/OSkjW3pIg47I+uEPbkZkSfsONtCBoLYJ6xiDtWSEKJvxx8GExu62eHn2yzIyAL1hzM4+6R6NLIZc/6BkEHQNP902r8TE5/J77IKsH+fE4dtGbws2Vb+KAf2pflPITSB/4RoygvNnyB4m98noHkG8090/4T7V7rC86/wD5yNnkf/n5oEKJAJ5yeJPgsgI1jTTHiSzcG//XkIYT5mBeh+Ox0/v43+f9yJgd9DjA+gxkDOslXgvofgA9NW+NMGbMs+4Rt9nWPDEJoA3ZmmtAFY4Esvsfxjm1F/rLjQZRxArQLpR1hqdWGnWrmRMJvMt7lJcP7YnjyZI2NTJyjYv7fq7Adve9Kc3OevbUWXHocdGrOBPHYPnT4MbA4w/OcTAzowNyS0T4JTrZA2423Tc81xbB2hnzJP+ZMns9DNviWbHwU0jwzPDdtsxJ2NdmeT3Wf/lDeIxwm5sMwLBTtp5iKAmad1GU6ImYEMQmejLzAR+ZGqHtDogAodzdTVueDl4nGgp+fqkAmgkGFbLsDw2WBznu2MFzFAiNIPb9rYMoKHNCwFb6uSffKBpq8/gJ4HfLaZA2TlBMWNRI8a5bDB05kNyjo5iG5Qv5/gc/EjM7INMGWAc+Dj7/aVipjkJmHnJjq6bAjTgdamP1vJxGFeYJgLf2Dn5j6AOnT4YeMgr50LYGc8wMNrq4iBZNknIEYHNyZ3XghN+x94PY7MN27uwresTbExtk4x0NjWzpV2z0tdZCR/Fn+sqTf8tmVbS1tO/gczWIgkSzN3+/Rjn3ygNCeYhJV6G4C4gB6KnYnfbKMAGASFBhZPH2NvceV2SVE3ZUDQJx2y6HNCr3kkjj05YX4i8gNBZxyf7rnZ44Ym6Bgy883Y5AODVbRrbvSIUWtNoQltayUzZ5shwBmlsffgZimyO3qZhGWkibjZPn8iu0oKPHEQQwe9JT/k2xBJAqUc8QkibDn93amtHZ0TD4ENJSddyAZ5JLbUMW5rTiGusH9dFq3rKqMnvB2/w2NbmdfzYNxam3vek862zHxDjnHAyMhajI7Ycn/agyvhsaGmD8s8gwtt/J2I/IQmLchvXcaF/LBmzaUfm9f5sDbY3+7Tx+iHdPbThj8Qm8ITHGKnzdFrW1VNmR9g2Z7YB0QNnjC4YQxIBZslaDo3fJ26GRIjg5c+rjftrDMQ8HbqmBtSCdkGStVKDSh8EMesC5TFf9sKvhI7QI+jSmIK3+If62ZqOnENv8UROyYR/Tvrs7U2ZbVW5HRRWxYZQX2MB7dmbDJqrHtbsNfkKejskm1sbcpDZKd2ny9f9Dhic7qQQSvdeKjLC9NJm7hQY9FnW5G58oBSzZMWM2YrjvTDY/pxe4Fm2xp6C8x5mqaBp5lndCd2aQd6bCPvtD9+tmroFFCTPj+2VS7orBzrumgBbE9cbIj9B/vT5G8nre2QT7DPfnRmbYcnE+u2TtkZhz9t8Imd9OQZctWMafys2Tfj6BEPfYFFhe1H1t7Q5BwEKGNCKiOqMa/vjpAmFvEnL64vl4Ua7LrycnHykbtC4cKedce34CIzItKGN2u0RxDIQgmqFfy6LZovk5oVtY17rOSBctLzwLzZXVqjBniY44XTjRfmiWVqsbB5act8UN8uF23Yd6Etl1IfsScCdmxr0CFGkV9V1OhZp5m3rcT1xtvLyN7WjdpemQqeSsYQ2xO3LKsKxajWzsuHyA4vJMTmrjywwqjWSivKYm/k7uxTsQcxxNpyZLigaxPEEZorNtxY68u6YusCVuwXh0ZibSlx5VeDpKUf3SFa0HW5bFonn9ExtGBDPmK2ZmQFSu0R57zsYlrVxFxN/yMrflRrWpc2cRlHfoOwps3Cno7vO3vQkSkN1slOjMPf4I3tiePktWT+BB9IPA72N0uy/Q0GxFU1Y5EXiK0ts05alXI0fGBJUctN5WIuNtyxcWhhYtsa/op+KXISn2kTtm3bBT3CTkEPH7Zmbmc/3bmmFXZER+Sm3clV6jRyMmUZ2Yuig64Cid92WXW5bMBl1mB4bvebBrmK/Qu1sq2b1nWlNg5VK+VI/d9YQ4H0DTpQZSVG4U/NdGxPXFwlGytCJOH7oeBq4kuRE3oRQ8nkpcsOveYRGXNzttTI60TyU+gLLOzT97mudvQXtt55cQKw3jq5qmpT9EG8MAlOyzptiux1iY8XhW6+7Js1fMWOQxCqoac1CzHkr+Y4OUvs8GbSDe7fBfHA0NROailxa62m7owP8jLnMKJV085948HesvFsdmHdBxZibpeEfeVV1kK9cm/y4L1xLZkCkyyoUMevQQ3oOn3J9oRlWWbekw/bKmyxPWv/Sv52ZIojdG+8mC/8HLxwG3wYOYhVbEt8EhPIZh1kH019b5fYFuypM/533vQml/F121ZVxY/QYKw1bYmeCzW3UlOZ6cQibaBkFfYtrSk2XdlHbvgLSjjIdb5TK3fkNl3ykp6JlExZ4Ir63rSsjRytjMk5b4wJsXI09o1qQ8YmO/ESa4kZXi62h76qJqZAnmdFMC8Tqxhzn7Nn3XEfPMh1a5awvY9dyktVXq6GLrG6UnfEU6WOAAAQAElEQVSJXWvrjFllQpZUxOCieQyhn9jRZjz6YF10xe83PihX6g29BwKjL/8vP9vwN3nKE/QHflq2gKZWqxq+VCuNBEaS+dOqkNsUfNFP7C+8/K4iRpIyDohiynoGNc8bL0cv1GVyVomFNWXExsC6pr6oAwyokhp1HEbzw1CBtS1zf3lBTrWmgrDRQqJq0Z8AdLWSbMu0l8uilf3QHsoRm2zr9fWFjycXUNBZJ72s5EUcg3xApsSyE8+d+g7vNXXEvgYJc9KV/Fx56buw1kT+y03FWss1OZD7ud67BjHsyDFvKOPrS/5F0YUYU0uNPSc2rtRbK+JN7DZiGp47uu7USfQF4kXsSh8ydJUa+5hxdoAoYltVygfwhTUb+yPHxkmYMmd72v3OxyZMI/edl7ydGhoyf4TvnVqJ7oM9735LbXWk7xrM5S8ICRkDeRd8uLwQ4xVfWgWtwobl0Rf1PFjLoZXQy8etd754EQ72mIEdhz74SPWRv9BAHIWWSUec/+M//qHffvuKfYN95oB2R3+DxLQ0CPnga8r7+012SSoNYpz7hmv+xgkvvzc+1uY/hdqWu2q9Kv9i1KwvOggoFWxtGbKt8qJWpcStGEOg1qyFurObzP6ZsSVsuuvr16+6cd8T/877nxu5SCxq1tEHH3m+/HrX+/sdDnQU1wBswmxqjw9X6wbdHb+u+uA6cb29Yw+xhjofI3/5x5WPNRhIXRn9EpqH5sEWogxfHv/iz2aCDypiv81E/rO3A0WpTb5f6fcDL6iX7L3518jbtnybOtinb3xUubNWO32JeLJnOSYg68sXYph4rE0fH1/ZQ++6vGxqVcpevXP/0Mj7wXXoKTRhtM26XScUH5yKD0/L/5e2f2Gw20iuNdG1IgHsqiIltX3mce///3dzbHe3RLJqbwCZ91uJKoqS2z723BkQsfMV74h8ABCp8EH0xgfGlQ/f+Y+Hpq6vh/I3s6PDg2esfChLftgmMy7fxO7wX9E9//HMjQ+xibvR97Y15NzQa+GD1pvm34Alz1F/0ncS/u9//yIagqWkfeZ95Lx+w57bC3SHxAda4eShoQ7xzvyfH6fR6UGeFja/8EHq6dbUWoNPbmKQAog/khsr69oBbeqDeXB7Kj09mf1lVUeX2+2msvDnjg9PtZJW1r6XT02ff9r06fNNpJ9u2Hr9jdVVT7eV9qbbetMCrpGHwiL1eR65A7uyzhhmt+1JD9aQl+dnvbDmCWTb6sxvMTfFh7honf+QJTn397++ModKwRO5qly4HRfoJL5s9YId9MIzGYQann/9t2/667/d9fe/7frttxMeEi5CdzN/Ctox5/Df//5V4f3EmpH/EOuJ/MkZAGzZBc4QU+ribWTM3Nf0T/IjA5016MEZ7Y25P9CxWFMH+/M4b9puT8rfaMe1EGte8YtkdB66s/68vZ6sPem5QFy//famb18f5MuOrEOPGEq/yP8UN3y+rhKuU3xxzz9R/BjK2jjwj96vB3Mn/9FGRx+p0Wtl3ziSA+j89cupr18O5BzKuh5+mM0eVcT6Ze5Ll6yVPFi1LI0z4aFGLNd1UZEsRXgUR8A9ulDMO3Iy58c0uMirBd83aA2d4LUoV8Fg40x1m3tjkU/mzN6mTzJ3e3IDRNB04TTdiNPtdumztJIZbOxdL5wvGnM5MYvL+rsvdjryIbmjoKXpe4p5Gxu2bbt4kgc35tCCnVIwhb7F/rVQWrkKWdt2EyT4yZrxxv74Pfrq4yIV6Vb6Oz6ILoZF6IMyMoiMqgaP+EfwLGzf1KoY0YToPFFnqzSv8KZilwqgKmFbSk97Vngt2m4b/NZ0q6PIgzPngzU1Lj3ZS6NTIKQMT7yUOx+/A4XCtsmZCEx5skeQZzuOZT165LxBjpFO9IvcGCp0X5ZVy9rEli/IL9WsGX8zPjsZSFyS25GPi9hfpNZqDleTLE3aHXnHccJvgYeRhR4cgHOGDELoLx9BkHt2pKKpT6tSKwM128uKfuQL3UKN76Spp+Nkz3gwP+KvA1+kPf3UpYzbnjTp3xkfuq6ITd1XUzXnXKNVkgFxORiU150GqUDnnCx430zyoIZJGAYv5Y+Qvg+4+uHDPbX6GKDMGIXG9K7k/LGVyzhk9qfxDt/x3xn9OG5btqV5W7b1cYVX4M9t23/A+xhPGfzArIMnS/HB93YqfwLbsv89/Alt4nz0XTYY3kZAPFuMa8IgicWiLkJlt4lzucoyfXHDdOsY6mTAwUEkOqZPUw/Ni+os85Nx26kCNWUa3nbJAVm2Gfv97vDnnh0jOkU2kPoFA93+PXSUDZxzMjMeDmNMXdNPNT1CILdlMv4DqiUxpbJl+pULguiSqi1o9IfLtr7jvo/Yfq9dBSwkumIG6mmCcAOgYuBd1kWWuEi4lqxX3D3tzDxThUAK3uQpUYdeXIwFZ8aBJtMGuj6B5rz/SCdVOubI7/XYGt4/DMHjHemHIuPBu/DH73qAk/4xNafxn9y2Je4RY6VrMWOFNDkh+m1TlChwBBxjFHgf98ChFyk4dE48yirz+8e7qugobMlYgOYfbnzFYSW52siD4Nv+7qMxUEFAKpS5gxuwPfHCFTRkBE/XRUdw0ugoi8o6wyM6QheaEBi8BDxDFxBNKran/VgPGkj08SvD8AMYUMc3ncSiECRz1L4wEKv0T4AYNMEGoAHmh61orVDMMfpTL6ZEXJcy7EIx+aCeiVN5Uegr9kDzYessQQ4vuuddMJg8q/CXlLrerz4RLVDowVras045UDj8bDMmtQZ9GbkG33Pz6xh5skl9QPCD14hlm/gCXzMrcxDL5hkcvV+IUXj0KUvUA4OyIwMkbIED9E2dICaGVWy+bOxrozS51cf0aWtWYzO1MpevPtuiqWIDXOMzauIQOrJOZQ09pUG7SwoI/BFIG9Ima0FGTbAaYwUkbxbKho0oN2lRQ7hCsWkMyxOkAeMBn/QFhA4GRJ/dQPCE4B08SB0wCa/g/uirg491ArUA1JmHIdyv4InLtmynps5Ah2HoE8e0C10X5nklD2AyBqjcA9x80KQQJPL7n0kLUiHMNjwhoA3JvAdKGl6tNRUxOXkQCk3aC30pA+Ep4wSgxwbYhEGKyY5KNaTCK/SBjEd/2/hGcvykkoHggvp+MB+yrcHDDmHU8FDH7wP75CIeJc5rWWEkiLo8/5QtwWtJTowixkZOeDU1bBF9NrGR1dqiVqlLITuxITq6oCnBWzoQkr74tmE7KqCLkGDgx7JpbatcpUcOk0PULQTIrbSsm8JDloqsQns1HkibB+0h8zK0qDf6EC3ekXGwLi2tZEtYr6IS343pePqG5tU7o50q7YHjA7SmPKsp6HTPB+U7h87UxZXcMLFrxIjmvO2iLGQ1YAWgnwQDXxwItQxGuhb8N3kTINvkrZRcO5PnzMMzQO4In1/gyQM1Z4zzkDDrEEVn83K4sDQP8xGSw3fHVyoEomdUSx6Il9E4TNF7gI/5OmC2c2CPGw74DJA7wUIVZI6pF1wE+qznUI1YdYwBDfWG7KECBvTRI25pstzHpBsgkiLILfAW2Za4xTWCwnjaRV+G6OYeCr+OfrHxGgNBXbEzoPd6I+hF/gQvclBDmdd28GFF0VG6x+kRJLR0U0dux7CODjR4yCl0ljCFuuZ/JdpaTV7pjEzHn0GwBDn+Q094Dfy2E7cHvhzI7eDQLUQp/yzXKYSgY1sXtbXN/vzzUB0bOjxThoeqaZbo2Yc1YHCQCztzI+qPPpjDXSfzqxOk0c1L2V1oA3TAQEnoEH908AMHT4Inuu2sp7ZV6FIu4V5V2q2UD1oz99gDwiVr0/2OPNqJk22trJf64QrvNKusq27iZuUhbZ8vpK2qUmOOoy66SwM17UZ/gHxgronL5sMTY9FB9BVt6eJn8JX5oIKu1Ih5YhwbD3wT2W3iCz1O5Bz4rgvzFd0Hvkw9PAyPgRJ5QaB5DQ38mLGUOy+yo/+Dh/K0Dx4kd17ijLEofMYAH+7H8ZBtQGpVir2dsbAk3RSdUqY9WBU7L/YmDWtz0FrDjmatPPS2WiR0HNgfOhoayQ0C9OCNyRtvZ9/eduYkwWAksk6YRxc52EihLPTYeAMS2gdrFr0iNMqLnNQPJggqq7WGLdCRlgPHGKSAeNEXPFjP8eAankI3qTKEvptM3wP/nAQ1OhzHrrKVmATCv/GyJnYGZ+dt4GBitla8LLqxRq860CUvcOP3qgXehUzjN03I3n+C09AVcQoYFcIn/nh9fSN/h65+q+AtLkySqR8YccQ21ttOv8oqzkk788k4rarww6qFvuT6JQcBEuaWkhKQ88Lvri+/fp0v8kk7PfMyqgwePhmA4duxrRMrDIBnwbNJtqTSgNG0BX3GQDsX46tuxGlbb8oVnODb1kSxmONDmbdjdHwOH2ScnRfRtA9knZTdQ3BU58+ytSk79FkbEv+DM915DsXPM2cYDN2JYW0xeVGIRRhK4Grkjen7Dl4gPhnUQZJAM7rb1sCW6HaiB+YrF+6UbSUOC45KOz4e6Lnzom8gk2FsaZovc/EdSxIv0rviz8EccR2q5YAPeiD3AKHB64kXi5kXQ+gLMKojdsG3o4O4VtbV27ow2jWIcWf9cfziIqClOy/FxmEV60hDkWLMpi0p7YW17UDHB2tl1tudtfLBB6Y7MmSpwV+tWFvwZ5cO7OrYADt1fh7IOxIjoMNbbmJYI3+Ik1vTyoeMwceNnM+yL3Q+cmRv7uDAUsOGEooxlD0nNp/MsZiY9fmVdaCzjmCQchEGga1OZZBn1Ya2m7U8SbWCQXBwk4bFPtR1UgFNg5JRys7+8VBsFUbGVeL6yge1Vz64jRF+Ky9aV8U/P//8kyJ7zn32oBPFOgCj3FOP4Jm12La4VVWqFmiQDubsOXGDt7RF67aotTZ1SM5dL/3pI2zGb+Ef+xp5sPARKH5yW7XxseKJF/lLeKup1aLC3kZ7Ze1pCK+KyDFj388hhqeOD2x7sJ6+fn1Tz/7BFureFDgf+OqAzk0Lui0b/fA88UVg79ggC2FyaxJ3/j+eD9bAkxzu7OcFfnL8tt20kpMbPH7+5RNzvmlZrdasgm6Fv7ji59jYiW2ALsZLxoD4eHT0QX6xBzU3lcEgL6whROHPoQWbD3RL/j74+HTnhfJJXnTi45I2ZJmPi2McMh3LsmiphQ8+L7I9ocGskpPgHOT9ic+i287iEDiy/mBfa02dHNqZn7DSjXUs/IxaxVxgUH7/M5gPmCFEKGXitS0rNJtmnY9TN3yysh65Dz3zsWtpC+vtG2vDCasT+0712BLe6NzBwx18CDrJm0NvfMh9MOe/sXe/sV9/4YPqznyMfid6PngZnjWoQzSYALhOKTdy6uefnvTLz5t+oSw3LboR0qbPnz5pwRefP61a1l/R/UEsrYae0fuZNWnFXws08W3sj32NPnVpnAPddiUGA33jgEF+7JwbDnLuOFnLic0g78r5yNs10DXQyYPwWddNyRHb+Hk0EwAAEABJREFUylr++uVVnfVphD+w84Hp3Esn/EJ3osuOj758e9O//Nuv+td/+aLfvh7CNei+4PNGjksmvj99etKnl0VGp/FYmAdDW5NwtAbLT+K+rcWHH/HRqfjQuOjnzy9al23G5a9//Y2PYA9kCx4LsRh82PuqO/Oq+DCKCN2/nhrsQWstEnmg2EvOZG+yrRvz1+gcDie55ZLkQ0an+DDAEiDhv22VzhjeNvw6+Oj/0JdvD2Xdzbn6+fkTtAPdK2Q8tw39jX37lTW8LQ29+LCPz8JLXIhH53Pm2X5/Vo/Oo8P71E6+x2cPdCckImWi0fx/eKpWGZ03Ppomn2DFPfTgw3xy7kj+fXnj492bTuJ4nA9mqZR4vjzdFJ8u+DXyn59vatV0cpb69JJ4PMtecBP8Zv6+qi1DP/+8qvDNQZz3+6rRb8RgcDZ56MCffbxpheczAfx0K+Js5FgL83Sppm+/3fUv//OL/vp36++/PZRz/c5cSf7sWSuY688vn8g1Tz5LW/hA+xs+IRGwjl7FiOTqeZj8WdB5cEbxhL/+W+l//uur4u+dvP/1199mLnBE40Nr11c+rn/5eldjnWjLDY6l7GeJXU9MVLo9PWkjyGd/6DwPcvdv+vXXV/z6wB/CnjZ9AzGqjBm3Ax9ZnuP/+q+/Kn+LO7RMa3HM1j7X+bt29n4TyBFcdXxW+soc+fLbq96wPx+Dv/HBFxSdJP9J/F/ROfF0SW4iJ4Rep3IOv+OvDq9qqxrC1tVKLD2k5H3KN/aWN+R/I0ePA5kB+MbeEx/d0SnjJ7YiQYN5m7K8aMxctDIH17WJJZG4SK0WmT+DPA3PB88GD875O2eVxPP19SExbnhFj+RLR9ZOHr7tb7rjr7Y1mXVtYGyXVLYQAe/Sii3cVx+dz5wlnoC1zFzpahbcoYIWU9BP81rXInYLPKR1Mz7RhIW1sJGDJhgHBA/W4Q55H4J2qEjqnfVs6khuDwas0nADhjBD4f10W7WtqxYUaJwR8/6nwRPWqtbUUDq8MIUYiWtoYx6sxGXf7zo4q3zlw/1vzIOvX3dkS/EZKoGPnIEu8A6PwTpll2CrbSvmQHQV9YWK4SXoYwAlkiQLM8jBrhMbDvZdWDBH6GeMKPKribPhp0JOo6ews2aJbEpCpKTCeVonG9SdvIy/qMJbyGVNYJ3IPhY5mbc9zgwf5mv2/bOb7EZPNeXM/wqPN2gO8AgZ/kRvS/wq9j8YI5W04L9nzlPPT8/vfl7R4cT2ocSkgwQL4aYLJJ1Zy+kocsNAeIKtMRERgl7CrsQEcvo1rwyLsdBkzLZcQgdrZW8NUvBt0S7yqYhFwUkSZ4/4L3l6so+KfBlnn2MlripsswZ6xYcM0ZaYAhg9Jh4OQjq4/6s7TC6cQYFpMB0RCNDx/86N0WHsOBQ50eEP8N4XnB8hzrIh5v6x/z+qh/+P8I/wMv4f9WfsR/hHeP+VPlz6B7S0Ax+dMemjLsJnoPBNa/WeHI3EKdUHIsSXv2a8SQTNa/ZRmyU4VP9bd4fmR7gyAhlw+V/Vo8SU+yMu/NJH17xtwwxO9Kcj9mT8ZHE8Tibie3/GfoTgQIVX6A1OgOrH/cHngE8Wjiy2OZB28ihwZFMC+jUrFTUCH3STP7MxZXiO1FNB3RT/CAY6nBycwjvjkZe+3yG9fwS7ZODHXmbcj81ZH5EPRN/UMYM1oCvzEgdqIDsgvStI+yNuA7qA/sFlWx1mJ77Iwhg4WT3SBwtd7C6e8Xd/99cs0iHJtlzFwjlYrDsLbOCc9WzEezYHNupWsdUqysYuk0NPYF0XBZZlmWPiss3v73d0GfyMCEau7Ylrp5T0jh6cjj0dGxKHGXfyKP2RG/iQk1gvSzZX5LrwQ0fnnQ1/V3xnW8GnUHDDA9GzvqDryqEtsKB/K+xHtwNZJ4Cqogm/jj8OPbD/AviTk52Y6P2KjPBPk/MV+PuMpxAcW2LHwUZ+kFvhK5lxzSsb/cImFn+mI/pFz1lPg4ptcVOTXFc9Q6mLy+Zn3mPytROnmj0dgQH7QlqWRj91GBS80k7sAqmnDxLsPrHjoDy0z4MaJXnwoRtMkNUBGNFIf8dhOdQ95uHuocekw1+TbiLJyJSRTzP39Av+jo4wS9d3KExo+CZ6TZopalA1B6o2c24l/iuxXNZ1tkOceKzbe06u73iMN/A+/By86HsQyzt6RteUOwfN9H0cEuYuDHLsi37xDU2ZP4PB723PWZyeDIPKKHk8G/lhfGHO2OZQhN96Oi+I7Sf5ERlljKb7RK+TU1X6YErPdRu5gdi4rAsHjDaHo8eJHx/4Pi9AOvlpW6Dr47JN0+jWr7iSrLE1sd/w13ZbObAv88C4cdi+3VJvHKwKOdCi2oq/b9vG4eY6aO0H8UXX5MiDl+V3Hlp3yvFue0exWbe04P9tWygbc6vzIHiSI5ToHDtjU7WmQR4lDnf6Y0/WgMQKVowNfVzVCqePyevAf43cXtamhUNlfJG+8A2EpnPwS394P97j3PGZHZ9o8glu5Oz4Jrjruk5+9Y5jB3ewVp5zXkS/A/sP1oedPA9NdLWNH1d8t6qqIT56D9YeAal3fCpttwWfN3LX4EkuqUh82zL1dd2mfJeVK/qF/4G9OxBdf4TQBu+B/g9eLt3vd01b8GnZyGkzdoVOttHFolCu8A0c2JNyQBPaO4dtqkpII6u1kiHo+DN4VGcOxpdviT97UQf55PS645cHD4zhGbzo0FqTHT+mZ1wxHVJV04K/n55u+CY4mniWGTPyh3Z0S47Fvk6Or9uqjXy0rczZ2HzpfLIPiDgJ+48JD+LT0Sn87PAs/LHh/w0etzkn7vjrQf4+5prwgG4nR/f3Ej70h3/iPOVhW/AFPxecgaGB3A6c0EJDLBK3+E6yctmeNhaxDq8HuR7ZHUfHpoW50vBHxgPisi3bGtj9QI87D+kPHpTuwEEuEA70xG5yGnQVutjg0yh4LcwPqtjZ8VUXjLgH0DWQS+2dRvg6mCI/auq5roui/wM9Y/+gEV0ppk52zRwI1SD2yYXYtePLN16sPdD3Ae0DXzyo34GDPAmubdkO6Zwv67bJ6B7900lqoPOOL69cjp/u5Fls3tAr8Y9+B7kR3BP5O/P77e0BzQGk3PENAE70ripiv6rwS8dx0fXDph0d7+gc/ZIv4op21ZoSl8i73W5T14M9/YFdb8QCNPjhL2KX+o6NKW1P+wqZS3gA27qpWk1+pl/zsgpccXVsiD6DMo5NPX1Zbx/wDe+sOQexDkr0SB7c3zr2dnL/1IluOy/Ljvg5jgHu6Jl2a+2KK76OTeEfuMRbPfkAvoTu5alnbL6Bn/k5PxLcVuUK3USlUdjSqk3fbuDShT4Pxb8NmaENj8vHd935MPRgztmWp5xGrA/kh1Iz51qVwndd8Rk4pD/rwK63+xt8j/kC6/a8YU/p4OX0nZc1D+yODBvNgIUXGAtnieyND+J1kAfx67quzH9iuS3Ec5trY3InL9Hyt2sezO87L0YeQPx2Zy28k1cHe/OGfdXajNkH3+R9/HFyfl3Ig7ycyAvC1G1sBIRPk8OdtahV6cbHlnwQ2tAlet0/1m1knTMOrHvk5M5ceqB75Lb3PS4+TVxih+Cd+Ri7sDpiZF2XXWKYRp9l6s5LCV5GCf9s7ENPzzfi3BSawQuZnbzZkXsnZ/LPm4o3ECd2w0TbfEm1qohH9I/u6b/j9zs+ewApOwoldid5Gplr4gCs64KsRdVKVQWpifUgV3Ziz0swfHu73RTY8M9GOx/rX99eteOD8Io+gc5bq563UKNDe0H8YscSWOOMgR6B+Hdn/gz8anS3LduKDqGJnEDmKWT60K9a04YeBW74xLadvU1cxn8yFRy/8CJotmkG70EME7P4MfxQUeKNVsYCtlVl5gv5B//0fayRwY9OyR2BZ4ProkqZQV2XbUX/gz0gsYqsK28k5481czR6vPLyOH+zL/l3Bp84xY6BYp11MPr2xB7bstd2+quVGnPn6WnVdmvaiEUhM/hZJ4QuuFcYJvlUq3qPAwMSc3Qwt27YeFO1JrvRK3AkU69qOngptvHS8gb/y4ehOydtcmcgIPpGXvwRHdZlE5ZhG0VucFJc+gyhOutLZ51gnWG/eGOd+fbtVXfqJ2tja/hy6nqyXh6K3zBLRV/GGrq2iq7jGquC/ZBt3TijfP78pMzv/H8TN/IZ9+mNtSG+fUQGa0D0Hr2z32IvCu3kw87eNMjZzIHWKgMqWQ2+HSb5G6Qf60l0bW1Vq0XiI6r46LY/0AfIWp+/1cYRHD+J54qBH/u0O7G+M09S7pTiSsxabOIcEP/dbonJqgXdbcs2820Dbnp6ftLLyzMf0J5VNTLz4f1QH7uu/9/woB8afGJ4J0aFLeVSq5J4Az7II1zAKDc5H7wrNtJSi+aat92Qlw8oi0Iff73NPeHBGn8q6/DOugdD8m6dOqLmxEWcbttCXi1aljWs8cOpO+vntQ6bWO/AQfw6Me7Uz/ncwXKk8kZebtCvqlqg7e9w0p7aQnfozvqXvDkg2sj921z7hJ1+16e0sKZlb4vfnngZ3bMpS/ABUDQx/8aHlbxPsUrrtil467rxwe2BjAf+7eg2+PD0oH5MeObj0m17njhv5Fby6oF9T7dNrQm6wdigvM/cs+gc0vPLE/yR7Sd0sMTHSfmhZ/L25dl6el4muKSs/3IXMw75u3b2z227vcdn1bYts541kVTGRyd2D83phqzEWVzGrtAFvwqZuq7Uk0s/ff5FVQs5RD/5EF4760xi/MoXt2+vr9jwpvTlY1z0SOgD6/Ks56dP2lgfVj7UFB+Cirxcn0/dnqwvv0nfvrz7g3hlrTAqVOv4urTwQaVVQ++Stcy8ens79duvd/39r98k9DnZj//l//qqf/2fbzqPDV1vchVjkl2qWvB5Q787cAC7EDE/uK9rk2iNc8GHhwYzJnP88Xgjngcjhr7ItduEjvF5Xgxze6gMPb58sH++ca7Z2Xczd3NGWJYFX5/q/dCds37mRyP4n/Hn08vQEzky0P/BR/WDNR1heuC0O2tNtuvwEJ22Z07Fv7EVFRTeycFibGHv+vTpE3P+s5a2klcncsXlqfuNnFs4dyzLJgzkjuwNezPHHvDO2lDKe4Onp01Pz6v+9vdX/Rv+faBLdI8+U1f0O1i4Fvy2bQv8rXlRxOVPW+npKT5Z0aGRFw/d34bur6XXr+Ijeid2jznWmF8ftBu5sN3WuRZqbHSXUFQ2jGlJhteObQ9944PafnzTiVLP6Hp7Ape4gaIrF+8aXVzpD0i2NfUnDjuxGnzwLBc2r7rFZubX8/NTREoq/e1vfFz+60N39p4HHzL74GM+cy0fPO+c1WGnX/7ys+KvB/N6kANZA2/YkLjetqyNbfJjSCf71iDW8eXXL6/wjd9PoZhymTwaICaH7nf8hbivfMA260LGhK4FzorP8//3zgf6l5dSfB46th+dLNo9diPnZE6caQODzhNXyUgAABAASURBVOjWQdw5Q+V8nDGXZeMfUzInMy+zRzy/LJKn+1VN5G9nbd7ReUfGiR+vvvj4PE89yBFxDeQ+2LMezIHk27bemDOLqhYFd55LmAv5OMs0UDXDb1d0yjO5bXJRrPeDsoumjHoitgMGseOBrx/soYiaY4V+RteUBb/4ZyE3xT6W56zBen7iiwfPAfs+mB8b8ITMjt6d/b2juaYsSZQwm7cVfnYU6NrYO26sX2Js4Ux1uy3Y1oQL9XEVwUg+zL/5PwaoxJ88G+ynd+Q/8P1Jzga/ILzmT6WptOMT2GvHf/f4ccKJ37sG/LL2xI4H+fvAB8ELpF8jdljxBb/vPPHcABjq+CHJuC7Re0Ve5DIAZngfPDOQJsRjTN8TVkqIGW+sHeu6sOcutK47I4MgdGBgnxR+AH6P7692cEfEKj8DooUzDCrIoFaAmC10bOyr67ahv6cOidmZ3IUmXAKWVeYXKIu1QgpffrktO0D1hzs5P5sIL8YT0yJnIpum6J4QfSbeDz8N3bZ1Jc6LWqEsunSclJyKzwxu6Cm+3/FbdArvyA5u+qD+jvPvKmH2H0GQXRElDLxAXBO/49wPQLnZh0Ypp/DUM56xlIH0vUNw4uSLu5R2FA79d0DWf+WOjoFJj5zUA2l/0McpP9bTDnz0BTc0tpXyx/6P+n9UBn+Cof0R3n0XutjUx5X0aQeIpwIZS/sfAe6a3Sk/yGc+0NGB0CYxAqlPmBQiuYgR9fSh1owhTfozltoFGf+AD54f7f+svKjDiyC/N2zPiaL360f6dJmfwI/9kUn3vG3L1ColFQpamotlbIzytimwLfbHgRNDCp/Jl/YsGQ9Nx3EDCGNIFQBl3qlnUg5wA+lMebLwG7M6h6OQMpyhfwB+5+c5Zvl3PX4gihy75AnSj+3YGvAcK2zrEzr0gYEC0w4WJeXyZWv68EJ6VEXnrF0/H7zSiiz9cVgG31VsSE3ZPAzCyIKKzWPCmHZ0ZKYtLls8YO3oNiYUHQOa6BEYY2hhg6pWSju6n1mBQjvBgmQCoulR1iva+Iw4hn52/uknfDo+MP0FYWusotQnr5Kih23BSLls6lQwY+oZvqhGjy9bGTZ0gQHf6BpcRmHBbwbAERDeUTL0Nh1Sui+gvaBLIDyynl3++uM819yYrIGN4qpW7zqXBowDjkzGGgv/BSgo5H0ftxA3N6j5HjIKKzxnRXbGDQd8ik126gHNMXHBatbnEO2GHgfMdl4uVFlpTxzpwpNmHwUb3qmDWGY87UD4hK6qLvx0ZACIVpdPjpkLknVdnu3OOj15zZ9rJL+2VdXU6Z8vpCTZnn6ChDL2DfX4EpxCdkAf7MUV4RScmTU4gJ3M4RwAJ2BrchKWCoA2y9Yatoa3OASdOjmUhA1umeOJXeIU/FkieypzdSRFUgPXcoiEzqTBifyJz6jRNbI78YktdMFiaNCYOKYHyBwy9B9MY99FE43A4bb54Z5+oF4u2VSCAhgdbCu0ph76KYOxlAGBLnA+5Mw+/XAxbhsUq1WbpU0bfjFfXFS1rFS4H7wEuOchh49mMh3vd4Fkm7XGii6Rk0N640AW2/u0H9+Dj3qKLYN1ZXC4S5gZVvjZVvx3kLOxa+WAVK1N/OTKmZjF5zzwHOBEjjBuwNRuUh5oAl6UdT28kvs7LxQYVLWaeRW6juALiA/0mvoMZBFXGAYHdVRViEif5cioZfYZm2W4Qhtc0SgIemg7JAHGkh8nes+StVZc0WPBN4XPJfhDZ+RUmVFooYtPYEVDYljFTyB8rk7NIrKxYNple+KFzoavLM9Sczy4kfn7esY8YM5PnhA5E8oIt8hZqXF4rirZFpzpM3w0rw7d9B82he9BPPIiS2AuxK21Rq1p4Nf4ducBJQ8pwRuIOPBJIDzkRY5foYEIGuTDP/FLo9nYVQrP5EHsXdfEoc18OZn/wW3VdOMllW0l/2yHHJ3N+WKoM1eTw4FBfKLXGT2QNTQEupbEhUqRR8fkO1gXeVmTvlaq1iRsMuO32zPyoaQ9gCO8WH9CV4VN0Ew9VBrkOpiT14OH2ulzGT1Xld/9pFJ5UYsMIWaE4ippyo499NFfFm1JlGN0bByK/HQMxgdxefCQlxfHj7zQZ+5GL3EZYsgEO1rSgV/uvJyecxXadEaHqqZWBZ6V7ot+qKDPgxVTCL/2OVYNGzlTdXTZ54ucA50YI5FHGGrgqxPc6K95zgi/vFwIn4H/bLQCecAnMop2h/6B7rEldhU6dXxp/L+uT+i2oE9D1sm6/oB/py76SrmS6yM8Az2+9NSj9z51yJjhtSybGi+4oJTedT3I6ciUTNe7D1j7IP3eHjTCIwCWjNj0dXIqMgLiqmIAPtmjOvp3dFFsVskQhq7xMHzbXhRdYrvQGYPUYX7ycH/g1z5fcoRA0FnGH23q7RnHB7mVeAdc5uVC7Crl2nn4j/ywXVrJKkWP5OLKnE1b9MXuA/3FFVwK7gHuiY/3WU9eJweiY+RUSQ2ekx9BPaGPD5bWVOT0go5UZRcmGR7kOkQNm6WC76nkb+jTbuAX4/Ef7IhZ50XRwUvanZcWuwo6wyUvDDs50iE88dHgI8pVDq2sX5GPQPjvik2tavrkiZdyrRo874ydcBI8S7LUGqWEvcK/Em6kO3nV0WPAjnw7a75Mev324GXnMWOWFw0GuWzZhk9Tn7G7+A90lKXgLMiYeFXpmnDiswDmSPQELzDIk0HOnJmnvKTqIGRPO9gHw3LjY0B0ji8erLO2xY2uXRZ2jM48vSJ5u92UWPNOToldh4Ft8C5I55IPF8+lZYWGjwTJh8gT81LwEtiZF6E95xrZw0qwUq6qJrtpQP7gvPDGi/xOEO3StuZFTAuaGgkx+Zym3dRqQbdFL8/PQiXisuuNF9+Rn1xbePawDa7gPbDvRGZnXe9TfgY6+rmsjZfFC3YUou68/B/40G4ykH0gvhzghvfr6x1+1/ye/RhiW61KDR0DRd3A7bZpaZskxmpVgYeZyovJPgb4nnoFf4F2W8Fphga/t9vUNT4DVYifIDX4RX5ohwaDB34N33VbtAHCQgucDqpKrRo8KZkHzU3NCzHuOjnrvL0d+C45Z9mhhBO3XbLhAX/uqWdejs49lfxqzLm2rIJELssuLcwhW0pulRdNnSEezLOD9dG2QNXCxxTQdZDDuG/q0sHRvIYO9kbxnFToXbWoKrq3a5QXmR35ybGBAHvMuJ7sYckxIR/zlbHIHcwDQ2NohD9sK3EJbuZPmH5jXmZuRm7OI7EjY4H8BzM7e6Nt9LAacbJLtlXTRpjKyPNca95eH9NXA7tRe+KL8RtzaeG8sJCXgRUfgDJ1T/ngLHBHTscOg9/w79Okif1NLFczH97Ye0/i3ZnXwiDMx1+HRu+KvORRxubaDc7KHFrJ78J967poWVctU4/wLUV2YhNbFZtqmXY80OXB+nGwD8SfjY9eS23K2qxcCI7vo0O5VAhISUhY6/DJCJKonzO/BrrcMz9jnyMXHHi0wpdAIzdFzMXck0opwytgsT5o6IqxVejYUTw+Xpi3AXF1fEC3GrzWZZP5s++Zr+iBz4LfiF9rVitkWO/XUDlgbfQvJOnB2hhfBjo5FLizPn173XVn3uz5/3nyIv8gVws54WtTmz4sxc8SdmLvzplkh5/RD/bEXJIxER/tvEA/0e1kfS4+Sh7HQ60Vtg5iM6g3tYp/rdh8J/4pbau1JrspV8pGzhSxRaTcbip8UMT/xInxnWR4Ct6nfvvti/72t9/07dtX+oY+f/6J/q5vrL/x00p+oq5G31C06S+/fAKetdGPihroe3K+qZIa+n7+9FlVTfE/YrRQ3xZyzJ7fhhsfB9dt04rOt/XGOvWEPZ218JAg6OSHuCLzgq70sRXIXnS7PSn5izhkd3QaImTIi59OdN9lcmRZV7hwk0vlVb/9+jZh52PWujbJ4mOZ4LXCH3u/flU+hL297fRv6LVNnpkPoKq5FFtMLKus27rqaVv1T//0F+FW3fkIN5gbJnY//bzo//j/ftKnn5DxcpADXcXmGV4D5JMPllm3qtbps9ZKiWX0St1q8DvhW5IO/eWfbvr80xM+Zy2lJ7gU8F21LNF/yOGPk2wrtnVyqZOXW9vQe2VtHcq+0JbCOyfy+oTodLsVH/qbfv7lpoZtVZs6+2u58OehnfNh8iYgrqqSbQ3W6q9fvilnxIO5kDVhjCbI9PLJqjbU2iqNJ/3220Mna39osgY0oyfr/jfoUU65bMMrMRyc2d709eubwIIe3bETxTVYv7PenP2hZe3Kx8fn501rcnzqpUlTkpqFDmJ/A/AHXYru1UqtmmK76WytKeCaohQdqx0qPvrf+VD269+/sbZ2oZ5eXuLvrlbFmWOj/axPn16I0bOePzVtT3D0Q6dfdepVT8/ST/g1/0/thXkQGxSUMKM88Ekg/X2ImEg2A5LyAfif/wm+nG1ev3WN3rQy737+ZSVWmyY79rR+NrlONXR++bTon/75J6jFeNPG3pE9x5YyJwc/sTv5EWF0Iw96N0lWYddGXi/kiUZsbsp/KPDKeSfxA0W2BaZyLZCxtKgtyKOevjkXsKVqkd/5ivV8xEAQTp5H4uPoYpeGzHn45FeK7EbghnaF78vnVQl974o6/BBLFraTeA46w+N2WxW9e9rkByJoN0DAolarUBkwAAty+87ceJCz4qwa/qS9cK1+/vysX37+pGfWKMHv7f6qO/tfcj+ywmddF3SGDzbFl9Oed/1w79Qz5dTDQn4p+iX+g736YI8n7DqPwm6pUw5iO9DdKtGjPk5Vk7JuDJi9cR7NfLasgdzsQwb10kdq4HZ04FbK8Bo0bJNHG3m6wVfQdsY7+XzM9smeNoYUXpqXZTfaA5zButwV3VcC7TgJnOgTGqrgnCkmtEaslk1PT8SjlRxbWH9t5Oq6Zn2kbpFqSowb8c76tZBzz8/WRiCMnzRBSpwPYp74mjW2IFwWKTnXWpv27OxB0asQ0NBVlLhJ11UwoYYump0jwwqtjaQheFwQuy6gM/qHjI6O/BOIDLomffSwTd3pgsepgdNBpxyzn2Hqc/j7T/oYlCBL3XaqnJEGPDT9QpfOs+P/nTXx0GCtzD4XwBrlsg3vMSG+iX49wuFmB8tB+w7x4wmfQAXvP4JQZCzlBX9kdPUJwRd8tP9c2pZ9QQJjUy9PNH+U6fsO0jUqZZju2WF6P6DotK3/p6/Y+wE/8h7pfO+w/5+XW06g3gWkSIQB+78uKyoOaG3jN8u+IH0fEL8FGFQu2yn+b4NtWAFwsM3vf3xHh4/RYNokLh1/6K+MkE/0/3hnkgXMpE9/bE0ZSGzCIzDb8BiAwE1fIP2BcK9WKmR/gG3a8X9G9YcrtH+QJXq4P5Ay4ab8H5E+Bmd58fxOQoWpKl3dytXnhsgAjbAJUP3D/WcZ0X0ioHsoJ8/Z8f4Df+7Z+DO/H3nNhQKE8JjI7z8ftFMODZOLk45d5Y+yRtysLMQC7l9JAAAQAElEQVTrugp1Lg7Q6H3hTkf4fB9LR4COIkYhCk9Ys5F0PY4u9iM8jVYFI8BASDo/qMvvdduMp0oZFIq5HoVXYA7l5wdwI/6tyQEn7shB2g8oSjP2mnH7kmFbUVdc6TENuhSITqz5IbsgLMH7uCcvFMw8b1XweYemi17SfJkCXfgFpEgZuuqa14/1dERuwdeOHahNB7eCN6IJDW42FFoomHoGMx76CeOi++j7KCcuPGyrLva0LtwPHgwp9QVf5gCbXB7k88HB7CCOM79ihgSaL0BfWvq4inYVB0AEhi4vGw4ejpZ1mQfBbVtnudKeeNbMrI42ttGt2MQNbwFWrvg7pdEbswVq7nTh5zH9kQ7bMr0fgCs0zwb0fdygkJfSg4f23rO5D3IsmJq0kfUdwghfoJCEXQOM0NuWo4xyDX66qknx24ZdrZXAmHwvXlJVU7WasHJCysExD4yPfRfIE+a4azaHrsu2bM9GeM0KTaPPBMZmSbvwu82gAriJ2OmDUQjnmBhlnLpNKcm+SnF98EpJUx2H7xxuHxyscZnu1PPSQQ09ocu8/BDxIS5/O+gkZ0IvWK8cAhf8UjnEoef3fx4QwtgU6ORL5szBYhH+Z9ooX9BxhlbiaMMMptWaqjU1+MWPyaWUVY1RKQdPl7Ry6FxX1jFkdg5JO75e1qbbtiq0hl1ki8u2QjPIxqFBvWTTBzD8/U6zVSMdTHwF9juYEgcM/HWSVwu6VQke8GK9zZob/hNoH8dBHl4HdrCUK7wDy7JyQORlFB/sDvzY8ckAAZfwKz5YHYxfcGLXYCCQh5CBfNsywm2JYupw8pYx0AlYMZCPIvFNw4+Dvge+ufNiMD4Kjm3lTwQGf1kWhWc1K9BaaVkXpb8Q4oo/8By6GLu326K8eJtOwp9SqcAJXVWj3tRayQ5YBd+ZF+gv8JZt5UFilWyd2PgBllRV5OWYc/iNj2FvvAi8Uxq6Gx90qhVi0YV42EZOg42B6UVpRu0EhwcdYjHfNqWkf/CQduKrhZdajRhG9eM9VrF1Wze1aqgIvyp4mrpm2dolJ/7syKZ34ra6+tO2PfvCV1y2tRDvxMLojVZzKPnP8LyrChpkYd+Ab2IUuBOz/G2IzI2DB5nCh8taysPa7bbpglXLCiyLGrAAyZGDvMKCKWt6hZ+TNb6QEaHmJ3Jtatx95shdD/w8eA1SyBrEGjJVgUw9qNSmL4pG5D3Q8cB/27YpL71jZ2uLFnwVXVo1VWshm3Ge41XwEIBg+OysOff7fb60WKDdsOckJ8QVHQ5kLMQq+krQvAMZoAc5nYeo1AtZmpfBsAo5VdaPV/iFd/yLSQxZtsE1Opcaa9kFJgcP5uKDPegEOvnUp7yDWCSN45uGvxv2RZZ98RFX5ARmAGjnZlhpn7yA7cTZdrq/Q5rh08M8iOTrx2AxWC6tyzpfDtx4SVTV0O/gIfTUSl7cnja1VsIgdB2yJMj4kVKJ79dtk8uMixcZd2h3BS8d04/oFdHRPbDdyCt4xl93XmDfeZH+YKPYj7uy5hVjJ7Hq5E9iYJjtPNjvyaN3Xq0WLS0yB2viGVFKnj8/3+ZZoVWDl1kPFuxYdPKWesR2eL1+46VceBOsyBB9DZlV2AnOgxc9gwny0R74rrM+28YXTSvxzFg5+JKha3W9gBhjhmPqcrIGH6wLdCl5W6BXs0IrrgGy6Wvwa/iv0rD17du3GYOce7KPqZW8tLhQHfsnQNuqJPADg9HICYTmxI4zcw6UCh4DNv5Y8Qe81q1pQe52WwUrHfi7ylBJBx0dfuFjGZmdX4lh3XipE9r741WZX4Ji8HJa7rpyDFzWxcRvZ/+/80FRXK2VGnKrWdWaZr1KoQuPnPd21uT4pBObBy+bL/6ggGcbPTEC3cRV9FEo9IPYxP6qpoM1auYS8xsTtDLv43tYTn0fjzd8e9d57uibtVxq0CUPK+qge/yyrm3iIFG5kpf2CcsOUKIHKpFfjTVzpdzAP+F9KLIIE/Pg0B073nhp+mBN0ftlv9vy0ca7Th0fDmIWfzy9z7v4MbR35scDm+Ifg494/AGRRdlVKB9b7+C8kr935kp0WNZFC34PPiFGxz7hYL15gPPGnDvwxWAPO3ghe8Vhx6aFNeGGXYsaeZLYI0KmgkjZJQe0yG5qRXyrTfx1WWeebLdVC/7fWYtPhFdrso1/OmeRfa57b5xXHtjWcdoA9H4VvFsrWp7+btCG77QfWbanHTsf0x7wSP+KrDV+4wOn0Tk+iN1G58EL3tgo8lVwhPHUJetbJ388RY10T/2SDzu+zB50Y13MSGRY0UeyrarGWrOptVIBJ/p3BNrWgnwh67GTb/DRx2XNPGyMr+ui5GZjf4IMe6CAxzfWp7fX1+mj8KvW1MDZmU9hE3ku+JBbd14I7+Q8IlXxSxP5MPRA5gPfVDViuc158PT8pOTVyZ59khwLZ9189Hn5tCov2FO2dTD/d51Z8/BTQ8/nl9vkDWfWgDF5IUq54hfQ9CDn8nH8YN+On1qrSRO9TtbAt7c39uI7tj+0E2/bc7woJZwizd/w6+h2YNNJzsT+8A/P9MdPqWfM9sUDZdJ3ILvhq+ROR/8B5FxfBV4zflgUW575eNPQ70DGgS/ip/A7mRMn/u/AgeypUMWOpvW2KGvf7ekJHs+yF9xRUQ2fWCeyk8fiylqxNOOnpjb1aRKLKVNMA9uy9jzBb7utirwDebHry/ynOV/56LVffoKnifvAzjvrxyvnGdvwNHYLHboW9uiFc6fFuivRZ17yv8w4r8ui5FfVVdqWJZ3Eo2F/a405/gTus8TaZtafJz6i3Z6wKwqB/cpH+gsOfXs7lf8f6NvrwYiBgZ6vxH6fdljk5L3Td9ftqenB+jLQCxdOfXGCdtaag7g8yN2cwQYfSgeEW+Ys9CNOml5NJlww0IVb6cZ9YJVOYnfHHzn/B0SMB/rHhsLdyfMnzgIpb7dNLsh+uJkeev029Pr6FTgZMfNe7L0rdg69/LToie9n662TN6X4+U7efvl21zc++of+4My1PS26PX/SwcekYQRrUa5Pn28KPDjb4AY+ZryoTZ9bxQfFnHXe3r7q4FzSyBW7JPae2Y9dxid97Owhq6RCh1X5CKXstfQMPvjFHydnjHwcyrnn+Tl7+YFvHpprRcdlcRxrX/zwwvw3tJG58bE3cTEyDaO3+zd+D406iJj0+hB71yA/Pil/c7RA7uwPkOOnocQk9YX1YSOPw7+1JjsSMmL1+IQPkh3Ob2/4+u3xPTfgoMRLSBvZ84idgNQX9l4b+hls/AK74Hdy44UPm0/Pzyp81loRF7EGl7bbgmzpjfVQuQxn0ueNPEu8UH9KOsj9k4/G//zPm/K3VX/5p0Wff256eoHPDRpsfH19I58PDXy9kccbe8rQqvN80revd8aET4QO0QohkUfhoo819YWP9K+Pr/r2+KK//NPP82/krtg0eifegs+A9wkVRPy2KnKjKfQyY8Ts65c3fck/y/yWvTh2BXZprOAVcbmhQ9PTc5t1JMOJm3ks/Cj4iPKR9Y21jKVt2j9lBI1xxBLLU1XweLkpe53VVG5alsEHbWu7NTVi/JQ8p/7E+e8GtFrRpTjvd+2PgU66LovcQFfmyFf2MQzVlRsMpIFcpUpp9LsRt4wv66JWi3bWvAf71oO4ZZ1ckB2cG3EIHa6Z/O+shw/2HGGVWUM2cjB6BTc6P7GOZe0LjUus35sasSEEMwaPR9cb54ad8sBH27ponX+TlkmDnjvPGwdgdO3kxIPnlIP9d5CT0SHGZqw1K/maObJtq4xdAjK2Hyf+YQ7zLvOETvAt1qnGeh26QTv8EDFtGiyEA2XNuFepsSbG7pXcaciJzDGGOjBYQymYoztzqr/TSw9iEV3DN3jZk+74MriB8LCtjWe2dV2JdWChvbDGGP2D8QF+r3R1fCDihXoTtxpDaWNro74sTQs6xr744CSO3Bc/5NlWGoM5nKo+Lujjmp219MH6enBWrCpiw/xg7Oll07oukA68JfSQ4ITPTT91GpMfxmXfzrnFrbQQy+0mLUtTQ8GiT/Py5CN+bYjpQ5w69Mc+WG9P8uNQeAWHYYoxC6lkW/lzMqdgMfvjk8L2lOkwDNd1w0/blA1rZT3eybPkX3B+BEI514SOIx7k2I4Pok9wzI/JmYIn1XlfnhB6SOmObR/jTi86ju+Chmiih+blki79VvzXxAdg2KHh+HcQu81PoCQVjAA1GRDXQOEJP9B+OIVhBFl2av8YPsaMgT9CuRSDBmSBtC3T+uMdndMzdfiuCyq/6/MxlvIfwaQDN47vOOwDwjcQmuDMErzY5j/pkfEfwX+y5fsY9OH5HbLOwGsw6YVvIyP+uGAwkp4L/rPfMX4fDe3UkawwUHTYvniBmHaw6Zp9H+30BUBREi+QdsZt6N/hz+1WxImx9M8ktCZf/XDZdMJ4fPiX+hymP3StSq1KqdvBZZSSGpX3WKZGX4oPiB9PDj+duIc2/dH7xAFGi0D6AsHN2IDH/DBs8jiAXBvM1C3ZLA74czAjEx7m69zsVVJnMQqPyArYEEgsvB34mEOhovOHO7wCPTtw+iGzrfxBfHrU+6nwnnjvfko9MBH4GfgtQPX7HT3SsKM3iqcBpD9A9V039AIn7UDHvhOZB4ehg1X6jEz0G/jSIIQWlygL/ndQro4/Dp1sbLg5HYr/L5BcQw4DNobYG31tq7WmxkIsLprgXPpmjtN1tWGYxbtDP+iMjhINwKbkxtPIP3Wge0dncUVGwIYn7RM7IjsLdHAC4Wdb4X+++9G2uKHQ9NEJv9CEV/xwkltjFOPgJQGogaKs+4jHbil+qtZ02THg0zn0BgbjgfAWdUvDyDN+qAmRXeWLR9UsYaAz8cCG6NIRFP2lixbV4aV52ZYCgjUG0qImdPHsDu7AmT2ALR2I7rELtohCP5Bib4f+RCbNyaOTLj0b9Yzn+J3f6NCd7wAS2KEp7DCQekfI9CUNsPH5JSf1AU6RBwG3kvGdKQWkDKgRRwuZxlZoUQZWs339/2hOdToGDw1V4upq0LTWwBkS8xRy5RoaxGNwKNqV8wskCgwOdgMeBQO/A8QSdaEjXEL+B4CtVmQs1UAx6J7j8V14JV4Hjk3draZt/Aj1wWsEqaae5aLvBPqEyEIVxqWCDmQNiDI/C30sp2v2dWIUOROZ3sTMDC/rovAgPAowhOX8wvyD5sojybbyR1w2tQnoSxv0qRMIuREzZhnaaRc40am1hg9KB7GmCxwr/QHbk8ccoy6uAeRurVQ5hNNxYEsORDtr0IOn6Qd5T6rOfNmpEyI5cqBplEvb1Ao7LeZ/Vz5i7SzQJ3ziqx2fzTUay0OfWMwMBb9VQfs7LG1REWczljVrkBTJ2z7jJw6y7cKPXF6iBK9K9MODB5JlLS3bKi9NYvDE6R25THEtedmAzrCUUMC28mcweLJu7tEXvz2w8c6bgay/8W9rnjoplyXzULPiqwavyHwliwAAEABJREFUBWitEduT9QGm+E/wKyNfkg2BLNgqdiRWlzx89X6YtK02+ZRaNeU6IAiu4DeY7zGnCl7g2lYD3yVVs6pKeaBq+KOhi2lbAqfNMarSKE1+syH6pRV/Bb+1gr6pfec/lI8yZ9+hOZXxQiaq6GStOnggEDZZ0LRljjcejBb4gTaZGz3EdWJH/Hji34N8OskFMTEHZfQJxMYC163gf84cUhnZkm3NPykBcWGezPpX4ES3KZu452HsiYfhCxo2LQD+tOCL9tyQT1/YTQM9opsYr7r8M1CGbuXBJn3t3Y4RWlutLZJrPjQkNy6cVfGvbZmxoUUnE+Y8O3Kxh3x6kE934m3owzOxAnuOi8utaZv5aZE+Wnn4Xui7cEuV/1I/Po6d+HndFq3Loo3S6B47dmTE31lXOkYU/ql28d144qpqyoUE7bzcOnj4TbtVqYE3mCv3+6tiatpFf3RYkLOu65T3/PTMw+ht+jXjgdYK/ZqCszH3NnDzX8aHFpcgwhMKfql1Yh8o9FvXRVe5Th2i/0HO5EErPl/XGzZuE+eyq8v2lG/DLcqGO9Xwj65Pt2d6SrEvfjnnWnTi6z51jMzb0w0e+BD569rob3rKy5M5nzTr8W947qyBgYFCDT9FxgTqkidfKxks0VQn9gcy5wM/D/07C2ZeqD542E/+9/BhQtulqqa8/MtLkuyPnc0w+HdegNx5sfHGC8cHLypDB5mMnDcexu/klJu0xY51k2icrBMPcs6WYIP9h3ZkdnIhfu1datEZhDt8Y9ODlzWduGfdvd1uytWZ48GNvDuyD/QvF/4qYrHIbryYzcuTc+ZKVclm/U/iSqrGD/cDPeP78OmMfcmLs/xTdrwcik5F/DdypaHTtq3k1aqPl0MXT6tcSj04KU/WkLyI6GFqfb+SMyd5k45qRtcNnRr0DR07MTl44fPQtA3aA//tvMw6sbWBX03QWHHlxgvYZU17mX0Z6zgkMRxwyx72ht+SDzMPmB9Jw4M96hsv5bPOC922bcNfG1XzMuhQ7P/t61e2Hrh4qFppXTbdiOG2PSl5ueKHhdy43UInoaqqaq6JR2xHRlsXrYxvQCfeX75805evXwQ2PBoyV148fppyxzjgcepk/Q2vkxe/j7v1eCud2B7eC/m/sJ8trbS0hs2UrDHiMlzWDXno1fDTyZ7wwPZOzjAM/kIxtPNy5E68UY92qbV1lgf6BT/nAFxIHOjm/vANVfRAPz4+1MyHRdttmTrcbjc1fNFa02BOnecJeoE/9MbH6w/985JdPNeQ1rwY/QS88IL/k7JWLfiqVcMKayfe+eCbv0GaORbfJZYHuuel7tQTH++so6+8JL1sX/motOBXa8Enzy/Pcon1fej+9tAbH8+i17bd0M26fHwi66E5b/HxQn60bVWjPEHYkfE4yUUcEhv2uVYc0BzKfItOgzxLzi3ropfPyDTRtS/fZA/gBeSCPgt7QjVpIXZ5uVfgrPjrttymzVKTUTi8qkoLtOV2yeIF9jnjsyv5kbq4bPOybdfOunf55JShZUjh0ZrVWvhK5s+yNrQV682J/YPywHb8wxo2mPetlTb25RvzanteVIs0XPmBj/W8rVqx5cop1mjqt23BpqaCdmlNywKRMsu6bKmq5nhb0ENcdNqe/0Sr3eANqORijDsxzjoWfcLr0+cX1pubwse2DE18oNHQ/QSi/6kvX+767bc35cPvSSw35vSN/aVcas0qN+w9WQ/veuCv8E+edXAjZ8JtU6FnZGWOuy16sP7c8c+J/234oOdgZXjsb5MfjpSMvabA7nyQGXxAOMEZnH0Iqyo0oKzwa+AVP3MuSNrz8hz+bAnE8pD5kxzoY8A6updc0oM5+/p6R/837Tmf0FnVyLNntdaEI8EX89YzR+7Mu0D+SdUHewvLik5s7X2ojz5135k/O77o12KgQtH4wXDbOXPsjFelpVgG/0MLeXy7tZkHL58+sU5nj7nj9ze9sd7gaDXyIuv2t9dvOpkzdqO7aVtWLfC7sYZ94kPb//6/PevptsqSVubJejM6WO3dnoO15mQd6+j3gPedj6Y7tgxy9dPnT3r59CKqnJEO1pk3vb51Haw9nTP0flgsF7RX9C7ZK77a8GWDZggUdOIDDR/0WitwOn6hn7glbB6pZz71S6damfM7ch7sEQ/4nlNnTGJ8sPasyj87/ol8jS3Zc4aHVj58PT+/TJovX74Qv7ve9kMPXpQjCn8s6qwv375940UyfkYuixZ9yO+iPJELDR/UXjnzfX19hcerspbhWomcqgKP/HzLx+X7V4mPlRv+bM3Ydeoghx+sqa/5p+bJIY6UxG3gn65la+BTrk2NF/5uh258IPzll8/6+acX4lNaWYs+//TEx75P8Ot6Yh14IX7bE7jPtDmPFbJOdEie9fFAv6a//W0Qk0MLS8INHFXTG3n85bc7H+Ye+oIur+j1ty+HHtDurLdDQqfST7980jMfn08OSC7MJEYMEUehg7SRN//n//k/9H/8f/554iVX8q/tZG1Y2gKSRKqzPhRrw6/44FTBw+w/Q2PG4xtnnNffhk7OTYM5cXsycVw4563ATc1mTp5qVfhghd6iqhv+SB7HLzc+9C+rZi5MfXloDf+DmP729VULPv30ucjVptbIRUmtFn7xP3PPfNwtPma/vGzshU/YtWGj0ftQ9qAHz3C//s3aH+iCf2LnDd+vzJWFedR43sgzVj4A/vTTJ3gn5h3+wk8DPrtaa/qJ+LmQjehaDn36adA/8NEu85zcmpV9KrjresPuTo6eEjRJyfxvHr7x8XnUF9VSeuIsFL3X9dC6SfHdsgr9rWdyfqmm7Dcr9XE2jWNT/qOHs5/w7fqNM+avvw50KGV+//rrm379ddff/tqVfzb8t1+t++tn4Gcdj2fy1dozZ9TILREPfPqy4KvwGNq2VbfbE3Ee+vb1TSeTY2cBGH1VedO//stO/0G/dePcknhvNyEbwMxtQ1/W/uOQfsPff/83oYv1V8r7/UT3h74x/xAoFTQkFwVV42sr/5FtdGhNyv9TdsWfT/BM+8Z++ssvL+i4aEP2M+2fP2/Tht6tk7Ne/PvGmh1fk4rETsr6ua2rCkGZQy8v2Mg8iv4vn1Zt5Na6da3wW8iFFdys30tb4HnCwxL75Mla+Pp64EfhR9TlPtkLzvPA/xKhUs7zz+RV9E0+rFvTxgdj1zL9fuf5qHex/p26E4c7c4YtQuWml5cba0PW8hsCdiF4ukln1wnSwaKwoNu2PQlpgNQQGptWbHh+acSkYU+psFUydF07Mh/3MWOaWEbfjInLrum/4H/AtkmZM7JEEFRL1/I0sM1KrpqFveB/Q4+suQc5Yq2ym8I/PjpPIY8fg8jm8kjs3+4aGD9jwwL1JX8Dn32ptfC9YF0XLcwLWd+vyFrZL4O3rE2tNXgfSu7Zpm3qpzqbv0FODhqehE9ijQovQiRcmCq44BODgSLXHj7oO+fYQeK+frvjN6l8U+J7sNB35pvhtqJbazVxw1qibqTA74Gff2NNjg9Ii6mPgrtCuEjrJmwzIMUt4or/cIUMDwEn8+FEh+iBq9DLdFuFPXbqRZ9kDwBe+GPbYG7NCxT6dUFJDbqF4UBDl5PAnORTbA/o+xUfdOwFWCtBU+bPAiFk09QBbuPcsQDFpjuyRoNUjNLFqLTE6RbyrSIWjYEFHQr86Fa0cbsCpJHWKnA1r4IPnqQeSf8IGPpf3j/SgWwETkApmlOYbV19H2VGNMfEZWvWZ1nU4RFnRWlljPak/ygnov7/v37U/c/1H7ln7L0dPd6r/60iLC6bUvsjacxJT+wdBCXJNv82TDr/m4CLFAhP40tRsXEifFJc4HRPmDJ/UKmCAO5/5Q4q+SRP5Ot3Vv/0M9n/ICiYof2AP6H/sQld8KNXIIPh9wFpX0BP7mKxeQf2KAUyPv2KpmYsUChuW9wTgnNNhqv2H/1CcaGhF+KIVn6D7fxMYIgJd/XbnvyzGGSyRm4WwZ3NJfkQAucHiI4Bqh835ccoVWEbbO0ZWOJ8jV2/Gb/gGpcQLelPoyj3IVfvl/FJ0GCN3pgHTobeC+Whr8DJ4hSIDab9gfOBF3mG0VBXW0rL0gCroq5+v2yDJfr9e2dqMOofHoUmDztqEujKNfiZkB/q9u/0kKI7klNhLPc7GhwvmwY19kZ9AL2aONB0IJtAIAt2wbsK4SBkET+IV2ezCF+G0MnT/3ZiApI+LqTQHD/gZgQ07JWMXYHBQm4qVWbTaLIvW052oegCC31cGQm/QPoWNudANpu0A+/kqX6HgU3hFZ6p20ZOhlOaSuBHSXTlhs6y9B1fXOBdXVPfg0NI/AQqYwrq9KVtNeIeKOriwiMa2BU/DvxSVROnWqmoFxuWbeWP+NW8oEJkqtE90PEZvVPOST1jCh07W3gsrUnmpq+z6e48qIQ/XekW3ZN2oIvtKdu+SoFksyVS6v2KbR8xb1VasWtppaBghuYFfcqpXyplpSv6tHXhYZWDE1KdMX4Geg/mR3IPpygyBj+F7KAInJRLs2xyC0EHB5SOzg37Nk6LjU1/zP4+c7CQGZrBT8GnoJORAN/QBTcyUAMMQYOdjBmkshT0lFXFoe3gUHloQfe0wzMPPwKvQFyWdo1RTzxdVit84uKQ3jnQnJoX45m/mWtZgxme3R29o0vngJf4hHfarYWHlVzNWHinvoN3xGfIiW224TM47HUlBw78kjIyOiMnRoYfVUU2ylHFjxhilEBVVdIEPsmRMfXpStnjE9jn0JtDXg7HOVzSLdCv+GN/DuSEQumMrIzHrpM1InqjEvykjOn9+qgjaR6mD07IB7ZF59AenJZ7DtQ5aIYGPcxDf2RdMDtk/GBTD86E2IZxs/77z0n+nyhiGxfEtzXjbhu1rXlRHyifl1TZj4zshXV73RZi3LB3mbQNY21PkvzYVrU2x6Tf+/Wny7Yuf4MD72jZ0enOS7HrZeZQ+qplHE8Q58QgOonL01Yp463QH7CLketOzGe8TRse4RX+4VqRDTAy71aNh7VNy7aqKgT4DZ2Qig5j5tOH3JTrsoJ/wZULjQeKprC8wMpLjIW1eF2b3vgw8/b20EFcM14uGTnRyeKPJdvq5NvOy6QHL0+P5AvwYfO+P/Rg7OBFW/LItqpqguElroH/8pLzAc6cG+RQXvZmrVnXVcuy8FCAbGg7uJCokbNr7Ca28ZmiS0mm7WZVRS88if+FNwQtKOQvc5lK0U5/R/cMxz8TJJk/+SB1sEalT/PCavJqTH5dhYwGrOtyjcLnJD9BwaebbugWH9pwsxSbB4PxQXxjG5uaFvTNWPp27E99MrQmDWiywcUHNz7ubNtt0kwcfsqFTWNCeD/4ABrb4rOqJpfVWin+KPyz4jdZXEO26Westckz9kaHlOKyPdfNk/g3cGClZS01dKYJXwHWEy9CttuijRed1cSc9KUPsTJ8CsELBA0w9QcfUg9eCKHAxANFWQ8+chM3rrgAABAASURBVGVnj+vkQHxyEoO0T54mE6t1WdDZ4Ft5+dIq1Jrr9KX7ST6eyjqReIQGtyMKmqAyPyIrNhS6yMLGXScPrLYVmkfmMjkbHeyCXxdosn+3S7LCA5OU68BHndywwWSRJiLKx4jCaTkj2xetPq5BJaCSq/AjcqA/mDsDesHfhhel3q+Cl9hnB7Bui1ZiMTEm3mT2jilVa1rw1bZtxGX73m+XCnwrf4T/r6Gy4Cdo2uwAhdLKmvbGS5cdnwziGZ+t66pqBYcm24BUVcTjSbeNF1748s7Lmszp4AaQpINYLsyLjXyphR4LfxMrYpv4Zn7AbvKzzbQciisGdWHzLPiZ831qxw/3xxpvjOjkDVSCtVLOfRScdWv4oSkD6ROjgZ31Kbovy6pcyZtqvuKBvcmffpZOXtydBxS8xAt+yxqZeTABvpIiv0EbfSJf6Bybsyev66L8Bx7btl35Bu/Y21Oiy2D9sI16Fk3iQjy5I8u2CtvE9UGzM0dut00bsJAHG359fn7WyvyODgvlsizQNXjBU6WB44yEzKGBbqJu9mOlTtl5kZY8Du+BbFdBv5D/BroO1reLpuGfRdFl2ofuJ2OPx125ouqCX554iXm7LWrpgN/lhxUdVySDSV/kdOg7cdvJj5NcCN+qBo6VXFljI/Ep+PSQWRos44MG7qNHc76/ZV3hQ1WerzrzPGe16XdefMcnUGlJ3LZFGxB+kdV501Zeta1NKy9v4cYL31flJXnWgoGwnRd4gY5Au9SWRdUoq8m2CnAV/Ml/bGgtvFaltK0fr4Iudl68h5bWoIv8TY7ykkLiQuMAtqQuSyrL0C9r0w27TLIYuSvxTm418q/AKXAKWjiAIRWNZVk0L/xue7KzPbvyY8MtASEfjEzQ6PbEK/i21nRjD1rXBX0X2VYHf8Q/5OO+35U4mpd6kx5fDYIU2aGJftJQ4ky4ZTXFB8m35V3/Qneh8c7HxZO45MPtoG9Yypk5uOIKT8QrciTzB6ooHESlTsPFXnzTwtwQNnU+YNGrjs6xY3444TkrMX3w8etg7U1cBLeXlxeKQV7t5HkHhjBHOy9o48fYspCTrS2q1hR9WjUJ2m/fXsEnOSXoO/buit47e8qX377p9etdoxf8TDmEOjqZP9GjU4504MMxDmgPnl/4cFSl1gIWBXm6arutWtYllmllvuXl/9I2xhtyz/mxcsemuKRVwxebUg+49PtlIUPKXht/bqyVmbcfcyR90SX+e+yv8H3DnofCzGFEIAZQ5IhnrExcd+UMNwRzRdjA3q7ZBmdJvG/ogxaQqio4ogSasKFkW+I+iVufCdNVrVTQOzxHKXH4+efP732ohARxGZzgBUZ8CQhPiY90+Rg8LDAt28HW2xtxlvX09MI6/RxM+rkZLzc+nj6Ypxs+MuvCqa/E8Nu3B3gNPouWDVhXLcShk/OClxjNR8WXT5tgo5N8zhklfp4xRv9OmgR93Va5Gj7rfNS5w8/6/MtNn39a0anUmmUk5Uxh+Io1U7RfPjXd+DjUkOuSPvHRe8Dwzlp45zw+7bQV3AE+Uw7eTSvr3LpuausKkEPgnIwPCPrAYyg22BM29uonvhUlB3Ap/l603Rp7wYMcgALcVgv8kYAtwUsOR/7j0cmDIR4j9PqFcT4+3lizMu8Gto+x6XiUsq8+84H56dkafDBHFWzVtHnJer0ik5zcgNvTos+fn3WwV/Q+ptxlWRS5mINuBpoafaNj11j50M3G7VPCnmWTVEL3Hf4NvKZqC50DHsKXi5jWs442c27uPMfGp4N17ji7DuIY2V2DPwWInFn09LxAX4CUM2aRq8qFjxZk2E1PxCofF/OR8vnpBi1OI57Bt60VvRtzA/eLMGoh7onjg1gezOX1tmgjIF9eX1X1WT/9/KSfPhOgIMMtOlahw21D1k2fkh/bwjoy9PZN+u3r0K9f9pk+mVdYrYF+qh3qgzq+Yq484+en5yLvd70ll5D3xrpmW65V+Y+9Hnfw32MQFm671qeO/6W3166vvx76wsesL7+9EvyBJzo6W4mDYjPxyPz4y1+a3t46edKhG9THjM9x3CXysbVV5TYhvt/xf9Y1lbiG7o+3WdaH3ei98jGzNWmhXMihg3d7BzkDoor+IpktpznbK/NhTB92JZd2cI9jKHE4oE28VvzoggSyZRF7oSek/pSzDvFs4YtdjXVmWRq5cuD7HSIpeTawJ/9R1Ru+szFvSA/2TmqMF/xW4rapShNW9vlta5N+aBCZrvzHGTtnjD3nNfQ8qUfPrC8H+Rl92gIDHAR77DFzZlF8GFvEOfDTp9v8WOy65H973Yn9h8yrRJx25nD+tw/fvr3pIP9G5i30cz9D7/Bv8NhYE263TXo/N+QDLlFEVNegz/ilgKPTi76F8ZaROeazW48B4hqDPmwk9jvnieRz4vLgeTFnBUZBMvBxw595WegQuxPHZZUS4w+MlLBNETcL0eRo07qt1D1xNz7cr4mvRd9QI77B2zmHPDjXRoeThYpbe3RBt4Oz5khE8Pn4LsDQNxUKVcFETVZp227Io22JDrVWSp5ptociS9TDJzaf+Ch1ldXIzYxHBOmjsK0S6F3TII1ZBidAgxtm/P54h1/Gqyls1arkog4cyItticMHng01rEGjct3Bt61C/2Kg0E9/ukIfPtmyIReKElNq3OIy8lorVb0D/OwIk1IEyiBdXbNvaaXGfKrII59OmD/IvztnqpTJzcQFKv23LsPwAz4IY0Ag7YyljI87yZv6DAQ/g3bwrpJQYCDd+ndt+idd8ANBSsc7hEdPH3hXgr8P/KkIXrrCP3oFUg+k/gfAi7ZxnkOijAUvjfCxrfQFZh8Gpj/1/wyCP8HQAxP3o5wNKbbEHEyl3qc/MmQ7xX8KH7ShD0xkyFKfQM7T/G7XlJG+dIIcEZ3FJA/ysee9G3wGuQuED6DKRPB3EFdkQK4O406FkND7+x2e6bMtV11gFjJQQvsBlx3BZOD9HuEHfIylDLwP/6GInNlhKfo2ZHxAMZA8+cAZ6EqX0o78q675EPDRTt+fIXztEqzFb9Zu+R0pfbbfeXb8gZPJEX3HEJcFitJNjTbVCJyd9MA7MgL21TZ9ttUyoQE7MsJb84o/YofoD11gDvDjSYumlvz+Rx8Xrg5uIPqUF7Vqc3TGkc394o0sdEzd8KsqBcTKahbrWddlR/wavOgTMP2g85tx4ZNZnT+2deHO5vxBJU1Anoh7GhUmdKYpaNKcyD/82J5+z9iHPhmODrOEOHxsdAdXwMwHBm3LlPooU58wdC3aljHCblcvutmzqpQB0f5R7hwFL/2znh8QcSl6anab30FH9BAXJspOrBgB16akv6qpUN5A4pJ52tlAMYnR6x40pi/J6w58iLZ9Ibz/2papF3GuKhU86aInvRTcV1uy8SkByIv9bK6iblv5I8rISH9nY4kddNENDQOTr6hPXbCQPsix/aoP2tTAQI4k1OD3um3Ls8OKjjkUQqgTm0Mz4FkuLdgw6JsHK162RhfcGTHwtXLNvsgCpn9wMlWFB2cgNWJqUKOPfenb8WVoO3IiMzwufzOnIeYmNQf6oE3HK+BHT9uyA9LJIZPusFGVgJLR7EDf2Tl/UIa+VOE01x7I05RtaJpyuawrD+GRfpdaA+gPnVCIO8U7wBc8WbLzI4lCXLG7o1iPoxg7OcQc6AqFaAqTAYwKLrodHGCpzjs+TyWyUsauZUUnKqFN35h8hX6LTP/VJ3hjPYSIU0BcrTVwTK2rsCXthZNoSjqxZdBfmvrit+gaHao1VU6bgnbg/7kO1cyHtRijvwLUDUpgTNmnDvjEJsiUq/OiBA4C/TsEFxehJzHumsOJf/LswFcHPnlwiDqoB3cigJY77elbGFZp6m4eAC5QelUMoJbs/EqJYfpaK8YacPnqwFGPmddRwvPQbxvflqTgUtIuLypKOt9v+lVK1wQ1tWoq+Ec/yfq4yo2XuKtaa3JFxok+UlEvW4GBfxODue6QIAlx2gMntSrZnrEa06n8uNHGLqpXX+pYSSPyOw+jHdvCo7VLxpk2/SO+cqlVoEny9GF8nQeL6BANO1p+B2gdmtbUyIsFQJo+rkHMTz4UduK1rPiqGvu20REF4YNa32VMPVjPDk72gfBYeBjuHY4g2tDReZADB3I7Phj4B4/hq8JQbhw0eOCLTuu60r/JWjQII6yhvnA6uYfajFtFbJaltK5NDf1yWD/Qt6rkgjvlgIFteNEhiaryEmTgs9EbHQWvRr+VK9aFR3S0/b0/Yyf6n/ELcLzXRx86eHBP+0C2xmAOnKxLKE4dFRRdlmVRwDb4B2hD0TN8k/vTh+B3oIFbbvCJ/4yfhcc16TvyYmfwI+8k/r0zjuID2o6z8qDyYK6d6Bh+kcHQ5HOi68D3dvGAycM4xFWe+hzgB7e1UlVN+YRrlpFrdFraCh+EgXgw2Kd/JTwFXp8QN5zoadMLhNdCPkSfA/mtSuEj9BhhRSmu1GNX7IBMJ/ocMPuAOYa+iGVeSx0C21qX5GepMxZ2sNKgnrZED3f6okerlR5fuPQbXVo1GR+UTWx24FB4w14PHsxxqcRY6Nd107rc1IrcnDkkCf3ty1Za8x74ZeAD1FBjbgWqTF4Mdfqr0AO6k1y6bc9zPTlBHghdsCf+sdETY3dejsAuKqi1pnJJ0Z2ytVL4piMvEA/8uyBPrF+hCc/IE7JgJ9hj35D50+C1EM9yo1WAYVPob53kVfJM9Ib+QI98oH3w4X9nXTiAyRu88Cn80Zm/J+2qptjQeJBOGbCkHd12Xnbd7x09DNAJ/8i/3W46GT+gl0rVrAV6M26Xdj6I/A7Eh5yPHsnz2NTADY98UNm2Tba15wUKH1wiJTq0arM/uptOUJR+O61S4aMiRpLx0UnsH8oL5gPbD3Ix/Hbszt86+saLygcvLAc2N2LZ4N1c06aObq/5mJ0XupIa8dh4MfNgX4qonbmZfbGqkN+0LujLWtcKHcoKDr+SxndorfDPoRNd6FSB10cnn07yKf4c0FmF37Zt5QXfNScmC4Xbwktw6eQD80Bnu2RgWVaZ0oa2Lv0P5lzkJBejQ8YXcuWYPjjgceogb3d8u+PjgZDYaFsfV2jih8wBE8/k5a+//soL3VdevL7p/vbGHO4qZGa81aJGLtpNBUhmjVi0EcuF+VDYK66IWNA5vE/m0Yke2RtPOr5+fSXmh8JzXW9aFl58M0cjG1L6LbuoDkCMr0ApPNOxVFNok0+S0aNoW7kKpAU9Wi1KmQ846T8TjxAwfpK78UV8JugH+eTYQnnip/z/ULOf4i7lJWBsK206mBPH3hVe4f3p0ydepL4o++BC7jSgWptsY6e4EpsnXtAHn6ZOeJzMn6hz4pOhrirhY2JF3OrdtomL36LXCU3wHDwWuez5ycuOLw3iSa4rysJLoQF2+jpCOrIGkLkkgZ0bH7ToKc25k31o3TZacMEHdiOeFuzToUJB2/i5AayC8GHUAAAQAElEQVSnsgZzJ/yjR+wQF2iMlOLP0ETGwn6yzY9GxHBdwLpul2R7Qnw0aZC71Ar9mBC/rtuGHoN8ObEQoRLtE8BvwV8WRVbmWPwRXolXygN/JmYn/rts0cR9vj0x754BYjpjMMgV64kX9s8vT1P2tAlfdD7MPlgHwvs8D7VqjIs4dt15aZ+1tmrRsmzAqtZKwcE05s/r9G/sqGpqLWOLrvFFLnwF/534ECqNaR44xObTp5epa+R2zlIPPmocecFMbAsfBcScCc3QRWN8M18iozdVfKspi1+Vi/zd9eXrb5dO+DVzpUB0oEvx2QRk5OO60XeNf20N1qLEet8fxAECWahPnpSeXkq3J0o+2iXPBzYRIOUyP2f4sVYVet9YX2+3Db02fHjoPHad8Iy/n27xDRToHz0g5Sw7tEL3tK1amV8RfuKvjD/x8XAhv078s895OTBCWteGdtaBU09iL/hZDX1LbtY5yC/EnKODV/of/+MvfCj9WXaTBI7xFXkRnq2sVit6mHjvOpDz6dPTXPN+/vmmn376rKdn2suCLzbghjgLkzMbdfaO70T+Hvrf/ve/6C//9Ek51/71r7/p3/7tm75+eWig3+fPn7Sum6qa7FIBx27kSfmwlhxgWMWHpPDGUsmWsP3Ol7yDDyRQgStoM2QxCO9TAvnLlzf4r8j/mf4D/XaN97WkY+tgTTx5gV7VtfFREjXAkzo4J37M/KKl1P/+97ewVB/4EagkAjL2rJ0dMtqw04N8PaEHC9mLsg6uyyrJ8BnKB96ffnlS20pjNHyUub/qp8+bfv4F+Muqz58YOx965eP629ddd/w/sNtNgo0Ozij726nFpUY/qqr3ocyDtgwttwF/c6YZ+pf/+UVffj3JN4HbtT++MkcPYvBG+Q0dhnKta2n+jd3WtKBuLcpUA8ywdZDLOW/EN8YTJo9EtD2s/EXUfOA2fmzrKzJOffnCh0sVtIVeTfyo2qoF5nxLmh+LW2OspFbFcFE2DebcwRr24Cwnrnwofv3WqVm37CnkebVTT3yc/fTys759PcjRgUagvN+D/ItfFvJ4IXdwkfo4FH++fjv5EH9H5zeVS8aGwYuj5OwG73xY/+mXZ33mo/LTi5WxMXZpoIOl8HoQc3HBXh1Zwvd/+7e/Yfcbc2aQv+dE37am1jbkZH3FvmZsKP30y6L8Rw2fftqYg5sGOfPGR+nk4kE+Xvbv2HQyl3YVfrrdLuGJ1iBvBLTGvkQuDnRrVVO3ioJ96PF6kieHWg0lvx+sNw8+2N3Jm876QDdnSgkqEUKxzOPHEx5DG7JeXp6x2Xol/3K2zRpwkODlEiKFSBEmcmjXt2/xj6CVtm1VNamTlB2kzlwodGte6BO2WpZkfuz4l75plMiNTc9Pz5Q39Nb7lcE+8ePq2AoZbWhRuhOLRkcTucOc5lskcrD9gBwZcpOxUlygSrXovEvxgUvkUaktXb0/iN+BDw5N+yIWmtwDBwUa+evZkR+Iw9foMYaCTqHWBH3Xzpw9WacG+dX5SD3QNXG9k9cHz22ZvwyTh50P/sf0/0DOid9O/Jz1//n92QuOOrEtuWGU3pYXtVoFS0XeL3950k8/v0h1otgpVKIU40MH8zZrVOLfyQuZIYAbPUWz4LHMOqK1tEUr7zg68sR1kiv3+8l4UxloUNZDVaItbZxvFp5v8nwXJ7RqUFm21fBXYp91yeCvCz9xlLCIMraOQYV2cAbB68xTSGUtEhX74jXwyQkc7IOxmynDmtbBCVD44qP3q5XVWqkRbylyLcn4pBNraldTxV66sPYlT8P3IKlPZMxcg7U+rnf2U13qFf5V+MuqJkzv+OiUiLd9MQ/umD+lPnUfio/TBQHaCP2aFi9oWLPNlIGPLjDs4BW7P+jiwwW7lsg2NMR0AOEXWYEyyn3A5Aqf/zu3HQ3+PeU04KP7H6N8jGLIUBSMYt87U8GJ/76PzvexFP9dCL/I+u/QBX/CH4z6r3MofN2YAAvJ/Q/dFb6Yxf2d6Z/xbKsA/YMr5CcBThLEvg8U2+K+mkGiBppSDdCcd+Tav+NSnf0//qQv8NEXOR0mKUP/0Z8yetrh5zT/AMEP3QekHUj7D4hphH/Kd/hRTmh+bNuXrNkP3TvJVXy0QUm1M3NPNp2DiRwEy8otrsHsClD9d7dtZSFYFiZj1Ry3r3LAODaQybO/wydjBR5ksy84H+PpaKwKNrLTkGdcOnwGtIFOGR0PZvagvxO849h1sAp1bAiZofO7DmkHb0CXusQo/G1K6qIUl4NP3VWiUHRc2CUaYJcSv/j2ow7JvCduKxak0FnRLzDQLQgfpe00pz0Z6uj9ru7kbV/jQbIufq2a4ldXeGteoZ08U5k910+VwQ1+KfVLVyMP7/6Am35EK+JsU77DxYY29PRXFfyuTS11uuCrC2jUO4iLKr/X4psFNY3QBGwLptA5BWDNiyJqBa42HVTil4PNN/H8bidIjTgs2XQAG7vAnXfqjMeXVBEfCwEaVUbexJo/4bGujY16od/EamjKQt7Jxp31DDIVP9w62cQ7/R3+kwE/0SlNGz81oCq9736mKudHtlV11SdNNAuhNP3aWPv8Ps6QYnd0ONjwUoYGVJk/7UMOZgm+GWOzUnJjw56Nh6KVA+SyrGr4KXYEJ7TVWthMsLGZ4B/M8f0dOnN+WRZ4KawBqCwJmPOKTT1qBzpO7syjfR62Dw7ZfUL6D3x4wPPMvASvqlTF4RJ5J3Nz5/B2cJKMvuvWtLLub6u1rit4JUUg+sUXE3Rdpv/DTZr1km0pNyW3XPrDdaDLDozoAV5DjwU/5IFy48l444XGsq7QecYtxPFXyu+AwbMP+ulr6OOnG7SN2A3sipwHvnhg2z5fnD7IpxOfDA4u/TvvqtI5/cIcyeGIlzGopjP5RTtj67rMl0ypOzKxaVsb8eQQhKzoFT6tFflZaYqqVubDui7zAeJ2W7XdUg+sk9/KWGgmQX7IocQwMZt59s47/oxPtnXTho0L9ga9kx8HvtzzYis+ITh5yRVIf2Fbh0f03nmR2KBLH5aGnAJfYOP05dWjyGqthBuxoSmX6QwU/AILg9t2Q5fbux3rhYFzBjqgiiIzeqTdqjTzwJLNj66r4/foFV2nDu9D6X+g74O4XcCDDHau66qn25Madkyc+647L/kn8HHgQawf9B3vud5RJHxtT7mD+RF9pm7g38GNjvF1J+i4f/pkQNfBhUiRebvdlDncqngBcbAe4DR4Ro9qVmMSFAaGx+QdneCfB4j0DXhVa1rWUny3kBfbreG/TY3+ao2XedgCzZ2Hqcxhcdnm97rDJ7yjz7Zu8Fl4SfTQia2x6cFHqztvIUIfmw78Fz55wHqgzz4flh/f8x4TJ+MpP/oDkRG/38EP/QBpWRdivGq7rVdJ/t1uGw+ZTzwobehfk6dt6kKvYmxRYw1p5MkK/boszAtPPNLjmoes3eGPiOnP+D7yZyzIiwc5nQ8+6cs6fxD/5PnQNV8f+OmBnuFx4ZywHlrWhp43YNONF4tPvAzetlUrurRmZZ0odC1iiUJa1xVc8HkRk3rkhO8O7x0dss62Cs9Nocl4XhbnxVFyV1zRL+ezzMfBfOvAzsNy8D70TC6EPvadrLmdJ+XBw+EFnYfrfebAQTxP7I9d0XPdFm3MtbYsU75lJArVx/Tbjp7RN3TiYXsBT+DsfMC7M5b8WLE/688NG11XHAofiKuT950g7Kz/D3LkbebgnZcGd6UeG2LrCV5rDV02/NpULXE4FF0vjSRNniYPaubG7QburfB5gd8oG/5e5lyySy76gfDAIO6BDx5zTseO24xdQ2ZgmzylS388oFwuy65U3/1xznroAzb4Iru4wUT+hvzSLR8zbjfZBkrRxSKX5fdYdPgJndERWws9F/bEhfxKPXtYYpt1aMC/0APS3JI7cGiQB/FdYJu+WKdvxGWjF35P7O58nHuQa4kVQ0rsw3uwboS36UyMBjG4z7w/Lx1/iNXOXpccSPmgHghu8iP+7ewV4QcrdGgz57fYLy4EoI7ywoIfiXby4srVwXwd5MOuB2vKQIeB3tyaVwipRG7svCAvUwof41/8ktyZ+MRgYT245BwyL1fvvGU9jofSf0Ofbd2mbXdse5t+YYycTizXjRyYfrxpu63aOFvZIk590gz8nRzNC+oHa/s98JZ1lXWSOWVb1ZoylxqlqxS+FPQXfIZAIZrihecx13q9X+lHErFJfnUlB8KjVZOhiH3x2YXu6eO5HrMmZ0y8zGmsPwWjTixO3vbE7qwbB2vbg7kawATZxdzb9fb24EXartdXSnzxhq/e8Et8nTVngBw9NK/kbSdWaRS+2WaM07KtZY2/NhU6hH9i8qFvykD4nqxNN9bNxkszG7plVdbQ2BCZb3xoT2ws44uBju960v8gh0mP2b9OebdJe2P92jhXBsLnzge3By/878TmQX1n7zpY92wrsUmuZ36dxCz2BcKvtSa7VK2Iz85L2m9zDwzPnbUruZ68D132r/CMTjvzYejQwp6UmIvLNr+SbVUV+XOQ43fKHXiQC52z4jltmfyI0cA4+6ILz9fXN/x9fl8Dw6fz4r3Kkz4+Hcxh0mPyGaz3rUoXhyHb6LRiy0GcX4kzHxrQNXyWdYH3wVq4z/LDlgdnnNhmXXoHFzYSbXEVjYFDPvTLR56sKwe+pFvRBTTZcHDNZuwL3wc5OMfQMXzDJxC/x/+326rOy8ydl+4P8vpBvHfWBPPmvcirbVu03QIr/Bs2h5vU5ljyb706+DVzv/MR4oHM2DbQZOCr2HYnx1tr8ACR++SsEHvSf8FOrE5F5xGjgAEtLKZMzGKdRw/WC9M4mScpb7x8Dp+GPs8vN3zf1Bnb2fv2+JUYx+7gtpn/IhcOZN0nrMTk+Rm+7Gk3PtbcsocwV8LrMx8Q87evDuZ1ZESR8EJ9xZaT3En75dOTPn161sfHxsz/K9f7zKOTZ0xQISeHsPv+1snzE/kn+i5zTj+xL2aNW1gXN+bZQMgJbuKMK4gxtF06OQ8MoFqp1cJzj7FXyvyKHx/sJY2xalLm5jMffl9ecr72nNekjAoZkSOVBh+yGn5Z6QvPMQY6Ews+aj+A+/2bdtao+PIay9wY5G9X2vE1LtaDDzZ3XsCH77at7MdWkUP5KHWH/s669/p6FykGLTqfpY7sjk2S+cMcchHuoUYssYjueIFCUpWBYqxpwT+FjeKK3fP/E5y19I35xvoDMzEVdHsyMakrNsQ0sQ5H0pscuPSfMXQJwXIdkkW9AQvVlYaJ04MYlZ6fDb8GXmG7dH878OlBPUThAUARXuKZc5CHRu87MbmT/2/oeGf/mv22bIDxxP3GPklTBYvbbdF222QtUm/kyo7PupKbG/tjK5B4gX/wHi7ztlwq+jrBTZ4mLpcasZYajBOnxDAxOs+hcz4Ldy2snzfkvXxa9BMfdj//vGr4rm+sg531FWpkSyzFIh1YzyTESD71zIfHQVKXtwAAEABJREFUjXmzs9ZjHv7o+OPUrHNW/e3LF/322xdNLSz8NIg5ZfIO62jRJzqanm8/Uy5qbvol/4w2HzZP7Ht7fVX8szHvq6xW6JJ/Spdc+/Ll5APujm5dhY3Zj20TqwWajXIFtjlGN3YMJWbKlb+9TH6mGgWtktApfomMhWeLB8+qb29oyZwIfxsjpOlrUKkNZa7no+PHf9CmDAwxL09sfYQ1Ptvxy6F+WGXJhSyDRAxhzV4xWPce8Hqos9dYTf20Mof/8k+f9cLakNgLboO1+vml6YWP788vRU6C26XX+68yvBd45z/IeLk9qWEITcqGn88p44l5ELxWC744ic8r66q0bEP5Dxhsk3urnlgT/a6j0bNY2xOHV3I4eoi++HuCriu5+SDuNz7Mpp68zEiek3YSaECz3VZFpz66Mg/uJNXIHtqMHgu6FvEc01/zrMRZImsE6Drg/be/f8HO0s+/3JR/njtyOuuIvWjhGXxZeYZm/7mzj8W3gQfzL/9UdGKUv+36xrx9kD+ZBzCT+VMo9fnTE3bf5AQpik+w8q+h2lJAlNnPsr4fnG+4iZWYE0ODdZkQUQro+uBzsEBmTcw8W9eSbeLMeMpO7F53XRf9tL98OYjLN93R8c560ZmvQu6yrFrWDR8toBcg5Iq4dj2YE7bn2IoP1m3VsixaoSmDm3RT9JKSr0wtcDfmxCHIsJFB4pP6Qu5H39G74vcH8/tgPw3PddvALZk/wdlYj1ZsWlhHEtuUDOXWynNV+L1yjowtlwoYiJOy7l75NaYOd/aII88Mrcn29Gnk3ueZ8sQXD+0s3Dt6xB+gMLeblnWhfzC+T5pioK0D2UPRb0GH2+1GXEu3bdGCT2LpuJTBFqmVkZlezbZ81VGTOCWuAF22VeAOiO1CRmm7bZpy2gJtm77dWTfirwd5l7NQx48NuyKnqsA59ABnJ2YMKX2N3JUsWCv4nb3j4F1wPzUvxE49w0fgnZwNDpLvJLfCI3FKOQHbIJ+8bKs1yyXZAX50XbbpCxTl1SdFh6GOIrEj/j6QRbdQXfOy0gRHwJhygh+/QKaPq5UuGtODLAEFk2qlCXR/v20Ex+PvPcbiD3jv+kORsXTY4S59tMV1KYIXqOe2jWxL3OIaeOc7oHHqEY0pSgmKJr/gB2AVnEDGApHxUX6vwzd9P8LkQ4fhM+uUHzLCL8DwP7zD98Ox3xHQxRhi+3vXf7sySWH0TjhlpA7PcqNG5JBBRXTNAKdM+wNCk/pHmfGwDfzOWZN+jjFgE+P4GwgdhXIxxOTxH3AzFpxAcP4M8c2UE0QGDaSPQqmn/ADbsj2bHzgpM2kCYuEeQEoL26tRre+QsA6hO5Dlq2tciS+xZA5aQwUNTU1nvfMK78HmJDZzhS/0w+FrafpZXNAPyaZPmnwp5j0GkhgLzzGCN8ALDgAGXfyK4WtsNt5/elaCDwT63tl/x834gD9Dk2fGbWykLzn53e8jGPxwh8YOTvousD3p0zK2SRYaAfzCy7bsCyqTf9aTY/Rx0BG+6jj4ZLFLvTLvwYnqhktohO/ogo/+AMEfHX0C8BGH7uBeEPn6fg0YnvPkKoH+O2pUCYAZGTkTtiIHsFddP55vfvedRoYUPqAoolFxlqmn74w8BQ8Y6YEXApqsyECCPi7jt9hpe3a1hk3QQz7bSa1qUDA+u9HtCu+YOk2k9x/bqgiQGMsPoPddJNV3aDCNtPgl8Y4s2KaALrXooHnA6NkAoLND8c6XdnSZuhvdaH/coQ7f+Ds42azSLuirShTqMeBip2kbxC4reTfdFUeSH2OWIMLUOLmht0QbTT94isv02cyt4EUAZcYZkm3FxkDaaKCirwFGj5HcIwcNzVIFCvjUByDBmbla6NI4ZKYvaRT6iUsSODrOUmrJQer1XorQR4/YO5AlWyeHfJ6/MiQUuUpZLbaBE/yTl3YpJx1jCcEjGz46ndie/Or0d2R3Reem5ibjA6Ok4WrwyhIi+REtgLGBfobGsub1XiQ2ZJR6HwAj4H7Q2uEGfX+HQcl4WBghNky4oVKqKT9gtsGNPZZDqNiauA9kMYRuMAwBRfRozfqAgsEIBogTH5oeP9F/UB6cklgpJdpyqdyE+3RwyMINcw7jcg18JS5QJB4AC3+31ibZGF1HnCyr1YqOlGqqgC+dB7oxrCpNaBajUob1ftlmfltCJ8EzDw+KXHw+KAOg6JILQ1ALOLHjJL4HENs6tJMOGsngX4f+Bw9EJw8EBznbkXFOnTWvAbvOT+8HbTziC4zCRmdlnPiZ3CzlT5u/tmVfUMF1U6tFy4of4DTA731gTgAG8JExkb4TXUR75WDd4hAcPuJsSv1h3SmdTJyTwMTG1jYtbRVikWDKRlkakcV+eR5FDlojf2NhLBr4YQwEUQqtY/ZxHPBEHyhzZ/iY/A/wBzytioBA6Iak0WQVZXhbNrz70IMHrRzWB3q3VjJ+GOhvWxK4gIROCOmJDe2G4fn/FpWkk4eTE1/EB8UDVOLp1iAJlA4+Hg4mfbnUkGnsKvgZvZzS0sF4n+bQwA+wU+zc+bnD/40H2wNdCb0mxJ/ky5EG+thGoyE79Jg4hH9OoONLGozSq48Hs6keygddXK1ZmK1MmLwMCG7qKQcx3XjYkzraBmVQPRk+NVC6E4uOXxKjg7zsyMI07cTjpP9A146uZQRmLsROSmOn5Zlv1ZqqiAcyOi86OjIHtLicfrzVRHlBR+aJgzr+EAbkwc5l/NWxVegkeJbSHxBXkW/relNDTnIn8S5oC6NPdA5UGUyFJUxS+ju/gSIBuTHeGK9Ztrbg03XCwoNwqybzJw/iIOH/Q6GzhxrjVdKNF2cNPSJbKsYvOeVVDT1FnsaviCQvTniclA/YWXhe87LUmvmIuopATNtPcqHjF+HbQQAw66KhnjYuVVWbffwoV3jgTnQIZ7N0UVqymyzAJQOFb5jmoqo89K7bosYDdtqw15jrjVQgFXNggJ/+Ls08SC7AWaOQDITuwx9irtErwaOIuRVMYdPA7oMYDBk/tSqdYyhz4ey7Gg/OhZw7D9vJBaOz8N2Dl0U7cwZtZGwYEh9e3nhZsMuWsrSFFlVl/oR2MCepqprU2pDRZQL8t60p56qBXg8+LMTHJx8GGrjhMRQruzq6VRXxGvizA9hA7k+a3pFLniybqAKDFwHH9LenbcR+WZXrQPeB89Z1k+E3IPiAk3ryrLC9o2PCfeAzNNZH3+AFrdD7xK+Jixr6Afziv5P149SDObtg1zD6Qn8CA+HJVQqZxokembcd3J0PWelPfAd+uPMW6Z4+e+ZD/t9tt9uqDfvWdpv7YIP3wRrQWcMG/AJ2U8Nx6425zjhm0rYafDIHO3w7L4OeyK8n+D3d4MXYgm9eXj5NvzWc3mpV8v1B7FFdUk0oinVblLK1IgYGyC7kL+RlqxLswDWQO2X6mor5Z1808etQfGOiS6zwQf6ZWwzT4IUoLuDGEwg/yIW86CQ0GqxJPX2sYScAC+i7DnzwYB/YYcw0RXfigH9jw8naP3DEnX3ozscUUeeGbuiV9htfTh4QdaErdssLeSPy+RRIWknoxK2Ta+lYmZdVlo3uLAIZa/h8m34pXpgxF/DxCf6YfllwhDUQOnXpoj40/2DLAGKfPRS+Gx9X1qcmN5NPEq7hQ9Ep2CnHj6wzHduM8VUFL/TU75fpH2OoFXHClnKTkLZDc+eMs3N2O/BVaFsRAxgPdJNM/CPnmKXI/xt6bFvTRp5sG7kCficQHbuX9XfZg/blHySNAX2XbAldjPwOTeRVM/5cFF629fLyrIV1O+PC/hMDH/ubOrI3Phi2dYEHNzylrmd02JZVrS1qrRiwYCNFL2wkPVgPh+68zNzJCRAYbxTBlRqyFuK33VY98fLfblqWBfLgDHx86k4+3PnSEhsHc7zDdOAfwwURGnw4mvMZwSfB6HSOItDo07FhPx+KHfnAMmkZF/QHcw8U5WNuoW8he/KE74DPyVw+iYXhVeRXK3TGD5NuGfr0+cZHicTAQpoiazBXDmjvx511p+scQ12mfuobHwbfeFn/xoe7t29vev121/0bH/KAk48GnXl1gh1eqCBIAXhTOYhD/v+SJ7YbNRKb+ENIbs3a+Aiy8cI69ah50cMNuic+hHz+/KLQfPBuJb08b3ri48ftNrQ983GEDyNjPMiHVeGVnI2/hK9alRpEK7FeiNnOvvDrb7/q29dXMV2EWspcOvFXwnxy/jmoZI6f8+WvGT9lG/5NN/L36fk5rLGYiGHjGX93KTJP2h3GKYeM/4buzJEOz9v2xIfOT3yUe1ahU6uKaTqZRw/m1AEOyw55d3AWPfXKmnkHBv3Re6DskXxkPd/IvV9+ftHnlxf95Zefyf8nEWpFsRMmO3D0rs5H3JM1acaOD2U7e25wVnxR3smDXf/8z/D4+ZPWZVHWtQcfExCrL18fyj9XGvjt1y/6yoelxFEubquRS/NsPSSh21JNrUq2VTkflbBf+sqHyqwXnXhEr69fvun1y6u+fSHXiEfH5x0dz6PpFR0jLzn2+vpVWcc//XRT9rOvr4fOvmpZF3366ZNuT89a15sac3jdFo3MMUmEgF/JEnv30P4w9VUPeP/691f9z//rX/Uv//Jvyj8tLpca9M8vt0lHGuCDB7yGqjDAjThbqK7Rxb5p/ZK/1Un+rSrUs/K3aB+v0DC+ttIJEyi1eNXTuunTM3H6tGlboWDA9neeWas7a96DPeWVefb1G765v+rOx5Y+Tglcw3O7begjoeoEufQNf3z59QHurp28QKzux6Hfvn5TJ/YD+o7SC7kSP/W+KC7929/eLhxJRZw21q91WyULO62DfHuw190fjf2idH/r+vVXPnaRdzDG/00bzxnbbdENP2zQfnq+6Ub+sMzo62+7vhDfc2/I6/qWv1n79tCv+dCMjM/k2md80nlWQjXwv5BnbyJZZeb9ie6dA+j+YO6jVBEHupTrwQe34+i6Uw6Ckv4He1FnDpoJYFsPfBl/NNrLuqr3gc+KOfKiEZ/Q3pnbX37r2t+edX/tzLfOXHiOCPx6avB8i+s0Ogqr6euXnTjf8HOX0K3lHAqPdTmZ00O//JP0l59vxPpJ5lz3jQ+Y34ghKSKmov721zf1+yfF3l9+eZofRj993tTQt5D68vSkZ+DlE2PM6yfWxIWz4ApBcqSalL8x/8Q++pR/Hvm2qdyE2fj3jk6mXdhY+qd/ftbnz0/As17Y+z6T2/mPX1Z88WCtGWOIm7VMEubZJjc3FUIyJrLzsT+w9a48Y+Zst6GPK+jWRtw/f3pRq4W1bdcrH0d/y1rBOvdgLuc/ylk5ezAsWDMfhH93YvYGdOiEvFUnuSqu4CRGVEVodBDfHT2ja8d5dpNdKuKJisx5ySo57Ur/0O1pmTaJ65l94xfmqMG5s/+2kv72999YCw6R4BPv2O/EopijpW1pWufZZFVrkjxkfK/qsg3QJentjq0sjN+ynjEXOpsWKKYAABAASURBVHkwGI/NDMvIud2aFiYpak26MYQfT+bDN70xBzoJu7FWEQrsKAUPdOQ2GX0tCCSBphNnDEsL+DdiuKyLVuZYY+1eba0udF/pM5RDzy8r643EVFTx7uznzyt162Q+g65cKwY+s38+g7QsW7qmP5a2amfdNz0pc65jWdJOTAdKGF+nTB4sS1P4wVb9MHP3ZM51KEsDnUN3Ejc6ph0FbfBbldoiFQEp+sKHqjBHhIy5IOihCgNkkobK0bwTttQ9hqoY5x6dn/e7wauh04ZTC0EHeRU9bJC515u03qxqVvgM5m69g8DPvHgif5YyOSFiUYqdktG/A5AhrwPUlDmCKpQloecDvyVnYUXMTvC7CkXH+9rRKaNTfJk1OpA1a8/exxLf4Tt0XeFrqqE3+hgReabNGhD+qVeT0t9xzIDZiM+B6II6ytmD5VHZ6me3wh2uDHbqGU94MoZocfSY+/TA3jB2a+RPXaA/XQbJUzFq/tPgP2gGFxLZxmHjD4AuivKTbMzf//QH6ol/BWBMnvalRMb+U+L/5mD4Rc5/RJax4AjxhQ621YleIGP/Ed33/kHugP/Rnn6iEdpBVGYZB9H3cSPqo/oflqihwD9C+EHcvxv+89iUT2fKyfBPTBmaPKbts/af/PxAO/Fp255sZzukHwyp2+b3xzvtDxB0foeivIBe5Zps8G3qgXE5UzVnTXouCF5A+uCVMrys9J9sZAe760gDfVLaZlJcoB8u+6IVvDrycoAKmf502RYo3J587NK86I7KmZApI2v28xM+IaN63eBK6PieGz0I4goSY8nJKmtho1hYbVu9y4AGrHnb0CMom1HII48uBU4W3wPb0xfkkBf80o6s6Jj+QPBDlDKQhYz1iA2cUfgLfVyX/NAHGJHNAJXIpmAi8Av+pQ8Vmo5vqJ7sMgcHgpg7yS5SMN5v2qGLbuFvW/bvQDhmPN+xZ2Ezjk0FpAMx4Ix3und9GYg94RsFIWGcTu7IOzH0OHY9OHh3VtPY8iMOaPMOXvADs+P9x0YHvzfeizTDJ3JTptu2OjGxLaOvTQlcygw26BN/n4qeVTU3rwIPg9j4M9a1tALdsBuAqGMR1bChplzRL0B3moBVddEFb1K/D7ZWktKjC+e9ngNLcicPqeFrW7YTOnUSJ+TWdSVWPYbS0dhw0j5pJ39Tn/Sg2lb+UJ130RY9v9t36kx+SMpYaOO7wBQcoYwJmoylb3bxk7alacPKfMlBwDaYkR4EBrnp4lfgWS7PeuIa+jRsyy7ZlMJebI2c+vBfaCz0A0qyraLPtjp5tGcHRpy4TnLpJOepCkRie0xQLksNugH/g0NODumZr7LgXbKLMojoH344YQfvgP+Cj9e1ybZAu5D4jQ0Bqt/vxKAzcQIna0FszWDkpgykD/bEVYq60dm2qqKHJW5x2b76JJmxauhQgo5NjoP2GCeh5BQUh/EAb54gDa1VxHVg+zkPY4XdkbFz8M5HoZ0HlAPfxcxWhV8avuzMB+YkB6voJ66pIz+kFjLHxOlReMqTYtPv9iP4nQYS2R/twSHpnLw7frGt5GwgcpI323ZTyoVD6DzYtlK5Zl+jfrKXNGxv1AXz8SF/1jUv2KIQ/iRmAzmz84ef2HCw3gRObCANdGko7DphizfCJABdcAIPXt4d+Cqyp47kut5xRuQHOgQyfwQfqfDpxkM+KgvSy3cIDD4YIA8lVstSau9QxMjEVjI8ErsDnx1at1Ubfons4IjLtiLDBldwjA6AoLUt28p1ydPETfvEN3deRHXWxHkYrpKB8F6WddKlbRn0QOEbKT54PB7a8cXJHGNwRqCxRy74o6qli1zus0zbNlysxFFcUe/EGdEp9ZQgKPTbtk07w6/htEInSNSqyTY+PMBbLzsGI4BLjInLCv4EaFtjQMLnHb0P5kDHn2mP39tdGr3AKkqL0KC7tJMfgegnob9LVQA62FYuRKNPn/PqiRewC7GJLYMEs61ql3xxxXbbysPKgn9vvACNrcHP+p1yAgpM31BG9oM5eMffd16CP5izmXMVPYDImbEgluGBmOnjGz7c1g0/NQmZGQtvGujaeGFx0415tm2LWmug+F1XY8+J/V2RYXuOtSpRU0enlNIiqfBXm+WFW7M+cSw1cmFlnUxynLwEi00HeqYMRO+F8RsvYpbFMjnfmoUoCaLBr21kdJ2snTtrL01yo2HD/4+yf1GQ40bSNNHfDIB7RJKUSt0z5/1f7+xOd1VJzMyIcHdgvx8eQbFqqqd3QbfAze5mgF9ASgt4yBeYOCmgjQjsrVNPhmR7sxRFoFdo6p7gzTnHHAERTCiYExJhxq/p3POUt47D+wNrZNDxPcL31k58BYLtnoAcj8ESHSzTPNGbHN/R3TI7vjMMZEzakrJ0S41n65xHugk8AXh/HvS9Lp0zwZh5GmjK89v2ib0HslPLWrUspw7WfePDw8aLtfjIYv4bef2gPzg00ajQLORAU0RBMD7lJRtxyrQvPWYpTKG/W5ikir1uJz5wHRmKgHa4J0WEEvsKe8JCLtZa5WL/2ZaIID+CPX1RZGoWhGYkeWl9imCiV0lwbFODz8ZauN3uzxytqnXBB4OPQtyveFs/2JMyijItM7SuTfZJa4sWdFn5QmJ9emcvQICfGyIC/FRSl1LItx1+N7mYpi0L+8VDNz6CPdj3Crxba7Je9iHpoYM8sW4d+RGhgNhgew3GHfhw5xmLZaCDDz7bvevj4zHbS1u0siYFpWNmfge4YVsAwQwXyWvnhh7m6b6Uigh0EWWQB4bTNvGhItE1VBiPCR0dxox9SL6SKkxDjMGnJzHRe+eXSX7NZ47xMde6OYf8YevCB+/L5TL1XvDR9e2qUkK+t7elalkXYlz09dubjBcRqnxgqsTRz/x37Nj8AXGpzC8TLO607+Aj7JuuV/izt3r8Qewf5O/Lxx0HOF7+6FTINSzQgz3SfC3H+i3w3nH4xvju5IVRBIYLbOjpKkuZei6tztpj/i9PmCamb0IHe5jTe7APgK7ko6b/4oRh8Oxlfzm+mWHOZkEtfD50kBuen4OeRn6AV0pOf+zo1fF9REE+fiMPSha5RCQ8JMvf2QM3/FV4ToAz97ODD4bOn0PL0oBFBeUMXmvd9hlgFBGKCGWmkroSg6EhRhXJb0gRwfPZA9j1KvaBc64St7ZUKMR62ybs+DUCfsm49SfPgnvDvoUG+WMetnugQyLD/Zk7k04qmdi1TzsO75MdfcJYUoJvugh4QV9K4psmyf2u11yHxvqJ/c32+ODeOm/4yjnZ6kI+Bh/MH9qJA5z16y+/6O3rVbBmbMznGnlNiBJib9kYt167Zs6x5gcx9gdty/XB2saH9YLdb1/I8SXwfVPFp+vzvp6Z8A+5NrS2yHPGkYI/SQhj+tM2WOcH62HHD6Jgsnb81NF5J+cP6pKV578FWUXOSxgYc+pfEn70DvYM87LMiJDlXa5XrazVdWkKcBwalpJuHEjdbwc5NDQ41LKNVw5FLhxGPcgz295BHtBEpMzTPhBff6FQ8Md6GmyIfUMqT33ufOR/8JHf9IFqjZxN9gbjdu4xtmfHPlios4FuvIdEFnJvQ6+HDvbRTk65Npi36Pc+FIFkA3qRJhrUD+JxyjyINfnJPc50W+/wNwY05OfJZ0webr+9VV3WpgsHPNaxoGvJVPDnOLoO1r1h45DqzgHZYP0zLSH1+/t3DmQOmoV+lXXx84x9uK4LHEIDg83nji8+uW/d/Tx3s367EntbK8QoJ2zE3ve2B3uV8Q2Yif7CJztwEy5QRJBLF10vb7RzHhxt2BujoUPVfuz44AFs5O+mKZPcunGYdkOPG/I/37sIsby1Xr8gv3Udxwa/kGTo6K5Z3FuXi9blyiHFjjzvD6z5iZfYn7RCrVa9cSCycC9InNSxfWcdbtjzybvGOweqOzG3T8z4wuFWaxJuUKTr0LJU1Rbocsz9IZiEDbrgS8fyEGsgpAiuEBNyGeTFjv8MoCmUyqjwGYAoFX6LwoKU0IUOYko4mWusAc0DwB19j36H7UPLWqUh8tmyT5oNp905kPSc7fSa9V+CyJL69stFqAW/8+oocpv+vs8D3NvHwXyB9wHbnbZoGwa6pb58fVPFh7iOg9I7cBMWwmwDOohJDhzE4KCPPsyyrHXF5wzoL79+019++cYB5zd94+Dul18WDyOrK7G7s+529hLH3395YCMXHZsbsXmwIfhfjsJy0vjH/YiAfuCfO/Ff4IMaTDqGD95JTMvyJdcO/LdhTwgSKazvIFce6EtbjcPbPyYvVCGGF61eIyCb17dfrtieCp3F+6r/MoH/8k1EEMOhP/74lPPc+dBalf1kbMv3AdfG85/7jb2GcExehXeLxvv3b/+26t/+/c3TE65vC2u+zrb5zbXB+vj82DRzAkUQO2VYTgXVsK6pr1/WaYf1viOT9NbCPcB4pSwq5J2fC5PcXTnIXDg0a4Ti7Ss6Ryi5Rw606+RspCgDSNZ5sl53fXDo//FxI9Z3+p26Myd8fObBYP/9YC19cuAu+DwvnQVeXCg4u9bRcgb3x1pSEcSTeZYh/Dr8H/K9cgjeHHaeRALvBFDl3Pb77Y37xfV61bpgjF5lyDJs+518aDhpYf0iRtP3xMlxzizgif29ayPvulNC5WQSA3k4XKduL91LCb3o7uy9zrda25TfYdC76YQNmzpBQ4RWv0+2007r4NiKMsh943fo1rWyZhb41LnuLLlBc31buRcU8agj08plnD/ep4zjXuB/AZFSw1aPGx/WngaSnB/4d5t563v4xv1tyl4qcq/KOP1RiuRnyCRPS0mFbyI4YCOpvCYf7B8P3hMe7O87+1VE6ML9+cJ7jNdAyURewC/go6k3KPSFvwf3px3/dNbvMf2+c4Mew86fhkGgWUxjsC0VmxQnvf1qhOlHxtz2nHEtOtHXei+tafEamPZI+aMO0EPenw+S7sGzlPfozMR3Ra4jUlJwAaJQtVZUWcennGTW/hr489C+dx3cl61TKYndRSBoMGAf61ly6lbwRRDTVGYqGIsAgZ9Ce2kVOSckYwEj2MDraT9BJc2URUCaEGCOX8tyXAiRCBewc6+wb4NZIReABLFKK/czIGcivX6Qrf8TGC8CR6Ldz3wiArqQuF7jViwYiOQXyAIdSaVnYVQRMXumMb4DZJRQzPH5Q45EhCKCBUZnDkovvsxo0ukfCyqe45AYJyL+EeGnnuWHnn/QlSbeHfL4icYc9D9kguO254xjsN6znoP8INd6HTPZ3THLQUBiQgQ8pWlTR1kuev/9ZRkn/qmf+/9MZV4Gj0cgx0AHLfj98zKOgWkZPBMRrrBdvIQMdWceI2mbqedlnBfMAU38l16vOuLkJZ4YQ2ShQh56QTIUhpBmOzRLRMBvAH3Kn3uFhmLiMke7e1E8wX+bhP17SgBFaV1fvOCYCnk+IuhZ1w7vQTsUkdTn5XZEyPSZORe1a80CfkjhP+CIkpHFxyo2AAAQAElEQVTyfMSzhgbGcwF6wzWEdZm4wa9kUjhp50HR88l8ZQcuWWSIAI+gOK4RAX4IjYHz8njnaWOcTmFeQEw/neNDh18a7BvqAS9RYMWvlKkpx+M7m+GOHs7RTpxDYfUnnsc7PAbjpDA8JVSFFlthlkBETFz/WKZVAp286YqIHzCY6EzY7h8CQuKaP/5bo6gll59zJyKQObEmz47d1vXgxWzykrCnoFNRRCjo/3ydcjvxONB/f9bH5GUeHfuMX3lgiDD1mHOOy85LrOfnMEgTH1/++fGVqNA3jpBMc5pG1s56x/fmc1Ab9CyWlRnTroT5CwYM6MqllMQu6/OUwZx52P7NMSMg7huYkulOvucN6kU/pt/9oC74pVlPsI9nfNFtEJeImD60LpEhl4MXuAFz+7mDk1mmnAPZkxbfQU7eaUKE509a0w/mTd9nzLqH8Iu5SYV8z0Qf5DIo2At0msyHpm881T1oUkyADbFhHk4RoYiQuCxjYKdcGDPfxAaaigDB40/AHGQIePFBB4WM33h4eOkVpn+Cx6RUlnJCpiJCU2f0Kp5jrBZu4PAYCLF/RXGbSgpkYov7AV/ryBaGHozT8DgVffTimjjQIEYu/pBmnGTA9cwBXqKGlQCfC990dAKQczA+85DaOWh48c+Sgo1qK2q10Q7WxsFD8Q6PY66R/Rn7xC7jS+DA13T2h8cyQxEhl6PvPNyECg9LlQc3XCH/bVNDFHjy4ao/H37FvUDzoRufZpm5IMrx3IciJYY1+ONcO8j3g0SzjfarH0YPXpC9ZwyPd9s8dOIhi74UXDAiNs4h+2w8c2Q4PuB47wZLQs6c4uVE2MNWoIodznHzrK2hY1VhwmusYJz9UkoBj5h7nLGXvgPeB/678/EJ96tk+QGJzxA4r8Gk7ekIP1hTHcBU7gtYGpJlNHivvKCWkmq8HJRMcqTzQL3xYP8gZjzcI49B/VwwQwlNKU2BD8RvCEthfbB3TtvQ0b45vLDwQWtVllNKUAtIOacTnSNCCVTeSlxnOnapiJxMXUeEXMzTtriWYvKJ8HoZqDlEU5kFqJJSc0CiCsZOvgqzHbzeGL9LvMgHg90f/x9jvkgcHF44zz2ekVPXUsqMiV9MsqSOY9fjhp948XHcI0OVvLcOD14AD3zuMetqPwQyEttqq7Lvl2WRY25Y+aiauajUxlhTg49liGI9SCuZb8mqIL8D28zLsBNYv0wN1sHQgR/YOLDptLArkGm80a1zEF/pwUu9dazkItPKEtOXWYqEBINpSiYvPU2JbR4OUawMlecb+rg2SIlszX1i5/428Cfph5+GRP7XCp8o7AMdHTZy7M4c90vWWcBv5iw+sy8L+njsYM77y+gdXLF/YCFj1t3+3b2ugW5BKBgQWb1Sigr5xDIg+6S2LCpZJfYHWCF/56Vxl9uWZ14d5AO9N/Y+f0S646PXR5PHfaDvAV1HU9ggBFGzvSPfH/8efGByHHbi8eAl0D6xf41U8POyVFXWmSGxT9NfZ+4+eLsa0wZhhVStf8nZLqzTiFAChb2g1oXx1MqXzQtfxyKCdX3osFze1O58hLUtxq/4vOAHUOQylMRozBgkod6dw1Pvh3Y+jlp322CwDpnoALF538Hz2qutKRjvOO/BmHFPul0b/fH0TQNPaEoXP3c5B0qmMpyHY46RGeTXwseKy6wjpMKHgmVpKvjAvLKkvD4qdmSBY4zJIyQVBgJ+tLBpEJ+BDtSs452D4YNcueMTf2y681EYF8kfuo+5vlGJXSAi4CQd7F2YpMEfD3QUt++yFFVisJJD/jhkuwwr/s8MicvzQcMgJTIOOZwlU+tykRizvwzTZvZdx67iowGi9wfSTwG+5w/rTRxvnzdsghd5OwDvUQ/y0jbUsvChZBVipy/3405OP+TivWWBd4Rknglfgw9KrKtlRITGcEvsN23a6P6D+9+D/HX+Pzg8ea2BOx+odnJdT//AWfKHvs4Iug2AAdao0HmIbZEP0IzMg6fAv5JtHIh0vn9i252P9g9yZgM5IvTly5uK/V0qZiUAPXvZQW4+wNlYJ9vUbZu22m8H+8zOx5Kdj0dMI5scn3vdULdAWAw47ceO5gc2sz/S1wTnotB1sL53bfBwjoCKP9r0y7o63wP9jymzoFvDt0ns17Vq5UNVKaHaKvgV/tgPkwd62hZ/dFvAa0thHyoc+i7kRINfB4YyRY1O+O8gB/3B3bYe+DrkAgKVD8RwkUgXbdxffMA8GLcZEcG44RywL27k+xgH/LvmB7iS6JhCfTXW2Lo2vT4+7+x7Dw6YvE56P8DZgaFaBrRSEAPhvX1/8LH2k/6g16fenUWzLA3bqnCJXA7shw14jmMjDoxin/PL8W+sp1IbuqWcj7VVcAuQ0447a/YB7OSiDzwDR1TWv6HhR/vMOf7lyxfkLuhY5H4pBfqBvDF5WTfHwXx2dLJ8xxblydMBbp86iHLwnGnf3+98hCeRjB/ct/qMyabP7w9tt4H9O3DH9jHlJMq0tmhdr/CqQAFsjxTMieLD9vMe0yfNcUjBfbzVFd2r7JOYa8n6i5LwoD2k7emDbiR8mOE5UDTgIWVJLeRjrW3yavgpOLxf16LWqg7H9hbzg63XcoTkuWXOIwM+jm0EE3As2dTQy4fcu7+ZI8o5bDn2b8ky5VTkZKZqs82hZLzhh9ZWXS9XRRSF9eVgpNVFF8bm/lNOmY/9rhsf1G+sk2DMOI7XTpykAj94RipJWMfN4we2HORbkmiIUyQxmDkuMaSd+T/+uOn3v3/I/xLx++93+SDww4eBt4LvU6VJbe0SOX3noOvOHjTth4H5zVxnzm5Z2LsNtiWzqmJHhGaJYL1h3wAiGcqde9DGHnEQs47fQSR/5nxUFWxciJMYe+BY54PzwnBnD/z8vOvz446OUkQoSyAPGYI5MqSA54D/A/67DhL5wXvAwbr1vfrtclHN1GVZlZGKGOqcGn2yDwS21SrGBzyrWklyLsAp1NLn58YzYQcOOQbffrlwwNbIk0Y/dP/kEBYffnw8cMuu0nZ8uCvLrlKP81+UcUh3vb79iL3/U853/CtKxW5n6+A9LaPpYG/bibPX5vvnQ2xnM3Zf3r6i36JaGvvkyppGB2JwvXyVyKPIotpSPoC+LEWJvVKAtzB2hW/XnfumfX77lD4+dnlPffsydLkG0ITb1PeUHAcE//73d/2NfCGtFPDzOjtYoGOMqUfJqpzQlAV/SfgEayK5X33VvI9X5qAlYuoHviKWlouzfAn3q/Fz5fDm6oO5pcrxUcAMOY7jzjoY7DUDRTb0euC7StCGkphvxPwAWTNepQT51KSAwSjc8zq2PrD9EFu0vP97/3VeDQk7itZLk/21se46B8DW5du3ZY71o2kcixwf74NRbvryTUCZvhU6iPv46EKPob///sEh3k3/+b/+QzgDuo6dA5CCP6cNG+vwd/gyzvOMuBcneYyb9P5+1/ffuy7rV+LWpHJX1AfEu7rv3fuCLTf4DUEmwi5Mls29XBJtQkwK100opeggsHcOeu88pzyAIGaOpSjO6daa3q5flB5Hnw7jUhb8WNTtc9ZkYy8TrM3La91rP7Mgo2P3Bt4h8cy4roLu0M4z1+1zZ/0M/f2vD5VctJCX5/4yoAM9AJTduJ9tvC8ePKsM4uxRP08mDolIukYsKux3BXsuPG9CNnmgLrI76/OBnQeAv4lFENzEKRWagWoGGM0LtuTNPsEDXzj8+/L2TSXTXeIiDXxgmgcHw6S8xck+vZN/3pc2nrk+b++6k5ts7SqsyzuHpN//OLifmE2wBq769stKfgU6DkATNp7B7/DFtYoMlUzyMLRgW4miTMdsyHvE3//++6TxmlPEXFP/439+BSfYB65aLFxnyWzMvzGXoMIDf9qnd/Zx624s8zE82FdtY5auX/yfRP/2ht6HPt4P+V9qe3/wOskQcUsV3tO8D/s/TS3GzMu+7WPH5wdyL1qXKvvd06ZrPEsVkpNKIq5BXAZQ8ZX3qUJszMeAacLlsk8OBHcQOwE4eL61DaGiyppvfOdaljrjYdzKWCki/hv+OsjFDo9jxuogObqBXNBzfSW4uFups0y/WCcUsM7B8INn3c3vSOhxEHwuec40wd5IFMHCpF0872zsL7sgZ38TcocePCNJMduBsFJWRaQKDErygz6u2Bpnbixrl+8VaQdp8EfYWhRRsOcANjleHR9a30SZRGDA0309y8t/WaSVhfjlS1MoiU+fYHqvZ/t1IOVnWlFsO1uFBo5NeCfyjW88huQ6U2pLsl8EeRHICS1VKiEOOoGQUE2zDCF3AKEDBievIVBkPsaJCHHRD2zO2Xbfc4YwIgOBLhMYNB/YQZNyPohi3SKC1vOiWVCqNpTzEH0b0EE86YfczozJx88JGSkXUKgggJ99QRqIdBRdxrlmDgT9UClSiEJ+jZOQjvCu4A+QWzl7g/EnRIS4fgAz/9v1E6+JNxFCiucf/YsyLMgyXnO0f+bzGv5RM2+SH/3/opFW9l/MRaLNz3Pw+9kJJjGO638J4L/GI/7kFa9B6n/WnyG9dDb5y+aJB+Eco+P6T7zZm6SIUUQoZu///U9EKIEIKJ/gvijuUv3r6/84+SeJk9Gbzc5uYx9a41nTiIgpW89iuQaGnyNPl2D3a8DzTm7IFeR1/Kn2RKErj4mGa4MnXjJPjmSvd3RPGMz/B3jgH+FnOXMG3iURbiWgc2W+ESEuIEALWear783LJMnUa6xkqrYEXxPo0uB64njhwl4uwyuVBlOayPrfy8YDjTck05wywIEgMCAi/sHX1vfUmxYNx0kU0CRoBkwYljeVGT9eSj2mn4pxDd7wKzesiJj4LxrTbdw0jrnBk9GTJzUPVAN7DnZ2SJQYHgZ4RyCc2pfluzegcz8ipk8Pbn7m7XHTehp2bMidB+Ed7tgEIRcNuIDAryJiyhLFc6Y/2HEP7g5+QQFNjlOkwOVHZzGtcd17tV139Df9zovN8cxv4wjm1itgFIHODJreQHNeoKAbTTOi8pr2vGFHH4OHpVAEPDDQqNx2QD0YkxSihCJCP8uLOMdsjyjm6baB7vQhKG7O9jk/aLMuGDWebev4Zt8PYuq58axPhCSRzcO4hs7dxPivPAJLKMYVOstZW9aOv4xvuoGMSUftuQn41TSh5y0GRNuO4ZJOPqJEhAI9MkIvMB7oehXz24nNNu3oGk/eHheIETFp9VMp3P3a0ngQqKo85SWpAOoUz/vsrI8nvnW3Pc5z8ywluXlWJURev64jYsqwjlY/4JchxkQJwNeYfEGVabIEdSgiJBlEedU0f7oiYEi/Y1vHjzTnZX0Yklm8wP0XTkSok1c7vrH+E2ibuCR2ZJF1OYiXP8IaNyJwG7raIagTCj0v1t+hHVxmNWUQjA6efR4BHjbZ6M4K5blC5mneokSkjEJT4oExwfXLWWuNBzPiwANyqUMhcoIXYNJN1m0893HT2l6BIUoE8pDNFnvwqAAAEABJREFUr+xrhqZ/B42OzZ5u8DR/huZleut9sP5qa1p5IfN8TAZeG2iO4B0fGc/4OAOJIesitwK/8QJQeLEI+qggF/tECOVSgR+XhxkKHvaaqvGZDCYioAQmAj8DfQ9y+GDfM15tFfwKLT5j3oZZHzcjGIPW+L4fdOgyixK+xvH4SyfFpMCEccaOPd7xsI8ED8+OJ3JJEYdUYT0M9Nl4CfPUga/Md9DpgFkWYveCTCFbsBsK2h63T9d10bq+7Pa8IcB7gWaJkMzX4DZmzHH/DH4QCU3ij6JSCrEmP8mvnResO/eejXzcidn0v84SKpJgrFdJGknuHvIaePDya19bXsGWnY+MB360jRHBS23Vgv4X4GDuzke5By+efsEL+CZGd2LlsR35zvP9mTO1FhUgImQ8sRAG/hwYUjLl4vXCkJvgSPMjZQ5FxGnjE8/yrO/QwO6U83XlBWkhdyMKXuh8aDvkFzf/53stz7IH+AQd3qmSOWtYy54T6+mUJ1AmpsRkGI86C/jUIf6EKEGr/MDFDAgl45fiHA25HOxLd3xkXwyMi2Ccdd55GX5st6mj88jElmp/Gxy/AdMJ6D2gnXhDijAPKNwWxXhscP74bzndbccN2d10tJ0/ETFzauChnTzZGbecznOKiIdrf1Sy/CGYw3peiHNdW5GfdxJm1sd4c7xWlBFrqeOPLvuxsq4ra6aQR/4AmITY8Vnm3lKVESadUlBfAUIlP9xGfXIttK6FfFuRWYBgv0COhA1d1vsg1zoEEcIngKzD0MaHYvtiMMeQME2+f+0cfOz4fcfubt8gyDlXSiEXjCn0H7z4n3c565joFRHnODTmadoD2aa14B1+jcMxw4O89yH5xhrsrD/n1dAQKioiFYBkfprF/gz6ltXwr6Hiu4Ge9lsXupCbU8eQAnrzRZUfOu3sRbU2RQS6iw8nDz6g7KzrHRypZE4AwRf+2/Xx+cHHjk8+eN00YFZr5QPUynyevsUOr11RghgqQ/ajt5DaGqPn9WDP+P5uXjcV8Na5t1XZb+Y77IOUKrFsa1Xnj8c93+DjdduWRQX9S4EuymRMaGY+OZ8fHJ50+HT03NHrFYPEXi4lcl2XkuRJIW+algYv7DauaTbWoCgBOAcNAyEb+xNLRMPGDcljx1MGqFwM8ssMv1DTjaDmGthinQyaHxESnSX75M7H+Z33kpIgypAaxHLwm0F7DD6yrVrJm4gQQ/AX9Acx3IhRV2E9rGub9ti3O2v2QW5vfHD0x2/CroHeHcoO3we2PND9AE/o5hxy/ok5t23bAz84N60bLkUz/I3wA5y76clb+2Png9nH+6c6PnIeJnaQInK7kafLuqpSI1qJnst1kTLV2dssL+JQKanz0KCQkzc+Hm/kGx+/kVXJ8Swh6yX65hMc5o3hHj8MRAQzAx2wDj0e5BoKICaZ5QJtZ+3ZHnpMJfhBkwla5m8dJyBvMDZt4x5+YOvRN+7tVQsfwJaFGl8XbJESmYOPXOd8YnvHWZZzx387tBv+2dBn49khmI+Iud7st4iYuqCIFFKyDw7uYwJPzJVSqFJJ3/np+9lOMN22/XKxCa6f4DnTOW9de9hjBrcxbeaO+4bOWtn4qH1Mvoc6jFtrst/fOMBq2Jy4sc99Bh2tX5gTP+RUKRXcQu6Ro2ujvuCnZer8eNxk3on+mIMtwrSY8jfnD7IGIIr9JnKi8r7v54Z1XdAFfdiLjXOwj97R82a/egyGmSim0I7uO/kMGwVDzj3FkOeX1lTwazx1GOroRH5xIHLjIPDGqdj9wckYedjI01oX7GnKLLiqK0JasKu1RRqVdURlnwOER0zLP5aZyMgScmq4bRttVwGxooPrUlIX/Op/fbosDX8tCuhOG2xvl2nXud7RYUi2xfwD20qt+NDjofAAWqKRMpPxnPr5w/+Ngx/fX1x3PtaLPUV9kTg0lDfnXnXjgKBzT48IfP2piGQ+4DEmRISCMaswHKeQIgKdG/fYgp+S/pB9/yAuETHn1rVSVy3XoobvDhbTdw643r/ftT26BmtUlIZP29Lkg7h1XaFpct+iOuvVdomcGM/cs11+7hB5J4UywSe+PjRakRP4IPBlhaf9sZEvhsyhEyT7ERRq2jSipLiURTMvCx3MkO1laUgKXS5VnONysLMCb1OtGwdXt9shH+j4YKgSX+Mt3L+mjDJ0/bJyEFS1XFb4hYYfLsjLfb9pEBNGqEML+nr/uxDzyjuXc8G2ilxN8qk1y1/lEskvPA7WA8tA9mVtQ+tVyKscHq7CDVqXhfgURYTsQ/MaXbpxv/n4/M7++q4omzzuf93+yaFdgDrs23mPkgZ+Fzpo/ivBoVbrtP/rty/URQXdBO6DtbRxown6ywWWT79esefr1wv6FHwrOXbbPGTZkL/pgz3xw+8G3P8445QK6wtyafBnVyO2C/ttoMMYG34qesOn+3aceURillK0rpX8PVTZOyrxM93l8gW5KbGuO7627E8O1r3fZRQhSpX3ZR8+r8hwf+UgNRLpQ7Ke7++P+Z+fRYS+/brq8hbkZ6i2hl+LpJDL5RL4vSmQ9Ze//IWhUIVoYe/0v9yzX51LA18FIEE3/UxN++MpR8N5wmwZ+stvq/yvedsCDvqIw+bPz5tEDjmOYmyykHS7H/rkcPzGmr9xwDjmJBMxlPjjQv5dLhf8tODTZCwU4X3wobe3InpQBHNF//bbmyIPiAf9KsHj+/d3dd8D26qCo9LxxU/+T/0GayvASfrLRfinkDeBngt8nbOBjIa/u1zG8C/zVP7LE9sRU3aHh2MjqERJGJ5YQ47Rlb0kCmxh8yBnNvYb7zsdfgd7xeb3TD/zcM8+ZUg39pobz0DdA/C3X6wrAp9SEMQVKQXCOj4x7p19477dyVmEwd8+3Xy/UkJ66MpiW5Yml7pIpj+w40Ec/vj9k+eBg7EOzwGPg7yXCA/PNUOde0iD5jwgrhNnZZ0YSrof2HuZ/wUV+z7Q7cL89domvWNsc0opYvvmGXLMdXFhj7rMOBdkdHWeQx746I6vvFfoWSprWDw/tdok1rX3xc+Ph2zjeXBPjknofwKh1iwk2539zu3CDS4Ch9Hx/EChmd8MWd9tHyJ8SuLl/PA3KNw4fSFwlsV2egQGHoDePHCugjiRQEwMqqFAQOWZLPADy451Fdi9z3tOY70Hgjaerw6eASYPU5qfIBh0FCr4ShSG8YtY233yuLMXfdomdMI8/Psx33dARba0s8duALdIed7xsF83ci2z6vS5hKZyWdlzL+uZ8+6XRAcabLly/B0vUouRoVI74DqwUVPHdV3mGnXug4QO5jwUEbQZGZLz80ChTuLvr+dLnjHvt863/cGaTVms/WjfJ/5r3FMWfF5alb9z3Nl3MUF+ZJpxg+/g+WBoVyQ6RyBM0y7P+93He+4BwXGIOA5gosjzpJhgSd5r9lENfccE21Lwfynw5Dqp+EWmfu4z9PNlFTx90ldlKT9Pz7ZVdSPCmKc8x9hjnvOwZ9zHGNknQx3dDx34Tp7EXKtiHOMn/koaluuxiUMjIuS1QoWPQ15GXsdtKYynfi5nXDZlZOhnGHjGCr7gZ6I51jWdNtto5fpnHLfhKCdBx/MHyTmTHtwIZpDnvsHzNto0L4gA5yd4jf9zHXHieTziz7b7L4fMNj+W9QK6etn7c/s19qOO8LTcd8M3tIiimJD4wH4A7C9g4uAMy7FNoeDlVyTcoDYYVwroM5h9AgEQzQminO0AGZrJj0Euj1P9uNwvGQQQXP3XBRZzMoh/Au44NgmDfwbPMexqgmmnPfQIH7/SS5rHDaKY5sXLvE/QzAE7yniB3fIOBUy+MDqcH8CO//4Ezf9euRcx9weTI+G8jO+W5dmeiFDQCAwL+P8JxIc5YS/i5BoRJ6+QBjLNx3rSc1MRTMwWIyjouU7QZ44yjhh+nxeoL3RQie8ch4dpRb/LNntuwOOcZdwDswMD2h1w1xUjSuwomQr+zHH/AK8+zXlFgAPMDj8DBoYIMEPIlqx3ZKikcfWjRIQiQuJBQhRIJ75rUNk0UtZDOC2zgmF6bth2IL3zYhM4G9AOOTciBV/NYl3cCH4Mmj9SxNkw/0K7IrBCmAqh6uTlGPP8qGDAfDVLyL46+Z48BI111rN47sRHn7PxnDmrSRWhCOAcmvLAnmPWKZEZwTxgozwWQR/8yR+BZ80Al3WcNNDRlX3uOiJcTf6d/W92+ImU5g0v4pwzP1w5yJHhNsDU5GNeEYFumsX76MEDxMHCiPB4zPGAaYTbQxGhzKL/vWAlOT+eMTR2oHOnb/hTdqqjSzcu9YwFbdiiryZ/UYxPpcodJiJkXhI22Rbwh0FniWCeZkQQ45BLRCjCIGrJPhRlAHbXzp3/QH4WHAawmrgljgkwYX/osj9AlxmUBA9+onRs2udDwKGg7zjCCnzJDxa2T8Zl8sCf3boi2DYZujcdhYwy52BAWLC/45uDHkby63mzRxzr/QC6hjtGDtHWlCk2oIw6+2YdEaxJHhYiFcQgIhQREAz4uxpK7DGI4eDnIOa21+wnmBE6B3iGQszTPCZo6uK860YWJaSIUJ+2DkXG7Nu/ljM0oBH6DtkHHj95JjPgR5iBMAU6aWRKpZx92q88Mf/+lFlLkwQ9/vDYQUxDBTmMoQeCzvwBRyz4zti0sWvqaUHWsyAnEMc0JEM/l44sXKNAB9sREec0aB25ASEX/KSBz/xwBaqMtvM0uPOAlcl6YSCCWqkwAXWPIdjPR05UmrbKeAX9EWM062t/vWDnpeI1BqpAU06Bp1oRwYP9hg+GaCpS8kv4YPrggdl1RCgN0A07nEHbTldYwfPErilPg5qYYcNsWNhPUDJ5CGyqPFAPGJhGlG45YyB/qOOTwwsOXtYzoEmUSnyS6b0/kNenzn5RM2w8yEMuwgIPGD4vVJ5quBvwETyNFxnyH/f915cHi9H+NH5Bhuc6jvb4HDNjmNh0VpQgPkGTgwgLLTGMDcgQJSKUyMmUrP+BjQd2DRRgSq9SsMskESHvXW2+JAo/9AkF2X7pXHhJcvtFFxGsjWP6wWvR4+EflLQ/D2JgX3ZsG+qKCHmf39lfdvK+o4ee42kd0TUipsxObCLC3PAf1PQHfNBIwx85mEvwS4OQ9kFGbuxvHfusi9fegNo4nY9hE/jq1oGNN7kDHQbyTwkgciWsqNSR4znhlIgUoj2MHtaN/h4axMaDEYFvDUWwE105GBFxjsM0wlIG3LqSvn3oIcfEfUOIP8wlNtGEF/hdMp752h/bc20W9hDHyWskMsFFH/y48rHhsjYOxooswzjLUuEBL6QXXsZBRwdNGNNOhAxRAjwqrhUe54fZFRcMJUpYxwcv69ah/7AdZC7vFwd+RxFFBrLRB6V3fNypO+up48QIZEh8+Nh54d21sS8wjH+7Pj/uJofWuidYAfhybRB44sW3z4NP86vkqZUutc65yCLxkWuwn4bMQ/DEdutwuG0YCpxQyFJYddAAABAASURBVOnhcStALYpt9Pg/zh+yDaS0ooRGxLzP+kPWSTqUAc8Qe8KzZvM9APtl+gy/3TngdH5KoVJy6uX+Ts5aj1qbEv6iDF7mB8wHeSviypAqNK3VSbusOettt8+O2U78nuBcyAHjmafHXJtXFqEnnIbkPr/oe8gfqz8+P3XjC8eBH7hAYjawR0MRAfRJY3lCn7YUef90DKz/gzgfrKuO3rhenWfojQNKj5VMVeITEaIpr//kI2lGwBffoZdCcq74Y7x5WmdREoLCx3nrdLB3bRuxcO4NtOim6TJ+a+Q8e1OAb9qXX2upsk9qKargVPIfsTrvd8lYyv4qjEshYW8xLn33Onbt+Fj5UOQu8dGttpD5CBsfM6Ybc8lYU0HXZamTp3G6FRcFfa3XQHfbZCj4pCDLclwbPyLw81BEKsmFLFKQWypd66Up+Oi980Ecq/lwuAhzZT6hTg4IX+y0NrVVfIwqauyNmZ4N/HvMvN3xY5SqLEWd9Y9K876bWWR1x3CdwnQFwQyxjuDhD1AjpAOaIWlg/+aP/zNPQyf90MaHy8SOin2+X7RW9CqZCU94P2lk3s/JwczpI2FLxYcr+jfNYsE02lJUsamzb5TSkFm5dQY5vMl5KD7QH6w78TF/Add5cbAvPTjkkOrEj0iVsmBAhWPR9XJF1qJlcZ8hrgRn46OxefY+lFnZU5epz0CXjIavEsygHtx5jqcvgzb4rSIjGcOqKAr/ocZ1bqljP2yFm6Qhfby/648//pBlwvTHZX8c7J328wDvIHY2L5EvWb6I86lXzO5QRKhhe5ZQZCiJdQVaXdAV3+OPRBfH4sqB/uVa5UMoyyoFmhj48gHs+KTJYwmfHbrCuhBlAKanguehw2sdxbqNYrAR+4yUc3O9XNDjlHtnrzswpJHL69pOPaPiDynR3xDIPziw2PiIv7H2DviKuGaEKvILayxyg/ehyloc7JH2m31r+lqK3HbM7/5Xaj5I4CvuIG64Eh+L+wfgAwf2Ex+geV/x4ebjsU9dzHdBP0Riv9THwKo+fWsZdGbbw36OySgqJbGnkiNVjqnHvdd5PCQZJzOgS2xNRoxmvgEtOkMUQT6RGw/WUESq4sfWmpa16vpt0xtw/fpQLh8K9iL7xh/+j8fb5P/l6xcO975AZ/7HvKf6P2O73Rv4CVi+lKnZLvhqXRc6fcZwWAfGeO2AR7Auiq4ceNdy0Ubu+V+3+vB0gBAROniGK1n05W0lD8HnwGtdigpzokSEfvu3N719HSrsXX/88a7/+I+/ke9DoaLaKvwXrUtlfRUOZ6oa+0oZHZ+E3r40/frLooXDON/qr28X+d5CKOVyJ15/fNymbgc0mfDgUOyXXy+q5Ilts4wd3R2rDo7hsX2SBxv2XZFzxXeLIopKSfa3xAtNkeKgU9wXve+n/J9U/fJ2RddFMRVIbRxQ+bn/wgHX21vV169v+nK96OB+bzlSV2DPwWaKiVqbyI+A9wF0rRw+lhJK7pvLMvDB0LcvV7XSoJMyE/wm81Fs6HXIudrxfwZU7L/vH596f7/Je4Nrlpicv2296dff8CGxsV3Zbmr4cSVGXlL+SywfHOx/QO9n5d67vn8An3f82aWQWPISjWDvfHBA5n+J/rc/7vqdQ6cP1tQN/38yrlxUsuKrTfvjoZpFA197XYq6sm4vrHnr+PmxSeOiWhuQ+vL1qt9+/UaMB74t1KnOQq1R9MbB2crhWEaFZpHX9pX8+kaM5xxJ8evXN/k/o1xb6s5zjJ+zOvvRhm4Bj8KaW1uF/hCMVRjjFqod4/7446Hf//6uy1I5sP2ir9/Q5dsX/fp1pb2i26LO/oIJati41FUlJcd930K7D6E+N/T8pm9/GfqF8+Mvb4daPVTx86+/kg9fLyJh1B+rHhxYfd6HvnNoLMqD5/n3jw9ix/2D6H6i/8E706C9Lujw5U24Sc7lig8r9l7Zs9++rFrZE/76t3f5YHmQjzx+YcumiKHf/n3Vt1+uSOgS+Uc40DuVEdjZ9AsH4v7Xi7+gn2Gwl5juSu6+vb3JJaBb8HXAb+AD0/ovgdw4Des8C23Y/k7+fMeW/Z74BLiFHveuwX7dh6iHLDur9Pe/feqv//k797lP7ewbYKm2RVkX3TgAu3P4fec06uP20PvnDt67fv/9d+yRMkXdtayNPaGKWzM536ffPm7kP/BJHr8Dt8+hY1/1cdvgs8m5JPxTouCzov/x/2use82SHKZeWbti/fl+8yBnfD849oQOOazvfZNYzurYtO8idgf8x8yZFX28fhu5V0uo9x09d335ssgx+/p1kf9Veq1i7tBXcp2zfHBE7nRsuOn9+z7tWS4PieeWCvIYQ0tr2B348ITMkNfCly8XfBCTB+FUlkK7SErsWhQpYNfAJhG7nFDw8YacAb+BbhWcQKeBj+56YBjLXw/ulaI4ZoQPHsMs2LeqllqUg0lyoSGzsL8WdFJIEf5J6oR3IkOTdylVBb/ASM4Hr3/vMxGhnT15aYX9/6KGrZGpg43J815vE4ibaXEHz6jS3euHuN7Il8+PXXf2nkOS9f36yxd8/RXffNGDA33/xQrbc4cGtrDhOYPxne80nf3z8jb0CZ+BoN41dbZ5oVSrTVxi25bpN9ak6XYYef81zSRQSCr8FjluCFFEMHZeC3Zhluwm8za/U6curwHzvGOP8873sjvPqbv3vqVrWaxD1bIWLdwnagv5HmcffbD/frJWeHwRKsnFYqcs/3DfEcp43Xb8PH2KLzdsf2CL9+1Ji1J39uuNvZAlSX4c5OUh+yOwqxK/RoxKSeKoOW69/Uxqnh1dX/LHlMcvPHHpxLUnSpEauhf2LzjMcdJNB8/w1u9A8CAe5ruj26zRE5U0TcEwP0dRzX6BofdB93eM2NlDnR+iGN9iUFeRIhaioBP+YBmQwynMEVOybhOXXjEw4DgJO0RJ4L+9LNhgRIsx7WCgo/1hwCDPBZwNUyrz+MjDL1mzbTo3Xnzc/ldgPj/Dv8LxWAQWufFPEHGOm4en/pW8J4qn/0uwvpgy541vmJ3/4sdyDNMHxsEJEacu7hoi/uz/1JTbBuP8f4GEiEtOjJIhg/sGUbwpdRaIk66/jGH8NU9zXi9bjeLFYVzUn3MRgX4hfpS0XUfQ159l4prYwLDxSkm1WkAP+Y8onjbQPPcXJ9QP8Oi/hvgxbEnsZj/6r4YxXvAaO2vLM5VrY2QkfiryhmYItDPmywenOpPCw3Mj2x6HXmBfOvfHOPUwX/vspBhPuybp/IlAAjA7MDfe2WZ50DG9+xExZ735eBMcz4kkuCWLAr2N9wL7OCJU8HHJP5fzIOglT3zTZIaypILakBFyeVZT33+QVUwbyswJtaSmnyDAOnQ8TrB+6K9nefF4diXEQDJzJiLwOTpQW35EKCI0CzzMKiKmvEAuQ8gQOIZQSGJakZI3Wz+41cbNozUty6KCzs7ZY262miUiZFne4BsPMJFwYUwKJTIqNAa39aOA82yXEgrTPPuvyrq6HcH8bIR/f4B7EY6lZN6GiJi6BLs0oiVv2CFFxAR+6IhY4OGngNYKthr8kFH+YS4i5eLasTFEBDcfHovYkw/uQIP8zCyyn9rS4NVmO08FTK6IUOUusSyVmvlSlNBExJy3KpMP/YhgLqevEx6mWeDrh8RlbcShqdQ67dQ/lYiYtKYLfNrJ0ePHvoTdLKXdOrOQqnXA99bL+K1VdK/wr6qtSKjWwbONGzSdO/SgP05lmY+ZOxs3zjtPtsYp8Kyt8YLYVJemRM+IUKJLY9w5ZPqBz8y7c28zO89Xry/oI0Jc0IgyZpto0UZ/S2QScu3oY9mWu/NE5I9bD57ozS/CukHlDpSWtYN/gNchziyq6GZ9rJflWxe/aO48DFT0mP5e6ukPdAtsKJnQtRmbF0/zCwXj+A2eEaEELyJUkLNgd8kUXcbBa1XrssAXPvBNcEKSwb88XylSxKJoXVctl1UEWwf6P3jIut/vmjHEtqkDDzkPXjgm8ODnemd9dh6wB/k/JGi7pm3EMUJaGnxbo65KdOP5Sxv5bH4Fffzgar035N14Qbe8iJi4Ff0LepdMB4T1oqmP/eChxh6wrE1ZCuukM3eokvuJ/wIQlnYE7uSNY2YGpIEOcpUpRYSH0PfQgwM22/zgA/mDHHugz7QD2oH9IKugy3zAxKfruuDz5IPLnReVxwTjb9Ba1iD2Zj5EgX4A5kEPHx2q8DIPx7+jj315kPOF8YUX6ZV4vKDhv1JSll2IuyjG3fjgOPC7JhzYv6uCu66VeBoasa2oMXSfHxY3OTd/ADn8QN8HL1GIJi59+sI+QgTqBulAEPUsQ+dYpgo+95vWa5YpiTVjW+zvg4fliFCWctJQt2VRQT+YTp00SyhnrASelOwTia2llLm2F9PQPnNyn/qJkuAEdPb59C1jfll49Sc9slqDD/WrX/GfIdMvfafWkEoxtccCmvCNCNRM7EwZt+Ogzsuy+FwOKWNSBEQSOEWTZ8CTWNr+B/l0J5d21kF37MGLIgUvoQvxWdaGQKLHnHkHtLUUNfI3Iuacdbcsx8v2D3KqTP8UdIsZy409xLkwkGs+mmVooK9jO/1BmxFZF1uc8G9tUcMvRne94ud1bVr56DXrp44rebiAGyiCqvDYZL4G27exTjKLWq0qBfvR0XuC9X0wZz9EhE6ZqQsfyEriCEkhiSkV+2TKXc69KlOZwZ5RdFkreWAosn8iQlLIPrU9G89xB/cdj2YK+qqVfaygz0Bh++QgoWlqBleaa2FnDxq8xNHlGqzJjfzfpm0ba37GE4bmwXaI3fuku91u5/6BI+1br1urtLBmE3yYSR5gnpBosDcefNw7YVdrTfa1996NvSmI5ymryPcwr4+IQNWhB+tz6q1QyTppT30ORYRMVwp0BvrLUrF/kW0P/AfS3Bk0C/iOsT+Y8cG2sndaf/8njk97C1j2w6EHe8Kd3H0894yNHLMeEamDfDYdCqrh40yd/mCgIb8t8OFDXMfuHccd3AfXddFKHl0ui4zfWUcDzVCZfk5YrNvadCF2Vz4Ynnm4qqGnQirYuOBj81mWJo857/fRdUenT3T1/aqiU2tNK3ze3i58rFmVxXk52DseerBnen/eyQnDxv1rI4ce5Oodux/E3nxFOdDf+RMRigh5v6usT6+PK4cM/vi48nXslZcRMWPCcpP5+ZDsg4+lzhnLGXaiNHkt2HuBdsUvO/pbd4N1O+eaWpUyC549aWyTZb98Uyt+kGZuOkbWdcffPqxeL9LlCvDR6KxFDIoWPs4EHCMSn1agqLUTshS53PHFjXvxJ7l+4xnAeu18VfRzi2VsL3358OkPwKZZ+Hi8Xroub4ahFdllHUrWdihACRVi2YjLtGFt6LNqJSeuQAXP+4DnkjURAQ05HKi0rKnlklo5+Fv4+HllD2nk2c495vZ56I/fH/rj7zc+TN7l/wekD3x21vdGLG/E1Po/eG658cH2gw+BstHlAAAQAElEQVS1dz5EmfZB3B2rzFStFd8Yiir+sC5CB49bnzN2XSJvnQchvMgC7+TfQj622ojDQY5tEr4NoLUmxzKxw/QPnpnu6OB//XZHhwMdQdbB/lWyqiK3cv+PCOy46fv3j/lxS2wWJVMFvzRwzDejwHsFmtw3rKyPZl3aMsccq8wy915RNu5JXtOdtSmxQfF1tLNWHVv7aMcef7B74LPaqi7rCp9FiWzz8n1NlGFaBS09f1OSIRQR+GFHb4BcHM+ct20ROeekkP16YQ1Z74TGYw8+jj5uQ3c+gLL9UIduH0PfOfRw7LyvlSIZf2NvvD9ueng9z/0p5n1iWRo6FzQ89CCPH/h5A7fi12JiiT15KCLkONquMWMKPWtjwb+YK4QowI+SylJUqAv5ax2su6GUJo9nIg/fPfCbP8a/f+cD//cbBx0bcpIYVT7yXvT1G8Dhz/V6VWt8RF4W6iaXB7o6BnfWnfV1THzPcB5/csB190dX/HMH74GcO2vvZmDuDw647K+Fj5atcQhA3j/wzdEf+GHDD3fdTTv9euiODO9tC/F9e7uqYpd5Wp7whe2PCHVsMhzE0XneWSzWLVA4QYoIZQZ2feVD9jdsPfvruujK3ub8uawXXdiADMvaFJngFXiLOuQ/ohR87LnBerrZLnREeWbE+ujIEXpKC3sBqLOfJeX3787pmHV/52CLJS2ltHEgb2Kn3w1edw6BYK3uAd7ZB8zdRB29vTV5zwwOMwr7++2268Y+YfqIoIIha7DP54WYa3xh/7lyn2oL65a9I2G00PYYBFzsg8xf2e+EQp2t48ZB2gfx8kGk64FC/lDsvWZZUit75n7c9Le//p2DwUOmEXqa77I0+s6nYG31eWh1d0zZUx4cYD3Y3/yvy24kwu3xqSAu3iN86JBqqmXBV6k762H+K3Tul/4LT4O9oHOfS/C748y9+cqz2PVtkUtgeiWvVmLXVhGLg3x6aLOjh5TsIav3ZuZIzTl3YT93nKI8kNl1cDi1+UBfF2wIXdm/r+zlN2JyWd/IjwsxuJBDX1kPlcOoql9/vUIr+IuMBAjWHdsMnbxM9ErydtpLvjyw/84B35217vvUwf39gY72oXPLEFnFVsvBTNHn+9Dffz/08f3AlmkpPutT5uJ1WVdlVE+gr/Wr6JKKKHLOoZEOnt/2/aECWilDD/ai//xf3zk09CHnQwPhhX3nO+vz4P5Z8VWrQ4WaNGN+yPeoQErCo5E/67pqJWcyQoOcK1nw347f+qx320eMLHfnubKjg2MIi6deQ+fau8D7pgux/Otf7/rbXz/Yj/ZnXifoRRoGpLtWolfCQxwOh4L3HPM+185dOznSoRrMeBkYhI4M6ZPDTNJUCqHz0AeHmp3crtzTl7WiQ3CvX3RhPby9XRRhROk7vv/+/l1X7gMXDs09HBHyXnFh/9h5Nrvdkb0L30u//OL8QM/ifsKnCTGaxQfCucnPCKbxPSRS8r9sXnlmuJBvwpcP7hUfnw/9/r6hp/TB4av9nODGZNTPd3qS+U5sN+w+bBzzjTXq57OPj431F7qTbzf43diPb6wnk48x+BbA+oPZmJk7dOeeduM55cYebt087hxqxGblXmC9FDlt2Yiv93zYqDTht1XvH37eFyhDeJi4Hryr3FXJLecqKqKP9J3noI/3XXd8tvGtpiP/YH3fWDd/vH9O2re3hE6yva1V1luTYyWeAyKET/WjOCZ31tVf//qQc9h8OwvogW98sC4t9gzxa1qJ34V3C+dwI+5pXnBCRWwIsRRQvQKBDDKJvZZprgBe12Duz34oyNkbfjnH00qD2mrFhipU0caeNRjbiMODNbazJpa1kUNNC8+kWUReAyWnzREE0gTQ+CpF6FeBhi0dvimPKYRPj+nLPpXHBhztplkkBkac9wIUlGKoE7TBukElkTraOIyf904Wy2B9DRUiEvOgn6U95c0aWYPDb793bM559hEfBu+PmDzgDP87YkK+X0TQ5efOXn7su1byKDHL8u7ExjKFpIGEgcI7OA/2woGwQAdRC31EGYDfM2ur+GtR475mXh6HVK4H++2gcfC8feD0AX2A1NjESgkFDkkDOjTuFUxJIYGGNwSMUxsGzMN8TbeuFV8XUEOZVREw0Fm8jnbk7fjD+FJo53nZ7ennMfDH0MFeaBhsBLhEM94lZB127gHOi+490oRoIQ1tPB95fdDkwjDGh/nRDFQoRTIf509EqGP/jg8tR5QDvju6DHh2cmJnzut2gAc63y2SdVVVSf4CM+uC+ui/y2sHzWU8Q1qWZQLuizKwRehTpn8ZeF3WLzRp5fJsm3/aZo/9VwA/8wQGBvUJWD/RhyefzOKZ2HPin34SDSMCBULissGTdioWijhBPxXzc5cpVxM89l+BwiEamrxxqAkiQsb3mHWmpwh+MzxtAvDP5j//Wj+4yXUncA6Yzf0Zb84xOEjQCZZrmxTzj2UmXja86BAvw6v/qj1mGNCfQOM1+f+iNq3hv0INJn7mmCBzMaqpz6vtzaQ7QVHCC0b/VCJCptWz2Adugu4Knw6ZzvCaOyckXCGFUcDBV6wviQFY6r8r5j/5gcz1RIcZixCOGt4sMXDiPGddmc41JrHoDx7iyGE2I1muJNaP/uTHAJd5jNEJHwyZjEh19J15xKjlGQZtpqGgh6ADgzqCnC8h/rwmwTA/sBjlF1zjQc4MV2jqdtIfP4aZAVmyL/XTqNn+CbZASnQsmYL1JPNPRLhSRDwhZz0H+cE68P0LdwinfOxm6h8uxxsWQsT03wB3qmNSA9jW0aSeQggjogq5vMYDBublsXNGsh8ONsMXCMaeM4ifc7yb5IQIMGgiFzIdxPJgfcJahoSGi/EdvKFwB/SIQJYm0GXcEymxdgubrfVw3F75D7pkFH5sUyf+okSEvJ49ZhBlPIHqp8vE5p+KcPucStoRwVghZkWhlEtkyHyZISaoBXPz3TGSpiCZYB3tf988Bo41iGJag/3lud03Gs+LLIVRRMDfIGqD28mN1LVBs1jWIIchQV4ooRPlwMcGxzkioDOt8+3kbzqGVU5zMECnr/Gv50QxTyrk5+SNauB0ANxD2njY8E3W8o03oHVtqNzUXFuGwW07KiLk+FVumkH+S8HwUEQoJNr8/GgPZA0GNOd49lLqLBGhiBNabRPPvvSasD4R51zHN4IqXpCBfKlkURhHIYbmerZ9SacwZwjmRPnBdwz0G8jqGs4v+qaJCLB+0pNuyZx+8zoPeIIg2LqCVjwkHHNteiCNW7AMOt+3rLPt2HnCHAiYPJ66BLinpKevYMCQBPkAZFnAAR1b7NTVLrCqDGmqCo3zwmMRQc+8BriGzlo8aJ9r+CCPIsABbLM/DnbW8E6e6xnvDo519gfjjTzu+OZ8oOsqrNXEtsoHNwsfCDWfklZWqBtK2oag9rz/9uHOw5bb9oMomKRaq1v4btfOi8AQf+DXMfDcB6SSTZZ5oNPx1GWwrg5eGAzi/tPRzyCdOsAUTiIHuqYeilmLupSY/IK2+QjMAQ+D27hF9uXMEXwSYUwpInSWoO1cCPRPBYOWYVtc/wxzcsAVmwbQ0dsfAiCZl8ds27IuqujlQVAU6ZZkmzp0A0YRRYF9GVUupt34MOzaOkz/4gfPBQOmM3je4PHMoiQmpVAXyeMPXoAP4h8BEfw7CgyQM6tCqbRcaETpMy6HHO+VNdoSPkZmrmSqwre1qlYZpw86uYdnaViWKBkJ3vkCIQrm8XtexokIQSqPv/qiBAlT4P/ys+c79m68xHfi1FpRrQuYUkTIeiQ0onTkKyTbniWpRc4d2nhpb63xAlXl+YhknHXCwvOHt5JFpRRFBCApJL9wtbbSTEmGoBaxMrCP0Dt4AdrIZx5HZJ1KVmUUlUyZX8lkrzjwjWHHVujwe+eDqJyP6Dvo+1+++QV1oA9bB5xDEamIUMJDCmj/7Cf27s81UksDB3z4iQJLdMS2oGPnQWtd/CGiZMPuMf3xIKfsr/B8lrmGbAfqKCIgfl1n4D3iYYPo1NokOrvXK0onbfddW2dQph7n+u60sRi1rOa6VDl3LH8npgM9DVLiL6EjiHOPClgW2V7b5RwAVZZh/JDA73zguqlgQ5ZkLnUQF+8/mclHggcffB7zxc59g+nm4RkfJh2/gax07Erowcv9tj/4wHvT3R+mwdl5Ie04p/MyO3DQGIN42C9j2mXTM0OlWNfEv471mP1SqxKECEsV9oQqeJVx4YzOC/SAZ0SAD266FjSpxhqzviUTOhldA0cM5NNT8mXTsKHfjQ/iB+u7kA8RRRH4EhVB14C/fY0IeDYV6Mx7XS+KKMyHIkJtKfJHwMQPpgl0sZyD+M6P0YEKKbW1KYl/KEX4GJQS3IiYfJal6cKhQsHOAn9Rnirjr51c28CTKvYty8KsY37Me0PHBlwtx9AfAQ4+4nFL0eg58Qax2hnwx66Nde3aL+22zwjTX8htraiyP0UEulWty2Xa7vmBX0TpNPyh7+Aes/Fh5k6szcv8EzrrDxo6dw1w+UHv0IKf3H08ukzXWQPGNU1mISfHxCt8aAvsjwgd4HChS2pdVxXwrJ/1HuRB4MvGHnXhg2NB7wMbrUfJqlJS1jND1DFh42PawR7gD9eG4XtbSrbJH6nu6PbgA1eoSCEKH8/sE3xTkYNIjY6eTLa2TN/sKOjYtWaZVbWmro4jufpgXQw+VkaEMhEkYdOu28c79THHCno7rxv8jULasZZ32XdZUhGBv3bZ5gShtmqFwelzjd75AHsQ/we63zgsOljHgV88tuGPzpwoJYsMsFOk4NuBAZ8DXUJ/5sqQfeT1sUO/s9YEv1rwiSgEcVhJ+472jfV+kNCwV+C3Ts4d+CgREhMCeUH8OTRj7exed3zMnXtNCfnjtm23vg98/+Dj7EJ+26cVXwYBPIjZRt6KsqPPwx8J8XtHvsht78sbdFJI6LrUpoiQ9fJcZ3EMx4HZivtKSQ3/gd44qItvqgp01+sXVe5hmamMFxS1uirQpWOrP1ian/P+QB/rZJ9kCZUCb3SSUuLe5PV4I0YPDrV21mU/PD+U8LpwaLRy+KcQ+a8zBhxcZDT4oA8+L1lU8EOhPdB39E7MdujNR9g4Zt92ZEIDjNFnvhz4TejywOcP3l8CfRL9llpVybuIVIdnondEYWxRKUUMKcL6VA0erDsxRawe+Piw3+lEhBIbRMxtp6F7jnw7gAGTgpzWFtmfokSkIoK9rMv55Zha79FPOwb6HTvzwEYufHKoQar8sHHjHrOz7xzI+eTQ8f39Qx8fH/J+1scxdS8KDceEvekA/zh2JLNmLRe9DuJnsOwA135YOdwr+JjwK/DFBk4fkv/iQEYos8hlgC9DiLFQYdw+jwhJOSHC/gvhIkWETC8NWW/noigRwa8mjvPW+TwYaeTdgr9Cia/v+OiO7bscR26j2HUQD5yFckFcPf7AF6bFdcg4dDjHMNnaLBwmvn1tWsixjcMToSKC/AAAEABJREFUL6HRixoyMit+eyBng6ewh1wwXz5tJwEJA2u8ZmpjvVHp7UuTfVQWMSP97fc/dCOv/a8Vf/vLr1KkOHMBhhL9Grm0rhV5iS27NvaoMxynP73Gv339pgFuREgCMGYAtZV5b/Nh7+49LQb6fpf/hf7H97s4D9aNwzbnQWZooPvtRi58fmd//a6dA6LKeLUOHD6KgknT59bBOZSlK7MTHfs1xdmtPuF54CvbX1JqKZmHCMAv36768nXlMPfCB/GrHrfU54eQnRzuvinrQ42c9x7h/OroJPRGtGyT/d9wYESok4vC3pU9MYN1hg9W9FzXopoNpqlSGvqFEvzB/OQ3hs6SzBXwhnbWdyciljnI3aVV1QofDi6uPogEBBlT+GbI/4ndzt4+lYIZ7PnNCTsH7519I1hP69rlQ+CD9VjzoguH4o2xMbaJ61wqSv4Q72nnQJ/Uwql/WarasmgFBEZGgSZwR5BPuwZ5m4z0LpXS9Ntvv6IzfqAvbBVrSxnkkbT5voaNC/b88perPnH648YeGIse6PtgXxrsU58fDw71Hvq//69Pcq0otCIvAeFv5GQVrZnzh+0H48F6uXKY6hzOABeMiFAtVYM/CTiPGvrc2Gtut5u8f9iX3vsH8Xh7K/MvFvmA9oOD4owiWMsFExSZquSFwfhpOSG9v995Zv4Edch4KcsnN7qmjHVZ9etvixyDWlZ0ugh1uIa+/bLo+ta0ckjZWhFMZJs69zqcKz/7yH6EV+AboWfQFhtFYEuikxhoS9Xb26qMBn2q702hpsyqhUO4lfgFe7z96/zLKMwTQ/bYjTwZyBsOIvm3rFW1VbWaiMN7yA94hXKujwv3Ox/AsjT197/eOAT+lDg0tU92ns0yoIP7lXXgtVYydXC/3JFV4fnt19Tbl4Smyzl57Dn/E9WYpgixtof2/ZDLujaqIf85WGtkpgSO8eyffd/BxyEew/mBXeZz/0wV2t4zv3xbtF5CbCF6FZvq2Hst+y+z/f77p/yXlfwO4H9p/D//56pv39pED1VFFGGGvn79Clz09duq1lZdyLmVfXmwR2zk9gFj63aw1zmfb9z4HuytHT0D5SvrOQO2tFmaeDRU54Cw8VAfXR1egc+lEOmrWtOTsr5ygbYjZxCrDpON51PHcEcGw7J8zxuiJP1dWbiZgG97ef2V62HpRp6yzFjI2PS3v/3B2rwLVZA7NOxQICKU5NftszN/wKMr4LmuoYN91f5hQC4DYrYG8MU6HbJ+NrtgUGZVYnMAmamMggzJth8QQSqDkGnbO7np2nyZ1oEpzqVEn4DW45J5BM1Qw8d1LSqspw6PG/eBHeftxITKbIWzVaAvJEVrTQWdDvJr+gydcLEstzsWcPWVURTAmP4azHcPqyLPdhwo5/lOEA4rCZ77mQU8PAX6MGN6taQi4gd4PI0HjXVzn1l07cAOXtfPusNCtYABD+nJK0OtsW5b0eQ155jFRjdRSwoxJ0rAV4oI9Wn3UGH/Nh1Dcw63z3rqgt5sMwrXwJwQbqTteSp6XCHZ5yH+hFSyAujD1H9/mcsLwA4MCjP6CQbSBkExgKKIUAIRYGboR6EZ4s8/j/9A+D83zP+fwYH5P1P9Ofui/XPkH1uef/GLeOo563/E+7nH9I/ugHj6wv76MYrzu2ZscNNPo9KL9jX+qvVT8Zjhp6H/jdd/N58IioifWcy26QzuzFlwXBv/Z/CYcZxEriPOkYPs3wHbPMf5iTjn7AJSgsTD9jlO7UF8RBfbT7yznVR/9ukw71/NOiLIJ+OIYrxgvNB+XYO+x179f6yDrmODBrNlFWy3gYFJ+3P7ZTtimR7KDCD/BCYiXvoItgM72RRgzBQDf14Rli6dizgk+lzYQ1s/FQYjgulgzrICvlLHiWPuvPoRd+va584h8PWjdHANmakOzQAxIhTozy+4/EZMfM8xLeN3eBk8Nif5iQisoeFr8HOSSa5foD/LHIImDcg3iXWAtZ77pwKXdQuNkHUUxTKNS1Ni3OBKFM9FBJtVyvw7ubbzELJzU50P5DDHTBlEiYjJNya2fpSOX4zjTTUYrXwIa377cAcaLkbP6+d2hz9eV62FTbycesSJ51/b6lq2aTaePxhk3Q3PEUWkIgJI8YPfOzePzkbff5B7/4FUr2K2Bvc9bj0KN6SIYChkHybs9CxzWMb0gHFcj8nffAwdX+zTh6dcm2jwWu446aVzFufgn8wjAnknRMSpO7wObrAbL58PHvbNR89iWc+mpibzR+hifQb2W0/XXR1ky81SFJHaifPLDKYg4gLd7QN5NF+smXg1z9ECjyxlDubPzoF4+rdDgt4dZTu15Z4AydRxTB3pSbOvWYzrnNvIPVjBRDofXg79jBcRioy5hiMCM069IkIuUxZyrVvEOeZxw9QP5qiGTyTLNErlYbPyABEI8tiGrx8cQD14atzRp7ZKjlazmLpHgAnsM87Hkw9j6CXGFUbFTvSwP3d4bOAePHTgXvA9f0JGKmISTN47eBsP1QbnjGciQrZn+h6fl3LSlFp5mW/yi05b2g+cwnqqgCgJfm3grKvasuDT7bkm0A/veb4x31qda9AmdDtoyoypG7/oJoU012jJhPL0X4JXEn2Y3bATk8EJ+SXUvB88dftDkQmsV6unnmIAUqqBP7rcNiCCdqqCN3WqVef4YFzEPaiJO3EUxfGGFS0pS0JXwUGfMIQyQ6WUWQ+vP2zzevAYjHzNefvaL3K7AzSkyITXSRfSXI8Hc8czPju27qyjuWcSr/HUB9R5RYQQPf228xLofLrzUuS685RpnoaSBb83rWvj48OKnhWdCnTxhMQ/A/maNYMy+KXLcZq2ZEITOtDpQL8dONDNPqzkSFgRhV7FNG7v4BsO7LIPG3mwrPgPnTy2wWdHd1xmkeROB3b06CZXhHXEWfQiiDk5V/D1yxeJ3MxTN1Cgk8xXqBIRiIQWv0WYNvF35cXpoTsvkId9lJqx8RrZeZF58LHEcOcDqfcKUTxnGQmPjcNZ09ovTMly9CyEHhvG1P9BvI5pF/KZ91xQV/S3v2yD+THES16fOkeE7Df71fYZ33InLjYHdmYWSEKDRRCR2FNO/Rkv8C7EooAryqQHx/442BdwA/6QOrQH8bD91sv9wYcPx2DjQ/iG7lN+IgeKSYcZJRtcLa8pIgAp0vys/yFGVFlTK/tAFuspfNHxd0fmGU9FSAqZv3XYib/luV0yVTLxxaHCC21bQqWkaquq07aihN60c02Qfy/dXIti31E9rzF5oboSvq4hl/npqYP75hkZ6DiwFntwSkH/ZW2q+BNUYrSjS5H963Xh3DBEhPwvHC58RIywbXDmbS5SyqJJY9l6lifK7Fkf27JjRyLfefayw4qgBv7bgQN/dUXmyS+S/kDfro18tX5Zikxjfzo/D+JbGAtwHV9SHfqQdfE+XrgfPaDdWJ/2h/0bEbK9zTYr9ODeZBtbW9RYtxGW25GLbPhHhCJOaK2iW5Xz0jI27m13Pow7pxq0y9IkPmoYAv/sHD5sfOmybqbZ+JjwgMb67KybjfvjQc5+ftx0sC6N57dk88YN6FMnJH6zDw2yA5Di60C/HdtQUBX51sG2hQgMOpvO/XW5wqdhU5dzJyK0cA+zHNMbp5J7otgW+/FAnxkncAt5qqddFZ+6b3n2PSrINvk+tSwr98YCl6H37++MP045xMgyzPvGYbHXAkgyvcHjtn1gW6djX9lWw2uvMH1EwfeFfAg++g75X6AcfJgePLgnc6c9jp3gJGztsj/NN+KMoV4laAARIf+xHqeMZCJVcpFjKAXMiPmoU+6dj82OW+/ObMnxf/1rc+urZ4EtzweHZp6RCwP/BR86Y/4n84ciC/x2Ptxjhz+KvXd9fPczhVRKaOEj1BcOW/wv1vzRtC1FmVIlTtbTUEoBtzJeqZsyKjEW/ZwHFJ7vBGhn/7FDdtagdYzIqaXbhoMPr75vzn/hRl6UkvjukNeFwfuQxmCN7uwRhxSihDKraqvznmv6ij6JkifPPn1zvz/keEaAH0l+NHQtOtDJIErm0OBj5IO1dONQz2uWYVkOYvHRrjvrSM9i/p6z7IW8z5KyDO8Jloeo6fdlaXLb+odiyhX1g3XnnLVP6OKzjj67gnW2tEX2rSh39DnhwSHXXRGhy+Uy64wEjxj6uQw48HNhnZTEt0PkTGiQl7TQH5/R9vpc1ir/Jz9L7fJh2soH0CwHHzkf+vi86cZB8c7e0JaKrCLbsBOfh/04BjyHAj0TOcu6TjsdI/tsZy+JSOJRZFmO+3Hs0BzTRvPY2S+su/E6a+3BM8AD31qmZkFvls25L0tl2tQUURTkV0YosyhpR4RcBnysgw9GrMed57ONvc5zlXxd2RcWYpHoHClBPnWiq+r3WxCTwRCTg3kmIkOSdQnyDv8RLMd5hdcKr8q7MWjYtesgrx37hKayPznezpeBEaWEKjos0JRS1PGh7fac8UTJUlQyFRHy/0f0xh5149nJ8CC2L5qNvftBThzE52B/RCWo0RGegwOWwZ4waDM4ecEOO2dPsjlywUBXgHEPYuZ7rSFAquhrPSNCHX4d39KUofOh3H/xYP6nRFkzib3pCVia1wDf9cY97Y6eN3Lpsi7K1LRvxueOL/0XDLKSJw2oGsgwHSppjK4OkGmzPbBnsDa9F356n/ro5KjYf40dGtj9+bEp+AOqkrxo5O79cQPnpp3D+iyDXL5qaSv3hJ14CZ3CDGQa23iwH3xwH7SOQyGPWXZEgj/Yi3b5+ePt7byXLctl0vr5zvtOa+e6dd7XWhUZul59YHlVRFFj7GP+68iHPtH3RozH9FcnjAfyjqnbjUPF73+gu58b8OPOPTxCHO4tyBuqdcwDnK/fLjrIg3f27DtnWKXwToitl7dUZDltm3v+bM6f263ju03+Szp31siUz1rb/F0CeUffiEfRekEeh3oHe8rtc+c+gkciNGOfUhLQQs7W5xoI8ScE3qbkHsMWjq9SX3+pHFZDW27Q7ugv/fH7pj9sH/lhH2M84wNaaWdveHB/O/bCGKBDpe46/+sXoV/+UvTt16brl0DPRY79H78/9J3D+GPehxNNAOtXqwo60pTjeMZVlOTsLee9wTnl3BD5KJ0+ExxeEEHLP+ydMTTvARcOoK9vgU5NPmSu9apaFkWETZm1Zkv65NA4FPgkAfFMcqcnycyIzYPYdtaU4A97bCr65dc35kMCc2F/HawNUWAv03XwvZ9s7JvHLvJGxPROTIfYKpH5IcncBhxizks5h0Z/TiE7yc9P1uf0ixfBYI7LvnJ34x1sZ02w3cFtY6brPv/F7ZD3uwEzWmqtE7tETqpkU21VAW9ZeoQS0VSSurxvhE9i8Hcw/+3bF3375aLWpMK+048gVgm4X7SQSJe16cJh7Nvbm7LADFusn0GUgE8gJCLkNVYyGRE6AyANADSJ+Tt7z7oW+HTuiaGSiwo8mfK0GopUID0gcU8Ua6PHtBIAABAASURBVLKDg01RmC8ireb6uHKQHJEqpbE3dPAsT/jBNDu5fGiwvh/sQ34W/eDg3qqYNWTwqSrYPIhFRCg9OPNC8nr8YI9gmNxKuTjWj8cg1oN9TeT8A/6CjtzzATf0zs2F+zm3DvBEnE5wLB+8czqVUEmev/PjZ8n5FwBo+z5sHaZM1vXSzDckBiLi1PdURXbuvpN8NNL+Ru+IIA/IhX4wqmn/7XZo4z03S8HfjA/9KJmBPyt8i4I/5/1Hgo28F5vvulS9vS08Szad/kY0ObzyztrIswJfrwnTMMP6WcmVC7bfgRuxsMCu2ooaz6+XS9OyVs2cCNFeVLlfi2LbUUmJjQbvTdNEhazHui5aL0Ur/l04NLf8tjTwQ87pzt47tEvsfwMPWHLCcLBOdoLXcfyDPfY+1+2hswRVonrCI7TAz/HLInXoNtbgRtwMB88YIDMu9NeJ3xr6JG1RzEvyr8G5Jhc69o+hs5+jGgwk95cl8YuQG8QiqSv+aORloU6VFKVPeahDjfNnrDXpRbGdVNMPHowI+Y/HO0pMIPG8Fuga9R8A9NlPGlwKZFaeyUqmEoiIOW/aUwfJQ+a34U+/y9q3xi0FYjn3OvnXT1/R/+fL92y7c/JEUfOiYi2ByeDOvjf/oiTtyNDJVfiNIBrZg3SnIlbGbVlPICL0Yx5itw1z3lImMj9uh5RPpRmZdBEBarirgN7y3Bko4/oFr/HOA5zH3H+B+wbTGGabyAec3TZf1/87fhDkYOqEn0WGh5gxvwEvQzz5CRdFnG4ynukMEUEShajkEhFUAB/CBA2df7xIrj8HguYL8L39xYj5UsGTuclPBPo5yYTnX0B3Xk5Cj7nj+gXu/zNEhIJB0zixDLZ59iGMZ1JGGEt6VprlHzrSieGaZI7yw7dBO2R/4W8Jb/4JDuewH5BD+GUIfGsAVRHQoMfZ9q8Y048S4Xn48VARyDlRE9lEDDcxPXHP2gOzK8TRCOTFD3+yhAQb/VzgopNW1DlBlIjkVwrqn0EU96nmFRFThsdoysXtVx0R4vqBkyhWssy+cQwJgiHCuMlQij2GG5Bm7Y3C/Z0HZNd65pt9ceBgjw0Mm232Ym+0Y7oi8BM8/TBoGsC8DBJy6JuX6ScIb4QEqwk8v0gZmoDvrbchIY0YwjWaNyxenpimfdJ2DR4DujqC2GJ57BV98CPkEqUoSoIFngWjLOw0sI9BoTTXMCq+SyUCI+JHDbqcx6K4HRHPuUkql84E18Rzbd8dvGRanGWUTHgHDyRFhSdN43j/6OiMVsxJkRJosxZl2hw0uLyGBv4bdpZAFL42Y+Z8ed71gU0zLgj2WB9wxynesG0DXXQEEz4ZBS7mRZ/Lc5OmQ0OHa/rFN0+3QUG/VAa+xF0ei6kf+KYBPGY5BuN7uk9dhFxiBI6QKspJK7mOCL38HmEq6YCZAfWxNDTIDdSmhhcofiA2BLr4uTh4mc2OPdQC+kGbh2VBNASSXFKhIn5U4MHllJpglG7/8dDQuYkN9PZHBt8k/SHB/7rRtkw9HShJVjUC3URB3wBwmjunvTw0dB7qJm9sNz/7GIRpb60NHtZCk2ygq2Wc+BLkk09EyH/4EWwUQe8J5vXi6Xay3qWQSwS1L9eMDdwwkDHwj2l8//PD45kzEiabTH10Hjp3DYQZL7A3IwULCeWmjrSypOIVF+SM4MeQYNH85OHY+8OOPw947cDdDx482D54ibZrYCNFqmSdtXU4eHjzGjIM9pgYoYiiBCep3TbYFutSeBBdeLBNdMlMRYQKfujQDWyWPDagD9Zg8MC2KMANaeKKcrZFX3og33bLJYIH8Y0Xmo3xx7O985B0gtdHlqIshpT16Q4ctMO+sv7It15+YK4lVYBkzvnS+1Bkgi09q1kn+hmvlmZMHArKAA8w/oic+eHYnXCgG2hD2BCyTyovIxm00a0gU7MMDZwaEcoSKpmKDCX1gd4/4kU7GQ8FTLng29n/D/a1g5oU0c816PAFVwlyKKLAs+jnEhHQHBMKOi3rwkP4QjwqcSmKKU/K1Ozbtx3GEZp+PZ4vA8IHho4ec2+j7sR66kMtZKMufCBM1hHKsvvIU13Bx4iHDnIyaBdwa1QESLgFHx685B26sQ9s2LqTC87Vnb3hzoeXjdzdLVRwCkuBjiTb+Nj4yhnXhtP2oEIJdJ65ja4HvFAJm5hCB8jdwH8nr25ERvwwnxmK0Jwz3c6blcFrc1n8Et6Yhz/4+1PfgaH2TeeDR0ZMP5z6xJR5oMMA1/YO/DCsD3nqvucO5Pv/Z/PJWvVL147Np06JrFBJ/DWwHd47vvj4/OTFepNfKnr3eMp6N17KHOdaia9zsUgJRFJD29qitlSFxHrqOtDr1Hug59CBXhsfo++8DD/4uDWOwnNKyDGYcsi10U1tvyU+CmU09i7xMWfjw84x9RrDsSpK9K51Id/clgo5WNDLNwDjZJ5jTpSOPx7E+3a7kw8P9NuEZRO8ViJCmK6Q4Ft+QMCk4z/SFl0H+0YHBi/VXf5ohCpTLmTwPLQj6GCwLk3JPtbJq8/7TaSd2rry8v5FC3Wo4BMh01oEtmIbH/8zBT9maRTWc/MLYAEXXyb2RqlwlGjCzzKCdlEBry5FWYBamFvk/zfg9XLVsiyaH4/8kkvsLq3OdVrAE7l1+3xgz04cDvQRuohS8EViU8f3Nz14WbcfAv9GAYfntuGnM/sGx+3kVsBrzPYm32MP2gavpU8OVKCauipThbgpqw7y7mE8/NZph1JhAQoZX7OWXDlO1uHj41OfH3d0vst6+V8a7XMdPdCdQEuqtcl50OHrZy/LMQwYDes5pNaaCr4YGbLs2+ehnQdXTCFehzZsPsjZBwc+KKrNX5fhVyLV4F/wtfX5xH8PDiSC8eq4F+yDr/WnqQpeI5ZrW6AravQr9odCLpX+siyKOPsD3Qzv75/Txp0PKjt75cHh09255GTChoyqQj6s5NP1ysd1DUWaR8h/QNdgPWUWxJzrqZamjML4kHUX2VTRdV2bdmy92eYujcAnxPcBkxGdvhQpcPa5Br2HHOwNkYmswpq6z4/Zt89BDg2VrIpo0kjwH3P+kwNFx+77H+8K8r+g16+/fpkfqtq6aOHj5sqhnvWprahgm8dU0B077IONXBmSsgTDRTt+v+P/GwcWG3HynrfNj7mb3t8/+Dh4o75r5YNXbQ0bKhaTI+Tvwnp4uyzyGmll0QM+5tXxwwbc7wMfDUWEDvbebhB99OnUd56HLL+ypr6wzt7Q3fze1kULH1cvHBw0fKtnqbUpM6d/HiSZYyy0gf3EiAhlKarwcz5U1rRCCmJ67mdJZ6gtVcvSwEugKCImNPBba1JIBf8gSi5eg47tg2e0d3LqzoHLHb953Y8RMhzsL6Q26PSxbQzbfsCnMMY1hN4dGMqsQM61J/S3rBWd5kfB66oLB0MgsH421ozXZKg5lnXRgn5LbSq1yHru5Jf9ijiVbHJxO9zgx23rfewHsg/5XmG9nbut1ukL27zgD9cmy+kPYRdKewBBtse5mORdzaIL620l/msLLegSowtT9ECO/1PvD/YTXKODn4+Ph/7gwOr7+w35nTW5YfuuyS+aEnD+jNE0omio6ugh7zfclgWCgniM0pXktdsbuaQIpeLU85AGOceSk/PX9lkl750Pnl2m/ig4Y78WXf2fOv2yyr5HgAbyOu9Ifr+5sw4e5NfGPnEc2IVGzrtSiiJClup+IzczNXMp0a+wtxfq1pKDtSu8iyo4F9ZIW9BTHNqEKIM1u+jr14t++eWLfvn1K/qs4BYZ79e/fNGv3756+5XvA46v92DLWp0n5EAm/Lh3CP9GhLJU1ppwgmRcYet9G5r/r94tictgD8H35PAxxGyqx+B+2/XJOsRU2sLngIa6gvaAbtMAz3Dg3CzSG3vlb7/9RX/59VeEddm3hs3PfF2yL5nQRjxu7FnOwXUp8vtpalCHIgKdQ185uPmFPeybffDlTWG7IBijC04CGV06ebPhz6ZWF2jx7xf8E6FPnrVKKbri4wsxbeSHYzPgMR1oLvBCS+zZZTvKssy1cONQzfcdu3En0XqvU+R//sddf/1fHyrwN2/7OhTqOGnn+asS55W9al2tC75iHzcP3+t29lf7wXtBZpv8OjnUeWZs0F3ww9oWrbWh81Xfvl3xQVVdpbdvjHEYlCnVLPr65rk3vX39oqR/EGtcrL///Tb/E6WfH4e+4993fGC5mInvkzxI7jNdBV8WTMIMddZl37sODma9Fy/4yeOF2LremUtkbOC9f//gnrPjvsQHqbcvVb/9dhHT8D24T32gw9/tWfpnDAb+eXD4+44+V+J4uV7IZckxx93YE3rcPuR3/tOvocLzXanYTvwWjH5rFZtX/fbLN/1CXlTm2wSB25UcWPsv2Ij76Tt7yvZc12/cOy7EYuAftkPyfNfv+OgTnGAvaXauCrEoWperLvg4UkJl3TnI/v4H+xHxKfWqDw6pPz67/q///+/YeOf+9wm8652D4e9/7PM9KNDX2fmOrd8tgzjb5iipwf36znMytwd95xnrgz3vnXuGnqWj440geo2SBrIeb29txioSrqj55ZcLPr9o5KEjHvrlt6v+8m8XCZ2TeUIkPwdEhK74+d///Tf9D6Bi5yfy/vjrXeMY8Hzouq4TFnAX9OaS7a6Z0F5hOeT7sN9ZvGZC0o1npP/4X98FiRp7zcpzRZBLY+BC4M4ecsdGrx8j1Ybdx0OOa0Zlre6slQ5yKMBP0/bB+ECvQs4c+vzYseEh+370oowir+U7e+9vv71pJZ6my0gFzxoV35qXQvr1ty9alyrFrlarKnB9S9k3FVnGO7aHkp0jULqVIK9i/tcEzD/pJ/J8j/C9/WB9sjFAH7K93375iv+vQnUJHl7zxjF+oMB1WRk+JBac/1Phv/2b9D/+Z9WX66IyHSxsc64PZTb8O+RnY/vXPBf2qvWa8Bbcuq4Xx7FJDA3uQ38Qw9+/P8R2w1jAM6cfG7yu+OUL+y9biXCLSVTxzRsxqiX0668X7iervnFvaUsgv7PXDfL30H/+xzt6PdDn0J1nvAcx3FgwG7k/sHPleUsRXEmMMA9l2c6I0f0JD3lNOe4H+6XXjnm8bHYsLmtj7b7pslbVlEgNXRZilUWkvkgSHRrsQ2KfAgQw4Rx8//gdfZN9o2q9NOyu4ICLEneeuR7P9X4cB3vQQ+88U5RatK4XXXluyqySQlLKDsMU+f5b8EsFjy0XnhJNqyHcNtvXNbTyHHNhb050eyM+NVM1qt7WK9wK7LpqKRL5dPA+Qcrp7S2QWxQkXMPYiKpQkfi13DE66IFNQT1Uq4Qb5EKayuxcvyDS7Me0/8qesJAX1rkS7NaK/I5RYZAQWObOM5bz137x/Ub4UciOCIEm1BFNRWJVhvyfGkcj0Ppsy4V1GRFCtEiBCW4n+Jg69WZaEIlU0cZ3h8dtl0zHXheA8UskPtI/ACqr4ZeSKetsu09jAAAQAElEQVQd6HfwHiZKZvDLNSsSjWYmPOCD2zSH/Xs2hCJgUPHr+1fvNJ4XqjB98ngO0Qf3OVTQIeKMwcDIbgFGZN42HjCzLzt75sAT9hEVPtKEDed2EFFfkMBB6tYTJ3fs31GA2+f5/ITOdMXwCcg1vWWYNi3XEDjA4LZhMGtw+58BHnrBa26gyoDA4LFQuFKWkHFnh594yvGY2wz9y2tYa2Y6m+GLJ10ciWJuPGHO/ePQc+ZfV6gIj3899xpF49m0ftZzdv7pxyLNy8M/41gfB+efwXivMdMZPPbPtcd+hoT5i+fP4//c/pOPNfvnWf1DDESJCCKmCXTxyVDQmOAf2r5A0wR3gJ91iQDRMJjgcnOCs4op6/QCcvqUEZ7UP/CcNODr/1CM84/TAY8Uv4qIOeXqyR5Z2IbQTh4dLKSI095QTNzXj/VjShPkuVDAxH3juO1aCr2K517w51jKsXr1f669kbz6MXmjtxkoFGE4+7Sm3jFx6MVJ1W0Hitr3drWHS0k27JTc0Vk8b9yDG5Tb5yh+MJE78HBlMJ7zcW4Ez3HTeHxYHvAcNvqEiFBM3U65dBXhsTk92+l5hQSKxZqn4cTwCPrQ8VhEiEvJRltrnbUxpg5P4Z6LMF5O3IiAOmSc1poW39i5ITE4fefaNDIaHcsZ5IDxXR9zP0EH+HNNmohQRMy1sHND2HmiNb5tqbyx+GYdk5fAA1IUj4h+PEHoNHhQOSaYtyiWTzUv75E7N8mdO9fPMYpANoZ39Dzxz/6LxyTmBzT0hcucgIAxBvw7IQJdEpg9/ZgyT8OLfwQ4QOfGY30efKi2PlBMW5I54xsigrgYctZ05eIaTU4ZdCoxaDy0EEpPK+bv+YNZ4Blb+KjzAHjM2vwHXncNgiKDnJYcv8LTSEgnH0wdzkdgd25Tm8agZ4kAG4gIcZ3AXLzAg7Qtx36w7QbzOHXoct9+sOzWqio3ardf7k54LLw9Zinq6OCX1GHj4HvysKID2SHjgi6Xn+9hUx//eAIIBb++XjGHEwKnXkMayDnb7gxZR2P/IGPYsuYY7YE+tsEP0Qd5zBA+nQmrqc/8EbZVxrFjyjI1eoBMl/h0zQdxcvVg75QHTWcU2rbdOoWs8+A3ZsxCmnXJwH7NEvxCwpoQcNDTxLeOA9vkYgTXwACcSxFBZgg+rgcva7v8cH/nYW/jo7Z1SJLNa1RwtD4e88eOB/MburvtsYhQxAlJbXw9y0CKZboLO/DwOQMRgR+O6Qev18gwCvOhADGzKKkjpOCPKNaBShGMhFvCdUPWwXDqPZ7zIf85sWhB83JDICvplwyBJBfPDdarGEjmrEPQtgsnDE19ux8OGRgm0Ck/0bVV53NTBA/f4PpD3oOvAmyHUnAxXsjrpTUe7NczPzLIEYPEtFz8oD//ZjkfB4IPAkRG8t8MHQd27sCYHkUE7S40oKaHPqdOYXFAMKdzjlZEyLm9oZN1e92XkvFSQiWLImLy9p7lNXWgfCff4c6HnK5B231zzsyJnyXl0rBrWYIxevDp00cSap228hbmMedMob2Ca/ylpbwPKKQOf6+LhLdcILZfpnzmYKk25SzyPuF281sHuDtP5A/ycvf+BZ1ttR2mLeWMif3DFHHsiogJkMq41sv0dz6GPPhAeufDhOkP1vjxjHlEyP7yvXThQ0tj/4KLfi7mbz8Zp7Jn2zbX1qGWohPqU/8ydfFasm7C+/aB7ezsC52PA9wudexFm/8GNwduGx95D+Ji3SzXdC/ovavjp0Eed/ww+U4kOFsx+LtryBAxN4QnidOYttmnYsg5ssMjgg4E5gsS/i8TIoJRyVVx/gDpjsxukC+HvEf64Ms557Z92aeO1rPLe5R97joyWBdNfpE2G4+7tv9KiSnHNg3TT9909juvhy77+pUymUVJx3asy0Jb+ES68yLrfcZzTOv15prILSXxRch1Wqh0+qKyVuFhXnOYZBr40H6xfvbRQSxQCTmBjn+CdTJdKQVuXPgfchqaePO5hzkosOMANtlPjmuHp2vL2Piw5RqqaadtEmWuX2rn7rHvtE7u1tM8B/Ie5PCdXPa88VAdPRN/DLlfsuiF+8mBM2mODpow+kK4G84r0ggg6Q/03HWwJgYxKOR3W5o6hzMP/Hu/H9xD7nxQ/NTt9sn4QOfGh5Mr+c7XEKTd0WdjndpGx31jPwrrYcXR2TEa7HWVfeHgw0snnz1lgHzqEJnTjoL/7Cfz3NHJfRRFx46OoW0L7Y/gI9bBx6PORzmRl9DCLCIUkVr5uJelzIOX282635Eh9F3QvyuzSCENSRFBP1QYy2SQ0QM/dNYbqksKPua0CaYo8HUe2AbHcNs2dNvhPxQRwNAdmR/vdz3mx66OXPKXtWS+D/wJa2QWHWwE5vXHdw6DoXW7lDr3E9dSok2Hp+D10I7vHCfHdWcdZ5GWtU38nXyxLt2Ji+IdOBij0mDPmcM9Faoao8JP+HLQLujS0Hmnf/ppjC6BaXtv5NCND3cbXzI3f2Rk6kD2MGOBQe12or8/8kbAE639W1Iq7KcLh4wPaK2f9SxMWE/rtxPjTpJ2ciIzddCHrczH/GBFzA7t2GKciNDKPr2uVZGhgWH+6Cx8FRHy2KQN2pGaPNEXEbKeXmP+GHzj4+mdOP1si+WeAF0UlVq18iFxxceYCf0569+BvranPPPBvB/TRx19B3Gp+vLlDdSQ90vnSkfXyn3ScQ50L5kyH68r3yMfrBvXEMnzrj3/weGD83h4zWLnvneZh+cNzvdlXZDb8dOG70LyFaGIeI7vcunENuIcF841H9NW9sWDD8I3Yu01bx8Z33ZtrG3/p/a9Jq3fGMwAriNCiS3ee7sH+DTc2TsKcfd4x/F39iznDsrI9/hlqeiJPthjkgf87UvHRgp5TJTOnmkdI6omD/wTEfAo8oHswj5lOZGpiIDCtGP6eyMWB/S2yYdMD38of67VU47kWJhPm/o8sEMqJYEyYeF5xn+BaGADIqbclVz4M78Q+dOV0P7lL9/4oHwhR9lnPYefnGMRoYWc9WHhly8N2YEM4v80NhGwtIbtEEgzZtMne7C/NWDhw23qfhvsxzvrF/8pFfwhFVm7BwcDd+qNNTQ0WOu998nH/r3dbnOutXLe64lZRChedQRSpYiABnr0urE+HPPjoE+utFZ1mWtvUSO+3st9mNfY1y986C4FHr7gASPNfHi2IxKbK+8Guzq6SUbE1vkcvKHbQ0aVv7rSiGBeUkIXCiV6yjW5YH2cG3MsJOt4J28d51oafm2TruHPxvv14sMBciUCZHgM8g7XEKc2Y2L/PMitwaB1tt+c5310sO0Px2OosHYP9qELh48XDjcej113fHTDt4/HTUe3DV0Dsw5yL0tOvW3DQo5Zf+fCzkGbY+txr69OAJ2TG3ukKIPDNAGrD0XeLpqH4rWqAiUrGFzIyEwa2GSf0Zp6cSh1vcakmfvRg9zpTHKxDbI2Du6du3x/CluH/4U/pNTvv/9BHO7ymrhi45evb9gS58ERB1oe9/q1zrDDz6HK80LJnL6p5EREKFCLIfkw5svbqpKJpJT8l9d7U0RR+JAlpM5+cb2u7JULzxed+3knvw/0OKZs+/HtyzLlmL4fVUJXy6Ixr9///kHu71qv8Lh/oP8VXnfy7AAwHvuC+15YsUnBD0Hqvat5PSzS3AM26eP7jv5dAcrf/vYhjUXr5Ysu1ysjXIMhwD57sG/dOTAX91cx1uAjDjTnfQtU/z97749P/eW3r/L732CMUGPfQL8HubdiV51/SZFlhQ6BH5q+fXPMG3G6qe+LrjOmVUKrjFBECJdqZT9xXhX8/sa9xrnlXLxwkOi81LO8fVnlv6gS9A1UGujMtoZ/NH2wrqlffvmiXzm4X1FmWRZkeH9ifd0OOXcQPPft4yjymhv4tbWqZbnIvP72nx/aHqnf/g1H5K5f/hKq6x1xHRiq6LnzDIP6sh4X1tCF++vlWvAvNMY6ErsP/fU//5DIzZzvy13ex3mNw2933fn2tj0e6MB6g1NEYEeX19SDOREM52WkpbgnPXjmBk3O3Q2cO/eDiADzAIHIcOlZIk66y+VKTJryxeeFE10B/O3vd+Sa6Jy4coBt/qTV1PfG3vDOs13HORdyPJz3YX45eVqMwexrCfzoGLyZoawBYZB9FOmh47Sdfc6Htw+eIx2TTkL5Xh2siTuH+pvzUR29uvzd5+O9E7NDtmHnuWFn/+JTKvPCX103nGr9XrljwetSVFBqdEErIUJ0VUrK+lo32+kcu6GPKPbAnZhc2LMc58Y9wXtvKYIu4HPIukaE/AeSWZvP28xvRsOjhqGBE62re7UWfLMoUrP8QKM3EGw/WL/F+zz3IcdhWTwZGuRosNcE0sxnXZt8ML2uC7GXGIbvkOMplyEdRwBirySn2OOtYyD8rO23QT5tP9ELHkCEBve2zt5tuaIkdAXlEt1z1qEsaBPCpsIaLvTFvcP8dom8EnuIa1A0pj6aslqrqkBmKiaEIsT6DaDO9gGLTtxE2feDGJuvmMvp/wfvJH4e9dyYXAMZwfot7L2HeE3T5DGXxYBOKilV1m5Bb9/vF/aKtogCHbK8Rw/2cevKIPg5ObvtsQc5aZnuJwobJD1zQugoTR4gcxkNuQHM5o+fgiK+B9ZSThlD6C6FBIQiUhGug4GA7zH59ifT/bBRmsW56HhOBowYx31Dx4Fc04bMgGeCgaz5K529Z+fnysQTvGJQLsSfyeDEsh7dD1PMG88SIsAxGA8wpvEmGO9ngKfnDRHh6l9CRCgifsxFnO2IOMfjx9T/54b1st6DwA90czsUP/h4zDgvsCMRO+dt8wk4E1uM44mIUP4E+qm8xj30z7TuO3CeM/yMGxE/aSXR1asYz+3XWES4O+Gn5uz/88+L1uMRYfNZvP1MNIy1TYbXvPEjTv4eB4WcG7Lez+FTt6c/jGNa18NOpmO8wYCB7onvxk8wwAUF3kIX+BMb941i+oiYdFQemm0n98RB9hzkJ1hEVIowfsjxdP+EmBVTszat2xHnuAdfzcFkRycvJrfp6k8gefDcC9d0A1zPe8wwx8DZuWF1bqDmQ9YwfCo7QB7Txo7/vdDZvJhiWMkK9WYZcerl35Meci7jGDwd4VkGn1fE2Z/84ddBHA6a559zbhoKG5Fr4xrv1YYEzYUPAXQxmWEOSozHBNMYTO8XgIMbdIgCcsRsuTP9lnEyQiXGuJi2HNMN/MDI5FkSPDoRIFAb33g05zWHGbRJ9snA72eNdwmL+xPxqeygfuVw5MnznBfyTlkDAa8P6noWj3nD9YPFUz3sGOrE0jqfaEG/z3H3M4oyi0pJeAftoHY7wQkUNLgfjOs5zzDyRRnYMmh3BFJBM8ADnzlfEUE/xI9cTrwBnpSlPIcHU0E7GPfcmDpCyhhTOudEbVmuI0Iuf/IzD+k5DL0miFIyafcJp45Cjui/8nfQBwiQfTeoDYQB6gEetNxDTl/V4L+1kAAAEABJREFUuW8yoYrPYO3mBOtmPxumdlbmCUk9x8As+ad/Oi+tOw8NHZk/lAfXvNhUeCYZaviptQalpp5uRKQrdLN+HgfIJd9vBX0wH4qJAxF1KhibNuGq4QY1EwJdeqKKEhHyGgkGI2ijI8NK9DZYN0NEzLwpfiEt1g8/42DzjoB6wjlmfh6fIhnvzhtyhqYQA++AV+Whp8yHlJ09yDLsljEfKDWL8Q2mYVhZyvzb9g9/aAK5Y9dACNYqqDFkxiugzlJm+8AeH+ognn1MKpkKwHQeAxXXOze6IgL3oXnHvyAMEIZ1p+2X/Rk3EwAd53tNOof8AT4iJ++KXD9EtaVhHw+NCpVaeYBsE+zTPvkGD4XIsSxR4glUzh8U4UIX28Wc5Qz0MBzkULGcUmVekCAlhPrQwJOBLEVCpwiPn4C7wAn9KDjV/H48PGaAMrTzhDqw+8SzAkkTOnhtyD6YP18GN+QzrlSii1sHa+fA55iIIqZ1ddoxnvpTgZ+yDYlMmRAJJXPG4nA+4BcoVfnA5Idj55D5HvDfts7DZ0fPgQ8dO8sZipkEAxsOmabwUO3E8EP1wJ6B4CnTvgHLvuvkkXQq4LnIOnXQqwzNfslFhsELCGzIpSHHOdG51aaK/bUWmdXAr6FUhIExSeZtMD6if+QCps6YBfgDWXdenA/8l/ja/CKCeSYk2afG7/jGcBALx8F5miUnT1ECGNgr9BgwNe6pC7xetMgwvWBtvbznFGyw93b4Dn/AADeiKLCjYmNiK6wV/tgDeKyjFEtBGVUrb4VXPo5kVgnZxvU6kVKZRQW487ISkbqsvPyzz7VWFfQ7SnZ03X1YS9v7qv3QfT8j3zofvW0j7oA3Fzj2UUKLgzyAf7pKEVDwRU6ovCiXEsooxOwgljvoWPnULySl/9VUGWpL5WPQIq/hIck6DeyzD1ENesaY4GLW7QPaVESQjzu86af78GTMSKbt8DjI28OOYtBTB/43T88bUIprqJJDfnle8KUUCvQWBBHBXFUphW5BHmvv0CwLcVvrqrXx0r0LPtKGnw/kWoZpjNjx5Rh96jmYwIXTRuvlfm0N3sHYycNjEWlSwYq1Nvi4tskfUm2T43XyGAoQXvuh+RlM3/3GC4cLHy4ulwtxCJUscjHvUoIXdaCtyjz3sw7Tw4C/BnwHuiYE5h8ZGrRtZK1Vy7rIdZaizPSwdg5aNg4o/JHZYxbXwHXbvDo8s6QiEk7wg7+bpaBXMKRQwMv9ZUUv/BtG4EMwauGLqQH51ZDnRSJ82gWVMmLOd/zMgIy/89z54ONzxxeFPalyD13WplKgZz/prLWWyMmiaQu1ILaUB4e/B/ZkKSqVeXQpwMEa7b3L+eI+36Q04LMz/uCj085G0We8B+PoFnAECnyEvQOwromdmcRdKRfP17qoJLEgRzf0zoQQAQdrUOyxBfl+lrF83/usS2t1rn+vHdtuEttpnh1ZaCHXB+vAsq2ra2EnURPsNbCnZMo+WGb+S+b9/ft3gcbavMoflyr3hL6nOh9KFw6R2rqrsc4zGnyaSBv6Tc5n67ouq+I0T3d88/7xTo7sKuReqVX+kGhdDuw1YmBuJ0dQe+Id6NyJYeCjt+ub3r58ESgyjWZLs9jGMQ706oA0uqDf4H/jw88OTsj+jgjZTwvrTbQP5HrcPvW/Mrrzoc+yA184HhEh/zHextzOF8aDD70dpGQOcm0csOhZGKYV2Fd1lkBuYPvGx91NA8VOXf3b4a0T4BUZ+K6gd9en/7+L210MY4xmGfglAmeyfw4E2U+EDZ5DtsFQyQWvdf9nJBs22gYT7+SkAfHqJiLo69pk/s4z7xkvOOeFDWXyvbMONnTp5OC+37XxDGC+b2/EIhL/Hpo+YNEUbDBeJxZH39B9kJurVtby3DxCyAx0ljb2CauSWVSAlf1k4YP7Qcw959r6DWw95noSJQFfCGM9WGfrW0qZcY0wb/IAXxkr6SMQeYN7SJ+2X9+u8n/e9nq9ynSZJ8+FXG34DM6QhMlnbRkHtg+c5wOQhY+Ehj64n7HupVBEyHxS1Pg2RSE5Ji/0pzd18L+KKpHkKDOHxDLQwTP1g4/NA2eUTJUMsTQmzsH995RtDlJEBcy9uEM7Zj2Q4fV6IHNnH+rTX0PBH7mQM4HcQdu4iESfjk+O84Ov6aHFDMZ3zRpc3wv8r/nsYynUasOHAxzNeq2rWjY6Eu4xihCj4CeiKAwqjIdcNva0Ro6uPKt4r0ns9bjX24Ux87c/YA7Dk0bhe/zG0GB/OWUfHB6XrCrs4/4Iu5FL/ldsfiY7OIS03+yDhNYiMkOWZd8kdAwro8A6+Th8l0spqcY+771g52A/8Vlnvd85kOjsQZ28lPMKJwZx3+k/wHtw6LKzviz7wV6w4//39+9algRCsCTG0u19m7W4l2Xm1GdZK/MLejTWPTi3PveKgxyq0Iv68/bBPC0c7Ofp61vV25cqRuRMgNPpew4hE94sPRFOPdiv3t/fZTCDxOggFhFVrndsOtiwI+CQIceE9J86O0cc847MHdt29ryDnDocv5KIPtDzgT2s8S70GLKdVw6DWitq3Cey4CgW/dJWeU/KUiT6gaxK23iuE37rukroZ/4DOSWIy/ud2EjHLg4Oq37796blMkDravXKeOFwFB0OzWK7RrdtVX/5t1/07derCvd7T248k3Uc0/BpOdXQ3//60Psfhz7fH7rMQ+Gm1sCOzn61TBjQoJaSeM0a/bF++pcmt+TQIBf9Hw/xgdT2sH5FVw5sUVQFYY6Fc3oC/u5HZyqI4SoezVQqMoc4lAl8us+5AVEnv5b6Ky4r6hzAX99C6zX0628X/eXfv+ov/3ZVlJi6LYvXZWiQl+H8JiLrusC7ClbcT+6KFAeyZdpKWuuP3z0WMk9SXR8csn3//on8xPZV33+/QTfws9S411/mfxa2cE/dyNVDBdv8/hoR7FWagBkKCWCMtdK9b4rChO1si7ReUrhB3/94AJsc35JCTyg7uEDAoWZRZqDLorfrF+Q1CVmX6xtxasCq+oyvbTTPnXeYma/OWcDyLZOUUsAr0SMlLQV5u7Dvprv3XuJsWWK9Cd+ZLpwHF8090mulc3hWiuVWHcTmG88iBfkF5Qd7N2xFOLT7YA3bGwvi+lb0ht8eH12Pz4G9O35KZXZl3VV4//FfQLLOFw6Nv3x505evl/mvVAvMIopKqazJBVsbdGiXQIQiBvk39PUNfGhE7DMbuh1KaHEoeTOEKoxR49dO7jVy5Xqtykh1aAbjzjdD7x17d+K7y3Hx2Mu3wwkv5GZRJjaU0NvbStuWhzYO4L7/cYdWExNWYiuU5WOCkbTzPL3jO/P082MpRR0E1362c91RaACImjSuBwQdhvaza/trJ4mH41akkvwoMTkU4bbksWI/wR8hqsSfrty9s0+7hqXeP+7y+rLWeFTDPomiuiz4gvizT75dv7KmL8QhBRtwwB5SiMLiiajk6Qo0cBr8RJxD3793WSZY8wr4RgTzXTuxwCz8F4Aoxh3MSc4v68atRR/vjI1dWR5q61Ckpn8f96Htle8kfzKRKFdKKAJ2XK9D7Pf3nfvAwTuktLEXHgd25KJQmbb4/nnnPnfsh8bo6C4lcvQsDHE/OdSRx1ak/gg9brtYYoKJAlyDfpRkna+68N75xj1h4QC7tkPeX73vG+0Tu27c75xnB76opZLjALXzK+K0kyUmy8fE6XvTHuSQlEr8WUrKNi+tqGRBndAgJpL9eShYx6a54y/ru0N7IG8Mj4r5E1buxcuas+8567Wzn/cDSZlauXfUprOg3GE+MDSuB0/7OzpZPn7GVwdM7E/NiP0/rP2JluS4kqYJ/iIASTUz91hudp+afv9Xm3O6qzozwxdbVLkA8/2gqodH5M2smplmUBQgILsIhCTo7tHRq4Map4zGKJcRvjb4QmowPEhOx5+uEtmJXZL5dmJzkB8QP+iIYQBMw1/j6BCaz3mhgX/YZsjGHLqPOX4iCjoXelKOX37gLQPd80S3YcN59U9+Qbg7+p/iMW3B/4Tw/++hIOl/gOIv/CzT8JfB/+ICNVG//4DB7ieWf/HJT3yMEuHfnwb/i27+Dddy/wv0H1N/I/vL+GPO9u4E2wF3EnjcYORHS3748geYxmC9DD8m6Fi3AX8nYu4vJ0hGiTj94D55TEJrJKb5e6x7NZsQNHJbEaE+QIofGUif+Qh+5APmbuTWMC7+/GHIvAW6SSLo/Dn7oxcR4hzXETHaRIkIdICBfbZT8Dv9iHPMfS6HDYOAnxBzf9OlD7uYwYi4A2opRh8iTljKYFLjbzxQHxSJZkcxf573/DMx4Bhar4NF66Jg2hMPv9IBZXROHaEFafeNdhSnThkEKUMCSjkXOiNKriNTQVt4WElA9BsC/E+xFV7UpmWSW+M3KqF13bh5+ma/46eGrCEXhKEH7cHYhk23bZX/eYEoyWgAkn9NM3B4C/VLkzcL/U/RGXZX+TujDuOOLrofEaEI/M74Dv+NF5wNGeeDwIlpUqaJlXt3wr/zwOaJm4Uh0S2xOeLkO3RDh04sA/KIkP87ufkXOQgI5hox27Fh5+WTUWWmGrZ3zxsBHMhVSjInu1YRAegHiCOhK6Wo4v9EFwPD4AR0OVrp1M+8NY5gLlSnyk21aqad5zrGQhzowO84za8UzxXmc4z9/JPoZB0q8mudeICZtSzz4Os541rugV928vV8+Nrl3LX//aK5khOeN17HL86PjY0iq+Fxx6tBb/8IebWi84ws5MzkmHU3TMTFeuTf1Bw2WZGfwGNZCrbDhyeLGX4FvlmK3EaCwdnQ53DuEpvdcYV5gGM9HDdxFK4zC0MQcO3TthzkmW07YdWNF/6NmHtuYJISDx4RoSyhQO40VdnGiFBD5sZavPGBaSNfp7nKm6m2NZnPkkp0Mp9SCnTobz7McapZbx7MDtZb14GOHRCQCv8X0Btx5Hkf+Bs62t/2Q12I5bKozrMEPqKIbQITDwb7aRPxm/CdfTjA+gMlzRtcfFvrJMiR0oeMhl9PPwwtZBssr2TIRwfTOqxjnW7aHX9gxxdMsR6KSla1bvxUhPtQdVOf4BpzYLfAOah/9mNFr2VeNGPTTLvQZikymWvBgYxE72metGBzpRXXCBDP9vI/3XeA3RkLQOjbIObZiFHLjVE/cDu4UmO0g2O8go+4lFCZk4fiFbidPiS2Gy9/ttlsg58wnTRIaH6ckdLP8+KICFX4G4SAACnCuoTsg40XrI5SluvWTCNCiBGNHA/dj4hgvAwfLcsMX2KnQSmrxLQign6olNSCDxc24CzbuXNj03e9NWzbse2mg3XQkL0Tu5Xc2ql5Gw/Hq+Emue/4TF6HC/kNzKzlwE6FFLysTr6W7r5tQ98bvK74jPDyclNHTk5zQd8K5l9PQgRNU/CfbZ7IgzpqVlEwEBEqWVTIhcJbQ6ldluvrzBy0Q3/y8Wb7kEuqgGMfa8wfDFhnWKBDGfpsrNcbutoAABAASURBVI3r9WAz6ozzyGdePnd84vwvWU5c8izsXAdGwk5pp17Shbc0cgwf2o+DrqTmuerCi/+yTINHMOYcbfCwT0o1TmJTEoOmbV+1kWcPHeQD33baLEEcJyU6RIR8j3WsGoI36sftymYHdm/EsA09pMbcwbPiSl2zT64fN+w869yNt8/1Dhs+gEwB70RH6+++/W65mdJE3C7jT7ynLmx8XNisqpN1j1GjHauI0JNfCtk4eAIul1lPbL7N+KESs0gRjybZfn7doqp29D9heAacGLMb+bOjWC1lxGqeZs3kckTIdfeGXfZVMxMoNu5JHuvYrWCA02t6uef+QY1pzHnzsk7S5Dz23DzTn1VrRaVk4+iDjbAdLSXnWuIXyFgvTdftSruqLgVdiOtUEZUKjDP9NDE+V/QFaAt5s5NLb9cPNjQ/5MM4C+u2YFdnk2MfG7C7jDfidL0h/0ouHHKNXNm8u3F/8Zx94vhU1saC3gsv3zMvtsuyjPyYponc7NqoJ4SXD1NnvP23L9/e37GvDztn9CrklNdQYyPPfvTzTp2qZvhW+Bd4TcTw8vw8/inICzIigrzfZD3s9lIFv6JkvBRb14f8zqT1ZJj8Lui2aDavpwsblU+6sNFtP1TWgKjCzX4g3g26Gb8txMYbqBc2Rp8/JRtnEzxCE3lonuLg1qtOYA7iKuj9ASfZBXQbEVqwwx/Il2VSRKhD0HhWsB8NlmW9K0ZM86yZmExTHTIWdD19yvg8jbnKXMXIjo7dDz/oEBHwljJTFX85psd9zTGk55eZNVC1sDFq8LpZnjr8ADYdTGx+DTtWatbp1ybSCT0mLcukLFLCzPVr/VGbN13JiQ/A7co6iQjYnWD9HNPNSYDdIY050YkIccobOAsxXfD1WacKNhRkSaO+spHp2PSerIWUsqrOxY2SjwAb69YbRTfqjtdpb459k4+J2jARxwn9Z2rCzDpb8OnM2D7W6YYOoU+fP+n8p6Thi1K2kwn99hsb4Fyf8l0XmrIcujyJXCz4terC5usM/wubUK41y7Jood6+fJrJsYWcuYAzy/N15LoYfyIeT+BdNBGvFd2H/qxR29CIrbC2S9qIR8OmSBGLIucV4ZdtWJYJ+qJaC+thp34fauTWwVoW+RwBA86AeJoqNZINR/LC69AxdnxqncBI3a4b9Dv9Tl0/tBHjhh4FYQt++/TpWZ8+vaD3grwccp+weZ6nsbaMu3Lf29j8W73u0duta8ZK/Mcca0sc9q/pKvXY/efnZ1X0O7A/M1QY970FtVVrVUQMbzRyaOXetPGxWIy4bszLpMvTRc/PFzmXJuwJBfVzpW5typRRhz0bzxLyTY9c2rjfXLH5Rl3zMjKd6bOAzxnokcidiM+yzDKfLkeksYY7/G6jBt/w00be+56KWCjPc6E2L+TG5XkaPntCR+eHwbaXkorArhBP3F0HtaOwFu3Tiv1l5EpTY/ygNiJUJUFGh4iQ50sVccixPpe5Yv88cqQR/24a7ttSKCIFiTbiQyrBQeh+yDl3u9+/3N9ZS9arUg9n+C1LhecE/zLk2d9+tr3xjLASq0aOOSZ8JZDvHytxPni+cW75o+7tdpX9Fkg07TRPOo9U0DF8+fIF0+xXBjivrIUPnhHoYjvj2NxRfofvjkyv2529h0a9beSnBidpJwZ+NrfsHTsmfPj0nHKdm+YdO6TPv0z69OnMFVhCGQOSiwj6IQ7XjjZ0aj00T4t8z1kuVdv2jiWHLNbySUfoqyKKApASOU/Eu2B3yGvV8X56omCQZB2Cjdxd736Zpkoc1pGrK+8g5nu0Dm3iWdIWGinU4c0dU428ZRTdmlxPLjzXPAGXZdJKHvsD9Tv31+sNPXtXhLSySXzDH46bclIti0qZmIPj1Fk3vi7UjwbsmsjB+RK0IZbSkNXJQevW4SkOtzfy5uPjDVuXoUsWQTPp+WWR/4ns3kL+p89vPNeKo5RU4YPtSn3ws25mokMMYFr0BjRkKXat61X+2/037i0rz7g7CnQQZ3Ly5eVJWYqeKMQvTy/E5xndpQ3eXcbqcm74+uCaMOrq9U7+r65L8LySZ++G153csVcNOzaHnqhrN+ZcG1bsbF5L8LGOE05ZuJcs+AkVqOULPp2UUQFBj2xU4FGYjfSq3maWR0XzrsCumVjNrK2N+8+Kvjd08h96AUFivTZp1APPO4991ajpb3zc//rHJocgQ9R/IXuSfeW06NAOIHMaH3Ps6wv3oUjXdPum6+OdZyZqs9eI/+DV6+sbRsNMoU+fL/rtX54kPhh27rnTU+KzDy3zIucX5g/cZmeC79yyLkcrPN8dGN71L//tWcuToHuVwFFfiOEm0l1fvryie2e4j/aXXz6RNxc+jq26eT0HLJbCvMZh3Z/I7W4+jHQDPxEHeVbk/Gmty7aw9Id68veB2MD0mfxU5N/0wXNv5yoi/H8W1Uou+X9nc4WwQdnhI+RkVn4lDRul1h0NX0s3ry9y+Uo+uD5d+ahr6A8c0Hyawuxcwj7AVST2BrwOBTFyTSiZ2BDYXyVMbtiUU+EeEPI/v/76FR/x0Z9yB60A6FsOW76/vertg/VNnMP22qKQPj42Xd+lAzr7JhjLeiNPJtmXzrODe/+MHNJJCvhKQhWFXUU/5E7IR8cHuOmsK3xcdun2PSYDhcFz2/vwqtFlH26s03WsrzPnhL1oJMuK0Te+wV5CvrvIkVv52p1DE/efzzxr+HkjUKehyAHLGx8QXft37rk3PuzxioxPsJt3FdDQ1f0rvrgOllaveJGigNf0E89+zy9+Tpg0sQZLwV586PWUOMJ+yBIqABFQMOcxx8yt7e3EO7DlfH9LeW7iefSJmlAyT7kkQMfJDb137lsrNT9LUaXeBxgRGvK7xPu2NGpbFFEyGbEfJEipH+NSBdqdXD2o4wu1+Yn3EcHH9B/Usu98BHbfXu0YHeghBTVxh09TY8zjxjE0dBO2eWzcx6g4zX+YLlbF+Fvjwpc7a2vXaWsKlc1yQMcH8mFm+MLdE0EK+EaEEogosl9rrYrETp5L3JaSOtpK3TUDybau1KWd54pjtxXkGEWtkxsrMd94buugNvJ3Z97xtw6BD8a7FuiBgknccg5VYOP54EbNt/93/OZYOKYF2eI4+TTylgtOWPMrOEoR8MDnfpbpCOZS1juLWE9F0zSB0xlrxLRpvkgL71YTckuV7P6CLhEaRyMfvDb2Y1Xvm854SAc67uRHRMBPCnxkWueW26AOB4PBRZaivLe+jgh4YRGxiJQq7wATeWgccWz2E3X1MGBcR4eIYAYb6ds2y97RgUtFxIAsSZsjPyfer0qmfhz9Rw8m9H++5tKDXQ16Dcg0T/rSuFZIP3HTPz3CRHcQzERIOkYaTNBHQEIRwB3PYwbPG5jSz3xGPwQNcKcZY/9JX+D2Ife00M7TT0fEw/mdRdoGdJL1Z3BSO9AnHAQLS2DXCHgjID/DQ3frZDGwd/MDfB2BUveRDp8HePgBnk5fuPNPwLo8hiNCxqXRz6D/4rBMTyNef2pz2uXxn8E2DbgPjj4MrINhyGbOfAw/z4Omh07GM3hMIEbwA52vG+2Bow2N9uThUcl16Qdd4ZrMS8DUphWHWRl8bZ06ecbwfzg7CI25HzLIjSHAQmAY5gujDs6DmEtFxAljXmc/3Iqjj5wYfKE7KModOUwMPLfW3+1j3PIjYOBBwON/z02zwBUUmQYfCwZRoQhDonmn8DSCFkwwL4Dc5YLxY8DGzcayDAf56rlHf7QIcAtTdfPNoBtKO1gafYbFAPOSghNwnFx03KKAAtEGcdgWmnEGg4Eh4coEBP7pYs0xbnksHzGk5AYjwYS5CCmYT6p0RGgarSxGncZnBDzg+7CpZCoZM0Scc9bjL/gQRoRKKYOXmRE5Ga/By+C+JyNCEQFP66RxBDnCEONSZozWNPaf5fjmWEoyHtwU2+Brwgj0QdgDt1GoIwLeRcFTo8MSERJX5kujSI3jwEENv6HeuBaTESHOAeJwn0amNbgv5Ln1nMHjbg3WNZj0jcb9hw88F8HMXVgEffBOn2jcmHQOMSrkneAL4zgXDO435xV8Cr4ekKmIAMBmHOew7PoPIMnVsRWsEZ8A3zgPPh0ymxS0sBl83FpWRIxr45g17jI7MP88jWdexgFdhA/9Y9iUvrijBq3z0gih0DiZD0DBmhst45KCJhgb9mFnBAPyEQrlCEFEYA/x76E26oLzYlcWcXRFhM0c/Y7iDei8OHce5DoLg2nmYIVhHvONPCJ08CC0+0n6nBWOlOwg7rMN33vOOAwiIxV0Chsp5tnMl5EIxuFlBTp2dXBU0Adk/6EMr62DXAVdmYkds1EBMgZ9BN4DIFfhwSUisLODH4pIc5SwiQUxdGbanlFD/46eZmOkNK4nPWBFaEcD7U5ecMlD5qFG/wA6Awl+RJgcnUIHC6nj5/uA/MBk3Y1i3FpT7oceuF321Y0Ngtbph+AjBbpEFEmhwbNJphfjxndN3e91VT5C2rBlPMxGyCrkVFXxR0MB84gsg3f3pIgkuu7jIbrLtpM+ghScRtuVBT7E0jXHIgrXpVh/xv120VNJTBr+OXhANCBKoQoPFKLXhqyEPBXYEwr6wiZhNzIykC1ZrnUtefYty9cJ/+4g6DwyCzZVlZIq0Nquffih84KxasemkgV+iYWiDdVSVNDdbA7itjvuKLrM86m/88uTkcpM8AP8RMemffB229RRspSinQ2RDT5KqfCAHhHI6QquM4u4Gjly0koRGkdBB9jD8wD88N4FlSDBJuGzA0AOBju3GvH0fdz1bMe/DMMHGnT3HBRcN0BDhvkbvA4tW8g1nuMvjoqyEYHsHTliOpVRaIuM0+FrfSzn4EG/2cYOHjRC004uaBwMllCUiSuMVsIv6HeFDSxS+BKanfowdGhdJSfGO6NdjU2wdWzgd16CZpVSmAv8duB3/AB+Q5FBix6NfDuIUyO+nbwztCOIObgdOnQv6LPwwSSzjvHVL2xsjIX4D706/CJCjtGFF+yM5IX54KX/Bv42/OLa9vQ8y/dR87deOzmwsmFjfld2n1Y+GjTkbeSR44PVKvg2ycdMeLJxsWGb6Q7st1xx7PfxUlKFl9gEt2B3KamEdrzUIcs2Cy8dxDwiVMAJ5sWRmVwnG2kFHzb0bvhrUy2hpLZ6vkNjuLFZe/JKZS8SmzkNH4qQgUI0D934+NuRVeeiQm3a8O/Gi6WMoBg+GbkHjklblyKLcpqkkooQ8h0DKZO50NBpYzPS/rP8BpHjZ/BGpDdeDuvCJlTvAT0a9K5a8Tsf2VoTeSDJvPCH8PU0nTkyeB372IywPxs+sn8jQq5TiR+8GbMs07gOdOq2FLtgyxhsGdOAUMWOCcis8tHawW2iiXBqZgNxpkY4hisbqwc8IkKoCkcpieE0zcpSFEVj3AKCPJyXmfh0rcR8xwbrWGCamaB0+f/l16i9I3+wz7INcGf5Nrrt9D22duYRSheLAAAQAElEQVRt28QmcZ0QRCyQjsACTtPH+40Nlo3RgHegTwUsR1yLeBDn664rm3obednxuX1c0ce2i6P1jv5dJuj0I6RKPpRMlVLgxxQfosFCdxGzgxihJxs0pRZ0YZ7NXljS79h+wK/pYI0QfvIzNU+TzBP2wpXwLJrxbwfB9z8hS8rhM39k8HVEoFIwGjybdfhqHIzKscdoeB0q6OBYeN0GGCNP4Ovx5SkUxZtRbejUsb9HSFHkD31B13w21gslgzXRtN/Ih2NRnRZNdZJRIFadq2ZiO/MRM0qq4Jsbm2YrG5VijWVW8IsGT8kmKLDrIAeubD7trK2IwI6uxoKKCAVrO4GIGPwm8mpc429vSJkZkVGygSOeyYIN3mkubNgv4KcOdi4T2ojQRp7egN1jWTRNFZxqFkPexrq0/cZHdUxy3th/Aa7xJ+QISGUmejb476PNSEmhCEOSe7tWHNacTJKmedKyOO+bOmv7OFLe3N7wzcYmq6jbUKrzbOk1sY2/nbvBe9dBQnSCUErKOVHKxFiMzfaDNe7av7IBbrxAj86aMG6i4zTyqmqj1nvetu+u0dxjDtaPc8v+78352uWNMNNp8CjYbZtTvXcVnOK5CKmS/1lS/lvgKx+QPIaZygxwA9sPfNDGdSH/TO/1tZIPUjCe2GL/h9RDESnOAQ1ZDf36qCQnvwZOF0cJZSm4K6ATHwtu+IhuE7oWOfYTdbKTC23YgO7S4HTlOfKKrrBSiy7/ZxyxTmu1Tw8d+6EGMI0dEHKWTGyHP7KLgVyb2bALbE18wCmGNXOPucyTLvg8Ffh8h1rDF6trHXF2vA/iKaRHCL4FCPJ11sUfUamrdanKCUip4rtMUXexCHuURRmTGvf3nXVjn16575ZS5Y33hY33CR2svOdf396G/G/f3hRR6O9yvhx+hsFn/kNif3x91d7wBo7Zsb3xPLGi60p/tOToyj2+gV/xrT8WWS+bcSOeG7ymKo0Ncz7Eoz731IbuIsYT9S3kGh0S6qcaOY67iVeiC/q0Q9tYe9LTyzTqzqdfLpqwvZMLK3Nf/n3Tly9v+vLH64CvfOQ6P1BD87wQdynqDR8e0AtIWddIdJgWBfVnpYZd+VpI2o/cPHh26oqhg5+dDtZgrTN8Cv44dKGOPcH7mechx7eQ817PSb5kknc86zo2gZCPW+Mj7E3vfI2yvvbNIamp8xvETPhn0ueXJy3UpyA/D9/jqHkffE3aieXua5y8753nrhUbKveuFbu/KBHkevyCfyY+JpfxNw5D9mtHRhJb0x3UTVDlvOyWjv9e+ZB14OOMVCmFPF0k6k9EkaCdCN5GfF2D31+vyObDHjmAmcoMLQRr5aOByI/1uhGrXY18iYgxH5lCZXH75INk0we4K/SdnBwf/sCr8PAHT9e8r1/ftV7RnZgoRH4k+e0PbZtu1OeNtbLCbKNOi8O+pBFsVHKiLdBfiNsKHOfzDnUQ12lZntGjqWG3n4F2Yr4zt5HDlfi5fmIGnjHHPmg3cl1CEexI1vBCjk+1a+We9PXbd339etXTMo3cBEXzcwVSv/72pN//8Zn2RZgKhwpIt+1Dn36Z9cuvnzSRe/M8q6Fcl9CPtevYs5aE/etH1fcvgawL93CNvyH49Y+bNtaV60THzzsOuFG/39+veru+yXa8vb1rp0b+7//tV/3jf6t6+vSu9Zqsb2edyJ1Jv/zyTA5f0EFK7CqT9Oo/tMB9iTTBd12fPoH366LPv1xYq1Vvbzc+jH5Fj6uSe6xl+SNJgf7YnvT923X4V3cPyocdqo5tM+uqi/DrK3y+fn/TH1+/A6/69vrO/W7HNw16dBw00jP57HVmO//Hf/+m//E/vur7101v31eJ9fgv/9sv+u33X5DS0afo29ede84x4OPj0B9/vGPTddhS6wWbF/3Lv3zS8ydiEVIh3z99ftJEXYUhfihAqJHcnRy1vW98rHdsnF8Rqe+sgS9/dH28VnLzWcGYmEy1ocfL06KCb2Ctp6eLMuGphdpT9NtvlbGFODS9fj/0zvPnTp0J5EV02c7VOc79/Xb74P51yN8Db8h6/z7pxofv71+llCxSoaJXfHfsOfriNyK1ut58nfX+veqNj5K1BHKLUFPLperX36s+/drHH4pbyN33j12v3wJ/fdfr91epr2p8ILs8VT09i/6hj7cPvZLr/qfK11tXINtr4Pu3d93WJtJNjcT5QMdSqjJTxXnRbmrxroIOtRbGJC/3qWroNPFc/oDn8QckJ8bryJd5qXp5vqDDRc/PM/m46NPnietkvsjzF2L3hE2Xy8TYpBnGiJIPy1+o07WgSxG5XlVZ5xU9WDp65f7nnH8lDh8fK3lS5PsCIRFLUjwSEKNDr68rsI0x29Fjxz4xT3yoJeYlouKPwG/ky8oz1NGbAh/M0yxQ5BqzeW1Ra8V6MFR0AUWNe57iUKJ4yQnVoeE5cKPWufbXiu7cF2xbZlUE1DC93Tbqz414S89PT3p5uQCVuKamuauO55CO/E1Bre7UFst7elpUYVrrpGma5DFxHBRq15aZ8QV/FnxWq1SgFQ75+LiyTj+0UTcxUdua1MjGVOC7hh671vFc0LjWsNJ1upPbwkmHHXtgCwI5qQcHPDbBWgqN1mug4TvXxAaNISLVsJcTvuQeuAIm7JsmFJQPYluwh4+/lFRZ945fLdP6mrazpmGpw+/QPCM1BO/U9+aYgJAo5Xp2kMeN65LCT8E6T9pytjCepqIEV+Po/BLrkCbyqqAOXeYDvzfWRNNBjTbPg3vNgUwIxtn6Od+tFCOmi0Ce+cDfcio5wdSwZ+LeU7hGNXgLsGzPngApeMhVG3Mjn1iDHo8Ehzi4T0++dAuiGY3u+AmCbRgXf/+BwWMoKHKicD2uR7S56O78VS9G/784oe228D8h8ZzB0xGhiL+DGPsT8KMSnAfEsKHJAYyIH4gRIf/HDz4ZVtDqx/FQCTQZfkz8TzoPXR9oDz0e1/+stSzDP5t7jJnv4IWBwxYmGkQHyWRotAw5GgPcN3R+DDTjNJ/RwaiIGH752UBYDj88Wv10gD6uzG9AcAl4PCIVA0KoKB/puRRlSCz+riyScXUflw8YRaQiAkiP/ACGGPN4/Bh7dB52GEcKdCaG8LLegeCIYFQ/johU/IBgcZcBaTzgT37xg8ZjA36MeO0gBA8jTbBThAYYxbhMKUtSHCaKSFXmnR9kprF+A0/n4dlSCgu5oE+FV5wT/EbQByJijEecbalFFSjcUCICTCkoFErrp3EMOUxRA62SYHBCpvy81STtFCTUQsdUrRTUnwqddTQP3Q/j+boHTLFP2OUxT3f4HMcu2xGMR4SSNjMVBXj0I0ac0uOA/nZkJH6rmucJmNFpQu2UD8sK8R888g5j3Eq5AzA8+HtdGOxvhgVbZUnlXWanKAcT1te83OdynBGpiMA82ozRBx2+GkfEOZa0eJv5MfzjZ993NQgsyzGKsM1izNBpO7wMohX0J7+JWPqm0X+yx12/sKzctMbDAQ8I5v3AgbUKdJaTefIRh3F2bsyGxk3Y+I36YHDfANqQbT2l0OOIoG9gzHMl8Zt9wnXQijnTH9zkSikyTihOchRu2H4gc8MPGzogdsztjDVuvI0nx0a+dPAa+N0IBJcuvGLk0DRNKll0wOOkw1fgPXDbvQ+ZHkfH/gHox+3Qt0SIHrMafmdKFX9N5PnMU8M0VWTmQMpCawSuzNfge0fAN5kqmfA4+BCy80C/Ebsuo0cEbYhpxg7q3Mr8DVi1EbeuLhD0OCJCBVmWF/BGMwmcE0/kHZeh8aDlB0jHsKLnEw+2y7LIGzoHa80PnAdOgzsEnPDymiZF0ME9KbOo4sudWDUechADoqXBn9hs+NdXxrMvXAMiQuJ0f5pndC3ykGNlfLdiPiKUpQA5cGw/4iQ8P54T/KxgQGhEDDzRP2m7ImBiXJ2H6c+e8HNnE6DLsppzxXZ2DZqSOWLQGGvw67AZNY4WFA0H4guBN+wmVyJC6XqJH11jOrnn2me6zAQ1FLTm6dyGrR5HRDCfyNY4IiXTCCRUGGPm52tfZAmVzAHm1SwLPzuON94w1u0GZVPAJ0IqJQW6kucUtxPxmueKvBCmyzLMZ/UmCPl0EEdf77QHa+qgjUiVahq0wAmWad50dYCzsuGxo0NxvBBinmZchmzLaarQT/gnmNf9iAh5rQjdTMPyJbfIcZLsIKecW9NckbEChxLaCp95XjSTr563DriAmPHyRLwjQgnUOqkOeSHrax9ahjjcruwc+OWYy2HUtq5DNqTKImWGxGko2FVLHXh1yHdfajgwA0frPMYzLF3zsA/p/jgjAr1S5rMs832dHVp582koZB3FAZoMdMfDfsMpJ5CN5JonI1DMPjOSHQAcI+oMoE5jTmNtcH0/k/HEplJCbu1L50RjY3HfXUt4qYPvRH6ULOCkIg3gR0pCJjLMt/PE1fG13OIDIc90E/7OCA2Ah+hLQeygIEgV3hP10ZwiQgkOw9Sxps5i6bykehPtY2xssmnQmnz03sA1VcPnB/wO2V8Mq+M79URKqmQlnyZNxH4jhzZyGjGKCCCVtoe+/d3hXYhpRR/7pMGskcsVWusfERZNTuy6sq528nGeJ/iM4VOugvgd4FgfAF0iJefBzk7Lyibrynpct3cdvDyyUz3mGj5f15tW1o04DuTSaCYv5rlqJ+Y7NThgNnREzw7vhs4HuM3zuIYTfqFhVykaH42x+8qmie2f8fdCTV9YL7XWu85dvu+UDI2Npbv9peQYb+RYYLrbjRpuv3R8c2PjP0xD/qAGvA5BcAfp0e8UzJ0X0+540pdSog23jDWId2y4seG6mj9G9C78Qwf+1jMitOO7jbWRUVXrNGK+4csDvxzwEDSm6/xYx8bAAdxs/9gY2UW4xwbOTNwyUhGB3p17n7StbjsfY3e9v6263TebYYFfcsisU1WaiQTNoR19Swk2horcrkOfDdyiAOegVnZsTXSe5lle6xGesbyDeCPHcScvN+DmvIJnxxaj0Qz9bJNkutDGZuzwp6SSqYi4Q1eDcEWHG7HxxkPHhYRPnZ/uC2ga/ZLQpQSlbJPzLCLQZ9MHm7Q39HBOJP5P7JvmouV5UuUDy8SzjDcxvKEevPzf+Pjn3LVfIuKuk9Sck/jefyt6midlpBwn895GbV3VyXswpVMTiVY+qFVlYiZERZF21poIBOZBcxgDzI6Mpp37zAcbRzdsbtQgxwE1WKOb3q8r89wnkG37dzagRqrYsXCJCFnvK/TLMunCByzbvPJBwrjHhs5sfu7+fyqTw9a/wcAyN8t9f9Mbm+EMoYvISVGjpQicS9xxtcwP1Zlv6kaUVEqR71kT+SSlbF/XLqiNqo17UaP2ddbHjU24K/G44ecbepl2rGHWcWU9W38FpJwRoYmxlZyyjta11irHwL67Mb6SZ77PHeSmc8StoCs8rxjfH4aa/c0mZCM+G/cC/w29DTrnhP0ES+ySySUB+AAAEABJREFUAjOdD5WNI9tpXSKsTMh98xSXjVw46bngHO6PLvPzvaITt46CHZ+Fiuz7HX97U11c91bwCR4i93vX3UebbvglyFHrMC+paU4VclLOGvQvVazNaYCpjG8/WpbVtG8ObN0Btwe1xLqiGDEK2aYIjCRGHQI//yqkiNB5Tw29f3yQa1eZpzg62tl/O/46qFm9NfJiZ+NyQ78FNeDHx5eD2DZgJye771fwNI+O7s33BhuK3ASdKXn9wJ4zkSV0aAp/DJ4ruZToK9oq50TJxDcfemPzHkz1htjBjyvsicAINdGFDw7VeZy9ZKxgRYIBHToyoA59KOS4GnxPbT+PkdONOBMOcHB8hHz88eUrvOhho/VwXb1SWwWviOBXrJnGx7tVH8SzR0qOObwtk4brHHXp7c1+1o94jvwlP4XPfsQO7ABOW+jAL5TIiTs0WaEkObxGOjp3PkYE+43WvTUo0TX40B0q+HTW5amwrgz2bxk+9ppwLnkthTh6wD/VWbciX0sWffr0rGc+4pYSmpeqMs2IbuBJLRq5864rH2BXalfHOY1ZOGn0AxxUiftYYIM4sjQ24Rc24Rc+ZDyNTfGP9xX/7eN+v7cmx8X+6DgvIpRZho/FRwBU0MwmdthYdF6pL14XjTWQkaplAi7oJS08Uz89PeHvi2T59gs+6dAd4JvP779fwCPe6NmQbZm2N80fKp+BxeY1/nBfpiKKegsl/Sc+Sn/+/FkBX3vmwzUbPrs30ZvG0VkPx3GT1/gzH2pKScabghrSu9fXxhoLcbsBOrYCqmqA/0BoYlNAEhHQESPsQH2hMh97LnLdV/p+fsPuFZ+u6h0e5MbGO5DxDIRDzfkBl+tHH7iNj1k9rvLHRNfFDz7QvPNR7BsfK1/5mOccw0xi9qxpLugMMczWfdeKEjeUvvKBq+PTUgpxnfXp8yLJuvJ7t/FK/f+gfou8sRlHRz/5aEPX9UP6Oj4cpq5vph3aIskt13lTYuP1euUZ59DHtfGxfFOHGayoF6xBPgpe+DAz89FLrKmG3z/IrW/fXvXB3ME6eeWed+DzjCpzXsB3XHt+6MuXL+Nec+WDHyjkZ+jt7dB3PvqtrNNG/vlevXF/69hBCtgA4kBwzAy4XJ508T97rUlCt19/W7Qdb3wEfNWN3Hh9/eBekMS4AFJDp04M/K+IVGq/+V+vN92ov2SIKvc15STcpxsf1Rs2BXUzESmOeZbs94hAXGLTPnhuPGuu4N8gfOJDa8dJhkbrHNh8/wRu5MfZP+AmeDwg8XdFvuDZeRbZ8OGq8LqIkGjt+4/rm975uH55CvJbulwuujxNWqgblZoxuIIfUWSfisN6uG5ciQmM1MnnK+9I12tnrRZg1pVaalh51uo91KhLN9a63+2ydGQs4JXxzGdbRWyOTi7RNnIuqIcKdG9VHRAXXEq04v6lZI547dynP4j3x/uhK7Zcrx/4+SZmhdoDXN828lyDKBTMPmEj6c69XvL9e5qeeKYW67jLdejUGcRI+N4Yb8Ax1uZE/fLHXPtKzKtNCpjmI6iQNXSjUeUjXinJ/DlgFEOdpMnvOuRMLaEskseTuMwz/uej78IzxYysZQlqXFHl+SISy0LiRE+pQm/ZBV7LMmn0U7xnzKyFJ3XEGtcTkVU8Lshh++Ajt+93N+K088x/8Ozh55CCLjPP2PLBGokIk1LLBHS5bjTiWapk2W6XZdY0GSZNtaJXDppMyXaF+WSToGvEsh8za6dwfc473558j8M+yC35TyC3bMNA1sMY6GBeYWF8r71997q8aZoqEOimAYk/G3ll+w7qnXNXWOI/4GHdzSMz0TeHzEbtP6j1HmNw5Md6a+Tprt6QL+OFxHoIujSyzyIYY7qiUCmCrmujBnRkGU/WXT7AGzzwB3Od8Qbfnfy8sdYb8o112iw5/rXODBXgPD3nmG28rxt/p5Yf1AKrUBBuHTKrSpZR8+eFPvlhmxIkThh1Wa/EhiTmmaEBiEnGpknKCI2DZpqryj3XEpxpxCpVkGecTjG16u2wXRIkmNzFj3pvOvYDnxzUgS6ztYwsTBuxi/Gz73HP28bGT78Ds9AF9iTxRZehs9BZsl4V+0pJ2Q8bH/AxQeP4mcEYuP9YiLuPebciQSNiCPJcBP0MDOg/QCjrOScDumm0BPBHy7zHjfN3sIwfYBoQTfezoY1xy4gIiVP/PxwRJ2FEjCAmbQRjPmkbkXKgRuu+9QB0P0DR38HTDzCadXZre9w3+PoBf6f3uOmHeXRMN8ATd2BYj/kIlL2Pu4kIdAK4CAPXNP/1CUPrZTkPGvvC4GvPYT7FSCNxnDyQyGDGbg2OR0YqyE63SRswGJDxH/Abi3Hw5u456M0MsB40glwBXTx4jDY99RdwbjwGTGvwdYRl/sectC2e/xlA1ZA3ZIg+DxksSPNy/IVxEZYdbJB4gR4KGBw8fHq+3dtgNBi3PZbTHCiu03bQoo0aEy6yOzeTA4A1vrkXBBSx34SsiBCnFBqHdXHHvAwlUxGhBDSOO+Lonz9DD9baY1PE+nrMMiPB90nrPl30kPpd54c841qnx/WPFrxGIbNNgjji1AdxMo7BWozCS2GLGEhK5JUsoygmYxGMg2j8g5vPbqBYm4/lZkpGces6WqrgoeHHkMZchHv6cTivBh94edA+98uT+bvtju1d/0EJfTFzIwPuR4wZrs7z1CXwdyLTRbQNHToONabnAyUto3fHs4Mn7EygAG5DPg78tuOTHTvd/xN21tiB/xogRWocnkfM6PvHXCzX0LDF9nVa4/wA7Dv7HZI/wbjOh33IP5DXBjziHjAvJfWIjWWPOMNfJENmwZZJhZunDYwM+b/E9oIP3Yp7hOQ11NVQYsjcm0h9ZHV1OpYTca7RgUOs7LsDn3jjbvf13QbTG8eyKg8PCd3AAde2eM50OzruXotCRqAtsjFeKIjchlwJljrY0DmoP5bnB5CNFwRxwFYRMcB2FNuILca1zoYxjp2gj3PUOmg8Hhlya6gkakRRAGk+kjr6cKqjREIz+QmXcZ8PGvvQ4Hll8Pgj8dygYS8+UUglUwMn5Us9+NpPnbh2/Gs/zfOsygMJ6PKYOAKKibGShYeNHThGbcd1Mp9SYAoOqFxLHV09bghezEp0FegrT4VTFhVwLddgmsxULYl+tOCVEjyMiOuOb5qSzZFahV7iCA2++EJKHuQKkCqV/jLRFnmqS6Pu7sTbcGDjWMfEuWRRgeHE01iA9zjN1/2CnplJ3MkJnH/gm46xyzLLPvJcxEnZmQ/AdG6OtqNvDHBf5EKEdTrBtPYPXsIOdHR8dJdDf/BDdi3g04pj5Bx2jLmo+D7UefHLmGQ8TEFeV6SAUy/zbyMOIl5dzkfL9mzHloP7yI48b2jaP8a/i8NuqbUG3c4L9qqNDy07/rN9pVR8MBGfKvMzXkSAbxnH2LC6shGwsj521pU4jJcFe4hXYw11GGVU4rbAZ8aWAKTOS4lkDQXvUJDLoGIvtkHrDYCVF/jWuGbuQEevxQhwAfO1zw/sYgqd2siBQjwLTgoMzFJUoO34PLmuUxXNgHmpigh85Rpn6HKdwF3opgERRVLIx4EtlmUdM1KORUTIfA105fGCTL+IXNmkMY04PF8yYZraqe0dIbbnwLYD/VFv8AkZJ4ZONz4UtIORLApsEMdOXuyukyhx8pyUaZsqsz5DtS4q6CA1+OzDJwm9bfcaGDpGUSmTAtNghc8P+qGC7+pUVFlf01w0zeRfO/BFyIf5lMxx3dkgdW4nvDEDu3Y147YmYxfGS0kJIQc2axzBJWP0p6mOfiFWM3IufJi6LAs5MqlEUS1xzmNLRR/YCLepo3DJIm/4mYf7tRY4SgVexvPFlY2mdeTy7kslukTE6Ffy+mBNXNmM28h1QqsNHe1b13pMAI88RaDryA5OJ18LcmagImeeJvwzaWbzbJoL/Du67bqyEeS/DZpssBjPfkdlHcTOvDJDJVOZ0GSFJrQT0xN2HbzEGm9Chm21T3do933TgaKO9zTNQ7b5J/w6N4AI+NauBT9an3muKtgZUeT563VnU2dFFnywx3TWwTz9cr7zocM6JHxm+GemKveHLJWP1w3/dG28FN4+mm7wWnlxNr7T98B3Bzy9gTX+9htuPnCi9b55c8RIkkKpWicVYltKKgJQkY/em3Zi4n6jvxG7bscxcGD/B+vJ6988N65LKdSUGX4zeZfy2M7HpZWPwCsbM+pVNScFcUAdJIdsm+A5Y1eX8GdjU2Jlc+qqG3q6nrjmHOgbEeoypZTwWZaLapmQ1cTEoLV+lThVfOTcdd86mtfKpt2KDb6GgyKKHDdMQ3Jqw38rOA19ghGf5vfYwGj4b2XzY4WH51vrrGVkI7yQg97cg3Tos5M/Yx69dzZpI6WCj80v2DSa2EDD7fImz+I+60nwOcyfjVb7OqOoQrhMi0opSuJ/kIv2l0KK4EfSlQ+tjv2GTNKRKiPdnJvoe/orf+B++frOhvJ3dJSs88KGXJ26np+LPrNBPuHPnfuH70tZcsgtYXqJELNR2JRZ8FtVncIac4961+vrGzHb9M6GaUNuBHM4wznwwe5cjJwqbEaSq2wAX9koX5Fj2NHVNjlW4n5t3x3Y4rh47b+x4f/xsbLpfdPKfW2qEzrgrS4FPqlTVUEn05cS6ElcyFvSgLXHHM80jbq98cF5Wws2CD2S9pBj6c1V53lEaKqLCj6wHo+cU0id/2x3KUULNdGbpBFBzh3qzbW6qyC7lllSAlJFgWmyrql59gY0Hyu4dm4W8hP3oGsbsZio8dM0q/LRd1kKMoo8lpm68MFonhfwjNuEKrJ/dnLrlDGrZEHNwC8pj0UEehl/516ys5ZW3Vwj8PuVjeWVzT/CBD7+KSnr4vy/UX9LKXxkeFIhvs6NLLsMdWpaLgmEZjZxJzZxhzKSvKbWdR18IgrtgY/3+/img3iUDEUAbvGR5Yt4O6dfX1/Bafrll8/69OllyF9Y3xEB9z7oCj6rxDqCMZ5pXR9rFplv4VmsUQv7kdTrILYdONSpw2l5kfA/tHEPD9YtHFSiCMacoWQ+gjbxG85oLKQD2KhfDGvgE88CTaBzQW6tk4Lrgl6GzFREEVxGXHdytZF3B7Di7w//iwTUmINx+yq6cF8Q1z7qyE69btaXjzTOm0JN2LarDhZeI+ylxOANBXWvMN406gmMEC2DlHKuTdSMQJfMqlpnRYQ6/wn+wX0zsMG+8/xKzF3jbG9EwOe0oyG08d510gR1O9GXE/907i9MS0ryFD8g/PXtg1q0QV9VyeenF+YWdFQb/nj9tunf//VN37+96+39m/xPTD9/KnycK/o8/nnpmf4nZSR2teGXK/e2j/fOOhW5FMSWceIsDlSVfbKwXiK6CIkmfpZ50svTs55fnsmjBV+FGh+0KnXg2G74beV614yOU1aVTE3TpGlO8Cdh6Hnv2iXHT97c53nftWgnHzBfiZyDj6nr9ZCOonWmjxQAABAASURBVLlWvfBx6UI9Ddw0cz+TUt3PZNzvzhzYWRMSqHp+/oRei75+eQM+9O3rTW2vMl+FRPjwT6igc+OdxrHY910Nv89z1a+ff9GEnSOPcMQzH7rsC6lr5ATxjTJBD5SiaZ6JzcGaaLq9Y5ikf/CR+eXTwlyozgzEYdEjFzfucQex3/D1Ru4eo3Z26PHbsqjjj3XbwE8TKtEhM0TDtcjB0O+/P+vl5QWbkvhvxG/nHoH/j0MH8M5H3Tdy5u3t+5j3fbHvl8H719+e9d/+X59Vp137sWvjY+56S90+QjfuH/bJtKRmPiId+GTd4M3zwo6PQoEbUu+vq/zBWFzjAvJUcoxeLi/Ea/KwJoJxmRdqwQxNHXJwofw3ML992fTvXz905Z2HJBkfGl9fv8uxWPmo4b9J/hsfUit18Pv3D+6BN+Lb8EXRq23ig8vGB5xP/huxrIPL0nV5DjlXR4xUyddZU5mUCnQo5F9Bh0MffCAWH5g+fVqoh0/ayDvLsD2UWewu8v964YUcn6mJMzlRyBXCLLEWVp65/vX/fpVrjnX89GnGpk1fybOvrL8m6bd/PJFjUmSX7w1//JvzkLXB5KfPT/i+M3koSyd3rlrqpLksmnImr56UfSYfk3iFuvcZwPPasP8aPJxbv/36oqdLiFRVzSZ/oBL14IW1spBH9uVO3duI30pt9odm0xoyCl6R3t9vyIGqHbQh4S1PRARNVWMdbmuAkMpI/BjE6NDOc9f7x6sCP/oPE/z+j4tKCfGoxhhsxmm6pq9fvuHjjXX1SRec+NtvM/fdCzxEvbrp2xd0R97Ly5PGcyV+eH/bmLtCd4x4PD1VvRBr0DRj8As+/+33Rb8Dn38t1LgY8Sfl5HzeVo125Tno4F4zE8PKXksI3cn361sb8ZumSU98vA/bpqKaUmdNPOG/pF/Jn4nYjOcEWtyLH6SpSMucgmxYqoCOulBKwQZ8kUUekxJ/NWLYZd0M3fdR6tH1umFL1ev3N/kPCYy8jZPsQIeV+5n/2fwb9YLb6mBnnSgF1NAuPxc0T3RpiGOikSS9CWWkCICE6cAdjZ4EGjqBAm4lYBWdFeCSq/7Dc411nvgiYRDwts2kIPFqiqjQVwXzEvaLX5SaF3IF3Bl/cqmIZCZYLjHaxe+N06xSuQQP0fjEOgT1qqNPk/CfFGqHlNAHcFB/btwHXr/vrH+PVwXjZ1532VbzEjxD0kLc3FKuFOEewNyNdySvc3FZefaaqG8XPuh7/QkDvSZIZfTliufj/bb98G9iUGZV595uOZYHG6SFrKf99/S0iFLHGpDEPWln3RBCRRTqYFFkMCF8KGUW+qmIQF7oIL5X6rXjGcGYmANDFkaL+qMb0aGRYsxXxswHH6AQJ/rRl5gHgmlcarvsT7eFOBfi7Tzr+Hrj/nOwNjrPLVDIR++Sc9R2FYIVEYpIRbg9wTjm4dwzlBQxRB60Crd0QEpspkEvODPElGAzLjryzcNtIofBu7UCB+Rx5fbk1+metMzrlHe0roP7KLc78kdy7jMFvYA45SpGPlUWtu0Xh31hfgbr7/fgUgKv6n4gbMi/Xz4aE4y+50fnrz8RNvHPsRGO/wT3T6z/vGcHWY+f+QQGRfj3JzoUM47Bo4HjBxgP8NjfwcMDMmXc/ziPDPOJOKcednD96LpF9HC02xNR4/rR/7lNaA2ivXMd01x6aPR/5jMG/MPgkEXfLc1fz/u8Bx+8MGvwtJyIoB+e/pEk4+K/+HnIgRRa3SEUkpw0rbO6CE5EiHMAU9hOFNBnjKWUoR9zwbV8wBwUcH0huJwtqGfnp9+EQQDJWqdRPHj8hONuxJ363njMjDuLZPR//HT0+RPp1OMnne9T5zi69RMCwRZxwl+VMG4mYwOXH5CMX6dCET2AxkJtakYcelgIAKpz3MMRMfwR8KlUoEqhMk/PH9wENl7sDIdXOzwioB+thGoDEgdlSQUD4WmDOGgt42Dl7zxY2y+MIg8F3LlDpmlDEacujeLoqYiQ58yjwaMRe18/9IyIYZt11f0I2gfQPWWB9+ib15iPFGKRKdqgDSXFiA6O5wTRMn1z2HdugtycGjG15kwJVR7myNcKKeJPO3Q/GB69U8dTXxM++IzJ+0/Jk978DHoQ3+c9lncZic/vZiHf3CRfG9BeD10ZlY88JzwFPg3MrFPDr1wx1gDz6dA++gHPGHlkHxjfvH6GCOMkQwFo0D585vzpGGsZP9MiesjqONEgcNwaIkKO8Qnw5FocHT2bCRWDNiJUEDv8wJjtiwxF3EFwBZ9LeufJzKDlR8GQ89IWF9NlMmxtpYhQZlEpJyTzHV4D0KOTBxHmIPl3jDMPA1uicTBv3p5DE8Fi4HouAhvg0bDffn34xy3sxTTygweCVJ1yXJuX5yNCkR4LZYR8NHhlgj9VTXNVyRxzSWti22IcqyiZBvnIbhYmKRLwsHSnk0pJTYPfxFgS14M82HkA3geHkgU688E6lDNv2xrhsY4fPN4VEXIe7KwfcUTmGFNwwRlBB3j4wv4YfJgb/kTPw+uPpzrr29G5ew6ICHEqS6Av+nDxoC2ZYzxSyiwqvEgyjV485Y4HulDwclegFU+gHTndRvBQmsOXBfuhY77yEBMphe4HeEMP09yHPBn8mNZ8rOvGC6DtsR0RMTA9FxGKuPsJY4IZ83es6+T4FUg6D607vjsG7jxPKllkXNDHmRDVUlUrc9RtWCqwRdggbDSSIzHsTwxgANOkOxPbMOq6dTAxE1lCWTTAvok7H3FgNr8auh284O5scts+2/SAxn3CthvRvAkXXKEhR3+McV9pPB3/DGColKJq+2nNz/OC2n3LMbgfjBk3h86mxACdR4RngfB1KAI/E3XTOR7eBFp5wfO1+a28BHi83/XrjumADq15iNxvbCAd48I24QBlpGrJ0UZYBtAFTajkfVwhH87teZ5luPGGZLBs1x/PG05MwRomDCS8i2MKr47jLdd8Du6N9q/tNwQyEhxO5Eqmg3zwiQiVYp7H0H8fa6ir3fmt3Nvtb6/zUgJ7Ktxi5NzKjox9ZT0tX8xYjjgg51esjwn+5Cr+ddyteYBnfOu7E+dSUolyqCLrbTyRn5Y3zUUTzxx4Dn0bwAwJ4024nfwyjeDdDcTnyse5lR2GRv8gf6748mcfGjcixPkDvA4e151NiEihcxcqDRtsS2YwFibHTx1a+hL17nwZNX2hfizzxIvurEpcbBMow1c79cn62G7r5nHP18n4iy/5oHQbtbOhd8PGPuCUNezr0soz0obfI1IRgZzUcnHeVGITbDhVeUNkmmf0zVEfbuBnloHf8EuDr+PrNiK4H5ThYz9/WSauHDof5MJK7jdo9IjHVMjRScF/LAF+NcA+Mp3G3zxEWwZM578FnplyjQh0rtBb/5/rQgQ6THXo+nguaOxqNAQc1IqZt/fFmwfQS0mOiDxogOUkbQywvI0NJG9SMnOqI3DRv5SqxAcdvQwKKSIlhSICm6oWPjhN06RkfMVn1mUijrXWgZPGW2Z8PCOvDx/ZFq/VlZxzjWj41j6MtE4EzBsTbHjWMqmUgjJIDGlio8Oxd17Y74mPNA40R8eVvB18kMkp11JPz/NEzENGNw0SZF0t374SvD3uzTp/rKvI9PwHHyOtpzjmaYZHVUMO6IrAh3e9zQ+UwdO6uS+QrMtGLY8Ima99JCbOFrPgZdvte4OdHyhpm6e5iK4CnyQuwDP4z7Wy4ZOQ50R+sbs3cByfnbhv+FT3IyIFEWcX6uC/Qsxm+TC+wf2SVceof1JGDFyPu2+/uO9crDwzXdi4rOiG6qy7G+vvQ51ccb0p+A1y1nfTxhrobBx1NmM6eqZt4J7XGyrZUDO9Q5zGMNEZCUCKyKGT47NTsxofxkKJ7dMZAwTN5JX9Ok0z44W1PGPjPHJtIf+nOuvGxtfr6z4kVnLymY89L3w0LIX4WZxOsYEO01SoQxcF/3V/tGBDc6V2HDxjZRb5aBhge80wMjzkrtL08wS95Set+wvtoohAD3xFflbW7HJfMw/b5sm4Ff1j4EYESpl1jOsy/Hr2nS+2ab1d5X71WpuqCrZV96vk1gx26qfzeCUnShZ8Ax5mTPM8+DoPPR7h7EIeQeWkI+aLdvJpxX/+OInZcv1ZieuNDxoPns/Pz/i7aqqTfCBGM5uRCx+3KrXdfnFOrtQGzz9g6AYf+9Jxsf6dTbRzzXZVcs33mIEf4xcfu9OHrGVZsJ960pr6PY5SghiMS7vvkZnQpKapjjgsc9U+cokkpL4IeYYG7snD+EUh6VGXhG8MU60K/uumsRxa852miXtb42PVxgevQ97cXb1Jz0ZeIKOj29E2NuUnNvwX+T5TqWvBnOAXEeg3qcLf18c9Zl4/1sv6JXiuQyu+bzA8iMtuPD6CbNhj2kqOmH4jX2/EbBubobZTxGMa9nutGJ6e+DDhjwTS8E9E0NPo26+OWUSMMeeYHWwZF+6Z0zTj34O1v435mVwq5F3rOxuTh9NOziuTW1fTN3zVqemBHVLKvMRxsK7sv6fnWa4rhQ37iOAD0o1aerD+A9Eh61ydD9QRWEHp87QtRoyLIgAVdDP9rve3Gx8irnyseTWynEvTXPHFjJ1cJhAiZrehj+1e/IevfI8hFsvlcuJRs27kqT9uKFIP27oXBHMoKAlmnWZco5ffFYDK+02F1z5itZFT9k8oI1SKIYds+3SeZgW2OLYlGee6E2vBNxTycbkQN+B6XeU/ULVy3z7IXdOID7LP+HEmHkY/82WX1ewMBLAw52e9f/3Xd3358oo+DR/38QfEeusyrf1QMvHjTi5f+ah0pcbfWDe7lkuSRwknKYLYOB7jmeNgDezgrCoJLXo3BM/zpJfn6eSL7Bt56XpiuwyOSQPXdlz5KLIsE7GuuvAh44n8dL5Zp8Dv4liWiy6OC74biSZ0QQ/Frig39Av8GWB2WE+gFCC0LDNrTOiHLdT0nbUR8vjCulw0oeeB/RsfQlfg7f1V/kMA/gB56gl2BD77NvwpJAjZIt8wUzzysf5vhGqV8qrL867luemyvCB7Qudn+rNQSijE9ULN5Boe5v+ETbb3119fxvyyVD621vGHrJ7wX0RRAHWaoQWGbxb56PzYvmVBDvfmhXvLSv1Z5hdtvI9tfhepwv5Al0I8nqHo6LpL5Eynfn79w/fwwrpbsUP68uUqhoEAUv5b/4VavlDTLadS6xv3x30t+FvwTT1/mnRB/gX5dpI/FDvHSQcF0nyK5wHRmbk/zJcgr1bAuSMZ7+UlZfppqiMmxnU9w/WqrMsYH4UPYjbpt98v+v0fL7rgH3FEhk7/QoVTDp5nduqLAZHY0fBHaPOHM/zS2iH7Huwh8+l5oZ20kOMXPu5duVd/fKz4o0Pb77h5ygiusd9rbMEnvD6xVnZwWPsI27jf+g8pWd8XPsrbDwf3A0MSx8vTRS+fLrJdHRI0l2FFr5Xnxc26s7bq1PT8XGRb3t8ba37hOIJSAAAQAElEQVRlPd6QdcPnYi5V+AjsZ0A5l6CxDxyHmfVWSlFEyDaKehQR4/pC/izkPEsPne/TNEwr+THdQVK7djOM75N4VDlG81zIzSf4mCvKS+i06ca9aF4mOd8u5HMlhg07KE9646P8jbVvuxfy40Y9vbEOb7c2/HsjJo/rlZq2c0/b2ONpEDf8Zj0RY4FaWbs31ijTsu8IIzLFh/933a439CJGA1kqmfhpGXReyxnCPoEjKcTRsClkvWf7K09/ZQnhhgEdrAiuIYbd6Qtsq9zzKO0Dh1uuCDnQtaHYbt+htPPLtuzU/4DeNBk8g2zJvZJVgfuySEE+tbZrY92u2HfgN4V0xkwafXFYGZor9f+KreezhmS95rmqolCtE3VuJ2cONRxkHRzLg2cGwaiQE/OyUA8QLIHbqd0agMrKknLsEh8U6kYBLSLwYeBvAJ479hXmm2sm9cUywBg4DSYGRClQrJQCvwLfkBhkWq4t4jj9XhSBP+AlhTKLSkmF0aWBu5EDG2tjZ224dqMCMxo48zTRpnxYjwbzfkd4yPKjp9eWdGeqPw/Qhw/W2yHj3MhTlr6cz8aaqDv27TRPXAZxa+DjW/Q1f7vVbefHEBFKQPcj8IF8bdH3NiIUp8r4VMRKPE/tOsh787iTilKihL4S12k6/RTBrIEmMwY9omU6t/epcZ3dSgLg/jhPxC7PeXBcWxIPaP3+dOW2+8XtB5B5nCH+Q4OIMOkA8wkU+Rk89jMY0XKGGH7iwQc6ujJEYEzvcvJEDIzhAN0P03do3Z4TKHSfcwOpBh8xy8Lq2PIAKTX6Hr9DRJGQI46I4Be6/leeHnwMPdq4B85zD0joI0JxHzDuAzz0c/+8xhIP+uJ/Aj+jIUIP+faT4Z+RR4QiAoMAbI8HMPbg92drHP3TAxeqU5wMAg1yJe2DVrirkV/NnQcHxiBBdpfxz3hJkDEmOaELxaM7Dvrr0T1oTASPLm0Ih9MK6AMky+z95B/BvCTLEofHmeI6uOKk8fUDGPnpDPBOeg+a1q15BXyJki8V6GC9Q5YtcqnTk0cVET9AjAR5ZeisHbfBmO1NxICqhK8LvrhZ944T9B8PXMqsbPIAQas48exbMle8W8i8hiYwt361MGOWA5gZjLrvIzDTYFFQIoHzSnIOHa6CiQDk4GL5aIx5zv00JdeWPQAbPG6IgK6kfIPpdycPs7rwkzEko3ToBWrwE+gb8nxHfpNl7RtKQ8OwBj2dTscPAW47vA0MK2GY8Eh83YfCCbNzjYs6JmQYBk5JRViaOCwA4GzE5wFMqDMmmUcHv8uuTGRYZuMlx/Pd/gQnAHF47GDs4EHlaI0RQRs/wPOMyHwiQlJoopiPG5w0fDZGmesgc4qu/BPhGd1pbYMhhp4H+hxGzgJCUcMHvqYhX079zxzDLf0ExWArHyY1+4jgxm+9bTcI+A6XMya1BiFDDbsC4pKhBN+0HjN0BNYyKQI9JHQDE5wI69m59pjbrmBejEcGDeDrzvxoT5yGcIZkAInzxPN1qZYT0nnCGxr87oXitVCzKuLuI3EgS0o6tg3cbuCS0752zNzaTxEhRVeE9Q7s78Smy/qIKXE49t0tPx27Oy2XQ4/mp1AuAvmdvOqnBfBown2CLTwb110dd7MNIOEHTzT8bD38cKgSGuPmjQBYyYA4uDOl4D+Bhk3YzjO9Gg9HFp/kakQMPJPbHnlDBZ4NxK4GbZMV6Dy1JFdhGTx0iNb4aMunnEMjl+Bk+137I06+gQzz8fOpcRCtnY3ZJudgVSN/9iPHn2xceRC2GwKfCAPshwfYXkNjwHXDLeLGafws5FMX/CxNgi0q9gH8oOqhqSRQBZKImk2V82DYhb4HD91t+FbYI3CkeSpK5oTD2rGdtF3jCGwbqrK2GiB85peGgwfzTtCCyWk6c7D3ruTahI2+W7OxlyJCMdYDMRpzwXQIFhqGKLkG8ImISQcYGKdzsRMB8UEokC+ZVhztBMYiugr+QV0hSh3GFhMRygzGgjE4Y7t1a/jYUPGXX3KM27MoWU/i6LLmqbBeKUUxrXTWM/NjQOdYhzgiuIq7DKmbALkwUA79QkMWdW6mNlRkoSLTRUL3A78fvEAkL/NmVUyLD4J2XLPRIA7Uhx+y8FMj4WxDG3FBpjoP6+uQs4xNyVSie8KAE2pwBl3jparzMI+VXBf0uSyT5hlkZHbsMfKxH+MF8jgO+OR4aUwYdmjMr+Oi3sKo2BGKDHm+EAdxRIQaClvPzS9EAEtv5GS37vD3WjOP3jQ23Lx+GrFBDL48oG+0oWYEBCb1LOGbBV25RoxAHzXkrDehSj5mKYoAB9+uvOnYphC5p9MHJu34zbI6vOsELv6TN82g6fghM1TSNOgBrjiM37Cpw4AT3YRsiSFmQ8cW8rx9x3Ji7DwbyM4db0wfFAjYWpqOsRnTFYG+DDZ0OSB0HT7wUdgGWGAyvyJGsyJiyPVAw3jr4n7nJ8mvaZqU5gV9J1YQqEMTyGgdLOyqy6wsRStv6RtvdubhWNgLgTEBrx3e1/WqIGjTAs8Ssl8a843nEtRUScapc508cOzgriBXGzQCv9Cv6NJ7w/vykJ6WhZpTlcxLgb+ojdRt69aRECF+3euCFFubSEFtyFx54bVfrENGaprxh4r8MlhqkYib9bC0wzIZq/PEqBTkd8xV5r9RBzu+KPhgmi/yP2tXXChlDqFgvGegh1T4r3LNpap/8It9dRzUSvDVQ+EWWNm0MdR7HGx/oCck2tnESXuhgQgEPpvrrErN6fA4BJdEGrRZihLfxZSalqoycR8ZeSlFBP7YRy06iIX9kYzVmuNvtLh9YjNtIg+W5UlZKjRIjqLTxwiX4LHhWzEnOV9WXvLNSxyRoWVZlCUU9Oe5appncLmGT6goI+VxdWnnvhahcViGwf41mLcn3DfARAX7IsJdyLsaDrItDXsCOyMCkmAD4Bg6VnxiUE9iGYCwP7EhtLPxRenUQUwTKuMtbKg9P180L5MEK1u8kbBH7+rR5Hu/yA/XXss8mBMy7WfrZtA44IidLCV18GOANJfZCghGQA57CKFe3991ZT3Z/pX65rwNJjpyGxs1GV3+10TgquA//83jxL+FWDtmWUIlPStFgAGYFnLt2DeRwwu1/YnNSlz4A8fqb+TXTv1JaKZpVilV59HVqF8F3pX1cMEntnlFz5VNRymVGfBKPvzsfCS6qhGPQd8SueJ6V+P+O81NPTf65H49VKYyoJvHVBXEqaOs67116o0xFWUU2Rcev5ErjvWVtXxjh9DxSPSa2WAurIU2ciDk2GRKpBe+51q4nEAfRyP2XR4Jfi3PYyubVfse5IPYfN21o6KJ93scIJf9EhHY0xRxtqa3Xt5Mk2LIOrkneIcW/D3NMz4q8kb8Ex+bsqBYdAl82OAj5B2rKmvwiQ+JzsG3d/+Nn3fuszs8C5ipiFDj2fDbt1furTf6gm8da83/3Kw4bih+3a888ezyHxokfXTmbcg3z8jQhh825IlIWJVPL0+qOalzb+n4Z+ej6Mp63qjvvn+Ttur41f193+X8dDtBXB3DSLtKgfyx/ngOefaGNQGYa4G357EXZTq4pg9i2sDf8a//xrvj6niuyO4IbEJP9Dmw9zg04m/bkxjDAh02ldpU2Uxs5Jt1u7FhLuien+2TSVmkUoV/Ji20z/OELtUZpVon3JHkVsh+iKTJohgdKSLUyfsI5hnb2Ej25rD1LeRpLQUeM5AqxG2aizZ0d97ZB5gOjz54uD+DU8J88QPRGWuZCfN5wleBP+zEJD5ZilrDaAX0wceiD315fdU3cmLn2dm++fb9Td9e37TyDGC6glXPl1nqq9RW1Gg60FktdKWunPWj6ZlYK63zTF4wR/37gw+X3/m4e1Af7cdEh4KykegLiKOrSlHV+qQoE3Vq1bRUZRaVSFV8Ig77Z5omeHcdxHZlU/3t7V3r9V01QzNrwdAI6vW6y//v2n//46u+fv8u26XxQStV51RSIwTeNBX9y+8Lchrxgi95+fF+xTedNXVhjRX6wv9NN8bfX5FH/koJz86z4aErNP6DQ14LPAooQhJQ4V25T37+5Vnr7Z21/8aa2+DV1fCdY2l7btS7Wi7Dziu837FpZ601cmQnBu/EvuELr62d2B2t4QNCQS4jBlFdz0+LfvntRb/8+qwJmY015b/F+Pa6IXdXRlXHlywTcYGsotDKfXnSTK4v6OpF//Z6wy3oSC0EcdjutiFrZ31ar6Ndsf0mVOLj0oUPfE/46kkzz24LcZvnCg88jiPmeZL/oFYpUpRVlyd3dkkbvBu6BrEOYrLqaNtYTzM8sE6FtMBUPgKmpnrRgo7H3vXxelUhZ6asmsilSh3AGEWQ02hm/6Tzocx6Bff9O3InQSOzHT89pdCMDhfW6jOxnfTli/Tly0FshP7Syn1gJ8/makW6Nj56u554fTn//S/PRFSN+zfrriN7morqHX+eqp653//y+Rm7UrgQxjsfUT/0/sa6+/ede0EqWJ8NQyv5e6O+bvjBLErpmtD788uzwvzBUQsF+Ac3frf+G7RR4FGkzv0tmXP78X4gp5Of2InzjdPU9G98PPb/FxWjxTAQ+uXzZ559L3p5uujzp4ue+aD/6aWoUGtZ7CrOJ+6x377s+vb1VZ0aP3xwSI7v8/OTapl03D5p517v/79sTH9I5NfMB1r/SwCFj6OYp0+fZv3++4sIFfoe6mDZxvV90hd4//H1DyXu7uh6fds1TeQXteflpeq3f4T+8b9P+u3XT+g7q7E2/u1/fNW//p83ff93IfsYsN52nJFwgHl2TctEvyh4lllZoFe+APdYFTwv/MqH6ZfPhdq1gNyIO7T0/IH5+eWiC88zFf9a0UDZnXfFG+vxO3XvnQ/Ob28bOXbTx/hoetPOPW728wL3jk+fL/pE7Af+66pKLH/9bdI//nHR08sVXxfVip7kdLBe+1icoZpVN3QMtG7UgAOe318/kPOqb9++68aHWOuTKfxT5XZZFj0/L+SubTjk3JnnwvysCRkRQdyKxr8Q4tqNjSWkaSrkZmGNTrIuHRstLyL0dClj/Onyog2/vb9/yL67UncP8m+9ht5fD33c//WLhh0rz23OyXfWCl3WUAcEvTRyktisriPk8vvbRX/8cWAPiSTJ631iLX/+5bNmYjbPqeWy6ulpx7auiYTFFHTGFvzS7QTonINDb3R/RUe7EQxVDJymSt2oMl2Ci0vRpQPkCvX/IIcO1rjXn6cjUp01lrSVfKmzdLmE0h/ueXe0rwvjWYqk0I2Pu5bde5OGPl0RAYh766HX7xu1H007syei3GQInI7NRctcVbgGQwavL+vtfz2goLh1gFwWcZAnO77HfZjS4BEDTvkH/Q7AZpxFOzEJit2MvhNC3E+uQynrIZzVbRdzTvNCW2s5efh9xH4GRP3BLNWq+4E3I5VZVdHRgxHWpSPzkKAVC2anVqzo0CThVqALInWlmkKH5dsw2C0LtwAAEABJREFURqzPTm74Oc3KHcRnJz4rz8+2txsB4FRj39Jth34nfoL+OLpQgdyXbAtDrOdDBzyM1ztWsJbMy3gRAX6gGRP8mkcS4Akjc8x15oEMxZg3hsjnXR0m1qeZKXNZJPuugFvoQ841E/fT10G/Eb+GDncyBW6syPPzMF0w/slpQQMgtlEDjNdRCPhx7bH/B8CyzIa0xXCr7asTIuIci/P677+mNfw87usT7voy6WsHxkEbTnl4hDmfiHHzF0gGDY/BiD+V+JncvB0Yg/n72jRGf4CvDZ4zPPqmcd/wM09f/2cQcephPoadAG/cKAy20WP/Ge3P4+SeDHd2P6asB/nGwuo6WBSNh8AHz0eymcYgoiMO963VAP8wZj6dxWYb3bffuSSZpYy/pp/lHdhh8Mc+3wD8ojKAh8OdhTrozWjwtm4NHY8f0O9zRN0YwHlaN/c8b2gIs12W1VjEHaX+BGNKpomIeyspNI7EYYHuTMkLt+CQzHPyIT4iFIl9AQnrxUXlGEWhKyOUGYoI+SjlbN33ULKYKwVxqpNqKXf8hCZ/0FjvnSI04o3PhlzkNPoet7wdu+wHc995uN/x3wYcFEjH0+OCcLRe0NC7HxFDTqSpuzq+sr8iwioOYFT9TvsYPWN8ZwKWrz0XMKoU7ImnrjrVYY9fmPyCufpFZsAh62aeWRK7q2ae3uZ50mSazCHPdvuG1BwvoR86WLcdX+zOU67N46B/oLf7hlP1rghrBCEn0+R2G2AcSIcM9z3XkWHeDFL8G00fDzvGgxxeiW7ltAeCUyY3IqEXdfMgFgbzKKVQnIssHVPGDawS4+Siw7Cxvho0trXyIJfomSXBw1+lqMPfNyn7zDFvXIsjoTcf09lXBhf3wOcRliZF0ALGtR6VOEzTrMJNoBT4w4Np8FI+rM/Gejt5crNFvsetk3nv5JAfSnd87Dge2LkDKw9sKw96G7QNmyJi6I8YZYYYGiAF16cscSR4aKiIOMdBPCwDMB9xuLVe9oNbhu74RZ7zzWxsXDIRmcyle8AZC/bWeADbxnVEaJonHvQqOVaJoZ8wrIFGHbH+B7aB9gN/dPgxln1vHTrxMhysszMu+5knrKUxbzvggwYq+HnC7wVfdubH2ubaeOa3uXbzkL/ygcb+7ff4RoQ8b7mZBf8UYRxnwKUzp/thDKmQU47RfRAcpKPHWP+sM9tlfp6ANfwCSJWSo63oNLPupmnWxENnnepdlvk05HU9DvtdwRUwYghD677yEntjU+HGJsNKa9sIJb4JIFlvXQcPaCwvQSLrG5HwbiNGxh95xZp23/xcJ1zbBEFkKB1j2j+10TgaMbFttU48RC9algk7isnUELiRm/bFQOang3yQuzsK7rQMDd4Tdk8kbgQ6wzMifvhIHLAiV6wvwAvGxsYTZVU7m847/W3r2tns69DaFvtit2zywToTEiRLbcQZLRjkZH3Qbx7vY46yIPHAiUhsCHSzLbQlVYj10JOYTXeYiVtF78Q/Co0jIqAL9C/k/YxPFs3LrAp9gHTqgBgUsF70VLIM+c7PjASXdUJeHBjujSfnqXO+D/0FLvbu2z1++4+2wTAiNE1V8zRpgcfo86J1WS5aeImsvOyDIlSRj4hQYZ3M4J4wyfYY6jRJ6Nnwq3UTR0OHhl6Pa4Y0cb+Zp1nTNMELK0PDhhl5C7bPzJmf6WzLytpzDXEeNHhvrEfzm62D8Wmt006QD2Jo3AGsV4a0c293/TGNQooI1algX5F5RMQ9tl2ml0IHa8B9r5EzJ6GpFX0rdMs9f91W4lZU6yQfXgeWE1zYH6WkIk7+1t089/2QW+u4s+6TtVLLhC4LcZjtQnTeiZPxGrznu69SlVpV8D8sGS8SgobPhu+WQT/mPSERm1CEIeFHDuBLy9/x0/AL9bERI1DlFzT3V/x25UX2xhv7ygZOx+e+X3suItClqmQZNhj3tt54CVrJs4YfJRsQNBU9C0D3p7Mz3dEr4XPavCzT6Ad+QFl4wAeZjs3lUnV5ekJeIgP98Rdpi+ymj+sHuOKwtKSVyYHT39bN4DwqmRq6gOpr0hRk4c8y/Oi5eZ7AmfDTwUv6IdcN35vWa+e6aeMeelCLLBQ3EK/CZsSTPn1iQ44B+9UxXamxG/daXx/E+oONoRCyyJ+FdVWS9YsRB8k5ciVy6DBNhY2NJ03zLONb3kYsbIP5bvs6fFxKaCHe9s80Tcooigh4VNqkzh1yTTOdY2bcC+vEuCsvz1f/07DjT/DjT+KbafmTLmxOug6uxP3j48qHnw82md5G679Nu5I7B3ljnhGhGZ6F+5AU6JAyn4xED2AmBo40cVyx4coGluNlvUCXj4m6Iy5W+G7UpwW7bVOQB7DX47A8+/JGLX//OHOtk7MR6DCdvrIfcaki4gc86EspDhk5c2jH5+9s3JtnRDxQ0LlqRv4Fv14ul9F/XFfidhvr4TbwSxbW2YSclI+IkP/zMzImkycHPnuXfbZTe3orxEQDDj78OZb2o/k75hM11n3HKbF9IqYzNbhwDyjWHaYRIc/R9Sn7wzw27ludDRwp5ZzztWuQkSJyrCvfn1dicOoi2XdjDfjeBV9xuA459ju19Rg6N0a7KrW6ood9uxKnUqpKSaCoTlX2DYhDjm1ApGyf/Wu8aS5jztemv5FbB/dy54HjcGPz0GMrsfWYabvvFzC1TCkUUeQj+PG6vfHccuX5xfirW3hcR3w21unBJuWshVy+PE+alwn5gZ4pj034djw7KIaeN2hv5vex641N2e/f1rFJ9/G+ky/Sypq37pmpIDYRiRbEEhusX5YkFjvQAVrqk/W6YWcphfpSwQ+J07Ydxy6PW5eIIsfs431jI/bQRixv6GL/RAR6T+hd5TUVEWP+an2ptzt15YxhF6xViIttS/TcqVHmRaR1YfN5Iae9Vt06t58uT4Nm6Mm61ONwPoxcKpCGjtbJFbgzHlHgtYy60zHccgJ/2Je1TkI95ie9fKJWo0tElSJHvQJdPlZqj/9fh+4HbO2HCq7vr6cuK3VrxY8Hz6LkHzKNYx+5pvp5K2T/N2Em0FVK4KdkPVbNc6U/MVaVpdAWaumEzhMfP1Z9sO7f+Zj2zmb9B3Xk3PzGRhQs5PjEu92yVFXXtNihDRXyn2l1PhZ63+Og/vmfEb/dPoaut5vphZ1um+jhh3noMrM+sqS/reCfkP8raT0v6LQA7k/QCP6piFStXOMc54rlPvERpqADCJxdyZw4HHt3E0fUis7cO9xvEDl/5nnCF1WZBWwpMvDpTk7veoxN6BfBHBuzyaav46pxgNutUxsyu0BSUtNWcrCB4ZGOjUmZOXHEfB+5k4wvwwc9DvkPZX37+i6vK9dB9aqVj7Hfvvnj5w1+O/rYdtEaEr9MA4TcPvj28aEBYSjFaKQSsI3O58Q2vC8px7zb1qQb9+0b97ob7Yg1+bezbs3Ha1rENCLQdQKqLnw0vfCBx/dHr5XwpjW1yH3LufDxKhEh9LKPnZNX1s+N9XilDp0x69i06cb6N6zIXKmpG7XzzJkP4lJYJy8SW9784GOYssaen2ddxkcWPgg9VWVxHLjn9wOcNuhGjY2UwD/87AYcGNtYHDdq/Ovbm9b1ynNJhVcACUzDnzdqy8e4r1+Hfh0eXZJjZLsufOh7ejLNTO4Xecwgjgh+VPgpcr71ltpuhZwK9ArNSwf/zIWIEC5Sb5213OS/ze3c8nASq4UPePNcdaEtpchx2Dd49a5g/nc+XFunl5dFCzjyEfAkvgWfXG9X+Z8Y/+BDk+915m2+6iACI1Y8Z0XkOUAcYavf/+V5fGz77fdZgt2Ypl2WmXvGKcs+cC51Pkhv+4deqReP+vz+vioheiJPnvCVc8iyD2rCvEwKal6INdHasB3WjGkc3THEH1LIurx+R8JVun1MevtW9PEGPf5948PeSu44X3m81fWtaP2owjVQmqPOA//3o+L/1EKNF7nkWl+pBbjgxMEhDZmkhg6eO3qroyY+82Hw5YX6sEhZpO/f3+TnXLF+I4Jn0Emznz+YCzglgHBl7vQO2kqOdZVpU6FW2gdpBGZZLvde+kqdZx/1hY+NF/Jk1hPPVuZpWUNPLkqVPn2uujjncc737+QMsRX+MGAC9MG8dOHj20zdmuqMHxNdQj8O8lmqikhFMI499pv1GzGFkWN08f0vOrwuujwZ1xwafqx6eg5gGrBtN3399lU+MsUaCkBy32O3sZ4+5HUvBd4m9shv1LjWZ2yfJMb9kff3fzCHwV++vKrjpG7FdB4zz8q//fZJn39Z9PnzrAjzApkzQPn8adHv//iF3s9noEcZ4GeYD+pcpLBn0qdPF2JYVAsDEvpd8X0Z9k2oBHuhLPcs8g8bUEfjCMm2taYxd/VHWyCUMuh+xL3t+Ns1aON9Z+fZxblmu9y6zge+yJh4jmijfn9/fdeNRPMfXHE85qWQZ1VhoWGuADzNQxwd+8XQSm19uog1mvh/pv4U9Az6vk76IAdgZBqzM+1K/Pws5H6WIPdDUw3oNWiMp3GgDXLb3rUfh3aerQiSmgmZD3JS6MfSkv1HaUF21X2Y/owdBRTzOelv1H1xf5GC8wB28I1TJKUyUn7fdu3+4FnEz0X2ey1FJZmHeRK/zmBFsOt+5RmFIaGi7iqy/hvXhxp4VjdNa94ihtQci5frXxG6F3SdsD/lcURIdDq2C3Db7XNJwaTlFmQm/RgkoXHccZrXE+MJOGaeLcjxdXDhtsvIXdYrgkEY+D1p47maruQxo4iD1nwM0onrNo0DeLxh58Yztp9vjz0JU5DnoYjEp0WZISEzFMMvXIgueBqH7Wvo7dYD5uk2IhUR7kLd8efowjNUMOr0f5V9kuCZ3nE4jg7vJumkhRi5TfuucYA62sePrw2Pa8s3r45OHosI4hTk06T0wH8FJ3FXxFkwnLBtKNRR6n8O/xXvn+csx4aF4udhWekBwwIpImTnRJx4pvsZzEM/HUb7E04a29DBMR8aeGqA7odF2Vfm66HRetAXfwMPe978IkLB/IPvkOMJxsbJ5MCFyG0j0X6eNo7HDTIvYPQ98TdgSp47ZcDFPMGhN1zgccTJYH1+hohQxAmQjJNLErIB45J56fS7E+8cs7yzJ6UzJ86rCHdi0GLSkD+GmEYtmZkxOneBzsDPwCTTzHIeR5Pn9JfjbhHzUijiAejHVIcnPT2Aafr/KyfEIfiJw3ks2WcG8zyBqX9yhuIvo/uxy2pgmgwuvCEchAj5AN1jlU2YyotWMDX8xxxTss8eYHrzsh0nXipAjghFnGCcUhJqn10PnZ1PESeO+x2mbk0PsZHlPIiIESPPPVTsMDWcvDwaA98/HveI+/8B4DV4P+iRaUrrXvLU0Sh+QMxkBkackIQiUxmnLtbVffN3WwrzIZkPjR6H9fMHFT8QH9yhfHPzWMeiELysB8idBzMN4OJvZ4TxPGgqtDHNgDP/WuujwDJEPPvwb/PNq9EHvNGPmQHVVFkAABAASURBVILNCRlmBi5rBXZCF+sUEUrmfo6Vp01r3p6LCAp+4QZwL/zgj3nBBST7nq6yFBrkw6A7Qbg66elwRpw60JXoFvAjUh7OlJKfGBAKMcBvycIvV26jor+G3fZtc8B0HojkIeAQyDK/cYOCv9VARejQC6XbD+jy3MF9QhyEiV/O4UPaId8tNtJEBDekCR8UrqzDMR7odu5+1iXxSQZz4NmvB+vNiMOm4AZttwPBw3xwHREaNJkKxigr2NUVkdiBbuiBqoLtUMAPlx1DImLEohFjX5/8Q+MI0zX04kEIhv2O0+F1sJl5YKt5ms7QwBkAnucOro2b+Nr8slgXeEF0YOd+t8lzg74FuvpKighlKQpoEqU7zm3Q9d5liLuKY4wwdR4MmNYJbeDYb13nYXw/IEUE9lZlpgpvSNPkHEyuQ1YT9irIK8kYuBH4E1kh5hlPQPRDEtPgFhX0zMxxLdZfG/Y3XhA22UavnY7+Btt94BfTiqPjy52NjLFRjD8zrQ8Pk2XWiL8sSYqIHyCO3k/L3BgOaMFgRkJlfsRBgrAug4EKP6n4ShEx/LOTpObToK0lhx22hWlyx3E6Bm5imxT4tsn1Z+PjRuNF2Q9jfiDn3UMbH4D51sB8VyeOmKh95MjB3MaL7Y3rDZtCUtJHf85j4LSTN/ng2tbxielBHGfgc+vlTU23pVjXUGYBqmS7epd9O3yJXaUk41KgeyMpgkvbKA5fG9fQiNWO4isxWP3CRV525BsgE6I18aJwYOwO38wCh5QflL3xvqP/zgvOBr2hkFPnQ63xhL+lCEnIwTyhDhD4SGM8dP4njggcEu7Q0jCF/BwQURQRAGto+LexVhq8qkIJv66dOGZJgaYhWJLrVmUzIRHcexs0tq0rwAnZxgO7PtjAWgmk8UpJFQxvTBo877b3jrykHjStvJju9hV2MQyfplJCGakAvK5yyOzo1dAPWbw4WYb/RL99fUBvnMLLUAW6UIkfj+FubXzss0zzQ3W57znLQXuwz/Ohm692CA/igera0NE0tUwwFraLj0Vt6GqdbaflllIUEUDKuFkCO8SBvYzbl6eugd3O5XXkGgjgBS9/M7b7XhI6yAevp04dqNVyQyKfBsh9LoWRHoM3Iwr8ZT2lkP0mDsvbictB0oy627pAlyDwGqm1yptJ0zQpgkFJB/4cvqCfxG8Mdy7k/JDMb1whL1PYankLuhcFDrGPM4tKTlZSCY8LH3zqXJQlpSjEgCl0KaVADx28xdF7x699zNu8zESvwkwINuJKwX878XEd3rHN6846G3+s94A3G277scHnALos57I8q+LLkuR6GKkoomAv+PhxYlPedjcbICkimQgV1qK7gQIJiMM43gSdoTErv/Tu6GR6wQsU5B5a2fRt+ERoPmIDb+MMfVmnFzZQzUMhOU/9EdYbKh28PuiCqVCmdU02iRadsUI1ktM45mXITEWECj4NeZ6gcTKkzlq/srGPy1V5lp74mMJSGbhCTu9NXp/2qRSKiB8yu+0BOrno/j58fow4tdZ14PSVDXT7wM+X8gF90Db4ev3s+KazbhnibHwQmsh3gLzIktqoe64FjdpjWwRxyQncBDT0rMRhmiobTRP0iyq5i3laveFA7Q3qt9jUyaxKr1VJEQEk9IwN/6SSdtixSTc+tA+98eU8TZoqvOuiZX5SqogUYq0LF4Us2zIjgmsNPr7eqA+n/R2fNMD4GnUiswy8jqIrubBhZ0NWFwNAZ8K+8f2mDV9C1+AdRQv5+vT0rHlZtLMmr/6YQX0d+MTAtA1enIJirCNMG/GwTRt1+MCAGbsi0J9cdT9B8pppPKeaRykFesltJSncohp2dHihKQL4ZT70/PQEbsjzqE7LDJ1CbJK1cVAzN+5/sAYvoZd2atlO/L25/AT9NM1K9FnmGZ/SJ14BlEwVamZXQgtrNqc7ebdv1uMYfsws6NUGXSkJ702OwbzMmucFHHFf2YnPMeIe4r/oan6wQ+neOzSe71r5qH1lM9/6BbFu+D+zokNVRCqiSEpsOODneIUcQ+enZZvXbb2dYxjsOdvZWA+lFOLfyJ1dgV3W0fhYpQjJf6DiyoeSjdxlWpV7q32fGTKtBBLnhc3wy+VZ9tvCzmYwPrF+G3ZY345/jBsR8JAasbqxIZuZ5MOsOi3SHSdLH7wzC3p1cn9VYKd1cy5Yl4NcNo8DGzbWdJpPncQyViPnDuLoVvhqPGtyHRFqXresJ9EKHUoeKvBO2Y8SDX7csXvlQrLMzFBkClYKcO1hhRRhfgFuYy7U4ZXTrvmpqCyhiY9ZNitLU8CjU9tev9+wR9jVsDHYaC+SDurKjlz4sH4O8nDDBhhSQxL/hPw3nDdsRhBydUJ2lQqfSbL9jWdUyIUolURffGN7Mwt2pKSu3iXMpq/RH7FmzPdY1ydQBq8Ao5Qccvgd90vhgI2Y7eh2IyccC/NqjAcEgeCIlHPh+fnTyPOVvIXV/QSJ2izifOODweVy4QPJk55fPqFzGbEJJbqHXGdE/4QOz4sWanAoRh6LI7DxQs2ZqBuuH603RiXr8tAddViDE/x2uW5vrHnXp+t11UregK1Eb3FkKfikK2GwTE/4/UJdTe23xse1G3M42n+bOAo0CVRkFcwJQMoiFerSvDCOozmZZ4ya4zXvD5EHefdv//qNtY1A/DCRINbf7yslyV9i0akn4v4QEUrqTEGvAZnoEORJh76RM5t8eM098TExFNi0A535LtOs1HHjOI/HB52XixABn67WRO4eOojnNM1K/nvoHCno+YHYYzTQiA8wEIHnNThgrKuiz5+extr3s8aFWsBjjZZlUmbApyqjKqIoaIXd4shMrrEHRdzPUlSyAjM2HPKH2RvPAjc+bLx9+04MN03gQAqdBuyslRsf5v/49+tYV52Pk6Eiy0iamVorjis8PoD396s6/r3wwa5ODfsTP541OO3vkBY+yprW12dKhewf+/jL1696e/vgY/RV7/D7+FjxY9P7+4fW7UNJDWh91dE+tLc3ffql6umZNUFOiA963Oq0cM9+5uPpRH38GB8oJev7+fOzaqVLPWjcBwL/FA9EgiCVEsSq6fX7u/7tv7/r//p/f+jt603//q83vb+u8v+nOVlfzrHWHCcguhyHmXuYHUa40Lerk4dH21VyxltV37+8qWbX//F/fNLzp6LLpcg6SZZtEOS0QYtTGow695KnS+r33xa94LPL9KyvX6/a4Z3oqvsx/sIvqjjvko9IL5/B//SklffqjEW//f4LuTPp433Tly83Nac1+M6hmjgkqMX47su/bfrj/27ov+jtten/+j+/6csfN2230Ou3D2GVNP6wiJQZ5OqqsP6spSdy8jiagvgsfCg9uKe+f1+HrBJJfZMiNA77qt+TPhmcqC8L8XP8jbBub/r65UPfv218UK1a8AHCf/j5wv2PxzzyTNQ0KXOiM0Hzpj/+/U3vb7ZB53yTzP+XXz6plAIuEAVdDF0HvnQJ3amxlBFlQYMQMhdw6PuEh31FqJVcozK/d/4HI6y3MQfdhefp34jXb79dNM8JuOZYTiNnGzZ9Zz10Oe1QR7db1zs5WrhYlqchk/DL7nGKud1+PPcE8wYpEet70dev73p7u+KHxlyxm/TxcQz6jY93G/XJvjafiCrLsewsmEDMtzXATc1L0VRnwUTJM8gT7yOfX2bN2DOMRl7I/yX50dV4hjdv/6EE856mQo26oIf90sn/Jg18ie36AZlSRkH3ItfqsNNwbHiFlD/97VoVOg/zJjTjYmI9l0z6AD6vGFIIWkbCN1TrxJxkvz1i5HbnWZTXXuz0dFNyT8+S2lgftw/p4x19u/SZdfOZeiLnuHVHiYB3yUqcVvCP0e7URHMSzDNTiS4lKrWzKhWKELE+qKft9EdKgcObQrallKJqp4TQCcGSfK/vNpZ+gF+IQcmAQiOmomb1kRiMhQG5UWTbxZrvxKN5/TEnU1GnAt3EUUogR9rII/tmxx8GpsbZkHtwj2ool9CUTEUEggOaHTi4lrIk+HEHyXYEMTTqVIvqVMEr2KIBEUWUMejFM3ZXQO4QBQUrIhQMlFpVSh34NnRHN7e1TFqoqbhg6J5ZFBHI7rK9SMC3HbqmznOffjryTtQwdidWfvY6fZN3HlIpOcCoZosqJwfYQyZcMuAcFP1AXjvl9TaGO0gF32a3xmPorz8h/oN7xL1FWoT7UoTb/zXQ/bDAn+E+/GeD8o+LQNaj/7/UmvYB/wkBKkvBSScilACnHqC/HzjILP8+/DPdY+6BB3v4+VejNa44YEUQ3AF+EvigY3Sc51T8hbYkgR+zf/6ceFLoPAYfBhNcw1/GTxTkE2kUGTFg7KShcz+ZohfcVM7F72vjZBYlfAuJHmHOIWoGpU9izUHz59nJvp3KfrAQ6I4Jk2SkIgJwK1r3Q5mh4mJRhNwmNBxzlmeARKV4kRV546SyUD0ujqEfP5EJnz+Bqb+cEafMvwwi6a/XIcvi96dhruK8RAz+o49DrCO9cXq82Qn3cfPwRGCXKC6CntNDGn0ujPMA3Y+Gs3aKmKGZH+PmbTVdAA58ypBOOphw4b59YTAeKjBvW2O0QgfXloige4e7r0CQDYo4xyNME5KC//gd17TSuBZHAI/TKrqORJyjSWs93Iq+5z0TyDuvrZ3h5OA88ZXxI0KlFFWK6TTPMp+I1I8DRPvCeTvGfAGNaUvJMy/IEV8r9OPIDEWE+OGklWgTWalzbrhA4wDvwR9xDHVwaTiZ4tdnlwdNK46DG9bBAxihU8fgiIB31TRPw5aIkFU1aBxdju3Gi7o3JQy+nngwqNxQC/qi0cAx3x0854PpI2LoLGEHaoxW0nkDO+WY18gVFBooEvMniMM5tLNR45vJ6I98a0Me04LzXV9ThyLOGFi+fbNxN7ROYzYkTn64cgdIdKSR/fMnYBEozk9xRILhdUHfp/kaZNpMOV8O5NgOzw9AAfu3sPb9MGyILLxAHRp/yo9540VAH/C3MOLh4YggJkVJK44xy0TngWPfVq08VHApMVFK6o6mTAZk3a28VPKcC53/MaUAJ4JrYNjA3Bjn2q0vPW5oxGTHrtv1xkPFPnL2Bw66GreQw3WqSmQ1lPLm5m1stvJiy0uG9TNNA/9gvuHHjqwcekh0iV+XaeUD1S07mXD9nVhflXXmfkSq3XWC1aAz7tk3MQD9Tn5Drop8RsY5cPCx8T3gdqc+HXfciJBtmOrEg/msZZl5OK+KCPmY0GOeZhV0MWRq6GJ9DvgYB9FyHniDEVHSIA1FkOsh9eQHiJKMMc2l7of1wSD8fL5IWF8oPAR0OZeMapKI9BRjTREx8iTM15PnHW6MWy9vCFnHiBjxS+IVURSRCoOKeke/obBUkjlJWUL+b9S3aaI+zJqwf6bW2TeLX16oAUJe46V5Z106hhkp01T86LjFD72kzJTgKo6OswglPuyyns4bb76479Z6H9SqiBj2beTUzosAUMa+AAAQAElEQVSV7kclHl5Txhe6+zoLL37MBzIr687yLDIQW6lVxg/mPF7Rz3IObggdGQhBQSlKaL5MxL9o0IbG1EGerGwQ+m8qOL7W/wF3k7CFZxDWyw508t3zITHe8LEUXHDKwCh8Q/bnNBWJUcfJdJgjyHnx2XmQP18EBi8IK7i2xTBNVfMyaZ6rHC/TB3xsn2WZxnllEEchdxdeMr25xiW5ttMQiJCMHxEyD3GQcYoUMa/MMe44+6VHafXkf/JzIv7TPCN/GjjriNE2eAx/sRm5P/6JS0zMkryknTmLiPvp60a/yf62joE+4uVLQguMuLFbQCNSDLw+8muaJmK0DL9q4AfYh8SLpNgQSeLfI9E6AJFjuyr+CsaMbjvNs2QqyAn3IVZEAOJoKujs8YNgeIkPP3bPQwNGpAZuRMi6WhnH3uugkp+2JeEvhTx2grTbEGgK/lt55vT/G8t4Aa7zeeQlOfTQES/AgV/qfyNfDd7Y5vsHdokj2TRY0LfKfHCEIoLxsEoDuBgqRpxj41rGOXunrC63jXXn0YjQSgzXm/Na2vabRA5k6cL9mhdpmiUFu1u5KcL51BRK+HS9v79jq8ekwvq7sK4u5N+yLIroipQqcRI8IdHKDtPKrkHDgILzI6xrV2/BWtjGWpADwnwEUrKgx6x5nmiLcJ8GLyLegcaGo2i7/UaxOYbfBV5qcd4uk3w4Vxs49l2QCzEYeeaERvwb9IiV5yJCMzbM8Ej6UvBfolqXbZtmEocXbgEdIvNeWRsb927rF4xDIMvSOLAzhqbDB6TYGH38NGqPde93HZwjngtoBvA2HNStJJ8MgXgxcZBDrlU7besNkg4In1c5DjN6dmzb8UvD75FSIR62Kc2Pa/vEtt/IgysbjN7QuPI84L/B6/Ed3pioQrwsUxwbz2sdeaa1jHnE56zNHqvFNaWTI8fIqZk4LORFKQmLGNDIwQ2ZN9a+nz+u948b/viyjftAHzIbvnnz30T6+JDX3FSnQZ/wKqWQFzObCJ3YWGZyPWmeK7hJbm6y7rofETF6EQleGfdLcQQwzfOI7fPLC1ddRo0I1l+jb73LkGOfbNtVHx9vSuIyL8hNDVtn7JxYOI5fIzc78Tz4SNzJPa+DZZnZNJ4104ok6EhKxwGY5hmdZnnMS6CT186lZZlY+w64WB87cjp+STk3zS8i4PLTyWWDwZWPVSv+pYtv+uCLIT8QvT7RWnI9Bbpztu7yPx39dN9MXy4VnRJ5FZjwZ2PTacUn2w9WEeQ29tGocu8qxCS9vop0MH6liPl5eCJHZiCxtfM8Yf8YbXHNeKq68KHMdA2f7RTjG2vJazGnqoOxjiGet92XywVZFX+swzbdj8xAzyQuVBhkn3lqjwo8jcOeMJ+MxCfn3JjwD777+uUdZKlk0cDLHLbe+KB240Oi9YgI/DLJ+YtqUAY05EcTY526eCOXLsAk2CDH+vxVlu2EzcCZXWjh0lmrj/FTjqAP5Af8ASV2IIR6at/C1VlCTbnp4/rOx4N3cKVSEm4iV3btrPuJuPifJn15fhl5k6WAN4slrELdrsDBF4xGXExYSuDzVf6nrTFfK+8j/vBhW3/7x2d9+uxN9a7X1+/IaHK+Gayz68bHB3lCzUn2UDr3+WYgfh1PmL/ureW46zihkCq1SWGspn1fkXtjuCtYZxGhIL4Bgwjscwee26i7u5I5phTBHJ2DOUOzAIYa+dBsMB6b+JjitQuaEvyIItN7rbntpvHkD7CwUOPjk4ciQkGnWwZ1jEsppV9+/wT3Pv4ZXNdN58uVuNzWD3XkG29mPVfq+MSHjGWZ5RrOpDwX2L7yfu2Pg/bRb78/65dfiBn3IoUUxP16fSPOH3ygeEefJrRCd891lUxlFNboPu6ny3zR0+WZtXX5E54u5NwMgSVoHLBWINvw9dsf+uJ/ehZeM37ynHNy4QPRyv2hDwpphveCXqUUGOWojRGpiecir+WF2sEyRcdOHFfmxREyjWFm3b9T8z+oDx98MfA953q9quEnh3KmhjsendxxTjRqQsffyWQnEbMUFfKr4ZMzP7pm8tw0G/esg1h14n2jDjoO3Q6GdkapBUh0RSFdP6746kYIur59v6LrrsV1KosyE39WoymgdWcl345203LZR762feajxAKfDmz0j+ED6z8vk7z23LcNpq/oPE2TvvAxrvNRt7dk2F5OZEitSU/UQ3qswZ25rpGOfBAUdfr5eVbbAzmNNbJr4b6Kqnp6gUeK+21Xw0+wkRi6shbH36jlg8zHGzoC/jgTAXJP7D4kWc4uuA7ZyxL65fOs3357Is6Vmhb6+vWbcKdW/yHiY5ftmZeKD4SeHR9+kJfvIwaIBRc9UML2T8TSY8OfiC0l4Bt64oPtL79e5A9Enz8XvSAz7WdienkOffpVmpZVPT6Q+4GMG3ylP/74pv/x379IrLZ5SZUqBQJsktQ1jtGgA/l0cA+2zEwpmG/cm1vf0KHALxTtQi171ZXY4jp1fo74wQkKM9uhlV6/fxDnQ5mrIhKddj6ObrrhF8xVh876wFQSF22G0ZPkOBPDZX6R1/f1o/MMsWGXa1wjT7CjoKB8dCX9YC0f+Dq8Nrk/z3NB51nf+GDtPLSeuh8RSbw+ka8ha7utu26sV0+71o31yMfQbgVRS/A0HssKPOcAsj1ggKjWSfOySH0e8Pr6gb6HrrwrrOYLnvPhcrkQR/CgMVsRE8l5lfr65bsUQp8ur9Hffpu0LJP8ntCkgfnBffWNj7Xf+Oj67dtVjXsgU+SUxKOffGntehd8hHzb9UG/kXspr63CB9Urz6y+fflvAx/UZEUoua9V6mzDVlOb18b7mG3eeRcppWiaq6ZKAgkMZOzM/+nXgI2ho8euL6yB23o9x1SQP/HR9SLn8C+/LvRnZWI72uECRZ42dGI/TVWV+B04zbYrNI4YrX8QjkcW6qJ96slzzj1xf7/pg/0Jj5kvS1cOJeWT+K0Drtd9ICdraFmqFmpDpSYm6+3gfrySEzy6yz62r4RI+3UQkZsRVdO0qOAXvCHXERYD95ONWiM1FOeRElkbYJm7XIsFoxnblmWiBzd4bayHK7XHc35/jAg5BwLdrJ/xDYGPIsQ62LTxnAH1OB2rA+UOODbg4a+GEhvPhkaq3J/cWk/X/I33hm5CBh3DxjovpSlZOxs1YMdo+43XTZHemvFNRKojRwp5nWUJGaRgXNTTVdv4Q+7MW3eUDVrUQGesG7TCN00bzvV4R9+dvmgLvqzk4cx+2kJMHI9SEn/uwIGvA1FkOLU98QViZXvMxwALDymRWzJlXhWeCZlIAIt3+hbuKx6feLbwNahD/xu6b/jLS2IwMp1BknFGTFgfCUNDJwf97NLI04EP3mg71gBCD06VTHQp8EiGQolNCY+dPHMcdj4SOwc2/4GJ/U6rvx6Z6BDn3MG628HdoffaTAfSgTE8yCLA5nxc/2dtoIjn3P5n4HmD+f8MHvtfgQdNcwTuBBGhH/IiJE7jGceg+xFxJpdJDaApIkaQafQ4PGdoJLVbj0fEwBNHBJQG+j4fOO5bnmU/+m6NanDf4HmD+3CSQSBExJCRtJzy4dbgvsfdRoTCnZ9gJO39OiIUEfcrGvq+skxDA3kUYwoL+SIuR9JirpywB3cAQ2FRVl4OkiQzTkQoYJcZyiIpU17Ytt9wgGTelvGAgAIyGQo04eSjTXh4LDwAq8fp/IeNTJcgBPM0Y9r90VGMxjIfchrKGy+Yi0GTir+1mTno/GPcB/2ImQfvEBH0Qm74pS/6IR8eO1zQUNSyxeLso9/kh4bGnHEMxj+BUgpOw7ADB9PAT+Br+N7XPDufqBCekgROEBcESPQl+7yU0wbQZNnm6X6AVuikkmeMrsAfw9wADRBHRMDnT2DovHYHSAgigt55uvsYs69O3dtJwyTnQDxIJtvdMcQQgRYlVQh40jdH0zfwjPuAzqDB16cd6H7Hl6DqknNAHKDiCw1/PfCZllAiJGTVe2EMyWcUieTE7eq+8zCYGTKIAzIVdEx3xnWMuXGNMOeyi2IjXvIRHXyBI7l4D9oMrlO1TPJhGyB1WOS2lFCEZ4TejRvPTswP2oO2jTGBbTs6rTFxIeP6gWOfHzyMmrdlGk4bAt4FCMjsty7ncRsP3pbTkdG1s5ZBAE8DxDF0UyjsH24ABy+/B4VgAAqcMuFHX8bDiKnykHEqKjGWUYaNjTzjUrYjwfPNcJ4mYnHqlCVUuBGPOpKJvyTQZLpx48+Az66GnkM+OeI86Sh5sChsUwS6Ii8AqzRubjxU3dB75cZltTzO0sNmbuqSIqhNxM5jjbbDvzAGK52H5QbdhvyuyFABcMpoI2LoOPSU8TR4e+0zRV5i38CXTBs8mBaeABIbrbvuNG6DfkTIc+ry1eifePi5N/mhC6YK6i2TIBUeCZLX8IAEDtCxH6NSCtMhH/6TtVeeRHf7Cf5R0sPYQzTIedji10NMDZoJ3pkFfp0HrJ3cOAa+fyIK9oqHK8Z5oNvw7wAeDuzvG0+gB7HBlfASgCwehEx7kDs7cVjB8UPIwbX95DzyfEQIbFn/VPCfcHPjmjXF3MKLxMwLQa1VkTH8vJPzw5AAf0CR7bEOnZwjPYbPUGnYsTOZ2FfrpIiQD4aw/4yv88h6nfkgmb6j/9CT5HE/Iwcv45qeS3i5Z0h+DDTj7PjKD8+77NMJ2fMyjRetp6dZMy/IicGVB0S/XFQemuelqhA/TgWsXGMCVadaeQEoEn2NwzFv8rqZ4VkyB93MuirIKTAYqPx0dN9YB6SA/Cfgzxjs6AbwMLwTF9tWTQtd4t9AeLcchJuX16YvO4MHfj8Isn2wtx0fI4ToZRTNQ3aojvWcglyeraXK/BuZBarKVOS5ykNxFkkgZUl83gGNw/MndEVgL8I3NgKsv+Vv5OCB7g9kzCRoJ49GYEfcybMbG01+AVtXpMPDPnd9lmPLA/BBrhysfbfmcUCzIsf8V/x2mJG6pkm6PE20kwq6FvS2ne6j4FDj8eOaMOiwq4BYjJ8aeRsRykxIAugSq7gWXxdyCx0bQ+hZ8GECps2pqLJxV3hZmVDEvnSswVTwH+i85Oz3+LpWNqXllK5Ez8xQyYr8poN6vuM329xcA/BVIn8iFoV2YUPx5eVZXietCZ43eG+sE6mWwnhRZhKnPl5AG74zHqhSFMFO5xF4TQxNtEntwDZp0C/LoiyFsa6DfPJGIFOsiUl1Ypx71E7C+g8ebMRgJyYNIyOkCH4UQgUgFNEUKeSetpVMzWzc2xbXz4P4NYOkMlU9PV/QR8g95CPJ2YDmCZ24hbMuVvRqMm2EVPgJywa5ZCJPozb6bxh055DtB65sknqTfaUu+qPZRl00j05+2T8b+Zo5wyWRja6M++V4Zy114nDQutZ08gF12Ug80GXH97twkYL/HJNCTlR8N8115ONCTsz0IwK7ugpz8zzrQCfLNFi+fXjjXtC4OOmL6jwJMrk23ngZnLdxbwAAEABJREFU9YfgDhdxHChhWFk/OxsAlRzq6GgbbZ/jU2tqrlWBzp2NO3+gJhLokLqwYVLxbSeWlpkImpdZHnPO+GXSm/B+CbY+yzLpYUulJlp/58XKPcOt1/5GLnT0t311moacg+taKxpLWRLxaINv/aK/QesYNIp6H2NNVzakPt4/9PzypJfPz5qJu4jrhm07PkNN7ayPBv5Ga5mN+GRW1Trrwmad5SU01mGaiyZqeV2qZur6gh0FvwQaHfjQcnuXrGf8fzj78y/LcuvOF/vujTPcG5GZVUW1PPSzvZbfWl7Pyz/Y/uf9Q/dzd0tqUaI4SiJFzSIlkZQ4VFVmRsQdzgD488WNqMqiKKmfT9x9cQ6wsWds4AARmRnQbmzYLfh2wdK7hpF+00BeKSruR8cIvrDqRgxZd9t8YcPg6EOCaVarFerSME6yHH6wruYn+g2M5RGaiAhu67EkhJimSTMbg0O3V1BVtTPOLhc2crHthv4rzz68Nt+FPGh7bdjGdBsSC7Bt/JwxqaRln/v/dzcPEzligK7IF3vXldBQYL+SKcs0jkWlpKx3KaGCzo1xtJGXKrFyOp/6pu/K3FRbwy6jpmmEbtJ/oq/7D891o/Y9seXNHvM8EXeTppmcAy1YKvkKzNmgVXJUxiDJY3DHJyu+OGkh9qnUSNxFpAKhx3HsZdDgdsvTWiU37OjXbnJji8tlle3kmN7RQfSyfe85sL67u0O+veeL92+f2CB+YpP62vOm/zlnj62FfCHkCUmWszBmOm8qatQuo4ibyX+Vh72ySNM4CDGV1Jvv4rmNQwuxwSeuUGAnviPU8YnNgTwxc0gx0reUooLdDeM8yvTFSnLdLnKZbM4dOASgu8zjeDz2XFFpdQyN2GYcBjmWDndHGe4oB2Sfxgn7z8wbl67rRu7OKBrHARg7PfMVNr6ycbpuV3Tc1BwjZQRnwj4bm/dnnU9XxutF5/O1tz89brJtJ+L4NWN3Jy7tl4hQwEPKHncXH2CdFz09rhwM7Hp4f6W84KdVtVW0qMTJQa+Y5968OcKzKCKoRyri5HpduKmakdm8pnHWgRicx+lmtzIowY9oKoV++GkjXyz4fyXP79yv5MzrZdfCc5ZZoSKWSxJ3Cxv1lTEcEdgqsWPR8W6CZlNCb2aDeJ6Yp5Bl23Z5/GFGNewDhknIc9mB9UiUlIAMyb56/fper169wqZVjo2N8Wy4kPuv+4KuA7wOunt1r4K/doTayVOGWgftHGKVLDpy2BVsfnYdwRvHkb6jSikdAoYRoYiAjxgJQf0o6VZnfHE9kWsfH590ZTwzzMEDF70qbZmDBEzjQfM8C1JSNC2MidPTSvysHCp9Lv/y30Te+PjNG3CKvH67u6dveULXhh8nQRLC+B/Ctq1j40LOPLPZfbk2Nei6XyL3NA3YYO7g+4mxUVgrNQ7caJbr5HffJniFlvWCjivj+KQdGy4ctmz42rQGxlHis+PdAdwGCH8Zd1dmamIenA4h014ZX84hAZNI0274aZHlLcQU05Tefv4OfVf5n6NGWRXs7XIYJg1l6vb47PNHPTAWjE8YsUYwL2kjViqxV8qoLAWbBG0VmZsq+XDkHWPmEPGpH66etaNDI2c0xp7QwbAxB2yMK+f94/GVNpi8fyJHonPDJoiuktnpXhlnO7HTMP6QRSM5YSBW/FzIpaBpGgZNxE6Wolptl6vOzDfv3z9ik0RGaZiOev3REV4h+/7hYdcT/h+Ho1ptGtD9ctr0+Wenfnj1jgMs99+RNXLTKw4op3lQsS9SPW7efraI82udTivyjvro9RH5Gkav4N/pFeNNsRFuO3Wul0xvKKkBOtbLeeSzz97qV798i1zgSPro44M+enOvTz6+193dvZRnahv2Th3uoRcJnSrb8g65EB9fXfT+8UH+p5ufHk/odiWvLUrmz5U53rHkAzwpNc6bXn8cev3qqCM5/ziPuptnHYZRg0IFP0VIzmOVsVty0qn/VwFn5nn4y3qs2rDNzuGKY+6O2LQc5mMdL6yBVub7iXFwYM3y5uNJ//F/OurNm0FvOAz85LdGDpoTv+zY9KK7+4Ler3VAFo/FxLFP/ieR3w96/3no/dvQu181xX7U3d1RH3/yStPgmNuQeBfhgcAS5z6MoU0T+bvrxTvNRJy8uqffNGgqKV87wm7EYDTy0fKR3n5a9SkHkRfqnsjNn75/kP8f1XUNbD2rEr+dB/5sde65RDkoctIT/veYeHpadGKNfryf9LX/fdHX/nehr/1203y3AFUz893E2mrfpMbBoBgXWQaZ7sQa73hXVKZVA/J22zPW5ISGwBFN8yRsNmrbFn326Vu9+/yMXXbmsoZfjNTkd88swodFEdTJ5UgeCvLxqigLlVUbY8oy+y+N1aSHh02PzGVPTxdiIvX69SwCF9lCoZTfRVbWAAuHtuK6MO+8JUf8/J9+hW3QDfnf0OfN68Q/Cb+ZvLNL5HfrY1U8n1zWqz797DP6CLtd9fi+EffYdy88bx3evn3Up58+6FPWM5dLFWFGboQUtO7uZ+gf5V80OTiuGCelmNZZy7p23MAAEaGF3FyrWAWErqwzFw5wN4xfiIFCp5JJrCw6k7/PxPeGkJmDjoc7eAx69aro/tWMLYNn1x014K9xBId58XCUhgEYpZG815DP+gqD2qe270acXVm/PT5cyBWLVmRyvnh8XBijJ+yw62v/IfXJ12ZiP7u9n56wy+NVV8btBfwr7xgX3pFQRYQhONL7hyds5f7iyp7P180YwbO6XOOY5KPbs/kartjzwmHxlfnKf81/QTbrXffAz+oX4SDX2VZZ1G3v5evCmmJFJtt0xdYupZSI45GcPGBTscYzEbdvxJigejimDBMH8vNclOSXA+uPA+8JEaHMwhirgqQYevAWwDP6eBz0eRW8YGLIkqrMM62ha7RuC3ErrsCfFMiDVAnAJ4aqgb09oyyM7QUfO0eJ9kI7FJCwKaCV9C/Um0ZG0TjOSmTDndr7PCaes/MMkEbsmxwwC513gtT5ruHvQoxkKRoYx5AUt9xLB2JkGgYdyU3JuG7IM6DTDaS0jkqFrEITzdyF2SsyVMaiAk1xBUiOr4byCZPETwbntA27G7w2E/QqjvIz1arIR/f+aQ5S9PaapZQktgu6YXccsZt56IOLh45/k+elIS1XZn9Ml6D1B6Q2eudxq3A6QRp1/Qr9AvyG3XCnIlKZg7IUZdNvviJC0TveSmNFcP8CtLkui+skqv8FiMs0KGzlL8EVwZeBwp+ILx8+VMRt/x5EhMwn/j1E2gOkD4EqHOFvIT+N+vIy3pdPX72zwf89Od3/Bl/SjYjOJ75K7itPoIBzq/rwvsJ0J7I2BpbvjWQ6BmP3EpyIoOkGL/6lymHSYWdAOzgdtDsB62frYpwXgIzimajrSkqJz5MHD/AvAET3tXMjAhwQ6Wm+vKtoJ+gqc5O4giZQ9AJUddtDgrpQZlLqX4A+uCKiP1V08E1EfAXfdf8qxK0lIugTsi56viKCOwPF86dXPd+/yFgYNAOJZWBiKmUQhCSFIgzchfrlZCEShh8aNrbPnLQWJhjfV+rcFvHVQe7uVLkJmr3oX+6z4ftusF6j3o7J9MXlzn5wmXwZFArKCNuW+/gSknpDUN7AnaVIIPQbL9vBMti/CmSngsK36v3o644bzndshcKPquC5zg++JxB9q4jooF7R9BIDbjQP9zG+7133ApWg2jwObEc3GmiEDd+C5jPoyyuRLQzxZZ3vIqIn5IGJNbDFS53LFwCl0zQNQ0TIP5a7ZMpxQVVHv42HfoupWgfjGSJS1lEK+dqw00pMVOK5PYNoC+SICEH6C4hwH4MUEcSvTJIxVuFh4BEDMOR4FvXqk/uGnaRQSZTXr13gd9O7Ghv2R75W+iwsiBY2PDZeLtz8JYBIbDfA+ciLwUafiEAmAD7RWVVkqMiwI0+V9c5nvYyv56tRmo7jJZ9pWEuDkButELGpMaEanK+o4NNUwW9AhBcLPBMXHludvgmLi3a+FRHy2J38csm8pRsD3eQqRpH7RYYiUhV+rqSbIqhTWBRwXHuD7Hr6/oUZ9+CaptFdBvTmaWThOlIVnW7rvm7YZ2cxtnZdIkIRAQH1chgHfFa493NnfZP/eOCla2TRUmVfP6dXZZYbor684lk+UzV82SLoPteYJ1DxoX3tzfbKoqSSb2wDmpTlS9qgYYObvpXxFxhhoL14/IDcQOAjX763b1GQTyMWVqC6SXRRQeZqWzzb2g2hkJ7pOHa9wDUfc6yqbCzs0NiwHXSwrQDzMx/zi0yN5OgypMnIl+sbfBCCungG4Qto0DmhkZniAzp1fN8+cGVDEJSu8864uPKCY5mpAKVRNBUWiwdeVLzo9gLXL46VN2TDyIbJBATYoeBbiqCEqAsvCv3yPs/4m7i03Ekpri4PSLbDwovJAu+dF6v92TcNnXZifsdf1k18VWy5k1eMk+mFZuOlddVKXwm+ermaKjK4v2sCG5ie6yJCCfPwFIdu9hVV+uKCjMfrhhzjNGmcJ2UpSmJA0BnGonjW4aUPrBS03fRLZSmqbHosbGZuyGs822qeZnmc7v2lBPvzcVuDQEO3+qxvRffqFS2NzkGeX4V+Bboli3w1+risxKltQrMMJlnp24CdjRXbLVOMq4GX/0kFGhEoKSmR2XIdOEyd0HVzDLCBtpC3ae4f28ovrAWds+QtPpHfMm280KzgLui58wJTeJkp4I3YaJhGtegk+tczS+5DDdzKJltfzUfpde5n2wTbR40NPN4fdOVF88omwcKmQYNYoOBOjExT0egcgv8yUI420VartZeSqpA0lKBWfTzt2FaMMfezD0Vb5S2hhpBH9Mke7wuxNI4j9CdZppLZaZh2xdYes9bFMT2zaToMRY6XCqF2Yw/n1mn6eeVld+HNt8E7Au2gHRFdJiNllh4TdPJjlyHhCTleZDctxI9taduUUpAznuWp0Gja8UUjXpz7p3mUN4jmQ+oAzGyiTgepl9OgEchS2NRYdb1eKRfi1Fm2dd47MW9alkXI6Fy5Y++FN+pmZULIt9MHRXl2vNbqukCuhOcM/xm7FVEDrno5kLN6TPS81ei/M253bDwi29zxbfcTm/BnNr+cq6dpoK2AI2hLO/yaxPME3GLLNupywcUbARToVMkHlQ2HSr/oth3gb9tZyZVN+404H4nVyRsJjAE0oKkhb9OODWz/iISbFBFs3By77TbG0+Vy0soG1ED/hdjvdsSWlTzl+BCXZVoI4IV68z4eZ+wi5CZWNun8GDo9Nj2xccU5IjyT1DLoMN8xTrFHzvBNvVzBzcxG1Xw89Hrn6ROb2ic2qM2zkmsq9gl0KSUV/DRiIomjgr+L9R9H5TBpKKNKDtwXBfcR2fV2XMOG9oJ+G3YkPpB/29jwi0D2AX+MyDdowI+lJHLvbGJf2ABbO42S7rvSd5PHm+3TGJNpHpQNGVfi2XURAZ1BnlM8T9gHtrX1c8sAABAASURBVL19YzzzuGND+O7+QKxe+ma8ZbyyKex53LgVXwU6W25Iu4CegIQcOuaocZyIywP2n3ruct7KTHCiy2wZK/YLb7yRl5z3MR1toYLdJuw2z7NCYjP8wkbpldja1Qh8y2kZBPMNveyDHT1H+tn/jo0rc1spRaWkIrLbphK4h8Mr7RxiXdkQ28mjjYPRnivIPwM8I0KmN5JLDYU8k8iNGGZHUWkHyKMe14EdIoK2puR+HPETfeXIbsKnqxwrWYqCdvu1IusFe1rOBb4r4HE0YrMM2w//KNncvOLna6etsCXUi/kwdfuKa2FMrfsGD3iRky5s8l6JHdsp2PDOYdOIDrXrGbL/xMZR5iCR7zEhVGqnK+fKgr2AEdtPh5nYmzQw5iz78XiUdfTYupKbDBfyhnVAVQ0F2YdBAb9A30JZKDPRHfk7L8pxHKFTdCHO/csL9ueI3capEOcjdAoxs5OHyZdscq68NxgHUsh5s4NpNYUioK2CtUNSaMcGls/ttVaJlszseszzyBNVfBb8f8EHJzZsTXuaBx2w6zwN4M5Qck8h464L/L0uFnqMyGm/+dDZxA7zpKNzBKXbhDyKlMBVSWyR3KcQAZrohWCmdYL3QvypzWocrC7XYKxV4rwqyqTGxmzPvU23i34BvcxQeS6Ng7paa9OVuW5hLDR8qkD+LPL8NU2TpnHu8WFzQAb6A7Ik3kY//Hc5r5IKCocuzp+8nxV8PqBTjpMKMLJWWZlTjXvFHhW5huc4t0zzPGK/Gdsx5udZJYsCWSOKSBeyD3cU3xDYIGEX2ip1EUPHsXyR1KOf1Wj0T2Agpkbkubub1SKRO4BBTYNqcB+IT4lI3JQO4zjqcHenAb9aFzKH1r2SB9YOF8bcBZu94+DtHQfQdJKgUYP5KCQhBuJpZq0xT6My082yTG7LYVKQx/nS4Z75gwPxYU4VIFgftQgJGwzY/3A3QbDRP+S6DZ0RRS2E39Yul++pBg83tEqb5djlX8qYia/L9aIT4+Wjr32kBpb/qszge/f1L1nMbMrP+GkjJzT4V+if6HcmF37K4ehKvDmWF+JkwHe2jeVp4GFKjRxy2U6VCsdUswFiVAMqjCzzGRnOxMweTbUEfWZ5fqSLbJuWCFfEgdW9hmmWf3msUjVgw8nyMSdP8Jmw64Rew7N/Chv9DsGd9XMVPfB7A87M+Wd8dbo0neB78vx7voKB33FEwy8YVsM86uq8R4A3oRC2r5RWoUVFB/AR8omDskcOzBbi0OPLtr1/M8t49v1ADtp5zxJ9TBoWMt4FG56uHNowX1Xa7CvH38SB00RetGyYV8YfDmJGw4+R2ATlkUXAhM4tEtmlM7QujLP3p4seTg+qtO8IUSNkEM9vPn6tj772Sio7Nh6IhZE2tCupCTmdd46MtcM0K+mLkrL5AxvMx6KJmByxuWXbVSX62cZvOKT2Tn1Fyt/+P/yW7t5M7qqgfSF2FuJjV5NxZmhMB1PFpxxyHljb2i4R4gry1CDPl2WiHTpvPjkS002P57OeWCdtyNJAbviCDvK6Q9jQ9hW+FnI1N+Br6zyMs0Z4jI5Pr3eIi6GEwiI0+KnAL/A3doyz9li18z5x4l3l07cnnZkvJk73ahQ9nD1mNl2XphyKBI8IucCed9gHvdH57dNZWzRoSQ1aDV4ew2IcF+zs/LEwx651UY0daDozf0AeK6VaCHqjpsOsAr1EWNRW8DONkyYOz0hhmon7Azie6yMGmA26XkLn064j7/qHYypyU0TVWw5QfUj7xGHixsB79eoO2sgLM6/TB+wDKZ3PuzyPNYRuFdtUKRODMvcL8BqvYecKKKQTvC7nRfN8pwOx674rY8pdUhUZ0YWD9/fv3qtV10KLz0zsHoCPPvkILGlBJiyBLyq5u2lhnPrw32PFAiAmNvKBtdAJmsTpyNxpvxb8Kq6I0DgN2GdURKgi+8IB+cI4tr8Kvt+YPLymu83lUpbnPuSNIBa8Jl3ID7f1oHRlXXLhgFRcPuCbwTufn3RFxwtz7t390HWEnRTql+316vWkcZ4k/E9qkKHV6DYwb89Ze6/sXfTS13QMPYalWzUPV/gtxMg4+8D7tSp1ho2x5TUPgSaYEYuhiOjyOWYUkuUp5VbSrdvX/Le1aYXmxfkPYzU6NLyRyBzdVcauCuInoiE7+Njyik2qmXfcEAgyptQ7yX1H4jzhKfqJa8WmUshXUMyOYfxhuQwHcsI8zWAE8lXicCUOiUXWDyvv/FurcGuyHIFCEdgSeUtnYqrPQH2/a3y3QY11jzTwkP1+25PxC5yTd1cAvYU8sNbEmuDWvdJ21Uruigj6NZ6rFtYpC3mhIg+soSm12uT7fd+R2+ueSn0Fd5PXN5mpkVxRivkLmpW1aJPfL6z3gA1m5vgJe0zYzDCAn8+5xbI59j0OdluZegFdvZRibGrD3m2zEV8VYSo234Vs1PrZfS1VQ5eN9g2dbVPn5SvxszE/JblpgH+xDTBXQZ5hIj/g+3VfurymAQsFfjVeoU9y37Bf0s91puNnyx0RSIAclL0uwxogGXV8m15DVseL84rHivFeoJKDUBHMf+PTHYATKko5gM0hzIi63oal2r8CJmsclx9CIH0E3wZofdEWFhyDm+BzZUQoIvBJ6OWyHC90LctLfUQoXh6eS6pk+IDkF88vdW5/Ru+Fnw0v7XZyb/jgyzK8PEZ8lav7GV7aXUZ8FSciuk4UX5HH/TC1KvbV83XDCYWfeYgIlWe7lZJyMIvLclY6V5zkQMItiqAXEEFJRZebW8lfBnFFp2HeX0JTJSlAqg9AyMokxAUZia4RQRHyFXErfW9odGj0bxB0EwUbAviXzr43VHR0u8F9DMb9sDTeh+23tlBEcEvAg8Cny+jS1QYaqWvPIHSReo+XRrkOYShblxOrQcD3tZdNqEB/EPi4m9tabxO+E230QQdhJNeDJjOpJDCq5D7+Snw0lKKX6wU3ItwMnZscvZ06heRiZQKxjSKokKgLReYXcu2sahG912dEt29lom8IngIX2SqyZOj5Cnj5NlSQ54Wrmw2m5URr2emuiNSHl/Etj2RsfXFhErkvbJ9Lpx7JOifMhzIoIjpIoQxPHIG8piiukG1ikLgXFoWoJ98vMXolX7TxHRHamBQqTJuZ88wH2jc+EdBBDEzQadOFUt12dPFjB9OPuPXpFXy5roG0AxUCDVmo7p8dmxsaWbQpFUFfdLSejY506XwyU4bovdTrIkIJlJIqmdqZADt9DP7CIyKVtLkUFyrKYNolza9Qywf+kqmHIkIfXo0YsBwVWW3DyoNRgv5ZikKpMngRVyTuTTsiuA/aLGtD3oqtKiVa0ucm062tYpOKzSNCwzDIOvW4gYKosy6GCuFewr8CEalOJ6VkYRjIExHuJcjpdufHUESy0Bw0jo4d+oHX+1JWYhpTK8EJ0ZbFgqnZJjRAnlr7v6EDTRWgXgr1yxNfDL0N0ysyeou/TaOhXykpQ0SIR6MxSe/4gsUADrG+tq/pRdDzGdQpCYZ8WkOmRk3Qr6kTCcmbiqI2s8hXNT1iATHgWRSRSmxj/TzDp7viS/d3/QAv92vYdONFx6WoSwi43XY3bM9xkFEUiVUC5nzsC+N5fNp/BTlG+zGNY8qGpmEcIRuyb+xH16rbGCLPZUbKdEAEr2nnrdp2QTTsJZlXRKiUVHb60etuY0v9sgyCpB8iQmE9IpRZFFGUgBSSAb4pUZfYcdPOS7lwUIOvsHfkQFvhNtTlBteyV2zRwKOnCjgRtzx6o50KfkAVJDpd9xF2Fy8t0Re6KdMzjkDaoWcbVyoNph000sTCdFXDAL4P+FAtoU8nJ+TiptPXB5c7vzzSbt4bMQEZGdf3K4tJ0xynSbZZtzuxzHCgZ3S9I2wz9WtmMyFZ7G68THpRyjBQPLcTctqfY8qsJ3xdclRi80RnybWh8EICIRr62s4VASrC7ehtmiv2b9g1xOU247oEUBnZ1YFqbcSq/VDgMaHDOIwymwqtBmSBcwmVIhnfZhD+boBpJe0RQReAQVE5kMjEd891O/pABh2eafDsOumGU3LQAG/LYAgomY91WNhc9L3xTdO8WmvdRtX6wWPuB2Ep4+4YsJREzqpEBgOjXV5o0425TVp5oTGeoUm03eQYsHNEoa8AvEIjH/mq7qwGzaYySAMvMF2WKl46d51Pq3ZivWCjEd+WfM5jCpWSbBQclIyfHVtf2fxbeUE3vroNUhGpkkVSyOuLFVriKtBqGM8v6LYBksk8DLXbsTKebY9bDjRuhAQrdEBXXiRFxTgM+Nt4mxYO/hr6lISvgp+EU9KnaCTewvV+QQGMR+PzpwlS9F90ZSNvQxc3FISZ2ZhI+jVs1Kj0i/vlepHrrANV2Gd3oSxF0zCq/x+JyLIjo+mWLEoErzi85yFkdH/b3nLwKOsxTaMsp8ea23fGgNsjovdvjCtMpoBeY5w0UR/olyn3GbBp8Hxb/xSFUtXEkV3A3u3a8MPe9TSNiCLXL/0Xr3bayCX0iQgV+GQUYsucJI/vaR6wt7RtFdh5AWZDShLo0NmfcYPnBCTHlGN0xRY7fbKNmsqEZGKzgg2gJmQvmqZZ1jkiFII+PtiJ+YbNaqudlw8ZK8nHNinYWuBa78C2opPrvfnlOLR8pYzKUjTNEzwGoMiX85rLUlIl07fdTp0fugu6JUv3xUzfwoYUoqBfBb8Q83PXk2EqxNOIkvad+TfyY8agpH9EkekciCHEALdBY1fhIch5qKXzedNyrrSpg/moSREhQWsc535vPuKyeBSKTDUq9+cYMW/fG1xvnJJFQ5k0TQfd3x+pCvoEtjS/2n1tfhEhx05jc6XuwSHThiwBvlSIKfNc+9ywI0ve6nNAD98HZem2Gqepl5atxyB+CYNCQl/rs3jDBZmTeoYKfaVKXPvAzOOXB+LiipybDsTagUO3ggwr8enNeW/aCIFKSSWw+C8/2MRyjATiOB68gTp4vKPXykaV/6npCxvOHn9JHR/4pnCbprlwb7skfEOkeJGaAe73Ylba4O3YCLQQuuzMixEh29X8DA2nIRbi7/TBgTyDIl+hpFdid9erX5YlIvDPII8xj/tEgY0xsixbx7myMbdxqDaO2HUa4EfZ48FjEFp8KnnA+dId9tq6/KYzoX/JQSWJkz7udzbgrrqQozd8udebnLZHKQW8Io/TYZQm7B5RkFdiGFJWrRjlwgbp6XTtz46znVxu3lfnTOblgj/SvqLTCiz4xSUKKvipyOd+1snxFCEhnly/oqfprNgWtRSMuTIMKsNBQj7TIGwUWTQME1W0cW+9B/AyA7mkBfspBzYFK7ipAu7AGN5tJ2TYa4VnkuurMIEckxP2DdoQl+Uvd/QP+vlgc+KAw/2nadCBHXW69372tdckPjzbsGeloiBnKQNjYIaO+mHpjs5NEijI1pT8iI3zhjxwIlZo5FNG9MwicdgrNupLmZETv0CzQfu6rlqcQ4krxyKrL+3BAAAQAElEQVRkteNX67tXKSLlMScuywiaFIOCem76o8eB48sPLo3nckU43KcVeny04ddHDj3sl0ZOaBrpMqJTynI7Z1zZK7gSpzu4jTyFiOAgvoScO5v7G/ihnbXUAq7d0mGXvAZoUWS5F/pXcQ+Nil0yJ23koIqdUEs+rDnc3SvJ5QsEXKcI2d4LsWL6vS6lkYOhu7tRsszYUAp98vHHOnLgM46DTN82T/oPxNfdPGtv0obk7x7e64p9r4w5wTtz1Or1FMQrm8yBvKGCbDt+XRQRyFQU+KdMI3JO/d64iKVMfaE/LDRyODKwKT6OReOUipQW1ggRgnvoCi/FqFDRir08Lzw8XOQxt9tR8E+IDoyvYUzdvw4ltGyDlhAh7rKMMu9pHvXFRdORw75Wm6KkJuaCu+N9l63CrSFII072lnrioH/hcGTHMVtj87v/lxyDjFMhuHhth//Mo2lQGQ6dZmCrKwewsED2VQWbZCn0EM+7Mk0jJHS2Kpi5H6DUQPcIefN6dVChR+H5FlPS6LXoAFJJQVQD80tyvzJQfai6ErQJ7SxFZw5/PS6sn8H6+jkiFdCdpqI3b94gE88qiriBFHr/8MA8fNaVQ5nQrKDN/gr4+8DPMbJL8kZ8pmQYoFlCwmwSN2/fc0irpo8+udPEnBL4osUoYVsEoCwcUG964oDt8XETKRN6oRZA3uBCPFzdoJD1m8g9x1cHffLbv6XC+siH7htGHsZRr96MwvxKWHzyH+716pNR43FXVRLT0FOTwL2BuAeeB+mFg9dH8ngFxyjDfMC2Bwm9d+oeWZM0ZBpm+611X1l/24EhqA3SfOA9SEPCU+QiyeSdU5uDBVig8/lnjzpfdwWoPtxw34JdX3/0Bp2cU+hLx0DnzMKcP2kixlNSmAnyLMRGRa8WqSwFkDKCHlWF9rAEMN02pO9jNXS8H/Xxb99pvm/K/tfEqY35/ELO2gjChfnJJYT6QXSVtCH8hfnRNsEkaoFO8DFf/1LfIweFZUSRDGzcvgIr9JbtqlY2/FB0ZZ2zrGHJOp1hhoFpUUzMJeM0yrx5FMNNLQVuU6LVwXEOD9B1PTfdMX6PHK7fcdb/td+609190ThwkM6YO+PHp8enbpMd43LOqvNp0YCYkFLTonGc8U2o1ZB/ucHjr3mhE1dFVkXgw134sOmJddKrN0e98l/7cqj8CqYRIfHZODiqHC6ByRwYHBavjJldT8wVp6dTz1UNX/LRNB7g1+SrtQp+E2bX3d1RH310r48/vqc8yHTFhbqKgImCHykilMg1ooj9sTv4MFJEYK8d+67w23t+uWd+OMz34A8qxFCB2Iy9J4/DdN0IvVQhdpwTVgxgySKghd9c57n1/v5ePGK/TTv2sB764AruK5UXxmhFnki8RWVi5YBgJTG+fj3K/hWyHg5HevABBxRsksosQCqQ0euJiXgayeeQBVFK6u/v7rqOEaGgNjN53pg3F5kOVdhT6N+0MyCDUUDoSjL9QRFF4Z9ompgT52NCt9J1VURVwQ5ZTMq+b/R7/iCz7yKQD1p08GP3W0nJB/wzsTvPk47HO0XAJUUpnc4L/r7di+tFn9p9Dy8Gk+sac7y4LwiQAKjPHwgxbz8/KOAPefXrWS5RS+pnTFTW5BLm7rK1WmUfNhgMmcKE3T5US/QRhCptt2f1Po4n265SSRN1G/QW7Lxzv2vbVw2jNB8GdX+KC7lRR8JkdINnQ45VV+Kh4QDM1m3gNrBpt4wNenShD6JJqFlBsKwVQgxJeV5pjEPnKR/WW56NhnUL1oxVPVcRkN0M6BIREko2gwIqKTypigCma94t4Ale5WEHY+MGksocpCgiVYgQvpUCF7moBlPIXbFfk/OSwePP9tuR27IHfBNlUEnmYzpN/CC48cxHEcoxVaZALsn8l1XKpEGhf//q1P99tP8RDBtlR5NqQIkv+piHH15K3z9DRCginp8wkBW0JaiJiN4WQZkh8RGX+VD8D33oKoP7YDcZ/OzO2W8slME15n8DP7n9Bfz8Aqbh+97dN8/w68/P1V8pzMnOtZ02e5TWiEBGIIkOni3kxiRrsNyuAuG5MB7w0idEUzxD4nh1GAiKEciMPjBMyzwjQqXAJ9ATYfwSYldZJ6rkayihgQVHATITegl9t9z6WCbXQ8qiAkQ9za7fyew7g7QCYFP7b30czLe+L1iWoTL63X8j83wJO8mCIYagFTDtCt5Lu3knApUsMrzQ+9dK4yO4P88olqWR/Ks2bF8KdJgUMy0R3BATc0n9MQQr9Suk5CEiqIteZdpdRJ58T3Frg4Dt3etAsA3d188buu4kn/oc+1UwvHVERp7Avz2aR5A89i6r6xp22LH7StY2HS/YVzZTXsB1jf7PpJFFQAAJhHw1aOh2K4aghD6uqwRHM7hdUikD8VA6KOSPfG1kHstAt969we9GiG/uN8vHgmBDxwHbOr4MjjGXvY76iFQEhE2UcuDFxHE88mLhe6qwBzSRqaLQhq+8ceTFhvnDivamRptJGCq4lsd1lfrGMxRufgPBjztyreum1hrjpbLg2bSSSTf84nqXlZg2/3EsGqdRwzCoFMubQmg+oTKUXpq+fu2KiM7TMpieZe484N1sX4QnROQrIjqdzFQk94qu0zOaUToYv9BuUAQTSlXynJm0ByBkDA3INSHzzEurFxjTNLBQGmkrdDOuut6IoMaXJ6FCn+h0pB07VMuJ/TrRL75CQfdCzogI8PY+WVs329S0YMAnJD4bcbB5VpSUJWX6LgdsOY6jxtE2LcgVSvQYyGEjkJGKCJVMJSUiIqeer8aY3VisXrWwgWbbVpxq/hvxsTIWXFon15VSVOBt2RoGNa5zSYVoewEoJ7xg1fn2kjp/PL95rJmXYUDmeUL2YQRXQHTbDuMo81uIK5eD4wbw/cKG6ZXNiIUY87Nla5IQh++bvW1DP0SXIxQ8BN8lUyWlgbER4Zrofi/WK0NZJFDkMvL5nnqBa5lG25P6HV+ad4gfd6BdQNDJ/ljx+YKclsOxX8FvjO7OG17TiM6Ay2mcZDkrdr8uVxY1O/IVZdxoj+OITSbqBqBo5qVhmgdKYALmiTE1KZEjAn0Yaxt241bjMGrGxm7biMGt55rafd59JikydLsavKtwI0A+h8bKy+jabb0zpolP+tuHitCI3PM893KcRmQb+jiw3gu+aehrWrZBp08fCMvcHCsVm1Tm8SsbWlfwr9eNhSoAvxW+i58vG5v9uxZeVq/UL+CtLGY34rLhcNOa4H2wTdi0KthW5mOGTcpSuu2madYwjtqJ6YZQFVvLV6jbGVHVkMf9R+w1jpPKMAiTdvBLyc4cYf4Lfn2Bq+8ZN9ZxZ+0maJdM+fnKi7phxY4VnzheYIGNbdsdnE0F+QL7R6Tso0LeGJHzK2OW9pXNZ8sdSkkhX1YzuG8IH1Q7P9kfEy/nppuFShCtK2JpgYbl3YhNqhVRZB0t9s32u2znUooG4mZDbsv/As63L/cubYOVjUDTRgRZP/O+gW0XigiZHoVuV2Ki1E4cRYQm5ibj33gt3SamE+gcEXRpxFdqmoljNijnQyHuube/sdMwTNAL+Z/c21AkUpoPIW9GzH0zUxrGCrh+6nQG/BrhcUKAKKQO0kZ+tX1e9IoIZRb8VbVhs53xY1iIQx/0dRvgY+O7fcBmI7FjcsYzvYjQNI3E4CjbyHgLMez84fFXsHXJVMHv85ya8d3MmJp4KZmt4zRongfGd0r+zf22aEfOHVnENdFuGMmNmAxbeIyuyD0gc9WKrAsxeiWvbNi8FHhwSDAO2I1l0o7Nrmx+LYyvfSuMv6bT06bT46rzE3DadL2sjMEFbkKWmQ2SAz4NYuWiy/Usx3r1WETXzIK+U9fXOt0dj3KMDdh8nkfaUpFNA3l0ZLxmadq3DbkRJtRpOc6FsUz3dq9bXnGewN72mp6vnXGcth92vNmtgCvkusr+MY2VXMHw4/CMcbfAj5xz6x7wbcCugf6tv/gPxNsIBDpvurBpcGHTdWPezRzAmxQRyLnJ48H+HMeJDbA7dJskdLgg44vNF2QeWPf1v5QHT/S1zOJq6JildJtO04gcDdkrKBCR+rP5Lov57dr3q4Zp1fFV092rnbIS59LEBkqwaXK5nLpPruTOMzJ3YMPcG3C2hW3ZSECJDEc2uUZibihJrAQg+BpC04T/pkLc7zqfsSM0FmheTk2nJ+ocH2zqOWaG0bYaeqwt1hvwL3ONEzTGmTgZu51sw0cOC54ez7oi2zRPevXqqNdv7ihnDbwvbcSn7VmrkKVggEDnpo1Y73Lj5wjqQLA+CzEtrlKCGAtst6m2XcKuEbZh7bb14bZj43A4sHlb2CSauo4g8nzQPM3wC13YoD89XZBvReaqSGMQM8TPyjiCLKSDtdIiyzkOI30nzc856TAf6RDEDf3ps9DH/oe45vnQY8QbeDNyBLqAjH0KY3tCnpGYG3s5M/4t6zgWGS0ilGF7DKocvmFieBArexAjQBV22lVJxIbG7gYm677bmO/s7xAX7f7td5RApB2bpSt5rPI4HNn03vcLalbaA3kGefxsjM+bn4uGcUDGGRix46wZvZqpsMsSLqu6bRo+ylI0oQviU7f3ta3tcWVM0AyfgE9+oX8G8kAs0TW4p5U+wRgMnchDhTXbq1cTMT8xDous57amVo9pxufOZlRlDCdGc74R1+PTo05sGNu359MFH7PZPA2amUsm8tEFYzZkF0K2VpGzdv8a/8ph8oX1x4VNbOeBhfWIY/RK3NnOEaGZXDoMA7JIT9B/enqS//l12yzQYxwmNiLvu7wrOfbJm9Dni67Xiw7Hw80+yCtkqIzNBggbILpKSU3TqJmxcmXOuDgPs9bY8GnQ59bu2JlVMmWb2u9X5DyRt04ep8BKHAa+GInzhszGiwiFUuoQ2HhDb4C11RX83t900P+Mvy7wb63BA6DciAnxnn04wH8eNAEHDoMOHG42xqDXvwb3uyL3zY4b+WlD9yt5BCCfLNik4esBPbtsKF9yAK92nBVZVq9byBkX5FnJQyv6L4yvMkxKbD8MozJHlTJp5H4kRg0D8VLA2S0v8xxd5dSfZZQC3Vvit1CjXOFxYr4zXOB1tv04pPBfr1l+zyGthiq+aaIfYNu5foHw5Ux8b1gEHNhBU9iTPEDbDtPWgjgVut9YT6xRqNbGgQ+O6JuPfl62qjO0HHNPlGcOOy/+10yuoWl+o0fGwW7eWeSD55n59XC409Eb+dYpQs4vB+oa96iNLVfi/qoIj+mx2wA3Q0t6eKx6JKejMoecTcM0yQdIJoWqalE4FFxZXxmuutDxxIHP0xNWKMzt5R5d74BBe42uR4VPVeizt6s+f/eeutZ5BjHothYicqRxvtP8fND7+durPgPX9g3iPpibGjQMmKTLMZJLhvEgxUT/Iv9lEcNdwdwR0C6j65O9HXVwP9uUYakLOUKJ/pOw243vm49fQyfQj1hkrPuvdH0QYllsdAAAEABJREFUaNwLcffAoZX1LeOIrAcVYvSCP9++2/QOIK2IKeMLuOKjHX9OzAMTugkjVqWURYEd5+OsiUMJ2+YG2fkbJUADBR9Hx5mYIxoVgcwtbngzvh6hrSR+c9Kbj4swHzFU9cRBpuHMGDE4jiqGDnhbjoBOjVRhTjnchY53SR/7tKH/BqzYaHv280JsnHusi6shR6Nv435vgS8sT6rJIFEl8yj47IQdTwTTiTipurX58GDn/sxa8UTeqxDagZeccO75YYVfU1N0m1xYkzbo7zzv9K0wme8GjeTbhjyXZZHQaaf+yti94K+tNvoKQC7GdDoPsKZGdLltMZ7/dQlyzrXDju+q1A70GXS6EgfXk07ocAavwrspaQPgc+SA88BB54H3iiyBVCnFgNzlZjt0tt7uDwnGRChoNw3rdSVnnWlgSYWekopwZdP9m0nDPBFjd5oPd8TAK03kVes2TJYNm6BzRZYNvexfx+je1MfVuefnTRsyVojWkLhFbgEBIL8o6VthOx+nPve0OPR8ZHyDx8mVQXPGHyvEwzxpOPsXAh4WNXemfwOkwHaLrswPvn/7lnbREouUmxq33OgwvdGAH1benVdsHhEcxq7atnQ3tdiQZQYGBYeBngN35nHn09dvXumOQ/JxmOR87oOnrlFIJu/x57nOc2ZkqpfQEDR51ITtrqxdr8RSyRl+dJQvcCFwYN3m2BAW8kn+8e6gr33tte6Is1LI1cz7nQfl5VxveZlxtuHHhoEzhMxSgjuQs8TVMFLwflNK+Incu2hl7/aCTS2TIVA96cwygramaSzoN8q6L45rtAtFX9MFeDOx4X+5pCEzRLXtmxZO0U+swfetyfUsC5CvQiPkNUoQB9M06kBfg/u/enXQ69cH/FZ1IIb1fOESGUzn3bsnXRijlqO5IqRAXt8iVucVmeSPOyUNlcVE8FxKkWHzugA5MYNs9yu0Oh13BmbG46tXA/1HZSnQDs3z0OWJVKcvpRKapk+Nblf0IsB5abvRFTpLC7FlBLpJRjXI1xc38JmYkxtrSmEjddtbXutmnwWxE7xHORawKvpYjlt/fxvPPF2GBYF8RCgi0Ayl+7Pw56BhYC5ivHgtFLy3Z+6a5oYMqTKASMwt5KxKzhJ8S0klwkOt26DagEaDrHnKHMzYdUBgh4l5aSYfTvOgaRpUcgArkUcy2ZU4XeGxO4HSR+GvG+C2rj8uIPZCqNBt8hx+SnI5Qx8pBU3rJ+5DFVkJrV63g7BXaWMSXolD5zemx56TlKnCO+TEGBvxeSHGzaQybhoEGj6uClXE6YCeFtPtyoL8Kc9hV3L2XlvHoyt8RZsEO3V896evaTQQWqeb4lawUaS6PRs4pLS+xiHFyfmt0tdrh+S9p+ATUOS2jAhEC/ElX04sLg2+t0MMfn4B10eGDC91v6k0nut/vX8EfUOK4EsWuiE4IMTiExH9mab++ZBPBH34dFQ0NQ/Tj6Cyf0L+cZ07gwIt35nPvyxf2r8obyh8V/pVhYMAl6CuDJUFv6E9B22aL9gvn5fHZoIvlc+l2wx+dGnwvcH3Bt/3vu7vCiBcCXCroUSXQ1wRgXzY6vmeB7nR/Q1U20wdKg+ggxKOFfkibhXcYPIeyH5hbiA1Kn3vhYT77dY1QzTJfbhVzx30dV0h8Fzy2HEUvsPeFPaPB6D7WSWqFBHQSUTNfh+RermM81UgLiwgCM1yUN4+QX8zCkHuC7hxFc/YBcZOOq0TlKj0B7jxa8/0Ku0GP99K83xmKulGw5bg4fnToK0QMSLkuJWQUSfJ4iOwckRRRAC6AUaICH1x9Q63p4gP6rmNCJVMhcHPlBWeEQEtdAuRFJpuCaMRoc/yQjOV8gWqkn6NOt9H0AlIQyldaLc1IsTgPoV6b7g2EpFAdx3oFNEfIYU9Knpij6D6+dPp0GgZb1VN7meAPFUkKuzCDfW+9524NxGDvnJ53DW0cqVpGECWPB6BhqEj3M96BAuIBgjZ1C83NRg3nhpy8eGJB0X/yTBuVXOwU+OykuT1xbNxbceCDQdFClzjNwV9W/PCz0Cd4NRuABYdQeD75ZMws11da1n2zelcylKgFS9olNGfjR/0ufkBipi6Wa4GD2wSEeAKXV2GMk0nu2mEXRoQyJTYqYBLIdFXvujCh7ub3IgAzya+oCNBSqEburvQXYYbcTcAji/kCcqGzQziWTxHDFIwqSksKQAtdHE+uQHPISkSKErwE3wkQMToIB4aCca/hdUQvnEfmSrQKd7ooC+PkABRXNDr7ItU2Gwvw0Bb0CAFhUFIkiWUXjgQ23Wvgpy8GDK/neeNGdGH15k3uSqzaIda+8FpiJ9IRUjBIieyO0bBIjgRiCYJYuF2fymRuai38cyHVjAwLB9w+VA5sxExsXilW8e1XPaL+zVob3VTz8FGR5bd8QNrqGtAnxIFokE8ICftkRIqdFBIO/o2GDp6IkMlQaBev3ZFhPjgg13m/YL2MqZdN7P4GrCv84PpwRh68EdX2HT9XFexJyy/4GC6BveJMJ+QabzEeIGm6HDj1ejXFIhJGtVOPeT7c6EueSjkEpaBChZke/dbVaIbH/IAL9g7gN38F42mGVDMiI5TX+Zw2oMsiiQKAmjnEHBnERaV+N2kjY0Ub5Y1bB0RKjA3ZKYG4tD0rEOEqUOJk5eKrF/omK5Xt0mjrZmQuKCnVlA3hQgqOamUuS9Kd14IN1Z8GwvaoUwKaARk5nmG56DMgp+h0ZCPF5BKjEoggBSRGljgjYwBmlng7drhK66gX8lRDXqoiEyhcRg0DCNlEdXYQIKSIkL+aaymq2ONdNWUimRcUcq0hBzIqSqJHFB4DgN2dKleSgXCDZtsyOq6gQ2swjiUBQQKNMdxVgS2QNamil32DhU/qSPyDW4ltit5dxiKcIGmKVWKNOCLAs2IkC/T8PwREdAx0B/a7r8RKxty+2XB4LoQP1GIG3qiT0WfHbsaan8W/HjhQKdKkPvwY/bmFMyGYej+2Il3zCKDecOR1oT/IJUULDSOkwYLjk4uqVVDnkC3RNYIy1pVOChM8ML2pC6wOY/oWZSRoooXzoV4afI1joMKdk1sIewn6Pt+cB3ImL/r5hLx3QUeAS0wsXEFLHMpRRO+GMdRCW+qZTBJy2jQ84WXiK0b/wZh28VNpr9jNLf0eoWEDMU+M4wpiJukyiRsEv3lbMfelrcUddksi22bJSSwG2MHMnKulecDahN/DElMO0bxE0MZWiva77z0LBJ2DPoHRFuEYMHmFZsU+OrCJn9toUCYRkmoayiDsuQzjcp9qNB/ZoPKm/+JE8ZhAm9UhNvU2xscb/6TcLhA0zgO1JJE+BYvxQxfBfNFRY8sCV7F1hMw0olnvq9synkzwpBRIBUK5AvuM9TjLCEePAzYMVzXGnqhPHXiuvkoyCsAB0aNfNLQt4HX0NMllIwpQWDfNw6NsBW0BK+FDZyVN9uNuBRX4+CNVKpK0piHWbbxTm4KxsigQSP5YxgGVQzoja/z+URcbsos3U4tUmmbEfsTRsgSQgx5XmuB5bAHbLSTH3Zo7PDdkSkxyTilhqEBIdsz0vh7t4NzYyX3C/p07ZsiC5uDphPUJUymEXlrSOhfSqoQf9NEvDTJIVOKlNixwWuY0IG4tRkbfSoIjYBp1InnwAeBfVY2GSp1kDBZBfW2aSW/rNuCz6CNrWq1rICqIqSEV6+Tbs+ZlPYxlPgIWwbQ6FcxcqOf6SadI0KdsG7FhKwD+qx9vlo9HJCM3jAZoFsUKo419PbcGeAW+gT6j4dBKhIdtLUdslU7dvdcl5EKYKdfRKj1n1AZJgVjgylLe9sU+CQJ2waPyNAA3cCXG4GSEbKvsli3wFdVK/Fkv5rpSKy4fRiRQ9RkwH/Tir0vbKb7AGoBP1LQTTDUZeRbEaEd+9zmZGgj98I4XvGJfdZaBTfw7Sox5oLNUY/d492sUoL+VWLdlkUq5MaJePSYCIl+AmeQ8ccxwfVz6sgG8gCubeLD/oqfq+MCn1XiYMPne121UyJe130cR2hNjIlgY2cX6FqxKegKgq3koCERgvit6L2xma4oMo8zG50r+m8rDBTCxdBoYligV9NiOm3UxriujM2pwCuQ1+jY5got2/pSF132Bd6tQxXjaMJpXdcdv2zMIVfWONxjx43DlNPjSY+Pj3IOWIgNyGsobMpzUwmYDqH+T7de4LMglPVyuWP7GqFl2+SDgYfLWWd8c2WXbUNHhqNO+PeJnfd37x+JcOzC9wUFF9r31tSIBUhCY9f785MeobHVHcnxD3w39LOP7f+VTfXP3170FlrvH856/3jRIxv3lqcQq7UGNpIwl3YCt7UkDqH7cNLD00UP2PnEwccJeR7Q+ZEDsAf6P7x/0kI8XZaNDVRkxDYL9+bJvr5IffI5wEJuvSyhjUOwDQev+66Ncb/B9wqSbeK6lbYzG8Ofv32vJ2T05rqh7rOulxFZkOndYz+M2rHztu86Y5MVO67kgCu8PS5s7wvzg2367uERvR/6odb7x7PePaC7/4oRXOsN+27DZWsy73fvH8B/p3/6+a/005/9XL/67L3evT/r4fHafXJlnfvu/UnvsKNtY55XdHn77qpPwT1xQPzwdNaOLxZk8/2vPn2rn//ic/3jT3+uf/qnkz791aZf/GLVP/9s00/+8apPP7/ql7+86Gc/e9Qvfn7S27dP+ulPPtPf/u3POVA86bPPz9g39Tn1P4HGZ/B5PJ11Okn//M+P+vE/fAZO0y8/LfrlZ9T94q18iIApmcOrHp8K8g/Q3vT+Xerh7aCf/D08fgrvzxJ5BJ3W/5/Zn/7sU/T+lX7+z5/rl7940qe/BD47Ie+jfvHLR/30p6v+/Ifv9Hd/fdaP/3rRj/76Sr8D/avefrbrkYPjn/z0rf7xH98BD8BJ7zkUvqxFP0H3v/67d/rJPzzp8V2R///UX/181c9/fqH/Sf/0s3fY5EEnDrh/8tNP9Rd/dtaP/nZHjoP+6q9O+uFfvAfe6cd/+wjeVW17pet16z76lWX85YP+4e9P+snfNf3iH0f900+Q72/f6S//4jP9BTL//BfvdSVX7MTZu3cn5H4Pz1/o73/yK/34Jw/6558bHvXTfzjr819V2lb90083/cOPV/3ln7/Tn//ZW/3lD9/rx39z1V/8ALp/9qA///5n+uH33+tv//KqH/+Ith89gPOp/vR7v9SffO/n+v4f/0J/9v1fcf85faD3k4N++TPLFvqHv130479b9dd/cdXPflLR04Avfpb655/O+vGP3unHf/+5fvQP7zv8/OcNGUX9k370d1f6PeKHBf2u2Fn6u78/69N3i370N7v+6oer/uoHu/78T676wZ+s+v73mr7/3aY//e6q7/zlWd/64aP++q9W/fBPT/rlP4/AQd/4+jt9/ffe6u/+Ehp/tejHf1WBwMcJzdDf/VXp8L0/Ouk7f/ig73z9oh98+4oNLuj4uf7ub07osesnPwqbdjUAABAASURBVF70N/D4m7+4yHb5+7+r+tk/TvrbH476wXc2feePrvruN0/6i+9LP/wTIVPoT78jffv3r/rWf7/o97+96Ovf3fR7377od7/zXn/0wyf9znd+xfODvvvnFR4jfgn8tOtv/upR3/veW/34x1d9+vPQz/6h6rvfegfNk775+xd987+f9Qe/94Be7/XdbzzqT7991h99/XP99//2ub7+u2+R5aL//u2T/ts33um/fOOtfuebD/rPf/hWX/+Tk771Z4u+/Y0nfQOZvvn7u773jat+9Je2Q+jP/vSsv8Fv//j3TT/4UcOeZ/1/fuedfv97V/3BD5p+95vSf/n6W/3Jd5/wz0Xf/5PP9IM/fq9v/9F7/cGfbPr6H+/6/T8xrPrmn0vf/GHTN77xK30Tft/9o0W/+18/03e+cdI//kj6h3941N//GDrfX/UH//WdfoBtvvtHZ/3Jt1f98Tcv+tY3HvQdfPLd7+76Q3T8sz+t+qs/3/SXxMCP/rrox3970F/+WdEf/c4Zezz2fr/3n5/0e//Zz7u+B52/+LMB21z113/+pJ/85L3+4e9X/NrQ/VFf/68nffvru/70O03f+cai//qffq4//L1PyQdP5JdVtYk1QWXuSaD0udxjrDFnVV2pq7QX5oNd58tObpSCKT1Yf43zBJbI3tLMuuvubhJLMBCkkbXEfJB8uJ7gpoqmUjSW1GGcNI88Ax99dNQwDCq0MTXqylxayb+VdU3/p1yRoOSgYK9iZL6743DsCOFsg5j2NeYBunfMSa3nk4U5zTQ/+WTWxx8f9erVqGGUIsS6QxyoXnW9LMBOnjVUreSVlcnk5LnytOnlGlmX3/sXPOg/j6MOrKMsf2IzMdGfOUm+ckjJbe/i6kfmmgfmLVSSwYfdfhcqyF54f7e1IpqaKofSBxXWa75PbHQ8oAs2tQ5nDqXtm6LEDKlg/m2shbxWx2ys37AjB77TMTXOgY9Cp1OjbLpcrtpQ4/Fx0RM62bYZRYfDUZ/4n1lH0ArxK+uCt+8u8gWFbqMZ+/rZYNlGjDdx6B5UeA9n9aE3Cvu9KCM1sJZBZGm4CFRlVLmf7yvL0CfWAg1fiXWJZCrSNA0dDsdRAzYpJWX/NGzC8kov1zhSn2Kdgk7Y43K+amUNJd3oyFeTGrrYf9tWwd17TJuegcBRRNOtR1NiZ3cTNeu60rdyV4iNG85NllBEMBZEnDRiS0gm5SC+Ah0NDR1GHdClIKNjt6//9iaxpiwhbJM6TjN0djXWKGMWTUMRlIVISolxA848aMSppRT8WjTQOd2IDK5LbGz6LJmI1Z0xWJE7FRHP+jS53fa2HS74yL9scWEsrDS8J96/9Qcn/f5/+aV+8L0z88Yv9cM/vuj75P9v/+FFv/u/vtPv/Kd35IX3+tbXyUd/8ETOAMjp3/z9E7n4Sd8jV333Gxd9F/xvk5u/BXz7Dy7642+t+tNv7z23/MHvnvSn35L++I8a/a/6wbdbb/s+ue27f2Tci/6E8rvQ/8Pfea/f//++03/7T+/1X//X9/q9//IOPg/65tcfoXnV979jusAfr/rWHz1C/1Gm8V3mn+9964L8K3l50x9/c9G3//CqP4DeH/63d738ei/fgv+kH3z3zFx6VgZGVOirl32FgRrD8aUh4qtIjfaXtv9/ynhm+lJW04NvpxVSRMD9VtF5USeDblev47aXoPWS547zjNdpuu7fgC/6fYBTGW3V8jzXRTwTfH52EREY71bPrV5A/85lsoj7b2JFBPSCAdPEtyIC4JFeHsw7bzVOVI1nfyLChUSRmfJlPi5d1+H5Ib58wL43mm4yiSQWBpKLQR2PCMAWESm3i2tnIPcXHUYd85E8uL7gRfuH9zzysZSmw+1XPkgSUmbptO0H62S7G3qvZ2IR8UXPhjztud6VljkzofMBfIAfEd1PgW764KIavvlBzb9++yE/KRRxAwaPfL2Ig2iy7BG0u+E3QET02v7NPZaR5Xel66jqScvPooKPXNed1StFIkzuAr2SSaWoDAM4Sb/W+euDy7TTBExIwc+XjRGhlwruNEAnk3GHUzdmSk8gX0HQ7TLNQlIensE620YRUAF8/wK3HvZmKOKr4LYX2/neEHyVTIWS4EQWEHpcMJnVLldlEq9dz5LgCDTIg3bTv+NJoKrxZTkiQhFfgkLdnG5rdlqn0RRBg24QgW2zYJMCrSrTD/FDfQBSyFdEKHh+ASn0my7Xhm0LIb9I74xhuirhkeiRlBGhiHjuHh/ci3vkwT/TOODzm94WyjaRL+i6eAHXN9c1KU2zgxTi8j1Fb6eMDBVIeiPDY9prib0vGjb5ZdSyist4FDfjQSMCmdyRyohQhIEHeLZnuya6USMa+dAOnwhK3a6Et3G8+V6wgeXevNNCs8Wv0DE2XQQBte7f2n2yk4M2Nou9YNlYSDgveSG0k6O6gyV3UYPQDRAd2ajtHwVFJ6x++dZjaRgQkhpY9UWFZWoQLEPRNI7AJMtsfHEFhLyYgjqxubEY2cCWImgBnCcibjRRp8u+emOMzZQduRFPESGPP3Ghlljvd1oRIfOaWU1O00jfxqKsdp0KtpvGQSNxIS7bxnpGmC8V/qCv7eT6ktlpWZ8uIO2gdlovOBJjrgodVsAauUb9JuBH2Ha5qOkfyCuha9mtpysrCjnGvegyPsMQHpAA2XJ0/kZEiAqCcU3DVRXl3e4YWLCRF/1XSvuXJvQ3FgAP8+ubrcRNZ0D1St6yLtwqy83mpRQZb8KGicKmbzmM0wFa9l9E9LFi/JK2lbgQmu+dQWH+oKKIZD++8DF+o8JtBZ6l3HzimKYrojXZJoE4L5ClKtlAF5AcVM1zImPI9z4ALCUURcoMRahfpl/hY3tWHqLTY2OXeDW+WI5vyHmzO4tr7GsZA8SROLFsfl4Irr3bXfiy8vKAwxsszIdb0S9ZiVv+kXgfhlElEQaUpug/I7E4TZPimfY0Tn3hn5ld3wauxw+FXFdKgdeulc3GhZfKhc3K63Xtdikln2O/9b7iarxMSSEZeHkSV0TwYjAhXUPmnXHQ1G3RZUbqZq4ggpHYreRNZtcY6M7YzU4jaLfPKm9vTbublZm0T/JYK8jbK/l6uXeeMdj2tmO3M0Hh2LhcLl32iKTHB5+QgrqIQVJo4eWj8iJkXsGzP3RElwogCblre37x3sjBlU3hhi2smeVHS4lOrTVe2hdeajftPYeEGgcKK/bd3YeNgcbLZaPvDs2Xfhs5p5DHRuJhACyH26xTYpNC7JZMOCAdDKexEJejIgK2zyBh94aVRb36lbTTyr0llSwfD7TfarnhEzK/COxADHhuuV5f9FiwzYZfm2zXjfaSo15svxHXC7a7tVVeHsX1TLvfcU/MjuOokVjMktQKvEbcVXgntFxnue1v6ngMdi2C0ge8BzYNSsGOjCNht4rdzM/gMTCNMzQLugk5V+RdKDf5wMZ5x3FtegPjUQr8Ap5lZjNkw0emZ7ppUQ3c2FoFm1vujdx1YZOiUTmxqTIxvlzn8Yrb9GIL0e74s1+dOyNC0zxqmgYNbBzgPiX5JZxbUvJzsHHkHKfnmLB/oo+rij47Nhs0H8ae/yy748FyBBtUoaR91N39UdM8sUG04P+qYRw1EEsJgzIMslwrgi49X+9d3vu7Ub4s507OaTyYNwVyIRx2euk/Qq8gv/PONM4KDrpWDlmul8ZmQ4VvZTMHm7NBERGyzwbic5qLCjZP7DlPI2N41OBncCzUQr6DDToUs9UTB0C280pM1Uo8INQ4Bn0k2yQ4JBx4ntjoegG3i7hYWZts8LcO3pg6snkUEbI/knLAHhEp2Rg8l/IcL4zpKwc4VzYhFvrT1OVJUIMYLJivILPrccitP98vn2EYuQ31/FPxKR128oM3NBbia2HTarnuyEFjgPr8sX7dvsjhqlpp58Z1tvc0z7LvruTj08njIhT4nC/5GvCr8YZxwP6rHBc742InnoO4KIyXSPpYEQlaRRGpWnfG3g1sq1JKl812smmkEKbvY+jCQZ//SegrJzxXDvFxh0ZswX6msiBTrCpDlVnsjBHbp9uJr2ke5A2zLOadigjtbAjuHBBKgwIZM2hEpw2ZGwd05r9hO3EF4I9lpCu5YiOnXomzk6vNqtfd7H6Twf6CsHYOvEVMCIK24TSOsq32fUOvreeGYr3htXiuI/5BVUTKvHxvO3qc2S8NWoXD9QFXm4ddtRC7V8ZTa5uiYH8fNgPzPDJPjVpWxgPtFnYaJwU/AoZyRJYjohVV5oJ9T+4n9LEtxIbywnOy4Tz1v9YOjGs5GuFhe43DLG/sSgW/N13YAHaMbRtyRGgYhr423vddG9CwayjlzUjDjPOGcZT1H6dRgc7O6RuxY7C9GwawXS895/HU1G3vGJjnI/zv6D9K4dhJ4imJf8m+s70KY8D5LKLI8TwMB5nfgoz7tqN3wz5VsFTBqKWM9G39nebKWCz0H+dJZZyRJDhkr/JffczHQ6dXCdAG9JxGXOJWXdnsv7LpunBIh9rQQx7m280+hqfrduLsiQNTMYcc2Dge2Si2HVcOVVficgO/YdfDdKcL4/bscUu9bWieO7Rsox1iF048L8uGv1ZdyRuVoKjY2mB/7ShnXivzZa2WpfUDjJV5Z9t2VdlPTQs0xvGgu7vX+G6S5WnIZ50s+zBMvX6kzBw7/kqfFZnNo9NGL4ew+yhGBTETMUArsNegiCIp1PyDL3c6LSCfGdcLss/HOx3vX+kK3fcc3K/MFdXzkfvlIN9X4WdoRATPVXtuYo9f03TPpv2mJw4SHh9PurB5e8UnnR96KENvPv5Ib16/0US8wU4X2nfajuic5aCNMXBlfXRmPjmfknZ4Mce0LProk48kZMD02rFvo59jq1LupKCBGLnFyYhcg3b8tVxTO/pX+vsvfKfDKzSfaB85FGo6nSvj7cjzrMslAMEDKKGB/DYiZ87YkXIlX6571dYaNFIj4+dMjPqXJhb8uNUmXKEyTBpYFwyM9SSmt5paiaeFxqfTRVdsKvyXOUscMOxt1q4DcTAhxwgU1Uhs9bEqdt7w0daqyjTD0/P7UfPhTqKtAWJMaZgVZVZyP4xHHe9eoQe0JPgtwIrcO+baVJk7BcfL5RF9n+T/exjx+i8anJj7miwH9Ouh2+bpepZhvpuI24sW51R86Xn47fvPtbOG2SKQtSF7QO+qGot2bZSr3G880JdxeeaQvRFLLaSZA6rTctbOWjtYUzTo1HCfTWJtVAN5DcjbKKvbwJk4fDkh0/vTO2jP8Ghatk2moUw5zgyW83h/j84EB3PUZXvUdTtjhxUc9fqWTSpNyVri1Zuj7l4dlWUARl3J68e7O2LyGT/og713oAJncuKJGHc8GhavH4jdGKSA3oG12PHVHTTvNMyDgpiKIk3HSYe7g+Z5VBmHXv/m4ze9bsJOabwMpdcpwEe0tQjsVJF904QfRtaB5+tJBoHfohGTBoSMSR99/DVTfdAeAAAQAElEQVT4vtHx1SvlhD7QyZLQ5L5M6DcDo8owaZhnFeLbOjm+T8TA+YIfKrZtjI2oqtjJcVJDmu9m4KjIhM/HunvzWkegRsg2z2HQME6ayKvJ/OJ60xb8YYq/Qi2S+BA6hc7ExZU1ZGUcvH9Y9fi0y2Okej4lt4x3ocProuN96j/+T1/Dbve6u7sXQ0ISdLYQQ1IsRhXgH45Vx+MgtZTqpIVxvZDDxRWFqhqaGJ+JjRFDd69DH39t7H1pVYRk2pfzqgpuppS9X4NC0ch6diBeFdLxee1s/hGhCEAAZa1NEUGfpEz6BbIP3Is5krmCseC5yrJ5HmmdiGR+BX69q27XRo7eiHHPA8YzakPIulfmXORt0ef1lRislWfg1lPwTeEKjcOgEX8kDCJSCwl43xtoTcG3zNA26/fSlflznuZuq4G+FcIruavBPLHdkUNfce910MCZxDyFjLfQ7+nxrIU55EUvr40a+cAsDGowASAJiSr/KyUR+JGGM3af8Y9liujfILuk4LNcF53PC3cJCLEDEO8U2fWLCJWSKsR8BDThY5nElZnghpL6kbGHCTjgnCVVeY16hz9RiWd/Uj2GRMnjfBg6zoiu46juy4E5ItP8Q7hbH14LueCKrB6VttnKGvBL2pBGLuM3fLczf9i+jbqC801z5z1mZpwfjgPxPAs2dLJfrnIsmKZhY14hNNBd4ETXT1wVgRbeOy7E/kqCao4XDD4MEz4NMCBHnGyLtILn9jJIuBr7BTx2Lcjv9Z/lskyYTe4Z+OnursAzgQBfcpt8oUNzh/CNKySv0VwXPBZsNjKG7AuhO1V8mtxekc9rkors3EJ71P/1/z5oml+DOqhWz4mFe0A32JU8D2o817jVNZLwON8xX95RTxvPldiOMmqYDtA76EycnljzX1iH7YzzB9YtT6erfI9J5aFRWyjLpDLOGudj7zsyJoZ54nnimTZyZ2BTEBU5dlAO3aa2e3AfX9SPalEwCHJSvsg5QLuBV9HB7S5rJDkS/jaemhT86PmysV7qXR0RtxaK2m7G/ALn1vIbv6NHlRQRXwFxuc3AbW/LX8fh2TJ0h+2VRHSDF74uLYuh34Pj0tD1ob9pmv6vAyqoorNxKbhvHfwcIGekXvq6zhARX8jpNuOASp2/b/BC108R4eIrYJ5f6GPGtLrPh/Bht0qUmvdNR/wKAXczOPm53QCZ/ol45kkZYhhVYTeJsSlUUvMNxnnhx5rzi/Ybgf5Nh+eSItyR0p8IKSIASkHfhAQ6AiEq9G/3jfrWedHIh0dZzgbvXrqC+3im7bqKMB1YbdcO+BsabssMqNzAXRtfBir/lY9xpcwixP0CJ3mIyP4MCeRFImTnhg/3tESEIl6ACj5O5jc0f1PBJxhgCUiBbpInO8sqrgCM2WX0jZ8p/Zzwd0lVj7GgfwTfgOtcVPxs/27PiXsjwe7Yx+0GSMl4iSqGUiSXL3Rtx4ZDrG/SEJEKd8Tmjj/f2sYuI0IRocRWoMpXRFCEVjL/xuJg99iCnm3mJtMtMC0k26ST+Rp877YI94eEKPk4fjMDHqGIwNbCZu3ZZtZG/TINP5lORMj9Gi84lUXYCxgx+DJQPNMUNE2vQnMHXBL80CgF3UHutFGg9Zhq8mLDdjb4PiJk3JGJfQB8n899a73RyxJyW4IbEehi2okM2ftax4iQr4YPK+D7XuVqlGtdhqYKTbcN8HB8ZaYfodkLGT1zUEQoaIsM8eFZz/o1bcwiO1AB+9W0wVYIe0C/AdwqS1GnD3/j74wvbkGSLGJGiI92/L065vB3lw9ZMawC/qYTYbzkNpVR6JPQhQZ87KsO3DtWLY95RgT4UoORaZpkKFSQKST4N3W5wcuMXl+GAfqpSsxbVkNjEdXwne9fwLT0fNW6qdcjfy+7DtiKsXPj27TTZhoRqWAyjCgKQAjSZH4BTu2bzRs22rFHRYYKLXENyDyyQMsSSmiIjhWZvIjxvbgaQnV+6Ov7xpijWqiHPgLqDei3MbYMCwtf0+iLZni6bqMsxGEg31BGhVJ6hmjRaThuVxbliCrrDIJ8cOcSMcBpxEhVQ5aIUPcHlDbssFOHq3r+X1lMIopuUCVwu+zgIKYiU1kA/BOSSilK7jOTJ3/Q0rhmykJIz7A7Ls0L+3WeCGo5bU/baEeABoMdHOejF3rWy30r/St03eaN9x2b7NBq1FvGQv4pERqzqET6HU1DGTR6BU19NS7iFeQt3ZYhWUbqeee89RF14GRJ+cVt4EUDEsoiWb0GfkT0bhvyIw7Y6na17xUp62RwQ/LsOPF9RT/jVGIoQsockK+I8L7BKGQNmZ/YhHA5jK0/F78EOuaBSmxfLhdy1sKimQ0Q6AqCE4vDmReHaSoakTvYwFix0ZWXAcdTQ1jMq5JFIfHStOrmh0Zs7MT5xrNhh3blJW/VQizSCLaUpSDnqMxE/9ZxFzacbZMMYa9BBRy3Y17sGfAJ2a/W3X68iUo98rrO/Vde3jbk9PMGv4qcAUHTMuNIKSIkxg7m7zHqR8SQ26juslQ2d1bkMdj+Ff80FLbeIX6gGUEZUpZUQiCgPbCBUgbJEEp0GI3ddQz6jIzxeZ54CZvRH0Sp+3jlja6iUGut4/oFZsHW1skvpyULmM6sBm55KfUh/zhST9X13PDfrp3xdmKDeCcOOxbxvwHrih9o25jv9mfYyF878X7xxsn5bNV54T7w0nbU6EAyAXREba28bGxs0jY2/Lc15A2A1W9g4DRyhqxlCL/vyC90K8rkBaYGdbW7vSFnZc7d4Gt6C76ybRsNdNVURsZZip4q8M0UNFIec7av4KHna5om2S5+tN2ubGia3oIdV+guyGud+0sm+2CW2bCyYbPwYrnw4jgU05ihP6sh574msjagyn1LKTqwWTDOiRyCX/KyPqpkgW3rfquOr0jaigZ8H4y1kTFz4AV4xDfzDP6Q4Arpi17d80KIvQgneLQ+Lh7eL2wMrGxqruBVoTrIFZmqygBdgslpZ4C+8NKGH7wh6QPuK7qcOEDZ9xBmpG9Ksn8WaF6paxqGSRMvj4GcEcgO/2k8aGbjexonhaBa1ceW59eVDcR937RQRqZKFhVkGLDHiC7+y9kDm5kHXvDv7ic2kyYV5xQIVfKRwT71gdN8CPg3vdgBTmq1MsZ2ZRH2nTVOE3o3lUxFhMzzdhCKYHyK+Y4juAc20F6hi/F3NtwWLeuiHXt4w8K+kEKZAzjoN8/c5zNdyfEyUTfiH0RgvFR8gN5boWzIVIlTw64IQWNENkNRltSIrZz3HRu29b5LO+PMdcHYtm4Vwh7LV+KxtdrpGDezSORb//Xs5MNfYmr6AAbygnGaUn2OQ4BSArvNmuYJ3ocuS7LpK+jM04A+KfPgi0/T4nwBrNjE/nAMHtisnp9jcRhG5EGxJkrLkxL8GvGAqFrJD6enRes1lHFQqBCfG2O9Qnvv9tmttCTEk3osYgTu7K/z+YJMRQcOY+7Y7D2g34yth2GAXgj39n7dRtvWadqWjreFWMN02p0btrXr05Cz8ZUw82FXKR5HyEFet303aJig6YNCnwCEWHSkiEhFFE3TpNdsKN/fH+WYLGOV7TiO0t39qMl/zaEbzyyDjD9a5gwNY8H2I/NE6Mqmy/m06PS06vH9tdvmwiYwQ0XXS+UAaenlmY3AjbXTym5M5tjH1bVvSG3ovKFjI84a9tx4XoGrIqL7euxjfMfXKfu9lCLbTdFk22MO+u7IA+C3KzLZnq4PSQn42ePYsdnA8XPBduM0dLrebN456B0Ys+MoeW4f4DvPA/Zb4UcUQiigNgyzQoV6KlqBt5Cj9rqNnHlhM+rx4Yrem3Z4+a9tR4jeYFIj31uGiFQ8Q63Slbx1Jd4e2bh6YtP+xIHElZzczHMk3ocJZSat2NF+fnh8lNc7ZRhEA7Y6Yp97KUad6Z/DiK9mHTk4KTkp+FGGVpxTkaGSH8/nq8x7hc+Fg1Hzc19vmJ+YAy/Y8trnjhcbFGUW6A4aiGPfr+BcGNsr46ySdyo+rlLnsxCPPtDIERlZBGYpOnAw4kOTkTgacGRaLg0qhZiqgxCv62jdIKOVcXDiYNZ/6XRhzi7Q2PamFV4LvFwn/OD+GakBewT0lj4nEyNLytPyBZts6Cjm68aaeUGvWpuGMijh3Vwfk6xTlkmlzGSVwogujJ9CTO564tCvRVKfIs1pQ54rG9hXfGW+A3QKfhqnOx2OrzSMN3+0GOR+O/FwwdaKkf7J4cgObNALtSwq40GF+EIqGbeC74Ocho18UOhyV8OndyrYNEpKfAIRB8bsgY3S+7s3mr0J2aqChpX5/XptxN2gdQ9NbMAO5aBAD6+XjuQlw+EuNR+AqcChMFeu8sbqGf28zi3YdeT0wf6sTczNi94Tg599/o7DxEUr64weO4x/x2jFl1tN2qQn8sPT07Xr5PVqo39kwKeh+6YaVXevDxqm6OAcdOCQyL8klsTIyriwHD4s8i9GWfcH1nSfv3vQ5++edD7tzF3SI/O+obVJjcNm/xLH3X3o9UezXr2edf9q0jiJzditQ+W7Bu5FnixFwVye5IDDq4M28sF5vWgiXmfgcJyFRbFh08X5lkDNYdKB8ZWlwC+JkaZ3b086PS565ODcejaMFRFy/ygp/8LDkcPJ4/1B1nuYB3xZVJDL+WbieWYtMbGWGA/Uz9J8TB3vB81AmRG2bP35o4+PxM2CfkfytmMnkEPo+Vo7h7tvP191fmp6/27RZ7961An7VHziuC3oWlkzj8xJ4l1mnkYFY7SyzleJfgBYmJcbB653rwZ98luvNBIjhXegYbjTvg16eLzo4emp+3GeR1mXAR8esfPrT+50j90bsr5+M3f7H6BzfDXqDW0ffe1Ow0H4fdJHH73WEfu+enPPwfuqC2MzCvRPZ/38l5+iU8pXZa73Lyl89LV7vUb3GKoEfcfLHXTv/JeFU9XDw+f4gvV7q2o4eN+bIkIfffxKM+Pksl1U0XlrG/ygwThZ4LmBsykkYm6+s392fLQSM00zYyMPTeWIjcuqATqHu0Hm7/mzDFunrVjxxagjbdMhtHOA7kP0pqt2ZLX8jf4HfLnVC3Is2ikNArdpkcu+Tiyj3j+d0Oe9lvUKraqR+bkxNz8+vtVnn30OfIZfzxrIpwfGkEZJzOdvOGxe0e8B/7x//yj/lyqO64n+Ozx25LmsJw7Sn3T/5qAyNQW+vi6Pevf4Kz2csOH2pBjBXp+UyL7SZ+AQt6Lj8c2kI35O7N1Mr121BTRGxp6K7MMr48S/FDDdVd19tGOTVXv7XP+X//lr+C/luENF7UTQwry2k5+Wq/DADq50/3rQvcfiKv3ql0+MK2nfaSdOj3fSm4/uNLGWyQwldRGVNcQuv8ssF8mhvFyaVtYibQv6ojXzwJW5LYI+RSr0FdfC+1GUgnw8UBcAgvDApzUkpHSyJSfTVUEsjsQ6TfCEBznKcdaqdEWJK3zcVnm2zAZSgUby9uvXAXB9BQAAEABJREFUr3RPfJVhRc+iw7Eocte2XxTYcGPsLsvKmsa0dvQxLPIc6LmvEHamc3c8aJ4wBHI9PDwxH1UlZp3GSQVdSMnk5cYcjxBo4DXe0PuO4IUVkmU8kGfuiceJGEr0dp0bXVaEruyJBLaNiB5nE3OE6E61SIMiVcr/jYvniUqniKKMlNcp+17pM8ryeI503ekkYvaq0TkHmgnQDZah4DuLkHlHtl2Zgha1GJblhDboBQgRRYGtIgKc6DZyfjuxXh9GyevaTNMRMXIAR/0Cvd9nSH5vdOUV319Zwxh/I2ZDQc68yusg4yOI0YQJe2mfIk6/t9y3Z/eCoVJDGaEglRIaEKbwnBAqRZ23G91PvpHQddPL+nTbamdjXLmdeBNXRCjsA+4rzCtMN2JkPde+x8Eg6nFuX9jPI7E5sIa1Tg0fCrkyC7yqTHsckBFxsyQxopuKIXgInKadnLkQ0xtrLFjRwIf2RKeI0ADtERiYR3BDp2G8zEBHCMNPCui2DkKre3LG//L/JOmzNnhgfnxij8XrUbeBhQ2qAnnmu6Mm1houn9VXQHch2C7kQf+S28Ppidz4SK56fKYvCdlE/x37bAjTMnVdF8bNRWf29K68R60MxKfLky7kvkIOHyZppJyY68SY3tvCuNvJlxfiY+v35ptZ0MCSwofPlTXpQqyAga0qNkP2CGUpipKy3IX4tjxVQo5VpKjG7Vc/VvylJjBYoKjBdRFSBF/P3dotavTrl+sNv17/P/oMyy9QzcoQAd+X2uf7fC7dLn8ZXnD+rRK5b3q6ww38HPEBD/f344fgOsBoBm6/+oHuS8WH7eZAVMikREMvXxB/raQZFDB88y/anusJJJBkp3baH+BFgMPziyguiT/QXW+gUWjrBt8CkaJdPZpeqsOVVJmcgdv+cb2f7d+d5LeyebkTxH42QFoCwb650WqqvgEagrRewqqXDkXJ+BFBEb27cbq9qFO4mS/drgaGwU+BjF+FUES4qZfx3G5ZXGm6Bt/f4IXS7enXvyNMK+SfStKyngZEF6QVYT3oRcWHfjCPyoDfsMu67gzcXT0xYefEdwHQS4zhTgMy8o3p6YPLdjMtg6vd3gE6opPvMSkWsRzNVf3eVnVf93lmJcvjxkalQXSGhAxJokIFm1wRoUggAqJ8YGD+BstugET/hOVwx/4k+iYQgEvR2dB4puRjkjdwXUOmHaCExou8AW8p6UvSanTi03SLC/GiHBGKuAFN/RN8R0Sv5xY96PH8HHGrjwg3Ae25XXJNffZrb6bC9irYw6W4IuCNfBRyXSBfBIi0JWVmKOJLQHDZ7ztjw2D6BpCYiAsLrlHTOHAvBWpGSKbhfqsTOOMJkZynwS0sFgq44e7yZT80YsvgZ/ejVR0ilVkUie1ujYqgJYwFoAfK88EGBINpGa35CzDNhr/pJNOICKGe6I6fKv0kquAhwYYvybHWK2lo0DdAWiEprJ9EP/jRVi03ZdBYWPklNxVlvQhbWU259PiiiyIC3tgeYje7bEzIe5dDXDR3nFDwJCU6D2MqS7L2aFqg55f7yqoQ7h2ny8ZdBHSRg4+fAFvA+jXtVFZ4GrjlrikiFOiikMKQoTS/qahMg8NSt4aQ49jyVusKMu97QpFOp2LbiCAXjL1/s+74vJInGvjuI1uUmTlL4v8BPL2Qlq9QUF8U8I+QIqWBhfLsTWRePlY2vq4sHldW292W4IjLeMG9ZVjYFPQLwcpiamMRAmt8pA63Lzogsb+TTgYKPxKXCb9RQyn9XjTsLIS6jVkQ6gNo6LtX57+NBdkm62i8gTeGGVnHcVQZimxn65OJXsgoX9A1fqInkrGo2VWh1dwG0CwxToMNkihpq0khFeQyXetpwg3iqxemQEPRzFBmdogIRYQGYnHbF2T0S86mLAISC/TolvnzoODOH/urMr4b/vNzQZ+R2CslBTnlM/3MokKbFCrmi7xUKSk7Hl8JdNrYjW60SRFNRJI6X+4iQkmjbWR9bm1V7mt7iqvLhr0bb5m+PxwPOnA4VuB1ZVPUfjDdwqIyYFjbhs0q8V7ZdNjlTSxYqdL/5kO4Q8hrjAo+LBQRHW73UmAn5Q0vKCcWmDN+FddOTDsOFxa8HtcG28t62N6luLO6X00+0M9lSXIji3hIdFk8Jho+9PNObtx4IVFNWfdhLIyFQQjVISIVGbi9yZdJ9jLAT99JtsE8T9027l+wTyEGzefConxhU9bsBmRI+lkPg3yZLBARCog3pZRFw1QkPkaRQv3Ch6WL1vp8YP0r8XKjPZLXJ5VM2jZsUOnSFHTFhcjPDbSdRy6XK89NpSR9Bo28SNENU1UFvfzZsYvnmpUXR4M3DxbygO1mffGQ0dTp4/deT00i405+tGwL48M580reuJITrvjN/gNNI+Njnucb/3FUIIDlXHkhs21G/G4bus9KLhh4HqZBoLl7l9/yXTlk2fFfyZE5EP0di+Q6y1cZm7cxddOqMtY3oOBj89uw3cKm2IKOG/pah4TBhO0nZBrAk7sGduk0pfCzQhEpy2e8Ebkakb+wI3MgZ070J2TkCzRkNX7wGDL9jEER0cF5ZZqG7gvpVhcRPW9s6C1mno08cuGFzvl3Y+23s5EUIk7g6XFl3jt6VcaZcc7sPrgspWieRw3YuhEkfNSg7fmjhdRJULjetnI5joPse6olfBkoQhfZnt6AGkbJGw8DG3ClBPWJrE2KnTjKvsnp+qAvptQ4TIqwrALPubChq6hP5HJ/KeDh/NfUtPvtHr1MY5oGaI4ayYMRoYqOKzFYyqiIALvJF7dKaAyMuYk4GcdRnvsX5iTHlGWxfw2VcV45/L2cN4m1n/OZfRLJoym2qgKthGjexMN/Vc45F8byRiwXBmGWVCO+GgIkdhjh7Txpu+9sLNiWESZAnOSoLFWlg/U3hEbiy/FydzdrRG739YGVfxEEsujrcbx2H07zBM4EjSL7csEOC+OrIW/ny/ha2ZSzLAPz163ugs2Xjm96wq4uI7AdAp447Ok24nCpYZcgLqdpUibrj6beL6CFOv3l3uOwMkc9cijy/v0DvtoZv6MO84Gxl7oylvx/4J3JLztrpQVbPcLDf7nUMGaFp8d2oxzQfZ5HJbI49l7q7asOjDfrghSI3MhpO/ao2uEfCvgO2OWgYRiQNxXhWiky5cu+dgz48cjhhtB993iKJvMuJehnEDZNaE29NG9ci61NN+CJIeiTybjAEJa9tUQOQ3AoU3XlQMi/WLJYfw4cr+Qk+3BnvrI9HWMI2Gm5v/0sBfwbPEMeZ3BRIYYmbHJ3hz2JB3Et+Nl0Nuw5jiNzzPgsG3oi14rfF+LgxS6ZBcp0xMbWvXjsFJ6Njs4Dz+M4qOBXx5/XeB4zlsEdh2GU128recb3iUxRErsOCvpvW5P1JOwgaqk3+VDF9jRtTKMza0Xnl2GaNY6TFKEr6wXH9pXYsL9DIYFkWlfGacmCT6eOX0phQ2tBjgpW0ThAw6yAyFBEasDvnkMyU6UgHxv7WfR8pc4crJzPF7InbJR4nxJ+Oz6sHcTGV2V87NpRxpv4VcQG+hZsM0CzMJdM46wCbNjjip1XfLpjW0iBnZqI/cPhKOvpeGcqUuSoYRp0uBvlv1KFnXx1P5LDdnoSyci0aeBwamTOCHS+Ml4uy5n3jKrMQYrQmZyjKDrevwI/vqJPrdKF+Lgg18IcthB/9FSLBIKDjxXZbzJstXHgV9UktQjd6Kek6M/KQpnE1x1j+aCAp4Cmop2+tYWCe2FvddnAx9kNkExHCooGlm21YYhSEh9uct5ceSeZiIUD68fEPpmF/AJv8OmpDbtGhIYB3tR5nTCzPvBYuL+/A9fEwQfHOSmIRTynGkXzq1caDnc6kf92DliCuiwD+oRUpJHN/wOHQgcOrA7dJ5OqBCBDSJb5Ql8DHPT523c6M4ZPbIDaJzs+O+GHcXY/YpNY3uBTyZu1BXbdodW6nS4cJl+I8TMH5lfWA421Q2NufP3mTkk8XZnLo2/ESoipYcbPHPKd8bvjyofApnGGv8dRVUAbaAPliKwp87zi80v3d6M+1MgFBvEkNc0cNk7YuscCRtjJ7zM2OnBof7i7R5bo8VHBbYypEd2GaaL+SM1ILhfXyDzaiEcpckK/hDQGRZYTB0xn7GCZLeOJMW+dTSMGZG3SU7fDrjO4jnG3TRz6HjiQHzlkHYn7cR5lO7j0czAOdsZjg5WQKxiPx1f3Pe4v5MDrtXJYeELGBgzEzagHbH66Nt45kE2G1DjfMzYBeMzHqcfA5ENn6xgD42bTGRtHSSXrtTMHppftrB1fITp6IkA96kJumg8eewW7F+x6lDftxwlbsZ43biBnjVCH1igFNBEaaoL+MMs5RMQ9GUYtJu0o+NlbDi2ZO6psr6IT9moBX+a+Hb8bxzL2+qSetka9cWYOD67Ep5BR+OMGhdYiwfMWO02Vmt7HPFTkf9b76bzCq+p03pGlgdPkOHcsRBk0jLOG6aD57o72VCW2IkIRoZmY8ljGReTPEAh80J0K41VwqquRwbyPr2y7RCYqqQtkENDQ//PP3+vCOLn0OAropMw/h1EDOX8cZ+gnMNzwwG3QaLYDYNyK7ts+allDD4+LLuQZx/cwzaoKXRbWT8R9lfqz6M8tfEbdvXqlJCetJOhla4zjRt1reawoB3xWlGPRymGl+zfkzoJMjIWmiXgYOUDbNU+vdMQu/n9Kp8Oq/+N/5BD+uEkcdk/MA6RoqUkiF/BqRC6TPv7kle5fI2NsyNW6nON0D94oIXdweJ+4MkJynl/ZVzE09K170eP7Hdj09LjqxAF672P6MNhZQ0/zoEz1Kyi93j2zFhsYmyvjyOuQKEVBY7+nlGAGmN/ptMK3yic6E2NWJZET8C8REdgH1lQ+1AVdlrH7kRy5MKb6/Mo44KOJ3DsfUnfk3vv7gyyT11iRGIS44lsNhl7fTIypaWJMs6bxGsH6484ux2EeNY6TLsT8hcNuzK2C/H6+Utcasayd+fwCMHoslG6X9TMdUhTrkKZlqfj4ZleRwwfGsXNzoZzIBRP5+YDMmIp13s4aD+j2vyqwAj11IKccybERoYY9jv4FFux0AGZyjn8Z4XI90b8SH6OCHBHxLA8FLuDb2gsc9fCAuGwfy2MI3hdEPhIx4r6thhr2rwCd5XhSNEFa577u3GjXMzFK+PlA3fZSa3zAhcHHHx9l+x3IIWD1T5cE/IhQRKGOfLdT9IYbyYZ9003YYOZAcZ4nFXwQyNCogwW+UtenVvryGcjftquITYEjhQRYZg9vhqmC+Ezia2DdNY6DJmxfQLDfvGZamJvtX9OszGOZA7FQNOAvx1GEJGSwHFecXFgbiKu4/daoXlCHEZBvJ0ZWYmEjFnZXKUEYBsmyFHScicV5HmUeDe9cmF8u5M2FvRxxlURoSrdFSeRJTaytSRVSWfQ//z+a7u/9i9/SlXWAoCFfxL3fh/a2Yc1dJ2JkPIzaePb8TexNHgcAABAASURBVCh1K1Xwb8/coZv7hOXyHMZYKqO08SPyRMO2FVgZ91f2WM6Mhx1nuG5vjGNwOh5lQUaUldsWgnDhnciuMt8OqAVH+QB6nGftjCuvza7gGZcIo6+U3VhSGQckRbuQTCdbxSQwb4D1NYRC/ROhyNDLFRFUR3+MuJXuZxqudNXLcy8/oOn2/y1Q6fvCOyFseOkfEcjx8vS/vaS7HHwZsm2/Aq6/QSoylQFQSiFh8eDZgHg9EL9a3mxp2Q16vjwmuz38HAHNEIVeLuMa/Gx6Lv0cEb7t0GkgMCJIX1YrkEdcTaFmj3JP/DGwCQsqzBfBeQYDenzAkExfusnris63cQdt4/w6uN0D2vVg8QGR7/6hH5RU664GT9cF8nhSuNUjmAm4ATCOoYL7Up0QziwK62N6bqAOdIEm43dA5o773Ob2F2j0qUCjQ6N0vcvGc6dLhWX0C4KhgQMrRSCtgfZeRz2aMOAlcrhaYlvkasjXKKui6wq66HYDYiQibr7lPrmPCL1cN7rquEm7fD03dzS+QoGeUmYoIozxBbhPKaHIWxV5CeHw8Y6FAUY+fdutX7ipygsH++DWQ1+0iQsUdYhQBEAdan9BI11nSNoSptzbtqB98bnhq/ep5BEnHp46PZeVgDHcOjRstoErWZfElqWUnrAhDXpTydRAnfrVwDOEIMjnpps3NSOC55Avbj+4j5v9b03wqvJVkc32LwU9FIpI+BaNIxMGCTEikK0xyWxMNk2+XnTzvfH9fLvvokK7KSIU2EcKbdveaUSEMh3HAQ7+oaP572yEeXIEVaWkCpPX6kXsVunb4Cv6iz5B2Z5BQnTq9BWIMN/sfBKbBWC6gSwG1w0sjLIUOV/Yb90SqH+L5YBeky/bxaXBNS/PcJDpmPaG7Bty9oViH+PSCz3LZ/oBbyGXkCW4L9w3N3pRQpl+5r6yMGv7ztiqCuQJFhGVRdPGxOXnFuiuJpo0YqRCpaEy+VlGy7Q/j2fL6LoO2BlUbFuUfSGRUIFOid6cFCM2KTy/4O3odNOXRrCreTMxu31iYTsQHyVTwU8llmErA6hyHmhhO0qwFigKcLMMSmb7FpJgeqPPPR/fd1uVVInQENnLkqnOJSWqoE0ZhS9IUHfzi2AkIQaAjRjzST/jU6iA7hIsmYflrOCIzvbDF/KDUDLhQwNeSGQMiDQ6lJIq2K6wWMjMTgf0509oJ14rvuyADyvCWPeVl7aNlVSBVkbowx8v9EoK+VLpG6g1+lXiyOMvgkZEcWnIxH7AgAylFJlHlkL/54UL/BtMreOGfh5XPPZ43E3XD/CwHFLI18ZiqNEm+ppesY/Qz80VAxk260OF7ys6uB/epUbyekA9LhAUTm4O+kcUhUEpUd/lQq8KH+NsxOzK2+QC7IwhkJToW/dU+MVwG1QrduYFoQKNlxtRz/tUzwk32oVuoYSf7VWSvhC3Oq0HmWTddniJq1i3KJqGWYm4oHdaO7Yy7yFDBhWpQ0helI/joGEMFV4AEFItQrYnJCRwzN/1SX2FuelVGrlFh6Yr43qFR5U0TuRVfNbxbA90jwjV5lbJvvX42vDLjt1tJ5dhRko1StvSds8MdKeF/hhN1rlhs9aM16AlRQL0G9G5wLdkkekJSl1uqfN+Zk9b097zdVVFpJXNWOPfeIZgD58m45chNRCLphMRCuTpa4eQ+iYRto7Ibquub2vaAYVkeXcv8nkh2hkfzS8AxAnSKCKU0BrJMQM+K+TBYSzUFaSu8IwOmZL9Y1uM+MhyWOaFTZiVDegN+jubCBAEL5Sl4O+NzR7TwKfILsfuM/i+8FIREbKY7icu69qwoRwUOSBDoIcoqYHmPOJT5N3JAbaVY2tnk33BdmqhHR9b725DYijo4+edmNhpgwWsUgXaPQ45kBwmKQuAjs0CYJ/CvDhxwB3YQ7lJnhuIk7X7q92Q6VQRvtXAfxV9m7yZXzGMadOp6xYRvpWw+Q4N+5wHbIMnLLeKbN8dGaHsJrUqXdnY80MpoVKKRvxSuJfiC3xxpelTis4rg5ZQxw7qfQbsZb617WrocOBF0HQiQg17hXmHNGCrJuRh/FqWgXgr2GSBHtMT9Hb5r/cWNkEipWEc8AsMAyTkmaYR+ahDB0G3YmvHxmZ9GVs7z3svd2g1rd6Exk4T8s1sOgmfrxxQw76324ZSU6bpC9vyQgo7cdn3G7QaRlrXq/a6dFu2hga1qcJ/W5oWwDQKigzw8Z89VPpEBPR2UXSwrFc2oLwJYBkvbEjd7leJuTiCYEC+Rl+3T9Mkx8eAjVBBmAh9dvjt0EXISGzb5PE0jZMy3V+9zvpsxNDGOLy/P5KjZmQoXX7ba2HHqRJP5lmrZGjYodp/zJPtGUSdJPqGHE9XxrZ9v+Msj0fHAF5SKaOujNGGTWxjpBOCPPdOBf5v5PuNfjtyicsHeXv3G5zJb1TxqYoISrr37+cvxrOCDS42CVzTsNHARphtowwivijKRF9K2S6mkSr4RNxuOPza7c0mOj61vRO7JkE4siF2YLMshxHSCQj7Mha5a8hlGgGN5BAvolALfWxn3RvlTdIgPqoqijum7CvbolIBC5tCtvGAPOM44avUhU0xb4CdKBfi/XrZ8O2i3fLJvkxluclD6oNGyPxW8tDKeLZOie53HMg6tkfmM1nOSEWEShYN46jWWt/kK2VQSBrQkyruQkc2SidwRvJmgZfbjsc73cbZTF9px2cLcVuRqzLuLFNmynJWlDL9cSzyxmLAYSgpRFDJVClBXFygU59p3uQJ5G6R8nVF950Dq20Dl/szhxrrEsRqqDH3lWK/jhLx4xiT/VulBTsEPKpjjrglCBQ4xVT93iQ2JhtjtrDGUIw0hy5s0q/bBq1k3IwaZuf+SpyuyFyVyFtKQe4bJLpYz40+E+NxBnxIuO+WYlTmIEVICtXa5DHh9Y/tSyrCRiKWduw/aWbDapoOXacTB8B7q71PGQf1tX9KsEc2iBPvgcSVshCnQZuiaZhmJWMtItn4vdJ/V+E+kLPC1Hm0ZchXlqJxmlTwr7BRxcbeJLxiX7EmKzEqomBnAZaFXuDxrSBPB3NS83hj8oO8LMKYpcfMkfEygpMIbPmu26IFo1xYG/uvO4TcA/PaSHsW7FJ3aIYSmjkMGom7glyJ7n4HWunXNjhgwyGLBvBQXxvPTVw0WcdxnPtDIM2A3iUHWY+d2FmInY18737WaydW7RMJCrGrtkW+T/q4veC6hO5KLjSIjogjy44pJWzR4C/6NjZAb/QkRarRlnTGHQJRtQab3Dv+34Rb8XkV7KUMykaXlNcOJre3xl7FrrpJK3MHSxqJQ6KoEzm+6cxByJU1tLL2fgGfgk0MsLFYevfwvrdlyV4e8LNjiCfZflQrUxpK0TA2Hdn4H3JmLO7w3OGzE4+jhjk1398pwKuR4E7gXJF1VSVern3cV02ME9th54B43zfietOA/4PYCORc63uV4arrctLxblagt2NEXB4PtUqozVOyuX9UKRM0mp6eLnr//oS9mjIH4nXUNI361afvkHNREPMJ/YigfwMS2TYNw0TbICwr+6i1W/vOfPf69REZJviM4Egff/yGQ6gHVXw4DEn9pHfv35J/F51OiypGvbufsMVCfjjLhxUbOW9jnkoMGRrpv2onPi3jk/9JVg56K3llcdwBTxxIPT0tevv+nZbtStxedHhdFfOqwjiYOGg63BUNzFkbcVgGfM8ksUAnVJToZ3+VUpBh1fl07XGDC+RDymk8CHF0Jn+drmdZl6oHSdHtJvSXUhlFAShSDEdlmfTq1RuVLCrQ3gjK0xP90XnbBE5oHEZV3sd8CPfwwByLvpbL8Z45aGKcimueD+BVaJYeP8s15bMDj7tQQW7sxwHHTJ47Ho+6uz9aDH15BbeG1Erufnj/pIzUNB3027/9sWbom+eOPQ8zfWNQIQ8MYzBeVvTfe3/Hk+dKKdWoqVWy/z1mat0V/Dxy2HrCJxFFmdHbjbxjxE9/9Rn+f099oXdRmE8eVfLAfahu2GM9KCNVCtTo7zi0fK9ff6SKU3Zs1+dC2g6sdUsW9L9CT52X5TEUxpyUGvFfRAFnxeZNgb2GMmmajhrGodvDc8eO00bsfXd3T9tBQ36kx/cNO6eWa2hgzO0csNo/jXhWnrDxrnkeZRkr8+DGu+m2bGrMfXceiwqdn66ay6D/2//yNf2f/s9H/YffOui3gMAolVhP9FiJ21YeVaazCna3lK2m/MsUzsOV/JhFcn4M8rvomyliounp8aqdQ+6VA6gTvBKd/V8qTFORx+ObN4UDp2B8SwcOJyfGAeZVhPr1yJiqVdo25G5VrcGdmI4I6FeVksosHX/bdnmMrkywhfG8MZ62uquC34jrSt+7u1GeQywfJHUmFs4n+p02nTkoW1k/XVivPryt+sXP3+l0vsg6H+8P+Krok48/0oF1IdrBN5UFgFhE0U58rs7bu7iv2hE8i+BHPkKGK2Pg4WGR89ZHHx300UfkI8cIB6bjWDSMieVuOlrPhgU8Ty3kgvN5wZaX53hAp9rkNdnd/ayM1EZ8gK7gKwF/LLfteXc/6o55+bc+ea1pFLYOHRlb6yJo7qI7tKgfRU444v9PVNCr+j2U0jRRRdbNsRjkXsuH2ioR8C/y/TQP3UbTNKjfU3aBhD3IL7hCptOwRUM5/5KK57rLCWvax+CcyJWP5Bq6ENdXcnqF9iyP63fvVn366QUe0hG7Xc47Mm2wSN1iD0mJS+eQq39BZRdXA78QNxXelVLo1qvlOUz0du70vXXbkcGyWc55nuAzgx+yzpUx1GXG9iO2Ohyi2zMHIWPrMKPzWIoG4u/AWubAc9uaQr4C/gD9G7QajBLDNbwejJvT+aQnxsiV+KsI0HMWHTGxhM13+q2M4X3jUamSAHKIC1Iy3oAsPPaP/bUR5BHEFQgr77eNsRpFipIK6iFr0si7646x91tvBv2//t+D7lk3HOeiHFcV9Ck5KBhDu+VifEUEvlnUKrSQZSa3R6Bb923onrWDf+EaMhqmJjwsWpXwFnFlOQT+OEyMp1tOixjUWmonj17JF+J+HL0esN8CGlIMBZlSV3LYiTWFx83x7qAy0TeaFtYhLZu2qIqURvxAYoburkDYRsC12sh7F+JB1KfGcVZGBPLcQB9c1Cgyek3cits9dS/1vcI69ptf+3K94deqXx4dBIaX539Rui+QHzCPiC9kzUyVzC+6GS/i1v5F5f/ATURIfPQbLk9oHhh9AmFS2AkAbKjfgPpllek9PxF7tzv0MIsOv6n9hqVKBwfaZj4EXK/+AN/PEVABWoZeoAYMaPT3zqDbkBVS1PjTcPatpJsMggRjz5XArf2mK4FRqXr+2D8VhW/ymPqtwTQiQqXgA8DBOA4Dz4MibsQj3E5dFg20/SYotGUmfV5AeoktpJKvCGRCGT7ghQNWtyt4ztvtszLu4yCv2G4jWxh8/yJ5hOUdNJSh0zHtZwK/oYD617jhAAAQAElEQVQadCrZe993FRYAA2AaRrY8LjuYgYEHF0EZ6EWhCD/pi1JcbnJ1tW3xlRN3hdcOrxfflZIM0PIB+NmyF6EG9KTgp5HYBNhXipAvy2Dw84bsFT6uTxjnBzgVnm63fs8oxErvaXSZmsF9JjK/ZcoMPZPoODZ9hOuIR4xiOTpdFiUbSXijdJ3B8d3YSCtFxIqUJKwuUwkN46DiJAf9F5o3SRp4uvEkuZmOQb922d6WLUuCG73VeDtjqVBXSul0RvgMnU+CZ7Qbbr+LdPEvwHRdibm09fG1yb0yjR+yyKZZSqJXCHPow8ty2CYuX+oXXs69cPfka9iwVSjlcWQQV88FvIxvxIhtYaAa+uFCjk33s/9cEUH9sw+cs1ZeqCT8YoPqX7leiNIcQX8D96KPZa7Ej3n0e2i7yfeeVL0Jx7pBzH2CjXKQBhZztnEpPIBvGd2Y2Bbq3CKPeRqoiAhl3uyWJVmkjZqYPZO6xLCRadIyzXGcKEcNwyjjir62qSEilMaHprgaz+47TaW/DIzjiO+2DkNxXUBnUPCjfjVivyoi5A0J29zVOQ4aplHG27CF6z6EyoPxr2xQXJarKpOt5RjgV+AjZKqCNnRVUq6f5kmlwJu2YRhkfydter4yU+KzMyg3xs/K4nzhBXGhbNCvLKKW9cpC7spi5MrL56YKLuZGB7oGnZ9p/XqRyFGeeY7TJKNmoQ9dfG9ZpmmU7WU7RQjppVtuWrWyet6IqxXnLx0WeNeOP8+jZl4SvgLwGLGF9ex6QdCuv2Iv93eMbsR+RXhUE81KBCqlKPhp1FtmQ0R0dRoD0fXeuDQs9F+QaXvO+aYvcC3/OE09ng4s1KxXYNsEIgKUuNFDw95HwU/RUMZeStn1GoiBiJAtEeFSKlmUBYhURNCEj5HVdLpsjFvLVi0rUMlDrl8Y917kXXm5ueJPL9ivbHQblkvFpzs+3bR7zLdQwicitBF7G3pGBPyeecpXqIJniChdXts7M9zY48G+8k1EqLAwHBij01QYF5PKWNSov2K/K7JJt356vqyPoJXgDePIbco6LfjvymbYhZg/84Ln30C8Eg/ORZhB0zxotu09Zif6JTI/07YdLmzctNpUcfoLPc+DbjMNQ0SoFIB8LS4elQU6kTwJata9Ev+Oy1W2j/vZVqUUjZaZvhEhoQgf+cId3cYLLxzuc0UH97v1GeFZ0DPcpfcb8f+ELqP1Rw/b07JW5uv+T/Ro08I4vUDPNnFMNzYjBniXMiLHqN4fmyOWRehgO1m0+TB1W40dPxSs50Z8JOb1in2oUcI38IPbemfmQrcHD6EgZlMlU+MwyHgJrnlmCrss2HlHnyo/G8el+uUMxg08zWtlDHks2Q/mOc6TCnqDIdvNuld0td16fCOf24yvCA34epgmmZZt4di4kjN6uxEBtzmfBDogpoJ1wMRLl+0w4rNxGvoL6PHuTok+9ufChnoQC70deTISvVZdiaMzm4MuF16eFjZ6rpdVZzYyGy9uQ8EeEXqJMcedfVeg6/gkdOXNkwt9bocBV12ovD7DSmys3gjCF5bXeuzYqD7Hrn1tm4grIrD/pKHgz3HWHfLP86CJF8x9X5F3kVpVgDthp2kGDxjHSbZ1BC2A7537zcPzT5mKNnL+AxuVT2yGQ0QRAanW4/jKWHx6ekLHJseoIWOivWhlTF/YFHh62uVNqYWDhVJSkSnH39LttWPHtYNt3YgU6yp09vMC/fcPTzKPK2O+Muk3Dp/qVhh7wn67Hh83Pb5b5L9wWKFp2uM46O5+kDcED3ORNwYipAsH7Cf0eDqdZDu/2O/u/qhpHjUMkzIKpVTKJsWqMlaVYaeu8Qywjtx46V3QbyXXOh4b/jZfBSgwolBEoE3rpbi2nqNW6KTu7o7yX8hEJHrs+GfrNtnJtRc2ns7E0OkJvdi8enx/ZuPxoscHSjbnutzkzIT+PX62biNx2VqQu5sqm2JeQ3gdFhHofoDf3Q2Od+hS4NWQSPDd4b/p/u6V7thAMB03eFw43gyJv+6R9whgViWHAFQpnkuPi/k4yLGisOaS05MKviYHWc6NcWvbm3bxPNBhIF4L8s3Iscq/lT7OA34YdGTTsBC7GycyV3LbhY1C69RaSirQLz2+ztjIdjo9OsZpgd8dNrEeAabldwwtjCXb7co4Nb0rseS2aRo1Mw4GxuTIWCg5QHtnzYE8bPxcid/aY652GZflTJwRj48XvX94lA8PPYZfaE2MF/bO9er1Qa+IKdtpZb3kMdjqxjipOrHB2SrCIeAt/oL6XQvrLMu4gO+4StqnaUA+22fT5XqReX0JFzbsVvpWrcQWFJUw7LrjB+cOb3AtnAxUxvBEbrSOtbaOFxHEp3vBiKLxvCHYyvx/Zax2W6H/lTXCmU3bh4eTToydC/HpOtvVci7wXpxnIcMwEMTVQt2H9/cHHdhkHrBvo5FlhIQPHQ/mUdUY6Tdw7DeeLb9lHZiHJsau13SmcfNTkfk67woeiM3n+cYhDbRW8d/W43rB75fLmQOmVQ293bbYvuR0OvbPfJjlsTgdDpqOB81sdE7UHQ4DsZios8mxPhGPE2tMtxUGwo4/u08uF0QhJhvMkT9LUUSo8tyAE/Z6Qgb/gsGGAQoxOjDfRoQu7MQ+cfD2RDz5EObp9EjdpcvVaG+oVrBDMF6qawl/26zRNjBfFeI1IjSOgzxnbQy8J+KLJZ9ELAwT8c1Yun899Zi8v5+Ip4GmRL6V+6KZg4kZHzGs1ELqeRc5F8aKuBwvC3l15/1TzJdBYFZ86b84PKO79VpZT0qhWpEOWJjDFsbYRn5ciKWV2O7270rUPu57bGDziKaEZkFPMS/P88Qh06KHxxO5/VFXcjYkIW89MYBat9FK3FXmw4iQ7XxhDWtZ/MscjtEL8/MC/w1dGoo15Fu437HR/hwjHiPiWjlEOJ+q/NdyD+9X+dDgzLxFmtU43eLDMTIfydt3B+Jk0tu37+ArHQ5HHahv0IGNLitzy3bW8Zjk1NTxXjreUZIj77D13XHW8XBE1SJhR4yGZMI/93Iu3VX5YT4dJuyELchDGaNsY+fQkkWvXt1B02NrVkQoS2gmXg/wOBC7M+u6jzk4oUl+9iHgPM+yHzbmh2AMNg4a335+wb5ifFRyyU57Y4xfGTtV9tdO7iMkZN0W52FsaluLy6XliQiVkvLlMXzlUHQcRx0YR4djQc7S7z/55CNQmj752tf0ySefYNdJpmE+Sf8DdrEtzefEoYRz4fn8iEw3eTzmz8wDF2LL/t2IqVqlK3H2+Pikt28fNIyz3nz0sV6/AV59hJ1eyTZ3PpkYCxt58HiPD493OtxNyDaj26bgR23S55+TK8h5UpLnz67V7UpZtoJe0/FIXsDn+NB1OPGG0r9TluPt20e7tdc8PZ307u17vX/3SNujPv/sPfCAza/otuv9+wd57L9/d+J+6Yd30kDfRLe10ykxMFZn5L3rNqORT8p6XZ7Xjzub+LaHkN2lx8HiXzDheSgzttlF0KlfHJirwgOdU7cYu+Bb5+kdtCO++ORrH3Fg9hrfFg3kn7vja2z56v9H2b92SZIr63ngawbAPSKzqrp7b0rUrCFnODOUtLg0S/o2////kOfs7qrKzAi/APO8iMza1edsipRnWDgcsLsZLg5kVuGTJD9OBTkk82E99vvfvqP7y2P9QUxqaRrk9qCtk2+Dg9JWV+bEX+G1YFOydrtr5XD5cnnWuj4x7wY5eOCXTT509jweUeRx1GuP5+dn5D8RB8CTLIaMLnz5VS8c4qysHaz3lTGO6WaOEW8c8Hxjnv7jj2/68uVJV8a5K2P8hXGnsj6v9Jtn+tKnT5+0EFvnYwSMFZPe+e1c89gyeNcSYJze3SOkzDr7i/Mv1FTg6ZgsS9XB2n1j/XpjjMw8weVAF58trI//4398wmbhI8mxMjjfDbbXGkiD+FahiiJC/mWsN2Jt+fIvVOWmzvp0znEczH39424ScNEN/Fds3/Yb/irYXbSsqcoYuyxllp88Fj0VpOjHNSC1DaUUzb4fKcs7eIewT58/LfrmdShr0n2uf3fsPIgb66VTzLuC345jNo08KMMQ7rbv6xxX36gDh+rjkHbmld4PlTJkv10vzq+KDdK6LFo93zLvFsaHED/YFfA7yfXtlrq9Fr18k5g20SMUMciFGz49xBOYfKgT8wqkMiyMA8+fnnUhxwvzjhQoFBrOV/IpXQdivE+Ir/TfjTXUYOyotZCbqbaE7FvH1/45sWEMz6cpXxEh6+J1g5DPo7KIOuntfW2/4b+TiTok7BdtIbSQ1On30sacemfuNH/XTX4h5sahk7mYoloVMZVaC/xXgNRD/YAX3PCzuAZ2eVy93288SdbnFT3u9Pn3VFZkyte6NhnCCkMfIf3x9VVv5Jj94HiJfvChT0DW+4leh+7oXOhTyxpyfVKGhdnqsK0RarWp4seIoM93necphdRaVQTtxPviuJOv7jcbfcjvf99Yf94Y661v5lDYUAW8xLjYdGHOa14TFdjR5pgE2RZKCbzhyZnnguyV3PIYcJ1j+DrtNf26LppX+DuUkSpZJegNtifDjThUjytgPwZxIe137BcPhfMa27OQJwv9zf5cLkWF5yiOZleBTS2phA2pqP/t/7joCZx6fFY5F+oXDeboTq53DtnFWOvnO+uyCax31uUZms/y2DzAMUhFYtzd6Fsb+dPJ62TMGbSbh9/J78yjg/plWbW0i0oupOkCXdPtrQOn7qz7W3si3+kr67NWZC1AW66KbMpoGsgxzw/ewTw119GM5/Guu86Et3WqGnPOaQrmHPwYmP7+oTgIzvvTjxu+hGj8eA7wIkMT4nF348Tj69FZXPNfh4ljliH9zOdR/nud/htXRCjiAT9QAx+iR5/Q5fuPtvdCREw6P1KSQj8u+8A0Vs96Gj6afYetIJ/wg4hCRCh8BwSSeXxMUhGhCLoC9eb3UW/UpN4QAY4r3mH0Dhu0ead5r1akVCImcANHDxvBE1dEKN9/AuSIkGTZmrgOcUQoZluK4gR9XPGOp9BsU9BiPayP5DqPU5DPsmh2XUff3o030Me4f++g9qX+xWUaV9kfvv+AyY8v7LEP0UYfuMYJC6YwRle3TPB4nAPZj2cLNLjhJzAfgxR68IY79MMgKQK5QCAjbKR4loQY+FPAeaDixxDiH/U0dh7Mw/IhFSyMPCEieA5BOmlmJV8f8Y2gjWd/zMNiXWM5sNbPd5fN5wPX+B8QCsm8bDdFcUWEjuOcMAd56vwxzQeu0a2LdXe9wTgGt33czdLPBtdZD+uTKJwZCio7FYbhRp5dafwTQ8zXcuTKCZq24Tp9XKDNImr/uLtsMK35WE/LmAh8We5sR7ZlUKWIWTsFZEoGmqnXnwAEdEBDGiOCNuLKo94vqt5LnlwO7bzMus65Me9hDsBPND8IZgFPwHu8GznoH64OBToVRaQi/AQP+yzEMyAKLFQtxxMUT8LFdzgjnwAAEABJREFUbgB4mjzfhVIWl3lP3+DEs59MKPDH8DAvt7+jB4yCZ+dD/9CLthlHdKHJmigiFNC73nU4ig/+oVtbjus69kSEuNGGDfDhQ7mro8dgwZZFMkRCYVzggMBAjcy/lMo9VEpCaw7QhMSHr1BrTHaml8Aps/7B/4FbWRk3XpAiQgHemD4JsKWEpwnsn1kf6IsNRjl5uXadF0ReuFiO+e5sbExivkwfYZoh1Kbm7x/zMCCFylTH716oT7tZgFA5P5ZhHWDjm3wfMIsIyqmShbvLD8CT6jDGhSzoBy97x+zDmgsogWtZB2PSmO3GA91k2IsvS9HHFQFPBYu8LnsrIubd8feGeGZCg9MgsO0dn1AF367jhAbmD5wChlRmrIoeuKeSfCrI+5APe6Rpgn5coZI5wcIzoEdOBHrZZ/Srg7eRwwtRcaEo7qGgKcf+a7VK4FuuxwGK81lcbjec7/oO8jpLUYKUGaIIn6HgZ6CoQVxB2foMbAyeCzISGorzU1ioGrejo/FE2yQZgjf6KCceTzSFws/huqJaGnKrIh2rzsL8kCaTzkJ9oz14pgaGg3rH27JKlllvfwzsKCjvA+zMQt8IRQg5IfFNGkMJDx6dGvZNBPGlAZPk33wWjkzaW+FLXEYEJ5SKABcZ3X7Tx5XkCgbSninKXR0ewwyN4jI6W7/O3PJR77v7jesPNszCxIgMhdw/DSY/ifGAPml3G81y2XDCe+MFw+3ui7UsNAfyoWQ8LIk/A6UoS75ju5vg17HDdNyoSXwvRYQS/FkPDh98aNskGuGLo/S4jGcdIJk+dW2fBEii0vpHhKvxycb91MLLfKU/DHy680LY2WTJKPBFry4l+vo5sNW21NoUDgYSDnx30gcoTp387F+usH/ubPRlKSz4LzJ9QUbJpBzyFWE/WM5AFoKotFUGvxRmCYEuj7F3+lZHyIlj7AfHMmDT57O4eFCiQ2AXHBzn4A4UFe83C3LNw5/5npjQWJfCuFygoxJ649h/FcEdHhsHErYlIlSwpWRRee9PxrXPHjoM2ivQVOl/gX8iQhlF3vy13GWlvUmNF9P1IpWSyB2AZB5SoN/BhtE2X9pPNrw2NieFoAjnDx7AJNQCs0hKQLKe3sB++f4d23dFFlnuDu3g5WxdF1lvwccvasbfeBnu5PBkQP3BxkyEdL7HcyAHIdjStKJsIXams132v2Nr/pmpiNTCZoh5zVygMMglKVhrsKHDC+TJYdAB70HfML3pBoYcjJcbeWI9BzJNTzUxWZC94JtAJ/iwsW5/mLa1ogrQyIbRiX9Dg5wdyDS/xJBAtvU1vqjvjA2V+FXmV+uKKMiHIsAECm1UqI8h/1h3QccjOCJmoZVNcUIr4/ml+MCmAY64bM+yLPKdR3QaOnnhLsyfKxvqc9OsavIavECHkjIV88UX/SefRz4c5wFtn7mQBf2yKsjhjzxc11URRbYPZeZ9xpPNI6kr2QQ7iWfv0n4PNoKLTg66z7OCm+rIioAv8NgM5WRBfpYCvmPoEbfjYG7uslxRZ2itqZH/kSH7gS9uQ6VUfLSqlFRGUhfzHuJOjizQFXxPUesl5M1VsZl5cADez1O9GzrYIfPEI1Ouc8zjcGahHp/hh1adF1IgJ7Mia6gP918r2TWv7rLkcaQ16LB10HQSk9vbobs3tI2CuELs21LVWpUv+9K4CU2Z/JNq2zSQ1XUS97fXu4zj9rv7EvIyg82jCz6ocmxO4tHaonVujrDJARfzPolvB38Qq/M8FdhUyqKIolrwr/UIvIB+NzZq5xjUN3jiI4R2gFbt9Ks7hxgRiYwF2Yt83TjoOrEz4Gdd3VcNNzaQB8ENJbyG1nWR/YqZ8mWdfC/Ed6EtgiiAP2a+pGptbOJcFdCXrBroZ/0NY+okrlDStraLSl1UgZJFgW86CXkwBoSKSjb0P4nDHV26do/v5zl5RoQu+Gwlz8XlfnaQiwu8GnQRRTsbZN5I9KZ6Z4xLNpEqOdbJg3Pmvg88DvoQ/OHr/JJCpaRarWrEpYLvvjYPTb5+l7y5m0PnOFjn3IA7m/JvOpnfMrBXyeblTf6lj8N2oGcjtwYyO/GMwM5IXTk4o9uLIvZLFZzWigq81zUffo9AXsg/9t8Jv5vHQRMhD1XU6FMJhrgO7O/4+OTufHAs3XcCnlkk580Jj51xEnWgqipRGB93+vBQJ4YlqsL84ZfZlNFU8akPSSJOHdNPor4qs4LlLJOW2tTIz7kOO5FFP3agFoxcsa3Tr6TgR/LaZycv/YtViiS++5zPIkJrXbW2q0qhLzAeOya2nSYtjJ0na48N2rCuKgqvj4jtINEyUw09VvAEwcl4ceCLZa0q+LYLGxX0qNS6XJBD/uE/SHV3f8A3nXwVPDOKWls1ZWLzuqz69PnzfLasG/gb707uqx4/DnJzIza2LdPj7tD97U5ehAJeEaGBnqGU5Yn4La0pJPJ018bmePBU0acy1iy1aa2rWuKHQ3LurPS3C3kDiS4cDEbAE2bW/WC8sNxWq0oma4NNyf1A9531SUSYTP6r64bcO2vPk6DYv1YIVDX644pfBr5d2HhdsDkiqUcXZK/2q4bMd2nLzBn7qWRTZTwoJVWBNLMpDo/j0Bvj6MvLTZZbsc132zNRxuCQ5yuH4d/w1xt9+so6rGJvzo3hl28HBy4n5QN5CY7vgcqBb4eCHBjo28i3zjwRHBZkDLTsEjY/ZAhaIedFkUXLUul/C+VTd2Lmf83jZCzsxOf1lb7rX0D7vuvOuBpK7azxrb/tWtZKH7jDH9q3DT00r4JdtVZlCfgO+a+jgjHi69c/oL8js2F/CDRwTpV4UitP+v5tY7w48F8lphdy7JM+k2f2T2cO6eRJhHkKnqFlLcjGB/B+ef0qXxnCF6fs9nVFzlIlBof79oquG77caN+VRRp9R48yn/f9LsIo0z09XXRhDVI53PF4UbCj4tNIceFnfFpg4IPSjuyhfdb//vvfdBzwZx77/v0r/fgmry0+fWnYsmiMgR8PfDCwPXjuE+4cckV2QmS9T7nc1gHtRnnT69s3/PIi69VaYTx9wfYKLJP+IKe/fvsdnFctS8PGE5zvtJ1AR96uwthz0i8Gg93D1oqNq+wvHy75vy/pA/8AtQ3wD2Tv+KSr4geNjq+7Xl5fsIGYY4tta01ar0nbXbUO7LyoQr8fbzqZg89+0+9//BeVdqouh67PqU+fq5QH9qJXO5R1h2bX86eCzLucLxvxeLu/YNNXffv+TxocuHJmrc9fVnBOJf66cFjlnP3+7aZQgceYuliWfeaYiwPbUqS6ftP/53++0neGvv7tVbfv6Md6nwGQRBD0InYnfeEqr/FKqdM3mKkCg9CY94b/PeykTgmqO4dCXh/dGAPdJwTB9emi3/7yRU+fGjpJESLHuuj+onuiu1jviv2A81E3RLtUsqFLUe8d2aE6+5Dpdp2n47iBNxRKLYxPz8+fldlYs6JbFK3kbMGXQ28a6Pf9+6n//J+/a/41ciS8+aCfuDo56ny0zm6KCHKHuMCd5vdvzbtJdsb3AVffPVd5PunkxL4PxpOBPdjCHHOeJy7oemPsaOj/+fP1wUQSIn6AuEIxv+2Xk759MJ+F61jjR1RlVvmwOLPAz/ZLhAXb25RxMicG8/m6FHyw68ZYdX/ddWc8t26WZ3a4RsbrjGkvjGV//P5Nr16PDvzRxRWKoMyz59ONcbBkUk8ja+62BPKEjYO+JGIA0ATCpDMt5OQPvuh91pl8d34xVli2cSTzDHj1GePnp4VcWxXUl9IUEYBUSqq2qtbo313Y84bnKYSI0aJ1LVrWpL+As1T4iRic4G3k985zgLMI9KmrKFX4V3LX+ety4dnjKWkgmAvR8lWbtPp9G/mVyhz2dWLbCa9dO+sN57vfMTqBS/zP0IgFwiYhW5RD/sGdsHSJG58AWmta0LmxDsJMIYI4awLNk35W0hgEuyuwrSO/u/kdxgMPAaSgxtQjFWFc9OSZIs9SJLxDzKNSJ5EjQgWFSwk5/zsMLpe7/v3/45kcetPO2uMkFw07a2bHEBTBQbUsOslR2/3GeubF/4INuJ4PSX25vtaVuK1T34M1VGYhLjtxuWvfGafwVyIbNZSla1maKj5BNeiFThJdSKaTYtYlg0ZhfCOVBKm+M3aRZtBeZrvxBEM+qvQ5txkOdItIBRFxvAwn+mcw6n+AuAKUj2czoepffazgR6VxP8q+T/r/GqERPoCAzSJ3B22W37/M3wF5f/zTzfJ+ho/Gjzo//0vacOU7PHjbuU6cIdMp/o5BLY0gD4DPvLn9A6jz54OPy4buCgoRD14RoQQmvfRDhFsj+Abc9jPoH1zD0aPeNhkEgUW5bJDgJfEdighlvkOI57+D6/V+Peiw9JHNM9HM82G4BKlg9Q7B/QNSvox7MuB60ECdSeb7B9+IMNqEgQzjDzrivIPouxsHhTHbrYuBWtoj4l1mTh9SOz8RqQBM40nnoHe4bJ8YISJ8U0Qo8INBIX+wsb8D6r7LyKBRUkT8AP2LKyIeNdCgLjwoUBNBh6Q4qOT2gz7ige9bRCiM+w7OEQMmwwc9qPeHTkhnLQwWRREx2xS0w3gQf0TMOssyvgeXE/+f2G/bI+2XUCncxQVtUpclldwjqKD6509EWMSsiggGj66pGzWI5VuKCPny83iP38FAdgLWSbPZrVJEPGRJcrV9a9m+i8v03OYHlcCdRezqD2BMf/ily/a5dWC77xGhCGyDMCIkAwr88Aflgxdav2yalkf5mrKNy4Nv9tnBRHzwAvGBI4UigltwnzfNC7NOBk3jntjb0WVYQTtc4E6kx1cnFta1v/vId7eM+ey8hhk0rpNlUcgSxLwykRTiVjTrUeqEl7iMhrlqc4KSXIadTnR33CNCWYqmj9P3UKRkPh1dk4csKfvAz9ZFXBFBXSrS95hJZu0Gsm1aROrjighFxHx0c0TwnAqUKZO3eA4lz6HHZRdZlvHN07jWJSLecX1Pi5qT+cSZbVMVJsYDYHFBPHdstW4RpiFHiYf9YxrznxKNQOEE/6Cdoh46dA0KnrQPNiGMb3+0ZcHfIUI6NwM22tyukPybqbZr8jABBUTzLVUWQREgIc9xcHOngIjZbh/YTmHZoPGkbw7iEBGKiInjPDkQvAOgkOckPS24b+JMHjxEBLo/8sa8kucIYpnBRF/kl9l1bjysinjwli90M76LpRRlKbRLAZ2ho6z16ujm+/muh/W2bNMetD3+qu18+IcN2hM7xBUR8EspNP3hBYbjaxDXg/ZgcXxM2zpGdmgt6yA+O75GRZkOdEUEC/hFXghGPGx+6DQUKSFGEY9684qIv+PCV+9XRCimjamMEEQaxMblCNMLWzp5telfXubrOts+KNgP3NTxle+Q0+dOh1XmKy7M0sR3AXEuSy6gtERej9kexNJ5s5Bzttm+MG6tTSWL3N7Iq0mKvhExfeP4NhaCxt942fIdtrQVRSDHD8pd9cAAABAASURBVO+33X71KZlcEeT1+QDq7UtRX9mEsg6FfLB8x/NxP9HTGKG2LFpZ7KfZ6HEZZ2O83NlUcI1905Y2YwBb+bnWOmO4LosK5Qh0IM7W684Gu/vWjg3OgeWd9mDzwfQR78JwvGXNR8qWZX0TZVzvlzjzMh/Rv9Ju9grYiIDDwG1+LGfKJm+3zWMADBHDt0knjvX+gJJFBb/MBvASmYiYfjEvg2Ngn1k/22v8iASN/ktlZVNk1seijKLgRxM0ZVo/p9Pgy7SrffUu0xulE/CR7+4jrVU2TE5tvLyWTDkfDvrqjY23Oy9dG/CRE7If2NRCHQV3v4QhFbnTYpUs5E2jTUAXjxQ65aHOpkz32wqWFOxOYFnKjG9mKvgZVl5cAUtydAARoYiQcRovkpVcPab+Oxv/G/1sx39DISkiVN5tDfiv8F+WFZ2qgh9xNei5oU/nBWnT/XbSXwd34O4YJn6Vko2ek/kxQC68EBpMa34uG1pbtZo/PgwRI16YbEPjuSHH5gzsdR2mKNGvUn9l43hlNycjJerENYDAD1lSFXkLL6oNXPM3D9jI17I0ZC6qyNjIu50+YznWU3p8O16zLkOO5Z1NItvi+ohQrY2Yd0nIhyYAIWCwKxXEeBCnQBfLX5ZFhb7WFu6lzHitK5ttrBUgwY9DFZ0T/IiQbTL4l0hWNsq8EbyzeWs/z2E0xLyywGdBjwrvoimer47S9sOyLlrXdfKCpYJDj5gbItJ6GfImZWUDL9hks94dxp18d9m+RhVUGzM3PA+6fSVO/g1w+1ZcpQQ6VDZLT938m/H+TXnkVPxuH5zsUFg2qFqXpnVtcrjMe1kqupcfY3VrDT/0CcY3lJJKkDMwmArr5XGl41vMVBZNngu2SkkOJ3YW+C7KrJTjMdbhh0a8CgQRwebdrjubf479cFLB2/ZFxKSx/zr1lkHTo46HnXHS42NH/sF47Q2njt+sVwe/EuNSyvTbBv87BwYna5xMzQ3gdW2Tl2J6GX0tSYp8zHmTP3wbvogACU5hYtAG/B0fyxLXwZhsPPuHR/wmuS6LVJk/shRlNvKqqfEc9EUwFLkryyH/f3rX5wrpCd0p2CshzggZFny24teFnA3rQP3BWsP2e1w/GN9s87Z57BBxWOWYuk8bLLOgg/WNgCc8suTE8eHPgo0H68WOfzBTbxxC+C+PduYu01X6RmsFvouMn9BLieuIs6RScvo0MxQR2JzU6jGeodPJuCOFfLcdc7zApojA75qX/begBxwmnu0RNIR6PkcEfhmKTPi3yfsxr5hCXINxbwc2qKSIwJQhx8p2K6TFPlwdd80LFO5DokAzdlTsa/AvMo3z29DJq1IrsVtAhS99M7C14JcFfo024xzki/Vr2PGIVVGosKY7tTOfnvjX9rTa5HYahWhZdoS/JTFeXa8reix6VMXsNwv9PanYWBcYMxTyNbDSddbzJHFQFR+c2hlHT/LS/FpbtF4uxK8xLx7Y5rFS3LFdqalvq/roM+tSp372gccYj30L8crIGQPnmbhW/OmN5YiizDJplrVqZQO9Mq+LQxLZV6gayEnwxGVcH8JEBLl218t3NtdfX2kZKvBZl6tW7JWC9eCJzjfGiLcZ8518sq8r/agyttlG29zJsY35486m8+iJcegx+VyEGEUGPr1MW0/i1Bk3KnFb6FMLdthW/YMrM6GpOuhjo3f5KiVluk4wD3jtHotYR570ydqaURT8PAqUIiSDYvrY/r4w56z4tGQqAjvhZXpxd/3lemFT+3nSJTi223+ld2JnRqqUIoyE1jHs8nyy4PvrpejKhvjlumhdC3oW+s+J/kNW377r5In1nrG9XCYv9/VBrKxXrReJvL3fuhgCtN8r90BWUg9wmG359tuKDYYb880bG7lvM44x5+M74+5GPDxf7mwCB9SlNHQ5Kb1/XKmQ+dn+O+s2HwJZP0KkP35/0XcOejvKB3j+iEOsPu66XANbAdx0uYpn296oW8SSA1eewnX4oepyoW76LOgfm273u3b6SGsreAHORbbdcyXOFN1KJ5u8ljuIiVhLDOwWeez773985fDjRt/uanWdtJrj+pj8Igq+X5C7yv9sckZFl6KCDhFF4nDmcnnSiuIrPnQsLMY5bL12cko/Xc69kkXOHevzysGQ10ERgR2eQ3dUTiVySi4cVr3JG+rm+WAzwDvw5x/YfpP5PeolWOiXX34RSr2DqEvypVMY6D0U0sMedF2WptqqXOncXFn7XRizQhWa0B/4ZoxdkVKWYjQ5tn4X6B1eYRBXB6SIEN2TGKzIaCrlITsiRCN+ftHt9iZxQLyQ009PV+SMOXaQFsiotKUG61WRtxGFZ4MUEfr4K/+NHPShS+Kfgf9HL7SXOXfZBg349AU3NIUWdHnSZSG5lPI1x9hTxMDjyFUlV2DR/XZDlzdsHDronxdOWBf6d+hDJ+eEdKcvvLF23ec7CHVE7GCMHgOR6N5JeJfF1RnDaGL8S63osC5POpijX19esNP4fcbzTn+5M+6dyDWt6UQcarmClBN+++Wv3Isa492FsW5ZLsoo+JBq5Po51HR/G+TMnb4rOQYX4ppJ/1BRqav216L/2/994Uj0q/ZbQBxTF+Gt+cmhiEDnPnm7Hxs6YbZuK2NT4z35wjr68hS6PBVdrg1ZRaHE34taW+Rr8LUuTcWJ4Qdyhir4Dt2w+WA8nuMKd5dhgDc12wOaiq2F3OsIf3pKfflymTl7u79pJTa4CzuHUFeNueQJPQYCItAJ/a5PTb/95bM+f36WjbS/fvnlkyKlFfqFeATvjINx4fOXKzlUVZE3RlcEjGA2b9x5Qi/p4Ys+98rWldZ4Q6c7Pji1XPDZ2LSsDV2fgau+/ML918+6MVbdGIuhmLztS+fGxprCcM51RWhwMNsp22aUtlhlVuStuqwVOU0DYlwCn4FtC+3QoWOJKl9n37UxLt55j+xngY3rLbkr61ApAW1V6KrAzxGgmJA7j4pIhQDulTGiLVWJDutykWjZ4R1K5vST/tC1Y4P10bzGI4aj468hwTwLuMz54mrmByRqCcyBvYpCiUY+pcwGSkKmtHDgbD/nVAx+tBT4uQ9crkUr65TWCv3KY+OOb05y4mBM39WHdeiPPn2IZ5Enocq6xuyscyRy4Nfx6cHczwcemqAQn6HMBPABegb9SNQaBv1u4/38djvU6fea735diNW2jemfMU4ZzrnG2NFFXAjFFNjSxiOfwbPBjrBed+bdfR/YMh7SIAlggLCz19AnctDesf1UH5L5NWxr+KNU9KXiZLzZ7mO2RyDoH3wSZ0SEIhDQL8x10n/6/171dK1gd3X6yMJapHHQnmWocFjre8y78GfK44HH94Hx1i2gCd5dxUjjukLOLWuDH4pSvzKXr/TRYLw5O+PVuanzfjumv7oETqnWqeOjBxyszzrtp/ObfLpxQJ2MKaaRoAFKEVfXRo7etzs8H7TmF27HJPPYtht98k2J3RAIISjGRzEf59f0MaWBdyMfDS5T9afPB49Z+UBTREyYdXyZ/k9AO9UPuRQGwszbwCMK8aFulvmKCL6pQxfjfMCs5OtfPb/TZuTUw/z7ex3ofHIC8YKpFHo8iwXSILHtCnFFhCKC0uNjHobHk+Sywc++GyLiX9EMGFI9631HhD5E+u5nQkWI4EmSg6gBYldImRogDQYL2IjckkY8QLSAx8cq/AA/G1zh+wSbaDKUsZ5u+zu4kwzi8agJcE3jJ98jIPQD0IlBp8OjllxtXJTRVCzQp4SShg8ZY2AZMh/3ro/rZAY7mPwe9bYMLuBFBPQJ74fMQIBBP673evkO8HFTRCgyXFREwONR/tBDP12W+dPjLA5oBiR4QRADUvAjV0qKBPiKkDwodD1siaBCUkS8g+YVEaJigq0b2GbojHAGl8XV8Q+3+fFgOwt8DeNBczIqz7InRsDPBwNbRFEA1i8iFPGAfL9HBGaEKosDgyeXIGiWMXEol5IKSdaPG/Efmm3QBraWzNl4Em/LBWHiDnTuxM92mO4DIkIRD0hoI5BfqrLk5DvxYn7LtAP7HtBhbRjUnwxgO5NFB04J/EAN62XgUX+6pvLxrteAz1BEKDKUwMFL0H1unvU5YYgrAESDJ3CSO/Tk9UOXafLUwznaQYzQxImggCTX9Xf88z1OpnWdMSJCxhn0WTl/gAjkKDQ6/AHjada5XlKEOryGpEwRNylS86IaIvGcKkml/Ulcg7vob4GdBvNAlMAAQiHIIB7kEF2TOk36zKJSyuT3yK1TA8Uc54G9iYyMkCLVYUhkNDIURfI/e5pMXEkZ0WIPQ6jCXglYTFDdfJj4gsYA3UpEhAKesJNfMiME38Hk3Sec5LUXVqiqDGapYFFkZCMCNMvtJznnboeKcA4FOlGQ3SwFNkgCeTCZ9nOf/zTr0Ye6hgJ7kw0vzJF/49t3RSoK8lIakPo7HgV4vReoN25hYTHAI3Tq7/1hoE8it8CnJvqEAToGaUt1m0HoIBuHFFCmPgN8JRIDAZRLVhV0wYUSBlmPCBopBJDgRKYyTCQFAUggkC8UfIjAUhiEpFoKOKmI+DPAg2bqpISnwk+A1eaWmXzrYT/tHWfD1SJknQ/s8HMS9IKMkuBDezKWn+SZ88c0LvvuA7mNzQDH72BhslN2HCOgU6hkk/lEhCw7kSmuoDney4OcOlhEhoZWFlJZCu5EC3QBVfZJyZQXVp26Dv4AF5ZzDNlYPIl2xAlkBXzPD7tg4OfKopGi3J+tM9x5ERw6pk0Bn6H9/cX3YPzts76jh2Tfm1YIsK4D3gM9Tt5yElnLUhGLRtSXksoSckypkW0aclZJic3iyigKwHwsf8dvlhkR6HDqjQXyG2Oaf5NvOPbk/EEultrUlgUoKjUFCyULycLCeMN/B4qCil3S6XixkEwV+nDSf4XHEB5Dwe10H4JmxS8lQrXEox67NVIiRzv8rGPS0rJoQf5SsZVnhghVyuu6qhCvxA+ZxjSfmPkVEfLV8ZXvhoiY+Cf2nMjyLyQ49gc+P628RDt8wLPXrG3HB0OphRfbgg4HtG9sVtzJtcO8kd2BG/baDyeWDugL+tW68HJ5VS28XHahl/APi2jTE+8dmccEidsE4bPOy+XJS0pi62IfZ1EkG0gjRGHibaa3DgCm6EQvGqf+SJGvh23HlNtaU7FOZZFpvdmyEXvH+ES488AvQCfMnD+BzRnEbki1It+ig2xi/GHmtJVqrcr94sJLTHqw5uBu6LCKhBBcSQPfEBriV7QsVZe2qBEzxxbzVFJKcAYvQB47A3ujnnLcjHPQ33Y2pxj28R312Ou/RLs69gGxNPXjxj2wNSiGsrQJgvfRhwgPub3LLzfeSBQ5GPAuUTQwyHa/vOxSSm1d5Bf0inIlCzFc5BexZWnChfJfDxjf4TdgJR8c5c+s6NMHFeSn54taLVIMzZcqdHH/vnGQZLv8W77fvt2wV/Cu+GiBf9g1PKcqPi7o0YgfTtcLvfoFAAAQAElEQVT9/bD+7k3ltzdhwjsEenrzT/TjY/6FNmFVga4g36nTzcAv08SwJryzTDmBA/p5yPnif6rb4691rhlaLT8wD70PxoUO0xqub1qXoic2CpZWlAQINTFzTJ72+alO7ZB1EPKypqIQozDDoak7ssNt1Hvu94ureEkdUAr6BRm1pRr33X/5Qp4PdHl5uUOfQNHt7ZDHVilVssj2NvpqRFEAMySilYHjIO53+l/3XyBhi3M/waHVGPYQslI+KHD+DZQ0KMSB7F0P/UAdA5NCESHPCf6nIF/Y4L+x4Xkytk1fpFTxvTew7c8LL+eZCfEJnVTpB2n6LuaCXY7pKzz8T6K9vr7oZBy9s8H1kD/gVdlEuLA59aR1XWRl3ZdhOPllzCoZ/4B2o99s2LoxVtjOwD90b/giUGIjZWdzlvVwP3nq0IUGY29lg3REyv3R0DuM8XlSV/FVgj2Iw8ncd3I/sNf9lerpi2F+RaprkxUb+IoGdcTSDST7fu9okyicsksquVFbURbkjmP642SdNXTCYigwzs8bObizMTac0BKxlhp0y1rpo6s6BlresqyzH7i/397uKlmVCHKflELf/gh9/WNjA/1OvNs8UKp1JSaVPlhlXcboGmMQ90Ov9DX3VRKcTcPLxL9yELUyDhl3JR6zr9YqwX8I06AV5UD3CEp8BQ4wwHryfnp6BiOR25D72Aicfoqqk/zcid2dPn8DNspmeWeT94QB2tFDhvxPEB8QdRpddxAvyxf2evztPJ+M9Qc+f3thM56NrpN3l4EPn9jEvT5/0p2677QRIgl9nz590tOnZy1sJtnmg430Vx9ivbyyGX4TSFo5RLSMrKGkjyabirUF/mny+HxZqkl1wtt+rLWplKJaF2JWKadqyUfMyKPBmmbaRu46H9xv1ut15mF/Hyessw8RWlskPDeId0pKFfS5oE6VnyJC9jMVcj/qR2cO2LWxufWGDW9v2ID92SryQy/fyDPshoy1/Y2YD+TG5CVu9u8rBy3uT4RQSyFP0H2Wsau1pggQ4ckQI8fuQKbQLIvU1orN2KqhtlQVNv0Guf2GT3fiWdC/ExOyRgf2P/7ri232mZO+5xjeXu+6cSB8cFAi6k7mwkGOOC/eGDdunEie46F3JQ97x2ZwD09+BDbO1Og5bTrosz6o+8Zh2Stx//6Vg4udvgDdZVkUZNbL92+MrXdcWBXxoBvknWjzhv/z80WeSzuxQaqyhOrSaOUJ/Xb02xkjfN+w6YadL9/fdLc+aOE+02pRUO7YcWPsfKOvTjxitJHvG7j+S685pJTGuHwhv64K6DrjxE78I4M8A/D1Qhyua9Mvnz/rCzkcEeRZYWzdOXx70bevr/ggyMHEzwe5eehAztvs32964xDp9vaqxI+YI5JDvnf0t45P1yfG3y9qbNp7/eYx3+8AtbaHDiEV9wXnBjo28osG8uFknRE6tyCGjCf43Ln+9rrJPPxfMLxis/v7zvh20h9KEdcJiH7SkIkM7PHc98cf3zX9Sr/0uq2g5PPTVYW+uCx13l2XKfDu+CCnzUn+iX42iNJOvHfml4WYfX5+lt9/AnxEML7R7/BBJ7buR89fDg59wMHOr79/ZR110/fvr3r54y7b0BlfMJC0ZP1HpzjOTcE6wzoE8RHXgF9lfPj0penpuenZ48uyKPORXxcOlp6fn9C16Ebcs1TRnbSAs9Z1xu1gg3ln7fOVfP3999/1z7//MXOwMX+s66qaRS2bTvQJ5Fl+J7eEHSuHbJ+/PKmWhfVC0M87cg7dOWj4/vW7TvDevr/oBbgRizfsu+Mf8/g3/+av+OSTHP/WVrlvSQMb6Sn0iZM893i10M8vzPM+HPvy+dPM1YN+IFVoTsYVYtEE3YndA5CEnzbPa4yTtVZ0u8m6uu8kwahtmXwuHDq2ZZn+mWNgXSQFsXjDB7t8rSu4HB4ua+rl5Ts5/qgP8GzXjl9ujAk3+pp5/+Uvf8Guz2p11bJczAI/J3oecnuwpn/+VHW5/CJx8HvsKfb/8a+QeUis1cSasnOofd/+UF02Xa5d1+eUf4kropB/u97eXrA1dSVHPfbYr3fG4kGAXxnXnPudvGyt0L+e0GWZujtnDBt9NFTQaZE4oPbhkEaTaQeH1b1LgSzBL8B70OyyzX+QI47B92935nzDm+4cMGW0OSbY7vXyRP9aFDG00S8+xoPv5MAgd4Sdrj/olyOQwGHt5y/P+vKXq778m5v+9//jk/6H355nfii+K4foTxfVlqJr6vOnRZeL0F96/X7T738L/fM/DREODXAL/P3XyevlTiyGKkRP+OrzMzySXGX+vzFXkERi2IP2Tf/lP9/0T/90537q93/e9fZ6yOP/i8dQxgWPuTu598ZcN9dxCBqekxib0Uqeb978T+HfpZX19ZW59vnzSr+8CkdopKSCu7k19CnoUfBx9KbGwGJe7gcNX9DtdCU/rxwetprYWvUMvwY9pDIw5Ojl68kB+SBnT8aPO3Do27c3eZzfyX9LK7XjA0G/6svnC74r+stvF3iMWR8xUO9EXsUdXf7r429fu/7zf/464/rt603fGedfiN0L4+wrc5zft+wH592GHOvtfl3RVVwn80jhENfyZUV16vlp1U7e/fM/v+gFP9V2JZ6LSruok3vfX7YZO8jRJwDr1ZXlUI1Kt86ZB9ONfHleKuROK6HKOG07rIPHHa/vTnJrZ40W+Nhj1k4eDsYWafDTp6xBDP1suoWYub+4AbZ6eroAzY/qzPNopNGNLS1rkfBbqVJtAPdCVbEupajgh2VZ6ANVU4RMN4jLffbDiJjvl1fmP/tlaUV3ctL5dZDELCdESojU0oENdw7Jd+YxkUQn46ph433kznzX2duIiNkXLmtTpMRHFT2Wpaq1quu6aEVRt2kEEUnG68F4vRGZXQqp0LciJPf9kwWC99Z28nvnkHhHhvv4HZkbeuBa9Bpz7REJEQxsp/1pHiO7fPbid8sTZNvQzRPbjAf6lIm0OU8MiA6c6/5mu99Z4mLir6GcFZAgilCrVqnS/9uXrv/l/1f113/7rKU9qTJO5/UPqXRwitZL05X9lEo8SkqFu+DnfE1kRiZPJzaTE0PcQ74c+1qLIgIoAknnETp51/I61GAeAXKFZ8PP/Tw1sHVwP/ZDD5qDsf2QZbneYInFfNUFwcwPvCU6pJwzFZ0TvQr61hJqAEUk/fSJiJ+e/nFxOHvemz7QHSCDqyP/2zyM9wEfdD8/47aPxx/3f1T3o9EigYmDwyNiOkf/4upkyQe4qWMLVS5OsC6Qz/L/2dfPPIxnOt8/APGzmBRQa5b9xaNvBH/eZpAs/4P+of/fNXBbwqA1qZKcpnfdAwaJRbBh5fo/QQr7NeV81JuPy+IKBd+Pj2V/8HPZtW41rsHPRv9RJgMjjCH5Zlp9XKgeEUoSLRTTPvtq0Al9N4w/EZCrMmALOBTROxUB9YR01b+CcI2/AD5+etBQigj5x2LyR9n8B/r0CaDNj9sNEVAAs/L9y/QwAh+j3uviJ3UedjzaHjwks/BAZ1qXH/X2w5ix6jR++CDiUW8+By8u7vzD7R85SXsI38DMNB9gfKofH9oiArnBc8x7oGRE4MeQFFOu+Vt2ySSPUoVBvCT3WngmsaSJZ94GQQcbOY6ZIUKuE91srds9ER8MSK4TV0QowpDvNIVazTrTV+Q0kriQxCEuvlDdbKd/zZPaWY4IlUy1hl6UjQS6grqImDwfegidh5vli6ZJ7zKF2XYycJ7nwaPjbiqpFIIYEwte0ntR9u/A9/I1UUMRH5CUH+Bm+9JgfOv+AW6znr5PCCEbZvDJMP2s/fFF86NM+yzYKbMg4W4mdWljktxYIP7wNfFIwCSlhFxGgiIFPDhmpjJCIU0Q5akr9s16nl0XEVM/2x4R+Kbg9/agDUkGSREh8+Q227IgTKJO0/8ffvYEb7+4dkYGAssrGQpIIkKJbhE8Cyz0sV6TBiMiYrYbZzIWONTvLPC88OzE07j29weO5bhtx0duQ9mZ07VUeBX5WVyw5lv4FQr7+aPi444cfQgFMyL4pob6h33kkPWFtnPvBMh+K5kqmbJPKvldyfWMlO2aDN6/IKMUqPPwuW2ANc96wPSP5jXbHgS0QYP/FJIXo+KOBVOxoN7g/m0fOEdMa73EZR/5WfCKCPk5uZdSJO6ZRfH+k0kpUxGhP108R8Ss5warQV66Tw0V+CQ0KDPrI8Cbz9Qg0/GafrChMP3Qy36yvnc2m3zfvSnGePL3+l0nq1Xrbpi+xt874yRsydFCHiYc9bCp5LwfLCyP+eLwEGh/eNFkHgpNnNnCl3lO3SaXR0ysxw6983hW81XeeRvXfr7z0ka1bIt5nOh9WldXApbVWZS63rrKgu0XwG0RMf3GTcYTV0SQs8WYep8GKYciwo6cd4+HprdN5m3ZUswfcbmOmz5kJvEs5GIhRu4bG3qf+M941t33zMSXTbOdQ+U7myy2X8gd+FtcAR8+6KGJZ7qHEPusz1w4bD+CjWt5aXo/c89ERwBW2NtlmcapzS8RjcX0qqenJ5pjtlP48XnIivnc6XMzXzhgyqQqxlQDMTw8Pgfjg/2zrOtj0Ut/bEvDRsYC2ESk7AfnRETIfCor/yxulE5egjbGmo2NLcuzvzt+2MiJG5tMlmUeztPEJvto4+WFcCt45Tn2Gz7a9PBvn765s4Fyh2dlQb8sRZWYZEkV7o05sfICJa6IEEx04ku9j0OWbd8aBvbP6hFyjnReGs4jecELoLPhMzRok5I7ZfQeg6dEVhZyrqqkXzwbuBJdjveEgsiqiCapPNhDU9DPutl+GoQ7tJE/Y/IcU8eTedUwcaBBInIFr5Rp/dLBg2yDcRJ/KbAMXOeY+7K4LIsb64tD3YZZaewwv0Cj6ZZICEMnfc2+OMhjXKd0NcTehNtQ0nCcu7KEIsCf+nZllgcU7IXIcqxTx6elJG2auk/74OeP22GiAD/QvcOrk19ZpJX8mi/ZbI5GBOgDkIIf59BBHs0+ZZ/RZFrzs03iisAy7HSsOzpQpYgkLgebZa9+VCLT430hP1dyeOHFXzGb5E1MmsFJVWxyWVyWcRKX+/1NvZ8y/QJtbWWWQeEeMz64Fpyugfwd30VKid9qrSrwRG3a/S2hKtDluA0OqlpbVeuFhqLzKNwrPC/AonW5wBpLIU053wqbXhzqcMgproiQ+IAET6m2Kl/Ww75Ylqq/2xPq5LmUijDwTBxMGxDxJLEx67+KuLPjOWizD/TjCjX6WUL7qApkjtkv3acjUwuHkBcOCRO9CK9sn8sYJbHhZ9IJyOnk3xhdDZ2TvBk45sDfE1cx/ZYZ+OnUnc1iw405LiLkC3Tf3iEUMMZTyiyTZ0SID8+hjY2lbX+jX+zUHYDbQuYx3D/w7wDMLOJhl/WhCK9GdQBwJ77L0uSc3dDFJB6HFnLYebS0pgO7Nucq/uuAhZz0MZu2HwePJ7w6bh/oIXxWiVuj6ZxVEAAAEABJREFUbBlJe5AroAi9p903eB6uUEQoKHHDP0K3gPYR81KqIkInjneftKzqeGWaQsob9yGPsS9s9hc2HS9PXev1hMcgNw78vMGzYF+V0PCOjSf2lMknJD5ZQgUI2NaS4DdlVokNOPdpzavzPRQRwKDMh7IU5O8bcu4ual4/moPHIeue6GxfllLox5s8RtGIr5Ypz2XrduNgZGc+WejPEaEgX9xmiAh8Cb9+Im+jbJ2E/JvuHAgI+8Y7fOC7LiJ4HLozRzmOoCizTNkLhx2oxHMqAt/jh8KYktxrFXXmMBT8rOTESq64LThUKPVUXfD3JdQWYdNGLHb5auSN8+dyqdhX5Hwy2PfyJlRIzjvjOacM1mmlv/mun67AB85d56f1PzioMf7g0GAQoz84HHA/96GF5R07efZWiD8GyHYZ9NADvw5y3vysH0XcMbBOigg2SFdVDHeufWdT+5VDWeMm8cus5ElVKCWoFnjZJ6Jm0OfuzOPW8UYsbhzOOCb9ESIJnFlHDCIS3YgHeMZ3myGyENMA9OM66GQbB2YH6xrLjLmuOSXugo8sl5ze3D/H0N+voYxQpvl12V96b44IRZC3b5ve5vrjppW4UgtNqtY2UU3jXDzIR+vhOasjw+tf9wvH0uOA51f7ybAxV7jOcMO+7xx2v3EY6zWV/bjgsxCWwKeUVMHXzgHXV8qZ1GVB74KOVrjjj6Fg/SHyJiJknz8/L6wLn2f9zgbvju+94Wv5O+96J+PSlY3uiFBEEHvWefBv2BbTJ0M7Pu2c9HvjdVmqkvqIlGUVdBjxkD30uGbfImE8f27MJ/bJQCe3lkz0PJWl6mB8sd32x92b6OhSkS30kB76iKvDS0plIJM2215bVUF2oVMmdaDBt9CvupyP377exRABlyspsLAhnpr/J6DlsGnu3B8crmVUxoU7bW/QDw3yZXAIhtU60MdyT96HBvN1qD7WeuAcrI+s92cO36+Xq9xnrUZECCbKDPp64s9Q4bAl7KP+8FBEPNqxYeUgqbPOgWjKjwg5xrbxmHIFj6YLc6u40HDi2U/Ok0FeSzHrnIPe4+gcUGYRfEJPz1d9XDf62tvtTREBJPlxYQP+Kvdvg/Fo4tZRh35H7Dbmof7RObE7Isj7qmVdpl4F/0ekFJOEA/4XRR5Tn6Dy97/5n5IeM3Y+dPv110+q667CHOSY315DJ5v3zgP/coD04SOzfNjl/nMQizHe8wyUwXvCfPZdh0oJaeZYR3Zn7bBz2PaNQ7fvenvj0I2+adY+cIgwruRbJyYXxuvbRvy1g7Lr6SnxySLz2xgvXjhYs3wqHp9Rtd2At6Y7sN2a9nvlwPWm0KpPn77o119+0Z0EvCH7w+8w1yCPSEiBOMeUtzf0/PrGwd4+/dBZp91vnba7Xl9fNIaNTUUU1bLIfv/8+Yuen5/1cd1ZE94Zn4aSqnfgMGpgm+0bjP2D54O1iMeEhTknIsDFwt45oLxNH/ngmhqJ9RqJrgPbx4lvUTzzrufl1P/z3/4Pch/ZOFTekbuuTc7Xiv9JefkXG69PoU9fiq5PY0JrF3BWPfQ5GU9ObCkKFWmIKykPdcrLWlSo7v2kPvDhDk6TmMNO8uSkT2wccln+OnNwESbMecJ9YlmaIsgbGHv8tf+GEeDm8c7juFNh5SDXQ83CnGx5NEMn9JdqkxYOq3bkLLxrvr11xpWddhScOWZsUTfoQ9Lz04WcWR+VIfy5ATfafd8ZWzby8I18fJHH3sxCfl2I96mKsCun5RcOliAValMncmiRn+O9f3fy4LffPunX365aLwn9E/lxI88PDXA6eXUeA57j4Q+cOSYc8njQFlgPqXdpXSp9NxUcBM5cfLdp0C7GxI13cf+iqaYGHf4QkT/bHQTujnNEKOIDCjhDB+MYQ7psQ6aIY0gCoAnurRUOAoHloog0mk4IPA+U0rD7UeeYuTFhYjrH7WD/1rF13RQAAm5URFfkgLbI13lIdw5rB2P4NufYAabAkZZF+G7Bd6uct7CHXvPKCHRbaXui7QIez0sQQwGnSqmy7IiY+JMp7ug41DZ08vVD7zkO3++6A163dGKT9I/V8teKzFSdfVCUNfVqLSgX/FiJ6akbtL27PdWWRQv9YiVHKknbifOGjRv97z7hIWvKo8/u5K33b9qywFPEHB+ga0Sosn/ygEJbTJtqqyrYt7OZsbE+sG2gilY5PwZjbEH/nbaNHHCeZNAEpBEl+fYB06/IW0vqSsz/4/8qffnLmzI25flp4oq47bybHcc+n9EQP+/YWnXhUHi9LCrZ8Ad9GYEP34JFTkc4NquCH+tKFTbaToDx0/E4eRdCBeytWvBD8QE6+IlybWkq1b7GMuaVA9jwm2MprsTWCLiDy6PM33a2pWqFl/PYz+a7rqv8C3TGU4SJUBgKK/wDeJ4I/5Uv7NMg2AO8n2ki4wfFrHf7zwCh6yPA4+PyB9gxIX5oiwhRnIb8LEPvl+UY3h9BfeBHFKoSkH7wnU8imKEIbLUO1Nl5FClp1idt/72gn64POb53bFXQCETwRdEyXG9w+QEkBgXTGFAWTH9Mk4oIwDZIxFqju83PJACJIgYu08BCCte/AzGxCq7/E1CfGYKtPq6Ix3PE4+7Oa/ig6/NBkwYUxA1Nn0eoI2TqLQlqQjfQ85g4TtiImP4Wd/24xqQrpWhCpkoW6lDuHcc8De+P//AWEf+qPiJxgNSdlLT62XpIf8cNcP4lJHVCe3ENAAYKHMBn2tJdcD0w9eLZ9w/73U6V/NyJi8sG0Ce9pUeEIv4ObosI32QdDebT8bcHgSROBR895PTJx+WIMvFdNv5j0Dhpf8fBjiAugSHG8YvuwWRlvhNOoadxEW0cbhALsglU8dhlO8zbPISaEeHbBFGe+NBa74igFIqct3mfsnCC79QqaUtsmvwJtcvhBsCDfkTA9gEe5CoDXy05J1pcogAvAibGozyIccfO7kaeI4yBCcjkUebvuyEU8/nDn+8o2ClZtnnp/erwPOhXmWXmbsLXUEqK4rvvMAAHdHRwnUkjLCUmT7GwyXxMThHUAwOhfIz63wT76ESPjm2nOz4UUz530fjBB7boM+hzfco1foR1GDyDSDlLQe+YfjzJA4X8me0D/qbhQZG2L9RhbjjxQQfgomIeUKGSfIECyVCnwi/+5uu6k4W62yNCEQZTi7J0sgBGHHR+TptBPTgZmg96XGk9gMcimKYHCxVPfCB2+hc3FegiHrSZRQNdrLP1KDzX1uA/iPvDrolK41yUvft0EKdHXLAFObbbz8aNCOg1wXUHNKcNkHUach1fyhKA6/r0B2zEEy8LO88dlAfuAz+oC9pTrS7yNSAwdPu6U8Mz3/MzaSihytQjwrZIwc8Hmm0VV4g218Ojo2fgH9N709p2JUwyJFBQb6gQUzTDlUM0AaHMnBAR89n0ji1IkkJCxsBnrBnnCwEVP33gA45pXFlZ8MUUCBV8La9kUa0sYgqxgZfxGou4SHRHpvU+yNHjPDTlwk/UW/7kOwb9daA/lK6ft1C+lx2jiSdBFrI9EQFNn898zXh0GJqmkFOlIFsiLqecv45xZVEZGaCHMsv0VcWeWc6KvCLhB3FFpCo2oRo8qH6vz2mT8agjN9FajsNBH7GOtjUCGeBNHyjIma47i9WDHC/olm6H/4OXkEu/6Y+76wp6DuSZn8AV1wnt4VzFjydgmQ/cMm0XisTkWVWgtx4nued54kTP9MutUhFFaTzuZr3z9pkZKuSN7Z0LXcrishzLdB+0LgbLdP2JPvarF+jGyZLKTEUElI/PQ4dTHflSMveI9gJeQZ71dM5UnmPa0MlvYTdYcg53xmHMYhw8lPBdeCkpJeARKpnyNUAoJdUYFyr5d2LzxqG36yFRiDjBzQX73vfIUAIl0Ymktz1+4a3ExvxPbNvYUDAEeBMikVlV6d+G8HMp06Z97zLN9A9C3fbR7zOrFSAHDvzQVcm3pa0q6JpBm6xhKCjPNl5Gfe/o5dgd9BkzWNemUgI+Hn8wWolV+I2Xuc5Lxp1D/o2XoZNNCdEmLsenn4c2Xt4OXm7sE8dqUOd1xEk+gaa2LFrWRQXdPI6SivKmivNmmH8/J8fEXxsvJgcbtwfjvsE2mwdm44NTO+077Sc+PGc8h5alsvGyqi7W+1Btdb7cyo9wDvuSwwvH3yqZ78FmsHnvvJDtbPhKwQ8xhybBN63bO0YFPETrIHfe2By3vZ2cQ+05RnjOSccRJSs2llKQ39To3xFB37zzsndM/c0zcM6BTOfFia9u7xv1CW4tVbUsxKICZYL1iQgVeM+Y4ZuT8aCTiwN992lLauGQpPLC6z5nOe5rrZW5Jj3YHBjGR2+3YQ55PxiPYYBdsJ/5c7vdNG2RQAlSI+k7zgPN9oiYtgmfnPA7yE3rEBGKKBqTf05ccY3RJ7+2YFM2mITOI4lj5x4SG10liwo+C/MkvyJNP7SSkwsvnLU0VfqO/bPx0n4Seyh1Mk7t+AEXyjo4f2pdKMMJPxboMq2ThBoOqYxnf/nwQlxYpoLPFvrFsB9cB/MTOxxX+7i1x4u5iTs5Z30u5HOCdyB/x7cHSnQ2YYLKMYYcAwt0PmRJYnNRrU3Bj5QolIpI6qrM33y8WX2nL5nW+rr9xMcbGxyGUCjxjfk5Jyr5EJFyGZEKNoYU9vdQZR3ciH3FNnGd1g/dT3x2sKFyHIeCMTtkX4e8J2YestLUPT2t8mFKKYXNuSebTj8fiigK4CAG9oW4fB88R4Rqbcqs5NVJy4Cu44s7sTrICZFz1NvP4JpPRFA/VEoC9SFeCW1C06GnavDoD/eBDZW+vLKJaL95I991J/Ltd6M9PVWFN/vY3BvnqsC8gk7i2X7c8ad1JkXwfQJVFzZgWq3outOn0VHIRdZHLBCt4Md0w87CT90DALY8/BYSgoaCzdGLEnumj4kXDfL1+nbD/gPG4FJhfQt5bYiwH6i07fDMrOTMik/a9IHzcFCPWOrwz9D0G2Qq4CabjhI+pOwYVGyx/FKKalk0yOdEl0I+RAR6nPLz09OTAnYJbUTMPldLaMB/Z2PU+egxQbRnFJ2MPR4TMVNykpJz5tnJ/dNjGuPpwG/decbcb4sMB/k20CEiFBHMM12oo5KJnY0YNOyJyX+jP0WEyd4Bj8NTcl3aBZM2ws+G1KWxidmuiijE72C8vROHZ3J2o7yxaRXywaugSQXWmA55Q6IKCNlnA+4nunPT7f2gMiLwy4qei3wNnBPIac71aPA/0Dvw6WDz+1DQry7rk56eP8m8PNcE+BEPv0rBQdSTvvz6K3wvzPFDjXHL8TB+x8eJhld4fHriAIlE7fgOsfBDQ8+Zp+Rn07USSg4xFvr85+ernp6u+Af7yBePa9ZzQVePBQkuHFSyARWdT+zcJHQyWIdaqSd2FRqPgWff9cphbZacWAO+Uqq1FR6NuuResWVVROBH8k2Brie+2exK2q5aOfwzlFLAqaoNWvAFL1A7uS8AABAASURBVI/J9usgp5IxtKJDyVRG6sIcUELouquPA56H7mwEW7e323fqbxzALLpwEHNyUHkepxL5ZUoeSsbEGkUlqyKKbj68Z7xIZCcynOPrWiTwb8x/G2sM13fs3FhXewygiZzd8dVNtSS+P7Wx5hF6rcxtba3Qd/mfeYQl9jb5AKMtHKKOIfv+sl7wSddJfA90hFSOt6Gjzy9fyAfmoSR/Uvyga42U1wudA+mObzr94AR2+tNOjNZ1VSM/wGLo77ryfEGfmkUlU521ku1BORX8ntRFIBkY8HvAEEX5AM78kayaDV4XVWgqsTAPz5kuZ4bZ6YlcG9hmPQI9bZPBPAa+87rKtg30HQjYOGDd6dvWo5PDwsYxhgLaElURobYsWvFBq4uen56UWWb9y7dv6l1An7pCRlkKfgYb9nfWULhEETF5PP66E94KJbxrpsyzYksmshTy3HHQ163jQd50YoAnVMl7x7sz91qmc8D2i8tyrZOIEaK0rk0rB1SfvzxRfpZGQ6/QwXzr/DRv5y+kinjUz7KSm3VYNfCND4RrLXrmoDMisJt2j+mAZQ785fi/cjjrg3jjlpLQavJdiPuyLuiwyjF7+f5KbnV95bDV9CFRfp35e2Czx6RBw7BPddPlGkAqfJiNP5MOV4i9ISKhFnZ1HTjZ8b4xNrrNenjdaYQbfUc4LvD1J8a+zIo9T24i96paqxz8vkw+jb5v+hW9E/yO799YW7+8vOjzl8/QDPCbShbGSvoNgfB70CCvSjbaC3bSXppaLlrIlxhSyNfQoL9c/c9zuyJi2r3Tr30o/9e//EULeWYoJaGFT6S6D/95tyusj57am/7T//yFA53UQf1gDLRfLaNEEWTCRbLAiOA5VfDXSh93mw/hd/p4ZtFxk96+nnp7OaCpSmwQ8RS+t/8jqi6XJ7VyQe80S/krIhQRurPmVUob4wYVjEPHbH+sWYoQq6kbuB0/jT6mj132WHhCN/ANTSI8Kil9/+Ob/vk//00v397k9k6u2/f/9E/fmDPhr5Dzg26hc9OEgvF0H1keZinh8/XrK2PxXZZp/GVpWohpIfZorwSp1ousa5aQ4XppcJdQU1MvdONDfr4Ab+TIqYF/LIehbcq7XivzZJf5CWdEFkXEBGGU5TMAqq2h9RLQS/fbYB0qcKTaUhlFvgb+d788ybmCkMzCmuGU6bN0yndysKq1QKawfWgj32N0xRjwDkQG/Df5XfBwf4Lc44TXTPtOuyTrXhdpRSdUVfAzfdSaLtgT4Ah+GfgjRQxTgb8668ptu2ngoMhQRGqgM2bq+dPCuNtU5zoOG8lX95u3101vb3fmpFMx+fpLE8+5MZ/G/J5fAVKW0IJfGna6ct/N72AN3LF70NcFdJ34CRO1bwM9pAiIpXkvGFmyUZ88F6tIftPWcdEpob5KcRt1IWUZihQ+PvFdn/FxXg58myC3VlW4T0bSLC+Ma2EiJTkz0E0AfKh79OHQ5VLwc8o2nPjf+iZyKu8KlXG1ZFGElPBOBfdUQfc+hngUaaDGAbjj4rVAREgq2nhX2Nj3IPUVEbPvDWj4KMDwJ/mCrezGxJiqTf/pf7nqy+WmQleqyPb8sfNud+cdADbqxPg47ugh5BbkF8pVxxbCFfAOcLosqzsPEOZ5ybEI5oTMVETSLvCwAR1AUcL8ZIy+3zZ1GDXmMq8PTubdCDCAaQskHV3NX84t6P3pOC6EbAw8kes6KR+39+8/P71XCoYfEBkyfDS5bPh49n2A/BDOk2m5/fd+Jq9/QDPrfzAJIcKfRw2Pj8Lje2CcndlJbusSGB0hGfQPrqkr3BLbClDpgP8A7f9yFSKRicMJxgkcTBoTCISfDZ1gDGT+zHzqYx8AEakAPtojYiYGZLPKd6pU6AzLUlRbnQn3E8nERzQdaNDpTxIdYPG4/2mDJ+Bn4MbHMhMmESE+E6iWQlx88aEgP0eEMp2wA1korT9fTkbbfbJwmrbRnNCEiSn3Ga+TweggCqYPagkx9QcJ/6Bj1Jm1EqTy9cHL5Yj0TSV9f9DPCr4yg/oi3zsdx4s3NNXHZT4GP3c71AXAxVBIUyAUVk0/XT89l1pVgZy4P+NAx+Mg/pZhEutRW1F7h0q+lZLQlx9QSkyxIfyAIqalKFFRSoG2AVWtIRfazFRE6OcrImYd31TzHVJlJGvoGUEeUfvga614wPv+9i0ilRmqDLAVeeZvsOxpa7Fc5xp3+JUsE9/0AZ0U6gyEJ4nnBanmhQLvthzk38FizLG3PDdHhCLCxXeI+RwR78/cKDtGJwuf2ceJZyKvTB3/rgOYcp0nndaoL+Qn+eT6iGRgbthWFRHk7IePH3dxoSb1XQd99SAHB/FDjDJTWd6BiswC9kM/00ihQp39VkoK9nJrZKqUIj8n5aRg3/vl+M6L6Ab4n8GYKkIQETKOccVFFbShoPzxAYW+fNCvdybNE32lYx/zeT6AaBmGEzsM0w7kl0zi05ms6Vcf4Te+AUNcFYG0DK9ltdN3b7wU2xcn/gBtfsCAz5DrdmxwexbbadtThVVSa02tNuxP2Z4Bx534byza/XK38cLv50pOtUY+cY8wZyni/a7HNfVKyXgLC/0VaEsFb5BGQ4G+hoyQ757/JqSURZOulBTm62R+2Hi5LJnUN1X0ZhWoQRDsK88f4opgccBGvPU9yDvcA30ABR62veP/gR/IH0khETu+KFX6T7P91pM7rBQREzJy5pf53r2AwB8uH/h6QA4aeFJk6OMq1vHjYd6NabkdXU4ZE3OmrzWf+I5UyWRRtpEf+7R1QZcsxhZ0XYf7KXE9AOtwRxe/DJ70LzKEiEkPo4KCZB1dKJlUx/R9p4+c+PShkeR+urNpeMLbORjo01rVsrQ/QW1F3ghBTaX5Ye+Kv7w4VIhPsJhdWASuk+6jze21tSlfXBmhSHRxgHiG0N+KiHn/+IqI2fedb8b/qPe9ZIFfzvHBPpo5ti7TZ84J+8R2RgR8JdvV0N9hMa9laSxYFyV6nOSK8/vA/k5OiasYkfvHZ+Az+yjioVOBV5IzB/U3NlU2+tzJW9rOgvI4eFuDb5SUwXEZeN45q9DM30JM7csP/q4/GIfvvGjeiOmMLblmvdd11crGnW0smZNkJ893VtrWqzKuL0sFZ5H5Yi12pQJZGxvIHR07dhlnWROfSo6JbYwI8upUByfh3YiT5YjLmxw3NhTu2Gc9ShZ4Ejd4HeSfwfWm7dRBgpVj6rDg33Vt5MID2lqVzJ87m4cHG9URofnD3TxKKSq0H7wEb4xPlumYbNjoPmc9qu0kxgRTrt/YFEBtZEoDPhitulQtl8u73AWfNDVy+aSvbvgiU6rEzbbKG0UnNqGJc8N2r+i54qPi+KRmrDZi8hEPb2BvLOTvjEcHY/UjhcfkuS6rHjwW8jLxQyoicItB2Bfol1rZ6FnYKDWs19TCi1Nlvi9zbbhgjJgbDu2Ww0vvGzHwi6Vj3smRRLe25JRRm+RncXX7Dn/txOak7A24jVyqjumlIje1cK9rk/0wVZsGdOI/yIOhnfH+AYcO+sOJjbCeH+drnTHawXuA2yNCPuxJXtxXeC9Ao38c5z75llK0LovWdVVtVfbd/X5jTjvwVwUW+nLIhkf4HvjNTx2ddu3Y0BnfFmg/fbpwGHaZfD5e/J0/EGtd1smrkidBRaR0wd4V/zb0eci9I//OZtTO/ZiwMxfjVuaGlPvUTt9yXoUKG1+rLtdFy/WihU3GlXLDDiu4459XXiZfX26M110li5J+b1jIoXX1s/uD0KsKN2ijL90/fpOa+505dSPfxTUA623eLy93NhM29ERXjwMKNp9O3RmnC7FfrQubOGKjcNtv4L7B+0B+IsdyUxqp0bmLl1ruURrzQ9HBIdx5BvEN3ZzH8By0dDbsHHPnzEbf8gaa08MxnYC8tlRkSAf96exd+3uOmsa0HYKTucU22U63e60D6swFz+PHeWohRy7XJsfn8rTQR1f0tq4SLOSxcqffHeTygayI0Lze7867g3XpHT1v5JLH3U4Q7XvHelmKFvy0zP68PnKDHJAvWDXsuHDgaLuqcxo5O32nljo3TEsp5N6JTx8xsC9u9MNBHpqFCFZEKCKwq/txVlOjAr9K/BuyGz6LkpOX/6+pjiMGBjrHuE0/3p0DBvJ8x+YNn5ZsSrsjhIyhG5sJGzjW4Y3DE4/N5mN+BV2XdZ1jFa6HLrVjS8GWlfoVOxvji8fUHRmtNa2MkcuCDPhbzoI/Kv65oO8KBLI743Qy1vivpL5/u+nl+66DuVJK3W/4Bn0s56C/DIy5k6fmLx2qTbrSVxLmAbPX74VDn8AOab8nfKpGZ5uG3B/41HOm7d7Q2zz8PJA/4NXJS/P2GOg75hLbimPghWz/FfmGXXdy+T771J011K51XcAJRQDyFbowj1on5+5B/3XgGrbLh9X0XfY8daLPnRjcZrylNH1ImCHMgeSU/8LF/jKvED8B5FDBb4X4X58a9jd57FgZgy6MQf6LOstfiYn19bh+kHcJ0UPGkGN0m2P+XXfy2rbd8avjTOqQR52c3OV/dtt+Mm3J1I4f728d/w69vXZ9/77p27d9xuyVuDl/Duw9kHfQ/0R/dx96ZdPS8bWM2hr2kdhYKOwxz/Ps2JRyH9nIzRs+sS4LueK5rmSRhNF8R4RWcmfFvoyCnofu2HIjd2+viW6nrk9V/kvw5QJVJmLGxLuRT/5nmSdg7+vrTf4rOOf8eQ7ivaixOZgZKvjrytjhfyL5ci1KNjQt4/u3VzauN/id8NWEwbrE9HdydcNHgzzNTF0uV+KzKOQrFKkHRKiwPohSVJam0qoq+bE0DgbOxM+bPBbsrPcq88yFfrRis3MoS5BzVVfG5pAUMEWULPNy8Qb8ig9usq87428EWDHw9oltBRubEvtE9eDAtLuNQ+XBs2l8iEVREUkenLIdy7LKv0Dw/OkJHgkP9CX/LvT5K7m+rhdFpno/md8eNM9Pz5PGBzHPHPBV4q4CDjmxMdYKHewzrx++cYhl396Io3X4/v0FH7/q7fYA1znev/zlk0ae0tT31AGfDj+FuLoiUk+fn/QJEBb7v0HxX8YNWgWe/Xij774Rd+vqvu9cfbu9Mbfu+GzHdwc2JP6EgrgO+mklD1dsbdw9hj09X/Tll0/68uWTPn26KknPQlwGcX/Eq+hiv0Cz0i+//PJZBZyDOfCgf9jO1poaOYAUxhHGf8YV547zfiDTY+Dr97tevhNLcrvVxpxx1efPFz19qlqvXU/PDai6PqeunwQE9QOdCgflDVg44Fj16fMnfeZAAfXwiiTiXkqV17BJHL+/fdPBwdejPohxVcTArqLgx+Pv/f6Gb9DF44XXI69vut8OCV2XpZATIRGbzjjax0bubOREZ4z4LvexgzFhY7yzDhlNTxzaKUIwINdvWunPg8aNMVaMyfbP0xO+jaKlrbOdFNPt/kLfu6vg0C/E+fOnT7Q1dC768ssTsTuCbfajAAAQAElEQVQZ39CN/g07RCQH3m+MZTd0OrUzvtjOJP8aeg/07wx6nTFoZ154fXkF/1We/25zHDqRt+H7J3x9QZeq4Eese27E5UbO/v633/X779/19fddX/94w28dvxd5/IhM/MQ4u72pVKmRQxWw7OvTOp8/fX7Wly9fZs5UcmKQdwfj52W9UnfB1kURqWVt8i9sXa8XXfDf9ekJGVd5rLijx4Z/N+aqHRtnrmFPkpf6uGJQGviq4rOFcp9wZW10YazjbJLcOvXLb0W//rXqy69Fn39N8qiQYyFM0eOCjj6Yjp/hUUmePaNjolPTE7n5/KnJY/EncvbLL1fqV4l+aBLnw8vLN539riBvBD/n/9vrXV7D3OkP16eL/vrX33RlHLVPvnGImVOJc/IZY9f1+aIrfqysPcx7EPTv37/rn/7pn/S3v/1NEaHPnz8Tv6s+f3rWp6erlto4xCmk2ab/93/4i06/j7ySy7xTD94nKj6LCHlMZFpAY6FnkEPS22tou1Xtt6Ivv0hX1h+WCbo+fVrlserb1xfGr02o8gPurCGzFuIGLUz9Ti8l+g1sGfLPhTHDceVh1rlfOd6k5+RDpUqVXBeRUoj6B70fdtuxi3FYf7ouzhd423XxngOkPf3kNmFjnvFa5YXx5vXtVY94mO+f2Oih34V8LFqYJ6/MQcuKQtgxUAZ1FHw5h3feg8VlH0x7qOcz26mWcO7BAd78L3tmxYktFIbIzasyK3Ia682KrEUr+nv8ti2fPz8T80UX5sTOu8lOnt84BH57kxh+iFXHBzBSEo9HHOAsZehEoZV8Wcn5X397mvq8vQ4O7YUvNsaIAz3Ib0E/fSX0cLmD20UjnwGENt7p6HZi6Jg5wpA0+7N9EBHQxdTnzsHixgHunfXBDk2kwEvsbPTFZknwFQA+Y99GHz6Z2xwrx+z2NpifOupXeBYtjIetkUfEeocfQ4UcT4ZY7T8ObzUvpmRydmOunI/4RRPenxSsJyOkYG1qeR3/YJ0kKnmny6j4v6KrlPQL97+Vsbpg7MY6/c65EbfpgwNFdmKheQ2JPi18eOIg72utjLfXq2NbZD7Bmqqj+O68ZV4s8HeORaTE+DqQH6VpIc61JTqGbCNiHvbCt9M5IoRfEBfClwP7xtTno35Z8DF4J/3OdYaKrMLcZ/38jBramHvuM2+Jg/HRqTMW4xL5wiIhQsYPV+L/63LqP/yHZ33+fKKtVBSybQX+EUPWqDsIM0M6+nXkHBMkbIJZR5bHwxPDOnwjQllStnllTd8Y2yr2246H75tu5NKdOc7jvO/2+xtz8x3/l0zGO/rI85MuT/g7Er8d+KWjXaASPkKOuCzb4DGMBvm+2Q/wTvQAhWqQx3SEDZpVioTRo/hf/f6gMVMbZnDZ9R9EETGFznrLASJCH/xn/Qey7+EvYQyAOg6ccYQzDYGJAze77kNOBmExTBzLEwkyNPUxuzAVBWQ/6E51ggaGOcmB/DOA+y8+sADvUWkek/c7v4iQG/mGn+aV1BlKkgTUMB7qtDGU/TGP8e7zoPFnkEIRIV/kDrq6JOr048I183mi8WDWqPOjPTOUmROCcgeh22ZwO4hTPnV6v8znA4ToSMnPsJCwahjAd53Q92TjhEfBkuYAt/yAiWsqI3D3JyLAe7S4GAhIChEhPkBIfPwVbsuQ6/V+ufOcCIsI2a6SRVJQfuBF+B7yRZGco/TDTuRS/rD71GBBfM54MA7JYJ6CMBWK4JsyH0WEEhCXF5H2W6cjgyIa+cSPdr1flmMFjIuo99q/38zuX4JbIyw7XGSicmeWKoNYwVQDzXT0Uzt+sA0d5qft4i6ZLpSSjEf1IzYKRfxjEBdNygwVBESYWvOa9HwNErAjbxBL47rR94hwUfM7xtTXFeYDqt6bZV94APJAdjK6w1J6EOEiklGajxYdfEXQSLV5TLMcHOoGOec6ikrUtD7mOwbIICY2uM2PpycOCo82zctl4zuPDgZ+D6gH+jjuJaviMbRLlPRxoYp5Glz1cRc4ETRKCuRmhPLxKF8F/fxoPTJTBmvpNozm83iyTq5LiI0TCeGjiXhIfrbOE29IxjnIvRP9/ZtAp/UH37J451NaL57lK6gF+J7yzGMQy3mnPSKUgN4vx8mPuFmDQpAPWVKivCNn6PFzsHDBvdhUH0B7BnjIDRXRTMy7hGBCoMFu2OmJmTgOqsUmMms6FuVdO4sLcUWGHJcJ5Jr7ufWEtQyw5s43PBPczOQ51OgbU/bkQR31iJFSQiy1j4/1MG/beOA/8+4sxAR0DpNO9DusOMQRge+LBsqaZkCMSjwLeOT5GKGMIl8ntNMfkeqM5+ccF0PFORU59TRulsLCrvGMHQNfIhtR8kIPtRXYpZA8D1mm+1HlMCcjJdEwAR2Q4XYvcNwEKwXNj3Koo/eBDoqi2poevoIOsSe0toknaGK2YZQ6eTHHFAw5MBbzNCLA0QRcNscdcQV6RoTEx7IFXz/waLY8DkUEoPlsO2KaMOTF2EkuRYS8kVKKGyQFHyCpjwxFxKyw7RGBr5M6/Isizo0TffV+HfCb+Qn7BHdWo9jA1oRNIsP+urPocZ9PnB0RKqUIpvLzQX8yTq1F1fUS+dix+QAlcBHMqcss1J1SCHpBSzE0cXdeyjtvJ4N8suEFPjQJUZIoDYC7vzFISmpD6ujqmAzROVznmAMnzwf2emE9iKm4zMIwf4O3hMw7IqTHR4fjBw0pydymqbdjO5AREcooikCIpMQPU0fqHRceiUkoIibdwH8HK/+NDU8pwa+qLFLDToXeuh34fjji8P+4Qw4PKMCzjIgAWwr/UI4I+YoI/HYqIxXo9feQwgl+1gcUzTu8lFJxfHghjZLTVtBUKEeERN8Vzpm2ime5r54KXoAo6pEzqZJFQTNSlBRsw52NHvvO/Q0Wc22gImUpigyrO/tpbWXqvPMSdueFdDDIuL8q+tRHEDcW836JT/RNaO3/3RsPKOu+Lth9+PX0mAP3kpUXhg04VGwPdQGeSDvbYx4RqQAIjhCjc5AvyHXOZpFmEzSOfSBrYROkTv0TnkUlU6mQ3SHu3YjStKcT6wlsThNS7Ru8Gacdm5N8Qg3kHdh4aiPHTnKztCYL3ek7lh3YOlDshG9nY7rDyyoaIsJq66R/2Fe1FV3YPM0SqozhS2u8hC6UCy/ChxwP091nn92mjpgm2ADB8wGvHZ5dvZ/chyo8a110oI91GOSDX3SEro7RwIhEx0oO4RZJoZNxcmgg89TOi1VEUWaBd9c2X9JPwVx9nPCPqePKZnnGIro7eh4quQANHl3O4QE/52InN078MHmWVNJ3KrmBSGNoWRctbVEoNcA9DvuokGdNEYG8pFxkf6UElqgrqpV2fNthZH8e56nTPidkEaFW4RkFnla9y3YP4jIU4KWyVjxyqqBLFrHBVdlsuSjC7Q9fDniV0pSBbpI2Xprf2Fj3izzh18a4gJvhHbQKWukj593PIpCPzIjQExsCQ48r8H8isxErx39dKjLclnwl/usPPx6UDQhz/tk+22A9TuJ9nJsKmwvu2+ZVSkB/SsikWY7rcRxy20kf670r6dDW6+n6pHW5qmTTTox9OLARzBODjFcZe2uTHlBVyJdMqRSpEsMDX5t3rVWGiCBfTh3IcT83jvt5Yqvbh/gZY9o2uIOu84ddh/xsuRvj7Mt3NrLx80EAGnnm+bsgx0ieJ2xFJ68tX1gUWG36iNDcfILHQWxsW6sXufz1j9vcrHR8QINCM24RRRFBbLepW8HApM56WM8TO4WMgU/dZxY2d7KEguzxfWnLtH8MybrRoIp/GniV3Lpeqxp9e2ALGPicvCMOhAW9Bj4Y+H+nfAiFJHTJUiRkvr1ttBeFKjyLjvMOyq7OZrJtP+am2EndAKSNzbeH3sHz4L2ny5uJrTVFvNcxnh1sRE16+NkfBXusn+2z3MyK/A59KiMn7cZG9QKfZVm0sDEGOzm2NmvygycS5X46B1cPsAltKZJClucNHMWYdFc29p+er/AqavZXqyqMD2PmyakL7Stjo9us44nPVjbI3tlBU+C5QxNaloZfF2wW+koXDhQosVH9hG/vOsjJAqHz0L5I7Ns4RLizuXQybjT6odsq8jMqfU86GFc641bHX2P+VX+TcRp6VhTKLMTmBO9OPA4V8tw+FHkCSyUOGpR3/HIS7NNjvoYiNa/zII4gduo742opqcyq4Mf9wLr1PrCzYd8y7zQpIlVKl3VYatVSVuxtWhf7L3if2HXfb+gkbcju9BMJrlHkeSG5W7c7G/XiBSQ4lMgitQWsMAyhiqyTY6GPi7azn+q9K9DBPMYYKvh1Xev0PdU8hzIfQAYpCoTY7XnlbR6u7XPcdF+JTDbwrvJmX1KuWZQKlUxsWlUCew79dAVy4Irciu0F2Tubzvf3OIp1gPPKffRgrUF0dOJb6+3/B/i3v3xWoNvTp0+q5Mx3DjC+/f5NG/NrBLLc18nPVoI5KZRsFtcmtD/xXQI4iif7wBARMwfE5fy2DdfnqyKoBw8GyNfjYHCXglicyNiJi2xpSMtK3uJT8xvE23m+kS9CT4xlPDvQ75hyOv4v9KsLm/ptKfIBc12e8NWTpDJxnM8ef984vJwHZmyWuh/hUo0OmlIZDdxO7h5C1WnXxClJnhWtHOZegMq4VahLYGNd8PZ2R5+7MAT6nYPrmyIPFeaggs9qy8nLB1sDm0LSwjxSAMv3ev3OuL4zTmUkuBWdCnpIg7n88Pz6cqfPDmVWBXK7Uht9xRC1qy6hugx0FOVTpe6K3HW5kkufBv6+K/qzQkVffvusT78mOAOcoevzKh9CjgjsbPLcO+OBXFJq2tZa0xieD+zzwVgQenvb0cmyQusVuIR8VeZEP3v+xVydjBkb/Wpn/ulzbjvgBSZ56fn1E3kneHu8/PL5CwdrX9ChyDEzfURBV6CYf599zX3sjn5ZxBpl1dPzIssrxXSDOe2ul++vHEC/Mv6PCctyoT9Xeb3XLhv3ruEf8q/3E50GPh/aWb8z3XPf9fUr/QDdX183CTwpVFtVwUY/Xy9PcEhqC02DnLug3ynh5yBXK/pcLhf5MLuSN5+/XJWMLeJwxLH3Iee6LOhVVLIhv8sH5ubt/vC3v1n+Dr+kXYoIJdDogN+/vYD7ShzuyOzoN7hbdoefdLkWXZEdanrAKvN0HO5s8C9LY5x54jDhVXcOqCs2Xa+f8UPKMYOhWqtClF5fv8u//GLdIgK6T3p6vkxd3K++v3zlgPQNHcGvi0pZpiz3tbfXN914h6rkkH3hA1vrFvhg4SBx5ZDD5ZfvL+TVCd1O377ji1OVPrIuVZ8/PRHDE1tvEuMBVfr8y0WmC/JoMGY7hh7fBhFxfuyMF5afgoTxZWP8tz3PrD2+fFr1v/3vn7Uif0O3gk3XT5usW8HgrsCeHZt35Epv/oWnl13fvt2po7+TIy8v0oIinznspkui1tBf//KL/qf/8a96Yo523sPasgAAEABJREFU7u7k6FcOrjcnFHq8QXfQB8JjDTr/8pdFf/23i/7Nv6369a9FFw5VV8Yw21xK6J//+Z/xB303xFggbW+n7rdDqEtsQldsefhv4LOTfH3VzjiCCybOL79+1vP1Oss1Y8YrgjvJ98uXz/q3//aLfvn8rIaswd6E/bO2orDykhBL7DdFhBKahMenLytjjBQ49tdfL/r112fVsihLyvg766/77dQff5zornm5PlJKAEtmnXNc9PuNfb6IQryFfzdy8U7cq0oWbASWRpyKljX0+XPTsiQ+2OD/VSdrhYjQQF8+8BjAia+Kdt5TO2uVULIq7Rp81xW+ixT1kHg2Te83YveqdV305csn/fW3Kz5pyE/6UQWKqn2C7v5FsCAnRwxFhHZ0f30Z4hVBGznm9+6z75r5h/w3x4t5eKO8kQs7YyAqq1ZpJdYJz4PccJ3HV8OdU+XvL6/E88AWtLaSEjTo0lZlQNylnfnyBu87vEl18E/deTYv0IV6OljjndDfyZnv85f1zPNEvw6Md57BPWXbqITUthXog7LxTu2M4Sf2ldKUNQWyYAv/IZoUVIk5uGHYLOPtmD4aKkWT/xhSw3duT3Atr7MO6fDd8IvX7aVKYYJsFCp0TQ3fb34XYxx+I6/oxmJ5KM/bJ33JekQQTRTZwTGvO32aYUL9FH7Z4AWCHpfxXTJNZmpYMcaQiNCgMRT4uKhTb/53nNsl0ayQpo9tG6Zqw69rPfXv/t3Q8ypdW9O6rOToooC+ZmADZYxO4hZKnbyDRYQC2UE9bkHHQwd5gNsEoYKxUTq4DyV9s7GGWNeGL62v4DE06Dsgk8Ui9w65Lyzk8IENdxLSdhV8CebEHQgak6ZO/RT4DP84j7zutXzjG8SVwJ8+EaHAIIMbIvwtmCNiwP3x+KfnQEpEKN9B/xcuSP4h9o96REYgAfiHiO+Vbja8P/7DW8Q7n6D5owz/GRCq/MFKHvl2PRV2MLf/rs+DbfzdDx8y9PcrAiy8/oMvjwh8Rwh7UhHxw78RLtv/ol5/v6yf4b3mp+KsgWziR8TUp2TKHVcKdfcYCGjSx+VyoBfNH1XoYLlGFNWhH9dPRdEiLqdGZCArAe7IizDiA9wJ31E1L9r4zOLHl5/TXzjkZFA7GOXMd7bDxj476UDdowKVfnbZSe0yVT8+pnMd2v+oi4ip26wDgShjI99U8DjLer9MO4u0RSCchx84fjZQF/Fo6zS6FLaben8g9W0C/RVnziJyREceE1xvOBjYTmwzTYQ5SRHc/QGMg4hJ+zOO/YoF8jXRwTXeie8+YOAvqie/CJeMjTogdkZQbrNtUDjJjYff4Qpdh4+fHxSP744yBuM/ah7fEaHMMnnBXfOibt75st6mQYxgreEv6v2JcPJJvg0QDvyxeTJl8q01lRmK0Lx8AwX6QS6bq6tjtru+T5se9RHhxon39/oBrusDHprlyobVQ471oO2d7sFPfzInMycNtfNjvtbXk/TGhH0wYZnOLAa6REqQqGT+iW4S82UcUp7S43NCszOBHNN2qbVFCbNBs++FAd93HhV8RfibwvvHTxFBG8Dd1ab1PSLkXN15qd14QRDPlQktIsjHk5dIsJiMKjNfW5oCnZXUYZD15MaDNOVHzLvrbLP1okrCGOs+eLF1m+Pp+vo+wbVWVZDhusJioVSp8WJSqQ8F9AFfx7zIl9PkYILe2Lg6eCHu/cSGrjH9dDCpbpoy0DUykC7aJcKgEwWY/2g3J8mxM6752caVjbXW2mw8WIB0ctv1hohURNA2uD/A9FlSif6GiNAJjRd9BzE76S/m4bv1s6yIgD6EelKIKxTxgERfio82pnnr5dh8KHzQD/xsXpKoHtM+zJp38X2yUpo8+MpMGXfgNCQgyxh6+AOHWK+gNsCzjbY9S/mhj/9awACKHI+CbwxC4MH4ZAhkIgoUfML3jw+VYXsU8+ejvhOnjuyBn/oE8owFdCH21uNkcTjACQgiQhkpGAgxMydNM6b8nVgfOtHDdeIqWYw26/zPmmV52DJoc1wgU0n4URjI3onxSS6Zn8H+EjJdd8zYDXwFgDsVoC3CmvEE01LwL761H11O7O0scGdeckcsn8B3TYVxiwe7zrc/wUBrm+m1Woff9Dm8Gn1gXZsafX5dFyU+EuofE0fodqLuACTTOx6WHXr8zFyRlKUoM8FJZa2zPPCB7b+zoX3jBSTe5TXH+B3/g18np6yj/XzgLxtR6aMl8Te63Nhc80vMwWajeDYvxy0i1InlQYwMrdW5EJ260NaQdWfc2dh47Pi4LY12fFViWrAsi5a28OJzsGDuIiTEXNp46dnhSRpJP+nd8ePbO69B2TxP8BClgt0rG/aXyzplZOAPGjJxEJ+pE7woonPXxtjicXfD3p3yQL/OC7z7177feUHaHrlEP922G883JJ7IkXAfbKyNhJvhJ7GEUScnHM9lqcS06KDSPjBM+ejk+7IuKll58diwe9dGnm5+YaJvOGbi5aWUQFYorL+FIH3HIScb9V1FJ8k0AKqnDjhUEYG7AtmVjYSFzYdVgQMi4AOjjTHVNNah4i9Dq021VBVgIR4fuoprP9HtuKszBvOoO37ZeBFpvMCta2VzbCF+VZVn11XG/LbwXJcZwzsvbRsvcFKAt2pdL+gacl/t5M3JeHccxAKc8xxTj4peOzE53U6d293/rLMwFlOmPvu0ZVDu5M8u44wBD3TAVAVftRR8qHm5r3RiLIV8dfjDzh+lmbrEC65976YTX2/bXVkS9D4BV8KvkF9l2hxs/CWb57xDqxQpIh684GOf3dDxzrwOKymkwkZHYw7yptQYOzShthBL7Lzx4rndu+5zg+HU/dbx4aGl4TdoLmuT83tpDZ1i2nunby/QexPOfqu1wTMVkcij73IfURTASQyd646hN1Z9gJAZxMM+HBJ5TgqoMgZZ95PcFS/1O4evg34hXmBHHOpAo59HPGgv6zJtjghFUAcn2E6+1u/GZvrOOmmQq5E56y3LMBhLLKOyHrPsiIDauohNqlc2GW+88Hfy7EkZVaO7PdXhNegHG/3y5rGJMca/iX65FF04UCtZ6HvnpI0I/NboDxfoOjywdwakKuhHUlVmUykLdyH3+yOf+tDO5t6NA4bMxC/GE1kyoAOIsa11W7HyerSJVnEFTiiluKQxjB/ErCuzEPM2+Q1ab7eb7uhfSiqywt9caYhQRFKQen/PP9i5yriF8cGNEaFlTfkgw7mrcG3nRvzV1ZHNR+YxsOmkbxklYHQy4DpnGjG3jm7v5Mmb/2oE+5alauHw3KmwsT4PhbwJ//EXMZ01X/j/GWSD8kb+ehytzIN4WJV+2MjNIG9EzqQP86i7XBddiJHz+cKmqnMps5DrOzoOJDz0F2PgAw6Z3tCa+7eU2B5RlPjYtAsbNKU0jS5i1vFzUM7pS9yDDQ2oCvqq/XAwZ6zLBXrkTf0CfZvwNKC5aXxFN/OHCfHZgfts85ft3D0XhjTQwXWDnIShshQd+HhnTF/wX7E/iN/OvHUnX+/k68Z4t9HXd9blq8dR+ncD1/Pe7c5GITjm0TFoEEPz/wDrvzEubcwXC7TOe7dlpux7Q2uN8qIy8zJ05zCqZNXC+O72k/HG/CNCif58y5d5tFZVgVJy3td1UVsasTmZAzcJmzt5lJmT1naKKxgrFI5PmXJMF8QwAgL5Svrj0BhSEj/zEbY5B60Laqih97KuikgIhiICGNJIWY7nr8oYWqDvrFnsH48fYWIC5RCMQAfsDljsxPnG2uc256ETnoEO0ht9WuC3tSjROxjfpq4p5Ek0gTf0xAHkY6zu1Kdu9NM3xjPUUq1VAX4ie0VnH3yd41Qh5w+M9PpivPO1fTtrjAU/llI4FHnkk/vc5BOBUCHjcTfPDg+vccVl/idj1oE99pf5LMgx/5O19UkH9b3jzw7+nQ3kN2ymOP09iBeepzxk3ua7MXd08jKjIJexAnnbzNGNWNvnpg7wUxV/Wle3v7296RWwLsL2ge62aWdd0OlLTxzE+CCpkvdBLBIfOaYX1mWep64csEmJiw1FUtErfl3qivai73Y5pvZ7WyrrtIP10V2FuF84HPF4LPJBo2hnTLJeC3l9vT7r06cnLeuCPVKdueQ+fdIfWcNwGCIkWKeB3S+c9nzngOpOXzzpD84v/6scX//4ziHjN3zQtcL3ZIy8o9/muZy7y2POQ6GD9VFDxwVZ9uWAf8XuZ/9zwFhm3J3Dk86hRWU9vYBbW1EFx3p0cvjwWIEd3tD3GHpnLN3RZwT+GaGNWHbmOjHO4jQZUImDlVd9Q/9vHBraB2PYb5211dCdPLmh78n6qtYL8i76/o2DxZvn1Ds+3lVKyH47yStU5RMa/dTGGm/SlaaMSl3SFyp9cwWqMotaXdQa8SLfO37tY9N+vgkO6BfIKxzm/DHz5Hq9iNRSR7/b/U0+PLSfnQ8VnyQJsjMOvnBAYn8d9BMxbqCQfMD+hs721cC3UlJt4EZ5Z11R6YdtKcTK48apxxXcrEfFxqaIVFpv4llLUSf+d8bEtzfnutA3WR8sKpmKCPnnt99+1a+//KaIgFcFUhv9Q+jhcaqURL9Nd/IHdhKxOpgTTnLCdtqvXiu/vHzXhn3runDY9Zkx5aKHfQf3hE5cxE70OUrvFTwNnrqCkv9C8pdfv+hyuWKHdQFG052x7Y2xzH67cDB8od3+gHB+IlJ//P6Vw/ObMit5/SbHdvSi0RfdGANujBNPz1fZhxd43FiP/PH77+9q9MlnY75x/R15B/nsPrGRXwf+X5hHnziQdP9boV/p36GQc/kkvwsxjkgd5OSd+HdYOp6tNl3WK/ocwu2yf5ZWVVmLCB8Luw9y4aB/WIkE6cI4ax0HCdWPottL6o4N10+n/qd/P/TLL82oP8AHotdrE8OXYKeRQwc6vWLH7B90JOtmgoP5+vA4SvwO+p/75pj53XXSRzbm67fXu74zbsw1FGPfzthrXl5XD8Y+sc5RmJshKab4ki/bETHIx8rjox5VtNPfLKst0vU59emX1C+/rfr0pYlUJU6ojr3W/+E76W9//CH7wHlknhGhQJ8PWZdL1W+/PTEePuIq5H5kl/9C1/0mAx3MdPq6KwI5lJkq0Kkje1agq9SIyYKCG7nuA1BXdvrzjs/ujFcmHq40MDZ7LLOuHqvvrGUGTEP84H/Rt60qjxbIeDVvev501fPzZ2UUCWWC9aJ/4eahZkEnzQN8r3tO/D6pYLSsDV9oXqeCGdeaYM+0DZlBE2A+y1rxf1FrhTxLkVIqJWbZep3YdKDrjbUVWxAzt+7k/kleKHaJ973Oe5vwU0TIIk5yxXnq+X3GBHEHuW77KWJP0rcW5K6zPEwE9HFoZ7zY4b8ZeE/syBbjyAn9HV/3HuSetNHXetcDn3nWBg90KKWge5GvwBjb5fHH+hz0mzt9+0Z/7uSxwA9yNIjByTh/p99grhbevRI/Oo9OcB4+OKWUKh2nLRK1tTAAABAASURBVGH2gOVUtdpkPzZ8mCnZ20l+JX6EDRF41Ak7dsYH6208WKldNGFjXtqw8aRfyTLphx2dxszzQaw3bfjjpP4kxzpM3DYBTSJSHg8iwq6Q7RCKfNyXpeDzOmMLuibb90Knf4dC/qCicDEAcUnVVhmHVmhX+s8n/b/+19R6HbjiAjSJ3C5Z9XR9UmZhXkxZZqcjl5KwjFkf+umKR73gcBydeCKLzw8MlMA8De6Cg96vgUGV+aotiwTvjXg6DzbiFhE/sB6FUK1txsY+6uTkjt+cAxFuq1rgk+NdcEQoiJbhweDx7XYz+EeAPpr6BbfgS48rwkF4Z0yVeUZgNPURoQgAWabvTnDjGFz/Dh9yI4IWf0JJ2Xr06R1NPvI164kFIjv8DKbXdKAmnWkfqMFzAqGPyzwNHSLTdpKwI2OC696BG0GxHELBg2k+ePge8eAZzu73snEM5j3QzXiDYEQ8cP38Mxivgzem7n/HMY+BfYYPfLPwsxPOvB901q3jG/0JxGXemaFM7C+OxwPEZT70NxJYJKTmguicHfLk+RRcwXp8Ih56zQSnHBH4BQz0jgjkwlchKvkMRVCGNBR8Uw2e7bE+s4Iv6x6R0sQ1P6FLV8e4WSUuyCPiUU98IkIJjXFOnjswwO8Y0zHG5UE5ImAb+rh4FBWK+WM5JzwBaDoDjAGjNbAflvpHV7xXmpfxT+jGe52ojHjHQL71cTtmTwy3RAQLoAMx57vsrg862xQRKsWYknVwTsJKvoLYJXbXUiBJfGC8wNeaAKlSPJPHHlDtG+tWElzib5+4bmcA8cB/MJnZd45nZXFmvoI+kJHQlIQbTCMsR/OyTQY/mLfI14S3nwWa6yyDokpCT1tEyPwsq+OMAY3xIkJBu3gI+QpFSOEfCoR0+mBAI66dicD0lm9bIkIJvf10YnOn0Iml7Sn4CK9Aj5+pdzki5cu6QErVIAbzZhVkuW4/6KcmORmkD3JhoF9HB9MYLOMHuJH2qSt0pAMyzSXh57tksaDo5yt4OBwH9La/OgKdTxPgSWgURgJvTNnBBM1CsFYVoL6DUWy7EyAiFJm056S1TPOLoB4wToOu4Jvk2RBBvlgeAj3BHr5jsxlEPOimbvjVuRcZ4uPmCfalQvICDbaIGNpZNJ1M7J4kI9CHGb/NhaO0sshoVUqYHLxAYBqTVVHwnBFMuKmSoZBY5BzEp2vgm4hQgU9EyDpap4kEonNBvjD4tD/x60EgPI4NAmO6R25LA1stu6JP5eXbvhjk4wm+WZSSag0fc49IZaYKhnnT0kBREn0WGCymOvwnUIWa9Ouug7yxHOvYx5j54LYQP1FUsEOUD/T04uvOZsLBC464AtsnHQQRoW7+2GSep/kiZ2cxdRAj63zAA1YqJaRI+bLswWqGkKHPqYGTQ6nMploMaRIgFEELNmakChDx/uw6IDIk9w54CD+xZmdPxnVU84kIJaB/cWH2lG29dxYgtnHmObb4JX++ZKH7ybNJYa1kDFKmducg685z9qehk1yyT4wXCmwtCvAiJEIutw38snjzN0kuKjsKZD5wBaLjaBr7RlyQqhJ/v0TWUuUx8fX1jcXm/sNfUso6dBzZWdid6HWg8yDulnySM5YNu/kpBXzi8sbG4I0NgsM+K6HELlSQr4PYQYbOUkfHED9JPAKbBEQqs6i1pmVdKKeOY9eHnIHF3rSjQq3UCTnpQ+7bC4u7hZfjTNrqoqBtIMN2G8wneI4QvEOlFEXEBLcZh0f5IgWnPw5s8vNJrPzS5ZgGura2kk/1Bw/TiiuCvMX2LDnbfLevHHfDlKnA5+TmePjhBF/4ipDrzvixTzjZIA3hdpvLvDy04z+DlOj/gEFsIkICrEPh3vC5uHLmQKJH4jkJl4MWE6yXAiR0ODG2oi9PCmgyjT90EKyPMdRt9r/vCU5rRYVxpJSCjp2X0uPBvyAHe5alTbnmN+AfCGutqhFb06zE10qZp58ts5NrBzm283I3yLNKjq6XUK0DXoHo4ICkI+9R7si584Z60kcO6F5eX/DZTvumG/l8smlYoLK+JVN8yKvKXLLAswA5Yb2kVg7NKi95telx0SkzkvZFGUWd8cfyHMuSCy9IVwX1AU5biiqHOkurwnoN9DqdL7yknAT1ZOPz2INDzYH+0sYh0Y1NtwlswjivcBE6XNjcuqgwToX/ugHezoX5YsyhiXnPHKev19pUSlUmuiErs6rWBShaOKxyW0TIugc4jr03JDb6pvNE2OdYuN02DQaRC5tE3jQhpPLV0f3OAeydTcIXNibtY78429ZG/MWLtPGfOCD49PlCbNEaP0RgJ5t9L2wSdQwbCA8zBOyPTmyDQ6jGfLj40O4p1bHBbccW2u4JhO63MWF7JRfZHC4lVRfnQkrIGEoNhU46yQ2f7sgUVyX/ravrzdf2FBSIAB+7TbMTTzFPYLZKVjkGx7EryO0sUiX3lqWqkRPW03N85eBtXUMLuVJKnf1xY0NsZy6feYgNgU7i2tnMuBHbN/81EQeopLTubBLdb6dQVwrHLpXYtHLw9cSBoO8X7hGPMUSTVyizKqKJFEdPyTxeXw5t+EdaGB+CnBM4Y+oLuVZ0x/X0hw7NBs4p+9eHFqEi83a+LIyZnY3115e7bm8HcRjwinn3WL6RLz7s8Lhn/e2njKJW8U1jJ0OJTPeRlIiG+1gn3o3+XRkD6rKg96FSyoTM0Lquaq0K01XNp66UiwZ0M1/gQxH/duoCu0ILNN4oLaWpkntXDk8bsbnir7ZUiwZ/qC3S07NxQgfxeH3ZdBLrzjj56dOFzecnPT09sSn4mfJndFmAVZV4218nNJYtmf6U7aY7yz51XefhTp842Xg9OfhVZ+PtLJrxJR538pBhTM5F/9XnUGdTven61LAh6d913hfnEbnPgkLBZtS0QULeKfe1r1+/Y3tXpY88f1r16fOqX369AFe1VfAQPixasP2Zg5bHQUIlzl13cvJG3t2da6e4khwq4DYVxuxpJ0ra35mplUPe6/PCxuMKTipLyHiji0gAQxyyfIfvHT+kalnky7SZlWIoFdAUgS1YqjAO+G6/dxgF7cIXJ2PKecTcGH973XVnbBn0yfM42QQdbNK/0HbDdjyHrwVnTdqccer02Tvj6nEcE8d3x6SURC5aRMDzphsbrm7LLIqoss5Zgnl30+vrjT5xwLarMXbb1pU+WMmn8CJvbmDjOMYpxxFXyY54bLyvKpnTzycNtudA945dEaHWmirjT8P+dS0i7VWpu3AoEFF1Z756ez3Q4a5BTj6RFxVcsWV7YJNNTvpILalaGv1Q5MSBvtu0KSTy+WDT/9VDILyrKn3ounreGAo2Zys5U5tUl64n4nrf3tD3lA8GP336opIL/AY5egCnFvrolf504WDxwhxAuNBN1DcOEz6pzPmXg4Vfn9QW5LN5uB93Dt9edFDuvau2Sh6tct9allULSeoNwgt8l6XQB57hGcT3pj84XLyxIRuZsj078ezYfuddoNP/KvVrQxCtYciC1YP4N+BCLFK1LkDDrjF9tCKz0IdXxonnp6twoRo+NJ/jPOS1gdc5Y0glgnexZf4fsew/cxi3607f3eg3O2M1YWXcPOE7dOEw6ULsFvhGhHyZH2xoPzXsLPKaLqxOvrSlYeui9Vq0cgDhvluq9Rd6d53o8vz8RF9jDPr8eeZLq436zobqJ/oAOMx1gaJPyG34FUpZdKV8nptAJ7aJ/191R2evL6xGRkHfy49+0OERzJOtCb81ZF70/HRxKqN3cEfWx9qEseKNsXJjjlrail4LMlO+0n5cF10vz+TEVaNX5oqu6TP89esvf9UzY1BtRT7cGvSHgND5XAhERur1dUPfN2UJxsJFzsvPX666km+YxdqIPot80gq/JnY8ocMqsdm8sybg/FPfv+7IHYyPp37/25tev586tqKB3zt2GLczPngZwLTF/Ch9/7bpxnht/3i+dIzFobkPZJ+fPkEbyGly+TPx+OWXL7OfVJy8sQ6f8+xd5Mipl+87902kvDxebcSplIZPqkg/Dm8WeCW59qrz7PSxXUEue83unB8zHqGk7s5hxgYc72uOp+szvnjC58QFvMRvjp1h5x3yL3/5C7wb/hj4+A7vA1wBg/70h75//44tpzoDyCCytlH4rpQFeU0Dv4CtkhU+C3QBj03Pz1fy7gm6PuusYx8dn+1CDXkuylKI2UO3r1//UKgIMcTzm77+8W365IX1g//Vjd9/9/h96GDOzSxThtcPG+NeprSsTQxXM/6e0z59vvJc0HiQ+4LvUEFe79IT83QpqctT1ZU5vTB3nfD9zoH/f/kvf9P3r2/zL0PfWEsPdBZXhXkgx4Oj3zcr8allUW0NfvQv3hU6c/c//9N3/UEO3e8De5ytHb80ykXW98b8kch+en7GR88KmDbGpHW5Skpi/Umfv3whzju5/YKd9lcoo+kVXxj8z2ZvvIMs7aIvn8mr589KnGB9Pf45Vo/5pSvxqbgafWhgfFITEcqgRC6YTlyeg56uT3pmXPKYc+5virOq4sG//qXp8rxre+3MD2/E70D3IsEnYhDTDawhMd9atnOw1iaPP/EuoyN7ENyIQHZAGmgWlIWdr/C4y3+peN6DOFVdmTefrxfhCDEMAqF/8z9eFcTAfa0zjSa8C2oY1rXOf676N/rZiuyT8cP5nSUl5t47c8GQdSQfzlOZhbFrVSYMxLzLPDtxyI8vnz7Ll/P0xiGfFPIV8bi7bLA9nl9EHxggH8is8Pv1lyv51snVA9vedDIHeU63D7w/54PJj7XCt28HedFZP3R0yUlzQ1f79WS8a4zxV8cEM5YFPcnHUnhAgcD+33778hhXWGPYH1QrbZI6cRL8Ov16Y3zbdWK3YYwDnCHPv9drEKek/ZBGY4yUOnEq5Msvv1zETZMRjHNIB/0tAj8AdBuVR5GYifIgP25CxXePQQrdwO+W27FnMH51xiYho7O+LfSjhl2zz35q8jt5Yp7tXxj8SikaMNx4T+3jRO+AdwIhzBdpJceh1qrCPO19nA5+QbEEIUtlvVMk5AmqDpzEmg8l/Nmxib5/otfEzwQt4F3UWgKhpK6WomVp04cH8ewwOJkbLD/w9XIZYqmkthSVsiAPXMYEUOUri2UNdQgKuuE+VdZTvM6JqVu4CDuMKWTHLFhl22a7xTpuIs0Wf6VO/GdaTBdLLXSlHtJOPnbeIQbvX93lTi5gJ10Vm6X093n6W0KRUFHJJlJYuE4ZRZlVvvwcKTGlaCO/u5WiwfGJCA2IOvw7/AZ349cs7nK0aeZT4TnBDaXFCVeQkzv+Gvp3/35ViZv2t5P+f+o8Tg3HgjnGfN3/HJs7jup0+sxUY8xdWTety0UC7+X7TS/fbtpYs2ysN3bGxp09rcd75i5ItCyV/k4+tws6BOvIRRXHee2GaioleS6qjTwqBd0Hug/6z9Du+Zq1/c4CwPYOxrmBXy3j7rUldvue+u+56ES8TSreAAAQAElEQVQO9r8C09IWEVPBiMfd1T/DeA/AP6z7if7ndsuKCMmfdxDXw5gxjXWZqscHHD/DzqS0P6p//p7swHvcQxHxczOBgXrAm1p/80TpH3+68XCiZU4Mnuedr4RtfvDmbj4RMeVl/N3lEY9khOSnj7EB8+P2U8MsQiKFZJhlobZh4s4vnkIfbTxMX3Ri0NHXYNZOMHJGvht+xp8cYRUZJFmZIC7b+hFL4xuonp+ImPePLz9GpET1o6x5wXbe//XXkPFmPTQy8PAhz0FNECJDE4LGnz/DWvNlQm620fCBEtSXpJNHUoqP6nl3LKdf8BGkFvUOj6eIP+MnzzH5INMoPNs3kxlfEY+4uu5gkJmDL76naX5M4kLEA0/cIx7liBCsqeIe0smgfTDAuNN/2BMRyhQ4D5AvcMfoxNowaIsJw0TDCA8wr4MR3vb+/yn70yZJdmQ9E3xVAZi5R+Ryqu69/DIywhG2yIy0sKd7KDP///dwKELWOZkZEe62AP288Ig8WcXLpS1dHTBAd1UsBouItJE//QtPhTQLl/DX+xURtCcQEh/9ckV8NAxFfNQfCAObLT4i5oLWakPvnJ0DX3fANxGhj3FhfHFFhJIJjsJqYpfmQmTddxZj2xURWpfG5FrI0QSHUQsD90kx7x9+Sol7wSkikAXQEeGysNnu2niwMHjRh4siYoJ5dfxq/x/EwXpb14hUAOJCpCKQB39u58dts8KX63QjV9MPNAmCqbO4On7qLBSdXBnU3RcR9Egd4oigKaeeB7GzLhGhTNrfobDpGuKiHWTk5JRHN42PTwT4gESZ9DMevEAcyC2loP2YMqwPzlNHp2F99LjsC9cS2pKpSCkCoGxsDCq7qyzSA6qCivX/05+aV4SgC5mPkHpy+PPB2/7feGK93w+rIC9YncXVeOIK8S+kiJDjYLpETmHTZN94Q7xDP32J76x/x46NhdAPmBAKcvnq5N/GwnuwmWqtsOB6Q9Gxu0/dIlIBiCtwpDcQ+S63lFBl8xYRiggwxjtQ8Cno5MU6M7nT5Nk9llnkIeDj9mCxPrBxZ5yz25mYQZ8hsc9lSHxwE/7Ak9hkH/lFpTcVC7uoUooCObYfk0AnF60ORPZPQB/hL8n6gE4p+ME6pFKrGhCRU89hJnq/wngPuVJgcwEX3WPILMWFSnxr8omI2R4Zs81fnfHTySO4qCDcYL1sh2HQ774BsiEiJo9H/SG/o9OYgkKzU48rjSvaZp8e+tNV53gI7uEMI8eilGQT1WQa8/I4Minogo0Cs+yHSQs/yGijEYRODloHqg9c7HclIige4D5DrW36yXI6dp/kn9sLOVpbk/09sHlnzkGMZiCMYECoaQZ0vo0IlUzy42QDupEvp6Oqk7nIOXCiV2ZRKfloh865b56zlGS7TnLcP30rroRfIQ5U0d3fogxI8JW5TKUk44VCvgZtEY+6ZYPm5gnGMxR87tIx9bzy0O/E3ynn6srD0bI0eSOcJTkceuEh+sYm+K6N3fq+b/Ic7DGpKTexd4jpSVKiT5EPMnbGcrdPQ6rwMU8ZH/0S2yp+9j2ulC9c7UJZihxbHI7MDV6HIkIly9TJsbfvd3Q5iM3BXGtZGw+3w/knTfyIkHmIh3RXGToqzAeeHyLsx47OXZbr3Md1P+kiHrSZMXWx7qHQ8TBy+snzlPUwjssBI+tiiOzYIZnnzlwy2NSjmnY2/NZzsw+Z/4YRkGW/F+Li/yfSBzyDaWagfUHpiJB57thKVZmSy6C0X0spNGAHD4vWyXG1vs5v10NSloLOFX0GwANaSIltDkHik85DYCdWHgPDScPDj009nI/49WBOTJAdlwKvjjGhwH+n7Hv/MMbBE6N965+0dr2T45mF8XDH72XGzjpFpGyrbU4Msa0nclzKD0D4xHG9cyBg3vJFDAf2bfYfh5jdD8gAbiRHTiU2iLE+0Ns8Zl1em+xF5JWUf2NsaMyyNXKUU9ECXaUu5FqMAZVUS+FhcWCfeZxTf+ddoMeVFyCJ7wf62MbBw7DjODRkn4gxEIGvibn5PQC5ZoyfrZuon/irIKcSYz/k3XjgGxN5yC9c3nghBhrxGmrkxsoaEhas4DBgoa0xb3b6O/qFCuu6eUe4nqyTRa3lbK/Yf+XF49IWbELTPiT4OO/1fgU2GWCoiEIrPugivgfAwTAtFfoLL99aa/BNwVZWaeVQrTFnuB6RimB89T7pbJvj1smhwUH2ePdLEC/QNJAB6/lBs5+lNZz3VFwWfLUg44KsBV+czKk3Xsr4YfzHj1cpCjYvrB0LuWZYVaE5mYNvvLS7z3w61Krn/apE+cZ+aNu7fr2Mf71eZX9FhlpbZNk74+/sA9uMjX0KZYRsh8iFQWw3xrTlbORoq1WR9HAotiwVPkWVvUhthZcFF+pFD/xTyXxx5cXThRcogROdTxFi3r3rxvjbeWG/swfaeNlx4yBi40DCOfLysjM/4p0hWZcMXly8vOrOi/yP/bf9u6GPVFSi4aOGzppXxx7LggO5hAX4lDSmP1TxTS0uoasSatGOICjjHSgkbjKLGLbwXrWyfjgPxVgZCPe8YtqG3Y18THg6dvbnw/6dnGS9hDUpA59hlpIV8bcZI2Og68GY6f3UujagqC6MDQ4o17Uie9E7IS8XyIehyaLD1L6IwJZSsSOBAoTWpZEjVXSRN40YeUwN7firMydkVhXGVUTAK9TRpcN3Z07fmIteX96I4YHOoVBq5UD1zjgWtKHHlVQqubBysOSXTgu5O+BjlsZw6bFjnAO+O3wHQgp+8uG58TFBLz/emBduyBrkY6ii15WXUQsv5R+5s2jBD84v8/W6vnkNtiwCcDKhW+4Yp+wT1527iYKN2JRSFIGyJiafM3PyCx/V9yJcrzv5nUV6frriq2Xim49JTHq5rLTjQ+K+MTkXeP54eUHfopVTTOP4T7A+P11kv3pOKKVpXRctS4W2AJX7lfsL6550J/99qH0jpw/GsteEgzW/taYL49QywyfIcz4JiQ/BIgRdD/tSBV+Kq2P7nRclOJG79w/+kUInue/10+vzzlj3WPU8IC7LHOBFBLwqvq+yPo/fdHzE5MLLU7oVEZr/QvPqxHJW+LqTGyeOPICK/s6H5+cnDsnvD7gd8PWh+sG47rKewTha1xVfHBzmb+TbDZ/s4B3yGvHgn6AGIEWk7JNSaNPQjEMW2i6yv0op8kUav8u8iVADQ/OHZsmr+o5jXT1GnX8GwooMG5awCEUE5eOT+c4XPyXthfuVuWAhruZz9UsXlfmyabAG2J/XmUeJbac29nNuywz4Ss4Pheafce48ewbxHYyrwhwm1hHj+4eDFAPcooxUAOaB2Yqos13sCfoY5PzAbx9+fsV/Nwn+pVbad91ZIzbGXlsa+Ud+5sIeIOQXxGIvYZdYB/+Gm21qS5m+eOTiqufnRREFOcn8MRTYOhg3PkT2Dyox/HRjDZJS9lVESNQjEpoh+2Teq6kyJu684H9hfpFCD3ty5mjvXRExX6JuPH/bfutCOjFm6kTfmUfM72TNvfGiyTngjufnq0qmGjFZWccdE8vyvCOFbqyndyCo38nVeU+5gP/585OesNFrlcet0L2WCmZlD7a9+8lcUr99/aqIIKYb49l+CTkuiWwFOPRRyPeZVRk5+z3OduaNnXnrYIwMxk5E4I+iioFXxrt18g/q2e8uX19fFBGaTuLb/rG/pIBv6LffflME/QMM8uCGPy7M05f1mf6H/oM4JXnValPEQ9cgD8X14hfVMKSZvFiBplKSHn9gSuG5SAqtvDiwjldeAF+uVRGnOut/ENPifCJ/O/OMcaVU2B+SQr6GPM4NEejAGNlYhzIbL24/g7OAhH7UIkIRwf3jU4rt/ILfv9COTvT1rhmXdV20eP6wT48NPxZ11tDpX1AfHBLnVKqFMuT8eX19ZVweOplr/YzqefFkn+652G22+dPn5+mLgV8RCb0/D70iAl1SnnOEfzUq9+j5l8/68lvX/+PffdaFHNzYz1z8A63o+Bl+FOAJsB478+Cpbb/L87Hz9/k59cQLPf+AY2L3GH3mzsEAOwHHv9MW8vXw46OW+Ldo5cUk26w5BsQ6Z3h7u2mQa68vN91eh1jm8JHQQdineb29bgJF3V9KPUKHk4lpRoW+6u1H6o//smnnhZbX7p11ZGPfdmMvf2fvtk47y+Tnr4RJRuoHL5m+/bGLNBNhomso+NfxK6YQh67En06dz5+vvMy/KGFzYy07WRMda9Cxb5H34s6/zlp3YyzvzGnDjAFY6Pfff2dOfdONdXVl73DBGXf2kytj3OM8kB5BPuCbdQ2xpCszpvziZhCGhB/6T+B2foxHtwayN3zwysu3yQsfCeHW7YnnEKYU5HfwrNmga0A/FEog9PZ6Mp8MfVyOjeewGScaIyzloUNAMfBTRJDnVUzaWpaiK+ux1+QFG6KcuiC3FJzGvAyL+YmUvHdo7Esva1Fm4ush/7b0Ky/mzNdr4cqL5LYs5EKCU8jF8qiHuIYiYrZPa8gP1FHStkBj3hGpwjpDEz47yK9TpKoyQxGhDsGyLooUl9sK7QU7GrIGtEAJefztPK+czOsbcb0Tw4Mc6+/rY0TI18ELYsfXMgw784h/QMB07p/wQJ1VBTagCykisV6KeDHsZX28J/AP6RkxJk2iW8i6ew5o+LrVIsOyNMbVA2x7orNCOklc2ygY8ME3iJEY2yLfuzoJfAK4AZTQoM++N1DVih8vzBWRoh9aEEBXQW6WVNJuO9020H97a8wxQ//+/7iQvwv71ldkBrQBA8s70OlUZ3CNPoj5CY+i6/WqdV0VMIwI8MuEE39/wIH//cMAr2+v6L6TB4U8FjwO1VqhJ46BGOhrbdyvxHGZeKEAd2hjkG8Mgjtwep2z4fq4AgMT/Ybu7EkO1vL86HJppxhc/xWCAEaEIuJnc0RottPnxpmgCDO9IcKsrVTQ7RLZBH9MwMu0Gk8KBbgG1w34DmOkhHdICr4M+nklgaRRDxncyHfm6jKNHNwBs/5ON2h6r1JYp4lNsLiFV0SRIhWUMctQRMjX3/P5O0boausFnzHBcrq/TAhExORjHvF+b9udnCKpBj7pGNGZGJUpw/wV+hB0HxCzLq4A/CH3NX3VfTfoTyAgxzaQYKsx0ItEfMjiRiHUkelo1qNf85rtNFi3AfFgo/AnSLOuABf+sBoANzK+aTNDLt0W4XqospEz2gcureD4W8qJk0aHh6bvPm7cV0qZuB58bo9IhSsfwA0saCuaOOgc4IxZFrBSuBUYMh4N8xMRzEtjtiukiPnliqhNvfTRJlENgBJ2+uWyTLveAJH8pxI6Ag2+d3tEUA09bEGkG6foAc+Qr8yUwXX70mXJeNjkGyDBwSxnCHcSoUGemBw6ePBxp6ygIdRFW5Ypt5RUScbMkCIoJdGrRIYhIuY9qs84gPYoR6f8yOlBXaJJviIC+gffTiJ1O0O+TO0SAAcK9DNt0CBF8CElUAAAEABJREFUpAIQl1vip85gQmr+g1JcJo8wlvtOq6eIUIbjHSpZpUf3nNRODwiwPnxoPoZMy4QHekZAAPCBTygi0U9An/BBGxH0S4mPpJDw7zAouU1FpBL5EVW1NCX4pu1sUECWF39xjXlPhY9ddLKavJtntCnT+tE9P+6LQB53oeB7oikyFBEaY8ib5ulvI79DgFnSOqUK48Z4iMIv0IMTURSAlGACQ5Qh51EU7vlEhAIfCfwELygHSkefqIqgH6BCw4NvR5+TRaxDZziJAST4JMTQl0LIOIV3ydcOnDpAYNoT7tTHZb8c0EbEtPFk8+m+D7tlRgBi8Jlk4gGDE+i0G68kWkNPLy1SjIEVLiVB+NCPBRn/JP482ImcOGmQdKCqoLABbBnX5a9gHNvb3/Ejiop5RVFESvgrIqDtykwVDmULPAc6ms/Jw5FwZmMxLyWmnREBvib+uvrwq6mUFOrRRnukAmLQ+B4a2DGGFBETr2RKSgXfcoc97QdD5ICiRx4OBXxQ21gTDbPZZAxtbOgE8YBPmA+69hM5p8Qzpjif0MnGJGlPGOw8MHlzmEMqEZhMZMlx+6Sk9QZKwRchX6ir4STzDfxF4Bubl9YqYk0PI/gEdw/cwXH30IEO6XFlXtBO0ygDOyh+fgYdHRjoF4Fcxc8+23HyYGlb3V+yKeJ9vI+O3zvj45B5DCwZ5KWJW1u0tItKsrnKymayu1kBbUSooFNhgxiB/mPIEiMoZ6XD6dSgT/YHsezwPfFzllBClxyENXKgZVFKSnAzUolvrEvHEScbbxRTwt0QxBXNlSE1/JfQ98ENDYEMV7vHz4Ahn4Sn6dVpQP0TJ2QmPZJLwweKx+zhseD8BN1IFf4FXe0X30eEIh70EUURvg93IWYIE9EtqceEk/idbDAt10iZAQ1pAf8K34IPbbOUKo5zptbrRY0HpqPv+A+e5PAwXUlVHpSkmPEyb/GSrkAr+CWHdhGhAl6A37F5n7Lhge3i6sQbEeCEIgJvnsxDuzoyylIURYoEwJO6QiIeoRIVKY/OBKkTb1moHlfBjtlE23AQaM4SfFv2qc4mvOOciHjwBN++3jgJoEmGB8+uRHch+yBWkuepgd1FpSGfvp32nRhbjP0aaBbcDObKg4e2ta3wKPgIukbuEsPI1OIHD3yzMRYO7OvwDu4P4r1zcGNZHtOn/eY8QIa4rNuIxDK0opxz8pAGeDpTycFWKnS8H7COHlBJB7mOyYoIOY+EPE0uQRsUtMOOupkNOZ9XdDRuom8fnXwiPuhrssR2H8osHCrUmirkS+PQrtYFW7uG2XRpQw8/kO7zwXXQJ3Shg/zoPcGLqZ/sM4WWpWnl4dgyHZOOXR3FO+Uw2YBGlYc8AbuyVV2eyFFoVFKBHpa9cbBon/zgUNWHMW8c6By8WBP0bZ5yhBJcqahE0cEL4vPYFQgJYuCyw+iY9hbNi/uhTWIsYLIa+d94cabSdTDf3smFnsWmICYmiTSEaaprxTbz6Tqwp6J3pHGCfNx1EuMcqaU2dBCQ6uAdzlViD9sZt8I8Fdg5IuTc2Dhw2jlUO8EhTTWOAKRuvWlYloqeTQmDMULCx4G9jpW43NYY3x9xDF5O2u87awqcwEiJWJ7MHQf2HeYLn3VdZ5xQFL1SlfEw0NdAUBVhWR0bTgV2llKUjEEf7sGO2B3y9enTs3wQ2NHf4Dbhy4N4WI9M6XIpwCLXd8d1DGQ3HuDdFiqlqtaqgoxuPVkbD8afFMgXvh30heiSfecfvPBDvf172r8BjgR2gFfUkb9tN5EKtEmDymAcpYrNZQ6SQAJy/rT5nUPmO4f9d3L8sBCoImBKKZzndagtHBqycN+3F20cCLitZKrUDjPKYmjamTNO2w74N33uHPpt25383HSiq+DhGIUXe3jX1vBLtRh0D/iZT6EtlfC0GlkkXKTahNon9kiJbNwIh9DJurZ7brYq5GA/Uh4rJ/PJeTzGvGUXmDxxaFLNiBwwvSaHiqWLrN6NQ8COrwZj+yBXPuzpyPjw98E4O/sdmq6Vwx7bMPB5RNCWEmVXYHPXRs51ZGzMXwe+5aOTXLFvxNWZF0qmar0wvq7YVVQZlyqMH3gwlOdYMF4MOI0bMexKeK5rg6ZCUzXxOvqsi5yTPoCqrImV8VbIW9tyIrzWBf/FhIC/4LQ77uRch36IlqlPRaeCrvb3kPvEeCzwa62KCQIekvPGfDFZlfaC3s4Nj20f/h3MC86HjfHYx6ZlHlwiBF5jHDKvUpBDnO7kbKAPZmJTqKC3uMzbem28QBrEZsrGb87D8Qgi3ujoKEUkdFURBZ8EL6L9sudUYtMDQuYnru/fX6HpWpaLnp6eZD38MuggZjvJMEA8XQ7mVa83yMoR6th048B1J+dsHxxV8fUJ3RhdgTa1pCBXJy9e3/88q/GEfV5THH/TJkiwI187/gw5z6xHawV9QoGekZrtg/ic5M6NMWXYWO8NpgdNC2vZtAOCRAf7L9EjaxOhZ96WbtB85yX3G4exjzHY4S3i3KFADjExL8POOPdvyp/Exvee33fmio018fZe7tRZTphTKvJX5rQLvPap+8rYKF5oGPMnYwn3Ee8FVinrjKvInzsvWW+yjNfXN1lm1qqVNS4y8EmX0yDYUwmCGy967m931SzwGbLSzk3zpgFbuiM17XV+vGDryZxUBH6XMooiRT94EJFGooBPKOe/gg5D/sHGQeys/4Id/m1EcVnvjTy0D668jDAQFl5esQbi5NZWeCEAXoNcXRiPkCmxZV3bPOAFAbW7IgbtRGoq0AUKfjnksWzZik1RNvQbKqWqk3uRjTb4J9pGkV9YXa8XrS1FChIHaWcuD3AHfO13R7YuTZX8GHkyJ9304/WuE319MH+Q48+fFmU9tVxCyxJqM/8GcQit2JBZUTuVAWQqWGcjpKReSsj3tYV8AN9QxH963+PkIN+cNxV6j5mTfDnJYfvM+j0/XfX1t09aL9gVJzI6z4aHPj09Y1Pgi64ayD6ku3+z//uh6E1ir35pF339/ElBnK4cuKOyKi9PBvlW/Fv1zFWdsWsf3Hi5xPDEZk0baqnabnf98bdvwhp4DF2WFdmnrJdjsyxFpeS89w+CVAS4b/CCMKfdKRSeECG5zXvfjTV+XZc5pxBkme4xNwx8i5/xV2VcWMYgTjCYnz46soIccDlm2+W6auVFXFsSVoE/Uvdbp16BMeNk3lLwL7lvM3f/+P2bYKfBehhRVbLQH9p4sde7lFH0/cf3iV/SvELeZ/oHd4Kx5t8e93yiOBjT69T7wlmC7TsZ8PaDx93BuDa/gznCL7wcW5HdC7ERshf0vvCC+Yod37/9wLZDYizWWmd556XBzh7wTnzu5IbXjDtxubMWvN1ekE1uM24GQsbDJeie+GR5/PWEUuAzGLM77aHkX6WtlqY7c5Sgq+xxM9EKuw/W4YH8jt89hgdOGtR31sACrX9D/mD/4L5zv+GzN/3zvxSRLnLMni7P+FQzTwpBP/QmOAPSgf79PDTY+wwG8RP7vpJSawB+KK2qtFWDeCgLZXoVpBw6+dfqoj4G8/SpshTGdkP+QVvXl0+r/PLTgt6+73pjHiRpsbvr7eVkDqXt7WBv1nlZeZdf+Pivs7x8y6n3sq4qJaTYZZ1QDxp4k8vXp1Rt0g0ffOM5Y9uD3Nj0Al9cI+u6rhd9Yu+0EtdOzG/g/fH7gY/HtGHhheVA21d0eCWWL7ykdk6IqzEO/Ru6HkMYqwM53799J6eKnp+r7NsvX9cZ627F8IHj4vnw8+fPSoK3MY94/LrtBOexdsM8BJ+qnbiyXNEglSIlth7E/iM2hFmD+dgIz8+LMqumv8E5mQd7H8wNpyz3IBYr9jw9X8AjroyZl+9vev1BPpxBW5J/K9Y2bbfGXHrgrxe9km8WUYn7py+fwIE+ikYXftoEW0KWiohp95cviz59riI0SsZclqHBXDZwekKHyeoHtu2aVyNIX79+VmXuYAoFd2hnbdsZe5XxFHZOiHhItj9Ssi8Wz8fMr9dPTaOEEvqVF82FUsjtMUCUKnESVyhVUlpZM8bAL+x9awUFcC5XeBSggh/IzMhpU8fQiJAE+EO76wN7wm1Ah5c1TPDMW1yevzrB9djc7oM5YmjDLscEjwjUCQWlJktogjGcWfRxTb7E0PuzGMVmyeatS8h+Dda9dpXaRdgvVdbLSE2+Sblgq+eNc45dQkU+DfhhkkgRWa+d/Z6Y04aDTGn6zBADXgOvj75p+rUE/ktRyDh0EqsOjwfc4XOOIZf2QeaQc5chpn//H0J/+etF05ckzOFnDcbLytxbfrE3S8I7pv59+m7nXhOcC7U2bmJCKYUx0pToan4H5zOdOFi2fdwxsDOmDG4bthv9BLm4TG99fB+PL+SkshQ5F0shr5hHUEMRyIHm7z4/mcL47zr+Z28CH/8DrvX7hyacTCL/Y+O/ch/w+2h2/WEEDo2czX/H+5ebBNkwkfiyNNvWsctoBprf9Yj30i2/COTWPAwf9OZBM84LZSlyIhpCf14TxwI+gC7zMET8iknH/8WPyc2WHJAPIGzPBwsH/mRRO5lxjPPRHhEqtajWqkz7LTQvG0VljM5APnWQFeMnoTvH9IvbfgL+8yCBjD5iDb7lHsfBpNxpM53bDYM2t5+zHTXQoai1hx4ROdvNG2xN/5ixEQE+sr4u/2yOB16kQn9/2RcnttdCwkMUEYoMKRxfJKDrgX8MCCZ2FX0q+hQt6PTTP5CIy5ZEvNNy/2F3ZxDazweT+elAgJ/4NYKKDMgCv5Sc/Kt5U//o7ugx4CGuiBCfCdzOz4kN5m2wbxIE87I+RnjQS9bD4DYpuB8/ISRlhmorKsQ+IjC5E+NDrTa11lTKIw5JX2bKoT1tE/CrfhBOugPfDXIlIpCGfPLlAAaEH7oNbJt+oiEi4Dm45QZ93HVi22ka7n/9nGxUDuDEL5MfyB+4xi8liVdRRKKO8+okt7o6siGhdP2kHDJuREw8cWVIOe0bTN6HDnIV9oqUCI0aXwv++ICKvx400IVk2oB+IOhg9vemyPQZocrKRRc2IsiNFHrcqeMr192Mmjo+bIdPB+yriqyK7MnfiNBHhHwfGdxJxvXCcaJ3B8feNO2BH3faNusEb7dHYDe8d2K48XDjxdkbD9tsPqbr6AXK5B0RigjqBs16YV4rJfFjxb46F6R1XdSWqpJFwj7LNu9t2/HpBuxsBB4wZSGjoH+BV0YKxvJ1EOOdRXLjwXfqwwJdstJtvR27osxUQCtUMm1tVVlSmcWiifupjh/Mz2A+O36wTgNHRwS5Yr0XOdeXZZE31bNcmtb10eeNRFpWpNmIqpwLlZi4fTb+8mWRHu4nGw7bcSBzZ4NgubgE+lQi2yRTH/pMU0tRRKhQGrKEJiAwAiPFBeLAZxExcQOVgn4+cinhHz2uCKkxl1PMhmk/Pq21KSEsmarkVAWnIDMC2i51fON43fH9vp86yJGpJ/NQaQMAABAASURBVDFBvD4u1w9s2+C5s6lhIMm82tJmWUqotqKkLKUo4l0TSuOd8BUOMR/XO8lG19TNpeVEQMPHdVDhMWtyXDu5vCN7Y1e9k9sGx9WyJhaMxzvMe74iAh6pGTcGwradMycPdDlsy+R1kDt9wiOOHR8wb/BQsbGJfeWwynCjPPBJKQnuOQGWNgkZ8R5Hy3OrSyBj2rdwMNFam3jDhoFi+zfGyYEurqP6gxc0kQIXJHCnTZTyRVO4P3wjeMeUC7ISvda1qZCn9ndEYOsh86YKSsj/xGWe9qfxGnp95HYpBfzBmD10nz8teOpEv5M5JSJkfNNFBFykCHIInaw7hT4u87dd2/TvOZsjQgtjbuXQrbDGPOahHTkbcEfmPu1f2UVbJ8s0YYTndmlZF3lsWsdlqdRTdOlk/bF7LNMM4qGaSPepbyX/GUJs3i1r143DiUFDn3m/kcYDkExXGRvi8qGo+UYEfPKdT9VKHC88iK0cxF044CyZ+KvL+B4zA0dkpJIYuW4ZB3l2kEuZReF2iTmTOJWcNk8fkQd3DnQ3XrT4HjYq4C6MrXVdsbXNwwP7wMraPyv+WDk0s09rXXgo78Isee/hsbHBs2L7Cv2K341nfU5iicV2GZpolp2xaLDOC2N4Qa55OAc268XcMA915sFpZ48JaYRCD5s+cmQj3sa3zYVcioipzx36zcB4avD3T6tPvdCt4XNQVUrM+WtpC/5xrEOZYs4u0/6VvDBNZW2tPPyVQh+0tTRdLlf5gKrCQ1zW/cbD/H3qvpEjJ7Dj70076595rByUrqvnfYCYLkuVfR6RxLvpiUNZHyBcn5quT1WXa2rh4bPxQHowD9ge/x9uO37urFe1LErkBw/ktv/OwVhEUSjlh07DzsGMuFqTCnaUsip42O3k4ulxRq703tF1iCYNHrxP1hWXESGQVZDRlqIVnZ2HjVwsReo8EN45dNtZXyKKMg2paSvxr4w5cUWEFnLnwjhc8P9KDhVwPX4nINgHga8cUN1uN/y1w7vrjj3OcYHkHPLc6HlZg4Nt8nvgg8F6ctg380DwzqHOXaUWeBxz/GEQvE7uN+bYQ7YHzbUsReta5bG1EIfERq+fjpX9ccfHN8bt7W1j/N6A+zwkjQiFJIoJk18MFXzbzCclEQ/n3MNfq5qdjw3WxbbYhju5eX9/KbPik2UhLjDekPv6uk/e12tDv0WRJu4KScHX4Na5dsNXFw56Jy1jd+AP0/tFkXlv5L5xTXPB5+uENnXdGDd38jUilNi+tKpltSzJ6VM5APUBCHcKVQmfP6DThAIcXogDDftqn2vkPs1zLA7yqo+uUhIo0BIP1sE7h2LWx+3OBb8ISV4K+OD9cg1yvugTB1yfDV8b9abnT0VXDvyujAnbsDivGIMu7Te3OYbTD2vRwWGMX+A4nwY6XJ8WDs6uatCs2FfJycAi++bOelOyyvq++E9EckD5hu83YmCo+OTCnLtwEFvJqSExnnc5dl63HcvWFlV4n0eQY0OvvOSzTyKKCjRZCvKf51xh+V6L1o/f3MCWiIDr42PfDL9E3qV9K2Jo6QcHt9+/3ThYvWvnhesDvWtlbrg8DUrJvrtcqxoxGzDxWHn58SofmH7/8YOx3RURyswJ9n1jTtwQ8P37i34YB4Ns65cvV335+sQh4xPjo6D7E3DVSn6K6w377Dfn2NvtjXFx0w0/3pn33P5necevx/TBui6yjyRsjSRPAp1OMeyFWvSFFny8cgj6xEHrsjbm8EMneTTI6cCXj3jt6hwaMWXJY7XWpusF3Rg/bVngseKDhpihgt9LSR0gOz/tF8vbGRN3xh5uwp/MC8Ta8XK/28Tc6B8EcP7YnsRn1vE2f3P1QPcxwbFPbAnFvLcc+2Tbtnkv9Bzwul6f0WuReYgxYzknc9cNn23Ijoip631708r4lC8UuVyxa7noxhzonNrB9fPeD15Ofvv2ojv6GDWjQt/wYZ1yPIbbsqjkI9bWvy1NKz5aac8skKV25st93wUafVXPT1fOHprcZgBJz8+f9OXLV/mHA2pr5P7mZgVEfg78wBv94ZMIx3FVZX08WPNxBPjnjKVkPyXxC80LG+0L0Z5ZVesy9S8cEH/6dNXl3RdLW3XFF8J34rKPT+/LeR5wPSKgbdiwOiTouMv7vNYaPC66Xp61Llf8dQJdGg21ikqpWshpj0eXO3G7k8M3cuOOz19eXtlznIoIFXJpjn903sDzPHBj7r6zPvzt99/1x+/f5XG0z3UQfUoqAY+r799/MIZf9Pa2q2TjBd9FpWjq+Mb+/o2Xqv4/cL32aV4Jrn/jc0y/+/A+8ffgYDeY46WQ43m5XrC7KEporg/RldRXxtCF+WXFf+u6gK3Zfn26yD6tjHtxFXCvvGBbloo8XlSgx8E66pckL8wdUCki9PBPZV29ofOd+HX8eNfOvvGF9frK/Gi4eK1iDrpM2XXqJoU25y3j2HLWtUm0yVdI1sE6+SXPp09P8NzknCrERkTz6elJpRTmvjd8+A4/KF9+oMehp2fHnJiaH7EZzGEUciw/np1emdftZ3n9UhpzwoWcunBA7pv4aGfvEzGwb1OnPph7zMf5UNHJNmheod95CSxsecw/tst6nDLfpa3KKPiAHGvL3Dc4/p6XG/etVdmuLOgT4hrgvDFXneRke0BrWhmzz8/Psh8W7ivrTESo94H878A3RQT5THYw3jyezPcCnXgJu/My0s/NnfGyoNO6FLyKOGQaV9jIHXKu8Ajdyf0bewLn5Lc//tDffv+bXt/8slKMhQ7qoDwByl4VY1Frbdq5n2+6by8zT9pSpw0lC7qSl+hY8F/oT13vjDX79TxOxs531qBv2H8IFAUvtZwXl4vjv+qFl2jf/3iT/5z1/d7JhZ22O/gi1gdz5E0R0m+/fdVvvOxy/cJec10bdp1A1+3+in03vby+qfPCLIizuOyrC2vIFfyGf0tWWqWhXdv+OsdGx3TDoOft7VU3xr3t+etf/0l/+ctv8j7tNttfmeve9E//8szYXaacQUKimv7jf/w2efm37S/rBX0bIGgXecx4f1OZ+2Rk5ECGEqGNedog9lo0//yYr4yMsc5T63dlr8OtNOdKz13S50+plXj0s6rVRQs+kZJnt8L+oujtdeDLDU6p1XnznhOkkzKlp2fPMw3fSb///gLvcwJLh/zXWSJi+jeNHOLF5ptefpys3VIp0rLA40msCUUfNnSUhUyezhaeJS74fmUuruSS53bbZl9nCVX2UJFFipSvN/bjfTpH6Axv/7b08/q4IWobz1qOu3l63WCozL51aSrs0fvo8lXgHRHEaADCdkMoabN8WGGXZF19/zr3hZturNseI4Y7YyWMyNw7mHss12pa92BfO+jz/GE/YTI+EHN3UR8HuqeknOPrlbk3uGvsgRo6Ch24nR+P3YhQa1XTxSBmkTLGRIsoGuw1xL7RbhnMWZ5ntjmW72hwiIEq93EzS9draVqXqoiQ25ki0AtUaba19+dd0R2o6rWNrZRKKTIJzfqIufmJq9Squf7wInwl8P3hamXRhEp+L7QvxNm0EUEenjJeRFHA41F3LaBJtdoYHyvj6UnXp1Wl5LSh1aoKn4M113CypzLtQBn7zGVEgG++IZHXmdyjgx6SkDuYQw45Rwa6bjyjQE7OpjIHNMLPmhfi4KVJOSxI9OGXhWdz29Rps98Nx3lo3wdjd0dXMgRWoP/8JHTWPWipZVHJqnPqP4TKcjtd6ihmOx4g7jugydM4BrZB+Fz6X//3q5b11LE1xnXXIB8SQcvS9MGw98443nRj/nIe35mDxVWJacOXxr2sK/5edGF/sVIv9IGiUuz3gU13eNwAl3/Cjf3QzlqvIVWcZT9U5vxlKfCq8hx3YW+y8ry6+hyBfcJCvkdiD/MVhf6H13QEElz+d5HxTGC18RxQg/E7FXygWRLxR+meh/jp/PA9SmEI6DK45aN03WA+s40v83EbVXWCJhhB7qYJ3M7yoQ/TAoh+wdRh8hNo++j/4Gciq5MfDGgwvmkN3Mr9hg9ay/1Zh6d5fYDbEWmyBx3IEaEIgygNSWlw3fBnvWNbx2+w/ekXSLGZhKNx0NdnCWMFxPqvLlp/tpnWQJ4SVTEIWFxACGjxkszrA8ZPvh/kQwer1NQJozqyHz0hyCW+PmjMyxppXiHLnFW+ggz0AaZxXXbkuC2zMPhTJVMBDqjz4yooU1/jWiziZYiAN1gRlMCUGYJP0Pr4dAgOJgjfudW83Wae5uGJ2LpEhvyvu8MAwYB2EIPxfq93GbaP7l/kQJnOYXrANf7UxUjhL5lUA4GTv/STFpaz3t0HOM9MD4pMBDsY84HhwaLXeWhgP0VXKPFVorfxP6Cjb6ILzfLl9g5f1xXz+/0LJGqW/4CYPjY+zfNTmFAqYL09wUTAAHjolFN+IW4RqQjo0RFNNfXiPgEo2MB24mXf0MvCID3w6VaWBx/zPMiv4zjJywc+2I86ndaLAj7kLNq57jYplOhQiidMcQ1FBKWpXcT7/Xs7hHzYOIp2qbAxqXORkg4O1nAfMjSvzFBJ+OqDl5TwpklBm3EfOmjeyxfMT1Zutxvs+oTAi7W7DYMv2EyaiFBE0KLJOyJm3V8dfwS0IGBj4osTX54zjxwTIWsGzciAcTMqygZd9reBW/Ccd47hHHMoFQoo3j9sdiOKWhZFxJQVEnX93RWK2dfJw5MxZbsSmo4jaEI3IcyypciQ+zJSDyiz/2ThPThYs2/EFQFXcAVvf/RxhSuhQv6VUhTgODcOfNsZl2m/6HFFTGQJPfxAe2ehvfvgALsTOgNV/DeArkyptUKZk4H7ZoUvszK3D7B/Bzl7Mu5wGzRVthcHq6JXqVUP/XKq75gd6DjB8TNPeiLwC5se80vqEQGvlChPeFuGHAcVYZ7G0OyvcyMKngnBFZf7DEaKCNkfor/WppKpSFFKHYVPdLCvBzY8AMbwCIFkRImx0GFF+xjQJRuKoseGr8p+NtSkjU1sSTaClqNQ4G9xzZgybiMYK7A5mVQdh4dc5IDjuvWkWwiTN43W7URHBU3ALLFj6j1fikALz4LMgq9hM23ySwo/aEMlt2eGIoLN0qFj6hEWQb2D7zHQ2SDuxP6cYB36Gdq3Ic6vNdi8WT/zt94+wDhmTNwC70z4Q4WMID60SBwQ0Sjndli+sL3TzCciNOxvHg48Vg7yYXjSxrZBcNM4QEbVwIcekyf2RhSV6WM63z/T9+TYQyYWo8aUGcK+A/u6xqAR/KCw7xCjiJh9tsd+7siJCAVwoI/BdO5zvXf4QOj7iJj09m1ETJ9tbNZ3DnOFnREF3qL9YfAHfUQoIqY+J/ODY4xaU0/r4bo3vqWkGnnd2gq+66HCfUTIG/xaU7hcDH3xPCqhl/UTNpgnqtL262fAJyQcEBFKYOD/zBB3c153vtx5mHQcSglVGGfi/yFFhNI6IdDtkcI2pI6hzKJi/2Nzq6sK8bH8Af/sV8ldAAAQAElEQVRBfJ3rJ7HDaGhgxgexKpnaeGo/eGJwjieNjU1/lgKe8/SAt0SzQlLHtpKpQr8fcGYjXwUE0/dT+KyBmYpISlNB57FGbKyT6RIefRBL+Dm+Ax07c679b7rEdlRUxSaXxoGZsqAXTOwj/xlK4w8QCu31w+Yumb/7/MB756H3hDdk2lk7pZCI1UdbrQv2JC1dETHBthzkn+dJVARftEslU42YeE5dlqplLSroWmsVvcgN7s1dc+4YjNmTMbqzliiKAj+FAj92Hcx5vs8i4XJsDaGEHlfVxouxNw4YDnRvvMRZkbXwgNR750BtJ5Rj5ox1rWWhbXBws2HjOR/iaxvwTKCpluQg/zJp7EsoZf9b9tIaug5tzDMbB2mjo4bz5h3EfC/qnmtO66xURsi6wxC6jUO+QwO9xHWSZx27i5lz74/9U9si2+B5xA+b1qO1in4F/YRXpGVZ1KA7mR99mDLXYPQ58YHB8TNdKUWZRVJO3Z13aM097ehqHPPoM3i0RZ38B7y6EwbMiIBHikK2R1wb+bGTpwrhryYfGPmg1fwEnXNq7r8QOODtdoMPtDNTZY7Nip3rtGVdV2JbZ72RI2XqHUjqPCxv+vaNA1Ly8/b+oBwIjghV+BTyrBEb02WRjmObD+mku8rkkxr+RwOqEYcDX3TZ/79zMKpI8BpQZN85PEFbAoouH2Y4h1tLZQnVmsIEzHTeVNlXA01bbXy7NuBlYF49U68vXT4H3j3fhhDXAUkxZL8PGPiF1P12zvsMfK2Qdc0oklL9SO3k3J0XV567abRFk8+yWq7xh3wwGxy+BAdo1nNZiqzred7VWbMiTQk/8sRxUAh/nDo87xBT9w44H4zpgznf98ZzXvbpmNniL3wFHXjWM+DTiXOHT6Cz8yEU4IU4U0QGB2lDWpeLMoucnye4phV4rjtfIip3RRGhyjxVMlXw90p+rBz8VmItrsAOUKaPYCvLHjCLDBVizke1eczURx+6G38nZyNSTxyyWTvnZoFnRChLUSIPNooIlSxq9K3rotboK0H7UKTk33CYbZnwTx0cND900NQpQmpLlV/Og6ILL3euHJR73RLxFHMFQ0OD+XzaSR4jET9t6sSp90MVuzOKHnhCdkoKBPCZvh6ipqC5oOcVm6xTydSVF3fL8kR/zj3RSbxPXrI7f95edu3om6VoWZjTkDVlMB+sy6oVPxf6EsYXdK6taqDvxj78JGan57awHjH13ViHj7nxeugzcOAYHZpHfvzghZhfCPoHCwgDvlxknn3iDMb3HdyhiKC9aXAgu3MAeDLPVp7lGoeEjfFd68JcfzC2b/L8ArmsY61N/q0lv1y44AO/dCtZ9O379wcuB2s7B50nPhj4+0P/Vlf5Mq+NsRn42m21Vuw6pt/dX4lNyabMqgAnIhQR6In3hzGklfXmcr3qwmG86d1ayMWFvIlIbLzh62VCJjkDnfUYvYMaGvisU1/YQ7W6IjvYx4/Zbp2jDwX9g/Hmw2vn34WXhwd+8m/QwwTcLvOICOR4DRM8TtqlL7zY+fLlmX4wiTNDnL7OOLiSK+C6gS7HJZTQnKrYm/hxXZ6V0fT6uvGi7dTt9cT/Q74qOVpKcn/Q/zbnhMQ+zJmyBuZ53bWPV/SVUp04+GD/Tt40Ymc+w/aht/339Hx1E3gS5rJen6rk9+fPTybnuFPyYalttd8MuGbilxKKCF3WorU1pfOWefXbH6862FssXjctc0ioKQzV89OTVtquzn18v1Bf2kJ/KIuQnbrwQvj6dFGF7+BZwbkUEVrWRYpUycqLm1ftzKGlLFOHiNBAsW5nIM8utg6eW4PcKJnMEcXNE7+1qgUdCrwUQwPnnewRCrZngEfcbHOwJm0cQg/8mArG9wHuKcGpQ2P/HuwLaKC36NPzbzqPMsFz8R1/bO+/9eUXcDPmkbptN/3Oy/jb7SbnpqHUSp0gwiyxx22trfD8jD9PJQ4a6DU8ZrfgJeNOzCqx32VdtumPRLVBfE4tram1BZ4DeuMcvJhYeFG2qpRkfJ+MFdtS1MmJO2P3zsvyjed/EUsM0vOnT8TjIszF7qEBXkQoIjTw8/V6gVdBTlElP4/j0I1cG3Q6judpfw1wBzKkEJdtAJalqjbGv/ca+AESRQZ4XT94GS5jo8fT9Yn2nHIUcABKKazzb++yEvsGY2Wb46IQwwv5X2qDz5u+f3uddlbulzW0klcncyicyIHG3PUNPm/ItS9EXuFX+gc63m87PG9TrGUu+NS+sn2jd62sscE488tScR3eVwMRRc6jBr7QtzOXm9/MSXLJfhIKDNafYA+BK+W95Y8fL1pZf92+E4fu+R++V9YJihmLlZgGBMY5+10LLyafGC/BvOFcEz57eXmbcX97u0177sTkx8sLL6RfJfYnT/jh3/3bf9YzLzk6cR/kzsGa8+Pbi0h5ETB9/vIED+nt5cA30tffnpjbVn36zAsu5l/Sn/ahg7Xjx7dd2y2UqmI7NOEVWzwX2e7Xl5vu7KeSvLNPGvu7iMAFRWKdWKrIV6lkKrPig8Z90yDfPM69lh88D97Jk4gg31ZFlrl2bOwzHI9IKcL5NETaSekfcihybMY4ZBxIlPWQ5/Qxim5vXQw7heQUV1D57S+rLlcz26XYeI646YZvXl9OveDXge8bRKUU8CHgo/dryojUl89fdGEeu70duvHimmExMVb87Xh5fbher8y3B7bY1iJSX5kSQ55xWtCrS3GqNqm+j60/fr/pBy+tST09rj71FrkqJU0pz5eJIQOkT4xf/8DKsjZ4FGUU5F0AKSQFuWedvnx6UqtPur+FXr/B8xD6i/HfNMSNpJIJzRBf8kVtOi2zEq9VEWXmwyD/p/+tPkiFmJ/sqY89dXsb8rz4/duJ7TeVOtSJzYXxurBeDJz7AClUiNnDx4hWKRXbTuY8AX2uqXq/IiS2L2rEZLBmeHydjB2YgNEVEfCiyiciFJSIUkG3ynNsJ5k/5GIwvfCrZfYPGmYfZWfsjj7IqQNd7JdOzEIRQEpZQgVFSrVrhg47gjgEOR7QqUtu0rwSHxxyXvsWFviiY5cEiVBJCsng+Iurw8N2ZaRIQdkvjTmmM4/8+PEDuiHzEZdLu+BkXTM/Qykh2z38hT0R7wLAH/AYCHXX4GtQp5m8SPkH3UopxA792N8RMv+hLf9ysGCDHo5TIjuUzkXs5Y4Iwh9etj0oT/YFazn0//xfPrEPuCvPVQOfnuwJCwYtbYGHdHD+4z2wy47iA1qXBtcj4xEb/HnnObWzr1YMNfaAiVNsFiQ6mXdpVvIvwO2s1ebpdW6guHEzEp+f4Dqe5lvwbVFJocsQophjKzkOFyY3mvU/vCJC8x/lfwt59oPlz38L59Eej+K/g2inPOAd9b2wE9zu28FXvuvjIiJ+cvzAAeXvP8YB3Gh6g+uGX+u+/wCjG94zjQSxq6UI5L3DlGflJIW43tsjQhEPoJUQmXwwbv6UFuH+BE9/B0pw49Eml/rl8v0Evt6bP3xhXCfBezPFECIo4TdcjD9N8S0QJJlpcpYh8zJYYbDB5xta8wkSTPOizQjUp/2U5kHxX31CMdsY7/B66GGaoH1yse8ME+vji95g8DDDeOE9GKilJBQ08j2x0MkqZIYqg6XS73azmrqmFBHYkxpTuOY1aGNfISXtRp5Al0uFAn7hW4Bbi5D19W1CkxHw/BMiqLsdeWlCRml8gGQW0OtfvaYJfFl0wMNyujHNqLwzpA7KLzxi6mR/VCb2yiSNCvTjTRgNMkyeIdDFdEY2X4GUyHjcOw6zF2nwm1W+wKFB3XyAiDDZBLd/AK1S8PkHgATarv7ub8uLCCYl2uiMCEWE/vGyWm62TQb3j/dJOyLlPrf9SRm0GWhFbSn0uFwOBTSW7UnT7aZPviLcTwuldTxYUE4mbVrmZ+CcgZ7ncaDzwA7JFKArIvTgkfIFGj6nNgA+mWXiUJ3tncne9QhzEG0PxJHcv8Ns4dZ4v0JCY3CX+Rzo0xoTN7vL1tpPORGhLAVIC0Bf/Ixc42dBn6QfME2FLsmVLHAlPzs5EvTBQh9XiH8hvoWtmpf9s7GoHSw4eESRQ45XgU9SiUC2AvzUlEGbH94Nc9wJ1d6hlGRhe+hvu7wBUASfnGDMiMe9uEzfH6dMSssj3zvtO7sBA1Ul8kpJStP9CR99Lg2W5w3KnQ3wnYeIbW623SM2LueE7rx1E4Hh49pP6Mj0TUSAe8ibed9/gPGDmyxFgU4Ryd3j4zpNygjyqk96j7ECbiOuEW4/WbjPmSfWw/0uzSEhrrUqC7zBtSyDdTjQi6ZJe5AnfgHgHO5sGDbmzY0H4cFYigjB5gGznkp8KnL+ILadvPGh1crhRG2FTYPxQyFfQwPfHMRiOzc2exs27GJvJOdzRDxyz4PC6EBEkA+pSswKciJCEamPK0uBVg8ebrRBLoFWmyJCBRz7DEqZtKFXa010yvF4iKOXTvvowP7du3JsMm0pCY8HJMYX+Jm+8WTSykJf0eNKWCbxKfLmLTMezXK2DQX83DZoHQg92aR1fNFHyHwdmzY3fDH9EEF75LTdfbW26T/TBtwcW1yODwd5xMOZ9LO/96ENG+4ctm4c3u/kKd1T13jXyzhuO2DSiRvRkfUoWWbpvgA3An2IvXEMiBZNsh4GhdCxzjG58NASEfggpw3ur+TcsjQZAuSdzWzliSAj9etl2cZ3zrluWR7brn/wdb8hAk6A69O7Id15aIf1ZNmx/47NG4cGB/Mz5sniKg+OyaZVPBRF0WyTL+gHNm48/BvOOZ+nIuig34VjfhIvHzr7BwdoVsM2t3tzfufgZmOOs/6D+JqPfe82j7GOErbbNPbFuq5a3/2lGMiCI/MpaMT0UEcfz5O0zjzt8HS9tUUXDpr80+jmu2HjHVvvyL6j/42xuqMnaaUDGvt7A+fEJwPmvt958JBCEUHsCvEqviVD+4yruGyX9VVIEf7q6HRQT1n3EPkGf9vlemSqMDZWxv7C+Ao7XAHNyUHnBZ3LrG/oWDLJh0WOrekPxlxg+7pWtVYFmdy+We85N9k/IRG3/eAQhxdtvkvyU4wv1KCPXpJhm3lw6IDOfUG/0H/nwPp+Pxgrp3CtHvSJ/YnMgk2Nw9smH6i3pSlS4mmMOXEXW8jHvZveIenvTF4bY+ztZUNfdKTtOEOvb6d+8LLjlQMzIemZg96np6uc853+nVgNbHEuZgn5mvKoOnfmPXSdOcK5MTh02Pa7bhz47CR5w7+tomOEjE9BKXTomj7rXZ6DPPYKc6fnOR8W3bcbfm+yfTWbski2Q448D7wU0A/t+P3B50QLyfzFdSd2HpNtWWQdaKIvVNHFubygV7dz6TCeoSG/kbNImjpa347famnQLWDmox3hJ+sNDZNnFpzpG9ojAr2r2sKBFrq94Yc7vh30B/CPnyAvIlL6x07ug7Fmn4p8m3UJv+mhw4CG+0Fs3DemLZYi+VBmveBzeDvf7qz/7ASUdwAAEABJREFU9un0ITGszC0erxvxuXFIDpv58TicAGvM1kMn8xzCLPIudOElHZGUr2Hm7vANts9ifpHclGG7KOcHG87edaJnEEhq6mPHlhMY6ox5z0fGaax7fpHhA+SdOHboJg/Gx05ulUwVYjXbrINCiaxSF/hIO/sAH9ga92ROFccZqUURDedVDoHIew7j7hxqcTapwcH8cZw6fADmsYgTIgJenbaDw687ufYG3Mil1MUvsjgkbK2qZJFzwbl+MNY7dgh6cSU8hH7uiwhXFbQv5OQFeprg35Ez5N/i25gPl6Vx0L8gp06IiNnfu/EA+Jl/R0YnSIHdjsObf+uo93m4fmCUD17v+OqOTqCaRERx8izFWhw6+84cksgrHFxWBetN0LUfdwX/bm8cIr+m3l7hywv6Hb+u6N4YO7Z5WS564jDUL6SWtsCv46Nj2mSdkjxq2LNyCF4CPzFHHOeuAx+fTFS9n/ikAwMbO3HZ57whZCd2raw75h0wSqAWz8t94oYk99da5djd2edurC3d49IGG2HaM+B/EqMDvG2WHR9aP8TApdMfsoySbep/Y7yerKutripZoQnaT+Cgfsp069okVyT0GfA+0f9O/8DPY47/zJDntgWf1dbk+8AnHs9ZQk9PFw7rn9U4VHeuCsoIMbcvuvCSNn0zNC9zjQhFhNGA0NvbDtyRvdF+YEef/nO+caPRh2znSVl5FoqIeX/lBeyVg1vSR3aVwSOWbkWG7OfWlp823JnH7p7HmEfM2zwziwwbe7cb/grUmnnHfeeUcVkrNlRyYmONedF9e8U/m3bWEwut7KvEHMZySvtA710STCRlJAeJB/FtwKpB23iP2Ul8O/ZY9kDoCGxM3AGY/IEntbqQ0xehpi62FbqTuYC0wwfmP/Cbre7E7K6DfX5nPJzkpPkYMlOJPwYanIytE2VtP7f4ZtHO+v3y4w36U6Wk7DOTOxcPcK2Ldd150bJhd2aqMveSxuAm60SDx86LrB/69u3b1NNxcez9m+/iMg8KcBf6L3p+fsYnFXluRX/mVbHmBkplMsaw0TLde2BsRCgioG/Qr3LuBTTOvYhA/qEfP268YHpTME9++cwBL2uH8+Xt7Y24HfgL/xKEg/lxZw4QmB1/ON5+UfXy8oP4vco2Ww/YMlZ2bcw/b28vOplbHY+IgDTQ/6IbuQRLZnTpIw/lfsGBWFOQh1UL48w+8Mugk3mjE3t3d+Qb/Yn95RjQ9FRnX2AdEj97fO7Mpy+8zBpj6MQXnfnHNAf6HPByu/VfyY9lKXpcKfGCSaNhz6kTm0tJDtKfVBhDg/XLOTLUZV4gQ2ZLPgAbaRG5LfTy+n+7vRIv+HN/v5+QJDmObcuqlbkBdfXbX67CJPy9yfPT9boqS+DDXV6jB7at87ebqvxXF07iLCU6JLnUtMCnMcdsrOl6vyKsU+euy/oWEs9j+8ZY9loz8AudjL9zyvAPHDguBbnPz0/u+hNsLBAKxrQ0iMPOfHviR+sv/NHlMWx5f5K5Zr2ErOAmwt+CixgLTZfLFf0XutGQMXp9Yv/NelHLwhwgedwM5pMgZ1fWA8d1YW4h4hrE82Ctent7nfaZdTJeG7FceLmKO3R5WvTpC75lryGwFCffh1y3dx7APe3LklrXouXSoQtFHMSgEztRCl0X/PQq0/IlTFJQeWOcbMyR9gW3EroaJ62QJBf298Fa7Byyf91/eV5U0bOi6A/W75M1xz8gCMXMgVcW4Ef+3JD7or/+0yf9u3/3FXuMccr5YJ2TF6ZiDhAxiNRcE268XFlb1f3WJSz22u5S4NDAJ/TH7z8U5LnIS9tBo0KD4gCELxZ8scrjszMmLswLtuUBgZw33e8D3QTcmUucq1IE3PCBf1twvZxq64nO69R3xV4hT1w39nY74/Ikt30+5+eezMocd9X8E8Tk+/D+NocyD9mGxL6MZFxWZJ564+U0rOanVOnzl1WmGfhjDJrRW0raBvqd6EtMoaeHZ1WJ4QzAlLnvznOxY3C/nez5Dr29bfIPzQ6os3Ts6iZTwI8miZrLCPhYljprTpP1gOm7vLucF54zXl5f9Z//8x8SdNZtIzY35kH/RqTHSGFtsGqe/6/X1AW4XgsihoKOlZf/3MBX6N6nnJUX08/PqzIXMd0xl3fkiRfAqcAmoatfWC/EjioaQiuuAPjY/lIKuKGIoIV+xrbbWcrh2bXz3Hi/DXwx5py4rqsu6HX1X2QgRiYK8W/ON9DbOBo35k4/vlde1FbGVWtStY0Tl0xLEV0Jt+tj3hoYSKQU5E8Q98Lc65jDbn6YbrShj3Vy3fHa/KzMXMS0Lov2PHpwM8grRdeUmYHux4ROeyBbjO8BwTR7SLbZ/AYMAj0a+7KFuSSzok8BqjIbeB0fH+ixcTa4a/KQKcb0L+iqSzB+UrUVZSkwlxr1hRhanm3CjfLeRL7wXSRo6IF4+J/aCIDtYFoU6qvwzBNU2lLhXVSrVNGx4COzeAAM0F3v/CwLE9WJ6cFAdkzu+MqPfW53fykB/1CkFNCtzIMXck/TGnKeWIjr3Jqevwz92/9lYYw2sit0kHT96NjWZJkDmmH5kkJSBN9TEHX4D/TYSYo786W4Bk7vGGj9IgJ/XOS1rGKc86y1qsBmwbOQOxWwvtbT+ZE4spaVHD31+nrDb9Lu8xPmBY83RKBbhWfyghvhVsAAP4X/wdwCIiSDfFGfxUcfpe9NN96NmffUJ+p0UFcnsZx0w06gb0xAdcoO8CFZfP+AR9ug7QM+2l0+2oyTKMbnT/0sHBhkykOGcR80EaGg70FD7f2epp+fCNo/7lCqw+cB73w++n4pP0iMZ5mzi8YpR4nMB+h9csfVYj2T8Q0PfIl4gT3v5tc7+qPOd8ApAl4hwV4UVPTLFQr69ZHnIRkPM2Rf6f3eMn1vXWffCZ6kkkWZIdNEpOIdsFwDpY3fScpHeyjf+4vpqJuvccT14GFeAd6jNB/jPJKanJi+PdHtUbfeVv30wsfTQge8OEwdJy4ccIonN1FO0OPqRjIxtye6TjnQeNKimPpHoAf2DUDv9UBvTKI/ZDyFHqUr8HKR4BqHLllORCgylIWBY9sBfVwh+uCBPhGBT/FjGk+yep60zItu6IsiQvaZ9T0xrFt3ccE/JiT+Sxqgh4hu8F0XgzYVs+dxTzeDfAhxwJiykxu3W3jHQOtgmoLOHUXGBKnD2HidcWoBnkSG8d2OjEEnn7lIRKZKKaAN6IQOqQEe6rP4mpdhoMspx6+bD8TdAF6ENTCd5mWdPvijDnQdOeTFO24pVaUkNiUTVpl1wYMPbUVJZZAPHXzzkUIRKU+UC4vUw6+nHn1Sor/7CzZkBvyCB6oHwGraZF7iiggFpXV0Xhm4VUQqoO3Y5jaDQIwIuT0ijAavUw953PNBCR3k90FuT4RfvtxtsJ4u7S/LNbhuWe47WRROJpDJNxP+RTFLdIIf3TpZeDo43MoyzS8iFClFkWy7KnUW3rI0fFX0Eb+HjFMbi+HGgrQDJ0ztx4HeZKwS250jEaFWm9blYjHyA63pB4HsBpiazvWD+sHD/4lusEN4KMxnQiqtm7iGLRbuDKH85DtI4PHe/uiVVxKNiFl24mB/lJkrFXse0FgsvWja3oh48IJPf88VtyfyaSJ3Tx3oZth5mD94kNy53zigcAmJNtptj+BlWuvkefDEoBMdTuw7ANdLpoyTJUGPCRj089NNA3ToHo3WD2AzYj47hygH8v1DLz60NF/jwglfJba8jzH8ap843xOZU6dSVPKBs6OPf0LskSOh4o0CG6YCTqQEl3fbD+1sPjoxdrxwy/THjV3oQS51nLTB68bDyWbd8MWdcijkK/HJwJYTHFgItdCRHvYAlmW51g+1VDgwoEfDpBmq5FBFJ+t4kDcDYvNKeF7ZDRbrSt32n9alSxEh97vNL0eMAxrtQ94cVWJvWY0cf9wXZT7APtrYoB0cCNOkUlJ14iU4AQ+J78lnWSplk3MpMhjTx/TLiY4n8TunPie24onA5+h2sMl2/Ngz6nQMubee4irYWeFT8oG7czBxgCPsoVtBn/U78ONJDt5e9/lwdpjHaQwxX1VZP+MmfLIkNhQtbZHrhlLK5FUp0ziRioAKcM5STJ0tq+Ir62XIkvq4d916G+fE1o3YH8xfvnffBHhbVmtt6iBfIWKjeW9eCY5C+K5PMP0g+DabFNJOLm3k3iD2u/1Kx2n7GXtjvmw78UGHVipVWtaixtxeipDB7MBByIwH/oqgUaGgTBtpfd4hItALyKKFOWtpPBTzIHwSQ49Z8ziQu6PUzkOGbYdkxl5cxtsYD3dy585BwhhDlQcNybGXbKc35zbXtMMDAbrOuOhMIB0fDsqBnSVj4lvPgiHO4SkX/8JJA8EjUhtxt04H7Rv+F221LuTgqT5OHgwWLa3SPCRmQ+mjlPqUK8X0RWrqFsL2okS++33odcf34mozDyo+Ev1JS1cwficutkZI1jV5AK2tqZLLjvvl8jQP7b3eVsa2Y15KqGQRWqDHQekPuoVUSpnxS7oTPFrpdByFXbs29Hn4eOMw45ix3++dB+07D96b3t7uPGCeUmjyqY0xuqBPK1rWil45QSCcji35dNh/PBC/cijlGIgrIsAI7I2H1/CXdaEZTw4dHKRV8mxZF3QGNzT9klPvxK7OfROtOpGzcehz5wnyTo64rZSkv9Av7DrA2VV56F85dFjNszad6OZcv/Oi5oZujonbbrdt+iEiZH/6sKJi33iPg0bybhsdyYlOPnme3xkvGzDne/oj2Kf1mONLITG08OUdvrvOo8/xHxEKcsEylmVRa8ucX6y0ddkZm3f2ApYRNA5k4abJ88ePHV7H9MNAr5PxtzN2DsZQxBBhhjdECN/hI8qGDREh2EzaOw+knTFh3su6KkvRp0/PmrlD49MTddoK8MzB4BMvgGAjy/OYORlTHrczj/Gh2+Vook9g1+AAXMp3H66yXoNx0ycQE7/cwDGFPLRuF15Amn7jAMpr0fOnT/r8+Yva2uRrXSq5gf7w9lxU6l1+4J59HJj7Yd/2zP+D7Pum28upk9zY2Ufdianh5KDG///czssVx+3t/qqN+Wag94k9d9aEE/2Cw722dHK66MrLqYX4jBFKdPWfarRc6xCZKjUlNOvMOd533zjMHmNw8LYy7otsnxjLESHzgQQfdonDnuCglGbyKbVvwSFf1xvrztmd3wX6VSVTivmBbsw82nmRMZBpHdoi8KoahyQNH5mf47PtN2y7y+QJonUqpcmxdq4ZrzKPJAgbdt/eDr2+PHL0zhzb8UNrVRfibr/aroMD48D/+75N3oFdjXm4MbYCfZx/O3k4yP2SDX3RXQXbDubTnbHY1dZVURKPSyVT9qGU6gOfyNeQ7bXsKy9TKjo6Nj9eXpmT7ur9Bu2hLOBJyJCMs2OD/6TsC3hvvIi882IDN8rj8s2/BUm+MxVBoDlv2w8RBX9u+PxGueP/TS8vN7V8BW8AABAASURBVL3wAurl5Y0578C3q758cS4+yToV9FmxwereyHuPAetvKMzBwg/mex4e/4c2/BERCsYlrhMVdC7I6sg8dOdw99WymD/M82BM2M+2J0tRyVTBX435MCm9L317vUN/Tn/4hZ/v/QMGnXw/gM3zODl/MC8M9FmZmx0ncRVy+PnTlTwo+DBk3w3y1WtLFiErVKrUyKfgJYQP2Rvr/sn42GbcNymk6/WKP4gx0Xh9fdH3H990Mqe22hQROtHjxBa3lVJ08Vr1fMX2wOabfDXmpK9fv8Ah1KFZlib/QMbA5qfPnzg0/sSc9EkXZLlvZRwKbI+1AGdpTa1WBf86+lnmwRw495jINq7H5JUxfFmb/FcjvAZIifgq55x97Vj/8ccLLz1fNf8cMPHYmStaXaBZVIj55y/PWhyDrLyc5AWPg0VMCzEp+JRpH9sGrE/8eoJbVbHHoky3It85sDMujY/KxO/AFyfjbtfLy6Nund1f67ClOjzWGYujhxLZfkEVEP/4/l0/Xl44ZHyF9kUndkvYhU7nuSuYw2yr5a7rIv/p4MRno0seFzsvgTObnvwDVhzYN2wLyA9oB3NZY0w/PV2VRarMcYVSaCQux97QGj40M9pIIUUENWF709ffvky6Hy/fseGQe/75n/6qp+dnRYRCRRGAeaLUG+POh/oba/g+16yU0HWQR1Nvbp6eLnJu+zcCv//xXZBpMC93xlhnv3pC98qLqzdelGysnR5Dd8bCxwuxlzk33OV9TGfty5L6Sv5Z5spcM5Qa1qmgV6nwJgaE9M58aDme91fGgmlrXeiPyeuVg94f86Xzizp74k68dvLH+XgyJq7rVSEYEZsILAeoquO7iNC6LPMHV3LG51RhbjMPMf5WXmh8+hr6/DW18iLyxku4g+enBT0+fV60Liu84QHeb3+tMnwB/5//TdNf/jn09S9VjvGJf95uO+OWPSMxyOx6Ydy21pjfPjPOnuRc+fzlQtxwfde8dvLEc8623WgPdEtl4Cf8PsaAZtXT8xPtRY6H0Mb9zjnnjtfz3//2X/THH3+DviLrqyyzE9c7sX6sKwdj74de337I43UhFz89fYZfwDfkPL4+H/r85Un//M+/qZgxAy7sREknB+x//PFDd+bQZbnoN3LvX/7NZ/3TX7/oiRy262/sD72307xifi/43SBscT4X4j5jwH2Qn4Vxb0zHaePZY/RgDTuJ+abMJtsvrkEumfaKrMaYr8xrzo+IVGaV/bFg04UXVNdrFVOWGji4Dx4n9w9//vG7/5/loucn9L4wL3Z8ChIpwnwc+vT5ylx4kcfy86dFz88X4AtzSGdcEE/WLb/Qcxz9Z9SfiYvlXMiRr58/w6Pqdn/RUqWFdftGPnTmTUxQXRvFIZXQ4DnD+6Db/U0RgYxnZUld2JNdn//KucWif/7tL/q//1vp82/mBfCC6XoJ9mxFf/3rRf/yL5+Yvy9y7tk3GUVlEXwOBQthcD966sa6/O33F23sPz5/vvBC59Bf/rLpr/906rd/PvWVnP762ydd14UZQOSH5DV1Yy9SUTlCjCPayadaGnPhTX/8/iqMUCDj9cfBfL3x3PKi5XLq89eFHHxCrwXfdwBUXs5WnHLuF3y5sO4v6uQXDlFmkuOpznhY1qovX5/1+dNF67IQw6YFuk9fFmx71cbebyPPdvacA+ITohP/9lPqxxN70qo3///czBcCYdB/w/6N55fzEPsk0e84nnr5ced5oCE/5PmwnwVdU16zIoI83HRA5P3KD+L+x99O/ef/dNN/+k/fean7TW5/e3vVwboQSikEPUaQ2wPIqORdU8Fn/s32cS66sfe+sFYuq7ArdMFe59p6qUIk9EOo/K7Trre3LkwGDur7lHWbz4gdnK5SEhpsertpYz4uZZFjXFg3DuL1xj7tB88yP77Di5fPb/ddr/jvPE8FOYLr4SEpht01eXXGoEFkwxinErwr42q9hBbG3gt7ozs8BvE72P/4BxaO/eCZsuPHXd9fNuBg7jvR+USvg76hHX3GEDHszEN31lN81ceU/8y60xiviRYFP2aiEqWATnDfiKdtub+dzEVivUvySOzRDtZ2w33KFvvlFR0XcqdkUcUPT/B+Zv19eqrkUypCwm1iq6U3cuWNveuB79IdjMtSpJpBREP+1/GVn2UyE/tXeQyMQNMoc6wcrD935nDbRtgF0bTtFZ291/lBnt15xhcXZFrW1Ocvn1RKCnPlWBysqx1fIEon/DBZrns+LDiksVcoVTJMP1nHmkoYJnpFBNxhh3+tB66WYXSJ4cGzQZA7+I5+owZIxTZC2ztItBdYfH6uMnxirft0SbGsqrLn/qd/kf63/+/JmAzmxw0bThXidXl6UkRgS5lz2DPrXkSg+0kudYkcOhlDd/I+hL5ZaR/yuLqx5p8YWTBqbU2tlMmrczYxoFmJXWu0IyfRs2JvrVWzpK1wf5B3G/sPnw94DJ/k47YdEo517JPa//CDvlNw4JB/FRnnRITER1wRQTWo/fLBoV6sDKJX/70LegHGtfNPIuR6RNAckxKRs/QXzbS7Jkr6afjo/ygjgj4pXYrL5S9Ay999TOfJ8yAATm6iosDJEyLgFT/xjWtwg1vpFqh/B+7DBbAZhHzM0sE9SGwPEOeY6T6AuUNydGDsNtP/hJD4KCIAzcvyInwPmG62StwpgxKwD4m7HHy+fn4etPo7fWE10dBUMPFHviICvBAFpebFHeWYbVT+1Y/5GEzn8sMXD33eSegMqp3OwWCnyibBCd6wIabPhht/gcQ445+M5spAnIM/cw4wJ75lwVat1glBn4ed+czJCAVcN0v752DAnMc5bXebaSOsle80bYTFtP3P5lBID6DiTWGgFwrPgezNsgeo82g3f3LKsvR+ud49E6GLm6KkDM6BAZ+pL0oaz/1Jm5DWGRcHuu7kkPvc7gkgmak6k4Tlul9cGaEIIKXQL5d9DcwWFjn3RYRqLSpZlNYlxX1lYq+KSBZglIHA9cyHr63Djm2duEWEIhyvDi7awz/i0VZKzj7I54euR8l3ZxAM/BARMt4HcKtjTvp90gY61FK00/aQ2TVM26Vz+uPQjk8ONh4PnppXwSb7p+Af83QjrOQ65FJoyvWkWkpRZLhJAyXNR/PCdu75nncfXxFS8hURH02KoG4A2TwoZp9jG0Efd85BQ+LHQo7S9PCZK4DpYDR5c6uObJfGt37WMzOMoqDD3RPHN74H5gfhU2SREj9kUoa0k0N3Dq42Vnu/bPScN+clHvAO8tR100eA7A/wuB9K/OiHJY8Z6+mxNoi/wThOZ+tjcK4aF2dOPSNQAJ1KoQS5E/eDRS0UxAAl6Tu5P9HBfMRFk+yrmPqDiRFdQ/YnVTAen4iQgAFPCnV2C8NK6HFFhBICN7ndNkMhX9bTD+0zd/CN82nzQTt6RLzrSrvtMH5ETH2HJNPOPIEZnxmz4jwCx3Io9M4C7D8/YeR5OxTxuBnoPmH6s5P/B5bicxjUUifvk/y2nvbRstQ5V5o6IsBFH5J6PIxUkCOlpCoxw3TkIAusAdg/4rL+dw4UNx5iT/se/hubh4EOWYo8fuz/Hb7d+BY2qPDZ38e+hGw6rVdGyHOhdYBcmQEkbSFfmam2NFU2o46hfWcwPqjgCt9KEKDlII5E+12e3i/jil7fug6WfEhiuZGmD3iEKpuhhKlxOj4Z+NeyIqQ0HmuHfRjgdPKl05/UJ10R19BJ3P2CZccnB/PMgE8o6Ht8bE+tRQs2Tb7+EtqBZ54Dv5mn/RzQ0TxtCpxacFDJIvOICKig49syjEdVEfHeL+KveR8KfVym97yY6J3gut38XA58ZHs9xh3fUhI9F5WsAHIjlQmUJEfKbLNsjwWDacUVEXxLniPXdYFHYygMRcQE4x74KSImXsSjNC/DbJxf1kjshX4B/DPINeNlFvQJOZYnB4IHc33BR60t8uGC1/MIcm0whzF/ER30Dmg09enw6R+OE1dIgX21VWzDznzQOo6NNnFZ7sk4dxu3k8/BGHCb7z1PTL7ouXEY43wI+CJRpSQ+KWz+WSfJNevbz5QEgj9THgPjQSAXEcE6dfAAuM3cigARPgLXCAV7kzWhMj5WYEFP67LNMXqHdp/sE7sK47oiN6iLy3uNx9jlhk/jsGXlRUqWIvvFfY4VXcpSZHluu/EA7NKqmO+yNFXGhu8LMtZ11bqUaW9EmEzzivlNu/06dODHUhr9dMSglGzWui7kTJ2+Mj9YQBjYcsi+ti8jAvyY7bWu6FeBooCBdaJDd17oRoRKSUDoKGiQI1EG/BfKosxilnLe+wBuZ9wSvunvzqELmkqUrzy0+wH6Rlzvx5tWXugtyyLxwHvnZZ3XLvt35dBzwf6MJD9SqTb53ziFKKXIl/PIPrzzUHfj4MExW5if5yEB9A7RQV5t5O0E5pOd+0nLV8d3pukoal6B3Y0HPef9uwhieOKzTTv6btAfPNgd7Hl21irzNu2dA1PrsPPw7vk5FOqMC8d98g0pwl8u9fBjq8pi2/AMc/qDflfnUHkwJ45x4rtTHd0MTCvTfrpkGd0VRnUhZyr56M4T3TZ0KCWIS5Mv89rQdfJHzuSjMLoSezMTtAH8+bGqbvbB8YIfL9dU9Z/h5kXpepH8J9gGY37ALCKIz8CmSr4t8nog9HJ/RGpdyWOITuaqzApem7Cu4CL6JB6JvqDCzZTSoF3vl/GWZVUEcmizXkHZ8Y9iyIdYpVSZj3Nj50BuWS7MUW3SlFrVyKPK+PIP4vmHX24zjl2ZRbU2/Hknz1843Hpljjjw+UCCpu6Wl/hp4SWZ8wIS7BU0O4fQG/gA+bWzrzuYP01YkVmISWSgAy0B4JNSRFwKbdjCWrRDd0BXiGGEkZK+NDKQqq2gQ8PGquucU4aCF8l+IeoYBKgH+4cDHwYHTgs2VtbFiFBkcqi3Qr9IChWET1+g25TLvvNkjG74IsF1jjmvtv0m+9btJ7wfdhetHLqt7wcxC/VkvAqbWqv0VSRI5jPIi4M8K62p0Ne593xeOTRe1mXihPCBUH4IFgV/hiIKfUXCL+Zx8lxFryLc9wBY6SSPIvAfneY7dcaGnb3UxlzFkNbooc6BMyiymHWt+JCcyEa7dOcwfGcMD3BOxszBmjeQK4WGdZJ0Y+734eKNQ843XjKd+DgT/eiLCL4l23YcG7lwiDByGNgVEarEoBG7h4/MMHQi4+DlRUe3g/pkgLBa8VNJmWNbFhXHiXuqqhy2BTneyXWv147RgR5vb286iM2Hsm53ffJA7sSHhrQlP3fdfcBFvNdL0+W6zvFAyFEB3RhsC3lzIb8MlocX5JdPN+baDT+AKI+zpa2KSGVWmhj9oyN2yHOrcbOUOQe01pRRJNifBGSgS0To45q1FC+svurRDA/089wcEWqtKujPEuT9ZeLYJgMum+Nu2gxD83/h5Wjis+enq5zjJihZVEpRpb3jq2Wp5GnBdgGWEfRjKQyZBO9DAAAQAElEQVQHdtzJIcc7Qo/rvbxer9i+6MphuQ9wa5MsuzsujLmZNoxJj4nrp9TlKVSXgQqdFw8XZTG7Az8d+OlOecox9Drp+WvmCLxG77Pf2HgWmVd0L7hw6IpdDZ8++qzYYFw3LfjpYAzfZj7foX/Tzvjd54vkXRcOyxdy3/nmH/q430IlF3SrPEOd4g5fN63LVT48v902ZVQty0XzQi/H1b8RjJtm08dXa0XVcxw4QssHfPQ+ylDMysY8Zz7CX84v3M14EH4Y9HclLygdxzvruJhTnC/3+013xt2d/LPtlbFwMr/eGed+kWK7hVzrdeKDQpz9w10bcXQ8l7aotibznQDOtz++Ie/xecRN2ryuI8Nz1fPnT8Qnptateq7oIA/ifeC3gm+CMb5rZ41944WGf9DNOtkm58QA+3Z71dvbC7WuiICfJt1AVxrIvYW2QTV4yfeJMuHfdbksQAWuWlfyZtIOCTrzDmr+rOyXLoBUuXVyOUfcawlD376/8ELojRcSd8bwq8L+VOp6vWhdq2ArEbPBXuz3P/6LRO66bujsWbw/IxV1uVyx9WCs3Zk/7jNfTuZece3M7/a7RqE9yKEF/BVYpOCDEONU1jWPO6GD3i9bpFH19hro2Nkv3pXt1MpB/4N/l/05oPmDF703XvDciZHbCvnm9oO5wuw6+vztb3/DzgMvuUW6kUP+wQDH/MLeY1na9PfBvOk2217Q63ItMnz+uvISZJFz2T8scLu/Phjx7by6s0/PaMR/VcRCrJKe1ArfdaWdOSozVZhrnHtUtSC31gp+mbjX6zNlSOT/Qgw6DvZfJvKYo1FSoH9HT3DwTbLXbeTulbm6lkY8b/jqAE5g6IbvQot+++2vWskV+6iU5MXHJ+K8qi3IdYBIcobRfNE1WOt+fN/0wkvSGCveRVZKkWOC5z/Pvw+5z9p54be9dn156vrf/t9Vf/kL8r5KpUr+E8dPz6EL+wHHZSDr6XphvmvsOSrt5IF8dWUI6xzrQ56DLs5zXoxfmJsu5HFjHinoHuANTwx4QlyO1515bGdh9VwZmMS2AR/RyZqVpajVBewh61CnYlJrVSv8r0+LCm2ZEJKnAzCx8+zyJPmH++6sxxvA8oA/hg7kD3GF4Ok8FHlR8OtVXlue4Pl8Ca3sR4UOUjJ/7GYrXxF843OhldfSC/bZzpVca+wfx9gZn9/1+x8v8hp+J1fvtzf88ljPUVcn+5HAUNtjwEzmx4oeldzrzJmdcrzLTHx9kW19fr6Cl/SFknxdyM9CDgp9BmCCiJj0Lz82reRo41l1TIMloTsfF4I76CdtHbwKrIKUsbVPenEtbSXPFxXy3/4Pcts45rcxRz99EnSCl7ApmEeO+SfsN5z9Y/4AzU0H8/nJGRDsFCSKx07y9cFjZ90Y3ESgGfw9fm68eL2/SZ12vpmbvL+5U951eIyzb+w8Q53E8qQ82H943J/sQbxfjAh0GuI1htxnPh8uSHKlMsdc2Qu5HGQF6qp3CXYynwAnItTdgE6FuSSnD0IDnTpgPZelaGFOq6xbmKSEptSHT3C93Gb+5u2XstvWdbAvNI9SEvyBbzVBHxc8aila2jLz3Dwq8k+MeWPtvrH2HbYfvQdWKjTxWmsSN+ZtENdUk9If2MpxMI19EZGKCGwc2pnrrV8nTq1VWeYHTcO2CzaijkrDRzAdzDP9CHwh6I0JxBDbXmukrlNH79hqScLOQNbDViiQt0EghTQhqVgmZk/Ztvf5qejf/wfpibfCRRJTGN9i1MQsP758N5AagT7I3ZlLerfcmHKFhMG9fdLRSeAmwgxBXyjx9apluarVxhhcJLdHmfVio6XZZ5qdfBW2JkoH5U48ug0HJ4H/qQ+6TjwrZeXmzf/EV0IYYUP/RDaPwAh5AhDmYTsxoibM0J/XBx1lvLdGUAPZPChmQD/KCPoM77gz6akbl2LiuoyIKSciZP0MoV8u2iNCETEb/R2Z8z7Cd7P5J7/H3ePbsjrBe9w9vj/0811EkBAp+9CA9eq9qzNw6RKuoE4rFbP5oDXfn/UuQSJfEQ+93Bfx0C0paBYqAw/fw04R8YAwjahLpvtvAtqEJIOg1ftlfFetg/Vy3fzd/gDSm0oH3PcB+c6jZIFdaP6jjc+sP9oTpTTt63aAe0CIiA82Mh/fYoZcWgeD9fF9wqIwMmut8gCwbpMYFhEB7y7cjZCfPcJUUEDwNzhy9Zcy4k+6aRb9HYEPOJmoOmB+gX5FxrFOjxhrXr5/6A4xLREh6+n2zqbRvKxvREzx4nLfn4CaMO74JRk7oZT5maYU6hgOqXxFFIVwxHtDBHf0f+gTYXvGNDviQx55qYcMuS0kPiww/eEznDaAk0lXXJmhSGjIR24VEcoJOcuBric+MoiLLr6lR17YV/NWQfHQC32g4VYRQew0LzdNm7GxshBWDjJwwexLJjRPboLJQLcHb03/Gy/Rr6NDfyfIBBFK8zT47mCh8oICmqzHoONkgQZN5hthLHiCYFvcN6gP8wSXjwwTN//0ubhMecDLdBGhQl7KiBKLzQn0R96AWDIVEdiNT2HYkWHGtiEiNP+5BPR+WVfMNpoiwADclcwyUsrmusl+6ejbzZPSdCd2z3sIQqHKwlGyKqKo5KJQyv0Bk0A3cZlmkHsPEHipQjwMEQWM/DtI2kKpTPjOh8NQgOK2oRCqsPAOPTZGtISUBXzg4V/9vCKIAXc1i0opSnSKoBEYtDsundx0aYfMfmS4HNhtmyNCEUF3BwYQqiyirTX4wSSA+UnwCrVEKKCceBl10ujdv+IaGBGUaT/B+2Qsz3hnKrm3Dw92bCf+5lYG0OfHtK7YHncMWRbcyGu0oyunvAy3d3XsKyVUmNsiwBtDwb8h1KRuuVQZs6dsd5ZCvevkoCHoMEkE9jPypz+gzSzKYnjoG+hdfE+JcB3kr+0o7BQNgiaUOrHHc4Fzq6KPaJP7oIsIqoDEw/gp6zX9wGbE8bFsTRwQ+Azi442y58ESOYd00n6w+bQOQt+ImCSmHdwbIgIserHdekze8Jry0JtmER51vlxPdIMUlmO2dXAnAxrNyhuqCPvspLkDws4TfOqIMn1mRSA34EloCWM+cJCC+8YGVFxBf0RQ8ydUyTM5b7BvgDfeN2HcynydgxU/up6lKKENpUSpEDITnfULDNln3uC5tC0fehzYbjKoHviYE+hj/xrvIB8GGp/k6sEDiuHkJcXAT31Cl/0ZEYoIdfxkvR78uiClnYLEW3iIzAxuhI1VpST+GvOgBjLqdFkxbBlR2GxrgqCBnH7zFz6oQKqRZwtzytqK/JsIxvbDG/tkSBKoyK48rO48pBKbHuDRXocKDx6Ce8A73/W26JDYEHtOK2zmd4CctI9or6Vq4cGxMP9FGHPAX0AoUjwwLtjVpPd5T7J9ie/79EsfHRtwMJt5wgd+pV3YDx/mvJKLVh7Oa2sKafZBQk3QQUvNOR0RKo47WAxzSQgHBnLp4qG+w7NLKLWy+Xf7wcOqsLewLibotllchRh4bL7xAvIg1sd8gEdvyDce8A9sd66VrKrZdJIDKDPHakTIueiH8czQKzw+Dq8iYurvceac8CHP3Q8U5BFiZ98gHidzQyeP3OacGkOwD99SDpneekUE1rrPYCSXUkbRwhNcQX4jFyp+KVnkWPll2p0Hy9eXGz7Z4aWHXPw0gD4efGpdlNgX8Cpl0bJcFBGSkN93BfGKONWWBv0gl3Ye2Het5IIPSRLZZnXwUsaHaH651XhhVPE17tOxhSJCgv8OTlAa334r6NtJfh9eub4gIyIVoNtuxzt9r4LPJXFw0+qqkkWRqQTmuOZB9yR+9lfHnwF9GkepQt5a16VgJ/TqBT5lxq61opKpgu8sNCIU2CNyhWbZhgsHCsnNzovY19cbth/KKDNXV/K1YEPJVGYxC6Crc3jBrZYlgYrvQgV/ZEl17MW1Ukgua62qlo+NjxwYigjinwAoOMt5cpI7kxayxyfQI3Vguw+jBL/7+0+IJ/SZhZifc/yZfy3YOuWIcX3I+fch7+Sh/yQXESXzsRzDZX3GLue99OP7jQPITftm/Ro6L+AidEhKcUi0y/Q+dBX+M3QG6KBxEJOd/K8tOWi8aF2LnCdjbPAZOhlXg2SpWckrYG3gXGWGgW8LujunkST7qxT6eamz8KbNeh7QGxx/y0KsGrYGBD7kRwVYBb4YwDlzqWROXo6BdRRXYLz5UVVEyHI7fjfvDT/7MFPvV2tNWYpM70Nty46ImR/OSeswFIzFVYP55PRhpX18EtuzyDlUaxMkQMy1/87LjPvtQL8hGuUrAq0i4VPUlqpAb6eQlBLj+CPONw4jnQchcbD4NMkjQ60tmjhWiL4IYwRx7MLl8t3B/iHhWxnTERW+QyfjyXaYp1/aZAn4LjrxR7dBUNpvxhvveqA1EoSPDxX83/DReR6z7eYXks6BWuVcnACOIMqoyijo+Sgj0I+5ouMvEzfWq4cdqYhUZuWw+qJPn54ZX6sqPAXNyfx95wBTY8xxdmDXQW5IqcI8EBEqxMx6Y6Qss8x2zcs+WNdFBb0GNg3A/aUssE9wAh/YtwXytBjaNGNXGd9uGIx9pBOrAs1AVww0lmVn5R7AXvP13BsBHqyddwf6C5mDtaEzZk50P4jDGB1dU1cO4Av6J3HtxPPAt/bx9XrlZczxiE0XvnlCPzHvb8BOPLpWaBdsiwh0SDm20tDGiewY0kKemNeJz3dy3fIjE9vO+YJxgDRIPLcb587L9SsvOcR1kkh+0ehSQQP8tvvJ3ASgv1+e+7dvPH+e3EeABE5Eqjl21IdCA5sxC32t16nX1404CjWLMhs+XXTxi3AOES+8KPAPU/iwzs+3HudCR0xiDN4hClXGl/3FDfZ29JFOfBz4XPjZdhgkcPGrbbQNLjfm+97JXda+yl71+rTOw/paAl2k2oqyFPQb6hxQD2RHBJwCn9/lXEriZJ9aL9uV9LvN/LJgFjQbLyRP5t9+JjF8+KuxfhoiuoIXrJ0xN/D9jZfFBZmZEGuo1Ia8qrfXXa8/7hajpS76+vUv+vr1t6nDsE8n7Rt67RNeXx8vyiICmqEsRQVYlqYbe4bv338oImhLZaZ+vUhFIVoi5murqhkTpzCOxDXo9JyhGMzhiz59vur506plqdpZO849FFrV6pM+ffqk1lbmuy4hjy+1us72lZP2iFREIK+oczgdUclXcIVeNPdxkhNNSfsgngG+efiltSEiGDNXeV25sBd8vnzlwHnVYA9gn64cgNdFsu2CHkGqNV0IgTqZPzKbKv/EuBiMy4iiGVN5fN3148cPZRYF7Ykvfvz4ru9At5pK2FBBj52NuWMxRicPi95ehl5fusZZWS3BU2gDZyfWHTkeZ8d5qhbsy9TLy6t2ngsRq22+VE2VkvJ8E8k+jVzp+KiTR1LB9+vUMzAnIhhTx6S3/DGQ/fo2dTuRZztrq/j9CS0SvEMHsv2iS+/X9elJkGXfMAAAEABJREFU63Jh/F00etf3748X8plFsNPBXCUsMfrGPI/I6ZsOn5W5x3/N4MuXJ7WlaiHm5m8c22maP37/Rh7f5DhU5oTamgSCbbaPK7leyFFxhQId9ymzgksTc9QbegwFvqJbgeGVnCwl4Znyy9Tb24GMTZishb1DyaqA+DyET0/dmbPut1POU89ZJ+NS7BkH4PG7zbE6hBQlsR6ja8ROHATElOMQme7Oy+cBb+fxDeEeE6O7ZYBbdaLEQX5V7LL/qvNOA79+184+IGg0DoVqLdM22EF3zHqQr85DwwDJueNyqVU788Hny6v+f/+fv+qvv0krz3wnz63JXPb1S0P3Xa5///2HjnvAU+gk8kHCJEVIz88XidJrwdtLYYwmsUvVtmupYngPRRQIQMKuAARYh4FuNQtyKpDyb6BimsxXoJdMFeLSmV8T3SJPLWvock19Zr6oxHniDs3r9nrq2zfeHPIscn2SPv8GE9bZjXh1jx/kGpFWRQxA2CctTdh2CjHAkGNzXSuoCU6ok8evjAMa5v2nz8/oFVp5UewXzdennDqtz0WffrtMIHVpK/KfjP70ZQU3J4151MZYHqcu0F95ceycKdiy8jL5+vyEC5AJ4iCfWr2wF15U8UNjvscl6uwNN14mvr7eGe/E5jinXgkOFk1fWsblwnzw443xdWONvJG7Hv8wDsBS0j4gT4cmvZTEFdnwF7Gxbyt7qlJi9ufkr8n/ypreFs2RjCn4LxlnqVATbJlPn/V0eVJL34eYdnSip7jMNyjtV6Qjs3MnRbh16Dx39L3rzjoW6PTXv36Sf6t2WVZZrweIHjGDFZUoWpigK7IujNdlaQp6+ynVWuU8M5jOeow+FCTw0CGPtzvz0McYEnSmdX6IcVCwvy2pKzl3YR1IAjDIB8gVEQoJfQFMGEPznmZ8TR3cjTH6/ftGTqGMrE/Rui4qGeAOQPKX15lhppICnZOxHBH4GpOHyMGh8t5m3cOex8DB/CDsWZkfOmuPuOzXl5e7UFN0sX7cJ3iuChWVUuBbFVmlKOoROqfskC/bIWTSLANmCJVUaodO2IvnPBe+/6Z7hzaNCNEgGSIDuiEKSikSiBCFnsmbgQDrJ18h4vMAdcnxcf4YPn859L/+7xc6q3p/1cBen0WerCH+gcAhLvgW7ClZFdiWpYgm+bKciFTFNyXNY8BnyO1eLzp7vEp7kjejh2IU7bc+9w4nY8D+M67h7rUUg8BSyaJKLEpBZiY59AbfLtunf7wGEZgwsOMX+Ee8/9n7xLqKkUsrMjQUQQcZ9A9XRMj4BnFFBN9SRAAupVkhIPpXLtMZIuLv+HgR9wa4v9NlhnyBNtlFxE/8pB4RKuhcDbWqZP7sN6Ud/AH65cJdM1gHC+BJcjsg7n4XSzUUGSr4oLaqZljq5K33K97LjyJoiODrvcE8OzEiOrPloyvhm8mEiBKDxLTMj76J6C/Y/FdtbgeMT/F3nwjshmdCZHvd2WF+MDEeJLXrmjxj2u3+fw1MH/B6gFSx37Yv2N7YEEWGEKFH6XowaDsPDgflOZMVATJgnouJb1kRIdstLtvALf4NlZLQeeAf8iAMvV9moPk1G0LxKE1o4C7cBrOTycp582E7TegAwvvH9+7zeOkE5sQnlmUFA79V5w45ZPSIkICkvbXKAlk0L9omHj4J/MDHaI8uQUMNFD0glK5I876wuapM+O9N8hUR9IUsx7gRj3sFqo8hcVlv7lBzKCIU6PRxP+g/2FF4wjmIs0vDxoOjN00lC7yhiaCUYDAhgrYM2lzm5G03D/xiH0XQHgKdL/myJM0Y+bA6IxkPTRWbMjUv6wmZ0l+0uHAfrlIDry3G9/hJBR32o6GUVGaZss7zYDHbWeAeYBscV+vGeQB9Bzr0ByDQuj4AgVNFf43Ja/JmchYTN6jYGArQwl+UmYH+ldwrEzJTETHBdUNrZeIkuOd5In8HHjpkKRMXVrLfIkIJRMInQ79e1nHSH6Y/5zgRRhkrwI0IJaXbBvMFaxEPaJ3F4tDOYZL94Jw1TmUMLmwgl6XoATFLmdnQvDo8BmN/3vA1eU4niA1enzZ5PBuc31kK8oUfQsWx4rCBJlmlTGjIizuL1M5mxrztm6Qz6asEOKjLV0gRQXykk3zs+ExcJVMNvVvVvAa6OK4DHd9VlnnQrAMa57Lsn4ChQvbdwXg9SAKPWcd2XRfsBmBa0cE6Tebgm6y1pL8AFWiiWZ4Da208RAAztklzyPiGgQKdecQ6bPdDG2NroId8xeOrlFCrFd8k/qqyXevatHIotLBBrPQZ07xOxwE48Z/bLMPsIpA7b6SGPit0K/bUVplHnSOHhLxSHv0LfatlTFjY5K1aLxfsSnQosPzwomS5Zt3gtbCptV9m/NHBfdavlFREKCRVfAcDdfo79tvHzjfbbp+f+MN4xjG9X5QMcAt2FhSEDfFBLnbCbvIsk7/vpMDWwmZGIIZC80KOcyMi1JwXjQ0UJjhnPH8djJNlqdjXJnpnQFg/yHSQVxtj4mTdTng39LDfSDFww2oSm4B20cIBjmVb6jHpTjZUxxxXd+LL+zVopHmIRw4nTJal4ZOc7WYW1NxekfPQtQizgQCvsE9qKvgQUpyAEXys60G+Wk/L2dHXvosIRcT09cZYuvun01HiPvv187K81hb0KthrfTdtxueB3vzu1DfqltHI45X8uZAjy9Im/4iYvDxu/MLAuXybh98dfqcCW21PgGafek6/8zDx4NmVWThovJJn8APXeCTW5L2g18L8YHuTjlICXyS+rpTk4hD+PbXzsoGqOpt263mwIWa4K9h9F2Bl/lqJT0QIxjqJz0GuHZQz/5hvDnxocPwjwBMuJiiZoYXcbm2h5dGe9GemzNdxCnoyku+hkzll5hXzx/TjdtO2v9F+yDohRhsPvRsyjbsuy7Rl5wWAX6paPoz0zAHUBZ3NywdT5uVYu++Eyc666xcVfpnr9hUdF+y0XsLRA7A9QrnwIcH0Q0PnhvyN3LzP0vzN68Bn8kEhEBBFxhwv6wrNOyyL/R5WQYNxaZ38/8dYBx8s+CHUc1otBTmL0mNR9osESxw6oHNBScBQUaJjIyfvPCTbnvscK+jGfFgypx8+fqvI84Fx3/wbLRyW3zi8td9Mc+A/qeDLJvO9k++vL28cxtyAjRe5G+XOWneSLyeHCa/kzsGYWgHThS6Xqy5XcpGXoOu6yPdZGuUTD84XNNXMadt9kjt1jtOKnSFSAr6HPJdZn51xI67OXHW9+iCxybwvcy6tcm7iCXS1PgcH0a/Q77Jcv+hJ/L+gw8phyqdPV33+9CTTttbYt57k06lODBCBzKGDw4ZIYX+R59aB3KAhIrSQR+Zr+pUH15Wca6y9C/myUF/pX9ZFbakqyLWMQgw9H9/w8RyvxMi+9jiwPdenBb6LHOJlSV2uTcvS4FHImyK/uLjiR/NXSB4fg/EEWy1rQ07hLgBbIFASdwB6AMNIB/NuiOYBgLkxZpxjDR9szCGPl4AnuXzgv50Yd/k3Tt5eh3g/qLt/M4SXxHdy4U48Tp69YKODvZ/bnE+wl+35+vWrSgntHHr6gGFw0LZxgO+XMs6tiqHGS9S7vTmf3uQ8WLHZPAaM/Vsyt+mv+zygdX9lb3DlZcrlsuCrgOauhElg8Y5ONw5pX8nnQSwxE0OHPBZefrzqzrybUVUrUAp0oQv5WVgDCm1LazrIQ/tkxoZYXjkxtH92Dtc9b7zxEn/DB51Dgcba5xitxFscjJEi5FHXGweoD5l3Dqw2/Hbiv236wvNIbYU5esU/hXztjJsNuccs76wpG7lhPVg6ob9zeHkDdr38OHmRfoA3hHmq6L2uVYMYbxxm2vYbsfFh/53S8+HB3HYSH4+jDfsP5gHTCprWVsaq9yKGq66Xz+i0aGeuNd0d/A2+nD9jw8CGIdcHc9rgEHIjtqjLy/sNX6Yu6GJ/mPdJriFWhh2Z/kGSGy/9vD/YmGtP1os78bK9d3LPEOgUkhzbC+OUEHE3iPEm6+/8SnLq0+cnDlCf9fS8ar1ULcTJ8RP0znHLubFmGg7i6TyICHgZhE7n9HcwNp8Ydyt6UyUWeDJSnPgo3SBfQT3VamMusbxFEfHARZdlrfM+s6iRm6TR7LPN3ieVhJZ2RQdvqMD3ICY3HOn/J/THjxf8+qY7vh5E0gADcEPL2rSyDokTsERmW6pWcq21hk4CgljtkoJ86NoYz4m8yJicNK+hiJDl2/f7+9o5dZjj7pBfWtzI2Rvj5k4szvOUr4PgPX6zcsdnHdmLFl7iPOZJ9EO3C+NnXS9aiZcQY9oxJOtRHUDqxv/j2zd5/Ly+3fT92w+J/DEO6mpdy4RkTbXtd3xh3JeXm5xr4opIGf+Jg/DPHLR/+vyJF07P8hxcSspyN8bNjfnihcNtj0H1ik+kb3/cgLu+U75yON6ZtwZ7G48fzyXm9fzpmTlm0++//0E8bn8CCf5G3no9/gFfPw8sxCEj0SrJI+n1+6Ef3069fO/AgX1vshyPo3Vd9IzOnr/tjufPV/T+pCf8VkmWUGD7RZ8/f5bnRJHDG2v29+8v8B9y6NqyqLZKrA9t+11j7PJ6l3beEHm3sE5UBf8cZ9gS/xO8jp9PRdl0/dR1fU5FHrLNlRw6GRsLvh8ccg7k/v63V/0N2BnXMJDHpsfW1Wsc6yzM0MnfA94D31+1eQyzOGz7DZIh741KQRNi6TH89Lxg70WKoXnRbhzfOY9Xnr1qE/on3R0w7wL/YA3agPtsuz5dp58G8+7G/Hug+0P/Bu3C3LOiz6KVdSHJ/+Cl62BOjii6sA9ZlhU+6D7GtMs39n9FeMVhjlVE0Bw6mbs8X70xJt4YI995STvnbdb4jCbzLqXh96ZMkwzZZttruK7oir+cl3MMkUOtLSqZ054f8Pv+/bt8WG3/WX7Q57g714QEy3N8R/cd/pDQ+/ZYD/54odykURXoIyV5yHOnAizDkE25rCvxOfRGzh/YZFteftwUvIy5Xp8Yy1VZT339y5N++8sXZRSxzE1YseHKPstzY9ifkeCvWuEZEfJ4YwpnLdrlsS24iivCfUM/vr/NGEaEIoIe4a865+znz6ELL05+/9uLvv2+s4ccgA1N5jHper3Sf9Vvv31VZ5xu+G8hX9tSdPF8v6a+fPmkr+wx1rXBX+B1DfJ4Re+lXaYtN2Ln+eBCLByXtiwKFXTu8ktB/+nVl5edOLzhp021Nq1LlWbepNrStHvt8t749YB/Cs/KV2ZRRSfPObPOfsY+OZjb78yhb9DYBz9+kL/kbOBb/4lX6+M/z3wcd2VKT6w/be0qZWhjz+0/L2u679++kysvWnmx+Ze/XPX1t6bnz1UX/HbHH17bbqzxd/b5IqfFNUaXxxYGyOPtdv+BDannT6seLxulOv9CQUwS6+u5eRDfO4E/me9D0v/t33zRf/g/vmi9fNcb7+nHeVfwUszzc/DyS9TFmmRb7MM39lwst4IF80N72NIAABAASURBVMdN////+J0XS4O8O/TKGBo9JXzaGD9i/rG6w1/I8ge11cE5ebkywIsILcx3C2trawUeb+SbMaWIUOA4j7eBDtapcDZbCiI0sCsmcAyhV+L/x+839k439LlrR8EBzfVJ7B+aaq3gSg1Z69JgLmISyEj1IfxvuIMzgK7eZSHUg7O4Ab8dnJvmfKlAxzHpwQJnyL5KXk6TKlqXSl4vWpmfIoWmnXohrp/kMwyF3Djp7EvDaSWG6Jc8fVV8kcTKuDTz3AIJ8Ri82B7E5Nu3lznuMpI591nrusw1pWST2xbyf+HZwvSVl8YV+8U8Odf/2wkzdMA/MgJA6jOvYCf7tc5bcPvp0+dVviJEzppkMC/d5XnMbYMX67JOKMjSoBvPDIPYBkSWf7kUGVZiGxHTXtt5In6aViSvGc/PK7IPoONXOvFYxAN/4Jdf8yczFRFalkq+F3E7YSGuNnHhzINuYrWhRWhnnJUSM/40TFop1EdXRMCj4bdArudUDJHgl3x/fIwnwV6RUqlSwk+scQP/BXs9j6uDffRt7qlO5jfpleeoO3ubiAefPgbyNPVorSntALoiQkHZu7B6yDe2122QTF727ck+JrOrZKqUMvlUDG4o1rznHJrX0/PlkQuMv7SetJuPO83Xc1afPpUQrSyphGdyExHy5WcRlx9g+g8AdeJLgc8EDM5CD+6EXuYVKjyrOD7LulAP+bLszAGtyAOh40purLLdzoeN58U7a/3GfuTgPMVt7hPrXlu6/l//vhCnk2cT5m/2lZMnvh+sGdZ9YdCsa1NFdimpiNSAgZ8lNnI6IsiZVQ3fe+/s2Hg+vTH47reDdYLx7fgxNnx/Y669v520u+8BB+uqmLMkeGsoMuBX4Vu5G3NspBs/QIGxdFlZw7DjAdd/wnjU3NdZZe2oD4iAwaN7fkf4PqmnXP0IitxMqz+dRoPrBuMZXM/3isv36tRuktPwQQcLcTvhEXApQ/Nev1zvqv/ZAuGv5pnHR2dyAwuZyYd9H/LE5fpJwNxnPMPgni6Z5qFHuKrHNTwGldzQSiZKwaZAXBlSFL7ENSTGKlsBTYjQz8t1VP7lPn/yd587XBrn76DTA1/BK43A7cfn49b4bnNpcLtxIyCC0G3uNwyc1rHVtvs+IsBwbchtD+iz7lbzcWkA1YU+SljNmNZSHm3oGVEmzvwigREl+5uuWfrh1ffut14RD/kUYp5kkONebOYD/qNOqhpdwXfAU0CE72jg46rHwUPXpIVBA44sALBNljkQYD3EV0Qo88FjgGM9xzvNLB/SFGFeQxExIWFPdU5EB0RDYmoeCsoJQz9zAFR3KiLeQVLQxOLdWVz1yzWg4zNbAr0iQOQuIsSH2p8f6zuQ6naD0HvS22nvTB5FKsjaICaZRREpKeTLdLalkLuuu00yleH9zv6at/Pr0Ti/kc7CfbKxOwDLjghFAO4H3W2eY3wb0x7XfoEQ+JqX7ZHtAaxTiH/wEqNojBRuVvFqiC1eMDoLlP+EtHMpwYsIWXXz8bh2ALr1AzoEY9qBztD1mUyD1DB4AzBVUMLCNbPKkjKEF7YJRYW22QeSy4GB0YdFoV9n02TnS+5LviKCekw5er8iYtYiHu2oJcPBCmTo5kefjZnmFsnTzIlxJ7rnqOCnxpGPDkSmgn+a+k/f5RQBBW00bN6cwhd1p56PXqHvYKwN8LABmRmPHqqaoD5L+3Me7g3633GEjE4/LTJSImdl40W4uOcDXijIcPgHspACimoW/FiUkdRTBUGsqaJbw44QVeQMK0v94+PNh6GUAn3K8jr+OFkkI0K1JG0BSFSVRYpANhoobMdQh3+Hr+EkJ3o/lChlWZ0ECyG7S3RJvpHQyTBQDwDnzu6ookMlJ0oJWYamHzo4APzNz4Swnv3230nOWZZCfEIRgc6LAiRIuKc9Qglgvg7GVKQEUw1iZ9rIkHG5feCLe1D8gUzWZ2HzDSkbuYPmAH75wNgtjU1LljI7cCGyxrSgtKrkgSeAk94T/l1JnkjGM3TaMEUdJXDHQ79TCsZoqiijSOB0SRsPrAP/D/zPLboPF0CAkeBWyqKIVABSqjOPBTxKVjbTXbb9ZGx0hHkzZTsjQta480BwEsNBAvl+56liY2Psw9xhR1lS8gW2v6VQKamCH2tt6jw8wJYy5Dzyy4QTI/0Q7D/paZ6Ob2YqoTHLAQ9Q4DiAU3ZjIgOV5Mv8HO8D2zuJFBFuVh8UVE2VWcgxbIOD9YwI+GM7xAfBs63Bg73wRYcwEWC/ZqRqAaAXenQmht7hA17QV2ivraAT/AlAJc4063TAJEUEG8gmyzTdnUPdWXKocHLoZf4R+Na6ysoWDfiMeShfVJcF3mm1JHBOdGWIEbUh/6bLxia2d6mQP3QLteAS0IRMMIiXYzSwyTrISI8enYzjTjx2NuOlWIdTJ3G3Lwd2ZqILAeiTNuTS9kbmXIc3Xt7uzHNJnJLcARXOUuCAiJBdMKZCoSwpIXwM+074ZAFWRZhvB/cQN8gQOUhyQxeRCkDKqZfnQ99nYTOOTNJfY2AQggb62i8dn4p6xzbnVEjyb22uF3glGuAP29hxWmYq+Ddknbr66ArashTkdfTY54Pwif1ybsALDjKt/SmluuXT7pyl+LtP4hNhx4FOfkg9SWLLniYpmS9OZBzk5QA6tjzIO/oLvcSVxEDU973L+WK5FmkdCvOheSVfS2tgwZNYiuvgodjyrLf5deJsXhXbLuv/ydi/KEmSK2ma2K8KwMw9IvJSp7mkCGXIlaXskCM95Ps/E2e6T1Vm3NzdzID9fnhEVvXpnpG1dHWDAQq9QwEDIiIbLzQLsndtbLIfxNQO/dFF3SCHUMiGVVJXxvcLGy9X6KGKSiuq8Jpl+FdgI5Z37B24wnNNTMcE8iIzvokoUogNkwedvGFCubWqBp1S8EGEZn/ql1m/qCBnoFdEzPLKRuB5bly3j1gZ9K86ONgVF6iqyEIRuaWdPODfngnoYFkNhDPggtkexJDwtQGxaZcGMRVZsMEh19ntLtRalciBeNNH9sGOzegh+31nd2rDTgdjp2NE62L/+AXZOrp/zapIpIPwgWxmjfr0j7k51pYG7QG7Q+ZjOjcODi7YfvqXPBCBHTE8LIiXIfvVsQBVuY/4HlAw7zkueJ6fCGJN9KkaPkS5SgM6R+9CXWLhBBqxfEgyjxzMIB07QS1CttkO7g0fO0dLKdEjVKAztJEDTK+AO3Xfb/rCIclKrCCOHh68gQv9yVOybpbvxrx+kLMxvAK+pTQV/FLo5zWg/zTrFdtazjc2Sd1nDHgzPnY2E3Y2Ezby6Y02H5ZeqSsY9Qnenwcytn+BbqePedTaVMnRGVWBHq63TfqRxNLQ5zXQvh+MA/htt85m06HtFgjvDY2C3shhZDbHInZR4SdFFLW2YtNFBV0SR/c+lPBz2Yc1/k23WoKY3wDGIGNrY/x14mL2pb99f2Bv21UY8cYGxw17ZQa0EnYdeQ+VUoCEzsFz6Mrmxr4N/D14Hqpl1crGie0gAuc2N186NOiXjZjos695mL95NNaUdUmJT0RoIw47m7mBLSp9SlR1ZLtt3oBjrDH/+/CjH1JrZ4X1xuYjQphdic2T+Snxa2XTvzJOaYHlEF8y3zEO+qbsH48jDcu/SeqqrZI3HhTEW+8iJw/mH5hRk8gSUdChQ0foLdmWbxzsb4zJ/bgpsdnKwVSwuRbEtscsIuKjqpJFEakAxJppXaoiAhAbfBf9fH7D9xdwmwb/GrLYj09PJzZl/Vs8B6J2wK1DYaPJMlyp67qSGwP+PgC1XBc2+SMKGFIpRQ27lJLgCtxNmWiMIZPCiYNYjw0jO4YiQt4ELtX9h5IYWpBXQTnvcu9byDGwEQOeczbiZicvmWfJpsBeCRTzRa6EJqZWWxaz0bo8qOGnnXFpnt0Gx++B7SPybmeFDhx7Ye7YiKdxFEUUFdrT/irJAd4CzcR2V1n3TzpWNMCrjfZWVTKVQMlCvO56fn4BH9sxZjRCiawbY6OUqsiQ/yV1naS0M6/ekCEiINslDbW6yPR40EbbTpxaBd9RSU7bBwo7n835AdsJXlQpFUp09cFOx44b4972FBuUtUA3ihbsk8hxTP5dM1bR2feQdQhisCND0coheqaQauhKjpo2kLQwvk/MZ8vS1PGNaUES2y9a11UDefrR1bkndokwkYDXoHfIh0vi2hh/6TbKnhudZy8z3u622PcN3FRAPELE66MqsdPJA8tSZ7kwFmXl0cE4jfG5tqZvHMgH6/zCmGmOFcZGLUO1HNA8sBVMP75xkwxYQ5XDvEc2+0VerJF65RCjRFUnHgdrkH5IQb242rIoIpQl0W1Xp3HncOrASYnhbAvHzs8fV11Z57p/LasKsvvPgE6evWsnxjvrAKsS6HKQjyo6N/TgEbpik/fQlUM8sa62f5+R6/31qoMYcgiIq6PvZlrkjQd8t66Lal10ejypQ+hKPQLPtcXF8w72t40Dv0cUBVBKI2e86vc/fujvf/yOVaWKTZ++PUFDzKuhl5dXlRLoHfh/KJE1/dxSga0Hiu3oIOxrO1Ts5B+UiEhih83/5UnDemDTg/Ve75Jj5T4/HjpY41re08Mj5dCFQwrHe8CDAJc0NHlmKFD+6elBK/H4/PNFry/vqqXSDhp4kzaxuMMrItWWRd85XP4D3d7eX3W5vMrra+tTS+P5XY7nQexGX7VfkQEZ39/eFPQ/n550AkzXvM8cmC5LYmekIrzdd8cnK7kvsnDgdIPmTT9+/CAvvMlyrxwAO+ct5Ckho/F2BveAKEs1Lcj47dsXNez5+vYHthFwKMC9MD4OxlwjhmAnUSsu2y6JxevVh18+zAUbhJ8/f2on/1iuzhy4ke80+6SkCt1An9T3354UZZdi0wnagecHenR0369Dg/VFiVRib/+2bUnhy9R5rUrkCuyFs9SJY7yig1iLCNZOD4qa2sk3G3U7B809uvz//Sb6ndYHXFolYibBX8gfUcqUy7b47WvXf/2vqacnad+f9N/+5af+/t+73l+bDvJbqqBNkZDCc/eVuoGcb4w3r/eu6Hu7Vf3Lv1z18+cGjRTsFeRJzD35/ny5qPP8zJj6b//t7/KfRf7BvPnMYXnHZtavkne+EWcP+K4RXy8/L/D88wNLPT0+yjFRiNMO8dv1YNx2XVnnHeRx03/ncHrwLnZ+/KIz+GNIx76rtq6Hx3cOxl+1rM8q9RXZaJwsErkP/fH7i/wDkL0Pxk9QJ/3xxw2bH8oseuAk+fv37yrZ5Dm0EyceR777hy128td+YLcticWDsbLpwoHoG4dIr+QW/5CJfVTxl+W63t5ln+zI9/5+1eW2z/HvNkQQRkTf4B7yGrejcyjlayd385Fj+fzQ9PBQ1Ij3TseIVETQVhXZJQ3aQhWHZxTsEaxdrvrXv/8hSCpY81/fU14PuL/ALyWxFXZAGNKtXp5v5KUNWxBb1C3MTaanAJu1GUyIp5GsAAAQAElEQVRESCswaVJZS+F9rghXikf4lwmRwWPR2+tN9lvAy4eCpGJ0WOVxNiBU6F9b1f0KifhluEyfBBS+fnvQw2PjPaJxqH6W31kzwYY/4k29SkiNr9NSuIuxVHRi7I8e8L5pYJpIkc9Sj+TwL18eIFDk/kFDhBTBFza330RxPkpq+PB8Psk2Txj3SSzgO/D9RW+8l23MFe5Ds07g+h6cMYAlMV7NB1LCZbxTSwwtDeT1e6jHsPFN9v3S9c4BZUKs0t5Kam1FhTJi6lOmwcDLItpoJ2e2UpA8tEN4Z6wIvYNxaL6O2QFjxECEIecLgW3oCm00vBO7hCZxIXLsMWP5ehk6iO/EzrCTIaFZyRMFQSpCN+Rb4I2JRPqScYWtB8pEBLzEIwTg7A/DCH/s2phfD3Asn/Op84vluN0a7xhSW4b+t/9X0T89LfqN+fI0iUtvl/uc0pHZeTCIlVSoxBCiIEPD9ysxUKkLWUa339ifOvqGrrv8Hnk7OuWDPY0b7gklsh4I53HhMSC5V0qy7P3XWIgMJXqvvEf5bgzNy3izQBe0GsDHI0E2NHDA5/P/7B4oExH/IYpJHtA5SICf7PJ/gPuPBNx31tEx4k/6LhrcZpwdw9ohfv6sn2WUngp/VPoGKSvrZvnZ4AffDS4bbIuJ6wdgPpON5h2mEaGA/oQIMPh83D9uVNw/n89004ETDTsTq59nG91dxkzy3eCes82F/wDiw4ufOO5j2Yx6L0s7vGpJGTfg8de2DpLxnVB9d9sEENN6cfdz7wd0dpVaNOszsNsd/GwcDDpvv+xFISIVE2bTL73M7yBod49cmhCDbyki5OvfyEJFQsNJrC2FJzhB2wXEEE0u3sOdgbn/hW5E/KI5kf6DL5OKf6iPiNnPukWEEpAvkPkoMlRbAerEm4rRbrnveh2yjhFSJcNU7FboYz0JH9AZV8ias25MXLeZtgFS4PD98WA6E6iaivI16H/v4/6HDmaeg/FFEzIJgLk+rg86wx1ASIhFBDj/tv3jCX2TtlBmkRQqJMrWSEzlzz6YWQcZxyQjXB/6vDKTPpX+SVVoENS2Bw/zE0F7FnCKjGvxDuJ0QwfDzmaSY9PIEfQH4W43fE8lVXz/9TPQCgDPbb8kQTiXI2JOgoFcohwRk3epyIhupjpgYDhQzLoaKm0lU5H6Bfp1QZlPAnSdPrSOBtj+er7b/FcnzTZ0tX4lUyVTGRAxCvIbv5sgdbZNxEeb24HP9oiQ2z9lLAUh5Qsi3BK63ODHJAC9u15FCxPSslTs0VTQL+iGe7CfbAbk5gaJVpsqKyPzi7AMnwAen05OcKdI/MMzXfimL9+d2NwY216QuOyeO7F5YyG+8VJYsbt5V8ZFa4U4EhtihzbyId0he6dmW0XElMk2sSwopIHAbjOA7C5y24Bvt1zU9IkzZr35R6QCSOSNcA1I4s7HpUnLhQmhiA8Af9C4o8/ngsQoEYGyA9l35D6mGHCbvrw3jVkuWYyuhs4rBwdLa0rqcIlsE98P5i5YTDxBViw9pF2DRtvQvF1tnXbGSGvWxTVj2iZTikhZzojgLuTqOrBFRMj/PKZuLPZs/w7dA38YMNnE3zfp5pcz4r+UnLGhqZXmZRk7QlZipgBuOqCzI08WzTxXyHX/aKMIuGPDQp+CDez7HVua3mQMTTM4GBOW3/JZbpddP2B0kGf69Oddooig6R4jLkb4maqPu0l2dKdGK5sgCX9E9aNKJn4x3Pskdou4l399Q9o0ZgcKlmGW+aI7337ZGiolWPBVrWvhXpTwsb9sl2F5kf3Tx3RSRPg21ba+84EvTE4sEEf4x7pTpc4LyzBv6ITgU9vE6TjM9REBv1REQG/cdcpUbVX2kfnLF+0dOpBRpOS85hfU1gp4SX8pC0DfqWdgY/Tf2DC4sVkfESqZvOgXrcuqUgr9Kv1Cib4R3IkXy4S61CEL9CqxkB93lzsOOKYQUsx+5gMjiTjtvCRfdePwwyhU8Qn0Eny6imnRBzUU/BNXhPsLmxxAp++VlwDGIUhJ48I4W1qIItjGHeIJ/RedOISjBvrImjnbO/FXyUf58ezKjjA3Dg52Ytz6RYRKpiJSBTtE8MzdL7iGWppKpu62DyX50372b03r86LPly+P+vL1LNO0HB4TQb+GzBkpyx+BtC5TvxLDjTFvEo6vTgxYTkPJSqwI/Ykf5s2NHHswtktUFfiv64LOBZpSxY7FOga0E2p+M+LW2eBwDB7cBy8mkhtToaKIUGaZYHqJPAG02ubLheN7Y1PAthoSsnSHgaYtSqp3+6TTMqCRKmwOZoEDNCIC+jTxuVxuvEDe5Le1ZEOgEZ8Lsq9rU+NFsU5fHvj4qgsbXPtxyLTWpSl4exswzyxaTwV9Q7hFSAOMaeednPP+/q4LhxfeDJOQjbx7RfYbG6Eg8RkKehimb4bIowcvfpsO5qaDGEl4mfayVJ3YCFp4WS9UXC6X+VLt3/S7ehzv0mCDs3dph4/ttNJnQV7nOG/SJTbwJsmNcebce4BnfPN3DGQpquTMA76H9cVu1jlCdzldoGRZb2zk3uBr43t8u06+0MHx0iFMEfsdEz7bs6QgIaSd/mnY3TJd2GS84hPLHcTBjRf0G/Fl+oOvDV63aTvrt8v0rtjWd9MyTfuko9MNf20cqLYllKUr8K/YXB/McbYnZpAv4we6lSyyzK6LCNkWbSnEQRGPkudHtqEKsgdPMNe6VqBJkfi+gOeWmPaLCDkOd2LAm6HW8XQuOj0kNIcSE9g+bkc1XuSZDBWKMCTkjRNsFp2nz2/Mk4NxknTs+MZrnc/59Z1NNCnIlwvynIjFRZCZNPTr6rRV2Q5pW6APpIj/K/F50/6RbxSfHSjgvGnbMdBFeuNw0K0LOTmzKCLg0bkf6KSpU0RQLlqWKrHRAMKszxJa6bey0ep4Eoe/uw8t+k2h+3X7iKdAsEoMhlJubK1qZb7T9N+hgK516MNybwpVeFTsXrSAt3z4pS0VWzR9XvFBtxJvy9q0MC4qYxxWyjJAO9THRl67EK+bICzHQSDGfKCiY4tKPqnktcwQ6gKH3L9Bl2bd8NWNTZTbdp12Ne6CLKWUGSelJH1CUqiT7z02W7U8iwKaIvbF5tE26TjOhawnSe5XuPMhFvxsvBvzxY3x7Ni2bZeZu6oyUxmhLIkcuzxWNsbQgGdEKOIOzh+zP/O/fRbON+hom1u+jCYptJMPBmNAXNZzsLHb2aD3Om5MeaSIkAho8/j69Ytu8ONRojqTmFDSnIookmL+811cEcG3VGpl4/GRjbUbsXnlftF6OhMDd/hA0+f9Ri4tpRBqY/ZrzfLCBpduM1/YhgntxN6uD3DB4YAykGMhn+4ceIu5yYeBhVgNwH77zLemadyIgMYgPg5oDAVUoTjLO2P9Qk6+Xi8qpQozS+BX5j8K2nkPER0iiu4xPISLKNMaqZj/CnPc0IX81T3nFolqLeuKDda5Znl9eyXvv0+e4ooIGef9/YJcG3hVpzPAHH5m3RERath0WZtWvw8Q9wuQMKdJO2PffV85xHrhAMJxV8F/5KBghW8jrqdNHBdFqoyZQnx0xq79nFHVsPn5/KAsqYRuZlGgZ8kqmYmkzkar6ZtPJ0c7twS4ts+V3P/jj+d5kJ3UlZIq+OCRw4+Y4wEdJfg4F5wU0N2YG8YoMv2kj+er3rsyjRvYBx8Qo1KCEuSlVRnBpv0bm/bvyNOBux87m6zruuiEzda1cfBzUmWMjyHRmUOcZ/q8THh7f5MP5sQ1iHuP91YX5HVMFd7NoMu6JshLlo+wmAdZo0OM+XlwsBDDuImMAfkiQUcxeB66Mu/5wM/jb2EOyoQRn4wyfQUWuhRV1meZQf86Y0YKuc2+vBALl+sLcfQGniRy5xsHj1kCHRtjqWJL+IawV9L/boeIUCDH3377ovXUdGKDfsUmJ8pZimzjG+OttVWFZ3GV0nTh4Mux35C32OUKDnretPMe1Rob1RjB/nY+cLwhqNrS7nPWsurEwWWWgv5SRGHee0TGE/F+Y466kLs2vXMYtLSF+hU46Rub3RhWPtzboY8RITvQtyp0vxJ97yV/D1k357eK7U6MBY9V28oHV6M3kAK5UqUO3hEusq/HEOPK9pEik1j4iUzvujFfHUfXIK4H/qt1UZa7s6yrY3EgkW3ngxTLJy7/0I+BppmvlnVRKUWZdQJDH3te9YPDcNDvH2TwX67wgdo7OWaDdx+HhKKDtj/A/fHjJyyGShYV6A3meHE1xu/Dw4MijBwcsv8EfsBLHBJ91fuVeGad+vCwyO8p61qJjUo5sPMiqZG7BH4hD6U8Lg4OXAdjTVyRyTgSMl8mmM23b99p8adLxJ4hJBkc59+/PRBfJ12trBVgHAd8xLwn1gaKGzQ3nb3ebSflnINSs/8QV+r79y+K8INBqgSec4LXiBbtAZ0Xcrv9cL1uxM9FV9aLtqPnBfvN/nNePhPjSzmr9JP+9uWk/+d/Gugr/f3vN51OoZVxQMrCJz/RcZfpaealVG2Lam3g3+3g9WtBlko8RKSkVJaCux1DB/2Z1zhE8lgKmk/nM3ZdVMi5JXOOidaq3GaAlM7nQI5FA1t5DIUCuvfPGb9NHVlzXNDv8r4xZ97B8RLwJzC0nKp++w26EuMdxrY59jsxtte1afqeMWH/gDI/g7jW1JPcMgY6DHkdaB0HvnqE9/mhapnrbGlnHt37Fd9dGB9XvbM2ZTqU4XK5634lV+wbtMiDnTz5jszPzz+xYcrxECHV1tAwJfNHztGl1+dNPzl4PrZK/aIIEJmz7WsLO8j1A/wkJxpcZ8Cssk5MZcRzpZ+4oM13q4vc3pBfXts4lNDr97/7vU26cshoGXLyklZsBXMJvssiOYecqVsZwysMVtafEcgFjfEht+kGYyCZP9e1Ks168oEMqOspkSsUHIKK6+9//0mcvVGiLswz9PRl5aD9rBWmETHjYJgG5fe3d9luUy56uT5SU8+B4a7MrRcOSg031omaV8hy+AcDrqwfEz4y6H7NIrHxWWfcSffefP+mgo8QYT67TJgTC0XnhxPxzHggP4bu/+yfnbXGALH3wVwiWoAQojseBn1Tpndv77qQHzxOZiV47vvu+LZfkA9SdBbxHHJMGjciFNR6bG9ec30gzZttNiHlPHFjfWqahrSS9DVe7wf0NmCftobc/Jj+zj7VhYPsKznF761+F9tYBN+wsd9XWSYLs0/8iCC+AluE1jWZWyTbCPWhrTmvWFe01/2ycBLd6GPcouCfuCYewlnW3rsoAgPdDz09rfov/xzE41WtPsz5VMTflJe50TlOGkoIRwQyFDXG2E6bc+LGuwbNyFrVyGWFpFNZ/zTmjuR9cWjTMTbVpWs9N7UVGsyRIq6XpaiCFxGKDHndavlsQ6SbdQtxm+IaSP0JZhhBJwMdaVZESHwGFvrE811cnb6GMSdcDAWecSfQPrtS93mnan6omnd/JY2m4fInmL7rfq0xRwAAEABJREFU3OY6P8PKRYE+jVYyNCv4+tVGeSJwxx/TGRT1V35+dpvvSAwObqBgGubpIO3o2kGys1znsvENSVB+QnyU/0p/lkl6o0uQmPQjZq1cN9cIPJeSskOtW4efPq5Op84gnXfqLddHk+g2ITOUeM/P4jLOXyHizs+3CXIQ6M7/U1fzMTA6LMO/BakyKtwX8nKb7TDjg4qEecmiBCEjqbl/gjJVCv6VTBnPLa7z3TpNWvBFGj4W5uPmIjZznEnuW2f/Ah/3DdhYR3eNCGSSuPGlX1dQCoUsV0F+87/fQ77c3/yFIwY2drmTWH7ZGwTXCRoRoYiQL9OLiPnsduNDAsGlglzmYTy3QVbCb8wtEvRcT1f6ytU6UKBjc9cbshRlJsn3kO1j2oadxNyhMzuCaBrcZn/ziQg/fjbPvpM2PGHxyXrimI5j+bNfREyeEWPi3esTWqaJI+Ryksg6eKFS7A+36QP/fhcX7Pg+6DsAiu7LraBXKVUFyAzt6HxgnG7haI+AHpB5p11KytDR2bJ2DDwAlwdMDLbJwcY23eeHau5DYvJ32fR3EqjLO6vDbl7wsGBwk6GkdXOJbtyMk3+pM1JlBWJ+4sqSylLmePB4LSV4Hqq8dCdtJo8E038HL1ef4InoQBb70mDZ+tRtgNtl/SJMq0CvKD5k6AhvP0Y4xoc+6yNCvixXR6+S9MtUYTMjs2C7Kt87PHZix3iB3aePqROD15tiqKY/IegnmbTlO+YG98BXuyz7wdiQL1gnvGppongHOg3ollLkNqMN5Nqnnw/iZMz4MX5GTp4RMWl3/Gob+yegg/6kSxkyTQu9f+WBMemI65h0d3VsOsvI1gHMpUG775/PtoEXEgf+2MGfQP+BfKBqILeQJaJowLhTbzDeMDGQaOZbirAGUqK/J+jaKguHysKoqkx5TWPomPTpDIGIlK+IQO+mLDxTpkmwgqe4D21sLGwcePll99jRm+4RIT7gWPdQp5N9aejI7YXBjn93fGXF6SI/+96x64G+5n1vG5q2L4syk6rQwfg5GBs796AuiBG/ON9YPDnuKvG0rgsvPchNu21l3o4F63jA22Xzs6ADhXZ0N10kdhV8sAf1mVVZCpCMH8o8lxlDRWJBjpIyTdM3vY4/ryyOTU9cruMmxNCn7jcWzFOGg1jANjt6GCcilIBpGnfSpD3tI+pdRxcd2K1gj2U5KUsib+jzCiGX/qzzuO3oYRjY/sBuBj+Xj77VizJeVmqTSt1VSkCTF/Sb8EufGybTZ9BBHN0vLMVCwPV3evdaf0fGtJUXaNMPS3U1+t/pWSY4wKcATdWDGYzESO4T4VZwybW2jRfHmBW9uw7qaJZxT7xgZ0lVNl6WpUgheICDf62ruBKaGakIGvlgArnPrC8p817aora0iWO7CLyI0EKdcVsrWngJE1GxEyc78fmpg0BO9P301QDHNsFUduO03448xrPtPvH8XIlTj0fr0dqqA7oRKdjLMRVJvNPpej14GdvRjV5RZJnE1VEmIpUTT3K/LAWeh3x5LDjOTesAF1KKCBVw7BdvTGdJ6A7oX+cLvuUuzHcRpibwy1y8r+sq27GD8NneoWnZrG+kVG2n1lToy0e2bUQoJJlnLQW9hu4vjZsiQguLeEMhBg/stJFPrryIYQpwA9ncdyFfLcqsSuRdeOlZllTDJ7U2uV5K3WNE8nuH5UJUBf+WdZV/ovxuZ2jgr8Rmfk7KhfhbllWROV/gSEH0KtA7ZH/7xWxjY3if43SoMW/efVfgPaZuJcWGFvkQ5jvg+LPdbZvKxvbKRonh4aHNPxt35oVncHB442XRdNuyqGRTgdDKRntDv0dewJ6+LvrybaVP0/kRoF+BnmkXbGaf+mXxxkaNiD3XtVLkC/foIFdIyWNCu0w/v72+cd8VkXpnk85/nrhjrFo1cTodN15yrbc3W97fNvB2+U+ZvnFg98am6Y6vCnwqnTp9YaCSif1uEyxfbU3riRxFvQeDabo+S5H7mX9ng8U2ct6XQoP3sCv5cbBxEhGKCHTYiYNdg3zjn+Tf2Cz22mQnSLJIfrlcsB/qK7FfxT8eV0tblJFT1+v7TlwM1bIAxajQu/vOMm1sflbsqRAvvKtW6AV9eZyyTj5LUyXXiBfUdS1aicOVg3r7qTUEkbRjF/tzMDesbECfOWSyLJarj52176ZSDugMKX2wEjKdwRyOOsja0TWhFErsZjv5nlmRF1uQ/67sfJmfbWHbW+4TcXFio21ZVrkPZlNEKFQVkYoI6Hb4H5QFFJmuZfOmpu8DX/QxsHfX+4UDjddX/Xx+nc+1VPALHfmE5jXAhSwbzqseHoGHs84PD1raIusbEdqR926Toe12zIOMgR8jpX2/anQRL12DjYVSUsnB+plD7boMdQ5jAxs1NghqG3Jdo36wkVtqJ7ZCCxtd1f5mvNRS2NQ8acFPQsYbY8v22THslQ3uDq9gvG+Mz4OJdJ8bhl3GsS4L/vz+/UmlSj5g//njDdk26C1yrrR9S1bkPqi/cXDzKtMVzFZ4rmvVythdiQ3TOqHHiefHx0W+d/vf4xG71LpIGuokLcvzyoYbEaHGPHzCl20ptHc5/3TsLKUiyozdSlMlDhl6ihgiTD5kfEDOB/oFdUU39LxebhqMqbuOSZn6m3T1b8q8XnXDJ4PYK6XRh0MV8u/Ly4Xxvul8wpfLSn1ik8BON3ltc+UAVPRZabNdDI9PJznulnXhnrNPYuvaKvFxnvpX8lbax9RnEep35BncUwdxYllu1y7n/401JVMt+pynbkkH6/AHB3pXNhdvyP3yfJV/u8W/MfP8fNH0F/2FrZ4ev8D3USfyTylFATvbecfvJavO5zN5o8qXc+Db25XYHNrI86+v74oIud+JNYbbf/580c/nlynnuq6M2bNmPGOvd/LjvoUubMC/vuxTpsFBycKG1vQnuf/MoWlCs1Xbs0LnwMZvskwGyzXGgGdyWPfOHHmRaSSyttqYW3a9ESMHc5DtoEhiY1cffdrHP4z1+GR9q2paWzF/pbZb0BfZ2CjvrP2E35Z2kn9w64G4XNemlbzROXy5klccj6YfkIjgS9KVdfXry3Xq5U2/mlJjkGzkac91G+MsS8Emq3xZZtt9Z9zddTtcPeVsxEMlgK/MV508UDK1rE3LUlUhXIhDEa9XNj59qPvOwej40NEHXgt5Gef4I9czfORxbZ6Yj3JXLYHMN3Tf4ZvC5eAOBZuOiK3Wqi7o9Pzzyhh+By74Ypv22jfJ/rywIXzwPlPbCq8G3YDeAXTGDAOIufvbb4/E0aosRY4T6/ry8qJ3DkoTGSyT5e0cBNu/PlB78/wJvDw/I1PXt29ftS5n4MRz6Lye2AoIXbD35dU6HLriO/9ZXY+L15dNby833S5jxtuVO27Q5a0jY0JjoF9RYazZj3/8/VU//7jq/XVH9kMFuY5+UVsk59QDH7yR63cMuXLo0ojZWis67vDtemMOsPwPD6t++9tXPbB++e1vT9yr2ip4DWxQZHrr2uS+pCRlIAvWPxjEz+j69vait8srY3JlY/mk80PRlUNChFbyb4XAA7kyiQe6/foc5AVXRYhxcQU2eNCDylKKTutXeazXstKn6J0x8n55V0GHpy8PMr3eB23Y1mOe/Do0dDAWLNvXL1+1EFOOnRuGfGaMZynaWP9cOSigo86nR63LSi9pA+eDnBybl+uzTmfpb397YI1WVZeD+zpj5v0tOGDqcm663d709Xtj3C3yuHsnvn7+eNexSyVzymmbdfRtrd2fs6iUik8PFfxZkIvggH5TbV2eA3vfVBL8yKnHgXCZRSfGtPWTulUgxl/l8fjl6xd9+fJFjfnjwni/cFB25c4QU2ZF7mRuuOnnzx+yPK2t+OwMz7OevpwoL5RXdDip1iIb5cpYSg5aDT/+eKHvM2uAJvN/Z31ppIEc3zhcfXis9F3kNehGjvc4cw7fOQCxfHLwgGt5DmxR6wqfBdmKXl9/yr+N+O37Wd9/OxGPyPWlqrSD+kViD+3ycmi7hF5/bPPPxz//uOmP35GH9cHXb6u+/22VOBTzb4j+67/81O9/f9bvv/8+bWxb+sCsVCHjqm9fv8o5//nnu5z/3jl4bFOeqoV5obSKbAW7r8R/04U1xg8OzXcOIzvxUxScOe/67fHQ//t/TYm55b////9VB/Pyjx9X4mpRg1nNouo7oHnFpGv7bcxz/q8CDpJcOk7KUG2Cf2hdi9p6kzjcti3fX4cEz+Ecz7rot3960rdvj+jywHhrCmwbrEsTEBck4RvET8G+IcSQsL3AKyls+oiMJ/pRS1x5HHV3Aqsga205D3/N1XHMspzhvIuuYEhpeYGSjeeQjAgsrSjAeuAA/PGxyHF2sG6OcH1hjSqBDS1JrLUfnqq+fl/12z+d9fCUcty/vrwzr4nx2PGdJBJERMpMWmt6fHjUV/w3BvkJXy2sS0oJBfJ4bFfmGpokJXmfXshVGGMLNnWuC+p35vRQUWaVuA+FHJc2AeJS32VfrKumrO/k4JefN22sK0EVKQiZH/S3f8L+pyeqFr2+burk3GFC2DkioBPyBXXGqFQKTyHd5Qvo3csDv46jEGfw2C9iqmBMNuIP5IM+AOnAP7+iSNE+yANDiQ2XdsZeVb//65W8dSjo0siFdZES9QZ+H5AYQopOIQrxtSqx2Y313kG+FNdgTHbm9b5v8NkljBGWawjZd3L6Pu+9H7qwD5YwWhfoZNEOjW27iao/AZr+tBboUfX0dNYXYEDP9cZVSL6XpKBUrYvEfUy+oaAcyFtKZd7adCGnDfoX8tO6OvY0bTkUiDtmXrJ8Az8Ivd3Y8QfdVTiALLxbXFg3+y8ZOa5RUcGaJCVZ18I7VcY0mo6b9M6a70YuY6oTZCRipZZl2q+UJuPGh+wjiiJCEGI4dA0ENYiniFAjaMI4SkWAJyFvR+6DcQGwTqNqfu6t9BzzUTtrw43A3Mgvmff+kJfLWcFJcLkJWYZSB+sbXKKdsW3/Ws/Epi3LR15Kffl26P/z//2KXy7aiQOBW2gvyGhwnx2enTVO5Icg5Jcra0LbcD92ObetDJKVOGhL08p6+MRc38jJJ96fT2tVxe73GEjZD1fmy95vlAttddrCc6PXn0JGKSR0QCXufIZgzofiv/lExr95/seHkqn8MLRJRIQiYqJNmrOE4T5oG9cG/aj+P3376P4f49/ZzbaIUFCy4xwY7mcQ9eZN06+P8f5a5z5udL+dQWroRKWfDUQbn2FSKiVxzF33iFB+2OFOLybOEJe/DBRBk23fhWVCHjqUaOAz6XOnGh6i/t7J9Xeg8eNjOi5a3hlATP4uu+5/BBFQBmlHn4MkNBhpswpOFtZl9x3gdJLPTuBZ/wmUPcBD/PtAzLyXp96znIoIk+CeBF2ZNikkQGuzw9e0OgPAz9bOvHwXlwffwWjq8A/oVSaTUoSdQ8m9MentDJQbA8P32XdI/3h90nN9RMhyZqYSycAAABAASURBVGpethXkrfEdQrI8kxYYvk/jU/7zE+gT0Ml5N84nOAlN2iHaxRV0RwIz4cmfmAii3k/C50PW8UACx0JEQFdA+EufF1TAEP0Oqjrw52fyn630EcAnoeM+vofr/kSfpY7y5uuHCDDirk/auK6kD9WKCJ6sBzc+k2YG/kx1fPcX1WRMUP68f/R1naHgwKRvIQYCfpa7I8cg9tz+V4i4UxuTwUBvwydG6CBm/VSZlEq17H66Q2aq1qrW2oRCBtxI5gdjeMDPlA3WxeTNKvkyiMs4O7i2T2aBVlPJpIXP7CRFhCJDSZJ2U/IVEZq6SQppesSe+iu4O033NnTw5GLojLGIUP4VMu50LCSABWY/kGSwfPq4wpjBg/sUKasU3CPENfAVEYa/7gRCAZ6IvuAlPgKpArR/+Ng3N17QbiwyBn3dJ7HHsjYtvOTZBwOCB218VKC5rosWNv6S8sCvO7nCk8zA7pmpik+M07jvbN6NqZclkRz/dBNo8uV7IJfBbR05QacJefn2Z8C4Ay77bjjg6ecIOlPo2Nb+9Ca3be32gWwdmW5M7ldeTH0fPLuL63dyixe2Lv/JTciWdwAxJ1AXyA6SZcM8sz3iXmn9/+qnqROhVEA0RHpsDeJZ8ktbBI3ILJlPEL9VjqlZxZd5MBgo+ROq9R7jBzpaN8srZOnoZ4yDPGuatRQ/qjFe7LvCmDGtUGggq23rP2Fy5aUrIlSr+RYl8mWkkjpQJ41BR8fFNnPvzkJpZ1G9ATcW/85P2ANbGkfI4q7L0pgfTU/okwpo0qQQZYEPzY4fbfeDvm6jWhFxBz/8Azj2dvSzPAN9HV8Fu27Eqzc17b8B3c9umTGLpeQ0oZ8xn5blrmtEKLNMflkKZWwzD07GrDOpg68BnUr817Wh3ph6b/tNkVJZ6M9c1ennP01TSlGWUEiKqNh1gd+izOQ5sF1nwXhMyA/fRAQ0d2LiUIHWiu0adLOIfgEkNiyzfSN+x5SCb+x3ELc3FpauL/Du2HL7yGUDG/nZ9hWXy3Sl5E9XpJAvhWjKImIl5TltkCfE5fqB/oH+lp8itVJIigj0ahMcc/a9wTxoUiQ4QGlVgU5B3lR08tKODW7ou3Hf8UsHRD26w7BiE+fYg4V6R7+dPO77GOaqefnZhYozJ37EtE9b7nbOkmrkmwU71lahPyYvyymuAV2X/aJju3kTFiQF/AM21tk5bCMXduxpXN7WJPLRCo+CrXZy+Y2NG/ef+YSx4ZyysUkhLvOPDCUL86hSlACSF7y77qYz+eO76rGXicwVaNPP1tu+qoxb28728G8+uI/z2sE4EFeBbsIHV2v0wI5U8kFsBS9SlqNBI+0LcI1feC6lqGTKf4LRPIwTkbP/gc1vPiTg4FwhPowH/Od5I90nixq2L5nyVbgVZAi5f9cYXY7jE4cHPCiizDwx7azQsjZe7uq8BzxDoR8/LnqZm6VdRAPAB3u3VsBLmZXjwnfL0Zam8/kkl69swG3Y0f5p66K2FhVezgcbVSFfQyL2AoNW4uvMjqNl9Li54bcr80EjXixvwsC/CXJhE8ptnRezwdgOCJWSanNcJi/J78QwuQ/dhN4XaFzYdF/Oi0aiQWAL6gc+cez6XTnATepvxJVpObbGGCqlyPyXdcX+ffp/4MA7z9CMj1rnXVylBH0CbTrxdJ1yDGJayGk9B3138kKii7gs2227YvMmvzhGoRLi5v/O4YtCGvRfT40N4QW8RaUkMhV4GhnK0IwI6osc5x38hP6yIBcbWQc7Jzt5ZyqP3ooh0JFxQCe1LCuwKPFDqYeWk7SeUysvsMVjhPgaozNONw2MZdqBreyvh4eTGvqHkBOcSvye2Uj/+m2BTmonVwzseBC3V/S8sbkS2CjJOyKXRYSCvjvy7awVjGv5BrSEPDSp4LPqWCOuGvq4Tu73AYQ3cg02fy56YfPMv6E0yEkehrVUYvFMu9hkkFQKcp20cmhViTfLt5G3zV/mqeAfknGgaTuaTha5myJCiV1D93spSSlmvF2Ic8vcWp24mtblexChCHKQkxobQWdisGKjYZ9Bq9YmYQeK+Lbhh0rPQ8ZxHeLO+hP9PJ58UOY84ziVuQffyOVN8QatiCRGO7p26IgrlBhoiIvNsozU6cSm3flh0l0WlAOzo3tbquzzdV3AaXLMNeyuyUPoFVoYvw0fVPyX7kosWecz9rSOA31tz8O+ZB0UsF3w27o2Ffo53/oHC5s38RkHAn/qXwKeCzItsBuMm/sa5q6n4F2U2Lu1RpwKHOrwX4VmoV7o4Lx8c24k36COXMfXHIdXNuxuHCgdbAzdOEj1OFnRxVChM+jgPL6zXimlwI+ecQffhI8C+8kxOcEWDQXlAv9aq3hSZgJSREjIJPp17PDy8kp8XqcsPOIjUb4B14k3bAdIdt6zNzbYd+aqToxISXsAiam6RNEHDxfWhp0YtV3tp4L9zuT0zx94SHxu3oaNcff6+kKcXuQ4jwhoDXFDwjHLg5zhAyazPDHu1/WMHuYpbJGqpUmMKctkOPs3mfC557+2FJ0om6flsA163+F142D3jfsuX8ZxHr+Sv69sZNoObVn0hc3sh4fzlAdhpu8b9rRuS2vYagCbEh2Dd6SDd5WLDw4nnY21+iEpFBHIWnjepl0v2MgwdL9c9gEaiHzu+AO7X+f8cEG/g7numb4XDQxx29/h2bUu+BbaptLB99rDa3y7Zv65RMcgNnA7RLjZpgd9Q5XxU9HFdjnYUb1e33WQC813kEs7uXnbr3Nuode8V3KW6QxiEmLTfttHXFrWV+Zi6xSlyDIcwj6AD3gcZ6/PF2x4TD62sWPqwGakIWwztHGwf2E8MCxlO5dM7JE6QKjQPOPLG4fYA39LIT87pwfMbszJb29XakOVPFbA1+c1kMpAqwAfgPkHsC742n4XY4FqaX6BC72NODeY7s4coKkHaqWwRejKvL2Rn4M84zh3TBTioBOvdzqpG+N9WR5V2HR9/Pqo0+OJcmUdv8k2fOOAdmNMlSJVfCV4jClnSlOW0Lw811UpW1FdCnqflKAUcl0ld0cEayUpoigB+0/WSb5CIj+4brgOeTt3v8tt5P6X18v0o+1VssgxIeTwAfIzB7PTp8RcJyZo5uD3UeuKMLpflr+Df3580MIm883zaCT6SQXFEA2/7vh3l+3l/LHD950x4OeBL8cYMl6SG2xrlws+bOjq9Vtgn4TmbY6tq07MOSub2cpdhpHYk07HaPBdEb9BL6eAQ7uyDJVM/Napr0gbtBmkgOd81xlDzuEdXa8ckncCtGTOuebLl0ctBGVmgQbkR5Hj5uu3L3p8ekC3Tf/yL//CQdOL6AIP6xMSdnZePjGnuP79/TbzjuvcduI06cqhh5TIBLpi3o9j1zN52TXmuayBzUOldNovHBaHLm/iSoBPhIQdKd0/PFJxL2vI/heyWOZabSP4UO1QHaw1HafvHI6/vTm/SO+Mo3dk9fp4RUb3FXHzCcva9PXbWYk8r69vmoc2HNzhevpujI1j2unG+PBBcSVGB3a1nSOqEnm///bNkgEDn3XZpyfipzbp25evqvUk41q2l5c3PXC4aFkiUrU0bFEU/NOk9QTNQhzDl1z2T99P+ud//sK8suv9jwed2gn/VR0IeM8vi06s58/EUfEcqxRm0Mjg3uVx1ZaTMooKMVyq1Hg38Pxzfgg9flnmsxSSUgOZRqBHYCnA+LaNNGgP9KOS0kGu+52D8dkNuZ2DruR4QUP473IhPsFbscPp3JTII5CDueU7Op3m+uisd9YLbxx88kogthT08+eL5g+zjdTkabbQE30Ja/264Omym2PSBv8Dz7xBF1qogzSQyeCIW0+Bv8ljWadNzSPpKjAH7w8mm1Qs5AWPk3Ab9jjxbuDx5Pbvvz1gf3oQB0zhQhXJfy78JD19Cfwh/Nd1ZZ1EupdtnyXkuLEOjlXn4mDN78Ne0qaYenSdOWHoRj9xZTkUrH2Mz6PcF64SdbJ2o9MOXRtBCIqc+rgYdrrnpI6szFPkgADHMl15r22tImdVkk92hLxxhnK9Dmzf9fp+IP9NUXY5Ny3oHhEKreTmqvkDF8yvzmfOL/b9CT87l+aHbCGuoanLlflY2JcaOR94jh5+BjeIB6ZuYrqoMgcIHdpSidUEgtgsYsmlK3sNl/crPrtQvk1bHORe2yRSWuwv9mERU7bX7YYOHKSjmnATfTpz2BAmk3EsixRKd5bkvL0wtzXmpbn+rlUL66YsQmYQPj4RoUDGQHZ96CDKzosPD6kTufxMjhR5VaOqI2DH9oqBPw5dmUc9V1E9KdZFqkuBf9ew4Pi1lkTvEC6a96zI0OE226WkooBTGe/LKlnmLKGYcRta1zZlFNdAxuDudoY/ONKInXYq/XGj7rIdvCvYDgmdiNkAxpBlJf0RE0IfycOteU5rBd5VrVYF/0DWwBYCHsjzhtHPenx81//2n5sez0VfHh/1+PCg1ip6BDa5QXeXr8BGg3go2KMSAwkPx/DG2m0wNhPGrbbZr9J2JudZ1yyS12UGv0s31h+tNWwHIGMm7RHoMahDXtpCVJJj+Nb/9LJBDCKYPxEjUDdSNpSm4jmJDxKQg82OnMGJw8ZHP98N+ocLUvcaGh0s3OZzRMy76wzJMx8ZZgNfB/S7gRcay+g2A004yo67M3dfw1/rjZd55+F69zegCDziDpnz7naD5TDO5Gm+wP25uxsoNjK3j4/bDoLf/YI6zDPN6Dqko4aAOubt19ddLmxLoWPMwYjtwMAwfCae738CI2PWaspAN0V+VPzlFggwfUJHl6VQgJj3B31e5nPAt5Nc7N8kukqmIowvJeW7VUXdnac+Lvdzf8W9ni5TJvM1PfdznSYCOLpfroMstCUPApdd5wHrskEfl/lb5mlL+OB6hobUKdsSB7baAQJAjCeRF+Z9gGg5djKi5bBtD8qaHoH4tAtEYBxhP3761Ni087FuHTz3lTryGl9TR+uXMAx405u2uw/dhy4TBxEQa9CTPvAACX3BtuDQL5l800aHez9wKVODlHd5/EitwgOYbxncf0gZRQG47sB/E5d6y2t6EaGI0J8XvKHsql+gUMRdDvczbifOCQnohx+nLhP/jqZI1weTI5KBO7CBEW1fy+G+na8ALcE1/eSBR6NBDyEpDQT+TMITJ1NJ/NE0cTZWCsahqwz7djA5dXV4ioCgO3jiWTOpBv3dNyLAD+oHm1Zj4tw5apbt04F8E+R2t6IcNE2aJs02Hhwy1omeJq1PnrMHE9LkmSG6CuH5pILnANvjXiAmchlmMifIzX/nxdS0BKLt1o0YH32Dyo/+Nxa+sw2aoh5y6KUJuFyO/QNCHaEtp++S+3dBjhI0+XbNziIW1KmD2YkrIhTxJ5iNATFVSsKns6i5sZjYwZMqLwR0k/vTSyWLshjuvit0zhISnxvGc46IQhsVDJfJ2zIgrnYGyO5CTnImKV8RCd5Qge6yLKpMuK7IaFgZAAAQAElEQVR3LBjzxoaBJ8qK/df1RHtTBD7AX8aTYC5fn751WUrLBgT8BM6kNx2n+xWili8bGXr6uCzvAW3b90BmyxABHjCoH9YB6X2zTyjOnuZnHeYDlZFDEfEBgwVXYWEgJfK4r3gJFpO0+UWgz4ATDwV7OnbsWzSa/ZNOHnYB8VJsL+MKf4l2npHLcQE5eLTJw4kx4CVkqSwoCgvQnPYY+KLLl20SEZpxHcgAruvN23fzV7gkFfvFOHTt0y6aOcE0/HywaN6J351Y3ykHzCNCCYQ079wkPwNJu6Fkoco6QFj3KyJmXSYyYZP7vctjyfwMHZ1931nYMQ0TQ/e+ltn850EpcmJWGoZgB85BjgCGtLu/QgX+jrmCXd3nig4b8g+lIkIdZ6ESd/Rl4es4PuA5iPeQsHeRF2qduitvOtfbVfaFkD2hufO2Yjg4bDKtwYzWKQ82asQVEchFLcFUSiG+q3y3Hh2nO/Z3BLCuhmY/ID9d73jI5/qIUMDzsM6Oc8D17mu+HTuKupKVruYHIDMPykwZzyh+dr8Iic+HbNgMffVxmf2FFy2/uBzYqkPX+rbawEgM1R1+lKEwicZcnNZWlaVgywG/Y9IeTO6D/ubpe8eZB7Yw/wGj3gf48P9lAykiqBuCOvavsv8iQtYjsEFH1o5dIoyBOCYkwU/YLFVZJJeySEpFGEK1hCy0f3Djhg+9KXJAx3JlFpVMZO5zTjpGVzuDnkNQnXTNT9A4WAFEFKoLuAKGws8KWRzEQvZdHRqGlTfAdV2FGNA5gA5NcJFtx7bv72wsK5C5KoKm+RnyeC6M6x0ZTbPWItthmxuiG/ShZVnSMhg6dV3iBclw217Z5HrVAMc6al5diZ6CN2Sn7BsvmqY/8JH5Jzo2YtBx2YlhP2cpKvB3LOy3gZypBHklX7++smGNT2ttMp1SVj2xGdfqadK/sSHgfp04AG3a+MaOiW1f8VEnni9sQiqLaqu6bZ3xFRrYlNDQOy/O3gi7sEk8huZzRPLytUFrx56DGGlalqaImFr6BzwODhbbR539IIUqerW6gHvS6KGIQGaISvP/5hnY4IGXvDMveRSRwW1dFblMa/VP0zOHdQSb9uldBbmti+1aoQ+pf/PZiWtDyVSxHbnDeW4YORYVkucSb0gsvDyiGlWpMYR+HcDPPHizY1maKjTMayCg+QbYkXxHmXKWkpOeNJT4MkIq3EGD5sFmwpVD0J9sRrzRnrLMbh/4emONdmM+trzbR5yVKp0fikYXfQdzQlAuOjgoswyDSclxvJNrMqtqXRRRwN3w0S7zr8QOpqLv0BgDmx/KLDJNb0SLOrGJuaxFdanqMdgu3gSKShUbDze9e1P00PS1f7vh6emLElvux64bBxabNycsM/H5zibQRv7qMJ0xR79iQuR394moKtmUkfJ1kI885q9s1CQ+XHk5b5YFuRd2KfxCnkWynyZEYbN16MoGYD9sj5TH043++4e/B7yDzQQB1lnz6iqMacRWbbbhgS0G8djUeN6x4RU9jj01+qoDG2/otm/Juu3QQP6lrbLdjr3Lcvc+ZPNZl05Mm5fjIiNUCnRojIjph4fHqvM8vLFvNoVSmW6zDgNZUgWdW22zr3W6cMAy/etxiXwlm9Z1VWaZ4HFwI2Z6J0DUkWWHzqGjH9y7rmys2jeZqY7gtpH7PD6e55yxLAu8qmdNIrbrQN4LOWPDBqimCwdRnq8bcbUQ/yLu77F5zH4ROXncyCk78VsKcmHjtlbsSjmlwtqoYd/KencM9Cavr+siIS9iqTViDmVHLxIbXw+PK32pQxZMpzo3ZRYF//w5etfG+lsDEnx+/HyW4yJLEOMC0HWvMm2P8RuxODqCuDPyD/gM34HOIa37Vuy+rqtOzBeWd1DvPLazs2zbKWKyW5aqUqXg0OXp6aTHxwU+HVsM7qGCPzvrj50N+I5OwXNE4LNFCzbpjHPz8w8kJW0Pjw8yTiJ7AZAeHw5i65jw5cuX2R4Rso83DotvxELDJis2fHhYLZqCzS+DuKad0HeMMWnt+84Ydcx1WoXfi1Y2Gkvts+8VHy9sgK7otq7EfRcbtSHn/kEQZEoVH3osdewS4eeKTowFrLJ7TcemqWPAc7u4er+SO3d02KcMJatqbTwPeS55Y97yQUstix7OT/QIKEmQ1pWD4xO749+/fWO8nHVa6IttIgIaLg/hLqCoo6O4rsT57QY/xuVO3YGdGV7455H58EmJEi/vr9oYF+fTF53WL4ooGtjpSt4QyAu5ZiOHdfpO+5SiUhLqHVtctKGj8Qb0qdR+7PQfmoKryHYe0KmMk+VjrlqWBdSuTkwo4Md7SURTltCJXLBymF8ZFxOwsWPLc02wjtjQxbGfyOD+xlnxm8s3DoDf327Tnh0fzbgsDXmkVw7N7AvcrkGMt9bkQ/zT+awT8f3923eNEbLNdnLK2poGsZqJfIc1TBVi07KY58K8KA5PpZtWb1IDlmmQ7zr2VF45DCocTlVMcSDTgb6d8sBHoQV7dMZ6J1crKzkmZFsU5LVsw3MYMd2PVEbKV2bi+5UYW9Bh6OfrT5WCfDS+vN70+prk5AKf1OiDe6cO/9p/XTKZEz6IHGrwb7VpkL8vxFbvDVqPiijy1XHhBB7s24HkrVZV+lA1aZ2xXSHoSgkFc8qVnLuTgwa8OnBg50j6LFW4V/u4Sf0soVtEqDNutv2igziopShLmfa/svZyPnbuXNZFXxnvX1gDNYxv+vZPp8+gfye/3pD/7Y0ciuzTdubN/NkRYgg+SnjI1kaLQwu+Nd7761UdfwmcFT6N/FHQ5ca4iQhqsQU6NHz95euqf/q/nrSwEe8WmSaxbtn7Mebc+/JzE8NetVWVkkpoTD0Iugs6LdjhTG7KQu+U3PbOWvuVg3YfpmeGvn3/CnzXC4enttNwXkZGj/2QiKMdG10YVzf63xQQi8S+3Dfi5Y0DWtvG46W0TqykBnE6xqB3x9/cNBQRQFHJNu+WxRaqHm8cYtUqlVIYAylhA/c3VGxnfc/nR9oX5Em1SjySM96wp2UW/N5fXziMvmlQP+h/Wov+l3/6rsenM/2a9luobw/68ccbvrFcA1/sijS/qiB3ZBToDznHMBS1815wEJQRQxU5z+eT7Mf92GT5N4x/227kpXftxGKMIWnTUppyL3rCd//r//6q2ja9Xi8K7m0hZ+OvJ+Q6r4vaQhcNaNzUkfuNw+///i8/9OPnqxQBn66V/FVrke3Bl2rFVkAnHh1D3397YtyvihLk9U3P5PUfP27yb5i/cyg5ZB1T768D/S/64/c38MgjHPphbJW64V/p7WXXs3+Q9Rkaz9iJOEti58xacF09dsfkc7l28A9t12D8H3p+eZkHv7vx+2+K/qSYPJt2DuO9fnojX7y8XHkfu1oFdOgqy6He0QXxSinYvmMJcT/ENML6ImacPxPn//ovr9puqWTMNHybzLUrOfuRdcrXrw96fMQ3XvPgp0o8DZKC43JgU3HxCN/OHPyODV6IlatqJv4s5ONFJVMvLxe9Pt/0Amz4dSePHegkchbN6NwZC9DgoPVgjLnNsTKG5HYx4oUGPMKLEv0GuWdj/eofOur9xlhbmQtXVWTv4wAJHcknAzkHY09cpAMO1i+UhH2GOsLfWB/MCr4WgqYB7rORj0pJ1VWqS0zunlM8bw1VRWCzlPxDq1GIKfwSUZQIPMbgLmQ9FCFyfWO8rFo4MH6cayrRL1Vrk8c3mKqt6du3r/ry5UxZM7c5Nho5a0IrWmY5dTo3sZTRlTyx4VBMquP2SJxV/fi79PIz1LsU8tUVhdiguIN/Y7148RqY8jtz7I15/4qd3hkfF7/bYNO7X6oCfRp8UQl/JlCBQrwM4mfXbdt0ME8IGwdIDw8PenpY9eVpmb6wLs3+6CKmD5nfwObBvCWFRG7o9J2hgD9352H7ukiRQt9Qm4fPqUoMRobcDVRsK/KNZB+6f0CnME5LFTIOLYzrRh/XVepxCfXC7qLvpoGBai1aWlJfZFxUkPH0cXUe+GjwT8gVSh0ws86DBu/53W53G/ROdIZk+YI7zapNqiXpemiQ+DYchSiyGtTq9ragxK7/8l+bHh53xveQ9dhvr4zvY/Kq6JCMPRqQ4FBrRSWrRqT2bh9ciemrbh9+O1iHMIS0McYm8M66b2YzoGeaHf6piKIARg9luZcdH8cBLjTSCup/dg0aDdz8iUBrgx8AG/Pz0YY8WIztUDfdCHDB+evHVYa/1n2W/z22UCIUnwj/wd2iGSLuWHbIRHPho24+f35Rbzl35DzsTOo7QWKZNwLdsNuy1JdM1VrVPqBiQEHT/KyfwbRmf9Obixi3ymj687qHFl0VKZwK0IhPCMQBbkxANA3qYctzqhDlBd6VAI4IWv7jj5ssi6ke6NKR4/787/E/qUTcS4FAOcv3Z3GLCEXEXzrHr+cD337ayAPDZd8nMsLvDG7bz/ytz6xHq0ho8BARfINIHYVJN1HY1RHBs+6DvR8fwT2YOISdjC3ag6+83/VxQe7YO3gHfXn4qIbc7Gc5BvwiQgUftqWqAHVtaq1OH2eWSTPBiYhZhqv6jJGQ+EzKJka7n0uCQeVOvHTkdXXFX46XkjRSERF/ykDfjhzkME17JEQh0gMi0r0uQhF3KJmqtBeSQ8mkXvOK+X3n7eLs7UoKES4Y3GKgkltE3McSd8SQ/bSRqPYZ8/uHraEpLrrYf9a9E08H8bT/Jb7dtk97k/FBj7Bs6En5/rmXPTY++5rOZ1sE8gGJbq6b8mBD42YpTAgL0KavCjiJnTLvPDbk3ZmM5oR2uyH3pkL7hnxO0gbjFOhUjxv66eOy3IaPRwkxxJWWBbwIKhBmfOi8sTjYnPiJeeuCWdiYGSRYyTIcTBIeawcxspGIPTYEjYB3ZrGntdF3JzYcf1Sotnu8FXAiQwnfpE+Wog19vFDZscWkk+EucrwYduSyHa2feR0879CePEZn4oAL8ourtXtsSzH9bj4RoQO/+cXD9tvw/5WNgwnouaOv+63rwoRcsWsy+XYmnUPu05hEl1Zk2b1hcmWBcWMxe2WRfEV2L+gtH1aEj/vc6LvR98Behzwupv7IFiWnvPbbBl/3v0HjyurNvHb0CGyzLE0eUxHYgrode1p3+zGoa9By+47NDuK0Mlbcx/VZihoLvZVVVGbB1n5uOvFSbVjRc5mbRmXqFAEPaY7XfdppR/YN2Xf8fo91mme7v8bHQ0QiYyNmF9VWJejsyLkRq9ZpJzYVUrIqyEjNK6SIECpKvIwf86f0mcEl6qWSd9t3JomImJXDccYs78Vpg08lvk3PtjjgccOftpnlMs8bi0b79oZvDZbnID87lpI8FdgqiTF9XB369uvExRcbMd17l2nadysvUsuyTj3XdWVx+gHUWW/jICmmGbL+B309bqRQBLbFf5aVoix7I5aWtU4fFXyVmdijTN0XeHlhfGIxvYJjcF3JnLQsUymJLAVYJk/Hf0AsvwAAEABJREFUQUniCr7W88AHHZ0OdL5yYGdbzFidMbbJ9kQkhQRfeEdCqwJNgV1sx66hwM5ejHbwOuONm9ypzzFHvESoY9ShQrwMHeQFzavf7bCDM2YFeldVdHN/19yI2yu2tl1kYeDnMirQnMD9ExFa1qZlqYoIFezVatMExkCidwQ4S8Mvi5a1yrgLL3vLuv7qYxadr918eal2TFRiwXHkXGb/H9jtYCwd6Go7RASijQnOERt9LWMIvQD9KvDc7/pfeNkw7Q1bvGNv6wnbqf9KvCyAY8ByC/om43IpgW7QYDwEGxPT/7xo+4erkrYF/TKL4CT7tvMS3zHWgK/1GjCxOKZtWp16k6+lwLuotcq9yfEDkflxOSiFUr4KuOZj3JIF8RKvdNVWpg1sl4rtV+y6tEXLumDzVevprCBQbh73gOfWg2MJA+EhhjLkQ/6nCFnejuz2xY0YgPhHvnTOYS1Dm4ixgljLUvX4cJ68MpPuMQGCQuV7P8a57WIARQaXD8c/eX7j5cG8rpcbGxgXXdnk8ni4kcON5xe2FT6tLarkhoiYuXIlhiICeqkrvrze3u93l3mxvnCw+sbhWkRgh0XL0lToL3V8mZIGdYtOHPaWsuiKnH36JWgP1VZ5EdrxTdPC2DixQXz1C6zlwy4Xywuvd15kfVg8MOa6rPTpupHzsiT8Ki95jY2PQ2/gX4k/2PIJAP/RR/jmncPgxDBnNkO9kbzCb8WPpST2FPwrOqyUsa+CsmWq8iYW3WRdIlIlG2N914YuAx8Zm0bNEMpZUoR5U86Q6R/k7hv20sd1ZkPMvB1P3b6m3s+V8RgwG0NTR9vc7TxOmgF9wk8LfrGtHh5ObDwsbJAv3Btx8jRtiuKq+MFx3Nks2ZgPPK49LvedDSxyxMPjiRy1y/FnPo6PG5sFz2xgeaPT42pZm1by8AlYlir7qJQiX9t2RaaBndYJlilp6viX9KGdedQ2M25nANwuyaZC0cvzrlc2zK7vQ53NPucV/+bppwzORaN3uhkkz0VX1hvO4V4fSCFfw36laJsYGrIGOgcPodBlY7PO8UosreuqEza33w/y0vGR5274xHxtgxuHElfA952NSte5bWD8gCEulfha4VOIGeu2sX6ZY5mxLjbPEv4Duaz76/u73q6MF+K4o4/td+JgyH0fH/AbG3CuC1U2AwfjaicvsA5gTWCfkVCU8EviIRTq5OVuw0o80YucZFqW4UYsHrS/s0ntDcM3Npevl65tbg4MfIG0+OCNsWp5d/TvHFhs5AWPF9e1VtnIOk9fTnsxZtuyMKcden5+IW/clAlfArCWSjl/wcBGQu+MogtzyxWb23Yb8dTZbGCo4vdtwoVNKMMVn97mWL8iZ0e/QfsFXu/yWA/ssi6Pss9M54avbsRxYfwtayMWm27E4Ovr65QR9ogQrFtTN/ju2GNjbXQwZyXjxmuSt7c3vZMHbtCxTz7HYVuWScMy38g3/tORF3KbbVvx6cJ4ETlN+Ma0Bv427plc8sgh6OPTowZeEVdrVc6nnXns6Ic21lIeW4O2wdiwHu7rNfNBnJ3PqzzG7GfTHxiTcGH8D2y5fdjjqoN3H0iQ89nBoeC8pBhKfHImth1LhY0kj2/bBUSwpAiiJ6TPZ0oK+ghdrMf5YdGJDcczG3seI9++fTEKOL4NunX6ivi8yb/x8saBx+aYJvdVbHP6WFPbT21ZPviFXG9dHfP+racgNm4EwsvLMzr9ZEP7ZdIOZIuUEhA2DsumInGY7hg1jcuMpxt+vSkiZpyekdtzsO2VoCvkD/2SO+MFsW1HERgDugIc56b1xtjUvIYiUplVtS4TXH1i495/Wm/ExvtQostJrTV8uakzjqTQyjxkuyMO8jzo4eFB84d/8J/bKxujj4zxxyfaiBPTPOPrM3Oc8/b54QTdRR07SgN/7zqIWfMxRFJrH+WQAMv9J1y1MeZvzO0TiGf3sQy+H8z7fRxs0j7K8WnbHox5/0bSjfWJ+awzJ54n/8TmtTbm6VUr496+XLFvZf0l5EjWwZlVgQ9LCS1r13o+xNmSnr6mvnyr3Isev1SdHxKbST4wTHLiCRptKdgvZFsJxZZ2VqHt/f1N9sVBjjifH/T9+zfqC+uEmzbkjAgJv/k2ATmpgE5gO+yHrJ828Z+G7vh8YM8xdjXeWb98eZD/9O0T43NhDkuIDPxz453gRgy7vCDburIOIU9c3nfyw67rZTcbISq8Don1aBeyRNE8oEY2EXS1rfK4dS55eyPfo495G3/BvhlVnTFfmdcTEDZ8Z33yTn5+Zhy9cu/EZ2Qib4XvDdiYDxzn0ncOGR0zzg/BmBgc0skXotBNhro21aUhaxA/O7l+V5Yi//DFI4exD8Teiiwej8uCnscNHle9kQs9nzoWrMN+HKyhNjlfVmJ9FA5SUsi/Q3PDvwt+bvr6Hfi2asWvziFBjH7//l3rsopIlVhriQOZN+b4n39cyOlXxnmoon8DKuPCfW37gQJv2O31bcffhf6GQ6bbY1ePTs65TZ+8cgh2t2XRiZyjj2vA1LQiqQgMow4/yTp1DpJuzIEX5sWX51c9/3yXDz+v7Fu8Y3v7chAvV+Z95+Qy7faoJ+LmkYOcz3GaGYoIaIZ8UWQt84od56/wwi9k3wz0OTHGT+SP78QyxkD+twnXd3R56xygdfp2KbAvOkYM+YcaYAC66RtSV8b2hXj84/cXDh6fNddkyHo6V53ORcu56+Gx4JeGT87UVdnHXzmEf/ryRAxdeD4BTVfmsj9+/0P+zdULa2TDjfkXg5O7FsbzAvsi213YT8T7iTy1EjdSyleo6nx60NevXznI+gbNrt//9Q24yIeMXm9c3m/4CoDfjx+/a+FwZ2XceZ5Ik8FXr2+v2GrI9vYY7+hke4q4ibIr6qt++21RyYU8sGlE0rTLep8fik6nIotleoMcd8VOr6+7fv/jRUNJ7llVW6V86LpddGPOce6zXm2pygwN5BAY4jKtE/HUkcN4O/g31kXPz1d8Ffrx+9Affz+Im33qVonhL09n3fVN3S6Bf4dIKXK/CCsaEnOHYigiVErSd5dlvbM9JGQNQMT4IF9F6eBp0vJ/iXDj3Wxn7eB5/2BeGPq48I1j1nQgrTOxZhpeS3AKBZ8rcEH3rp01nmLRjQP5vi+sjQb2q3L8rKfAVqJ/IYZWPT012baVXD/whRg7UmjhMP7kv9gDnIi9hXyJCWTemdID64YgNq7ktY15yDYcxNDAyMZpptel15d34JV8ctdkY+1se7yRMzsHXUKh3rtGv7fzSFnItCBDtSjyFXnIP4jnGDWOxzJLTuw/0PtK20C2AeqYZctzQH8lbhqym++FNaj7HMw7gb/4aMSw1Lw3bLqwfoSATCVLaLaz5pPusTMY521ZeRzkrW36jZSp8wmDSIqQKj73+iCzIAcV9BHXutYPnYqK1YKv7VhYu7lfIQeBjc8OeS0XEdBLaGAbYnRYqgFf8ho32gLTBXJ0WdeI+7Njx+vcg/ewjbntxnrhwri8Mu531sW2dcK4sIYLZPgEfVwDXgd4V+bJSVd4GVtU5MSlKsieRTI7ca2toHPjOXjCcozNgYDdgE+tPmGg7djFKxg4kvuvxNeK3ZwnFvJFpNBDuhCzN2Tf8Z3wjKw3vcIAU0RXRYYFn1bmej+7b2uV+kLMNPJEMq9qxvlq/yOjcWQiiCguxONbiojJ4YDnjTjeyAE7+g9isiPDjtyOnY0xaRjYhy74PhSSVvLlmdwPOr6iAvoFhIqSNbv+7/+p6+HrM3H6Uxs5Y98Ce1XkQwnsj3c1nJtSypbQLWpLk9+5EzpXxtftOuT/0uKdfHd5l95fu3yfuYj3vSvvU5b5hvwDm0fE3RbQ2Yhp5/0r+X8jFuYB8LD2CBoRigDyDu6MCigyJrhsAMU36u7uOGAy7FlqI+jLPblzg56/Ne+uGvAxzICgwEfzojEiZlHcXCxJgZrk7mfXG9/g/jQpaTC4/Fk/9aHedZ9tLk+g3lQRY/aduDS4LjKnwbMUCTxDRPgmXxMXJgPveuAc3F12m4EmgQ3wZAaUIoIH7EQj6NRIQfR1Asf0IkIRd3A71fIFiogZFQJhRqQrPwBS2N4+8VC6V5qWAUrQc6c7zzuuSLjgBrjw4vvffdxXMLqjhCJDnc6uHwhFzaQbEUrslAUbfbRrXoN2sGiHDPJ1deLCEHGXx3eD60x7dvv4cr2LEdBwwbQh1DGK4WDyy4822MuJZ4DnNpOPoB/wiUPTB3+0mqp/tkshyRIZZl8XqIsIBRWRIVH2IOq8vIuLGiV1EaHgObOQoAbAJI4gQW0iWMEuvhvXZAfyO3Eaps7gui0i8a0xJPflS/cr7jf0t27HB//PdvvC9OWKieM4ELoKa1FLd0SUr4MMO8CJCEXcQQrw3AfQvc/Avx1fTRm53+UED1kH/T+wwJYgI1/hL92/M0MR/wBKZVS5jWDggxPoM+DFTaBTN+7tlmjy6tOebjMYzxteA5kiQratuDYWZ5bVz6HUjaQGMWiGfDcM7G7/zTI6DMB9OvXWD3KaF12yFGUpikzQB9KIMg0Rsz4L7VmwMf6mP0gy/X4c1HUdTKx+Ng8EUKBLBLS6aD8UlCXsCeVfMpiORK00v/4in5N9RJGUEjIoJOeaju3MIyKgNOSy4WBsWC+XxeX7/ZkHOgd6ecFqWFYWgOBvvLwazwAxmUbgx1JCkFfQFTX4liJiAuzRR5NvwR7ua30MEaGMlGWM+MCHwF2OQX+JLvMuLjQzITb8sE+mSn5AKciCXbGt6duHkPvVz3V0n88RoU5s+DmRfSDgzsRtXQb29DiJCPneWqNPTJ40SQoFQtCFRRMySMjQgIRmV0TI/eKDrsfhkKjX/aI97qVZx6P8bBvYzu7r2J0xYibuDP4dL8ANeBUZz/6uJLSdOLqxIDaqZbQOhog7vujlsNnBubIRGpGKoA0Zg7L7dyNAoGOXAV/Lbf+4WvNKiT4SevJiEBGy7bjh144tdhac27RBp9NAEOtgGo6ZAxkj4pfslj/gX3CuccXVZx/GCr7gUcG/gl8jKAH2z8FCyndEFN2Vpcg4hVXl7A9vqgS6SUyIzIkXAR2FXAmaKn3cVwp9XpbFdWnirsQm5rcT+zubqKEEG6ALTTJaKalKnKQXwxKbcQd2cCsPfNxf8C4ge6E8WNzu6Ii6Uy7fbTPJdEOZ3Ok+7ceCUVw8qpUKmZhj2nKap/2fJVWyYH/4ImcoGJpDHSMV2hLekJifCFoz5PrWKgvIJvP2Al9/vWBYSiCL8K39eghHK+irCJVsyqwUnd8EjTs/04ID9ciAYo6tzFSFVyll1t/QaWdxLK4wPXgdjNsrm+e+f+KZvtBECuh3pTShZFHFdzzO+skTmTrzlusmkEwbC2G/GFT42l4zDrHPvqMP/Ig0FdoCqhEFTsGcsLMo3rQRr46RxAaDMQG6jumzoUSQgQ8jgj48cI8I+XIbJBX883jbodiaF/UAABAASURBVHMY2Dg7iN2dA7TuFwJoxeRL/5EK+O/Y5YDRjm18H14bh6aOA18Kbju0BnN7RFI/tEPzykvWrB9DB88HNATtQX/r4Hso5P7iXhCwEqun0wmXDt2YF8UVEeIDjU4M7xrWG1loUjInd4h1NhF3xgFsZlwgBr4IXjaCF6bCC8dJxXGKIX4+85ah+2UZDvzTR0fuDo9D1mmMwfOugjzrWuBjm7quC2lUsL9hoMuUB90igv5DB3KIsuWSYr7AH/j3y5dHnXihCmJrTHl3HfA2vSyS8ywmZA6BRxSsCj384fHW8WtHb3GdeCEzbqBL8DzGUGMD0vbtlFfmRNjLAIocZ471AcU7bgP/Pn+ADgVpx56GAzmN27FHq8aREFcKPiZI/HZkuVzedGN3yHFzw88+YHLfSvw7/2vaRSolgfIhg5QWiDbfSynYuE/7vL7cBEsV+ldsa7RIqQCJAANB+agydlprUq+68sJ5eRvaeKkVjZUX7Ya/pDE/67Kq4POSif8X2WZJOayM8Qs6Qd/2TZgty6JSoK2UVV2gt9r38O9squy83IoNpN4Peb7yS6e4Aui9T10+7wMdy7RfkV+sXW8dBO2BeAXdpzzRlFngF9Pv9qHFhyR1/kYW8F0q6OLN7/PDGf+txA7U0Mf5w9Dx3SBGNmLmIK4mP+Rw2SCFIsqU5+31nftNp3lIVlTbkH/7UB+bEhHBuGlyngrqBnT8Iu7+QdkxZT+YRyS94FurZFCIDYGD+OgKGgu6Jja0fzETYoQioOoK37twH8/crf/Ugzb3i3B9/4jPDZpXQRKwUTp04Ek8WA7bwLFoWx/YQsgZHDAEHSq+qM3+LVrAL9gyQtOPFzaQMhP/DeQQeq86n89sAnIACpvPcUFRJevEu7EZYTkFEfeNCNEbm+60Ixd+dq6+cOhy7IFvU757wyKxheW7MK8IvIgiz0PWwbQGjAb6m/5AhxubGwf5+eBgddAW9K8YeihmPvyMr4iQ7TdAquiIQIKM/Awqcu0SG7MetxcOH22rYQT62XaG1ooKm2GOfc1ryH2O3XPT/kHf+gl6h8xDXF6X7eA4/lqzjbpGD1r4MI8M9DAv1wU6e7zt6HTxBhDrP8stX7MLPNmYLJnT7+9srt/bQ1mEf5poUikpxdCOXSrj/olDydeXN2w9aCvgFNQ2wWBtMuYm/7qcqUuJb3Hd2DSy3u/Yo2DTxLZUq1E2OJYGQWv+brOebWmy/TNNRxqIa30KMpjsfmBniJRMLctJEQWkAl5oZ2zaX0MBD3INne+xRAfqMsvs8/XLV55EfF71/OLf1AmVErK93znonTToW0qRKwfl0YVP+KJG2HhMm8MJ/x79Rmxu0yaNcdCID/e5sXHaGbuBKp28lsgs8I3jd6uSSYz1KTtmgL55GIY8RxyMg4rNFnJnlqRrTj4+nEpseD4/6Xx6RNdFtWI3+NZWJ57FrODYth3iAwW4McaJNWLnxrxi3yxrxSbug1bwGhihEqe+u4/pvL9dkPNQoV3EzmCOMmysIRzrBz6JCAX5QNgloqgtCzJJPqDxb0Qt5HqR62yHMe52ixDyXPHbruRhrmu52+6GUGKHQ8G/ZSlaOIBYlqob496/PWd9MoNc8iTzfXn5yWEIMTp1HdA99PPns/748VMRgb9vWk9nLe1BAxt8eXxSK00Bn4133I0xI8so+kIctbD34BBi4951EF+tLTpziu248qHAzqbz/S5lVJ1YXz08PFIO1pObnn88o8OQ9enkzUDeM2sM55sN+9kWgt8wP9Y5u9c3SmQ8KTO14adaqux/415ZF3Tmn1BIQCmLIuAFrYB2RJH7PT+/6Pe//4HOV9YAF2nyEONX2GWbzzypE5/71nlO4RbufKAXEfjPtO0rQ9Bvlw/jOrIK9gOaJYsiAjj0yIHQl68PKth0u1WZ4MPDWaVYpoBeAS94rrIeXvs7ls23Er/+P5lrplZs/IiNzg9NjsVlaWotp1637TL9cHnbdLsG51eJP5pK21XIv2DpykHtYL19u13Q/4bcmwLbiOuFHDZGR7RDSZ3fzahGVmmzL98ObRykibVIqGnH1h0b2aadQ7eNOJFoqYu+f/u/wPtJy3Ki7wavneemhrx/+9vf4NHnofnu9TtKHtBpbdWZMdtZo/78+aqNMX5ljrQchbmh1NROnNFFz8+XeRj++nzgt9SJw7QTNiFM9K//+qzdBzrQXJYV+5yxizh0vIFbgNTgUN2xYtnHwMfIYJ07tjFkQZPEt2Vgi47/8B38X19fiN2dRjE+L3NMWb6XV3gyKOwrk9O8ui63q944Vfj5xw9sd5l9/v7734mOMWPvncP0Ae9vX7/p4fFRDw8PemTs2f+//fY3Le1EHNoFQwfKZeSkLMZBAF+/fKfPE3ZemZ8A9F2Za2qsUrzqv/7z/42Y2nRciopWLejl//Lj6YnnlAgdLVV6IE0U7qGKXS8qsQBVofu1tKYFxJIp5zc3eL0cEcoZK3dMHvHRpoEdN8bnzriuxPhCzttZ61/w50D70IK8j2qt8CQ5B3b0sy2s40G5ZNJesdNNETHB/spoyHZSyUUPjxXfVPonMbAKNCl24iyQS8RQJ8+962AthJll+oO4eGAMGbcg2425WFwDmHXw9T24d+Ja5L0KnhSKSPQ7NMiRhooBa+vE1K6UJhAm8g+tKaSMgHclHn0Xug6tZ8k++PbbSY9fqowXMDeYRsx5IjQQuDM3RoRKoQUc2yuzKLPpdDrLdrW9PDZss4M1SWcOogtxg1zoei9L/kHAwjgyjYNx1EeX5Xt4XPTbPy2y3QZ6dfazroyf3rsihkxPH1dmUBrwH9w7ug1sHBOu750744z843EaUVRKVRbrIrmv7Rjy84HsVZGaULDvE/FfSxNFdMdWsMAEIhT0kfqFwHhD1HX8MABxJfeDOorQ9ndGKMIg7oJmQhOCSp5TmlS6glIgxMDmbuWRT+rP/kG/Ltul1pWYXbWQpyyn60aXxkfHhGwBRK4VdvOabSf+BwiDtahkbsiBjQeAeeWr03+YDvCG7d5eyd83wSv08FC5V3iESpZfcokrkTsTetA3LQNFUS3bMM0O2rbfxhy4kzjdPmDmuDrI1/6LAQMZ0QKK90+4H0XQlBBZyCnLUjTFp+1Xu4mJnvDgpoFOoi4ippzJXSqMjYJ/Qq0sWtamuoRYfoHaZTkGo0KTuPDhQbGrZqhkyhdDADwhS1JftNL5b9+H/vf//KC//S+hUsAjZiv4AR1Mb/MDFiwk0c530DZZIZMi5zzrd6UCvVabshRFBHIJmbusj21q/t4TOshfASlU1OBrw3739XAIcU0egID+chnxL4+/ikGPXw8UBs7n9ufHdICIO034wVS/wIg0wTgmiOvz2Tw9uA8PcqLLfd3muyda1xuHLv/jD8g2nxHSnV0A3K+7zcDzP34CJ6QBY7pfREwU06IL8t/d7WesPdvuGJL7RoTcX64EeORZisDyogIPWgb3jwhFfIJx7nDnc7dVSEKcGUCu5/EuAw+m4+cI03aJPtD/VTIOzx3n+OVqZwB17Gm97jjg0/Zn+f78SbdkkQdpiKCCzme99TO4n2kF/COMFchpzWj5Nzc/2G7c+dB6/7gPYBrmZTpuMJ+O7AZuUwbjBI0TMvXJ/9ilnUB2H7dJoYiQL+MYIu7P+ri5zWDaVt93P6OiIqUADxYyuIxVqAtAUmheEfdCJztNu84kJPogW0BkYv35ZbUjQhEA1ZHcKXOjTugY+NWDFjvNsTSoTyAm0IX2YVFcnGDdak0VAFIkn06i2uU6PxspInzT3ZZj0ooI7pBC8UmjVDWSSAUiLMeYdFqjfqmqtBtPCuRMaeK4PyAu6Nj+g9iKuNPmRsP9kyhZGE+lFioCuH8++/jJcWn7Tz6DGmh6gbuzcD/IA4czGdWmGxHKLIr5T4oInnPeKzosyL2wYHNZf7ki4tfTgN6B7ybPP6tne8S9wjj2b8mc9N040BHRJq9wPXplKTynRLdPOxvH+onLZUGTj2orslwR2BlaHTlM0/26n41MW0To859l5PHD2CYoRdAK2A6lpEqWWefuBIp8RRgn5+POZtHO+Hd7Zk5cmu80sbfrFDyCYNvNchdx0ImrQ84DxXFGw8GL04GsEaGIgP6YEPi5ViZI7G96hmVpLAAWVfxyMEamjtBFbXW+YCfrb3nNw30KuK1BhzsM+IR2BvqGDsaLCBnPOK190j5ke+e0g3W+y+Q6cfluiAgV/GV7e0PILyoH+qAO/WVTQzuQt6hkTt7icl/MBI6/qfj8oIBpufZAH+tk8OLJxNL8ZtxDm/aNzb6dl3JvNu/YY+OQaCe+Td+4FdtV5PPkfOMFcjhBffCKiClbREDsrl+nPTO0EO9LWyS5LcmJHVkp+5kFw91WTaWkCvJUFtJuNZ+NFx3UkC+T9h0G9xsVlmGAEEEPPm6Au9WDx5h+nPGFf2wDt3+CbXEzfXQP5Jwk+IoIRYLFaidYcNKMj7EiH+sTNHnsXel746BiZwVtWxkO4tjtmSYwZnz6t5kQUQkPuvJxXHL7+NTW1LDPsi46AY5L28Q0YPmhgxeuXTfmExTzRxu+ul432sHic6Ns/o7nttiehbYuj60N/W23QDjTNZRMZAKotHwHOce2nMSRLSLuHgJvsYzQdL71wu6G/w9iZCc+LIcXcnSZH9P6tK15dyoghY4FmTdd2CS/Xm/YxvaRdmI86NmIr0J8uYw6vAxUtdoUEYg0JoA2P6F7nfnMCjp0BkoELTFrZN4zhmwzqtqHDlly2iXR6xMgp4iYYBtY5nnHJjN+8KvtB5n7DVzLilTIdcgvpcU5KATfDbuGAShyfYU3IsrXIKA6trO8foYA8TrUGS8dW3ncW+6IYOy0CTtjs9WqdWEjEtvf2OS9Xg42fzp2FJvhHXstst9RYpItJZFlV8c5kDUbng/acsLgxUxCYO58y1fwPLCjy47xap+gl2mVLOTaYJwWIGV7LrzAlFKmXzfyRUc3cbmu0TeJedgL1dTw5bqutJoLNz7mMdD+zqcowEcERQQv4YvW9aTMykvDIG7edf+p6p2egS67Nsbf5f2qlc2wCOgCUshXRCixQcP2tovvlu9zPLZFussj7eTwG5sVV2zbx032Z2ejpY9DOxu0nc2KCOgBQt4x7E2DGLNNzcREC7bkBgY0N4D4MdZQuhGQIlLOo7aRoNdtb5CWtWkhVzoGxOWDpguHGPd4sM5U8jHrNw4MDmjzSD7dZDu7L+Qmjzvdzi2mjic2iFdom5Zxppkxk2UIhZLK2oosg23m5x36Xr/uvJx5/mvLIkJQ96tgF2F/EXtj6m+bOG4/Zb6yEbrxcixvCJBLO4FwMNZvbIBc2by7Yet7Puv0L8TuosHL/I2N0MiCLFUZ9CZ4PAZv0PIcZeMGDavtBbgsKq/k4yvxADox37Xj0048FmIA9eQrIhTIYny3GQ7G4uAF2/cDP6+nofWh6/yQqktHvyvad9anAAAQAElEQVTj7JWYjznGVmK4YYgBT/vK9HAfdKVW7zrAlucAQ2bFHezRkWtMnTzPvr1eJk5EUJeSwHdHaeJdnSexk6gPSZmJ/atKy7ssS9WyNEWEfNm+F/o4dgUvUe0YmfM9CBFB3OHDUoRAgKXOSbO1BVoLfFmriIsgm/Ykz3g94DF2w18x5+tFjbE9eSPTpCUpAoaKSa/AYzAWIsocu5ah90FbmXwW+CU+HIgQEfLhrOuMY5mX1hQR9D3YFN5kO6/roo1cbh1vjFX76xO/4g/LJIXoBoR2crbxOjY1nw7/e5vImYcsY8mip6cVuap2/+AMYz/LTU9fm9ZzMHYSnxc9chC5nu722ZhLF8ZCloQPYwCZYCHPhY6LUkLzMlMKmYm9FvReuTf5cjwP5JFsr6L1I48GxmxL07oWxkPqgQ1E62a9B0wOYhqTyWMtw+2P8thu2Mv6vr3df9Pr65cvMl/X+YcLIEsfEce7Pi+Pp0mLwzXHsOOmlFQlD5Rpz7us8eEnx6PHdmcMm39HHgMq0KeqsHbLLIrA9thotpkx4z+xQUToIJ9erxc5Hsy70cdriixJfr9gozYBVLlOCq3krgt9LmxwG/z/117Y+D/ITzZxIJ+4BvZEJHXuGlW1rFqXB7XaqPPY64IcfK5yPEWEIgyaF0VyacdOIdNKZG61zv4b8eacaz9EBDY/0wd9yB32u2WxH56enmg7adqHMWj5LI+fvf68Mj6vc+1zCM7otmpZFx2OVdZvorYib+gvF/lqYLeN/HdjPM55n7nf8pWCrNh4WSrxHIyVnTi0j7EbcbSsTZZtYBjEFqjEwAZc4cQj9Z+cLp5rsHGn7vffOVTBh6UUHeT/nXXeYDwbTKdj4z4Gego6MUFcEYU6ZPqFW+Wx0lpTyWQ898l7xr+Foc/Dw0mVNYawV2TX6dy0kmMjTGfocrnNcW86N8aa5TTYljdyvu26IyPa4POiLIXiUMCv5KKdQ8GXn9B5hf+OPbZVTE2iqzoHYlKKUILHjhxVEamgLqJMGv5TpI0x0So+HwvyXNBD6FWARa1VOX+JOO9zzXCTtKPdNu9u//njZdKyDuZn3y1ro39D7T7Hg9cl1suxYuj4IZDDB1crMWKb+aDBNnAbp5ASXBrzQaT1PUxa/u3GTGhj8yR2vH7Zia/KWKODkvHyhTh9BCo4tuHOO4yhj66IwDY38HLa4+HhTJ24Bna6+2/FP9aBELAItGna5Ur8DGSKiFn348cPnowyZlx6/l7g6XFSW0XWCweOz/gBvvSIuPcblEXx49FPExyPEaEEhhLCAf2dXFn0wAH4IC5//LHp9Rn790Z7vQO4iT/v4/gq29o/IJIlFQmubsz3QewVYq8QC8zN2LS2mLZYWV8W7NfawmFjoMuY9nl6Omk9NV0ZO4pQRupEvlrxl21jeZwv7a/MIqGTkNj+ndCl7Xboyti/AKU0RaZKIleEMfXXyzQrOemRw8wE5+X1ddrda0XThf1Ez1LmPagopcq4tuk9FwxlKXOT/ko+csydkfnMwd3pvLC5v0p9VXCoOXqV5yC3ycwZ146XBf875s8clIk125jjCJ4cYFu+iNTO/pgPXa6XIdPabqm3lxsxRISQz/b9Qr56w74bNvCYSXkeKsj27ds3+be1G7HSWTdujHuMwce5bVdmKEuZIK5u2WgtmWrEVWNMHMdFl+uL1lPVsgZ3gPuXL09ThsaYfnp8UsmmCzlmrm+iyLZCED5Bn0VZsEkWTZ05NHp5vuk//T/+poenDscrenbywaGnx5V1QlXoflkkwhH9DtmutluBV2snmUekoB8cSid9qwr7Hu5cSp0EujtTMh2GJXSEnBf99v27/gYElQUaD6xTH7+kolzlWF7XpmVpCgQxj2WVSrshW9H5MZGFO3oEexuDuV9oARtdZizcGJM7sM3+CgkX6EyMR/AAIuF370EsBIfag6dB7hMwKIMi91tYI+3kZcvv6t4lgktWL4t04t1uPa0q5P6Ig7ZdnfX368uuv//rT3ks+Tdor5dNjqFPOgc0HVssAXR9l95Z8vjPBifyBfOHaQ2QL+SiK30P1iviIgXKsZTEyLTLUvX0ZRWPsql9v9sePaFFF1XGvO+FWHtgzLl6oKfrIoynGUt+XhjzDZpX5nevl9fTohNrRrd9+3aWIoXLiJWhkkWZQdWQbBy+V8aUYzKTh/lxoSgYXwf52X01x5nUatOCYwwHa8J3jFCwo3VL6H7SnGQ+vi7Yw2nKfqALOUwcXO/Yb2f8iechzMb9QKeDeLvJuhh2jBchGfRx3VgTfRTRpai1OmFF5wU7RGriH0yubF9oKCSlKnEeyFiwacQdyTLzeI/Rh6aVuLAuUshXRbePoizDwGFeh9vPtVbifZVtEtA7jq4dn4PirhOsV8B7ELMXYoJQFyrJV8OOjXxhuiWLBMuK303XZRygjtE28tntOuRYtOqEITQORQQ6Fe50DbScIBUU2lk3WZYxBI3xAS5r2tp0bRuDcRTUYynrZX+T+uijuT6ITJVMZZbJr5SQ6DDQCfJqS2pZU9an1ibEkmas9slrR+DiwUetK3ALdKF9uELgh0wzs+nhUfrnf/6u77+lIg/wuqSQL8s1eF+WaHMdzO8278gKHs+ooGXBL8hTWtfTUwUWnc918gjm1gzGwxjkz33Gmm0hOtZWlegZ2HGMDhdz/YAgcAyDjuCix5jw0TxvDg63D5Q3uDL4MsGM0B2KpEQxbnyMf59EePj4GP8TLJjLyEXrgHX/xdeiQJZ6PhQigoJ05xOz/PllPqL9s43ibHL9mKX7l59hMA0660H8N5R4xu/IIVlu+2MkGIbPNpctMAEz5LaU+Mx+AR8DNz8LXFzHk4TNec0PIMVYFeQU7jc0L8vWGV2MCZAls4igaEMgkeXhaeL6KyIVQBrJFROwIQRMiy58eKa/8XiYOhnN7e42EMrsDa6PCDlI9HH9qk+JJvmyjBGBakUDJT9BSnAK30Udwxk0Uq6HjQxBa0YBz/Wa1zAT06HPMFCOSAUGMGShHBN1fg0WOZXEVUpYJfA6MOQ4ErGpgs4MhBHEEuBnJxtqkWFXZzIcZAAPLte5j++G3jsTiemlEv53hnx/8I9IFZLAQEZZVgZ5d1Ls4AzAn+Qr6OD+6Xso6IdIomRR7gCax5R5jmECVEyNNL9DEILPGEgG7Qh6Aybruo4Ow7rQ18+gyTYwCL3vdXRUyJ/ZLiknjVQgE0+KCGrFPWXapQgdNZOhcWmQL9O7yzoY353JrGPLgU27Cr74IGNUdeJ4FviqJH3zdv+BrJ0H254mmXZGcodpFA307fjA9eF6pUriZ8xzry6KdCKrkkIRIctsGBIyHdAYSuqd8AyFiawU+rkOWbiBKYWw8xj4+1AETx/gF98JZPID6OgS4h/tEfd7mmEGfjKQcIkFdegBIh7QiHEeEn0Hz4UJwn2CPpZl2gDeB/agGTqpHqmduvEJh+SYKUq10sQTuoU0QiUTCFo0IUQ1vCIoFSCpoMU2gwWNfgYYj5FFhRiOCHmTaGVBWZALttrR1zoPaN0PpDb5JWFnZTMgFuBBBTlsbcjSqROH4jGRye2w0I1VwP1PfXTM0cF3L/BZRHToGAr8C6KWSPJhqMznUMuixN5JvfEO+ogrMxRhEHepYNPWFhXuZcZEUdK3/LLVkPsPDBAR9AEklRkLyILsWVIFulmkA52vt9s9hpARVAVfhUZQKNGH7w7eoG8HZ4LLBuQcNsQHryzFT4I9L2QHcdYB7vTzCzs30W1O1B2aAbdu+9Ng+gbY8YmJJ9pNv814Jl4Y+7cPeWcbcTHpRCoTgH863ktFx6KIlDcuCvIVyuY9wTErt1WFCqC7otz8EOAW00r0oQOu1sGix3Fh2Dmg2glimmS+gr673qhHlSk74ihSNIWME1Q4Tw1yufWMEJcpa9rIP2Vs2gf28MaM7yDIuSQiFRHKnJ10v8afz7QNjD7lQs6BYIUJ1+g0yYu5ZSkq6FSIlU475mf8fVAyWZB3bHv1gRA0rARegEcC2CnoD7FBG6lWdrQXX6WEkkWvQVXqvAh2GjuGMFlxBfw2XmZ2Nh737TptOfDdcA4Bd2CGnRcTy2/ZLZ+oN/h5Z2yFAjn8LWJcflIi0+6FMe0btI9jQ+yBzcQCsShLkeCz+TCHu5TwHkBXRCqzynWDNtOxzENDrVXakjY+yGYZFnKGXyYKi/yAblmakrickNAqIT5MQ9BGr4RmIh8CaSdfODfs3S/DEIQHpnTT5GO/DBziF6QbG7MD2yG4DFlCAf1qG0fMWHF+sI0s1z1OhiqbEMZVoAH93Ta6VMl7rTWVkio1VcFzfG28hBx7kOsGi+ZDt+vBmN20oJdfQJN4KFmQD/5B31I14H/l8AZRNZQ6RkhRFbRHFPQPIGcOJxDwU1dEqM7Fe6qa/y+oPLuvULOi10CWg9zQuW86jkHfokSGgg06NrwQQ1cOsvZjpy2U0NbH5fwSkQrAfSICWgOcO5+GHRyvd7t06osO7OTYkhJfBHx34M77gH/JihydNuhkKEvO2Kj2RRH6bdN2hB68wMPvB3F8YRPoypvhwAGIocBGgw2tdV31+HDW168cqpSCrSt2pN8Y8tV9ozxsV4VKIQ6jKELYdVWnvjPZ+E+N74zDEpJtWszEuRi4fPy2k/k7Ngp8OnqOPtAjJlzx9fv7Pn/q3mPOm5nn80nL2uT4yRR4hlBFhoEzZ+6C3zGG9qlX6PJ2Y/4Ust1h5lo6O4ZWaJ3PD2re8CwN2zU0SvS1nTe9vFz1CmxsWvoF/MabsOVIbOzNwNYWbL0q0P98PstjL6E9oLCRZ42/46PdP7yCvW9senqcCxutS2P8w49NnI5NpCLh44iEZpPpmNfb2zsv4Td87NjbhcZs2q5siCw6sO+VeOvYTdjcfIxveH5+xXZvE+iErXCcN55sG2LTY85+XtkwTOS3eyyXcWurKtjUfimIFdha076HkhgTpG7kq/f366R7Qwb7SAoFOV0ZYNOjS7hB9rM8pzBv3HNOqBTjHHplU3cgU2ZVRpX9Mm25VnCK7NsHDk3OD6seAP//aF++PCgiAH1chbEp4nuwsbfpndjxn/F8/vmu5z+u2AlchH56WNRKQlPE6aGgLlNKZDnIzzfyhmW9Mn4Hgge+sZyJPglepW8E8YG8G5u0wSQz0OvuP9ebYgjq6N01wLOdF/Iy3VSwjfUzreE5iJjfmQ+ELj4kMLi3ZaErtjgha6G5SMTMwTxyjyvLfucnpTKKzMf5wDF3Jc46cSf8ZF5BeylFbWlSiLirbEgusvxuN9BM3C2ScdH3TFyc2NzKCC3rQhsdxYUNRgxV/LOwga7S8XUXoun3Hz+FMKrweWSzcSDzsBwKOnYlOk/7w7CSY2c1Qj6wmbwsBR2KCjYSFA9ixf3veoTmmEeWzCD+G7FwUim2d1fkQKcVOYuWpRIDV/3w/42IUEmbx/wjh9qlSCULHIVvBL+cVmCPRQAAEABJREFUejVypftV5spAN/ttISfcWGt4I7GzphscmozYJWSrtbCJfQYedM+zY9Z3DtSFluow4vAsI6Zc/q33lfkF1tMH5rOSewry28Y+RKnZMEcqQSIs5IMtb6x6jO3EpgFy8BH57GBMbRzsvDGsCv2AKLqw47mjs++HZSaGHx9PshyZdI3OVwcfbYh1z0ed3FNrQ66q1ppO+NTybrR7jnjjkN0H0Ddy34XNROck+0ZQqfjqxGb5w8MDT4FNQz+JgQvzivs7Vs3b9L58fYJ+wR6LHh4fkP+m9+eig/iv2P+371/1hZhZSqqj70CuFEL7EPM2xLJEYu4qmYoIJXiWt5SqSizVWme97XTFb+I6sMX7+wUehzIE4KdOA/myYufTssp/Wvu3f/qugM4L880NvQe5eERIzIc35spX8tzrz2dtbCof5PWDfC7i+jp/C9J4yKwgp3Q9MEc5Xz1gdwgoIiYMfCF1SSEBfQyhCrFcZPynL4+U12kf5z/Ddw6GnBMMK7KeAZTBFrveXy8Tru/25cEBV9frW2eNhK3Q70JO9p+pvWGLRNczh147drU/nXPfmFd+cmD5hn32OY9c9OPHs3Qka6MkT1ZhaXTeyKubMLEeOaxurargd9NL9nSsQ5bEB5UN7QedGPsnjx1ykNcuN+aalcO2XPAPYzzpvxPgx92hEo7JKuIvgKaTcw51pTQVGs7w/Pbbg75+PwOrFg5zEFDOQY7DwfoQcipRsWrIa/jnH38Qi514Sx0cUidCelybduMgxjyv+PlA75TIGU0r8j2ci9ZWlKYUIfc7iKGDGM0sKsi0zkPAUERBVuT6+nXiLUtjzfRVX8gz9nOgA2yxyQr9ok4+m7HVhWwx12Q/iakr6wKHRqjMeuu1YINvvz1pIHtntzyxwwbezz9eNYjHcAcN/t0IB/yDjQfxBGWVUrW0Rafzg87sbId8JXbZOUC6Eh+7bK8L9A7G2EHfC3H//PNNry8XvRHjF2LmdH5UIc85P7wxR++cQHlsLgRCsNao2PuRcf9wPqPLDdg1qL8y9q37aR5qiLo+46ePUGTVGfzQwDdVvqxjFun7374o4tBvv33Tb3/7TUmlY/Tl5YX17jH9OMauy/WN3PGuv//9X/X2+oIuXRvySqlKHqulQCcVPI8+aB+Tlsf5129f8EXTwhr34fGMr856/HrQdSBb1+OXA/wum/cb+ehM3LrPI/mqtTL5dho7c771+w2Zd8bU73/81AW7hYQMVV4bbOTLbp9gkzEPsopOpycOBh70xPplWZvWdVFhDmhLVeW+Mj6+cWC7lFUxpML6Q3lTYPOs6IVNzk9nrdg2CK6FfNDIe+7vPwHtQ0bn9HfW1857zr/Pzy+M6x/64/dnbcT8TjzzmsJB2I317YW2Z707v72+cRD5Y/4wwdvzSf7/mFu76b/8/5owg7bLocCewkcVno8PRYm+P/646b/9txf9/vNFV9ZE121XogvhrMwQHwlvfH1aGFvkSfTqXaqZKhHwe9GP31+1kS+s86Duynvfv/z3H7N9aWX6vpaiZQnoDeqldcUOy1mR0oEPnMfMCzR9/fJ9+vHkcUTeWE8hRMA3g/4JxISDMXlgjP3DJq1JiCXTiCgKVfy6yz7ej6v8F2aevjQ9PT3oET8M4uCNOeDt9Uo8JzQL42tg0wuxcoXWICecoDPIp6GGgCV36hbhQq1L6oF8FsE7HHHy/r7qnRx+eT+Y/4W/BJ3BnHrR889O3aBul6/BXBIRmn2p8g+BvLzcwL8JlbgfGsRfROjRsf7ljP6hg3nL/53M8/OmDV9FhByr1jGRr2GEZanyvG77rcvCmF3RHV723SGuex8psLOAjt5u6IzsrkjNa3euilBtqUZ+bHURXaZcpVT56sSU8TNTfLDhACRMq4YjKrYZKFRCcnwYbyXuHQ+1LooIeA700sfVuSd1MW1wvQxdeVd5xkcbeXwjRj1WN+bxd899BOMO0An+oQLPzjMfhNC8OjJeWfvYdhqhklVZUpV58HRKFcZnQcCO0IN289jhKXyKeOTjosS2ESH/q+BnavqJaq2sDZ1fBrllDHSBuf3hsjS0rAs0GjFWVDFbFkFP87JMjuO3904OFrEq/CF6BXZO4W69k+t35roO7Yqcg7zvvE5RSy3IsWHvnXHVFTHoJ+j0ab8bdtqBTv+EakVw93l8WFgPrDM2FnybNbVB98Y4ttwDXW7kQM8HBh6nj6ZtGG9MO/BFVwqmf+WdjeE4ZU98XrAvWqJjqBQJ1rQRgHw6St38joZfBjoF69q5FgEPs6pD3zGXyNrpekX+KRs67PS5EvcdG98uu27Ex+VFqk36z/+86MvXrrGnomNoct0b6yzbeBDLB+u+wL+dskGUYa/Be82Yvt+R8aptvwoCALaUkL/hr9RBHCukLEnt/eNYWJZ6f4BSBhHxCR+183YnNYv/5mvWYxT6QjtmW5oGwTYf/uGrI7HRXX03nmTUCPryEdcv/jzzoT0gj5oYzcF24GjQGKhudenfw1/5/PvWP2ssw4w4qtznswxTmfon0CxXWF/3McgXCBFBU/hJEfEB4v4PgN1p1p8X1LCH6/KvbR8GMo8p09T+o9KdQ9DmSwDVxjEu1BCfb2hSLV9u+wTjmFdEyDb2s3EMxvHdQHdT/kXLdRGSgUp9XlRRxDf4ZWcg2TdGcr1ph/hHpyQeQPz1cdsEaiynm0H7K+k54CzHxKMQYVoStz9BE+1XP+ukoHJ+XDDw4E40RIQic4J41sfVGZQGLPdRc7+Z98Hk/pm8MuLe8JfvCNMLQVYRf7bbnvtnX7IAKuBFzSsiJq77/HUw2hYTjy/3N3+DO7nNdzqiL5KCc9d+1pLcPD4OKe61kaGIkC/TcNFPSeFOyzTAhU4EOkwwtgSKPhNDa2Q1/Xm5LTKUgMumLV/QgRoJqCPLIcfDbW5cUibxHYzZCEsg6Af9k8RUZll/uSa9SUu6Y5uqpI++FKb+mFZO5oPYc59P3LBcwAcJ2X/9A8d6H5YFcJ/MVG1NBfxf5AU/OhuX4v3Dswt3f+6Tr8sDj0bE7G8akJP5C2FM33w/YWd2cZ1o9P3el6ew7UMRofyLHGYZQV0w7fFgedzvTk8CVZXJM8T4cztAUXQB6Jcf/agPkJNnt33GW2dGNE39B1dE6D4BSgd+s80iQr78PTxe3H/ehzKLaqsqyGMczCLjWF4mFAWViCGTsN48ym0DGi5j8XlLEGptk6crePRtwmc50cMVM9dQCIW6ZQQ68hgvQ8gUAPfQ3VYl0Il4A999rVcnLiKCxeHC4qZKtFXwKgurSE2xBoIP8OadKn8iAlpGmCia7Sg9cZBBH5efzWNQF9TVUrSwoG3oGDD4bJdC1iuh21rqxgJhTtbSvR6djfsndGy00zqQo2hdVnSolKUI7IG89m9GUm/9BN+Y5SwCRxrYfiCzfi3kk/oAHDf6dWVxB1F/pyuugG5EyDIv+L0WFhfEt3WNiElVXAeDtP9Fd6o0LNsHruOvQB/18JF5ByhDncVMZ7GC6XUHY9IE5U/fucFtrp39032liDt/2GKjPv1qm5e0XoNuQ5bJi8OdhZS4TGcnJ5g2j9Ik1VVrUcSQN3gbL0vrqWhlMVwrtk7aBCKfhHbJBL/O9mVpctOwEEPYKT6AcqTcJq4BY0NQXtqCrPRzHf1cP4G2UJGEjVlYHh8bTphCHVwalBGKCJ47+slN8x7IFBFGwRaHOra3jh3foy4LRYSj1XUbvjI/HtEjVVud8qyO19YmfbPbwYsIYq0o76QVFGwDcd3LUlI34Nfx47I0aFUV6iJEWwqCyDkoU8z8kK1P4WPiBTqMCRFB36Qs9BD5twM7fQZAF7olNBI8PpDOiSuuoL5bcMD62Xeh+NUuyhEBfWozlJQX9K3E5YUNbbG49uK+kBMaY7MRE6ZhPDgrwv0S/RpjbAFWlVplnhX8ZamMuwJ9KdC40l+MuY6PPX8Zr8DrE1ork5afB/ilpAIdLPvBi4dznb22tBU8x4VUoGmeru/Y3P48cLD7wNSMkWuZEBEq0KwA5KcdE/ri6sTFwF+NjaCIwgb/hZf+m25s3HgcTNl56bjyMvrOxoMPCSq6RoQcF/Z1KKAkmaYhIuBx4+VjsJlxmXiONfFyKja4By86By8814vE+7E2Ntv9W2d0U0kxnorW5SRf1sf6Wz8/ZxQ2MFYhAnQH8XyBr1uwHDlkP26oOGR9IyzHxkvlVbb7jU07bzY8Pj4qIrBl08quyEq8r+h/WovWlY2Rfac9KS+6samtEJ+YdDu2Nh2/yIur4AfL6E0wHhUJ3kfc0U22X0bqBJ/KSzhFLeSVRzZhHjmEgiibBTddiTu/YPpFbmcD1nAcu2zf3nfkuKDDMWP4kUPJVhs6FoWZwLgfnfL9wS+/NzYdEIP+HR9sv/pWYvrEJpXCkZNyD4eC685sNIflRyjrs0Nj0uIFGxZasM/CuN6Yq6yzcT/nLLfL1OxjMRY5OBEx7xgyr40X4p34vMubEjwEnm3T6qIVf1dsaVkSGR4eztjspGVZlASF+e34ZUCfkCUndL1jM9eZZgQ8UXjgHx9ifcp98SYpbQnS3GBaV+ieobuqJH2QxL+pZPrBs2Uo+Em84G9sJvhgyeDfABA0BP8kN5csMu66noijFTtjT/gHG3galecAfQB94gUyOAYNNzasN2KxtqYFeZa2QqMhSdBvY9zsqq2qlCIFH/o65ohwPxD3u3Zi48qYtK6jD/oBNgwdMkMGH/IZGrQ2fGYajt/Dc7EBW3VkFleHhnW03Xb8tKH7+/u7HOfGt+oBXcSZchV8ta5NK/4RPB+IyWWtuuHnG+PZ9rQMtVgnzbxSW8P29ukJ/x3IrHl54+p6HTMiTLMxFg/0q63INDwXT8QhWY7MJL8u2G5hU/M0+8lX+AsATwr+EWXY5EKcHOjriru6Ad1UYwwN2m1n59IIZGUcufsEkKdUPPhuvhVbehCaXkSo8TzAC0mBfRwf+nXRi9yZ2RCkoHNXRFEpHrtNlTgzzQh6A6tjgXWdhBz4YyCbeRkHlYmLTr7bNZ+joHeBbmMtHGzWbhymYFMfpmUBp7BRdpblM764WmvwrLSlCjilFsEKFlNBzQs5UAe60u7xhhyOHdvQ8ZMF2iUVERqOH8BxYtqaHScVpXGwB2j4GTsgrent3tCKIvNPGi3DLBMnkwbdOzSdz3wf8O+A7X1j3JgF0k7+3XjAyhh0nr6Sqzu4upsTSn/50KmWZcbngp09LiyVlDM2He+SbWsfDWQWefNG3j1QK7UsVYiL3IFNP+0oZUq1Vpm2dbt6XPPsvHVgP4+nKznoRg49rQs+WaZQiCPb8/9g7F+UZNmRNT3sdwcQkVlV67K7z5wRJSONklEcSmYUKdGMEt//YSjZTO+9LnXJzIgA9P3Iqt2rzzTNGCs9EQE4/A4HAqiqdb2+YOebOnNXx98+fPr5/IO6K3yRgzrLZtzOPH3bXG+ZOkgCXIYAABAASURBVO27PDZ8EPHGgUolt1u3Vu3jOuOiH4XDsIEewKXj14bMbg9kLtynLtjVPswMZLNkFHzOHOCa78Dotn9nTO7bbdorImVst2/MEwM/IJAUH/1dwg+/DwM0NK9Alhvx+qwrNlnbSRFFEaFSmkop2DOFoLTfGDPHbIsIRSY223RjA5W9WA5wUvtNsKUtAIVKpgp0PH8N5p/kObOqZGppi1bm4STWvLZbT5W6MuffCz6y7f2DBWdyWalSKaZVVDIlaA/y/uZNdnTs+GIwtsV6xrFkuCGU7e/7Cza9kHeu1Nl+3tT1OOrYyc+N3HMhv75yCGbbRoQCmya8Hp84iB1D3GolVjGfP+S6VSfLH5ZH2OcKXNhsv4B3kn/zUlyEHfEjtQV96R8R1Er+oQrDfPj1i+YsOWss30K/eI8FxBXLEYl5z7r0sclrY7FG3oiFGd8ckK6nxrrxMmESwvYDqa+Mh409IWEnwkeddUFmUSnrjM8Ldt+Zb3xw734RRdZ79I68N3Xe1wZ9cDJjcOGA+QGfNT/O2DjI1yuHcra57XpiDeODMutgegb/ZYHr7Y0+B/x3V034/u0bdYPDs+8a5I2E8ZcvX5HasStFhL7wbJoXfPnb168KcO6tmlcokDdFAe2unXmmm1YkuG6lKSjDpWS80+mBA7KqLAf+fJi21by6lrXI84JsPxjdsDGnAxrjULAmgZRWxuWZQ23nnalnDF2ub/DeZFteyYMXDhocc5lVlXnUNNe1aSUHlZISsWu7tnrSytrLZcSip8+fkO1BhQFgSPQtpWhd12l3r/dc5/iNCN0Y+z84iL1w4JO5aGN8mG7SZr5vl1cNfCn0OVjHbuQvy+3Y31krDN5vwvYaP+Hxpv/i//CoL0+NgzjJNo8I4u8my3+9dtYjh3z4LWyzE+iv84eFbtheVHVgx06HBD+++ISopBT0Qx4/If6FbTCrBQtkpO38SPtZV2LyjL6fOIRf20r/AmLot98WyYfjHKgO5oqNNdINfd1/WYL3kse7HMimEIeuJ/L9g8Zwf+l0XhiTbrR80rdvV33/1qEvmUZaJtaP42g6eOdfyU+PT1XdP+SF70sJ6J2hNybYrLU1bHLFVjd1VxALG3Ps49MqCR0B+yt4OnGAfSZ/fP/O6RPPb287/S4q+Nr8bcsX7FmyqtVVmXHnM5ARfEErVJBt6Pmn+51V8PnOes88Pf6koF/VwntwRMi5bZArICTnip2xPvpQxJ22QuCGWnM/cdB9kudacaXFp904pnHjnfTGoZ35WFXPWR95A3T6SRU6OzF5kBdOtt9jUy1l2sZ1BikhCYShy/nsTv+mGz71WLO8xjPdiCR2FnQRsXjI9nR7Zw4IIwCoI4+JnXy1sWfjXH8Q28JemZUQxBbU0wVZ6MDHY3clzlbGZGsL9UOYBjsxxzGG3y5vzE0bfaHCWtHLNVSRedk2voeM7HfzumKfjXhk6kBGTRj4bsMeludG+433gEEnrxfcLyKwW0O/VGuVPqmPaz0FbdIHH9d3BLQPvdYxXR/0XjgIvjInb+T5HR3FXKFI7NWVEaqsSxrxUAp1GMB6PD4usn8KxANcQ6G91aqGrhGhqThMk3b3oVmEqmrTBIFSsuCTThzvyFm0vNvS9nT7wBjd84dSvngE/yBPDlzYAddKSbN5+Mm2wmR/tkWEIgYQEh/TTDosrWG3poX3lYV3+nWtaujpvY4beXvGPgzvJergi4j4k+4Ve52w8X/z357113+5SdkV+yPt4HSRS3fZxgc2PYirQc7uw3ILYgne8A22aOrQNp9Smh7OD+iDQvAKBC7YyOvpj3xqn2RJRUKGeSUHTrVS4grA9xOo7zCk6s/PR70HngH6f7YFnT/AlcadzKj8s0yQaDTZjtDG4VGWwaUh3nEiQhEYY1aGkns+1OmfwmwXF8T7O1BgnAE+tGgKA0Qi3unyPACBOHqfuJbJ/R2AAxv4+VcwusFyGmSiVEDCZCbQbZaoOEuaBct53+Hz93uJRwaLHWtJhu7kYur7Qcey6OO6I6hDfGcS7AwqwweO7WDUgFIE34CDwANp4tFoHEMEdhiiK1/gO1mKOgcTaOoI0K2YH4C7rPvUoxJsmVWlBC33D7GmyoCHBDTvdf6OCMh+gBQEn7gOErVposp8we3cRDhpFGUmGPfPhwg7+MdxIFef9CTTvONFhHzdfdWRcdCqCUlTRCjiDuJiTM/3Fare65NSADiSQvcrwjayf3geEo8TTPNXGfV+gTLls273Kvcds84qme5A6Wlb9OnoY7yBrS277yegdEQoDe4oqVPX6SuIUO1ignGoUiRIfIwTPFi+iJg0XGfbHUxMmFl2EOSwE7cI7XtQZZg41On9ijB10RYyTUMhY0bcn6FAHBTi+CC57rM8SFziAoV+YEBvIHtEKgDLbABl6nVgC1AUcbd3gmM5bRPnGus+2zPusQIt97Vklt39MaEsG0Rm6b7uY72tv82I2PQXPDV1Nw3Hfa1M1BCafShN13VuS2QSFcFXRIhCvkBzMXmZb0SgO7FJLbf+xvYF9AKvoWEBPzpJigjslqoIVYrtEpNWhEtDyvIc9LO60x6Sgn8Ch6Ev19lWhg/SEWCE+4IbQgbTNmjim6b974nBMh0Q6u885Cv4AhKZshSJ++ArMaDlLCmVDBZvVbVVbIluEOwI2RGoQ8uyRIREP3FFhAKZKFRrY5Ff5uKMJiV0XR6OTTuMh3sVdKHn9m7aBibCg1jxYsMvER1eoCv4cldQtL/TqSV+oX3gm0NuL4nMXfPe3V1ned1fvhAyoBjB9wcg0MYC9srGhfFowZZD1tfylSzYmVrwP+xpmpgFio5pTfyB/An/ND4ljbI/6KksOUHQcN0BP9MfMLTNkj4SfoWo6wwRqVLhzWIzMhUR6ijU3TiJC3v0WXdw4nIcO3ZAeeSIKEpgosEDsjyH7rxSgY8VUlIOaB7kKtu+YzTLF5myzKUURcSEHZkP7A+6MhukA37H5O/FORXoK2BMkNyvzHb30/sVkcpSFEE7/CMoQxNvh/4xZTFdV1JPXTcgWyJX8Wpx9qEdxea3deSGah3kJ/OzLiLGrINZ+9m/0RfYr2ZRMSCHadqmEXeZsqSCf8aPSHVici7YkIuuMo8dHmippD0CbMB4BwvxQKeC38xTIfnZNu3oEBHKTKS2wOiGMTsAmoxbWXw+8oJqun6xuvAC3tG7ksOWZZFLt5meQVywo2tMOQe4VCkikI062Gx+QeAFyDYJub7KenTzNd6dwKwzzVLudjC+8ehCG4QkRUAhpJ1Y6Lz4Z0n4pETMmfXOumWnLdExIsgjy9T3wIa723iJDds5C3002xSp5HlA48BGpiWuiMq3FPyr5JVqvw/LEVOeiSspIuQrIllYH9rxk5+NaT+hpiYKCwPMiA0lvxy60voa53rd5bhrINivZhMKJXr4XlxZOs9u3VTZGHCb87f9ZN1ata6WGf9+dKKf5XH8+AUEwfl0Gd/2sq6J/b0JMn19CK7oR5mRc0wMDZmXZR10MtgWEbRj1wMF/cJ2EJNC0Q6OF0BtadP+SztBR8RHyldEaD0lm26rTNd6Gwb2P/OSsXJYMYaYSzfkvCHvwf3uruAXmf+yLmptVVAbEQp0MK1SCjWDFzdefLh7eHjkW2ggXoAPXsRvisiJr5CyJC9biypzDeGB/wY8d1nXMxsrp3MBZ6h67UmHJHbMPzNlewe50f4zZCQvgX2C2zymN+KNcITm4IVumXA6n7Xwgv72+sam96uuHLj5JXpj48p2WBlnHmulYF9s6/vGuJw2x7aeKzbGOeJo80Yw2tn2O4ysg7gGdc6JgZzrcgI1JTZ7Mg81XiofHlcVYhpy2Ooix5DDNiJ0IxZ3XgwP/HkwHip4S1tkOq0uGDNUSpNtZx3dzyCuWhnbEOUDHhV81rXqE5vPJYsiQpbJNrwhu+PSvh7gZaYafAKbsmzQgtyG1la0AYP4uDJHmu/MUfh8xw43NjWugPsIHMMVPHrgR+HzTfYDppSviHCBTw7au+y3wWbSR7sGscdc1lqZ8iA0H+zCi3UqVErViv8Qd9K1/O779npB50TuBZpBvHf8+6KNzepg7JeS8uWXeJeJHJ7P6aSAmG3hAwZYi0d4LHf+bN4ZP0Ly3BFhOoGYHfkRFgEYoero3nlMOoOqjlCOp84cJDo3zwm8mB/kzZ1A6XYafU1pAjg3fP/z509yUSfmG7qsapWNAIxLs0zbsXK/D3jsCsTJIhViQuIBOZzzzd/xYAiQEAebD+wiFXBLwU5ZlSGVWlWywNc+Qc9MmVdICr4O5PXGnOV27Mh1xOaODrM/9ELuUzFnQEcyzQNjXt427CQJQrZvUq7kD5ce5we6+bA+S1EjD7jOcGXuExcsVBn/igIH6evXz1rWiu4dIFdg9H0bul4OwU7HEfMesqrIZT025B9sGDnWYlLp03995k/yS7Etkn5X+mPTCGgPLc4F5E9xYTnVpcgHStMGbAD7T+LOTTL42750o/+BvLYFQIV5RCS6LQrK0XVvLwJ3xyc79umyX21fBBPdqKMdua/Xi15e3ubzlQML+yHwTyeO3GY/H8ch+8J2K6kpO6GlUqoyq0Ipx0HSOLDDge8Gchg8f9ADXStzQsNvQxGHRL7aOYlbGP8ipjp9ShbaAlkGgA2xfWaddeLqMOVDm+XZ4S3akrIoVCS+Q8mm+hl7IFvY5w38gcyHPAadiw9y392eKKNB/1BB9ogQH1F1x2VHz3iZKfuWQtWbxeRP9uokxu7C4cty6qrrDo8b84M4ZBT4BTqBD5wn3mYe3vcN0jn7DXQeGMgHTRtzw1KqHs8n7LRAY9fN84ZjNIT8gvZgbHUO8zfmy66ATClDlQ1Ay1TZAC3QKNlUXU4oSp4X4ux0pp44T8TqBO/RN3x6m7TXtaH30EpOHKz1bxwMXYiLt7dXXTiU3IkT2+4gnscY6HTIedn9hEYdPeTDE/KgY8U+j8ipi5TwGOocAlrOh6eVwyIOJGYMDPdmA/9RpRS1panjc5eDEkOx4XvSX/7ymwJ7xaCGOLmPbTh2Q6cPNxHKLLKsF+LYh9ylhEqmHJuWK33fqrLk7OOcbn6lFDn2fdB5z+ehDE25K/hnDkBOp5MGwZCTT2KXV12xjRTTHhmFuwQniR0xLw2g6/K6I1Oftmjw35hnXl9uzB2X2e/Rv2W51BmzPmjyeLD/dtYWntcGG+N1zsuSsH1EyHPMRgDWmsosNCS8Y8aGY6nWAs+dA5efiqANyIyp8xW/Gj59etQneDfiuRMPLy/P5IFnhZK+XZn1XT/Na13XWXZkMASeyxwcJJM78H1mahAfVOu0ntRam/gH8bQSf2tbROBKfWjnfWFjbE0E8oBi1+cvD/ry9VEPj1WlDrU18f2ijs1D6MD49n1BrhX6EanMIl9eJ8CcuC/0OVNvWYZEzHTseMDLfQ2JnLbjgkwPD0/TL8tSlJH49MoYu/c74+81p7LoAAAQAElEQVQy4+KqHb0iy5Rl9ocpYYD/NvAFBLwXOfYOcsuAr+n7t11BVURgkzNlAsEBzQ3bbjLuDVuEUgIO8uzl7YJNX/THH39MflJo9KIb809bhZ1W5oir/Fvz/pPwmteYvnP/V9adBbnNPxgwrtvJVx639oPj2ONzZ0zf8Qq+qsh+INNNHuNhmuhwMNYOdE9iJxjjgwnQNvTY79C8vGx6BUo0nVjbN+LOseTutv0gLszH+I45VBHW1YbOh/njy4jQSmxV4uXrb1+18n7QyU0jbhpxVZ1/qvSkL8TH+eFBNasaY+KUm/5P/176H//7vyg57Lwxzjpj4tSqllr1r+SMU0tZb/N/pG8nTdh/nz5/0m9fPzFeDqGa5rsX+agRz5fnXft16GDOPfBlFvzLXOh+yYPHaETIuvCokqlCXn14WMWtsqQu5O2X523SRhQOahbsI/z+qoiql+ebOKeT8UsJFfqIazA2rqzRXl4ujBFXSI13wafPFZz7PBgR2A8/oQuugUYSJ6JOunKA/8RB+Hpm/GCHiBAkGecNOwhAbsiua9M6c9qCPFJFyE4OwH1T9p0xo6Poik2vr4e+/36XOxHYFB4eT/RvWldsDZygVdtgfscWvMeK8Xz3PULi8AFcOCB36b9ysk7+J/gm/ANI7VuK6QbbHOgSwvnwMM4y24eoAwpC+gcBfOj8+nbVQJ9SpEouNH372GV9j5ulrbpxAHxwOO5YKPR3GUr5MlXHtONxMP4gJVyCbjlzQ8Az8JlpOmcN1tiYla5DA2Z8Y2P0pEbQHIybKRSCGW9Qkn7muGrMr1NOxkWAS3f8x907Ysehpu94sK1Np+PAiNDSFvjhT1jNmA2ppGZ/+93zysF4fXx8UoLPZ7a7RAVklAL8Ut0nFSFsLHLX0IX3KVSXZTUcyGHc49iRmzGSknN9xXZ97NxLMesoQ1wDelRw5/Xq62vXG+vyg3fWA/l3xrr16O/jqLWmTrxtvN8JJdNxFZOQMkMBqYAWXZEPhck9pkMV/USs3MGyRoSSdVAWOkHLeB3Duk0QoVkTxDVELGyM+03dCOQR2Am1VBnDBld3GA9uDoyykwN2ct1GfIr1XkbK8xPFpAvatJt57OA6HpKHAj3PK6U0VExwQ5GhTO4Vs08Wcad5FR5M23xnI4QjQqVUlVKIyZwQEcjfyYdd/+V/XVgzsrZ8voploFZ4rcR7ASeSPvSLTHiEfJn3wrzn8V7BFfof6BZg2B6Ov1AS+ys8F+aFlZaigT0ObHrgT1ET0E75wqCu3GmYglMXEUpA/+aKCLrqDr4P7v8pUCkJlD8BW2ifzjhk5+BnPjAXtp3Fvc+d7/s9it+fQeJjGgZu58f3Bj9EBLzegQqTjPeSBhn8HNCsGLUAH7SNKwjNUr9c1CEkAv5S51sQh43JIDuAD7u5ycAYlp3h+/8MECKwvEl3aAwGhhkElXcgsOjkapq5k1BNmUEZSh4qAeUB6CAotVIPBWQSV0YyEKqMk1lou/eTr/j4Cup9L+ilsiTPOfuUUtQJFssVint7ul0EFHThZ51LoS2lnG0hxNLHNawcYFkNEQGdv+PQhLkZZr6RFLpf7gcqNIUMAO1+dqvbOkaZz3xl3nsN6jzIDxJdB5+PIM46tU/Y/4l/Bk61uSJSkDJ5St+HIu+lKwfEDKb7AVQxeKWdhGicfwbuM5Droy0ihEnhSo0J3O94+M8/EaFCNisFvyCL0cf9Swgpq518lVJk/zsOCj6hm1AHlACM6jLky7qaxkCmnTHozY6NF9ZhukYAaEKnoY2E7uq/w6D+oJ6kyyy4sUCz7ubt5Gj+acbQkMKmV0QodL9Mx/jjXefMlGifIKFPEFepWlIeUzs8dl6yxQRb0NMTVoKPuiSzyoReKAv9TPFgcttkPUJSYQFRMrnjA+OIkOWMCAVVqK4bm307OjrGHRs3+Lluo978QVOWooROwa53/UJ9TnbYgMOSw840ImA8y9iWxgQPLJaxkoCr2lKARL+iyJhgWW2PDb629WZ65N7aPEmEbKad5wN+EfBF6Bvy7sTbwEmmk9RnkQyNxSXpQJmhLDkn2wNc+9n5IzNVaDPd45exYNxS7nqa1xX9bZeKzoaSqaRfRCoiJD6ZkssPSOxdl6ZB+45s7u/Ysq3EZfoU+Mh+2n0rUGfZEc5y2g5XXsINt1ne5AX07cbiG4amYYhAAAL5oJ8nuTkeSbSoxHjssh1vxHTHN6BIoBfkc1+9X763fFc2o01/40V+5yUBU0+MxsvG0oqEzoNNsAEtWE6fDIge+MJxYl/0waJGUiIjH7rYOJq6bu9jZEc4y0MoatLh27ilSBGacjfsva7LjB3f2/aGZbnX+d48wh0l/Eu/W8dGhyCnVptK8WanWFQFLygCaAfnBuzYxDSsu213w8+OO+sQgRAIxkcWKCJUiYlKLC7N/BeVLMpS5hjzWLlyKJDGI0e11qbcUz7qLJBpd2wlrsyY/Rr0Cnoe5GjX7djRvu8sxEsJWAc5ZmeM9YkvFCuZWk8LL92NsXSH1gqLv5v8IuJ4nT6xjwDYzb4Ww+A2y7Gghw9TElkUUKYR15JdQoTP/HOSjoErLxhvvCzdYePlbsfGd9gYqx2ZDQNnHozPt7c32q+64evDbejs0u0b7bbvRgz7ubVG3los4oyPgbwVny34ePoPG0eESilqXvzRFkpFTM9MvayL6ZlHSFrYtDS+n+3TiKB/qmSRQIgIaDWgiNsJHucD20aAIHGnaXPH8qSDnldeJKyvY8byFWTapz4dm9HJdgQO4n8/8AUbjc7XznXGd98retsultmxUUqqY7cr4842tD1WYv4OFV0WJTQ38pb7u19EyP1kUTFDRKgii223g2d6AxkGdDsD2DJsyOl69zfo/cpMNeLP+aDzAmM5zOdG7vW9cSMSfpJxCnxKSSUr8kGM+lDC+emN2L8RwyOkDZ4X5ys2Km/s8m/EQQcXVrJ+Cz63/wIrD2S0bQwRoQ07294bY9O6HOjTalPYBuT6Tnx0dJNgJBFnx4z5G/a7wu+Kjyrjb1nbHBsnxsmyFDAHdvbYv5EDbtrwwxW4sBF98GITWdAxVXmxqejXakW6kOXZ2TAYvEzIEAOcnGPbf9IrIuTrwHYFGsta4bugZ2F+MyTPH7I06nKO248YWk9VKwfKp3PXetaEZbVTPSdQmjhwwZ6R0s12Rlehf8JvR3bLeCF3GTY2lzqbjh17r9jgfLYsFZkLPbABY7Hgw7bUe2xBdMOuF2he4WHYiZWIgNfGhsULm7nP8k/qryf8gP6JHPbXuq769Rr40rQhz2ZJ1fnsdvTCJgtj0v06MeJ47MjhnCusPPDnjXi7kZO5lfGS3JdsWK3Y5/Sw6OHhBM0TtlvQJQCEmKNuzPxo+zgWURLbhwp+HNjAtAPUAr0J1K/rMn0iLtvziu7mbz+73JAD8WjlE5Ll6di1Mmc25kFhX2GHCUYJ6cMeCXJr1WrR8v75uxt1YjPJMq3EZWtsejBgdmxi2T/QOkbYiE3nrhul/XPDPo7VK7n4wgbcgY8G9lYcCmTJIvQuWmxrfPvt20/58p+GPHNo//XrgxKf8kG2wbjZGTdvwM5mxoWxMWYudR/Tst0rut62K+PlwnywyXHlPzUc8JrxsK7wllAfnB06N+DCBu8GLWmZ4461APIJmw30cnx5jrphc8uyrPiCXB8BlXcDZAbjpEx9PBZP4FTGtJsdOxfG+c68UhmjWYpQiFgjNrDt6fSAbz/uV33Y2eQNJ2S+slnn/h37eTN/pW5pTREBLc15qPK8Eu9uO+Erl2XymijYMu83dEly4XV7lfPnji9v5LwrOe8FPz2/Xmc+HPByXnNpNgdx34Er+e3CuLsg0+XtBo1AjpT/BOm9fZNzaxK3pUn+062yyth0+j2TXLSo1cb6p+sKzyu5wJtmN3Lh9/c4GDOgh2z/lU1ob5S3ZZFCjJ8bfnubf6b89RVfM/nvyBURKiU50GKjEt5iPIrrYFPlIO9YH8dhRGDzVaYZyHPDt2/sdvpgGnSZh2VdWsFVIZZ+5NUDWTbWZV0H9JwP6Cr7uWH7gq035oKX1xfwbpDIqefpxOGaxLOwFbElXwP+y/xzkJ8+r/r0+QQs+vx15dBlkQ8ws+zCRLNPJ3YGuWHDRx5bG3zmwbSGdnTfGGuDWLX/n57O6H8m76zYosqMLes9d81HdNnUx1XeOJvjgnixHr0TsdgmIqZ9r8TFIA7uvfgmzpelQjd46PKgsZsQS1fmpRtjna6iQVkoQCv4oyCG+bTZtyD1AXTt+MxwWD8WchFl5s3PHAiczk1X1iNXYsJirWvDXyv9kJFv84CDHDcXeA8OZURu8sb/6Vx0emhq6DUQqLRVBSFMx+p0vrAc3WPG4IGDb9jQtDr2vOtl/UROWPAVfEM66PHKScErcv3+7bv+AC7Ersfb6eFMvl+1Uj48LuixMsZXnXyIzHh1nBVihI+WtdJ+1sp4dd/CWHG8SfCERwDXiw80X7QsSUyc9fSp6eGpEie+P+O/oZfXZw3+7azdaquq5Bcp8C+5jXn3jcPFgc+sL9UyzrouOnGY9ukTcfJ0UuPAsZH3VsaYoNVaU8FnJ89j5KfVfz2Hcef5bF0bpkG66YIKempexB4PiqCNCsfMdbvoul/kHLxyGHOCZ0Qo6GL6yxpTp6dPVV4/OCfFPKw4ZL9bp8gD/A7PQzfoXcgVtxkPHV6HduLm9fUVnCkQnDu5/I054qJXctQb4/r78089v7yyJgBe3qB9hd4QKmpFv4wiz1ljBP1D3/GpdcEU8/kEjtsv5DsplFZAKGF0dcl5TWI+uUy6B7HksfkTvj48dL5JEoUPs51fBoRtn6C/y8mLOkhDBT2oF3MPDzLOzrwJYWxU8VXRupy1rk+6XxNZCeLnL5+1LG3q5zhw3jR/j58LcXAjTj1nL8SJ9V7weefwYMGn67pooVyWqhNj5sTYG9pk+zfwnp7O8pqmEQsw4z3rkOeLKzQL89zjwydyzoMa9/KFWI7pCeVuqys568Z4938X80LO9g+57DxbdmFDdxvE0dvbi/x/In///oeeseHzy4ss/xmZ/uXf/Tb/zPNvX7/qTF5trEe+fPk0x1LAE+uRq/vs/8Y7ncE/YGXzXjicemO+uhI/JxaugR+/fv0ix+WK/ivrvcZY8/0J2hEh50PL2GrjgPI3Bf/c/4o93/zndskFt9tN+00Td1gAx4TBPkSvac9p00UrsXQhV104jHl73cixV70QmxtrptFz6mFbf/r0yP2DEIGxvM3YtRz+s8zfvv2unz+/Y66hg1zl3z7/+fNF33781Pcfr3p+uep66fTrjI8NvADE/sRNF9YhG35Y0fdEXgqhI2Oo964kRp0nvKa8kguNt6FYlINxetZvvz3p69fP5KInnR/btPOZMX0mh+FhLYzV//DffFLNNyUHwEm2rCU4IH/Q19/OqlWCLfNS0Uo+rPjOfBdyS2OdKuwVqYugzAAAEABJREFUOOrM2vn8UInHINTGHM8/f1wkyzqkHz9vYqpQRNK+yJftbluFH3yjpN+Gvrdp3+vbTp5P/fH7lf4XdeL+AR2+fPmiCHqNOg/OMY/E48zF+M73b5cXaDzrx483bEoz7adT6OlpESYDqOCDCdln2HQh79ifmFW+BjoFa16pa9JFhz++oc9ICcHN3nQW9v7udgmdz1VP5PvLtWvnvdLz0vPzC/slu16eX1W8sEJH9394rOAXnXgnW1bpEfs11i0dI/UuCdlghM6DeDhEyABDWVINnj6sG8hoGYwb/kJGz8mvxOjGu9ZAzvvYKPgxJXgHeEmnhfwQRdADaOrkP/Mt1AXPAbbQvTLPfMwfx4GnobmuixaEjvAziPCFHTrvigg5N9zQH5I6eEevTaqs8RGXGN+If+YH4sY6NEKhonetRYgl8xRt3MzPjuLfv1/w865Sqiox18k3bjQf62hb39hHzET4uWjNGasHa2SPtYoAmRXZkm6BTfuUgYf5QfzpoysxMCv4ct6vrarQxeuPjT3KG+PrODboCPwDv2yodEghZAcX4wX4Bx06sWq7BWt2z5HLmlrWCu7QOufohbIQCgfxaQnEFRP8/cY64ra9IWdXIkQ/DuSGF+PT/E6MX8fzQv5boF3rgqypiFQphRipam2Sg8dAzk7ZmTOvuhKfV9Z81+vQ9TLQZYDYVVnPZOEWRwQlPXTjvezGeypuF0T8mWPFea3j2wC9IN9HuxF8vzP/7eQs6d3e7FsczBtivg5krPjcY8d8PKSurM2v5C33jQjxUdahw3Roiwh9XHY/5tDOu8GVtYLXsX52u2mu66rMkLW2Zq43mEREQDtUI4W1uE99+hL6r/4vZ5V2/8GtpK0krbyHLKx3WmtKnsV4cNGWin0LfQe+23RjPt04L3Gs34ghPxvX/BM5Cv5Y6DNx0Meln8/MKznQ2AA1PiGkVvBvft6F9f3EsRZAQFS0edDSnZr7h6r7jb8ZRDNxQTBSMojkeDdLJxgkD3jDwCk26h1CnWdxZYQMer8G1rQcd9Ckcb+n4R0nIugjqYRMZmRgtgHNoQMGg3Zjk+dmvdtH6N4u43W+JaruMJG75L7dD6KfNBv5CkBcgXB8uNPsb1Tz82Q16Dsb3r/CJaScSAaduBWFEju5yTAwTIfIbDcClYgON/SZ9ZbpzssMOwQGfFy6dvBMl/fPgD74EAhTcAkYhQK+ic2CUqKZwN7lYBKNfFzI18c9olEX0IQTsmWRCnY2DmNSTnrCSq6fPkcv6xaUxvkAy3h45IQUIHQIGyyXvbB70AIfmwQHyadD188h+KOSdZcgbCeOjzJgmwqc/AEF/ND9GuAbFK691wWNhixFSb1rbUvLMwE5ZxKkPEgkljuCTiBGhCLuwCN2wSjcWA/pXh8ROkgYBwPw3iquUDE/dI8IySDR318AH+PaF5aFR4E1Vb7Tds0d0n2NzGNm4fvvH1cTGmIvQNZl8DCwV4V3RIjPBMJqtvvZ+nl8d1dCqjXTDO5MzTIOks9OrHSF/+Fc2y2iKAAQpeDzC+j9GsPxSAMyhFICqJp6RYacN1xmgRbPfMCBTyRtXaWAw0sfj5JzCgKXkvIVfDlBZvHkNljAETXEletpkvu02lQ84UMnsX3JlNvHRAi57j7+iDb6znrddb7LTg2yY0YZQKFVk8bsizKmF3wZ9L9xmVan80Dz4skvQaSPwnwPlSxA0ko9NI1v+tWyp+ssk/DZ/X7BR0mfKQh0MlK2XYJrOSAhcWN+B3zF5XvTDXk8wRckP6OeVECgr4kwlCTuO1UefwdSHe+4018huZ/xZl/wCj6otSotAM+Ch96v4N74lsOxNmxIaGJZ9OnE1k33voX+oVKgg+x0k68Bk1rwY0lZx0LZqZPBSNjQeEilCHPDjrQdjF0EpTonmM4YcJ34uwY5hg6y/w9WkAcLwJzy21J0Addj8f4kFXQ0f/OyLw8WfS5t3oP+o4NJH7cjqUn/CUlHPgpE8b1Lo1qeiFDQGBHTHgdydGDYTuihCYXxh8TmocEL9i77xLx3Fi0bBzoH+QrtNCBcsqhkct+BoYpNLZfbnJvS/ADXlUwVFruVhXOWkG0Q1GEB8tgh0xXXQT6zvhHvcsLX/E0zqYtI2V47uU8yzsC3+xyXxrE6IXhhx8GD6XZyPt3kBfqkkVIE9mCsO172uQimT1YaNGnZPpEhMQegKnbZZZnXdVFt1EuKKolbx+vAfjuyOhy8wLyxwBYvdJnEmdiwIpCtR8e2hjFsxcRukAhKcUGr4xPPeeYVQQXVnY4d33M7P1lSmSE3ByURoQO/uDEzqQ/fTpu674H+oGluorHQbh7XJf/EsfyIxcLv0PANLRF3GtzOz11eYZuOvQ8d73gJPyN8tBM277aqWpeTm+az5bAOAztZv4hQlJRfmDCNhDiJXK01JTRLYhNMFNQP5mjPlSV5iJDGMBtxB4Qyi0op8hXhmOAOnATf+kQEtujgJXhVUxbkB0WBYYzXeb7xErETf4J6EqMlE0IdnXc55g47l5qAccBZMWTbKQRO6PJ68AKyCXcpoqggUy3NPag7ZHIRIFNj3vTmDnn59jg7eMmCkjpxO5hcDwx14Pd+JzjteDg+MFiB7rKsMrmNt9WdePP/vbT5RRWcZCyGGQ4plOJL92tAf2CPQVUo0N9QSiqLlDx7MZ+Z+PhQxHuvIQ02h+znTtLu8BB0rYc3Gq68uFzZQLryMrYBDkfTcO+BPe0Hj8WBL03TMaiZI4k550hwYKl4F9X4Ffu1BX9hi04Mm/7G29FQQHbI+ImfjFdL8lwUUWgTtjr0zGaF5ax1kf+kIabUQd5wXce2QV8hzzFhiNBURCghUeCdWXgW44KXImLjBlzZOHMsDpAziko2ldqUjPNpe+LHfutjzM0zyxtsvERYZqm+4/rpxAsTYmjadOp4yHYrJWSI/EXH5pc0gLm6lCLrwTsamxT2ZZ++oppNmIbMHZoHBz9Ny7LAs0hmKKlkUURB3lRGyr5LfO44tn8ykz4VTNPYFfOnqDVpBC//pQS04YcxvVHhIUG4yjFqm1qXQW+Jb/C9kZasrYSPmbqhkxOGO4FTSmojfgf2sm2kkJs69AsxLhVXyfLJ8QJeZlEiZyinnx2Pr2y0Furv40PY4YH8s0AL+mymeOzSVeYzYHBwMG2apWKnaaOmywV9oyr4RzoAVxMa4wxR9cLG/TMbXzs+fn5+nj44iKcbcS9yQWVeqKy7TuTYMxvFhbkubNuSan6JrxV6Q+u66OnpUaUUlazkjoEeO7507uiKlFZoBP4XdvPhrXnc2DS+8XI+LNyUcUAv6Esf6R7FxFFEqDapwJdqJTLYto0Yms/wtb8K8hTuMws+X+G/T1/QnT6irkBfE4xzOp/nQ4N4W+5zmmlbvnvshBrxmRBI4oQCOqEMFBIwijwuBjIejGfI6MymtHVN7NbR1fU7GyemtxFcB4ZnqCmg2yW0BqDn2Nvww44trsTPG77rODgyGAvowUByuw9+6rLogGdZihrzS8f/G5s5O/3ZD9LlrWi7Flx4Qj7JeUbI+/PZG1aHOjwgJ7EWuMfXLtnazoGEOWzxYVdEYPMiX64rJdgQdTx1qmLmkU6OH+hp/o7bzCpDLQt9T/igzznkwi6w+3uD93rd8YHtF3cerKMgqIPkcWOD5u3tooPxMmC6Y7MdYSMCXSv9hio6r9jZvjKO+5q2D7g6NAwJ+QrdSswWfFGqdCIGMYpqrcTrA3boxMcxae4kn425JpSyLQxDN3B28IeC6gK9Az8fjBHrd+HgzHrTAV0Lugi5Nzm2KsGwcqi0LKtEnHz747u++RAsghh5ULVABMLOGvTGxqVpnDnQa41ciA5MCzJoysM3/A/WdaUULWvV06cVfh1e6MXYFP7TvAbf/a4TcyjmAy/mGI28Ksl/j48P5IaLrK83wZMYOz8gf3nm8ORVHbu7zjYZyOjnjnP75NEUyNCZA7Z+5UDgyubvFT8fsr2XtU0/3di8JOx1zDVkR7yiQdxdGfNXj/mBH5nHDmKu49+yNBUOikpj3B6g0wWtoblgW9qIPdOvyNoYO7bDht06/nDeE+MqI2W5MxMbDO79nHp6fLTbVaj+9Okz9WVatUSolDuIa/M8j28dUwe2rsRNazSAt92SMXUSYmthnsMsRH3neUz7Wp7WFi2MzY4+G7YPunpO9A+I+QCKR2zeGTdXidyf7aL1vMt5cTB2f3wjdmLhuehE3KxLg7b+vDz2E/0v/pO9karYaiAIrkGOgPZO7jzwBTTNHC3tt/shRqhyMCF8WImxVpPbAX6nnxijB/e7CnRbqVrI78Km90O90NMTdqtNB+Py5fUNKrTOfC5kHFqQVdTat3OsQ38hTn/77ZPOZ481WruUmeAnPIdaPcsX7NRanTHpPDnIbYO8Yt/aFxFhNGUkeE21VgV0PHecHx7muuQnB3Uei5ZtWRc9PJ451PyqgXGGRD4b8g9AdOKlwst2WdaiRsy1ZVEnNnfm1e02dLs0vf7UlDMips7L0rDrNnnvDKoOXcOVfGUZGzFpc3ToYDYltqBqjjvjW8dSEr1vGs7XjJ1cupIYiwjkqOpjyLnxgLbt0MkDK7oUd5avLst8Jv6yVsaq8TcaPNN07YylG/lEcPdhs3+4wHEGeWWGCj6pdZHlu+fZZ/rcJCK5kSevt5te317RuyPLDi9Nez9zEBoKbMo4iqLBurkDN8bLhr02DiC8Vr8fvr5qEJOtNfqGskCdsXS7XVhvvGraR9IDfmvEeCDXzphzHnp5vhADr7P/8NyE/gwlVQzZR0fsXefzIv8FmEjkOw1V1iiQmHSdjw9okcq1IdexV9FNyXrNcmQKmQo0HpRZ9cb7zY8fL9oZewxHNWxaq9cBXQWbl9Lw/Zi4Ywx9//mqn9+fxRbGHCcl8HLv+GxTQDx4vpHfQNWBL5z3hR6Bvge6XJkvBrahi+rkVZWlqBADIl7sd2VA64XxPzh0XPU//E9/kX26XwP5mgJfdWJ4bVJCN0Lwl1BBhfhal4rfFux7mvNp16aFHPP0uECzEI9VD59O8g9HRSOeobNyQCWoTZsdD3p5vurHt137LXR9s91prdLzy0U/fm/6/nsi00CSgd01L4/Ft7cregseBRuvEsK9Mpf/7W/fkXHj+ZDtKGxgu1RsfRAbf/zxQ3/7jz/Yf121PFz0l3839Pkvhz5/acIcc95+ZM7qHIALfYStBu+Mg/2IMaTv337o97/9nGO2z/rQjbHseQG3aOVg+eHxpISY8W+82335fNZprXNu+O0vD/r3//pJC2O8KBQR2FIqVfhJen3dkX8wz+36/scb6yusuqX6aOAWyqG3t9ukv7AuOcPrkQPkWu50HI/2P8hy3YmD6IeHFdopKQQ7ILDNMUvrZx8/Pq56RO8T470ydh13DFGFivYd+x+DctdOTt7JSWN0ZI4pR2fgjF7Je8IWYu66aRA3pl2IuZqpwLsanrMAABAASURBVBit5bsctHTJdN2+nIrWc8rtK3ZalgJdyXPVslQVYnZoUDd05nD8jE6JfTNTEeLyV1IaNGOi907bQKflbnts8PBQ8XHIbYijjh5Jr1Dwff8c6Lq7Htqn80mGr1+/wpt+Q+h36EIevvIue2X8uWdFL8ueUybhz4Eu8IJ4RfbGHLhweOj7yn2WIvMXfC2/29aTiOcD3171g0PuH9+45/Ae005aA30adlnIQS6DvhgVXZuWJuwqZE2t2PIErUiJjzxPYG1odwkb2qa2W6mVx9CVPHG9HHKcbrwL3Hgfu/C84W+zSPgF8gpB3e9AoPsPzhw6sFVrCzI43gv0Uz7Q5PVg6mcdDTQos5iEaqmM10UNv2amRh/amYPNriAwJpz+6YytHkNBXFdkWJg7LfuNdRihJ81xHeBKO+ufm9eA5GPzc25z2VG5Yv8Czw4fOsnQaejzWcgUNqMajDMr8p30l7+k/p//8xfGa9G3P/4T8bzrYV3RAXlI3gN5u3YNslIn13YPFglZOiANmDsnDzBaa5PHQdJ0Pa3oTr4iV1/JDQM9M6oiUqgPFT4B/PoJ8Q8Bf63zfQT1QP7btqD1HWh2byr4UGchDBYkIpSZiqAByPC9eNY/vUD5h7aI4Dn+xB3cGSio1wRsoePAMATOeDe6DYNtQJBE97s8SASy+wf65KSd+qeXkf5JQ2YoIv6zlhkr1EbEP22nSZYtIpSAuBLWhvtjqI+OyIP+mqA/L7QZ94e4F/P7vQpcCNHTldbzA8r7gBjQPQggJ+1OYEYEfYwNQATq8oYOtdQTJJmUttUdwOJDa1C8fyLvbR17uqowgO3nUkJ0B+KdxlB/90lEaIDPRx9XRHzcqhP07hRJHfUR4UfdvzQvxIXxvFVmUalVtRbuY1YOiCf95sOvX9QFstEsTCBMMstOVuiueMdNhA+glKLaqhpQ4WGabjNEBCL9HdzVfA2+/wDTtX3cN8L4YhHTVTLpL7neuANhjOv4sBuDygh/c6PAN6iM4JHU8Rnc85nyT4x0u3juMr+P9oJdWm26Q1GAZ3zYqeMT4/k5aDC94QffuAQCXm4zSDzIPIZF5E6KCP35j/s/G+SLFuoiwg8TLNvOGPUkYJPfWYUiQqWk+Mg0EE2dARURMs6wwDx3dyKZaV4hPx72H+D+WcpsGTQ4QVPM/gW/By0m44pSCglywS5VaV8ACAEG7Ok0zJSniKAacDvPNM088yF/74PnQ35RO8g/oJg8cg3KO7jOPAwR0AI+6nxr8DOcUb3Tz0/TE8qSTLxV5a4WdDVjwZPixouRwR1CQSyl4s/4EHEmRYj6UCJ/I4YbCwOY0AX6oXm5GOjhB+PfIejjloBGQAtdwLFdukIjkiWrKPXnFdT5wf0TOSLcFxxYuf4DLEuE21KZBUj0K2pzkm/cJ/K9Y8e9jAjxmQ8mhyiavpw1v34h5/QdpatBno/cF4xoGhOQT0yOg40s07Fed7z7oqoxbuiK8LrbL5AxkZXOEYEfoA/CQSxTQJ0P9YVFQKWvISKofP/EmPInceiaTiDdWAhdWdxdb1cWFzs0u5v+hH2/Yfdt9oO97jDu7RSVBbRzk18KOt5geLz7IxRgOSZ3YrLWZdo2wrWCz5DH4WHZUdq6uwmSxHLXxovGxsahZSzYbMEvy7oownp3cI65ABssTIb5UiYrQMtTW6qivyB2Y2XvuIqI2TczKQ13OlIYTeb/8PDEAvqswUu4n52TLR8iUidl1qlDrY37ooCWZau1KkIs8ne5X2bh/gDEs+4Xtj/gZOvaRh2ZfR8pga51KUDIshf8A2kJHL7mJyLupWL+E88RoVKK0sihaRO9X7UxXqnf8K9zQkQqAcvXCbaBLO+oCuLQNNy2zReCUJ2LSYjiG+OVkkroBVV+njRoc52fDQGdksgT4JZ01R3oU/FH6P6vZOL7rohA/oSX0H3hvsy6Dt273Y+pk+W6sBlyZbXdkV2+8PXApl71D+brG/Hrhf2O/G1ZjIH991kmci1Lmy+iEYFPDu04tXesQIzYRkaMCIlPyUQWgBJRwHd13i0GfieezUdcjv1KPuvQW+Bb8q53hPngQQhYfldXxkoEDAy60/etaQQyHizqr2zib8Q9pPkMxAlFVi0syktr0x6NsjIWFjbefR9gfshkGgfz0I48A1vN2KTdByG9dwmKiY8OdPBz8BzSpGsZSgl0D2rHLP0iabltv3VdlShy4RDlMA/M6/F98xhzUNMLjVWrtCzI3Crjpci5wfWa12DuOOC3MX55eZ7jNlUZs6Xcbffjx6uuvHiCyfxY5L6mYbBOmJRcNUQ44JtUCBzG7Kt/m4DNs5JVnZcV44r8urNp5U1/QgP8Cm9RDr5SF15uucHGohjUU/K5z9ud50OFsXB+OknoHrRFhPybITfmvk4M7bzwHNOeQx3hPIZm/Hb3hw99/AkkHbQX9Ky2DXnk8eFh2qi1hRfuHb03XlA3+CIOtFc2KS5s9vDExxSIQ+aLSR8fROSsh6wQT5UYm7ZfGnQbNhq6YSi33+0X4Kd2Yu3GQfWGDpLrNO3y+nJjI2YXKiojVdudTlsaPl2Ra2CzG/bvkurUd0d3D46I4HmH5xW8Q0lMVwcD9ZlSwceWL9Ef1eQcf2XuuSHHsE57yC+9zsNnDhE79usd+/GBmRxrnZiewlFhuwc8HJfBc4S/jYxs4ZJKPhG22UDmHblmhYJ+3MnkRLfk2bTvvUIRocxULZX7oUr+Ugjf7BMIL81rxv28E10wA7zJ26DyHLJsJ3Tx/Hen0Wc9w5NOVa2dsfNCPIUu2MEv+Fde/F8ZYxfmwCmfUvafFIoI7i1lx48DGaV1qcoS2P6YbQMpzC/Ssc4TdszZzzhDIan3kGk7Dg6E2fFhRKrQZ1lOyNUUETqzw+KxSBeeRdzs2nmH25lX3l6v2OKYceP24S94R4QSOrXVySMidLlc2fB5I76vk3bBnpGal8cE3dRREmk1xkb9eOdzqHfkxc4HMtruQ6nIojMHUA+fOKhgM8/xYoiIOz4EC/zL0nR6OHHQ4v/j8h5f3lDt+KiSr4WPG2MsSxMmQceEd2pkyG1vrxdk33RhfhlslBZieF0bGyYP8m8+VeL7ILEc2LCUQn/BGRLowvf8OIYjAtumGuPpRB4tJfXy8sIm6KucL6y3aYEG26LKnGKazkOOc9/r/cosKshrFlkS3cq9hQ0bcx/YKiIZrw1+BXsObDKw/Qa/i3bk9W+bDQx7wr/LsiLDlfF1IzcP8GPq0Gm3Tx6x886Gsn87xGPwxsaZ88ZGXr2xGdWPIkJi9rvX7fLYbo0DIHKUYyUiFCqKKBLlDXs6927E0c5ObgfP8bjgE0OAZXt47JxPjwpyDWJDt2tjE0xzk7qA9QHc8vF4K6Voxx+mfeOAZLCB5c1h23TAxHqNMRT43jx8zy2mG9johi0OeBB3yAQS9XXylxIdhS13BQe1K7JKIaGPsLk0uBf586JXcvYNHQvj0hvN9p//9KQiwBkUgLDzoBe5z2nO7Gicvu/Miy8cGl3Jjz7UOa1t8qaLwr5dq04c2jywSfxIfAvfXy4XZOvIvmnw7E1Fr4+EcgsbyY31QnIvLtM/2Lh2LBjcf4yDWL/owJmhoFvq47owHztmbNPWmiLivakrpv5F3779lDdY1Yt4bUCxCuT8QQnHQyVmM1KZlT4G2qALV6XzLDlB0O0Yw/MrppFkPsE7SNcrY9GHKK8cMIHGYUyjecg/oPDz+Vn+YRupY6cBNHre5c/sWtksdi47Ee8xYzBk+h5fCbG6Mlawz4mDBm++XlkwvCHbxlrswiHEjfI283Eh53XG7kVS0bqetbYHLe2kpa4Svjw4xKjlJPNzbHn9ceyFuWRVzRM+Qnd4iusMv/PDqhFDzj9U8UGyHDo/Pej8cNJKvqBSA7tU5vfHx5MfZbm/+rcCFRr8+/H9h/xbu/ZfI38sbCQrNvk+IpCND/EveDV86HFWsfnD41m1lEnzxlqu4As/BHTN23F1Wq0PuiLLFbsM2c4HtmetdnnTSg69En8nbLgsJ2RrMNOMpcqm9tvlmdh61RgeO93kJ5jWik/8YFu5NF/LtrRFYxoFP2JXqZCfUgfrBPl5UC+A8u1tg/4OzwqgC/Yb+H2gt/14I8+syG4eV8Ylw9+s3sHydAWkPBZswygpQ8eu3KjUJrfdiIttu1JLy+jkipuczx8eHpSlKBlfg7xpGyPIpH/sGyX49PIaLDKEafX16xcd5KmMkH8zmMLVErbla34s8+V6Qbc7eO5xDu6eCMGLCAU8I4w+FBHTZj9/PhOjL6ynbpPHyX9lAP1Ne+g68UwbZKQa7kwddhOEyK3PP9/kQ3/L++XLo87kmhNgv0dYF2xNjjI9jyH7sfdtzjkmZvFs6xMHS+fTWdMuGL21ykHVWYV5tBKfD8S4aXZsNqDn+DiYawq2HKzphW/dVrG/0E1IK/gX1uSR0onxsyyNphCaa5DDJh3iptN/0qDl9XnT9/+469ie9X//fxTGyYsu+NLxERYYuhF3O8BaTOsyS6pna1ukT08njc4jMgkbacagoI4g1I0Renho8pr+jfe418vQZv+WChnHQOp66fr2x0U/se/P5++siV6Jq6F2PgBJUTQA4VvFXTIpJ98xxIUAsU9/lJLQec+5s03yD2N8/vSZrgGugb5u6ydprEpo++DethPNj49Fj58WlbarMzYnDx/AKuXDwK9fPynoEzxrXvAXBJn/FEOQkL/8zuYfcriyhl1PKdKFbENUV2uS85DxxOXYeH4+puz2/ZnDyloXYnwjVqGJ3j0QF7gyf/98edPA8IS5DJDQ88+rnPO9dsDKSLQrkce80mFMjXWxTx0TImYGNl1nfipyvYG0wPw0oC/4X0ya+fNgDiefMIcHOcRj5/HxRKy1Gd+IB3XpyqHWRi6ICBWCZiEOS4bmP0KiEKPiyiLiYuWuQ/cNXEGnqC2BjUKFnL4sFZsVkY4FAUW4Le/6ovtAmWUp6Kh5OW943MFWj0+px8fUskolRWy/oUNXZ77Aiu/4feoI4fk8+L6xjnP5URfU+QMrbcx1N+f53lVx5IpDEUkLMj9wCH/P86naikoZk4TbE/3FdSKnL8uC/HkXgbFB9Z949keIf1EUkYyDq268pzrH2EfVitFhYe5Y1wXbG5pcHdTbAa/EhfO+62oTskgRQZOhqyBLI88s2K02EORr8GWgUDCfCJ/suvIeHIU6iFvUKKGDXHLjXeyCHa7MiwH+gv4rhk7aB/a1jW0vXk0EYzDuNBCDx50HKaHrOBLxNwhsTEruGYI0NSGv0RyLxnE/g23uXOJ7Ugi+1PSf+ZlowyeOAZj48U9o2Mt2j8g/63wTEUqqCmD+G76/IYBpf/lS9T/+v0/MQY/atxe9kSs7Cg2k85iqdOpzrYiP9itj9JDlTQha9w7BghPaUuHhfNN1Y9xembdujJEbttvZI2mt0S+myBkR8yHilzK5B8T7dUlVAAAQAElEQVQVlBHB3f3jARARmv8ozXgC+egfSh4s0MA57mMwhYhg8BhSBdr65aLpl6f7LWSmwT/6u9Z4Bt8b3NZB5CPYyYGjGVtWctD/DsY1GH/KhcGMFxGu/hMiQhHvgHHjHYzgvi4Nts0swTXvMd4HN5VUqZBFEh3veHd6CumdrQrOcrtcKeotM+3uO/tMopKfxeV+h7M29xEgUn58SqYSKElkURnhABjwOuQEZftQzQebmA939k/HYCY1WVFvHUL8Q+5Jr9zpud1BahmSDu9soHL/oDp2vt+7/X6nWee+BvPqyN8h4sA2TkTMQPYgioAv4PoOwcrgKu/836stGc3WS+gmDeQ3PSr5DNopgvoh2u0PcGHOh4b3j9tx/M7LhAeEZTkYaC7HO2Jgv5JldkjuI0LBE7cyJHIFN5mpkqkPHFAUYUzfSQM9BjQ/ZPT9vcVtg/bBwmNHmnttQNP+sjwubQfzMP0OHfv/Dgw4d0FP4x3Hjr4HiePQwSD3hGzdjn0nuRp3KCIm8CXMBp4A+KO7+VnGiDDVCR+yRgRyim4JxARxjV90QzTRoMigRDdJuHn2c9xEhDCTUajrAotJNlQKcYr2B0iGKQM0ImLG7YGg3eB2NkutEyox6e+yzDtv6x3YmLQOGA5JEaauSbuUAj/sTJvtZzl39L2ReK8zIe7aoT1oMO4HOLF39wESwbMUZQGgHQr5otoFeh5TFj+4/0z86HDA54C2YUdog+sgoYiYICXdDEEpZDUM2qTpQ/zqGEcDlSTOiuAnbHNoZ4G+026YMfHOy4QiQogw6dgunbYhKWDlWBLsUBlaXZO+H6gTl/H8SBf0GuAc1AblYEHSibEh2MrtHd/c8YdsQxBlG0TcibnOOK5zm59N2/xrqSqZLEybIkIe73coKiW1E8fHtOGujRUirpCpZlQFisx2YuIAduxrPeTLAlHe+/YppzwpuLNSQf9SQgnvyMHzQLeOXqHrJcCnLg8WWYkcQi9Rd4BzKOhTnNeL6QR19IO3beyYWXm5m7AsqiwoSxF9OzS6xMJY75dt4Lg4MKRjNyLmOD0wakdR28moxkt4ruuiFZppuZuUAGogu6YMdEefcBeJInB+AhGhiKTuTr/jL9vYdTu8HWMb48Cbnz7gOLC5eXZkcH68sThxeeAHcVmWVhu6NSUCONaXtggu2CpVWfiQtmXdDcZP2Jtnwd8Z7rcoc5FUNFiI2XYHsvCgD71DoYLxOi+PGxucG5uNG4vDg7Ge6OTFUGNRqcTAMDhGny959zFxwyZe9B34dMf+O3QlDXE/sDM3PEak3L1iy2VNrcCMB2KiIHPDf3OxlKGEhyHowBRGbPYJHXt2bNXhH+DZFsuCjuCLq2O3HZtGhJK+GYWyKijDL6vv/RVSob2gc0jIeCDrQdx3FnHWoSsi1GxrykyQUOMgXmyznRh0/NMk98+Sqg0+lDCUkK1L0NuxxXjPHwc67PDqs37bB3YDNSuxv7KhsshjdGhMvJeXVxbpF3V42Q8d2XfGnuOFNboO7nd0NT6sGEtXDWzzIZ/7WN6b423+ab6rNvKw6SSCZxZErYooCmIjIhQR1Lk+oH8g95DpzD7IGVGROWQe4rK/2tIUNlAENaItdKCbZXWVY7E2ePBQS8Hvq4SOGxsRVzZ6nWuo4JNCgEkfVbkNFYLlYN0wyCeXy23apRDXKxsgban4pwEr9lvgi6zYageuvLxs2OaA0MBvtSEj/FtdVKGZU15JiFxrpa4AlMR4Oh6L4G09xcbnrrfXDV9s2PjAhp06iLLhG9jNukSEspRJY1mKouB98k8pgb5NfjFckRnW8kbB4+OqZW2qJadOnXEZ0LK/bFuXvXclcrq+0+7frryywXJjs+Ht9YYcyHZDxt7kMXIjd1gfTCsE0LYFciIdcgr7bbeOHte5oVxL0dPjkwrlIJg2XujFi89BTJn3jg09lm68EA/GVMFG1mHIPPED48D+e2Vz+sDOosFy06yIACTTueLfTg7x/bQz/Jal4bOU+8BGhAHQdeUQ+ycbRJBGxiv9O3QC+5208ALqvHgD5zb136c/vEn9hi18uOXfLNkgCHf6Mnco2GxInU5NEclGx5Dnm52Naqu7k+N6F/HWtR83beze78Stddi2TTcEs9w3XuaMJ/xz4YDSh8U3Nrnusuzy+LKv7uNE6Nawa0JmyH++dWHDr6GzfTn9xNx6pf/lrevl54ZM6M4GmeWJKIqo9E1k6np1zJPrDgTY2FC9Ios3ps2vsNESxkeuWWbMMeA2+2JZFtXSVEplE+9JS1tVskx9bSePO+ffZLMn2Njyy61CCmxVmHMN/YgpH6w1mBt6F5tQl+mPztjiM/V94rDs4fGB+gVen7UuZ7W6SOTcCq3pa+YT29d/CWD+BPz3i179/7rN34joxOpg/uiKKPKYtQ6dF/C7jGKz56wr8eRxcGF8O+c4Jm1X6/np0xf4noS5FNgk0T2gleicxORgDBz4d2PMHGymO2YO4t06WZeDOPefKvUBZZZUJea92eZN5YO4kkK1NXJi1+X6pueXZ/1gw/nHjx+6ES+YbsadD2RML+Ebau6lHb7Pz2/E7Bv3O7DpjY22K/n4ODx3DmgXLUtRYn/j78hpWdm31405WcjPMJP16HNMbfDb8KemXXbodMbyTiwPjFBbpd9ObugSYxtBVErhPtSwTbKR27HDjYMlH2DRXf6ttZ8/X9DxQJ7gkHXVw+Oi1b/d0CT7wrSPY1NEwLsjz5j34lrWRbbbGK6jAqN4M9x1oIOLJBh8I6fPH1y5HOgwVIjl0zlpP1SyYYOig7zisfVBK1O0a/J0XHj+lOmTV1c26ryeen19k8cHnOd8uqzVt9h7Z4Pwlf7wwgYN31oej5GAiMd7x/9XDuyvjLEr4y4iZTxUoZ8kOgwC/kYOvrzt+LLL4/jun66NfCKl1oVxgDyV+C9pH9yI7V0e351D4ytj/Uoecf44GF+w1RWedxslvJARZQPIXOBz0wux442/jRz+8HAiTk7y1Q/h49vUr6BXcGDciY0bc4Hjyr/dZruW2tU5yN+x6U/i9efPn2ymn1Gp6ECACwdJpm+wXFdy00bM7cSt9deQUEW//eVJjRi9XDbywI2+Y4J9ZHDsWo7MVGOsPD496XQ2H81r1i8NvjiTmgP5B/xdfz6vs09Ewm4IEvP5vmbe1Ykb86h1IEPQVvTIIcs8aLFvELRE1eSvUMBiJaYiNw4Uy4zjgHKHac2iBjg/beTjzRMCbZUxI9GR/pDDZwf2vfO2Pm77zoHjC5uwHd/t+KOME/PV0B+/X3R9HfKYck71PC824O1bvy8GAv0k3/vQYD+uU6YzB2hFBT4b1hC27DN+X19f53NGoUzNuGMdd2WDccOH+34j3m46uHcOHIz33ndd3xI7FXTv2Kjj42DA7PrpHy57O+DTtUHnBp1SAhs2nYlVRfAJORYsb2N8nM8PWtoqx6VtEbYLB0CO41c2S19eNuIu9eb8/T6f3YibpaUeOHDIsRC3N2CDp4iXN72+XNQPYdND399/+7FmRY7UicPU5F7YQ7Jsq1pd0Gfo7e1VGzmDEFCWoo5AnbGIy8Qtem3cDhV08ph/eFrx9yrHFaTmeFk5tA4/kEfd17reyL8d23n8XzjItWzbezycyCsTHcpue3t7Y5P4RcPxSsMN/CvjQMqpy425yWG0IWdpks365esq/2ndL1/Pevp8Qr5E9kM7ybaUnM8DBZJgb8uC2oGeO/a5oVPXjXF5MA4vxNWNd2WRP/7427O2a2q7FbXypFcfKn2/23mwTuzQuzI/Og8k46HiS9xLHrnqiswwkfV1Lk/s5XvHW0bi75OCcspUUh/x5TjIQi5lPh/YLyLUWkOPQ4H+EUUVX2VWBf2vN+THTiWbqvuBb9s2FsC2+fdvP7HZT/3++zesO9RW+vMu+/TprMdPq04cjp3O9K2pT58fZL/Pw2boS6nEXsHYEvPawXi+ke9M92A+t3yD+sb75ecvZ9XW5YO+2oaMf3m7wjMl9PBvur38PDggbfr2+5U8DfVcWGusWk7Seg5p/p+6hx44cGI4iI6yjS+Oe3xu+67LqmI9NdC3qdVVGVUlyrTRTkwV1kEn9Hx4WojHkOXnW2tddML3JVIb623XSUkM7DqIk0Gcl5Ja1qZlqUJ1oMsHmhX7lFLAG9qJkxv5yHHide63398Y92/kyKr/23/4Vz08bHr69Kjfvp70CRs7J8FGPnwayA0b/fHHlXG6yeNjYMNIqY9OTtr1+tL1/GNDRipVGHeFRu6JOc5HtLbK2D5YR1/lA5T95hJgfSnWjmMvvHM86mAtVbHFp89nff6a+vJb0XIq6jjZcSeugr6OmzFg0aXWCoe8qz5/WdHhrPPpST++v1lCKUV/aWRg01RmVa1Vz89X/f4fh37/Txz88w6UHLQrborcFWUnrhr0FuyyQOuq7/6Tz5FSSG3RtDUioWfItkEU+aJZE42b1uzrpmf/lxLYnldHhRGBpQkeJ2SXvn+/wgMbPnfIN+EyVdpXDo2TTl3YiXfGQmti24BBJ7fvgHkylGS/E+rayS+dwTTGgdcG9r6xXpOCf/62X4++I/cADgmsgm0cS+5nnUzX68+3txvNqY4Pa1lUywN9ApkLMdJEWMuyRkwy5I99xmXJVMPGnx7PWqrk9gMh/WeAj481gzR1BFUdR3bmSwpiRIyJrqRTgbhJgzqfI+5PkNKNNbXj4b1KvYv3IWyIzNwqzbdo8jbdnffdjXdDEa8NugfJ+OgH8danzQg7PXOAfrA+CqUyiuwjUCeNhLXlFNfCOrbRWBlfkz9txjuRD9ZT1cL7aBDXls/vZnTRve+AVswYsEyuN5jnjl0qNrPOmj4OrcvJ4uLb0PnM/MA62PiGBo8FGUzHfrf+HuMwop+wfydODxXWQxEh4cPBOOvYGZer20h0DvSUAh5FpcQEow/Gg8eof0Bvu15UMYDnYiwDrlQwMKbUTk41/5x9izKLDhyEe+48QmbHfZ/gNtulQI/hIcVB/RCpTJ4bb8SviM9K3BfbkIaNNbXnuU64mi7Tx8SnadqnsqY4nYts+0YuSGiLC1GgLZmn1JEtFWEI/BsqRQb5Ms7AKIFdxg42vB7PXf/T/3zSulb0fBUiqTAv1JLks4ZPzvQvQFNEQCbvAM5OTj+wzW595PoCjc54PMiXF+S6yyO62R4HY/nvfwIaMr9+BhnGSL/W/XofKDwBYn/WD8ky4WP5inhvpH56xCVVETHxKJSW08j/O8F9DP8W/UPWoMGBH3/K5xoq/+HjunEXCWGta4h/cRfGtD7A3SLcFuDTx/jvcG+TaJ6gf3K5DVGUfEVARzGDw4sho0eEC0W8lzz5FnRRqY/LppsTEn5xfUS4mM3cch8qmbP0s+UXElOheW8C+vWiv+LPClQiQKyfFDCPCOUspUjN62DUDQLW9vXA4BHas8mcZv8/K+7V/+Q7wOsyjSkXGC4N3CriI0Y6HgAAEABJREFULlMykmot7zq5RbMtS0q641g/9zPo/fK9k8T74/92gT0mLhgfssxnDBER4jOhwG/qHyACfGY9T3wgMisk40QEbaGPy/R879JAI58A/q5D0sc4Efd6400b284ktaAxImRf2LZun3FgOWULAOA66e845CBD3csOOpnFOODygS8PfO40dfcBnjPNgdEGSIbMBDfoP5jID82FLLLYFga3Q2Z+Jj7yCaKZfFE7H/maMrEJYXmpVsSdrhSiWfPChC5Np8PDuiPG5O16IZ/7Gw7027xpR4JDZQ1PMEa+IxoVuiHx0T9c6MLzwYxrGublic+QpcjPg3FlURLB+JA4d21kffM1OetdEvkNroDexydgOGlQQTPf949Fc71puDRYSNPPDJl/hb+BR6hI3XJYkDsJdXSet9TxwRcd2MCzb9HL+ABmkkw4NK+I+POxY6w+Onpqgu+Nb/l8P+UycXq6CEq6w2Ngh2Pmq52JxZOLfdrh1+l84K+DxYuYfOgCP+tUZFu5v21qe8PVzUBMHG6g3bUTq27fmbhc536FSd3xBXmq0A+5zW/K6JqQbDtuoeGJvFMOwPYY6DfmvV8iTfdARsth/IiQJ2svlkqRgtk1U1ydOB8syjp9kZa4KgkC7QrR1iddRcA7VdJQFJTDtgV2Ysu2K/SzP00/oT3j1W3YDMr69SogFRZgS1smXcHL7UP8m/g8sTrIIngZhkpJcAWEIqTkOVjh70zm9NK8MN6gv+12TBuzuqDOPttZzdiXtqfBdVKoZMqyWAdxBXV92v6uO7d/in/HiWkT00j61lblxeGyLPJ94kfbN7DBXUYpCfII95Migue0ptC9UywloUF/LzpD4CT+6MTfAMT9mDwzi3xBQukvHu5x2cHpky5VikzVpdH3YMPmStuQBGH5Mq2ugpyg0bbjZ4M3vqhHbrctS06ZEqQIZMeuG/G649N7bFkuyRtglfmqsTDMDOiW2c82aUudcUd3fVwRIYtiOgbnvohQAhGUxTqGrrzQO//azsaPCDm2ryxQb9tNGFARoUocNRbo3Cose6Ysc4FOZky7uV8nVuP9eY4P4mZ3jFCaj3EOcs7Os+OkvevvTT3Tghm2GuSgG4vKK3rv6NZkXpbBeJlFvgZB07GXfbOxsXVlE8j0O7FoOo4P8zaOMIft502uZamq+MU0ImjgY5wbsesNowC5tjZtXNG7oKPrCnqZhnkM84CAC6qVJSe+n62f82pE6C6LtKxNO3of+NV9I6BogFcmBqUjHzZkNjauLpS8IFPv8XRjYwFU7FCBgi9SHpMFHSwbYswYvLKpbt4Gb94Fgi3TvolsKevoONg5zMjZVqDXZHsoJNPckc80W13U6jr9SoskIxAO5OIxknqeqbONIzXjavCCbtvcHDcSNi6TtmO28wayLPfnZYEn9rUvT6f7C4esoO6Xb+9QdHhewG4eEy+vV2Lixpwlcqmw0TZfZEzfv8G3I/s242DTCxuvfo6IKWt3rADBS9OAjW0eEbMtorA5zYspbTdsPXCE7d5ZhK74beFlybbp6Dd4iWRkq9Qi0/B99xxAH8jOumVd0XtBNgkW6jB8Y2Pz58+LXp8vyN7VmQOwmoJ/5pMgRsbsV4k5hociUhGhHRvYrhc2Xy/4+EacNuxXgYiQrwH/gWwbO1Nu31nH3BjbgxdkKbUzjx6AcT2mjd97n2PdtAdCGtzmeo/djfWJ22zHwzoic0E28y6lTNncjhHnveicHADW0lRryj8x3vH7gTID+UTsSKFArw4tz124lsOEi7yxfPBgm55OJzbpzrJ+BzJHFA18IWg4bs3nTk/Yscv9xBXYz/25lc1yYlPetjSuc8/Ouo4ebHY+8qKLj9amkikFHzpkVPLOAdzI1V0SDfhOtF04uFvXwu2QY36+Ocv34EjE5XXqMLj/+EQEsTqQsaiWVSsb/ut60somSIkmMY6Eb+K9Q8Rdlrv9KrVhlSlBnf7pPMMBO1zJdRcOVDv3G5uoB/5p9W73jJDtwLd2bN8d91EkNmEGPDs2pZuCupVYNdhHJ2QL2oVMdwgFvQwUCHHn7fsT/Zxv3thcdn8aFRGTb21VJdFFgW8MA/2pY97tbISMPtiIWifuPKTjcKhThwqMjaGDeO88RFQlAFnBWR2hPS6vbOpbXv1ypX2PoDdiVpQRth3x7Y1yxoE3zK9slt2AK3PbhYPPNw5Pr7St65lN0QdZJ7Ee8linu3rvcmwdzF++/4WdImBChe3sNkSbdb63bxxzx7SzJTcuJbZ1zEupdbH+9omUpSig5Xlsx1/c6p38LCMCP+5s8L7MsXJgm4aN3XiQ83bWC9Z75745J+BnmQc+sm8OxpVCggzj/caGzQbs6DbkXLG0VQ8cfilS1ud0dk4m/qa8B30O+hYty6JaF4lxbJoRoWC82/bn80IOXeQNK8tyJVfdsPU9xqWDzcAdv9ou7rXvm2wniAnLCEKTN6EqizuQX1w38vEbed/8bFvDjp7mUcnB1te2v7dDKST7b+EwhFTFfVcQG84p67ryHIwhkCQFdqpzzDR03JkzXljHvWng9wXcTxzmEo3yDz9ciZNjW2ZMXJFJXNZlJzZ2+yxCEaF8B55ksJx3PcVz0n+QE8T4aFZdEaF1XWbsGW9Dt9YWDQxB0ywH846Ymxyb1fP5WvFD6uHxhM1P8kFRRCgk8Acg5KiKSLVWp99KpiKKIoIx5jWo5By+omdE6H4FefGsL1++zD62a8S9bea8GPSv0IcOB+8CHM+dOKeBPlUnHyLi0YMYRRKVPNGUyhLIktybRkydV/SG2IwD+0+wcvzZ7it0vIa6Md9dGO+eZ3bWLYLnGEVSKiJ1ee2sA648D90PvHa4D/x5MFZu+PSiC2M9E90ezlqXhkz0dQ8rOEHTLwvx/fjwiD0faQ3k2icd547bdmEMbjqI4RmfzF8HG88H/nK8reT2Dq1O3UY+fuGAZPSBLDHBZvSz483//cTD46Osv+O5YysYyjK2hu/pYVobucx9ks5hBMCHyKY6AX5lzrOhWtDJSIzNkg0dHjjQeNKCjdvSMPPADpdZZqR8bawj/MM/tqN/2Mq4JuG2lbjwmCnkpqTSfvWz2wwD3pbRtr3ioxP6e+yLzW/HyiBenasvl1f5hy986BNsfj8+njgkelJmIQ67buQJ5+Gd/GBZbOuBDi+vr/iEsTuZVb29brqC2w9k51B+cMCF1ugTujEXOn4yq04cVnhOqRyuLoyTG2vRV/K89avYqr7PQb2LHHjg3w1ZYvpiaU0Q5DklxfyneQ3G50kX+PjwoOPXiFCpFZzZBdkcg11tKdQX6umP4Qa+jHAMDPmKCIpOu+CjKe+Z3Cnt1BvA48PD++fjISyaRH/b/cY612ticVHFfLqwrnmS7T+wfcFvy1qIgc8cID65m3z5EPdCLvMPPdnW8njqyHFe1ccG3gH0O+Cvuz0H69ZDXsM6ftvi/GNIxlKRY9Q+vmKfgbiO59Ghgxz2gaHij6ens7KE7KeI0MF47uCdOAhybJ2IoVobdr7owpj1nGReznuGYG5urShLquPAA2YH889GeWGuub7t+vLY9F//nx+1H8/68fuhC+sTwlOlCDusc55b5ngQcgsZwEFuKSTk3ThEuzHW/UNu3zm09w/u/fx+EWl+Ygx8j0uF+OBLlRgQ/D2f7f2i00MhJ8NM0BsL97btIpE7K7E38oX7mzzWTWcnnwx0sf5JN4+rY+ZT0CBxRfiVOK616Xz6gg9u8vX2pnkfkTN2v/52opq8dwvtt8R+N0VAEJ3EmLzDzn6FiJMVXNq6+3D7/gnsazn9GAqJ+V/k2sF4vGLfG7CuTfZXRMzfzL1cdqs/wfoM4th0PGe/vR6auig19YWwf4v14anxvCnLQX5qOp+bnh7OjDHkCtgOmbsyJfuqMs8L2UzXeWTA6HjPmbYXjxNvYewZ78BZzh9eT0U4VgY54ibHp+PmxNzisXNFdtt/Z/4exP5+HNrZTyalE18D2btu5GBEUhK3wXi2TIg39cVt0NzwwxvPQxFjlkl8RiTzzxU6gs7BPHRfW3THj/7xMn2v4ToEHQukZRmNJQDy7PcY+6ULaHp92TWYg5xjcQU4gQ0WfXo649+zbBfPzeu64q91xoht+faGLW6aaxDT2VF2AWddqqaZEWboHy/r7BqP65vzDmtq27yTs51DDBt2G91Y0KbcUMK4pRRlKdBORcQdAQbG9aPBlYM6UgH5eGDTA9jl+HHej6hKhChloKeUkcLF4Nq2nbG+WRyBokZ+MFT2yWDLc0V3dLNyMBlg2satUU8eqMwJph0Ki0Grpu38gLvhlxNM27YaCA4ZRYRKpqSAb85+QYdmO7aqjgMdS26YaJJKSXxUkakpsyB/l+PvIO4sk+naJ6DCUwKF99ABzpgyHcT8bf7Qy2YURQTCxmwT49z45jWrwegQSx4iA1wpBNZRlPWi/9f/50F/+cvnWef6iFTFdgvyn7z+T3Ri3FumWhK5F9VaJy/THTQYBH3rKF8hJbiOE/8gQsdW2UF020TmJhDG96g0iQ0MZQIRQaugh0Ku0z9es9kogPtLCUKC/3eYdSStgeA0zs8gsAw23o4BeZz1OQnO27scIJkuBc/3en+Hv6icbTyYtO+tF3Gu8L9ICb7iHp35pjYK5d2Is56OkJGoNQyX7gf4fgIDegD4EnpxBwqjDuQNcOVryHmO1xfNi0e5yZA4TjYoYDknwscXiJaBYurogWQc4kTjrowEvwi+JL0X+reXaSDcrA7FvbwX3A9FBID+2CAB0zdoUI/fbPtaHExQGQC87zQl23XKxMaR2NCC4PxAkrJrYBwDD/PjfoZ7e0jmAc/ZyFdEyPxsF4O4biQnD2aZN8/u73vNm0B2KTBI+JlYTFEHbvwC4jJdiGvAAxVmd3cJ+gTtBor5+dDLDxEhPhP8bJdNCD9Js4CXB9oBQdP2mmDQcCCXYZhAUiEpIu4gzRIjyGA7BkFRsHW4hr4DcF3QNwGJFvqbV6Q1lZLnkiRZjxd0QRRjTZj4yJQZSjJOZpPcQt1hISVFAiEu/DWOWfLFZ2CjoXvfUClJz/jzOejjOoNxBjTli3rYye3C/xI0cIZzh3kazZPvvX2AF2AMdctOY84G12u2he7jkiZhDsgNzQu8iFBkqiSyAQnQadY5ucVE5Isukz63rhfELG8n0COCLiEnzoiY9Duzm2POcUAXZSkq+EVRmAgOJjQIgpph2QzS1E0JrQIEQM8A+DjJDoS3fLCG/aA9Jvg54t5/Z3GDGWiXZtkFjrhAUKggQxbzCCYav+B6crnTElaMDEUAlJ4cpnzUi2sY+PLE0CF+zIlsvPMayH/Icco3I3koSpFCEvz41sBWHzqUEmLQ6c8LJUop8k9NhfWkI1JCs8u8jOcF3tTvgzd4rh/0tZ39Z3lgIZrV32MTEaGh+RzTthVxqiq86DZxI6TgcDZSSvSuLNyDMkKyjANtgr7DMELuJ/6S9fwAABAASURBVOQb5G5P6Du8zLegZ4Q7mV/XmIvjQ643frC4PhBoY1FlW2SkMmFKH6woX+FnaJtJh+hHvXluvDy4zniWS+B5HOjjGpJpRkATOQtjNaMoItCzs7i9QBaK72O0M7Z2eCASNuq0Sf6TZZ7aduI36VdZMGl06B7ALtspS2hCmG7oYFEpdF1YYGXAWyHRVrCxaYhrIA/EuQuNQaEQrCdAnnLoIP9sxO+BPaEw64zpxXtHnoMFqPXPd50EnYGzzZ9meZE48ImUshhZikq58zFP0x3IERGyXBmFMiXLEsIa3PE4RkdGA7YCV0BEgBsqvNgKHOdkyx/in2litJr3+1SRgI0DiJ2DmR29LBbiopOU4JWSSmDHdjuCZ6YiqgSdiND92TKIPgPotEsK6a63GL9ud9uOvAPoNKaMMwbPaHTjBbdjIy+AB3K6b8QdJxQ8godgG3NkRMy+EdQPKvmIy7dzTHNjuh3FLTePylaVLLZrWZARZGhnoge3Hb0PDgBKTXXm907c4V4J9sIGKwcQrTSkoAKfD2wBIqENY2QQsGPDpS1qranWpoWN9MC2A10QQyWbzhwglVJoB68u5NeNWEdi9B6Q6pQeOyFMxzPuxXY7+FUwowxo2B9SIpe4vGagm0XQMCMTgufO5rsfjVay6kDuzgCqrcgvmhVddza7Swmta5Ppiyuz8B3aTYfOB7YQ9x2dI1IDWwUMC22deHCOiAiJF+FB/hFXlqJaqyJigvCeUCZ44feLsoJcHpLls84RMfEHdHdyB+ygYn+HYCHLnvB2SaEBwkDHUkKYeeIq9nvJdwTGg+eBvp2NucFho/v13rF5p39gV/Eyd2i79kmfbsq0nfqU+UBP0IXY03cH9qMBtFQIO8A/oqgyzk5nyipFGgYyFbgP2ZTLmti3aD1XJRtXlq0Yt0BDAi+J/kFW6oKkghgdxE03j8AuS53+WqhPcv8UaByqmRMyA/oLmxQnylULm8UPbFy11hQRQAIhwSVTyJDoy2OIcif+burQywrXJlXmlFIPtSU0f6IZnknHQX+PPdthoa21Cl2pwefx8azgn/EiQhriQq9ZipbQxsu5x6K4akvkpH9Kia/cb6KGpnzLssAfYQJkPlkSuSp2sI7wwu7iigjwpYCOfZ1ZVUpTKUVjDL2xQW9h3L5tMX1un3oOPtjkWzmIbYyHgs4urUutVR1fXzgYT9VJZygnzboUFWRnKGAzhMP2He0IWQX+OeDZcWJXVUSR9YwI3eN6nwdlVzY5rWshdo0jBbQGGyqHHBuNuWlF/2d20q7bpivjOKDdGVuQVsK/IMfj00mZ0sZG8s/nn+i2KfhXEpmJd4F8Y8P/II43BB5WXL4Sfrvuf55SsszriZywhpa1KEOcIaMVQgZgHtajZKpiq6Q8GJQVmxVyyJD/iY2sq2xzcW3kcm9I7+B5s0XguJ/nZEhOPD87nivjZ11XNfS6sak1Y8RISg0mo8yqxTbBV2nhyDMuO3m6YYdGHIrYvIM07AP6IQbWQD/yulXHDaq1KQsQFcTUduty3je9TMkbDBU5Dmzm/E+hRM8oCQfbbCiMx4ZwiRC3qpStVPmy7wVC0kAX2rs8boPGOUYwaNAuWvb3tVVwL6iPQdTUylPqYC7GZNBO1bqgU+DfXb4GDft+m3LbD4PKhGEpBRs2casIKgFI6nBw0se5zzHv8nK94K8d/BXc1LJWwUSmcSNmOpsxYpM4A72xp83e2jL7+DcuXzkEgYOenh7IOY1+SfeDXHIFsBOMCzHbiJegs/0eEZIBgUtW+Ibsl46REV0V/O7FEe3Wp9VmFurQGiAO4jne9diZt9xYakBnwF+y3m2p3Dd0KTQn/vW46jJelpD49CEVaEcWHsusi4jZX8whlZg+sfHbloZ9imiSr501XfLgOayR/xZ4QYKmjuwVSKBKSmzAnD7Gn30zoKOqoM1ynpyfid2IVCUeURH/HuoWTqHaqs4PqwgHiXgvGCizKICnpzP0O4dE0oVNeNunng7aoA+eEivRJ0Jyn4xUAAP7YUZ5rZfwFLQSmx/wHAM2BuKzpIiZTSsHuk8PJyX0nGPe/BcmmE9XNqnFldCT84wZ0e9GHnIMd9qmf0LTfubX7S/GYfpPe45VoGq/7qgGkhw7g/gJ1baooENrTRlF/mGx5+eXuUmdmXJbQXbEUMcfJVJz7ZIccqUYRYdGIEEOdZQitLBvkXifcd85BvGDfEhXBrjoOg69cZA/yPmwUNgOQCcBBLp8/fqZ/kPBv50548TY928zZ0l1DLqTW7sZcfh34aBnHI01UtPDI/ppTBz/pYpv31+Zj9jhhkldFgk5OjyfPj+JqmlzKemLb+eB4ph8/YMsqCLYK0NznjiOA9tWnciJXns8PlXGMI3RJ63IY+aHt9ebBrlwgd+Jw7xSgn5FX74+KYqUjJ+BwgMGNw62PPwKjFKpp/MTfroRaxs04EseiQhk8gcbo5tz55WcPZibKnkzoGUQnogA1zjYhmlAf3z7pj/++D7jfGetPIifgNfl7abr5cbhwOOEthRZHkwr67kyN2RKdsycH8ibD+tZ5/MZXasEHalI6Gl/WJZte9N+XGR9B0r12RaKCEGcsbPpwtqAJ3LYoxZivfeuynhobZUU899A9sH4aG3R4+dHnRl74bXRGTKWCYccVo517dEvdOv0O4i5IQJU69KwJLTGUCGvWI/z46oH5u6dWLrdOKCB/iOH7sKG61rpH8oo9Jca8vwFXy3OV7Tc3i6sV68K9AEL/W2r0M8fz6hlHkW2f4emlJKCz5DH00HM9GkLx1jSQpskm2RdF3CqPn/+DJ1jxqzwpTR47gAl9xfHCOP4ig86Mgge5tV718dVsipR9IOu23bWMBsHgCwLiKnEPmcta4HPoZj/ik4c9EZ0/IZ+vB8ENq3E54F99xl7yAzdtiyzR60LtAZj95Coaa0i7hAu4Wmo1TrtX7DlQby9kb9u+Nw55cb8l5Gyjzp+mIBtrhy4ej3UlWrLohO57vPnVQsvGdbdPwhgG4qrtTbj1QeyO7YN7OU1j+fGlwt+LUULh777+Jv+9a9N/8v/Iv0f/8uduA3ZPQcHUy8/fiqqVIn5nfXp//d//cEYuepvv7+pg9She5AjSqlqbdHDw1n+s8jL2vT56UkrdesqbMZ4HyJPXjWHg4TMZR5e/vWvn7SCfzAeat10enzW13+5qaT017980tcvZ5WAxuuTfv5N2uZfJzi0sfb0D21mhiKCGOg6yIkX57gu8lDXy/OmK3PQMTprg64/vl/18rrpbdaldnR4Bqeh37/8665//18s6H/S6E377aQffzS9/lh13Jos+M/nC5Kb39CP7zf9BL5/2zTGQX0nby0q2GIn93//cdOPn5surKev202EnU7+89eMpcaa8vyp6gre/4pNCdtJ/8acU6Ooog+fSVPsY+wbegPu99vnR/3ly6LHh513qlBj3C7EVqPfhbz87cembz8OZIqZO56eHvX4+KDKWH14OKliWA+HgSMyi1orqsAJR336/IgPH1RyoT88GUf27wN+rbWSa2/Uo2sM+gXj8VELYzOI1c54wyWKCGUmvl91ps3vAU9fpIIJv32/kNusaqpgpz6GLuTnN2xEGEkp1aVq4V1UIXgUCvy0S2/PqR/fDg6Huwg7Pf98IxZ/6pWcA7s5n3jt53ns249X4lPaiYeXl0MvL33yNY9wvPCeK8ayx4pxhMwN+azrwC6lJDaRKNTp5HnqiowGrxcMEUW2KV3li+EkUgHx1ulj3tKFQ+OXl5t8eHzFt/ZjJzYP3vl3xvxgfTLnDHgERHbyyI01f0ZVQrgQ+JHYi/i6YVzD0SEA8hjQR6a3tw79HV5XXRnX3u84+k2JjoGOaeOIDsKW0Lrh0414vJLzHP8uoahsUllTUVIjAz8Lm3V8vqlk0cJYPp/OasQRj6rGBzckBeMrGEuBTCnB+x3IHaWFGvNXY/61fQ90HAOskGy/go50mZ+FOFygL96dkpoG/ZU1RIJTS1GD1gJUYl7oBgqfAGwjyXFxQy8hx8BOB7nzOLocZ8d+KKFHE7ZNJTqGuyJ0stby/UbO23FiUDeJvn9ZFtAZl2fsEPoP/33OnGV/Cl8aLewQiHd86jWR7VzqolqaIooicsqxsx6zPh5vtRXVVtGrIJOpdAXCG+ZvAFtwV39ARNxvYXS/+d///dHVPX69t9yu86LGpeGjzngFo1XgnbOb5fp58/5lOR2YO0Y2HHjCdRbzV7pGDywZ8U7NCK6Unw1+cGkYBKERDHbw/dn0/pQvpQDudX3i+/7A6TsvqZ3Sz/q4IOXnj/6j3xsQSaVImXzdqxRxv4l4v7k/KuAnVwGdIDMEFbVUlXTjIBCHeh/I897pl8K8DRH3SkQCt7/jus+Yzzs2tC27ebgD6LbpQYAeLAZoBo9KCBgnIRgRSgZL5jtx3a+OooPAuj/Zlh9395Ju9Mspf8EQC0m4taK2FC1z8AZBCtSmWotuDLIN8KDq77JFBIQ1wVWZiVV49oeKu90HMneF2yJpuT+jogb2ouIfPhkBvyoPEsuFqoLUnzi+xxzIQ6LC3zsTqpmal21yYKQDBN9nlknHOhV0SGT4IBQRigi5n+PYOu2Mbvf9wHFbJvJgH/cd2POAvtszqLdtWpXbXNfxUcnEbg0gEcCz1so9z4vxAtyiLEXzivktF5DjIRRhyPcyqJPC/6jPUpSRigj5cmFI9Ixw3bi3+RaEiJjPkZQAVfMTEbMURVJvPS37oDYykbeqtqaIlASSfL2X9C3otNBuqNxnKTOOGvcL9ig8gyZ3Hf/GxxFBjNk2dfYx74+4168Xjj5InBRKZGxLU9LXKPYBpvatImdx/0KBiLucJUO+NRT80JAr4l53RyZswTd9wkU7sd0ZM6btCfnGppPHXGGMr+tC8l+Qu+iur5kOBTzsj8ykHh/DY0FO4+ye7IkX678xke9Mgo75kFSSiYEH8xvwjJBss2k/+q9rY6EPPe53bOBxl6UwLhegIUudZSlBP4DJEZLy5bh3WUre/Vhj2gFtKX0fyFonfPQZ0r2NilabH+SF5ZVF843F2gdNy2Jf2UbzHr1so1oK8mCfVqCTwDsfbLewiGitvfNLScF4ZiRheOvun8ozj93275p5lFZ5Qs6ieXVwzXfHpnXaGF5LU8n8MyYiYuJ+fA36YH54Se47sHexnPjSL1H2U9I/FBOn4wf76IZO1tv6mUQtTcYbLBL3dxkhpYO8c+DTG4urGwcJLnd8lVkmfhAby1Lw1YptGrD8cu/nysKiqSBTxT4LL5+WybYKiXjcWIzt5LlNH6rZLvaF48EyeoF5I07N137oLCqt986cbHkM25Tt0A0/3vCn+9vfHpZ9jJmbt5n3OgtqHADvhGFEwH+TaTl2DINBZ784vttSleVdVwQGfcrZMc4wcegE9s2ScmmeEaHIoEWT7w3bbSxMhe0jQiWKMlKhpCrAGdihTxlMd2cRjprlAAAQAElEQVRut44d+ogu224hviYgjzd16xwLdfrHvrzwYr3h04O+tsW0HTY5sNFBLu/Ia0hkXdaFMdNkmUXwRIQGsr3xwuGfjh7EgOUrWRQR8j/xbYiIKU9EwPvAdoNyTB1u2P6KHOa3EyOWRVzm2chNPuzwonddGzHStKzEhgHdSsEe0Lzz0qR35cXihu06OrXWpsyRCUV/wAzp6o0D9EvqI0IRoQUb1VrnvTF9CLNjh1KKakmtbC4keDfkvRArV2hcKf28Ee/uY9nN07Qyw1XEVueF5HJ/QcfW7ne7XbHBLpjJl/3vvtf5ArPJvjHflQPo1ir8LV8Ddcj8uJHpjzGm/12HK1ytExtt67rqRN8TLyh+PrEJeubZ9ebhn9r3b7YaLpebOmNjY72Au7HXgp1POrHp7U27R17QvThHdb2+vpD7Ltj5wJ9VK3Qtw0bu6TPuQlfsY3mE+q5jWMhjaSBgYJOFsbzyYrWsnf6a0JZBRB3osqvz4iwl/limLB0/2aeW23wimiIcex/+vupC/FzxhWM5s0DzhA6rMgUuAN+MlJ8XYmc14M+zX6x1H9etLLQXnahfT5WyyuXK8wJ+IRYt5dTFfdAnoVuK6YYqY6swnxzYsnHvP1Xt36gSL0BXNmmef1znBsnr865XXsJf2eA6iNFEFz7oap7IDL2IwL5lxkzvnXIodL9WxqFlNJzPi07nIt875iyLwbgXNs8u11c2eq7kroF8wiYNqNyHIu7gePTB6z7H3jHrFeAuJ/Aa/jigX3U6h07YpXKYkimjKCKQu2lZmnw5t3mduK4ruAv9U7aJ8VfsaDnbUpXQ50P+GNwnds+pr3UdREJCVxyxX9hsvjGe5xoE+UyntQK/ItMpJaYMQ/dYcLkxDxnsp6CeFABuqPLCLWi73u03csRg/BjMrpQC3VVn4t5xZLs4J3kD8u31bfLJyCnvIEa3GfPiSpnmaT3JNoekzNc28P/HeJ56N10co95ABoGPPO52aFiOCzteV8a+76c8UIg0FcjzifB9R/oxx8i2XbjfUQdrQcx9Nsbdfex1xvOhxFgVnUrF3pTLskxfRZiWsMmCvgC++sRG8vn8IOsVSvmyH03D48+x0Vqjf1Hv5CfylzeXdvKj7WR7ZRSVUuVxAGud2KhY8PWd3YFdV+oWnbBva4si7nLYZ5Z/MH/Yjht+Mbi+lFTJRJyujw2ON/8mDrYSV8OnnnPFBgWiIFuS2+/yKTo2EPHesNmGre78TG5ZrEvTrBkDvJzrjQW5IDvrE/tHxOzvH9BYyAGZArdjh4o+C5uDK+WKHduU03oIeo6bjbXHxhpI6JVZme/wS5echxNCDV4LPin4RlyDcT71J84RVhEB3VXLuigjdZnzzQVMKfi3Yl/HjeFqe7CJFOBZBqJCV2LqQsz5OSKQucn8zuczcp/lcsrQqk7MDW4LdK7Ei31tGUOpiCIpUAuq6ObfiLmwsVpbmfQGudA6rMR/KQt8b7qQezrzge1gGKPLdJdlpUxdrm/MiS+6UlZypWkNbcwdF+qv5Kx92itUhKnYsF3VyL9ZAj9VLUuVZfwTaFuxkwFViQMMHeIK8IpWxuByoiTW13ewzr5f8IHjzTGsIRViOEtB35DQf+A/+8N4lfzuXGkb3BhvIKmAu6KXx8HldqHqkIhHz5mm798OuuKLn2zC1rro85dHnTg8aa3K7fIVmnQKvG/E/wX8N9ZVkyblDV4RoYiQY4QCG2CLtWphPs0i7LVhvxv8u9VQJ55s3+t7DOAC6lBw4LHZtrFJuuGDm3zY8vP5h37+fNYLB7gHc1ioSBySvrzsev7xxtz/xjy0M5YOvZGXN/Ls0pYZR5bp9e1NF/x+JU5dwka+/Gz9D+La8WZ/RhzTr0ii8MYsYJsY33/q2QePz8/Pc62DxOgk8HaJWBP+uLFG9cHNGwfBlvn15RUcMPkopIjQDflcf0V/52bHu33u8bcSD6DItKyjxkmn9QF/NGn6HIOie0SZdQ8P6MkYCQx9MGfbH9bRMWM7T135CgU2utv0ynrklQNdx0tnETSYz06sNyxDZeycOfx4+tR0eqiyPQ42Z6/Y7o385jirjItCvPmw4UZMREoiriy3x5PHlXW3DM6BzTRPZ/yz46tX/HpRguw1iA89YIL/GRcSt4Hf1jkWQcEOQ5kx6y+sBy2DyCcSTLF3RMhz4IW4vGDPZV3ludxwhqfjOCLky/rZJtbF7wUXHzBxCPXCwZLh+x9XvbIGcjwObJaROmNf22ZhLF7JZW/4dWM9ejipI4Pn/04+KaUynis6Dj0/X2XaZ9ZAjxzcOUcX8oAUsi7V45KcsLDWDOLN9lcMFey6UreeQoiuh8eKj4tEbFmDiPnNu9WATiWmd729bVB1vXi+TNC0j2ks2LLp8emB8oz/h67YaefdbSfmX1k7XLCZffiRZx4fn8B/4kDqCX2a7EtMMf1j+9muBh9QEtiaF3I5J0sOcunGHGwbu25QdyXe/BwR4qMTa/MTcd6cK2sTtZOMbeyDY9vHfSOlgq1OGOP8cNYNuf1buM5XPzlUev75Kt9/+/ZdrrcfhE/O2H2O3Rgc9H3WX/76RPmkiIBPUqYyCnI8AE/46tArhz+dtdNpbaoVNGx+xTYXcpx7NeR0vH769AmfrCAkNtH0Re9iXZPYvhPfFzQ+sPUFOLQs67RjROjGgZFzh+0BEjRMWQohT1ZwT8wvVz2/PAMvxNIOj856aOj5+6vOddV/999+0m+PJ63E0wN2ecCO6ylVGI/2k6D27Y9DY39Er0V9XyTq2lKQ5w3YFREq5Q5tORTlVcqbfv/bpt//04UYGdilgacppr1q2teL65cZS+vq8sS96WteHjMK3940OHjPIv3225P+5d990r/8yxelK0aZYeO4MqbpXpizvZ4WnQeDj9cq7Np5D+06dsl57WC9cmZd4bVbW6pKSqSFCW/k/OvlVS8vb/rx/dCFPJURGozLnYOi2xtj5bVQPxgvXfSEk2iXvn97oe6K7zYNxs0gpwiF6a4Ck4eHT/r2x5u+fftBv0HTwP9NZ3Ku5wzLUltMH18uB7bD9rN/yLlPIfAra4MU5HicjfK8ZPkcs46HBo2np8qYL1p5l7mS60BGJstJHwmewi/QIkdU/OdcYjkF4rijyJfrpqRU+j6x1d3fBRlCtQl5RTwewM78UiZd4xj/2/c39BR2H/Jzq6tKKboyBxggy3NFr0ULcWX6CsnzmLjx2BvYcWOd+fLzhg7wLIs8hiJCESFf0968g+YkIG3MJT9+/NRPDuQdE7aPc8HpPV/Y9x6fTOX46wpc6HOIKczk4KM/7eq+N9YmO3nO3NJfYI0h9NDseyUXvs38f9Ur86HXQzu5fZAH+sTr2GcDXO7a/E7EO9/L6zFjxr4DTZHCHtJUI0Irc8W6Lgr+2ZCeBy8IfSWfbMz9ju8xx0Ejfpvs7xM+DwsZKfeBDNI6VofMx3POFX02ZLAORm28Y7RWZNySqdbuPnFZSiLTnda+YVv2dzy2Bp0NCb77gSGJb/w1YDcob/4NXOY641SSocuSqQDz/rnfOecE7zIRoYJAlRy0rujEvbiyCJmCftbhIJ52oOOng9Yu+/tGjIR1FnghfyvoH9wJWcR1p1Ooyelr22LzTwBh/IhQKVUFpEzNiyqeJcyhM7nxv/sf6FtedCN/dQ6BOwnbNhgOHGgsjXy6NAUEIgL5cAE4zlGVuF/xpX3qdbPXa1kSnKEE3/cZEZPxv/0KRI6AoMbs8G/bqdbd6DBEkAEESC4tIN15un8+6lwPmpxAeh8yHO/lHQdadEEowZo7zTIiKN9B+vs99eKKoI3S9EwH7SAU1PzjZ1hgqibOLDvf0pSHyn9bGp/qu54T1dLPLuoY+X7n70Aml3dwH9O6P92/4178w3cE9jVJGk3P/f4BgTaaZtVdFirmk+AXBCRBSSD82tc0Bl8DXTtwWE66jfe6QV2f91Tq1+seGG77qHUiMu3O4tylBxSMZf+UTG4Nd+yOHBFBHToRHLDQBOwGy3lPM+1SpFQKZdxBXBbzA4J686Ra7miZBo2RMe3uZxMqCSGQgnLAbNbzPO+ND50AxTYwdGR06b4RQRFgm8WQ7yAjqhmox+QzJ290d5vpdLKfIZDDde5su5hfRNA3ASlkmny9fyJCEXdIylmNvC6Hv6iLCN9NmHUyrVRGqpAgIuKdxkSRQsjoMRSYyLihTClLUb7jm0VnfJUCDcBJDjIsUA7t6BIQqbVM+pbLvBIixjHMuoRuSfm60/OdVEq88yFu4HG3gahzfchXxL1EQD8qIlV5UTCdg9WRfWF73vuGQnLkgE6ixX9j0r3fH54MoZfwdR9PjqALcUX1BD9DgI1Z+vBgugbjH+hb0KOgL03Yrk/4oBsR0EigKkBwzIZst6KPyzbbiYe7XHcvTeR3BOvlfgc4Hfl3XrRc6h1pytIP7ejS0S2RZzBha04WtiP6QzaxOeJogiQeVbLoYxFSW1XFjpmaODt89knzrpO4OvxDoT5cN2ReSYcI6qZ8MAIvsWcBqBZdsL3mIoAmnpnsQHPbPg9jAr7mXShTiWARqYigX1CmSkEP+tgWxZMbzxFuM46gacqa+Hd+yDbp0I5NbFsa1SEAGfhUtVblDVfbz3UurR/dJrEh/oEfVAzdxy6Psl4Zxa0mCdzx3JaFem4y805jHMQNQJzsbBoc2LRjJynIswc0NP2gXy7L4UfzdTmRwEddlSxKIJJ+79DhEdRZB+MnjYnM5tPxk+vqjE9s8R4TttHOC8SB/Q82kOY9djJu0F9s5oVCBX1copJMU1x+LtC3TQ/rElIWYc8iLw68Ub7tN+3oO9yRPoKWRfFCZSBDKBVRFGG/3uXq0OrIErSb10Ah++MgBndAXKYxeCmR6CMucI0nykCImHJDW4ANZgBhx+4RIdMVL7LHe87ekdHjWPOK+Q1pGSz7YDE3cviRvqlSLO8gl3cd7zQPfGt7GoyY8InUvCy/6XRkiAxlFGU6F6S8cD3Q97AfoLGTu/bjJv+GASEu80JM8IZ2XpSteyb8NWbM7djEst/YBDigY/47tIxXqxClCFQg8U3VnGeHRIMiAijwAEfYEvksp3mu66qVBZ55dYh5oX5jsezSura20K8qosqLwNYaOkFDok7wSnjFe5laFvDY0D286oa/acJevaMXOpimea2t0A9a0B3kr9GFjYcyigoGiQj4FDm+vEj2Qr8QnwPFB8hYRaWEimOdeFAU5PF4DPwl7BDzOSJ4EPwBpyJkWtcT/eqsrxjPUEpRLY2XnQMfbPSNCUYa0D+I18N2hwYOQTa3a5rcLDJSOzHil66D0nJOf9120AcQvGS9gt/RMdRK8FLcFMSJ+duuK5sZ0068tB9b6HY95sbMgZ8tm8d146Vn8UEf+hIeyGgJpdPphA8aDwVeUsmcz2MMWe6IkHS3DVXIMbQTg5Zz2J7kFUxL31BEavLCNjs+G+jvNvsuIsAZXxcewAAAEABJREFUtKcC2W9sdllf90mexxAbFwPZyQn0bcRPqyd8kuhd1PBXhmlIIVHHV2BHOgbjucNocD/gOX1Sq+4XSNw4dgxua9Cy3UpJCZoTg37ui4Ku0uLNAsxS8a/5MvSEutP+p9MDthE+xxa7kBHbdcn9N15Upxy6XwGLpRUeOu13OLBfJ65RWTPu10bZ1FpVMb9M5YRCv4I8hflhp5ySYv8D/n3GZiZ1fCDH5uOD1vWMbQr9izY2BgwQkWXPLPQZ2jhs9MapyFuVuFg5cIjc1MeugT8dVwPh7vcpb1CUkvC3jqIMOW7WxTKXu8zITQO0oTN9EchQtS4LdVdlkbIeEhu3G3nK/2+i81ZnfESkAj0ihU1v6rM/AijQ817W2ugb6D7AGTK9tiTuGtg/iBuXtkkH50APzatAN4F1XaecETHbIkKQv/fHOON97t4Zg7ToYOzsyFYY236BvbCJcxAEpaQ+wHZ5OD9CD5psyOBWxupNbxywiI2KCGQmNiXHYuAXgStZnlrvdQPHWZTMtDgKDM8HvFBhnVXS+IY730SXAjT8VgqNIEeYf1dEqC0LG1Orgn9uL/glIhWAFDoQMpJnoM++mvZ2ve3epzyhpD0iaBv0GWJIYitpZcPlgYOO07nR1mUaH32t06dPT9rYnNjpcGCvkJSlQKPP+hsbQW7LEqpsfBzMZTt5i+lJHRuav5DT680VXaYcyDLGXb+FuohAng159kkXNRQRMyYjK3WClvGHlrXJV6e/I2klDirjsS0Cv+nhYSVGUxV5UsgK1FpkGBD2IZh/YMAyT7sp4ZW0VyVyud7QidkNJRBDCvPfkXEHp0KfjRL4Pj6e6VfkayD9sEzw2Jg3CzwLdnp8fMB/J6ARA2Jz9mL0Ce7jm4jQgh0Mfv6AiESPKl8LY7NCz3ItSyVm7z7wpqD7Rdi3HVsdU07/cIDIgZNGrYqIyT+JtYCu0LvP2EB+2qx7yQJOZzzuwAatXRs28CHlGJv8WweDddTOWGIPjzGaiJbIEip1yLGU0BdXrU2G1lbKKlgpwh6jkbE577GVdK8r6Ob7y/VVr28vIOHvvNO3rENBcyJDJa8uPKUG6wXcJMdnRKpkxTdnldLk+tHpMiDFh6UE8bGy+X2dNi0FfMajY/pCLhjI0ZGntUWF2OnM8Vfi3uWyNK1zbVTYML1OfrbBwdgrpRBz+JjNWdjAd+gg5wxsL/Jxq1JjXCxLURbhm4sK/vjEAYpjo7Um08EFWoipkvgAQpZd5Jkrc/8bB3TWR+Qgz0fW1figySUckf5Qon9GYWP3hpwX6Hbk6cw1XWMMbcSlkCuUE9c8Xl8v5NuDuHxRrQtzw4MKOhVs6D4feu/o5P5X5vkbB1kRoWU5ofsnrcTuDdoHNjPNiJQUOnjPuLKxPPDTiUMaH175sDTpa/znny/Ip3kobrpJN0NtVY+PjxzApSoHAj84mPf/ibmzKd0xhG1msHyGGxvCL+jxhmz24RuHIA0aZ3J5kq/DgEwH+d/+PMhjVza9fUDi2MYr8ma9dQ1sQzM20bRZw2+1dS2sZSs52vwdoz7YfXt71YrP7BPbxuPT8nz/wSFJQCkL1AL7H4oIWWfLYD2ubCz73rA7tzKm3Ne6lBIqRegu/NHeD1+bFA5mQzL2DkkJSD9+PE/Axdgz9fXLX3Q+PczNeR8UV3LR588P+vL5kz5//owsQreDWNyBA/k64+ICzasKdqpAQNl+E+9dK2tKj2XPm5ZRaIUbWJM7rhBURSuxsLSzVtYrESHzXJdVZnZlfLm/f2DzICZaa1qIGdjI/vaBYkFG0x6jQ3fXxjziOenEgfyyBllng1QAKb4n9KPohUPrt9edeN+h+aDWThy2/VW1rJirqUTTea06n4uWVpQR4qMra6ZlbdynQon+N/3kINWHqRvj/kqMa0hXDix2AuLAPy/zhxjAttCSKuO4oYt95vekgE7Q9pe//pX4fSDfnKdtxRUR6Goo8Ct6OD8h7yr/BuyVQ66D2LyxvrtwfyOeHZfHseHPjgy3WZ54LwiEWtoK70WQRK8TY/BJjxzQfXr6jH+/4FPkZl52fOJoffnyWeu6EFMFuxTKplYXmmLKYH2/f/uJLBu2F7Sl9ZxKeIGkEBfBdTD+bD/rHNSeiIunx8/QXISJ9MIh1zNwu3Z0pX9KWYrso58/LtDu8BaQsuxQ5d75r+uCvYcr+Hp8eETmL/LB7kLiTvJeEu7f/n+/6zFD/9f/6l/016/EMJNKVSBvAkWfPmGT7Pr2x1U/vh3EM3MW/gBTfRzwSj19WlV5b/KfmEUlEW6KCGJjRYeDcX9o0BBBHWN/Hoy9bNRJFw5oTe7l+YfWVvV0Pk2+KzmgI8vBuodUDzuUYI5bibmvXx/06XPTchpq61BtwvagkBM38Asx9PhY5fF0w//OERdizvlEXJbF80nCeBCDnTz8TD7ceC/BFGD88jmgCxx9k3NURJH7eV+mw8BrgoZOFZ79/8/Wvy3JsiPrudjvDiAis6rGYXZzUdwy0ShpGS+obdskM21dSe//KpSJ7O5xqspDRAD6fmTVnLMXGSORgQAcfnYHAqiqwWL9+akKMXXF5wgWldJUKe7zfurlMiZfB/r4+XqddmTKU7ah/XibfefzqpiMWOaBngbzzK6N937LY+4KPmBXcu4d8AGXNHdgPUEHuKhTZYhIhfQ9PlN2CB7MKzt5w3xeyduIrkzNogAW0o5X66TWRSdy0Al///Sp4hOrGvHivlISYD7A86GiKYNp3m9Db2+DeJ3N8CYV+C6Z+MWQRcxKG/hLwe7F/iLgAp8RfI95tz8tvMc8PZ20nkIjdt15P7qB/ziCeFuI2RW6XYpQKJW+Z4AsFFEUs4Q8l5lv265gs3VtipRgSRGCrw7NQT10ZUHm2LtyuDc8x08cRfQCX8hFK7QZz7gxBE+DcaKAUIHNtge+aR+3i2vI9tpRUABTsvFMDdyeQ3cbYgDGx3LPoTybN0Gkob/TUlWQjSlNjZhpDgCluxmFyMB5LdjIzZX+ipyWjyHayYlZpOfnVU+UWgvjzJPHdQ1iDgHFULuvBu+7pQpZiyAt42Abb/Yl1FjuKaFnPpZGTDIHFRgz7xaFkBDuRp4K9BrcD3BKO3F3HIciLDuI+HiMaYNOwXMDn5ilduBgAzqadMP6kGS+GrJ5jO3ZyUcCX8NXWlsf+odO4mSZRdZBLYkcQZGydtE8+bGe/c69cQjusaUU1VaVmbLMer8sj/l0AURPT5v+1//tN/zvVa/ffsixZLkS5k7nJxWS10Gsebh1e6B/0xr4k8uGkh57qLsCxVqHtldEeAj0qSQl4tEwxpAF1uORWyjiURRzzPyaYID6gW7f5jB/RcSfQcUjhTYqpuXioS6uR7hvovj9a+LnyXduf3yAVUm5DOoRMfsCRbqCq/lmNqYcpuGGiIAHxvlhlkdPRMg8/M9KxJ/hpeA5oGNYMY6Pb5TQn6/ZTgOgEl1+NjWX6f//RqiIgN8H57OfPEMDjjMUAQI9LtvG5fH0+P63z4/Wf/6OjAce46LwpAAkIpQw6eKAjuD5o9BuoImftkIkthYqBF9MtYQcFDuTm8uQAAerK9SmiLMu8ag/X+7DTy3ibLbDOmBdjg9nphdsigjKBHt8ebDL42ny81593EKE9JhF8BkTT1fQolmXEpx/LhH0mgn4nbLxTHXq3/J/kLOeXOjWLNYRgHwmbbfNir/cSPnzeDf/22J85iUiZKQMMZvvtGeTmyXRr8c1+ZmAmrIATOLrTBBd3mzcyYgPukNGazZdPNq28qLeOCJjjvd96P2iw6pwoTobg++OY3Ya53iSivtKkrwoJhIRsDFIvIecoDrwHjeFYTzdfNNPAtyZnMyf2yx/KOiTupHOmrCUC1wZ6KONfvvIXGhRf2+GLjVA5yCqxmb889lw4Ihwq+SbaaYrer9cp0SEMgP+4ZPEPuWQFPb5koqkLuMJRTyK7FeeMbgfOPWB/3b0NMe+3wUjmTnHiMssdTJ8ySLH1fTWObl090440FNnJHIZXkEdPBFU6LlzOLGhS5qm3pz8A95Nx7CAoBcGU4kImkK1FFVeiMvS4BYZ4Y9u+fbAt1OHh5AibE9J1K3zOy84lklc5sdjfOfx90/EY8xHO4+KyNlve3i8bd/RU8lkAd8UEbP/48v8R8RsDxpdJr75RcNDJHWed/DgZtjrMdGXfKeFUg46vDhlxPxYxxEBXmBCLBY6uq/ykAgaJhRf4PVThL+HAp2ad8eVcQIx9XqwaHDd/Lp4MZGlTP+/YRv7QTI2IxQA3omZjeJnTK8N27kcyCD4dbtxfEzOIfjkRT6C0QOIEYoo+n2FggWdsz0OlhURUye2452NijsvZ3dsNp+5DwxmOL1fzgF+uXB70BYJPe6wMuWzD7tu2UwjDWSaFFG3Pjs+GxHKR6d8mYbHFHRRWfxFhNIlU9wUKZWSlNDvsiCfuHbrFAQRMWFpkit9MhLaUZz1br4RBxtq6tt6K1kE44pkLPiVqQP4Oy9o4vLmxaN4EdloAZzvjp9wg0xw6/CaCv+LMAp9XB2CLgP+Ety1LlqJo3WtwAW8wCU2MnxB9oW+hvy258rL5rIuLKYbMQj+gDa629ks2O5DNzZbLFeHX7OTpagw1rhcaiuCHVdnGQA5B7oMOhY2GRo0XDceKXhxWOTLsVuZuwcP5t2qtBwbvugXkMvlOl/8vHHxKENtWVRbxUc3YmtXZZFZwZEsIEEzPwld69s4Uclsi0jsWuQuLzaFnOZxw9cNYB7kRvlKDV6oD9YPHT0M9BERWpFlXRu6KtA+dMV+Azwdxjdy6wbfxmm6p5PhQpkAgNffbi/ob0GGVuvkPcnf5l9s7vpl3frurLQNi1ln3IzRFRFT9rasU44CHhGDD/mGDCOuAz6cx3bkch3WsGvTaTkrVJSFkk1S0jWUWQRqmdaNl70bMu28HHtsx5aGy6wK/jEIuTtz+X3qf0DcYy1Lde5OQSvgBX7Abpk8xvJ0YEc/afSV8clmisCYU5bB5oa0afCmY5w5dVLB0JUQsA5//byxIXRl7KEVf7J+17XgH3dZb+Z56P2Kxz3xDUTWnTXHDdsc5DPLGZGKhIf5Ir29r092NvE2yg43XXvfZf6XpU4eOwOnXskDAf5Z2Bzq+Ma2dTZHd12uO/HicQc+HvIhhktjw7GyPj1xOHZ639i/kQedKxI+KvG0LA06ycsUmwHE1LbfdWMj5U6+7lN3v0unj4tmTT74ygyd8M+5gRIDXXb0J+6aeG7kXJszU1qId/ug8ViuULgKfGgAZEreMLQvWwcDJz/2YEPjPjc1vXFy4GcVH17WE3RXQR6fGHJOO45djjEXo/bG+OXtpkDvYwzZx10m0QhFBLIH/p1KbC8u+0lEKqKIblqkY+/46T6FMp7BYXFp0no+4xNFgOv19RUeXzWIGcvqeciD0QjyDXV8bMrFU0Rgtyv8eDNYsg0iQllyFush7EMhz32BBnMAABAASURBVCwi3DQC/lkj3rCPdXhm0/JKjpwyzt+Y2CQxEjjNUTy+fwZ6HGw+RhZlVuhVdNce5bwwquu+XeD9UPBvgEbgCfwsrWD5oidSxbpfKneJR74G99CBj2/E/v190/nG/LrDr2V+2FpSBLb0htuQZY0Ul8dLndwDIyqZqtjCY+c4xpRSVJ1ruRd05HHW75UNRuv9hr8O4sEv/obzwYl/o+lGv1/0T2xwWiZMI9NoraGDFflXNfLHtmOL+xX2hhobGSc261d8VQrgi/zfcmz41oFeB/pI+DuxYbiAp8CTN5AjQndkHiYkhnEndOdczCOYkBOdDhrNa4cZ6+ZG7N6JyYJ8hqMbXRg2VEoT6jDL2k0fHR/kgaSxZML/ifZNBz5hXM69xrPYPvBlOHE9+CLTkWMNZx6RDNyJzYeM0/p2qbWxwXKaxX/iFrH0cZ2YW65sHvs3zZxDhFR6vx46XdBrmThNw/Y74PlOLtmcBxEOtShs9yHidiMGbsTCG+WK3J2xXREh5/YTh/mWpZMTb+SRg/lh4Mu9E0/gEkKULO8cBGOaWlsU2Mgwtj0g8LRSmkpJ+fDXm5qNXJcJr8y3ximQFew6bBcWydbZjYO4fb+pVCmJhR1/9qHXvoUAkxiDpeUrIiTmUpHFH8VypCZueKaTw5mrDnAEa4aFOaThe6apeSW55IQ+7pRdA74W/OtEngvkQV0aw9+aVL9+/aKVnL6uK+sBdHi/4J1dArYhW60F/Q70+sYG2VW2wwl4x0JHd7bHnUNxcRnHir+bDo/oKSgF3zrAscm2nusg7DBG15VN2iuxZR0NbBGRqq3Od5cDP93xxwoPaZ0o+Kc/LtqsT5cT84bHBeMTnQS6o1uZ2Iny8KlVgV0OpNv2jVgkDxtbgJfyxIZfRy+tNq3kRMei7WT5pJh5+XL9hW6b/JubK3LaTpZjeBz+8tDH/aFf2myTBfuYP8NHBDwFPmT/XvGxRqmKFBRCEhUXzHPDT/18ME/trOOcp5ZVc/NXQGskNrlNXOu6znl3IJuLuDZsYv35eeMwOjJUSlEl74rrgX/I+m32nyYt8Oq5tdaTVogN5po7Y/1beDcO0BCJkcKOhwa2P60rOEODnLlzQLmPO5rvU7cbNi5z7ula0dWyVCW+b52FscwvBI2hSs5a1+bWWe4zXrAPBA/wzMaZvYYKsEtrWpYFLRS6kjs3PmPGR1L7+EwiHw+sby6yv105NLmSL/0bggWfkHFP0KEg9oLTtRF3rRz6nZ6L2pNUF2GnISn4VzW6aZd3v95V0avLTlxaN21ZsO3Cuwu6GkMDXZa2Y6dGDIkY3tGHYZoiQgfzlsc6PgBWSIqIWRSiCRzoqktY+VHczqOmTgv9+ESoafLGPH1mXXE+naGTyL3pJwdl3zjYnOOwmf31zjx7Zd7z+lqMX7D7upzlEpGKLHrEw5l8ctWKzZ/AW8gL8oVKOry/XV51Y+5byQ00zfnZcyqsS8gvUYMn+1KfdqKFJnE5/q/kAgBtCXi9Ui7Tvx/rkpsyQucnAkC79uOqnRge4Pz27ddEHyyUT6xBzsyn8gV8RMxxxvv9+/c5r768vOCz5CTsdGO+vFIcvy439OByvV6QdVPJlPXh+LWfHMyZEUMFH6ytva/LifeQSLOT9x5FJw6fazvJctqmtRTwVL28POnLl8/ktxPvD2PmlDvzmWXZyHUCg/VbSsU/rkgXyBbUb8g7yDvPjP+ip6ezFub0L+tf9H/5jy/6D/8htFbha48CGgldf//530UFHSzgOHR66jq/HFL5pa9/qXrhQLBzOFprEcR0I2dcmGPvlrOs4Dvhq4ueXxb9h//jk3APMbPqgq0uzN+ex/3XAkLSN/zKOujUH58QqUvfflymDNbv9fqm6+2VZ3jAjhEbdWEX6fVX1+Xt0LoUmX9Y0Gl91olcjBn0hYPjE761Mo8Zf+KbmQW9bLLdV3KX2wfMDFcog1geHDiemB8+ysraY9j3dddvf1kpwq8CHAFvG4XYxA/WdiJWV61WLL4lEF9n3ujYMnQ2H+hY9J3xOZdh7UDc+B2T4vmjBAreiLU7+sUtZdhOv4vrdJvj9xLoXTQl+WVMHWleh4zX+PvMiykB5fAaZF6FYQe+e8feV8ouXy+fAhuGSpWsS80r0PtQ75plNvFlO3ED68MOrhv/vIc0MmQ7I7byT/gO1meOD1wd+psur3dZzjkOnZxZCy8cAK+nIudJoTumeDlGapNcgvehSKHzBR0vtDVlphZs61y2sKb2c5ZObk1Fgh3c5o8bD3ywuX3GZVkTHEKXHV8+0OMg9qrsC6RruURoXs6FrgbyJaUgSFsqvJgHemIAX1VbVSkN2YoK98dzkfmqIGxtUeNuHMZtvu7Y3Xr1nVQpsE2apYTW6dOrPNb/VVFhzrQvL0tMONuHVIdOhxxzVw7OrX/MxtimhXgxnkij7Mh4TLveWD/cgd23ga9p4gpJvQ98agfGpWtZVy0LcmIf0zV/5tmDrFe9j7QsC3ZYmKcjAjpA8Zn8sZ4GLW1iL2LooLEzmBp07pMeTexJiLWBsIf5kCp7ChXaiR4GMWn+GAY/qVIqsd3BOWT5SkklcB8lIjT9BbuI6yDZeKyCB0qHoNtwS2z/oLmzz7HxbmlegVIci77+ddN//r89aVmly+XCvPUqyx7g7Sjj589f6H5TwS6lwjO5P9P4NtpvD/l4H3Ke7zBgO99Yv9x4p87AkVxMzIwNKDtIDORnl0d/UE2EjVk6cB6DjL7NwnqZPiki+OIDE5NTuDWzfhkQzi91En7Moj9d78NkJvtUTscQh1x3GwM0y5/GTD79TPKTQqIcaNRjDnjsH0qXNPEDMu/wloWHydu/6aM5Iv4JXlyJrjKSdgzNXTJM6n92FZxh0PGhE+w0jexnQZOuPz4Agon+/ihT9iFYoEAroTEfHkMGt45s2FIeN8BnPfh5QMBFwJdMboHKwAG/SZuLfPESQjf9Q4+7HvcUbTmLuCKC78fH+P3o+4FezYPvGUXhbKt3/+hIiAzmU+/XY4wIvoOgodCPCHiC5GRh83nD3pv8fhYYI0IRFIVsf/vmn3HSPP2teyaWZBwCvoPbvjZhec5SVCiJTYqDo4CT9ojHnaH4WYevIdSnkukmeXwEtGHU7Ul7ZoGQ4AcQhIoMKoLs4673iy6ZjwNeOsY3/+9dEzYi5v2jTYpJG1B4GXNsx493Xqwe8YhSgXF9Y/MFtPAJL+ARZSj0uGLWBgwUeEv63M4jOCXfH8k/lQksoprPjoyQIzEKPXTtPOy2MfeHDLTBy5QFWOMXuMPI/1RKKeB1CXVeKKAokah2NhYti+8RoUKmqrWpeGGHpjsC7Sx4fRdXKMADj8BGpjTvwYZZalkWVSYwt8EKdAS/B7xbR1IW++EA65CvZGwahx9oms+l+Al9AAeSblm5H/jSway/k+xLK/AXFN9z3pMJISo08lFKUoGSQrKcw4scSRExi/n84LexIPdzyFdnVFfDH9e1Ik9O+InO3RTH1p3F9w17+wXZunObdXRMPg/4R8M458CwJYtcIh4UrE+306zC5KCUNiZCb/A9qCM7+mAo1EKNhUNFL37ODBXqpmU81p/vfhGYtLHn8V4gDx9DGwvHjYXEBs93JhxP8Ds2NQ+HYe1L1vM7zYiQ6XGbtEtJ9FAVyd20YcT0TW9HXteFaIW+BMbt1ovxiwtwukMZoZKBH4jLMh4oSfO5om/bYMD0wOcwghJcLhEBvFRqpRQF7Qs2G/hFgC8iZr+/IkIR4ao8doxEB5ABr/nceFG5o49JAnn13n9MHeCr6OFhT3gDS61NSV4SKOFYff47VFpVWxfV90XUsjS1LMgHj1kVEYgwpv/v6PoA72EahEJm05SlNEUWmZfD9me1trNpMlBYIGMD54KcEYXc0+Vc5fnaC6l1bfK94D+1ptpSeeloOrEoLNjBbaCA96paFwU4BonYOjAe66YS48bnkuixloQfQWdDZzv8owPGaF7Js2YUZavgxQ4R4K6qPAsd7QhyIGsC3y0rvhERQvXaqG8som744JUX54OEWrFnYwNJIe2/57Au22gHz2Cg54t1XaF9aGej6MBfGaqB7QZfA/58l1IliyBHnzkwv0Md4CkfOlmWpqTL9t/Qc0Soor8TL3kVGZa2sGhfgangEDo/WKTtzI27OnQTGs1wS4PO0I697mxuOaYO7DsmlwMPQQEhYKSCjgftsKlAx4G/dXBZT+bjysuw7x37D3Dc0cOd+taHbj6kYxH+xobTFZ9FZPg6tCxVFT4SfL63ZRHcsqi8M+auO7LZzgP9Hdjhhr538FqX1oUU4BH874oIrctJtTT0F+rk2NfXGy+zN3WYjihqrUxdbNhkR5+JTG6PAH4M7LXJfRtjL2yAWB+9D8bs4MCH0FtGVSYaxE8q+LIUlUyta9UK/34JjgjdyVM3XkCsnx16Hb+JCF6+VvhY1JaFTYyTRRBnKqrVi/2dBfhVt/mSfdeVl3DnOnEd6NS2FuvbCs1KrEAWXEUJL4DIufFGLt/R9caLz/XS2WTZwbeB9zaLX+Dv2MA8Ob8d6NO4C/7z/PyklQ0k143fOjZfvnf0b/wuO/5fCzLjbxEB74ksyLVU6vADY0l7ww+96b4ju2UZ6FLocCUO1nUxy5q+0KUbuvLLhw8ZN15QbIPD83sMZGzYc6DTPl8Ab+afg4PbZehmv7sdzM1DN2LSh0A3/O0Ov1mabC/bXeDJrDqfnxVRhGvp8rZpuxsvd2x0sBE0mJfDOka/56fT3Gx+eTlpXZuWhYKdJz6iY5tz0CZfiCv7Q7VPpdi4aYz1BtiBf26KCN14Ifr161Uu9isXt/k+8L9a25TVtPybhB1+3t5+6fXtp+7O94zfsC+g6KPLtuvEhrgiEh5PKpnKLPjZSRFFsoZR8oZOxqg8NmWsCrX5G+Q/vnNgxMHu/b7D3yHr80acbdATG0dCTvuKbTLYsPCf57QvDOgO8mREKCLQzTLplkxy96L1lIryqkj3p7nQHbt5AywiVNmY+PwV/Vq35PrGy75SmiZXCDPouIculxtPYoPqjI8t6Ceglci6EJND9uGN/OX7Hd3s+HPCQxATUVLiPaRQX56qGjydoVfZAEvs1PDDWooSuAP7t9bU6oq9dvTGx/KzIQMSrYs3yp6x6VkJzmQj/wzOhQ2ZxpptgX/f11NlYJ95qfOiQZqB/6GVWNGsYQxxYcQdmrbrDd/vveOLOxtWN/S06YYNLm9X7jeVUqC/TB0abjDW8pZCfqe1IF+HkH3JB5e2U+9DESHH3nGM6Q/Pz886WdetKfg3UHZg32JdtEVSkePnPn1FU7cC/6Cs6Orzp2eZzgV/uTFfaDS6uzq+kLZzmuZQKVJbKrpcFNHQVyrA7o1I897Q/4EMP19/zfxUSmhdF1VyYEcPls15eMLCq+V3m9cUljHQfWW+df8B/I086fxyJw+4+E+MeiP1x/cbmxnXWa6XTQcl07W+AAAQAElEQVTz0U6OuBO3Vw7dMhO6K5vAz9qxhX0ANql3bLAj2/Dj5Mt6M3/mw3lqMKcMHNbP5sF8X8nbN+y2My9aT5Wc6jHm0+VyeYOXX/j0m37+fIPOroO5xkQWcsuXz5/l38ZbsMXAd/7+95/68ePHLP4znjfkvOATV/LAQX4TtrNtRL4yfessIrUfd/i/QofYiaJlbchZVeBH8Iw5oXtoZ8P9IDff4LmDL0tVRMDjldxw0yvzp+N9I1l+9C/kvwVfKOTHWpsyi1qr5NUTdKCBH4graB8dH5rxKOivWpZFAfEdWrbH5a1j/wM+DvKZiBlLs8s/cLMs9u27Ap+y367LWTfs+2v+edOf6mz+djbQDbcsRZUYhKwiQhtwzms35j8fsDvGBqZMeAsVScF8cci+Disyn534eWNz/sT8txAjwidP5P9Pn1+QMaAHn+jqQB4f6rxhB2GjVhvj++T/hv13fMy2uRHTGzm0oCfz6HknsyLvhm6vzO07ckvHJrV60g2bwroiUiWbVjb9C2MllIjOBv7mvjHrG/Gl+ZtMnid8qNKsL2LBPnbfbrLe1rXKtkF02f8SfJW4UUEDxPzT8yf50LeUgnwDni7Y/JGzF/wxk7yNjG+vF+ast5mfdnLtYPVc8KWXl7N8RUgRQUnB3sxh/nPbteIPJbH9gjyrThwStLbgezvy3vHPy9SbbeCck8AODhVHN54m9SqHh+1+w0ctR8CTaTds3slffQwlbQBP/mUGKE/PJ/31r5/J10/MG0/67evXScvz54VNzh3E1t3T8/nBHz69LFW1FZVSFUp4FPaSbteDtbNmgRz3Q45D55HET56en+ah1JffnjmkeVYuVy1Ph07PQ6Aipp+wQ4FPqQBvdo3HNJal6UQ+fIYP2/Hp6SSIIwF0mc/eLtfJd0TRcQS8dPxno9yxyVX//b/9XT9/vOpOjEaEBvZyrNS6yGVAyEVc5reWBVuD4+2N8diaMW/EOd3zczo9QRs8tCf2a8siqsgR+FyoroW5eFUtiapDl8sdvd/RSZdt5MPK19erfv58neVGHOzHAe4EboPm2+S1ETcLuBt+OJjsvd52/FzIkT9+/NSNDWTbGyKMDXSXylI0iIP7lnpj7aeodMOHgvahBZ84vdzU1lAk+n/a6KGO7mqST4jN3oU+hzbGx+G46/r2jx9TnxfPEeh44H9MB9pYRx/MnYWxXsc+sVC3fiMCWot+++0rvvWsiAB2A++hgl7859ivzC+1VgXGtv435p0fHD6/vd0lz5vYCc4khQ7mi1+/fsnjguA8Y4PWFuL7C/jAEcE9VIndZUl87DM+9Rt+86z7tZNHBrTFZb6S3LYRg2+0janrX7/ekO+qBj/LclJF9xFFmVX+Dea3t9epg3/8/fu0zyvxTjqcdm7QO7F2eSJ2Pa/eWRsIHgVPg3dAiOpObN5JZIikC/3+v1B/kR99t2yL7cx6b1mqCjZ8hZ8rc5lYjx79ju5u+vX6Kh9M/+Wvv8kxuXi9hX6dT+1Lpv3286Z//P9C3//2So7/ob98XvWv/3nTv//3Q8sptJFI9j7mIct/+9svsdzUcftNffuk1x831pT4YdxheZNT/PViP7vA/46uAp/aHj5KbOzbQfuBmIsURb5I7+jrIlxCg3XNlXc8DQHT9fTpi+7Xz/rxfaPc9I21x3do/mKe33hXIW3CQ+j6+qTvfxdxs8m+ZX9+fb3rO+N8v5Nr/r//9Zf+63+96HaRnjjw//Ry0l//3Wct61XPn6+03ZH9SQXa9/tVDb9fV/yEueLG+8z371ddmAMPSZ8+n/T56yd9/e2kv3DYGym1Jv27f/dJf/nrEyN2/e3vjtVvwjTqo+M7N2AK9R0MQ6dzTBkP4tg8e01OmNJPt1IvrCs9F9i2jp0BX0IxX760Sfe3357w2TM4G7be9QtfvzDfjQhlFhHq6HXHj1OFtcRO8EWkEv8cI2ZugTT66swjTZ+/vKi2QsyHbt5TwDB9DPg5oNr19iv07W+JvZGPWL6wXv31i35iH4Fl3u83HvC/DSf5/u1N3779gs4Q4strqVnAeeBPr7/utGn61fPLokIcnZ/BnxIgirQcqQjagPfac9sk0rf+8febvn+74xOb/OebB3OnKHeEfsAXsZTRDX4qufDzlyfiftUJf36inDkstm1PvLs8PTd03fT508p6a0UHIV9+r3KOubMmX9fUb8xDz8+FA+9CDFdV5mqvESMM39HRIdKSh065Xl8PeLzCww2eu87MRyfeY87nJpd11k/wdYavRUt74EyQeJ3RWHu9vFTilz7mhwV/bEtDTzHpmLdE8YlfjN51w8ctM6/kU3+366abnR2Y4jUKjlhKSsHnvRzk7jfyM8P1ypz4nUPJjTkc1cPjgl7OWuErkXGQiDp7FNkXRTTsGrpduzbyrO01ML3j2/ndexmdgDaPsx2Yg+RnON9Bx/pA+K5UqmRdNuRNZBeX+dkZs5EvLuT2O3EXGcpI4imAr1rRhedSwPB/5Cdf3niADQGmhsytNeATe+w66DO/O/NPRBHYpp70P1yBA9IfoYTmQH++d/IgImigB8t18MxHjqGOfw6Kk5jtUSQVDoGfn4v+y/+j6TO5pmYqotLjD0ZTyHgipTOJ02uE2njAk7IE/rAQl6syKzQO4nijdPTelRGhCEqGsU1EwzV/ubhOAYTvPz5/6mL8H+2uGdbFdZcwbtBHBLCP4nYXmmhz7VEi6Kf6gd+CfdRpfnzycVOgXxceExoMpcbnYwBeMlACLXKfi+t/Lubtf1regd9v70Mg5g/F9Fwe/b8TBO5B0U53EBTmn8bfP49nECj0GPt7F7p38DMedH3Y/R59hqsOuiyy02+8IO8k4UKbeUgDIKdxIzI12bBzcMkCnZhFColicNeoKjN+LxEhPjxr3o3IOPU/udxuWhGMwR7c/gkKEZBnaMerNxZXXtxuZN3OoE5UesN1Doj5/U9f/7Yp4NH4jROkfFyj+EMxTvMT4ZEEA7fuOnyJoAsyWRIIybObJzFgJH+FnCzc3onKjUThidQ9SWNEvtOTIkN/xuE+w7mYvrgQj+8/fWgwf48WQz5KhO+SvxGBwByUD5s/fGB22ggTNkg+nSS5q2D39ybqAU8UGiJCEQ8hfYe0aGKckMHFlERbzHHucxGXYQd2MTnfLY+LeXefbQaGOTbRA0P4DAV1P0do+txHnc7HB90bj/3V9h8kN+v7UQJ8xiq5v9YKX/ZXZHiMlgEMGwKOsQeZsjIRR2IX+DU+Czfjo6TBVeCpkrTrO1xEKg1vHO8lYTgilKWIm/xlWT9KKGjjUySvp12COmjkEim5eNIpJWUfg0NJoQTAsixLVSMR86iIoAhb9CmrdeKyEx++VyatCs/Wtd4vv8zbFx82GfLEYVjD1NrAXd8hBQi2MI2UMhJaIcsSCndCs+tGHF5Z2HSgI2hnNOs3Wa6FRcHO5smNVdG002CYCTF+XRctTJIV+3RsYB6Me9bB4fpswx7m16VTd5ttAwi3oWkrHtw+8xg5zHVI0fr+gS23ebNsp79DT/DhsRGhisIP+DSP1sekhU8cwN7Z0HG726CGHqTIUITL4Jk7zyVTWYqs+53JHHU8YMQFrO3nEhETpr3LHnTPD+0RMcdMOAUokMJ8cpswfHV0cCfnTRo8M0KWybLxOD+GySxK+JoNjLf8H2Xnxe14X41lCZWSvFDgV0udYyKlTv8OnQ3bHdAEhWBI85oPgu7BhL+pM6+Yh0FeLPhbw6Y7fnFnoW29ecxA59tsu7Eg2lB/x9eK1rWp4qem6fvKQjQSBtBFwn9tTcbX0YNxdewSAN/B1cEp4Pgoi5Ssbh4x0+HpwWREyPhCXDR5jBeRpVUV6KblzwI/Qxtz4MYispp/bM8IfHSZfW8cDlpG06u83AZ54M7LoF+EzZd1a3jXO7pzPaMo0e3SHjg+9PjBi2H+XBBx6tQvKBu4O5skmUJHVYkubiz27Yvd9jAwgwNkpYQgBWsIiA12fDkzVcpDLtO1/qRAnjKL+fx9/pz4xKKu0dcUKfUQ64KuA9sa6yx8edyA9mBMKKduxBXg1iySSAAd2xxzkS1F0BtSa42X8FWwRqNUMilFpbSJpxCH1j3gkkK+R3CXqHdJLtzeP+YjUlp4AREVb+bAlkx/QH/FTs3+SL4s6OjCZu+Nl1DHz0aOtGw7A7IUme6CnSp23YkP69k4TCrRfUSImwp4jHNdKz526M7G646vWLbF9NqiqW/mfdSl8L8Q48T40IXDrQsvM5fr4MXqpHVZFREyrLgs0518eid2UAqfQZEQT4WXOhfzWgpiMmiD/gG/nY1R833wgmR+dnwAFsjvgzXALqCn/hv87cA8aGzqAAV6HdgZoPkpJeG3QDMZO/DJjTXCHbk22oN2cU/wJS+bK3IseuioTFnaUrUsBdzQZVNu4QV1wUa4jSA9dRAhlazg7OjwLm9IWS/WXWWsy4H/i5jOIvk+eLaMnbvlyUgFk2jnfnAwsG1X+Nw0QqJJrVby00F+J/7whyt6v5PPB/Udm3XHKUx1fKDj8B33OvBZscn1qO+TN3FFBHYIZBomTQsf03FJmtDfRr60f0WE+AAw1ME/3suVTYtZzAd+6PaIohAI3ssw83q/xoCmdAX2xqbqQe7zmIpcy9K0rE3Olwubn8tJ1KWG7kqpjAvsdkxEK3AFh6nEQilBWyrCdwEnHcSCdUAHn6AtZHr08oxS0Mej/hgTURQoOCIU3IUNIkKms0ArpixSSBR/o7MAD7Z014ihN3Zk7uTwG3nuxhzj+WugdB+0cAMXL/f4jTeiLGNbqkzK2OQLlNa37WjZFmIvMxURD51DCza1cLjT2MxIYqdSWkM3iTS/I6IyD3xDaJuOPzoj6IOWN2LMQyn08QwZ6FDh43olZwzsb9/yHNfxpUJbOmHYnujPuCNCgQKOrbKZWeZmn39g48qG1sY7gnGIq7VGTJEbTidZru1dP16PLsuqRBFmpbWCraRSmlqrwuzEEz6Lrww2waSEXsg2N+yCDhf0xHBlSkNwhVnG5DEkoL0+HOh2XaG9NnDa1u4TVzAuaasMHvhNJ97umhtN4MsidH8IVWgYJzYfzi3YApTIUrWuK2vGO3HVwSXaGn5KnpCI0wKvhfYUqgLHmH135E8EPmPLUhd5M2lnno744Gtgu2DMULP/w0hEkX36Qr69sfni9Yj95cJB0IX4C+gtxNC0q20VqQ7jtoGxJQrayaE7eSIi5Lh2uROLd+Lcdx94mQaoFBGq4JkwbNCubKCf8LsT94hQ2hfEZcLc/DHsTuzBvIL+jzj8uJuHUooyKyWgMRg2DYZuAt1Y112lJP10oe8PGXn64xNBPRgfMr+G2ZHthH+Z9o6MnXmg4XfruoCv6KCtQHvFXrWa/phtIJo4MlOed/zb35Ed+oOuAU998tbaKsteCjTxhR3/FnEvHcAMbcT+h759+Gs7mM5xBJvDh5wnH2s50L5/zS5fsAAAEABJREFUbBeQI8eYRTBvGOvxwuECaZ0WWqF3sE8y27H1HAeOMaQbcytVmbbrK/I6H7mY3xWbKYGgGB6t8WCcQ/ZD/+YXxGdbBL3YLXiKCOS1zOvUn2UxMyULsbmgn4JcNzbarwwvjEiF/zGOD/2S/eeMTU4cvEQEMEF7IUaIN2xrXmttKuQx481IdeJ8Z9PwNDfp2oyvUmg/Dt2Yb+BchTyxYW/zb99tyLgAH/Du+VZco3fdyBs+lPzQV0SyAfx5yrWSN2SWLNQsDMKe++925BmF2b+yhDpzdGd+jQj4X9TqqmMPMf3Km+u/fmy6vHY27jEKQzWR49vQ8OHVHV6SseG5ZRpEsq01c7W4oHGItcRltge8iFzzzX/SEJtfOYxznP/5bn1kJrxUteZS0HmSd1KZ4EMHY3T4FMW8HLjbQX2wjhja8OGnpxd0fKasjJEgLleiNBXiZFlP8ruFwNeWqpX4tz1P3K2bjbwlLtPR1CPrQDbdfQgcSnzkYF4wzarXn7ve2Ki/sVbcOOS5sSa8kcuGQorkAPqTLM+YePT7FRFABPbcpn7u5M+FOPbhpeU04OArIpCv69vfN6mfZ+l7ZW6+i/CRsqqQT5/Z6D8/NZ6Pme87ueJ8PkH1IJYp+JrbnMseuWtM+hu+UdDLwuKkA+M8UWoH7a7zc+VQq3Jg0dQ4cNyPu/yDGwfvzhGhpJRSdDqfVeqqGz7uHyC58Q50gL1DXdhb+AOgs8X5bEX/er+Ce8Um6crQ1AcuqnVtOuH/czz5aFD0gc84GRcR+vb9O/oZOiHrgh4yNfky7JV5QFA1Td8buRNgqqGVWMlSZLiN9fmAaESgq44PDQ7Dbnp9u4D3rDPy/eMf/9C3b9+ARzLk+crh2ecvZw69Vp2fKvoJNWJ+QU+Vu+ewjAJ8aGknRYSCp5XccfNvqV5eoXWHnTGlWrE93QJsFtEKS26i1qcPff36GXqf1IlZ/8bxSo7Y9518ddMgx0SEYupmSNQHyrhzwrn3jQPgNw5er/DaKPgFsej/Omkh71j/dw6Id+za0GGUTaXUyd+JmHA5yE2vPiCE74M1rg8LveaZdkEfKj80yOkn/Oh/+T81pe7Tr0OCoyEv2RmmdX3SlbyxnovWc0q8Eyg2nU7P6PkkH+iv2KbVRct6Vi1NtZ6lLMCf8QJwAd9OB/2pb3+/6+9/26GxUIZEDh7U/CfmlxPjaBKyvpFn3y53XZiDXK4cbpnWN/92MJNShHlJXd42XS+7NJpCVfNCvgFlVAovRbCntkikeblNvUkcapXSZNd+4SDwy5dP8oG5sJ7L4N4pF9ue+NjR54n3LXFBnnlr6Eb+GOYX/mlWgnxhLXmF56DBXefzCo0TOnylbFrNjEIx+Q/5/XryD631FIwy9cA2VEEw3nHzJD26lRnygfb5/DTbBmvjf/xj1z++7eArFPLURdjmSYEuaz1UKrkW3/JcQerSgYEj0Bi+39izeXpemZc+aVi4UeTrNuf1UKTENxyKfPJG6WIJqAh4ZU7iW9ZDZ6xz1dvbVb9+XckNN96VdwlbOF4fMDzid1feUWzzb99gFDkZqiyBX1UArJcbc9qVOWKHjvkByLrAX4R9xfof8vr69SEjg9QhMHMD9PzsEebxoywLI/iwpFSFzBWf6l3waGjujP/+/ReyMBI4viXu4qJL1k3EUPD+LXg4iOs788cdP7jfhjb2ugZaMmxEKNDbysGz9Wt6M33Bf4CjLhIhK+P3MyaV+3cmid22AY/7PnhNcHkvbqCDoQevHfoaG08D35OenxfKSf6tZlwbGRkUkvkByOh8M2bhMsIMWtZFbaliSTCfIwCBAFOLrBvbzfFo+kbgNq85mK60AwQoAx40rH/Du20WCG+s6/3+s+F7pD4Zv3F93Cu+Jz2IHiScnZxmGnfWBdan0JfhW6uTT+vR4N5n2o5dGzwwZPKaRcgclCJfB0w29qlqbegn3fS7LjQZpMl3bv4EIPaRZa0yf5bF7Ugn8yB1xg/K8Wjm2zxzk/FZioUc4Xnmf/1/Vq3k6u32qv1qCNsowRuUoUieUyoYvmLkZWnIRzGvD2KgHBOvR2dHKy7DkUJ7RCBU6Helo2w++rjMvPtC8dE073M44/0AChmfi599n+OgBXU3yTAu84Ev03ChSl8oXKEETEeEIoKn9w96Mr75BE3Xf6fP8xzjQHZRyEON+yAAfDf8HMvX5I3BvvM4PxGhBxx6Ap/r7rCeHsXGkgJFi8v4APt9DCxDM+h5fDx+woxOw5h9gYHiA4Q7GOmLR19Q/bcfng3z566EkGWli3FmxhBD+Tti8//hXPTBiPmw/YYH8UXT5NuPLh/P8/5urNA/68NwLqbv4rpJDtvXD5SI4FuKiFkM5xLxeI4wv+ZPf1z0Je2I9Ufbe83wdEvBGFHgfSdID0pEyLjFNdBxGAECdNsVuEFGGr53kZQ75aB05KaBMcaZRDkgSIyeaItIlZIyKh75uFf0PwoNj/HQjkA/bqB0koMhaeLpj0/oIW/M23jEl/mTmIw2+MGpqZumA9cJauJ692Ep5CSWUSRwWR4qMkOmlTSXEirm+UEE/qQDGl5kHCTBQV1cCQw32Vw7E4PAHZIiQpHhCniRwh/rDjVFhDILJZWRE7fxDhixno0LcFlfj+cBLyTXVrmXWSJSMnpJoGOx0KdMxhEMbCwaSubsGwh2kNldxBUR8IvNqENy1uckgP07xA9KRz73uUBm8kjIa6fdd/MH2t91naVIyOsFsu9h2tb35DOh9FCDx7gYL2S08WKImYWrwYfgN+RrykElImh7jDX8AXHryvWERiExRwSybzqYZTYmJePbscUA6YCQx3CT4SNC8gdeg4rldEMIO4gLwdx+gMQ0AjiP8+QG+PSBTkfHB9xesCOj5oehjzsVw/jB9AfwQugIMIdbNW3o2sSB7rp57bQwNrgBqgjXeOATEaqtzXGFGdbyLDyvi32ioj/bdOiAr40X0A7Agc0hqw8avkfmxGu/iwi6IQhsBPjBW+AFALM7++iVZdA7Kwmc68Y/2+Gtegz3ncm+I0cAEPGg4/oHnHVmXfgZkuCFDP5kXd15gXH+Ac38dNoH8SJ8SF75CHwK5E/5Kth9YSHvl5nJM42ZVRlFBd8fMG4cOzqYPCE31DR1gAw7fmI9eQFzUGfdgC8D0YsxAVc15QIR4NO/NlbmrgcQnXaZnywyH60uyIP+sbXlKOgkIiWhY3gRMpgfD5uPEvT6tFfHpw/s5s2CyS9+YHYL9miUYOxAFx3cj/6uhx7BMfU0lBkStMQVEegB/tvCMjuIWWkHf5aiiICmNMwEQ8ynfbtkqtBXIlWzqCTxAAw1xlS1tqpykPLg4cG3uBJY0Cgz6F9oeeA2/gHPETlxgVobtrDtDRTBqDFkeQ7yzo7v3OfLjKDFImtpyhT54ZillKryzj/DjOL34oXrlZdR42rwabgBbfO6sbg1fpxZtRWta5MXduKa7XT4fp9wY+Yg89gqcCoIE9gJRdgPWZEH9xK0M8VEIAOfhFGXAo8LOge1wv/ot5+Yrx0ZD3KSeTL+AcqMVGYFnAc7IPB8kL/qzKb/XPSDx/ChVAG/6Wy8HQ7HWUj+afEdvIOXvIp8pSQydBmPFPJza6Yh1dagVyTaM4oiko2URQUf65ZNoaBd0Bow6IICZO52cutDTzv+0ycNHwbcePn2/IpplFkBN97CGPTGwAyowYx9+8AHd3ITTSolVKH7+fNJfqlf2RSRUlIwVuKGj3ZooWhJEYEfbLRpXomc86WMIZkd2powgS0UA7iAl0SXbdq8kS9MbxAv3hh02TlAdrFNOvl+oNNkvHPKQm6BpEbv2rFdJ0aFT1EVriq/1228VLrMZ/CKq2Kj2pKckGreLOAlwkMfvyEw4LGqkStaa/CcPCMveP1camN+se1y9hV0NGUrA32N2SYu2MQ/mmoh56CeWuvsOyB0Y9PpRi698/Le4QkzMkJqbaE07N0USg38+GBj+sYh3O16IFNI9CAuet5VsvIUst038qPxRAR2H/LlZ/vDlQ3nG/64E9subnt9fQOuM16zrOuqFX366cZGbueww7R37tuGXeH52N3blAF/2CALOoiU8fV+wG9X0q7JQ5/tptfxqeHNEPI276+6sbEzxg7YDvxQZVPF8V7QpYvjv+ALGQWYAj3LJOwZ8iaP1yOYkJg41Naitixa2TQdklw63wfCHxjhgPaGns3jQQx+5BrrsJRUwK83Ok3rfuu6kKPu+10Q1sdVlMqgKNTqomTMnY0KRJZlu7Ox5dh52HKgh6GIYDiF4NoB3Psgt3bstmmzLdjkKHQTBmIC0IF+t6kXhvF5fn5W4lML8vlFeMOP77eCTgc0he0oh/T6usm/UWBZHBsdmQfyP+4dTGOOCfJkRIouZAlKws8OngE+CvoSV0QoIvDxQwHvFX8PpUopDO20Jf1iTJ9tmRUcfcq8418H/j0kVeznDWjnaPuGGG0bRNBJ3XZ4e7vBm59DmUWoSFKCG34I4gFcZqXPNAb3lMf5h78O7Gp8CcLCWiIiFNglowDTOZy4ClVI4A1w+LdxOjF8Q/c3b5Bb8SGFUpCR/cF5YWXztZSEr6ErvmAanc4FH8tSaLvqwiFOQqviC6VUNiiIcXD7EOCOX0QUFWBXNqrFxouYNyJDlbm5LY28sMzN6Egpwu11wndsYF05liOCvqKFmCzoMiTtyDzwJedF68H5aFkXeujbD2ToEnzc2Uyz7NaFxxvOQDswzhUH88QN/3NbwpfvT89n3zTgYfQBj2d86xV5iQUMapqZBT4XlVzp/yTzO6AHS4yzDwi9mQ8sBwMRwGfTmQ3pQNjWzGtn0/eOjbtQq4Ictywn0a3K3GgmMlMHnRGhUpoKZVkauiha15NaO0MvHniAk1JZCrxesfsbePvsA0iJfLCvGznNOrN8nTGg1u3a9cYG6x1drOhx2kvbHB8RCmzX2Fir+JdGnYeC17cxD8J2dqNaO+ClUtY5xngL/jCYpw/891G62VDAo4ttchAjsKBB62r7olcDuS5a7/joxjr2AMj26tjtIPke2N/PP3+96sacfiLnffr0os+fP6lA1znIeLIURZj/kP2jY88DfgrtBzF6YdfZz6BXMi6L4Yk7Gmqt8/DuhM12/GRnXrE/3tHRDo5j8nFAZsi8NvJDZkH3u4QvbOSxm/MhuT7DcZF6eTnDRxXGxi4bOfYi+055p5sR4BN6venXz6sy0GlduRdZJ5vXI8BYDsNGlPmbwub9mUNP29gHT3/729/EIEVJJTbbcEzbgkZ4S5m+64bd0alz94FOreeIVESoY7uBaJWYWzjU8ia1D7qenpvsvstStJ6aThyO2ZeOacuODyRyvqhA24eFN9bJ7s+U1nVVUnGJDJ2fztCxX7jE5G2DnxtrAvNyoOcNO93xAz8bz4P3rshdWXZwmt6JepIXDlXsIC7ryHK9cXhwebuz1zK030IbBZagG+jaNPsNWUMAABAASURBVIO59MaIkPkazM+/fr3Jv91omQ50d3Rin8npfK7yHLSyCZ/M1ZW1Uyng6WPKK9AFXxmpZQH28zN5YMh4C/Iiug7kOfAn+2ofnRx6gY+hr1+/kh9OOrBDxfdu9ys+cldEmTmi4p+llAlrPTSMkBESn967fA3u27bNcQmxWppKWVSyzpL4U0SRnyt6KpTMogVcK/FnvB5vmXf4dN1tgsZK3n9mLj6fnuAh8NE7vB7MMTtlYw7dJHwgImnfJ8+YT4+r2x3ReVcEyMh1G/HktdeFQzn7xcm+AfC6Nv16/an79U3rIp2eQstJ+Erq0+dVn7+etKwJvtCd3ODY/8e3H9ocl6xr7LOzYJPp3+jjxOGw4SJCX3/7Slx/UUXHHtMBbuRb+/b5CYIc+l0vQzcOc6wX6/D5+UV/+ctfJu9X1pDWizQmjoiYcfz29oYObpSL+rjKP4QQaurE0Z15KNBLYJPWqnZ8vGRVqYuS+7/7619Vse+GPHfys+HX5ayvX76i6wEpMLUz9dD3b9/A2XUjtwxktI8X/GJpDTgp+QcgYYLelibnzDcOboODnb/+5ZPOT03WX2QAP+B3x//vunHoGdE45GvE8KCgb3LqihF28s6v11/ayXk+fHl7+0n9ouQg8OW56t/95UmfX7pOp5v+0//5s87nu4y+hKDhggxKiecbaw7zHazpXj5L//LvX9DVohf4KujSsV6wzflp1Zn8kgxbOGh7fjqpoitCBvmHzrxznjlEFkhLpiZObCLseeKQ/UyM3t663n50raimEgsH+lKAUAU/+iq/51Sc6/A41ibG+S//8pWDy2e94QNvl01PL03Pnyp+c9aXrytlEUOEuSYqr+Nff3bt96Ikd8Ac8oRePhWdTynBn5A9oWt/u7OW+vn9B2yOOT5CrC+u+slB4R2bAqbN+v7xA3kHsVnVINbh/SMWz+fQILiuvLvcyZXP5zNUQITsfMCdWlkfvLEmBgyWBjH5KGcOkO/sYw7J4TpLMEeczpXDvlW1nOS/0LITSxW6AvOdueznz52ceFMfd/nPxX/63IAFxy7WDpsGfn55u8jj/A4TuUHzhm9t9O9TpoN3WM0L6uFKqNVFG+8l9vkL83EfXb1TyD/WXomiQb607IN5FTXQP9TJk4I3wOUc9vJSVPED4/k5f3DpYJ2yY9mhynoztMBbAJvkkYodT/jASj5fKCfZDrVV+Z2qQ6RkAn9MeOcmEMl8Wqevr7tu16Hr2yGWRgpxIZJ6lf3hxvvTm387mXy4NPwWfwZifkpqwjze34xfWlkftwUfZl/EMVZK6ISNV9Y1AXbz5kDyfZhOTFRyvfNyf/OERpNl38irzt+oUPZ3x+u+37Sj+zux5zZAsY1UYCYilJRAt17DFGw+4MMlYqgRe0/kResmGzyGtCEXU7JwZfDe0W9XFgp49H4xFM6FnaQr7+0bOjnwu858WmsnNiRvo2QkcoQ8dMCDZkFJWQRjRGUIEDVoZxTt9oUu+N90veFv5CTLarJjSPYHRmhQGW5wx3sZSg38VL4b9r1gauhDTyEP6SDkM+seWkpRZgV5cpeWhdbgkfHUfv94rPWv9/bRha9KJVMRMUsWTVlKJuPgB9hhmT0IZxqsM3Z8e8x2CXCd16KvX4r+9//38xx79CvtoeR7EKcD+B3dbsx1d3LHEH2BL6Ir+4K4OgKZH9EXjOQAeMDcQMhH0ccF5U4xP8ODhoD56PzjPkFm35Dh//z8T4oHZuIC4M/tPP4PeP/c/welP2ruHwSnWyJDEfFPzNEkWh7FfQB6DEDU/vnj8W4ZMNetQCblg/KAd88f5R0VDRbmcXNbRCgpEaEIiqRKMi2UiODpnz/GbUPsGGYnwVmWinPVVsDzcAaPsD4PHPuArwMbuG0WUH6gDfEvPKZP/c9+voI2F6pINujr8z74ZoSbZ9sOficHL6JcN2+z809fdp4dndipXTq6Txy3lJhyfvBirXyMjwg9+hNnLbNUXiI8Tu/Xh+0fDkkjDTv62HDif3aKQC8uCZ7GZNi4U18+8KYcUAk/ESHTiAj5AiVmN2fcaHjU3ut0GsyQmTFpRLzfUwpKUgCTg8oTt4vt5rYPWcVVSyEp7egUDRPw7v9d/zxsBKQXNTcm6jsB2pmRgUR/hdLkxGr9VCapUpDHhME7UI7peXzSVkpVhBPUYAI5WPx23T1x3qhzN5/WoW3E8PkZ0HfxQ502EDhE8uwPnvGtAv+tFRV0aDoBLflirEK0Jzp3f1GgqweNA9ob5T6LaW/w4A0p+9RhGfGVUlK1NsYvynyMNz/utx5sa9fvtru4IjDQoBlrUU9KaxUc0H/nq5TkuelxvcMjxw7NDV/dmZzMx8Fzp92xbVEsC1iJAst/MDF1Dfor+JonF+4RoYyEB2H3Q3cvyHmxeNzv6G2fejOtzkQGOJNBg5+K/fujjwl4w+Yu5iEzaN8Ye0xYv+DUWuXLfHX0ZFzWi0tEyGMyU1lSnpRba7M+gDWMx/iu98vtHX5Kppa1qrWikikLaxoRoQqOBl3TjghklxAfvgZ1dAGgcTrfHOQdo6bJt1ms9wjwFE0duS+RrWKftjTNAo1A0cZjfkxrcazSb7w7k5WRBeN8EGb9TBjGVUpbwAM+0yolJp1iv0UPO/nqIEdEph79BTmrVmbjZV3IDYuMK+kXl2+uRyCrmXWhPSIYX5SRcBoKeBGXeUYT1KSIUJZEP12O+xsLLJc7d8ey+Z4+hs67lSiBLybeBf5PLOiWpaLbQx7j+DjQaZ0xHuCX3N9Y9IECGnd8ZEeeJi82V8uDXJZzZ664kzd2fMo4dvzrzgtln76geT2/rPICflmbVl6aVlZWddq6gLNCa+Gesp5aq9APeY4Z8G65SynKLBNXa4se/Deex5TLMLaf4TtjpvzYwnJZDzQxXirQNI11bVqWqlYbch26+aWW/HfjBedO6SzCCvmsFtMI6EiOlzuxNvMLtrqzwvTL4uP+0M8y8TboCBkEzZBw8hu4D2LffLqlZM5+OucnIqZvrOh1Pa1ySWAOcsWGPjf0abolUw2+If/ID3pc9V2uii+aRoJvwT5T1/CE+rD1QIZN1k+E6cMJnw09Hdh+kM/tcxW5IwP9LOgnFBEaJgipgU25PT4hmUfT8QttIz5cd6d1ckVm69/0Vuyd4LRN/WwY5zrfg6+BjiCDDhK6VSd08MQLdzDG7eenkxo5w7ow7hsvClc2Vm9sgtyw3Q1aN2zjPik0L2woFqC9S6+/bvLB3N2LfA7qBIx1Vovti4WQfcN/DVvrovO54eeLCoq7QeuG/q0D8w+rikz6EizBYEkRk2/njDs5+QZvO/a2TqwjfVwIbTz2zxv+c6f4OQI8wOy2BeM6eq4lVVtVzj6E4KVHvnhzyQI8uHZij2kEm/ol5qorh4/0qMJ3wqPxeUgBflmqPvz+IFfdrTMOsox+XVc9v7zo5eXEBsz6e3niZbzhW8Yh5cQbEYqUKrmiMi8Zp+8f+Fc2NhZeCCKkzKAktktZlo6Cd/S8w3Tmg+dfbBL8er3o169HeX19lV/U7XJZEl+ocu4obGia7xu2YLikALdUWMs+P5vnk1b8bF1XbHGCW/ogYl8qyN84ILBdXz6tvGCf4Mde1+Xfovj5cyM+OvgSGev09xt2v14vsj0rcXUQI912oX4yHQ6kV/x0YWOylKKIVARjeck+8LGD2I0INlvOlAX8A/tcdcdPE72YutciIcnlji8cCGafMT77xUcJIBbkOp28yTbU8deIkGi/8pZ7xY43NipvxINftFCzzOMJ/k6MO2NHb1id4Nt4VjZfrKdWmzLK5O3GIcsV/7nxMnwjTmCH3OjYh0qhzA1tKdP1gY66TOdOvryT/20v1DPz0o01n3GMA/txUHeCj2VpOnMPeDbs47cc7rrhh3fbFL+XjDzkoFrXht9AmCeLeoJ32+Q25eXFGporul9aUZs2WbH7oozEj5+Rv5DvurzxeYVHzw/zfQEdW68BHxEhboT0QJY+x0+9wOsy8+eqM5uzOznYB1Bvr1dd2HS7s+GkjwsU1snKnHojF12ww+VtRw+aOM3zGweolrHWKuvqwibtw8/ZlCVfdCsSRkJVtS7w0VSQqbaKDQ50tE18AmYAu66LvIH38rno6TmI3crm2EneSF6xt3m3jAfrmTv+dpAnCj5asuKDd70Sb29shj34vfD8Shy8Qecmw5vP9XRSWxZ0IzZqOrrckMdzyK4rG2FX7HDDSZw3TWsnd+3EtuuFuK3Q89ziP8v5nQ3FCKSb/pY6sPWdsV57WPbWFj0/PekEzUSZy1KmDiyL/dd3t3vDB61K6EFw9sYBr+WwbU13B28SW6Y92LTYkXuQN89sED09ndFlJ8+gc/wNNcr6OJHrFzbs3W86BRc0bnlrJ6RKnjvD1wcfra0qxLnnNm/g+zeNxFUZWDIVLh7XCjJULWuVaTw/nfXy8oytnrHZs9Z1lX01DQ/PhLTsX28cCGnKp3+6IlKGvSCzfWoQbGdwruuilc34Kz51wSYr8fb89KxnH4acz9qwv/8vZutHSp4HeIssx4IsUlEiT0dfFfuUhGfi6szY1hqwOX1vP3bsv7OObXIcr/AvbHDhYOHnz5/o9ZfM32AEzYqQFvzHbebBcWsePM7FvBs0IvT09DTHWh8N/zdvrS3w2KApXcnFfvcezOkr+kRl8gZ9Wxp0xiwFO/U+dMO2uCL5yblYzGVnnZ4qNljkHGIfc5yEdY6NL5c3+a96bMThiRg+sdFcmSvMt/lt9g1ywMp9ReaIIC7APZCeYll7P4S4igjoDn379p2DkJ+6kY87/hcprmFQncG1gOftcpkIIgI/LMTUBfgr+eWiK3a8kUvu2G5HmFcON67Y1/FVyQuFIpmiGHOf8DOfOvcQmxfK1XMCufWV+dQ+emF8PBiR86F/GMV/ctd5zX9utDNfDcuDP7xy2G56LxwsvbAusM5sQ/MipOgEz534NYz1VEpVoQx86O31xuHwG3rQ42K9Mib8oStzi+svn5709Ex5OqOPs6xXWQ/ItayLKrljJ+fenbfZGCbr6Hp703HcpdhVW9d6OrCrsG/hnmJq1Mqm9IKdbL8bazDzZzm9mT3nNexxQyc7G87LUrUuJ8RhLPHttZvliwgV6K/rqhVfs+zn8+NQUUrRqxu2uaLrK/g837Z2guemkkUrPv+MbJbRfwZ8QR7n/Le3V93hyX724OuKrW8yjitzyo/vFw42LnplY34edjEXCFsMbBIRwF3xkTvxe0cPbMxjy4CbC/ngir9cjZvdfVhAt4teOBR6fgkOiIrOz/CdXbi8zM+Jedi/AQha3fCLG++N9ssTc6zz/rKs0NsoV+w49OfranjicZgxfMF+YPl/+2vT198WDi2aPn1ZoJPadnwT/l7xiQ/53l7v0NyR84o+Dj09Pct6cjk/PfR4sH6y/Q/yeSemXe7E9QU92ZYXDjbeOOS4vHa5fuUgbaCLjKLuuTenAAAQAElEQVSIUClNDdutrEUFj68/r/r5441c0mX9+FRkdE09Wu4VG4nLdDw3/vjxS6/E3B1fsX5ff72+62HMnGT/sT+uzB1PHAQ+Py/4ccMvxfx50X0jtsktEcE4CMHDhZj8Mf/bjF0XDjO/fXuFtQD2LvvEceza8XXfPWfZF+0zINDXr585FH7Suq6MSakvsl8W/BS2kVnvJZFJ8H5D3puOPdmLK/OgyfTfnKt//ZRpEK7MRcsct+E3wtfEwffh9RH83jjgtz+YjvXu8Ze3Dd43/JA7a2PnlK+/fVGkdOa9/krOEddAuRdo/f3v/1Cn3ol/8zqwpRR8KJIq6yHDdnLkibxbOHgZuivz0MLeww2/9Nzy9mafTx3khG2/4i+rGv3WV6bU/L4x9X1wWPailTz+8umkL58/o6dFxvvM3Ptf/re/6q//B6mUhPqATsj65YHboEhfvniNLX379g/Wjn3K5j+HbLZnQTeWA/WgB4lQEFOH9l3ch1GBM8n/d+L5LuWN8qYoG30dmRP6gPg3i5WMv+t0Tj29+1CEps58//q1MYYGE+b2eKYJMjxKUeba7NOXlTE7nEn27SiHAh162PVyiNSgt19Db8RMJ257v8w2QlkxEQmdSbb1wpzvYp/YtoFcQ33azToDPfARMIBdvZ7+Sqx/+fIi+XCZ/J8YxDjP5JgTh+CfsMPTU+rM+zxdD53DKVj57poX45wDr+TTEzG7ksO/kw+/fXPMijFAxZj2IaWgZ8H3QQd6rW88UEYFbhAjKevz9IQ80IeIQit+eyWf3akzLIV/VZ15L+K1DvlS67LqtC6y/lymjPjUmRg/UUR99/yDr/axQyvJBUWFpGq5Wis8N/DH5BMNSTw9dKep70eurNAbPHfyHz6BHhu+fHLuhf5KHJ3PjMR+Y9rKchMV94s8XiiXDwAhIZz1XMgDs42W+WHcQT45cMqNvWvCT7wuUXb85WA9Z71XBTH/+UtDX6FIcQ3Znx/xvqGzDb8o9FeK9XOa6z/CVpZ54fC1MGdHBOuuG/rdyS1whfCwIF9eQzYG7OTyiFDajhwi3v2XtlhD1Fan3sS1k3u4waP5uMHLrlqbJgz3xhovAl4j0fFB/xv3ThnQPfDVHd1KEYGvb8TnXdbridwy7+RPRguVCy5l/d7JMTfm8x1f77wvmZZ/eEpxyDICKMOjSmxdFDRGhCr7DqWYDyCCgswRVBDceF0ttgtd/vjZ4u28k1T2TUzfbZVEnO84DefSMdhGrruz/rnzrokp8ddAlpV1xsN/OjEJqSmv+TNfHmsarUmQloIPRe+X4b0W8VxqeVi2zvGQmxDmp+DPvmeRCjLCGriCkuhjOgn+c+BLB/oeMs6QINXg79D//f+1Ekf4FkgSXM6VnssHTG444WEG0dWdpHnhHfSV9ekAyYptltW2DhX4f1CS5ITFbd4NyFiIDp7d+m4Aqm7nRkiM2T/rbgS56y6udpJNp31wd5FM6o8y6DsM4AEU05906aAL/FJEzJLcxRXAJ50dIQcl3KZQBPwBw1Ba+HTBG18+SaexUwaFnvmJYIweRfAn88Z9UD6eI2LCDui5+CGgE+Kf72EajxIRinARd9r0fjGW5vcH0ZfvJZTgKCVVapUNGCnaKNzFZZldwh0a6nhPRCizqLgwjkf5smzu993lIW+fOnjUYQRA94X4F4JWagZFoDt3U7qztB6XYV2LCEa49iizHYVkSnTpz1cEsJScnSKVSx8q9V0eU0jcwAQ4EEqYERRDEy/tmSHzLIDHHES3YM5979HGE6mtg58S0GDMoJ+aEId0O1SD4BgxeQz6jSVCCvCKkjxkKfq4TD8i5PaIAA5sEBqzwJ/en7lb1y4CDsbN3UyM85n+8RDKXTQVBRwZVNQeyaDPMfIF/lJS7s90w6OULFTcENwB4nvWYGhQTN96Cnz8MTaVGSTMOiEjYtLX1EGhHugVDKBiuMxHRqqQBTIKfXTMkVIBT6ZpW254RZ5O7NEN/oce+OYx4Nv+A25ebDPty0W1LQpkHtCexaEoKeHJtNxm+uZNtAW0PHk5ae1kzI6vA64she5wlbsUsBSPRznhRYY8rjBhPbgXvOcs3bTRYYh/wJnmjn/v8Bkl8Z3BBNhlUv198ODerU/4KSFBTsUED0kG8p2qP50JltGyLSJCDNHHldDNAg3GWJaAh8KzJ9lSCmNEi5RRFBEKPdBHhII243RZlgZMqpRCCRXkyEhNqyBLxy4HiT7C42K2e9yBUAdyWh7eNYgVj6C4gXFZwAWeVCilWbj9D59EKD7qyAFyRQQwLvIjz6KECjIV8zYLfdY9uoQ94kLzct0jO7yZb6Bk3MlXREw83ASKfyoebPgIYHgwrYjwcJ6k4J+4IoJxAS8576H3Cz6yFEU8WqyC9x6VTIUJ0hXx0N/sewdK2lwCOLdbt7PwEFGUWRW+U0KmUSTGRIQiNS/rv0dI4EAt2OIQ4Prwn92KAdZ9BXvXhRjCPkEbQ5RU3tlBZtswuBd1EHcGOV4OVi7my0bxnalBiCz/Jl4AbkZ8T+om1/GNO4uxGwtDLxqkZOGzAB8UFAaiZKL1mMripM7Fp4TpJGgOihhzsMhyPQJ++sDWB2UoJPA8inG4DBb0A+J9WAYpGBPgkEgOGhM3bDH+0I48uKkSmKVUtffiwAn5n7RD785C0mOM4QDvQSyUyBnXhCeQXb6jSs0LvhNmSgllUpST7s6i+SDv7IwXV2ERPMC30wa4XBIktRQF950X+YE8PKo2+wAyRwjxZH21tjImZN/OrLNdivksw4G71vq+yAdhSKbnIq7FLyhrkdwu+rgf6Mi+0vEgF49v8FlhLJFLHfo7sEPI1P0I5FBn3AFjOy9TgtQBbYMbN2ihCwGUBFtADvleK7Thu/Oy2cG7o+fdOkLZvo/BGAX/0B8Pjuk7h1m2mRfUt9vQwebSMEb6r7cLNjkmX6It4MP6G2BwvWAPG2pH37t9CpoBk5VOQIWpGNalvvNytoFH4JOyLKrVJVWKIQHBL8zHAMcB3/b1WRjeWLGvvAAuywLOghAJN3ARcAqf1n/Hrh9+sLQVGilQ8hK0zcV4H107b8d+Sbz5LQ4sHYAbm1iJLU687FbmI+vxxMv5gMKdDWbzEhHQpZSc/JYi7iHcW+takaXKPrzD94CfLAP6Y/afeDku6OmAVsmc41orskziApxNqENzXkQe8/TGAdTPn2ySkStWDiNDqWRsxb6BUs+8ASc8meaBbZUFvR66sfmzs0nW2TzZexemEOkNX5KySqWZ18KL6F1+ubhA5yAmGnJX+go5Q6UDeKixSTSYUws0QWUzq9UmIx3E24EuW6la2Rhw52HjQWmjPTHpHBNSx/bmU1zWzQDm6Bu26HiRGw0j9FJm8U+fS0MRRZkwHVIkBUGMEzOi6yGJRheENG3DG7Bkgeajb7YpFNYr/jEGGwpsHHgTBTAVDs1rC1XLX6s81i9h1oX1GwEZPh3ZNl7IjmOX7ZCg7+hZNp5CB74fkQpKUvoRs+vANqhXvtv/NGVI/BEt0AdqNtFsi41NyVfgaAnyDps1d/xy4+V2m78x23XxM3q3LFPf1iN2Hsgj/C1KUV1OKtxDgWaK9vuBnW/a2Bz2OFgTXUJl8rXDnG1SMnkcmrw7/nsqaKt1USVWk7XmmY1cxFQJQX6oZlWjAEl4d1kHB5sEAz8PE+mG09RDrY3Nhu3Bh3I27sgykKFjlzvzmfB10efYXdemthQd5D7rvWP4CA/LiWcgwLJUZZEObCLc4QCm90PGN4SdgS8lVfHfWoDNmLAHdnsi1h3jASsH/jnHgGNDXweH8hK0sblzwx3ddWQq6PXMuIhQops+zL0gDZIAHp7uKGgH9sqYG5t1G3dxMUQJrwEPPPJJNvyeGRwUxltfgU5L6gOmT3lCPgAI+P9FrP54fYNe6PtPfIVAKEtRlAI+aWlNHdp86caG8NuvN+1skAS8AapAt+5/5ZB+YN+kHe3pQP6BLOKyP9hgrVXiusobDhGhiNCyJBBdg42fjl0O7IcjkNfvbG5dtWOHuUl0gBU+TuuTXp5f2Iz+pDOnT9bXju4RGDwDnMLGiX0Slg/IDupVDTlcbB8fehhHZgX/wRjHtkCR8LNQ4fPuN96cHchx826uhk7nk07MGQd23DjQct8dfThHM0pWG+Dyxn2WIlQMDxJT2fvm2A5foYyG34R8QHa9woOqSibwlBKKKNrRBTUpBF9VSXtrqUJeSWBdIhJdbeAT+XcD5xBdyFvkfH5jrrkxLx3wW52LwDGm4bqSeimpiJTj7MpBwpWDox1/M46SRctaZxE8dPKcN0pLk5hOKYmNOjnkJh/m2obeAH96ZjMfgNGLUJk6Kw/z3LC/fcWNbdqjchhy0jo3n4sKvBzwFuTPlc3DPF1kM2SVQKcDxe74VSJ/h6FBZyjV6qJOjsjReKp6eXrSJw5QUb9wMZVMIaL2OYfkPKT/9PmZw7pnaK8a/Nsx0EZetP9lFpVSlY4r+BFXlqJKWyXuf/zgEAlKg9jsvWPPPvVnQ3f0fEGHd/Tutc/GnfShZ3haapX/FGr0AfyuQa4mTent56ZXDsosZGQThFWYyw/6D+b+A3sEspZIqKZ2NvRso4IhOnMCIaKBgsaQzF/1WMY4Nn4S0z5cq9gxW1Um6LF7ZuggbkakDOc87gOfK3GcEVpbUwgtj7sa8EuV1jV04tDkdHofi33b0uT8aF4zmhaeB3ngSp7y4cKN+eUXh3riWuGhoMcNXVvPA4Zz0j/A0ZUlVSjG1VpR8M/6tWxBfBzMIXdsZL0erG1/fPtFnF0VKYEK/sqkL8bdyf32+4KOal1paWz8d12xx5V8PMAn5kPB68AeLjEYiU0TXYvL68J9PzhQPTR1RJuJBQSfn154asTvoddfl1kOYJe2qGHntoSSNY99zofuvm/7RRHmdWhZV+CaCr7s/+twyokzGM66EbpfWJf6Lq6IIJ5XZFzVWp2H/VfidWhMOhW/dEwBylx2Yf6/6EDPxtvB6/4T88zz87O8CbxvO6AIzFzvPuFZvUvW/Y5yD8p9u4Hrpulj+Jnz8M4Gee8h2+TCYbyI7YqtBnrbnQ/J46fnqpWDp45/jL1BJ3Rem87ticPEXRt8P2h2uKdboYB2h99x7FpxNrxSB/F648BzXRcNZPj85YtWTpgGQzKrXCIwProqyJ9RgJNQFbF+yD4uroOYvDNnvv66StO2qYreF+aeUob8VwLG6NAzP5Qxpl/97W/fOUy84jebIgPaoQWb3PGfG+/LO7EZESrkhYicNPsh9CXq0svzZ316+SLPWUs7KTKluKu0g7y3yu/UPmj9+fMX9rpKrC/WdSHPFDk2r/4Bg+sOvtBGzN99+mnh0drCPPBCjvOh9gEfnzl0ba2K8JkMXDll7DDjd60d+X8xx3fmE4iosz5bgX1+PqOHOnWWSpVIctKOje4yzo5Njvc8MuMxhzznGofn9w3/cJ4+c+BXn73vcgAAEABJREFU6asZKgrtjlHWlyPe9C//SyeXdHXeAQdtT/j9y9NZgRwDP4oBEUlZpGUtSt4xf3JI/+P7Xb9+HUgq4Vr0J4frV/3DB5Tfr/r2/ZX+28ydG7Zd6qKlVjn2PnM4+vx5RccF/Vc9Qe9pWdUi1HLRyzn07//lJOE3rUovwNa1zvnl73//xSHyoQFvkzBjvv/srI02ff+xM89tOjFfCT96+yVyQxJPB/Y+BCg4pdefV71yEJ/4RcnUAHbDRlf4JC3hU7/0j3/8ZO7c0JXkH2T48vmTPn/6pMIY2/pt/kCalCjGMRdDaqXojCwVOTGtaqPfgQPVVoZQPwfxZ33+fMbn6GMePZGz/bwi3yBWYYd1wk3G6Xi2L9/JiR0cTDfKkurE+h1bEQa63g50/Us/kWnQYL/562+f9Zcvn2U7fvq06+W5wfuTllrkuHDOsbyAg6vpfH5SwFxmlWP0ctnQyaFB7tnJmeenRe30poZPL8wf5/Mq1CBCbermL3/5pC+fn/QVuZ6AfX4+QfOsJ/z3fFrAX7HJStws0KkKZBjQM31uwC34YCokRQQl0U+B3+AufX6pejolOtHsu1523a6dutSWhXx0kuA2Czf7DPlu1sPPgs+idW3MEV2OubYsqjXlC3KsVRs8Fs0xblSQX/r7864Oo87ld3QdKvJVkCEi0FdAWQoEIT2iN+ohlVIUEUra/QPTB3mz9yFfNAPnevIYwAo4zXubvMd8No/Gs6wVXMJWg9jfdSfvPN4TN/x76PXisuMLyRp20eVtBX/RiMTvpfueupGf3qwz+Bp2VvgqyNB4bi3Qf0MWMQ67k8vNY4hnDXXgsxZqRZ3vTkfiz4N8uG07NKyjkPOAZdyJJd9HN22QFAlW+BoqWdB9wW6VO00pJaXhW85Z9uEsQV/CDx0Ssg/yXcf+3KHXwU+ozBwFQ1qAb5QaBf6BIVAOYA4S5MQHAVKscOVJC1HkC7PK7QfwGRUaIYbMNvNuGQxnfhR6yCCpTN0FuB6lZKHO+EPsc/apa49HjXL4j17VGPOf/4uIl6KF+SXVoJfYVDL9fvTJ+8BHIkI7ed15Rhr4b0Uf0K1S6t9cCXBkKILy3meHfa8qaXfxs13OfS4McNMfxdpQaPb90Tqf3WZFurmjIT+77uK622Y/OMKN78VtsyBUp5g+JARL7xCPm58jHiN9CwViD8qj39+gRkGuSYbhe94zQy5uc9G/udw2eYD4Bw63GezjbkJ0u2nScHtEzGd//anqR4PbLvM+xwEakYpZzDvdk5gwXKi2VATtE3iimGMjYrbnvOej40/fEe7XhIkI+SoEbOSj7me9V22HzDKTdG1FETFLcqfizwT3l53Td5fMnH1mzQUzYXPNYhEU0gPFg//xPjgiHr7FeNOICOBC8wLRmIP9hB2pD2cHGcfHs+/ScDZRAsjYOY62f7rzQK8/A99zUB8Ei58fvD9wmu8BqO+wQpCmslDgLyKg7BHg5vbBm/l2oWl+AHvc+Y5IlVLRZyNgmyKgA/JjJgvxDC7omaaLuPKdVjLWddukw3NnnEsAc8D7gn0WJn4nvQi3utD5/pk8gfv9EUISaKbPJKCQkSDqNsMYBc2znw66rFsnFLEwHSSTXbU2rUx8jXspRVkKMniUlCCorcr63ZnFdnj8wK0AI/ybTpYCnqpGBs2SdAxZRsGL+yNCETHbNhLYvnWSW5/PhotwP5DIZhv8Xmjyh15FBvzkvLt/Z1F8UDoMDUsYmtdkiXqijIiA7mRHfm7tYa8JyJfldZuL+wGnVVMvriQ0Tct1F8v2EGlMGC/A7mxgbEw+kweABgxAVS6dunl00o6gJR68GEcED0B53EzywBr/LJkAikmgo6eD0qcqIxjjgrwTLy91fszJZ5fpwYIic8ob4I8IN8Fvx+abrO/Z8Kcv1A7+AR1o9vcOGj9ePAQe6wey4Nhl3ev9CvpKSXkh1fAVEDFRggt5jlnEs2QddGzlYQl/vrsMkHbgXHexbvwMeaNibJ9jD+IL0CnXAw4a+ONBMbzbIkIRoZLldzj5os34aq3TTyOAU6h8xDH+b55Me9rbFQn6QwN9+NF3hkn+AlmIfoo/gf433hC8KPdzAgMIupYs8s6iY8fvj6PLL4+VvF9KKEvKK4HOBurwqsCrFj3GHIzBvbFJ4AeB6BQYOfpBXRrUr17wcRBxh7afW2tq4E7Qgga4AbtB8ZPmfQfvnReHnXiOCPmKePiL+QazDlZElsd+/YduDSmldVtyLj5s88IhkXk3vp0X1GFFAZowERHw3uFVigjuA3sejF3Aw6KUlyVv9tzh3+MHMkWGPHbhhdp5KSLkf+KKCL6FTgcvbxv4RJ/m5fH2hcF8klGmnY2vYwAPc0wE0AX+uckL5RubAQd+FdGUjBkjJ84xhJ+LhWWfuI0HtlTQay2Fvm2Odwy6r5D3LPbDXqz2GO8Nh4XNJOPf0Iv5OODF94du4R/sWQo2q9APRcSUfUf/A1gzE1jRPlNK8BK5aOUgblkrMQEPxP8dGXZ8q/ehEBdfB+N37NvxFeNA6+AV/IdKKYKMhJ58T2RKcNuOYvUc2YnlIrEhZLt2/DJYrbYW8Nmm7SxbeCD+OhC8o0OzW1sBd0gK/omL+BlSBM+heSWKjAj436ceMxO8Bf7SrFKv8sVIDZAOjOE6SDRp8hwR88XRfHSebQePcYkIxgnch2zfjU0fw0jDKKAj/GdHxgatIo996AoqyFLRz9IWZaQGOtqJl4iilxf/aVDJMQ4JcEiAm+Qsrrvc2UQ5ONAsJfD1fcLZB4yj5IJP4bscsrNHBo8dfHdd2fTxIe9ExNfOSyE3nc68LD/xgg4/jhPLYTWOIUW4Jl5QT8gR4LK894fM+AXiAlMMOEtbiuw3qBuezAOwbPY6Zjc2qG4clDje7xyK3DjY8Bw92GTtHIDd4XdDj1Ji8WPqLtg40vtlGzq3rsTs6dTUaqMHO6CQ0bv6OGBnaPoo43zQ2sl5wQtk4GcCq/m4QftdLHgPZFu1LosUkmlEhMyb+RlWAnrY8fVSinzgs66rZjPtENQs4nIjSDwmIhURFIDwa0HbebPD5z7jSPKh2J24urEJfn/PTXTDv+RDgiu6quTZFXkXNr8WdCvLgTwDohubMP1A92wK3NDbDTymDScqJSnQBy6gXckd69rY7Dghw6rEQGP63SGPQ+Vq0FDo9ytSqq3omPweEnlL0BpswokBzkOd9XNEUWHOa8sybRIBxY7PcbB0Y+7wi2THRr2zUfC6Qe8GjZCAa/icD6I68C6mVaaeF/hc8NkDXVwkAS9YGEjexcbDndjeVGac00ZOGciJuO+QYjPilbGmlYwMWR7jjwi11iirSmlKOiJCJVPrusq+MMwvBXIayHjDZ66Xm8zbNjfqNvycmKirKn64LCdibCfuAvgyCyLJNrpNG99kXJBQwrM3Ss2D7BuUUsxTBb95HcAUcsEL5aQKryt8hYRv9Cn3QNDMVC1VbSnApyKgi43c3pamda1aZl8o6NO0m+uG1e8XHirHz6MhwFm0kIeNBzLyZXqGk4VQoH/b8Yq8d+Yoy91lG8MSeoX2ss67gIWi5hUDXuus2g7OAxs5xGsNwOSysmGX6MIPD70fbKq+cdBwwW+uch4dXbDVYaVPXWxOcuiwsqk28ANBR1zm1znvhh8GbYEOBoc6Az0M9GSb/vz5pt4NCU7fH1UphF+EHldXyYI+F1X8PAIbD83LuG/EHaPJI2ysnlZ4GvCKXlj/VOLXfN1ub7pvF2h1ZOgqpeiJnOsNy5W4izwYd9P9fkGuXSubyG4/jhs+/FM+XA3mzMR3zNvl7YZObtMOJ+uM9p33A1hTg0fDuKzrwibmig7v4LnIsRiZqq0qS6pkwYY7uegX/Vd4O2QcmUhE7ty87vNvhaDjzuFqQcfNOeGQltX+VdHLyvgL8XZjE/yHJA8OBYdoVw5zrujfviFs9PR0UkMnVw6Hrmz0us9xdQNuY07rrLMHB0PBBpUYL2z1kWcSGUfsWvBpxeCzcDBy0R25UZo/9DXZh+ymvXd0uiNnkeUt+NWJeWNdF3gM+Cv65v8LFG+6MjfeyLeWPaDjO0CKCN9mcbvIf0K+hv5WbP1og1N0bt+4ku9sh9v9phP9CznRKE7nhY33z8Tziwz38vzCJvWLFPrjor6ujU26Z31cEYEvXZFtzKbz0wlfGKIZ2ewzmyznifzgucn0CjYdyG6fJz3o99+cKbvOz0MnDji+fXvTt791BfJ8/fpJEUUec2eOvmNvfVwocsxifzgk9I96FAGzzB+iT9jVOaiWomDejQi9cchtXfS9Kjh4F7AZOe1jvTT011oj17gs4JMSxAOfc244jjF9cYh/0LhiH3EFMKZ5ZU3x/cdPTZmJn0yBY0jE/7JUNtWf9fT8hO7u+vvf/mEs9AlfH/j5TTfGn9aznolB/wUAj2mtqODfpYRW+8m5wm/MNsfp0/NJ379/E5qQgg9ytrbIV0QoIsW3qLpJiU6F/w5yzr6LGLkRf+5qHNBe9Z2DrIhQmnk4lEtYhq5SUs/wX0qB57vsmztIPn9+nvE2YcUVFD7Ww3o6oY+VcmJNeJCXN+bP6/QPQOZn2nLWPr6GMJCens46Mz4LCLHn1fqmq7M2A4D5ADuaN7ozUq02ndaT7I9JXhpsxie2T2RZ8fnT+TT5GMzJiIiv7nqbOeuOlAdxcMJGT+hqoOPyLlNBP0OZRWE7B1KSk82z2zLqpPn8/Ix+inyN0R+wPESElhnbicwwT44X+hf+d/fakj0UXEklq56x+6dPT3rCppW1kZA5kAOKuNf7WPLPjUOXO/m9tZOWZYVKUvxxvAhfumDXn9C7aTkFcjR0tWoj97/+esNuO/bbJ86CLZ/Qs+ewnbza8NPWzirlrNAi9TbhHM+tVZ05JDevd9YbB+tP++nLy5MipZ21+0GxLRg8x4lrxW/P5wW7b5Q3dP42feGEL5+ReYFmBbdzlOOjLdA1AiMNWCBvbBzW2L6trcgV8oFt4MMDfdqu9pNlsT4WLci8LAn90NuvTXfWoa2uzE13dNCx1xM6OcPZA8aHZ9frL3zgp/7jf/qLzuTFO/ODD5VKSZ043EtsbzsxaH56H+CVKrG5wG/H5rfbhba32e+v56cXff7yiSq65uCwjwO7/EIHV2xwhZddftdQDPAIuk0r+bmUgMdkXZIq0BV5CuuLUNPGvHIw+SS6eX5egSnoY9ePH6+KCHWYtK4u14sG/yLK47e6X0NXWGM60SB+Bjg91/lZ+OOFdaRmXBzyQZbGgMeh/XaiaurS7XqbvgUZ2iTQy/VlaToz3wdN/qyOQWINFLIsLy9n5pWnCZ8pPX8qHGCH/C4kaIqBxuOSfPGR4dpC77jrhJ84l1yhf2VORkroMwi2TCME0hjo/opuD729HtQ7MACYSYk6/BM361r1/FyJsSLT6Rwcz7+kgL0H9okcWlrVujYGMZDP29uG3g9wDMquC0SQzgIAABAASURBVHs35uWErU7nBmwSh6lIgP0JTdyWveAflXWr57x1zQlbijTlo13vl+c5rzOcT6NsxNnQ+tSnnl4+VX36tKL/Qf40D7+zBj/Shn/73dD+AWZw5wPrkEoWeAmdOCyOkOy34v5RH1bghAaYO278rjHBa1CKQCHD2/def27QLHLs29877/uZ0hPv6wyfH6McxIfltQ099lECPKH6vi7pJsYIw7u/kvMq+iqZCogu2OpM7D2/LDoTk+6LjOnzJ/wtqXvsQvw15u0gF2cpKuzLBf5w8I54edt1I88ex5D9/cocO3h3Gl3ocp+6czzBGOvRK/5z14cCIt6ZU9KdWlbbukm87w4jQGXWZ5CTS0qVLvf1fsg4Ld9B3T885tx2sI70D7/cycMH/JRMjd7ht6rAt9vu5NUbfnrHpl5Deh+6IdsJXRi/dWD9dcbt5AHbxPwmuMR1gPd63d0EzyJnHBT776YdeI8zTfO/k1Mvbwf6wa84l7jxPnnjvfDO3LIxF8jKdXyCzboYvhMf5qGUmPghqUgpi5BB85702QYLa+qCTU0rQuh3n3EJ65po8ZEvn0/6j/+6q7WqyiGwxsK+KZSgHRHQCNm+T55fs+o2c8BNljsiVEtRJhW+XFHkYxDferSlZj3CvOr9NuvJw/+s0Dz7P4AN82gQOhn+mvePTU1aPrpn+0PBtCIE36jNQwaCHUx8fTpH0BcZGigBHyEwHzC/I6IyOSdRd8PCPh+A6OBjvJ2xgz4e58fyRjCKMhv4siwf5QPUY1w6lrCD+g6o3E/TvM/6IUHCXbN84PGDxw+C4MCpnbhcDpzPsljgfOfBYwzv/uTBYzaczROf2waEXAzjeyhkOHH5WTy7LSJm+6MPvaGAncXGQekQ/YBxcLgurloSB7E+NGUSV0So4JSVJAFpWV7iApv0WY8w7jGfDzp2Fjm7NwS4O+kdlrcLZy+zJDQyUxGhWS/5+z0iZrvC9Af2N158ALyWbZCIYF2Pu/sDGApM7cDYNr73qdcBHHigPceaeb1ff67ThGqmnzl5mOcOzxEx+S1Z/o0egeYTEYp4lDRMJs/646LPNs0MWXellImnoMsIeJ44BN1DY3QK/NJWSshjsqSoTR3TjZx0SqoEvhcQfkJsAvsAjg4+Fiu4++P+gHZETBwHOpnxh2yGc7/hnGznQSvJf0eHaOydF/MkFlz7pCGo9IlDoqqIUEg65riOHGDkE+FWOiDCoxwPBzRNe9BGzxznL8tZap16yVKUpbh70rcvDQR0rLlu2/gZkeSxbjM+x/oO34Zze0F/Ukp+gIHg5Tgi5H6XAUMRoYycbQLUOGmCrqYchjFvlRkkIhQR0xdC0s6qwXSpMl6q8O/6fW7+YguAMtNNogpMB+9QRGDDR10swmXCCkUUhRlgRMmiUlJZsMIQvKBXdGd6+Q7j+iBhJEDFpZT3yQA9ZioioSdFxMQlhXwV2umW9bYTm51Asj6SxpIVHIsyCvI94i3iMW7gfK5mxsRrE9JEfQjyMCrdmRiNSwB6YiqZJin7ai111j++ADEYfHRo7TrQ5/9Q4M3w40/2t/+Yd8e4YM18dBjx884i/9E2ZDtsHKL5kOCwnOjvIOft78XwxjuMACJZUqUURSTyG7Hg6dDAT5K+CNoUKlnl/OhxA/ttznH43eQLfjtlh9bOIVA3buz3PlR+dlPS0PCpxgLFOruxcHCxPe4scuadhfUO3kSHtkcti+xjXvy3pSgLvJQiT/KZTPAsflC/NjbeNg4T7vBlWpDXRocXABt6aG3V+fSMDE0Fm5SSgh2hYh3wHQrNcQx0m+XzeBu4QC/gJyJYTHp8mbC2+WG9YkPDRYQ6460DRFBmkcjZmUF9yKESpVPPWcQVEdSrSmmKCHi+w8+QeYgIxrjfJfHRB4xtEGGOKdwzUuv7olbvVygk1gLibnjzZPnEVdJ4UgWGrFvT0pDMZyE/t1boC0WCwj5mYRgXUUQr/OHz6N0L5fttsDDutIFASYwP7eiTDzpyfVdEPPwSe3hTYUNfD7vvKui2soinSba/+bAvRQyVTNlXluWkpF4yJ8wBP/Zjt7k+kNOyFPB40W3+vZFTmLNLCXBUYQLZD9MV+LHNnVMdJxvxc2cBux+bqmUvhbtpB3QfOpCQDR9f1gq+pjReNg3slyc2umuTLEdbKvICXcQ9Z8koMq/2F9PqKCek+RI0/Rh6ETn1dcP/7yzqIwI6Cy9iK3gbfeZjWD3oWLqx+L6jT6nLuM03KGfdOEsWFfC2Vt2MfbZ3G9zwsY3nA9xnrbx8RxTmOexIDN7Ba36feJFa1qbF8i5NxnVic80FNUP20A6fOxtSqGX6gF8q/dJ044XCOGwb95tp6/v79x/6xYbSFRlv0NqPuwr2WNDfgt7u4Lu8dl3fho6dWOJA9WDzFdPodu2UQwcv4Dtz7p1YP7iPIWUpqqXKNId9IdepI29SDPy3tabPn1dlJjroyH+oE5dibhS5LNvCBsoZHEULcQSYUL98mZb93A3Lsur0REEPPvhY2XxtddH2nnush2NvOvYCeMFuqVI7tLr3bCR4O8iPIf6FFCn6Q6YnrkI8is0Ww0UE4yv8NDYgzrzgrzrxUvsE/XVtHJrc9O3bLzZgf2ljfXxF5wNdfP78rBWbOc5ubOBf2QS1DBGpzCrz2/Dxdama3hRig+2q19cL862AKWpthWcpInTGD56fn2R5C+ONa0P3t3nwDc5oEnp0TFfzDw+29YCZ7mSIfiNCFRslts5CHZ1JqaDs8G79Wnd3fM9tEcAAX3khXJaqig9HhPgoUyqOa8pC/K1r0QK/tTaFhB0XNmZftKCj1orqUtAHm1LQgiWJ+7ElPnboOv+E3Y7vHuQV7vifD3L2fdczG43PT2f5z/u11lTgJ4JxU5+77EtSaGe+EXa1XsT1kD3QYdXrrwt4O357o0eKyEcc43u9C601ndpJZw4+FvJuQbZ1qbKM5tU6zKxq9UE/DSAu6D10kYooigg1ZOWmQMehVK0L7SlhjwG9gR3s6zfm3CsvxRGhAG76CZtkN/K5bTHwvxubHo45l9tVxMwBrKCxGB3+PZBpk+PLOMQVKfoDf1lkXckjEGLmAObfG3q7449eLyi6OptnRtbRA2CCbWVWSiqiSGjHbZVNr7aECvrpxP7r610/vl9k+RZi9fOnz1Onzpv7sYMXhEqtxOhx6HFlnbm24Z/DxAIawLS6qoLX/iXkHmxsPj+f9MzmwYnNuoSNiJD7T2fsRCyAQqUeSpg7eB+4XnY2gaALLfu7fcd/DvOVPOe/FHBjXdwR8nx6Igd91rqcVUqhJDHR8N1F69p0OlU9PbtekGeQJ39pwx9//nzVTrxFhDx3BHq54rc/v1+14VYbuWdpiyJijvNvSlzJr+bNaypvUD6xCf/ChuDzS0OWMWEjjO8u52TbcVnWyU8pFft23fAT28t6OCN3wwYLG5IDux3MXweyS+iGyaASi82xiAwnb76Sp3yvVVrJ7c8vqzy+MT5iSMxZA39ELRro/SAndvD1PnTF4W74ScOfX15eZiyv2HknJu1DDIa3jcOnV1dnKdhQ2NO+8Eyuyii0p0pp6riD9b2ui5a1YtuzzMPOYfCPHz+Iz10dn7hjpzsxEFHV6pMubATeb+gI3ddK/iCGPsGPS0TIeCGiDRv57h8AWdcn1bpqcNCwMW70Om10vXRyzIDnG+OGvn59hpcioQPE1YWDZPvMsq5q+DvskJs2wmOA/67LG4cgP38p+Pfy6awTOhU6vGP778RCcND84/sv7axjIszbAZ2dcpDb37DxN2L4PnWZmYoIbLzrJzg35uGOMI6DkgW/Tnndiyl0gh9xGHkcV3yzobumtgw1cu66NO3Em9dhlkNcPlRwcYyd2ei2DQ8O/+3X/+5fPmmOZXzFZzaSy9841PRvB27ocCUPrsTBulbkW4gJ2yl0HB19Dj09+bDtrJdPT+i4UaqeydGFWBrkwzc23SMe8M45GSnFUJaU7RuRU59nYuHT5zMHd88S8e55rOODK7I2HNa8C1+y/NbnjQ3O19ednHPj0ORN/oEnx2FBhufnVZU5auY0MQqShXZqeqxhg3x4hvezknzRWlNJ+AD5FcO/vv5Sc9ygz/O56NOXRZ+/rvrtL0/MO1W1deb5qxzDjoUnYsvRs7HuczyYV+e9n79+6Re4Xl6e2fgnZshfKxveJ8cj5fwE3pcTvlXgY6CHQ9++/UPfv/3Q9+8/8ZtDT+cn9AFvENiY0+741qBunjMLMJ1cterL568avciHIG+vmwhLfHXX6yvxCLyxRwTtHb99JZ4vGuSMxfHXFup41DG0LFWd9n2/KdC35fn+47s2fIHh8JoS7Rs+fWN+euMQhYb5KaVN/zidz9yJTey/kr925pm0niv9i9sHPn7Rrx8ub6yh0DHrQMws0yilSCFohR7vZUMnctfLy5Oenk+qzoVMIhEhAdgPScT2/R7oQ/C/qa1dy+kgvt7wkVdZJ4SFHjY6GCWkSCW+Jp4iUvPwkZx5hv+IUCOWKjy3VsG76x9//w6uX7oi969fV/3tbz/03/7bT3JJwtOTpMpa7VCCo5L7VvzH+XbF1l++nPTltycFhw62zXZP5N/084fLVcee4MAPy4LcRV++vujrXz7p9FTQT1UpGBEP8Q/rKCzjwGZDETyQr0pW6onsY9r4548ruNHvzyt+cFC6Xn/u+sXzr9cfut5e0c1diV0s48qauZSmQCsn50vqKwe+Ly9nnckZBZkMGxGKFHBSKVWDmMHtVRI+0dsLPp4F2fD9fd8l8C1tRSbzN+azEfzinSN4j1jKiuxCr6+UX8psegZHqUOtSZ8+P2nD5/3/vX7/dkWmTfdr6NUHwm9S4QD+dhl6+3mo36qeTl3/+q9fWL+Rm5gbf/vyhF6LSlDgOmAhuRcVSalSQq1Kk94q/Kug+yd9/e2TstBOiSpF3XXmwNF5al0XNZir5BSvEclm2njfujJfcF6LXgc22PEZiPHRvIZM2wUjqTO3HrxLBX24mF44HFuXVU9Pz3CXKkkxb9DpwGWG2lLJO3fmWZdNpW3ayeNCFr+b/f1vG2Ob7Cul3VU5iDn6XRfWZjfvBxDDDVtUyulkX5QGMd9JKB07DuIUt4UjgQdf6l2ZepQoqpEqPMMW/UMVG1l/oxtPcsgsXV8HiURiGpTjkjCVcTyR35/O6Nc5D5t+/rLq05cn+bfSv3+/YdcdvR3gLRIxuW/cyGelNHRdtDK3jrHr58838MGEhM6lO3LdeD+5XDbGrhTkx1eZNuxm8rzgfkSB36oz60/reWHt8unzM3pfdT6fmFM14UEg57o7ubajG3EF5FC/LPcs789B3531xC/7IvP1nblz49355nUeuiwgC3BYb7iKGvoynov/mg3l+7dXbLmBRQqQBYpa14VD9iqkl3mmosZcFhEqIPG64pWcO7DZD9aazh+WzznxMU9K1oXn3RvvnphVLrWFnubdnFFpAAAQAElEQVSf5c7pl28crm+sozrrJ7/nn86pQd73++KOb9qX395u5DMbF5MeksPZxXCtFTWcZcFna63wH/IFW7I/dA/DFTxH7OwHuA8RfNMfMAYSY8U1lAkeUWKoYsO2SEkuGfjDIL+LPBcR8LHP9k4+hIQSvSWKpQtcAf4Bbwt1zZgzvY6cIseKnGM8lvn8tKq1Kl8VWTzedSnAGfJ6dCCM9dqIwwQgMuTnda1algYvh45jaMWvSinKFFdo4/154/C3966SKdNaObynKtgWoKo4U0SZ440jc9GCXiv2bsi/LhVZJFCow4flcEn4kJK+mPbpNJpX/8BHREjMu3MM72UBXKkV/poK9Ar8hYvhZF25SIaHhDSkLJqx21njZWhelYEVPJrjBM9duKPc73XWAezaqv7Tv5KXBn5z/5s6MZAK4JoacZwIH6IlEnro6H7g/0O362B+OpQRdAM0AanDixiviPi96E8XzbT/qeG9+tH+cQexkb/3/nGL+ANvRPzR8VF7bxsouJPJvIB1+SBq/iIC3KnH5RbXBsZxoQ5a7CGAZOUiO85dMEYKUQGgGfyzwhfoJnr3uU7T/Bjkz8+zkS+3zaL4nWaflpTcrvdrYGEv2mYhim0wwxmvQQxrOQdjB40ubrczeKHrSIoIiY+l7N3fPPLs5g5+T/gulvNhw1SEC0Dy9THGbS4fPKMruk0zItBPnfqhSqvkuwts4TiD58c4yzADjWS942y2zZD0QU1cHWaMdxbq3Uho9/OBHnbb1TLTNgcy2LSS+4cNEEEulsn4PRZlAw7QNK5bQxG2JbyhG5MZ9EWESiYyFZVaVCmlpB6lKEvRxxUR71XufEzDtIzdxZ0RqYS5THGnDq7kecIin2FcIoJ+idsser/8rJDmXZr3Ag8ly+/w453Y4/7+INEfE95jP/iKhAeK29J8AIcrTDuhBp7ePyHGS6E/LmM2jYmLh50ksnuyAIiP7LOdSWkw8csrivehpmV/82PC9weODsHhBwO4E5x+5uYnZSnzfmB3x4FjOgJKlMFYJ7IdXzKKRnarrU5+DXfgJ3KHy8Tyx1dEKFPiJl+YHW6Hjj/5FXMXNsc33AaOMDzAEW4bCnSXIPGdbnr4wJrHGZ9x7cc+9QoYfkRSbQ2cYqzU4NWTsvuCcYVk74TdbYzpF6FEVxEhRFXna2F8xR87PEUwSI/L8R558NCnTAFvPCCTZF4GsDtjfKDZJ/5QQtjtSkmoOXwPzfEl/YCM78+0yldEoNLOZHmw+NvgqVOGu+Y428MvbLah6fhuOq53+I9JRExGx8Tjx8LECWvg3B7tGqqlqDKpBnJYt9wUsBQRv9N61KRAyvFeOsAu5sj07CMdeWehz36U4DBPBRr2ER7hZcyysSDc8TW9X+a/w7cfIwIY9Am+gKpxi7YIP0klc/LNo3x1hBoU111MMxAi0bWfI0IRMWXu4JxtyGj/2fumjRcBb6YZjxeL63pSZhhMAZz1tqyFRc0y8WQpkwcvcpZGHT+xvAd5VgwzvEt1nFDWtTHW/pj44jtT6N4seyHRWSTp/erowLryT65ZP5nSiY3dZaly3WA7dMxrQCvh0/edhendb5sAuK3AI10KxheK2wL41prWdZ1lWZrc1sktGzxUaASy9LBvD01fjwDGhedwCRXix6UC21pVrXW2eaF1wNvOC58U8jVlITaHfYI8sWNzt5l/VKAI2/rhExHBc6qgM+PckMcL+DsvuUCALlhU7sRBh15Bl1WZqWRcZshjqIIj1JDtfH5i0diIn4OF1MbYzgK/4/+HvAmY6GVghJ1DVOvbG4sRoZWFeyll4jYPj3zYoa9Jd2WjaoR0WCbHA/WAPjdBHN9Nma+SRR9XnboyziHrVei4EnelpAJFQA7QIQY/5EHHCc51WZDFmAdd9EfIsT/5p96WAr+2QShSFGDAJ67OW+aNTTvx3NDptA+y+l7x2xNy2DcrPABuMMqDDqSnrBGBvg9ernew0D0Bpev9pgu4rRXnuzsv0BvFcwRmRqZ3QNgBBbYStqjcyc3ItFISfjs67MSk9ewYtGyGF75mDJbhYN4z3oHSN+Ygw4IWzUsHXHWKn020NeEHqWIBwGFZi3VZEr3mpF95to/e2CjdwX3g+/ZJcfW+y/4wPnDS5r6dTb2NnOX6gLJx0MUnZBzG9YuNL79g9olv0D6wGXZRKiLww7sSPpYpO/wkw/mYd8sm5JOTkksMNjrZxaF/J2b6lBRI5IoICZiI0MLLVmtl4gcU34Z/dIRKFaoqyGobr8T8oDEZkxnKLLpyaPbGoYFjzDKUTBn24EXd4xZy3hhDEdCZPIcIZWQ6pk8+s+noTTDnOutQYj7Bzx45AepFk34kPeDR+xU0vL1d5HjzPLnzQuhu+wEopo0eoDFvtUquGeZEbl5nWXXixZLwFWxrhVfzbnsPI5GvxBeaDvKbfauUBu8DZmLeBy++pr1hW2HTxz0U8ShUZFQhgQcmYMDy17po4Cf2h45OwQhEKlLAxSy2ibKrjw6KQ8oh/wnVxFZlqdhtUWXjwf50Y1MkQmy2LLwMs+FCXJrwIEdc8bk7Oz4DCsKPXB7y3HTgF6UU2Z8aOB0zsCPCXllSz08nrWywCtnElVYUd88T9imq8NDQ96KK3UoR8KvMj+2eGbx8XrWhn47sU68xVMk5hbWE9Z2pqQvrwbFrPQeN67pgH8d7QsbcJ/x2cG1sTG3Exk5O6fNueTrzXkRgx0WN3A05xsUs5uVOvukIt6wLZimMG+C5I+tQRhVd058vbDTeyEvbdlNtFR4WYDqxB9078ABeOdhNaC3orJQU7KriZKZmHYpYK8gY2OqCbax/yb3IgU1EsU5gSeYziDNxRYQiYuIrxF2g9xvjnRsiC/nyAuauji8czNfOlwP/EHBPn1a+B/1SpCbfVw69r2yor8sqnAjcgs8yfaTC90Hu2thk24j3DRu5mJ8EQWsLc92unXzfxzZxVmx8kJv8Xmi/71Pn+v3q8HLH3944vMsMZBtTp42kmpnz+QM4S8JLConFF3PSLjN5Rd7TugIrmoOm1M8fb7qwYbbD78/3P3Vfa5OvzmRhHV0uFw7+Xmka+GNVKQHP1jdNERJ+57KC25uS4krk/PL1EzQC++7asG9rRSc25Sv3gry+G94oJlOgZACjuzwPI8bU54lDFMNmidm+sqnqw7KFjfKhjaFzoAKa8iJe6GNabKDnTb/Y1Lfuhg0A9kp8LIt9NRQRtPgTKujVxfbURzOoM8tk62D9ZF103u1OHDKsa5Ptdj6f0XHXx9WWqpVDbregVm2sla7k8yv+cmHD985huPOjTJvivGgCtS2gSGJnQ99X7GLbXIjzi17JyTc2a3d42PGFHdsc846scWGcxCP5wbbO+bwsbd4t9pW4Ejp5FGkAfCMWJ+04EPlQoDdxMCHmL3F9/e2zrFL73sam14Yv7+S7FXkXNp8PEHtaVHTwHeSQQ/axndzXWlPilxFWJAXYG3L7/+JUDOihWO6uo3aVWlRK0cDv3TbLO79v8O418OnprJXNTx8C3e5XfGmdOcl4Ld+YzKQO4qjVKgSaZf7wHiaMFH0de9zJy4EvF2U23VDf9WLef+n0dAfnqhvxfWeDfl2bbOuCv5on+7DgayMWL5dXdeJ3MJeMSHLIro3NS/NR60P3ESFfYWbCNSFjR357R7CR/6QzvrJwcGuf99pRyBHgu+M3ztkDemhL1mdFrpU4e3l+UiOORJ/taL88mAAX50begT0/SR51QBQM7EVcb29a2cw9cVB2Ro+X64GcOzo54MmwQp6uziTVmZetU8u8k6f2/S7zV4jBytpYtjkZ0X50Pp3R0argH8TkPhfrPUKyP1iO11fnkYuen8/68uWzbuSjNw4Ufv16lX9oJJgrwhvmSomyEvcn3q/u2Pp6fZu+ZZ78gxY3fOJwDMCnZV/XRbVUbcTHht5MP5D/16+fHKa86kr8BVgHbbthiKUJB88RoYXYa+0Pm0UkY66Um67EiemjHTAIDEERcnVV1gmOIWsPNBpj0H6oZHLofhIsaccuV2L/irwrB5b+obAbz+ZR5KuSFZ0nuIeCWPS67euXLyqlyHAH/ryTSN5eb/K9M0+6BDoKBfmB+ZMDpZX1RMU2C/4UJfUGvTd4T3ixbObNchwczInDCdQn0oAC/y0lJKQa+JNiMM+HPLXVNnTikOXEugfR9P3bT+CqBj7qPHbFDhHAtlU31uzzWbs+fXrWmcOzSPSE/2zEy8QPQceuSxD4C77scTfw2Ec8/vFsmQ5dOQy68+6yMX+Yw5k3VZTROBh6VvDP/EZKy1Lh9SzL04inthT0eijClKVK7DRy4sBvO/HwaBX9QSw1YvFF1tWvnz/R8z71v3ieQH8IDM0E5jM4h35woPeKPTZ4E5d9IBwTzA3ChkKPPlw5rfA4Fg4zd/I6rRzkOA4ub8e73Q49nT/p//qv/15PL12ndcCDEVKwx3Hs88+XXlhD3IlLmw5GJg/DIMhyZk59fvbatCGjFKl5MVSJjp+eF/kHtiKKpNDT8zptI2x4gHDgC7db140YgQT5APlYF4wBBXzBuaRzv5MDbsTNK+9Sb6zlxLWe+ozn5+eij4OciFDiU4vX/SdhkwrNkPJNX/+S+u23s75+eZGw4+iVw9yqgM+Vef18LhP+dDojZmP+Fvl6VyXXOS4q/h2hOd+aPZBoYdwF3m07IZ9jw30uB/5293rOMaTBP1FSB4dqvzh8/8c/Nv3tvzPH3g4RYuqI/Pq6yX++2XliZZ5n6iU/bUbNWEmx4Q6HfI2eupGfjncf39DPwLes9/NT1empSLHLVBfWK4jJWCkisP9NG/snHRs4Fs/Ivp5DmZLxCR+CfQk7Aa6V+H4iti1XAOO8dyXuxYVKdGHOunKS73K5XGU8Hoea8ZIBNqNCQMaaR+cSx04WfPDphI1YGyrwVVHQ0bbwVCX8ufddHeX0o8B/alDX++V65FAiqpvsNy4Mxm5S0vfl69mPMu8n3g1P+Oy6NvJMBSZnn8e6DIQOVyiD9Z15pMpYeNcCb4NYcqysOj+n/ANYCXHr8m79mzcI+XbY9vvQRvwkCrEOK+u/UlKQmXgci28cLF/9Q+GOA8q+79MGvXfugzXsgc+ZPpxw6yC/sya6s0a4s67ZMWApRcZdmUZalSJCAz4wn3Bmec30dK7YcdG6VgXOEMRVECvCQuu6qnidITEWG7xt+IjzRMdPDvg4NHWtVGFisf125GNJRr4S71IS5MDLeHCva0BHquAsyLsfOzaElRRtZer+BB+1PsYNK0Qij5q/Rn9CsyP7ThlCZKFCISalUE8GMgB9mK5859EfP3fwGT4iJnwjhhvxC+vM1floWyr0kvwb7/jAKSF/0B/wKfiQPAaRoNfh41DHLtNG004dPse0pWPR64o7+xbm13xEpJISEYoI+Zrf7oRnbU1fPjf97/+fJ/321ycNcLu/ZAJv6EfxXJBZoG02DJF0tXPdAQAAEABJREFUFOP2gyZwP2AQZ/B9mID+uPzc4crNLu7pVD4KVTfN8v8n7G94JMm1dT3sXYuMiMysqu6e2Ufn6F4bMAwYlnAhWYINwf//5xjSmenprqrMjA/Sz8usmj1733Oh6FzJCHJxfXORQVZVf8j5D/fuHxHwCZg+ICL01yvi8RxBCUSEAoQsBaMXRYSCZ39cJs9JTVJBLPJti0iIKfNrOJFKMPwt7ehmOd3XlREhPo9Gf4fGc8OIDSKmRkGlhD1H23iQuE/qHtAGfqNO4/qk6Y0Ly+HK8BfgMmJ8P558qxjyIjllA8yZ5o9PwXGP2y53jRga/4mXGQSc66RHu0ZbR/+Gwh34rB8l+OkbPa4yBtkQ5FHx8U18yoP041El4QEt0/usiwh4hsQHyUnUnfvQSA44xWWhm8HdLXoHy3LZPiPWmuU1dOSWDhgj+rj3pD4AG0cUSSnTCBKzQfHo55JGiYXMnwNGelSD45ugNAzCEnHSB1ifDkM+1EqJoMHdg86Dn/u3EQw0/NPHuBHgcYP2ziXQFWyaMgN43B8j/jr1kmn1YUvfPwDM0UY15QFgGIlSaghnWwa2KyWgCTNJ1ocmGYRtts39Qv/RZX4Dv9MKkyypdIUf0a1D28Aj9JMioJ8fUNSZDTp9S8Zos186/UKPf1QqaMtkggKxkJ1L0t8QKQgYRSVzAN3U8avj4CD3uJHuioAekAZwLXeDnkvjgKDgpRtxhq0hJteJK4K+GaKbMJM++zhWSpGCHkhCW2quE8+ie2hiDHTWRV5IQULeRzjg2SwfL10Ug6bbfC8umuX7nYnM91SBA61pgt6sSuYPOBws4A4IR8AZAjnkC6MDlNEVxK1lpGLIbN7rx6T3SbvjZNd3aOA45VRVa2VyZ+R1CVcIVgNMx7K7b6fhM/Zc94CuUhK+8DeyUkLpkC0kGUc9NIC28ayuCOrAd5F0yUFDWlmk7MR3RFFmUdBou3h8H/iWJiG+OgIZDhZlBwHkNkWoFPpQRnSJOCyZcCMawWl03skJ5lyxbYTvJOsFMnhSyaSCvrQZ15UTuCVTYXuXVAIR9OCrED+GiFBQRU907nIsur/jzTpbjwdCsEgx1gPZuszjBTpkfYzrzfihR5GChVpDD8vh9shQISAdE8bdiYeDuEE1VeTyy10dMqV87TgyYGz/uv9ODLpPw5cdvxjkEmTXuX2ei0xD6NRZlJlft6DgzDOxTj23NNuuUjxYIb/QXZRdwb/EZr1LK5vA3tDNsEJd01SVJeSrIZ/lMd/xTAf3m+YquvJCAo8PWhTYzvQDqQAQOvgGKRXQ78iZEMJl1HQxHDWVRJ8K30kV3hHYGuoRIV/V44v7Dq3GQEzkPrDTgVF9ALRxv7GY6thp4qV6notqQZfBv6EvuZL4+ow59y/4rdNu+pCGm5gDd2yxynRLpkpJ7AAGsdqQu5ZKXVFEUCnug7KP50ApW2JlEyDpmyVpLwOSmBAcImI87+hw56X8xobDbj9DJhMM5D/+wd6hRrJqvKzRVSUTXl0UowwFuiULb/uwqfGi11pQivqQsDBfvBju4GyyPoghj6egbyGnTNMCfjAeRCleZg/KpkDmBNwu8oVttTHn3NlAOYjpHXC9+bnNYF4Hdj7IAzt6BBWZDzu4NG+qhJou1AJ9kCFyQrZQIRgCno3+ptOghZgybcwk3ztHJDQblduGxVujHR9ILNKhQ1vAuLtDJG2JPpXWonma0ZMXFg53vH4oLPQVhRgOWac7L0pm2XvI9F1a2AO9IaRAtgzz7OBv4lsLm5X+ae30b7kD1qHWIoEnrkCeUlKFuuRe9HIMS0UHeX9C51K63OT47GxMic1R0/NPzlfaq/syHse4DCkjINM19hDh0dmgaOibxGdmlcud2Cr0ubJpdcDT+a71BjZ9YZbcHfioA/f3G7I0VAxA2GjH1MFYbvBolKmIfNhEDWodnEON3B68eAfyepM5oAtZ+mw6eONbedFd2eDDYipF2vwyStw3YrogmwFibOp0Oa52xrGwm+1gOvvIm50xuQ9+JYuen58UGcpAJsqG/4+jEbfgkA8qc30pk4SaGAkZD8a1RJMcLxFFwb9Hv4N6Qx96d+xzsElygHz1Zi6wESud8SeueeSWlGW0bqDTL1Vs95IKz+0RyFaU+CEihFvYfGkyP3FFGj8181Ib6Nq7ef8FwOnAjv0ackBUAW0p9PcLGsTFnY2Zg7wXbI4d2O7AXqaHi4jpLtNfqW/IVYrkjQXrMOKoBO2hAu1OzFXGgvve2KB5Jx4em6HSPE/yZoigIa4IaapVBf4VO9sGiR8go/ut46tVqAVtjXKsY0QncBx9uAtfSitjasVvltl5xXw3cqfpL8ukaS5q2MZ2i8ST3JtMRAze3pzpML+z+bphh5W+DWNnTsSr9Lhvsg0iiibGfmaqYAiDQoKUPM6sv/EqOiVjMXjnSOwzzxU6Im4O3dlAsQiZlXhqxE1XRoEIbWyuNRRL2uqEbZAdCRQlgGQu7JK4D76xo8d166uu4zeFrshwCLHkPgIPteDZOCjYZfslMR0RxBoYJKhG3ljx9cbYXc4XnZ7Osq2sA91NQq8/f0Bj1cqmo+MjIgeOJSnIGbYpgdKgd8eGO/7wwa035Qr5pjI/7vA5yPMR5E/HGPw6RrD/M0NCn0rs+3DxcrloQs6Sk5b5hI0O2Se2mzeTI2LY0HbCTWp8YTJZbvfrPNc6k6MXzbY7fLq6Igp6h+y7WqumaVIQSzcODTxOXT/PswoGtGwNoi4PZK1lUmc+nKeiSrt17OT2ZTkpIiQ+qIisXSubqxX5L5fzoBXKUbd6o21L2QYdexlMm2Uq7Tu4yKMg5ro2ctvK/LgSKzsItqP1OrBh79JBncANoRNydWSJCJ3Z2CxZhOhspt2QuY37aa7yZTwhz4mDJrrL8XmQe027fdDp0N/RefOceAjb78gk0Is6fFYmix2wrWYOSmAnxCA2m8Tmnmn7N4lELjBU8kHF3rZnJRY8LiCGjgeyJTS7Doy37XcFMd3xVabETrkuL4ueX6pOz4yP2h8/IHk70TbJV8EXxk38+M7OdUOEO/ZvxIDj6MQG8pevL1CkC3rdOYjq2D5C+D+pDHh+2IbOX9mov1wWHcSyY07QdUz6EPig30H+ts0WNsoLY7xDM7NCw7aBHPxdR7WyJOvRs0q84N+Grg+4M481eIGtRATH02lZVGdokPButN/wu+fb6xWbgNQjlVGUOSkR3vEn1lLzfBIa6OfrH9jR9Dek3InDFZu2UQcCz2iNbN4sf7v+lH8reiEGFg5slvOBbF0r4/vnjx/02yW8KTajO/qWkFBF0zIrclFvEwdjr8TFqs1xwMHljj4/f77Cp8Eu6R+KsBV2+gDjvuOHhm03+B3Ms4cc5xEFvYroMfofzDOOx4jgeZdjvmFUj0X75P16RYauL1++ML5P9E1o7fr991f9/tumzqH+ncPelTVYQntZHrnXv2XrGOnK0TcilJEDImLkyM3vpMyXjtdQkZQKaNje7283dN6Z+xZdLk9sxD9rmooO5tbQoz+Fkm53TtnX9Y78zGEpTcz3ikPr9gbNQ0Gci/HhGCmlqmRqqjO5ZdI7B8c7Nqh+rlXCo44Fr7uEBd1mPUopyHEhF25algm5JrnukVN2nU5nZRR4hRgOOsjzPozdWEtt5I87/l7JMxUeBtv3D/x/Jx8mDncdoqmUeMiA3X//7YdW+nv870cb/ruTp6RQZTwkqCvzp/kkOlmW9brI/pim0JdvIdPcwPFvxv3x/YpKD7nP5xM6FOhgL2SaSlG0oD2hLqChj6C16/XtbfB+fjlrmqoSP7wy/ncU7RJxMet8unBY96KHrVf8+6YoK/SDGGnim7LLY/FAl8MHUxyUWdbT+Um//vKLgrhFFPqkMiu6Ox77+IGVID5WYgwKQkhwgzyJb3mamUcaOaR7fZpC52IUcvKq6/VKXOxgNVXy4eUya16S3D3hs6oT46lOM4ejF031DI7npGX44Ub+8jvNzjxwY64dtr7ddCdndPJBwbi2ewhZWodPR8cD6OgJHB27IWOEnKefn56UpaDPu/yDBm/EXijBFX13FXw/cZDXGvbjPUBcZ3LqmRxZStFB7F9Z4zkeaYLmpGmust3oqkpAnDj8KrnrGR2/XVL/j/+h65nz0MuyqPKek7mBL5VpUotKjj/0xoHeG7nPPvV885PDZx9Aw5IRcAx53143saRGtwOQjl1j/B9bKBCmHYE/NHRozHE7B7qjoVcdbiO2CHUd+Hxj3ecfOmpQD2RO3FXIx6WiI3Oeeb3+Qay2ouWyaToRZdFkp+7EcsGey7IpyztjMoFJwVyYHDbWlCo023HIcfaY56Sv317kNV7DT9ZrZp4s5AiRex03BtMlFZAzpZ0Yxe1i+KFvxUdB2QfN15+rfvvtOvT3b5/+/LEyRlZdiZd9D+Kj6Y1DeEJv0LqxNn+9brI9jt7Au+rnzze9vx5aWadkBHQFjx0eTV+YF79+WfTtW+rf/u2bvn570uWJmJw2XTj0fXmumpYmwl7PL5fxAxHtkDAN9ETMH7CalDlh4Q7NLq8v7hxCOoZnYqbWqj/+eNf37+/6/ff34VvEoJ/Al84cpEpNMgXMv0xP6vtFx3Zmjbqh/yaGghymb9jj9a1pX7ERPSq2JRI0Tdj9y0XncyrQe8M+B2Oi1klTCaWEjEEcV0VU4qdRosd2R4e7Nta2nkNLgS4ydGJIjLt9f9hpmsU4DmJOKjWJU+ephg0O7HlIxIxz7zTkkVV50GS+t0/a2HcR/e40+tP4Ci0Ydp6RsZ5ESI465wDbuDE3VmzHFIxlNGSmCj0S/wl/t8F75fCcKUkb787WY6VcWSvd78QBOoQmZeSw9YYRV+pNB2bQacTQRgxaj6apTugYwzYBAmmHHBw6useAFJmq5DbMNeStVZrJ/+dTYvtF/gGOUh68zOP9vcFDAGVv2pmrdsbxvhU5TnbWoi7v186zhHjkUnhFgU/VsswKSSWkibl2wr7zUoUYSupnZFmWoizwgOHKILLesJJxdgaZbXIwwHbg8Fjbhd3ozIcpRhmTIiqyCVsYOn7dud+G3M5501Q0EWQJ0Ughm3hOZCo6ndwmbEPg6POKceO53XztQ9LE4GsZDmJz571c5CDHmduM45xhfNd15ZBjWxEYahO6FhR9yFKGP50bSwSYXZU9liRup5L6X/7fFz0/neSxEJrRbWfMoA/2KKWo2rGImxny8zIv0NDfr4Y0tGsAiayPu0f7qHvcjm8/P27+vBuPn1/Ih4E/n/5eftZHxKj09ye4IjNlqBaYSLOgo50vPjLRACdiPIGrAZUBWkrKVycoDmT3YPIzqgzD+WtncO8YhGaTcvOfEL7ji+6g9sfgwyYHQWQH2T6iY0Tqgz1lgKtRus4gX9AJBQEzqU51GJxHertRiggljhiOncsIqlKLgjqNxKiBE2w6FHSrOK9gj8wH74iQTM0F9xGPernAMJwAABAASURBVCr/q49RpMe3/qsrRosH5EZwGnYG7MYgtb62pbukeaRUkXECiv1jQLaJIKXZaIoI2T+WdZ4nJpGH/pU+WdAvJOugxG6hgT/0cBgFFfJTI3hX7WQGJ1jLQfXAjTCOkV0j6sTl54aNpZL5UUf1x8eJwT4cSYFk8Envo9lW/Ljt4z7NA/BTIysfH/EybBH6r+iLC3Q5zoy78+JxEGdUj09EEAc5bBcRMv8DuuOQgqy6E18bL19OZIY7md1JRB+X+Ro+HrGfkCFG3DlW5WvIFfK4KZkknQ5gy+5G4AOxI2TDIJ/VETFsVqeCr+YBIyZ5rvi2FNsT4oKfpIgY/MUVEYr8R8gIu1aZlkWUhlDwHPmgFSFFAhHQSyVlZ5zxkS/Qhq2mqSp4iACPhghKg5AFPewWCkVQn4BldYxR8ihcrYNFe2cMOZYOdxh0cuhsA9quK/5ybBjsmwbO58e5uoWtZXjU2pQ7tDb3Y/Kxz3z/KX9EEL+HdjL8gRDm4VhCQjnAaB76DWqDbEeHLstsnadpGk0H/W+MgZWM3+nURq3AlRK78OEmVPCTsGcPjWvw6xpx5pczL7pNKyJGfNQ6EY9VLk3H+CNmUaAyTmfzBzfiQTARzDI5B7nK4H5m1pDNtmjIGhEqJVkc4DdxYSjH8Z+xvm+YHMFsBJobzvNC/jhYtLCYKiXQ7QF0VcmCnNOIyZlF0zRisihLUfgfckFGEB223v8y5qyT89SfOYg+BZjmWQtQkDPobB4U5JpNK7a2vSyX2yJi2CvCT8KeXR6nXmzcmaDNjhQ35CvQjgCvSAHUWuW6hl47Gy+b44RF2Moq2uBn+8TxYX6OTdd5obaygPQByUpOcP4z/p2Xws/S/Ffo7dj8IFc3HD/GNEZDDCXx7nnDixgk4jmQsQIzwoUiGD/guu9G/hn0KAsyJza17QzW1XQjEp/OKsRZ6NMOO4ulO7DKsnj8us+KXe7I7wXwHV3v+NwvLnd0KRgrFBILVBGwJatsp8yiiABYDJILV/Lfnbe5+3qF/h36qzb0vWMDlwUl3W+C3gwsvHye2ABzjLgNEcfcbfvuOGn0Y6we0Hb0uV0hZUmVj3jP5BnwC/n7+zsvCDft4Juf++/QaYyPiBSifkBQhpLOhdgt2CejK4tEFf5PWTaDuNw/6VxKGf0iApwiXx5/N/RbiUGPGcvR8BFrO3XwmC6IP+yDHd1uW4c76qFRwNB0KzIc4wV5k8uVTY07mwv38XJ2sLhctUJjxTeOMfe2/JZxWezjopJFyT/UZWF+G30cJ4Mn+lVsluBIHxL00EEcdkqmFm3Y2jZb8dlB/osoqnUavvSGiWPa+WTBb9NU9eeFnjN+XNg08UbD6Vw0nytQdOIlbzkF9pwGiMu0cYs2x5z1MdiGgO05wfN0OmlGL/O0HYzfh1E7aeMQLPFVyrHz9HSR+U9sCLtPJQ/2DPlPTHlDwX+y2Zsqb6937WwySCH1BMBB1+vtqg3/zei0zFWm4bh8wAQfjct29AuwZRttywmdFnKdX0gO2W5JPPnle2ajJVjkB3mkUndCl/P5pPN5USGObL95Lh90Rcweut2vY8OgEzTLMuvEi9oJW56BZTlrMbDZP5MHG2vNRgzdeSm+M27vbLZ67F7ZtPH4sT4b8bIsFTqnodONsWk/rsTWzjrR9rROvTdi9JCQdR74E31mLdjCsj49vWjmpcP0ducuYsO63ti83JlHcMifNlrXTrys2PNQb47SjpRdm32NnI2XKdt+qvA4nyR8kZHKkuSqCb4nWeaGTDhI9nNnM0boKyg1bLPtq8zX9+Jq8GkEvescvzcOem/41BvAn31P2M5wY3fihh2sq3lY985aozH2GmUpwkcTPk2ZuflHpibnWB64xX/BIfBVxg/kYomvJN4iQqHkvmKvyrsBT4HUTYzphvTSTiBvjLMeXQ7nDfutxN4dn6yMA/uuoU9EYseNcezY9EtlqBAvGVW+GptUB5vXK/6vzK8lH/Lu5O2VmMZM8rgO+HQ2BDr27EjQsWVXQ4diMsoht9ToYLlWNiTubD7hqrEh5Th33A7k8RXkhAp+G7/l9Hp91+v7G5sl77qy+Xvg31IWnfCtx8lC3NRadBAz7+Dt+C4UmpB5WSYZZuuF+L0jWRdyd3S/Q/8VPocijB/QrECOPgm+fWzYsIHwXVD3/LIgX2g5VaDoRE5Yljr6RARj9NCGvSNMcxq0MQt1u25sRDU2f4QPe8dp4g77RTZ5LQqyFEUJ8zJVzc558DmxqXA6C36SN+AWxu28hLJIpQT6hHbe0Vb8a70t00weWM4neZ3hVDTPtsVJzgG3O7YkTq+O05QUfCIUUYirRQubK7anf4ttxVG0KCJUOOwWynTyudBBXOZ5Z6PxwC+X85nYXlQL/hjr4KaM1LzMo37CTzvx6BhN4sK+n+cZG57w34EvHjbpvct52XgbOcb03zgM8Oalx3lAcyE32v+IoO/fX7FBp3+Hz8zG01lPz4uen0+UE3IX0B60bdtlWWQIhdWhLdUZLKbjP7d3Y0684SsfyNzId6g88AL8KxvWHuMekydyZURRKCW+G2Pc88vbG/Zlw9xjrWOrgznwzlxrmnfWeu/vd+L5put11ZX7G/ZbyV9eU1h3z+PqnVjaiJsNvXYe0e8wl9A8L9yE7vSDrXzdLC88rR+uoqrJY9P3EcFzH2qYl/neyK0bY5GG8RlrGnLHA0vEE8zQq5H3DnzLR21gSq03XVmDXdcbNMEL7M58+siNN1nHjt4hj4ebLEepRaXk8PWZOPGf4X95eVIWiJJrOnOZ2EjP/KCPbnfWnr0LX1WQuOH7IH483zruBHf74ESs+74jq8tGJ/MGHd6ucV8DNcxBrlnIDc8vJza2J12ezmStJkQetl3w6wJNjyEfAtYyY3+NGIW0TCmxaYS5hISdSgkhGnZrSpSYiTH7aSH2fT8x183kiRN2Mu1KTurYrTIuZ+omfJppPSHH58Zaxf1OrHkuHMRM0yTLonFhJHywkWcaec9Vy4yM5PWDtemdWHCd56AT89INW2aGIlOhlFD0Sp39v5KLnTtm+n/58qyny0WVcSrwk9LvyaenSfNEzNHP8s/ICjFFSHwUvFdYt4VcaH94XlzJmZU1p7hCqYiQ/f70/AQtz8Enuc/Na5Kf5PjXm94MHE69E8eW+8Th3oIdQ46jjbmKeaoXnlJivIrE1oFQEd7BR48I7ch5kH8iQmOeIA9a7oV8+ohnfFSqIqCDbI3g9rhn6cH7gXRlzK/Y/2DOKqVg94u+fn3RhM++fnnRBXoX7DRNFb6hx5jpcpz/8uvXcTByIn6M73zsH4bwZvj5clJGAa8ga8p29J+tfnl50bdv3/QF2s8fh3Vus+xfvj5D7wIf0efAhosKslufT1g+cqFt5T43cvsDHoeQo54Yu3EyFBHw+jJ4vbw8y2vJl5cLOs46I19EgVEosE1EENO7Cn6Ehc5PqSi7vO50bj1x6PfyclIdv1FbZd5dvopK5liT2Lb9gKYS+Tt9G3hF/lPez18mzcxjqCOPGY8RzxFfvjxj65Tz4W+//caalZxCblpZ15i6gdE6DhFLCQ5RLQM8Qsz7OWz0/HzRssxGxafBodeun3+swJ1DUHJSnxWqzIc35Kk6c0B7eTrhy00KcF9fkSkUEZKCe9qItdt11+vrldy8D/q//PI37PlNl6ezzsSX0SNS9k2XtJBLfvn1C/oueuFw7flLZU6qyBkSY9ix/pP4X5kXnNNeGQOv8N7RFwxi8U1eg9iOkKNfJR6+aKqLOgwc5xtzh+cNqYF/1Y153e8cd9YDIexDvH77+k3+DWzHm2WrdVJrnVx9H6X7N/YjZt4rTrxbncg7nsuCPBABlSgK+5Q9mXkRuszABV0WPT8veiIWbO4vX1L/1/+b/Yc0rBUT/smBaiHvGjxmYKusVT1CzvEref6G/qUUbDrh+4ly0en0pM7Y9p8l/v23u77//qqdfNdttzf8hP6NdZnz3Mb6Z55mOVeeWC/5v6A4jjs5w9DQc9dEu9cViq6OPEppQdcyFYmDsbZPev0h/fweQmxJMDAedo1gnPuRuGn7RbdbB5r+03/6FTln3cij1qGDK/rMrKFsQ9PIhBQ8UU9PL0WX5yKv4U7ky2VZdJB47MvWQzd8+c6h7R/fbzLcfBh2T2IY5vJV8HtiB7FGSvSadH2f9Pu/r8jeYLeoFNtw1kTs3Vmrv77tWrivCBBRPvg1BYKhqUKVnLwMmweyGgrlPIeeyP1fvz3j65mxmipuoAeMJHSy3Kbx/r7qzprCU3BrB5Zb9cxaeWOOuuPbgOjpfJLn5nma5Bg882waCjGeOnCMdj93E9bgwjcfeEkJjy5eA/Tzh/TzNRjLTd+/d/YipIjQGX+e0BVX8yzN86QTsbyQuxdyjcnuvJtuHBrfWOediBWP94A+3bWx3nSeXMiXlQNGxd9l6OKeeMOMQh0FbcsyD7uJ3EAzOW9DjxtxxzjEHtbD42xZFp2RawY/sfuVOW4j7sXaR7xnnS/SNEG/GUK2o/OBxzbhMfQozMcMxxELzg+OG8v7xpx5Zc7yveuaOyNca13G27bdry+PuGF9sKJ/M45Cd9b3hk7s7TDq9Ans3FH2jt8O5kZxoaoYsuga6uTHBnTinG7q/HM7LHVaJvAKcSL5mSYUkq7kzR3bPvxND8awZfC4XVmHWs6D9XPHvl5PNATgo5k1k2GhnOwPPS7LghnR6SCeMRrVwy8IYr4TB9HTNI24ngiGnTX4Tj4S47MbIL6zYNsYH44Dpkx8D5EPgTtyGLcwvxTOsWby4sSYdvxbjpmxMcEDMsNXlqVUDZ0/fd7R0bxMx2B9Ox1gC6+D8bsje0eHBg3rEMqS0Pgsk5iomuZJJQv1Av8gvrYhJWpha6kUQUP42jTEFYDAJ0+QF+mq//X/u+jydNJ9fdV9/HcrxClrHL/fdKidL8xf59Og//b+RgTocSEvxEHhxsIbGkm4oVyj7oH1+HabgQ6Cuz4vo32CnWP4s+3j5rP9s79pRwRkQnzJF3cuBkQE1TFYuY9hNPCVtDm+P2lSNT5ooRgBLmUmyrYBiYUKEVWnQn3gDA1wf4UEOVHo80r6ihqXnxCRMp77uORRvqq94xvAbWOAgcBHgyY3rhuATUEbH7cZ8M149ldEUcSo/Sg7JS1d/2AH87ENDLSOtobeBj9LDxqJ3h/k5KtjNEj5lj59sHa7bWtoHhQQf/SWImLg0E07MSEabBr7DjSSoYYdA2MkDTZFZohuf4K4ApBChQQX8XgyDXH5kS7cSRG0GSTlB81ggeDksbPgP5Cho6d8oUjHnt2CKKgxUPBxlYHbIb9xGkrQRYOvGwH3GG3cf5auMxiXauyEjtwMvq6EaEQgH5ApX43E6tI2MPi+I5tL28SlwW2VLFKy8NhVyqO/hpSu4pmMG+jO0z98zBoxNMYmdmAOFmJoyOoGsDulwfZ0m+8/odm3JMZJM+KhAAAQAElEQVRwUue+j/uuhKXB+BE8KJGrKLjvthmQbkQuboc9rFMtoVGvjysko/2pkiTLlhnKTEU8xqPNkq4rqSxFHpfuh+iDtvV88OmKiAF88UkF/cQVgcW6xtiO+KADLZqwD/VMgkF7UWiZ5yFnKHkKRaZqLTKpTqYOGIdMD4swiTjGggq6U/uXjyuAzCL70HFk+ziuDO6T0AYFGR4JvxGrnRfZDg/r5DDx/QDsL0sUyJJVgT0bceBDX9N2TGWEUeQrIh72gdbBpN0ZD9bRkCDQLMuzo1OHr2n03mh5fPy8bSuTyzoq3NTxqZBBXN2CU1qHyE9e+milRBTjGCJClXxq3DpN2GMGitzmBfjGQqARo50Ky9Kt/KAPEUnu1+HdXcfCKqIMesbf9532B/3hJ+zt7rBU0DciFBHcffiMxsDuoVTJSYXxhfpDFqNF0AJEuE/gm64Av2Nr87MMDRq+D+styfJFBHfSjp0PO05JvNGXej4j9xXwLaP7GmSd1KVHV3g12R87Og0eCObSoM8LYhFBXmoAix0WSdNUNM+sFuEp7NOJIZm25QQcG6032a7muyOj9ahTVUmiAf5IQXtHBoA+HXxxuX5lUbQRC9YLVHmR9JAp0HHXjrwCMaGV6PjRVcY5SDw0QSnwue09qSPbkAk7mWbJHG2u772PdqGj78VlupI5C1sH7ZTQ8Fjs0LBxP3H/Wpp/RMiyQZZ+0JZUGDtZkrKMOBrthP4OrY1YNKtGPA6b0dE0B9A3wvw7ukkR3NN5ZXPraBuy5YCIoM3t+vNK6qyroQ2bdHpq4HcbLB6okaENGbyAX3lhL6Uosc8gaEOSj499hf+BPoC3Kk0P+SNi4HbbhlioJbHrY8HYZQYxvhN6tc4qWT/ouHPXzst8I57c3rtoLwpwF3Z76pAjdOIF6dF3kpQiREeOIGRUGEvTtIxF9rJAn2fTighFpCJCpVBCM3iGheyjOxsULiNCE3liWRZ81okt9EOQBNfGMj4oCkmBnWqE0gC9NAS0DRmDz4kNmMpm1YZ/duJ3d9wzNhr50L6GtMxrngv40k4cH8wFoGnj4HblkMx0Kwv7A9sg0eBXsAVsFNi5YYBG3IjLNtjGy0vTwdzQjuBFZ0NHGpHaaObrJx61ItM7L2odQc4cuqKKHB833j6uvNVaT+dN8ysllEDBpqXY9gVZJmTulBp6BES75SGeSg1NyI05VaeqWuljA0oyn06eIPXTf2X4bPLLQymij+TSL13i8hh4f/9JrDUViNked14E/cLaeGENeMWYm+wyLHRIxslIBf927NnBEXFLqyniyk5pELZp8Evy1wwPDcB9yFvkjfbTclHJopWNENsmoElnNdYk9qPt3/FDx68Hfm04oXeNl6mNF12PpQh6FeRJ6A8I6FdFpiJCP36+YfdNrXVeiO66caBrO4I95DHtbqJIPg60hyxBrmyI0qlFM3gX7HNigx1u1IcSRb58/cKYOcn2eH+76Q3YsJt40QcdOTSu3k0LjsjQ4RWBbCl4dHS/YYPQzEtnxadZmuyfhq4RfbSJ0s9UDXpzXZTYbVkYS0r8fICXylK0M8adW4zbsVsBL+lVC988C/wIaSfvW45CHx7BEPKWQaeSPzKpGraHJpsISYU3/ccmWpEiAkqFPtiae+vV8Ztl5VEKPpGMtUMbg+NAIJeB3b5yGDTXif5SJxd3+IinRnxZT1ysyEK8LviIp94VAa4k27r3plDiUxHfhxp8l6UiC7ZgLN952d2IjwbBTvxmFGKA/owLwevAD6WE6lRUSqrzr5BLKmtBb1adxgbxLFRmA29m/FX6N1k28zrg4Zi9s+lT0KMUt3faDygFMkttyBwSPFGduq6CXUsp8lUpz+wEua/bJwapx3FEqE4TuldgEo+qtbLZsvBceDaEPH5MK7Gnx45xLudnBf9gDT/BW8TYIdshMscG0B/f/wAjVCLVyIk/f1ypv8vj7THGNPp6Q8U/RKYxB+1K+gtb+gey3t9f5R+cQGMJjUuZkO+sid3ig8QT6Vr7DJ2xs3UwmCYd+MC7UfCx3BP6nbGFbW8+jdxq+zVi2f0uF48xkW+vyNbpFYDH8yrHWympLBImZRwV7LRwT4WktNx0yax+QjCE48422olLHzbfyMkRgU6bfv58hYe0o8dBO66V476UHPVU647f7bPIUEJ/B69DEBLasekOksfuxtzkAzLHzYxP3cfxMFXkq5OEJw7mkpX5qMCoZIFexaJBXlhHbBvnmYO0gnIVHPMrxKppNzbxzdN1ztsMixGn83SSrx1ZWjvkPNmRD2tIgR5weL9ddeVAboeGuHYmRuMYdjaSfnz/qQjMRb9pqvJhwpmN0oWcU/GXfZbQujOP+v+9/PHjXVapTHbsjq06/UNZUqCPZ68XbQuo2m3UP3zUENxj1gfV5n/G34V+8zw97Omcqhy6Hdj2GDmjy5f7SQgq+6zr+NBjYW6xrUXMKlZFrrJshfx6vb3q+vaqjkOsz4nN2gq/UgoyVer7sNmO/Q58G5HKKOrkjh361tl6xEddKBUhdfIK37K9IoK55yebw+R3DDDPMzih0/mkqXIvX129b3p6XvT8MuvMwYrH3POX88A1v4gAMWk7qU6F+xhtzj+O3UC2ifrBk8NZb7Q/LCPZTrUumpPNQG8EAuKAJoa8xAH6WL/teBfLQP3yt2f4TCLMVEqoIufhOZ7x2Fsi57OeObR0HJZSwCmapnmAVe8w7ti79UO+MqqCMSIF+eVQBmWTjj3k/VmDOjgqI3+Iq4NbsiLPoojUgt0gqdN81vP5WSXxA3j2e9BPCol4dtxMdRqyLKwNL9j55eXL4Hu/3vXOxrl/qHPHn9a5IH9E6CCWDDhChRiwX61zRiGXVM3zJMj/Pfeg5MCBzt/flQROV2WcvLw4D/JsoaHfsfcyv2iqF/SXMqXIokpMjBxKjjM98xCX5+7VazAOcI/WkF+jj/tZxxl71Mp6Cjv+9u+/k9s7ojfstHDQ+0XOoT5cRy3q3YZFIxVhET+eM8a4uq8cjpagLZSUBZsUyso6xGuQYO5CTdo6vrfd78i963yJESfr7dD3317Jme+DnuWtzKGW0zY2+DkR3nXWbWdMBXG3TOigrv3Y9eXbwtwRkphH99Q7B6M///hDKECdlEHd+7t8gHrjEMM03BDUSyFfBXs6BgNeQtkDuo2KaZq0shagSpfLGft4bCU5/A75A/s1dXxwALLPIPbj+5WN847tU5DRQfw31k7+jVrrAAr2eKJv6GB8uC6HTTdkvNKvKUsBrYNzsOa8MbfsWllzObcamvMyz0GcrbxXOH9P0yLTOZ/PWhiQodQOfR/wXnlnyMKYRcYI6xzwemfN+TZyVUSAe0gKFfBKKbS/6c77l20h6k3rdl1150Czj/F8Iu8s+BS6jmvWuV+/PH44YSbOlmWW/eZYOF+SA8LUmYPMgt+m2vWf/vMFm67S8aoaXTt0k5hJxrR8Yf/77a6ZmJjnk+a6oN+MfYr8gwQGy4NKmslhC4cuB/Ph4b+qwSHt5Sn1t789qdRJ3znQtx7n86LzMoEvclEAqfM5oRd6xE9R24sqfS7niyJigBTMp0IfbISvT/OEzJPef6zaiakTB05FXMicBRr4/PtvO4etu64/V2LyKpZ9QIdGNyL2XuFTRo5ox6GDQReRykxFShGBLyp2u4hpU3DXwVzn3qUkc2AAqZJFE3GamapTZTzMA779OuvbL8jJeGyscR0jDbmmaZZxEURifeZ5bQKnYt/397u8lvvy5Ys8X5cSjC1p3d7JYYdgT5+gv5BPImwtFnJolAWZGyYSY5RW6kKEhjp2eX/f9Ptv2Iv1wYG+wnHnc+HAmHF1FrInNEOFCSQi8FFB94mxkqyjU/MJWqIXc57ftUIJ3ZDfRV5/EMfESkCztYZ8RVlSG+9jK3smUmcsdWws5lRxpQhPZUXYaEI8eIvxPeEP6FJ992/DcvD7+v2ugzXW6RzY84w8C3F70YJTbMt5rtgM23RB/+CAedPuNUeYq0Qh2wCV6DOP+4595mnS168X8uFJd945PL4O/JORsl3DPcErpejPi8PUrA+6b6+NuOoy3QsH145zKVSy6P3tXf4BkZ18aeyO42wX4zpWjBPwCRhlFJlXxqQC8YgiKYYu99uKDZv8vhCq1HWJNjFOxfwZ4GYKnXY5P7EtJcxPheT6WoI+ju2dQ/h37NJkGegimsRSVMFDhMZ1Y05YsbtpILJGNTYQd41xZ5qfuBFubRK+JWRGnNpUrvb722M8acRmJzft0D2IBdd31DCPAz/73v2YAmT6BZt4nVWpMM/G/l0HuSOHZRtAzm19V2EvxX0LypQqxmFRyWKRkDiwi/68NvZ0RtwjdifgLMfmsbALGzUFcWgalVwS0XmmHjzBtzN/NO4Rg3roQxUUlVJUH48fdg9ipwycCJcpX71rtDscNt7HXReRWuZCf+K9N2K4MW9tyrzqv/zPoTP5NPqqxpr1YA5sGKtg3MyEVjMJ9Ot6cOCxwwU+SpAiQvqAjBx14nIbBU2heNz4+x8AMhDWADf4ufnLD/8M8IgYlEaLZXBHl4b/qh+4n9if7aNsEvaVDdwwRiBzwbITwK2EYp16M3H/5CsiYEUDlX+KR73pUPXnJ4LKj6dPPJem50XPjoELIwG7mo3cf8fYHSQb+8/ug5W/DIhEO5/Rx+R935hEdrx8AO7/2df3DiCXxm1GpmdYESr87H6GhhEauu6sXhywJYsSPPdtCOe6Rv+IUETQW/J3ZTBY3kJQlkzFB5RM+QqQ+AxcurtqwI7+B3J3+A4ckLgdg8L1B4PXz8bb9s2Ky3jJV8TDB5btgMYGrcYMFBFyu2Wp+HBigTAG1pAF+/1VAAl6MJUogYe4+uerZNIeD6AxAB74xJ/QEdSyuMkQEUMOihErbm/gyFfwRYNtJgX6Hvge2SRFBMC4gadFbdgdl8qJzWBdOz7q+BBs+XLCMi2XEfRXuHpARCgixv2fXzw2aEAa2US78LN1lPwQEfJl/i5H3bgRtwGkNPhLI45JLBsTn/1Ew2fTuAV5lJatEus7CzWFZBambxBX54ZqhUnz7I/lc5k0JF8BmN+GQczLicnt7nuAvEHb9Alf2W6ut10iH/Z0/4GP7G5v+KONmJEyQqCNfhuxFBEq+dGPe7pgK1u9P3CLWKgkMNOvADlA4+roFwPGI1+oJ0SEBuZpQNcDP2gcnxhtEhUgW3bflkzZbqUktj6IA48DScgUERShzwt1xguDx6nr5nlmUVN8OyAiFNwdGGhlxj7owIcaiSbksVxdziXmHxHUJ/VJ6ftQQwlDp0QFUauIwCapzysiRp9E9g6D7cNfG5On4zcimHyKsoR8RYQiQx2ClukgB2YpWlipedGSJYdtOjHbsQ1SDp6OKX1crt+Y5A0HPnV1JN8B8HE3Q+Or48yO/FQLQnxC/md6zhficjxb7kYO4pEecEUX027I4bqMoAD8+byn++B7JAAAEABJREFUxh/LI+pc7tg7sUUEiDRGhIZs3KOyPtt27DQ2B8hnJQu+s/+Ir0hIhYxXp8qCZ2bBMY3niJCvQSceeBGhzKB/BebRN8J1qSwFSEVyD4+IkP9tTPQG32cpErXD6BIvLAewj0fz6dihYeOIGPQredbwiLd5yGa/2c6gPGJm2F0j1wU0k4aIgGZncbiPuHZcWS7TWZZJiChQwH7YfmNR73nAPrZdbQ9aRntDpnHz2UGhgh6GiBgy2b/uJ67i2EMQx9qO7gd+Tp5BhW8y5ljcQzOpcBzOLIqy5INmFkWE3FYyBq5lMiRC+wVqYeyZX9IegLjowrfoK66gDImPZfqUvxOXpRRs1sY4jJRKFkXEqDOuwXzcZ5onxsmimZcS14VChdVkZ/HoeBKXfUOhiIq9Jb+Yl8KYQj/7fMWuO/lbXMaNgAqMI4KaTwtr2HDmwGmeKjqXAQ157+NPCrFghN7Dngd8YvSVQjMyTnOV9chMfZAFR4P4Q4aVB2HTVEF/KUZMGDeL4F14STvJl3m03rWysL7x8reyIeK4DBoRZ7yI3f3bVGxc3q4Hz11+CffcIOhGfNBGloVNvwI/y5XUT+hWWM+gCvR3resdOQ+gY38Rv01ZQs/PF8ZhGXWWxbG5s6hv7tilzKKSyfwwIfs08Jf5pAjbXcO34l5klgTv6XLmxfssXxEh193YGPFGh19ILfvpdNbMwh3V5esjDSl4MP5CjJq/f1DgTq4NWiZsXxifBR0dDxbv4a9N1/cbc0pHAggEkkAY1iOeFg71bYeDly/btMHsYFNpJ5d53o0IRYROy6LL05NKSSV2KczxUPvzk+jmB8csHODVFVRU2xmZSqFfhir3j3G/DBvDDhv18TL7+vNK/hGArMg4L0XLPKtOk074L8vDD/uQ75DgUDJhl4PWzvgOXrKokC/Hz8r8tzPPWDfXoYoLeDb6mIYUEbINpqmo1jqexRWQLui6LJMWNraoIg6aOsYtpWCLqoJOPpA4cfhBR/RGfuID8XkMLcsi437KVLHb+UwMPJ2UJYm7R8xNdRp9bT+P0xtx/cePH4PGMweiT08XNiZOg//O/LEs86Brf23ouDI2bhw8rcSD6Xpza8JujpP3tzubfTeZQSJvKYI3i5M8KLvMM20DGgIlO8aKCGJwJq5nahJeoYn4su0Lcs/QjgzkK7p/vNRbZ/u2QIdOf34yijKrshTGusd/Vybjgw6Wb2VzZMG/1qF99HI71PFRk8vlw44RoZKJXJOmaZZpO68cyGw7HMxXpdBO3JRSJfKjeRyea0vI8bFir4jUVGdg0uVykf13YFfHTGMsHABsBJp8eX1gGhMv76bPybTu0Fmx+0ZOXckf3uTx3KAQn6BvapknLfYVxBoyIJASu02VHM1Lf0QOnx7I7fg1LfnCNjt0d9bcO+tUdSrRpbMxy7mh2JuX2iT1Itd12ghz7LsrswzflfKg7dx559DAuhlvIz59n7SbbAS+tT8ppVBEQCNHWTJ1wD/iUa+AZe+64bOGzYP2St+KPqUU+TLtG4emO+u0ozXG865K7CQ06C23T4w14xvuyLZ6bsL+IxahmUBEoMf06Jshz2eRGr6f8Z15dwxzYxPrnY1r844ILRw0L2ODvItHVw8br4wN61IZgyu+2+EXEdoxXJaUeSuk5VS14DOaRl+Po5fnZ3lMWd4F2v7hFMfMibhFdaRo5JROrt3kPB5RiKlFzy8nJbKb0KAXgg7jnxzQqYwImf40T7IMBWKZKYNoA2XI5We3n04zuXh2tXb8MmQ2oVHDF/Tzox9PfBq0pCwadBrrH8fpwvio+KQUGsByF9hi2yrnJ+cVb8LaTs493jCLCPTser++jzibTcNjTFJIWhijnifu+HLBRmc22M8n/59jBeahEzqfRh7tYFNFHDXiY107eXDFfk0R8HBzdPxe0XURNfjvgXO9cmCaRV++POuE7Tsb3xGhDPwHrQBbvqhzAZdHgeT3+7tO58pzo9pMuPXHc0YcEpuvik2391031htv44efVmUiAegrem1AI+5t+5348XiPSCUySYwVYmlnD8NxD0FFuC+dFRoHNRzcRYTEsz4uP/k2gjts4vuPwrd/B8vJBviNsWWwH3fmQiNkKfjtpFJyHLjdOMDPTOqINeYm+8b4ricQFNjXYJxlviB5VXc+Uoy4+vnzDR83RRTN00mOUdu6Ye+VsXPjUMS6W09r1/4icETI/rgi50Z+7NjLkCVVStGB3ZwbxJVKdfoWYtE/RJDI7Gea+KQC2y/4+U5+xYUyWKapLoyjC+0p8274/k5OWpHL9xGhf6Slka+tP00mwzi9y2tLj3/nXwRRhH2gIWedHCsadKTQii62+w0+N+LDRIxeSpKnFrp3V+lE/rihuw+UDf4tMr9jdmSMIB44lLEif/zxUz6MpVoNG92xq23qdZdzpOProdsB7Sb3cfvB3LTj97fXdzlfiJgw58aGte+dJ/1MBz6hhbHosaIhHVV8Ejn8fPUPvCFP59AF0xM7f2jD1h7HhpncPpGrPdYThIMDjGMr2tdJP/7oevsZigjJsTmAaCC2NC68mxO2mbWQGwzOc+/v/iseN+y/DZs+5rETa/fK2DuIj47NgzjcwLlR3tEfutAMDikW9KkcaIn1y8vLmfn7rJJF/oEH20eOKWK5Myfarut918ocs/MeEYzx07kryl1lWuUf/LjdfsLnig/gfRzk8Ctr/nlw+/LlRfPi+/HIl4a+K3PJ+/uqy9MJf8/yb69P04IMd70ydtZ7k69MqfCesSyTbEPHm/ttHDj1VqE1AUW1VE3TrEr+jwgOxp44ODrTFrLbeu+Qgya2Hfc8gibH1M661/ECwqAj9JeCf3Tt9JG4D2VJbLnLuIZv377J8nVtimzoXLSyuPAY8WG4yImOCz/fiHfnBMdjgY6IOY/t+7DrIY+hTm6QVu3bTf/6LyexrNLlqQOFfD3rt99+6vtvjsyuiOSw8PvILVfsaJ2cM4TsEUUiJkU8ddY4behOFR96gjErLTjPCarH2JWDzYV31ufnk1h2iDSLnpJ/+3fmYPHEAdpUT4pIdWzy/v4qYUuT6dB3nByMqcLa4PlL6uVr6NsvVU8vE4dtN95P7pIdgU0SW/Gg4BA6HY/zohM5FjIyTkQoInTiMPrCoeIJKKUQF+/ATe+vB+NGevvRdeMA0u+upBTkigF0FWEgz0XBfOTfsvf985eiy4v92ZCkaV2v2ttNX75VYqUrc1fWnTVH6hncqHcFdZapkF8X3qdaK8Mub7wTrBhqYT5eeAc8sa5YyT+//3bVjfdplqPuxphAzteVuL6qk6Metmr4u+txWebHvW0Y8dC9M/ZO5xM2KDpb/9rl2G4ku+u7eRAn7OP6TwGbpognaYfkoTuxdiN/8jDsOLPOODEH2F+dGOvkv4l1uP0Q5ADFXVk2zadN09J0u256e71rY61TSpfpB8R6b/4GDup24uTQttLSmfuQ9wC/MlYn8t2EvTpra6ko6NFQsR2Nfrb7ju034YTR1mnb0YXUIV6bZdxO5WeMfv26YIcTVIL+XXcOKh/+poqP9TNuJoTIT0GMBXmjQYgPObnLtP3O4DjznBsJAn1LmXS5YGfiLyLkMWQ7F+R/oDSVEqrEtcH3tpnHe0HXM+Pi6WlCviT/TKrQq1XkKr7QLgDTm+YZGhOy76xjukg5YhqXc7rwXQfOpzPPRb5QH12lP01O5Y33xM0duffHssxzVcXeLgP9k+4jVy5Vli8Yo0EeGEA7loD3gf1XNWLJdFBb5nfgn+MvfrAvbDfjuCTcyU1+AujgHFinyhrzhNwLUDXNkyJCSD7Kit1mZKnMN+a3s+Y+UIruktH0uDpFY9BYBvu+OU6J5w7usdvvKdNaWBsM/eaTMsvwTUaqZMo8B13fEapWz8+We+NdkGpZtCyhUoqSPhU/i8t4xreM5hkR4CQ4wpeBX8voK67tVnV+OvQ//X8mLXPBdjCTtCwzMhZtzAE7zjWPhXk7O1HYzQGkv368iDB81n3ew3swiwgC8u/QoPEJ+rioGo78pO+Sbv/QPyLGs7uMxRGa/pWO793mvkMG8MczXwdOaYzURoB+4vGoQKegXXzxwVAJ2KihSCniAabZcaK4jo/gssx/b29/GrDTYAD1z49t58ThCgfJwSRjHUKhTL5D4hYaGnbQB2FISRYUMHtUBqcLsalHQIU6ixzUo6Rq/MQGJfjjeyCGSj70igj4uZ+pdlnOzwCKsBCCdgcam4UN6gJi+I9v8DWuQvDFGJQBPakUKSBrehGP+4Cn78XFLYmlEFipdF9wIQyPHUmDMgi4DfoPvtbbdmKsg9YVvUGlKehnvqKXbWo8EKgP2vlQGCf9FTwooUlJYqcVOYusrwf9n/6AiOV2u8H3xomIgRsRKpmKCCAlYXP3wbYhDZwcPgxFBEn6GGWE8UDoAB/zPI6ddvTgOeKBz63s14OJR/rsE9R1kusOHOoggC5fEYEtJ5WSQJHjGXHcNMDyRzxoUyjiQWskBTACFRBXSekknzyYN+oIZH8UtEUE9ENZBAT1MeQ42ibTanQwX9DQSYD1SnCLFFJCo5QYpU0Aur0mx31HHz/Dmjr6No3LNGmSK4OagUfWPgxU7tiv4UtyvJyAd+LiYEx3CxH42kxN9AMOBHTfnUTWIDxs06EMv4MNB/KzXAdpWWZD42GnHygyHz/bNYZgIogq2SZlxH9XgReqjiUCVdCLIT8ksFMHhA+bZOLEI2LQHthLtHUF/etUoVNkexXoD9QuaNErUoleEdDVo25vnQlw126hQC5lYhFdGCeSx8wEkZKpgHaxsOhk/W2HGxtlY8HOy0vQNyJUSlGN1OQyUxUorqe9oFkffDSuAE+08XGh5GbIl4G9sBb27QoJvADEFcEzpW1tOQ786TIUqvCc0R+WyEHNn7hSR89hL/AiQu7vvg/oKjlpmiaVklA3PoCu/m70fVR20V2+3D+jcAv+oCft5OKDnL6zIdqRnWp807Uy2breuVXUd8jIhJxjAZN320F/l8YxlCwKbOE8ZdDHRRdeZ7APQRKZqlnlK6AdNBbsXHNSRZ8sPA1wXKTRRKiPeBkl9guqK363PgeLC79sHgRsxMOGgRy2bYJYMoVISr4CMMGdMbGxEGv41jS7UhGhSlKYpkVTnRXU2dbOMYWYqlPKV2YqIrHTPvL2cey8hOxa91VXVrU7BmkgdvAURR0Q94e6Ngzn3/KCLU2paSqqk+Ak4rePspsecOAXL+AbNrL9O3aynzZ8BTb4KWG3mYVURW7LVbBbBHpAN0sqIuAqbNcoOzF6sIC9Axv3TY4Jg/vPLH4m+pkX4sp1ppF+CMYyhjKukPJgERiRSuxZ6TPVScX5QTF43Ti8cexiDhaczAkpzeCVWoRICv7pA2bk75FkMuSkbsOPHZvNLOgnXs5sT/95HaqkkizSFj1dznriQGgmBqZSkAi+xMWdzS/HXcMHG2MckSQHbTwAABAASURBVIc8DWHs742VpMuOTYVFxFVK8IJ24gVglu+PY6XPzovpjp0M27hf2US5Q3+HT2/mhz+hVzI1T5MiAvxNP3686vXtTX4pH/iMEfMLSxlFB88bm6iBzplVBWjo/M5L4U4bJlWtRX7Rcbk7VuF531ZibFMgd0jMJR3b7tqhhcByPr9xCPDGYadfZPfho+Bl+EmlCL6bHKsN2WtdNM0VWtTzMvn29gqJpuDFvvLCmEDvDfxDK/QXfCEEa+SB3bFJDB7IFL2r+OUEmQrtdapK7LHgt5K8VCJoQ9YOXoee+x8E/7QUbH5RZZxlhGgiFx3q4E3TrJJJju+8yN6pb9SLDY2b3t6uenu9YudjyNYgaJ0to2nVMjOmJkWE3vDBnRd6b0YnY9cu99zxzhxwwJDhJNcvl0n+M04HBrzeb7oRN8bbkdOxMi+TntjIrxliNCsl5K7wqZrPkwq0x8YtPC3oiDFyQRDR0xyy7cV9qTnkEteyVOKYvjkRJxvxtQ37H2wu3hk79p1jwS/xN16WneuKCWGf1poO4uQ4GFeMy8wCXThQv1FP6OvMxsPXr0+qyG4dbVfDQZytbOK+szl+Y5NqR855Tk1z0dPziX5nzcRFRafKeJ1nZOQl2XrhSmLyrIyqiET+kyo6zcusTOk4Nnz0hs+u8p+z//mDkk2pY8RhKsKgcbmfddg53LNcK3Lv+ATi+ELyn1N98w5WzLrdO768y7grvnl/u8HXPoYejF9e2GhzLpgWYnXVzYfAjFXbx/vB7OsiXGhjo6ljs9M0q0zSvISmU5KT78CujbhuIsDxYwPPdhbxpQYf7E6aAGcbcgwlsH2EozuE6XWH7/3W2cQNbHAg8/tA8+aW56dE1nme5Y0c28L0D+g7LoO2UqpKQR7Gm+3h+orPC3ajWlOGlqmMtUqCP+GnAwU3xu/GfL0R6w0bIr6CPhu+bbRFsik0QRtfdfSb5wXfTeIWuZvcJ0uqlsJ9150xYHqkHXCK5lq1sZl7MM/aB69shnVyyMH4WNn8vLNRZT6NwLMvC3QW9NzxaSJMRCgwXiUnLMSlN8XOxJrHn/+c9ZVJwuPxYPzd2HjfiM/G3Ccltjx0e920sqF1fXvHv94gC+bdXSvzt/PBz5/v5Nubfv/+Q799/6k3DshWYs5j2H6p5NIvzxdlSAe2vZMj7/AM/FexCdXqjItGTiuM8K8vX5hbnhQ0JLFfGBtn5psLu7kzenVcvhJfDf2F/71pNU9VuEQvH3++9OvXr3rhgK4QaBty3rDRO/F84I/TQvxhD9tpmoqEHOK6IZNjgltV5Dphr2lC152NRzP1phgyhVJSDF95XK7YzPTvbBpa36k+/DtPM3p4vIbc3XnllQMT41t/zzcb40kEmn1pOc3/DTv/+OM6bGx/imtFX+fdK3rUqSpYaFvfacoRNyt03P/O/NjwY2ahvmpCvwgpIsjjGzZKcsxpPDdi3zY0b+fwV/xY3K9Oelwx5rg7Mbbu2zi8KtOkyrg1zGNDtMjx886c11D+Ruw67wfO/vrtRV+/vuCHJy3gzthj8GKcRoQKcT2Thyfy35mN6vPlpBObgXWelPjndD6rzMT+sY+1q+v83xxcr2/Ey45tyTvQXcCfsiihGRGMH2KTsfjjx5v++OOV9cBPdSh05oBaigox8fz8Qv8ncuaBnbeRVxz/C/wLOI7/n/hg5cDW8/G3r1+U9LfdJ+KxTkWyXVO6XJ4VEQruMakEJl/UdXUcP+Ev0perdHlaWA9YPzF+7sj2xiHWqp9/FN2vT1pvz4y1Z+koykzNxF9hTeDx8U7sXG1niEXEyCHzMlGemDvOmkdeqSN2kz7BRq6Ibef5O2uX7z9+6E6e8ti84lOGkV6en/Xt21edGRMbm/k3DsY2YuhGLF+vd8b0m37/411/MK7v+G1lLvz+O2Ocze3dtKBzIyavzDMGz22Zge4NeWb0tVxFiQ1UkjVvZ63exJCk3Mn7jTlrYw6+DvtUYkLYr2FITKfr65tub6uuPze9/lj1/mPj0OIO/o0cf9Mr9vB6y+NpzPvklxXILMiQ+vLyTDys2LLii2DuOBgHxxi7b+/v+vd//00/X19Z161yPAf55vnrs56/nvX05UlffsE+v37FRz+gcyPPXTlE+m3w//79Oz67j9/OuyLHlby3MU7N3/FTiKOIgK/Qt5EX7/h8H+PllbVmI57u3ugkbxvpwhrnGX+UUmU7buixMwk4p83zCfukgvyYUdQ91rD7DZ8wYyqCNurFNc8zOkpnxs/T09OI8y/kw3HYhkwK6SC///bbd/A2bHHw3BgHK3QPNWgH9ApyLMRFpuQ49gGjc/bEeP3y9ULcnXU6XYjnRRX/7uSIGzbYkdn2t/8QZ3wiCjod+PqG/b6POsv59Pykr1+e1bEBLldEIPdFJ+apUlMz/BdifIL+nfz8w2v7n6+6vh96+3kwL8bIUbBGh9BP1jyeI489dRypTm41H8tpW8zTzPrkpjs520Ik/FBVyTipWchVL4ylF62spTb2moL55WAevTIm6jzpX/71V33hMOXytOnrtyf9So6bkPOEnM4RF+aoit3meUaXos5h1xvztWNiJSftrGtsz0qfJ3Q3vn2bWYmvQ+9vG2PtnfsN3+w6caCRdLDsX748y7TrlDpfiqhWJV7r1FVq0xO8z35P6JOub4u+//6u3rsWDr+enmbG4jLAuVbEXimhBMQhwYnDt8I8LaV8BcQbPrGcYx1nOmzEz3MVRIn/N+BGXiX6sN2BrSyXoLvtd2Wkfv31m2wH07MODXqeG+7kFteJ3m/vPyC363JZ9OWLY6qi80JMnTXNRSH7cGLcBvZowKbN6xOC636/Yi/kICe8+rdv2VPbzbvc9H//f1b97d8kUqIWfDFjs5155NdfX7Q8hXbiv6Dqspx0Yg5a0K3AqzUxtzSVnImvSf/+vzfG/Kbbe+i3f185ML4hU2g5pbJIzq+dw+upVnSY9e3rWYQCeWEn3ldwD6CpMl+feBd5ermj36sirrqcZvLuJAYclujCENrRDXMqA68QgwjD/apOHG0kzWmatCwTNGadzoXD2F3TCT68L4Y7Qkn4wPf26ZcvJ9VFQrxHzETVwTpyY63l9ekdv22sJVfWD78TL79/f7U46C9NuPoFn7y8nOlfqd+IS2TPVW0r2KTzvAlJVThcPZ+rfvnbk56fp2GbOurmDz8WbNLwV1ctkzyPzOjy8nLSjp7vvP9WhJzJLb/8eoZm6o/fd33/7SD3Htr3Q52xfBw7beJe6HFwwyN6O87dbogIbFbII2fh+oG70+0PDv49Jg7G80aF84lzdmtNr4zRnz+vChte0oqtHTfJfSoUEdCqmhgX3A77XC6zNOZY5KD85denEcNZGvgF/y5K6DH16o256yfz6J35csgaEo3IFngshMB4rauxdjt4p1jXRp7q6Nj1+nPFXqCQ+xttrd/pOukxLxA/kCJ6tDEf/4DHGznkIM9QDR70abTZnp+rFgZERFEj2d4Yh/Y7AihAThSrOP3bLy/Dnzaux+yd3HdAgGa1joysoTfyZyX3PHB2lSJNrFUm1kXzUqFmiiGvlwq5KTgkr4g6L6lk4DmGn54WLRxGTrOpSBa5Ma47LyYUj8phlU2HKyIpTTqZT7vebztx0dSQZ5kmLTCYLVOTNnLBjcPet/emtysyHw/6K3NqJ94jkI24KSVUyQ0ez9ZnWRZN5MFapQqtUgpllf3Y0P12df5pKpnEw/LwXxclAN+IlKDdiSnnmI04ottHe9eGjzZi+aAdqST0m2rKdpixDRUfn1DCo2RRKck9OtF3ZQ6xDgf56/D7j2R2GhdyTBgz0Gslj+zmg1Ht644QtmtmGfiIiPyBbhq0I6VIP1vXHDjW13Dwbmb/W1YRLJmPPo8y5FJcsMAX9seBvk2wQnYawMfk5KGQ9xGN7zV1Y47+5dus/+V/W/T1l1mOk4Uc6ViZStU8TXIOs8yQ0D9cEcGYCQT9BHGvcdH0Z+l7gytsBJd/BQv91+f/1n1+EvlEoKPpfcKf1R83ETHuWscg4DYcPirUh3H45pHvPgq+pGEYgs5dmSsJFtpHi5EwHnTsgIZDenPdaPzzq8PL7QbfGz4bM92fp9GtY+yiSuBHBJWSvzv0u2lQIqQlpUAGnvnIl8v/iPej7Z9xH88a1IW/UtWDa6qKCP39+ss98vXB5NEa4TbD49lNrrI+Bt8/Wvh2I4Xrkojx47A73V03ADvwCNbfP0HdeIL3KP9PvjIS+1V0eQyWT3Tz+7x3aXKNSstA8Q86W0fXS5bGoD+viFDAQ3IZ8hU8U638lHV4RyTAnUFnTkEbcjFwakWuksN3OxPdWDARfw9+xpUiYvTbSRL7SFJNvswtBg/u+AiIxJg0ur/lpisDOxQRg4cTxE5yMi3QRr1LQ0S4GHi+NWQROEQpojiWTdel2yJSEaFEhghKIIKSZxrkyzI4Bl2iFhNHk5/dDqqMarxIURVDT+Max6V9snNwQI5ECD0uZHHbbnsBvjc8GgWNJg+5wwOTyogYtLkdnmg02sd+pskFMtEHARtwkIhNz4nZ9vJ991gbmI+viBg3ltN9DPtHPz2aFBEDMhMfJLrGKCNC/3w16JtGRzCD+xhcv3pSx/eJMyoTUCXvYAI9Xp4esVCY/Ew2IpTwoxjxZh1sJ8Eys8C/IIfk9qmKcZGKgR8fJXLy/GmDNmzVB75j1VDgVYGSRR5fEaHH9ZlDpMCxWR71XY8rUkqgJPGOna2XZWvc45iBFLT7xvwNbjvIoQG9CYEj3PqAiBhyKaSO/TAd5aNNVLqvQVwJT8tONTHYtX/4yrKZz1QnZSmyP3fG2MrkvWPzaaI+kj5tAKSUyOLysWjYeKltMp+OAA3wwsF9zauUdEHfnTlip2/KFRHBPYLrcbnv2BRhk981fejTVTJVkCsi9JAJftjLIkzk53meVLFLUhHh8WM5D3BZ/DBuSq0skuqg4XuPiX2MmWY2igjkKIrMvwNi8aiS1HHf0akxllwaxHOkhFiqxOM0VcrCMyWVEcImGvpa5o1Vte1tO4trmicNwLbDJ9RVdLHtjGOgSuF/Q4aQ42OFzsZiEfY023MUNPGtiECsbjQ/CnOoTlWWjSYFdJZlZiFVqEsAnSPwCwsgTOF4Fr1XEo1zMLfqH7FvezlWI4L+EzCj28YL1crilv6IUoj1kjnkiAh9XiUTXpMq8aWPK8F1vC3LIsvo2LnzsmEe1t2QRbzsBn3roGm7J5WJYg259q3JC9NGLJjswQLTYB9bV1kEDNXwm+PZOTQiVJlzjL8R3wJpnitFJ15W7bxsSRWeM1BVkXmqs+gmCYLoGRGKCNoLL20T9mts0Ky89KzyZsGdXOWXtY0YOxg/pRQ1YnlnvDXkFpf1nudJmcmTBr2IgP/Oi9QNmoeK45b46F3YeNOGX0oBP2TXqKG3X4p29A6qS6Yyy6Clf7geHbzhJV5KIwLZq5ZTwY9H78IzAAAQAElEQVQVHYvEwj6xayUGDbZfF8qKvpSlpGiWfWB7nti4+YSFgwe36WPz6caBqXVd5qICvYhUKJG3D/0cwxBSydTgxQsAIikdE3PVPGK0aiE2bCM642exwAaflzYZvxw6P006X8Bjc8N19u+NDf079v8wsz6vCMYGDxnIwv1njEeECrrN84xIwZjtPE+AfXZoZcPTvrStMYNA17hCyEQ7PrmzybwRi7bWhL/maR56Ga/TyS84pcSoq8TeiUMA2zEidGOT0JuQG3kqS9HMC68+rpKJTAK6LO+d8dF4eTTsHNYJGfhoZ0PC/S3jwTxxZ5PVND1mTeogPgSy28VVbUP8za0O4h3W6C3ZZrb3NFUdvEDf2LBdeXH2faOxQacMGU+a6qKMooduE+PgrMv5MnR0XYM+Qw+cUKLHND3GSZZUKUG/Jl+LfQwEY05RBq7Hyqd9jCNs2IlbKXXwInn3pvWw+Y69Zl66TkYBAltRdGnQ47v7TY7SL8IrL9MlHzYVV0SA/AHgdF7kd8ZrY1xV3jWSoN6YBws+m+qskkVJn8wc9xHwMx3A9e53x2bJ5pY3LSED1dQ0Ff31guN4jAhtrEOv74+8k5F6Z0P6zmH7frBJRpyXwdP9E9zNlkBHFIRCI6+11nW9vuudwwFvDr2zUe/+G3F5kG9m4trjyfYXNsSt9Nfw0zTXUTp2dnKV86mwgdiQde7JhAl9rJv9VMpE34f09o9x5mlSILfHiP1+4J8bvnG7Y9/gWL2TE0rBhtgyoqLLoYNYLaWQ4xcYBXF8UIo4pBcqJqwCIaKEEhBXQYYdWUvWkR+o0o2NlY0DZ/t6dk4duBCg0XJQ8IEYVX6mUCEvZSmKoJ5W22BlPrA9XZVm3m3bG/RXmWdEyL4fNGgTl+XTg4RoBvwQA8+4rvMB6fs4zH3EfCnJfHGXfSMu45hfZsr0Oj49szleyf/OF4JkRd7Ih23cf5qqMmigv58LutQ6MRbOoFds+IitFV/Y/0/PJzY6L6p1Zp7a8SMd6b+Qb5y/7+SWO3nzii1v5I934ulGLu1s8FkuyVYLiT4fd1R1NYK8A7bfNuyHjiBMxEVB5hNj+8aYuKL/lbheSTYN263wu3JgR1ehtvbjjk1uIy4m+r08X8gpJ1mvjXHb4R8RsrymbTkc3/aF5TMgnaRgvE2KYJzTp0ILdsgpaIUa+lgeRJSvEHWME/f3czcyucsyidK4mQW7nph/CjSKksaCvUsGz6l0vIUG36fLkxY26SNC5n15egKnoIvz41nucyb/z9glAt6fgkiCLDExDfCB6IP/yppiw18Bhml67GxqjP06VXBPaFDZd5+kPmu9JZvWh5xTDvL1MlvuGRya0a0RWwWbTPSFIDGUiogBybgMhFiWM/ySDgUIrNg5LDjpdIYHNum42POdfyPq7e1G7nlTZU45cyh+GrpXebzYduYXSjl/LOhdS8q/YTTN0uVZOj/lgBOb8csyqSR+wyZX8qBzI8yRRXJ+ubEBfCfGNnLy4/lGWyOP7MyP68BxbGV8yl7ge9LpdMF3CzJOkkIHc96Oz23DzetpwHJWxyx+DfwaESrIOjE+pmnRjTkH8ymj6DgCfjvloXme5fFTa0UWaNN29W9Ds4m737HDCv5GG4d7grdQqDnoJfLeie/HJyIVwONJCkkRwXjYods0nvlelhlZ7uOHhfxbht6wFuuuOhVV/OocbL1c51i2nRZiLbNIyiHz5/vPztzTyMHGC2gntocl/Lpsnztz/8pBi+eM97eduOo69gnMBTVmbLtgh0as3Sg37L8q0WGaJkpThGUA9BCEcavsV/9gycqY3sgFESDYsEBid9vGuef150/9+PFDV+azK4f1jXncNraOnRgch0HkK4n+ely+O48fiEjstiHTqp2TVlyqzB2QCg8r/e7+oZ5rk3/Y6no9ZJnMGzEGsT/855LxlaAfEdIo8ZGEfQLajQMi6e11xy6bfv5851DmTTdynfNSpAavBX/Vqcpx2Tm4nGYpkOUK/+v7Bv8HfOcgyz+ocBrr6gXbJvkkNC+T7JeJ+LI4phMhKQ5sbIsaQnd0mpcKSlNjjK/3rht13//4Tt2hIDdIiez6uOjHZ/DDZmf4un8QS2iog9xBikFrKaIgw8QYOquWs+TfMCWeDzbEmSIUmqGb8D2Qe9Y0F/AEFM2MjxP5ZOKgjKEkb5rvXrtiCwjxXnPAq8n3QtILa/ppbKpThbwB75nxt2BHH6AK30cKzF2ZKGCHUTh2buQH94oI7ccxYqCDv3BwGcTWnbX2iD+EdswbIsJdkF/6/v3HyNPn84nnA5veZbvYRgPJuKyPThxyP2KxquQEbuLHnVg9OMiWbu8dncpjTX2IWFnlmHusL5rsQ+fQQLbWb/q3//5Zv3w7CxGFagq+gzVYqGg5B7lX2HGS5+aF/HonF1lXj/87utyJuTu63W5vEnHRBVNJEaGFmDidU6RAncjf9qmgbbvow9fi+vpL1Yn3OMFb47c4RX9pmSc9PV2Ak/zDQJCkvqsTY601lZIK5PR8ME/TsLlxvn77ynrjCblTC++ZhhMHwCfy/PNLJefvwKYe75J/Y5dOESFfDdqkBt1unb5nLegs+1nwpWxWAj/IAHexRo10T0OXomteCl26PM7eGaNMG/gjtSwX2k70ChXGFB/xoH2XOofWlRw6z1Ujr4oLe5oed1IEMu3AVR2ejh+/yzF0qLvB680o8pVZVMdaNyAs4qHB46AfrfQVYnKn1oh96Lrj5QIulZ020hb0bvRNo9LsNitpvYRIlTaD68TYnPTLr1/ky3Hk+PL9Qv4I7LHxHvv+foN/h5b0Df9EhGy3iJB98P37XT9/vI0D3HbAh5x7Z0x5HrBMAXKXVNjvsp0qxivk0wqcL0l8hF6+Fn35OgsBAelGnrtf0QFa4hqsghsIOQ+ULMRQURADkKMUNhFyPmDgg/75ufMesbL/ZX95jJ9Zc0y8q0WEMqX2oXiEmUidWLLsM3E8k4vsl4iCLySBshAn01SECkBonitQVKFZ0PNgfty93mC+2r0v6ZjDf2ZzOEcSi+bJa6NeWQs596OapmmCTuhxJUWoIcvhyRTZFg6S/QMId+fp606u2Rg7O3AAG8+dnAEl+EUU+kuBglly6MmtMB18eC60wYomVfbFK7Jbp4jQsQe0DvRt4BYVI0F2w4aefx1cwfht6LR7XQQc5E7UYn8DRHFhwB2De26fycMTNoK03BdUbCwFQZeGEqJQDHkKcTnDs8B/Jw9uwwb6uDI1ZJqXidIwI/+s49jVu3MYY+MDV9D785b7gs61un/CoyoiR3NEiA88UwmDxvhC/NHGI3WP9lHhr/DXh56+Bezbzz5SKCLIGzP5cUF+6eVL0f/6v5303/3bQpjPAgO6FdTAdwd+uyudHP4ZGlRHnS2nxzWe4U8TSmNT7o/W9Yn7wPr7N7L8/eGf7h40IPCXeuNnKYqwmFLo79fgjYHMa9QOAsKBoYgcVdLjPt2fOnIJSlMbD6D7h9ydsuO8pjBeBk4IBfca1z/KNarGV/BtoPj4JH0j4U+XIRJfdoqDstk2wM5GAxz/Ykk6G2+A7Ugr/SNiyBXi35+yuF2KcN2jFNewB30S/g2GDeUavIK2kmXQeeCYtkFykLlOARL0Ov2gzsPjgzj0e9zTPG52ssXOQBMVfKChAebV4PmZtIwcfCESk9eh4F/SActoIvq7idP+z5+gwngdWny0M0oPwPURqY5OBw0HcpjEP9NpVA45YBwRiggl+memIiUKKaQBj69RN14s4OO+f7VBlgJuKCMVQUeAW+lx+ygltQ+5Imng2XKZp0Egm75lFv1dh5j0kXxfEtp6QMkKStLWGZA7cKCziMdkUv7wo6Q0HQN9JceJ5ICqZZJpBo80j76YCx+MZui2ATTTy98AAyNYUAVluiOESkk3yHoYDiYM5hP4pgKeESBiYz5C9UHcfdNf7knzNFVFBMm4aScJmwbV1EmmMW4whG0TEXJdRMiXiwjuAdveICaUg7HTiFPbcoem7W75BGpD0ZIFWwGUQaX7FetiQQ0mDh0Xbu/oKqViyP2wIyIpQn/qbvrx0behrJ8NxnnQkWA98DOLgkmp4MfCIqq5QVzQ46PPPraF9TadLKmSCdLjYz+4vjOxubvtXqBbGTfGYI7BnhJDgJxl3g+fduxSWQTWTPJcVyBrugMQEfAGqMihK/3AH7Yk7kFBfgGdL/DQwWjNfodRg5Zl6TQb12DbdSrbn6BhB1g9YpU+HVDIn/EFKvEAHnSp1jRNTIKTCrbKzIEX9gf8+9DfdaGJRZDprixmPPk7J5hvUmm7ZAY8q2xLcX3yLUXKpMI0wU2gFL/42H6HGsY13wKiF1DuZ7oiLkoWZSkqyHaA97DVroP817FDRJqwsqQeMtALm9J12HEnPmGnBK2gT/pGMdoaBJzHOuXo0jRs19G5Q1tcEQHdIlGOKtq4Hc/i6ixMO3UQlOW2TbyRuX/IB4q6O9LJ8kUkz12WozcJ8WT3WIahH5NURAwc0zLYFqYRESbHwnDSMleVfNBypVtMwz4qxJ/5yHJFKrD74Cdx/6D9oGnBmjw+M4oKPlnmk4xrVl1cfDUENDiuE3+M+CF2DsDxB1EQJVC18ublBa8rEvlKKYoIhSxryH14VBbXBbl104ERDg+oEDQaujcV2qcpVaeqiEdf+9Jg3J3x4BgUdMMA0YP4UEiRDx39oruy6K4sxF1XP8cueA07mwYMFUEnbkz3ILeJ3BQROhiTj42im/zbAPfblboNBqLsCvRblsr4Cc1sUPil787m987i2DQKMRuB/uBBHr3oimyfdF1hmY+2MW4KNGZlSX1e9mdkUUl8DS0/296O2U+chPbz8xP9J0XA6wNM2/gLLy0nv2Eqhm9uvJClaRbollQlVkSbfdr1uAr17uunCNvGd1LhvtBvmioVXbBWHS8/SWn+IceJdTL/iJD06btDuAw48PmuhZfyaZqw3QIqtsYffl6WBRqNl45dhB3tGnYpyNnGmOqyHy1HYMvBAvk9PoSRG4o0aDU2RyY2JOo8IUK6STTpQIgbGx4rGx4Ip4RAcGObum9EQL/IukWEghtDUnpejwiw/QntyOM+sEWHrlLc1rQTy+YFJU11ecifH/kO/vZ/5wXFNDML0mv0z6zgIi/kG+3G6ejC42iPCFl2b9bRg80vv/QRj1D48uXL2DAppaDnAf4xyoPD3db3IdPOxtnKi3xn8yxSymyqjDHzUTzsmuH+TbZ9xbdZQhFBfFUlbbZznaScdmVBCjZ7Xl+vemOT9SAfgKpSEv4dH67a0bfSISIEIYUKbdxzd/Byua2hncNv9xVXh/FOPugYsAErL8/7sesYY7Ypk758fCh2wC+jwm+SfQBhOYbKsEFnXjEIXYL++CeLCjnA9A0N21ZeeEHXhYOXLJaty3Q8rhFnfCJS3nyz3yJTDRnd952DUz9HIJAS36XG4e1l5r4iV9GxM8kxOQAAEABJREFUF22rFBxQ91Z5DvongI2hY5q2aYE30sm2yuyI0HVlg3flYDKLdBwN2KhvQGianXegR47KUobeEUUH9o5iv4IzTfK1kY/MZ+a5givF4L9h24hQ1irbZWJcF3w3MwYr4w20gVepq1PRPvxwUGcQzUUeE77rTGa1zr5VQ6HNG/+EJrdqLUfcrhwqG2GeZlnH1nZFhHZkFnNVRlUj7tf1pjJJ09wHzOTWExt/nY3JiFBBnsyCzy68VHuztQ//CNftjMlBjwfrvBHvK5uc+77L+jZiamaOK+g8TYumSn82ozfmiUbun5grnp9PyLEjV9OOfd1vmib4Fvw668uL+U46kVczUxGBPkm834eeB3G5o5N52SaV3A3awLFMpuW2HZkQkziVEAu/9tFfVE4ciNlV7xxgmL8USvhEhNzPbS435lua5Ks34f8Gn0pVCjLa8VnHCQfxc+PA9ICnnzNj6HMg6ztj1znFMhXqLbPH5Psb+rC5tLHea4yVNnyz636DEeP4fLoMezRorOyQrgT69fom8R4zEZ/zPGlZKj7Mwcs8UXLItSxnRUzc1yFvQaE6TXrYKhEd3/NsWzm3hYI8Yd73UXYwMAV0Qwsb9N4M8/x7Y4PPG7+oTHyc4F0GePPfG97ny4nN6Cf8PisiZf3v9NkdN+iRWen3rBOb9MtCHDBG17WN+Go2MHxLmeSxZNn8/jAvsxAVWg88/+CWyKdv72+jbp5n7FQ1LgS7E4/+rbGV8bBh2w36B35SSJEpj70NW9reZnnCVrbPBr7lbNCoJfWTQy7/qds6CZ0W+fBjOQVr+5uEDyAF/53YanKsmEdmoe7QNKMDclnWgK8P2AO6iU3sozOHOr/88kUL/sM1+uPHH+NALYmPQNCOHTr48sXYdZ/M1OX8rMSv1un793fGnLET+xSJddU0nSWlFF1iju7ElOmcL50DzaJOrmgcDNUyyzlZCj2ulGUrJbRjq414G7Yj/nd2u61DxQmN0PTcQJhrYZwH+rq/fWUc9zM/+8R2bfi3s4aPKPh0lmMtS9GXr1/UesPvm2yLp+eLnp+eFbLsIateah2x19GjwfjOumJDnoOx5nnXpd8jxSFAAJUxnbXLc4RjtcBHXCVz8LhcbJuGZQ8Vz0uTNLPR+/R0pk+AyWfYcMFWxhX2bQMcU6LnTt6x3bz27dhyIZcXbDYvEzFyUcSkkhPyN+6lHUM15O0NvujreN6IPSlkfz5dnOsu2GaBfFdEEJ9VJVLB3B8cevj/Ai4lZRsYKnbxD25MdULORdM0y+0btgn6Wb7IwLaHIoK2ojpVyknzfCY+sSiy+Lf/v3OoFpE6Mx7d73x+0ht56c76bSZ+TbfhjE9wfUQooG85Gv69+4dFyHHzvOjl5VlfvrwM/VGZsbLBuyC75FwrrmWZlfTPRCfkcC5cOYi/voVefxzyoe2NHOixmFnJ3wc+2JD7QP6JuL3ol1++QaOgUygDOk2024QBr4cdW9/GD60czDH2g2Vfma+y2MZFZw4nTsDT5azKvOQffHh6XvT8YhutyL7r8vSklXncPmzMp2fwSxF+lTbWHSu6B2NtmvE7c3pHn1BYEOR4+Nx1E2OnY6tvv/6ir4C4/IxpdTAv9g9fr6xHDIg85irnjSsHh4W4nuZGXmnKstO7oXvB9yfsgzyboBNAR+c77SHL5X62Q4dRR7bE7g3iR+tqPPs3XHeed+bnOnXNS2glZ/rAfCd2r+/v2Ff4e9Pf/uVJJw4rE/1/+z9+6O3nrtv7AX6XD/LsL49/cTWc73l1Z7zs5BP7/OXlIvsiwnK2EQ+h1Mvzs555x0JgeQ7d4Xti7hPXHz9+UB3cSZBUZT39DH7F1qbV0Kuhx0HjDq9g/Dkeb7yHUTX8ZHs2xqrzme25kttmYvvr1686scaISGEWneaFuA115uIau47tTf+Xf/tV+/2dQ4NjyJApDg/w/Zb68cebUEUd/3da39+u+v337/iDYMS+0ZuSNZV/O61r0/mp6vJc9MQBK1OOvv0yaeFQcT51OWeZtv3w88cukYdsT68d7Df/9utUYMJc0NElHS/oTg0xMenCvBuSGvlezE2Cs8DJrPI4m8pEowbe8/NZcwmRAhXos28P3eg+Pq7Luil5f0nsKQ6kUVIRGlDo6/vjWIc/5Qu+HT933odKdJ0vlTF6YoxdZN9/iKqiEENN8xz67/71q+bpgr0W3rW6OkjLUsEIBfoHut6Jrz9+w/7kgzEO+y7cpMuHLX0fHE7SgTjcmEP/GLH0/PKELRh/Mgh5JnJ9aDve0OuQx+sML+ewiECPoP+h97eVdiFLENNXZGtAp/3Qzx93YvYm3CrnyLDDQugwo+OCvk/oO2sjD3f4nk+Op27rkBOfISrBSqhpcUccnbDD33456de/fZVjOiIGLdunFKmkmFeqfv11QYdZ9r39ganViLFSZlUAyvJ1uUwU8CQGDnzRsaEU8rXh507TiQP/aZacHxqx1I4q15MGqETM6HrMnyHnj2m8J1Av6Yo/fvxxx85X7NWFCEAb/cc9c/39to9257yMYAw6vjq9Y+hYUCwCeyNPa011qlrYSyjEVSlVrmMIipCij2Tpe6PkpqRpVFWCyCAhA20eNzdihKWKRl5exTp6w3fmvSPfgQ9Xyq55nuQ8onEx3hHN9Duym5nbGgL4vds5Zmf+tkyOz95hRr+DOaGTtwsdsksRRYlO+RET4kJc6iSqkVJy/B4YuaSURSqZtBV1+O7kX0yBLx/yRMRoC1VK6jCuZTB0EFfWqgdBABoMsAJiUS37cTALaUO+A37ifuD5xo08d/BdF5HYo2piLXGwPkdt+aJaBsuZGRoQLpOceVYpRcE//eVyX+uxoQspHHsLX8oc8UNXRIilC/yS/klP+65pw5bO3VSMz9Bh3EkljVulELQaNDul/rw6yA3GoA1bI+qwwdO86b/8j2fqftNxP1ThfWAzd67InhEBzRiEMkMRAE8daDj8AHbADKj6Dz/GHdxoTfcPfT5S89/+mKb7IvtAohsGxiDQGBV/+TLeJ9FIjMHEl6WoEEURqQj3fnQwXYaidoJlY9PHYB6DBijp/oYaKin6SpCi5EF/veKvD7QH8IkTtIUS3vrL1YmoDrNPcJNxnGD/ChDyBwjAWPoo7diOqkSm/noZL0ZFDJ4hqzxhh0ISiGBwfCporI/79qcsrvwrxF8f4Gefme/fqz91iPhnXPA+0Br6NniM4CXhN5410PEAAemBejD4PsT56PX3Ij8cMNqh8+D5aM9SSAQPX4/Rw5fjy/DAkNro83dbHfDcGXXHfoyE63IASWJHjoNYHvI4SyBoZ2Lw7UYSPogVWMjqFngbb2Ow7AzMFd3W+wrNJifGeZqY8CYm0DrASZiQYmDuDPJD9vU0IT/+cT2hSH2XiQf+e4CIuwC3KBP/IQgYevDPURcRo09mUs+9EQBXUzX6i8sJf0UHSEigpRGAiBAfq4WP7RNsRUUk/KjllvaQL/PwZFVKyLRFdYJgn/gF3gtiJ9wN21qfpL2CW1mMhh/0uOxz+2DFbvdhv00dwUy/1Kq6zJoWbAcsvp8mlURf6EVKsJTLQlzXUjTNADimadpB4zzPLBAqSbTSDkwV2x8k+x0fwQ/dOpDlQa/yUjxDYzYty1CZcLDjhuHs4zsveoahHzK79Au/+Vl/SEGIT4gx7zL4khL9EVGIr4EnKSI0LujvTD6NuPvsbzMlMgkULy46FVFSAZ2EyPQhI81qGHljw2jlReR+39GvKSLgVf4Okfq8kvsI9/Skt+lOvI64JXYd98YrxTabsdukCq+KHWA7xGuM3YafNsaPf0ttw38GjwP3NVjGgM9BDNx56WtMlllSBvf/HCsHeu/ovfGS8SnDyv3B+JumKvsV8zDpNeBQKBUR+JJYKCHTd1/ztkaJkJbLNFyKSo8xx8G8zCrDqFKmVIooc+i0I+fGuNgZ27V+6I3OO3bd0bORL8QVEciUHzE1K4P+CHhgE0OUUJYy7DbPyE8MOdesjhXsfF/vuvKy9f52U0SAN7OYqPTJhx+x5X3gbWMB5H47snXo6+PybXzcRyAPci7wmoAobmD8IlMiS6VtnidoN+K98ZLutj54zsS42wu+7uBbV/O7swF5x2demNvPpmgwzjTN6L5oPs2yPadlUYVvEp8NhA35NzbbCQ/8tYlg1zJPmhxDU2UxBJwnLSxg5496+8wgriwJbgWm4VvHhOXCDTqgf2O1esOGKzGyYqeNZ4/HGzZ1GRGasDmFOuNixIUfJFXq53nWgsyF+1Bgk518K/woXkaWgeM+A7B7oNcKP8sACSGeCvmmEzWNGN2ImRV9V8beAPLDxjgyb9tkRuczm5eZOexhGd0n4a8UOrUBDVkRR9NUsOuioE1c9ruhlEceOjBELZMKgNTqzEsCAmKGRN4IqbBmmeDd1dngWMl3HV0FNFnOO3liY6M3oxIbMV7YRx2HcssyDRv1TpxM87i3zQynxc9JXTCvFYWEn3a4CDod2uvIJ4STIkLWGyGHDN6QpFL2+4wfRpuEzlVnNhZObKpN06ySchfoNcomx5X+6QpwbCvbdlmq7K83xtSNTc/GxlPFXu6yM3Zt8zuxsuNP8aLZeVNy/By02VcuMaGE7Vw2OkYEogZ3fFDGfe+8qOFa/LjqgJbt06HXCPaDl0fTvHNYZH6Ww+WAj9jciRVB0v3oovfrqve3TfdbB0LXt8YmlsZLozdH3PfEOLOew8CIsmD/8/kkxOOpUcYAHrAVdPDrnVjsRkAf3pWwX+OQ4hhxjkvx3aJlvNROGm/WrkTHiFAhZ9hG3MohCnEd5O7dttrZKONFOTnQExs+Lqe5KFPEFXoQ+5YzApkkbc55jJ2DcdLMg76N5BW8MM9zJReceFl/GnC5LPKmzInccObecVYZZxN4lRy2EJMzB2+VOkNBuA4z28i+PRE/tothrmcNCcxTwi4i5hZ0K6r0M06F5sR9JS+t2Mx+uHLAeX3HJ8D9tg29p7mqsm6xro2D6s7G1LLUoXOieGdeCOSAizpj2PL4YEfEhf0Me3ATXWd587RODxma+2DruhQl9DvPjkXnuzu57cahzEKesqyXpwutgo71MK3TuN8Zq+bn+aSjcQ/JYNrrdpPHs5Syj61vNR9sst4dJ220r8SKdb2hr+9NILMoIhmXk6bh35BphCZsQpxycHcjpgkJcE7ApDvjzjG1YJsTub1iW9FtwS+X8xnfzoIkMdG0MohsG9t24SCVIa9Kvgrwp6nKOjvuZ+dN1mOduNkZXxXfi/uObY+xmbbLa6NSCv6t8jx7IwY35iChd8G+ESFfG3q+4d+311Wvr2/kqd3V8J1kFI/N9/ebxkYu8RoRxEvQXtCvyPI4Ng0LhyCYcYypO/wMzj+lVIXHHI0Hcd4x/WRbYEPlQRvjNbtE/Nt3G3ZoB9HDoQXftB+CBJDEkrDpysYZG0dswn/7+oINLzi4I/uqDv3FtPGpD/Jwi90AABAASURBVJjeOVDoOL8dAifRqYzyzvjzYePRNsb9NDb7Xl5e0GlSlgKvSv2ib99elCnyz/1PmKYJX1yGbUeO8mY7c52wrX308uVJz2xSP7FBeiIn3Ykh/4bESq7tVjNC3kC+83wjPlbmaueR19dXvY4/T3/TztqvGxmxI2LoZnsaHI93eN6h68OQoZuwFLQ7ObwREyvrlHk+6Xx6wkeJLhryQ06Q04kxZN8ty0z7rMX5tFZV7DbjF/N5x+/O7TNz0omYOxGTzkHW0XqdiGHBMxTyR1yud7xN88wYqTIP22uaJzlOPQZcJ4Lg7XXTT+LuJwdF4ZgEpnnGrt7wlCxnwRcRRb68bvWfdXbp2G/E/J18cHes4c/b7R27sbZis7wDZ8bXiYMWg++n6vHYdKfPsD+239uqOlfESWS5yZuzK2tdoVJGqjFnmu47BxiGO2vAlfzdhtEbYoXe/IM1b+/Dvl6/+vDBuedKPvjx81UR+IaxSUF8HuOZICRnHPhlxvaTTtjXh/I35skbuhCyCnIxDMDvHGhckXslrmY9f5mAqpevM/QacGhjDvXhiRTytZIrLa/H04zt00GMAIFOUrCuWfVYFxzqjLOfP27USY7nGznM8bPgXx+mPr+ccHPXiI1TKKHjP6v+/ftP1k+b7M+KrB2fWnfP0fbtO759Yx5/e931/npozCXM7WMsYEOGKvovujydidOTIoI576wTPjtfTrQ5ZqpOrH8cg+Jy3D6/nMHtAOOIOck8bzfsg91AkTBBx97isg8dQ2c20X1o/MKhoudI2+bnzx9yuZIDD8ZbJddeOBD48vXMRvusly8neM/oeGdc/tBPfHkwJudzamKdsFyKXl5mffk6oUPKBzCVXNzFhS6W1TQdB9SIrnLsrcjpub6UJA+8U3cnzpoigvxTRwyv67sahxSlVM3Lidi6AVdk2YcvGrn4Svya7gndbJ/MUBYgC7S6TozpEdsi2mgrjO1IKci5nre9yf+E/E9P2BxdzsDzl6LLc6CPhNnxeYfvO3JesdVVFT+f4Ofc5fzpWLkTLydkXMgpC+uU2+0Ve73Kh3HPzydK8jMH652DVDFme+s6X846Mz4fOBfVqbIOa+jc9M9XUHEj192uN+5QQEk+bMTHoi9fXoAn7idV2x6bXZ5nfflmmPT0EsBDpxOHZPbv09OMbrMm7JGZskyBYSKKfG3Mk621YadpadgiGW8Fmgu0LqpLlUISthbecM5+JXdTo2fGyvPLWbf7K/PuRjxfdEFXt8kxif6+3xivP39cial3+YDgRl5pR6pzkNK9OOXQLTg064yp739813cOBH0o6Pi53a+yzBmhE2NUXKflok6fK3P5n0BeXbGbc92V3Hi9vhNb92GnE/nmxDirddbz8wX7Vfz7zmHkFXjXHz++gxf6+u2kbxwsfRm/8Vf1/DINfRy/G/Ovx4/H0Z285VxzsCaODBXytuP9DI+FeUOsi8NzfG4SsfCAq5b5K7mt6fXnKsvdDvugDv82bGG9XpiX/ae9L5eTHnN70bJM8vwWURQRGrSx7cQ68uXFNn/W5fwF+5yBJ337+otCBRuBG6FxRYfOQsw5xm+6MZ4Mzn3Onw0/bMwFP36846dXZLqh+4QNFtX5wL83Xa+v7FswLliPfflinmc9Pz3JcR/IMy/Sf/7Pv+j8FMR70R0/rKyrb7dDV9ab/s30G+9PIo7EOlq2DcItjCfHhOsLeWleqhbWxL63+Bfsema8Gt/55kw+OmPnDo2O4f/gUFnEg220QAuScOjq0G9+AL7/ftUf/j+Z2cMzH6pol1BbTR0IdT/Ycvh0Yrx0bPiTvN6ascGl8O3KeuTK+GxjXpQs4wDNUj/r939v+u1/l/79379jyzfqNK55kZZlZs1IXMBRgNcwkcK/Eza/45euO+uZGwdzqCZEG309Blo/8J/gx5gcv/3eabZErnPZtLE229lPKznLZad64sB0QrTgcLqzVnBO7LZdm4bOv/7t2/A1VNRh6ni44TMfZP7tby/6+vUi+2JeQrzy6gqPK+0j/pXERmNcW/ZdO3sTllXRGVNF1k1c9pvznuP6cUpJXDLeUUDcDb6OgevVtsEg4Vo68nFfCnmdwJATw1wsdRlLu26shzxORnyA5G4DICH0FWNRyCj//760S53YPKkwZjU4a1wdQ22sTb3HG9QwRYoUoqvdd9DLQqBTFgibFuuIRg7byZ+g82myfeclZbvN2PzE2lzYe2WPxWG3YzyD4CX7nvdIl0ImCJCjA7li+NgouGI0UauMqk6FY26aqs7+C2Gi2XIBDsUN+hu+t+wGTCNeLwa9QKkRa4zTYRPskjjHcNDnbhnxXcfIE+/YC+NvYm3sed32NU+GxZC0WzjzViigMc+TTuAvjMsTuTbASpBnYn1hLPu+ZA79KrmjlKqIIl9BPR9ZvtY7sXRoR/gdmVbizLZr/RBiSZjeEJ776HCwLjCe9WQJaHIqpcg+mMiNiQyZyfMCTErstnswU9/pP5hK2rFbax37iqo+YNgI39GqNK6wtWHI2Jg/VmWGFtbTB+9VnTbxZT/sHOZua2ecN2h3mWVEaMauFIOP0YMvushjpdFxI5ZW1meGDcfZHuJyn0jJYH00rg67Nu429gBurPN3/OcKzDt4Lcukij0GJnJbDgpQBtchl12J6rIsxzHrdF71P/xPT/Rv5KFVN9Y7G+vXCZsnPWXM4MuBE8Ed0E2VkuqHsXyv//ZlxdznUWJY+tuZD7Eez//ce+CigfuBrogYKBGhyFTwNCBCCYTrKMXl1gdIybPQuKO5aR42IwQbz26KCPFR+OG/AaDjxE9pjRSKCN9QL8g32VkG4z5o4wY/DKzHV+O5G5Ah6B4R0JEyNEoe5aukB0v8Wef6gDhdx4DxT3L5/lEvJQR8P/oSAJVJ1ffGMbjtT1Agc/CC1lmU9lHaF8HkJxK05TOuwNPH5cFykIkNrnq0++4/hk7fDZszXrW7XxcaSxGhEnpclFSLSv15IaxtFBHohA2QhzuBSn882QN5yc48gaKgKtwIRIQiQr4e374TvhlcRlvSntg2AhvQbF3Nzxi+t10jAtwi6+wXEUOHr4IOfB0kK991YrMBmamSiV8auu56hFUoEC7C5YOX+fyJz+AyjU8IbiKCOAgGcA7Qx0U1E2tVmAeJC9UlOphvJjeyjnrwjRBs1VHIEB9tOwfcYgI6eOFPbFaIj1ofNAc9kFcGvfXv1lWFZNaZTI5BK6No6BVdCU8+yCSVEhZFEZQG+PljW3Zk8P0nBDfmaSjwti2GDUE0aqPd5Y5NfS/LWZCa5wO5G5NCI6YedjzwD4BQCZ5h0C2JXMnEQ0czlJBNKlVKZBXKJjjiiojRxq0QAXqMBXj5GTTqeHaCBa+UojQTGho8TWfgKUa9ZesQ4aPAOJEC5ZD1i/A9jzQGbTyND4+SG90uX40YOrSzw3rAw7jB5B3D5uhD34wk/uX5A/izI3we9MV4SfAGWZotEyLzwbI8i6vbhgxMx7UnnYOYasR0Q/cO327BwM3oQzzru/NCZyZuGv1xUGNcu09mUcXAOzQ8cRztGHp06I2x0mH6+QmRcw7txKP7NmTxhGXfGSUzNXjQB1FcBTB+iMlQ4CON9iyF2CvUuK4Rqzt0G219lOZrG5QSKplCRNo0+rs+sZH1tIwuM4owErbtYxK0Xay3ZWl8GYdi0CgFGem/f+h5oCfiqk5FJmMQV8PGQ45MZdhvx8MuEErXlVBCR1xJp4w68CyHdQeNFn/QPGKMxTsvVaZpvSYWNy4HDZAfMu5DxgQ/S8h2Nb59nCV5LvIVERTYCh3urKYOZHWVae3Ew4NWh1aX6wV6kjMi6QaJMhf53Qn3DXtnpkrBLgj/6EuA0KfSZ+LFqhRh24d/TK+Q/0yLblqWRVNdIBzobzd07chlMK5lsw7i6lSsxM7uMYLM5lXYtLEtaEZe8VK1Im4gTxm0xWU+BXukb3hGTH98p52FJ5ryzPeHHQ82mQ8WeY2c08GiGryN+NnxIfJtOf4frIO+ftEg9Gnvajiu00fZNbHw9UKZ7shFH5Aa7RvxsnFv6BDuGHFHlxk7+QUiS0cW94qHHsg8zydlksR46Q1NOvYQJFTLDE4xslYWkBvjdMc28zRrnmd1eB08Hx8+PfxMx0YpckXHiTs6mNM0TWrIYj6200x8TcCMrydebvyisUMnYGcZGy8zO285EUE/wUvIIl5UJkWEdvMhR4gOGbQBJXO0Wa4I7lPjasiDKRTguG1ldb+zOK7klVqrGo0H9CgUpkE/uuhAdtvQ8k0stk3nnY19v1juvOAEPOZpJg5m/FHkGBg2QM9G22D+8WXaWSdlmagJ9Q/7RBY5B0/4pxDPZTw32o8/5bKsKxuf5j+RB0opxEnTjr063iwYoDMk7KODOcWy2/5SQid08AJhHWuddOZQpTA+GnHkja2dxX7nfsQkcWI5EZBPIlcooBGRHLYfbKAemogVsbl2ECve4LmyKX1ng6HhC8hDv2qe0JE+UlVmypue5tkH8U6dFJFyW2bVQV9xlSzUGSr2dEzOiqi0VMqklOZlGiUT1KPkO4AD2SOC/qmkdI7d8PE2XoBWVWwmEIcNiTe/WBbqLLftb9sHGzwHMbcR09f3XeKlPCIUAfDyb/kdO42NrejC3ylvXC2MBee5jh5w14Qf7QfjrsjgmCDloGfgU43LuoYCeQObzaNsONFxeCNn2ofn85MU1huAn5Ahctft/i7HcVI9ocs8NgkS+k0rsh/4cz6XsYGaGXLs7OhlG0z4/sTL/jQLm2hcdkul/onNzGc2DL0+OFonsqSFjfCn5xMlsRTEJbknIoaP9xFrCGYCvNxGoB+C85F6qANCx8bGxu26684mj23Y3aWBQnudiiKCWIY2m5YHuW/fAl02PT2fodFl2UBRltA0TUAFZvpN9NuxaRs2dNxlSjO6nNkscbxLXXcOCwt2KIyxLNK0FB1sWFT8ZN8bp+GgnfE0TVWmcRw7dtvYFLozB3VN1flO45rniu9j3DfyhmPK8dZQLOlckNPyHsQDqR4dQqki8e0XYG/8Ol5KKcrIB9BPIfQ+gKaG/RuGtL1QgbG3K9BhYUOk4u/OQYTj1bnSMs/zopILJJK+Yj7fpAjud0oxbqoWDplbhz66ZhShrir2z1JgcYDXlZEDluU8eL5xqOo1V4AvxnwHs2QKNPmyzQ7GXhap1qo7G8GGDh/btWOTnTHgTYid2NwZOw3dqJb/v07nUykGz1JCBtTkWe6O7RKwfB2dDr1xYFjrrB3hh82HjaRSJj1dLjpx8hJK9LYNd0r0H/SLEiERHXqd/LmrI0dEyLJYTsJSpU5SpBiK8NjxhYgDceV4Nl9YskF505VDSvfJrHL/UlLLMul0PhEzAe+mG5vWZw5PlqVqwtaV9cQnFO4DZd3XkJFDZ8HcuDO0bI+NdyfbcMfO3kBL7HwwfxzMr+4X0BBj0/RmNqyd03xg6PzuwDGtAAAQAElEQVQjdA9irzHWDuIx4cmjRC45X846n8/wxB5H08F4tn3mGVnBCwk92qBg3isbmsZ5evmq8/OLEuTldFJGUYf+jQ22z4O1hc27aXLMLQq3E16bN7EYi51B0RhfDUN29Gjtwb9z38dmqIQJ4C05f3vMGMcgJe4JDgkuCnRelkW2++XlopVDlQ3aG+9zTy9n8JqGfSLxw66VObRDOLFXpmjvgNQ4+HJOXbHzxjrHh7AH67Pe+6BNMehkFngmc+GKXKsafLqaKvlmQ/e3tysx0tToENFVWaPRhYOgCxviJ93fJ/327xxuYWePu1oS/qEzfkhkQiJkpH+Dr3289xGn58tJBUKZqVLK4EFHzdPEM/KDn1nVbM8mTWygIoJ8JXRLmYbcEUWFnCdy3zoOUsgRIAWyBnm9sDYsKX35+qQzB5WZqeCf5wLfZ4T6B49KfGRJ8uOqdw7LOjIUZAhVKM7KmClDlqOWWQHu6/tPveODwzkE2RNZIuEQ8XjHQvbuORcaR2ujr7Bv517EVxYpjZ/IZV3Qy3O8eTw9vaiU0IzuQzZonhmHE75xjKz41XnpIAdN8H5hnpuZt33vsdOJC/UhsgIVcpJsR9SHqfWg0TkXOJ1Ddd5Up6ZDPym7Fg73zxzg+r22VghYXuTcGDMbcWk+Piz0Dw54fHrt6TkAs5FHOJSE9b7f9fR8Ju7tl0NRgHolfp4GeMx08mpEyLaw34TQtSAsgtr/zo/deQFb0uSPeqscPBT9+//xB4eF74yFqw7mLcuZEDK+sDlU8cMqYXPHQiV+gzXRfqwftq3ktoV7TFJ3vl4lrcTsXcN+PDXmluv7qut718pYj8RWJVWwSa3TKJfLouT5QPmDPF7xEeIT1zvjaoOK4JGaphmYZD1Rmbqgf5J73+HZ1NGxHZ0ysVkw9zT0CsZBEpcbeq70DWQ+j3IhVxgycjw/PZ2x6zdVZNmJi58c6F19EHcIOo35b1Nm6kSO+/rlG/cFmDTVk0JJrBXkCXUCMKLAN5CjqHsdwxhvCDjWkswB/q34E4eOWQ9F2VSmqo33qYMxPi8T+ewkx++NQ+g7Y/NyeZL1b/jp6zf8/8ukv/3tF3BSx57abhdkKRK+st93aK3kII/rjTz7/npHngQnVKcCSPaluBp2c2AgNjhdzl0NX9jOlTXSNFewkvrGfHuTD9t33G3fTvjQ9ssI5rqTvn3DLpHDd08c3i7YeJombNAG7Mz9zQwZDzcOFRrxe2JNOc0T9Dd8dgfeJXJpZJH6qhN56F9eTvov/6+z/uXfdnJR1+Wc8uF0Eite4xo6NEVs7/4LO/eJ2D3kuCadaSF2ynTXr78+6xfb79szb7ZPKrlgV2kif/XeiZObvn/f9MdvwTkiwDBvrFf7+CE6xGnS5ZncjW2vbyn/KfSfrxt7CNL19ay3n9LOnKP6U4Q+sSn98b3oj98L8XfwfNcfP3b99vumHz/uut9d1/XOkH+l788/xAHvhhxl0OnMRZ2souGgolBip05ZpeMr/IreiJGGvzx+MoN1z4xe0suXJ/zxRb9+edYTa3z7c2eejSjjBxP+/f930/sP6e1HDJ6OPcss1nW4UxEhEU/+ixvBPGy3jXbsIebmmonPq2oJ4qYpwD6I80f+17DfcTQldDyfCvs2niNC7yhc8O+OXQ/4CZle31a9M9785+vvxPy2d0VOqnXSnQPrnffWZbroX//1Sf/630/65V+KvnxdyJEnFcbR11+kL9+E3mes1Zgru377bdfPnw1ZKvJN5IldlvGA9k/Wjv7NWfvw7b3p++/v+uOPd70yf3m9dOUg/nS6EG+TIiT9BTp2sT0vl2nIUGpHvV0n5phMcQVj5V1eL7+9vRMfN7V+KNNEpI1178r7z8p4WBmfph3YVB27ka9ta8fuzkDb9wN6g6giUxHJc2CXgv1nSZVYsw86OeoOrDoj11f/8NUHvHyZsMsJ/IqcMFGqM7febvuffYVO/g1zXh2g+fgcR8eOTRpioyO3iKTr+0E+P7Sx73Fgy0b94S/oRoRsG4tpuyzMjwvxVzKROcmTs0qBP2KcyP0e/3SBTyfuN1nvZlq0R4TEus60CR/WOEUn3uXOzK0zezBeR5+WQK8O3QLdQAKNK7FnyRQfua9pruP9fx+5oRF7M7kpSyGc2/DPzvg4iOFOLjmAO2vA2535sdkHUhYghazHwLeehXkRVHg2ZJiBZEwUcAt+7/DatWOjkJAvVadUYGvrVVjz8CBfjTHs+eHAwEwV9IHeUjQvjl2N63Y9dPW7M3mDpQS2wmvsz6083/FF5ECT48gmtPkKtnat545G5QNAQejj6KJq2OcT1/hJnLqkVb53n5W12grTw7qEBIrcJ/1lBkD/8FlEaGeuWrH3YblGveA16+vLov/xf1542DHBSTnG/3elAgp8OtJHhiJC4jOkk69QRPjmP4SkzRDxjzgRPBv+w16CG4DkyAirjpBtlBGh+Ozje2A8Ukb82eLOAyBBOTD+/BpoGQqCzAa1wyNpDuCvH5jzga/gL0UEACKlHSCuoGOE60OQfECmIkKf1+dtGFchP/NNM99B8R98OoJHxLDDZ3NE0BdQfFYN2UDVTgAYHDhu9P2KkzeS2U7wNgLZ9X8Ha/Z4Mi9DIl/Cw7UOlJ2BZyzTjwhFhJv+K3DfPyvdgQf3+aTFo/tim1BmGfcamvVHHXSNa3D3gwnJg02+/sIyIh59KU3fYH2N24d+j/aIHNRtnIBGhL+5+fh8PppfRCgiPloeReK/UlKVhUxSBs8JSgRfULa+5m1Z5Yv6iFDJT93E1UkEB4mmA9JBQugsOmHGJ2nHAhBoTSO2TM+VkIGDtGOD1Zu26OU6Q60kRZB2Jh/7c8hBu/V0J8jRKtkeo5qnR12Hp2V3Refr75+EMB9NJEwvCkMf/wI6CLUTOwdJI4IKuh3HDiuE5rGRqDwJVNsp89HzA0/0tR93EvdObNJJWYq8qJuMD15AT5SfMjQE30jqQbtohATJWqTlrggqZPB9V3Lrqgb+Do8HqZB5PjYJDuzeee4WZYDxk44GQVUWyh0BWMv8D2xrnaiiOejXh1/90mr7ZOZoikj5+a/19onlEbQD6ICT8/+fsT9dlhxn0jTBVxUgaWbn+BJfVtXMr5HqGunuEZnlz9z/BU1VfhHufhYzGklgnhd2TkRkppR00wkjCSh0V8XmHrExsbAs+ttlXoQMRhcRCviyPff9ju3v8qK0MTlh3jGmmht6bzhLgMPPHZk7SB2ztTAYGRFtHUEaxm/A8jnwRtCrS5161402qiJiyGY+IqgwDDi79cLT+jA/B5PnDi+WN+3j8BqRylJUatXMIn1ZGGSnmTrqwVVpk4JBuaHXroS/Qp1L8N7hr8OP9bcwoJakXxbZ3zY2AryhKfTnTQ/7l0sW89iYMG5glmYWMstp0TTPgqTCfAkY+G/4rHMfIikilBTj3PaNyRj9AUs2VCIlSKtOhZKynNYP4PrzQhd9FNFOocHyuDTed3zwTpyYFp9CNOAeXwHyah1ZPyyoShY1cB3wt7Mg3CilpOa5jJIZ+vsVEZqXCd6mUT1wQ9T8mJMHFX6Dgr7M+9Af+QO2hMqRr4y+xmz8O/H46C90sT/aaIxIRYQMk5ky334ap/W5E+8r48mVvORJhHm/Ey89UqVOig/eIwK7H0MH7isuy9zwYfPmvNGwvWPV8lQmXLUCxH1HH4aJSHlCGUXq4OvGTZmxtUvB5wvCTdM04tD4XOw/n7IZt9/vHCZ6Ur0yITvQO2TGjcjEmVgEruSKXfZHw4sGP40f0sJcw+c6MWA/hKyKebbPwPiEXSu5udg/bQPgNmhuxL3rFhbTpRTZF2ylA8Z2dDHiDJk69Mzjgc2mgXPWxiTNOjYMqlCCO4DDLIP3Bg33cXuB9t2T4rGx702vCZ+pKsZtfrxwp28BxzxXTUsOfD6YqOTaUvjOWZ3Fxx2+HfODCH38PLD7nbnEer/qxsEWaLHNmUXtk+5snHUy1Jk4PFFuHIzdWCjGUKIUEZqxUSR2RHhujYt644nxgRTkLfFBNb7TyNtNHcXXqerizVcaPBG/Y0Mf7BLGuiNzQw8Tk/epzhCACPgSxBW7zMukgHBEaPLCBDtM8GI7H+g6giwdUvsone7e8LujgwefXV5MJPWwIvuXfWDiQM945nmSS0X/AR1IK7Ow0FtY/CzKKMg+y7wc6HAd/4pgVZagfdLComlZZt5nzTwneDbeaZo11YcPOMYCPBEwqdDKwmdZJhbYC3qZsMOs5VyRr8i5ckUnRJ5OLMYqelHpWOcYedW6EteQh9orB+WOicaiS0rVMknqcl7ciXPTbv4XC2w02Dd682JdWln4h6oiUkG/UXgXV4QUEepWKgrtTSxmgYsqXJ4445s6cSWMWKc7Mdlbg7KU7gtvB2NOJcas/40x0aUdjXzV1DBGSamD/E6chIJF6lUNP+9q1Hd8Y5VjfWMsAUwJLcMZv/UPOSAPGX9mezyLhq0KPHhjg5QODiqRXyrgBQ7Yrh1aknWXyOVN7IhQQGPhUOXEAaCFuRELOzx3ArzWCR4KNENv13fdt5scj3UumhjHUIfMp/lX8OXSpRubASsymt+g7rMAwZ3a8assRVmlZA4nxoEAwYnFvflb2eDdyakzPjMvFR5ESQ08GbKO59n+E2p9oxzqHQnJXStxvKE/YY+JPGG4UgLRmpwjIqX9WLHJNuo6vwFXEaHg6XuDd8eUbRPuQLFubctSUtNUtTOGHGxge1NrR+ndMmQOPjzerPBvP+n2JxampRTN6C2wxU4igF0l8A0lmV/XTcT7CVssHKjaJk/PCzFzJtYqeA/difHhOykZdiJWfIgzz/bx++AJdDhZUopk+zN/T2Rr/cB2OYpCMt0btj7w4wYkoPx22Z4NgB6Jr+y6Y8vmeKIONBpjCD5+ZxG/4+MTecRyOb4tj+VCpeDiHh+S/TWYt3Q8SWzCnMghFdu4z9PTgnwFvgL9LJrqTOw1DsNW5MFnD9FWZNwRoXH5ib79HhE64YvOHdfrdfCswUCjmcJBg7CB8Gcqxo2LApLwFQpq7vjbQp4VDRGhiFDJAl8zPM3jW/SPCFmXiq7Ihy6n6QEzTZPqGAeLaq2juC4iRn9+eUrNCpbUP4p149g7E3/Nm7T9wM43Dr9esEVXh25DB5lVC/MI+4Y4aBO6vN3u2sh5vRsbCH2H0MeMHlZ/KfgDFvHQHdjDsWf+4cs+8PLyrisHK8IBbFvFKv+LJKusgbfLeqKk2HB+gd4dGQ4FOIYeQqrwFQUfZSw+yMsN3lCgAh1lAhAx7FfQaUM+8+2N2w7+zT6N/tsQoelgnsdwAK9ddZlUGLc85u/k1p04K6WoTui3VMapZeBNaLg+NSs5IDyctOFvnictC3XEfymNfkUVv+vkhq/fvgiu5HjqCJtZJHJmMEa01vXy60XHIY2NWw4gvMY7yIuRUsOHm7qW0xlfldZb6L6GDtbLnqdu16AhxQAAEABJREFUxL7zFyByOXHQcwb2RLmcL5qmOnzbOcbF8X9mA9P11qnj4suXswK59oYd7cNq+vsVfAQ/EYGPwBQyRAT8LsryyEMdX2s4TyVeK3l2Jpc69gL+O3bwuDwvE2PyE+U8eM1M7Nt1vW4jBjsJpeODfdD/iwdIIfdtwNxWnhQB0/HhM+O451Wn81mn5cR4cNONXCOU0Wjfj12lpCIQQJIP9zd88wk9+8D1tJyx00xL6sBfO/nz7fWGjnfqhM7dL0b/CORHnjtzOucY2NeOnVq3QyUUaeeXXujpwH9XvpoMO5DpA08K3wl0J66g0KN1+hgP3/jTgi8Fzxtz1tttHb5FCzj3Id/GpmaAz7Jb3gcPXR3+3M+27fD1dn3VwRO10mb8EMd+B+vjHae731d0u8FDUFIeT6/EuvP/wXzBfFR8aCLfWNcb4/LOWCTTwWf8/5ikoyLo73sU6PjbDTK9Mt46TFxvV2jcdDCmhUJdh5CeJ3345kXG7VcXt0+MPVOt2FFaiP+FebRt6IPOjfH3IA8cexm2qnUafrKiM9xJuKUiikpOqmWC9p04PLQxX985dGscvt3Q8c44LXJdZlcgW8NnrZvbFQ62ot4XNXLOO7pZ0X0D+YYf7PiMcIQZviICGIF/H/hNA2EkdDBNswr54Hw+KaixzJaTLnLOmcg9zull5I8u0CHHDdiU//Xq6OKf7h/J/T7LMhe9vr7q7fVdBV+fsJcGkeS7sg75wuHjs2q1n1cJ+wuebI8bevrjjz90I6ZMf/a8wDF1XlQYb2/Xlfz0pisHdr2FEqINmZlWKMAz4RdZhLw7/O7oSbqhoztzo4yCb+3oo+s4ROmyvW4cBvz6cdXry1WErJ6/zJoXqRGvJ8ZGj7EHHQx7J5YjQrYJEBK28bOjB24tjMeXy0X7vkNnh4Z4PwY8ZtHPHx7bUkGuFf4nXyH9+PnTb/ALFu55PqGnJ+bJNxV0GNEVzJ86eaZUYnh8S85Rr+i6kyeW+SygBh6R57s2ETJ6B/UZPf7v/++znp8nXZiDnJlnnU4n4Btj208dzTHX1cHbM9BZh7b044+b+uCzSXHn4JfTQfg1P1CXZQqlxtWlFf90zIp34b/938npvOD19HoDP/OrK3Z5x+ZX1lozfCVj1Yrt78xDG+sXljy6Mkb2Dm/wsRInNwbJDYN7/mv9H70B86773uB1cCKNcePA3nfd6G8fcLnTl2HXrMs/iQDzNCt6jr6O4TsAHZylSIGsFi9x0+T7dJrV0FVDsYbp+MiNNd66XUd9IC9dJTrBMk8rouMLxE5IwZG5aXb7TWxaTiGGRkWYfsADT+JazElsU6SW+ZRCAueOjOL9TM55enqWeA99XMiyMpbcGYOFDQ/0RVrQzpjj+eqZA82O/2gI9dHn8wGbhr2vtov5Kviy7XrA06HLOeG1wuss+83Lr5v++P1VYo4troW5u2P34P1QyLRdOjwI3A+SvNDub9tixf6BnOIiZHR5Sub8i2byB1Uy3Ol0gd6F10a+LPjvWZfLiZgQ36lkvdw7NiaP7/sD/+MXDONl/KD/FXxdtk0nP3fsPeTl4JhpgirzBMH3QuA73j0nXdh3kS+jcAkp8lES/UrJuNy1ssdh32Bappk+l6cFfBLoBt/OBc7PvXXyzU5eWumz4perduzp9m3ki00RoYTGvEzofwJPqjLeFA7HIw+l/wITY4JzmXzBV/C0LzZ88s746f9NiPCtyA140T+EZwHFDTwf8MU7dxDvkYLvogm9F/Rg+pYHVpTIOTF/8jev6K/D86EDvi3TBG+VdmFH3IwYpJ1UcRAXNj0k1DpE0beoQAUy3jvjZAcmoR3II3VogYX8XdEh6MF1yHDOu6b1KMAUoZscPNtGlXHMeEzLpUOPG3wp55oDoqWYEFRgJRCkZCoAbhi/lpB56uIJH0G9C49xR0pud3nEbZOvwP6A65PeaO8avrmwRz7NVbUWZZHmeaLUgacxlqzsyTLlkEKCFeACf47xbjx6/KjjpA/8TZYp9Lj8brv8f/6/F337x6o6Qfj4qmxH02fpCN7hMCIVUZSjhIw7+eEe75/PWh5tETyhExH0CX1ejz6P78fvo+XBIAzAlY10wPRncZuJ/B0etPr7Nz3HcHXAq+H9HRGKwXc8iNDmF0ggH4bEBn5/1LWhHH87wF3nAgq5FOT6+3dEIBeJVuCh8Dm+G/pqf0OQGaM/IDz97qLh0MfR9Vka8rrfTgQcWHXwgRARD/jMlMuQjUZPJvzufn4/sJm/w4SUCoLJdgP0Q642ngVPMp6IUAQlpYLzl3zg18dlEWBdltvF1cYlcP9Jk2TpOnxRruvuZEBKdwPPWu2wwZvgKOitcUXEB/2ARoG3ji6OR2JAloYeI4ryEy40YOz4wzfRl/2jEXwPWl2ADB1l0g95xPVo0+CPT0U85DSsi+tcTCczFBFKJknJJCJJmIXBIaiXQsJ/PvHxoYiUg3NCRosLS8jQdKAXzMgzxuanSFyZKV/m/WGv48/EsgPv+gaCDtCO/Q98A3Lw3ZG7aUfJx6hvsp9Ydhf3EUlxBx5VqKE38wIamWYpRQX+QA0/nXb37+AU71J1e0nAOzHRqTcHMd53BhTL25kkP3DTB1q9N/jZ6fO4OwQ7BJoL7we8JnrkHvYzFNUa3+jBmsxSXD1KRuIb4xWddB3I4q8EthTaKBGjF9V+8uA2Th7At8G36e8o3nzvZP/2NzwJLpeD9jsTuAMf8yTHfSJj9A/UYOlrmZQlBr/G/1nMgnHQ8lmFDm3Hg2eT7RIRmuokBfco/BipHhdfAkQlC8/Af6qmacEO0KSuW7/Y0HxZr6bndxSD8ps6PtBo3+Ff4O3Yxn5gmS2T6yJMRbx2ujUd9DF106xTVUE+KaHvuJOCP/4Vl2mCFn00+kuR0sLG8jJP8FmA7OAjcepxzUwypmlSKalMgN2rdzV8wb7lNucAP7OU0anRbhqB3kst4J2g1/8sxlOpL+Ql44Ao/ngw8WExYrnBEhTQ6AE7KaJSQz6Gtd3yAmAaB7542I/hp/dj8DlN1rmL6E837m6+FbLtjDMiFRESd0Pfbo7gw0WPy7jX4UtCXsG/lFEUESrIWrLwrMpS0NlOLtjHxrn5ubFA94JfoWGj3psCfUSkMquoVoeuZXyUMAsQ5knFxuKm85ywi/l1XvQE0L5AtSYmVZ4w1DqhtzYmiyuLEoHZOnWfiACuwmNhYrGokieyFOinRNuO7u4sfDbLuN/Bs4LnLuu3QSQU2EU6iDPromGblcWtF1b+dgGE9mNMWL3ZP9rZbHDsgR58mw5idcgcKdAOObOEHnwWdNugvcFnwu/EswDX6XfoIJ4rflLgW0pFhHwdIPekz6XBX1coorhJmULWMkqhrytDoZJFtj9v4H/AFPywostplK7CwjmZbCZjRKmGSSaSiwofZfAg+JWMy9+lWKaOnnZ5opwpdD2pAJv+gF/L3IZ/IhN8+5DuzuSuU5f4RJ0KC5gCnYm+BTwBf8Cit+6/BYzcJSeFNHxpt7/zbhrTXFQnQa+rwvuJWJ5maQLnzAZNJ38ADnTKtMakkgWg/dPFfhURUjRlcb9kU3JhYX/TlUX3O6vreTohX5fgQ3Bhv7R/WC77+IGNDuR6yAtEoiN8peHf4trH+NeVUZQmQp37TnWWdWBdXG8bvrJj74YOJvSx0CbdWcyLjYszGxEV/93Rif3RdjdvB7nAdHbqQauCnXrT6Pvr16t+/XyFd/SGj8zo6vnLSQsbGxZ5p+/KwuzOBkNmlX3D/Ss4HrwmKJP+feCblypv2tY6oQVo4MkdYh05E1Av7M5n2zI17MCi52AheR80pLe3u9bbAa6gc6oij3PV85cnTfifcVClSr+Z74mFlliMDz6xhXV8YgPEi9tlmaAxq+Lf1iUsSMxDOrra7ofe31c2wa5a8TPBre0VEcgibejUmysbm4kHm5D7PdmUaWyY7ZRDGweFHVzuJyU2EaVrR4crC3LjvHkDnEPjbeuDRvvw5WmaVPD9zvc0z9gbxYTg9QSvk2yniFCHafNp/ftfTdS6sLBnIc/B98JGAc3EWRtwC3jmZQZvhf9mV0VW/BGgBWd3W6K8A5/L6JqXafyrBdvah4TLqWs/Dvg89Pa66e1l57ni47stCF8J7oKWJh1bjE0+XHpsIjw/nbWQg+dpxkaLDg4xfDhz87/ARv51beR9NIW+IhBUsMZKZVkWzdPCF9+tCzcR7JIn71rJtSs59xebcqh31BtwAj48UwLNvu/I34f+IoI4uOvHj3dkWKnfBVb4qTqwCapWyaoZPT0/n3ViI3RBB9bjCX/kvIA6t0/0K7IMtltjY2b409Ossw9Y5grcpDOxdqCvjfHET+cJ5/Yd/d4YL1ZKJ6+Y9pXNVh8+rPiZdXHAWglpyqIOfJYi2waVKIP3qMiwywcoGxsrV2/SEiOB9ud5wm5PQ46GzuwfHX+udf7Ie5sipTo1Crpho8Nx5g23EQcQ6ZTC3H4mD57YFF7YKJjIhQk/D/qTVtuNzcXXl00H+bVjuwkaBV7DBJBt3w/sekBvktssy80x2NC8N+Cvjfak/wy+rohJM7QWNuuywGOdtNuGvQ37FnAnsl+vN728vOqF3HSgY0E7s0oK4cLE7asYEoiFeeArLNqnJTTPFVoN25sm8QMfzoE7fJYS8oabN5UrCcSxBVm1Dq843TQ/+l4uM/6+64K9n58Xff12kmPknQMXb1ACTntHrm3wHOH+Eqwh4x0boA8qJ2Q7nc9ynvRc++XlTSs+EUqJElGV2Nr+32DEcu7ogkb4XGQfLYy7jfma2w78xD4cEfIYemfj9hcHAyuHFcKWz8+noY8vX+H3eR56Mi73uZGH3jmgveKHHe6npenyXGSdvL/dtJHr7uRDw7ugDjbV7lqxZecjUoKq/PSm7Qu28YZSBEYUjWzWmo2NnLiwYeP/lPGXb5OSOcLb2yr7vLiC4gM62/BE7FnXhglQ2PfeX+/Ydpfz50HMZoQS4IiUZR5JjTH4YKy0Lg1z5tC7MBb5HTXSt5EHmkx3R0fTJOI25f+MrxgnrIsVvw5ixra3bRpKwmP0dD6pJLFvfbCBa79bOAyYQHImTqrHHA4Adg5UaynwFNjpWTO+YxhxvTMXeGdcWYmfjTzpp/ma6qxlWtTagb4Puc70TW/07ZOsw/f3nZx7ANNkfXaFzufLOMS4XJ7wDeYZ+LWot38s5KEFHsVlX58YEwvr9aenkxxrX7/NQ/7LU/nwD3I146P1afhEt5l0VuePZF4yQ8Lu9jv/qyFvLM7YdUZ21CO6aJornXYd+Czq413KCOK5Udeww6YbB0ZDt+hqAKB/fxvn29tVDu3IRJIcejG9O/n0fDGPUufw4Youf7FJ7r88c2O94FLAd1oWZUlliP7iWYi9PmgaJmmY0feCbmqdwN8pbRT7zg7f4vI83T5+uVyw/1nzXAUkPnQfsritI6Bzp/V6uhT0uKix6XHp/GAAABAASURBVOqxZIYPqFtdMJzUd/lfaTumPee2jg/yj7/N19vbqxqGPxgEpqmig6YvX79C9yT7xMoY8UKueL9eZTljSBdynrf/nzg4gW1uaOFLGu0J7cImupC/a2fO0ttMy8w4fdfrr1UvP2/YZNercb+/q9aU89rz10V1Jmehr1omeJPery/6yZwwyVESuMUvj8S+ydP/aeMXcN7XoHUWosBfR2e73sF9wJf9SlwbazR641cLc4QTNU1BDCfj0vlSdeawgrMJPX+d4GcBLuQ8+/r2xrz0Rb9+vYATX2l3XcjNjonXl5v2LcFTmD+csXvonXnjO/OWldh+fzv0+mOFt6p//PaFctGXbxX8s758OdGvw/NBjrgyz1n1Rt45yCnn0xN2OA+7224RIYEFh0AvjdJ1kIff36/IutEm+K36/u2b7LOXJw4OiZtOzs4iffl6lufRnmO4XDg4ev5yhoeLTsw/jH5jnVGyyr7x48cf8n8O2uWNvGwXXfAv+1ohpp3jv3y9aF6q7Ce/fl314/dH+ekDUWib71fy807nfW/weyjLrvl0wGPI+flq/pnP1zqjky+a6wW4RKYdXd/0iPdJ9m+RJ9+dw4nl0+k8dOBxxLnNfiXy1u16MOeM4a8Hh3qEGzZZFdC9PFX95//yBdqp89Mk21wcaL5ff+nXy09VxmLnkpCvzpznHdse6gTDTtzYt2zbXz+v2hmjAt/x3MY6aPjZGZ/AoIoMfHBDt1/o26nqum935NrlnLLeV+qb5mXW09MFPiZ9+/6sr98uw07PX541z4syCjadgHkWSFRLxfxdV05/9/1N//W/nTXhu505PefCSknZ+eEO9H+gc17HHRFyLL8yTh+sIRrzKO+p/qf//CxSF3374CnIB1FW9kVu+vHHQf4XsiQwCzxO+vodHvqB7qEVKYXU8MNGAv05/pPQoYhQEpylFPJTpSS2PavEon2rw66G3/ddhmnMa637b78txF7qy0d8LBxQXp4TvUhPX6R//KeLfvvHE33O+kVMvb8cxNquV3ziX//4oY7wn/9IQ9HRd1dnbhgq+vXrlyJiFJQoTMS7FClN5J+pSHdyemJT+wrupQvj1Jkcax8EE7G4gnOX/YGeI9Ycg8ZXWfs9Af/0JTQtBzAaBbPrynzH/xWXEHI8oYfprifmRfanmidwdvRyCNXLMB04lwRnw44TupxqVVgW9iMZAoDftYH8xPrrxPr4dnslbrvc1pvG82DeYtr//Ncfg4euXdN8aDk3KW7a+6Yv3xJepMsl5JgqeZbQVwT0eLtczkOODh/HsekgDizvlbmF+e3w5H/1+vPHXde3LueAf/0fb3p9XQ2m0znAXfBnPS4EywiZt9YbtE+PduYzkFBJyflpmu1nAc4NXDf4v0n0E1dgtIagmUUKgash+4Yv3PROzt+2bXwf5NHKvNW8B30m5iNGgdoYU1aZ5x9/rPL48UoeFxdhjM/v6Lep1AP9oBf8sHL28Dgo3DXiHnuULLIMsKDMFOKAQWroZEdPK3nKfJas9JEs97LMOrFeLjlAh+8JwXFX2rEL71YcKUIbc7+NNVdnzVHLrIReZsi81Al8WYk90+1qxPqB3MbTh48cDwL07a0r+KKrLD+pVphYVDMLMr+C9qSJIJjQe8Dbth3kKvR47TrWAlCoEs+oU0m78USUofuNXHhnbG2wX+ukUhKRGqVbFJ6Sx8qd8cX9Mou5oT7kPgf5g/Qx3mtN8ENAAczjjghFUCyAePJOCpJtNXQegmZXZf/MY9yJ+bE+UJyx3cOfQkFd7x84eez4h+0UANOqBH+E9FnS8MjkPubP9Q2lNeJK6Nj1tUz0A5DGCDobv4tQGU9u3jRwLqyXCWLkPuSckkI/4LIMthuiq8ID02j9b//7k56fbyrQIa0J0L+KfJm6n/+T4ubPEvBlYYKf9MdHH7+6lAwlLxEAUizkgcQOnKRPRCjE9YHwUyhR736Nem4+YxQgH7cBXR5f/+Y3AkNTCrr7e0P87cP0jfuzCnKiyygJoN//3ma/CuqtLD9dRjvMGdbfEaHgwyVBwqcSHhwkOwPSQ26sPjry8zf+DUuNIuCdTmDis6thwRi4qPkEcgt0EwHt1JVknpFys4sU+rRoRCiNjye3HgVYxfgjLrMRKQE2ClXjdr8Zx/IEvkFvYzLgQ4eIUADs9gHIT0RYNbx93CFFhALeeZEvvuQ+DnZ/2wadKO0fPSNywPs52vlptJsmnj2g3CfAOU1FpaKrIvGpiFRQ6DJuv/szIhS8WEYjCFrNg/EYt4gORFGCJEuRB0PLi7iokF7urxAPegYD9UHC2eW+jYDtBBENf97GHRHjm96w/ZGsepdltR/48Mb0DeZykNCdqFxnHsUP0NA0HhfQuf9HaejEsB36oi4iBv+l5HiKy/bqH3B8yqB+ZpYPvP4KhR+UAc/TeB/44QLfExCQkC/raBr+MCnC+g5FphQal18tc4PYhkwbPu/vpCGAnyYPBE5NgNMQCjUybYNPw+70Mf0IWrAHUNyhR3/zQyfrBoYMJ66I4PdxG66UJGEX1VplehEh69cQAb0cvAQ2bGMQurP5upOsQWkQRcTHM6ErU0PFpisFf/5ON4HNYriHDiKAyJAvy7OxUWQVBs31A66UooSHzKKO3Ds6cnGfQhskJONxAa6hy+4Cg5+0xTXeIQWYApoRoQ6xESu02y4lH7RCQc1fdwSwlgycrg3aI6iDzt0DLoOpFxWe7DR4pBrcQKKGMmhJg2amKjadp6JShd5dQoaZpqqCPM0D8C4rUiVTESH37dC2zwXxV8hfpYSyaMAA9Ngc54BxpdyZfBi+AGA4x77tG5FMpnZsuetTR/q4Grow0Z2J5c4GWYNehPAJ/KJOKiV5L7I/18FrCtFU4aUymSuZqqXIl2lbDzv+af2ASiNeaUyQukQE5Lr41Se8eXI/wwI6bsOOF37cJenAcEhe2RUR8ECFpOCP6WzMKMe4gR38XWqFR3QLfyHRr8FLpy5lvk3Pupmnie8H/+La8TP7+p2Np4PVgfXRP3EiZ8mUoF94dw5Mvk3PanTxpG1lY9f9N2LGmx8dxzBewYjtPXPo4IJr+Sa2+7CNJ6vuu2FHiCBjKrPQLh3EXkJ3jDNzpT7YCDypImdmjG8js1zmZ0cO4xk6ZoKzYxPTPDGzmZBZf7tAq4JYyzyxIXCSN9MWNhoKlZk5aAQ0jD+C71JVC0/bHz8o+GTl2fqdhf4mush9T8sJ35k+7NyRo1NfxvcOfwnOTAhL2vF/82safDKx7AMuAqVReWD8Gz5+ZYHo2K2lDJ+c5gJ/Bbzu1SXgA5zGa9nvTN7v2MF6cTnarhm+3R4RypIK+CjIkDxxIzZTDnw0QBW6D1t+LKSQp5QCfGpGV36HSfkyLT/9fTotMi5/Rwje6MPLgcwrG3rzXGkKYKBNfUjYvxPLK7nWZdeOvUqtmrFDRd8RoUipTkWoYhQxph7DLxJdhJKN/85youOIzqk3NnUs+0Tc2s8zU0Ah3wa9HVa7pFRmGe/2m5KGofrj7tDw2D8NnQm6jVzSsLNtmSrMLUqmFKFAf8l7rdOQWUG1pOJ69MvruIMGy7EslTdwNrHZ0eCrI/8OjQP+DhaQqzYWNebhdLrodD4JVAPHnQPiGwerNw7BLeuBjzf1Bw/FIA0dbkOnw6+gZL27JDwaIvwjeP94mo7x7Oh0ZzFn2tt+V2Ol09Fp712kgg/fDN4p+O2BrRz3nUXnKOjMG7Y3DjwDupUVW0ZVKRN+leps/MAqOucT2gUWZueEYesiXEzucycHrfif/da0XQ5y0oEDdBaVJYHNlGVy/n9nQyAiFTEUAH7z23Rbb0MPpllQYCmpCZ4qz4JdntgQmbBv7xgC/wk22jsyH9CSgj9VmRPMFmx/qGQlT1S5T4R9p0ILupJCf13BR6lVxf6rBEayLYau0GXCex3tD36HnKN7olupAfNA2JWRSng/cYi2YnvbwfJU/M98W1c3ckN3H3AEh1AdOwg9yUhgpiLzgb2sq5XDrDsnLBu5dsd+Hl8jGzSkSi6r4BXXDrz91DI09L4fd/xTJs3zjkyHWjvQsTeBb2roELHlPOtyEPMbdnQP8w9K/KcJMHTRKLta64I9dLqw0fg07NnRf+dgNgJJ4LskOm4iRh7wHUSR/pGSp/0nIvUp/w5d81xKkfU8TZMKeMz/3UkOCaapYMOihw1szwJM0AK3ZpA304E96G66EWtiA9hNAelpmlWwrfub7h1f7XSY8WXXJ/aybhrxtN4OZO2DF+va9RtzqAOdzlOlXoMP9zW/goCfxm39AIa+4asJnpElCx9dKxs8hvFnQG9CJg0fbuhxVkQBZvtTLw3HcUGt0IMIMkYgM3gtA2KJKjagVuS9yuPNil9l0hJdnf62jRTIc/ALDnxs4RDNpeEL1r0+L/RhOeZlxr5Jntu0Eo/NSgUmHoi1kec25pOGNX1v1Fg3f8JB5tHWyGs78JZJioB35DXvtsv6kROBAk2jvSlLQWcn/Az6+Pyd4k37NzZt/W4WTvB/4vD0dDrD347sK89NviDhB/jQN2OwvxcOns7MJaz7Ru5954DCPDT0Yz4DvZvGQQ5xPImNz8Q+IJHQ18rBzI04Xtd3GdeJA5CZ8WCay9DxGwc+G7F5kIc9l9xZI5huRIh78GM8AZ1mwamJCDYqV93px6dcv/pfEWG/Su6dpkXmzYfMJ/i3r8Ge/BcrYFv2XfcR+swSsHow/oMP2xjfKMFvdHwnZRyFXPHl+Unm/8oh3Q1/vJFbVmhe2XQ2Tmk4j8zm9XrTjz9e9YtDmRVdSiHLKXYDrcf7mKt0aqE/8ldRyUWYkBIyTfNtXR/oXVwlE1+ftDjueE/0XOtMrm6y7ub5hCwNyCb3m+eiZQF+qUOOjvDr/QbuBf2EIgJaMz4zgXdRhvNKDHwgoK6qMl7YXumcGZLlXxi/Ooc5lmcjtkmrOjEXmjlIAaXc1/RzfITGH94JGXxtHT73WRd6XMZpHGJMcn/ba/NfIMIvEAr57ipZ4GnGVp7XICedh9678AF+oMSbTmyEL6dE3zuoQl845IG83nwIa+PIVwftI6fbts4nJYPc89Cd/fuG3Srjw7fv2J2N//jYHTQu82r93pnn3fAB4euZyZyaeTVjlyk0cvtqHwFPh1FT/Pbt2+A14LUgzzM+5X40jzFhmiZN9TGX9gb7nTGlljpkD+xjWaxnwb3wG9vdPOwYoR2Bbg70S7lu6Kwrc6LvjN6+wNtX5nP4+XaFvTaKaVlGEQtU/HlnSQVfgb9G8I7QHXmcr15f7vK/XrONNP4/nRWdIzexpo+rMf82Th9qPHKN7X7jAOIM7KyFjfl5IbeH+eij7vTR37qwX9Wp6pmD08xUpv081cinid5KKch6l3WAW5MrG7br+Dv4T2eNuQ0ndebjoE+kdHk64c91+PcNu9zIz9avS2P8N69PPiTEfuEOlKkumiYKcTZROjoXrmb9pOREAAAQAElEQVQ+hk3BnYM/wdtB3ufAkrnkxPj0WUCDL97BU2WdWkXx+RaS/5PFJ3Ksy7A543YEDbYJj87zhD+f2GC3n7lYZvPiuDw4JD9Y1zcO98zT8A/8saPaaS7K2pT4tkk2OpaCn84ntd51Z7y+3wAE/k5OKqWrlFAEOo8iwNHXoeD9+r6SQ29Dzx4HnPfe397xt5U16kX27XmZ8LUqRdevXz+Iv533Jo87oJSvp6cnPx4FOXfmMB4/Ov5lHlxsM/vzsYd2bNM9R+KwFPDR78ePX4qATwXm6NBpPAUvN3i8EuuM6eTlL1+e9KC7Y/vQ5XJSwFslri2naV7OJ+yzj74TY+Pl+aIzpTEZ+Zd/WfT//H/9C3mrcUBWtI7/jPimQSxCM/Fq+2W6qsHrHVlnZeEb/Vp/EnwCqz+v4I0O8OG1nJCt41d//L4zH2nQAj8Qvk/EyQ1fDezXMWhDR42nwClwBnYJxUPnknyIW0pRrZPWa1DTaRX2mYeMKErmdZ6TfLMosXUlx3/9dtZU4Xn0+OtnmSb6PlMxYdJ5xJfnAwGSRowfx66IGOq4eh0UCZ4FXe6QChEe6ER4sKSUYA0cMzn5SV/Jy1+J78vTGf4nFeatnfmD59L2iW3EAZ0UEsVi3/BXXlU5gHL+sC09Pr6/7Vrx4yt578Burg/GqO8cdPtfcvp/e+FcKea1B3myHYK/RzG+X7/e9fb6Rl1Tx2g7MWz6jbG3wPT5fJaQ4syB1wkf+f33XxxqAtup5r5B1/9Z3NCiCIwfNDCWLeQ4x7X7irpkDKFFK2t282vbWo7XV+sRRG50sUbz0LxUnS6TfLl6ZS5VysxnVTJfGLRQ7N3zphT5547/73J3gNTptDHf7Lxwy4edDCnE8AOkYP8LstlfjqETOiBnkJfdR+B2mfCDAGEpFX84E0fPupwZF9HHRK5bWRNEwICKdsaiPhjoYqrCuLMoY5baItvwgVeD15KzpnlWGLn1479kAX3hBzIO4qLCo33DNgv8zn8hqDAfk+EQKug3LxO0piGXD8Qbjtdou+ETN3zmgCdBYyYfTrUozCs5b2fNsnEAa7y1Vnx3gp8JXJVnqkxNkNTG3PCOze6M9xvzziQexdXwlQZjrtvQ88Z86GDO0kdb1zt+gRuL1IrNu7yHERGq6HPChyN3CT8Bzcd+QSijQD+1nEIz8T+ZLwenEvkOyq6Z/suSMs+lFEWEPlhCx01Cd0ldJc+Z1wBnZ9/iIJ8ekCTlaievHhD+tAedBg7jK5n+HMV6tJ52y9WlUgK6PDmoD3R/gHBDSMu2o+edmEH1o69/MAU8C9wT/arqVBX8+YQpmYJVg45y0OHOfp7nzSsOu6H7Rl0kdJHb/BlHKYCHhAhjjNrQfUd0QGl43BGhkin3SfqLy3SpVkE3fOr8dOj/9r/gy09XARMwGjCUkkLCSTpOiNyyIsTV/fG3J6/jdr2TkRmi56j7/HGbiwVxXUTIij8cda5wo58fJSIUmYoIJUVcn/T9/CyDlZAi+ZEIiU5pgmW+pOAPOUcp8SaBUll4/6iICIkW8wJDvkcZ1UZOsTxmj9fR5vdHL4muf9YZh9tc9D+57HgRqYyiEEygX/H0dylOakWf9MQ1+OBpgYgzBIzRL2lI8EQ89GiQz2L6Lsbj8sALHEnNCdg6iIhPcPjvsuMIPv6s5MU4/l7c5bOkkbgRuIgg7QV8SZ0B2kHhZK8/r4R9l79kbhiojyJFhhKjRMCjlSzxLaGO8eRT5s+D0XjvAAGblIhwlUzc7W6iVa52Sfj0tz7A5OvznedoB8C2a3S2/7pY152E4X7GQxM905/yt+iLtBr9AD5IAgAMfiPSr/p4jHf/BH2MxwmzY5gsoVFoiOA9i5ICO/qPVygilAEMhQ/56p2I94u6IkOu51f/vsAoN3Ye9jEY7/ThDTEe0KGUKBGhTzpZsBn0Ooxn5KgvGCaBiYhBxz+8qpbUNNl/u1oHrSi87Dj9kBcgTC6XAJZmAMRGYX+4C7AJsujiOyXeOzaA9OC9oTNxgYZvXrgjQgK+kcwTW8fgMRRJCZpoA0zJt+EiimhEDuPnNXK8W74IOnD73bC0KlRU66wAbiMpm85olxTgdL24TLswsGYE+KTQ43J9xOPrINftlEcLvx+8BTwFQnZk6AweSU6Y8INUgCtVsEFBr5WJquO3M2GmSY6zSts8T5rq9KdO9HFFmG6nHkJW+t/qO99Wp5+Zj4aDwSsiGPhnua73pgPbRYCngwOwQZsMi2b5+rc3UPAUMl6Hg0U9kMff1mcp5ADw+DDcunC8GU9E0M/4oUdH2/ngab8JeLOc9j3AFCYJaJ1mvyHbeCgiKClciEnezgT8ju6qal3Q36QA7ICRDsAO7g4foKHWv02Hdc9rZshFXJ7Q7EyQUMPob+TJm/0zmUgndmoIuTGB6pFCVEGCnqGI4JmjZFaVMYmZVKci2zAyaRPvj6fQaSlhNSETM1HeLDehBv858MEyTyYPUegLPU9ICP8CkCdCO993ZrfW2wEzAVT1ZANeCrpv1B3wa9lnJp0Hehg6MWKK+x4IG/AxLZNKFpUoTMbgP6WiFEOIOro6Bp4QbNJ+YlFzloJ2oHoLYpomeEv61zoro1IRCr4BRE9NpRQlosxL1YnJ4IGvNYpxZkglpIhQZmofdsP7sIdl6+COoA0clbgYPkMebpRKHE5TgD8UCVlynmVm3soEVAIV9V1lwOEzVDQvithAaMg29MDTtqRJxt2JFwm5umTalt9FXBFSBG1N8r9Q2tDNRv+DQq3M/9P5pCIAaesu3YgCUanDjzJShivYsiCTaXqj1bECavQn7cjecI2IVCnTh94XJn+dCfaq4S/0ffQ/WEwfen9d9f620b9ou4e2rcukG4Id2H/GzhFF7lOgnRCzrgJDL8uiklUB51Jqx386vIoSEcqklFBEH2U5zSyMLtQDiy/u0LIOhe46PoE6JPchFppSNxZN1tfwOeo7OAcsMorL9AEduDubWXY+872DGyuowK953VhddAhlFiV2hwFV5KosPgvx1tm8DfCHutS6glhL8FfgYYg3qQeFlv1P20iFRZYP9w1gna0sPu8sgALeM1O1Jn4/of9DO7nT+ayBX1zmq5OnE7p8stjb5MXuyqHEut/gAD7QXacdt4F+18zhxMTGBFV6eQWGhogYtr0j453YPvDlpk7/poKtJxRUMuU57sFCYWOz1bIFRDv9G3pp8ASI0ojpGfT3RtfEYrAU+mZF+NTjX7inTmz2FhY3WaDTd42N30h6GasU+Maj0D7wN2CC/vRlc6ASV5FJHSWKQvTtEioiz/LCt7gcjwHKhl9tfBxD97CCMdoH3mlKTdiwUXdf8QIWOUPX+NM0zfK77X8QGAmPz2yu3djYdL1x6+O6cWCxoh/b0bC2DyRGPJjWAXPzXHVik7Gg14D/in3F1VqX/QvOVJEtC0xz0/Tn3VG2dVLnSUF7IZ+NPA/fNAlXEFqghIKK9iFrQ44OfhqUyDrjtwuHCSULujoYU7p2mN5ZfLe2aYK3qczgEKUB09UZi5STstThj9M8U99kvp3fgQSmczh+Q96NelGaqyX4W9FXb00RUsmkHpzo0zps1G8s7A+CFzYE6+hgBm6SYHrUYdJSoJ9V0zSRA7xBcpLwE4VU0Ie8ocFCH1MrkXNaZvk6sOcd2Q7G0Er/uZ7UAVqQoSJnh8DuPAJ9WNEdGzZ0F4F+sBlswpP5he/uQrxwgPvy602vL+9K9LgsRWdyU9Jnb53Dzk2///ip99tV75YdwbMC83yWA+kgRg7ibIMPp5pOu7LqYHxYLmd14ogm2e8afAn5n89POsjPd/ws4bmy6ex/fVmtJoxv/76ykWkZkv4TvmvddvhRaMgVvLjNRejW7TvjIdKpTlXeSAtkgAH9/PnKhsoOzcCW0sohTCJ+RCiAyVKQPQUro1hP5lNcvQe/UiV3GDddBEvY7aSgb0TQh76t8NSIsT/++MnG2jpoXZ5SM/Y5QBrRNc1FqBmcTR0BVw5nzXtHtqcLm8lnl9PIf29smIOejaE3dZypoPeS9p2Q+ReX66VQREhKnsIiTUdH0dT4/sy1DZvYLupVIg4OeFZMilLZ2HjScsamyPT2ftXr2x2a0rxUeK4qJZinNNk21o3pJzpJePLh6rvlUGgmp03k5h4hXA85bprISSd8aiFXqjc2m+9a33eNf61lNqkLkB6MsW8c8k4cOBRi447Prvi6oigiVJNSUhP5dgHnhdjf74057E0KqSOzi7j8NA+Nd/9n5XskG/VPKvTjVftxVxk4E7ypxmbXvgU8d/WUooQaOJvAkDBJXef7xpj2vrL5U1O2q7iutzf67ZZAjTGgNd6JCetoIw8fKGLfN9pTNw63O4cwMxtyp6eTyiJ4epTLsoBzUdWkiQ3bxE479OzXzg/TEgo2ASvyT+TMUiaVUi06dtn1/n7TjTi9EVcdX7AgO3HWLUN0RYiCrAiGqrWzEXwwl/NBnec6Dz4bc6FVLy9v47ljA9xUoxDIDT/diTMwSYoPnYd24JxvhPKOQ3xLGUUnfMob4jtj1jt+5YOhM5vUJzaD/ZeMunmThv4aRLo6Xx16TR1/3bC/Y/mJQ5ZSCrbeB14BF5qJ5QY8byNHdnV8wHQ7xgoMcL2uemWz/m38ZQRw9i7nxIr9An8yvGPwdt3R4Tbout65WSkVfDzyEdt3cmVDX+l/OdsnzRiv5syc8YYmQhEx+jdYaofQ74FNrjqGbtbRvjE+eK5a66zz+cTG+CzLR1dy7ZtgWQux8oy8nXy5kQdJiUr+rNebNuaBgWyuK/B1I5c5ZizHsTdZrobvNezksuBTfkKcGx5T0J01s1mcJYQK0OQuz2EW4naaK++HsjRs2PX2cpVEJ/JFh+7O4WGdiqplRzeV8enpctY7vDnHHfjIv/zLd335etYCjYrNLOvkvBcTmPCJ5STntg297Pin/3Xz169fsZ3w35s29g52ZMlYdGdTfvVfDME+rz+DNmmalpF/M5M+HV4DP3iHT/uOaJ+VWWnDS6gyrYbPu5/jKDnsWWYBE/hCF6mA/ofu/ldVu6iTKrL1CCVPFWAjtUyz7sTj++u7soeid53RbyUGef2wPQSBzZywO7FELLbWdDAfgdKwgfkGtSpwwk4uG3NRP3/9+KGVgwDntYETdAVcOzEXxFNGwtushjy1zCJ1qgPotmNLDh4bOmrALDphT+WGfe/I0Tkgf5L/ZSzsKsBjPpyX7Ot//PGCv3aKfSG1IJegd+aAHBbIB+9655D0wCefns+8v+Afm8qw7wQ/ffQ5M4YtKDdL8D1rnifg7oIcfIgrVBkzbvi1eRd6LFm1kYt+/+dPvf664ht3TfWs8/mrEp+x/jKKDOt5SuC0hfitJeXy9esXFXBmJvbZJXJQP4pCXctcdWGcOE0z9pICfTuuCm0AYqNDnbqICrx04N8RKeOSUh3+OnlI5OKMWXfy0c0xRxxurLPKyUfzkAAAEABJREFUmf7xojN+8r/+38/6L/85kfemnfWHx7fH2NvAs6ujuwhphtephL6hx69fqr5/fxqHsUwTdHlCZ/D7jt+8vK3613++IBMWyKIJGf7x/Qvr/1QwztzvN3lO8f7eyEGH2oFE8Ou63jfaDp2wRclZrz8lhiV84iQfSop1Xk6d7Jv68eNQAf//5b8Qs8sE7zv4iSs7/kH7H+/YBHyqjAl3/fzxjv0PXaG7Ep/Ora1J9qvn50nnpwXtVnRYObw9aZ4mNYyNWVTIFzM2KSUHjYDfK2vu3/9YdUWnr2+v+vnzTTfWj+KagF3OVeenquWy6P3a9Ao8GkW+roU5hXNlRGglhhb4vzOW//gV+vlr1a9fm64cNmM2ZK34mfT+etXGfCWw65enJ/32/VmLx1bseYLet69POELqztziIJ+9vmwi7HUjDxGG6HGn/cC3Z/327Uz/L0r6IpEURafLjPwp+86yLNj3mxrKt45cbthWKCOsX55JH+fOX38Uqc+a6qxaQl5LRojvqhNjgng3P473DoXvv100Cvx//37R05dd54txdIPqwlzMY7rU9PXraRTnhI4tNK6OPrZh27e3g/euC7x//fKNd+lOTF7JRVfmar2PDkrQYzgpNl2w84V47/CiaPIVEdpZg3Tk6uQo91uxK+GAvkIV+xtHpCS4NC+jkJNxBY226AIN+kt10G6s58e65HnX83MBT5HxijFJCuwOEOPx66+if/7zqnfG+oCfA2MldGYC6+u3Z339LdHBZeilZOrHH29aOfDV4H+VaTnXFOyBypBj1401T3RTkUoGMhdV9jrqFJooM6WQA11qBRNIANMFv5znSQu0SxT5umP3nfFOWdn7auxzHNrICQd1fQgk9N5GjK34J8OjDuoDX/Aaq8FUgOpMXjd904OiDnyrADPD1zIVTfBheh34zCLHpf3OdYWPmqFPmaZSFMF3dlXK6E+dmOd07Od+jRho5AHnFynkiy7yaympyJSgJQw44Pnx/PK+NkXQhgyWr6FHWCU/Ek/krg37dCqbCzAgGTaQ4YhNV2VgazdgTzN9wMSGfw2S1Hdo3fGPPmh39LcTa6YrVXirniMjr2Cbm/yOFuljmnevp7H/xsFxTcl5uaKfBDm3QDli4I25R6PPRL6c56rv/6j6r/9bii5wwJ0I6cLr/+HdEc7KcGC67FYCla5zaby7zgutPwswB8VM0H0o3LARoSxFZlj0c53+dvnb5c8qa8AIXKiMcIXLRwV1vkEl9IyyOsZqBELju7lJESEb3TR5la8dJ97IsJ9l571R13uDrQ4OF4lPGfeoVx9/Gs7lfjvebvmMzzDNTgHJw3ioNIcHRjDcfyxt8ErzwG8dGt5P8xgp2aARASb4gMB4Bcg8mcYnTr932kcZ0Pro+/iICKEEfV7GuxPALl740HU0+Wm5XOyko5KfiKB7wGdX2DFHnXlCWN5N17wcIBvyWEsgsyy8yvwCPXDUWuQSyAeIHHQ7E2fjANW4I0JJiQiNq2vY0751JzE39Ot64zCIoQ58zTw0GPC3g6KSbWxz0zZ8xz6dIG0kih2aGwubjYDaGDSsQ8NEuDdv0HTfOlWS9/xnmeaiaZKSxCMdD0B+fZdMZKu0z5rmiT5JqeN9mXkykOhvl30yMoZeXG3SoFCWAEfSt2he3K+oEO0JrLgs/vZhP+tQQaU78zDPkbxwN+S1TiynQUbbBxzNigh91lk3O/ZzgjP8ncXvo+wjQaEOCSTH8P1tJCzbdUfvhXi2vFnKwGdbHsSG7dWAb60JUsRgUIpqndBJ4T0ZCA7d7zv2JQlasCGQxmU8EaEsqYodKr5TMhXoIULw0InTHf42cGza9o1vbAKzOWBCmVJQkpdSUvOEbWyHoJ6SwNlHD2jbf3ccsqE310XEB9+FJ7wCsw8dHTKbJcuQoWQqKQEu6/HAt9yuj8vvEfn4gjfLNfBsd/iF7/FEDnTpfFHx23n4WTUburGIf+jo0AEPCa5i2pQJXRbgjXPAgCOpd8eOge7MYjb0WzLxJWQHPnl3MUN+JnLODPrLMo/Bfxr6CTl+D+y3Uw7oNuxofDcmrSt4/e5ivX+221bGe6CnHV52nhFBVYruyGt734e9DNMZsTKrTLtOk7IU1akq0/QF3D7KNuJ0V4ApIgbMNBVFjBrVOmlBBsvhEhGyLe7IfifOe+9yobusG/vmSi65M5D63bAF/5rg4YFn0jxPikz4fvhUKHhvg58dG+/4uHUycPIT8LwMHhaVTKCliNDn9Sd9hSJiVBuH6d+ZENBdFfkj3BbY+tCIQWRYmc2v6L3hm8bjYjBDPuzUyBmhhcm7dTGQf/zYxvNcaUced/iod787dnS826ckN4Y6kygpFRHoYGYiv7AoK1rmRQX+3OfK5smK/g78IiKUJQd+695w9cMnbWNUQYzuxLjjcxcEKHoUHtbBjo1WeDFO4zdvgUJKpqY6q2Qd8EEdVfr7hWnJIw0ah1b0aHzWj2Esm/W2gtt69veOX5rOqCe27Fvm0306/ti9EOC5I9tDPkh/xK1hDnzaOKyLT3vZLhXfyVKG3uhh8qOgHikk6/jEQtmbZ6fljE4vTObvlF0rE88bGwxXyh1bbx/83rH9HR81XXElwicIbecTm1XdiOGX9T2L7gOfCaCE3UKn86KIUOajrhGAK3hv+NEdPVkfXizdmLjfodNw8wO/jkgVJpWtS+5p2gOevtbHjv423o3HujDejRy2wrflXsgjM77i3ua34gsHyO7ANJ4bceN/WTpgWSSeWPTN86SNxasXbu+vTaxh+Bb5oslXJScUFgs7fW803pHBfU70X4i56vGxJKBdiKyFBcc0zxqyU2EZXIZumesZ3xlbuF+HhOW7IxMqkiw0P5k5xhT7idvso5a3S7SGHr7S0XnXyiFXycIG0FlPbJIUZLbczyw4Ia/ABtM8ydfoDw1uKcbvwCU510jOT6hJzknBp/koxX1j0PJiFReUYVZ0frPxAZymqlJCpnM6n3RGN2c2rpel4g+LJvyzsZo52orvUUd97wcUdtg4gBGLxdTz11lfvy9siC4640PWe0TI8hi/FzV0kogRy9LFL3cjXvyf4Xvo65B1trExOk2zTmzKLeQm0Sci5Pfz+czif1GmdOBTDV4i+BjIJb+esNEZWU5swPo/R6hxBWPiqg07QladH49BnZd56KAoopBvDkrTjrIauDsLvgjJ8lRy/cqGzdvrncXrJss0M+ZaV+bfY67bXW7ArcTlPE8aOsC21mO1z8E8ZJF1U8cgEaHPq5REzwv2yMHHHR9x3BjXGwdl7ncwj7sTi3fmW3IFsrh/592+aNltR29MP2w5K6FxEAc8hk1m9Dv4ykrbjDy7Xl9XdJpCdEqg70mlCF4o0yTLu6PzFd9pEGqDd/g9nXTBLrbPSjw4z185kDCs62ZiaiNX+zswUKOvbbQs0AXXDT1tyGIxOrbe99TtvbNJetcLm1sr+XaeTzpxmFJgqEHX8PJiWR2b3vmFPetVuBhfhrmxIXaQm2yPK5sSp9MTvvlkgBEHd2S53t6xw65lPqN3ciuxseBzCzIty6TzKZC/oiO64Q/7fpcPoHzIY5kgN+6IGM878q/IcyPXXJHtTt6R5/zmFRDb/4nNz29sZE3zRP69y/JJgc4bvNz9qh3eDjZpC/5iH5rhJTkQ27ZVPogzfR+wRIBUKdF/WeCfvPz6etPb21XzMqOzRaiD1lAtFXsWrcjo0noX5sCFQtZXROhM7F4uJy3o4HJ5Up1mRTxodGzjchrj0FmZhU3Hq97YaBTX+VL1xEbZCd1N+MuM3ROb0DTuiNC379+0sGl0otzhwwd5zo8F3hZonvEjlzoVBb3uzOF+/nzhrQ+ejNvlhm4dc/ZhjwWjkLsul5MaY1tjvbYSg9f3jXF+RxeTFvipxLBl/Pr1WafTBRqTVjZHOj5pPflACGJq7cDOK/boKiXRy0VZivyfNr8yj7H/Fb5dOutDx5bzybKknp4mma9jxOkBftt1F+ILTStS+v79qxbGG1CjwxVaN+Yhdy0fOnB8WE6XeU6tHMZ2M0g+6gw+hAC4UmFkEbR0Wd9ncuYJ3bqf9bigE9n/6HP3fIFNnhubna1ZypB9xG+ZocxUpBT8RKB/nisbWBc2pE/gOWPXZZl0Q6fG8fPHG3qig3wZvvhFJ2Qw/Zn8637TVBkXLtj+aWxMus0wYnduJU5u6LNiF8Oa1pmx/cwGbWVN8X591fv1feTulVxovVrnB+sL+8AbB+mvFP8nNm0boR/YRv9FmGfIY6aa4Zl73vG5O/OWG/lg5ds26l3kvje9cBj88vKu9/eVnLKPGHSbFMSIpIhRb3+5M+9YHWv0uRHvpeSgCSqhamL5kHW0QaswB7FtBDL7iA93Vvw3ArzylWPf6ZUDt0byXdCzdXRgJOvHG7gdnz7ZthwSfP/tiwJ72b4n5nPG4NIMDy+tdbM6fCLG5nvVDVmd63bWu9frFZ97x3YHcKE6VZ2Iu7D9o6DCqpefd/38ceV5A3aXbR4ROsGbdb+ix5eXF/T2wkb0Sh7beH+VbRrgMA83xoAVfm7k7ytlta05uJ/qpMvlAq6FnFTgo+Hfq+SA52djbItIYu9Orrvphq6cJyAvX4muC/6S6GAlv/748RPaL3K751ulFOJ1keNrRrazc9rTaXzv5O/OoZFjJFPYadPIZ6cnicMvcfgTEZjqGDgu58sY2zy+RQwG4eeuG3R//vyJjnedGJeswztj2O5TVjb5BW9Xxp/b9UB3TTcOdG7E3hWdSIHMoqSOvQhUwsX1/to52Azk3rSSuw7mRpblO4dhPvypjAXW68vPqzbyojf/Iw9gb+C/81zl64S8C+OlOCzY7iHb7vXlji3h4y21cpjlsWtjLnRwiPTlyxfZp07Eq4ifM/E+TzN83ImFmyz2G3MP+80r/m4Z7vjTHR9YKXfi8kY8OWd2fBzlqWAj67eTe4afMmbcsesNnfz88Ut9rBeDp3QjH92ot52TTqHQDw6I/b1td7U+ktWwxxl72Eam98YYd+w788FJJ/LTidiodVdnnM6cNdWT5hl/Bh+GUgTv2NjrhSs5TIqRb4M89AOerNMVHxXjnNss9xcOyQJbFnzq8nQitz9r5CD4XMhzXxlHLpezKrnKugv0J64At2W6ktv45HZNUUTyXkSokl8ObHHHlvv4tuos9++//6H4oDn2DDmEEj51OqcuHBCekNM6bYxxvU3EHvYnRsz7yrpP6tAQONFbCB0sMs+SaQc2PeR/Hfr66yb/703eXw/8Tvr9n+/64/d3vfx6FCMJcIV2wnpX2Z/1v/y3WQwvHPJKQZ4R7R6/HbPv7+9DpuEDCuxyGjabxl/iEe+hr99O8n9q+YkDVJd5qaAICXjLDzql7STpchH2gR7yzuh6JYfc8JWfP3ZsLNkmkdK8TMBW8E/Uh67EmH0RFUr430qAjb7ka/vNlbllRNDW5Udgfz7UW9VKnItwC5cAABAASURBVGrYP9V52i9u9k3Kio87BozjBi/uE1Fk93xlTbCTWyfmLc3rJcabjRjdmXM3jL0ssypt81SRt2s/mnbqr/DmODc35qWDdOPg54acLrVUWcaIQMbE/06yfu+MP+/IcbV/MTZ0pe7sSb+/MX8EyeZxpwQ0u56/2G8rmKUAToan3JkPzNjGB4nHmKts+OOuldhemRPN0zL0r4+rgu8L/q6ABno1zwxX+JnfBF9NEYecX1Z0fWJ+daYEsRIRtAUwoRtjguPvJ/O6n79eRx3NChuM/hkp5xnH/r7vg3rwS7WySAWdlMTwEXIzapQ/Rexdwe0xFnDqEt66apnGu/Pznfn5jVgx/Ere8l/Y2smDttHqXIZeD0hu2M655WgbOKiIrnmuyNAph9HL/TG11Mcnz6CIfEaBD5Z8A9bPWmEcnXf/ZUQ6jENvcncntp2vjMI+dYe+sXX0S2fwgVOp4BD4xgG1dRvZ9O3bWSfmSSfGnm+sJVCFGJoZy0QcFM2LkFkDxdlwboR+9BOVphZKOrlMc9GEb/I54DOkoWfmLdZTpKSQRl0JOUeXkpqnqlFPx6STS0iqddI8z4rgixja8a2dONhtLPVRfzR02DXeJ2hf2HMY4MBTq1DKMXKw74D5RPodddZfI7YipVFYV3Xy0GReJGwlBWQNn8CIC9MpzF+kShZqEpiA/1Qlb2eKb+GHzT+8wxi+pI8LdDK+guyl0D/w49a0s7Z0WRmrbbeOfjVK6CA3RxSFUhV/pYs2r4GJ0R190F00StCJCHGjs6qKsxR0S4PujJcr/mDYxk8n0QQNoeBX/MKHWZVktrLwwu38sTEX6b0rAhh0zgsw5QN/kUl8yg2IIZC/q0MnrasUsCGPbxkR9HcBO7cRN5DTIBeq/sNNl0efTCWFDxZibRT3dxmdAIyI8Tp+eI94fBu34Twpdo3xjG+YNKzr/O13M/54fwh9oNiGwtzmEhFq8GxFCnE7bX7v1HW+Q6EsqcIkC1B9sCxfgAy+ARNg6vTtrhwV+sB7YHScWn9dBokAM6Xh8J/0zD4owCNFxKDlD+P8LLUU6nPo13pw+WzzgNEYQD7xRTxw8JBC9Av5SgvBy9G69gONQPgTB9WKCD3+SLyOoo/L3wWH//gcD9eZ5gGugyB0pb8jwEIZ+rXQbqBEBL+P+5Nuh5du4V3tYKeMb/ejdIpxtgHXDUX5wPPxabE6slj9KdqgE8ETyM+70W4+QWcwBZ0CEBfDWDcRVAAwYIEXkNS4WRF+C8zSsOujYGi+O0VyHwEvBe3Ynv6gGm1CpohQRGALjWLW6Uk/fg2ojytEMMYoY4wAkG6jT6SE29DnkO2fJcEJ/EgoKV9t6Em0a7QhplxCGnU8Bk+Gy0QeKkx+2A9adZpUShkwHVw0gyf+rEt8IEvRX1eMdpvQOI3H/TryP5B0+P1IpO4EjeDpsjMI8KrIBLRT+IKZCLfy/vGw3UAiw7sJ8CGTn4DTrw8ealZNJMykwXBgoE3AJoN+HTKYxwazDf4MY9wbA35EVbA43kni5r0ZsUT/DmnjBw8dCrKH9dbdBgA31SoMjhWDddFAXTeNv+GISOijb+h29Gr6B++lhEAnWFZJYLLIlwdEy2t9bkw+/N6IsY4vfVD4k7dORQPnzoBq2SdsWEvKfO3Epus7tIxzA2ZH7wHRhJ5LKQUewmTp42fiw40cB2LlqLOe7gxYhjdexAM+KSHjivHaeZcGzGjhh3vQZQDyIGS9mheqB9xnLkcY9Ey+jFBSSqbsix3hOrJZrREhD4idyc/BgCoWbxkz/fAvmW4hPnhn0LVM7rPDszd4rB/TNp1OeyiVAdOh0X9loWRa4ooIuX8Ie1ECOA/a+ndXH9996Mr4O0pZmejdmVTu6Hk0KyRsNiYCVARySfh7c78DduCXet+N4DZPXf1BP+jqBsYuZnzjDXUMfoeOwWW7uF+DttsGED/HGA+OAXvAy8bC2f7W8APz6fbHBPgQ4so6D+Skq+zLO7Pe/TjgRIINmR5dB1+ZRb4QQd0/fATEIwakv+j30E5GUcmUm9z/wW9TB948mx+XUkLWcSlFxe/EU9IPZAP2zuRnhydBojJJi+TFjR/FuCyf8RomI/WIg6KIkNsbGwF8KIhz/YcLftGhedmZlFku4/DTdbTK/EQE/FVJqYbslqkhS/9bcT8A5L4uB3F7XzsHONg13bcI8FEOZLLMAtfKQst+49hdWOBGJDBdBxNEx22Hv4Lsieym4Xzz/v6mBhNe+HkxumPrBi6NvvRnY2XIgw8CpoyiL19mFfKk4XAT6lLDF1jwmK8G4JsPf5pUS8j2iJAsp9vMc8NXBc7NuYn8eWfSS4iToyXchj4TBfogPCDS4OnRr6syp5qmWQLpAXCDnnz5G/5X9HAAbz2UavsVOYbv8Odc/YAP6Bxskt9kXqyT0zIxaZ401UmRafSy73d4KKUokQUxpJE/uixzR6eOLS966hTAdArPyIEn0XVDh6GHLPaBAi7nFRGXWVICqfkyfx1aztNWj2Xr4Lf8R2vy98qGUgdGXJ2OpVTqg3IMW2cptMgs0Rra8Q9YGXKJy7q5sfHgp3WYkKcj7Qv8VtFJEUEVBR2ar40c2Mj5y4xuWIgl7e5/ZVPh/f3KQsSLWsn2PPBVy7egS7PixaX/JfCOnTbsvLMZUadl0AONOjToCP8dBLwh28Eq+IBv2+lOLhRNB/1HrkdXFu4Y7cxjMvCxooIeBz5gg7pQyH0P+N7MP3qMSAVUEqELq8BaFjlOCvA7fO8ckNm3vn676Nv3Jw7RZyWLY1Ssgu3dlvSNCJW03nc2H25smO3wr4HrxMYhLMhxdOCLpi2uhpyHZcCOZsL4XHdjI+jOogz2NE1FCweE79e30X8fMjb5umP3hlPY57JIlfw2Nu2o6+AumgAr+HKX/SOiKHMGrmo5h2AZXrexyXAw9hnGZUU31pPfF3KGy0G81TqBy/ZommZijhJsLvjQsMPs3eOdDUMMN2QqxGTGRI5q+MMBD9Dss7xxs+JvMCfH/3FIKxslG8GOqeW+B7pv8NRoy0jFRyklNU8T+HbKXYnuO53sv9dx6HBDTxu0jvGcplmOXcOVgpIwRIg/CF8CvPS3Dx0QqrSDCrwbPPThK/5e2UDryFeyyniCuG3ot8Hjztxus//Wqq9sci/siizeGIcGqPlt4DvUOcCLDE34+fPz1yGD8ywAemVjrzVsGpK//W6/sL8kfE5zhZ+GP3V1MwR9t3Vor2w0HW2XN2pKSWQ+ZH3BjmRkkgpyGX0n50wVfcDD4fzP+NcZv+zD01R05rDwclm04K+Og+CgwnlNzG1WNiP9r5s3crPttOPH5tNPx7v/EsTl6Yx8dfC4E9c+tL3B351xCjYU8ch33jyzbupUVWHU/Fou54+kYaJ+wsYu/rbItu37+02goE9BplREyO0LPur4v3KAGRG0BTqQQhqwFZlLWXDc1DObwr23MafbyQMrOjCPjTrTcW4CBXgDPBPyFInNadwIn5e8QT6dEnvc1TjkuRKXUZqW5SH3eu9iWgR+unHbr1YOOK3/xsbc/hG/hViNSMaaVY5VxFbJVCY+hr1KFhWeoGDOfPAI6FGIwzs2oEJnDmGmeVaH8YY/+uk+tuU8T2OT2jb79XJVROAbuw7s9k6crOSOkqYX0IzB844/ifGn96ZI6devX/K/YJ6wx5nNvYwix6pluDM2N4SasNMTh/gRoTvx+8pB6Q6NDk/GFWyeBTkBUFm28+Wk02kZ/Ig8Ucuk4M8dO0QEPHYOB27kgybCTr3NbHZ2+hZKKiKx4bMI4xFDgo75gGUJfEijBAbRRrt14fdlmVWRo05SqU1ZRPusO2PJsTcdxEMiX1BW5gSutwwupmHc4tpRgG0qNk8nNrZPxEpkH7QdBzu5M0uqlIIsuw5yBK2y/NbvTlwc+N3Aqxz9pAB2g5cVv2nqxCluore3FR2YtzLy9I2NeOPJLBI0fRhw5VTvhqKciyZiyTF4wR47fDom7Nf6uB40pQKcdZI5QavAI9IwvjZKgvfXzzf5kLogwx27/Pp15dDmBzI0MMUoG3JIKYbHweeVw64N2HmpmuZUsMnuOD/whSwh+8kKn3f0DQKZP////MxfgQ6ml/NKKZMqRprx64Xi5x172MZSKImbOuZvIT4VaVpl9H3ncCgimIt+4UD1pLlU0WowRbj+q4QxjMt/ccAIMpLxaaMcxNMzMmrgeug5ZJ1FFFVwlZK073p9e1VmQaaF+lnBe0QoS6rwXtHvQk7yc5rqwOF8fnm6yBcs+CH/J2xLphTE2stPcsFdBRwzMbUwjviw1PYspSijQm9CrrNW5rJ1bvhvyn6y3wvzjeBgSdpWIYv0wsFbY/zszgsU+4p5gBklNI1znif5sow//vjBa5d5nKYTvngMn+vaqKua58r3je4x9HP9OABzX9PAdXSQ+/ou1ZyQI2R6d8Z1zwldduIsS8rF/UCmqS4jTx3kNdc5Dldyk32hO57Rq+FsM+OzjSv6DWRQdH35+oS9nzTNM6btGrxgvB3FnM4nff3yNOR6J06u5L2IIuM1PtNznWkZt99//+fDz523OsKYl9Y7dteIzYhUYV4TEdrIwzfmu51c0HsbeO1PX56/4N875Rh9Ov3tB6axE5fL8jhg6/TZiIepTsosg4Z93bYKZIsUOI/B/0Gg+SBpmmeVWrQwx7gxh7IvOf+uxAhk9PL6ogn/iQjwNSV6sk3PlzPIpBD8F9u9gFvk4hn7LvrK3Pbbd2A4eJsX/ID54Wkp+NSmH7/7Lz5UmSfQgXenHPR36bLOI0K2i3wxX7i9H+gHf9wCfz3k/HB9X2lNLcRGKpzC4Cb1dIKuc8MfXf+P//WkL+eO7zRZHoHXLwM+JxV4L6VICvqGKu9ZpAEmGVQ7+XUlRpx/Gr5fSmrC163/5P3OWtxrJ9Su//4/3hhfd5VEH/hNh2hmDjxSKJISQaxVAaJlpjaE/I0Y2fjQx5WKCDlfNeZUDduK+UEf42nXVMCP7Q8mBw3+3pjLvLNOupMzrTf7RYN+ljJwr8yl7Y+/OLy8E9Q78QF6aHX4SGgJ+jfdkLMzXoj154mDuu+/nbFlUaQID2DRUmdsWxmXmjTkIiWjo11ZCjZL6hp+2nkXdUIfHUjpxr7Til+ZPxNcsdGKv1oPBwF/fkr9418u0Jvl/+rMlfHpjTX++1vD3l1Me/CB1M8fBzRC5rMT05Y5IuT5kxTy3OKJA/iQ4EN6vlT06I8N31u13zpQfBPhB3GdUbUx/hzo07URoWWZeO0y/t4tS9XQJ7a0TSJCvAKn8ey9IedB4Qket0VKCokmCi9CB++N+ceOLnZ0digieO4q6I57fAOmwE8uT4tKVsqktK+C70DZ5hPTSsSFedmw+R173Mhz1oUPsGccq5RQrUVeT5XpUKldnrcyrDHGdl3fdmQKrRyc40Z6Yq7+7fuipy+pylqslBz8bPfUfg+VCM1L6nzCvLYrAAAQAElEQVQJPX+t4IYFeLgzH9+IAfPUiA/UBV6JV2Am3UHuv6RIGtHTc1LoOwncEq5LO7xcD93J90JNXdIJm1X2Ot6Ys7y9HkN/9ptIGomBCd4uyDjM1ER804sbtQk2/yqA+7vjJ512GT9PHn5VoX2/84O/C5gdOXbGFevYcb8Te8EcYZoKuisy/c78fWbOnkUyzmMvjFV8EDdT6eixamJOOFUpoXB7O7C5tDu8U6rIZX3cblfZv6/+rzcQU4IvOBk4/Rp8pCuPR19cdbQxlMv9C/hP54IPpqybjJQv3G/o1f1Rkwrji9BZh1nnVttooEX5451O7uP2jNAMgVqLAnx96KQTH10HegnmYQuyFxADik7ozF35dh/PX+3vB7iNTwrVOo0yTYsy8SXWtxvyur951McVEYpIvvwsighlVEoqIuTr46FAQTP7jA8+AhihaY0xYMZeTDs7MgIl0Vn/h1cH9FF4MTSUzGxE0D/ED3coECCkx3vEeH7C+ZkZ8jXgRjtfPPkd9wd2DNn1CQOS0QbDjye/ETGq+eXJL4oJCk0EVpONbVrhiq6/uo4KvhHGMBXjz1MZA1ZlolOKFSv6x599IKW/SigiRvunc+jvF7Q+PyNCllmfV4jvoOS/KREB/pCt40Hf1guZR34+7oMBafCJUXcczc6T9PtoHv3Ne50qzlTGNyKixwfEJ6jxeGLj/nbEoSMauQEkU/DbCQYeAweC6q8iNRaY3d6FnNyAhSIpkbz/dUfE44NnUiL87aIHXkmm76Top3mlisoHVvcpmX/CjjZ+RitoIkLx8W0cLnwqglrKgAOp5XT95zMyZJsAIiDlKyKVoz54ijJ66/MCjaw3B7jfP+vHc4CiMbJ5+2SCBj7xQ8lVTh6fZXzzk1lU8Tvzwaf8tP9FBH2adhLEnWR7Z2PSibGR5ECrSA1zNPyh09HPAu9mw0k5eCc3KYFrMOH60S8Cf+7g9pfkPgkPEaFSYtCnFZimQt/hR9OkLIW20J8X8H9/b+aBUiHqYp4C4vmBe54rCRM8rouEfiNZHvrUo21/IKvtk/A+kfxPJNBpLgx4O2WT6zNTOfgM+sKpZQOJ9eq+MK6kvwdgJ2jDi8pmuPFsMq1ENkRCxmDAaVpZMO3EE2Ail0u0g2iI+MDbh/xeNByMMJ5AFGRlXFczfWR31Li/iztWZMhSFPxpEN33HXvuyL2N58yiwiXCxKRBh44R9KBQIfOpEDweo59hCvlpnmZVng26EalAZgEXEfJ7RKj7DzGaJPqKHqeFnDBVKIgJ3yH33RlgPCl3pXU1fbR7MXS/3wcM4inSEPSDnvuBWqY/zTN2nZURDwCYMHzjZ8BRb7yj1XXowXy5rmSqMjpHhAZdgBqGtC+bdiQV3Dt2eUycGjQLA/k04Av6R71ynvSi4wBuIpamOqGrA5+xjNhNEiTgUaq0L0yITH9UShaFX98Q42G5Mgv1HRN0NXjesd2QR1iZ3GfeZnJwhYcsqQQ+gv7o2xtTCe+RION2dcMpLFdDfxHAUe/bcAlcUue2Di3XfxZUpsxQliLzNU0T8i8sjGZ0MI06BTKA3zpzfpIr4N46u+PXjkUXwFTAE5noZ6PsGjQRqUMooFPwqYhU8P4Yg6SSRZmpgh/BPr7bKB0KXb7cZjv66UnsykTbeCPwQUC46R8q0C7EbkdGl1Jy8O93yOvPiw7Bh3EOmWfkBLYhY4OB9pEEzd/G5uedDYGDDb+IAF/ij1UVO8OyIjX47BBwX/v6gs+eWbQtS1VEQCl4Fvircpt1nO5Mi/vxoI12dGMbriz+DvxUIdVSaO56oAlZt26zLVY24Xdy2jwXeJrIMXe9vb2rI4O5AhreNPpGiIOur4+PUStoJhtPi0qKq8mbhJV5SvDdmXDb768sCFYWiDdoOYctpypvYA38IT8knt4EWFlUisu03GDZ/J7YekLHE3GTWVWQ0zxaVutinlOJ3QyXSe7GfnWahv9ZFMdeRCgpI8+cZ/k5ZprEw8HKoXsxwKJoHEDuK+PoAVsFHAV+k8XoE+IkMbvjW/ZLScRZZ5PnzCLVE/iZAzlYY/F4aGUTxnmho6vzeZFj2jlrg9ZBftbn1R8vmH/4e2dzIDhIFHEc6HHGF4xDcGMYL2xsO3FZVuf3lY2AA5mF7NM8EXuTIkLitk06bR3flEBIfadU8Kbj5RDySCs+c6fs5NsZfyglqXcMrsh804RdTV/jMtOfZVT8+dN7KKJoR8YTG0ULG+GNDbPhD0BFBLgm4rprJ2dRNe47cbKh9x39bCw07/jCymFChhQRauA9iKuIVASVkjosbMw7DLeuTXcXFtAHeba7ERgDOa4cBpV8OFFc92juA5fRGcZlJx52cPjd3VuX/P9Vu/rwdeCHDjsYxl/wubAPYDO4GfdKPtuhf7gjff23pk/4fGQZfnFj82RnojRjJ3ewXnb0cCM+EvulBabfVCt2rCoJF/iosKEU/CkKYGyjDTz2qxMHJ1OdVEqRL8t24PgbOrWvRLjW1A5FHuMjwKQIKjuPUIVQZuIHGzngpgM/6BxOGqf/hbjjDGDs0EUHVWJlIUeZtg8gvAi2DNZHsLisHIKs6xv4bkQAffDnTqyIYrIz7RMLVPO4s2lTkDejKNMyVx3kr/t9H77Xh34PkyWOFnLVMt6bday/rspYdyK2Ba0s1CPegT0jQqWkKj5cmfOIa0fnjq0ZO0SEIgWfB+WuE/vxX75O1B30C2UJ+HBbF5BK9OQS9BGXbXi/X3Xfruhnp8a4pAigQ+Jl/Gsyb4QJXIe4Cp2xI2//9qbP929ftRCDO7y31ujelcDGKKmhoyo9ZGm0N3A8yokDuRm91jrrmYOFBd+byY8T36iUHIM/syF3EJ8VnQvfMg3nGOdTb4jvbCoHtDZicSV3G2aaKnqvyHfgxzs0E9tulJX6RY8cd9I0TVqWSSXxdwhu5KZlkTJzxLtNVkoFrgz+I2Ioy4/GWmFjU+FgrLTt15ED7my6XOV4s1+LPNApQwfGs8wSvDZ1/f7zp145aGwQiYhBU1xB+bxpAvLxFRHyH3+xr4qN2Mihvw/gD3Rw+F9gOL4p/k8Sv7PR8/PnL3hpyHvSwsE4KMB3KNipQEQ2BG/yf2ZxPtOOL54YGyp+d+Ug7PVlk9dJilBnk8kyRTw4sC2W5cSm+5MKthf4DmKld3EAtA/dZeSf639xuc3KG/9CEB2szIdX9Kcindl0nOZZpcQoludOPhCdbAvnhwP76OM6nc/yhuv4BGY8+bkxjpmGffwCToSVeV85+F8ZLxbywBlZe2/k3/vQv/9l7E58FeJxxviDjnGiR5EbQCvDN/L5Rq7fzBcxO+E7Usj8WR+BQm/kRecww4o2YXuxyXca/+J8048/fslXokc/QcwjJL5N0j5s+o0Pbu341vv7q+7QLdgFN4WeuLoam9f+184rznDgi4afpkUzMjTi0OOT/9PQzucLfpelKFKqPB13Qgbj4JM+wbyhyvSd7yEw7GC5DFvrJDF4Z0yaiM0sRQkz1oHnR45h0090cLlc2Gx90tPTM/YnBj94q8TvRDFvpoHUg5fzeQFX6sAGv//xuypjnuvO+ONUFlhJaAPdzEPhO1SZCxR8RchAxbiB0Nl+wYayhCNiP/9LZ9skaHQZ9aPPI/+Id9c7NqZphgdpWc66XGadKZYnIsghjTXjrg1dd+YHETs8H+itaVoaT+l0KXr+sihyh5/GkxJdWYoWcJ7PXyT/ZRSFni5nzXNFjhl9FnkcSOSxbx34eSYMI8I0VSRp9PMdigheum5sunsMu+PTJ2xrm2cp4Ktjjvv161c9PUEPHBlFmYW2Qt8ABw8FB460+5Wygs+4VnIYbi5MoXm6qNCv27DA3z2+MV8I4H2/vb7JY4T57ejx588/1ElYxrUzFtRaFfiLLDNxEAq6JX7bRx5e5pMu6Ph0mbSQS2a+IxIY8+nCq6WHvnmgl85PgZ6bWrypTndZrh8/fspqMYzQt8s0FRXybcdnW+u6k2sMc8Y3PAcwZpGvbrdX8tVVPsTpHBIXDiDqqatyeFhPTU9fqhbmhYQT9j/IGTe9vPyS8X/58iTba0dZJ3KK85FlbwAvjGuWX2oK5jAnDgcXZIxIBTz60BzR0MMdnHchIiwFh0zka/h1P+G/5tX9aASmUw5em9xmmIHrt2/6vEAvTKZpLjozz7rgZxVdzPOsjKS/tBOPd+yYUdm3kF5fkOn1XZnGAm4ed9acC3nkhBwnnh5H7G/GU4nPjTnlPE9A4mDOkcjEmzqyv76+yge41+urCjnLY01H169vLx/wTQv8XC5PKvjs8/MzfBx652D7YJx/A+5OnNn3Bd7G2uzBBzLAo2Vu5G/H+jIv6rw3xj7X28M6yrRd7ttNycHIy8uPoefUDL1KKYoIeLGsFPTMh83hhyzjeBk/tOO743XYctNv/zgTr50SlCrzYdvPpWpq3/Tf/uusqewK8wRvsMzh8KJCTDeomLLtGsTFnUMsz7kP8vxgiUZUqBuHhZ7KHFvV+8uhnYMwhnhp8JKKFPbElsypf//nK/VghtaZnDnPdbQ38tSGDqxLmXfkrLOIhaYfHGYa1zRZJ0WSraehl0jPF0Jn1kKnU9GJp8At9Gq4Dq5//ONZv/32pJNzzzzRT39dEbLvzNj465dn9DlJQU9w7Pv9ETtfT/JfYjtxkFQ9t8anOu134tT87ge2S5HDFs3Ejnh32cmNK75pVjbWPT7IKpk6X06MXSt6u2Nr6efPzQSV6Nw+6Tzj0vEll/P5hFwn2i03Bd0o6ENejwj5L0Tc2AsYhYPKO3siXstGBJpqKiWVRXKsB4zZ9yyjuLoLsvjb/3IbR9AB39frrl/+F+Mvb0OVHUyAcls4Hvj6wIN++VL0ygPFwdvz83noDYrgkmBDl6dJC3M6x8aCDSr5diV/b6xPejMX1oP/M/gaetnQ17Y/cp15D4U8z3vncFhclkWOZd4jaAXoxHyQbh95riGvGwVt+8WCbeuwdaDnBN5U7aLjCf5l+M+iO+vIjbUvakBqYgoZzeLt1nQjBmxP066TFMwl78hwv+1aaWcoIZ8lsnbZXxbyWqZzV5Fz78HaL6AFYo0iwddCTunamc/70I8qbnMl8Ev+Swseu378+IVMj3pxBbpOm4Nxo1MiUrVIjtMNnjYGx611eZp5Yzy8Mf7ekWvwr8fl+HXdxtx299r6gK1PEiER6rqh1Bs57uHvBzG5Y9emeSK3ME7M5LWFueqyhCZiIxQq5NJEz9ahaZAq6XcMHQi7JfOOJHbDMIxJ5tcwho0QeAK9FOQpMkyH6ZVY2mGIVz2u/qHCx7Mx72+Yi1u2a2HehWNqZww50IP7uRhmx1D2P1AKdqEnVXh+9NGfl1XhPi72uQhh30UTuP3uegMbrvkvf2EH+zZDhRLfcJtLFsnFfTIl68n1BcCZ3PPQX0HmlGEOlDH0jV1MIyTqAxwFmDp4TXQnrkxspq4DwRAV2wg/AIGFIwAAEABJREFUedguaJsZX2fmBXd8YCU3mFe6KR14o1BjIjxc/z8tNsIoQESE8qOYOf3tcn2YK+oiYjAeEUrq3IYtlKXI7+JqVPg9ImC86SAhNUpHqCgpAAcOQBX8xPjl5ePODLnQXb4igi70018XuiHI7BoavU3T+PV5xeOltWMkvIhUmraraQOl9PE0rVqKMot8dbzNxe+tdyGOYF+8KjKBC3fl+y8NRxpatEsZIcAofbxHBo6f8tM4xOVnRMhw4rIdGkIFFUl9UOebV6E20TQc4SBgDgJ7J/EQZx91Te5n+MEYL6DBqYqypHbrACTEkxJHz0zg9VcJqJkhPa6MAs2k+Js2HtaDeXThUwOH+/mDcsCgde3SyRKNgDxINIwrtEoRMYo+roiPb56W1/jcZB00vH4U+DbeT5puB8l4uM5thndc1lI116qg1W2Fl5Ix+Cy01TqplEkZid2EPjvPLsslX5SHCrApTEfEo725wfBC1wQl+t8ptsEoBLYTz85k6ODdOGwjf28s1kGjUooiYIi7ZKpk8i0sIqE2/FjasWnHyToILNOODnZ0CBPwHAO+4Yg7Rm90Mlwi34Gudxf6H/SRsUILMd2VcihTyiKVEvhhaJ6KwpWI5ht3l33Dxe8C7x1ZVvi3+FlSlZEoQuiggVPjyki5raBf8zPoW320FoCTzQeCny8N/g1j3j9LRx5xud5ydOR324EsHWamaRKk1WGiwFPAc0TqwC9C/IHGHR6dBFEBvHXKgQqwK3qgmwAZBTLq6Bb21IyQlwBnxWcS2Q7aGvx0+tmvNnR/p2zo1N80w0vIyIyn2Qby5TopB65kQjKj32noq5RCcvd7hSYEQZIpTXMBDtlK0E8qxOTAR3uHt6GXAc6PhG0aMbyDoylLAi8F9JL+qIl6aWMg2LGZ40bDiJI6hTsihuw7SrozkYDEn200I1IogYngmYF+mwJG+wc/to192U+FZF6Na9ASF/QAVTFvWYYvm3annlZlVroVuW4nJxiXeUhomcVCU2WwzlLAUdDfPOgHtCZ8NTPBuWPbhhyCvuCxawPXjo1yqlLK6LUho3kTuAv1Hm8SPXmRtDAwF2hIDVx3cJm6oBkqoKjYoeILpaQK7wld81DgX0gg5MH1oH1oIw4ds825AB8xXETIV0QoAob8QYmIwbOp2d+8ETVN+Mk80Sr4aDItt5X8q599e4fOAf6KfqRQFxf4DJtZFBHg7vICeWUjZccHoD5kqiXBWyAQEpNLITdd8L1E/qa7J6jEz0YJBbBJvyLjduzN8PhpL/NywIdlFrDmx3DzXIGftKDbUDLpPeTJ7YafGbaNmNK47E/2oYM6t7vUsiiRwW0N5Y52bHh4AUt9rRX8qcpCDdPAo7TDh7hqmRQRujMJXtlUOOgnNJSRTMiqMkPhEjwppiGuCblKVvQesl6cT5yvs4QqRLzoXOZpyHLgX6EE30lSoDcNfXfoWEelmE6h/mCivoFTjwtDLfMiQffydJYXiWFeRukq2LNywFJ5FnyykU/MQ4EH4zWv3TiWIrd7Afn0tOiJTSSq0cEmX8FYNU1V3749szC6yJsuJxYp8zJr8mHGB415Np8dPvuQ685M2XIb94LtlkFH8G/sPMGb9h/HwSRNLKaK313g0botpSqzoImOflK88i5VYGqdGdcSnRzCLaEZOsacpcl9Z/Rb0LXoYVn3rY14vrMI7yyUpaCPqAux/6w7i7GHjTv23rVR2QyHkrqkTiKMKCql8JXasduGX9u+zg/n5wUbzCzkKMvDLpZ/Z6Oiw8OMriq2aPigfX3HHpGprJMCOVGXdvxuZdJ94Gemk9hSuJBlsd4r8sAO9Ltab/CSsh/dkanh8we5og+ABKYoYlIGT09gKKUgB+1PT2xQ4DPW4QE/pud+nfwDWvTSPnTQtTNW7uSIqVZlAW+XGpvz7iMlNIL6Rjl47+TWyuZK1fOXM5u1J83LhO2qjN/8zUvFb4oqujDeGztBK8J3SZkJ7qYF/XkDzfCdBVLJQn9pYwxCbRJ8rmwG+C8qkI4UgreEBjh2dPjCRsTr6zrgO629daFS8mrX6+vOHGWCzxM4u7wxB0Lemzr9T9B+fn5SnSZFpkopKpa90ghE73ftx502+MRnL8RLpIaM3rAwlP3i9nFYEhFKAMzDyoJ6Y0wR14xeSgnefCdcFglY+aJ6I79dr5v87Mh0mhZZP7bPiY2ReYIh/APR4KcL049nQ0GlFPim3bgomFib/yY47xP9zuezTmymnTmcwPVUJmmaJftZwtPEotxwo+C3/osYbr88LXpis8Z9IaGKXiICm4kY3Ng8fkO/7/IGxA27Gt9vbOAmMCUTngoilqEryz/PdbxHBH1WDrvfKVc2qFbsUWRZg0W/tMN5IH+Q+6/45n28V3zo6XIRLerHhI2bZnTj/1Tmt+9fdOZQfDkn/jTJ/ueNrx9//ASuqyCQN6yO3rFqUWMueSOR/PjjVW+v1/EXDe742M9fPxmL29gYtb4m/GKeURi9Qhoy2S7BJkWdCnpM9FiQqwy6x3FAW4pInl2ZoUIciwux8Y0ujzMrtA5i7Y5/bOSAG7swHhuX+azz6UlqVQ1jY156ClwunRxIaRr6D6Xu+Nid/mc2AZ27Z3KvY/Hb92edyNuwM/S3cmhofOahoMcsUkR84I2hoztxabgbvnyllKz69v03+drg84a+PCcgHDWDu1b0EuZl1U5+PPaTXt5u+MUrOrz/idt4f/58QcfroHODl05+NV7j/PXrDVmlQp5/4uDcufUr/H/5+qSKb/7GBu3ww8tZK5uuB7l9qcvAf193BTnDxTYeschmlA+MLa9tVfJhi7vzJoFz4iDg+emrzP8N/Tnv7Og6ob/QthAvK/K+vt60ogf70kFMHsjY0b1QQCEgEttahozUnfHj7f1tyP/6/q6dceAJWZ6enuT80gjKxvhiG7lP8LMsHtMOma8V3i6Wj+cPDoF8uLrC24kN42/fvg3/+oaP+7DFde7z++/4LjSfOXQ4w/MJ3r99+wosuYDkZtl7x9/wU7c7d53JAdZlljJs8c6h+3q/4gudUuAq1fn1/Pbbty/6+vWZw7WzNuSbl0lfv521nFIz4/uMr07YR8wFr9eVmHYuuClUOIghrvHpNw5jXF54Xt+vcv42Afv8K4duN2CcP97fb3JdQ8+wjG2D77tW4sR6PrGReIL3GR4m5AlohqRiX86qnXz39nYFfqVWOrCzfTbgJksQtyExX+3Y2TrB9RWZOp8v6Mt+jJ6w/8E8sWGno4EHGs45E/EbdD9hL9OemAOdLlWXpzP9n+i/jDywMD6cnINOVRWYBXjLYl48du176P3XrJ//DHUfACvpO8sxK/LJgXJ8sARbOj/NulxOlItkhfFrOf7xj990Qg8u33/7rkf5xtPlK8+vxNKujgx1qtqYs3ScNiKgc5J9XuihYreFGDaPnkuefXjJ4cjkeTHuY34Ml0XaGf8OEklDd7bTK4dsliWwc+D7t/u7lvMxcJuveS7o/4APKQI7YuM7ueNOrOJGuEuCvjB2XPXPf/1JDtu0MdbPzBXOF+ac+LL9r0v6Qd749fN1jANPzydqkhKybys0ro5+pjqN9/e3Fd9b9evnyrhyJ+fc1dD7yiHU9drgyVhDzf/PP+LYMr28vOA3d11fJ/rsvG/ymPL16zcZ7wuHHH/88UM/f7yN8voirbdJ1/c7z3Xg9H+C1aUzX8jpTfftpixNX76lvnxPPX+Z9fW3gg3MZ8dfCiU1YaNlmWVfmmqV5XaciPnyE/mj4LvWvefTjw3jNvRcSlVG0eVyBkehruo//5d/0X/6z991eZ709G0iRzcRNprOoTofyqnrgl8V/LxU6Rv55CvxbV26XK9vzPu/aJ6mYT/nmH3f9cYh5jxXPT9f9C//8k1PX0KkT+i0IeO//ut/1z//+UOvPya9UP753w+9/iyyj78T17bT8xfsim3F9Qt9//r1A6t19DHL41REqpPHXf4Bjd/+8VVfvpw15q4cTlfmJZenCg/PwD8pNKkzOPbW0b+wRaNs2DXQRdL3WY6NDj3buBOIFaEPTh7PzIXs16Wkvjx/0UFunjgsXy4H+prpv4AH/uHH8jfaA/5sB+OZpllnfHReFng5Yesdv1kZ91708+dPdfzqYG1yZ1zeGeNP5PBaJn3//p1+J+YJsxREF7z/8eMP9HvVSp7biFVB8/19176lNA7NZnT6rmQ+EMTbRgCl7tA99A3bPXMo+cz89Ylx5kTu+fr1K/YDP/DOO7///kOVWP/y7aSn50UXbPfbP076/o8L37PuHKI9kWdIo8pMXZwD8kWX6VX/5f/6k4PRhOeqSg7MKqFCzeR+y+M1lucvhLg2xuSXX+96I8+bruusN+dk575tDXQ6a70F8dnQl/T2sg3fjTwUaV+oesZPFuZ08+lQnZsqefSMXEEuRoX68vVMWYBbJHKmZTtdypClMi40fOLOPMZ6tB3O2Ho+CbuWwXtFF0wesdGm07kg35Mse52Awce+fXvSiXH0RODM06RS8ANwHkeTMNrT01mpQ//pX070Pck4llOoElMTiLjpI3zihl82eiyjqEmkYS3TpLkuStZq/l7JjT5MLVkVOimZUxjf6XSRC0EiXxFdBeTPX07I3pH30Pd/mYjhZ+wzK+l9ew39ZE4QERALalJTnQceXFjWS62S8Z+fAjyzvn4/kTcWPaFjz/srOrywxnl7X3VjH8R2jdqVRSrgneeqf3w/a5pu0L7oKz64kL/uzu32XwneUucnkWsq7ydqhM+f5Bj7/v3CsyizqfWDfaY7ZZf5enqe9eXLogX7V2TtknbiCPVDT8h5EizohN3EAeGyTCM/nPBZ++52z5EDJmwRKa4Y8BXkrqvTJoWwz6SIeejI/mIdzwv1VdApuhBPWYpef0n/4/+36p08b14IV3wy9O0fi+bzhny7vn6bKYu+/Za0OY7fpBC4KyXVmOfuzCXdvyBTJm3cEUX2z97d0mW5OjF7Zxx8JS5eft318oucQrlzqHwwhrVWiJ87/ZpZln9W72NwuHzHViUnvb9tjH27Xl+a3l+K3l4CHnZFriqwZBO9eK28VyU8bMTKho5J8+TBIC53Ypg82mCSeyUvrcxDbxz4b8yxNuis8GNdjAKc97QtRo9AjlSowFuqIu9y4pv6ElJSDTO0HarQ7u6LbvYVedouESQFvRf6x5gfxZC1YM+Z2LTurK+DuV2QL6Z50glfnXkKqsZ3J+c2M2blUFprRGsHc6NIdKVW4BWshDZoX7HvjTWJczZTfB2wcviwtiX+d6ghnOnNHGJX8uA8I0js4HABJ0jtpx26mUXmU7662xCS90QHLjz4Mu1DB4QagQl6lYxB5zgO8GoU854gq8iPGPosln+0gcz6cH8XIzY8XYBFXnCLvNlD2szj0bRTNg6N77blJnlO5PxjHTT4P6BvXdzwqYwIRYTx/p8qyDuUO7j/4Gh05ycicLhQ6Ad/Z+8AABAASURBVHGVTBykjjKYdjt1EUD82TdA1R84qY/gWwIHMLxHpHj8WcQV4g+VEcGX5AdgAvUo45ufzPjzW1wfVHh73Fbsg/Dj+4ENw/iTj0hpIqA8aSuZgw4oxxP0fz4N/m8LnT8rUNgn7GeVn67zE1964EnxjI/yeBcXZPn9696J4jvG/VDfgDfMhMNOs3VdGKh3bQTJjqfb2A2vOijjSf+dYowR4QeOhGbg0zYy/MHBpAOCKu0sxncchjmLoiQlCLJGYUDHaQvBYv1YVwE6l4dOY/iCuCJivJvPAZeC7xx1EfGwPwINe0i0xZ/lURf6++Uv8+a2UIwm8zsKDu56t7shIgYdcbkeYr4Hi7Au85TxyYsGtlEHj7bNxGC5M8FzErVuujOQRGC3UZq/Gbgjgr4UnvYg038EfleHJ/e1/h+ly2ABXcSWi/scBG4DFvRy++MJI6HHN08z3uiwA8tDf786FR07u27HZk76D3wPeq5v9HOd4UbprtVITo83J7OmxNETBYQrx4+GHvODMdMaTXyH+OMnxXWdH7/mg3X869DKALMxEDT0lRkqJTQ5uIQuP3guhQ58d2Dso67uyOSJEdXgQZdWAB8Rwa8UEaMYb4C3MvkzffelCRqpCUNngDsELE8AGvrxxtqGr+vjCmDcxxpwlfmsbLaVWuG3SPQXl+sVIfPmxDvgoX3At+saxPuHHQEfevPTbTZ2B+5+v4/JmutNszCQTtMk+5vx+zlZP7B7wKvhquXIBEXXgU8mHSNifNeJ2MdXMx9MdvRmPsQgKnC4hEXIVH4U47Q6ByzwoLJYsh2mOunE5oFh7Psr/FpXHdlcF9Ap8FNLwsuhWqpmFk2ui0hVdDZNkyKCItWpMEFcmBhOsjwuVhHNylKGbXfyknkJcLteXB1ddXgrJUbfCTk7k0qFhBiaht4KPIc++/hZ8YNlmTVB947f3ZkE2d4HOdF6Ma2dDXm3bchmGhGhgkxdRCNG9TMiVNL4i3yZdoP+fVu1YQOaBx+F5sqP6c2LbZHwYwxSg/9B17HHu/FYjnkuo69xuE4YYzTz04fcUkgq6LjCV6a0wfMjlrywmvSoL+AJRYQsW2NSkOiQrtRJtGiqk6bJpQh0mucJ+56HTnf0Y3tkpCLio/jd/Ddlmu6Ov66MB7u8mHZxNMpXSA8eAxvXQcfV1uuBTRcmVZCGZoFeUZbQg72uxxUqyLcxc7VsB3qKCNWp4lPGV4dc5vGOrTb41ci5HV5FQW5sYtk7I5OYEBXTSIE3R3ygWtkOETH874FnG+/iOpio2SdQPfBSt3NSP01F9uWSRZlJzePu0DO8+4ES3dx1W2/jWZClFHwaG1qm222lfh16WZZZ84Jc5BXb43EIv8kTMm+wepN5oc38mpL9ICA7z1UVX/e3+3vRu7CImsG3LCc9eOvk2R1czG7d+W9lxgDmc+RSdJfkhQBvhc9HX2Qe0+gDPgs8TspCHXKu9xt4V9meHQWVTHzf/nAg1w5f5q1KIe2e5IO7oIMsBRyTIqsi0MdR2PQIhWYlDjAvMfqAEjwHOFcJ+3UnVZ58SBGyve8sSkL8CVeFIhIVxbDf4fwIXIEerTpY7BzE+U65j8XNpo3+ncm++qTGImtjk8KLLpAoVKAPDH4VYdwx/HzHd5VSz64NuVYOHVbGMftZ0HGaFiV5rzWBcx8lmBOlC/J19Hmgv4O+HXlm4l3BG3W2Q8FHT2wcTbWCTY+Ldr8ApY2NoDubqm/ewEeOaapalkkFP/A4fr3e9Pb2LvsGQsjF7REJL22UzJRtlsiV2CADWvBb8Qf7Ec2yq0/gnqjLjIEnkbtg/5lFmRdFoBQosNEm6/vEgrxkKigVHUxTUZ2keZnwn4m4pcxFp2Xhe0a+ziKbw4FjUyM/2c+vHCjct5vMl7jMZ+8NOqkCzoiQmHh27HZaLjqjqxNj0h07+PDKtugsvjsC2FaOiZnYCQXY2ihGkaUoEMC1MzIu8HT2Bn6RwvIqNcPr+TKRn0IV/YZCGSFf3dz37ldyJhtCbB6ZzjRVvhcV8MOoKjxnsWcAC9/yxbPT9858fCUP9LHodIMUKfraPkKnbdBDnerkL40iXW9XTdAL+BFXH7ERvH0WDbrTFFrmSbZ3uAmIzBAsUSdsQJldEvkqdCv0ihJ+K/46L1UnNtKsx408HJEWScsy64TOT/DgEurylSXBI/Q1DTjHhOFm9F9GW1HwZ8fe9v874+87h7DrenAY4FhB7o8NgG/fsO35POicWexjTuJP+EnT+Yy+4QFUcsws8LksE/noRlm1Mh4MvhA6E5zRiTQBC3W+7QUHNhBXh3Vu3oJF8ZU8yRomJC/87Y87c0G/hzcrI8BR0FtqwdcXfObEoYy4GgwalxQS9vC7dfbG4dTr6yu6LegNX5rQDfx4fLVeSynorI5c4zGh0XFjU3VjQ+iB88FdN05oELgS/V27ob9XNl7Nx8J4Cnvy9fn0u9mRgcfPQdX4gJ+qkuim96Ez8zpNs87YdILHoGNEAC/88ED3O882eD0/LarY9J1D0lIrMEmRIoIiJT5mvaMI+bKuVjY8aeYT+sHj8+bTsdC7eRP9Q4Z/Z9z88fOdeYXrcqBayXsrOU+2HfqIwJ8oM7ycLhd8oyPLTnzseodeJ9dm6aisDf1ap/a5O3E3mW9oT8wJG7oxykq+ah1YbH5QJy5A9EqudUFV5IQq+9aJcfbydNYZupHJhvqGfg6d8M0eHX87dFuv2HxWo2MEMogLJayMFwt65kswNx7/5gf9nMEvxzuYAFJEKACyrni46iPPJ/44SbQar3VUid0n+HrYsqiUxG5FCZ+OFxdx1WrbWULpRh5yeykV/a2jAIIWHC1NkJeQq6PTG7bx4bHgLSKQkXgkH9zJwaa/kysONp6s6w0ftZ+b745uW2uI/KBpP5uXWfYh/0VIcYVi/BrOpWIf84UXDj12dGk+bPOS9t8q/wuz67v0xkY4rIE/Jfji5mF8/paciyNCIamQ40operqc8W1sx7i+Ypc7uYNmGajB72f8Pz2f2Phd0LXQI5J/yhGAgjPxefM0DmWeL3LO6Pio1wPi4EZsHIqDi66d/FiIs1kF/YcqPnuXDx7052X9NNl/TuSZb9++KSJGMUhgBzjgtSGr46aN94r/rsMGtzFPeEyBElmLVmLVOcdx3pjXWu8nbFawt+2wzE/4NjHk/x/7dePQhj4cnP78Y9OvH7v2e+BDwtYNH6864b8ZhY3jQ7b5PE/w1+FHCrxGXN9/g28O7G7XDlyT/z/vt+uh8/IFeZ+ASCC7pjrxfsj/em1m/rdwsDIv0OIA88whz8ThtH0BYAmf42e8Bi8/f/7Sy8sreWLXhPwV3zesfSZLAaIxx3gn/g/4KtguR5396DzGl5Mi78iwjRIcEEQYBrC/3YbfmJf4UNRzFM93Ov4hpYJDnYgAukvYN7CzsJFr7AcynE0KxGmMF26Reu/wdsXOKz64M26t6viVhowNaMrIAQfy8q5Qx6du5DbH68L4s+AfD3jpxFxomhZN1JdpUmEukmVShOkl9i1DR5/wAqug5QPKiIDe4zZffrOvOC5nYjQyqTL9R65YBl1XuR+8ffAZQ/aGLle9vr6pMxcDihsFdAp0lnkhbz5yhnkW8+8ff7zrxx9XDjBWZU742swzKF3uNpEH5rnA8Y6tNw29omPnlp01t7g+WOTNPHXd8PkrJSL07dt3nc4X/O5Me1fBT545YJ7nibon4vEkodvugaBDZ/BtmZO8ctdBXNw5AGGJr5VDkXk+kTsuupBnv/h/N7GcFMRyYy7XjomzxkVqi/744w3bNjkvmOfem2BH3759l+PuFd9tCIhmoGFfvcEfcUFFEDvGd+OQ4kS8nclVF0qWUIYGHueCZZmRbaZCopvsm6Uk8l8p77RNcqybrovtecJHQsDTISlRfiqww2+/Lfr6fIJf5IFIp9CgLIJfyXpLFH2CH+cXy3PhAO/8VIBp8rWxrnIu3RkDsJ7cnx94ueHjO68QlK+ODN0vMCJ4nPHRhVjdKRvzsZV54UYb+sAe6+3QDd27rMwFaJBxww5yN3zupjvro1DCi8AtKaRRgOjWM8U6cFGhiXa/U/2gv0yjMiI0L1VnxvP2waJ13cETKdEsX36fyDvW54V56vPTV+wd+vnjXT/x558/DjmknZcW40PvB/nX/L+/v+Hv8MyY4zmxcW7MTW7XO7pCT9A1XyWTvItP8pHYY4HHE/M92DALFN5Yv6qnItEVfhwR8J7E2azv35/05WvFpqnnL5X3woFrVSK/6+e54jP38e350o+fP9WiD/3f0HnmpGcORwPaj6ft3JGrw5fjSbJPwC68dDTE4+OmC30n4IAJV1bMltDbgNtcIcO4zMR3ZZ11e9+x8zHywY8/dnRtmYR9Jl3Oi3wYfuIwuFTJMph2Idf/9DjFOUhgWMIM+UOEpVbW9euIoVkLNIr3ISC424FDXF2ojWfo7W3XO2tQXJc80+DRpUjAQULPz8vgI4tk3xOXc0CBb4CRjQrs4L8kcYDEh+sXhjrMPmgEbeZNPA0c5M2AXyn5DHIdz493598sRQtCzORM69c+fCe+PAaJfp248HPg+8hbd6+nmHcFQs3LLKkhyw7fixbGV4ZtTeTvlXXGnb3Djr+47OjO9t7h23m1HXRF8EYAHOhqHXs+DWzG6BK8d/x918Z6xTiE3+3u/zCtEUgwnujbtnUBBDBsylySavLvJPtgmDEhP7opNLhuXoqGrsE08MNrRqqkNLG+naZZEUUeNz0OQMqQgyfrqps4XFqG+35oRd513eV5Xkcu66/TqbG/eCBj0HtirBl8ii/o8atH/Bb4hF6K+dEBjm3kp0aAm9bG4SqhjG9L/h4F2uKK6LLcnffGWqcju0Cc4AIYLt1CI7fheAw8oParQYi3Nor5peuoc6Phkx/XQ5mqLsu2IavtgljgavJZxAFQbwYxhkcJmCiZZocGCVyhCBfxlCtGMTMuf7EKORCK0l3Etwvv6JbqPgqoBuMe6FwAGXjDL5TRlz7//knTf7hDId8NAnQBvx6Xqz8qjMfBh1ZHuxXgJvNhYL9/lgBZZrh6wLpvHxqiytUUNxd7IYK7ad8lfFAFL4QNZJP8/BNnuj0UEXpcODt9/W44P83beP67H+Owjj957q5QwJuL9SneH53c5PaIwMCPgcYtpmocLv62rhKYiE8cXe2j0f0/WFNEDDtn5gggJwFxVSfMglAwbdyVpET1v+HDweMy8H0i/HjaFg3BI9w7B52IUEJnyDAcUtRr1Ikr4sErr+OOCNofdcQSE6yRnUabf0x3PJGr20h8BGXcvHDLxXpwcb19sQ345JNW+B16hx/bdmKEcbvLMRIEAQjZwbN/IhVRVJhklyzg6EMn3UmZJJYZKujO+gpgUR/t9oWu1ps6tLO4f0Hv9KePBB/y1WX91FpVgBk1pslL9xNeUcmA9reL8dMsjQbw8OR39Pdi0/g2NrTY2iw/AAAQAElEQVQtzzzP0Ez5OuBD7gw8aNXNGw18yv1HiVTDht20XQHgeM1UluLeJEVkop6u1D1wm/eKfkAp5j2DzEBqIEqD9sNvJNMTVynJO/TQ+UYS652Ao14k050kLvQb429JJrVmhsfHbX0lPIX4Y4TolP0c/FmybSGnwWxIgX2CJwIrSyqCD26pSQBlCSUwlpOcbTAKtmNkHHoAtxggLJvxhvgTqQKemol+Q0Jnybv5si/QFRzSQ020668rIuhjPqRGPw9o9jvnm89iGQ4WPDt6OCjiMn4xkfCmKtzBhWVtTCJX7eivIUAHH6Ca5kmGN/8P3Ad6ORQRoz7CPKF7GPSgSFdhBmCaBh7qLYsAawhtPIF8pRRFBHoGH7R2MwpMxF94TTeCSvTmyYb9oWQZdDNSdzaOTHMoBxMAKesWkgP3Jz0pZFy1TgzIhrK8hzypNt197/CMJuDDuGBTLtZFYE/3AIMyqyJSSZ24Et4eNJqyFIlvcblOKKJhvB1DfMpsHgzTYLJDoJYi4wAUPTTZPGZBCv4QI/htx18alcZDF0lJWygiZXxWm/l3m+k0Xoy/dWSicWWGsWMQPs3SkMswEeBI0H3cfCoiBox1UMkjEaEd3zG8qDzA14GnesD5e5qrln/nIwcTug7fEjQMLHr3Bz/jM6QJW1TnS3hrQx8dWvjCISGuImIUy1iAQ434lEbpBlDI98om3AGOgv7naVKt89DLo18RaMDX6dd0oGD7zf+frn/5kWTX1jyxby3SzNw9Ih97n3tLENCtmrQgaNCQ9P/PBLSGgiD1oCVAQPVIXXXP3Tsz4+Hu9iD1++gR55zbVWXhdKORi+u9FmlkRGZEgdYuj7PODJslVTJlWcEsX+2DTsSjpaHbGxufO47ocZa/JOM8lrKwSO7kAsM1dOXhmYUDr0NeQDpvolY59uQLHRVkMx6XHf7GZih0MopqmRXYu9ZJQv+okGepUXmwhDVC+vr1K7J0Xd9v+PSmkhPPGvHc8aEGIx2cB3z7/ybaiBvzX0pRH32hUkJnNpE7PB3mHfiI0MvLjZecO/i6IkInNo0yQxkJR5LxdD3ultH/1KzHu70UjTHeFBptwu7MI5/zG6zL/uk4LpnQXyQma6pKfsw77+fME6nGAd6xBwvog5eHBl1h6zruDX+zjKZfUfA0F/DsSm4zL7+lhCznjRe19/f7sEWH6Wkq+G6BxyJBb54W9FA0MQcj0ZCvlKIZnksW8Lm+8Dwp0UHrbfiRcYEOPtso5kEqg6bAKy7ro6FTlwJOmsAfyHLIGxUHOQj16jR+w1ryL9AFObrAe6HjhBxfny7wO2nnpf+dg6Idv+/YK0B2Pp8HL8ZvP9/wJZoHn44JkUM79DOlOgmZA15NH0nBsRNgHSFcAEMPE6WwYfUMjiQ/tnGvDC5lYqwohzbWB7tfDHmBdL3BE4IN2S2n9b+wcWxeSYc6sNXKC9VOXrnz4ml6Meg3xggalJCM0zDH51QOUvMorgp969P0OjawjiqbvnUucr3h06adCEv32FjxJok3h5dzyj7m9gMeBgwP5qPzZdkr+J+envG5x6RCM3wfHHLcdCffGM7jAlRXNqjfXlcd2K+UVK1Ct12Wd6dt4yV540XPc4mQ0xuBlc1EFyEn0PLVTNg2glhDR7A09HEQi6a3MS+LAVmKMosiUlJox27RJSHz+9uLhM9MU1W1f7Yd+6y6PD3p+WnS5XJCr8eQQfjljo8U8IEC+3byVCfW34nJmwY/6hq/5AGBzgvohp1RqXBH2Y4Nmjc21nxo0+BblA7j5nlHt8Z94kDY9+v1NuJusu9lkZEACi0wI69CHq7PC9TQ4MnEKJXYnJZFiWyJbPQoIxnT8cOmnxz+FVRSShgVeettyHLgj4Uca17NFwM8VBHxWQVPIeYXfWHTKtM4pYXNAoX4BP2T3B5RuBfdmQOELTficMXvndfVBb+7lmXSxFjT6oax/SkR4IHvjGSj+33YzfWwLiSemzY2RWz7A32UUuQyL7NC5ikGzMLmzoUdohh8NmToiohRTE/4kIv57R3dUOz7QEhKCZ5W1gSmwbBhZ9tqx1drrTJPUqgBpy5kOqC7I9Okpydvwp/w8Qm6Ieu0oFtYGXCml8gIEnWQHxj4EEhCKiV0wQ992EmXIoIiSlJcT2AqfvqsOzHmnJGMaSQNekGZCnB38JnuCJcmeEg2zTnNaxP+1eGtSOTezAK8wN0VPQAMvfx8ZaNwVS1F5/mEvb9q4b6xQQar0E/Nc45N0Iguy1KARVh00IiPO/S6QAbOrlCqZNGJze1MbNQ6z9zR+UqOW/EP63RmfXRjQ5Fm8E/o4WwU4Nzx258C0Sin5ayIVEZlnlv17esX9L4gU2XcLM/d4kINwAQbYYu+//YVuzzh7++wae2Iuwu82DbgY4giYhTrzc9eA7xzCvr+TrzDG50KENuG9o2DxFunHPniwDectzKKBpxEvjggwgeh9jEH7Oh/V0FfPrhAQfDRsOV1xGcz4TAPBZgETahOk56IuQW5p2mhfVJmHfeGLl2yFC3zWQswlblnKjMwqYKO9PFONy9uE+udDZ0ewxedL52XLA8owFngR+NeySERIc+xh/MrvBnOcnd8xTKcTxdN8wyfwuZtjE2Pga9aE7uYz1AOPgzTh812kukd/wVUBTjjX8kRNx/Csf4Q+KUul05OjZRCPMHDywu+QJv//8DLc5XyLtjAX1LJow8yfnJQUMoET4wmT3gdYN5tx4iQ/dBFYH17e9Uff/wrefAN+CaoaGNBZV8HuSp4DuaAbawH6e3wxQfAwSEoqMYotsVBLt2BP9o28Nw+cvqG/U1zIT9XckhB4dbxhH3npWqaJUyHvqX3tybrpDE3ZRZ4QI+st3xoXUoMPgMdE34POHhKGLmwvrlweHY+X4CRIkJZkpjc1IHPTFXwzCaGDDcO8n79euPA5I1N+AvwXQGM/dL0LYcPJ758eYa/ib5OHC3UQ8IG728r8bZj5zJKRCjh98Ra5vnrDA+rDtajt/cD3IzAjzxX+kBkYi2ynIrOHDpc/AthU5GYlx0XEaGMwpjCPTXjYzs+c/VfvZPrGjru+EhjA8HFv7wXCkmpUiZ4uiJvU0TI+rAObJe3t4eNnWu+fvuu3iXPJ15Hvb++6/rmHNlE4OqObvrA32XbtSNpO8iNB+OIE78zwIdCsq6sy4P5HBHpBzHe4V86XZlHEp12+LUvWRZxqGC9vDAf/+CQdr03YlKyXb7/9hfkXQjbm1TuKsuhnDcFB+rdB+EciO5b6Nihaz+DYMmU3w98OKwILfiYf8milMJjYAdkgiW64O3geadwx8kbMfX6+irLkMVjU16PCF2i0GFPw1TWY1+evzC+k0Ou6GIdekFMQYS2m378+CEhpw9zf/541Y8/XxWaJN5L7reuUhZlFPnqvesgZ95YJ+zY9r7etTG3Iwq+lCrYMbNQZww52oeBkQGdu4fDf5Nt6n/K3TnfsS11TQSRbR5KaKeSMZb7diP3I2vDf145RG/QfCJeTqwVANSOne7XK/PkD/wHP5Cw9X3I24jDHV0LwJIVPnfs9SjOC86hO/hcxGWapb5pv6X+23+/yLl3QoakLyjdDGXyFszDaAwFfKpjq0MqJYizmdhYkFPy/zn6Tgy1vSBiB/ZQl32iyTGzO1/hi4F8KzlUH3Yl5PXu993brt0+xmH7sYZ8iM65k379uOnnj7t+/dzIOYfmumgmLp+/hEr0sR98J39NyBxRFAx9v76h9w0SO7ztwoxqHNDTJUSSxTCc223bN97B/M7d2gFs08R8WYoGnLhm+yrr9oYvJM+Qle9Ux7vE9QqtLgWI/S/IuVzvNx2sFw3ntDHjYhNfEalaZ4Ed/ewyPw8+Dmy5UVbwpFZ8zb/E8PPnCzI04CXTDQke+aLpdEpwBLC7Ao4iqJPDf/3yc4w5x4MaBGBPzTqn4AZiAHpMnb1XgBG+Pp/17/4337UsZejq9WVlHjxUALQuSkmVTNJO0y98c2dMmRZZAFh5+AncYF7Gd0WRJuwEGLYQvhu0F9ZklXaBh3JIoFeEiJkduAPZGvqpow45nmUSOvM+DXrBPnON4H2S803rG2M33g3v+vHHCs+gzEe5YRchwYKelnNI5KbCXG5Z8Bzowiewid0cp0l9ygLcAY0YfhAMwy1kuXDfQV+ikTiICD0xl6FeuaysPx1fHSazdtEty7/hB29vGzGyqRA3z08zep4YAxfO0QxuAJqGsGPCSMmEB40SbjMy0Qt/J+auiOInqwQah5oHh1RK6ulpAX+i69SXr1WX51CZJEjIvFjWyKKIVPoOLQ/3GkIKRRQFJSkRAQ0KPK7kvo21sPUhpYL+g7VLRxeJDh0/4mrkIuOzv1baZ/zdd1BBL1VgpjDH1wKOzgAXbn/7MPDASQ8rXCFQwAO+DlynPOYVdMc7UkQZOEMhKRURipRCeui3Wzddd95vjVP4QzAmIsRn+BmYVHnXc7F9Bj3omNZniQgwpiJTCQG64amroVTzuTOvwjJEgaOzoxN66W+Dj4Kep6mqlPJBt0O7KTNVUqpVKjWxz64dAQ/0anxMncAJuIliOwicjxIBS3/7/L1vY5+iWMfk8977oG+w7ihFt65LgW8VcBb8vKpjMOQKhaXX4/LgBoLHkwDqn9X/4t29RjQK4/hIYca6jMvBsTNJGSfNdIV8edzn3XXDurjNJSJkviLCjwPXZ3+IH9phfvT5y5tmNkhDKLr0j8U8/W0sHX4GjGHwyLfHHCR6K3Fjo8SLDsN3gtpw3GTcOxPCRjkwfDcSxrovInGQoKRAP4r+V5fhLGdifMN4eMORdnSzY/WNJG66DYKfuF13Ge04B1LLi3QXo08QBfhcN34e6Q9NcxllWeow9MwkZEd0Mf2SqYJTToYjCKZpYhwLCF4mNnjJZDxtBZjIUEDAhdvDDg4DBLBNP3nfLQfBa37xGoPK/ADGPUj+DaemIJ+MzAWohBeXiI8G2iJCJeHRpXAncejjsm4iYjiy+bb8CUwCawwTUVUJuoiHD0a4VYNv8+vx7UPvK4ltRe/m3e0uDf7aR/9YRNF/EJyIrEQXfGSU1k0pOdr87DEugpzhzK7xQdhN6HfSPHQdqmOxUWgHGMABx31Czmlyuwj4xtCmB+7GyxIF3xs07EgMDZiJCGDiQx8Fu+egY1r2kx3+LR/oB1xJ+udZy1yHb2QpStoe/VKAk29ghb0O+OikkG7xR1vJ5B480zb0tJPAWPRFyngOspd92Qv/jUkQdSKHxmU5Gw2+2y9GI19B8UbcwSwTEfCFP05OfkmPhi+MCl8dmgd+5mJcNAmGBEPwah1t2nhpd59puFikyovCjMxZAnxFWVKlFNVqWoW6J5sDP2U8C1fLsBMLxuOy7hsbnuujsEmw4+9SML5SwEHiFddODK30D9/Cv+4s4K2AatvOE4sY637RwgLTbahL9rMdWi6u++Xss/h56JR+yxwRmuDZvj+jR6B/kQAAEABJREFUo3mZea5KhLyzgDRt69KyGa5WEj1KcFwbl2WJCEWkInynwLdtspNjTNdwB4y5rWQiX0U/ZdwHXeRYloosRSEpAn/ArtxUMmnAHNC0rYyDKr7URimZyP7Qw8yGHebU/kHLsVzR4yftjlGNM5HNd+MR14HuDWNeXWzvFZvvtDvGARm+cOel48ZBxegjDqbB96x5mZR/sz9yoEfbwmFlvNafcZUsAy5T414YMwE7Ez/FeoXQahvb3iw2vODwBtK4Y/cbL5GOA49ZWMAty4zsLg/6tsWKzXwvLASmaZYXl0+Xs2ZodHQ6/Alc5sk5XiwyIlIJU97oRNOKQP/wYl0X+xk8JjqjCdfro991HtSpHCh9BeeGzlYWeDvzWaPtURoQMcaULB90gjaplKJlXrQs0yjmcYHPiNCOf1ruDX2YB3GZ1kYsWSc3bOH+O/KadkYq4NFt1pM3Oyby4omDWOvJ9jA/OzY1jHNDlhx6WYidhz4XeEpKoX0i780Dp8fZ3x0LG/EYEXIcWEudxaGiAV+0fNBasEsFd8mUL+uxo48QI7g37GCeVxb7rkcEebbqxIvUGIsv0CTxNaP7eZ7kFxDrJwIcEl0hXysbtncOnm6+U3w3bvv+t6/P4LR/uJw0MV/s6NX6WbGV9WUc3miyTlw27Gi+brdDG7oX/tEpjZcMKUfMvb3deWld2UC48bLp+pX7lZfw93F/YyN5xS47Oc5ym4aLZXWJQN5pYtMauXhZXCi2RdI+z8QPz/7XAYZ/YBtBdyf3b2yk35Fxhbc7L/srvCp33HDXzmbR+1vX68umN/grZQI/cg+dTthLH6UqbRdoLcuiZT7JejVfK77l+HDOKJlDxwX/B5R6VynwjS3muWii3Xwvpxi2Wdjkm8lh8uJ4/MVOk+ulpGopWhyvjAMteDwe2TksGO3IGJG8hG9a2UA6mI9mdHA6mVeNQyLLGhHwWlWJ7YbfWcfrdh+5KcQP/V2dOac9bMPm3o1NhBt361bAzMTavDxknqZKi6OqqfWuiIJcZ2icZP16k/l2XWW/t36cHyyP611SRAxeFBo079C5srnkDcyNOJnR1dPzwubkg14gI2QGvhv5DQz6vO7kvJcXfMjjKS9s1j2eV92AfWdT9OWFTVw2DhyL9ivjXz5i7sxm8Ol0luPdehuFF/6nJx+kBH65okdvqlVIFrQkWZ5uhhSMO+lyrooINdYNwufEdbtvuuFzjY3R3gq8H2wi3TSWcCjBfY+5XfhhMFbgSBX8Q6x0VuLMm+NvbLp6Q+6d2Bj8CwrQMnmmK2Jtk+eKO3oYB6ToDwiRLoCMod99kw5y60EMCwkYrhM8238zkYkNSCnk9icO2CJCB4yuxIl95Xa7wv9dqNNg+vb9i5ZlQT7iGNuZdoOgeX2znlkfOgdYRy7OmXcGu247v7zcibsu29obcO/YyDgcQx3ZIwM6KAle3XawHogI1aEbcVB1Q5dXvXlTmgORFV2PnMEQ63Rlrm2Eken1fjAu8M1ZCzE9Oz6Q/en5rMvTBQrQcp7qGnYgzWtcNENyVBN+bHORr303j9Z/Z5xhGIosB/rZhNoeY+j4yWHhFf7u5LRlWXQilk8jdk/67bdnZUlodgU/lfXGvMwDZvBJXnCeAA2yvpOfXrXiT4rUQZzv2NL6sC/PzFdBu/MxCBURKuAr1ldI4R/a9HFlCn2Enp5ObG4t1FOlFCX8GCyCEZQn9BND9mBDZ9EC7xP5V+C742/WtbjsJ6/Y4u3V+XzViv07eT+jKkwMLdsWlbXvzvvtYcft1neXx9p+oIH1x/NGbrJc1kMWqX1s6hjVTJ5/hq9OrgwGlVofvNNZyLMyLdqdu+6se5L21jtynodupzrJbQu6tv9HhPjIv9zZidPg8OHHjyu2vOPjJ2L7rIVcEeAEzYgn29P1SI0Y8NrlzhwzkbcuT5NO5A/T6Ar8vCHjQdmBXbHdoc7hEOiGvA8dpsLIaLR+Z3wloigoIh4Uh1bi2puyDAZKquhyXmYV27kUcInSdSPOrmxKn06Bzc4iLEf7ir0ce/4lnxMb+4qBRrLwEvLeGHujJjZLm+7Mkzc2MR3Xl8uTpmlWKLnbZ5sKup6nRV+/fB34zVuEkbp84GOtdbP/Q3snsBoxubOvsbHW6+JCiStzZynJw+OzMHc5Rh5PYgP+hxoDz2d89XKGL+zCWs/+FOhsmRcZ3sW6S3iICHx6Yh02YcNFT4P/qoQ155w7ec1+MM2zKrHjQzf74Z084l+6e2W+uMH7TL/xnq0vGHr13PL6oixNTxyu+p9kfPpS9Mxh3uk8K/G1jIROQYcdvUiVOZcao8VzV5bQBn2vU3aSxYKtF/KCZbFtLavjYyVnWEcb84Dp2nbuOzNfGZl5vQ7d3qF1qJHn7ver9mOlvut0Kdh/0mM+q8psDOu6M6+X9Dx91434MF7fMYVQGzAfH3Kd7HtmapRHe4TtL/YB9tFQp4pPTAol8oUc9+KpEmdTrcoswxaWpZG3MCUx0EdOO44NXg/6K3aayMcLupz05Xvq67ei3nfWhiu5b2dd8gq/N+LpEGqTr0aO8ZS7LBU5L2Ou9tyy7auC9V3ENvSwLMH78k135L15vsK2D7m3j3+W0fgPxkvvr03vHDC/v+/Ao1doiI3bUpJD4Gd86aIn5sgLm+/Pz0/kg0Oee8LrNwm6XfaFUopELlmZi64crr38euUg6QUZ7siFzPB0cl6JgmwHNI+B9/nLk56/nPXs9Q+b9ZenE3ac9fzlQv9JIGV8V0Sg26osRSf85+vXr/rC2HmumtGHuIKSOP3d8UfO7Ri5YpPBGznFvyRg+J25RMN+5jn0488X/fjxw6SGr67klNOyaCHWHBM3/Mxrght6/PHnL70xn99ZW99uDR3uHD7hB73CpzTPE6WO/OV5oaLHd9YyN3SyY//X9596ffs5aGUpOrHG9L8icAf3Hd3Znxrz//dv35E5FchUkMn/j+q37+dh3/NT0devF+R/xhYNfa6sDe56e7uplFm//fa7pjqD+6ywXyP7998utF/Q6SzxvB933ZHznbXI+/umA1/dmcf8T3Y77ib2CB6xNGnmcCmiqDVp5V1nhU/Xz6wrxIWa4WMfMdJZI4hyw+9mdBjRkZcD1D4h88yB6ivlTXfmdsuaWcG/6Ov3kyI38sykr9+ewHfVnz/+SvlTP7yu+PwlVK2aT20ctjw/T/r++1n+bwzM6411mw/1XV5Zl7ncyT3ny0kLa6FS7KsV/5o0YafM1Om86EQfVUVIsr7IA6+vvxTZ9e3bF9Z/X/Hj2yjiiggt2M35NzyQNvuG3wOu1x073PXz5UV//vo1DvCc8xOc/93//rtKLvjJKg8zOfmLuBEHLOqCRtfK3AdK6jdBSvbfxqHqlRj9+eeduLrL77L24/24qXIAlsHg3rH5rGkqD/zGbUS0C/riUM733htrq0JuAS4m1ZyAT2UpjF90Pp25X7Ty3u3hPvgTuAq53H/JPpEDO3N6Jwe7GKfhAj/13eRuzC134jCKFCmLNvwnVMgh8IoPChwBXhd9XMs88858IwfaZ6TyMT6xRbAG2vHbrIe+/X7CByY570+41t3zh9GGzCr8L5qXCdvOWjiU/PbtjM0TmTqyBzbIwdNprDvP0JnoI8djB/uFbXm/NqEqGdBLy1on+QoEClfQqXPhldi1nzfyt4ZcjV5ocLP/7byTTyCoFMfWTh7oHKZ2EHfWYG+v9xHDzhcMfHwgEAEOnjxGKJVH3zzKrfLz1XHBWqyjSxrJR50i4qsPmUqZ0eVNb68b86bQ7a47c6Ls58wXiquU94ELEsNGXkMZNymU+ehQbwJ1ynqZ8K15egLHNnimQ52By3xm/ZEDT5aDO/SzMCaG/owPsFHvKDXsr5RlqsTjIlQjX5gQfK5RPJRB9vPNayh30twOkR92aCS+X7Vg50iRww7dscU7Onl7u/Le9I68G/pqylIGXtApYSYiGC9Nc0VPCVxDnjZgRofcT37g/WmeJln2kHQm511Ya1iQeS60a+jMeIU8gIyPYTt5sHcBk+imaJ5TESH7QmEd69xfEbykhKpUiC/3ZYYE19YR4NQ1xkXE4D0zlcAE46ybG7n0zn7IRrzSLF+f7x2gh14Q612eXzbei1szRB+y3pnHVg4xMYkboaPhJ/YB23/Dd3cWIB1BEibLJwHF0L11M6EH80oTbQVbVim4Q3xGvxNFEZJgGH0YF+KPJqc6lsTYE7rwtTK/eM2amfA9YduZWJ7H3bqKCPmCHRkmS3IXuJCHeDwewtFWKMQ4gjhGI0IlUyzL0UPXQcX4ULOsQ7+XHMyBbjuxJp/xqQLux9p01z9eEQ8efKtTxa5BEbJX+EhK8JzwnKPuseZXEGvwY/nTCnf57EQvrhpEzYmVmgl0Ro4+HiJiIBxtH+2jj5Fui/joRwlub75T6B6fCPpHDVZo75SPx3GLiL/dQ0GdghOLArnHs2Fo1ujXuDqC9AeA3GwQcX3eqQ5ne9zhjI4A0GMaY11chyvZjJ+oGsryGEA/2ull+Gd/4FCBUZPAsV+CFhQAAN0+gD7v+rgM05D7Qe/RaNCDRRfYGZ84SqUjqQd8d+zRZV19jiu85CQEBy7493gGaONlb6e4ngx3KUUyXPqBiv9Zw4MBLp0kvNvW4DKQxWWeU/KDCAz0B3noCEqyUEgVdTYV3PMon9968Ak/zRkSBFmkCq+WtSOzuMKFLz7/mK9kGL4GDutsB96/XeWAcp/bfJdCpSTBWYU4HqK/XbD6Ce/AGXWCGpYAQYfI3YROkc+4Gh2NnuBZ+FhKKlFUs9ISqtQDGLcHfcmX6y4P2h1sGkUfV/cdnY5GgExntNHOI0mByueHjoZem/n6uFNVhClIdKuRBRu66PDhYRGhpESE3L7Tr4/LY0GjzFCpkyrGN64D33LitW/s1I3YMKCQkMljOvJHhA7ufj4g3qjzIa1Jfi8L9F4C3npXRMBHcneSk6jIV1dqJclvJNLMQhMwetwRA55p6nrYHjw2oJN3gVc+SvCGAgDkG7cAhAFK+aJb6Sq+KwTpMNi7bfuAczLt6MpwjWE7iZbHMSZ4KXd7ci8lVRy3IKsukei6wx+DoN/HQqxCQbJ9Dmg0GGjGh855FMNkfBEwCnzAiwc0CHYAIkMlU8GPPq7kuUHCQ6ptVGdgJkWEPFYDB3U9Suf5gF4bm3JNCc6giGKbMGdIUbCb1BiTEXxLjuNgozkZn0p0SH+TdmLTsdW8WFSXKBsbgPYl2AYuaAOe71KKzG/JVMlgojoeOYb4770rIoZuAFUWPZ5ZHDULCF66VUrKzzs+cdDufCAuy9SJk069w8vOS3Eh7oZjwEijT+AQ7BjGmwzNDoQ8gT91+DnU+OmjDBj6ITN0sSMn4mqHzwO6rjN08JPwlMjU6Gv0QUKduze/Bd5gs89tH+RlvjLwhZ5M3F327TEOIFAgn9DNro0XWMvV4COjqICrpGQ61oW4DAVnEo8AABAASURBVG+YTsVwoFBloQI7Mkwphcl71mf/gV483jIUVi0JoCWWr+iM6Srw6xewg4X9xunDga/0gSwVzr/UHc/GAbDuzBHOBSKft3FgIhlvgBO2+E4KHzdw8yci4Mk1ASt4Du62bePFm0UuA3cO2813SKiuIffBmEMHtrBuvOm347DztLA4WeBdigSWsQc+XivPHjxiWyy8FsyRQ7e2T0XOUlKJDjKDPsZK8FIVylEgLOvVOQ8zQF8DPiKgOWtmQR3jn/p86C7y0Z+FCjg8bmWx77EuBw714K1qmgqlytdUQnOtw10Tv6hZ8Ep6msZ9A8eOPzi3jZKpGxsXxx7kmWBBfCijDJ4RHZ7FwnD/8CEp0/4m+Dd8B3Ggh6713vDBAM4vDBsvjQQcFDs8CGwNXSOqIgIcIRDwYQzt6qEAbwz4AE+HLm3mgyJBC/4dB811iufgKy/T/n9GTKJMqfPzSXWeiDvpIFY7igpsGBL6CNHEptShnc3UlXmg4IOlIAN27SStzkvnw++Kdhb4r7wcrmwGTVOVoNlaF+iogovKHfoHGxATcWKYUqTL5aQTmyeAy9fwu+xDZi+eK6g857WOfqCbtrn7kTMjJdiZ6qR5BtAPIJmXqjPFcli4QF+1pCZsmxGapkmJDzb0Z31EmRSlYpddlfzwfHlWIt8oXfI78YEPrLwgG9f5/KTiMRCwn914Wcwo4F10Pl3w94tKWVS8SdOEn3Ts7M3SHRrCP+60BaXTfgxf6BjF6z771c7c1FpTIh7U1Y2DYlruqyjFG4qK0MKm09dvz8g/Aw9O4BDPw8Y4IfvMBmSts9SFn0ihom6koXGVUmhvtHXsuMs6cn8DxjRdpFRBhwW9TVMRVejRCpOZRR5TMtABddrMfyNHQHHQ8Mv0/X7gq4cCuALNLNJCHM/4oGBuxc+EwXrr8t7C9U1sQuwS+a3kpI5Ndjapj2MnXlZN9mE2e+tcYaSQD7tu+OnO+K6qKJY5lcgbUaR46GfjbXEjx1mXB3mhAe873QqgYZ+7sMsu/3LFzjy5sgEoeKzIL/zQ+vG9uZ7Akt93SjJy9NkOpWoqSRGt8nC+zEPH9tyJhaCl1qpM+HtAISeGop6Rcp/wfUaQn1c2I97wmU0lc/zF5sIGYhaP7Rr5SSFCTRGBfmLcFzbMJ2Jygg5QuhOHNzb1V/Tt3Nbwtc6gh1538O/qbECVpQ//SmLe7NXaVNmA7+BerY/owKU6OvPm1RsHK56fJmyaU6jM9KXUgMN06iEJRD1oD30852OduQsfFPGzwH/jgOGKervmmprBBev45qY//viQvxYVCqiU+NMyzyolFJCYCICCnTIlONQdOWnWiFMardOCDyM2AKFP/45IndCVcVgf63qDl64z+cntomM/Dto2TXOoDhxNx4jXjt428tkZOndg4B09+MBjRg+er4yzo4QDu9+8YcLGfwzfrCMvCD8Xuq34tdBpwM88T+JG/z6KZQvZxnzT0ZsUURSUusyal6rgoG2apfQGGsnL8RS9a0FH50sqyJ8KcCgkdFeXSQsy+j2yR9dtu6mhuS9sWpciFfSaJYXqNDHn+xAoyFeJLHOFHv45sMFMY37KItV5EmGljecxtwA71UWgx46NuL6Soyc9XSad0A/syJdj03Y5cKSGnnbuB/iVUgIEK1IX8dPUiGP/dVUJ/IlGuiXofPv6rGWBVkgFG50uZ+3tQH8U5qkZ5ZSASfAH8IEsG/5s2r9+3YmPVYgCjUNW0RMHV8Y3E0OC9oKPCA2JB8eO7xGhhsA3Nu7vzBPvHIZ4s7SD/3RZ0Ecyx25avUsVHR0cCvj2Wq95ndc7/nOo1lmJojfWdnCvCMahg5XNtRuHyyv5zUxNdRJD4KCPchzSRDyUkuC54wfL0NdGvtx5L6i1sgl7hf7m4YqI0c+N8Q3edtq6IDfqHQV0ehJebA+hoxuHMTc24w/4ncAXACd6jAj58vOEbqXUhK4W/LGUqqNt6H6l7PLVsadz5UEeP+N3Zx8UhwZvDaEGbegPAeHhnYMvb8R2dD7Pk56ezth3UvADOPbahu5hhyFdfTAcen7+onmeZfzmN7NiU+igwyDusoREnqMZnAuxOw++G+tv6yvAvzJPvHKA3ZB5269q8HWg7ETmEweIB7I9PV84RHhWAZ/7GvSfOOT8+vWLXHebc0/HF67IckePJYuW+UlinhKHfivrTNAiy00H8+ZUF/ov2shdb+9vcr41zYlNUvuQ2/2Xsr1r0C3k6ECW+3bVzmG2aZr2zjrVul7OMzmryrpdseGdg46fv9708uNFnfntYH0jdO1cXcg/01L17jmC95AVOzXeQY3vQLZOzvFf0BFS6BP/ZPxGXK2si6/vKzJLhsESIxcuSwp3VSUnF0pEyLJ4DnYucdz9gA//ZecGHw3EDX0f4D2IKWGHkBRRFMqx0V8y1BG+0W+9T8T5xDwh5mPhJ0QY/YdKkd6vr9Qb5UC/d9mfjm2Cn0QnBf886GvKFG11tC3LxHPhgPlKX5eviFRk00xfx5ahST5M8/3l5SrrIKOoZNVv37+xdt7RheEXQYR8d9H5fJLni33fdZB/7ujsQE7hjy/+F39eNuilEmZmbODN/Tvz9a+Xd9U6acb+5/PEoe2TluWsuc4KYnOeqmbsVkIqEbR1cgyxjr4a+ePOurzOVVlCOUkz68aZ8VFm1fmkJHc0ZKozz9NJV3LY69umWqqmaVZEl9feJ8aJ63q9KaNqqif0eUdPj/Ly8ooeLENH1jO6SBWMMMFfY38gh90C2TsHSu+yH1u7v/3+TY4n++U7B9A+LP/56wcyV+3o6oYvHvhhrfBH6X732FHrIfobfqhRbvCF8BKydJzw+cszcQ0f8GA9OI6Mb+fA0/7S1DUxT1fWGcW6gb+VmLNstUzodEGPB3yuyJGa56Jkfp3R4cSBaQU+8bcn4uvpgj3Qn5TYECXxuTw/K0oypst2t3/vrBd2ZKJbppMBzjRMYc15PMoq3fGPlVjYt2fdXia8rei//fff4aFrP3ywuStSzG3igPsq/9X3y69VXjvfifGBn37B37xImJI8sqlS6dgiYiWWZvn/c/79L79JIfhu+s6h6Nevs759W7ChC3JVBA7B7yGBb0HOuSzwUvT1a9X3b1W//dOk77/N+vZ90vPXoqwP/9+Ql0Bgzn9X5g7NRZ0c27BnQf+FmPryZdHCmirAXVQ0BEMvr2+HrqyTUAMyd63Mi0/Mp6mU8OtlqfIvvQaPLvYl56ZOTCQac255fb3hoygUWoZ5xiZlLnKp2Ob5y1nLMikClK1x6P4+DjpJw/h36C/fn7RMRV+eqr48T3q+VM3kmtCshp818N59aEZum+tJT5dvwKecio6tyO/Ff/2Xd/31X66sX9GfecuqTDGyD9q//3NFf6lI2vDt7Vb1n/5/h37+a+jnn33El2NOXBGhTn50Hvv5V+pr4PuJXp/ltfWVWPnxetUVHzsglyC17x8osaEg96/sP4TXmwOftDNPvL/U8f+Cv700beh5Jy8dtPuXBf7813cYS6Ee5Fn1zrv+sZvZAoaU/9/x339/lpiD/vzzRVfWQYTfgPea6J1cYrs0GJjJJ/4lsOdvHZ6n8V7z4883dL7K/DI9yvNhZqF/Zv3u3LoJBkZpAB3rJkyoZ+Lu99/L8NUF/ROOA6wNSOnXrxf9+vkqx4PXELfrCv/v6uhhZf2IKuV56cSaLnlARfAcKsS+8LHMqmmqmpeqis0L4nYPFjDVNkzN5NVpkpI52PsfN/YDNtZrOywPUOb363WwJdMIcunpJMYJ3AX/vg1+HnpaZT69TMTEsg4JCUWkOg+oTuZhIWcZ98iL6BTWJXQPmAq5vOKv5veCr55ZY7tM08TYGDQN62IfdLH/N4S3nrZt18o8LK6ASCN+395W5vKuG2unO2UnOPyu0PB/j7lyeNyI2xZi7K5fr3e1jsx8ub+rKwTCj7XfxnrBvmT8U4ZmbAfL3NEzzx4cfUZfRQmDWRLeOwgp4JICfQS5smlj7WRbDr7gfYP3g/f6YG2VUdBHUCTrDpNJ6D+yqwycPMJzQqPCQxZGTQnd1OOiE1qi1DorzJukoDnBYb5gik/gu404POCryReq47mrIWjDdrYf1TF29D3ADMoYCZBRNx8uBV5Mx7DueNShwThCQN155LPTAC7w5RtEAiGspA6g/qtXxGPE4xsmQOh6RChQihUDMnBY8XJV/3gZxs8dyVxc/yygelQfQ0c9+A5/cffH9YhQRoLb5dFpZYASuvCkf3sZL0NUsqja2SkDAjoRIfP8wGf50RYOQ7Ni/Og/uzKl0R/cP+sfhrYRRHs3UclVGVZcNFOPfyg56r115AnJHwN/Fj1kMS4XHuUu3y2oSbjYYbZ9JykjEJ2PNsb6kRIBYtoNt+MJB6WjrI9mGSlgOB7fNEakDvCN8gEX8cCBagZ8RCgCfenvVwTPEA+arI5AUS4eQ7Nvcl9EKCKA+vj8Y91NAJu/R9X+2IFHHjdQbOu/P9HAx9g694YuuamUgq0r45LH/riHVLLI9lbQzJf16hIRiggVxgXMQ1XcIEOta+jGuF0iQgAjT0fnhzaSyKMpZNw5HmQTMY5707hGX6Y8VlyIyfhdK5OT5TUfNAvsvv1nBTbgKSg5YPwME4PGzgRsPsRlvC6DASq297AlSdj8A8KY/rfySbcba4ffj7LjAzvJ3PAuYyLFd2qt8GBbuxVukTciFBkq9E0kxIjQ3y/q4PSz6UeEshSVpJQcbIJ23Bv8WiZ98OJnN4FBvhynvvcHkKuUUERw/+S9gaurPRyFvlTIdIpw51Hc1ZmM/KyPq8DTNFUmvBi+Y1kyk94OPm7+9IcgiKqIoIgS8hXyj8Z3eJjEYmUbxTawjQ9sMPQ90HRFMGaU1Cf9mcVyhReG64DB9lH87DJwDflDWYpqeRAza4DSJtomZJgkxYhl2850g2cxNiJ0YkPCtozAlh9xE5IiQiWLpNCKb69sdq28IOz4g2kk/Z88bSxkd2D8HJEKSmYIEPTctOLbXlS732Pdbj7Mg8bVZeCI0LgMBH9iFdPhybLOy8ziZx7dNkSBtyzwx5gGvPG7M8I4QgV9RIQ8lm746MRZI043+Fl5bsAU7DyNe2SOPsfPA17Ad3Tf5SuRpzJnVBZE446PDxru/CjBvcDTNBWzCJ2DxcYdHtp4Zjj0KlD4BPo6eBnJ1Oh7+H6Hl/ywmeBRXE3zVFnwpzKMt8PXLtOy3Rb8xLq58bK+skHTMX7C61QnlSwDdkP/BX1UXuK8kOnotbBw8YLGz6XCBJQcD9wUEfKP6y4dWzTsAOrBk/UTEcMey7wowR0RBlVEqJTCXYzqCn4y0g/oYoWfg3EFPUzU97HIvsP7Ru5iKNCBPrrM08ICu0N3Y1VsXVmO1X5Isb3dZ/va/hGhzGRcQV8z9YI9PR9C2itMFj7BYrMT74JK7yImd2A2GU+WRL+piCBuiqxbw4lrntEl9m77FKA5AAAQAElEQVQsdk3fvG4sGIcPg6dZMcAhsL/xmYYO6uAlS8gvAjMb1hWdW99uiwQUWgfy3dmsufMC1j/wLHPB3iedWPEvy6IFHTdoH6zuO5vzwn6dRbEXkxMvGLVKfpHowi/Ggr4peEF2cS4zjmmalOjHOGfweYN6YqD1IF9dw08PeCilDF1kxLDRlUMabyQb1n465hliHlC1oc9Eb6Ik47inkD+08MJxwobVjq/Qv7383OQXioUDqTubR3f8d8VXbVN9XNat5Yx0Q1HDluajt069y3X3COUvyyxYlvPRio/s+I37ImIsqoee7wfjgIbvSozM2NYwjZy88lJgGL8g2dccD5D50MsBha7CBs68SAuyBf6kPtEvVWK+lqreGnHf4OGAprhC1vc8l8Gb+bU+rHs6YUS0h7Jo6EzsAMCuMgN6B/pfiZG7GvYO96VkmFISHlyqIjGefaKJKx82iICvQwdz947RlnkmLiaZrn2hZMox9PLKSzSbZ9erBxsPKPhM2Kzguxt5KiLgx4STzQxvfJzANUN/kTcba60PGbKAf0LeedwZJiEFpOC/abxwof91+E7QF2ooeIfHiNDCXFSgm8geQR/58WHCHPh25h7MKjHU+pymqk9fsQ4cA8L/zc/wc2w0Db2DC7s0FxtAXOCwrTdeKkVukJHSJq5Et37MSJ4EjYdeFvx0mmYV5J3wnWmubPTt2E3aj7t6bBpD8C3LLZAUfMJ07EsJukquNXp9XEnjsszoDF0ifwV30MZQoRqZ3e6vD/iIkHk4kRcsf0AwomhwyFdEyPiMo5SikmWMjAjVOlMmZcz4ZtIeCqVQC3fJXwc6T7pCXHxlKcPWwtcD2MQ25nGeJhX6RNvq2GVtYLEziAEqDTwu3uR2PHmsxyynogWb+G6b2aZ+b0n0ZDEP4tD3AG9S9LHhJK4IKaKP4hhY9zs+fENHu07ozr64kDOtL0D1ednuX798kf+6JNDX5s2Ikb+xEocUOxtWGz559yYM7QcbAf4nJs2//ctyWmbjXNllcTENiRaY2hhzxzGdw/fDOTiwUaVMcvytI78fWqGxQTsi4Jl4YN5bsKM+LuOMCPQaOtDDncM7x2gpKZoZvyqpL+TUaayvu5wbS4EPlHZ9xweRJyIGvHlvOF5k6vOK+Ht9tKFf27+xgRhalLEwT++6vt/GvcHHTG5b5tOgf/WuFAMzoJGU4IHS8UDzXMrjme/Hp0vBj5Rs5q5sCLGpig0FfJCzbE/bsjO/6R+uBlMNmdwEqZEDbT/n9YV4cZvpdXAU5CdsNP45vtwU8BDhkSkNeVMRoU5AeYz1ssyzFnTvf7bzxOHIHbsI2GCw9W2cK5t9N3YW39/eoX9TRMh9sC6j/2BPn5f9eCNf2mZe04x2AFGBDNs90I3kcSOIgFH0r9hpPUYJ5u1pqpq9Xij2n4YtrmzwvY51RSZjgLzfH/zYZ0S8zdhn4XDGcWC55rkqsc+jf3AAzkq8bFY9/HTZXwtrknle5DHOmb5npoSsGrx3blT0uCxH6w0cfTQMWGrFfHkMdX9WxwPz+eVyUYTHd/JM04nDWz8OvgwImgX6tvdn2zRPmuok49z3XYQUBz/r2JB/Z65iOtMZmz1dnoZu7sRXw7aes5sZhJxvRu9yY211w44ud3jyemZ1vnLnR+mCEeEj3GbTx+f9S2S2pXFFFBXmJtPZifdlOut0uqDjCn8dvbZRv5FD7mxsOhehJLDbtsldOqOL8/lCDNyIrVUdH//586deOFTdwCnmoXk+61Nu67bi2KZ/hX/fS5UiuiIPTfYR5hNxVXg7cyheeG7gpQn8KCLyw7YLTakOjYN8d3ijnpjb8dcb67tGvrbPu0TYx1IlU09PC3IuurIJfiW/HNhjnittExrDDyRFFHzrhFw7a+oNGl0iLh9FOhFnC/nZcUeHEr+0bPY18zujb9dn5utEVZbvhg4fNpEyQsFA/3XvRs6nygca9kM6Fvs+h4x15MTU5fwM39+Gv93H3HTA/534WRUcJol5GgTj08mXtw//uPtOXF2v7/jX/CGHdBy77tdN72xodzjZyBU3Dg3XsVbtyJPoeGLMWY4l63RHTyaQzIelFPx5USfH/vjzFT3dgZ/dTemMu8ix9+PHLzkGPNZ/UVqw/bwsCtaYnRifpkkTfjkxf/7++xeF84iCMR+lwV1ItWIb1sl3fLF3nstC20nLAh1KxYlsR0Ch3+Bfo4i1E5hYy2yy3m7oQyoD/8HBon30zvrN8rz84nQC2jCn0zgsmKER8j9Tf4PuDX8N+iMCGkkRhzLr0KXxHMyxQiaQy/X39+vQgcddoTtN1g/j8NfE18W7jdQ5uHsa89CBvxrphRxwuVyIv3Uc2gicv//lO+ubAxnuA+czB4XPX2Z57T5kJH5gTZ13Ka/b5vnCOq7r/f2dcoUfacanvn37qi9fn/T120XBGtu6FPrwgc1KzrEcm+MHec+nsy5PF/zuSRf4CRy5m0HKnf4VnxG5PjjYCeLFZUcHG3HPkkJvHH70oyKi/S4YVXQcCT/kCWSiAR532o4hl3PJF9Y0Lu6TQo6TolQe35XMKf/u3x36P/x3sw5y3iuHeyBH3R39bfjgQbkTF03/+tdX/fz5rnmp2DKQdZOYhyKkjUMpKYklpMHfAj04ftx3OYfOxLV9QMR7hoYfVd5JC/molISrIqGzzEIemHR5KvrtL6np1FWmXXXicLn63lTnrm/fJ9pCJVOK1NPlK2MWLXOV81uAS2AVOgnfKQF/aeLUO/1tX8ivi3786Przjxs660YlsTZouikzRxxFSC7qQg93fCXQwUKbeda4HI8ZRcGP12Muxy49Uk8FJilBAUm4UG3Gt0EHOJoMy3AVwK2/gH5E6Mb674pv3Nd33YgXzIQPN3UG0A0/ixb021iDHcehO3GxEn/us84TmSv5PiJ1kNN//ryLoTAgBW3Ou84rsCBz6FwyntHdzx8wSWzp4+oowTy4uMk0FnKPEXbmiX7Men+Fhzfhq6u8ro8Itb7rzlzq/YE7OXtl3m+twU9haFWHliiwjzLKKA2/bsRvN2Mm5mJegHPb+/smx3dgy0D38zxh+xDkGB/ii08fuDvjAl8V/mf6t+uBzzZVcqfhzct+7DyX4X9PTyddLslzWoUPnPr7NdYP8MUHePRvHaDLDm/3W9O+H4xhbLpIhnPxnshpSZ2Yh56fT1qWCZtuen+7M2bH9qkEz7vX1ejIa8Usgg/kIa6M4421zS9sOHwMhbVGa++yv0aEmJbQtXiWZuYC2xrTyHxd31f99T9trJM04G7MewxFsI6euI0P+Mh5pQR04T3uciwn+ivFvCTtMWSCnEKS75Z5Zz4L/M1t5sfwJ7/LoZ/ARran/XMjH9onGz6wo6sb86b7zAtNwhTwuw/duK1bCAk/6opIGUZKbDSj/1RFToWQoenunMs7VLdeJJk3zMA6SKrkm2Bckp+msQ6Q3CcFOBu3rtYP6O/4B4Xcax6F3zR4+ORRXBEhRB3jqerz6jDsMc7bB/6bdBboLth9nosqa+kB28FKv+F29OZxgA58hXidpqrqeZxiPxWdlsm629iD8nuH/QOhBzrXIyVcQqY/GhVy/8Y6zjoDhUzfdnHdMBVavh8jfzTGHzx2pRlCFo+XgTMDgUMhLhp8NyHD0TI+SbtLyRywrtsRfDesNw6NMMKjx5C/fY2mj2bfPMad6Mm3UUxr8NSGXPIYFws+APhKD+Y+2qlHBHCBw/ahmIZjNLRhgRtCgwmWQPgxRgp9XqYVEYoIWY4I5IJAhNtSwfOjGL+4HtzSTV3y3UVc+M/jmXohuLiNT4xvqUFsY4P7wClKKXKpOI5LKamSCaQLN8g8dNHBGY9Csz+WzfdRupBbJJdDG4sItyV4PNZBZp5M70APjQe6Bq4sRYWZyIvLLMXDWBijI3gETArJeCxbZlVEQKjLDurqo4820UxJ64y7WyL4ppgHzECrVOjPcGC34YC2i+UwjAEiQpk56EQEMnW5z6WZJ0qIiz5ROUgqG0nGEyIqUASNdPuTBXmA7wjSuUcEuAMeknuVrwetpK0o6Yeamyk5nmmiroE3FMN2uyNPYlHZHgXhLIdpCJgC3RHIkoZeA1zIVIrlFnJ3dCxkkx5BWpQZo0QE8oqrQ6uJR0ooMh8lgj7GWib8e9CkKcGdxZOsGDdABn4j6/BnHTn5FGAyCzDWFrCeMRRq4DpITo9CYmSBLya5jCK6ZbINPIOepOBHXBHUKO478C3HPazRC7+0zyRfXBs9ibaQrwL9CfVnCl9t+OwOmx35UwXgoH3gAp/jxCwexIo8uZsfdeCb7A8umFY0DfzB4IQuH0WGm4FrCn4KskckYwFnEOLIiwQnWfZ2WAh3FoqHDpJoRx+WNQIcqOrOQmtnkugfOum8UPUGHu4JDHO2mDsoXWEh/6H0LvgAD/CRwWJzgocOnQP5tyH/ju53AtXyWOcdLJ1RMm4WPhkp8++SSpofVIy7/Y1XekoOOIZ5NLgP7fbXLnzuUELfvumJNDLHc9BmWfsQSDKtoM/tjbEe73tDYQ1juG6YaZ7GwsMTbIcRx8BOPO7Ikh4PE6WYV4r1AQ9ghy8qwAdtgKhi8xML2wHLuOJ8xD0iZB6SOgIro/jGYmphTKUUFcaCZuA0XMXGtaQK9xz3Sr0q0GHItk8hEs88hUsqI+WrAD8mYjYDS3rchD/s8kJjRy7DPHAbDzLQYPIeV0oZdGhSRFF8lFomZcH+gD82j/qwueuDD3hwjrD+vFg+8HPMCY87BYcBYX7Yxwd+wYKmTuCj3bE2Frjke9cP9C7woTXVOlOtynQp1AN8h7yY2IkrTDn8oaLrGTvaBtNU5XoaR2j46A7Ojs9Djk8Sx11uG7ziC64bV0SoooPFuLhXFGObzujS99Djx8/2PynBxyckjz9QhnH5XhhfsAVDoHUMPjr6KxkKinV152Vp5SXaY0qZlchhPDsxenzYquQEisL4+KARcg5BJBbFq7xQ3nihPdBH0JV8Gd+Nly8vXl03PzIW7BgRQ4e78cNPZtFUoZ2haSosUs+qU0VHDX+UGKZxob/MVAFeNGZ0fLgKlsfdOilZZT9EpbzYe2Fm/YSMCPaGbqda5RIRyNRVeT5xwHE6L9BetJzo9ybgJFWKF6LLWJQX+govTYsqdokokhI69q9AN22ULEUJbsf4jj1KSV5gTtCumlnYL8RohyEvQD2fWHde0Ps3dV32LdV5mQOFSsYoyT2Qd5pj8OC/MslSkGOSnDTZmPj2vdLX2MyZ5A1GxFIBRugtZD53HdjVeGc2BQsLa9cPFOOXI8fnOxtwNzYuB5yCH3jBRjdeqL151jgs3zF8B6fA2ZlLnM/c5r/QPMi9htuxrTet7rx993bIdOxvB/qw7L6v7NBsLMydLs/nWadz1cvri15+vVOu6LXr7ddN9tF3Dkg2fHX8JTW4O/G9E6+wMl56bhzqHLTZljOxsnHCaVne2QDztEisNAAAEABJREFUeNNXSJV59IydvemRBa1E4juTlrnyYjRr4p4pnU5J3XbtWtmQXJm3OnqYJsOe6D/pzIGRdeh++/qBHnd4mKZFJbGLBO83/fjxU6btuPI/y2hbT1OV0J/oSAi+slE1bIA+gna3Lcss0W+4UNGMXNZha10HevTdxXpY0bP/+czWN3V+duxw54XYfDlHepyL8RpPgxm3r8R+g2fL0Gmzv5+xRcFvZmLg+XmRfeWEbS6XWRX/C/QzDz3FiB/j2lk7es61jlw3LtfneeFwe9Hz04wkEzGdKoXYRrWmLy7ntaenM3AXLctCC3j9DR3TPcHP5YK+P0ol9rwxYH2ZBmZhXFEWCVU+YniZVGg4Qd8ym9YVH/r54wUeunZs5dgrZZL/CuH5+Ysiivwb39aJE4bHBbZoOOiBD9/ZxJ7ITxM+MC+zKgF2EE93/PLKC/mdjQxcWgfxu7P22Xiwzhu0DHNwX7c7/nodeaKUVEYqoFvLrHmZOMxYkOWkgv5tR3GVqMx1u95eb5SNzaybbvfO5rmIEQ3Y5RSaT9KEfZy/Lk8nfGQnP1+18XJ/sJFlH77fDjYlb5R3Dg4Pi6mIMuw4LaHnLyddnuCFfFfZcJxr1YzfBXxMPK/4p3OB5Vmwlfn0+Ctx9s5G78YC8MCfcE8d6ODG5tWd2DFM+IAcuzfWek9sMC/oUCz27usN7E0RgexnZRbGthF3N/LRAbJ5mlXQiW1mG105OLkT8y6NXNk4cJimSYBqIy+8vr6DT7L/+p+qPn/kXPu5eZQS+83yPLAgBwqAbpdlts9dnqpOl0AXk8QG8/W96eXlTiy/QeNQJwbpUGSMeiWvRAqeV8rOhhE5DHuZP/vF+9umGzj8V2qvLyv9d/jsw15ZkgOeHfyvlBf5ylLI4U+Dv1KgYSd3R0jv768q2EXUz+fTOABYiXWXwubEjL1mdLuTHHf8szXBs5RZwfmFYSm3v/y6q2GjzEIfPOCvzps3NkRFfrd/z3PV5VL1/HWRdVLAv5IzbtcdnF0BnPHbzzNThTllQhfe3Lceuza9/HzVrx83bfjhnc2mO+uC49gtDfNcw4c37H4aPESkvn37ynr4JPNw97xD3Bp4nhb0Mcvx5MPGG307c4Hp/uTAr2F8z+POR5U4XZaqaZF++/2i5dTljXH75som3g3f2TeBK4wa+osqOjV9y7Kgw4N3t1/+Jz9//tIOcKmH5qUPPXwhTr58vejb9+fhAyc2KJ0nzJvndevXeMxLKYUxT/jiM3nwSXLSgqpzykp8/PnnT/34+UP2yxm7nU9P+PpEKZqmKq8tN+z7+vrGfILNyCMHdp3gd55mWf5lKXr+ch4ySAn2BN8+/sLm9fUV/ncZ/nS6sD74wvx1oc26FzYoDz10kZc06C7LSWJutw5WYlrE6YkYevZf034Bx5PluQCbiijqxPSG/+AQeuKgZp4m7l/IV1d5PXAnd16JZcdmyVTHb44hxyGP3bcO7MbG7q47efROnrqSU+1b1qHl9y+PTMYLD5U5YJ4n9PlFxtWbxgGlFDwL/zmrczD4zuHiy88bOA+VYl1VaLzrwG/GOHKH/5n7Fw6LxUGdfXZm3uscjA1aT8/KAr/gr9W+J/S6aWNN0NHXPC3o8qQIARfKLLLeIip1dIOs9oskT1zO6O3yrOnDZhcOln2o1dHFwlri2/eLnMOfiTVvdj8/X2R0jveITr1Ruhby9NPzSfNSodU4SPvyYXc9rk5ewf+fvxim6ATur1+fxv1om/741z/0Rg4xz90yj/4Lvvykb98uWlj/Pvxp0fPzDL0Z3RVkTHxmpwT63JlbNt2JZ4Hj6bnAxyyxFn19uTK/3PCpjg1oyoo9TprmSTNx9fWrdVB0YQ5QTLJPXLHTLw4/cXP8cZLzy7/+9QXfuUM7VMsEL1/BKWQutC3kDennn1fKTaGTnr9Mcnyeyd0TNpwXPy/4xZPO5yedoF2IDVSgO4ch5vPOIUvA87R0PT9XZW36/ttZC/Np7wc++Uq+xV8+8lVBFjiQ1xLvrNmOO7p4O3TjoMD+7b792GTdRgT3wNf2cbfsy7KgizP8T+oqyNDGXOC5/cePd3L53Sjo29U5BJrh4+u3RX/5p2fa2tDVTuwX9LGx5vrXP/5QKfb5A9ml3//yrN/+6YvOT7P8jutyMB8XcgVLGOx110/Wo26f2WD/9v2M3c46k+MvTyf6b+j8pkzpCd//53/+d5o8tjX9y3/6Q/txaCEPnFlDZ8Efa9f3307Qvei3vzzJNqhTh3ZDjkPzXHXCz0+M2ZmPfpFLne+GbNC3n3Xmbtviik0c6w1Grd9X8t0LuevO+kqhQff3337T929ftPG+KcapTcwvN3lePe7S9XXX9W3X/dp049BqJZeQutl/eDy/Mfe6TczpIr/N82ngde663d/B8y6h6ep5jLXUvEgXDlcncn/p0pflXf+X//6rvn+VnlgPLyVVgZ+wQckkfzZkXlTqrGn6ohvrpTJLz9+Kvv9+IpYq+afrf/lf/sAOb6wVNuyX+OdZjr2JNRbhi+1DT08X1VrRpYChhDQVqUSqqOLJszInJYz5gAY2CL+upBIS7amEJ6qK4BvEzYkSOfwIy2I6Bz7xQzFHX/WLeOptJs4qsgR3weOqWopm8k5EDB/4/S/mtyCnkCn09etF81yg3B+8Fo0LcF2xQ9CD68j7kJ4rV/Ln669Vf/2XG+vlCZt1Dsyv+k//8V2/fm7a1pQ4SDtdipYzdQ7YdgL37f1NB/5sXHYLXkclhHG8Tuaxog/ku5DDnnh3KVXEcIOGtO93Gc729PtznerYu9lYLypMI2V9FfD4Lq4DQhvzX2uNp8dnIV8Kop01ICqlJvlQ2H99bfiVeXDlfSwiFFF1Ol10pigklK2F9xmWUPr569D/53/6Q5FNqIO8N0v45Uzu+u33ik5nTaylMCoDG/xv3LsihG12NfKT6xG0wX4pCf/YoAMGocyCTbAlvD/ezQ/8StinoMNN0wxgSC+/NnLQRl9Cb5KvmfXEQnyal06c3G+d3LBBO1VqAaQpo/AsVYa0MZfDFzFuXfmZMMbqgHaKAvyhhXhDvSpp/+qCtZFvKoZy28E64Mba3usBl8wQUzV8hbLA7PjkwNVZcyQKiJTyozSI7gzIIvReodqQVR9+7PqhDfsEA/hAvyHXTjkEMPmLgSFo+rnTNOt//g9/iuWlVtavB3IGUmUkePpou2O8+71px2fvt+BeyTdAsf4AlUzHfiIu33EpDR4zwIGvk8c9N1Ryjvs7cEmfsGuHluCiNVpBVjKVUdykoD4vzgEFHW5aNwBy0pevZz0xF55n5AdhUIq7KB03ts7bCBweWNcpGnGww0tHV12GEZfvx5j3Ds3EPiZSgIOPnFONB9QKfgBXxKOW3DNSBRt3AMx6495Z59Al2AbWIx7F8BGMdcmQkNs3cfGkwLaj+EH+QrfgauQB8wCYrKagaxTDK5VR6OLBsN1yoUM+AkcYoRjWXOijX/h5kFmlkPEY9469XeQrJPPu4sfPEhHAJwfAny0fd9oV0I+I0RIRGooYT//5F91KJI94wFt5MmMfoBEBoRBf+i9dEfT9lzr+V20Gg8wDDUNwdetvkHLfowQKpFOC50ZBSUD5m6Z/8zF8IqcbXa8lVUlcDkKXoM/tlsfF9SyhWqsKJc2M/n65//NpiA8bbstPPJ+d3BtWOogob9z/DTdwA5Y7INrpdzFsRCho5IY0VD4+B860kpV3YN2UIChkqolJYp4rvKYsh/3HeAYtAANkZt93l6FEgMJUYN5wQ2dEU0R4BOXvH0DlZLCTOA2XhmGcaVUSbaFkxsMW9Bnexf0un7yYTnOkSarwPcZmMRe0SAFwhOlL6p2vUJ2KJlYAwRMkYb2TCJo6Oo0IPdpEUjhIDhtQoYjg/kBhmmPyoQkWBQll6u8wAo5yoGnibPhQlFSdJ20klvHPkTGW+GR679Dr4IAveJrwn4KPPPBp4HVdYX6atnVDb/sYg2rly/0ugAx468DtYtCnLJaNQXwe9MRFjW8+XehZJLcNma0H2vhEhCIepaEbF5plHqc6iU756ui/ux9ijcm5wVijDlp3D5oe6+KGkqlAce63jiJCA9fHTSRm62BiUYh7aGUxuTG5eeOgg3dHhyuLl5UFysbGojdAGPpAAS7rtUXXbj6wwfG3pA9FcEeE0jxw9zhQAiUu+l1jrJggwnXfAQr4TQrC8DFcoIfQPC0yrk4cDR1YD0zGYqx5jQh0elB28EslU2Z0YIAOrqrQf/mKCEUEnV0PXoSdgjpltAvfajJdgKQhSJfAK/jWP14h+PxoCCkCjMCPHELs11pVShntSZ8+LtvRdkOs0ZKMtQgVX53x52maxjioqiH3hsEc0wf22rDPuq66s/HlF86VxeGK/xpfBIjA6HG2pWHtj7btZ/kAQZNN204kjSHtoQMzwXh/XE0YM/8liyq5w/g2aJm/aZ5lf01Uj4DqIHZhHUVd6CVHKek7GEPiowNZ1sHzTfuxqqNTx72oiStNE1p1qpoowaiGH1hXBf0syyTr1fI2YoQh0JEgL1/WPSYYzzliHgx0hjspEUFfsKhqLHTug6p9rUFg/9AvIINGRKD/rh2eGUr9oa9EZuebxuhqW5FfOps8IvPYXw74PbCb652B9lnWAyx8ZsqixC8igm6kh65tDCqZ90T+ipyPEviB/o184hr4LCR1+8vCC/EyL/LCT4rB5wd5aGhcCc+QRJZDfgn2BkNEjDHLWKBPH3XwkMt3/Nf8eHDBh11Md2WTZmdTQtjNOmswHmzamN9I82p7J/NGhZOQL+Px2IiQYRp28+awD+A69YhQx3EO9GZfX/HvlfkT1SB/Gbbw+EZD71BEdut1hs+FRat5sw0D3bkIPkQda2lDjpmXrKfnkyAj2BXDYaspgRnjHNsfJRnbybe2+bxYJxM6uwOvAW8e7Q4b+XOl3OH1Tkz0AdHhN7QsdZR5Lqr4hv178G2jwEAlB7vdOkO1qvj7eOmmLyIGJt9cFjaDZ4pj685KeYX4Dp6GHqynGxvslmGeJ3Q+IVvHjxo40ClMAUZb6M4mte2+bu9atxu66PBakCklZE+ITfBr+YUv/2SzunEAKHK7sPWN8TdyTgT8jSLwHsToNGT1S7Dt07zIJa90lBwR9M+UVKmSD982Xph8uCjQLMtJT5cneAhwBS9WB/euv1/By/CJsuh0OuGfC7gmRSRwIJBLg5Em+5GgmfTdOQRqbHhlhjVKc2HjYB1jL5ezJuKrIVMjXhsQ9hX7qA+IbHePS9Rinm3Lea7E1CHzPuKaMe6vvGQVDOj7BE7ramcetT0rfTAm3FuRXTM+UaeqgD/JfAu7uyT+1TRe+nhhrfjCjN/dsav5cbnfb/q8vn//RjXIX9vIX47jKy+55iewVWBLIZv5GDoJaPGp1bSsu4CnxtibbK8IOuGnowtvahxjXrcNklbruQ+4g9zY6AtoCPlFb8mqCW+rsMMAABAASURBVP+2jizjQV7Y9lU3/594+00rvqAEmk0J6yaoCzqlhAr6CXht6AsKmjgkLGySBXzeGfvKZt31elfDpuZmWWZ09Hc9gFUu3nDZiEHHxI6zv3JwuDOGVIFed03YxfyZpu04kzME3cQ33OYNrzb83LKCEt0l/EWE+Mg6unLYcBBzfj6QyW1hwSjm3bFrvPOEfsErrg4P9qmjrQOPwOtDzTEeHBsbACH0V6sqPDo2Krzt6Hkj9+3E+eaDWTYDxEbO09OTrLOO7jfyzgpMKZO6HQxakNTQbwQQXQ07HbTfscedNYN6KKMMWgcHdR1ddfq5KVSQU9qw78G4/mEv82wd1ZKsySr0DdeJgwNbbHJOERNbY/P0hr++44cNHJZjmiwXEmLnwnjr2z7iImj4Lwhu5JMTuXnE9jJpXPRJ8N+bhCwRIV+4iTZ05vo0TXK+ueEfIwcSHxsyPspKbKyybKYp5qZOPmvYr4FzwKDbUixLGz7ysFMnb6ID1sAbur0hj2Fta6mZFZN+FFjK4ctNjukzm9LPT/BUBd0D7v0W3JRFmtnsYJ8KuMfQZVmG3lZ2HBu6gqqsjxUZFnzcfrAyn7xzYGX7FfSo6NhnpzT5OsivOz4U2K3kLMQiv92QpWmsAbCr+W7c7+jYuqjIaz5Hv/5+WfemK+RhClaDFq4CAHKA+IJcFzYZ/X/7Gc+dQ46HXg5gmuZlIm/v6G4b/DlXrazvHFcLfZfLSebfdresG3PYjk9Os3Q6Vy2sI1cOUTd8Wlyh4DsV4bu46+NC9u5q5atIo9v6L+g2oP2gHxH4Bv2SIkI/fvgQvMtzzoKvRSQdGnyfzkXjQk8rOSSB9+ar9fTly1cOey66c6jqYlnOHFRYhshj0DPOK7mhsW7pKG3HLjf07f9jcsePpmlRREAi1M37+MsyHhkf6Nk6kZALj9Eo9PnOkBm9+Olg/bLhD90JzQ3uH3d/feLtWtH5Fdom941DjRNrBoM2/H5iTnH7xDy2sJltPbjd9jSWldgx3z5cbax9zCvuomE78wevV2LtzBy8scHoPOZNYPvYcRy84+66Y0Mp5HS0LGc94kMyzILPL8usiNCEP5/OJ0AP9gc2beQ7y0inTuezzvQ96KIEacwlM+Op8nFbR5cH8t44lLkiYlPJVK0VWh0+7sTBrsChbxzqv7/dR72SKw1TEGxBjsd6ZteyTNCduFcV8rAMDb4JPud5UjgfUYJDQfUF3OIg/MpBngsHPKGPq8NLF8zJ/v7IazP1IDZsnx3edpmft7cb9Q1+xYU/wqtGEXxMWvDTAp8RQX9Bl3UcTpvXUtAxNvV85LlEUAXo8Y2dzsTqmbgSPIvcR0aj2z7GTYF+zzrxvuC4P+PP01xknHDOzBzYpGklPxp3J/5bv2sGxnOcoNLwj8EWrNlPzucL+C5GTt7ddL192KR0ZdHAnWXXjUP4G2tIA3bwvr7+Qodv6HMlf3R8qCuIj3muOl0CPm7o6IadNw5caDtBB/+Yp1kVf3Y+y2LeKzQqcPuYHzpxuJK/xbzkciOP3/EDyzvPi27kXfNYGFunOnjorBXVJ4n5GI4l5tuONqy/mfXNl68nNBey3D5M9Pi790iIjTtr6TsxYbqCpmksxJjGXzHv8j1yxS0S/Mnd9gM7a6UTtirY0/7v2Pv163Xk8d7RBeAbNG7E9I49El1GdCmkaZ70dn2jvOtAl4Z3etiYHw3r/HxHTkCxzaIz9r7df0F7x4IHODadlgt+uXJw9Es/yZEvL6/YwvtynX6KpEEPGbvXR/i+OCA13pIpv091aFvW2+2Nw+Y3LfjdibzjvGhZnCf8Cwc3DkNLkV5efoFUggloc9j77beRYxN8sr9qhYdd/ivgQH9Jnrw8zeOXCcYghiIEOf0nvmFeE7uzJsTPvYY74x8ijjqHJU+sl2wvwf8j1zWGNsbd5V/E+fnzhxyH728b/pMKbB/Mp6EJmK5fL+96eX0fh6435qYV3Tb84tfHL5Rum/F1/P2m7okTDNvI033kuB2fsF3f368jnpbLovkCnXIoYtdfvnb99//Hf9ZcGxyHnjmcf3pasBfvO+Qnx6bjPegdMnFPFsehkJC3cjD+lcOZFV8vwThkX9B9Rsr67B0wQG8ctt2IAf3DZb0Eh9CgtCn04+ebfvy46scfL4+x2OJKvK4cAjViUuikHYn93tVBzJTEuIb+3gZWmtCy8EXhBx397WrEU9eMP3di7pBj3/PTt+9PHCoV/Ef4y4Ev7xJ8djBG0kaur+TyDf2trDX8buOxd+YX560766Q7c/WJOeZ8OjMHHOSdVa1VgUK9iXwidfKAuHwAuIDzRK47E2+BbJ3YLpn68vwERJP1saLHGzIbXsCUEvIvhZ8Yc+Ld5MTB8Rn/DgXIYRQbRDbBgpZzKCJEh1lgXIxiXVmOO/nH3aUU2UdP8NIkNeiYTddvrDOurPlo1kBidLkBP1MWnZgTzsSxy8JhqrsN1zs637v+w39Y9fbKwTnrzWk6kL9Q6oOvlHjV1vnCMwSsZ8eXi2XFcvId9uR1G6qRZQvGgV6+EoL2rzv7Pxs5rx0BfimLHr9swAFwR/mn8wSv08jR376fmDtO5PY24Iy3E0Od94WIQqxv5IEdWqkE0ZDl1ojpVZ966cJa/aDtePiVlWWGFOOb7o97V9C0YOuFd23QqTFuH+vNfcAkDADCHFs18V4i+B3KJm8XhL8Qn9zgpSuLkCEV6brtnPIvD5RMcD1KB/+yTOCLAd/VHuxEDF7EReqGTBvPGRN5pen//T/9R2TvqsRzRioi0BkFHxO+abt03lmcd59Yfz8/n9ThtYOvNb7Gpw9aO/OImBdKqfjJWVDWAdDGXsLKGtT2WtkPCUlmfYbfmfnDctepEH9VFaGnuVIP1TlUphl6Aa6iAHfih/Mi5JzAYX6lnfePgZ91Z2ONYB4QA/iQ13wb8bRDHzD52ljzN953AkcyH1mkIH5Yeg7bOqcU+LA+zVdhjo8U/jNpxp7znHK7+e6Wb+RknqyUkIxT2CMYo2EHK8oFAGRQSKPwaD8DhVCpXHdpB6Nah3f9/TKsUXy0BEQm1kIzuppZn09TlXmOiIH6A0wR8ahyMz/Woe3Ho1w6ljNN0Gs0mD/aIkKBfiKkhxhANQqfwWjo79cYzGPE31sN60LzgG8IdKBZF7eN8g/wEaGkGM4KgQd5LnPwuYw6HPZIumKUoCMgPoq4qH/yB7lH8qUZtHxLvg/hwcGTgh/9V66/4UHpn/XxgkCCs4Hc9rijQj+AB/IDI7aRaTUEaTAy6hj1A0zWixe1zQgY9/mxcUQiDgJ91OnoDHIBlVx4HLidQHATIBrPUGacrAg003G+hoN7nPXtO4AqWVRKKFOM0d8u8+fyjw2moyYNtNybXyyJoBKpCp7h4MIO2MCwj2Jd0CYISMoMOaAzCk+Pjx096DY9uB6NyYPbLZ9VcvAiZnyNL+tvAI16G74EFbnPcuH3iojH8wDkC8TGZR0reP74WBePccbTFRFKZIkMhdAmOrPePl9oOkwZnq4PusDAR/e4UmTeTMNJjiZrXpmpiKBIhcQht3oMfmA8dA1c5o9mQcLNCr49ltv4dDqNF5VDR0xOknkxTRcDGde482XZOne58aOEwi3yo6hG+Ism3yjUFJG+/Zti3sI6MTy2bDTwEaIpkSnoE+PN485umGk3YhsGZRmCfvNiO/0NMfIY3aOEEpdISDd8NSLER+PC4ez7B3j9ApHF8S4xXAGAdcJNHRoNBz2YpMbz0DNBBhRdKoxzMd+Hlej2j7aE8GjHJr2nMlKm77Ydur7bLpZhYrIxvGXp0IsImadSCrHRtbEw7MiePTRBeLy340cFfiLAq9S/vYy1yzIab0WflUVmRFh9aq2LTpUscn8oeJYK9KbZST6BabQG/ZLxoJ2hH/N97A1foT9y3LsVBw8xCjQAgsKAHzLS36FpfYuL6uijCm6Nso+Vg0eFEj4jQuIz+MtEUslyFORwm9xPa4eWxzbuEaHPH+NYWBxlmp9dhjOMKTQSgNsjQr5gTy4HNjQMSMCsh2w8GAyyagizMoN7YW9YJVoBhf3VuiulCvCBC1BFhAL6ptUQ2nw/dCmuJgXj9bisQ/PgsnkhMfTx6PPEO82zjMdwj1bxXBSRLCh2FkGSaTYQRKYiQv5p6OXOy7Ffkj3WudK8GqYz4MCvDudd4BigUpKF0SRuEjgammgBbgn5u5IOSGizDzuOUiq81BnXoK0ciyX/BuIBIFOZdmRv0Go8i/6Skzp1200sjssHTpqgBiE+sDVkSvQXUZhn7XPQh15SIkIRIcdVZoXmwYbIrh2CAw+GtlyWz7TENU2TpqlgV+lGTJn+Z9/nPSJUMXZCZF03YDfBghTIj9804q6TDwoL6pKFvlTEpB2Gd8cFJcI4JjFEiC0RtxnADUSSVd3JSdZlyQRHkem7HRLyFcgsJfzOKsU8N6FGeAM+q2zXht3cduMl5aDSKBsvkgd+DEmTFU3IgP9DD7YkvvxyOWjx9c4B0o0DrP1Y5ZcHy+XFXpYAlJJdltm4G8xZn4bzfWaV3CG0o/PNPmtiPDccZuUg586BTif3harEi1DjpdqwLq2JK5FvQnapZFFSeuv436wZf2/qDz/jbnobh6mdgQV92Ebzgt7oM8+ldsY3VQ6bJxatKy/N6/3QsadMn2HIARtNfBW+pI1Y3nmhSOxinJbxYF1gWt7UbshrPiZ8pqCPDq0Nn/DL64ae78SV2woJOcBhnrLk8FvT26wT/EEfdpynKtMaxNGT2213kfNNx/QzJeeYwT8yWLbGy2ezrdFNw7YIpIjCCwovnLzpbmsoo+r5+ZlN7DM6Rd+CD2I00cf5mbbxEpRQ6vCQkE5FChyFkvKGZ8evOxCeAy6XC22ThP26SxMx6JyITZDdPobL87J7qOHkrXfqjQ2KVdZfp03oa5pmbJmD1sYmkjehbmwQ3PHZHd0kej2xAeTYNM4V3Cd2GUopyHKRFDKqCHhE5kAu+5/g8+xNJl6WukKEpTR0Ku58ulQKeuAeERq2QbkF+7je0OcGLT8znEEIyDegSmyZKSWwox8A0Khh1INxhdiv9FlnOUnVL2vkjIofOA5XNjI37OSN5RsbHRt+YHoHcXLDZ/Z2yPJObHJMy4QkArfQ3y7LUAtt3TBVb+93vbKBfnCw6s2K8EYMOpuJjwM8O8q58/J5I58JPlvXwHVA/4BXIdC+78Mm5t926eCOaErk7Mj0/n5Tw36dAkp5c+idjbwGjgaOgxhCSl7avVlX1NlA3jG+8YU6eKQDW3Z4maeihQ3hBo2JemYqY5bYWFu9qQi9jDBbWubT0IN9TtEVbIDuxN/K5pfEOMZGSAW9VtYwDeY69Nxm2h0aB5uoBxu2Xhva70xvYxPEm02gGH7R4K2g07EZ9eFbdS4qhTyqIMdId+zkjW75Cn+l5mlWxdZiAzOLNGFnyxS2GL62b6uW5QxMRSe0No+j0Nc03Y/EAAAQAElEQVTIgd3GALbhnCuxHBE60GedcugsUirY0vFmnWSGAAFBgE+q6O/MBlNl83Nhs9PwB/nKcp7OJ83LMjZBKnw2aO/I7f5go8F4ZvLzQmyVkuDro5jePE8q0CpF4+7njk3nuQ58J8ZYhzv5w3hCUkeegr4qg3pv+EhHFjFn7OrYIcFlWCBleTu2ajB1IK+fhb8Zfykpyzmhf+u2cL/vN+bjO+OOIX+ZqhZ4WcjvJ3Q+k8NOyGp5F2ImMrXDm+114C/zvDz8CP+1btwGy+CKAbcR5y7eoDmxqaiUskg/X17k//9r9WYNYy03LMPLCi8aOH0A8n595/ngOdHPjF3QJ3YVpeKXPhyo+Khpd/CAVKho+NSdXLfvu1xQ36Cb2HxzTsBmdarwKUqo4zfqYKXc2By9MbZrY/O4quCH1tfizVl0YF2cuId1Af6Nueydudy67vDluWCqFcRNFzZgXb8zHyZ2P19OWtDnnZyBGjXVRQW7mKeNHL2RTxo5P2NSjLl7Hgd5d3JXpDSTeyb4zkzGslmHb0QUBT9CgAN/P8h1SVtHlgX7GDbA1cHrNhfnnRub9daZfUW+gHcfNzn3CJwRoYMYficnHfjVYSMxV0mJbE+CDVNVww9X5ueX11d0f+V5Y3hXwHO3QfDBLKmSRQKvIojpIl+m6fixnwpsj78gLWNOdd9KfjDuzFQpqWSs8U7Yf8JHV/sYdjjImaRG+HV8HOhqYh6bVPGP6+2VA4J37ay1zI5l3hljv9THVUrAVldmMO6sy9MJHlMLfgtq+S/4C7gWbG+cHZ/JnOg/DQwVfoK1wIJ9Mwq4El7EuHfKq3rrqh6/TDy/cRj2U3/++YuxIdvXPjBNVdNy13S6q8cb65k3dfKDcZ5Yb3R1leKcd0jk7Sd4nJdZB7HevcZbhb+syHonT2zMa8Bhd/OTmcoSg6+I1DClNGx94DMruX/H1lhNJSs9gnaAoymCO33Wl20V8cBVSgGmD1wbdriTay1n52AsNCmZf2Z8sCF7hw9UJmWXOJza2Mz1XNGRqfeueamq5BuqY314x+6Om2MP1TIrs6rEpPVWdOewqSGa8MUs0j5sGXp/TXT7qrf3F237XQV9h+kxdzveF2w5TZOmeVatE9tcs65vqdfXuzzXXL7sEvwIXguyRfBkpnlX8nvVvhYd6KHWqgCneV6YcxMeOrw04qCZsejobddK3IIQ/g0v5Lrp+VtT1B/q+YdUfmi7ftXt/aQ6nbWx2byTV62DMk9kE3K8+SGO7uSZ1sCWMfgP7gd2660rgImIoYeOg3d4LlnRxybnpzMHDt++XnRGx9OYA1PRpYXDlHkpWpZJuAdYpIjA73Z5frje38B5kJfxJXzM75UbuWtjnTXj77V0xh36/S9fyJUz5ay2/a73l4r8SV/q6atUsWtGke1ZC7Si4nfS0+ULbXd8KPX+dpV4VxHrFRSjeZo1z2XwY33XOqswdlnOQkR8bueg8KeurNMiEtiqiM5B6bt67+BvagB++/ZVE/ZakNNx8s6azvngB4fR19s7sOaPsZKOw/angg6Mo+MHgqd5mWUeaKazamPdH2HeoIPN57nKc9iZtcGXL0/653/+JzneIoK7hmyvL696f/2h09Oh79+fZZwRIccDYilLU+BT4i7WYx1/KsU0pMfcU4Y8xlunCbvsmrh7vjGvtrPfnUj1Ct7JKuWcZ/2f/09nff1esC28ghOzayZvnljXVOJjZn6birgCnW3w0Kg3BQ6xD/8KiY/nxPPlpC9fJugWbP2kzKKNA6A7h2nv76vsnz/+fMcGV/3rH790P27aScovrzf9+eNO/wwfsyJm2gW9out11Y7PB3wIOv/xP73o7eXQrx834keUJue+rJJSwzdN6xdz0p3EDIscYQV+tA3YlcNkmoVoulwYwh6J12bOQZFdB2uO15+v8oH87Zq6vc26vk66vk34bWpjrVzIsb/9/iT/lfjTc6Wt6/Vl01Sf9fwl9U//fNI//RO6eJ7kQ7Ov38767Z9Sly83LXXR+4/Un3+VVvJURKrWCdm7UJdmDlV3/Ozt1107OTczNGOLy1MZ/Skhb1FdrsqJwqCD2NvJO4W86fnBNH/77UkRUjKAaV+vP1Nvv2Z4bZocb/adInXm3k4cWF7bJ7ISz/eR81A7/EjL6cBHUhN+4RhiFHHcxfJbuKKuxNif/7rqf/x//tRP+G79Bg1kgi91oHlPhhP5ajyXKn35tujLV5cLOjrrfJkoJ3nOOp0L9aLTJfT05aTv3y/yBZsjHlGJOnNI256w4UKZ4DOFKh50AYxsjJdOHIq/vtzJ+1e9v2/YacfGxgZf8NLJBTP53jYNHKg16Xbbxy9cMGUxD9/180+hj6J9nfRCHvJ6x/P92/in0nP41i/k9hz35etZXynnS1Gt0oGzFXT9hUP+eZ7gDyoYZkc3b287fN3kX2o7UHZjLg8UGqnB9zcOrp+fT5rnKkbBcKgSjNbRvNBGPij47zM6st+Z3kT+Nv3np6o0InL97aYx3yd0SxT0Mmk/CjEU+h//74cCuOfn1ILvhSTAdOJdQ8rhl17Xrfi9uBKH4nUGvu9a2Ufaiad97dpZn5aEJv0Hsjkv3q+HrJOEZkQoiK/TubJWX4ZMgCokVeYKhNOBLXYc5HqXruBerRMM4v6MYH6XAh8/ndBD7iopxqYSRH7nLwT1ifXX5ek88Hfm5UY58L/emzr4s0gFe2SGSY7i8TQNPIDBU8i6tD6cC6epDrtNE/RTmqBTSspXKeChspNoxlg/ElMPO+4K6mKmFoHQ0AssoFONsm8SSxPt+EjD7zrrdaFz49qJZ9xTZpNu2QYKt0gmXasGj5W8aF5cKnrMzOFzHZoRgn5SpFIEfKriH1lSCd+Pfg34fYMZeBw04DnptNypf7gaXJrZwRySGKiCbIJw/AOcFf0Pj8oM1VpHmaZp3BMCnzARjKY0cO5oxMW8dIVvfIciAnAXbvq8u65/+0RXFwpGWeiUmjSGSjgAX3wiAOL+X/uY/+M4ZD5at+O4oFIWbwfJ+cA4YANvoNikwCeO2yiAf9D5O42GXBsvli4NHRq//uFKtGzjTXVSyTLwRjzGG/aAlwMvOHAgqmNkBDTB64eMHGMyY+jWOp5HsqkEAjhLUYMx2w3ycnHd/Lgc4C7QNQ+lxN/6DTNIWKEmBEt1KgSAI4FGHGUnS+7I1gCkxVA4baiQ5UspKuDLzGFHcQXFD4APPUWYXiOBPPRtefNDDvMTQT/Axu0+D3exTnAVVxX8zNOkiYkNUPh/2MudWXLwE2EoKYI7ZcJnJ3RkHjNztPs+TRU8jElJyKePq1bRbhpUEuuHdKBTKIkcK4hQ6ACX14WiKupSyMFrXXrx4IWYeW/4irhsC0CEyBJ86eOKYBx2WXlp8pgGoGWzDkIxoADB3qE6TSyIK7Z+lIpsMRBK1puhh1wkLjcbjxH00StlKbLstqHpRICTNuMRtCJ4nioLAJcJehX4Il8RwfMEbdpNNyTjGQJBzHhNpxE7fjmkVwwZlJ0cKwlpxqce9puYhGZwVXRdNC8Tzwt0QcrHvHkD1wgC3KWkKi8BiVxicsEicnsAuzN5fOpNvhA6UqrAmmbAQcU33eZuHkciXHmBeeh8FyqXTejJZdyL0DM8sWBYlmXUM3IM95fpOobtVwF/Amn7sLPgKeIDlrrxlRIqOJY39db1Dv2DmGijbZqgwwvpPM0jD915WTRckNfmpWqeq1y3L1nWLg0/s384nhvM7wSIdbCuG5x04CEMHKqAjvTxNOga9m7ZOQB45ITOS/IBXFdmUalFFV7nGb6QffkoXigsTLoL7ZbbMA2ZN+cF6IurlIINp1EGriwDl+Cg84IkJiv7xjxXZUmllSNaYfTGZtuNFcxKHLg0YsIw4bFNckyt6GZFRsfZwRjSJDpr9G3a8DvrzXowT4YppeBXswbfLK7nZVLBL0w2ItTNP/hMb+W+QftTp9b34X5ebFY27txn3CswO4sAcYF+5L2GDcybxyR456mqosNSEv9GH9Pfyzz0V/GpecAghnaSvceGhO5mDdsis+8uGFUFnAlOlIYWAVRBM2XgqGaEVuNwj3HeecG5bSsLwlW2+QGPDFAFz4xfJ0ow3xu28z835Y3W2/02fORA9x6zWScs+Iy3kQMt/x1d3PGdUdDFCswBjgEDDY/tZoJi/IN/6gUeTZMq/Bw6iFv3uSC+IkLWmXmr+GAE9kEQ4yo8T1MZsbBgw2HHkqgipciBawff/X7Fl3d0Pisz5MvjIwI7lUf5sP+ETU74hH3jdJ7BPQ9d3ZEpIsbzgu9bX9b/jowNh8MlyBdt+Jz91fF6J6bv6GGzIMT6y/ubfvJy+fJyHTiNY5qrHvp72MR146t1wheWQS9T6KGrMr9ZzokXscU5gLKwwbQs8/Dn0+k8ZJnnOp43eP7U9TsvaVcKyxc2Z8/0T+hk5aXoxgvITtkod8o6XmhWXj7vbLKN+OMl3He/zAv9BmWa5qHPCdous+/ozva0zb2J0tpdC4v181NqOXfNS8ePiyq6DmQqLF5RKfTu2L7xwi/qq1Y2kOzSlu104gVoOtEOf2xKowh9//5Fn1dEUO1qvDytyHvHB0uZkG/Wmbw04SMbi9vb9aYbcry+vuv96o2rnSkqkaESV5JN5HUMLg4ue4f+zXUD7wm/kI1Oud8OeLqTc3fgGmPgg4l/0CJexoYVPRLtEnRCZ15+bJvdxNzM+mLBxwp6EzoNYsH6c/6xHPYd67IBv7HG2jgAWMnRAX37hF35ILb4yH138iCkkP2k0/msGT8BFN2SJ4lXv7Qar/W0bjf0vOIDm27w24ljwf9UbdeiwEAJEd+lYNNh0ZlDr2WZdCMfWw8d5BEIEl0B7LdvT/r67QT9FI8K5Au6Pd64GnF7v7eh74D5kgVY++qiRgCZhwldnOH96emiqVYlceN1WECjYsvz5Yz/XvChWRV9BS/BnS2eBv8JzsVz5vKwv+vFOkjkR4cwxLgK6zH09fryPuLRPrExX1mPPVOlTtCtgKd6JBm0s8lwll8uF2L/hM1ObFJceMl+YpPH5fJcdOZ54cV/5mDny5dnndnUWNhcXY+73thEfn3Z9fa2DtoNYpY3wB8RKiXlF+T9WCX05mfH6uF3DeyiCIWkO/Oh/+ptxacNcyL+61SwyU7Z6L/rnQOnFw5bXl7esC/+ie4WfNf8O54WNklDRQJjZxfnaCt8vTGOnQJJpQpZJ53w16fnRd5gODG+Yb835GhsHszz9Gg/wzf8onoltrLPzei/UD9f8IXLrAkeT5dF5+ezEv0ezMn+hQObZEOOjRw5YaevX0/QXJTkhYMD1ff3m97JQXdvfGOfDn2XLAncWWfy3Rc2VC/gPqFr081MJEj0cFCabu8Hpenl56FfP1e9v+68aySST4rgjl4ZMD6dhbz/n9c78RAR+PyDH88f1unb2yvxvsq8Wucz86XjwXo9Y/ML8nb80MhCW7+X9wAAEABJREFUqYxKDM5alllPzxcVlDTgF/BSzuS2hN8bcRsR+NhJ3397HrBn5PmCPs6Xs4z/xmb0jbi7sTtyRS9//vilHz9eydfEMfq7rzeZ75fXFza+X6jfVYmfklVSaGUD586GI9OVbMeN+C+TBu4zvJ/x6bNtxXq6YLuSKfPWiK9GBBzIVcjblnuaq1wfesdHdtYUK3PsSv4NadhlcZwQiyc2vV1fsfOd+XCHgQ7MlQ1aH+C+c7c/7/Zz2m3vFRiq6OFZl6ezyhzofRsydfIE4rhbApFlXsmLBZ4vTyfZzwv+kzyX8pDBent7e0cHG3m+DbkC/w/lIxcF/mResYeItZW1zDsxpH+4OvUNP7x9/DPRO+uKtzdihiJst8wn2R/mqarh3zsyGMf1eiUGN/S8jH5Fl4vzme+vjDeeq21LbBt+RU8vr2/69etVt2uT7d3YxGr450b+bK3Dd9c0zZQT/rXobBtivy9fL2zCP4/nGf+0koAGXsi/cu+wG8qicY+ggh54oi8ehdxknb1jmwM5I0KB7yoCdKEfP3+Sa25DThrkKxT6/u2bLFeQD27E0B2f7Ow+BwDzPAHfKYHYRavjmvlYpo3OL+cLOrKvU4iNUDDq89OptI/CjU/xXHA+y77cewcaeD6Ctm8C74odf/5Ejz+uemGD9uePN72QF/2XgqCA9ZDnmFIK/rUj0zs+diM/7OTCKweF74A1TeTXC7E9QdN2GjZCPuv3BK++RzjG7tiiov8v+vL8rJITNOAE3Tk2bGfr1TyvrCeGfogr2MeVkQ8cd3KBYx3CjC0i7Dl8SDahsV2b0dHTmP++f/8mH149k/+eyS3m74lYsZ6naZJlSmLAefR1yHyX5fjC5vQ35ujnLwuxNREvRZ53SqZKpoQtfmLfV/LI29sLenhnbqCw2f2Ltav5n5dJPlh6YlP7THxP0Lt6fQXv19t16HDwz1e4RGohPs6ni27A3FjH3fD3IevIZ3fWfh0dhAQP1s+JOcqyBAdevezwPiki5PnC8bHjl5bryvjMqhs476xZV9aOEQF/XxVi3Xjtul634fvOvd++PaO3Jw4aFvLLTFnGmuXbt4v8T/0+f53om6BXdeXAwOvexvo+Av6w1Z31l+0vrh8/3vXjj1U//rzpxDy4nA9FbvRwj9CyzMThrAtxOZNXswj+1+FfE3ni64iXUOAf1qftmdS/ff8qy96J99O5Mw8lPnDo/e3AFm+yzCfya2ZqWibNy6weITG28o7w9euTlnlBJxu8veH7N8buWu+hzloJLiTk8TxMqLM+3FVr1devXzmU+TLGLuSOE7n9C771jI+dz2c5ViJFjth1Jl8ulML+TY8iVASeTYVYMj8X4E/k0xN5qTJviDmka2Psnbz2S86jno+cX3o7ZD4yC2umi07gdUzVaZbwR5il7UnLcoH/TTO5xLgzT/rxx42y6fom3d47fpTqLSTVUU7Ma4Y9sVY4438n88R7wfffvtPfNOG7ndoP5tIfP/7Ad1fonNH5E75/hdcXDo3etSOg14svrBk35rmRcyAzY1fb4gT+ldx8bIneb2DcJeZOBJDwRK8hHNcrc/WKDyW2m9Hx5emEzIvE4WvjHSaxYXAIZPgT6+2v/uesf184KJ/19G3GPhPlhK+im+Fru5IYmZdA94luZnS1aEJHEcHzpACn56SDdV5ghySPfJ2f9N/8b4t29ixQwbCf53jRr3F19U6hbv1wE2JIWCBSunNIduUA6+Xlhn5u8iHdb79VRUhJ/4RfLKeCXbt+/PzlYZTAby6Uk77h44a9vhd8M/HrCs4J+wGGzX95vfZr140cfkXfN3T7xlou+gLMWe+vBbuvxFOT1xgb7zdeYzh3HHB5Z714JddY33furt9YJ9yZdxzT9v/WG7H0Bt275ooNemjiPs/kKeb5K2v1K3PUldxyc8FuqEQKjcv8H/iF84HzEapRQXbcWHUSNghsK/yJO/GQsejKQfiVfCSQdOSMeCArpSJL14TezsTM6fSMIlKVeFpY/xhqFL4SBc/zSYW4Wj2PsG6wrdy+LAv6qNiO4RhuvUs3DuJu5OXb+ov25LD9Bb3eyIkbdt/Vo3Hgdh9rbfMkpawjyxwp+X3bckP20Q6+KzTfWU82+su06P/7P6PH7UkTcTDDv+l2ghoVq+NTEQFDfODJeJalaEbWiXy1nJL5ciZPVs348URMeR13JnZnZEcFwoX1eYFCEaEshRhdKVcOaN94l3vROz65sU7zmvCOz2zs0+28aMxz1Ym4P/MucmctvEB/YW/iOG4KfkpJdYR5Gwe879hi1c7ahddu7k035vtXbBdCYOymccX4FuMbCnrwZRmbfPl55lB1gSbmRd/7gz94WvGlbdtoa/hzIkvFTyZVbOqxlruimzoJnwiZv4Z/DnmY+4z3xJxzIsYsByzIBbUIVuC36Q4N+/9K/DRkieiKePDckGNH5r/++KH/4f/6S0zvSlJKA0aABGuHsKGwnj876/N3/3cvtj3l2FP+Z9DfXg9kauNfx+jkXYaqI35nUKdiGc1HwVbPz+dh3xkbD9TyBScpJQbu+MmKTm7wu+/kT7oreWwC3mxHAGjhQvKaxfIkTbV28C7k7Jl4SYq04EPzMgPXdCC78TX4mlDovFT0bCTCWFLEo2584ooImZRCst3so532z4/7ZvM1TfL6xLpdyes3rz+4F2wYEcT/JNt+wocT+ewjPmjdyU07ebe1Tn5s6sgUA3koIoTaxnvKYI52mhSMj5B8T9uGuj5KcE/04DL8xw20RfAlsMD8wWaC9cCjyoANJTg1ribzJvQv2w2+DmLGMgEKBAyayQFEXSAGp9zmR5eIUFJMsqHp7kKHx3DzkH8gqPFcMsYYfV4GpJ5psqngxzQCuAieKH7uaAgeRTyIJkZIocflu9F0vvjowaeGQg3r9gfkf/4dAU0QFF4gK4t9K8OKOJBlIPoY0nkwHuN30+POQAU6Ed/62+U+w7ohwjD6m8yPPnpCgrSyiJL6vD7H+dk6/cdSCnAhnPtQRFAMJe6hRH80cZeIO3jq+hw75MG4+ofLdDoyMQxYcH70R4RQtUoWcBUFP342365HpCICTGiZpOgaD6OtlBQV+bIPuG+A0nAwaT78o8m4DpzTuqbr7x86zNdng+uWwc+hUGXB6vooIXgkgZsNGj7hSubQdXKvWeh5fMwH6MeY5MH9BUVlgecBEnyjkWF3kPLoKuIKcK8dZEiPBfDxASYzVKfyEGU8J/Aht8sXgyNSyd2PUNBuXZsE8BGhyHSXBoyZxC4dpTd2piOkAo9ZCnrr2pkI7iSdwzgYlSHGUeFjHTTaD8aBXjt3mqUQPtN1kGAfNuhKaLr42ePc57vtZtodPnZwyQEnAU8JKv7Y7tTN23iE2AFsRMJrVUQMXpNnCUChHmBASY16kxzL42F8hbIUJr1JJVOJUNa9GBOZMm7LFZKbBu7D/gNC88yNHikCCI9RDjwHLxkbyXkHNsSP8QLMBxzgosKHOlYZlY82qGRJBfARoVKE/mBawtapiJD4GP+BILCokqkEfrShi4GOIZlFgh+hs4ZNzUuDL+vXMMEYgcw3j48IZeYoBcKGG7LT7vqB/T1hiiso/nQWMTuT9UGM2WdgX9aLi3EgIM8df9gNLoFrFDPgwgDjNlxvTcFPlgcPBoUd5BM8iXvIOAHDLhpXLYW+lGHn6WHDYJBxmoeIR98AVsh9gcAJjOsl6afdrJh/TGhW5H77kBcUBzqNiNEuAR8FYyWlIJse8QmeCn3nCfMYkdrx+X3f5IvhSr6myiSuoF6UCR7afPhp2I49G3qE3AMvfQGtY+BZ1Xhhs+wuHpsl5Asw9NFkeRuC+N65u090JryNukKlpD6vZHhl7olwG5IzJiJYuJ6QjQ9Nu/0FOKpa4Y1uJfga7VKCj8X/B0LLf+KFd5lPYzEyzfQRwzsLZPN0wLjlc8GpiblQRGG06UsBQ7UuypgUbJh2xho2s8o053lRSV7amtDtQdlBQ/nQz8HCy3SsA8uPyw+buX7A7zzPKvhLxEM24/TzZ3F7GTzUD/r629XhHVdVxoNX465lAhHIgOrYLrPIOBL9JHhCgV06G7KNBf4Or8d49tgElm5QHqMPFPAW8jj7wkGsRRT5igjfFOB0xT658iJmv3TcHSzuVnQs6wvkWZJFqfls6iyyhk4OiS51DBmRKuj0fOIFqj50cvKLFPqdasWPxGL7zr1rmlLzXEZJUEZIZn2aiiq+M4/FpqAXwE7I13gB5GUGm0ihCOZJuLANeFIy2GK4/tBZgnsa7RsvSity7LywbGvnhWLTnRdh3hd5cdkpm7IE/mmeU5+XX7iDhwBxKODhQM6uCHiqEz0adcGHPq6d+emODv3S6RyXjM1MlVKQq+ry9IRMVaHUjz9f4QNeeMGxXYzHvjRNFToBTFFhfGUN52IdZinwu2LbTdZ7RNGyEFeSdgJ8Z17YeNsbi17GOon0fujGRuWNzU3jb7zg2La7NxvY3L5w8HRhc6+UhCvnF2Ej8KEv27g3AgP8/gx9p5AlVTIHnLsPaHf0UGvFXi7WT8pSLLP1OvGCWGXd3Nm8MI8eJyiubGisY/7vylIUkSqlyuMqdgGthM6TIhwts6LDWVOdVaFXsUUwxrxlWHeNmGiD1gZu2ITPQwFMEP9+4TMPJ3JKA9+K/s3Pge06utrJR+YNkRQRyijcC6SDe3AHN3pzvDRyg3CknVgpJfC5WVmKEqITeVtc01w1U2c0YzX6KjCwriyS+6epwGPThp+u905dKgPGslYZn/lr8FvKpFJy+KNQDk3UO7j70EkoiZVNt/ddVzZ/G/YWbcvyxDiNchBHLy+vA29EKuH3QGDbOyLAJVA33dgwuBEr7rO8O3MyJMFRZF7c1tCb/dM8zfOky+Uib+YbyY5ePNbFfJrWifxwuTyrlkXLshB3E3pL+cUVtthYFnZdZF5s046ju28hjxRkF9eJTRAkHjCB/h0bgYyNdcOdzbadGAjRgk3ObOQUckrPrspLeCH3iMv4G/nV8pg3Ad8aYpPv/LwQVyc2WyOsD1MDIoUti56fzjI/B/po+Auo8e9dG7HfwYE61ci1/mUN47d+I4reicE7/p9Z5Ktkyrbv8GFenDMaTAR0DC9fXQo3IJ/vhDi+3fTORs5KbsuoEn0u3sR749Btg/ZhQPI0neipq6C7wks9JHV5muF/FtOXDNZZyyUdBaf0PcBXMmWfm6Yqxx5sqDJ+WSaVWrSxAdCa9WLcoa9fvmDyDm+rUNmHTSX7QC11xOREHNQ60+Z2SY14HTZrtHXodcaGxtqSw0Lz3Om/obMr8u7kpPut6c6ByIqdW9+0sAH25csF/IfE0ERXEYHau/5+8Wyj0l9KIk9R2M7oKT0IwEK87cSA0FkBJiKQ8UAmAR8cWJ1VEjmw+TTNtCUyLujxrPP5pERfOw7szbeVzZ+AnvXjkiWh0AVK7D2Bd+cg/xXfP9Huj+gxzw4AABAASURBVHNpyLYIBQ1NPgyzn4vn1hq0TLPKByd3/Kxiq3mZ5HvJScKGhKJubGo27HLwYF0UbPXMIVclBuyrK7mro52E3wNZGnremAvutwPc64i/BN80nWTcjr8G/Qk85/MFXzqw1S6P/+23r8g+o5dETx1/amykvQHTVEpBN/Nof8Un7QfGM3hgg2z17qoeV0mPjzHOLf5lVVxGlVh9eiKfYF9hlzub4Bs53TAupVhXQp/wzZoYDhTR2Yh/USOXd4oPITrySsBi82AOeH+/E8dnRdAm6eoTSmAul0eb81MAF0q5eLzXmaJtqmclm+C9V+hKdw4RrOvn52cFckzwXNF1KamMRH6NUkrRF2LkdGZ8Bnre5V/UcMx2fCUZq3HZ51y6IiS3n1lHCf4a8mTpchyewaNesPfDbub5OwcS375+Y40Abvjy3AoG2V8vlyewo+MuDTu0QwEfxp8l5bj2IVAngdl/V/xkx5/vzI8Pn2K4QgmfluXOvHBlQx40tLk9oLsZQhEF/33W/hFPO/4VCtWpDh+ZyCP2LeNZmAOWZUZHHQmFPCuHfLsO/JeMoI1Y8objQayuHIwex6ZpTlWK7/NSlRwetbZJzAU31jor8bGTKyzXPE8q0DvMaAQwyE+gJfVSqjrzY0TC+y7L6/a5LuSzr1qYcxq2Ef0ZRaWAqxQFz/Yr8+I865jMrDJs0hfC7sTgHR1WNsC/fL2MWO/E6DbWoIcyi4RPd4r1/ZMDplDQdsgH252DxncOb/wLV9ePQ8HKuvh8SdVJ+tRfZlCftKBH1z0uOLQz+pUcaf9sxHiB7yypcc+Cfg90fZOICctt//7jj58yz0/PMzxMHNItiL6rc7BnPq3DA5t2dGLbX5nP/Esw/uVkz2HGoSjIVsGbwwfsk+dLpQ3bcmi0MWe1I+VY9nv/hZjzWkwRKuSYUgqyTDKNZtvg4yLWnC58WNdbkYsU4LipYlvHQkAXogKNppz0xMFjJC2tDf4D38gKX9hcXN++f9eM35l2Am/Nd2Bv5BjHZM0iDKoJeP9ix7qtctwgOuOa5F86O6S31w0+dvS2SnQ6v1k2x/kXDqONN9G748U2yxL6/Z++6Ol5wQahK+s0yA7cPuCq06SZNbNpZaYm1obff7vozBrdfP76ddWff7xAKhi/cdD/NOzoX3TxnFxKUUGPB7ndtiolhQK0Y7eVWIZFfPEs+71jZZ6LpkWq+OmynMnfmzyHmb5C45rgyZWEn42cYIRn3huen54Hr4mia5lUKM6DSY4x/DzN4GM+gHbJJOfdJexgfPOS8l/+JQfF01QhFYoI5GEuB/5GfjEPjo0///xTO/E/ge/b82+qvenrNOnfc/j7v/tvTjrg6eXlLsvvMZ09DVF6O9SJdcfA7XqHdldFN6WkKnr1/c6a2+uJK2vl17cXvb3f4EPjgh2LSr1zMLOgRguGzeCtEzedR8eddevYaNAbsUBHIq/1fxzQjFkrB08//pV3Pvgo5PDudwd8ux1l2ML+8X69yjHFcJ1Z414uF3gJJT6Ypaght3mmUQu2mqZJDeeZuRfygPeF/virdQXNkqp1AjTVGQfz3PsoK3uIv37+GHVatG7vujxX/fM/PWshx4S4mrRygNw5cAeVUJsSmf/4lzf8DV0CsoHH+qSKfTq8b8xpd/m/jkHscei4on+TJ80pARy49fhOeK5lVkPg+cPnI1IJoHVvKBemGeyyIsKmee4K8lsl7nfmAsN29P728sLccuj+fsUPmnYYOHj/sC/3Q0JNo5RM5G6UroyCr6/wK/0//l/vuu1fNLPW2MC7wbdk6tK4RbLmvumKHXfwgkajFI374Be+Bx3oWeYIaNDmPkREb8cofn7DDxqxcLRdB/5esG/JWaXM4Ct6fVk5kCy6vnW9vWwyO9++L+TkIrbCuKdOF2k5SeenSRPzYUgiFLT7r/dVlRhuIucljJYSKuislCSnzZpyUqqI1I7eOvad0Ulomio8oC8Ydh70ITlmGnPyjcNyx9iVOfZOQu5YBDDNzJMJ3vO5al7qoCsuxBqqe3yB84DcFkMWjyvwdPa7COPMO0Nk3TgH//z1gq7ws67BF9/0BQWqDIYF4Y6alll5etYL7yP/t//hJpZ22tUVRUJsJXxFhFGDp3Fv3A91DAUalSwK5hlRQiHMIZaSikiFNVQmYCaZvu3kMZ8lRqsUVpCk5B4BJMYHk0CshvN1r2UgPcY1eGMdgGtoxpCNZ/f7uTD+wJedY2GP8SIepfNlwi7224KdYtAxrGmJKxKa4N/J+TyqEKxZJOPo4Pd94514Zd3dDRD+knANnXh/mvGdribby38JvWGjsP9EHTpICCUIA0KBThq6cl5r0ERUyYZwAc7y+DniQaQDa7n9ZDzGkcZDg9u7v9Tlm+lnalyhx4/bIUD/oWBchemMAeJm2rkh1OgjT3oeMn4BY9wumTATEYoIuU5ljHKnixOQi7j87GLM4AWUcR/t3MZn9I/a378GXga4LyLEQPnyM/Ip/EM7H4mvQBg++rws6Geh+4M/30D6CSTcCoPuZAMX1DbkMW2Xv4FRCQrgfFMDRfBg5blkJk9Bn/E7IHznETjz+yg884kMq4KaNMbBXESMup9bxwvEeG4HDjicEDwRoYhQKWWUyt3wEbTrce0ExsQk5QKGQcc6aHiWy6NOD/g8IoKxlH+sf+J02+cYxFPQEGHe0ZJ5dANthvnkmceBPCKQp1BCEakIPzvgNC7zMZgbT48vQIAzLAUdRTxoffJjHZqWWXdbJSg90u0ujYBzn4vbXTb055fxjvxujwg3QydGMZ7R8PFlvgAdfa7vRJA3vwZdZDadQB7jap4QKQ3/MayL6/bND3T6ICfb0QnjAL6UUIH3UopCXB7I7fMzHvniM5oiBtSAdTUwRsCDSwPowOYlc/iE5TGM+bTM7htI+HrwZs55YBwfRVjHfrbZuozPhZbRFwFtSkDPbe7ryBsRetDy+D5MCRtD9JD7+A7JujQPKy+dETTwgVXGAhPwjB7sx9aFPi7z7sS674dM7+B+G7MTvIPD/eb9QJd0KT98JSNV8f15qjJvZiYiFBFqTALiKuVBU8EDpWADajKs2zJTBzY3OOZmXKcZQH/AwwNtDXm7ShYe6QCB+TGOxiA+KsjlxXUAsbOCMK+AyTy6LUvygnOnrEyOTK8DgSEETCgiuCc0Uo/roWPXO/q3DlwPviJiwFMd90Afrrt0f32UNgwEHhhNYErNAe/uBv1mxrlnKUyOkyoTQ2S6G3lREX2NwiAl/Idi9H1+wRYLxYODtGPo0Hbbtk0ri9qIUGHMvCyqU6FelOBuOMinPFTRrShdETHKZ19EiiY1eLR9ShaZB+NwETL5o48rUkpgIuLRAt8H8pueS0ToMf7Rv+Kf9jn9w8UQJXoSIKbpkqUMiIhAhqQ/WXRM6KtKAEYEbUWiLq6I+KjBYZdMu4E4aacb3ayUTVZwZrLY3NHho808NZQKuLsB7w8RGVvrBB2aaDnsXw4EP9Jnf1vZ1Gso1C/OfgGiCo2gSBkFnqqhKV0MkecL0w+3ANyYDzc2h1aK9TbP5YOehm0bfE34uMcyRAOJJI9HDGxcoZMqJSipWopqrX8vPJsZ+3HX4zL9eZrRZ1VEoId9xIf1Pk2TFnzHMA3+OnKXksoiNgu2odeBC2UNfAF26l74bfjggTyDituZJxImCzxM5Arjcm6++9CMF5FgEW9cltt6MIzh3Wbd3tkItE793D780TwZXlwRgcxFO3nE8PZhyz4hg/FEhMYPd/Mw+rDnBC8FHd3YnG/o1zC+i6shCzf8YEjnKjJ3fGdFT6sai+JIEXu7dnzB5SA/Wv47vn3lxXNHNqOZpiLnpglaETFwwRC4HKur3GRdBzpyZ2aooqsC/vqRM/pYnCZyBn0Vu86D7p0DLuvGvhsRA1fvXdfrqs7BQ60zYyZ4brwAdQr+tKfAouClPiLoT2WmfDUS8Y5/S8YV8nWgV99d7swL3nBycW6xrU37AwafmUeJCDzmoTt/7+jIep/nqmmeBsyyTOPFoHrxDs/mO6Dbho33IZ9oN28TujNN84Cn0Wwvci2h08BZtZwW2v//bP3LkyTLlu4JfWupmpm7xyNz71N1bxcMEAERhBZhwIC/nwnS3G6h5UI3DYxA4DLhVtXZOzNe7m5upsrvU4/IcwppC1c3M9Wl672WviIyQztzkJL26btMAifs0CZ0vuK/q1prmvHvCxuAHuuubCyJa55nZQZ2vUF/UzIhhx1aRB8xdjTZzuZVXvFQOv5tfD4sM+w8L+i0QK9rIwde2TCFyYGj4pMLdA+HSd70O7D6Na6Ax4eHh6GXaTYPCb3GAnLVjh8FPB3ZQAMjeJqEQKiGtp3HjkxnHZBfEPKmvNvuJQYfEaH71XmnP41e3Lvuyoah+U/UldDhI0Nblve3szIKPjcDGrLsK7nOczyGGRkmi9BlwQZltL+9Xtg0W9Xx2RubUzdsj1uNtlCqYsuCf4srAqIK+d3ynx6OyhK6gfwGnfsYKiBCf39d4Nn+YBqdxeh6RVfjr/R2bPQJiePdiMULB0pvLzsxuMCnNC2NA9AD/PXhD3WqdPjCH8MG8zyNtta6Mqtq5Z28tiHLgt8uy4y+774+897xAWPoXiyywXugbjkcfvHde1OWAh1/Qg6xCxso7+8fWKwTBwd4m9ADJSu2FzZduXfZdK33oRPTF5tHZdoUbDw6NFf8q40N8gqORTc2Eq7eOMenV4o3Vp0jrmz6bbTtdAqMvCyWq8JQgCuhE/S9DbkNs65neNvBWdkIP6KXSRXbOeZNIyOHDjsYrhxYXNBzh89CzjJcKQHeRtnReZf/Muu+4ZPKFLLtg15Ft6WUQX9hU9D6DiX2mgZ+QlWN3AozvEsLsVMZC3d2Oizb6+s7h5EvNHeFwIuuraefP70B43y9j34dW9qeE7Z1TjG/b28f5MozvaTKoZdjd8M4qAj+RL7sY9NsZbPI+jpyGL8Qv4K/YIMhoiDLpEKeyEjwdFm2OqWyhIrrkW1lrHPcoB4OYh+htRAPuyZy3+m0MO5eiPXrKD6YkBy3fEfofnVgJ0WEgooJHa/EgHFu5DvfG0xPU9WyzFrIBR2NGNeFQwu6jE+Ee4/H8XVgk7ZW95nkQ9YrOG3DCt8lCzw24mkTqIBv6LFTt/MsPX/jgOmT1oJOVnzgg3HHm2vWr0m50IlPKKPKV8egLhUbzvSv2D+TNuI4FFrIfzt5swHnv240bvstZoF2o+wqJVXh++npG88Lvcqw1xUebNMrY3pmjhw7dILPHDnkNk6PV5bTd+exGwdt1lcE1EMK+nn8fSAfH47oEtnMg0sEAEIdw8dufqJIK7nB+Iw/olHXkPnud/aniKQuZTtFgINxw+NHhO3cqV+xPX7YAeNj3USEIoK3kH94AKe/XZLD2NOIEWEc66OgTwGP2tAFPECj4NMF/7MubNcbm2j2F8NYRzu+I3hbGIcKPgVDautyAAAQAElEQVSqsaF8uZh/4Zc33ZyL2VFsyNxwYNvnSl65MPewzM4VC3bc2XTu7MZGhMyH5UsOCual4LspH5b44OCRw7mn52nUreSjKwf3zl+mbVmE/qZpJuabbGPn+dPpQUnO0ri6YtyF7ct46sT2IAuMbfD29qKNOajtcoOGgewHZehI5LR54LOfT3PRgXhZlkULG5pXfMg6WvBDH1xvHMxOh10PzyH/JSgpSkK3jQMay+98uOOvHd1crRfmFD5E2dsu45wX8pjHh+yap0mVYllfX951fr8ip7RvgW0DuwX3lA9zkA7/XaA5k38Pw9aWUb5iaGp8Xcm7Dfkv0DVe28gggx9sdyUWXK9fnQUfs+znhovIocfj8f7LA0bacBDb9cJ8z+8Th2sH5PhgvPrzx09tBGPDH0wDVhTBd5c85jlHZrnp+2/+p4PJv6uQD/+n/eF0gpapUpgfRIR++i/CORT8eL+pM2e9sfnfuLcGZfpY1/bj5VB1wM9m7LJgL/vFFR+8rm86nJqoVgi52pNAO4rwJTFebttKjF3he9dUFo2/svUvPMB24DNX8p7/Mtz2W21D5HaduPxXTo3D7B+MJxtxEOSxWqfBnA/RK7ne/AVKnqh37Fp/N9Zyt+2Cn1ewpDqHZSLHScl7l4Iio+nk2JuC54gUaRxed+5d9vnNFbTZHuttZV5w1Y043ondldhx/NAM/k4RuLbhK5X8aN+0HB8fH8PPrNPWOjwFflgU8FJywSapJ/QhFNeJYft1IW+Iyzb+4FDKhyl//PEHvHGowRHFDV5eXl+Y6501H7qWY9PezloWS9LQhnRhPDgyD2qsl8ycx9wL41HIOtC4gseIUEkeiBNRHI9HTxZkXKmH07MK65XGPKdWYgE9T/NEXJwYtw464BuBPl+IKXHY7vgVVycmjaF7XobubbtQlXV25uD6gv/UqcBaJ9edBRuS4TQpo+jIuHG7NeYXF13PQT9xb8wLrrJeA/96en7Qwjg6TTPxK/LnO362KZSq9QDcDsrQ8/cncshJda6q66x//5dk3teB0sBnHS/LojpBu+TgqWEw5xHbw6Xzbn+8rhcdGZsOCziWEzwXCUwH+D1wGAVx3qm+uxg2KTocwZtNCWgOQZGF3HFhHno4brTvWrgvh0Zf4LIriJ1QjD4Fnh4eHtH3Uc+/VT39pgGf9Yo/dfguQBb4Lrpy0GYS81Sx0SIfktu8ISkidTwcKZN8dfsjvvqMHs+f/yrUcB4aj/Cs6DxJkaHlgBwUoXd9AWHjo3VxLCpVMp2d+eLGumnbN0WEQlyg+fOPD0Vf1JmjU8MhJHwc04/UddlfNnK5hg9AgRzlueeZ3PqBvxgQdHKRQhEhXwuDgksHPoI6aHXKlXXJ62uTf8lC+OC3b0/QPMg2rMjsv9C3jAfsfiCnRdAXhMeDdWS4UFJ3Zg/kQrGuLHaAO3iwfFlm/R/+qz/1n/7Trsiq5emqhp1v5LzesSXAXU1ZLE+X52e2uf9Vk0YzaOTLaeb9fR95Z0d/V+asF/YxLp4LAGd5JOuqYF9pWWYdmVMt8O1UEWksoSQ/Xs67pupfbEi1rUh9UgR3cQ1+uhR8KLbZgfi1nxOOen1Z4SFk/VgvlfgM4CKCeJkpVQd8fKGPdSOl5vkAP6nemgAbRb5C4/nGeKVoxOemHb/QsG9R3pUyYPR50YV6kcukD/LXkBt27RdnYuX9/UJe23Rj3SXrFV0HSsSNmcOto9iWhwP2CzomBdwRyXeT+RBXA/GC3Rd0OJ2acj7qJ2uZ//jf7LrtKVK7zqyBr8wtO/CJY8/zjF6rEr69/nt8nPT4FDqcuuZlk2O3TPhB2ZWlKaDvkmmpgvcCpvsH8uOhDycYj+MrImT8BaNmpOglAkN2pW4hqRGXc5Pnhp6bN+obY/a6NnlM2omhDR/qDcCQaklN5IJ7LHWtxMWVNap9el138qXQd1P/ZMo4b8zLUat87dhvt4P6pftrsAS8BIvInth/grNJvU3YudO16S63xmVeLOoXjYhQRNzbxreAF3WSgg9tzl+oXGbLfcXl/o0XPtCQIgDWnZ8btuIz4F1tLiJoH3YIfDqRddONMWVDPxu+aDzWS+DHBT3NzJfnZdI8TfCT8jW+I2IQi+BObXeBMzsSj+PjZ9f7Pipo9z0iUEqj9FG+YD6bDfJZQhlVEiSdzACMcQ/5PvyI1ogQMcTT/bODaMMJkGkIr5A/Kny70Pyr3sqjGWVUVZwsIhX/pmhcX30gNd4D4pnjUREp13eYaCTWL+Mad4ffe2kYqMu0epdKpkqJUcQFCkUElkt0olHsY22XdgSJKMpffejAJyIUQRn1qYkk3nBy091wUnGZlus6fBmXn11o+vWJiF/PfrBTufjZxc3TXAYt19ueO8zdS5dxG24U5E2FLUbpSjrXoMb1yN1xMnHxKNHGR74yQ4CpFLmaEuhL44oI3WUvKpnD1k3S3hvTwz7uDYQ7XxsT0Q0a3fLyfpc1Bx8paAAXX4V3ARcU63ijb9vBic7dr6F317tYd8KDMosiQkMPwAoao3xy2+kYQ+mScy0mVsJrY7Ousfi7MZA1+NsIOncdKBDGd3cTeopwDzrxSWhxk7jDNregmIdUgLm7L/yKq+SEfkg8wAZ6cjFOWFI3MWAi6E+bQBYR1EiGiQgVlF8ylZTRQt14zpBx2e5NTcnCNRAsogz9bxCwz/k3vQqbSJWFvnG63j7itoa/YCjiVuPKAv8h+S6FfFmn7tc9QYdO3KsVEYKEhqwsTq2rDXk2cN5I2B07ASLvGSSIbN+kIiNVsoxivFSplKpSCklvV/DjgT3hxXB+HzyAw/A0K5LaSEWEGoRdDMMrKuwojw+3CMMFsYr/YF9QqGNL8+wFkn8ZYYdPy7HT3keu6MjVBpzhpeATigiZp4C26VmH4oKMdhA0/DTpL/y24JMl6t3XgJnKpGX2pNJ43SOpFTjRRWVCxkQpSyjBXbJA+4uHPp4jaKOERJ+gTkPODl3LXUpRRt7ruvtoXK11ZJFuTBIs325dUWdYuo78ahxXJvnuEGEKKUAoXTdiw306OnOsjYJv+34jdu6x2eEnhGTKUgQjCmxXGRV99/tOq9sDH20KSCU+R58dOSiNgbzDW9ISEcghuqUieG7AWGW0WecbsJtps8C17Dt6tyw0w0dX+IHiNroPGSt0p6nIE52G8Q3fu5Bvxzd2hX8AnudJkckAvA9coJEnVLVOPAJFmwdw96VifKgdOHYWEsbb+PJvVu4oacg/oJCBuHAOShb5neeVTYQbMnyw+fLBZNgT+A/scOFAwl0KvuCxg7DVXBI+JnnC6Al1yVQJaWICMM8V8AYPN63MLDb8GBYG/zt0/L5Tt6OzifGijs0I+hOYxQWb2X8UIfPuOtD7VclDnerQk9tGwU4b45hxW8d+3tjYE3rtFMu0YxP7jeNCCkWkQkXiu6O8jfaGk+30i9yQLYn/UCUWSklkafCyCa0p6NvxP7kolLRP2HKeiallQgdVFR4Fr01dBvMYtKH/jQMA28J17kf30U6ISuAJ5DeuBTzevOrYUL1rxl8qZZpm7bxvyCU6W79XNoLGJgUbQCubZ+ZRXfDc0dNtvFq2bqIdfuh7ZcPwir2v9PGE+MpBy8oCfcMmgLg7/XdNc2UxfNS8zOroJyIUkWoA7WwyNmQK/GImlyTyisv6JJgk6ssUKlPVzAL4xOJnYcHwyIba89ODlmmSfcbdLpePkTcLMhpXRe+W9QRsycLiZdWFybe4kvdCeymFt1DDuQp6sx8uLGp3fGslv/ifbHx5YVMV27pugo9lmTThcwij08NJxnUFrwvIxkbUyiJpZbJvnzAe56JMsXBcWMgdsW9RZ+zp5JCIpiyIiqwRQdukilzWQaO9QKsrWBzxFqKGXl26kjNsWpcLui+MNxP9Su3yQnuaAYYhqnU6LYoInc/3gx/7M5Q0TwcVFDhs57yI7eRuXdhOQmxV6EdJuTywWbFhr8OJDYSHg0wPUPCuyNOVyJCZ4x7guYFzIx4sy5Wc4F8QgCVwN/pc9PFxLxevgJFswtajHR+37h2PoNPhuKDzqmDAvZJPGn6Upej7bw+0VT2zwVBKxY6CD3Hv3IPi+8b7Pnial2XY4AG7ff/tUfNSTG7A+Z/rfHu7jmfn4xc2Z9/eLmxirPhO040N2o+Pq/yXM2c2Roa/sVFUmYckviSMeGUheGEFe8X2N8oYAzYp4LdE8iAV/CyAR1vESMp6VUoVv/VfqJqnifZUuFobufPM5iEpSt4smqcJHi6Us87E38xGRAeScEJw8KOXRw4ODnNl4zh0XBbdbivlqobPndBlKalS0KfwI+LYGyMdBBFScXKmfnwY+53zPt7ZtGdT4PXlg01BfAi7NWLmSt8zeX5lrhkRyCPNjJHW7wz9xHgVfgL+jGcjl/suZHtHt8Y7T1WPj4sen+6H00O3xNNf/zTNszYc/Mom0IZvOv2odPwuKOQQSdZfnSfiY9c7/n1FVo9TZuYRPy0RCvJVh19RuXPf/Y4vGV8U+GYCvTsXMQZM06wTm4tTTjrM08gxx8NBmZUNoFUX/K/jq6Kzc6X14Pc6aehuWSbi7aCKDXvf1NlEL8UbjeB9mIHptKUKdI1T6AJ2zBr12CQ1rhu6KqVowX4lq2qdFVHUzT86aeOvaA9CPNl2DQfZ4N/xWMDtHCBf5Jcd+DEuIbOrdsbQK75zxbf8fmQDdWYzCdQ6s/n1gX13Bz/IHXPGf2YTqOPHwcaPcwxq0oJ+5nkmpg4jrx2Wg+ZpVmYMPziwyWP+TUPEyuEYeng46uH0BN8FfyzYt1NESX2Qx5r9EHtYBkJFU0nsUFWSdni42OfIF28f+Ac53xt+O/JF3HUaERKD4RW4nxyy+EB80OcL9mUZ3TYOPojXLGI8pEvTiJVSqiCvxhjQ0AHY0G+T9XFFZ2+vHzLOlWcRH87x9mvhDwmPsgGg5XHVcH/++VMrenb1jG/8/PlT1uOF/j85VFoZb10uyC46b+TLt7c3cuObzoytK2NqEpOPjyc9PCxa8IeE6WZhoCM1HajryHx+n/Ty4+6jHsuOx6MCnjqrp0bs997w38vgHxPhzzd1+I6oChVlmWS03uy7jUOfDr1JpaRgTROxOmFz+epdzesM/O6GfOanA9QYHzb88Ma6078U8/Z6Bq6BY8InJk2MJwlPjRx/IBcZ1Zf9KkE044cPD096fHiG3gx/kIbWGZ803h8/3oY+CWraJ1XirORE3U07/EQE9103bwQjTClFd3pdGzLdKB2iM3ycHir4u3ZsvZFfLuR12+xyOeuDTflGnAj97tjk/eON2Dir40Dm++n5qIUDkIeHB2QLJXQ91ziwKZ9RZP+6cRgmNGv6WRI+8Hfor9gUNORk+GSMNIy4OnI6d40YAt+VMfPPP17A9TF0OC+Tvn17VsQkceBzXa9yn45dJ/TguXRmKJQCQBOx+MBYN6FXIUeDaCGobANvPj887802sQAAEABJREFUHuAp5EMYQkjnj5s2dHjPYbNACZ6mHVu574ZdL8Sgf/nExXMjl3me8M1H+a8IA9oJeRfXT/iM+TaPF3x8B0cm9kJu2JHwvw1fCRUFfmh7mtayVGWhGdncN9HHNE3A9KG3lfz4+vImBcQUMo6P81kv4zBMw88/OAD8k8M72+L9/azL9TwO/J6enpQlJLpetysyb+j4oht+vBHzCU81izq6CPQ2LRp/+fnt+1G/ff+u3377jfK7Sga62fX+9q63tzN4VjXGkVBXkienKfX09IgeJ10Z015eXqkP+bKcO7Ru7CuslBu56OUneF4vigjyadW37wfiryhQ5obeGn6YPBdylHX99PSM/Xd42BTlolJmSpXHjtfX19FWbe86w1fq7f0HOeVdiEZ8nTThH1fypDeejd/6ct+AxVDQp4FrU2blAGcRU3S5b2Nc2+0wyCrGt+7/OqKvyugq2XUgtvx/8Ir25ND0+emo/+LfPdO26wiSb/D9eHpUc9zhBxux5zz5wkHAT/LFDp7A+br1iy479vC865351xU9XRmjzu9Xnd+RhfZvz486HU7yOF0y1SK1Mj/+eF/x7RW/3vT2ctPb6yqxVo0IxugZ3Z50IEceyUP2uU5i6OSM4D58U4mpUgs5yboK3qepQmdSctg/wWPFj1z3wjrBMvz88TL+qfcb9BsHGva7D8Yq4985yJ2R37jm6ajE3xWp52/f9Pz8rHmu+MmqFX9Yzwe9MR81DhHrVvdP/P0V//YcZCfPalyJXieezGvTgZwU4FxYx3R040+DbqhIqnpFxytjTyNvzxV/AZYG4uZDf/z4kHFHbRx27ujoqJqTgoNhUsDgq/dQJ/9sxEYpRZ3Wjk4bAKP0HXSh08OTnA8jd1UOaWJ61//8f/mmf/wvNmW54BWrpqQ/eG6MgfZrFKIN3/I/C7ww53p8OqGXJz0wjzgh1z/+4wQ/wp5N/pdyek+RHnTEhlLq/Cb9/HHVX//6p5yv7afJfPH0sMjzD48Z1q3nGO/vN/AkPnhUtAepLSo1GZ8CmjOxt+nxuej770foU8/a5MgB5cNj6ulb1b//p5N+/8sBGaus177P+uAg8T//f39iw6t++77oH/7yoH/3Dyc9cYDsENnwibe3dehM6M4yH1jXPj098FpkX3ljXnxmTj3VSfu+a15Sv/8+63hKctBEOSqwAU6uRO+J/v/4409wdvWucXffhu/99a+v+uu/fpAbpY1Ya3uRmAs8Pwc2ABb4iRw1z5MUZfjbP//LCzniKmXVRhCcmWsxtZBJulzJ1T9ZB7x9rNqh/4o8f/7Z9Z//+V0v6PSD2LxgT88hnKMjE/tU6BVFStNU9PRYtcxivEj94z8+6R//4Vn/+I/Pmqr0/FhUEtio8lhzJqf7l29W9iieDkd9/5Z6OB30H/7DD728HeSr97MK8+FvzycdbevSNKG3wzG1HELLkbVFhPbW8e/bsBMsiiU+c85N79B4ZXxYqXA5+58WZp5HaAuXGP8f8svP13FQ6TyPCDqC98BBfZKjEj0WQYsG57/AEEFdYBsX8yg17LNj4zdi7ZX7x4inDX2+vFx0Y8+gw1/BL8y3bd/aqplciusPfdUZuVjXz9ARsDfGwMvZeKGCchERuIJ+jlqWKqoAWwd5+3wnXiKqai3CedTajv/OytSAFRfi4HebfiCveRAyII72ratz2BkR8uW4E203+F9Z/4nLeI6sJQ6HAy1UIPNMTnv+dmLe8qjjcVYtoQAwIpTYKcpZUar++V+v+q/+d7v+5T93rWcRrge+UgX5p1mqkzQh9wFlzFNXkldIpZqxw5G4PLiwnq8YzPO6w7EobAScdiZ2CSXd2Jv0XPvt/UMdoUg9cmkKSSlYg78yyr1r19CbMCYwoBKEJfhtUZljShfGzxW/6cSCdbIzpl8Y63cQdyrAAI6b9nYDfoOOFBGSgh+plNSwJ2+JXooNEBpX8l7rpJIJB12WZyfPWucupjHjDxPrA48vgsEGXdcbASL6po3BY2P+IIUiUiY/L6FKP5LJePdd6roXvnlsjWyxSyN38NzBj0gyiwCOj+WTQjt0Dc+jhN0D+ySAtgck6VPQQdONsa3tQU6iJzR2xiHbBRZlvoI+iSEyRZ/QqKSOOy/SMFzv9KRY6PFMPQ18qPczJUAgurjdgbLhAY1C07/5/OoBrOgAWn1dgyHq+ej///kO45Y+6LqfleN6wzZeHECmayjXBUz5+QvmXuc3y3Uv97f7t9tLWpD7u2UZdO5fQ6EdrVsG362P1njj4x4Ga3ztGMfFdcbp0ui3bTvG3Qf/bnNxm4ufXdzf98QIrnfxO534dDXoQWJUNXA25G5UNOpd3GBHjrhLfv8WTm0HLDhhNQh47GjCkcbrr6+kX60VuKKIoEhplfBsfUTEcJQMjTZxQZ7ngL/PF98o/gA++vvuItGRDhGhiFSM4r7IhnNuBI7lMC3L1ZEP8BEqGpeV7WL7dQX979XdFfAAnvHYR5+IkPVBFbrfkHcHRooI+XK9H/3m0iHWrFd46eh0FOoMNxC6068Sil/PQqdN5rm5n/sYD8U4DBYobbSDrBB0JdPVMl6aFBGUlPmVQhvxs5FEd3CINpfknqFxDTp0jkhFxCig5i65bYePiFAtRQWbBvS+2iNi4DCtOmFvShbJJSDwSw/Qtj+UkvDTdBsLiA38ZChjMMLBg18E7ZCvCN+xAXrw+1dJeCjIniUZbGfZ3htJ/IueY9g68vtXH9+NLuErIiR/eE7wWE4nucpA5HYb1zgta2YqIkaBRbmNV9WSmkj0CY6GfKblIl8xwADvQn2jr0UwXy6446iLSEOr4SejHiDjoLuCH40irqBICeGI4J6jNCNCd3wgyAc+zMtXiQA2P2kABMua5iQuJ8Sggo+4Epi7fbAhNr4/0/DZbt+78xUCJQ18aOtIaFo7dDslM2R9GrYjOOLIV/A16ugzeObdnwbMRj67Ea/2CfMRsAsa5COeaf/SjeE8FmyMOtZVa/vd7viSx4odHXb00UwUJiPRUUkVyjzP8rtpfpUYTPmta+ACj++d/m4LBTYu6KqCo0CrjYKYwDd5ouxNxIhQukBPXJaJG5rhG3k7PCVtQSn42jImPOgfRJbDcl+ZKDfeM0OGTXRwWCboEi/oxm3iggx2a0oeXDc2Z9BRljJgv+oBVQT642FDLhfjrbVomqYRM8PGWYCABhPCzkSBFxXsT9cx2HthuUPf/NQyKWQ6VSVz8BASsbyjl02lpCKo4dOQeaOf6fbeh3/bRldm8G6jG3pNSlDKZ6n3/sDbXtNU0HNnvOzI3HFuDd0UZE3Tp0TGyMXWo+tdIj7lhn4Ac/eLrixFwQ/YJGDEVbKooJOCbFM9qHCvdZLxr0x6LENGqpQEeqe0wUvyahQuVCJ/Qw8b923od1kOSoBsI+MwD1c2qnwPeI4IffEQETxCAz5smxAXOhAeZHuVT3vsxElnVWd+jLsgz8PDQQdo+VkKgQoedvS9y7KPOsXQ440Jr8tOntw8JqAf63lZFvyhGhTZ9OuqJXT31QqGAGZSZRLd7aeRTIBnzSzYqIJT+4EnzBs4OrS7ChPV9CoLjPYBkPhDCWCQrmvo6nia0W/oysa5G1CbskgV+1sfhLlWeM8IlUwV5PaziYakzDLwRAZwK/Jv+EyjJSgS3UY5cOi2UMaig/u9VeNq6HvFPvbRwSu107R8ygsksRFRYDqoK7LebJuEpnzRfyHHVGyVJRVBHz6ObfuAQagkpjbd8CspWFgdVIqUmb+KbeGu+rwipSML53kiX0AjqE/sYh438qB5tu9XEJVahvwXDruuLO68oFtYeBnHt+9P+pstdtQc+EiX5QWlYAfZxPs29AepUSWulY2ndzbynWuci2ud5BJhHA27sUBCPxnw2IpWFlL30rWzAK3oZJorzyBjwSUFP4If6QB/ptXJYbazddW9OclW011PBV1XbezErOQORB58us9OvhfXit1efn7wlOrQ327A32btvnMA3IiZnbn0jTnQCg7YVmC3aSrKkvIC7To25XdtxMT5fOHu56aJ+UCEdME3ncsieKGYPgRHXzPUWOAZj+NRLKQawjinX9k8t5926hZkdTnge97UrnNRqZJt6b7mxe32gSuHGa4v5CPTgRCxeBh8eDPw4+OMrW6Dzx1aBUSwNUAvHEDM+OJyOOiK7Tq2IdRkuubpzCbQBR+567pBf3ST84V9xocPFbkxiW7EnWPPY52Mh80IKelgjJQQfjxrQaYI67/rymH6jY2RxsZDxx7BmCEFvK4spm+6X3T0Q++KCPkn6R8RUpfi61mhiADnVfuwd/JeKAFcEE+NDacbm8RXNohWBZultBCjFTShJLamecaOk4x/Gw60ayyckadkVSlFWcQ9ZDs0UkfDXxoK+Ph4G/XerFzYrAB0vGcUbHEVIPQtKiCICJ0eJjbIFkUmuKTEzzSuHM/OEUd0ZduGc2MIvWyCWe5NO7m5dxhAB5V4dv6LCLkqoqijr5W5wkoO4XH0u2JL29U5jG6DWh8dmhzfnc1D2f8WYgL5t/0q5+1lqXIM7Pju3m6q2Jw0o45QGcmG30HmsbO5GxyMCF7pjtwbvKZ2NiYbNl6J950+QfsMztNpAW/onm86dzFWVBV8eScfGL+4nLfMH49KOltW10lJFTJ/CtOHoJIPilZi/Y0DhBcOXAAan9407B0R8LTLukAITeQcx4FLY7wTAkQYb+epqJEXTLPYqNTfmCc51wm/MA9dvrrGDy/Gu8wLlalOHHijs7XGM1W0881zHzr/OH/I43WtVRFl+OmZuqGTMKTAy53nyCv9Gnlz0/Wy8Uz9p8zmbVkWYn9RROhPDiquxPToPPryBe2f1HtDfid/NfIBoKMPnWSd1pJ02bUiI+AS3QRQRPimDX//YDPV9mhsQnfHLXxHhA6HSowvsh47ynYePJ5OMm/isg6nqeI/ddRFJLXIhwydIvTpe28YCj8s+FlmyrZcybvW0bJM4J801VnyX+CQM5a5Ku139l/oir6RHf0QvxpS8BzQCuAS2hWbT9rQQSjANw+/4FHi6wTPM/ab6gR8kexnUYAp8hxqx0fWke928CZ4mlZy2RsHOu9vF+rM/47fNHmMAAGfTt9FCzlmpgRyoTLqQ/aXFw70lmVG1qvs4zLf6MT52zqBLR04yFqwcUTQLwHxnUd/LCbw1tdEcPpun5vmCT/bicUbfNEFmIoNHh8flQUcRsxY++PPV738vMr/717nsEPo9l6q7Gu2hf2+Dj813aag+/F4kIJnqq4cJiyMJfJlfrh/3pQZ8D/hHwd57LiysXplzLtQAJPlsl7sl9av69y3jVxuvpurmIugU+YYDT+84t/G5WJcB3RzOFZZpAiYCx4jlKUMndoPl2VWw0f2zfbpohXaE8V2vtMQ148fP0SjP4Pny+VDl4+my3lVsLH9/bcjh0iznOs1rkSuky7wZN8oWcC5SGD4gF/rDrZErE4AABAASURBVNXjK6tsF4+x8oVfCf07llbmHPZz++WCLIYfoWC/RhbLeyGHp/uA1zCW/cBhYFB3u846v3ddz6EzvJKuVeusTv6KCOQ4MuY8KCKhnNRLwbPHsqw3zcvOuLQQW0ds3vDFht6q7HdHDkMmcJVM6siNDX+2PzJX8RzlfLnqwPOBulAogYsI3cjD72zIZ1Y8mn4I1Tt6jhx6aNg3hH2RcWfQ6LQPuVir2B9m7CXqnp5OQN0/Rw6KJMsw63ZNXS593G9rFSgGXmO8nG/IsY138wY7dwSf30lFwKdpvnEgdMcpoUp9/+0ZeRYdjic9f/uO3p4VbhB2Rt9fuG1b91d0k9QP8ut4QFrn9hs2Vd/lfGSdvJM7aZIU8Lpza8oSKllkOREV/U+MgwdFUKfQkXmAHGM8//j5J3416XCawIlsuki56fHpqMfHGVzkPXg0nSvzu8dH27sL5BT07m+IHJZv0N84MH5TRJg0c65NN+a+QU6VQqLYPh7r1ttZiI0+qI2bMrbBR3Cf9KH/yT9WzcdHXTgE3TnQ7pSVGPMYMPSD0BGhA7IcyRmVQ5u8k1Bh/VfJ9ZV5TOVeMlXsL4wH4rLPewz9+fMMnwmOk5b5iF2NIEde9kHblZxiuJ38nNBaxnhUtKP/1jvrI+hzcJQZSvDPrElJ88qi+wXMNC2a56rbKnH+RrwKH7oSCxv6utO7Mse/4nM/f7wileTDKJe7jkFlMHQXMR5on7HhEdgEhAKIGKMOHGA+YbPrtetC7jwxHzodj6M16C/6B7YYzwr5CiE/+0LLUqVP/QgbSDA8fglvkl3ugzxwwf4X5lwHDoOsd4Gji27Q9rfA1ckNohLRtTIXv6LDxpg+bIbeAr87oMdlZo0AvjOyG5YuSvizTztHlZLjvU5VVENFv+7iwiTgF3lJ1McoxmPay7JoJs5z2dB11X/93/zQGZ105Ap4ffvzTa8/ODW0LqJogoZzrHk0LdtTXCF4wK4bc2P/csj721lnDn8NE8Sn4e3P4no4PfAt/fiT9eDQo+2SCmqv11WdUCngKjnBYlOp0oIel2UCouN7ANCSyH3HX1CpextHMCd+wC9nXdF/I1dmVAW8F3w8ATtwWPrwdBg+6XeqdC+hmX3XQk5oKPa6XhURMox8GYh7RFJXdDo+aPg5ufcuY9PEof8T+dL5gOFadJe7ufhhnmZV+GjwBSo+IesmwDmz1sxM6pI6YbNVEQFO5O4SIDqwvpnRQ5akTb8upjV6uKtVzQpEP/GLceHjV/3f//ubfjDP2MgZxmFeAROoyHlCx8bZwWv9NuqD51CCpxSpwoZtYbnsa53Ozv/OdRfGoAv+KS7Lww0+JMuZmchQ6Z/gSuQAr4SMYPilB0FLmshBEzpMbBBJHTTE1fHFnQFmZUyz/0kJf0WO20oOm6YK/wX7FVVwRIAfMZxTt22Vry+fN6GApwiARoO/BK8NnV/xm5uuzClJC4O6D9ONf5oKPIvc1MbdvaZaoTcps/AaA8eNPEw1Oi3Ui5K0dfqAn8SGCNoZextrgI6fmUhEAKdfV0SYTYr7/qoeDwVjTOTwij0QQ4mu5sl8VFB1eOjanf8pRu9ilwAl+i2al1mDX3d2pbg6BQ4V3L+UExFKSkQoIsQXBCQj80OAICn6uoaGaQeZnaD/nXG/QMACcRnVuOvzMk4vUI3CpFz9hdu4nMRC4eq/FYAbpaCQTJTPM6TF7VfZUXJDA8bhevNtBBF3XK5zezMcTAw4A1C6BEUMAKzrqRIV8kUVim7aYcxtX7y6zcRdZ77GO18Rd3q+QYbJtPXUBw6af+nCbXcZOnXQdiPljj9A7dZ73wSZSympCNoQzrLYuehCf6miG09qzafbOrpwm0vSr+C3mRqwbnLJBBeKMbxCow30+ioJvJ+NA4bGwhk1QB2+mpDpXrqFAbCDy7A8yvYyLxsddogltNINABSySx3BnNAyD1Iw8LjdRVAwT8aX8O67/yqXauDufJrUziBkuMw7HnElakvfgQzuvIpH/ZuLzoHPhu8Z+mTLIsr4OoQy7oFm33df63OU8QIEfRVwyr3Zpwh004qBjwbgGjR2L4AhMHh0G50sj4s3QvrQTQqQzxIaP8COPuAZH5Bbn+7jAZZX3fsYWuO5gesLRlwlJdDgu/e7zQTHSiojgvo+5HUfl8wET8hJsDJ4IdrQidt2y2d5bE+KaQk9RQSU7p9Synhwm3kM6DguAQMUOGBD2Btc+27aVENk6ALe3ccIdto3BoEGPb8XePG98x48gIbvf/uh+5Bl0ALIsrgYyn7SEb6bFn7r/qEEXuNqdI4Imf+vPuIyvN/neRptgnfR737X/cIQdFVEyLDTNKmDz78lP2RXyJdxBfq1ijb8dmUSeOOg77Y2RRriSxeGpwy8Ad3ATrtgXVnugMYl8Mb9VeEHuogrIhTcHX/ug6nUPQGltqE/14GaN6GqLuMK91eO5x29b/ZZbJcFewI8+vBl2M5EziUiVJF1qgv+ssBnVetNDdk7fSJi1JmKy72vxkWTwvSa/u6yMBQ282CM+q5EXzwg/51Pv08zgxoIIAGtTluD7xj4MuvoYxvUWt2VEiI8gQMHb5kFvoJJhLnSGOQtM00Dn/lv6Mn9p3mW73d5NAZUw7lYHh+UN+RN+DSM9baju4S/Qo5zfQS8hRTAFOszi6Qc/ApZ3b+U1DxXlTIpAn7BOU1FBxZSFqPwFVF0Y/FwY9KRPE9TlensvO83ZNmklQn9TuzsNjpUqvspgMshR6VPkGelVKn2Uw3dOKdkxtDd4Idn2JCvxgIlU7IvNxS5sWlpOV1KCYOoIGuB95LwBHBEKCKUQcdA7/hFRJGG72BX2ubPCbIw5MoB2U5MpPuHcRgW8HYvXgiuV7+kEvylpPwXVGLxIvBnKQLlKObRG6eeQFoP7dOWy7LQXvEVKd0fPGCXLzikHvy8JPU7MXDh4Glllbcyi/P41ZHBtMQE9Updw+ClmG7RVA+akIdXlZL4UZMnpIgmy1TQTYzDENr2oK2PsdTtjdgEFfaf8cmF+4SvNtr3cS8gvY5c0Vlo3Vgsb6isUwTuHHQrvgIYMsAd8npBtrMzVbALNdQDb/4V8EYNDnM5X/Xx8QEvN2wLP0wil2WS/6lFcUWEriysXG74HVWq5OHWmuzjGzpKdFUKkjGRDwZe123bbdCzviv0S1ZlFEoo8CvjcbHMna8//3wf8PNS5UXw0yO6rLNEbHT7y9CPNSV47fAEv+zpdOpv5M4BQ7Ndvo0xZWeTZWUh9KHCHGMmhiNCvkY8wEspi0rOrtKKP+/EDKII9WhHN413w5q/Db9EZKFWdb7mqWqaq9wGWY02XMd9BhW+THPGJm4fm1PUZUlV4rEDGxCKSCX6MO0OksJixvrqdOrQ8T2UqnVSRFcWDVv3oZMmXw+sBA/+bWE2K6aJePYGn+2OnTJTGUkf+KWtlMBnNngPSsJ3qvvQCF2+cYiz4mM7dFdi8fX1Db2c5Rib56qF2OnYw22YXRc2SP1PGHpTsrUOf5ird/mKKMoibLmMuw8Niv9ZKQ4PEh7Ml+HMT0WXMAUvTTbRkDvO8NcpQUmJDRcRc7bLFX9s2Ng6tP4hLaGPK3HaqbQPXIjbG5sLGwuwC4dzpRQV9FHRfUPPlnUHR5pPyt52bL4TbyRQRHDuuBAXAU1x7eRzj+VSyLngLmanzzZi8QuXdVQy4aeJL/wDDDBourCmWiaVUtHLLG+iO5csy8xi/kElU6CXr5VDj5efL7p+LrIrPow76ka9x5udl7kuOj2c9PR0JF/MyHf3xzN8+y+dB36QWdcRgQ9MAy7g4XA8wMOCbbA/+gCMD7KRX0kBPKcCfjLrwIsIKoW6KMJdsdVG36KKXyb1gAptqJIDbM+gAncFj8ATuoL3/f0q5/cdA5nkNAc4KPgELMl/9WS5nOOvbIDtHExa1oLslbjwb+hfLk2lFHLVqoo9pYIf7ui5ybSzSDCCT0vmmbcxtpGqOVC46kacY2rs3LHjNnAdOEjZsG9Y+V1KkNQ60zUoGva1ve0j5hsQcNq+cg/g73AdINM03Ea+mKdFE3gCHhk+tRE0kdJETnCczuQk+6J9zT51YyfU8t7w2Y1NjESHpaRWNorX22XkMz87PjbsvzpWwSkEvuNNcIccaxN2iIAv4rVtgX7KkPnCYeY7G+Pnj1UREz5wVKlV4wpRF7rrVWoI05WjbkdwPhJxJnDal+0HPhDJrAPmSpxZBzv2fX17Vy0V3/yGnx/ly22QADZV6FOgm/CYyNmMkOdQyv0jQn7WeJccJx5brLdv374rI+V+1vNOHFvX54+zbMdpmoefPz0/jntEqOIzU1kUUYHpsvw39C1yZevWhf1hRU9d81QECmjuoic+E9gb77YCkH+qkxZyoYv1Edi3lBwx7E3litwN2GmaZF1a7o2g2vCxTKDhRUq5dPB1YK1Tv8/4TESBj9D4gXfLOPrSLyLgvymLZFyuf0PXXV2lBCWxWyPerhIYXHb7CgGQWVXLBMykiFQoR/6I4Il368O6z6Qdmcz/TG5aGV+vbMJf2SRDdDZSqxBRDaduBJPnD+LqvGfmsB+v8sbvOOCdFm34RJZURqEpVLJgG+qZs9qFG7425GQt5AOGlXxh/77Cd0So4isDH5uw5ufGXCTg+cBmbJ2beNRpbDTzHMJmu6zWHdkzBa1JDxzQZKIDcF3Xy6iLCOJqU50m8sgHenN9VVLvftZHA9GVzeEL452fM4P8sykTxNKQ13ooRUKs4Ss8KZSULiA48H0Zf63kOPdBveWJCCW4Kkqt8JQl0dMGH6t28kfQOxMcwHV46L1TAxF/Y4COztynlCL3t19mSRVypf13mov8V8/OmxFFpYSEn7gkeItppuvxCWzuOinUBh1pAklFL9M8a6qzPM/o+CsgylLuchK3ER3cRUePKfhLBW/Fzw70T3LMlXH45eWnXl5/KpH3XlKRkv+6cJqqhl7BuZCLl+VBb2+rCBd9+/YAxzf03bCp5Y8Re+9vH/IvR6AW8uNG/x2YXRXZTw8HLYcC/tC64gfMta+X0MuPq37++FDErMxZN9pmZDOOhn/u7Yb4Xbb5ir03HPNG7n16eoaHLuvlbgPhOzMx2oG3r93gdRv9shTaDjoeHqFTqev41JXnUIZ126jbMUFXRfcLtr9+3JDlBr4Arsv6sZ5xXd38fxFGlfPshC0WTtEuzAlAJV/mp2TqeDyCt+vmOdAuLRzaWXeNmIQY9Zsu5Gf3ezg9aZ6rZuaLp4eZeJ5kPXhz/cDh84WDd8f0Bwc61gFswpOUxbztirLJfzn2cKoquevt9Yfe31+HfSv6f3p61PPzk/wLGRfGqIjQsixD/h2hOj5jHZvGgv4v4zBhRZxUxa8zq6SQKPM0S9xX5DKOeZ4GTMciD6dH3S/eeke+i4wzUsMeEUUeM+yf4nBt4rDnyGHuNKUCILroOuy8C5YGqpeXN/TYNOPH/ut069UFrLGuAAAQAElEQVR2K9g1IhRAVTbjF+bbM7yEkrlGQda7jX/77ZsafjQxt5mg1/C997cb/vwu26Fk0t5G7MzTQQEfO+MXqAfdDaf/9u2bjhy8Ox47fhnE+dJnzcTZ/+J/9pv+6d8vzs5aPzq6v+HjUiHmHscvmkyyXJbZOB1XP3++648/flDf4EGCBUpQrKddN+ZEq/MsDZW4reCy3O5/PC7AFVmO67lh5x3+rb/Qhi3F/HhBFwfizYfWkeiBQ/JpafTrikhlVPiNURDBXcBRxz6Ff4ni7WWTfyHm9eUi+1ipDetuQyb7vP+afaonhaRplp6eC/eQ+QzqYrQI+TpF+PNRHZ01GxVl3PaV3H+gj2FCJ2KzkgtxNXpTB7UvHNb7lTXxfiMXkBiMoqT0+18eKSedOEQu06bHp0n2rT/++qoz8eux8UJc4qYiFPXv/t0zNA2zShzid+KwwQtsiRs6iVGE/uyb234lf110eoC/h8J9Vkn7SkhKpZ/7hq12+sMQtbgkepS8dv755wUdXrQyP94ZOy6OKeLddt3wqYgCjkkPpyN8h36+FP3v/8Mf+uO16vj9Ub/943HQTPJ13w+64Fu9Lbqeu25r4mMreWyX998DvUQIfCFflgfxVLOqRGqCMdvt8emInhbVSfAsnaC9oqDMqlQoSxmaP5NvLsxLr+SKhozT3LG9yBnAZKCXndKUkRpXF7Hiedoi+zzigZ9KPomcQZ+IkP2aaRe5M8FVoKVRVvbHrh9NQ/Uh5sAV3oMCX+g5C0002/agHDru7DM4BhLch1PRcggleTBL091fBQ9/K6hIHRyO7QNjWiZIkdn1UmqeCzJo4Nbn9ci49f079oF3ywQpTZOYQ6dqLSO3dZT9cX4b/XjUDmBGKnMCe+jrOnDo7b8c/f/8P1KvL2eVYhjJffyX5e/M/72WUKBTxvQSge2qgmdSJbgk0xcXTfRzbO3a2Ndx3B2Wk2pZ5DlHwY4aPYy/wWuoeM0WUrIfFCg6IBxWyIBL8LlIfjWdCn8z+dR5d5oKuCu26gIjny7zkLCafA24OXXB151bP5DlfL4xj4M/58tIBUh38tNGbgXJ6O9c6AIrarSFCrjxi1bQYyJbV4PHw6GKYXbIb9h9a/j/Ds8aeEoJ9CklNMRlm9iuka6jBJWD+zboXJg3XljPSqGKbNzky7jdDyZ4bQoQGCcsKMDBBx5CfjesS9ulUQ+tRjJpIDD93qiwPJJao2zSsGOX3JI3JvE3Jte3264NJXVD6W+XkQgKwP+t8vPJdW6PCInCt74ut/3t+d++CSUIYPgkgKWNBb3L/ssoNH52Bu14ighFxHj2V0SoZOIQBafCQSU1+NyQwZOdUUjW3pzZmLB1iJnXDm3AgL5/zFmjbcfwfi4MctNUNTEZqExaSqZMFXKygSsBV0pRybwj4NvO5z7V8EUyrP7usj8Yxnh2+DMtq9n0II16Y5S/6wKXDTwdPiY5sL5wRoRqSepcQvnJR8COHysBNk2FfkUFfgCX60uVKryLK1wiwe8ncde47EQbTm1fuJcNvsyluAunFbZqJND9V9mQx3q17r0ZsJF4tuFLbfQZeh/Yxfsd13jFCIN37hEhP0/TNPQaqcETTWow5cCemDgVZHObuEzT9G5MUlx24BpK9UaJZeiMPJ0EA6gSA5SSA3dyd537G7+fE71MJJlEbxEBPAzo7y/zLu34ZyfqMosanQFFz0EpKuVeLMOyTKPOyaTDh+jTuNv25rHTt1FMoWIj5rrKIsGmFKaFnmjPAs5aSWCbeB0lEhBgImLwsKH/HZ3TQ8bt0qHX3UFcwLMvI/ked9zWm+10ZTN35YDIydvgxm1fK+jDOjMO4wML8lRZrhlm731Xkt+Nsg667t+ga3gXyxoRMr7MFI/iZlQU845/8zRhc+t+YuCbpqpACY2gMI2NUdp4I2Ac2E5U3N8F3okSd7y0x9+QAynqQ1mSHoK/TmlKYCbozdM82hv+skNjQ38GjEh9XaBE3328Wg8JX6UImjlsPeMv1sdEnsgU+im0VeDpYyZ5Gnom99gnrZtQkO827LniS/vA477zMsn4CgPIRi5c4WdDlwwtsAU+cE34yTT8s1N3b4HBEYfrurJgubGRh58gU8ArpGQZXESPWgo8TveCDUvm4MEb4daLhE3oa9atj4hU0jlDsm+adkXWUu71ESFf5saP81yHf3jSb72YXkSgExfRVrQwehbbGBwV/cWQaVLJ8osXyw8bigh01dTxBf3dZXpJWylVBZkyc8A4zzsH2FYutSTtSc8mQGTeK35da5XvBdr3/qH7c0BTAzYy0Kt0Q68XJu/WyVe/eZ61LLMCpB1G7ec7eYEwFN00LxU8cEm8y0WCjyLTVHT8EBtRD+uDrsDTgDH/N3JZRAgEFKlB2DkE8ymLsF3RbL0Bs5GnGz5C90FX40q6Bu/gkPsjB5sZNwpzDSbqN93IzVOdFCklDFueGf+r+F5EyHQKeXbxb1qygAtmCw0+rteL1ttV9rWV+YLrxGW9jDoWFdZFDJwT8lYmYqvOLJouLDpujMUbsWZd3eDB9V6Ub97IUIXnos4kUyNZFXx5l+cmVyZIG/EglJDwDEkRUjIO56+rDz7A3dFpB8b0betpruiryhs+Mwvze9/OiNC1eawA1np3Dmj42Ebc7dCp+IcPSJZlQdcVfaKnuBO2vVd8Yh2LlRz4p2kecIncoETHV9lvEIa+HdvHKBuye1+5d6nhN+vAs6nQLwvGlbQzB9ngoRR4x8/Mi/GGQmXAdPCv6PVKvK+yTq/o3eVi+4DTuAW8eXEcXND9x8dFH9jh4+OqC4sq5/t5hsZUJSFbZ1KN7ht+vOIrG7wKHDM8TNPEk7D7VSv2twYLsTNNizIKdtp0Y7PkCv3NQWANI+QKL1d4s89P5PZ5npSQunGAYb6M//RwIpaOzGdm2EUx9NWvqysCaujkzIbT+/sFX7ohe5dxd3pExIBu2M91PnTcgW/o9wOZN57PlplF5Mpm44rddmKmmQ7M9M/+++Bbw46P8HTE75N2I2/guKLDNw5HrMvBP7Q35DBfA64DSRlywVIHvxd3y3KXuSD3yItsSs/o3OPBhUWtc28HV4ifEC6DbOjsQs65cr/C8wZv1oPtb72b5Qu6dnsB8eFYZNzJc+JLlRy9QMebnRNzJnGhHqjYF1MHZHNMlBIKNu7M43KQlmPXNO+KZGOCww/7OqS1HFLe/Jiwn3OE6c5sIh4OJ3DNWqBvnIfDwtyw45+3MU80zYY/bQ5WeDixKfjwcMQHGm+7Etr+7eiHp8rmSdHDU1KKFi+iRznowMYApsTmKxtMb9gn9fztUQ+PtLGQPY6yaBkyLbLsETEW/6fTg5zn6lTwr6KG3XcO75035ukArlkL/r1goyP6OrKhdWBBjhX4dPTFTfcrItTIGW/vH8h31Uq+cUtgtxkcM+MaIFR13YgR91zIH9bJAu6Hx5PmZQbnLpFPbc9lKTqYb/LsPOwU7oasG8U2wKHw/8R3xD3oLfxKvhuUZsKMnCHdnAOJ2xvFmymH0wKdnbbNlhy9GnTt91d86sKBje24QN82OcDjTszfkGvH3yd0MqOLOs9awX3FV1faBmliHlVi633kElghD6Tu8sMdTM3kloXF8kL/GTkX8J9OM3Y5sNkz6YB9j2y41gI83HWKY7bhNDcOYFbWpOKyzryRY9utHO5fieOreSGOg3brxn17D+3k70pesl8LfIa7ELdX5L0xrnYWwgHvjvUOHcfqy8vH2ASxjO5vus6PUuhwOMoyO48Yj2mY5kwcTPhUyaIk3gCVcVp3YjOoTpNs+2meiRvLa1+r2GinbPI1L1XHo8usiu0D22QKmpW+qVKlyhh8j2Hei9BxU7KpNM8TcDPPoQJ9v98YWF7YoH59fdePlxetbGzu2tTLjs5neVPy8bnq9JD4Ycr6sDmvHN75rw3f3xsbetLGhl5jY1roc2EjxTFhG5QsenjAh+eZONAo9gGxsfDbbw/6zkahcADr1LgVgscJGaoigsOaZ/32/VkL/TvjtDd/LN8Rn3h4eCDvxfD5Fdta3zfmBw0epBz9oagueGSc2WxLSaG/u7p0wudxWS3LTFmgfwDnRRGpb9+feD+i84W2Cb+9yj5wPJ709PREeRi6XPGrlRgy5okxyzGa2fTbb8+j34FDkAO+O2M/41U7CPEMTgmeQ45V/bp4h3NhX+M7wmMj/dmXTNt5tNYZPm/kldvoFUEfSgNwIybl/shnX7QvW/7JPoawjtsD9yPxJXTVgesYxuWA/x6PRwU/mQO1QEuJ8WLcxtfpFNHZHD8M/Qx68GsgQ9r3XVojd1HZbRfoOJeu6/mT98uYq89L6kBOXpZJAqd+XV1Jvi/40UacWsevL+/k9A/IpQI/6uAUT85Lpvf6+srGNQU4+/YHm3k31qo7erkwNia+//T0gF8e5DHqQDzN0M1IlVK0kNvMx+lhVmX+JzKh8KGOPi3zlbxwJaeYbC0JHuM6yboQ8lu+97cX7HLWckAe+gqZukK9F/kwOqKo5KSIogPj3+nhqAnbRARzlQ/KmVhjvMCvIKssgY7RM34vaHzpVMi/cEpyPB709G3BXxd9//2kp+eF2F309Hik36LgJzPVUNaVefGVOdbenFO6fEUkvHW9vr3p3eX9Dft8YJubZnJyJeF6fIc9wIElJx7xkSNj33fiU0H1+ITs+5bpCE+nB/h6fiCOH3QA9gj/z7y7NPT617/+VZanIJ/988ePFw79XtHdVaUUeJI+zh/jUHdjDLZvu+8j9kOcoaO7Ljr8XkbxL0x4LHNny+xf4jifL7BYFXFntEP7fPkgh78wH74Jl4DvxapG9xet2NhzGLGmmOeDDoxJB2LFflFK6ufPi25s+nc2etXRL3D2jQVb+m5ZWpNkn1cwr9lHnBzIMeLdeA0n+Hh7/6mCfo8Pu/z/Jn77vuj5u/V21PPzSXUSPMHr6xuHfm/y2meaihKdFcYtcb2/bnp7gSD+dSDX/P6XZ2iLOHiXc7vHZsD09nrR68sr5U2vr2fG4ibbxbIdyAeOIcfPhvAfH29aGVPdz7yGLPc73McohcGmMW5d8Ked+ZrtXeGnk6fP2OxyOYP/pnFxqHu+vut8eQPnh5wbHx6Lnr5Vffut6re/+Fli6qXffj9yMPbA/VG///5E3VEFWY3vyrj8/v4+dFDKjF89o6MnPX/7hrn78G/B3Uq+//g46+ePn/IVEYq4FyGH6w7LIv/Tzg8Pj8TKgx491yJ3SyGNonH5ryYds6LueDhJxLNz0uPToqenA3PfUDC+Sp2fDZ9csdMHPF708X4FPlSyqvkQlxj/AU8//nzDFle9jX/6+oadrrRLy7xoga99zH0dm23o8C9/+R3/mZU4vW3h8WZmTLTtKr7gOrc5h+zMw96I4YjUDD4pzLF+vl7Rx6qXP6D31yvj9of+/e+PmmvXvr5qZ450874exeNoRAydTswnLJvGFXrDm0jdzwAAEABJREFUb5xDDowTnvMAJkgpQoI9fPVTFuJ/ZoGwHEMLPol7yf1IQQM2sEMjj7zBV99TtVYO1pZhh2mukn9BM7rmMQ8s5Meuhm/9/PGhV+uNQ9ILc8ytNeSzruDy0x8vzFPbXhRyvwmdulSd4Onbt5NKTPC5wY/G5YOtA+sV/+JphNRa15Wx4uX1Bf2vA2Zm/oRC2IPb5NS5HHZ8ucshgqvr49p0Zlz4YI11oW/HG4zLNjpfP/TDccdaEBbltGCOO/KJ2PiGHQ6scy7ebCGGxbpa6GcQRjoEwc8kH+Yty4JOKrrOezOIvnRqHzCsetOBXHQ4HuT3yI5uK3pY9EW8om8+CuYpVEoANuL4zHq/g9AlJPSw0pecT13Ab0ToO/Oih+MCjVkXZLab/7f/7Yd+vqWmY6ouTUKuzljVge89tFo/7xs6oymqSumUJpEDOzIWcmDF10zjXrfLzxkpy+VnUNGHLvCxY4TK+Hx6OMJ+DJhOnfsa3mUnj9US+E6CC7pF9A+eQ4bz2GOc4rV/6pEG+b2Sy76Th2f8r1SpTFVZi2y/Bn2p4RuNeBcy7ehh05U55so6rsemhbFuYW4R6Nc0Bn5xdShvQq/76Nd2wXvAYxm80Qz5lPvghsB0YCkcTl7ItREBkpB/eNA8TZrnim0l68h0BJKQ5Ge2hZhzdJ3ZC7lgg4vxMHaFbYMMgI2Pf6mL7QPG2nfoXenbwZeSZTVseQdt6saB+n/6f076AA9mxXoapZmY7lfHd1126tYV2vYR/5P/HKpiEvAAR3x36DuHXOHL9csyayLOIgb3gomhF+eOAiukNvS9Ud0p4Oj3QgrQjfn3KOwxbgDe+YELBnfbcF4quCZ0XQZ9lgzYq4slA/t6ktc1K/Oi+3wC0vAWlArhLEIXQdGwUcKLWYyIwUdCIyJ57grugX/LOkD+aepiCiFAB937l9QQeCfeAJGv/MTZiV2/WybfPXf13pHtUEqR4yQBjjDtTz0YkNIpX/0UvIwPD8Dyub/Bn+F2nGtnTr2xH7yihNEPOw8gM4l97CMBfNgHaDCvjX6dko0enRoji7gTAWZ8+mebjWCYUckXUEJL2vHKHRjjiAiFBaIYV4P4TmnAK0JC+aMkFV8leKYMmKF8Xqgiz/H9t4+7/+3tf+QJgogweEoELSg4wJcllfDjOoHaMtx5BRTe6IYYnYFiHyUiRDeDUg8MSLvDAoZokq9SBM57W0OBri8lRh2kxl1cTghf+H0vIM6SKlmg1XCcLvsIJID+tx/jjAg1AMzzV2sjMSa6C0qtdz5KkfweYZ6kDYf0s+EgJT+bBmbS7oDyA5Vu099dhtnp22g3Td+/mv3uNtvaden+lALxkqksZcgFC9ALSg5mNuNDhi/4BNb9jadBMAI4V/C8w5vpODBA7VoZvE5l3F33VcRDUxDW95KlKgjWhk2drHYmXuY/IgYef6UC297fN4xjWk1cVJmOUtikyQdvkSHzUVFyZhHsCTEUQX1OqtCbGFjoKkjK91LQA4iMN8D1VRJcop8BG3TvZVPDljuTyR1985GvjkS976C0JKIb8tFo/A1fG3zgTI2Hhr4i3KJx+d0PkcmCrxkTBarAu54uA5/chVKzSIyC/s2tVJH5rjBd4JcPPAhfMp93BG6/49CAbfDlYtwB0sHKHXS0izpPZIt9o4R8ub/x+HkkI6prlb4KrOtegnuOIvAYR0YqItTRQ0SolBz+LF/gySjjHZeT6QRCRBi+Ub+PYlDz7GI+IujoSkrQP2QawjaSFVDrrIhQQ1bjpJZ3f0s3NmeoHrS+2koJJXS7mnhSgNO0NsNiL0EOdAz0EwP9pKlOKvgS1bI8HogxhRLZPFA0fCRTch+rNsDt+h0hPfA0Ogw54Nv3hpM2mEk6lVLki9fhD5tz9ejX8N+iyKqdQcO4boya23hu2j2YIVjXTR5wp7mopFRZYEz4/LxMSioSGpbtq2QxTAF3qlgPlFo1eI9AnQhQJrcVzSzCRXsgT1LMO6wP2hu6WpmAefHSzIt80VnYksfeukybR+zU0H9XhAlI7ns/VBF1uvORd5rmaRTzlBJkmaRUTUwIKxPCUrCp6W43mKW/xo1vDVxd9KET6DQzual0sO5cImLwsqFfwCQG4J1YF1dAy2WaJh3ZbJlm9N5WdSaUYlyx3gyLVLhcoL9KKW4ShgNvH3qxHY0HsrL8jdxxY+FkPe1ftMJcwje3KxOpjfoG1g17WjcNfnAZKQSQ0TfBukpKm/0Tv00EtD64aWFzuuCfoADOvN19dsdXbsbPnYbBj224Q8+bJhcW+BcWQXef2gFJ7BTIIkqSZ++lt1k3Nvs3NvaGfOZLbosxYb6cd+ChiyNlKWYDXTRd2Riwzzbio0HTvIq+I6cgmj8F+Hmp2KookM9lHxikjh07Fbgacu9MrBs8dVo7fj4paS8lUT916HJeZmxSaRf0d9A35OnwtisG3VCoSPBe66yCzio8H1k4YPYBa/1gBmjtss0MG1GgJZUsnzDG36DRYDJGXZ2KTD+zaoPhlRnvzvgWEWPR0I1Uos9GHynhu1DgkIOApo32ptAN+7pYB4fTUTMbD0F9RIFOwJeLuAPRQKhAJ6HegoXECv7GO/UsbINbpNAH+Mkrlqc5LmmYyBeBX4/WYZ+mANj1SR9h6MYY5/bepHYr4K1gTLm+++DCcy6wL8vCYd9RdJf7bdC6sLppyESzOrx1HLpD230PbD5X5xjsZz3ADnx3XfHFwSNUOvZUKZrIQZU4bviPfan3pggJ08kLGfuxY3bwTD/bc1kmJRXzNJE32GjsySbGm+zrHxxQr8Sj8VfwG9b4XGb6HaA3zVV+FnH2laeML+CXLvhY6Hg66MgG1TIfoHGEckrRlWxOGVeDz40Dn42N1PV2QXfwTC5NdG6YSo6epqLKIrzDTAd+t+3hLbNoORSLPxb9Jaeh8815C73UWmXeOv0aC0Qfcr/8XBXIDBo2xLygjHGAsuOLxif0v2OPDkAiR4OW64RuOva5kSduLOYwkQo8PT0f9fztmdzbeO+DT8sucqYX3IVxpuJDlQMo073i7zfGJ9u8TFJGwU4uHb6aZsOCd2GBnxEyXEcK62GmbmHTt+IT+9bYvCC3awYmlJnQlyo4C2Jnhrbdft5ZPH/oxiJyg+7GoqqgJ3F15IwIfXt+5s2fLv/I30NnuzZ81Lpw3TQtmuoMz6F7HfxnallmLfiDeaMbi/qV8gFMIFso4eXK5jW9lCX1jM4Mb5xvb68qOenmsYrceWZT/OPjqtuge+/vTZkogXAh68G0I8DLONdj0oUDiehNSZy53X1tn5QU6W9J3FuEVnRg/Qd2jigKioTCsG9E6sJG4wVef/qvkrkb14ZvWq/Lcdc0SYgghdD7Rjxu2GyGr8qzNOFzM3qy3TSuYNP1rMsHuvQ/Cb4F/RLYhn52njfKLkF7p+2Gf01THTizwB+8XfEZb5RgFnlMSPRJB0mJ3hdlVnBo3Kd5ZmPsBO6iqzdPPRZxILCyuXJ+v0HXNDXgN3xIRqrEd4rGxhzvqBLf2uD7xn2nTZqm0IydEzs4vnbmMjAz6mBT9rl56ZrnSRlVxmH/nvD7Qp/Owt04jhwaVuI5UWIpRdNcsfWqK5uTig6dqlpn2KpqbDhOdVGZFtRjH0nyOR7ahRw3JXhLMT3phg+0kYdRC7bkmz4AEoc35kC3zTkHtMBkIi8M2xfe3z7Y6H4ffj6jO8RXBL1x5Eaxr7xwsP7BbuJOXpmmCX83gBiLbmrkW9vEfuJ2UOuC3j/QNeEl0wrxE6kKr8syqcC34Ktkkai37N7khSXkBz+HfaUg66ZxLcuCvDt4L5oX9IJzH9jopCv0m1Zkty2vbMStxDdSy7IZr9j0c3E/0358OmnCJs6vgR9N+OsThwaPT5Mev6GjLMN+EQFtF27kd3+jPW7G3sbd+bQTR/1zw7yxYb7Dc+N9JZbNU0YifY687vfu7kpQpSaCKqJ+Ptdh9wOb8isx0Fuog3sHoWNpw35txw+IB3nMjqKE18PhiO12/HSTc0hjjE54t45Bj09POninDly9z+ixa+AGf8OHd2JOXCUrcXNUeB4bxOz7B7qFtQ7D0XWEr2/fnhQRFCnYSM7pYzxf8N2GHyQ4FmzVsI997oSvn3x6BI6NWNtdj2wlJ5nulQOBMf+hzbnTm3IiTm6Mh5Z7xk6OlwO27uCojIWYC5ooWSFRwiUCXnddvJnKXBUyMizVykwNfdD3Gf5PjMc+VPIvHRlG5AYf/Ozw3zGreb8yv+i8TFNVRJLLr7KPJfouOGll/Hl4POrxadZyCNo2vRMfry8rdqaPUjfs//525b5qIt4jQh0ZRiHIEr6O6BT08N7INRcOLwv9Uy8ckhtOXBnUIZD10fquyNDpdMKmi5JntRMHSG/Yjjrji2DO4baUfeDC/OqKPDvj+DQJ3w/Nc4Gn5F6x66I6Sf7rtchNz08Psp3FfMExcjlDfz9KzO3n6QE6iyrj8xGbHNlMr5Wuw2faoPfMWPr9+3ftu/NsA7aOImQGUt84mO6todPz0IdpJDyLsjL2bIyDtsEEs6gLOQ+j68acI+z76Lbju9bvQEndztxl0GOcuvUfcgfQqcdVbSs6v4cuH6HzR4OvrlIsk3mbBs+FcdT2+PnzJ/a6EU8bfKLPh5sKsj4+HdFVUWcN7fiw/o7EVKSAvRF7N9jvAzag/vBw0JE4CA67ugv5IIm/mmXI03m+Xjr80Ie6qc7oQvhBcIdOAwmfZZn5dn0Hf+j97V3m0wePC/ONmfaVg41Scqwd5rroK6YdW97E3/DDviM/cXFj7K/IWvFH5995rvIvChyZn26Mk/uWcg6ZptTkeRuHQb3v2vZNMIbmA/oh28Z0epcO6KH1JtvU+ba1XRlSJd4qfHlc8Bzqjz/+RIcHPT4+IGcjZnZwCn/jkBh5N/yl4kyRCQ83YCulAHfBZjvy5yiPHAyXLFKfGDN37eSO88WHIDv2ucJfVxYYIGff0M0O79NU8POD+l45/A1ibVUz84E/tFUlU7VUbeB6f7tAs41x9sac4dX/jDXONC+phUO0I/nDh/ErujSOWhb4CiVCb9tVkVJHZ/u2qcBHLZPcNvTVpD/++EN//vknfYSOimLuupGzL/TFpPov/9dd//CPF7z6RnlE10W+ZsbmUCgj1YiflTzaiYNG/rIvsYSG8BFfx3/Qje0ZYRqWi/t01DTP0JzgL/Tjx07eEAdGHU116jSuhNyRNYXj2/7iMc62CcYAl47eOnRRtnZyyvV9kbaKTpvemLdaf2+vF3ke2YBDZCV+NC9V5sd9bozRK7q9WQbw/YFvvHMQVfCXBs7LGBc2+Ck647cLfi5k2beOTgsH/I/DNwTnxxM+/NtRp4dFXmvs2Ph8XvX6dtbL66a//sumV+YiF2h+bCtz5RDnXTqTa3okcj/Da9cHh2GEibzsP19Cl/PEoXrq7aWoTgfVOuEfu2xX58iFg+mEQ+NjiAQAABAASURBVH9WDt0CO8Q+Yx/g8ePVcdfcKnitxOdB9tlG3d1+Z4mxDrdDpkSdHRozMuSAd/zAnOgE3Q1fX7XvO1V3uCOHyCxp1PpOv6q//OVZUwn6S9Nh0x5F/5f/TvrB4e/CPtXj4wyqzl4LuNDF1olZ6C/TrI350+F41cMp5L9OPTL/Wlh7//bbkw5zUUloYsMkXqQGPXhcJhWYxy20Mu+6IS9CKKiwjVeYm8ecueqJsfK33w56/lbBn/rt20HOqfYHhcYVxl92ZdGQk7CVcb6+vrEmf9fZRkN3hJnJqAAn+LL8GzmnwVcDWUSiq5tWYjlGrkuZTtChIsvxlPhKwMsy6l+J71fmt2ZiYxzZGGfsn1f8w4evN/Li6oNQ/2EDiDrUG/Mm8+Y226QxPmdW8kvI9l3pu+HHEYG9RNyFzLe4cHddyf1vbzddWV8Z/vxxRr4L8fhTzmWfKpGY/9/IIys8mEan84btbuSeJL+eHk/ar9/Q0wzdo1b87//2P1z0x48PnVf8q9WhlZ3xZu9S495YG9zAcaFc8dsLsl0uZ63kytY3zQu6eX7Qb78/wm3Ksn983GSeOth6lzb88ILNYU0rB8kA8olhtw6OHWKIL+vSOl2J8xv+YVxX1ga25XrdhQvST9iyKEplfy6RZQfnrht2WNnjuLD2o9FaV2OPNFOqxNeELUsSNyCxbqxH28UlQko7Etg3/GCnmO8OrO0wMa+cJvIkWAGR5WgAINqouTEHuaEft7kMHMjcINJaR05RGnxXSlHJHOPHNFV4Ay+4NnzJyMwL3eC9SUOL4nkfhSfuUge+tRj6Mv/uu6NA3Jr2roig7PLcI0sOGphfqUBO3fsjxA1dpbg6xZ/wFyVg0IVHOqQygq5SRNyfaReXGQHbqI8A5u+KhQFECo2rNQskRcYoo57gF1cEdSFx+zdFnxfygq7fCy8dw1joDSV33t2vIGjB0Al+P1ccpJaCsgs4YxTFHSFd1DGM+4JUNmYBPo0IELO6o83NWYVOQfEEiCZgrUAXaw2euH12k/GiV4wt4Loi6Elxv0gpKQq/CbLWh2FEfVBSn6D03YXLUPoo5rMjs9/cE6rA8ESFeTXde6GCB77pRzskdhzDhWrFqL1/mVZmwDPYvjpQGRGKiMGPuDJz2DypC94jYrQF9QOn310ycLS7g0cYUuNKng1bsEWm6TV1mHahafTJUsDpPgHt0W18AaY00Hj7H/sCXpRMFYK0TtMdT0juRvX9Hfn8fi/mAd2YeYptj5oGPJy5gc6Cr1QtOfp3fIWPAMdugEiK1Lhch4pJCjtJ6Kbh59DDXCr0r0TePBdllkEjPnnzfSAYSZIOvzBLgIwirlqKCn7NI7j7nQeINvyzQdiwbtvxVcu/zHcb7MSG7b7DCHlc5AsFA37i54WS+dVT6DgVIUVqXIMblE+VSknaYhTI0h7UlVEyU1IoSyp5jr/DGSFggoK+QOik6JhtKLJkKiJEC0U88wRMh0AphUlspRT6xmgz7pkJYUUPaEB/f3VhNfopjKMTezsDAxYFXwYJH702dDAKMt0YDDd0E0EHPsadpShLGWh3BqMbCR3VCjbxg7s+G31NZgDx5feNYKd62MR3qkcfy/GJXiWNFy7hAVZgs4wipTaIgIIBrLtJngwZh+2l4Al9usX47sV5oclw1oU3qM3rzER9WWb5bkSWyQOWB8SVyVrJFJ3U0b31gGrgK6hyyXEvJYesO4JkKSplUsFPgFBDcNf7zqMC3nd0aP+7MdnYmGhfPTFgQLmu12ED58uGzDsy3hicbwyqG88dxWwg4aNIYT0xEdlk+cTV6dPhoQOQ5pu6r0/wUDxJI6bMr21AlWBIjhG3m0/b2HXiMo0+qPAN7s18wA/ohXpVinu1EbvX9cIk6yrb1f0de4oQaMYnDDqeNPg1j4Y1PZcdY3Zo0Hrv5gkwhMxn555RoFloLmoE5AYvKwP/FRuZby+O55HDEh02yg4dE7wTbthvp1gtCfMdubru+cw+AWJ4X4csO4tEw9SpaCF2JhYgCxP1ea6yXlcmSzu0jdObUZ7UeRMuUyqw2JoEKZ6pCCkiRj/rObOo00i1XOx3hU4x3tyvjXZxVWJ2nifiuco8znPVwoJxJl/TBfzwr12Ru7wg890TF99FnTd8nENDqR19XdicauS+QP4sqeQ+kV+XZYbGBL4iKYCVbkwk7f+2TUOg3qEVCa2U+/7yUWxm3iKknTx6xY83aF1ZTJpmRGhhtV1LUUn6ZpXgRyoyTroQdgnVSvsEH4vE3Kb1zmZ9J75Xmb7fN3ykgKeil4R3fV4RocyiOn3lvqKIoHQJ7OZrZZGUpWieZnlDKUvK9piJf9eNd2K2UC+FzO9yWGTZhK+Ia5omaBQJ37wxie8sCN1m/vahVyFTV8e+9jUvKHZiffjmvEjIbV/u6Gz0Rc4EXcIrhFSgXeEhIgdsA08jp15ZAKxjkpwacZC00+eG8ioxvcwHXc6bLuh8JYfQWRHh2yjLsuiALOPFX/AvZIoIBbisA7ef2GT0e60TvBRwoL8QGmyyfioyzMuspA8f8SCPkQ15bmwkryw0bPcNmY9sFpxOR/RVtcwTuMrAmeSfA5unroP4sO8N2UAB/zdyyM0EzSV9pDcOTVwa+U/4IERH27APci1sFq3Xrhu5dEdXo1ExcITvQ9ZdHVtlpI7HJ2pT9u8LCyTxFviiuBtnYRMS11PnZ0O/lqtkgc+NTcGLfE2z8NPC+1UfbzsLtw5+66vIvtHRbYPewEMu6DxEBHo4YAc2J7C7XAQfyL6xmRrwadp1KsqUsgQ4d/mwxvqJiKEb5xqZX3ThRd+OzCuxemUhbFuIfva9lRx1ZbzOUjQv2NNIOcwQG6Re7Lp0Fr2dd8yFnt/RyYYsFHJqw5935N/Ic6Zfp2XIjFrIk11icSt0xoNeXn7C29WPlK4LG+E+RLTf26/0edlvdohZH67yHdX4kX7JhmqwMJM6+R3y0Gks0i8j/oX8+xa6YeeO7A29XljUXzkQuSNogOz60qtUNeJKQueVsoziPH44nNCvFOgkAlkQKkLj6ujjih/fWETvyPhBzuyRKvU42g1vHNZpYwF+RdZOnN7jVlheYBObdGeeO88gBnkoRv/RCk3jOSwVnmbKgc2ilRi+UVbyKHKo6EvOG3b0X/P4PZHLPKJGdL4NHWUWLcSlc3nB/usn/Nv7GzrdFBwa+C+pfdhQShn4M6vmebn3w+fsSzc2GK7kmoDX+ZM3Uq1kSZDVfAiJnJeWZYLvoiObPMfTBI1dwSZXB269sakKzkKsJ/yAAFn6J11xv8GX4RtNAcokvtqIJ9s+0PeZjRDOUrUzliiaJvJcAddKnnGudbnx3PAF4df2l5U4uDH/bPhJp060mdcb+ljxabetjE9XbHplQ0bouGSFB6GLWT3RDe5gPSu6tt708vamy8cGH6mBr3fGpVXWtfPlgY3qyA09WBfTkPOKDkVfI+7c/RdbdB40CjoRelqYU0CKWNmlCHXwiqu3NnzhQG6zb13g8+fLG7a+qmOHgI1tu+hyfYOPbeixlKp5KapsApYi3f2qKsDnzdpapYjQDR2sjIPOGYflpNPxgY3Ik1kb5ZMFWV8z42JB3/u+0VejXdBHK+OltU0fHFx6k8y8N/gOdAYZwSh+2bHpRtmJX6qauZF+/HiB9w9dLh/ItA5azcYDq8A/bnwNXgayNnRju3UOhYTubBtvdFveBbmlTQW9YD700aHJOzoJ+JGZ+cQXEdqQx7kpOKzmVeIu5lDSipzmEavgN72Bx/NybNlb0pb4gHRhc3RjHpLkDon6DGT6AZWuy/WDwmaguECTURVRFMCWkgPGw5gUKpWYCSngsUHr490bk2f5EKBisAgalZI+72wwRlklZBVti+N9mob+/E/zn9mIl4B1G7Y7clj9/Pwk47It296B3bQcDnKb4OvMQcD7+64z/u2xO4L+XbLsQXuYPrrQiKUZ/jcJG9k2Liu5d2Xev5OMOnDGQaipA58BPPnTpu1s2LuszJkORwZPcChW+Z+9LRP2BbN14M3Z6/WsiCDeJxXbUKGMQq45MDagY/R/ZVN3/4pxYlhc1ts7B0qvr2fBADW+ETGt6cZYeGGsT+xgXxU4XcynlPghY5dETM+yrtwcvMt8UmBHLq76/v0bY9KHzud3RXZIobCg0Hhh/nU+X2m/4PONPl0bY/t1/SCmz/jlFf+5MNZ+0C760ml8CrAU+yH+PWFXj52CCdgHrgBcGJt3XTmw2baOLwa+jk+h233PoZu7bFI4SUj6QayZM+M6MAc3v4LXtM6wEWbDHxZBBmjpxw/8uHeFK4Cb54pOCr6KnEDg6ljKz7uiNP3mA2b80T7c0ZNGv10iX7scDhW7HRljlnGHa42rC9BEF5vOHGSF+cVXBE+dWHt5edXb67su5OkNJjcGgi/Z3HNZzHOO/PdODsKsemQjXdHHuPvhv3hn/J6mCt1Z9p8d/99b08S4VBlLHjl8n8iXxo1QErRlHpTy1V0Z/u7gOFBmV2O3HTus0L7JY1AHp/0qi22wkxMvsg+Y3uHInIG4wICyjipzSx9Yo2KqAvsVdewXIlY4vH7nEO3156p3fLjTLzzWmy9ZsdLdftYvBV9ZmetvDa1aNhLLTl5yLB6PJx2hXUpRoFvnq5XAjDsa+L+ih0kIjb4+1LEHLzL+P3/8gR/8qStzq8pY9fT0rFrMXzLPe0UPyIRu3Gclrq6MT9FnYE7kmokDnwMwM35TZfwRSMd6deGwQ9ZtiLESm6SAmygzsKksgQ/vzAHeFPjP8StPgMX5zb7AUCqhl4r9Kgfn237VylzjxoHu8A9oAY6/zZQjeALZuqmO8vDQdCIOvjNf+S//V086zUUHcuVCnW0z4Q8PD0edTgclTmV0lvOKH96Yp//8852DozMkFgW2CeZVpnsdc4ouUhc+u+vCg/+J5K3fxoGz2wf/1rN9ykjBAgmVSRzQFS1HaRlr+6IYgVakRqOkeZmwxxlbNQrv81FTPQK34IPTOGjFXLJ+zPeMvicKCGSSjbG349vLsuhwXHRhznqmRID8V9zyjN6te+eYj/OFCvIL/hcRCvi+4+ta5tA34u3tZSWXGa7J+bz7n2WW1LFRh3cf9J4ZP2fnAeYa84m+p2XEx8dHY24lnT3GXi/YcRNDlhbWcwf2WoZuwRX4CTfkaOCVYlgyBBVF+N7g4V3/+q9/Unf/jGoeu4WXYVLBGPLGGPvy+gKerohQwedmclxgCOtH6KjDe4T7aFw04ff+K/qup28PiiqhTgGmC3PNf/7nWf/d//Cun5cXzSdhq0pu7rqRpy/koYZqvv/+Td99wOt1L7Z8OB2QNaE/SOD3t/Ewo9dKzJ3Q0dPzUc/Pj3p6OqCTwr4FMkhyLL9/XPTz5wfPQg6Ba9IR3EfmlAeKQuOyGNaf739fV6tkWoG9Oz56xr89/vYudTX844q/bTxL7jsTJ525V8O+jXlGKfXAAAAQAElEQVTfTixsrLk/zjt5sOnGPPzG2H5lfnkjFzXGl0qeNRvG6bu4/E/ueyy60O/KWGlZNnS4jjxCrDB/35jvg46DaHIcir6Rt/Z9VWci4Vgzhyt0zviV/fjiA1XmtLdtVesQoZAGkaHhZzdd8K1Og/mgdXwiQ98Zu45H22GmzhyGgiea0Pci5+8rce2+hpvxy3di4gzfF+gBqit6+O//400/X5uu/aqZPHJA/5HmMvDprm3oQ0IUBcgzaKTzNFXed3UHLe8Zgzp8TUPv9kWqx6fhRB8fO7G+y2DHY9W8LDyH3HZDfzf2ZRkqwdfhHVhe6KbOeLpt+92e6MZUPAZmIbajC/a0tUaBR5TU4CcilFnwz1SWUGHccoyIqwMjOASV/JwZ5P3Uiu068XMgbxs22H+cUO1MaQAzDcJPoGPj8G4+QDB4tT1X/OlKLtj3zdWj/oYj3LC/TA+6gxYpsVTBm5SJDPBrPu4wfAPHN5xKwY+/78W1BKO+rg6droi4V3Bz10AnkQL/Xa7KmFAtP/UbvDf8sMDAzJ5WmvBXae7tAroId65K7mYyIqjVIOa6WmmDeSr0dbk+ArgMhUvEaBr4zXcfr7++Iu7tvn2SHW1+h39Li4AaDtKGMzTe70LzPWDd71fBSp4g7Z+w+95GX9MvWVRKUfCzo4CG0rGJeFWlPuFXn9egz1dFSaXkqG0QsaO2T5x+Nq0GTUDhS7+KOxhfZooP9Q4SOEZ+8xIR1HUFNCEBX6J0d6Menj/5B6NMw/JsTJg7tPw+dAEfrh/88Iz/07crsyhioBrvEcF7GJV4oN0Od+dFXBGBjjpFNMcoCdNJvQN8PJdUfhXqxRWUhh53AtMyfRWqf32Mwy8Z9M8gIDpll3UZ1PFRQqvAc0ERgapRM3xL1uuwE4KNOhD5zqtsuiBBRxQJftqo5FG+QuMHehE8AeN29723SomqO312gsE+MuqDb+BpgsdGgVfrG91a54a7l107CX5lo2llI2/j2bgsPxjkO6g/7daQw7WpUgplUiCky6jNoohCH40SbnMDvFgvG/x5A973wQOILUvCZ2QqMkhcRbbTCGbeAdEXPzuJyDwbJU1SSKXE6Dd8318IHEETswHryH3li8ppnhWR9CmjUCUXx34pReaxZFIHAvqMd9vRQLxbN7DAIqFTmow/YSTLvc8+fEfa8O0bg6jlvDILdDK9MTC5EArou+vrvtHHOhh8mg58ewG0Ux8Rg5eAdqbUcBTXd+wYivFemK1WSmZVrdNdhlLIAYY3nQatzoRmG/c7z6mIGPwPPvgKaPiz82yeVpL84IsOEQG8wO2SGmpGz27f8BeXlYFiY8C70X9no32HR9iVYXAerwPvxUQorjetiIDvqrQdeZZCES5+0mgr6HhnVNzwH9hR8G6/7DAScYe1fuw3BdnlC/4MQ6uSxpKJXfD1XbrZ1+HXd092jNu8Dvug9w37bQyelmfn+Y5Hgy/zfR2bLKtu2NgLvpUJiGUxb4a1fSCv+5Xc8s4DvGXkp+80uG/YZIOvTVRrYZJdSw46EVLAs5TqzFRITcB2+nbt6PwGnzd8yptwG++Ete70pW3oaldGYeJ0VMGHIYYtpJAUEQphRph03wv820fNe2Yh/iZ4YTID/ZD5Mf+VDqkGEevMtK9MxlYW9Y0FM/sB2tgAMp+YXgVZSwlBStZlQ4/JZKSwUCwFVNDe8RVPJhJ7Tgzey7zgt5Uy0e/edyZmM1O+SknkSU1jUi4xZGuegWeC7twaEUpgI4pKAQc5VVzm0zbzfUdRofsPTUOfNyZrlisL/bIMHDN0A74KdRNxFREGl/uvxPSOPH72gS4kNcHTzGIxUZMPfjObkg2ZmUXf4VjGYuD0UFSBgzy6arqwAdabkHdRhv1z044tOznAflBKGhRladztjxcWBiu+u91C7hsQ98a0Fyj+7exlmbUwGZ3motPDSQmOG5O28/lDVybJ1/WixoLB4kzW3TQJFIooCn7aHkwcuy4sBrdNTFJ3ylVXFqf+bdSPDxY5TP6NoxPndVqwwSLzHxJ9d8J9l/F74kYVbVJlc6BipxvyXYmbD/DdsIXb61QVKXRCXxJsJ+mXQp0CXnc2R27a8Wnxbr2cHhb8oMp8Ox6th7YLug07FM0sDOalasJu8zSzGDtoXL0PfJmVu2R9bgjpzaEL/FQc6shCb1kW+CnY5wrdTVmKHh4elGyg+uDh7e0KT13C7xNcCSOADBJHDlmDAfnM4W/bZuCudzuFtRMqAFZkaxzKTOjk4eEA7oO8wbGwWMksyoEv1RBsJb42Yt38OUZv8FuAMY/TNIEvkWPThc1mmpSl6HA8aLeeic8PFqYNuYXu7jqyj+3DTmap1pmWlPPDWCjAZkPX7uLy/v4+8GMSuawsCjbivLOI8aaeN/tuLDQDFPMyqWJj/zb7+8dZ7yzu314/WKy/629XKCIG35ZTCpVMZSmKrNBqOrP5bdxvr9a/JGIkuIVSadiAWLShV8eBedo3qbIoMP0bY9cHh1U3dNfJnUEesM6FkM45K/Hu0sBrnV7I5xs63onpiNA0VcpE4U78TsTsI4v+I5tUrTcZhze2/ZdTF+y8Eo/m9Y3N7pVxw3pu+PZKvHViWSTEndWW/3lH97cMpD6Z/isyvrxsev256eXnTe9vlPcb8YadiMVtw77Y0riu8Hkl/i9saHfcb56rFjZySgn8bMNfG2NSw7Y3BblLXA+PD3p4fFZEUQT6hbBj5nQ66fHxUfM8yXgtE+DjEyj76ek7mx3fFaKdzf0ff17h74KfbeTMkOmLfL4xZ7yem3b077Jy6N1pnMmf374f9fyNwsbJ8bDoysbkz59v5KEbsjdoO4arbmweLEtRZWHn+9PzgX6Lnp4X2oKN502X94ZfdDYhrsia+vnjKm92WYeZ6MExq1QJl4DvNmhYoEBXOzr0s7BHp/h5Ybz9/r3qt99m+a/ZJuzceke2LvtLInsnxtte2QBeoXkZPLy93HR+31TqpISeuFZk8IHRhTxi/2vYvNZKLC6Ug/zc8cVSUpW4r1PnLvJV6oBuSlbZjhtjuvuv+OiV8aERZ41+mQFsKOtN7rtwyFnw941c6r/IORPn7rfjd4hAfkw5T1qmYOF/ZDPqdJo11ZmNq3nImJkKivuJK6ARkSrwTQPztULIVN0Ya25rar8VcbaEf21ybp/YQL5x8OmxYYPvC/w6l+7OD/gGw46cLz/Q1dvbOnR2W0PskQ8/t+9UdFjKRO7vbNSv+NgZ/Du+UTTbJ8gnKzq9mjAxPxGPzsWRVRdi7+XlnU3ebdh633aJZFFg2zJbz/NcqQvd/TtVssB7qAC0zIeh+4eHI/dZoq911xnX3H5kY3ZZJqsCfU46sJHyyCFF723ATtOkh9ODMhN9NlX01voq8z2PMSh1cHzCQmHe4znxertJ6sB3ZN4oTSVnTeUInlk/2ND+67++669/vOsPyl//+lN//eufuq3rkPF6tYxB/wZfXRM2+O33J5WyU7dDu1Ifmh1/3571/PzMhuWznOddNsi/vpzlfHUjP76RsyzP7bbKZUOHtot6hc/8VWo9EPepG35ZSoVW0xF/EodN8yI9MLf5+sWDA/MPl+dvp+FvniuWMo0+fcReIAvy4zNnxq0rOW0jP87LpFKbptly+Q55dCUFue2qK7nlRr7xX6a8v/NOXnonV67oxHinaSGWn5lrHeTctjL+6fO60jdCKmVCz6nkZV4qehG4z4xR5xHjwm+tu6enJ2R61OPDI/r7Rp8qx+O//usP7VthnBIypEoJ8uuk7+Q6XFkXDpzf3191ZY64oivI0PZtSGFWKv7cWlNE+BX6FX5nCQjXd542jHTDT1Zs7tx8YX5u3xEb/1LVjx8f8v+H+Oefb9gEPOB6eDzCx1EErdzX+ljRy22sdaT1EuSupj/wLf8z6a8vV2R+Qy5pOYS+/34YxX+ldCC3TOQo07/hFxEBn7MCPzcPG7n0Bn+OqdY7dt1l+AVff3hc8LmTnGtKwY7E64Jdu+6Xfc1zSM8rXJw7kEAlC7ykDstBv33/Xafjg6SU7bTgy6Xc2w13JYH88ccfeueg0f7jOY558RrglYPKnfmL+87Edy3ziDFCGj7RMow0cuQV34gI5ozShbwFSvJJ048/z5QL5UPsUyvrrm/Y9uHxAH/OUVd5DHv5+a4zm+Yfzm2M4W/ocxt5sjBG3XRjnrRzCHzl0EH4/IKvXaE5cgT2z5Iq5ITJOYN3hgtt8G15D8uibduw4wbNxFeSu/DDx5GHFsYt6xvVyzjpjq6kkGW56eF0kv3AaQoVwP+iA2sQcVjgXNKY/z+NPNbx4Z0izQTxNKErcvy2FtlHept1+ej68cdZ1oX6JBEfnt/YL81jIZ5O0LvLFcJdtCKnyKWkR9jYGDdWdPWB/jctjLGPzKMeHmforvKa4o05Zq0zND50u6F3Yuhf/uVPDtZWYAJfOOJTz7I8Zw5wfvx4lfOhdWhZHDe2fclE7l2HU9Hztwf0cCAmTnLOnqdlyGj9RsTIqfahjhL5yPT3TcR1wL+gVaEhibFfrTImNXmMDWx5I1/9+PFTns+JQ5inpyO5cNLpYYHWgf4X4vNPyk9kummeDirOmQ10u5Cpo9832lZ86UW+NuZl5/NZBTjnHqnLfDmPPT9/I841DtX+/PMnvFzht6qUom/ffiNGCjnkSJeE5w6ft+HTQa6YcYCShTnXqg/iRXFWndAR/vDInNYxeuPAtk4VXaEz/Ny2OT3M5IU6aJi3hoNmJjx1oT5dcIgL4/Jdf10KwUfodDrq+7dv+od/+F3m/cbawPOTlXnx8XjUAV3UqEI8+HzVsR71738P/W//N9/0+3dpJibEZXqoRISEghyL2jle74INYqHAh/Cwq05PTf/0Pz3qt3+g7/GsadkUsetCTP9kzvrjzxXdhTwOe97Ei1bn062Rx3d1iEzgP5Ozdw6sZMYojaCyfr59X5BpQq+hV+Z9Lz9X9Lihw9A0b/K6y7l0B4/jYWdM81+UbuT/G/Pd87njU7siG3xzj65lmTWjb+tm21f95S8PlGd4POh0OGgj76dCTHd0PC5ab2f98afj4QOfuVkEWgtaCooU3KyX17cGP12///ZN//RPD/r++6LH56oC7c7YcWWefvm4qCNbSPBRVRlvcSNtN43x70p8Xc7vyJYcJJ61kStxSfCI/LPo999Pg95OfcM4nTvqU3Yx9xZtQeEFHRYQ//HHi5yjN3T78LgQg1WPj8chV0RoIudMxL5zCr1FNxXmtSNOJTXmvqGi4+GkqU6apkmlJDZ54LD6DXlv2tF9FClS+uNn6v/4H/9Zf/2RWmNT4OtCfueNFw5oV+YBJVMhqURoJfFf/deivPuTfDFEq4IMlDI/DRmpxr9TE40h0Ve8S+u2K+GrUHZ4fWFdcsH3Ah/04fn725n5aZNtmUFHF26Obecby+1nVCVSlA7M0xfWAxHmbVMpdci6EMdSwq/E4nXpdAAAEABJREFU0CCPu47dguKt2xvxdT4T96ydb8joHHy1D+LnN/Zl314vjPcbupJak0A/8ETEiJULObs7yCT53rCtaYgoKzC3Iad5fXvd8JWuYGxfDqFpDuA7PrmDb8NnNgndJSUGv23QSxT7zn7AlTWsrNQQPKRCRRGFedZRE3OOI3Nsr4eC9hN7MbY3qLQwBzidHnVcTqo5aa4TY+yOPBR4W5mPCCKNMerKmuj/+n/e4WnWPBfBPjxKBrkQjwLG+IVsSZ8sRbVM8vgSEchwveuEPG+Z2fLSuEKKSGAreO+4D0tVFAlRNS/QqpUXKaJSymepMkAMwFBEiC8FDjFopgQLmudUJS+Iy/nnXnY5x9oGy7Jooh2W5X5u19Bl45vCJMc2613I7hJgCuxCBftNd/yS/e7meSHz/xtFdIjsmpGl1Jk+MIRA3mvyXE+KQddOjKUNLlFn+vYTiCsgdS/Bc+jrMu+99V91HR+LSEUEeDZ1FBwRn+/JeyijqOL3JcuoF33cb7dPUtSlTrEf30uoFIrzhny59auAPD8LtwFokF+FyogYhEopEL8/uw/VCgB95/br083B55vbXD5fB2Mm/fX+6w6ipAyFwLzoFOInpIi4F4X+dkEFRIZvKHAj6l080XHdeMbxG57Q0IKV7L5Wmp2arn4dBfSKT6WPCn8BYDxQufM86qxYMye5j7gGR/cqdCMN3NRLGBA9GAe9wGGgLvezM2UBAqdSiMuwUgQvXb+uCOqR7V71t28/GW9EjD6wCn6RSAa3Ukgu5iWBEZdhItxgODIcdQWnMIxrs6TcXOArU8hxL8GzyxdN0/WA4jsofn0igv4uKcM3+G44r/uhhl9wlhvflWkEtZhHbr/DwT+MNuy1kaQcYCuLxA070jL0G3Qy7W1v2hjY3DlBlpESbeIyLsPw+OsDWoP+eveD+0XEXW/w6z4uETFQhYHoaDka9HYGC/PmYjg3W/F/T68NPBr9MwcGjQugjlwRof4JA2oZMAI4SqO9IVPn7iKuiFBEIDsFfGkxXagTF2jVBiINuF98SfQRdfdimF9tIa6u4EcuXcCGn2S01qV1I67xDr1SUpXJZ3KPADYk8zIxKFWSevKyw/uNmVLDqKCkPSgJzpQUg8+VjcCNWDWs5bVRfP9b3S63bdi8lNCyTOSkMvpujFCGNT3Q3evAtZGxvYlinzFdF3FlpMyX8ZQCv6Hxjhpp/fwAHEaGTMMPeXdLRMhqNS/ND1Rafy43fNN3qoD57OAXSnwi7+igYecN/m5MepttCp5GnaDHo8mpfdaLq7uStuDZfHugXxjULK8HGuOiafTzFywOm9zQlfns4DatlckO5FFtKIJCJ27CROgyuSc1Gm2mYz3d4HMDz7Z1ZAr4Suxwf9a4gm8GIAabBp3GXXKdwFcUccfpAdp+4njpMFHwDfMvLosX4gdmgveIUGZRcSkp28ja3D91YphEn9a/75kSoPiquILybz8RAe8d3hnsjaN1JZ3a57OhzcPQFYRmJk0TPk03+kkbOogIdDqNAd2+6kmi4Xd8zH2NDxDwCj6CfiD6lMlPHb3szhUMxIQDOOGHgwq6s5gKeJNKVhlPp8O9dHXziFHtwzfyDI9MUho22BXIUEsqS6hQIkKdjoFuPN455sY79Xyg0Sm7fAU68z15iAjxAUfRgcO0eTYfbsVVwGc9GV/DbgFuamnssII+XUfnLBo4bsTA7TOWTVu/rq6AZiUvzNN9I9QTo8Lko1Im6ocMjH2VxYLr/e77HTc2Cyg3Ib+I/wO8lsFz6C63SZn+ytjgZ7MK+8CYXiJ7p695pkdI/isNbx4ISWihHeQsNM2P88vCxG4mz1gnpRQ1kFmmgs4Hj5/2CnDRxAS/YdcNvKtWJuze7AuYiADADP1dAYVcnbT7NzHtU9azAO3wY5/DTf0q17uOpl8YpmlSRGJvV9EK8IgP+hpv5932t582noeui9DZpCOL40z6umtITxx2Hdkcs9y1hEqVKuXAxLxCZ8dhrdcbu1Qri2znhGmqcpy4TMCUTEUEOthGoYvEpteNibJzh/FUFgtSSqpKeAccP+7o6gK9zkLjiqydtqqJhduyHIC1bcXCgsUFmyfWP5VsIl0oV3lhtLIYbcRJRNAU9A/wpeapiDcFtOZ5kg8ijmy2HpA1S9FOXrv3XxURqtQtyyxe0Cv+qhg/XYjSOrzt0Ft1ZaGKmgdMQ7f2iwl9QMaQoxzYkFgovKAP6YODppIVfBVk0ELBA4Y8fmP8+pLLFAWUfIW/JFijD3clvlwk7vY3l5KTJnBlcX3wPA27DPuacaCDUmif0EFEgO9ebsRptyC0L8tRnUMzwnncd3KTcczLLN8BwT5sorQ2+vvdxXzb1/yc4C6Z8BijZBYVZE5iukDf/NY6qdYZHB19CtsLfQrcbXAyY/cJf7J/dPynszkQyDtPixZ4/MahaBahD77IqQr5A642Ytt9Hx5O6v3Op/1zQccHNtHEVXHukgFfUsCr7bdyEA1CKvR3F4g/9WdcVza/nCu6haBpWSYt5MqdAxhFlw/2OjSNh2bwzDxWSvKc8AOM/BwK7tbvRj637hxfGUWZE36OX3NQLXY+TMpF6EFKcGlcrosIRQQbG9uou3/1+41vx2sHcNT46xcO8NA+kWMdBzzC211XT2xuz/hIoQ1zkct2nc8fMn9GYdhRQsReo+zwIDZajvBxpawSbVlCGQtlVsQM34mdN9nuR+xQsigSQEkTcWOfMK+NDfYbG5/+y7mdMRfGoM0OG6AHNnect3ygEGwSdeuaekSEx9vgFY/C96sW/CTYIKllGrxNUwFVV0Jzmd0+s2nrjZNJBzbVJ2SuyNzAGSH4jLExfaQNVvX+8Yqs78h3hdYZnnZi+oZsAOO1548zB4PvbKpd8UFRI64KTBcpU7db6sJGUUGpM/TrFJoqPAHV7cMolxp9vF3JE5s6h+cRVW7bmXedOex758Dx/AH+1qDb0a1phwI5I3L4v3XiDSaxgfe1CXQm76xsaIlNG+t6qjN87cCbKEVCd6uu8Mfj0EsM36OtU6g037bbw8ODnLOsR9PqbC1nAsDHttuZzER0RQT4rlocd+TAL5jX11cpJCuoI/fKhpvtujDOlBIqzANsB+PIIp0ejnL96CAJtPJzQwf7vmOLC+1VBR7Mn3kL8YM+Dowdfte9k87sRl2IYc+jbGdcgX6BvA96xO8dzyvjyJXNeedj42+tDxuYVxexGbxxkOrD3wtwbp+ZK1rO3ju8hcYY7EcF73zGszTNi87ny9C751IHDnuXQ5H/ie8Vnze+y+UDnU2yDSc2CA/klwxwMm+UUgAPhI0Nq2ma8PUF+AX/Wqlvmpc6xvbD8SCTj4jhs41NrKA/y255w/ONzVWP4+La2OTcWIfYxzxGXS5svDJ3ObIL6+KNOm/MXqkbfUKa2XCbOUCfiCvrpI9Db9gbOgDp+AA4bLzL/UX++fPPF+g3dXL6gQ3bAzGt6CoY8ICsw16yzjtyzfjQqogg3ja9sQnasPsVG7Z/Q0eyjiZiyoc0yYH+6fFAv46fO5Yaz4MhCfvdS+oLxxEbHI9F1qd92L5nOvveyVk7cX2V7e1+nfGxMS42Drau62Xo1ryXInJGDr14rMsMRRbqyDXzTP3Me8hs33E32qQDdB8ek1xT8I+mrJtmYsG/kHjEhtav+XGZwXM8HD4FQZTPp9YbcjoXfVZEjIcsBZm+aOeo89prWRbsccEXz+PuhhA/5pk76lfH7xulgGNdb8j/DvwFO+x6ICbNV8lCrkMmdHFhw1cyDZeijqAx8FGLbq7kljNjWkOn5reAN7NArUC+gLerNR7xl+ul6/zewHGX8crYfIBn8+37yvzzgN8cjkcd0Me+Nbk0YsLz3QbtHz9/yHcxTkTAI3lqnqtm/LWSdxvEPs5v6KcoaTfslbml/xlNv8OJIjoFG3365YF4PZ0O8AWjtHV8oePHF+Liinx+7viX54bnD9uj0h/58PuNeeaFOWOjqxSqBV7gx/isB5HDO4feUioSiBC57yRf5tUxInKy25zXD/C0MbDYHwq6dP3D45E+ByV59O3tQz9/vMu/7PGDQ18kUUTIPzINnqzPeZlkeTuEjPN0munfKPg+h5sZSRwuci4FROY1ouj79++8DmGGDUIp58sruvCByfv7TaLOuCMCP7sRy7cBe2BsXigdW0+Muz4EP2JL973QfyFvL9j7QN0D4419sYPt7g3j4fMrFEH5fNtYd1bG8AGH3a/4pH/hT9YtdtoYL945MHeOv5C747Pf8WA/OhF3i6xrH0w6F3oO4lxoWON9ej7pdFqQ07KsWpBB+EFjzuKxw3EvbJQcmh1YX5weDrIckRhUOXxtwuaGdbvgsWvTjUPK52+PWojv1vB9xnrziGjobCX23rDjech6Oh011aqVAytddv3TP0nPv13xJ9FuG2A3fHFl/TumT/r7q2O/RM4D9jxB7wH8XSWr5vmgzF1i3vDbd/yuz+oN34D1w/D7is0PmqdJMX6k779V+oiSqvAkrgC+eazJm4R8uDn8f+iFw733t5V8uSlZCxwfCh0NQ0EHoB058PF5Yj6Wmhfp/e1VP378ZDy9aVpS5uN49L1oosONvPTP/8zh7vsK/aKAdmeOY5/tvSsCT+B+OBx1PDxg26A0uY1q0lwXEHrncH/FV4TMP3+sIlT1+C31bfxy40HCdzqxbrx0oj/dyCeeNx4Ywzp+3Gi/sYYrxOKyzIOfLviepSt7bs5LdoOVw6M7/Q6ePniEAAibrBcefn0eWZM/Ps5anOtg48hYsTFO9w4IZZkLOjtK0O+NOuTlW372L8deyTeF+VQpKRf73JXcGejJ5Z0YcCE96a8/L/p//b+vOl/hy4z2hT7oC2Q3aGZMCi2KrJCAGH4CYXXaqWAcEGOQ8GW/pQCmTWrw1gCXL3geN+4Br/Nc5Vh4eJhV60xcpT6wpWHcf1kqeeMyXofMPJlvu9qFA/mXl5vOHyA3LvsH47hlnMkp1uXxuOiIfZzbbZszB/SeQ6/oYFkm2qqO5NGKvIUcceIAtZTQNPhatBATHnM7tr187Nq2PmRimGCevyKblBlKhIkI/f1l+gs5wLgiaEMPUko8H6B5eqw6PUw6MsaXMimjCm0pyCfGWUqBVqjQpe3C3xcty0yZZJ6koB1Fcm++6fPiGRLjZWF+NnjLop0xsnA3Djc610rpx3shVm3LwO7Off+n//ospqoileiFNcn7eVMnDgx8HPlg0sT8tMJn5h1P0BjwM/wRgzkvXi+Ob7lWVA15Cjre4OfC3N/x0DChbbpg74m4LpkyjP17xseNsw8hA30XLdh3moosJ6BiONdUpWURuqmjvkMsIj/1WwY+46R65CDPQ8Rl3ENHIPOdqsGnyd3Yt7LvT9OsmTlZkB87eW3fG77egQuJfhUGBv/oY+IhgvphbynhwTIsJDQ/u8nvltN4SBng0bgQXa6PiPF+/+qQ4N1+4WFZbcAAABAASURBVBuV3Ohj+vdClYIfy9Z5gV3wSJDGR10jiZvjgCFQK/G8MThYR7ZdBO18kD8UETxq3EumMu/vA/knEn1eRmCkfvWd5l+MYVPnTd4FE/diBwoluFO+OkADL9pu5gwuuyu5u/2r0Czmjbx2+koJjxHB+/1DKMCnaKM9u0T/cZAKyLhn0M4LTRZYPBoGMPlCjSoY0bKaH9d5IDbdr3eT87NhfXf/iIEIGbuavZiO9zYe+ECObyCRqVE6BONOnO+QJwvCsA56y70TFMJxhrO7M5k5ooCgjjKelYoIBXeNQhOwlsuySk3GFxHcJePaGNFMuzuAwS8umvmWQr46+pESUve+IKTaz41JtWVysYgufnYBRF/3iBi44M4iSVYeJQFKWorbgxc+ESHz60LTwNGb9FXsChubHruNTp8wEH3EZT1u6CnRi6si3BoyiLj6YKgrqc+A8mfpJHE3dcufAFJosrrlvlFSEeBpkuljFvmKCN3VFrSjIKUqk8xpShV8JoL6lPZ2U1cDBt0xCbQSsiCThaLPoKtgoAQKkFHtd7K7Nwwsl3lvvQuUwO3q8Boqsiz6vAzjx4jwTWm+M+G5aUVfqFzmt9HKVEd0VtJeSUyV+47uMKkEQO+ChrTz0BG4UdnuUgweIkIpUFBoln280041NX/7NIi6uMb8+XnYjgrrqpQy6HTkaYNugD8VtO8k0w4f4s1399e4YvDtvrXOmigRIetnxzcA90cRAW64Grgb76mS1EGoI08ic4QpaVx+6sAKyVCJABPsa9yb6K9xJX0cT1kEPnjNoG0wqsgBwjt198df3wFcNWJqvmQZvULAS1mKgp/hH/DGR1FoK0GbFBHy1RT8JNqWAoPWqBgLucy7i+6X+fbCa9C4V41v22BldPEk2YNdlirrorkDslvv+sTjqg07RISyIBzGjvAzJHvXxqSVfT38RCrINnOAAiDaBcYxAG6jupcO2iZIKEZ9SMiH29G/j9LUVWg7LlWlFEBDkBwlebPeAsXQZDKK0L1ICqUK8ZdMbCPhj8XXzgZ8w4gbfoEYVNIBuHRHaPkDukHLekIkJi+TbKf7e2PS30cMmfY0VdqKfO3E1NWzIF4SJBXaptVQmuGy3OHc714ABGlE0Yhr8s5u3rChqFPOiiyiitIU2N1xWZCFR82e2NB/t8JABUlZfztBO/C7I/UdZWdWefNuZYFh+2z02RjYFeITv4qwVENPjaSz7St8baikiS8m7LsCRUYUbehvZhMNExNTdxzzPGnyzISxSL56Jzc1RfBCiQieO33vE2Kalek6fNUEAFM08DWe+meblOjRk1Dzv7Gh2thU68jU0VNvwhamI2i5oBw2mVA5dGg0TWiAENoCd+ceCur45j2Ac/6U3MdyZ+aweUG/OVXxKrCqYL8d/W1M9hr6a0yOdt/RM66tLAnuncllVZ1SnNRrY4Cw/TcrPULGZTo08gzMkHsfz89Pz/RP6FSVTM1MBOd5pk4KQG3Tzb8Yg338HPKP5emq6CgCXUhYEH3gA4W6HHhm5WAwkLcDAaCBeTIvrtGYC6U68qwscHdk1F4wR1EBNtquxuYvNzXktZ/SXT7c3ZgzbPg+1VrwgYWNtgo905Z5hNwQU0ImeEnx2vCn6+AnS9XdjjubDKuyNHnMrOjfOg9wmE/T3vG7jcBdWdBX/E9xRbZVE7JGBD7edWbz8MYGz8PphG/sY1MBc8sLrciE/0b9DW66YvgbFEIsIJHRhGgJOkQJ4WJyzMx+j1RSbhyQbCxI1ADkMxVsNNolmtW7VEtRcR0vGxssVzZqrL/RB10FAv/27WnoSzwX6McnrH8zfSoTuu+iWgWkEzpapuluJhRRkdeLwwggiAUoK4JniTsFObuEjm/I23UjL3tTsZTUNBV5kVKxkX1kYUEsrgubRDfHF3I180iivW1sqpdNBxZyAc5QACndx7su2OJZsj/eiIeE12VZ5HwZESroYZ6r6CpfHSex/3hzwnY0j4KO667nHV03wIoaOaRzUDDNs2Yvgp8OOj2xgZHQH+X/R9e//EiyZOt+2Lfs4R4R+ajau7sPLwVIAjTRgEP9/xMNJBEicEkRkK5ICSA0kO453b13VWVmRPjLTL/PImt3H4HyCgt3N1u23mvZKzOLntwjhyKyCgTefvzQwqEX+y068ONhJ/wlwceJDZFIK3wdbIRkDbtjjDsHBBCEv0QJZQTy4nLCt6Zphp9dhDB38yX0NqG/pBTYl8NKbxa5WP7Fq31wPuRpavhSQ95APliQ9dKVBBX0FRTJ9eJ6wITcd9TRpxMlwrbGYfwTenQeWZabSk26XNjpkXV/qDN2iO62n8c4ahUBn+glY/OdXH8cXRtxsW+hH98/9OPHlX7EHrqu4CtFKhyIjEI+yHEos5DNaR/2x5R6v348/mSWwmpWnbO8SN3JDVcODxt6n2vVXIu+YLNGrrpe37WwgbSg6x9sHt3ZkNmBC1VFZIWyJOxp3bHB18FseQs2qFNC30WIoYdu0Bvt4hpjDfed3NrIdwubNdu+SLEN+EyMBNiNz3l9pd329hgd0C34v5AxJaCShn0yQnqj6Mahwo2NnBubp3d2N9xvnpFrngQ4PnGQZ25ayAUR9I8k9+29izdVK1OS9e7SWkNPE/UztYVxFSj6ifyTc1epeAZ35zMfTAUy5Bxy+4HtMrzOE5utSmxUXDTVEzzE2FwKaE/Eyfl8Vp2yfB3WCeuMOoUm+PYh4o7OBUrjjNKlvMl/rlHoPehk3kuq2sgDfc/jbt93Ps/EhfONS8fXNsaHlcOWDHzYfhxmWBxhx/f3D3jb8X/7G2M9+WpnjFjYsLdPG8722PcNH56JrVUFfZlnb76hQvx0VUTgj0U5lXG4JoVqrVBovO+6cXCyMN8yj60J0khBH9vT+BqxB2n4oA29uW7l8BTJRw6w7cXmZGa8meaiGR1++fJFM/nrAGGj2LcOeD+YcxwMBuYtwc9xHNh20x2Z7B8rOb4Tq5CXS6ev6UUybcdR1ul00cxGYU4TMOiXQxnjGf2UdJCrzJvtgCQqZUIPh+x7pUrOuTu+sHDodWeT7c6GWThPsIneGUPMa0Cw4huhouA5Qb8QRzN+MfwdHhf6fXBA2pGn1IkcADXqoSDMDF1JxHy4EB9BKfhLhgfAJXTmHLMzNhxHGzaZpiqX9+tNjvfesTTlwA9X5Oy90V70/DzLPAVB1InZho1AqIhAnyKedp4TsBN8FOJk0zMH7jXP6EfM8QJ/SEpRJPpEJEWEDnJbhbkTB0LW206eO7CRQspZ+MAhX51c1/DfBb9JuhBLT+CEV+pabyqMjW3okzriopNrXBJ6/vLlGd+TNvzBBza1VuYW37VuV3RgPrqCTb9Eznx+uagh39PzSQUGdsbGhr5RhbalYNeALjLAVEIXmVjPqcBrph4a8O9cnVLWcm/odFWdskoVPKyUTR39CgGX5SAW1qG/HR8acYGNJ8avL1+/IOOJNuIpSQk6R9v17ft3cN6YL6GXT9tbf/N01tPlGbhCvyd89qSIoHTt2DKBQyE+PHDv9PUPJO7oJAF3eXoWYLJ+HRM5ZyU6FXLxQQy5p9Dz11+e9fXrMzRmRYQcK+JanKOZ20VOqsThxPqxTFIiRmU/JEdm9JvLoYmxxzaIyOiz6+3HxxjX7p6/4g9hurkqpcA+8AHOg5zYuud+SZn3aarwcFLHVq01+YrPr4SuVuz2/v6unIoyuE6nM/BnpZQUASR+YR2I/Odc01snXu9gcJtvfcCuVHl9PfoxtibiqTLmBgeALoU1asffbN1Q0jRNytBMaYbeRQkZboxDDR+6MyaF+Icvey2Sc9JC/lnJp9bbgv6+Mb5fmXNu5Ivz5aw//enPmjmEjCQlvnItmhkvJg5CMvoFrRZk7VEUUfX16y+a8YU7Y/a3bz904sDjAp4V4w4+oS0ux9iQnz6O/Z92T3goQ5uqZVAeNBP6Wm4cTmrVGbosKIaurPcyJ11eZ3g6KTNmCRtHFnbdxw9V7MxZFsYlMSfsLcuHMwfjWSDL09MFnz1jwzbwff/2u8zXmflRh4/O4Rrey1NIwLtgJnzfrU1iztFQwEEomBfH1URs12lSZtyd5pk4v8LLoYSun55mneDfeZHOfMALjhtznODxQvuEfmmAj+CgahvxkOmbEtSwyQ7vDYL3ZZH7TFORx2/niSvzqI35VMmTXFIUZItR7GMpVUUk+be6O7GUSdqlZkVAHMEOkkzHlyr5Yp5P8l9X+PXrWW0t2tZZB7q1vCv6/Nu/rXJZWM/YX1IRPd3bdw2d/fWvm/7+t9Df/nqMcv0IPT2f9fJ6Vmbe8stfDj19uSmXTXORTugMdvTnXyf5BzAn/LwU6ddfnuh30UGO8l/cwJUkJVnG4L4ypwjxhJJKqeTPXQf7NX7+St9f/3zRr79e9OXLpK8cuM7YIEdXnbrOrBFmDj+nijP3jr4/4Ef6QJeNfH55OuuXX75oJt4nYm3iwCunpJJCvkBD+1e9PD0pp1kdHzOfGzEhcpzw9y7ye/Dtd3TdsYHjgUdy9qKcQ0FujdYG3iCneE0nNFqg9c68yLQ8Dzqw/wQvJ3zMf1K6IO/H+85BGjJ7LMItf3x/x0d5cCf04tvL60kTSs7w/YVx8fX5RRX7T+gccqr4l+9hYHxh55B25XD3yoH6x9uHhL8kxqjWV3183PXXv/7QjbnEwhiybyLHNyXkaPR95kD5dClyztuXF9rQ55v03/7Hu/7+10Vfnr+qgq+gmxJVKbIKho8IpQ4u5sYdHxdjaKY+laRvP+76229v8v+NbB/fofP2Ybk18DOdQFsSKLSwTljh/8Z8xzz+eLvp+9siUrstAVyWbSDLHEkbtG7kwQOeDnzAcFfGzrvHFHi5rYtGjkxFUsi2XalL2Ma2EFfJgc8FcPvAV7HLeS6ynU7kgYoc8zlpPgU59Vm/fDlTZn19JSaRpaSsnBLz8l0f469M3eVY3+ArRVYhEGqtenk5j/h5ejqNukd9lpAKUbhLEaGcizLVPI47rqVgbif0+5Xxc8bvp6lg1tBvv63khBX+V3Bm5rhVkAI+CdbkC7W4q3xf2fN9R6fv7zcx3WCeJe3LWVfePz7e1YcxuiaQ5JAwswLZjiPon5XyLP93KlfGpf/4X7/pir0O8pbzTCNGEBnZu0pN8JE/6XaBQhFZ03QCH3isM3wj4dMb+xTmzWNHIKN52Mhntu0GkyvtpE8pSdMpKYqkRMlSC6njeAevB8aP6NDVoAcq4RYK2lwA01ylEzFo2Sp26QA0IJphAGowcqADbtQYVwJXyHilJtcfh+QxvyNvNwMh2inwlCKAp733cTeNTD2v8pWSXyiiE0KknBW8VvQ1s84shXeaUrK+Qyt7j7a/+xoHLKPDrGwBqDS+5Gd44RV9d+y+K4L+vLVunq0Jtz74Wogv43oU4JrbfO/yGuhgwHEsNQgfzPHurPl4VIqUlHJWgYuUM4TogLKaMRnf4M4oAAAQAElEQVSHC8/9Z6GXn3+2R4TCMBTX/yy8/tMnBJhA8Y+6kCJlaAeCJ9qp0P/chRDIGvGAGXd4DpQpd3H57BZURIQQashTSpXhXGy0WgkkHKVS75JTki/zbAU1FLsTTHYW1Dr4dVuKGPgyQWzc7vMoMW6WC5A/4IfC8SjjdP+IEB+ZXEXPhZJzpe+DfmudvkGQNczbFSlkJ4gI+YoIjX+RkC0EEHZqwOMUtBj2UWjq0g5tnsYnAniQfN4UMGHYiM96+tMs3z6r4KVrZxRZmYDuOIv5w+wD36ANv23QoNvPTvq8UIZl9tuBH1kXxuG6gH9TTfQBjATXoSXuLg2aB++N4t5dhu08jr68pRSaasEWWaB48EO75RklJyVKRICjywFtfgHhZkx/dHHVKMmwyGMePdk0rdHw+UWzzMfOQL+SFA/0UeFhZlI2TZPMk3Vqm7o+Io2exusC4RGAY5BEH/afqU4E/KSMPxk4whRCkQLZHvK5vtBealWdJhJgVYpQwxC2y8ZguJNBN/x1wU6Pug0d7gN2mgr3gE5G6D4GyR0Zdvh3aSQENGT21PH7h+ymOsAfD3x3DOXyj75t4DJd09zhweXxvkK/0UuCVQ3dCLl44SNfBwndMvg5IpA3w2eFT+sEWS0v+h19k5CZL7i09WCZ5Gn6Ozx3RYQyOtqRybGbUsI/jKOokHzrhM5SDLiIkK+NjfEF3a1sHGwMRJbN9YjJLQZs42VHLsvksgJ/oDsAlHOilAEX8YCHGSZ4D91bNuN0/FhWWEe+QoGvQmHiMcHXKHPRTKlTGroyfhCPm7+Mx3cXx9HC5H6B7x2+G77k+ohAR5ICu4kC74/nNuoLuWaqFf2WwUNjYrujL5eVyRQ9kOdBH/WNPrgYbH/a0eoHN6gRsxOrhzIT74J+yxjsi0wjM8hl3l1Mf2MRsCwLG3xMYmpFzhnbFHwHX8RfQeYP9jyo241eOSXlHEoUi2FbNWKzWmf1U1fcO9zZJtax7eOc3cU1vrjzsb8CNvDNxM/BKsXyGv7AtguyLyz0jGfEGXqi2/Bf1zWcLeU8dIaKqd+H7Dt9jW9mEpnwLcO62NYNxR0jLzYV9DHZzvOE7FkTC+OKnScWO/M5eHfJOjHxK8jbiEHnVNPKJctXSknW7TRl5BCwFR1W7chi/i2LnyNi8DnNVTP45nlWSgXd7uj2UC2TpCRIULdRFtpD9i/zvmCrlQnEcl91Y8PJcREBTeyc4U1MwDZyX2NBExH07Qpkd3/7ou8ztE+nk7xxV7F3QZ8Zf7DtLIeYaIUk1y/4xY1NjSuHPIgiselitX2MCetN3tS8w4tpHsSreSy50Dcjzw7/jZx6KAK5S5V5sV2MG3ehHVvh43RBz4VSsUECXsTp8dk3QbfLcbQT2zuLWdO7s5heR5wdwDbl9JgTGc623cgFGxNZ87TgQ3fK6ZyV0IeEhEGRlLjnnKE9yzY+nSq2K6J65HD7LgaQdRspNOEr8zyp1jJgLE9FjzklGU/EA0afl+PDj5a5ouvgpVt4GvwshQ7kWka+OAYpmtDfMTZXPj4+2Az54HmluG7RlU1f6952WYnRjj+7j8bVBw5vRO3kn1EFoQq/FT4jAj6TSu2aTk2nS0fuoM52euQSKck6NO47h1+oRxNxcWIh9vSc9PyaGOvst5sW6PswKpAjIoHrpPP5pBPlfD7zXGV/q9B/6FKDv/tYBC9Dxx2fW7DXgr8ti2W8OyXQd8YW+A08u21lhdNhMRN31megcyOz/PbdkzckyCEpsgznOH/oBQro6CAXn4F5fWFxzbzpxuaY8R449wR/lfyVoCUu4wvfc2Kz68JTp0jJNMeTFBHwjzySrKNCHB2Mm94wvBOffjb9nIGDxsZhiH9r4f19YRNgw/9XbLoSy4s6iwjza51Zjkga+PV5RYQUh9aNxSN+bX+538FDsT88Yht9TWXYrpEXc0qakbfDuv1hJQY22wt/6+QIj1Xu642+bvqsOL2BsxBXjfaIULB55SJsJFslYIPyzb+5Qh/b2Rv1Nc+MIbs+8M07dBzTJ3LcNM9yzNILGYVfN32wObJhyx0+xOVwWLD7woFu743NpAP9rNw3nVh0zpSNjaE7ucYy3xkPFspOjkdJgh19/fqiCPSM3IKvO4fbd/sYdhh+0+H+s0ASWF686vWLS+86yEX2CcdWRODjlZaObTP+Xwb/3tg6n+0PyIIMt9sVmyz6ebX2eALdgD+Q0bYKr5zJn1Kos9kV0ZVy4OMTZdb5adLF5VLZtJuVvGKWeYZP7kG/Bb3ehw7WkQPsLyfsez7PtEq2iZDJupjJdadz0euXk47jjt4X7WzuCciIJNv0UTrySYVDq8JcQWysClvnnGSau/MtPiPqhP+5TwoppUeMJQ6Vjz2B/5AQ+uHzwfvKpszCfVNnoV7IfTkn4uXQ9eOKD1yx8Q3/3wYc+0LItFO3szlycL9h/4XcvvG8yDbZh30WbSzMe5Ma9CJCp/NJTxyE1FplOr5P5IF5rrRVndHp8/NJl8uky5N0euo6P7XPIjZiil6/ztj7oWv7y8f7VVCQ/dHx7FwTERIgH/C/kK9Oc4buGZyTKvlx4t2b9nTUzWMmg2V4Mz5l+CijmKeZ8cO52flAXIhB7ByUBr1QRMh2dTmfZ50vM1DCz3boB6XynoHjEUW4/yOWP3QbOW0bulvIpxs+evWmbGvYOcs6rOjJuO/kDucj+5RzPWShdaacKJPMZzsSB2hZC5uC2/gz16ErG6fvbysHBdho4Fj1/fvbKNa/N35fX5/lYlpvbISSipCp6vn5ohMymbc7/Hl8sx8nAHwfcX5bBu73Hzd84q4O7/M8MxbMyimh7yf8D/+EYcuzEBduP3FoMk1FQexM6Ng+EPGAa+R+62nfd+Lh0Ir9NtZkBzZK2XpBt2jVG4SX80WFBNZJTFM9DT3M4DtzGNXILeJQxHw6d26MIycOzV5eJ+L4pFKLap3J6dsYtwcMdBqbeC4L+eiGfI2YMP7z+Uknz8fOVTNzj6eXkxyzzy/o6qWQCwryTjoRy4X4NIwPWu7ozmXlPqMb/6beE5vpEUGsWGcZacLuqkcuacQLQUNtRxGPOdRN7DpSc2CXJ8qZ513BIZmUeI5Pf9pFF3V4loI+Xbbfjdz3ccXn7sQKuaGz8WwbnJDlK5ulAehgYPQxP9LtuhHvFPQwzyc9LnIH/eUc81leXp80TfDf6YNPW87L04l4u1BOuhAT1oNlMY7zZ77zn6mu1tN00coc8cqmu8e0j7d95JodP7CvmbfWD+aYTW/vb/jbu1b86J2D+o15tm3VUNeBf6zkv85zWA700oiJ+63r7fuqH9+u6HthI/hOWXSQ70/k5OfnZ3i86Mvri758eRnzbfvb9Wr4q95+vBMvP/CRd/pf6XfgNwX/yWxUA49PvHDY8MJcJUWS9W85zff5dFYpdcRyuBK+zKPxr5x8RupKOYAp9GtSYFMAA5POjMkuluuGXq/kBuv94Vd18NyGsF3ut3vOcvvAt6ueX04ynHkQ8wMxX/C84gOZ/EMZLitx5Xxi3D++/8Ded3L4PnjJxJm4rJ8zObswX6pTRe4qwprxyzr5roUx7oSMD7hJF/KF393n+fmJ9xPrgcCeh/ynrdtRdP3Y9P3bOzbs5KuGjwn9tAH7/PSsV/LR0/OZg4AnOOhakcv517I6Zz89zfAh+t3AuxC/N8pd9vN5noQi6ceH2P/2+12OvYSOZ2ydUtbKmGRddvLD92/f9R3Zf/z4gewHOHZsfIOfdej3FZ+wLs2PaZ/OZ93Jowu6E7YMiulaz68vX9RbIQ/u+Nqm9x8bvrOh100LB00LPntnLvTOofnKHErQd14J/zlQ7BPRkflCzBTVKeuEX52h51hy3nK+e3l51kTuWViD2HZ3YvTGobfHvRvrP9cLv7ds7xyq/f77Ny3METP27L2LD+/L8PFffvlFv/z6oq+/nPXLn8qj/HJCoo59v41iGWcOdM7k6xP+eMa+X8f8Tehrww5VtvPOnFldorOsi+7cEMKXql6/POmV2LhcnoDP8EADPB7k2c48q5YJuIJe77IdXKwn5+1tW7WRk3fmlD6QuX6s8ph2/TiIw8qz9P33jbISnztxvqDzu1LM5KQTsXAadnwi3w7m0HlEU6QVvg/9L/9XT+giY+9Zf/+79PGedWMueuXgxvARCX41RPuA5n4c0N3l8e96XZUIhm5ZyaeN+VinVNYmlbxWmKfRLOttZo8isG9AW87ZmTnNpelX9C7HsLjwgZQy9j8jy7sW8u7KHkLDp0IJfs+MMVWXp4JczNXZP7gzd44IzZ7TTEK/D179Qzkjv0P3C/PKL9ggIoaev/zyOoDsU/axeS70SzK/FZ6nCTz4XyRxhZyjOjze8TnnjNY6a8n7iKPEBDNTfLdvGFZBNz6ez2zwL/ybV82sDU6n0GOMs7N0RYRC0lf4m4ndE+PjNFfkqehN2DBkPLaJ8JWGA78xPtSK7cllnb4/Pwl+T8gb6Be04Ag5ZukyaBjO8G4LeF5GPG7koQ35s06MS6Ue8g/UIC7gIMRfFuR2rD32koL6x4eQAhaM9Tsm/KL/5v/0Q/7DLKiHoRpvIE/s2FDMuyOKnvHBL19fh54be4YLubOTmwNeHOemU+sEPzv5bJUPoT0mev/oDp6F+WE7RB7d9ftvi27XkP88/soYeLCW3fcDP95hLhSRsM8uhpjxPqPXwrxewSufMabAX8fnpmnWjNG7FUWb5Zqwv/vMc1WkLut2mgr2mIBICvAEfLuLdZWoqKz1a3IDINxEoXrEjhwjzBsiOjw2reQ/+5GYc+97o27XSpyvzqshd5V95empKueQ6bdmuKaNvZKVnLYwri9MZ9yFsNSgAZ2v+Lfpnk4ihg7yyqLjaMQsIMRRAhkf8Ppd2A4b+pGb+7mY6RkEjg/b6X6TbAvjKcw3K/5nmGmqw54i7lf4WpjHdGya4Nn7MTN5s0Hz//i/Z6xc0F3BPshnXd+ZDzq3mZeOEm+sx/0DtsLPrUbIa2a+mljXd+S6Y6+VeDIPG2s9n4VZlohAButlQ9adchCfHZ0eQ1fDd+hr/SEtvl6wYyiShp47RrwyhmzsC/JosRQhzXNQJuZdB/hWcG0Dp2gTgLCsAEmtZYxX7hMRCjMvoe8GWPDkT+erUaTOmjol85CHfHXKKkVqgBinbWmeIkIRWSEJEhqM8Wx/qDWJZsHGZ+nw9okfPI1Ht2f2W4N8kMFvtozLbcYVKD7lrJwTOLp+6gcSOlh72BftW4ZNRuYGGYOY00CA95/VtoXtuTC3ADY+wYAwh9z8iQjfIMaNZ/jkGcLAdLiy0HSmUYoIGBLKb9wpwOADCnfS4wKE/vosffRxnVt/3htadVcX1yOzb+A9kMt9pJQpySUNHAbo9IsUkj+jxODDPOYEnCTTcDEYVUo8mN6jwLNlMh4D6XG5f8fKTuSucdMo9E0kg4ylIiBIo3n+iav75VFNnlUcLwAAEABJREFUi5QJsJT04IF7ok9EyJdvHeka9JtpEfyPdreKPoHOumANKOsgwJdxwqKCp0X4PQEngWLAiivi4SjmxeyAWoAq3Jb44rPjOE6uEUG96VDJJ1L4WwmmI/ysgdc8jAKhBlLjBvCPj99db5wubnDvFOYl4A89088wbvtZDgaDZsRU0Dwc1hsPxme+uxeIkeFRgiV1/PkAfhQGmYxTpMEzCPgYhxOP76JXN7+OVEmHOwfyIFfnnWaZH9OKCHUG0QdIUuI9AWuwDvBPGPNqdDS7iT4dvoBPVmzXT9n9GkEdOAGS8ZoWrNMvdDCYGFcoyWQSA6+4TEtUpJyUE20Q2rGViwd28wE7QD4+451ODQINWYWn0MW3ARARikA2CBvWDdTAD1j4WFfutzFxBQ3JaSeB7rIcho8IZfOS87jr80ooJyKUUqYkGcfgselxMWD7wfaHJR3IG/QpZNAycOXBVwTcUCR4hAGLEOKCN77hkzd0uDFoOXn1Tzl3dLIxsXz4TyMeEiUz2T+QoSulBL9ZEfSXZHlWJiZ0Vwdf/oxf03uQIs4+X/ze+er+oq9l4/bvPm7rIIuIP2gENDvCRoQysnJT4isjb8rwkkJOjJG48Qi4uMEP/KEf8xjQjHAtMPAw8ih1lvcwjO1IryAHWY8pa1wR9AGuuyCHdSUW6SmjC8rkA8h5VkDcvuL2ncUQvUQVODo66myUbsOWxpNTwhcOBupNHbqK0MbA8bBF4/Whd6qHnAn5rKuV0ajDg5+Nv05FsAV+ApZ6y+kK8+E+EQEuKaEXUPAMH9h7xScPJozmxQUwBvpZBR/yuzfggk7dvKF34XMd24LJ6KEnYIM+Z3ziGLy7vaPXTl7xvdG3QcMxfZB/XR/EYoVGYVBGMeDqFFE6vEmlZnDOmuZp1FneHX80nlE6MNg7JykotpFLYeIZEdohdgDvtgPaO7K6DVEU/gfMkK838GsUquR2T/QyeGw/y2049zEtl1IEbxMTllkZHxcdM7wgAfo4eE2UkK+IYOK56s7CwXqwXQY+JnKlShm/cV/YZQMEodBtRFKtFW135Ni1k7/dXmtRYfMFlPTLmpmoZxhKGLQNmzdJiZKHf6Xk5+C5U0Sfqmk66TSfkbfrodNGW4LvfZTGYsT1DTvZBzJymV7KecC7bYcZ66ZhV7fRBM2HDhO8nFlEnM8n8B3gHk08d+2rtCwNeYBlMw408JGU8IWUsiKlwWPOviftHHyc2ahBNCn4UKy7K5PjjH2mqcr6EBddgYcG8QtSHXRqOF8B1zyVMSk1bIBjB6bRnmG8YEzDenEoiBi/S0KOQnvFDilnjYu+cD4eH1+hjo8Pm1IBOZkmqKmnAvgDH1xYXAq7uqRP2xb4d5mwYQR46Nx7k/kyPzwOUg0de7OO5oGzserr1KWUZH0FfEaEIgKCdMGFWj+w8zz8U3rUZ/y0wRgfpVRk2SJCKSclcPFRyoHfBbY65PcO0Z385X6+y+/oLiLLeSBUgAtFdPpldTY+PtiI9dz0RNxOdVbOGZgkX5Ypk1MTkHTB31dZP851IWoBMM3HGNKGLgQy13kBZZ4ul8sf+CJCXigisuTNFPAm9LHju4m2SCFR5+9CsBkPIiBG144zmrbjr+ADUz1r20JtD3jqPLPAQfaOTA2d298PHHbHng88TX4PhVJYD0kFHVuX1tedBb24Mjp9YrPLtt5GzkZXZRJs0Sod6NN4dnj2AtByDFos6jL47H8umFxeUHrhlwv2yYdMY2ehhkDoSvLm3rElmaeX1zMbRJO86BQ6ND37mvDDoXvyoX0hInRA23w07pY1UtJBzrGcEvgiK0XSbn2gwJyTIkKm7bHKeFzMm3mJCDYsbmx+3uGrs/Hy8EXn1aenC755QleVDc4X5Szan4RqR7myqXfzZlqcdGfzrbExaNuEwqgVEeitKdiIELbhZdAwfdxHwhlgnw2DWbZrJz4NY/0HXVfGVuePwwTd8FkQi422O/xUBf9cbX2YqN8X7Llje8e3D9+mqYAfPQA7c+BRaqEvwoS0oztR3zCa8d7Z6N0+N647jJr1oVt49d0lgF8YI3LKipSw7V3Wt7iCYj4uHIieyIeXy2lsDEa4JehpgED0/kcZiqClY++dOZwYt6f5BI/SPOYoRSnK0PH7+6YDvxeb5CVX7DOplklGb966+QRznQvfXZkxuyIv4gET4EkyvQh4iaw6TSp1ok5qBzc2MQL/6b1JIZmXAK6UWRlfSjlzL9ixcc8ASKhAB/4YEQriOANTGPsKtEsFrnQlysMPOn2SpsoujxJ+d9XG4U8mx6YEOQTo+EprOz676k4+dv2JDRXr8oJPdjZqcqpDdrPp4rXAVD3GFGSqUoQ8/gW6fCKmK21ibuH55EE8beDNQx6Na/Ym+aXQren7Nw4SNvOiof+UMvV56GdivHRsHMeujfmY9bPC/46/3djU37BfzkW2vaLLm1q+3znA68jl54OxshTBZ0jkwhub1rfrLqH7idxW8iRftILngjtlNg2XofPWGv0mub9QpXnIKcHnJFgQjCrxvpK/1u3OK7rHJiDRuPCxjv5QMzY7kGEnFy3oedHCYce6bUo5KyPzzrPxdIAXNr2MN6fEptICOuMdGKWQdmLUsA1HO8iHCxuf3nhz3jvIm432iATfRZhGwx68R4SS+SPv5WLZsvwbgB/vdzbuFmTWMEQkCZY0sxlt31/ZUFvZtNuJX/NnpBHBLUEjU6AjwavHrRX9FBXs0nEW36epKn/KmVFmzmm824c68r69eSN/Qe/sVCqUktsFngmbEJupjs3QOzprbdUTh8mXy0lnDtVgGP3smGeD39Az+f319aLA1jkHdc6Xd93Z3HPxHOIg+A5iqDV0gK9GJDlf276tbwrmoD6QvVwm7HZDPknRwQEebGM8sE2doNvRW5OvlTzlWOqu7VKEhpw5Z3ikPxu69uUZfZSa6dzxr6ppnihVviKCvM+agfix3dw2Ey/VfUqFnyaPQTsO2LF/MG+wHFJox/YLvoDaJeLdJXjyx7A78SLmJqVMSgF9JfgSPRNfIfNZ6yTHk+epC7L64HNl7eo4dDsqU0SgkzLWayvxaBtGBHog6tDrgf+txMRuf0E1Cf267zxPyikr4xsRWSmKzKv17ntDnut1ke0PN+PuZ6FPjzmJvqHQ+fwkX8GX3TlB2zTNr//EeXBwVKp5hCfi4xhzAaCJx4YA9gHL9KBrnnd5/LIctVQO4l6R7wT9ig+eoAih8UlCNOUyK2fwsVnf2dR2/rW+rDcRW7bDv/3bb/jUqogAtjDuf+jj/TpshIo0T2fqM4f1P/TBvP1GzrozHnb6iyuUZP4+Pj5GbjXf/uGMHXmmqSplqZG3reeNA0DLnlJCN6fhU6RM/fb7O/we2rCF2zJxdEO/v//GRjt14lrWZeBHGvqeVWsZY+gvX79y0P8Vnycv4Oymf0DvweNBPG6appMiBXIENEVfyXnFv+2/Mq6HhPwOBGnjffCK37pPQc+OwQN5OsY33YB/YaNQol9GVwf8d4oYj7u+cSD+/AKPJ0E3Qf/hT4M3DON7H7zSx7GA/6YMLni0f7jd94z/Gc4loLUD++PHu/7619/UoY8bQrPrdrvCh8YVEePu/lfq7+QT+9ET8+4gN/RYhTo4yD1RLnK+8A9K1CnrQOb3jzf5L694/BEqEXF7wY+Nz/m6U1nQfS2TfEWEb+r4q9utKzG+Bv0KOfTXX3/V0/OzKs/Gef+46369a2asPxHDJrHhF52Hjkz2B9Ke+lGw3YHvCP3u5P27DuealHUmPi+nCzizJmLoNK36l/9Q9Px1kfK79sPj1qHbh4j9lX4H+gn9vAJdQk45JaSxf1JYcx3jL4EtenrJ+vXXWfP5kBSDh06HnLMiHsXv1kXw4PLQT9PhXHIcSvDlw9GXp1knFO658Pdvi67vbcwZKnH/8mViHEjEMPQ5SPl4a3LBHeCrqceNhq6SCtpMciijZoFe+yYVcnNlTnVjbrsxfynMl+ZZ0JZCwiZ8kddqIn8dUuAwQcuBku1T86lqZg5lOzWP/8DKl+1HH0UH106BF+Yh65LU9qyEnV5eT/rlTxe9PHH/+jR4S+jIvosq5fQw4SM5EuvEZfDcoO/4Fzrb8bUFvp0vA3sk6N1vC/HnWGryhXlUa2U+eKO+45d3ujaBRpDS40vKKMZ66ciQc+Vw/aSvv1Rd/CeFGRsdz27ryGXdHXw5R5zPFfyhBjm7sX/7spYX/U//D/vPKzxX2a8dR511iPddhOzWnYvXns9Pkyb0vjHveP++aCXePq5vmtmjiQihLBm2QSQiY7cuj78LcFTpNBeVXIjhm1pvso+5WG4plFBCiiTzcWfM9HiQgR+o/SXJcjXm/wf5ISJUp6ypzjJ+VC3QiOp/d+9yPwTnnnNVAsDwtptoTCFB2i4gpigA6w98DaSA0yfJvDb4bq3zHvQJSRRgxPX2dtMb4wnuSZsUiUKzc9LKmNyOrHbM8qHst9+bfnzb9fbjLnlu8xIyDy5MO4nlQ+ZN2NE6td+mHPK1j/wM42GeilCRqxU0n1l3TcTb6EvtwhoSMHDBDHZt6O3G2LYxxlyAnZnHWBfX26oHXo21bp0meM34zFn/1/94aL0VdA8ayNpOBwNmQnHOs41ctd0btn605yz6dRX4qMTthXmhY/aAb/tDo29mbTSVIjMdEdpZExzEyYbwO/iOQ8MGbje9IX8M8FEPG26Cp0687PiveKaIQqN5ayTXjnBJoZySfA1TQS+o++OdB+uY28DRoO/3R5ECBZJGtK0gblKyfF5Hwz6uoB2dLmvDZsSr2z/14n6QHzgHXf3jcj2YFMrwDv9UNPhdmQMcpo8BEwfAre9qu8RSRqhGEaFKDLqUUhX86zDRB4GuiFCCQW6KLhV4KQk4YlkKiRKRFRQB1yMpuLukFKGIR6Gv/rgG8s+3f37+rPLN8BEhEMA6N8X4J+r4yJfv0PMjSumU8Ti+LIBRu/yE2XGIA09wwBkoUiibWYV8HTiUJ9C74TwYoQjXu0SEUs7yZZwO3J/PfvezC3rHAE0Hyu9wHtCoKLbWop+KNG+GjQgoB3x3NZC40MVNo0TEuP/8ivB7H31cFzyZRTuMF8qQdLUMlkdwG0K8hxKV/TPZiGu0Q5NHPm3wECmUKIOHrnFZV5bJOnEpuSiAiYgRGR0cg2+gIwlaQn4ckKAM4AY+SQ0kho1IiohRqBZPvv1R/gFHC3BucD/f/7n8c11DCQ3ZAoBEnwfN4I0P7xoC8cy9UwKqosC6ImLoRvGAcrtxd/CJjI57CBDRrHHnISIUyUXcE1+B/qSOjBGhn1eHgP3N7ykluQy1foIY9Od7RChANaJsjBoPm7ivS4SUzAwvw7foCErlkuArUQt96FkXHX3QrOCfP+M53C41YNzO6+jjL7ePMmQKpZwVPCcIRMQjRriLi+58//98qDS8fXya8POclHIeQJ/d1HDOn/6TwHvgHz3BR3kAABAASURBVAPADPJguEcJRQQ1j48fjbdWTyg6vkVGNLOPZoFqPDXsZdkzqgh4Fzy54fPGayPh2S93ngWNRynorzKoFJJg+olMXNDo6DEigE362YaJtbFYRhwVZCzwlXJCPvjCX8of+EQ/DVqw9tku8IQKg1XOtJtXsmri2cW8NiOW4ZISeM1bdiwDF66HH1wYfGKg6CJNQQNmXfnvSlOHf7dsbKztA9AIBlEe4A2EjTJePr9CQTwAI+M/RCoEkBc+KWe+/WqsltevRAyMW//292Amm9BjLQUe4cHCAzYmLcy8O/yXickjC5Gck3hVJCmBmm5ANuh3+TmjS5syQgpXKNTwmwa9Lil/8mO7NxvGddhRARzvzlWGiUiiC61SGnRCgOjgIGRd71pZRHly3eE1g9O+5rs7BF9ICDxPfHLK0BV9Oro5Bt5pSjox8QmYjUj4RVGpFPj3hObRX/TLSshsDR4MynfssjC7a+Kir2X6g0/e53lSRo+0Mp4MKOh19LpjaWjTEJSffQ7Gr5VDxs2FyYU3IFGDCjgmeExJstyiU0QMfjx2rEw2GBbBKVl9l/OkBHBDHxGhSBoXqoe2RJNySuog33GQbgZgvoPB/SJCETHoJuQQcRHgyDnL+bAhu+tLTcCkAftz/IrIss87j4RCB5OhlcmuJ0wuJkU1lNBHiEnSrg0dHjAXEWwYVOWUwcHdcaPHFZHHQ8DINE3jOdGektSRU/DoSvtZnarqxOSamOshlamoVOrqBP7JYPRBYJ5QwfCDlYmWZQglWQcZ3I+SldFB6we+6z6056qVHLKOTfMsKdSJ1Wmqss0jkiJCt/vtc+HG7BVeNITXgNnQyY7/mP5qW7PyvbMw2m1IafQPjNmhfdBvxU4Lm5cLcLwqUV/wi24EelydBsfRxszQB68HeomchADK2CqTtxJypUSdQoF/I65cLFknmQQvEUnJJYcKMKYTgYwSqJIObGU/mMA5s+qeWUxP+Kf1lcgftufKQsO2HzKHuHUWgEn+ydDbx6HOol/KigAvfAf0CnqdWLzVWmiXFhZ9/gn5bQn6Fqk/+M45y7KG5Uj0p9jXFzZv72zQrdx39FXQX6314V+tKSKQoEmMz8FkeuZQyUVcoUCufSy4rYtpLpqRbegqAODT8QGTfOgRXsBnPtbtNvo6fua5qtQs8yhwwigL3Vn39aackr6w+e0+O3beCIhArEDPpuliUqhDHX8ynEvAbwImAgg+C3637YtQmcqwTyingUi+VnKifSAilGnPKctyOC7rVJRyAt461OMC53jgbnorvrnga7Ao479cnhWRiJONuO1DL95sFvg9l9mAhwSb4myGgNu4IgIaoYRtSoY3JTlXZvzkxMZB4eAoI1O2TyYBl4ipxqIRJqCSOSCb4HWaJgXtERpXgGcj9nZypXFbJsOVilwArsj+cX1Xyl3+DYNnDiLOl6Q6Nc2nTPwXuf+CDncWmQnccu5go1iUsI4l9Q4v0FmWnbEhaz5nPS4z4iI2Xg/Knequb/7tZFHPQWTAY0SWbZAg8JN3+52gBRR8TPB3gq+Ejqsyvmr/sVy4qkqZ0MdOQee4rH2iMbdI1lkeTCvwC+NzzHcAKvng6QmcddbPy9pcyG332w0ZiqbTSYS5HEo3DtoIF6FuIa6sE+uuwEvCbgOHEYyHx5fpOLZ28vrMmDmPGCnwkhUq+v77h7Y1wEedKp2SYE2/U+/x7MahoOnJsY+eAEBGy7kA18ARSmH5EjoobHSfZB/JyBzgSymhswyKrgMfWG4b/emHvnPOKuQk2966aayUD0pCllqLEmgL8eB7wigRXUG+itC4Cv1zqvB/KKWiUqahG/vJztzHenbeCyW5v+Wy3gLarnd7o2Il9+2MaQ1FH2xObWvSes9a7mncj72oe5MX11nYKOnARYTMv+Wzz0+WA94Sm6nm03xneJficxwKVb93yT66rVKtVYXSZX0kQA+BVjkVLWw4mqdQ4hDBBT+ZsixbY/M3hi8dI/9db+/od5Hj5YSNnauuHEr0JpWaqZ8HXnGVUqA76cwmu2OxDN9JtAh7dvx85jnAx41PKEb+2MnPP2VdGdOst8AeYsDudk7DQft0TtBL2DxJtBvOek45D/zOQ95ING8ev69ssFumac7Aa1z3+x05d83kHMPnjP4xnvUckWQ+np6f5IOLaS743EURoXVbZD7bcRDnK7LP6HHTlQOfpydgsI/IGTCCsMCTL0ww/EUZ9kAfsAqNjgzoarIf/oQI6HQ98u2i3jq9xBxtV9cCPcl9N+YJdzZZO3oJQ8CbfHjOwZaw287a4OPtLssd6Gg+zYw5J4ln+7e4IkJhx0dux3DjPtojtOGr3jexD60cJL+/LYzTqzq2sD8dyJ9z8I4DgEvhLw2dOGf4zQe9N2Jxwc+ajTH4syySYRZsbF+a5jpkMm2ByBK3Y9f7xw/w3Sn4HTDzXJUZG2qtwx7TPKETQ4vL94bP1VE8//APFNyx8505l+AbICGabwr+iZIicwut5H7JOLoiQvaJeZ4H7WW5o/8m6yoiAdWRu+vnZd39fP739y7rXtiDzjQl5Zw0gTcl667LemzockPRhbhJKcnx4h8Mq2yOirgd+LFzShl7dnha2SBe6bvBx66UD50Yz07nwnOX+yzo1gV0wN91R4YNnxm8gPPEeuB8njXPFZ4KfBJL1E9zglXjAA06SyBo7UHTJtyJ0YV5gDffzXutFXmm0Schk/Cv85nDPsZo58cOqomcUik5Z+g0KSTDmc8VuY+hUfSBnrZ1lX3m+nFTo7Pj8URcTfAaGd7CnenJvKvj60Gs+QdIvnx9VmtNO+u/DNw0VWVy4cw81DJG0A95xNUYMwMmrFfLY1jr/M5c23/acmY8jAAipECmFZ7e3sh/Qw8Let/Jb5m8+M7zJut/2Nn8pI1DrKKn5yzlFQQb89SdTf8frGt4l1RqGbx2FPr0dNaXL8+M+xcV+H17fyeXHxJ6fHl91pfXL8MXI6jiq6MTtwmdudhPXl4uwFRiatOdWFsoO7YOJVlklyZhXemEbexnnfHF+lqWqxbmoUeDN3QpZBDzYNQj8X5C73fD3N/Bf0Wnu3wgmOuOnBP+UyTiOqUkH2wu6NB+ZzZxTi3kqOUztgKZGrpfWcv6kG7Bjxb8tKuzFj7Q04ZOb/CzgFN65CkcSAJVV8IWGlJQF7uMb54nneYZiCQRI2dsNzOHl1AY8y75NzTbRcu16HaFDrFmnc7A2fd6b+A+Bk3H4MH8ryOPY2PdrJs7Nt7h66ob8yXjrdM0YmZnjFyZW7pO4+rgCvhMst8KuRxzO7m4YwQXYRNxOb8c5Di3m+7lqerMHPjsQzgODlLelOpdZdooh1LZ0McmxWasWhb0hO4W5qKN+cQZPxeHkqUe+vNfLnr50jnQ3vXrXyZ9+SUpg2vZ33Q+XTSjr0BdLhoX+KOreH6R4ZrY4ltCx7I/WOf4gu3h38a+3w50cmj80E1IhB35s2m5dda3Ijcl3a9J1/ck/0ny3759YzxZlZi3NA6yKuNwx1YrfvAx/grRgf4P8OwK8EEYPSalmND5qnfGMXGF2/yFHzSFfvt2x98X2edawyf4mJfed/ofEvnEY+TKXsj3b1d9//Gud+YsXgPTXT11WaZ/2CWgGYwts0qu0EY2SYSSjL7hK9b/0EuXBs7fV+CaGoTLtOvGOpMmgQg7BWUHgz9dEVJOSQc59CAOeNQXDosn1iCBTFLIV+fLOdRx6rxzva4K7OXmxjr74+MKRAP3oe/ff0fW7ibeO8+HAjShII8kYqrrnQNH+/rplOS11ot/yz0V4EGKX4o5OgiVcyhJCuT8eL/r7e2q//v/bdG3N/SJ/UVcHL3jDU1PzI0y85jN+wrO4cgjYErtOnOYV+usYyvYB/9lXKvktgj4hDnLnVOVizVsG0zMsZiKaTpJz18SPr9p3d4U4AyYOjku8M8IJENXuVS5PiLQ56FuA+lxNWL8fD4plzLssm1dHTkRCz88GCOOAUhX8I9H6nYKeg6N2E0ZaQG7s451jLbeH4B8+3HBzitzuzboNmop5M2JteyMLBEggsF5rrJszo8A8aGe75XDVWOMCAGmV/YATszRAgskV8gXgjuH8RjEYjC2KASfHZ/bqG1KOY0yozzPeXPRkHmB74ZPBh1KztQJHUgrsbDcrQ8NXdgmwqKyN2CYMk+6k1c+rh/E5F2NWPLh7JlxQ/C2Ine3Ll3A3bDPwdpl4/3/+Z+E/4Mb+1TwTFMdNDP0c8rCLOSJDg+wzqcwv5lPRSf8X39cfeiDLppqIVclzeS2gv/Yr07MW4w3J3QDz+5m+WqtqviH1yULeWXFNjtxFiFV+hrOxe/2A5rgY1NEyLIV5pUBPtv6gFHUKpE/DuLtYG+zd/27qxML1pnQnVlxQd3It6M3yTRc98+dbI+DsaCRXyGrhJ46gObln+H8DAtqxNSAy4JP44QJKiIl7YwddFep1IPPY/6QeWuDtpDbOiREZfiObDKv4Eroo6Ir0MCDZDiGNBWETiB10YCHnqSIhA0m/FhMDdBEp0QAwr0j9RDMHFMnLr+LNh7/+HSFHCudGt9lBHKHUBKXkwMP0JKb3P2nc5oeEDJeJ0BICr0BFzCPRIoxgXAf+FdKSQOHJPcdwuOg0oPeuPv9s0QYB7AwZhqjD4wan7hAp5wTCipycIb4F8DrcRnOCSJBPJJpIyv5oLEZMYodCNCBF+b5wJdkp0v0cX8pKUVB7Z3E3QiW9pDXeCiWBxSfn9A/3kN29AOHcGMk0dYphungM54Ozg7OR9nZqNlY4JmPUAJWApCvx+0nn6OCL5u2M2DnZPnJMPQxzwdyGYfQY8aLUjKuQLZG6bJv0P2Pj2EiYshlGj8bcsoyboG3eWIKXreHshI088At+Ox8SQXnraWIatpDhYecE+1J7ieuiOBZ0OKFTxDMHacxT+adKvR2DL34OWEHB0XmXnIoRZYEPSXuQeGN/q116Bh36PGP+lEnQfJBk6Thh8CnE5UJFNzgZae6cz/GXVzxWWy/ncnnQV/zCVZa0CO2b62N/39NKSuQFXXLhSbZ74DC/9sonV4BUuskIJxc0JVyUqpVKXEHT8oJfgEE/sDAO75qvfwsDVk7cjVsAfnRL6cy+oSynJBLyQKdOv8y+DzYedKScwzdbsycdnxNn5flcImIUTNgS9UBzEbi2j992DwMAH8hkN8fMDt4PaHq8CFsh+TwmWAikuSSi5QyMmbeI5RCwAYlyXJYLmp4N46DOnPflcBhvTeI+S5ksv0CBMaXkUmfFyBj8HzIImUGj0R7JrHmnJTRS07ZKLAzswgSryhhHs1TSrLs1p9pCFrm7UDXxs2rpJD+KJKwxcZCyhPH0QIe2zhBz4OfQQkdAAEFGSbleRDkLgbZoloL/AT67qPOXwmm5mnWPJ1pP0vE+cpmpSc4tt/BgCWczbQm4CZGioe/7EyM8WeQJAbyPGVlFi6gU4KnhIzBD5nyAAAQAElEQVSRJG7K6MV1ExMCvwf1tWblHNDrCipThHJKSjmrSzINH1gBQHzDOz5snCmFfAccXzgYxJtwAUXSoGP+RsHXI8TigIkkkyHrdsfPGsAdJScaH3gC1e5ayYcHC7pjxGAXzZom6MKnGOxb32XaEUEbPOQkWFVF9gRtT4yXMRneZL67aQBTKpMg+vAqX46phU2phj0LCGqdZPlBz4S56YDXlYXxzgSmpqwc+C2xYX1EhBq29YbETqyQKoxSxm28ppndB7qWc8FfNmzpdgPCudUJz0UpBC5pg84Oooe/UId+TKNRZxwRoZSEzF2YYDwX/ChRb3qdyUejzwG8fSeU4cf6M6+HFiaMxuX2Bx9JiC7E0ArthQXs/Y4fdYH74Z92AMMWCGZ0lFJRQU+m1+jc3IifMj/CB7qGnyJARdfuM+Gj5tF9vbgoxKffN3jchp07/tUUCNYhtmI34xYX6OFrlQ9qreeVCfNObqQJf/Aks6C/rEyMoy3uUilJAUAokYM7/XcWXsej4HOiFVL0R+8pFBFMOk/Im/T65awXJv8bdO5s3NzxjQNZzI+L9SbwVibUhCH4GzLv8N+H3Fdv7OELObLZ0c8LdaL7Rdf3DxbjN/30z6E7gDKxN/RF3Cbzn7PKXOFxUmZ8Nb/NdgU2lcIG1UnPL2c9sxk3T/OAS/gZoiiSlMujdPSZwe2xYJqLKgui0+msgQs92u4zuebpcmYReWKxOKO/gkwHetugJqUIYh6k4LI9Gp2ClkDGjVjYyUkLMdJobCS9DT+63q+MkftYvLgtIojDphuLmZnFS6Qs81UrPNUsocyVWMvIYD2DXojLwopFoF8oKWUlZJFzNwxsbC7erldtbAg2xrYN3buvcc7obK5Vfn5iAeyNvROL1hN2myaUg0E4O9B6q8gaOuB9qhNUxLtgBwIq6GKS4RMsHg3+OfBekdc+evwcH6LDl4Y8l8tZXiA1xwT9UyqKiIE3WJD68N22nOcZvBN9sir2NP5inuHPPJ5oL2XSDg0X03pnE/bjY2GcDXRTtHAwtcAP4UKdBi6+0ccBTQl2uWfVbBkqY86M/UO11gFrfhpKvmGrO37ueKxTRbtZgu+Cr5wvMz5x0oX7hcUeCLWywTBEQsYr+v/tt99kG7tEBCAB/EkT40/BtufzmecJukVdAewKvwcxs8vjbSVnT2xCVeD3hnwkEm9kHMSRD3Geni/4+pO+sjnz+uWiFzYkXF6/FoFQK/7mzRH7wbZ13jdwdzZa7vLmzIRMT2zm/enXF+KFOM+Cv6qMjDv5YGfFxwd9dexEYW4abOLn0uA7NM8TvGflnIXI6HeXf5N4JZc6f5m+N4U2YmGaK7gvujyd0XeVNzYL9j3IdR1dNxBEkixvpv719UkutVaVaWJj+kbcNN3JPyuymLcfb2/y/9X2zkbT9XqT42CeZ+6JmNrlK1LocrnA6+xXWS8pJ/QrchuwWfD/eH96etaJWPj1V/i8PA25b7cV2ULW+45/v73xfmTQ4GuoJKWslNLAq5BgHZ3UUVfRr/m3Lm8cHnuzqpCPX7/MyJkUUYUpteBjxu1i23aw7+hsY0xMAYOM646PSIiADQrxUGrRM/Z3XBXyIqyAq8FHUcll8NzQq/Vh2JVccL8t2P7G4l/yn2T9eN+04SOdHGMRcFHZvvMp4K0h/w7sLvN+vzWek1YOgm9XMWaE9j2BZ9VGjrmQSy7YtkxSH5tAnfgo8phxxsemqaCbIoYM3diY3bag7w6ezqb1nboNmkMKJWzWxngd+s6G6LffDh2b7ZGhDwyTkJ1DbSFfqAMv4mYf/S0nYYKihM0rNq7ksBX/+aHv37/D66bJ48I80S+IiRWeNng94Scn4J8kb1BjyEJZPNaxoW49RYRqqaoVWXLWE351Pj/J+nOcvXEoEkp6frkoZziDP+d+27KRdPyDDAcBFQr95c+/DH38/u1Nf//tnU3MmxL4J3wdBiSyDV/wto/6nBM4E7xnYV6dOGCe55MiYtQ7tzoXndicu9gWl7Nse+fmhbHlYEwTV7CZ7P8LMfIV+y70BV9GR8Q7qLRu+AQDQEPHvXdkrbo8nfTkYpzgzzlTnyQ23b257gMHxzoVipQ0M27GmF8JHQseO7QO7LAjz8Zzw2odvR16/Sr98pfgnQ1YcuITPnR5mumX8InbyFMfHFqbF9sj5TxsaH36PaNnCAxd1lol/MZz44iQLx+0WKevX170y69f9cvXL7KePO7fibt3bHbFvh15G46zMhddyTEH48tGbNh2G+9//9t33djgLuiqHYEvvcntxv0v//InpXiC54xe0CVz842xwHrxxrg3tkWMWYavX77IBddQb0md+gk7njjomeezHKuWw7AeH2b8VELXyBMRSvhBY0zesFNKGdEDX5hHmepJKznj7ceqb3/f9O23XXf8t7WGzkU5lMk/dw6/3sidjocV31jZ5MVsxPOmGRwRAV5xdfiTFuYwG/PR1rsUrmvq5KQCLtugYLfBq3fF4dVnTT9/Y5wO4MoS8+CFccE6MT1xJYjmnAdfYJZ1ueF7R9uGX/75T3/S8/NZmXlxws4HY0VEJqdcdGLMLbkM+d6ZOw6b49twh4812d+v1zvtCzrZhUj68uWiV2Lz5YU4J36sm9sH/r5O5MUrct7V8B/72x3fgGm4lJi6yf5zhpeA0WhZO3q+07e1QxcOtDM5eWbsubw86/z0jN4CfAv0b0NXDf/6uL7By6oN3/DB504uWJE3I5vz+5m4ncDhdYh19Y4dPa85ODgzI54TCGz2SevuwvyBV/Q2k/MzenmRfeeOfS17w088Rjy/IDeyf/nyCl8Dkyrziol5xTQXeVP/5XXW7A3snNGV7R/asXnH5tNc9bB1hk7HTxp4Arg86M34KGADxtjtI/6z9md8Oh6uq50160o8/fXffpd/G9b8fXzchWuqkI9fX7+SC37V5fmZ+fYXYvQyxgXPoYRPLbciH9KO/Mlm/hcOh758eYJmwEPinpHjGf6KKjLk5PqsXDp1oYwDdPynTgWaO2oLie+OH5ufdb0q+PfBQd/HW2ces2mM/Rg/4adTnQBPWsgPHxzOOadW/N6H4l/h5St5xXqQmnJO2GSS3185NP/1Ty8cFoWeX0765ZdXpVTBsw09vBGH/s3gG2OzefFY6fwkru8/vuvb7z90fct6+71wn/Xxo+gb4+HGXKQxmNZpgl7oxAGF+52Zj+7kesv0/dsPxsUDKRv8zPKY+fe//67f/n7nsPIGhURpEnMKj8+NvHYjxznWfXAreiZKGbqcVSslZWVRSwLrlNM56fm5YrNMqXr9Munla8UXJ335etavv3xRgPfHtw/9+P2mH99+03/xX77rf/tffcFmiyZspeUECx07Nb18KfqX/4AdiacX/PbrLwXZgJsFnVln5Kw5eD5D64n7CV9sY2xpOJNj2oe/f/83YcMVW2+URb4+OGD89m3Tt28dXSbiMHR+zjo9ZeV6Yn4Z6pGEgIoR6DzmSRN5rdaK/nbmLIvefmzyYfZOXB6Mm5n8lOFpI647fqZU6S/8t+kH/mR7LJ7PYTOvzbr6aH9ijfqVubvwQftTKHQl1358FH28FR1HUgtzLnldXPHBbe3MgYx7QY778KO395v+839+05X9iXfmweb/9U9dv/550oUDe48tjVzw8baQj9LAbR3921/f9Ld/3XT7yBLtndz3/FSUWY+ZakHmlJISslXWPC8vE7qocp3nFZ2gzzmpwpfas27Exd///qaP951yU0RiHr5h5yD3vkKikf92JfyJrvJlPBtj2cYcMqWiSFk9EjaVCnqd5kkRmfqiXLM8tyHNc8Aj3fHV//z/PvQ//qfQEScV8nB9afryL0/MKb7q659/lVLSHZ0u5ET/if237z+0jTGxy/HTGOeP/cD3Jp0ZhzvvBXl/xlPBD3FO6Atfw+fIkx3GIwTqRL/QBIx/aKCgtyzqZYhDtRbVklVrRW9FBf4jQuoh28O55IrOOro/oLvAl3POjbXC/X5gpztxupCHQ+vS8burPljrRoRyLvhj0xu6fsPH3vGBiFBCZwy18uV115V1qPsgrV7h3TH58jqR/6UL8/Lz+STFoQzjmBK9d3m8qWXSC+uL83kedaCWy8o+WKmHLq+7Li8HdYd81Sri/aSXlyfqshw+/kELx0dEIhdWfWVd+vqLVGb3oYCwmLARUBZyq8c2+4bnVj9+fDDPug85QTHyi9cTv/7FeX/SIfRIQ0Ofjo+A6IVx/cI4Zt+0j3s9+v7jpv0oujKeeY/iB2u6//6//1d9+36DmQ4/SSVJJ2Q+kU8LDrYzXjknv6HbD/YWFmJrIfYaOaZOWSln7F6HXSs6T0mMO6EJRDPvlbV7xo8EjyIgOzwqMr5ATUiJDjt+Zz4LfRIxUcBr3CIfd3Xt5JYVn1DrMl8zOD3mRBhHVsa3AhqdPHwwth3AN2CD/RXZCaJDL8k/7FDoW/BT9+1dEg8b+iD0BCn5ogq+eO0bJHfllKjuCm5+7Ggc8al7fA58dt93BQise5dsnoDPOWmqRZe5qsBjzQUZTooI+Wog2uh7MFZ1V3yWlCXrwLor4MjoJSfRT39clXlLHThDyY2f9DN1mf4mQReNyy948HgeWEYFr/Dxz4Sp+f/7iQBYiPk/1wEl0ySXFMk3+foJamW7e0KQUT8q/CRZ2MeTNGD8RYkIPa6fdz3ak1RKHk5XalHOMer1T5e7Pso/tf1kxnCfzwMGniKQi3pXu9ALnI86G8lOuNtINHbz/keR3B7GkRIYHh83Y1sdTE52DEw3JdojwEljw1k7RRgt0bfg/AWZ0h/tuD5w/Z+KMUeCs9DgTb7rcRn/40kCBYVGPS4/ue7xBkVwNvjyu3WXoR0BFIWPfvLp54gHvz/5sDwbA/zKZuxB4Pq9gc/txgc4/YOCLkCJePINvycICyXLMHQhsA/BDUXAj9v4cgDJ/iRPymLA7wT1SpRu3vAAyjozHuO1//jdOCNCiRLhfvCgxxXcqAKXn7o2FrOgwz7WHMWNhiHpeXNABuO9w4PLjqyNpLKjt4bdSsHvIOy21iwHvH526sBZrhTQB4/5ApVVIfcdD1RYZy4mbTukDHyikDhzDvkxqEvY5/GeqfOkoKO7nUmPyybbw3g6iF3EZZwJHGYpIkY/vzteCvipkot9zgnwOHZ0cYBrH7iNLyKAeRRx8UoSS0rwxKtFHO1+jviE4+53xfhWIwh2/H9Hf6Y9MbDkz/4emBcmJUNOw5Pw3SsFNBIVfBCJqlBEcO/4TyfuRXIMZeR4gHXaNS68FfsP1sa7vw4PCtjNMklBe5J1UBkIpqmCD1uCq5PYDZNgKOesBHL7Ykri2SW4J0XEKJbN8OJCTHV/8WzqtollbsMXRuXok1NWgpYydgxDUoBp7mtHcQF8J9fYLjyiw0Of1bx2iX45BxOifUwkNyaNB/C4pUAlAQCLgpQSMjQ6Dz6pTM4xOaPWB55IkuzzjPtI1gAAEABJREFU6D4Rc16Aj5IlwJVSklnzhMSTkU5P13lC6mL/SQYUF3TcluEtpZCocpPreJQPwxcmN57U7fA8MdDPLGSmOSvMB0ARoZzzsNHOwAxK+EjUBfeQL9cNeeDF927B3UCJeMDwKPPwh32TFJQ0Cl+Se8sTJpcOv9Npxq/KqOcLudGRQufzGfqPPrzSES1A88CnDw/+bIJYNzs5yv06OcN+0/En27VT2TGMJ6DL0hSw6LpmHPhlqVJOGY5ADawfLOPj3nUbv+W1DVsb3wHdlY3sDf34uQPsuJqJrXmeZbsE8kSECrljTHgG+80oR3EfuvEcCmhPtWpmwliZIKUMMJtyYrKWUhKogGv4oPUh8sSObnbqDm2MAysbGt2w8YDFxZj0pEE70TnkC5zAIPLAYzlc7/aMv5jPE5PWBI4IWvh0yO3kVrxfZoLu8hhg2R/890HfPtWwQ9C3Qnwnl9lfzbvzdKHONISP70xoay3kkYK8s07zRE6r8CTyXtPChteOHQt9ZtrM0zxXrWwO+m6eBF8yjwq1z4rEe0TYgPKt1sqC/aTJPjWDP4U2ZDGhiFCgEm58f37AaZn85vvChmStRSln2TeVQwnbZOzp+HzE0qLrclVDrhYdXz5UgZmx40RsJWiaRinCr8WihIUJix9PhFnLq0xdYtET6VDQ3zaxLT3G+v1yKchgHkKmZ71786S1fcCv7HC6D1iUyWnGU1kU1QrPuNrCYUlj06PkwsHCWZ0YMA4XyzGzeTmdraNJQiHGE8HD46OOwZflrgVd2I45ZblfSoDDr1wk4CR3m9hAO7F4PYPzIK7uxM26L9rZiN55bzhfRo8FHRZyfzHPdOSD3hI8TjqxkWP8Cwu8Kyc8XdvALyUIZRbRq64snCJiEM3IGuhXWWo4xo7v2Uc7STMi4It+0uC7MtYc6M682Zcm4tUy2t92xijrPIOnYMM6ZVVwF/zQ/Wbiupaq1g7iD+VCq7NRsRF/9llI/PHpcDLmMNxtr42JjmW9PJ1lmrbZO5tA3oT2s/We0EvCXzovrvNvYdkPM/Xn85mF6zz6Tvhzho/eAp/YyXAHVA5sdONQ8i4fPDwYCSkS9XdN8G58d2JLn1edyngyX5VNFdsj3GXUgob7Tp673zdwNKTV4MGbvZbHvEmhBR+s6Guek1JOigBJTyAAf5/k+LU8glP7yw2fGH0tKLLq8/Kr6GoYIdGPt3doNqVIurKZdGfjxH5onbvdZKwzmpEvYSvT73Jbw8bG07CV4Rt2Wskfpr2ggx2ftK1PbCrMc1XOJkxP4uN282L/XR/YZ0O2x2/e7Dqjd8Of8O3CeOmNyY8rPMJIYDf7hze4Xl9f9crmO4zo27dv6G5Bjj7kiAh0OKGTk5up06dvi42VdZT7GJ+vtD94sm4PYmdnDhdgogdtbRT78o5vbYzlVKiWGXxZG+OS+e7Ejus74FOdqd8oy8NviBPbxX5gvzPeGzr+8X3R7aMzt0ngKkIl+DsejYGs7yc2CyuxGxGqtVKySC+a8KGJ+DKLd3zmIIebdiWOuhmgf0SSeSxlYtNL47DjRowfx6KUksamGvdQUopKnYsk8qvwCfNre55OWfbbh16aNsZ/45ygv6GLjfGwEc+d/BUR0CzwmBkTK7qfkGdnPLnDA7llxFGH7Qa9rvv9Stsikdsy+Um9KkgutvuZfNntx+ClAzyCG/mm2Xwm8HXdrjvl4LmOTbODw2mB4WT/YXyVOypBY8Wvr9C7/3E3zz/zzb47xwf+cwMGOHKwY+CO/97JyTIeZJOv8BtGxs/N4/lcVecdv96HTIJ+7xIpEZuGGvborqDf7baB/y5fEcEYdWED7Qn9MobQRyOW3SrqKnaeKAHuNIptsuFvxtfBaxkwoUAF7Rj3p6czB7fPKvjNzvh/Qo/Pzy8SepUqOWTVCZ5P6OeZgxfH6cr8qsNjKUUpC5i7Vg6p7PPOrfZB59JaJ/CApRY5T6YoyJgV4M7ZdikSb47NM/Euro5TH8zXnfdlW1JnOTuyfmEj/PmZsRJdSl2Wzwfm1rtxGDTD01SrKuXGxuY7h7cRoQhK0uDXPlEn027wc6jjw9aLcZq+4/zKYcv372+0W9HShnyyf0XHR7vujHN3Nt42Yryj2w6vB/OsKwdW379/6Ea7xm+8hNkaeC7PMfTQe8d3NnLKBq5D5v18euSdB3STfVz4ostpmuUcR6WkGD5hme/D7+7gWsBRldhcTqnL8XZlQ3Jl/fj8/DRo/Pjxpjfytg8ub+TsnX0KJJGI3QU/W+7I6Q8FZql/fOJx4zsUUfT1C6fx0DBMoE+PobbDTkxYd43Y9v6J9WI7nIgtu8HBPGPd4BXf2cgD9iFvVxzYeiGv2ncythu6YWP7ysEsRPl02XdOpzNx22V6B7ScXxpjCV4wYCxH41D4IHcmbJ1SUS2VPPauj483Dhnu6rYf0I2xx7J0anrjG3t0AvCg3nRXdLOD5/J0VsmZceGMvTeNizmh/QASVgFVVtjDXj2FMr6e8a0GLcti3ZQyyf6YckbbHbuvw588P72RLzr+I1p+lsAfrVvzeyBjRS8R8aAHr5fzSTN6tUvSXdf3zib4At5DGIkPhgHBwBuSbbDgKzSCw/xqXCd8bvb8AyQTPAe+LWiPRoVqORFj4FJSiiLDewx9YtPf8oSC9vbACdqODB2dbsTEyvjcyd9SGmOH6zu8iz4BbxEhATtocpdpg+Pbt+/UW58Unkb9+GGhTT0t6nnT6SKdn5Ict93sCVzEn6AFAL2SAhrCBtIuH3haB4OkOvxcVKzTlJVS4f159DnwXfNo37S+IkKmfyI3ndC5bHv0M2KPsWgh/jv+I+QuzJudUxo+tJFzD+ZnE3NY68w5MaJrmh3/J/L4iwLU5/NF9jHrPsOHGM8gqEjS1y9PulzOOiOsZfHhsXGIqw+a0olcbftF5GGDhq+s6we+/qHWGZs4JOrOQeh9mgt0L3riwNS2s6wH8wDcHoz+NLn/nTmg34SeGnQ25tB3/MM8WS9v7+DGNAmaHgs6z1LS+fxEl6QYnZuch2otsg4mFlSVOU4ps0qelMn9ldgsjDk5x8hfC3mhoIOJ+epf/nLS/+Z//Wdkwp/hA9WBG8Q9c4+xLiXUJGwhGmud9PrlFR6KcqI6BP1QxKNgEp4LfWlUaFz2F9sT3jtO5JIG0gRdQGlfSVAf6IM0KkBEFYX2QN+MYeIQpbdOfiiqyJKSlHNW8JCiMHdo5OoVfE0F/5jZzznhSxGh3qpIg/ogzzUQozHYAkEX87sDnazkumMUjyXWtULkMs8/ARKFtWlzJfVd9G3Fb9C86r586H6/kRMWcs0q60mReW6MB011mlVqFYpSytKYT0nq8OIf5PMPnDX0G8hy4N+es8q+FGEoiZgU7dNUVTwXgx/HDuDoI6GPosfV5S4R7uci7Dfju3nQtV9fLid8Hf9RaGGeq/jsg44jkqapKKBX8Y15mpBBcjq7M2ZhHingG10kfOl0SpqIs8hdt+27/v630P/wP9z0r3+76cY6o8CvsHMzv+SHgNb3Hz/Q68fQ1UxOPFHG+M64eDR4YVx95mDbY4HY+7lcMvxO0CmapoSsGRaSSi6SEmP/Rix1nv3p5J+LLKfxurAMR0czfWeRxuVupWjoMduB6QZZcDStxJ/HTusWlqkT/hH4RejYCs+FsUn6/vumH9+allvWsYOMXBLoz76/E+csUzSTSzL8YmJ15H778T7kDvwiIhQR8uWb6R10aiQI63Mea0jRD831Luc06QEvruCRD098okngv3jeeM4qxIbwoZSpDo0roMkwztxxl2ET9pLjcbR32Y/MQ0Tgq1kRo4G7uKDP6zxPxPyJusBvxb1LepRvzMF+vL+xnuIdZI0WyXBdB2O7x9WNtabzfENOtwmdWV7nIh88Rrro//U/7cwhQkfcFUkivDXjY2WuCmTsJMDjACfzmISAJ3zPuWAU4qLgs2XKo59CgpVROvrwewSUEzxKyMB9zG2lZh278bOeltGv4OMuCR+mSREgcCMvETxzTylRT+E5p6ScKPTLMB88Sw843zN4SrUfu2R8OQ06IS54cH5blwM/FHrr8KgBM00VH56GLjK4rQvb0frbGfvoio92WY9gUspZESH7jVlI0I2QUhL1ks0WCngV/oL/SooI6Fk4Ch+mFfj7rgl+7VMVX05ZytAHnXyZru8uo562Cf/LJRFvFV9Kbhr0UoJAhImMd0GRT8BUUkiPQntEKOKzJNrGs/7d1YjYg2izM/UDd+O9f3ITEQNnoq9Cw7h+Nn1xGc6Fx/GJAKhrKByUKEHuJn1+u1+E+XDRHxckB+yoAIXR2DnNBugGPr8T0zK/jYdGp3+mPfoq0c4TndInHsO4UCuBOMQ/7vIFgQauYwSSbEvZgTuZJsAVjJ5p8KtxdfAaF+4EXNOBwwTtKVueGAiM64GjI5ML+oCG+xmJ7y4RwJsG91AIEDcPHBp1UuJumo8Gvv/pBVaokErJCp6GHEbys4E6948I+JAyHpeS9dOh1RQRCiVFBANAVqlVlkOhcXVwkSPG8/hyPaWhKx/y2R47/uKBxmz9LKYRJPCIrJ/Xo63Bh5lzebREhHJKSvAmXzQdJH1Iw6NG6diiY2sBGxGyTOKyDnPO4ASu05G2DsNjoQWPKWe6xCid9kay8z3lDM0CngwW6UAGqf/Bg23n99EITj48Gs+DFi80B2U8ja8Deh0cESH/M7+QfPAG741gSEDSLAAeRaCA7YT8hVHUskSEGjLYlhEx+ptnQMdn4GyCV+xouFERaoPGA9+O/lzM0+jEF6j4fnxMa5qq/qiDh40Z3YEv25YplQFo1OYtp6ygxjbJKanUR3tzBS0/+TvQrxdQB4OU6yICv3rwBJj+3YVNH++B1joJd0dWNAjRDt6Bm/6OPWrVqD9cDw0egRV28yRbijB3hvLz0DI4RR+RxNso7ptyGnpzo30BaEkh1EhVV0QoEu8QwFzgb5+lg6urR1bK6I1Zj8e9xsApeDK/tLLIlyy3uMy36UXw8k+fA19zrnWV9TjaTY9y4EMrm4zGkeAj0RgBAkoomBAclG6S6OtQx+YRgY6LDC9wNPCrSzTJOhyFeuMchYaGcK4XgK4zXapkPYSSzHsHrjAByDkrIuQ7aIc+bAuFJOr5kh8Tul2YpO7MjIwHtUC/Aw/PyCVgI5IiBbgYzMg1ckdpwJiP4N132FUEL3weeBq4cHrXAe+PH81Pg9iBTxjOcow2BTKEIkKSC5ICbJkNYx/dWSBleI7ktq4H3a6UEiUYqD95pH9EWFM8SeI5IpAhxiSi1kxVH/xRDTIp+Gc61mnOwaSjjnrnzJ+yRYQch+Yp5aQTm5R0G7owf66HqHZi6bB8uHrj7v4/i9vFFQFFim3mfu7vybefIwn6If+keGeC5klNYyFAjeo0MbGYKVVSQgeNuwQqjYsYtV52/Bz1SYEYXTIf5sltj+K+SQndRSTgQsE9Is0d2HkAABAASURBVORr6KJ/2hBEafhARofu84ABs1LOiggZz8CLgNbRfJqVYbGxSbawor3d8H3w0Cwpxj/LfmcB1qBT0LlpCFxuF7JJmYngQtkFyKCxo1vTEtfCweBC7AXPuWQWN7NMO4ErImR+HnIfyrRTNci7/4QvZzMIHeeZjYODY+3MKZPubFgy15ZxVeAmdJ6REzIPnMRZo3gSahouzc6MkRuxfFASPJxYkGTu+9Z1ux4skDuydA3bdLSH6dzXTB3E4M++CxPghU3JuxeEjAs5M4ZBHPTkxQ0e2lDTgS4alYFtImL4oXFY31TLQFRDT8PXLXdmzBp6lliAbnxLOSdV6s2L+yGaCnLXOn3mR5HDGng2NQyxEYcpJfqFrKOIkN+fny7AAbtDD7+vjDmFWFtZVKaUdT6d5SvBrw+HG2PXxsp6xY4ufjf/1p/hGl83+vo3tZnS6cQh+DxnVXTaWmjHXtZbtn6Ik8aGVIP5nNLgx3p1aSDqIy7ow5jZ6WvbbfhOp18CfmMTzZtRC4cqXqRB2urj1rnH0G0Hd1BTchqyO29aFw0Cjl+/m/eEfN5kKCMXd2DBwaJeLMJWNioX4gEQOX/MbIi6v/nsTeh4h1YTKPGVbbz3LmwelK6ckioLjAHvBnja8YOVPF5Z+B1sfB/EXMXfjWPCd43fep3ZCcgpkTtmcFTZFyJCIeGbDX84tK0NOo0aiBIEORVolsHPZltw4OAN/ZzywGEfichKkXTgqw1+YEeYQr/9/bs+3pFnz7RJDRu43+XyrATeB2/QgZo/X768wFsdcvv9dr/JdkrQumD7ExuQGVtv3jDfV1TQZf/KSeDfkGHVvsE/nZPlYsBn2EfPWfO5CKKjBDgOlG07r/ie+T7wV/vDgm0E5pQC2lJDiQ3Y8wXfJq7tbwoNVNX2jaSNlaLhSqnQeqIZhiwrjFm6j/ebPK4kWjo+X1JWhr/D+BhnzxcOG1pH79L7x5V7Hzj9Q1cbu+53Dodu5IOFvNBAlFnoZ2jXKVT8gyNpVet3+jX8hYIO9i3QY0P/i64cZHcOgI+2jEMZ+2zvO1LubCyddRyhO/k5p6LT2RscUkpJOSUFxc8pQgW9pchq6KTD725Dy1eD7j7KRnzd2aje9w1+AjkOrdjrOA4V+J6mqohZYnMv56J5OkFrGrBdhyxTHTChFV/0D2nRXcce0A0TexR8s9asUqXzJXQ6VXAc8m9/DoAu+BE+cWfzbhMsgwMKyHowNh7Ye126FvN6PPQweTOFuKlVmtk8nYidjK18t23ffyx6+3HVwmbn+akjR4JUIOPGc5aTn2079CW3SSEp4vHseufYA7uXUsZB6AW/EldOCV1M8HwoIlTKNO6YG74bsiX0Pw85Sq7E3gxMUUewHd0maHTBAjFof/ScwfQy8hQE8nPKGZwPXmbyTka20KMuFLKdNjbGO/4uDjImNuGcYsT149tdb28fHGR/QHtC3zP3TN2CPpAfXDu2P6CfeG7k2JWcaj4O5G32F8Y4DE+/JG/MnBkfbTfDL/es3/56hYsq27TOzkENfTTqkqwP2yFbBkkrefQ2fmCg8bwBt1MOfFroqFMs0Ql+V/m3JXbG4AjqIssyWf6pnnguwHbyRtft49CVcpCvmn/TCZ/biVfBwZ15yopuBI6UEvF86OdlvbfWtGMH2+NODlkZWw76NuS2re3/DWO6dOoefQN+O/SbXHe5PMnyWU7zh0kh1ykhj6XOhRt5z31Tdl2lvuphLymlrMDvNvQOm6rkhokccX2/j/jesc3LywsxP6kwNlsP4vIhpH9T6oPc8/vvvwsk8GQ9Npn3kBgbVpknGOZNKsTe8+ss/ybnj+9X9Bf0CXgJ2hMxscuHwc/Pr8oYdJ6Lplk6sUHbGcytX/NonXYYiYjxG1ln8s/5fJE4fLlxoHS77dDN+uVPz8T5NPRjXQ6+sIN5rdhRyC1wpBTyAYZhrHvn844vdriKgD8EaAxOhQ265+eTzuOApGLPLP/p5MvlrGkq6DWP3OGDEPN3u93w8wX5sBW5HXToO6kQxxH2qdByb9rJLcGG9OWpDhzuaz7s77XMwE8yrwWdLMx9rtcrdG4yv4I3H3b2BggM244ZOzunFeJ4QoEfjL8fHx86Mb+O6HK+MYwP9p6eJ3iSEA97HTqw94EvOBfbNz0HSKko5aScM/nnaZSCDNM0Ifcs668zTznIj/uWwCG4OqBXNDk/YveUJFQJjiJffg4lmceM/jEnekKAELa44QsbdJznE/kCWRmfGvEi6AhfkADE3p7zOva2JfAnQdu6PgQydHvXfqyANngUG/mL7LPiSjmz9pvxv13mpdaKvy/oFb+/34FPgoJsyxOHLU/k3AtlVKLsSML3XmT91dqV8q51IxdxSJCQviHQQSy/vb+jV3Jd0IHOmdtOfa0zqb9pWVagpQI/1oWAiQhFhA5y4MH8qWGPpEBbIdsloS/bPoMsIgtQeZ58Pj3pl1/+RKxelPEBwyVgSs0qjP0+wPDaKqXMusd5rCuXqsh1zCE+7h/oo2tnbHtn/uHcXd0XPwr4vzHev7+t+v7t8adic23gTRwQfgwZc86SgucF9Xd8uWDDMzF9GXiX9Sr/H8CnS6JuRncza5NFO/mp9wP4KqnzaeTgd3zg4D1pmmZlYk/YPuBDEQrGIHHP0MzmT6HE+8CDbybkt69fzs/qrIM9/nVi2vrc0al8cZgzfkuUuW9jjN/XzOFUx98W3a67DnK5wGtdjz6wM5VJX38N/enPkwhvdcavCf3dWavB+bBnhn5B3603eEqUUEoCkx4/XwkeXnV9W/TN/y3HreN3h9qBXVjv4DpDb3/68xf9h//FSSfGPOHroZN8neaznCN66+Pe2qHff/+G/y2aT4G+MjZo+njvYshD90kpN+Fyap7DQSCnoghstS34/XXM97wOACH9J5nf1qT393XYoZO/GvHdqezEX0OX69J0Z+z7+LFqvQmLzAiYgF9kM9Ypyz4i9PwOLz++Aw8c7GL7Mzk6AXYoYSvbIcNP5sA6xQRvGR8t6tAx7ZW19obdcpLcK3rTxIv7RJcaCSxYL328Hfp4uynxXErXMzn1jE76gGnANTHkYqcm11mfEXy7wE3Bn+z/OQc8SK9fzirMQT2ffMde1+sy4rbD18fHLlQiGNL8VPT1z096fp1A1vDf+/Cl+0fTj9+v+PhduRwaOskauOGAnPRF//nvnantq9LpRT/e3uFtg8cuXztz4u8/vsN3V4qCzs56Pl/IXSf4OkHj0HLfsHumdFXmx1fGbtSkUVBOA1VKAY5GjuzwtujKOHnsGjoo6LHWrJBUgXNhOEKPV2y56jr80z7a9O3bdy3MVYyzN9Enk2sqsmVeEkVcEOQ7w0tKSQHfKTL3UFAfkVRLhXaHp0PeS7FPdOK04+fjGRQdA3VsInxPXO6XE9anjVcdxOfK+sbzgdZWTdg5kX8dr51ckVKWebwxH1hZb0mhzr+FnGuY0+denHkqJblZOUuQ0M/LvhIRo664kfXGb7/9IF4X9cFXoESNcpBHcg5sPGEbaMMnXbFZUW+84zMeww7y+sLc0OO4bXe0DmcJXXRsxn3fiaebplJ0IdYvjNuwrQj47wfEmoSBjgO4JWGnrv/xP73pX/8/EkOL7JOEqAquWHOWr8w9IZhpQw5cUkiCJVmM/vmceEATytBKhuDddhCcUQWUdGAgqtXRhXnoKLlRN0rvapROiQjgQyUHOpiUAj3AP03CLZVo/eMDbM4FvYUyPhgRMpy4fIf1UY8YwxaQ/KNd6AIw/KHJY6vXD4/5XBuw7lvIx4U4DhP+5Nt+s6Nrc5lSMQpBFryN0nkOyqjWjlIPnKGhPPMTEeAuSgp0leSLJuKFoIJGQmbTRRR1Gpw7D3AgvhrzPd9HMTIXEKRIAq1QrBomxk2UfirzEwYAMxVKQP6sE5cVzm3URxjGb4/CK/1EwRglK1MirOA+iJlBC2dl/PtiZ9PnBaweeCNx5/mAQ9N1+QRSBG2Rfr6Ou/k0rA2zE4g7inSdjfgQ9kDBOwY81KhsSL/j3HY0v4MSPMargd/0RkGxAw+sPWAQxxV6XDaAjT5xCl8ZjGrNDG4FZ6zyc/mpB/myPqSdCHIxD/onXN2MhsRHETEKXxAcH/nbPNEihYYdMt5aSxm0JugX3g3jxfaO47k9IoAPhZnVP10R6KLDz66VgW9jouEJZfvkyXhMxz0OHGtHp8brsqM7t7sMOQwEcEQo5awErcSz6dda0EmlZOVMexKQjzJI8WUcO5PQjcWs8R/D7kLkh+LtPxuLZZdGGy2fn4D/g6DowqyKVKCRB/4duAM7b0zsHwUfQEbLl1I8+kfIMnixwaN2ZCwEsW2XMoxiE/OWeMz0iXj0gyt8adeDl0DejA0qtBPlwYP+6YoIRYRSziTvGCWB1LR3+4N5JWgBUUpZO7azHjYG542Zge2zop+FxZkHF9sKtWlcZmY8iL6CfvxRCoPONBV4K9BP6mTjhk839GIa9n9xmY+G7L4fps1GwQa9jVgyrBTYb6JUiu8TOKsO+pi3Db1u6Hmhn+us9w6N1hu22bQiw5DF8hg/5UDmiFCKJF87bevww330edCVEnpy+wr+lQ3lZv4R3rxG0BccbjeexiR78ybjIm1sxENGsKFQUkTocdlXmh79xWDj5zbaM/YppcpyL2zCWdf+rROXxb5phNA2TzmHUgYvfiEuyyNIuL99PqdELXwgl33b+oayIpLMSiY3OHbHC35mfozDtFdoNTP+adtEh2l66L5W9D9XJmOZPDNr4hk2kEcyLuOsyFBKwc8qvlBGm/Ebp+2zoWfTMC2/204DCD7Mg2FdxIW4w85+D3gXuuxMolxP8x+fsLzwaTmtt4VJ3MJGtukc+HZKIcMc9nc2ARoIWiP/I6P5r1PRzETEv3E51SpFqNEmeGo8HOg+JLmYF6qVUlJO6JPagxwFSvyyqBTLnfTHRQMowIcFeA7gI+IfzTQe8GV9mO9184Ja4CnokFKT2WBy28Z9dBz9Qys+vyOfdT6z4TtPRRMlZSmY7RyMwoXxYcZOlUmCSwZfwf7ny8RiegY+YcsyFtk5Z/zvwBzQkhQR8uVbwuc24nLwyEb0jh5rraq1GEQdOTZi0f5mnbmyM/tqxMWKLX7aY2GCusH3ih/4eUe3GboRAa4KP9MoKSdFAgtxPCZBTISChU8g14aPLsPGxDf3leIcYLrGlZM7mvekzmzRKHZ07A2VjdhcWXDdRz5bZH03+7uNSklM1Kapov+khN90/GCFX+c/kA1/9Fhv/jfwuASkMvqB24fO6ON+fs8po2cWWsgjM+JKJezZybUNiq6gA08RMfp7LF3Bfb2usmwH+SrDVyGujG/4YOAOj27wmeBrpxyiWiv6OeHP01zVWqe+c2+KCKj4/WDx+y4fXDV8l2p0XikTMAm+dlkvpmt8KSXqQyc2i+Z5xk7TgFnIiXc2lDzZ9yac82x23mej/LEwfMHxAAAQAElEQVSZfQLnPPpaPwnbwTUCw0eTVvpf2WnwRuvbjw82J65jAeeNwxubDgs6sE8NeenVGUOETz0muo38eaDHjZamAt3L5aQzh2JPT2d0flKKPORuti9+wFDAhs6ivW1i30UzhxoJ4b0RZv5/jkkbfr6iQ/00Inq2Hu4sbIYfQLGDM0PTh7wnFluVOdCdvG29ZexUiY07vn6/rSyoKPgbXYb49sVaJ+jPxN4sx2+pWTlnQQrs1s2uhcXvnUPv948bcojY7Gxo3Ie9/ad3T/AfSSysNzZrN00INWMj28tIVmLsIL5SyugFOrW6Wo/818F3wNuiDTjrdsa2Exuf1u8ErO29M846Nw0bMPmXFQEWv68odEHGHf+kStaz9VKRxXhyTkOFqBhbBLIWnbDPTK6qU5V5F9ey3PXxgY7Qn/0xpSyXjM9ndBIQNd4VWit2sW4ruqcrm2zIjg+1vuLn+AJ54mDTbZoLzV0R0omNp8ulcq9asINx2FenOqlSTsTKKEP+WY67O359cwH3ip/23pAhsblzkQ8NzuezSp2hEfhgx5cb9IUOqMKKXY1vCv3EU6d6ZsG7sqj/YOPpOjbhgMLHHD/W2emUdYIHQEePO/Le8Tn/JsEdHdm3T9j3Cxs3KQS9NuSrtWii3zxPmrn7OYhZx7dlMD7nDsfH5emEzFk5xxhfpqlqRv7z+UTMPHGocJFhQzH0cGUzZSG/zvNJp08/N2xhrmocKYMdnSMJPEv2HdN4ejppniu0Qisbce/vP5iz9uEPCzac4XOezsBckMMbNzdi/0MrufZgTGvEek7S0+WsV//m4etZl6dJzy/P9JnZHNqH74rrNPgvOrGZeOIAY8b25s+2j4ghj/HeicWIRP8q97EuG/a5jYMz4od+85wVwNgPxWU9V2L7+fmk119O+vJ1QkdZhY3x+ZTQIfASdj8ouxr2tL7u2GtBb4v/LBlx7PGp0yYlWT7HVecQOkFgI/5u6HnFN9rI14ecK2fie0bnluUOHvPv3yz0RvWP7/cxNoTy0Lv43vD7jbHZZE7npAl5gvr39w/y/TZy9owdn56e4KERczdy7gf3Bd3f5Vy8MYaLXGkcLqZ/wufqVIb+n15Osp4bm5JCFsOKa2x+Y2/rdYbnBRs7Hx7ME3Iq6Gwmbuax6eiNx9cvT9j6po/rB7xdyV+3kdtuHM7bSY6Rd3aVUmR+HR+IMuLXbSklbPHMQcXz4Mvx7TmNac/mgzyDadFR0x3dXhlLv/1+07ffrpQbG/1X+aDujUPc6/WunXVlYIuX14sef24Vv3t90svrqyJJYw7CIbB+Xp6Hjk094ePOK6tM7wadxXZk3uOYV3Ql8OZRMmPuMvT9wUbmin943PNvrIZCE7nXOn9/X/Tjmw+1njWTMyICqgcbqjt3W1qyDlzcZ8Y+Z4rtZIADWVpryL7K9lyZf9l3fFh2kCI3xlUfgnwwrmzMNz3+2VbG5ZzYiL2dGNyZG+zY74p+Pjg0MfzH+3XE3TTN8m+jfvnyRaa7e35Fbr2RL3/8+KG3Hz5ICex+US1VG/5wvd7ou8oxsbOmFjK7WLyUksaFAmbnBmL6RD50rjmfz4OG4VxO+NflclJEYP8vlGds9igv5IdaJ2zRtDP2Xf3DIre7nAcfefSmzNhR4Ol8ftI8A4uhFnKt6Xec7MR4MUN/Je/P8OJ6SOnB/1135DzR/ssvL/AgWdcjX3AYIGErfEO9SL7r84IGFeo4yZCHXHW+ZJ2Q5cymt33h27cr7XDAHKeUadhvhs4JX17Ji3fyiH/4pdNumtfruxZ4KcRIrRU9Fz1xaO4foDHftu0duWwT69e6sZ94/MspD3+7QPtyuWCnmTGhj3nCNFWkCPR3qMGvfIVoTzKtGf2c8LcF3B6fvn//Nvgu6HVmbM/cV2LgStwdzA0e8yHyJErsvevALoWxnVdFxODDcs4j93ZVzx/mQpu4huLAL3g7Uc46yA0LctuHrQ/Px72HkMAl7JciaZ4KeCulMO4c5JcV+91lvVk/r6/Penq66MI66Au5yMUb7BrjtuXeBIuDh4gYOBbi9cfbGzhWJQ48Ls9Zl/GndSdy20W2U6aT9yAO8mNKRe8fi+7MayKyaqmCPWTpHGp9x3Z3TdgtgBOXdcNNOWffiJmmG/Oitx9XOU8txJD5f/94H/5s/7bdT+cT8s6PudCIafP/0Jttafr2AdvKerNf2K4rJ2iwO8awacqyLzq3e245YYvL5azXLy+MuU96fr7o22+Lvv+2wVPodgvG4IZsuzr54tu3d63kEvtFSok50TFkQHXoq+nb9+/A3ocNLM+P7x/6/v2d8qYbOZOUpSB+Xl4vmon7xmFeYAsr7BsHMy6WYSJH2l9zTvBb0PtJzy9ndBZK0E0pkKfq8sTcAh+9M4czX+5nv7e/GM8Vu3gO5rx44+DrRm5a74FvNTV8VPAyxjjU2Dr8f/umHSZ5xYR8h7hLtkco9PrySgyVUWbi1XqQEi0hMT8SV2dc3ch7nfjlFf5Pulxm/PCslJMikp6IxeeXi56fz5rmWTt5tXfo0SGlJJcI4wyVUmXe3sjJB7na8DP5AtDxiQjk6WNsf3u76+N903o/iIWDukUWwL7g/a+E3hKHB1+/hlLclND9XGdZb6YpeL8xf7K+xNU4ELJNvn9/U2sDlWuNUqRNoSreD943ZFjhtVC/jCLYT5lmPrDIN7Izj6Ea+cCFvN1AtPgzTycFOjydi3759UX+4bzbe0Me8ON7w3dZc/a+SdhtZb65bncZn7hsC5e752T4A+jxWYGHGHcAwKUY2xv9O7Z2zEx1ksfFUiaNuIAH06nkxo6eSq6a5h3ZiQf8Z7k1Xc0TB6cXcsrlKesMv863ntPnnGSGEjfjw40lV+AL3/Fvz4POYyyYwXmgr4wugntw78I8kpKic/vURaLSet4Zqxt5tiNYa13v7+/aiMWIoC99Qgpgv2Bbx3FH3s7ekMBjdPL1OV4BSvwVLYw1f//bu64c8rq5TKHMoXMkyb729n3TtobMQ293Xc5dF+KWZvS26u+MZf/tf9f0Hb20gj/RtyOv86dzUEbvKSWZZ1EvrohA9kaeuFIWIQp5t6ODAtyhlEMRSY6hhtMhLs87ufCqnYlNwxdAo07HNw6bGzGhkAzX3fBZ1lVK0PKrxw1AkPOmzkHm2L9ifIE1VfbM7DdPT2fgDe2CLdKB7ZH3SXp+ycp15170+gvlS2WNWGRdTXMAJ9UpI0OVL/OC+pHNHIWEPHwppVAEvEriJsMdzCE9f2u8BIY3TMkZXkLcZHgBnMaDFBHgSYO28Gd9Xg8dS4t/wJPS8TlRjNcUT4wf01wGdETInPmro887fmAePOZa5zQrZak1wKHtd57gF1vSqdP5zth8Zo7w/PxE7JzgNQtQrWMOc1epWTPjyxm6J/JVZf4iroX5hH1jJm8PnmrVfOr6t3990//l/7zpHV+EbQ2zZoGnyj5U6J9RiPveyW+EglxW5iAMmfhGg7/h9fjTgR522b8NP3Ifus3DtzpwjdLhFz10KSKplKqSM762aQOhx3d9Xj/l15C9D704T14Zt1fm2dZHR1eGA4VSkqwL11mHjt3jkHBZ+XKdeXc/wVcAnZA16NcagPBUasE3C+P9ro2zCfcz7pn1ovWWeWkg7Cbi/vTNyIc6NU1VEWCluB9gjNXIxVlBh+igDb9+jgilFMR7k9cMo04a+vEzj5Za9o+ddcIx8hA6gE3Tt54aPJiG7wMO4yX4WVmncgMZWIwsAqZ49qfBiO/I6tso4xmYRAlqkAdBePALNyOFGxAGygweKXTqeIyLuP9zCQ3yA0fE47kDP/CDs8E4yPQoEmT/qTzgXbeTgR0cHSkttGU5MJRx/SwRIJRwvqbOv4hQTnmUgDavcpEv88kdVlA0D5+fiADGMoGByZHp7liLaqUkgU7jzrPrIAP+9OjDS8OzzNvP0swcuIe8Ai/8H+DjkVo+ZsA6YuAXJSJoSkqRlTL3RJ8BIw26mTv1fMN36MAhTDPoRVe+pQPjW62uh8IfH/Nkfnx3iaBXCDxSBA/SH3e3O7GnIOFYVy6A+J2bxhUwBiHWITJLmYbkBjs2zsnchulGIb6CImVwlRQQ5AOPjO/Uh4IEaFijezy7LikzWCb/NBdK9wDSRb357ML3bB9xhSxAR++CR/Ptu4Dx884iyCawTjY2nAW/9JB1WUoSqBV+AT5oiAilVJQiqZRplIhQAoZmCR4EHetGsrToJzLVPCObPe+AoIsHkz4Eo5aJgP1VXKBTRBjNKA/xuw54Q5iRBAWOz66DSnzy1/D5ZjgqfEjD+K6cAz7z4LHDWwfWto9ItCVFQAv6rrdOMp0aLw+YMEn61wGXkAFwpSTqaIP6gY9JoYiQ+4gr8Tw6qo/6jl//LIN36rsL9aZX0WXOVRnagsd9TLhDOZluHqgi0niXTKdDy08UZDXfEa6n4FsdHA3c1qlloQlAPjwEeAwPBo2r93ErHMhVDuZMzCq0vg/aOi+du23c8aNGf1xYoFfQMwKaoDCMqLHtARtiRoSsf9tCGCxQHN0FmN1bD9uCJScpgURN7bMzYsl6BIXcx+VgQetJpQBNIc1MCGFbPy/z4IXWwux/ZyMyG4jSge3R3G34kf+vxs12i6xU0DsT7W5nV1ajfmWzyveNxfbBRN4/DVmIh8og3/asYw/kS5DNFPEciBTwy3uEqFHAcEpFBdtK1MFzKClBJ3i3mGF6KLJR+mdx95TSwDkYfjDPY0j0tz15GB/b0HjsL96AKCgDFmUcgwdk94sH9wOfOpDNOkrUR4R24n9lQmT6xh3gP8i/KeATirU0dIwMg2cN3YgrImS8isItC1DursIzYud1kzePC5NXD/iwpTJ8C1D0IGRKqA8sdPqs8wtlx24HE2nhAIaZpjJgAnhcEToASYN3lCT728Ggb7l25HEeS6koYdvWrEdsClsHE9kASSbOGkrL2W0dPA2fM76miAdsylkJ4rUW1cLEC6Uan+A9IoE7qZQJxps0/KrrOA5w7bDUaYdngR/6IZ69CUe+Nt1tW9lEXQYcbIx+velxIVoC/4NOKCIk9LDbduDP8A4L8hV0DgIo0OVB7vZPUAcdU+KbeG3g8TDSeyiTV2zXho/RTRn5EEuRVmiIq8H7Bk/tj3fjiQgd5NTj2IHpo/2AjwZOKUSzHldiMrvKm2Fuj5RUOfSHzIDJ8KTPa+R951uYS+hlY4J6Z/G6MWnukKk1jwmiOwIilx5ZAmfChw6UlTj4EZdlK/hgBk/HB5JCYp6QoGfbzXNVRXbXZ5jN4AliLlKIboAeQ6aIppyyPFkEPf7QqU9KqYCRHty9gJ5YgHtyGylGu2UVslhWuiulJrH4L/h9RviIrIigLsDZ5DyYIuQJ/EZeOchnMKwGjsB2JzZtKj6HN6nhyx1dT2WyC4xCelSjzjhadDUWgQn5lJMKcXJ09zyU0E+i7iFPZ5K+yXEBCdn+gKnk0ePfYgAAEABJREFUrM7LQfznQEPgS7A6sQGQS1WnrivRV1qZ4Hd8uXUp51AmX0bOsENFkg6UtrfGe0ggmTiUysAFODux3LANjRKEI+jveMqTEnpKKcl4Nw59dvKT85j7TWw8AS7QgvJnPO+8N9WalVMSxHjv2k0DvVAx9B3wrpAmFr2QU0YfvrvklJSzSya3VXjSuII+GxsWCzl/YYHVIZ6QReQz6/wgL2bGgAOH9J9AnNGTc3GDzoH9PH558zanLtM5w/8TC8us0Am/yTmjy8amAnHWpFIm5TRBGwTAoEJFPJ4d7ysHco5X02so4YB+H0BSAs68hfJ4DiX6zmxsBRuj0sKiE+9QpF3z2JRqavR1/2y7JMSG5wbOhvIjRP+g/2ET8UI7i/dOafjohG9Nc6WtyXIU9ABLbLI0fXx8KIFTGLhg14xuH/xlOWaenp7UAN6xb7dOIWYeegp8TMOWlbieJ2ItJSXjYMCIlJCj6WCsPXaww2vKkv3CG5SWy7/xkjgELcioJK6dcGzIIp2mWXOdVIvk/7rh8nSSdbCDDNJ6mp9V0kw8dZmRY+3ESKN/UsYudw47rxw6rfh+Qj7/tkNCn0GMRwQ0An1AlNzjsaDgY4azjP6/pELWV1JAbCeW77ddqAEehU0qm7XPSjGx8JUCO14uJzZu7Q9Ff//tO7LfZFp88enK6BVGdRyLdhbKB/pwne1S0Z8i4H9Tx57eIL1er4AnhRI0GrTT4x24EI/k8AZsY1xUJJnvlXnTx8eVjf43NZJxJX7myTx2bH3XSo7e2Dxu5AI6KOh3v3fy/gpPDazG29kMu+PnOzLsOnEYUz8X/N7sSPSZsAvmpc8Omq4IOOqPvuZf8NzxFT5qKM18WWYxa0Sd6AIIEEz4jMi3IFBOlTXRs+7LDZohRFOpsw54JcVBqzHuHloZb+yLAbslZcaHrIONgD5yVChH0lyqJnJMCmljI6lAq+3oEJgPNrH91yhwHFXmRzQpAZizlItgpSvlhlwbd4Ebnm6WDQCSRSho83eCT8eGdIC7QjODZEbfxuf56ca43hBkQs6Jevfq2M3qaoeUicOO3uzXjkNxLUvTQY7a6ZsCmtRFhDL+w01CtwcxtePXTpnHkYCHFw55n4jViEBHu1Y2qp9fZnw1KyIQoAAXlF2ICz7imxyY4TnnUK1JKSUF/5zHzV/DdrCnnNy3o7KO7A3b+C4F44Nzrn/LcydGNgy1koMbuSki1Mg9HT8Udn88N/pAI6omcqqU8MsFnKGSq1LKxMBBP6mWCd7P6PgiwymEL7ThB44Pb5CZpsCRc1atE3CSeYoI7gG+kK8FXVBFXdfr6xd9+frKxvrJTaNYhtt9QTcNXixxAJsHH1IfdbaJf4ttxT7uVGpFhgTdTHsbcmzMCYRjzsiW0GVGb09PL/B8IFcbpWNwl4s3Ls+zfH35+qxI0vX2ofcfdzlOhVwpCrqvOsifwXtGR0LnUpATDj3kzsrkrpmNczGfOBhLO/oWfJcq1cm22wd8jNyHfBGyrXw4se+HCn5ofs2X5xwR2AOcJ/zDY8ABTEbH8zwBK2Xyu589f5qmig7QxVyRc1dDPsvy/DxpYvMaVKPeuMWVoRWMsYApp4IkSXcON8WTfNHhfDrRlgaPHV/KOek0n3SQ644D+vTLucr+uTEf95+B9HPQ//J01tdfnvXy5UkJOqBTROjb9x/YKaiTEv7+5csX3rO8luwp4w9PikRbWDcLak4KZaXIKsxzyikU2HZjg/nOARDBoJqBSIK3LOcMy4WagOsS+p+mzOHcWf7ToTP6acSC46Cgvzt4AlsaZp7zsP0bB8Mr85dOzmjkqozc7xzMLRyaSQk9Zw2bkJNTlnxAkNGnZS8mLF/JX5qmedz9ZRubo2a8Dc7IQbUWYIpKKQZRRhbzmHPGHgu6P5RSpiTyyYp/c7iBTMPX5qpSBS++J+yyA9fUOPzyAdsJvy7IuDPW7M6ZaVKuE32wmf/kKfnrzuGpi2iHyuDBtrZPWS8exzK8lVwk+G3kop05iA9Z7S8/x7HQpBQnDuJ2xqtVdSrkjTIOdV9eZ71+eaa8YOuuA50ujAfX6wfyZvg/AV81o89aM/1O2C4jxyGQ6unlGbmybI+CXkwfFZoddXjKedKNcXqDrx3cO3EiFB2BcdSA6drIh713Bf8aY/5BniQ1qGI30xRwC7mn1lk5J3iaoClZBx7rQkne+9C4ApxZuLxQx4DbWW+/vX3ox483qTdi7VCQ4Cv5yTagErx5yPiQE8PhdyfGi1++flWKkNdxK/5oPlfmJl30SiElZFch7ybwghs5O3LToMBuO2PxsSVN6OH1ywn93fRf/e+y/sN/OenXP6G7fOgD/105APr2+w90xZgaBdli4MvodL09ab3N+NhBWdWRgWqeNzme/vLnV/35T5P+5S8XzVNTSVkFgOhdmFrv36Xf/v4D229qxNehm7JFjKyA91BXMMfLqrydVVNmTJd29ojU0+Dp999+jB8iWDjw9W+qT3OS/8/e19dnOU//F//yJ319edKZ+i8vZ+2Mc4Dq97/dsIUDSirky+fXs8R8JphnTuQMkbtO5K2JtTTpXvNl0zSFXsH7H/4DOP8k8F/0wrhd4NeyCfl95xxG5ynr+elCfqljbnm+TIroGv6Dr/geyECVPF92TkrY7cT67QnYF8b/X/901tPTWV+JgwtxWdFhJd/IV0gL/vOv//ab3hh3fnzTiP2OboO2Di+Jh5QSfiJoUziE/frLWZl8saIHzxNuzLMX/Od0zro8zcO2K7E/IXtH98u96a//+vvQVROII+lcZoUHtrbqDL9fv551ytjUc68mbDrpv/4/SH//+A6Poa4T9p7onYShx29+NmIpR5YYF2DZ1brBx+/f3+S5f2ubaFQw7m3MEXM6yXx3H9LSd2esJPw01azXpye9MmZ9+dr1p19P2CXrNBdor/rt+zfw3sS0TDu83VlrvH3ceX/EeMpZjfpSqmo9KaWig1jfyQnmyzkHEL18PbDFpJSTTuekwtonEMdlZ12wrFf6LRL8alwN3gL/3XUwH+wMfjsx9/79ro+3K6IF7VWeo7/ie/6BD3f7/bd33W4dXLsC57D9n7GLsMWBEJncbJooUsJfK++JPBvBK6Xgy/a1zPzYPiCuFVsb/sBet9sNf3mn3OS8kVIMOo4dmNU8V+VU1PHN6+2OP+zoJetyeZLb3f/H9xvtTXTVuExcMR791ZD1dJo1nyadKIEH4I7gOsA1y+OMoqkRY9b9dLbeBd3QX379RSePN8gEGnJjMD6c9fa267/7bw797W9iLdF04Lx5koy/IrNZiAjt6HpBzwt2XvGbHaM39NYx5gG9O/sL99sCzt0hrgm7Y1JVYuKZuDtPkwqC5cjI2BEnIWeSwO1xbPH6vvHupkPyvPJOjtzxx4aQg07r+BrFfmr6CHm4bhc6EPmu63rb5NjbyMsHMLAHPXE1bH+oIV9lHJjR30QuQR3ozv6HnuDVdqvwbno/+wa9YVMZYPtzRJbI+a6379CsBOuZ/u7n+Ak6J95dF8y5unlF8R1dNTp00cEIAI5IylaWOv+aAh0k2pORct/cF3qel23ET7PPoquG/i1jgk6xrUBpDNygwAc8iohReB2fweB4kloHghKf777zOt78TNfx7K+f9Y/+bpUSjKeU9Y8C24PpGEp/wLq34MElqWOwRvkHvgcfj3f4QQUHiYIbfeJR0uOePhkyrAWl9tFOfUhyEVdEiA9P//iYl5/FuI3DrRHh2yijnUbXDE74wl+E/kdxH8SViw2bUkAnlNND7ojHc8FR6oTDl4Jj7vRt8pVyUs5ZOSW/QgnZaYIMePRHsWymZbq+iyuB28VAEdZvw6GbdnRlvhtBEhFASgn8LhEB+KP43cUA4a/P4jqXiFDQ77OaW1BE/38UcXW43nFCj1MHDghZbCo54HYW4EG3iKSIILCKJvQw16pKQpWTEwoNPNykfha0II1+Ugop50f/TrAIeqBDh12gfBSAgs6u/3k3Xx1muhXW6YXyGs+5lIGbR/S1D35qLdqYmB7AiGsnoazMIDeSXHMdwJ07NwXt/nS+Bm7u/uDCOsDhyawH+p1n85DgLaWsCHqCgM/gPaUkl4gYbX6u6GViUVLwiQjLDN8QOrCpabhvJ/D93qkXg4cIftM2L6XQh+RiWPdPg3YoQUNcDUDXS6Zp3EYipZxVclArz4+wXWPQaiTQNmTK9l9wG08GNlLI/JZaZJ59H/WfdIzI7S4BrH7W63F1bOinCOsgBn8WscNfLllB/QB5sCd3j4C/kEJJvuwzvPiRAuBo4/GfPnQZb9ZDRCjnR1/bVbzHoENfSRExfGGaZ6WUZPq4D7aiTcGdUQiYg6RtG69j87opIsBrnkMF3yo1aSceVuzf8BkX28ZqeLSXAZetR/omygNG44pAEJ7+uU6PKhkPTerg9bP92e8pJwU812kaMpRaB0+KkOEsS0Wv3ojY8GvLMOpFOzq3LyX3p9/+Kd/OYHkgh2P4URhVITb4pl8ETA3VdUXw7A/FuDYG293yg8v3nXjaed9Y6D1KQ0fos6PmP0pX8K9DY8hnvmDcfO70t74R5mEbYCKCZwr3nBJNbZSIGLIPvxwDt/RTJnFFJNoTNshKKTRsjKxSEm9q5JjmShixLKUGsOBnYEbtcjlYnB9sKjr2ckwCgvogVrqst52J/YFDm2dPCt1HXMZn3dtehdiZsNf8099oD4pzon07JSkilLFb8Kzo491+QTUTxSovJKapyLAPnvuQbWIxZfmlgZF2+Ie4+6JS+bKI5tV342terO4H/As5srpzCzRN174REQOPuFrrfPMBfUdfFZ8Xk2SXzMTDPJvOfuwqpcBTUUSolkknVm0Ti6vGxufBeOGcOyaTbDqAkcn/TC4qflTBH+e54NMF2iIv7Uw8D+oL+Do6b6MkcCPeWBBv+Epgy1pnVXRs3r3J1RC0UwTP8sXdtKc5sYipChYUicWVS9A2YEHKx9DQT6pThbcsIVxEIFeG5goP0h94JQUGiQj4nnU+nzUhh33Yi5zHJmqHtwy+iW4hX+bP9yEL+FsTtjgG3YIO7TMVPLWcIJ91sKATY4HhPEk3/gP7HfjdYb3i0/bDfd/UOeSyHmYWCycXFrnjji2Me2OcW5mwf3ywiw/0PGXN0yTjQ53ovUMz4IUFi5I2JvyjEOcdv6FFOWVkqprnqlz0eQU4uu4scLygaTBrfTxdLgM25wz8rI4/deTV5wU1Cf2FgjYxNu8sujfKzri0gfPQ6XQaftDhV5SIGH0s54EObLfGl2NMXI67iBCkdL2ysKKP6ZealRj7Cj5caxVdBFnwzyrwZ/x3Nl/Nu3VmWI/vXrC7LVIoA+d2F/uyaYlrJg6tp4hQLVUN4gd2GfJC6GBjwfYBFHosqFlgu++y3hh7FxZfDVZCif4N3Q296HH5fQfXga39XD6VDgmN4i/3dl9omVf3jAiF45p8Zh/f8FQfaO0AABAASURBVI+NTfllvaPfG7ZadcE+M3GRAs3ax8h1Gwu9nCfsdcafT8MHVhaAK75g24FWC5u+N3Tr54gk2yJAYjuYxw4DxyFZf23wR4WCf1JE6HEZ6vEUSehWakP2Nuy+sAhcGXsnbPX8fNLz83nEUccPO7yGEjzCJxuW/1/O/qxHkmZb08PetczcPSIys6q+ffo0WxSlKwK60ADo//8CEeAAkE2hG9CFAAFU9x6+GjIzInww0/NaZH57n2ZDF/QMC3c3W7bmtWzKrHL/YI5pOYOXzIJ9O/g07nzz6cT/otO5yPY9ERtUytfKQcb1evejkv69/5231pscNzc2ox1D3pA37A82VrwhvY7NAEGr6Z0DR/d3vrmho1+vb8R21x2/2jiQnBhjJnwF9tD/TfYByA2/jwhFFOqAZ+PmRp+VWO3Qtx819Lhhhw16ocKmzAsHel3Xa9M8F2UKPu9qI08H+WjSE3p7ekZm4h8O4e8mL7gbOpRCEp3I/wc5WuR158ZpKrQEw0GR80QW61IfevRd6G8G/4z/nLFBRcYG7Ds5uw+4Ok3UswkRk3LItMPjTOemUmLwaprW64ZM5gn3RCcb/Dn3G09FL33kgQ6Pl8sJHBO5ILlX8M9aWMxbXnE1ckFGRS+LquewzI8X5F7wj8Lmqw+9d5LcDbvYLxWS88CMPQpjGczBK5VuAF/4jp+J4kM2/7Xjvt+HzPO8KAIIihSMDU0bvpoY4eX5WS9fLvA2KVJcBzo5sMsuz4mGTemjXmnLMQ8PpdzXPJj30+ks+1vHlt+/v6lL7qHH1Ue+uOMb5uvO4f4d39zJ0bXOI2Yzyd/YOCLxgTMHAGzovTzDhxTU9dbUKHd8zMhdt7BBuRH7zjUNgs43tj9DuwI7+i+8GpvKEdLCuH46T6r2FSqS2ActtLGxQpW5zPlcsVOIJt2Gzm/cHzF2WpaheykHT5DTvEwSfcVlXUxzJRY24IoCJB5XrI/gYK8zzhk0yG/TVAfMRF6P2KXAh9Y3fOkuQkfeFIrs4HBBw8R2x6YrG7G9S8bjfDBNE3xXxgz8GD+JTPqEzIvhImK0b+jZJUvynuj2rOeXM7mpEBMLm9Mn+hR1Oh2M05UxfaJEhOyv9kdZ6RS8HDjBQqij9Md7B2+lTIp41F/Y+D7j/yfGwgXdhR4/+uOiJzESbOv3VomZNnzSNrSIghfIEVsbtluwg21xFehp6sTZStuNON7w0RXfOPRG7nJ+Mol5rshXlcybHEcV+wod1nJSyUUJooqMKznOufHGIU7HvyIeMhtHMw8KP/6vCtwL0D/qBxTwO+uSdw6VMgM/XmT93fClG/itC8P94DAzwk9olT7m+XZ7Vymb6ix5Tij8IvCVjXH4zvxz3a741h2YhlydUtHLTO54Ru9Vwc8nM419i+NoMo+Cju992Epa8YU7B+rOK6abmYAEjNAbxR/YH5aI14P+x/DxUNAICA3u47zlnODcEBGKCA5FvsDHDFBRpDQxRs9zxVYH9UWW/caG58rBzQ6NCPcTMixa5gX77cOmjbljcNjz+pMcAj2hgwdxAQP/5JA7+pzqhB+/0JQSdo0POe7o6kZ7MLZKhxr5qGuT/4ro8jShv8BfNsYVYoa5ZahIMo5UJ/8c0F+ZN6zkePMq5iKjhNT50XiPofeDtdbOAdrOXCcU4OnDT+1PdaroDrzQtg+6VPsg8tivAviFuJjnGZtsct5yfnO9bdew1zTN6O2sOlVFhJJB+ETOq6XKfcUVETqI/Y6uHN8vLy/Y4hs54aZfP19V8XHbqeHbT2zge/5kfOfThfXMMwdUz9qPQwdztZKTvv/ug8gc/d+ZL/34/osN+HdZ9IDemRx6YnxC3ZrIpefLoufnC+PHEzwC1puu41/TaJgOvjngbRzYHOg1GeueOYi7sNk/c5BWGcPSiMCLGPR7he4VmzX0eNfG+HQcu5HqzPgigM7n85BpHLbjCxt2ut2IfQ50dvRgOUMBxsenWY/zJNHXfmHdN3Qhrsv5aeAqJYZfACIxp4BxaIYy6yjimsBxIpdN86ypVnS2M3fYaBF2nmUd34jxdkgDPX63ciBUGNeFbdjaGPWOHY/JAZ0T483CfOA2/NU8d8aAmxyr65jzvsu+fgLGtF0W1kgrPv6pN8Nanmla4OHAjodNNfjyV5CHPv3W45AYh8bYgh+K/Lty0FTrxBiw6//0f/4nPTPHxKy6nEJfv0xKlPJOPlMYmzR4wX6OjVImRaQEzI25qH/J7hcHW7//7ZcqcvtQC1cll+zwtEGjKDLAmbrfr5S76izmJxedllkrdry977ozj7ZbJOtecfXehl/8+rWJbuiouVYxYpHHPz7H8MOvX2YF/BqHbcvjA4IH81UZdz0Hcdv5POtf/fNZI28gw5cvX+R/mWRhvrCgg5evM7EWyCMV5C1ZVZChFCm4r8x7f/18h14Iy6viSxNzZvFaSqKvSX6fqlTx9zo1JfMB84ZbYGsA6fnEeJlU3pDd9ZNhoVHdD3zGMRMzpxF/CzxMkCvoYtM0z8Purb/pcC4K4wzogIDnCN75+FDOa7qdMaqC+Iwda5nha4LvoiETsPYn71Vs5Gn7SGZVxVCd/JhRsKU0L5PO+MrpUrBrVdKvZNX3v+36j//h0P/7//OmK/l1uZzR36KSqRIpnAFbnyQriLy9Q6MjMB9q4lGCVvB9+fpF45eBvjyRD1ZtzPU0rpDhByO8J7C4MOPtNPQ9np9OemH95fz0hG4jQnz0Rk77zvi7wdtBbtjIGR7L3lgH3ckn5sfz/Dt2fX+/k5MOfXk5S9EpfIIiDfkFA86bjdw5oZ+FfO5SMum3aiV/reB0nbp9lo6g4Xt8LIPbTuTTUfH5xb75jbHyzkGj0JEcp6uwNTjGO4Dcjariy/MS6Fdmhy8psyCrdVR4R+d8i/mEyDkiZmzfs8eCp/OwocdF+23BAc7klwu6q/iHZTNtqYBPjyJfnWfj736Bnob9M0wraJPcYvmcnwxkGwvawZgc4daQkMttn8Uw1H6+yu+OS9timZfhR9f7m/7d//yuv/0lxZatcGX8n17F3WLQtnx31hcbSXeaqiZykccfDyW+B3xOcx02TGxl/yklZL+pVdBJ2VccLwMrL5EhGBrrhZl4cz/Lt7K2NZ2OfSMCOxT9/aKPUp24sY8c+Lr9a1032f9GHb6z44M7cWt8j74p22KeC3wEzxJsqmSqkhemWnkOJTxP2L+SsCEtX8ZhVgEhplOlFIUrwq0C32cJnkO+MgIdoadpkuVy3bAQ9X6OlGb0tSwTuimq6NT1NrLH0+AlDIRPhuWlc+vNzYyRB+PegFCFqQlbFPCJKyKA1uN6gEgRwQKTUdSS6OPiGXxq3A9G18/Seecjlw/IcTsYhZs7yFglUOo/d3VgHqWD47M8ICNiMBwZCPJoO5hUH8chlwfNAHcMJU8oxYopWfS43MZTaMBEhBJcmTne0dHAi1fJl/EhGrihRUWE8SQy8/LxiQgVGxScxlOyKAL+yAuNZLbj4S7m78ChYFXGCQhwoi/9hwHgQSIXN9qbYEvhL3MEI50SAiZCviJiwA28RurKLur8IHgGz9ANvMPLIEafiFC6lESXqc8rIgAJHLSMe0GmfyyZOeoxDzx26LRhn8xAhiJfhvHdvLoI50MFwGmUhuCjHiD7gn1mh3cXwTvV8N1lGk5En7AKMblr+GCTdVJqh3eNUryYJNhKpgyXJRUsNEqVkgW7S4TkoEx4rbWM+kr7Z3H9TiIwvQiAP8qQnz7iolYlH3JGdOTfKQctGjyLCbX5PoaN+6g70L8BjC4z/YgMB/I9hA1wFxgt4A3xA2ApqZqpKYtKpDr4OnpL6oDQ5/Vp98mylzL6uO2zfiMT3xkwdxIZLkjQa5SVTUrW19oYuEHP4FxJ1qlSUhFBAQvyZRZ0NvlFuB4l1EmapUyqJDkahsks48agano7A7h12GlxH8MYT0XGLIX+XeZn+IEbw18uAc4y/NJV7rvCv/G5NPRY4Af2tOMvniAclotEbVx41+C12KBG91EAVWaMtsyUcbvJ+FYGI9OZ6sQAMv0B4zrDzvMkWNbOaGZruW9BjoiikAu2adKQDdwNRz/g0wVzjX4N/vxunTRX0nNhEV4/bFYg0MHRrC9caWcj4KDPA75rRwDbPiKQIxURLMj3MYlp0KLbqIO8Goubnb6C0YETphvCJH264JVY7NiPKoOIauInVWoiQ1GBF8MO3ZKrDWf85rsjW82ihUF2WWYGnkeJCDmeJjY/G5u/B/xaXzs+26CnjyujYPuQcZnvBp+QQI5GnDziyG0doqCEt6AkJZC7qJTAT2d5sHO7QtSn+Mb0IfdrvVEdw5alQA/mUYEMD9pxd33F3gU7uk4y/1V1sq0TH7CemjT0lPAmlZLQKtwr92n8ltudGHL/Ul0v4A5stVHuUD00LwXYoF7EXNHmDQnKtgbPwcJGur43rffOc0MPO7A4APy01oUoo9hlIgJciY0q/JWhwxubRZ6wNJhwLrINKnac8a15LsAZlj7EQ2TIF2hlP1ngzQs72/HEwqWgW9Pp2Mt2K45v94OXR7/mmw7y4zYOqiVY0uYNmbvkug2/3WnvEEno8YHflDcpJ3xdXPYN2zyyqDBhOrGpPi/m8xF7QadQqGRRUqzbaZZcSpXqlDKO9dbR2yHbfCcH3JmQ+9ltQvuVhZn1cGLSXMuMvlLm9cDnDBeSCnab50nFiC03CXLbVvDvqrR1+Aglz/BWZxXgSqasK8s+LYVJ+qxP+bJIHeF2/B6W5CuBTxqyFPUu+Giy3e5sFDT0ZH4afRrKN18J/ISMFd2c4f3JCyQQHfBmORENuyY1Al+Arw9+7QONXPD+ftNGzjQu8+g+5gcSMk8rG9W+J40Z8HRUfLMPXbrfTuyCUXWqSI9AUKoloDljj4TWAR4ggDugFyMH1sGLuBJYy3m7rtoYWzzGsE8qjY1k6YbdvBnh2LnjO3c2HQs+Czv0fnwqel6QfZonpXnENgd2iwgt81kXNodQl27o0PKZHk3E/AxvOxsSNxClxKGIN6HuyHzjcCLAVUoiR1BS1lkoNNVJFft6c8N8m5bz37LM4JyscuTDeErd2BB62K7Rp2iaJs34gaLRtg6cy1Jlvmut8mVbdPIyEU2c32U9T5W+c9UE3cwCjUOtbWNesOI/Vw6/rSfbqpOHGr4iIRMILftGnFmm5hd6I4YyKjja4NW0OovVsH1QDh+gunb8aGU+YB46el1ZJBmP5X5no87lALfhxRUUHxaIBerEJse33y5swpwf5cuzZsYCKZB9Z6P0Dd1vPB+6s2G0EpMrPvD+urGpS/vrrnXUN7293uRfarihz4IuXALfl9qQwb58oIdta+rNuocKTC3LohMbjic2/DrVtZ40kVs2FPXz53f9/PVTd8Z0wk115ICiE5t5Jw5qo+wg2ZQc4BV8zj55v4Xe4ev1102vr6tqmYjpMxsnJ5WSw9/Nh9D+iSWqAAAQAElEQVRlG2PbJl8FAhW+fdBoPoLKjoZ3/NRyoZKhmwUfeuGwzPbe0HVEdZMiAmgxh6YQSw0ZG4h6AxGfjEQPMcoEr95kXdD1w5eaJnJ81kMzGwwnNnvoSi+4wKa1zKplwZdSK2PURpxd3zfke1fb8SFgduYzuALtkv+fqjsHfzt2v16vemeT+EqpGbqwwTlV6ew8jf29WT5D237fW6K7deBo5JFjK/ArbWysTPMhb+zfOTx7Jxf8/vsr9cKW0rxM+vr1WX/604UNxhPjXsNnNnS9M685sN86ZLGsgtcGrw29liwaBd37n+SzDwc8RoSSMs8LuJcBYx94fz/ws42NyaZQBaYqoij4yZQm8ss0V2w9yX/lN+FHp+WsTPSOQvkAKdoXNrte9PxyoszyxuM0d2VpihRXVyVfX54L7VXPbHKeL1UVfF+/XMARwAjYkH3k69eLlmWB11mlhF5eJjb8n5B7YxPsTZ+bukN+SbVKJ+zwdDnTp8jjTYCy0vD09KSpThJUNsblt7c7dr7JzxFVtvHteigzVYBP1kkHeZsUC69nvcDry9fTsMf5MmvfNx34o2lb/sV82u/g/O68waa+abvtcrmoZMpzdG/SiStzgtezHE83NkxXfO/gMKaT/xla8ZWgaJTWb5pPfejr6XlGB2ct0MqSSNMHL5UYA62OXcy5un5w+LSBaBtjXKOpDdkyi8xzo2onF9zJK37PrPBzknmu+O/ladHz80m+R9CHDju4Bv/RteDnyzk0n1IvX8/6+u2iWpuOvpJbfsCTfVODVoLUulrx95W5DyqC1ozuV2zwOmAmfKxBI8CdkXKfOtXRtpPbPC4LHxf5NbNh39Q0dXyTgv9M0wxsSEr4mDTj47ajbX/GJ87kwW/fvsH3Wd05BFq2b/Pz0UZdZLABe2YsM66mn2yyfv/9h+4cirisDNLHsYGjIu+T/vRPX+GhqhQhSxu2en/bdWXTdcP+V3LE3/72N/3kEOv11RvsKetA5O5AzpD06/UXOCZ0/QzfRaLefm0fQm2j7cTm6vPzRTP5IOxH5MerN1cZrzMquu7QP8gpTacz4/7lpLe31wfdX29Dx9OHLiMC+abhP9bN6+urroyh72wqZwnZ3+e5oIeT/tW/fpLj4PXtpw4c6wzudd0ECpVMjQshUCW0D2BTy3IiB560oPPK/MyHwivzj1JT5/OTbJcKL9M0qRBjE7azbWqdBt6JtifitwLfQXwQY+8c3qz4jmPuhk79vKED308cfpgf69P2cU5+Z27n4sPDeToh74KfWLcNPW3Dnub9hE9YJpeS+Dhjl8cB/7OHHufFQZPHDuPOtLyhaZpl21hvjbmK+Z3nCRvslKbr+6rv31/lv4B6fzvUDuMNdWxu3ZiubXzBRp2N5AkdWU7jH75IXE7o5uvLV3Q1S33SsVdyc4zS22nUFeYrjz4JjZDnbu1IeEjg4ONt1ZvnDtjWeA8CaMN/S1admBeIxNTQ704u/PXzqnfyYWUe8PLlNGLeen99+4W/3ngn7317GbnvxBgKKh2MMxO6uN2uul5/qTuOmH91F6Q9iCnnHtOADDwe9FnRX8XORVIwlq30vSsi5L2tgv/9+PGDQ9832m6yfKfzCX4XmW7C+wHdxr7JHZ8gVIRatY2506G//fUdmXdksd4nZZx1MI6b/ob/rBTTxQ2Zy3NIHDe1/o6virEr4K2rMl4VDrcu+MYJ33l/vRI/V/De9e55T521zCfgz3p+OaObifukr7+d9PXbE7gm3Zmrf/dfwLFmfcMOM3gqY0qpk2qp6uSxM7FkHVvGmVzuXLwybtyw1858LiKB6+jfOrpycHKH50P2jUquL+AxriAXLuSHQu5dyMXTXJDpUEdo6773roiw2KPv0/OTLtCWUoCo9QZPBZhOn65ta/IBun2n42PPL4ueXoqSMXwl9n/g23fi+cRa+NtvX+Tx1vP4C+NFIWZtp69fvymIl1KMV8xVVvkvhP/85z+Df1fBzhAEhjbGlJ8/f6Hjd/LnCg+B9zSJ2DDvre/4wk/0Kn3701n/9M/P+lf//KSnS2o+NUVZtd1/qu2v+i//zVc47np/E3qTdnJHw8bOnc9PL8NuYv0xLbhNW/VOnv79r6usQ8e4FDqfLlJ3jB9qwEyzuPxM9TjsCX35cqE8aWaMUYTKtMrzg7e3DV478Vex1zZ0lhWfx162m22dUfXrZ8eWTYV9WeXKXZRUJRd6jlLRneM5JFlVJaWgNGwpnL5M0tPzpDLtjEEndLIgb1fEpH2d5DEqFPI1T5Mm6MCCEF2lWw6NVkMUiXb6ENTrdicOD2gFclzxgx+0SgEg7ituwEoVJJt9lTXKG2uWX7+u+vHjTb84OC8wu0yVec07hCTHJyYccvDGpysZZ114gV4ff319bFXfvj3rX/8X39DlkyJCD53FeLYfkGLo0lSyyHMRxwxgIhR0uVR8pMD3AS8/9fR0kXWJM6mU8uF3RRM6dh/39f7hifXOF+aV1lGMue+i9/usf/vvXvW3n6H5+aRSJ3Vi1rg8BmUpOojRHz9+6fv37+Cf8IV5yHUibzw/P5MfLqoz/QKWIZiZtCd4JMe9Y29CT9M042dt1PUunoH/Tz5GMc8zMsJLAYYcOE+zSqZKSTm3GCaya2HNcWYd5/bGusNjwiv2EVdl7l3hnUedyeMJX4X33ptW5ooVfk7+VzwAOKDBTZGBzixfINNZIgamWvH/09BxyRQfg5L3DvTxLufjQi7ILCo50TbR1vGJht2kK3nxzpq3jxjH3yKxsYbshKyYagh31M7+3xtrTsNbX7/9dta33xZ9Zb755cuzSgnBijCPfI+QPJ6RUvR5Jfxbr/NkPoSPhJyrap2gGfKP/col9OCjZFXJFBzR7lvT++ubUO/Id8/+JSzy7p2x/tf3q1biwDnsF2tq23Zdb6xPGF/sMCFFFCX4PMbtCNJj0dtb6N/+j3/Vz+9lyLsfksH5Hp/Oi/VTp8SmIct2sL5b76l9TWXMw4Zn/Leia3dCVOr9JFke53Kv9+10SSNYeAwAQhWFBY8re6rt4EFFhcRy8n7SVIDr4Ajohjpj+tEO3nHQyFF3ML5nVp5TiZ0jCnj5AMK3jBsRdL12ec1Md7Fk4v3g/gCyXQxjWNgbfVxn3kEvP4N63KWAjogz7kXjiohxd99MKeLxLmI1IpTwZN7E1XrTgU8fIDdeqgZ8BH2i8yx12g4TFnWUoDg2OsAG6+qyz1Et4wClakn4ojUpEXShAC94EHobxe+iPiKgwhu9jdSl+dXFL9w/P6HHj9/d7T9fUhEJSFBAwC2CL9788WNEoIiQfywArzBdEKQoM+QrAiOrjwHzwBMNl9RFhPgY5B+K61wSJUBztMT4Riw1lNhw8oigbx/FSgT9gMkUtKXqEWnUCJiQr85Xc3+M0MDh9w5SPuClkQ9o4VuyY2QJGV9E6POKyM9HRQRFctUDD5IZmR7XJ36/BV+f70ApwC0X0Ll/ADAKcBEB3lBmSHzsFAncvyyhiGCAO3C8Q/u+D31FUC/RNxXczU5EiA8qashp6jTwSSojQjTwxg3d+DkU8mcUcfFq+XgaNAzj964md4+AVobio4BJGk5viZuS+lKKHgNSURaa41EEjvJwchnOxZOlYDbhJFLpl5mKCBlO9BNXpwR4ucGTRLPM16M5eP97Edfg18rgWdBX8kD/Du5Ox0YGcXI9GB38niWVtBtvAhsRAqkc6G6PCBV8LIJ6QRrctoEH/YJd3Yfq8THtiID/SVOdwZsMQLaF+4EcYYzXkw4hd0I3qQ50aFq46uiT1IPGbIz3aZ40sajSg4VxM7y4QMm3FPHRKPEsgYJ7CMroDSj47rY7Ogg94tRtPEJDisEH9wh9XvQafR3LlvlgVN0pI6ZoDDobPNzBD9ytA8NuLK4M7/icpolc4SQfct+NkTVgMDPRbcp36+UgEzIv0A6vO5u/xmt8HnyyFAXwhoXM+BRwAEpstEeh/459V2w7zTOD9EKin7XzfmdjtgFcWdgkExjYH+K7jurBXy0V2EMdQ7ShK6lkKiIGj7ZDZZDkddRnwb7ArixkNhbA4gJchjmce0BsOt18psDzUaTxnNQHRVym2aFpeF4HbwbKdMdRM77yAz6pnpeiaX4MsqMv9GJAyV35Apt9i/oDHWz7nU29G5O0u3r3TEHjso4bchzY9gAuImnv2snhLhubbTsT1Z1F3cHgVxn0hRLA/uATLAlfy1If+sb23twApcHktkKsBDDuUEoq4R9XhEaT8Rtn0B7xKYEU6DqxlUtk0TEmLruM4zw2bLo2FpPmyfKMOMIHNuivnhh6QsIAatusbHIZdid/DjmQ50DebibB+J9+Ih58dJjckP/OpscGXuvJ+koEmDiAr3PIsjmeOznOMMZrnxco7vjGit42cIhrps80FdF9lBn7UY0e9hEbdarUpyxLpCVtTHRWJj8HsgpaCZzQRaPPIdPypKrjOxszI/NpGU1jwk7md2WRtbHRZdgJen+nHeSVoobOvDnmuLQNCQPoS8Hk1LCoAH+AFxv8o1iunX5NQmoXGsamqlSRT+h9R18RGri6OrzHKOZtnr0YmKA/0Z745ao3JsfeGMZdmZTOmpcZ+GSyd9NuvzQO/KHiS9Z5wSfoDP9d/cOOlfYZHS9LBXdBP7sO/FhcEQF4+Ikidd4L+u5UoT5Z3xMT5fPlrODHejzwdwOXUmSb+PmA1oo+N2+240P2BcucBZzWCXX2EePw/c7GPG6nDIFD5CrJdingnGoVmlOWRNZKO0Dydcj2sJ7v2M/+5L94WJhYj42aNIxk6MwqKWVeXe4cyG34XERR9FRHwA1bCN4mbBPAIoJahzL5IcD10NkiLzznZVHC7B0ZVza7knaD2n9GHz2ukxd/0LaeSLv0kSzv0VYWG+fx281XDqN2Yq3WoqCb5Ta8i2HvxG8jV9I0+ge0BFtuK+jEzw/YplIKNk1N2Nh4VhZI23bXH1fEeDyOO3wc+nhVs3FB5ByTCLNhN+vW9Qe0r2z0+tl1/QNWCnp0taG7jRjcwNk1Luq8OH9hA+eJA6GE6Tub+zfKgb9YF9aXN8jmaVZD2a25b5fpu820VmzSoeLxbcdnbN/zmY0jiNjXOpHV6NvJ1RGh8U9tI2LnuXOP4IsHvlF8wGOjZ4GetDLebRweBLZelrNmDvL9bNq28fl8kvCHQN83Dm9c7CP2sw3fWfEh69e6n4iJE5uCJ3LunXxmvoR+BO7eikAk41mWGf+hsHFwpszThE8e8mZH+Leu4bV5MfPRl46KCIp1wxv5w3LzRF1omip8z8pS9MyGo+sfJdXxa3oi5x1Yyc8RfI+icd1uK+3beA6+G7q+4TONuVfH7yf4s09RTau0cOiw4o/bGMvpwecg75Q6qTIWTYy3lZLErOcqtxubU/TEpYZvrsRLwwSZhY21Jy3EUaO/83LDvrbxgX9w9gP/XUHHpBT82ZvAxr0dK3Y+NHYJA3c6fQAAEABJREFU4FEcHnTK0ex/x9BFQR8r9n1lU7nD/LxULRykndhMXaBJFSYpcBYPOlR0Nd1ZpN/w0dv9necrm1w3NhivzAdW7LQD36VBU4I5fyghX4GGHZMdn1m3m1byQoRUS+pyWTRPCzShh303/OfKpuiGLlvr8EA9qCtyTugRkaF3sHF6g4/7eAYtzys8AQjBg37bTvv6jj9vSNCUdDRNKfW4o2z4rVXwMOF7k67YPMldQQENH+TGLh5vggVBxwdvzAVu+LzQiT6uCONMtd7Ju7RgyCyhyxN5bOQ5AzYBJuNvBPmVGCG1aeXrdfyrDA2gYCy7qzF/PbGhfuIA62adc+CvcHOX8D8XNINuOj66QhMZifNpEj5flBHcq+pUgBG62XRHtqv5RgZxZZFOxKSUvAXxbxs2uW+YGDFy4Hcbm3LyO/La14Q/KVZp1PENLVECNGdkPbMJWqrru4TmH0WMySd5bNkZTwPgho7u9yt192HDea66nE+Db9DJMVOxea3iOZTMJyLF+Gc+kZ7+81zxnZl2hIFW16YT9E/nZPy4KHNSyVTBFp0c0tns21g/dPzjky/reCF2g/xRoWcZCsrp6KmUooX4sDyGr3UmNi96ebnIuv2c9zgXRIZCUsT4Ru8Hc4935Lsi36aVOZyL88odm/beZZw3nn346dib0cGK39+xFY3gEL7Qdbmc4WMeZSV2kJ7nCV95x2df5UOX63snHnf84WDdGLK/NwJjQbbTCT8c5YQdFp3YINbnNfgVfGvoaWJutZAHdiYdd/L1r1+vg/95meQ5nXk8kysiRG7eKY1D3jdgDnhtg65jWthDXLbzwTgZQQfekzsfLcxFTvjfQ/8LerpTVmL4ptNHW2XsuOP7Nw74hP915PG/nGGbrPjlQnw8cn4Hs4a+zJ9lqFPVghyXyxObxE+al1kz67qCLxTyyERsVO7mzz6xMhdYmaffrV/QuX+pFb3EkMl952keOGd0cZCI3TezgHcCDuckNjs+JuXQhw/SFOary7Qq+MS14YPue76csO1J01ShUYGZZd/0Qejtusvz2Q057fulTtgVnTO+nLDlmVirzItm5uQnxkvTbT7lGDw08AT2CGw665WD/1fs6LIskyJy6Nn5IAIGJWA768H5wQvtoaC2y80dvJE7m+8FGMPhk2xAX55P6OPRh3DE9xo+vw7czh2YXZkTMBdwhTZ8O6JwOPJjwNzw/eHPxFpvqZV229V/8SnkOF/ObLS/sNF/gW4qiOFhb/K27XjGTzqYpYBOynGa7JBHalyrbdnasIXnERNz+2+/veAPzNFDw0MrnV5evsD7Lsfl7W7/m+HvnXJTRMD/JB/qd2L20wfse/O8oOci/7Oxnqs21owLde8fh7RvjLHvzA89hx0M4cOPu5QpffvtMg5sX76cVYr52RXw/zjcOyNzyD+4PXEW5OhER43npl+/3rDZAboDOdzPkMG7x5GumifgQh3dqhfyxG2UNw7UWzuQ7Z1yIx+cdSIfTFNVR1eW0b4JIj6hCMk68rr3NvJSV6SoT/T4hM5Td+YEQrYktjrjUBpA1MD469ub3imvr78Gv6UEfl5oDSVKsL5cNvLjnbVOo09E1TQhf12EcNDqykAmbJW0JQcP5ndZZgXjwk4sHsyVnDe+cYD3/HSRL8viPGY/cJv5XMgJ/gWO799/GESIJ0XAS4HmpNP5MuaLj188OlMvrq6F8XhhnlQK+u536na6HVq3Hzpddj1/PfRf/Ve/kYPvupGL338d+vXjDvsduVdghR8VxdAd3eMxt7xdD91vXT1CHdv7nxVuPEsVoFRHr8LvHzYJBfMQYU8a5CuzqLiwl7Azrv1C1ywN8PlJvVdlprKEFg5pTshwPmPvJejqIsazE/IuyJ1aaA9aIEJf6QcHi4MVKrNIhfL29qo38snIk1FUKjaA1WkW49EVO4Uac4c7687j6AOPGFtF/ugh/S//4Yeu78Ay/7lTbHf7ViEXF/g8kdNn8vQwvIWkj1nynBt01gZzgK6GrBt5dBTWZD6o28mNT09nnZlT/v79VebDNF0aSByLnfzcmMPsxMBGgnK9x+Xe8H8AI6E8bNPpIVl+69BsNOZDZsl+dUe+BV6BkC+6qgH0KLtOjJHPzyjFjQqVUiiSxwAeZbwHc6FGbhW5LtUUIPcv/vz5b7v+h//pf9H3n1V1uWhmnDRfjdg64MG61z9cHVa9L2y9LUvVnXmVc/t639E/WNFVGDuAC/np5nH9/Zfu+1XpveGMkQtuzA8BoQ86AH9zCZ4ppAYl7+b7x48rsvAG36CltqvUpqyHnlnTPhF/C3Ow81PR0+VM3urqKObGumPDOR+la2WNSefxSQ70y0dxBT2w34GtHWuHgtgI+IAb+bkb6LNQ//luGezn33/8rt6bHvxxiy77zIrdbtdNt/ubPK+wvOI6yB9e4zBkCLcaY6273zhYvXOAeBtxCiAfjzH2pev7ZnYeBdsZ/4YP3piz3KFzp69xrMjdGd8U4Y9Qt6ZJxN4kwdcHAvnq4PHdcXBjzTV5nkJZlok57SLn6vOJ/FZWKUROPzQvT/IV2AMSQ+4DwW7MHd6u14ExIhSBL1DfKPfboqhEwyH9+/9515//+lOEkRSSGbS/ZQh6M2PEpAqr5pWuQlXCDaETAqUUkmPE9531zE6gGs7F8elxJUA24WuRom8bpQ+/pDttx9EU3OclkUf4UyhCqMaW9UMqyH21TFoYx0cM4ROZgreqeaYeHc1z1TRrXKCEjlTAW0oVrkdsHPjjTq7aGR87PvEgwXSXd2H7QyuAK7GzMyY95JQGL3K7tK6d+UIHto/+VI+P5T2Q3X3sCwndSJqwcRbuBuDmj/F13g8zOSz04OOgv5Totg+aAY7MVGWuN2GDSo4M45QG7Q19b/D7UaWBysloFIBEMhYvrYE2zEVIINTgSAoIKOhHO/xAmOf+KEG9uNIw3P0eUPoX5QOG5vEJI+PJsJ/4eFXQadRh9ANmdpKf393m0omUPjqMN39RwBaS4T5YICEco8AhvJpR2gWQhELs0DvtHpxpG0lViogBu6Nsk+BVvnyPCDVoN3jiUcnXjKYzKyAIy7f5OrBqoz9gwD8Mzze4uxIwusltgqz7hnVt3dN/fKg3HpeIUESMat8KRjVdKgefDSQuAoQPdchG/4HfveiUGYOuPi7L9Vk+qgQYffsfxfV2pgM5bIPxzGZDY2BJZCgMwhGhzuDYPohlKdBJAukgKZItjOSjlI+2hBe6/Qt6mFkdhnxXJJboclJy8ea/HfdOgI2EgRPbH5xgEhc1aVh46FPwg/8OnuH7QdpaSdU6K8LPGrRMz8X9HdAHPtYGA/qAC+5FRpMf/aQcdRHBPQzIFMH4KEmhHvKSaNPjst4KskeEyEGkJY1W63QgR27Xi2vohtaIUKAHF4XEKzq1bSTjE5d5z5ASHdSSKiwYEx7kCRQaxC1IUo0E9DHw0McfJyr7Jm4s+zJcu1olUwlCXFfWCWwpC/gzVcE9URT6+8VzQM86OzCA+RmN1H/CBfhcZ3oHycrqNd6RzCMVATCfgn4SGYR+nYMCLTXDw8iDz9B/7ooIJfyZtvngVaXkqBNdXG9a5k9cB9bavACA3xGj3AccC4NmndnYMOl+AV7jc3vS10qxvhoCEF7QKUoAIkORaJG76+/jcGwbpnXfRl9PBgdOnksEfV0K96KGgOYFtOrIKx4qsaWPKyKG/kumTcpAAu6hG/wB5J12UVpAHR6iwAt9TY+bm0DZ8IVVDfylFgW4AOUu5Xh23DR1ZG/QPxi1uQHf8bsm45qmwmBZpHzEdUdfro8QOEIVvMkkIZiYBchdH2aA0sgZnVLGptmsgnxZQqVIlboOsQPHa9A/sMFOQHqg2ol145iI3Y70rt+JU8AZ2KtObAIiNT6+opcDPvW4DPB4GnY4kMeL+gO9lVKVWZQwWGCgQ8D1Tr+oUzQoS9I7kJ/CQj2zKtBTLbOSBWUo0YvIcUK/ATzdSpP/oqRMhyq6cokR2MaawCEsft2Z3Jm9CAmRwHMM3u2Kmye5MGJ5p7rIsI3JsOEFo+ZzIw96ouRSa1WB15IhRGSisaGLph0dus8fBRbaKA2eG/R24B7+ABd8zHvVzCIZlGrYyvwlXx1+Op0T+QFU5ycUykgJnlqXllMwSZ3pF0yYmsynNwDuLB52bGk+qvVOn4GHPoYhVODjkGEC/3VJFs0Fnyj4UyT6l+R78o4qhAmHXoyzwMIHW4pIeMBOoXHtH34yXviamFDah5fpNPA1FO7FvvkoSWxZTuS5e0LORr5YEBunSxcM8wlPmskVoKOm6UD4gi/XqSLzrlAq4EP/cIES2JD5/vHrXRt93IxKsV2woL4o6GNe3jnMGLrPLi8cThyoZRRFBDJTF4n9NMpBbAjMsC77gX224ndZjF1yLFlHLvGBI8HTdnBRmVHp3RUR6K2M+4HfhEKWpwNzwDQ3cAmfcdlGH4+902xdBxPlffSvbMAGNvSEupAHKjY0J2O8abtKprpz3S4de9dBvJsfqqBovRXqJL+XUuQCazL9jUmryDcFXZ9YLJeB+yAHTJqY4He42p3XwWmaEeEbfRu8N567AAEWeGxl3RsvtbQlBXjbn9hM4ruUUISQuet+vSmwa03klSw67zT6Q9cJub2J4M0E6zyQM7ETbq/DNgIvHZTUl1IHH93E6Z+ljHrL3I+UVMc7oOO+GwkONPTEfWXV5UWnkViGjVxwvx/IKGJwIR9eEBPEELT+pEQHwVuqwL/QoRe9tpXtVzLp2/GnTgxiF+RX5Ohjnj5cVWVaNLNxXOcC3EF7Byd4wwW2oTrN0sJmUclkoXlnwbwif9eBTy2nMvpk0H8LpXlBnp0DvA3bBn0OfG3jPYuUIUpRQT+1LKrxBT6lktPIFyvxeWdDaGcBbZMHefVAf8ee6sckx2Vn46axYdI56PHmShC3kWKD+wc47uA74Cnky7rMLCrY3s+///5L37//knOBBp+BL+ya5wnwRl80iVvVis4OaapnYDd5AX1Az3R9EJMQ7OoK5N1AvGO/gwUhSNTwgTf/Zfb7Vet11cqG6YHSu4oaiS64R4TqNCnQwwG8dXRnsdnQaaKzaU55A+PMBv99vaLrTY69RrwBjnxN9k1AtbDgXRgvC0x3ZFrZaHhno+KGHs2LlNBt2Pemvd3Bo3ENOuSVAg+9d3lzw2NNwZcTQ5WSyqj0PeS/3j3cyDwLzdAf2SNUSigi0BOykCM67Sc25COKQimaZDxA8UxNmpdDx77jSzcdyNvQjeOrEm/Fcwzmuc43CW6hZ6loFPK24VqDA3zqOLAzzyAeNCo5xPNBb9LTQcHPVGfk2rRhm1BVgC/CLdgZmSENaEc3B/nu4H6n3IQKZHyolOfA59/xrQ1dAM6n07EzliqkiNDXL8/Ya5H/gtD53od5K77coRHoQQptxPSNgwVv0okr0K/1h8nkgmvIuSbg0RUTMVnnu6wXJAxopisAABAASURBVNadzaQZew0zkHvu+FUnkCGBP3R4axpdu4AlGWOPytjqXIO6B/87+bkRS4KnjAmenTcLfXcZV2B3y+z5HiySV2ed2TSe2FhObCeFDuL89792/e3PYnP4TZCT7WV9PLHxV0qBPjon/kVeemIjsIK0TlXvxMT7O7pkU0pcNw5/PJ+o9PntN3TIGNDQrfl8HzF0l0JKDGJf8YtxnU5s8OLzWQTvB7I1vb9uWtks2+8zufxZfX9izhLKnOQ+yTwu8C2RP2SFK+lLf+xo/k9s7Nu3ru8r9t7wByHHwR0/Q8mWv+BjZ+tjKqKK/g3YddDfN8k63IeBpAgo2UcBjAhgO5vedx37oRt+INpLmTj8e5L565abvg34ZZ50YyM2sEdEqFNX0JG47FvLcpLf396u2oh32yTJcfb949jUkfHl5QTuCxuGJ/pL7ueYcU6xzmUG9Hk1HhI5NhkGsrLfPT09K4J67LXvq6wngd2uEMxlOrqb5ypFQ08rMu4qdP7y5YU4apSDskPfXvIoN2zuJ8fyik/rjyvo30ap+EvB5hGFd+mNA407OkNl+OysjqGut3eVrJqJk9ZRvmjFrtu6CzUC0ylwS2B1xr/OgQnsUhdCnaplVoGG8IM7sfTOId31eofWO376Dt0mTIIPHfiBZQ+dfUiGbRQ8c4hiGzTwS8Z5jBhvzbAHNVURLjgpucsbyqZhnVmXK/l5mia5hOATpSSKLfiE+bgP3TzoJDoV8SzkWFlL/PqF3bmfLyfmB1XzMsHvof24a1kqpZCTXrD/ojoJPg5se9NBvi3khGCt9/JVenl51sFcJlQ4wP8pjzF3Dg6cq1bid8Xu45ePUAQiw6SgsWsnobS2gTeUUYSbI7vGNUGwlNSZWJ4Yx+wzT5eLLujr58/XkY/bUZRZgQ95rVfx7afnRZenmXq0gS7uHATbztYXLidFKik8IMtOrG9+1Dub23fWIwW92W8W4hgWBm/u59jhRUJGvjThL/Nc0VcHz6pXz92Zb6Qm6gRoMm9qPDc255/IyU/IsuADd9kOjg/n8EAn+rhu5LUNHvb9pmlZ9eXbWZcXwfLBF7mYcVGUTp+v335TLSforuMvhUWOPHGINE1nCT9ZsWsnTye+bLtmClmv+GKnXx08LMusgv52ckljHds4uLq9N3S7q4Mjc9LT5YueyMfWn4vjzYf/b69vyBjKonH5XwdY8OtKzK3Ejtefjo+GDQpA+97IMRvzZfIKaWKeT7pgz3meR/2Bn0QAg+/d15syzCPI7a/UF2KsZGKKpgl/mNF/ayAK4TPHKJbBv7zyymH5hi06sk/w8/z8rFImctcdfd0HbFfAeyJno5AfmB+uHJ5eOYj58eMnulo5GPcYs9PeZR/ymFxxiifGIvM+EXdHO9R7ly/b9Mq45GeXSp5floKcJ8E6dDe9wZvndaEkFPkmnxAqWt8uqtuz/g2Hzv+X/9uL/vW/6frTb4suS1VHiQ1ZGvbpWgTr+AQ39OL48C8lTnWW0HNnHtv7KuEPb8zf2tG1Eme//dMXff36RH0QZ02W8c//8Xf9+T/8knWG++sd21+vRde3wE93RQQouxqHmBWdv7ycwbHgz8khdcM3d0aI1+H/pQT+PWvhsM5/Pfzysujl+ax34sJrvAs+FK0r0FfDf3lUwm/rE7pO5oZN33+u+vGz6cZc9eXLpPNlQmer7u9n5gmrfqK7JO8oJOEXOwn6z3/7qdvbXdNURWjA+00bvv8EvQv9y3TVfN6IpYu+/vZVeAzyi3Gm6cqY9+sX+LmXMqPnIE83ZUzj8NEyX55PCmJkJfFeWfub77dfm5x7QgU80jv5/kqeuTE/vDF3MEzFT5xu7aOfZZ7mwWfgDBGpjh5Ajt5O6KDpb3/bsIWoF+P2oe+sMSxnxdffoO2/0BTIAxufWDM9PVW9vx/I33Wa7Rfwc5d+/H4HbdFPfPm//W/f0OezTsBmoV4rKA9t5OSVcuAbZ3Lq128v0D3oF7qypr0zTnqPYeIQbWdSsrH2OtgbyJwVUdDhIfe/ka+2bVfUXaQR/KbrjVN5z88cFrif/vyXn/qPf3nV+1Uibch+9v37HXnfBp7TadE///OT/tU/X/Tbn56IlwWdLJo8XyziarKqjK/zNc0VOiuxvOrtVw7dreh/2/uARb2aWWvO+KyyKyM04x8vL0/sp5y00N+Ql6cAXthS+vnjQaOk5No76+Ztu6vS77c/fdPladaCiuelDb78PMHfl6+LfvvtRafTGZ7P9C340C7/4ukNv1jxLVjWjftOToqAgEK320ae7fhrwH9Hl4cwh2BVcpYjTqxXbuioAdPQ26aN+b918fZ6I1Zu6AGbwTAfZJzsHgP3nQPjg7HVxX/NfuOgeiYXVZSz7w0fkGqZ1Mn7b7+WIf/OHCSRd2fuV4mzgjKev+A75wt0O3wc3DdiKNSHHOAgx0VdyTFdpT7rBzH67/7HCq/ShvGdFxbWnzPj+GmeRJqQ03aDLoJK5DBMpDtrXP+LVGJuQqVgUxJ0miUDF/7nfq7LDFlP7XC9eXqUO+vnBs1pmrDHJFK/fDn+IlKlFL+qo8Dmzry5yn6yLJNm7DlVARf4jESXcbf9dnz8QJ9JO+iJY+ETRYt/0SXMx44tdnS/y/r1mLqSh5yLDmQdvON0vkeEIgJ9otO9aSMG3Qe14zvSSh6x39hfVvzQbaKv+KKbQuh9KprY56ooNBHLcu/4xoFOxLrOPGem+Kiw31Zq09BHdOSX7GubA9Z4Kabh+YjHsAT/v/jQLmMKWsyA3xmPFBHAuUi20wHVRhFVo4nWz0/Q2XU2xsEE0gll+1DQH3cr+djVMJBpGN7lE8e/vEMEhXToIdIQ6l+28wZIZsGIoYig4u+fhJ8JjVR7gEJufpQYQJ94ITHaEk1mCZxDvD9gLEeDvvtlEW0pXw3+rVA/0w3F5+gTEQoqjYsbPHeST8Nh1lE6xLIYFn2ySWMn2nEOw+ZHX8ihHyB5iAhFBPIluPRHEVcEbUnhDpAU0igCjtIooFDHIzf0vuE827jv+rw7qa5jMnfgmIciQtNUlQhVShn3CCMWzxpt/1hf0JdCss0bnmmdQhZ9VBV0HxHKkgr4dJud7yCAUZ/+5YU3mFlwGZ/4MsyOA9vx3b+UMvSACiWhDxyScYtgIiCRzcGxMYjvyGiZXOyDRnvgj43SGVzpPD7m5xPWgbFhh26ij1ZsDT3zznugj4jwk4wvIpWFduqplHXtYpBA1nA/SmYBvpMIDh2W5T+h343MCOgYETK6UguJamYwepRpKvTtyLlit00RoYpu3XcnlmxL3z2YFycMErbvLhFB3yb7q+DyIAN17gGP3YqEfht+uIObgi9Y5we6avC6Mtkx3+bBg8vkzCjhKzulyeoyngrPhpnmCm+TCnJn5h93wzT8w7jtc2OxyHtFjnmaGdgqZULuR3ngqVCyzrmZEDfxmsgUAW70b5ozE5h5rkp8EZKGUiSAuFREyM/mb7Ns+IZlqEtVmbEfuh3PpSpL4t+TFuqnOsm+igrkK0KyvkE54NLymuZU5TxpmG5g4AQQmvFNuPqI/9HXMqDvMG/AFe5ZiniU+1pHWeAp8RmcCRNohd/VPo1vzsuEfuaB787kzXo0TILH/ubferT/b8RCmaVp4cvIYa5OqXmeR7FsFTqwotX5GdyAwEf4Jtvb/CIxOWsDZmWwZ2ZHq/U8gSsYZASCjkyR0sTAujBhXaD5KJPGnQVrwR8TBaKWod+Cj85MFGZ0N9qw24wu5yFfVTV8JtT6kLXiI8tStTEBvPu37pmQrtgSAC1MAM+mUapsr5XTEftuhcY0z0rjgU+3HeTBzrMNkxnERMeHjzGouw2VCyUoC7RpN7+9PWwxIfOZCeA0YS/UdLs1bUxYxBXMbkoRshXN8LkgxwJfC5OxgmziiggVeCyZqK1Dc9WNgf/GhtKdDRzrvLU22joMetG5YxfTuLMwuL7ten/bKKs2Jg+hCXpMRuETdrSgg3meMVmOEgiyM1l2/9V6YxPJdOwfxg3QoFXwNee2jhNbtgX+C/ovRZJtHE0RAa0JXc+URctCYUI/YcOI0PBdlLU4DqcZ2HnU7Ux8LBOIeOc7pBkeT6eTAjZvbPDdsOV9FI+Pu+pUwQ8tdHhCpkELejOlzpNsP9vqTlzc8AWHXIVf4yswPU/QrxUdicl3YwGxUe7yb1mu1tvgochwmUXm750NvQNdBUgyc/jRncm7J+BvLDzf2GC+Y6Od/H2Qb3eKdboyAb+xkFo5kKlZUSm6wHYdXWAWjQK+iJDz74o9I2LIADndies7djkQwputdJP5cendY3GiCxf0cQ5iDLlYYPj/azJvDULTPKuQi0ROX7DdPOeg+87C8P39Ff/eVNFLwszr66tcbuj7+Mi9UijCpYjvEW/WhxeI3lgf8pEjcE3ywDZ0Y7gT9jA928i0nQ9m6J/YVJuxU0SV/0LuzX9BwBbCNFWdWITaxzo6Gn5I8vIi0ps59gHr9I4+dvRkO7joP7lm5DXdgkwLPuhSSqiUHDa1XCs4jH+CD/vaNOE3kmqdNPTMvGElf2zIZd8N2tI48KNprvhoCFeQN83f3t6HTYIKUh3yN3Kh67pCBfssMg+WnwqZ3srmlunfP3xmXmY5d5xYJA39kCd9gJUs8qcJHNbZMqlgR/t3hJRZ9c4i27roEnQ7C86rfMi3kFfO55MulwW4Dn+7DsZwwHSgu40caB/yu8dc2y4igC3KSHL6yj1k2c1zJ/Y7OoEquEKua3wd+JSiqEcoIkY93/DZ2bhZ9MwGkDdw6iTqgrgv3CWFPwGNggx33Ylz6+cbm51neF6Ia/N1x05wrxN29GbOiXrPx8TlnKqReyx9aLls6Lqig6b3V8rbqncONV7ZbfhFuaKrg7jsbGpKzrFNve9g4o4cpmMeCAP4vrDheZJ1OOPHrXdt5JMVva2smq4s6h84Et43ckfD9w+1jlbIicZ1Z/y9IRdnL7RvtO86Dngdegp01keZsK3H5Tu56g7wlV24NzYQ7fcr/fvHItV2gVnidR+LxRu+ecNHe0jmcVlO8LjJsvo30cUBVeA/QtZG/jiI5w5/xmEWOjJLfeSMmbxcWCC+vf8a8d/sEPiXcsJvEhtZxl0NH2h7IQfgi7loJ1++/ryxSXqlrqu3pu1jLLmy2WD5P2l8+XrRly9f9HR50kSsF2IpUXYpUqCzy+WCvs864bfLgt+WoF6Pi8VsplTJ28aXvMzEzOO+gG8ZmyN34un9+qp1uyJXUYVOchD8/HzW8/MFuEKpqoz9xvPr1w/09VOC/tPzCf7OevlyGsW6wkrYbpXt7jH2dLpomU8qMF0Yq+dppm/AZ8iXdXy7vaGP39Hsoa/fnoiDotMlkGtCvkknfPmGnf3Pgnb8aiYnLsskVGEUf5QdXzXdDX87GFcMC6GhX/e/M/7cGV9W/EAKTcSGUlwPH2zEhtATFbJ+pdDfrxhj323MLYib+awPA9ZoAAAQAElEQVRuRwJggb8zeThhyOudg/VAshm6b0lewMYckD29FHSUbABTXkJPL10nNncqc6COjwGlxH4FPefH3OdynlWdy5B1qlVBbrwzv0FRikgt2PxM/rPvugT9qNY8V/qlKriEz56YG5wpvrvsjJH2A8dnx89X3m/kDR/0vXPY9/5+185B8/3a9evHptefu17ZvL0zPyv4cEToznjXeyef39DLRtnV2WgHnQ4G4nfGf+Mt2H2Cn4ggLnbiocmX+Y8IBS+W/fvvV/34vopzRb2/dr3+3PT2eic33aB1k/1kg8+V+aHpNmLcdR0beMNnZ17k5418M2IRzJV4OZMb7cdP+LJtZH7OzDlPxP6nX93wrWmaoHPXjTwFW/r27YtOyyTrKyLgUlb7uHtjd6qzMisx8gLMBVtgH/KHYv+II404sL88/DZ5v2ljHXFi8+tOrhvIwBrxwL/js7/8V6Lk3gN5IlKV8WuCtwN53bePdFhk+9n2nd37TMHHRSVTX74+y/p5Z9c4IpDjGxutXyWZRogq+GDMQ+arCxuI4nKfCLcHb/6EOrlrI1/u8HW5vGjBh3zo2fEpESuRZeDrloEuAf392MiH78Tzu97xI893rviCx5UbPnan/Pr1Rr9AFzvxsWknxz89vYzDg4gcPvILPfxibnWQg72uveNvd3KVfaCTMztzuXmuKiXR/5l7ZW70Ks8rO7lP8PQoDc5Erm26E/87Y/k85jsLdpoU5DEfZt/ub+AQdTHiZ2E+cbnM5J8FmEL/QnvKcpfSVKfQjl4cdzuH8w1+FuLRPuW75xSOx6ens377p2fmFSf6hqY6g69RhM8s4D+PZ/ub/3Iy0K3/OvKGbW7Y5srY1pvU8fMVW7jO/8Ts66+7Xv3fMHAQ8+6x+3Ubsl9vV/S3w1+Ce9GCrCsb8tbLUIkS+98l7o4HjyEL+cu6nZcJPs/Iv8DnosfVuOF08CUO3VycY82f7bsydnWaN3LqnTWV/V0KJXPVyCLPQb59xXfAXeukSkzuHNR63HzHLzZi2jL+/PVTV8/7wXNiPDuR107LrBM5utaqJLfaVhp8dGSUgnzY2fjuMECzFuLK/fwLCZfLiZg4Uy7o4aRKDEmVHHPloGdl47xIYBDXjVi8vq9s5t/18/um97eGbVPCj2zj/bjBRxJbs56/VD2Ty59eKvn8SaUKOOHLB/61y/9s8u9/+zVsMTNHmJlXirn6KMTX129fOQx8GeXLl2e9vLyoEuOIAA7HwiGzVdLzvCs6uWLnK7F01YwOn55O3GdoVg5BVtpvmudJ//Snr+C64KMFXU2apirjqORf03h+fpLLVw6srJuVWLojt8v79Q38P+mX4HiSx9aV+cAr8ffKeGCfC8azWk+asKEZbGzO+wD2F2PD1QemzHGW2X2fZLvZP+7ErJDZOfSEj914H/XM0Rby72/fnJu+aaFtmuYhv33/189XcsgNfXZ9/9uVcicvp7bbpL/+mfrrpLefXe8/inbWBeenu/7N//6s8+lJpB8FPhK563TpWs5VDf9sxzLc375yIo/VqYCzEQub/D7zjsuqk9eu5pO5pWWFfWJPokGOw8DnZsb+eT6he/IosD9/3PWdw8OfHNre0OvJPrvUYZeFuWqk/riCF+vXufsEb1fyjnPKg04fcKHQN3TT8b+uFGkYVwwZTmpKcDT8nqmIxi8bov/bdSdHnWmdgJOcH03Hev7MvZ1+gtDp7JiY8cFnBT8nfHRZzhLPGlfnuynNtx2TN+vt6E0Qp6R27G9/KGXSNM+yn//2p6LLx+Gg9TWTQxfG2sa8wPq5se95Zf7yt7/sur0XRcxqoHxnnNiZM6BWLZdUJPy3GRkgrNR8SoFGJ9/xFXXqKda1802Hrx8/7/rrXzf99fdfeuwBNfqbRmghL5zPRc/E7XIODXv97YbNVv38LubBqSsHwjO8v72l/v2/m/TTPoqe5nmCAymOpo38u8wLOe1Z5/OTFvLTHXv3Dx1FxmBtXibaZ/iddYbfp6czsEW+PmET5c70n+HHh+Bv5PmvX7/p27C7IdGBjM+83WQ5r/ebVhz8gaM99IQeACOHSAv6PiEnIe8qEJSByCF7Yq5p/3n0TdpCEW7uxNkdXRlRKrOqkI+C8catWQTvCe5JQTfXWciIrobcxvfGvsi+CR4Pyl3WzYmDZNtrGb5V0EWlGE/SPgnV6s4ez40J340xayFOZvRWSgw6xnvHV9zWGVtL0Qe/ol+jHJIeDFk3N+aqx5HIASAt7i/GqwO7eYzaGFca/NKE7ON7fEVI1tvM/vTNvJDUGuv+zrxKohEaE22t7+SkV+S7QfuuK/byeLy3QxO5q2D75XzSTBl6AvHpclaZWGexLrn9MS9tKsjonLMQN57Tmf87eeT796v++//mh37+CB2sQyf8fbbdiohrsaYS61gUPcaTAzM0NejfmdfcOSi/s7ZheqPK3KROIjescj7tBFnAX3ePJr47uaLrYN61Hwd+vWrHgJ04QoEaeuoaF24qj78aupBaw1/w+Rv0XGVZNuY/K3OMOzLeyZsrsjAtgI64Ajrm+ZDHSobycT8hWylFEQnOpg7eBi/Gn+gu0HuQazMMI3B0eR9jY77QkUdcHXs2njfWBHd8ZcWfVmJ0Y9+hgU/kT8D4dIFSoIIOuNAB3ZAbX4Jn6wCgf/HJIuROcluqlKD/A0dHKvOxmiYH556fSiFf6a/P0nkI6hMNchO8UqM/7uPljy+gATacqwzr4meXQEkufv57oQ/MgPGjKlTguiO4Dej+n+UTBhKKCEWm0jjFc+gfrnDNAM/k2TDxaLbCXCzPo+bzOwa+iMd7wyH9mAUa8FO4f7ZNLHb9nonRCUzjs8+53fwYQ6OSjx/l+sqEsZRQluQdzFR+Gv7AgYeRSVbGY3n3veFQfcBGhAJa4gqXCCXvEX6TGp2a+XCx3iBs3CF+AnrcAdFQs7hBoFMBGH07NY+6CMPHePdXB85y2DkOgH13/cQko5SiiFC6wAugvD/wuN+ng1Sixbw2A1DC/OQDTpCK4EuP9w7vIkV0ClVqvDd0M+gCFxGg7Y+CMKCDfqqUFE2SUblIBNpDfx053X8neUXQ6EJfQPg8ZB/9k7aPmm7ElNH6eVcSaIc2Fr47dWUuwlzDbIIw6hl8RRhPStQZj2U4sEtHDnEV6MQoqURvVI1+Xhhbx8YzCknE/V0ijFPoQ/QJ+fWzwIpGhTTwGN7yFOzToGvZP8tnW2VgdPtnoSufRI+Tgid/DCsSl5BbozbALxIuBQbNq/GKi1ehZkWExEdcXZ2NEmEHD3BU8LG4sAWdVOXB4FOdVLIwIOzgJqOhdOus0J7oSf9wGd4F1B+1oQ7hxsDa8RkP5kmMFfpGuE36RLFjN1SKDrsefiYFjXzkK4vlt938FnyFIoL+j7tQdKcYR+crRRu8FlkforkrIniT/B2pMeEQF2ZAD8iHouKD4I4/gk4RIf+w56Xi5y70QOGevGeCKASM0FOqkEeYY+rGBsSdQYI0IQ9sgHJPzTM2dB/6W0+jvhTVpD4Kg/4m9hWB1bhgiUHTwEWZLiH32WH6gEfzEPTLrMDTNu4pnngXfQ9FBPKPV5mXAj3Hu2V0vAw5aS4laE/oPIoU2KOpYUMxUdlg7CBOQCdfjWf3VXSVIiUbFmJh47beQhGhCV/mJoXUEMZlZ/ZgPO5rydweAYA0/OzGAHvsB7zv8N2VmbKuGvlmZcQ/ULCfD+y8D1wbNmnAggA+ha817o0J1sogfX0HjxHQPGjij6J0iu9Uy+Rd/AwZ3xiUK3KRRwxHf/uX6XnwPzCs30MpX+ZFiFDJpzMTNeu5lnzIDFHza3jDRQR6lkqGIkK9wTG66SSsxDeSesNtTEJ25NuRY/CKXECa3CiV2AwmH5snJUw8swieO/oK2vvA7U1e4xRVvUu2N42KCO3ozzxZR+9sTKyeVHmigmwFZMvMxBJ5AKNfk3mhm87n0+C9oyjYhv+krYG2qZSEfoI/eS6jRFjGho0O2a4bNtmId2/EeCM7M1VxIEhJg8+ujlIayF2sCxfUoZUJkeWIKMBIBz64D35DkJHU+QS5rTGRO9B/H/zMTPozqzb0ZPu5bGuos8Clk0p9xI+fr2yIgQV8wSLsIm9oLFOVfdt2aMhtng9i0DqBdV0ui0pJdZjz/cKmnrhaa4IznU6LKjTcflA3MymfwFnJFw3/2rYVHR70F6UrEvnoL6Xs88bTwR3UzfMJmfzEy/gE+C+KKMgr9NzHHddRRGgduFeeO/1kDTFhX8k1dxlLRAjWZX42Do6u+MKGjbyxCMsaeRufjCjw1rRhiIKxZvyj47NMxaDX4X+XFIoobG5dtaJrUGsCSckqx4a4TGdZJmF28FHBp4DvzIaJkNfP1tU8pyJiMJwA31ksv76+y/zdOMTaOFCnq5K+CwuYMsFfSj5k3/Av81ZyFlXoZNNB7iiR+IyUGQN30pg8J/cTi8MvX76oYNCGjXuXaNLMBts0/v/Hhp2rFhbAPpR71EsT880bm4oHfug+zfFK/+GzxNOduLKvdCsK7c9zxV5VM2OBbboxThzktGmq8JQKJb7b0GnIV8df7HfzMrNx9iJFSkB1cuzL8xf880UZBX3v9BP9DvUmaeTlMt7fx+bHoUZDcvCGyoYcZw5/JvQW7o9dt2Ez08WXwV/rwjhZwCUlyricF53OZ3kh/fREGwssUrwipIIvW56EvcfdtGGExgIQN3xnR/+H3G7+ZmgvbGQ5PsCA33RgDgk9mVfDWXcNfUaE5mlSKS72p1AqAE1sUOFzAvcO7qA2JVodOwdjSQaxT0DYj7xROU2zUKuWeQIeQ4Obj4I+EUURiX2WUWzTrgAOUuiPVTMPIadjzxu7JPe1vXfiZvdCFZs3d6QhIqCVmupEPnkif85alkUl0Q8bXF5Qi02EzAqeqoL/Cfktu++kCgUL9Tvj4jubIAc5jwgXwOqt6M6G+Ouvq24s0AO+xZiw44s7PuWYW4irCb2d2Uw6k4cKxvfGQCUuD+YQ/g30nz/eONi4wWfTnYX1Rs6ICHzrWdNcVLFt8r4sJ+SY2aR410qMOc4c51cO8a2H1ho2OJTwMdVZQq6NBexG3o4MXfCZE3HWx+ZC4K+HJjYSzuTL5+eTLLrV1vA9h8vm2OAhMSfk5evERpuYZ9h3/V7Ra4XWCmyzuymG3c6n8+DDNs8sOqGHGb0nfJhP9w1gI0Jud4kIZK1j/MAEmom5CR+ZMUKX4K/w3cc9M9XsD+ADDe4QIh0q2MTG1bDHqit5yj4oOkeEbPeGL1tG8xyR4AtKw5b0Zzzasd3z8zP8LoKEpg/5GuPEjr0kwxshRRq8dnBu+N5KvtkZsA9KRNA/1U0M0IYeqUInXb673vhRzQNGoQiKWUIamWnuiXxUc8D3beSf9IukB75QljKe7WMulViv+FbDhh2FWO+RQQ4+0McV2KYsRQs6FTTMhxTwgA56146Mnot4ftB47+CwJPMaawAAEABJREFUrju67vCzshlPN1nWjQ2h3ho2S9WpynBum6dJ87xgp2nUuX4lJu3XHV11+epQFXo+qdZZJ+Y15tst3tAy/kQ5oarTctY0zcDhG8Sf5y2NPN/QqXVdkacyDsyDB8HbNnz7YI5guvZXj6Mr/Ao55qXKsrnc8VsfikeE3t7eae5yPjSNHUeyTrMk9FO9SxGBDUPW3ffvP/X+/k6/N9pSoRw8Rrg99OXLV4k6+1wpZeSfCVmFTBGpzIKOiqa6KCOxUcdGm95eV2TYVXKGTNGdU4CKTWds9vLFf43U9X59k3Od7WsfMY3Ba6Yu5yc2vJlz8Pz16xdy+qY7a6LkvdZJhjOLK2Pyut3As0kjbx3IEbJenae/PH9VKKXoerpcuAftXbU4f/NM/st42MS4HANuc10hz105/HNxfcNewn8K/tnxqU6sCZpnxrOXl4ssm3Of/e4gBrOgD2wVEYoIZFgF+yqMnxtzxyub+RGHKnppDcz4BWE3YB3DgsbsfEPfT/uWUtSIY+PxPOLly0n+JZROPuzw4wOWrF1nDijKhF9Pgp7QVwWvoI/N/pB3R2+HlmUGpiihs5DfracTY2pEjnrTjCjAdnJzQ86qGf/zPJR9fuo6fSv56q7ff7c/rWocpuSgk+g7FXrg2vHHY2+0H9qJ0405g/3POhCX9ecYdRn67mJMf0d3G/6wyXH117/+RbDKOHgeJbNAo2v8EJvvbHr7F60Kuuq944uvsk0LvtgZTw424I8tFP5ryz5xL/jWfYxf27aCC/7QseNxmU+a6gmYKgjIvPeGvBkqOangI6afGKS1pn0/5Hg2XdHrzoHXG4c+G77b8J+mTQvj4VymgQ/xkG0d9L1HNBFbC/aIyA884mqUVKgQU9uot/zm9fp213qFLvMuH5KfzqlaDs3ToWA97bnaNAc00B2H9eIybx2/NL+8Iq+AnxhbL8T7F3X86NfPd0WEpFApiY8WTTWQbwPXSpwfFFE/y3pdWUMeyD4j22mumtB9EhsNP8fM8NyU6KhOVb481jqmFvs39VlSEaGOvbgBEhRpmicZpqHzK3ZtDZ8uRQVe5qVIxM9+bOoeK4jlkpMKuOybHVjj2/ed9q6JvBERulxOQ4aIGLgL+IzX94SXeZrwz864iO8R/ys+sXKYsJFrNvzVeS6As513/HllzDSdimwzYwZhKyl0Ja96PgcyPT3v+t/9l08y0vWVVvPLYU2ZV83Ljl1v+v0vrE3eDpFilPavEujNeu4a+Q7dJDzXpH6/q2ZSirKk/EtPNOOiHfkn+vURjytj3ZevJ3mu3Ybfz+gCW4DHOFPSgQw+RN+Q07/g8I7MBdWCTCXrsLnztPVvOS13bxr2d76qddJMCWQGHd88gb/zZPk39NaYWwjF3Dn8+dtfm+7vkoeyp6eLzLfHsZlYO/Chx7vkXxpdmC9ieqMV6dGq0c588K9//qte334S/4sSfTR0+ZMD+QZjtuVOjnGnh00rnCApiO03K+s+loK6EzevHIqrb5oJxwD7Ms/oeh68rRweef51QLhEVWO+at1j5pFT/r//yw/9+P4O7kJP6Xee//q3q+7Ewh2fiEhFFBV0uFlY4v/Af7ZbV+knRVt0f+/69XMDpuh0CjFNQCbp9v6mDV0F+antIY8pGzqcWacqTvrv/4dD7yh/53B6a7sUIcnFhitKfGJm/YvI+vnzl3xFhDrKTGR5eX5RAcb54cRh7OkiTcuho93V2fuybxjW9zNMpcDdwMJ8JCERwTuvAKuWSQ27rawf7te7dvQUkeoQ56Pv378LVmVYd3FPl/HMQ6bkHMGjLk/WQ1VEd/MogU1TCZ0ikZuu7C/8+P2dA8g7uu7E8qM/4S7T6P6SRn3voaP3YR9Ur5/+ZT3W2suy6Lff0P9dYgoGNHfkA1SCEdjXhP7MdyePXS5PxNCTaq3Ea4HPhfdFuL3uxJi4LG9EKPHHzIT+TuzsinBdou8CZ032p078TzhSg2nr2XT97Hwy1Xn44G/f8BH6/vnPP8DV1eEPBOTol4cu/IJ8YFdGkXg3Lh6A3/4otqfr0JIc345j0/K8C1Hh8VCgoeB7xxDOp4ZvKOY4Vj8yH8NBeCrIH6Xi91X/43/3S9//FuSugxZTl5iKyvkuEeiRn4xVQ55SJnyj0dy0MV6Rbj5k6uisqNEnwvABzk0H68+ICkxRRFG1shXwu6PzDVy7WsNPsA+ig0OKCEpSQqJyw+h31r22x2mZgQEfdJr1zt02Kyniv8DjAu4mqkdBfHBIZ/YoEqcP5ryd+UPDB8U9c6K9KPjG3PJDwfalUgcfvR9qFAkC2Mn8hCT377x3WK/oMgva57k3Qf/QwVp3I4b8C6OwiR6kRA8V/ZWSCnB0OjtGxjO2c980bXB5funnoM9BHrQcfs4sA4/PIlANWD4+4EIxUiTFGPW/viICwjEaeJSLX7op++EfSmbqsxgwIhWUz7q/9+0o2gp36WpmBDy+9fElRYTcT1yjii+3dSSICEUKGIFH8sC0E7HtP8OTuNLA3P0JeLRDeeEVEaP/jsO5WOlUKQAspdDW5TpelQXZPhpb+3v9qHIHgECtCOPsoy+PMp4ImFWoIQNgigglJeLREdZFHpXZz6Qtc8A85EVGPa5/7P/RdfT5QDv6xKAlRcQfJXkeBbzmZ2Ki45K8m0ZDyE8cfu9DPmTg7noXw+wElReX1veYaOG8xpGlII9IqHgydVCGtv64IkLGERHU+bnp0b8DF/TN0b6jhIOBxjxmMaz+xRURA35i48f8B/wPgD6+R1spOe6uARy8feg9XPEPxX0nkto8EcwAbgyyG4P3QeDwCg6A/8Cr8f5JzvLvTJ6sKz+PvgSu9WY9l3/gPcLydvjQuIzS/XxPEFovjYlGQ9c78rtgjgH7+Hr0bx+VpRQ50RAGo9n1ETH4M65RyYPxmx+/+znigcfvPAL/6CM96iNC1kcliWVJRVIvDb7NL9Cq6Mvto/KzDZOjipHYH7w/ZI0UA+akaargSkqo5OMuroazN2R2OcZd8jNNyoAaCILid5cI6lLiJtMxTcSElS4ne31c5nW3LbHHp47sU4Y50K918uin0dcI3aehX987d9OwzgbcP+D1o+v2TQxU+6BbSpFLIpvbjQfE1IUmZpdeyE/42Mpk+O7fkGNBYTjDR1gmSrhGA5/9KTIYmKowBTpx/TFEMR1D7jDgwW3Hb+a5aoaO601j4yDGPD5k3nVYUTTuI8cdso9LAX9FEQ8bo34rA7a7/Gw6JVNTZYKHPg4SlPm1HG4zM9anF39GT7MwJ7TaQy/IOiOzJ1sLC6NEHnGZrysz8BsbxZahMYFtDJTWWQdB51nRH7ylBGmZlhSKCJl+rSHT27Gv+5mvLEUhLgiYLxfzPKOXy+U88In+jXY+oOzqPPAtQdd9Ix66cH1EQOPQykzlxuLZugT7H3j8bP8ATNaX/fFO7lix7Z0NL1BrYbO51irTNU7zuTD5PFFvv/C7uNwWgjadxjNyV1IS8wN5oPdEvU45bFw+8gqg9BQ8duy5yXrYMcSKTiLiI06rFhY1M2XwMXpoyGD8kWX0v8HvTrxY73TV4IGHpN3PzAvH4bqfG8JGJL45Dd1YXus5sG9mqqFLy33ioCugt9lP2Tz1BgevKthuyF5SCXwpqQhDBn1FXHd4ajqGrzY96MWAiYghV9KvMbOxjSNCM5sB1odzsGJXsgmyLK4PZTZZrsNCAJRZZH0sLC49/q+MZ6tllwbuM74SPFvWjBz+dmJjbFlm+WpM3hsTuFKYTCqYjB4f+BYty6IGjRsb9ztjyMZkbscmwtsC2M79IP8k/FcC2zn/aE2QoW/Rgs5sp52+NxZUVxZUb2+rIkKcR2his2DhQPHCgfE0FRZAG/Tv3O9gbpSuwA6lFIWkgyBxPjA98/v84kVMGbaErLplafSJQPZJ7lfw18yqkmXIcqA343TcRSYbcabVR5uJJPToDjWpo5fGRoOYIJ/PJ3RHHRPUBKCaJ+7GYxnNv+uMw50jUqWkH5H1JNt2w5etC/vAaOh8UzA9fiJKHyUikLWroNPFtmLxJhRANTw9eK1T1UR9QKeDY3WsspnAo+pUVNkoW1nBbBzAZRZ4n+GnKktRR1krecA8uS9cCGVDU9rAcWex3ptru2KIwEt05jdd9iP7n8sbC/uVBWMhBtJwIQWl0bn34/EMrYIc1tGGX27k0eZNCvzPMmzoxLmz0WeaizJDsDv6WrcLPjjNk4L6iDCb8AA/8hX4ykpxvuiuGCVTbBjdqGdFjIDBKiHdl2fr6U7+830hjwSbbsKmNA2aJYkD0MOOlG3UjbaBWeA8KDs8aPAS6MUv9quhOxaDr7/e9bBxyD7WQbYitw/G7++VXFPlTYrl3JR5SMGHUkrqRMwsS8UOK5u4V/DQLrFwO8s65BFynThZNXB67KGs2O3dcYp/z+hxRmcuAd4sBduX0b/UlPFU6hJFdQsnro48FJ7+ePBrjIrH92J98R4R8O26UATPlEixiUCM1In+OXJIIFstFdqpENX4wp3xZMVXUYmyhOZlwjdTsMIiuOGDO/BFGZW5d2iqs3tSGqUrSxkHbxN0nKvty5bBJSJon2S/bgTV88tFTy+LpkVyLjp5wwlbr9jCss/4VmYo4lGMQ1xZEh4qT4U8tsDjogDOuc+xYV3v5PMI0T7rfD7Lm/lXNmN838mJ4rJPb94sw/8UzQpAvqZOnrqcZ83EbxYplMjayGP25btKJr7FOAiNg5y3LLPM08ZG6Y2DJtc1dGkZTUNcnoPM2Dwi2IT7JdIguWQf9424iwjil0kesBFFwYHBaXphc/sisTF3ZfPu+r7zXOAv1UDQPnwDMTUecYigJygEOvkg58Df/NcW01RUsOfI/yE5B03TSXXkX+IW8XfGjsZaqJIPFg5llqWCKgatiTopFBES+jA98wBJdfo6thjaBj6PdwHUAOUuBT985655sd6uxP+m9VZ1vz5KxqIbsbczhhn3sDU2CewqLs+H3sYvFAhcll+Dr6Q9M7WQhz1uCsvo4zJ/9ufb7Ybt0DWyrcwDb8QjSAZU57thK27Y+JB5n6ZJipDxdtoiQpGSyEVwryyrTpfKxtwEWAP3DbJdGanwT/AdgHNvVo40/HDBn9vIu2EoalOdsasddfjdqDUO+i3zSY6HysFaxKos+6B5wi72ScfWgb3Mo8AGm0oaCvFcy8wh8CzHwuuvV/XWFRFoBt9mw7UTY+Lq1HiDznkPAHUU7zqaHp/+uEXE44Fv4/v0Y17dzbdh952x7OCAxD43Kvlybhc5eMH3z+cTsbjohK1y4EwgBN8x7tbVTjy9vZKfD6mQYyq2mOqEPBfsLXLqqh2fNmxm6CAG77ddb2y27mxedzboIlKV+at/8Wn8BcvtCtwh2zVCH1fIPz4sX5ZJMxvPnkc5xu6Mr3dvrHP3L2a4eAPzhh8d+wNPNxZoWWc/vv/Cn2+64Vt3Dt9WNgHvn3kUnVl8j/wAABAASURBVBZip5TU5XJRRNBz9B7PMzn7gi/5fqO/8WWmHIMYBJkfsK4XVyjkzxkd2m9Br0Bex7j9T+A3rHPK47Bzwi+rpNSXr2d4sP5nZRYFP6Y7TZMCmlOt2pHP/uAc7dxg22n4SwNGCmxputbFyvzlfD5j0zNjyxlvapLAGpSP+8583D7mMd24BRTNjI+b7sh7G/POjVr9cf348VP+v1mdT52vTOPEhLTAX6gMO95YQ8zTIue0VEKtIlNix9TluajOm4J8o8G7Rh/HgXmPCPRwkQ/7Xb58+SIQ0D/G3TnieuOADHtPU9Xrmw81sAOyC/qCnjq62qTbdWU8O+CjjF9AMo8L48Hz85mYP4G2yPA+nH0nf7fWsWlDz6t2Nry9TmkEr+24ENtPT7PmGbnwGceOCwgeH+a7cCGQguOALgyIi8qOBlcS8Ir/lay6PJ2GTczL3eO5wSBiWp5zOi7u65tO59DL1yrn5aZ3XK6BuynxhxePz/Bzxj8X5j3rdpXHFFAhbypLAh/qHMB38him1tvrTeMXQ7qh/rF0WRbnhlIKc6xZCY3T6ST7xQ0/CKFPcvONsnFwZh+MyGG7JNYjQif83n0EsO/BHLC1rs3zOuyURZoZtyvzqJW5r2PA/nccDb5uQgUSnbv9wvkcnaI6ibqk2OcP9ggcQ2L8Mb7WNrl+JlYrvBdKp1OXr5SMg8dGbt+Pq6xL5+6JOf53DqQaB4a/Xn+QuzjAQwbRMQIB6BP4UyDjGT24iJzy+/efuuHfE/6dWdF10YRMpCh8O7Wcu16+FArPl6Yom+p0lw9+n57v+q//66/E5DzG1tdfm65vu+yXT8+LllPI8/uNef16g3dJuN8oG/EshSJshys8vIPnNIpj4o4+NWQFQB24Q4Fdvn37ynPo67cXzaeGjt0GzIB90CjcCF96Nf3j9fZ61Z1DypVx3zZalhl6izbmZff1XY8csYPz7706jwMLtDsGdaEKGLe4tIHD/nF/b/r9b8RJwA9AHQ644Ucz8TnLtaDQO/Mr570bvPgdd2HM6LSHvn39Biw84eD2g4hUyL5v3XVZBqaz6DC0rTv+vKn5n86OuxbiC5fF9hvz5yLHm/O98IlGpzJtev6aKtOuwN+Mf1mKPFZkCpkOJQ+n5USu2QcecVmczl3R1WxAC8J7RDzgz4uczwu+SpUCuUOT1Io8JbGM8hVNEW5Nlaia5wbPu/7pn2f1qev/8d+s+o+/f9cv5l4bMvmvswcp/HSMN6IvyO7knTtxK94Tu+jjyoDmh65kHtJcuzTZbp1YM2hkDr4/72f2rM7IAJCb/yjLvChg4ESuPDNHv1xO8FzpaxDjhQo3WBJTCWzR0Vkbz2+vu15J5e/IQsqgT9cCnYV5WQg54M9YpqnI66LgZZpmTcThxvrt+++v9L8OfAPUAPZx6N2ZLwAOFikilAXj6dNHQteriKdVP3/emWcK/9a4jMIPWQTMhr/fRgm6O7chDaTgH1+JiJELXp6fJNsNmBN5ecFfyqDXyQNF9qFAz9bvRl50XCU2WZZJxjvPRe534jD+8hT4WkLb9HdNFT8jFyMScgh6oTM6lq8If/9R/Dp0x0OdJmLuZHZp78Mnx7h9PoOjyL4SEch2x6RgD436iXHOtnRH/zKVD41X8tCynHU+eQytEuP4778f+rf/w6q//O0XB7/N2ZvSBy7rutZp+IF1MWG/iJD42A/ElSl8Qcos6KcM2iVz9AnuXnMCRnvSLUb7PFcZl6Akrm5bc3ducMh11okiDkQPYSXQ0D/gyW8ftb0rIga+iMDuXTt76BW5SyawHV1p+GdvGlfBF2by/cQcNiIGDGhG2+eX310qezvms9Sq+GjMUuDDuKWIQF7ksCzgLKnBnH3DDw1BGgIl/uE2x0VEPPjVA2OHsYhQ0DdELwjvzLv3fZdBRn3QYl3QVkpoQr4JP8tGxWfpPMsXgo5H+rjfo6r7pohQouiUfwygcXWY8IPvLn7+x2IBIkKZCfM57olQYaapR4v65KOBq8OAq62AlQmSuCKgx90ftw84DOuP69CV0YCnUT74peGzGyhp74BTeOEz3vMTAFh/Hnj+DuN387GzEduR3XRtiISdQIAIO8GBk+yUNsqOATosmE99OKjQmRTwJiGiduMDUUQogpI57u7TmKx4ADpILE4Q3cj0uPz8WSJiVNJVHUfpZNVu5NCOj5JAGMy6Tx5KKQo6ZMlBj2ZsEn88+/2zmGwfMmvwDbt66EMqWXDeGVmQiaBpNHZoduC77yDJhEbGwD3qDONCnf/pksAZVaQoBEgZD7yESqYqpRT6C9oQdX8e+UDPVgyBV/AQ4x7xeU81gPsohknaU76ogt+uZnzgkCtoKJmq0C/wg0lV50lZikqZRl+DHch4YJeeXZFSwq557yi6gcv0wrKDGwLY4/gotBJTHvAnErHvgVwjPxmxkI/+3MCbsNS0s4heWaR6kn182tQAH8W0XG8fipCmyUlk4j6hjwrPgR92dXR94BfWh+DNrH2gMItSlxLZjcP3RKg+/JWG4In+ho9IFfQBKBthjcnSroafWY8NvRT0NqMz43ERcplHwwS2Ng7T8n2G1wRRKfBJW0QYnNLh+QD/AVgDnAIeXiR4KSwaSqbi4yfpl0ETZSKZ8SoL1Ji8dezkhVQzj5RBj6RHVz5BDkPP8P2ImabGhPtwoU5AqNAOQlSmnf7myE1+dp24El6sX0jJtqrAl0yJu9tKFs0VewR1D3XK/Obj9aE/5DOPtnPnOemLODItT7pRAugCdsBTg+0hMcAe8sTBAzGmxVoMXPjXsC32wl1QV2jKachp++ws2ECvpK6g91I0dO1BIktRBiWrfDUQNBDbv3x/8FW0MOgX4uGAuZWJy8pEQFwz9pymRahJlmNlg3jwQlsg7MBDY0RRxQalVtUyK/gBhO8cfRu8izfBaGPiebDZYdpCCR0pN3KqaXYMEOCa55OmqUCzUTZ5MyIiVJBnMh3kNFzh7j6dgCOsBMjoZ166J2roIuhTaxVaoD2U+FtK6LErBl+NPpPmuY570Gg8UVLOFQX/K1NVIze0DrchrSz4dwg+cvguX8sCDXTi5wK9mX7GM+HbE7khaXOx3K03ZNrHpMwszLRP84R6QM5gbviIoP1g8rrpofOQ+4nFcynwju4qsoEW3VdlSSUv8zzLk8NlsV8lMovSVQraZszxZjz7hWyeWrc7+WiTfcU0LJP9omRBT5QU/YKSigwZ/2jLlK/gK/yITjvBEtynqajgbp22Ax4bNu0A9QgFTPj5xkbdhh9u+NvGvZl4g8ekL7AeH2bbOeAZXQ286BOU6Ej4t3kHO0TsGwd4gIRnYcOqah6gVcFhnqWka+JLhxp0XD/5F4uweZZEPzSPT1fCQ0aOt+C7lIDeQV8m0PA5VeNHQPRxY7F849Dbm21TKQr0cmFDIVpoZROrEZsHvn1AM/DzTv4SOooI8K1M/q+UOzztepDs3EMzC6OFhVbAwM5c4iBmTHfGpr7vngCCr+JbAqYZL7yGikriR03Y9CCXNxavK35kG1uGA/012T7um/AbUYDb1ZHN9OqUEriHzmthMXDSPC/SoCNwNcoOz1InHsSVWVUoAkHQHVT47QoPO+VQG/x1mrsKenIx/oMYenk+gSfk3NI/8PmfcXt7u3HQd9dGzvEvLbj4n3B07BVoFPQveOKjxEYFXhFHGUWPBeqihR2AzKI7djrIfQc+2mIfeT+nmU0dFknIWyh1qlpYNM22X4EAcm0sPv2b1d58d9zcWKB5sbRj08EvdjXPxv3+fhuy9g5Hfda2ha5sPN69QO0g4zObBvi9QEvzT70XYQU7Fvh/enrSicVX5VnR5A00y31nU2rYHHgv+FfmzTwCaz6bSglN+HzD7wKlZBStY46xotvOwdcbPtzhr+uELTsxV3GCEqkvz6dRsoSyFJn9ho9arpWx4HbddWUz535vyLQNfGcODOdpka9pqmqtyRuUbxwgvLGxZNutxLj5f3+/0/aOH97U4W1nw8lt4vkbG1cFPnwgGfVNuI8SkU7YbaFEIFedVKdJiU1KkZ6/zNg38cmqL1+eyHWVhfSFvkWB//eW8BnIe6iRFx52W3nWuECJriZdnibuEuoY9wn9WZaSkyJS72wwv2JTl3d02bDHwSjd0bGgESgqehehog1ZxdXQq38TvSsU4VLG3XxnTMif6H/S05nNPeLbv61sHJ34vuNb9qM7h5I/f73JG7q7Y58Jiuc7FZ8I+NoYm6/XOzF4FyTQTZWUCjbGa85srr/o228vSqptw0AnQT/LV6cqF/PDMCHH3pnNnhUfvfmQnLxy53DAdB/+Fgr6dmRVb5rqpEJnahXQnIghj/eG94bv8IE3chobPSt8VnJla6iIOHn58ixvWE7kXf+LE+7vnJMZ8tgX0JmQ0c+KplEPv4M2tAr+2Yhf+8/r6xu+vCsi4akqkHEnl5jn3ju6WbH/jr7x+W3DP7s6MkzDZ1PbGmwovekd+17J06VMElgO4vp+73p9XcHhvqJfyvVvw6/fHnkKH3h+elZEYRzdZNpQoM9Vf/vbd+jCG3J1nGOaixL05h9TKpFxYQPNd5WuiY2wCHRQimZgT/OEtNDFd9Xver++kkvvVCRyoEyFxtU79Hb4cdng+T7y+DTh17Wqg7POFfzM3zx3Yd5wqCuIoxO+//Rl0ROxxHRDnY0ew3dQm68Cjx2bkTKhKWUmJLts5zubjQe6FnzYd85sbEckmLtgcuijke9v/gXIbSXuV+pTK3Nw9z+Y+x3EyY34sv4bDnInnx0Q88GHN2BP5MiGfM5zV3bwTH9GLydyY0aoIl81j1DNUuR82mF+JpinedYHu7IfBay7fympDX78F0S/s5n16+cN/R2Dv9v9ip0bRTJd4zsxFiR9MquCnw4t6ySzyPO7gj/OyyzHhOVBDGTc5E3Onbid5lmXi30kVGvTyX/Rjv9CAX86tKPDQt73OHh5OusZf3rm/vS8sPE3yXU5BNG45rlK0Yesnm8EgkWEaqlq2Gondq3DlbHuRgyXhM9SzLWMp04VHnBEcASHNxUd0v0hM/Z4f/MhyUSutwwrvtTQ1673603ONzdyTmbotJzg4Um//fZFdZqRpev9bQVm0+XypIpMx3HXvCS5eSJHv+jp6SLBCV98An4mfHrT9+9XbYyxtt2dHGuZ7F+2e2TKZcamHX+yr1kOcfl+wkcWeLl7A5yykTeDeCz4hXkAbOR828x+ZpztQ//TXAZ/iC3byqxFShOxY3qJba3rB8+hTHI3/oWL4t8HOp9VyBkNo9/hW+Qr0X65nNEBB2uM/biaslgHlbtkmBmfsM9cnk+q0HL/G/ln5M33N2CKNuLk8U/3/tTf/vpTf/3rD73iq29vdxnOdrZ8V+cuyvfvr/rxO7vrkmL89UpIwu4d7huPEYoI8LZxz4Afj0W9Y7d38sYr/rPjB4cOFLKSt9/fX9HLJuErGTn0KK4red3k5XbUAAAQAElEQVQ05mUah66L4xE7nS8Th2CzlqUM+ee5qpP7SikyjoJNHAtZLN+Gr7xj/5sEzJeXZ03AL8uihTHxTG58eTnjM0/4zheBnhi96Qe+8v2vTT+/r/hmoR4ayDDmR8Sv74MeWE9LlecQUiJXl+eQjo0T+L98fdHEWO9YO+FDEclB1S/9+HFD/p1+J2R7kv+y/AXebCPIwPMVW/xO30VfObie66REr1/HP3N+6Ns/PavgVx18M3p5wzaeK74xJzoYVzILvDRketZvf3pR1kOZUlBKySFvrbNCqaSBalVstbA27zBQ0NGMjgp+czD/6MDd8Pvh0vheKUXeuH/58gSui+TEjh+czydkWrSOdUqDB+skNU/zoOND47/89Xf84B2bH/iCNNVFE+2Chnl5fX3FXivlDl5xJblz51Dlh379+qlSu7799qzL0yzb2/2Mw7r7+fMn9rtC99Cvnz/0/fffsceBPm/UH+Dc9DcOun6nvhNPX79+0T/902/kwHnY4+ePXzr2VC1n1VpVSsg5IlQVUZDtpH/+59/goYDrjh1/IWtTQ2fzPMnwrW/qbYZeyv/k7tvroV8/XsceygVbuRTwVQ7qjlW6c3C722ZR9Kd/+oY/nLRxCL9xEHlnPdIjtBADZaoS866vX0P/1//7oi+/Bb5clBzgRVb62F/v+vl7jLzx9eUFfP6XEZoC37/hI3/5D9/1629dB/kL0YbcjidSqZxPzk+LthX97RqqhTQPTb4QETsVeBFtFZwhXFDnBT+eJuoaNt5VyPcTYxDManZ8oeMz4xtDELraiNUOjtDzy5Oen8/gTLX7WW+/rnp9vevPf/6pvzgX/e0H729amVPBsTrOd5Cb/Vxh3v8awb/610X/6l9Ll5c3/DzRh9jr2PT+/kvv118qpWg/tmGft9ebfhIfN5LllXHGtvHB+Ttrhht56HSp8HMaevA4GVHUW+jtR+rHX1L77aK3nwcEQjtziIl9tC8vi76+nOWUHJLW9ZVD1dQFucUcaFqQ9XnTmQO4E/OgC/IuxEiJlPO719rBs9BKycK4vGCzryIt6wpfjsXf/nSmf8WCjpeuiHCk6E+sZ74+n5QQL8T3P/3zSV//tKCDVImq62vT7V3qR2hnjLDvPHpKhj9fZv2FePp//r/+pmO668s/veh0PqvmpIreNuaEV8ab//iXvwz5/BeYKFcoUykpiPmiYM8zdGdN8s6Y8ZP4C1ojQhtrr/f3lThB/01Sl5J6l6DfxNj9fJHsf0GbbXI1POtYyOvb1yfG/WWUl+dJL8T7V/Lp5XIZMYvLIZfk2LmTm97x7yvzhhVbmp+duZ/1Bynkgc6poJeiwKZwI+eL5s2p3sb4/ML8dJ7O8LjQHGNN+8YY9P66DVtYlua+mcqSSvifwdkg0JSI13VFD3uDp9b049d97LEyzMmxszLXfycX3Fh7mT/n30w08aGTzrzKOrzhmyXBX6RSyBJTVa2wxGci4BgKxvvplCooals7snT0vesXMRQR2JE+rH0c01++nmQXI4z0jjzHHsALX90Za/to6+BOeHliTyCQx+/znMoI9Qx8aiJmF+iF6lxHjCR9InivBfkOcL/rnbGxowmvOf/0p2/607evrPfPerqctcyzXr686OvXrzyf8Jk7+roDXXRibDyzNswicuqb/v3/FOTOkGULlNfwfpgZctvuHi4gDV2ooTdxeT5hnzOOGR4revMYbLnsBwnDLvuO3NgnIujVVdFTnczDrJJVrt4xom1km0kPuIiuQsxPwGaWwf+d+Gj9UCEfmWbSbhoNo9/vd23k2Qb/O7HgYh7vzEFZ1sC79GlXQGQ4t8PaaHN+YAtVxicu30tJ1WmSeZnhO7BNp/M4S4KHis067B7CvvBw8NIZa6QUneCn6epffmniisG3Pq6KHQv6hwSgMWpHjBypg/HJMnXjwzk6+KynUiXLkDL8Z6GrmeL2//djBC54wHDEHYbdwX2hMZTgZ9cZ7rMYfseIuzVE46jn7s+jX5cZd18X8zax6TYNxYUGPF+jDWS+Wzj3aSQD4+7cHZDGmQNWat3YXaOBw30Mux8Ph6JWvgYYoDFe/PX38omjDyDpk0ZEyHQeBhVJbR/FPHU84pPOZz9xHejroM11LoJgRIgPrcbdePb7oxjmQGcuBoh41A+nIplVnNf1hnNpBJZpB5WAyg7oZ/MJYvl5FL4yg3Ye9Lgi/v78qJEavLr0gbfLNPxsRBHA8xmw6M5tfh5q+nhPYCLj0Y+Gho0OdF+nqsRxMzV0OPphVwGfwOe4p0qtChoPBoad0oiuCOqzaCKoaYJHCXBlgkyPq0PHT5lBW/hxFNiCF+s46V9Hkqzgyb93BY8IkCKzY3vtjOwHNjDvIX4gFvr7lfBSiKqEVkdGF7dabzs+f8BzEuiF4nvEo3cAPx7HFz2odh8Xt1VkdzHtlUml6wdTgHbssTEp2kl6vKqU/KP43TyY3479/Ozi+s8Cm0IUVfplalyW0/wa1v127LQhu2nC2oj3jRGpuTOKNJx92TAHfIxq6hu6L6WoZMG27i0d+P1GYt2woYkZX2bS7idhQ4YLeHV8HsD4bvwRIcMVdJUU/ScXzeCQfNc/XElFgf48L6rTBC+PxsjgHbtTFxHwtTOorqM89PvgpxBXHhysf8ts/e/Y0j4REYNf22XDLh1bRIQicxDJCGUGNHP4mHnXxxXcIY3fzfKzZVyZmN7/KBu4paC/8aHOkVPubMDebweDwSbzVEuVr2al82A8DR/15u+Ons2by8YG/U79gX12bHcfky7TaBZFAROZyT3Gu/tYDy6dmoZs5sFwApaPOnYyDfO9Y1e6I+ckAWT4dnS5bqZqRtiQcXfRTH0oiYPxHNKyzJqZZEx1oj2l7mLZgnlro+xa8fM7myCm10Uf4Bc2EkT/Bi8H8kWECj4XdN+R1fUlUxFBSVlPK/Lfbjs6fORp6ywioF8p0EfnVqfrk+cFAaxr45oYpD0xmS0PfRp64QbNBL/GBSWeYzz/45f5a+jJvAOAVv3U/TjAEGHgmT7o2R4d/O63Ibvlqfijbd6ZzIZSvnYOD++3h++uTKBNORQ0dYqUBbiQMrm7hmrz7DKbFjnY1e5rWvOCHthsbjD0/n7VjYn5TiwGOD9xDDlQ0iPuN93Rp/U6gWvAhGT8HSn97mdxJQ9+n6d5+EqkfaJJ4LK+Le8+8s2GfQ58/iA2D+7YCvuaj4ZO3M9yZRbioCg/ZKtMhD6fIUUb9oxUZyMkY+IOEyp8hdzuYrqW23FTp0lJpeu4AZODD+uJHkjTqRN+1GQ6paTCE9zoipR6bxRLLUVoXLUUJfyZhu3oeyiGrU/o+fn5SZ5wFuCeLgs0Ur5CSV4u+OQJOaoiQqLO/EWEUJPEpE7IhvpGuzerLpfTiKedPDViBZ4AV0YOmMxQltRGu+karrWGnDvlYGFGwd4dpOZp2DSssy73Lcw3jM+4LY9jqouLyqQEj+bNftOaNwcPdXT0zgLRm5MN+zUm3ncWUyuT8Mykh2R8bgPF4NO4zd+ZBfkJPcHOgBu0eLrR/3q7om+pEw8bY5RjxAUSck62T7fegJYCMjPx+8RGyYlN9rRICkW4dO4PuA6hLinExYP5A0QdXT9whSIDHU9jc+zOisALWCnxC3ihT0e+db3JvyFvOaga+JgCABAgTt4LBbuymdSx4ZVF8ErOtjpmcpt9bug6AUd/N+h4Q39ZZhZd+DW93RLDNjlipLWGXYlHFjC1TiPG7uTM2/Uh2wJeL9gWDk2tI/f/LO6riBHv1ntgNZh1FcUSPCATGJcbNO6MIz4IO1iY9gGCpdno2YlVdeRD1BML7YUNyRu2tgyGAwqfJ8YZNzdk7ujW8FKoDca4YzfnH7PRwR20haTz8iQeYa1I6HyqM4vUJ+xxUsmgjk9Y3k7XNmywrneeqZf0eAjGFNqQodaqLGU0RgR2lsy+K7xh6b8W8V90THNTZcPOv1RTSqqUoFRdnk6KCPS+48ObJvRuecOGpF7joh1ZpxmfWWZkNH8atKRQRIg3Cp88eGzYs4F/IgdMykgazNdBn64E9zTNMu93cv6dWNgds46DNeHjUMMOL2xydfQo/Geei0xFH9/iAg35peDHk3xlAhNdL+SkZw6ZBlv0dRfDZhToJyUUEe6Crhrv5km6XM6jvpCHSz54tu1KJvaZlMX4Q7bxxjj8xmGGDyts5wjj7QOnv07nC7o8KagfG2DQXuYL/M7Ybh84Osg3xkb7kDCsxw9vJFGtO2PigU5u3K9szCQ8RASoC331KJCzekIBf4sm1pobfO3kRo9xj+djyEhH7FDIjx397uC/Y6Ndpo0Lsak+K0uOup25h3GY3JW4veNnN+7LUhURoEruFBb4y3zWhL4yJ1V8ObPSDmPIE/hzKSFYVwF3Jfc6H9cBj5/Ezhyyazl1TadNdTrA27XhE41cYErzXGX4HV2szC87Attnz+fT0EFHWWbpRJzO5IeVjbCOHwn64nKbC48K+JGMVTo5L1MWcslpmQZ40OS8f2XOYL1biogQn49urtHfr49XINDxIevbz4a/kbd8qGvdTbVq5C3yCM6G/g/sNXFfuS86Ue/2kzfpOUx96BBMkfQ7037RxNjemz6uUEKED1J29NBACzOhoeeNzUXPkzsdpqmAY9IzsVTKIbE5LGJE5KxQEJ+VzV82xjiAWZlnO4+b9zv5rpHwHRPTVJXYLyIGLtvkaCt0d1H1R5nmGV7PGhf4jefEBptLRNEnrHFVcJ7OJ+BPA/zza8EeO/47L5VNuy9UIxfftU7KnDlAwEfZVH5/O8j1Bzwkshc2e+9jI7AOPpMe0FMO/Qav1kXHVy6XE4d4FxWvPdBDQ0bzdeDzB5tND2odfReZB7qoZMr+u6PX07mAc0KW0J3xoys0LiMZD53vrqS64u8u0gGfB3w2NcZWqYMvOCR7AlYDQ0To67dv48X6Sd794ts0zcAXdcaWFf9+f7vK8ZFZRn0pRYGQrmvYHPTETIXPhT5ic/YdXd2ofviKc5bGxTuDhWkkMkaEOv39F7KGeWJTdoDR03frwnCV+PW7FKynQxPv/kunRtx1gMxHJ3+fiMllnjRNM3j7iI/TctL5fJYP8RaeY8xnCyqpEvlk5Erq3KfWyvi3PvTMHENKYmbDLosEr6GPi+ePJ/yAeQu+61yxYp+deVVrgj4FINhDZ1UzvlrrPOIWFwDvipQHcMg0/opt0tuvnc14aWPjtLLpeTqHkhgyuSEnuhKX9RH0zkhkrfLdejqOXZ+X+1juiTh2W8H/5vk06HX09uvnHTvdLJZEXhT4Hi/JI0UfFz77/fvvHEr+Ysw+tDAX9EGGGHdbX7EzhTHjfr9pWVgzIPBBPHEbCA7WcDvvJ+akC2WeJ3QxQeqDhgFx4Z8/f+n795/IvtI+j74idzim3c8x7V9uca70GHJnjLhD80T8/vbbb+hhgu+OLgLcgT8u4luW/YMEPtyxl/lFogP6OwAAEABJREFUT14zK3VmM37hAJtewAebxndgboN+lqJ5muW8YfXIF4qdpyrT7b0BfxvwN8YrF/vBgY8LbDCkiJDvlbXotm/41l2PPL2ir9Nojwg1cP3Oge1PDlA9FhRi2WsdmuielFDAr6JIPIWogqlIHxJ/HTr7+fNVp3PVcm6alwb+0Al7Lcg3L7OyFAUdvfaUeGDOeX5qOl26zpegJP5xSB9zGB6AgrbpUqxH0cf1YzwDb483ffla9e23CzQ7HB3gaB86sR4f/Imc1PGzrl0RfOMT7xyA/frRdH8P3d6k63sXXMg+8q//iyf9H/8PX/Xt66ypmGL3lwCgJHkgdUfnrz93vb3doEl1WWk2v+LyPcnRV92JS8EZlbL8EcHB5aLldCHe36iLR3E+MBDltz89oz8pQBOl63QWehL+UnXGjyd0WTL15cuzXl6etRH3EWI+gzzQ25g7jDFRUqC7kjMszINP2fdcQB7YE6/VFV9+rM+sQ+gxji1L5ZD0ifJFuAf9A9pnnRkTTieez5O+fXtCR8/y1YnrlbmM11eN/aQY+BP5d+yxqpADFsb+271p2BKdZEkhhm7kMJfOeBHYygCt7YzjJz1xoGubdcZY03H58oWxxAILoaPLufeEPwTvV/ZBrsxHdvydtEdsChpJt0bpKtC8XlfdyBtX1rm+R4T8C08HfD89P4MlgJUyRF9KEXq+DDrr9g7OTluX+XKf241Y5BD4+1/v5KRNC34/n1Mvf6oq+P6///dVP986nj2DN/XEXOyZA1bnyISI7VfLrEfu7lKIK8nHK+U+DvNO5JpCHN/JPcJ+gb8E69Fg/LizppjnRVmKAnyRqYhQ8lyziKFUvhZ4WbCBx6xG5dl2PKUEvU/1Jq+1Spehd+FbYtxoj18SwL62s/tGuBNducOxPi/3n8hRESGPafMMMhrD9nYXgJclFFEUkeAWPrJRVspO2eQ58c4cuANrWr9eb8TKKsEkKZ17ynxY9ytzBJdfjF8/iedfP1Zdr13rDYpNijAtyXwFsjWQdsa8hr8qaKfu5csJ24bcHsSx/3L76bkyX3/UzXNoZuw4mDOZZmsNW27DD07EQ3mISLzfGdfekGmDvy7AuAfj7a7HBUNCKF4iAjm6fIsI7hTluNM8PvM8E29nJXZ0vr8Tpzd8+8Ya6W4/ACooN/ZWVt47NrVPCu6o5uPWkP3rRl5oyGz7L+eTIlPv+M2//e8OfDa0nLumZUKmIlyKvo9PR1+PJ6n3hkwNG93BuQvX0sxcYcGepRbk3slBrk8l+D/7+e5xaSfvOjc01LBxWOt84ToR88F4q7A+kjn6Qv8qozh7jMRvrYtlWeCvasJB3YayzJQ6CDt87ox961hjbjrwn439io15PukQfh+8d3TUKBEh+8JBzDf6D7+CUUIIW4uCTuaJ9esgQYsU/DzoPupWcO/Q4U1/XJ0neEFVMk8R9MoHBI/IJVlvQR2QA8ZwAve2dvjcqTvkHnAo93FBNH10oe1/8yfkCVtAPUtR8KP/5DIx+H/UxuP2+T2UZck+KoL+wbNxug96VWHy8InjoVisDZz9PiJkxyjQRkqU67auCESlsxXhzd1jWKMP2IgY7SE97rwbl+lpVLo+eXQR8lGwknlKAieUevBhOuIKjbYCvHFJ9LW6NS7jDZ4i/J00mDcqlAqSVkZVRFBcR/Ezt8wc/PI4PhGGiVFnevqHyzTMk+X1b164yc7oehdUIb+PoMHyfjbMh9qEv/pVQaSOAl+Qk0vyNXgp8JuBmruMx318CGBeIuCNtojQ57Wjc7f7fdR2RDcz3KVQhHFp0D5gcAQXASYuRJd5tN06hCKApb4BZxQ8CgTwIhy8kRCP8RwBj8CKK8I0BK+Nt4+PaTPYidJJ/oAIthUfzX63O0JSO3pyQ0QoLTv3iFC4g8ALL04+PCqpK8CMZzplYrtIXoMieOuU8Ti+GroJmgY7PMCKXA7TBCLAMU2TKomJ1/FpMOUJecmiyghRSpHpeGLihdoA4gswZD5k+FEQyHea+ASFD8QmBtUKjg4T5FF5vcWjjDci4Ndvhu1MUJuooi1I0LOMxbQNu7NptlLMuws9SKhFBooIYtL+snM/Bk8dvUnghFHzNaiA0Hx0+HJH3xtw9mdxRQDA/fPT3X/I1cFJGUg+Wx/3CPdJeC6KCOAkq9cL1lCg26KIMuqSe8n66Nj7kJ2bFFLJVETQv6nDc2VgKllk+cUF9GiPSMXHz6fvNuDt2y6Io0+cVKtTYRyPUqDzKB5orMda4qOuqtZp/Fba2CSDTuJv8ww8fiB0ZjvanhM+s0yGL/LVabOuUZX60FFR0N9to9BufZjP0c57RNEDPuiagKV4kr98L/iki7jcb8d53LfWolom+gQ6PZgQd9HEswmnPm1p2IbsO5tGOxMg1yf6DOi6jOdMWYeGdayWTPA0KEoLk5hpLuATG7LSAY7GRCSxER+Zd+N3X1MOhQp+HpJMq1lg6qxjvye4J9jOImWGOk7i+taaOhMfHwR0JhQH/Bqn+XLfnYBpEFs5YHBpLDC6e9DPfbMk+Ky7kPkyLCxowNHvODb4kVCFDvLBQb9M94EHCJmHiFCBsQjXCXkP+jSoSCHhF8FE8wTMRIzqUf8BH8gi+KerTPN2e2eidcUmTGY+eO0QtyyeBBp2morOLAxOLCY7Oj2YzJgn2/bhbwnVhIcgbyZ4G7wf4GSCgbIz4B+CvTdy8h0YyYwizri7veAn4rKOAJMnmBGWJoccCxtbEzCenEmpoXdMHwolMrFHAP3Os8Z1YM+IZBzYdWcRZp5Nzzy4j0IqpcgxVOsjxncmWc5ZOw56Z7HoA1HrouP/IFeAz30iQncmuoimaarilRKDbusdffvZOhlVQx9+MvzOWHagX8scEap2stFIPwOMZ6mhhIiAR+F7yLtVbFlGqcx9rIeIQmPCWhHzUXR74Asip1LduOM/uA/tvIPbctmuDfqwqXmZHnkbOlOdZdkOOnQaIwLZJvgro959aIJ+V/iHdsOal1onZRbodOnDt2gWFR9yiIXdL/g6wBd6fl6gW2gv8N3hOdTZjPRf8xvX09NFFZucWUBcLmfoT1AsigjwixzyiJHxwtc8zWqWl5ifyqyZXHC5zH/AB/4x4Tvm8T4WMBrwDT82ykw6g/qg/+36WCTSWQ09ZEmJ/hHwiB/sxPudBc39jq7xE2/WHT7Uho9wQQ8N23VyQ4WmddmRTUpkXlSyotdZy5LyxlYBfyE/lpzQLXxhM/cBlSCPbroa7PE93ju2sw+tGHzHX33Q4YUK6Qm/k9zuvtYfoAoW71NdVKdZxpsJ3QgWundN06SJA/Aswg73sah8Z7Pi69dnbPRE30opikijVIOhhmw3DnNOxOOoDLFB9DTKaX7S/baDq6uU1JmNuov/aUcOoSDOJ4lbyfJYfts2syrTNAobEF/A84L9TqAORUCXOVkw/0x4LsAVxjbbwH7ce8WngjwjcY6gXz+vbDDfFVFUSpFCLNI3vb2+sWi+Eh8r9anJ/lomgVJWGmLBW6d+1oSepmnBVrMyZgUbIIgMz11mJ8DpX7A5sNOBgh0XXVzUP9pDbnO96E21sgS6mLH5LMvQ8YcDP1pYaM5THXUXfH5ZJhU2XwRTtlWHcGOzapqa6ixkeJN/K3zHT51/hD82+OgIMLPxfWLTrpOf7QOtNZWSmuZJtULD+lDXjqMsy4yebV+B711//et34vM6CiKpN6HXQxGhzot13Wg4jo4emuwDHZo3/+IZMZCZY7xZkMc0S6Z2fPOx+N6kSDnu/O5NMeOjuwBjblC4V4VSEUUlJ2UWwT735N6I9/8fXX/aI0mypWli75FF1RZ3j8jMW83hcL50EwQBgv//B/Aji+yeQQMNAgQIkAPOTFVlZkT4YosuInxeMY97b9U01U1MVUWOnP0c2dwjFpn9pOA+yfp3/C33PnytIXNrbfAqLvO2slkp/MbjAFWKSMroISIrQfh8Po4YMGwB+YYcnkcHwG63zny/s/FzYxPWPDd00KCTogAVSuDascW+BbEb0N/lTTmxyTA2/JKGXryxP0+zJvtWqcAJme7yZT3UWrHHswJ8tcwyPvZgtLCJ6eeGnSPMWSD7JvPivo3xGtYV0dnTMP1Az+uAmUYOPAHbOOBrbDBXYBL3CXjgyGEd21bif+ZQqeB3iEaMNL3+uOIX8NclQPCfhw/N+I11os+rjfamK/px3kgpNM1ZOSfw7LJsjXE45Yz/H/H/o4KfDK1IwrbSx+UdHjfKPrB6Lns8HAWYIgKYRr+ZcuBwZgXvMuqssyObNkc2iCs+fh883OR6y+4DjZDAa7+AUZ5tx3dyQa0ZfNbzJgGU4W8nHjfmXtblNBVF0CDJz64vzuW8n89PQ5aEjC6m3RE02SewE48jdvZ9k1G4zTIFApdSwBDIsIpQVEfh9jkMQ5yGEpvwmXKYj4pIg3eR/66MSZePTd+/XbAtcPj1wibp6GvRYnwRCyubbMzliHFxmXbHSB/v7Brz/v72gc+ieJ538oZpeIwttcg8NvqZ7+PhIP+Vx/F4VMohy+E4OpDzZ9osx8L853r9wBYPOcW4X9ikK8xNOs8dAWst9JdCUseRXNctM2PwDq2UEgfSZ2SXGoeb/ouZ+9jkvqnBd87pM4/s5KaLbtCMCJ2fDprJddZXyk0ev31/1Nnmm94/3vWOrXfiMyKG3A372AdMx/J0G0vWR0LXjOdsjMEevHZwJkVk6psE77bzAb/s5BqP+Q390TD8bSa27dM7/nMjcFcGo0pMp5QlxZBhJx9a9ow+faAxTUf9vGxHVKFSk0qZ8J+G/NCl751N5utlxT5Nbu/oSdHwg6YVflPOcp+popP5NHzz6fysWid15E3IfmQeBSrgCvo+Ud8pGqX1rpwq+aur5Am64ko0hiKyEmUil1ieSK57FPvAVMklSgNPKZVcd9I8nXXl0GvBP0/nmXnEQYmDVNsoF8l22okN66+hbPtdRCgiRj6+4xsQR2erAj83zB27p8wbsmZiyO878brTPyQ5ZgM+g7F65WD59cdl5K917arloGnK+uXXs8qEzrYPCf8MZElZGoXnaUbv2O/9/bsCfg8crDw9T/I6b91uMp/+rwg8Z/Nf/YNEvYkDm2d01vGTXa9v766m9EfhtqAHqCgi0PEOXNM8z0rQvFwumvGdG5vt9kUXP0ck9PY87GX5QaOUkiLQEfq5sZ6RAlw7etp1vV5kfQTyL6xbdmLLvhgRyP2LZmRblhXYpo+Pq9z+9PykjD4bsBulN2RAn24LiVy7EcGm3OHlPOib3wbcNB0Yr74op6IZP57JCwu733fGStuvMWeZ8JkUmTHsLvvG8MkyK+eqnAt1hQNKeEgFvSTdiPt/+ecf+vbnh0TOy2nSBO6XlxO0jprnDN/BWqggeYZDwGAPT9b5fCanLuTHb9jEMl50R6cCMoI++PjKfHlG7xPF9eJa0Ylt9lO3Qd3ffwq+VshhV2RKKygAABAASURBVPLItz/+0IruA5oVXzec9e4cuDfL2PTll4N8KF3xs6YVXrKuH7tSyqp1VimT7qwbvv1x0ZkD6f/wH2Ydz6GVOPb42ckpNw4W7xy8oHx1+L55nG5VKarEOuOXr7MQCZ1JoQRu+0VCfzcF8E+no1C/GOLG+y9fmJt/IY+zQGYoJm9kfbxf8RnzLKEC6Ajems7PWYdj1zTtvAv8Re8/brp8rNQFdUkL8WVb39CF5anTRP8OvkWXS9Pr9wbMAl8Zf+uqZVYeNq/69dffdD6/iEYldGubfv16UC5NxfwRTxf0BQA4RVwJuknnUx7t3/54lbaHLoxXkSS4DPzJh02d9xUd3vHDA+urhf1HDUW2gS8DVxmffvttputda3uH9h0bJNmkHb+7kbu8jrBNnp8OqBymWpf/YjYkdCr8sDGn2sC5aeFQzHkm01hTQt7Qr1+rfvlSldOEz3RwuM8OJzu5fR+6uhPDd3yBbtRLkJCvOkln5mNPngN0qWPzlOnPfWMMucDfnXnvTK4/PSX9+g/SnYPG//xfFr0tF/3xfdYff16xxQLeVcdT0mGq2H2T/x/eRE49coiN2oyc0tFFKNBdJ6Gdn2bGkCoxh20t9O3bmy5vN3zKNsrjnlOCr66pVgr236VGDtnJtxmTdPKruFpzfRdbYSLd0VfakBk3HfKOdmCu103fv33o7f2RP2fiPudJGXt1xjAhSYKmeI4I9U4NhUc1kAR8Z14mfDFQVkCb5TexZrg+7GXZOrB1msgnZ2V80n07yDpBDZRCSSVnvrMwlDrzawg8ZCN4nCc9b3De8N173PNhpl8GpnF/0GsYE5Zk3CACRRMtgkV4kTzmznPF54qy6Vk5QOQkWcyNsS3gotasibErmOMIeWFfpHp8CkBl+oYS80XjNZ6KPRBHIcl14w5co+PHx4JIDfpNG+8ra7k7Y9ONefPOuNdgeMJPzHOCiYjQ457Q412mn3NiXFiVmb8nYDK8C1vfRq7t0Axivsm5YQef+Sl1gs8D4/FV/+n/uuj1tQs2wa1xoSo5TDfWX4JIoIuIRFunPD6Ww28G8XMubt+HfnO2LzaeY8jmWMQVwdnhhcI60GMa7Mpj+okcdyZuHBekCuKiI18X7MowFsl3xJeL9Vk9L4PpiAzvxDVAzYxjo66Q8MtGrFgOw0eEIsxjPATg2/gHX+h85VDacA238N2g5tFzIrqqAzxgaDcdt5lGJz9FhAI+gk7BXQp1aOvzonk8Ge8ovDUIORdu2FzAB/4e9I0AF3lX3MXVobcxXzbnvD4+EQBRHm//te/+qAxuo3RZgS7u5ntlYWAlBsYF6q+f0Y4BUyS5a4fjHSZ3GP4JlAAqpahQIgVG3jHaowyh8Ao7r0bfbcBVBu1K8CT6BgxEhBL3nLIyxnuUIqpHMG5YpgBfpwednJN8WTLQ4kht0O04u0StmaWkFANHAGxc3EYi8F2u9APgfo6ggmLcBVmmWmV6Fbp+Ny7QwacoSREYFuJ8jGWUBF8piTaX0M8rUcln1Bt+J4HYkGbVbdW00EkhcHIO8GuIYX3bOXz/Waz6bZXWZWcg30bZrGMaDMtt9A2YTRTYBNnPzyfPrSvlRMlKKcHXg1f3H3Rol6tcfnbl/vPV9HyAuUO35DKCrpB0vEF8J8oGDuCtWuPPCVqjBPQeWDrebHqLZzgowjrOOSsiKaWMu/Rh0wYvKwOrfSgisN9OfccvJBkVhWbZ1xYmueKyzTJ6dClsDNRSwPmQMyIU6KVjiIgQbCnC90Qyr5rmwmS2PvwQPgClXeMKXgBVJCnR0SXn/Fefnhi8CnqgiT7IEYl70F41H4y3fOKfwF9I+PuIFcsYYRJ8oTTr1Ml+mmbVUumfhswrur2zgLA+FhLnYh8gWYkElyJr8AN9+1OpRQG/AmVQUg6lnPDpqmkq4CzKvCczq8e1E9sePE3HNnbCc3utkyr4UiRFgAxw669jGx6pk1LKwNShu2kuPGfqsRcwiIS9OnG6acHeXoSs+E4bzqoBl8xHCDnRCW0Li8pRkG8j/pukkUeBmaaAzqxpnqBTVUuhVcNnHg9Cthj1MzqcKIVBIqwP7G6YiJDfIwR9+qqP/s0TiUH/zsSIgk89fGtnINrGAFuwifHOTC5+Fv9m3jRlFsnwzwLaz9MMDxX+pkl1nhQZYkmqk+A9U5JQm1pbtO136gO5Juozz4Xnomkq3BP2Sso5KQ09mVcGWPka2uUBDbHx4OaCPnIS8lifXSs63Mk5KTL9K7C0oXvbMGdBKymTeyICXtrol0BkPFKghw27Lch//ywr94W6FdyrNnBbre6TQVjLBM+TJhZzM3JPyD+zQAwJ+wr4TY0OCXuklAVZNfsJdRJQ3Cu6dJ9pLvAcighN1BlXNo1hTyknqVrH2CQi1NiAsQ13fMaCdPIM6Hjs5I6mnWRh/zNMJjckEHQAIoLJpXU9w/vfSsXvV3AtJF3C7DE545DQfUaBb0EjkpRyKFPmedKBjbgEzp2Yss9LMeReWKC5i+EK425wuJWSBu2KHAXbFfOVhFwF22TwJvzqriETfiqKn00/ubOgnaQDuprxyTrGrKQy7oInCnnhfD6weCjUP3Q6TRX8CXkrZUK/vNcCPcYX8sudhZrzjWVfiQvmN1AOChz4BZkiQjP2rWxU88rC5jJ8wrIcWMhYFzkneWXmnoDjNzu2EBc1uK31c71e8alNNya8zj/WQ86ClwT+Kr+nBDy2su06OgeBTLPC88QmR8lVCVITvExT0TxXZC8K+unzGv1C1LmEEvYSV0QMvhfifSd+7Z+1VhZQFRxZifYObUCH/FIbNvHGyKPs8L4iw0q8NLuEQeU+K3nausSFsOEjXo1/Icfd0fEnWjVi0p2aHQTBJuzXcbq2BzyEbL/z+YgNZx2w84FN1kd5yGqelvWODW7yXdqGfBn9V+sIOx3YJD3gmwfGIyHJ9+/f9O379wH35csTNI7ygv/Axr31FxF6TEjFRtOEHpJsK2+y3dlMXZabfEX6hMOfFzYfusV0A+XGu/3AVaOQyN1uE3a+etuHrSb893CcVLHfwqr04/qGTtkQQy/+je4LPrIwQRdGDuxWga/YqBAvD3zonZVlpFWOqwkfqMST89+CDRg+h98dWLwf5hk9HoiZk2b0eITuNNcRAwdkP54nTXPBJh2b3uHjJvuGN48RSSkLPsuo+3i/sbG/qmO3QA/zPGGfA/gnzcQA7Mp5p8NkQ94VRnbGmAneT2fgsEnHxjcOElwacIad0IP76vN9/8xd1ytyNnPxKB2aPQKP7KN07Ppo+fyOx/38ZPkm/HxDphU73pVYYFhPhljZIHh/29iY39lU2uweFFtM+kQhX/OUH35CgPb+aPFCt45xuQKSJPjpo2uDzj6KRP0oQq8iTtahV2+iXTnYjghJocScMvHsNyGL8bjc8aMrK+wrh1IBKkA0LmRw+8KB3CuHY+9vV/mviz7eFuzTRAoeZSGP3/CrK37UsUOCQEYG+/nGanMjr9+hcScuP9j8XdiUXLDVst4wwT7s/fx0hqSVT2Gh1k0YX5iwYZlO5PisCzwuxIV1ezqd0NWJPJK1oN8F/+094w9CJ4smdPn0XHV+OqCTBN833Tm4vbMR0+BRWPRAvB6PM+1N9sGFOdROjrJvJOKg4OPm+wrdG4t9x98F/m9j82vRti+yrgxvH33AOt/eoXVHtk5cNPxiZX6zqDGG7ujjzkbWnRhf0UGts/xPer68nPV0fqKc8e8ZvCHngo+PO88ijpNyrrpc7np/u+vj4zbmuBk9i8t81EqMF/uJyOtZB+ItoUvMYQj5gMt5YJ4n2mZwzrIOZvQw7sTuNE3w3XS7XYS7DB0f0dHxeNRMzM3EcmNT7o6978yZd5xgJufNbDy6dPLETx16bEoopxKP2bkEXrzpJBzE7u38B2PCFdF/0wUdvyPv5XrnfRPpSTZV48H699ooIuS8VKei1ndZNtIceWIbsXVhI9V/cbTe8vCFw1zxhQkbLPp4By95fCNHdBAX5k6YQxc24i6Mj9frO3B37CrGoAXWQgfGA+s1wTMV47Mgt2Vf8aWFce37j+/68eOV+P7Q+8eHPth0cr6xDjt+bB6swxnd3m8bsB/qKMDPlusO7ZsLeWph3Dqg5+OpKpeOjaq+vLzgx2cdbE/mGwt0vSF6xResAMuzwscHG4k3NtFf3970zrP/8vLK+53Ys6+tzJGq7WCF947/NGLlpp2NMHZ6dTodhq4iQrbN8Eni8nQ6Y6M8dOxN4nc2RnfmphEZHOBh82S1XikLsX1fbkOPlt22i3jYzG0XDk9tX6rU2Gi0+z6dT4yBZz1yj2WedUfH/oUHwhGdhxTBgfsCD/ehO3FFBNUhx6TltOzWpdAtzcD1R5HvTTv0VnLO7oOLCp2D8GmpsPFfJ+61KeUdHQR+f5T91/Z1HN7xzZX8YF3e8f11u4NvBb+Uc6JkhaSIUEbHKSW5v6DdcNCNHOl+Q9fEAWC0b3L7xpwQF+c5AY3vIfsNej/l+fh4wycZeyFQmJ+fn474A+XsMsNvwY4XyiP3SKGIkOTCN/QEZvNun2g4/dPTk2YOtCIyuWmT7QmIzPYJ3/MvkpnOibhv+Ir72ib6vJ44fDphtxN5eJoncE1jXj2PeEsq+KltGyNuYujpjm/f71f5CiVdGZtuHAiY1ZnN/wN5pE4TPrUOOy/4+Z24CNZfjYMl6/zCQdGOLnvr+MidPHXTsD14MmutL19O6GZW6+vQ2Uasm3fHo7VhWr/++kW/fP2qCGwk6fuPH4M/2yyR94OxQS7QDcZA87zg24Aql6JpmoHv5KhVK77g9mxhATCtdUPGtOj8kvT8NfRC8f147pqOjpddP75fhoziwMHxPqPDiJDzsODrg7nPj++v+vHjHfnA1zVorowZV8ZZj6MNp3GMFeSemafP5O8IpOzIxVgYeTVH6KMqk0s6ubkO2KoZGV5entXBIeTU8JEmj622xZFcIwU/icPUr6O+M+8Vl2nCjQ7QPJAfF3Tw+ooOae840Y/XVzV83uPC4Yi+kG3CLw74lW18ZDw5UDo6/vH9h35QQIvss8Y4gxxDNnA1yhX8H4y5b28fjH3vsg4s5s7YsxI7HgvvzC06cgcO/Pb2Sg7+QL/2o9vwEcfTnUPF23XRRu4yritj+Z28ubigV8vlIvTUGR8iArkTfB3AcdXtfsHnrtRJLxwunk6zLEegv85YdHTeZr5iGfx/UQa8B6b4+suzfvvtRdbrAX1U5nNtxNSu62VVThOxMytF1uw5NDgQQwrsF5uEntRn+ZD4+58LcnXdLrt8eKReaOcDD0fm2l++PsNTlcce/8Xe9SPR70q56Pv3NwkdCbm+fn0C7sF/N35Q/O3Tgduldpb2k95fV+ZPd3m8mrH56XQcYwUASLjLMXI6zyNnnskLPiCyjiPfNc2bXr4WZZ5LKvrLX46qc1cO8hx+LGJ5JuanqcJWp2jg+/r1BZil/atUAAAQAElEQVRJOeWhtzp18tSV4vlQKIMgoss8CC4Seeb9fcHuN3V0G6yXYF72a8yrVw50PW7ZTzym2Gc7dv4JF+T9whxmYs1yI/9W5Pz4uIDvDo6mOiUOFc/4/FEz/hkRav0G+1e9M94u5Cqh2946PjxpQp4M7xEIKj3k8jO8fWeuYM4VxHXw5A+HmXfPT28al0GFTeVfyuBgcGWvKeFMM74xE7szMbWxt3W337Pua8SC9fD9+wc3EIKloxd/jseD7Ke4lmYORo/HpMOpqNQNKOxAXFwpxnUj395uDf9Z6IqMcpF2+M65IBv2Y/1se98Yo0ivashcGZcAlcuQePilx7OmlXETZHp+nuk/jfH642MTw9Cj7GKeLH1/vQ1P3GnYmJMsHOweGBNi2DKwa1UidqaT9Ofrov/4j9jn/q7pcAbvAdJZFw75b8yjxPX+4Tzwqu4cBwPfybmIoZSTUiqKCEXqen37Tk7AzoO6Rr3In3f8YMbWL8y/OjJemNe9s/Z5fb0iw1U/Xt/14+1dVn2jbydnCDoNenyYz67MWSTEYT5peVf5snWCB8t2OBx1mJ80T2fGvQYfO7wFBSjGBnGlxBcfQoVvafiCZcAOd+ZbrowAI3CoEhybQkmuEldE6IhfR5JSzhJ9zadldwyZ727FwLuQI0VXKdJMnyPj/5nYnlmzO29NxO4zh/wvjG0VH/d+824FQEf0TzAb+KxCxEBRIi5X5p035tgr6x4xN/NQ6n9Gel0C20ioViYfMnyB7jTija7orumDefvF651NSpF1fjro+WUePn0g51kksAiNDTy+CwZqNZ5KnWs6d3F1cO7Y487B+5sac0LrobE2o1EH1kK//vYr/rjrOtZ9V0XEKG538Rzq259/Urf7VSEUC4mVde6VtcuNteiGA2ztQr5K5N5X/Zf/uOuf/ulj2A71yswuxEVjnEx0zznkeA+eJ3Q9sb6BLPx15hmbbszhDTfPk3z3OD0NuNADrkkjn4EaP4wI1TJpxn89Z7Q9Cd8Buy7EPHnDc6s7+zf2K9gglwkf7NAEFR9QDBsGBHMWuLJmcnX2iwQfgZ8kioa9JtbcE3nS85GIkPAl/8sQ9jEh9E4gLEsX7NEm2eadcbNTERFWCbZp8NEGn3Wq4M2qYz9XMv8pJ6XMM8X3NpxHCj0u40T1IJcK8VFqkXCkoN9MLpng0fYWvAX5FbIyioYfpIhQxKM80Il3/fUy8r++mF2E+vmeUoxHuislyW+G9zu0EbbLzy6i0eAJwAbQjvYbSgBIf7tChgVEPKkjlWE68CZNpSJCfCmjmc9H/bxySspoKAJmqHQ7N22Mfp0Hesp4diZDVmIDr2Fc0ujSaN7V4asPx3KvLqNz6SiwUUClBJ1OYMOidhaDOzh3JwUPiNT3Tj8IRoQiXMRd9HvUZyalCYUk6NIMX2C3VSTgQj8vt0XEqEvj/mjp3BrELYPvvKqMRZiAfRR9Xj9hDGe+XOgqT1hcIM4HRuA94kHLDqSQEE0rTrzBm4sHRRe3PfC1QSUi0FtXB64N+F0bRBoaRR0y/I7uGv7D2O1XQVEVO9ZUNJWqXJIqg6plA5N76kGjD3hIaARDgrFRA9tdSpHkNt5INpt27B0Sdf72nSJgxDvwll8pq0XShq3Np01nScyv9ZWBnWuR8bqIi94afZGRB5Ui/bVOUAc3N+qL3Me2NYz5E4CucztqUXIjL7gJz3n0yTnzLBku0mPQc6J6vId8JWRPtPnZJfPsdvO1IffuDjS4bv+MsUyfnINEs5tt9NNJ9gAx4KuDF75Rgx4lqfsBO1WSSc4S3eEpYQvJoht3QbAwCvomGCrYMbhTpQ0eOoJFhNymz8t1IJfoSJMCxG7f2Iy2H4YQxo2SjMoFl5b1Zbl2jGQcAVxKRea9Cwag5Xpu8jX0GBlSQd8m27Mj52a/NI4AimJ7uzuiKEM6IWsmLmmlL5gfqHmWAni3BzyPTRpk9C+vmG5E0B8Eelw7bY4Bug/aHiS3UYf+UaDbNmaRjbobm6IbdsvgHQU7JRfoVe7zVIa9PIgIu3RoJfgUxXFkGoWNBw82UpMTfQKX+cIkg2/TCtj7+d7GwN9UkBUy6h1Z8ZUEzHjmPSLoi/7GYNWRQwyUO7y4dNlevRsmK5J53MAjQVoFo0VIGfwdBhOVOSfBvozf9nTpo38MnB24HdvcGfQ9oWjoqZZpDMal5k+85cFTk1YGVW+u7NjUWg8rRMKc5nUB5wqP3BnkzEtKNPLxc+Dbpl/gb5rASRviEx/Gi42GHq2fUCEfpVSUUpbtuDBB3pj0BDK5DHlg3nlvx49XJjgb9oyI4RMJuIwdEzQQV4mHPFV16v1ueb24t890xhyNy7STxkQPeFdBQuY56JdzUvCzcgq4Mpmxf6fcVZg0WG8PPE2ZOtOOBIboSuBq6KNjiAhjCLlvB3nGOVIU9Cb0BoYmJiFZM5sdFf0LnTifdCYQFb11NL0wyfXkoqLDgs3NH6iwscZ1YHPANLdtkeW8sSrdoa3IigQdHHiF/5WFXqfedlFI3iC4fFwFCb+CKwY8LCohf0dxKefB68LEs7ckuquTzyKkUipwaZRO797glocJW0aSDMO3Eg9BhUvOVQU7mY+cQilLDR24FOSthQpkH3TA12Au3KdMOrCxE/TNhgHMMtpXGp1H7MFTRAx8tvNG3ItrB88bGzc8KiUhzw7MRvG9897wuZWyIxsyGJCyM9foyGO+MnRvbBTtxI46SGgPJc2sfCMq/TTi1pvndzYjGzpf0DnsaOhbgSQg49s8WO7DIck2bRwkboPWLtN5yNPgS/CbB5/enLywqRmQ9v8d8/LlzKYIC1NvxLGRYzo5JxV86HQ6aGICH5IIES1sQG34cCF/WYfeQBK2PcwV33MpyrTtxPjCgdeVjdCA3zsx2NquiEA3q97YnPeiLCKwxQTvkjeeKvaGFDiyZjYQUpp0v3Z8Ed22psoGbAGGbsiXlbBzSAPnzibbTNsR205TAUdALymDY2FR5w2DFf9f0GUu4JoEz1lluivXXdaXYxJXol+nrQyeJmRz/rizGIkoCiXZjilJ9q2Fg0dRa/u6zCxmDsRgxrdgWQt5r+E34sopK0XiKejrohG7zp/W2U6sR8TnxpWwl2XbkW9/9EHX18tt6O9G3rX7RAD/NGOGLOE/OxPAhXy3D/+iKiS/37BBLsLW85At8+JF1rYm2b1XxyVutWPojbHuAzrNAiDb4XCClz54vaNDcVX8o5P/6CLHoO8pFbnQPD4dfhv49vbI7Rl7dQDv6PLOZo6fNcaBrPWelTQroeNOg0kv8PTx8a4Pcss0VX1l4/B0PkJDcix0xrqE/CkF/An+0Nme1PesFTvfiJ8dX4QNRQ5V+3IAY+SSMjZKSSo5a8Zmjh3rdyeGFsZ506jk6EiSyCWRJbHh4TH75flFjfx1uxT9+e1NKwc2ed6UoTPhu84VEYGuM+NU48B7ExSFoeCzw1/TlU2gu3MsBvCi/nh4QpcJf79r3W56ej6NjQTzlWA0RQF/1UyumOdZU62KAD8yLuiq4Wd+hxB4ULS6MrqhK0/SBh2LvnM3zpmNnYRwpU6a50lHNtTt6zcOKrxBumO7iD5wbdAYMiWkKJQcbJaddYCPmXFDgWiQnLy4zgAx/nQHCJRTyoowgGQezUMHlmpVNsusT9hQsIk2YpDutrdLIyYyOaVALyFLKUUu7l+R3/FuHBW6x2NGjorOizK+FpBs9hHw1ZolbJf8G/vcA7n2fcX3Nzjcsd+u23Iftqp1kmN4h9GGj+/IEjlpg5eOTBn53e66xhzC/vn+40M0KdNYyoOHBZvsxGEEjCjw7ayOzzjuOOMT6CSCuKGLDExH3w1+D+jTOWYh1145DHhnI/0DXxH6sU/Mc9WdTdBSppEraoUhSCyfvmQdR1ChJFF2bAdh2Yf7XrTeZjXiZGe82Pcd31xlHupk/vr4y1/rN+grNknv10oentTbGX1JBRsgjjbmCa3t8rPtN88ZvdVhg4bu7vjRnTxlGg8/OWhm8+r+yWdI7gqeTRGhFBOHwnfi/TZ8K9iQb/D4sHvGP2doJ5lmh8GO5SKhPA4hDowN00FqHKq1zu4Rdks54KXoxoH2wjzP75bRMWr/No6AicS8a+Ww1P8FQMMojgHDWK/OVSv5NGP/SElwqUDYfV+U8MfTeeJuHqSIGOV4OqnkjCyPOZH9IsVBKWZ8c9aCXzwOze4yD9ZVww6dw6mckhJ8Z4o30KzqA5tCT88H8sEMEesbepISsCvj3o4PtoaX9h3/7YMHj92V+ACtGsZdkcF5jUZ68gEWbUG/DZuaR89r78TAjP994ZDSsbyQQxfspZCOhyPlrIhE7pkG3pVcKd6du3LGNiBKUfCpTZ0Dg1yyEjEREdDpMg2RkHNKCiVgJOtgZtNuwn+CPNvw10wMTVOoEMcC0j7kOFuRN+esQl4+EO8pO6+tWrHvBi8d3K01RSQl+DFuddPYFRHKdEgpjf512gVrClVJWcGmcCbXHI8H2cc7/Bvf9XbTStDaFtar7ZFSHvJvxHfOGdmaEuOveZimGZlEjGFRbOO+63ol3/+AlZ3S8MusAlnzeuZA6vnlSZfLB/F8Vs7oj/FrHfPsDm8B7sBv7irw57Hi6flJPrQ7zAVau17ofyB/16ngYxV+d3LEgh2IbWKh1qwFHvT5nBJwpcq8P0pSyTMlg28T3CsC2tjDzyJvRSTqAznuurGJnMtBpU6yP/vg4YavJGA8T8QNkL8h0xXdrMgsoXaVUmS8tuvz8xFeC9l110JCBJW+fGVM4RAWQuNT8B9Fp0+MsmF/YSvnv94BISdFFHJIA3/WRA6TErAJnHdNx5UxJtOmIesNW37//n3w1NoK3C6Pe0/PoScODDr5oxOHBb+rzCenqWLnjdLAU2XdXziUtf1F/DeYaBLjdSP2grg48JZUywTuJOGPV+bb1pftGZGAqch55IBAurCB7/plgX/8R0pasf3bG7lDgq6wR0O+VTu+1FGs4+PC3JoWRYTCfJC37JvTNNGnUSf67ON+5AAiGDu+cqB6Oh+VUlHKicPCKuWLlBi74qrWrzqRz3xonDK8XV7JnTd18ocUWpn/45roMWknsWzEm+vF5fx0fkFHtejrL2doL9QCtx7HfKyxjkFVSjhBKVXTHDq/dHBv6m4A2nQiEk/SNBX53WOdy9dfXqjfKY0ihdy3yXg38kWg55oz/JOjji4H7HpQIQd2fFfE8vVjldepFw5Nb4xLsKLlelRbjnr9/UMFef79fwjty5v6GlLr9E86PRXmzR17Nf3yW9bLL0m//nbU+bnzLmA+lP3LC+TUTnyJ8vxykuDROc1x+uuvT+iscxBLPGwiNjrrvE0eH19fP8YBzP3WkWuW7b+wfhJvKbL2reiVw8R1xV5tIvYa/rZrJ/ckdGlZNuYKPhSLgJ+SaXvoaWJe9Pyl6PnLEZ1WlfmiwkH1jmwEnqz76NLCwa4YHlZ4MAAAEABJREFUaxvzgztrGqYi8AaPy1l//POdw+lNi03aJ3h51/26E5Z01A7ekPFGeYf3G/OLBcmbMIdyQhv4ZrPfUuyHPhyr2KWxDyDmFx1G7A/+p8C3XXJe+IKvHjjca+i09U0NfkNJzlE51xFrXqP8+fui/+n/86bf/+mu66uACE1z0cvTkZx40NP5QJ2Qsw2dWz92sTLfgHuX7fSXX1/0G6WCFzWiu85cT8yDFuTe9eP7qm/f7/r9z3ftrK9YHoEvwH/W8Zw1c1BdyVkbc8vCWH1dVnH2pv/+v7/J87a+zyoo+emw6svzROy/oJSs+0cD365M/OaQOmP4RlzZJ1CgUs7IW3Q6HUZMTccNP0uqxFjNRb98edJMvG8wlPCVvmVdwbniu7bfjXmGY3Qj9rYGSfyFG/2rjszD/P+ZdmLvnfz07ceiC2uZtx9C3ne9/bhi50Uf7yu6l07HBH+BT+xKBE5rTcfTpCfWnpWxBZaEGPhI0z//8xuHl/TDrohALtgFad40LtN0USRV/PPL15O+/HoWU2GLrZm53IE5SA9i7px0PBYdIZCg2ZizF/Ly+TyTr2c9nw+f8FkTuf/AGPj0dNABfm/4cUSolKqGH4krlHhP8H3ShJ+gdd3x/RvrUc9lFvIwS07k6PAtLeC4XZveXnfirivgOWOseU5KFlgFuA78JtjDx6znXb5qlXIW9V0KcYUS/EQE8LaEkLej166IoGDFcMnq2GXHaFSDI2uep1GOxyP+cITmPvp6LGjEhhTgLtrxH5fr9aoDNp7mKuvTlASMItNXyLXL487l7QCtppRm4nzTP/5fPvTxJhHchlYtBTyzDtigMOeaKnzgczN4LZuBzGtrln9ThNBvpgS+KnScVKrG84HYcL/C2JopUqhZTnheV4nlhBx/CKaU6JMT91BHsfbnLmnfsAO5e0M3uL1oEijU0UFHpaZf8QP39zwjpcDH9CjwAfvjOSXRt8m8R4T4oL8sMY5Yn8YLOdqxZTTaO890UlJG8JySdsadbPzoxTKiFtqkajoUVKeUpUb+8i+vrOR040Xc0XfjBXGUydee64/5J/CgBk8ogbvhtwtzzw0FZPwudaT9WfRvLtf/rcrq+vnWfj5IIbllIyI3khk8yAW08uX7z/ehFDMUiW50NACVEZ/Pfv9ZRtX4EsBKOSkl+gGb4nH/iRtboUzAaOMjwOS7uHwfcsBkxM9+HafdcA4KhjcMoBr4/fBZ3M9Gd/ujwA94XP8JMoT3O9WKiFH+2vZfeXjA2vjWYf+rrty/DUU9OoEKXD+fYzwYZjzwNfBYATyPDyCW289G4+LmHbu4LgIAP1AZEQO3ZVNIQceUuZMg9W8uwA2iiEA/odDjivj59Hj/yY/vBrKNhj7BbYhIUoT7uPCsGDYb8LIarQsXiTgYyT3lLON4tHbgbbd9OLvr6CYHauDYDzjXuIScCDoR3BEgIikiKFIhOCLCQEr0kx7PDScCVBGhoN46oftIwK4XFyDaibCVmcsDv4DVuDayhxcTDcWbJjd8jMTIhq0DzjhsP+N0e8To9vnlFiQCyP1cyaN2IntZ7iT3Zchp3J40Qx75JMPCjgwbEfqpA8O5Tv/mikgCjNqmsIy2NyUlkWQyJWn8ExQKaDf4b3Jwmzvz4jLeqfbzwsRkZSMg50SCSUoR4KYLitpIMIn6UUzALSBqKGAn5txvpb/t1xHEOpGkiAeOQQd4J3LTechEhWgfn1ACbyVTZmwqrgZd48k5y4N0JXMWsmbQJvpZJ7AuhwSqRT7sQ85aKX6HjaFLmQeTktBxp/DgD3Xm1TKYjukXJk4VGinnR1/gIj4pcp8YIepUQRmD31KLRhl8F/r0UWBdvsyjNybuTCCMf4OxhcVsJ+nnlAyiy/WGfUQ/jYml/6JyxSkaEz73GTIPFjp0O3TdzXS4Uw9bClBlBs1pnhnAqjYmQj5E0Yi8pjFg4xsmYluvDBo7MJbbMBGh4v5TUeXuvjc2Ebu46BepKwYuybTMekPBLvYT6+XAJvk8V9VawVUo3NHjkJkDBnGF+eXuT0qmmXW/r7oxaJsv18vOMgZVv0E3slIqvCTYZ8BlUcGLLJNhu6SNwNmwu/HjklrYHFnA64XPjh6DTQExGRP3n3TRIHrfwdkVEZondGc7pszEZBp6bCBbcVrfxWV7bvj7wiJ8YQK9066QSinKlDpPipQ0TVUVXCmb507eadDqMp42JkNNESHrKucsFym0EWfWAyiEeljIrUzEHjnjjk9syLhBvzNpF1dE9rcCucR3uIA3IvmVidw69LvCa2fyEkpqLKws00Jdc/DI+lu1jw0PIUuiRtqhtbKhspELGxMN6zsi9MD10JnlLWzEOebuy013+xWwKYdcVt5tg6EbdJKRtWEP017Q4Y4PedyiWgvysRsgYX/rM2Bjoo99KqNHGhR82Z7uu2Bjwomav30iYsB08O7IZpwLeYlX9SZkl3rvyIotqNzId/fPnJyJfcfeHb6E8hNxUHIdyCPQM/o7n04sGo+KCPR6Z7PrxsT/pgDedivkrvP5yKLkwKSYvj9jhw2WoNj+PugvyHM+AcNCxhO7aepMxEPGscCvdd3Rw8Kmmd8TDuH4KvDURxw2ZTb7rLuNOP74+JDj1cW54wEzWJdC+GPWNBf5lwgq9ioskhwfd29+EyfWibgA5fvvPshsXiSMQWn4DmpDh00NO8PiJ887fpP1gO3cUfbgMxQhzSzWH/wX2Z8+3i/wUj7hHNN96Ov8NMn8ndho8sb7RuwtLLoamw87hxKmHfh6xKzBC10TBCYWhdOcFfjdTvJt5hvmrIuFg4YNR4kIGadz1p18HBEqOF5Hjg0/bcSlfJF77vjEnZwVUdRbxzc3Fr4fbNrfmGciO74VEcRvhu+Dck5KyBkR43n4LbY9nSsLsqpcpICf1t13B8eO32zy2LARZ4l+4sr4T4Yn5993bGoe3IcmHb3BPjaf0/C9OznzRo62z7h7zoGeJ83YOZBB1n/mG77kd3zRv7B3x79u9L0T/3f863a76H67yn2ObFZMU1aHzzvyr8SHY3FiQTuPXyQwMtt2tzQ6wFOpWVfjGH9dctFCH8trfhQbuHby0I36uzoG7OiTzpJtRHvA24yu5rnKMvmvkbo6/Fhq0wveNonHlPws4JYRe4QyePR5dezLK7z30eBq8HCr+PuBBW+kpFwqsTBr8orM+NDLoEdbRXfJMQZPyW1dsm4hLV+8yvo4YAfX7/hBTkXJYwuNEaEjbYXYFBuL7yy0RbuwxZF4nzgsT2WSN2iv+CXqQCeWaR90xNiWOGioxOiKD/qffhV6mtH/4WAufhZxQZBvfyJCltm+ME0FHwhFkhZy6koMdXSSU6L+OOTOOSvhs5Ekqo1CMb6liMCHs2b8oJJ/ay0SjQXfrNStxIq4DseZvk0+UOt9xR7vQ66F/Gm57BeO+zt+ccW/PA509HA4Zk3IU9ncaQ0/gjd5dwctdsY19+3EpHn2u01pHgsLafux661PqQ+Zv7Nh//b2QV7ZtSKrfcjxE5ElckUjd9iPH3gFz0k5JTnvxvgXAeyjXZ3cJjYca53VmhQRxPcMTmSkosPINM+asW9CF3d02wafOzmrAp+U0c/MxteEjNbxiq7u5JqODacyK+eiUsqn/17BvTIWmZjz36xpKtBMOrNxNoFLocfVpYBn181zpf3IexB3q67EsLiOp1kzm/mVjZSb45vDjJXx+05+f/3xQ29v74MeoIOHAh8Reeij1KLT8aQDG2QHNnMck4+SdGdcX8gZqBu+rzqA37Z3sT1EDI/CnPZ0Ykybj5AIrV4r3WGczfVQIgc0XS8rc6EARx2yRpIiYowhBZ0e0K/j9Myh19PzMxtxT5SzfvnlWd4E6Ry+2Lb0kvoB3u6a6TPPkzL+bFlvzKdvyL6Qv+w/P30r4AFS4JEm6/A8o4fA7p04WXW7X5WJ/aen42jP5NM6VaWASUEOM1kHZ9qPhwM1Io+v49BgZS7S3T5qBU8H3fB5j8upCBl3Seu4nxnjRIwH84E7tlvw2RkZDuRS23aaDshSZdtN0wyuI2Q7PgkBeKl1Bk+Az3xl7kXBIWWMHJRh1PUUfG7D/jsLcMvdO9pjB20atA4qtdAXrsYm5ga9pk4fj4/WBe4G7UnTVBWRoS+dTydgdmS764aP+S+V/AtKT88nNnyrIuALk9/xOctjAhGhgm1rLX/V5Z2YuDP3WMkV3eMB3URuEPQjma9QkH+N+4Ytj/jViWKcOWd81RuT6J9xXXrIytSZTenLGKOb1a2uFb+9ciDnvGj6R+LD87NIHTkaOWOTY/TycdWNfMxUF18EIzwkCmEvkRNcPG9J8FSn8pDTwg2exVi+EBsrsbzT38ThiTFkZk4yEy8dnYAVvs/06tAWOBKxPqHjg6bZ9pgkhXyllHRHR/F4hYfQly9fdL/fgJ+Jn8zzXT+IayHnzNrrhp5Wxt4JmhO5wziuzA9u1wdvtbjfhB03/H1BXmIRAR1r1klOE3nsQHx27Vvg25np+Mx7pk/hnugnisfirpKrCna1X7WRB+Ecmemtbd90PMzMlZ+ASwOulirbNCKQu8o87/jm+/v70IeQA7EV0bWsF/LaG89VakViLB0FfdNdsq+7eNwYuqWKNuNc8MshN7JLVmCSr4hAd5Nu6NC58Hr9oLrDS4LHooikjEz2L3HZZh1/5JFPGTzYR27Xu27YxsV9aByflKwnM2OavtOFFqKWbz7gT+igEE+eI0xTQS9JhXEtcTgUaYO/RBzNGlfn3qWEzx08P6L8zEVCVsMcyEMzvrNhd6E/KeT7PM+aaYsIRQQ+vo530c9j60JOd4wH0FIoIujdh0/Zj27k0Dt61NBvltB/p9yH3Au5fJNjc2831Zn+5DOBW5/XjfngDX/8/t22TchQdGDu8/R8hMYVX35mDDsr0gJdcSWpV/ygjOecKrHyBZhJNFCvweM815Hz7SPfvv/Qt2/fRpFpxw7QBhxKG2M5vsN8Ksb4tI/6Osa8jj/vg25ElrDxlRhZyEWO/431dZBAcnT9+susFDeVctd/+999FRvsKti5Q6LzlZKtu+q+viNfht9ZJYdSAkDoJYL60+Df+nOsvbw84T9XWf8d2qavcXVgj7oNv8368f3C86ZaqjI5L4M3An6V0P0VGpPeX8WhXuh6oXwE8y9ROvtImRLEbBllY3zaiLWVOYvxTMy97FdSgXIBlzQdNvm/SfD4dsPH7+TwRlwHA9uCfu6XnYO/lQOgptDM3c8reWIDRyBjG3fZZ3gCyN+j2E9rmYCx7ttosh8m5skJHdEgjwMeE27XDbnbyKlokP5B8efzbp0NDLyblousbwpVEYE8oS9fv8pzlJn5mMs05jWS5c/QDWznZ8DVmvsm+SZ8aSbWjszzJubhOSf5Mn83xgjnU8FDp8sNfV6ZZ9wYZ5Zt16+/HmV57KdeS335epTpzIdE/FU14nxvVf+3f/wnLcsJ2LjDyHkAABAASURBVFn7AvYNGsxTUzTId6TLtBU9P718xspRxhmA+p+z5wZM6O6/dPYv//EmDv9TyprqYRxcr5yYLew1rswvNK6mDt98SaZDvHTiNvCrG3OA+z2pj7la6HBMOjBuKW+Yk9I7Im+KLHV8pjMmEiLa9y6Pi+8fXXfWK514W8gt99t9tHUZvgEj/FTwu6oQgykl6ha9Xd61MW/cwT90PzqEAv4iFtbOE3Ibh7BN02IfpnzcPuBjGzQq+XNm/X/kkP3EnO7AXkNOAkdnXJXs68F7rX4OVdaryRXYOeEDeK52Yr7jR67OhETF7qfTARo784l38t2dHLqM/TivYxp7BRFdrTXt8ONpSGt90IzQuBBJO+Oo4wjuRxvm4Q7FLrl9Y36Ws6iTNPrBqLhod/3EWGFbyHajml58N/o2RcTQpeEWdL8si/Z9g6cdPd/gedE0T5qmg4J1kJSovxNbCzlBynQ8sWbw2N/RxcDteMcvDsTKgTlFWCEhBQpdELIxJv3Hf/xTP36EWka/h9BE/k/EU65pjAUFe6SscVnGiFBKLkmRpJRDlmuaikCrCPGeVelfmH9P5KaZUqdMW6ij196EXJLxiSslKcixwwZUWvYFH27Yo/Nun78zfsGyIA1soBvhcxp4EghCEjehBug8ngO8VP/tg43pIXF3m2n6HZbkKyN3xZ/CiNTlW0V+WBh0Bt/YErYGjVo16LmvQgPePG+M3877N8ZX8z58qmnIO0xvxEMQ+mShq6xpLsRG5blqQpcz74xPnU7/thjRo07/qwvuPuvMtJVnhpCFT0cIF6G8Bt7G+2fB6d3NPOWcEIQSoUQJJAv97Rp40VhEKOJvxbAuEa6DBhnFm7sN3OZh9IM93/+GTYOWabqOro/3VFUKCRaNb+4/OnWUTTSHIQVcKFIgh5G6jjtSmpYV/lP2FKGEwnNCJkpEyNdPI/rV6BsyubjfxszhYbh96Mh1LhsBueOFG4HODT12yj54aCA0HuP++xIBPVhzm4v778i0M8D4OSKUU9K4eDa/1kfBkx1Afy01DzkiGV+CL6F/KRNk7u4y2vS4QsFDkBwasBQYtgwZvCknlZLlZ3HBuhIIIkJ8qNGQ6yePlq2hH/Nt3YBQJeWB4yFTA74NPQS9HeS2u+1vGTGLMvC1FuWcKBmov31M08U1oWRwGY9hIxLkUKAkw1SirsOw+TB/GxM98pwC/hKwKaXBx85GbNu7/B5BHVjNy6M8+N2wc0SA3zYUA8JOUtl4f9B7yLYjW6f4vmtcJBDIKMJcaiwUXW/9Ep3Q15hIbdjY7zlb7izzYvqN2MjZOkjQck8pp/R44DvnGEmgenDNSXQfpZKM/BwR2hmMYF8duUvOyhSq6f23j/mxJK4fz8A2dPcTIiI0fvAp1zf7JX6yUXbgtn3T6IcifBe2EQPrwGkkPEQkPykiFDwRstrRu3gbOMHj+wazKxsWxgOrqhW5UpYGTm7jHmrYbWUA3+DFC+AVHbqf49Hvmc5hfv+Ox91yweNOnWlZDtPpMNOob9RvyLJxrzWj2yrrNiIk6KYwHxmOkzK4U8oqmUTMoisRJ82+A6Q/mbYdXB6QNgbpAH8iqyf6BRg6Bxs7/I8FCHliWzs+JYp9rqObhk6NKZRSIobsGyHEkq8CvZwTMA1sooRSFHX0KPhNtCXf6ZtzBu+mkAQbSjlUqsAVGpXAWWbrwbF4+1wImr8V3twHSHywqxFE1t2OjhoTotZ2reOwRtqx3batokpJWWbFfTtfLpCRi7iGvgFI8Oc2l4Y/GLfo7fqMblPKQOM7kQbv/jIslUopVBiMjXPDH3Z8oGHLiY3mnJJ2fON6WZgALcrgyaVoqpOcGzI6SQFeEPl9ZuKTUpL9JyI0T7PcDuvI0bV4U5dNBE94FybXbsspga+qVJeiAi8dG3f8fUMXjYcErpB56eDZB363uaSc6JOF29Bme4ciZfxukhfOKRXyA7Q5tFnuu65M+juT9akedTo+qZTyV32KKyJQTx/5aSXfLdiFUML2Ao+gHVrB5UW8/yk2T6ASMgR9/bmzqPn4uGjxwob+ljEUNIXiU1eRQo4Jbso5lFOSoFtHvBT5XmtBhhkZ6iieQO34ys6hpeVeoLOhQ/uQJzTnp4MK/linglwzOCb5Aq06MYs6x31DmIVYurDJcKc/qlZG9zlnmQf7jtvdr+EHpnP14o2FyRWf3olH63qz75KiWxM+sqH/kG1KF6WUlcEXkRURarYhMqYsFeoTzxFJQTG8fdbPrqdJIKO0IYcPe11vmo2gyPSfxkZdkRcuO3V3NstvbIqmlPGljOxiWr7rjq/ZF3d4naZJXpieOCA9c7h4PCUJpKiDCb+QoTO2IAwKuTMBto0tGyzKE8SZhe08z4oINTZJOps6HdideDuwAf38ctYMDdddWfRf/M+Zvq+6UG6XTTuxteAPdyaqXqxf8UPn3oQTFBZNRxYUK5NZ/6Wk9dxa55DzNmzWMV6tE89NiGiu9Zt/U54N8ZcvkzKLzcSi4sDC8zBXpZTw1wbNNnz2dt3l3zh2ubEZYR46GjpyaDkT5yk3td7wefhE6IAnlKMUiQyUNZWC3EmNtm3YP5SL0HOowvuJxaP/ia+JBXSH705++3hb9f626eNjhYcQptDH+078bcTPTl1TR38zm3CQUcoBjSwwa0entoH9bkMnN/zPOch/vW07L2PBkrWSV+8cBGzAoxRJCX7KsPPMYhY1KFioF49/8NvwFcM0ZP3y5Tw2CMTVWEhbB7k0fCrr/Fw0zQ1eds1sQBxZ1HlR+/R0UkEXd2InInQ6n+R/ImyeZngWst3R+65aMzxUeTFYwDnNHdisL2yKPT3P+ss/PAG3sFFzQwcdDjqwVTN+nbDj09OB/gfsmilJHb3v+PBCTnF+gQXonqFTZL035Lrjs713wRa0jvry9Uw56YyPpLwrkhT8GE8pVcKyQl/OVe8cmFOBDPsofraO7uSJ6+UOn1d4kA74//PTER1XJXykw5P1vgBnf6rIHXReyfO2zYrtfGC7kccFLY/zMzGyM6Ys2HBnXgW4YFvTNOMji/74453DiDfwS2cOSl84zEL8wdcdGS3rQu57+MKijFync9GEnZwDT2xa2R/P2GaaiiIkhjRZnoZv/owt10fQSHHd5XLTnY27lTgtjEGZPJNzRccHCpv59O34a0QoYLqUwrfGcy4V/idFhJxfPY+ynq9XxgFwtt6Rp+A7VQ1hnPunubDZdMQ+syZi1vB3DtK+sznrwy9v7ueU5fFYEORRdcrDT+yLmXgZ+gD3mCdyj5QkgBvxsDM3SpGVWbN4IyRnQXsn190Fm/jXUQfmXPYZ075w4H7xgQ/zKVjE5qucw+7kjpUDSdcZd8HGB3Khc01G+ZAFtunj0nS5Nt2ABYUq+jHuG+OG9dGIuYxeE34TEfBifqTLxb9AYb9FSOrF5X7bhs/yPOWieaqqtWKfBfgbfdvQy8r41fClhGw5B7E7oSNpZlNrZvxcGRM8JoFZC7Hzzricc9aXLy+yDqMLvDNlQicx8EuJ5zxi+YpOUkp/1RUN2HeT9QVrmupM/D1hWynXBt0u/5XW11+ewH+k3ji94db1/OWEndOAmQ9dv/520umcqGt6+aXCO3RORVM5aN+KLuTK79/v5NCu99cVuwV6vj9ihTwxTUWtb4+cjQ4UGvE5E6MZGX+8vsq+9Mfv39FJ4jB4Via3/Pnnq/z/MW4YyTa/E0uBzJZzZbN7Zb5zx2ff3q768f2q79/e9OOHD3yg1wIyIb5kP7ZNbScz5fGy4wzn8xF9OWayUk7SiJlC3flTz2Ij7abOhifqxy4bet+0kUs8n3r/eFfBd/Z9Qw+7Dhw8Pj0f5bwp/0XyMVGXgUnayCsXfPaD/OV/IvXGOIGbwV7CZ07Q1hgjdmKaFKkrh+geg75/u+vPP6764/d3/UDHP8v3bzfkvaC3D3BU+J31yy9f5c0y4yj4otBVsJEbHBxbTws5rkO0kx+sh4pPHI/WwUk5ZeWcNdeTZg73UyrIe9frj1ftyGsdbsjgPFkZo+xvLh09xqCR5dx05VDBoeE+blvJr3dkdd+QVPD1eT4opwT+lYOdV+4b7ATyr8rExoG5+ZGN+Qaf7+OfVGTOxhxAjAMRRWJj+sYBwtvbnT7SDL8H5LAtIKFM7JapKdIq/+IKpBSffe+3nbH9Ko8Vd+bYF8b8+7VDv6qzaX9ns/1CnNtOvrOBoK+/POvr12fVOrHWSTKO9/cPfWB/tyfmJAWdBHr+YC7x48e7fNgs1sSCsn/pYp6OquWoko/KKRMfOwctN/xCenu7QNs8dDWS1/GIP+hxWYdHZLuRmy7kBK95/QtDH/7luiT8c0OWddwvzN/Wsa5sxOACrztIknKumtD7SszcyDN3ysZ4dicHfrxv8NKI27tev3/wvMLTBtch8x8pqQG77xm5u1bmhdbz8Vh1Ph3QcQd+h28pIsl5emZ87MTfnfmOuDy/yTnLsjiOErHm94jM3AoADgXvty6GFHGmCB/m5a4b/N2x14VxHbXQ3/JIwwcZmwlMzdOB+o6PGjO4+CTytu27sPaZgDO/G2uRir+vzMPsmy/PL5rxQ/P4gwPMP/98H3TNw/XS0WnX+9tNKzlGzJ9/+eU34utX1TrJPj1NFUoyC7IsPzikHLKT067MqT/GLxvcVaesA7ryOH9kvJ+Ywx7PWT6UuHwsxPUbeJIm8D2/nIAvHLJ8yDAxckihLgMj8vcXff36CzGU5b8Wd5+d3Hhg/mhGvnz5gt994Jcf2KNpRr7j4aSINPoTqkNXlXGxkWR6b7w3ff92HeX9dePAbwPHrhs6eHuF/zLRl9zGOPXCQRfijz72+5eXr3p5+ZW1z4tef1z18b7Qd6XcdSe2TM+0LIvl7axFvjFn4lxH//P/l0PdPz+0MgZP2LAW4o8OnbJtGzHxPug4F+zOr5SEGL/99lW//vaM3+3YPOCz4UMfqsxdn5g/Pr84xkIogDXSDv5Fd2Lnx4/vxMhN5/NZR/wzcJevX7/IfjwdVv36D1n/p//z/wYbo9unWTN5vY9cnPTnvzT9T//jTX/806Y//uWu7YZK8O/EeJEjFAn7fJaOrht5y3IAJfO/XEM7MfT+1rlLR/g8PR0l/DSTb4+HszJzn4pdcg54mvXbr8/6+uU0Yuv9/Srn74g87l6rrP5Xexh725aJT5c64me9y6KTU3dhXkrI65k3DnM4s4OOVBiTG3o2fZcjMXLAVzwebsjs+UcpmaYEnkU5Z2XeOwhX5s9X5p8d2S+MZV7zCHmDXJejqOZJx8NREzrO6ND9Si5qranRp5O7dw5C314X8t+q5VasJmiFhH/0Fmp7F0OOmp9bo506bp+PMr7sHJJETIQOp6Rffj0zP62ClAJUSV2dtV23n2Psd2Ltgh9sG2TGf7nGAz6QcCpStwr3uRbNtUJX+E5XUBfGhU1qTcRhkv2FqdyAgYRc2t7Q001vr5eC5/1+AAAQAElEQVRRvv3e9R//8Xf9eC26oCvn2B+M4z8Yv3dklxJ23XRjjfBx+aDPq75/+64ZnZ3I9V9fnvWF/LSjhC5fE7lo53C1E2Obvv35Q+/vbzLtlIqmUuU9xwXbeJ6tvjC/CnLEpN/+8qTfWMM590RkBT+PfD66ozvpyf9U8teZnJMU0SAY+vXXA75btSLs7XbT45c9PtDxpOfzjJ2LEj83xk/nyRh+L10ZW8K+oAxMGrwl2jI+tGPX74wx//xP6OrtQ7aVOABelhU6Ggw1ZL4yzl3xrbGHqmC+fkVHjE0cJM/Y6Mzck1Chg5C7w1vHXxo2oXT4D+mxz9KJ96Lzc5Zik3PywlrONg0JzBQeaplU0GGGoZyqckoS8w3Lvm4buHdw90/4LrFONw6mNnLOuzvAqI4oyJQVEYqBo9NP6vx478fyN5wYVWi3+9Hnhr5ut6s8Znhsen1913dylXUiBZ+Oz9kWB0lJd+ZSP378QOYb8+lVEaGUsjp4O/g6X504E9evv/6imXUTTdoY98xJyqHHWFRUODeY50nzXM2hMJk2nq7bom+vVf/pP73qn/5l05UxBpPKBRag1fHrD3i5MVYt2K4NPmqdwXVUikQRdRoXbGnw5bfQv65vgq3Qvrs04qILELiQQKNaiszziGVssu2LGjaOCHEbZcV/bow3jhevoVbmuX4WV0QoI+fCOO7c1rvU6dhaH3jki8pOkef53MP6M1/EdQAfEbKOuYne6vRdmWd5/e1+Gzlm33b0sMq6tvfstO/w0W1o+BYlUkeuhoz46U4NeBo0NgpkFWHJIfF3n4iANvpkrOBRvpzbBCaZuIsrfXdxvd8NHAFCPtL40v+/y/0anLuMZ7hpFD76r3WNSAoY0udlOPSkgExEyD8whxPwFMCO8gDuP+nAaHehc8cgj9bH97bvGD4LVKNIxhNyTLkUnMK8eqLgALUyPCi4JAPoX18PWaAGLbd0f4E8USL55VGCWweGj9mndDV4c52dupB8MtEbYUgp4m/3iAC2Y9xN5k1/d/18j3jAu8k4zfvm4IIhvxuumbgBKOYt4tEnkIuPXOf7zwI7I5AnMmJEEEgdvjSKPq+I4P2zpNDQUUgdB+wSbRLVyjlo4xmdmI0dx9yxhXkTVwQyYr/+0270D+oFsHk3Pr+aN0Ah0NHFPnSygWenr9sBp542dBsAJ4j/pA1qQODKQDy5y8akZPABPVoE+INnHkxnh8+NAHRlBOHhTvTfSd6gkGAyJfxJkvU7cNA3UyybeXehWcYXEdwfssK2qxHxp23Hq8yng9f9XQM5BQ8pJ2XTAofbIkIRMfpbP6a/kxQebVI2PIWu4xPwn4AfLzDK63iMCGyLLunbmNiEMxNJRZRg0KZZIWQneTkB2rdMK/S4zF/3FxURfFENer6lCN4p6ScxGiLiUS8hah+Fx/GxrlwT8SnXJ94NO2EipSwVJowpJe4JPBrF/SLg0dgAtD5SzuggDx+x2cQFCN+PDyQEJ0N/fJmZ0ZDSg3Yj+bpk3s8clqT8wLVhe08mbCP7h+8Nf3P90A+DxobP7Bh4YSK2sTi2GEbue4c/QVlcqGOQNl8RoZSSRNuAc6O44sHaQ8ZAJgYu4GAHeMm6vUNzZSA2LdhWZ4Lr4j76uysi6JMYUHYmlrtsN9N00ecV4J6YuNdp0jwVzXPVzEJwYnJfp6xpnlVqVcYO2UzgLzmHslk345KmOo0SkQaNDd96FNPUqOsYJeKh6w2delLU8bkEfcUDxnrt2NSfht48efFADInx+SSniKC4CmgqRz/uEIKvJFgFoZB51cJm30+5pyHjpMIiSSEmHTswTARQYkSMekTQnc3AlQXlnYMr82BecgYv40WhJPMsSAyavgt0IeOf0JubQSda1JDbYAnEnoRMLACMSwDs6GFjcF9Ma0y6F2hvyFCUc1YZsFkLMBs+Zrqmv7kfxXKDBjox6HgCszHpyt64QsaGDncmyyubLd5Q2z5xJHycTrAQo/jZOh93vjqxj0rQnfWDDdlYj8iqjA21FiaSs7wZoZBMv9Y6ZDd/1vWdDZMbi6QVvgeAJMvv5wXfHXHCBGwC3zxX5AylJJpDiK2fV0pZwcthnjGt86b5WfHnRYlJkPDFzmRL+FFhcpbAsZM7vFjqvSkiEOsRWPa/nfx+ZeLrssDjwsx7Re8eT1rvysNxNPKjY37Hj3fiuqPHCHOiwYfttiJHp8+RDUbRZNqWZapSRAaQSj6AUCHe9dCBgpfHJ+WkiMd7h98VXi5s2N7YrDIuT/QStooI6Ep+L9jVmwENA3XifmbTY3K8EqvGtNve6L0gS86BniTrSTQm2Ap0FhFsthzgB7zI5r+4s68sLNI2/Mp4Tbfgf5GadnTaPhfVKBRZdnBuLG7b4Mu2vhMr/efMHmIb8xGXhC5qrarFNizgksxPgocZu3rD4MDi4sBi3zqwtWwLcd3Jp3d00hsvELZebiwiCSk1A1KXEm2WLXgAZ0CPahb/O6XL+rANbU/hJ9aJi5/pyYKmyfgTOA4c8jw/swFwPqqMOEdhogFaG37gchi/OVz109+MQ5+0ewOeTT6xOSE2I1NUHZDN8psHb7o63v1sWRPMl0wfkIQSvHjzJeny3om9pHVxXdLOJk0nJkXZ8WHrYMdOBV/wXzsd2egu2BuWWaybd3SBrHL5tLewzcJi4nq9yX5g+DF+WPjAnloQY6U0xoCkiQ1G55I7+TMkZZCb3+BZzBO6uq5scI94JpYsk6Ir59DxNAOF0gZck7j7/4/yXzFsxFTA1/nZi9EJeJrxMW9+z+TO09NM/wM8VCg0xvNFHVQf/uUCNnCHT7D4tg7oqYikoIjLeANaPCpicCpxG36GjoynNewNPn1etkN3A++WYeBf7sO3RedHruiyfwj5TKoSF4VyY8FumVxvHFcOLTb8HrNqmopySppYGAteTGJlzPZfE3nz4uo4Z4P3zub2Tl5+sBT4a2Nc2rShU2Fvjyk55+Hvd3LXQn1Hf+JQYiLmKwknUscfpflQYPkhX2duJ8OhjwOxtSwLmz8XNnzedSeGduzgmDDf9knz4TH5gL8+Px+V8adQGrqPCERIqrWMd8uSkxgHjpQDbdJCPtyJkU5g3tHLwhhqXWcAAz0ECpznSTyCY6ffjI3LkPfIgZfputyIefO+b6sG/8hg+RIHedNc6WN6SZiR9qQC/tPZvnTQil8s9w4/IY+1CZrmoUvU8Y39ZjYoD+jDsnaQRIQKvp1zkeNh2Jv8uSOHuCxrrVUHNt9d6lSofdDfybXOjRv2awAGOinEZPCQOMy64Q938uKNGJrnWbblhL2kzo+UgIM8+hB+vnHvighl+NnwI/uT+TR99x22Iu7du2Cf89n67PJlmI02HzZZrkdtqCPHHZ0m8M7zpADYv0TlsYZHeAjRpJQS9xh3Kcb9Dt93xvHb8Jddoj4i9PMK5w0XxuBAtyfi3vI1aDp3WE5Rv+Nrwo53do5n4vCIvSd8V/S1nq1zH9B08mYK22HVgXF1nmb8aiMWV/kgd54r88ysxy+4wAX9BTt3dGxdiRxnxXaarKOU4Rn/d32konF3B4p1CZiC/r53xtLOGBfQL2WCDrqNhP4SvtbHWFLxA8fYgTib5gpvq3xI984hmg8xM3Ga0KN5qJX+OQm3EOr4tP2sCo6Cfe0bN3LxjF8c8ccj8tovD8SfYZLxGBF6C+RM5EjBawRfg+GHlGM90ho6avL4bX/pvLfeZJ3c2Rhc2bTa2eDvY3wqsjk6suY8qSJrBH4yck3V6XSUrwjT+VmkiEAH+5Anp4eviGbLtxGrgy44LOvKOGOfiwiDaHbMWb7jLMv7sNeq79/fwNd1wCdu+Jht4mLeZbtJMp6ODjrybOSX1ppW4nPlhGJh/tYg6DJUBXxE8P34YALZXtV/IcL8UPhph+GHbgVvCZ8I4n7XhQPiHfwTa4Sck1rblMirRnc6nZST/S5UsN/p9MQYdVYpFf7hEf+7kZtX1n50pA6O0W+EeWnIcNXOwWEf26KNZ9tmAa7pxEHS0Dl81Zo1T3XkgoiAZoIOuc26w0fu5NTbiMkVWwSbxhvFeJJyrthyhueiiOCeVWtBt5N8ff165nnWjdxsHYRCBVlQq/788zrGhoTv51TU4GVhvLgy3ibkFvhg1mgondc+4iPHLBGzhm/MRy/+5R/mkDu6c6yvrDtE34gALo85zcfbjq5X0IVmxvsjPjHNkzyXuJFruhmCSmV8zTm5O7Aef4M561Ffv35Vwwc6PDqnGSClTI+k23WV/b3Zz8m/83zSNM3UreC/685Y6/hyiSTZZu8cmjsv9JE7Aj5B5Q/+BwmjZ6w6oruDa2W93NHhjJ+klHA760PousrxlIJxaBXj7BW+Q6GseTpCex30bviKuHKib5eMo9ZJX16+KKj7On75ImTZ+AZHZz5wUanSTK7IKWmC9ul0gPYmX6DhligNHMHdn9CXry/0bzqgYxfBjXV3Yzy4IcORXHNg7QAi4Dr8rbJu7rRbTsOKy/TKGNdCEZkaaFlf4q6AL3x0PvI0ob+MrPsoncP+EIzjI+I+Y+fBB3kiIoGnUxqFD/hu10131j5XDoMezyt+Tht0IgLeJh2ORREdfgs6vquUAwCJIuqFKFkCni/0dsV2k67kWedn53a3vf78/5v7Rp8gHpEd35kPiXirmlkH5E+fCu6ZvG4deEyyfp78/4kji30+IPT6/VUwhF2u+u/+u7MyuTo4KEq9qaQMT42yD9zmv07CX5JSojMqsE/crrtRgOdRJ3TE0/gcsd+RMfNCPP74cR9y+xDqTj6w75A6Zd9OzGEmxtUZm05zAR96AsPNvxQB7MuXmUx61W9/OXDQOUO/QC+pM/Y18tWjEJ+XZYxrhBltMKjHtTL3vGOjlbmJeY8IRQrZh8V1hZErp/I/OHjyLx18/eWolO86nKT/7f/uCbpJf+Eg0fYbxfLDUcqhRJECekF8S4MWPipyZmbu9/RUwSUdGHsrcx/I4ndZ9qeIwMZX8ti7HLM/ObZ+PCfamHeT2tWR0/Oqqc6ayQuHQx56u6Kf61Xjssym7bngzlrrpx2cb1bwbCDyOPE2/iWCAKf07oNGfOxyaSMHXdHfnfxZSsE/izL+EwEsc/IC7yfmbeeng17JPd+/fejBc0d6KXrTifFwJp7+X//PRW/fyT3zk07PG3AJmKpELHXnOGLGfIlxLdTVG35G/zvrF9NMWRJ57MbYdCe3hib6F3S1I/eqDqyIpX/5/Xdy84L/TvjlJB8K721VnYrqHKpTSNBQrJrJQa3bPhLpntJo82dT4PPCXp387zm7f7nzchHx5XYpYTT7isf7ifH4yIH7mfVedm6B/1qrjsTgwn7Yjo+Zv5STrLMZn674tvOe74WE2PbOvGdXLl3W54zPOw48jiysR6apygeXD7riso6kju4S9jCP1OBr0vhFlR83OVfYvh1baRgmODS+6P3jHVyJUlXyQbdrk8cyv30/PAAAEABJREFUx1ZDBaBTqUmn03HImfHnwngeEdQddCSGC3IKe4iDX6UNvwjhIrozR1sYm4wn4x+ed1j2nJIy/bdtk30Pzh8sYbcObz9+XMb7gr0t+y+/nLBBRwaPdXfadg162Nh9Pd+8M39A1f4oVNSJ+539nflw0DwdlFOV9XY8nnWgziXBx1gzMLbb/20/x6Gwd2t34nWT8R/Im5P9o+0K/4L+AY8jbn//fdH/4z/v+qffX3Vlboi6iHopkujbGVPX4X+NfmZsJ+52JqmL8804kMVK+Fyj447NDTOK3F/M3/BH/KXhmJECnG3MoTbkGnD0tT3sX5aFbo8P9SlC+izW6U58269E/jW9Rs5wc8pJOzR29i2Fj0t0Fpcb/Wy78upPRFLOjSKlkCJ1BXdx+Z7Qp+1s29jPXKTAFn3wbj7EhQtj94duRceKf83oN+KBbHzzVXCiiGCs3NHlPmQfcqAv3ET/tYKqhPqhAvOD4IASdOJRBuediq6UQ2Y6IiS6DXieQv55oHFdG47ZRotoE1cKKwMYUDU3Uff4xLiF4cDbP/mw8s2KGx91fgp/CbAhzI6DBHhTFOyQ4ChzD9ow0s4jtEYH3x9daRPK1TAibMq4LOJPuSJiwCQqI3524o4jGI2dCxb5wJWTAy7cfcfwsDLIQUHDqLT9vdGtm5/F9KwTO5Trck7wAh396yviURcRf22PePAISwr6CV6Vkvy+odwNwXoYpo8+iTZeh1ymZQoNOOv3USyLi1tEn0eZSM7JSQNdIt4Qy/kfP1Y2QhdoR4Z30+Ce7IQkrx6S1WJ41MAzRidojSdJykoipuAZPsFjeIHL+gjfRT1wHVlgVSllBTREfaI9QsopKXjOOSFbx65NdviHTBpX57uD3Dj8zKuETEHpMGc9OAjEFQFNgCJCCbzi8j1naFMX4XYAOoU28+NkXjhogQW5ttPWQeg+7gvY+ESEIoLnPu4pklKy36KnTrWSv0YxbwOUt1AogTwi9PcXZKDX9ah+8NWg63cXJ7mSq1J64O10phk9PehFZJmHPnSDbZhENAYB66lhGC/mGwYMNh3MD8TQrZPQo3/vXeGfSApwdVCQq8EfSimzMDTtosDS3Z0lFSamOWfaLXtSwU8S/KV4wEUgh3x1AQauHZrdFcCKASkLkPFuWVtrwNBO5Q6Njs0iJ2XwNqBcnPv9z1D4/37oiUrg7NOWq+TQmKRLKvSttcAbUgUV9g9Qm4ZfUyQqLXtXKfmzFGUYDfr+lDHEDzL5fbe/x6OPO4eMg9zEALIyALJ/oRWYhUm5852wBWrVsBOwnfcU6CZlBbqzbKQ8WqTCIFCoN3BHD372AJCgHQI+0GXvaiDjxqDQGUR2JhnLuNteD3rwg6L8HhHyjwdc97GNLcPKAj5nsCJnLfADXOMwcIduo+PORE9qQxc5Z+5Fxs2XSknKSQIxBez0jQilnJXg1ROOaSpynuRVEaL0R2Hw3LabkAI8RX+9sI190pvBva8DVqPOEAOBH5gUdomEkzP5QRq+1NEpj+OzMJH5YNK+YQjLmnLGbycGztDKZplwmIzcpUzoUdStLCa3geeOzTroNa4YdTvGycRcYCHHAuqRr4B+nqoErvFOv9HG3blUxNuNRZ1ttbG4WBnxUavMN+bTT1yeeJhmCuvU+jO2roxdSqkK6G5MEqUm2yVcg1KtU6FF44uwbCuyWA6NSRNzHXAUZXg3TLLPRZb7bxDfmJA195+yumnXSZUJSIJmg6E+8uguX9NcVZHVdt/hxRPWHWE62Do4DdPBeePQwwfACR0LZdwuNyZ/xhGANMrjY7uMwqt9PsLtQdwnfLpxp9AfxuTcv6OwO5NoL0IXbJQyE1n4TehhyFYLvpRUuBuV5dvp39FhoLeJyXpOydyKL0rX0Dfxl/F9yW1oE5lCtEkKnju2x9UECvHKBEy6418dIjlRjWjv7x+D7jRPonqUaSqa5yr/f4E7eu50rui5EVO2ZUe/Exs9BdoJvnhV74HK0rjv0HV7zlk5JV04UGotlKLI8DmlcbcdOvW9SfsW9A8m9kckcHQ1RRL5dR5lxrY3FosfH1fZz3fyVdtDDx40rgaiOk3qnzhdOdVJBf0hrV6+HMBVhHKIp029o7nIMk/iauhjIwe6vzcSepJ6hOwryp3Q69qwJYLIskWEjMs3++vOppJjdPUi0TmURUIDqfkyjIvzQ2XTd2KDEfXBWwg2huwL8d3JYYlNqTAd5Fjxm416cUVAD54WeMQU9NEoNKE/j4ObnLMW+ry/32Q7FNuAMvikb4Voxc8KOZBH9JF0OB6GPn5ulEvotaahl5XYbyjKCyjbfcO2zgc5h4wnsOU8FxaRdbwbZkFuUBDHOz63sui7oeuujD9n4rOr45K7rNsPNieWNfT+vpIbiyJOks5CffjqBlyXfyoxs5ETA6Ow/ufgedPCxkHn/cAmfmvSwgHbuqBPzxnQY0RSUDoH3+ZpwMDb3QtNFtqBnlfGES9yO/1hEr+fFQEONuCG7ei0t45+djX8I8CXibupVqWc8cU7m5N35Fw0FqSR9PR0VnB/lKyIDN4MevA2cWFHf9BHwg6BLrsSGasj766nl6Nsx4RuHyWrYizMoIhQTkXW3Q5vbxx0r4vkOA9J+7ZryklnNuVn+kxT1TTP9MvI0KTI8DLLl/E1FN37rsS4FkYAB4sRggNoBTIeDyc2fg74WtO2rPJfrd8YG6rb8J0T7Y7Paa7KyOPF/MfrxCbECpmsDFzDYZ1rNvir5BIxh5uBP9G/9wC39PLyooTMMCvUwXPIgt1uF9WaNbMp5mbUJl+2WUMHHc0FoJ1A+oCvb99etXOoMYH/wIZVx5YlJ5WK3oC5sdG9sAk2k/OMz/6wY+MdXWzkFfvDnRhKKcuxUUuW80wIPunfuXf8DtIyD4tzOrCGt+yvr5fh80cOZqepIFvXQt59fXvjgOEqsUnWVMglaBhhdhjf0bt/CSNBK5OzIjJwLkk5JdVpUooky2F+QsLf8T0OcocN8XnXNXSx7De1flfikHGek2qpYG/4DLiUVVJVZxLaGAs3eN+JcRrlq7cu81xLQfVdiUqk5luCDcA6fK9Dvxm7VuJgqjPtSTs4Nw6aHCcr+jOvtsvCs/9qIuVJda5SdHU4CmQ3hQ2fMJ2KrkoOUa0AIkXmOctXLXnYwDRt86F7/EYUw/lu+7k+lAQCJTMMAw0jOY+5Xcj/yNUN/e26sWn8/nbFjiHnl06u6Ojyyqa75zxDntYldXkz7/RU8Imkmc1A57odZK0JfTelXEZseXMxWQj6JHTdGNsqOurw2ru4/BWKCJ6lDLspx3iPCImP6CtlGf4nrk6cBoE+YdOc69DHhs6vzFssW0W1x3NRSg+dbdj3hn/k4jrBW1Vkad835lqOTajAyg6OSucCXCXv+259OTdO06xpOihDz2itE8eO291vRzbLaEaNo6NrUPLKd2hcEUHu2ZAo0NukWjMlDX4yOku0p5TgO4B3kt0ZTwp6LqpTAteqt7dXRYT2Bh70KEAts7gsj+MrpWBD8wTuSQnYlLsikh5zhmXk6bfXV5l/H7oU8oEUenl+gt6sio815hSOp4ig7jh4/PLlWVKihKhG78QPhpnnqkIMCF9GODX8xnKUPMvVOadxL+jUB1qG37YF+jeZX8eAbTr6Y1fHxYHN5DRIPfQg8qR1umFLIXf79MW3tw/Gng2eyiiduUKHJ8s91SzjSiDy5igv8N2lxEBByeglw+DxeERfT/DdGNsaY/CHFvJ7a7tSykMfGft8+fKV/lk+RO3k0h6Lcilybp1n4NiI91zxxiHLyuF3EN9+t1x1qno6n8eYmKHpA5gfP77pcvnAD3fsCW38OqXQCX5SKsB/gXZVQ17PSQp28i/SnDicmOwPWuXxcZqrQhKS8Z0oXaaRU1ZDH0FjoL8J/s7nrNO5aja/7CFVxqAUmT4JHIZP5INVRnYgbx/YYLY+H2uCjg8ad1JGBv9SYsr0i0R/ybfgKyKwyR3ZLqBp6PImIxz6sF5YWDX89/l51uGYNJNDEuMuQAP/zDzGB/rn0zO82E926jPPEugVfAU5IUWR8Dnrv9aq3jqH5B/ksrtabyrY33yafwB1Ph/19HwETkopI0PHt6sOp1m8gtvy7fD9IWG7Du7A7pGzCnpqrSlJ9MsStuqMkymCutDpVMHR1BkP7/em3//lT/jd1cgLAubl5aRpFiVrYgy7cIDasU0pk2bk9S8FXRmzJ3i+jLn9fehwh+bGXHNvcEPZeb5c3gcPORcZx9PTiyq+cflYRoz3JnL4Tq6BH56dZzY2xTfGdPuL52XDf7w+56AjOAwFlVbmlfuI+6SSK2VCj1IgYcqh2/0CzB1ak+o0iTAT7KHDJ/QhpUjqzCenuaLnibaFsiuB37LX2jX6QKOTI0oJ+ReHj8cjMJ0iaIXst0d0knhDzXr99q4bewGVOdWXLy+Dvpiz3n0oyFpoww4Lc9kGcIfAzMHcZIHQVdOH1A7EWMPXmv79v/+Ne+AbIbiFVscvkCeHAOQAuHDw+kL5qq8cjkbqAlDOnf/yxx+yj/3BvOrP72/688e7frzeFNjw9JyVJ+nXf/iiBO2J+dzWqz7eF905MPd4Yf9PpalMGRmycIuhz4V1Tcg/IlY2npLuyLMyf5mPr/rtHzZ9+eWu6fCHTk+v+uWXWYepML+dZLa9Z0aqssvqjC//5beTvnw5K+eK/psiSSlLpRQeQj1CM/p1bM+Hm75+OZD768BlPKhZTsMZuAMHi6P95TD0s2O3G7nx9f2iD8bUjTnLzHz0dEzatwZfSS9fJv3l32X9N/9tRR+z/vIPk/7dfzPrH/7dWdbDKzr7/u0i/0sXK/OklXXcyr01CW0P3/VY7rq3t1Ub60i1rh/f7/r+7arX71cOki/6/Z+v+v1/2Yj5Jv8F+4RPNnzrgD+BSriFvv3Z1fuk64UDwdss834hP9+Y2+/4i4jxX34pOp9n7fsOLGLySSGNGImkO2splmfYhbEIJn/5paqSP//H/3cMf8mHiyKt9EXnxK+yeA8FfQFXA+9EAOSS1UPY8aTIRf7vqZQXfX990w0/9i/npXxVMDbNc5Hz2gtrqANy5VR047A9l0r/ih+clDBUY57W1KHR5DnI+9uF/HUZ75gJfUsr81qvBYQ/9u3IgXVSI06NM+esN/p4fDmdDvK/gPHLLy965lDQOhBXIU6fjgc94wNfvxRdmBP6L3fVNiWATueiqUoVfk7HSRO6sa9XfOf8POmZecU8T6r4fQBfp6IZPeWUVEoZvjdN+MqvR9WU9ZffzkO+rTd0v2nBPz5YF69rhu8J9c4qqShHlhRCPfjcSV7bdvKvc/tUJ2Cb7Ec31sfv73e9vV6FqlQY9w4c9gZ56XAAD/LNzCVPp6SJ3JWTlEKUUIJH++SOISs4J4jlHKq1qsJ7YU4zgcMyBbD0gCNxhRL85Zz1Qe7yvVbIg+zFv+RBbiq5KueC7leeXJ0AABAASURBVKoKcBGS6WzEFGDUzSpxUFuTnk7nEe+dfoARE6tW/CGlAlxF1o6sd3kMubIWti877yYEWdHfMg5pm5YVfS431NB0Olc9PZ2QuahH1b/8sek//9+Tvn0XuLv6KqIjdDyfyPEndJHxsR0eO/emDG3n2+v1Qr5ahZvjaxvPu1hWMv7Qn0BEdbR1tV2KSMibBUHiJYBpar3rRi637AndHw4T9GadyGUH/Olwmnivn8XPk6apqE5ZOYec/6y7xHPBHvPhID+LMdz0Qn3AhaRMDFbGympY2Eipy32KCdMeBGgoDXjMq3mulPJXeoX+pWYdqTdd1Dva3D/BRJLwi4yMVSEJd1SdiwJ6OSf4yhKJKRj7g0avtRbWhSv7L15j/SwL9nJJ4FDAXM55dI5ktAJ5yINRR7sbk+J/WxrWaDgLutXPK6ekglQuFSEsSE7gBafhtq1rb11+7gSfnWjg3TfqulJAUx2DNeD2R11KyuYtPdo26Lpv+qzP1AfcdqEMvsyvy85gYXpU//Vjup5k2SF25ALVo2306+rmDfqGc0Pj3fRcggog3KoIv5le51nwnWh9vJu3UChjyBSP+oasLgM/yN19FOAiQr4ScqT0kDUjbwTyDtiQ610i/Ox6fV4x2iJCES4PHnJOsg3sTH6mSX+9wNmQ3QuQR9kIJped4GoE0gMSdsAB/yHsIfXRryO/kDckPg39WI8NfKUm4ANbxYDfSTJO+r7/Te6gW+jnlVOiT1ad6pCDV0UkhR5XA/9KQkkwM01FtVbgDZsV1Lm+mq71Ra8UIT6j8wb9Db/9Sdt8RJJqSYNeyBfyIJef3G/Hn82zi9sH/ilBMytl00wygY49d3Bvnz5GN/lKKQ3cE4kjpZDfXSRj4xsiBfqlFpJqaCNQVzZKh28MzYYigqe/8SWuiKQYJfTA19FzInFUOZlZL9u2ftpxw448sxF2vy96JOR9LBbuJAIXwyrAqZBISBuBQHc9iuMulFNWzkmFOA5k6egJcwzb+nl0pWKnr21knT2K6e+y7ht+YVjD+L0QE4UBqZSCHYrmqcoJcOKe0W+KGDRTkhJf7md+/23ZsO2AT1kpZxlvSqGUBH99+OqC/PZv86BxOVZDkAAuUYKSoJcpCRwJXmZZlxGhhUnhwiiD2Eo5UfJIxNNUxn0e98rzpJlBuyLDNE/Y46DH1cetoaNmPfDm+7Jgm89ifQ3bA7p79OIO2PiE4nFHRj9t+NuKr1jXbsgJnuCzossJHx1lroN/wwzbw7/7bCO/Nhm9Nyo29Ge5Gv63g/fBE74C/p0F5fWysYG6MtgvIx+YvmkmaAp/MasLvmUaxi8lRYRi2ODxnHNGNzN6zQo9rpSz8vAB6gaujq/u6HrRhh9N6NCD6zzPcpnQ6zTNyik9EHx+55T+2m64w4CfoJcGrR25LKN9ze3TwJOYOCyjWO85JT0zOXn4jvvZ5j/bd9lWtVbouEzodVJB1+7r0rCrdehiP/XCw/XWpSfbdzZ878SbWT7MlQF7+td+yVjotnnKw2eakwgG6ug3IuvKJPh+25i43CksAgG2/iNCKYfmaaLfrJmN98y7286ngw5MPGf0WIjbSvFEOaIBNzHBOSiw0SMnbOh9Q/8LskJY/+aiD9GkzhTtzGT9cIyhg4XDn+ul6+O9szBaBw77rmW/4xMpQuenCT4Omj8XgRP2MX+jRGLidWQT6sT9pBkYKRQRQz/Cl3gZzz/HFnG9vn5ow1eFfqSswH4KKZFPap2xfSXHbbqz+LI9JmjOMz7BYsG6mtnwm3ieWEx6QTmzKTTzPjO5PjAJnJkUztjJOoPcoO/cdTwd5YOvB++hUgvNoYgY9y5+uvOx0GXDbps+PifIAKBb6YYfWM55LqNfhPvqr8+h0LjCeDKPvPNJKZArUybZxpAZOnDMrWNB26F51/1OYRPAk/MUWV542xZXNqwf5YatrpQbcX0npneKbX9XSlLOGdsWeG08J3nMXMgdl8tNnQVgR+fHo/FOOrAQP+JjGlfRjh93ng/o0xstX76eZfGMN5DHceJ8tDCOLywUrVM0Bt+LbvB845DIC6jb7YociyZs4HgGpYKvaarDT4zbcqWU4THL9VOt4Nmx+zr80LnNtCNCmUVXQpUT8fX8MoOjyvH7yF27HFukZfliOAfPpivyvr6+sxFw0euPhY3aq76zEbMzzoceerE81s2GL67YwJtWV6/e0ZH5tW4OxOSBzU3L0tgE8F+H3e4f8B3wXUYc2hcq/N/oe6EsbFxO5PHDKVgQicPJpJevmYVnQefE79FFPD9wRJhah+cVPd5YyN6Hb0QkiaZ5KuScqvC76MeiZZ4nzaddhxMbKWffO/OVUEQAgbLYyLhfu25X9HNtzAcavJ6VMObCguF+a3plc+SdTSdvBnqcsG9Mn7nofr/KurReb2w4OP/5OSI0TwdN04wNKr42QbfKVK1DUj827PKB5we439jA8V+ArIzBnQ2hw3yGP3sZNz4RoUhShLhc79KUqCD8dcXvv39/1Xc20r75jg1fOSx8f2eBTrzSSaJvBF96XBGBj0ya5lnW0/PTk56fT9QdZF+yT9ZJskxXNqYcg61JE7L7r0GOhyP6LvRN1JVhC298WD8fbGb5l1IMez6T+84HHU/zwH0+n9gcehr6OBJjOYcO+M8MH7VCkEWcx4aUQl5w9t4V5OYZuvN0pO6K768a/sxhfPJfZKnowmbvjt8KeHHdyc0LJSLo/1mo5wm/TIPfwvh2IA8G9e4GKLC88Jmx3QTNH+jy+/cf2OsOnwdsWZXhzf3cHjxX8OScFfykSPTWwO+8vLPZsLHwZ39s2KmzUJ3AnUwMSPeJiJGLBs8sXBf84M4C/ka+uLPZYjnu5NSNeczCOGt7dOIsyDfm2zhv5BX2IdgUsGwCXxDPN9mvLvjHwlxnnisUJcghzyLH/uXjg/HrrOeXkyYONBQaa9E78fnKRtoHm+eiQylVKQtv2rBlxZYzughtjOMrc0+3HRhzvnx9lhSYocND5y7RSTPxuJC3P97f9fb2Ludw+5D9DAjy0TqK/eN0OgBfiMUydO5cOBPLV/LGhZy1jw2Yhs2vtM86jPGswv+kjB2ens6CBb1/vJu0H+HDfjSqWYtk4NLgz4fjXh84xxXsaLseoOVNz3k+yNdG7vuBDzSUnaIQd1mdWHjHz334vjC/TZFHrPv+dHrR89OzIiZKRq4d21/1/s649HrnvaO7SgxkdLpDYgNncJeCDZSUpQ8fPrBJ9/G26XppWm6ZfBG6UOfYyDk047vmdyZ2hKR9D9nPEptPlXViJb9OFLflDFL56nL/lBJ2JxafZmgnbG79ZHhKMs7T6cichQ1mxjDLeb2sYzxdGCe9F2J72i4RoYggF8wgT8TmIuf4DV/1GOf4pYE6gsAPShJ6DJ7phh/caFuw5aKPkQsXxqMVv+26XweUEoBHxuDT+aCn54P81/pPzzN8Vmibb5FTzpqI18om6YSfp+S+Gu3OPYV16BPz34B8ytKMrzoeCuOlN9ze8UnrxL0s42NOsGrD9rA77ouVK18B3ke5XC7wf7NIWAC82MLj+/V6ZZxaAK748Ym2xjOFXMbDv/pYR9NU5M2znU3gYj9E3pQzeDt+uirD/9hgZAP46SWjh2mUmflcZo1xZ7z64BDs/e2One668IypwJkH/eG76OTr5z/JfEaXGR+yrI7FDocuX79+VWcz+4355+XjBh7kIP9bHuf0GwPOfWFcIfd8/fqCHidKlbSjk6ySJ/rc8dkb75X5UmZc3cDe4AUw5tf+fpTQgRi7XR/tjcmK/9Ld8bjtd/rvyN3p1zTNRbZXZY5/fjpi+0JbDDTfGfMkPwf+t+oVW97Jm63BFTiPxwO+fgRkVyEuOofNjjPUDI5OCdm3joxD5/NR9pVSq2wXcTUcYOWA/U4OHnX4o/k5ckg5yrHoyObv43nW8XQgHqo2BvqNfuKweGYeeUbnve/4+g2/b9hVyJbg7Ukn+uSc5JISTiopIuChiYAZ+WLGvyOCesn8G2xmfn9g7nVksz1zGNa1oOsNgMa9j9hxf+Oc8HX7S2C7CHHtFGCHTahg7isl8Mej4C+WISJpmqqCH+Oh0/gYj+hrnRyci04Zu0z4W9HgCX3SRRGhb+yC/yCHDv9hDLuTM33g/ePHD/XWiZUbtrtJ2oBv2PoA6oKe7rTdlchpH8xnGr4p5gh3cByIEeu89ybPgS6XRa8/3tBrJx8802+B7g/4OeqXr1/09csX7fumOz5smh27zvMkz7MjQoG8Mzw7Hm74z8Pf7wOPD+yvxMEP8C+Mdw3n8rrHOuj4/vPLmYO5XzWRe3YOh3OWfiHWDszl3PedAxPnUTFvRkhi5EMfH29KHNR73H1+OcLzPHj3eLpw6P3KWHHxvAaeZ/u/cxbl6fmk03lWmaDcVmRaFSA9srFvndh/Zw5tZ3KR7X1k7pVTQc9JJR20s4YxjTrGBsk8LeSPK2vwK3OFG3J28dOl79+/U77JutgY6/v2VVHedMbW//v/wxl8EilLGT9IsenAugiyIOUz/MmcSSmCCikiFPKV+ErgvqpjTympMze6M+f2vPif/peLrpedseBdjhm4kX2eToxVDe42CXrWX50kx7Lldm66sB5t2DbnSW0vyBt6e/+Qf0nndDpqxkZP5JBffvlCDj3J+j8Rf9aX/Tsi6NMGn6DR9x+vMk7z6EKzIoIi/fqXol/+Mun5a9J8XJXwUwltwN7rjx080pW1hcgB4QMy9HZg3ms6HV944xBtZ//GPu33hy5Cvjr678AE91C4itI0Hv1K6bx01gy9iysY/3fy7c59o+y0JnnNYX9emA/b7xsovuPHpEba6yhzPaGXWebzlYN4jx9//H7H93fd6Kchb2jHBxjyhAEeRb4SzwmQkP2NaZ6cm75+fVKHt4isSKEGj0fmatN0ZIxasGOidP35+6x//Mff9Xr5roawMeTq8vzzzqHcwnizLBct623ItjHPb+Rw58qZeH06n6Evffdc/duivk86OCc/7/r6W+jrb0XHc9PxJAUHyw3Bra/Ol2M5At5ag7+OvwT6WpH5phv7UYfDWYfDSe4jaHZ8zv2S6pDNUwLnhcbcq2OrjCN6/BaX+atFKlWyPiBDrRQobzyD6/ffv8l5LeE3pnMgvp07svtRMnozbGasnsnBR/sPh6uZ+UBEyJdx16no4cMZvjs5r3LfscfMveuGDe+sEa6sda8f+AU2sSwidxlHKLgRg9goknRg/+vp/Cw10RIyP0d0mnPCBg0dbdq2XQvrCljU+Zz09ZeDEB8+qlKmK32FrBvjYAdRQgbnTftjRMDjhM8lzfB+ZAw7s+9mGzElUIFOQFlcEaEEkYjQHedKKSkiJH8o4jqdzhx8vzA3POl0Psq6OOAbhl2Zw34w976R0zcWY42cubGG8Lzj4+OOLNjb63fKw85SykkzjJxOJ/zmCAUpoFsxaM4VPnbdgL+yHsEyZKuXAAAQAElEQVR14DdrYnxGRDGFh7WQ+L4wd/8v/8NFf/wzmmbs38jlpWRFThLtzlPicn71vzxqHBMJ1HSYgoCzqKLUzftJjJnW3eY56dBtwPtGaWgZJHy8h7gToylCGRkKfpJhyiUl11F+3rNku4Je0yHkPBgRspyAwF0MW5t2t18oyZfxTIwdjvV5zpqYVyQQdfxfcNK7mXMROCjxKInuGZo/77AHj6GcEjQDWEpICeIZwAwAZEWDrA/rZZ4nnmP4WUauinxuyzmbtJxj9HlZt42KR5Ea40v6bFNEUH6+cQ8pIOzKlACDckTwGvJ7pCJ9KqB/tkmhzy5yHbLr5xWgaK2RUHaS3D7aI2I0B/0KCguA/LwTIG7oIOgwnIyUigR8TlkRwZu4U8D7gAM3ioYVeiEcDJie29quQY8q/bw6L3z+Wv94Bxp6QA+wRscET6bpCjuen009IqAfrqaYKrefH6pDMd5MoyEPrI13f7nOPUwzJQRwJcXP7jUK+M2/i98te/k0KqCimRtYaDSKlDPvfFxFY2YDlNuAMz1aeAZYSR3Du4TcJ1HvO1Ljow4W4kVWQwI8J41rJ8gcaI/NKIkmDfzi4mHQgDYmluWidthhBCB6bB3kVLrtr8+8//ykbIySZRmIAe9MzEA2Xo0swVBKCZhEXbiJAVjw2hXUKx7YgntOmUDCR/3yqJZx+LUhXHfd+JJcZ/7td502cTUq9s9n3xuC5SRlf9HBXQ1vfTTgLFdKSYVkBqh8uc74fE8KV43id/dHAmT49LmRLGARuvrU1cA/kHVBkhLQz2rUbQz6kEMXogRJYEIXxJZ9beDQgJfxuihAHooIJYq4duwyQNE1r6NNkQYNbryPWuDhPkI7PtCYnHUBkzKNQXl8IgJ4JALhDn+uzSQjdclymJbrAFMKAfsolsF1dt95Lkpu1OOynmQEn6WhF+MKYKzrncHDsbUx8EJ2dHo8Q3S86UEH+IiQ8bnwICmQMzFQJf39ZbwNezZk6BTTbwTEhuwbOqebgi4uibv5TuBPgVAwYdgRpwDemGA4njr6b+jtgY74470jSzebTPY3+HfZXQczkdLgDRSKiJEvrdNGh4hQdkG3E/pqrDb8V3TioloNHA3+uSFm8N4V/oFhyyaAGnh2+BnPD6bIy8JOjT5YF/r2Y1BqQ8crk4MN+J3S6WtZuOlBQ0qRAQ3ZTG53ETIaDneUYWlVRlkpZSXwz0wOtqHTFTZCOSXlnLBHqCCb9ZmoM9KBzwgooRj93Z7Bl3MCPlOsV6C75diBEjGRRik5ZDE92dmRx3RXFq2WJyIpIpB914YdGoAd/YlrA/bOwnrH/q4XuKmGVuGx00/gbaOYR5fKLKWUQluAbxuTEdCrUtfRSQe/D6psz97BFkI/XRs0pAcvxuOSUgYgjRLoIiNvpKADVSwMGn0MN/ySKlAPXO6Xgn6UzORsZvGbc8hFQk9N2pHVMbljIPsDAvkDTAbHLhPpTIanKSOvkEfKxbUbMt1lOTw5ywld4Ajmw7HYmdhargSfOSfln3f4MHxKCRtTP/QBPnQyM8ErOWkjvjyhta6b/ZpNd9/F5b6mwSP9sxJ0SV/wofEu4igi4DMrRUbfFRkbE/Kd+Gmy7N18GgElIhTcE/zUOqlOVTZ7h3nrpQNLM3jQFQ05CZqUKCq5KiIrIgDp6GPR6kMKfOW+3Imlpg4eGuXNt5VV0YGNSVdt+Lzlc7tLKKnWWQlcEUUZ3w/jlnGLKwbdLskT94UFxgKNnYn7iQ0f+5tt6A1JgcO4C5t6NubYzGRSbr8w3ETM2TczhjTtnXjOKckLg5xF98xC9IoeOs/Q72Ix9qGPj4sGjkk6sFif2dTIKYC9M/HftC6NzfxVKzFlGW2XUrKe2WCepopddybOK/cV3eBbn7r1JuLwYRbFpRzZ/HRJqkym3R8XfdCtGR08/AOPQV+hGKuKnfoCTycm3dMoEQgijX7mI5KEiNqQtbPgiBC2sS43eCIQBAA+S63sf6iVe9DWgQMXmzYriw3Ha8MPdpja8VPro/E1Tyf4PqHu0IHFakX3E5vuqAc8G/I2eGnKKDhB/DBisQy/hE1kqcqpqpSqipw/61IKcMKn6RELKSXwdBZZGzpflFIWoTtoeFHmRf/ZC38QrPgiqWH015AvqTPn8+LOuQcQ+u7a2FQutbOgm4Cq2lf4uqOPbdIHByub/48p+gWL8dYbPC/uCr8iplYt60WpdBaXRROHZS9fsAMLoDs+t7A5bP3bJwYvOEbDBiLeAz8PKJr/Gwtw3FlXDlTubLo1Ng4S7V783VjcXjjk+mCzKsL6Pej5+VkbMeQ80dX1BZovXw46seEc469Ndi2c/HXaGvYKZc3WOflmZeHbkMc6ydhDXDH4aMjTdGWz78IBoBRK2UXIlaB5kP1eXA333e6dQ46mOweSHXyBrRJqs09m5t2C9r5BhQMvgasjsxeN4srQnWpVioQcOzRv3Ldhn4Vx1v5FCkDHtllX79b1zr2N0lis926/NW8T/EGNjZjbddOPbyuH3neRNvHfYPP3Ch3Tymyw3rG58dE3pJeXJx2PRw61TqrEas4V/7IO7vBjOOgi60JsC/69OZ0QMuWsCJfQeEd28+gyz5Nc6pRpK5JCuUyKJDZETjoeztDQ0Jt113bjyfh+Vpf+7rLsWc2/jMbB34KeL9yt043Y27GrdZDgAxLknUV3cq+UlFNSSlkJH1rYIFiw1Z1N1Dubjo4L1zUc8samt/Pfy8uzdtYZrTXZx5GcXPamDw57cDN0saL3HXwJ3BX5jigc/rCB86llqsho5u/Y78qmO03IlDRzyIG64Ce5GR7vlB3/bNitqE5Fndxj2ndOp8zTgQ3B4+moibyZ6bzDK+LKfvfGpvnOQ8Ze1rd1ME8zOEL2u/PTQYX8U2qTN4ILsd19wAb5nAs+sSPrpoZg1kE3EoWsL48BR8aTnCv6bNqJVUghq8Z18S5n8BjjSxEZvXQqQK4k1KcVfbtPRNKBA5CEbxjPnVwAoL68nDTNk06n4/CH3QmAhoXNuNudXMKGcKkC1wb9Dd2DH9+bp6MQUhsOYJYT+O/kBtO6YdvLBzIRFzObNoiplSSe4O/OocFCETngeDqoMq5kxyebzzt6DWivjFmC/wLhCb+1zo7nopyy7p9+N+a/a0O+PspOXvSGWWfcCjY+az0AnxQRnyVrwn7mocN/I+Qytjw/PQ2dmfZKXl+weUTA78aBwl1vbx9aPdbAW7cTKcAzo8uZfkIv6IO6CNdXnkAcXZlQy+ThGZ1bt0/nJ2XoBfqPCAnlpcQNX+h917ZtOhwPKujCNtjgJcCWALJOx3tkJfoO/oedgIikoHTYsK92HPPlyxP58UXuF/Qx245PAeexbl12bMkYw07mnfz+/nbV9+8f8mHQL7896Yk5wo5db/crY9tVga0mfHqaJmTuyNzIzbsiNPJUQlj7rvNpSkWZsuB3NzYzEVORAGQu6F/KSeSAjo127LWQx1bmThtjwMYh5MacrNYC/j7o1GnSy5cXnU9PmtkorcTY0EdDewhsP9nwKx5HH+vojg+Kq9aKDp4H7Xk2TncKLeSkDzZUO4d0jVznww1vjnf4C8Wga5y2ueOrtY5tmip8Wf5HOSgiQSVkm/rQ9EycH5hroAoF9r8TOx/vF90dZzBY8eWIqtAk4Z9qhfy/cXj0oZ1c5xxyIs9gbnR+w8eKjrzbdxI6C+gV/Mc+IiX4DHiqqmWWFBKKbuSHO+OsfXnHPzLMZGyRc1WmpIEnAyu5h2na94QPVuZHpVCfGjrL+PyqkkMN3ltrvC/kyA2eZrW2Qb+ZIvf9s9A3QoEACXsXkDnffPl6pk8lR0uHU9BnUUAvJMX4MecavyzXoeW3E4eEX3896uXrrOcvk05PWYjCAdeqP35/xa+TpKQUwb3peDjIfjHVgzCX7O+dGD+dbCdoUtH7jh035ey+XQ+Z1tEvhesEN0mHw0m+7DOud9xu2wbOJs/nAv1kytP5wNj+rg8OQD849B0wdCQMsd00nkyr4ofm0jr58nLWTByZt45OCz4xzwdt2Mp55sJBqvsfkf9y/WAecpVhG7lnIx4X4qMBa793sd8KroOykK/bkPMhm/Fbn+5rWV0suvutxBvkdePg6oMDXpd37guHWAlVfPv2Te/MuSbi7y//8Jv+4d991fPLAVKLZg7zEQl/uOvj8i6PLx/MBRvJpsOH8abIzL8zb4k8sSnlnf6znl5m+hflHEP/1uWBA5sD89MJ/8ypSsRlUlLF4OY/hX29owewY2/Lb50sjBHOZZbbfpBSlvAuP3+Bzm8vv+g//B8nvb/u+qf/+a7ff/+OvO86nYO8AE4cZSH/eA7j0nmHlFChYFyvrx8ynZl5asBLThPVVSns/1nf/nwnfhfdOICr2FTEfOurcHvsX2Q9dtbqEvKzLnq8gzpEW0jMMdYxrhA/VpoSfnzS+fw86OBy6EjoqqpEkaUbFcQenRWRwZOIh4u+f7uADpg4IO8K3yJWV8CbdnzHunLuqDC3YPtQ0f3a9ecfm3bmcwx54AriCzzRdGQ9aXVapwWbnM9PCjhwvxRVbSt6f1ugy9zpKl3ed+2sET5Yn7y/3dR4tkiNfKSQxHrtjThZGGsS/XMq8EcfgPZ9U4SB0uC7YYcFvTiezHPrHQSS+RG8TXPWl69H1SnRr0CXfownnTn/PE94gPOXsAt8jL6GC2Az+IMi9NKVs2SbQIrnxDMFPjr2KszVxL2B9/c/bnp9K/rP/+Vdt+1Few6s2jQfjwIpfn6AlyqwgbepI5Nj3vMK++KNGCvo3bAd7kIht78wx315flHBtxp9XNwGIqWcR739vyOXdeFnwzTsmXImTx2w01mn01k5kjbH/7ahjwV+GuPmpPPTERvf9PbjpufzmbYGj12BfRL+doe3O/06RHvTaLe/4JpwGcpJA/f5fFJC7o7k/uWFgCdcWkxVlEKPi/6jjj6jzvUgNt62A8Iz4oMXOqu0MT9ojHsFIgXcLgJvZ1xc71mEt4L505evRXXeeb/pjz/e8LtNPiB2O0O/NvzXQ36CXpkCuyR0M8k63/G/lDIyS3YFXEvmBzPLBa7oj1T7DnxS8GP9Nvo5rxjGPvLzjqn015IeOM2H6UQkVRSyIdNcDiopq2Zxl3hEt108qU5FlQZMSH1Clot25kCNuJwKfoQvZPRhvq+MByv7Bh17LcwjmmM/OnOKRY5p5/KE4KVOmuqsnBM0NORNKfGeobuj9hjt0zzTHugg/gojxWj/9i/S//Cf/tDra6JP1w2lRgR6KcRz1+XjCqToixQhPf5CPX3ikaz746noMOZAACjJFyiUEzhQvn3YdphqletHu78+i9v+vhgmAv6otPZgdNA3noTcOz6H6fCNHZ007WsMfgz3c/99mqRSpJSkoCFFgbOqrKJgzqfBl8YFKbmMF76CPu7H4+MzmOARupgBPBKmEqw8+oWGbUsN/EqUPnS5bZLxQKGOzAAAEABJREFU2CY8KZQVKVPHnWdR87NM5LUUYOww5oDXf+WKCLpQQo+7v0edxoW+xp0quYyXv/v6WUf3UWu5IkI5Zxw0jwGslKyU9Nm/y8znZIZDUueH2999TPNncXUEcJSIAAeF7BBozcUGtGwDHoc3/P+6mKu/rwVH+D0GPj+N/oBFuM7MupbCu9t4Gh9AZJr/iutI4KGg64KHOMluRLP5epSuhg0GguCbEsEXj8YlHkHx0APPfjfNhjzDdoMowOPTNbp2NNfsGE1eILnUWjQTNL4HvHRjBDgSvOUkUWcU+9ZwqIZD+e2zGji/dfow35VC4/Kg2cl0nmA4EDYWk+YpY9OJRXCBpujbXcBvuhGfncFg2I4w7ueExiO1fOBfgCV44w2qgh8EGgAd/vYhlxNTgVYy7k+8A4S+4n3cErLx7PqVpLk5SoyUYh9BUzx1Gcw8zySvjP+ZLw8o1rPprOiFaiXoRU7qIO/qw3YRQX/q4LthS1Ty6QcGcoEH2pzATd+JP4Mj4DtxJ0PIfICG++eHpGEeUkoEeyVWqvxs/CsTdCdsXMBiEk+Ju0twD1nvtVT6Zd41SspBcs7EXVFOibqQaUqNe4NfEjiMJ/OU0ietpuDdfgv76J0MgyL9TKfxSSnDWxl4I4xT4/KT+xo2gY9uo/6RTNEbDbgLdtzA29GkBBh8DDD48x2g0dLgOVTmoomFAblVnThv8Guo9EnX95wfsj2qOs2WgVs0Wc8Rgc224U/ub75cxNXB13kpOSPPBA9B7eOzErMrGxqADB59X9kYWpjZeZBcmN3emOj4eWOyCRoFOq/wbL5LzcoM3DkhB3lgmpCF4vqAzMOuu3wQHLTXucLjDq9t8PHw8zSYAYUKO8UFOE9sTcv87B6lEDlQZALpNFXkKPQX8AX7gxP/tyy4MfUJnSf4ysNXJia9E5v5XjApPJvaGfCuurPBsjCRighZhyhfviLy0IWo9vujBHUd3tu4P+qknJLMU6Rg02vF5psiQhldJ9os/5AD/i2Hy4aDbPC7E7eOGcPsOP1K3UYZ70yidpxqIz5pEkj5BHcNzwFMvg5evEPLzz9Lyumv9CMezxm9Br41OhMbCX4LyjI994sI+cfPLvaXlJICOG90eGCdsbnrFnzizib0Bo+GdUmRfMOu+Dyy+rV3dI1/RmSYTgruM5NM0zWeCChSzBO9mMzdeXTnrog+dHm7rWPy1AYuk+i6M7m6sdntxeONzdKOgiNCMi1J1n0hT2T80tWZCUXw3DlMEZsPObPwabBEv1x21akplVVl2rg3BTInSs7Bc8J3u5hfasFed2JlYVK5MKH04t32AQ2TvF1+t65gQSsd7iyQ7ywQXDw2dhrMq0uEWIBUOS/XWjVZt+Fca6jQTr7d7ff0iQilnNEJPoiGHEuNe5MU/Kxs0t9v8HgXV8EfXUIimX+wEfH+8S7re55nHeaDbsDe8H3QyiWjm5Szgh8Q0B86CNUoIOFdOp2P8sbmxIzQuA5sKLr5xsGYcZnXB7zku324sSAxzsSGnenY/yJpxM+O79xZ0O74eE5Z9k/b7wq+1iyZxhV8e3y/4wemm/HZDK8HZCm1qODX5unARnGdiuw35sX6v3EQZ18BhQp9zueTTicvxhIyBf62iurRx3TG/z0zSFt+Ue9a6coByA1730fp5JSiSo6ypcTlnJ0nZKhFKScFvkNnPgF/4AImJfBw8OccteJD3mxfwLeM/NOBAwByEcCD2LpNn3hQmESbN3p9ELCTExb7IHGY3C13BXfDWXb5CtPOyugnJfhKPGfu1AfAfdhGw1YpZ5UyoaOKT7JRpQADBf/hYbyZnzsHD3c2gBu+WZB/xpds641xwb/demecqOigq+t6vco0Rv8ufbzddbuElhuLNmLWZy/2w4t1Syxv+8riZ4b+rAho0zEilNDBlXh/u3zoCv5t+EaXr0ZO6Cyqb5es2zXpdnEJqC8yBlwLX9+0ou/GIvBwOMp/+XCBN2+SzowL/g3pMnVNBwpjROX5iQ3TIE8ITPbJUJJl1sBKnDFmLsT1Db47itkgtDJeOmZTZHhO5K722adxGF31/DIhX2b8WKgnz8Wmmdx9ZJP6Riz6L+lcrMOOTKZvX16ZE11on9hY/fL1q4Q+XO8yz1UuOTdomrtQRCK784zdA9itb2rd7SHLsJFTdnTYqetAetMtvKneZ3JYyLlkYUGNSUEiri7/1Voh7lJK8L+ro3eRn89PZ2V8RwpZVx19LcsdPA35V207C2181D7rPLkx7gmakdjBQP5gPAr03KkzPwuwKYtcmClFEeDtReqVkiWlUWZi/cDG5y+/vsCbkGvXzoBo37Q+Ss1siLvOvHb6NHj2nRjE3zZ2PlJOw9cOzLtoBE9SrZU4yMzd6LsLaSh0a23XT9479vY/F+ZG1PH/Y+vPeyRJtjY/7Dlm5ktEZGZld9/ZyAEGIkgJ0Pf/DhTFwWgkcEhBICRA4B+c931vd1UuEeGbGX+PRVbfO0N6hoW7mx07+zm2ZVYBIIFOB/kMtaKPRAkdyHrAk0JciVsh91xkHwzbhfac8xfN0vs4j/UyjBJjmXVpv5pOs55fz5pO5C7GNesrwnSGvuHZNxh5PzDaSj5BNGS7SOg1mO84V3pjQdisYffVfKVReZhVpgnaiThZkHsjB5iXUZZng0f7JF2AGylFNsH7xwfwd/AL1bX+fCO3HcDP+PMMvylliRxjva3YdRxL1607dbOixztxfaefi+OpUcdHzusHPO6UhJIjYYRwz4a+4A/fNs6cQ4U89Olf5oHJStxIgf9loQr5GoakaRw0Mm5FhHYawGbzKSJ6sX9PrCENU8rgbl2unZjOOcs8ZGhlaEUEejrwr5UD9UU7c4KgB9XwknQixxg+IvN8lnkf2ZQYyC2mfSdn3L/GsoiQf84cWDy9FE3koCpig7xrGKkqsJ/vvWA/wfmOnivO9ojD2unmVIiDSmlayRn7sXQZKrn6wDcT7f7liM1zkq8x1geUCwdeDXo5F2jBTSTuWafTufe3TaTQzyvhuwM6tT0T/Df0XtDLMBRN06BI7t/oiyTkydZ+aps65BEbw5enQedL1sSB1rK+675cZd9t4LovN/mvUs13RICHPIIfrPi1ddeQJ8L8VNoOCf0kxr9EDmzoZGPtsuBXH/iof8FjGEf5CuQaiG/bOIgtoUvX2VaJtoPNQXP6RE4z/KM0uW1yvvkqZ2xl/RqXYUJZYtNV6JAHKbBfl1OMgYtu5G5U0nWTEjrZH3ZpyCE19HDWhTmJeVkYUwJ8Nw4XFsazVs37AFiSL8vveY5jubC5K/w9IfvpPMg07GsuhrvhZ9aS+1Vs4BjZ7fs8u73krBF9DOOomXh1qegflmR72ldG4sY29l92OhcFRCJC/YfnlIoiQpbFcSKuBn7nuDty+5mq/rE9LeeJMS/QfWMM2Tm03rYFHML3i8SYsO13pSw51nbmBJ5H3MBlWjN9zVcoiOeJXIB+GBtuHPYdjGt39LfhK6czbcRcYV7bsEVAz30q/uG/Avf/Bdl4HvDZl5dLxwPb0AwVfDvwD8SSoCOu243cyFyNYQBbBDFmO67cVwmeTxz4nE6TIoL5xaoFfs2rbUEHfHvT/X7FH6607Vrwzw3ZUZzVLdM2//bZHz9+6Hq9ydedOF3IFY2YUdqpOoA/oAtW+xv0wnbg7lx1ZVJ1x+6NmBBy00H2x4E11+XCeGAHZ+N2YQ43YvdINFPMq+0vrqPPZQ74Xbo8EUGtoFvhs5FbRduKnAt3ZLp/AJcpwFnPKfT6+sy7KNRJ+uX1le/Hx+jOlwnfK9qYZ9xvG3gfbX/7ph+8OjZ5or2By3Stx8e403lHzlDQrcp47W9h22VpJk5vHMhe78wb7zd0f4OeabUOr64f92v4/9hLY7wS+1NSksBjGOO1ribGSYesx37reuTdh1AD8/4HrPG60JX+i/91HGJ0xdYL89Zt53BQqyIvPbfW7kxVQrPWvddlpm8f3cibdw5GbcuF+4qegjEwkeOc1x03O7Fcyev2naEM6OhgTNrwrYOcc2icT4iSdBgAKgrJOMxrhPlscpxbDreJK1Cq2yJ/6r/8P+Hna+ZgLCNNkJVC81xUxoPxhb0T8vTG+q0epY+DV/ssNA7mmwv8T8TDToyNw0nh+SV+py9M03gC10Wn+cJ9lLot4ImckInZcU4aJymxXj9fRuISOVD+QnxbP6+v33Q+z8jcFCE19CL8bsLmA7jtU58f9l+JZvkynPPEyng3EOMz4/E8ibw8abkf+PIq45+nQdYBWCX86/WXhMpOEoeZ976+SPh+A96+FGrUL8TTjXmMc8DpnLHoQb06HKaXrzPzIikJZv36KBzsNvztftt1ux7U5V7++OOHfKheuz8KfkKvvzxpPg2asEHKRSL3Pz+f/9TDRDwX1wdNDTK2e/ih4hcLchbwNPoHeKQT+huHUSnsOwHPrcfHr78869vr3AuYVFuVbXBijAArVRXZF3QFbt78CQW24juScspiqNTM2ipFQQ+z/sf/z5veWfN9Yr8r67/9SBrHs+YZmeazQllB315QUTBOMjzBkyD5NzpdJHxC6apgDdEYd3/8fuiPv1a14wzsSaouI32TIqIXsPDeuiwNeRK+4rvrRYuMWOgA/wt0lvIqXrEfeLGRx6zn5wC0qdXa2wrrIVjmmXdJ+1F1ZV35/v6uT/LwdhzQa4qcNE6jni7mL9MfvoqIy69CDO+MczuLiJX1NaEjk4BNLezT/P7XD+57r/Nc023324oN7lpwrju5DZXrwUtISmrw3JDpjC+SBvTyMsswv5CXVTNyLcTsHRyHFsaXO/skpotalMgzI7ExwfPlfNJj3rXIPm7aoLXGOj9XDlhF7A5Dxr9GeAj5QkuKCHAl/bxqE3w9imPY79fPQ/frroNDaONlmQC9BfwH/ZsKcWq+V/RwJw/eyTl3xtaFNeYC8ML7zLw94kHXdpqIX69B7K8pZ8lNUVXJS+JK2COI62X9RAfvEvYWMlQYMF/O1ztziDu2PI5dQym90AyfVft+gMvCSAJvsj8Si4153/066j/8u1135tgjQeCc4ByYiUv3H8dJw1CQUbK+QdXHU3HZ7yr+1+AlIU+Gz0wuHNi7nOagX1Zh3ZNzAL0r4qFb69G4Dx52+N5Buu/IW9X1DTCfENNb2c7X6yb7FkqGhwovW5eruRK6AFPXtJLTcGG/SpB84G/Ibw6bGjFakdvj0MZe58a8e2ct9NNHxOU9Lstp/ly/w5fLRqzwKE9hcFcgH7wexIJQrSsanTbWXy4V2dzf9SklHfQ/uqy7GjqjN02hEX/JWQ+UFYEOJACPvuQCuKl1ZFWN9oisQJEugpsHoUcbGPvHfY3Dxc9/liTVapA/OfaLPK6bWeM6EKjy4pJTVkqhiJB7VISgCT6EQI1+LlWucwGsw6ck7pRIsvAuEUE/Y2lKOIRh4EaJej6dj0JQDgOZhrdIAV3RR8pOXKn3R78AABAASURBVCEdMHrg4OYNENqj90859ecIgOQ+TdaZmYZlTC5cVIqUJfCKJF8V8rM5Mj6XA93/LA9Zmw50jprp3yiij3G5XkZvLAqQHBj+YMFXMbKwl8uBk/29PhsGAd2jI6j6B3u2SFIERUopFJQWoRbqsAdCECO8CDDqAa9q/PAuqUKvgbiBXzyXlDTmrIJeBKzxwKKMN0LgoACT0Gvi7n5uNx3b8cAHUEW3r6lkcP20QQXgwAYPW1QJLn7ikEDO5GAnqDY2+HfKuh7YwnDql2ntyHNYT9Q0BwNJKYK+f75LAd9OMAlfiQiLJfdNPHfaoER1Cnjjsbe5HXbky3zahqhFdgDGCHMHu8HA27BZEHyDCgkr4RbjWJRSKMKlgaJ1mtZFBQmfrzZQ0AzYFzzBjV9WdGb101E5py/YAEbKuHSChvtAWImH9pNRnKeQJCOFwIwcB3Qr8eVE0Tqs6R84QPdphXIqighgDjbyGn2ivw8k3kj684qvJ+vbjxMTroy+6Eof6cAGWx/EV/Ds1DWS5U4ipTg5YqfWvb51/AGPLmIBb54rBBr8C+VadsduyggKsYxvlTJoHDMDQVEpLlm529P4GCyRO8GMbXXgcAd+5We6q4LcA/jCoHnQ5jqXlFLXnBccC4sM012JvYVF5I48CKGUcufXuPOQVaaiDD+Dn9FRKlJkyiAN8OBieYYhKaeshj0d957g2NeaBD8VvKmXUOiolTq0Q7yZh9LxgzCEDg90eyhSkuWeGPALNG2/ik4BUQZ+YkEWEUxUDgmp7L8VvLzIujyA3cghrjKNRkPKSScm5gkkKWXX0LUoIumw/oyKWikUkdUI/h3f2dGN+7ve+A78dWPQ34jPUkblXGR8EYlBdmdAdfFAG+DIPRfUjqt+ta06GBG3bgPDSDv0N2xh2xzwXnKmb2PStskTr7Xbsj30Rrvl7UWS5ck5KdNnGDLyZxVsY/2NbOrMrHwysYq6OgxdOm7rqyFYROBrI30sR1LwYzk9mB/Iat3f8ZENfUYEOIYO6xxTmWnU2pSTdXtCvyeeAxvvatTb/UyjgvDgpd/xkYhgQTAxkSzkkqz8xX+G72GcFBHoDTy7Om/utzFG9INV/FvY/Olp1omNxYJsuccGtSFhBqUyaJhO3M/Y5Oh63NF5IxkNjis2jHbsujAZ3jlcy2mQ9RWpoGNph98eGyjhzkJmwzZg7najCfnUbekUbLy2zwIcHHS5hpFJOLhCBVky9Bf9+PHZeSlD6TZrCu6DAp4dL97MMu6ITE6pWqC5MR4Yf4XQUTcpS6NlGx4LuTsbKjf/UzifK7Gwdp1LoYH20uHwI0kNI3z/ftPb28rE0LYJatOj8BgRSrxO0yhPqKcpyRPR86X0g+CcEvg3+IcHCb6TDsaojeLJ441NM/vplQMXT94rNrZNbXPrZfEEE317wT2OAzbNSuTCA7+3fIET/8Ki9/X1opykE5ucj83Z6Lzb/pBF57Xbx/YeyDnDMPZ3++edzZeSC/yeehnQ8zAWRUQvji1YQBmB/ZpKKXhRBW2lXd0XL+dJz88jPGTZ93fif2XjwzkrwaM32xIbPWUsylPRQGydTvhZJPR6ZzNmFyLpA5s4vhcWXCt+u+JHxpVSRo+r7FM+CLl+LowZGxsCiz7erzyv8FbBcSig5wVOJGkk984sMiY2BC6XE5vIJ83zWTkP8C94H9BpAW5ALskb1wMbgcH4cmCLSEkpZ3Hr+lrJX7aTdZ+oTNBa+oK06e39rneK9ZXhd5wGXS4zdhB+ecBb1dZzF3cOH8Q4N8Ob6dnPdnLGiG4mFqQnDledc3MeldOgmfw7cpjnDYnsmIU/+4rLHfu9f34qk9+trxahjI0b86IVOgsL4Bn5+1/L4h+t2RcP1e0i+ZcOlLrcl6dJ42nT6dL09JKQFzjG2hN0X17OwMyyzSzThRxykMOM/+3HVW9/NH1+bCJNqMDHt2/fkP1J4zj2PuNIXEeWWpCfoE1cWmbDukzTqBHZE7J10zA/m9DNic3sM7Kv6E0hzaczPCctbAYdHFbva+gTX/igOIY+WWzfN/jALhk/LT2eA94nTeBr0N1h8kr82zdLGXp9RCD3k4I4WFhEL+S3Vhs+JXzyE11I0ynp+VvWCfuIzeY7ud0HBiv2v8PPgr8n6D6hG/ubfci6G8mZG2PA2493vb19KOfUdTORZ4dx0DAUuZ/p3W53YnVRHlboFI3YEaUpoRf7CsLTvuPvhxKbUgVdp7xrOq86P+8a513z6cB+GX1iQ+T1/O98Oaki942NkM/Pm/74413vb5899iIyGy/PwI/KjAk3dOPYiwh4S9izaGNuNp8meewKJd3YXPGhw8r4Clp4WuFpJ0Y3HcchXyllbhiNb+eEgyRiOWf86el50DgW+Tf9F3IcoUbfQ9u+KtgsmM9JqFKVhpyzpgl4/ONyOel8nnXx4Rj+6jYptJDzb9jD9wE7jadAD0Xny6yRvs7LOSVFhBpxsbBZ4n+W0PnxfDnr5dtFlxfp6XnWic1U/1UAoMRtQ9ZNtvU7MWb8K/6x4h8LOerTfy0M7RE7zGzYWzYlwc+KzjYFQlzAn3Hqg/mHx6uGTXJKbP5NOp/OOp0v+MNFjpWQkLnRd+163NCv55nm8+npSWc2bxN9T+cTMJuutyv+/9nLj+/vcnnDrrbxgG9HJOB2FeLAPHSfJPcGcb+Sy67Xu97fb714c/pgrBcC7PjrhlyIBUdSRg7rZmSe5DbMooWDl48PfIj8MwwTMpw0TiM624jxCv9bt1sZir7/eMP338nzC/KBj/nKTFwX8rP9ICKUITYOI31GFWxuX/34uHZ4hmEN49D98YLdhzJK8Ikxe7+ckyzbTIyf8NOXb2e5zv7p8pBL6PoEjkERGX7PGuDjYOD5ZNy549OmU3FoLCCPs9OcVUpRRHyVBD9NwzDI9ojgnU50kQ89fv/9n7Sw8bbtn0opSyE18vxCDvam545OxYUJaU/Kueh0OmHXcy+n00W+IhJ225Rpn8kTOQ/E19Zzke117CM6zjr2BHhSSkX2rxXaN88pyId7t2XIerlcZuSdVZDX8t2BMS8NX9zIrQf2nvELwavHr6OtGkZ09HRShDSh+xNxMYzIXqQySLhELy8vT3p5uWgmV8OMBvSF+Xis8MWNT0NH9au0/h7IYt+9qTEvncZJr781jadF4rBwgEAw9gTjgNCg+tWUe32Wc4bzT2UsWzmscHOC0ZQCmk0pS61V8vchgWOAp5ldXucO61tcG4eqLh4H7B8HeavVpn3fdTmfyb2jbOcTzwN0Xe/SkIPu+EGVefAG65XD1WkamQNdKCf0k/TtdQLPJI8FA/Qn/NJxO3NIkFGQfSIiOp4PDuLtH+aBKvLN1mPam+QRCMN8eGPd5PKw844OFvLHqfN4wLNzRGPjAVLQlx5/GY4NyUvnyyBfpuFxyBvK3//4wAYfuuObjrOFPOy8Yf/amNtbTOvmxph6ZUN0ZZ6+41MpJZmG48P2uV2v+v33H/rkMMn50GPhzma1c4RjZ+ZAZibnT8TmRs7xP+N+J39GhDLjmv3z179M+uf/4lddLhfs1vqcrjIfGoaM/kb8zDoImfbEGnYcRjkv2h4hybwvHJ4s10Fv36V3yvWjYp+9z7cBITcNiiBmwIup1Vg0RIRyGjv8x1vT5+dVd8YR23j1/JMS+KHQq3Ol4+b9nXxLzryS+xdyIGjw0EMFXh0Lhl/uo64f4OPA7/n5opdvF30jTl5/+aZv3540TAdj5h39f+rjEztQvn//ru9//KENmhl7k5YUkeR+56e523oiDsVlHTT82zH1j//4T+Tvd3y9dl+6w7+UlejrgwrzPk2zXjkQbBh1IQdV5i+OixNj6a+//qIzY5T98/XXV/362yuwL/jvN728vFCe9MzhyOlcJA4FGtIO8PHrL/Sj/2+//SoX22pk7vzBmPDwk6yZnDCOBfwncJw7LtN1+fW3X+j3CrZdVw44Pn/M+vieFTFL8D+fsp7J4zNz1vnp0MtrAjbIe03Bj3HYb9+Z/9+vlbnMpk/i6BNd+q8R398XrfjEylh/ez/wkUOfzH2c5+3Pn+TI6weY6rOun0X3xZIV2cfOyBXd7oK3G7rM0M/65duLLvjxUN71X/+fL/rtLwUZm15fdg150wUdneZZEVmN3Gp9S0kul/OTIuAfGxzk2R6vTfSfsV3IMWneDuxTCvL+suqf/cukb78mfFdyrMznrOenWU/o5NTjaqAt60ROGXLG1y3nyjh7Zzw4yA0Zn1jlPbOUQzNymac7h7k35qsr67Qba+DG3ERN9JFO06gJm4GOsayhF+nl11V/+cuz/vLPXvTrrxM0V2QRdCdseoJ/KaGvFR3a/oV5pPU3o6vDB3eUlLKen0/69vqkkXzfOGT74/erXH7/66KPt0ruFW2JfYRPHe2uifX0b/+soMsdXu7oIOm33wb8iTrGjTtz1Tf2Bz4Yv19ezjqfAx5neErIHj0mZw6GPI4nxgb7Z0rYg3XI5XJmHnnWmfx4eqroZpfw7zNzrGEQNKXzuTCXHqB70+my6ddvY5+3jYNxV/TVgDsovldoCp3M4Hm83zgge3tDjhHd1irrZmVNxrkQpBK6RG9l0//v/5u0thGZQwu59k4uen+76fvvn7oRG9fPnXlVKJTwT+4gSBzoH3XVwmGfmNPe6OfcUeuuUgYJGeFC2/GpZfuuaDPzw09i4KqKb+7sQdyZ8wSx5hz8/HwmJ63K2Om3v/yqPHwA+95lI+jk+eDyMek8z/rn//yCHgaqd7nvr68DcktM3zWiPFKTIgL7hb6R7y7o2LwIv1dkKYoiJWCSVvIxIcF7yHY6P42Ic6ggAks5ff++cli8gNs6qFoZp+7I6vz4/r7r872q1Vl35uUf5OVP8rJ1cWMtNTF3UpMauoiALKWUjN2YF3RequznzldinvD67aIySs+vodP5pIGXCn8puU9DHwu8XLsNvCZaGBOtl2EoIJfuzIUxM/rV44IeQgKf5JgozL8yuKRQikx9Uc5JvhyCHtu9tlrAW5mLGFeE25P8fmed6b9qRvHgSxrItyNrxASI/3rWOnFeuDOmf+JDn+8rZw9VI8qcxlPXw48/vmtj7VJBXoYi7x1dLqPOl1lnz1GYlw9DE100TVmXy0kRrevsYO/+qAfPDX4k82y9DmPROOIP8LyyHk7+ZRYO2M1Ha8KuBT/4ptdfX/TCftURWf/u//5DP9gzQL26f47yfWCcOpHXdvbvrFfreN+qNuYdxvP5cZN91jYJSZY7Zck2LJgA16OuybEBh/B4CJZkvfQx/5AQQXd8pRf0eeWA/XZt+FXDx2mHVk5FI7IHeoWMnMPsH9OEvchttlPrh+XoBX0gosF6ca7F3dBZoG9pQzDzv5JrPX/bd3UezI+fl2Un7nbq4LjSBsMr8/EdAM8HN3RhOKbpxPoBj4esd8eYFMrwGpGhVWlr4BH8PjhqZoQAaMS7uH4im4e5AAAQAElEQVTqq9GcUgqqvj6u+Xr8eQvxE18a+Kq0sTMKyDhy0Nb+D/opAP5ZePwJ4yr1Rr77S4PppojgLq5QyhRIRnQAs0708mkuDWM26r6eUZTJG9SyPIrA13opGY+Qr+A9lPGSQObo+Jv6xc04Hlh7Tf8Kvo3XvNdOB8tQJzf4TkkARDwqIkKFYCp4IYrVwzgA0RwR4sOLuIfcHuG60M8rgmeK+TBNAPm4TgyKDcPu2vFiT3itAONw30oQN4qfXdy31/Fi+QciIuWMQwgctesvIX/BhonCuCHyvxKqgrzcn65SSMZzILv6RQV3a6H7FM+PTyiCwksCb3C3Piv9dgIDYVXGQWQ7RQolSsbGA5Nly5BzUk6Z+iSIWzQFP4X6UK/iWw9e7PX9LUBHSfShR6dHsOyMFl68VuAwq/rlRj/4boTABzx0O8GHSGyiLlMXEYoIoF2opU+KpGQ61Ftuy69HM0uCpoPA+mmXih0ahq8cODzuQIMDKERrvZtR+QF04JVyTnJyTTSEeVAoIuAhwdWDh4ouK7idEG3PaRpl/g1faWvQyDnLba5P4AEBePwNDw9O/dJLREDX8FnG4QHcPLTOe4Vu039+pSTwF3CGmVL4J1IH25lI7CSsBh8u9lFPRFYGMT93IH+Fu+LhoDccb4oIWXZxNfylYkeU1fkbx4Kc0KAfgLL+6SqXlLMGH3KSpM0b6sHHK+Vwd3CGCgPjMGalbEqHDOfn4CEiwAM8k6UHL0K+UCml+5rrXBK6LNDKFPNwkMQXFn32M/NhXzvwt5GBYZ5mBmTrCGGCkqDrwrMHheA551AGJ+TliyallOAbXpB9GKeOY4POgT0agIUJSyZWhyEr56QEDph3dyXaN3S/MUJECnhHfpQBSoir4y3DgFzZ7CsBM00DOqrAVu6N+mCgt9zSxsK/MmCFEv2DtqwUWf0K8Z70tyu0w6eL62AF/Enx9ePBa2XUajRW/NQ625j8+jkilHN+wMPTge1XNjtXFr9+jgiJxFRyUWOij0hdlsrDgDzWN2SoO2R404gI+iADI/xGLjjQie8uGb3pS2kdFkhQQV8a2aA3PuMdhsL7QH2Au6IP60iKiF5qo864kSfnwFa569H+vjD5sy3EdeoTqRO4JtFTEYENihJ82K8AUWUCkZJoa2rkkUAPgGmD/zuTAsuaAIgIqVEkYIXeQhX6K3zsjAnGExEyLCEILkuo/j4zWR+nURm/jgh1BEx0QaiCrK7S1+WxIPeYCfpK9j9cu09ODnxiAEfJg6RAN9Hrzatzh7gMj7YkI3WBd5xHUqjCGNR14C/mfcc2K/ZWvxoQ1o9xSw3ZAGdhPFHG3iYqCAOhKQDU/c4TwY3FckM3XqidWRQndLijE5HzEjFjeZQyOstKSb0Yf8X4FVsexL/9Y5pMa5af3d7Z4isiFBEy/Ipvut3POWcV4nEcRw3obJwSMURc0Qe0fAseq673K3pa+7tp2BYLefHOJs2Kjc2/dbIjh/FO09DxEA7KqWgog8owgKuBo6kw78r4XSh4F9+Pu74uvxkywbN5cz4zbvtma01USwDxqIivB3Hx3LiJKt9cgpeI6Dr3xBUWRYrCp0d53DQ+cQHCt+R16MLCwxui63rVfqzaWRHaPzKHvz4AzixYBvSFKwn0IrTBL+D2/q5+Rf/214EDmk7lvjvPobOFBeDOJP2gZPKDfXvExwf0tKDbxybQQ+8b/mZ9DUNBd1K2T+BIjhXBQOG9+D0L2TbtB5sM1D02zqrMu3VpPeacve7SyuLpzuJyZvzxIkK+uvL8VSU2ESxvAX5hMXRnk8KLuoMY0tfluCm5aGaxVTKOSUz64OvMRi3V2uBj2ZeHflIo4GliM2WCZuY5ItjkuaHzW/cv+84VnxrZxL+w2F7Y3LmTa30oNk2DZhZVI2MlLLFQP+Njs6Tgh++gwELKjbZJDjD76uk8EXaMJ9RkeOx6SpmQLvQb2ZhYe4kwAuBwKj7oudBDcrVj7iDWdnJatyPPjqOFXFmJPbd7gTmTLyNCzbF/iKux0FvkOFmweb/jYAtjbzAuiA3S22eFfmhfyBvtjB8NapHlTZcFP7yvNzY+7jJPMotJCuZ75qMptDA23fCXlXxRxqwI6uDLMe7cKtGB3BK+i282XcR1wmbWT0aZO3nsjQM3birJuoueQwbGlPN5ZhOBzYwmepvHicX4qPfvhzinIacE5cAWA/bBP4kLqeog+FMucu6WssRCuvT3gbpRvnaC0eNrJh8UlyFrxP9PbASO06QMPB3B3+RYGZlX+LDRfmL55Sv8pU7P8jYSl/F6Hm24AZyeG2byjWPaejXNDdoT8ZZL0U8drORy+7R1V1G448X8276oVY0f+4HhTxwGpBQaxszmwoUcN8pxeydX7sTrSnxb5suTx8+iwmYbaVYD/CRMYhsKPeGS3V8H5MattJBrrK7OIwYxPc+7Ng56FnwIM3SBIwK97NrJT+ZnmgaVMiqiUOKrQChLHhMDQs2/cMEYfZCHDvP4NRYc+M4dnwnAA/+o8AUCfHAVrkPBj/Fb/6Y82KDfNSHFpsSGsf+ifpoa9Bvv+roauah23/cmlm0xou+J+HX+hX1l9LcjozsMyG/+pZC6r0pu25wvsZU3CG3Xg872yaenAV2GrMuKTJV5yMEGrWP0ICaFokzTgfOdzdUIw4b6xe2JA41E3f6lhx0+bO9xHDRhqIb97QMpkiICv8zIl4iLVY8NpF3Or9OchKsql8pG7CTDp5yQLSvloF/RjK/YDybm1rfrit0EXFY3TNd1w3cWygqthD+cNI2zcs7E3sAdvaYCrrG3RwR1Rb5SJES1rndioOrh0we6aQIF/imeg03rGT+dZR25WNbJjIMEdKip+UkQENxht6tsr5l8bViY7fawTh0nXcfwbj01Ys5xNZIv5rnAf1HwY4zOdR47FuLBz1KSaLPsAecJA97xrYVNrHpE59/8wBAfy9XU34FtHPigBjlXbPjEji/YEyMFMMFYcke+ir5PMr/28RM5mWZ5rI98IJM49B51uiQl3pUO2iqlUfhEA1fTfblSNt0ZjxZiY6Gs5GL7fCD39z9+yBvbK2MjriLniZlxSxogHZJcxJUkBChlki/La1gRWDcOsM2f89231xclGG0G6uXR3/5uv48IeB+6ThoEUxI+EA9I2mjQylhpfg/i2eu4G+P7Rt2VDXyP9W7zHH9lvOgd/QXBSj7g5jd0iNzksEZMNQ6mPzlgEnnD89KA5g6+nDIy8sHud2x3R0eWafryJ/N3xc8dU6EAUOhx1Y0N708OAa4fh5abtHKopfqlL5KUeVjAZXzfv39HpKqAtpiLRKr4cca3Lmzan+E1aHePxIbvWefzWSWPWvGzlbx2IFNmTiRAFmy3E+dXDnmPesBR7sU5J4wbmyvgs/smQioTS4d+/PjBoeQHTU0nDlRsp2DMPo6En4l4qJRdoqvH/0csgv8LXy6jXEZyysvLRfGnfRtdgni8aD6dkGdWRILVpoVDLccKqoVGQx7qbo3nUMDfNI3oYcCHX3r/lAr6TboRP3fmFbfrvc85bL9gPuYYWJhHVOwp/DZCX1eT+gvy4oviMk3rz2NYxcdExesvZ/3y+korHWvRHf3e8duUpBT5UQ8e22zBF5r7Kaj3J3Sw8Xvl8L0Sq89PJ12YjxXsYgj7TIfixQe7EQHJiix3dCE16I/kYlQjodMIAFkT8UJbU+AblXePa7iPBE/fv/+gjUc6ZfJnzknZc4tesu7oyLx6HDqTG4T9jdu0XFbmAH/963fssMjXOBb8KhTo0vl+xJYzOXEYR5qxDY5cme/lNOCDk06XovOF/NMKaEfmZ3dyWsZeE7JTH+LC1ui8YpODMavA20SyHqeBPG0YpMLH9m3ikCNrW5P2NbQSL9ePnfGD/tWIDnluUGNXS5tqrBwCr+r+o6pxKvjXF5/kgGhSPl7g62Bc+NB/9d/8osI8/OO9IV+A13diTqGwbXtszhLxIPJkEIO8SBFq6F18I4Zc9n3VHV00ZLKuTox5Jw4yA5+HoOY5y7qdmXeemMe7DrXJuco5qeE3fNSvJkhkBXQrk6KDNUdF3rDTQbsCmMDr/JZSgg10Q05b1hXbN/qJA9qL7LspJ/3+xx/UHxI64fwa+yTlLOAGRYR+Xn6848MLpTAf2ZhbS+C34tCttCkF73Rogg4+MbIWTPBCFZ9G/rzr83PTjPz+V2v8SxMn1vQ0ymsT68ay3xdgyc+RErwZJ6WJg/o7OHZsLvQl+V9JeHqa3V0KPjDJRwFPqKHb2mn3wuHX5eK8CBLaphlgSY9vcTW530T+WKB9Yg0WxE8jxjwvBqB/1vUReyNjuX8JwDpzadj1nQPqiFCC5zt5Wp3lRJ5M+p//Z2nRFa1U5Gk0uQhRHxz4F+FsL9szIpRyKKdE/lyJdwYDnKi1QUf/J7PRzWfStoyME0XLNavt6KBekKFShNy33u/z87P7rSCTIvXD6Ypj5ZwEGZ3PFw7SXyTwC67sR34embe7veAIa59bs84i5AkT8ufeZQj8RRTDzejTOMVVStHlMiuxPvHa685CqFLfSXD3Z8YU/mXlii22o2rdD8aUHZmzMv1Ewqp76PNjRZZFqIJuDX3s5AwKY9b7xwfj3aQZW+U80K4uk/kRV4Og+53IY51+TbJsrdH49Qk1+gRvAQ3aJb2+TuhM0GpdzkYHF5oU/Ai8uAVt8lsv0zhqxNfFBbjKkP1EkQr5POeQAfnmFhrKAL2h+/HGfmwzQuIlyCGZfFdhuOQZnKOGYVD+iqFw70iakclyq19Jp/kEXJEQPiLr55VSUaLvRv5Z2K+53T71cX1XhsbMfOwBa5ii6P0S8EUX/KIhiP0ngTPnpEIudFzZf3bGK5eN+c7OHuWEDeYTNk/R9eK+UvBz1r/7b+/6eD80nLAjeEZiB5TyZVwHuFbmJAs5al0P6AwKeAllbCDlbB0+7pGkxPs4ZcaNQeNUlFLST77q0bBdVSUeXSeuim53xpF1uxMTC+URw422rZ9rNHhu4AiN4wDeAg9BSeh0oG7EbxIw4q4Ol3KmPRSF95yUbaNiXrKaRJzu8H5o42DbZycNn6kYdWMd5bl5a4YSfFatzEfv6PCODqyHBr9gBsvjE0mdZkR0HipzNOPqL/IFtGHIV8KHsn2NapOAa6kQUA5KsFCtnzdFcsfQz8sd/iw4YJfkq/FnfQDuAo9Cnj9LRCilLCPnUb5+9vHzz5IwlvG678+6v79HBChCssIOgb+iyF0HSeInXKNNAoYCOHT9LPGKTppSJPlq6LjxtZNcdhQfALi47e+L6wwHuCL8FjRTqKA7z4+PYRI6KwRCgkRDCearwlsDkE8HDGBC/HDvFXy53Xwl44+kCNopNCn8Rcn5Uc8j8h6KCGyXe0k5K0E0Itzc5ewPfOUcvc2T98ZEwLqLJAEODnR4CPifpanCqPmJePQzT/rPL2RPKeif0OfjTpVst8oAYpl3ll1dIQAAEABJREFU9NrkH1HvVt+lVkHmVxc/cg/4yZQwTur8AY1gRR1ephFUA8x3zlmZJJVSRhcENE4fKSkiKL5TSBDuDzh1oZSpsy7cj9IIhr/hzpISBf7oVBHEOnAJeEo5K4G/A8C/k5Il6+2RSEK5l1BI8CAutyvglwJIrwG7BIi4IINeqDEIfQzfsE9EKOjAtyKCDefaZTRN80UV9e7X0E3r7da328xiRXHG/bPY7vXv5IF0/zx4D3kAighZPueBnVgwPKbrdfIFj765ZHQRkRToJQL+0Ieb3SdloYfo5WeClSTTMoxxlqF0n40IRSToF+BJjDDcWpX7JexU2AwNaGDaLmOj3Rt64i7RF3ulyLTpS4/oAjmtJ8vg0r50YboukJQXdcY1jlnuz1hAHdzx6bTAEeKCjuEi+psycrtUgJyogaB/yDxGPHiIHFrYdNsZtFwOknftPDx4iwhFhLtC85Bp9wLNRnFLRmYDJIwZER2eR/Jc08EAZjlgTZEMJSa5hw5sliLQa4GnZBD5C9KP/rSZD9hhItW6Cj1xMI0HlhCqB9ZvlS8Kfut2402JdvTj/l0nHkyY3HWeAxtACPahLeyZNLHIG6cBPAnemnYGOpGXDdO4j8Mk69K4rKMAMqdM30x96rw36D1sJOxb5ffoQofM18HiePOmLjGTImsoozK51zhzDgVocs70A5GE3FV+TzmLSjnPrSx6dvAY988ihRJ9EQmd76owHeEu1httUWgv2ljgbNhaTbynXkwbKJ5F3yr3G/HjiQVcxIOXg7y4Y6+NQT11XEkRoQOfEddQBgU/3rh6LHCLZmbE5t3FfIprB8/ChsIODw0dCL0KXio+Yj9pfgdPiqScsnobsjQEK+igcjcsqHpbo6+fM7be0cm2sTnDRFuUlFO3jXX24BMOoynngs0H7aZJXFTjZ7wzvXG0jWlPRQEPQT5GTEVkZfDtyPugaVzSMBX56vFg3imFPD2OM5OuWd++nbChsIcZTeAAHoTWeQUX6wibFRS0t125673IfhFK6FfdZsZ/oP+A+DyDG/w5ZzkvjWMBBxZsVZbV/mG9iSulrJSQJzIwlefQPI5MAHPHTRfqJeMGdX92X9dbL6ezaQ0ah4G+iXbrLyv4Ab0iQqMnrviK35k7q3pRogBnZXG76Mqit6H3h14m5RxsjpwMLlTQ9WPa1bbFFgJnRPT2iICunylN2vCbijJ4REdFxskZnWjVysbsttaO++nppNMJ3UPAPu9YPniepwkZRDm0MDn9/uNDuA40wIWMzy/P9Js0YIfCAc75fJZ9QmxEt1aRTfIircJnTkXedIVFFp2zMosiL8inaYafBI2kiKwTC4+JhckA/pzRXY+fomkaKYOMZ+dQuOE79kHzubAYdKy0ZkkF3SbL4dg5SGhe/DQ2ZNweCLDjG+JKKSnnxJNsRiXeTdd8NGJCMMunt3vh743eb68nzdgv0g4/9GXB5g1B81Cr/SpUyohOJuQ9KyOn6z2uNWI4wto3yqbgp6IbhMe2hyvViLGduD+Iz4gAxwRzSRFAw9+ETSZ8cmPhYt9d2LCTEjyhU3zFSDCdLKufRxZbdzZN399Z+L2/Q2fXDv6IRHNDhpG6Sl37c5y1MqzK222lHjh0Yd8pw4G+Qomc0Kgz6zt8HuQG9zHexoNlTSnroK0ClHOin4QI3TY7DO7YJSGP8eZSHosybOo6Lz6fOYA6gLMczmcpJyXg7V/PT2fwCJwFnEWPq8HrruDl6emZtgEf3wUKCbxqwiYD7637xk6D8TbaWnXb2PHTnb4hx06BL+ePiER1KJTlR/f1nCvhS/2dsQ9xFCGlnGV5XIz/IFdGhKrzVWma2fgamJdEFLVjkHMA7ssmR2ND68Bu0szYaj8EG2P/Ll8BLed068R5S+i/4U/7Fmxqbjq21O03DKNOjCXuM/Kc86BIuevA49EBo601ZepHYi+5TaE7G1Y7bZbLfS17RIDLfpVVa6OAhr6NnDKgmyfsEDkRWRKsqLpjL9HlOJB977EWUpJ2DmPLYPlyt82ODwv9m5cDHzJoRKhCo7YK/E7ZOsYUSSmyJnJ5SdCEVx+qfd4+0KH9dNeVAwzHoZCngbei89O5KKN309rZwKrwVCt4IdbUaAOaWHY8zxzOiX4hKaAR0Azes5KGVP70nYpf3643ZKxyPD49XTSfZjmHRoQysFIjVx/0+SrEgXW7E3v3O/YCx8AcKaCT0eEwjmy6nLXhS4Y54NPjvr6uBNxMXnx6etIIbAWfZVnJy944fMxXk7L9Lyf8pgoQ2Y4nNpUxl8RmfsNKBdsbTlyExZ/j1e+//67vHBAEvKN+YXIgikIuSZbZuoEVCTnNw0g+8t14LL9z+syYK65t3/BpZD0O+NmFyVQZ73Z8lSpQJKCE3iZdOBgI5pzOs5b/p/28vkKkLpciESfLn3qFTfyITedUlGAKlTEPbb20VjtuyRy7SCJm+MZuTQcMTOixDEU7vmBZC2PYOBKX9HWdN7YcM/arBkAiBoeCnYmviFBESHzE1VBAho9hmBjDTj3XWMcRAa0HLwbllUOzu4ZxIF4rcpVO3/zP80WlTBxyfOOegMkaJ9qZR145uPLh18Gm6FDO4J+BGZRTkvsOY8Z3Fm1MkmwP8x0RMg+FfF3KoIhA9pDjKKWig3HUcS8UmZDNMjY7DXAZh1mZO7tszBONU1zG5xKRsMWK3S6dhnlIWRrZBC3oMWT8qdM7oS/7RkTuucp/7ZTSrEzx+LHj87ZHzknu67hekXnCt3IeZN7F9eChqWGLaRzRQVbGOVwaBjCvxuMcYN9LWZ2/BK+VPm4TcMM4EreDJuLJde5n+LAO0MWM/z4zhjjeCuO34cz/5XIxF7JP4kFyjrrerj0uDvKXebDexAWXne+UEnOsJ+iNigiZXkG3gHTenYPP5yeJBHocO/obNYyj3C8j24GfHvA+oYuSBxl/RKN7lf/f1JmxwnQPnP+d8d3PwzjSju759phhX/N4kiLL5p3ZLJ6nE/yN6NBlov4AWl90HQOhDH3LIXQSEbqcn2W9nE9nfBafho3DCCX58C8kdLHj1zQwB/Q/CWlb2L6oXQJgZ8Cr9ElRRJgp+Pn8/NB3DpNTwDPzn4q8MzbIOXV9lKHA5yC3Wx+V8Qd2hGrlQ6NcqjI5PueQr5288+P7O7rGSuRZ590KTeugYM+ccQxAG0z52bowM80MGQHy0sQ89aSIAM+BfiTXGUeFxwYPtW0aRlGMLOuPP26Mo6t80Gc0ESHzHsGdGDStzD3BuOPz+flJHsvujFspZwgIOlWe/0tBfC2KSHI/071cnpTygC5GeAHODCkefXh2jrBvVvTnPpEEHBakjSctjPEBbb8C0m2Y8PmNOHceuH6uwOzCDTkUOisz32uM7tM0PnIuOqwUxyZYu087N3j8cb3lEjr8wJ7Xz3cN5II8SL//9ZM8HfI703vNp6xPDst+fL9qYX3vufpODj4cQ2aMMbfBJGqTVGW8U/dXkFFjfoaCPyBfpsq/qGI/SLki/oHdzvSpavgg5taAjeZzpn7odSt6+MOH2Ey8HIsj8dKgmSgFH7o87/o3/9UruJpuHFYed+ukqfPHwfXts+r9x0auTfr+/Y69d5UxqUyVddJVKTIHbR+Ud92w7Y/v39XQy4m1X3AQ/fw06nwK5WBugx9tHHwczIWGXKBxdLvQQTCrnfX/DbscHBLtrNkO4jzC/uaSdewZXW7EHLF9hJrtg04ddwfzrUwezhqUs0umvQmVAi+eKa11fr+/vWljXuQDOfkCbONQ3TQbMeSUA/Y+Vjs2ha6cu39gQz+fL7M8hzLNT/jdODSMoAcdf/ntpN/+cmFchIeUOMC947NSyqGggEp3Dn4wv/7Vv/oNGkXCr5/ItymAoZQ8qrVMvyT/qwb/8B+/s7b8BCrpfl84ZP3Qjo4QX75GbDowFju33++VmBEl6fX1G/I25iMVn5YQrd9X1sqpZNkHAoZ25lVBnDu/nc8nzfOkiRyMWrDPAS8CHz4Fj5nYrcDe71fqinIu8CUip+njJv23/91Vv3MQu2GLozZNzGGtw8AQEbumuel8SeiHfszR7O9DGRUJ2SnWwzAO0GzgjX43zTIMctz5X5BY4df9AFCE0OFJXo87Xzq/fWOt7jzosXVnbLUfOebEnCgi48vGnZUVShKHy6tW9FZBdmZ++/L6pIqv7NuK/IsaOfZEHI9jZhxamNNsYqiiN8Tpn0EylEm2g23iGP9437vfqQHApwxV1ptlCHST8dHC2Bjw1Po8ET6Ii4IuTs9Z47nJf8k6sGckrgkbj9iY0BKE5fuPH5/E5JW4W+BnV0Qo28eqhOp7MZy4zOk4wSh2MA+YsNcyRdeJOcvAXmOvp8P5POu3387getjX+huKZFEISaXcu6pCZGUO5ngPfD3jU5k2lwBEfA3Mjwq47a/328G6ZcUfV43kj8vTIOs0xaCdtZ3HTncDrVA//jV3ohVlT9OoYTT8qIhMe2jDPsJ/Iw86MV4M+GLbd63kEZedOZ/Hb/O3sr95va7oaodWUqswiu5NL/C7kf09KSmQoyBHrVUr+Lkp8JScitzu+mkaqGuyPlbGkxUfW8hr99uo663qf/r3q1ICJhJ2QQQArQP75OEBxz3h2/IO5PZxGInLhl4OdCpFSKL4zk2wJ9hSTkmNfvajgwRyYAw++NlBe/S1zTBkuZSc0W3R5P2baPCxoa+NnG2f3iUl+mRF4hH++ChCKjhzgiBuAF6hK/raSWjjI/FVUMVALJhOimxpKOijPQogcr2UAHfJStgmovAOvGXoUzDoU5fhFZKKBPqQSEzIaYDOlRTxKPR7PIYyNk+8HOhhY069OafZEDsKbraa/nZFBDiiV0R63PsLXw2m8S8IChgp5+h3qlFaJQG47DpwrD8LNOojgiQ94BPMu28hYINnSCqZVjwcgG9F8CIXenErBMYwJA1MHnoZMsYr0heMuNwlY5SON6igzTIeMG3ee7H6YdjPhvhZDLcDt8P7jhGtJPdz4indIA/IRn87ttt2ZDOeigfsKNXKBXUHdL1LpcJ8RUTXW2+Er4jOYH8N68Clvz2+Imj3h3tKNv6jv3GatlyfswolUyKCKsPghMjhhcvK4Gm1NmcJow2+7Cfc/IE1wbp8f/BpAMm2SPDjYri/L4aNCGyflHLqd+M/8KMKnQrCiICv0tsizBMWhe5uB2RkNV9OBhvJoOuZfsaLAGj3wT9VcrG8+roqNNxnJUHZDpbb9hmGopSyzE8hIY1jlu8JAXJKSijBzwr4AId93/R3L2A7v0kRNELHNyfRHT8wjIufzV9K0gD+iQHGm+Cmm3NCzsAvMwN4IZEMctIbh0ySoYylt0GACckm8+5inPu+yTJZf/q6TN+PEfDDB4792stPuIiQ9WydPxJlJWEdlFUHtjfOg2xnnlEo9m2Q78j6s2HcFhHoJitFgu9RwzA82olX69263tDRih/Zt3cGiR38B0eeLiUAABAASURBVPGxUx51u8qA3PQdxwHZJxLp1PGVYrsk8sJOMl20MRkx7QKsky03dKfOW0T4QQX9Juylr8t8HviMJwoLG2Qrg8eObczbCj7LGhH0K53/xLMUXY6H7H4O9H6wqCCpM+BtffKQFSmhxwZvu+7gFZd5sx5QiVIOYASPgVzIOA3IxX0s+gmXcu60Gn2tswN/sozW28JCwnFY0EPGTyISUJJ5tv0U/VWKUMrww11cKYXch0cG6B2+F+6LLPNhu1b1AXAnfhpCppTgMStDJ4HDcUO1jHfHZgt6sq5WFgA7uiQEOg/mWQCCUqDok9mZBfaIf/8sxr13HCt23IBLDz1n03TJ3edMozG19YK/kKvNf0g68BP7qRS9n3O4xa74mO3othG9RlDrIjjC6KAXrgZ3UoqE3sdevKFp3bqf9R20lRwyfEoh22XEsabp4YPjRL+hYL+pH5pYLvthjz1sBSlxQ7cHPoJ/MLm1j1lHxr8ju/VesM80FmK6MNDvunPAsrKwGMBd8qiIgHF1PHcWHis5auEg7Xb1BPgA9yrnHfuG7W+c+rpcd+DTKeevmqZI6YGv227XBj7bcGHR6XuDQfuQy1cnWRbjXfDlO7GyYO+Ncan7DI0RoTt1bl+ZjBrPnXi4c6CzLocOfMP4QS1Fle04T4MSvOzYcQdXRCjD5zg9eDUfDYezTB2GMXFHFtcF9hBXxda25TDkbocJmwyD7TLyPqowvrq/c1nGlm637hMkIkI/3u663RaZt4VDKxf1CWnCj0X8bjL+hrcMwyTnIbHI3/arrmzI+58GWpBzJR7FNYwjvpjw5122fYN/Yb6np7Ms18ZkNoIKYP1J8FS8kUSZJnzAiwOaUSk4Dn1+3qGz6I5PdD6aexlAigjkS4rEM8Wy5ZyRe+rFuhWg1rXxYRb8q2kjtu0AlY2AwBbmM1jopvhJP3TFbm9vt77gvV0X/Kv2fu5rWReQ+XlE3kxMNghs5POKPfwsrpmNQuvmzubHHd8PeIngizarpfJle65M3jf0sjEW2A9OJ/M/KBAsIsRHiqYuD/IX5mqXp5mcMmAbj3t35NqwV0VnVVJSY5KacxHqUFBjeU+ngdx2l/E1gajxTbE9c07Yp2gGphB3Cz7uDaPebFhKBp830J5ZnKYsBTo3XnFZZufjzTHFpsmGP3usTxzWTvj5SHwHMrjPNE34yKBxHLBTFqTBIPhKSpHxx0NL9yfzKHzwUxMHRScWhAO4TNP0KsGUzIj+drk+EVMfH58skN+w37ve3674kfUDXEhu56nry/DLdsfe7yxJV6p3mc40TZBJChbJlU2evcfvJtuo1ehtKUdfnKxLA/+dcuvl7ngA54Q/T3/Hb89FOPGKju74xAebx29sAjmONvTlw9+VvgtxOLH55g2e82XQCX84Y5cNv7Vc/iepdnIG5lAZpMCHYQi5sp5fLpSnbpsVf1yWO7GzwGfTzPjz/PysFzYmXp4vzJ0Gd5OvlNX7fHu96OV11MsvRU8vWf6nmb1RMrLZFhK0Qv6xDqyL+23THZ7NeymjpIQvHvA1QG/UNAV2TpRJEUH7w+caT9bBgp8xVdMPNrVu5CHLGNgvkd8yTFlO62dBX9ZfKLQSe3fkMrqUGvrJ2Cw0n6qGqSqXQ4HfeRzaiSvHwDTBGzFxY/HtuL59LrqyIXr/+iulOzovpSgDvKPnA/0OKPdK7H98XPXBYX6CJ+t6xbYLMl+Ng43JY5MMO40nDcOkA1/xQWFrVSk36oomcsHEQfSMH0cIe+DjyFHJAaf5pF9/e+kwC35/ZQPzdrvDS9I4FvpnFXgbhgHZdzY5Pzo/nx/IQA4Wl/P7rcv2oe9sxL+/f0Bj1+Uy6/l50oD9PFa9O6e9r+BZZZ1+ft6It5WygPPa/zlh++T7x7sWdDdzkDmOWUHsjmPhYOWsy/mMXBneRngbZL08YA42wAaVoXX4G2P1rev3Dn5oorOjzw8LfpF1uYwK7GfcTxyyPlMce5m1q7gaycc5ZIUP59XT6Qz9J2jMGsqDp8S4kYnDcR40DKPsj58fO7ZtlEOfbIC9/biis6us21IKc5VZMzofgTeND3YMHVOf2PmTQ7+VfLwzzvpuu6/Eq3H7r86+sZn58vzUZXce8YbfTFyZv5V+3uyrdVNmTHDb09MLcs56eoYm9vehyQyv1qv7jdOkUOIgA5vChzdy6yHpawxGk/rx40YOu/e4WpljvL29I+dNG3oZsM00ocfIwt267+FWul2lz7ddH29rL/aVO7G2ei7CWtGwGxsWBV2nnMC1ybpwyVma8NeRsc36coze0MudMdhzL+vGsWhZ3+Hlndiwv1j+iGCkCAQIRQQ5tuGHRbfP0Pv7orcfdzbyyZPEnv0RE3daGaLGeSeubSfHn9tA0fHkPKrkibn6gWz4PX674E8XfMabteZzZW6W8QvLcPapB/H+Hd35v5kw35ZjZpPRB4suKVLHfWKjeUG2O7E3ToVYkXzQVBlfrsjt3JZSku01oeucQ7zib7n7YhmKPD6PYwFmIB9NmsDpeB1os2ziMl/cyJfEA/lsIz/fyJ/vb4s+0M3188DGgXybTHdBPvuCeXcJ2xiZpnHWxPhgGWbGhp5X8K0JvxrwB9efifuAmMsKnpWc9uP7mxz/qoMW5iOOC+ewBb35L64s74185xjy/QcHhI05ku3gw0KvD3bm7PYLy5cwjm1uvzCOg5yZIoF71ULMkNqEM6CPk56fTnAjRQQFvSuY74+yTudp7jqxXw3DqBP5ZeoboeqX5THchO5dckrMcw50dJPfS85KKfSEzC8vZ+LtjG2K7Ec+IJjRy0we8/Oy3vSDwyEjfvn2DP0BHAkeQycfCFyKLhwWvb3/YCz/VBkGTcSBbXhh3lPIHxu6tJzWy0EsfTIO1D2QNfXi+obwlsd6EXY7GBMaRE/kioNFYcO3ci5CDTKunOgrIUfS6+sLT0FT9JjkhY+fSQyM9SkdwDV00GT/uTFXPeDDufTp+Yzsg+74104OS5HlNvsTyPDrJh+g2xfNm+23kDAe9w2dHVrIEy7eGHbcCU4a8pzOo87MR56ei16+jZSJOcLIWEI8Mg6N40B87tpYmzl/TdMg691/oe7y668v8l8gPn87ayTOwjJHCKUJEvLjRP0Tc5PC2Kt+JWQt3Q7m/1F141btWtx/fqxdcBEfC/7uOZR4lkK//MLBorIW9GS5RuLnfD5jV/TPWkbolJ6KSPBf9aP/lxKfjBmf+MAHet7JPfDQearMoVfqsIWgyWGSc8MrhzXTlOUqy/7H72/6/v1Tf3z/oM62c1G/vv/xjiiBjVZ0ffSYH4ZJnQ8OK9fthk7vEjNSx5/V5HnOzNxhZh44k1uW9U7/O3zskAw59n799S96ef6FfvDWBn0yzt+XD7ksrG091m9LVvADkBrz2IpdF+L/ztzLdR6LXXYmNc7vt+uuj7cqtVFm8eU1YcOk11+zvr1m5oeT7K9B5wZYKGHzQadzJqZG7oOGcdDB2tUxNBJL234jxiY9nWdwv+l+/1/1r//1SSs83BkngrWYfBFIDR6FLI1DYFG+/2GbrKrUn4jp0zngLRtaL/2f1X7WibH9fDpphm5mHJ7Rmzjka9iqsY8i8NJL//F//Ufi585YSmGu0vT42clxtVZN5NiJ3FSZ/wf+Y/qVQ7IK7ZTG7udeC1biuVo+HPg0jVI0pSLNjKGWuVVpBwZvgYK4eEpVr7+88JzUOJSmBr/b5H+2eWEu6pgGHe1uQUR4LrkoOKRa7g35Jfudc9VKrr3f77SFArxA08/fO+9NZcxKEcALmMY94V9VC3FywNeNwyKXFOpXJHW4kUOblXy5rnedTmedz0/YsWo6ZeYzk1LO+uOPH33OuB9NI3PMks1jQa+rGMqx7U5ZOYBeup49r73iU99/fGjCLtM0yhImTBjoDcrwyosC/QU4Nvq5LOoXPM6sKTwenM8n/Rf/8lcsE2Iao/k0Q6fq3/+/PvX7+3d93ou+v1/1xrzq/eNDZciaGCdH4vR8mZBpRKZREUFbkfO682Qo5Mv8+C+2f/lt1uuvo76xJro8tf7862+T5vPRSyLHRiToj1qWq8zbzLh8RwH2gZJnHYwPtuvGWrEpJCV0tJBvduU8KKPLJ+bpgpegrVaJpaICo0zEzDxNIlRlm0+zaSXaN12Z89tfXd4/jp6zIgSa6Pjvnn/fhA1AKKHrjTaeyXkz4+ILNI2TLrLPN2ByKowhRZhSz88jvhy8DzLcQExt+6pxAtDA3AS/jZiICAX8FuZgGR/qTYahmHeIQ1tKtAVw9tk7OjJXbrPPMwVzeFJah7UeTsT5PJtg4G9L/+WWhTGKkIBn6+lAD1fd6ex82cc9aJh+hAQp8AmYA7/fqE7UJY2cd1mX0xxiWEefTR67PG9Y2RM0Ty4V5hdi4DvzJ4+bJ+J6sgICVHwqTBYOmGd8a8KnSw7Gjc/OTwax5y8nfFMK+G2yruwP189V7+839ijesNuHrp+figg9XS6axhGdjyYPXzv1ldKYV62MF7s8nxOX+TG/9/sNe9/wv7s2/yJIncg5h/6H/8dNOdKXfAKHdIaXEf6Deve3vrq88oVQjJs35qXH7vdHIU2I6QS44b9JEcD1eD0UyfpL/R5UD+h1INYcby7WQU5FBR8XV0Qo4QQR0fF4HuyctrLnu7M+tNCQ6G7hvYEr+7w7c0vr2fyu7JOZN9ROf4FL+GrCnoMK+k4BLyHa+JLk74Ce+ZrgbRqzxqFoAFbw0Kr6ZfYA68+dBwg0GiNC5jchp4v7RIRySo/iQKGD+TOfyZOlhnf+rahf9HFfxc8fV9DyJxyDU4MgXeVC0//+0/uAIZLkZxehq68OGxtJG8qiikrJjIdBe4XokpSUKUmuF9dXV54M//clOh/ogXvDedWL4RPKKAhuXAfJv8OQBGBf8uIVJwITOBOGH6CX5fdGfWtNOSfe2xfebm54C+roTjv65CEU8Gr8Lg067hUQ6YXATAAaVQJFAzdzpo5Tf3/RVp1NgQ+K6TfqQK4IiU/vU8FVaTgMK8nP3BRhCPW7+1b4qB2PJDeRTBs8oRL/0oDHf+SFgGGABW3HHx6lEKCzST8ger39xXybzKOEItB9SDt4D3jy3cSst0wbJOXC+uyBAxhAeaaTCfTSdOALhyOXdpCaFWCq9HjiLqqj1x0g2OshB7tAE4U2zJYZ2DObzgnexRV+MA/AiLpCm3ivnWYGV9NPf6Cadzr5A2yF6WraXVlBt1CFR7OXQ7KKfHdxX3dzsa7M9V5b14n1USFiklY6FKFpCHA4sOnkdgHQjFyhzjZ0fU98OVno69rQUQW3aaIG1AMz+LG7HizehKCQU/dD4IxXkfDjAcwBPB9oGcYTMt+D9pQyDaEUKBNflhLdoieqB/2HZO1BFF01yoEsB/1oo95+CCoZVUYxOT9w2E936w5+jMslgm6owfRdEvDi+llveWBTQg+NytYrGnJVJfgbmYypTjn/AAAQAElEQVSUlCVwthaCPL2l4CelouQ2EXVN/YoI7kmO+ej1vNMvgyehY/kCNqeknBJom3LOigDObZRG+zBkDcMjgQ8k555boNcEDw308aBhmezzgW2GNChoEzDiWonbHWQHxdWpgBNfKO5LOxhk/7J87rczilh+63fH/g3k9oHK/aAIJJbBrOaU5GfQuLpTpEqVeHmUxuB4aGNwErwldNlhUaBRBcQz/BRKxibGWdFxpbEB4+LnRFvCNobzBLT3y8ZUZT79NBKPrm9wYtqGFxw5bm9MjDyRtS/klKlV13eDVo8TlLcyyC5sVgo9Jehl08sJ62VtbEo16s2fCyoQLMrPHjgzCyo/i+vA97gp0T8i4EayTv1OVe/jvjtwKxMqT1TssyLZ5ew8EbAQLKh3Jksb9waOwBcbE+NVnjAf6LfhT+apwbsYIyt1xm9ogatZNsYeIUFERoZNPzelOn38YmOzNGVpQHc5Jeg27Sz0LK/529kM3djYMZ2IEIzIeCNCEYGYWYm7c//BrOTRb5fhBQ/jVJSTy6AG3IZv0RHdVW3Y5MbmQ6Mu2q4cSQN6FFc17/YXeOKjYYAWnwaMix08KdQwRCMPVcZ3mhUV6e030K7cIQlMpcDNIWXs6phqtB2MQZBmgripQt+wOSVZHymKKgtcRNeK765s3ixsEreakXeQoGseQaNmB2NS2PxPgQFb0WsG2YnFdiF+JxY9I4vGQK6BhYIU0AMBH/syNxZHE3gDPv0mJRasp/Oo03nQyMJM2DceRDu9iq827ATbWtiMrdA/4APpBWn9/dUneEzAEU3jWKA1o4eEPxz40q6FjQ7rs6KM2/VDjYVMQn+pnvTxg4UBdkAZ8IRP4i87OcGy11pllsTVMMQzm2zOT35emWwf8HegY+f9xESkoSznMECZyA/wkFl8fGhFydYDaPDxQ7UeXQ8Rgd3xG2RvFC8iqIKP1HW1EjsZ3xrKqM4/zJhVIWhgxB1bRAR+RW/iN9ikYL9DO5s4Oz7z0DTtOaOXSXRRs9+FuEJe4HvjgNSkFAlZzdch9/3BJtaNjRkfZF2eJijTpqpxGBX8NGosZyZ/ZPDXGvSryAcvxCssYodRCf4raixleMhKpwPeNib9K/I1YC2b+Vixy8Qi5cJGYBAnvu/we1Du+OY4DBqnUSkytHZoHZjN/O7QSXAnBfTkAgzo8YGmkhP2GDvXYaWAL7DVNA16ejoBTmWu3IkJ5KooueLr9rlecJF5PKukBKtN9+sBfeFXGzpcVNtGr00HfjOORSkH+aYoo5eIAGYnL9F+SNZFk9T4qvhOzw9+Ueob2OOY1dDlsQWLPuQDLiPPga/VVhX4WYSImxH4E2WS61byuullaMMmedQ0V+TfOk3hGJHEHK+qZHyu0wQ5WjO8D6gaMJXNsoGNlkbgAd77jmVQ1oDskvWBmKrkDv9WNSGlHduARgU+xyzu0nJryLyrwrNSSNjA8dSsAORf6bMjYz0KbwlfGZTICcnMKAmFagDZ88tFl/NJJu4Nvmma0f3W5RJzysLCbuiloQcMxcbu+YytCrbEzjkb96jRdgEtTgDeEXYyeCrxedMHC/Arh6+thQTtnDMbRLPm6QJPCASdYPN9ZuNkIE83hN1wrs/PTR8fK3jEIn7r91JGTeTCgv+WoShCyrYJBeR8YAL/SpHxixUf2qk7sMuCvW9K9kNAhjFpwj/LMCgPWZ7b7Psh5xg6KKHThr6OdoBjU8NnhmK5ijKTnYSfNGw5wfM4FdRZ0dkqj8MRoQM7PGzQeH7gNY3akTdNbDYFcm/kuUBe54gBvEMOPfQUCvgs6ON8nvDHueO+3T5V66HtuHU462n1xubnXZyPamYDosAbXTtPCqngbyM6SxA5WtVCDr6zqVORd1luitbwqVAgY2XsEfzk3PCZuecjYbN9E/IdWsm1G2Ml4kndnkI+y77hs03OOW5/f/vs/FZwK0IDthrhbZ5m+G7YcsdnRlnPVknBj6RQzlm+Mnpw28pmqvOkf+kgsEcCl8eERi72uGY7jOj/Wz/ckWgGR3ReIpKCsjPW7Yy/zfwCEJFpD+TZ2Nhc4HmDn4O6Qwk+MrSFDnYC8SAAK3pZONhblwpMQq6gqPdxTrqzyb2uDzy/c0Dx/nbHX9k4VqjRd/PYEbX7m/WQELG11nVyMOaubDR/fl7VJOrwx1TgbVdreAtwfBQRMsAvHIhEJPnVeE23QUNs7pc8odNTb9ttWw5fKwmlMfY1/NgFI/d243T/SgxHFHCnroduX3JdYHPpQfPOZuLh/FirFmR1X7/b1kKn4zjLsfHBQf+ObwT8TdNE7N6U8TnnGMuy4TspmXf0gn797r/8tA9W8qGiqZFfIkIpJ+WUZHufyE9BW84D8o3KKamUQdywwa5At5nY6VjhcYdX87GzObz5L79WATOq0F/w60OZ2/0qofAQ9tylUCGfrnLbHb25zSXnLMTT0/NADJLX4a/2Unk/6cTBo2PFNlw4DDqgaX1ar61VjVOG34zfZDYYBb+QhYdmJaKDBszDx6oiSSmkxFcK4Hf7gPusxHyjPSmnUSvzXnef2LxtMr6mnEPWuTfJp8myJuADH2rYdcXPb0A+cDc62xcul7PKkHp9RW/GEei5z8OGTF8pQsQ35ZDGcex+WemfUtL5cup0z5dZHhNm+CmlqGDzmblrxibLdgfPQd+kYcxdXyln+QpIZ/J4RNBe0NEBvVBKtJPDD3LOx8cdAYvECMmD7CP26f3YdZCUFvKY/Qh2NMCzaY7joBkdpJxU0a/ltXz2i2maoCHssOqDTeKPj0+Z7xPz5NdfLg/8h/CFQ6bTsHVDNxEZ/AN1VTfmyxsxvZAPSp5U0UdzfAEnJdgMRQSyniRs/MEhyQeHJYSVDsb1Rqx+kq9btVzwSIzaDi4Rgds14HZ0fZfHl9vtzsb3oscv/WxKzCPG+c4h8cSB31niPeUdvVVKSEoK9LWwuV5y5mDxVaKmoOvTedYnMpt/H0SWXLBPo+zof+Tu5wMeFkXa9fT0BC9NNzaLbx+LGnPL4MAwzDuyJOLGMlmXV+azgSGCsbzlTWWoagc8gS0hcyU2Gnk75wE+B2Ea5gcP/+i5PVd0PGK7MwckZ6FWwR7vBTUW1hJ3qDF+gGfKs2qVbP/Pz4XxUGrgvnMw01hjWccRWTOHjbXnx9CEX0xf9g/GyPNl0vPLmTielXPTMGbZf68cun9ir5TwQyXssEvo8/qWFdwrdG8fE/OyMznuk77U51URRSkjV4/vkGFu6MS+9/Q8Y6uLTH/Hd+zblTmw+T94aSijpFltH/HNpJySmALpk8OMSizY74M8d79+KpHPVRu4ThIHly+/vOq+L/IvbanelWLRdNr1f/m//qLPjzd8edVKDq/73m0JKXhN6LjoX/3rWS9/kV5+eZLljcjkwKbvf214LnwMRVNKlEGeW7w8XXRiDWH67Tgk89KkRrFe3P/p/ETO2dWYfy/MTTA/cGuP8RMH7YX8ECFtrFH+4R/gj4PSA7+6PGc9cRD++usJXg7NzFv+xb88kVtGykkNmYM5V+DvEYHND33cOKBBn3f87M4YPE5JibyDdkSK0A4PfGChQE/4OKzwSfQPct3H5zv5rVKf1JD9n/76oZU9i4k4eSEfDJ435SxhW+Ff/gtw+xjCKefAprOUpMZXn2cw7kaEXHNnXF8I+q4mal5envC1AR+TfvvtRf/sn79yuD7q8lz062/P1GfZVxL9f/n1G7EwdNvdfGhUdzBIFd///Gj6+F70+z8c2tdZHxzuf35W2dcEH3/88a4reqnuAW8TB31S7j835hmf5L3l9s58selYpZDoxRefcQw553j+OqHH82VTxWH+w/940/cPrB2jDjpt2JUzbC046c76LJUK3KaPjw9ZhsoctTKmHxjBY4PX0nfGx5SzzpeTEvHWyK2ev1XsmlJRxv8dcikneJo1P131+luSsLnn6uNYdGV/IaP3A3s34iI06dizUDO+ftUfv/+hA4X7L4l3bJGHq1CnIoWk6Lb2eLETcwe+G9CS8URTz6vkyAtj12lKGmhr4Pr48c5z6MT89VHOSmSiG+uT68enEJgSAoVenkbyMq+Oh6jsqe9I2dTguYFvRy+HHVJcSUqMv9++PWkYk2YOQHFhNfJHRJbgqzUQGRTYTBVTKOaWC7Kuur4nYrUie6UPQHwO5IpICgqkaJOOfedA9FOYUc9P8A4et731X+L71Pvbldg4aG/dhwI8Jjsyr/7tL7/goyc9k7/maeBQ9d7FLUXamFe/vS30ufc4yzD4/DLodBmVGI8wPZhEHqkS8lfix2POQrwu7K1YF99eLooIBZB0x59WfZIzF2LnTAwOQxNqJ75uOshrXpNFhCo6TClxTxLj0e61LmTMt9sqYxOdVPFBAe+ck2Ha2mzoN0VSzghB2ws8lJyUsoi53MeURuegNKx3sLDCPTVxEO1/SaKwbv38CP0//3vp938SPrXLvI+jdD4nJKF3q5DNtFXZ3gXcwmsO5qbmASDqRV52+85rU6MBdjQyTiEavCRwhBKMVXS3LLs21jHOMxGZeinw65SzMjD2l4CG6YjLetjQdT2EnoRuW7/j0tCGGDANohtz9s1xjJ/4narOC83gFfxIEZLwZxePnS5gleM3JXGXSBfEiegTyvwEem7k9QSpnKiX4K5SmjIIC7znEM+iTtxd73vq73QBXwJvpi2UrJiCEcMUJZhsFN8fhar+7rtLRMA4yL7urvt74SKSqyTaxZVgKKUHfKLOJSI6TivGD+4PqB+1M1DsNiiVvd0N/wfFAyMgvc/P5laFEWov1S80GIbbg53w039aGq+dP/NIkQB6fPT3l+HMz8+SkDMilHJSRODW4q4/L8NJodRxWpdg+MLrtl4kDJsVETzxAWQnCdefTFMl0UY933qA8cRHX5fxG5cV4eqI6DRdn3HgUgacvvS+EYbQ4wInH3czc2rVb5Ltk/Pf8fSA/vP7AdW7yGympI5b/WqqjgyeTd/tB/IcRMcBfvPZfKcAQr9QgMCFFz5JKWeVYej1hul9QMRHxhkRHU5hHho8wBHPhrVPHAQH5Lo93Lf6hUag+Ba+0Sj173BFx1HdGQjQ884Dn4hQRCiT1AoxYr1IoY0EYLTu8rNs+O1KwPt+kEhdL65GMe4DvZifiFBOtkfI18+6kUyXoWFdrSRq93ebae0kEcOmlOmb/QgPG4mnKSLB75cemhQplNCpuNyfqv4+oNMUD5o09U/nC/usHDZ4Am0du7jRfY27IPswZnBIEY/+KYUGeC1DUcG/ejVN7mPFG4dxu/jZ9RU6zTEJHIiMDL6Fv1BgcmdiYVs9eMdGKMC63LGn/WNixBqHSaEs8S0u4+YGnqYdHa2M5Du5o9fxVfEz8+bC65+fMP9D1jBIbkt8hR5XZlSJSPAFU3wymwONgcIDr21u2/YCHd8tV7VcwAokfPSQ4YHPz+M4KGdagOEbXitlx34VXzwe7PVhqgAAEABJREFUtAAv6FPwsqOLlcF8ZWBK7kBbiiTr/euVGnWcI0KYhv0G9O7e4fx8oDvrKEBSeUjgzjn1fjlL4c0/3lO2fTN8VCY3mzb8b4cHusiX5dy2lYH3UMHu3hBxfd+ko75vJAY1DE6oXK0GsgnZmowjIpRSgreQf1y5YauVmdmBX0RQGw/4DC/WV8Hvck5fvGbRERwA8bEdrCv7dAbePA3ozjg7T565SibzkAdabnMOqowRkFPjIcHTgP6Cu3HSRdaz+iQxoFcYqEf8JPEMYZnHqoZQLgFTJSfNHCYOY5ZjYpwKE89Bxmu+tn3rejuzYEgpy3yPbKRYhy4J2o8YPxQR0EnInDUOY6edMr7YYFq+ktx3nAYBzCf+LAk85klcEY3vJi8IxnFgUTsol0RoQiOp43dsHOQp23mA1sxEzHhTRm/oBgQdd05JKQUyC5smfENCnTRjWzCiCp79iY53Io+Z9wc/UsMhHjDmSf0yn49SwbXKcWt+cs50aF1fB/Fsv3I56o5vNgV8AAAdabS+megX5PKESSxgPZHKOVSGDO/qZcBfx4HFUViG2uMuE+OmvzHZxv0U/Ii8YrE9/9jwfUSTr0gozA/ARCRtxKX11vCR2qSGbRoCWs6IgLeiSFkbE8C7f+OVe+I95weeCPW4cLvzneNW1I0szEd0t7IBtrBBb5yFPqd5YgLMxo24gGtxV4osEWOCZ7mz/nbZp+ZTos+o0+nEYnfTzIHKA6yha1anvBwInpBtHCc2BWaZLxfDjtMEjaAu0FfryBOyG36ibRyQ0TwImN4qRfBMud/v0Lz390retL5WZKrwG/AbSkop93Z1JYOf2WyrFZ0RK4egWfG11mFCQFUhw4wfT/hBUoqRe+nt234n3gx1YAtgW1UoUVyXqEjUZy1s8PbCWLdQUoR+YTOiNQhiP5G7WhuBqywAd5lv1wFG/5A31P2bqyuHS+Ly4WPFLycO8edTloi5oNzZeLnfV3SwgefGAmHXmfxwvpzx2VFqwr+rfl7GH5GUv/LdOBYV9LuwkbMsTcFPRTf2h+bO+J1aBk+hDPhS1U7ysggRAa87ULsSG3+4Pj4wyTGxs8EgVZnHCGMtSlHQ3dxhKos7bwwTdvqJ38937Dlj85IzeOGHvg0dS6GhDPjZgC2EflYWrRuLr7s8fzGdiTw1478Ze1eCJSQNQ6YU4K2fvet5Y96EiCpl1lgmOTa8oerYcL9Ko/nYSDwVPCkleBF0Q7xK6OTO5snttkrwZ9ozC/8gJwAqF+t1hJ9C7CuacgpNxNsMf/UQmyyb/NeBC5t64jKfMzimKWuk+HkcB5n+NI3ye8ohic58Pz6J+knH3jp/rvNTglYZBvSy4xergp+MPkNFB3FoeTfyimW4kjPMz47yx6nocjmxYXymTIoINQRuGDtAHhG9LqXEm3iWCoebFb+MSArsC4jc3As+ITZ+AvlPbBp6U3nGf0/ngh0nneazVvRoXip86euKiP4UEarQ7gdrxEvEgG8/aRwmYSIF8T2i06GM+P2mQO4Lm5vny6XrJSJJCvwuNE2TMj7vfgdfOeWOQ/ZtJZ0YL6UNX8nI/qTz5UxPyXoZhoHNkwubKC+KCI3joG8vz73Nh6SfbKp7c73i0z8NsTEnsF86v5vujN3dtrCBZv3v+woeIc8JXqEVmbVo0/Vje/AFHXFZ958cvnvsQBXwBu3XZ2VkoVmFe04DfSv8CF/e8fVdBz6R86Duf2yAdBt5/tXLLrrp8jRrIlenJGX8Y55neBnha5TpurhtIIZm4Gb8c0YOl9PpbHEUZqJJd3LcjTzkV5dez8Odgw+Pt36f8OPuO7zc2SDyX1PuzGsbmAJMDV+jC/HVv+HBd2Inh4YxPwr+Vtjgs1zjWDQMRfavg7nFNJ3FSx9fUgaNc60eV+M5sWE5MIbPzD28mS98s6EbEbc5J3z/Saf5RIeQfXL3uKzo77ZlJpYHaGb4cVxaP+M4KwJiCgV3+6P1eD6flHNGBtcnRfgOKoX++P6Jnid8csRmGzAo0E2UiCxAey73RuxCfhhHw05uVcLH/X4C/8LB2Z1D0IMNwxH9nC8zfZOcLnFx/OhveE/Ydu1jyYG2d1kXno+Ljd+Bjcunp5lxYoMGeuvfEqR4CorQi/2iaCMnRlAXTYW5EE9qxKZ9unVyCbqSx6RWM+Nq1kFcOLcexPid/L6Rf/fj0EHOcb0JlFL09PwkzyE21gMBl+fzRTmlzlCth4Iftz8Te0H1SoztjDONcabWFV3ekYH7cWds+ISPXSmNaswF/raeOrT0sXnVRg4UOAt2HadBFsv8ZOSaeD/otLH2PpGnnp7PGroJqsyHGAPEpqWU9Pr6Cq0m+8PKGmNZ75qIlQmdm7ZhdnDt2Mk0IoAljzf4xu3QUSV/LbI9a6vE36AMTw6HhPwD+WdHV143G8YbsG9vb8h463QDjnZ81W07cAe6tf7vjE/mSb6wje1z5/Df/Td0PMOf4N/N/Q7MjKxu73W8e+7SY5XYrrXK/IzkXB/K2X6r12PoqNFmWgG/G3UN5ht+0UAUlGEs9LVVeeETkZSJo25cdGGdyIDo5o8//pDxPD2dum6+//Fd379/148fP7qOylBU8JfamiLcqWnmQGv+il0p0OGoE7lK6NgFUAl+ch7IGQP6XvX5eZP7zMyXRO5/FPdO8hUBbj6WOcDpOsfEL68nnc4T8TspIqh24canQcNF9g/9rK86Mb6cyDsHfmA73oiD+70S5xtlUaAPKenH93f8KBT+ZTIORioxU8oAZthvwt7SNJLvsfPbD3yAg+w7uOggkc/ozD0oVUKvl8tJI/6zYL87cLYRWGh7fIDsDzP8jdOgjUNI27Qih/17Yz2xs6ZMKauQOwu6zwwe4zCD9wzZDMlDCbvnnBgnn/Xe/1WJhXo42NAq/hHI9oZstpnnQ57jzfhfiowfL7rePuWDoQmbDePY8Xm+UMj3A7lN9FebFTHp4NB1XQ65VGJ7Gs7AZ+qbIjV0PUkK3cmPtTZl+H17+9A//dN35Fs1Mr+amIfMHtOwieM0GAMa+ooIbPAd3pvEJyLxHN1fhnHUhI5mYjsTn61vpu8SPuZx/u6xnXm0+8n6Y7718flG+wb7FPDzwHsoIrirj9+ljOrxSq5PWWpaoLPpv/5vfpP1c2CD0zTB9wgfmxZiuHfmC5PqztgLk7w1+S9njdpz03vHd2jkQJBGECeRXvojZuR+yLFqHdrHCrGRkDdhy+fnkxzf+37gc0fnNyKUclJhPpBSwOeuEV3O0yy/p4D5fFOkmy7P4nD0SS/fJplWkuRykJsO5ia4declIbD1fzAPuOOjQmcNPN//uOr7Xxd9//2u7z61RMeVsWphrToyHoIO+up8vXg80ONKScrMD3bnWqqcEn797SLnH8el9RXE1iOn3YHYdL4UeOaRzw9813lzZYw6uuxV5vkHB4i1SuMo/KtAF+CQKvMKIHip4vVPPQzDoEoH66ZxNz/mPzMHEX5zx4YNmWYYXJC7tQYOYwjwhKZp0ok2KsEpoW4/dj5fX8/67S8n/eWffWPOclZEyMpgiCQmhI/zCl8Bncs3abmd9f/+n8SaY9SKTAklJbAlBT+Jpwa9QSMH5TlnmZWVgyoa+se8RSRFKrpfK3PUXW8/PuSY+vy4asH/PJ5YT4hKH3wDJHxgJPOe9ND3iq+Sc1kLnM8zfjHIOinklSfm7RXfWBmXpvGkwAdEDK3wkRmP7bewBm+N6kPnJ9tgZ42zIu8CjYaOkCdCCWUN5I2RA2DznlJWzoYfyDUHZdf5nBWBzmOVuDdoTcOsxh4CoNRJCsE/0Yh8zlsRIePb0eF3fPLjY2V8anrkxKRCTkC1HcZw6ghCtUqJhoIAzhELcwT7/8GcdSGPOVZvzJMX6Ow0+B4R8mU8bjN/YkwxH6CSmxvsGwaF8I48xI6U4Dke1V/tfuuFL4fOiRxrgO/fN2x4RYebgrWU8WysS+7Mj4Rvuvud9ZmL38M50usl+DDPd/zW+ZClgE589V9MZQ/5TpDZ3qvnV8CWYSCGWi/imsn7sMLT44NFyf1X2Ycsr8iTzv2vrxcpzIXAf+o6FK8VHe2MfxGhjE5zDvLiqpHgNG4X87AyP5ymUTNzGrrRNZQiK+dRFb4OZf3DP676d//dXfc7fl8EDMXA4oJJSKgxhizkHczGM/Voy4ANuBV5FxoWaJmnA1jbZxzUYwpXhJ7kfJBTknPCynhYsb19urcnwZfxcncFRIPXMB2K43rH5x5lJ9528DSKFJEVEdCaNELUOtjRjf6ziykZa8RdD/1+NcJ/90vny13EkTpOhZTTA8bw5nmHX8sMKSUa7evjWBi/khI8J+CHInhIvfjdsC7u98AmMTw/HiOiP/wkYCIVwzooKkq0cg3ytwIFejS01misRFXjmaouVMB1TlkRDzjX/63gfNZiPGoq+F0aeBo4Krg6XYR0gLlQLRf3oBnFgOPANSl+P8yrHwDoNO1QtB3g2Bng3Bf0tEoRgUKTComOeatgs7+nSGoA8flTR37v9KlsIHGp8N54DysaXA8DiOshkNtcEu2ZJDR0Ryg4VXS+3WYZM4aLL/VEBAbfaSc7gcmfiIBXO0GFL+44SIN2UijTMSeegDE+fV2J95TiIU/KKjgTZES1gp+fgu3oa/cGOPcDvVlGcWWSu/ukJLmP/u7ye0SwsDv+LIwRHa7DK4AO5ZyVzEP2c+I9ddnFhdq6LL5HBHAZp32UoI/7cVNOSaI9IrhF7x+RFJTkNvkKte47kvG5WI6cJLqR4I5ePJC5zcUNA5FhHgv3iNIHjYqfYF75Mk77TWMQighlECZo+l7Qj6DpA9OdJHCgAEBUsYu4Esxbf4XgK+g+RUZXVTv4UXPnM+Ihk+1W0b/vLu5rmn4+qD9YnLhDpaPLyMZAtj8Ng0KZgWJngY2Ty/LjHNwjQh7YXIZSlFNW4Z7gy3bemdjtxEN8wQKujL1cqBKIIRl/6sR0EVGGK0PmHr2kLE2j6Bv9vaET892Y6FR0cdDJMjQ7HKz53oCJCPBX8B8kwA29NWXsNTFxHUGYeMlGLsmT4Y2J386Eu4EjAlqiYJeKPr0YOixL5C6zSZluh6W/ea/Q7O8haFlXO8k/lLGj2yqNh/m1jrvO4avryDwGOj4o7VHYkF85zFgYhFcG05XJkO/mY2NRdtAPswgRoFG6zxbsleBbXLguskspBTBZKWekkXYGiJ1ByAOuZT543tnYqeYLngyfcgbnoGmaNLO4HsaiSFKiDMPEvaCvXYhLaarIY11U+rt40Rgpy/zgDtyDgaFwT8o5NOCr4lrZlLqzUDvgqTNLXSUwHrZtwCb6BTwMyujQ9farhk0ObGGXdVffN/KL9RORlFKmX9HEpHZkIphgPOesHoswZDw7nTxRUIQyess5iSb6ZaEy+Tqw+2rdINfMorF0ONqTOrvmxXI3/KWhA/c5nU7gKUzGF3SNz9GWoT0OI/IU2QCXVZ0AABAASURBVMc8eTrAmVJxF3AdyinBSkKX0oZNGsrtBeSJtstlYuLKxHmQQKe+OC6DAgwRgcyWO4FL5PYq82rexDWhg4LOTywqvCgZhgE4GMOBIrIC/ClCOWVlkIeSIkI5hQb0PkBnZII8jjP6mWnL+OiOjBQmP4KJYcC+xOwwZvQ+AFfgKTNh2ZjgWRfmaaQ+C9T9fmLzZZ6KZialIzxZhSuLaB9s+XBiJR7FhWtCb9OdzbX7ckc/jq2mhC/llICQEnfb1UUKRfynxXUp556jdzY6Gn6WchI3Nfxpx5/oRK5o4F+B29BhsNkz6HzJujxlngsxkaEl+lQWEzcd5OVSiiKpX9bDNE3K4N7w7+vnFbg7k8w7sEKOAzLp67nKfy1pmZ1PBvRX8DHzhnvSZ4OfpI1ccGXBcePAZkPfjreUssZpUELuCOE3VbW1jjulosB24rIv3e/wSY7cmOBXlAmYiu2as5r9sEkFPAXahbrn52c9PZ3Z0MHWHBp8cjBxpexb1VAGvXII8frtCRlDH+8rC8JPrcTJRtnR44CvJ/jz3bRyKjqfT8op6cfbDzbfFmLDumiy/g/i7MahgPs3OmR4mKYTbYEOqtyOKPpAlx/9N4gFf14oBvI23dgIu7Khd7tt8m93r/cmF9m/kS0iuo89PZ+QaaIvcTSWPias5FXYhpZ1SIH+7XoDJzrbpfc37vD3xibSiG//8uuML4xKHHCd8F//1UmtgZ0C2EUfb4sW6N9vB7xsHW+xb4P35duZTZGLVhZ+7/4nSN8PeMgyr7frIU/Ux4H4wHaJzYLnl5OeXkaNjMVllCbGLevhev1UrX5KLI7OGolN0gW4dkGG99DTZdQA3RlfPJ1PKsS/fUwKFVa55qngAx6P7FfvP1bsAt62yxtpht2WhP6bPj92HXuGvyRcSF4852FHpwVaQhfHV4Gf80g9tOHZcZ3SAHxSzqMO/OfGJoL9/dhy30y43XZZH7glvpiQK+h/kv0i4S+2/dbzALTxLee0hcVyShlbXjR0fdnIBzSkiADfjv1WLdj2zkJ1Y/xsxPhm+viIdb1iA7GgnZ0TydmhpGaiEjgHDeOEbmfBvFy9wcPb9xsbhDfiUdo36ccfH3pjY3Pj5Xw5y4cwE2OOf0lkwlbzuXRfmTx2sClhna7w4BiETeScsSm6wk4FOcSmTcKvjGM6BTw05VKVykHXVQdJwaW1xntDRv92fGCjRT/YEL4SH/4N+o/3K/YeJdYl9pPOP3R3xsjGJseVPHJH741DGlCh80qOxueJQaEnNUE3Y9NA/Oi4hnGA10FlSNSJqynSoXEq+uENkbcdf4ckOrUcSqvsszObrAObkJenUdNJSknIoQ77Tp83/G5drMtPbfC3wedBrkoAfvM/Xfj8og375VTg8xGP/ufB3t6uyL0LMC1sOnjB73K/3eBN8Do9CmNLzkWWMyLUiFWP285TV/z69umYqT0ubaexj5UJvEnesEsJGvlQosxs/p7PZ/hAdjZc5ukJUUet95Dz4M6cLPCjiJC477t0/dy0IZd17nbX55w0wVdCphQFpSU1bHWQi4+OA/zgSAjHTf6FkB3bb+jmxmYRHfT89EIee9bMhpnx7LStbEis3eehyThaq6BdKavGccQ/T3p+PtOPzS7i/GCjNEUmhidKlkJyTnDeCPzwdKYefYz48sEhm6Khh0Cvo15fv4H30Nv7J/nhKvPlg40Ew8M46vsfP2R7zGz4lGGgX8atGrKs2P9gLbGjs4O+O2ST3t8XfX7exXAqUGiEbiIHzmzWXdjwO12SMrFQBtEGD8TUQA63PTPjRUSQgxv9D+xzyJdlHoHxvY8/5MAz+WmcQolxbT4n7H4mRgdiLbhPjPEnFWLxcnnqG6zTOMnXCJ6Pjzf5gKoyHmCOhywwbN+yzqZxVvCzkis8RqtVBfoVtvUYY/vbTm47sHWAOCL0yy9P5JpT18sOPtu9eCzupejpctHr64vse6LTSv7zXwhFCngN5UxBtsvlJNe5/wGPV8bFCg8Tfmv+LddEvBZy0Znx4fI844dF9qdxHDRzKOLc7vzy179+144Df3x8YJsPeKuaCeALvDzhe6UUZfhLkRQR2HrX58et+/tyq/JfUb/9uPX75/sdmEGljNgIcnw2cK8EfmEMGoYRVTWNX75sfUYEUP40/MZ+vKnSkJPIz1PHZd/yYYXleGJsvyCT5bs8nbDdsxI/HlPXu9gIPyi7th4jIv+scqwImAG+cs4Sm5wjueqMj2Rksw5rbcro9nTK+MqskVio5JDbdSf/rN3vW636QE8b83bPncxXAV/CPikl7PeiAr4T/vb6ywk8J42Mj//4T/+g3//4K7oR9p+VU9Hn9QpvC/qoct8J//vGIbN/uSWDM8A3jqPMc0TQN+QrImS7Ney9kz9vt2t/d1yaL/Pn9Y7bD3yvMg6I4rnK2487sbhgqw/s3LC7y6HPz0/eDxVsHRGdVp8vME6kNOhEbD89PdE+yLwVbLngm5/d73bgDzbrB83oDhSqde9+EpH0RB7yfGgmvifGzEY+KujItDbmzQlzPANzAf/r6y/4/y/knYn+d1XW/QjXeav4BJJ3nX1nPF7Jf0fdNM6NWJ5kHVpfDSVl9PfMeHI+neA36H+H96Zvr0+9POFDGRnGYaBf0KN2mpKfmyJtrEEWlWHX84t9MOnp6Rk9nOU4sL6u2G9nkmSfefl20bdvs07krjPrB//fox5j7IMbcyuXfS3a14zuNx37wHNinhT6/FgkxhjbzGP6jx9/IHJFdmrLCH9ZT+cnvRCLZ+Lb9BfWBo3x23I+cajSWmW+/V2eV0c0cv+EnGfkWMm/V7b5d3xxRJZR336Z9cuvF6UcWtkDcQx/vu9yvjpfkAHfnU+hxJh/Za794b9CZG9iHM/o4KKJ2H1n7msZPK7++H7Hp3bKqu/MD6QE/wews56eJ8qs11+e9duvr7LdPbY8PY3C3XXCJ769TjxX+Z/aXThcvTJOv/9YmGvcsHWVD6P8/sm6xPskHl9zKnKOeX7+phQZ2B/03/ovWvmv9PxXmk/PBfxJtkliXvX0POiZg8oyNHSyyXncOI4jZN9xrt/xR9vUPNoVWmua0fkTPuD5jZjzRBs6bbddWaP89fd/RN6t59en51nf8LGcG3nppIhArzu540Zuq9r6/GaQN8hDm/6L//KVMSFpGgSdSSFpIO4zD55D+5ByYR28M1ZERD8AAQRZF/HKfeUV350dGYeOQ/L40/bAtyTSFT570ul0VskDfaKXpFBBb4W8dTk9Keei03xGD1/tSV0/ifaQkLch1yjrLg9VEdGLc0SFyM44uFEK+TOUVJnbrIwN9i2mzLLeSsrK+HNoQv+FnBzk1aaFOZV0gv4zvjKpjA0+KrJt6LVRECoe76RoOW8Q3viM5DWZD+g9z7PsHqu9p9DXh14Lw1vKknNxJBFru/7pHz+xSYWHCl9CjgyNRqk64Psf/uEP/dM/fSgBj/gyrYMxzHtnDSsOo5RpKCVpHLMsl+kqskbmMpenQXnYVIZdmXlMZn7l+Y3xRQT0QqnfxT0roFMRzPGQbXhk9XwtFynwo2E6NM5VCTyf7A34L5v/43/8Qwv5NwIRsvT796b/27/9of///5L0j39U3dym6POI12/flCMpq0jQse/N5HOPxSuD5geHu+atDEnW7cvzK/oJxvcDfaS+VuvjdWAznOvHj++MG875EurAhotaHXT9OHT3WpgY3j0Phte3t3d0Yv1uysMhpYV4zPr111+V8cfG+Nqcx0rRiAK6PKAN5mz2tYI/nRijT6wtEro5XyaNDhbBF/1agwXGNiGrZXxmDLGv2QfurP8IGz29ZPxqQDbIQ8DrT6ENRIfvJsexqDc/4vI4UzFoxXfc5rzsfBu0AaZxCIstpaAbz/BQ0WvrB5pNJ3La80vR09OkilPu5NiD+XdBXvtXGYpG5gRP5O2R8d04w0aRcT34Gcog17cqfTL/KLxX+ImAZqdr/Jcu0wGvO4LahjT3fr6PzH1xW2x5UIf9caigb86Z98CGG/eEGFnGbR/33TJbBwf6rULPlEB2tm+hV+gDj9BsyJbIhzqyFugvrEPu7F9V1ymQcSKnnXQcDb9YiedFl8tJZ+ZuF+z421+eySlndLmi05EyKQIdQGsnDl0OaNxZ16/kFj8vrP9uxHVE6MSejOdgnn/t0FiZD9j2C2PVj7e7frDO+M7ei8vCnsYHeP7D/yDmYbtwT7HFoITPG1dKWQn92AduHIw7rwVC70cVN+ROyqlgTyEH+oTH1iTMrkh6FAAHfON0yiqZJGH94d/GYd0cAPu5IXFjRG444oF8AYJHQXZwGq9YR3SkClXsTrWGUlSIB3EF9cMwKEL4L6WKfCbt2MXjPyB/+wBjHblrtS9SYEX2rR0lVD98Qdv2pu92V2VizgUWlbOUkTW5hMRHvgxvFO5jXhEPj3HLzwL3D8RN/W6IP8sDyIKYiO9fNX/CVihYsAwHET/JfkHRKb6KRBuw4kpwCbWOA/VQQxvf/sCOb4/iaoq7uViAnaixYXacuvNLg++PDn/37Xq/fiEEjWBFwcOfBWW5DkYMyQ2u6Pd4gTOe+XRtSHSUlOgcdAqFYIUB/edACKFoogkYPQr46fKnk/jZJUL01n96JSp/FgAsU5eXpN6wXqIuImTdRUTnVdwDGi6otAez7dH0dYEyZwMIl/4q1HWZ+DLOlMJo/ixUf3VWlzsilLFtYVGQeI4I6ByUB5VMvZ0/Ajx6XDyCLyQ+6liIAO4R0XVxEAheeFYWELk7sUR8K/H8M0CavVZSp5uSIgU6TTI+rIT8PMFCUBP9Sw9yPB/QcqncxeV2948IcEhO8OM0aqKQuwV6WW/Wt74u1+Ws3kY3+iWwNeQG898pqfHsfg5WHjv8QKJxAnCbiydfhkkgLaV0PIY1KeMehgcvfkYqV/ey42DkoI6TripDVqAH+0NEyLjKULBPktv/8wIhme6KD3kTyPeDuMkpy/0SuEDTSRrOOuiE+er13DMqTwnZscdO35XsHNR1O3kyRKKstHlxc8Bs49m4IoIBZkLXo9zfvDSENmznhQ0Acid6FQkZ/nNSREBR8Lyr4hvmt/sJ/i+FUWD3JuOXL8PTJcJfrlBvj+C9vwY2nimThjErOr87ceuy/WlL67NaDkozjzBWkcV0Gs+IBE3jhgcGDj7qjENnYbG3sekXSSpk8WEckScLFXcO+ldICV2PU2EgHZSJGevB+vIdkuCvnXfbxzIfDG5QhEwSjCv0uGBHfpnYIBmhlVNW6/pRx+FN8K5fbG68CboZvgI07ie0mIizUqSUKSl1G43jQIs6jj4Y/uyPjLbtir2Mb54GBruho/qpq04fpURYPw391u6TA3TdZ2cg86QzIpSg1/0W2hHR8VT4Dwm9iXYe+ARlPg3YjqcmcO7UPD5BLxe/BfKZd+Nc1032GeMzHQFnPd7X5VEfUiNHG84yZQJ8ZLLIfF1RAAAQAElEQVQHS7IsDRnUL/tYU0T0whu1zmGVgbxqYXZquwl/cj/7FZjBwTeTg4iEHg8dxK/pVIxmOJAIlL3knNB7Qb6ZDb1RBZ8wHz9hci7UFYWSvDmEOWRZ1u5vBxPHCr0GQfUrIjo+54jE4ifQb3LhufYNnwWeKjo2zZ+2pmtIGX/wpuOELhoUVxbaCzPKDaKWwbHQkMETr50VoxdbB7nA9WbAfAd6DeT2u3hOTJoL9u/vJhNCngwtCh2sj8WygC/BqO03jlOPDzWh5x1+mxKw9gPjQkQwCRySN3BOZ+Dx20hSQob8pUPDueScyUGznp+f0POkCADBvXb5bvjUQtm04jcbE6+FSaj/AnNZtj6um1jCv8zrzf/3HPX2kYhQgMvFNlmYAGONPsY24IXNGj7tfLl4wrpLw1DgO0Nv18EEeqOP8YIKuw1KScDQzmLkDh/3+8KEtioipNjlRYjhUyrINGhmgq2vqyHT1yPqbqjPRb1vCLz4wI69eOyfaRrxuZnF4V2288rO7M5mWcVPXIRfD4w1GZ3emdSbn41229T1p/nEhsAF/+vkOs72tdCTEu/RZbyy+Wnfj8jUJYWyMo+lAAXujH9YXYbZmRNUdAbzbBhdwf1TqOA5UaTmdnjLIMBtsOlIGZBjYRHTuG/yQaYCIiyomxc7FOvnJ7ZKjl/WK3CPA6pk2K+/Imrwd5Cr7uj+hg1yhlG4bui/xaHMGDJ1vZsnaUYPhg3BGwQm8rvrZhbw00QlDVQrmA9MHEIWcjYk8LdD1icQKvisfXmask4+jIJ19/fGFlilCHjd+qb5HV/yAmonr+yMT3kQPiNNpyTHyH6ssm87Ni1zBrdhF/KfvABW4H9VVzaOfchz4IfWUcV2GwvEWiGH/cZxxh89T5Faqwri2f13bGS+vZn9zoGTxy8g5HpxlTLiyyPv+K7wc3g8WPxJoQKzFw5nD8a1Kwf7G2Pmo//PyAl8clApgyKSHrE76PX1rPE09thivaa9do3CV+C7G/Y/KSIUOM6GnFcO5TfiOWdqsFmjPqcAX1Vi4+LGwaRtthJ/FV4mDDWOhVxzaPmKg8bcQ1AM4HNuGkb0jO0SQWodNfyl38XVRL8NG930sNuscSoax1ER8EWZoAEb8CwKHRhnIhLPAYIgl+/km10CdsYHBsdekSzqxKbVjPzWR4XoDC7Tycn9BY6GbEJvWafTLFxDG7YUPBrX09OJ+kEFH+zyeNOrwAM2fedA6Pq5qLFBpB4nxpm04PveoGnUpQQjelwZf7rTttlv0oBIwCvkHGKIJzZ4LHfJGf/e0cmqAbqOi50xc6PYn+BaIqZkJ0UXC5sDMxu5AzGQyq7Adtf7rg82uA/8aGLDe0APAhZJ0fMF3Rxq3UZNDf+NyJIS8u/qB261CRUrqGs4jnXnHF/ZUHYunjm4vKCbBg934mrFH/wsLqpk3/TdfvT0dJZt0FpVJUdGgNsFGzgeMnlsHLMMa9kM474VHszLnXwy4GPTNOt8njVNg3LPyZvuC5vP+NtI3YjfHFXobWcDtuJDRS8vT+gwayDnRYQaiJeek+/92TRHZCmMg2koipTZ3ILOZVIK4JHHtB+/bIXO4GlF3wt2NK/GByLo7dixwtukTzYd/dcDKLi/W/aZQ0mPC0LnOScN+GjBtgU5EnpIKVTgMSXp5dtzl3MYBnSS5at120kJuMtlVgCXabINrI9pKh3W/DQ6BPnKfm7/j3BFdNuuzBkGaM/EyVEP7NF0R5bKM1AyLw0En/j1HT2dyNcz8wTbyDbtvtogDrDz2ErOmPA9zyWMxzmAJvAE+h9lOjNxlXKSD9aduxY2cHcOGU1zmgbia9I0jr2P+xbi5HK+4Hsh88uDq2lXh52hV5DBfYcydDolZ6tbEdH1EOiJR0WSHnpHKAlTVW3My1Zy3P1+ZY5wyDqd0Ydjz3xdOfy6sxG3M5fwWHDUii8kbDZwD+iljuOzHyzu2A1DQN36sn6MbyLPpJw7P8Y7wfPlctIZvxKwkaTzeeaxEW9XmcdC3GZyy8iBx/lSoGf/a8SSsFP0u3NHX9/Ak7giJXhZu20dn8br+LJ+RIzBghqwO/MX5+XHAUftfKUo+G2j3NHzoorh7T8rPnJljFnR0UhOsR95zjIMg6znnIoS9hQ5yBv3pgMr8Hdwg2fwdF/BNxzfsNjhN3LESuyszAPHYdLlfFIZBlX4c7w4h0zjqeOQQgtxP3kugO4m7PNTv414jxBaPOB96fG+kINEvnU/MUmICPR6p+0uQ86MAdM0KOwXqck8BYeAA+NS7fiCugfvOWfZZy1DRMj9hqFo5oA3YyPr0+OwlLqvef7hHEf4yrpoyB8RErEuuBR0jGNZ7nLRn+1C9sMQch0d+LifX63LXZF26E7wMHGfKQmYpu/ff/R4WlhnAE0d/RivI9rfYIldoUd9XRGBjEn+xcdgHihKYEP7/rJcyQP3Xrq9T7MeV5OAE3jV5Tnkg5vzxe0J7FlC34qk23Xr86wIYpF8dcMmd3ILAHyCIsRs+OvGvXY+PVdal4odd2J71glb06iIUKKYl04b2QbGCOc758nAhh6vC5vcgr/G2AJ24mDtZRgy/RP6TbxXnfC1AEfhgHTCjkKenflYQ/sD67ZxLMTAjvwL9w1fFn2lY086jqbGGNlqpq7IMWE8ik0u99tOvw2eeQXvHZtMU9HMwU4hxx/MK9/e3/T+/qGPjzuyVoUSeB52FXNt68k+vO+7hDziKjjU07PjIfEmJWJuQC46K3Dg3McOmpBL2NH55EyuXsjbd2JnoTgPZfoZ58HYdaft/f1d729vfY0YIQ3T/rDFNCrnAYR8zAMlKPZv628cB2X8X9hWyLky37szz7B+NnLFwlhs/GQs/Zt/8y80cdiZ8f0RPp/OJwV8trbp6XLSt29n2YaIATHrI6NjAZPwgQndjZIa76Fh8j2JdM1B3C5IaUOWlZx2g4cD2zdi6vDg714Rai48XzikH4ZBM+NvRFJK0GFut8C3+0QAi183NRUOf51/b58JOgVfzhSpAt8o93sjftfuDz1nocvbjfcmekvTJGwawCwah0nBT1PCN3ZdsQWven29aOYQ5X7/hLumQI/VTyngggf8OjEGFPzGbaK2tl2V8XlZDjlHHizenG8syzz7kGmjY9ONQ0HUIZEHG/pxjJ7wwbmXQRPrrZySjr0xRzl0J+5u8C/mCqgBHKK+6uN9B1cVKIRaRdpinGw6kU/OjEs+3HIMzcwr50vSPCdwzwowOGc6Rj0fQNW9jmrWpJ/oqOnt7TsSNVX8qlKTOcg7sU91eZq7bdRGRQy0hBoIWebov/+37xx4JW3YeYeplIpmeJmwaUKeM3OF8+Wkg3i2XRbmFxPGOM0nzegnwUiKovd3xnvmssMwynCJvuPwpJExwHbnVVKTfdg4Gm9WwJ1Dt3U9NE9POs2U0wOvnPeAF7Fn357R80QM+V3IZ/+WKvpboP2uTw47l3uFz62vWRbGx5GcZj4wvwrz4JUx8s74uCI4WyqyDtxmXq7soYSSpnHUhHzns8hrodm/1DKd9P62Y7sm/7Lm5+dVESGp9fs0Wa88w4/9yeP27Hkv+cT4DGn/Xln7eK8RMERvPVcbTclFmTguRdgJtCF0GOSQQH9FMz4tX02iia+Q88E0DbSNmrGVjEiSfVshXcmbO3OxGT4m5IkIqoN5wcjcR2IKRlkpC7jsLXTmAwm+9YgF/IFuso56cfyQc4TcHYivaSqyPXqRWw6+AlvOXY+EMf6+fdn9k/y8gi8DKcaOg/eNu8h9AzDbn7AjeC8YwXnH86W7YxwJKgHtuo4gmibmLqcTxjLjlJyzLpczehvRYSW24AeFH6yNrLOI6F37V2Rt+N7OmjEYJ1wqPtwYi1ykpD3dVYmZv/7xoX//b+8iDWgPaVPVeEZGbDONWTPzygl7JPDnnKC96yDASxZtgzze0A15D3gSMjcRcgKks+KvSEJnFGwWyFa9R0Ee3pjPu69jKOdQYVweoTUxf3QZx0K/gl2L3B7YBzZA2ZBvk/cz3N91KUv2Mxrld/WGSj/JbZn2BA2X7HtgzmZoCnfH9s5YUJnXSTuVhxS+N7l+J5eujLPrAW3bCh+im35eplmpX9mzN19uc53b0YiSk+ufxdqhtK9iIMFxRJIvqrsCH3e688C3mxQRvSRg3d+VDY23VuljsqL9ZzFsEt8K4C2kmUQWCSeIyIqIXqiQjcwr78KYVTbMzxIY7j8vf+NJj74A24mPBwHMJcEaTiMSmPodUbg/ejZewoQpEQHdUO/ELaekjMNZTimpkdUOlO8CeP8AIkUSdpMTH/4uQAQoXXJviwhoVzkYmvSgkUKNIq4ASXIBzu3NyGzc1uATi1ph1B04LeDgavopE/6gg3bbVe5sAEpL6q9dvhByBCX1otCfFyQ6LgNDHnr0o7KaPnhhS/HFp3F5cbUzEP+sN0+HYaFNNz3KwR2+oRLQ6kHBJEoE9qNIRuk2SGBnHB0GjL9SUUHiNhcQKXjPkYRIeuhGXQTXNZTtSVUDOCLkC1YelGg7CPJGqRTbLaVQAhFkoCvQHx2X/cpB+YWCeqHnQ2JAFFfEA3dF1qCHi7h7Ub544PMARKxG0ELZMUzFSJbJtvE9IsBbFRFdz/XLnvaxnLLR9baI3HljXtDhQlLJtHM/zDh316Eywc5/UlAVrZJ9NkHHdA03z7MGklmK3ty/DFvB56qI6P5pHVWQ8koyo4VPZSK3sxjwJgOeJ6ro3xTwGZGEIz+Ka420SfZnXiFND+pC/IC0+wt2cRtV6MO6qPTvn94vInrzwOLVdgkAI/imuME4Ih7v1u3+pUe3Ue0beE03ZB02Bp6SB+VU5OeKzK1B05ABs3Ap/LN5Qsnm7zBkDWNWYeJgEEOknJVyVqYM4yAUrJ1Jj0kfHI7bCDsxiqhwqz+LuFyXMF+hb2ZC4saI9LApjY0irgZfBwwfxsO7fcsHmwsTOU9uNnzMoAkjFka/iICNUM5JwY+4IkI5FcmAJAHQMUjtsswulgUySkkayqhsfloAc2j3YOj+8BkRHYV58CApLtMU9dW5Fb2lnJVyKDMBHNHXAE8m23WCjVf0sxN3EdEnDeJyu0LK9M3mG1moZlJUmSw17fTzey+hLt9PnncQm5+d/FNyUbacSjqsL2zcsOkBDMIL0RUIuVO3g/NKjO7EZMqZfsksKEJyjCrwFTJGg7mAn2K7E/cRAUyW+Tyg6Xi17Ac0Vjab3MulEi/NBUaNI6OHiFBOWYVn65su8Nm0MUDABgst2vGJCm+2kWFcUIkmJjwjG9+eiO/oz/QqjQfPO4sov2fkKENhAjQreIY848AB/l2Adlq7K0NKERLydHtg40q9i3G7Cbbpy7SLiVwp6BX5U7bcWabhumEYNAyjTNd8FWgHONFgx82XUgqN06Bkn6C4DVLgrvjW1u8pJfhJ8FjxrwZOaOA/BxsVGwOoXStF1omNr5EFjt+tH09qEbjR+wAAEABJREFUViaUmIj+0gNPlvVu+xvGk54Vn7N+Erwo4IAO9k3zVFFMUD/Au/nvtspJluOoKzrb5PYTi7RhzMrowHpzu+vOnpQyKc74XiVXrBxsHEzWMvhyhw9w0S+xCGcxt7BQElfJo1KaecrcWSTaX13wTYk+5J/TNBODd3WcCB3h+iIpEROHhI+KC3HQY6OHFElSOE55p6FZ2dwtb8FeNzaxFlbBO853QC8Bf2KjZfZmFfi6fOCPCBUmvimDC8xGU4mniMA+A6UwCR4lhUSuMNugU84DvOxU7Qomqg1dBIuYlCUvTFEt41hDr8Le6neA+/PKAurA33KCKcG/pBcO/YDkiQ++NY4FvI6ZTRlapQz496GdWFyZ5NrWXlwee8UPyOfI3ojjiFDKWZlim1/7xvgGLwG+4KDkifaqX35L+vW3rDObAUordZJ9IsHTjpAbdKoGMGY4RFYOkSy32KgQevj4WIQIsu/llBUSOcyl6o3DFB86okYOL6UbmyC2hfE3ICs29rwh58RCWCyIMzpmI5HF+LdvJ234sfUp9OnFT22L0IQKB3mPd+QxcfgYykX7mlnkrfJf+Pr/63zwCCV0kYmveRo0kIuS37FzoS6B277tw86nZ2hzWF2r8R76Gcfn86nr0f5zcLAQ0eABnWBr5+KUQgObPva3nAqSJY3jjB4lSGlko2TAt1w8/rk/nkBbo23QSox8Xld5fHPcWj/ylf0lbfBzYIsEjQzfwTidsvsmPT1fKM8AJrVawHXgHyv3OxtCjqVD5vlo4CdvbpR6LCrwM44DcglfrNA+5DwsNssqC9R6FOFKSumhv+VWdf2o+nxfoJWVEKzzMJyAKeh80TgWDWXQTO743/j6kx9Jli3NE/vOER1scI+Ie19WVlUvCHBBgOCCG/75BLggFw02yUI3yWp0ASS4YrMy37v3RoS7m5lOIvx9YhE3XxYHDRNTVVGRM3xnkEHdPYZhgC5akts3xuyN+cEw0g/MG/YSlhyGSVkKi9aN24YsRe6XCYugyl6HvvYPmlMJ7qO0O5bxnY/bhzY2W8ZxVGbRiYWthTaGx1GRcQTjgX584BnBNbp9vN/lMUTE68unqi9/mVTbAxY7WFVobhrKQH/a09WfZDwIZC/IO02DZjZFRvBr4HDHfqnQTA4cxhERmh5syluGhhwrm8rb/lCUg34FOafeprXW/b1WqWK72s6qLYifhZyC/CkVMEMQMDrkv9Rwvy8SA3tGgaNU8f+wjXjZkADXasP2K/SrKv7ZWgXTAj6ipOzL3rArpfZ2fnlzYCPH04COgmqDfmUsqgRuk1RKYNtRx37I2EaERuxc0W3fK7Ie8POzFVx3TfOAXrMAFLk3PcjBkOkf56I7uxwfH7TFdtM0yViWlO4fOz62INcCnVURAY3Qg3mLaTTk8fi4khfut4cYKhX0GyYwV2oHzx1dVvKi/dz6ZEaXvzFWmXcD32k2zwn6+B2xNM0jbVJDKcg96c5u9VFbt0PGoG1terDh9e2Phw5eKpQclZHovXG/K6IpwVNhmas2xkRjh4uiy8F9RZ+qWqUDzA78VxwRoQbOOzn27fs7bR+0WaG78rLhjbao356lkPsLIF1fHG/gXyZitsrjamtNzpMVX3A+dZFC5+uEvScV9DrAZWPucOflYMI3At7E1wwW41hobhpN1mXHzrVVZSY54UCuFf3v2pHbsjeeNQk/vmi0v3MNXGp8VQriSFHUuPiXElqIE8EzlGDSwPeQx40HG/r+jT7btmLjkPua/klB+8zQOM3oG9CULJ/jt/FsYgPbG5gz88UT48b5fOo2tE7R1zGhmbwwzaOyhG74zU4OH5HbsXBijhWRQiUdjG32s8wiEQOWJ+lTsZn1EL4ykINRC7/eaS/Oh+wflcoK/pyQz7YOVXbygEOZiUyFjcMJvAJdQhdscyZPeh5injfiwb4VMaoeCe1D/WAOYFktT90HOf5v2FDRdO5jlZC9YYsZPkFx3x09Pyh3RUozuSoi8KlVX7999HGh1qqnXGdkO+nlekWPCv07PigOfMv5oIn6g/q167ryBufAaAfibcxfnD9u5KSVl8PjOKPfRL6ZoFEV/BvJmVvvs1Ef+vLlsz733ySftWwf6NmoHzWfD+Vwl8oHfXds/cT106cXzdi+2UDI0gC0EVjny6jCGHggyI25je1qbBoGmKZRXz6/EhtgWaWD+EJk6EoRhfoJXXY92JSv2Nz2I2QBcpTXmYF/TuSw1nPGjv8/5Dw1ESvbsXI9yHwqsujH0Uh215dZl4vnECcFPizGUv+m2U4fy/n+vmID63zI6mAC2fe7n+kE/0m+LpnYZtBPHj6jlqbxhCyVFzE33XlhexDTtR0ax4m2kvVfyZWC+8D4u+87PvBQY8yrHl/q2P9iyMLL3Rld7EP2aTEO7sdDhXnVc7xvfe1h/7xczjrhp/M8o6F5kAege6b/PMzd1y1bwvNC7JmvfUJguJJvErzP56tKSYk2jfwrzx3BZygzdji04Dvv3x/YqWgj15Yc5Hh3Tr1eZ83YYmDeVrGl1+eO8RMxXRhPezyyXb4zvta2KHLT+XrIL7rsT56Lu/i3b+0X43BClqL1MWpjHXhjDuFi++wMKJ6vuhi7lXEmAlmGkT6piEYJOQefefGVJcC2Uoi5eiDn1H2jIujjgT443edP/vPswp+r7FsZAY2CLwb3xNtHY8zbkOWuYdp1Ol0VGnguSlWZvqvnt3ns+Bz4suWGjILcEPWkg/xk+YeemzYJv53BZybu9+X0fIGHrzp2CVllBm38CV6MzZpZY57nXX9hLvTv/u0nYepu/4bfhO1EDAe5z78peWGd8Ppp1OvrrNJfdh56f7tru58EPNSFBvKGX5KUOGl5u4j3hvrALx/k9htrwu+sCxbG6AM/CPBdwWnbK9m88NJ21O9/2/XX3+74upSl6ONjwY9X3d5DN15wHuTBiEB/cCRXOpa4laCw4XP+Ab4//vjQb7+/65//6Td9//bW1yIruSIQ8vpykn/z+4IO4vjOGuadF3wb9r9cTvqHfxzktcAInonXr49Fak0eTwpYZIkeazSnusq5CNWYj4A9ONFYtpPQr/Xx/aBd0+fPk3759QI+BX8aQBabEsPO/RU8Crl/AvxffsUGp6ITLwcvlCETX1mh6X6TknvbXALrcdQ0UxdFt4/Ki8S1+1qEBNRguONbO3OKhszkV/R5/XRBv7Mm7D5fmr78GirDB3I9xBapZsbUaS60lOre9P7dY0IQk1/kIfztW+hv/7zq/jaCeGqgvZyL8Uchx9v3pt/+Gvrv/sM3vd0Oxbjp9fND//7fzxoy4DGYMLSrIhC0STsvtLeHtC2Tduw0TEW7fQLcl+VBLKyUR5dtGKtOjPWX1x0ZrduKv46sYz/paO868KeBfFGmTTQA+6rLS+h8reg88bzp2FJv7x+Mey/aGJ/e395V2yahkWkHdkzmdBFB+4M4GXRmPypj7rI6X91Zsw34wjzOIt3Jc8Y7c1v/Za3vHmcZ0+0jftagC1d4cNV2PVgLPx4LcTOolBE7bd3Pd0RAfPmwnUW+JAR0JQcX1qonYto/QPD6epZ/KA2yjGMN2y+MLZuWTvdA54afoC+587P/ywDwiiJFgjVrMSCWmOM4N7ru9dMVPUO1SjN+ccIRzrx8vF6Er6Q+vZ706dNZmA8/2mm7dVoDpnx5HeV5jKLp/eOhP5gnv5ETGCZo12i/IFdFJsFTerCXuz6438/QOBRl18unWVfo+C+OWRYpJKUSfF/Q1bwruHn8n+YZXxXjnuT130Yeb/hJA7hGHj5No0ZAK5RpKJrnqdvdY/xyP8glD+hK03mHToHTKM/vbx+bKvFoDLvvkVuCKA0Dp0AHngNQRMq05/mkhowNG0U25CnwKegZuntuwfzPzybmL6UMtFWnb7smQDYSVx+zhoMXv4d++7bpP/zvN2KmaWZeekAX1fQgpzVi5HSWemxOA3wGRUSneZD/m0JClp14tQ/aN1fG0oW4eqDzA7zZrhXDAPOIQG/6wh8SKlmUxO8EXS5l+aYpaSMNozROFM6ooEBuwbUx77DOw5DoW/F9aek/ZFPFcle2vWWOEPRNq3SZC+0LNIZIFQofASmuc6jVXYfXHlSYPpWS4zClxI5JXyrk+PYPH7hsvb0l+pfiseTAwRsC8FG6v78EnWbhKW4eGSp48DQOGG9QwWGSOv04TGCHwUEiehIKDSU1IEhGdsitoNuJI6iTQhVgf9aJw20iQhEuVDS4Q5ATN//F50c9J/Xy4/EAAOP4lPO/PFsmSKti3Q3kfyqfmchaVDIxUCVYjr8rgA1I+nEMnX7pODzpj+g6yDQsx46TPScQG4l5R7Ym4zWAn9scGG/dFnlTcyGh7jii+8G6c4iIfv57XPy834N5UHIE3zFx0NKdZZ4njQxwIfBCt0oHtzf21rkHP8HhiRtNZBqiMf6DjE0bE7iGrUk1ahGKIvCQLLdlhlxvt0Jjoe2DSYqDx0nG9ODa9TS9iFBE/Ogb2phJmf9OhBq7iMAxK/QOzkdv54D6WRLeIclB4+sRPSPVbXawIBUJJMHA+okjIuDHhUKWdRiwB1gXOv9sYzkP7O0EeGBL1yd2LBN2K/ghmG3YYqXstHPZyIJbt9OODk00keAxkjSnaQKfwbe9VILcdCOi22GizYAMtQMi0Q3ZgoIiUtfbycjy/qQVETyRsiQ0UjMTC9s089nHNNzEOqxg2mwUSRGBbFX254UFglkmOkVEt4nlqgjv59bvX8qKXjttpM4jJIhR+MCS7v0ZcOGrtdvrJ0+3L6XoiRl08GG3n8bhhz+OGsaCHkM/u+1ovNHF+BmbzCIfOwyC+uyFPsYWOgX6EeEm8Jbsext6V+IrsL95zZ68zwOD6qBpDjCbKAOlqD+bhi5DyVQDGOPm/hWeXrwYF3PgkTZmIBv+fbDQZWwEipBlGgZoINM0Q5vz7EEV+RBBJwYfbkU1yT8oRcED56ssqcAOSikjJDVkcKxtTA6Jf7K/NwNWNves20pcrcTVwmz0wcJTdJmY3A0F/uOIHqMKsqjTgpw/MLJNaKpS4B3ZH1cUsp09qK3otJOXj6OJx8haKOhymjvNBBspZHeqLRh4A7yrNuSxLKZj33FMGDdxBITMb0L5ebZsU+dfq/Vbe/+RHDUDTCBcZnSbjMSymInZJy33Rk7YmYxU5IWsRGNfm9fKKLwiQ4NmRCgL+ikYNHfK0suzTWUiL+RvICwOzk3ocZDLD9qtqtAQTyt8XGikyKSPwGBAtlkTE7lxnrDhE2+gkGV7YCdcjvZCx1QyeWvoYPkhqYiQfcQ4QBI/JR7IHVJAv8m67IyNzZNI6ozLQCxEhMS95TmB4/lyUoTzZe0yL13/hWuXxiLl+HG96X5fKXdi/qCPNOH7LsyzdGHDzBPzYYQ6k5U0TWbLC5PondxWK+BQd2BwrtBEWva14zChf2R0vDbiYcV3FvxxwR83JpzWF2gAABAASURBVMN0RyfoKjRj21OPvVEzPnBioT/zsnCGxow+nuie8LEZoQbmAZH0c0Htxri/kVsrY2FhoTj2XFGgKuxWDatKpmb6ztAYhxEciRv8YSNe5qkocwCPjfqdeDrE2ocJ88bE+t4nrg9kfjCBth72W+tdsf+KPg+KfXA/DnStlAadih9t0E0WDCddsMeVUnmptLGas79frtRfZ83k5jObOJfzGX9JHdi3kjSAVSfLi++jIouNR/eHLKkRjGb6eMI6TYMKOsxgZtzGYdZGLLy/v2PXBXkODcT6SLyEihqr5oM4CS8c2bQQ5QzveT6DWVLUj+CqMRaBIlg8oPXQNxb1rYonkrA53//qg7k1MYm9XiYZZxqBf6Po2SdEVQOPSRM6BP5PhbypqO49kvVWP5oKtsZ0nf+DFxrG3I/medI8z7IMCdNpHvTycoXuSQPxMDFmRhRsd2dx/qE7m7cbi337n2kYjxn/sr9ESpCQ/mTcdGLhNvP8RDn3RaDwJamQg8dhhtdL59Mny13uSvem2RsIjCNeyM3Id2L1cCYXnE8XFrNnCSQC3L99e+eKW/qa7Rnbncn/vja+D8beJueUQMXGYmTlBcmCX+5a/Iz4x/2o456N/LsLL0tWfNF8P//yAmVh+9qx21nECSXN+0HsrsxNXB708zhoSRpfxmclR9FTwvbetLm+XND3LJ8dazv5v5L/K37k+YbxqOSBg8R2Y1Pa8jv/vH66yD7un84PNg0LC64rmz+vnwc2Jga9fE6d2dgaJ8nzM7HoKJm6XM7YdpKxv7ISTuqCMhMLL68XXS9XnWwTYj2Cvr2MxMfS7d3wy1orC/sH5aZE78v1jA4XbJbqvEDnAp/nnGOn3Uf/P+y8mbuRmzZ0NDYfH3dsPuhE2yjPvpATLBXhb/Ecf8FPpvEslxGFpnHUOE3cTzph/9M5del/grDg91JFxkgp2HQ8Dvvprve3DRk2fLWRP4I8tFMONTYEx2kEkyLTObHx80Jeto7thxdZJ+u9MqdZGPf9Yud2e9ful87gNE+zMgr8QuM4qGT2HGEf8G/l3e8f+MkqkQsW7O8StB5oax4LPve4P3gu1SpkvZHfJMfDQIyWoT8iP21gaT9ddae9aTd84+PjxrNVsJXY+B6nAb2qZmJlIv9VXpSPzmHguKx3aNyx5Y0xaUHe0HSRTi9JKTq/IP/YkGOnVPSCJLYIIRs52HytT49NYo1aeCMTeqFSR2xZbuj7gAe8yJPvvMzwGD2QR4Z5Rs6ZbkWNyh4fxBvk+YQiiEs2v5ONoSB/ZREyjkr7R0iBH1vPiCLPeypx5NjY8SuGTvJIqkIXkbHpiE2LXl6JL2xKWtbj1njh//QHhgotbCKgFm1POuP343CSN8K84fXOy42VDQfbdt8ObYyD+WQu+7ZtZR1Wxv+FMczXQxll/AuOTMiC8Sr7z4n4GsrE+BPgf5M35xbyQ6FOPw6PK1574QIqjCfWubWmP75+143N95JF/m25GTtO80TOm+XzDKYnj7/UTfOoCfvPM8DZPmA4w9t0HuSmZ7H/rGBlOzfs9JAxkOijQF6hw6R5mrH/gC3J8eSeBznw0TdeHrIPY0BVxlL7ocdDb5r7Txya1sKmXcToJsyHFto/FBFsXH9Ab+33pRTNyG3ZeEi+9Xzs6HaY0TEsP7mkkfQiotPqX9Rn6scRmtDfJalM2uFckGO8AIuZzUXzORDK2LrTOI0aCKpx+qEj/egA6QYOB7hU4u/g5f2DF1MflHfKd9lX53kSCJmM3t/f+rX5HjjDjq88sGnHiE3TBz6xuJAzduZCC2PsstzVkH8mFizryHzqcj3ho5c+BpwYGwdeQiQbtVLrfEoJvX560Qtj8OvrVT9/2GvCzgdznpWYntH1crlgt5E+revSkM5jiX11YdL1wIec12igyphlfxaxYj4fvDR6/3hH/8Zj/ICYbIxBN14uL8zN6E7cHPjtrg/iotMi9k7ge2JsPcF/ZC41kA+HYQRDMacX5wZuDR+7k7MWrleN40CBB/Lh3t0fLP/Z4/S16MS4fjqfFZH9xeqZa9fV2uQ86d9WM3/LfCO3bGwIHmxsqg2yrT0ncPuVedrCmO38gFKKiP6cC/AJSaGIQJaRMshHg0dFb+tufm9sotNIXxjz//IPvzJ+zuiyyn9SWgIr+osY8/XlcoJOQccN+pUXSi+8IPnEmHphbByooxVdnINubKR//3ZnzvfBHOqBLz06DpXgP59edL2+wDYZoxa5zv7rtZ11OZgfbPjTB5u7DfsFOEmpkhNxVRmrq96/H9irUXb4DgrajMPMNQK01vPSgzztcczxaxzNw2OncXDxn/1/kDP8m/L2gdZG5JEiiLlxUm0VmR/cF3358kW//PKLfDjPWr/39zt63fCXG+d3+i5gs9KkgVyjX3DtD2f87cFaaWEsPHWfGvGDE+WCTmvn88B/3UZKOoUg8qOMnIuyJDR3/frrq/xniUfmyiLWkvmRcpevRT6xnc742ExenInnhh8bh2/fvmsiN5zx55cXXvSh+0Icez5pXb59/cBWN33948ZL5wd67XJcPIiPB7nRvub5273nyhWsQxkF25/Iezf6vlF3MG9YwWGTxFjFHsbCWmln8Lp4vcIcl9TEs6qK4Ydh0IlceDqfFFn15ctnffnltRfH8LJ8aGPtt0Lj61fo83Luy19mffnV5cT5gh+eNM1jj7+FHBTk5RMxNULbeWY+p6YfWIk5SgMj85oZQ068MFnwE/dbGONtG3FkZPehj9sbPvyGzy286NyJTwovyB630ONj1uP9RD6/KHOQY/NOPnncC/m1kscGMd0Ek12h1Cv57foyS9w9jOHjg1j7kPNuJSYX51IKISrHesP3rbvlWxlvBA0h+/UyEj+TfuHF5F/+8oWqDZuRq0PCZclJ6uXE2HPCB+SDZ9fXSX4BLOYYrjIWPofj28UORzvvR/kvMjzwR/9glX9YDgW1VYLXY0m2Tn/bCi//Ut95cfTOGunOOOC2zXQoD3zrgT16fIHtjXh+f9/0/rZgqw29xdxqp6WwvbDRJNutgk+NlB80cIlSNPAiL+DbmvTGfHDnxd+Ccz6wnZgThoQdCmXSjD/NjJluK17oirhWnfX190Xfvy46XGfyjBGV2JiZY4/TpIBnROCXiXyPZ65jzNtY+9l/eCTho+2Y8IcHHJsiNmxRRFhxrWcRzUow1hzchzKLuEC/gTLiJ8Ftk4+IpmGYOg7fv27E3AO/MzYbsbfohGxS6OcR4eum1ir2/0W//vrFMPUWySM+P5v2+cb9/o59Hvr2HT/bmxby6v0mee7W8bRP5VmEqf7Tf/quN17Wf/nypef10zRLdZXA17nj+/c3vUHn7fsDGx5iidDLUNDJOqKScf/EGu3T51FX1iwjJM68EP/85aKJvaGKc78x5ngu9ccfb+iLnvcmx9O3P+BVz7KKAS7qmjUty10Pcmdr1i54Dp6WOwo4+L5RdyjZYwrs8+wr4vYDWwoyQbtRGSduCm2T6xDDuE6MyckapMHPP2zwzsvQN/z5dtto536VPgfFZ074Dlsdwr3kWEI6aO+0TeSs8nYbU0YaStMUci5+/TRqPgX8grrUd140W//erkkDew4zueiV+JxZ03h+hMtTL4WkSHFU9XiG8ewyCRkCeoHvtM47WFMIPXonevy8vhOD6/NX1V0rPzfdGThO8BM5xaU1hOFhEuO+/iDOfv/9DewrZVE/8PfMxrzlhVtj4j5SmKDtAz6+dhF1/TfwyUGO1XfmBI7/E2tQ56XTfNHpdAGjiVw56dPnF31iHnh9uSiLeeKo8pGSacu8Br2wjv/y5YVYP8uyei9xY3xwjlx9Zh2zsmZ5ML49yGHOZR7/3S4iFf2fiO8RDGc9nEd6u1UP8m+DVyhlHQpxPDFmnZm3vr6e9Rm+F8bWs3MMc4SE3j/982/63/1v/ka8YYvjoQUZPF++Q4tpuUqRaCbLahVWxrOFxVlzPo3geSBLggHBoqPnjZ2OG+vxB7Z7MOfeid2BubR9ZeznxD8KNKUR/xmZm2I2k6e/nn4foo3kZ+7TsHOPDeYMtq84zGfput9lfLpPUp9FKsx1swRridTAem3gvpBk+EgB3YlcO0+a5oHnhZLoImUR16VfN5uMDg09PX64uHMk36F+bKxt13VD5kos0YGPFUn6RYTyp7AyVz0P8giNn9c/q5/tfvTmEX35Vm/XBeEuzFnRmUU8JfDJxqg2SG/DF5+IUGYqUooIJSUioNf+VakQ75NLsmpFsKcc6gePOq+DZ73iv/iq8Ix4ymFemfEETpb7ycdPI4L60os4KoPXzkzU/c2DKmRUL/q7IyKo+1EU3ZgIz6dxJ0U8n2UEch44QdV+NP082k/iVEQ825gnvZTU4a/0k1Abmq4Q9aGxDJ22cSVfPPmGaNN6fYRvQs9/rheTChJKSBEhYxFgkZ2J9PMsDvPvciFbcB8RnS5f3Mm+QxBUVYTKTiM6br4+jBn9en/RlmtOdG069qP3USfq2meJCAb4URHm47qGPKnkHgquoDw79QBq3Lboz4eSBEP2vhVb21ciUj4iAn618y4EWlJtuSxS0L8S9MxP/mxjxRyE7tt43szHNxTmA3z7k52eeUFeLqabfLkU7OJWpRS5hMK3vU+/4MsyuP9BEjIP0x4YJE3Lxcnk2UvyvTjcLiLUwNxFVOxshKKysqTcvqFALzxzm5+l0gcSf34ysl8/5QDhSkFXyKtB0PURoUQnX2eGIukTnCkH9Dj15+JIbkyzJImKyQrs0X2Q63n8Qzbhf+r0XTeS7DJE8iyKiD9Lhf9hvZgTPHmnAt62e4R7CntJPy7FI6G2P/D0ZeU5KCCj+4tOPi8s5KniNpTUebOs16F7FikyZHsI4TOit7MvhHwkE4+diYDkF2OuGbBXFj9tMl26uavKMKhSsTEhCAYEv0SM4AojV5SwLAfnAz0b7SrnhYm9N1oaWgymCdmI6HKKIyK6PJaLW5VMDaXI9pGCc0H2Cr6V8679WLUj6E68JfQy3V/IVWldOKvTznTdgdxNB5jvtN8YPI3DQY5qxEDBn0tJ+gmaVbBVRNAHWkF9v4Ze58E9RKliwrTQftdBPrA8x7GpEmyVvAq3Tifp08AlImh3gO8mD8oQZ6Lw6P15xG2VwKayWeVNjMrLRJEYG/i6vvH0+Wn0OaDVdBDbGy82h2GE16gdrBd0LGNRZlICutKIvUZm0RGlk8A0QiRZ54FnQW1rTY3Kxtl9XU91rwt0GIZC+0ETA3aoaGVTuIFd74uMnhQESXqaRkWqH4hAn+eNfQD1ev3GQt6bfZKf1c6DNAGem25s2ttXdmx7UBkRTLCsHzZl/NvYsHJ9RdbaGn07SWUWeA2cpYjgXDgPlCIpJHhVFoL7nuAW+FFii12326oKIA0d7K+WeWKhPzAZGimeoCeLgoFYFgo88QnoNagmBVrujzwJTgnvih0eTLq8CF6ZRFoaDFZzAAAQAElEQVQX5zEe4dMjfaUDXXZw8AbjBwvflQlfIbeY/srE7lm36QCHAYcs+PhKvNl37B/Hscv6H/AupfSxxe3EcYCbX6JlJvg0imTeWYqyGI8f96gRkYooCs47NL0xszL5rfgwUirhu7BxcGchvuNbFf9u6Gf/GMHkqW+VeW4sDBFHBV+JTjO4Dha3s7woQRwJnhuTtQqtxCauqNW+HzKtgny+hQW+Nqhk6fHSMWQyW0p2/3+QTxawNa9xHHXhRV1EIIfk/g82ySo2afgIZut1dxaApvfycoa2NOOrwzjodD6rBVhRLImiSL7GRg0cmqQBHpbBm71+uWV/pxq6VZmJ7EUJVtNU1HiwkItLyW5v++yCvA82MOwPlndmAWZ9B9okmKgfTdM8appmmciIbCVTESEvKm+suhfi7sRiYsJHzyw8eSQv0vwn/gqbeAMvpkhnAkZt+FQosH8oYdLbcu9PZrIAv8u2HpzneX4+h3w9jhOL96uo9jtYYmQhNnet5M3Iogx0JPbtF9M4gHnDJptW9LMskO51vveiSRwR0bF6sKA6yFutBgvCjcX7A7o79FfkrIrsqnNOXV9e4EVnAwq/hLdlO7F6DphECJ4biyYvPCox7SI2XlaZR6Bosph3cfzOLLiGAXosXkpJFUB6+u3WeZ/ZKBnHgpyHDmLB+aCUwE9mcujM+QSPhq5HPwek7F4+D/j8+XyWbUZ1x35lQXIQix4Xtn2Bn8DXeO3ovFAOZYzwFvTMN7WwUPt4W3Vng/AgTgh/7LToKxuXG7nesXcQHMWxh81mFsZz16uA505/ZGPsqLQJpSIKPEfkmvriPwDYcq34Z4gDED0+zBN+h4/P89Tb/3xGc/DYWTBP2GOQXXNkUwLSSmwgNqVdGvZp2AnY0MV2TNqeNM8nmEjGOsGSJn3cW9nl8HhhvDxmTL1dsukpsK86UNxtJ483IUWk/PImGHsc30Juv1DzBkOlose5OJDD+tnvHowl1CD/oQnBSymyzC8vn2T/87MJezc2Agdy/afPJ42T0PWkgxfX+76CxSBvNBQcJ+FZMjXQ53K+gOmIGElbaeCZF/Vuc9Cvtdp5zcjvH6zpPhtFGQO+scpxspFnN3DY0bUyF4kI8viscZg6zZ0cORLnL69ndJ87vQOAD3xqGEaN4yiRKMyzlEGljIIE8g2aeUEwUJdpWkeP4Q82TpelQTuI61Ao6S2VkvRp2qG7sOGw43eJXwosPdYEOi/E9kZ+N/0DvCv6GfdKH/tkxfgH+bLLNg6amG+YxoBMB/E+lAkdzrKskSH/a2rIsiuIR7+A4E4P/PLOmAwkypy0M197Y9NwpyIjNYGnZfrKi4bv3961sPFiDGBPPG0q2Kni+0J2KdBthGdKotA/4e3SGMd6vx9tjeWnT5+IobuetFb8pqpyU9HX/D8+7l2eBIThR7wXzpn4wI95xf1jl/8k/8aGr39S3X0zC2PgpftRtzvj1o2NsZXzQayO49RtecanIC3HxYYPvVzPvU9myHRGbG5cA10si+9P5BzjaBs8dbZWFc0rejT6OR9wZq0xT2O3gfNqQ68GRvYxb0QZN3FU7Op6QWFy+/NJWVJlCJlfKQVfusnzmwp2WYp8VDBqrSkj+vPTeX76OQ+bmkw3ExtwvzOH2xjLBY+S2Z9t5ErH7MLcZ2ZsvDKeny+zCoOQsXbfaSrksBFMJrnOmkopRFYE59awd6GMsr81+CKO3DdL6b5TSiDXRp45nr5Dn4oeO75rWvYD62B7C3wirF/Ao+qw/5N/IkIRoZ1YdN8zNsgsyDRQn6pgcRDPLqUkG+WAryYeCnY8b9qI+wb9eTqhz6wM91M/Jny8lEKP5i7UHfjPrNM5RRqDxq6RvDCQh07k/lBoGqdeaKzamujsS+gOYDFiuzN5mXpqE50S3DsP2q5dFqlkwucKtdTCCzvPBRv+ebCBv7PeWuyv6Gy/rejYkP8Atw17vlyv4lHnuzLv8Nw3IiTKgC4RwWUge4DTxLUx2OQcXoihCZ1dMgOZixAJG5VnWQvjfCB/kf8agn3/g/ix/JfLmbnKF+gVQZzPLi64Dy3krC6rHQRAPnr8Vk34tet3cpexetpa9CkU9SMyaTdrIJ8MBbsqyS+7Duxq34uI3m6zH4NDtIm5zK6vf9zll1QlZ2ilzozPjrUrchqHQhy9MK9xd/O1jKaxk+eAkrnMo/cL+V9BhpHN4Ac55bl5btwdJzfGthvrhj++/gHPP5Q58HLwtdvPPwRxZoO5Ye5xHPDTg+dFZ2K5ZOr10xU0NrBaNPeXCpWx/SyPWxUjGp9KfnReHoi/g3XtCGbGovJ8WW+ap8IYcuiDlx3v74uC+VzCz7qUkirYfMCuGYkNNx1gPY6j+j26+roytz5Y7y6r8+ou05+Rexxm9J6Q9ywfC2PCwVhYoCtwcd+GcrYdLJU5yC+5OmK9jWgVKpka2HRuaNuYpzTsNGDP93deCtCx9cJTX4T6YTntux4Hne8+s1n/b/7NF/LmDF6t01UbaFtV+m8koutQ9fALpj63rYp4ErOciQy2mcfOOy92b/e7prkgF+2Ymz4Ybx+8vJrA2f7/nRdbftkJA3heOq0Hm+vO8yfGB/8m+vv7h4BXbv/6+glsGy/VHpRV0X+j/Ez3QxbDfZP1q3neP6pu33fyROj2+Kr51PSP/+ZFL9dR52nQr59eyXHS+/cb5UFZ9MGL1hsFgv2TEP3110/65dervvziFy+pwsu90IYP7LoTlzu5/MIL5qC+aVdgZ5KgMIMq4zhLbbXaqB+0PVJ+CZjEy/l8RqcZ+Ub0K/0lZikD8X3SCy90TGDzy9RF5APpca869sC/xLmJlET/kRdAE314qYld+chAZIbsjyH5trebhlnBP4+BXhMitralyvILYSMCmoeMYcV/xeE4sOzv7+/67W9vfayLFLYaefmC3IPkpkF/++XKPODt7SHnhd/+dkOuC1BsxA24xKBhkn79h4sITSV0Cjz2B1/4aymhcRxUSgGvqoN5VDVutBMgVhT2HCizwdttCnmzSPhnQMK+hwroHTIOjpmfpULH10mDzKJ0e3ei/tsfX/X7b7+D0Yz+jXzxqiyplflqRGCXHUyCXLVrvgz6yz+OyCb9D//nD/g08u4nfcdHE4VoDsKHvnx51Wn+jP1H+YczTuQPJFVG8hzGbBwUpZxfH/el05nm6Udci/oDnndoG5xAtgs+ENo35GC+OJZZDXwuvBAcoFkZt15fXxUZigis0dBFYJn4+wvnEZ/6pJkB1digvlYcIN2em8be2y+//qJf/3LlTsgjDWVAh1ljz2uCrvoRfBeeAaMCHSIG7ciysOav2KiSSxtMKjlyHAtjd0GfHT9oxNFZ//bffdKnL/hiNnx60wf51MMKQguCGkZOTbzEep6D63EcFczRM0eVkuAR0JWyiHPhnF1m81VUCX+JfD73GUiUvqf42nnc431SmcYg6AEfj0keZzYG5KAeQv1z+ziEq8hVAY0dp98ZJ8yvlES25FlRyGXCbk2Rg4apapwPjeOEr+4K+EysJ3vMIeaCLRdenG/EDY/6c/mCr8Y4bn7PHwyQLlfrGFoeoSwCBwhgt+TFb0J4IW8+lodadX2TqIMEp6bIDfk3xr0JOjN+hv/wcOvAV1XGece4f/Br3zd5juM84Hlqw5YuHn8OxqWDtnTFdgu0C7avlF22/cz4f7me4GHdmxovv0VenGbu8SOp6SAntjriz4f+t//rv+pxK1hLlJB5LOy7MMXC14WP1l6MT4NpxbeGQdh/0DgVcEXNFEdFFvTEWYJCeBG3VQ3Zg+cRIfnzo+jH4Wqv/3b2Gg58mOZyXdLHslingh0bY2m4kn6ua6IBxVDv+MIBJqimXmgj8/GZclSJ8OxuaRKlBLYLZYbsI2WcuU5lFOSVUFMidoYcdcJvrmA6Ekfy0fwlRTyLOA4Y7Mfe9XV9BrQmEukA4AET2shA+Pxn+UHoz3t68uE2OnEu/tUnIrjHoF06QY9Cjb9Nqvmr3//rL/OPCMW/rlZE9MJXfxIR/fz3dFzlexc/tA6VKIwIuoUybQQkoMGO8XYcSxylFA0ANjIZmsbAWUK+Lll4KlW8w05uA/eK/+IrIjr9iFQYv6BBhCKeJX+cI573PFWzJ/iCEhF8Pz8RP66R0c7xEybD2NClYjyX5gq6dJ3oExEK7t2tX3CTJU0C+aHCveWPCCV6PYMhCa6D4BXOQCGQVpL8v+CSBM2oaR4ZCAYweuoXEYoI+WgwdMmUBiZpwzDyLCnqtIUEEcH9sxxg6Umk+7i/C9L1tjuB4Xv38RnScpFCPw/fGzqfXXztAptnE1dCMDJ0YpOnZKqg78ribGHT2zwsZymBvAN2Hvt5GAdF5pMG3ybD6Qd/rhChywxt7jo743lgj59tI0IRweMfjbjyxzq7Ovgyjaf9mmxPye0lTKufdMThCfGCPdSfP9vox5HI6eJb07Mvl5IqpSgilZSSRUmdi+ie8C5kQk5yKY51CFiGn5M3S+1nEUGbfyk067INBZo8840HgpWFrPn/xMCPMlMKfIlFzE4BHgZyfAEjUY2MqZVBZGXR4t/icVtxRER/BgtV2lqWTHrwMS4VgHx24bFWsFmYQCy26Q79Q/STRUP/6LpbxyzgkQntwnMGB/gGTMcRu9vm4T6NGKgUBj180HbVj8Ny9HvaVRjvjDTmaf4F+caxKKFvHDcGhYqcNNXQsc5+Nq9S3I4SqaB9IEMjhrOULluDtjfuBu5pIh/hrx/FcmQpylLoH0p4K2jhgjf2flxHBNWpoQwMiCR5sB6K60R9gE+T9YE199n9f2YiWZCXCinUj4o8bjcO4FREH8lxK3i5b2OAU0MeJlnxsxM9W0NSPsaiIIPpUN1x6Hwylcg4TxN1RYsnIPTJUtwMXzk6H2+iDvA2tpYtAi7hJiEuKaECfdPSf3FUcoyrsqQmJrDTNMrXlmXB/huTJ8t5MDlxLLrtOBawmJBpREOpYseSRaVQBnwHpTdsbwwiw12QIX+cn/e+yczeZ8f3F/zTPt68wIumUKJbRedNnjSuvDg0s4iA76As2fsGLcVh3pZ9wj6WD9L0b0yEdkolBnzdxFhO/xFdzxK0xGH9gnMiq2U2H26FWvK1MYId/FKZRUOZVBIZoqhi+wOiO+Oj6SjoSdlY4LhfRZ+dDVjngOqZCvZbyAUPFusLOq/EpnOC816DmQsUlGleoYgAg4V423UQbzTpfumfgN/BLZA56GA8uv72FWztOApoSDyFJ2QYnybNTHhOlAEftt+Iw21n236cWDAXBaYKvnb4madlWdgA86QV0yJH7TKUUmQ6EWKSevRiPHzvYvAieAiPigzrDxr2jVKSBdBJBRo3NjM8UaSZkvhrtDV+C/7HpdI6RmqeZyX9ks2OinFWFtgbWHYXbpZhY4Nr7Xj5J3QxDfZpz3teog/kMNMyn4iweL5URIo76J90YvU8TWmY6bfKv5WxmvwtrgAAEABJREFUEHcVG5tv5EHbpiyi7dTb3dngfLgNDA9sUjm7mEVn4C8zoKdU+3evooF19W88iNoZuyyMvcZ5xd+te7OezDMgiXwDk/+LIooak1jXeSPSm1Ab+VQckJRLyWSR++jFdIJn/oSi57rsz70Iti39xAUQkc9zActS2VCrgLsz/7Ov2N9c3NIFc3QbQlIuC5tW8zxx3fT9+0LMHcg8gmEFy9r9JiPlw+e0XROsUcT+0eW08KA6TkW2V+N6J7bubFAaq1KS3DNqxH9L9/NJmYP8DDISuTYQxmRK4Ypccr2e5Jzw8bF2OTZy08pY2P0O3VpV9xPRdmBeNjHejeS4QD77/4NYNTLmYf6FNmIh/MYGW/NvQsGvHV50hRY2oRobLgr0DCGXS3Bu4FEpq+ZplI8F//YG4cHAv2BvL5wXckKtTZZ9BmDH5lEPJbJMxOg4TYqAHgT+lJG8cpCfx3Ei123wEvqOtPvhJ2CSMSi8gKbvPJ80QatRb17mucLX/OZuP0Hn0N0LaDYjK/TpBt1GLv7QwibjtoSOveidF8wbL/m8MIQkeerR201zaKaMLNIjJfcPhaSmr99+p02VwFvE04ruEQSUpIoxPG8o2HYaB2qkzITWyFniccdwYxPB9jDdUgrPZ9lnZ+S3b/jZvu8ahhEsTlrIPV6Ah1IZ2fmIo4G1wEFKZD/Q7y73TfAOSskkb4amOeUfiFAcGvC9zEHOPbbf29ub/H/8vX+ADXwm/GclZv0yWGwizLxY8aayeey8+HncdjZYF/CtYCjisfVyIw9+vN+10WaeZ3LxJOt2uVyJs+e1OGZ0fLm+cBWSP4FOlhOfddy4jzGrBMTG+HJjY90+fLCQNl7u8/3bm97YeHx7f9OFl2Pn8wSGowZolJJq3ecSGQbwG+QXkQexcr1clPCy7/he3dcRA6yMW6Q4Wsd767mwgV/T9bVAu8qbJUHsfNzetJKzRtaQ/m36ad51ukrna2jgxYbAzRgnfrtjx8yiSs7zXGAnFzsuSkmw2mS+MFUiA26jmbVMrVUbY8MGj5IDLzRedCa3j9MEnYo9Z/nF4tNXqiCiL58/y7Y1LRfnwQU7Vnyk+wmVrfmL5q7ztUKNf3+w0enN9vt9lduO+O6JTeiIAMMJ+82a4D1ju4H8cRDzN14iObatB81kPe68jJFvFBrGUcMwKjOVpYDX1mV33xn/mBkvJs6hFObS3OkXnU8nnc8XdTJ6Ht+w97ev3+DxvPdD+8TKGCo2eTOL5nlExlQUKVJSCEV9kbJOlg9VkaH15xPj5Mg+QCBfROAjd63424jclq8gc8UOfCD0/Dx/e+YOH3iNU6e7Me8OmJ7PIxvuLzyb5L4RFiBo8+wrcd8QCT8IpSKKfp5nXn6O40njMEvUBgpM1BmHeZ7kwznOv939eLzr4CXkY/lgvuB4r7Jdd/x1Yfxd7TfoYbkt/86m3UJcb4wb9hfnD48LG76145sPxn7bvkJkHAdN4wy9pkg8g3xRMU5DgIwgr248C72wofzp04vQSBFBn0mmG8idvGQBGl2ugzzfoKtKpoqdm/E5MxQBLjywfBty+cxtr/fz5Pk8jzoT24V46j9AwFw0S6iXxKZs+FVyeyOpVmR0LvMLNOeuO2O5lNArmvGnGT97+tWZ/gUfqBRsIWk/DnSyhtz0U+B/ZwX/HA8ffpGzLfQTep80MbZ7fjeSayZ8FpSEOBrBznyAUYLUE9u7Btq57UDcjNPAkx8fN6SgKhVNzrGNuNyJrR1bCv76uyMiuAuNA1jniL+fVXJAj/qn/F2WKLj5oT4+QQMWKiU14OvDcHBGP2KvMj9iKNXMi8+mm6Z508unUcLmZmX/cb4HWiUKDmWg79htHdAdx1GX84tKPnWy/PN56HJlFuQ6KFXGaBigK9Er9PXrO/JJzhV+9vqKH8HQ16Yh7IZCiggVMEt4R0S/t6314ziTn1z8kmRhfpyR+vz5S8fRtO0PD/yg1qTHAL+DudymAfysW0CXBz8+9qfWrxfmDDP+4t90Mo2I6PIGT798+Qz9qRe5An8ubLI7B3gsyR92mcF3AJbCC9HTJTSfQx47GtiKPrbNg5g80c46n3jZW8DXdnesFjoP5B9YKmNQRFHJouvlRTN5oTHmL8x5HOutNUVA340plfxS8aPv38G5MY7gSzRRoz6hJdGWnGmlGuPfuoyMNYNu742Xlo1cXGhRNI6zxJV5rKyjK8PMgTOs24M9xAU8V8bJjSZNI3ayTrVVekSvsx8JuRpjoXOJxyPrK46KLCUH4mzWy+cCPvQrpnXo6zfntIbecnfyiBiDJdKU9nXW+mjY8cH9g/XBjZzdNE2zTsS5Yzxz1MqcrDK3LbxMFViJw89n7Bqsv6RB1l28rH3h5clf/nIWJKhbFLQ1XsbQ2C6PRY9bfRZetKISLX58aJzY3+Ugl+7k5Ur8CioH8w31o8nYnJhHzfOkmfH9zLVftPY1mf2BwjAiXIKYaQpy73wadLkkGCW6zdqYM+7QvL4U8EhkbbLPBboEc2PcQxGNIo4DGlWuO3caI/X0IRYiEl+iidJfisC/savHiXk2Lg3bLjzDF6q6PDDTA+G6TMyFrp+kX36d9Ms/nPT5y4vOl0kzuk3ToPf3Qw9shLi8wLsLBprJkxsKrozXC7aZuMcUcu5JfLLg66+vF5Vhl3IXIsk/4HsnrsV8KzOoS0ph30iMf4ekxr0ofhZaYZgp5D0ooQ2ftQ1KOWkiZgQ2jT62KVMwPfpv4W+9nXHdmLc630FGd+xd0b3hO6fThf7Wb9SZXPnly1Vn8lwgp+2HWlqIxcBmt/um//Q//E2BPrf3F3gYi0XO6w3sK/QWcPT6vrGndjD2vH4eNJJ7lWCVK/o8dXowl3rQVvWiuo+sWwS9yhx/B99diZ9HhMZxUoKh7Afc/4ov/4pdTpeq06WpNenbt28KCe1r16WUkGO11tqxfJ6rrH8lNldsdBA/lhGS9HVvCPw8xdMO7+9bxwo1TFxZhE3Hzsd5OyPlMz0VEQouqgXiTCO+GycE5FvYWf2l4NHbRSTPB3TewJd2bkaNP+bn9aa7JXmkpPkUdV5mgq1X5kEL/vPxfkPHpohwc87q7YyBRXnQ5nYTvip9+7rJWJiHx+vIrhZ1Tce+c+YJdJybE59MrnfWrv4h5fZ8JMe21yPGYmR9MHrc5UzTbgv7X9D2fJ7lOdLEPDRL6Hb/YC5SVUpR0sCyP1i721cejypCVFRrYi3nXDaOgzIh5Er0feB7j9sBVnfokEvJu9blA+XW9UHDqiwJBk0R0QuVPz70W+/41Ydsh4jURIye+vg0oZNjaNTnz190vV6QMYnDQyvzTQVd+DKWEUURQU74ouzC+Zk4WpfLvu8cJfKd57Cb51W0a7SwrLUdEi+FpQmen/R/+4+FflRBc54nZCrQb4w/a4/bjXzifsZsnkfwnDSMUilCtl3mUTI1DEOXxzI2vlz049iwq/2+p23qYAVG7o/M+NDOutPjHt14Kvi7RKc5YbuO01ywT8NuQTyOyGl+wl8aNke7EGfJeWdnv2Gj+LpCe2X+ax+q1W3c/ue5iW7oMkCnUsz3Zwn4J3Zu8mHZKpduP00hYxXhu0Y/9zVxKUsq3dAd3PFnMSD/Up4C8N0fJ4Qisl//fT+q5eIHhclL0OYJFMxc6YJQf9+nV/XHPADmcNCTOOmqiHgWWDmZdkfkWRZR/yzqR/Rvy9sv+KooVVkgmE4hmIKAcP+GQ1UiBx+ARtPzLO0MpODejUJ3FYAppXAutCnUNwoIWEwaVKxTCSghD1ZW0D6Qi3wu37dIlSzPAu8McR1+1M+IBP+Qj4h/ORf3ozSwYO6EsaQAsOj6NFWuD0rleTDJys63CL/BmaqCf5nJtzqvBhE7csAwSTyFc0n0cFyhC5fyvf48Qkl/lwYfPnCiPW0jQhGpCM56HhW5dhIebKhXL+Jo9PKzARlLefYZx1GlFJ7SPzjxiQj6ZJd9Z8BtAGh6BwpVD5A1YP4sDcy9cfv3ZdsPEgJJmhHA8kKyf2gquCqRd8QXs1XBRYHNHPyWo4xFyQueZLDMsFzqSaLSudG+4iedWFPHfcdHKnyEjDzWwXXjmYv7VID+++LnmfnDb2gIseqOXBb4DhTr6cDfWKCbjnh2gOcBLd93uZiUSwGdpszQYLkzhVS9gI4KtCwz3WmTGklwLgW8Xeimn0eCuesiQ5aPW2hXdKzcSxHBuXBOzqZe5fhrCLSTHK2rz832OUIrMx7cQD4O7HEg/96xaTJeVnl3Hc8EdpmDov8TGEoR0flw4pwKiXNRw/am1aq6jVcw2kjA5t+otEyVZy7c0r4p0KmUUF+clqHjUMqoiCJFyP0aetgHnBMiJSr54tS/ObfnxZNmgEvTMI3ynxFH/Ges0QSI5abNtkK/A/kOdKxsQvBYz5xgvlLJ1DgVjcRgREgKZCyyD0wjtJXEucQ4qGoa4EfaeNZBP3lU6Od0E1z3M/6Jd6nw0Of0c54VlJqGUS4/dUs6eRBAdTBvVFNBW8tvJZK+JQYGqoly0mk+KYv8SA3j2pcb9tiJAZ+looZfml7HH0I7cjcASjq6GONSBnQclOhfnAt+lNaqSgnRVBP6R6QqOpdS4D0jQ6GMGmjvSYfrp3mgbgBHyjjQHxmwf2tNMn7IP5RJ5pXudxmlAR14fKAJLOVFRyW3bExUdiYbO7P7pPeZSdRQkr6S/WvFz3Zs6j5C7wO9n/ehoH0plmFUQYeDAO5+eUjDWHRi468BysILkR3bARSf9uRNvfPghC9kkU4s/kopighopcowcF0oUqS6v8zzpJH6EdrjNGiaR43jqAEdZWEo6esEjwi1Xp79B3QqOFIKm7Px5/NAroh0p9AAPUgp0SPtVOBYysBk68QibtYZXWbaDH9OWBv+U4XK2KtoZVG1gdWB7WwH41XJCcZ5XRc5xs5s3ib8bKYC75eXqwb06WWc5MOYS8G/1ImJ8JliXV3TLLuk6+WsgE5EKiL0+jprHCRvyDUYF3CcpkknFtNIqQMhDX+fUqDXlKMY/lUZZxL/LcFECru6TRWc0DvAS5na0Gejv+ubKvKOOrOhcEEG87EOnz7NbABeNM6DAvxKtynyj7MK90NKBbkDpoHyzv21HvjXIcu7sRl/4GMbk9Z3Nmd28ugJvF8+sflwmjWwA3G5nrA39H/IdDB+VfAYej5KzZeTTrRxmdkcTfLLgBwzC/CG4oEAG5NLT7Rtkx2dLP8MvhM0BuwRyJnIa1tVcteB7juxXJF5RT77PW4LQlKBfrIBm/RDNXSpYLWqwsvKXlm0D9Ogkc2KGR3Olyt2qLo/7vpgcbgxfpRSZJjd/4z/n3hZYzyEjYJywHvFdx5stJgvYsiyJhjw6dh98LLh7e2mdzZjL/Cwj53YNBPH9+8fWtnM9obKGUykipw7cgQbQcgLztV2R7eNdm9vd33/ftOdzZwRPx+HUYmf/frrL0pwaSEFxtzA5SEYyRAAABAASURBVIOXWgsvRR6Phw76j2XUeT7pBTuglnzYX8RGkn9TLdgUGNHx8nKSMWso06ATEWgqnaZJYxl0Biv7luW9XE66XM6yLBfkn/FnmssG+PTpyib/jYXpdxZnixYWq0BKbtnlnLWwK/b+jv7kt5EYe3k96foyU066YPPIZFG/UQ5wDHBp6NHYTNg1TxdlhqRd2/6BjRL6d17uvfVygJkAY4fhge4HvjSAy0E+Jfw6LY8JO5g+kKugl+1WwBCiigjacMW4IaVG/DRTKshZJTVuLtcr9Se8POQ/GTaRw89gN5CfL+hR8L8rvjXQx3ltHkddwC6h3Yizt7fvuvNy/X6/g8cq1w85oFuC8ajTPKvQ9vvXdzY375qGSaqNzc5FN/wgaqpZTxxvJHYa9x8fC3gv+Miq928p+95Kbj/YMBcbuJV8d2exLTZwxEaq/fTj9q5KLDXGjgSHiJAH82kasNWiO5s5H++LbrdFC7TEEdE0oNfLyxn7nxT8u+Fv9mfH7v1Oe15++k/FZZK7AA3RRTNysbq+EdHtar5Scs1j6q5XfPTlohlfnOaB3H7SAJYiblc2dxwHESnzv7686PXlVefzlZz7GX037P/A71Z9+/5VmUXjONO1qRKrO/l/JR5u+N37N9otuw6S6sazB3OijhdtLtezRvTLEpKecuKm0Lzp7e2DPjtxPsF31glf/YQMn18/6fU6o8mhhr8t5JGD+LGvv4HfnY2QBfyGcZSgmRk6wL3iCzNxM88j8iaYH9Bv8j+PNbVtCjZ+s0jTPGki705gE0NTWL4iCVpNhZyxa1/p2aQdGbIkj0awuYLTZzCb4BxayFcHseDYHYYJn7tQrj9sMKhVYaNdPqzDBy/YKwZc2Sx0rhhwuKYKzhttQ6UUnc6np88i04QuLy/nbrtpLvjIrDM4nYmZB/lyYS7j37ZqYJ+R0GDDj/zy+fVFv3z+pAhRR1wB+sLYY/5+AW1ZHC9vjEERoSv0Xl+vXdYNmjv0NsZM+5D1Ol/O+HZQ1Me/108vyGq/rsTIG/IvkiMYfz6B6zgOulwnjeRWzI9OM9ejTtjHL1c252PyYihUsmCj4Nmsmec7eeb9/U683KlHfkCc0MlrQNG+0a+UERsdFGwaRZnZSwG/cRqFSshaOTfOTY38cwJX9SPQc9PXP954Vikb9w/0+K6Knzn+DvS3DqZXuX7HV+2vFVmu1zMb37/gAwWdSsfONjW233hxsTH2us3pdIFvQ4bAF7EvMmQOypiRYoCvqEdHb3ZREj80dhM50jafpoH+FR/eaF9lXO6PG+dd7+8P8Nno3/S47dQ12qZKThrKTJ9D7x/v5Jp7HzN2xyX5+YO6BxvKltf0jGVEahpP+uXLr3p5uerE2HwmB19fiF3yRSkJbSmU0G2MEzs0H+SID+h/iO4CfmzVuk5v3xZ9/3qnPXMvbMWHa/VnSXyJ+LqRX/0bgB/Y2S/ZfsqyIJvbT9hQ+FKWQr9DEYJHSmDo3Ov558bmzYaPLuQy58mVOdVOHh+Hkwbi6jg2zfNEvJw4gwlj2Nv7O7itOriGomznG/l1dTwyhhXytm33yy8vmsB/hb7jRMToABaf2fi/MFafGH92aNQm2o3dBy7Xi0747zyPyFzh88S+oMOIPNOUyHLWQEAYd3Hs+JtpcMmnomOQyw5tj6nbVqBqHEZcpsc/MeXfNhzZ4PMLp8sVXuS9TLes8N31/v6928Y8rIPHmANcbPNPzDNfXie9fh41Xx6aznct23fs+a7C/G4n9t7e3rD3QalyfvCL9IjABi6Ddvy7YqTELyryu715OH/M6C7mC5ZVzIecEwR2fp4lwFvQGaDd9Mfv39Fxo27XRD+vRQbmFldy/5lYhYXUoAA/aaBdQ79D1GDPUZFNC/7iDeiB+enQMT5jg4sykvnng+cbum3E+k1//HZjzF9V90L/CVqNMf6N8gFeK2XBZpvqUeizkg8+kG9HXv04qmo7VOuheQC/ccTuZ5VS9IYPvXn873FMDr6cdL6emINdNfOi6MT85cxaopC3pJDxe799KKGz4kdK/AifulxfdGX8+/L5ix6M/R/Ma5yPvn3/rt/+9pV4s1w35Lzr5h8GfOzY41CtFaoQIbZsnztzDL/cGocZHWpv8+6xk1xRcpJwup34CfAFRh3+Sxis63Ziyb99xpCniKKJvPvLL39Rcn0jZg9y4U4ucbw8mBN/MCe3f57mmRx64C+b3r6uXFfy/yj/ie+ej5g3ZWngdZXn7gOYNQzsIuZT3CrJDadzahgPcswNey9cD/r8+RU5RvlwnprGF+Q56fXTJ2x9wkWafvvtj26vA8FP4Pwczz4rYui622YRol/rZR4mnccL68JDJVL/7r961aeXENMBShEW0k5OWJYbPEZ94YXaP/5Xg/79/+Ssf/j3k3KQdvLL16/f8JWHIVDbU3/763fd3hMfGtXqgJ+doTVqJKf/u3/8rH/7j1f947+96svnizyvmckJr8TjBV8Zielpvul6OfSZF6y/fJ70yrkMizIPXZ2X50kHYydK63qd9PmXWafroul80+zz3PT6+aRff7nIv838if5DWTWf3vX50wSdUfaVWp0nFt0YE+x+r9dBn7+c9A9/+aJX8pj94mAe4N/QrkfVgc0H/H0cnrEr5lGV+K7YbiBvNPKAbSroXojlnVz8239e9PvfFnA5ayBXOAYafseH+0GBT5l3ZFFAr5B7M0M+LOMHc6Vvb7/p6RuJ7KGEjn3GrSYwnVgjBPNZ/Timibgmfm8fmypyu/qA4UH+O58n/CjVGMMJYWJo0/22UjYdzOEqc/qFeNrWwGea7O8r89rTaQbrc+8n4p/umpjX/OO/+QzOL/IPeFT8u8ZCHmj6D//H31lnDPA/aVlvqrzQHJH1IC+qjWr7WceaOrb9h99Ita3qewDzjMih6Txjm0UL89wGzwjkrsLXNuL5YO22qmTRQN6Tc04IX5v6uvLK+jEEnXZi7bLp7dsuhFetRx9bQpatapoLvCp5ZgWDhxZeNG6MgZ6bfft6U3ieUkf6jtCeZb3vt6YchG6S/zz5s/2hD9ZCfzD3+c64//aNvAblXz696pcvF+ayA7SavK69vp6F4Ni79MISQQf5eLmP+uPrA5qHWgwa8bVXxqp5HiVy1ErDZ+E596Q7kT7UWKv5+flSkGvj8gFGD/KPy6Z31nf7lsibjIsfqijRwNN9SwkNA4LSy3p4zunyICZoJrcrpSB7pUWDRtOBTzU6h0KJTc6MU9M8KyLgucJj00Qcv7JPZPk/f75qGAcNjGsjsX69njThs6R9zq4PdB2UpSgkzeOo5Fzwc0hyP6nV2ot98/ZRmfNKSaPzeSCu0a3S4cfn/njIexYr8xbcSwdY8dGDuf+XX37Rr3/5RdM0wiuQaVBE6GesPch3CfZUSQHs6JlZFJGKCE0kx3EaZN6Ron+RjyBZ0Jw2UiB9chMRiqBwrx/Hxl7kypqlHqsikYq4RTX8uaGfS6gRI0GfcSz69ddXJcQejEn/7X+946ep8XQIkRTDoQn9py5PIb8ay0EnZAxZdmEroVuolJE+RQWMXQL6tqH6UZGzUbhBD1UhQ9MzMEV/rplzNtb0DC3Pe6m3LxkdA1ooU+hx6CDGglw2E1sjOgzwzNIl4nnVQl7cWB+vxPWKn+3400Hu5CTPA1by5wFdxNAOOAelkr/4IBpMeIAryRR5hK/v2oiNgzkSXfFR4asUhBrIDZP9KZL27qF+JPSzX/3dl52sQrELg0C+NkjQ+btW/78vA/om7BZPWk0RVLq4ktKaVFsFYAr3kamkSKGkHa3FQ/lIbjJSESH/S86ud/FlBLU89/3P0uUFqaAiMxQRnV6FcTMs3MrF17Rxe+vrxEITaqRnP8sV9O1V/Wv/iUm/kyJCkZLiX5pFhPigiyjQ4CYpJZ/XEcFziugDQ/N34ZYkMOKgqU7TFTzvcnN2m15c3ws0QoKsCt4wsDDxtUtk9BaW98CrMCk8xYBG2Xf5aS98RYT4yLY+eObE77KSLIzJ5gyiZ5sIzmYAdrbvzoTAztmZ/fiyjO6/s4io2KEU9EaepK+7cvppXlNVRDCJOnDa+sSLRm4rBZ+Ak5CtEci0QZEGzdbPRAF9sxQFfX7qDFT0EzgGA9Yo4xIBHXyOk2gqn58luE7aPBNHZshHg4fPbuMJxMrGyQ42rrN+9heXn/cV2sbhIPB9/Wc99+7nPpYrwWJmMMt0C/SinzE6yNBBnRPrOI5dpmcLvptkeZ6yNBUmWhGWkwec+Cj416C1k5025DywuZOO25qvebjQA1yKxmFUlhDd1GiwYeufcpq05XueUxEh41vBvBtD+tMetrP7egHu/l136FXwq7R3oXnn6UmZ9ff9gb4Hckb4TuJSltuyREQfnOZ50jAMvYHpVOiaf5YiY+Q606nmxbNE6MIzPr2Pv0qmT+py4scHuKAwdaHwN8/db55mJnPGncq//yAL5HuNZesXfG0k2n1bOw6uN92KvqZlGWjSPxGhxKd2YqHHEoqO6JRgnzwrmeiC/3KNq+ggngLJTGdkgB6wtduXgh6hfgSXrp+mQXRXyZRp+fFPG0SEoerte87jynL+LJmhAlDF9KdJ82kgVgolkEcyuy4P+c40V3Rd/dIU/zKNjcWHB7HVi0UmGQM6TUxsIClYA7E9TfLNk1dCM32rgLd9wTbMhBfMfD+hr+/FkeBjHQt5bWYwTz8IQSPkej93vNEU3VPGaGQybv4DfQK6lsByPmMnZOaW3bRsqx0dut1oaHr2Lz/3M5/DPOV+gueAT6ofrh7A7SlvUSXuXPzQk6BhHGlfuMUGrYGFKE0RoXEcmBwwSTBuLEZKpizPzqTowDfMl9a9rWl5AjKMBbtM9C3qz7Dsjp+sTIhWfNp9a9s7HW8YFkA4eJ7gHIH89IKgxmnsNFzlYlqZ4lFQ8BImxBt23pj8w0IZRVnoM8w8R88jiFPyMDOMxgTNC/kBrD2RPTEJG7G/c+K+rxIELpczctOvctekEIsFXn6cWEj1Mo/UuPZZams9ThcmRRuTmYHxbEbm0zyBMU35NNrwAU/1Ok+853nGNqNGbPL4sREEO9r4W+hBRz72A9s7uN7B2hNR52vLTJXKMPikvfv8IftBr/jx5X4RfEP28Th054WEaQzjiL2lAdwryWInN5AKlOA/juiPbTZ87cGkvPoB/c0XiFSysCBicQQmAxM1bl3dcXA+7KzB2t0iAj0nTXPIMq/oaroDentMMcA00Yg89qmVnG6eB7pGJDhM8DvJ5lkeyQIitG+Biw1qTGylArsi97UtzGPHvw58yZhbPhdv0B3k0YWFwg5WQuKV8dGbBApIoJ/1mJj82j6m4+emZdx3+vZ2tD3zkuB8GcBg0DDS14uBhsOgyIOF6BsvloxVgmVE0OBfPt50XOC7IseE780sqLzps/Ay5s6mlGBiLKZpxjaTFi/q8W3rYrltC/uT5X/QZ2FSPo7RDxkjAAAQAElEQVQDspz082jIEpH91v7T6Oy8aB4Heoz4/0b+8ybBsxHxQX3Xd/ciEJ8KwT+7P23geT6f2UhgQYjdzK+UVGbvraeKAMitvyOCOp7Hs4H1CxpHkFto4zjJHBQy/dAAiNM0qiCX8wdNxUMs5FMgg/CtZ3xGhLyxGzEy9j3pVxbSK37jxUvDFu77xOehgn/f2OD04nLB9x6PBzGwCDIs7k9KmNlvQj6e3/3Kly6+oWSkAnkziyIKvlxlX1qI+R1/WrtNF5WSmqZBI7Y1Fjgp7VYW2E+esJN5C5v053oeZDKL7Op+HsA50CWej/u35d/gc/Rc5qqAVpCvJk3zSEVV8C3kbD3+Khgy3rO5dzB36X7QKi0KPIbnmbYLues0zyxATyzKFj3IdzMbAS+8wN4ZO+1zxu12u8kvFKqdid7+RIRPvZxOIfutlXDMBNKcZvIE5Xw6dfrvb96cgX17am+Zemd0fZ75ZjFrPAZEPBFr83RWyQlqs7YldLu/06hpoEHBvoU4y1K0EHsLcSW/2FbSvuiXL7/gxxD6IWdEgMnR+4sr531juhFj3Q94LnpaZ3GM06SkznI6bzkfeG7t3HZjg7uROwd4u9SOLZ0C3dDnga8d4EdN/zRscmNzOzQqKZfzRS/Xz8oo2hlXt7643tl427pu83xCksB3Vp4/tB8P/O7QMBawHHTmRVcfk9hwmyfyYWu9rfO85bPMYultOzTOB7LaLge+ME8nNeLG4m1Lgp0oTQvjs8AvlHoexgoq6FZy0IxMwzDJuJ94YfT6+kpOXum39OYHeXclFpO2EzE9EgcjYwSiIduOfz16rrcvr/jyjN/N86RhHBQBMpwHfD8zoHlQlu5z9knj6eK+M/3owCc6X/efsVVFR2/uu93373dh4p4v3GfBHg82+3qlgn+pL1/8ssLyb51ORJAXJvAdNZGbPV94YnaIR7JszoXu3bDnhOzXl5Pm+Sm/MTdvF7UGTTCFr+PrzIZbo8/9tumDFxo8lNiEDnzFLcURjGcnaJqeZX+w0bLg148fY4PYMBUvqxWS/e/GJvBpPiPzSULAWisYL2C9iSbkzh2/WWU/t90jUhE84WOe4zjojP80xvtnOeTD/hSZatAzduu2QOMhbxgXXoZE7ppODR9sms9V82nXMG4a513jqerymtRVjVOFXCV/b6yVQxkTY/dZt/dGLA+M5YWzMEnw5U/IGDXGdut+Jxclcnz5/AmbnLuvtSb0qtwP4G7sZ/zRvvMsZdiVyHcQU/ePXQebtO6z45s7axrTte8d6BawnfCbkZhqBpyKxsbx1z8+yIM7AjXwOnhS5ZfuLqfTpWP8wK4LudOY07B/PAadzolcE3mnYIej2+mD3FnIE+M4MlZfkK8o2My+448rNGxvb7AGL0v852ivLxP6FeikIhrz710H44z9y3JX/Nz2ryg2DCP6FzDe8dmR9pJCupNrHN8inoVfff3jplaLxEa+lOoH+vYzX45nb0K678aYb35iA3EcJhXyr23i6whoKBURMnaWhe6Mq3dwuWOjDT7NVRR84XJC5wldipKuA2ueZKNx3/eeC0pJZaQG8vk4TrJsjXyFoFJIJ8aAT5+veh5FqMyjVMlZ43DCzyadmIvO5KaJ/knuaK0qoijQ+87LSPNCXGRb6N+oD87qx4l1wIWXSFJ2ukFMNu3QHClT1+nR51orMo4K00Xe0zxrnsdOZ5yQOyBHOV8L+p7w0QK/1MZLGdvqwBgzfYQ3+SPi2HzO8EZ0TcRTJDFEzjTdQJ5GjlbHosqHdf/29U1fv37nFmboJ9u3DXLb46jEWcr2EwpP5BKZGU2bz/RSoD+qWpYZxuM4K3OQIlWwQWEeVrDJQEzM6JWZkCrY+gIp2pmnEmxO5I6z+gH9x/LQ/X7Xt29vvWr5ER8i51nuR7+/yzxsj21btR8bNJts/2ka8fMFMYg7ZPx4X8kTO2PAim6HVv/mLnmo0sd/vaEyD2kQ3vY7sbHR71BjPbiuD7BHx0AoJAnLiwxP/it0Dp4LvujlE3FYD3ivI7lo4gXVoMct5T9LvNybhjJ2XTtuyDVhw4Bmg6awYRaRB0ewoLAuCHJP4wXjhZdZ0zTAJzp+1tl5eENvY2P8z/jtMIzouCDXQ1yC4Q2fe6jVqobtG9/isK6NsXt7nDWcPvTpy6D/6f/sKpvYNHF7eEkhTq31MeHEGD2zphlsU8bVgbIyRzIWNPvxSfLwoWMP9C8ugq0+fZ71j/9+Rq8i3m+K9IO9sFVKX768yIwC2QbG98tlot0JHIoSle2HK/6wMj8WGJngD3PoeTSJOHPdiXHxcnGOGOVYHKcnDzEuRha6XiWwHhDCmIlOFf32/QCnhT04KVPPA/vIwnNXLbBChX4vLyn3TegFa4fgBaH/qsryqDJt0e7Ll08K6Hz5MmrE9w/6v3+8Mx9b4LPKR8bQ6RR0RgRs5FrnhZD4JIKQevCvo+eACeybY5g8als08orjxGNq0l7IGxFKbkxPHF++nBXZNJ9SpVT43+Uf4JrnGRYp4z1j9IkyjmPvayxH9h4m1tnzKfT5F/C8jvLcZMD2E3FcCsoBu3z4TBmGQZ9+3RT1i/77/+5D91tRME7diNXqdpTMJLd/yLI3sA3ixaKLWNsP4rXfpy7nV03jRRs2vzNu/9SnFPwKW1ln+0UpRRO6WC77xn7s3e6fPp1kjMQRaOqCcfT8rdpGPB46GMstj/Wyz01gUMoARvgB+xUe3x0nbuPz+XzuNL3vMbGmsQzf+g99bt3nJeY4+NZBXNVaNROPgd/BXj4iUhG+epYIbihNwQvTVb/99gARpMS+375+IGPlCW1o3kCsgdGMrqfTCDZFdMU3mg7ytHXlJOAllkddmTNdP7lN0/NICBdyw6FpOj2r+G44mOkAo2RWyC/4u5QcNY6TrperTLdZuh+GQD012oXtRQzcbzvyHowX6oexWbCdabvC9O1ThZxhP7FvvbyMujJenfDNLOpHRpK3BZ61F6G3H5zPk5JGERZSxOnGXAi8qmTaP6rdtBfjP01T13WaZupggG7BlawHJYgT+/xMuw17L8yPnWMKfEoZdX15kZ8Nw9Rxbuje3A9m7idkc79nWRmfn3EdAdaSwmfaOvZ97f6ZqdfXF71AOwvtLBNtMEP3ddOKCJ3wncv1qmE4yblJPw6PI//tf/OHbt+Llv0PakPB9zBKp3Ngr6KkP1X0Ayf2Ztyf4U2BPAWehKlKJk0aNqTUp48M2CYznnXoJpmy5FMoOSXPAiwqtA+uxVnEy4HuR/etjXWn55SZCfaTSlEvE7lk7Hmw0has8I2N+XNjbi4wOPYGXT2PMN2d+ypLxi28/c1jdDOOK+s9PlRISZ318rmhSyUQHBOk3C4jj8ElNE6DLFdE/Ek3TezP4s42cvdu0blREKLhZZaks3M991zTlOe+fxaq+gf6ivSlGf3oyMl1Ln5iQXckPEhmdnrXRQQnCh9FkxO3rDr3bl+xYv0hY4W5rxuyNa7lw+2a6BeA3gUARCqEfJSuNWe3d3n2p+LHB21p/9TNVWF6XBzw5STfd1mp930FJxfXm7ab+b6L82Tb+/h5xI9ONPzJxzqYjmWxQW1ANytUMmap0MVkTLPkgE5+ImgGcjYSxUFBNxolbcXRT3wVOmfJnhx3MK5gbbkOnCMilaVItHOd5fGZW6QTRygiFVw18K1g7mv3tQ3w7S6L+xXoFPjQVI12nQ5KRATBscN/9yNxK0j2a0SR7d5obBrBA5eEcJZUcg4z7K35sn5Z1AgUIOcsRRRJqUK925f8KS8UGwVZAh9Snxg1ZKkUy9TATr2Yh2WoNhzU/IkIgmWQ5fB95wctXzcSvhNfKUXmGRECHh7lsyAfrLlGMuTJtMxNrkvuI0IRRUELY2C25k8LZDtI+Dz48YmglT+cA+NGwAscIoJ2O/LXH0VKnmdJOdG2SiM+hfssEs21MylwsR/7edC+P6Cd9Qvxj4aWo7IhGuCWqESVngfPuYjg7MJD84oIlRwVUZSRGsdZJZ0kGwPh0X3JPl5hUuDZE28pDF6HNjYJpZSCz48iDkTqeogHWUKwoIQ6iJICOiULfNSPBu2OoUGmWaagXykbZadbU0aqwDfo2zCYEzQE6U+H/h08T1nWo09eeGpBBDFsWqkzXXFvXRq8DjCNSGWWH/I29B/lQaSUVEToz4PLgTq6Oa0R19HPO4PAwobF7oEAfqYbyOhiGgawYk/H70Hc/quC3gdyoY4S2lmCM3RDCE/xB4amaRoe2K2H0KHQVuEGlS8z5sTHtCArn2HHImpXxUlLKZ12AsI0FRYngyY29I66auclR6WD20BCNKFPIy9Vzgdlk5Xt9UzgxBEBc4oxXLsfiHb1h0/QgA8tdJC3LPe67DocMIhqua2PsYlIRQSXrfe37JYbtRlkq7wh5LrMQruiZMFR0KWUUSWLCg6ZmYIAeuz0WRjMFxXaIEKnKQsCX09MlqWByYEs5tdkPpV4KQkNOhwVXSE2sEgYhhG6oYiiUpK2tMeWtoFz/cLobdtAWhGBbKk/j/BVhT8kmCCEQmZRsYXx5laBn+z7jixu14i3qgjaQ3AHt4UF4wEYDf91KdaJZ8aj9XNlwmJ9Nx28EdzxZ/UjwcB23VVpCEttbLosvBxbKamBSeEFnYoywRXBBiZOBfpr9+UDOQqxMPVYOPBR8/z4uDHJv4HDU96k34L/NzCRQg090wqEmEjfkOGBXAc81EuDiAtN3Rx91SfAK5sYmSHHlzh2MEnoBNc+u71l8MtU1JHvIxIdyFXILKU2Jr8bm3RuP2C7UlKuD561Kni1nkt2cPUCRND3S7D6A9/aZRMHesCk0i6441Kt+SrAK5XwzeRcUu4jjrFv4JUeLw82pxFF67rI2Ns/Dux34FMRppPqNJHJZ9Mo6BBhvurjgmks2GHhBZ31ggV9WreH27quHk2hgr9XeO34wcGivNJfEvy8YJhYFCSyVhbcK3ZaeRHBIxE6orMq9trWppJTp21c3H7Fr/sPixArfhEeMWgokzKLpCeuDUK1ChpNjutxGjuNLCnbgIY8q2r8m0biyBVcX68XKZKJ/lkTfbhB5o3Y3dDR9NR9bsAfjeGOL7hNSAq+An2MqZQK9D/NJxUr5E0/aoxZloATtMhVf3z9vdMWmy6tVUUUFRbIBRl8DuisawU/x730k0dBj0rgnFgwD9DbmdzTRcm1OBheVTK5Uu/j/GjcHo+bjJ19a2dM8IsKh+X72yLCGT8clFH0yuKJngolOElBnfONcZ6mWQUZzb8ic5PEqeNsf0n4TiyAM4syQydeJj7YoPCf/r6xiHWsixif5qIvXy703lVboz90OPPd6RX6F/KnaW7oJwX0hv7MPBdo3tg072CKg8qS2DcHuV+W0ED/hi9svIjct8CWVSV5niMdUol8gq6LZTQ2O4C42ra1L2eKxeSJtqlPr59ARGrEX9JvYUG7sSBz/4q/Prj3ZsqMyzEFuAAAEABJREFU/oUN7zIUTWPRyGZPa3hbE3lng1ahpEopurwUvbyO8k9yBy8UXl7P+ASYkPfhpJKl5w9xHNhM6ONY2BjXNnLKxvntbSW+DsbNuRfbyG0mYqzkqIK9fP/x8dZpw1Zfv7K5W1I/MZKy54h5njSzmLTcIcn6ZSnY59CnTy9sKMCDjdNxbBpG+6z9866Fl5Hf2FSxL+24695z+oEK6BpFDbntJ5CU8RX4qR+A0hp+cqZNk/UxX+PVH/NlPexHXCoyfULGWWOP3VBSFxHiAw4PNsAesr8njAJfM2bn80Uzi/4siQ2W/rwhkP1LHPZn80mIRARyN10vFznWm0IlR4mzx6nbx6IPyortV3IqZDSOAxipy5+ZMr0dPyFM5eculsk0Nux450WH/cX5acBPhlJUSgooOu/GuPV43LHXpiz4yfXE8/JD7kPHvmpnQ29ko+x0KRonaWAztsKw1Srnr5kcllkU4SKNjD0jmDkP+bfpLI993H5/4PcVngqhw87c5saYtGknxw3Fuie+NWkciUHaTvh00tbyuoyjeVChlCifXr/0c8Puvi8lO5YBA2MxMJcfKRVZXVoD5ZCcC8xzmmd0gBf1gl5EoHNVY/P/fjv0gc8fbIKLPLuTH4I2kNJxPMd057wBXV1vEl5ziM2lmbzjZytzDf/2TvBy/3p50afPr73M3oTHTwIb2m/evq3E8FknXmydr6lhPsDmvf9W4R+/vyuyIOekgg0PsLLNFpKpuyeLbMeIX0xvbBSt8LT/nHmJm2l/OWSD2wZeMyQ5K3nZ5nNl7K9H4s8bG8pv5OYKNpsm5D+zgT8xP042nP0DYt4wPXjREjBNykwMj+Mky7MxXkYE8p91uVzQZVSTsOvRi5+7XcHHqFZE9CIFskmd3jQrIvTzMJ7AjJ8cPQ4D/3L/6+XV6tAse/2nT5/69cF84DlWR6dpOxmPnUSxmxCtLHvP2/Bp+MxBnwn7lTKo4H+Ww3ZrfaxU12Miv6WdUKHj2OWN2xFcAgwr84p6FHJ+w2fnXrzRaDmDPqaXuGpgo/lU9PWPd93eN+QPjcOoSizsxK9j/e3tvetacpQ3Df3M/tpaVaOd7ffA5kufE61CHJlPQe7AP4U+Mxj6h0hmZPZ/lfH+zssK5lHWs6Kr5x4TbcZplHOy5fv69Ztutxt6nSR8t6Ljti3amCsZw4YhE7zGaeJ5Ur9j09CxZ8/Hfmni/O2cSloAs1liv4JuyijwGWXM1Y+qAA/jaH1+zmcbskdEzzvVTJlcNGxQ24Fcc8+RJVOuy5BOZyHDQpH+9s9vWh/uW6Q2q5S5v3i4nK+a51kV/EwzS9H1eu7ybcwFxT4ILDUzd6gHRJUKhEvI1GbaB7pWcvBKLG76y1/+ohFfgQl89x4v1sEYnqEhhcZp0EFM2eeC+wO/23fwYgw9MY+amav9lAexwGaQx5zb/aaAsTHzS+QKjdZ8J1VsX/BP856wW4CtY9I/eDGfBn355SrjHbykSOS/Xl/0Yj1tZ+SNkCyj49K87BMrtg3kK2mduQrJ/OwHT36FCsn0xOFnrjdujTmI6NvvmejbN93u86fXjs80TtCK3tcvf0PSjB0sQ0RRRKqgz4s30F+v8l9fuLJJ3vMVuWYCw3GaFMhm/Bq+4ViZep2pVWFKvXy69LFC6G1ME/yM/zxPPA+ejZrJs1TrxHngBV3hxrqP00kV3zJ90x1MUAFPMT/Z5XGvlCbExKapEy8uSgm5/c0/5NWkhp9Wykruq8RW5qBGvXMsjkrb2ktEIE8S0xclzuvfBN1pLz2xL8gleK/YJOFxPp80j5OGLDpx9m8wV3ygwsu0J3AQx7at+CeFMfp2+89qvPT+n/8vQhM8vn/lhTs+RIpSZR6wM2e8gMGJ8QPFJWg1nld888A3G4Kb7l/+8lnXywnqSJfojQ8BCDGw6Nv3Bb9/jnuIJutgeQLZ1KoyGnSfpTJWNnw/oHQwx/R4s9dF29a0Lrb/qJ289/xLMEkrf0INOrYlFxrKAF4FZCpw7oixaXkc+vr7qt//tumP35o21m4r+a0kuQEdDmjuzFU35kx/UgV/0w3kG4ZJEdl943ZrsKHgzx7nPQa3Y9Ct/yb6oaLEbiFIq0Lbf3rYv6H85ddRBZq3jw8FvjkNgyJCFRwOSqPtcdCfeVBJ9SMiZR/3X6QYhxG5JWNz4sVsGQ7iJrSTd+kqhJLHi1BRwnzdHvr+9qEz84Jffk3N5L7TudGGsRU8K/LDVsPQdGbOfLmO+GwQcwW/HTRMVc4VY1+jiznNpm/+rVZo2+8jpPtH1e+/Lfrnf3pH60mRF/0//u8P/f63QdJZZRg0M1/55dfP+uUvv8h5ZAN30JPtfvJcnnlhGXdl2VGhggcFH4OAbvcP6kIRRRHqpWHrUoqsYwj74TNBTvb2k8e4yF3+wacwDuAcgHMmf4I09iuUQXfGrfttJc4CTGv3U/+QU3N7aFbibBoLsTeCydFLGXZVYt+/ONGalCUkcmoh3oOAaTyjQkKWiTxxmgdFUhNN/mHVGzwP9LqRB263hyZy8jzRQE07sbauD+iv6IgP5NT9iTDjXjrwz+4bJeVYyCLJ7Ckeg1bGpff3Wx8HM0KFdtM4YluX0nGXO0hK7BeRCpeUOMnHU35fSRHRS2ZRZLhCAS44rpL+Qxkl9g1q/yGwwEYD96laOVFfCvcSsYelG5WQwN2hIWTiAfgFdZCXz24CDNARcX7o2FL+y0MVXJhaQFTktlHGy6llZH2XQ5X724cX1ncu5i8F7WaeJfKEGn6eUeQyDJOM48oe00YetM6R0rJs2rHN+XQlpk6yfXfy24Kvbpydcyr5qAuCQMe+odsOp1CYNoIEOEU0WZ+gLgLCTdhkVxauRe9WkSORoSIbuKB0RsJzVELDdqxPJdQ4Nwui0PNoqtC/3c76P/03v+n2fta+FX2Qd3gi+2AwX6z44Q5u9rXnGo6n0InIjn1AbmDsGPCPsJxd7qLArsn9QQ6yvnRR9H/imf7uoDZcxFNpx0l3ctBBHCKymmOI5xNrP05y0Z9HKnPAHyfmWiMxMMkNWmucTLNwLio//Ad4+r2xSeQrllXZeazYzCYhTDUNqYRRBV8X06uHwFi0lewjpYTGqUAvVFLYryl3C28DMyGxEu4YYUFoVIoKggzD0Dvp/8/hfn8+Dl+hUApls/eNCFf+XWmycu73948iAkVShQHXPayMZfS5ooWvNwZ8F8vrugrqB9pWHNj0EqB+yux+7uNnkdEHx3kaAX7E6QqyiRK9WB63J15wNPWClIDHgInD7yShiJBpJ2dxYDcF5+eXWwvAK8XX/Ymf9nvLiQo0fdZbzgLGI47oMmBJkz1IvublwLM+jU6+dzGxiOj0/OxAJrffWMBuDOCrC464gYX/BABN3aXrYP2MQSkpIOr1O20t18jGwTCOKpl/loG6kbrx7+z/U1+qwM8Y5p+0IkPml9AYf/SVQqZPTBEorSeDDV87sJn6Ef37779MwyX5igiZ7kgwTdOgCYwGfCNxZhc/y5Bg2duZToXZTkDu3WZ7509c6CApmO1un+/laacDrFYmoy6+tvwDAWVakCJQuGJQE7rs4D0O4ITd3M542A7iyJLI9/StwTIiWMmiCDFobb2Yx4Nk7eA1DsYm5H+06fIStbhOplRKQa8E5wGfS5mOQrKPmqeLk5Xrx86PNvBMOvNRtzftfbYPua37uIpmsq49jsAiIjq/cRpJEm4h9K6Ug3a7siRy+NnE4DIRP4PmeeQ8dtmyiP5Bu6IBnxmGQSWTWA75qAAFC4svy2I5XN9lQ19fu2Wjgvwpw+1qF9GXjxJ6I3QHJmQbtjR+jcWuWMhE0JtGPQZY6FtXP/dC2X7jRZIXM0+ZB+Se0FPQDAVgbOTA5bHogW8+8IWFuFjxIctpWkCkUooiwuKg1xPrEVkm40CZ2dxwG8sZEVZJJQttueSWD/19zRWK/aTtSZt91YPniH9P4wCGRYVBKksyIdi03FctbGa6rLwQdVkYAB7kwgfyrvjOQHIv4GMMrfuO0JbdfBoB0OlPEk2EBNi1Unb8ciU2KxuvhxY2wR745x1+blPKE6tpnFSQhVtNTL4vnjBfZplmL6jlD6IQ45ucb32POcGrwWNnsN7EDX2kw7IRS5bRMeC2lnkjfx3kv0rOWyC2MElZuk1smxXaOzIuOojZAXwKfn8w4C/HqjuTGvd5YP8V+kMpGlnoj9OgoK2xeIBhYptxHOXnXJo1/jBoGAbid2KCPOPbE5ggM3Qq2D37Ptjwe1C/oUNQ1GNiQIaIAB8K15niWgr+jcPYaUWEKslnRR+fuZWP4KtYTuSxTO77L5gt6PvQg80ruioi1GOLTcYRXxvmofMfpxEqhrbhKwd9dvAROK1cb8RwBf9NT94H5KtWsLK+ln2aR3nx+unTCd0nlRy08WJrY5H48P+N89ihW3WwoYspeHbIC8r7x6Hbx66P96MvhDAXdg/8fVDBV8RBSPJt2XwKsDjJm7BCcdSRWECMY6KHFBGcRyV9jfedF2K4AQ9ErKZmL8SR9XQaqauSKrwCeg+uRX/p6V8p3zSBwcO6ggHxHJG6vlx1eb1ovozy+Gg/3Xm2sNC3/2WRTqcZf5g6z/sd/HmZ9SA33O53JQaKCHnj6szG1DiMYLlqw5eThdCAn1GlQARF6zYHcCWEry8XXa8XXS5nyoW61Ma4bTyWPtE+9M7iqEVonCfibNY8caZk5yvar1qIzwmbn8+nLqcxbny5jMMPnxjpy+bRCczGaYBXQ6+i0zl0uvosTScAYuOokj93HOydBZpzEZfExii/IPXC+4yewzhItIsIZSlSUPAT2AJ50xlZTuB2Otm+D72zyH9//+i2mZHDeA3INs2TpFD3n9uG/yz4Duf3XXUbsP+sGfvO84DugybaT+h/BrPuCxg1JM3Uj+PMleBvX+iX2GKTsaSZIkKErtyPyx7bYmCJCE3TSJHO8CroE5GdgCm5b8vQ6+dPmvC3GV4vL2d9+jRTRn3+fNLLyyxFU2UGfr3O+NXM9aEGQ2Pw+spmO4zfeHl7A9fj2NGt6ARGD/zJ+Hgu4FzQoHEcmwbGkhOb3Sd4XvHTKxuSbruQ528fD+KMBZeVl4QKKA4OYDPRr3nSysu0ykuJt+93vX2/aSeGGwayjNW7A9hvHCcV5k7uHxEKFu7+af1xLMgeetwPBS9djEniG19++aIvnz/rFf3d5oQvnHhBcjqfWMCclbwU9Z/Hc6yu6w3BDp3Z9BvIZ547+aXy/Vaxya6V3N4LsQI05CX1vLKy6dSQO6PIdhnpm1nko7WqjTHO1xdekLwQQ7aF/c2YRvCE4s0Uod8Z+exnjqkHsbuQ5zxWvFxPTz1er4pI4u+sF2LxfLHtRpkOUDlU1bCriLdKfgnmF02bAj2fuAX2/6T+QurTi16g90oRTuOxzIQQBztP+OgsCR80YQmSSf2JHPCMf+tjv3ZsOKfNxMnHx42Y2fmzIgEAABAASURBVLovedyZ8L2MdG/yr7SRL1Y2r1w10f4rLyE2Eq/j1r6CRyrx3Wke4X/CFjNn5EC+hhz+LY07L+j88uFBbr9crnr9dEGuWY/lLtvCtjFvtzemTTv8/cn+5+gebLaQeJXk7QlblTLSf6IKH6ri2nwnFebQ9jvTCbrb31cGkAmfveLbJ9sKOR1rDdu5qCWIlZ57HuTcBy9iD+Z6M3nFcfXll1d9+fLaeTx13rR1/Td8dyVGbozPVjZVcqTdGb9uXa9xnLD5Fds97eZ8798mpDX2lewnd14oWM6D+YQwqv1xJmbt8+fLScZDHBP56UQMTIzF63bjpbZfNu66vg66voD9WeAemuamgY2amTnTybGNHs5vmKJvTlo/y2/MjVMWaQBX+/E8z3AatWPzypxoJ36c+y336XTW9XJRREO/AINDd7Bq9ldi5u3tpjc2P995keVyZ8Pt0+tVjuXPxDOE+yf4Dr6s+0qcHfUgVlfi8oH8E/5z1mk+qZSiSFE36vX1Ao6TJtZkdOeDf0DjTryJHCQ2wJg26f39oe/koe/fjA80sZNj0/qXLIYXu1DPnGjlme3pTTzL7g3CjbwQEYpM5Y9ywhb2C78McFGb0L/hu+/IJtodyFOp44QvLcxdSkm9kjeuLy9s9F4ocy8n5gAnXtZeyAGtGyDdCatLZ/A1/llMMzQO2BTeL2D4gv4zcem8vOCjxo6O/RMhcJl0YtwFMuSpqm0DPyHfKPvMzMBbiuUe9cH86fu3u27MoT549/D+1vT+/ZDnVJ5buf5G/sQt8e8mj83TNEFv7LafZul0rbq8hM5XlwGeoQMD2GcW5jUzfvTlywvtBY0F+25dVn8lAlfm0l958fHHH9/0xpj9xgtVY2vb+c84b2uBpjSxWZ1sltvnLsSC5fB85sXYXs+apgGSFexJAiGdGSdqwx7E9gweZ2N9nfDbE+0a8gyyfebpzFjyQnt8DYyN3YlxeSK21HNPBbszOo1SC5mvfcWlOpCo6zExz5rBtscLftyod767sUnPVFI35qvv7ws0pMv1pM+fz/Kc1y83L5ezCsb+IE6cA4XvfLzf5d9SdlmYn83IdiW2ry9FJ8+jzkWzC3FtoisvHB4weiw3fSUvu99O7rrQ70zcJ/Tt3x+M5QvrkI+Pd7n9/fahG+Xt7Tt0J3AYNU2jBtYSp/OgcRwkj0XRNIPLg/WAZfvAVh/Ms0JJ+0kbuXVlbeizccuUAFniebhwP7BxHGyS3plnSpPuHgvwwW9fb/rj97cuR8XJSgm6Ng2T4F+6/QWNibcoxr81yTa6Xl44X8DxBTxfNYOL9b/jdxvzj4XznXnziD5X/MRjjcs8T+SVwrx57XwezIn8g29uu+0bct3lOcwH80LnlRlfOF9ShKFOnl+AjfU7ga3zk7CXyD2Pe2M+2fTtjwV9bvgXuYE1gEL6zLjx5ZcL5yvj9qQR3cT6Q2qKlE/6/vYg9ugHxl1G+y1+jFP70xtFBHZzHC297uvXr9w/iK3Hc+wBJxr2j7FsgGWbLOvKOLHoHVvf17tikBZ8Zmc+ZF9+wPNnHnR+PzE+zvCf51ERyIgOUsi5agFX/6CC24+8RDkh44z/O2fav+6MBQmDldjdeZnw6dNVn/D3l1ePh1XzPOgE7ZF53wtzzTP9x/EkY1qI8dM5secLGE165oV3vb+9Kfj3BRzdZ8QvX8iHJ/gGMe4XQedL6PXzQElK0eungRfOg66MixfixuOn8YgIfI0XNsSVOAK6jZeI+zpjP+n71wf2X1TiTFzOYLvSHnwZCzMDuQpYLwpedonYgITEXPZ6nfUrL9tChVzZwEqKSP08Ip5XjkeXf/fvZ/0v/1efqaRNHXQhf0xg4y6WE9MRyx+dw05cLOwT3ZH5Rt63vy6MmXKeWZpWZIsiJfOeBvYV2ca5qTD+35hXY3Z9fCzosrBOPrp8K/0f0EIANehIIdmXwVNBbEAjotFn7768YHfH3dzzwE1NNG9NC2sElzu0FuSjWh1rJLceD/o97lW8TyQPQgu+EzFVsLWYLyz0fxCDzsdMmeUDmGUsPn16USlFEcXVFHwQWYFDzr/2X7UBQWaZp1BBPw5E46rpcimUGZvBGz6iUQR0pI6FFbGc5rMSJ7WvZ7AJzwUvF5qDQyXWpJ0x6/XTRc/54IsERhJo8BHHPM+ayDnOdcbP9vzy5aRffr3qy5crcfjQ5nks7SGlhLjLyBpV5JGNOfaGTbf+g6kSaV3ORfWY5GfWm66wDUVNWBf9wQv2//h/uel//H9+1dF27d5XcC5jXu0mFZyt375tjCvf9PXbV9W66voygc2JvH8mH2z6wIY39rDu5AM9AdTzqEJMCV0dr9fLpffZ+1hf4XdQVgVrlcac453x5XfGod8Z21sE6GCD66Az4/D5cgKfE+QP4uqGHI1riqoyA5ku5Mhrj7PGGOx8MGFe5435PEKr0U7wn3XivrDvEfZZ2npN2GWQj+ovrWCd+I8LYPU+p7MUhq5JmYldPuvkeXLP7wN+EbLPwqxf2yf8Q9EP5pmr54Y8mJiDXpn3hFLHIXxjg1ftewkDNMVcVI4nnsOFvDdREl1lMfj6l49lKMSuS5YBrBNaW4+tA4wjpOQri3gGntjGc3ceaUT/UkJCpobtnYeMlcDz8Pqe8v6+6u1tJf4aeEv2ux0/W9hns0/Z9Zi2QEMaxkFZkt5VB3wWxtIkV8/k7BOxP04jemCQ3tp6L113j58eH15eL2qs+bdt1Yq/LeQElwe+6DYPfOxgT8LFcwiPUzCTY2Lh2UaeW7GZ5xled1TWHwfFMeq2HqMLQEQEWIgSKqXI8g3jKCrkthHJOD9pAJuIpu2HLOazEx/GrtlGKrSPjrXl8fi1My5mDkpoSCkfVSsIb/rjj6b/63946OtX5kTnE4+bGvsV5oFIWslvK3mEkMMkia8PyBfUIwN4G3vLlJkK/wuppGQfn5B/RzBjUHFf06OZhH+bfpaiEVtgFlmsUkLZG6gfAb3MQJ9+28+2r3FsCNTphVSKoCP2pcZnfz+IpoDewFw68UVI0b89CfEdIf3MaWjMOm1lfchzPqWkCn0z1Y8d+wIh/qNeHAZ07/QW4mcFn+SOxg0BijJS+bM3MPvDw/6JCEWk4kfplXw1UGgoVSkKicfyEREIAz3OwQMLaydyafSpFJ+fBRv1+4o4VdzRA6FB386MbtTxCSki/qXoeW2HNJ3erz9XPxIjWKfnM57WRpIgS/gpRCHvK7kdpKQsqi1UK9LyHJEUplGop+WBju2HgUo8dSsRSgn35Yt++lFMOyIUtGsgfxA8Lo1zBPU2boZ6ZwhESccfy3dpJwt0nIDCdNzIgWpahYAIs+JBxYsrMu1kvoDWgcAu1c8qCtDOH9iBKzpxk9zw4er5se6DM09v3lSGokSWXjLk58G5Qlsc7uumsFAmmHIDe1mmUopMK7hLHpYS3QeewbSB/d7lMI2IVKB8RKEuKGLwqiT6J02FBIleTAc1CRTJ16VIplGKaTyvfR/6u+OHXPUIkQNVmVBEBPLRh7N94kBwY9XpUBcRna6pWF3z9PNnHITsi9W4hpCrQPdgAbMjc+VZyP/k79CfR4BdRCiTBJTFT3UQlbWKI+jXZFl6gbbp0xwQRNJMDSQa36MO7YQedOQmIsCi9MKtfEQEfJI6fIlKPqJKCU6lPNseMHa99au+5iKQMWkzFGTkXH+ESEloZZFtmpFK2jX6GDequZd8No+fRQYNmiJO3O744e++f/IFK55b306vX6vLiYk61M18QiIUIQc+Es+j675js52JdmNARVx0DZ6Z8pNuSMgUsryW1QPODt6QVKYUlH5d7BeNvrSP4Jza0K2aPjrs2GJkhTgME3zFwLGRaHcI8AnJeIWaRCnQ8nklqe4s+A/iEhJKGEXQys0wm2nTQcE/xJCL7112BhwnZBSWMXVdA5BQkaBRAaN6FunBktLvXecCbeOJ+ApkaVDekOXA9+ksy2P8gwVSgZw4jGpGQjq6fQfyUWai6yFM0uu8wPNAV4rbWI8GrUMHA7fbuN5nyEkhHfjNxsDbWlVw37+4CIVKDlIkbZ7PjmpaoMY5qHcRh+3lcmPC0tDD9BtfB37U0NU0Kpj7BS+PVYiPUooUIeBS5V/jehhTBZ2KZaeMXFMt/9b1xiZJwNP6GoeGfUw/S2ocPbmVCteX85lJ1qSTNxlOJ+Jx6M8TnEwLEirkS3ETklyPRlrZqLUtvCgfkI/HcgxVcNmxcynlTzqQAhMwRyf7s+/3Y2MDZGVCtzMhWsgxm+5MeoFABb2c4xcWFjsTPNOs+FtEwXaC96aIxIZFG5PLA39sBqaFWhU5FiNxLYUiQknblYneygTTOJh/RCBTyJtnFfs0ZGv0iaB9DoK17Ks7ujRoD2WU9ZQSGVKBzya+31qFTmUj+NZ5V0AxDi9sxEJKwYQqU2psEsKGviKXSgV8gvzBXefTsI/bTTP4s9kxgkFEsGg6a2bBLvi+f9y1A9AnFqt+qTGNMwu2B/03Hd1fw57ReUSBMjQr/SoyCt2ai5psQ/Ny9bevi1CRPtTTqaAnasllwK6tJc+hEhDs1MGWDSXLL44d/O3Llq+B04GdnB8SAtbB9hYYHEzUjFVtAosGJc7ot9Lfk/fGrKCBUSiQr2DXTY3GA4sOmsnlANsD/Vd8LyLlZwM4DfjnAJ61oUMJmZ9YoJT+AwSAD7cDf3PbMxNpSLA4xvfYqPALRIGLi2XeefG8sCiGiPzSuJFPvNCdpkmWwcXXl8sFjELGspTUhM0SiAr4zRNjjNmq8e/QzILGOi5sQOwGW8KmE30GFWIW0Rn3s9Pb8NOdXG4MbzdyMW0DWuZr/dPXFKrpM6nEJOcktweebkcp1cBidZ6ioel7ATvPk+YLm2PUORoXJg0Jdon8pu/CIymwDXZSP8iFYHeYSb9v8NiJ241GwfmQ9RKd7PvBObPAv2LDXYkfuAjiJ3Bw7qGjhrFoxLbDIPxr53FoJgeJmHh/u7NJf1OgR2RTYtMHG5wdF2z/uG/EZyOOCovn6DHgBZ9tbJ/bebF1p822r6ospi5syGc5kOeQ7d1qoW/TQd7AQNoYR/qilY3iA/+d2VixnPMpNU7CTiObAJNOp0GzN8LZtLKcxtg0rP+DzacV36n4UhRpxYYfvHw0i9qqZP/mJStcwUZgeCgz0bHowCHvbGY6R1GlcZQK2MzwO/MCp9K3EhvXy0kDeE7zqP5CuyAcpA94ff/+nfwJ3vDemDtUJjgLmyvrvsAbCrWqgONBvSJ1MM42mJ1epKBPRCBLyMf9viJTRY5B7jPQj6YdM8tprP/4+p1F/kPzPGtiRdl67B9Ky8eGxQGO9hmfK9f2DdO+EDcvr6/dZxo+qlbxhdSMb0QEfA9ik01T/6R8bRqGBPszOW51d+iDWSR+typjVMlBEeRr4urGG6SGHBEh56QdXIyxcdjI/QcbUTvtNvzefxJy9S4guWz0Dxd1kiVBAAAQAElEQVTgKTu4ff2jqpHz7vAPbFBG6MPjwEZAyLOAX/AyZ8RG0jSHTmzmTMS8nzvmhA8kMngTSanu38m5waO1yndqmM5gULXgI1kKG9ef0HNWFuEbDT6C9qQmaWEz0XZbWcyu5IeA1kT8lKGg566FON+IC5djr/RpGsHN40sFj40+t9smvwip+EutTQc4mI5/+6axkVaZaw70GQbJG1vKDToL/l+RqzAOjTrhj8PIc2JUPLVMWRAmgrumyFBSTpcDvxj1wYubnfy+kzs2BlTzqPix+Uw9nybxu7HA35En5Be/Lh/vN+6rxLhRLE8U8Agd+NEHO8zWayaX7dC17ju62Nce4PT125ucazc2YUopcpmJ51Ki280bFAsvptz+Qi6cZoH3rp3xaUT5oZfQRJw3iTgR/aSXF3byRNtDyFKFGalPlQQQ6g/8435jLMWHAqNHhNQ/RZkU6kRZ8cOV8eXghUVEqIB5pv48qGKz8o5M8CA+JgT0D6kclg+bZ0EmcLAN3XaaRxnPETF8P+AT0zSA/6BpKpqnk8YBP8InLQ+9u138AnpizHp9PWscB7lvIkhFjwKTUhK5UwPja6NvsGFc8aXGC4Rjt8CDFFKC6ziO0BiRGXBCYBLyMU0jvjOB3Yvm+YL9Qjv4bGDgIrwms4A9tibmxmHWsYd8RIQiwpecm0oRvpidnoiggxz/YAPZts9M/HOWWzeeKRL7YD0+sEC2SRGhxn1EaHeMVEijV8ao0Nj98IPNyx1/hRy8pBMvJvfjTr8G/9CArRwD0zSokBsqc4z39++w2NB9VTJWiTtCgP7Ji6ET7TZtyLoflefBmD1owI72z43cvKCD/RxpwAY6xEcF3wfjSeYIOfMdlKXA48C3V334Ba8KcvG42yS7DmFdmA8Mw9TlTQSxPva5nTF8Jx9ubHoezBVF/9AEgRHWhZK9jOg4oFtw6/4HMXbsu5pzxrHL99a9lEQe9fJgM7XR2+NV0DGUmsDI4+7rqzEI4ugA94P2FV8omuaB8SS0LTNx/5Dbfv7yiTx4oR0vxbIo8LltKfSRduQYx0HjOKvhKwl/9TyUwqTkkCrxgmYoBRm5xg9aH/vpu2/a0blSnWAk8oqfuVx5YTcjy4kN54oSC2uylXma8W+Muwfrjw9emN+IbduslKbwP5ial9C1SeThje8m5ya3Mc353Hi8o2viFbv62MkcfiUf1+4PyI6NhmFQg/nj8aEB/IXswlkbvZqCy5Bzv7i+k8dRR405TLc3Nnz7/tDGhm/GIMQCr4Oe24+y6N/845cug23necKBHyik19cXsNr04GW+55amH+jz++9/4GMP+UXegS/+8ft32ScPcsMHL9Xfvr/TPeFTmQPc5Zf0DT8sYH/Hb9/ePnQHx525xobfRQRj1CrjtzFO1Vrpi3bo6GtxHqcRWQ4ueUYMfIDT47Gr1Yl+B/6zCaj07esH5QHfBzKEAn9byecbfr1gt/f3d3V/ZEx7e/+mytmYDuTFannA3no8fUlK/Ohvf/0rtEMTY9Lnz5/0+jnht8t+4j6FNvbXBF85blL0o+RAv1nRJsrItetE7CW23uW5Zj2g1apa2ynGa5d/ICY0q2JD2xI48E+cM9RluN9WdHgoWXuQ/nV9nXmp9wKPQxtjnPKObAf3RdvdeTfhWXpZIUhaU+BDv/3TX7XyYuwf//GqgzjSUehzqGCPATDLKM3MuZNBPcqgP76u4j2/vn8b9cfvqfdvg7b1RcvjpL/+dRNTTK5T277LLrQQU3uFtopiHOR50OVFWsmhTEmwZwGDwgvZQStyLtjTvvPXf/4Ner8pMsnnZ85NJ+T4xLxwRBZpQHcpAkAkNaBp+Nf9fdAYv6iun6A58qLpTt7ehYuBZajhRy8vF3JE0cvrqF9+mXS+Vvm3c2fmLufLCZkattn0139+F+kMPiHPd7JIL7ykHIbs/vXxtnH+gOYhv+j6t//2s64vA3hUfYDP3/5p0T//01c5t0JBHvvrXlWyYcNBX778ovM8ScSMY92x14jIUoqc/x+PO/J/yPnZ8/W//tOuv/7nqrfvS9flcW/69nsj7orGaYfPXb//dkPvgtyj7MO4s5J8VnLSAG4RUpCf/AMw5vECFpmDIoXcu/5f/+M3Xtx+0z/957v8A1jf/tg6zbdvD3CUbsxFhzLhI4Met4ZshwqY/vop9Jd/CF1fB/33//FDHzxrUUQoo17Dh0Y0O1TboRW9vvPS13qO+NSYRTv+kth6Zh7WlDr2Qj6orJF2eY3dc4Ceh/3A8pISNfLivjEvdf9K/t/WXY7blwsxF6EK13EesJHkGPrrb195PlOPMRU68xJ4nB+amOfsdljGjQabjfn/OBbqB/pRQxwWcBo812GNVmv0MWochbQDY9PQfxjw86dZL5TLtenzlxH6KTFGJFgk8lyvL+gqBfcz/ny+FEXZNZ93ff6l6Je/jLq8Ng3I4/FR/UAG9jC/f2+yTUUs1SoZr+D5jk8xldXtJnzgUOPZC3Y9MzeZL/Rh3Hj7Jv3tnzdy4qZwpzj09euNWF2E+eQq+99GXBqLK+vhV+LD1w1MRMJYlhX6e28vtDad5s4wjB95aJik0zk0jA35miKitz+Qf2f8OZi7kX7wtYN4OJCn4q8U/GphXLB+LGHoJ/AdVaDXWGfsBPCNvb8d/5lZOybzjw17eZ6zso+5IJtliYBfFX5ZVYmrgZz+5fOr5vFEXkR/1g1ec5znky4kolIG5Du0Q9/6RxQNw6wGrrc78ff9o8tZa6JP0rYh850YvOvj/cF9aCfHNfBxfPm8YYzA7AFGHht8XTFYM1XPR2KnHzo/HvS1nAkejWtRr36UMnb57ZNJfJQcFBH4rbQwju3HKmVIMevrt6L/w39901//ukvmyxxHxNLAWDVNgwp9S47QxzdaU0j40aEVOutStWFzSFObep655FOG1ASNjNJjoIErZOW48NlzGJrxaZSDtkWlFK4belAUssrOQagPf1GOXmpt6CcdnN2MlhpGYfPUgO+LHCmOwgNfHmC8MmBs7MN0vA+haigilOAwEJfrtsg+4XvL4RJFCmQ6aL8Dj9ejQEBEiveLteNAC2hk+utfFzpGpHxE+Pv/szRQMdHj2LWbS29iQNAdZwUJRYQSTWCh5LqBSi+WRM8j4skgImhvnvEE3aQobl8yNZRBI0hlSRWceyALukSEfEQE1IViuw4Sg4H+We+zSwRt+Rj753Oow+NZzQMaRYQOdKtQexYp4F8y0aVw82ynH8fPu+Aigq//b/WuQ+dGqS4VOQniinfwMVS99GueRUTHIsJ4SAlvuU6hcFWIKwpn4xoRigi5XSkEa4iAsWKiPilBUT8i1XkhBjj/vG7YcNfeZWr6wa63//ll2Wnd+/6s87kC5kZAHX3SHirYu6KI6YsjAnm4aWDKrSIsS/azxLWkiJD1aLTb8aWDUqGrkHgk893Ing4Abp6fTs/2a10P2MtdMFt/jvacQ40BS0rZVyYm0k966kcppdf7mUsm9uWJeRsLF8uUpShLqpAYCmeadLmamT0ZuQr+f3fTa5CcKtTiggqYR4QiKRGuUAK2absU/Dp5Zj0OMFzB1TL04GdGYWwsm9tGxLMvZFqVrH+jY0Qih7otFyb9KxuvA3JPc9E8DUr69Xb5FEkcEaGSRQXbQQ5arSdJ80N8MOSbB3xDu/K89iQmDuvmnzq0D/T2VBgzmivC3zTik/2y9rqIfiOayvq40ES9lmeMKUZWqNMTVpRUUiKC2N6RbesyzPOkmcXpwIQlkV+mQJuIICmPlFkmtDCyLiRQX+vHsYHngw2GgwSrH+3nmfYIWmnYyGGMRRomUTwImRTZ1GBDI9JfTQlmflLJgyt8NpL1n/5LE2OxY5yNCRpkex5LeJiM9Y4I2Ad0GGwAeKWdN+I25N2duUFgRL9pHHVioj7Ng8ap9GLeMcCdkaJBZwMwYyqOEV+fKSN9I0IlEz7quB20O9C7tcAfiuwfPO7PLWNEaGJgGUZoI1OjiKOUolBKPN/JsZbVzxoTJdyVAXV3d3gVJQRDoinffOTC1wJGKxMX+yDU5ZLgMY4DfaL7xAFexs06FOR3CA8MyOM8SvDmSwc5wjIk+BfwMA5RJBX8v0sR3IjBrqn3ZyN7BEPzso02Yks04aPKSL0xefHmhs+2Te/MV2YiV3aMhi5jSnS03sFZ6I7pkTvVmCx7YvHghYWLfIDdwYRsZLya0CEi5OuRWOdSC/ZemcR1vrQdwT2CNuOE/06a51lDGZCx9Zje0ds/hCTaFNMoMMH+3lxpCI64Goh3n2mi8DOXSK7zSaP7laBZ6ewPtJkILvguIsiYDvhVsmBK+nrCM59CExu/My8Oa1th31RK6nQeNVPPZa9LbBkB7vDYydkNoCJCnGSzcGmGooncNpF/42XU8icGTRHRn3Eh4f9P3Rr9K3TcM9T/0a5STaPuDw8mlrgO+osFSIBdUWVzgVUbTSq+v+nGywv3wfXhQefkEToO4D45P3JvWRtfDTwDf//85aLT6aQzC5feV10UJtuHaq3cPT8ZKfuIfbPSd0evJmRGh0Y+cVnt/9gcM8pHqBgWGYsBX0/kCOxnGgv56bEuLAZXnkuBbNM0asA49peVDWN3PlC6IZhledJfVeEneG/4+Qo/44Wbs/DZKYe2tcqir8Rx4EcDdp3PhcUBmw7RtDHRfix33Vm0mlZI3Xe8+bfAdxwH7D5IbBh6vrQw1viZ9bjwYu7l9YJoTbXjKDZtNspDG30/Ph7YZui8LLPjARfXMI7YqOrOS7aFjasVuVfGr41cpR/H47Eg0032iQSPeZ4084JsY+GqkCZojBQvlrGuVnKN46uyWDaJCBoh2TQNPGvQqjIduuDP4olArblpL5afrK8PNp4+PjZsji746k68ZAnk3SmbzLtwP2A//1T9wqQ8iQXzsX6Z0/+bsT/7kWTZ0v2wb9ngHkNmVe19uvtSgMRnieD//049iKQECaIAESIkgYAkgvd299m7qjIzInwy0++zyDrdTV4B8gwLdzdbtua1bMqsUmMxZXkNHPiVPm3fqZeKOvljY1FC6ODP1p2E+hQRyuAqLP5Wxi3LnrHZ12+zJg7Zjv6QWFw5TjO+Yx4CGx4NftFdA0nBtxyrlUXkSgw82LRdOTju5C9xdeKksSEoS09wLOi+96zgR8A8kPnBoemz/RAs6efbO7L7OVRK1TSddDpdlFJSzkhUKFW6vpw04V+FHOwcUpmLGE+pUp66et6guqL7Xdu+0DcN/Aohf6A34S8zOrGuXdeob9DJ+PIySqBPj5kbeXzD5y9naE5VMzHr/Ol4goD8l0/2oZW4cl2HsiiBfhVdzq2O6ISAKSeVWlUnGI0kQWNsTr2/DTwCBtVSTwu2f/nbL7bEqJO6Tvimiw+GTffxOEYcPN8f4/lB3jKe0au7a6Cvkyox5rqANioF26E0ngtxtMr8RoQSjd5gmaYZkoxD2KuBsFMW7ObNqESynAAAEABJREFUdVEXEYOf8xk4NnOC2BXFYwQdFdFHTBrfwVqg4GNn9Gj+b2z0i/YeWV/HXxN2bL/q9nhXB0fKkthcacTZRt+F+D0YGCt+Jy7zPeMf1qVttDK/WbBBQ/ed/Gsc3vCCZVnmO/QahrherrAW1AU27+jrPkrOoVomRZJyzooQJXQ+n3W5ntET7+AVl1XaW9eKT9/ZTPG6tRAn8zyplKKFPLuSl3PK0BofNjavev3yiow7eW8F98CiIGaFLnuDoO/EiqiNyPAX0GjyX1Yv2NnxpVZBOFGKGrABwwne9XlV+1elDWGdGwI8JVcFOs3AVTYFnE8iNfjYoNE1zTN8wyu6e6LJss1erhdNU5FxnhivpnpWmF9xoSDj52l8TswlrStRP8YiFG+f2Uk+7mvaOQmemw7qvClkP3BufpCf9VQHuABCFRFUgKtrpwl9pR0/qdjDOk6yHxT8yXnTfoE1JSD7KGI90RT8CJ1GBHIE+p8k9BAR8uW4fhArDzbMLpcLOIsCnzNN+/RGbvSmMarUNFedGYccr445xDMKLfR1/w4dCS6w48a8xyQiiatrwxdu5MfEe8FPCny31vUcZ6mEZ0G3kuvpwCcoyADMwjho333WiD7kR7dS0YgN0RdNqTfpnY00+53j1LQCf53JjSfWNBW/yBig5KxfvHXG9IZwDTqu6/jT6vFxDXUOMHqv6siVUiFfFtkXvn57Hf0f8LXg5zO+Y5pmycUwCTpSKIIiXzAXXYHP2eYL44XH0N6Fzit4Z+h0fH1n/Lz9zS8DBY45j/kk9tEY4tIJlLaD6RuHlJSADXx94MemGzmbaYwss/Br43k8GOcZFw2/ktenWqAb8s9ETn55PcPLJPuC85/7Hei4tQO4DFxFDxMwBXqdEjoTF6VmeF709vGuD4ppmdfM+Or1pG2bkL0Se4FNZF3gh6hbDX85GFMX9Hlnni8laAU5aSG3nvTbt6/67bevsj/arvb1B3OWlfmWx7ZOfEzY+Poyo99QhPkMnZxnz5MiQvaFG/nv54+fjIfreJf9pjVyyzb0btyCp5xCvy73CwXwT53vzO2W4e87ci5o9V/6F/Ley+tVLy8niZZIQk8ZWXhAJoGnI3DB/zvO6vXMwliiz8t0FuaHYVjI3e4f+MIH/UPGHQGE9Sah610J5hr8GydVfAKJpADG9ss5K4Cx30+skxSSRavYqtSC3kUsdUWEUg7utieck7x28lNECOIK7PaV+fqZdUnKTZLrA78tEs+hBFjo+/efozzwvXk+oYcXZXgwn7ChoFuYAYln7IPfnCjmz+OXnxfsKufXyMAYf4JOJu+c9PXr14Gzo9v3jzfZ9xFfPWW6JNkHZtZNHvsW5q6hgC/JuK1n8+W/8PXayGy42zRBg9gK5non8vdMSTAaEUJ4PlkRIfNv2X3AEvkQYqG/Y9hB8NN7Vy11vGf8QFhiYSw2TR7lK0FwJS9aThfXuVgesZ7xM6TUibUbJzAN4Tr+oqHfDL3Qz583ff+TwkGr4tOvyE8RpgiG6DrNFV0kBXHmuHXutU/UWpUQ5MC+zg3zNBNTrCmg8fFxwxcO2S8m/CMimMvvxMZB4Y5Newc/fHbmtJU8HcRKQvbE/fVaGd8P/W/+87/TlfnZjYP7Dv/mYcbXKjifdlg0OIVfQgn/Zq5JnrJXdWgOEqKRcidX+Zdj7/cDuEO9hzyfvrF++vH+U++3d/38OMAHFyBYmHs/mCNo6Ev4xybreYafmTmr7SpwyAfo+NhEmJ5Yn9k3lkfXN/K6CwjV+Xrgiw9w8jhY9jhgO5uPzrriNF80n0K//V3Wb3+R5uuu+XLIh1aON+fFgI75Sdjeue3BoXRvSUK+UqWX14St8pArsN00F5p2ip4XupWL3xiLhK1790si/7z7Ydj0NM86w4vz7c4egX3HjfbToL99u5CLBd3GAVpjHXO0VceeFBHIF/LPdw7yHh9Fjxt8tLP+/GvD3z7048f78O2OvUueNLPmMRvWh3GGnldEhx/QuRGM4gDp4KDuftug1dSayLWNmNw1TVnTCfqQ2uCHJh0ItxKPy5r1X/9Xb7oRx3/+uKmxbhK0G2uqibn26TJzCHfHxg9s1RUR+P1J83ziOUv4gHX+eKzjX7Gr8wSOXR5DJsaEjTEtIjSfTvLh28LYszC/3sZ8x/oP/H8lzqtymeA9MR+YVOushox9FKmD434Taxf8cNhngn5SDLt3VXK9c8pEXrEd31nn3Fj33m8HnQsFXtGR4X/+vDNni6E/w4Jk6Ohs/4X/lIA33h7EglTAPbEGTOSjM/OyEOjwSxmG58fw3wU0WRHPPiLP9RHDTQc6F2NnMK88c3g9dHXf9Lg3xt4VG63orOmDvYUb6/THvYtzTAWHqBq/lIwM4IIq1PxBR4O3ghxdztGPBeXgf56H7KxhDtb4vXe6wAV5SAr5GlU8dHX0HRTLJ2hpzFk9ngWgDJtq+Oy6ZC2PhI1CHZmPo+NXCzwf+GlTg7U765L390XGXfD9Wgv6nDRj/5mxTEl657D4/X3THZsU7OwS2Na0UiRFFPpnGBEXfCPv5XKCv/T53oGhgGwmH9Rp4j2wTdaMzS6stbyGzSlTl1QZbzJBaZ+ozIUErQ7OBLoD/Xgd4DHC8Tv0hD7c1iUl+HHxHM7zhFoFvpDXMqDUNGdNxFTKUqgp0Hukg/uhAq1MQwYwpQ5Ak4DxWFjJjRM68bjZ6GM7/zf/xz/17/+HQy096A/tJGIhI0OR6Vmfx76j7ybbxLzavtvIPaYJB4dGX3FBFn0kFfYrUgrJH0qpAh+vATet42/mrUMrKUFTXMbtsrHPxTJCi+fnHjPIE4H+FPDA80rjunY0JqNX0D/AC2YktV90+KUcO3vYT+aMd8cPvQ7wWGWapRRVKxdM7p8Juwrf1m/BjxxezlMuuPsglnJSRCiBIOn/52VuXJ4AwI8HM9HRoh3VFahABao5/Qsqmp/KMQAlUKKJiU6dIphNIDTzbgPk33waCFwiYjBqGgbgFVp5OFdEUGUF2gBZOWXqXSdoW8kugPB5QhkOQ9GvtzZgGkb8ZAeOnlTMZ2HB19EWYPIExP0j0ZcCuvGJCBlWXIZziYjBbwR3YDsoXRRSRIwiLuPk9vkxdqEaeCITdGQ33kgh8RFXztCOPHg0PlcPfjJ14BUFUjKcC10YAA4lhWhSSllD12E6QqY2ioPAvBzOeHSKiAEPC7QD26j8/CTuhjV/5sHy7jj5QSJo8L3jmIfxwEipBZp04ANKf1P8CXjMtCVJMT4dZBGhsL7ExbvrXBr4bCPj9Tuohw4axHfoOYh83wjuwceAP7Btl2Ey+kk5QTMhf1IEMoHEbb+K8bpeXL773XQ7vlGYCDrxldLB0Sj6Gx7D5pTBGQpslaHT4Mk6hUnqpUR9hAYvQ3fg7PhVThU8RdZTHrGTh1+XnJVSEs7Ap4/nlDKDHzIhs3nLKY36jI9a5oPBpHd3aZClT0iQhX5gw8YAs48BxjZ1UooIpRy0a1xh4PH0/DKuwSsdrKOg2u/WtcsxdPyJF7oQ1cxAknJS+Af8ETyBN8ErT3r6XgJTkulFZInJ4fAf64xiuooARmok5oWJs+km8OScVWuGTtGJAWCeZ96r3CauFOClb0T4Dd2FViZHGd06OVqOnSSMq8r8rvitJ/gAaifBut2HojllBqlJNVVY6W4WqBmoQtOceG5yXsIUCn4KNkhJqsW2nDRNMzAht9tWG3Qsw2ba+GjKSdNcgZE2YuZAxzVnnelXUoW3hM0kDwzuk+An5axsOaaknLsyG+apSEFyz1OBi4DPhlhdBwIuHHjsrFZAPwYQ3wv85VwVkYFp2tgItfwLg5DpuM/KYNTwz4gnPh6ZWB1sQOw6sLntk3OSZQ7B6hjEFp6EvMCBi64aMLUC58lIV0TIPzAIn+axsUBa6eOuSQ3EDYUlFGn9VfRTJvrS/GBRSpNSyuCr9BeTKPPTeY4xuO5sxoACGlJFTwU8INWODhYm1Ae6X5ksN+BySDkVZeA8GNtGGj0tc6gh9I6dbDPjXNjw8OLQk7MbGzLWmcuBnr04ek6ON/TZKRqX+XX/BX2sLKDXbYGXHT02KCVFJFlmA+/gWYE7MJLvO7QzdrWOPTk6MZn2oUrOszQWFQk1JvknD51gf/SrkNyn2M4lKyVpZhPxzEQp5+xm5ZR1ms+qXhSwiRVhX4Nv9CMF7Qkc+HGRKgumir9NlMoBU+Hdvuf6YIOlMzH3ZK1UyeQbQrsE3E1TVULRKSXw8Mw9xE8kibu4HtjjT/+fbkzWG7JP06QI+KRU4rziPzOLIy8UX9nkO8hx6/DZhk/uevu5srmwjPuBXQlh9JPUgLPuzdOo4yFR5rnodLZPNeA6cOIumddSE1zvaiww7RMNv97IHbZRShk/0zj0c50XFysTOjoQE6IcCngOy+g7MiKpkt+VNM8VnVd0HugilNFLYSFkO6WABdixH4lcmLHbNOfB01SLTuS5WivvMxucJxXaxUXKgNemHQHtlx9svtxY1ZnfbqdlfDmIV+c73yMSvaSIrH3oKrRxyPjB5vOdhe5OnBy83z7uwl2Vi3Txb8G+nPTly1nnedaMX23of8c/befDfaARCk3YCezw1LHNCu5dCxsRC7HjduvqweJuJ6d3dHuD3w2f+/mDw+XbLi/WOjyfL7Psbwl+FzZGHmw+3D5WcsX2tJeETiqbEGfKSZP9EtvNtq3jpLJoPgR9viDqjd3b7UP2m05f26TzYB35HhjAsu/IxPAD7zubB29AynN0ecPuzgbvMXyqI2mT/ePOQu3BBpNlMM7r5UU5Z+iuSlnyguXExt7Ly6QvXyd4nXW5TMoJ3sixC3IFvtGJ5wN7rEuD7vvQw4OF9rr08ZeP7Hczh5NSVIWkB4evC8U+4Th+fZ2EayNpH7jP0DixsK7E6okF4+U643tFJVfaJ53PZ/xQ6DCju4zvhpZHjP/XyroWC+vIdzWUYx3V4nzblWB8mooCH40I4qHjuEHssVimbsd33t9X3h96Jy7ZE6Y9qdJnPodyaXLuKCxKLt54g88X/GsmtwS0ANMXfA1XB06apgxvK2UTLq4+clWG70lS6M6qfsW3SDmSEnrX0N2ff3zoHZ9+fOw62Gw/yCsHCDbGgBz0ZyMGU6vzYx/++u0LOGdw8MH/RL3AfwDkze4G3dbEZtLP8Us6sCrrxXXWTSXPHcTBStB8ZyPq7e2hO4dG5ilUZZ/6IKYWb9YAcxwHdQcxuI9i/goxfbleho6dW+xrjxErzN3heWGj74Y8D2Q42ASayQ+2rf1g4TBnHeOj/V0jP3T5XvRyvRIzB76/qrcu8z3NBX+86EQenE7SRPy4eIOAdEXPoCT0uTHfbHp5ubJJelVKoTOH+pY7ItTQ60J8m1c66HI9gStB4/gb7pUDI8f5+9td728f+ni/0y60m0e5joPy0IZe7G/26UyOafBqG/5kc4n0ImFf6w+yWpaHHNPr9t7dtEMAABAASURBVECPu1znTf7X11dNOE8kcIc041A5w2dv8J5US0U3ZdA/QGqfONjYyTnreSX6T5rJc7WWUUVX8CeFkr59+4YeLsrEgW3qf5aUIVv+f+/efm7jt/g/3nZ9vB/ErUZZl6SdTcH7rbNB1fXjz4f+/ONOGw4F1gXb2SadfNiw6wHiBRuPfEdOtq9FxFOfszSTT2Zsn7I0TZMKvJvHFUbcF1BFhAJbdfwYNSpU0FPTly+vquhHXM4BJ3Kli3+p5u3nmxb87c7cpkG0Gymx0Cl+Z3pC+425yyor8IM472xgeUPwnY2ohji3j4X4u0Nb6LDqy9eLLi9ViY2+Hz9/wM1D15esK/mqYhvYgP+iiIyfHcTMqgcyNzaaA54jSRMyV4o4ZL3iy/bB3rtySvry5duw14Mc7A1KhTEK+kmJ9oSSLpeLrCfHcpeUctLKmP7zx4dubJ7d4N2H9C53NhE3chhgigidz1fgQ/a1v/71p1Z8NKWqO4feLqt1Tt4Wktk3e2/ExE7u+Tn6uM72tS/vjHMe97w+Lfi3i+nQVY1+httI9MZpP0jM78skTdjbsAvzpIMNcFLSmPcabuelEYOm39HJypjyYBN03xK+eKDLhhwJ+dExOf2dw4e3tzd4+1DDYMYRkeB3pW4jv32olgkfR270V2rWCweDiWfngEqe9vh1Jm/nrBFL9qcEjnk+4+dBjG+UhTHgLuvS8e7x0e2vr180E1uZXJdzshuZdUXKg6btZJ08sOdP/PH79x/47aEMsQsbkub1l48fbAKnHCrE9I1Dm3/+5++647uFSYtzQaYtsYm4H6t27G1eXBoBwcdqNyl46ErIlyKjE/EcikhSSBkbTMhs/zudE7qojGVdHsfEBnSnJOLsfL7o5eULvBRFhE6ns1YOAPaRYw70PyvlUGccsWwfHz/lA6HMXkJhDsjQBO/HsGtEwu/O4Lgowh4boz+DrubppIBeZ1vQvvVgTOjEyl/+7lWvX88j/7qPfamg4/PV/HToSg82wR/kGuEnlvfLlxd4fkXGLNvkYPyqU1FmzdHxKetoJ9Sdr5zf2lHoGrJMDRw5ZaUoGjYLDRy1zMB0VfzGfhHCxsh8x57mZ/hSzvr+5w8tzJ2ZBmqzzzLX+cEaIKdJOVXVMoH3NPQpLtBr3w892Aew/kyfanTRlcFXStWGjS1fRFZEkn3XNuuxiCFLZTpk/ffesD16Zb4iTfr5fdWxFXwkKeibs3Gtag045Bzw5OZpKrqezyrgTpJ8SPbbt7+gwxdZFw2YnJOKC/zUmlWZf5UKj8x7EjnwyvheK7TQtfcYQslmRdaK7c76/bffdGJuklIaOFMqcrlcLvI4WetJCK2ML71+uei3318pV50uIdOhERm7Us56YSx8JXZfXs8y7Bfgv/12hc4EjaJpLirkIfNzvpyx3wTehJ63MV+ICN6LpEAXHZtU+l7IFe/ayHvff/zQjcNX/yKD8EdUpQdzsYXScJ6G78sXqn4wT962RTux2NG/GFMioHUc+OWD3POhCzxcX066vs66vszwfIbHrPv9gzFnUUO/1stUqzK+7TgvheeUZdsf4FqZ6/34vujjfcemVR5zva75+f6nzi+hf/fvvuhyDk1T0zR3vTL3PF12/Wf/2T/o+mVTRa9ndBLw6NALBbpoStwP8vdhu7GPszIOTOSxudZhv4q+7x8fjOkPZesN+B0drbfEYR/5i4OLTP7N5KMcYg55J9f+qdvdB6EdLXXRjfe7fEjc0Y2y9PvvL/oLNs7E/D/+h7v+8d+/6R//8Q/k3ZT8F5MczhHdSrQX4jaKsMEhGB6/KPxgfXHzPJT1xVTPwGHjlFTIOStrjffxl4ArOXaXx8edGBOHErUG/v0iESMzA3DHuHfWPw/GFikUyFOIp4xfk5L0d//wIvPjvjfWdB+s1ZzfKnp2DOQ8MUc6hj3OxJD/VR5xFWzXsJvJHsemuU4jxmpNUnTZpy+sna6UAk8z8+y//3dXzSeJoU839gxurAF2EuiK3z0odFROSRmbbMwPPeba7xp0wmhDIrSJE3EFskiAU4J302zQbWPe8vJ6ghZxAj8vLxdipGqasiYOrAtz5gsq+vZ3swqx1CO0bFn/5X910w/y3YO50bZP0MrEW9Xvf3mFRteJg9taq2opuvD8u/8C+nJWYMOFObx1vRIrj/VD+2F/asRG1WX4KncO8X7//Sv56sAPpG1N6KHhe02NA+usPHSIiYgB6eb/dojDxA/m0bJjRFJKGTlOuhEnN+aqzvEr81Tj6ownHf8v7C1eWIeXkuV4bS2I1UNMvcf89a///MYh+208z/WC7UIRohzyFcizkuNvHMAynGhbxJygwbfIi9K332ZdXzN22LUSt/sayNKhsXDfoGksFHB2/A+WlMs6SoW3r9/m8VfGmBmgwtjZtROfM3Niy5ejqh9ZP37emI/coLvqwrzlej3p69cztOuwxQS8WKM1/wsEu+S+r68XeX267yv57g3+FnVyHK3Qn/CDM/wFtm0UUQ76JRVsGiEd7BN4nuexbWIMsH9RDRxYGrbCP3Yc2HKJK6WKv4ZyoGslhYpwad2Jt9V7AKyxGnYRbV1cEDmYdzZ0Vuh7gsYJf5zmQqMUqYAjIXOTelDR1PlZWFesrEFRpyJCF3zJ+DbmnUCpkBc6crrdvIWyBM0Gz434qcTBiX3EK/n5zDh1xn/neaJf1Ym4vjJHE/QySe5yPaMT+kMg5azOj8C1mD73nJJqzeR563rWlRivUwIE/2FPEVWi6655KppPk6xT/6tG37//xGfSyE8v16/gmHXg9w3/3PvB8zf99//PRf/8TzxDm2rtHZ0fdzmnTODLpWLTDix8EaewohQ0o5Pj2LWwb35jTtJQnz4vzx2dS323fgBHvlCH5s5ExmNi+zXmjT4Q5244Ibv7dHTjsSpEg0LJ+oWmOEjv8PjsoXGZj952qSEH9vH4sxMnNc2ackLn9E5ZAfMBrh1/Wkikga4jF6woQZYvbiC2/g7GruhdGT8LWhJfYRzA9wiliKQwwkSL/v+7wI0SGqUrRSgiRkc7zM6gmTJMftZ1JgYuO86UqTeD7h+mC0xOGAQGB4Lx1Qfe7jrQ5pT+DQ2DdCuOIoVySkMxKQHMu3FrXH4fD3/7ik+aRg0RWAH6+fkbjFlMSeCVgp8+gDUu2HW3UVwR4BOVDRldzEK4gdLwpB3j2PgHd8hQ+/wYZ0TQFULi/qwGbydhNN5ilAjfJfMjnt0Ppv3hNUZJOSsgHKCKkAwb9C44fGXgqgRcYaKQDOMG2iDE58mR+cRdqH02WlzEof1ZS8P4FOjUUsezYfwQ4DSWiCTTlp44qB6d8WP5Mu2UDBNKNGaSRcQT1jL5iWrs/ISJiE9MoDExyo6zj4J/2ZcayN33wK86un7KIUUENJLM6zylkUwKA1ro19UUSao1D79xgmjgigiZR3F1NBxmiOdEfUQo5zyK+eeVgaczSd3QUx98T5PAWcemhhOe7b5jd3G5r/Wk4IWP+zsBb0wqN+Q5GDzcHolGgEz/+RS8SRGhf31FPN8jAnqNcgy/6RgOVQ3QSmKfmHRExGjbWCyZZqRQNh0IWpaU0r/BDzgyScFPCrdJjVgzbic767zzbr2Pd0kJnBFJxlVKQQ8FnYQiQtNc0DNAIR0kS+eHA1s2GG3gsd069uNVgAAoRYQKvE/4L2qXrwMd0R1eBB3JOqWbm/6lINOvF/PW0If5sRwdAuZ5XQ8GgnXwl1Ie4IZzm0LKKTFZSX4UklOkSEKmTKmUrEI8RYgrmLh0bSRZXEYRrgz016jbKCt+spPPD7V/xawfA53NLCg8MczgyzmUoC0Zh6RuPBr8GO2OztZ9QYe7IkmJ/on76BdBBw0alsO0fN8YpA6U5uY04J/ydkZIF3E3Ly7rug69uK91hboGvpHTTRu9Gdcg9CQ3Hv1lXVv1KZKCUoqwe0ZXdejZ+FY2RzZo+BkFuduz0HHQ5K0w4S/EZZ0KNsjUdB3EUG/jkQnfPvQZERIfcblv8FIyEyhyQQRvFPvZjs/s+L1leLCYabzb5NNsO1bY6Nhof+IEl3HknIce7mMBuw0Y81xLVUTINoqUNMGjY2qH5g6PK7GMmpA50zaNMk913AsKMQ8bcDmnQa+h4J3Y7/ioPi/TsS9FhIz3YMLHo6zXBE2Dhb8ovkfE8I8MzxVatVblHEqUSs5z3qu1DL4jicnlnYnOoh1GIa8D3lds4rwAkBI+Akr8O33KUeCfAo6Cj0pNmfsrCyPLZP/amOXfOYC8UTwp8m/7LWw6Ge+B74kr5QTuBAkWFI9NC5PhiYR5Op+YkJ7J0XXwsnHIuFIqcpxOs2biwxteD+DvLPq8GbQyOT7YFO1Mjm3P7jiBxq+P/38dk+3wGmwgzxyEz3MB18QEckI/ST6YOZhzliLqq85jgntWY2K3sKDchq8f8NspQm+rHmyU79hvmjKyQC0ovz7dcEn20w4/KSWJxWyjImUx0b3Ki0Ajs65duoTvoVFiMCKh80DnafCX6WRadSrov8qkdhhemEgv8Ld40Wi/6V0RwUHfSTlBUxrvjgnrcXns6HVHvvPAb5zNsaSkWs46TbNeOYwZvLEgEvj4AJtUsLlE/LFIX6HnEvLV1JmkdmQTFTUXZMuyDk+s0k33NmJnHzGcsz79rQlWRxFXg5BlERsVCXkL41VhsRFBB/iTslLCQOgTcLlvhx8xcQ7uCV9NSdSHvn//rpyTPIl/sOAZcpo/fKBxT9EBpDfPHXwuIaSjunfX88InIsDnB+nMhq7lkQLb37HVNsrKxLyjxILzVPid5jxsdGLB4oWmF+3ekO3w2dBTRAgU8nUfMXJAuGhG9wtx8kBXKYqa7amkzgbMyCscSmBydEBPo4gkPvA16UG/+33Xg81gIeOEfxNO8CHNg58s19W5ynxO06yMvhr+7UOGmfp5nqEpFoxJCzF5ZjN/ZpNDn5dtIeLHr7WA1weHEw+uiCAmFux6qOO/qJDaJ++Nd5qhmzRNVREhH8T3Mcc6eH+WygLWOkrkqkyxr7vknOTYcW7ygYA3rDA3tHbmWwubBQ/ys8dUwBSayqyILOtNrSDPDm8PNh7eBg+B3IlyZ1PMiznhV+7pfNx707hCivBXB88xaOhfXbSIhlEzoQNvzja62j4dfzJ/jQr7mtk34DxP2KIyZm2ynZ86z7L+hc1OtJ9ZUBu2945Mi7xp7rxpXHcOOB7kHMfTzqZEsECesFuEuQnYCaVI0Jj0xANDMGJcLrVW2k6ayaP2Y+N9kEdN2yhmFvLPuNdTdoV8mdcTvjHhUEFdp/jjtg7fvttn7+TjnflF9ZjNmCA2ES3jmVw6zU/atT5tszPevL3d4C7gaVbJYIaJgH8pJIpl7sTMDG3HmGup1on8vTBGma+OD52Q54WchbrRgdDbgR83ni0/vfigTt67Ukqyby3o0Tx0OBDXyljtHFzIOYaxvuxvruu0+9Mb0Ebkl5E6gz1+AAAQAElEQVQ/hL4zPn3GP3bwl3HQntLEcxZ7CNh5hxdxBcU+yR3/aMSEiOuOf9oGLpYtwnaEz0iMgydkvTBXDHzmoH+XN0Ptb5ahkGteX8+6XE9K6K+DN+HXQqYUSTKP9mcL0Dt8dPh64ucBHznDe9WvK2Ag2DDzP0tq3TZyVae/uw9dDRxtgAffx9FG/jM9w1mHdw5PH+h2ZW7XG7D0sU5P5MITdprxA/M/cUdU2Dgo5ksD18p4Zj+biAW3W4ZOjiqeA5YMVT74fVg2fKPjf54PNmwj+K8VecwwzzcOou8cJJdcNVGfc5b9xrGa0ZNliMjY0DksaWGceDAnXOCh2z5swHXGogcxYrylFtknFsZb10XE6LsyN3jqq5NrkFnGrE+5/H7IF6pQKZMy46NlOqGTgr9ZRlCpGxR6ho144jgzH6rYuTHm2hd35n9Wq+c5C3w24A82vjIy2vYuE7ndxTZ7YIsbcelDgJSzPPfJOSl/6jICOh0tgtT4LUfHf9znPsamfeRZx7XncTcOYkRcn9kUPo24LirwhzqVkoY/OYd0fHHlUI8wxa4LMbmqeHwsFZhJtoHHU9ttZ8PWJjOOg+c3Dn1dL67e4YaSUsFfL8TDLKFf+0kEvEuyXWyfmfyUqPvVlyZdrsxpzlXW89M/759zvQ6WILY6Y+YKf00b/IqYdC45ny/K2ElAmQfhZz7wqPbDOusJM4MXCGhGhCKy5umkiZJ4tq3Pp6tSJAWlg0PRJfGOss7k+i9sQn/hkC4lYhz6K3Ndt0shX8/vxGNowe9OI0dPo9U68PgQvSilxGHST2J81c4B21NWj4uLplrpDw7gdtY+mFdGcCIeF3z+PvzjoYgnteED6LzhkDtxvG8JvFkdm8q8ExehkMeEGX46CD0/se0EjTApZN3J8TvrmdaJC56feuzKyQBNJ3zbPNyJOf/ixYLsM3OOG+PciuPYh+0jM/5sG8/zCX1nWVaYkS+zbF58tyyeH/jdbTknfflyxVYXdFDknDFNRcJ/Bc+Dn+BVvqgf892qFJn5iXW3uQHZHb9IiRw5ZXBNIw9syEZ38PINA29vb7DVh50W+LetzidoM/+yTew/4kopybo5jt1sUMMH3H4xj+YPjOSqBb/cwEk7H+tkxQfcBvscYHyl1nwdvB7w0VUYexv58mAikh3v7HediNOZMbTWAryU8bUOTKSml1f7a2EetSNno3S9vb1z4MHYbFcdPeAM23fWVxHJL5rmipybImLsNb28XIEMihirfvH8CwFx1hqyPJDlkJ5g3AM9HPrBXB0pJKQQfvOUv/G2Y4d3YHalnOmWKO6cRgx///4GrzellCkJubLOpxdgJnU29OW/aORw/3lP+vbbizT++m+TaVTy0YlxZp6b/tP/1W8c9nVt7a+K1GW/jAiZnw5Pz7mh5Wly3J6I3dHMGDRsBqT9b0Yv375dsM1Z9rXWGmMCWJp4D+HCmuaiwvyokPsrZfDAWAAKZNYolqmUgly8e84NK7cb/HGAtpEnNuYrlqHjN45/Kbn7KJBkvntXdo4n3xjGnAtYA5jvg32PhYM5/8Xe4yaR6tW2E/mwQrCoj/FP5M+nz8znBF+HjOvPP970/Y+HDsad4EDbOHvHl/8WV7veP96w9yLrxuufy7UaTIpEXaCfDB2NYr9+MMau60afx/Cn3psIE/xxHXfHZESiww4P3PjM2M65aSDBRsHB+m+/fdXldecgvyvyg/KmE/7/9E9pZa12MMYQHqKLRL4HlYIvj5ELOehoh6x723meioL5RsInLox5dcq0JTV0ubIeIzWpskYqHLwRIvrOYep/8V/80PePd7WEH9JXww/hPXCC2KCErvhOqMD6WckVzrmekz5Y+9EEzWA8WrHHLvvUhF/N5OtE7PJRAt2DNd/COs1l5bAKldE1K/iZcbRSKnAZfQW2amOcM40+9kqCuOrE0Q2YoJ+0IvvPH+9645C4WznwXsknjgdh/QTR19ev8tqhMfez/Q8OV7c1a0MXqIScAGR/FmPth6AT7C0U/fy+gHtnrrzBCw2mmhadToX3Bwe0D/hZZHmEP5t/yxHAWWYNnrpOjOejEDOP8dvFOzEJjVqRvKjhux66EwpOmd7jE8rMkTpG2uG9g4uUqBO2m8nPhQ7HfohllT7eyV/gmKaiynh/MA8+jp1DyrNIQ9g/M8+fNJFbjQdx1VuXZU1RqK8KaHo+lVOSfW4hZlcO7nbmbxO+ciKegtj58mXWl6+zLpcKbjqhZ0XHJlIk+U0L87yf2OTBXC4GiBuwa6Md4r13uTqTUxI5PXiL8Le4gpLgoaH7n3p7+6GP+7uOY5N9b2LOZN9b8SU/X69XXa5eczTdPm76+RN/ePsAB8SG/x7K5KwgJ3Vy38xabCKfJctJ/G74UEoZe5zlOR4dGQ9W2ccLygvFaPvCnMf0hayD79yU8qGARkaGxD24z9jmcp2HHQr57CBwd+xkvABrxCF07ySwwEmsC2FbEWf7ctL/47/tHAL/FCpCjw9sM2HzqlKlnMCCP3RuCZ6Nf5oqMAV6BfRJB7li4eAdssjQKauabQ1C51C6qlgfyN8JwE79KLYcMrhdCvkK6CXktN/Mp6ycizIyWQcpdejOlCzEcG9o7cTOTldz2OX+GRtXmJ/mRF8JskKtKjnRHrI+Gsw2zEVH+e7YdIG1oYdwAzxlE+I5kgaOoC54SUFDxHilQ6gTDKOg2I6X997kYsaFkM+6gzqYpF8yVyA2QTNwOOB46Sib3ApcDMYA4Q4ui9u7XxUB3RA1BBR1ndIoEa7sKIc7kBFwzd0fmmUYG+aAwPPdLVKDAeNwL6NwLZh9U/DThix60qM2AWTUxuGgpgoj0AP2UpYsWmLQCHQi5KE78tC/Ce0gF3CuME0XSEjGSSkYOySau1rv4nE8m2bGijmS8CWDf5ZEOzihhRjgF/2Cuk4RMCamcbkdNStSpl4YNEa9UJNlCYVSChnuVzmYBIgrQrIjRoQ6jdYZTqAIOiv0S87A8bPhIdsJjI1JvUBODFP7/HRg/AQqbnnwAbjBGNhBxQsklFLlJQGDjOiOB7nP0Bkv1g+oJcjLDXrCNuvchffshE7frgHEd1ZEVkaXkRI0kn5dEaGCcjsVzV/cd+Q/rDSeK232W9Nv1JvHoQdQuA4Q8EmgGbK47iDQ3P8w/CGuLjQo1zccw6hhA7oZ2Y9nPYg7/OeUVWuhD2ogkXasGyjShSZ8bn22WT5wNZAN3ZoBWswrxOApybTMK9VynTH63TwOOD0v2B3wKSd1fsynW4Iv0INHigjZ9ubPOLbPZNvhoZQyZNlB1LsU9qdRn+WkJK7VC0Y2Ad1OM/ikhA4jaKQM+Xh3+44PrQxuB/pL2fYJZeyQ0Uui4PZwaQUM5WrK6ItXVMVg27SR+PdPHwTQYo9i3LAlxmzB6mcdxAHqNEYEfGEpni3jgfAJJiNZvkm+84XNNAYvGzwC3hAI1keMdvpY7935EIcClcEkhTzwb/D1/O1e03JtV06JreakBEySlMAZ3GELkTr0mgI9oA55nQ6YWyn0gTcpyXKZFpUy7zbPwkR+dQfbJKSBFx8D+l9Q0GF3buSOCw48PGKboKDXkBTBJ3gPWWl/sxX+KTikUtaf6aac//bcYerJk/nM4BAiNeVsDvA02o0R8vj1TnsoEiUo6MR+lcHHm0aJJMP6nyS9MzHpRo7CMvGeUhVhogTkzsYb6hfgajw4PiIGBloFjq4MD1QpQSenLMZZ2oDpGvzvOInp49qKCOy9M/CutCEt77lkFQZc3oZdI0LGczqdVGrWL5qT/RXFpiRohSqbYnV6tnf4N1yKrPhst24zRGNIklXw7YYfKaRCfYbXeZ6ZENRB47C/4RiQEPsOT2ugQ/kC/8LGwEE8MT/QqHbIICNojBJdHPgXFcAfA08nNp7v1s2vYl4b+ABThQ9vziyOUSauZs8FFpEjKAncMWzqPnUqihD8MYHG5glGpnlSxrYNxkvBdo4AgAq4Uw6lnNErcwdJDaNPUwE+aWfS7T4Ngiv0vXDxAuXJe4P3hl6kWme9vk768mUCF/Ymf4B+6CAiqYJvx8bewGzwIDwzoOvfEtyYBJdaNRUWDejk8fGQfS4pNIMXUCaNu9b7CRmbLiz6vfDwZE2OiWgKHMpadBx2eDV+DesEWKQduy0s0qxH16zYCTFl3AfJyQs+63wll7m/+Tz6qjKjB3jvtgV8u75DZOQdckujb0NHHT07IFC1Ura8yDPVIXfJWSklZeRNEfhAaGMhsmPLwZykiEBXSeYtR8IPhexCJ6HCu33qQDdSGlJZb45J/zZlRncBTAKHFw/+bffHxx27dKEaUc1kG59QlfGMdxZvVzadvCgXGCd4dV/zWbDdPE/4f6ZvknW0bw2+u9xuOr5HhKwWi+4Fx42DvJXFFWpSZ5MK9eh6/e1pu3XFrxr4pJyCe1LOSdNcwQmfJkPu0LCnVGro4N1yNjNAsumWn3xaEjYBRyPOGjqciM+KjYQc3sycwcn+Ajmkyzb3WCj6R4SO1thk2fT2c+eO/+4ydhZJk8RCmy9gOnyfBn8NH8B0Ol8SPp6U8k77XevObg0bHfbBXAzPohT/FQpZkdX+tRIvDRk6Mu1jM3jR/Y5vs8kyNmTh5bCSQtrxKfeDRWhNMqrhLylr20J9/yZf4QUfCqcLr7v2vgxYMRdOkZVTIga/KKNbBXoFyvqY8WOa5NIZ0Lc1aWdD2T51EBuwCQ9NXngfbCi1HT9jg2LQ3rLiSEaHP1ZKwSdnibqGDaI3fX254JldNVedpixMofOcnWWUECpSVip1lK+/f1P1xgh+a4acD5qDEd0Ja/if7DuODRRdDuWGDIEsI46QK0dWsLEY+EIoUHlI0dHbCXQhb6Ydu7BXARvtRtIlw+zoe4fnAi+Wu+FTFd8vNQMPXnidppMO6teVTTAQpZRkHnPO6LrIC/OIgJZplvGb761t8HHIfQP+yhivMjBZUlJQxPWL/oHOLatxp8AW8GU2G7aZ6qQPDs38yzAf73d8eFFKWQFeUMBbG7Z6MCZ///GmL99e9IVY/vp6oW3TzjzkcH5hXFajB4ebnQOBziFVRIAryZtoM3HjvGnZVvJhCo0r8V2gldCvi46ugK95CuSbQHlI+L5lSOimTvhDrZrnCdxBEfx19LFr3RZ0t8lx9MFGxkG82tQzfSJJLg3n632T9VHKhL8f2q33HDzTt3VlAmKCRqnBYfwNfE3mu+MzuJ9SQj9gGH7EPUJscBTGpBN8Fdl/MJ9K7Wy2T5SilLuK/2pmTnIMRxTei3JOEv4krsr8odTCE9yhjztjyANddexZ4CmlosDLjd/4lsdBbrmpt6pSZkUC0rgonf4RaeQA2NOKfXZ0e/fBy4N8jR7EFTTmdIKFJz8zsXJik63io8VCDJgA/7O9MNkw/4mNGvPg+348aBeyhBI2OhinVsY25+epTponNpfwC2+qNOJ4ZcNoW1ct+NSyGDk+ZwAAEABJREFULkP/BR+eJuSLJLAIDeggT2EO9X7wzicOtb6PfsfR5BLoo0LDh5MJ+Q9kfHDAtYC/S8Ac6q3JOlNIAX/zNGvCHydyt8f2jJ3cF9IyXcA0TZVxbCI3n5WwVUAnpYKMVTN9T6dZM3oy3pwLeIu6EeDYndIkFeTZ4Kepq/cuzx+zdYpt7JuADP5SBrYUaF10Pl1U8AP1pJ3c4bGw1KJivQOXIhRK5J2DzbqVPFI0zeYrNBEzFZ8t9eA5gXvD7o8xlkKePnflnHQ+s1HnTb/LVR6TE3inWpVTEujFTXLkMdfwZp/Q/7Zt4DvAJd1vDwUQ/sU/JJN1MLOhW833GNeaEjo7n6+yn5v2iB/6ROQh152xyfLZvhuTW9MdciCn8VnOWrNCSdsY57sKPDY6dIKwYdMD/uzzhrP9Xb/ZZ2irwL6+mn5TRJO0w/9DR1uQr6GXVR9vjK3kr5kNzetLAibUwe+/tpBiwGA6NeYXN+aJbz9vbFqv4Dho7chxMO5v2piv2E47+WZjTQZ5Cb75UkRX4DtCn8Z1Yj45k7tWYmBFrtvtXSlEjrxg/+vQr+cN8oWf2PdLKbIO/cszj8ciUT+j76/k4i5+uuCxYfMK3AE/G3nroQ7fpVRdrpN2ctyXL6+yno1jIa/E4AviinHwWNH35XIiX73IdhN0GrYHu6RQzlUpB2Nfxoeq9n1BRws6ueno3zXNhyKC95X6XZ0f47SdnjJ1Zfxvt416k2XLKWv86zX41EGsJCuDfht7CgW5xdUpl+tZhbmieTmQpdP/ILk71hs2i8i6vpx1uZz1YC5ECkIPXWxLSH0Cw0HhgyKDPCJ8IpQ0T2cOpl45dLQcC3qUMrmo4MuVvJJTUo6K73TdyZ07dmtN9JTwFk3YUr7AJ2yc0U9GRkNs2NcHZ56r/uCAtXLQ/dtf/gJ0UhDfCdjzjE7pF8jTkScGZhHX01M/OavUiiy7HszlrDPLfzBfOpg7WWeWMeFnMIT/NGx5jNxwv23I3/Xx/tBPNvStMxEHvhuPaR3YQtj5GPn0UMbGHR3tzImevpyw5QqHB7q9SvB3mr5phm/robVQThUei1AV+jt0MD/JyNaRKeWsiJDAEMEd3Adxcj5flbP7BLo9gJE6P+/v71oZx51/v355UUX2iKSUMvqQjl3oYlPOfbSZD6PdyCEzefDyelbGjzty+r2UCT9t6vBpX/nx44c2xqZvv53UmAetj6TYfxfsgVO6nk8qKSsiZJ2s6KfMRedrIi6Svn096fWlIn9WTkUFGTLjzpkDyNNLUx75K5SQ/0rc+a8dv36b9eXrRb/99pv+k3/4C/OnK3l3VkcXC3P1D/xK2CBFln0+uG/o6IH/rOSniKQTew9//w+/68qB5LFnDjg+9E//+FN/fr/pj+/v8mFRxnaJ+JlqUaQk8bySt9/JXf5XWO7k3IW4p1EV3y7WzXHgI1Lg4zvjzR9/fejHjwfyTe4u/zLFly8X4DPj7qZ//Pc3/fP/OKPDpN3zekpKRS7/yb/7B12J044yPRa5BIfvibmC08j3vzb99Z8XffwM7fhvmSbVuepCnhZzvPVYYK3LOpSKlnvS+88D2W66oaPbbWW+s6C3Q3XCFr+d9Q//7qzX33ad5gs8V9W568u3qq9fX/DXWZUcshMgN9aLnBfp3//7N919qL4KeTpj4sL7OvDurH3u9033+x0/DmTKKtjT/or7KJF/VuZRf/y56J/+g+jT9P/+/9z0v/svf+rtvmPCSS+Xi769/KYQl22aCnQ2qUsJvRDi8J+0t6aEn95gat93XdFBZClPReGHQ+gYZ8cPfn7/IZHjrueLJtorJaWEnsDBnFLknjbINVPgSZrgNeesIC9EFNknplJUc1LBHq8vs144oC/4ruCl9SaPKZeXjG0WEWkUyELXOC74/Il1KSiVk/FSFPKHVIZMQpdVPzi0RBxl/MtDlZ/tV5380vaNXNopUid3nacrdiv6xmHoy3XWVArruBP8gbcLfUkv5POvrDdKqXKsddYVnbnk7bbrn/4J26H3xrixkZdBr4rvV3xjYj345cvLGKda34dND3LayqH1ynrl433VB/sWG+P1DZs31ni3j52x6E7cH9g+4T8XFez/lZiPQCMHfMOXxtUUxFcjhnPJyjkwcUeVuyIABu6Ar1Co8ZyShu1+++1VBdtYL6idPofqlGmrT97JdxMlJOjP+vrtLKOTL/yp74eO7YGdF5WqQTfQVKbYlOLeHWxgviHfzHx+Yq4qrpncVnkefNO+sOZcfJjOnM08ffv2DVoJyFBOCd1dR97xfN+l4bztaEMJHZ0++epayad34jPoYz34YPn+uAtAJepIMaKrQK6NfPRr3qjPq8OLYayTHfukNEG/yPrxL4ZtjAemO5Ev3CVFwnY/2XNc0cOuDiMRwfumhr8vzMf++//uTN44yF8XpchWi2yHDdsbR8g/n0/YEZSCVWyRKBXdJu3oumPfGbpndJdzIpZXdUmQ00T8zl4DoDLARl0phf5JKRsm5CuR22LoWLJ+CnimGRqGrXn06yGhWXS5KsOP8UyTYSqxFQqMS3qW4cxnZI3nRvB1hTqEbB/73A4grkeO6WKKrHDyol3AiSsohrfOD3q6OVlQ6nkFce8Q/SzWGg29mz0e+ESE+KDYUM6FwMxK5kqffblLMOW+piSh/AbOJ47+iZ9qRTxx+XkQ56tByzCjbrQn4FxGjRp43d7xkA4siPmAn/oDqRr1oKGuq0FL40Xwm5RzVgeuU5/AnZPxpifiz2/38YTVzmj0Cn3Kh0z04wMOsH7KlnMMh6k1yYFkAxi/uCAhjS+Ny7zZuJWgLyQXN9lornc/Axk/2KGBTJ80IqBNY0TwrYHSjwnaelbJYuvzcjdX24lXFsOe9KwE6i++DIbovkkgqgU74ozDjnS2Dlz+Bk8dH/ndRVy+N+uSZ38G33ytTFpcvDDyhM3ymY+dCHcfw9Jt8JtgMqen/oddaExUmo8EX+aBKqtDwY/rIoKqGPasJMt5rpqnMhJoylmRaONuHOKyXnaCeWOSuDkB/e1+EOS7dnzmILHZd1brigQSkeT+ERkMz89BVK0MNCt6dHEis82nedKJhV2KpOEvgP+SgcfxCYUUUvjmLz2vSpDP8zT4n0g0ND8bUHYDmcuvOuMv2CmgM4ri+QO+iBg6squb74bQu+Ui81rnEfgPtnkiF7rvg1fDRYQinu07NrKv3Bm9G0ayjAs68SYyIPA5MVjNmq3zuWiC95zQEfwat0nQjUG0j7JZX+h8Recrk6ed5zoZR/0bjpnBeiIerEvjiAiJz8Crzwv8DZmEgMntn9WIqJ1J0o7NVtP6tI2fD2Sx7LtnBvQrtSjiKWekUMZHCoN3gv3Eu2FNw7FvX0hJOrE5YH1uTBQWFpYLm3K2ve1ieH1esCe/u7/gfcIvp3nWPFVwTJSZAWPCZ2P0+AW/oo/lbzxvDABPn4TLkUsyOWJn4oIZjVYpF3UmK40JtPlZGTCt8wT/kRLqoWcjz1JpGqVYzxOyJvTUhk1QAe+iJE3wV2pRRPCeeZ81m2+K+cdUmoZ9CvUZOdLnABcyuafdJnjNTP4vtBfZV44RT4Jek/XS0X9IQweneQbXs0zzJNOXYsDtGPTx2JlMrvDbGXB32R/FVbBVJUdN+N3TLqGGnI0+Gz7qjeWn3bIi4lkU9EzKGLlgkzpKEa/UCxr65BHVWWHAJ3QJ2tFeiLcJJZjP7Hqc+2iHnEcWFlMuBjRfM5syE5PPjY2RsYggfveRdw6klyICevso4spMBHNK5K06SuJZXOZ4QucnJhd1qqPfim+blnWZ8VvDduy8sCmw4QM7ZWFD9ePjQ/exmWIerbsVjGLzYBnF/Qcz1JpOQiYUj91O2GRi82DleVZKGV/cNPwdv3+wqXpnEfXxftM7m+vrghzExE7czdPMRP40+lhXp3nSmYXq5XIZODM0IgIbJOCqzsiVkSGnhB53eZLX0JV1at5SyvjYpJTzsM2Cnl1v280s9KwXurpK5/OkmRi1XBn4ea7wP+GLV9l2rm/YbOe0aWUiaT1uxFxEluFtZ8fzHZ3BohRZ8izLvsDkSkFVxKDhRTivqItGPuIyfuPw/YDOik5MIyIpwGWwM3qodaZfokfizk08m47AyKfYr6dCbQizopdtlIhQQn8FP6y1yvqd5xm9zkNHcn+IDB6a2HzRaDuhl2muKvSxbh0XB75oOMdRytCXBo37nTh72EcOLbY1GwXv7x/ypgEg0M+D7jSxOIMP83JhQjzh67UW1VLl6/1jZePpwGaiT5d/rIsVnLzojJ2swxP2t93ObETP86QML/MMHjav394WeTGxkbuNs05VB88d3TZyyoafT9TNLGw2dP3A/z1W+SDOZcFXrL+IPDYBvn57ZRF1ZSFwYp5alMmfE3yfzqGZeE1JOp8Tz1UzMWeeE/p+MP49y+MzDhZ1EJvv63XGx0742EkHPD3g4YO482Leh/sbm5diOh9Ys9uHKD6s4axD1v80JxViX8rkgkO2hXVyYg5xJm6CBXqdGhtOs66vlYVggceCCnfgF4pjuuuEDUqZPv1F6hyuNDZ9YRO+Dmx7fG5QbzxvyLEO+h0/sV0Oxk1xzXPFl5JSSlqI88fykMb/lwSgQr1NbHYcbMhkbWtgn8Ym0Yd82e9xUT9KLL6epZFH7tBzf8FLZ0wI+OS+N567Pt52vXMw/vZzBffK86Y7C3CxwLddG0JMU0HuGTkrvAkbXrDRpAe5Z2Yz9cRitrEoXxiTf/y4CVaxI/DUz/NMDsI+XgEJHSOb9VzrpHmesN0ZG2R8oqrWWREhXwnbC9udbYvTGX0sjEUPBT/32w2ZVtkfU1iWQwdzQvvr29sDPRGIn3gigS0k6yeN510K68OVGWyVxqIHvD/9dqcuKYJ2SY6TM/R5lKBVyA+Xy0m1TMo5Y68JPR6yLR0T/qcPf/5Y9eP7Qr24kmzfdzZUXT7I2b9iSvjlnVxuujgVfEAXX+zko4Bx/+VEKPT9+3f5L5zc33zObEKCeHzOxM/EuNhBYFuJvtbFhzcbfz7od9ez342F+YLOKznkRN+EH4iNlgd+tFDuo13a1NE7Q7nUZvTS5PFMn/rotCaeZ9sVv08pdBB7P8c/53tDX/Mo01Q0EV/nS5bSoq+/T4rclPKh19eT/Nd3r2y2XV+uyimjq33EU4rQNw5UTuTNM3nhhA+dTxd9YyNRI343+Nmg2ZHrBt8P9Y448Nx8Dw1WT+eivxXy3AwvicX70e5ymryy8TbPRWd0efUBHPdKTk0pFCnJOaa1VZ1NnMbiyTa6f2xseCw6HDuUER/4vdCJdf/GQZbtaX1FEnhCf7vMmwJ8aBBGGwq2v9pnDLMsTdt2lzf5Kro74XNnNuedmzM5amOsNE8n+Dydz8h21hn9z8h2opwvE+8zsUah/oyP2k9yrsRWxoduFI8lD+Joh+WkUibVacJOM35xkv1IevLsHJvKfc8AABAASURBVBQI4bgZ+kX36kWwrUZ+W8fasmG3NvwoUldmjnzCH1/ZqHt5nXS5TrTt2OiD/LfgX/uQHxXL1+3+oYWcnXPIY8DpnPXyJeMbdRTjORH/KWV4LUo5u9vAsTMWLfDwIE+mCEVgMxht6LZgx8v1gp9dyd1XRQR8H9juQVl0ZwP7nTzhXOF4fTwa+DM8JInc4H/Z5P64oacNWu7bdH2Z4OlXqfryW9Xrl6KKX23MZ5z7HoxVCzl7YR2RSh/y29dtp6meiKVt8PL16zedTs5pD30wvnvMWug7zzN9XC66XM66Xny/6MohsdtcIp4+pHGFHsw172yUf//+E/v+oPypYNz6jfE2fMCmpKAYv+d3N+YGTsU74/fGJtzGvPH9/Y1Y+qnWH8h00devZ+4zupsZs1+G7t7IXy435mdTrcq2xfBpjQvVEwVScuxQs8DXjTwNceqPob/LNQ8d+u4N7pevRV9/m/X125X2k6Y5iIFDD3T/8+e7Ptg4zXnCjl/xzzM+tGG7jdzf8BvfV63bqoW5hnVv3rzZ+k4cvv/80M8f7/jnbhbgN9B5ltgAlJqsD//l68oY9v7GmIUAkWLA2ufXz3VMY1yhSZZnwba32x0eHsMvUso6s3kvfOaMPU+OTcZDz7dP5C3jcd5orBEfjC8NxV+Iywj97XLudL+INOpeX1+H7c/nMz6Z4Lkowoom0XD/YPz4+fMnuvkAvompoC7XohP5biZfvn6x7U7o7BX7vSj4SdhkmqpO+NfMfYa3hKwiZ44C/6bhqsLe2YY/W593YtP3Mc7mpJTS0MOMnF/gcyJ3mLPO4Od5bUIfQzYqO0r7eP8pMY8gVMc49PF+lwZAcOdDzujMCUz7sdx0Jx+s5EHrPKekL68Xffly1eVyJodZDzF88WD+7Pj3vUFHoHu5XvX777/rDG+G7/DUkW9hDbtg4+Agyxvrp2GnWb+uoPMzrmAaPRys8b2GjaCFkihfvnyBh4tySooIiY/Jep2xPA7dOeCFnGRZkmiu6OnARu+0LdwXfPGOb3d15oUilxqvxyNq0GuoYpeJ+R8kiIdXfWMMvL6caEv00afv7/r+11Xf/7zJsfL6tcs2L8TigwMs222aCrEyE78XylkdRnNO8H8irl9EhXwtxMw8T+jrrBM6q9Ok1hpNoYgE/W/joHSaZuaQyygnxpmXl5M8L3l5uYy8dCY/z/jV9x9v8PVB7N51w47m5Xwp5EkRI5lceujxkUUIwd+EvNI//MOLggPiwE4JmmLu8ou/yhrkdMryPYBKKGbmvUxNedo4rOw6XSmXgP+qAyfr/ZAwRKjLuqWLbC6Een7C9aGUQwwTmlkH5ZygkYefVWyQ6JRy0kL+eic3v5GH7sS8uIzr9csM75n2Q9Y11XwSJUOaYhn8Bo4Encp+2oRuc87YcEU/C35wCLPAm/s15j0PZeBrzfI+nXOG213O5yRSAToT/Cb9/T980e+/v5Ibqlb2IvY1Mx5f9Nd/3PWP/+OmGL9kEfQp5IATnDQJv7Y+ggOQjo8KfbtOY3zIEuPD6azRp+mB9nY1FJRilhjzn/nrEOdUyDzpNE/0gQZzO+vDv7QTiSpg+aaPsMkZnumPzhWS53t/+cs3maZhZ9aND8buH9/f9Oefb+hzQzerNuLfY1SKDK1ZJ+YEM2Ps28+FMWrBj3atS5c4LQlltfJTf/y167/7v970k7XMjCAn/LGkTGuGdEPXnTXTIYYVff9joWAHUtGD2BX5yXiu1xd5Liou6z0i0N8Lb1mep7nUMg+9PMiL3j/1nAxGiKurvv32opRCdFOkJLfdOXxbyaX7sVK/6czB7eWa0EXRt9+rvnwr1AV0TyM+E/1QvqwjPR/0vAsebrqxVujIfWZteibnO++/si59JUdCGlihQyyIXoUffv/+zjrkQx7npDRQdTV46VJQgLnfmv744zttIV+4KfGQ5Lv10JtrhR2CAg5eXe//JsS5b32gW/LrSrwcjG8pNYEZnz6G3nMO2X6lJvLGRZfzBT0l2jTy4sa81r7WyD2hgI8++gs5O/ydzyf8cobq83NnruNfDjCokKmzB+uWQJ6Z+QOhxlhhXs/QiactmI/Z1o/7gR6bFuZ7TOl53tHNhs4WZC7YIIlUSAlouiRQowDiR44VSlBjM01z0XxK+vIF/shzETH4tm8u+KfzrovgkS7gO8tz2TPj/5XceeE+kW/il+EM9G9KoIsnTlDDXwbHCbtktd61Mu95oPPRBVANhYTGvIUNDvd5eXnViThz24252DtzuNX7//RbmG9uzP+sh2NPansZa/8ffy76+R2d3MC1hDrj1TL2jYJ4PJF7/oIdX6CGldFLIWdNU0G2CTsXeQ1w4O+y3G1Gt7v+m//9Qz9/dPImItHtfm/aIRxJ46JKCT0E7+bbxQ3W37OIfIdPsr7I+YnD9cNnQnJf7+PYV5xr/Z6T0Fn55EnwnpVyMVpFhFJK417wz4kczav+9XXCEWotmuqEzpEL/gqyOm4c+yu6w3XV7B7J+BP0qhK4D9bDjfyJmWQ+x91woUHXjrIx/7avMM0kV+yyTQHWOABuYG1MPME1mNS4AqAYT+JmxOMFoIgkbv+TEgoD8AU6NiQP+jd1GDOxX3czY7BfxcxGhAKcpuESwbtigPAo1x0NfJ9Fo412Go0bEw2YSDHuzTRhwne3ZazYIewSQT9JEUn/swtm3Op+zPn+Z82uCMPgQcS/PP57gbqzoXagP7f/x0pE6OkAcENfUMCnxmXZRqF/Qz4/W6ZOJgRUEZZJ455T4i6M7nfu6V+KuMxTcDetiszEC3T6oF0KwLShFpnfbiZ4N0I/up/pNQDc5mfD8UqCS0oKftxBOgimX3CuiYhBow29S+4j9C1fJFW58NxoOFDYwWYGoPhIo9aQfeAO3lw69//YZ/AFDvNrGMMarhEAvif4iHjWerK8Q8d93GYfiAh1EnhjQwERsF+iyZikiECGIPiQ9VPPgw7Nxyd+jasD534afcw94Lx0NWxmGScS7S96oJU5oknmJXj7xa+4QA9NaoMXPl1dbjcsr3J/34332Alc9Dcqacgpw0uW3JfiGLF+DdtRsO8RoYiQL9Ny+w6OXzQ69ERzpICPLOM07UZ/43CbQQxXMom7aVwJnLlkmjr+tGPLA784tKNYbzju6L6WCd8BJ76YUkFVoZT0LyWk4P0gflprysDNjKiFe7iNMmxAW5eU6JxJyjv22AnQX6XB67M0+V7KpIiggFzc9dRRRDxxpKwUGiWSFJEVEQr56uRc/KRLkAMmj2L7pUAGQMwTt89PKJSQLXGXjBdsQy8Z8CSuDjJuAsJPwT0itNueyGa5GjaJCPl6fgtZkAdiiCcQDv9xKAVEVhZU3lQx7FNfMfQPODyEch6UqWuDzoFd3GYSzgVB88His/dDAnkCZ0G3bnNX2KLvgV3bGDAOKozTcKZpXIadhq8LmlKAowP3tP8uX8ewLRQQPOcq93cxLePoKDblzIA5g6NoBf7GAtf9Ej5TB340SnLzZC8lGAeXUESjdIptntBpjlDiR62rwUfv3bWq+Ok0FUWEGviH3sA3TbOCH0DleNjWxmRtQ88BPyf6FRV0Qjc1cKlrXPZxJBrPpoEIQgRkS6MuIsBhva3q8OJKw0RkmS+/u1ifLpbxwP53Jkk7/AWNO/69MHHqdDRpIVdOSAfumifVWuX2uxcHwJq/HX96sPFzEB9DT+BxX5cF3J/sy7Dm68vXF01TVgcgImQZKhPnMwvvA1wrE9mVRZ/vO3x1Jskp8qBt+uIqpY73ibhNWeALdJaHekwP1MOPFvB4YteQs2Mz9yvYRTzPtkNYd8EECPylgLOwmcbEkMXFzqbhic2mgJ7BOojNs+VvjJkZPBU5aFbCBxGFe1bKSTmflNNJnbxl3lOSUiRFxCgd+rCkeQp4puAXxuOSwFXhxTYzv+qdSfwDX7F/AQ7STvx0FiILfB7kvIW4PNDVzoTL/SNCDR/o6C4i08mfzkHIHTxNKSXiawPGFEWdNJWn/BEhPqMkHvjAu8a79ehf0unq452e3IO3pmnOLBYyE/gK/g7PH5SFyfrOO7KnGHG9MhschwroxvqMwV9oRyF8BHV5YpqBzymp1IItu379pUydJpUclAJeseG+PmlPRTlV+TdrD3QCIvBMiiRFCDUe4GncuxL9Uas6Qdgo4jIvj09/tXzmx35+MEdyrjuxoVjrGbp16Ks3sZi6qOKLsApuaFAnNh8Cmp48+3eB7CPnc0UvRc7NmEUTvEKSPrvMx47f7/j9TkzlVFhAvuiVhY1hXLwB9WQzFK5Qgo+imYVPIb/JC/zISinr17WxCDJul69fv8g6cL7xL8zkkqFxBl7UJ+WcVIjtQn1C5xmc01RpQxrkf+og8Z7gN5jDFO1baOOANlQ1T1ddxwHThfsFRQCjGP6VELqBw3JbZ8ZtXR/kix25K5tghOLYyMs5g1P0z8rZtDo+dJcXeDs2XdhZc98OolqLas1QkbwhavgHG6H3+wMeseCIsQMdH8opo7Fg4RGaa5VsJxjywjwCjYbhd/g96Nt0udbh04S5SpqQtesHh3/ebHiQ+2yLE5vgM5t1HQX7naFOsKWIhC6zbHMfBDbiFBUQGxP4NTZ2go3aiKxprmxAftWEP5xnyzMpo3tQqsN/RCDjBC8x5DCtTkwf6KJ30W/SX/6CviUFElrPwv9eXk8KJuK390WPG7z/uUK7DNor402KIgF/YJcdn4sIRTyLNz9L7VrYQNi3RH3Svq/Qb+M5pwI/XfavHfs19IipwCfaQ748ruz7ph2lpJTk4rj/4FDKGznO24YTPHTk9EI/GS/PfnfbVGeRksgZwgekC5te03Qa+sgotKH0jg7GHR54BbYhZ4O/g75FOafxvjEO2C/M84kNUVCz2fvBhtmuNw6QH+TRWquCH9OOyBL6yKkoxS8dbLIPmp5xVWx2vV7kzZ6M3xZ8cRsbYcug6bpqH52SSgZzyvjVC/Hxohlbi4tmNogeev94p8APG4OLN5qw0cqm0/v7A5tt4Av4gCcJvR/DFu8cHFnHGRntayfGqgM97NjzdLrqQjyKTXgp6C81lFVQ6OV6ZnPji7zp2dG38JM6AeWN0yZ5A+n2segnh0sH/pHSRE5dNLERdGYT6AC/xxnUo4xcOZmvkP1SXPbRZcwhOm8x6Nyx+8ZmwumcdH0tOl9DU61wFsJF5LwvrvK5XjwcM+Cu6DRn46cRaPPv94zMpm9aLtbv2/tNto2wvqH9bHunKKplUlJWwZ6Z+HK99WyfSTkrp0pf90pyvfl944Dtcd/hLbB7l+lFJLXeqNvUuWf6nuYZXV9UUeLE2HS9XhVQ25g/+C8etm2Vr2CQcJ9SslLKCr/T0Du4uWvwHco5gTvpIMYf9wXf/8DmqxxTjYTkOKKLIjLxXylFBT427HK/r2xGbTqYC3jjhvCUyW/bgQwHY7HxNPLZjpyLNoAe3sBl7FEkxbi+AAAQAElEQVRICZ1HdB5wBPwhl0PzKfCXSdeXE+1FjfzjYj7MU0QM3O6bkMk6KKXKcs5z1YR+bM+jwRfG9iadS0pddcqUQsng3ZWRI1JSokQEdW0UfV4dnduuFd85zSdqQ4bXp+5SnpCpI9vBRvKKL5smYMQBpNFrwFcF+tBqxSBqrUUpJ+rJicSDc+iGPj44hIwQbUG/Y+i4ED/DvjREhCJC1sHC/Dfwr5SypNAOsYQMmfeck3LG5hRxHYx7D8axjfEZUEWkIWNKSS5P24JbCbohmIW3qpysI/RB/x3fMB77ovuE2+hoe56Ya7x+OYkUCb5JziM3NtVNZxSFGrDZACB/MOd5H4dAN6XIWplLPtiAFn4wTVWWF5dVTmn4OCZQRFIe8gQ8dvgrI/ea/sLGbAOoQ8P38/msb9++kfNm+co5NE22OXpPUiNnPci/ppfzE2+tjLnI6Dxy59DvwJED34oIeKgKeEmUwtzhhp3uxMmNQ/tGfFR8qiOX/0ovpSJYYQP7y7BTRHCQ8VXn00Xub37vbBqv8LwwL80pDzvv0Lt9fAjWFJEUlBSF+eRZO3FmnXge/GAuUEqVrw5w6KkPIbvIq4KPZxt2o87z5waPicqaKvOoRiwegi30SSUPB75z2DdaE0M5h0UrNHeFm+kYxM3lctKJQ8kzthYtCzY0zSHTegxZ398/6HfoN3T/5eurMrgHP9g1gWean3xLiTlRgd0++Gnofack5DXujlwNnnd0AsSI1ckTtlbkOULzWsSMIqvbxWWbpgwRcIuS0F9EKCJ0Yvz97fcXeY6xHw8pdnxnIV7fKQ/m1g1dZOZ8MyL1Eacd3YlDF89rOrQyuP0vQtjXZ+SoxHDOWRVbZGJ0ZixsfZP9+oFvma+X6zzGnJl8FIOnrBQZlSRyxorOdpmX6jUZhyAW0SlmPoVC0o0YsW4O8kbHqRr2cQ58f4NvfHBlzEso9mAw2xnD9/Wu//R/+U3X16bEAbB1iAsLFSDvro0cA9rxDip87VBCxlrzqBNz+p0xxPG4czhh+IztJ8bIQB9BHk6RhBSjeMM+sAEgw5aB+5hv82RdmS6q0TTXURLMDLrYF3RK5IOGLV3e3x7wt6J/DV6+/Xbhjp+OeeusFEURoZQExSbjORhzdtafZw6/fChje0iBPTvyNnxxHzpOGZ4pu/VELIFAb+MvJKWFQ6WduoOxIuWm60vBT9BL2SR0uDGH6Pukn3/sev9xY6z7UE4bKOAtsmYONL59m/Tbb1lffyvygex8zsibyT8FeOnpRzM8r7qz53P/6Byufqhw6I5rIHeoH0FMAJq7rq8JvFZmp7P0/rbKh7f7zitV1p3GgqILlQydff12EdNVvXJwWchRniv2Do9KyikBl9EdPg6/81yUyqKfbz+0OnaZc++sq/wLOwfwPeiTZ/0P/8MHdCv9p6HLlbG7ZPTDXtGXrydV9lA85zg46OotBozHdriEXuix3FkrH8TvrEy/Z31SSkmFBH9Ae993eLDdO3J0ZGAcyUn+6/Wd/JiA5aOMoB372cYTY3FORRN+OeG7E7gKMgfzB5eO3Q7GrI6f6fPKwG4DX9Y8n+Trzz//wP67FuL1/f1OXuwqVSrzpjp3tb7K/vH+Riwyz7HPeb5jHk7o0X7VoNFtEEq2s+MZxu26Ok1aid0NOWFflgOwIafvhnNxm7vZFis6JpiG/tSfPnA+l7FWjYCnA59l7Ld8iAicBt75FMyZzirYZsapUiq0Behj3COyIgKZpM6cI6eknCXzjwgq2PJgHHjcN/p0xgDhl5LzpeOCSimkTAxvxNy6HNqJm4153ivza/fdWX95XLTs8UwKEoJhNrnvKHKNiI+TplrhpVNjOcGdpRPr25eXK21FCT4TrYg91iwfzLc9PjcM0enWaX9nHeP3y+tVK/zfmFtSrdNU9cp6hIM/q1MyEhJUwL+4GF7A+aGEHuyLEaEUSQ2lRsTgy/5jE1gewfxK/jQtEXulTBKy2Rd4YN63yrqwrLXM6GkGVxA/mzZyiJRUSkHfosC8fG9gkAK6ppFTUkpZKbJeBu9Soe40J11eJ3357ZW8ligTpYilkv4v/4dNf/xxgPOJTwOjuPAV9JSLlHgbnxBwHX5WbLc/ZYQVxOXZbQf3RtsBnP6GaWNMOCAGOtol+02dpBm+AsS4uLataFsT8dIoBzho+J98TCfnpAKCTMe/FRjM1FEFDvriX9bjrxJRlChS0rAH7iKMHH6XZLygUEjCxPDeyac8K4+7ecfsAQAlaHAPIbl8+U6hzsY9cIADx7bx3fofLcAmDGOjqdOXAsknqPHzFOGHUETw9vxEPJ9DocSz7xGhXxdo0HofArguUihR9K8u080pk3wrxYoJWGhqo/MTMLhFhCKsFl6QtRHlVNEnU+gHjgC3ZbBh3b8RFX4fqMYXfRGP7tDwA+98UiT4xxjA7EzccuY9JUWEEneq4UdMm0SouPTPtsB5XLJ8Ac7N1nTRoJGojAjq/f4s5s84XUbD51cCTU4BzqyUMwFGhSTDW94DD0rw4wBPwNGklERJT36gkyiuR+uKJOVawFPlflIMnsRVGGSmCb3loM1FAz5SSMAFfRNtAYGIUERQbbm5DS3o31zWsysigOPBt453hxHxbnv4vf8roRuCrSuJhkHTz25ziQiNH+4psjJRH+YrQEQd33xCEc/Ci2BzFD//KjknZfSYaIwI/CQraPSixXQ6jrBDe7zjT6K11ixfHri8IeBn93cxPF1cJUSTRel+A2nQ1zjdPupcT3HdkI0GWJA7uX2IQ4XxRtCbCr5p7ti7jTvdFeFad+vq6GvgglfXJtpKqZoYHKapIN+zZBJziuTuTAKOgcMDAd1HXU5JbjeundxwoIPDd/yr0LdOCZ+BQjzp7rRvn0lsyIwAHgSsI0+a7ZeuNz79uugL4fHW4Hcn6W4MOAeDmnUCZtq6LL9tlHOC/6yU82c32rIGnzkl5ZRGvWX4Vbr9kIFwyJtitOvzgkWVWpQHPtoUzxYaTB9w3tsoVA12GkZdWYRs8Mr4oB1ChjA8gIoIBvI67OB3l9GXB5polxJ8mqYSlaOECpO1MuJtAqZrY4RZ2aAs1E/zhP1mBh/fJ3TAwMPitUE7pQwSDX/wA6gVPEQkRYTSUwj9umyDhQ1Q9v4YrNHOIewfsq0QTW4HLYPZIQ/uDzb7b2z2JybpuaaBxjB++HXHdIP+PvyjgXe0KhMnExO5iQnONNehZ+upQyjnQOYMf4LPPorwf29kFPoJu6WUJIUiQr8uP/VB2H2kbBAaTXvbVyafC7zvA3eB386CwOPbxkRNIXQ4q46JszTQUieuzijqx4iApyfSHZ/eGRsHOUnhn9GewVGBC0lSQhbLY3jTSplKPh15uCkhx0Hc+KDrjn93Kjt28eTWk0aa5T6gxs6JMg0ZHG85J81Mqmcm3zOTXE/Ca620N0UEmPRJZTyOrwC3HxYWyA9s5/zpZ9eJLoX+45mXlPLAP0FD4wpkS6pTxf6r3Hdnwgv70BR1u5oVghAm3xg/N2/Io98Dx7Ft3Gy8OSe5mMOOzUd91sBfBg8wAw8WwG2+2wE94V3YbLHOEkSspwM6CzHx8FjAc6Z/RAL8l5ZDISmnUMSz8Do+hKusP+FTIhcAMupXFh4TB6r+LdhpnnVj8fZgk4p5lmyfgh9m4q+7HyUiYPGAJj6O0+8o5cHmlPmdp5mJPAu5lAdu82t/8OLR9qUrOi3Dtg1dbMTvRv+VmFk/7wu+sVLc7n7u72KEre9MMpdRLMeJg3xvUKWcWXCu2GVVxt8vLyfN50msJOC1KaU+inUYCB4R6AcM8H+QwB5sRC4c3JjGgqIe1vvut0BOgaPLOpimQr9DJw4nLpcZOaoeLMpWcomhAYS3nboHd5eF6i77t/VY0WUl7hg6ZH24RIScwzrGd2zsx0Yb/Cno608MHvzUTeCzulPRsYd94W4fZ2F2EOc9qOX+1FlXRAx+7KPJBI2Dvjmn0cbjf/STiWf7Z6KPY81AG3O+nc0XKYbsKScJHg4S6ZOtDK0V2Rd4blA6FOSUxoxwYzG8cND34LBpuTet3HGzkSdrRZfz9JT7iYj+fZSEKwU2O4g/QkyJZwGTUtJKXQe/oGT9RQSbyC8yvwFrgIyNoMYmzwGPCWTnS1JhjFnuncVb54BIivzQNAe+mfCbhB89jJGG0DxXyqRf1xm7H4zN81w+6+GzSRHP/nU6dLR3XdlQmk+hlHGk2NTw3YgQQvE5rDWltCvlTWJj8sFmxJ1DIDEgRgT4qOZ+Ps8yngUffRBnzmW3OwtYxiIN2aGHDy+MUQcxZX1k/CzhZP7nzZ3zImnkBHGRntBJ5ynQQ5F1Yv/zQUmtk1IArIDPNNphQWKTspIDGArcMmAa/hrAmrfryxn5QrfbjmyFvpkCDj1LwmYTcyXHz/I4gHsoAyLkdmzeyc83DhmFVnbmFIihWiZlNjVOHAaezk113qW0aidPbPtDhjVvEcGzoDtuEv4v8HRiQFw5Wx4eqHtC+vlfyjTNMn8PfNN6DcCxqF6upwG0k6NKKfAb6CMpIpRTHrafGC+CDtZfN9PylfjKqrVgt8KBncsJvsHa0A2t5k+hT55xnlH3/DIu52TQKtBbdyI28ChJ/mulH38senyIQ+WuX/bcic1OnLk0fH0nNoxnIcge5DRb/Enh+e0Nu2mqmiZks3ypwuuL8tAX0PjW6j9R0a8LhuHBenpgwwV/rXWW6W7E9gH9Rj7tvRM/G3mAjTUcpn/W/Wo7kZcndK7IIDbOjh4OpZTAHuSODZyLTsyZfPgBkAKwiODuPukzNq03+ORN2NZ4T6d55JPb7T583IfIM4cA9okHedqbze9vKA54+5b73TkwfpDvV8bUBT05vh5s+pmuwB1B/uX+fJe+//g5+HWbwDNNGd4l+/COvClnDvw35GhaR8wuWsC/rB/wtCoRtxHIgF0zOo8IFfrM81knxt8TY9o0VeQ4yE8Lm8CH/C8K7GzUhqoCvaWUVWpVLVW27YO8EGx6hAq664Nus2PIdCa9vR0ixLSw6X1D3pXxteOvJdsfuyJp+OqELyiHlJPY11WQJ2d0eiDXjn0xLXP9TbVmeD1RLooIYTrudCuNDctZderQ2tRbpm2iFNrRI76web5RTwplrWyQrcTduoQW7q0lZXQxTRWdVOWYeA9y+lk5GR6c3XZvWKQpw6vluHHoKF9mkJYgB8zYfZ7RD7qxrz+b4Qu/XRnrG3NaKaTPYtv7lxlOyOtSSoXvpG6cBpMU8fmAXk/gPmGzlIRdD+LwgJ8EzFOGmdxgm3bs/HMcIDTta5Y39VfG60I+Lejx5fWFPgGdJ/4Dvhy3pmsbbvildZaRPyK0cKBr+03gfzBe+IDg2DM2p+2e2PjKcJelXnX7eFC/a1zw8byP7/EVEdAWJbBZVS7oO2VN84X125n6TCnoIWOPgt2rjn3Hbqsej5u8SVynzAa0ZUiSik7M0T1GyAbYnwAAEABJREFU+i8uO7bY9xUcGvUz+hKHTa44caB4uc6Mkxe9vn7FxhcV/G1hHrOgH3H9+PFD379/BwuY+rNYbirU8IODsSAhg/VkfaWUsEEGfch1GznQutvJ4QdjtkZ+7BK5TcGNMjP3fX09IWNHpgebww/dGccavjh4hd/Os3VunM+6NHSgAJfsj1IKjcuxaB3M+NFCPlnJARV/nuYJHSedyGum6X96sjImGqexePwzDTuC5ZiBv1wucl5xTtqY91uGdXtgnwKurEEfWezvKaEfDkBQk4xj8DCfEDMp29eKyCcP+S8wH+Qj5+U6FZ0uZyH8kGJj3OisK8zPgW5d+mhp2OEdvNI3NqODw0MQ0y3B3wd6u6G3D33c3nn+QDeL3O6vlJPO85W+6VklKSLky/Z9e3sbfW0/V5tehNsDuE4JfH4b9rziL/aZmdh76tu6f8JICZRJzQrAZup+b6jiwF0afN3x3yLnzOcaLeR/QeN8bXrhIOMEj4+PSfe/5cfQNM3gDHWSoXOG7bPYP5m7bsxTNvLIb7991YyevQ55f/8pjwEbe0B05BMUDRk68fcgF3183MCbdTmT7/ER+YrO97N8+K/KiHmYpu7zM9qRRcEBzUkfHGJ6XvnlW2jmAPrv//4Lcn9Ix5syXYI8m1NSRKhh04U1nWWOJDXmck2BjURpY1x4OP/eA9k7+aLBX9KZ+JyZewlY2yaBKyIUKQQW2eeE7/l5JyfcGTNX5gu9N+a/Owfi2Ix5acJX7OsTvn5iLuvcOhFzXRtwixqHbYVcK9svpInDha9f8RfeHXedMcS6cxk66V2duZ3/qWvbzXinqSjZ/2kTeoY5ePQHSfMhodrRRHwcx8oh8PuYgx7kBLDR3JU4BL68ZJ0u0uWlc+/ETQNVV2vUcco64XeBDo3Q8n/3L2qS201Jsn12IcLzdehmRx5wnk/a2Me6cwgs5HL8GBfS6s+/7mK6QlxdlOC1Mydu2I80jz029LjojYN/+158Yj+IzQUfXIafdEVIxukD6TM6PkMv4DP4SlEUkTWz/5SzlDgs/fbtC/esUidl9F0YSw5oNnj7f/33TftRJcZy4+zIJWLpwfriwbyvkEsu15NqrQq8bTrt6Euso0J/9/evyCvt7IM8GGcX8rj1LjQcQIvrhUO+68uFp4Qd7Yc7vATPAmcZctxuN6DpERTWAA+U4bWM9wo6CK/XV51PrwMrJsQ+ocZB+vvbAm3pwO9W8mWz4cj5pm9+BdaOfzgHmGDHV1fi+XZ7+FWWt6VFG0hNb2W+1MklKdLg7du3Mwf9eZSJca/3Ll8NewjcitAJPTv3nhjrJvwcNhiHDy3obsUHPCbtrKFbo29IckES4ZvmU8Sn+TjNk86XSbgdJXRm3BC83MlPxmGShJ0Wcs0KPkRWZQ3rKZ3jIeD5yd+hAP9MLpvhWVzfv3+QDxfKqhPzzRlaVLO2eGOMCMrGPO5FM+tX0DzZgs+CLQS2DJEJXKVIvnd0HMSf8F3nhIgOxSZfSCm6yGvbx/3QGZykJvLMBv2F+04eAAr8KQ9SzDEly2MVDXzkHPN5Iied4ffEGiIi1LHvwvjq8dG51WVjbpsgkEC2s5fChEi+QM/N39DiaWMeKhhbGKOdk82/5RFzGAWMiAvQ+OyyAu/c7tizfLbtNE2qdJqmk+b5hC5PKuSy+/2uzfMech9saMIuJ/YdZu6J+X9hnoPrDdmXZdOQE3L+JAg2Gn1e0LkjiiJCtvnPH3et/leN+qwFv/1v/09N7x9NO3AdmG5eR945NPolKYWxSg1dNfz1YH4prPOsfX5bngSg6a2MaQtrJZfHY9FCHJu2+wu7QmZ0Wpi7L8CtxLhjL5TUwe/+9m/9Ty6a4EHDrsO28GV+Sw54jSFjQxGmZZwHPp3hv06BTrMScKYv5EtJylkK3wvP3BP8pwilkIr32NgHnIm/FNQ8ixTpV+kQTAAnBUmsHYK5LuijmhC6QhjXPYuZt3ABNAiBefYPEOaUlVOicCcwai0qcBehgaNjnGaEkhJw4RK0Gcto68B12TgBr6KjaUQkgPqz0NefiFAyjEAgqcFwA7dpuCbBS0SID60iGR6j2OgHWgfbaEsAuGRIGPDAKfooh8yHA0vwFvAYETLsKFmKzz6m26CfUkLeZ6UNesBPA1dIKrQlhfAb+NiJxZ3nJqopbpEiaKd0lGzadJVLY4J1MIHf2Rw2HZrl4vFoFEml5FEOYAxnORygOSfwihLQCe6SQthIwCelHEIohe8R2pHDfYMEV6ai7P4S9Lo6bYOudZFEW1ZOiSIxBg58BfhRGBx5lPvTfXwiwqSHXi2H9WMeLa91Ktpdp/hF75k4I0KRXEcxJphoQ7fYiOzfKBGGCSX4CWAz8jghT0y2KkGQqwZ/bhdXBBbtEmgEOmqen0ISyzkDW5CpWjVPG9gQgOSclFLmiU9QPj8RBD36ybSBWgX/F+0R42vQsGyjsIFwuHzybfkHwCcu1KtIie4Bf41B/NBO0t1YvDnJZmiMAo0MrxnbRwQoGH7AmVIi0U6jGKV1BbJnOwLvjJaWGfFlWk+7PnVt+Ejh27Ddjj854bu/6bihET+gAR9wOPqTf1CB0JMzy2iaB5MH918Y7J2kD3iLCOWh40qHNGJhhx9x0cQ31SD3oGT4lBN1XaWiX5g1TLZvInPBxxKm8J1gwk5Nnb6ZPgn7B10PeF3ZlDN9L34bG+DG4T5TLdBv2kjgDzbird+ViaT7QJQPCPhGrKGLDE3rASJq2MIyNvxig3/jth4iPu1AzjAvdFdOSTUX+bJMox98Wk8HPkPaVZ2L4lPv5j1PWaepqCBrJmkEgX4MfWInGJpoq+gkI6dtmXMG9lkS9MzT/b4gH8AQHrm4QCMCfwIHde53wH9nEdHAP3Cgk6lmYLpW9GK9LUwsNvLPNmQ+lKE5wd9UqwpypVSoqzJd0KKeRt8VvR7cdz32hbyyq6GTZnlDyuZ9yNswXVMOdA1DnoSsTFzEBM8lUmhm08A0jd8DtPUMKpNSRFZBrgRcRwajd0PBVjnnQfPA7zY2C4JJCMT07B/yT8MOnpBuyLcTk7Ag00joybAVXczzrFqqquXF5zD30E+pk1KqMp2cihrE3X+qZeAITwS7uRHvYpKzoY9VuLGUQi4Z2F/zrAL+SjFd87MRe8YnLqPpdEwpy/zMU+VeNXE3q5axo5ROh3meaJtYWJ90vZw0GadEXRkTM3HZpgsTFh6VwZki+xGWEjAVfhO87to89hzShk06+FGXVnLRzqTEz33Ev4CXFFJBHi/oL9ezzKNlcRx0No46QrgIORqL8R1/povMf04T90TJLPJWvf1c0TEoafQiYmaDwPI3+yrloP/KiuKGb969IGMS+GBTYSV+GzFvW2AO+LFcbdjGOnp/u8v/fN87mwuBP5xZTESCIxhDPH18PCd6MxPrl5cXnV9OKl4Y4gcV2epUhVvBWNM0F53gK6WkzsbIsTVtxMjBJCrl0MTY4/br5YxcIftpxn9Mzzkv5yQoK1HnDacde5t/F+c/IkORMvTyoFPL0y7+55/urJQPbGC9Ct5N82hNCb9KSaps+ibjz9J0TrI8dcrwVAauQl6xfS6Xi4KflRx9Y0PGi1Vv+rtEZAXFst0+Nr2z2bIwCTZcg5a4UiQV5DRucX3A1x2YA+Wf2JA5sQlqGfvY5DiU4G+ay+BjmooqPFlHFR+t6Lg4blOiS8NLDuTvQgUsatPwhwPbEo6avbhkEZSzBCmtbCg/fbLpgU9sTN4dP3eeH0zehz4BtH2u16uu14tME5bluu9/vrM43bD/xkR/0wNfut9vurMghhFV+DJ/K3hXxhP/M1U32t5+sslHHE34xTTXEXM7dvTG1MebZHkqhwClCjSNHLCix5s+3u+6f6zgX6HX1caBWACfiJsZWTuLz0X2x21bNbFgmuammQPAxAaN4/LBQcHKosn8O56sthSBLjbi50Pmz3ai6qlDYiYi9OXLF81zJnfP0N7lDauOD93fg021MvrFiOsG3cqm9EVfXq/4zYSuVtpvut3f2TB7yL/h7nxpfL82nvxeye9igVJZtIiFfGKxd77MmvHLMxszGZ+PSBL82Ia58Eg8FuoXNs82cow3Ei2PotN40DcbnMO5SdfXrlIqh5MX+WptRWebFhaxds1tb8wHaEkhEQcN7d84LP7+5w/9+edPZF6Q4a4fHGJ9cODam7ABdNwlFT3tvzB+bsrwdH2t+vrtom/fXnkPHeirlFk5Bz2avn9/1/qY0FfR+XTVt78UffmWKFnna1cqq758PVEuT31+vSiUsdWqcaHvSEnnywSOOvhbyGXBGOK8tSOP+fCm7/V6UkW/gV7tx5fLBZ2c5c0u8+O668tJzgtCd9eXWYFubYPGJmMl1qz6Ts6y3cWmVkTGtjv6eJP/GVDn+3c22zy39l9h39lsMT+9SQk+p7noymH35XKW7eAixdBXIz+LK6VC3OJTjK0RoZST5mmWkLUQTzMbGM6xGlfSwiLa9nt//2DToIGr6TzyB0TZWNnZSDiILYODDv+t6KHqfL4o40CNucxB2YhH02jE+wdx9sAnLM+ODmud4Elyfjp4f3296ESuL3UhF0kzuf6VTfCCzUsp2KLolY066xbGId10I+5v+Mw7Y8gHB0sLG5DOjxt5YUXWG4dwzhsH41uBr8DOnjN4M+/xuBP/H1oZr/Yxtu76y++v+v0vL+SkM/Jk2WVXcCX0XMqMVrPO+MWJfCdwkQ7Q1U59EiAavE7H2HT8y9990/Vy1uU6qZBPdwj7r4p//lh1Z9PVc8KVsdz1lieiy7o82DRMHDJuy6z7e6Zgu/2CrmLYIRKUM1/4/flSZbqJr5yowzbfOAw5EdcFuw7dk6dX7HBHFx+3D3zrkLoUCFcYezADLwd2WNQZLwM0wy95cI64XCt2KUMfnXndwqah9eXYtk8v5IgFuy7kP7oTRx2dbOQAbGtZUh207BcBvY6cIh85DuapaGJsCnLSgzzjsc64IqRSCromvuai5NiGXxvkQjx5zOkI8c7BuXNGyVknxn/zen0p+vLlKvsT1fCxScTnNFVdr2fazvrtt8tof8GfroxBl8tFbt/YuHxwgOm/ih/lx6JlaULVOhjjV/JAR8cZxPYpRYLPqgyvoaQDXS/o+h1ft4/ZJw8UZbpfyVe+X68nffn6Qo479McffzKuPPS4zbq9zXr/WfX2nXnX9+AuLfdJP77f9fF+G3TMr3lt4HzH598ofn59fUWePPxntr7IVdZxITdNvGd0F4FOa4bXrqlOxNdp+D6mw7eSZnZ1Z/LA5VIUadMZv315PQ+6CTmX5aFfB2PHcagi8zRNOp0uA+aDOct/+A//hB+t5IEZfI7vkP3c49oYB+jXUWbDURL+6v628/1x08fHB3rGqrGqYy8ptDHGH9ikkR9XGF1W66GT72Z9ZeN7JicZ17ot6LNJ2CDYiHR8/WBD+e3nmzbaMn6XcwiU8teJN8oAABAASURBVLhxPp/GM6wwvizwLNVaNPSLfYSNDzZqN+aQG365Eqe3+w0ahA452nynCN5NU9j9IDY3HeTE6+UKf5eB79l3QQf3Uf744w/o3Yec4gp0ECmU8l2JcaGxJn4sH7LtTuTCrxyKBLGykzuWxyLPcW7E8V//+ocWfHEjAXV1pZhV8qSvX7/Cx44ub2yc/9BP4mOF/5wq9U3zZB/J5PQD229DN6bz+uVCzs1COkqi+JPgs/GQRl/b/OPjXaVqxNHvf/ldMxPAaa6q6E7khmkqmogzwVPF9yxHI/ce26yD8WBFhu2ewStlYv488mhnT+WA5w99PN7Bsithq4gswgn6Xcu+yn+Vva4L8XiXbZlz5l7od2P+86YTuL58rUpl46DgCk8VXoq81r2+nLEtMbedtbyf9ec/dX3HP1KEAl65QUcqKelCHKRUECGw1QN6K/weOl9OKrlig4d+/Piu4GDs9cssx+P1eh66yM65A1ODX/cL3Zhbbowhf/75pn/+6w/4XdQYD5kCynSs104f8wJ56hJ8n7ViW0RUroseHyfdfkz6+WfSn/+863FrWv0XTnfp432Dp5Wy6O3tDr+bPqD5yjxxwj4nYuTHz+/68/uf+nhfdGf+8OP7G3ee2Zewb0eIvg/kDMbEO/L9HP7z/vNDG/neOc14PKbZ1lOeNJeqf/j7r/ic9PvvX/V3v/9FlfnGGT/+X//nk/7u3x3oa9OcE6UKNSuSlLCtfeSFA7fgvTEedBo3jM0SQTf2f+4fh7ZVwnXVdvwyQifWGS+vE3blnXmLx5sfP960ArQsdwV4AOMeagS2Zb2xhlzJx6Jt5wBwZS2hviilDp6kUhP3Ih9sMc2ARtXXb7NMxwecH8wt9pF/dmBDbDaxX9w07HckddbSEUmvXxttT56d31LZNZ26LuQSx7R5m2rBX5P8HOS3v/z9rL//dzO0zsTTFdoX5vZnfbyF1kfI4+xK/tuYx+yUC3N2H6a+fpXmU6jgayGJJ6Ve1NGJ+SLc5DHs+593bPlO3B3qRNVC/nzmn0U5FV3JU9N0pq3LsXgwvlnHOQX4ix7Mi1pr4O3yXLOTg2+sPRfqpSTTmxzrVjrv5vXBvDF6RT9JzvnO17ZPQbkvxOCVsTalrKBYTxHwzxqq5IsKOTrs8NRZf9evu94/fuj//n/7gTwn6E2yvTqyWB8H/uK4sv/e7w9l/KpU7MoaOOmLcroCn5WI0zO5wfHgWPtgbP7jr9/lMXohnzzQS7ffMmdKqUjKFL55jt6Hb5wYF4Pg7Gjr4LB+Xe/4ZkPGRe+Mex8+XEPxvTfi/SHP8zz+b/jmgf+uzCEaMe/xQZ8HkjM4N8YV8/NBbM/TX/SXv/t9+EOpuBMJoqN/hXna5H2Jv/9fnIacEwAlZ+LuolwPFXIe7iD7VWfsso4P/PPGOvJYqj6Ip5ncHEr6D//jh/75n9/gfUOv0p3DOvvaxlh3Z05sGRB7xMVvxPUZv/N86u+I9S/fJtVJjAfSjXEINuB3BnYC14bci24cqN7wkw/KnTyFWnRiLnG+VnJkgUdrsWMXfAh9mpbL1y9XvbycZLn2fWeM2qCDbPmED+/0S5qRAZXKOO+3Dr2NOOnoJMFD0pm5S5M0z1ke015fT2rYtnLu8Pp60WmGPrGv/K6D8f0Br49bHngeXjsw3/74OZELV/0gfn6ST1fWJgy16GvXg/2UnTnM+XrW69cL/GYKY8ZL6MJcfKoT1IsCPV+vL3wnxjZ4ZG68MH/yX5JvzkES+O7geygiwXuV8DvPOb//sTMXRMfYo6OYBv+NebTXVABpQrbr9SKPOSUXNBjkQPyf+En46AP8nRiZ5wpPlyfuLjV8KSLwlULJ4z3xfuBnKwJCSinBexD7901vP286WBd14sx58AM/X9jfe397qLA+2fFpz9cbPv/BftTPn4ukM2Nx0f/5v35I5KTTJcuxn9C/91cJAWCen4N809BlKKgIRSTBDs8ad8tSa5Hvndy2MobaXv3I8py6g6wPuYQsz9ItY5JqzZomKWVJ9HXcP8hNd8YWXEsr++kPj2vk9jty3JHXB/YHjhXoLtEtpRDDBk/cyX0BHrfBkgKAUoRstEUHrsnx96yT6CrTdsm8jHtIpCjNVbRHIGSAXP/mTjXvkmh6Pociwh1IgF07DJpJcVE92iJCZlYdWflKKY2AyCQIG8dJyMH9q+xoYCgQ2I4GEwxCRVLoX18RMehG/Ms94gkDKZTe4Un6rJIv1/v+q0QyL/E3mF+wEUFf5IGXfT/GM1XIoQGb4Anso948/iqwbCEHjALYRPGdArB8GdZ3tyfaffd7HzjFAUiD90YC+EU3FPEshYEqUxKwDhjrzEnbwWe8HQZcj9rA0SnGBUvOOhY+pIAmNyD7YMn9bBOXCLfob5dfU5YgN4r7NgLedjZtsA9Yw+WclPGwQgk6/OLBbcJpI3WlLAX002cRV4RkmTLe52eElVhUCMfV5xWKIcvzcHNTAXZmcM8JRHSaiCbThaxwQR1M5qdaNM0zwVYVEchqBUghKdEvIsRHYRSUBM5Cn5KzEojik35HEMu64wu/dBshYFwS9wSeEPEOZg29HiQOuqlgK/M1GvhyHTcF+H1PSeM5BQ/6lysU6iDcoOn4MF0FtRTzY0kSOGpFRkq2zhXw0EbyWZmd7vhtAq1L5p5zqPBgGcGkWqoS76YKWtFdESHzuDEZ3UeCb/LluhGr1Fu3rksgzjkjr+j3lHtlwrAzGXSl22udNGEbFz8bELG0MOkdeIxYkuVzsd4c+3427qlmTSRn2MKmB5OajeTo+6Hh9/Q3X9aHGbeuXMAo+w8sKjPwuBgH7MJC18aAsttGEu8hX6ASYwW8SOZDCJFzUgKJN15W+qzI5zbTtn3cz+UXfT+bThl2zwr8vjV4pfBilGDtIlfLA05lU6jWSlPI/RJf2UwaEcW0I9wWvD0/rksFVFQ1JlMZuwb2FQJ0deI0mAQVuS6AcXFP33OWivVBn1IEzSRfxmnZDIO45OdQSnTW83I9wJDoCn7sg7woRveOTVZt+FzDuLBBpxjF7Y6j1nfRTZUFTRn0eQWkA+w+tuHf9IoRGnI9S4fMgUzIBa1pmrUz4XkwINomzI2hbRjJKgarLEsCVp8XJIY9U074YpEny6Vk+jV47ti7g3Onf+P5Wdx+ZgJsniNi4NyJB/Opz6s7DxIPFR89sYid5mnQ2ZgBuphPzIH/Vuhm5ZTGpHElPlZ8yTCRpGSb5DLanLt2Jh6djimSAhsk+tlX7DMRoYZ+Nib5e9uAOuCmqzGxeHu76Y2NeBSGjYtyBjEQDZtsg+ZO3Dl+VnXq6MgEbxkFtH6V75Acz53viJBttLDyXVhYLUwUV2LAdaWWAW+9D9vBfMduHZ+3zsXBfGNy1sjFj/s6dPOEM+YOj0l5+EJomguT4kkzeizEDqQVfNWJeg6CrIMbOO5M2DfsIOQSdOS7xwpgI/HlD+g7+niWrkB/xTmIsSCjE+t9Ja/uwFgNnS/rKOdAZ5b3+BdeEa4Dd4KHOpHrupRQ0DRXnYndhqBe5Puf0rmjm8E07RmfKPi6fWOeJ03IIfjt0DL/zuu7eUCWHduQiqAtlSr88wR8hY7QvahPsk4G3/Yb6z+s6YO5wiH/5m2DR0WogiBn8ODfEYHvTeSCSfNknBMgiSLGgQrsTJk0I0sUaIVGW52SCsV1E4cc58sJniq4DKARKx4fLIssEzoQl+284wMHxbweCLUxBj2YlDc2IqRMSg4VGCylIF9i8bGzMFtYbBz45iIFH/jeNp6xreW2Hs1PSlAj5ibscGJT3nxP86RaK7joiG0O6Jl2H/Q6G0UPdNg00ce4xdV5IJvIG/3e3Dl435hwL0zAS55UyyR1AH99eJ7IO9NUFQEd6lfsZnge+XTZb/2XyBsLEsQbOi3mK7LsI4dtPfLWA3nvam1nIXLTjQMPx5M+F92vry8s0Ffd2QTbgRf6Tb/8Eko7i8L77caC2XJ15ZywixegnVy2yTzWWlQokNd8zkr0X1h0LcSw2+x3vTdEPIbO5/kM5iSqtDIuLxREpq7TfiM/wDMHyHcOhbptTbx1ehteop+Cvlki3v0u3n1v+PpKTIzcWLMiuhr2S8RHneoAM53Wmgr+MOOjvid0XGF+4n2eZ011ku1DqiVHiysjdxn45rlqnifq/AnqnsVvo0ATxsajv1JKytDK5JickxLv9NDmnBtJ01xYpE+Us+aL9SJsdOOgY5X5dDHP1vNETqm1kisaenJe3VQcdwo9LyChDwnd2chciN1u/aGnDw4T7KeGM7R9JiI0k1N80Gm4g7y5MqbeOURU2mW0C/p0THUWfLUWnZyX6oyI2KE35FhHfPaWJVX0hG5gwxsnGZk99rnPPFf0Nst06IY1G/AuEmwo0d1/8TCfC7ItGhd4/s19vPzrrwDnBE9n1Tozvu5qjPsFnRQLaFBwmB4E1Zxb/cJm43Es9C0qucJTUW/4hwJcRV6kz+QjzCYRDy4P/PnMWDHjHwub9g/0e2OTK+ck8x+sNXynw/hEhB5MFhZyp23oSut/J0dFBH0Stj9Btw/9ud0lkvTt61nffvviV+A6rB8qY9xKemNj4YNN2INNio5v7+S+ec4yf95QEdCj4/iyfjtyN+xkf7GtDugdeuegzD6xE98Lsq3MIRrx0/GX3hP+swHn/mBEZzN2fyFXOEc8kN/oUSf8wTA+d+Zw5oQvNbrc2AhbkD0i5Fx+YXPIuRlMUoirK8g/wca4mGR0NnO8kbKA1xsgIt4FzkgBnPD3TQpx2ScPIZHcztfwlcGza6H9g0MMv5+YS53YwNTA1VQ+5/TG02DS/FRiSVyJgJnQ4ejDYcflcubw8GXwbh4SfFjX276QK9/ghwwOPxn/vrBp/PJ60cvrCfg62lZiaKMc6NYyH9hI+NGB7dcRkztxIuxfYQf9WQfp0OWV96kp2CyfiYNCHnUc7Rz2wKZQpw54KJW+2KNHoi4rJVpHQTP9GDpxzk1ZaAVGFUpFEn5/wk7m17Urm70L5Ua8f3w8Bh7HasLXbD/P7T4+3vCfTXWqxMsk58uFjTuXnE1UyJIU+L/xtaMRi5W6rMCGOYXO2CFCn9fzoU4FXEkCxlyKq1OCMTtFkXzoqVUBz3gA7wey7NzxBeZ8IWAU8ByDL+d863dnnOyty7HpzS2Nq9O38XTIfJScFPCVsZ957Ph34t2HoNk6v78/dUhMOJekLPkXVAwLEj4BnkR8OJZ27rs6cRMRwIm2GO+uS3R+/fKqk3UgqZGfrCMfxHz/44P580MHG9O1nnQ6XYi7B7RdVvLZKvvRBh+gHjjF+Cd0tpO/6iQOVquurzO+JOgKvXdFov565TnLvj5inYMuzwMbfLo/nMjF/vXgsOj7jz+lTz3kBAJygEF/wc7E04ND6RvzB5cHG+P2MZAozBPw+rwiyH3kFOeJEznB9l8Z4+/E94ODiTvlMdrvStCKSAr/0M+0g3DqAAAQAElEQVT3xLv1ZZuemCvM9aIIWkJyWykn7hPsEm9bISYPvOaq23tn8z60r1X2xysHagUb38lH9u+FsSwiBpcdWedpRvdSyRn8CV310VYcYDytzF+sg4iAXpKfBW/Dx3hp+JnwLI0LH6POPF/RfUCm46fW7YipvOnEoYtk38j0OsB3aEavE4dXPoAzTw/GFd/F1chTG3mkg/eA38N5Aryni8e7LEHE+ljItY/lxhhww3cWTZN9yeUMjQAsy3ydzieeQz7wFxfd8beFeeEC3EFNpzRgfH9KZto5J9WaVSinkR+vulxOxPVp+Gjv5Ie563RO9C3y5vd9zCdXeCkqRToxdtrmvQW0XDqwgV5DvgILRmTwvko8L+je+Tljm4SPSO4jNfLbPE/wk1iLrMTeyv7TRpwc2ti4Xik+oHQOQMlj/uYxS36R4CVpYs71go2a7Re0WL9Hl8dD29zjmqBHEzq9jwLI4HvlAPL9/UZrki/r8Ou3F3397TL0esd+XjOuG7ZYP+TDtm+/nZUATthvrlVTPpGzqk7zrExDIvfkHMAKZqgAbuUweycvrGsIVWhhc34lhkRbB8y5dmXNYj+nkzoc8UUL/fm2vs/kHFfnlNDXhOzMdQQ0OKynlLK+/faCHSddXio8pcFDMFYFcAnhTvjn128XOR4n+LX9vn9/B0kGAqgxjjv/bZA/KI36Lh9Az6yZHvimeQWVcs6U0G+/X6E3YcuG/Q6lRLxGpV9W9y+bwp/gQWD78R28Xaxhdm0r8OR30X7soe9/PmS8oa7C+H4ivkJJgf+Iu7ggOWjKdRzAiLlwh8UVvu7M3/wL4Sd8OsLyCF408sGMj81zFSlP2Q4cXR3fW9cHWBOl8A5leIP88DP70x9//NDOmkxym0tXI45XbLeQfzrA5lmf15n1kvm2vpxTLWN88v79+00Jtjz2NDrt7azv36V1M/3AX/FD6mPINUExaz6Hzhdhr4rfLNjhJo+lpTZ0BDLkl3XxKW9ESKYX3Pic5pO8d/JgbfrgcE/YIaUgLi/wkqBhmQ7ZL144dHM3y7Sjm7G2xTb7IWUUX2rBp+bRd5omFXLxhs9u28a6b8Oeh5qNQXB5bJ3xr5nxIqLA90L7Bkei/4mYTWju0MbehSwv+A/syEceepZHG31gkD6Ws3CXZuZRtiMccXiX9fPHQ9+/r4AlgXDAeIzr8LAyV19Xj7n4Gjakitg4AxvA2dBCBun1ZdLZB3lZGuqTxv0E7x2kN+YPE/sYhVhPOWvloG4jlo+jkG83/WQO31ugT2S7hr79VplfBbGwUnaK8C09L5ONhJ4O6g74mXViDvf1W9HLSx5+t3BQ+/62yb/gvjCuWr9Bn5STuA08XZKl8Nc38tWXLzO2kVIO2inE3Yr824b8zDcX4uPj/Q5NmpGpo+gDu9qHve/3zpzxAfxKPGbGBcubC7Cg4vtvnwgqsFdEpi5pnhiTyLuea9knUjKPVXfW+gs+N01FJ/JGBedoo99x7HCwUYRudu3kxBtj+u0DO4J/IlbrFJqIV/cvMBIK/OYMrvrUGeOP7Wk7e96ysT9S8qScCjoMbeC8s9c39Pi26/ax40+bGussj83ieqDbG4e+HWWcT2edwQkZWoJ53McnfJN9GW6YWzSt+GuCx2U99F/9b/8EJikxx6+npMq4H0lSiPXZDuyi1g/Zbu6Tc9bfLmAytkoUuwQeopSyKj5mP8vEDGkG/RzI4tK0YZvOHMRxV8iPjsuIJ8bP24B/sF+2Ma4dGNi6GXdsxJCohVg9/ID2I+jl9RQ5wVi6YeizcWhs3WJKOVWaXiCXwQ3n+kAU32FZmEd+DmAELtAodTAYoRnwc0QowsVQIbcFPcIYP0sCS0QoqP+sUkoxStAtgn7gPRjRuclXTjTw0BHoV1HIHyXg5XqAnZg6huZVGq1PtQf9k5FLGKsx+TjUkKDTx4pz4XHUPXHQz/gH7gBT0CYZZhTwFLSWc5blcQnqjG+Qb8BSzIfbaBqfNDCFIp4luRZD2Qmwidy3mQD1T1xt1I0qs0Q/mujvb0pQ+CTF4CPCfDZ4beJRvpqR8xAp9DdewJVTZkihTlzw0GHAOjd980GtdmdrHtwvfSL0zfy4GLXvvwoqlQvSy3Rd6A4vSYb5BW8cLlJQ39VpMOyTNu/wN9q5e9PNfBzwYhziGroZL6GIz5JCKSf9umzzA7kiQnp+RnsA8tmVetMfN40L2IiQ+/o9QkrA+zkTDH4PkJn+4PeT74ggITW53uVAlxtB2KDvvr9g3UYXAe5qks0xiuEShCJCjqUDWUEm07JO3Me+5OfREQEAlfgK5BaNDaOhLoWkIHK7Qh1jNArgQEgG/UWHrsoIlfKnbbqgLfgRtgOHRGLISjnkTY1EB+OhWqBG3kOWJyIGHm4yvVEHQE5JEUH/JBMPcYNGikQCLIrkGqmBNHh0kS+exYRkY+Jo3g0X4Uq5WoLfOleVWgS6QcPdEFNP2tDDsxtKiwg3DZiIUPAWkeRBJ3j2J+c8+hn+V5FCrk+ZNvC4vsMTKpavAIfvLilllZL9iP52GcYypSF/kYK2iOe9dwaN7QkH87yqu4Mkg2TwWj+Fvh269FLOoYlJWMpJ5iO5kkG9sRmNxylBuzKYni4nzfMsX6Ov4Xh5MCmwT3WINWg1fDOgXXKGZgw7Ou4hDX79zf6Aj3eBp5GLreyIgMYkbhL14kpJ8GjeeOFjOr/aDwbi4cvUJxh3aSBuGCt9Ao0b7e7XqW/IDZuDNnMI7WOgSpo+F8jOu578jSKIUzq22RkpdyYIrrH+EjLygc1QRIBn18qAbphRjBy6UjxpEXNub9z1eZkXLx7GRJ8NNNMpZULeqpQStpMazEJBDVl3dCv4ybkqAt/pXY2S8JGU8/D7gwOblQlro19nQvlUbVfCzgFdT4pALeOLXOSCeALtGLfACJSw04FMh+pU8T/gIinRsYPQfRv3oSs6lvyEsWw7JyQHss9MhGb6BgrzJOmA994bZu7g78jGPYJnaKHXyqRFvFILbTFR0dCnZQGYT1dEyDyk/MkLjGNOZAGHcyE6iYgB29GLFAO+1hlcO3FxANvA32VdwtKAFXAGP8BhPvV5GfcwF3RqLeSpxCJlZ1L9Qf+VvixG2Iz0b7l7QQYaf+Tfaj3QwQGBHdl8TylUse3sRQ/6Ssk6zfBXNON7CVtsm3EemtnIrdOkFEm2W0U3mT4d/a1MyjYmkCu+9uP7mxYm3BcW9QHlnLN2bG9ZULTsA81CoJMM/k6D7bNCx3yBbtCOyEic0HnTz58PwTq8hlKSjKdzSynLh7w7dt/AWaaqXCZ0MsMn/fG1jTEpgBX0dnSZkNllmitwVYLOgULNF8rTgX424mpFngN402Luh267XL+Tgzby9EaMPlh47sCbF/ct2cwVwYqkopncdGJjojLpn0+Zif6sacpqTJ5DCTlCxrUuHbqS+azYNKcKujz84/9L159tSbJr65nYPwGDmbl7NLnWPueQpSGNoSvp/V9BN8ULNTWGSlWlIllXEkXy7L0yMxp3tw7Q98Mj1z6kVJYONzNgYvZzoouIvLH4jwgN5MOMLgfmYJWcYT7Nc+N5Id8txOrGRBp25Ls3/w6U1tBvgq8GvYY+5MsrUd8pbje/u2Xl3c/GGxEq6LLhZ/YD8U4zt9DT5YnHBI+C74acc4eVkADcgU4zth3HCZimiGBz6i7cjjuLIUkF/7FujX8gnw+8pzTAuxczTQKVfyvsG5s6375d5Iu9XBZgVZbDMs0smoeS1Bcy0Igk5YRNFQZHf8YlpZRVEcwLMZfG5sKAPocBXEC67c6mb6fDwsH4Xp6fdTlPlAt8HxxEXfXJhtpYCvKOyjlTX/XJIqxyqH4G9onNqZk4OaAVyiy8TsRm5bDdfVeRhhQROsiHp/MZfzjL18qGy4Iv1YrcKMW4WyMn4NeOt4Fc4YXPxmKfZq0sQA/80L64smGzLs6LSQmfq964p2+FB5cPNtR57DprRi+BoqGPXQfO4uINRao7bxEJubZeIrIanTx+7hgv56RxGg0qH4IO+KJCyuSBAXtHhMYyKqeJ2OKeJ+UYNbKY3ojvOxv49s2Hf5mZJvtvStKJfKGQOk58aOXAx3nWvK/kF//G4EZegR1BRoBqP1blfOgVH/nwQSGy4vJKkZFPMi9jmWXgcRxUShEi0B5d9jtxs5GbDjqZJ9vt4+MTW3/Ich/ERCgpI9tBTnAOXeBFWUogipyVyCeRsiKCzZYTmy5PeuUgJdMmLtsgAztNRS4p7OPoHnw0qyLQws6p6RnWena98ZrngUOuCZ3PjF23j6off6z6/p2NTQ7iSmkailisr1JILr/99irxMNDgcTugt/dcVhURCmVJibuItcpzqKHkhs+M46iIjJ9WzdNJ0eFCJzaMMjYuZew6PPAb2Mav7/pk8+Vvf/sb+ty6LOK6k4sO/KXiz2CHv4W4vxOPuzKx7r6m11j0N2/Kkx8d6zOxgzrhpykiaT6d5UOpAbvZFuY7IU9KAzyxOev2p2eJHPXj54cqcqiJdz7cK/Zr5LwAl4vbd3g3/xEBUJI3wu1bQdyLRN/1T1MwYQyYqc7VwPLR2G04KeMPoIfQ4xPJ94o/bhJjr9Iq9ifl38ZsrSqlrIw/WM/GvxPHB/Frf7JPGCYPgw58wjC/+IvIGsdZj74NfBW8g8oIvpTRE9olVnJ4zKnI3yR0sTPmrZTb7aqGTJU8Esg3MwYV/8BATvSVVB84RuzuuaV/sz3RlnNgZ8ok6EmBTN5sfX9f5c2nehR4jV5ELp3Gs0bibMJHjcvj+U5MKZoG2xs/aPDVYO/O5pTjLJSQa1BDv80NLtShenxlRRZh4xmYopUcZ91ckef9/RN/oh1cFRodH/cdf2vY/3we9fw8w3cGx97nPXdye5+X101oDJ2O4LhTlq+1QNUdn3XMjGWU4HUcB+J1lHEGTAWy+L6Rgw7ytw80UhK2oJEDYP/W2OU547NSYP9xavqnf3pWRb739w826hZwiZw/w9+TgdSgs2GnhRzkuYTvQq4A5U5usw4TRAZiOQLOW+s6T5E1ToMcM4XxbyVX3tGr0J/AuXsegD5WDgHWzQcB4mrQa8TgyvwM/RH6OzAHMRIcaszEeAr8An+1riJCKYdyzthw4J70OIQgn0oaqI8kmb8zY5nhLtzHsUj0DXhx24FtHHcD/t3gfyXXoWDm9VWQkq+IoEugy1HOcxmf8f3p6SLjqwBavhU9nU4n+h7AS6ODTJZpl3EbV5cJf/+XdF+eX9ykgm09h7vddikE79bpoRMb1efz3PViGt48NV0XcWESnc+XTuNuX0JnuFrnY2KO443ueT4/5oebyJ/SwkZ/Y14AFTkGrJ+UMs8Dc4pzlzORX/wbixW/XNdGv1BORa+v39D1uRePlxldpyQF8BFZiZdSCjYo+G/CphU/x67MC3Ke9PryqjLMqtjY+e3GQbawhw/yxLXhw3/88Z1+KzKFFuYfKG6p0AAAEABJREFUBz6dcyLfXkR6I+YOvb8t+rz9oVxWdH1QmlJU/zJlLzmScqLkIsuvCGEOCndlVextO57IC9ahn8tQtON3ttcKH+s9c5Bz6ANaG/PqRr52sdw74xbs4vP23V2V9WaLhfF+lg/nJjan337+oR0/V6uMZyuHJ6tKHrUzPzcO0zG9hbF+wsc9rtkX7R8LcbPiU6nLEPLBs3OW+RSypRjkH2JqxFQo4ScnDei9ks9WeHf+HlDWxDzfOJsVjgIq64kP5oqmnwZ0rJumuen126yn55Py0ORcG+RVy9ACp6FcLpOenibkWMizd4FKMxv4T0/n/nzC9wUfLhFZPsA/4XcKKaXQmTmo+bCOu38Qc1iHTeukOwcC3Wja1dDVnUOJG/OlnUn10yUxdxm0bh+aPN9ISU+nZ+BaL6XYlrCA3Dt9N8bQHVlvrFswpSIK+b8oIU/TRhwsyEeMij4YvpEDKwewh8ci3jNjheC/UQ5wZWgKHdfW8LuNcsi+cByBHUOOsWmyfRJ0pJwoCgVjn5Q6jw3c7hP4Z4qgzn0P9HhIwM0c1lh9v/026ttr0T/8ZQTPii+u+vh8IwYW1R6vA5iTIpqGsemMbp5fTtC1T0l1RxcUXEcbPgbL8oHofmy6Xj86nkZloEPEV8MXckpiuaEkwXMjMuBPgobgQcQqpQyy7U74aMSjfZom5TzgE096eb2oACMu0Evo0QjyOGg/pCtrAKWg/lEwD/xtQq1oRsr0HRjn/+kfL/qdw3TjVgBuPOAULwu52WPzSJ48n87yZVrGdUBjhNaJA0VhZ9v9872i373r5s74Uw3YZv1P//0Pff9b0bpm/fjxE1uQM0CQcghxlAb6MA+ZsEklV1tfibb7whyurSL9cwD6qdvngf1rL5kck1HihTHmmbUZaoXjAv2N/LEp038/PrHhrlYlXFUb+xH+zc3B/kt+sx8nqevxPJ9VBnwAvGUoikhCHToRbzOlDBPqDAX1KSW5BPcJmxyMaR43DRv4yZ3c4vzi53G0/zRZFdfrDWrSxB7Ax+emhbFjI99cyIfdKOh0IYZ+coA+z0m/4ZOv30YNHILPp0GEr0bmxgwx0AfPmDVN8AwfgQ2Er+eU0FehhJr/Ibxtxo03KST53fZC1f35wBZUy/40EHvDYJhdAT4ZyAXHORiT/JublgUysu0KB3SC+R2n+3i/YuOqd/LI9WYbGytcQLDR330iSS53xsNb/2GbrCT4HUZ4gWcM1XrBaBI8SIJpPr4BA7VHU39WndBtUspVJw6lC75qv2sWWAIm8x3oaVYZJnAUKpNSGmiTFsbCO4fCy23DHocCQi6V2N+Yi1XkaviK55tBpOJWwCSN+IR1eMOOjbx0eZqpa6ptV2VcgoiCNZlzhQ+un5++qXFY3eDd+ptJPiHJNI6jqjV6UPxsXW6MdRlfNJ+V+YX9yXll2xZgK/ynzseQs0opyimDLTM2JuhLGTueL6PM1wAe47ui7wDqxPo74Q3ORTtCDMRR9+fIHWeK0I34XZA98olcsum//T+9wWuCrnoBjTATuabiIo1+mRKaWbNZFssIGqUA0g9U2s8O1jlCj0PJmoj5Ef8dC/znQRmbSCEpaSDox5G6LFmfRlFGXiID4XbHQ1aKBLZMCUpW8J6AyWmU6NSgi1fJOIO83++0h9AAbZgLAhJhq5KTCs7/L22C6lmVSk2PEty9r564N2RJGwP/tq0YpfWyMdleCeoN59kJLDuj6BWdsaTwHa0k7hmCbjccvIgq0EoRIf/T1+U2UZPoF0HLV5Evnn0zTLVFePC9K7vTf/Bleu4v8DyksUh6SOUb/aysZg/lucNQDzVFBE/CEFU7DuPfavHdgwNC9/aAtw7EV8P6O86zsjliPsYyaJqKJgw6TVkjhs85lJLoC17odX113Hs3QqFPzlkJHZlTQOQrIpQofOjr5/S4p5D/NQD/XoQjScY1jkVlwEGS/rx+wVlWP/tuHNafJx+oD/FCwnF2FukbicDBiHgMQgcBcXDfSHobzzvlkGWngyJwOxiHHeg1gQX9NfRHP3xmt6zcLbd1FChjGIoigHShV6eDkxmmwkwlEe/o1T5WaUyWGdiIoJ/Ea78HfRvFfdx3xSdrTzLtwSt2cX/DuY9I4LLw/c4TTLvvig9vwNqO3c+ZkPvdPBg8pSTbaCCAbd+BoE4pw4MxwwCfldjY0VvOCVskJQjCLjCiJMoXLLeI6PhyyrI9GkQC+AcvOxNJJjDIrX9x0QyO1PtFgIS2iFBKDnCh713W746++x09WifiigiNZVTwb0evK/ZYid2Fic/CImhho2GhbuF99eSB+Op6o1/+4hEWFQn6vEdIAUMRiXviRQ++FJ0Px7m4Mgm3YOuj00Qukv0GftNY0ffmQt2O3jAFvZOGYdA0jR1fhhZklEnyrjfPnwxin593rdislNLlGqBh/kAgXwmWBmw0TgOJeur4xnGUdWXdeJBxsX7sLylCESG++HCXsAulI7WHqfcdy6icwq29JSKItQH8uZcZeifKNA5dDim6PhY2WTxRHOBzRDbfE30TjJaxyPryJGmxPtBP90Hk23i2XppzldR5MP+Oi847cZKJ9Q0dWp/GZ7s1dwI+KObZOQFyquBxP8Mu/8L+dzbhV+wPSbm/kK7iA+5j29g/Vni7s9Be3Q/YFZoNH805y3aY0O/IwOU+mZw3Ipfr/R4RRtl1GhGKCKVs3xe+vmsFn2m4rPjjysRyx4/LaN2O5NER/U7KOQmVaZ5GWY/TOCllKbGwPJ9nFi0Ti8NR86kopapIUgHHkAdy1iN3icuyHficZdvJOzvPrqMJHpsu5xP0CnxWaIYS8gTDbkoZfKXLG5Ksz9X6gN8Fvjd05BwqJoE7eO/otdVQikEDeX5g08r+Zhsc1q+kEb1xQwerFvCs6MKwExOMmUl3QKgy8cr4zk5+SymUUlJOSRKZA1u3VntdRHzh2fApT2yTziwcprEoZ/cJeB+g6VKInUED8eYFNchA1zQxSZ+hDSq5LOSEjTGhOJ7gNcI4CvqZKKFpNK5RsNnHCPvQOGYWFKOMx2wO5IEBOmUcFBE9T5lePchb4F7IP3cmqPYx1/lu3S0sHG4cBN5u6Abfu6PPzg/5mZRi6Tv/E3ydzrNO56kX+wLuJZkpviJCQyka0edQRnR0sHhdWEQtffPLMSWuBLMjY/aInQb4tT0a+p0nZDnNmuk/MyGeuLvNMf3g76aZ9jN+Bzm9stDsm2NssAVcgpbqpkjSAGOmZ387mHVtxPiBr0gJ30vo074Xyimhp6bb7WAzZtPnx6r393vfUL1+Liz+dhEiavhXxd/sV9OEz0JJLGis8/NlBt+AvGv31doObfioed/wW/sT4kkRXQ8rdebter0yMV50xx/9Z+xuvH+ykeJ6v/9d7gW8jZgY8aUi62+yrthwP50TtigyTwWdDiULZjvMwRh9x55XcvnNC5KVpialyL09pdz99On53P3XPmzdJ/g0f6EALmibgUva66IrfmL+HnO21jdTVhaZrYoNS74CApTX11kRCb2u6PBRbrdFjknrUCgEMlgNnui2EtcLmww/OWjZyRMHjrfDv/V38F5GZKdEhHzZrlKSOGQIDiadmx0/DMcS86uBsSxSKGHfy+XMpvikiKBkfePA9/X1WbgIel3h4ZA3VNXQI4cNE5skYxnUaqN/pg90gKK7JnQe4DX9xlQ+WCgHObAQi0NfvALb6MtKwLml4OMNWVd2dPyDBuKyz5s/ROx0F2SPaFDYsOVMmXTiwPKEX3sTYCZXFBbqzr+ncyhBfyZ35BySdaDADqveOAj4weFdpIS9isyjaHMxD76LayBPzMhYhizXV8YXqvsHVhkrqmyLhXyxski3/xsmEA0mu34runG3ibGhDCN9kxqLXB64h27XXXfySPMcENnU+QCmCdyLnNMVVbAKvko5xBf+sRBHN9VaNaODy+Wi19cn9D5qwZc/r4t8oOx8YD9KOZMvRux7YTyZtXvzhDiPgFn8YEJ3p/MJXFknnsdxUEJ/OSdohHZgLdOO49zJgxu53zode3yN5LKknBJ9X3TsSW9vn2xIvNEFniXaB76r1u0m2/i+oLv7gfxXLcxHAja6bckJopf9Xwo9rtCIT88cNNyBHdHlQi5wsd4m5jin86wTOc85dyS+jc/dJ3KjcVQS+QHvfnY5yHWOxQYtw+37rszcZaAk5HZ+dt9fOJ9eZtqxCRsoC3EMOvTSZP+4rzf98ccPfXBo3bC38WMW2UcWxiv/1lxKCft8e/gbDRGhiDB15N/AJdkfrQNvqvjuuLmzIXBH33fwfJJn6aVQwmfuvSzo0O0NGz4/vYInsfme5U2HO+OU5RzHopmND8tjf9kJqLGMnRfnsicOeJ6eL2xwnjUTLxMbgoX2QIkRIV/BfMN9EEM5J43TqAmbTKwrLaP/yoQUmA76zA8aB5L3+67bFw+CZ/lq0uJ6/NN80IFaKuF/xz72VyvFOXAl3h/tVQnCCV4aRnMxD8/PT/A70r9qGAalyHCQ5Vh4eprwdeQhNzgXlVJ6vrAOUs70CR34gOghrgbRRgye2CSc0EEkyYcEzy9neUPpen3XlYPPWpsipJQavfBhcvH3Pz6Ya2AtjO7xyL474ndlHBX825FrxX6LfZZYX5lTVTarVjaVLOfGmCulLkNOSU+O5ZenfghkHp6eZk1zaN1s803bgv2vWR8/66O87/rwWIxOG751uczIXr7kHcGbFZH08fbBhu6bfv58k3mxgw5l0OV81givG+PtBwcmoKApKA25wP1xY6z/UEZvZ8aIC4dw1ue6Lj0PFXL6hLwusC+Rx3bGIuvpAu+vjCMn/M9x8CsGK0RSTp3G+/u7fr69kTPeuk83xgvUDJ6Qr5SC8f9DpifajN/PKSVFBJYTflCQt6jbmgODEb+c2byd8GX/Nw4LeWMnxh0rPgi2Hcex9HlCRKgjgacJ+3tst5yn01kzuXBCN5a3EvQVG+/kwk829X78+CAvbsCMmvGzAV3emDfeiVnnR/uyZStjIfZfsckz92/67bffNc/nPt7fGOud/6t9EfrW08ba3f6yMXk9Y0uX59dRT6+D5pM0UcYpaaJUDnrMvH8QaIZ3Pzt3TNOEbqoC3eU8Ul10Y6z5+WOR/7Tp29uqdw77FsaKBb9csf04DuTQScZzPp+6X0QIGQ9wBfzeu73sK4bN2XZZtCCvFL0tgg4SvE3gmbtaX1+/6QV/dp8b+nG+aMwTLaPnfIEd5567z495H/yYJ+t+7ja4wNcFsxfmqyNxK/xkodxlHXuu3qBknO53Iw7e7OuUK/Owg1gjPRDPs16+TcRV0flZKhO2Ox/oNUnEvuPwp/8iAHOly8W5pVAv5BI0D3k+9/Z+Y1y9qeGgEUkWtzFmNea8jXHd8tjP3dGxeMIvrM8TY7TlOSHnQs5+Zw5y5WAiM97cuF+Z09revR+8VHh+6GrTNF707duzXl7PKjalFharESkAABAASURBVOg2cr2U0ohcZ8oJHY20D/JlfmgFLrHZvsl+aF2YhvmQMjJkBfdahS5X7Lt/3f1ced+ASSggKOAhhhb8pDJ3aBxginmJiHXrAAD1C9CEX9g3NvLbx8cHevMBTGChqsvlRB4Z2bwu0B40OU6ZK45T4XmUY3rIptk6up8cXPnBPNuvg7zbaFrxEW/MvzPPyGnSjH4LecjFPNmfrf9ppI0YPp2Lfvv9GT2dVXCGgXmv4XC9XmfdvryeNBFDM3O+O2OufcvlTox4LL2Tu2fseToPKiXDVlVYBzz5g+j69tsrMkjOIfZp8+3i9jtjQGNcfOhqRx8H1ZZ1AM+mf/3fnLFh0nzKHQfDBvWAYKNm/0LuxWMnh8ULY+PKOLJjiwVdHNwT8+vn18R6L8PHDC70GQkECd2e8A3ikbiLMO8h2y1oDyUd5DT/WWwpJN6N0z746vl/yviBtDDW3dDF5vwEbee4VpusZzrxgVbnE1vDKx9Edd2ADzh3CJmp5YDG/vP29lPmoev+5Zm8+KIX8oTrvKbs8x37l/+6jP0NCrif/Fu2y73pP/7HH/jrrhu52Paaes4DqFPBNvjK3O1ZOo9Bk+2d+ArwNuJsZe5+5YDz7W3TD3Kj1KHAe+9FzEt+khMiBgk7oHrGvAP/bbJ9bviEaZtnVEGfhTFzo63qQSfIn5W6Cg+g4HM6n4ATpclj+0weT+Tp0cFNe2v+KjJtRFHntddRxb1CaGaOcj7PCkBzJOZ8C3r4hEMp5az/4X/4X/Tje9P9NrHmOcgVpvVE/F3If5Muz8F6tTCmbvp4d7kpp0GvLy/6/fcXjcyha6vKedTnR8V+n3L+sK0tayTzUqEuRdjeucs3dX2P+MpNjh37hxtO5PFH34NxOmtmbHY5n0c5phfm0Dvjs/3ZdK7MtQw/EYtDKbIuraNQ4MuTRvIFHEjY0HEs4rDWjbnNT/3x/btGxux/+Md/7PKeTpeu/4xeVuLn4RPoLgS2R7E/3WkzTaVF47zq5TfJf5r8/HxgqwV5xH2XWEdb90/Ps+YTvDBuDoz9kJTtpV9Ym/qFGpm/VN1Z8/z4/gZ/713vziHOQ+M0KuDF8r1+m/WXf5j19DzIP6xSyqE8HPjcyvrirp21fouGPig59TwzoSPHa0FPzosrQTL2vDdC5wbdq0Qfpi86dmzlv16EXw/DQI6Y0BG+RnuD+cq4I9bq+q8vy/JVLM87c8IE0y8vZ2K2UEadL+cuR85BfkzgHsk5Gf5DkURbYLtRviZkvvd5g99EG6rD8T1eOM9e2d/5/Pwgzg5ZLzQBE3pcSUGOmsaigTX6Xq/d3sbZC7J7bE9ZXMgLtOX3PH5kjGj4zJUx1/7p9YnHWQHjuvc+Ll+Jl4o29HUFLlxVGeeDHGu7P7Nv8/wy6eml4M9Dp3+aL+hyRuZEv0qRIkIbufLGPC/nrNdvr3K+e3o6a2Zcqgy+DeF60UMH9+WTflXz+Irso/5v/2bVx2f1zFc352D8yGNwQCZRShmULCv2WRkXSM+q5AiY9keNZ+cqC5RCHRZXEdvQHW5lD85zn0buTiCETehLOaXezk0JOTL+Uhg3XUbGv4G5CyzzqQq+U8rKdA7RrzUNOSm5AX2LK/GSIRqReJPME2AdxrG/Md9tMOm96JWx0nWIpC9wCVwBjoOOpHaagholHSw2PIFuDG7UGk4RIf9LCSboxE1UdYfxs+uh1ZH63iqPAPCR+4nLz9wU8WD48RzKCZy9Mehqll0khZSg5SbXVIxrZvV1ua7zB8xXlYLnBvGKJlxcH0aEXEERRtmRr3EXQdssI7y2ZkwCEmgezWFEgresPsFJWcShfNHcTeA7KIymv9dWZTwZo7kogE6PYnKQAQ6uocXH3DiONMBz/kJ+0AAEndTbAiJBnZMNYErgczHqSvLCxeULMXBogI2H8qBX5f/HYgfOfNEKKD1ppIpAqt0hqVSDm52NDBfruUIzIsRHpQy9ZJwtZRigwy98B85Tkdt9zEvEo08GjkcgH5/Aw9JDGHT0qNsIlEowpZSVE0EXSZbRfDrITDwi1O8IHRGq5svP+rrASTe5GM7II0KAKA+JMsBWo59lrX2z2AFqH6j4U0MXEjQoQWkQpzv8hHxFBChbLw94AUWhmSaBQr6sj4hQhItrIItW/ZECuRKPIIcAEIoI+YoInv1Eoa1hyFDu8BHcESSjlIi/82HduNRW5Svn3PnzYH9g2OrFLw2BbrjRdsDnoePYtZHNtn2V+8OQAhpSAiwp8QwZnqWQFH4X9alIMv1HsS9idnAIvIYcuAvILMwpodPgLZCDHjIfrfOK/JJAq5SzHDvMkxWQjwgGpwqPhxp6GOxryN7U5IRvuaLjS7K8OSelDE100+0MPnHlXMAj8DQdILedgdJA/VhGpbA/AMindeNVgUoDtBI8QE7J/NMWTcQgOuYOi8oh9RyNkJVYKeglKStYqJY09H45JWUQBkXAB3QzcHCj8IBH3ZAyMEWIqR0iu4lKsn8l+ifakwnxzH4+chxq0As6BEoL+EtKwEuRkRW8UlOGwUSfinEaRjJN+4j1mfNgdqCZ1LqPJfkK8OQASYR2aGwMGhsTnp3JI6hknIxT3A0jGUmk0MChQx+QQFPhy/WJ+ggq4DFxD3Bv3sjfpA2dYQ5yVFCaVvBTpQasmABm4Jlv6gA+WUc5KxO/4jlSFuwpJfU75mAitmLnJpqZBBUVbHs6nfrE4cD/Gzbx/UAmy1I9EZN6O6pQ4WDDm1mZAThndAPyDJ15TvJEzjlP6NS6a+jbOjuY7K1sLvoO+9gFiIaHtirrG5aVMkw2MUHeVbkHMoRtqQcst/7JJStoq1U6sNcBjoMWWOdbcq5s0BWbv1ks8BmzwAwSwV/WaT7Lk55xKnJuhZRwMNoGuK7Qriwa1r4B5IW9OxpmyNAN9auZJno5ULxzcRkzupyYSI3gSfAFb/BXzWSEGgiQFvyHgombccINvMIDlvBmjSehEUlSUlDkBTobQEaxMtHCvbAduoFutmOBc+0bn5tsKxBL9DyQN+g/YJtSCvxk5ZTU/SrgRVLtCq7wU3U4UBL1boPYztiyb4fEJ+FjCTqN3AgK/LyxiNuhkuTclHIoU2yHii2qcSHD+XxiAnrpZRgHvX3e0eehBJ15LPhSVqhqoG9IVj/v1EUSqqX4uejAhrDEe4PnCn0JsZRS6jba8Cn/YNaxSwdBssHnBu87ztAolXYhayBDNSKoTPCTqUjQTgi3M8FDCQrgkrJooqSek/jWUCYl9F0637OmoahQjNfpo0FT5IXjQGEyHwd87jK9gJ7QckTwfsgHno6DCi3ho5Y1RVb0IkWErE9xOQYN12UDdYVOioTuimBFGV0m4I3qzmTbegja3UfcZyb1Mzu0uSSlkjXyPkwTdhCT+LvuLAb8/zUW4vaZzcgrGxlXFgcLOlvRZUOmQB9YWhl8l9Mswk4hJIL3hCGs72HIsuw78nshs+KoVzYRLd+Fza5pGmRf8aL2+rnpyiaJcYtD1/7TxNj4wDYHglwuJz2z8VLIkf7t2H0LJdE/Sd1eOSNaUyOg9mOj7rGIz9RDloXxrg8ffmlXKdKJTbJEX2H/lIK4xy+fTjqfJ2FSSRXeQq1Kx3aS+Vmtl5AMP5DjnjgEmcmPO/lQILINI4L2BK8XCRwuO7lgYtOBio7bMgOGL4g4mPT5eeNg4Qpf0Uuw+RSB4+JwDQYaMrkvlOmf6berUR8RGtBHIe8iBnXwShK1zC7uA1iPh4qPZOxi3oUOxGaEYpSiqKLvijaXfWNMOezyve7jc9fntbI4D9XjRcpV56cnJA0d+MDCAWug3/PTSQKn/d0xliMrR1KB3lQmicV6GUby4KCUG6WqYtNtOZRzwUcaMuHIklIScjRobmrAVNt/552FeCOH2Ld33of+G60J+IQtp26rA9kNL3irR+o5cSGGGbaVclIkCIQ0s5nrce3CZoDvEVQiVSL/+qeyf//LKwdcJ8abQ3c2WaXATid85Kxf1y+TBEgnYie6rR58buTZD/La7gClQ0SIjyY2lAZsNU4wAjzfaF2aHIMEUEmDbmwq3D5W7rsWNjKrCZFrpYo+dmRa5bpGvW1byojPjErJY8uBj79pYRPc8KY5T27LOuCpok/7RSEA5mlG4ibQqKJj6/qOjjd8YOYEJymTkw425T/148cVXTQRxhqGURnft53sQxWch+ONihN5ZGcebJ17g6Q6z1Lu5ifUdaAY8KWRsQL8C3XEcKJvZezyPMm8TdOETAUfO+CvkhfuEpqaRnhmDrIw5n1+LJ2/nAfwBvhABlTOWTk9fGKaimiUbbFuC7iajKeBgyk7OWEjrjfqhVyJtqpPdP/z510Lh+jbWuFj0LffLpovFbiQdT4MQ6d94IcrOfE4KjLtyjmpjINgSd3PU8jX+TLpxEZoa0fXtXVzx6/cz/nRZYDvccxmly61lwjzJEUE/nfp96DOUpiPimNXHoJYfn45Qx9YGfaMrXbt2GUnJu7k7pWxe0PonZht5OhSJgnYCNOEDnX3HitNORcJfb/9/MT/V8m+imyZAkk1GGhCF3pcAU8RGdkCP6k60BvuKhGvrS7K8AcFpS+7XJ4v8p9W3OA9DYChJ/uz5/9nDnrPzMNO+MAQSaGqHZ80paB/Rk+W6cf3n8jYNDOO2V9qreSXkfx9UgZp6zEjYCq2WvClXR6PvGkTkRXM/8Q33cB/8NQEJ2q1qWEnF0GbINHIZt08nbmP+EOBzqSDeWvDj8K4kuScfWY8sN4atA/GrowjmK+QetzeieehDEIMhXWamqYRnEOBhx26ACo97rRbJw9duz7oQxuPGzZEDfAyMN4X7qNSFvdQpsF6ThF6xGXmHuBEPuQau38mbfiDfTAi6JvA3VTwa5eDmL1yQHng16WMOramiryVnPqLp2I80LJtTGtkM57u6Dg0TYM8l611JfbeqUvorsDHho9U+WrI+fD5oedvoeiCbmbG0xRZQV4Qelw4/Nihb7quTymDb1RESNgnIrQS28vXX4wwzyf8xxvoAPTPNBZkHHhu9GvoIrQxF1zBPY2nLvf7+08JlHdy1cKBSWMMiQjsUhXwM8KbdSeuAbueOXx9fX3lLbQCvy6bmHLznrTwvDFXOJ+ftB87tDbKTvsuUMLvyr0BK3iBH4LK8g0ly76BiNr2hdhbVAGDLWUqf3DIs8BzxS4dNpIqAICAR0rJMibsdcj8dwLoCCr6ZN51/Xxs2hb0IeoP5iWV4lw1MJ6O+OI0FZmX2/1TO2PGCGyxYRW9fipzj7lgDeI50e2KTQ8h8532Ax6QIVyKEvM/HwTkQt+QdvLBdMZ2Cb6x7UE/5xbHguhTyqicEmXoefjt5xX5kiKyMr4Gik7D74lxJEeo4asiDjfycEMvOZKmoSD6IXopCb/bhe9V7eg5Mc4qhTJz35GDkZl5ZURIKDEidDB+gUIRwKDPA/wuERlaoSvjegbHjl19AHS9fdA6uF9sAAAQAElEQVS1SujzX+rq58+f+uBgeWeMkAK8TetqHUkZWZ6fX2Q7vr9/4hub3t8+umxqVTdi7+NzkeeF8zT23N+YXyFFj62X52d849DH2007cpPctDOXWm6bkvXqPA+tl+dJv3/7pqkUnbDrypgDs8hxqAzoGjkGbDs6v3FYV/A/87Rcd71/b9qY9zf4xy048Dnp//B//Nd6Ygp0mhL4JkGGtcKOnHf8Fe5Qg/8LnyuBwDmVtm3Qvl3wjUCs0IA/ZOa2PjS6PGXiPsNbgqWKnVtff3js/cCnvM7Y0b39PeETERkNZ33eVi3EW8I+Z+YpL08Xncg9F2x5Zk5/bDclccHLwnzGv73ePLYh+8+f7/3wzXodPIcB53meNCKgfc9x0ODmwI8Sc2M41kR+aE1KzH1LGXR5ckH+mbxITrxdLTsOBg1FCFax84rsO/HT9PJy0dNzVplWiTn9mYP5C0r8p3/1F/2rf/pdr69nnSZ0MYfGedHLtyKjwpDKY2ZPZ9PCGL6xxljJWftW0aV0EDyRpN//8qTn55Oe0MOCvf75P73pP/3Hn8wfIQc/hvO6hV6dH1SqnAc3Eg+1228nztMwqEH4ip48V7Cff3/7pH2TL1TCDUWEFP1fwn9Tt1mjurZNB76yMvbfGedMMyLju5Muz0nzWfrt+ax//d/wjoz//n9Z9PnzH8iJGRrvst5PzMdTDpVxoGTlnOAZHnGm++3O84FeH/zkPEpYel02FWK5thvtTYcFxFOGbt8ApiFX5Z4EEQV9KvqcyqRpmHQQPx8/P5gHLsTdXRkIj12YGv8srGEafDT5/aAfooImaTrN1GVsvUO3StDcnLMZPwJfmYiRAf6nqSgitLH/NxBvTRv8HPjwTRsBtG8bvl95X9DlSt2mHdseyNFtx1x3Y/wDBTSEP07ckckk4SRSKEHHNjvIr/6BhIVcAArwNo34UCnYFvgrB4r//J9v+uf/vOj7Xw99J8bfmO++s867Mt99Zx06oMvT00Un8qK47vjUf/6PN/3xn6X/9B928t8mlklyzpmnQEdZT+QZx57lpQuaOGg+FPA2MY8b0UWtu2bi03oZpwm+RmQZNOSCflJ/Jz3r/eOODQ/QJPTUwFPlmIoQcAdwiTwyyHODTw54PV//QIaP911//dtNf/3rB+VN/gGnb8TW09OkE3sNgflTFvPDxNp8UmLupajK+IkUaoz3aqGIEGbqJSLp27eXzudEjIJCHht3/GBnHN4Z410OggNRkbuBqmonVg/G1ep1L3m1qSmlAq2GLwmdzfA0kRtHYBttQq6Q1wkvL0+qDf1hwIjo/nXD921fKSH7COysiKxlWeRrHCfNrL1yxs5f/iW4CehbzkRM7eaZefS63eXS57fMHSBmFL2s5punhl4iN2XydYTtQCWfxnNl86+Xyjc+WsqkWkf9+HHov/s3u77/7cCP4YtxyDllGLPGacSmO/G1o4lGqdoZP3fyRUPnQk5xjwj0W+HvEJrkWTLMSuzU5pqQGxpf1pG4EvZLKB92lGwg5KYZTamjzVmaySeZhxQdoOM1vgr/RpuASeAAuxIgj3f6S8gGD6SchbzW4PF0OinAdUCwwVIC2P1MU36gRH9I4AJbogwYZhgGlbFoIBhTBKhduNHTgV5ByOeLOQiDvOP5BWZQSkQoIoxc//KK+PtbKPpLBNLwFAq+pYjoxTzxoJySIgUN6lezRJSIUFCT86M9AWd2qFJyW3KrxKN+XRHB+9+L692P6l5v3BHgC6nXSQLtQ94qHKR1Y284hfVgGEDQjr8F3C8O/KxuGPuv8XbdwbchXbfjyJ7gP/AE9MJNHUdzpd9Ad9gB/Exxdxce+TzgBfUEIwOBUEiMKf8KBjsoTAOZUijlUCZrDJQMTAbe97FkDTyDQr4Ma153D7j0iwiqcWcI+zEiZJiI7jwqZZB9x3XiolkRgewNfUEfGWQU8Ek1EOa40V7l95x5B2aDnmna6VNK3YaZRvvkCI8FHj3JTyl3HBJ24ikiFNxBoYiAlwxPWQneqVaKpJRSb/O7S0Tw/qBrmsdR0btbpJSDtuC9oZcBXKW/7yQn83hgD5sHdfQOEcAr+rO/ftnawQcF+ofMdwQw/nzxZdhfpTbrIpSRN6UsX463HR/5RecX3p2kW8qInCRSGg1X4T8iKSFnyn+XNSK6/NZhGUcVbBXQT8Bl5PTdepMveOs37ol+ETyAX9wiSR2W99168CSPRF0ZDXPOGsBr+yRwDthqwA9dl+LBk3GYjktKYbX0ScTCoZ/5b/hGTolBbILHLJPudDoNbEO7FOinyBfq6jhshwO/aTWQM3oSD0nW5+aJC7rqeoOwfdobh24L8wXfZcwa8KuNQRJR6Cns3m98NQXfLq2KSWDTyqLB/Y3TOh3RacqZPg1fdxF3cABPpTK4bfsMjCwU+Ar6cYkIQJC8iT4HzzTyQcU8N/LMrpwysjRtnb9DjcSxMhlzoSeE+NDBcBO8lFKUcu66sO4zOT3nECC9zjxATtYbqMn1obHzM8jyuBg4IoMnyTaPoD/yWAfdDEYga+VBG5aVcuZGHZ+UJLoouIuBLkPf9+DZdZ64igHaOijkIvO241MLA+jq3wiCViXGNhYRG5tIC5OYFT8x/YM6KcFrNpv6xU9EKEOvMoETdPqdiYWYJJgfyzVOBT1LCxP/Df918UKlF/K58Ysr4Z/Pz/OXHyJsUAkhSMhtNHNvyBidB/uDIRIAEZm66HSYH8kTQCnAVXrxc/AekjCNBuIkwbf9aUPWjL90PMA4LnLO4KpMwnY4AF0TtEMBnQOeNybd9tuG/0sBQOArB5OblfvW+xp3a5XF7y7cRwAxYQUR8Ad5w3/G1Btk5qVBZWXT7cYC1j6XUOqZycQ8T9rwux292XcIK4VRMNlo2MM6iAjxodCA3r2QFDYY8K+EkIkZeU4hx8yFDdQTi5OhFODdL4j9UQMTJfuDi2N1wy9WFj/2gfpgXqBArqP3awBWGHIRvAzDiHzRS0pZOVPQKRXa8alfcTMxuc+9vmphguqJ+J2FuBdwhpWMQ1+Xn0N34BZ8R4gnJdSYgMo6WGCTpnSA3x0OfDBQzjQP2DzU/R09NCa9O/IYZmKi7nr/qbTGgvuxWqlKWcTkoJF2VKZMfAwU696ygg1fqNgCSzUpJU/QBe1QZYMp4CsEEjiLCEUEPKQ+8bbMA/o4MF5rVbYDEErARPAUSY6TlB/3iMCXEROBG3o27wub716gebJvPPovLuMIJRh3bE/EW/GmGnzaPq6HIXjfKOClHrTk1Q0brNr7WIf/4mMrC2ZxZXLHLzx5qMjykMfxXVnMX1jU9Y2LUeBc6eFPhe+NxcuIjBmZAj949HO8mG/Lo0iw4xLQ3nsxj2MpSjkTLyt3seBJmjkUEzlrZ+Ntt7GxbyRx7aA50P3e5Qgqc0rQB7r7Q5UXKg19N/zXec0ucBB3B4uvmUM++0GE6JP5Gvq4PrGh402ZGR/CvcFdKU0B/oHEkdIAbKYPLKj5i/aqO5tOjlXb2neXCJAD84Dy96bwP3CJDdLgvjjHUioHAosXX+QABSRsILAnWBN5VcQ15NHtRHnkSMTF/3b0tyoiKNI4TeSYqo3YrcgtYtO0GnnK7zs+uJHvQI3u7Mv0U5JxeSE8nwo57I5Mu9QKYIGslTvvWqVYiZPQyIbUwpi8sLFe2VhQWtnMYbOcvHrUgwPrd3SyyAvPmc0w68Wy3m+7SGdqNXcaB3OISvyIq0Jmwwc3dGDbTOS+y2WScRzYzbG4k3stR6CTPDT4bvjLgh42NXTWWmWz5sb7ThtI+ezHzvyBdp6dhyJCVhZswoPrG7KKi3q+f/z4AJfonwGjKPp7+9LlnY3UOxsiO3FjXub5BI9neiZF4BvoulFcfzqd4WfpceYYn8npjoParHspIiiCX7Ghu+n9/abNtjtgCbbElXIm/kbsflJ+OAS1op/9PbD/LuvGOf3BqLg9Opu/DXvfGVdu1xU+Njoeir7ROoBz0oFOPb405MvQOp+hw92/1bUTNBGClvCXir5WHdjC/OvrCkWnlxhnxpLlvCal3up8PLP5ah9oD5ZkX3isdYsiEvgOndigOAHncch5d2WDuinkj32/YW/zsrCBNuEXtVWaQilllYHYZUyhSh/vd3mz/Ha7yTSnaZBlbX2DvKmRS07nSRPxn8lx1ptLTgm4JqQ0JXS6IFNVKYOCMUQeKyj7fqeNOADPCG7T6LE/vnZ4dbmDPiIWh+6bb2/v2PamnLNmNrm8GdtQxs4B7ErMVxxxmgqyJDbLr8Beu786Hq5sun18UMdG8hWZnP/dNyKUAvvjZ+fzGXqhynh4MC+5sUF+/VzZjFvZVFmE0JIE7ZkyambTaSJPeHN6Id+XcZTHpIXN3UySOZ8vysm46cTHfjxNs5AKGUX8jzrwGckwod9/e9Vvvz2Ddybm75RVC/mwwZtLp8+GDylcB7nZOpjmpJTwRcp8zppPWSLH6c8rvp6445eNfCE40NcVkTROo6yDXhWIiU4zviBoSebNOFNv9tfpfOr8O/42kpD1qLBP2JcoARR6jQg5/zheI6gTXz0XZvicXdFLRCihp4n89vR80eX81MtpvhCPR6cV9A19XbhXRIHRTG2W49U0Gm/Wv+fDn9i61UqHRvEn+LIMvtMVGfVFlxt0drklIsm8zNjJ/W/Mlw7idOnzhk/86QC2qqCfh9ygdUzEJufwHi/En+eGv3171SsHQy8cQj1TCuOy9WW9VejnlJgLrZqJQ5dxKjL/EebkwWNlnPE4UOibmVu678om2XI/4KVq47laTmx+PuOXxL+wWS+MjWJMMJ8zvvrjxw8jVc4BndzdydzDhvzbZ4UDnkSbdbAydrQqYrR2/Xcc6MTzzEfumDXh+xtrnuaFAvZXyB/p6/vOfHQnZ0JUvgzvu/U0ESu/LCP80vVlKJpPM/xlvypSgCnQq2NhYbOZO3NY2yWnJMew/TRC+tYPidsXrw+ef2NT2ThmdDLDq58jAO76AS+2XYgvdwooNeqt2xB4yF7BAcOJcXwkxiIMYbaaOj5wGsp+P06DUXRb3MkZHhsnbHpGFsNWDuh9aBHOf+S7iKoIqBBfwVzXtrXdL5cnDpledDqd0e3c84P9bicXNeworoqu79i+EccRWfFVZH6T+sHb/eZxcoenzFiTtLGPIHKuOv0q56X5dAL/QNsCXKji491/kLeMgxK6n8mx3iz/+HhXwPM0FcbgG/ZYO3+IQD1WtJ8hi8fGO/r89u036tEXAAPjyYl4EDqNiE7rk8PdijxdBuQP+F7ZH/CabeEQ6gaOOzl0wX9GaP5mfArZhtZr0CGzphAyDzmrlFH2J9dLIc+3AluqX6FpeswrFnzH9ogIRUr4E3qClv3Ifi1kdJcGXpBosX8w3gv/TGlAXyNxM4quigAS0T01XImBTNycLzP6f0dGGuRSAXLh1j+uAzPzvDJm+B6wT+UQsZHPD718S/rf/e9PKayeSQAAEABJREFUOlrV+3vTzNx5nkbGgQNfX9D9oyzrlbobGJPqnsgDTfaTg3ErIjEXyfSdZF0yrVQ9gEMGz19WDq32NXTsWdePQ+9vi4Y8gGMj1ncdjKWNdV6te/9LDD9/fCrnpCcOFxWQ5GNZf//9SRGPimEYGbe+8S6K64L7oMa49ePHVT9+3CgbeASekbYq3AtdTprGzP6NbTR1jZEWpf4k4KSUxdXU8K9b9+tNxttBOnAg54q8gyI1vf52kcjFConwQ8fqOCLA2ijE3zdg8gAe8nbiAIYOxMEuw4Rt3/2gdhIHaxzRV1yOu7t9grF+Ip8Ym/vIuQ/cgp9G2Zh3rhS69A/c09QUEdA5tNDfsWK/UccdndYXcIdNKKiCK7irx+4uwVfKWZ/MYYwfU2Fb49xF6lRK6iXGVT++F/0//8eb3jjoa0qWSkdterpc0Enpfmf+Zb9gb2q5VR3MwwWk/a6QA8xnrVIjVr3mcOxY7uSxV+o4Dvwk4fvmDfEU6KK1Q9YD0zFse9JE/GXiddtXNSr7D8kgg4j9Rh6TQsK+DV6Cuow/+sA2IVBh3FuIrzuHc9fPqzz+tVq7v+aUlYFtje70NY+mNZNvLMOMA7iIq7ZKzCw9jg7WSp0/ZKvgOihu99j9+bmA+6aB9ZfQmzTQe4TAAJdF59MTvlbgY6XsauAV9NUv27EBxwu24pumRl+hK3W724ep1Pcf726mBHzt8lwzIivSrukU0Jho44NehGzOcyM6HEtWikHWV2CH4DlFUsJPVmI7o4/MMz0VAVgTuMV8+EAuwUfSwDyiDINq24GpXYaGHBt7k6RSnZ9GDex7RIRQjQAC5sH/Hd8NJSmygn/yFXy5cPuXnztrux4v5Ng7a73l1rSRezzWWO/WhW33q08IZnkJcPkpwB/QGcex5wrXmxHz6jYZ3mOPeHMjz0nkETo36u6d7tL/0s3bz3fkJ9eVQZY9IoDI6C3zjrzoI6FLoyxDgR40y6hSCv3wWzPapIigblDwz7nS43olrmiBncAnDgkkDd2aVz/TxTWq6Njx4fGwkYc8vqyMe5a7w4Cfzv0TXza0nRtyCXouDUx/fH/T//jfNdY3CVtJ03nUzFhNOMjXzpxxYX1nlv3uu8uI7KPzFr5ZiUOPB+bBNq58JXRt/lKSnEthV1QzLlSlCPmq1Rw06g9tzP131i+NBvdBhegtZP9rEHT76nmkpJSCtswYmmRULjmJehr5HOSeO3PslVhHROoDPF17Gqexv4NSkFe/Qh2P6SQuAFKvEBe0FP4X2W/ga90WNoCD/Th2WRA74g5hEzciv9Phz09FepeGJkzcTFc4aLwEUH7nBm4yCVT8niKhrEdxW8YqQZ3vOSVgEQp8AtiwA1oL2iNC/tfrHMQuaQAFfaDJgwDQwAAQAeRXySnJF6/gbtAOvypsFfo1CmIgr7pzVl7+XgzUwRURvRw4j9tdi5gMGsdXv6Pjt+wN/tsXngaQ4RP9bYeBCZ+DJiOX2zY2G40TMPpLsEOBLvCRQhl464Ca3m44/RdXU7Ahgtga2KgCLQEYGorkdw/g7Qu+kSyNK+fEwmrHQVec9+C+Ufy+dxoJnaWUlY30q/PX7QuTgGuyXC4ohvpQqyG0RP1BVaKEEjIoRF2T5cUNFBFfJcnvNNAuygOGb0WiTYI/ykbZKb/uBNVBAYtSzpTUebVvdH7ol9JgtMi1YZ+dcoC/QpdGPhH4zZcyE7RsA/v5vj/04PtBHCTzr4Sd4arSEUVERMfVWu33HV58kHHgG+bBpdVGH+tB3BsTkdpFzQxSpteg7QJGPtFLhO9SwYhDfjybTykUkRWUcRw04Pt+dklpkPHZVr5HhFIkPZ7FPSsn+Ie3jcUwt65T07auejnUr4Ssrnf5Oz7J/jWOodx/OjeJnN8LbFAnRVD0uFCJDsuGtBnbeAHsROfWCPjKyY+9WI5pnMFVBArqkjYmW+z34p9iQiAG540B5mCD65ATd0RoYnHpyVaGgZQedrS+IwLZs8zDgJ4HD9JJ2Khpdx5jEQeI3CciNAxFvpg/aKdtgTCsy/JXDwAMPit1XqR7MFh5tyx+XkjGh5XpDuCKyN3GO/7jKsSXi+sjHtK5zX3WbTVZjWOBh9zt6YpOl84HvOZkuaTqd3jDnTpfQb2UFNCz/sqQ3VWoGr34ucEHumISt+OXvyblpjtgOOced+i8/IuY2lhELyyc7ywwIa9IgrcE3lBKWdbpAR/mcWdzzTrwYFhKBi4jywD9gcXzrBOL5zyQm4kV2NcBL4av9POkxs87erKOE/IYZy/iioDeQ3b3XVgoeMG7MFlZ8A3XOafNbNiMY9Y0FnjMythbKNw0QK313ihV61K1WCYmb/7hDif+lUHU8s4TPE+jfFg3ciA3cwg04DPDKJ0vUy8jMI6RFT4QB96yIkKWwfqwHC4bNv1k4e6fWPWf/rVrANZxlzLg4+6X6C9sKhUMdj6faB80w8NQJjUccWEC2SC0MTG490X+2vm/XndoSgIm4/cDpWBP4/CGxTiO0CjwBoiaPPmyfkEKzVEpihoLTjEGgEUF+1iHBd78vmP0h+6OR+wxOWX+ohsHKd7AbeS+SOo6sW4uTIJdnl8mFXR2YnM15WACU5BplO0REfK/Cs9S0m4/wPULtppG5P0aI0X7Hftan5ad0IOlpGEYZL8o6CalbMEUERpyUUjKOcn2ySkrUe/SakNPu1ChcgpBQhMbp+fzrOeXJ8pLx2M/NJ3CZB9UGuFH5gN5f/68ab1WFol3vf9c8CFwLtLCAsL4cho0ToM8vs5sCF0uoyY2+n0gPBSwMYEceXf9OGb0MbDpUP6EGfEzT0i9IZKS4PeAV3DmUWIxueFrd/i4fVbhVjrYjFhYgG5eHLChcRBHFeatGxSEvVrf/Fg44NuJ+QVdNsYu23Yog8SiUUrK4J8nb/bM2KzItB3D0bUp+Jz09DSzucwiGEESAAF/KSddWBiDiE+D5KNsOMiKTg7ywiN+CjpJqjiL9Y8ptHHQdsCvqGj4XhgDi9rb9YBnxOVAct+StmXQ9fPQDT+v+GnOGX4ztg4t+KLrF2IjYOgFO768PinY0AjmPgqQUhyjNxbCpgcLOuDLsbsR+9ZLhY+cBs2MH777T5AujInisu38E8RPz7N+lctT0eW54PNFEVWmf8cuxueyg7+xIeA2IWCtTQt5x5tKtkVCf+OUkMNFf14BD8OQiQexwbSywN3kzb3Pzw1fEzoTm16VRemKbcX4t+uPv30Ct3QbTdOomUV8g/btdtX7x5t+/Pje9SEWTmf47jGKzT7eNv38saDrho5T17F1Y9tZHxgTOp/644/HxlyjcWFsK/A3EneNmDC9l5dnnaFJSMHfodt1EaDyYdHe9Zu0kZ9ty5XctbARdCd/Oa8025780RRKKaOPqsYCMCIhW+oyMg3WQB7JZdP5OevylPXyOqqMldgJRV71l788sZFmu0vm0QderSMPOVeIy3FciaF2DPp834jhm2yPbU262+eIDfPkceHKZnTOSZkc8PmxgoPnNIAlsXi8a9sWZTY6MptgkQ+NHADMbJo4l3hjx2PJwPiXsLOIL//gQLVPNKlWIeekiYP+lDLvTRvzB5D/+ZlPJ+y9QutD/k2dK5s+9puPj4UDxkWsUXUn7hvxYl0Zj3VdLdvHhu8sLN6vwGyURfbJgxzr3yxJ5Pvz+VnCfo14SvDYeL5jl08O7Tb8/vq56yBf2G8/Pz/B9RN7rHroMmndVmTIjE+TTsTM8/MT8TgoI49/yzBxTzlrWRZ5TD32g7lHYM/Q5fKq3//yTDlhQ3SPL5iGab28vOr15aLMeHEQk7VWnrNsu5lD7pwH+bJtR8a1IRc25p41TbNev530xJjjHw55f2fDaws20Sad8M2JQwVQyWtY8+P+M3znlNT4N40zcKM8f2ht417xsTNjwqgnYiZh4zObBS8vZ0mh73/8IGZ2Jfo/PT3Rd1ZO6npe8Y3KRp7IP0ORyig9PY+UWeIgISKUh19yCB3d8YEK3KhCvX8o6Hweem6Z2cg+M4Y471j0l9dz5+v3v7zodCnIW8AleW7xx18/wRM6cxg7jgP4JP9AhQ9TPLZvzOMaedbP9sf9WCVkafiji/DTcSwaIOR52jNyjejY8l0uF2L8rBk9DozRiCBfrTVoSp/45fv7B3q54W/SvmbqDnJBg7cd0ES8fdC2dZ9JWeCa0clT59fy5pyxhMBX0eOmg3g5jkMkBJme7ThYP9D8+eOHrlfL63xRsWvrZRwz/VvPh84x9p/KRutf//o3vb1d6bOhY9PFV54Hvfr/UPx91jg2TT0fowUSGSSIu4/O84/vV/1kI/4nG/o34uN+XaFRYath80I+esanz/DYlFBk1ObwpyS9v7+jh0999g3YSkwjjwRskOMPBTovw4gP0z9JEUkJn7K8hfwxTUH8LOT4t56H399u+PSIv03ob1TOBT5CDOnyXNZzMsfu+8+169pyDF1nFR5u2ONQOzL3SvtOn9r7qg2ayogeikopCnho5ATrrzXJttg4kEQ81UPQbLK93O6C1qgM6ooyOTN3HwmFErgy/Q85h7l4PKtGwiHCy+uMP0+a5pDYrG/UuVSI2rdubH76z8LvbICLMc0/sGifGMi9l6eTxKZvcICvtIohSYm8QWXnz7F+kEPGaZLgxP0+P2744x35N918KML83/GQc1HOA7IlXTnceWOe94auf/z4wIa3rm/z49LzBzY2Pyk1jRxyFmyVU5Fpe472yWa47XFnvPQ+jnOHYyjQ6+U84z8NH987vHV6Y8zcmDNFSCkGmaeCPSwDQPKzx1nbBsdS/62faaYpFELHdDRfP39+x1/uErpat3uPA/McEfr27Rl/R9+/nfSXf3iChxUf3PCLq6yjE+PXBM7b7aa//e2HGjK67nQ+dRqCTkqDPL5W7PfCwfH5fBGoJew1YPfzZZL/1Obzywmc5qsxB/mpK3OvO2PB9XpF75+asIlz00x+O52tj6yURpXhRBk1lKHnhYfvNnj85PDmylp/1868cWW8dD7f0Jlxevy4Md+5QeeAb+vP/roz7jxwCNuGduaLK/O0T8ZIzysO5iUvz6/yGPYbh6UpRn38/NQbc56N+UBEII+UGedT3nWDf3HZDhkft7yWtbAHMjIHGMkhIscX/BN3UuIgPPW+hwybeX5/f9PC3gFoZDzDIHxho+yoMXp5yHPrcbMTdxEZewWmH4nfAh+bPjmg8p9CPciTr69PmrGfD3+su3EaFRGigzJ5dV1X/fz5Uz9/vHWa37696uXlhUPzJ3LXRQ2dNeLdc7TbtenOGueNGNi83kAPpUwdT0RWROo4Go47Mj68vj7jEzf9/PmmjTlEsOmegFnx/Qrezh/j+svLRU9PM32ThmHWwdze+cCxTspVRMN3F13wKdtsyEm32ydyVxV8a8F/Xr6d9fptFlMB/EtSW/CHT72w5nTuPZgYLferWmvd527k3Rt6kuiTFu0AABAASURBVBJj4Yi8kwq28g8n3W8HOj+UiMmUAx8oKlNTYSwQ88T375s+vlftt6zCnGmASf/An/sP2NnzbNuuDKPGsWg+F8aCrJdvEzKc4X3R3/76oR/fdy3M/VfmvvbHT+ZW18+bvn//SXzeO/08JE3MBzMxkCLJ145vfjBH/3i/acUHyiTwn7o+hK3u4GQI1MLap5LnGnWVecfBs4fNjf4LthP5O3W7RddL4/3peULfScc+MLZ8qrZV47TrH/7hL9SLvCBdmQMfm1Q9DySOTGOIWcuV9iUTJwdtgQ6bBnT67S8z/A1KA/XMoRwDM/F9u634+5Xx94d++21i3me4oiB3W87CmO27lFQJ6oo/98Jzg1nb5xt2990/ALMxFlTGdL9bthNr+N4f/4mQMJMOcJxYS7/+FszhQtNUlOF9W++9zXTO2CvQ9Z18gJtKWfr+M/Rv/s//QX/9mZWYNzaQNYj4t2kH9oEe9rt1PZpmJrYqcSB0fzpPujzj34PlIIYYuz4Yb5yHXMzvSLw05tyYQDklDTiQ6xN0hjLg5wPzoxF+J2hU7cTf4xyd+vmsC/Mw9184EPzxx6Kf3yk/7tjwXVfmJt++/QN9T/RtiohenKOfyXGO9xE9TJTn55du43d865//+bveflz1n//zH7ozJr6+fpN/KGiaJqUc8JmZ+12g/ST/RvuJ3DIN8Ai/ocd1uZw1YYczc9XadnxyV2WeYT+s+GOrkmWc2Zt7wvdm9kBG9DnNAY8Syx25rRBXLy9nYgljMB8Qa1ZT8NjtYrutxNHK3sLC+qfuBTpi/TfqH/5x1OvrIFSsT/bbGKJIf6GAdjukBTuv6HNnXeD5Eu6F7x7AfjB33OEhY4+E7qSNNdCNed7OmqniSwN29vwwErxeBk2M+QF/EQF7TdaTHwFDntCxB/bYKCs6vcv+qCbaskouunhuXSb8Xb3g5p2ufl3AzqxPxmlSBumAT419fDHtonEagQfIjksJ/C/8WqWML5UyIc9JFxQ7pKQcCfKNPgAolFLhOSla0fvbqrefd8oVXjfmqCv2W7ofpZjkcv1sWm/B2nPX9z+u9FnUWHuazoxfDkPRjp7s5wtjwPv7J7LfgQn5+YZf2QdKGYjHZ2X2EJzPr1f/ME4oInd6Izlwms5K6EhKSmkQjCv48vgwogNxrYz/zql9rGeuMwzAKSmnTCvQIR0QvDEeVPoqhYK28+k3bHvo3/33SX/88yHPH+igCEF/QGfIa5oK7fvOd8httk9hD2ImpwzIIC77ESQ6zYx9zEOGDfPZ/ZT9ZfuB+x7k0D4eoiP70+58SucMHtstuCfKwDjHDZpZA8hcTN91jiVMLOPD5MCoF0VSBjYlE1e/DFPgCdfB9xqlEiet9zVAhL+lxAWSeLx9fT8aTeqQWyL8LTqDABgnvP5kKrwHUK7rwQJnFp5q1N6h/Pj/p9ArLHKA181+f5RkY9HWvvCDHgDDmSfxGuowdI+gj6QI7r3ov7yoU0j99gX/L/HiE3pcTSnnDuf3DgN9338Vy/Xr+XE35P96aRWlU0AjI05mQr6C10cxHl7ktohHnSFcbJuUM066y45uPBWtAiwlhOFDF3c3+Jce+yPPQOJgAXxKoYwzeLEiEmqjRARoUu8b4eeQL9NwZUTiNRTcI3x3kYyLV5LWoZQzMHzo1OV4PPL98BWY8EN/lztR7NDjWJST8T+aFPJHAZ+Jon7Z1q0H4cok38XBGsAOyBL0OBhYDqJipzQSoPXt57vhj125ZOWcZJwB3oj4U2bzW/FV/VfXTqAe9HV7RPRWP7vUbsuK7LXX//rqba3J6BzYPRGkrIjoCxYHvEBlPlwaNvGkvh860c/9E7CwCr+/sEoRoZSkoIj+EaFM4vSzeBZX9EaruWllcKvoxPrJDNzB4jQZKXCQ7ObwY8cJvpSliKAejuDDvFvHO4nPPOnrAhS4r5dfN7KWEx3de01OQLkOXhsloG/9BwmtwUdVg86DTykUAV39eucBBhsKxJT4uuulAGcm6Q6M6C1COyP6xkR44TBjYxGYSXotPLCJIQB8QR/gIkJB3xAXwjYe3PeOX1RoiHeafVMCfy6F/uiA+nEqDASjMvwb4MAf9n2D96agPVtpCtnGA4NeStAnzgT/B8wfJHjrLgE3dP/LQNMRVtzeZcSPFhaAzbMSmszTjs+ZjjcAC/1My2Wahj7Yyy/gKMROKcRPTkrQ9nOKpLBAtKcIuV4CsYS/wxnuujBhwsSKJNlurfNMA3yLy/0ycVXK0GVdrGMmQfYHb07vDFieeG8sJCNCpfOQFfQ1/8Z9IPuNHfWdyf/BJHBj5trY0BmnrIkJ35BDKbmHsHHt8TJ80UzwJaxQ0U0D2Yadd/ywMtH3geWGvSv2zzmTDzcmKXufpLhPo99xrBKylHHAfoOGMijje8PAM30CThuOEMpSmNhXidDjCiCkHTt4YnLgJwP9H/iKErxv3tiFn1SSUvcbbM/s8o5O7kxIVvhd0NNK2eB1RxaB1beGrX1fWJBdmZxuyNckWaaNzfRGTq7Q3MCzgM8TnJ3J545OE6xOxMCIzg/erZdWQwe+eeBzlTpv3m+8G4dxghofzpRAH5MKPIcr0VEI/sN2TrJ+ehuN1rvLDs4Gc6ZbzTe2FJNdy+CcUjmY8+RrYeHZmn2oKgIE4Bb6cOk2sa6yqD3gQw8eDCauL/igtaKYjUn9nQX+jgzzKeHzkyzbQCw8P13gM3V79wUV+skpsyC59MVSSmKBeeAXVXnI8NLksW4YpITdzLMCmviJdbOwMbHhTwsHD7b1OI0yO81Cm39kujNxXFhAu5fbfG/4Tz3ExHZVikLVwKQqYUPpMa5lFSaoudOUzJfIiS458+563hOlINf5MmviUCFjm0TJtJvvoN3F/Su2qK1hw6KBWBET9oOD3nUh33uCiS0qxbpqXZd7j60Dn6j4k3OK22wF62IcJ5Uyys85wZSCf0KGQ5EEjQFbJTmHxFesCrwbuXNFHzv8uN73lfHmwEcHdO6NQtNDKT1/VGy64tcLC+4Nn76ja8fjPE1sLNzRIYuNbu9DCT4uT7O4CcWKIUx3bPzhDYi66umlsGgYWTQVNtFcZhaL2CxJ1s3Pnx8yvQgqQlytl25PeAeKsXGFrwocWkKfG7xtjkFAQ6nrZBwLMFJDb0MpMipA6VMl4tObd0OpGsqhwiYRapQ3Owds6Xy4II837q5sEu7kisKmyOVpUoQx2U+SGEpknSVYtV+syOlca3sL3xuw8UDeMdvOQebxQCHus5LDYZtNo0f+c31Dz3As933g0OOC8SuLqyFPmjjYD/Ev3LTz1fSTje3GRp3qQPekAx/aiIkADg0p0OWVjeCDfGh/bcSOFMTgysYWm0XI5oOhmUV/wm/v8GY5rAP1K8AbxIeQuWm5H9hgVxkmWc/HcciwB/gbuHNKCpecpNw0ssO34OP3u3psT/jN6YTN2Vxt2OK+fFL/2f3A9SYZIVlPHx/sUMGrXKgTV6M8Xm3XgTfoMBYc6M88rPjoSl6wH+1sELigQh3sgCXAr9hU0BaTmwSf9q2IpjwMSgYAeVCOHncV3lbt+47MK4vmK7JuKuWk86nIsvQ28ucT/nFhU2fBD0xP5BgUB3/+mGsXnqHV6zmoURt5LIqAMQWN0g8O+Rt9A5mEXf0sWUapg4TxhH5d5l9UNb4iQs6Rq3lg4zOiAPbo28iF6n2pAtaxnHLoYIy74R+Oceujl5w6noF7ptTDfR7FMk9TgZWBksQX2A50kfqi++n5wubwE7oEd8Xm+Iv9oxT6BOCU0WMg+WtmY8S50r53YpPOueXOpu/iwxxtAIsr9J3N7oV5jHPTr1QWELa+Jw4yLQsqoCa6rRbsseADEUARiynBCL5ZGf9Ma8b/Cnl6wOYRAa9Jzmm4gwIC1+tBbrvJ7+fzjK0nZNwlxk48UwIXX39+cD15vrThY4UxqJdx6PExlAyeABYO4WViI/XEhmVjPBZYGzEQ/m0d5leiHUA+WUM+yTmEFwm7RTrIVQOlSPhDRCgilLDPaT5pRn8+gGnwZjlzxj6R+vyq1qaEMBl5B0oZszp96GV8IJL6FdARdalXZKn76MCdZ2hKWT84RBXPrUk/yD0f7wu4GrwWGZdpifh6xg/GsfSc64OSiv/RpdPx3ba0L0XEo84IFbpd77385PCmUccH/FJ88WafWbBvI981Nq4ejYceF3c2owN7T9NMfj3g8VONWJCgQ8y3Pt8KOb6dL4ahaMJmKScgAjmSUjKHTaafIiNt1uNyfeWxgfsus56s15yV0feEL5rfiAwOyTyP46CZXNGwLxipC0pWOPbBPPV8OMNDIbcsj002dOBN4Bvj5sLYLOwQEeCZgFk1Q8d1v2wh8LRW4TdBF9pZwGTKCVpJuJl8LczNfIBdCehxop1NMPPose7X5t5OPrCUlsP9MrIN+Eyjwjm0680w5KgGTdtV+IzxNHz5REyf8MUGvGn+y/Iv6zZylPXfwDFORWFAvkZ883TK5NiBmqqfP3/K8zvnqevnJ3bbmB9u+FV0eStjKuLwrq9Sue/MJzM6nYApsq9EJDVibmW9dmcwigg9rkY9EqemwG9naD89n/GDDJ1K3t/k/JVT1mk+6SCWzqdZwpd+/GBzFFst5JqDOTKV4AjwSfaL55czufAkumhhM3VkDXiH9o1i2D9VBC9Ql3/bthAzU8+PA3iOPu6u5L7GWABWfePALzCp0LnsU11/A/541Z0THevqxuGp8Vu+RD779u2Fx0qBSoQSCJzz78zl7qxjli9+pJCI8YiQY+iVw74JPwn0siDjOM6068/S8AHXG8/KIbX9CnbAUpTTiK2abmwYu32eL9iDPMUm840Nef9gnucl6nI8UB4Ycts37cwpbO+dcTciyHmjzucz64SzMnHWWgN3QqcHG907NBgrEvYNpHbp6FBS15kUEdCesB8F35yZ6wTwKFg5B3EyYu+BkiXyZ8CTx6FxHBT4haLp228v8sH7ibFj5vCjAWlYESTRaVb9IB8Opegvv//eW91m2W/Ywz5UykB97XRs54W51p3Dy4V8RgPgtlF/0rffXuG7gfOHaq08QwRCeOsDwN/wSSeezE3lTgEMlhTY0XTv2LceVZ8cVJ5PZ51OF4nWBK6EH8zkkoigJuTrBMyMn0/MNRf848ePH5AArxuxt28Aa2D8vFzOqLBig1VDHomXRW4TOjyhZ8PYz2zniAf+P77/0Jv/BDowYjwtY2U9UPWP/3rW/+Z/+43uTdePFbyWaZMsDGUmh57QfS/oP4ZNv/3+LAU2s53hLeWELTP+Qi/2LkIif7yJqSlxfMg2OIjTwpx/GFeVadPr70VPr4yHwOYi5RxKjB+F9d+Zcdo/qOVDbhHvUtLEQdeIX6RIEu+CdmN8icgaGethAd2EPMeJGDSTKyZyorCHuDyOB/Fk//Jc8U5esI9c8YEV39/wfdk3wW0/t398//5JzyRh7xO4Ern2rIxWAAAQAElEQVQICeVi8IO1dgjm4TGi6UFD+E1D/qsaY97t9qGPjzfapIaufvxN+k65fYaun0X/6T99KjQoswZs8DefgkO4Z/kHoC9P+A1+srCWDvh6dT6BHToo4MkxEhHKWVxJAR+WN4KYpMZyBDgH1kMfH4tO4Hp9fdGMHRN90hccoGp8tWZ/Cxjl4wpozuej6946W1kvN4+J1Df8yHOFlTHpnVxsfN/fFv23/+1PMW3UwXygKTSdsyb85+npkY97nmEtLPo38mhhHWT+ZvvZeVagR+OaplHW8b41+brdPnuetc0cOxO5esbGiI9eD6UUGshRFsTPGSStNdbBN9m2ZZokYAT+o1bmmSv4Q0Iedb0lyPDevxN8BHibTqcTPjX1d8Fzwdee2E8BtYQ9AeeeuCUFvlAZ6xy733/86P1pkGASdjRzMFfKiG0T/Ep5aDSFfAHS607owTQ2FqpX1p8f5I9Pcrn3AquazP84FfqGdg7yf3B4jTgCXF5/WsaWqzzfLcDpgR6bz5RR33570m/kVBDJsrcug/FKIv6EXyl4r5PsDqQwpBY+LfaPsXptjMWH/INgCzFEi+yHI7QiyRzqQbPxfGg/bprPoXESF3j5Dkq20/oBWn703gDV9KlqEL6zFllYw1hnE+NGiqwwAbmTsItxJubZrZf2QE3cEU+ABLKgap2Y949Thn5oKNIwiHyRUBNAkix+A2+LkFGYa0HD496d8fnt8015zBqJmYHOB07p/P7JGjnILeG1Hv7TanQdrayDG++lFOWc9LgSGDM+t3GIjk42aslfAd2B2Ny8x4MBCzkgpQyeg1KVcsD3oBn5F+YB/mUdfV32y5SSzONCDuMR/yrADpqIjZyNpwJd5ZgaiacyFlXys+djG3s3Ht+WbsPUYQwXqfFMt0ZBIxv7MFdymOc49+VDyge14EH2//v/9dD3n1fdmNspgE8SalQA4Ttv0GvEmQu6xkiZGBzRZ05FKQ3ayaF0kOtGcv/A/k3KSfZpF48bzf3Q01AGBYJaNss4gadK+KVU4bfBQ8pSYYy0LLXVHvv3zXd44B0w/EuPQl/EUHQ9J43MExP4TXdl796FLgAL/E0VIm4jxHl2Zyk9bnzjyD1wws9SRCB4BbD1ZyNO8QWOQOhICW4TBHNOHab9oia5mb7uX2njvYl79MKXqKGIx5AFdWngfRT162Bi5+KJSIVzt0khK1hcHsAaNEHNWzyUwgtVqgjbwAdF2v7+QSzaKrCH/AwIz00JwyaUb74qGmosSlAZME12qoRjpeRW92sdIezJtJqRUBMRfD8+gKLcEN246+seypF4DyUjE/jo+2d/3v0Jf1FcX5HbyvTdP9EAuOwoVeZO8CcNOJ1J9zbkNqyfI7IiEpCCkLBn08omn/VmtNT2T87AwY/r3M+8mYeIEB8lvnJKPEeHjwieE/gOSiWhUsi0FdrmuXGXoAujVAObZRzWld+Nv9j5gbMOcwrlnjxCIbF4OVSxQcoS7MvBEF+JPeynEjK1Xp8yQDDd2KQJntuv9l4nYIBt4ktKyJBykvmsCJt5TtTlnIFzvZThBWg1+vseEbSF5E8kiYeI4DuDRx2vce0E6cFmuJA5gTPlpJRyxxMBPEVfxXFkeelNVfimhr9t9DdZuve6nJNyzuBJCv658mDCYpjwy1edH5NxW07kb/AQScopKyXBJ3biMK6ibC+S7ANODju+YDkjwigUEX+W5I699r/8MvzKBKgeDdmiT1qcjFcSsv9PxRUZDtp29Hu0psykJiKTKHfdGSQaDgAZmGoK7J+Rz6UyAK1sNOzIZ74WeFvR6UaCrThOylIgC46kyEnDlJT75CspUihRIiUG+6Y7mwQJf6KSNlFCviqD32FNV8hTwTjHN58I7bSt3jRJEuzK18oCemFwqMgxgC/nQb/sNpCkCwk/w0uCbkqZLqnrJJgQ8yLbOUVG/1XWl2Eqfn2wsgBSGbb4KOfUB71xHKmj5SBWv/SIiujfjI7SECkrIqhT7xfUWmcbvB/oqjDBk7J2+i8c2Li/QjrQq9BOJlcMDEaZkswA/Rvy7SyaW61y2wBMEG8Hix77tvvnQRpLMbQMx4Po1vmgmyKi/18wnpwO44Bt6IBNjNtwrUkrgxIuCC+VcnAwwKEtvAVwOWc97tHlMg8pi+fccW/4nLBdRIZm1W4doveIkC/TcZ8yFOjsTKqMv3XYiL/DVGTqjBMnI3yCAqyHDBLY3hOfA19YmJRAwiQlugdfO8pc8NED/76zQN7ZuB3Qt3FYB1gHqAz6UMUWM7PGaZrU7Wr5oJQgNAyVnLnC4wZsRZZNO5PhDV+TmcDfdxZ1XuytTK7MBKhU8Dczk4ehg2XslMGb8R+R/8y35UsZHqC1Mpkzrxt3cdmW1lNKoYxBUwKPBM+Sv9y+EXe9QP8gVg1bCvaExkDOHqCpCPhlFhjWW+M1VODp8/MqT8jqkTSAP6eiwBdTZEUEsjY1dLihwwa/YnM6ZSl3X8wKJXmBlbBDYJ8D/ZpfxJFoNV8Huo+OL6l03Qc0K2XBp7iz2GzW37HC4y4/R4SsG3FNU/ny40RdY9LJZqfM28EC5A4EnxAT0ZGH2v0HJGwkndhwmBUR8Jsl9PsoVYEcQxFt6vAr8h07fLHg7D91yobNcm9CHB274Es6SD4NecV9I053Dp1IoSDIkAtiY+9wdW/40qFKEPnwNEE6YwvrLKekhC2FHRR3jVMoZSlFwEtIfJp8BTjlV434fCF3NfD1mG/YEH2PY5Ft44VqQ38d2p3B4edKXaOP88jKZL7iG9ap4zLRv5RAZ5MyxiqldDoRSEjjQcwVcnXOoQC29yPfOM8LPc4ssDN87wRRHqTCogczywtfw5p2Su4bSilrIBdHCP00/Cwp45NnFt+Xy6gyuL6SAzYN+CQsUzfKcehnuinlrAieqIgIDfB7YuFKNX5UObzbuhwRiQXKzkbHwmbhAqdVlmknl8KqKoemjbHW8p66DINcLxlnAkfI/O/k4pSETvhi8yoiFOBOMYH7Jh9eFBgPKETQ2wXQwXFhucnF/i0SL7jHUfDbkLkqDQelKbFg9vx03zdsr15yLkppQkd+x7bwmVLCxw820t5lnYoDpJFxtMcEi8xKTDp/2w/e3q7kJzhq8MMkNsFHSjyHcezwXOVFb8V/nDdu/bdvFgX/np+f9fz8ojIOSFTVjPdwX2GHIi/+CjrP2C3AXchrA/JXeFyJhRlbjtijEVf7viinpJwTmJFJF23LqOtHKMezFmJrHM/y5Q2eTzaKpKRxnCiFWB8V9Hd7L8Rb8JDZvBjGTUPhBT8t0LePJOQLABJf9u3LZdIArP3SfVpD3+Az7FgmqRXVPWtbQ17wX6+LPHaAQikGWTfuM+QgPgZ0QZdKQW/OG1BHtlBOIzHfFPThTUe9MVrfNeQC8KDTfOI5K3ljKr1L6U3jfNfluQpRVUpRRkcuB0mmgl/MKc2n+57ZCCKT6Olygs7OcHGo1QPcFR9t3AWOjE5BjdUsr33DPujcnlKCdtK6rch0KOObEQf8VvSTJPps2GqHtunf2PRxici0D1LwASznQR6X3t/fkXHTTp72ot6+lIt9RWwM73r/+ICvA5r0pXOE9bvSd5eUlHPIsShi42Bu67Hi88oCn42JLjPywpI+2YA6SCaYDb4bOCsHszN4RQneD+4NHpMcpyvzqM/PO88H+KPTIlUJsWR1+S9AeByKyOi9KCDSKLfbJv95PsfPaT5r4tDjfL4QQ6t+/FG13WdJmYIS+P74/NDfOLQ3LiGP9VtJHgvznAbWg7xvnG9v9/6T+dbZsizwtdM7kOvKsxTwEREqozRMdwX6eH+/4oOLhK+LDcKdTciKDjAh7aGD+U1jvh30bbWhlwquXVfG7xuHDm5bmEMvzEcqsC73+10HeW9nEDOvkaAtqeFn9uPnlxM+QWX6xC9XNs0O+NmU2MjqtsWMD5vRB7/0/995oNRWQcLHvNnfnA8UAldWROALN2g0cvIKjw+bnNg4nYmHRr+I0EhS3Bg8d/g7GJekkNCpuEe+wYM0TqWP9dbHio1v+Gclf1s3+zLJBdcmNg7orBrHjFWt6yrLVxi/Grn7YCwbCTjroKK7nz/e2bT7qTubnTlJIiYazhbkMlk3vE/T0H/b7qiHRFSv8GoYbyof9l3Gh+PIKgP5JELny6yJTbPr9dr9/Xa70c+fpmDM8J8eTSkjFyVn+D2oD01s0KYUPANH7szMMwtjvfXssjKn3Y+7nl+byrQq5avcLnhNKSkSNELiEV+v/b3RtrLJduA/Ae4TBzQXDnASz2M5KcUALFHQGs+BLx1yHqjoyb9NVKkfhkGF/Or+tnczmRDwCdtmOZ/j9ujedQOtSUf3u0pcDhqxL5X90/kMM0rfKuKr6f3nHR3snd8Thy/TNPV8ueH3q+di8F6JLVSlTN5o3fdDZw4HX1+f4KHK+cjj546NPj7uXY4WH0qQcl/EQIbSefg7P0kNHzjqKucwjxcb82fnpIGxLZMjT8wLejv6GEoop4e+7Hdiw30lzpJtGYOkkC9Y1SeHWf7Tj6Z1v63acM4N2OggrdO93z9VoZ2xhYiplDM+8KQynBSRVMqkDi4R24sCxUc8av74/oeEUC8cqBTGDkAUEfr4/Oy6NN3aULA7iY4ANIUa8lZijK7Mje4yUrrRkvX2o+nn99btaJ0dCOI/DxwRGqGxk0gbfDZigI4a8gi+QDbnCWkcizIybKz7r5+LfIhVsZ37bqwdg83qlbHfOn55uejb77NOZ8uITA1x4M2+llMCfQUvMtNkOTCHZvyIV3SGXAIe+XxIVVhHVPjyD+M09Pny8iSBq0HbcSolBXbLaYLnokZMIIoaB3gHsbsQH1cOkd76mHZ0Gcrg8fyQc6Z92fFTW6NPVRlHfeNA/rffvknU+beKG7xEZN3Iv8b322+/KxHr99uunVgYySFDIW7htUHfsDknpRzaYebj4watTQf5+fn5iUO4V4n8D1q1WpXzoJyynl+e0ctOPl3kvw5jniqydx2Qr6Y540OjdvCAQP6hhpmDt1IGRSTdySH+QYSD3G0bu78UGpH32/Mrh4Nv3df+8o3DbHSYEzxSrteVPNH6D8Nt+yH3Pch9z89nxqq7PvG7gv0H5LvfF+J6h8+qHf1+Mlba5ikGbWsi3mlbxDh+1l/+KXS6VA3DrpQ/OEQ/61/90zf4SXp5mnXBPy5Pk7pcTBMvzH9Qm4YIJf6hGmV0WEZJjJ0r6/rlftPry1nny8H8qukv/zAxny2aT0kn8vI0lT6Stx4HTSM8Pz0XbRw2fPzkwPRt1f2K9uwf6xmbNPiThvGmHb19vt91+xik4y+6fzzp//P/3vXH31a90w8mFPCViOnTOen3f8z9kHvGLh4bL09nRWT5MGXdErgP5C6KSOhX1Fe9gf/H9w8drEETsl0uF2WETsRPa8KGq/wb/ut2V2RyHOsItVmqF0Vww98W/Hm175FDcx7guOFhPAAAEABJREFUKKvtEqqRyFsHtvUcFRWo4mcJ29BNtusff7vqr/9R+ts/v6tB7xsHvy+vFzlWSc1kE+IPH96Yu9u+ptnwvVo3ifs4BD6Y0Hfo2+tJr68F/ZmxSuxk/fbtwnhqvVYd5Pf3n5/43L3TEngXfKOSx4+66Ps/D/r5t6LrR5VzSnM7+yE7dA4OcCtzAI/Z338e+nf/853DmItSfpL2UWIfoyJgBdb4NuYNK4d6KSV08Ph0/yG5NHKac3qr2DWwN7k+wnBJwb+Uk56w3dPTCVkGHUdV7vYY5Biliw7GDvt5BWlT67r088R6uDD/EEAfnx8KfON8mZQ4zPLcxH4xM87YNz6Jo53YjRD+uEHnUGtNCZ59HxiLD+bc19ubPm8/EKLq5DEdvi7gFHI0dBTK2liL+bnZ1rtoAmkTbFS94u+mnSGUIpG3FnzvpoowYxnlH+Adyqy9/yWYVR7PKuNuxVfAAFzTzBzuIHf98cdVP5nnev+41azvf6z68XNn7pMk+IjI5K2BMjJGhE7EguXZ2DNr2GZkDeu5WdMKzkSfA15Wspp1IA4uK7IigGkT4yPrzdNl1GAbpSbLP+BztdKVz87445zKowKdq2MK4iuEeOgFvIvQbdKDftaAD9j/G/zfGQ8W9o7FWqTMN/ie9PrtzHg8IhN+qpD3gzCjJux6u27ox2UBz0iOPMAtvb3d9Hldu279wwou1/5X0DAF/rEwJv70/PPHB3AbuUXkzdCn/8IA89HDzGapMHZcsO9I7hpSgfaqg7w6DpnY8g/jHPRdsMmOPE2Ee8+XPjR1zPpd+VNp+NB82fTbXwbVeAP+g7neSj650X/TOI3KOeCsck/kzHPX7TRNigjt5JJluUlkk4isebqo4CvX6yc837TR/sm4vxCfrVbt2PcOfLIMzGNti4gkUNGvKKeh3z1mHijftmhQT5Ek7Gy4iJDbXObTSdW+rKpjT/Be9P/4v2Tyw8RaVPIP4n6yj5FK0YDQjhfH48Z8fd930VXVPsyDY870HMcbcWt7e90PYfgK2T/FVSt4afdeV0SoDIPO50EJeUhdyHxQdi2GOSSmHEo5lLBNw/c3fLHnHXJPpb1JIjx7qTw/PjwFT5SGbneINhAlnhsdkh2N5kp9Je8c2N48Wz40Rct/9YFPWYENRUHuS+FZA0zllJUo/ZmgscEjQv6nr6vZ8Xj+VQcPvEkRoRRJj3q+Q48LgAanv8qj8vHd69REV0oow4Pl+fVeMYZhdiYVNgYyAi0MVbszb2yKuQ30vKsXcbkPtz8/dpAdQ/sOVK//RcM8D0NRGYtGJm9DwYApdZjDBPvT4ysioN1w3kPGNWBwl5wztBvG3qgnGQEeEV2mCo512+SJEdVKOfv2KDAeEZ0lHvXL+KKqIju25OClklh2HeggY5NiB4bfwbpK4GqCnwbtqoYDty8kdijipvOr1vi4SAnZwkp+cCBBP6jT1wVoh805KVEfEV8tsAmtP1/8wHuIf5HE458ABw66Eui/ysaz+XeXCgHbJ6WMvh86H8dJlivAY3IZ/gaSbsYMVEkBdoJeXIj48NzghY/hA3ge0cGOrmwDoomKiFBEIE/ljU+ICR227joMIR4lQ3vUND3KOBalHPSDuLggzTd6BAe4/JzomKCZsWV/jiRe6SMFD+M4gJM6niMC+xzwtnHfNXS7GU5KkMgp0S/kq+IrW/dTiGLHiKANPFmKJCnEVZUY2BJ1vPCcehnwiQQ9J1f7pnH5/tB1gm6CJ/OFfCkpwsiafl0ZWUb8f0L+kVLKAL8Vvg906rJx30lm1jF3Fgsb/CYmyBnYir8+aAkdJ3nAmBgcHmVURm7hJb/s79i6ryuTsqqUk8o0aMDmDeseJOQV/Oux8lYp1OI34srAJvj3AOjBZMfJB/jNlKDdPDTu/uCGJN3ay3bs8H+IHNll2ohJ2CGhZ/RSsP+ADR++spGQVyaw1l/BV3Ln3RilSFLKvje5fYFP4zTcOA7IXSgj+CgMytPE+5jVeYbXhRnsgtyrC4ctxlEK/aATgYaQ0/GyMMlYaF/ZqPt1X5m0uV9F7y6A4tsNMZCYvh5EE76bU+r2jQQ+tGca1kvgH9Hb0kNu+J2mDL/mER6mIssKti6baYBWhTxXxhE4Cpv3E7EyThM2GyUAFibO1mdtVb58rzDnnLtyaLczabVfFWQcwDXSf6L/NBVwmmYo56yRCdM4jkooIiKU8QdLIGQo9KVKtrfzvnPqgu43BlfUoR2fsSZEnpimQR7Ec0YBUteRcU7QNR7r8I4dbmzoexHu/jkX+gy6skD1ZDWXUafLSaenk+zfYrMzDeJZGuBrhNfC5H2ci7yITjmrEAsnJiLjODPJKLxPmsYR+KHzYL8eyiDz4TLCzzgmdC34P/DPjYno0eHd3gv4Jxdk8vs8zTLOiOg4G9a3r9zY9GxMUHcGDU+uDhZI3ly8MgHFFMrwF+giIuCr8J56KaP5mTpOXEMPHxKLsJO+/fb0mETST+SjlVnNjcXjFZwrMVIxdyMhH/i1NzTf3j90ZZJ1EBDmc8b/R+yWUwZv9BzqH/qwL7os2M+oI0LG72f33ciBC4v1Dzbrvclk2JQS/oG/jLbTA9fAJH9CLyPxVZAjI6N93ZtqUjK6XhrfxiH8yMUyVgZI+8FCfLk9gInwd1XQNeLxbHhvALZWgUDbVqZCCaDGIqCxKFyZrN/vOxP1uz4+Ppmo7zI4w54W2m7Ehzf8Pzmw+Py4YucdOzc5RqqVaL7i0PkyUFIvZaqK/ucPNzUWs7fbpwzboB+SIgL7DZRMPttk3bvszBPoIMlQfDN2phwsNG70F03gpc5xkqkPNpOnqeDDSf7zTU9PF80sOE1r88Yk/oTq0X3ShK6dL3wv2FXwPfa6USlF5wMC3b8uTwU5MjRXfbLp+vG+MJc5VKailOmJ32z7oOu1sbm4UxbgFm3oq+FrtmPT4zI/CZvcl9YXOHd8Y0W5KVKXPyIUEUo55EW4N56EjAN52/zSJKf7Zb0DHzrIFSsbOjv3ghzn8xP2GLTckm7w8/G29Q2b22eVbGOJmExKyNhgyno7GE+u2PP9/ROeduJ3kWnyBa7osjR5XtRYKGU5hisbxfb/lIQuiwp+O+K3jpP5lDWMh55fB718G/XyMuv5edLT8wk48LAYhrTVCy9FA7nG+Fby2JWYXJaqicPS03zWPE+UIuOc5qQMvcBWQW5EUXyynrHzKxvEr2zgvL4+69u3Zw4Qz8o560oM+0/YiT6PIlm2iJAUGsh/l8sJ/KMC3KUMOp9nWsQVyuT4FMBBOGMTH/R63HvH99/Z5DBgJHySBeBtvbHxtMk2XRjv7hxGdSHRnYitwBdWxj33te/nXNAntNlgKM4F0JEvKwd+G+WE/z50MABbdHma+j3Bj/09lR2/dKky3OVy1vkyd73bJxyrt8+GD9z0zoHbjXGiYKdpnNUI7ILu89A0sjkxnxP9zjLelbzl3CuuhJEX8tsdmQ5i6ON97T7+xkbgzkan88b5fNHry7Msr/s6zgX/oiLQa8Z/Z3Ko7RQheAaCsdQbac5JjrHTOStSVdB+J8/MjBVdTiqmadLIOBYK5J/VYckzG3FwZ5wzXBlHdDD3Yvh5fjyfzyd0cmK+tOMPn/jzjXKFM2lggbtgt5Wx3WMMpOSGhfeVeQ1KUqsY5Bj142+bfnjTh+KN7JTglw6lFLREtyrdvDGOHx+MI+/vb3r3/63IHLfrIAMW4DIBDUiSkWVClpEGcUD3oR/eKPn5hh/dyberAvgyCZlCM/q5PI/IkpTQ00EMis2iiIH+xBV5aGFTxzZfll0H+s05gSPUgFttQw7pGvF3YjPtxCHU6B/GSXS3jyrg96aNsdE1Loin19cnPb086cwm+IgNM/4z4j9lmGW/WPCLBm2RXyKMLNDzwthwsHlyZgP8An3z0JB1QuYTGlioq8RK1XJPWu/BhtKqxXNVNoQXeP0gH3mjcHPCMzP0ikAPxEuKQQGthG82EtmCrVbyqMES8ehc5Fhd17uqd4R7vnjoHhQyzIDdxnHSNI2a2KwrzINeXs/kq7OeyClPT896fn7WTzaunENuzEs28qxpMOSSG4nQo8KVwJfZxL9Qd6C/zSBSCLyT/IMNE/5rP4RV5FaHPZ1O+lUeOYkuMFcNFA048iBzpMXjMRtOn2yW9fJpPa2aem6cNfuOPWdsY7vOU+l47f/3+w0d3/Xr8tzGc5LG/ErkI8ebfzDHsTafyHuY7/X1mf7GO3R/vuPTrVVks61W8B3IK9k3PbbmPOBrTUPOSlmyblPahQAUPqg9FErINnU9JOKOmryj50kvbJ4X5j8iXyQQpDRAf8Qu8BOJMXjkfRJN+McNv7J+K7xdyWkfMg9dJuRp+GEhZ5exQH7X+Tzr6fmk8+VM7pyx55nnkwo+PJTcc8KBMQfy00gf8zdPo2yPSvx0uYnrhXx0x/732wZd6CPTzx8/0cWd4s3CpvPZ9py7HjI8GGdKon2V50sb83vn4BUfzzkRC3MvhQBPMSDvpNz5mHq9c/3l6UxuzgrwOHe+vr5i71kSDKAv23zG/ikFdUKuogHaful1QT2gEeCgSMRhRSDuz/j4y8uTXvDxOzn0hp1RBaiT7BdB3rIePJ6+PL0oJXAkMOCbldzz8fFBnF81YPdfOUhfV7MP85zZ57EejKuC3HT858E9L9nYNEzgG8lB3hgHnJy36IO5yLE3Bfxezmf0elEoUbJyTvJBzUxcnPBX41vgHWPrcVXgqr799iwe/NHjQg88hG/kQtHynVx7Z/7lquBdXFfmps6bJ9aGJ8afp55vMz406vll0su3SeN8aDve8cVPdBLdpyzjwSJ9IffnVNChKIkvyTRP5FofhpzOE354QqYTsmR8edVK/lzIU6Z7tr9il4xOm4Rviw3pQz9+vmNt9QMD20ne7CenTfDozepuC/JD91HLFKmrZEE3Pgi9cTh/h86VdYhjxPqbyRe20/1+1w982YdxH8xrNvL/Iw4mJfsAvjYzDzmRr2zDHz9+aKHPSJ4RbY3xxDHouajbB8ZU2EfuLkH3a/tQbeQPxlXTc152Xykkyh29ubjufLmo1dZpLNRP5AznmkAD9iMh9/X6ofvySSyM2OUJvx+UshRJent709vPR2x6DG70W1kbLYyNpibs35wrYM/5cWLte3k66Yky8+zNfDDBVcD7qJncat7m+SLn1Jl4m9Hd3O/nPsZ1fXY+oRAgTu+IUlT3rH/4V0kncsp6/ySuC/nuWZ5zNcD6L4I4duOrH339KPgTV0pZfm/ETgQw1Pk2jQ+6J/OAbc6XrPksnS9FE7yNZSAPjOgxcWAHKxDLg6iTvnEwORE/C37ywRrP+hznRr+Epg5V06ZU+kynoL4p0gIfW8+X/ksFXi8MQ8F3Xd/Iz7PGUvDpAC4gqO7bDTytwTQyVuxvP3znEO3a/6uYQykNcv5bGb8jAUdXvrWwPvrEFyd8rLCv8Jd/NTIBMigAABAASURBVOr3fyxK+SqPLZ6jNmJg7jngDs0B+rNEf8fHfJHmS8h/1Q8W1L7+Od+IilZHeEQ/8PTyArA70ld6XPdb0x39uNr8O0Z34nsmjk/nJOtl5qD98jRiz0moE76EHkaeE90a702d/5K5T7LvSEmOOeO8449C4y5HXZF51e169BgfivTtt6LLs3R5aYqCntOz/v2//dT180kRWY2xbmE8Wljbffxc9flxUHbdPg/WcFXjOElqfEL7GsxLxLqw6h3YK3OIg/W1c04jfo1PEXL+sY7M650Y3zmX+OP7mxZ0EZFkX6nMbSOi29fx45g8P03wOamwRnM5sR4Ysd2I7VzEXN3l6WlGF0U38uwd/Hfyk/9awo15qcuCTm7I9PPnTT++3/t/gXNsCVq7VtbwJ+xtm59OJ3T9KDPz/Du4fhLzC/PGlbnvJ/J9vN+Zz67Y8Y4usmbsNY4FPxklfEAhDYxP+yZ8flJrZ31+ht7eD/irlEO1j5W7vv1+wR4n/fb7rMYeBmZUQyb/EIZLRc3VRhVXUPz5dec5okF/EGrrhWkZc/wD+47wIPm3j2/wvjC/3FuVyLvOoQPrU+vXOrQvGQ/cwmuTc2PDf2yvUkbiaKbkjh802rBvBVeCaMPGBT/kUaQS+U/ne07jd/+AtfyDFZ1Pvoir3367gKeiu0OOhR/+DWjku2OvlXl2s8DQFvhDAU4UwPx/yJNyGr/0JmX0uzJ/b/hOVdLCuvL9Y0W3VWw7yHlZ6CblkGX24abHnxsHyMMw6sS8/HRpinyg/2c9sQZJIWXgT6wDcs74+q5xGvTt25NeWIM+M5+5XE6MCQW41Nub+YSO9bky1i6MQ4eVhLjJCJHFuo2gwnIy7qyUQDbTmAjwQAb76gc5c8MXPz8/keOOrE0FO53Ok8axQHdUcCjqMjEmnOHlIGY26wE7PGwxaJpnTbRPzuHk7JkyEjNlGOS5xA/GZI9lHsM+ru/6d//2ru9/lRjGNcLPPMNdEldD/wd9KuZowjGFCJSGb2VKkm1PA3XA0LjvVYm+hbE61OTLvl5paxS3wy45o2rDZivG2nGc+77qzlhqGKvNOKyzyAkNNvkso6Jn43tgfTwx5Koybt/xHfuA6dTuQ26Hsy/geLz2CtNwSRCB1UdLxAOkEphuDGWMPEjUuw4e5SsiEPABKy5k4psPVQ2BzYD7UEP/rAR89WKuA7be1Akn1NMMpY4veHT/XoA1Dzkl+if6uFV/h6MfIPICw7zR9c+P+/0qroyI3p9bd6hf8BGuN4SLEYYfFPCVIr7oJv26qEJ5UvgfL3yQVn9eEdGfTds0XCyn338VO6vrOyBf7vGrjVecqCnCteq6c50U/SOuP2ExcFCfCVZURIs/1pwISpIcnIWrgHGfCvyBDSJC5smlCXH4agROxbgVu+cUAoQSyinL/5+I643D5dEm2kV74u4SelzQxygdJqVHFd/Udrlo6gSNpz/T1nvSISLAFT2YYKnDR7hO8CvlTIE380JjD8idJKxQb0+mB1IPoKClOsSXfl2gUkTQtQEfvZgP43PZSVguFT2BBu2J4IaoJDDBd0Czdd22LxgD5ZyUh6KIrAhDJvkybhc/J3jLCDCUwV1kqIHFqNtcTNPtOSU5Qfk5IpRJVobVr4uXAxsZ769Sv+zWSMLkwQ7ZqGsMNBU+7W8uOWXlTCyj3BRJEVly5pCfQ5BTQr8pifuvkpD5+CpYkb45JyFKL+5jgsYfdHRbZSJnG7jO9DPACcAwICWlhw1UeaGM4KP57/R5afCFOAA8Pq2aNsSjKeAvwIEh+VAPCNUisNnvrKrYsaKjiKSIkP9Z6cZR7S/EAJWKoCXEXRI8N+oDOqLY5xdGAvtDSuCBnu/dLxrg4G+8uLg+pQwSPrTx3T9uC4XEZGiHrvXhhqAO0kp85ZSU8YMhhZLkMboXHg2lBEwCxvLkBCy67CT46pKHGEC27pOlTBqZlKZUeN9AARCKCQaGA/kOFv2Oc5dqWemLijQycRky/itzgGzAIhp8+z0pUpb5yND2XUFHY0dPreuhypOoSqeVw76cBg0sVmzfB2R0//HEZmXUS2lQKKn7oAr3gf65l4bRG3gsG9wD9+grrgDZyCZ0zkmisaFXUZnhq8C/FIpISugJtsBbNORRZZioG5hsrUzq0At9xeV+jsEhg49363hhUrIwiDZgpmnsEwjX79hvZRFVkdn9XIaUNUJ3gB7gelw8ofM8VM2ngf5Dr2a+KVOxnYdIauAJWhJ9rbdIIU86BmQBA5PLlby7S5FkmccyyDyZ/gp/lUDfXfB1TyD8HBEahgxcpZ+Iz6BkmUZIX88ZvEIPB2WjTfRBneT/hYnbiv0CWPexfeyzB74Cm4JFlZJordizQafRPysiCbOh39oXrMLwEUEYNW3obGFxY5suPG/gH4ZRDxohT8qGkpVy6gWsqhjP8BsbehHUR2Yiu+rKpPV+q9BKCuYlprlxOHfHZgcTLpEzEvkt54zeC2VEtkEjdhyo+6W/Ssc7C5qFiRaIkKmwMLnp4+MG7qrL5cxE+ElPT0/K4DOMebIe/IMKiKaEQk5sXEwTdkHeBs4KgUrerWzeVd4b7wngnK0fSxydH7c39O12L1JXH2SKKzJufTzkB884FI3DIPtM4T4R2xGJ2D50YzPqyobigs2Cw4pxGpBjUEShf1boAWd9mocGPzu+khItKakS4wv5DVVLwGb0MzHp3bCP/e1yfuq6OJDFvA5DYvE6wX8IsehPNz5ByeAc4LX7SqWCDyQEE/DaKBt9mCznQUJCVKKErFJSq4mq9MW7ccMxvCYQJBAEpUHQ+uemjH+XMuJ/B/7G4oAYOJBL2EAA/PHHT72zMN2IES8ILGdKRaUURYQqegc1z2Kiv4Kn0u1BU/CGq4N3kZ8HdF5G9DpmTSy8G+PpyuHpnYNf++K+RY8l/0TrzmbrgU5Dvhr4gyLieNcAzyMLkZQGWQ6XhB0FvYqdOz/KSujkr3/92XlKifdkXFJmkTdPRdM0aihBZZXI6YmOOSXohDL2e5ShvzfySy8SB0STThwaB0loXxubFAdxWnvsnc8T90mg6aUg7+l84jnBT4PFRmx8Ens3+DqgA0I+FfwHMRfwLYrtiNnky3K8sgmWc8h1qF1jGcCX8IUdXJvo3mkMmfpUFCkjGzTpYz027OkclyIU4B+nUQ372qb2s4WYbx25yGP33veTePCGSUOnEQ+92P50UwK/vq5GhfHbr3NOymnQgH94oyOFZB8w6Mzm7/PTmUXvkxToAnulLA3EQtNG3UZe2vE3dLOjKswC6q7bHb+ciKc8FCUjpfuAP9lXr2zGOP/UWpEp0CvY8OGNPLAzRuecqZemscjPz89Pgi3ghC1WaK5y3wn8LxzMF3gP8weQN/0XfBTUD7r4CYzqxqbPnc2FjYX1xoLTdahWzimn+axM3kDlCI98WfjEQBnFG30PNik2pUidn5SS7FsfHFAYl2UOaGdsWY8gJhqFrozP4zigv7O8eDefd8aCt7dPBTqJSNqYD7i8vS3UJWTcO+6Fjaq3tw+eA5+pCv49NtpvWEG8wQM67S/c3X5mUyzl1PO2+dPX5Y2MeZ6V4Nt6qzif59DeyPRYmlPWSG61fBAUYjAGTColo+ck1uYSmy85586jNytDaCZPyoz/iIK8DbvvSrmBy60bfrkiXwUHwHzCXEf0pwN7B+/ebEtJ6LZpZjMv80y4ayKfO/fa14MeCSJBW9DHcr48v8ht3kCMlJQi9zKWudttZhM1vg4JV/xhJe7LMOuErSdy0cF8ZjcP9MuWARwRWQPPpYyaGdtmNk5O6O3goM6wCqkUy5yIZ8djqGFjMe4erUeU7vjX6XJRwO+AIgfmC7b7DB5vKq5swn2wwVPrgU6tq4K+Zh0cSt+uG5uvxBQHeDu5ZSHGF8bogLBlLejn27dvOrFJCTn6SxFS5/N0lmR+KjxV4uSq2/Uu93Ohkk/rOrI8LBQkHP4DH/YPEXi88JzfZWOeEuhjZXy8Xq/IPJJD0d2ZzUkI9/zBfcBYgMkbq0IPB/n/fD7DRdbBhvD1Y4HXogub2D70TLRYVzkNKmPpsu7McVIu8Cbd2TSzng9sEzI0JZKGgfEOfYi603xSziHMIMWu798/dLtWrfemiFEb4/cnh1BiE/VEbp+mAdxVeyV+YfZyedJM3hiZRyMCfUJBvf68klLKvCVl8pV9Rfi+80rDzlKSZW3V9JIK8Z0YV1Ku2DEp4f+rf+CDeUmXLZIayej6ee02sU0jBbgP7cfKWLDIBxauF/YI0Pv5ju3FFYrHd2TuWdN44kDqhUPBJ1lX7++fWshrAZjLRBznnGXZMnQCficOcyZkPtBhJbmbxsxB1InDhnGCoJoq84KMXhN99EXT/HiMOJNXhpLl8fPYN13ZXG8QcPn2+iTHsGmmlJRS1ggP6lfAh/EneJUII3lu8s48szKvSnnT+UJ7bIw5jRy7kts3RbTOj/1A8H8nZnLOmvAZ53vHprhMH9Z5klqNTruia/t7ROq+v+NLrtPXFV93962/xihwL2zqzz03nIGIjvbKHHPAB8ZplO3/9vauwA4B7uvnApxkvjJxHiGtjCv3+66IUNBqLAlYWFKHQz9PHk9fzxqnrIn1UR6avEFe266VWG/o1TQn/HYo0sQGNeh1x8bO19ljL7ayXV5eXiQouY/wd8OesekJvGhQn8TulRwQKWssI/ob5au1KtNwfpISc1l0tTX98c9vWm8HQ31Gd1IlP+5syCIOVKoqBixloG/WTw6Mf/oHiRjPhjyin00bc84G/8exI++IDVuv8/gmNNoolRzRoB/o5U7fRt6QQj/YjPb4tuNfIg7EtdD+ySFdJdZ4pXcjdk8qwyT7WUS4Gt85WLt8dhkDXKfTSSknfXx+6MePN8pP5TToL3/5Rz0/vfbn2hr81d4/Mz/tD+Bz34nc4HfL4WIfCvMU1MK7x6WIjGw7FaER+EJ87McdG674+Dvptfbi9dnL6wWeRalKw67TOVNm+iYKNp6mnl/9cmddJuhEBLegzyDjLvhhAHAmjn9//aan84AsRb/9ZYS+yH93TaVoxlkuxF9jHmW97xy2J/oROjoxnqU0EIvIjk6vjDfWk3UxoK8MTYvZcNhm/aAeQgS9FsGMqFYC2Y5fvL1d5R+gEn0yfZMCv5GSHqVyeDVfRs3+4dbnotffpHGq+NVGaeAZdDqNevlW9PJ701/+Kevy3Pq8Y56f0G3Vwvhj3R4wARlBAh+QGjZw4eHBE/QHGAtaG3w31lSpwXPN3QbzGNj+Nw0548P0r9bXoUbOaMxjzdeI7kxrQkedDnjsnykGXVgHT2XisJDD4ZC+cXj1+ru6TJEODcOonLKsb/dp+PQbh6CZOeVE/MawCbOop1ZJhAe0eYC/l5cnPZMPSslqxPXLawH/rJnDF9vM5XDexl4HZUf3Ff5TkpKCIlVyXAL5CVrWaUSAS1wJ35k0jplxqinczNCnAAAQAElEQVSwiWnXo+hgnnqoaWIuMVKG8qR/+z9913/4f+34R1aKJPtBhd6Nsas1IWNSZfzYqONVzo/VzIg2dHtmDjLiywKvY9l2O5jndBg6GEdEyDnEcrjddb5/EOf3X2MeMJliWit5L5jD49JKw6EgzwXrfcIBqv4E8k06n8+9GJ/ppZTImXd9ML/ZjwN5D+TaNc2jXsmbF+BX5jkZRAMlw7/7fHpuhoz2hRGf+NV2Yt7huUMB9g5PDPE6GAJyLcpi/gaNO7n/oG9KgwL9BewxHSQnbDxJpmG8EUiBDnfyqf31A5oLcT/k6HDef6ngMa0JfZqPxnhZOzwggQMwRvIk92/4W8oZ/9tdRUnkRM8BN82nQHYBF5Qqy3iQgzGRdmi0JqXI9AkKH3gTxWZtJkPVNBUF/uXcfL+T1+hjG8zsCTy/FA1F2DQLlUugWZamG+PIkCfaMn2Je1jzoXnKwt8Hkcbw80IOGIjzil+BFB0m5lglF3htqjCwU6cvWc37OFq3yEIsfDDPW5grP11mxZcMYBHS0vcgb2VVBGnoRxHo4eh4U4bX3BhLMnl41MCCI0GrMLYOtA2Mce637wcyPfrRUTs2E/wpEq+UiixPLzozp0zox/Mg27fgN75HSvTZ0MUdEUL+6zgBgyFwEtPZSSFgl8+BnM35CPwNGCkpQcf1Ar4QAIPhJZnHCHAQW845H/j4gk+2BkMhdGt9SDknoAX9G89ZifcKnYCvYRg0k+ssp/NKiol9kaR//z+v8FlkGLBpwYErzlJhKiVwpAFc6hfklZOIv1DOUoqgJJVhlOAZ1fPNU7K9hM4ed3E1BpoN/Vb82s9BnYEzNCISdnOFxKNQp5Loi98G+omupwY+CnhEsZ4qDFV04GJdwDK96OcH/EV/FiRCuEZ9SkkDdk+evNjADjw3NIBdpKaI6EUK+aIfAUZCQZlWIHRxLlGqbDTAgQyeA8VkRYRSF0xcjSLqUhdgRwkHWdl4DJMxcjasQq47oHGgSYv64EfUtz+L+4MIhIJeogS0UBc0Ix7PKSWEHCiu15+X6yOid7fMEUlDyRpwDsshRf+IKyLERxXhG0reCQYvcFBPr2/UAwauxnv4sZeIUKcjLsNQLBdvndeI6Dj9/i+LMbjkHDj8AI6gJMmV+vvVYAAUepTg7iICD/tYtxjHvO08b0zQG7ybn5xSh6U79PGGL5SNewQ4fKcAZJCHXH7/VQCs+Ihts6MLVxtvxANvRLjqzxIRCgIh5aSUsxL0u22dhIEKiiL4JCn4uMgXEkLLT7hB31B1It7xmQO6X02iq0G4h1LOBE0hMEu/78i+MhHcWGyLKyKoH3r7xADjhGV+KgT+fwpBRzXy09Ef7Ofbr9Lp8wVJ/AbefzVwN64dHnfoJ2imFPD3yza1J/2DierO4sPyDCV1njLI7GcHugGNTN93UCj4JyzS4MPPxuk290kpyzCKX/YEIkRdwH9TfNEXV6PQ0OtSSjwCCF7bc0VPO3JDQjQBkwyNT+19kD1o29jwXuHbzwd+YIDTqWiaxl4iHjQP7BSRlPFjU0jwCBn4CTbNKvgaE4SqlUVun1iwiJJCdFdOCTsZp8vUnyPAa/G6AFICZsgZvTGQkTuslwO9mfeckkISXaBX0WPVTj6xvc3DgWIfbfrzigjlISvlrEa7uEwjpwweaIOYD21NiTqaZZqCkOv9HhHiIxqk4EMZx8KAXPxKdaM8miu6o1mEZc+fFisiuuzmo4zI5XwEPxGmLzpS/AG40+xfUsoZ3Sd08eBVXEHJ1I8sAgqbHZES/ZvsX6btHObYSPjGxIBo2JSSvkR/wGLDHR/e8WXLWmn0eLEwYTUegPRgwXirIuDzEPL4HQbgc8WunuAe6F8KQULc3JUCl8DYJuLqk2Zs6Pcd2isTVdf5/YCPjTzm344zLnoqIsCXWESeuLumyd+WQ1wDE5xxzNARvrbiAzv8tu5P5nuHVvQeQu6qhcmoaQZ9Zw4BxjJKkdQYeHcmLuZ9dKwW7AnQ/sWT21qz/B2cLn5u8mWYiq1NLyJkuOaJGY2tAfP/pevPmiTZtXw/7L8A+BAROVTtfQ67RYri9/8MehL1IDOZiZcPLdH4JD2I1vd2n72rcojJB0C/PyLrnL5Gk2cg3B1YWPNamLKy+FCtlLMiopeGwEAqMBlg2sgVD1nMT7iq8+tJ0J0J0MKC0ag27OTFCSihAxYqrYuCX2fiUEpa2RQWG3vjlOVF2jghC/Ubut2I72EcNeCzfl/RPyYX7IBPXEnBd0SDtwYPTZ703tCbG3IpTC4nedM3JeKIjvaVO+0+/LAeAn/LOcv23cg3jcVfgLQwGRFXGQrxQhkH8ByhHdC4a8WPZCIAp6zO4zRN3ZYJw2zwvyK/+a18rfC+0GeBhnnAPB1XZgI8dtkLOECE7MZrP2vwCxCy7rKvjWXU87N5yLqi5+t1U8pZsEAJirhCiYqI0KMi1H+SBFvy1bC/eRqnkTidmfzPyjmxUFt158Cjwe+AT80s0qy7YSjw0OT5iPlwMZ7K4rXWwoZiZtIaunmxgd6Ox7nrPcObwyyTD93n7o01cE/Ed0TAZ4L2RJ4YtXddNblPxjfMH2xqxwc4m8FPAh0kVXwIa6vSuHBQdcd/7mwaiqvA8x3fm6Yi0D+012hw8Y27ffxyOYNrl/B794kIbcTOFf63FUWpaDpkHZ6SMvLsxGVlgiwt4F2Uh7vGqenA4YZlNS/+1wRB14Jvj/hszlkA86ES/OIKSkLP3JBrw96D3Gdjc+9y+UTHG3yssowGQ20q0D8cR3LKrEJlylKru65sKC4oxr6fWIgP5NQjGz0J3TWcy/pGVdA3Vck8zWz0jOjIzzln5c7rwEHViXJUwkG8KT9NB4WSMJVSoEuFrvjawthomhX6GebuvJ8/V90u+OeS8QP8hM0UsTho3Bv6vbJ56LJgl0jShE95kyDRf2XcNo479mvYRl/Xr+dhyPIcwv0cI2O360MefV2OY8dZo5PlcrWfE53Gaegy2C8XDp428pZj0PZs8IaaGPslxJZ92/K7r59n+ygHCmib9oQeQhHBvejl+aQyFGy4Utc0Qce0p2lCTzf5t4fvHKI4dnJO2vEt45VlhO7j3uQ62893N4Geukppwr2JxYXDCg4po0Ev0W2TeTb/57MXkyHnzJmxgUZJIVEiiTxxknlvIHLOOLIZuxAr/o30fRmY54Q2DofqDl7sBTCbfgcJ/hpECn43jAUfd4l+Px5DjUXe2/tPLeudeeOO7JO6riRFfNHnfvXh8vUOfKN9li/LemesvpMHhEyGvuMXV+Luk40nCTrofYHPWtWvDB8T8lmXgjdvpLtPa11javwYcGWBfCOvux8qR5YTufhI00Cshyo+Wxh/E8Z2ucPHNI3dngkf//btOzChKJ96/BnCm45PTUcOrwpjrEL+yLybTkRA46CZueaB+Hx6OilSqKE7oaNvr6/ytaN/s3ojDm7QHNHpKxvR9hnBu+MopULuvWvh0GwhpzFUaN8dS0WZGH1i43Nj3Pjx4wO7bSpl6HqPiH5/fjlSZ38UeFawPng7wVNKWT7A9uaEdVyZO5gv4yhlYhy5Ua6u+ipoFNXWWllbN3TXvmiWnq9QH3BNljUCpfBmOSzbnTHJslZkXrDHnRiYGNucdwIdp8jKOeFLWU8vpd+zD14kdF8V8cDn/iln6qSVuHV+mOa557AGgZVx1DY4c/izsJ6ie+/r7o+S4XnVHX2jDGLozntTotH0E0JsDEzm2X8m1Tgr8jr35VQk5iMNPVGFHTbWeqsGdD6MAzxVbaw5TBNWoLGi84W6FVKb4itnNHwARLKf+/mOb5rniKygKAJfgacsrqqUQv4TrLZ18NzARoMOxIPlMI/0kPGJy+P/DX2LmOAV3Uz4IxugMO38ejicwC9dz6GdvJegk9m43Xf4bEKOvbff2Sw1/nGcwFHkOLMeIqBmAYVNeA7u1lvFtnRH7ju+N2DDQRMHXQU/vd92fbJJfefQ1X9S+3K9KCK67iIJPV0ptz7GUS2FuGjoDwmeJPvpui34WpZhNuYFE+PpRG7dGYczglRk3LHfzh12ZL46KrA9Pk217fjvIsO6REq879hy67wbL1qQ8+fInHxC/mFwPsigaJqgecDnpNArsTxCfxhH/Gghv99c3fW3MAbaDvbJnTWC1GS+jxzW5jzoP14R0fXrw62EHCFkblUfnx+MG9eOT+TinTkPaIxKv64bsXTDhzYO5sZh0DCULrfrHmXtchlJGC84IIf8O/Ubh/wXN+nvSKG7Mu7O2O5ADitFWsjpn2yCf3IwvDK3mA9TnxccTwdl4jEU2A6/AYu+GGx/9xEpWO+bpiLxHCqDiPMs50da4WGhW5KIDR/Qj2OS4992dBw7nif0vDAmANQ/N8aQO3NSIZN148PXlVz4iINKPr7JfZx/ne/utgd9buTbva56wAleSudJXBWncfudTWvzEgoZ97aGPJ85f6zoLfF86XY5If/MvMX4akOG2FTQR0FptqP5WT3fh6+GbNaD6e7462MucFeDZpgO9H99rLtDH1+KEv7p5pm5l+UZysRraGaHfp4PvUtEvz2+4uFnsl6UFZGx1Un2rYZtDseDCvyt5OGd+F+3qh2fUIiP4ZMfkO/WYzJFUoLA4TDLvh8RihSaebfszmsvr8+apkGeQ32y2d3IPQEaYXcht39pJSKw94NfwePMnHMmhwlYkVfv5ORxyAJM/fqqb863e5ZzyJ2clJDHfjcTgxHR8+uVfGJfacS9Qv7IV0TIcKfTkVh9cZV+vr2p9adfX4n5imT7rdut28Mt/pf+XqOujL0eY314ZJ8zr2IO2++ykIamfxW87Lr1eCS/pVH//f+QNR9XeK8c/o6sVRZlurQvBnxf0f2Pn5/kt60jmqfoeOyLgZ7D0gA4Y39Sqeyfl/NKzGy6XpYedxa7Qd/xcOHQxWuAK/Msx0TCf1IOZYoFJz1yMLjKfiku+4JLi7sUVY08I9Zu5/OZnHhVypsiX6W0amQtcSPX2M7jNMHLRbe788cugdx+CwKe41EiNI4DvlqULAvvCXkS9+DuPs8vBz2/ZIEOv0xy7F1YNyT0N+Lj0zTKvuL56e2cJOY/P/+8k2t32bb2m2kqPCfKl38JzOmmRjxGQCkSeXHSOA1SNP38+d7738hzuxXCoeWdg7M7cyxULbro7e2ibiZ0AlEl1iURRWCWwHv+fCPnbyL1g9s0QraB0X1w+F6JLcfVTqyr45B+vt31uJCDB3oRl6MOrM++fT/o++8HaIfEoWXdD7pdBkUrWq8zBz9n6H2T2oyv3hQJOGIrODSW15/5Lq89X77P8i+siDbbw/byc6RNAwf8Txz2W+dBzG3w1sw0ONxuXPe753xNj8v3kH/8XhHOa5aBcWbCYAO2DfSZEq3g8XPw7Dj8/Ljo/eOdnLBg10ETihop1c4Kb9M0kHdWOibwF0VAhXIllm/3s3B3YqfpeBL6GT5wTQAAEABJREFUCc2MR3d4uzG3efyy6E03fLFhMJeI6HQqLG/MDZIGSSN4jT+raUdvuwrjI+mPepp/fSx/vikPi07PYn4f2GWQ/Wsajxop03gQSHQ9S3VLen2eKLNyiIod21cJXnjj076K1OMPWwW54s54FQE/IWATZeCB2Onv/pJeXkbma5Pcj8Ye3yImK3mw9ZwIHPdmfYMiwcCI/4/I5Zg+nz91Ifat56DdOCyvYxwV9ZxhuICfFBk5C3IO6NIxdRNMoSfywyLqeOXjfq73fYLW6TRpYu1VWTu1Rn4Iy5uUcxLTJUrWxD7JyDjefSIkx7D7y9c/HuQxYBztC3v3lYVFjnPx8dSUS+3y3xybjMnWn21r2TbGLce++RoYN/y8458efz4/WKt1GqErunCxzBPMHVjv2q4ZpVgnA3pzP/dvdh7z1/1z6vzY5lLgq3hQjxfLSg0yW78RQWtIfD9a1C/LccdXW2u4BQVE5nscxh4Lw4DOrze5zh1u+PKN93VblcBZyDfm83A89v7LdcIeF72TW/7lP93JT1fys8AqKCeN4B3H0vXF0A5eaOIjNAp0SlnKDCBBsPKhLpBJ4KjAVknx+AE45wyPReULXlwJ2xZ0lqlLINjZu6h0C9roItt6xI6FdXnOCZ5p4GNZBMBAP8uc6GufEPoTcadk/6cA++sTiv4YEd2nErwnK9LK2jACfgcBEm7XOEBApEiKCIr6xRMwHUA7zrLjHNFhmv7OBJCGoxtP/jxw1m60SoX7UwDgA75KeSiWbynUcdlYpm8ePRF58Ln1hUVEdJhsHlNSyn6XAgXwKvNi+J0FWN/chfajHpgkroSBBN3AuJWBe+e+P+q6+aWKoTdk3Bh0GonC+rFxQCWF5EHIvLmIyzR7gbec4Mkld2LgQl5gIkJ2lojgTdB/1Psl5yzj3dDpzgQmIVNgeKVQIRgdkAmATo/2vkeKOjO4hqEoInoRV4eB0UTflOgVSQVcxmmbVRIM1IEXzpAZbIsU6pc5auANPfqlnAVqeJU2/MRBuMOjuBo0uNEevfj5gbfJtCJCOSXBBiUEkIy7wr/v/+gvWbeAqgyDpNwnbBv6N4mIRDCMcrC43bKAWm4DWBGhnKGTpJTFOwWilqWSgFwiouMUl+kk2iOCNxdBHz/ssLXL+Qs3ANAJiijcO8ymig4dA6YRQT2L4IZQlmO3z7iBzjTRz30bPrOTHFbw79oYUBtE6CI9WAAowEtBP+YZUr1vBS6CegMDW9hcK0Mo2ADBPMiufjWSbEpJEUG/BwO/aHR8IKw4ToNX93O8RIQyumjgriyqHS+WoQAQEfJVob/TZp5dduxfXYgVT7YDnReSkW2TGEgHEu0ATvc1F4mvbCDwbPRbSHQLtrV9HVe2K+Swb1LGT8ciuQyWM4m81tTot7PIzNRlgAtwJYdSyvjv2O8lSvcz0oAaNpAvaFqMB3xmorFpYYMdVQlFKcQFgPEUdJeoKaUwiA7gTF2PFSZBowzdBExE74X03WSgQsAkiUIWYZMPGtBPKRRhW1QtLPJvLLa8+DYuxGFivmhlU+3OpFkhRUpfNHiRlJikiNyz0b4tJPRKJe/hgp7NS4YG3TqfDcTdpii8oCfX08zAM3bcAHWGG33Nx82DKT4xEHMJ4JxS99HaVmTbICZFZP26IpCFlm57nKQyAUzYIVIR7qNKftht13vDZpBCB4AoiOfguzXJBxHVfd1Bj6shD1Vyu2uc+49sqiVou34jVjb8zwtsqapFVaDrBGuOAcwDdihQ94sHmRY6azxYLw05E51yDki0Lqf7jmPR8ThrnAYJvOKKkIYxaxwHBQrkFQkkwoZ+FRk23dj48CJ8YYO9wVPOCdiGDE2oQDdo39hc8STJ76hciIk6YAyEeUhC3QqeE18pkoZSVCgpZYiJBexNdzZXrLOckhKwEcGE9gjs2Gmt6MYLxjt8VHSEuHKOvlwuPcfs2GQj3oywtdrxT9OomcXG8XhQzlkVBS5sFqxs9trCnkB6omQfvVxWfX4s2LYp5awJPcEGi2V4o48UgiXqJ80sKOYpawR/orKSx6QkKZDjJqpknVrOlKtMy/4qLsST+6BBdTgWxoeng6bjQYfnUScm8UfuA7jLOCmVodsoZSiYBM7TKBU7O6/YPmcOOuznZw7wci79oGaGfx/i7ejEOoc09lzQ5Q5dohfzrNjufN6IY6kqodLCXYoEx0EdJZLrQykV5TyIp94AeXxjQT/gqqIvLUnIXTSzsSUgGzZRDe1suPu5gHckXochgy8UPG/YKkIPf4Mf9wu8sFHvAmJ1n5I0INM4F/U/zZWC91G5DJqgd8QmI/qyb49jAbrhFzuMNQoEqBmGsdddLlcOFjPjZNG2JO1LoWQWyQkdbUyWF3xr5U65rsr4Q+s6r8i86sxGycrGXIF/0yrIM06TSoE36CzksWamIS1VBXDn67sazzCvgm4wBId+R/3227N+//1ZcznSs8l/JvrMIYT7Oz7McwPPgdg9sHE2shDO2NibOjknbHeB50UD4+Q0jRpKknEfDpNO+NXpaWahNsNbQL9hn0QemNA/5FCLcVcO3XdKA0LwOE2Fg4MTG18zsEWIr/Plg/iBEbpZF9w0jYP8p/+8aEwYMeWscRg0DI8+4mokA/cax9A0H/TYELuzGLnpwibU5+ci++FGfNd9104SueDH3jA+E48OvfNH1ef7Smzt8JCx00ZZWKDd9P52xk6bdmIQFmjfpGiKyPjmvdPwYaA3ZZxjbmyyFXSVS9NI7AULicNxUk5JvpxnNg4LhC4aupBQkvwmJfQdEf1lI65ufeF1l8e89mXvnbn4/X6F7l13No43FmUXcugPNo5SFjo96rfvrzrMHKbgnkPOSuC/ogtBb8SGx9NBh+MBmyVM2eT3p6cjcY2fsPk5oGPndLrRnvTnHz91xicrg0gj8yZkqSTxhZzaWkUne9/U3tGt80QjeCt2QUTaGgvCD+zxAbpgo1Hg3KE/Qj9Tt2O3rG/fnjVgwwHbrozxtl2tUkqjUgzYYiO2Gn0DBEnBT8bvK/NH574IaiLjM6NE2082Lu/YAlZkOPtPg9eUA3qGARf6EPKAUC6WzzQBQ3+zXr+9aManxnHkPsnxcWA8NVxrDx+ISPBV8d+z3t7PbMJseoP2xpjd+UpVOwhvrHwX9CN0N2CDkU1ipQIH0XWEufHdhnyPcmfMu14adQNjhrD1HR/c0FFRRILfoj//vep+PvTniKLnp+86Hl70xAbQ09NBtmkhXp+fsTfxOhBPtt2Rw9+Fce5yOXc/vzF/eX9/1wcbY1KC3q63t5/Y/NxpLuSby+UOnxX+QgH9kkficKRuJz5u8Lk/CnI3/ysaYPhomiZ4zuQ1YIhB+9qKLn78+YZNr/g2/YiHA7kn50ElF/rMGspB+5aJ3eCeFCnJ43G1T5dJd3zvdkYnS0D/rs+PK+WMDGedvcmCVixrz5+lqJSMXIL/h34bNqmMHxfG9z///FM/fvzQx/unchroKY3DyHPqtvW80hvW5rvgcw3bS+hBon2DP3XcP3+8kS/eic0Lsq3UNx3wl3GYWa/s8nz/brsSr5m4bJFUIyRKROBjszL2ykNh7mO9LjLtTk7q8lvvLparIYPyTeMxaeRAbD5Nmk+zCvn16eXEPSszdvSY2rYu++p5Mpt9C3MUBUgJUkhr2xe/qILTevOYcTwedWKXM9pJAa8T8TlNg3jUy+sT+f8oj0lHfPnJm1fDoJJCDSO9vjxpLElDaZLng+TMlfE32CTG/PK/wIgIHej3l99flEHqucb7z7uqQoEv7DUYf7b+XxrciOV9r2oowzmvksvv+LBtdr1e4bt1v1kZN9/e3/Tv//YHdrh2ux45ZMk564gsB+IAV9KMHKenUcfnihyjcm7Ikhgvv2tCHtNBDHRu+7aO629/+0kufCM23slnZ/zt0kutUgrkhrdKwrEOr9el943IGsdZI7qxXhdiybg/OcT48fOnflKuzBdW7LOywTgA9/LyLN8jgrH7FbmmLrfrxrHwPujp+anL4xg/kbsn5igC/khun4m5G/Eh4nDl4ODGIGddLeh/c6IBrsJ0ygk7vuh0elLORX/88UMfHx/I98nzmz4/b8pZWjko9BjsvsZ7PS+6MZ89f97x97N+Mvb8SV/7qrgaY5XHj9fXF+SewJHQ6QjPJ83wGQldoTPz0BhHNubbV2JiIz++EYMX8tKF+UAkIXfFR0Z9Zx7z+v2o129HFeb8hRgJ8OxseO/knJwycpw0jAM0HsX5V0rYYUGGFVwNXoq2bRNd8ZldiX4RqcdmiiL/MsPI5nDCH4LcfTwNen6eOQiaoG38IeNd8L2Fjd9tbeDfiPdbzwFndNPQeykz+ZA21nBDGfX89CTb9eX1mTH6BRtO2vHvX3rc9wpvTceTeZjhg/Gbw7yUBhX6W+83+9Rtl3857NbzyJU5yKqVHCgVoVUV4n2ejwoEbIxt1m+EOr1cCu0FOrnrYMUfVuJlxUcatBoHL+tayaeLPIaP0wjPL5oPRylyj8srvrQyPq/bXYnDqcz648CceZqKhqHB99xtDSkdng56Zlx//fZN375/g4eRbLN33KQZ7pLnFSfyTMbRpnHSYT6hz73LKK6IQK7gyZ9Q4r2A3EX9SprGgyyvcTw9PeuJeC/4x/Pzs8Ypd594Re/D4HHj1u2yM28axkLsH4F/1k5cDOMg5+jEuj/lpImTHtKMrBP7emsiH6/Y2r6U4D93/X9+3HXlYLAyR0xJ4DwQt4zFp0kvryelFPhaVUR0XnIO5j8T/nqgTdqxQcP+hXy5M797rD+a/K8rq6Rtx4dXEZs36G3oZ+18Omcs2NBxt9wrvFVi96KfPx2Tb7pwIrQRU86rvht3pEXfvo+MR4vAqiAWPOa+nJ5k+TAQfik1fLMyZ7evfXBw/uefH/rP//knbVUdTsEd7sjrCXlgk7lE1fvPm95+3ODhwtodPUUCMqPDIJejQA6/Ts+ven5+UUruFcizI9u19/k4X7VvhflU0+d5p0/Vth0ortu1ceAe5KrKno7b//jbJtVROU0qZcQHC3ztOh4POpDrxfx7Wa/YfGde0JgzQetN7EEkPR+xR1l0PGQ9HSf4aUp5B8+q38gzT09FqKcXz/EvrBvsHxl5B+IsM6doxPpyk/7tv3zqxx8NxKNW1qP2mZFcRyrscmzY1zaoiNyQoZK3NsbglXgi/amA03ifn150mA/orOEz0tsfmTHGcX6lTsgpjcxHnQv8F71W1pafrF0+GDdxaaWYyEODPFb9/HHpfaznfd+hHNrx0QrPvru4LfB1+9Lf/jjr/Bn688fVmUOEC/cdm68KYmJmjnF4GiR0r7Lrht/+z//pT8bCip0+tNYLtqzIkrBDULL++t9811/+8trzZ0jwF8rYb2aMHafR7sa8+U3vbx86ny/kDvCTy1pFl7SeniYpFnLQoJeXF0UkeNkVEdAp5JsX/f79OwfRoc/3rUTOAswAABAASURBVMunLFmXT69H+jZ9vmUtxGdwYL1dZ3ncsQwfjMF//vyhH4zBPym9PkRsDqxPv8Nr6XQiQtbTzhzJ67rAp759f9JEbnGZsfPr6ys0B2y/Kfi5snZ7e3tDH4sK+erK4fGVcR7lSfmdfZhVp9eq49OKPTPFtBr8C18Vurjjr2eJfeZtPcPLXfNUlLBIGaim/k4ebgjLMlAMn/hpJZdUYARNaeYgdCYGamtKOcOV2AsNRVMvWQI2dX1kbCLblfLR/6IQQLROqP/by6BpKCI9kbOqDthtvS/ayT0JHPdr6I9/v+pv/3amfDJ+3GS63387oqPQOAX9Zuz3RF6/y/7+xrr6/Q04xo4CYu8TrYw9ImCsZ++fZ+baM+uC12+TnEdrFVcItvTx+QaeXadj1svLEf86sN8xCjHhNfW6b6zfvlNsuzvzR8yAHhZ4i27jwjzCUs7Y0bx++3bQxBgAEXJZA25G57Mm5LW/RiTy/J0cHKrEsPV1ZX/r8+OmD9Ycnpe2zmRTgugdw0zzpFwemrYfnJ5O2lDAGd+7se66Mnc1XO8G4daqCnIfkXsaRs3jxByKOzkhqSmAeToegRmwm99CG+unYK5yYC795LUf5XRCFoyXctKPP38KtIrICornWjt54AieGbw5Zzk/bPj3xvgTppOkht/MxOnx+IQ8RcttQ84z+WCHC+l8/RQOJZWN+6zQk/Y16//9vxR9/NyUg7o60zehr9bxrcwld8balDIE+od6iRATbDDHMFxFtoZcFYBCW3qUpA7jri6lSANrkkTuTIyxBQSR6IIPLcxpgu6kLSXqRuZ0hQdAlAI9hh4XsNbNQNuM7Wdyq2FH9m7KmNUL9kjgz3SOyF/8ZplnlzSMo4YygBjVgc2Ke2DXA4jOARMG1tcVEf2p8f0f4ROAEUE/OtDmD6+8hx+Rjg+d+CilXzBuC2AebZ1DoN3uvjyiULSBQRVSTlklF6WcFJGUku+hiOBZCvMb3L+KuELRv/lS8AjIl7yt4/4lg0n8ejYsvgQ7D5hHgg36R2+yI/Q63tzHBWCFf8wTJUGMj9EA9fj8g1/La0086h1gOQeVfGDETs1N7g8qiSbfU+JBD5gesKAw7Y3J0oZz0qSIBwwPGoZMEGaZrrhWBr5tW82qck4EY5adxrTdC3RaSc6bZw/gMV8pJQiKQKs49gpO/MV1elwJniICncokoRWdpmmX7oCPekB6m5O6D/T1dVmOjUHeC/sV5x/oMw4F/jIQD64igr5Jkt/55r3LTTLIOdMGrJkXrHLvugO2uK3DVmRuqvh4ZYB20vI9IsSHEqpUOnn7Xpn0gEqA9n5+Np+ebHhT0/bZgbGeNvTlduvJxQaPCA2lSCGSTkNvO4mkyrgbSHf0axziqrxvLMZsG+M3PuOlqet87XZt6KPIC2nbxzzknIiFEOGglMWF4BBP0I5IioheKnIZ3v12cDXeAaZNlAdMwvd46u/VtliXPgHYeDafrjOeiOj6cJ15NEXbre6SQvCXSWwD90GAylfFRv4NnI0EXTGM6bfmDi5CriT7EE08C58U71JIMg4XnjrdjD0HfCOZ30QtQO5HI4bn4xeY8m3rsjaamoIfceUU6Kyg1013NpNWkrpl/OUngPBpPQZWYsXdIoI6f2yDQLZEycolddzWhXWT4En9at3OdzZF7kw2VmzdsIt1aBu4VGwOK+AZlfET41jhJSJ6X/O+uR+CmHrFZvaLHZ+z30e4NtAXfGT164G3orsM3kEVX6e7IkkeFEZyfQT4Xdl7BFwJWTfkkGjieacsvDfeA95yv/OllFLHO0+zjMtlmibNc1YhZi3vhs5dHvLs1BcmIVMvGf3c2Xi4M3lwnOnrMt6IkGWs6IVHaKkXKYgd89dkZi27fPFactIDNlg0TVJIdxaT1sOG336yyXpjkRIRigi6N21MYBY2Enf0aLiKXsfRcZWRA7mGUZFEzFaJIX1kkJ4PCZ+WUpEKxXIUfLAMgxr8WtaIQMbc7QFKbdjOJafU60zrIXNoZ9NHXMbDTTaHS+AQ4zh2HadMS1D4NDhfmJBFkubDpMNhppYPNMOVdE7cD4eDCnzRolIGSuFwY2FSe5f7N+TxZGvgkMeTjDMbPp5Qud59KrJ4bPBi0e13bHVl4ejcsaGvhXiw/hEJHrMqdKuFpXNEKCK6LLxqZhLiCfDxdFLQgVZXy/wVlBjhmkyfRAkxV9PhNKLDokSbgX2LAM6THmZD1gmooGHbCL2GCjHo+UDQEBEdV8Pv3d+lwSPq4/HRJhZoO5sDpDc2Epj8oZNhSNCfFUqqLDCB7PIV6luDFrOxgs5Mv+DnuF7PjdaL6JVzhpcs8ew8txDzC7Hv51/68X3fH/lOMNQ6X42nqh2f3Bm/BX2XSAH9QQcWZyc2hPy+sOB2afQQPHsV5F+CUO8jQVoji4GZw17CgoUYvo54X+YBX1JOFPivJOtfvFkGw+QcjE878jf42SkrZdMGzzv5e//yZ5TvjzbeM7gyxD45ZP/8PKOTmxYUa1+/owP70oQ/H1jMIZKsSre5r+Wo6Prnn1fqD72s9wFfbV0Oy8dOh5yjbyxIvWnQ5cccVsFvv+FXIfjYKZuszh1eEVHjWLo9/e5DEtvL+nY5HFkYwc9MORBHMxsDjQ0j9/e4YpurX63rgqkSegADH+sdF+utv74mFkkTCx0v0lZkr8RQRaGGe3l5khchI/ygJmX7Kjpz31KkYUrypo1tdzxlDWPVul+gt2CrwGYZuagj7jZyRkqFuJqJkYl+Gf521VZRRwPuUfQfLthAf1tfuM7TpHEatOKXC+UX2B3dum3C1w4E4YFF1eFwklhMVxYYb2wumL9aG7a5QefR07pcmffs5IWEsM5b45jFIzChHX5t/1pXJRZ4io2cuuMfK3juurBR/snm3J3N6AnerP+O+evhzoLtzkFAwzZ7H1M2nU4HdJKUQqoIZ/s2/OFBe5B92PbPOcODepnZUPZ41c0HAbe7wZsc1kPBEKWgF/yZZvjPbGBchbgKflzX0MPCXMEHI4KgZZwPkyLCzbIu7s6Vt2t//49fG7zvbHjsnvvAc2MTZD4OmueE3bauE8sihXwVeB+GCeYT8ShlhJ0Pc6dhXwoD0bPfHi88Wjq/BLa+oV/rPGnCprfbBVyVGFkomyKil4Lctt8ncbtjKyGjlBTK9L/qSj/niWkaGVuP8rO4bozdN3yGx/65f727zrn45fXAhsYopghKeZPInZCU/emNw2Uh/6+y4xvLLet+LbqcG5tGlQX/Jwv1T3i4dT8X19PTAb8/Urfo54+zWh109f8lR6nk8hQDUFJEEEMDm6JPenn+JjXDrbpy4LPck1QnBfkfMGXy3UQOaMxDXW63s8Yv/8VMnfbhMCqh/428Yjmd0/ZKDg/JtpjJt0/PR00s0P3LG2fmG+fzTc6tkm3SZN8IdGBa4jJuwYX1Zd1fGYPtOysbr5U8G9ggp0HDMEJjVBmy/n4Z5d9f/uuHmbi9M0ewr7plnMYvFoKYr1131+sNfmAe+oY3D55zWkZRp365vSmQO0PauSuljC9WSus+tDAW6Qs+RVJO5VHokHNRRCb+qxbyDGg6H97MEtfOWGd9glKEHZuIWU8vScdT6ODDYHRaiZcMrmEompnTbMTmQq5xv0hNbnMRm6LewL6eAzebFc0yJ/38edGvK0KKeNTZFimZnar/eM3EyeF4gBY4vhoa958cDn72w3njow92bG6gzXjlcZhn413QyYQNDmzqHQ4T+t6YcwndN2LpRvzQH1jzYhTuk2BmIvfNjCGwCcwu6/P126siqAHQG7GGdY54/7jo6t3SaPh51my+Ge9NbwbHjXx5Jx69MedNSpHDe/4jr08c5JZhYF6wY5cNvjZsueMPEIkm5yfng4L9vMF3PjsG77ozjv/K0RM0BE4p0DWKJFdICb8Q/jrJsgRt8gXaMwciDYd3/fF4UGYzMSEXYisCAPRZGBPNe6Htfr/Ldh7HUba1+elhBL4bvuux3Py4PiKobbJ/Pj8/EfNHrYyTHiusV8N8fJz7OONnmU9McOMQsuRJpUCD3Fy3gJdBnx6LOOCWAp0IHwsFfmPejW/Bl3fyQMFpR5Jbxj9d7zhyac6fiKQvhmds41926mzyZdiUwQkfokTXnbTBg+kMyJ9T0Bsm+U4oKfkd/d2w6UYMiIvwQaaNfImu8Dmq1BgjHe/u0xRKnZ4E+3w19av5ntTgc98rvraptqbmgY4+Vzb5rf9GPkyJenzb+r6id8/7K3nPJUKy7Zblotv9QzOb4DM+eHouxHDSNAdlwB8ycGIfaFDKiedQhdb1sunzy48rsllfxvmJv6WU5I3dFAkZEjbI5IRZjnm35ZzBI/BU9EZh0/1C/lzZM7pfN10vd0mhiBAqlK8bY5WLRJ2kK5vWTUk4sFqrulw/uG/wGyrkWtd5PlvRUQR9+Fhzdzbhbz32dgndWE+eS/3koCTAfaO9QfTFB7f4byWXp8iKRKvvkRSUmRiyvyhCLhHcJeb6B2Qnf/XXSk0VGkO/I7G58e6PcYS+fX/hIP6kmRz/9v4myzcT475bD3dsNoxFp+NBCEcM35kXLMh+49X8b3C6UpZ+4OuNd6VVkXYFB0SdErZIEfKP3wGG3qyRfHU4HBURvdp28QHS09OT/Oxa6ybhQ/aXyvhM6iYXBjxUbCdKJQ9tFGgq9MpBu/sFesIktDdkuhOTH6r4o7TJf03hn//b79BsMmxOoYb/BD788jRCW+IReNNo6GzXVqGBHTN2df5xXmkAfbEOLj7Ii1tqKEVH1lqe1xk2gX9hLwEIPkWtegxMWtk7uDEXNI6dNduV9fHGvVbAiK3GmsYxunLAdMMnnW9u/b8vGvSTw8nGnETtoNsl63ZmrunfLUSi5+eBnL4j58r8aZJMgPnKzz8qh7OVmNm13IKShatx6HiTDwUjQraN/0T2kZzjg6DgIFi+aKrIW9HDgA5KX8NuGni2vCv54+fbn3TfenEXOb/Tp/HCje/HZ2Ft0wkJpL0xFJE0MvcZp0EphyJJ8yE0H4FsC7ZYtZEzF3T2Ti6+3aqs0+UeHLTfKTcAM3CJOd+dgzjG2TZTVyDa1LBNsHaYyS+ZddPpNMm5h8b+KYwdpuk8cmfuc3PxGMg4YhYr89qFebnj9sDcYj5I86kRB9L//f965R6qGN9zXagxF68cCHeD6Nu3b9AKoWTBEM+JMmgog06nk0rPRaHbddE0HWQ/+POPn5rQxUSMGC6nUY7LA7EpJdAUiUMl4QMzB/eH065ULvr2+6A8XDUfN+JxwA9nQQw7b+hrw5fNZ/R1Scej//1Va5UQOsVIHhs0TgUU8fcywcMN3bSWgaMwDxZjUChAltSwe8N/eVGE68Rd8rg3sr712EdHJduZ5pn9nQPzY8sxTVmJPg36d3R/Z85gXsBAnnrp8d0c2FT+sp9z1Q3Yz8+7rsRJc5wzHzCOAM+RceTlKcnXgZyZoMnBngCcAAAQAElEQVTHr71EhBL5yv2maVS/mA++vE4coM5yznGcGN/pNEDZ3FeZP+O5E8OfHytyQ0y+0J/pE79u7x14SKhqYA/Q/Z7IcVaz0JX18um/xgXvK/4twWu0rnfrI/NKStEwDBrHrAS/Qvddfpjy2LosmxANnwlkUde3vq5Iksu375O+fz/ocSXy4kK5K5QoyPSLfUkRj+Iq63sYMrRHCn47jMgasp/erit23VinbL1OXDtJK2HbkXHjvtxk/jxWhn0EvA2eQ6F7n4us8jWC03KdORDemJ8kGA5KZi5juUHO3PeqiPjiIbuKruZw577q5XVm/j/g+1Vl3FQG7uy7uX9BgS6ZWAO4952muceU7WG7Hw4HTcSb+Wv4mON4mkYdj0e5zf1cEgaxzRZyXkToQDIw/+HGL9m4kaPv+n/+T00//2QNXSTnvYW5n/UyDEWRkip0FvbqfWazV2QBSaPz/jWXM0oX1wX66EWhCPUCClkuF+Ms5LFcpBTiCuJ9Z04NXt78cT9UoZwlg0SE4gGsfoVknIm6lBIwmcI94lEfUkQoaI/gLvGufqVEhTulnBGs/b3BrTQpJfU65JOvCCMIHl1EG/1QghUvqiL4kjAWNc13yVURIScpK+8fignaKCkkhSJCvvxtmJ3B+9eCu5ShJ92czZD0d5i6M8hs0Kty90e9uBq88+YPDXxk2hVeK8LAGjD/8ZPAYZ6r4tdP58sy/AM6o6f0pZSI6Agigh4Cf6PULzyt5xBI9feI6EHg/g4Wy5aos5xG4gmjYXcGzEqW6TRocN2vQjW4qPQDt4hQJyxoU9df+YqgnoZq3XhyAvs5hzaejd+4XRq68Lvxg6Lzu7Hjafp0UU6pF/O4g9+wAm9KoU5CUkh6PDdkF45LqRQjkL7aeIdWpRg28WX6Ee4tGSgiuEVPSqhAKQt+mhp0K0UwWe0PNFYKjTIfxrWTfCpBWcG/763z0HjOTBoiwJsoClA8mFoJ3i7L41U5F3AlCZiIkK+U/Q4PyNIYGCNgSI86t1sntEoGpw9UCeqMj+JH0hc+6cHTroYMEUHL42P8Ln6zj0eEMjQTd31dlg+xIJE6vpIz+LNSQIMGy4CYsi4asjxK47XJaFKiX5Qvu1OPHIaREnyJROO6JsPRCfrgzonH1nFGhEzT7FT4z9BP4MwpgT96P7e7zpO8nQmX9W8ZQo8rcXOxvlzEZN6TupSloMH3zIBREeTOBG5lUQd1eG7abEvqxRUgXEje4p1uEm1t05etqyq+vdG+MZC5/46vNHSU6dj87FJBxCciOv87ftTwnQMDSDEj4N7B89ARuJEZZdBD/Wac5rNXQ2SB343+G3iMKxDIybyQrT3Q2+YbOhlZELroi+4wTLLOTCcjTOErIlSNGGqNBuNL6Nklo/ecMguEERQBxOMTETIs4NzV7Wf6KQVwTQHYyqaID0Ur+jJQSow0+IHxzsideUdNsv0WFi3mocPQt1Hql2w7cvoZFak4rqCR4StS637kvhu6W4kt69IDm9ulBF8DE6HQAi9LnywFfjUy+SkdV86DyjDAb8h8IZZ8LfBz8yyOF9dz6x/HekDfclczRG1KkuG9qEmpKCK60UJJmfcB/L9Ko09D17aT7Wcc62o5dvolJjmrLmxenSmeaKSUFRDY8M2V4kXngM/O06CpjMroM8i1fQ4bDXpZGZncT7JcSQ2afk/gsW0XNnyt3w3/uLBxfLlclbs+k/pFo+1iv/HdPnbnUKSg+4GFnGVvEPTdvOVSVMhjI75lZ805qT/zsjmnAztzUD9z+JCZcNzxXeOjCXJJCb4KMk34RBmKrJOFiY/vBRlTPGTwRjeiqMDDzMJHoh5eK/q0Li8siFd0ab5GYDLipAhoSCln5XjYZsNXbshzvezoe9EO0sRiz0a7MwG1H7nTsl51u7NYu1w6TxXEy3rH51ZsBQS0C3wPyM9b/0SEbNuUMjCZCeKBzYZdOQXoQ6s3jLzZx8aZ/TcFcGwer0uiLYE7VIaimYP/XKrM14StjXMjj2ye6KFXVKYErZQC+0rNfgAuiNJ/0OEw85glJXiv4K30atRRk5LEoZgXMaDQHX6sD9QoUpgqGyeux6TAu0+S6e7EIxWCWv/wAF1pJ74rNvbiIyI6PvtV33xo6l2ohg/8E6QDNg14iIjetwGTUiFOiyY29XIBjlIowyQBLrHxpRD6yOh0YpI9ahgzVVlicZOxwUSuS+C1P7jQqA3eFmK54sheEKdIAgulCfIq9GswYH+7sUi9nTeFW5vlQm9173wn7KneV2wOeXMBuGhaWe31vmzu2a+DznSlT2Wx/oR84ECplQEj50S98AfK9ihW6eW8dp3BBrLwwZZSRre7OVFFtwU/a9TjqiyQbjpfFnkzc8cnBMfjOKGXUb8u1CDn9gV/++AgYWFDyaCW8cJmpdvHYdCOP23k14kNnGksbHoWHU8zekGv4DX+O4vqTPycvEnlVSP1d3Ljvl9Vhr1vGr28HKA/yDo+HZ+UU5Zt4PkFj+gCf0xJGTwFne/QHIn3iQV8SBy+feh63XXlwOzzc9Hdm+VlhFIQn7XjFR48jlP3E+O+sSCUkgI7WO+2dWXDqf9yAgvqcSzIM2pkwyD6+9Dx5Dyg26TDfFKCpztj931ZwF5lN/MhmnVi3ltrOhwOwKtfplu7TwDba+iCUa5s0N6Xu8ZxUM6p24auokn2uZyK9n0R5L56hYy0EXQ7+Uh6+EZBN6aZOmBjAf6KXify0K3jqkYKBrcP2M8L4BubrkGdkNE3l4WY3nEu0gP9KmWDdoM/qTg35sq7KEUVJhf8xKhzKspl1CeHiR/+l2wpo+9Bpid4vLHptDNuCF8MhZrzGPUNdTTuD7gdnFWlDCpDQc4k22diAd3ot+NzFbkPhxO6yh3WMp9OB96BV9MTGx7eDL2zWZLgAbfRxOLacAUd2RdX8CyM6Tu4jsdZOSX4DO4Z38/KwBm2cfA7DEkjB99Pz6MyPjuM0kBMDUOWcVYEKOiz2wO9fbKxIK7W1HGaX+uz0mZ4hNLz81EjPH37dkQ+dAGsaSaUnlKiLsHLINspqHMsrfh9748eGjQ38FWIXIhJyJFPdm3A0F1BxTRNct87G1a8dv8dyXtuHBhL6Uou4EAEH7jdrsiy9yKtbH4dKDMxkLWsNxmnNyd2cqL5m8iXmTxT0qDn47PG8QDtysafYwEJyVn7vtIvKQIc+Lf7+88XR4RyLtjpGbvM2LBB91FWcmLXFX5l/uf5iB+M+P+uAcVbH0MZobXL18vrM5sxLxD0m3GsWohJ5yr1TbGiSIMC/zLvpFNgk8Q7XxLxTwV5YoePHe+pKsV+jRaYD/jP0lv2aRpkHVVyhOcSjhv/Moj/leaNwxrH0oY9IqLLEhGayDd38sy23zSzGfz0NGvn4M5zlzsbvOKC4w7f7YntGknE5ZP4+ek/5c281PTtwwvzC+vmgn/dsOmOjgoNI74XkbD/Sg5kvrEnxgk8F1t5TJzZRB7GxLx1luW13XfyhnH5GXE1ENcDG4Yrc13YQL/SUA7oYmJMb8qpSPidGvXY/vnpqGHIWrDXRiyBWCWPso2Pxydkx3fYrLLvL4wBV+ZBPqysv3QkacQ/V+TLyGBb3xhDzZPt/EQ8n45H/G/W0+nI/aiIUKAM58TEPacEX7nXF3A4J7RatJKP7AMREEFA4zIfE4fJsA/fg8Zx0ELeTshlfAX5970yPl7xg6pMfJiG+Wvkqcbm6YpuFnLGHT4XDhY8P70zli34m/GbXAWH8UkJvjK0xq6/Bf+f2czOOemO7WqriiRiwDoeOoz9ysU0UsrYixwxFnDQTp6aGUusJx7l9oiEHLP87D9zmHOTOHywLzmOLsxpL9cz/rUrzI+kjJ5cLL+w54SPGmcmHgWM/W4jR3+ywb3h/55f/PnHO3FdsT8Mg8N9xmGWIh77HoxptltTYPcD9FIvtolpGe+6BocOFdsEeMbeHknChGoI1Cr+uomL2Nuzzvj/+WOhT5Ow6fXi9tB0GOQ/j9rUFJHUsG8lJl+/ncgDs4axKtJGPFfdicsd3JU5UIXHK/OsBZsP2H7Eh0fu5vtyvuDvG302DlI+idGKD0jBj9BJgskRPVlHfh4YD2bmmtNUgBV9PM9nLcDct8NHlvE6R1R4831h7j8wng1DViHgJvLlwtzSsWO/C2wR+NmducDl84Ke1l6MZ2LelBhvEmtWMRaIy3zs60o4J7JwIjfd9Hn91IUD8ZX6jbhycV4yD8d50IF1VOaQbRgaPIQUlZgtyikTC5vMX6BTl9PxoIyvVHLItm/yLwid4YtOyLapovdQyDr9+fO926FRZ3ouXp8oWse7OGbIAQneQak78WKdWAbzejq+wP8mIcn18q5pjn4Ak/PQx6fT00Gv354oJx1OBfvu8A90DuhW8dX5+fh4g8+zHIsNezdicYXugL4D7BdyUMUfeKRLU1CZO45N4zSoYB/cSikndDFoHAaZZ8CAbQolcEOOHH3i8Lagx6cXw2yIWmXzPBGjv/ug+zRppv3/+M/fNbMWCcbCjH5KytqxjXMIqZB+4EPHa/eFFfwbcT/ohflBQMfrGbHeEs/mbcRvj8cJvqrcNh8zc2jgX4uenotmfGVBv+dLxU7SnZzVELSRvyz6jXnyRoIfkC1nx1qTetuuiKaEPgZ8tNXWdbThS4HdeOm2vjJXUGRdz1X//m8X3ViPP7+O+vbbrET+CRWdP7H7LeO/DZ2G5mPoeFL/panTE3oemzK0IKXNeklJlZxTIvFe4btqgOYIH9M0QLrK1zAkeAzidAXfqN//8iTFooGx7b5cdCevBsbyLzxujG+ljMDN9GmUUALnb+bT/HOYJK6ckjL1wyS9fBv013967oeZ1kUjR9/xnxt4m22XMz0Erh28WbgVfSdi6KAd/jPtEUli3nHn0PuCHt5+rHr7ucCblGLApzL9Rl2YI0cLlVTQRdLT4UnTMIjelILuJK+rI1XN6M5/rdB/6lX+M8Z6UUPQb9+/q0nYeEEnVcHz+8c7tO7dr/yekC2lJOcRx5qfXf7y179oww+CNt+HsQp3wP+SLp9V2z3p/L7q/Lbq3/71rf91CkjKcX8mjiJCxjPhb5m9nZQ3BWPPythLCoKvXfbVSgw29k5zLvL4ecdfbBfnwIy+DPNJrv/b397UyJ+Wd28XjVORcUNFXs+1mtUqvlCnfnfsdB/tfhrIv8vx6/guZdDC+Hy+nOGjCdNpoM71mFSwAu+CX/XLeorIQiQpmjKOGVGUqAgl6qELEuf8Qh62TME7Tiu1vds0J/XLuPzw+nzQn3/+oTNji8cg19WqzlfK9SuPNRme9ArvEubv87aPjxtrqDu5/K6KfJWOE3Ol1qLrpRAXw5jIhwd9/+1Z378/6xuHrRGBvLDURD/KLtbOB/AWRSQNZdTE3te+V20U47Nf000TcUbqEu6gjkTcWvt6DFkXT6yr7Cvv7+/wKSXJ6uoFaLkYV8qStBbU1QAAEABJREFUdbxC44d/UX4fVNKBOUToj79dWN9uD/7QB6LxzAOUQqHPz0981QI03YnRpIw9suwnor2ijxRJpiOuMgw6Hmdyy6ycEnw1rXf0gK4sZwB7Zj90Y47ayHNPTy/o5Jmx8KAkkYtX2Z67jYC8gPc8tzkfk/s6DBP2S8exSiG5WG/WieNhxxmbCzQ25hdX/HkYJjkHLaylF3ze/HqsvDEncZ7KOaugJMu/k/938kcYsdAifKzk8I34RC1d9jvrCMfPNMN3KjLondzElEEtsq6XQX/+uOhf/h9X/fjxSZ20gXxkTo+KjBS97l3XlXoDpJAGfGmailCdcg5FxBfczrPUvn56F8wUSUop5L7yhalgF9iEHlsvQT2osJzkOyFCjYD5VUK/Lsj1PgvroTv7qnfm1jt7zAzfMi3CDT0ZHtuiYz69azJRF/jrFf6yUTYMuTDh8IC6o9QO40ZKRCjgPCJ4QxoanUQqjup+TpB9AwccjUxBswRo78NDuARKqaQ0nMKG5+0BE6mzYuW6b4LGUAa53Xg2OwcDvxfxG4Y1nOmurmNz3vWmbR46XhQbCWJ8OmLuCZzcxE2FBUpBOzZcRPQkx422wDgUN0jd4BEhv9rAOaUHzNcdMh2mweR/Vbp63CrgH30etEPx1VdclsMyOMkRcwoy4Q7DKxMPB4AdB7D/6pO6V6jz7IaIpATOnBMOSbLwyKrAMWofNKyTjocAFpe5Mv4Vvdl+XZ/YkCZ68R0BB8bfoFF7oVYRQbIeerIrOL75c/+Kt23Yx4F6J2A98NohF2SwLTbstUErW9+RlOFvHAcCszzKwH0YqJdCprvD90rZWCCtDE6163jDe1forHbwLpAUEXISqfhUpc42SCChure1Lom+rvYVnBWZmgo+YD6maewy+T50HiXTkio4Gnwl5C7AGG6CZ8ow0r+o5Awu4Jkwbfi0de2+ltv+GREKGIoIEkTu9hnHERwD/ZMwGzSkSJJHgkQFrtTfG/SpVMp8GwfFbZaxIq/tKK4IgYMvqcvXaIsv2FB0uuNU4H/oZWYzrgwFGTcZTwI2RZKLeZsYzKYpw+MI/MS9KKGXQFblpOkwUp+77BWdLyRty22Ze6nqV2ZiY1wH4OfDpJmNbpcD9wF7B7ap8LrjP/4zTQs+ct8WXdhMu3AwZlmtQ9vIdlnxJ9O6k7hXctTAhLbzif1EvjE+1xl+YsAfkLHC347PbN0+m6w7l84gCkzI7vcd/49ApjIqpUGRMEjgAfjcnc0H83djUnRF1jv3jfrqAt0UwSQ6a0THw+j+SREV+wZ6SpRJA/ys5MUFH7mRs+7wv3A3bX1d5tWPwVdEKKHrEdkmNtETuhTvSkgJgPPFxsAnrmHIst3GsciX42El5hb4vqGru3l2YSJ+Z1P3zuBYGVVG8M4san037zObA8YDetBU4m7r8Xen341yZXJ6I77P2MeD8fl8kXWDGTUh94TPYFY9Su44rkxCViYCzcYEMebQ5bLpct5pl1CfCnHoYpCF2F7WO76VNE3214n71OWbp7nfF2Qxbdt0ZYzye0WeYAWZCZacszL+OgyFvmMv9jvLOKCjkRKRmVze5L6hpJSkCL5YgDUOtTZvosDnx8eq94+73j+vuqLLis8opDLCG5N3erHQuLHRshF7IfO0MPlZmLQsyB3YqyDfzAZCyQP0ViYbi6zTDX+wHRuCY275su14ld8rMokcsHF4YZym7fqIoD0M3vW34wcLNr1D08+FuHh6OvaJ3QTdEbuMTHi94LWvWDfjFJqw/cTG6ogfmMen06DDIXcdF3yq4G8J/hP3YRiol1IS94SNC8/B84h+B96HLpNzv1WkkASfLhH4rH5drY9L5vXKZs1KDBjmxib5necbPms9r+huWa7oE72yCeTNm+PJ9i9dhx+fZ+yH/+GX1uWCT4zY5HCYkWHuuWZik+n795OszxuHWjd8P9oA3wW+J5UhY7Mqwhk68Gg+8SGxaBzR2Uyeyjlos72uWvFL5zEfljQONq4s5u/4RMOpTUMM4PZnPwfxGkmajwcN09iFz9l0Rx2OTLhPMxsOR2V0uzB5uzGxdUx9IhepSNaz20Z81XGQ8CHBW8q544NV5Kp/5+3O5vYCf6bdWOwtxOn1WtFVA+YRayllmX/7gPOT88NCHjqyIeIyMy7M+EPOTcOYNUF7xn+macJESVJTRUC+1XmKopwmFgQHFv0zco1d94a/3S76YKHzef5Axxv6DvzxQL8JmKLDSZSm6bCjIwYML37hf0f4wOcOjBen00kTMXbwygp9R1KPtStjw4XNuuPx0A+CZtotv39hYN/v0Cgq6L8RP+7TUIr/VY7t9ePHu36y4fbxfsV/blqJm5WcA4gqbNgfV3zPuCz7iB8c4KUhe0P2G7nvjq0ML64J2x7ImzO+MlGowi7qOrdPOqfv+05+uMP7Su5b5Y3ZDzYH/Oekzix2GP50PB3Qy0Hmd8EmC7m2sRGyM3aZVgOxNz1WnBUzaiBmHb+B3kS5388yv/MhaWa8FXnDxX7UQHBE4TPjk5RU8dNxKJ3PisxSZrG4wWPTwsbLthTd7tcezx0IXDM6sIzWxYTMtTat6GllvF7gyf5rOVOEvNA9Pc0a4XEmBk9PkyZ0lMlBgf8qFXKg9bHoxsLsysYy4vXP09MBf5qViEHTGvHDWld4ufY/obWx4TXjk5CBtQcPd2LQtr2ST97fzrJMrruzGHp7e8dyYpPvpKfnI7gP6Hmib8D/TtnIR/h7GTUO0FWmLcNLUIQuJ834oKgX82fbJiJos+LwX9omitBRMOabrnVXSiEmjnp5OUF3YoE9yPkm45c5FxXKYBhy7oaNVw4Luj7JYwvybIzfhg8o3dARN83zjA4+8dszMrVePOYJugfidiafS6Gckw7ovAb6wfc27G+eXDbGHPWrKQLsyGS9MbXSBP5xPiozftzQ3Q0/v+LvN/Jm78KXdWEZhQ+pCTkSRdizyhuXH+8LG3Z3NiluWvHhaZzAO2mEv2Aj98Ah8JGN1tNzQj+BXlyyDvjHOA2yPNajfl34ttjA/f77Ud9/P+j7bwcpLYzF9s8L/rNRbgrg399/6Hz5VG0L8ZT7b5g/s8F8PIUKtJ9OM3QmfMvQ0fvMzCnmbj8Q8Hn8pjw4GUstP1V8at8kSuTft7cfsu/3zqGO73iayUMnNt2foTsrMWYEbQ+YDTWtGhmbBorvAcaciiKShjL2XHFH36QX/HxBj5/kiTN0dv26bvi27SQFdF718npS1xc2tv3ViuS5CzmjQtG/iNH/LCd8NJipBMVAzF/xpRvFNnQe7PnsfmMz7KhvHAJlfOfCBqVjupI/Uwp4TEo5QznUiHv5CZzZY5Kknmfx/4afZeCmadQNH3Zc3xgHUpam46SJHGJeVs9X2GS6XgI/WRknbuSelc2nXREwrFDibtqReAfvTG692ybMJ30f2HA9nFrfdP6GT3z7Df79Jw7JDRMlj1kr84adkhjnj6fH2PPg6Y5+L/JBi7gikiJCwfO3b98RKLDDyjgy6HAcRerU8TiLkAWCuA/JejQfYq7YGhXRer/ABqFBIz5lmSt68Xz5Qo4DAsvs2HVVJybxDD5gRAtscAOXEvckWIKHUX38o9pj04Om9OcfH/rx57uu16WXnz8/wJY0TxN5YtJjvrMRi+/QEDgmig8Xm2pr/XnGHjNjhfvgHl99Z9lXXl9O+PRRK4fvH2wqXhhvL5cPeCLnTQM2h9zXp8n6ukPzghTIQz4q5LaI0IU1wvn8Sdut21fo6ZO6t59ndLzrQL4pZeg0zdeE7xw5sBY6afifx23b3n8a8cTYMJOj7vjrlYPZylxh8dgNSUHrGwdHL6/PxMczvD8RH6lz2CrKw0Zn5vAb60ApiLlNgttG8Z9SN17rIuDvzpzgclkUETodj7L+U0rdXy7kl70u+vnzDZ7VYQ74hmEeuWRGjweKbbCqMRdTG9XIY8YtLsfJMAzy/YxuPj/f9f7+E1s5f52BkEZyxXzA5xJ+zHpiR1aPr2pSIe6ciwqxlhlPrFPPNf70n4T/oD85XR6vvsrPH3fdmf+KOdSBPLszRwr4ef32LASQFHxWCvbAH4YhK0UmH3xDRQGf4rKSpZwHxstEvO66cah8/qjE0q6Vtbt5m/C/T+awP9GP8wgINA4TOjxqGp+UNGmaD+T9QlwNjAFPmqk/M6c7n8/dXz45KF38S3McaJzPd219zGr40FV3bL8y37DuCmu8mTgb8Znv31/l+Jl4PqC3b99eiQP8l4HNsry+nvRKfntiE34il3gsWlhXvX9+6PN6oW+T21yM23RcbNMJn5uJlSNj9ZH7Y15SNE6DbCPDfxIjlsExukJTSCp87nFPEv4s4sL3hTXOnbHVPpeRwXIYB6aV61xkm4Cj14PnBrzH4l4tQ6pfN3K568PCU398mpQ5OG0cGnV6rcpjlulN6EbOV6xtb32zuOr9541Dg435X2WeDrep8H7WmVjphY37CyXb5yLINXfar7R/gven/F8RBLHx/PKkE/P1zNwh5ySvNefjoJn15IlDyxN8DeOolErnu8GrGNcj7RK+qC9fFVeD55RX/fZ91uk5K8WdfpsiGvekUNJQBi2sm66s0c/MoW/kQcdAymJsfMK/JtluOYe8num6ME1xgedB1zir/BzMNysT8YV10x3dXNH3hfXdows0g0JXf8x7YlxKJkZFRGgcixyLzp0eO5XADU7Xz8Tc999Kn7vMx6qBQ4UKvr2FvULNOiA2d2K80wsjJR7TRWn41Lffq779hfI7PvptU5k+hApEd908HpKv0CK4yMPM1e6siRdk2e1vOSkySlHu+arbHRl/IbCvzcwb+/0w69u3SQnZ7Fc3z0nEFYIWPke9f1fuAn4FWmAcCdoexe+VXLFrIH8cyCOOzYQOhC8OozSfpCfmfb//9YhtePec0LmKsu+NHHFAh1kpN3A0Leul38ep8HynVFnuPLjvoIlxPiLwh+hMhpp48UeJdf6QR2wffc78v/zLQo5ayVVNN9ZKFeWBTd++f5NzxTO58OnlpImYvrP26fsyknqsAm/+vP764483DuF+6P3tk1zEGAFDEUWWz3prjDX+5es7drBtNub1gtbza9Zvvz/reiFffmQxVdXPP3bdOXi6Xwp6W7BP1fW8ME423psQTZHEePaimZw5k4d+//13vTw/8z7Kcyvzap7luMaHjsTc99+AZ14rPELUCR79F3T8V7d+/nmRn+3jtq8UMn/ObwdyWwPecSb6tD3p2+uLfFXsU5HNczeWK+TkCr9SbYJX7ME674DN78sNXRRj1U/WYu4b4W8E4TYjx8TYFsSH4M++MrIXBRryytrxGedE3YlxNYLO+BldkfemcczYvWjExwIqDJ9i+KTfhq0FL64daLHPhysooi0xJzjpiI+PXoeGvi4oB4W3/s0Xbo6dVuit4JMiNU30ORyLHN+dHeAC4ySK9ZUQr+JQDo07654H3DLulIoAABAASURBVINIowPg8F7022/fNE0T65QF6SVCjHKXcwZWl3G5OL7SF1/6dREntlVT4Hv48XXr/Bl/OM4g99tvr53HO+OC1wwNnjy/G6dBGd1lxpuEanBJo1KCcb+rc1N5z8TcqIjoZRhGfG3usXk4HGgDT04qjAfObQllhfMMvAbPltvF+CMljYy1I37hcXIYpu7bDN/od+e56HYOXT6rLvj9lTnyDb439hWcw27kYOdh36VgDfa98zITB4JmIMc0jtjpTlxfmJNfuz7EdWeMtV7KUJi7H+l3IFfegL3xPPUYqlaOJOt9x+9bm3SDuf/v/2eEt8QYchAuL6s95wwHUk5JQjfisr1X4ht2Fby7Onjy3VhzkXq/R4Xs1yt7nJ6Dsiynh7QRTJ7XRbT+Tnf4eTwafgH/Qh/zaHpfLHcAP7MdQl4TY7f7B3Mz9eeVeS5bCOzhq9N1B1xBFeyGTBXsFYxObAHVipNWMDbqrTgTdCfz/ihA+YHeZjbx3EC3A7/XXXQVaOT6iNCvK6hMKO1RQqbZYELUm06lv2HcxcFUcFC37fBWwWvluJi3X8p0ffVgqcfltohQThnHLL2kFNpR7sZkjKbOl3yh6J1FYYNh15c+ga6yTBWa5i0iKSL+Xnq3kKwrxJdlcZ1LBA08uK/5dNnQvAP6Vx3N4JJSzjyGpFAEz44SwSdI4UB/v3j/QksVL3z/em/YyXw89FNpEfJmWV6ByzQ35DYfD5hGbZKv3ncTTgJ9JeSpOGDlvdGcHnAQMlxDF8YFOdqAD258DLnjXDv6b+iwgacRIa6PAMgyUZo7Ulwv6huwG3z5bl6pEtDKSXgDWLLfIMAtgi8em/uDu+QBGYfuY5bLCwDfIyVFGLbhV4Qw/tLARtf+oTsy7v3ZXxHR4Xfg7D+8ojfJZkFcGV4hrfDpdj8Lf8GVFEkK2hIv2bzy7ANf43JZyQKhUEoJfVYLpQA2grpwZ1dZG02AUICOpGBwcUlhuICXhARIAUP9gJFMYb5oVgDv54Z+bRtxud76CWHPrZEMdnQhhXxBC1494CUqOixJCdTasSGEkJkGg1KM1zrnkXp1XjLx+Bj0d20syCudmAt0GoJKgBhuEa7JNqnotgHXENUlIlQYrAvZ0Lpp8N7cj2Ifch8BoxDZpFGil5wzPDTllFTCz1KhbiwjJmm0yV3UL3yLGjirFCln67DS1ChCJ6u8ONiIy1ofdf427cZDiqSIAJY7etzQjd/k7K/oOCuAK7bYkS3AD3CvD/r62XgrinU+yeis13ectHIP64m7ZTYfC7y4WN+m5To/A9312MAFuBBfsONqmYeNektpWnc22W4sgtyIanyDp8Q96Jd6qTYWMgm9m/ZO7gsWXIbPORSAB4Npgr+EL9pXZiZzkVLnQ8Sf7b/C78UDMjQ3cJp+Re+22sTkYhiKUGW3i3yFen/L9XiN3rYxYu0s6GvblKBpHoxLwBNCurKQ41EFHfZ+vBgupaSIUP/xnb479kjcI1qfmIwswoYxa+BuHwja+Cgl4RNwiu7Mj3GVQiAgG1X4RtX9VtGvkAHgVIAfoJW1GyaSGkg2gHf0ABCyNHlyUfBrjzHLdQfHRuwHBRwBLlwwoeMEE8xTBKgiopeRipySeJPViHup8WW779jIenrIHyplIE+v4G2iC7xlCjxh0w3nuLMx2nh2vjcO90vQnKaxTzojgqraSy5VXhvMTMpGJrXjWDqudVs5zK9KWUyQsgZowpzcNfFVmPAFGPxpfNlmpjGOQ4fJOcs+Y/2ubMqRBqh/9Kj4iyd03sC2DzrfTfjYzIQyVLD5RoxWzcejRjZ0Att7sumJ3syEvdMGFSSgLPjN8BkSfhspoBvoxzg2dFih2zQMv/hSt6t9xTzW1pjMZuWUVInvhn03fLGxGSFsRWdVJfCEMnxESBnCDf26WG7nErCqkgtaa5LhKzWUBXv4lzwy84qdgyuF22nzLZIsywDeQrEfBXXiodLXqBo4L5czi6ErfnmX+8+nCZ/OCnB6El+mon9cwWR1//I91wIXmYdgwrtRFp4T8iTuIiYbzzt8ZI3TiJ4ydPZugyYkYSEBBDgrk+Udnwv8Yegl0PdO/G5MSAXPJmN9eJFr/qmSxbFveSPtcDyw2BlkGTZidWUu5sk9qsfOGR5CxjPBx/PzAX4KvFU5HgBXCtpRyvV2VqMy50KfrJyTxmHkHqIaXne1ttIWOrBhfzrNSikU4dI6XCQBt1KXlXVU6xuzmXfmFdjWvCtgB+s3/KGwkXVgMf30dNCy3ui74aO3bgfLbL4N3eDPeoMUso7o8e5qpZR7iUjo8U7ZRNpTxeecQqwzuvLelPC7QnxJgR9XrV5Asvlp2JSNh1y8NW0gaPAXEfDPUxVsQx1ELyzUG75TeR7HzGbnExthJznWKvJMHMaSvnVmM8/x+Hm+IZe0E5vWlWVqFYT4a0Sm4URbgreMXpMOLORSruCTRnJGwRdNfWIxm1NCjl3clDJSgKOSwxr8KKSELs1HZPBgGyPZa1NGtpE8SA8WgHcWcWf9+PETCe864vMzm4cVODAAO2oYR/xwVBmKfNmfbh4vIqnk4aE39JsS76V0no7HY/ejwB/M98ymEUrTysJqR8eoS+Zxw6+doxbqNzaz7b/iipAigkOqKxsn7/jBqmHMXQfjOPX4ul0SfB3UQJaxJeDdVrABXGbTYeJeUFeo7QP3Uf1CT/YF9yvo0zkr5a7AjuuDzfwAiXkBNV2S5umg0/EFeYsaunk6HSXG84r/N/AJOUUMeyxv+PVKrFofwzjC96CCn5meF9W+4z2McZVNsos+L2v/v0uZ2iPXXe4vrh2/sB2e2Xja8MEUWbad57+np0lis7aB6MYCfsNPU8oaysiGy1ETGz6pFPmq8FdZaOexyDZ0GRmDzP/l8iaRgyd0OzE2bGzOV/zW/H7//gy9JlShDP+n06nrcxiH7jPbtiihNv+/oIYfqR/wuYKqE5uJMxtbBw4gFcKnhV80vb686sRhwBE/24mBj48rhzDvtO+9+PCijxkQtf5Nd4DXJ/JUsGFr3hqyzGxiCv0PyDTC+4Fx9fX1ScLJ7P8rkxrnS9vBmzK79QdPbhP28Vji/LZzqGQdCiaDzbHX1296pTQq398/tN6P+F7AW1PTim12Cf0EOfl0OrAheaGcdeWAJKHuAV4Keo8IRWQ2n9k8QQf7viO/qSQVFDQRvwO6+vxYBagqCbVyQBBKGvs401QG2ztoD3hYtXEg1fCJAX20tpPb7hrIzbad9U+TrpebNuYUpnddrvjXu1Y7VhrVYpBhhM+I8bcRs+bF431EyDgSfpxzUk4FmUXsfXQ6nl+4eEyZ4M+/BFO77qrcL8hRwj7jWGS9REryYeEHh0obRDfG54ik4KfCz40NJ8e9YGbEb4Q+ywgufKcwRif4SFGUh0XCzurXjj2qQhk7gB9ZP94vyPiJOLvMwwGfy+afklIhpzUFuOZ51Lbde5778883+oMnQvZ5mnVnc/7zA91hJ/OK+WU+jseDUspa0P0f/35TilGZUvIolyHP3Cd0FcwdbrL+L/DVZMmaIqQMgZwEHgG3y/lm6jJLGzGwk7OX9aJIqxRNM77tcfnAAcaOLX3I41gAgzJ5KpT08fHRc0UZQjt2CPp5kzVBZ5oGcs7Y7bYsm6SsIU9KMalVcYCzMR7dmWPs8NMou/ovqbAJ17BHw14NzQm9V3zdvpYR4IXY3ZhLfHLoZjmtpxcOoOwXG/HlXAV7UhAnWsAL7QhViHrDfMCfJ+aZjtMMYMZ3IQWvoZQFP6GMbueJ/EW+lZIahohIso++PD/p999flXPA/4W4+8BuNzlOnAMGDngSfnhkLnK/L1IrjDcrfDQZV0KGiq5Byge+0IVtmFBaxe6NmAIQPiT7p3PEaH9+GjUfk8ZZMp/DmBXoW9aReQTPymGQ+w6DdT/IeayRp6bDncOXgxI+sDPWOTYy/FtvrxyaN3JRaFSrI90HRYIGsD6MPX/c4eOmcRyJqVlPpyelnPHFDZl2pSjootAvyTJsxNVDX6FCDsqU2/WOju5YNTou58Wgx0QOsZ+lSPhDpU26Xxulark1LaxvvZaQQsZZsaF9M+BtGEfab9rZ7H1/f4eHDI+Trhzc3Tg4vl0usm94PN89PlLKvGqPM3xF9/8dfBXjJ8aVgl/wqCuH/3fsNgwjVMPkJDivjLfjMAhH7/a0XXb2ihwDrTXdmWC5fyir7TP8JvSz6fy56MxJxY5vdntAs2GzAr38pUfjDg5xUoCfjWjzcPm8QxZDSKoo4cpB9ScHs6Zp+a0L29ljfaHbgN9N5PON8fBOzk10nfDzw/zwY/9FhAvzvop/TSP+Af2J8XnfQnf0HNg/cUDftqJ9g/etqjKe45Ia0c/Mxrvt5ry5UblTvn37phfmBeYvY5PE3EOMTyhJ9s3DMetwSnLeQyF8GvVJV/xBHAxm8q3IPRL1vE/Mg07I8f110uEQ4B7wt8DvMv47YLOsPIzCFLqx7v28XHVnjlNS0fGIbz5PxHFSjlCmLiIrZZ4pou58PmuHXmPcOXNwvJBPxWFhZczzwZj/hL7z9+u3Wb//N6N+/6dRz98k6/L55QgK+ARPROiRlyd8LulArD8xvj6fZv3Fv6z226zpkNSQr2HvDZq2d0qM4+h2w29s8+Ve8eGmXVnLvumGD1mHz88n/dM//cahx2/KqUA3EWcD9wPlJOvbc/gb/X/8uem//JdPvTGHYemgd+ZxP36cyc13nfGhK4fEb+83xpy7Pt4W6CUN+cA4cacswrVUcCDnVNxY0wS9dsLHN3nuhwdz35gfXvS3P37I+hnHBK/UvQc5ZmcM2LRC/OP9rNp28CXsMVJmdDNRRj0xV3zlUL8MFZiqbJvIlrd+M3guSimr8ZOLsHWoDEMvTaE7ue183tVq02+/N/lPKRf8peGHvZBTA2FSvWkC98tLqO5F//I/DVq2ASLkC8ao27KAc4R+Vh6KUh/nYaQ0jYei08uJueAHMldl+DicBjXy476Djxxbma+07Zm88EJ5QoBBEanfCx1OpxX8UqSmnbHev4Bw45DL/0pX4IkIbLCp1aRS8GVwGl+F15yzGmNdpTiXR2QlZNmIacs6jkWNOCml6C9//R3f8/uKry2iq1JK3MGbR56lii2kpJ3DXNKy7HM78X4+r9SFIkneEzKPLt+/v6hC+/oJXsatn1//rca+npj3qedl6x81y7g8V9k3SZ5zTaO+f/umFAO+96H7bdWdvOJD74+3ynghDchSyo7coafnWZ5bkDb0Kw8T0jw3eJK+fTvhixN+tqihc0XQr/AsfRLHZ3KZ/+/fG3tvzsULa7daq6yDiOhwDA34vGlvWtcdu17kvb6FuH/HV2+cwN4cH2936lfGi4ZtRKm8104bhZu0fv64aScfVvxAkeFlgL+h01uY31wujThY9Pm26u1HQFfg2LVC63reWONS4FXMLSq2//Hnypzxrstn0vX13p2JAAAQAElEQVRSgK9abvCNfSr5IuXQ6/eDSNHkNOn1dZD/LPTra+78LMSDY1tK8BIapou2/Qq77yo4w8Y+3HLfNODfxX6ObwQ4W4TEZ2T8HMdBvhz7lbhyfSHX55Swb9XGvK/QP+PXw5Dx9x29rnSpysBNQ0F+7JqwS6v9H28pJ0UkJe5e+yUMfF9XXRmXV+Z2xjMMoxZ8o26bGjrdkTmBY0ijpnLQ4XCE9k78VlXwmjf3h7A8ruDZGoeBNZx9ZFbOuRch/ZV16Ao9j42Hw4m8cpPzvvF47LwwZlzxzYjM3rrxN0bjjbIqT6PO8PW//r9C78RIQ0/iIpzIN6NEnxVbb9sOf1UbY8+GDCu+txMHzZm8SBNr2JwlF8SXL9Nm6kUf+gG8Mb7aJ3FZtdYUSQp0phC8iJxVtYC/MlZVGNnps9cdoCZfHsfWe1OJ0DwWjbmQb0cl8Kz0W8hzK763VbgipiNClTiiSYAYhUSdAg4joj+7s4sVmqgXl5Vfa+1M8vqAQzj3M+MurkwpIXBRTpnXhCkaBKvArIigq4v6s/uKqxmqNeqSEvQ6GPVUi8peIoLHkK9QcAtFPIppRoQShY/+fvFinm2cDWNBgj4Wu8m4zbPbe73AlUKiD99dTrfr66Ja+y7ZqXY/UB8RyGmeE93ivyriMl8uEYFc6lfHCfngrWT3zV/9jCPJgJU2b5Rwe/CB8R7P/laHN9/1qz6l5G7UC7lAzi11mom6oDRlAnUoRYUSCTCclAbR2u1Dl79/IkINW1crhtqCBz+SRPBGX+ofVH69V0XEVzEvqT8DppSzBhLEOOITPAcYwvzyYBwekFYCx3qtpkkBFVD2Cm4YKiIUSRosAwkrXE0xfER0WrzKunUJv7jw8Aumv4Ikw8OjFEUCwA2UjQS09SBeCeoNW++0N8GqkhdYlPgCr+gdNtW40xWFqPNgvCmnx3NB18g9lEG+7DP/gI/ex/UVRA+6G5JaI27y/RFrAY+9fNHuNzfLTxSenQ8EcwGzv+hYD7/YcwJfGfgEOGBy8WC1ERPuYz5cQCX36zh4gTVFkuimHSIbFRt3t+9+Ngx6EVdOme9QREh0ivC7um9t6NULMLqgW1E24ohMKWApKSW5FGw7zLn7qKyNkBTBh4Ie3F9cVPEthQR+YhLb8QiOpl8DQyN97tC1foO+OeeOd2DASLxHhJJLSuCoqgww0zRoYCOsMmEaxwQuSUzgIkLun3JSxqalDCrgMV5ysgSvfKG7UCO5kqMZtBpyVu0k+N7G14buBmikIetXfEeEEjyEC88Fv5mmUROb7WZgo3/FkE70Z29UMXjmnJWBSyXDX2glydueX2lJvlLKKsAZX0RS+Af8fGhOvQT1oJZx/6MgDUK5/zgOGrHJOE0aeA7wKUWXvVh+3hN8zMxOypDVcTdpRe8LE5Md/9p4lqoSk45xLH2ylK1TWLCtXNKX7BvwC5OVBKKJRWtE6jo0rpURy34H41LwAWYcRkUE/O+dT8AlbBHgT1nYki9q7Dc7iWZhQrCsV1UWCYKnAVt7IeNnb4is610u1YmLEvDMuCuXMg6aOIi0HhwHN2apF09mkDPlrATsyGHAhH2nKbqclgMGUVlSJPTCnGlhYrFgL08aBK/DMMJngUveoNlgdsOQhlnud00cVhxZ1A4D9Dm1HVkYL0zq7rSlnKAzacf/F/hxril5QGd7n2CABqSgRoDGZLOyuFjXkH1lJR80jB9KZhH+gn4rEyUmxywoI4Sdg7Ym67O1il1XitAfBeQJPTdkWDks2cjhhAb8jEIM9Lhxbyr4R87YIYgNGhY2VSxbREbuzASuQLcyyV7VgAn0KO501kgMHJ+egBs6TetsIx7sBxGhoYwKZU3shh2ZLEYEuHb5MkwjjmutemNjthJ7M/gObMrO6BQTyIuSFV3Clhr+UL1Qj8ZzQ0eVxWYT5hVoZRkiwqi7bAtxWPGjnJL4KMH3gAKGscjvFdp3NlIrG5f3ddUKfQkdSLJ9N/yRebV2JvmNsTiX0DRNmsZRA7Y2347rht4FbyYd0FAKrRyM9PHSvPIelJyLxGItpcJh08jkuWggh3kTssJLhX7ruJrM3zBmOcZ6DIDc9Co2lS/ecx60MHG8szi69gM2aZwSeGdFhO7YseI/jQPulbixTc9ssH9yuGjfQu2KJGV4ntk0GtGNkGOHj0pj0BjYrrHhdb/t+Ct+FtI0jZLoiM/aByLUaW3kkQm7HU+jZvLN8XjURI5wrrmwWbeSHxKy5zLIcZBS7ngisEcM8t39JniREm2iLmQw56AdnTaJugbPQ7fLhl+vlA4Pn/YMVj/wOHTaEdksArtrZeOjgiDwngk/82+tns/ezEgqxIDlaPiL7TGSKwub5alUDdgoY/uKP9zJDXcWJTs+bhuZL+tsKKMyNhZXRqySQ+KgzH5b8Z87OfPOgqS1IE4Cu229oGqJulCoEf83cN/vFwk7CF93HFgdDf8L/DRYwKe8I1/SfEBH0Ah0des+QPIK6sTVEJRbZazbth3coZSKZpA5vg7kyd3y3Coxhm7o2mqBaqJIsCPrfWKj5YA9Dxyym5cbB1c3xjjzZ335vhCAFb9t+ENOo+bphH1npcjofMU37gp08/x8ZOFzUM5Ii2zuG8TH09MBeQY1fkRpcGDu3zhQu9+vkmX3hiUHBWJTZcMPPj8/iNENXFkR6jQMu5Bjd8cI+J0TRRsIZHU4tpxfXASNSHwzETD/e63AQBVb3I2DfO0+G+3rdtPKBlGA0z5cDUtJJtwJNDnW3darTJDi/gs29zhgX8pZ3eaEiYSvig3NHZ01YgxBlPC3ibnVjK4PbFLOHOhkdGV9JORP8OvnO/wI/ivsYl5FTuhvQu9Tl+Hnz59scFy0rDdioGDzEZ+rCujN2NPy24/GqSii6efPDxVw0Fk3ZL/gS7fuhxtUEhZJ4Fv1/vOTZ6kh+/F0BO+EjUMNQZflRi6+8wyTyh3+Do6GPkMhXwkB7uQk+5FpC32KtpVxzrAb94Yf2bbv2P7t7d3N5J2djYGbUgr8Z6LMmj1GUH79y4eUk8ax9M2Khk5LGTsvd+Lu5tyoJFE2NujUpeA1Qhc2699+vsl5cSE/bSR8l4jQOE3EPnHNmqa1JshrJBeUkhWR4cc0wMPngwM2o/3GhrKETqogM1DQHzp48LHq4ZNNExsP1sOEjW/Md1rQx12+SiEfpZQk6v084xd3Ys82bSYkpKH90PPsQY5VXvGDUYqkHSfbt4bdE/NcqgL8Net+2+Q+AsfHx6ekUETIPuHS8LOWWq9DZDZeNvm9oAPnjuPxgF6bFgZn+7a46A48vCp4850bcSryFWSAz/jDpisbeFcOFHbyYWvwQ/F4PpCLD0+z9tbkfyVnW3jseHp6Rp4JGapubLi7CBqBfOLy3XksZ9N0KdRmwTBloFgXqxI5s/NiZoAQdCOaRBei3q8KuhbG26DOsTpOowbGeIO7dPuj4HE4aK9NhXmpY9Q83ciHlTqhCPc5HA66E0ceR8Od8fOZcXDG5oKuac/I7HzVyN9yIdJEQQUSnUbGUcN4k+wn8XxnnBcs6+sKM0+5Mr/tPOMvZSj41YyuF/26IqL7cGWguROjrcdGwT8adoEQxHLOxNRRM2PDxrj2KK3rvQyZQx1yOT5BDf5fZPhKDvAvI5pHx6J5f9AEJzSMY4AfQb+h75W4e3o60T+rMte5XD6Vi3oOt19v+KvxU0OXHVRVB+L7O/EECv2SvcORI8SY4MqM3Bn7N3TjTe7b7apMfA4jfDJmu/5GPruTd6yDFTq2i+vdX/ZR9N/AZ742csBOzpckJFH6yr8R6JGcMmHH0+mEX86yDm7o/4OxyPgzfIzQnYnpaUJO5hIiDmznBy0pIsCZ8aHKmLEg46wDOAWxw2HUNJ6UU8bfN+y46+fbTwnejG/EP3MaeQ9i+tGfbvpB/qJSlc1D55mF8bjhS79kE/K5jPCUsfXO7qbzSM7koQkj4J/Jfs/jzsFL4KMZWRrzkc/3jVjHHoy9ke4yXEoFdkMZXOM0qJdxkH3heJq7vxRskADOOfU+8zR1P0R8CXnUDVol69+8ui5tEpgxpXwIahtlZD6cDhrQUYFGKQNdm+7kgxVbFeyfoOOc5rhr+FooMWZUeW53Zw22M//5+DwL1J2X5+eTDthoZix0PvZYqC8dzeTT+TBLnaeqYSBW8Ic7MT6Nkzw2mD/HkXH7oHZnvjETrxP6TSnURQOD4V6eXzTA8wCfln2aRo3jiG1XZKiqxGXjIPaAr5v/G/nxRo6Wilof3AN0VZZzxa6Cr8A+E7qYyCERSRFZ4zD18d9twp6tgZs4q6h4QvcjNFPKna7xr6ypKvbdGCPOHFY3aO17lX1jI1YbfdUv5IHxQK7G2iXqUSmSjqemf/7vir5x2PE7hx9jDujPmoYBeZPmOQGDDMgmcofHu2kadDzOOhxHhZJQqz4/NuYVN31w8LkQo5ZzIOesXo+R82CFMV0c1Nz0448r5YZtE/aznx00so5HtUrQiK4bCeQUBOcdkfE7aT5k/LKgR8l5Z5oDWxpGErI6b9zwqRt2vpEvBBLE1sB6aoDvG+ufyyUUzKHsYzzI8aOua0NLdFFEdLtdOWT61//tk4PYT12RazzMmk9FL9+Pevl2VIuspkGVeWDFZ/d+WBXKxNRGfA7MM6bJ+rMXNfLBhbKp8docKyGuJh8KfgMfyNSYv189n2fs+ef/9jsyFylXco10Z+7QZexj8Kp5Jt9P8ETOmYmDA/wdeR4Y1xbmrM2EoOBP8LW3ynfTjB7/+tcXFfisHFauzNk8b7pD88Zca+F9hf+FuedtuRLHVwU/z88TB4lFzy+Fu+MLdClrOC745KB/+ZdV//7joumY5QP5lDeJ3FDhY29C9jsyLDIfDd+pzDEba8bX178ox4hPSCmQt8dxxRdHCuNWXhXgEXYKSqujQlkF2gf2I56eZ3xykPCVSNy4y8rseFYprSr+U96lqhjMINjrhj4nYn4mBidyhqtFX+sNlh+vMsKQvuBn65u1UUZ3d+bGbE9orzT3DlURQWn0rRI8B3OxCd+boeM5zLffDhK8i/FV4A78R3FXs23gN8iftVlPd+AetH/+sA3OvFfYWBX8JJrGsWjEx0byyDBMul7u2GEBl4CQJuJqJud6bWa4bNUSYzknjdRfyatw2eHdNhPvM/psyBpgQBQ1fmb0M+NXXf/IE/BPKqFfU0STKI3bnZibwdvr6CdsVduufoFTyCv6HoCZwWn8ve3ryz7r/x7pchG+8OgXEdAIYsryCPsl1ihX/Ogmj90K8UEv6M/z4utlw88W2tfe3qBbgWg4RoN+Na/oWZQruWK1Y1IfFHFBTm9fa5YreQQVfelx1owNJ3KJeZ/J9YWkNY2DcmR0EYyxjm0UAY2Fteb1fmY/aqXfRJkV8OD8vzLmRQrZhpfLWZHUr9YefrRwkm5dOO+Hc0sVNIoCOqFMztv18XHWg/6ozPh2ZQgXHgAAEABJREFUJ9de3Y+1z8K83uOZi3EeWYc+s243vL6uBC6PkxPzxZweDBhW6OuGXpxnHqAwpaZApv7e+vf/7mtkbHJlKICWwkKF+uXby/OzEjI3Whu6rsTZwli4wOsFv/lf/yWwGfI/WJHolOKByzDWybbvskzW351cJa5hGMRHhKN+xfbKXMF9nHcs086755zu26io+ORou2XogeMhkjmjAt6aYSrvNDw4UPelbavQpwMfx4tpJviFTWqEZBT60k07NDb27PwPz1JKgfCJwj24u6SkzATLJYGBfjiR5IltxfIVhzYjdFYAH+IHuIis1plrcnuHNbyVw0Sk9lJ7mxQy7kdJX0Jsvc3Mg6bXGQ/YgU2K4Ili+sZt+hlgF7CJVgX87ND8pdScsuhCCeWclFJCGU0VoSKi3yvybJ4tSArpi1ZCoTsOvcm0qO4fuhN0I7hyfw/3AI/lyPBi/BHUUjyIRYRySkygHCQCF7TJyp1H7hVBUw4FMMYRISVJDRlQuCrGagzI9JLbGnzzQY5QwUaml6Gbs3tJIdGtgsDtqdNO4I5IigjZEe0gVMn9hyGrDEkp0+5K+vsTESTwLPPU0E+F6A6/fvY9ImSa3GQZKm1+jkgKSkYmKaSv0p/4iggFdCKCfmKhgXReNOEjESHjNz5xBXhShwUn7/0TUgF3SoXXJNFH/+GKCJlnoVfimGcBn+C1AJokhXJK1KfHnWdEw86NJLl0mzcqcs4y7V/3htdYxo0JrV1lJzlvBK8D1wkokvFSvvoZB8JAR0pZytTn8sAZkRSBrBL0pFYDPeCX/Y7tev1G2y7jcd9Cf6qB09/rd/QWCtlVnFjMj3FFZAU0dmyyAdPQRURoQ8cVvo2Hx47Hz6EkX4CoQd40XegGbtuHtBHSQx9JYxnkhG3cC4nSOjB8zqnHxjCOHTZAal2tLAYWNsdbl29nwn3TxmDQGsSAGceiMsAztijwjnmVYcZF9DHYjt69eFmhR0go0W4ZMYt2JoVeWEcKDfAmmbKQb2NjddMwFE3wNJJY/Zzg0zANO0ck2jN6bST5VQkcpUgDh2y2qx6oINOUc1amsaQMXAI/9tHjavC5kYQ3DsEWJrgrMtuPp2l6wFbpEXdJHq+GoYA66NxoD0p64DcN+EM8uRSeKwa2nlcGUttyRMbHpLqwUBl6X3EttBsGs6MfPUpK3DO4Sy/jMAKZqQvuCblD+xZMaqR1CXGOQ7EuGrZX94cC46hFpRT6ZZVUVPIAPgrPAzgzfIJQkfztfq3Hk/lxTTJcGTUxwR+ZqAyUYBLqtlaFrKGCnUK+Eu8Z2vBAo/1rw48XBuQd/zWMfWC3vqk3DesoE18rMJ/ns+5MkEAgw7r/gt8YbsU2AZOmBZdKOTRNRZkNSBmY0phoSFUVIo6r1poaz5WAyCgiIvHe5MVsUmhAP+5+nA74UhJqUirSOEmFBlCqX4TRhnE2gi8iwI+e4bdi32EclZJlFj5b5UnEhl8PY9FIW0QSXXpBZPCGHpPnjB1CGdmlkPHbDxYWSyv9d+IGkti26XLedP5c+29vMh/Tcmvywth/qog1lfZN3R9QuR6/HbfxLq5EEePKjk3pz8xzxw5lyEror7IRtbL5t4EAF0Q3oj5pWRf6bHIczdOo0/HQ/WbfA7xJiK0dPCu5YDFDIfqBU27fmSzftMF/REgsSrzRvpBHVsrNC1EO/SKSIiUlSrCAiCRsgPLheGUy6w3Oh/2kFKErE0gXzpRl2IptK3atzE0aglfndPp548WTzSsbJjt+hmjwLEUE8jV0nnspGDsTsynhQ1kqQyBj00D+mKYML5NSZElBfRag4KnIdtWVw4Fe2FQUPmc8OUXXS0TWNM7EN5sQ2N9tsKrGz5EFz4DupRAsy7bOqWgEfpomwSK635D114aamOQXnZ6OSuipQStBZxoH5SToNeCx1b5jr4ZNqlrDWfH5lDJkQgt+erluwAoOQjkPXbYI2pU0EkMlj8rUe4xZiTeQyPzd+4S4yXxFZEFaKYfEIuztx53Nl7vu+GJlwd/Io90nsMENP7sxAf/x403m9/XlRS8vk3ISurvp4+MCP1W+Om7RwAbKtuBbu7TcQh/vd31S9i3LCzDzZlsbvrF5OgwJ3SADi67WduJkBV1AA/5Y4IRGcCz68ecFHqVQhpfUy0y8H1ikFPJaikIdfaSuH+uvtYou8X/4cnsgb3C4OntzkI2ImQPW4ylrHOnLJsP9Hrp87vC5yJu6B2CeX0bw7loILFTS+TqdnlTg27llGAYJ/M7HXf+R9Pmx6szG1/lz67y/vy3EfZN92jof2Zw6PmU9PWP/smlvq8a59ZKHTd5v6P9a4yD99vsJWiFxuLOvCf2gb/RS8aErB189hhk//C9VrpdVC/nVY/u2bcjgUnVnc2u5Cb9P7IVlVeCFlsqws1kH7nRXsAE8c4Dx3BeDQ/cty+bF3kbwhYINhDsyLLr5z6dBC/VqZbxtbDRO+L19ZALHK5tg376f5IP2ho0rdn17+9Sff/xEHx+yD+z4uuFHdN/tQb8DB6MndHI8DdgkY7tViwdEeD2dJrm8fjvpn/4Pv+n126xhFPlp1ZnxRvAnxgzhWIGDZ/JxIdjta3cO3K2Ths4aeex+v2uvmwx/YLHuYj6maWAD4U5uuNFeoSoNZZT/xa3luzOmtWbfv+p6vcp/svTn24eE/SFLrngC/tDzu39L/Q27V/w+aB+J9cKBRbBJYropqW9MPRNPp6fSfeHb91neBPrOhqt/ycKwT89sDtBn7H4mDUMmBl/QTRXDHvbLKuQ8+8LlstMuNuFGfUNPpUi2gYit94/3Ls/nmUPB2vR0etJQBvJDsKlx1ZlxacMvSpng5VVCV875FYEHEKUEMjaIL+cVO37KvnZls/GGH4zDQT7MSxZKsgk0wK/fK+66M4YszkcCLe8eF2x/++r5fFWDxoKDrutFOTfsPKJz7Duoy/iXv3xD5qM89nywkfzxdmej+Cr/Gb0LMXY5753/kmcIZPCpX8G3efBG4Pfvf9Fffv+rxmHu7SM5vViBal2XTaFxyjqcRkWEGvGmNtG2ayF/LuTfhP3o1nnbGUPf/Gc7z435Qtb7x6IPNtqtgueXWU9siE6HJNuwYLMF+T2WWd5trcz3NmjUHgvXy43x/i7rYRwG7tJKHMO+MnlmZWwOhNnZNLDfwp2G4YAs8LdIN//Zts9FiUOFFdweN+3TB3JjUBvK5JQDfJ/0+vqisQzk7Qadxl3oLIFvwB+tP8HLhRi4d9kvHIC9v38Ct+jl9YRvHcFz0Cv+9fr6BI6k97db1/++Fnxf/d268b/kWpmHC1+apgm7nno5HE8a4GEYCu8H+c/x5VSw/aBfV0oZOwzoftfPH5/Y+9LLzz+vevt5IY+ce9vhcMBugxIbytb3K7Hz7bdj1/+Rg4iNidVjfiFgAhlHzejFuetGXozI8HDSy8uLxvEI72d9vtsPRf3QZV2ZRy3Y//PjQwkD23cS/WyTB81Zx1PIPDiPvxLHZdzJT1XjVNHVrL/85VmYVrVt6PdTjgn75el0Uq1V1+sZP6rUU/CtlCY1NvxX5loXxqSd2Lyea8+9V+L8gzj4/LiR2zc5lsyPFOjqgl4CnAk9fcr/UrEypqtJGR0Lf1gZy5y/RL5M5MqCf56eZvLXBI9FpZS/3w3vEvRrjDvvP896ezt3e7/h/43c37BvRIImRCQdjwd9e30lXm+qbUW2XeZ/nrOO5LqRtcfLy0njWHS/N/mXQcxPa02VeWBEU2PMCNYntS70v0Hvxp1nNrIdGzfmJc5BtTb0eaFfhedBry+vGocRuT8ZGzZFhGwz+x+PSjnJl2mt2ybrAmKukmM64Xc5Z2w34SdHjdOkwntE6vjMl1BmRNY4TsrZ9Xfo7/TfgR10YAAfythj6M464MYBke1zY/x4f7vq7ecV/72h55k55kkRGdyV8eRNb4wnCUYr8hfWLodj0W+/P+OLBXhpYpwcyVMpJOeWhn4n9Hk6zcwvJ1nfHq/vjHETc/6JjelxLMiTlEsjfme9vB40H1LHZ3mcj91H4CzEZWIeb78Yp0GHwwxcUkRFv5m7fcv2abKc3qT++fOnzuzMt1qF6bSR68T4+vpyhM6ob9+fejwa79vPD70h/8ocsaSDUhTkAK8S+lrR4aaMvlMaFEpK3N9+vmP/ixwzWdSRzwwzDKOOxPK3l2+aOTSwLpzSCwc6x1OSSxk2nZ4Lck/661+/a/bcD9hSCjrf8NFFHx+f6K3qwpi+YK+NiZ71eLl+Mg9Y9O3bE7gGbDAixwyuE3YbcZumMli3gzLzjW2VXD7JxR4nUxqVYsBdEnh2fP0mzyNTSpo5LPrLX37TMAyq6O0THg6Hg75zCDTbNsjgufaQ1XVqmJ3cLuYv9llCBfoBHxN82YeSIhKxX+Xc4Nj8ZB7qXLExbxwZuILxYccuWA+kvBHnB/SHO4OrKUJSven7y6z/4b9/wr4NH69CRDH06c7UgXMLNXKR/0FG5vBtMK9TKCHmeEwaJgkAzN/0zuHUB3N/hi9t7G005g8PvqUZupZpYXzYmSO5TW2kL0XlwY9/sadRRY5JqWjf4QVm/vzbDyqTCvwnAsF+nYemgTWfyBmWw/m98bUuS/enRp7wmGOaFTwRgbxNiUO1eYIeax/t3KvkecHk2JmIJ2zDB1jDJ+7CXknXz4SxXyUddJjRFX71+n3Q8ytwWVpYq035oMy6YsApc0oqKXcen55mvRAbzy8HjcSu4/Hp6SiPMTfGgbZjoU26Mq7nYdWG0nZ00PaDbtemw3iS/eKvfwE/bNRt0TQNGscB/KMGdDTgV4jIcyCjeRb55UP/+V//kPcWrMuMzxpmWXd0Cx3upC6RAojFXc6vwhaH+agBXWOULkMOBJREilJboZlnff+edTqFOL/TAZkGZC0x6HKd9D//y0X/+u+bbuQqlVUeGz1O/tM//4br7ZQEvUVX1jM/OST+829nxvqrPNb/+OOiP3j3f2nimKrMgV5YkzmmXRwvx6ckxVV7u2mn/Ubu++PPP/Xz50/mIxeVTDt7+EfW7f6zzN9/eyKOi06MRSfWYYV10LJ+oqddKTdy2btGdGj/cv78/PzURk44Xz6I4Xu3k+dEf/sbNJibOKffLk0/8XfH3BvzU//iwwfzf+u64nvisq6PrDf/8tfnHufmXXGT5fj220kix14Z3xpraM9xP96vEnz/9peTfvv9iT4nvXwb4X1WTqH3nxWTzIziufM9H5Ii7YqQ5CLp9HQQoMBJDK2dd+t534W/ZA059fYANrAEN9nUI/kiZ9fSj5jw2sLz1pxFv4EYADfrtGkOTbPgqSiVuyJyx9JwjgrBSvC4+FB0BtZrXtvPdBYSw8rcKpfU9bsxLzF+lwLtYZR++31Chkli7rGTx67sOeU8KCJTl0SIi/DA7oInhCJfRJIiQon7PGX8Edg9s09tmKTGfMjy73tThs4Jm5QxaxgTc7WJMosK9GEAABAASURBVOsb68txjI5jR44b+1YX5umBMhfm5hNjyJvXtH+emWtcdWFvz3wYXwIG8l0POWCCfANz6H6TcdzuN/hL5IAXDcMojwnbtvE84XejSkFw5BDXik6cF3w3/gN7Hg3m7/jJhfXG5+dNngd+ftx1Pt/g40YMTsg8aRoncA59juP5gPuP46inp1Ov97r5zz/e8OlF0wQ8JaC7MLe6MJ57XhnkbOebxhwvl0FeCz+xedda6/3EdSfH+i8O2D+2rRLHVwU/x+NRQxkZZ+2nAIbQfVVK2ID+F/bfrIuF+UKE6ySaAGzoYKCM+Gxhvfmm/8v/+Q/WV1WR1W294lewBKz7JQUNIe6eu+SmIJYethDP0G3027lXv2ebg5zHC30KclnnBcd33hxYT4MeXumziSso/jzkyKko6LczZjRQWBcBXd8RSwG46237AZzGK65GZaDgxHMwjk/kmLQyqG8skE0wpdCjJO6PIq4G1l+FVwU/vlPtmyKi3w3TH/hqatQjMPfGOzcZ3vV+jQjaUy8pJ5lJl23fMBhQAPNNt94bOMOHfP2i4356VLlaEQGNJleVkjtOqmgLipRRxuOdV/Bb1ojo8JUg6Xj9TgFCvQEO9HW5+ldxleEbSvVzStbXA5ffI3imruSs4L6B33p2W4V2oxh1JTnvtBmN6yuGqNQZLgIcMNG/A126jzv1IlqkTALJWdiL95DctYGDrookQZoSlESRIoJ7oJtECfqr1w1D5j3LvJq3nYQAW/JlshGiXwJmwHF31V80aOAjKINHj/If6EaEfPnm8nh+1Flevzd/fRXTsj5ubO74eRwGEv6olOHNMAAbT84JWi7B/R/FIBGJW+BHjg6pEFDDkJA1KaGQSJJxGH/C5ytKc4Kz/2Xo0Ip8jVLBsfW7YZyIPRAvDBqNPvq6Ir7ogytjjzCBrzbTsLkA6fTHadCArhM82OY7CcsLINRJD/uvSyPxEOymEVLJ8J0lHh9f/UGy/lxMw/z83YclpUQHejSIJIjlnHmTNuLLaDfsW2mLCEWE/L6ymVrNCO8RIfMthXodejcf5r0wYA5DQY6hx5sHTnGVISsXIWfwJhL/1svOgCEGPYErw0cmNsVlvJZ9JQfBIq2SkzH5XCZfoJPQ6QMbHfyBj4bA3KBdwb8wENz7s+VMGTnpXBFy23Z0l7v/PHCp4zW+iOD5qyTJvBuGaoBab2soIIQamEyYZkSg1yRfofDtP5QgLioTicpd2pB5Z4DfbF8G7PttZXG0a2WwWRhUEUszi1sPiAKX5VS/Wv+G1OMOOevM9CtyBx1HJgu93aCUoH9EdPiK/Qxr2V14VQLHgC690Jjm1PWRMFQoa8MP7Psbk++KzhqjmuksGGFh88f9XcQVnU5CvopPNA2syrzwHbBngi9AhMoU0BvH4UEnJUVEf568UEsSVZrcPo0PX+l1oZwKduRFknmw/kLBm6hHUJ4sm/NSg5BhHu8Vv1m6bv3uWDD/d3S94gPWX8XX7YcRoWliYlIGRSTw7so5UTdgjxGZBjkP/Bo43ccF0uhqZQK1cN80DMg3MLkgnjotFu47jPkws8EbZISKNU5FgW4iQguTeNvfuKTotx3+bIOKknFdRTzqYUy/cvGdjZs7mzgb4/TttjHBWViwbF1H7ufSF2DocwFux6YNda3E1Q2/O3tDgInrTv8df2zE4lBGzV5YIcey7EzeFnJOMAkdlWwgEBiX+6cIjUzcjsdDl3sDvyd0jl23PT+fervrr/BqfQxD0Ql4unZ8hdxQyMNlcM6wPaUUCXklw7dWFejNdbDOU1cPPFXR1F8aPO09pnZgAzsNlKTjYRJNIAWsP0gRYKOj++jrsp5mbH+YJ3Qo/GWTZXW9bRzEAyGAf+8agduxjRkxP3fsa3kzRjV8RGgcBzZmZqUcWrDt/V61W8dtg77grQBTdDjOvIdICVrJsXdiyz4akZRL6To126GgfVegf/MzgL+gr4GSc+oyNvzEOh+HEfxZEfoqAZ6siU3OAd0XYjKnJE8Mg02JxkIuASsu0zKfK/7hsuAzG/xXGKwsNiwfYPRNvimngXvSHds6jwV4Ruw5DoOM83ia8SX/C6sNOHU+IzL3oLBhcDgopUJbUvAjEGScfSEvtn7QYdjU2/kCNrreZhY5fneZZ2gckgg3XZgbOB5WxuEVXRb074VygSfDGu/H+6b3j7P8vJLbbmyIjMMs+63lgEuzoZHNgtk5kYVaU9XlQh9sbR3Zd2AVlE3BArBRxMQ5Wa8K6qVk2tOgMhQlK6NJtbbeOk1jX7DcOcD55OBrI24GeBzJ35l+DT9JWRqYm6QojB1BX9s5NCH7yGZrYWNpBL9tc2GB9dEXXWdt2GoYBnlhaz90DFk2y53TICk9Cvw2cvqNRdU0nWT/mMFruQtg2YsVDkkDH5nZoDgcB3RSyC+XXq433xf0WLWx8bYydrWmbtd+r4Lnit9uwGxKqXCIuRNfd+RpauSaQLaduPVZ6o0N94CzkbHg+AQDLJQk4NB99QYN/CZ8JyIUkTQMkzJKqrWKUNGCn1pO++ENvTpOCjq1TBWGGrIY38ji+XQ6iCrdkR0U5LbM4m1Hjg2cSePIAg8bCNqH4yT7m3U5TZNOpyPlJC+YGrFzI0ZuLMLv9yv4rnIft6nzzys4+jME+QiRXMmtyjx6cdqQDTHgKXrJOSFfZuwp/W45XNfnmduqfduwwY1Nt0UJXXi+oP8/1+1Wgb3A2yb7G2FM/4pddimE7EX2uYgAV1bCVx0XFfmnaVRBX8IHUq7ASYVc7Y3NiObuXY7WBZMiAl3NOhCTjbnREV1NI5uDl41GHMI6AVfvC6y49n1lo+KdftbzBA4q+SyMPXfGKPlfG3DgdGfz7IaeG21S6Mqmh+WRkjoqNqfU47DIdY8SumPjhQ2dlBK6bULDKjkhS0K3A+/un1WRISKozz02LdNCHsppVLivFima/nE9nm/waF6EDRt8VjZ0Wt+wDWydoL/3+Z267O7ToFWVIoMqGMd2eJBG5gMj/mXfS9BL2MElItB5htesiTwn/On8edGZeN/2HV98Rt8HicP4SPq6ssz7x8eFd8+digJ8vPRP9G94AP7Cxu4dvd7I4Td82XI32iOCDacXfHDSzDjqOFidV4nziFCrQHG3bu/YZiXfNrxhIN9RLcdlxdk877mB30Ku9F2wq+e51rfhF/q2hm9A0x8/NnJ/0MH+M5N7HN8bCd7xMo5D50nYy3Tdxzpp+GtzjONfik1DGb7yTJHYLBIbxjt5qnKI6ffz5ZMYWGkT+Eb5kMNxbt4fOB/ftsnjSeSHii0XdHtDPmrB28hj5tdlZ4zfPI9CNbajdeYDRx8w7WwAm5ht2rAhvRURiNGUszQMGe1V7XulLuE3C3F705WD7oV81uzfSnTDX9KKvwwyDetvwm8iQokiWXMgJDcJOo2iaIoI8G8KNmJfOQRNCb0IfLT1dlpTysi2UFb0MbEh94TMG3pcue/coU2fhq9bzuv1qvP50vOQHKdf8VcwmMcdx0Wtkhhn1B73xnvjvdUGvo0xATnxAWHzhi6X5YYugpKgeadTVW07dG565xDSfu/YcY7xYdVErrkT42KORi/gQwGP4hvCcrnfiYPgESYK/nk6HWSb5CjcC3ockHfsG7oD+c4+u+LrtcEs+gt09PLypJQfOSQxNh4YD1GX7sRMyaNm5sy2rX+h50adD0xHxhH71cRO9A0erQ/fL8y5f3J4aD0cGM9nDkNTJEUKpZRUckF+7BNw3xr+oC6NuKy3nDP0Rj2/nDSRozfmowv8iisi8KdEXjixMf8b+UX47AaOhowzNj1xZ/zDMFc2Uyt+2ZBR/QroZIiGTsdZoOq4JvzLur6zbrqRJzbGn4dummYfMH076en0rKFMYEm9/4GcMffCQQCHez5IvOArmABeJMfx6yt9xoxtP/ADxs/logpsGfX3A/k7B0v+18Be3zg2CnOimZyQrKssjdOgzHpz3xetHDg19HVmThVw4tLzEHWn05MKftnwPckt4qoK8oWLc0IQz8KPRK5Q9yEhf4antcPmnND3gT4Fn19l3/McfoIH6wqgbj+vh9xmeiJWXB9RkXuXgkDg2XGYiMVxysh+076JC/z4w0RpgFHRP5bpRg694cfmwX41TZMst8h1QgZ1xSYFevn27QiPQd9HMa4bh1guUvAjOQ7MS2UM2R7EqQ+llBQhBfLb/a3rwyHL+HdsczcfjHnH7h+NGHVuWGR/uDuOuy9V1j8HdFfoR09k8Tx9wlcD/Qa4d/JwToVD9wW95E4v0E2gmwEbm4fG4aKAdd33v6767/5Ps2CPwzPj3BVJHB5e5V/CvJ6bOL+wFiR4CL5TykroI3hJeZPvzv9MoSTyaUSSqAxoSABJsm5LHlWrlCJrGCZkbMrwOg6DxikTPwWemzweLcwRbsTE25vnfkk5F6Xke1V0u+zw1Dquuktvb6wj6COZtvAncI6TxnHWTCzdl7NuCPL9u2VtCuACPTRx4UsMoXIsBC2VHEpt5+Vxl+59rZkUHFqvrOOc5wK9oh1AaodFZOgWjeTCgdihAX001jgXNfzJfjlzKOb1z8Sa4Mgc2D4Yavr58wMcKzJ2juiHDf68dnoN/gARrFGP3Die8+SBPGB+ewO8iMu9Pz5ujDW7HJvff/uN9fpBK3tLCzJY/4Cp8TBwAFbGhr7FmCEOzIpuzCkzNoGEzBsqV8bWfKDdwHVUQtD3t5X2TUqLYJLxtOl/+9e7/sf/8U/98WPXnlcp33UlJzuHjmPRtjPumEFyRSMIWuWly2a7Bzm1gTMkfFlK/d5gxHlRqnJsB/52OGbiYFDOwGN882N4w64Y0nkqwfhG/t7JXw1aI/lwPhRNrNfta9Z/Yu4NevT0rHGamLMP5PRFN+YGP99+wov0iK8D9wO2PSjh+w9aSY15aaujhE+kmOB34JkP8kUk2T+CuKNB8j3QCX4gz6cojbmV2qQ3DsEbekAaCTl7u+GYj+SyySSv5Ov1Dk3mAuZ5moq6PiLoQ7EqefLngUfQl2Rgbv4AIgFqX3K3iKRf17bv+Az2pMJdzmf/0tKHLhfbWdzv+BCNnb+qClDKIesjwkgDUk2NmBLyp0QdH9N8Z75s+7tumkYdyMP6agONXG6sU6/sM7y9Ow4qfKdeDoxJM/GbEu90ithFA0UqJevb92dsg97Rb2KufjxJbDdRikrCJuhVnT/1m2mJa54S/UqnzatE/9bndjwqdCWvX5lb3Nn/u5GXR9ZnL8xVhF/an2Z8ifSiSOpXx4uwEVkRgS9XfOmunBP+9SSvJf3L1Z+f6JRxtJLzLVLwFQ8MHda/dNgPY5kLXLDB7XrXHfo31sEjPmy17rVhi0139k0GcmcmNzYYSJ3ujkwNWy69OB5oQleWFQah5TnkBv6BcZvXDu/38/mMnS+qteLrkwrzoYSACR4LsBHIRVsjnozXcLzSPz32fuBnZu9pIpZ2xr6d+IvQpWHHAAAQAElEQVQI9CFKdLN53+sT+f1ifuWLJokvPrLfM4a8/TzrP/3f7uLMWIgHT7t+8WJ+fpUR+T22WAcpBXOVhtwNeCggbkR02X/JEhGKCA34zjBknh9w1pG4Gg+RkhK4TMMwA7a3v9MNCNGW0U3hHr2/dbAy9liHjz44BbSNy0WBTzrvFCk1Jt12NJeKIaGnxgS92edd6Fh5qWBNUIwI8VHjx/U7gepixLTQFuqKiaRqZOICB99S8KFzRIjPP4pEn/h6DwaAHR6g4P70Ne5fRdQ1+JSScspq8AprnVYj0KXgE0q0pRRqX/3F5QOySl/39z0iKZkR2iIZFpq0C9lMLxRuoVADItPh9nechrGMlQbI9Hq/93rq3DHQve+uc8k5MFZSeIAkyN0GOW4VY4gSCiUlOkbwDF/hwrP6hVHoYBlafzdvkslhis5DQw+NRmJKFsddrYuI1NsrlZUOKYEAuJ0F7cKCHbRUSBGmmxQS8HyDLxgEE3wUDpIisiICOzVVcGV0ncsgX0DT5icpJe7ImbN6XTPrEjghCoPBc0RoGEovKRWFEjgrG3W132unHYoI+aKbKt13En8jwdIsF7r9HSYDm+B1QwE3FtUrm+48CpEV/JAL4B0+QNjx7SDkOSLgOSnnBI8P+uKKoC5lpYA/8FYQNDUVgjYlKSL0wPb4bsSUnyoEjd8FABnKoKBQl4HJQq+nMiXzYKzQRVF+y+DPZBvIG51B/14iouNrHUdTzgHODa52YGovsEx9ZjIx9Lvx2QcdB6b0wCAZfxmKfLk9eIgI8VFkoWlpRwjzhDlplTyfHBBkwu4ZQk6uC0kHkf9/bP1bjyS7lueJ/RdpNDN3j0vufU6VukeCAGkAQd//A+hBL+p5GGEeBKhnGgIkQKXuqaq9MzIu7m43Ur8/PbPOaY0snW5m5OK6r8VbRCSTN3jAKJYxgSDnopSJVSPovcWkdFKiX2OQ6/pyG7Fs+ju+WOk8DBOJv2ALwUtoZITLZdDOROVwP+LnsK6TNJA8U8JuxoH4+86XkoZh7P1h/3GXr+Ar9dLgE3XrAL7CvOm7GNhQHq8BEcyi3yrLX3ugIQP8DfYJgDJ2SsiDqMooJ5gYOMZ3Blaa0V9lMFjUeEdt0NvF+KkZvgXdncHJg9idRcZxAMukfqN018yhhC+kSMCP8sV6XqCS+QkqamsSJSKUIcAjA88q4/Sz7Z0HybARoQRMWAXCtshT0an7edM351CiDTDt2ME89AJfCZ0KhQBCrlLHJ0jvjjH43cklhIdFIqYLNrP+Q/Y5UGlHzy6IjA8U6AydX9Oz3LX7c5XwugiY4CngNaWBJ+yLMIYzDddlFJ5p8904f9WVMknwaVjLQWc+CduYXuZZ2ONgUV51Z6JwwFxhAVJYCJUJmGFQgik+Gsh5I8XcNHQVSsqRqB8oI7YFFxP9hc0Z0Ag1yT4l9AKoMjbu9mVjpcFTKUWn06ycs6RQStCKpAa8eS3ElPk/zScNwGysZN3fOHd0bJt6A63iAAeK2NkQMZ8n816sp5DQn0tFny6BP6IqjSxsxfOAPBMHX154+JAQMCaITcZxOkMXHjMdDuStKDaBMmP0kfqI3P3Km5YB4QF/z/ineT/g5WCz/4CvlK2x6LDVikG+A/8wHAwqIpQG+AV5wM9QEnoFHj1lZQWBY337J/obepMSk9dTLw1lzGyUgwKfkprjvsvMM7C/4N3HxXDLumCbTQl6G/5aWRzsCF7V5LzSyCVYAQRJQyTN41lTKVAVVyhS6nfbjwfl7G9yHXmogWdlQ3BH9lZBgROADhlaxzUV/ISDSNTZ5XY8RRrQ9yjbOyJ6zNhW5qO1xjtF1Cv1/wfker3pfmXhgz8kaDr2E7JOpegBL4Ur0cMBoQyDOWXqAh3ZzxfdmMDbBl5ELPZ7GMG8HQZmZb9I6EfgTfRtCOO602mSrzsbQ19s8O3Y0WPqshwKGpxbMvAVZHxk+ncvWBgTnEP852b8J40q0Ac4y1RYhLBB6TxOkZrKGAKFEmq23yceSskaKH4mvHT34gMe/H5mdWWdXNngzPD8/DIyXgzozTq6aRjAWYyzgX2TeZymE4v1Z2iEhA6dH1C1RjZxR3JGHgoLGRY56OZ8mfpm8UheMKzQq3zhlxEZGZtw865b48GE9N2Io0U7DZEkF3EFD3w0IbcEbfwbE5EXCQrbF59vMOJSkHfIowhvpZTlXDGzwGtCLk5RM7E2T5OGPAlVopOdhZJ5XjTQ93ROclw3FvXm2z4RIZUi4JN2cvByP7SwmDyIm8qmvG3phdiQi1KgQzbutjUEW+TJxjhQkb4pchKuocA2ibhPo6TcVPG7nTHkToyVcVYZsS06CnKGYyvBszdedtq/vj60Ms4lb8RykLbdpZUFd92zVvwl50Fe4CVoSImDwy/Vtmo6wVuCB+Z9Iod5w98bl/bPO74GJ0qRuQU6ObgPCt53FH05n9gUP6HPUOPfimANO97YYNrWBmxQJECZvyA37du2wseIzozvjsxB/0ENvhuLQlE8V+nxCs7WKm3WseA3qKnoPFMK/Nz19vYD+TZoHOTEvcMSysr4bk7SjcPOiTnOy8uz6NzpRYQcUzkX7LZDPzQzLkz4sWWDIy3McVcO5iJCwYZUsAn28lzYrB90928RMZ9KGG0jVm3zOzH0zsHiBwvsP79/YNum/WjwE7py6FiPqoM+OzFw+0Ju1INo3Q6ftEcEsA05NlWSnM00YN+K/y4cRDf86cCuNzZQHPOXp28a5zPwh8YB2+bo8q34wHa/6czByDRlBXqo5gOfFPzaFiN+ZH99g8/QoDObbc/PjE/4Hkyo1vYowGf8hnBxNbQq9YnSFGF7ruhpUTKzSsrkxstlVBkm4KPDFHJFU5PprcjvMeKAn07jkCyf5RWbAinvCjYVC7nh6XnmeQdnA3+D9qGKDBt+te8HBx+3jtPy1CpN5JoMrw2l7gReyhIa1fI1dj+Z2AwqbIR2nQK/wUvJE77DC7qFYZEeiLk7/illdFEYO83f7rzsnwznELRxFzSs7oGYyZTBsNiqRVZVVilFQmbLOAxFEYGeNvjdtfpPR9N2Ivefzmcl2jw+DSD0nyzfcV7zMXFI9u13fDaFRvyyRtLn9avPrRrPzg3LtqOTSjqq+P6mG5tJ9rFnDpQmeG/Y0RtzG/OoIP9M5DfIqYyDUrZ2mhr+1ZBH4p2xu6ELy5ug6/qGROOY5d+e8DwmGFcyMq7kBvvxAJzHL8uqJLmYhnG0Fhpy0b/+65vst4abxklTGeRfNZrgw8WyC15Vq0pOUDgU4LWMX2zU3ogtpNTKBvcXsXKQQxrx1MmxWWpad/jxvGNgvCvgPRgrBO8D/jf2uqwKP7UGefGOPVaVcUS3E0w/Pg95D/xlQ59NRvH1edf1c3noqYrYr7BOH/JU7fpCb+AdwRURjBnk1QoMMZyRJcwk9l6YxzifmFKiknSuibliGbOCvGvFBTIXfH9i87Sgo3EqSlkKDrvykHkOnpuenp/6c8X5az0kDpCDOPZBgMfCyiBn+0Wo+9yGrxMSHS7nUQGdSj/Xd7vRknNohJfL06hpGvT67amPkYK3hy4BQp8RoYaPDIyJ9lX/wIv1lFKS+th/oN9dKQZJScMwqNaqY0vaGPsM6/qMYCmSTuex08nI1/MCuaFhoxP5+HI5CTAJugf8llKEKsVjt59t65JzUQqXrESHYSjKaZDxvTxflDI8N3hgHumD2xv5MSVpIkeeWDNEBDh34Hd8bEc+OIykHWYdOz6shwkNQ1IZRolxPLC52qaR+dDL81kv2CQjf0a3R23I3Bjz8Gfgm6QF/0yp6NiT1nvTyrhxYD9Fo65pYbx544Dox493+kqBPQ/G7vfvDTyhlAblnBG/Md8+gF84EPuhG/M229FrGOf5AT1O06iE/nfy1b6FfI1T0cRaZiP/KO3YOnXd7+gk0MXz05MC7OM4aMiDnpgH1m4LoYdDPGqD3x3+G+NQwwfUGja9I8KhGfwzfQ9yjZwjic+6b3p+OmsiNirz9BVerbuCvQq6GPAhMGhhfXOlzX92d8dOwh7NTCtJ9Rl9BPYJ5B+0k4sr+hVXQte1VuJ1FS7vGviYkK1QJuCzrI8RfdRDfcw4nS46n56xM8FMD9lm2PXj4wdj8Qd6PZQgW6izfBMnDRWeGrKmDBLmATAF/kIZOj3TaIJHYEyH0CdHSK/Pk4bxqmBOVBm3NuZh7+/vSuRm5/fzpSgxdtgPhpQtLbBV16+rGjIeKH0h9+VBenqa9Pw6Egl3SdgDgY9jR45NEVnWZWbOSCMybOShBb859NtvRf/N/3bS+UnaWOce+6IAS4NR56PISQv1b283/Um5LRkdJx3YMDSBLmP7UMMfK/IJLiNCM5vd3347dx0A1D9X1lINyIJdR/zh+Tkr8LVtv0K/MO8vkqkj28pccO05sSqnUTlPxESj1bQbOlj18aPq8z0hj+BBzKkO3TjgpTvyggmd7WtWiqRxSnolX7yeXkT60stT0jTDTazymaTHIP/Z9RX5a9u1rDd1cZq4hyLEtUHnC1+qSuT2ibEjKfjXoFGxdVNwwDdkPw8ax6xCTAb2LYxr1s+BbhWC56ohJfowdr6+6PnbC/KfdX4+SdS/cwj2z//yrpUx3Pw3YpWpo/745wN/3tHvSRmOcoDrK+mdg+Lr+10NuzdsV/H7nZj6fN+141sjsff1ueoHhyo+UBrw34bf3u+f2hg3V8YA0GHXhg53c8lr04iMl/Ool+dZT5ezprGoMAYFrY7Txry8ItC6H/p4l/7H/7hp2waVKRNH0hPzmDvrHnFAOmT8k9xwkHMO5BKGavAZBMQ8ZT2dZ+ghFTHncSXlZlVg+wGZVzWPqfjd9fNTQsYZXk7jCPWqqRRNU1FF/or/n7C1lLBjZd4jdIWfbtLG/LiaB/LE/nM/YoMX62tER6QM6CAcfQf4HXLR+YxdTjO4mzI+FZEVkVSgWcqAr/k5ZJ6P466UpJwS91EZ+98+R/jfzLIa/4yv4Vz2h2VZ8OuqCODxG7opUiPXXCUF/xI9KjCLxJjidh4kLDTgU4oiYYOVtdzb910//hA5QuSWs/zDKtM8a4b3EV0Nk4Q4AEh3cs3//M9/6u39E9yHUJsu5H9hE0wiXwO5Zz5NSik0MkeKSDLyxpzKa7g7B8NJo4J/gKD/QbU2Hax1209eI9Sv8/nU9fXSf7Aqgy8BP9ET9pvoJ3LSlzZy/TRNXafPL0UpS/PTzlgUGqfc3/0D2pWx1bgz+SmSwDXo5emkF+LH/H9dD/hALm3yHHyaRs3Mm6yHC7H/8bFgk0OC9vuPq378+NDH5yd8VPmKlHRhjDufnjSiZxfjHbLw0YluVcG8y7QbOBbW9RFZQTkYByNCtq/7XC4PHFKSqG/YzoRtZ+tT+DsoFNA0HcMUfCunTEw8EU/0qNL56aRUks6XS9elQJco5iExTwhKbTt4ordHBL7cyNcbZe/55hlekkKAYgHAKgAAEABJREFUMufatZFnh2FQxk/Nk3lvSCcMOk0Tso9+06/LMjXyBhiUUqbaTxl8WYSknEe8T2K8/qGocRxl/I1G85rxqUTS8vP7+7s+SWoVnlMkcmuFz5BSUeSR/PEbPE76v/yf7roS8if2IlodzD1zwqITY0wmj6Uc8C+lnOTrILY9fji+bRvRY6DNsCPJfxwH6BzkhpU8vKrhs+KCRdlejU6ITw1WQVGoR6BAPanLaCo5Qq7nJl87Pr8fTUdVx9GVFpJhE0ATNPNAG8BpnIoKvXNys7QzUB84Tf3JCDCdqWpueKG/vzsPwXfOGeIDOMBDAiqUjIARQWsAK6VkBgcNUE2RZKF2krSTncv+kx6y0kedX3cM3lICnhr3iQiUO6jgkAPKtqCu/1XEZRymwSN0/G18KI9Hy7X/lI9XRUABfoLidxfLeVhzvFiOwVHGs2m4raIXF78H9ebPMKDi7fFxm8vjTXJbRGAMOxUFed0e0A1086vo7y7AFRHKKfUSEcjzkENcFcc3DvPicuBoO8Vmcv0OjQM5qguO4OcdnbtY53bKjcHYGA0PclUrD9z//z6Be8BCb4oI7QycG4PWulQCrfEuAriRNKtMy3y4jydYiCBZWVKn0Wg0LdM2rPnxfcgh6zMiFBHyZd78mKHvd9SvjcmEbVnB4zq3uyR0mSL1vhGP/pZ/ZXNsY7J/IP/KfSXR7PiB2w50dqCjiIBvkjAIbc+MX48kDN8zxAsTDZecsgTq3QM1Oh6K/XFQgrZ5Fb6qfgWy1l4O+HSxennsOjI/Bss5VMasoL9LAd/Uk/yoiUAdobsxKYJFgyugPRBHI7yVkYRopLSMY2YwGJXiIX/FP5z4Hny2Xp9z7rFTwNljfsja951Bd0Onu6zPSKnDWBbzuCKn7xtwxreyKbgyYG/ozaRzjh7X5mtDz+uykXiqYOPB/xQMdqHJGwhFtLVOx/YrxLET9DjSICFbyJe/I4J3YDHJg4e92ycilOBxgPdSxs7rxOAwkMMazrHvm9Zt7XJZhgqTtq8Lj3ZzSvu3Ii7XV/T1gK+0BXxWVTfQLiVkGdFvgadeAf5D9ifz4pquZ2YumFHzNMgLWE8Cp2lE/kEj9wk+J2y243sLC4qNRB1JDO4TMCP9Rp2ZeJqPFV0uTMg29B8QKOMATFGCgH3B9St+bBYtN0zTlpXxDVTEs3sJXWwMLC5rn2TciVfD2m6FCXUpQ4d1nA4lK2HPSJLbBwb4Agwo5avT4st+shODCxP11f6Azc3rgkzLskDPZWcStbKZtsj82Sbdb+DZtgeNUVJSh1nYaFjAs4LT7dbrgI0jQjll5ZyVYMy4dmIYC8r1htPPy8/W8Twz0WQxbDzWZUrqOnZ7TlmOQdNazC++vCLLji1wH+IAuxLXiT45JeWclLiXseBrg8L/4CllyWWivrojPGR8cCgj8m+6ctB2vS5aiV3Lal5c7J8u5muGxwsTO7rqyub/9WtBFxt9dvjY4fPQSC6YxrnrcEM3gr58heAt97H3zkJzRQ7YYnJaNE2jIoJM1LgnipQZL3OSRvxowKbMkoyFUsG9y/w0euCa+Hnga5Os/xRZd/zwxmb9Tv4McCRwA6oMwoLPWJ8Dk6lhKNAKaIyUAm4poTvby7nh4bcbMG4ytQqO0IXF3IWFjfXhlpVDItOekF0KiVIhEhHoZ2Fjc9V+bPri4G+xDSmV+I140C74LY/QzsTTmXugkxmeJvky5ZFFxIAeLIN/+GYiP43YMiJ1XazY7UDeFX+1b0fAR5Psf6UUIRaokrrpWVTzgu4n6Izob8J+VZ8fX30j54vNhgX9eRO0oCfLOYBjI1fdWZD6UNb6z/h4GUdwJ3yt6M5G04O2ZN/ZyGvWvXUaChmnD2S+2IS5oouvzy+hJvqO8gS8MZmPBKSL1Ntu+Jlx2kdmFiEzE9cJPxx/0p3YaEyGD4mPvLhJbCZNhiOvoQJk22R+Dwy6ELMLfmnYjGzi8vNGTPU2fOeK/B/o4mBSGknYZMLuYtJLcmeBDGe8JyXa6K43Nhc/Pq/IXFXZYBULOG9s3voG+516x8WI38zgekFPR4+fldzmiXkZR1m27ldP5AIOT0fGoTyo0yjEwkBuafjMQuzYBqYxn4AldwzDoMpCoOsbps6XWfaVSMjtQ1UWnXcWWfbTnYAxb40gv345593Rzy7HCkoiljeeWTTOLAhfXrDNAA8h08OccpE1bVvFgf8MzAdGZLr3heDC5mvOSTMLjguynE6jBvwkU7pLYhDTV7+SAhxDEZtwGX/nnUOfZxaiz2zw1YrO79Lt2oihYCFTta8DvBQFmyIHGzs7G2w7uXDIs6b5wsLnGb/2c4avQA9D1783uRWCRoG3UTMLduu4MLc4cSB0ZsPwzAGb/7zc88vAhtKg+RQSm1ziun2t0M3MPQ50tOuLg4vKgmoYRh171YFvAdD1MbPwn6YZf6ePEBjCv2R3DHhx5+KF74SdFzawnX+tl8SiCaqSOyhrns/QXLt+F/KGsKWUZN140bUxJ76xmdB9DX9b8e+IrAt5+jRfYCnpkzjbGIPENYHv9fU38I6ybSJCgc+kCLnM2Mt+JaXeF5frd8v4yYGN8+qNsW9jLn0lNj9ZhJp2RMj/7IvONzvzr4VYWpkX5ByapqkX/bxO+K03c15fL/qNw7j5lJX7Jk5Dvwu627H5qhvjksvKeAFKeCmUQa0WFpSD7tcKTNWdzamuTw5gp/mEnYdOLwKuKB7Dbuj5wFaWKWWp4HgfP3Z9//Ouz/dNfWOGA+HBeQE9j+UET9DChLab5antwKKH3P/121m///67LpdTt8eKfZw3vjisbmzif+cQ2Doz7OXpRJ8Arsp2jAhN8CpysXPync1oy2kaC8/C9oENbJOI0IHwH+83+afMG/klIktshjTyjX+j9p3NqI/3qz4+bt3ezhevLxf8eITuriDOvv120eu3k+ZTwvaDRH74Ygy3L3+Rkz/xE+vR+O3PHx8f4PuSn50T7+R355BpLODM5IlDhoURcBZwTvK80bF2x/YTee2OTvwcSfr27Vkvrye9vJx0Ok+ap8K8NdD7TdfbDb3cJPQu5DudDDMCN+h0Cb3+Purbb5Oc783HDV+HOP0P+NjlK+HHwQPq0mR/w8dmcuTl6cI7fhNNgJATsrZt0ezxhDw1Ayf0rYA8xhgZ656ennixjKGDtYP9eCY2RjbScpIa/zzGi06m9/b2A3aMP2lE7jIM0ErUBTYP7n5OquTpwtqnlEzdoftypThPVAl7vnDY9XS56Dh2bYzpZ/hf0eXb2yd2XfTGJvQ7tr4yfu6M96ZjWz8h44WDjHEa5Ni6nGdy6ijHXkpN5tH55WCu2CTegzLQPsm6vF1XaNYee9avx+Z37P+FL+/M6Vtren6+dJ1NzNesM+fN+dI040/BIcaP785TaAbYBV+5Y9MI00FhCvlCLBnnHR+fpou+/faNlkGOF/O1MX8xL1+fmxyPn4yrd+Yi7gtatN4YQ0/E3BM2HV0tKmV+vDazf8yMn6dz1vkyyTYLyIepMIZO6Me6OpGjR+ycyE1PHKS9vl5k/xQ2iAhwF+w4yRuVdNVB3riio5Sssyzz8vz0Cv2DUnXCTjkLXzx0Zf7gfEMDcE32E/vbyuCZGN881zFf03Qi7yz6418/5L+E8f626vp1kO+rnMv8W3nXrw00DTy2zQr+XdNEHDC+kBLod+cwh3H8S/QTz1fo3+E7ZF+PJEXo5+WHJNu7Mnj4kMB6enoZ9UpcPr/MyujIdrvdHrSWW4OXRn4VtFbKXQtj/Pl0gY8Ab2N/YO9xyEuX9WBdmVNgo4vOZ8YvxoCHL33J48fBvMrlMeda5dxTiTv7puMsY5MTsXZmPM7o1HKcsNfMXG9lru3NT+P7YNP5ShxYr6f53O2Fe+vGOubGuLGSe945DPrChyqHH5Xx+spY6WdzLnLiMBRN44Rvv8g46lGZp38pyAfPTy/kqldN01nmN/oPA2TGnSYBIa5CHNv21qdzM1WKCG5N/rZv+mFmznpCFxhSEaGZnGM7NiClJPvX19dN379/6s8/37UwVk3jrNN5BLZoJk/d71/kgE/KV9dzKDgMTfqk3/1+hc/c4Qy79Pjb9IO56Sd6cvHhp6DdSTLuiDJCo5QJ39l1h+a+k4fIv422FFnHsYL/g7Y73ZJSyr3MjLEzMnz79qrA1nfo3ZgPfJCbHLO7DeEekeBpRr9Psq5s36/rl368/8CnvoCQBtY/T8+zbN/CfGxApyknKfhQHJPL/aYfP5Cdebl94OPjU3UvEkCVMbChQ3FZBut1Pp004UO27/PzszKTaaNayfvu+4VP+KBSUeG/orsC/RE+Zz2/nHWir+nknHvbxFixbnf08KWNOL7d3nW+NA4ZZnR0KKJpIOdHYBMJu83gYAzDZ0/wcrvt9F21Mr/YOHC6E19X/HRfg5gO2U8y6xZUqpncZdoLexUe31sV+EPjOBCnRU8vSSlLv/9lRsZBHkMW8ql1e+C/tdJBvjL9dgW+7Hz657+ueuOQ6+3Ppvc3fIPDmy/mdN7rm5xTmI8srO9YYuiOPZf1qha7BIaZ+fJ8gk94jLzpt99Dv/0liTREmWRfuDNOOa9Zd+bDY8aDd4t3yDqq5IaNuSgpQStrrgMbhkLzyX7ie0ZvYh4f5I/U5UwkgIV57R0dLuhv4kB6xEesH2NG5ZoYU0/wKK7AF4xTXEExH54n3hlHhjzqdw7uISnzEwqpntFH03/5f5NLP659vWL73FkzfbFGIlXiFxeNY5HX7W8e68Er6Bxb1o4crR19vfHK/ApVarbdWVdk5rTCN0q2PKNwJ5lfd2daoS/WgP+ff076T/+vm+qAjoilFOhiKHo+Pyuj/0q+lMfXtyu57aAsCv8D7zgVnc8T/jait6JxalIsvIf8X6SYj4P+1t39VuEVcYkXKZOKkjCwzI/ztMsr8fz67QlZRjUO6odpkX2tMd9++75xINyI26pP/xceHJq/v79pwe62qe0UkfTt2zdNKOGODz3+25cf+NOVuFlk+1vvl8ssQLXiY+t6V+NQckJn9h+Pra026vDjuEOTQt7elqQDpVke811pbh6vmd9MU0bnSZm18kZ8Xhk3W520sFbxWFa9bkeX43zIdN6+f+mduf8P4uD6eaAHdIE+eYCu4LfSd9HAWuDlJXhvvSyMfZ5HWUbr8IaMN+aib8zPbCdcVRGCj0GeB47E7MYaNdD3JwenK/xYl5YxADasuCZ8WoxH4mB05DllCRXQ0pThYcS/rS/Du8xzQo5Zji+AyCE7fls0jWP3MdfZ73Cqzs/pJJHq8YsRf8G2dpMwVOvt4tn4V9ZZOYdm1mPzHHp9nfXyGtASdVJO0rdvk5xjmrsjlzhEl5IcZ12uAJb9l4W57fk8QDPJuF1mxzl2NuwPz2WxwR2d+E/fWz93xqCIUCIODCNfEMopaSyZMcS8FZ4nWkIpksyvc+zhQJUsCrrIogkbpHShkF0AABAASURBVG5D2yKngTbys5mUBFreBY5H3UJ+uDJ3m6ZREaIEOegJnU7APOQTV8PxnGsXbO+8d5pn+BlVhkEpZyV4BYx52JX53JfsL57bjGXQAEwhj7j4OcgP1Xs0+Kd/SPVOLPmH6NwfBmT84zR1nK+v3/QbsfX6+ko+etaz1ygATswtLF8p6ARb+NlzDcflj/cv/Xf/57u+/9EUqUqWSwKf/KhfV0T0x8S94niWb2X+VJHV4uSk3qc/I6NplDKqoksP9RVHBLS/U6WOnAf7/sp+m20J6ofOQ9jM+m9yLDfohRGHen9xjfj7OJa+Rizse1Ild04ppIAZvvW3q9GxMgmlmJufDRUGesExfDcGM/KzGYeVLOBx1H7/VR8Rioj+aniXioC+/61U+jdVaLjOwkfk3sc9m7n9WfZ9F92VUpLbIkI5DfLlvjlTy8cObH7czbADk3GqDUZVgxYG7G+PL/dtTNZSyoowZChBozsW73a6nUWicRrWA73rWpMehQdJv9p5/LePsbnPxmDtu/EWkmvGAMkF/A2u3CHx7NyZfae4LiJ+8iTuLoGxa09UO/owLw2lmXZK6AV481SRx/eQuiyhoM8Bj61TcxtNUodvcrudp/MQrg75XX93/VuboZPbg1aC3hiNkGJ+YEe2E+6iXlB3q9Cl/aGDgCf6AfhLj5FE4I8SfHsAELCu6wUyfLB1kq+cs2wbP4PCoMrYWPAl6CTuUKO+yVdEdLwSyYdB+2AgrzBoGOut0qeCCJJKyJVzgtYAFolqAQqaoGTaB/TfKIeMlkoJMhFBW+qlEgfi8r3LxzPN4IEitFJKyjl6GXIm6Q3InpksJJ6TFOp0d1b5tjFd6Es1vIFB7cEQcXrAR69RysaZ6V/Am5WgkYBPSUanzLPlO+DNPEUEfSv2OcDXgAkFsP+mV+I/0TmnbPHwnU0HGxjuCzB9BI/0B2mlrPj3L3n7MzaPEHQlw4eknLNEpXXtQreOJ1GXGQCTQkN/jgdfTAgrwnc+Mv1TBkJK3HP+KWcYJV+SGrYNQzTpIF53F+RoELL/rUxoKgbN5gP4nUlQY4HW7HPwa9mcsGnqn2Y8OPCOzvw8T4VBbFApmfZOCd00WX5vVPiwPKUkIUNlIltrU04h0wvqxzzI+k1uP+BXUkjII1GlCm/NhCQmeRuTug09NLnK7bgMLepwXvQf+EeFhhP8QE7pjXxFhIL78VP2DbttyC4OG2BDNMNHpgxAxc93KSRFhEJCLmllsWB/iQgZV4H/PGRFBHwFPB6dl9bsB7XD7OSkihy9UN/Q7UC/YWBQVeqyNPRa4e0gDlf8prkCipFCKZIePAZ6Cw3QEwwhplwObBrA5ZwUkfHLXaYVYXgJUCYtgyKi0wJcGXuHAtjaeRY8+T0itDA4LyxQdvgR1zBIjMcSifhgkVWxfykDA+ikiTtk5eL+wt8Kk4WpFPRR2USgwGSXh76B/DllSYki6B9amBy5bMhtXzuw4U7xu3UyMfEs4Es58LNBEbnrtYHrwXdCrlCCCevV9ahTCRIzG3YF5t1/YuI4TYMycM7JhjN8QmapKSKh20EKyXW8kk8ELdsRCGzS0NMve+rXFQLePBjmV2kq48QksSil6JWLV7/o0Hqs6IRKRcAkeLo/MpkxKyk/aFKt83zyTQPxlfGZRKPtY74jQguTOgNYV3423ohQSkk5Z/xAXccbvr7v1STxhSQgNAwFGJ6ysG9oYuJ/YnOC7ug5AdPU8AEvtizzQcxXium45JxY9G1amFh7IrZ4EU18DGy6DH1i1cA74CcntAsfHOzgOtgqQXfUwiaEFzhUyNeG3zXwCzYTerbaIgIZai8ZeXh98J3IG6XIXIoOhBd2gl/8b2bzt7HZ/8GhhifdBd2NHHLn3Jh0n5BtVKvwRn/cTBub4TyqNbjgyz5onKe+6I9e31hAvbzMyCNFbBrxJceFuA5wHcSt4CZFpkYK/jVwibpxHGW+G89e0EckZF/hV8KkyCYtTPidM13c/vmx68f3u0Kjjj3p831l0n+H91kTk3bjHNDHCf9YWVjdOKzywlStaGET6ItDxB8/7tinKkNkIBcO2Gumrzf+7SeO8YW+fjavpTxiwzx4Q+/6dQfXrhOLkGPPXU87NkwsLE7npJnY2jkoNZ51XWhflXNRxjbOYSF13XkcWNkc2/HBrieUYVoIpwN720Ybvn+7HuRXtJQaC7sM/kz7jv9uSil3WWxn67gMo06nM6XQFkIVjA27Dnzc7aa9Qu/mwzsW1juGTnYoPS6/b+Qb4WcD/ArbfLFhZR7qEfCdBScd58qOUrcPiynHSBmTJuyfIsFbZSF2he9VTkfDUFgEn/R0eYK3Sd6Ut75IBeDbVduuYJNrOjWd/f8dsenVUMTn+4J80jReJHhxjDcQlrEoIzuVSkPFfyd9sJHk/4frwOcq/j6OsyIKvEiVjehmH2Dh+8///An/K3n4UMH/n55Pen69KMDvsuH3ORfN81m+IpCHcfHKpu9O3IdCGzps1tEwQns2mCIlZXzqcjkr0efTm8BsmjoPHEfTiQ1N+4bor59X4z6Aw/opBJtxLuSKRsMBrZXY36G9MBbUTm+gd8htCXoN7QX2O+pBHFx7vXPHQr+IIMfM5LVRYu7izVxvGFf0R0U/RPAPmHjBezAGDYyfxmu/d2nkCrG4Tano7Tu2vEvWb7RZK3G1LoEeG/iLRnhHFHRWOAQ7odsGLw3d43vIbny4mhZ8BtF6u9noMtQKrDRNRQ0Zr5+r3onxhY1RwUNogN2MDSt3PiCwT35i75U4NY5AF9nOTttKTP348Y6NdrMEzqod4jubQgc+/EUO+Phxw69CNza5nB+ubAwLzTb6R5J+++1Zr99elHIWalSgZ+d4WFXGxoLPA7l28G7Ei2PBB6qNTYUTBwe//fak336/0N8IBf1DZRyV08TYkbThYwsbq4kDjmGYNZWzLKvxr9j/g039aRo1k8ccz102AWIGKZVimiknaoX+p64fx8CdzbEHz1JEqDb1knPIOafR9zDvzJmtE6kpD9HH5ImNDdOlizwWDGWgz/5vha7y1ZDf/A650DfJfB/HppRaL8ZZ6JtzVuCfieLnER1ADr8cQGMqIfFJKamUDJ0m231Io15enqgLNgFvurJ5X8jV7vuYfDTN5aQ7udibOD5QnIiviAyOQ5ncVWGq4WQrsbDhJ6+v6P+nj5s36+JyuSijFxfb96DPSrwNw4BPHlqYm3h+0MyqhL9v2tHdA7crA1tuagBEAoCq8I13builKlivEJ7y9Q2fsh6MM+dBEzlqGLAdOBfsbj4ziAryixxmkc/nk8xPgk/fc8rKOaOXxSh7iQiVscDfqhsHcT9+fIgqirmJzt+Br16vH7IJjGMhF07ka84gtO9Lz9UeFw7G1S5P5I7bvFecyDq74VsL+hQ8LsTyiu/bF1EzsopSZb8RhjIOl424MwxV7kZTgy/JNk8peH4U6/7l5awTG6EijvybLvsWvF+ASZh9J2fd9fQ8U0bNHa4pRdB2dF4nxvGZcXnGj32fplEDucnjsHlx/Zn8XMi5O/5v3hwDlbxQ0ffBuO1cWLFH4134+el00cycJ6WHPhqUIkJjGZWxQ21VHl+b7/VAl5uO44BnUZAthVbGC48Hlfo7PuX7QHwM+FkZilLO6K4JaDVJVw5ZPz+/5NzS/s6X9p1GPjc2TTf0b9qP9ka/JtiitWrAz3MaqJPc7lJrJZ4KueaklblpY01bmWdIUI0ky5foE5GVQHQ6z9RFz++Jesu0w0BDJ4Z556DX/AGqiCCmz8heNWKDJlEHbXS4rxk5Krw0vb6eNaHLiCT7uuf3xv368pteXr5h65OCNvN/Op1UHADgjpTQT5Uvy7HvK/03RYTMa9AH9atgkzPxEhI2m/mWzucn7rnjTuA5dvCYQWotU2P9PcGz4SIGFXyj4u8JPTxs/+DJsJ8fN3JC1cYh0ok1QR7Nwx3eNg7VF+Y8KzF9lnNjTkUjwRWCd+jdmcvaSsaze7Ep6XI+yzlU5IhmAVQ1sE5AWeBaOPg5NJZJZRg04cuut7wT/M7TLOvfcRMKHZYLWrbPRJvHtI/3q+yjhj9jzwsb2AO4LucL1BO+IXoO9CryZV0EvE7o8cI8csAvh9KQI2tlLvqDAzHroOLn1qWLx6HW6BRSTklizD7wrRcOgX0Q7BzrdsfAjv/4LxQ1fMg50MV0be+I6DbLOck8jtje5eUy6q9/edJ/+9/+N9iSHMdYkOA6R1aGv4ikkJhTHPoibq7XnfhZFNEooWBM8trygOeVQ1vnuA1ZKnPOF/9/pa8Fte6yXD5kc965kUNFrfuSptHzTcGcFFJ6eZ70+nJRsqwK8jDjXoyKSCqs706nUIbmsTZxHqP7NWHjSefLJM8JnHNXcr11UMYRmE3f//kmkYP++g+jpinkA7K3P3f8StpXfAx9Vex7kLPM0zRJJw56CvPXX3K21oTbkgvhvEkphyKkSFLKCfvtWti/kOfCHDSeiENcQiWLOYloq/qXf/5Dta5S3fTOAVtmflKww/3W0IbwxUEppKRAJhEHEMJny5gZf1Jvt0+u6HljnMAEwEpfn1VfX1/wIU0ngWtDR5NSnDUiTB4mRQw0ZPYOs97eDk1z0Na4Z3Qy6nfmZDNz8jvj1sZ6y3nk/JQ1FMlyB+vYgBehK7avHr4NeyHpjg7f/QMI9PvxfdZ/+c+H1mPSJ+ugI9yriZQvvrHTqKMu+v7nOz6Vu9425g9NScY1M7aUcVBAZMDe82nArpYDQhyensw3MXxnnnnjoPPYCj5Q9ePtRoyG0JwYBvTnn390f5+mog/WCaDHpify1AyipjIMPaeu+NG+Jmw06JffzMx1NnxhYQw4n08agJ3Q48vLixJ+GZF6X4HUseq4M/y23+S/4Hd5Knpljurx1jLf7zdixz8cUmmvdKv4fNWN+XFKpePv/sUY0shTzmEjvjuTA5+eB3Q2IeOmP/7lqs/3Q8cunc9Zv/910MvroHFM2pjPf3Cgvd6DcULYbFWLD/ULR+l+wziJG4vlDjiO7jOOl4m9i0Auj+mQx7YVfyvdL9zffSb4eeQRasBnmRdo/nhb9MUaNlJV6r/Bf8jzX/f59ttZ336bdbokCXtaNvlqUs6S5fjzj6v+oLyzFs2AKaQ7cTSR2517AZV5ut0O8s6q9e72qh/M4XPelcBjlBKQ8IW7SdwdR0HdhG5OszSNYn1cVCb1y3mn84A5bqwVDtZoH+zdNMbUBvMZxBkg560v1kzOe54zX7BJJc82jzHAeY09E+t3+/o+kU8yMTZouQVFOpgDNMcNvDi+RPwkhBzAP42DTucJW54UkbWxbtnJ7dOEz8HcOI60nfX7X/6i2UKwFzBPg/zDt29/fOj9/S7n0nXfsHelNFn+ENqAtztzoefLEzloUCWIB/sxCkhKQCTiD/gmGd79xHUljzzWWkK3mX4V+34RQx/IcgAhZfSSUhJdBZmPCcE/AAAQAElEQVRePNexnOfTpOxcQY4Wcn993qBTgQEa4EavCWNYNvFcm9uEHHd9f/uDWEj0D8oA7aYDPTsebuw5ft6u1A3Y/qr/4T/c0G8octKCzhBPzhe2u7h8j5CCh4iAPtSgb9sxVAmyEuIQckIUoRpw115sM+vL94Y/7IwNfU5Jrg5UZ9+v7ohIiECfRh47kHOnHIrISth3QE+wIETgXcKkvaAWMTzC/6G0MYE/EEA/rxRJCY76PRIdskoZKEVlKArgTJfbz8/jzU7bWhUywpPV/Cg/gag3XFNE9PaIUFg5LhGAUe/OPAGgXkN956Xz02vAY4C/lZSzIkKAoIiqneCwwozDxe+lwDsy5JwUBpQU/OtK1P/yMhsuv1oGFtB23ojoVe1nY0QoInqdvxPPGX589/vf4AChzfQi4m99kniWUjzu4mpmmrs/JhNBIy/u68IjfVIvCVks24Bd0k84Kyiod5urEsmoYZcKsoigX2DT1Iv+7qLFHqpI8W+1zU+88vGTUaPj/iixOZzYFEWtGkly5IruxE7ErXtYk/sFXw6Ogy/z0JCvwYu4YFOml3LmTdpJVnb6LmeEIkKCn0YreVIexCt4eh86G8+Bd28s6nfuByOvu7jgifRN8Db2YrsEfTK2FINBJMnP1tMwDOgjQ88qgENoQLK/Gw62SI5NK4OycQ8EYspAoFvzY3HMS7WeCcwE0DgOGvC7AIHbXBCdhNJkXocyqDDB6LIhHFTRLW0Q25nIHAjrRFG5hwLG5G+BWjklBf/ElVkMcus420++/a6f7R0/X7DV7cdjx+XmjBBOhAVerAdxNWQwn7CtCKhQzNvBaDmgp1JG+R5BW4c3uibnhhEniAjotN63oZiHbSTEoh5Y6pxbgr5OageM7eA+kFOuRKc5JzYDdgqTY/ClTAP9jA9wmTdewfegYxtget6llLPGaezFfKYUEgI1OrrPgP3HMiqlhL6rNmhvdD5ozOihoE/rw/IMPNNZESHLsTAIrJSDfEkV9VIlk0bnOZThs4HHm/47eSgnqVNv6lfFoLs3VeDFuD0pujOR3sjBBsENtOBjK339TO7vfB7wZ1i6dRmNMyLQKfyDr5SiEd1XA3RKf/cFXIaRhLzmTegiwhgeMObzQAeuf9RIprvB64bRKj5lGx08u79l9IQjoVe/N/wlIfc4Fs1Mni+XsyKio4rgjm7AqIBuQh8WYCdexfuBzVc2pwbHE20JePMpVVqreOUuGc7POaWuY1FbkdWx7/pH//TTL0UsNG3kg4z9jA9QLdjNNtyQZ6eiSkq0d19Bd75L0fEfbHbemaWuLCwa8A34dV00DMLP7QsHk8RVVxaSq/WP7GVKna71qZ9XRIAvScgzjFnTXGRb5ZyRgFp8JSP7OA4a4CXzLK5KvXNVclccw5Msy5tykuES+hYYKjaxzk6nCzo6kHHHT4lWC6fHZdzjVOg3dF8SPIES3m/0qfhv0y9axgtp8KzIsqriA80TxghsO3ccO/6ZcwZNiC+bE7gmT8YjAj8s1DVwU9CbWZnOsyYmkE2iS1MwOUvIcDBxXNAxYNADHr0/9Be8H71EBDqMjjOhkInYnvCzCOg3cHETulhZLD1ipMo83tmQkWhs6tfKpoB/uvSLSdxBDWLhI7us64xdjW6DH79LCTkGmVYZpZTpEDtU6MlCQ/j0Qdxv8L6Rqyt+PGLfxiR+B0cjgAor7zObLOa5IuCOz5s/+0vFbgMxO+F3A/koBfjhs+Jrj4IM5IBEg/EcxL8Pd7jJuGXm6fOLb3oLVSCtc5rQfeW9orekCAABmH/6nnXFK35ieYSOq+4LGxT4aETojY2BjotnkACaKD8/PgQuJ6XICjUF46jnAG51H+ulCnoJ3UFvKLMOcmUpk4Zh5Fm6XfGtzVw0GVTQfRTee0VSRFJORSlnJZRvnx+ZYwwl9QXJhc2WEZzXnwc7PxFJgjZ86e+uB18iV0rX613eqPBPkFZsMrGZfGLBMDAOD8ReRqGN/i6oXxGp+7Xjr2DPmc2AkVj1ov3gcDjD38AmzYVNrIwdTT3Sg2fjSvQvY1EpAxPzphV/WZdDH2zcLcuOTk6IXuBr0TgNlNDKAddC7pGMTfp1sz87h32ycbzv+smllJmD2QYj+afAW2PD0/Ld2MzPKenA1+4sxO59nLnpzAHs0/OomQX8zGGW/W/B/oafvfDD4RvxuWvT3lb85C67QkH3OSet5MHVq2AJuQrvOzq9wk8llg4dLFY2GKz4sqh1X0B5tFY3eYPifGEjZL4opVHz6aQF/iICMHyATwTPFB9qCj4aRlzYdBJ+72eQ6YR/zSzS6cQnUZVxv4HnBr+hiRwxU8Q8NfAxUHDQ+dnbvn079Xu3D/IOpSDnRjmUcgYH9NnoHMtMnbSyobewqb4zpngMAQB6InZ2Wdd35xq6uB62FdALckSEK11o4ZBWSoRU8OLyeK4NPaOzgziZ8C8aO27HfBmKzucZP0mScYLZMo3kDWPgVX72vbGaXNabrverdvJQmQaVLn/T6+uzIqIXIVdEIrcN6KiIaomDYOfvaZx5R4fASEE9RY+r1cfdcM6jfgtgIkLcVIknmUfypH/L78QG5sRGltC/2+1nOQ9yDhO6aJSIrImDnokNjERebWww2BeX9aqKHzfw6ec1E6cjMtmOrloYzyf0MBC3zbA07PidBD/o2bJM7I4EsoorIhThImxABZ+I0IlxyTps8F2rfSf1uhMbLfM0KRFDUmhjk9C/idWsiGi4YgXPge/f2Aj5VEKWnBN6PUmyDyVkCI3E5PNLUYbPBK6MDqb5JEiDO5Txt42NMSErWOUr1OTNsO5X1Ps3UatlxMYi54r2XyXcAdn7zfXNTy5+aPjo1kFDSapZ91vV/dp0u4a+Pg7a187LCf0OzEHC9pKQTfBnOST7vA+tvDFj/7ou+Bjjn/MEkIZWIJvZuJNnbmxGRYQSZSyDMniv5OqNMXhFjx4LU05wW+W840PtLw57n54v8gHe+XLRnXg3LsM6f+nXRQ7wY+N+EDOdeXT0xgasuE/Y7U5+Onj2X8C4s0no0ngXdnPf/6pg90DmaSo6nUfkZowHoKE+x7ZlX7HPwRy50T8VKU/SdD5Rzl1HO363IpthCnmykE8y9n5GnicOZSICNinoaCImyzgSBwd5b1dgloYmfvx4l13rxgbqlVyjvOn1r/CjRQP6u6CToL8PB00v4MXyei5VhgIMjAmbcnj4+P8QoYdc50uR4ysigz9bMtlX3T+C1/5J8vPD3xrPDnaXQzkDRGNDIRtz3ZV51nGs8L9RDux0R44bvm690Scq0uyUJsfTQpx+cJh4Y67sTUqPO6ezeYWwf6OIsWd3/iMxtJ5DGg3+GE+T9TMQM45/58LLZWIs37XDg+ErfTwm3m5XOjXNbNCfLoMUC2WlmBf4gv8BPTmuhmGAP+SSZLlAoZ1DR5F/vIl8fhrww0HjjF7IS0KPjR6GFX6EGTRNRSfGzxPj0DSN8BnECTqoI/EVjBlAMg+8s7k7j2d8a9KJsXeamxIbxyN30hP9dgkf3Bj3VzZgIwJbZqhZfgpxL96Evbf9Dp+byliQc8I2guamFf9MHLBczs86kVue2HSVL/JZg9/m/n5v/pKolmmtzEV+VvU8NU5ZhCVAVcKOsNJ5GccBG9+R+cSh5kx5UsBPiqTHFQo/oKeBeZDnkx9f7/rof6r4s+s4pcBf4ATiKSW5XG93VdYY7mrdmp7tuTFPMl+uw2z0Vy8ygDol3fGrhy9Wudp+tjBv2lhPRreZ66sm7DMTc79UYFr/y1KpooDIY70gYb6eOAw8428fHz7ISPCQ0ftZM2NGJiY7Xno++IVjmHWMbNgjAiS0pWxbCtmrAnXZh59fn5Tx6a+vKziBi5B5vzN2L8SX8ZrGOI2ynh+2CPmfdRIRunOo499sCpBCVillQUoD89QJO4r86HrDPwrM8EH1ulxmZMjYXOgnY9cJBfsTWpjrTOjr6XKRc9dAHvOc+c8/vxN3FXtVeEZWPS77wOu3F/wOnDMF3TiPOB438oXngqZ/u3+R628clFlmeGWMTCS8b6+T/jf/65MSY1vDFzwWrORvx6QpNPyl34X0yJ2SaR/6jQPD334/6el5VGH+3ojdCr7DP+RBSQg6DFJwKCTaJuYi6+K+qfOPJxojAFUiRgyjIF/wJsAikhI6bcQwSBRwOKDgM7nldEpyTkoa5Ti+PGf9/g+Dnr8Ry8gBaXQ7aJ5CT08XlYFSinJZVZlT3zjEJt3Jdl2XUZVD2z//XPTn9yvPQd8ZuxT95S+vigiJudKvgor6WsLzlowPpsjAAGIZgPvgEGnhAOt6/VTlwBJRZAlv+NY0DZrnTCmUWXcOtUzX8xr5IuZFnCokq/1OHAbCJMqIL5rm6+uM7id0uBus++FMnhzJScuyaDpv8m8yny6HEmPYjZi841Ovv13ULAt29xxvYx+BdCw1czfoBs+e93mMuN1usu2ci4U+N+d68mDFKb6Qy3t1ft72qjs57Mr8e5om5Nn1//wn6QO/ux+MS+tJgqZjyD4olGE+HRcBH5kY9Lv7IqIC37qjJ/uf6SbyyLouavAY5DaRp/0DqSO27Hg1YOOz7sxVGn4Ce/BdZN7Ur4bP35kffjBPpLB2e/vjUMPeTavmS1UePD41TfOkAbwn1kMujsP3H196e/sAnyDX4K+qtaDwHKFvxN35cpZj1GPyjI+fzhPth6Jbvert+zs8LMS1136jPLZN+IFlVz31vo6x1pr65Ts0NvYr/J5ZXxqvn0NFUznD6ywF8JT5JM3M3zOxoVpk2WhUpEPfsLmsdPBZP9GKSI16/3GHn4V+o35dn1+fOphHRSQF5dLX1I9Ws5RzKGdJ+CYfRYRSFIVtABMTPJSp6jgWfTL2fHKQ6DHdNrRtBWRQ+j3E+CfstuhxIQt+Jvs//AZ3rwnmadaxdwkeYHzfbq33m5lnjswB1PvRAO56VDnn2b8XctjGnOJoVbgGBRqpGlCOLcjI/rLgv4ZvzKeFPjsAX0MZhIjYMrgnauADFKR93b4avp6Eq9LWsOHQ4UT8C133gn83l2i81l5EfylAFNiAtbDUddrIjyvz188P2+VOXVUamnBHeKy92L47+3Mf1zd0d1cQOyu8S/DWBQpFgFqhxkNE6Nu3byrkjYUxDVL/1QcTw3MD2tXAvr5K9PGaoqH/QxU8gofMuLPrIGFGShrB55h1TjpYj5uiuJDS3VXRo+fKz8/P8g9MNJyntcDfNuy2aiEfLeQpNTr50+/0xk6Og4LQljWlzFxrJy9ZJ4shifWiQu4fp2eJvYv//j8s6PHe5VjWJsioowO6q4Q7LGtgTTAwjmYX/DiwiZDP9kbkzveyVG3oybmjOsn/xBTgMEwZC7KLsTppHDM2ClmHLhWZXeAAXaE3+ob7JSmgVyX2BPjivcGgeVvJ7fZRUl5DaZWOBxCCmaAAqf/6ivB7A7apGQOY+FDZG6ivZT2ulQAAEABJREFUFLD3GupobBRee31FqMMe7wpKgvOMkn13Cd4PNlKxgxqaTDkJLEqJezwK3RQRcp2VRxPvlXchclNl4wOUkjtK1CdlD5I5eBMbvocaPESEjD+nrH+7CJ6Ix/uOY+0sLr25uzPItAZ+f/0EjghFhMxH4h7i6l+Sb5nRy85qp4WcNgY7G1ZcA212MieGO0GHyHokCGjQXrskQhYpBRV8jGcnAFyMT0rQDg1MtlPijSKCpjkZqSpn6uArBQ3cTbvS3/cAaSZ4XWjSgZwNGg3FN2RMVPIRuUOYQZBSYvPVzwftO3bccTghaURSUMR1UG8+jQNU8t14XEy3F3igQQoJa8Gp1PFbDoLEA/2ODSsBEjkpjwPtIbsbY0O3nw+mzEuvdAM8PZ4rqBvlgbOUrJRCEUkpJeUcXV/5p807f3J76205Z9qhR/cKTj7oBj6rZN4f8EmWJ6O/iODZ74lEcejAkIbbsfUvn+nMGBE4I1KH2fEtKQTW3rwj2ErgOykdNi7G8CCyMQCvTGR2RqAI8z4IFAq6uiRkG+A5pyzLh+TglA7we9K90v8wT5QDH17ZeFmYiK0kbcYpuV+mf0T0/uIy/y4HALbhiP67L7sNOcyXbWzGrY/NssKfYwoQlaHodJp7GdCR3yNCC8lmZcPbB9s7PlCxW6SEvgt8DArlruMDXOLyvaKLYRhU8AvzKXxiR1cbci1MuEADG0FpxNfOoHRQNm3EVDN+6KacFOESsk3tozv+nqlP5AX7EeqGYlNCnykloS75QLiigBsHBsZn+AF4iOmAsAvqULcXnmxZMj5se3hiMJQi9wlwjiOTFO4QUfgfz65PKYOuqf7k1e00K0MnlSzhr342bucLF0SSywGTBzZKvEQgGzgEH7t545kq4OJRQJyQK+cs34cBfgCwHo+Ox3k/1O08gCWkgYFqYkIdAW7oPHLHrgRbAzZZ8aWNmVzDRpBTUu7y5pyIhb3LVZDhwuL5wkaZ+wzYERaRV73AHK9bp+V2WAR/6MQmnAfIWjft5q/77qqNWCjToAE5YIu+Ry8H9kx09oTtQf9goH8M2o4r97uzQKjwemDTHR/aWUzY9pFT96+xZO4FGUIF+RK6N/xCXFZyXTO89cBkcGWTxrHqGEudbtHI4Uv3BzhKCvkaErIwIc85dd4PbDPhC2UcNI6ZGBllHbn9xObrzAJgLOCirZIDFzYBERl/k2BbEVkZvkYW9wm6lUFjxdftzw3ifJjc3DlMurPYuKtPfomZSmfA0XN0ugN+Wrq8Q4ddeiw1GUfXzSEmGaXzFhHQHJioT/TPwF/lTeAFvYhDAsezY+TGod5GLhBKrVUsUMWEg8hKGbzR+zayPTUK/HtmkTNPk8p44rB2lxegKzlix9bW051Jmt8jQuadm1zW7nNNYxkle106UT8gV+Ee2H3V1TGL4nIuTNhOwIn8c2CD4ycHibuEa3GP3m/Hh5af9BOLioZTj9hpOkW308QmUkohMcaKA6nZG38sAE4stn7lO9vEOBZyrDc7bY+Cz5cyCDXIeWEGz+nnJsmEDc7gmbG9ovEJbA2fzpP4aM4JvYUq/ieuJv7VhL4atpVaLdhoAmaQdW4/ryYKbM6DBLs7Y4E3R61fvxdkKqVIypTU+42M7c/PbGrhf9ZxSkVfn4s+fqz6fN/IqRhUg36wGP18a/hYBVVBpqT5nNDPpIVN/y//6VM2n3d4ZyolXBMdN6XIwGbitsj4d3hakDGjz5fXk37//ZXyIi++Rw5TZx8cTUUTGxWyzPivN6A2H7RXAedakScGFhgz5dzLmbyRMnoMSdjpi801/8nY1Yw0obNDB7xV4mbAN87nE35U5E3I9/cvuVvBr2x7lx8/PnX9YmPbjiIufNvqXcl9y22HiUyczPKGcrY67U22I5gagAU9u0QEem6yX6/I/fVJXtsTUAM6SRJ9GjIOw6CUEjyNKuMoASElOR8d+OOdfOBiPby9vaPzRWLhZlM/PXshH+hk0vPLEwufC36RweeS8P1dCzlwY+z8+Pyho64aijRz4HhCbzmHvLhbiOsG3REfHeDfizHby3wv5Inb9UqMLfjEikxSKbMmYvg0nxQBjv3Qgv8vLJKvnzs+mlkg3ShflLvevx/cV8oVeiv0AxnUddMf+Mo541NDLwcLzsahVcNmGf1kNvrE9YrfRJKms3RmQ246bTo9bRrPbECxETCRWxy/rQrZVxl23e7oZwTvCP8NLIkiJVZApYwKYgJyihByZVXi7nr9wgfu5A+PPweyLbKdnp9f9Pz8qjLMwGdh7v4bBV9fa4+T6rkwOfzAzgd++/72hYwNWOmvfz2xAXvR+Xzm+Vm//+VZhRzhTa/G5uCFDZ3Xb0/Y8EnODQ9+BvlPu3777VXjOPVF6duPH/rB5tBG3r2cn9lofEIfE/a56YChO7Y2QfvUHdtHkso4SGzCiAA9kb/OHA69chj+21+KXn/Pmi9N8/lQDN4sCp05sHC+//y8ad0qMqDPfSe/H+BJEv4ZEer/kr9dh5ypyZsf23aD34x+6ANPtklEiA56/Tbr+XXUPEenObJZKjbYJt5fvz3TfnmU12d5o2sYkiCqiKYJ+/7++zP8Tcg0Klk4Yl7EoP2nMV7vbARFPtDxRX/56xO4znJOgQ10tOnt7Q173hTwPeBX4zRgh1EVn0k54Lvo6XmWaadkGZK2hYI9xdjXjqzPj033G7FAjrDNK3QHcr5LsNkzMVab70DkQr1tZ/qVuYBjzePZlYOrG/aZplG//T7KfqEuy6FMPnt+PsPT0XVe8anCuDFORdGkJF8VH1/QcUWXs3JkDeQRjzVKK7JesVujCDzS5+eV8ql9/0JbN+4bWfagPwhBN3h8ZpyyXnbm4ztjcoPpcZx1ulwUacD/dn1eN+1HIP+BHlZ9svFs3F+fn9Da9fxy0VAkb+Zk9LmSN+2HE7ktQwOCasQ1JHXUQwubvhsbM0NOOvDphI+m/SzPA1JY0sSh2oI8i378+OiyWG/Wifl7Igc+v551eTprukyaL7NaCni9U27UXzTgQxsHbR+fH8hR4fGk39hE/fbbC3pHPsbil5dn4AbtzAn2NcNjVsDk5h/sik3D2BTMoe7rgh5v+mKMuJObnSsA65+IkHk68IuVfGi5UbZOYyH/FGX8KSvLdgp6nKH7jQ0wrKAyNV3Z5WtqWsi5uRS6VmTAjvBk/3QuOJM/nvANb3J5E3gnLk3T/HgjfeOwcCMHNPx5ROfP6Gc6Jc3kfOvI49aJvF1KVkrSgZ1lj4rG+4Hfn+UNXLfnsA4SMZGVkT1naWbuE8wLGjasyIkYihTE5qycbPgETqGjK/5Z0WFWREIvmyb8a4CukPH6GdySUhqkCNoDmx/Yeaff0XVwOp1kXu0n+07uQSMeZz7YUPcYHUod1vqOJCUEGspA/F6w65kyq5D7nO9G5ju1VW3MC3bnNPS24W8Rpt26Lx7oglfmj5OeOEwdp1HTOKmUomEYKUPX44mDbBfLMxEfy/2Qx+ed/l+fqz4/dnQxyHPS9x9/wFfViTnft9/OjAEzZZTjNJErer7gIKUxz7B9nl9OGscq69p11nFE0pAHSUF9ktBfI+cc6KTkokz7whi+Mv/dmJNVBjS366e8G/6ww9uVudHnxxXb3BnfbsTSIedV8zIxLuSUHnHBOHR5OukgX63g/Xj/1J9/fuh6+9Irbd9+n/QbskwTuZC4//j4Qv6dg6tv+u31N3gs9K09Rlbm1z7c89zYsgzdjwaLIPuti+3W/fJ8UWBTOc9WwV/FH27yD6H88cd3XckVCzF3vy1y3H1wQGtbOg5eGC9eGT9eXi/E9yOmhZ4ERvvMOzK8v79xKHLHzyjMC2zXl5cXxtwz4/pZr8Si3+ueFTFgh1HC58apyDymlHU+nRX8E2Vm7twPq/IVXzvL/joMlr0xX9/08f5OcV6siijKKWnAsIl7zoFsd/l6/caGOX5rWncOTLftKjEmXi7QikGRBvBVcF0ZDyp6abpdF3Kwy8rzqgN//pd/+Y6dfuiPf7nrxxt6+7rrim3aYfrBgdS7/vyXP/X1fkX3ljHkeCml6fe/juTKJB9sTszBc07yercMY6e9EyvOv9+/v+kLP7oy53/7/oFesjZyfGWu+tLnR0/6hh1O+FMwnh0eS0hem3MYm+U//nxTak3/+L+SSm5q+OpBPK7EpX139TqbQ8ENeiIm1ttIPM5KWcTorpFcXpHHflPGjM2esPcTeA5VdDAQJ543V8aWQhy9vp41lpOGYQR21l+YP4i13KfHQ3L4+3cxPx3Q24ZPVW330P1rUIrS5XZOOLGeH6dQmQ6Npw+dnn4oox/b9+41K/n66XnWq39wgD0BpkEyvA9Ef+cwrG4jvFXmWknf/mFQS8IHm/7410XblrQtg3BtRYQOYu7GunphzfDG/PE7cffJumxlPLGOTXeaBo3joG+/F12epcsT96dBYo738Z7xj1k/fmyUG+PZrsQ8pzD2ZmLv2+tJ47RCd6ds+sCWH1+f+uOfd3xj1duPRQ17ZSU9PU16/Tbo6XVB9pvScGjuuW/Uv/v33/DfTVJIwKaUdXkuOj03xfRD670gS+ArBxG0qeVPzczZM76GmOhvUsmjFnR3eRpln2tAYmX4r+AM5Elq4F7IXaQ6fd023dbQ7Uj6Yj9zWYv+6T8f+k//6aaVcW+h7n6rKmPWiTmLErAo9s8/PvXnH+/MnYoaPvXt2wXZZjnf2k8F3YWDO9FmHe7bgE3EWrjp48+kz+9ZjTlJGUfNlDNrjZnxdMYvxFpsxB5Ww+IfaE3CthuvoVdyyz/8w+96+RbIFDqIAZjQgA5OZ/SLvp4ohfVvytbVTcI52jFqI1bsCzlndEV1c2m6kYN9GG57Pr9cdL6cet5JKeG/dzluGgfNwzAppUGX81nW9zzPXS/jJOywws8hhYBJupBn5svOemfT7SuoThAbxfAhryuDQ92DteOJfHe5hPJAM93HIubYFz3/tun1t7v+4R+lv/7jCToJnpM2YvnwD2Vg521FL4uoL/hkJZdt6Gnt9Ld9Qb8n6GXaQ2L+2rDJDdt9EqMb41clnpuaPF6mLE3MJV5fE3n7pJFYmLDHy8sr+fmi62dlDN7EVI24Cx3MV5nGQa+RM3cKPgn/hXH9hfxQ8JfKePrF4bFpLveqhYO529fGfdGZtfL5Iu6zZuYECVuZny/WR+/Ey8ePRE4doDvg7zyjw9u16fp16I5PVmxKelRrgpeK/LvsB9M0g/OsFCEhW2HsSJG0H7sqPOeU9XwZ1Jj/f36sXZ9n9D+fgWbuFeDbmNfmoWo6HboQe99Yz72SF57JwSM6auC9b3e9kXff/CfX6ee/1mDf2si7C+Mp4a6UA0j4Qu/m7cTcVORv74l/ketLyZqxf8YfI5IW8t6IM/k9RSgPg+7HpoU5yB1jN4S1frGo9nXH3h/yeP1GHPov/BwQNcyyblKyPScV+M3QOTO/nfDXCboinwsAABAASURBVF1HBLpAj9Db8IOdHO8CetnnQ4FeDn0x73K5s0fj+VhERqeDSpnQX9YwjPpiPPxgPNw81uAQn8xdANLL6wtwI3g21vPf9fH+oYggrs748iimuoCh7LTrilO90e8//t9Xfdw/NF029CZt6PXHx6fu97sqgUN3DTmR44LxJ8AzKKPjlFLHnSTWO3uXLVLIujj2g1pgS4LfBLzv2FpS0GGawMEBvZ/FVdC5aVX8w/rwuOhfdLJKd/jZwYeawS3xil/RCWUXdJF6rXtRTDwiBG+dOf28aOpgx1EfNfFgpnWRH1WFgWXImb6gpB419YZQKIFTvkB04NQ5ZUUK18iKSD+fXQGIbz1AMoO82wLQX8WNrvP9wW9SRFBcI2jxrugvhjNfftuPAyVXVUcgran3cQsvfPzOrX9qPdSAq2jNNMxT4zniAe86A0bwTqkA8KRI6mXICUcaNAwDchwknFUbAeFASCkpIpTQgRc0dnxPXg8GNweDZEzqF2j73V8Nflz8bF4jHnCGObCq7xHUUSJ8b4okpRR0achd1flu6g7l+gN7muZh3TwQ9D4Ddhywp1kJcEQEOLA5MMYREUopgcd30cAHvPg7Dw/YiBAfBf1ThBr6s56A/q8+bs/YOcLw0fm0XgwECaEm2esOEvNuu3QeaOVuvMGjCzcF/3z3rY/h4HzwK6UUiqCkxr3xDqtgjqAuei/kSQwiBdul3h7w7hZI+UYJivTAZZ0e2v8tEYEzkmxz6w5zqaIQt1u/CTrmRVwRAfGmRrsL4QLtTKLItNJEhftyk/XsSuPZ2XxqvLj7r5LgMUVCpqDl8bHfOglk7Dj3yYl0WP8U41lITuvP5Bwp6PvoFxHw3LpM9tcNn3RLQKTTELDAd1z4zE5icbKyfiLcJiAEjtrLTqybl5CUcgYviQ0B+AAXAm0vvKhiW8PSW0Jw00vGGUI3QZ1knViXB367Mpj4bv00GHDfX8X4UG6P9wMeDnhtGKQXYEEL3QQV9eIN0x36O/b45Xu/cPpuPsNIQ4oUvYgrRSinwGcydqeULOt8mopSwpY4YYWebWEeBPxYRk1MHnkEJtF37AODuHYmhoa3vkspyuSPTBx64AnouA+i9HxS4Zcuqsj1C3dQ8fgNYx7+7mMZDGO/LMV5KWQ/tY3dlnOS+96ZWG/2MV4ihw7iY8e/ywgv2K8ri8lAZaARbZ1XZh8zk64Mn426hg5dVjYMbCPzfGazyDrBbOTDatNgm0NlKH0yMRD/xtegaD4Nm6AvCDb0Zx6M78DfHvUVHIcMN7CoQTUyDsRAl7nrNAJfxt/rz6Kfl+1svi3wUAZFkiILXtRxBMjGcdA4Ffnu/hFBe0HvO/zvSjhEok5czOkY9MXCo/UcHxHgof9YZJiMbOfzTP9M//VRhy4zxTQAB4tkuGK6+MZIscx3JmW2SecXXSR0MrB4g7xVAz3GFfQs9D4Mgwo+MwxFhm/AG0+BvglEhDI0I0JfHGxY94a3vg9sLOBP2BEzIt9PXYT6ZRv4YWLjfZpGDZ75o8Dafa8R15XS6JcpUkTAS9LO4v3AH6oCDkEG/5NxsNE1UWYmegM8V8avjQnVLzrGO8Cr30Ell7GM0Nh1XxY2Q+9mF1scwrzYKTNJG4HLvDczgB8UeEn4Cfwx9h5MSm23kckrEEgLCuJzJ6CuLNgWFqDWxwRP4zSAC34ViiRwZeQpcv+FBfjKzCqnUQPKGlm0lZKxRWOh4fGAwuHDTt5JWUzsB53OWSPy5j5po53ce7vd8YdNifhRv6rEc0Zu63cog6SkPklFj7woF8k4/Bx8DehzZoKe6WN/cd04DprZdBmGAf3XTmPFRzxpzsBbtmEoigiFuPhqaCOQk1BjQo9PQe+wYoHwRHrzT8438wMwdRGh7oO2KpuXtteCr277qvkyK3Lqk2yPMUIHp/OgGfnHqUj0cd7xxtH9tvL++JzgecdGdza/78tViX4Rh2rbseGhBbsb0ptPvlPZb4J3l5GN3cvTrNn66MwFIKE7Y53HsZwSfjL2kvHfDH77/s5iwndvGgzElnXRyEOCT2GPRjnIO3foW85GMnb/iKRsPCngUbLsVCkbcecJ9kKKCEqTc6b10VpVgpdA3wsHZI1NqE5LXGx49rYQfQAAT4aGbetiPhv05aTTpFZFLBZkmnupJFjXRWTeJ2jWXhqGbeASeA9iTb7wfdennDV2f5d8GL5j9wF/nqaTpvFCr8KBxIEvZS1siuHWEn45TbPsUzs0BeIGX5bxAGDHjg397YxnrSb4xHfaKLExpXpCrWcOfMQCa9UXi+fgIEFcAZ4C7Tsb6QsbX8OQ1dBJo/7EPMZl5v7LFxK69fsJm0/TSA6YdOJQw3XG1eB+Ro4F33TdTH5byDPOq8bRn7HrwqJS4Kr4WsKfn15GXdhICxZ6hfg2roM8YRtsxEZK0f1qIpdM5LOGfmsT+tl6jjoYmw174Dc3FqINfRkGEmzcNJl2rRWJ/ckyX47rlU2CZb2Co2klZxXkN8SjNLOIDnmDHt/9s7Hwv14/hVJlXk6XJ6XBuk7oLjSwOC/YyvRm7mJDWb+u5gd/PUpYX+h3Rq47ceMyE5czdebf43mfX/wdfevGtHcW0i3YOAj1vOwNKtOc6Gt91LopZcm4ZnKs+5iXCDpg44gEM+YjFOE7r/4w35AL/tRafch4mt3SS7iN0vMod3W4Az3fu41slw5ITEd64G2d/wSfDV1vysT9Af/OSzs2+2Rhb9lX8nyFphQSNhT3O5vSldi5Xu9yu3hOqeh6vWohd1kcy3i5nFTxpxV/W9lgMb7r7VOBbCfmQxiHzakrm1B3YutQxWcCv6rEkXMu7qZSJtqqFg5zRD/3uVwuSsA15GnIqhDVDVkXdT+m4vXVG4KzTujJOLyhZRwWe8a2MzEidK6e0/GTY4CXDV6agtzhGCrDJItufm2vE/2mMsLTs9Yt9w3C61dCz0nLkrWxCdsPTI0TnuAKPsVVFZH65qJ5H5iP5Gxb0yQD+jnUeL2yMWOfWbeNNz5WJkw3imPmTqy2nvvcR4qgP/oX148fP2S4ypih1PCzAZ3cOl7jLuSVxhoyInq/p6eLyjgqwUsCnX3D5crcyLYyvYNcluH3AuyD51AaBg3o4UTOCfpVSXutnbbg7fNjQZe2xY5eduU8aMYO1vs0FfS0aWU8hg3ZpgvPq9cy4JDtCc6X35410ce/Zfz8/KQRPu/MFyJCv66RnF3gLRNTrq74Wm+DB+NxPG5skn+xCXq7L2Be5E3DExv3tkFKSSnn3sVfVzZZE4giQq/fXnVf7g+fXm9CYb0sy6pMnzO+bX1+cpDumLHNfB/LrHlizCDnr+Rv45zGEzFLPf4zclAYMcj8zeQFyy9ZphDsKKeMbjZisqKnFd/fFRHEadUXG8A3xxz5DjDqD+o3VXxDCjXiZkOP2yr67rLhI0LmcyLfPLGZWFgr2MZuc1zM3lyEL8OUUrDTGR4G1doo6tcwFJ3mi2bgrLOdubJl3dg8vDOu3Jk31j3JLluPrIMxz/1bO8BxgCMo0rdvv3HHuD95lZmAvxkejDviASdPmChjGdnUftHT80URSRu5yD6Z0qCILNuwlIG7+a0PXUnI63nfJvPonCLiYZxGTfB/Y771yaH5F7mqNXuu1NVHgFhH9ul1uWlEX3IupXR9cZfQ8c9Yc6eGR9EbKao66/BoGNNdOESpyD9NRZfzBf2d0MuOTy3ExCLH15XDrYiQdeoSYfwNndUuy4q8p/MZ/OrXlc3nBT+2rqyH2hmHA+RolA70d18pSZnx83b7gt4VHqmA/0Y/xMXPlu6X9vnzZaZn7SUY/9VlAx473K4b9bn3d7yZ9sLY+Pb2pu9v79TTzGdmnFTntqGehpxrjx/n3oNkbp8gxQMScqfzeca2J0UK7IyOGBM+P27y5rXLTo5NMSk0kGPv4Fu04Gs3aHsfSNSL+dT9dvS8fb9Bk2URw5ikJOeiCI9xwhfsiw++hGz2i9p2uK2sWSxfaMY/PF40Yld9bHjgsB0u5yf8Z9ZC/KM+8PsTfGEzvhv67/mXZx+MLNiu/Rug4cQB0kXeBwjPP2KT/wrL//H/8Lsup6wdvAluEnSncdY4Fvjadae+UdcUihAlKE1i7BPwDR+L1Mjj0siB68tLEdM97H4oZcB6LkxK6Fj24RAyoEcOdcSz+8owNaPjK/a69X2JalegffF8jPWe9d5qU07ohI6RE/K86Ln/8FDWt99eYYc27AHVx8dsuqBvRX/o9WHbwHuXh2ePHRvjTJWADPjY9YMD3xW6I/GzkGPsbxOCeb2UMzIi6/kc+E9BbiGflGPs97c/N739Abb6rB9/HlCCL5QxYt/z+STH5MzYMRPjJ3LPCf07Bz3MNQAf8KF+b/BtPmGNioDbWWM54StZJ+bS8ynJ7aCXaI1eQlKoQCMzVtxJjO+ME1fyioitsR+aThKHk14LCPuS6hhzThzajcRC0TcOraq5AJX3oxYO4u6U9Y4eGT8cS+uxaWct88H8el1n/U//j3/Wnf1Kc58CbwJUSHFn3Biwv2WcxotSFGoldX/Yed4oB3osyDTp9fWJ96b3jx9yfykkeGkc8Fb2vVZ8MqcBXz5pJub925vTnDWhz/vyiQ99UK7oeaKMUu//8LuRPDxOh67kJPnC98ZxAE9SHqqenk7kpbve3997DhkGPS7ylmNvYV0Ec+qFL9uzjFkph2yHiKacMi0Cx6d+vL+RTw9dmDNenp41lll3/MlziQnfmvoY7L6PYmILfjdjo2Dc+Pi463bd4WVAP1lPL1mn86QRWb3sOyr+VemFrs3ry/OZ9ln5Jz9S0B95vxZVYlXosbZNgT1C8IkP2Kfv5HWZ624TcYGQ7wBGXJYzp6SUkTUeZbbOT0Lv4Z5ASfGzTSFgxVWgL33/Y1X//7qJjY8fOweyG3lgJy9WbDRhd9sJcPRn2Z0LKwHh+egV3j320IoeDs1z9AI7neVWC/VBMcRPZZCbG7Lt24A9EzoP7LHr4+NQzy2I53tibjgyhk/Mi4zP+SjxMKFfJABhULIsTy/oT1yNO+wpaI7A1yE7Y8uZmHx+zjpf0FGSku3g7kNStW7/TVMg4XlhjnbjcLsyfzGs+8/ThCzRZTNUL53fqvmEwvF9/xLegMEjQpm7/dY2SgmbghcEItDYN2DuKC7gIuK/wtnwB8tBa/9EBHH/qpGYuq137Dqitzt7fV/yHqJ9uwMieGO82ZmHBX6U0FfiXkqhOSCd5D2Olbmg/aoBT4Ogrr/HsTFQfrLOW/C9CZlPyGaZck7s5WwSHRqyPPo0LV7HgXNnHLBs41RURnhkb+z/+h82/fHHIeWDOAmN4ywR25XDe9tZSooYFNwHbJESNSEhsnbWm3uXJWkYCvw3VXj2PGpj3fiTnPqFHfqdvslI+ouUc9A3cc8K6sDQv323ray/hTxMaHfdgJ52KSLgSH+7Koo96oHYf6sDpr886ptySpQmk6qmAAAQAElEQVSs4J8b3O7Sn4NvFygE7WbyV5t4iKA2EkJWGDlU0Y4L4G6W4V0iAkTqdfp5Ge44Kn1ECYrAwx2eOwhdAkeI4KFXuF0d7mCg6I5AUwIm5QTu9BNKPNMgPe4kW/1US0qJOvitj7bQ4zKuBz8HPDQmrJt2eDMdFxut8lWRz7A5Zww0qOMDhetoUoqsnJIUQuetP0fw4iIJFDJcRFYmWeQ0UBvASgb5WwneQ1IoJ/PbmMg03tQv0085o/Md5947zxGhzo/vlEdv0SZFetwbDPxSr2U5PJG1saSO233MH2C9n3xFKGX8Az54lK+Ug2Cx/OB1xc/SuiTU1UfFQDJxeeCtJOgHhPGklDt0RKCTnx0e3STq3Ec/L/O8ETyHJ1b25waNXhp6qTKuiPTzOTrvB7L9FA38QlcgaxJi0Dl4kSAjX66LCOAO6gIYy5a4Z2U2kwR4g4ngoeFP0zwrZfhvTVSLrl0WKamQuJIRQsu/Veg4Cz3+WReZfqKD683jL31b57+KuCLoQxmYTaXI1CSllN0VPkEOHxFBXVL8pBfBe4irfylDK1H3oFMffs0GuZmNFDI/BRv53YgbDw28UpIiCXXLk/aFSdJOv0pM1AZtBf9E/wwYz8E9rD/Bm+h3aCcRRoTaL3hg+iPdE7QLi4IhDwqexWW4lJIS7wFsUCf4cF1E8OYiRQTFcC4hXxXFub/fcg554FUgDcYxTWqUE5NhaPMRYso6iaDlZwEanneaWscvBbI0inoxHpcDHdzZuFrZmThI9NYHKATb6oMImxKAgKvi71svQ8oa2bDyYGH4nX7GJa6KP1tG2yJjC+Pqz/TxHZBOv+IoEcFrAueuHf+uTGAtx84mBewqIvX2gYHHzwd68aDpjQLTS7Qn9DCh+4Kfbmx+G+8AXRfrzrx4Qer61n1BGoDNOcMHMjHQHvACISZDzpNNKbIC3II/9zfeA9rVebpK2XZWAJfk9getLOMUl+siHvrGANQIv5Gsx8ZbSpIHbt/N98hAHRHUBQ1VmfaCfqlS8IyroiP1suOHB3wMbB64f9DFNjAP4sJNlFh02kYJAOYxcp8Nn48ImcfMvSFPpq/5iwgmnLbtAWzFl5pwNZjmg84qsH43eMIxPJnzpmNFoB27NfTXhGIAai4gTTkrp7Hj2rFLTkOfzD7i86B+00o9qNWa+vXIL8ZjXR06n0eVYcZO0WF8UJaSFPDgUvG1g6Be2AzcUVIppjFCvSnnpIdeM3rNytCHTcGeUha5tTHWOD9m2kMSNKpEZ/Rcoamui4quPRHOudAoRWQm5Cw0p0L7rpWNNvM/s1D1pm2GbkZ228T0QkkBelxOY5mU7Tu8J2RIScrY0QANPeeUNTABsw3tsxsy7dA3D2YsAW/b5ozCgho2QxoTeUGjlCKXRt29Lzp3/bqA1gaf9QABC9ohTwr6OM4schlGgU3OAd1XiImVCeXDljTxac1YQuZhwDeHZH0kbYxjngwOyDyOVScm963ZvsLGFOaqFZ4adI3BPCYU0iA8TiPyDr3cblcWIJ8SnJlUY8O00qFhkA1ednJMGYuck8QVwIlyPs8ayFGeILsf4PrbFdi7wkelusF70LTjV0leTJAmsPMhb/YdVZpZWM4nT3KPLpcX9g27NPiw3Ikvx61LApUXFmMp0C8qZWQ82mVdHuSvAMD+vMD7wiZ6BUlEyPZN2DkiyX1GDr0StpBC4zjBw6SIwLcEb+jzdNHT5bnL8Pb20etqBRqYmU0T08/4kOPKNtqJB9+FxDs68x1W5PaRPDNNozI+thN7CRwRIViRr4R8/i3liQ2ccZJquwO7s/lxYVF6F2IoAEQUpRTEwQk97ZrGAu+zMr6d8QPbOCIhg/Uo3a8HC92d/gc6qjL/kjHZPjxFyHoZSyZGilJkuBcyHzrg82BcML1SRnol8aodgxV0b54PngN688m+UDQQqzMLzobtrIMrG/MVosY7lATfhU0HFkHkrKNuOtoqwc75fII++aM1eKziBl8D9ya0oZQTPDV5YXZlkxq2yZsL/Eoji7QRpaU0ULd1fVUcOJKUUgJ9llh0GZPL48Bg0Z1NU/cJGSb9xH1Drxv9gn4N+od8RYQsj/my7E9/9+dbrbDn5xf6oB/843I5KWdw0ifo3OjUiEv7Us4PXjZ0m+DN+oowlOQf/LA+V4x9xW7muZQqL9odk+7jTeOdcWglpxzkp2Y5e/fQykLOMO4nZHLJOXV57mzuSKN8ZvPj+7VvJOKu6DqQMfoP/oxT08TmyY+3q74+N/k33X/8eGehfQdGyvju0P0sYcMzts4q+E0hBg7Gop1NtoF8NpSiidhCe+C3xg8Ngx6FfFHwg5nFvHVScSj3RRVd/oWxckP+w7mNQ6plCR1sQqwsptcV5Spj3y99fTlfSc1V6Pj5+Yn4nYWqoSlZpfbD8/mskdhLVFg/tXdo8H/Rge9al7inGM5+vj8QRgT2DPA0+C5sOlcFtHNyjmqyjUwsAhj5CnDOMMQHJhr2bsSAyVUIeFOhQmQcB/gZVFBIIwYs94T/8qqZTRp6y3YRG8YeK6xHQdl4vj7XHs8behE5vTpP4wMR8AAi/8ZSo87FOl1vi/z/CO7oMyRirerzSh06TxA0TGjAPw7y8E3W1eUy63w5K6esjO9k/DUC32Lj/n7bhJmVEvyXWQM4EEk7enR9xj+mMipFkn8YIFKSYXyXhNxFhfZqYBg68Jc7hxYVH556bhw6zR3bH/j4BT5SApDYdb9Wq05TASZbTTKdaA28o15fvimCehGD1gn3DD8phxJy2Pb7visH7dAzzQ0awzDKl8fRw3w1ybwEd2Eft/keEfhVRf6t38uYgMvIE0oxkDtW+aDF+jBN2zLnjIu4nbuEnje+pQxP+75IbKQ+P590eS6q5MHlfpXnijQo4FNcdzahdnJFTuBA1kRdRGhBb7yCv4Gv6Hy+6C+//6X7aatw3PmX3t7YrOa5lAH/PMv2SClkXezI67JsqxCCT+o8LssC/oXnQ6hcZXjoKNgodL87tG8cClfsXtnIMr1SJvQxdVvY982/6TRiYGVz7AD2YGxe10beXWX7ni+TThw6JzbH9uMOrUMwooSsKSWeRWqNfg94HvKDjwOmGgc9Iz7jtdmOXVf807QK+eh0OiFnUURQwNGanFcWdrlmxqZxLOSQqz7Y5Pv8+FTPN+jCfEtJKZKM23nbfSr+NBbLNmljXnjHJnfy6dfXFVnuUgjeq4J+5tu+dLeOsOfX1fh3jYxPpiskchmnAdknTfCDON2ODV2Jy75p2js8SdH1eoPmSO5sxPeB/+74rp+ZLspzpcr8shEnraIZdD2S8ybySj/c4N6aNEQW0nVe/f4P+MsTukr47/n0rDyMcuxXeNzJERXGhkLMUt9jkvc7do9AYAW+tiqQ+fn5VROH+X6OCGSpncZK3lmw/TQW6tTrPj++BIi6HeArM55Ig1LKSjnpgMbtfgO+AZeUAPa8u7aj+6x5OurjOefc7THA3zyfNTHmvLy8MI8oyuCt6MLF/ux5yINrSejZv6W6HqtcGjRW9AlpTeS15ydwYK/T6Szrs7ZKfryqwYPICW9vfzImXrs8KzL+xiFfyhnEfCIrZ+SF9vfvP4C7q+A7GX4WxrYdXx3Im7ZNSoOGYVJKGVkz+MBOPB30XfCvTw7kHfsrm/EL66wKg44756mUs0Z4fHp6Jtc2fX3CD3768vrc6YnL+I07RQZ25ADtCXpFll9N5MIROzzpfH5SGQr63ag+BLjymLXic5/vHyplVM6jhJ32PdDF3ucGA7xndH8Q15fLE3O7WSfbgT2tioPZdkEcz7wHva+3VV8cutHUZbUcB75qv5yIW1KYpvmu/93//omcKCX6DOimUCbnL+aY56eLGv56Ylwf0DOugO4CPziwT6NUOddb5qRGeqhqDKg5Vc2nSsxl5EnoIavzF1kV+1Z0bn6kEKZCV5ZlQp5RI/ObcRjoV8Afut+qnDMaaysZPmf8tqnWqgJPKSdssjCn+kSni96+f2nlYLmkUA5hb1Hf5CtC8CFFBCVJ8l1ayWeO+ZwzvD5oD+iypBEfHTWjj28cMhd8ANaZvwS56GAOJe4iv4o19q7/+T9/csB05/mmLifKN5+CnrjGccT+J15DC/mR8xV4P6CZdTkXQQZ/yVrvAQ10jL2SQknSlVzw9sddH39K75SPDwm2NZ4yJRQAlVLo38C9qGKsBn1xeWwfABjSoAG4M2s/cZD69bnA811vfzYRakpZKuNDpghpHIsSegw4wKy6MU9emRs2Dupd9q1hmx2ZQuN00v/4P/0rNnuW/ayRO+0zA/Y0H7XHc9KQZ/m3WDOMVPJeo762Sp+DsjGGfhciayBGxHVwwBzp0Mu3C/6a9codqrpymO14SfhUhvFKPDJMwcusESH8A8yt7dh+0w4OgTQBN01FOcPvnLTvN12/Vn0x//YPaB3k9YP57/129B+MTVF0eTrp2+8nDePGGPbG2p2x7J1xSCGhF+fBiMAnDyE8eu83BXpLFN60bYsuT0Ved6cYsE/V+48v6jdFhBIlIimUJSX1A2Z0PJ8Tcs/4Q9P1M+Tf8M+ApLxpIIY/OKDeyQcNp+Rj8vChXnZ8B47U23je/FdUNGCnjA4HbFD08jJpmjLzoKZhGLveLpcLvvgCXenldezy7FsCT5LnFlfmtDd0hnvJ8p0uA/FbsE10up/9N2Ml56kKXcM5BgLJAgntkgdjbYXhhH5zGvH7WZbHsgHWPzvz1cvlrJwG2W4pknIelAFyf1B33liGoZebTPcgXzahm/GQ/SZn+IZgs3/VCnwlS0kLY8MXB67LchCru1LAL/wAKmGLM/kuoOf6nEP+l1ImJkW87xqJizNrKlxYFf1nIAx74IMRWStjCOigBzzzuxtrg9v1pnEY9NvrK/1HRQTtTSv9K7ntYJ1hXOM44MMT7Yl4W6G3yXLtjO07eA8EdhyPZUJvY/ehg7V9g3nrbBozeXTGt3e1FirA2QafzL+8lp/mU6ef7GswmZoEI5rGmVvTQ7dV7vPK2PxJovEc60B/+26cTSkljcwHR+JsYl4xMY6b1o4sni+AsOu0lCLrL3MWY9+fOLS3v7z+dlGBT49VOWds0vCd2vFGRL/f8LN1XYUQ0BrQh9DFtfMXkeFVct9SBo3jJB1PxGzW//DfNX38yIokBbjB2nWM2uSpN2Jwr12+1kAvCnfjMp6BPpbPd+s0ItDlRjngEWA+7sft5yf63d+ut74H7JxxjhT50faz0fWu6PrsvuI3GFVSsiC/yohQA4mzT0jg2kZxwMCLzJgRpZSVUpLhXBcRqnCw7Tg1ixi0KlGX8MzEPSIpKMnlZ1/A1XAC4/ei+WFgKeekv786HEqyU2wsGHeCs6LJRvHdpYHHfUIh096PHaVRuBv/wb2CICKUUoJGlnnR/88VP9usC+vBvESEIsJoxUPv29vHgvEHSkYPSSnnTtOO42J5xJVTot1wViU7PwAAEABJREFUY7+H1HVlvoVwmX5DyQRLovieoZEU+nkhu50h59TbR5LmNA3gSu6ujYEQNILFXsTlgHFJ9NnQlxczhsk5g6NQBpm++6QUKjhMtyvt1oGFbRU+0bFpG7Yn1J/v7gcZKaQdZ1pZLBkmp6QRvUzjg78hA6DHNQyC59A8FeTLMg33b7YdMhrqIDl3vlPuMO7dAKyG4WUchb4HpZQ6/+6fMrAgHyiCsQgAQQYIOJIm6JUy6MA3LUtEyPoeSQI5gQfFrMxmXEzHMHSXebHeFk+WWMzaRyvy08VkDKKC3UYSwJDNE3y4kRZPThw/1plFM64DO7jsP/kADBkapcq82Wc7bfhBZDdDJyhCXpfQWEaek3aS4cJAsv4sC4negW1dmscde1jmgk524nEjOVb830gz+nKb7WQ9RkSnwa3zkvCHcRyQrRj8Z7EU6rQjQgm7nk4Tthh7maYHX5bXfJj/DJ1hyOAZlFPCVyuD+KaD0TMCHBTDeWFr3VtHo31nKh2n+yd40c/LzwU/nSbjy+B78ORmgyXj48U6NA8bNlVIxlNKIen/wmvfP4ibDRwV/v7WNsDzTzTImOBjoEwybrugKbo9JSmlUH/O4jkh2yov2u5sCNxZUHnCchAbhinoYcR5G0g2bLeRV+/4lcvKwLqy4Wn4jZHC9huGAr/R8QcywSiDRmXysOiOzRfsvXBfGaS8AWf4mQ3dAf2knOk7IrfoH70Mw0AcTEwCZ0VKfeJhHObHPgCkHO8RUgrbqkHvoFTtxORO/tzIMwfyFGxkfy8jdoBWoAf74+2n3H42jnmamEzM0BzRcVYGbigJfQ7wdKgfuEudrmW509/+Y/cf0Jdj73a794V1hDROowb0kpPgS2pMMMTm6HLfdb8f6L/q8bzyvmpFl/YF295+lZDbxbhyyrI9XO93y+ZY8qK1TzKZAJifFR8ainU3IkdRZjLhTYqUhQxJkSgR8NLw66PfxZVz4ltMxhb8jHoc3eOjbWuejNfyHfgDTcBsWrDllYlapc56/mADZSdXOLYaecf9ICBWukrgt35dzNPomMD2gY5hR9n8wZv72K4uFRymu7LB4FibsI914/gb6Csuw9sGsMCbhNqFppWMiyfzAxpt5MOdsRjXeNg2Dx02oL+Rb1YmjF2PTD7Nu/PbQQ46iH1cCf87ZJ3fWOzc2SwANfYoGpGjjIPGMSnDUyVnFd4bK0TjfH+/sWjd8e+iaSzAjYqw/oX+jUWyLCOxthNnH2ysuKzodqLOCyrz6D//8vnpBdgdPnatqxdVlrTB2yLFrpQDWlWG/WDz8I7ehLGKfTCPtEm3K329KIW/2ifCQOCXwzDiLxM8HfjkquXa2EwI3b6alltTsBh6ZkPHmykZ3Vm/AzFq28rGkoRYiuR7Zt41oOdJIzJ74hrR1IBbySOP3NGIiUMN46TIXaZPZP/6+hIm6XF4ucx6ejqrsei1bnaPR+jXvpABSinLVyh0Os2MNQX6IV7B3W/oPGuaZrRAvdTHC17QH/S70wR9R+wD4/A3jgP28PsAzKovNq8W8pbrTUMyHLm8gozPymFXz0ut8UYJwa/YzDmB17kkoQf7x0iMb/rAH65fCzomfthIW8ml7upSoW/edmIoeFjx16/PuxzjnyxInFsW+izk4QXb3sk/KwfJE3HhP8X5jQ02+1IhZ3kBMXMQPJRBcMQHjCaCchZwfLLZdScPrfj9gnzbfkfnp58+0JS6fiWr+ImF5fl00vkyyTYx7ueXE37HggM+jXYnz9rGpWTkzQoOEITNn5/d7wzeEV8Y4SXwsUAXq/wDO96sXtHh7sCktccyMcejMknhBN1nNk6fnp9le9tfDvSzEB9lKHricO18nnUQqx/kn/v9k4XHQn1h4T7qdJGY7mgcs07ALeh7Yaxr2L5SdoK7jKO8iJ3Ql983NiAiAhaaIu3cK/iyfv/LCZwnNgMmcBWNzGuffNiqYCPrE78ZZF83T6LOm6zisn4m/GqEzh1d39H/it435jwH/t+A8ccUbUuPyQvjpe+ud0mR9Mpi+LffnhUGpFg3mVgkJPqC/otDuK/PXV9s0NyuG/5bgS3oeeF51U7ijJSUc8j+XMZRCbymOXG4P6DPcZz0eM/IMigBb/qWy3r2s/kyfs8vbXMpyfrsOqS/5bviX543RIS7YO+t5x8B6zKQOx60CvSItXsl32zAZkoSbtXLFwcZBzZKVL+8jN1OzZs93sydzuCs5I6qH9/9U9sBz7Mm/yQ6SvWfH3x//+qxNpSi0zyr+yN+MCBrgrcZ//LGyeVpYtNp1OV5JheErP878eUNf99DjvlAl7uubOx9vC/6+th09Z9JY9P1Tp3H8gkfWpZrzzN3/Ozt7U1f5DT/ppGLbS4u+6H1uDLmjxM6xxbWsf1p5LnhNJXi2LybD+YVK77TyNUpDdhvxI653z0mGq/7PhMnJ3QjhRBPvsap/O15LK6iJAUyTejE9DyPE1dQTDdlP4UiQikGaI1a7ht5NUkqmqFxITdP4PaYeOsHsKHN4ywh02zASNj2pIkDmEp++MInLNeO36/2f4o4GMqpKCHTHZ83bfe1LOfLhZxuuoveOLC4Xu/o/yrFRvwNembD7elpxF5URWM+ssh2c07cyJ139NXz5vKlPBz9T1W/fMt6egmdL1Unl1PVOFe9fDuplFAkcR9AKPxx0Rf53+OpD4ect2/Erovjwv6ukFKyD0/416SZNcZADpw5PLNueviQC6dplGU/yG0HuW5iTHL8zuh/XW+dlvUrLsf4iQP3O4d03//8zgHuZ5fL/WoVBxwfsi5dAOdTNePzM743s2E1eyxkbn3DD6/XK4cMSV9sXnt44UU+1AwOTFMKWwl//tQ4hS5P6OZ50uV51H35QJ+f8tzR+QIifBrl58ePIXLKrn/91zf94DDXvDWIeJ5867ZaOjBgzIk33fFjVzhXtGYEDbpF5jfnrJeXZ3LcN3379oSNRviYNc8XZfS7MGexjy197NuIu5XYb3IcZ+bewhB3DufEvCbwhYgsKdB5Uk6UnBQR4Bs1Y6NIku0UEbKNP96v4FyQR1L/bfBdilUNX2vMP378eMMH37ADdZYxxFXBf1Aa+XXTRNw+MR7M2LSyWV9K0UCea8SsxyzLWPCNp8sT4yj+Ng56+jmnsv3uyCZ1xD1/7MwHnR/M46/6htq+mBN8fLyj0zs2WjtP9g0Y53mh3OkvHY45YD/9Z5Mpnrcap/P4E2P60/NZz4zjT/23b4pQkxr/Ah4axlyIx8dvdQUyquNb2QS+33b86UYsrtiUwnyY6YhurEE+ybf2Oceq74igg7HZY8KNufUXcx/HkXlxuTFOfXBA4PluhLgQEB4admzc7+RQl+7b5Grnq4l86ffz+QREqGKPFEkCwffv2OnHD5nW4liFZimTTqez7EvNm8dH0L7pho8m/KLLDdkAh4t98/39Uz84MLhDX1xjGTVi34hQokgwyz3cR48rpQFfK6yhdi30G8cJX37F1hdFAA+Yx3v7qX1wJkc0JNhYszlfSYm3pOCufoXW7a6HvLMsu8DzxpjisbxxgmOfGpjvbYwjbjOMaVsG+8oHfr0xv6rkDZBrZiN+JreMyLIyF5JCDz/NGvBVcUUENKGHnp3jMnMM+9dCPrVNV+bwD/xWWtPrt2d4GzSdki5PCZ8edTqP2phHORbM00RuKuTX5+eTRuZNZ3LN5XmQD4tev81KOZQwRERWUFIWuT/B29CL6aUAP2OC57qWY5qKRG6lmzyW3lmbbexLVCZEAzwvjFcLjrmQd6wL/byC+0T+nSmRAt/GCgCYxo1xdsF2xuEDJM8RI21q9a5/9++eUeGOZ1YtHJraZ7d9IWfc5bkuKLQxH/e8WlyNuEeVPCEL+d86CPGvVx7gTPjKRv8dvU1KjFELOWBj3yIiIdOqlX2CgyDKOcs0YFfuPqPDE3lmppzI/QUf6CAJWeBy85oWe9nO4n3F1nf8gOEH/hM2GBk3RwVzgI3DlM/Pqi/mMj/e7nLeiAj5wsLcoM23kAd1MlZtsq4iN50uRTOyrYzlC7w3dwgJ99Jf/oJfjEXTNKnigJ4DLOaDuGxtBaOdEmDWrn/9x4mcXxXDVZG+ZCkAeHygq16QxHfGronxbSJ+7PcMp8CFGxUR+o2x/B//4QU/nMhPlTWsGJ8W/fhxV8cLPYEDUPgS49+951EZN/xbpy6n00TeGDXPAzE863ye1MgfXx9VLD8EqFIS+hJjw4JP2KZBXSjngBfkURDNBvI9VIgxXET/9E//WdLI2tp2rmrsC+WUVcooj58RUkSS7z/e3mk3tSphPb7Q76gJJZ+I53HMWrdVH6z5R3IO7g9I1TPzsyA+xOF15XDXsWB91YoWMBTfyF/1xDgwsHcR0NsQ7GB99claPFJSgicxR4MdCWbu5P6FA/f7Nentj43Do6rP90NS0hNj2YwvCv2+cvAMuGSd4mNujwj0vODXNwU9ek4hNhf81DmxmfFoSrl2nQsb/fjxgW4/1Dggp4safFf4/8F84408uDBGzeQWMSeVdUMfRVKro8Q43vFqwWdX7LN2uh1PFXNZof+DtgpPlfF/JxZtj00el3Z0ejplzedGkUgX+NAG7oLejCUUIdle4l7hbWP+ezC+iGssgyZ83/ng/ccKHWzIJ/KhBk8rjnCguu9/4u/o2LKBQoEOytQ0ng6VeSdOq/pcBDtGRM/TkBPLIoEIfppaq3Lcuj8Iut+ezzOPAa+hDivpdrtK+JqwF6jgb9B8Cn37bVbCV7zeLf6BfQ7TzxxWlyIu62jRjfFd2MH9bKqdPNV49/i+EPu3vk8kreQZ1xvGtEKhhZi3Lmqtcv8Aq3kNbGW98YoMIl6vsk0bNo4I4mjQ+XLCt87wWbjP3CfqsQEIdnLjgh6v7ENe4e/6ddfnzzn7jbHfeLqOuh+Kfpky6EAhK76OqxNzRQlfd2yIyzG0MibvXkMwHjTo9HxArh2Yv6UUQPEBp2l4HoNS4b+h91MvXoddmAtGSh23FOxLHNA9tDJWm28fcm/QQUxsXDSTz8ZpxL5JHj/P5FbbI5iDjuT782UCZoD/RkmKiI77znjldarlpPKRGxgbre9M/IZ+/gNeXA0/ui83Lfek97dV/7f/XmJ6qwjgKM7TB45pW7UqeJZW5n1r920hJ0j4RIQYZuFXnf+RfDRPU6ffsHPDhtzwP/0sjXvr/X/VW7fW6TQOGtmDKIxjA7loHAt2iS6fuA4PXNwLc4iRvdak4O1nwT469griJiuhM84D/MnF9vLdxbD07J8uJIhhqb/nBNpwMWL1vhF/ezaz4ooI2oInk0ND0MpstDvpu9K82Pl3JuANJxHlV18ntcrioNMERb/TKRSyEyYW2yllnh9FP6+I1J8aFnHxi/sED7AjuvQSgDmBuJi75EaAfAOUBGd+hSEkqrvOWoMLirj87IB0269iYx1M4l3ooISaRcFH/CojGpDf/bCCc4QaxjdNFzLMVpIAABAASURBVP28fj2bRicHjmBwSGlQmHH0VLFHRChhi5RCEY/i5yFnuR9V8uV7+IECKr75kJCEiKipy9h4j8hK0PEdk+gwEkD9CWhYd5GkRFGo0zAITTINUScj9eACPvUiBURLLhopGcAR/gLFwKX8bnT2gwHEtkcT2gEO9iSQIy5I3EOPiwbjzCE3Kw9ZEaGglZtA3XnM0On8gSOnpAhwwMtDr1UpS/bHRHu4hICRNhLaRhAXAsxtNCmSlCjBS21VhxUEY7nTaH2QTCkDZxowSJsYrFJOCv49aDb5iqCGgukFKkUkWG7aSba1O4uhKMDYPxKEG/gOaPZnNyUR+Bn5A3kTNZLbMkpJ9EuZOu69oWOvMt9B9VCSfO+GASBSKHzny/z4hSplvoI6mlSrOpbmRirCPHEX761J3JShbfsZrweMA3kiQhOTnVKGDmM9rB5Q0LFpua8LYAKlBnRuXMZzHJtwc1UAXBobDOLaQO4Yi4jexzidy3IWV2inXeSOxMLPMZiBG0vG15Iq+vWkHwtpmKijk/vTUYAx0I/grJTW312f0MMwDEqRKLkX28Xx3gAo+N84zhI28mC4Mcl3gW35z/9s0DzUVMZRQw65H+xpYwIgnCBAsqET85ESPBIMlufxHp0PSOMrTQE9440wnqAu0HvqeDOyFPTn+06evzOZMI7D9HfhL4PKMCqgIWOC3wRi47NvOad03cCTuAIY85Oz6TRqJPNOtVzwekXk/uz6xEJnRKemaTwrejjIh5ZFSnK5sQnievcL0VfBPymlzKS3Elem5XomH/BsX3HZ8SXzIXJDhFRKUUTIOerAkSr6naZRXjh4cEwSbth6Du7P8JkiyXQG64C+Qv4BuiXb5oHtwZmT+hUJ3SY2z3b2AmHElegFV+AptPN8ZUIBaRnPNE3KOXeeLP+B/u27OxMv+0pTQ74N36yybuzLGVvNTMoHfBMk0HvoeMd/Dw4dxzHjMw+cy3KXF9OY8uci66xuRrpUePFGh3Xi+BnKAJ2mG4uQgNtSRr7RK7Bd7MqrgsnTpJHJhGEOcMBi79dYvFVg7iyqrddkfDjswkT/xkJiwa62oSeCOaEv+u4sWHc2Msx7oz9716roNyLQS2gcBxbAE89C1ENBP9vDIe2J2YHMlRe4pE3ADsAWNXBsbFZ8fh7wVuE6sNOswgSnoiMlKfvPuOZQGQYNaSDGEdS4MI6HouDuNm+oL/Afoa67gJVapYMJuow5QCYpIqsxdlmvK7T3nz5sG5/6TzkDg+/utjE5eaf/wbN5vffNlENpyFKiSBqnoowOa2uyDrnJPJQi5UEqvU26fm26cjglxg3OoLC3/WWT4ZGI2NjRwaYK0wfOtfZJcYArKaUMnoxumwKa4jtQDqDUD2o8FPsTNJ/YuBZtbjeO67WyqdG0Oh/ZCaJBC17v1DlPBzxOgzL6zSlJ9D2A3VjMHBi64Rv2aS98btdV5jcigGva0EvvQp/HJpn71x5XwaPjKfNFmLDBcIOPK3xsxEhTw48ah1iNhVi3A7yYPaEfgc/9UsrgOtBLlfGZdoqx969Hoh5Zuv2EPhdFSDlnFkgX9EJf7Oe6BA8RoWEYsVdSpKqG7+3Y1nItTOxt48SiO0LgCW3rAExisTERkycFOGpzvwYe45rQ4yGRswp4bW8fFAxF0Ajgdw34MR4opQO/zjqzoEz48k48LMvaZRuYM0YktdpYYGxdTx+fH/hBKHq9wJPV2qGIgF6jJGBrz48Cn3Fu+PKNwyXbSuCaStKI/9lVg0CBfaqhwVh0v9+VsjQyZhnljg7v5LsVm+ckOfa9qHt5edXlfOq83+H3qx9EVgl85kcslp+eJsyGjRjPjSsiSwr4bcoQuVye5YOjWtGdRPzyhQh+d3sCxv3+/OMPLYxptHa9pDR0PgLGF3j2JkiKV3DdWdzedblcsDN5EnJnDnvOlxP5FOWDu+FXBxsQtUoRIdNaWSB7rPTd84TaAETWhIIKc5g8Fn0R318smK3Til3tlyv5sKH7xrttZnvNLFIVTSs5UWywRBQ5D8xslgkfuSOH+/r/FNrxwY14rmgJdtTgx3OGkQ3omc20wiZeylmWd8RmTZuSpNM065MN+A82f2yXRs46DpH3q3Z0bV/NecAHpWMPfZFbbMcFGQbGnso8wyJW4sxlKIMydG4cqH3hJzcW9St6PYhv85xz0kC/Yn3gzA0f2likN5CkyLLPUiWXfZUsekXHDfw7eaAeWRvz6g0/zPD1++9/la/WKrJlNjU2YnLEZi8accyKMjpeNmkjQr94GaF9QjewQ7+kTzb0Wgst+GbXQ2sStrBNKswc0F7wzd4fPUNOwb87Y0FFXycOaRvwYr7Yu+K7G2Ndq4MaeJ33RA4qQ4E/nEmt/6t1xVdX6N7Q+Q3YhI7vPCM8/J7ZdAx888qc55O8uJLUw90xnv/84lYXVcaw4vEfOo7LA19o+KY04ONBOcAbyJMU6My6Op050K8oB2QNObzJd2d+kLFLzpk+u6y3/oMHqSlBc0BnY5ngf6QHuAIZUERCiR77PYdKKSkhWW2HBs/lSmAHMRaHZg4t+kYLegrYKcMA7IDKGgX2yLWHxUZnlZwp3nVUlZw0jwV8pfO125folot0fq2a2XwTdIXOjTfnLMHbHR907hgYs4YxaSiDMvLXZUbHqwJfr+jzNI369vqk19ffuP9VEZm4f8YXkTuNbFwKvyKP4pAmc3maaT9RRngyLamA4/R0USbPFuiXUgTbagST9RH4b4OexwLjn4i7Ad1UZDnw/7nM2EhKeVCkLA9PB760EAARQoeDnHtyYo1wnPDjTdGaMo0hKfOvYvfrz3hLZjTUcV7ZrGutKueEr+xdh8u96nrfsVRQHxqISY8r9p13DjA3cIWKQjN6EPq64aMbcXWGj1mF2BqGgg6e8AfswuC7EyMJGhGhCPuGywbuv73b5Q6+qv/MIzATOQ5w4DNjzc496XQ6iQf5qugMMXmslAb/Al8RapVFlMh4yNYFVQJGyNR4PaSQEj5Y0POArzl2V+aYG/MOz3VXcu5GXnD8RiQdjE+320Zfnul+Y+7bID6zGXmCz5FxzP0XcgTVkkJC7wlGduR3/bFLG3OMwzmLnH277oy1i/xDOt44XTjMqrVq4qDDh++JucAwZOw7ynSMS8jRD2+J9xul4TspBvJEwGPo7e2GLXZCo9JvUklZnksBoIbdbmzM3jnsPZZQ3bJwMerpS5uEVRmHRuagI7mlMC4sHKwdxGvG9xZ83JumkUOny6TLy6yX10mIqFYrfrd3mikydp/+DW8l32zk5Dv6i4geLx4rvj7hE70eMFHr3vv8W19bipx1ME+xDayXA9hxLPjcqooyg9wnrojA106q8Pn09KTjOKj9+QFHQmcJ2TJVGdhPDpQP8u/ry0W23Y59ful2x+ZXYuKT8WkYieOz4/5bx61018Q4L+hWeH55fZaiyrx5LLAP2JdC0kgufHp6hdcqy2AaK3O8nTiABc3oWPjnRnyfzidQhg7ymZRkXiyDyzSN6NQyV+U0gO9Az5ZfisgS8gX8BHm4tYp/bZqx4XweRCO+8IA1XwlfCDUZnvDUy8sJ3KFMHFQOAr0Zfbt9gYP8JyngL4eUE5jwj4+PL43TpOk8a2X8X0nIJ54zcwYBux835aF1fUzAvaKfYUj44kZdg7KYrx+d/4X5n+OkkcfGaZBzQuVwzPStyz5HsjyMoSJeAr2MxOq///f/qJU1QaXzwThgHc1T0Qt2n7GND0Mdtyln3b5WYmvR7XpXxTeyecGfBtoSTnvgQ7VtxODKXOJE7sv6ei/6/i+VfBM6sFWF9sI69dgHKQ5ZnohQiKsJvFIG35kcUEYpMc+ujLlC2kJFjqQhlY7rTm7ZGLfuzM0+PxeJMXgEpjGHwLV1I/98Ep+oGhlX4uRLnis5N2zwgssq0ogPJL19/4RE0VhmfH/SK4f48xzUhUoZ+r5EoCMzGq6G18a7ZTrqoZ7POUwf2U/5/a8v+v33iboiEHAAPGjC76K9gidrYyx4+37Vf/6nm/71Xw/903/5Z31y0LOTe2BLGb0G9h/IV5bZMfrMoRXmUwZlmWBAqw7mlcJfW2TWqTs+dNCruor3QJa/qGHnozV9fWTdvwLZsp5ZT768jvh11hN+PbMe77mxVPy76uP9pu/fP7DZpoW87TzT4A1hlLHHX36/6MwBIkOKMrmo64rDtv/4H2+6314UaYBuA9eAzxzULZpKVqZDcaCgxB0DrYy3AnKaJuJgxKaPPDPg/zM5O5KUIqvanthSyJEYrD32JiVN3sMDFyj08fGB3915tOakiAC86UQuiBTKKC7nCVuW7r+OvY+PGzweKsNJA+07cWDfwZzwguaQY8Se5qehfMjrcYVSzuhv6HQEL5l367BhlQYX9+WuG+uOUooG5HlivuJ1U8VfPSb6rzpk7Dygl1Im8GSt6FpcE3tM5uP723dk2BXg32hrbQfzpsYhsPFud/IGY5zQyboGeabpdj3QxUq59vL5XuXfGv76wrZrUiXmPM5Mc+q4Ur4LAvLV5ePrdJ6F+ihBEbo49Mcf/oG9DzmnvjNnWdlraLWgvyb/MoBzvGOh4Y/jOOn5adQ4XERKgK8DuFX+YUWmYvhg0eu3k377y1l/+etFzy9FKUGHcWZZmr4YTx9zg1BDtoP6iKREUUgD+kzYtJJLaJJzdcqS9e/cO01JZ2TIeRAfnZ+yZvzVMo9j0kh7pITrFfAXHceA+AN+RlUN8msjJ4j6UEoZu6zwtMtrrB19BzIWcmet0gk5E3a8r4tu8M7SQZFT7+f2r88N/VelCGUzT5/PH59+kvNJKuBg7JpZH5klR8C+A6Sq5f5Yp/S+NLajMk4f8HWoAVhNoDb444XxiuRCr6oDX73f7/r4+gTHqkqs1fXQlCadxwt0s0S/nf2ojRgcp1ED862UR1mOGq3jqMA0J0+4zTEoBz4DDyPyPT+d8Z+qWg/yxE6Mr+gyJCXqmgp+PVCaGY1dhbn6OGVgKjBNw5B0kNfX9aZ1wwepHadJp5l5h+XiHTEkdC3Tz6FgbtDUlNBFygPviZIpSQardMB8GsYCzEjuEYfAdzlf+Df3hXY8no7kT8JdDZ1Z1zvzFcOoGUJaGdMW5hYrOhNXREh8duor8pjvu/dWmGusxKXHE/soUxhkF/Zp0KzyhfvAi4S4/1+6/qU5kl5L18TeBcAvEUEyM7+9q/t0z6T//xdkmkgm657I2lpqtfXgyDSQSaeq9k4ySUaE3wA9L4L57ao6Js9AuDsu674WFgCSqQQM3yFDCWQuxtjAuyFrrwMedVTQzuS+A+yQkZvpiAAw7/rH5cEurvHdQ4MBAbagsiEUbmKob710xdLZdZGooqMTGgeVcRhRDkJVoCwYQRme4DqhUN4gDNDKVojHMrwCq8FABIBMAHX+NOoB48d/V1wfNCT3/zct7u5yAGvHs7vAH3Kk91dHd/h6/A/DofcfDTlpX/1WAAAQAElEQVRnaKRgLH6OCLmDae0FuL57xEO2D9GDmm4NRTZk3whevu/u9iiAeTw8vhFPfwAN90bgwEGptBjMp2VdeXehA3xEL277k5UQuCpjKTic6+MB0EOQeL/xFf05gGCaO1/0M2s0wm+iZLmtwgh2LasfHwX2jqNtWthYYZ5zd3j0rSkiKSVggzio4sa4RnvTQTDaCCBS4p1G5HZA40EgMOwI8NEWEeJDn9pLo6vfD5xmp3R+PZZC058fw0A8jJFGAsYwDNhfUUBPpWGHCdvmNI1yIoRae3tOWQrBVyMArSQqC/7SFNQ1Uc/CcKNYYCmSEvAiQtkAxEW/0heDBbijUk4SdRFJQV/xnBLPEcr0yznLl2WDIWEXe5eR+XJ978vDQPAZxwyexNvjY994jJPByn3Nk3lzvemVL174+EkJvBUfqOgxp6TyhT8igA0t3I27IqMDfXCTxz7KA2KALaesiNCfF4/GP46WZ3rAontFn5UoapkMTLAe8huW8dBFlS9I0r/FtWMfIzo7scA1jgM4vhtHhmbLLhToaZPHd5gAMN1+p8nd9eddXOAJbqbFuBeC7Z0k32MDsbqOZqU0dJ4PEoFGohCRePfIjLyKhmF88AczBzK6MTuvBHaTOMDjiAxEmxQ2E24hX64ah1ETyYLfD3hcmSx3bNHvpmscaWfCmshoJu7RcWOL64qf0QseGsZtPnnrnwbfi9tJZhvMlJxkO5imARvMlFG+DvoZH12oy/AxfMmuMWke2B44gOMNw5TMs+QJyGNzSgqKeZ+g0bSubKIsbCKb94UF4Ar+jclL6Htgs2YYBmBuWoFpnfldCkVErzffrjetqFSQR6m0edI/er/KxJiyNE5FA/YPCUo5yXIah7HzGRGMa9jCI56afqrkqxKkGvICGOOyHj6bGTdpKAPvGd2KAgwUuDE5r2wuUMOQMIgHbDLOhuAasBp3w0/J7UG/hJwqfG70bzqxuT872abfhm7dzfqyjLwYyAnZwmzi7nrDG4bceUp03o9DoFHj6yEjKZFUOCG1PqzrBdnnnPTAE/Au5vCkTDI2lAmaQuq20h70E2tHcKQEbhpo1Y2NRv8/YeIqJFLDMGDfWZGooE9D9mJurvCec+jylEiAB9or8KWUEzoZNc2zUqTO/0rCuhOXc85K8BLRlMlOTPeKrZMlMl6Mhw4205Oi96ud14O+mVJ6nbgQH3Jo9JJ26DgouytpK+DoNA9FrvOGQq3GF8iyQFtRRAZW5n3sxX5VsJuNTQlvGOzI5WBMCvf3AiWQV9UBDyklaK2CAG1sjG0cWgzISJYJ1RGSdWKevBA4cWgnklIsUQcbL/flKl8VXTvOGN44DrKsbReI2KB7KUPmjg0xj95uh3bHHjpEqhpYFMzEwQsHaLYtgdcbjaeTk+XGBsSixoL5ykajZTAMJ23MUZZJ0DeCLxPigdz9Zhw3NkcD/UQSc9yG/u7wbt/bZdtzP0iQSJAzsi7EtlwGqQ2qe4ZHHrHxiTg1E69SFJnHRp1VZFr8LK6Q/0m/SZlJyN13ITageuJPheeDxfYNGip2PWrufjRo6ov2JrB12UXiCRzNA6n158B3LWf3Kjnp6flMXyG7pIL80hfiBxWCVzZ24F2UG/PA9Xolh9nUL2L+snxqIqH3InKaR+gOiY/Q/ekyaKau4qde7L9z8LQS/3IOmTZx3ZkTXLxJvwB/YX5I2KLC9nV0fk2+DxMOdG1ZrST9h/UGGSv2uRNLD+zIvAFSJxafp/OkUgr6afCwUh0q2H+GZ174WAK+NWxgZxHN4hr7HqcJWQyPcYZLXUDsTJwq5CErcW/Dxk1LZVPGcdAxBkjyJsPpnGUdm0/zdWfevLPhJGJ9BDRkoadJkUKN1dIKL+9sRHoDxYfUdzYtUFmnwT6Qc8Z+DmKQNxQ+jKaXmVgyMj/uzI3dR0JqDIyIHmN41ON68Nm//UX7NE6PJr5DwXdirJSRjcudxav1PbNhbj+a8amRxWMZ3CfkNqFf+8TGJvqjoAyQ7vuhRDw4neYOb8NuPz9uWpCBY9e63nW93cAHMe7PJuvKTuDAnHUCj+N3ReaELzYqZuxnwm9vwMo9LolNxg8OzW2HtVbkVIhfGZkO2qEF9vALacU+NhJty2gcB2x0lPVnGn7L6TSfdZrOwMfG2TgSmzML+pqYtyXooy6we8vXuUtl80hfVyFWT9PU8e8crHnOusHX7XYF3h2dNXgUd2Ff2Bgx0b4u7GAaZz0/f4O/C9CQm3buXx9iiKBj8qZ335gYkcEs20rA+wQvMzFhRIeWsyAz52Cz1zicC8hVX8CE3dw6Pa6wbCJC379/oxMD/aFEoFPoasRqVNL1l7BP83Uchz4+P/XxcQfHoRubIqK/2xd0ucNUKPqYifjz/fsZ+R+yzh03Tafl1+c0CR01aFrx673rVF8yPp0Hjd7wDXV6b2zc26ctC7HpKf+2FHJKufVxhreRfzR8yAw3bKZhkxm9WB6R3C+pDAUdHDqdZkWE3t7e5Ms2IIFMUoX3hTnXekkpi1RIGz6+sNlUKwL66teMiCG+z9jORCwPJf3bK+hTscuvIayL1i9+NmR3l2PSMI6KCIoUyFlc4cJXBF88W26EavzmsTkj4D6akprpZRP/Tsk5AZMCn5fLhV7qV+MpJWhL+BrPHiPsR8p9/B1/vPsAy++MWIi9KzlJbQ9bdP/X11+08MEHFNz5mDWBv79iq97o8zzSmuVEBz7G+/CNSSllVWT40FPWaX5CHjsbVlUrm5gTcpynUebtTtx5QAm9vn32cQJHgE/OgWKg7lAkkWOdwST0tOkg5oiBxmN7nImNBTvYiQf+beWPz1f08KG/v/5dr69v8E9n4OIx6vkIcefl5Swf2I/DAKiq+/IhH6ZENNkHzswnJ+bZHV+/IytvIK/klsbpmOIN2h18l8tZCX8ESafPtmg1CNsVfi34EIelD/s5yXfT27pgxdiELB70VerMj/WyEkddbAe0KhkocvmH3KvoDs7SUd+XG3H2o/+2qWFHBG0Ctu9B36qDnM6/eXXva5OFOJqYw4i58Hkm9kS4r/rlx9oO/HbTSKye+nwQPJdehqEAG+rICarn6RXd4J+r1zrIzOudCODxGZDxNA2dh43Y77VvIHX7rOfuGfzfvz+DtynwLxfbk+fgzBws/DySiAMhtUqRPLag85wyYwL7OGlGrzs0JDqP+JxhZPzN+mzga7ZL223TnxfhjPi0qFHvAmAFaNzB92kcdEI2w1DkWBTknYkS0GP7SNzdd2Vet69PzC85506j4Z1OJ8bPSgCLCHd9lK9H69z9FvLbaRrhUcxld/pg99jsQE4D6cSFRbbD19fXDrsgF9PkuXj1hi70RxioS+p9HZ+nU1MemhZy5/u16O31HdjR25175DwS54V9MA5d0sgHaaH7iKZxLBqhy36p2JATBYJsRwu5m+k3b3fyvJXCYPo0rcTXBZ7MW0JIJRd5ztzIsQbsIcL4hKwfArRuFg5xGvqlu4J/ttNrP2jMwJQ+mZcWcOzYV4NfcVXupmEnJviHYlwC+kx3gn7ZB3n/9OY89JzPZ/Rx6vCkpJ19iiA/9w8x+Dd1A8U++2DZhxbQ+Pb2C785pPAnNDPnzehU/UKu0GOaVvx1HCdZFm4asT/bbwQD04oFX/XXfzqrVWAhZ/tuRJBPDJqmQYV1pvm2Hbk8bCyQ2cY8skLnCh0b9pEZM3JA8smBk/PDAF1Dn1d0LPrv6nkxsWInV7xed03jpY8rRcrYTUohUCs8svHFxyZb8KcGYdab10l+jtSUsogtCxv8uz44xKvQfyNvulv/sINbdfgZIA++MzROWtH1NNn+T/r7339xyPmh178vyCAhx5Nsn8nqhwbP7Ts5faRFCf9qXW8VzVWZFsvXpYIME5FlZPuoxB7zhRo0Dsz5GuEmKLviN4zWaJtk2jbs8nS6gH/WREwDAbYv/fHjRT9+nPXjr40Cw/6LPaxZAQQc6eH7O/ed96bbddHf//aOvHnGt9yv9Zwl6Sc+tiCfz48qzF7mERLkshKf7tj5CO6Bg+CNeLgQMxtri9bn4t2goCkplLGnovhtx7Ho6XuF96z/x/+c0UnTwXpzQ86dPgV2gJ443P77338C45CvCNffFRHwPPf1km1zgY5PfOqTQ/sdtJalwBkMqgxdnQ/tSWL+ahyCTuMTa51T13WEe0WHd2cel1+x8mHIcsyynRUrhn4NW7z3OXSDvrXL/scfT/rxx7Mig5i4ImQn+JvwGxBCweNjXUdkuX7i0C5C8FXVsIPBcURUSMgpa4eJjTwupwkaRsac5B9I+GA9Ynqcdzw9PfU8fMFgPA9P06Sny5MiQoLOZ/KCcZw7nWE7hICx21VC7pvUbSLIZ3bdrxX971pZd0hJHt/IT63LnbnWen96yRy4ZjXR/JULtCrw1Ydd0MIUo2B4hOQxjboT66kTeY3XPV5j0KJEnHI5dtsAeFmbppSRh23Q8ENXDnN31kK2hxl5nc/42TQo55DhB3iMYyH32ziMtE/ZfiyjhbzAuurxQyFf/nZ/69Ix17jtd2vPhXZyCGli7WK4EfT2BxzTVGgryl9xLZHLCdsy742vBD0dPn2hnE/Flg8ZREOGnsdDA5JY3U3Bt3Hc2X/wvsSNtdeVdeGvXx8PXTHQNmHfukPby7dn/PkHsWNDPpXRRtF4NqSk1lq3l8YpouEOw0R8mJVg9oI92CZsc54vLuTZ1sWdfcGGjSzYjudd++swZsZIPXdMvjd5HfMJbZDUZTMjC8CC8wDnvfe1nxT2X8Qc7zb748zeyYIvGY+p/F068XwZHrf+aUgGgNhEdHuOCF5bb7MexXsoqcK65RisBT7eF+YM5gliU85ZE7aPG6nkER6Sos8LSf+4msEAo8qybU28m6omyy8gPJSU02NMbVX/5f/7qv/L//FTH2/on30i8z5yD7oEQwGhhn4riPmAWyrMSTTJl/sI3lbi9EZsNJ7DTNA4jQPxp3S6eYUu9bXbga/V3sfQBY2SSYId+XKT4Ri29dsa/JgZ8CR3+F2Ch4hQiiR3jA4hUGjryA6ShYMFspG5yBc4e18/M9b17nOwmtvp6+dKNPWhrnGCW40Hv28kMr0QQPyec0KYGaFkZRRkwdiRU64IKWCs9bEeL9E3l94PPpTAneC6IVXjfJQK7QdJ/MG4Cg+Pd9MICb2t0t9jI8IcqCGtgwDjRXzlubqjWx7N0KBejMt4xRUR8rvLMI7y5bG/+T++ZNHA5bZIAd1JxlO7jEzX77IrpSxfgOX5YcR0k8tOogdZbqYEtETvk5OUgZuQQUSSJFlOTQHfX8/wwoeWx2dnwjgoO4CDKtPMIEZIybAgwPBo+ncf4zcvO3LyvVEREehAf17G01C2S4Vvv9MF8K0XgSVneGsiAd/ZaN4JDju01o67AtM6XAnyO5MauRFtjAopM7HaRt3+u8ChMvCSS0qKCBbBwLRtITNPCjuOwiP2+4LavwAAEABJREFUAE54Xli01G7TDdgV+R6dNstlZ5y4AKOSA9gyit4vl6wRPSca+VDXOu19HPLMOcND7jREhBoOLwInZFEv6uEhuc/jOSLkf5lxZbBNJ/pFL5HU24xLXO7jQqUaQjVs8h9agEDnnkgyAe5sFMOiED3lwVuE+4igUWX51lbVPJJ68+Q6B/cdIQXETix8ShlAFfQScgOO9UL7gU1vxoNMRQ8pKSKrIBsI49OUgGEEEYEMwWtkMhzLWY922rz5ad1YFyknEqRJA4cKB7rZkefK4uLO5LyCzzRGBPBFqfBxKHf9BPescRj7vcL4QtK1MBke0Go7qdxzSj2AljJKgQ/Cj+VoWQBRvkzmhm1bhojoUY3+dupWksKVxP/6uciLwJXkdcOOFvCsBO2dBNfvFbjm3Yu1A3n5tbDAGIdBEZL1GUIuvI/Yktvcp8LzxkLN8XDAzq3rTJxznxQS5Hf6k18g1pODDwQ81n0jEnIRtoxssI9QdN+6M2nv0HFngr1e7yRuR5edxx3w5TvgZNoYpgO5G7ZY7DR4z3lg8pnRb8J+mlZ4No+WVYqMfgvwhB8csqylBB0hy2tBZuRasp4tz0JSZH6Mc0NeDf/IqWgok6bxpCBRSpFkHhsIXHb8MSIpeyyLU8Smkfs4FZVBGlhMpCTFl1x26M85A5MxedCBXAVNhkue3uns+nK/lOU20+Fxm32nonYWJdbHjo2bj51YVLEhGUAE/B5K8O4E6enprMt5tsqpC708n3X2O8TvML5gJytxbMeGG7AtuysHc4LXyiLOdcYDu4w7K+MHluOCLazYP+jksqOrHXogWAoYRjemYSSBE4d9O+2eu2w/5sWyN96NDXnTUJGD4brY7hd4WmlrwKnwtmDDORellJWRJSLUMBaN46CQeE7yT7UNY9PpkjVO6jxb/nNPhBsyz4wtyGNQyhk5wTCjx2HQhM7KIHQWGoGbcqL9oDW6Tu73yuLyIKmtzAtS+7IN+WoNPR7Y7kJ5JMYTSWNOWebFPEUwBorMu2Wc4ME1Hp6SwFEfv1GBoFNvC2VilhfGGzqqe2iBhjuL2soBSNAnp6QI+mWKn6GDGu3I6kAXlluifsHHvKC8k2BubI42FrTBZr75fXqe9PQ06/nbWZfLSb8v//SkS7FcppGDkgu4BJ8NOlYS+J2yUZeRae6+V9Eh5EB3UBo6EbIMpdQooZwTNph5HugvkWZRQge8QboCnprjI/T6XVwjMejKoqLWHVke6GnADkdonjRxMDbYv+BfbCrYthL8lqGokMRn4G3Eg/u1obuqHTmKg45hlGYWYS8vTxrQvSIDd4TWAX6kgF7T4vlrJzZ9fnyoECOfn5+Vc9Yd+nb8s9ZDO5OZYQzYzNw3oQqwh14GaJv7JmVijtp1YMdNwXPVgv8cyKtg0yM8TlPWCD/u78WHsJWZxeY4TdBGwYZtS/uxEt9vcvuK/0lJiqbnl0llrDzvyMXvg759n+Q/wTfNATS3hVLKFH3RQp18JRXkYDsV9DluDKUwxv022W5W5hb/VPUN+7MdOm7e2MS6c4Bx4wDjziFIk6+MntrX2EMneLpcZp3Y3BnKyDw4UUbkOKiAQ+AT10ocvXEIbZmc2cibxqKAr9oONcgMhQZkP44TMR65Ewvvt6rrx67FuPFHMSc4dldsKCehx2Az4wV7OVHOjNu+bDbpxljrz/K3LBsGNyHrby/f5OLnCkzjHdGPiIfuk3LWX//yHfpT173j2rK0bs/DMCrCMjuQ2SJAUh/YlTcutr7R5nmuIZ1g02HHRydgT9Ms0yAF/S3FUERommd0FdqJnSs+/ViAVjZGTnrp/jrjl2d84UkXNlCfn5/ANcoQduzydvvQlU0nXEK2owuHIuM4IIuTJnCe0Yl/8ODyNAFjpk8CX9WJQ8BpGuFh7eMP7DbhYy/fnsE9KacMfU05F2VKrVVlEDoedSGGWE4r88ndtsGG3PVzU0OWJbIci+7kP+JyP/vO+TIqM38+P52AMVMmnS9FqRx6ehl0eS56/jZBX2bePqBrVyRpnBtyoB4/O50SdAMnS974mNnwnznUShiC9eBDts+PTSu2sjGvTH0D9AIfkv3HPM+nLP80vkvBl8q466Xjzzo/QQ+HnubDP+n/+nrDDxeZh4iA/4FcI7p9+YeUbM/e1Hpi/n2Up972zqaXy+fHlU3bKzZ5SPjwgO0U/CECWNwb856JG4ZJ5/OTUgxKqch9rA9Cjz4/PhnblBjTWpVCxB1s4uUkx7DTecSeoGkJ+c9lX8FdmdPH8Qk4px77JvRchkMTsWsiVjnONQwogOXnyXFH6I8yMrdenjI6LvBKfEDv9iG6SkrC7YgrB+0nffuOLTJ2clxjo2Egfq7kVJVOEUnPTy/gnxT4lf8k8hO2O+ELB/E256yci0zDQpz0hpJ/OMOxPCI02Nig0f6+YEu/f5O64k8N4huy+OSAwjpv5B6tFh346B1bvLGpehBrbHffvp2wr6nb1zQ35WHXunEQ441P51ISsSrD66iUB9Uq/fr1i8OaDzbOKX/70If/VDi43jgoPcCfUgBjZUOHfvRdOAAcxqzvbKr+8f1Fds59Db39vOv9bcUem1by0EY8uN8W/GPThE7++MuL/vjjhflRYr+F+gN7u+uf//mf9fr2Ezm3Tg8kyjg9v7+/vaPvR33DflprQhT0reBYdYP/hfVAfG06fX6sspw+P1dwHOhtxtYuen7+hiwSEmjaus6E723YTFVGN6Z3w6YasvUcXpGL0H8E/kkuGRHoqMDHxH3kPgD7hC896aXPuYWYdsj6zKlIiu7ztpVUqryv4pJLk/0yE3tKzsiuSfRt8PYCnGmc4e1gM/mq6/UKr1U/ODC4PF0kqB/xqYECORrGQaPt69h1MHdHJLne+xw31h2GaXvauw4TOs+UQYIvvvqc3ZhfTsSUYciyzD0/ZeKLATVycil3ndzIn29X/Jr+z+Tb//TffNdf//pdT9i47c7zrGn59u0Fmbwop1HtwJ/I68z3MAp8mz7eP/WLzUHrwH5/Pp+UiZMzueWJw9kzsXaakDNz7EQZ/Yy/nc6TnoilxmUaV/IE++lpPpkVVYxiXa/y/LDhb7aTMoScv1z6b8WdkXuWY3DkTSmvEBSItOnpfFJSCDPXb5q+fXvS88sFXk7cZ02n0DgH96TCIed+3NHRm94/3vTx8Usfn7+AmWQZ2h+GMiqQYyRQ1EOWj+35drvqFxvJC2vskgfs6KSZOfp8OTOsaRgevI/El4KtXJ5G+J41g/90LkocFKzkf5/E/Tu5he1NXBEBrFGWo5Sogb0D+z+fgTloIz44xnYa7h/AOeCYduaHkfW/S2IuuLPpvWNLtsqJ+fSJ/PDbyzf6p25r37//UESSbauUofOVcyE2vOOnO+XodbVWTfOkWht9TU7i0LDq4BBpJW69vT3k4B8mOOoCbGlEz/Mp4auTvv046fuPWT9+XLSh630XtjtrYw5emIMjsiKCGLJISI5H8DSKsKeCHTiflNIXrabXfPkHbgNFzz0PDXmePMhZTVOkgqywW5gf4I2bjqOqwUPlXplnSpk0oFvPXxNG/fx0xs8HFWxtI4e+Mn/ZNs/nC/YuxjfixBO0Fllvb28f+PWmAzlciVFNq7xu8cGYacw5kau9IINZvuwL4zRpxM9TSjoh03/6p7/09wsHTBP1B/a+4+MDtvPHH1n/6T+RF34exNldpP1CrdrItQ74hBV0IngCOr4ZmjSMGd8Y8I1JpRR0uLGPsULvoo0FQykjNvii0EifrL/89axM7LLtmeaF+cy83cmZne/uBNCnZ9t1Qf4CntCQlEPKSf2lkvNb75iOpjmYswbuAr8YM4DXci9qKCGl0mleyI+9T1LyoJSyIrJeX6+6I/dKx4Oyw+DTy7NKmbuMqZJtaq/vyOOmXz9vujJHDORCzy9J53PQN4EnMIWAxtDRdW3dVX1+3mQ+S56YbyoHsTf97V8+9K//vOjX69LrmnYV4M34UmBbT88ZmMAdkyb0M45ZhCfgShaEabJiAt3P9MkJ28AnNtbCiS4pJznGOQaMrFUTsVT1LB9o/3q7yQdATUvvY7tc4N829+vnpn2VKrZw+IH5opCjZOCVkpVQQMMvK8VrqD/+8gw5O/w1EZaYv0KNeWgi7v74p5N2nv+X/7Xqb+93/XxP+sUhc4uikbzqRD5tvoZhUs5ZhrmsN/3yfF2lYRhUiOsJAxyHommawJ+6v14/d31+HLpj/0GOADm9/sY+33rbu0wxISQxMO4CnIH2Ve/EzZ25O0IK5CyuCVpMhw8Y/QNg9ruIJMeyYD8gfR2uzyfpQp6njNw4CHbbwfp7IxGp9QDS70/Ths1bpm5vKM68CTtsyNPyrthYInflXJP8pcLLwrxmOzmQQ0BvUYHn7kswd2Ot//PnT93Zq9hZ90iBH5+Q0aiUsr59+66IjP2JGHnXlTz62/OzfvxxorwoIfN9G6TESPPNHUOV4KOS1xWazuwPmT9MV94vrRymv/889Pd/ZV6KCp5FKBf6pA4CGIQT7cwLpiHlRJw6669//asiohdxBZ3O57NOJwSowIaRAvpNAEkxqZRJnnPGKcv5eWsMcuF2Izf7L//lb6A9erwa8XPbRMmjFmzdYh8g3rAiQnKRrybrr7Kv4VjfsJGZuOc1VSkSPWV9uHsv8NLvvYF27n4v2J/t1DlX0CflA1qzRnyqIZOuS+sXob08X4hrM3FIcl8jmMlH9n1RSgUeot8PYiiskxeMsn4DaiJE96Q/mBtdEnUHsfXz4643cp11y9p4t1hKopV148ze6+X8hA0Am+E7c/Wdde00jPjiTSUNigji7hO4nvWNtcc02a6i+998KhoHYTNNJWdoCw3o0H2ens/oa9JETuUfTMr4vf3kfBmUv3LRII/YicG36wc5zHu3+feP9/5se53GSS4NhUbAIOU4otvwnX1t+4bhHlYiccK23e2OPmoQRqnMcfuWGLPrhq+vnoPob5gpEvxl7KkqQ3f4Xam/O1fBbYRq+ntte+fxifkuZcZA0yeyau1Zr2+7/uf/UVquRalIMqnJt1Bt0g6gjfx4R287OQSokEvWNGWlJLqHGvByyoJFMRzTasRC+7I0lKwUBTqEjBr3g/7u5XGoHRyg6LiM7zg22itFyox1rBBXJg4n7n9+Us5KUBMRSikpp6yIIGk45IBUzX2IOhcjAxOkRQR1CaLCDb006sXle4WZZkpopkpuMoP9Tn01tQZF44EyPKFWBOyOCcs2TSmHIgGtHTDCncAXIfDypcdlmiP+8W64DdwR1FH8fBwHgkTqDKnw4wSs0qcgjGHIipR6sSP9CY/2Cp3cGCVwql9U9XuKeMgrMx5U4jIubsgNLuCt4WCuiwhlErNI1LvocbVWeaCjv0G07wfK3f9dsbFW5NNopxt0BPCPLwOg5gu3ft/pZ+V7M/rA4DyOKkGCck7cQ4m7J6tIgqAm/MbrM4l31gX5vJgAABAASURBVFXAhy4GRAr606d/HnQaho3IsgOMXGv4v+Uihf7rKxQRKgzgA04+DIqvjit0rngFviHDsdx/F/dhqFCRwvTINVJEUlD0dbm/J0zTJ4Jqtyng7obL3TKsBFgT3AjoDdlXbLBBx58FWLzKGDo+HvxuHiNCYXwhbAkIwIzghTHGsYHHcIKBvToYReFVfjeclCWP6MWVPESELBNYk/v+fn50pC1nOYkZCRSZZ9O8bhtJ8SrIF8MpIfuJS/rCIV+QIIV+Xw3hmsadhAPTVAAPz+q2dF/u2N0KTHSPkCy/it+4v+V28FwZb1hOCtGgAjkLn3QdL/2Go3Jv8JK4/+NjOIE8XI5u55s2squVRZUXBdbdQgLf0EtDWHyUoW/AR8tQ4HdTXzRFdNgZQRUCm7gqgpimQSNJrn2YLpDRHoX2YUjIMCn4JwooeltEdFj6uozXujyAZz0OJI9DYWKEmI2Ej2rkI0WEUkbQgnvaDuJTtY9aPiGkJ2Rav/oK3JkyyrS5tRDXCkkBQ+nHxMnzNE3yRGe/NG8uIALD42PbMD1SAKLJE7WLuNxmGViGpr+hE3rR8viYrwPb33qS2ZCrNE5MVEnaSQTvJEGW/Y6O3df+Y5ienKZRvb/h2wYMMcP7MGRkoM6jx6RUoD9rHIsEjebN8EDb+4hrYgEyAdD9HX9Nq+HSxCc9CjaLeGU7aV2S4llyAl/Q486GR0PW7lNy6W3q/WrXaUUHASjTXsqgxEtEyJf7b/iOEwf7q+tqjwUg9ctXMe0Hwci1leAYwJCCBOLe7dDt+n0ZtDv6TrHcSinwXPGnrY9ZsHHTJWAdCGQoI3JCsNDFh+eieU4q0Fsxsh095Bwa8HnrfCVhsawy/MKkGvo1ngkdjuOgfkFUl2tFGhWCeO/1RsAIxwb7y4AMxYbzQYLQYTHnLvi+x544FIHNPgz3gh4e4Smg5fQ8aWKxVaBJ+HHDiRwjJpI7J8UCj2XrQ6yhZIhIJIazhrEoCG5OpJ341rYp+Negb2XlYrvzwta2ZR9b2ERNqWicRkVkSGxdjpZhw89k3tlJaPCUIpSgbcOuFxafhnlhw2OCj50Ys8CXN2pcL8eqUL9SCvnfil5QBziSIqATeK7fgbdtC32bgr5Pl0kT/jlPM33pEcFGxUxdogyMDS1sRm/AE3SZnma7otiOE/1TQia0RYTO51njaJxShhfzfmcz6YCYoJ/t1L+NM00DccNlBM/IwmjWzMZ/IV6kJPAKOzu6Ta5sxonJ+8Bur2y6RgRtpotEkGCfGODiBHln8wpSum5mZGX9udg2cpYmFt6Xp0kDCxTTiTrgZFeDVpGwZ/ArGrIQC7eDhfIO/zt00Ae9HnvrcS0iy9fBXDnAbyaWWxcB8kaDf8PIukrBC58TCx3TaB+ISPBeNGA/v/mFBeUcyGCUFxd+RwLy8IY9Clv2u/EF413W9eg+uK53JRZeXZccxjgG+DcnpmmUFPyTIEv/eMCReoXkuobdqdsQ9fDuuj4Kn/Y9dSbMFe36upCFhWS/8sLVNEZKyAZU6OR0nrGFE7YwqgyDGhvdlt2InT1dLhrKxMJ+Qb6LNmwrAOvSapXt09gyIt7JPTYW0At9Vmy3Lyqh9Y5P+M+z3znI2fGHnBJ2lMWtQ2rmj8N9TEUD+FPnIWQaQQEOZAeMCh8ZRG5eiUW3u9D3wgKfBWKPJ4D7+kQEdrD1t5wT+ioy3xXdLMDynC/Ljx6AFd3lDWbA64z+XUdT/yzQfeXwYd3u0MKOEvQ2YoDhmKeJzekJWfXO8Ot7RGgiJt3vN/S+gVvgQFJ8JhbvltMNOe3YZEWn/hNNthfTZbgbG1amJZJYA+1grErwmIci50tCCLZP5wgrcD4/r8yhGzwMSoxJfLlERB97Oo3Q4zbLVVwN/R/IJeHPT0o5Q8UhzEiYqu7Itzp+s5lXydMKuAcOYb1gBiSGE/CFPOh37KFjF++LRuKy7XvFztuXEOdpIgZIIS5/9YJ9IquEH49j0cwCXv0n/Ls1YGtb53smBgivD/ouPS9r8mXadvx7pU5QHhHE+Ql+BnBVRYR25i/L5wFRmtHHiYMTYWvG+43DmR/fv6nBo5iLjEe8HcS/vnlL/LqxuLc+nHtWjJEmo0efrdvezNyHqMFn+JPm04nngI6kYczIfKQvDBMTH/CRMfQ2SoqEX60PuSGDiZi6MRddr5+MefCpfvH8ZauhQPVJ8njWpDkHeAZkVcF10szOnmX/wcHSncPG6g0IxgzjoAH4vm910w39gF7e1Blpy7mwyT7pxEF9AqYYE9iY8xOr8WFLDdnuqth+REjo5cQm78hGVs688ik8uL/HWs5Cby6vr/6NKTpAt2nvw/2qhM8X+b1hfJX4aVwTNtNgu/HV0EnFFn1Y8/HxgBMKiUGV9lAoRaIMEnIOSRVd8c3IJuvaZUTGtoFv3585xLrQ6/Gx/gZyhWkcGSdknyiFsQlqM8XPuXduvDX431kzpMjgTL0+Op+ON1Xb2tgA9TNtrdCe4XHWabZ+JmBTJeAlAhiPQ5n07eU7sDL+MxKLz9Cc6Ac2+F7JFW2DxmtZRiQF/wQtB4dFn9cPOXas+OJGvpBzsKZZJSWJzcJHCez1phsHbbavClxvbP16/6UZu5iQ98xhU84JWGKNs6kiW4vRdmQ9OHdrxM/b/VPGubJhthEbDvOOrYxjkW24ML9eziellHXloHRjzZJzVkCOYXR54xunS2H+nOUc2Xmg+5VhQO4V3Dv0VorpCPjgY3oopsWlmrho4AQvfhjIJELwc6Gc4J8Xy8Cypu3OhOF4bR5suzu5506MiAjlJK5KafB2BX+Vae0FHDmlh14iIx9ow08dj6wXoQcRU6ybx3PV9+8vCqMH4p0YcmfO6esbYvVEHJqZ+y0P622h3X0to4IdNnRzEP8NK4A7INdHyfh6ovie5cPCDsfyx2+cw2zYyuvbqwwjTCsyatjrgc/vzM8z84D1NJIHBbG30038Cw4HHs8S7KoilyunIBcO9DL2dL19akRnv/U7joNm5rEZXuS4zca7Qv2KCPj/jh6lhTxgYd7cwR8GTI+ZmGGZeE41TRHu/42WJh47X45hDdoTuAfmnsK+lXP3zCFwpE0tVvQ+KJMDYhIy3+M0yDKwbezkGWpSJ4mvQBYLc0VC0RFUSH2O2ZEJjzLTDdsegXFCRidyAH1dht11xPswFOkxXMLmC7q5vDzJJvbJ4RgkS8KY6qTbNam1SS/fTjo/HcirPHISYlSr1t/S7XvBJ6fxIv9m/IxdlPLAYd6ce4/YNuYn02jYJjnHCOym+/3K/ZCwwYjgWfjThK1e+nPDLoJWz3v28w191FqpCVXszPZ7IKvS5ZwFS2rkf4G8QqGGcEfm9At2YLpuHN58fH5qwY4TBkyzcg4NJePLZ/KPJMvo6emiAbrv6F4Qfz6fJOK7lOSSIuFHB3ZWwRGKGGhP3Bswgj6/C9Xo8e3tUzfmM+vQNuec9du3ZzGgy3CFnm5fDKO7uCGDk/67//4P5sa7dh9csCYBGXY8QLN1c1C/U7AnGGnopa8FWG9cnkZ0NiiVIs+bCTtbgeFDPeNxEf2FfwbrEcJBt8FaD034xDSOgnJkLOrvxOMFXa3yD43gWtRXZHhoRfYH86jtZ0b3Zw7lThdx8BL69mMC/4OboMOA/zX0/LCJpJSlQGGWf+I+4CNDYUxvQALwJK6G3K3nOwduyx07PAW6gjcOAxv2MQ4DMkm6PBVN54xsAt3syK0qA1OOL4ATuAHHJyPfDD9bn9MOcozr58a4SZ6jp2nSiO5Trvr+vdBP6GhlnNT4178Ns/mJasOGxsohSaPu59+afv7t0M+fq9WliKSEjB82XDSUQSVPDEwAqJqJQyfyR9/n+Uz9A8vGHG17rfi1kHEjDhbG5kwXYl7OIcs0AOOamb2PP/544jE4XN31r/96099fPxVZeru+63/+v921MN+1NGvZr3DS0OOO3CbyJs9bB2MbNFcFPEUEcjw0YQsz61sFzFmG8D5hI5fzmbaTGrHg2II1bFWKInks+t6w18/bqndy+08OD52T39hL2Nm7SO4G3d9/PCuAJ+CCTgV7tRz812O8F2CeAgZ/cBj348eTGrHaRdxn4tzlMutHn6saerrJMf8OjobMUsp6enpWRW6f5F0N5TTwSE0yMnKL1T8Mhu0FOMR1IIKFvRPbmvubntJlnrH9RR8c5koQTnE7QzRNJ03ocGGddcfHXRfin3GAq9bK966K7P28Ljv5UiZeTtjZqJSTMrbmPHTEdz1H2F6Eb5rWhm29/ryBf0fWQIefx9xXgck7n6AkyPr+HVqmQc5JRuZIVMdzUUQg28S9cXfv2p8TvK/kXNvWiCP4jAXQ9bED0f24fX0ydI7Mm7YD/xDc8/Mo68A0juMEDwEvDzzqMJoaom7Qm8wf/j+NZz1dnnQiVhg6zRIPkCdf7m/53Mh1NvKuAxuyzBK2fjqPdDnkXLh1/Tb4b8iWgmz5Vk6FuDkrF7oGxR9oSXnVxt5OBs4IHYl7sq1CgNdYmJ1mdBgRIqQoWJuYLw83HY4/G3sDG/ayscCs0FWIqY3Ojt0LsSmlrJQSctyAUbE04sDrKzFyk+NwimxwFJDSOo5Fhdwg5WCcNE8j9nqmTrK8GvEtkFth3Xpm39D8J/IHkT+4fULPzy8X+J1kfsdhVuB3nW54FjiCGnFZNgtB3gWBUSMF/mz6K+TABvF8Ic4t0L9rHAwz68rB7MfHJ3J2/6yGLR6sl3f2u3f0s5Gzm/edSf2EPz4/P2kYRuWcuww7fBC0ZgqqZORN4I6Oy/NRI7Yd6LPi062d9PN10f/p/3Anft3dGy4YFSFfEVmljIoI6GzMS2IOdouokzI6CfNOCfqmlOFlUCanV9D3NwnQ0ODFRVymz3PZygKZLSXRRK6zwm9TRPRCNymkkpP4EAH0uFoz4No7G1BFmgeOZJZbZ15KAHGJSIoU+t3Hxh3xgPP/9/urvffjmY9SggiE7DEBPOP1s+/Hbszu5RrpYJJmXpeoMoxQkh3LdLsQnxSRYGxQIdjRTb+vnJISbTkXJfBE/NtWdZ5/9/Xd+H2nod8qCMxjRbCIRcZl2ThB7/VU+PlR91uGoWYtAMHwXPA3VQy2o4cE00Kz3Cbkn5GFi+sjGA9eqIOfDN1JOaV+tz5ASVNTBIAAEkk8i6tyb8qlKL54jd6lf9HWh2FwtT+HgjFCPlKAv0mqFBvPBr/mr7WqCPWi/3BRrQC3eKjYye4xthsDcmUvgsevUgEAcPdb2XyuMBLwZXoTCWyBbiSoIEg4HxVBLOMQ45SVshTgsVg8znoRV05JKQV6adjEQdnB13h3oE3KORiX6Bl6yG6XQko5KSLJY1NK8tUA3kgqXQ/bOKh6gSWSMZiCduuqQbf7C4I81rDKMJDMDOCtap4w0HWtjGFA8BygADzwoA85uMnvjQcXH6Ls2D2vcvFIhQQK+argdIFVFXgaCHAM3YGOAAAQAElEQVTpq9H1gjbjQdKM8SQpGWco9PsyH5FCjXJnQbyyWO1j6ZBzkm2gF8Yc+JwnFrcfDMw5q7D4yvRLWTwnFQclNfiFIe4VJ40IRQQ8dA54hiIeH7yKl5CCCizNsDM6H0qmX2PMTjmUoC+lJONLPIsL9pUMl4cDO0sQkVJinFQR2Pa1sDKenF0f0CWoar2Pf/KoolSPdfH6vuGjCRiGCwr6BTgyJQjMOxPuij0d1DfsKEFXkqAbSntdyiI4Z+ikYKeGA4kSwbv3kWmo6HwjGB+dnoEJMyNLy/QgKDhx2dDDo1Qmn2AiD3gS4w65/mBygm39viKi05JSltt6H2SCGLQfB3iq7DemNWEr08jEypicBwmJCPknfMv+NgxF4zTI9KwkGBWaEjKZ8DnrJeUkhgJXWjggdrIgFTUWqQZlebsc4D+YVAs2gSmCh17oNYUfK2grPiQdu2Q6hyHDa0Z+BfkltVapr9x3Cv2h0XBlJOIboBV9Vf/k2pFhYUIGGV0VVXcXdUrU8c6CaHOis3mcFNTv0OZ+HWYkkpWLcnLfJqiS7ePhP8Z/oH90z6aJSGLdZr6y+UlDh3cgpwZA257lE0DxsxNovxt/g/Z5suxNB28g59s9BQPK6MYwc848J0podwwAtuXU4Lkgp3Eo8rXDg1oifjd4DuTUKCHLs7WmiCyBPKMzVKjU4Sf0i46BIyWZ5lyqzpesmYSHUZJCgtYCf8PwwLVwEHm77bovh+73pmVrAoVSKYpckE9jMXHHJnbVL1sYxqICjIaPrCRWqSs/6VEfahBqGA09bvjrgXxrl2HAkyloGoExsOg17SlJBVzTNCCXig/tdArlbNoHniv1JKe8j2OGg9b9RfCZUmZsUgJIhqaur3bwDv0B1xEy2xHR6QvXMa6SiFs+p4vrM32qGsrApcGFoQHjYGGbGcdH5ofwCN0jC5VBEVnGlfoE9sUXenQ/AT+COuJkBc7+5df2vY1kdGHh5gXzygJrKIMSsDzuwLf2Y0POFfohKWCdBstux154BPcELQ95RJJgW14E5BwaeswJBooLGVAXGtHfgrwawESf3MdszMt3FoKoRTcWgwe2WHJW49DUc1TkpBYJ2AP44IV2oe9ggyATAwv+P03nTrtpu7Ow2HuwPfD/lTEVWouEX5nvndhXsKmSi3b4vH7etRGHEgyUMiqUtDMX2Z7M56OAF1syjQ2V7PYL+gU6b8jVvpWQ/0jck1qXm+n4/Fw6fnV6d3RWlJFFwk4/Pj+6fe0os6EvMa5gN6Ztg0YEQFVh0xJ4xB+1USt+sbKhE8rQ3CQNFOTM9+XyjEwHDiI+gYuNguOTDcoDee3o7O3nlc2aBbsP9X/RFBHQNMixubKgYIhK94WkFEUVZj0nZ2Rl2ZjPgm6hiM0LqdWgX1amTmwoR5LOZzZLsCv/dt+de2Wx0iR0gV3zEBHQUGW7b8huxyYPZDAMVTk3evqTlFPSNBYV9DtOkwKebaciHs0nYhyb2R8f1p1oGymDcs5+UQPMygZhxj6E7L1oEhtAKTJ41WVXW1VhwT9zSNOAeb3uSinrwkZwQx/WQYO+y9PAQdlFEzQY+GKesIFaQYLOEvyYxmHI9DspIrTSJwOrgfsg5nyyibpi5xsLYR8wwj2gQhN8VAX2VjkY3LUsVbfrlUXklfi3asc+bWoVPI1+0UvmO8GD6aUGfIiP96rPzxU4qw4W3vuxEBc2waYaGzeVecwL0BVbP7AH0297xkt0XW5qedMwiJKVcmLMgW7BGg2ZHVBgkoMvPtz4ph7q8avL04yeCrY0sSB/0p1c7/39qr/9/Y0+wGB0QLWLuFpr0LthQ497Bt/pPMk+OQxTH//2603dhvDnTicbZqZ7I25ZtyJARoRyDhVkP89FglnHyg0e3399CjTYmihZ188DnFUrsqnYetMKbULWN+S+oN/S+Y4IpZTkzQ3HRsvJOhM2AXg1+ToU+S7bSM4ZnmfsfuowhmHggP0MXYPsE0J+GRrPpzP9d92Jdd403Ykxrq/tUMbGL08nnc4ndLZDd1OD6QYDLhGSedo9LwDPsayxKTg4jg3EMTYY6CoTF5HUTCuxIaWiIKY4jnqD8MbhQaH/OA7gRM+0C9sIYsu2pm47oQQfkxR8ktBpgqZFta0dvmiPCNgK7Rhnwi8T+FYOtXZk+8TBgbB74fcfH790vkz6xgHsgS0v8L5wKHMw5xl+ge9pGrus/XyjvetWYsPrzJy/YyOHxEZxSoMuZzY0qx7+FVJE9JJgfCZWWGcwL+vFtB3EvlBRKbOSJvg70PWmo900nj7cFbu4avf8CL3VMu+0gQS7PqOT739xXB2hISmlUQP2ObO5GwrqJI8x3YW4eeEwfb7sysNdp6ejlzMHC46vK5tJn78S8XmFvl2RBP7ax89siI7DjJwr5YDeAV8Ye5vjes6jxj63eMwh6z0C/NBQsDfLbppDiAe7q8AVY5NGcmrHgWmckNkObGkah66T81PT/ZrhfwVe6ARPCaJMa6QGnJB1c76cFGyqrcdNFVt1TGy18RzIUdoIPhU72Mh/hZ6qZR5NO/lD4xmxQk+jHL3gWtxFnNvw76sW8r6KbYSk4GtnPmjooeJs9iXTdPB+42DZ8d72EcCfySUz8d39PY4uYoh85TT0Z+vfMSWMFBsBvEKJkhXUzWzKB2/2LetH2K1x7/imuIzLcFNkIWYJm2hS149pNo0iDt1uvzTNuct1WeFpvSnlnTxvUWLzscOFuAgpZXD7ATgNOW74zMNff8uoKQKfI95hlmqtaSGermzSn9hwXdY7IwUux5jgucn6nfCjAdsMheZpFuxSEvFmlflp+Pl6H3SYt9qU6lMf61i3ES8betzJm3JO9N9U68597fiFf28LsK4H8IgFtAV8C3kBRGkoqvS5cmhRK3wImpCt7dS6+5f/8lMbfm9erNNhGGXd5FyUKZX1U8ln6oSdbtyrIgLQLkmNA5N2FN6TzqcnOcc4sSE+jFkjsf/Afu73mxb4UF40nXaZ/kJeYnpOp1OHN7K7P0+T0ICGPEhKzJWiVC3Qbl0U6iNCCTkU4uuV+fiT+RsUwKQv/BXi1sx8Y7+ozCVJhpShXVputb8NxJxWD1VyuZdvT5qmDB+ma9WEbPybWQV90UUi/1jJDQ5yhEZOZX5DyBSenZ9CjmxnBz6laMwTs4ZxQE4bdjkopUQJ9LXLc5b1+MSB7BOxeJwKbQwP9Sul3Oe86/UOP6GGzxrfUAZFig7TeAq+dblcZHoWDqxv+N+6rsBosr24NFittYH3ABZ0MccF8C1ny+uTw5/Xn6/Id1Fo0zROxKSp06zuS1VMabp97sCVLpezyjDohi4rseb150/4+VDj2fq0HXsOOY4DGFkBTyfiXk4LNP1NP36ETqek03ySrCdo8d1r5IZNojYNzIeWwdH9Tio59Ih37iFoGPsPC53Os2ZywZNpYmAjkFX4/XwPfbxJ/oGxiEz/CyXrqIswZY1j0TAVco6Kr+zEuBt2eWjD797e3vT5ceN9R2aVeadJ+OVCTk/Yo24VqlTOpsu0DHpmTrmci04cdKUs2jKcSBvr2WVhvPAJaHwi/7/dNmBUHQg1e0+THLkxb0M+vZpSTvA0UIpyJOAkKXKnY2OM5+WKPWdkYj6sxzP4//inQX/9T1n/zX83whvzGwAjpES/l5dnzfOkBOHW0+vrXTdy6VBGBk0NPTRiQ4ICy2dnXW/bqNQd5KFvvzZ93q7IJ+E/odfXQwv6vxDfJ3hekc2BD02j9PJ81ot/CKA19Mh8iUwnGjwfT9NE3SDTtaNbqIOmLOt2YG4+nQf8ZtTLyxP52kkNPitwIqQDMa74Xt1P4JZ+vYX+7//TXb845PYeetObnp8CU7rpfBm4V1WM4WDeO7DFiKSgHMjwfHZcziqlyDLYoMV+47xnh14qleDdoTMxZhwHTdhLGaXCGii8jioHZlFtcUKMSvhing59+1HQ2SbLeicP/nxv0NHQ+U6eJPz6Kv/5b/+ghHlr2NbKmuL6ccilEUfn6UlHzxez7L9CBqfTrMAOeOT1UESAo0gQmfpz1noPbF4yjGEY9Px80kDspab3lwL/+6HvxLoErPdfH67CNs50Sb3UKh0I23r1Wv/v+Le4/Fc3Ax10XU13IDU5xgZysp+9/HEoT4gCki7sIz09nTSh94H4DmB4P/SgHTzAy9B8mod+UG99PBHHSgp8c9SdtZll9E5sevvZiDWWYe1yvLP39Ppz09vrRsySTI/zIeOwX4g5r6CLShxurCdrbVqZ19iekdjfQDlagPEv//Kqf/nnv4NrwdbO+stfnrC7UTmbh+hyMxwGdXnsdn4GmwePX9Y7/Gz4+NLHlAEKmuTwy9mz3t8W2pqOXdD9kKnl5JLhk1o15mjHiGqhg8i/Mfr5scixZsMmFBkdJ1XWEQeTUCRGQcCVeeHKOnJfJ3me/Ububp8ZsVPAaEKup3NSw05H1s/ffgyqzFluCzR3QFQFt/tHSAmZbetNlznpgp0NQ4GPXX1vAr9eyG3uyBBVSwyoyCGDq9MjXwn4CTk37Hshpgg1ZG3EhYhAp0MvYtyOPz7KgU9UYspBEfbhEsSWT/Tyin/fGT8go4IcD2x0ogz69u2bxmmU495EPEkQkVICoeT5iteH3XWFhMzrOGYl8uORWBWSDtb7EQErjeI7ldBGlXJOsk0dxIxm7yYGTeQCwzCq4au1MgZ8iRLhsS5NCmSAbg4C5zQNytj90VY1DoCVr9K46bp96H/8P2/6+6t0Z5+o4etKmT6MBe6B3xn+YRkBB6jQJ2gKmYYCT8ZbMvIkV8k55AtS5bDl56AqIhgXQrFyjAEsUUJ9Tqu1Aq8ol+Lu8nt/4AvylWinUvLA0Ne/EE9SR87AgeASEfIVkeTHXuS6kJ9/t+WUoSP8KiTY74kO6WtcoyYUBJOBkh8FA3SfZopo/3cfrLBhzAcCYhj9CyXLSmskITuSqLS5eDholFKoEAgH4AbPEUmuc7FQH44Q/x4NgfB3henohYp+B7DvlbvlRbUsyJ0gseEwG3cn1b/7RISGkjUyiYxjUS8ocBizIqkrB5YknnNOSilR73towJAKY3tdJKWUFRG93uPHoSjlpB2+dyzBOPV1AUaFsS50kd9zSt0AhmHgnnAQnJCJyrxIgYqaGryDQimHhLwQuXwZ9oNO6AsJ9inWIK28861I/n4Uy6RCk+8NAxddI746Prr0b8MFkBrCdN+IUAJvKUkFeQ3ToGkcexkJbgW5pSzRTb4aBDcTYwRUBGM93iXnjKwGZD7Cb1aCp5SSgiKFfEXEl5wS90S/xJjSx4zgHbCdnJAVctlIQjbktRNEG3j1dTlAHzgu3RifH8V0BPCoLKUoMzERGRmBzPcFnVU16DbPR7fZhj6QP3wgKh3o1IFoW3f6HkKUPbjSrARsAFG/685kAQvQHh2v4MswRSUfoSkeg6JHSZKCDwX0SnQahqJhHARgHfC1ghy6TwAAEABJREFUM+FkeJ9JHL0gG6dRvdBvxHYKZSBpG7HPYRg0YGcpHjAzerOtD8jNeGBSvnLK0FeYXDbdbisT3aYdpiq2YTl0OlODhNCIjo3PC2WXaRpUwGe/3pGLE7b7/d5hDdA0TRP0Z1nGhrcwaVXsyXoxbFg0CcBO/Z6xiwgIxvvcfiB/l+6/6Nfyd7Pvtpdpmlm0T9AwMCFB+7qoIqdxLDJtKdyzKiKpoOcJX5+6/EadWKT4p/qi46ry1fVKnLgzse7YTYRpkUyz4T5oOuBvpVQtLCQW+po+878zdmOBYZqtw4hAtglaRmQ3yr7kDZMVOQylyAn4iQ0ky2ojRhm/aR3Hgf4Ti/QBuosSSgQUshT1A7aRFGS4Izqe4HWcCvXuZ1qF7a3ylRhk2jc2KBZwLiRZD7lN9E/u0nkL5GQdTdOgAfvYSb4XNk4qE23icGF0PXgicqfFdjCxkC/oPiIw/aqIoC3pwA42FuULh2OYkRRJlkUjSNk+FugwTeJK+L1pc/2dDS3H6J2s0HK0DDd8bIMWgCOrocvCtPbkMgSuXe5bSZwysEynaSvY+kAZhxHZT8hthF8GgFPcXt9+qULUnWToZntFhzknbGKmnHQ5Uy4nFWRhXDtxJRg3DEUFn7L93m6281UHM3mlIHnBatfNNM7Ar9jkBn2HRLA+sOUFfNb/hCxLKbTv2BE8rI17pRzCPSiBL+7akGNEyDzN06AAwTAM0HiW+e0Hv2z+2udu1xtj7pSbrvC0IDtYBH8jmTv0ySHhjYO1hQNfKySlpJIH5DoJFBJ+sNK2kOivZMwN/x+wQ+OjsX8C/CmyJnzIi5EJu8s5K2XJc71t2PooxXDnvnB0v0bSZlqMc5oGgdokwO+mO/Sv4PXYjbvtYwX/js02cgfTVTqOgNYR+ReZLvuOE+2Zucf/H9bpPCrlQB+LtuOqPGyaT02XpyLb9h2Z3LE9wafHj/BwOp91uZxlWDllhVKXvWlZoaWRXHpxcGVB+/Gx9sUgIUYHC0HR1/66o/sDpWG2nR/T7FIb9onqV/RwYxPIv2lmmxnGovNl7gsc0/30NIN/1H1hA9R/Ru9YdbBQEknqfApN8Gf7+fChHb7VEOSCjrxxBwo9rnjc+PZTxi/PT2dklRRUYHramDt24A5jYD8FGgqwpWGUZjZ/np5HXZ6LytAYwwqJjSbL5PnpmX5FI3qbiVWRQguHS3dkecOmrrY7Nvu8gZZTkv0VEnWwSXHlINWHUSv07szR3lC6M8fYFxwDxgmcT5MSRAYx6IwOg7hWOXQL7My4pCahM7cDXgdBZWcuqMg954HFx3c9v3iD4/yFO7Hg3inYFhs7rYpnv1NI8O/ULWzM2c78k993DncmePNheEQC1z8+E/Z9Yp4Y8TnHqYWYZn3e2WhZWZxZzwF9DfsW8gp4sB8Ygnmy7kbsbGIe9N1Gv0O3+w/41oUF9mz4pyL/pmFLoZfvbAZ8/87C93vn9UacubLJujLXML0AIgAfXR/2iwZ+27e+ZHQ6T/jdRO2B7y/aOdAUi+5HjiMFNv39x6Q//jrrx1+mXkZsMsQ/9CCujL+Jd9PtwiB5Q/WOD63I4GCT3X5w/dj1+bHRduA36ldEKOOHCV4GFrrnyyTJOpRu102G0Xhv0Hs6z9ji3Md++/bS9eh4MUKPaLeN3LGzFefqEBKgyEXM78mLYvoV4rx94nQ6s7nyzEb3WSlnRtOXj8cx9fz5HilpJn+yru4c4N7R/4FNMQSZjsgcOrHRBbwHNitid8OIKg69wPSduWLh0GbBBhubs4P96WnW+fm5x8WN+pVxrSYFMnh+vujby6mXiTlT/TfAqkxXTpk4cNEFOUxj7nSZNsjW689fen39KsxXr68fsv5X7OCGPTQgWNfnS1GFPvvbwhw6jeBjQf6dkoB/Op91NnxssBII7vB2w29XYmxKCX8vujydlHIC/gH/h9y+2MfpO44j/r7JOD1W2EWwyR6RVZl3ZzYcX9gcfHl5wWZfsL2Tvn//Bu1v2GqDShwwQr4CeUSEbti048UrPH18Xnl/2MUdv5q9aTufgTMB76yNnNz9a63kJoOse+vuQtx+erpoxI9gQ7YD/YdrIe547BtyfH9/V4NesbFi3J4vH92bAns92IDYiPkrY3b7aAS0J3hMzKc33fH3949fDzxfm/8fbEq/oRvjmdiQsK07Zkz9UOuEbV+6f/Tfqvisur5XvbNxu/X5ftUnvMvBEpoaFjoTC2bgfGPzqNNGPHH9juJNm+el1g7i3Nb9yLH3kxi7YpMV+ZzxgXEognBFPGRuOF4freR+H+9XDlJvOpAD3ZHlw/76AKWuh09yBP+p2Z+vb/j1jTmtUb+yiXQXQJWQ1ZV4b5rEZV6//eWkb3+ZdXoOzU8Z9Kve3t5kXgbouaNv09nHRAJdAu4i54qAEDsc6LboOHZt2GVEUL1Tfn/8njrPhnUnDi3kDb7fyVOX/n7HThct+O04DeQ2SanbW4bshpjRM6hTSryHcvI9K+eMD5412jfRgbhM9zSNcnxY8fmK7wOBFmyZ7/Ppgk89i5RdtseTN8k5WLsQB+zvZ2Kw7eChz0kDsFIZJehpSkCgEFdWYqn9Ss3vSQs+N+OnC/PTneJ4+frzA51d8U2p1RF7DGx+RF4Z/gq8ZOCFGnbUC7QOzFcKqhtjKIG/NuoFf8EG5EB+ANvA2tHDXR+fH+j4Dj87el402/9OJ03ToPiyzYikFMaZOv6JXMD9hmEAziZFU2W94PuGH/nAJsPzy8s3nchhztg2JEJnkq+g/zfmOQVv4EAdxO+zvn177vqY8IM7er3fsAPkM4InZfiEB4/ZWBdkmDD+UoqBYK93vb9Tfi1s9t7xr1ULdl+GrJLhBdTX6wc8r5RNEaFgpHP8DOyPr99AOZ3M+9RpvbKxe+egZe+5l3tboNBEfrZge6YxIZdGDE7o9+n5jG4GNk+rfv2ClndiB3p17Nz3StvIgcw35roX5HKR/XA8nTUxn43wfLrMUAQOC4snfybmK9M0I3PHs9vtE319KtCJZXA+X/A5QW+AV7oyL7+/HXon1rz/WvXJBnZKA/oc5fyk4v9XDmcNa0VXH5zM3Zk7hjL1uHs+n4hzQf8MfVUV3koZVPBl524LtvlJ3LEvrqx3P5Gb42vKCd6eZJo6+bDxShz4O7HkJzG4oufxlPX8fdLztyL/4MXp0jQMhxz7r8Qe3Fcb656DfNX52YRMhM4BhS7v9FvJ5xqHn01vr4t6bL0d8D4olPTz5ztyf9cd3cz45ExuNWF/AzZSifE7uURF6C4LyK7kr9er5XnTFT17XCOfG8dBmbVeBHIYJzkPHscTdrOr1aJ9HfDLquVeJeyzQq/HNeKzuCoyExRFBIcl9wdN2HMl13C97de4PzhQWbHlnXrv8ZiGhbhQmYM+Pj60k08UcpwLc/TzE3M5diKuFRldmcfvwIwIfXs5Y0/EYGxkZk6e8bcZu3H7x8c7Pv6OzcAj9pySlPj6449v+t//7/572Sasr5l8zX455KQxZ7DAmgUfPNJhJTZ/MAc6hkxjgTvPj8FBaNUO3zub65m9p6fnWZfLpAEZRoAM/X1iI5/Mlwe2J/QkhRb2yEzj5XLSCV3llKElaRxm/HUm5lXsuqpMRQM6XDkEXddgvy0j+xsHEtd+F/B8yHk+Zxleg9axZGrFgdROf4rxopMT8kv4qbhG4mDBLqZxViVJnLG1CZmdiOeO/Z+fzHlA+UE+8/37rJQkQEOXtJLjHby4dN3D/zN53gvFfV9eJo1jwReShgH6iUHfvp2Y4zZtnEZt26Z+MQ/cv/Ro+R49Tgf09Nb+5bzO/nFnnr8TSzZ4WckJGNrl404Jnhp5/owcg4qELCfmtJkDpGX71Dxjh+RzN9Y/gie64CM3rRyawRV0FugdKKMiklKERg5nhlFCROK1F4VH2igEjdg+Pt3yXTWK/vN//sA3J0VMgjCd55PO+MwLdjuSRwqCmeKJKzNlQOej5tOo5+cnZDRoHDOx6q7P9x3dbsTwgxi2Iu+qDD+QBWypIM+CnT0/nxg76fIy6Ol70fOPUd/+mIktk56/P+mZQ/YM8X/vMehVC3HL/B/4lvkRVyhJgg+K7QaVarkhq88klgb4jLCxVQ37EH2bD4hYow7DwLgm07SQi6zbHZs/6du3b/03Tz0PWpWfn5+y7hr2UY/QflSN0wAPUmW+dP1GIsH0ognbm+YZGzko2AdrSlGaiWoCTpXngB8/foBb0HmHroZMGmNHzdOklIK6RN8VGRep8aEohD9Klnetlukug6WVTwZe6ISPnbAf29CJuDn7LzbhGxGhBjMHRNqHd/ZXHvNhk2EE8fL7H4P+6T+NGs/AxQ5zZgwyBTCfpgyKRN1Q4D0NOvYB/VYOFIVeGnK+QyJE8n0i/5ixXQZ2+MaRU9ITexS5iLHwwn6u/avWQ46jC3FwnEqXbTNe7HJhv8383/CvG37jvb47/QwXlpDPQPE839xNoKY0pZz09DQrpfxnLLLNEKIlenpP9Pll1oBPI26qAjoTMt8p6I1ehu8i6Bjxo9M5yX0f9kMHPq0ylK8P8q9X5sgP4v3GfBrR6Gtdl66vwWtMckrP8xP6WIgDtivTe2EPYZwmTfOEvb+wXtqR5VU3cvS3t5/yX6DZiRU7uccnc/YH+dEn86x/2OSTPa2P902/3leK7wf3is9Vffza9YEffpBLHXtREnlJK3AvJfT4wnq9lEHCFyzTBR9ovVVK6CoiuFMiK1FKHnViThqnjM8+4Scvigh096l1u8r1F2Tu2Hu+0NfrQGQ2f5XJtniSzqx3R573Y5Pj5YosVnL0HR/ynC6ulPkCNt+yfazEuAmfmx3fp0nWr5KgZybfOeuD9fT/9X/Y4FdY7g4XrdNmflzQUq/bsX/nJoabcihTRmzO/CbjlOS5VNhfxV9QLXah//rCECpGvTLP7zYq5CVghULjOPDtp5B1ttAnNSAdGPpB5wgaKb+hRsTvx6/7P97BoYiQCYxICor+vOjnDrxHhII2bp1gVz8YRyAwvSLcRqWJ5sYIiREIAK6b+hhx9TbeXdHH+5n6iFDKCSEKhVTBjqjqxWNyoo0HPuqFnv3uLz2u/4i/1vqA9R/6uJ9l5VEJuEYSEX4F9oMgy9HjTaO7PApOx+aSnTvRv9NYhZ0EIAJeUy/iMkq6KKXodb7bOCBJkO4Pbeptrmg2BgYdbIrulJCA+Si9M8AMo9POBEFXaA36JJKXJstdXK5PSdRT9LgiQgOT3G8DPBhfKYblHjSbhF6MG8B8gAmxhhsRSpEFtt4nJKWc+f4PH0RXOx9045kYpcc7L19dAdWfXL8TdCzn33T0hq+viFBEfL0lhSidBsN+wCvwNDDJ/8kv3T2kv0uMkfzVmFjhRv1iaGVyf9QdaviMHRI1KSfJ996PrwyPESFcShEh8ckpKwKZI2jTbR5cbE8RocyYlJJSTsokmO6rr4tm4CdFAO5vAeYAABAASURBVIi6A/75MEYqX30NMzEe8L1fRCBD/TYBxj/GMrzX+WsYxq7fYFwvNP45XqEIFxEsmg6CPOsbmaeKft2P7vI90S+nRP/EO32xEffxhOoJp2HwFXmZvogMXZWNoqPfIx44DCcneM9JKT3qAgQRIT69SKHadhmWeiCsAjTvTc0AJKUwHSGPKSxuCvIZ4TPnTF1yD8rj4z4RTDyMtW5Ns+EFNEICsk3IJ6vkEb4r5ZCvYRhIeAaLENnsTIwVGtwi0dQfKjAnEq4nFlcRprvpIN7tLMg6HtorNl+R5QCNKaU+LiJI4nfdWUDuKJluvd5f7us6+6HfSxmUcgLnIPPndrdtxFRxJWDy4UlMaDsyUi+WSYHQlLMa+AhFgjS5b8B4sxBMG+waZoNG6/0ftCRV+lT8o5K8NhapB/ZhvK53ErCQFAFajX+llD/lJT1kUSsOJfEmLWyMNuA5oYmvpAbWaDRlIfMhJwgcMGBGqrXqYJL2gnsH7w5xrQV1jUn/LidlrmckfSXT1lpTRJLrDWNjkeXnUMgX2lHtfQJ9F+QJzcio5IEeIdOAuGSeAlWl/BhnWq4cPojrxiJoHAtwdni6UXPIMk3IdCChEzRWkHu9Mk2FtqSFzd+NRVso6C815AJ7avRtjXeKcbqxwf/AwnIiUXv0aQrqyJGZ4033IIM5sBvLxuOaWgdiGXjDa2EzBhKI/aGjxzNp5y6uiQQmw5vbW9drdDoE0GZ6qNsxlEdC1JBRKKNbCXuoTRuHF4aprwu1gEMK+N+w+5UNoYhQpAREMT532x3HifciKSmlQjuPfIxnY0wF9gGwoFcmqFjGEeqwRZ2fG7YorlImGZ71Zhs0XtNcWSCZNsOpCM8+PE4jIwSPAm90WuwbJw4tIZH6Jvd1bKAXMasqp6xkIaH/4M6bUpMG5OD6AGJEqOQsqsSjaqODghYpexyVdzbJrGs3HcjU9plTUkQodRyhlY2mlY0MbxRWNpiCiREp69evd32ywe8EbifWNvwvwmMNX2qkmkhHGAelSsTKO0m0eRt6wj+oYEfmM8BpXdMJeR49qT9YSe9sDiEmeUyy/gj+KWfNxLSSkqjykD4GQSlRsXOwnktlDO28W3ZIUKa7IIxxHOSYmIL2DK0stGBXB/Z6ZVHxySZO7XYmWy0x67HgSSnJ+ppwHPdfiW+ONaZTXDknk9A3w3wAIyW5bYOHFd86kN2dxZnH2i4m/EfIrFb0Ar6JBQ5gNAL/xAZtGYjtMH8g2wPf+GSzZp5PxJWbNuzY+HIqcsJufmBQd1b0tVX08km5uaovAgDDQq+wGCzos6mUSQd52p0F5DAW5ULkIZY5dtg/VzaVO10Qa5vY6oH2Qhv2X5FKKPiWvLET4TdTjo6j9ZizwfOOrg5oN5yd+GgfisjK+M7EgjEiKcUAHYGMq27EL9aGCg3KxDvbbtcAsul3KDAtlq3t1TJ6+XbRt+9nPbFYbfie6W/ItDHG+N33ygaoaUgpKyL08u2MTLwhd0IeE6Ctt5D7QG7vM7NRMI6585ixtx3beHu7815pb0rYQkql3+9sOK0swGxfd3zlQK7jMLFR/KJQUiTgVNE3eJcQoQo2p34lvhO4E3qfFREKue7QxCGbNymCAw3PMwuwN/R+w4fM046wLA9xBWMiQr4iQhHBYwhT4N6U8qGBzU9eesx1DDQcy8g6anAmhUz7ygHsgv4PdChkPk1ZeZByopRCr8LGzK47uUEDgW0n8LfIDZqTRkTqusZGUuWQOFOfssRAWaYuGZkKGo17HGfQYAdb0ttPFvbIE3Gjm5MySD1HJvpu+Nszh9Be5BbqEzp44WB2wpYcR8ZxAP7c7Xtl8zgi4a8FGTRFRI+F82nWjx/f1FpjjjYuH14sOlCK42vDbqToeDM07sTEj/cPbHoRIP7U2+9n25xhWfe1NcGIhP096MLH8Nvr5ypv/LsM6GBEPgV5FssyZZkPBvIJTfh+CL2hj4l5MMK2Ie0IZJwGZdtNNPnQuLXKe2FT7sJmw3dN0wk7klIq9D+geYXPSkH/kTtdFT/2WMPzfF3KCAzsE9qvxL7T6UK/rHc2Ud453MHEgPeQa87Bs9hQGNRpVyDfrKHMyE/gq5QD+R8Sc7RLJb/JKprniyJCOSVZj/Y10x+SeomsCj8RyKDzHarVtFdgAw95eCNItL+9vcNTkpT19vYhb/I416oVPlPIcXlfVwXvgCBGHbqxEfT+emOzPHHgINU9ZB8dhkGZMQc+O6EYOAJTdPgNmVivDUyIrdeP9JmmEflvupyfyJsWnc+jQMaYpoCmlLICPlMq3Jv2/gNPB/zQHlJERo4Zvqp8gUY7+i2sE5pqh+n6MhTkNgMXeulqXnLObNw99Q2m2tcghhkap1lTl1tGH5MiEuNCESFhjx57Pp8lXn0YSKUgUW52uXDA5iIluaSclJGLDwmMZ2YTO7K0H3elXOEFnTDQOL0J/cwm3QC/Qu+JHBl3oo+An5VAlBS6nM46MW/vxJdMQLEdeP4wvp2Dj99+EpE0EX9n5sOUBuypaSP/athHgqagfLKReOCbDeEZfkTItqww302ZeOTNtvNl4hm6mYsW4tWN+RGJYQNVHjehy3EaVJGlY2tzHou8HJece+zgSCkr56LgX4qE6EJCz45LG7lmgwavr7L9mfacs1JKioAmnnfiVijk+WoYRtoypfSysObY0b1h7AjNY585LJjZyIsIuS2UFB1ekoDTahOpETyERIxlOPFl0zgOKtizYTmemQaGqfHP9llY363rjr8swFXHH8C732+ADQ2MFZfHc5Nt3/P9wjwwYfcruYv9vlnHAD5wCsu01l2VZ/uvcZoH4yp5BEYYFAclmecsj0ckShHKkVRcgPX09CRv+Loc5CHWRSgxJsgzf6H/Q5VYatiWiWPVio9XDNt0u6/ZFF+mYUTOJ3Kl8+nSfeiFw5JtxTbq2P0V9PJ457B3bGJhbs3I54yNNuS7YislZUUKBTBhsNNrmCvysN6Ms4CnEMybxLzyXRGhlLNMwzCOmsZB45TRfSbeiMOAqtv7ooWDGtOa6eu1V2PeMSaj8m85XjlUOUhGIkLu00Bgun69v6M7+2AjBkydlxMHGmc2z+0zd3T0gFvot2th89j2Z50ajuVl2VV0lnNS+bLrHdtb8THbfM4j7NZenB+4rUFYRFKKTH3gk4sachKXYbcqhRIlK+iz+ECCTeeDfGVEDrAh1EzOcGfevSngJ8PzkEblYFxidMpKFClgoWpj8jG9wfvH5y/93b/CxMA7unkmDxiQu9uHobAmIh5JUCBsbQZ+0jxm5sVBmIHOJ7SIL1/9gwIQU+HfvC1srC/As02Zz5yK/vpPfyVWZU2sv0ZicqK/7TRDWwKDceLSyEHIL1GyfI3ToGEsmh23okjQ/Y6+Vg7OKvHljo358NsyPrDlg7XgzbkO9n55muSS8oDOmg7Yqcg3Ugj0OhAw4pLL3Xoihr7/2vT2uiCrQp8s24hCjK3ymMRYcW3kQh8cTvs3rm/XlZqmlJIyuGbmDZeRvAJW+zjHDqGfXhT0LZSkiOg8c9M0CfuSEi8RWRHuF/AuFeIgLbQfXde322cHNTHIbQ1eIBo+l+7zFcLfXl+Zm2EauYg8vqmqIjPMs98jVfKO0H/z336X5x8DHDK4wBsSPB+sGVdsZpPBlyFkvCcOZBrwIFAjvpjxt0qsMv4K3o385P39+kXnAuxE1wC7kLlLVSH2ZZD9f/7fn7rfJ43zs/KQwJoVKkrYsFiz/Hq79fz14x37Jmc/nYtsQxN5vDjk9A/YvqOHSsyyvZUyqkEDJi3ro2KTjTb3W8nxF+ylsm4KOuSUlHOCoAOcG/Fk1FgKbCTklqXKyVGb9P5r1b7mLx1EhzuwFpmYd/VvLq/bK/HFMdz0rOsq51LvH28yPgm4h/Tx8U6cXICXNQ4DNGQN3BF7p33Hv4ONB79bt4bz8eumz4+75vmsoQzor6LrO7B+EctfsZ1MDjPr6XniQO+MXoA9Jv16/yn/Zr9lMCHzlErPs5qkhu8Keo2j4hcLcY1qaPC3oFlKIfh9PAeimsiH5853yJe/XX9nT3DBD6K6VsIFlBSUpJEx31kfnC8juv5kzgliXUjMG8utwb9YayadmJ9NC+qTGGk98qCnp4uslpRFX76ovLIft+KznrNTGmmfNMIvqu70W3bmMRKdeXjAVG8bOQgcxwH7rhrQ4+XsdeukkgtwkkbmFve3nDP+PNKnmzegbC6Ye58jxmGkxh/z8EDkccY9T4OGMYPjAGeV5Xg+DzoRM0sOkTp5oCJCE8Kayc06ra4NdfjTHIyVzBPTqd45cN1tuwaGs5ZhwKfs1a3bghg3TZMm6LIvOOZkgJ7GQSUVBc9un+nj9h3hbQTd17dX3YnXC/a6fNmA81mPd+5gm7Yu6iot6Hkn9h3k9sfa4KNqJ//Zmb/NUz2ydvJO508i57P8mDjg6kAeTdNUdGeefnv7BNau6sBCq+FP0yjnAikNCnz/OFKXX0Ze56eJOFj6e6N/RCjBU6ZvxjAGZDFx+O8ygmNE9oX4a9zWiYv7HRDmubqB17SVYh0mjcyn03gCb6JEj7ONCaMRO5OS5nHWSJmwZY+zYko+48dV/+v/dOj2GbJMxBUJGCnU70Cz71nW1iNo5bIhs0psqlRWcLSv/C8iVPFF1MtIKQI4FHFFZNhJakxYoaQUFPAU4jKmq4xxJhfqamtK4qogaAbIc4SBuTp444MkGx0b2CIedf393/Sn13/4uLfUEXhMHxbqOIAX0Sukf3MLXiJCBSrt4AkBCZwdV6v6dxcwHvWN/gmmRIFm6DzghY/QC/iqKnRWxlcqXUxDv9NX4NTvy+/A9etv2KnTkzWQ6OScFRFulrsOJaPsEbxZptUlgnYaDd9FX1el7jdM3yvEUdXhMILxolg+wqgatCM/aEkpOk6PcSDb9qPz47GS2xK3AI7HHIzdCdwH79JO0K7wra8ruEeEbBB+NgzDFVcAhhuwBe6KcwKDisb4HZw7kzWvxigBI8Q/7g8Y0o6jN+RrGQw42TCO4AnogImvfuKiC/JibPpCSN2//XR46Osw7XRm9AMGnSAF+lpPNKwLQYN8uRN30NAuaEcGBCwH42aAX23c5D65FJlON4EC+HqMI2guLAp7gOuTRoXWrILec7ZDVcY3BTpJKROoBuwiSyGsVIJsYLX+LK4KggoR/6AhFCEF/9Jv/kPygAyOcSwq2FSF953J3WNd6OEuEoNTTnKJCFUQgoK7m0JDGXiunQZxuY1bhx8RDP9deq0e9FUlaAlXMeC33O1DLqZ9JYAvJOuPtkYw23px22NY7bA8SexMFr/r+jtBXgr4KvjKpGHI8gU5nS7TkFPCVlxLVVO3pZ1gh4vAy6M+pdx1kXNSRICvYqc7dQH9UqCTiKANWDyLa2UC2phwLKfiDFvBAcFNFaUncIINuValHEopy1ftMm1+pJ9IQiTAQn8GV6Z1PwK2AAAQAElEQVRf0m7CJFneI5Om5bChr8ZYqrFPaWUB5Y2TxGDECoyQmYkIjdOoafJE697/vuScOw7XGu5jrBivjt/t4tqZoCICuqK3+SvBU0TQ2uT2Cp8uI/i8MKrQd2Oj/87kfMCDY1Clj59d90HiSDXjO6l/3s2XeXY/09Qb+DKqUCgn05HkZNTwLIs7i+GFZMExq+RB45iRZcU3D4uh8xh6XN4UXdnE35CZ6W7sjiZgpqSvMTsyte89+oNSl8so80WPDiunpIweWztUWbzsHERhJfQp+C9tXf8NOwt5Eh9G6nJCflmOV82CloAVlIz8DuxLKmlAVxP4D92ud5H7CJF1HkLibltpikjQKtpXRYSCttzho2d4MfgNX1jMJ7T5fUAml8usBO0Ve9/xHcfR/DX/qUMRVwJRIRmuwN94FzxkyqhhKMo0964AbcQbyzET46Zx0uk0ygni5Rk+SBT7n5YBT0RSBDohoWCYGvdK+fxcSLwO+bKvRoQesgkFfCRoHYjvlmFEKOWkoQxdruJyX8OjqY970HN0ebZa3UMZ/sJPTciydvmOwLTdbF/+imMKc6WXZF4GFn0J3ALw4gUayeHCAdpKghQREh/bzuKfaIPOmUXCRAJbkMOjDIpIkkIRwQbOs2YOJCo0mWbjW4C1ouCF5BbTVYPcgzlhx9c2+zeJquqgjUXeckskc5J1api2xZwtz4bd7NC+U40twsQnh5pe9BmOecjEePclS5OvzAGgF2TzifFaNIyJDYlZTsAL+q3oNCI0DKO8ADBvguA+J7NpCkedJy9eD+Zq82O+vMA80LV9YppGZRLdnezb8hh6HG6MAxI0mo4C/Rvzpp8Vgo8De6tdd6b/ymHeQYCIlKk/KE24rIzLYyCRMfCOTP1uGFKSOIhqlJWNk20NYgCt0M23YEOLD7jZtOp9Paj1Fmz31G3D9LoMY0E2Qz9U8PxoOT6zeWl79IhpmvHBBj2rFLsaccALFCMJdN/nM0kTdnEwxz7oDmr4gNN2liIzjneWTLf7DVybFuLlDOwbi8n+zK7WRII/nwrzyV2tYigwEhGyfn8X68s0rmxU7/g3XdRIyu/ERh+OHsjyQD/WtyCDD/KDEEkZGV8uZwmY1qeLdVOJb4perUhJtcEvpQH3AIfrqJa4VubsBUOmuxShRPFzA8XKIWPiALhgixEhy+Igh5OJhHegSu4sXzzQJ6Kp5KJfb7+IEcuXrDdG7Mo5iE8bpamh67fXjXgpDitBRg/j3PDt+5cMd/yqEW/abyRGYbzwd7CCZA2FDxRFWhi9KNjECfeJpC5fXsyvbdz+cD7PbDg+K1JA252ymPDOjs0bswcO9BAfDnTvRsBpxKcysq6o8OBgyjLe8XfzmvGXSNhvVPRyaGFT6I4t3NnAsPwsM3W6kJ8ZBKhhcpNfbZfffzzrx48npZxk/q8c9DUIGrHlMmZy9Tu8hSC766DSZlosG8eUwqLNhBue7461rQ1a7lWmZ90+gbvgo9g886Y3Ms/nkxwb3Wfj0Oh2u7MBdO807V3HUijpNF8ok5449ChlVEIOEUXny9zrW0Mo6MT2miwHRiEa3bEd+8KV+VC+8DXLwfEjIlOTlCIpw9T9ThykxnbKTbBHDJt7+cFmj2BqxB8nNotOp7MSeFZy7xW77fjDo+jVBI9NwXuFLh/oUEtjFVWPR+Jzww+Cmmka5fiZEzbEJgEdiZ9+bn5UQ8gNYqyjiOh1Cf6tJ7+01rQwD7z/uupOHJi/6Ms5d1v4+LyCJSniUWBDE3w4Hp057DOs33AKc9fl6UTsKoK9rq91RV/Qej5d3K3P5eOQFdhacIjX4EUK/mXavAnV1OC7M0of4YvGCTnAzZqJRQN4IiEP2jKyH6dB/gEGoUNxWY8uPHqoIoAPQZUNlMqG+DiMOrFp65JzAZ97SuZ9mkr3d0WiknHiDv034nYCxsvLC/Idgalenp4vyGNEhots06VAi+CPcSOwZuZn31MWOE/amHs9nx3bA25EZrzteNPn58Yh265gw1fIZsEHF+zDBL4Si8QVQStzfSOmuN26N90uZvZBQ0FWo3uj04XhleeHPfDQP6i983siN4gIJYq+rjOHzTMbcAdz7A2fsg4rduS5aGJ+mNC/44frbKMb6w/nJyt2ZFsyrEB+zUiAW8hJM/G3vys6Fj+btzf4ujNPbNva6azHzny7dttbnEP6h5qYP+xn9XBc29BP0Fc6iK07NA7IwzoVAjjoK/TV1JRTUhD7hT7U52FsepcqdOU8wLPodaCTrW/OU62cE3qau0/Np9OftEQEOJs28oZWzUKSun1usu1NbJKKuGSIESH/87x0HE28IusJuBP6uHYYAU0H8Xkj0GzwXqv7DarMKRnaIoAQ4grZfyv6vpMH3shNIqgzsb019Pr6pp8/X+W51nKl2mRwAwD9Lhy8F2BSAfxdiIXS4N04A3pWLfip9ZZoHMdBGYcLaIyITj+dof1O2XQiRtjeNmRhHUbKUgiYVd5wTDGS+zTmyE1yQ0iZPpfLiT5JkaC/y6qqoDtFKHd8gr4q0+A6x17b04S9DcOglBlL3xD37iNJ/ULfoo50Gfrghb2N+3Xvz7Yt0+qSInU8v++TYydxYOYwbWIfp9bK/r+V2yTPd2nXy7dCmXnfOEiY9HF90/vHL6WUvkoQt4qenp6VsIcgntm/g+c7BF3Rl++W1UZufcfWzavpmcaJcRdy9Ism4oTr7Y8gIx+7/UOfJkfgg3dxJe4NMjfvV9yqNg6dE3ZuP+twkGnFjhRJ5/NJ0zRowP8UUoO+SDz0v6BB7kDeMXO4a38/QcO9/wUd6uni9wG5t6+4GtRFBDI0v0+sTc868NeKYxqmefr27ZtO+M1vPw7k5PhRgDMh7w1bdy5j+QQyTmUTaaYwUTnuDEOBRnE1Nb4HxuVSFJGob+DO5DID8XZHRiv20mT9jawlzudZEYHvzvA8KnLq7/aJZhsB4NH9bWeO3fWwJ2lgPppZPybk4r59HsTmpFAEttoYKJ4pwu5sP34bx6Jv30f0l1WGHdpEadB5SMjM8CKgB3+5wGDtsSmDr1BCkXfo3+Gj6fOjEYN4JuYfxLSDvkbrdeo7h10pJRn9+XySYQvpzGzw2/8sd5dMHtfYRKeDUrLMQj7IRHzdRsepaL037KVqI0d1vPa456czdAMRNglJ2J1U8oiMDy3kX61meApJSRFi7EZcXLgf4pXcTiro7XK56OXlGcoafFX6rF0P5uPKIfQNW11JB7yWrNX4MjAp4DV7MnBl3cg7bxyE/fxZ1ej36Nt4TnLsZprRhM+GQmLMQr5qPr59e0IfJ6roy0DjFZfXdB8civ71L3/AJ2PQjfV8Zu6b0LNx+//4TuijP9NeQbp/2cp9uRFLrtj1pBkf8djXtzdtrHeMdxizFE2GHEn9asZPjPv161X+AZCVXG8hLvkeXY6MYUSTNDHXruQF/9v/+i/613+GYeZ+5Q9FB2aoCd4DO1lkGM3t5Ma1HV3Wgcxsk47/S/ffu9btrh9/XBTprlRWzeeswjxs37NPjeRAKR62adsilOt+rfr41fT5LuJ3VsDTzh7OnT0IlljQUJTTpI4fPzgROw2r1oY9T/jluZfr51038obv35/08v2kp+cCfvqM6AWZFAzScjPehpJ2bN25xUg8HIZZvg7seGXud99hKHrCti5PMzFihoYiiMMWdgldXZ5O4C/o6IZ8FmLSQRx/tEGscg7WWKcer7y+3Y+NdcInMaAyzrYtulVZhwexTOF3a6bpe8/dqdDjglzdbwcFQyammH7bn1sbOvf9Sh53+1zV8Bu/G5Lvv4vnz5ySYBd+zlrJn97fVr2/Se/IH6VCStLpLOgbICaAFQz3Xdo4o7Ad0UnDVHV+aro8Z2xzwN8m7jPlRH+GfiE33daTSbyRR9wpC/sRC3sVHR/g+WgcizAL5ZSgbVLO6u8GM81Jpzk0jCPyxVY+ruwLbKoWXZIKefnn501gZUyj/oBWbNSDqR1gJQIeIMZ+bHmher2+Lnp/X+ivrrsTOb7xMkSNvht+tiKjo881DT2L0rTcF92Jl7YjwxvGARpA4oGUCTo9F6WcsMebbszFBwg35mHnZqHo8hrG0SIA9w4NMINenX+HEvVNiAI9FO6hnFIfMzImUujPi/neeWDKh8apqYwbtKwa54Z/J83seZVBtCUlxrkE68mEPLxXsDOXH/Bn2TX8+vX17+Rk944rp+hyWOD1/f0TmipoK3F3l23PvuPcIaVMfUM2C7wcnRfLjwHUSwa/byGmYC3E9UqO0OC1oR/LLpBH7997Qwn1FeW6bjK/QR2+bniVe6XtYMK4k+fcOJFftw+t2NPb61X/0/9gGpJyFjy4WNahkXk6UgJTwJOgsckwHGsNrwLX9HyRgKz81EAJMTxGJL7Nv5ijpIRsIoI64c8HcesQVb0Yt5/d6B7Jg0Mhf/R1eawZrDDTWlWldMrcjeLNNNe1f0vV11jfflfHF1D3+92/AQukMg7fXSKS+ntiRBiCQFe7QzWAmQ7XBu3uGBHys4tFQBdXU6gPF49v0N2AEyyOeEc+oEawTbDVS8h4Q74i8ZwEDPXLeM2nFyOuSLQnYLt+Y2bYUTJVKDPLbTmlx90Stmow2MbdY02/cRLn1RhnGJVg7iKIIhYr0bFijY1AbIL97tKpg8FGv4ohuPDoYQpGuSSMPMDvZ2G8slAEz4zjWxGGkhSi8Nior50gWnHSg/6HHlcw2N0TdTmyMi8F2G6NFEqUcAHO4cDxlZiJfpnJtJBwJZ71+wKOcUE6+mzaSLIiwGIaXAyHCYtuMl2Njr5TpYCXrOCuri+PFTw8SG+KCImPuADFt8BBX5jpkxbjWy96wEZw1ZMZPXnEFoSDVMoOXVu/m9ZiPghMpUgZfiL5DiUplLNLUmHx0JoeMPrkszJpbTpIkIy7GYEEedFx8+CPwjAYmykFBCkl5ZTEh37QifzF1ZCDHw/s5WBRX6E7pUzfTKsUISF+5IJzGybVOSfgJOpEOaBn10pg3ztNO7Kp1Ff45A7Nh4snESYTzBXbbLQbbhNq1YHsZCLgU8jdtJisBB5XPd4ZA40VYSSYSCZM0f/xpUhSRp7DkB7PSaIbDFQmkKyUs3xFGG996AGaN2hbmQDab7jJfVPnf2BxMjBzRkSXGd/KOQGvKCI96miLoIXx3V6A7/vChGEdO5EDhAbGZYy9043dBIw180M5kPtCQgAIpcjyez2aHgmnNJSBMipoq8iq90sioI+SUpflQhJrHiJCGV5zyvIVEYp40LeQCNuXAtptExmaSjYvodOJBO8y61HvOsOtwHZBOz2u1Q77dDrRb1BE9HZajYo2xnV6KrJpFGCw+VOZ7HY2he1XpvEOrTuyH9CXabDqa5PD0Rc8UVWBF0xgg06XSeM08J55H3Xm/cxGmRc9pYwKZYlvy13I50B2XfbUB7xaB8YzkqREhAxd4k7fehTk3FgALkzeqw70va0qYwAAEABJREFUEeG2ho008CXNLDxSklIO5WJcDX0M8ibsRFvBTgoyH+iUGTugr+L+TRp5mMeM/kM5hQplBEaD2Mph7YFP3Dkw/3hbpL5J2nRYT8SvAxmpwygq6CnnJM8VCRhIl2SwaBiAzcSeEm046o4t2XaaeUNnjm/yxcIlYtJBEnLlAJbumpDHMBSlFIJs5J+YxDM6OJDFrhU9mV7PJzcWkSuLqGM/0OtB3w35rDJNo3+KkeS0lConqsOY1dg0k0K5JBk2U06XbWuV+wF8x7EGHKGO0O64g1zGaVBzkGDeigjhMmLqgO6qFElSol29JF7Pl0GJ2Fnw+2kaEVfVUKhLj37mYWXl+8HKyjZxYBuW1Y58CVfQUhX0zZn+FejgSMgD9XQarxym2B8jsk7o2jDubCTt2LP7uAyjZZg0co8Imc55PmuakgALsQlZbfLVmqC9UTbg31j03bVjAw14JQ06iAP2k4ODopW6Bjz2jVBB1Y3FsGNCiH8py/pLkYF9dLuoONHK4VMDCT1UkEuwWHQRvlDQRUrwSfs0QTNBCLOln+sMY1NGB8M4qpRROSclZDEgW28gDug1IhSRJQV2Ai/4dmuhlLNO51njMCilJC9QUySS0l2vr5/I+WAROIvhsj89s3lvegQNGwvmGzsLd2iXRiXK7f2O/W26+qetkdmZTYfL6YyMR3CM0FeQobCfqhsHBK+vH+D50Mf7tctjR9y4g95e78i5yj+1fFCX86QnFq0rPuY4No1JL89nDdCd4cH0Xb8W0eM4gSerDA9c1+sCrht8XPTt+0svT4xNGCmsAiPRdlJIumEj3kDa0G1wOHTnMOETW9qZbw4OQhb43fElM1Hx+405aHM8gMaIoS+SvXHy9nZVgqgDf5iRwRMbRhcObb0ZNZQRWZ6xH2nHmDfm2M/PCv8b8WJQoIfj2GWcpczyn9T9/v0ix8OZjTG326Yy+p2x7YjQ+TLrBweKM7p8/vakM3FWBJENONfbTf4/u+yruIpsl9Z1gvl6HDqNJ03ILNBXbQ3WEnbbND8VDeB4fp718jJrmjO2MiingBaXLGFDMxtC41T09Dwi80GJdoW6nQlkM/POMweJwxjYExQwt5TsnzQ/a2KBDPl0T1rZvLgjb/92xp2YZX9IKWkoRTt0fnKw9v6OrXx8KOMj42Rc0szi1/K1bA/ixOG5AIjTlPXy7YV4i0yhJ6gLZexqZe7YmDuQCzCt81/+rUpiyz9wJuwV/yJQLGzM3Fmk36+fjL0LMFIqipyUctb3v7zohU2PE7uyM4f/N/pvbLDh3MiK7rAsroKtIl5FSCsHNda99ZySgBPY5bP++MuPbosF/o5613giNiLPQw29SFnp4UvgPqB3wYdWNiZWDl4XbNEHhPUrhg9lVsmD8ldJIG6tgnsFVsOFc9eHN8He3j66PHIONkcmnS+jFFIp0uBHfGXG1i7Y18r84j/j9f5rYcwm+8udw/vV8Ro/vuFvOz5hOViejbnjjt9U5oqI6Hbx8YEOODy1TjevrtshYa/+zYZHXA78YWfTaNGNw+Qrc9++zMq5oPuENJgvmEMZpIhAn4ssT/NYqH9+eepySjmD74DGO3HmXb+gz7HGtvpCnwS/hmka397e9frzA7wH8nnQad2YrpXdPM89AeYDW7zfF4kJ7vv3b/I1jBlbe5JtgC7Aedfbz1W/3u7YzCr7lWF5jmjdCA6NzDPDNKoQyzKxyvZxPs2qterujRfk/OPbH3q5PHV63D5ORYrGOwV5/WJT9devX3rjUPDXr3c5lojLKIaxQM8s02P/sGwQB7qdsLEJuSXk8qm311/YxK6np29CVb3YHj7Q79r9MCkzsGCTJ+xxmkbGhiqdE0zRpEybERW/YKPiiqAPudCMbC7nk74Te1++P2u+FM3nQRNlJDbmIbrN0R0dbshr0Xrf9c4mvm1qR962ueuHtGLzxj+PQ8dSIun5fO7PAT3mcyQuzJeTZnCO44gNF9FNb8hqg553NrYTei9FSimQ2aoNuP6rGyvzi/Owh4wr/rFpQDff0fOJzdsMf84hDnT0226N9wNam2MPa/+VNcSKP2zeBKZU5o4MhSEp8M2VnOz6cdNCnzs6/mB+qUJWKOognkZC3uAslJ288IO+d2KKdR2RNTEHJO7WcSg0YzPiznDobcjtqrZnEcR5P/CNFT9d9c5G2A5/u3ESQxd8UlwH8fL6uZOrBf0lu2IAXwJ6uIg4AjzsLSLJ9rusV+QqZXKTb8TYMgwqPC/Eb28wNsf4MnbZ2W/821xvzPUN/qSkjBxtO47Z0zTwHnp5uYB/QxcLNnBXyo3xA3bWeF9lvRk2JGnAtqfxIv9W1Y25c2W+lhsoA7REZC346K/3X2z6Hfjhhzbm2UbeczBvW64lT/Q5dL/t3Hdiw6de8aM7OjPvKWX5urCR3u0KOw4qrjZE7huytN3wKOGTZQj5B/bOl0nf/zhRBs0cOE0UyNKp60nKOYHvjk7ekVlWRNY0TRJyuWETrz/fdGVeooJPQ96BDKznCb4HSuEA7UnnC/GdePD08ky/kH318/MTHzqANyilSn2VcUckfQDz5+ur3l7f9f7rUx9vN31yP1Z3s7x25HzXjTklMuPRX2vS5fyky9Ol62JE7ilLgGN6qzY5yToNgXMkB/mBrUxq2Mrt9qn7clfw9vz8rISv3dHJ3+HvnTzx82PRRt4c9O1Gh26W25XHqqfTk/7y/S/kJuiIWPjJ/PtGfN6IBVVcEDHj9yf8fJgGZFThG3og2PH5hhwqfe1vS5+PKriWTkPGTre6qcahgO7El/0JMuX7NI2yPkEhxw9xBTp6/jZpIIcBmXIq2FPV268Prcx7bg8VZHRWxIAuDv1CtpblRkwwTSt58gfzD2Qhs6QKIxFJhdx9mibkN8PDoRvxICJ43sRNOUOkzN/Oe6O/dLpkzRxQRTrY9L6B64226DZmXT1hs4b71z/+UAZIJtjllKQ0iI4KbLCQ2wm4PziA/gu549P5oq6LFIiCgk075/S86hypItuReGpdeh1w6vGwII4GL1UTh3IRISnJOZxjvmEn7MN9a/xNz98Wcv9Vv36+6yBvSXGogK/TyNhUkoKSywhloR2c77aTXWrY80Fw+uAQ5fX1Dd9f5Hizsb5ayR1X7pav8Y/42p0451hVgDfN0rc/kl6+h3zYcMFHM3If8Nnnl7PO2FLOGX9N5GCD/vjrWXUven9N6KPKdmseJuYrl5GcMw0F3RTaNubRK3yjl5dVf/lPWd//0pQy+oP+pKwRGlxEPr4yt31g//4BlCv+QEchol78tUH3z5+funEgdudw4IPDsb///ac+PjZ53MevK+YJH8OAvjJ20rRwOOE4dsPWb8C8U2xf4lqJUwuHnMd+yHboOXrC3iwb93EZpyJFVUrCDif9d//tP+kbOftIjvLXvz5Bf1aBh4BQx2vL7OXbWTM5YWVO26CzcXhXsLMJWM71Jvzygo0MGd0dUgke6HuassY86DxP3XY+0S9ikq+d+S6nWTlmRXvCkk6dx7fXG/wfxMVd//r6k3Va0//zPy/6fJ8UKesOj+syo4tFfyO+tEha4XendJ7mrGEsyGnXz79/UH7J9D49vcDvWQ2+Mj6x4qvTNOkJe5ixdYKRojaJ3GIaBqUcmoZRKYqmclL1byuSewf7NKKE8JvWNKQiGoXINOFnrWHAMHgnN7iRzzoufLK3cSWvvXJ4vzJ/cW6sG7nBSjzxOu98nrHLWU/Pk+yHkcBtmULbt5cXJRj7139e9a//8vPRjv7Mb0Rg44MqdJSSmWeuzIE3sG8qEHQ6DdwLsfo7c+6LMnZf6BfC1ln/vr69yn7VaqAz+qasqQwCvQKvTBJjX+Q/4/6Ejezk9bYl96/02NDF56+kj88Dvziw4x293bXYJtcTsLJenmZFq6r7wr0RQ3cdO/iZD/7O2v8VG795vgZXHgo0ShGJvoOSBujP6HNgDupiJt6qX6gPvqWdnOsXe3N/++dNb9zfidMpJ82nQDZJuUgT83mCKfO67zs2J2hsxNKFfOHG/UOy6il9fUMuvFIW8ia6Q1MCZ9OC/o0Xccvldq3wy6TKONd/kFs5BwqVzuOV9zv+6r6FvHnELs/nSSvrINPi9RgiBTbogVFKgSdkhR3ePgu2S1xBx45hXe7t6H0/8X2/+2VFB8sd2iifrLVW5h5h44DTCZ9d4EHA8HzqOo9J4Dmfzsg3oPPQThxa4Nfz9dvHO+nkocZ3xaeGnJmjR/1BTn85zUrYPhqRy8vlSY77noMcQ16wEfN4eTrr6eVJz+Qr38inZ/JYKWRYp9OoC7HiTFweJrEemJnjZk3Yu/dQgn4R/h4VkWV/EHPHt+/f9Y01xQI/lqf5j2joeERmh9b1pobNbuT9K7xUZJhQvuOM/e6R+97xkbusqxV5LbfG+4IMMuMP5rJb1+fCfOV1yPrlnwU4Deg+yN3ZpDJ801GrJHwnx4idTsTnXXQjNq06sOkNud7JsSr5zohfTUPo0ufrUf/b/7KS5x7drjF3JUzMOICogbhjHu/EkGW502fv9ua2wI59N27bMo4iSwuVC3FRspvRrYTqaBM6y8SnQl2Sx9kOwvh4sJxEr+QKfV0P4T5eIgKeMAdGVhYQrg1/uUCl+z5KhUhLxA3IgbaAWAtvwLEjEu2wiGJac18pqBOX7y4CcHzVUd3xNuC4HHgK9EruIylBV0TwGrz91x+PAYAiHu39nW4HfLj4vfLse0T0fhFBj3//iXjUuR+kgFdKBJiExjzeRrKxqPQo1wX1oUD4hW9kZ6KtHSETDMEwQNsVAUsPmVBp+HTpn4Z8/BABpJBS+O3fFuTIGAd+kCjAadxUyTry5E+PPsD1otOOM7udrvIVhslXsz5c0YuJ9UNjBPQiwB2dDwSvnJPoDr2SYSSI8rt7Ww4Nphov7pcSD3xMn2njkXEVnqscIDNjE52cuDcT5Q5fxWP82JDBQQb9gG3I6viZm3EQjJnxkKfHFcg749gbE8TBnUD5Gy5DKzzqz4sKnt3cC88VRWwE5Z1oX+GDKnDFn+XxLpw8wJ3lIJdzRg62aeH4Fb72zl9O1NOmUH//TWNEKCLky3j9mHNS78+L5cTNzb1EhAI5NTrvJJMbUcsTh/UbIaUcSilRQgLJb7rFa6bt4XO80Oq2Bl8RoYiQnw3PE7hlbByPgo7Qd0Nefjeux1gxLlECVO1PvkKh/3hFBDx99YWuiOi9QlJEUAQMqdOfs4ZSVLhb9gsBc2Vz08/pN+/w7XdGMTa4NfSQNU4DE9xEclC6/B0fLI9xHDVgJKVkpSSeE8GdgIwMxdV5g7+DssNrJrgXgjNDlFMS0qHX1wdTObCJAzvcObFY2PQ4GGOZuM7PO++w1WlqyHhj0liYgBYnC0wCgICO0DgUaB6Z6CaN46CMjlCtIANkDR52eaxhC7kd4BzHopnFlnnaSZgPSiCXgj8W4JnfiFDKEqTD56aNCVBcnlKolwgAABAASURBVFC9EeGxKdtOG30COosa8WiHrxVaV+TrAkrqoZaNfOu+ID/L0c+AQy4h0+RxrpuQ80xiPwxZkARsAVvwpf7eADVNBfonmdYMv+La4es3jARdEYlaMS7JOk0AiwjxoT4k6BH0/i4P+UiRUp9oFxLJETwZmVgOA3Q/sYnhA7GRBYj5AKRKkR7t6IGN2AgJdXU8CVh+dz/3yVnKkBUUcRmneeZRDYVZDgfx1LJ2eYwLJT/IcKsO5FtAOowj9amXA1sx71Lo94WYgMkbPEa4/qGrlYVWhuZxSthwVm+SgBPypN9U1fo/sZi4d91XaGsw5cSomAEDlxTQlSLk2LoR5zZ07rG1x70FOd5JbjdVNkvaV5LZgL9/8VhRpjcjp2mSYRms5QElna7kB/pEhFzfTAfv+roaNNl/GjHdNmN72Jgzb2x22gYN9wfJXWPMowAH3q4soD7ZxPV483Z0ODvyGDvk3penRl/3GdH3+XzqNHiT98aG0rIu3bess843OBjS/dH3FftZ6XNnQbTg3zO2ZBofMiahY7EVEbIfTcCvJHyGY1kFbYbR0F3GaIzbfNkmDw7ylyWYjyQn6F40is3SR39L0E8uiS8U7dygCtp5B55FahpoVEoJ+y20NRZanyxY3nVDNinZLugZjokiHo46k9jvxDonnrtjgWFBf6IgJs0c0jkhd5J7Z7Fg2iVgUMoAfkkRQZwagXdWUtHB4rfug1odsZGiGxup5tM2XusOfYLPQzOLb0NSv76egBURmogVM4m/mxrsRyRRLct6cVIPcdZj//N7bI6axpkFzO/+GfnmnOSxXe/AuKJfw/hdpAfOhu2GZd1jh5SQn/n//v1hG+L6DcO4LaegbrAA1LCXDX9atbFYH4YZ2gdl8Fumoj0iwJR4DEZJAfxaK7RBlAS+6PqKCNmmbhyAbWxc7az8Fw4EbfPHsck0CUj7vvOtxxVioXPRzMbTPA06oa/T+fRo4zsixEczm82m/YasqEYvFbqrul6IsQ0ZQGqvd/sJ+Y9jho+Q+Ai7EIu8GTheaEzMMwvzQSSxETHqdC7KxFR9XRGBD2QWMKNgt29YmOc7PpxSADKQ2QK+pmDBlnLV0xOLu1MCTpOwUXFTqF+hhPwSm/IL8ccLXXU5v7Bw9CJJtN9ZPF05jLXvzSwiT9iPbezExoZ1uu+WuXo8COBHRyBFhPoFvjubERt+YBk3dOQ44GfT7m59HGNH5gTPVxMyH6cRGFLwz7wNJAfDOGlhQ88oAn7HadAJmix/yy9F7vpPOXffEVclDp7wR8tYwIoIJXDBuOR3ZUUkNvm/IdsZOSX5qj0ubw94aSCnlzZyI8fLj89PFqkf2tnN7/NLGWlr9M3ATgr+6QuuZRQRcvw2zAxtdARX0tPzrBM2FsSw2ra+ubxy2DPB1wz/mKy8wbGwgbGvIdWBUnTHV71JYjpdzKPtcFms+yrf6agI8MK/dTSyKxvwOQEXlUCCv9Xvps2+aFhS6IbOrTOGQ9+py9I+oH41nbDjCZsd2Gzz3D7z/vR8pt8kj7thjztzy84cZ73fblV3aLMt235sS9N00el00TBYz/D2BRuKtHoc/igIqLaX/dA0jr1H/3qQztgBH7hISpTo5Tcfrxy83BEgWjFI5ZyIB2GQKp3u1OsCO7I9WmY3DgMq8nInesr+E/hRxC7ZlxVS91nuPHvMcXQMtIsYfTA3fDA3fKjZr08Deg7WJU222415zrjObP5PyEzAELTP81l+H/H/cSzakF2XGZsgFf4jouvJMevzuvdcfSCvyTkU2LLvLv6NFoXUi7j8DCXCvgQ9KbfO+4l4MNoOamHOaLrbvramiKBk2TdtMx5akUdCvJfLWZV5ZsOPA5noSyYMUSFGnYkLv2XfGONxtoU7c/qK7ifm7RG7HkbHrqyVTbMrB03OJx7jGgQ3vXJodidejPSLCME4NIW+s/lEBz7u5+oGnYdyysi9wsdC16Yrh1orMfTpcoKuQn/pIEZN46RpwpY73KRISbb7AEUZBrnYPg/P22z4PHKtgt7WDsP8/OqH/rv8gycT8pvxqXn2fHb0PuajEjcO7NX3HVn5mZSTdmIT+cWGnFfyyhX+Pf9Ucr1GgUrEffSygH9BZhHQCYH2r6nbRpb/xHyCdtNfStE0wRc8TVPRCE0j76UMcnHc8Bqoki9FFPrOMr0QA57Gum1ED6vu4GtM6gObY+M4aIO2hfWTGEfH/r7y/smhpvOuA990DIWMLvNf7+86YNKwT8hjh/8rG6S/2Fx+o6hNCk3oikOD20F8WXXQp3U7QXfkwwPzopQgrXV6btiN+Szw6Lu9zJu1kAksaYDHpiph21gCZFZZRgu2Y/txEVcgw5k54s688cHm7A26ChvzmSLGu22A5zIUeldsatfB3J1yMM+eNY6Divtidnd0Yv6lgG9RHvc7tE7kSWcOC1zcLssOfizXVit9DwpAoDTEWOyE258f10UEOsnoZIOOTeYt6F/p2+HAvO8A0uNK3PpI7glbXZDBBHWuM67oz6bPsrsj+w1ZBzFDtDyxefz89CTLoAxZvgzftjejR9uodSkhZxoLcVPQmHOWSyDbCm80qaHLlLMiAvrvlEUpNeUi7K6ofR3K0IHuzVxRd6gyzvB/2xLLEwVyc51lOQyT7veNHGVXs0ydT9JDXyUCHiMrItFnxbbuEuPNBw//7rNjt68cZt6Znyb8ZMYuum0hVwhSzklet3quc9uK/2YzoPiCA92tfj0Luu56JyZYthEBzyt1y5/tQZz0yJV41KDdzyllLfiSdfK7YwV/Mw46mEb7RsUGI0KN2NCQ3QcHWLzJ3egu8xERigh941A5Img7JHRV28Kh6pN6f96DJ8Gg9W4d2k8mYrF9K8Lz/U1/+9efyO/QhB3f2chfiQGYCr5gnoGLzcy0WS7fvj2DR8SFnbmt6so6qK8DvvDM5K0nDn8i7/r+x6DIyCQWRUAJxbhP5D3DJCEOYvcBjA1ZXvXxcVcAPfDrmZhnOGJMRCjIqSxHod+H2TWJWr8nDKi1Kscl//UNTBG/HbAv6UDvDfk7Hu+OOw1pUATM2qr4KOeByqyGfc3ME6fTjC3dkMldhs2SQdePHRoX+oEV+oLcwbroNsw4RNzbLKOZQ5Y7cdW+9P37GVSh39fC4bnXFe53Pk+0Sf9oFXn/SG40C/IooUwssixMh3Pdmw8u2dsSl/E7p7JOEYHMi+FOzHceRxfxyEHQqJl5P2fXBHor8sHhchvElAmfu0i71Lxm49BvJVdZ71nL9aT/139+7axBjA4Q+gcO3rB7KWQ9BbahWDv80yWJtE7nSwCLHhxWSYmDwV/gWbWxtzgOo6bxJOeJ83zh+aySR4WkiMA/Fvzorg5AIi++a4O483lUSlVHRS/3X73Pim+9f3zQtcr2ebt/SvjdcSzY1Ec/xL9yuJ9hPKdEXCWOIKSDXMZjFw54ruQhO/NyRCDrAo7EuA/GX6Hx1t8jkhQ+2BV1K7QVfeNg+HQ6aRgGeT5yTn5nLqCRvvgMvufnQD4NPxaXdTiOg1JOCuTy/dsf8D7LMAR+xEtbkeGFQmKsfPE4TgOHyN8M0jXwO2kij7xzkHaHD+NemP8ci9XtMQTIR3/eG/mHFJLpQka/abozdmE/odFGKkH74/PxUdHbJ/qw/O/IeFXtsehOjruQ697w3RU9rFqAsbFWP/amESD+K2jO+wbmDPNkA2qA/f38+vahV/+QGn4p5CBwVxr5qNZKCYrw3Yb+tx5bLxxqTlMWoZH3ps5bCHll6LxB0ye03GmvCvKNaLPafsJvD10/q1EgrwEdS3/5y7PO5wvPWUvfg5EwC83snzzk1/q7uv1GH1uZh02bvq4I6nleWI/t5Oz7zrvlDBNucoEQeV3hvNS5s3ML0WAfZajF4lsvrpuYl2yrCVv188h7KGgvlETJetiE+fc7r8Gzdaqvy90N2fXEqebq/hWyfnYO7B37h6Eop6wATCTrrbB3Nf3/2PrzHkt2rc0PexbJGPaQQ51zrtpt6E99/y9h2EDLloG2PAByA7Jg2G697z2nsnLYQwykfw931X2vGora3BHBYc1rcZHMzFK3zfCgzFcC++N+I+7cLgBiD0ptUOLQtbEeighkZfnuCvBdWEddWUOu7L2XnNnnm4g3G32QKXRFhEJJ7nNlLha0269LHrH7g1Iq8uV5dcC3Dgf02Br1WamPdavknLOSdwqYrndf+7Tlbbzm0SVSUorMoKIIcAePCl2/sv7T/+OOzazQBhRYW1jjj8iFtFOYMWVQJgfIyMl54kie6uHW45180Dbhd8uPLvK4nKPDI2QRtyrPAAZlgFMUv4W4eKi1Yee7mvmzAdKuCJr50KV/Ggz64+ImKRjUehEV7mqDMZDuRNXMNJriZ/G7C3UK+Wp8RYT4gFzA2lUhoOJ8hgM9vZ4ecicLOEVCkEkWRkpFUqIpFNyp1T9fhm9YOwwah8e4vXA4YFgRjPtZTHtEuBlYAm8TpMg09Eq+IkIR0QP4P2DmhIJG5Zwf9Y4M9H3g3ZkodouswzEsF0CoQlM3HIgM+osgFD8d132kJtenlGSeeRVD5LHuLrk1FBG0u0i/FJ8zY1LubV2OEs9SAlZFtjYchgEPHpvbQlIoIiQlyuPTx5qYnXf6KaQKEa5yoVZ9CA+u73TSJyOLTi/jQCfL2nUGURlouJWGDceJCOi2HtVlmCJ3OnNO3EM5ZZC2jtdjiH88UwVscaWUlDLF9xRK3Dtu4HehAz9nw8zdWR18DCNFopspcpE8LKdHv4iAL5ckoROD8hjfrd5ENV3kC8qAg4PB106jndH1EUEgycrgNh2NXkD8Cbc/PWwDP3F/y2RDHt6wQsSy7QX85JRlnlJO8ii+FGHfe+D0WNuz7w+bdNuOjB580RX7JMjmLONwPwepA5un0zQqUoKOSv8KvUVu80jzkcCZc5ZCXIbrFilFhhvkB+0NQhu8A1yZRaqDXoQecKjf2ZySEuOTIoJxkpPhCpM0g1fKKfe2ddvY5Ny7Hxm/6cskxaUMooMKBp6hZ0dOO8rYnUgDJ2UJUfVxm2HQ5nuf7Hg21RtJgencGLOjJ/28QonkpyizgQRoZA19wDdt1hmQBQpV/LNAyzBMnY5khHpcEdEnl5UEbmOjx7Rt0GF+PBk4cYxHV0WSPLQgq5zDYoPuRtl+9ejwh+ERU2qtMn6FlFKi38pkcQffzruU4T3nopxp6/hdhz8xKa4kBAynLShCtnAEYxWAjXbLo2Hf2UCkToufcxp4bkyaRTOLJB9Y+KfDrLyUMrAyNFUSoAVaIUCPy5umPRFBBsbbELxx3Vg8W2dGAwuKECX+USyLhCz083r4mmnFxgASSfR1SeCbZRokKuFBFCezIWSJPe5snu0cqjBaYUGH4FvIbYdeNjToZ/W7z41E1c+ecBcWm5ZHhWbT2nhIEJtzEjf5J/19j6CDpABuQu7y3S+q+vj8YLLdXMWYJPvCsCVSAAAQAElEQVRSYlBOSe5yIzGvCGaaBqXI1Lk+y9dCovLFIuB0mnQ6D5pYKIkE+fPr/bEgNZ4kRdrV2EgtQyN5nFi4jBrwC3EZNmQoKbDpUANXIINEMW+PIjVkhomrt0coo5iIUEq0aVWkVeZ3nIortFtI4fbU8blynkMzib9te2FjSz+vCON9yGgYx04bZMDDlzYOKzb8b8CfDyxODXfbVrkuIisjT/dNKQMN3aODQt+dMVRoYTdgYbHlccaQ4At00J2w1UHBv4XkacMPRg5yZja1DW/BD4T/Tn2zdDQoYl6D/+iJt9mzzzaADiR7lpN/eyalpvNpZLM1NE0hXFI5klYWvk62ypAVGXAhGQ/ruS73ccyKQA7AoxU8TRt2WTFsF9eZ9kbs9LPxNr4aC7QdxRjWum5KOcubkH6vtA9sjk5sgIzDAJ6CbOE5Jey7dXwrvLtvJOEnoZ0Y5E1HCVqwGtvHlY2Shv4LOdA4FOSwQ3tVa+rFfd++X/uz+28IJ8DRlIASighgF2VoK8SwcRqo2zWjT4VoS1qJtY59Ll9fd+ioffQB2qdxYD7yGDqLq6njAgW0EE/gcT5k2f4D+z+eijADdN9op6+kSsXOvDKMo3KiHaYrxTJMgM1pAGbIdrnvoetlYSG96e3HF5saJ3RuGBTk3TwOxdknC/rMZVREUShThN6BD4ydhdUAbZiQUlmVONj0ZsDEIZT9tO67IrIS9NievXCwDiNCw1CgZ4PuhXtFVhObfF60Z7QiRUoqeaAtWPRfZHe2aVgnjp0KyXb/KBv9EiXkjZALh9+uT8CwTqZpUgZAxpdyDmQ9SarEpRW4AzSIsdLCBuCCHX+y2TVO0HRM2FHoHRndiFM7dnhBd3cWpn4OiIjIjE99/lmIV15c3PH9BbuzT7rdfW2Ht9sF3gJ55I7PvNjXvbG/o7+GP87Yg7giglh27DRtLAxzFrQmZD8pwFnQSYqiRL+IkDd+VvptzDOGaXoXNouq9bRLtdWOU0rKXQ6DUjzocN2IEr3QzTlhq4u8EXNno0zIaRgE3ZuGKeH3I3RMQrUdXkRCDyv43+XfrBqJMQM2cT5xAAM/t8uuNw79bIeGn0Kq8OqFt+Vy4ZB+7zRvcK0Oc18TOl/1+b7qziEYpOvAxrftMSKUAJIU0LBjRwP0JDVgNvCllNFvJkZNCuTz9XXTnQXhQuywvN0u5veA94KvhhL0ICDuKWfkO0tstm1rwFdlA25hQ+Wi4+ks0y/oF1fwkCIppUeZD4deSzX31AukKiNrAds801WOkUKmrhvHSY755q0Rf4J+EVmWlcsdexSSj5AiQjkVGV9rgrY7z1mFmKV+BfG06q+/fuj7949uj8ZZcqKfuqw8bhxnxhRl6q/4yU48HPCNSOCtYtyty/TGxpF/C8+bipm+OQe6n+S+EAjGBowC3Nbhr+sdf7pr2xZVNqPogLysg1BOSRk5HOZZEcgGhixL/xR8oq1CWPvFp3zRXyHr0zws5CE3bBG1KyJ6FHo6nXTAZgvwTujm22/PyPIAPVW+KjHM94150jhSytr2TTkL+wA2+LzRZftKqRB7ntA99FJ/YaPkcvmC/gGYLhPP2Dx2eiFuOnZ6Yyki5H8N+q/0X40rJwU8DWNoJk8sg+TfOvz69PxhLis07r3YRy/XqxbmcAAxr22+qaCPjF4bdjKMWZAOfTN0FzmuChrNn2PGAIKcB5kGy1FcF+h3/FnZ1CVkyT8EcDrP+Oc78EOFMeMwgXfVF/wwRI7HM/o5HI6a8bWcBg3DoDObe97oSQj/V/x2/4ikDGEZgU7MOS+vr0pJsr2Yn4E57WifiFCihNR5pruOx1kZmo/ocGaOHIaRsfBGn0THhgodf1yGIbT0/Kain4MO0LYzl27YrePryNgdJnfmvgl7uBO/G/LJrF2E/ECtxlwWzGuIVNNQaN21bat40AH8M+u+RA45kr9lyGjaNBLrBnRYgJMAYvk2CCuFDoJIwT/P5h+ydSdv9gGCn53/VezPNHJTTqEDeWGKzEbeWUOe9fV5l3/T/vv3d+aYxHx8l/vu8HJAbt4E9W8ZVmg3nzkn9DEydjTZvWTiV8pS4e5DHdSqicMZ362LgMYZnY7o2rqMSPQd5KthsxsxMSOUAxt5bncpZVQEQAWPxNOFua7QBxH02OCxEQ1aqwCnwciIlxX5B0O8wWy+P39u/huPx3jed52LQZsu29ZQONDhIMBzZotNuezyD0yM48BBLz6OLGzXlulCHKjE+cihBg0X5uTL7cq6D78BOR9s64BeWy+mMyH7acqasFGP3+uuBgzYl7CPxrrhxX9y9GVWYf3QtCgD/+npJI8FErayw69k+99YR+WMfOA1oxOA9I/hWU/WX2J8xm4K/QL8/vPvxm9cK7Y8T6P6/4WH/UzDIMu3IMfCu3USEfJ40+8YsRIfTIfhmCb3o4se9G/4VZPzi525Xu5oAaP70/FJ4zgpp6xhGOnPx/MM+koU2BfsKyL1PrTKcLfd/rGoYe9i47ii25XcIiKokzK+az3s2OowDrL9TNiZx0/gaxYGLxEBvNA0Tfr2+k05FWgV/rzJtn08HqnLMpqV9Yh1U3lJKUH3qI14bZl+fn7pzma+48bxeNA8HfEZKeCR7krAPR3Penn5pgZ/9kXLruLzCV1Yb+K6cqI2kZuenw6aOFBYORipe0KvC7H3S19fX9C3yDxj4fjqSQ/7lizznAttGVoeMfvKJvkNmP5TvzknhWWFE9+J6Rt6bsin8Z7Tgi0nfXue9XwadJxGHcnzjtgkiZYS9hgwMgP/dJrAJW3bDZou5GJVx8OZ9W/WgXz0+58XfX3uEgcgv//tm16/HXR+GjSMowCBbOYeI3YS0QX6cBPdmDsZoNaa0UFnKOPTGXvLaUSW6ICcKOemPCxK+Y4ZbdQHZVCKrEKMyZSVmDGNVRu57uX9quvHpuuF/sAW10L9EV2EkjwuGJvwgZSSnp/PnU5hF8OQuYUyPgJh4Fkt9j6355RUqB+xJXHdOeU9sP6Z0X3KSf/Vv/uml9eTvr5WcvO7SKsZnzQQs8c5ybRGWB9FoJIC3+Wg6cfbTcdTVoaeFXtb0L9wAs9ZH+9f8Cw5Lr1+y9z1uBi7YnvckKuECGR4hguZMp2Nkctyx3Z24gQy3oFKDpTRp/0EExDkoJsBVoHUaK/ql2FM0Oy9Beci7z82tX0CxSCvtQ/HTL8Ve1ixxQSmpvst6X/8T4s+3kflMul4PnIvyvgiQse/VmzsmYNkcg7myhPtp9NBDNaKXfheBvpn651qdJeQiW18oF74e0XP27ZzeEfOYNtICXoCPqrso1/E96+vS6crE+sOpxG5SyMCSlCfo8i2H5Gw4ysxYJR1LmL8MA70PSo0aiZHmuFxGJu8fixDlZ/d78ac+kXetBPXbhxcIQj4DDFQO0I1L8Er0xtjErxBG32bYxsyvt1usNpUifmm2X0jsGnG7vim4azkAZU5diTPEtf7j3ddPi+qxLshFy3s09mvrMdWGzqu9JI+P750vX4BuypwsojQ1lZ9klMv9n1k+vIccjwUVt0ogUykxPimt7cvAQ4ZJeU8yYfhjk1PL6Omg2UQChWtS6DvlX4SKHox7RWiYFG+IjWhHh6r7vi6YyYsoht6IItOHx1GYgQCEeFTARmwTn/hPzu2eSDGWC+DHCcgXwmb8Bi/A5xPhv+ddqGHopySTPPhCKXob2D+HMjX6MickFiDZf3++4H4daBvgXaQupFSIdB0WlagoZ3KeJTjsTA/HHQgVt/8m6gccF6tB3zV9GT6Jbru2PLGOntdF2jN1AhcE3gE75X3gFbLoPZ7gl4++tsfT9hf6nPMUEbapMPhJD8Pw6g7dmPbySnp9eWVfrOGYaBkYDdN00G2xxtrpBtrfc8hmBgwjfKOjO5aoY03ngkG5JNdB91OmlZojgiJ92aFQKL1aVt0XNpYZ0QkISJoC1WUUcA/k9vdWcveiUe2/4KvWjcL7wu5UYclKSLwj73fA+F6np1+xlLL3aXZp/PAvHSW8YSyUnJJ8lWxr/lw5DEpgJGJFbw8PtArgYM4YZzB8zBMch/Tw9D+HCHoWNSII8F85SJyygzekopKABtYdd/pZ0gSoCT6eo31f/lvr/rx1gQaMa0rUHwAU4wpjjP45zjNyinJV6V+JaZbF+5XhlDpOTytjLO9Wy0re6ENoJ1WgDWA+7lCB6TKocG22YDHSCUnJn5wySnJwCvYgKnEexlgBgUFgjIgOKBPKOX8uKcsyb1pAaqBV7A8+tICwJwTBgYcJuUEnIpWNhKg2vGEUqRuTDYsF8PIKSvnooxgLD7XOWg/SoU1/S8vMwR+462GD7c2OneCBA0EwWHI0PEoGZoiQiklibt8hb8eJSKojv5imMa/I1iqO03TOGhELo/6vffzl3G7f0Rg4BDFJ8Q/3iNCmeRkRKbjWHC+DD0Fh96Z5Jsq9G8s/rzIXNDmSqDekVHKWdM09r6m99GvMs4ylxCp7ITiMm5uD9w8JBqbrdbP4OdG/1DAtp89LiL8+I/i/taD8buyQZeLn10SYzN6KZZnGTo8AaKD4f5olyKCIqWUlXLmOdQv6sswaMDQBxsyd4+JJBXeHZDogk1UOWjY8O9s+PlekUdEKDHARVwpJ3nM0GVaVIBHF2RgGW0kmutDUOhCXA15GE5ThSZwYmcjE4hhpJwZ17AvCnyvBB9UIUyq1/P1gAWc6kru/QNrkQQdSQW57Nj3uhEs8Uz7QxmwZeTgIZar+dpI1MAihoJP/Z7QV05JpdAfW5lYYIwEuERdhXcHwxUb2fExcUV4tJDVLgfPOxtrC0G4GhHt6jzCON0A0W12ZsH+gBtyXYTvCfx0kqhLSpl36vkoUut8jdMglzLQlujIJ7gHQHb8baOYrobcIoLWx8ftAnqF/q3TvuFDuRfRr0Gr7W1jvCwJJo+Ix3jfUpdJ1sJk6MnrzkbIQjK+kIz43feVpM4wFk8iTF6uswzHaUSWGfqzxnFAj1V3Elq33xl/R1YbOjLNCWZSzooslalomIXfSePEWN4f90GGk5GP44v1bJKNaxonOcmepgmcxaxphc6duGH4te3oaaVsMs/iMpyIkPigJTVk15ATr8o5wDV2WKt5h29PAO6zMZEu8OFJ0/blutrluOnGxvLdBf4sj84fdpBSgp+R8uAhIddm4ntbECNDKUnzcdKArteuDyG7opwy8WbBlxY5ZvRx0Lrtd+zuqpVNUtO0Q8MCXuvlwuLpctl0pTQmR0Xq/F3ZGL/6YAq8nn+W9Ybazb20b/TpPzUo8AT8Z43IfiAu5J5AR18sjlOAdyVZ2YHvAh0kUjs0t1Zl2Wz4oHn3845Md/Swou+cE3RUOG+q9N0olQWukpSQecHvRmxlIik5HGZNLGj9PkNHKPq4Q68boWHBnjb5ct/z+awIALmCcmXBXJHTOBbeGFuFHBtlUyFOpCx5MTSxaPeCoZRBKzZDZzmJmtDD7MhmagAAEABJREFU1O0vyfbguoodNWhuwE1eoJxnjdA6AiNS1cZGjvtdLp9aCV4pEn4/qgyDjCs4aBvHQmI46+n52MuRxfkMT2UoQhnYSNaBOOF4Yn2xFyXfvUFxoF+EFLBZWQw2dloGeDmAX76sSpIwUVJ60A2p2rEVl8bLo4g6iVAnJ8YTvjrPofkwdtgvL2foGLG/QafjQcG/CdzWywxtM8/uO2AbRjkyx89sQlgOBVoSsmloa0aHM3I0vbbNKwuunJMK84R/y8h9rCNhA5aPZT6MSYqmO3b9yQa47yMye2Iz7elpJhkv2FhFJrX7WyUem6cNedRYNBA7RhYPE4m+6TweZ3gZoMaUiqtSjDmwRWlmsXhgs9Y/CW7fcbl7gzILe59oH/vdfcZpVMWezQOiBI411qjbgeV7aCFW3JkLjM10LbzfSOhFQij00uyP3COC8RQ6NhZUf/75prf3d4mYny3PQ9bpKel4sl58L/JveM6HiXHwgMyEH9v2D/Pc8b/9+NBfHNS47MSDoKc/nQ7HMeLzJwvRecL+zifNjLOMDsBcsP3Pj09keuuwKgvYz68P+LlqQF/uZxu9sgH09vaODhr2XhUod8PfLTf7XIIv/3a5dcijRvRpH5vwkwm7GdBlbVUg6bgchx59HRsCv9kl/CSz8JutQxZuBxbzB8abXsSlnBJwC2XAlgr3IuMahiL3KcyTBb/w4n8iXj2xSXY+HzRQt+3EUWQsrre3i27MW6b9hqPZz/o7PFpmhnnj2ZtxW101HUeN2Es2T9PAAnekYCPI8ek86MwG7+l06ngAL9PqHyy4eTcJnYsDgYA3tYHmBs22wYYsFxb/n/Jm4ULc8Hx8JYZ7M+Tr64cWdLdyCBaM2omld/TYZZ1Cp9PRoiQe3/GJOwfwqxzLh3FU8O/+c64SzPABwuNzY0Hqp+avfyqu98GvaXEMs64anJyxlxO8BbK/fF0VHvNrMDzN9iHixyubaHTBMtFxkhKx4Pg0Ixvi3dOB+0EjcbURuxqbGwaTekzI8nyx4Ds7c+y2bYoImkESjWfeocOya8hvGk/y/2c7oOtGL9tlJRaYfhfL3TISIBr2dvNvpl433W47G41gZ2GWc+jpPBOHHzStzIf3+0XCt4ZxhM5BKWX5GsZBCzrYwdFw/oZ/+TeCPti0ubBB0+C41dblf+GwjOZu41YO6PXV/8zgnfuCTzXlOOkwTTKL3U4P0uGU9PQy6fl11nxIwk31+nLSy/NZL75THM8Scs05y+WE/g/HSQU5gFAr8+yd+HVj08a2C6mulq+G/CJCPiR9fj5xP2mej8jkBl2f+mRTPOfkrjoQu+/YSIWRUDDf3vvGnWULm7DVepnnAzZ4htZRjk2Gaz9Y0Z/x//jxCf6EbV47nglfmXuZkO9EXrNqxb6BBj+h03lC5hVaLrJsv76gizgU2IAoE7nANBnXKPMNacrEp5HYMiMHh1nnFYa54+sra4HHXwTAL9A5mkcKTXOfx2YhDm3kLs7nbuQME/UvL2cVchG664sNfPM/o6vkzkhndwN3fyJC5rvi2zfyr0rlbiIUPDWZ7jf/JhpzwJ1NFT9/kR/s5AqBnU3AnYiJ3qxtbOpU4u5ErHt6PnZf8bzYyDvMt3UyMDeM9J/NL7SCXg0dLWxo37Bdy+R4nHXj/e39B5uHnzJtx3PWMxuBT88DOWZVGXYV8roD8fXpGZnnnXmsKpSQPzwBfyTGRYQigjl0Jq4NbLzeiDU3fQBbGFdOAayCHz1jBydZTgt8Ov97xK8vfaFD6+NMDD6djhrgYca+zk+Wc6H9QvnC/xfu6Bs7tJ89/Ou94z0ejxqHsdvHmVjkvKmQf6Tc8DxRmnbktKDzOz5QSdivty9V8gJZ4+S2G4fXX2z+fn7edCdnLXkApudOYZ83wSgx5VVzl6tt9oYdfnW7v7AxfcEWbvYJHHocCvZboGeW5T0jr1ykaUZ25B8H5u7z66DDOTQesDfi44F59gmen55POp4OGokx5uuVw0KQy1cofFPFyRbWwLbLO/F+7zGx6k58XJmrF/YoVjad/O7f1pDH2e7IJUS5ssF5Y7PbvLs08o5MzCj4SiFWVOzsjo3Ytk7nAzzP+PygM7K1nw3MlU/MZ+cn2ph/R+Y821hEyD88FAGdfGyrM/b68tukb7/Peuo2Nklp0+3+Bb0X/GszdRJ68IPj8p0YlRHYr1ggN2B7rjscDrJcfrBx7pzmDv/y1fmLDsaviqrXb896fX2G9okxk27ox0VCGcBL2OeJg4QbMN7fP/T9+w9didcrNvKQ/wn7HfSQ10Ys2lW7XY+KyDKbxjVhExP+4GcXk7IwF9yJXXur+vbbK+WJ/tAHn30cj7aLGVsfR2gj/30jFvz4AQ1s9N/Qz8i8MlEiiBWp4XtNA7K2bwkkDV1WDiDef7zp7e2N8l2hJvMuj6E0rL/XuV6IB/oD2QTzsnFcwbuQTzfq78sVGV2110XW24APVWzB+rZ9CJnVXVqJZZ+f78jli767NvoX4s7EvJSHofvqlYPKO/JOCTkxzmNbhZpeqhZk05BNQNOIPRVwBeskXvGTEfz4HjFP5EYR0fV4wi8c80zzjfVqKNP3IMEjX4povYh7L65EThISqKLvoBlfG6dRL8/PxK2B+JFprkhnx04G2ifuxj8xSnojn31DttY7IlIlnpov5xCZHCElMWbsxf5xQJ+F+cG02D/dZxgDmDPlpI+PmxbsK0Xi/dDj4vPzU+fvdr/StkCPuv8Pw6ihFNlOJvKiwAZm8ijHtyP55pmDtueXkxAPsfGLzesfsm0Euv2NXOuZfGHIlfYqoXMhJzQgXw1FrugAF5APYhs51zQVaJpVbVeSCjjn4zM5iegzaSA2BHBaU4fZ7YVcYppmTRT91LPQmWV2vazMB7u+/3XT258rh7e539/fFn2835RAHmFgu3js84dl06x36DHfjgG13WBrp+RejIdRCv4JzTnOWda+b+QWqEi+/vN//tduz4JvIZNICR4GeKQQl1IORRI+ji6OM7CrHna5o/cv9Qt+xSGin1fWa7X/9aUBzAGcQp6R5fnZOA7k/6bBtDUlCdoCm54PR/oOuuDXtpsDMcx+H52uiowkxEhplE1/YW9v5EYX8oKF/MN+AzCD6zdh081KgIomsPERMhfvLv5hlSqJsN7z0i9imrtXBFPbwog7rU0X7/fsSRWfzGXT6+9Zv/1R9PQ0Mrhig6nL6//9/1n1+T7g71mOzSPx7nA8aCQ/sa1X4F5ZC92JWV/A/OvvzNM/qq5f5qcCY9JEX5dxHJDFrJF4MYwj97HPAR+sL82Tyx3/yNh9I28S8mvM3WZtBu9KrHKZsNWnl6NOT9ABzJySRCePR5FynLDvPTFPuXg+D3QS6HOcpOfno16/PcHrmXntDH2zRPu+N+LbrgL+GX2eThOw1N/p0H3x/DT1Mcbz15/vPQfwX79wey8hvTLvvH574f4q38MG3mil3IiLllfXHVUoRPYX55glZ2oAAC0pFWRT8e0Lsr9RFt0Z29D/G2v59x9XfOaOja/Y0I0i+uxCnf8oLRI2XqHhZHJBFbqz3vkk1zmQE5/I/V6/zfqNOXpEH+bfMvz+4wIdfKA3gCGFLLsIcTVZ3DOx6NtvT5rJXTbWP8NQ+jz38vqkV+b6wyHRVjROTR52I+/wXyyb2b+Yafvx4wuaNk3kRwfi2URcHoFRiJ8Ww4Bex3HWiMKs79njWPc/5LYrkKlpXch57vcmUkv8V5rmhH5nlVwUIA7iZuQVWyl6eh61cGjHFCamHyEQ+Pn5oa8o1o+LY8+dPYDW5GpgHshhi179m/zUsLWBftSvK+sDhvJcFdH08m2Ejoytq+uCBs3w+Aum4Y/IOyK5qa913pj7f3y8k1d+oserjNvrCfd1cW7itb91L4Wcmz2/HFTKoIVYvsDUlf0E2+Ln5yc9CiVjI8CireGnDaZTFvE8ODA/S/QwHq9LvSazXTqfXdlruLHv4eI4YdwL+wUzcfP8dFT3gaeCPAdAbEBxDMMWkUMhjzRtx+OswH+lJPX4JGLBCG4IkGTeVvw5rB8UEdRVhP3AtYhHahL30EJMuLC3cCW+rOS3EYFdjLQzio9tJdkoqakU0T6xlnSd6cmO9YEi1VvVcJIdBG8/3vT98/+l799D//O/3PXf/Ye/9Pd/dewPKFLvTVdDVPqpqwjaAMUUqtobAx2M8JaEySojkoqst60RSyrniA+ciXERHruDn3rwb8jZtEQCxlDgaVBqNESEcsrisRf9vCJC4WcIcL+GQi001wUtNLtViX+8dgLj57NcoV9XKIHU/U2sYZiQBsIKTG++ud7vLh7qu5XlZxu5eHDdv5Udge1U46LQB4uPd76dgLif/ovL+H9V+fmhKAupQXuV61zcx/QED4bzq7jOQYvqrjAblfv4/VeJCOBEf20oRjwGvHf1MiE0+I0kV8tAeMU4G6UqRVZQJDo0ocz9Uc/4RJUL4OULitHVLr8bXqLPo652XrwJVW01dEbMRiVU/Ogf4h5KDE6pKAFb/fKDCx36u8ABVAyvUlxlWGbLzwwHDk//1l2JZ+OBfDF3yPfASSMnRXajtLFxUSkrC8dtk0xmM2A6+1ZBYLn4uQGhF4DRDG8NmVguO7Q96Ms5i7gkbp0X21MDfk5JA4F5pESEErYRILPeXJqRSEqmjVaBA4jU8OlBJBQwFLxW+K8stEwTr3wq5fGp0FtZvDTge/wwZCb5EXqKMuNnJq/E3WO9If6A02R+Wo3Oh1/crp+XcZZse5D8bDqa8ZgGaGk/O0e4lT7cXbfTbv53NnYqyYz9y/Q1k0vXBo2QosKGqEGAQpbfMIzQQSs4jLegK7c1OlXw7fDnTY6CLnNvQ5/AE1dKUkrQSun9GdNAyE3GlamnW1/ARYQqDY2SU2JcAi+tBExP7DszXUV39vnKZrf7zhzm5AwS9GP57SROrmcU8LMish8VEdyBDw/NAuVtKJl6YTPUIPAEzgY/mAH+hbagw7w/eGzKyCXgT96IAgZd+3gneYW2nJLMv+EYm/kACpgCmSb4CXlh4LIyefi+Izsnw0GSmXJWYeE6UCKCcYL/xmbG2ifhDd4r9PPpbRlaPOHknOWEzBOoZbT6hwewUeMPhByRFSKGY093NhnuTGKNzaaIwmQxakAOMxPqOGRkJuWQErbQ4SGMSH5HTnpciJqK0MrB+sIGUEWfpWDPOVkq4GoK8KaUeW/oVOq2wfswTOAblaDJvGzY5Aq9dFRECFBKyLFVkk7WoN7IafCyW69eJOzQgD0oVuC2PtENLGzJYTTOEipDFk3rPcAxKqdR+xbygujGwsC4nPwcSOKHAf6hW61INaObn3Ku0oJ+7iQrloFphSMkkjrfCd4GFqEDmwWCcPNRmzSMWb6uyHhHVw1mbiTK3mSsdMg54JER6CH7/7pJRZfPe6+bpgF+dpLnu9x3NEMGFoKH6DIRlzflKrIo6MylQqsn+CYyPbsAABAASURBVI0F2kryZXpX/LtMWSknQZ52fD3TPw8F2FUriec0npTzg14peE70b+r2CEzL0cLMwCj4NSwrRZboi5pUBimlRJfWFwYVOxmGUV7kfXDg4DLC04CcMpu4nq8dz68XgAt5c0DS0OdC0rwhK+Nw/4kxDeRO0r3Iw8RkMgv4VuxkZuPk5eWp85VzQE7TBr+GbxschoH+oQSpCUJ3ZGUZVBbyBX3NR9qxlx1tGo+4Aj4igAVvO5uYVMFfxgZWNh2W/pN8FXtAnTTRj42JhhNYT9az7wn/H+HVyal/y6XtFdkIfW6q9F0Yv3pOa02NTYAyYnvjqILPvSOvGwc/Kwt7oLMZc1BEUkDjFxu6lY2tRMyBTGA2YhPUVwo2l1KQrBWZ34aeZxYmozfnwFF5Bx000xHADToQtVaSvZIzm5FnRWTZhq5swF050GvwZntyPQMVkfT2dtN3FklyX+BYgw4SKWc57jetfREPSbJNmO5937TgPxGhnAsLC49qOswHjcMky/Lz5yb68XhUBlaDzJt9Bx1UfIShwAvKg0b/UJR1VfBZ21vtMm7Qz0A6F/Q6DFkRufv8F4n6Bq8Ti/SZRbTYQBnxi5MPcLCdEXswzbfrzpw8oIvQ1n/gR1KXQ9XecfD+89M4ENz2OzirQkkZ3oyzsVnUgC/sTLQomjI24bnBvCz32m3BPpBS1jwdNKH/Hfu8XBbwSKZzHAcJWDs694ZO5vDgzq6M7QqiiGNXJfSYwH1nUdg3i1kgLcS2MgwahiLCOpuhd2R+V4JP5xgz8d1kZd5NL+JSQwk/2MA+nY4akVHhQDvnLLedn6UZXxuhsaKYBs4m/hGLGdZ5uaOr1hoxY0ceWx/n90cJjQ7IppODjC8O9b2As+2txCk/e4EVEWoooRCfEs8wr0K8KbzvGOuO/Csysn26rRk5MIcy6Hx+0vMTG4PYmeuhRL77Nxt6DK6CNr6gW8EdnxjwDctnxB4OxALAKBchJ3EP+bcJZjYRIxL0T/jiGbGH/BvQCyv7O7yY9k9s1zQ0+OejN//fYn8Pff+zKmJSirHzYXtSMJGlTx0OM/CgmcPSuuMTxATbtGF4gWsdR4irasFuU0rACnho6DWpYE/W4/npoEw8yFm9PucE38Fm5lWfH1c2Yq7MRaGMHJ/BNQxjb69V6AmZ4F+2w4qPOWeCVVXkahsQl2XemH+Frq/XBg1SghZUAkyBu3LfNXKQ1IhRG/pBVYoklSLsJkNXwaZ3xgb1wXsWIKADLdE5p6wDB7tSYNN3CR01bMzyrbTfsS3/FvMXG0TGfTyelAF+OByANQK7Ai+p1trHp5TR16in8wsQs+7o6YbfuP2A3Bkq47S8xTWNol8QC3dKxe93SanDGLofDd0fqdTdemfTwc+RJNtLYa6vG5tZdYDnCbzPisiKkCoHent717bjq/R3DMjEpoz+lJE/vC5r4EOrTF/JAzQ0ec40rnEsmonjMxsH2UquTRNxzba0obh9WRUNPPjN5+cHfnBmA/igGdmklLRte4f7webLjiwPwAngbMw/Fdwr4zJzFezKMfqvv97oD0DyoLaPzC+FpkklF6UUwA6dnwtl1JlNR/vNkU2kRGwaoCsSPIHHfsFNwT/TXRC6afEc9tf3P9kA+iLuTaqtESUpzBHmv2F7ltswDUqDlDksyMAu0NiYw3obsfr5+STLpkL/J7H9Rm51vVyYoy3HpGE4MLYIIxMkII+535+en3U+n5WQfSXfbsggoNmytq0xQAk+M7GxYc8RoZW8xJtpC4eAGzIX17pu+rp8qd+Zlz3ueDrKelrx1wyCgs/Zp4ZRsj8dOdg7EGcaOO/YUDX8DLCCvJkvxhGGed0Q3M4h2r5n8v2QDyYqOXpOkyp++vEBn+TtQd+I6HWHn/quVcSVsw6Ho0SbaXGsEp0t3414a1l643piHihTUUtNEU2QrPDmGO+uu5CHNPDZjmb6DsNAv6SvT2IYPJjHbdvZHLzggzsyL8h80DCO/R6RlVJRcBdw7vgORCGzFVvDbiOpVWFjQZxaOh/TNBDjvoDXhMkooNt9bvebQqnDLviO6R3GrJyTcho0IORhKLJ/BbE9ZQmTlbAuz40+TLUcNnSzceje4zC5SiEf9dw6jgUfH4Q5Qs8ODVVDGbH7AXorfr+yqX4F3oNW94uI3p7zAO2tt6klaI6fRcTgTc1/lhDan56e4CmpDJJtWtBpHRzxn4joY95/vCHZphRF+5aUNGEDQ5ePuBK2eUcvmI+uHGYtHLA7PlfsY/GGM7FOQDidjrI97vCP6HUjn/wkBli+B/Dd17t+cMAh8J6OZ9+UeI5IGocJ3Ds6sk6qEjZhOh9zUtLEeikSxDRKNNk2Gjh5g98r8+Oi55dnnc4zm7EnvXLo3RBY0KEw8Ol0knVwuXxoQH87tJTpSkyZ0MGILAXuuxbqB2LKgX2R12/f9PR0ViWezuQiGd9qqkA0IRn+7rThq+jX8e14OigNIVxWH18X+vExrcznQx6h88Y8/aEbeW7dNjk23okh9pFISYhCzu8iQtsS8Fh0em7EjoMW1kyOzxXBXtj83XfoQBaVWyhrJV6Yzkp+6Lg4ToHMEvAsq0m9X+SOU1wTNDXks+27pmmi3y6+oKHhx4MOJ6nC9/fvb9wZwNw4jhNyvsr5Tc9ttwrejUZ/tk7vzCHGfbnIv6W3s0cSERrHQZEysKWE7KdpYEBox48vxLNtW6gPrcSJz69P+sEY+VKDPjriF7tyzhqZNCNCw5hVSpZzi5SlhE0nbI7UXlM5KrGWbusP/fHbs/72t4L8mo6MLcSYjD6S74614Ce891jy158/wLPp+XzSqw+tXs/Yyy7HwR/fd2jbFakwhyxdj46x1htq0/l41Ct5zunJuiqaiUUB7Rkcp9OTjoejllvW5aNQst6+b7rzfr9VNXwoIiQleBz1xXyyYxs5hQpiOuA353OB16agLuWkI3rAPXhvxN1B02HloAUIxIEV4/v+/Tv0rshR9BE2fNThWNBP1utr0bdvg15eA1+Z8Nexy7O1KkSqow+NOLQ6ncduBzPjxJUilGLQAT+cifsZOpp9AT1VhDiS106sbWzTn8RqXIKDz03jaNqPSin0O7r49vtBZ3zxeDzCb+7FMloZ4EPTD/Ktt/eL/vprVV1f9PUx6c+/N33/e9Xb295/8/j9/Sr3M+zff39GNic5FPiHFP78+w99ccB2uzVk3LQQnxZgR0ocAld8tul62dHrnTXjXQdyswlfWLEF5yKT8x4O5VJ86jSv+v2Pxlpm0//0P93197++pEx8ShR4byAtQ1HDh8ZSiGEoTMG/JDtNwwZqFZf9rikiCTK0bSv6ufe75zLnUxs51Qm52KbsXztz8YLPN/zut99e9e33F2XykeQY1ND7+Qgs8EBHQjd8JGz7gbNiVxLdkG+g+1kT670Hfo+hjTWe54LAF1Zix8paQKw5UxQNhXgIfh+G7eTWEUkZ40gQb/g5Z1XbrWZFBDq2DYWse9vHGR8q0Pny8gSfq3wBQpaMxxum+Z7JC5/JjYY06HQ44X8VegdtrFVX9Ley37JxeFTyqAY+54+hgbkyE4eq/sRnK3s4DX9PjTgNzdfrIlQhUjtoFLprwN1l2ve2aZjEVXWj3518ZhgG7OQuiEObO32lYjnjYLCriBDLXJHKd3i//XbW3/6rZ/3xX2HH50nnpwEfLDK/E3nN0/OB+WcSJqXD05fydNd8bN3nos3yFRG6Xj/B13q/42lULoL31sswQgP5egrRhxEospGDN3TNGzRR34Qckj7fm77/+cHB3Yd+cFh9J98BvGxDG/GZbgypwGlqrarkTBwoCiV9fd31+XHXx/uCPBq5xk1//v2DuUb9auD1Q+Lr+emo49Pey8Qcl6m0jDPCtu3ciTtX/O7l+YxMTl0eIjaYFtNESAOK8Lmmdbnp48cH/l1VoTGYvwJCRwL46XTWhE+OxJnX11dNCDIiK6Loermigw0d7ZQb/Gza2AvJKXf9DmORiIF3bGdbDmrbiXl0Bl/Tv/7rd1mGdd87beenWS8vZ3R15L1oGAbaQzf2Me74ov2wth18LtCJ7TRskFCi0AjMjMw22ptAL+vPNhBJqvStzMMVeTdglCFrhLb7fdWFg+H7/aob5eh8IUv2w511QUao4zhpXRv7x7t8NWBU1hsugZzMXyUHMI9frEEW5C502X7qasOP/YMvAaz5MClxF1fCHzECRTRVCmGFe1VDR3fWFTsVtb7wLpXpifg66b/934c+r1l5EPIWviTdoc26XBdoBNdC7NjxUcgES/RincuPqhLnCmCUS693j5SUc1C3K7KUU1EZBkWEEm0RtMEP9h805t4gLur6c0RwVy/i4o3nJN8rnfhQK9ENJPp5hVzBt35dbnfp/ZtrA3wJYiCIgJdT0q8r5SSXX+8PgcOgDDEU8b9SFL27v4PniOjvyZz9fDbuChgXO6wL+pabcxb3xxj9F1ekJNMQEUo8i8tG6+C6YsC9jfqI6DAigh6PTwQCfjx2GD8fea70leLf2OadvsjG+AacfSAr+YWvofWIkGl3aTCT4M3tiXr9QvnrLj2q3MZTSll+NN3JOHs/kGE4NpgNS+Ojf74iojtrdzae+ajj+tmpVgwTo1wxTh5lkIkvP28Y6nKvnV65hcHGi6rlu7jMg4vtaCMpcPG77DSQlujoQDPg1H5miIQTAUqPAjJxIQvT4joeZb34vVpQ8JchKsJ9Q+bllwMQPrDZ2ksooCvkq1Hju6iTL2iJCHTGCGCaXtEWQX8XqY+ICOSDcCGiIgS6KiIRkAZl9ClF79igycAS/GUML6ckPvLFMJrowcMj8QU5DYDmW4owHY3+jMkUBub0uHtSLAjYMPs95Q6LLz6VwRQotYw3ouvCZqppdEH8nfbKy0qb7wyXi/rVgLH3ItNPaQTcbVsJoos2jKcR2AL24bLTGTKt9IYXg4D03s99jX9AJilnRQQJXWGynFRycVdKU4fVbWEnuVzA06BeSjkj01ETgf5RJsYeNE2DErIQV0LnOSeeBM2t24RfIkL55/iRxYOfU0rKKQN/0Z0MZIF/ETQTyYkTrY3Zd8f/LL0KLzsLQk8irUFLSuDM+nUBHn4eb5bzzycFyV9jsmqWkdy/Qtfe5bEyKbif6YgI4CVlaIxI0LRBe6U0hdT5LsjNdPGKPRd4H6mf6EPSgf4L/mL9u18Cnu/DMIBrl4FAcpdjk/wq9W+/dQ67z8KuVnh1rYCBcVjj3BK4ZqVUgNd6aUySAU85DXJpfRC0DoW+Rdk0wU/OSV4QWhZiEel7YqETYnQeZRqNSq3KsuvPtAlqbasLccZ1Bf4iQveb9XWjdWdsaGRhZF5zyvDQoO0hu0ai0pB7M6zWoCHRf6T/xL3oTsZ5xxcSdNKo2sDoftCcIunCJgI3KittyBD6IoJ3afupu5FkIqXUcd6g6wGDLlX9StCUc2J80/EYLMxmCRj2NW8+8qgWDg0nAAAQAElEQVTg30I8vZO8TCRjjCZ5uUPfnUTRvPJ8u/V3jxuQ70zyVsqgYRrUSKSD5CNRD4nYQzBuR5ahlLIeV8g2nHJAx0zbrp3EcFk2+q60PXo9vlt/J4/TMDKe2DsfirzwEFeEYVX6VGRZdCAJmqZJt9smb0xs+03CasSmQeN+Jxld8K+Us9yvF+S2EXxW5H8jIST8iOZOl9BsL9FIiqqq/W5HOeB1fXP84UC4Mmgl/tyA7VLRdVUSU5AikqTQRp8NRnb6N/wwgJlyBo+IOQO83xUR+NIB+lcS4J3EEP5Y9IhFT+RBKY/KwwC4RCJ/lX3QNjf3nxJN2BIaDOgkIe3xAjpu6NIJe8WeeO18m0b5Cgn2dTwVDSxCBE22hY3ED3KRq6ifgTthZ8DFllxv3ZqXWltvaxxMCBvf94ptrPBj/0xqtB9PjB+LsSn45wf7ljcWZjauGjIMaP72bZLvbk+RNUxHDeMAz67ZZdpbJKUo6CFBDzJl4wyxE6MqsnC/8JcEr3d06Xgc8aizrD5/baQfD4p41PNA9/ZznLSjtAubbjfsfAO445eRN/hLgY0TZyo24NEDdn88nLpMBW0GcjwOLBKPXY8JWmXQlDt52pXN02rh9crKNwIVF+3B+NH8RigiVIixw5SU8gZNG52QJzTs9hV06nh0x2bp/ZP+St9Qzgkd3PVr8WFZF+gsZVRlw9e+8cmBonOmnEMTC/MDZWIzb54n2QZcvrGpqn++mmRcEUn+k00zC7gLMr6xELwSb673S/8tO7rJ18qi4ePjyobbpxTSj/d3lVw0T7nzlrOUU8HWN/S3YUeD5sNIe0GeM3pOGqDb9uYFlGkyfTN2UTJ9oTXBq5QkdDKM2DC+cbl+IY9d3piIviDZeG/g2LHnphleD2zSjcy9DFRKIcStgbER0fveWVj/apuJJx4jhXw1DDGBsmG3zj0qizm3NxaMYlMF46Nb1Uo8azWEy+uArHKZVdHfxsbFnZjt3MowaqU7QmvAtY0ZRjOsQEA02adqrRrh78Sm0WHGtpCB0ipxqCPmMR823Cz/2wX6JbXRXz+Lb0Zg+hNccOczYGtnFvoJ/k1Hj1/o8wsfqbUxj+xaoTOQbXRamiJJHlewzbDcodn8j2OmPmgPSZQmpT5G8NwUIU3gOxwm6AtK04Tve6MyiM2Klfi66Hq9Uda+2L5zoHDDXxbmI9gHrOFUeWPA/Rbam3w1NmrNd+twNzaYTVNKUmE+zZQEj1IoYKCiN3FFBN9inli0sBm9sxADgg6HYBMtqdsatjLPGRu9dry1NZn3GX164zgisBvHo6YV/x7hsXB4RBgErhf+X7qyCbAQT23biRzMm5CG7TnscDh0Gvx1Z3E/YO+no/V7UqhQBuIcBoLdtLjTreHbq64czIgDVLkemip2drMPXt0Hvqi/c7ixkBuPY4GXUUIfDf7FFehU6C6lDP1Zx+MBvpI8pzfgCcz+NOZMx5mdeHe5XrDlHTscNP30ne9vb/ri0OeTMuI/r68vGqep07wQpximiEbd0MvWqqSQ8JMg5gf5gmUxEXsa9NhX7vjNDTu0/wT0msampop+BD0N/e0IeGXD0DxjqkopIZe7buRRc9fZUa8vfyiiyLgMO/Kg45mD2TIq5Qy8IDZdGLcp09ZqaGETdqVUfDQTqw7Y64L9fbFx5g2vG5v4X5+rLpQHXGkhV5/geZwG5ZzAaats3X+u/mEZ7ALysatZNGpkwp3GA30HkQr0fgu8CJ1JSZNhId+IkK8Eby8vL5rgy7qZyMtqrfr4eGcT8AOd7TK9bgv0ekd2lslGn8gJvRajVYsk5eB5lx8HNvYGbOPM5nLEg+ZGLPEPh6z4g35egEFWtfsWwuy1QNEEnQdockVTqBGzTMeVzVbbp3W5b6ELc+m+SVf0eke2O3w2ZUAleG+yzHnpPu/fxjD+Cz7jHxb6/LRf09pat72A8Ak5T1PR+emg83nWTO6zbhfVtmhjg7DHfOLiRD/blrCzlJtGYtSMnW3Y5WF+1Y35/XbbIb+ptapA9glZF/JXy69S1+ouF//gw+fnDV7u2rYdWhoy3xXxkzb6TejF8CdwGLfaQGPpfN3JR2utHM6c+piI6PQcT7MOlBE9hB7/bviwZSBfIUWEEvHLccT0Sa6UjGNmDqzkel+XT0VQr8cFKvhbZF34+Yzdm8emJttRIo8ZWKsMyCTDb8Yucs5qyNm/kWX8K7mF383Pic3vGb5u2JZ/m8+xym0wqAHadwzZh1krspmOk0bswjBuzEePDdALfrZ3XSMqBbI2HS4RgVye8AfbUFMhXhu2fwjqctnwkaSIrHl2DMnIIsk6NQ3mL+dBERn4K/PACt8bMl+UIrHp+4zfjZo50BWH5KGAf8MqEvHTB907vj6UWaoBfYxlzrkRSxGVpCTZXsm/EY1KnqBv0IzcR2Bm5LcwR1q3iTXhgdh9Ojl+j7KuNuJUxZhSyowblfMATD7EOsOjqeN8f/+C7huxuAhxoAf62Ed8I+bJhVgZ2HLzMwc6l6+bPt4/tWPP4zDJ/EY0bPTGqMS79bkDa+e9gmfRhYPqG3YfkajPsgwk85iR3x3ZjDL+Vw5Fn5+foNn0BOPRDQQ3P/EawRfP/tyR1Z18yXbmd+fDpkU/6Xecbm2jyaOlCT+5s066Yhs7c3Vhj2PABukATU22u4WYydTFc2gh5tp/XBbmfMsqmBu1n8izZ/znrn//Xx84zE1CBSr4SoIn3wt02j5H5uVABxFZwzhrmEYVOh858BzJQ8R1uX3qgu7vzJsbPqWQWg1FwDuxTcg9ISpe0VNWysSMvCOzrEoOeDhAC/NFAAtRYSODBnwMt5LnuQRdEZY7HaC/MQcOZdLxdNDpaeDQ6Ew8Q/5uVlK0iXFF4xyUpJw7ZL1+OyuAE5HpmYhHtdt7zgm6oh+Q2j6tD5cDh5wj/PuHUMQ1wvfI/OL5GvNUStIrh8Avr6Ne+l++kFbmI9e/v9/08fHF+x1aqmxf63pTaxXeMi4CbuzJMet69fNdwkZDAU0rNm3bAwG80ll6fEkROuA/B+QlfMH1jTywEbcb94odW4bC99TjaIKGDf4ky+HAOuHpyfY5gadyIPaltx931hgLOEXuFdqWQbdLsIYuxJBRbR/hlXfoD3LnhPhu2K6grVKs82UZ9X/9v/+r/nqrkIXeIV1cP/pvJi/AXbsfHaDbP/wylEGlFBV0w41niSpG7LBYFakx5oqONq2sJZ0nueSc4WXAfk/y1WrTRrK0opCK/Fo0zeCwb5lGr7G+vq4c4N3gb8PnQ7JsAhpbkz0rsK9cArzAApdzJNennJVikP3JsJbl3nm4Yu8TMf14mjWjC0bqylzdiHXObypxMSKUbAj6dSUegBoN/U06Hk0/79TeOOS6sQYRfuL1sX34jj+9kSNCoub5CM+TJnzvhs3YBh1jGMqnUpqCsRM0TcR6UMtF4BIyoYMU0kzs7e3I1rjefnhsZeQuy85PNin/hq/7R5Jev434xQj+rCvzq3kUOhfX83PRy+tB4zRoGove/NcPOLAUuZDH0wV7lwbixPpz/8/1GZ0fWeunLOTf+Jq6Xpg2kS+vJovqA3qcsdcAkOVwQNbOt2fqZnw7Om90pMMGfM8Xte5qtVLQLU3WZSUWeXygy9AACRkk6vYwDGP3C1A8aPED8CICmoTdGF6hTdq2HRnc1BDSMAz92WuqBCMMYf64dHs+kFcdiB2AAJf09vbJ2E37vvc7IYC4J43kkU/Pc5ef86njcWQtZ+YhAru+omvrO4DiQ15qf35CDZt1DjCh8yu5+439uYm8ckbHwwiPRk7v1pADc17r84igPck2ERG8UMxZIChiRwDTeBr8uVifjfidsOOI3Gm+4/eljNB+II+TdubQE7ZsXclwFErkjAFcr9kE7n1fZP+4XTc90uMsCTr4luc60Iv3oMwcqg7Mayvz2A2+7pSQkGtRAN98HND/hHwXeF4AmKD74b87PXfkmSgFmy3QEowLqGnKOet0PvC+E1PWLouFvZbbfdGGfO7bXZsTbtZJFg8CAl6l8ImEHY+ajgdNh6Nm7uM4KZdB/qsL//H/yBrqKqXBsKs2bGXDFvdatbLOsU/7Li7zkRIP//SJCLkuwWPQFhHI23BW6KwKPa6uT+SV4dlxc2TvMeWSRf/ew/d/K49hjQFuTGBwiQA4AXOn2HFcHk4jeYSL/umqALBzbdsDUIR7hDJE5JKUcu6yaog5IhQRSpSGpTfGqiVRK/EtJbkE95yLCkU/r4iE0gYl6MzATCkrIuTLtFbo7XeEWik7AjZ4t+ccfRzVCO7f6EwMt7MOQ1HOuRfTtBHofQeBfEUEj4Gw4eInULcnaIEt2XmN8x91DArKhlPvOGtEKEAWwd0lqcNLOXFPnaZKv/0nD3RRIINGcd1mg4GmLkhx0SEz1nQnniNSN6qFRfVO3wqjpoUmJdoqsKliIBBg322VCrMSEUrwkXLIl+t6O/qpyNC8PWio2nHoBYPdoGWluN1jXCJJsItBb4oIZSyw5NRlahuJZPguUgJfwTZydrvf4ZSJhyH0T709IrThcMZRO/1N5m1nYUAk7PEk0ydnoZfKRLx3vIXgW/KgnIoGglHG/s2TuBpwRADrhXe/Slk7SQKsdj2Y9wR9oQQ8ww5Fyko5yZd53Nh4stP2iZ9N480yB8mGTKCSvlWZpGEcs4qZYmBDnrZJF9vqwozWGEOTKm2++z1Db0pZOQds7qroiY+bqXP9o5hPy3ieDkqpQGvIfEVOuFToDi2VUUF1RkaJ+jIU+jRqHzfT65JpyzkDh45igB725En9xkRjuTvR+Uku4xO9EnITwbJpw/dtJyhCHTpIDcXPHpNyVoYvPzMQvRSZlkDOfq9uoAwETBcewSHoKYpI/Zk3g1fwXugXCvkDJ/2eID1jU2XIXU5uM28LGyTWmZQkKitKH+C3B2jsJIDnPo+CHW3wZBuTgJMUEeJLku/iagI9JTSyEJmmETnsJAyLVjZiVvBtCCuhvwRNEQGcopEJ2LxlKjNtpsP07fZ5aHr41UPftoOK0nf8zc85Z2yhdRx9QjJD0ZSSuuxX/H5D3wt0L9zv0GAzH0n4xkJsgwYMiaR5of8m/6Tkjs0mfDKXTiSyDRKsTV50rCwIlw6z9voU6AvZuu7OhHijWLcZPmznGRAzCdhA0jIgkyPJSuGZ+VfLvZIMQCg0GNfExi+P0NGoR6YA8sLIfrHjhwsL04WJ13o9nAalIgXDRw5tCpN/SrnTtCEbb1aQd7MISdhdVabvOGXsKykYlFJSYkOicUBDFqsFvlbDbtJCUrggJx+mZGRwYoMhkEeK0OE4q/HPMMZxUEpBSSowGhL6boxH3yy0DcO279hCaBTD6RsU99uhVf2KCKVIWvD7Oxs+pn/DbzJEV4KP641TXK6bpqIMPvOw028h6XGiZNnULSO7pA0eHDpcNhaXTiIasFJOKmXUSnunD1lhTp2WSgLj6aMyZAAAEABJREFUzS3/qdd1u0HvrvPTpPmQSFwSOMXYIon3+ShhSI0iZNZYwCcW6E8vk55Z3LocOPTOGXli+7cr/JJQw6oy9hIREnAqyL8uLLTYeNyI6Ts2Dzh5EXMnadzR+4N2Yaa28xu0r8h5h75QwYY37NWbM19sGN7YqF/vTbavbQ1kuveNlr1uGsdRM4lvRgZGHwoNw4DuBg7nn1XSxIbNouXWdPdGpQ+CTeMqXb9W6qpyFB2mQYARYkQu6AKReLF/PGcS3JDIWxZ4dklJ4CyafYCkrOVe9ddfX/jshi0VPT8fFSwwfrCYfnv70G59cjDx8X7FpysLiYUkeON5Ra+N8RsLhgX+dtmmTKvtPEVWAtmBDZaZhcTGQfzn55s+Pj/o/4mKdrmebnp+nfTC4S+scZ/18kp5OegAUwkabbN3EujFgPW4UBO4KzJoyGjlviPbDdpD1vHpNOn33195Dk3IZ2LTiRZNJLsRCfrvenk56fGnJqUVmxVXo9z6PLJBoxQQtWKvtn+HMtlH0cP1ctcXG3CmYxyReRplnjNxuhkI5fNjQX5Zb98Xff/rpvd3NuvxY+Nq2Kn1/8LGfkSWIogzdwpjsI0d2/NPZG/ESM+buYzdJyLQpyjwMGArtRNl+reuD3F5rHMeD/D4nT6o4mGvyNE+vGGjtmO6d5sbkUtKRZGyCjbscidfSMSTeZ6R0xN2NskwvV69YzeL7Zr75+cC7qRpOmPTs3IE8fsub+J7fhmYyxvyGKD3zsbfQlw7OgYTrxoN5tOHjv7zpu8/3tlwuiDbC/J/6Mn6++3bq/xn/7zJFsjrclmww0WB/Q9l0ET+AqngH/pm8jjOmplTjtiB7SElwVfSHf59sHCHDnGZJsiV4Q7D1G1oIe55rnxmA3QYxs6HafRmDkN+fkIpDcC7K0HDgo94g2ZlXvNheMKHKnby4+2iN3T/1583XS47NrDIvuTDhK3HuiTrwbZ0ZfPl8+MG73eVbFkX5BrorVIahz2fyqlISGZkbnp6PiCTWfaX1998n/T8etaKfL8+N/DdZHouyAoxS0oqZWK08P+ZtoWyyvAyQprGkfZBEYk68LIBdGED3nZsu3ds9EbB/XbBTqHJQBGebcWwQ4G97/r6/OpytG8Q4qlNbBQdWLSO6KdI2L5jktsdTzNzmmXrWPH6zQvykP/M24rfCbtZ7JvcGdjlsGHPK3K23DxvfLGpPWADB+aACs035izb/DgW5Zz6mMrEY3nbLho5zMfHJzxK374964nDkZKLIsIo5I1M/8m2Kwee1+tX5/V0PqrC74Jt7Pik7fXv//odXX7Sf5HtyJsOp5N/MwHQVbK8mvHuKzBWaGkPGbCRdF++9P7xhk5/EBveiGFX7cw1BV85cohgfqTQnYMjz1U+RPNcVqakysYV5+TgBu4S9Bq0LRmEk+7XBrwLsXFn07NpSA++LIuJTRVxWT6QpXE46sSmx4jv+yDFNugfigQgvaTJeqGj56qVTfGXp7N+I15V5GdZWA4RoQ19mOan55OGMRMidtmEnp4nzdhUxrbsP4abaBinQU/PR+bymXLQOCXGVGxx7wey3T+InV8cstofAI9NXTtPEVlBaa3hG0JmuxzL/C6MxZsSG/qx/yzkUD/ern1+u+F7pYzKaVAiGAzjiGzvbA7vvBdFDNCQdMVXLp6z8aEN/7ySJzh3KWXWTBx8ejpqmiZVGy9SupArVHKCnXgq7Lohr7/++s58umuHjsbcK2y3Un/HLguxdRwmlWFkdNGdGHsF3w4u4xig0XGjwd84Fj0j85SFXAv4J4XgkjbzYJn7T0Y7n/rBhqX9/g7P+56xgw0ahfwnZeTf2NQ1HufMhc2WM7mBc4RMjjTNSTM51fFUdCSPfWEz9Pw0o8Oq4/EgSEY3a6fVfhvEkflQ5GtEFk9PL9CViTd3bSs6IYe17i7EoEf+V3re8MUh+g15tlq0ExsjsnJOsnz2vZIbfFK/4ZMvOp1OmvHnlRhwYZ7dkfGVQ+ENmRqvfd4xPMNbZb7cyG8VKzlM1vk86unpoAWbveC/AQpvtp7Og46nUXc2pf/6+1e3H+vPG/LWz8xGrfkNBli/A/avMHkN22i6s5ZYSXI25mZxpRwa8Negj3v5WQwoecQmA/i2p1U7OfDOQbh18/e/vwFLsg4OHJTKG5bQPU4Zuyqa2RRMHPQlgDrGZHDU2rQjnx0ZpFT0229P+u33Z1lHPph9fjprKAUZf7ImWrDhHd8vut9CC+Xt+5V4ukjQ1rDDA3KVqnKpfe44HH/qn3wraB+HrJm1on/gJJcVXx2Qq2luigRs6Pjs/nmBrk3ns3U1aRgG6D8oIhQp9Psfr/rjjz+oL/Tb8eFP/PuTuPchx9GC7s+no3777Rt2kNXIx5sk50cr8f3O+sr58xfzonU9kzMc0Z/XAMOQew7suPfj7Y69Sx8/VspCLN2QwaIbvpyUhLtI+OZOrLx+3Xlf8aeqhh1ua2HMqrfvty6jz/e1y2xdEvKTPt/vXY/2n5ImxgQlqVl+0L+bTg49rKcEjrpt6H7vPO7Y7pgH4uzMfD4qQ8tYCrKchZDwz4yeEjFIEodch8ORBx4heGVNG+SaEcJmD8h4RpYvzB8TZaDMjA9oK8wDC/wSx8B1I8bYXhrzj8AXkWUYEUiWWNSg0bJ3u+OFZXfj4E7genn+hg1Ost39/c8/ud8UUJ3ToIzdRQCL8Q1Qni/+/PNDf3Y/KprGEzZzVKN9r5V7J0ALedbn53vX/ys53OvrNyXkdpgPchwVl/vcl4UxvITkOdA8LOSXtoEVXagd0OuufSuqm+kZBRjixKb/5r/5Q1MZsYcm3EVsZ2nCL10SIKGa+izE0XGfzo9YHrSx7JTnF7fllHQ6HPR8ftJYilIkxoVKGZC19VrRbeV5Z+SGThtlRz9Jv/3+JLTR9/r2Ktl+81Dx862XYWgap0F00srcIq7gZcTPxhEbYS/CdCA6WV9Cjiv2arVBhgqwRq9Tkf2+CN7jUXJBjkfV1rr8rNe6C3tYsYsvfeCnhA+MqlLWTl+jnQmK/lAMsStzz508/o055Mrhxidr3zt6uzJnXom5I3PVMI5K+LR1N5IvOA7fiaMhIacMzUkVWC7UaEGwN3KRH8Sef/mXHzJdwr9Ffrbeb5rJE+ZDlmLRMFX98bejTs+DIt81HZKeWbM3Dl2+Lh/yD7fYJjfgR0iophdYBm+GrqR5mrUhwIjo7xFJMAwdK/rdoa0p+m/yCX2NeiVffv5t1MQBHm6qWg+6LU/6H/7Hm2r6XeV0YC09ayH3zDkj41kpEaNAOjlOGo/UeS950LffnrGFptO5oGfp9duJ50n2u5QK89GTJmT4xJrCfv7jxw9iC7yRK6srSKqstT8/r6xNr3KczuC1/nnBjzbdmdtdLuRFnmct00KfaZqgRApxMaA29yVuYQjOQdye86hKXrAAY2SuOZ6QGXN4pEVlXPX0Evrj3x24Z+R1pyygrYpAR3IRc/tGjHxnnr9oGAaQiTj3Jv8G+l9//UUu+6YBX5EStN718c56Bfrcd0c3y7IAs2m1wJs0IJevjy/dODi+ME/7N/afmbcLtn5+GuQ9AbaM9YRd/Pb7CRkfeznRdubQ1muF+RBS3JXKinxnBTY2oA/L9Ma+CepCbwmcTcG86vlD5M9fyFDQKS7EpA3ZW261EWP2TeNYZBpSaoy3PzV94Q/zEfk02X2Qpzpc5yeVOVHE0Hf2Tf7686K//rwqgG38FaeeyR0T/mNcvGoYskrJ4JUaPd1nt33z7Bo/u59frecrCX9lsOlze8oh69V+upCXlDIpU2e12E4jqoLcomlnzl3QXUP2iaFBv4Iskgw3IasIKWiSieV5HEalrC6daPq3ixf7/Y19mIoMUxrAAUh6NPqNxLGcDYgKPp/sf5mHgsN2/mn7ZN11JaZ4L+Tr64oMoZDczTnYxjrJ+xbOyTbix/Fw0jBM8ljPG2fyjB0ZXBjfjNAMcN/rqlxEv6SX1yP81f5uGa8rvG87NnuVZfjpH0j/uKhVYjo5aOVgOCKw91037+9t0ul4xl9Pcnw6kifb3p5fJ7k8PR/RWdOV3OLCHpD1FMqytB450apP8tyvz3un3To2rS61VWDOwH6if/xsn+Q8/gneJuLKkZzw+eWoJ8o4JXSc5bynIDsMRSH0xt5mzk0Th8fTlKFdxIcdn1u1Y8f2tZSSIohX2GWJJExPORWVMsht83zQNE7QkCVV9LB3mdzZZ/w//4cNm6EauVQj5RHrUWNOEgUzYH4c8ZGRFkZXCdZ4Nk6X4FngSx1XRDzec1Yl1m3Egp05p993MDDeHUyjWvPjv5WfY/9R73d4k+8Wqnv6XhnooY/CNx1cJz2QVyzRgtlw7sazuOgiFx7hgO8+LPT4J+6SYbiINlf42WMiQr5cvcPEBkN+d3GTaRzGosGTNl2TK2k0rdwMyjf4QrTQ7hffXKjUL3p/3VeM2H1ckuElKYIHSQEyK9UlIjCCh0RLKShpkANwJjiYdnGVnHudjdN0LwTkbdvUUE5EaCAwJZA8+NoZoa7IYcjKwHFFe2jcj9DhW4PmHefYuRt/UP8oKYlnKeWk5BcRQMG3sJhyEcKNSDIfhrvB60a7n6XQryt4dPG75dTQY0QopaxGxc4YTzIuG3qmUr4sQ99d6EYwNP4dZyiUzPhQJFpDHZtZ41G+TG7w4vvAoY51arlFhFznknOWL+MxHX5u8OTnxoufA3kyBNnwhpxp5rl2ebkf3bRjRysLChfDUqdGTDLIFR15s9f17t+A4YXSht0ZbkT03hHcI8E6DIG84bAi8Rd3yzfRVsiQCxEzoskF0kDV5H+W+478gQIM1zTZfoYh5H7G6/aRZCbnJD4CpBKCiEg9YbozIZnOxIDCuGkswChynxQhXwF5wzgQxCYNpTBuo8AnAcvjZoLbgcM56wLCJMbV/hIah4LcNuhzdWiaJux8lCHbTzayI/MhLuOLCGS7y/LyhOCOwzjKfNFFlvdKcuKFi2GYzkgh33MOErv8wDGM9F0JtAv4V/SnTkNrom/0Z2Kb+kVdBGORdc6Z9qRKx6AR0F1uvkcScg2ZJstMXBGP95Xkk/lOiT6u2gnuCwcInhwx/Y58A6HjWkQoInrdwqR3Z0N6RQ40Ax//QIhevB9JbB3474aDvVXKih/u+E5EgCvwDyYS/CfnJEhHTrnD3qlbkNPC4qB1XQi51i6LBRh3Evvi2AGcBoG2VyhSTonxSbvtirYVGHeSCMO6+d5xSz4MK2WQL29EWh4ebx4hHz5ECeTc5DZQqGLX/U7ISeApxKgVXzHsDbgb/rQjBJrw9YSdFMZs2jmQirQpUhNsMfnv6HYBTet0nM6TTApDkUfr9Ju2iJCMEzs1noZObccjscEJl2JTIeZn7KZ37QnlDo4dOFUA0jBmjUzu4tqQv+11ZDKeSRILvmC4dxbydw6i1oUxTZ3vFMhRD/4jQrwqQhTX1W6XlpmnHuQAABAASURBVEvJGRxFjwv+MCLrA8LhveFnC6VShF2PvVgO5uUxJvotIhQILoJ7uG9BNgd5kzunLCkUEei/gfuuFZvK4LZpWG478jfMgFDzRVdZV44PjU4Rj/ERISmws0EZ/ncGe05qyFZKctmw/druyFYK4paCO03m1XIbkWlEKCL0uBLPwlaQH8mwKMNYZPsfykgD/lgRrDv/vKk/89Lx0qXfmxIwX15f4ftAD+SJ7k3bMGRl4qifaQBfUs6p89GAvdPvYVsLwKLrv1I3jCNynDWzACMEAl8kYOIQ6tgXsgpBd1MjORWJtljUSAneg9g3QceskYHjwKJ3NT2bzJ/lknPQVigJMFUSBXvtNCJzwR6V//j8evXYxoJb4Xg/QQ8t8N07Ml7MIRt+ZZ+KCNlXvZC1iDZ8DGqxAdvVhq1XfXEo08CXiX+VBH1gHkjIpqDf+TCjh1GNRHYnJixsgnszYa93bfsdODf5p0Z3fCMl8yH67tjrIifxxgkJ2pHlxvxnGctygsa37++d5H/+ugH/dmNBhq8jFN2ui+xjN5Ld63WVYTUEY7i2YceO5hf4rojPSfGNjRHTaZyuw7ShZ2NTigW724hpxplz1geLjC8WB40NxoYOG3Q1YFmHhmtcxtmLB7UGL7ssW/M7DAO6HtyiVqsK77Y193dlRCiwh4islIrE+46Pr+jBvmNeG5sAhZh05IBnQ8Z3NngGdGDY6heMhSnhBdoiggc+Xe0h/+NNkEZsvFFWlTLo5fmZ6kBHd+ilLo+9b+q0JGy8obvtZ/vGmEIsmqxApUgyGtN3Y37ys/DLmY33YSi0hSoIPR9NxMPXlye9vj6BT7RJoFdi4WMZFuzIvnx+mtlQHXqb4WEuGsdCGdCo8KmJ+Db18cYzschyrLW9rSwySxl7m8dZPjOHxpaj9WAAHSZfN+a8HTn2zuhTyCylgL4XyT5GcbsXr77PLLCGPGtl87J128xs9jYFi8VhGLofbxiR8URk5LvIdraBwwtk5yIbtg3XepSMvHf86ouNCB9eVHiUcmlKiS74brA5bxkPZZJ9YiEeG5bn25m55YCcXzjcCbrDEt+V4k9Txc6uLGoRP/CKHu1Zgte7N+I5uHHeYfuyrVV8WmwumJfD8aiCPgRgwGAzPLAZogbsaPBaoHWQdX1lo8d5iTe6Pt6v6rqeRr2g54FNUHEdiIsC77UfjHUg1EIL3wDnOyhJ+14puxyLxgma0Yd7t/rwJ/PguCbikOOGNxFXcqOck1wSgnv/cVVDlxJC9GAg38ljfv0W3I05+Ge1zuejfFhxPB7QBXGD8XRn8X1HZmH2/drZfrxQ14mo1FVV6LC8cg6dzofeNyKwzxke/B5sHlyIcZvubH47Tt3IA5oJgMZ1u0N3VkT+qZeNjY2FjTfHtqKUqe98ZHU9GEPwFU2RpIF4YN+hRohIEaEELZliWVhGl8tFwT9xzQc2CaYJ2ibepB9v7/rRf0Djo9uhY3Rv+PllOl1sIw0C3n/ckK30+vqsIzZiGztx4PP0dNJEfu+Dx5E8yD5tW3ros6kx3zV8psHzZh3jJyNzprAJ15nWJw69jhwGIQh9saHjP13648ebfvFnkjwXuL+QietTFFcr+LYtXK+WZ1HGdl0X9BPFY+74juO4czBFQ047NCfNh9Q3p19ejuh0U+PwMbC7948P2dYqcVhcHz8+sW3zIuoT/YK4eMMPRuBkZcYsxMCdg8HKHFHZGA89LtNqvizfK/PWndhz950NKsvhwPxpfx6GUSWXbj8j8fIOvNttY17aZfqF/KTgX8ZPoIX34+GswzypkLsE+a/YJBQ56/npAG9FM/Hvhs3fbhdoTmpNxJublvWL51280mfu9uk2V4xjwR/AyTyb86CCPM1D12cV+JMq9jCMIzCavnzAwOHBQv+VzT/zuLDWOcDXRJy6I/sJfz6x/jseDqAwVhFHxi4/rw3uyOL9/aK375/6eN+13DLzwIwsBqUsmacPNpd3cknL6nAYFcw1lqv6lfjuHZWz7xBKjWR5USKpDEPHFzzPxE7zCTEKYriwk4gMvlmZNY/hfmADznuc41Xy1RsHaz5QuRE/Fw59gnGWzTgOMq9+dw4EeO3E+spaIbC155dnOVbY7kJBvnIjLtyU6BgR6hciacT8RgxOzAH2hcP8pMbGpnOVC/lHTgWfn5V88MFcFxF9KCD7PYJ3ZBKUnBN9i6Zx1oD+jpY9m5HTnBXMKw1cwWGN7w1RNXIbr/k+0aX97EpOlbDp43FWw86ED996fnWTrwa9xhsROqDjkZjvKtffsLfPz0/i3hUxNjbXK12tnwSsrJU1UE6jAltt0CHsFbPH9qlTIlcVedhdofKzRJ9PZg6FDPuGrdyhZUUHK7ZleiJv4MqUwiu4mK8eMcexM6n1zWEBO7EZemN+vill+tN7r7tsV6a97lWtNsEWLdKGvRnnRsyq9IsIpeRxoWXxOMn6dyx2+0pOvUBTSgm/uAN3lddigi/DcYzaWMdP5C2VnG5kwxcsxOE/JWgWcbIi6+tl49DhL12Zw8VVsYtGiWhqKMz5REI/ETQCWwr+4Y+MvWOfVw43aqU2pGmaZJ9hoHzN+KDfXeyf5ruJzo3x6Drwg4ikB2zpjrxtD56/Fvv18UD8n1WRU7drgDYcaZoGnZkL7FsT9iBF/5cMqMElNruis926ID4uzIkLB1gRg+z3Lb3rb/++AGnX218bNnCTf3grJfUr+jdi4m6aBa0ba4Y7a6Yr+w43yrLeYbNSGjyP8m+rzzM2ir/PxEmXGwf8N2zU8fjC4YOg0jK1X/iASJYFtiloFtcG/Ep+NPc5LmQdKIT+b1r63liT59IPDkN26KGJUXIX/bre3r6wu4surC2QtJSaAhkLHnof7u7Tau4/LHw6PgN7F2Ynm6l/mKuZ6QAvcbaP4QtTgFce+LjZOvGc//7xDv8zBX9obmQgenh9Jb/FhszPToy6k48U4p1JGdHfxHwRxLWGHemXXYW4dmCNmqeTAlqpkIB7J7dyXluYJ3oFsWcYsyJLB/K+3/4wvp3uDTu0fTUZFxUcPn7q7fvqx16XctXAmiYRn4LDvYm4OpBDDmPV+TmpxZVY8qn5JD2/zsrsy1yw8wN6OXD4fDgKGkMBRNSg/+d/uuv9/UyEGVTzu27QOmGXjtUHfCDR8fPzQ7c+F9/U8C+sFFp2ZLrr6fmshz1s2PoK1Mp7wNcBXubuAwfsKnUDBRg9Hp/Hc3D7Rq7UyHPUZfmz1Q08JoRkOfeYgU4bck0pc6B00i+dpEhdrMuyyDnOzqHajlGsxNAvYvXKGtF2kZEFQ4HaoL1xly6XL+aZO/PpSt2oRMzNdIoIRSTar/L4O7htBwu59E68czHMX7LqvkJuJcYZsGV3JP+7Xm5yaRh0YDOG5bWJ58RhGOSY7vWMLFdifEG3T08z87rbmgr5a2Y/IewLSD/n0PE0E0MmyogtJPrkn2gr8+YuVAgv4gKp4TKukm/9wI4sF167z5gW89BaRV9HHY8HCRoS4vz8aPhuBU7Av36W2n+hiO7Uq1+hQPaFwiD0R8jAnm7yGuxA3mhxNER952D6Thwzbr/3u/0HvUeEci5KGJvjx5ED7gS44wl6DF+iLSkiKOrz3EScyknwCo2wGQGSnzGpYc3NSIDtXKORYxyOgw7MJyM548x8cpiRMfb98npmTi06HKYOW1yAUzW4EPUHeQ4YmVcTRC3dDmDXnejb+aDvnRh3I2ftaKmc5yNjwTE/xkcAjP53+lg2DOGtdr5Sb2vIeMV+L8yHe6fJ9j3ii8Z/R7ANosxXZPX5dByKFCZkB6Pvjg0T46WcEz57oyzocdMdum/EsRv4a60dr2ld2MP+IA9xfSY+WQ7jVLCpJNsaalHB/k7YsjRgX47nK/hCQt9B/tFjP3MVFbJtW8Z+dun0+oHy9PTE9+PT9QXthbiakKtrg68IfzfoAzK2b7uvrDcu15uca67MXSs+aD3YfmGFUQ0eF93hz/5v+UZifDEf2FWkbq+GLL5M08I8eF9virwgyxMx4Kb//v+04heh83kQYcbWpIBGXE7jNAgTEOm8VmRmWd6Z5x0H1CABuCknJTqDVgn8GeFN6M++3tCd+/peebbsXRJDQSKlLEV/w7gA+OjUOuHu+KvIV4gxFtLj7nEpqOwkV9r87LakIOgkSkbQv2D8uj+Ep39clQYXI7WQIjLEIDwINsSA0/jpaL2dkQzhm26dZu5V3QAbUaI6+CBAK9E06h9jd1lAyUAZbRjGawFViIoIRQRkNDXe3Q54+Z5SUs6Z8YU+WYERgopJr9IeEBBiKO1CmVW/4Hm8fl7GszFB+NV0NgDDIuMZDo+uV0jJgPqLv4Iv8EaW8fFCl6BkHpERFgOp/ZkvkmhgIQuDiwhljKHSJ5SgrdCY+tiCc7kOEtRoF+0Rbgv5YqhvtJmXHXBVrkspNJRBKWdFSr2PDW0mMA7DoCFltB6IvDmPUt2QOb0ypSQpBAk/hRLAqvXnC/XmYyPJd6K2kSX8c1ujm0t1J/r++mQg5kh8qxcI1a8rIrplBu0psioTaAN+L8Dbed6py/CSM5RhJxHcO4CmbnPUyVXAcF/TEHAIF3wqRRR3gAbGppSVkXnQP6VAfsJGNu7YVJcz/RWiqzYSBttARCgzJufc+/1i0UHKMhVXUB4Hrk0ZuPu+ybbr8Y0202X7sHk97hu1kmG5X5cLQEzCjlS8sN/h3TLobfT280rSEhFMBLnTuPBe0VEFUPNgBQkWenZEYswD/66IUCZwZpRsuVUWUGCH1vwo8NbxsVAzLAGLIfJdTJgVfTcYcR1kAo8m8HpM5S4ut0GyVhZ3lQfTKyVFSujW8pWG8RF4E/I3PMjuMvCz5WJYoZCQYYtQKkUjdht02LDVymaCw4dlfGBxJq4M7fIY6DM9DsQpJWXrjPuOHnfG6ue1stCkSjllzYdBByZ9PzMcWqpG4A4k0O4OWlk/jQc+yvkBdxhHBOAR8DSMSjnT3e+V+66UbCuSY1xB7jicLPuUEzZUeQ4lhuScVeCx44vQgoGsyHqXVKDB/LtPNCpox1jV8AtMpN8bSUxBpyklOhh3hcbQMBRLRBUBm3a3p5y0MklajgYVDIkIieK2hu4XJtLWFvkaxwJtCd1VWacLem0kZzkXZWC5j5SI6wGehp4m7LLwLHiktUm1MZaJ0QlOyplKqaHARjKWOcCYpkLfRkJy66Wy0B3oV+CpgGNnoWXbk/FCcEQoI6+IzLigNPDvHLZU7lXjOML7oAyMlOgDto1NA3ExHBoHRYTfKKalaoU+LxIglfGTpnGmDeL93W+hFFlOuBJjbQcXNuQLMXpkwXYgmTufTx1uRPSkY8P/vdFgVYmrmv6c5P4eh3ugSuurIeNMPckFgFcWKws6WKC5Qnsjwc/gGKZRh9NRZUCGIYWQGwvebUU/WzIjWrDrDXndfEDBXT+vsG2wObKw8Nl734zcklY2WxpMm0633ThmAAAQAElEQVQRM0FPzKvQUlhIzdC3k9ivqiRaAcYGD9Ukc7+xibQwPhBqa9aDFEoK5OQ+joWirQyDckHmLDQaY4NYsrGRUVKR+8/42kwCHiHdOJi7s8j3ZkkA07IO5L/25HTTULLsR0lSw4YqsaDRPo2hA4vYFfv8wQZ4hdcG9JX2BG5B151Ecd9XoQIVFsmJBQ1CEGpSlxlJ4o1k2glta6Ku0RxqMIO568D8eWaDJmOXtECBlHOoDE2Op0FNl0eK/t7wS//GdrAY96KvQEclGY7IynlQzlkF+5mmAb6KPPbG5tPlUnm+63q/Um66kUzeWSAtbCQVxp1Ok+aR8QhmY0VnWzmwiDmeijLwQKNhzDLcXAo6rlrxqQpTf33/IFG/0JY5OJ+UoLXCX4oMvyvy/5TpHcdQJKnCg3lLOZQpA7aXspTgqW84jNKB+DmxMZpoaBK4VlXmg5yzUD3yDS1sxEcErZWyMb4pBYDYKHrQIEUk8UGvVXf4Simx8JxJug86nuZHGzzc2YDatk08SvS27iy7ik06qQ5V8CZkOyiUVKA5ozPTXpnzPD/csIWVjSnHign7MxxEJTHWNvrl39YiBnszPoAhIK3ECPNU687i/0uYpyIHmyv4PfLI+Kk3hoK4NhRGgOv6dZX/zKDt7gnbcfywFHbkE/A30DHnohTUArDhzwc2icbhhD6wMjb7gsXV+WmSu4jLvIruFVuyDzo2Go7pT9BgXneCjuPLhv3f+wLvqisbDiZ6GAbZh8L5N3BKdtwJ9FS73moVd9F/ZWF11R27E5ftx7Sezkc22Q7I2La1aSijPt9DV2Ra0YE37COyeFRV0mh+ptD4fNXxZZE3m1OWyvCpXD7022+DjmyczfNBanwwgkYsEmOlQPeTEJV2HNU2kbEr19cqZWgfhxk6f9C+M7jp7e1TP75Xff0o+vxYqG89bg9lwGaaUs7QlPT8PPQ5Q+CJmHQ6HdHrJ30qpYG5QUWS0BViZa7dEFvF3o/KadQwHVRGaEPwwzRA54F5ctPKgt/9EzGI0UpACTanU1o1zXfQfahVaEVAG4dUBeamoYAPVOQo8ziqpNCIL985eLp+LjqwwkzAqLZ74vrOQZFsL90JTGtSQQ8DtETKUuMDfN9zHroMVub9gbhRwHXnwMl2EyHlkpFJyNdKnGgdpuS+LgF9J/9WMPIrwPdi2n29mH5/R+7wMgDTtvf88iSPB727EMeQB3OO860jO4zDAG95RE7AB2+1EpU0DpPGce50us/AZtcNGld89Asfcr9xKsDcifqr/CcB78iuIYMgDjoWKe9a6lWW8zhVzcesYU69r/tlmK34RcMnAKIdXkNNpSTRBK1L97mVuWkh5g5p1BM20YiBjgkZek/4cCGebGxob9RvNESEhmHQgGxgXsLqTROk8SStOKLjyPXrAx/5wj42mZYhZe5JDftasBnjkVaJeakCtzK6CQqRv5ivIkupJB2hYZgmzBJZAFsgavSdpqJXDstSmtW2F03YzJHNmQMHiQcO/Lwh+/x80m+vR52oW5hTbxxwp0jamTcrujg/nRXYXiOeeWM356SUkiKgo8JZAxO813rjoBndk28gBlVssto2iZlZoRNzZRLU079EYSBvW9NUhs5zDukJ2o74PWFIF/+mD7QEfAwJCIyz3FbjosPO+4H+aSgS9Nm0d3h/HEA0zeC7MWeYB0hVQyaL6RHdc4EiHpq0kq/srJcywpzHgxqA7syt7l+h3ePpqYjoZYWvC3PBvtiuMzJvKvjlOBa6Ge+sDDPLckNOTStzhA8Q1OiXswbs2IeRp/OoSB7SlJDLCX28nBmLnIX/rNB+J+/L0Loj0BvP0zQCpul6uWqBRsyk4w/s/cCmpONwZeyILUzkT8UkIatt/2JOGpSQOyFTO/meD4cz9Ly8POl4xHYAFpEhKOBnUC6dOEVImX4EOtoqlO7QIGDUXkL8o9MKPZa/fTUiM0esunHoeWOuGIdBphGz6eM3iNiZC/d9ob6qcEBLGCCOJsqkGdpzTvr6vIEr0ScL1VKMe9eNnKy1qgn7Pp5OmuYZ2gScQQeeETlyN42BKKPLSsTKlAW8St/a6TiSH43zqsN51TgvSsSL4/Ggt7d33TlMq3vWnZx2gzf/paWNWLx2Wymdlmk0vfiW89cNPBBZsMcRGy5TE2KQwIkb9ViSI+nz/UsX5qA///4d2HfoaUooKhFLzLdLIZ6YP2H7jWK/W/GrHXuMgCcAbpv08nyWnC9lYCQesfHPH19K8FpiVEkhTBHVVXQfvOf+3ogpVYsyvJ/wf/tV5EGYvvIwSCrS/oRtWU6rqq5q6UOJ+SpzqJTB59/eHOFf2JdpLRwqZXzA4xP8TNOgaEJ3SY21woCPTMhlh/A7+hNXBfKGP6/YQ1XmDcp4Nt9HdJOHTSNwMkzUdusyr9hNgDOiaNt3rfjvxroIsaBrwWcGctI4HsBd1ci9AkI8rrHesK2UkpQ54I64K5BRQ262tQiG/vy4zu8+cDH+O7n3sl5otawT+rwjn10FXWVsNWUppQTckHVVycWmcaRO0NEoOzRlzeTGBfls6NOxYRgm6gdlaPpkc30nJl6Y31rb1VpjfOjA4UNKBf522TYjQinrwRvzgNBnpCbnDSWDYxQwN/27/01Sxa8/OMyJCOChdeZezjL18bnrX/7+Qz8+vnTDpq/ElxuydPHhqNdcK/PhuuyCM22shVj8dZ1Cmkb0eTytev1bVhmLMjxBgtzHdFdknXLhULLo7/8yaFtG9Jsp7rLp+eXAvLXqsVYyXcgTO8k56XZtun6N+vwx6s9/WftfqOi/pf921cePm/7lX/7Snfm4jKMKeGEN+cK0EjxKf7Kmcfn82vT5tcLrqhs+vBIY/NdnPt63riPES/8dnRVk6bFNX+TEPbZWyTpKKdMniNtZtkWFdMUMLh8Dj6GIpGkclFJRRTCHw0mhzHtSGi49tm7E27oegCOupJE5wDY5zpueXpv+9sezLLso9D+Nej6fyAmg5S30+Tbo+jnqi0O2vVbNUwA7dEUfge4PxG7LQG1UyQdsJLBN9WtmDTbhP8Kx2zaoYZOCr3Eoen2ef/KUdX4pmk4bcHfdLhuH71Xvn1/416K//33Vf/7/Sf/9/+2HPliHL9hnAC/WufujEe2soSdidskJ3sqDz7B95v4nV+3fC3sSN2Lq59eCPj61t1WKqo35dKd8fn7If32AKuU0QuugjbVOU5LQgVDyAN2ek6dy0J21xfv7p8o0sgfypBN5yhNlGAZFEmNXdFrBEbqTF+77poxvhAqghv6873vnYd3u2MeljzseZ3m+3skzRVwX/S/YUd0m6CvId9DGPBAKpZTk+TaC5yia54NSzg/Yddc0DdTNyt1XRn379g3ZVMY07o4JYSGppEHWy8ZB07Yu6OCqxnhxlSFrGDNwm3Bl+c8A38kNLbeNGLIzJyB+uXz4B6ysN+odg+y/4zDo/JR0xK4OHJZ+e5n08jLrGf3bHryWuLM3JPOjQcs1IfsROzvga6G3t5u++l+F2PXt2wQPRwnJjpMUEZJCKzF9h7gd27jdNubbFf9q2pxb0+d0mmVZNUkvrw8ZRQRyvqkyrpRRf/39zmHwo7y9fehOrk9oxpZ3aHgH3o7spRv7Iebf8FZ09PZjw55uMu55TjrMEzIf9fw0YdcV2YXGMVEnVeL8DRs0TkWjPstz0tPzqNc/kl6/zZ2+kqWUAxoW1pGLdviY8DuGIJcJ/Qb6EfxJV/h9v9xZZ0jjoWhgjss9FsB/bfpirvvCpxCZHhdSgPdEyTnpyJqk4ddun/Flx3HbS6RQI0A577gBYxwLdiLWxZMicm/bmTsNI0NwbVVUasBHjsj7xny17xvvoYSd7tiT0Xx93dDnVTTB310pBkUknU5HlYJfpCz3B5hCov6gCD9RkN+6rIxbqEtqxPidvGffhJ6qvj7v2rCBAZuzzDO+4NhQcgKcaTZPCT1sjG+KlFWJ+SUXZfoOQ5b1Ii7r+P3Hpz4/vnjLCmzTertjFx/vd12x2Y240aCptR3xVfwta5yKUmQFfGGWwBfvu0Z88HQ46ul00mGasHHGVP3jOh7PGodR/oG9T+LKnby1kleoNZmmIM9yqQ2ZpQkfLfrv/g+b3t+kCZkPbdAAD7angfjuYZCF/NHbMKjVKuvTRVwRQs6CTinngPakaRS0Iip44on+j+cNmYorrUzUj7KjwPazA51gv38bKx19o5X2qpwSii2ygAOjcj/9vKqN5uezCYqI/rYR4NZ/BJEVpW6yAZn4iEcfP3e0fQRfj2oepABngql/qtI/ribg1e7Qv3BUhGMj+FUyBpNz7nQXJng74IoQTO4vQUaEys8+CXwdPnUwDewNg1y5rxhApaopeof/la8GPfC6YS2mw3z9W3H/kOGbjgwtft7p62L+UyRFhB/hawfnLtPbYUjglzYCSEUpHmtHHjEIF/NoujYMeSOQEy9kVsYxNGENLu5v3KKj7XFDN4YN6H/70AYJfWyDErf/KikHuncHKSJ6GcYRY09KWb1tGDKBclDwD3GoX/StEOR3HpWThLg1jpl7Qr4b5SHjlcTRDruwsehJyfzs8APL8N8oD0+LSB20Qkowajt5VPBNZz5+UEQouq2q6+4XLzT2toLDjf0n40MlJ5wsqQxZCV6DcQN6GnHmQmAxDw5aK8IzLxVb29HHxuQvZl3z5GL9ZMYqqIVc02K8dJfbILfjmdnkc4DbsIGFpHkhIC7cb/B+J1le8dHexkS+8GzcC+0rejPunBJwBujOnbely+6uO+Pd787kfvdGTL+vyHhHo+pXhp8R3ochMek2ElRhbxtl5Xnt8Ey3BzR054TXsAzXNNmOhjJ1/BMz+DgWDSw8EnxHhHLKKgXaShGP2DG2DN2GFZEUERT1i0fwbkyAK5Pypg3/HAh8I7blDjuzwgP/Dg8bCfsiy3wHHoS6C3KtwNhVodUV7n8j8F6vdwL8DbgLY+/QsSmlpAz/0zR2GxyQQUZx5ssyvpEQe+wG/GEcNY1FOZtmdZ7GcdCAjUxTIRmYsf9BKWf52tClYdzRwZ0DJ8tvZMIfgZNg1Pqep0kp3FvIgAcEvXTd752dROMOnM34hwEcY08WUkodTwZXKZnk6A7PKzyMMi8VA/MYy9h9RsZOJDEuM8nExIZGYaxtUVwZGz+w2eNEdSbpfvA1dJp27LoSJE23YRsW6HubYUOiIgnbK8ik/KRhUk75YX/EQfOek9tmmfamkPqEJKXchGnA745eboxZ0A3O0umiPdEVXa74gWm23CxHRMVEfiPhI/GAX9vkhqzMozdsGK6IkDzJeiUkwwlwDehsEI36dRnWju8maM45d9sxrArvKaXe1bJyH9dbRx47TYNmFkRdj/RzfYXWFAkchbZD14dlFxHwWDUh34dNbcr4iUL/uDzW8DcWyaK/Gr6In184BL6xULK/u3NC6HxIuM/YT9LX14VEdofBBt4MjkkFajCV1wAAEABJREFUW3Yc8KawNxoyuGZsIMPfRgxxm2PrQkxYWCSkjq/J/M4zcsLvGgSsbFQ7Ab+z2HVhKLgqOtqJF6vu3UdWrWwCWEcL9zsJ7I2kCnfti07Tbr4qejIaszwRa+e5dDb9W4cnkijRkLHnSEk3Nvou+OwC/zv2jwkiv4Zu1PMGw/PhwJVE9o7P6L+4ur6whwX/g43eaty2Zx/MLcTIDdt0bAWtHvBDjYfX10HWq2kUu/gNAObpzgbqGxsGEYGdH4gnq5w4frF5eifGlDLqdH7S0/Nz180zm2mn84xOgriDrIjBnRAYvbLiX6C7cRgXSookEvdZIzaVUsj+GF4dsFE/47MF/VVsy7HEdhisahNjRmLSRByZsavDMSlF7gnnwgK14WMDzuU4UGtFRzuxIljYZWLVqNPTCJ8j9OGv2QllQq9VvuznJxJ4xwTDL8AZyCFmFnyHk3Q6DyySi2Y2mY37ZjvAlu7o/YCdPSMDHwwMZYLbLMGL6T0jjzO6DonYvWFLrfvIM5vGLy8nPbOYe/aC0v9/0LdB5+cs8mhNhybrBDJkOMfTQU9Ps46npDJITpIPx0On63SeNI65t4/j1PujWPR1RQ+L7tjEBZ+x7idkV4ZBiuATKiCordFn6f0bzw/7q7LvXNnMuVBcn3Pq/RMEnU4nvcBDyvp5IUtkfmVTwf7VK0PAmHhMUohr148fP2Ta7pYdZZpm+Py3Ally34JfHIjR01Q04TcvL2dN2MowZGLvKLmTRF2Gx5t+cGjmP+3s+W9kzpmmEd9xrHjY7IJfl5z07fUV9JmRCVouLJhvlKu+OCz5fF9ZjKy6fjb6FHxyJ94uurOB7UXUBxsD3fahe8FPN3LOBZt+43D08+Mi2x3i00NWBVmZBvSO391ZdF8vm0zfTqAwfTd8GULolzWMA7xMigjZ1xfi/wKOj49P5okFngM/O3Q7ts1/saHw9rZJtWATJ9kXWJvhRzOFxRU0Xm9fev/xAZ8fRkMJgUADOh+HLG/MHk+Z8RldznrBFl/Q6Qsbi09PR2Ce4CWr4lfmqbJY9qL4Am7LIeOjx+NBh/lE7tSQV6VI18uu73/d9f52R/+p8zUfZvlPIXvuuJk2DqYedrVodGw8JGSgbrvjNLJoPoF/6u8KAffW9Ww6GvTIG0scBl8+iTUX2i+VzZYbh9RXjeOx29ThOOoI3oggTkjWT0Sg60/diW0ZezA8gcDxos9DbPxXFuWJfgX/P7AhkVn4LsTPC7btn3j+/HxHjxtyHKCZUoBA/5SKRvwvM+cUZDNgwxENHio6vGsirh3YvHaJgClJr68v8p+tnIghd+Kl/fGPP77R4o/HJj/0Pn64Q8f1etUbfvT29tbnJPui2+x3Pzi8sM3Y16WkiQNgyyDD68pmj23LtB3ga2KzJ6VA78/o/6gT8WUkNkzTgOwf5fnlSGw/YCOTZsYMk3qbZWLZrQvyvwaHjY25YSEWf8n15iMjh0C2jj2es1do93xkWdsPvn//1Dsbbv5TbZ7XVuaveT5onueH/tGd7cbF/AGKmckygQbazsw90wRBNN7Rp3Vjn7owP31xAOCNiJ0NW+vzygbTxwexJ9318tugV8rz60y8nfAr2zlA+Fgelp3l5Dn5B/7TGg3+pCtG9NCHX03PjE4fuK8y/vv9C5soOh4nTeg0Iveung/EHNaYXysbSdu2MDfdFbS/vp712++vlG96ff1NoYwPrfpg4+bO/LKRD1CpGdm4zfzYfMZhlGP/mY26Q7erCbw+TJPcPpGr2Y9Pp1njlJHdzhriC9u/oqON0tDlAf+dwfvKGHSJHG/EpU/mC5hV91fm+re3H73/hG1YH2dsJaWkVlufQ1EdNnDTFzHyDs0VuX9ySPfJQe9ya9Qveufg4bERnCSFgsOwGV+fKAVfmVgXvry8KkXINn6Dju/f32R7mibLs8h8TtjhNBXkMch2Zrn+8i3A6uXlSc8uzMmee83/AXuxHD3/3PGzYSjoKeu/vDwveQ5zDmndnk4HbHEC5rNMg+eCK7mp794wRgTKOZDBzlxxQbYr9GfonKCvKJUNGjMxoECaS6IdubWKr1z0wUaZbXXjINdrg/lwIM6ten/7kutvzjNuF3lT8wU7eSY2OxeZjwE9TcdzgtdRr78dxbSHfhfd7hclaGrEMZCq34mV4mXfd+J5JX4tnQ77ivND45+xV0Xojc3jK7noHdzqcTbpegEuenX9ut2AL/ClLkPrwGW2jqZBtgv798PnPAddWLvc9cVh9NeX+bp1eFfiaaen7tqx8YV5IbD9E3nY6Xxg0710+z5g20/PE/nNQZZRY1fQOpyxl5lY4WL9Wj8H5Gc+3H7Hlh1rbD+uGxGQaTOPrjONF3IbsYfhOL2xv/HxfkFeISkppaLCxrc4JMoc2r4yP/a+rK8a6yw68ckUB4imSFWFuD8yB0RkRdAEbI/57bdn5r8nPb0MxJxMSTqeAvvYZftJSYyNXmbyntPxwHORQeScsaW5lwP8TpRHzv2Mnc2KFIoI6Jbu6OiGv1quA/PXCP2W1+E4y/PM+enAvDVJSmKYrLN5PupAuV0rh2Q7uqroJ4AlWU4JvqY5dCBXeHo56nweyVsf5Yxe3B5BO7JPOQE7VB0XKD6APj8XPb1mHZ+Ctp2CrOj/+voKT5Nu3c+/y/OA7cO+f6dumo46E9uO0J4zwxgeEdB8kGX08PmDzOvX1yc0X/CJQeM00lnyb42HEkyk/vwDu75h057jRvKtE3y8/jZBW+j8ImxNOp6LzJ9p/t/+18/k66Pe/npXJFFWSuNhl/WV4idREns4N92wX5c7+TbmrMqG9v2edfnagXHVlQ33oUzEkrMeF7B4sIwP6HwmRk34UAK442ojz7kRq2744ufnhTxuRT8VP9rgM+F7Dd4GSaGJ9dBMvP/bv88apoV6aKsH7vTR4xYhRYTip0x6C3MSEUGYDPRXOkpvbxfuqfebsTX7Tk65y9ljKvsEV2gKfDUTt3MuyuRIISGvRq6zyXK+ocPb7c48t8PzScfjEZjCpqSZ+DWfKnyEQKGZddZMXLcPHY6DIFPBwaEqz8Ad8d3GDCZkwis0XoEDxjBFFD8mKdpBKZKGQbJ/bQTpxkFpwKeYe/0bbQtr9oD2UFMZpJfXI2N4IEYGWI3nynqc8EHeKUrT/ZJ0xz+cE9wR1sJ683aVvr0+yXktFAAtUSp633XHBqbxBLPYIjz8p//hL/Qm2S9uyOUdWxxSESRTV+l/l22+1or9nXQ6njWUA3XgZu1w40D/8lX1ycGNYxbTh6wTIY+IYO7Bvsi73e8GnSkj89+yXn4L+CuUiWK/SfDzKf9JZa9pun5Z03rOuHHgte03Wf7OSc7nI9IQuf3GXPUpmVrmg4Zdp5ig85n8+qBCnLHunp9P6PmJ8QcdoV/IWOTTYoxt+IYtH46F9qLf/3jSt99PimiddsdelCfTk3MokiVadSCmuLh+nmbs6qY7cCqxRcCNCFlfSFaJgHZ+OuuJw3/P291uc8ZOpOfzs1h26ePjrg/WeV8fq66W5+cq5yXv71fWkF/ULdhvZYw1k+D7wuHoRYBWY55qJkv/fO2y/36Sb/79Xy76139d9fGxUQdF6PJOTFhYI24gdz+I7YO/MZdAOs+ZImLWAN6l82b+vN7wemTH13oHf4W/HgQcmBMbc0tEr3QDBVkgE8tFetCPqaHvO20ZO0vA37oMmw2I2trlGDLBj2ehg+glFzqAw9/m+/t3ZINd35ljHHMN44DtHPHXERtA1CqMcREgPz8/te+t6+XIvoVh+P1OTEA0tAn5Vn0iL+vCP6CCiNVl7c6UiFBEwgZ3fX6t8FAVAX3kGbaJiVjf/TmyaIC/O+vnnXhUNJHPRAQxZup2NBAUxrHIsSSnLF/DMOp0OipDfIOo2nG6JRBJU8q5j/ecMjGv2wZn5x2UG3Gg4X8ITyK+pLIDayIfO+rp+ajz00FHYKdIHf75/ET7CRkVeK9aWQ99ftyYH+5yruRyY464XVcZ5jQNGlinN1Q+wefR8yDyDXIP5xnLugJjVYGvp+cneQ+KgciodVtyPmWdVvIlj2ly/w0ZbfCWiNXYeVXvu7GXUckND8Rox2nDCSUF/tvgMSIjt4mSZdwH/PLp6Umn81lnyjiOWtcF3MBsDX1t8HWhfBH/7zoQ5D3fn0/EtaHIc5yA++PHRf/hf/dFbBVzgjSynirkUKHHBev0DQ3UjZ4b0afHlpw6LbzKBTX1OyLRwn6yddls24Bp0GN7ZTtFhJUm/+NLKUcf5A4N5e+97AinUkDNh/E8q/erbkdI7l+ZTBTUSyjTY1AZwuxtIBTCo0kRoZSSeFAK7jAdCNPl4aiS3IdiIvfu8MlV8hUe64efxaBdIoI+0Ws7TmjzPeE9NPV633NOP5/joRzeEnURIfNsg/c4F5rku+VgYzA9fv9V3NfFYgk94IprR9DbT7n86uu75VVpSylDawa2cTaMw478E0pOetAcGNCqnczJYxP0pZQ6zR02st0x0h0+aVLO0Q0xpwC2eKcvNFTkF9BkGZGbAFvyu8e4bXeEoSKCLz0u43P5Rw2DcyRg5l4gg7s6HMsMRvg0mxBKp56BBueif7rc17Qbpbl1cR/Aa4dOF+MdcOBSSh/p9wqPlr3LikX77vqAJo9PJojeiRcolCoEoI8Vw9/Z5AkQ0SQTaFiVIOx43+9GTntDL6CR+/0EJ0OJCEWEUooHzzy77w6MiJCBWoZ+7/BAgnrlEgRB49vQ4cqk53HGUeHVaFEPQUfAdwnuIV8JuA4g7rdx4mJ+Dcc8uy6S+4VsGxHxj3E8ynQOwyOgRATgEhNAxW7Uy4rwTY/hJYgsNgp3QwaG3RMPeOAVWFkAp6hfprnCt3l1SanIcuyNChUnvcAyjzlLI5sSZSjK4EhJ9JByymr4POJWRJYvy6GTqlChr3m2njd2UbatyW2GsyM31y9Erg2ZRgTDsfMmDoWqHrSEdpILw2hUpOR22lqDf5dK+45Mtn6vyKPRZkgGZ7uDVPo+xjQzQ7sDrNtzTn0CNK+ABv/j4+cM0wO2eyQJMJyJAO3WHVoXNtxBBX8hT9TWr0J6wJTGsVBGZeA74bmyGbBgM7nDLJ0e818I/BOJX06p87yxcbbXjfZNDX6lCpyM7hAK9qd/umBDoNTI4WDKWRlYfrf8N2JJb6ciM6agh4gATtIAT6X89Efgi8v00oyl8GJU2OTEpDwCeyT5KYyhRWvXFbLkJYMzBdDpzyufUETinpRSpjz4rAiqMknTINuJVbBD5J1ky3cnGosnV/o0bEkk1of5wMT7pImkpAH/dDoogy+gy3AsyxuJcoqkAV5cnFAiOvn/rRIxI5EsWoQLixnjrCAf4EchrfihbWoYBxbcEzIs+nVl7N70j7SZvvaQioYho4vS781EST2hdh8elboA6Q29xtXA57YGEQn9+t7gbyUx8mZwzkkeYtvf8MOcQopCDKmqENwasPbbDn0AABAASURBVMDtu/W5dNkv3dYLsrAOmwJ6RkXKSmlQKTPJyEkRWREhugFLArKGYcRHmhbs0LSNQ+n1UlJDXq4zvArdrjP/GbgRwZy26Ya+mqSMvCOCJ7Gp8akLCR3k6icw+ZqnotfXZ3mRsuH3i2nvsb6qIYPKAMxCO3a64U8uFbzm9UZW7w2BUgZs4NB/Gi8iGKfOS21ViXfjG3LSNEw8BiXpzobXjc3wxTy2JvcFVR9ruhq4jWPH/qQEfbMiQkGj+R2nUTmRwDKoUoIW2xFdJL48nmrZd91PwHAMtX4isgqy2a3LXLDdUSlEgrjok41jzx8ThxLDlJBnIymu8kJcSjLMbGVJ6KloGIdeZz4KsBr1EaHM8zACNyVwDUrUVeRWAVC555KxZeppF1djIG7VYfGqcRrg+aihDMK0qN9/3t2xycPMg/3tfJr1WACNyjmwm0ZyXbG/HXlWzWxoDFkk0eowJsM0UAVwaODZct6I35Z5UG8eE0j8Li63N/TpTbFIVPz8TGz2zJbV2DRMYlGNPFT1xCF3wT+N1HKHbaBafk3eDB+nsUNIIeoFXQGtTY3N4lBSSlkZOsdxRj+TIugInTyoUC+/SkokGYls2vIa8ZuGf8BG531n02UgjpyPz/1QbmMuCPqP0OtFyjwfO55WhczuMgovbg4scCKSrJOUpQldlJyx71GhpBRZYGYe2LXjF8MwyGZaSkFfk4Zh6rHqdJqECPHHO3FsVQZGycFY8a7+brmuHLL2eE2sc6P9yvNtNjx48ry2kU85PuKa2GmjrMih6Hg8aST2RmRgruBLKkORgg91xt9gJCL6IZ3194C/E7+EXSFz2qsDMrJJKCRljxV8DNjRXQxVTkUXDksxXd6jy0ZcjfXHRtz4eAfOnjSw0TtO2MJYNCKHnAb0fZbnXinwo5vs6/rp3xFJGblERMd14VBxIQblnFTRS6Pf9bKygFso0MIm+HzIytiW+arkJncW8rgaNFVKQ/f0J7ZUACTgmr739y9ZT/bRDw7JPa9cLl9KWRxWXLrdPj0feN/VsN9G0BtL1giegT4RIdtOw1gujl09luKL9LauLNMMHzOLfd9TyvQPDeiQag1D6PXlBH3iathLY8Pudympy6S1RlswJisF8X+TDHPkwOz5ZVQZGm3qOlux41oz/V2si2BMka8CzSkV/cIfAUz8A4yKVHU8DSoFOCjSsTBjj43As8OvbSCl1HVVyFEcCy8cYlb6uhRgR6jTkSJjb7vE3F3KSF1i8/kKX/gEOmmtYpejpECPFXqkjfovDvQM93DMInWQN+79W4NiMyHnJsRGqYqkbksTG8r27QElFGQZAQHAFHax43RNjysi1ICfc1LOyAWaF+ZBTADZD9QNyMs2FUopK1MspxHDGYZCW6Xsndbff/8mmokJN2zuCp/QA05vNvg3P+ZpVvpJRuLBtB3mU/+p8Qzuw+Go4/FM3Dggn6ydXPrKwZU3Vta7eBfxgTbRjN75Bscix4CV/Mrl3jfsFt3Ina5sctd90Pe/voirs16/ndnYOcGDZX7vNG/4YMoJXkf6nDUOA/IvbAJ+ModhTBK8LEItasguxSDEJ8SmIzlbSkn+4ZAdGVZsIRSMEH0eMrGsC/of0PU7myVvb5/a4WtmA/DApprt1LAO3oSbiiJJAQjUII8ZxkGFWDzgB8fjyHPB7xalnOX8w/bl0lpDblPnaRjQGQB+/HjXFwd2P378kOm4Xi+yb2zwvBA7K0puZqwKX7pqXaGZg99uI2sSIqUkIUpyzir2l/v9B4ebIlef5qYjBwH+f/nW2659CeTGJiz5zZ1YZPimJcO/1ISosM2iAu0L+C+XTaYlwm2JHuIKaG0K/qXAJilMGIIxDXlQ7iVrYkMK8vWwjwtj9h5nGzo6s1k8027c0zR2uXh+2nxA6BgG7huxTwjatmmYEfGgRQ86ypCVi2WaFcROzyN1z5DRpBD4xDM8Q4RlmyKD59BtZ5ommb6gY6N7g6YIybayM7e21pSx/4rsNyamlXJHZjeK+5km9xESmbCJmw/g2WT9dXCbkd9MEIjI2GhDP4tE7M1D1YqjJGAvKO3OCciVdZkPCyznTw7Z/GfrdyZ626p9OCIYG4pISrlQkvz/aZqf1unbFBHwKu3Y7XZv2lhv3JhbcgzYqP2x0KfA/6xhGLufVOyPSsaZplWmeRjQPbHIuOnEXLyAO6lQ53EFO/lirlx/zucVORnOhbpShg7reDh1WNl2kIoGxo7Q/Xw6q6GLiJBxvX1/E2LAn/GTl7N2nPbt7R2JohBJmbGwpxWbXe7E3Omh78Ym67LcsasbOa3tatMwDowImR/TaFpSysBSt5kdeRbocOn1Vb2ttt1DVOg7Ei93aLgxL7RtBz/yTgK2ZSct2IDj+8rhVkG/O3kFM5sCJjzfBuhFzlDron0r2tescS6yndp+jHsnL7/hpPu2yvYkBTHiSSP2uOHzp+NRB+bZCuOWa0Qog8s0i/nIzw2aXToscoEV2UQk2Ucn8voDMUjYWkM3vnuMZZISfUQNdJtPz5Era5RE3WEayQEP2rGdz/5DBFfZDwZynsTB/MaewIZMqmHCJx+dmAdyHjncufRS8b19C2ymMdaSqchukHETdrttZHKOcYoek779NutIvirnVnmirujIAfj5nBizyb6dmDfPHDaZXnF4OHl+Qh4wiy1t5Ay7AnMJ848eBmxwJ84n+zP1GfmllLGBqogQX8Au8hxWkaf7Wk65ZA3DoDtz0+cHcerzrgC30gI/UtJAe8i/hZrLyhw1a5zM307jjVjS2KifJG1KOeR85HR6Yu34LN6w4UV34tkdn//z+6f8G5IiPrsMRSrIuJQN3ScN2GmD9lCmflQhX5mmATjqV4Z/259l6r3ajT3JDduJ3ppkfhCTXn8r+vZHkt38i4NLTFuYuH777ayg8zsHnf4t448fu75zIH29ftDXet+0k/vfOHyxX3ewfP3AN784IPJvN6/3HZmowxmnTb//7YBMiuZDgodZonUYCrRk/CChp9DA/Hh+Tv0QQrH3uPiv//quvzj89w+nWU85DxqmXU/Pc+f98rUxZ2BLVcCo0CV4mPT7H0c9vUzINPSf/7+L/uN//J91uY76eAsJ3f//6fr3Hkmabu0PulZERmaduntm7mdvIwsBEuL7fwCEBBJ/8ErIskFgIQthBDbvfve+Z3r6UFV5iuB3Rc3cz7NtOaeiMjMO67xWrIjo7mm2gQAv4y4cntj3pFDYB0Jc/UsfHKB5/jXuRFvD7yBah3LgQPNFKbI25oNP1s45D+hioLnKcrHPu39EKMBlHBt6eH9/7+uRSqwDkWZivPsrNrkk7NR2bft2wVs6vGZFofeN9ZB/sOv2aZtZ0Uklhx/lH9TwOBiU+07jUTkXNYxlh8bz5aREHjwRJw99HbEr0qycR+ozecaNvrsUi8r4kPG3P5553xTow7kfD/QPpQzf2EBEiJAm/9av56XWNp2PB+XU6NqUkmSexnEgBWjAb3KsK2XEFs70yegtqKu9mLeci768fJFF/fb2QTsoOi44Q3eELtmnQSOwC1AK6GvEiVYH+jdVZFWR7401lfnnUa3t0LARpyGJgXsFLuxaVoio03og5xi6f4UWcoyFfbCZuXInLqvp313ZeoL/iFAo6wWbnIiTFcDuP+TSYVjnT08n/YFfnY75F20ek6AJWum/ETtTGpDBqo/PGzbxQGa6K7zsxOSFWLwQy/1unhzzOg1JCKZ/gK1HYbh5ch9a5XX2413grIqIX7SJ+8KYR10EdFl3wOSRoTwoKWAeSrWud+zkU1u3Y9aQSdqZ7wSNC7nPXleNHCCe4beMWTkn7OGMdJJyJKUAJNAissSzaXIc8HOFx81yoC2loow/uRxYB0UEdMOUpMCorKOUgSGhU+t1V60ok/dIq1LeRKhXKUl5qLrePpQiQfcq76l6bgsl2e9m8lzbpPc7KwLPwLXc/GyMxsVQ+t40MR85z5/gMecJsgc19l08flnusp8598nwfcP2HH8dV02aeUX60BU6sRY99d9mH5WZWxI8bch0IYfYsfWKPJ+fLxoJyIHsN9NI2fcN+96gPCkiemn0tb3RTTknmV6PT5GVELh5MH07hAzYZEoDZCTcKPo8s+M3H5+z/k//hw8RJhgj1VYlAwQ2D399gqcAboNn49jIJx980cAHkpBvYz26q/el7vExFZLbExdIEi+h0P/4ivh7bUQoUur93dOGb7oiQqmXpGEovd2EWOAVJYorhZRR5sAEOfwSMtUerg6Hl4hQ0DGnXzig03Cit0nhB4l7PAr9Qlx8RfDFoz9/8QQsj3dxve8ufo6ITrN+XaYNoJ2WiODx78XwMoFooETErxF/v3X6HQX/XiWPcXJQSkEmQ4f3aA7aQjk9eIwI2n49Q2/iHX0yKW3yn7lABPRPwAjGqF/NMu34KgpeCQS1y5Gh9BXwJIV4TtxDVzaJsGV5mPl3P3E1RgVwcg5gZ+SRFBH6x+sfXyNCOeO4THqGZydlgAJeQtFt1DdxGY/xKX7Xh9zPc8YOXsfwbtYw6L4N446gTy/C2RJlZHgATX/du6wZY12MY4GerH+89lZxpkeN+24Esgq+iCQBKpesMpGgkdxWJ3XAcj87mekIiSAmZNUEWxrgd8Bm/UxXWv0J2hJtgyZoGB0YoNtwOh+SeFUKZEWQcBDaEUYCSMEeMva/bzu629Dd3nG5f8a+ckoybylnub8gKFLIzxG8SJ3nARiZEhHUqNut6Wc4faUCXcE4URHAUk580q++FbyrrMuMHAxiYbNiWZcOJyJkOsdpYMFX4HFUYrxpMYCI6LxFhAL4DmaVqIoKkV1lErNNIr+QCjSmCPDt1O+0N/Gq5s4Sk4BlsGpj4gWUpmnsejdtO7K7selkvizjaZpkviMCmdXe78CibWThU/rkAkC07/5dFw38ZdA0etygZATQFJGAU3Rg8VZKhq6FTaDKhCFk4jFZwi/c3SU8CQcy1q/Lz8AmhqNDMb6J+QKaHnz6LwuIPgOwXXYmYm9G+E8F1V98CyJ3eF5ZELjwCj9J0zTS1JBT5e4i6iboHUhEZvBUaAx1XhhkPk2Z7w3bj0i9bxnHfk8pVOnnhGVmQTP3RGqXx9Mdnhu62Sgr+CTMlNJ6UahfwcMOs6a9AcslDBedryQcK5OkO6IWmT26dBptx66vAG0U89vHBrUkibL/8dgICh7r/qaLKlnmKVsXlDFDm2ky3dBI8iiId+zCtXls6GDTQlDquJrgZ0e/Y/eDG3zfmbATttg8IEJDKchyYwNvRgYbHIaMO5LUC/oXfTd4W9jA9cbSMBYakSf075IcwxCLrizsrd8Nn/bkfmNTws8NOoK+OfMFLIbIPJvuAbvkRY4L1o/1JOP8VcaxaMTeTUvDpg3/zqI0QZ9laHpWJvwRu5/o1wu+kNlk8wbbMIjxWcZvPiBFpqeKNyqboAkdimfjMFxUhNw2ZLLhDzu+h2TQAAAQAElEQVTywSagOyKQV5L1wWgg/PpAawLGb72O8HRkJTDkQY5lFfuw3UzjqIK86crwCvwrG5sfsm+vyMx0/S6GDGVgbb3klBibKeiLjGiAX8OyreQMTbTrr6vJrxMbKweSQtuQi5CfZQsbZrf3TlnwBFzL7jTJ84Yg0DK/kthfWQiievpCh4njSQpNh9A4Dp22kKArup2FMnbUtLBIcZlZqCzYDWba5Y61KFjwiZECjvoV+PRKedhfpF4JjEURoZHF4UTC3XCqB8wFHLa8Kv9Ecob/Zl8wIQw1mVALhq5dagLcQZLa0GXFN3cNo6uJt8T7jU1psbECMgX/hJxsm2JjRN0/G50rReAVi42Vzf87G/g7Gy1NNzac3zjQAmHv849fHmn+77eNvvgiG/R5kFYCpXnZEW5Ko+nTw+52+XD7SvJruDubcmqD6la03LP80+Uf7zMokhJK3rYNv7syHtqQz8rctfaNrxUbvsPvhp3deW7yQtKx/ng8quAYOWfgBEWMb8DjzlsFjotb3GccJ609Xq5/sZjSoIhE79bhV9s4OcZMfKnoIqE3wMCToUgRoZeXJ2gY6D9TL+i+a2NugxTiZO59DmxA86ArCzf/X2mOLYYzs3nqja4Ze/JPwt7vqxY2dKqVLeiu/godj2dd2KjnrX8a7eYFMYG3obtF3hg0zgn/aOwU+E/cjpOw6RHUoa9fn4DxpJSTIknW10B+4M0zk5eylFIAv2nIpY9pJKuN+I0YkGUoxcBB67NKOahxOBjoUGIMH9MkXzYO3v34V+lzQe22r+YO8MbNjyPxgzeJPqbZeZvNFrTaKzZhW8V2xeVNi09sKKyxhF8xRkpQELT6A1DaFvRlPBGJG0WP9soCbMUvZg4J7mzEpeQxjxLAsQ5m4vB0yGz0ZJ3PJ3gt8mXbvqObiTg8ULXXu45skvqQsemuiLXbgQ+rHvxIPz9+KpMnjGx2TMRObwgn5ov7fCUu3ND1jM1UaGwURrVdpvRAf5cdAVVqUIMsj6HMOj8lPT1PvaAmrcgIteB7UOHfnqCsbGqv9hcmsF3ARn6NgxnTfiDmDMOAbSZs5w7eqjKifOLCtq/yPLsS5zL+O+SsAUOZpok8ZbQY1O2Wzdkd46smjFrLMSJ0Oh16v0on26N/G/bKJovA//H5qk//5jkbeJZxwJfnvDubm372T0x/eXlRRACx9hIRCmJvROiITEz36XQSlfI1oAj7veehxb7ExsCMbN0m+LYMrY/AhmrbkPmiO/kCYlXCNhKEr9hKrQ98iqb3jzd9sBnZ68DbGm3oRfCQ2eA4XZqO56bzJcvz1UMOVXd82/P9+XzUWCbJRgyOiJAC+bJpfjicsZEj5UD/hT7662rIbEbuy7Kik9bLShxfOCz0vdI+lKyI+KWTIo9xrFzJjYZSqB/ha1TOo56fOPjXIFX09qs0b9rB68z8500T8+bijRrAwv4EPThFNO673PbKgag3HGf7BfnrwQX/8J+Zncix7+iPzvT1GJ66T3LnY7vpcEPQ3TSQo93YIOJVqEe/r4heQ3siRp01kAcYGuxr5oDLPpSIVTu59kZOsXQ5LfjPJstrw94dc+/YwMeNTTN0XfBT6+LEvGD72PCFf4dUwb+EvDJ+ftTT81HbPnM/yZuIFzZxM7Y/Y+szPKIRmcyI6GMiZaXMMyWwo5R4j8zGTqNfUQr00+Oj8IlBBw6tAzs0344zLqfjSUfq7ZO202k6wtMi69r4GnF8Yy6ZyTX8W0WA14kNP4BDqx72zKHlDI226Q2fvML/jBzM8zQVeDkL8tBPBXWTr4jgFsz7uwbWv43B3iynsn/mX/j8EhGapkGmcSBuVOxHCuChz1Lki+HoYQFP1TgWzfjUwty6kQfs6GvbF+WcINt4pY060zfji4Z9v1/BMSoiKI3nA7yt+mTj/Uac3skXtqWQJwT1wbyd5Bg+k8ulNDAmQ0bj3qRKG/PphJ2WMuATCT5nZfh0PHD95XKA1kb/XbKtU16+PMmxZMKmaZCvFhWZ4f98+/2Oj9/xA/OLAMiVrkrQnCxg4oP7Z+yhjFnjVJQtHto8p0UaHnolZv6WoRTyFRFqzKfLnHS/NviTjCNDc8YGJfOXdb8RMxgQ0Gubr9gGr49PEzHl3ov16XLngHOCjiOx88Ak71B2PF7onyQmFPPrwlDqGI/er6zJ/RIRUNd+xXTHBen60dDzrgw5x+OAnoqW9Y4+Z3jbZZs1LhH7nDN8fizaOYjcOIDN6aDj4YTco8tGwF+I1zfs9/pJrlerq3q5I+cFG972VbYTiJX1dL1+aiXWNTMirqDw8Xqpdv/mxR8YApzMv/3GtmiaUwzQulA/Q/enyhg6ngd8M3TgwGCGnhncDfpd9k1ayBU+yU3ffs7YXIUegJtTFNQolbmhktAF/n5Dd+8/N/YNEFArkJ0kufDIsPm+6YB9OWeMoA+tQfPEnHxgTbPgN9brhL8N2O5KnJuxt3m5KYgdmJKOp6NyZhBjhQ4hQYbhufOBa6DF7S4PvNaH8IuFXPvzvenzrerKAWIpmy7kE0yj6E8K0wrMMxvmp/PUde853WvONOArOfT8lQMj+qEtpZQ1EKtHaJ9OofNz1tdvxDRsQ+QbPky06Xqv85NN+refH/rx4039gvCI6I+dPp78djhOPFVK6gWxceeb/Gr2b4zh25VcBc1oZ/0QkTSdmg7nGbtKlEGdXosX3dhULNeF3Lp5XBhWxb8acgydjkfg7/ARyGLk3qSYu20kr+noH/CpCNoyReSlTU0hKSlZKf25qd/060KON/Zm7+AVtCtucry7s9h5fX1nfNV0CInDSNuPba3tIyBy96uDZRjQSVwRukeT0CyuBA2j3lmbzYtxJlVorMB59Au9/vxB3125xw9p4MCXb328V9mOv/4xygfSX76Bjzx6HIsO5aI03PTl64g8N43Hu16+nGWYzj8a8cm/RXuDn4budvJfXFS39apURN606V/+01V3bKy2Cf4OEof159OF+WCm/q4DMfnQY9EBHkdkF/TZabds7v356bno298m5uGB9gofyLrSVBtryDtwG3qjkIt9+XrkfQV21f2zoJgnqZ10+6z6fF8ZlCiSf6Dujz/+0OXyBLyqFEnPHPpk5MMgbL9q36tW5LngcxNxahwPCscL8g/HkWW9a7ScsPVKcHt7/4ktv1J+0C86HsslIuQ5+MacFil6W4NK4+md+jN8qaq2DTkMGqdEvwoNG3n8po1YtjGXu7/jhbDbQMcH4oRj48fnuxwLGaEdG1+IkzAFrEnH84ScHvZVxlEjYybgD6PkQ2vDsc0m6PRzg5739w95no4IZJvlKyJ8gy4hX5e7/EOiR/ZTesOv3KbhYCkFtnLRgdjmONbbgRtRf43fNZPHRkR/x3zoEiqlMCccNQwFvYT2vcHXHRk02uuvwo1PRFZl7nyMpYKPnxtfxut5x/71sE9png2jKfAhIWtBT+PeoPfAfoXHbOQns/Ntw3KhDUJ4enxC1kuW+798waabDObRhWdQU/H7E7JcI0K+Ign+kkZygY28sqLr82XQ00vRMK46sX5ISfK8NHT/rBJ+HshyIM8ax6nr0zxNk5/Fe9LM/HRjjr4RT2/XBZlIwjYCPm/kfjfiy8p+iYg/NEiKTnOtlZh/hfZd/ZB7nfE7CvBm5hjjCPel3NjzdOyeyR8q+x8B/A5Ekp/Nt9msyGsncBm2n+f5rpRD5nUhOHjemqbCIDEcZn1jsHU1TQc597A9e3zQNpMPLuSyC/Q7Tjr+jvjckCfGDxqBNY6DKr7a+4LDsf18OuO7CxDohl4qOJp4gO7MumEcQ/4hoh2fKtjcOI6akKn7NOLKDM55uTJ+6/LZ8CfzvmyzFtYWK/64ksMuxLp1vQF5l3VtOh/8oTtGB8WfO3w8aPAbtoh8Z3KLFouSf/CaWPq//99+6vWNmAd9O7pb8OMNHXncY9TjG1bwi0q+sshnCZDCXfhk63LIyPsfi/VjHeQsPSQOnAiU8qARBQbl0RS9LcFMUCeleDxT/fiEel38qk/Z1U02XJecAwMOJe6JNtBo23YSoMq9QviuioCBouBfplNEIGQrqnG3kkK+qJZL4svC5aaAzKDZpSKchjQe7SD7FQywQQ8HV9OOQ0sJOKFI3HvL4yvnTKAZepvhG07Q5OcI0wQtvEfEg6ck+rZfJfq9EUDE5TEpZ6UU8FfVoEVKtEghLr4Ao6Aqs+hNOfGcRF5Jo/pzzoM8fuhtrpNGDrsGJqVMnSL4BLArim6y4jcOBRABwhNjEyUUEvJeu7wRUe+3I/MUiQA0ULJSljKG1o0jiXgBLbvE+lLYHWPgjMOqncPfDp+mEccrDkTFMDxI8MoQxm3IueKEdMMZpJSSIidwDNpb1cYE2Y25StaZ+/0ulSCPH/IaGoDfSx6Uc1ZEKCMv07DDsO8eDzvANO7a4W1U7D3AqY+JCB7ABTXhYIpe5IJjiWInr4yxfDYm9A0CTH6H32lkLPcK7RGhBC9DydwFXUkJ/qTU5QRZ6IM36gboDkku/sopa8iZMZm++AHB0XwYd0QooCnn5K4yn5Db+04kFR4bEbwji5QlekWEdoheodlyML3Gv0A/ktCAbsapEMyKUik6MGkU7qkJagMI6rTu+KTtgWrgZyXgruyuLCym3GksGdsbldFHRChBo2hIIdkGBnTizdeV5KghIwfdG4tR81UhaoU+F8u2ontxPWwtOqyco9MaSeAPRYT4wp7ggvHG40CakacQihN4P6YsxiVlfGJgoWF+Dbd2mazIuMqwc84qpQAy9PtqwCnwdSABiggtHGaCSqZhGgdZbi7uExHIqfYJsU9A9F3xBduJ+VqR1Wr/2ISfbWq/eLSPJAA24oL5XujnMQtymkmU70yunqi9eWzckKkRHZnKAVkn5Mxw6tAhibFpd7+gMqUkF+vE/LmUMghS0Z+4h9y3YsjdxtDxjl3MLKgr+tih/8YCZCdmIC4GNGhf2VS5kiDeLOYuf+vSZcNWGzIzTicEK+NN9743Cf5Emydd17vO9HgCH8cBHSRi0KaFxZnb2j/4JoP7JyLRLytYVHlib8BsgM4ZaeCj45hZdGWSggN9gjEJ/gK9LfjArvbLf82rJ2TctcPL2CadmRQXYsTOWGwmu0advwaSiFAm/k3TqHFChhgcVarYciUxK+OolBN9JMcvHxDO+MaObCvCS/SvXQ6mZ9VMwrAhb0QilzIUaEkcBh1IhE9dPwuJpe3AOnGnjA1ncBhvSmLhObAgOenpctbz87OMR7+uDSdfsUHUKdvLOBXuAzYesuwCeRVse4Ifw1uwt9W07tIbmymOjw2ad+pmDi1WdGmanTg6sVpJ/oahACsBswDbz1I4cEiKiK6HcSyQ3rq9OLHOg9gUGHUAr5O4RD/XnS+jzvBxeboAa0AWIiYhUxj1ZvqCLPXrKvhpSkG/ogHd+f18nnTET3NWrx/Rx0SC+Px87vgrk9ROUrajktkJ4AAAEABJREFUA9ShaQod2OBFW8oJO8F2EYm8WXgn2bKcp0NiY7fQLh0vB7VIWpCH56kj+FpetCK3Sl3FthY2vz45XKrYg22MKuQgAR46C3Zo+97R/YoP3TgkuGohUa0Q5EXRiYXR5TKhyyO0PeEPIcSMTzQW67P+/LdPvb5+oOemSIY7YtOSdbKQHB5ZlLy8nBgPzyFgFE3IZGVTyH8u7s0/oQuuCmHNNq2EP1d5YeWyoGepKQ+NcanLMSIrInpJMGKZlAn80SQ2DBr234C1sllrWlNMyPagA/NRY9FZiXMpq9P8weGNbYDu6mMwTsspo7Qj9lC478Qal9Co2/Wuio806hbiQkRA14jdH5XQfyRBP7Z1XeFhhfIE3iOyHnU8HjodO7rZwGNYK/5gO75xMH1lgVKxhU8Ol+5szkcE/TPjLZMduLX/Nvonh02O3bChlZi4kbdIRTmPwmRkHzUcxCrESn1IxC7zt0F7igxtOwunBV4GSVnmefdg3hoDLQ/Q63g6orujMn5uvP7ztN7wen+76fPjKs/jx9NZExtOLUkuM7Z6I14HcFfmDvPz/v5J/xnaGria+Jb9ZGbz0PZzh1/zsbMpfr9VbGvpG8M+jF3X0Ceb5jPxaWFx5PjWWMClXFlU7xrIjZ6ezujgSUM+aURvI75kHJ/XG30WYvCE30w6Hi7y9flxZ1E+y/JHFZrxE/uY755fMCHsSwri+uXpoMvTqceIkU2Hb3886dsfT/ry9VlfvrzocjnJfHoj6d/+9Sf8Cdh3IQ1VHPj55UXP9K3YXmNj6vn5oidigOPAE7AL+bH7MgAblO7XQT++f/TfXPjOxuIVHszz8/MTNJyUUqZ7KBgQfEXwRdJbOUhyXmDd/S4TvpZz6AL9blNaNCKvwFYrek5JxMqsxPsJXb8QsyNCKSdoaXKfK4ty22bhgOwJX/7KZmmmPaWkAxvwisLCbdH1bdeVDao7OcJMjhApsNc3+OEgxLEPG1HKygTXAXs6sDmtdNUwHpTzpIrv79jpsq4d959/vuoHseUNe/+4XXVlE+BuG6B9pVgAE/HyzOZagqdlYSNAi3odOhlyIV41bG6T6dmItdZnJGHXk8ZxAI/gsfV+G7YqDhdnL3RxrpwztrMR61atbKI5jl7ZnLC9WC6O8d++fdVXDlmGeNHr91nf/+2GLJpaLcAN4sVGTF30r//6XdZhdczHdj3W8O/gci5V96rL+YKNnqGr6KG/Xe43kCNeLkd8baM+4xuzbp9Z//Yvi378267Pt0TJev3XStn0/nPBtzfKLB8UOHcaYtDxeIYXYKB3w7f+ZCFS7EuKOzTO6CKws4uGYdRYRglvvRH3LPNmLaHXnEpfY9n3PogDVx+i3KHjY2Zcwr4vMu0Lc1EDWUOvKzL84NDhigzv+PuNePfGhu8N2MMwaUMG1vnn9VOWyU6+EJGVciiYww/HUdMxlAchC/ya2LeSv1rP0zQRp5719euLvCFq3MfjUUfyzwf+Bu9spgTcQEvdm6TQHXtq8Odi/ZQxdx3YF57xtxd0+/XbE/I4yL9F+ePPN/R5Y2QoIYeUm8pkuDvyXpgP791vzV/Gfo5s/BtOhoeEzVf8FHTEiF2V4LzC451NxA/L4vUmzwO/Y0mPmcTR223TDXk9NkQTNtA0YzeVsT9f36Dng/h4Bf+djfAbcFOPP86JAn6/fHmGp4NMy8rcPgy525hpGseCvM66PE+9PLOR9/J8xK8LuU/W5WnkPmo6Ju4Tm9gHffuD8u2i8+mIIqRPDsRe2fxfiaFJUjngg5PYDGxy7mAaZtoW5ro7hx3Xzzs2fIVOaeRA4Ejeoiz5hx4/2QQ035bfjn4bPO7oyjKBcyUC80R8t+1a/ubxzqb0RJw7TNDDBDQTf378eEdGqw7IX9GgSrINbdgYT+gu68vXS5flz5/vxKkPff/zR6fJso2ANXAv5ClX7LWUgTGVWHKVabsT306ngxxTx2l4jENH9rdSiip+fj4fdIK3r1+ful0ar2x7FeBsNFsWd9abZTh03x/LQbX/9nXCvuCWfp5H+0b9/gqsKudjhvH2fpXn1QFddjrIszLPOTMWX0mUZ+YYv2fWCE9PT5rQ9Qs2/U//9E0uJ/R3vX5gN8D6eMduf+jzelXgc/ahb398Qddf9ccfL/r67azLy6hybBrJowZiUoFvEQ/urAlu2OhsOyYW/Pz5pqvjNbDeOBxbOQAOTbrBq2UX6MM+dUBnDR6tW+u4taqC/53OJ/x7RzdVB3KmHT2YfvPqeewJvsR1ZV64gu8O7o/3m27kcogd32oqZVBhLfrOIUAl3lmnA+8vXy4dR8750f521bbdeM6KQOb458Q894LPOO9/erroDD134oTj3BsHpnfs66d5JE7t5FOGaxnbDj/JK2baN3Iy3FsN+TRg1rpDV6U0HThQOD8V2lZsdJbbzudz108Zg7mpED9P+NtJgWNM40Ffv3yT0EtiroUdrcx/zoU24h8NzFM740fKqcttJ5c7M58MxJxxKujva7edCCklacKHch7V2LS1fa/YuQ9dEvnOOA6dxiO+MzFWXLUKO1mINYt+vn7qJz7zyZoM1XR/8Mbyff6Epybbhm3v6XxU7jEyZJ03aGocGqQsBfXm4Ya/Wz8NBPRSkAPMxLY7c31FgN6wb12GGzSNvYgrW3+sFSPECCr2RGzIyvjX09OglFfdr2/Ie1bG3pzLA4a+oQ9851//9c/eFuSQOSWtS1LlUL+hzwQ497/g30/oaSI/q+hvYS5byUV3cL2T61jHggCHlAByNQ8cEGdivZ8/iXONw9yMXx6Ou4aRkpMG/HFjAx5zJ8iciXs39LCrAmhnXbFvST9fV/383vT2I5RS1spC5sZByHTMOp5HeW0GOubgppGcdMJuzqdCHDn0/idk/5W564W4nscf4P7U2TEipI08yHZxPpcuA9MjNDdz0GEfbMj9gI9/+6eD7Ptfvp51YO7dNqHrDdo+9S///U3/6b9r+vz5DD/4WhmI9U/65DB2rzfsK+vp6aBC/fEEzdjS8XTQ6Tzo6x+ZecTx9wnfOsM32JvgkS/Waq2O+vFn03/876v+5b8L8GXaqk6nc4/Tf/75Q85He9xAjhXdVGhuDK/7YJXoCL3+L3i+/nPVH3/7oqEIP9uAs+l4XnQ8JXwsSxxOjdOkmXXItmVdPyZ5z8F+9fZz1//9//YvzAuDnsl5j5eQyJ9/EjNmDlGM6JO12oOeG7HzRoxz/DSupm3bFaloHCdKUcEukKBaW7ViS+8/r/RpOh/OOhITxqlowFauxE2hD1wEWt7BeYfOu8bDrm9/O6OLifcmr4nFFUnKeVAC13yv+OhNjolX1kx35ts7vB3J0w/EtaFsYgtCh9MAbcCApoEYgQh1Y56b2VtTGGhAZ+vlRn72yR5Cq0mtDpSMzrI+3mb9p3+B78+fOmAvX8m9UgT7A1WfH6H316bX75veXqs+fgp73vHRE8AhmO8jcjki+4liuMEaVi3LerSt3aDlzpyaoC/hgys6vrIfUPFxy3bdNwEQt97lPi+sq06/fCNn6du3b8hz1Jcv6H8YmbuFDYA4hN27NBXqqcEOs/7pPzvp/Bwi3OrlW9KXv+16+rLpyx+hL18P+ts/Petvf3uW84iFuPvx8YH+GM2eA99akTOCgf6G/UfPnVMkDalQBjRawb8rpYwdf2phvZEh1D5Xmbg+rxV4u0TPxpzhH8h0uTwR0ysyJLd23HDc/MZ8/O1vJ+y4SKwxe5Fk+ftgcWYNvkJjQFtDb865xjKqlAkaQjkH/jnIl+PQ7d7Q5wJds27YzO2664Y9ANFd4Dn08+dNjhGmdSJve3o6ovekA8/HY9b5NKgMVbVtqrUyRhT4RUOHcUAmWRPrtTIWcF94HxTNepD+Cbs+kb/tziXg07IFCKZYGZOQy8b8flcQGxr81B34EZIy3Rpl1+4fDkamQx61cr9it15HZHzKsdryWO9uWwUgWc5PyLawdgwTguFt5JymfSFXdV47k9M0cpQhZ+3EzSMx9MuXZx2JZ8/PJ1kOtv0j8WYo8EhOk3IiFrLWIteGAblEStxCEUlSwM8OjdCBLZuNlILqYNwF2TxpHEcZ3uXpTG+PSTIdN9YJn8y7jxxj6zAW40GOEYHNTdrR++vrq95//hRq1gu5zMvLk1yeX87KKcnz7h3fyvhWQSfjaZRtUdhegpaB/G7CL/2uyIoI7VvVlXh3Q64/yetmYlhEgdaDzthCkLutSvov/0PoP/7/Fl3Jy5Zl0MI+nPtu5PH6dQFOA3qZiAGhgI8NujdVdFjxhZQStFNyYFNJFlvmma5KOWWlSIqIX+AeN7/mlOTBjxrRR7w/7vp1RQR10dt4lC90L4UgKsnMFwQAKPCoX40OEXTob1J/ROiV+g3BrAR7T0QNAbrvw4g2rTBfKx0Z2uEl9Yth/f77KyF0F9HPbYzoTR0WFb5HhPgo/oLRFPSK8DcP/vAcKfX6WitGU2V5uLg5gWew0s3fr2GG3egbEeKjHedyXUQIdrTD2waPrUoM7yUnnnkJ7r1bAN3vNETwwoeaDs938Z7oK4KB3w1/Jcov64qBLLJzwqabOvyUc3/eyTCXZZH77fQPcLjBsNylo/IXlQFs075haJVx5t8blDsTxf7r3Th6d+jZ6Wf9OFiYFvc3/AHD5CNYkfEEpMC6rOuKLpEqmIRomiJCGUK63mlz/8zAARmnHL19GAbguF/q7wxBL02G5WBueA+mE3CpN5Hy1fwlbyKKANWDFHdihhpAHEhHgpc7/ebPz/9YfoPKMJRTgg49Sgha9NdlffiFLrQniXb9unZnBzyPY1IpBVKhE3vxGHdLDEpZgiQNOfU+G4HUSZTl+ruffl1+T3Qex0Lf6OMClAUavTgaSibx2TUDo4K7gksKDYVgU3gKaUOfhkO1EvgLwacwzs/iquiCmzJwx7Eoo6OBIkTaZWI58rBhUwJIRBIkdZ10m8HmDcM6N/8Moz0YzhP4rQsvmhYOOWYWh2tPRGvvk+HDsMTle4aIAD6vYqggl3tDVkHAHpBB1lAG6kMR4IAu903YT8aOckoyrw3sTgCaqirO6Dpboekd6DfYp1n4p14kJyoPuwn679pIWncWYCJhSAlcwDOPfgol+Uq+IZvgniLAW9kcXZn4l4cP4ksPvOr1Gz5kcsdx0DAMBqEUEh8xvPOY4d9jmmmWmDAmykg7SHh3PxcewacebxpAXRINYWJo7HGAjSTAqJsE9KcUwCokE5NOp5PoLsum0qHrDTsYS5Ht6nQ6KoDDMH/34v6me2bROZM0GadtYiMGAgKeCvCaquEwKU9MWCmJ952Y1eRnT9alZFneAYa9brJ9jOPAZsMAjEQJCgPRnbgqwDdsjEeZr/v9joxnJs27/CfPRybf6XhQHgtwE4WeIWVknEAaEbIejacxYU4+8OBeKTMLOceV8mssobv700JyFYx17GgeHtiVpN/wNnxhIdZCmv18XfAAABAASURBVBRCpmOXG6qQrxnZz9j6RnJVkUfG5sYyyovNaSr4mP4SLc284CseSIkAIHfjMIy1+3YFd2jIGXShakR0c+LhQvdeVyEWSXfYEaGGfd6tL2hpEFuGgg2M7s59wKdGbHMDNlX0FaViNCM0dj+Bbm+oT9PUbe1OkgdYRZKuHLZYFwsLDUwdeIEMErIoGpB9hFSJSQ09ztDgZExNfPji208Z+AnfXUjMHBegAv6kwvhSimY2iKZfG9OWx0Ziab3dka/92zAOJJiNRLpBt4vxut6wKl/kpEIsEvqsgpqgEr/PyHLGrnobVYRJlZK1g2Pf72ys3WViIknTQcgqwU/V7jEAbQy8//KDAwvG2/0qL/4+2OT1b0xtJGiO6TuAHXfki3hiGfvRxZuaM7w86O3UqmKXtq0Z21ywQ9Mw2Z8m6819Gv60ynClxHPVY25uSmnUOBUdWGA4thmHSxmHRz2yjD5m14ptQpoEgoVnzEMRIV8pi+T65Ee9skH8k02sOzrsQYfaUMjwyxg6nopuTrY50IJkCfiWx+GUNDIPriS/C2VApyNzsH0f0dPPn6YNebeGTVC8CDEJZSyy/VWIurLI50bnpMYm3LbSFxxnNgKfOLzywmSaBs3Y4ffvn9zv2OCELolHtWGn1x43BOARuJgBslt1ZZPINJ1OkzKxEdOgC8oOUPFJMbD5PmvnoFV10ufHpplNA2/e0wz/SV/YOPLzHb+4o3/bsO2nYh87m2SOb9bTMBQ9vzxrYvMisHdYlQvdhBlJ4DRXETxIsq1fWbwIPhMEW/a2legdk2oV4/cuI8tpQLYbwauy4bbMlfZE20jvpMY/xz6xwBWbOP5thGFcdTyHDizCBubg1nbsYWVMZsGWuUvHU/R4JfzXOrIuKvHa/Lh/AP1OLHb5ySavWIhDqjL8Wc6eYwRuF4s3/CWpgisi9MUHvfjsPN/U6QJPU4YvjI+7KA0/RQS00zI06Bl0Ph80Y099WNAUSXKnJrA1qMps6iz476Y8SIV4783RH9/f5d/uzLmhh0EDtni/L5qJjZU4NeE3JzbdzmyMBFCsc98s2wbkBM0g4qn6Bh+t29WNQ18Zfy/BkOjt/srkWhc2Ww7YWLCZObPGIY1XxS6tQ/vgnRgyUyaCzAH/PGAjHuvynYUp2tTExsHEgnpkx8XybRiNx46Ho1w8/43oMlBAA/DxeEC3k+7ElhG44/EIjAnZGqp0hJ6hDBqnrMExOAV8JWxd8LTRKSmCOnRlXX9+frLh8YYP3GhfGTfRRzIu82KbKMNI/UHNG1MczvhAS9G76f39Xe9vd31+btB0ZUORxXqiraEv+tyxoy5H5h9qAcw3PM5dPzMvfJpEV0WYroDuUSkG8LVeHFcG/MAyHHKW++74xI2Dweg2Ii6AwKmwNXFv4BB2thJnb2ywd58jRhf0Zp3s5GylDF1epWSGJDU7raSUsrzpkDGyFEkD7YF/7dhSbdhedh39wWGsE7L2RsjpIuUyUzYlQIaErVZk86lPDmpWNrCNs5QiWEXed8qilXxjJodellne4IaY/mE4n0AWmf5BkUbod+PGgc2doHxHvi4zMXwln2it6cFb1uVypv+oTBz47Yd3+gm6J+LqARs7YJfeGG3Ntl/xr7sML2TOXKd+AbbfpZBkBUvVlSFl5JGR1TSNvc0yMzzDcYy3DZlfGhltyMDNmyZsf2D+m+dNNw47xnHQgU2knAPfnTv8iFBFVxu56FAm5VQk8C84m9XVeMNKen/rdUGWDdvGXGS9msQGv+JQ1HfzP07IhFhR66KBWDEi00jMtcB0zLpDy8IcP3KoMIxN4yQdTtKZQ5VxAiO2YHk27hs5w92bPD0275rYSDqesqKNUFYk/7Yg9ArOeUG+N3R818xG6UrMqPZpfDazbvFGbsE2PKdWYm5FBxv56IZeKxN6iKsZv4BxFaJD15tMs/V4IhYEcSKlrJQGDsye5HoX28eMvQASIP6Eck7Y3y6vCUYDA7SQd8RD/jfyQP/ZbMOa2JicmYfHclSwSe05cOMg6Pq5ahgcf5JghfltV4NG+5v1r+6P4krUB/jgHToIS+APyFlV0Zf1tpKrjIekrxysOwd55WDf84/hmIbn5xf4OWKflZizsBlaOfw5qHJoIXx9Y9Pvyob/+9uHIkIDflsotq2IEMgYzxzTfQCS+CAuqs24FBA1EYcnFJ7cQMtMnnrHx/TrCurHschx//x85oD/CIdNM/FsxxYimqap9FKIL8afexxOAoFEbxGHWtuQR+Ud3BHIoBIHVt4l43Zc/SC2NmQZik73NE2KSEr0N56GjTRopAvjDAd4wBb1MzTfod1jrP8DY+3nPtC1qx+YUybmT4W0Yl8AgB7JdjAMRaYhDAt+TG9wX8nlN3hMkZRSVkRgf4s+ODi3/gqy3sn5dmx14xCv2e8UigiorP3OgxoHKO9vKwcijc1UbGKmjwb4yho5RDmS9xfyT0T9GKP06x7gdUnqdhhSJSav2E3VTV++TlKae5mAM2LTjql35mDLzHxM06gZ/X+ysX9nDu3yhb7Afnou36QA8UAAOZODOtcxXydyh5Gct9pWGVd7PMkd1ozuD8zth8NJARyhY48zH7Zjy84lpYDeqoYCcpaC+AGxxISZsiLLncoGftvQhJ3Pen390ft/+/bCYc4XOT66CH2M46AF3AuHFbb9BLyx7PrbHwcdWLdUaFUA0iUBF7pm8tnbZ5PaQJOJEDLlNaTvPz/pIe2t9bqUGMth7oMHKQX94c9xoBfsodK3URepEEeeJKBShZ8v8IQuug24dpTodzwOOvSSdMAGQwn+oKf/Jm1FPqK4DuRUC3ji8g+2TMSg4/GM7tEzdY9PcEv0yoTPrOBgJIFzx07v+MCA7xViaxCPAxsTNAjeLxykPl0mlVE6Xwp3cNamlFNfNzuWRWrKOZTQ20CON/Bsvm/kHQ0mKz48Y0vfv/9EV1f4mRQhroRdSJ8cFCzbXZkDoTu56L3/BZPOlAQNIo6KnErQZZ8QdCtoRxYtFinvCnLjXKRISa8/PoF71zSBRwJXdPoyfSbmnQM2iDuoMTE25DBOowp+9LC9rBSZtd9Z03gEP4wrRLjT5TkTA2ZgL/r+/aptr/pcPvVxDf3X//WfWpeTDqwpppM0nbHNY0ieL+Gt4PPDMMh0V9YQFd/fKU2VXP6uhpxSgIeYGpHAsWlhHrHdOE8xrabLMApx1fDGqaiUUcMwKlJI6Mx/PeF+C739XNFPgoeDXp6/wAfNxKnDNJLvXFjjTMo5a2fenJF5s06R3fk86XjOSsOq6Zh0YI4+sZYe8ellvevj8wO7q9AbmrCzlDL2DMN6XCMy34DZYyk506vnJv/AF3NOStK3P57IfX/1R7d35vc7eedC/rlji61VCf88kuvfiR93ZNsLvuv84fXHh6SkBLCUiho2UYkxXr/7kHdHsfsmXbw29oEYPN/JF2fgL33dTBv1mXzGeCAfeE2vrz+RIQRiVolKy89zS0XHvCI/Gui5Ea/f3mdZJ09PWf6NYB/qZWTZoEMK/XWB2/r++fNVEa4PXofeXIk5Fb9Ykekb6wLbgrSikyqrciPnWeZGbNg0IeeA04efZWRfyWs+dWcBWIHTKBAogGtirhqnsctHIXxtxL52PdC3DjvhO425L2DXMvDY2/0K3KwRQz8cz/LVGi2UCGPnmUpChWZiaa284z8zfu11ebNPKhTATmaAvv743SXlUMpGKIUSdB5V8IeUkiJCOUkjeaRj3sTd8ShTGdSHRB/164at+Ie+u31NB9W2aiZPujnWQNPEXOb1cSlFP9HpT2zvnTWF6e0AZGiVcTv8Pmr++obXn6w3vQYxPw2Zi/4JGvlI+OrBsdg0weOCjoY84X+TRHy6I5cNnxZ6v2Bjiobsb7Lf7P0HrrNYSlCCMZtS2pSJeeM0aJqKZubfEX8eS5GQiedk++ZKvr1jhwJua42m0IEYpv/Jq8Lbg/oNn5rR0crcX4bxL1+ttcnlg3VtA84Bvo6sKYT/WV/GFREq1Hueu+ND/qW7hB5tbxHR6fCc574Dc8cETQEsfyJCK/nSsiy8ggEbddtYJq3QZD8ayqCZuPBf/Z/vut4GbVq0my5oWPHXjfUMr4wXsuo3NNJkGTyKoEHK0DQw7/ie0YvvD301LE1icFC4Z/UL2rhHLxEB0l0W1N+NRCDpzQr+WVB06zCCaqroIHXi4M139NLbKw8J7IkBJtLF75E8sqmCxMG/MqhRDM59KvW7CwZUqQeMm+ivTptfIgJmM0LQgz6JQLSLap4enwqM38X1Lm7pOAC6A9/PLr/7/abZgFzv/qHoONBFp+FBv/E25FXB2x71kRQREp/HWB4QOyzQR9Cufu9ES30MN9mQfP/HAun0rw+80Oo20xaW5++SMzAqMKube9+cE/CyIoy7V/fnh5z/h45eaWuUUIU5O1ZjyDgOCuBEmJ8ky8b6MR+GGujPdS7m04VhcpvHm1zAqWK0rgu3hKCv9dL7RuD4icdAhg+6PM6y8d26qTi6aaITuk6KiF5sG66LyMAoSin7VY+xxiGZn4iQCMamsxcDfvT86zsiFPDDRwq6w0A1o5IijDPJl/VBE7RW5C2FshJ6UDBI0mZamXBDIX8srx3n3oGFmSki/io7FU1N1CAP9WtHVqa5v/BFd3iQTEt/djtEGGfO1gk4mYCNR+7AGFBpI+FwsOGVoLNqJeA16IA0RZJSBDixK2CFOzVBiR8eZSXAbuDyW6LDSGDys+HeWRz6Xhmb4B1QHXXwXNwPWG7r9Qr+JSV0FJTGBNnHKIFfyLB1Wi2jil7cNuQiQSSv2I46761V5ZQVEZIC+TfG/opRyLED6220cucjM8Sw3iSuROUwDDwZ7wbeSpvh0RVkfID5qGvYS2tNEQFeBPb7mfE5h0aS40zyDCRguF+W4EkBrF1KkWVeIpIi4gG3SkMelTN9qWOAzPdKwN+wG/evKM/spOTWvxfT4oljQy8LE0/QhPjljSD/pB/kdVndSAbcz7I0ilKKCviGlJWhxYlO5jn8nIDCQB5l3O6fkvpzZkwokD1Eh6BZ1As/M+2Jluh8QwYfdIlebbtOXG0bXfbAXrcVuiyfgPekicVlRr87m7ArEzDNMt5pKsBO8gbaRlJqfisMOrGaSXorcokI+oZMWwaG0BFvGseRsYNSTshjZZGwdNrGMcuTeETItHVbAKZhm8/MBBlJSrzcrtD5q61yF1ft/rJrZsJu1E3TpMKiJeegVR2HYUlJx8MZGkboy1KoX9bpRua9wisk0D8UkeiXZb/fgJ9zEujlCxQA5akJPhbd8VneZLrLkBXKEt8Vv9wxkpAUkdFR0kxivC4V3tGXguTpAB4SCGRcSOzJNZRz/qskkBpuswyxg2EotA0dl+lwfUXmvQ8gG8/iAgTQIRMaDeN0IuGEFm+KWJ/Vg+nnDyat+d5YzK74GisQV1JyHtDLUZadi/k0P974MMxm7hEwAAAQAElEQVSIUERodbLEQmzxog/8tmn3933GJkxjRIb/2mEZxgYtlUUEFCoP8AMDE74qrn1pmm8ww6dBP7moxinLyd1CchWRFMDL2NZQkkSHr1/PLA4H9I582BAwfeaxAcDFODL8pDQoIcecsoY0akBfG3F5p2zbjA/sXeciYQ4WcxOLkuPR9pmBnVmcnTSWwqbWJ3q/y/3KONE2kgje5M1w+/2C/3sOX5DLRoy3fRfGuUREl0WKJNMphSJC/Z177TJ8yKqiJ8s3BfLjYAawun6s8p/ArSgOVlSGIl9drjjqTr1COniR0WUYvJqHEbzCx3buqwbszTJ1XJvZoG/4wInFqzdNjsh7ZYN8x4Yzcs4YVCRkjXQ2/MHzU0H25meHxt/4Hdc27DuoQPTKadCRTetxLCplUEbXGAH2vykAB1hsTiwK506Xx/R+6GooI7KeJBanK/SNyM/2b1l4Iy4D23TYxioyM60eL7jFbEDjbykhpIjgXeAvvINY0oKdLSyE/FO4G5uaIMIfwYk+ae79g64ZWgrxJGVp4/DS7BpPRFawiA++hX+WYYSXis8c2HA6Ay4pQWP3yUh/zYWhpgMbZNMhNNrmWRwlAwfpYNulr5G/vb3hW2uXX6Iu56SMwCIC2Oq4rHPH4gpRp9NRbhLNvh/YMPJvNSQ2+LzZFP3//Nnl2P70Yr/eO3zzksG7YaeQQN3GZsln/03ABq2Axi+a7izy/MMRKQk6IAH/rW3pmy7+v8RwYX2+r2zg3Nm8v2nnEL0AdyY+NpZImc2uyqJ3JU5cP3dgBvr1Js+Fg+GLMnrasDn3TWw+DYM04J91S8KsYSuhnyM+eFHKSTOL5zurevvcx+ebhsLIulC/a11C9hXb89cvz3Ah7Ts2B5Tun8wVPrScoe3MhstQht6nTEUzsXhhLnDcoHvX2x3e39/esdMbIgoNOWsqRUnS6TDpzGJzHEf8qlEqceBGn6KIpJRDhTnOcr7eHvOXZb3jRz5o9aJ/wMYagjbOii3nYWTB+0RMXpRjwFYXWe6GlzN4IyE/gYvSpIKwhqFATaJIEaHEgIgsnjCnQC5rvyfaIpKGYVKBB3E1NhNFqXaoaMrAm3C9CTut5AwzOtvrrC9fT5o4wHnGfgAjwOgA/xEVKIv82xF3NhNeX6+dNsPfifXuU8ZBOSeKxE0RoiT0sssbVnAiX44XFWNKafCrKpPil69HNqxcDoq8oqtFl9Oh50yCvpJGbOOsAboXYm5E1sfH7RfPTYcj4wKEQIzwPbTiy9ar6d33hRZ4IOYPxEXzd5gG6HrDnh9+aF4SMh0RjG2modCKrprxDwdkm8CfVfDpaSr47cRzFqpVwgYOh2OXd8Z2DthLGUeFkqRMia7jGZtesE3REpHobxk8bMpyHPAH/boq5EKCUgrlXNQveJumUV4XXMmVLv2AY8KGd/34/srm73ddbzfmygtyrdjzXZDTy4zcfvx40+Fw0fFw1smbacS1ZkQAT2mAnqKjN1uCCtpKyXJ7RMiyoBbdND0/H3V+mnTgoGclzjr3dfvAnDEim1IGBXRPxNrT8aJhGBURGoeJeybW3OUNHssqUX/AxqSkBs5IGbgjG7IvujydoOei4BC2Ubzp/vF+0858XqE7kzsO6DMPgscky+ohmyu2cQUei4BG3CD2We72SdBBQ1Kk4B7KSchzVgqeY+B94LloJ8ZUl23AFwdw7vAxaEK359ND1wP62oB95aBVbFwOABungq1O0JwpwIS4lIqSAps+Q1NTw67OzJsbsgOtaJLtjZaOIyI0lgmZSyklfbx/MqdCI3bW+wAzIjEm6FPlPgXfAKyEDG2zKcSG1tJpuVzAi7xWbM99R2zTvpSQNeKB/00RD1gRWaUcdMCnSikS9hsawJWh467r5wa+kbltpF9GP5My9FT8xLlM4xAhZWiC1khSxb8zcrJPGV4FoWWW4GvC1x60jOCBXtx0Jb/Y0O9KnD4cDqq19uJ43hg7s+6yH9l+NvoEcM6nk0bDgu7T6dLnTtvBwiThcd4IXjjg3zlobhxeIgb02QRTyGiT+5kelxGbNV0n4s9InuRyxCcycx2olOHL4/a9QlfTnTnG76FAHkUB0xFZfs854ZuWl9DDqOsVPUJ/BK2UmXnHtgBb+vIy6svzxFx5UEpNiZi7LZ6PpFdv/jI256yIQF9rh2t9R6RfeEP2/Z150GUxk7AYkiIeuoVhhVLvn6EtwZB57XpBzqLfAbs8Ivfoes9K1D3GSSkFYyf53XrxeOvSz2UcEUOVbSwi+rh5uffNbstoIbe3TqQQzRTuwJvw/ZU1hu0xmz/qRmCd0WlFxgt8rOi5dbtu2uDv3vOCD1meq5MH+PSYxj1ja6bn/eNDt+tsdNr3hrwqz9HpSjnBQlCkYSi0LTpziLhif4RoXS5H6pPM2w4N4tqIn4wAVkUGBf8sStQnyymK7rdN/gsHKYvx+A8H2EawMz+aHtNm+zXvb+QaIGUddMOGKuOuut7elYdNf/zTk46nLJvZCT2cmVcSvLt/My0ofcFuIhK+d5R9BDLcrMM4KOfc6W4eo+BfVWrq8AaAjvjqEFnW5YJ+NuibpqIneM6WCyOCdtPaVGX5/3z71OdbFaLHjgcFBwRIVGUcpZBq2/Tli3POrffZVuhIRVJTrSvyOAJno2vSCI0pqcMZSyDHURHSzz9nfX54fFLwL6MXj8/Q3KDfc4DqpNfvN2zqrut7kw8Vd4ia2M9QMJb8MwEsIuAv9WKWbNoLsXZhj8exYMZnbVutVXjIOiLjcZpkXJAMzVXbjE45BKx10VA2jcw1G+vdH//2Q9//9VWvr58SsWS+V10/duJzyGP/+HbSt29H+Tddqz718jXzXEVYoQzoa+RedHl6lm02wvy6SCmFUEcvpnknDvrumOk4IS5Yo31nvl90hz6q4GHT6XhSRuYdpjLyGfX/+m9Ys36OwjyVM3aO/ezkpXnImtDd8/Mzcznl6UXCXiKFEvLOOQvRMO81QZVSkiprgevtQ58cWq3I8jRddOREeQBnsIZLKatim1JIDGt8vbxcdDlfGJ/Q/0JsWGWZu0zTIF/NyuXBqemNedR/OaX6Be9q0NSAVZiHKoJYiRPq8JtmYsAOPwPzHqg05FFijPua17EcJXLeDF3vb1dkddflAj2XE30Hdf7AE+TDR/KYMjYFaynz9uP7B7AKxZ+qyE2Xp4OcN57Og1LetK6zZgeLCJmHAZmNZdQQoxp4b8yTlTnxwjwykTOEBtY5G2ObxoM0se/gcf6Bjjs59fF4kXlpELYR0wALjk2V+XNAd86xXn/8VAbP6URfci3UJa9vnV//5EDRvrqh3wbZmQM8ke+aH8e1Bi1UPz7wHL0kZDFCV9WPP1fikfREXjdOoX27yz+QkvCrhL9PU1aLCs9V18+q1x93+AydnwYOzhN0hWTdKImOku9mghIR4qPEV6Rg7TNqnAq4gQmxK3NDBH1o8xzhA+ULdPi3lUOl46lVwKBPAJ7nRH/ze7suajYSUW97IWbxpCEG5UjwsQqKkCOyJxA+kbs636TJI3r5NZxnKYVvWVGzEvASciqDNJYsj0lZvU8ogElf6OdbFds3jRtry4l44vX/QHzzPqrnhiFNrCNP+Om59929v8q8ZNozOk0pKSI6Lw374RU5nfSMjzboED424LetwnxrygmilNX1Ghn/2rQDL6ci25IUtOGF0Oc+hj/kUcNQ8GvpxjrB86i4ACdFEl21EYCsg4/3D7VWZXtat00RoQO5QSkD9FfsYKEN+yTf210YF8Co0HdnfmIoakj691dSSoNszzklDT2nAi8EeFyDAsfzz88PBbxFJF0uT8r4uG1ECnSSOt6dnEDIJSg5G09VQg6u60VJOWUlYBR4jpS6fA4H4iT+FMAXV0TWhH8qGjJcHoW5vtWinCf9P/4vTdeP0DQVNfsQ8HbiMtMOctCjIHfYlhSKCGXjha6gSNShO7eHktRLKNFP8A0ztTugn8UVEYoInqTWjaqSpK69n4FYKY3OOwK3olYcfoWgxgj33wgeG4FyYQFsobkPXZVzPATOPSMwE5CgpxRpHDNloIz/UPw+wPhIKdQPjA95jOnYMIrkFz0uvztA/y6m0S0btLnt97vr/rFExN/5hS+3RVDHg79TJPAO8mWea6sIvWohuTeuB1yMnbF+dnFfQCDk1GFHCqoefUyLZbMQdH7fV2Tl9y4vnp1UVuDJQmXk4+OXpvA/gA8Y5UhQ6OWX/IYyyLg8dkMvTjI8NuWsgqBH2lPO9HkY/b5XGY37RIQsz8Ewx0EFZx9LEdUK/onLz8MwKOVAn1IkiS4q40CAKuioyM5iGezYTt/8NZ/IyrgSAwrwpzHTN/0qAzByDwq2HTuii/tvnb6G49Rug0tPxlf6NvUrBB1Z41Q6jIEkCfZkPkYSjGF40Gq84nK96+yQfo4IJrmV0jQUyY7ocSu2NeOECzPX474ip0pp+MEOPRs07LK9W36AUURC3yD59TEPgd4LAipjkfHhUY9WBgRtCmoA4L79uQpaNpnPDRoeYxOyHTWQOC/dr3YN6MZ82LdM353EcCapnJH1ht53CmABLoNVRCj0uLptkIguPiwCXqPapdcTSDBvxjVZh6ZrJpjurnc/Om4481AGjWPppaDPAXoikoKSU1ZEqAIoU1/KqHGioA/zk+B7B4ZhWybexLE+QvxjnJ8fdh8CBLJWX1xsTGwB/DIW0a0Xw1iwrQW+Xbo/YncRIeMRl/ngFRst6Hcilkwax0y75PFCUGBGn4kSD3wbOLE9y9dlQxeA6h8nLjlJlr/5zkwigmD3W7DPGV0sLPZtQykl7HLUNE6aSPDHXzIYp0I9Bfs0HPeLMP5dUgCtkdAvJI1N/on0j48Zm9gUEXJ/L7pM+50kNCSlnDsv18+ZiXXRjqwqfDUC5QjucRoYm/CVBO/IAToGEjjQ9zpPPiuHFQubAw85w19OHVegL8uwIVfAQdPafREiVVFQJUGELOBG5ymjcy9gTySeBRwbsrNeHNMskw25Mgx6Ar3uMh8zC8GVzXlMBxhZpmfHRhoTnnHujHnIdsY/VvoUOYmakKllUdCnddrfp0NvG+FxHEO+Pj/vbB594LsVvKI86t3/dBpJWAYlkmyRYI7jwCbIUf5J94jQjE4RpYJ/I7I8MlkjEuQmJfQrBDEg/0yZpszYCXhjjwUeZx3dbnfk5mL9PsaVUpRT1owOnQxdP6/6pPTD80c3IEu2z2ZAPEKCDmwGHaBhYvN8nJIiV1UWwDM2t3CQNbMom7HB+31lbGB3Re7vsS8sko+MO7gAY5wm5RyKlEAT2NoNu1v/srXTGT5gFreX9dSg4/p50+vrhz64z8xV3vTxPWNMnm8WywvKg3ERAQ18GHe7zchg68WLiY0YNRDTHhvyuyBBFVuSKvrN0JXk4ZfLCWhN/glEl9vtin1vGsA3jqMO8GA9NnC4HNk4PFGeni6Mb/St3c4G/NQ48pY89QAAEABJREFUdmLZCu6ZQwfDN2+Pe1NlQbbT5vcjmx+Wm59fWWz7T/fY3tUymhj0yUHp+9uqz/dNmK9yKvjABM4EbSPxZkKm6oVvWcZd/myuJHRm2MfTJOtixD/tLxOHan4/cFDq9qenJ9mXyphYGJ0pJ5LyQy/WnW1ow78qvB+wiyNlYuPHOjWvCR0Yt3V3vV6hpUFfqOHLrUorPj9jJxvzAe6GrOjtpJGEceeA7ZODtAyMEwvUkGNM0+OqmrCfnPPj9de3W3NOLBqeNLKI2zj43IlFKYlF2kHHk5N3yX8a6eN91koS7XYvUO7+SWZs9/PjLusItnp7RV9lHDWxam0QbT5u9x0bXZFz0TQVZWy4DGKenKTImvGDK4tE1AmvEuKRhC1iSTPzuu3myMbfNI1K0LuSs/rPNo7MLU/PZ+RbtCEQbzzdmf8W5DRgPxO2ZnsbxywvcIdx1/Gcdbr4Xf1KZhZcdxbVd/y+V/Jl3TzKodtsQI7poIne0sxGjn0kiEFiMz+nRFPog4Mmy6mUCbpOmrARTF9BvCos8BK8v7wc9Iy9G94IjRMysfwLOkgRyCl3OX354vEF2S3IJCGYJOO8YwNvrzOL6lk/f6wcSi26Xu+yHI3XdpozVO2iftPb2w26PoEhnS/mJ2OnB718uRD/jprGQbbfnbidUuZ9AueGD38Qh6/4C7FJxo8Q9LhuyKqhnzubGndiYkToy5evmqaR2h2bMP6NOZo7tils9PX1Dg+Gkeijbi+2G8wEvm6UO/oV/CfgTMq5QNdJBf0V5gbzlHKCgCTQKSPLSMFz0M8biur30/GkVFZo2PH7u97ZkPxJTPjx4wqOlXh/ZOwAnAaeA+8HmfaUquzrY4EH/CqA7fhoG64sWhuG+fF+BSa+iT82+gi5JDZxvPB07HO8u3Kw2zcO0dOOP7hPKJB/I57eehHvYvxPNmLM/0T88pxg3Vqe+nVN2IdpqMQAz7GO31c2qq/XDV7uFMObtSHI19dXeH3nece3io5sLKQIRYRSckn49UWOU60JOjz+Thyt9EmSQiJu3G4LcO3XW6e5gfvABtQB3R6AeRgvOhDzROxnAON3NXwgGP+FA/YvX15oz7rPV93xq7EcdIA/l0qC8PH5iY6HTtNP9PL2NuuTOf9mm4Iwy/kHm1cuCXu0L6dk+qrEBpPnfYFR4J+w3aBpxg5nDkBgFd3mzv9Im31hHCftxLWZnPvGRkYlVogr+mZRkWPYO4dmd/T1+XGF94U5aNPIfO04L3DZ1n3fkLP7+regmdrYOG26EXdhC59Zsem14x+YK8exIJtG/YIcK7ZW8L8T9+nRD96eny/UHakb5XnB8tmIszO0ON5/Op5wyGX+J8uf2G479aZXRCih158/3/RJLuL+7/j6OwcGNAGzsKF66PR4s/T79zf0sSmDNzHOMEspOjIP3fFhy+bHj3e5WOficky03DbW5e77kEPIecud+P9q+0UPltPpdBImIF87Amk8JHBFhHJOXQ4/f77LseBBf4P+2v37fD5ilx7/kNdOLLoi4Le3NzmH8fgjvE/MY0dsyT9c4L888MRh5ThmYFtvV72zEfX2dicm3vUT2oQ9i+t4PBKPjyolQwu1rD0n9HOEd1SFz2wyTlrAN+v9p2HcgGF/X3Qlpzcd/gsEtmOPjQgtzF03H+aQL33il/4zcW/wuLDGOeArxjtOIzo+43vP4C+yTK/Ea+H/Gxt7O7bp//fTf2b+0vlJigioRlR8N/HPwuSeUpJjtce9/vhE73dsC32Qx5mOFby/ZW8I01R0OBXkLGx6VfAPMLynTot+XYE9RES3GW4a8RkfUNkuSsnQP+l0LjoQBxSrIIMS9DtQmJepiAgFcAyS5QG2VmEgd/oG1haWc7Bp3n0YmxGlaZXSAlXJw7hLE7j7C+3ukxhzPCXkN1KO2IvkmLms5r0RS7K+vHzRkLMsn8y84HuEFBG9mA/bcUi8J3AcNU1H7HjRTI7RAFixuWEYAR7QvqCnhU3ujfvKHPqhV/TaWOMYNmEKMTbsZsdudu4bZdfCHsTKOl1c7md/jqSOUx4krujK5MGf6Pgg0y8800aVf5DLeg73pezkud5vacBozrudd1DfiLvqcgrA5073Ab5E3evP75rvN43TAH7pt0+LcR0Z9nf9XPsYwCrQXQTIadyIcxGP55xzt5VSCrAmnU8XLawlFmx/JMZO5DjHbmMhcYggcBuHdT0dkiKtOp6ajpfK3UXcs2yX9/km/0Z7hQ/La2Q9eMeXPt7v5CxX2qCP+XQmHs6sk0QeERr0wZzxRj7x+b7g65/6+fND7xw2WT+mV1wRoUSJSL/oHxRoTZQNHS3QPzs3ZS22E992/NB47uSQEaEdGVjeQjgpZfLkFxl/Y8Pdc6RzYLVBO3O85y4fIN+g/Q69/u0u34ehaML/C0ngQDkQbxwXJuez5Mln1myFeeahR/2PLlD/4gHKeUnQHtr0zxz8/m/+19/07WuhfWPu2CVylIU4MDPnmg7fGzoWXKdf/iniYRM6CenlZdLE+mOEDvlqfFFaq9jyRmxbZfsdiZMH1mgHaDYcHunIh74L8WZhXnWfI/FO0Mdw3fznVImLpA7UbHLsrNCnbrerUgrmnSN4IAQaG36VCRB3ZH/HHx3DjBss/XPl4Obf/mTuwL4m5DmNZ/bBRfyboVEdnucg1GZ1QUaWOJTZ9+j9nC99YFMrgSkCwrHRfd9keoK8DxHJV0r+FvTP+P0MjQd5XpuYdw7MP6UMygMS5JTUfTdsZmVPayPHHfJE36PGg4hRA4CautwQ2IE5645e7sjEtnG7VuCLPKCBI+vrHxd9+XomRm+6PBXGVgW8DqxjIqpyTvDZoOvOfg76rpX3iu2Je8NPNvjc5RgWjG6t9fpPDha7rZIvvrEPsMH/MGz6+pLIDY4K+gmf+v/+t6HPt2cdpmedL4l4d9Prjxu+Ncu5zpU4cf1cZOFGavA1yTx5fpuwn5SyLv3A9KwMzQ7hGR1PHPy2OmoiJh2mSSkSOq+yLj5YOxIu4SHga0aXd8A31kZP+vrtCTqyTudQmXZt+123+zv7Ozdtff030/8DTnfGVIq5to8MyGAA/qYP1vs3zt1v14asK/JpymnSiIJs89bbJ7nondxnxobv2F3PfRpgkYnXo11f6C2g+1Gi8+05kF76IObY147Yh2Pgoe/VZE1TRg6NOeNPCT2en7LOT0nnyyAfgl4uoy5PB+iuyDTLprixrp+QU85F1tk79joT8xLz38A+XSYON3wlEf8YRAy2LSyawA0g+bI+VuZFr1m2fSfOJgX/GmhwRNZ8T4qAQRdXeBCvv/m5Ebvsu//yH793mbnZJWHszusjAlQJ28rowS0C3t5p8LprxDcv7AEd2TexDCoBYOt/at55z8pYU75BV9Y0FeJy1lAo+P4Af0MO5ZzUL2g0ra3TJ9nuQgL3rwqFIkIJe6RW/aLz2+tK7NpFKzqnpdKCDkTclO+sIVKWAvjql+EJOKHg/VFfZXyAo0ZKER1vI071CobgguigYYeLPpiH7swlrQoYpj/k5438zudtlTlC/3ihR7/aBq1b28LFuV85EBMq9K+KFHRxkSKSQkn264ycMvKqu31J1Nn+pYjAtkfkOsm+eTge5au2HZgr8/y93xfmCONlIB8Y4WP6VtYd7RfDQx7RTdGODY3o9EBsT9jAJ+ujtzfm2p8rOfKqK/tqn+xji3mwcQi6MJcmx0bKAI0Hj2WtaN4OxEDDME3G85Dfphu58B3/c53bIswzRBGjc8py/H15edH5fOm8mSb7rPuOZUQA/jQF/1zncmctOTOXGOaN54+PD1UUYlmbt0CWon+F33fafrKGen39qRvzd0M3B/IQH6ab3sa4Jl+hL1+eoMFy2UQ1EJKEf7aYIWKU84n/5v9qvUTvF/SwD1SYtYwRJzEefeEXDaARoQSPecjAa8QuCn09/4mx8kW/1O+MqMbKC+P4lnx3oUmNLz8nvhr9diIYVfIVEb71PvZ7mrk13qGbTo1STRS1j479G+KkgYA+lNyfH7XqeK2IjchVIZjhvQ7bFK/y5bpeUGRKxrPDPJOu37MU1OnXZfymybAiAljRWyIed8MxaRGhoKX375Xq76JebpAUEf+umE73F1enDQU3HDm6EQjC+CBkBvHCh+fKJn2kpkSQ6AGB58pEvENEBW+jdOEBMCt1AAxjcH/sTe6i6FX9a68SpClRlxliWSUqDMtjzTvgGWu9UEPbwEJVXAG95MhCdH18UsgwAjkqUQ1M2FIvYrykiKBIlj2P8mUDTCkUjIkQi6bo+hV1GT0nG6IJhy/TVbeqxEDEQLLAAx+PE2Pd7q7Bi2HSxKRg/TZBwqNQmXpQD4xb2EaV6SYvluGYjoHFoZFElnoBYaYi0ZipCCbjRPE9W2gBLGSZgv6SUkrAikfxM3W7F0wkZpZppxN4dHAL8mVyCB75NIr7yA+/SkHmGTlEGE/rQdAweh/GNfsJjHPruG0PEaGck3AH7QR72xyI4FcE3UodlgN846oYQgSAJDU/Ux/I2/0T9RlaSylyj9qqlm1jolnlZ4YoIuja1GExzri88I8I2qSZRMbB3H1zQqjA9/NfJR5PEUH/6HTnNGhnEbSBy4UmZeSQEjSqaWXBB8t+0ciCoBB4S5mYJAYVlBkRquYbe6nEHatpIvjnPCilwC4q8LcHzfBk2TUbqyQvjCSPF30exCJK4CalLHiVaFamMpLfmwABTIGTpsg0Jz3ombDp0lVlSBEB/KyUJDopIskJQ84hX7CrG4sLxOhXGUeis/UdEcDMaiCzTHZ0JYUsb5qAkzvsQF+um5nENmTAAAneNmxwx+EiDGeCd6olRYSCMRuycrt8taZKMV1eXN84ALIchcMjQnnRkdFHzoNkxhgTkWRIDONN0DJoGifQN0UE8qlaWegKXBHR+2xmmGc+kqsaN+5+NxzDT8BNMQi2Zb3PbEDa1kIh0xQR4Co8S+KA7Xg4K+esO3ZXWXCJfhGBnBr9Rgn8/vhPcDTqF/MN3hbq8rWdjPib14czB0uVRDgiY/MkBxzm7DCccqiZQKD5lli0TVNhPGUs9AgkJRmHxwrgVzZPN2jvDcSLqRToKSrjKPu4wI+qO50zeHyAEhHK8GJc3oRZSJYqeo/Ivd+Ofi3DlUWIZbHCy0KSDjssnoBbJglmf/78ZPHE6oMG4xg4/MFl5OeFE8iNZEsKib6mteArDvGQLUhQw0EqAsnwOUQV7GtE/wc2EBJzUbNyIvXxfZ6HSdxMlo3pmbFFNycGVgBv3RY3jcjAydPMosc6bR7QpPA/ADQ1bbZZv7NBLuLuzOZLgijzPAyDnljoGXbOTZXksv0qYizdFDSWcVQeioy7YSOuE9eG/a3IVPDtedXymA5J1n9B7gP0GccdfWwcSHrORatKzE0mNYwDektKasB6Z8P3k8MDXuWSGb/VqjsrS8P68u2CTUgBvroLHUor9rWwcUgA2pYAABAASURBVLGj14bAV3zEduLYzTDV1pRTUspicT7qdD5qnAalFLLPLsuMHWV1+bGomA5BvwN1D58BPXpo9E+9bkAO4zhoHCcKiz70gRhpC/VkNAbBusqvHKuh272ufaEfWXojyf7zx4c+rqswN/n/a3IC736DicTnVg4kV+zQi/QV2QX20LBV1K8uAGR2YWGWDFBis+yuVpsCnvKQNESosjlg3sWVBt6bdGXx6/8rp2nQxAaIZeBF4ic0dVzI0knvDH7DTqaHcREhIVtxvwNjgabGO69qtF/ZIPLiqLFJ09hQc5/3911321pKStDV6Gh78ZheTFdKBgmMvd/pBh4+tQqM7kHcWJkDV9m+hO8ExX+y9XI5aGSzbYPPUhJ2sNBH6HFnzNJ1O6CDZw7yF+KGC+iUkc/hdNTMwnomp/jzzzsHP1XWHdRgWdFL7T5WZbnuyL6hR6BLaYafRdb5ERneiHF+nth8g0V4vmOXjT6ZhfERmkJHNtrdZvzqv81mfVRVbHYcC/2rVmS6YrDbdpPxWP6ljDqdJqVMDfHjim+sS9A+qiF/jz1fjshhVE4J3ptWYtFAfLKvhxiI7QT6tj8Izk6nC4uvJxbT4MRXVmRQCr69Szs5w43NpQ82iDYWpIqHX5SRBRG+Ea0piCFvbD4t6Jaw2TcW+m9jsGlWykH9ikBnN9q2/urNvDKMmrGdAWGhFuQtndhsvrCJMo1FOaSGzDd8+c58GeBaiGuHcVDenzVzMAcrdKIjtg6z2k0/dGSwDAhph5fKIn2E/xcOxBMx7Xq/ogPksld6oeEECJ4/OADYiF2BzQo+Q0AJdIFcPe+M6LZhkJ8cMn5wGPRBXrGwIBaL4xSJPOOq4zTpxMK8wNAOTPvLShz7fH/XBwd3B+R6mAr6P1DOIJbqNujOIrvia30NgL/P8DAQNIJim7wjpwRNzie8iJ2hcyZONVXiSoEfaJWwAWlFXlLwTCt+Qy2iwbaQkXOhGVgL+Z7rIVvWN90V8PbAgR3gHzNzjPtsBKUGHMSpCOlxH/8Bfu316zbjAyGvqcTFEHg8ASJrZjN+oZyOZ3KYg8pQVJCFN+ga8bKyHmvMM8/PBxDMiiTtBHTDCCX5sNC+MU1FKScNJYMzJPh3nJYCHht47vKhw8j8VJHj9YO6O3LAdhtxqLakCR09PV36JkoZgQOuiKYXFv8HNtsO+K1hLMsnuflVyzqr4guGmfMAHvjtvlXZtLyCb4bC0GE8aBpGPZ1O+gL8jDxzJAVyN2/y1dT5Gsejcp6QYWKT8YNNpqsqMeXgzZSnI7SN7s3m7A0fRKccxn5yiO0YdGQT8RkfP0ErItO+uGtSgqYZu5mZJ6yzw+GkM7TcqbOMG7g3/COnAZ5Wifdeh52u+EnOGX0d4a/pxqbKCtxGB+cBKzH17f0NmkN5yPjxnXixKeEbSaMavr5gVymkHGLz+WzwagFdw8A8c9OfP37onQ1ZyFQBV0MuUencqhoCbuQDVCtlCTFzN66klAqxG7lhh7ZJ/yDAOIamQ9b5MurApixChm70gh4rQqnw5PX9RDx5fjprJGZsBKc7G0ARSRFZUsL2dy3ka43+gp6deFOwrQNwB+ZzIGpBZsu2oTfoRGYBAwW7cT8eu60GTCfmVN8bMlk4CLgxnx+gs6KgnJMy8wyiUIQ0HkYpS2kQMmpY8aP4O6dMnyzDqdhEa00DY5f53mmxDhM8DMNIv9A0FmSRANT0RpzxD0/NxIcNnYkYLTZEI0IXNiALdAsZbcT1kseu57nn9a3b4PV6QyabFsZn05ySrJOBL9twRFXj3x0bE74EB9p3vnNQywPtL1+IbZdVQ9nJxQt0ZTnumodIAh5fcIwCGLtjcwfoz/IaaMMGPomFMzEsoqHbUU/4UmBYO/OdaR/HERjGZ+00ue5IzBXXho1YX/4tqAUYjr3dziJ1WSX4YUTHu6Jrx6WK3sPtjL8zv+ScOi8L8dXwdmwb9QvS5L/Gcr8tMi/jlHU8EctKVmLs+xv+wT0ja9vSHVu7ssl/ZVP1dDzoyX99AsPO9DkzbgBPGYoc93fm6JHnlEOJ8S3QP/eK7nfkvGNTuwkXtHFPADmdRo3k1mLTOzGu2u6R0YGDvIn6RJ+duWW7c3ieDsr4UURWRJJz3pyS3OdwzHJcHYmtG4ze2VhNCZ/GL1eCQGNSmsaELj+V2QxVDYULtBXm068vZ53PJ6VIGvGZEXusDX/ZZ8GC7IcRQTs6A+aOwfBRsP64kVdcKQvzjd9n7Cohl2EYlHImJxhVimU8qYGzViH7QRGGBUx4iKjU0RcfiRQS8jD+RJvXm/dbU5DvVOK/8Zgnr79XeK0GqAQ/TSsxtqRJ2rNu5L87+Zd1M3OYhylqY673gdEVv96g5T7v5OsQhBB51Xhw3D7KejmdJ53OByX0XbEv8wVhyHBERqN+X2hTOZJSKr0/IVv//D876H/+v0g6XJqmoZJPSAk/TvB5GEfZtgRHO/q+ccB+OA+oZFdLQYyS2j7AQ9PdOXuTVubdmYOfBdk27KhRp375oSpxYHg4zPryctIFO/WciRnJxTLAGUBZsZFBEU2RgInsFuSxLRl8k0S9D/oXYmlEqJHTRhSlGNQQzkoOFso6MR9txOFQkuVSkf9O7K/r2N+Pp0Hj8aZCvmaffn6eVCbhO4NG4qtpD8EjNFTj+VUqRO41NDBOCmjPdDLupIiQ/9mX7+QCd8uC2DCTA63EgONx6jHmsfk/qrVVr98/WN/vzO93aCmKCOpDCeazgrrQ3/72Bf8fOMw86Qk6z08j89GkFbvZ5qb317vuxIp+oMKhygzudWnMZdiMhDwnBTrLOZRS08o8s+2V5yxQML9WcoObZg6eFnT44/W1x+VpGvW4gj6rDoeDxjKoDIzD1trWVJL0tz+aDudZ/+3/5zsHToNyacg2YX/YKfHScm/YEKIjHoYq+VJFwBEJPR2JyxNlVII+47M/7fvG+EHDMKqgmAUf2ImPd2zrTp60tyrYIF/b4DM00z7jVys03Xwnx/3kQGhBRgHv4zgIzNjtBooKL2PnaSZn+fa3Lx2X/+yvyLGDeCElfbxftdN9B69hz8gHkyJXuuuTWNLI3/e9Yf8z/UJqSZ4D6r5rp9jmKiqwvK/Q4meQ86FvNAk/a3XQ2xt46G9fHrCry9NRl6cDOj6p+4GkHFkZmoaYNOajJmRiH8XtZb6maZLAVfeqcSjQd9NCbrBDv4hHPmD7eA3hNviRGCP0sOELVQ1d7MTRAZ9ft6rXH6+07bRBox7XJ2ugK4fUnz93vb0Sb8H1x9cX/Y3yT9+edTwMSkFf9misqxX7cwkd9fPnT+zrQyllOqjblnF2WeFLoBfmhA4Oenm+6HAKnqUjOWp43wp7i05xYnxSIAvLsiJ73Jw5oVAO2Il9audeOrwK0J1S6TwM+Gi3wQ1bgf6Q1Ea+eGgCH2MV3U8ipAxOkc+89f23DZ+hKzHN8raeDuTu1l/OgAHuE3G4EDemadDlMuqJvPlyOZGfHvG/Inop0HkE2oIe7zddyT+8B3JljfeTg8MF+7Jv2Jatt2AuwSywb+kdW/xkH/KDOf797aZXfP7H645MB/ElIRP3bdhTQgcC105gvRK37Qc/yBlaJPrqUbjllGWd3IgdDZ9szL/NTmpDor2MWRm5ZZg+niaemwZsayb/3vYq3wfahd3vjHdZiNWOS5Z5Rh4jMOzr1nWKhCxGfA89f3lRSkkNeht+lHNRAbaw8iu+Yv53fHnBf/e9os9GO7xCn2P/OA0qJUNlIvat0LKqoZ+ZnOKD3H8mTkRk6B309eszoyo+uUm1KvVRTQMGm2SfmLURoxMtQ8o6H08K2oLxuQzovunt/aYGneY1WgNC8A5dNQwS+Ik5uoNXgw46cHf73u19JWZFCDsbsNWTrJ/qGEYQ83zhktKgSBKbDhrJrWZytf/j/+6N+AJcMKxrVjM+4Ff8T9wVVYhRBTlnYoerNhp3ymbbx0esTrrJoF0g2KPFwP4Kxn//CZjPKDZnCIpHnwgpIxwrvJTC86PeirYz/4YQjI0IRUSvak1ygZb+7mpogwb14rbewJfh+N3tKxP5ymLRzwKG+LIBGf9g56S/cdmIEjh9j4iONyDNfcpQ+jtdGd54VsdZjYTKfzeGsY0687Pvu2p7yKggB+OMCFqlfxyjkALcEUnBP48Xl4caxurZgnePScgugl4pKTEmJd+TMhEkpawIYLhd9AkG8eFVLoL3jUTI5SGj1mVKF1k+xifGJGBG8EADPejDN0RVHIgqJdrCfSiGI5SS0qN/5dlGU+sOtspYRvT+j3be+seiowsTRKNUgtOuDUM1CvdkCOMl05LhzYMqRBqfx7ogXsZVHAMZQ5/16n7mISL647/7osrwuLlLh29Z4DvqvLszcJp5gJCNwFExfOOq1FUIdgJmnUSE+FBwXPouJA6/g4xpNC3G1W0cO7PuXQI5ud2o/rH8rovflTxEBMnJSmnKKdES8Ls9AhBvGbiljASwgTfJ9EVED44j9Q54KzK1/T/gh/zv93POSRnZljIAY5Rt1IAe+qu9r98bwhnANTKxp5wVART48FgX82phBp09FhFCw9TLUIoaAlxZoK8IurNBP0BQr0epVPBxv0eRupwAGgDdSXq7zKVOb05Zhus21KIKfJr6x3WEGzlBVTQg2Ab3Pm5gInH7hl7XZe39U0rKhsegDG+Ga1677EhiKrx3muhdwbMS4C3Ph0sm8Egpi9joiWPvtOSclIfEiKbgO5CV8fIoP9uW3BI0Jr5SShpKkvWQSFQMrWLr6qOFjBqTx4bed9G9J/mmyeP83qS/2hIwI/wlJe5jYULsektKKWQbXIkBDOE99WJYfo8I336VJJMAy9xrH1fKCP4MPVIoKWfzGOAO+iSVgXZw2C93/MY8ZGRaxqKZTRtxRXhMY2wo07cMB3myv3IAs7BhZD1/ksiYRJNjmiNCKaVerIMdBKGQP0LDftjR1cokbx80zSM4nSgJzTRKzsGkOcoydv+VxH7pNokdAOrOhG8aTXckdR6dWFnXwzCwqD1iz/AXIt4s8tXAbR7prcqMuTLXWGYzi4EVvxMyEkRm+BzL0GX42Kis+HHTkFOnaYNZQkjHyf4FE/VMuSOzWUcWSy4HEvOMjYaMTch8h55CEnDRgI69qDqdzipDoc0xcZcvJzhHFk9+DhhzkjaT1BhZrQ3Zr/KCpJG0IWYdSBiOJzZVO0Ee9avAn+AHd2DxUzuOHZmjlk6HFyt+HqeiBL+VpPEOHsti7roPmQfzMmJHp9MJmbIQHItyQuCgycQYRMqTFBFKlEIyorYDM3VZHdiILCUrITvT//HxIcNPkRmTSOJmOfGLSIoIPa4GjRP4DwivgaL1ucYxYIdPxCDreBhGYG3ot3FHLtC/sQBpLHwaSduQi1KntdE/ZPyGbzQTfE/TqJwyujMNswT6aRqUc+rjyjjIuMQiaa+zUq4qbLhOh+C50YYdtAUcAAAQAElEQVRdsVhotC8c7q3Y6Eru4vGlTNBcWZDdO4+37iOM+eVn/m2pauAEAz5y7Nuwqysb4+9sxM8syGsVag85KV7hyzbqOvscQpHHP9qqzFMZc6fdsMS1QcsVvONYkOeh21pKNMTe+6cU1E9sMmA/6Ez43aNsgF+Bv8n2cGNBubDhkJLgv/SxQFHFce/dD2fobEopywcCGbv3ZsSVxbIT85SbJux0YtNwKGJ8lfE0jPN4HDVyqNq0AmOlX2b+fMAb8EEq6SuFUs87xOV4eJ+v0LgpkH8amg4sGhubWAt6KNibfaiUEZoSsXjtNrIyj2zMaZZzzlkph+7YjH9TyYdLIlsOZNCQxcxG7cyGwkxssC5AKxBSQg3b+smBZCW/sH1P0wQdqR/w+M+QTWzc+oc/7pYN493nAJ8TsaEhsw4Lfh93jA7eIobHq7+pamwSzazarVexsNs8p4KvcrC/LCzysbWBOatiAHdvBLOodO4zE5O9USZgGNQDHTQTDxqLiEDnKWehIiU2W0dkP7GoHfDbTD0MehgLzTf88uETrVbizoYdL4D9DTjo884i/61v8vugbce2G0JyGfGdnAO9HLCvQQcOU+7I9PPzA5/47Hbn35p1HGwsJB1HPz5m7SwogwVwzkUZ/oR+XSw/y9Z19p0PFsXTRHzQ4zoSZyZs7M6h4s+fHzLfxT5IzLPMK7Jb2HC3nR3YtDgemcd4X/GRBwQ4r1gQPjiTGz7qUuc3sImADpeGr+/7qg1eH33E86qZuSynATtbiLebUs74zqycE5sBFz38t2oYikznic31oxfX9LNuvfHbcItSCn46KCLBQ0Mem0byAcSqBn0rghqQq/su5DayOpopSRI6vhO7p2nU6Vx0Og3Y9wZNdymabEvBfWB+TFk6nQ/QQ4xDv/u+y7pw2boMZjn+O+6X8qAnwsgkH5a2LpMq/9ZJYEdIAfp2eN/BE9A8Ae+oaTyojJMCG3/QP2tZb8gGGaIb0dKhAhsyNLORMLOxXDlQHRl34VDDurcv+Keq9dfVfj310fCeFQQo1z49n/X8/Ex7EuAVxO2mhY21UbbLYKPP89CPHz/R3S5fEYH/PkPrCB8NeJJlJfh0nG164OmyRW+FeeDOhsiK/YzMGfahIxu9uBc4CnItjEhayFk2+uzYn+3wQJ8JWzXsL1/ZgETfDcZbgw5oaOhYXI06H7T5z6RbNwWd2aZ7of3OZu/CHOFxkRo1fH7dMjZlnT2/nOB5UoKoBbm+sYG0I/MCTheZQvqmlHofv9uGCjaK6KkTdlvRycxz0tevF5kHcV0uT+owoNnjy1hk2/ny5YsO5C/PHIoCnp7qY3/HmQl7sN06VkQEsaH08vXrkyJC/bdEFGr8+/H6U1QJ8on9qc+nAcTz+dhxR/hN9Gz0C2yvKvj35cuznp5Osq4zvpLod+BQe5omOQbdictbz/foHQnYFdgN3uDxy1cwVGgaKZOmaVREsJF57XGuEkM/P+5szBGDkWnjPaObE3a64TeN0afTiW9owddEnna5XHSG5gn8NPBJ2pmLrFexfvD8aJ+0PAtz+IE4Zj07XtVaZVtgUP9ACvcm13uOeX39lJi3XNyP8A9tC3a3d9pHKzL094sYITbbHjiD+tb5myZslnnTcqkgL2VSShk6wd+ELEclZMmAbg++i34M7o+WcUTI/wSO+/wp+4Qb3c36ZqrShozMt+3IBzXz8tn1tjDX3ZkfNua5iFBKG7Zb5Fg94msrMfnOwUrgu1KSmBPFFeYlBvxt0Ihdiwty+VbHZd+znEwDomQeW7GBRQ0/O7NRO02DaquyH3+wyXpjU9TwN+icmUtgSBHRY2HCT9xvIcamnJBJ0Q5TGf0boXnKOXdahsH3RDxhLP4+YUfjOAJLbBSf9PLy0ou4MpPxYTzC06BK7hqRuC/Az0qRteOzMzgPzHcvL0+MO2P/g1bWxHds+Y7cQqnjdbxcyXGsA4/1QaQP3WfykGk6Ic+DDsSgho4a866Ya023+lX7t4h5x8NZx+NZgXwfsELSQ7KOXdMh5DmMDlIsuhOLFuh5wGr4ylWL5ypk0x7DlFJQf2M9fFNgsykl9IEuiPXmb/V85r4cxqhNso4bzw2ZAEqOeTNx7w4vB+Q5Y+yn0wE/PQCvKYD/gBGyHsaxaKRfwX5ydl2jPjSOSdNx0IG8p5Ez+u7YPXb9hFIk+YoI7cyLBbua8N1H+67EfFKAGdF4lrwHYF4quUElPxvYG3BbBsyBnG+aTEdR4OvjOEiMky9sXGlmXTV2+xoKbV3GVcYhcg4RPxQiRjXypivlE5qa3K2yFlo52J7Jz4UuX9hcPxN7BmRu8C4N4SfkEg1d0udwXPW//F8dANkgg8LcUcj9Rg7vjuSCR/JoH5I+vxyxsyfsNxMbN0BlxhTdrk2IHfukCjtpzFvGsaJ/26NlZ/yWPwPktpTcVwr4cPl4v+vHn5/68f3noxIaXd8knYijA74zkUMX5LjDI9XYYtEBnZnvVgv8/wLKIIZD100rRmI4NDIkoHFHVrsaMVppoa5hQ3fyWOnOAclM8ZiVNUPKD13SCTpD/peQjXU3OA91g5IiQl5Tfb5XzbdBVw7IKgf6DX8yrQs2vDK3RCSJuiuHEs5XB2RcINsx8Xw56kAOMeO7hA+lGDqNjdxXjmuUCBgLCS7UbAPYqZC3eFO/0wYtEVkpjdjPCXqq7lcKa8jD4Uj8L7IeIpLsX3fq/RwR4GMOabUf3q/krsI2Al/33DOTfzXWOObpy5ejvn4dKCd5XpUS6Ik9EM65oP7f/8+jVvy35QUQVY6f96uwm8IcfIbaqsD+/BcqIkIrOTcAiAFXaJpl+9A/XHdi2Y31TAWm93Nq25WHqpTAjD6CsuNjUA/sHR1vvVhep9MBvNCGHThvuvf8rGlln6d1HWWJeCL4lPmA/wOx+YBv0/CLil3GMWJ/E+sE24VYL6vLvNLHpWEDV+aXVRFUiS9/4HM6THKJaPC20/joH5EUQafWHnXWsWmAC7nQJPGFHvqdttfXt97k9zvz0kzca7bl3gde6D9Bv2LV8YRxQeeOXmbPW7/ohQr4n3XH1pwz4PSSbamZriD+brRX5o4Rug86EK8sk4hQgh+PMzzrQVz2XUIiMhe+RUWj+AM/+ouurIhH+cBIFnJgOKMX3/5QWq2Mb8SWpoFAWWuTSUrZ3R5AIwIakh462OSr7ny3gp0JnjbRhUJ/Ho6/4wMyXsjNbtdVr+RHP3589r7TxJzi4fDf6LMDDFIU/BO+6ttEPjAds8ZpRC6LFuIrlGlibjh1GWd0MogpW1++njQyDzw9TdytX3EPZJiIVxlbTLIM5Sv8JeK4sJ273t4+ek657w/aZeTIb2afxV3vt4pudvAeVYZJEUm/r4iQ4yOhHr7ulJmmgZKQYdXD9hprUtdXNeJHSknOSyfmoom1eM7QAv8VOUQYI3QAQfQORX/iER9d4WmEn4NGxu7kZ5adO/jdtrIwIczkbw1fDWzQdQNz0PuvHxa0nAXMMhTspqpf8CrqjvjsgXzkSFk5LBW0VubRmT2OGbgN+tRtK0wOdIzk0iflHPB9pQ66IbfSz7Hc9mrbunSdhG7XG3PmBznxR8ddsTtx5ZQYf4e/GVli99NBd/DR1D8T75U9Ud8H6E5pUEJOA4pfmOtuHFbfiVUVWj0/5CT5bvmmFOS0O7CXXjKNERAJZPsnzRrHEb2O0CTN+LWUaG3Y26I7cL3n9l/+h00f703DuPU2077b+Xgbx6JxGmSzcEkpdVk05OC8gBu9hIQfJVU7GF0SvSPUL3fyAN9d4Wcj2AkiVprfLdiIUEQomXL9vkI5ZaWclHNWSEop8S0ce4exxr3KBrOyAF5JSneI3xGqBbuDI+fUx1Y837hMh+8ZeJAqv/uAyu0GHBEEiyzz4HeXBM6B/gMG93iXIlEi5KsCBLTa+fpd3J5of5Qkw3Bf4/7dZ6P/xiKgYjCmJyI63seYUETocXHHBk2veIwIDGHofPGqlJMi4vEeSTkl4Pide4relqgbyqB/vGihb6Y9ye3xq3EnYEAWBiZkLP2ujwhFRIeduCskcYd96AlghV+RKXrB8WlifCXIbbKOYJN3YEpKOdRxupPUgzQqZMKTdpKUbQs12xPAvcDaoGlnkbLv6HvfgdNkWTaeH/3EO4UxO3UV/BWdZxI943Hdtm3A3ulnYUqRQnaSlHIXLUMBQBuBwzoxvaDvuDZsaScpcADZgW1YLiuOWsE3gCcnHIThHus+xtkL/St0m94MLtAiq6Sck1JKyCzAURVKggApQr4q4xYWPH6exkGF7G7ABiccO9GHz6MrDymScsq8MxaibdPGbVpMZ8cPl65zoQuoQh4nrpyzUsrKuSjnh21lDkc93qUhjB0eBHi6o6ddG+/mu/tGGbrfmL4ROiMeHVNK6nVjkYMJYgJPUoTbE/qo8qY53aiXIglZYD/ItKE/y7Eih41JwSMewc9yfvSBhA5rBL55gcwHTJLkmQXths5rV+wDdh6aEourbELCcgcftrUZfiSlBO/JMiiPZ+QxsUjYsD3DaQjOxbAhT1KAT0ykTRsTueWMGFXGqkJCPhRxl8SkZZ1VbHvGZlCFCrosyA2QPSDPJFArm+7iKmXUxOKRG7CyFE2Q+1ehAjs2jkJd0oRNlFJUgGceGjybRsuDR3hJkv5eTLvxikS1Ye8pslIkdDiQQOBbVVyplwG4TnyduE0kLeZxRz8KdV3VXTJPKzJa+yESOuW+oIMFp7YN78jYY/yDKzPJ40as9rPj9jgOPbm0bkaS4tHyXoFNgj4MBwW0WV76dZnuCtKErsYyycnAWIoEPRHBLXedzGzoLCRpOxth5jfDzvl07HYYyHMYijJ2L65SshgogciwTdeD7h1YTbi/zAMdkM+uiFACYEqhAVvKKaGPpsQ7vftzY0Ews5ngJHG+79q6bt1/AK/oKx3R8YjurtcrSdtNCwu7mUVFRV62N8jpsDbsWL+unIPx0XVd4DtSkm1pmv4Od8C2pmlCP4JuuCL5dKJyw8YgWyFfCIQnjz9Ax74lFnfo8i7GZUUMOrLROrA4TfBrX7yju4++OXnXO5u9nz/vYi2kumXt+JDjzrrskkJpkJxEFvR59OEUtrMjyJkFmnUYkeQYU0hwE6Qk3oci+TlSyLyNZVQCUIP+ijFbJ9zwiVED/uVEczoMOl8O8jWB43Q8a0Pn3kT9eFt4Doq0Iv8EH5+fN3kjYSd4BMhKQU48p5SV8qDQoBQ80zbD74pOduDNHNbd2SB82FWDX2nIJ1nWBTpnFiH2Uy9IXBYEc4DvE4fwteK/KUwi/aWXL2f5p7WtS1emHBqwwREdTujiwALhdB6QfyYZndioPOh0nuA7ur2fTxd01PTORsdiGyeu7NjMBq21NU3jSWU4SiS2nxySriT9DRoqwjMvGwvW23XT9XPTgo2uxC4vild8Vsh627ADcnu3f3Bodof3P9lQsSwuOgOG/gAAEABJREFUyNobhX98e2HR/iTrdCOxhnxdLqOenw4cSI0SMa+RbAebUuwVwF/QPunpedTTS9HXb0d9++MCP5NmNgTuJKmIW40FaETWyzMJ8+3Ge9OAj7muoKsBe4QxdLqxAFmkkCZsvWBnqAx4o/wbX0cOwEY2nJyo+/3yVHR+Lvi/OLw56onnA4tpRQJcKCKEiOBHvIt+GbmPlAn4WeOYdfTmFQuJUoZeN00juLJm5pqZ5H7Gv3x4Zb/x5m/OSQcWjV48Pz0ZJ+XlqJeXM/gvss4jDdjboLoLfVS9/rhrJl5UNiUburBN2T8vZxYlkHq/7Z1OCKbfzPy5Uhgs6cBi3bSJhZLt5+IFZZM8ZuEgOsHriK1OU9H5aUQftpGkz4+dPuDnMN9x+YyOvTmFSHQ6QfPTRQ04MzDuLB6amr5/f4WOqorQKnYV8ZChFMrY+sGyQgfn81GXp5P2bek6a/D0/s5iaRuQ6REbuujb305dnndk+MEBrudYwMm+dTwe4euglLJ8hZIimoax6oIOj/iK+/b5Z1uRI9Qxp93gZSMmHY9nHdl02JmzQv6XJNrnW9OO3edB+oYtni9JQ9k0HQJ8Wbanj/6DEjPciraBDSd0RmxNRgjPFfg5kpwsR2TlnIktm1oVOCT7ZM5FQyoqQ1GlwbzR+tfn+eWiLxxOffvjRSd8PLMZ5biW8JvWhIxG6Bk1YPcfHws6r9RlHc8HpZyAM+jGYv56XZSiEC+OOp5sd6nzUvr/BVaZW+4U9wnwnLoNPrP5ZjsxvjOHSBdKKYMEx46h1qt1cHm6aCxFpv2TDccf6N7zmheR72/vSimD9wTcg8qYVAgGthvTX7EPy+Dp8qwhj8Ssz24HhusyjgM8zeRAixq+7zEeH8SP6Zg0QL9993jKyujncAx856Qjfngh3hTwNZynYVf+wQ1xmYfD4QhNZ4n6jM5yGpiDNzZFPvT+8a6FeF2GERlNquhyIyf5oH5nLpiwl0gh83tlgb84Lqop/A/dr9jNGxssM34/4k/+ifxIK354k2KAn6YEvmmadEGmOWddzhfllLVjM3fs/E68M3zjq8hI0Jkia2SM54CcQ9bL6VLQf0ZfyHZqOvMOOxLy2fdV1+unrJNC5Ubg3pkHWpVySsj6XQP1X79904Beez26aZIihQ7Erwleh5zFB9o2/Pq7vv/5ysbAex8fQd9oytjfgXgZkZGL0HH0MgHjDG8B38HcOTMffX4u+iQ/aNAyIeNxKNjPQRkkeB3639GLtCPrKzFeXKb9yoZaE/9ak+mttL++vuqVcv286nQ6ASMoUoL+lBL31G0u5xBVMv6FOa3B7DiFJuLDiI04N5mm0mmfplGeww4c2v58fWezDL0pur18+fKicSxyDug/79ygpWEflWJ8Ac5IUkQoR9bxcNEJ/lMKud7xynTurGFX5l3nIP4TlYQf4B6Uc+p4nB8srO8Sg3q836UyTNrJw7Y1Y6tJ/gEnUmg15oKZvHBm7eBN9h8/fnT8puUbuk0p/XoPiY+EXCJrGAbi6tjtxzZVyLUefIj6ItNiOszn9x9/6nq7qpSil5eLLk9HdCbuA/42KZBnoBvnNt44vxJfeX30f36WadiwbfvQ7f7B+65n4ss//2dPwJgIkcRm9mYsz6QJ/Q9asBXnF+bLhD9dzp2m56cXHYn7x+Op8/BE/DkxjzBIV3Ll2+2z83Q8DTqg36ZFy3pT4pDF9Hvs6TxqnLKGkpUSFo8NO2Z4Ptr3BZ2NjB2IL4H92KZD1sP3Pz84PLrp9ll7WZeATpdNnkPMp/1tt22Tux+PZznWiE1jIXfMBTLbIzdhnslpUERGnzulMs+u+uQgeCGm2MYqsWuaJmL4TY+5r3banCPkYdfXbxc9vxw6jRX5mZdxHOhTiAUDZeR5UMpCBjM0VmR004iuCzmy+Y0IDkSW3r4xD+dBemYDc52vur67rHp/u2old7cfZWCdz5PEIWojh3MsNw+NGGW6d/zyYaeBbMQ4qdIWkcA7dNsCpSJCpuvp+ayXL6deHL+M/8oG55//9kasee9yfyOevjGX2IbOl6NykcZDE2Fc4gB4Ju/gQcE/+41jg2lbiOOmqelxjaUwpiilXcazkxvfyV8r90qnDOCZ9ysx6srh2sf7iv+v6AU+5gQvmUOrokZf8+n/w3Pftg4858DeRyXuIzFlOiSdsMETtmZ/OV8m+XlEP2MZlVLWzBzxO7eOiA7nTp5464dl/VURoYduxXMCR0GOowo67DGMgyLH+4Q+TujFdpwkrE2aStGZubCQn47gzexxHNiAx/WJM6P87rGZHLqQI5dR2EzWy5eJcgLHoJnYYlvc4NP0zuR5N9Y6Xl/ciMmfn/dus+9vn8hnx8Z26K3ofkZ277xvShwSqd71n//nz5KfJWTYFASJwPcy+UyiDPjohF8+aEngL/jKiv19Um6UO3PPqhvxJXzIxFjPO+fzs46Hk0Zy+ohQyolcrzKXbBpg9nQ8S/S9Qvcd+Yo+B+pCoTKM0Ef/WnUkH788HZDBJHFAvqwf8p/HfH4ZkccZmT1pJ/76IOrjfVHjH5zgOwv++SnAyvE9pyyvh+xP4iA9k7c9PZ/w8YZcRFulrPLYA3OsB4IeWe3Ewv2XbAJfGVUxNscW21vOWefTucul1p3xhrUyjviJ3zVypDJMnaeAX2ETlXw/Mf+4M6LQOA7kqqP+6Z9PPJ+IY3gK9r/jABsxWgoN9EeEOkFbY6/FoDBrHbCR4+moTvc0asCJ7DMWQ05JQfEa4UpeBNlACngxjRs6yUrKqh0PPtNELnpUzvgTPcfxALysDOLK/sj3P9/ImXalItnXM7ZbGb/VUd9/7vov/otV38k3Z9axqVhuC3Fs05U1UKvAJh/JKasi2E/yg832y5zqmOC81PK7Qad/8MY/tPn9+5ucJ+2s5z9eFy3kzeKw7kC+fCK/vJwLsXbUhF97zZjJsXAv3jP5W9FYGmKYdTpnPeM/I3K+3zZ9vm/Y7YrdFGx3087aJpCE/ahhwxPrskizDoj12x9nffl60Plp0PkyYHMTMf6kF+om/4YqZnm+HPT8fJF/2O2ZudX59zQekWDWNI7YB+0vpz6vns4JGQ/KQ9JI29PTucvfujke6XN+kZDp93/7qT8p3/98Z3571/d/fYVeoU/GxqDL8aiFnDRCrEHf9ZODzZ+vH7pe33SCzjJtyKHJfvKErzy/TJ3ub3+c9O1vZ32Dr/Mlw2OijOQuN+CH2lYk5FGRuZCJ6bxAo/c/xJxxPh3U/2sJ1ucDe86O1d//7YrvVOxEMj3mpdEXNStF0uMKifn15flL59sdJ+z1guwiJcZm2Z8Sdj6zF2gbaE3KifHR6B76DQqXk3U+EVs2XPbn66yfPz81syHhMRPxKmOzXu8Yd4QU2OTCfLGvg9o+yjr/ZK+EZYT8W/+4DXqoupLfmm41yMVmI4Lcc5TnV+MUsZIqffxagzf8VMCGbBGy1S/GWjczsQ13B7eg/1HkCwCNuCDkMU6ThmFk7IitHyiTQvAs8Lfaefr+/SbP9Y47pmEgRxK9IrJSGhSR5Lzz40MSz9ePm358/4FMfhKr2RiSFBHwcCbOnOX47PwSN9dQRGnK+MpAGcnBj8dC/51BVT9ev1Ne8ZcPeP4gduxaONz9AIdp2smrLK9K94wQf8e4jPyPzH0XYvfE/NZQTIqsBR3Zxxf8fmMPOiE4x4NG3uI+7+QV67oo5U3P2O3ernrBd4+nhN9M8PShV2zd+Idh6LF5IA6dmcsv7JGY9iP7eEfmWJdCH/vZAJ4r6/EV2nfypi43JeYjZMx8upCXwJwyxjWhk8L6y/BX6FxpW7iL/jfygI24hWqgMauw9vD7Zn+xzSMH4zudLiqlIENkm8U8VohDB+4HZBvoa8XWPuR83rwbLyJSiqSUEn0S5DQ5d23E5zIcdWPP4L/6D3fmB7cF9iqZDsyNMWKs+mU4fkhpoDJjykF7BmZI/lBSZWTwZmT6dWEjPAXl8QnarZT6C2JEKFGsMFDL1RFJKdGTesPKKfOeEORAyRoQaIWBbd/0mDR37hXiH8XwxWUcAZxCEjyWwthQSlJEcE+KpF4GvCznRD0UwDkfJTpGBHWJ50c/Xjt9Nk5xJVdwN776u/LXOzcFMDrc5Dfpd38D+ccxEQGeAA8dQxKFKkX4QbK3N0Te6aKqQG8pWcOA0hiCjTDF0AP5D7SlDM0UcUUE3+q4I6I/+6s/8hUpCJ6ZMiIfFIsCbHwL3r9jlPLFMMCCLzDOTEmPAv4EjBSSKDkL3QgjTZRBNMmGZtm4tIYlB1zQ120uloOdft3QIfgqXg8JavAihVKXYZZpcZvhuEQE9Ayd7pQT/dWv6sH96fFl+Zcy9Bfbisc2+kQEk/kInQkcvbl/RYQiossLSh9w/Q4diTIAK+LRx3DEBTi+pUiUwIawTdSlvy4Aue8Kf5Ztr6ef7643XU6yIv6qlHVuXtx2Y+FjHDlLxEOlHICvFLoFRX+/DG9FdwsBxgsktwzYvgOP37d9V0W2HRW6aFiOgOF+Gbiu9z2By3bVC42eW+Ds0RV+fBhkHCt6i3gAoFoR0elLOZHYrZRNbu02IoGbL39cSV+P8cbbwoFh5xEZqnP26JToY53t+LqTbQ/LCMEBMSKwC+yGpLgymFcPkpXmMX6J8Igm31Bf1/eBZKyQ5AreLStP8tZLRFLOWRHBPVE8VgRUEdSRGz5uuBX9Wp50V2RpYkHRePAGdENgKQV4skaSicIiMSPXjDzc3/J+4LRsduWUe0KXc1YF/oMW6gcpMy4BaxqLpmnCtwZFStAncQPH2IO+4dnGCzEh0X9hYplZ4O49kQj5MuyB5Mr4t31Vgh73pbtSShrBMULvgH2bln3HVz1Qwb9En4AGl0Tf3HFn7CrTvwFkQwcLB3sLdmd91rbJE/eQc4diGl124LqYnoYcW2u93TobBunTm5ks/Nz+aBBwwl/iW748pjL2Aa/ix4Fcmm5sCulXdlQdR6oUQRtFIYFavsapyGVFDrflpjvyuuMzK7QvPC/cN94H4pv1bHrvfUJf4ZuxJNk5J0huwPxFv3Gg+x1/MH3GY9Y2Dh13NgIbbaY5Y7sT490ddcumPk4DifxJI7ZyYwPO+Ay10qHxkLGDy+XcdZCQtWG7RBL05E6H7f+BS9gR9QgzYPpBi59CE4ulIwWQWuBTILeOjmwu3O+NDZAFe6qMD4MXw1WJEdWvqHEcizzeDa1XJsmdKMYzA3NlU8uyuqLHwqQxIWvL0XZnfizPgt2Yf9vJQ4emCP1YZ49HiUWZ+cvYbEpJEUGdtJDILdiZ9Ww73vZZNNPGQGiVULrcN5BLkkik5feWNLMpcGchkHPWhU35aZqYQxJ2bZ2WzvvGxn5DV6GkFX5m650NnJWsvoFiJzm1zJo3ZKlfsBVB68QCYUKv99sMXlGa7MtO7u4kqAdweZy4ArK49Y/lZtZKGXQ6HXRAF5n2DTu6YgteEFVTba0AABAASURBVBcOQArxakCeEaGELh4863FBb2KBN4J/wpZOJKuQSqJ3J8G+4hcztCyyGCJC8gNyMe7FPMKD55idhNMbBObVsvrkoF/APR0PxL8q0HTpWvWtw1G/TqejFMYoLt+b3Gz+78xdlokXyUfgOHEPuX2XN18Qs1pYXgUcG3TO2ticNa9eCI6TdTMAj1HkD3TFBtY+ryzbrMYmX0ut3y0j02H5lJHcAFmUkjvM6/2qBbsZxyzTkNms0a8LyDw1SmJDSdqQw8ZCohFjTONQah8TqXXZF3SxkPRfSZ7tq6ZVsr7v8k/9205kQoFoOTQWIrLkiE2N+51N1/v8qTv2OGNf0Tsn3is+uDIKA8BeAdnt6E6/O/0aFa8/r7RDK58JeRYWVo5hN2B2vHw1cFgOSjfktAB3Z0OzMk5AaNhZoYw8z3LNvknbkrH3plarHrZVu9yCHlc23GUam7CnT/wFO2Ux5N+oc/1GXrMDxPYklJkiKyJ6PDvSL+cAbtORzbgD8eeDVaVjQU6nBy42WRobvKZF0H5lw6YvUuQxE/jwU/Q4MRbAgkVuwdid+JekLtcdO792/clGpej0J5gxrhE7Mm77B03AoP2WiN8Mj6aMjptW6qvspw2aBC+0ylfw1fUw36Cn6MvXs+ioRx/1y3S57MjQFeOYdGBzTQoFcdvPB3KPyib+xia8N7w/P99ZgL6q2raDfiEdkNkEvZn5h6HqFzze8dNPbC4PIxsyRwW2X1uVY+3nBxuTKn1BPiKrgbHmw6Xw/qClIK/ccQk5O4erTIoFez6woJ5YqI/4TaA/QUf3gSbN2J6LqORV/aL9xsbGjRgVPNs3xjKg40GW9c5G8Mwh5414aH2u0L6Ba4CuYRiwvxMbB0dNbLTZtu+OE5Qbtr6w+SyuA3HMhxd3fPd6/dD1/kltgwpuwt+AOXOAFJH0webf6+ubfEi4Ilvz7V5u6/TxkmyHyLlRIkKdV/RCk3bire8up/OJDZpJdCEWrLJtS9gw/r/WWTtKnpkPZuaSRjBcmPM89/ZNvfMZH54pC7ZY+zxj+396PunEIQFTn4Yy9FzOLm5T3VslQlSJiohQoog68+D5r1h/zC+288AuC3YldG+/s6lN00HH0wE/v1HulBubpHfJcPS4/FjGSYWYaDpG9G05NOygQNQ4TbohyxtzVaNzRb6NoRHR4fEo8zFORZnNEdOG2LElWtyxBQ9JjftM7nnn0KBRX3teuGgGruf6cYR39L+QX/lwwfleg/uBeX5gfrthU4J30/X2/q4PcjpACqFwCPkES+gBTIbt+aFAu338Qc8ONyv0XqGryj0LByjszhEHt75RdJgsJ/pgY+VQNJ2KRjZJR/yyAXQYBt2Z122HAtqjgJDPmZzh6flJR3z6zkbpSi6yMQdNxyT/P6YyRog9EKdm5oe7f6iJDbsFO92RA+BlWp0P/Lb3O+2GNUOPbci29IEvN+wqmHs35iIfvtg2Shnkw+mnp2c9Y08Zedl/9fsiRuQUOp1tu/aPnTlvkTicOGJ7Cd/7xB8Xdji7XJH7ZBmMRQf4l3XOnDejq/vdcW6Q5Wd95ywJ2wM8/rBjC67wCMkw7vj6b57mzu+m4KDHNnZHnncOhO+3BX8SV9bO/OpD5A82/W7k+3fksPmH18AfSV1/833XndjziJvmKRTB8N+f/lx1wvbP+OzpdOr+5v7TVOS5p2+y4jsLh8MH9PKgcdMwFJkfx9BI0IqMGge4rf/m34AJDpLGXvyDcj4M26uU8kDcGFlzFOabmxZoHlk3pZTlvMn0juNInDWMil0s8LBie5satmE9intKBZkfdD6dlRmbEfCEDg692EbxX+wvIinQa0LwbpumCTiQpSbHJRfbYCUQuN327bllY07+Sa6wzI3+DRit63Ik/xFjU0rQvkDbDbqtl6ppOsqya4B3Ef1kGhSPf9BCE2Nmyl0/X296+3lT67/JlyTkJ/LiriPkSQXdm/o7cBSVZ/AQ8w8c2lvnIg8V8pCiw/H7ATpm5lnzLa7OF3mOabszP1jG0zSi9xM6PkjR9Mn80GrtKG0H7juRSzvntGxJT8CQKQnazTeFgxvTsBDH97X1+oWNXKZn4GTe5y6Pr1++KpA/IpOvCCkiVNhXxBwUxOKBje5Cnu75zPVhcTDPiGuaDnIMcMwzLZZ9a1XLemfeetM7+dDH54eqEUdgXwdNyMA2fD4fNWG/D5gNHWbeC/abZNwNuW74s+PLgH+7pCyNjJn+/5S9ibIkuZKe9zuAWDLzbNXdlyMN9f5vIpOJMtFGRtMDyGSSaOLtrrPlEiv4/chz+t7hDGnGqERGBOBw+A4HkFVFrF+IUQO+UJhDZmJSJs763SWRAwe2L/RiPB3zyshehsfLzJUWp+W2YuPDMLQ5RrUiF+jGb1+Zbz8+zsxlWd6Uf/qx6B//p0fZxLap0/Xzohu5HKKTi210Y80taK6qmpinL9NZ6z4r29Uqumx/K5sX/y1K01UX9Nyh5x6+kwJEVw7/pKQUCR/YWgmexRURfFcVchoe+FRZb11flPId3ge7tqOBfKflPcyF4yF0z0F3fHbXjTH2L1u2Hbl4DX4gN5OgHjlM06q+H5qNjLY1DhBH4mnFnncOVMVd8HojtttmVSGHr6vzHOKwIkkmV5Jt3TQ6Xtl3Uw5hNuqHyiFhQu8GTJKi+euMXoXdRzJ/u0QsP5MDOZ56GCiUkJ+4Wk/ktm8VG9vx23e9/nT50BuHXI5hnW05Z6sX/a7IYFKAXxSTmRBiBV/lXfAg+BrhmanwawShn6GVlJMW1pUp79Av/CQDk6SW3/iZVz6kdch55cmfDawzDxUakphe9U//tOn1fPXqmq7g8uEoYwLU+PhkfXph7hjJEz3nCRlUoFdys5m13q+//gYPiQOrWRv53Yod7+wxNJ6Yy9YFmpQYjzHJ/bcKXEzaiV1d16nNKaeDjsydh1NBH1kJ8mut4L0XaW+5xco8XbGXnT23Nm8xnwEhgd+25jhDN/pZV/DM+AwsIVMxXnA41eM4TxyMOpfr8NcOG+7xSedENw6JZuLFDo3vb5/MPQvjfmJCi0Z8diQ+oiIdj/hQgDb85XvGdno9PDyp7w8KFUnoGVorTwgd3zpIwN+w5xGjm5jLHT+r4RQ6k+PXhG6g0+ML2k1XB410oy+6w08r8u+JOS1eg0fE9slzPntgF9aQtvtad2zrho1d6dcoQD8XngUfIftZROj5+aQC75ukz8uNctXlfIPvm2hmzkxKkXnu4G0QJgekeJfMUygE+apRwb/rAzuq0DN/zYdCb9WlKWVVKpvGo3QjV4FEqfYg2iV4npdJpIXItpPj7MpcQYN8hQdRAr7cS5MvfKUba4gOFVclCK6M47llRhbGYfKCeeNA7tg7R4WWDRt6f5/Yt1nxn6pPDpN9KAw27XxN2PXN85OkHb6qqvZ95+3+iQjsE1q0tzGlpJx7nY4H1lq9RnwnpaDXBl2bwvkjPpk7KZKQfY//doqQEu/isl0PxLgMbNhWwc3owFRgAogd/+51wk+s9w64jDImbGglvo/Y5eFo3zHeLEH3gRh6IM+xTL7Xyn5emcdqE/7e6KtQOjNn3YiX9olWiK8dfmJafKDbxuwOmpjDm5987YOUgj5Ma6NZXLtW9gpLJ/nH1sKGR/xmAp5GhaCROXckR3x7e9UOHZn5dIDOA/QejwP6P+ArR9k3TJP7CRr9SQis73tkklj3bYy1qekGYZoW81XpEIzkvvaFC2udlbhke3CpxC7P3xVlV+aOlLJE/8oAOScZj8fOzOEbuYLxiMuxKiVghW5ZN+z7hvwqtrq1InBERKOn0USfdV+Yf/Ep5rmP96v+/f9y0R8/8UPzQW7Wk9MqAHTh5k+t5mD3Yyt+g0y5bNQkCgaXxVh+hAjEY6gvJEYQEQpag++I9t3eLHAbg2GoaB+a5eKXikJ893tEUoLQFAwZrpUi4l5SKCfqFQzOB2HaR2iWi74v6PK7C49yQXYkI1U7HJkh33ca3N/dzP9KYm1l7W5w5VfZv4F4N22GNW5BBlXts7uSJ1DyDW28R4Qi/lY2NkkquMzajpJdKvdarVSKKQ26w2JkQevelBzwbHmACnxqsjedQGoHn+mubTzXiLoq181M1CtBqWBULjknGZcRmM7wWBTLA7FIPJv1ZgZJEsVwoFar58XPLgyr3ZWABfSJzslEf8FsLSHhBWdMaVfK0UrwbL4BV2ESFFc139z9iQgl9JxSUqbPYGOVTDJlV0S0QhVw4lnAZUkhXxEhO5PHM42IXBvB18mugPnGe+ehNsSuS5HU7inTPxP4OkUERdpYHTrBMozlnDKwFPOdTCeBsVDcZrx0axxZ3xl8igSe0N3Md5PBO7egjsoV4naI3ZGncbifQLS7jvbvuojQ92Uacs4Nj+HsX4n2QmBzEIm4w9q2LG+/VnBt8AI5dzQpSQkaeGM4vqXgPUQdFRsBbEWAE0F6595KIz/UFYIwMB57RddNxtzdN5T1fVUMy8nZgh2CosklImS5pZS5Z/RXFIwLu7RXJqqsfrhPsKtlA807shFXMs3QFxG8Sb5Vq5H2StkYxGXFlxcmHctlGIam0wgHcKytwUsbMIhEORV9XxmZijEYUm4DpXKulFBEtAnAkz1xGNvJ+AB1JFwMKyCAK/L4MwsDhgFVyJNHRCDq0AriDTm5zBxImee+K/Tr6K92AdLu/qpmjomuMuFtDLq7g5JSZEWSgkk3kWzoz4s4YsL9HnxBRAbO3TYTSVWCvwg3Cvp3eYjvAmmKjJyoAJOUN+WBW5ac9AeLkpyDybJXIUk0PZa1713pZPkl8LtEIBvHtqbV+iUHCCLxqtBo24QcBX/88bOATSk3/lZ0jwkis1mBfRRseyTRKfiakw0pQXsWeYTYl9JMErUjvER7QMPCRtTEYsplR5Fd1zUanAiMJC8MQ/+KvlaK6YIvNg0HkpAFXOar0URyaflVEipUQJ9kMhUREp/EWOPQkxT2iiQ1WkhGF+KOuHKRMjH4zjOaRMgbZfeQwFuexbJLWZ8ks7ZZjxfBMOhhby9iUcCkj82mFPK4EaGIgJ7a7grgd6GXhH7GlrjRHR2v2vFDAXA8DRpIjpwUTyw6ZjY5LZ9s/SapQ6fC3sRlXrphUu6cJCeV0ivQg8mRkhT3sb3JMrPAiIjWP2e3Vfna0OFWV+zCsNCHfjP2IxYUK0nkzgZBAjxlNRjz6jgDU4xHJUisB/+TTBMJ/N3eQ4YP/DIkFglH9cjfG5vWT+mKTMLEZjXNRiXDpZwVjLXiBx4nZ+CgpWAvmUw5gOq6ItiU8ZuuigB3bJUmiMffsa8MnpTs5+iS+dt9mo8zmGVDF2xgI9mfWNQsHOKQfNEG67yv+vyYiCOBTiyjoMV4pZlN+mWuwCzY44Ysi6yLjTGE/++Vb/TrOFfxq3Vb1JVOfT+yUdMpIqmS6PieIL7vi0YW0KbXeDxSRADfK+NLte4ceIATwjLlJe30AAAQAElEQVTxvCCHjUH8t2c3CQ1Jgc0P5aCIrA17LjkxZlKwMRh7Eeao8+esxNiEWy3E+QpsVbR86+0D28OePJ519/xyxI4nmfYNPfRDabKo2CdDawXhDm8glONQwIcS8qmSIuCvqus7ifeVxdrN/6Tctcob6RWapCwpQUdtuAZiP91U4dXlyiHbjG/ue0jUSciAOFHBF/Tb0O/Moc+Nxe3ETkXXZT08HnQ4jErQYVxDP8i0u/vOpsDHx00TG9qV8X04cmODYOEQpGej7kA8eXoeoO8DugOf7JWw22/+C7ZUWh5UBUXyAcFff75C+6xMfc+ihVChCoGWT913lRZLss4cJkxsmrptGPq2sF5QwkLMEzHLC37/U1D7vtEnwwN8jAdZdgu+N0Pjjm9GkkqXoe2gh4dRD6dRtgWGkpDJzsCV8SsWsVO5OiibWoSxoANcHNy9JmJAiqIKfD/elIu0tBx0ZfHNpgDYxuGknfnyhnwVVcEm5cbiLUUop6Rad0WEStchgw1as15/X3T5SNjtSV13pD3B6wvPmbqELlbqdvlasR/MSohVQUUPnoptLSyuF2yz8zugjhfWq9C/yFFvHEDOHI4k+izo//3nqhX/ysxVCUwVvi9seEIe/nzT9bIx7sbzWR8fb9CbkN0DNHXI4QaPK7SNKmVUjh4bF20j8pDeXs/c6Q+ta50YJ+QDr5SKCnoI5LAit9kTG7rLyGlkcTwMArYKFYO/UIKxrgrm/9IV6Kla2kYYd3jwpuGNQ5YNHBtGZLk49lw+k2xD1o8whisHcTOTlu2lK71CSe1CgDlbvsifjSLX9X1hPDHuRIy7yXqrNHQeH73zSH+1WObN3J1xu26A1l2VdsTYeO3KQTl1yHFWBUGloRJPQiPvjE/lhTE/Pt614Z+wAI56H4+2HVzcFNC4suBdkWVEIPNe3hTJOcCzQ+OCTFYdDkd1XUddZdNolg+vVwQ5sLFbDpPavDi4fQd+USIWojgZ78SGY90eZfq60mndZmLYIseADdoqtEzTJtNzYMP58HBU5E/VlIiBWTsxNCIUvLtISTv8Jt63bdeKP63gKdCXUmiDl/OHoHGWDyT7vlPpeup3ykaBH3a0Qln+gcheK/iqNnAu5glbEQe5CR4Scb4Qh/zDlBVHTTk1uB29F2JGKQW67/1tAxm5nfB/z7UTtjNjT1cODAV8JKkn9ojNjErcqNR1wFMNb7QNnYahNFt3DBV+N/RFh2OvHhqObLREloI+B573CCklDYcDN2OpTRZvb2/Y163xad802L2EevB5/GHEr3LGziobzZsc/10ubEZ+cOCycZgf0JrZaMxdVg9diXGdR9xYz1R08vjwovsV8p8CPsgB3wW/vjSZvr+/ayaeXi722bnRlyCmsim6s2Er5jbnkoWxJg62dnRwOh1UcgfsCp6rTLP/VkzOpck6WAO7XxB3UIcSMknk1RFZCQIyOsN4gA185cYd6e/R7gHdvEHbrK7PMiymA9yMvHb6Cx30utn/LytwSUN/Uk4j9FQ1m8UnU6Jv7ogla8ObUjRRRNzvFZvamO+FDlWFnDfk4ngcGpmTemzVMDfGmKcOkjLjjLKf5VKajdm/Ikx36IO56u39FVkwbjfhY5sKcCklnnnHbv/61z+w+Ql6QimKZtZHOffK0JkiYxML8+MntCySAt7U+M7obSVW+/B8Ys5++7npysayY3UCT0oDY9wUURvtQmfD4Sbnthu5VVuf4r9nDrVOx6O6bmxjeFN6ulVwucxtkzrjU7algc3DHRmdsTXb3IYfBzLM6G7AD/q+R2xVA7Iyn7YLy8t+5Rj9+vNTb2z2T9ekSt5gHgIeF3i+wYPLimIncljTJyUdjgcdOVTe0J/LxPxQ8UOxgZ/Z5LY9DF0PZNEM3SIHKKlTjqQfLw/y5Y1U0+FYYZlm+LmRV1teOzyUbJuogFaV0imgKTj8DYXaJ6psvxfmjCvz4UIOYXwu5nEiZvTkowP+VskXDtDbI4t9F3ym5qe3S9Z8RSfkuuLyvHNA7oa54ZsXdDcgw+fnR2L5KOttIgYDquv1ik9dmi1HBDQWpSxlbGAYBt5zK86xPP6PX4768euR9g3bTFI+q8anUioq2Fa1X1GM2zJZicVSavhNz8I6cCEGrsRk87fXHRo8/iYhC77AbVxds3n3STmp7wvjDdw79V2v0nUK+QrN2NoFPoxTjOUf2pt+++Z8m5TwcfuY+b4yEVw4RPaaCHZBEAgyaUbuV2Arc+aNw27b6plDs3UJ4m+obhnfrhKfvs/weqejRxcFv8u2ixwayU9Pp7HZVURWpKJQViJn6XKnBbmnfdM//JuTOg4SeVQHxEY+5WK6Bb2co8BXSPQN+lkOF+x4IufCC5Txi8KclAv8dcyNPoxDlhkacpbWbce3r/pkw9ryWeBv92ARsg984pvn81kz9PRD0sPLrtPTLuuZQbGtgG8123Ae57nJNvTwcFDA14KtzeT9zn9ubIz7HfclZiV1HO4fH6r+4X94VCIezeReEz5hGjLEbdDmevtHJR72fad/+MdB//hvX/R4etD7T+ntj6rXPzad36KVtz9Wvb/e9Pr6Ac4i2JCIOxs+veOzE75rGjL+V/IATNKAzxxOnUq3KuWb/EPEH788a2Suv6Hjj/cb+ljhc1dEQhZS6Rfl4VNRPjRy4HRi7mm0IttKTBy6zLBVSVLO7gM8Lxu+eSHf9QHcQl4g3n/7hyyXH788gqvTf/z/rnr7udOzKCXslhxxok/XFWLRoMMpQWuVMLKNmOT4+f6+wrd0Pk/qykBbYM9ZWgb0u+v336X/7X//1CeHSJ73V3xhu4ZyKnp4PCoXxmNe3LZNKz6nELRkPb0M+Nciy3+dB1Xsvis9dvsgz+URSYnyeDrpF+g/PV+Vu6ukJMcb01ORyV6rMC2t2IPQZQ4p6ixqZRlfzoy7iLEreKust45DPM/1/RjKZaXstJ+hudflM7C5Bf8aleJJ863XMg1yPvj+9iFIQjwV/L4ldMdIxJNlO5NDzrTv0GM6V3gZtUOj+5p3xwXLteJMpwdkGbXJ1HUTvjVjQ9VrZfKxAwdZjsuMAC2J0unp6VGZOWBlTjEtzqVH8qaRQ2/Dzug9s5a9Tcgu9UqpazzlPHBH3pvE9IY+Z3i8KeesjlIoKZIsnMzao5IPV+bRhVg54Z91h99Gl/CtrIH4s5JLFNazj0+DPm/vLQe/MLd9cvj9eZ51Jub7h/spZaWUQB2UrMt5F+wjvCTI1Rn9zNhFJOnhqYA/KTO/r1vR+TrhE8BDdygJk1Uu0jj0GogZO3QZn+3g8fFRv/3lWU8vIMqfjCV1zHc30/S+68ZejOOM112VNaLXCy7ec1jnHluU/kL/w/EgiNNMjvjx/qmZvIsKbAd8fdGB3DfypG6cdcS3N+YX45nYL7gy171/LA2X/TYCu1kEuhCk6kb7tuEP2Cm1yjko4oIiAJCQcidsSOoHyfs2z88PjFW04Y8r89pf/7gI1apD9rbj46ko6X6lKmUEWfEJnAAZddjME374oEK8tg2eOZh/JyY3fOjwkznmk/2eBZvKOTPOrutlQn4h/xnZX0jobyP2VCsOmxXySynU972Ox6Pc7rktkhQRSn6QtOLzO7ozPRt8e3zDepyccpPpRH6RIsv0ZnBm5jIx/1TsfIO+ph/864/f37CVq+pe9fzjgXFHdLMoQ/OKDnbkY3tagJ3R2bruwIr5510lZfpeGuxxPDJUwm+35sNd36vvOto66C6y6FxWbD+ZnpzIWY4cyj8qpQR/uzIxrR8y9wB+UyjRv0jQ7Pn6/LHhX7Nw/dYmrgn/XqCryWKlAh4jcutjGa34gH2/78CbCjHEQFLBEKpCtvUKxVFGfV53/Z//YWUtKmiggEYUOJbxu+zoyvPejg5sbs6FFmQECUJESjlloSsoEch3lLUy6CIzviFJIzHDpXQqKKVkwwd9og3CF30r5V9+diTo/tyAl+54suyQHcLu+k6+G2/6Ozrc51uBC4lGUyJIdiTpZ9fNrb7eh1fIH/0rFyQ3uv9sgtmIUMS9eKz7+KkZ/YLCPQbD/V2XaHR+07ohTAvWAMGXn6GEp/snpaSMnHJK8CzUtYMbuWKgCwY5W8mMLwwrKAAgc9qZwYwrItRBuOnyu2lBj43XCMt9lwPTimN4RNPQCm3tPfFNxcpY37Ka0faCzBb6eALy88r7ynsrfz5vbRwEJOu6oHc7rceHHZw9KImCw9hpmAT63u9JHc87E0azHTqEQiln+bKcXfzsAquyI5i/Aq+uc7uTM9Pm54hwdSuG6brUnu3kdpQZXdnJ7zqz/Cp2u8k4VmzXdPhufd2Zat1l/fhpA8Z9vbli/AP0D30hYBbZsfv23inQ0YZ3elzjdn/zmtOdHkWoYM89fXvfh162FdO4049Iw3A7JOxMCnsLOqGgzrZReQpk12vAyd0vpztey6bvOw0sNgdw3kun3uN8FYMabkagM8GbaUVBkM8lqyDXQr9uGHTvy72nUGccHkvQ7qAAccAncPeNloho8WBhAnRyWBu1968USZZB64svbAT1SkCOFA1HQU93/BkbuvNiG3dvQHisDbfpvutZoAq1i1vFzx20JiemJB7mzbAR0fxq6HuC8UEJZAt8u7gdk9OOs2zQ4roVf6u8u2zQaXu5MdE4OT6ToFT690PXaN7oPBMVFxZaC0nk2v4JsZ2Eb5XxQLQgkk9QrDcKuO3n4rKtnc+XNmnOJAETCfDCpA9aixYcanZZ4S0ilHJQHyDhOTL6KRrY4LO7JES22nehf2PCFYmguHZ4WPDTmQ1500uzZhZsE4uauclqZpwVvNgYMvDYqEZOSi4cQHqRPSHPGwXS0TW2xEFSTxmQw4bvVhpW4pOLnwWJ1vWADY0kmb4P2E9E0ESBdscq9+/7ItP+bSulK1B9/0QE4S4ketlWxOUE7nQa8JWsfig6QEfBZsVlfTYZYH8bjFYUYDo6xi7QGuguI6zcF3X4R98P8niJehdQ8MlM6r38PpH4XUkC52mS+0GO7JdOWDpw9F1PvQR5ymy6+McBz8+duiEU6OPGxO0NU2+4LtBUEW5EqEBvjz1GSsi9ynQ7ppxZKF1IoPwu4EZovJLIXthcWYm5fnfpiZ3eUJusv4l5F9mDyF20Yyum93abiBuVsbIKvqUQifaE7mfs5y7twyEhv0E9G1gddnSDzxk9n+l7I06OHLAPyCicHbIoFFcmTpxOowp3gTTMqLhAOeMLLis2h0kAU9BRh532lA6dFUGGAnnTQxG7OuIlYtAEH7Um5Nl99csaGH+ENv8iOyLwhRW46avcdJtuDa9hDsCdHsaGb0TXw9A3Xifs/ooepumqBTl5rGFMLUF+eu5JcIuOp1EjdmS6KjbTNf0U6E3QIto6Si/rzD7z/nZm7Imxe+Q33gt2Pg4ntUUDh7qfn6sunxXf3jVhQ543Z3xuwCciQmd0OuHv0bZQOiVnYaKepPrjdG8zsQAAEABJREFU4wqeWTO0e7yI0JHFQ993EjKzjiZ0tCPzUjJ0DCxs4L3r1JVOmFqb0xRVXee+o3yoUZlXOhaw3kx4ej7oAM7xUOhfsI2rPolF9l/QkqZjJtDz83WGlq0VL+q9ULFt+dDudtt1JaGMCPGhVL1wqJsT0WeVrtA4wcPVcOh3WUjCiUs7i/oEXSFfu0Z0N9r+GvxNG7ZeYc60JJAVbGRgUdtjDwu7Szs6olkLwdLza0TS8XACWYboQul5Dk3Q9s5Gycfnh6bposYrOEYOZu621aHTAv+Wa8ZeNl0c440cDHe6DgI9vrS0OGn5Hk+Htjj65ccT9Rt6mmSb390P4U34weVzAkOHW2adgH9g86mDjwyJI7ZmWqwf+9Zo23E5dBr6okBvbgOBjLMnDtg/D8jAh8/k4khA2r2wRpYH+vbNrkT9roEFxoRvXDk08+biz59X/fx50YzsTMORRf/hOOJriUVC5gD1pNJVfOJAHIMBcAoLmLDXuc0VK3q+UM4akF/PAjrlylgrOpi0wO87C94L8WvjEPznHzcOQj80s3n2+PiMjA9KOJ5j2Rm5RFP8rsPhqMP4IG9mXS+7Pt42nT+cjejritZvQc+2uZ9/fMBzbTSM0HHEfnNK6ohvxrkwB3sj+oavX28X2Ucchw6n0C+/PgE3QmvVlYOKK4f/E3Y54LM9flU4tIkIZA/sLz/08vKE7jYFXMqrICNCJlJtNIzD2BZ2rvbBkOdxcWUrmLvwU+N4fnlucP7n3X5h8bmhvOt1gYaFzaGqdU26wfvlc2fzcNHb64UDm0XDcdCAnZTS6XA46Hg4KiJDU1IiD3BO/vHxoff3M5syZ/Ctynlg5CLP258fN3jlFdphi35VFzZWHLsuHIxd8HXrdyBWdsQEx4nMpqwPwn/59RFbGKD7RIxgXGQcCp4fyM2QIfmEeRBRy/o7nR6x8cfmE4nBLHfri9GRluPAlbGxP+zhcBjBFNCza8TnDyyqJ/KrGzHS+MQckFKma5Gg3eJ0vB7Giv5CLy+POh7HVk4PR2QzaCHgTcxd9od9WxVh/Bn721pbRW8bsX9mvmwF+IeHg1Kk5rvfB4EHZP749KDhWFSgrXreg5Qn6p6eTrKvNt8UPgKFfhfz4k4OZJ4jpFc2+m5s1kzkDgzXxleO1qPvR3yhk8AZOSn4s2NApmki//sk7n9QvMH9yUbL5+eVzYeJvhOjeczgnumFHSjxzDuDHo8dujnoBVsT7xs9KmWH72Sdmld0mChdKfLfDF3JE0bsqmeedB/rzXfIQVfWlw9GhK1vzCULpSLPFXvd0B1DA3hEXgdi94AvjOCxH9nOT6cjqHZiSlJhTSGuiOC5k2kYsLmBfvf4OqjHJgZi20Ccs33s0P7z7V2fxO2uK/QRNRtYNvBW3jMlyXiOp0EjugohE2zH86x9+jAekMeTgj/WY8UfX1/fmn4u11kX8ipZhmy8nJmrX4mPf/z13P6Z2k/m73XxmNYb42Vp+JPeXqZxGAZFBCVLscq24NjYZHIcgRmgDzuC/q7r4b3IV0RoZx7e2CgdoPubv0IM87wQcdfc6+srtL4i6w2/To1f+8iN2GF6P94X/LxiXwkYaSCf7LoOe7noStxWCo3HYytdOQC7E19nvb1NyqknXziaHErCBxYF8rsw9+WU1C7opJLHoAj5Vwo+S75Q8glfHDQy7xywIetUStjH1uiEXT0+Fx05FPBzsDEcoLVdPD4e9MJh3oF+o/nHPh4fe+LHQY5HF/Lfdw5DKxuWbWC+JudvxIi31/fGa8X2dnJpCEKP2Op50cQhZ/M31mABL4BI0FSJITf6ugREmK19nxVp1XhIGtnIP3Iw6Ryz74usV0VgO98/CADN1+dGfnJDRl5PldIrIeMDc9AB/zMvIzbX4wen00nmL+dE3nTTDXs7s3n64X+CmbtpMn/H41FDfwBPp8rBr/E7XzJf5nFhPedcqORRw3BA5j152tz0tdF2OB40YoeGd3zbiEPuN5NzzcRa+9eGIfs5RUc8fwBH1uvrmS6hFChFkm3OOcrj4wmYE3rzWEU9uAOYsP6w8ZE5dzhkZFY0kAO4TfiPZXK9XeFzoszoYoHvWVdsdeKwyvHaOMSo8kUoqxThr3WXJuz1Zlj0LIXUiog1K7zO0PvafGYgPpyQ2Ur8XlnjXomzltkN+U70nTkEmeYr8e3aeHDMdjmdRpl2EQ9dBvi4TZ+qHhyabuAxrp+OD/id5VVyUWbyqdihD4Lefk7kJpumW6jufSszMd5xe1kqdC7EyJX6HT+YeZ9UYTIh4pQl34fmo6MSOf8O3gUdXclTrszHFTuNiDZmyR3whfj3Kc/xXuv1zB22A9SJD1/w8xt7QmKMUIqsx4dHeBwVEZSMvELblqAla74VXS9JHxzIfbwt3GfKqve3WYhSkXalHHpgPrVf7eQozlMcQ23HL/7BQFTwJ738OKDbnYJdM2dP5PVSUvgPMBHRxl7XEKJt9HnfZEZGpt34+8Ou7rjox186vfwygPNB9zGkSOJynF+VWWPOrEfXdVVKWYW5a2Ket74G/MF9np9P8H7SMHQMt2nnQNW5F+rjUKhTN2zyO+RhT7sQt944oH3joHadO0noEtnz0D4RIdvtlYPhgVhnuxmxeeMXfKp22IDgf0a2F+VuA3XWjh0zDer5pdd4TDqSQ1TWOp53bsSNKzEo2QiAXshnp+mGfuhUiavYwr4nMbRSFn6XNBxCp4esp5dOzz9GPT5mYkpBB71K7pHrPe7Tva1zroxh9JbJiJ8cyB3HcdSRWPRE/tJyg8p4Xz4gLuvWMrX/7/j3xPrg4/Osy2XRRl4qFWgqQFZKajxP+GpE0unoGNGp7wt5Xy+PDZCCebbvO+jETvDLK/EyImhKXwWzSFetU6f/+/9a1Y9HnR4flFHYBOzE2FfWCOu6qR8YG3x0VDBAwUaNv2P/40C+YN4Nh+KJEW9yHLLvuj6CMekb8DsSk5+enxT86Uqv0g3USjt6v2LDXrdUniMCPgLZCh2v7YcTE2v0mXiaiQUD68bDMevHrz06KfrlLyPPlF8e1C7imSg7unwjjnwiy/PnpeHq+0MD2euuhX31mXXVK/PZG/ni289Fb8TkyLNefu30zAH3wNw4QLf3CFd8yQe3M7RUeKhV0LjJ/V9/vqGXGzZ7bfj9lbLU90WlZEpgN+gC+3iFpjM0ub/Ac/eLVc+/nvTwPMJ70ox+/+Cg8A/WcH/8ftPPv96oE7LduC+MW+mZZD4jgmcwhcRUKP9YwOWJ+f0RnR6PJ3XYQkJv/ieuR3gKutKjwZ84BP31tyd1Q6cL84fXVCNzaAXo5+snc92Ej93Q0ypff7D+O7OnQoqPjW7IcUH1K+ulq86s5T7JHRZvXkJVhckPcmmv9RyjZ/a5C2sp20dE0Qv8BkS//JLVD7Czi/idKQfN6Md7RVdyxCtrprY+YE25rrMsV/vXOBwVEfr76/vNYzvObRCK2UJnZYCQc6HHpyPr7aOOx6TjadC+0wYSzAL5zrIfKwufCL1B/8fnRmvgTx6PRz4RoQztXVeUgO3gqxArHYNgG7rUSjVSJLQr5HxfPHu0GlWYu/xsGzAN1JAjntHvjr0Mci4q4BiK2Mo7seR0PCjjB/azM2uTbd0l8pZKDlBBOOMnN/ZcGB08mfnlUx/ApYS8X170QCwqXdFALu1iWT48HpFpL9E/yFGWtoZf9clh+OcH93fpek7Y+KpKPH147JDNCB2J/byFe6aE+qFTV3rVvbCuTvhcFtsfrThmS0kK6AWLeXJ5fn6WkM2Zfe4Ledl3MX/btunl5YcO8Fxrxd7O0HCT6x2/922Xz7oO5CMPD486ArcwmZ7PhrtqYp6im74vjyfGigiZ967LfkX/uxbygFbov64r79Z5kjCEiMBuetlubY9t/4s8T+aD+FxrUUSoEr+XddLC3LJjCBGp6W3ATh1jS98pU+xblu2/+5//ioyltcnEcmE46xu76vusDj0pGAUjse0syGOGtht7PSlnyYZNWxOIhWEhtQIeGxNdefr+RHvYcIj2AMERZhAokFhQLivtxuEg6bvrAP3uoohQ+xMSjzLMhiISxBg2gdNju/5fK3STL8O6v5/vdQG+EGj0fbl/RLTXDeb9EBFKlEIiwq2Nb2F/w96h9edl2G+4iK9W+BWPxmFnMrDpdwkISDlBRygn33O7A66OMVOr85sw/q0ZT21OrnZFCrUS0d4BV86hRL08qFA4SlzYwNl3S4oKfxAIH/CJsjedmmcbY9Dv3l+NX8Pdu9QGW5uxZcYgGEUGJiiV9wCsyqQAQh2vfPzuwmP72NCGYWjPBmoySKm973Q0DdaxK/ze9Yzz1a6qRoPb7vTu2kgcjL/rOnUsqk2viw9sbacew/D3Eq1/BcCyzSQh1UjB6/YVe1wJcjuy6nAI68swKSdV6tyPruJR7b7Ti758eK8k6Ls27JPauzzc4BfuOd15NJ5APwmiI+70GMTS871CzwYd9glRmZnU01ffxHviixtQlkWVaQwA497Z3/cC7gZLg2k17RCpmYBhHhPkpJSVMsU4k8QNfFJhcqFJoNBIUlyA2fEJy8W8twZGCTrknPyknCwjMQTM7gFIVqIuImhP2pCraUi882lj+Q70lzz9JGEC4JCCP2bSfVzEtcNIxf7dZujdz0ZC2/cnpWiB2nbTs9Hp+h2krdB/xR+2zb3D6ClInMkIVIoIfftdRFIoKUVWTlLXZQ0kdUGQXp0wLGKBIVV4rSy8KhOjaAslBX1T8p2anJSRX9f3st17kZVzz0ECEwG68GJh4fAN0sTwCv6YVvcpudNOMuiERlzWSz9UlX4T6KkJTSS0C8lORFFX8AGCfkQQL1aSm5UkY9VCEA/TRSfrsTJYRAjqxWOT+V0uG897o63kgh0UaE/q4b2jFDbNc7rzJejU15UiKVGfcwAf9MsNb87pz/qKpDO23OPP93F3tcsEWB28BLoL8FTrg7Kjp4hQKUURoUqXDf+yD5kHy8PwoaQdeH1fwPbIu+966Cnquk6JOo+bUjSo2sZMKsg4Qbcn3JkdpYVJOeUsw7nLMGSSgh4c9340y2NnZOG2hoavjTjkhHFnQVpoa3x6cYD+Qln90CunTuLZPDR5Y4u+H1ncHEiSzI/frX9v2qdkOpJwPVm3ESEnGjP63JDNysFZgM84F5KKFXu6cNDohMaJidpVleHn+WmAbingP+XUZNrkkjN2gjGjnwhp4LB0gNbn5wcZtiKofUd78BhKaiUKccT2u1qkajJMWUH/Ar6B+J6StECPE+sNPt0m2jNwGTsopWt82Tb3fcfGOqUGpPvFeCklmUZxGcbFdZZt6Yr8DIiCsUZoTjnBq+W1y7AzSdlCEu9E0AtJw/ogyxsgN3YGKuOaRss8UjS7Dw7DBja7IA8cQjbR5ObF8/FIIgpcwV6s445DzR47s4yMY8E4lm+eUVqFYevKOluIGbDBJ5QgJMCDyA8N2ZcAABAASURBVJFBZYyqDV3O6LAST3KGIQm+EJju1wY+0SHRrx+KzL/HnVgkMixNWUFCV6DJhQqgN2jf4GMDV9XIgjZSRS8TsPcxeGgDoGbqN6WU2Gy6qiX82FhfBj2dTsoRul0uul0/9fA4qutFPMtakeH7x1nBplJOGR12wKwKZQ1svPWD5B9wHDk8AFROwhM8eJyuK/KGhesvJOUbvp0y/bAft3UMYjjXm76ZOLniZxOL1vP1KtdHZNW909vPVZfz2uJljsKYj/I1csh6YNN2QGa27cMJGjnMnNlAnlhELgtJ/r7BtxQhwQJy6vBX+OCQhv0oeKI+SQwtXwkg+5rtayZmBJW5FNn2Hx4ekEtRzkl8aJFSShzcfejjw782Tnp8GPT4ODS8C/Pi9XZrcBFZEUkRIffJyMLFNvXKYt7zXd93AkA5J1kmte4c9r5juxs0D9QllXRQTr0yfD76l9LkRbaH3R10vyLu49hPOmiPCOCzErTeGj21+V7fd8hy0NPzUT5E63poTFJOSRGJeDQrIuD5oN9+fVbJCT3M6OOibc3YXlHfDXp8eG78Wwb2JXHZJtZ1bf1LLgrsIgJK4el4PMLTDtSmSItu07tS3nVCdjMGf2ODY/EOI/B91zUcC/YxzRfg6Ib1r/jU+9sVu96VoNf20nemqTaZVeQxYGvcgPa4VY6bjgtqMW9HntJQBo3s9oVCjlvi7rlpwz9W9Gc88hVq4+Smt1DKkvm7NL+5gasyiORD+uvtzBw9M8zSFuDD0BEHhO8wJjGgLx0elBXMayEpIihZ27bTb0Xuk25sMs4swjf4XNlwndmgvhHzOs9ZzCnBgnFhgT0TIyyznJPEAWbkDX0e9OtvD02eKQvcFJqHocDrAfw7G+A3XTg438DtjZXP94lN6ptCqek5IdMV/VlmV/yxwLfvN+xnQK7PbCRPxDTRY2EN8v5+Qx4b+lhZjH62Z8suwOf5y7wZV0UbPb5vHIUYMR5GfHJU33cSctiQu8fwWKWUZqelZJqCeWmRfTJDS8mdUiq660o6EgceHh+x1VFPT08NnqFkpQTf/tjuhiHAmeU49/h4BK5S3BpsevnHAi86nkalnHRgA8t9f//jd2RjnlaZpvbjO2Tj+a9iz6YnA28spn9v9hXQJjYwRJ4m7on3xFgr/BbsRWz2blrYPPzBYe/p9ADuXt6sduMdh2mDAsulwjubujmHcs6wlWBv129/+QG/j9jLTSvzSIfMSmfZBPa0MuamhO/NzF0T9rMwV1WcAqzqSi+P1Q+DEnhTztA56cJGJ49KiWYCo0fCWHlPjcbsRhA4dl3YmflTJ12Bv2g66L/mzisbweLqmSy8ITiy+ZRAvGHrpsPPNCug0TZh2V7ZQHSb363XBLsLeXDBb+gqj8vwjHOQbdTj70w0Ozjb3fIHqfufrEtwt3raIxItlmuSY1WHrBCHIkIJOM9hT0+P6GhENMBJKvBlOI9jG6ZKj49P6KFDxpZvwq8GHZkHu75rPmz+zEsFeGBtcRhP4E/QPMi4qCb29rwDT2y7EfMubDiZn0jIHYCF+g1/cGzPyBwStZs3bI5m8BRZfjNwElqCEecSBXqfoC/gpzb4Cn3wo4Cn0Mf7J7Hwooho8pMCOgb4SRLPbxyeRQCLTM2D6fjEJhpu7GtAtzO+7/jxwUHoAR+27EQf+b8FYCPKa5d5MvemMSulgu+u6G6VbVFc5tnPO+OkhJKJh1cOGm4cNNataCG+0QTNklk2nHU6DB1D7eDcdTz1OjHf5sLzA/aXpIDvkQ1q47dNfJDD+J9WvrIJHERex/WZPDslgNl0M+7z+YIPXZXIdXpyxIF8qu/BR8644HcLuab7nD9v+Eht8XzBJn0YXEovCOIT9M/NJhwbJmLlnf7QThyvrBm+9dGho8Ph0OCtX5xZqK/p1zpPTR6Z2LHpymZ4Yd1umoIYX+uG3hYVdOH/C7QAa51f8TX7xvlyJsZPSnHX9cQ8YloCvYjNRR9Ijcdg7QO93aJP/23U86QrB7fBgabjnmlYiBWeG64X4tQk8pxLKxFFguAPch4eoLsiu/mL/6QjhwWeF2dijvkNZB6RoXmFP+YeZC2uhPwH4oHt6onY/fREjgFPmWJdg1iedzp4B7zJNeMHJ3JWv7ss5AmRAtDacHfdgF8M+PZRD+RrKRJtu0HlvpbZvhtW2tDJxhrucl7kImzB8djyqgr6xZ80Ox4ZifVQMZiVuHj1gQJ5ZihpwN7GQ5E32ys6st/klGQeBa4UudHXl6KefCilQltRsLcwId8z8rfMB9aKw9Ap0irAlOFXXO3wn/htmUYEPHbo76Cu7xVhWjdZtx1rBB+UC1/at4y+zvChu34EnFY9PvX65bdH4tQN/mZsc+O+Qk8CAjTIc8cYQcs40MjDtolcLzSyCQ2ErDPbmu+mMfR1VSkilLIE+/K9dAX5ZErX4oxjpNoVyESyj1onVbX1NcFd59haaasqrLkfH3s9cYCqcK61qHIwN0+h2yU43IPu9sMGjLRujdcPfH5Fvyl6fLVC702//ZsC7516Dh1v7K388ftFt2uoKyNz/yN+8JPc8daKfwzbDULGlJP0P/7bJz2/HOW1UN33Rqdt84gPm7++H0Wlcsky7YIXRAh/Hntj/Ps8ESHi36odOnOpSqlvOq4AtyIh4x4aO2DA8lXvfvcCAj4eC9D2SVXamAM8bkTQlFsROeLG4e/rzxs5+1XvrzdyvptSyo1Glkb0D1OqRL/cSbBG/uZYsGpnv0PEv2Ho5Ri3ey4yAL1gkzrs6tzr//1/zkqlKFLIskgR5CRP0BByfrBtKz0qutxbyanINFCp4Ov56RF+D9q/cEtJjj09Cnh6fJYPb1IkRQrgK7rfuUsRFPmraltX+iwyXsfDQCbCz1NKTb4RScZ/95+MjEc5FmT8a6XvTm5Q8esbMVvtQi7IfsPwM8zu4Kq8I6w2jkHc1/VD3/m1lYiQx/wu7htxrxOdo8Ln1ulyWeV/LeJGzLUtetxCfuPxXPzuYto87suPJ2TUc4B2Yc3S6+H4SFTNCmQVkfDzdw5Zb6yrriLV0hOHos/k6D3z2Lav2tDBhsIv5PITa2zTYhGdiNURIbO2w7/gU7uIh5/UVXXIp1o26GanAIk8C2Nk2tUuqrHpnTlnQzab/De1Pb7hGbLBFYKZY+SPH5bVqpJHfb5v+uOvs5wrbNukjj3dX349CHIoRZm4b38L+BOxeWJdf/6c5XI9b7oiw9//0wU5VpVuVyIHQMTIdtdf//+b3n9u4N6gEap3wVrVMA76gR8fWEPtEJeSoIX2KllnHfFzYU1EJ0Uk9dhgKYM6CktT5D8TX1aZRssZs1fjn3xow1YiosW4lDMxVVrIYWBdI3H9RsxhSiTm3LTgr6a1yR3acskahkHWwZUc6JO8am3rTzX5KXyv2tHPjj4iWoXCPsGj5/5mK9DgXCOnLPuB84OIEJ9WbEvOdV7f3sktZujYNLPP4bEiJfXMJ6ZrGAYlcNwuVS5MPfhuQvcDfNXWNrI+KtDtOBgRysDvCMNyMI0zMvFeysZcuTJPr/C8IMQ/YYCNCObqg56enjysSpehoUOHFw7QLaeN8XYZx2Lh6S5fr5f8blwFv3kjZ7W/eFyvH1bs3WVmPN+7LoFjZa7AHpBhYtyMjsR6fCfP2bmnyDI/xmn9WJ4bst6Bt9ysK9tx1/eiO3qxHBLP0fRiGECpD8aq7V6Zhy/kCW4L8IcE7K55uSqYsxJzwIhNityQFJN+yDgV/HjVCg+J54wBRYQGxjUeTBVf6clvTuRaR739nvQf/v1F0yUp+OOP2gVkSBGhnJPMM6+Sv1wkpYXF+8pEaelX4Kn7b37AhfJDGcv3hFMQYkqCWTNsBLURXi0JfV+uvz+7fwDvO72A3bSQjFuZpSOw9FlWVqS4d/j6NuNfj4r4brvfw/i+Gv9s+no3T+5rSBdXR0TDESacCivYRmu4Al85h8RHf3c5oV8xZMN8Vzuguq4QqL5QKX3hNozxun1lgjG+iFAEJYVSFs/SCs6dQKSvy45i4zPdUiiB+P4s0ZUCs7pf+76TxK0Y06LK8732X35HBIGsx2gC+vSvXubLWgpac058hyyTFdqtmx0i+GiaFs3oy2P7HcB/9oFcyUh0v9r7/VEeY54nLTicnyEL/tTqqw0QuIjvzlDDo/XRk7C52eMtBBU7Ob2AliLiXnS/d71tqPyNz5AKOo0I+FkZe0bmO3UZO8uKCPny+DZZ2+LadCIPCW3cGdj0Gsaw38VdXWgG5yI7bDUSA7iSO1zw/fWhrn7pKcQfOqdkGr7auRnecq+ejGn3u1E2+0Nuu+uB88dt1oX1U8FtncxNvnuTq2UPCoP+s2Jzs88Tk4ELJqex0T4R5Wcmg5kEYUbODthd3xGQe/rDPWPw8Ocn4s4DrCCnKl5b+QbYSRhNm3G5zt1dUk7ABUHJvBuHEDIfGo0j8eXYMgxdg6O1fTaCseUwe0E7Mblim3Rpbf4y/5ZDhHGGckrq0L15SDyndK/3sye6DrYAZQzBo9R1nSoLsn0LVQK3XJQkhXwF9/jC0frR1GGbjlc5J0WEBjYPegK1FIIj8OwUaEV39m2P0SNT8zIhYycFMxsJrASV/H+KsEG5eMOBjcGuHNQPB3DadzP8SB2LIYHbvNpO5ItxIzxee/FXK65iKJmeiO/2RpVWZLdi54i0wcrtgKwkHT0xeGRhfk8CUmu6A0krCYbHDfEHWdiXZ2zGWFMSflUaaETI+Gt7+7uvajuS+NbOs+1jsr0xudv+VugytHGFH8Bj6GA8v7oEX3e8tdUapBCDFxKMb/0zAHwnuW2HSddLcZclSZ64rLeOpNP4rteqj48JXW3EyaRCwrAinx1/W5iZIVWPD0c9PB5oy8QS6ZNkdMPGc0rgvcednJKsGzFwROj7moibB2RqufpuelprFXrP0NqBo1dhsp+RhWUsrm8Uxtl8G6c1PzTRp6dPISHlDTzGyVP7HI8HnY5H+BGkxNddFqXe3j6510an/elbbrQq+Fq/xu8wHvtgRs9UKyPjzNxom/UGvZFafwytiFAAlyLJ8VZcO0JbsHEaW5t5Mo3eHPGz7au3rwR9KW5b8BPbwQebSzPzDOIHk0CRlICxXiMytEteOJw5XKwkT5HAoSQvqPYd9kThwWNBBi+mcpeTLl4gPVTx9aFtzhYp9M+uCZueJuSUZr38MurhqYP/VcGCOKLK4BF8UyK4uzcDBS0RIVESNNnXrfPT6Si/RyS1q0KF4VNik+GgDb+b8AP/cjFR541rw95ui7ouq++LSieuDd43pYT+vEDXTt0ObdLSYv+inBOlKCfGgpQKRLXguH9/IgI7L/dXYO4PVdN0bjY1HjvlLB1PI/ND0siCyfKutVMlLo7+VfohNxxesDj5vt1IasF7xxXyo/W8EjPopAFdJ2Ryt4uZKqjaK7xIBeas98/2z+IRM6mX9aoeQRUK931QJGm9+3I7AAAJ+klEQVTgEMw8bfj19XomWWZO32buN6Us8pMNearRvK4TPG349lWVhXDbMD6O6krPAggsfCIkL6A8740k49bXyMaO77bPjDwP9HH7nbe/fbvv91v6fgHn5AM7NhNAzQbGSZFCBxZMtnHDA6LXt1dou8mC8iHkjUOAjfiXUqLPkeqkAXrc70DsOPCMiPH3mfoOfpdWVvqs5PHTddOVzcTrZUFenS6fi65sMKRUGAPBSTp88bVjOytxLbCjCCk4gO2Ra/BsmPplL8Y9DAM2J3BV6N2QbajWrOPhQSM8ZRuKuPCN4wP1Jyn8C/hfBnQ1aMR2UoBYLmqX3z0Xjhziu4iNafvmBX1evUmBLIZhbL4xDL0sk8UH+uh5Z/PswqZ4yPgPMp6GlK+VmG3YiFBEUCMFf3pwjBxUiKsi/HvZsRUWwcSonbovluHNL9LDwyPQ//qH8CDHPrfeoXf5ENs/4mLKVpSJDcNeD48FfAsL2lkf7xfmjIsiAn/uZbrk7xD5eadEvWnP6MvzQNf1+GAvsSlf8bmFnADJs4l50uFwUoqOtkQJjSOH6ltl0fyqdbsx5na3DRbAM/G81gocMZMYM6JPKdTGyoMW8o8rhy4TseZvPN3h5Yu+EwwP9Buxw8Ki39UuERDPw77v8NSpkG+BWsfjUT9+vEDnARkvbE6tzG0HNn0WVfz4etnZyEEu2Ojn51VehxrvwEZJ1xVFRCs5J43Y2NPTg4JxzudP8M3IJWOTxAnI5MOzlFOSaXQcueF7vq8sojP0DkNH710z88vNfwPAORayEfHT87v5DkYw/Rl73tZdp4dOT88n7PxIXwkxAMEdQzHuDVuLSNRXzdiQcTQY6kaMIP2pn0J/Sh00HKpGYud0w1eRuf2zkNN1faehH9pG3o08nCHow1ggRBSqGOiFg50bfiFFa/5kjrywudD3BTmTwxMH7Lt+Ny8JeTxysFJKMSKt5A5d1+l0GonbHWvHRd92oa+L4YBbqRc62bhbuvfG7yfr+uPjQy7+QdqCbXisBRk4d0gp0HXB5i/Ei0kjNmO6Sk6ybFNKDeH33THfB0Y784R9fwaf6XL729tZZtYyGYgHEXAW0gDOCR1XGiOQBzHh+ccD8SLpcAKAgwLFIhGTxMFXJZEwrHzByDTdoKv3G7azo78ZfldtzCmW9YQOXKoFApTvfrcszQtVKuitR2fW+/lycZUOY9HAPOe5sDImAmz13183aJ6sQ+iCDPVjECcGDYcdS7zK9Fo8PfbQo6sIeJFFAPXgm5YPOL7o9JSFOCQOdERPHu4fwCPATL/LhTkPaNMwckCVU8Jy7mC2Jfu0dek1UsZH7qzS9w7Cd9K+9np/23SDvX0t+MIj9nPUgVg6k29UOs3oXR7HdFjmvnskcoWhP2pkzjmgLxeQKiI0QPzUZHFr8ftAvOjJxXLCT5lbEgc3D8cD4BvlTpP1Yvm1H1XB4+vbT6UsDUORmD/Uxt31t+vez++V+OTDGgbXj5dHyoP8nEAwMq/abs8+CL1+yDIt5Loda4DKYd6Obe3skYWyShnUdb1y6iXeRVzmQR22cDodjFKu60rX+M7EkoqMnPOEAhubZZ9RhJwrJ3wlxIjEEufigMpU55yodWH+YHNy2xfia6jr4JUxJ+L4ij8b2P2dm9jmJmxrQLYR4aamJ8tsJtZleCpe+2B7TV7ktvaRitxuN9O1aRyPOnAo0HUDZpPVd6OG4cQz4+5d848e+7YfRHhktcs+bjn6PuFb5vf8ie/SarCIpEiJt/vHeeGd351YkZWRU6K9w+Y76DRURMi2w00rsWHCJ28U+5vbW0FgIfNa8aOXVgWxMi0FXMYbEcjhgN0e4C0R+3aN5K49+c6CXIx3R8aBPq0rcfXw77FPHDZHBDqtoK2K4NkFmIoeLueZGLep67IeHox/REbbn7EPMPTWIcOhlcz6znUuocSfDtyFQ8qNfHSS13a2uYrNCb04dqnZ4Eq8vqmUVQ/+G6THXd2w6HiqenzJGo9V/bCp9Fub98/QdbnMknNo6N33jdzA8WDWb78dZb03GyA2AtQ+EfAmwaN4r9hPha+O95DXWRfmK8eRb5lsHJ7fOECdLkU3ysRhrPBdxxTvHTku7NhtYqO7w+5GYmMhzlgn1n/OiYH+6x/PweczNmR7TYucU7pU5CH4qhwCjz50h/fxNOvxx4Y8RmVsacE3/OOUuhd4Sci+122+KdIEX5uEvrfZdO/6PN+QXWm2QWqgCV/wuiLnCvyG3nd0uqrrqwZilNBaYM8VTCt+23e9gndeNQ6devYUFvYiZu9TIZ/rOen8scu0QBZzzUqZta5rm3vsM/q6bsTEGz7s1+DLMfxCPszjf+fHsqVwcFZZ5x7IoTzOgVjnuGPcDWHlm2JeZAYoQd6yswe2sV5ayJMmYs29Ddi/+7z+XPR//LtPvf780Pn2H7GvD9l/ovlx0ePjE7IY0Ee5F3R/7x5K37qP0CuHNzN+PRK3Xl9Zc0tNLqeHo3r2w0BHzX/tA/Fu8o0COr/9WcxnhL+liMCee0oHPQO0ZnQtTez9eH7zQVfFft9eP9RkdTjoX1x3VE1/CXyOM7cmH0NWHU6bhjEU5HraH6T2/9K6zSWpYrM3cr+6ZdoKJQloPT48y/mk5WfI7zJ9ycXvEYZsT9DX+aGViNAwDKwLmaTtG+1HWPh+uuk2vUpxke3++WVU2JeAiQh1pWD758YLhLSP/ovL9Ljsternz5/k8ZNut5tyCnT0BRyS5zTXe242f18t7YZa9PjUk09nRZZ+sJ8iJcYz/z33pIG8/3CkMaSXl8R7JtYF80/G7zrlZLgCbIcMM74TynnUOJx4FvHdfRcRkoEJykBxH+rFRVVQtm0njkqPj9R9fXYIdKy6XG/6ZC3yybxlWFjUyAH6y8sB+WYtHOZO00beS0xSRZY7Mqisi2faC7DDfY4hJoWStPfE9BBTF3a8yYfUzplunh/3XQq8rgpMFOQbEcyFhfcKbwWcSZNjCOV4SNB8lAQTQET4rj+vjVhiPdFkZNBx1MvzC9B/B8dY1pFtqprpP3uL8bK8ZutKJ+va83vfD+h1h4eqvjsi6wfwFXolyt8+bdyv177v1fVFXsv7/2dPHMp3w67czUr9WceHXSkhN+y/bgO0/s2OjSL4CuQiz0u21Zjkf1ni4akgQyET6MQvHcfa3+ZutvhFTxU6GKFzBIs/0Z4dVzbWxjPrihZzsYHD4SjzewCXbfb9/Q29frZ527G764oK8SpncJsoo6NM6G7A1zJtlXzc8o4ItXydeo/l9h7ZFWQZEfjXwvy+yPMiJIoqbFhKObDbTilVrdB0az8Q2NR1fbODiKSCj0YE8FUKxMVN2EpyUEQ+prNjvvnjP836p/91afYbAEbwTRFXBX7DCLs+a2AO7rsi93fzfwYAAP//W5Bb4QAAAAZJREFUAwByUthhazjnfgAAAABJRU5ErkJggg==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" y="318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063240" y="1188720"/>
            <a:ext cx="11439144" cy="2002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000" b="1" dirty="0"/>
              <a:t>Использование оборудования и программы «</a:t>
            </a:r>
            <a:r>
              <a:rPr lang="en-US" sz="4000" b="1" dirty="0"/>
              <a:t>Learning Breakthrough Kit</a:t>
            </a:r>
            <a:r>
              <a:rPr lang="ru-RU" sz="4000" b="1" dirty="0"/>
              <a:t>»</a:t>
            </a:r>
            <a:r>
              <a:rPr lang="en-US" sz="4000" dirty="0">
                <a:solidFill>
                  <a:srgbClr val="0B0A25"/>
                </a:solidFill>
                <a:latin typeface="Onest" pitchFamily="34" charset="0"/>
                <a:ea typeface="Onest" pitchFamily="34" charset="-122"/>
                <a:cs typeface="Onest" pitchFamily="34" charset="-120"/>
              </a:rPr>
              <a:t> </a:t>
            </a:r>
            <a:r>
              <a:rPr lang="ru-RU" sz="4000" b="1" dirty="0"/>
              <a:t>(«</a:t>
            </a:r>
            <a:r>
              <a:rPr lang="ru-RU" sz="4000" b="1" dirty="0" err="1"/>
              <a:t>Лёрнинг</a:t>
            </a:r>
            <a:r>
              <a:rPr lang="ru-RU" sz="4000" b="1" dirty="0"/>
              <a:t> </a:t>
            </a:r>
            <a:r>
              <a:rPr lang="ru-RU" sz="4000" b="1" dirty="0" err="1"/>
              <a:t>Брейктру</a:t>
            </a:r>
            <a:r>
              <a:rPr lang="ru-RU" sz="4000" b="1" dirty="0"/>
              <a:t> Кит»</a:t>
            </a:r>
            <a:r>
              <a:rPr lang="ru-RU" sz="4000" dirty="0"/>
              <a:t>.</a:t>
            </a:r>
            <a:r>
              <a:rPr lang="en-US" sz="4000" b="1" dirty="0"/>
              <a:t>)</a:t>
            </a:r>
            <a:br>
              <a:rPr lang="en-US" sz="4000" b="1" dirty="0"/>
            </a:br>
            <a:r>
              <a:rPr lang="ru-RU" sz="4000" b="1" dirty="0"/>
              <a:t>(</a:t>
            </a:r>
            <a:r>
              <a:rPr lang="ru-RU" sz="4000" b="1" dirty="0" err="1"/>
              <a:t>Баламетрикс</a:t>
            </a:r>
            <a:r>
              <a:rPr lang="ru-RU" sz="4000" b="1" dirty="0"/>
              <a:t>) на дефектологических занятиях</a:t>
            </a:r>
            <a:endParaRPr lang="en-US" sz="4000" dirty="0"/>
          </a:p>
        </p:txBody>
      </p:sp>
      <p:sp>
        <p:nvSpPr>
          <p:cNvPr id="6" name="Text 1"/>
          <p:cNvSpPr/>
          <p:nvPr/>
        </p:nvSpPr>
        <p:spPr>
          <a:xfrm>
            <a:off x="914400" y="7913076"/>
            <a:ext cx="14574416" cy="105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endParaRPr lang="ru-RU" sz="2800" dirty="0">
              <a:latin typeface="Onest" pitchFamily="34" charset="0"/>
              <a:ea typeface="Onest" pitchFamily="34" charset="-122"/>
              <a:cs typeface="Onest" pitchFamily="34" charset="-12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2800" dirty="0">
                <a:latin typeface="Onest" pitchFamily="34" charset="0"/>
                <a:ea typeface="Onest" pitchFamily="34" charset="-122"/>
                <a:cs typeface="Onest" pitchFamily="34" charset="-120"/>
              </a:rPr>
              <a:t>Подготовила: Индира Рустамовна </a:t>
            </a:r>
            <a:r>
              <a:rPr lang="ru-RU" sz="2800" dirty="0" err="1">
                <a:latin typeface="Onest" pitchFamily="34" charset="0"/>
                <a:ea typeface="Onest" pitchFamily="34" charset="-122"/>
                <a:cs typeface="Onest" pitchFamily="34" charset="-120"/>
              </a:rPr>
              <a:t>Валиуллина</a:t>
            </a:r>
            <a:endParaRPr lang="ru-RU" sz="2800" dirty="0">
              <a:latin typeface="Onest" pitchFamily="34" charset="0"/>
              <a:ea typeface="Onest" pitchFamily="34" charset="-122"/>
              <a:cs typeface="Onest" pitchFamily="34" charset="-12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2800" dirty="0">
                <a:latin typeface="Onest" pitchFamily="34" charset="0"/>
                <a:ea typeface="Onest" pitchFamily="34" charset="-122"/>
                <a:cs typeface="Onest" pitchFamily="34" charset="-120"/>
              </a:rPr>
              <a:t> учитель – дефектолог МОБУ ШИСОО г. Тарко - Сале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9407" y="2999631"/>
            <a:ext cx="8744401" cy="491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intro-image-right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9i5qrutJli0bHmbPe/2VP1a76B5zowrJlDPh+zcaiW1IoFJIa2HN9joGzGzggAAEIQAACEIAABCAAAQhAAAIQ+HYC7A8CEIDAwwj0fT/0/bJOTdz3y2P7nr6+P5PBv2Ho/6D+/c8wvLP+5//1w5r+nVj/2tjb+obhf/5fo//b1E+s+X8O+ttx19TX+fxPu8aZ+v/9v/2wplvHr8Wmb529+fx//+ff8Mn6P//7f4Y1nd7bkPsfMkZ/oP/v/wzFfmv5f/73YdxL2//7//dvWFONZ59a95pr3XbrVNs+U9Uxjjen2t+Oq7Zzy2ncpXF1jtpfx9X2p5ZdcPxhAmwdAhCAAAQgAAEIQAACEIAABCAAge8nwA4hAAEIQAACEIAABCAAgb9EgATwX7ra7BUCLQHqEIAABCAAAQhAAAIQgAAEIAABCHw/AXYIAQhA4CEElFGtLB5yOrb1kOAEhcCFBC5Npdm/i2EYiiSFtFe131peuIkjd2m/Jum4fjRgYpCOx0jn2WqoJQa1X9rHm/pWn6Vy6i/tY0laGvY1dt+FX7MZNgIBCEAAAucRwAsCEIAABCAAAQhAAAIQgAAEIACB7yfADiFwNoGn5kKGXFZVVjkhAAEIQODuBEgA3x0pASEAAQhAAAJvTYDFQQACEIAABCAAAQhAAAIQgMA3EBgyY9eq3ZOcXGsN1P8ggRNb9j3Syu617fpUeb9Fq2n/Oe0avy3ruDa269VOCYFXEHDqrJXXUNuuT1X7ajntpz1HQFJIy5obg+18Ar4bz/fGEwIQgAAEIAABCEDggwmwdAhAAAIQgAAEIAABCEDgzxBwEtj6Mxtmo7cRcFL2tgjnjfY8U503Eq9LCOALAQj8dQIkgP/6HcD+IQABCEAAAhCAAAT+BgF2CQEIQAACEIAABCAAAQh8MAHduPZbx0+mrzncifl00+uYambU1fFnYmGCwEkCJ1Jl/rWFkzGOHSSVJ1xP/S1aafSTLiuPZ9xaziyk9flOhZnu69Ft6XC9p9YnHfpP13dq/Kf3n7irP317rB8CEIAABCAAAQhAAAIQgAAEIAABCEAAAhCAAAQgAIH3IaBcSlVWOSEAAQhA4G4EaiASwJUEJQQgAAEIQAACEIAABCAAAQhA4PsIsCMIQAACDycgqTzhJM2X0ydupu2HL/BbJ/DPO1tz+/PTalVz/R9kG4aINb37VqT594U02k+vX+liZREuLddPyX6t7F/brp+rhTE7c16gWFM7z25QY5yzZfeCOXsOzi45rqnPm2dNB8FoXExg6IdY08UBLx7gFNealgJOx9iv2lzv88XKwufBZ231a0s7Xa5T/z2c9k/b0xklhbTXtH/ansabtqu/pFoN+9SGpDLfqbY0+kmHZR23VEqX+U/jeK2tpv21LY3z1HYdU9ufWvoO/dS1s+6rCTAQAhCAAAQgAAEIQAACEIAABCAAge8nwA4hAAEIQAACEIAABCAAgb9IgATwX7zq7PlvE2D3EIAABCAAAQhAAAIQgAAEIAABCHw/AXb4/QS+5Anf779Qd9qhH7K9JdSt42+Z+2is0lKVVU4IXEzAqS3r4oEMgMCfIcA75M9cajYKAQhAIAIGEIAABCAAAQhAAAIQgAAEIAABCHw/AXb4hQScL71lW7eOv2VuxkLgSwl8y08Ff+nl+fPbIgH8528BAEAAAhCAwB8hwDYhAAEIQAACEIAABCAAAQhA4JMJ1Cd+a/nJe2HtFxDwo7uWh7i0XF/UtsN+rWyubdcRBD6JgFNZrW5de58BWmUzatv181QTwLU8b9TeS1JIe9U4tdx7ztek/VhJUcfVcn4U1r9CwO+Yv7JX9gkBCEAAAhCAAAT+KAG2DQEIQAACEIAABCAAAQhAAAKfTcDJ21t2cOv4W+Zm7PMIMNN1BJz8vW4koyDwrgRIAL/rlWFdEIAABCAAAQhAAAIQuAcBYkAAAhCAAAQgAAEIQAACEIAABCBwdwLS+ATu3QNfG5Bx1xHwL2tcN/I5o65cHwng51weZoEABCAAAQhAAAIQgAAEIPB0AkwIAQhAAAIQgAAEIAABCEAAAhCAwPcTmO6QBPCUCG0IQAACEIAABCAAAQhAAAIQgMDnE2AHEIAABJ5GoP6twaVSGp+QkubLpy30Uyfykz/Wp66fdT+YgDL+mrL7oefa3O67bfJ+GOIW3TY7o4d+iDU9npBTWNbSTP7p5mUt/Xdpb/ffzV1WnVXSwd/qPWWv/bWUxvG1vZ8/+eY9XtvS6CeNZfVfKuu4Wi75/VV75XJU9nnNWw2R9/nW1lyPo3EX9p3ivhi/XZvrC+s7FX/tnXNqLP0fR4AFQwACEIAABCAAAQhAAAIQgAAEIPD9BNghBCAAAQhAAAIQgAAEIPCXCZAA/stXn73/LQLsFgIQgAAEIAABCEAAAhCAAAQgAIHvJ8AOIQCBP0JAuU8ri4ecjm09JDhBIfBiAk6NWbctY/EJzu2ToqeiSzp4svhUvGn/qfh/pv/Vv5Jx6/y3jl+40Lff4QuBMUMAAhCAwPsQYCUQgAAEIAABCEAAAhCAAAQgAAEIfD8BdggBCEAAAhCAwLMJ6MYJbx0/Pz0J4HkuWCEAAQhAAALfQoB9QAACEIAABCAAAQhAAAIQgAAEIPDxBJwgaHW0oRsNbWzXbwzHcAi8FQGnwlrdZ3GSDp7glQ7b95mFKEcE/MRsKzvUtuunpD6iVQz7dpxxDHkvtfKQ2nb9lOpa2zFtvV2b65eubzt/rnJbo4AABCAAAQhAAAIQ+DICbAcCEIAABCAAAQhAAAIQgAAEIACB7yfADiEAgasJKBPAVw9+wsAr10cC+AnXhikgAAEIQAACEIAABCDwdAJMCAEIQAACEIAABCAAAQh8LwHnK6xH7dCxrUfFJy4EXkmgPoF54xqmf5N32j4VfuovHT5BLK23d/GpQGCGAAngGSiYIAABCEAAAhCAAAQgAAEIfDIB1g4BCEAAAhCAAAQgAAEIQAACEIDA9xNY2iEJ4CUy2CEAAQhAAAIQgAAEIAABCEAAAp9HgBVDAAIQeDoBaf0JpekTTtP20xfMhG9FYBgi1vRWi71iMdP7fd9e2/eQTEZFKKIoDo+dOQH670Mu6nDYcWsX6LBrwXzodHurz4u/pttn+NsRhj7voxv07vSGQfleWVaEU2DWZCf+SV1rYl5q1vdt7ZcUkmpzsazjaimpjJPGcjqw+tVy2v9t7brPpXJxv752rexY266fKWm8DtJ8uRjGf5fXmnOof8vX5Vy/bXWtjmEV2/bvEru+lTS/Lmm0L3Gr9pk7fxuZ4osIsBUIQAACEIAABCAAAQhAAAIQgAAEvp8AO4QABCAAAQhAAAIQgAAEPouA/yHP/VdMAvj+TIkIgfciwGogAAEIQAACEIAABCAAAQhAAAIQ+H4C7PD7CAyKsL5vZ+xojsBjvv+fm2lry/srrG2TAgJPJeDUlPXUSS+eTFJIe9UnK2t5KmD1WypPjaf/TAJ+ovZM1+Lmp3Ot0niDl0vXf2rJ3lvq/d9hpzZCPwQgAAEILBKgAwIQgAAEIAABCEAAAhCAAAQgAIHvJ8AOv4CAvmAPbAECEIAABN6GAAngt7kULAQCEIAABCBwVwIEgwAEIAABCEAAAhCAAAQgAIFPIuCnfVt90tpZ6xUE/MhvK4eobdfP1pmOzjC3OnMYbhC4CwGnolrdJejDgyw9uVvtpxYg6eAJYumwfWo8/XciMOS91+pOYd8mTLs317cLy11vaxQQgAAEIAABCEAAAl9CgG1AAAIQgAAEIAABCEAAAhCAwGcRcPL3s1bMat+BAGuAAAQgME+ABPA8F6wQgAAEIAABCEAAAhD4TAKsGgIQgAAEIAABCEAAAhCAwCkCzjdbp/zoh8BVBJx6sk4Nto91yu81/fVJ31pKlz3BW8ctlTfvigC3Eai/unFblLcd/b7vrLdFxsIgAAEIQAACEIAABCAAAQi8JwFWBQEIQAACEIAABCAAAQhAAAIQgMD3Ezi1QxLApwjRDwEIQAACEIAABCAAAQhAAAIQeH8CrBACEIDAywgsPdlU7S9b2KdM/OVPIH3KZbh2nfU+Xyqvjbsf58d017T3nK8pzVYW7WmT1dqofxyBoR9iTc/bkFNNrerM1Vbbh+Uw/ItRuY/hctVokg7+1m6131pKt8WVbht/6/pvHb/0uVbtp+JXv6VSOuQjHbZvjR/+e7jWQqAh+ihauPcWhp1tHnrFmk4FWuJW7af253ffqTno/1gCLBwCEIAABCAAAQhAAAIQgAAEIACB7yfADiEAAQhAAAIQgAAEIAABCOwJkADes6AGge8iwG4gAAEIQAACEIAABCAAAQhAAAIQ+H4C7BACEPhSAsp9WVnMnu6zZjsxQuDDCJCqeusL5l+quGWBzx7vp36tW9bcjr11/W2sa+pXzs+76hrYjIEABCDw5gRYHgQgAAEIQAACEIAABCAAAQhAAALfT4AdQgACEPg8An0uuSqrnB9A4NZ/bHLr+DsiUt57VWeHffX6r5ufBPDZFxhHCEAAAhCAwEcQYJEQgAAEIAABCEAAAhCAAAQgAAEIfBwBf8HfarqBts/1mDrQhsALCWRSLVrNLaX2u8+pqVatzfXzJCkkxTAMB5JG+3lR8Doi4CdOi/Ia1SdpXVpHzjOGMlYR9rfs4tJy/ZR24x0jZf9qc30qx2017Xf7kqRvG8t1j3dpuf5oeZ5Wnq+2XT9TefXO9MQNAhCAAAQgAAEIQODNCbA8CEAAAhCAAAQgAAEIQAACEIAABL6fwLvvsE32TtaqIQ0r/dnLCYHHEaj3nsvHzfIOkUkAv8NVYA0QgAAEIAABCEAAAhC4lQDjIQABCEAAAhCAAAQgAIEvJOCn36ylrbnPWurHDoE3I+AnOadLmrNNfWjvCVC7kYBTo9aNYd58+Pfv8M0vAMuDAAQgAAEIQAACEIAABCBwKwHGQwACEIAABCAAAQhAAAIQgAAEIPD9BM7dIQngc0nhBwEIQAACEIAABCAAAQhAAAIQeD8CrAgCEIDAywlIKn+DUZovX75AFvBSAsMQsaaXLu4Ok0vz97002k9PoXSxsrjqTMBhXTX45kF9XtxbdPMCvjzA0A+xptdv3ymmNbUrrH62jXVJ438/silt69qkbZQ91zT927/T9tpY+lYI+Ge6rTmX+rdos5zy3rWjz0+lPtQNoxRj6baU13fUzj8/Rw7q2/FpjiP1imGryDUUxeSof++3LXcuebPVeh0/LWv/XNn6zvXb1s47V7eP1cZq6+5b0rl+Ob7ZabY4v4QA24AABCAAAQhAAAIQgAAEIAABCEDg+wmwQwhAAAIQgAAEIAABaUwoSmMJEQhAIIIEMHcBBL6NAPuBAAQgAAEIQAACEIAABCAAAQhA4PsJsMPPJzAowvr8nbCDqwjk9Q/rqsEMgsCLCTi1ZF2zjP24g6c+hyGm7WuiM+YMAv5vj3WG611cxnVDJgAAEABJREFUNFwWpj7letmo870fHf/8lTzUc/9Oe+g0BIcABCAAgWcQYA4IQAACEIAABCAAAQhAAAIQgAAEvp8AO4QABCDwuQT6XHpVVu9wSgpprzuEJAQEriPgn3y+buR5oxy/6sQIEsAnANENAQhAAAIQ+BACLBMCEIAABCAAAQhAAAIQgAAE3pmAn7Zq9c5rZW0PIKCM2Sqbq6efmJtVjrI9i5eeXoNVE3ltaftLF8fkdyfgVFKrayao98h+rKSDxK102N57ztek0X/65LCk3QD37Rp/tdL+t8f1d+NQn8it5an11QToUlnjLJW3xp8bX9cy1zddx5zPKdta/IWxfscudGGGAAQgAAEIQAACEPgMAqwSAhCAAAQgAAEIQAACEIAABCDwLgRIAD/uSnxBZCeydts4Tgrvus6oOLlrTV2rrZbTftoQeBwB39OPix7RxPd7yVqYjgTwAhjMEIAABCAAAQhAAAIQ+AgCLBICEIAABCAAAQhAAAIQ+DwCzpFan7dyVvyVBF6TKnKCdk2nUNexU78l+9Tv49r3XrCfBrbuHXca7xlzTOekHa95VwMeAhCAAAQgAAEIQAACEIAABG4mQAAIQAACEIAABCAAAQi8H4H9z+++39pY0TcRkFR+Qnq6J2nePvWjDYFPInDpWkkAX0oMfwhAAAIQgAAEIAABCEAAAhCAwOsJsAIIQAACb0OgPmm1VL7NQl+1ED/5ZL1qfuZ9KIGl+77aIxRRFIfHzuzHgOd06H7cqmNqoKXyeOR9LHU+pximct99Zvn2KEM/xJoet//pNfNM1eZ61Zyt9kUMw7+zFO3P1g5djsl9D76Hx/iSQtprP8N5NWk/VtJukKQSd2f4skr9nFkse8VgJWrjPlJel8HKjrkY4Z8XXtMSz7zGkSpz1/ldWs1c9ilairM0d/XPOcr4aVn7ry2n8abtGrddX7W1z93Wcbu+Cys3xve768IZcX9fAqwMAhCAAAQgAAEIQAACEIAABCAAge8nwA4hAAEIQAACEIAABKT5BK80b4cYBP4SARLAf+lqs9fvJsDuIAABCEAAAhCAAAQgAAEIQAACEPh+AuwQAhCAQCGgfLWy4ITAmxKYe6p0tCmGO/wywhhryFjzelMsp5dlNtZpTzzekcCtT/7eaU8kgO8EkjAQgAAEXkmAuSEAAQhAAAIQgAAEIAABCEAAAhD4fgLsEAIQgAAEIACBGwjM/qzyBfFuHX9qqjvGJwF8Cjb9EIAABCAAgfcmwOogAAEIQAACEIAABCAAAQhAAAIQ+HoCyh36id+qbHJC4GoCfY5slc2obdfvI0khjU/7+onfKmm032eWL4jip31bffqW2iSm6zFEuLTiRYfntq6d3mOtufH1id9azvmcsjm2dcrvgn4SwBfAwhUCEIAABCAAAQi8FwFWAwEIQAACEIAABCAAAQhAAAIQgMD3E3j0Dp38ffQcxP+zBJQJ4LfZfHOvO+FqXbQ2j6+6aOCZzjW2yzOHLLiRAF4AgxkCEIAABCAAAQhAAAJvTYDFQQACEIAABCAAAQhAAAJ/l4DzKdbfJcDOP4CAND7pK82Xt25Bmo8rjfZb4798fH0q+OULYQF7Ak6rVu2t96vV2C5vi3p7hNvmZzQEIAABCEAAAhCAAAQgAAEIXEgAdwhAAAIQgAAEIAABCEAAAhCAAAS+n8C1OyQBfC05xkEAAhCAAAQgAAEIQAACEIAABJ5PgBkhAAEIPJ3AMAyxpqcviAkhcEcCa/f2OX2nl+LHdNekDHGO0q0965DW9oB6n+//NT1gyo8KOfT5+XiDXr9Zp4iWdeo9ELE89rBvfafTeda9973TcdP23vM9a0OvKMqPiHyrxVThn0623nP5EfVv3l5bntrXqbinxvvnnat2vr5nt40af9tcLeZ852xNkOn9OG03rnuWrbHGXypb35l6s9OZXkwfQoBlQgACEIAABCAAAQhAAAIQgAAEIPD9BNghBCAAAQhAAAIQgAAEIACB0wRIAJ9mhAcE3psAq4MABCAAAQhAAAIQgAAEIAABCEDg+wmwQwhA4MMIKNdrZTF7us+a7cQIgQsJXJrqsb914TS434fAkO996z7RjqPUJ0aPe+5jeXT8+6xyOcot669jXS7PcH2P41ZdH6WM5B1eMPACAQhA4DMJsGoIQAACEIAABCAAAQhAAAIQgAAEvp8AO4QABCAAAQhA4AwC9SefXZ7h/s0uJIC/+eqyNwhAAAIQ+GYC7A0CEIAABCAAAQhAAAIQgAAEIACBtyGgXEmrbB6cbZ/rB51rDfogMEPAqZ1Wdqlt16eqfbWc9tN+KAE/7dvq3pPVJ0Zr+Wnx77FeJ3ytuViVSy3nfL7Q5nf7F26LLUEAAhCAAAQgAIFvJsDeIAABCEAAAhCAAAQgAAEIQAACEPh+AuwQAhC4jECf7lVZ/cMnCeA/fPHZOgQgAAEIQAACEIDABxJgyRCAAAQgAAEIQAACn0GgPu31GatllQ8j4Kd9rckEQ7atLDghAAEIzBLAeAUBpz2rrhj+RUNM4Yu2w1YgAAEIQAACEIAABCAAAQh8LwF2BgEIQAACEIAABCAAAQhA4NMJDMMQ1qfvg/VD4JEEbo1NAvhWgoyHAAQgAAEIQAACEIAABCAAAQg8ngAzQAACEIDAuxOoT/zW8t3Xy/oKAUkhLas4rb4oe60sLjk9xAo/BrymS4Je7ttnIm5Nl0f8rhFDn4nKFb1ut/UnbmvplbR1tyOTrNoq95HX2knXOY3e9h/9aruWkg7eJ9V+qqxzVb9pu9pfVdb1XFueWvfQJ38r3+KJP6+FGe+lbog1nVpXnPqbtv6buGs6uYFMIXqOU34v6j/gY875Fijv2YRdytLOa+D2jE4t+yD+zPhT/bfGPzX+VH9evVMu9L8vAVYGAQhAAAIQgAAEIAABCEAAAhCAwPcTYIcQgAAEIAABCEDgewjUxNn37IidvAcBjcsYxiJi247vP/yemu6SBPCUCG0IfAoB1gkBCEAAAhCAAAQgAAEIQAACEIDA9xNghxCAAAQg8AcJOHVjnbv1/lzHi/wkhXT8BKU02qX18qLJ3tnZv+zwzuu799r81K9177hPief3jXIml1l8+enEr3/FwWVV3fLfIFB3SwkBCEDgSwiwDQhAAAIQgAAEIAABCEAAAhCAAAS+nwA7hMBjCPjxuKrHzEBUCHwXAScUv2tH372bP3a9Bn+eH19REsDHTLBAAAIQgAAE3pkAa4MABCAAAQhAAAIQgAAEIACBdySg/AK21TuukTU9kUDeD6t/3/fkUh7g0K7pAeEJeQMBp2pa3RCKobcT8NOvrRyxtl3/NtW91fLW/amPWFO8x1GfmF0qX73KpXVVu9cnqTylL8nNA/kT5cBAAwIQgAAEIAABCEDgXQmwLghAAAIQgAAEIAABCEDgYwjUZPDHLJiF/g0C0yRwJmpKovpv7P5zdvkZK20TUV7xtG0bggAEXkOABPBruDMrBCAAAQhAAAIQgAAELiOANwQgAAEIQAACEIDAexP4a38j8r2vxgNWd/x01QMmeUJI76OqTuekcK1TvhcBp3Cs16yqJnQl7Z4ylI7/JnD1m5avWfUXzMoWIHAmgfY9Nx3yuk+O6UpoQwACEIAABCAAAQhAAAIQgMAsAYwQgAAEIAABCEAAAhC4HwFNQk3bk26aEIAABCDwNAKXTiSp/AON6TgSwFMitCEAAQhAAAIQgAAEIAABCEAAAu9DgJVAAAIQgMC7EvATv628ztp2/Us0DBG36NEY2qef5uqn5p8bM9rGfUcooijyaOvZXD2r71K5OvhBnXUtDl/rThG4bht6PgHzt5Zm9k90W/P947065Ht0XnWUpJD2qvZa1jjS6FPt0mG7+i31S4f+1a+W0tgvjWW1v6qUxnVIk7IbQpYiuU0UXWirymOpjBPH0rhqPzH8dHf9m76nytORLvM4c766z2vLyxZ1ubekkJZ1ecTLRkiHc8+NlrQzSyrrrYauVig/iQBrhQAEIAABCEAAAhCAAAQgAAEIQOD7CbBDCEAAAhCAAAQgAAEIQAACywSkw8Rv9SQBXElQQuBTCLBOCEAAAhCAAAQgAAEIQAACEIAABL6fADuEAATei8Dw7OUoJ7SyuPv5qLh3XygBzyYwn+qRVJ4InD5hKY126bCc+p09PY4Q+EIC0/fDtP3qLU/XM23Pfyq8etXMDwEIQAACswQwQgACEIAABCAAAQhAAAIQgAAEIPD9BNjhGxLQPdfkbHLVPeMSCwIQgAAEIDASIAE8cuAVAhCAAAQg8O4EWB8EIAABCEAAAhCAAAQgAAEIvBMBZQKvlddW266jDyeQ1zdaeTu17fo1quPbssZxhrkoDS6z4ITAIgGndlrZsbZdv4+mTxRKKk8US2N5n1mIAgEIzBG49f3nT4S5uNggAAEIQAACEIAABN6GAAuBAAQgAAEIQAACEIAABN6egJO/b79IFng9ASdtrx+9H+k4U+17qf11AuwfAhCAwH0IkAC+D0eiQAACEIAABCAAAQhA4DEEiAoBCEAAAhCAAAQg8JkEBkVYn7l6Vn1EIK/nke0ag+NMNROn5ohnujBB4IjAwmdNfYJQ0sGTu9U+LaVDv6N5MDyWwFL0heu75I79PgSkw/eDdNi+zyzXR5EO1yMdtkkAX8+WkRCAAAQgAAEIQAACEIAABB5KgOAQgAAEIAABCEAAAt9IQLmpqqxyQgACEFgl4M+LVQc6v4DAvbdAAvjeRIkHAQhAAAIQgAAEIAABCEAAAhC4nQARIAABCEDg0wj4Ca1Wn7b+D12vpIMnG6XD9vQJx2l7edvKrlbZjNp2vao+qrtUVj+Xc+PnbOm7YM6eg7MfhrhFB8G+sDH0Q9yiRyOZ3o/TdoRTOHM6XJnSRVJI1iY705BjJbeV7cNT0tb3sDz0Om4dr+/Y550s0/Ve3o7It9iiHrbXIa9fK09U266/iU7xnC5z6j/tf1VbUpm6rq808qW2l8p0eeq5tI4le95FT10fk91EgMEQgAAEIAABCEAAAhCAAAQgAAEIfD8BdggBCEAAAhCAAAQgAAEIQOB6AiSAr2fHSAg8lwCzQQACEIAABCAAAQhAAAIQgAAEIPD9BNghBCDwIgLjE2CLk/sB38XOSzs8V9WlY/H/DgJOzVjfsZuP28UbPk37cQy/YMHtk7PejqSDJ+Nt+2TxCfPJV4+1QwACf4YAG4UABCAAAQhAAAIQgAAEIAABCEDg+wmwwzcmoHuuzdnkqnvGJRYETKDPl6qsnnk6GVZdXbdqmxICEPg8AiSAP++asWIIQAACEPhbBNgtBCAAAQhAAAIQgAAEIAABCLwjgfbv/brerlFO7rUG6u9HwBndVl5hbbvua9iqtbl+jabxDmLQ+GoCTsW0esRmj5O+TuKuyas41W+fj1d94reW774h5bVsFfnZUdvvvvZmfdN7S9JXPWHbbPUtq/7EecuFsSgIQAACEInLwzcAABAASURBVIAABCAAAQhAAAIQgAAEIAABCEAAAh9LwElg62M3wMIPCWQC5tBwZctxqhyirbuN/iaBO+764HMnE4lhrcd3om7dg96XEji4pi9dCZN/EAESwB90sVgqBCAAAQhAAAIQgMAfIsBWIQABCEAAAhCAAAQgAIHnEXAe9q6zKaNZWRyctlUddNCAwH0ITH+R4ERUSbunMqurNNpq+2vLd3ki+GsBv/fGpPE+l1QW6n8I0aoYP/iFBPAHXzyWDgEIQAACEIAABCAAAQh8JwF2BQEIQAACEIAABCDwzQTGZMM375C9QQACEPg0ApLKP4Z49rofNR8J4EeRJS4EIAABCEAAAhCAAAQgAAEIQOByAoyAAAQgAIFPIeCf5LTm1usn8Krm+rHdjUD7tNZcfXkiP/JrbT20LUvhRlUxnPFS/Ws5N6Ttq/Vazvlj+3wCTsFYSzvxzzOvaWncaJfUJKw8jxVp2xRFuG3F7FHfM7Odb2Cs61sqTy7x1BO+r/67unV915YnAaw7LHE9174e/bh3GvfY47kWSfk+UXhdz535ObMtv/OfMz+znEUAJwhAAAIQgAAEIAABCEAAAhCAAAS+nwA7hAAEIAABCEAAAhCAAAReQUAaE8KvmPsRc5IAfgRVYkLgngSIBQEIQAACEIAABCAAAQhAAAIQgMD3E2CHn0eAJ3w/75o9c8V+uNianVOzVozfRMCpF+uxe/KTi8can2i0/bGzEx0Cf5uApPIEsaQCwu+5VsX4wpfHfwK9cHNMDQEIQODTCbB+CEAAAhCAAAQgAAEIQAACEIAABL6fADv8QgLOB1izW3NmuGrWASMEIAABCEDgJgIkgG/Cx2AIQAACEIDAwwgQGAIQgAAEIAABCEAAAhCAAATeiUB94reW77Q21vICAs7uNnI+d7eKg8bOGmF71c5M5SsIONXS6j6bap8mnKvfZxaiQOBvEph7T7W2U1SmvpJ2TwRLOjX84f3+RHr4JEwAAQhAAAIQgAAEIHAJAXwhAAEIQAACEIAABCAAAQhA4LMJLCV6q92ld+jSch39PQLsGAIQgMBjCJAAfgxXokIAAhCAAAQgAAEIQOA6AoyCAAQgAAEIQAACEIAABB5A4PVPYz1gU4T84wQkHTxxKB22/wwe/zLDJ26WNX80gekTwN6MtH8Puv1KkQB+JX3mhgAEIAABCEAAAhCAAAQg0BCgCgEIQAACEIAABCDwVwjor2yUfT6BQE1E1amm7WqnhAAE3ofAo1dCAvjRhIkPAQhAAAIQgAAEIAABCEAAAhA4TQAPCEAAAi8jUBMFS+XLFvYuE/vJMutd1nPndQxDxJruPN3F4Zbuy2qXdOIJSOWcVhbh0nK9KgHEmqrftKxjtvaDsG2j+rm0r/v8tbzLVu5DlxIY+iHWdGm8Y39fq3N0PNKWYfgXa7LPmiSFpCOXev/XsjpM29X+deWQ1yQ19IqifHuV0u38QHsah1xDrOnF4CuHpfLFy/v46SWV96ek3V6WWJ9j3wXZVk6N2botFvkuWeyj4+UEWAAEIAABCEAAAhCAAAQgAAEIQAAC30+AHUIAAhCAAAQgAIHrCdREUY0wbVc7JQQg8HcIkAD+O9eanX4aAdYLAQhAAAIQgAAEIAABCEAAAhCAwPcTYIcQgMBzCAzPmYZZvoWAUyfWs/YzP1dN5LqsK5F09NShNNqmPrX98eUX/wrDx18bNrBIQBrfl9J8uR+offWOtflPlTtOQCgIQAACELicACMgAAEIQAACEIAABCAAAQhAAAIQ+H4C7PCJBB7z/foTN8BUEPjLBHgD/+Wrz96vI0AC+DpujIIABCAAAQg8igBxIQABCEAAAhCAAAQgAAEIQAACELgbAT/6azmgS8v1R8sJqzXFoxdA/IsIOFXS6qLBVzi3c7nuEC4t1/+4/MRvUfIYUsbh0nJdfUSryPd1bQcHBN6dwH3+2+BfBljT9p3z7jBYHwQgAAEIQAACEPgLBNgjBCAAAQhAAAIQgAAEIAABCDyGQCaIHhOYqBC4ggBD7kpAvL/vypNgTyJQE8GeznWX9xMJ4PuxJBIEIAABCEAAAhCAAASuJ8BICEAAAhCAAAQgAAEIQAACEPibBPy068zOJR39vd/2ib+ZIZ9h8n6tz1jt/VdJxD9BYP9ejdjXh229QfCgf79AArhhTBUCEIAABCAAAQhAAAIQgMArCDAnBCAAAQhAAAIQgAAEIAABCEDgHAI1mXiOLz73J3Ar/3FFD8r6jsHLKwnggoEXCEAAAhCAAAQgAAEIQAACEIDASwgwKQQgAIGXE5D2T5hJx/WXL5AFQGCFQP0ifqlcGfoRXf0wxJo+YhM3LHLoh1jTDaG3Q50isbbNo6JPyy3K4bNnjbntPPgJY6+n6vDJwa330VPBrd31+n5w/ZWq6xh65XVslLmvvLWXl2YeRcnJf9vXni4t1+8l/03hNZ2YZ7e/3Mwj63UZdY5pu9qnZfX71HK6n6X2dH/Vb2qftqd+0/bU3237uLRcn5fft/ZQvij6/Bzr81aOcDtfs8j/uxXplcoz2/kaeRsdyLZb5E+RW8Yz9iEECAoBCEAAAhCAAAQgAAEIQAACEIDA9xNghxCAAAQgAAEIQAACpwlkxvi005/xqEnHP7PhN9uo+fdDyeiurMxZ3aoVt6Oua8YcBSkGEsAFAy8QeCMCLAUCEIAABCAAAQhAAAIQgAAEIACB7yfADiEAgTcj4C/dL1mS/a1LxuALgUrAqRmrtpdLSSGNWvb60J5BEdap5ftp4FM+9EPgbgTyvgzrOKCkkBSdznv/Rjku8S0D7vLymlnvsnSCQAACEPg+AuwIAhCAAAQgAAEIQAACEIAABCAAge8nwA4hAAEIQCAJOLFrZZVzmYCfOLWqhzQmIWub8h0J+Kn1UV1mYrtOu0X6Wlo7w4MqOe2DIhMWAhCAAAQgAIFLCOALAQhAAAIQgAAEIAABCEAAAhCAwNMI+Mv4Vp64tl2fqvbVctp/dhvHP0nAqZhW50Nwoqjq/FFv5qk+olVwXELg46//JZt9iW/9XG/L5YVIKk8BL3uMid+IuTKtwxC+psvj79PjT5z7RCIKBCAAAQhAAAIQgMCVBBgGAQhAAAIQgAAEIAABCEAAAhCAwPcTYIeFQE0GlwYvlxKQTiUgL4343f4lDZtJ1/VdKrursnrHMy/XQcI407+ZGvaq7jjJTCgSwDNQMEEAAhCAAAQgAAEIQOBpBJgIAhCAAAQgAAEIQAACEHg9gUu/i7e/9fqVs4JPJOC/e2udsXZJJXkk6QxvXN6aAIt7OgE/aTsMfXnidsgksHXeIvx+qzpvxLt5kQB+tyvCeiAAAQhAAAIQgAAEIACBP0OAjUIAAhCAAAQgAAEIQAACELg3AUklaXzvuMR7DQGJ63kL+aR3xvvB/6JnqltmPR47b5nOWdvz3pdYSQBfQgtfCEAAAhCAAAQgAAEIQAACEIDAfQgQBQIQgMDbEPDTMGt6m4WyEAjclcDkS3a1wd2Yqu3Peu3O6i1nPwyxpltiM/YcAn06rckplGUNg2JNEXVsTtOeyvsvJakkpqT5sn42t0PbunQ4zn2SXKAnEJC0ev1uXYI0xq9xpPm2dGiv/n+lrO+TWu73bS71PTjWJbeVLlYW5cz3YwyRGA80xvPf7J2XpPTfq4SaeRnjDLueLtdgZdS02b4kZf+asnvl9E5Xuul6LgFmgwAEIAABCEAAAhCAAAQgAAEIQOD7CbBDCEAAAhCAAAQg8DgCkkpi6nEzEPmZBCSu5y28E9+N7wfl9FOl6SnndN7aPj05CeDTjPCAwHMIMAsEIAABCEAAAhCAAAQgAAEIQAAC30+AHX4OgSG/ZLU+Z8Ws9CICeX3DumgQzl9DwKkRa2lD7rOW+u9jr08GLpX3meULolz6WTzktbM+fOtL98WSXVJIo+rW7Vvrn1vqwqXb30/nRwzDkrJjMeo4PsJlLB5m20pSSHstDgxll5XF7Om+qlmHs4z5LjjLDycIQAACEHggAUJDAAIQgAAEIAABCEAAAhCAAAQg8P0E2OGnEHBioOpT1sw6IfDNBJwM++b9sbf7E/j0e+b29ZMAvv9dRUQIQAACEIDAJQTwhQAEIAABCEAAAhCAAAQgAIF3IOAnzFq9w5pYwx0J+Mv0VnOha9LX5Vz/TTYGv5SAUyGtpotp+1yf9r9nu336cK7+nqs+Y1W7z+K8FvVJXpfW3HDbW835fKFNUkh7tfdA3a6kWv2g0mte0tw25nzn/JZs0/FLftfap/HdbmO5PVXbf1093z3XDWQUBCAAAQhAAAIQgMCtBBgPAQhAAAIQgAAEIAABCEAAAu9FwMnfKq+srbuNIHANAcZAAALl09S/yXw2ipoU9QDXXS7J/VVLPmt2j13rv7XP8avmYtU+l3P9l9tIAF/OjBEQgAAEIAABCEAAAhC4nQARIAABCEAAAhCAAAQgAIHXESiZiNdNz8zvQsApEus165F08ASndNh+zaqY9e4ErgwoHd4P0mG7feLXdemwX9q3vQT7WK4/W553GPoYMgF8niL6vt+q1ofoM0bV4h62n++5/Xx/xYIUi8d2/GL/tkNSxt5ruq+t20KhtLfKZj3PnL+6L5Wv+2RbWhF2CEAAAhCAAAQgAAEIQAACX06A7UEAAhCAAAQgAAEIQAACEIAABB5JoCYkHznHRbEzsTlEvpw1aIiu60ZlnnSsKzqlbat4yuH1zmmc3IzH2vLrck9uLKxljyi8ludfG0kCeI0OfRCAAAQgAAEIQAACEIAABCAAgfsSIBoEIAABCLwbgfq3Jt9tXXdaz5DfG6/pTtNcHcZfnq9JUkjLOj2x0sXKoj1tslpb2JDADmyPbXS5tzU9dvbXRx/6TAet6H4r7DPUsdbuvXP6JIW0rJx09Tw1x+rgJ3SeWt/QK9YU7d/lnakvxo8+016+XjObnIkz43UX0+L68kPVfXeZZCWI52jVutrutsslud9yv0tpvFddb+X+VrWvtV1Xz/RlfqQmrgzpuZ283ZR6hGJ6SArJiiwjjxycryG/WK7spUwER3Th+H5a2B5FyteU7WuKSKedYn9szdIQuZxZ5c5y3qGMqWxK4+BlGyhcHnSsN+xu5fvA8yxrPQwJ4HU+T+plGghAAAIQgAAEIAABCEAAAhCAAAS+nwA7hAAEIAABCEAAAhD4CwScFHz1Pr0G67XrcCZzTqdXJSnynMi2UacjnPJQOlhZ5FmTxVmdPZ3unfL0z1HPOu+M+/g701kVz3aW46ITCeBFNHRA4EkEmAYCEIAABCAAAQhAAAIQgAAEIACB7yfADiEAAQhA4IkEnPqwlqZ0n7XUf57dyaA1nRflA73qU7gfuPRHL9n3Q5+ZRJePnutUfEmZPNWim9doSSp+0ljaZi0O3Hb0w/4pbWkc665hUPSlS25O5MSmNTHPNL2GIV2X5CE5bVm7fyLa7cOnZUfLua/jfEOM8+XEzcB5iQXsAAAQAElEQVSxr88+9+/7/JPUEXP7jBceXo/i9k+44IAABCAAgWsJMA4CEIAABCAAAQhAAAIQgAAEIACB7yfADiEAAQhA4A8RcAbxD233vK06aTrVeSPP85rGru250bXvsByTvLaNY6btyK5M/46db/8qEsDBAQEIQAACEHgNAWaFAAQgAAEIQAACEIAABCAAAQhA4PsJsMOnEPCzbq2mk7Z9rk/7L2378cY1XRrvzf3rE7+1fPPlvnJ5kkIa9ch1SCrhJe3mqwnLWhaHB76MT796AoVz3lbEuJ79E7mRR2ZOnT09Unbd4UwEGSVTs0Mf7VPJaczTc2exO92eV5cfDdb4FHG+5oZalpJi3LMicp/zihccc+uJyO28YC1MCQEIQAACEIAABP40ATYPAQhAAAIQgAAEIAABCEAAAhCAwPcTYIcQ+CsElButyursOZd4nXW8yJh52q1/G9+madu285Up5UxZO8bcmLpXl+6vpeuvkOevGucnATxy4BUCEIAABCAAAQhAAALPIcAsEIAABCAAAQhAAAIQgAAEIPAkAk6BWI+ZTlJIy3rMrER9dwLSeE/Emy9UGtdZn3KtpTTaTy1fUnFxArbv+7BGQ8TYEwuHe6vmXbwW9zjmkjzvqEzVZmUpVes418hP+1onx9574pMTnnDwelKP++Q7MT/dEIAABCAAAQhAAAIQgAAE/hoB9gsBCEAAAhCAAAQg8CkEnJz4lLWyTghAAALvSiAzkbNLu8dnrGPX5K/rsxO9zPjqiUkAv/oKMD8EIAABCEAAAhCAAAQgAAEI/AUC7BECEIAABCDwJwn4Ka41SQppWWtj3Xc9VCcL5qQM6a/NXbZK8xVnPwxxi66Y8q2GDP0Qa7p9sb5W1u2RzokgaXu/brLcxDD4b5/OKfc9+P5ajyrVeGO57v38XkUXRYrIpR4p1GfHDYrXHv4MWdO5q5vGqOMkJbO9qn2plPa+ko7cluapjpIO5pv6T9tL46o9QhGNpLwfGo23uEJS+G/+WhF53+d9MUTeF0XZti18KF+qshq1PpaOVxXbPsecl8eMsf13e/2kbtU4NvKwT1U2y1nbt5Yl2PjiUKXmylSl44qXaZxT7WaKrWvXmKg+nQATQgACEIAABCAAAQhAAAIQgAAEIPD9BNghBCAAAQh8DgF/c/45q2WlEIAABB5LwJ+JVdOZluxTv7btMdO2bXNq/c6tO07rO227z7Y12cda8nHfktoxSz7n2ttYa/X5eCSA57lghcDjCTADBCAAAQhAAAIQgAAEIAABCEAAAt9PgB1CAAJ3IuAvv+8UijAQOJOApJD2WnqC8sxw7+s26LVre/X8r939G87u+6HqEcursV1eGn986vfSUX/RnwTwX7zq7BkCEHg5ARYAAQhAAAIQgAAEIAABCEAAAhCAwPcTYIcQgAAEIHAOgWsSgefExed+BJx4dTSXrWy7Rpde83bOWr9m3nuMqfMvlfeY4/YYJIBvZ0gECEAAAhCAwCUE8IUABCAAAQhAAAIQgAAEIAABCEDgbAJOElge4NJy/VY5zppujR8EgMBJAtMniiUdPHF8MsC1Dn7itpXj1Lbrj9aQqalWnq+2Xf8Q1esnHV63ap+W0qGfdNie+p9q34ppHz9iyFzmVPv42RlVe+tYs32sja/K4hyl29mn55jT2QHu6Di3jjnbHae8MlS+y64cyTAIQAACEIAABCAAgQsJ4A4BCEAAAhCAAAQgAAEIQAACEIDA9xNghxD4NAJt0nZt7X3T2SY+G3O0sebqre8l9Xa+Wr9k/N/yJQH8t643u4UABCAAAQhAAAIQeBUB5oUABCAAAQhAAAIQgAAEIACBjyKwf0JyCNclhbTXR22GxT6PwKfPtJpbfYe0opJwVVY5Zwm8w5WaXRhGCEAAAhCAAAQgAAEIQAAC30KAfUAAAhCAAAQgAAEIQAACEIAABP4GgZpBXipPUZiOm/N3AnjO/nrbu6yABPC7XAnWAQEIQAACEIAABCAAAQhAAALfSIA9QQACEIAABP40AUkHT0xKh+3TcGoiwJ5t3W0EgfMI+OndVkujpPX7s43h+lKca+2O2eraOCfHKd9LrTygtl3favo3YaftrdvlhfoIK2aO+reAXc50X2JqWc7VL4l1ia803kfTMdM1TPulcZx0Xjkdf3lbOaQqq/U8Mo2G8fr7afjxbwZHjPaxjO2R99bu7wWv1bfuR8XSGDtO52vbS3WPu6eW5pna7znnebH6vo9WJIDP43ZnL8JBAAIQgAAEIAABCEAAAhCAAAQg8P0E2CEEIAABCEAAAhCAwLcTqIndV++zpE6dpb1oIU5cnjNg6ud21Tnj7+XjOdtYbi+p9btnfWm+ar/nXNfHIgF8PTtGQuA6AoyCAAQgAAEIQAACEIAABCAAAQhA4PsJsMP3JzDkF7XW+6+UFRYCTm2UysJLXs+FHszfSMCpDesb9/aCPfnp32dO66d7rWfO+cC5agK4ludOVf2XynPj2G+M0cdY+ind9jPzXp+PjlPlWV+lugaXr1rD4+dtn+Y9p951XRzo8UtkBghAAAIQqAQoIQABCEAAAhCAAAQgAAEIQAACEPh+AuwQAhB4JYE+J6/K6tFZ+1wedWKAwM0EahL25kCXBsicb6Z+Lx0145+BFn/G2e6n+u1zSksxTo2r/d+d/K27vKXkn8jcQo+xEIAABCAAgfMJ4AkBCEAAAhCAAAQgAAEIQAACryTgp31bvXItzH0HAv7yv5VD1rbrLxMTP4SAUxmt5iZxQtea67PNfZbr6KkE/LRvq6dO/vjJJIWk3USvSABLKmvo5PeJci1Lyq7Vcykxe4l9ae5qPxWr+q2Vq5ugMwn4TsiCEwIQgAAEIAABCEDgcQSIDAEIQAACEIAABCAAAQhAAAIQgMBTCBz8nLETvlYzs9q261bTf1OVwRB4FwJt8tRrctvls+T55nTu/HNjq+3cGH/bjwTw377+7B4CEIAABCAAAQhA4NEEiA8BCEAAAhCAAAQgAAEIQAACzyPgJ/2fNxszQWBPYFuTVJ7G3TafVkjjvJLLZlo/cNs0qX4Gga7r4hL1fR+tSAB/xnVmlRCAAAQgAAEIQAACEIDABxJgyRCAAAQgAAEIQAACEIDA5xCoP91by89ZOSv9ZALfeb/9vazzu92DJIDf7YqwHghAAAIQgAAEIAABCEAAAhD4BgLsAQIQgAAE3oWAnwa03mU9f2wdNbFxbRmhiFk5udAq8qjtrO7GuP4I1bmWykfM+X4xh36INd2+YqcwrPlIh/eV75Xq67KL2h/R/MzzsLdLm1CRx87PsWaVFJKOXCTN2o8cH2wYesWqhrx+K7p5eck6rJsDzQeo13epnB/1PlZJB4uZ7uOgc6Yx9d+3+xgG3/P+fMqBu2lcmSr7D85p/1r7YGDT8LxVjblU1+K1fcW5vLRPtbpejPniupXVg9O2c3QwaKUxjTV1rf3VXtvnlnVcLc8dV/3quPq08K5dK5TPIMAcEIAABCAAAQhAAAIQgAAEIAABCHw/AXYIAQhAAAIQgMAnEhgmydBP3ANr/jwCvu/6krB9xtrnk6yHM7c+S/XDEZe1lmJW+2XR8J4n4H8GM9+DFQIQuC8BokEAAhCAAAQgAAEIQAACEIAABCDw/QTYIQQgcCcClyYC/LTZnaYmzIcTOCftYZ/9k8BOwHnTksqTu9JY2vaR8q8eWB+5eBZ9OQFdPuTqEf6stdYCeD1Va3639dUnXvPtmu/b2Kna48OPuo+l8tT2/Cl3yod+CEAAAhC4kQDDIQABCEAAAhCAAAQgAAEIQAACEPh+AuwQAhB4BwL+6duqd1gPa4DAfQk4/Vr/0cJ1kUuEHLpUZtfROed75NQYnABumlSfToAE8NORMyEEIAABCPwxAmwXAhCAAAQgAAEIQAACEIAABCAAgZMEnCxodWpA6ztXPzX+1v6jOTNga8sm55MJrCV9nQppNS7NSbSq0RIh6Ujx7oef9m317utlfVcTKPdr3uqDr3co40yVptVzLpE7Z2uDzPXbVn2ma3C79l1f9n0f1vQJWNtq1Hy7xpBLaWWb+z3O5V+VP/H+6t7ZNwQgAAEIQAACEHgwAcJDAAIQgAAEIAABCEAAAhCAAAQg8FQCyuxY1dMmZiIIPJeAE8GxSwBHHvdJumaglTMzrTFVdff8VdVG+UoCJIBfSZ+5IQABCEAAAhCAAAS+lwA7gwAEIAABCEAAAhCAAAQgAIHnExgy7VG1NLufnkxJCmlUdXVibaraRwmBWQJPNEq+XyNe83SrcqdTpWl61hzx1H7Hdn0K2E/+ut7KNk9lm8tPlde/plP7yk/CUy70QwACEIAABCAAAQhAAAIQgMAlBPCFAAQgAAEIQAACEIAABCAAAQjck0D9hwljzJpldWlLLV1/pNoE8CPn+ZzY77pSEsDvemVYFwQgAAEIQAACEIAABCAAAQh8IgHWDAEIQAACEIDAVQScvGhVg7S2uXr1e03ZD0Os6TWr+quzdjEMSg07SZtQkUJqlJkRpR5F6jBR96hZMm7uN6yszp71p7CXytlB72OsHJfKZ690aR3X270D35dddHmfRiii0ZAfea1qXz/0+bnzLyLS4UhpbmK4dajDOeLAt+2L5rjQXt2bCOdUp0+71jFL9tq/VPopaav2u27V9rlxPcaajqtt91mn2vaxql8tl9Zh3zWdHF8dKB9JgNgQgAAEIAABCEAAAhCAAAQgAAEIfD8BdggBCEAAAhCAAAQgAIFLCdSM6XrZ90NYY+L31ByOteTjvjXNjbP/JfY5X2zPJPDAf+PyzG0wFwTemABLgwAEIAABCEAAAhCAAAQgAAEIQOD7CbBDCEDgzgTqk213Dku4NyVwz1SFY1W96XbffVlD8rOuXafHWteO//pxTqZa99qoPy/vFWstjtc81Zr/Y/v6vs+EeB/Tp2Sr/bGzR5m7zjVXPnr+U/HzXXzKhX4IQAACELiWAOMgAAEIQAACEIAABCAAAQhAAAIQ+H4C7PDTCAy54KqsckIAAucTaH9O+vxReB4RcCL1yHim4ZaxZ06x6Oa5qxad6HgDAiSA3+AisAQIQAACEPhKAmwKAhCAAAQgAAEIQAACEIAABCAAgbciUJO+Lk8tzD5r2o2nchUBpyZaOUhtu34fDcMQa7rPLF8QxU/rtprbUk38zvW1Y12f8/nTtpowbcs9EKV5qtrbPlm6e9JVXXTapEsOjCVl9x8/K7vKbdqu9lrW/qWy+l1aTuPV8acuz3TctH1qvD9RT/nQDwEIQAACEIAABCBwEQGcIQABCEAAAhCAAAQgAAEIQOA9CbRJXa+wtl1HELiUwF/073PTVVnlPJNAm6g9c8iiWxtrrr44kI4/RIAE8B+62GwVAhCAAAQgAAEIQOAJBJgCAhCAAAQgAAEIQAACEIAABCDw1QScWrK+epOnN3etB//u5FpyB+Pqk7TTJ2Or/cD5AY3pvNP2A6a8ySlE6AAAEABJREFUKCTv0Itw4QwBCEAAAhCAAAQgAAEIQGCZAD0QgAAEIAABCEAAAhCAAAQgAIHbCThLvBTFfWtaGlfta2PdV/2+v2yTtpfu9pR/jT31W7JP/W5tkwC+lSDjIQABCEAAAhCAAAQgAAEIQAACETCAAAQg8LYE1v7+pfveduEs7CwCQ35Xv6azgry109zPm7a2U4tPQFFl3+nY2nZfq2pfKlvf760P/RBrun7naz8h7LTFKH9Gren6+e8zsq7tPtEujzJEn3f3sk5G9N/rtaaO9e/9tuXOx9dm2/BYa9u8tKj8lspL4z3aX1JIl6hLf8tjmtUp61ZevUgNQ17DRrblNOk0RH2a1WUa8qyfZ6fKdJ09T42r/bODLzIuJTqX7N7jJTq1mBqr+rXtpTVU37lyOqbGq+XcGNuG/I90K9usYVCsyT63qLtlMGNPEaAfAhCAAAQgAAEIQAACEIAABCAAge8nwA4hAAEIQOCzCJTMy2ctmdVCAAJfRsCJ1i/b0oXbaZOic/WlcNV3qX9qX/OvfS6n425tO6Y1jWPb8ITLTwJ4Sp42BO5FgDgQgAAEIAABCEAAAhCAAAQgAAEIfD8BdggBCDyIgJO01oPCh2Nbj4pP3HUCTk1Y615/tnfIe9O6F4B7xvKa/NSv5TpaJFATfU72WX6qd6+8xosj/0ZHn1BW1ffhp25bGiPTIWrZ9s3Vq1+ZZybe3JhrbX4SWFI4t+t5l+P4s08hrWt5/Hk9nuU8T7wgAAEIQOBsAjhCAAIQgAAEIAABCEAAAhCAAAQg8P0E2OG7Eihfv+fiXGbBCYE/T0B/ngAA/HlY9SY0MgGcmdxY1HaZTqZa22ZJsLpum+V6K9usavOuyxzVcOfSc1nnhX3ee5EE8HlXBC8IQAACEIDAuQTwgwAEIAABCEAAAhCAAAQgAAEIQOBiAv5SvNXFAXKAv+afKs3lbGO7Xoy3vDD2IgJORbQaBztpMq9/ma/5l079gtL8Taef0G116978dG4rx6tt10+p+i6Vp8bT/0AC/vw6R+0Slj4Xq89cvNp3feknYi0/xdvKNkvS6lOwdeby9G4mix3Dnxfadrjuvm1zV9hW1Pf5OTKE/SW/7lzC87slKaRRjtfK/adU/dfnaz/7dCrk3fo9692CEQgCEIAABCAAAQj8bQLsHgIQgAAEIAABCEAAAhCAAAReS2DI6adKEycE7krgw4LJifQPWzPLXSHgJOKaloa2n41TnzbetO/F7Uz+ZiZ3fhHum/bYZk3tD2qb6uL6HjRnDVvmro1JSQJ4AoQmBCAAAQhAAAIQgAAEriLAIAhAAAIQgAAEIAABCEDgfgT8rbZ1bUTnMtbGOra15kMfBF5NoD4VfLQOJ3Sto47R4IRvK8ep7fC4raptqRyj8TolcGZbUuS5k3OSe73iA0i58qqsfsgpKRnqbqv1k8TWPQL6CeDw++uKYB67prWQu3Hbp5zdnvqTAJ4SoQ0BCEAAAhCAAAQgAAEIQOBCArhDAAIQgAAEIAABCLwZgV1u5X5JgzfbIct5EwKS7pqcmt3WQoJJUnF38mdOpdMv2r0h3LpI07i7wePUu+Z1levXdd187zWqsn3uqu5y4Z675AfP5utwyRROHlc5oT+OfT+uJIDHK8MrBCAAAQhAAAIQgAAEIAABCEDgGgKMgQAEIPD2BCSV5IT0meXbA37wAv3l8poePP3N4aX1+y5CEUVxeOzMThCdK4eoA13662+Xlvsa2WQ1pr9YHfoh1nQ7E18Daz6SMjE5L4WkHOSxc8quPCUVP2m+TJeHndI4Z51AUq1eXiaHaDUXYZcE9tO71aHP/fv90ach1cZwPa37s/rtLdE+DTypD0MfQxz/HeZhSNvaVpeeJp6xKy+tuiH3oKvU7uQZ9SE/jC/RuWvqk7VV/esctX17qQxRldUY633eMqOGqAnNtrTnmlrftbr/3m6r6rsW+x59leNyqRjK+6rbldImp84bM2wb0j5ke3rW/pHj2Ou67WPr8DVB795fc/EOvWtred37GJJCGlX96/il1dR+yqsIMAgCEIAABCAAAQhAAAIQgAAEIACB7yfADiEAAQhA4D0JKJdlZcEJgTckUBM1tTxaopO3VttR2plIciJ1a5cU6hS/v79F//3+RKvf3y7tW/23id//fs5Txvkt2sTP70Q/m+i6yKRTJqGUpetbRbO2uPNhVncO+fJwTvpaz1lIXqyDiabtg84/0Jjf/5C39anN+160TvnN958xwfzAi635trx4DAMgAIE1AvRBAAIQgAAEIAABCEAAAhCAAAQg8P0E2CEEIAABCKwQcOrBWnHJLidR1pQub3vu1x3hpJHb5yzWfoOf+PSjl9sBQwawFIrNZq+f38gE7FY/ynoXPz8/8ZOJXWvz06V/F1KUpKwTs4tSROaKz1MXGTdKzM0mSn1jW6rLtuP85DpzKWNf2ka/Ltei8OFXSaUtyaarZC79lo/r1lWBHjrouv116vJ67CVpx0vSA1bsmFUPCP8xIbtcqTlksTv9NLCf+O13lvMr01inRnqO2xPBksr94veEJdW296LwLoMDAhCAAATuQ4AoEIAABCAAAQhAAAIQgAAEIAABCHw/AXYIAQhAoBDwz8c6j2MVg5PBTiL9y6Twv7Q40WMNkbm+op9M2v78bOK//zKRW+pd/GzLTSZ8ZxO4myE6S4ruQJHtVGZ60hwPPZTRU57HSWDlnNO1Ogn886vy1LET1D9OWqe6jcK+9ee+o/wc7hD7I+t+eniq6pAJ4FqlvJVAXsRbQzxwfHlL5RJdrk2Td8xa90pfBp/0Sse2icuJ5jWruWbMiWVkt7n1WfYxRL5Fs8YJAQhAAAIQgMCtBBgPAQhAAAIQgAAEIAABCEAAAg8gIKk84SJdVz5gSYT82wTY/SwBpxpazTrd3ein3tZ09wlrQGdZrNp2mW2vZUxu2hChTpnc3cTvf138ZBLUciLUiVEnS6dK9/y8i53igsPpJOdJ+34IP1xsuW0thXHfmpbGrdmVncqXVt7XZtPF5mcTncvNJjal7NI7z/Lz1lmW0zsplRh/UrqPyGRWvrzRmRuMJb3RMl+8lC5vdqvPm7GVbVa7vHz7hNXa5uq+O/w+GzLmXL9tjnOoLmNX+brZK++qvPlLrCyzFZIONHrNvfqebGWf2s5IWpe9b5WUk2QQc5Q2kW+s6EP53ld4T35qfvvuSi9OCEAAAhCAAAQgAIErCTAMAhCAAAQgAAEIQAACEIAABCAAgW8nICkkRThhWRQR2bSU2RY/yfv7308mfDfx3//6Cbc3PxGZB4tuzNGUMi49ajZrOq6swSmx8BLCh6TIs8jt95DXOESmpsLJ4C5fRkVh9LPpxrI8Ce31p2/uzYmsIYYYD5dVo+W1r8rpq7Kau/Mruo2Ab/UawXWrtmvp+6LWbyklhaSjEM4HW0cdi4Z+seeRHeXdkAvNs0xT2rmdwXtKdcXKCwQgAAEIQAACEIAABCBwHQFGQQACEIAABCAAAQhAAAJvSCC/BQ/rDZfGknYEJIW0rJ3jUytO5hxLJZvSh8tNJjDrU7w/vxFFmejdOMmryCSnQrlma+izMjkdY012dzLH5ZokhZTq0ktbZVHP7Mr+2rq8rONvL5XraBXZHtXl2kty3GVKUmwSpORSUZLoG3c4Fewftk0N9ee147nHnWfr8+Zo5cRmqztP9xHhMu+/uk5lr6S8f5S1K88hx1oLw4e8LtZC96J5yExsq0XHO3T4iWo/Bf3vn98P1lA+dxJMbJLPJj9g8l1zh5kIAQEIQAACEIAABCAAAQhA4A8SYMsQgAAEIAABCEAAAhCAwJcRcG5om8jZ7SxtnZMqmYjMMzK34jxLlOSl+7ohbcPOfVrJfFJcoun4pfYu2dSnR06fSynrUlastD7lzKkjkd1lLkllD5sEXeVk+++vn6ge1XXpYxVfzcxrmzXTdVdT2fk2ouvbKsUbEVi+DyTlvaaz1/qejof3nXdTRQL4Pa8Yq4IABCAAAQhAAAIQgAAEIACB9ybA6iAAAQhA4EMIKL8BvUX7n3rNL1n9aNJUH8LhUcvcJaAy+3NN/X7rql951/I+kfvc15ruM8snR8k3WFhLe3Bmcln1npmOrnZJBwmaap/636OtfG8XhcJn5KFMMv78bOL3dxNdF5HLCR+7MhO/5TPCxhnl7XNVYnSILbNcU4k/LetcforR2rbrfOeW3seatmFXi/xkjPorzXXe1QFN59zcoYhqj3qkzfx/fiKKfrvYbBRK/kXS1tOltW3eWNT7bb8vx67yzkf5aczeGf4tCKkLpeq4Wk6X06VPq2n/o9tdQl1T2Vffx1J5an113NRvzl5vcfvu6n3yTe2vw5Dvp7TZKSUpJBWbfdJUzjpeQ16HfH/s21HeTuUljUNes2H3NPn2PZfvvfI5kP3SYfwhL6QljfaYHNJoz1nzU1GT3n0zlxTW3nJZrYzNz6boNjFKJYDXljAi3Ex1wXFHAoSCAAQgAAEIQAACEIAABCAAAQhA4PsJsEMIQAACEIAABL6BQEmYbDeiTKhYToj9Zpbxv/9+4mfTZaIxIrsiczs7jUP2iaixvfyaeaOSlzmvvD7u8gpu71lblTlat88SoYhoWbf12B57m6LLi+M8WEkEZ8ZLVQ4U9zwcsGou7hqhOX9sjyXga3Vqhldes3PWt7b++fG2+r1o5VthLQB9EIDA2QRwhAAEIAABCEAAAhCAAAQgAAEIQOD7CbBDCEDgMwj4e33rM1bLKuM1qQonSyRlwlHRZWltNhFdLkeWYpe4jeZI1zKmMX1t1W+jPjPXQ3kSc+TRbjYRFRaSa23PY+ueztcqctqx3kW3GUbltXNSePOjcGI4V52L8U5apenq03EipIyf8v3iJ3n7oQ/LybdEFvOHx1rzvaNVWVRl9Q+dOoXmLBZ5A4T5neV8ByfPd34YbZ9MPn/E1NPzLe/PDC17TUfShgAEIACBCwngDgEIQAACEIAABCAAAQhAAAIQgMD3E2CHH0TA341bH7Rklvo4AsPwLxO5/3KCPpRZEScHfzI5+PtfFz+/ET8/ESWJ18X+uEsiah/usObgSzr0fIuWl3rlQs4Zap9Wl0zVKb2d7Upt8vptuiE2mQh2ctjX9ffXieF0yn4ngoeoM/U50Gf2lWShxp7FzG0d15YeP5XjTW1ut+Nq3fYlLcVZ8sc+EngsN//8ctXhfOO8tc/l2D99Hf2m1n3b92XV3rqvnT8+3w77YdQgAAEIQAACELiYAAMgAAEIQAACEIAABCAAAQhA4IsJSAppWV+89TffmnJ9jZxPSct4HjRG0+2vRLgrAacmunxvbYrGJyYzAZdZE9clpV03zFgTKGPpmJHhNpkV3GTGsCvxI7KILu0uY3uoi5gq7nrk/elk5JqSQ6zpzPVou7el8pwwGSI5qWjJfxrffs6jFvW5XxsW5F4/Xdz/68NyvYxzR47xtVuSE7pWlwvolC7fvFgAABAASURBVM7hQaPSZEM4sf/ff4r/9b828fvfJttd2q1NlkqNZ5kzb5d2rrHHr2NMzzXK42Y0ZFxft3Cfx1VNx9d27bf/VBF9n0zuqDpbLU/Fr36PKlvWc/Xz503uUWWO548819OXtagMqHO5HOcb8oYb5HZxOHhR3hd7jf4HDqXheyJvwKwP6XKoLhx7lGL+o2NIe5/KANtzfjXbTgoIQAACEIAABCAAgTUC9EEAAhCAAAQgAAEIQAACEIDAexIYcllWFpx/joCUSZKtuk0XP79d/P5sosucnxOCVnaHugjn6lxWxezxCqNeMeld53RS75yA9vOTudY5/lMfJSpJobyIVoTCR5qiytf85ycyEaxMBCv8c9Hui9h/Tigza+MabLNi4XCfVbs9n1XbS6XHTFV9Pb6q2ijfiUC5cr5E20XVJO22WYo++6vsX4xnvWy98x6M6HPEtp21886tv8dv5Y+388biBQEIQAACEIAABCAAAQjsCVCDAAQgAAEIQAACEIAABCAAgfsQcCblpkg1YTJkwm8okTaZ+O0y69dllu9ns4muU6j07F+GHHaO9iP+Zi0RRqs1CqbfD5lGTa353atPGq/qtsiwyrUqy/H0MlrZ2nURP79KRdS/E6zOPxEe4b/lGyUp7J1YEeFBMyqJ63SpT9KW+y2Dey3WzJDzTBmzLOE87zfw6h68hgvj+/PEutuqTs2vi2bqcm3W/CBffPfU0vWJcnxYE3Np2r7VqVUXf14gAAEIQAACEIAABCAAAQhAYE+AGgQgAAEIQAACEIAABCDwfAKSDpJ7XoE02pTZjlGKzaZLv4jMxRXFRx4rCaB338+FS5dUEq8KxTVHDg91EcrhVpxxpGv4/tj8RPw6GfzTRbeJotAZAXYu7WZdt2qn61ZtT8uLJpoOfpN23UMt772sGreW0/hL9qnf5e2a4B9HnjvP3m+sja9jjHNeq/+0bMbWrsYUMzdtFxwQgAAEIAABCEAAAhCAAAQgAAEInEsAPwhAAAIQgMABAeU3rNeo/KE+/0zjQbTPa0gKaVmP25GTKtZ2Bm3LUrhRVQy8vIxAvkFiTocLKu+h3X2UWbjdmNFPUrnPxlZkfdgpog91Cj+5OUoRMaQifeKlh3Ipx1IoulHZKWV7qi5CqThxSBFrap98fVbd6CXluvYaE2njNYnm8Jqqv82SXBxI0kEs6bBdnf0kd63X0vHntX9CWemcIcPJYP9EtH8aerPZhGwI96bD4uk9DWVscfdmFhUhdSFl7IPSNoUU+8P1VJdB17Qf8JxavY7DMP697oguJ1bK52jb+5iN7fOyX+2RlPvfK0rcLm2bdOli9FWpp7G0bRvXEWlSUdTD/221yrXos284UORnxqg6YFp2ach58zoNubZB2Qzl/7ryn+5x7GBj0b/tzec1lSd7+/RNdbHJnXTFp30Z0mRl6PDPjo/xth45WR3nUnb039FOeUvWkC9Dl/ewItJ9q+Rf1ruNk0VOk6+cNxJgOAQgAAEIQAACEIAABCAAAQhAAALfT4AdQgACEIAABCDwLAJOpkznkhRdJnvVaLPJNInbmQzJ7kyoRCobwfEpBMp1y2v4Duv1WnyP/fzkfZXyvXb/de3vz2GfR7z/NJOIfk9ZE/PTm5evYc/rssXeBrfPpKvVzrlfyXLsvU87cq6+HGPO+zzbfnYSwOcRwwsCywTogQAEIAABCEAAAhCAAAQgAAEIQOD7CbBDCNyZgKQ/nqRSErWy4IRAQ8DJIcumWrqeb5l8z7g2qkuDlUUxdJntsNyuKh2f+FIf67tx7ZXDUnlj+Lcc7pSak6pr6oc+LN9fljciKe8vxfgUeWSZynvq50fhZLA1JoPLDBHhMourTsV+fcOuPg3V97nOFU39T7X7nLRoG/OU//P6E/TMZOO1Gcp12XXnHiQd2nad9610ncKSFBG+ZkPeN0Ner1Fx4vD6b5HDe2pJIcnNM2Q/8+zCr2cMwAUCEIAABOYIYIMABCAAAQhAAAIQgAAEIAABCEDg+wmwQwhA4IkE/POmw7+csM9Ey79Ms431LrMZ1mYTscnEjPMhbru0csB9zpy//M6ry/tEPIziuFWHPbTuQWA4J4jOcdr5KO89y8lgl2Pyt07kWFW7IWdUPCYjZULzDOf7uHgu6z7R7hRl5BBRy5g5KuuZrjub6r+9cHnn0NtwfZZVWX3gmbftA6MTGgIQgAAEIPC9BNgZBCAAAQhAAAIQgAAEIAABCEAAAmcT8Jf7rc4e+GpH5n8agTEpUu6SbUbXhTIxJOnxq3h0UnYtvrNNrR6/27vM4MuyplOT7J+OTM/M8UkKyYosDxUak6UeEzOH85p9xnA50z0xZbDyfKRLa+yWFFIqM2dO9PofGBQpolNkX8TPzyY2Pz9Z/4mILuVT+VKV1e0pKf2sLssuvLaqrUt0nqA2HlxKXouivdXm6nUZZt1KGscr72VrGP7lniw/Efsv9zikFGFYqbnYtqVDTmEmm/Q3F4/39c21JSDHjhg/D8Yy3XPOYbAtyvrrHC77GNJ7L0kZd68hY7aSxr6Muju9rqK01EiRUUelsdQHV85WnVPyfJFrGlLKSEMktSjzKWeYqNpr6T226iIiqYWSx7GG7B1P+401XiEAAQhAAAIQgAAEziSAGwQgAAEIQAACEIAABCAAAQhAAAIPIaA+lJmLn58ufn9/4ue3i81GmTiJI8VDjn4fVZlMycTT3nCPmuNX3SMeMTK/N0LIyzVW7vyqjJdSyvnazSbyvoxMBEcoE51RDk9ulcbCi9JuZfFVp+/nR26oxj/F97Y1OHpNupZyF+4e8zt6BszPEyeYM+2bjcvP8V7fxpodvu/rZvsxQgACEIAABCAAAQhAAALzBLBCAAIQgAAEIAABCEAAArcT8HfU1tWRnESxrg7AwLcg4MRKVS4oL6mkkujNVjnl13xJ84Hd5quUCZiouirAPQY5NWPdI9ZyDCeL1rQ88v168hbI66+i6erqHnd2f7ZYO8N1FSlyvnk5EWz9/MQ2EVwnHManYuNf3Hr46eA13Rr/VeMlJVftp3e2dd8qNanptyUvsrS3+elam++j+fei5+hzXpcRQ1lzl2uQVOqn5pZGP6kpo4tOmyJptDtmK2m0t/FzGdH3vrf6vL9cDm33bL2btWKEAAQgAAEIQAACEIAABCAAgSMCGCAAAQhAAAIQgMDzCfhL3jU9f0XMCIF7EfDTk606OTnSxabblARL5kHKVCqvvHwKASerrFvX6xjWNI4TctbU/vS2+ohUtxni50exSXUbhTrFePize6yNr25bY2v62vd9Jvky5rTjzm0zfRa/uXlss+a3VdnN997D6rmtMVadr5aj1a+SMlF7bI+rDh0lbr0Gaz7c3LxO/Np7rs92a99HAtg8EAQgAAEIQAACEIAABCAAAQhAYJ0AvRCAAAQgAIGHEFB+Q3uJoj65WMtYTibcY8H+cnpNp+fwl9HWxNMmq6zfe1hSHWfnVtV+W+mnu9Z0W/TXjx78xNiKHrdCJ7HWpc7XPEqCpSuJlsik75BS+EiTi1H1fp+WY+95r3Vs611tLnf2fFPWup9MtGp7WrqvVe13vKlqX1wQfzdmUpnGnrYn7ktNM2615LdkHxOJ+97jthNWw95hUpO0u95t13GcyOSZdRhv6pfhMl7E7jNVWZ9RlzYrI8aoLM44p/O1Q7oM6CTw72+XyeBN+UcMsTvMYBjXlnNrq113VsrnbJY+nQiupetLKmNyUbX0mFMa0kE5xrdM9LmQGQ15T1tR7tUuR4yyrVV2zJ5j7JwpP3vaemS7KPzZMF5Lr71cr4QiKRl1ea2dLNVsbBsds1UXypVq959Hx7Ri8eiyJ+fJiYecc1A2HUOb2GRZVczZJSkkZW08HduKso8+uvJZ5j31ufZ/6eT6kOV42ncozW40bDlo6HLNXYbJ2HkdDtuRsfaMspXtcfi/jPUvFz2o7qEtk12Gy+5kMvrzehUBBkEAAhCAAAQgAAEIQAACEIAABCDw/QTYIQQgAAEIQAAC9ySgTJZ1mVCxssjkSqQUtkuuB8eNBDJHdGOE64ePCa/bV7AUpx/6zCM6yXb9GtuRmWbL5Nryet0zJvDaURGduqLW6vt3kzm9n19FlxW349wjJ/Gez3W/1i+nWd3vtXHnxs3tx7Yhr+Gc/zNsQwKwTs0lqXwunfI7t99zWlN/6b7z1Ph5G9YqJQQgcBEBnCEAAQhAAAIQgAAEIAABCEAAAhD4fgLsEAIvJiCNXwxL8+WLl/e66UtG5nXT/72Z75dKUKcdvrytd3VX9j1urciPt1krLm/d5bVbD1ikE0y9E1x+yvAB8S8JKakk0KRaRrb3ihOHNB03tucSrydCHXRLYxxJxW5mrYpx+5IoM1kaRTZ5SCvbOhuysi2ylmd+Rm02EX4yWJ1GQ6QxaxktX4fCIisZO1PQnigDSPaN8FO/7ru3HF3qQsrF3Tv42fH280va7b9eA0khnVb1r6V0OKbaXdalSXufaouL34tdDrWymD3dt7SvTe5t1OzQOxq9ijuGIxQEIACBv0GAXUIAAhCAAAQgAAEIQAACEIAABCDw/QTY4RsTUK7NyoLzgwjkNZMUzodlkYmQOFBwXEygTW7tBg+7GpVzCCSvTMEue870+/71gFq6vlPe5667yFxrOBHsclQGc2eR6/snme1fzA99ec4sy1t47PzO5VbNraH2udz1+/ekd41TlVPrP9W/jy8pP//2co/XVeX2LSIBfAs9xkIAAhCAwF8kwJ4hAAEIQAACEIAABCAAAQhAAAIvIyAdflks6WVree7ETpS0evjsf3wCpw5aGUdtu36h1Ie6ITaZ+e0yjLLUJbduzYjU0gmbNc0tr46d67u3rc61VN46X8b1L+iOUoxlBk27otslleLE4YdOW/matDoxfLVbGi+wi6p2LtdXA1zc6c8HD3J5SvYbJSl5ddFpkwZtFeH17RRD9kf67RV55NAjW5rLqS6LDOf7PWvR1Uo2pOzIsp5uSnkdc8Ka0G/9q9/1pRdTpVzzqGvj5W0WazqOW+d2mftMh7Xxp/pyeDmlcR+SwheojyHK0+9bjmZpSTmn8pqm3K/87Ngrtjyyf/iX132YUY7PRSnvEakLSUWxO7qsVSnrvv/6LOfkvuzK02ur8tr/5bq9vj7XYUVMxufnaFg51mffD7Emr8h+CAIQgAAEIAABCEDgJAEcIAABCEAAAhCAAAQgAAEIQOA9CPhLdOs9VsMq5gnIiV7LCZNQdJtUZiWyGT7keiPb3kOfsAonmiyv1aXl+l9WfiZkci9OKROF11Haxm8GpyUThlHUmA+ruR7/AwjngC3XrSHXMWTSL8/RP98Y0vdfRzMbN3zfV8etcuQ+UWbe1tWi0pc2261izGsQJdHq3tFy/msGy8+18/3tuZ9nvPZ5F+QN4Hrt9ZqLbLhB+dF6w2iGQgACEIAABCAAAQhA4K8QYJ8QgAAEIAABCEDs70ruAAAQAElEQVQAAhCAAAQgcAYBP7UWoUz8Rh6dFJ26kJwsiTFRts+BxFVHyY6M8S4eX8e6vHjw+wzY4txxfZ+VjSvZJbTyWmd+q1x321qNnsuve9/xvqntfujDWh55WY9Ztooc3rZ9p3m+so+8vUtZ99U7gVfXN5Y5vJw1ht8DCoXP2B6SYrNR7uNfSH1qSPXh5HXXpW9889FFv83A+ppKyr3vZds16hynU37ejLE6t7eKULk4bdy4+ciYjnsUx/bxM09SSKPauefqR2FuNHQ3jmc4BCAAAQhAAAIQgAAEIACBryfABiEAAQhAAAIQgMA7E8jvlvML5phVcEDgBQTUqSRhurw588x7c0yAlIfthuCAwEUEarLsokEzziVOJmxnuoqpJnZL4+hFW0stt80sMgWct/b6je33wabrMunbRdcpNqnfH8V///3m+6NLKd8z2WfH8LEezx7n6Xi954079pJU1imN5bHHeRad53ad1x2wHU68X63vn8O+U6392FOevvdO+Vza3106AH8IQAACEIAABCAAAQhAAAIQgMAfIsBWIQABCEAAAm9LQFLI3/Aqv/FeUqYlbtmAlHOsyF+Ir+mWucexymJN2f2HzyGTWWu6Hk2fQ1tls/xMqm2uz8l9fSgTW5H3nfKyTTUdNfTp2Wjaf7Ltp3jntPR+qPYaeG5sa6t+07LGWSq3/k7qPFLbaXZFnWtnuLFSr980zJLdfv48cDknSasJRI9t5adurWmsTl0mUDcZK4ryLgofZf/t/dRcy8FPnLodap5GzpH58VnHurRKnK09lxySSnI2wmO3HVHHKmvrZw4PK0ek4xBdfm4rlY342Si6fM9oqyiH5xj9uvTrsq/ruqiK6HIPypiHKkOblyH3O2SolmlbH9fT54h5Ke/vVrH9DNDQx6jI8lg5bUSueZAXvwm3W3UZd5PKs4yP/BxrVe1LZRur1mN75IwZc0jlGhO6lNdMkawsRRfKvnwduohsnZbSb38e8ksiufa5v8PrEUPOHd0mjqWIwsdrGyXJQ3JtEeq7oqFX+EnpqvCarTjv6M5zw+uQAC0IQAACEIAABCAAAQhAAAIQgAAEvp8AO4QABCDwGQQkhXQsr16SCwSBhxLwbaZMaFhdNixPmFUX6I8QcHLsnlvt1GWe7EQa6+gjzoY5RSZNI3pnRBcW6a61/oVhq2YzqTpy3C4zt5n7jExqq3yW289jXLaybVRrvaU+XDS4JqBdeqAkF28jXz8rYnlfXnHVpQt3ovfSMa/0P/HOeeXSmBsCb0qAZUEAAhCAAAQgAAEIQAACEIAABCDw/QTYIQQgcCOBa79ir9PeOr7GobwPgX4xTM0BOelrOfki+fotDqHjJgJOblXdFOjugyWVBKY0lqcmGJOZQ0nMui6N46SxXBtvf/eXJ+DHrJ+bi/NLY0wnlYvj5CW7c2xkIlaTnij22i8d98fM4fUtK98leQnrsh3SSeDI0KWcSWDWWGMSMgfPzPlMU5sElhSS8jr6Wu71zPV4rmHocw3WuAbbWknjOqWxHPICtJJGuzSW7dhH1LtOcQ/FwkECeAEMZghAAAJzBLBBAAIQgAAEIAABCEAAAhCAAAQg8P0Evm2H+V12fjmfu1LqLU4nL6reYkEs4loCGsq91WWmod5n0okbLcdE1dy8tc/lXP8p27XjTsWt/Y+OX+c5Koe0pDx/1UyiMJ2+5pSU99den7GxvEbNQjMVmVepfc3k79bSuO2qXSYFf3438fPbZXLQb6xdV45y3fH9DzIst58nPx1t1aTp3MyD5qyX2LyvqkvGJddEk2cMed8MuY7M72ZCeBojO6amB7brGsxsnKbuzSv1mvPeSCf3TzX6X/+ad8/1gxkJAQhAAAIQ+EME2CoEIAABCEAAAhCAAAQgAAEIQOCjCEgKNd8Ay6svL67cWw7cai6+v/Ceqvq1Y12v9qeXTHgmAUnlJ2u7vMeymom6OFK0xy5p2Rqb+qn+xnW2uja+ZIPyvqrlbIATxkfHX50+3ze7+bN+4DttH3Q+tFGve52kttsyjH2b4Kp++zI77VAMrpfK7qWNM9YV0l5OmNlZ+UEnjXa3c7qZxF+ENPpItbQtdkeaS30Y+uiHfxljTM4V48kXX4eq0bnPOEMuZugVe2XSr8+4qT77rPoPItQNkVvJ91VEl4ngbpOl8g0Wac/rL/WlX1LZyzjL/V/r22Raeq2tyt5yDy77XGPkmqVxbZJ2C8ul1y2WctdxUBmy1aeSTw6dzt22p/Hc9kDl/AkmV5K8o4tc2lbZdoC0RWTwyDncmaWfqK7yPlpl99XnPmaSGUZFjPtz0D5tfa6hnW9a//evjzX1fR+W483Jd86cHRsEIAABCEAAAhCAwI4AFQhAAAIQgAAEIAABCEAAAp9LQPktsLX93vvFG/GX/FO9eElMfzEBZaJFUnR5bzlJpSzj7GOfBCnZoJq92Y0/1b9zXKg04xc8ls3n9Dw6/toa2vdO+pmdlSmvbH3d2e7W9ffeoFfY6trVOsZ+7Pj+GpOWozX7MxEc1mh44mvO7XstE5clszozc8mzzthPmxw7vXb387adpktPjyzKFy/10vH39Pf8ReZWAueiSumXPq2pNBWfSWmPNdUxSz4XfSwvBcEOAQhAAAIQgAAEIACBryXAxiAAAQhAAAIQgAAEIACBywnkF9n5zfbKOCc0qmbcTo6fGYPpsQS2l8tJXz/J5nKXgPD1euzsRC8EthfhPf41R1nRqZeyYikkHbna1Gq8n4bMLW7VZ9loGkBSiZvFrmuMkXdoVvLMWJHKONmYPmG5G1QrWTqWpOgu+1cNMR7KoipKDEkh/4OJGaXz4pnuubexe7NRVKkkSJ00fOU/RIhySLm3RoWvr9eWdXG66kU5ysrihtPcO4Pcxijrm6zN/VV9rr3Vdtidi3FfXXJzYEl5nW+T48yJBPAcFWwQgAAEIAABCEAAAhCAAAQiAggQgAAEIAABCEDg2wgoN5TfN+cXzlGUqZFYV3Y/7PRqHhacwHckUBIp6nYJrY0fS8z4vpfWE/3pxDlDwBnzNc0M2ZmW3jdtvJ0zlQsIZG4wk8XHA9rEoevHHrbU61JL26xp27bz5feY1WUS+OdnEz8/P9vBvt7b6myhWeujjftZ97XHzHl5fCd319Zyz76uu3x9t8w/Nx8J4FuIMhYCEIAABCAAAQhAAAIQgAAEvpUA+4IABCAAAQh8HQEnEcJPj12gYfCTZvNPzw3OloS/5LYmuOocJTvoRIVlH/tWtW3XG7UujZnq8wlom8jwk4dFu/YZa6n3gcud+0xaYqnfvydr7cZuK/afatsVkfE9ptWu78zKNLbbu6Hnx/d7blYZQmtShMfF7khD7ke5N0nZNyrq4fW1Ku+72nl96bf4qPEzYBpp7IuSNJ2rT/1PtXNru71JOuV+1O812OihnV8Kh/rZ4569pH18j7Oa3qy6f172tdKpnJ6r8wUN+488otQVto/9rp+n7dDo8h4pyrBdKvLosuIksOzkn4H2dU97ew7qYsj9Dcq1zKj1dV1SSI0SmcP6M96yjyWNPjVuRC5wKw1d/uelS7eulEonbeOk8eAcsmPItR8qXXJvkWvPCBlV2zhdRK9DZW+EIqfYKfJIr7TGTsPME71OAlsxc5htq+pif8vtWrZ1M6qy3TFcHij59Llg/93fUnpPaQvrwPG8Rp3PpbzxHOZ5D5Q2zrMJ4AgBCEAAAhCAAAQgAAEIQAACEIDA9xNghxCAAAS+l4CkkEZ5l9JYl+Tmk/TMuZ60pS+fpsv7Q52iSJH3UHA8nUCCf/qcf2tCJ+fqjpW4Lbed7HWf5bZV+1x/tjabLn5+f0L5v4jMssYrDs1PetZyznFaiD8zq6+PE6Hu8qgqt1tVn9bmejve7Tldcr3rPEdj6rZrOTfRznaW085b8q4jJO2UqfPggAAEziGADwQgAAEIQAACEIAABCAAAQhAAALfT4AdQuAPEZDGL4rrliXV6hNKz2U9YSqmuJ5AXqIu74s8S54pmxnrssREDuC8J4FhvAr3DPmusSTtklmSjpY5Ju7y1sxb0nW7HEoH46V928E8psrJXd/rtqebiyLXLfdZNrrtcl6aN99idchUlxk9y6GcBP79bxObTmWPtl0qaRzrhGUrabRLY9n2ud7FJrr839x8mjNebOtyxHmRvJ4qP51r5eCopetWN+FU++tYl7ZZ9ndZVccmDnftZLslqVwDSaVvjOVfzyjNw5eTT/yOT9t7bsexDgOMLWmcS9L2CfyhrGHsjazHwhUKDghAAAIQaAlQhwAEIAABCEAAAhCAAAQgAAEIQOD7CfzVHUrKL4v1V7fPvmcIlCd9M2Gy6bq8N2Yc1kwaIqqCAwKvJbCUQGtXlSm3XTM/DkvdpVUazUtra+uNy2I13xklWTd1WLJXv6V+z//zu4ku36tV4xu2z6EelcXR6b6qo87wvy+oOu615bb/Vjh2xFqMtb5M9kcqXcY42ShnXsGl7Zb+Uy/njfc/FjgVyf32s1y/Rufcs0txuy7yfkhtUktO2CEAAQhAAAIQKAR4gQAEIAABCEAAAhCAAAQgAAEIQOBiAsoRa8ru9zpZzZaAMpmUKZZw4QTT1rwvDjMve/szk75ew5r2q7quthbbfddF3Y9yjNSQebhZZTLLCSTzb2Vb0XbcQbYu4+3aqwm2/TLa2K6X2Nu5Xd97fl7N63cirdUrd1HW0w/R5wXvs2F5PVmNYcbuPuucfif9fP3G9+0Qna9/xqxvybEcQjm364471e72mXZkW0NG3ElRffvI/TT6l4v1virzHLo765ihWPzfhi76XkWR5V65i4xTY7iU0t8fSFv56diqdM2ICklZXn5KHqfF8Z5/P9cQte2Zqr3LdZUwycL90nI8j1vXOFbSutuk1+5WeJiV/V2KEwIQgAAEIAABCEBglgBGCEAAAhCAAAQgAAEIQAACf4uApJBGeeeSXKA/QsDJ3y6v+abrouuU90IUxUVHn95VWf2I81WLVE48pzSvnnNjWtvq4LfvzDRbSbTdY6GONY1jmxN11a5Qrea8Y9WJRWts7V9bW1vfeyzXPG/mCI8cluzV8VS/l99tFN2mC+X71knYTKNGRPs+HFOvmQWOUNpnMsH2cKK25mPjisMxloa5r2rJZ81ex3qN1prvLX37e8Mz1khtPfI+OWyPXgpJY/WJr+NntUJd5Px7ZTM4IAABCEAAAhCAAAQgAIEpAdoQgAAEIAABCEAAAhD4YwQk/bEds90dgbz0XTemC3wbFI3N4lLa6VMaZ714sHWW83c5ObFW9V07u3o39f5xGXkfOcFmzQW0fcjs3qhMfQ5zibZxpOO1sus43mOsiM5ZMU86DimJO/u4uRurSD+FE6djDCf4DuU+q+13jHM1zqVQJmjbMVKEpJjaY3tIcUa/fSL8Ft5sVMrwPRj1yIRvre4y0CNbs5BU5ui2ZYIIy32WNPZLigQVQ4azdiHfyOCkgwAAEABJREFUsNJ1OliVn9b1Xqpx2l/tLkc/83GrSskoUgr3t3JsqfZHHh473n/ZuPiUHGuvpQCS8lp3uabjuXyfdsEBAQhAAAIQgAAEIAABCEAAAgcEaEAAAhCAAAQgAIG/SkDaf+ksqWAYC3/B3Kp08fINBPIyd+oyiRCxyaSJr3c2y85cWqXBCwQuJOAklHXhsHCOMlNoR8Nq0u2o40KDQosjZuf1grYj5vq3XbvCiWJrZ3hwpbxnc0suN13Ez4+f4O9umjXDbcfva1vD3QonYa27BbwgkJO21X1a+p61JIWkpnusSy6t2jWE49Ux1Xpreep+9zKsrsvrvYlcaxwct90BB6FoQAACEIAABCAAAQhAAAIQgAAEPp4AG4AABCAAAQhAYEtAUpTkn4ZSur6TIr9szpeSGBni8sNj1nQq4tpY950aT38lICmvZYSvbZx75D1RnjBsy93YJ6Qd2nnn6ru1LFTmxrS2hWGr5jp+1em2TinGa7Ut48lHTUg50TVqOHoacu+zfx86OVblv3dbl733zZxvujtmhML77PKlT5tlu+U+y3UrJkcOybEePypCEUWRh+sR0mEZFxxekzWGyMXtPv/G+jD00adqyD4XadW2x7aq9lOlxyi2T54ayPZey7xfWB7fKfxwrquxyWTgf79dloryPo08ypg+K8k6X8uKs3vYKk3lWuYGSul1q/zd33HePoawhtxTlJ+Q/pdDHG+vrhvG9WwXU2O7TOfcQewUeZQl5UIkhaS0jKfnKMpmn5qO79LXyq5yFt9cVy3rvVY686XrlOvSbg77RR5TvzSVU9r7FsPCi2S/5Jl7qC5jbNtHbmO79o6lbdbY2r/a1qr2tDbXC/8w/yH3FbmvKEcup9Rr+YRP4jLvh7+wfAhAAAIQgAAEIAABCEAAAhCAAAS+nwA7hAAEIACBOQKS5szYvoSAQrskApc6OO5IwMkq614hnZS0bo0n6dYQK+OHcJLbWnG6a1fmNw/ieXddZv9+/3MSOCult8lSlvb8i8e6p5autxqjjK+tfV9f64v8tIndISkk7drTSo3ke8hyv72r3L5WNd7a+C7BWlMf26zR7tU4CZzXvSShR+s9Xr1Gq40lKRP9KtyU61Ne3iLFwZFdkV0HNhoQgMCUAG0IQAACEIAABCAAAQhAAAIQgAAEvp8AO4QABGYJSBq/aJ6Udp5+MW0b+jACiui2WYK8xKGsWzfvwo/sWdcG8ljr2vEvHde/dPZLJs98VRyqJrFq6i3y/W8py1a2Wa3tlrpjHauTwsoi549Sb9txdOS6/XTq1J7mqcntuncnlS3Htup89nkXjWtSqNPxkmxq1Xj8/nblJ6EjD0nJcVSEwof37c9yS1JIik3+L1PHMT2MsWra98i212YtPbG7NHeXrKw6zjEsadzn0rhz7Y6doZJZpC6J2UVEl++9/futXZekXTxpfJI4B4ynskjbz89PbLou/bLdnLnl2KRPnjlD00EVAhCAAAQOCdCCAAQgAAEIQAACEIAABCAAAQhA4PsJsMPLCThxcvmoOsIphFqnfCYBJ4+q/HcjfzZdZA4h1D1zFcx1E4Hd7+b6fWTdFO1vDHY27IaddlJYsT2crHO1lq7vdXoyX7XbPkP3s51T+/lV/Gx+cg9dJgw3OaRLLa1zyZ5Ddueaz1qfA/gfSFim4Pah/O8+3GvVHrOyavtdyv31n9vzuD/puE9SXgedvQ1JxV+dMumr6PJDW3kJrZgclVMOiXSZ9NKEAAQgAAEIQMAEEAQgAAEIQAACEIAABCAAAQhAAAJbAtL2C+gsbVJ+ES3J1QvkL8SrpsMcq9W0f9pufefqU//F9p/p8DXzZru8bl0i22QeSM4QZN32i+QszZouCpbO01htknOuPvWftjPk6jn1n7ZXB2fn3JrSPJ6GOtbu+lrnPArq99SR8WZDTW45oZS3TCagYifbrKn90nacOGo8z2Xt24dPTnqtoyKGzByO9WG33qVxfvrV6tLByqKMqeMzWq5wONKQ90tR+M3Tytfe7RyycA4Zzj8P3edC+2xYC65H5rLGnLOsrx/CY2cV2ZeKcs/kLnLObqNQvuHzNbqhyy4rYhOK6FvltF22U7nNqEqrPbfK/pJe7NI8lfvSfHTmIiIvzs4+RNlHMpCU8yh7h/DTusq5rS5LS1JI2o2sFfdZkkq/NJa2WdJyu8bwGmp9Wnotln1a2WZV2+G4oezLNkkuUlNGacpT0sG6a7xaSvv+LkMkjvSPA9mWl7ZcjQQYkZjz1so1xGgLDghAAAIQgAAEIACBhgBVCEAAAhCAAAQgAAEIQAACEHgMgfx22t9QFz1mBqIuE+gyoVASCZ1CmVCQln3/Rs8n7rJJopUEX31PfdZevOrHrPj+N7WkTLqNyvRefnqNr9eu36MzyLXDLxw3ks4thN/7yvf9UDKFzX10QURd4HvoOq6jZCh3HV5DtY/GknDOqq1WVldPJ0vHmPYeNdrSms3MLx+Nr/3pcdR3icGxrfkxIykpSzs1SktY8+MOrV1+Vm82XXRdF5ufLtRFqA72/qI5yhy5q7T7/krXppMqBCAAAQhAAAIQgAAE/joB9g8BCEAAAhCAAAQgAAEIrBKQFNp6SLW2/cbZ3zofaOtI8VoCeZm6vFZ5RtG7ZwZKFigX/Vpq18/+0PXf7+KVeyEx70vl/bGXE2WjxqRSyS/lW320DeUpw71t6jOPL4eHn1otHxOKnO8aKcedVpw4utx4+76oe+mHPtfo5GQTQFlP1Sc/s3XVmVOOa+8y2BUR2vFdNs6RuqS+/ccCXdY3fmQ027aPCUWVNfm69gnBpbW0vBwa1lL/ul2T7lzbxHJO09fB8jpdthptffz79y/63hqyHPJ+HfXvX17fvs92nem695Skwm2MMsZOfGnbWrJR1pKluVbZNkq5BmscK43xpLHsOo2B8jVN+RoZe/Qv+824eauGFdvDcWX7v4EngLdMKCAAAQhAAAIQgAAEIAABCAQIIAABCEAAAhCAAATOJzB+IT3kF9Lnj8HzNQQ2XVeuU7lm+5zCaxbDrA2BIetzSvMTz8wXhXXvKR3TqnFLfbtdJ6pKErh2LpRlzLbP9VFjwmxrfkAx/yaxVVK+l/SAOe8fsiYcHTmXHer+pSI2PxE/P0rz9mLof7LepzKJn69ba9bueXq+uXhL9jnfY5vvh6nVNsv2WrpeJalcw9q+V1nu6RJM42vOs7cVU3k5n6/KOjNMjIn6MvzgxbFag6Rds9vVqEAAAhCAAAQgAAEIQAACEIAABP4uAXYOAQhAAAIQgMAFBPxltB8B25X5nbOk7ZfV+/I4naCcpSqr0dbdvq9qAmSpvO9sz4+mTmEtzqyIzaYLae/RPi22t67X1EW08rU/S3HiOPWkbO2flifCnuz244trOhWgrmfJr8Y+0d8ydX3HdJsZdfJqp8zP+do5oVTKbMduHc0FbuZUmq3GVKq2WTV2MeZLiW1j1n1KyntHrh5I0qz9wKlpOKRl03QO26vcX9Xaar2WEYpI1XYtY3LUuWo56V5pKjptInIOSZFnKPLTLLNtygulUPaPijxKvyJcdvmiTmHFwtFJu/Fz9Thx1DH1c23qbrufcrV96DNZnnJd6iKnzqpis9kUKYa0KaKLVNa79FcfQ97D5SnTHDst/yVwK0ccnFO/g85Q9Hm/em2l7JVzdClFzpauOXcuzntTtqqyGl2notgenmdbDUlHmvZ5fLqlX+0pm81GLbM6AnBlp+l9I41z7RwOKnN9Xc65SY190ljuh/lNbO0trqVb7tdjzSRy/HjvJfbtP9RQRKh8XOTlGm1DWjww8thkXyb4u6xyLhKgAwIQgAAEIAABCEAAAhCAAAQgAIHvJ8AOIQABCEDgGgKSyjBpLPMr6mznt9DRKk1HZ/U/6sBwJwLKhIm16brYXZ47xSbMqwhM3zduV922pmmi67Zo+9HTuG67N1OMLjJx5c+KUi0vblXZsE94ufUe8vvJeo/VrK/Cyd9DD4X/V22bTRddamybvJORli1uu7yjashazoRW2qqy+pBTUkh6SOxbg3pZknJ9EZ0/x7UQcYXhv//p43/+X19S2gujMUPgjxNg+xCAAAQgAAEIQAACEIAABCAAAQh8PwF2CAEI3ERAUn5Rneoi1MiPJg3hRMIQ84fSbGXBeTMBOVGQciDXXXZSXhvXJtLSNZn4rTQlxz6tlRDf3TUowrpxl4m5XMN9qVCmdaQsFZHFquLFh6RcnxVZWq4rOuWHRUTaFO3hhOVOzv42nRmqtFxWFcPCSx3eD31Y1U1SmVdSNc2W/TaAi1aRbx/3WbMD0+j3Xqs0Pf1Ut9+f6wqVhLvX7UR8Vdd15Ung7A77dTluo/BHeLge9z6G8do7rJ/kXZN9zpGkkI51aqw0jil+eZHNpC9/G3gorIr9ghepideMk0a7NF82rrt9dInJ6vuhXAvfd61fKPJ9pMiQRaH8yNnuwXX7ZggXCAIQgAAEWgLUIQABCEAAAhCAAAQgAAEIQAACEPh+AuzwcQT8RfrRF9Z3m27ISFVZ5Twi0GVWIM+J3cwmpk9sOoFddc36PfaacXWMx1dVG+VTCPiervKErrv8dPmdmbm7xW3UfvtYi46TDnUKJ3ijPTKApJD22mTG18oU4s5Tu9r1Ff93oNU1kW4df+mc0j123syavJvWcjWnlfwyZEI+8rpFXqNRzgArs7nuHq9RuSPG/8QqJkcfmeqPbhORQyZ9NCEAAQhAAAJ/mwC7hwAEIAABCEAAAhCAAAQgAAEIQOBCApJCGuWhUtYz+eD6KGXRKpsXn+OX3uMX4BcPng746nbin+wv2X160vLW9a+N99O6rSb0SvPW8SXI9mU719Dn3dxImbIpyguYZzh3tKZ488N7KMpMlKz8CCjtfJGyccP663CXVftk4Ri4N+CxetVrn/CtLMq1cN2qTym7btX+ayYpY/uhPKXsWFYb57B/fJrZPlaXG7dcb2VbVbqE8n+D04X5MTDGzpuu/EJDLSN+N11KkXdkni678NOnabj63F+PnN0bmUTqOsWSIg/P38ZI053Ouu9aZth8f0tuR0gqihuOum5fl1pfKj1NSdp2Q/z+dPkpEM755nWI6LyuyDKvXXbv1uVYfd9nu7jl/dmnVx9KplY2ovMLggAEIAABCEAAAhAwAQQBCEAAAhCAAAQgAAEIQAAC700gvwV3IqPIK61t11EoYuMEgCLUaMwmxJcc/X4fmRy5fG8evw9xec3jqy4ffTgiL1K0Ouz9ay1JIe013b9ziEXZ4Xd+Fl9xZnp0zOIt7GbX701bC37nmJ0ctDabLlyOyqD5Xtr8KDabTSYT4y5HuVYZupbXBK1jXV4z/rwxfj/bc7z3XHu2nAj/cfJ3E3ldYnv00XWR7WEvJ6mtTOAr8hi2yiKKwXvpQ3k9c6itCAIQgAAEIAABCEAAAn+cANuHAAQgAAEIQAACEIAABO5CQFJ++awSS2QrUBgAABAASURBVBrL0rjLi+NV3SXgVwXZdPmVv/HkrpTVLMopaXdNiuGjX5qNvWQfnr/qsQvIy5bXLRYVb344aVfUZ37TymRVaW/LS5Zfx/UZp//XR3kK18aVIF2+Caqqm5+cHHKcy2pbKru8AFYW5Rq4bqnL91Nqadwl9jH2cry2/9J5c5th9cPIy+O9ts5BXTmQstXFT36GjE+d5kVyotGKxxy9n3xekGc85xrZ7/Hy+/2yWSTzjLxvxjKWjuxO5PHzu8nkezoldnPx3n2Pp2X237hIOTA7//0b8hqnkqOkMp80ll32c0IAAhCAAAQgAAEIQAACEPjTBNg8BCAAAQhAAAIQgMD9CUi6f9AS8VFxS/CPfHFCZ9Mpv/yPUERo+82/Sys4ILBCQFJIe624XtXlJOSoTFS5shAll5DriKLIw+0sdqfbo7Sz3aPiJVltrM4TtYYb6n0Gb3VDqIuGJu2w8uVgXF3LgTEbNeHovVum7LLrtLsm6Xa3syQ5k43LW4J6fKtTsWp/HVPbzy2HMNeu6+L3v038bCITuRH+Bw6xPVS4K9lraxkLRf7P92cq88V5efMqa+xrX7f/GWhN1CEAAQhAAAIQgAAEIAABCEAAAn+GABuFAAQgAAEIQOABBKTx22hJISlnGL+mjvyqelSaLj4dx/JAl61s+5vqCt/1vUsq10Eay+pdEyBLZfVbKpfGVfvSuKvs27+bW8bWei2LceZFed9V7bqbtMip8bsxWZnznbOl6+6scy+UeTnyusROUY8F//IooPu2fpk7K0mjpXLrtotf56v2U+XU//brqpzSirKmyKPO4bLdR3aV0/aq8bMjr2n2SGMcrymb5ZSUcVXqfpFU2tJY2tYqzW0znBi1oZNfhxwbRbE97G91+dJq231UOJ417bDNqvY2luvVbh+rJmZtd3+V+yz3W7XfZVW1u93W3Y68f4deMWoYTVl0nUL5NvHPQUtKe58csiP+xZBKQzn9pKpVGs2Lr4nVmErVtlbFuH2p9m2zFJJy3r2qz77Mteceovy121zwthzSNsprjqhrdLkfO/Z5IttcWpIituNjG8/2w/po8bhWo3X/6p9htiL6NDbS/0ToX0QM8d+vYpNLH3I5fSrycDHkNYjBHbnHUEhKd+WKuvBrZC2XGVWR/Z7B7cjD6+qy5DwigAECEIAABCAAAQhAAAIQgAAEIACB7yfADiEAAQhA4JEEJJXwLqSxXgy83J2A8VbdPTgBv55AvXdqee8NO7llOVlpXRtfUua5Rl0bY25cXZv7XHd5Tznx2uqesS+N1a5jbq+JOJTJR2XgbqOsd4V5hOLeh5OUVefElhTSRDmwxnCZzXJKo19pnP0yRBvjaNgcsCOn0wZpXFvXme2xvxPAtqZbhCKs3dTutC0ipG0l9oe7a6urFUoIQGBLgAICEIAABCAAAQhAAAIQgAAEIACB7yfADiEAgacQkL+B9nfUKSlfdrP6a2prZ7ig0sa5YNgXuiryf4o4QKtrucb9Dj+GZt0v4j7SPeI6hrWPen7N46rOH/V2njWh5ISX64caE2HV5vtrlPJeU0mSedylm+oyiOVxjl1L10fVecfS/bdojBm79Urj+iWVsLW/H/qoiVHXLe+vqjg3Lx5+Snave3X9/eUPayvyGkdsflRK+fPEm408spSUlfNOSRnjPNWIlbnLajsuvU4reyZzpKXM6dLK7iyG6PNiS+Na2thS2vw0bfb7CeG+z3shRxyeKk3HKP3p28YonWe+SAr/b9NtouvyveRx+ZHtp38zbGQ1JNkapZ2GWhbjyZcuPUb5NRucEIAABCBgAggCEIAABCAAAQhAAAIQgAAEIACB7yfADp9LwN9l++tsl+PM+Y32WOH1SgJdwizKb/izemWULx1WElZ5j7l8xBYdt+oB8XPlD4j6GSElleSXNJa3r9o0reVIg1NurUupOzFXKmWgk31WaZz9sh9/9pArHdUlr1QdvpYwrL4uq38tE3vyj6LIo8vPF0v+CWP5B4bT+MKzyz36qdksokq5nqJcvKRcu9IS4VfJr+ErvH1J+2gKH5JC0thvQ0pSvkaxx+6477WUFOYv5QQOnXI1W0en7VW10+1aH8u9ZV+LyMs3dvMKAQhAAAIQ+OME2D4EIAABCEAAAhCAAAQgAAEIQAACDyIgfxOdSTN1+U13+brd5YMmWw/78b3dNmvgwtptKPmGtTM8sVKfiK3lrVN7H2uai1/95/rqumo553PKthb/1Ngz+v2O8BOG45Ooma/KfNuwpHR2ku9UWPssyWNPJTXdPyrXk3P6fhulSYLM0ZY1jokcc6h420O5svKhlWUmCPO+GYpGDmlcORPUtrdeT3WKVuM1HspTqfbZuh8VnRSWx8b2sH+VTe53mTOENfb14SdVrfH6jWtq43gNHlf7x3Lc3+Abz0nfdMglhJ8G3my6jD/GSfPJU1LxGYshhmFUMeaLk7mSQlpWum3PLstUXoPyn49s+YlZq6woY6SpnPLrdi7PaR51r5J7lXNu0qvLNSk5ec9eW7VH9jtqvvkKA5eRR1/skrI+npLStpfnazV6Na+K8L59zfyfwvYjxXXbRu+cKxvlv5fumMjNsoNc5iYUVjd0YUVCqWtIYsEBAQhAAAIQgAAE/jgBtg8BCEAAAhCAAAQgAAEIQAACjyHQZ1grQlJRKDhuJCAp8txHcUZg3/rjNd9vVVMU92g79jaOuVvb5s1FJnTGGMpiTdn9hafv6VbXb9EgrdMRFAqfsT3UZTvrnReSpc9MD2becTmee5x0y1RijP8Iw5bII++VJzw567U2yy3LyMn3ZWmML/a16j4lhTRq9Ghf++wbostMYtelT6r0qrw+/SXzupm0zW1VvNWQK/GSrKzmtUqfrJRrUn2z7VNSKCuSX9PPMbLt0xYnul23JFtc6/1ykxxq022SpUKyIstR8aCje1BcwkIAAhCAAAQgAAEIQOAzCLBKCEAAAhCAAAQgAAEIQOCpBCR/+T3qqRN/wWTKPSS+kjjI6vuf5Yk9r/r9l/rqFZqSpLy2etpSJJX5ssgyGlX7WDqRNsoJs9YvImRbpkibRFqceYwxx7Fj3bH2OjPMopukkPYaco3jPGNWMLuyP1Lpk8lNpSKPzh1ZurDcttJ0dGbIbVLS+8i1l1yhjvzezeD9eG/nrktS/PxskpXZ5SZPJLbN2bFd9s1TqW5btnWdoirDR9JLluY4Kg0Hp8fteUf46V5rtI9jpm33SeP1cN3KTRzNI6WPlTPWNWU1XXUk2w+1lGod7ZLC/zDg5yeLNGUrfJS1ZMVt2Z6VPDOBPUT/rz9YY/Ut9NPJH6059Ojso4uqDHnUjwECEIAABCAAAQhAAAIQgMCfIMAmIQABCEAAAhCAAASeT0DS9gv158/96TM6MZH4Pn0brB8CVxGoSbBLB3uctTSuyzdVK/ulycWsahJy15mGYdfQrtZlVk+pnWFbUaewts1dItPJS2tq908Yz6n63VJKEVWxcthnk+v+/f2Jzg375lgX18pJYOvc8WY8lPTo8Yix79AuKfdWFVF723tBqv1ZVoemtG9VY76omlOMzBTRZVbWsk3SbJzW6rlbp5r49X5td39Ve++4L6dygSAAAQhAAAIQgAAEIAABCEAAAn+KAJuFAAQgAAEIQOApBPwVtDVOJql8Ie+noaxsZtt9/jp7KHXbIr/kH+U+NBIYIhTj4Z8dTinRFiU0SSGNGp0e/yqN85U11LU0pa9x0aVLcZZjTSfj5SLCOuk475Bsy7rbcueZcadr2/UdVvynVFeVlzRzh1F1OPp+rbxMeW/s4zlhVFvuq/WldUjjdZ76Ff/ydKcyiZnv2O1+qt+pUprGzfSeg24Hep2tbHbbZQ7NPR2Ot92S9vbqb/tUnipdi7kta939VnHIFyfYrKyWs/ZJCid7IxT1kFxXsTthasWZh+ewTrk7KWw/y76e0vOoUxQpy6q02aeVE5Gt/DdnR+W49O+i/V+U3W0y3kZpz2sdcfpJYI+SMt5WsT3a69L349Ou7kq3GKV8X1Qd3hex/e+D8v1phdfRyDbL8fbyGiJjOta/LP/lPEPR6JNrKDEi+ryn/22fwB37xlev2YrkYg35OTDKMZWxNimX1qYMkll1it//NmHWSmsOi94V14eIIfdR4mbZWaEyQ7FF9g9D/NvK19yfTUN+sNTr7jJ3lHFG3yF9c1iJ4RIVArxAAAIQgAAEIAABCEAAAhCAAAQg8P0E2CEEIAABCLyagDR++70tXr2ct5+/S1DW2y+UBU4I+D5f08Sd5iqBPpNecw6ZQ8uE3lzPaHNCbGmsPfLtFVVun1KfCTZryS+7D9Yzbfu9bNXxTupVVVstiz0DeA9TVZ9nlpdwOrWu/X6cuJzKV/X/z97XqLfN8zwDSu/3/I/3exb7AyjLcVznp13XtR08w6RIiqJgp7uucO4eZbjvJ6n7SjVeLXF4kPaxYqDDzV+JDzt16/DyQpxOUC0d4CLx3HGLie0zNDKRBGkgDeBBSmQYCANhIAyEgTAQBsJAGAgDYSAMfHEGUl4YCANhIAyEgTAQBv5BBsaX/CRB75+32gF2BlcM+FU748qYwUcyQBI6MZ7Tj8x9ycWLutPcYHNfuKQ+Gm4qbkNIqj6qvobLQamGxJ1TUzUXK7zHLXB4+K3V62bmpAKNbfjkgmUYDV6p6znWsIGNWv8Y9nu+5chnvblwKZ4rcfP0nC2ca4v9xCUtTmpo/vffCVwCbnG+uEHyjVBunsb0d0vXZbip2+m+rsO+jnO99dt1v807H9QL2XDj4Ct7zwX89x/gN3/7+puwGehvW/f1enzXSWpO03qED99PsuvjxxnZxyQrjuzS8VIt0Or6jS8pPQyEgTAQBsJAGAgDYSAMhIEwEAbCQBj4+Qxkh2EgDISBMPBzGfCX1eTly+ufu9P370z06Ev+98/PzJ/GgLpHuIevtV+1teAG15+symv8Tn436AZ+J4/nupYtyP7zzY08wzFHYCNaxaIO61Zs38K298D3YOzR8j05VB7c0Hz5j/Vrjf2rlutJfG/C9xTxiXO83w419m+sO6vBP9f+zUQPak38qPn78tLH49obuJM+vdMw3ZUkb/rtMvx/MxvWDS2t5whIA/gmdXF8AwZSYhgIA2EgDISBMBAGwkAYCANhIAyEgTDw8xnIDsNAGPihDJAE8w31jbvrRsIEtxxIwPD/+1hAjuLBb0JvsdLyAQ+VuzT3sK71NxQ9G9t9H+lqL31EZX7uBqDn0E2uLcYaI2bIYbfcxg/ddmPEkwS5hb0om67oByVe31tNUxzgphdu7JukYraAxqjDfbsBvw3bdXEsr6ZV3Ftl0wRDKW6ew8+21CXpYE21qHWttMVgaSgaIN581Ju92tx5OmOgbJNa1QPyj3vUpRgVFTKrgb9bUjWcTsTpBB1qaCpOyjtP3Vd93mZhmrymapp/K+FTdZAE2eGGLdl1kjW/c9BrqWfDPKm/pF6iAAAQAElEQVSueT6Lj7NivO8B2yY4T9N2yLN0hVydE4gJ0Ge23v49WAc6RAP8QM+NGKB0oy1zFAZ6nQWNgG6Hp0FlFuRyWBAGwkAY+G4MpN4wEAbCQBgIA2EgDISBMBAGwkAYCANh4OczkB3+CwzUl9gEKCDHwsBcsqmTULywj8uYSxj4bgzo8VUb7Q9WrQV+M7v6emrqucrfz7UvpelDbAx7X2uMunSzkVDDT8vv/Z6rFBjoM15f9/NeRSh39ciHfBVw3+D8l4hZ9cxqADdJAjpxdcxXo2cG5uCZuM+M8Z4N80YS5DX0I1rlzIsdq2ytOuN6pnB9LD/Laat0v0FN1siWwlzXOxcFbGeM6a7TcK1Gu5MirjAQBsJAGAgDX5OBVBUGwkAYCANhIAyEgTAQBsJAGAgDYSAM/HwG/tkd6tv9sfftt/zDFvmYAb9CZzyO/PgINXX8hl/BXZiPX+FbZSRZTbHmf+nxrSr3m6h7qEGsDpsblcZbt6Op1RCc5gmG5zuPsso+L2/mTpKT/PMqJ03UqZhRzyz98nNivMk7LXknByu57RKHJ8mysxErKH0DB1R9yneRtl5wOjW8vJyg1jX60Wubpi4v8y719rjd9WpdymlI/MZJEiTRvEdCx+uaRn2P6iUrQeUjWVIJ6yTHmBr3fVLdV62m+wTdS6PboZ9LZqtpDrDYNIvkVc5xD+W6PnUvKqlkf1saGFImDQDf9/k8QSVcz80oDISBMBAGwkAYCANfmYHUFgbCQBgIA2EgDISBMBAGwkAYCAM/mYFZmzMk/tlzhpsDxj9LAYDs/e8z4IaSMSohr5tUw/6npZZVcwz1uRhrjbrcwBu2W9KxV5jcJHsd7Sb173zuXIvh5p2xX6Eagmr6kdR+uLqJ/kcuFSbz+BE4pEzbs6KVY9gqb21Qlhtz5HnXSfLBPOK/F/Qm8Ah1LQ9mfYbb98LruLlruQU5it1ab+vORfY5bigPkIR18iLJHkde2uLYHW7Snn+d8evsXx19fdP6bD0KaqLvpvWh+J3U9T1r7vk8bxrAM1ynLhXX6ppLGAgDYSAMhIEwEAbCQBj4+gykwjAQBsJAGAgDYSAMhIEwEAZ+KAPUN9UD/c3JsVF/MW6M8bV0k+UerqO/+sj7nJYm14ziY7xN+s7S3Qy4h3emXafdy23fGvjRyqwWiXEr72/ydivtXfvBmiSh8ybu5rvppDpDDwD5NX9dW5+vMnWzPEqhJpIViwGPj2B/NSeX+SRBcg21agyD7/0Wwz6k820x7M5hAFD+bh3jPtLnQoZ7uXtcv441+ggYPyvg0o3a1Cz3jP6reOdFL6f6aEtDTdbtOc3qIMvg/BJ1dt3zDMANvoGpO+uzvW8wk4rX6STkomhQczWvpBqBzmGoImAJY5Ois7YBral4iVrb0v6BmuNYOwSSsE/qenp8DfGxPNcXfrR32zSL+gzSIdJPBJoKKZA4CXh4+ME09oFKqlxjzSHn2c3SC/azjsZ+Vmy3nMSjdZIWILv0wH7La7g27Uj7hHe3yGkiOnQ3XCoI1+i/u5ySnqb6Ry5lQFMc5+YQzAow0E4AG8RoYfb9NFQnhQbA0vB8w3y7jJlasymCuu/CyDFBNaEf8nYl1zAQBsJAGAgDYSAMhIEwEAbCwNdlIJWFgTAQBsJAGAgDYSAM/CsMkNSX6RCIf+tQh2DZMNUEIP+1/S+bj3iCAT8b9/BEiidC3BQzRmit6MswfJL0R6HjevFJjVjjURmTGqPGvpm6n0fyt37uaBmMdUZuf5aHPiSpdcAxBEkcxa0BO4Xs8bqq+6dTC2/v0y78ekig1pLEOPSj59Z8Kk7niLwryQYWCPKCu5MOnUdGFXlkfsI29kZyjSYv+mq8o4wcQ+5Dna6pIavtr3vfx2zHtRtPwu06bq1Vc53M8w3pji1IH2cbSmQYCANhIAyEgTAQBsJAGAgDYSAMhIEvyUCKCgNhIAyEgTAQBv4ZBsjly/Ah/5md941696OB0C25vouBWUwa75r8cyapL4iCXw9U10iswB8tkpIGJO/BMVSOeYGbjZd43DwoD5X7FiBfzzXqK6katxIPjqYPi3EU5maY7aMh6+Yv/Q8rhKb9G+R1fZ6zhecfo6nR2z2jXo+UDpW3Ke8C25sdVoSKn2bN902R4c5JXvI4xx5yr3lIxQojnfc7dEtSfiyQbpux3a/nGLZvMXgbcusbulO2E3E6NZBaR8BykNfjxfyBot3MRXrtk/yWeFUbDg/na2ss6bnbz8G8fB66lButnXBq0BysB9sMYzWU0uC3eOWq0b0LydU97pMNxEnrnK5qgA6SsndIQZPtW54pOgyEgTAQBsJAGAgDYSAMhIEwEAbCQBj4+Qxkh2EgDISBMPDvMUDqC+xl2yQX7d8QzW+Q/WN7fvOddfdk4M2Tv8CEUbsl5i9Q0Bco4cHH3CwZo1KS6m9xDB9KNsJoJAx80uG1jP1ybub51pfcOzdj17wZruqWC+dxHNn3aB1Uc10O5zfWiTcUtTE9YfXenKOFb/q05kkdR/VBoR9jUDmSLOAvHaSK8truulvCY21C3FxtuHzvu3iJ1gjv2+mlwjYDNw7/2xTjhvu3zc5t6Hb8dq4kCAOfzUDWCwNhIAyEgTAQBsJAGAgDYSAMhIEwEAZ+PgPZYRgIA/8wA9Q31/e+QP+x1PyTm37ybrphahyFu9uxxVHMW2xe5x6Oco31j3y2jXzWr+CG1JXhywz8OHZQTa3tG5Bqnz0o2/O8Ectn4ebiFp5v+K1Uw/oWZK+L7HLre0bfrmV9Wn6l9JCvc1AmQ+LB2VSTQywM6+5DOrfXWjGp/bqAjdjCcxp51bR2DnNxniYYFQ9iHJTe2OCYSTG1zpJ/xGwl6RmEpqFitUBJzcHmKNvG5/wbN5SmhsqE00lXncCknOeyv+dytaaeN5Jax+hvwAL6i6Lg7K91bR8F1V1yUkXa17TAszrG3CG79Xr9eVmbktaFJhBgo2yABHwMad08TdS6wvgRMX4UaDq8olwlPbbPcSpV7GmekkzybuE4aA+OtSwork4tTlL1ULOQIwyEgTDwnRhIrWEgDISBMBAGwkAYCANhIAyEgTAQBsLAz2cgOwwDg4F5KD9aNn1h3+hWwI/e5gdtbtsa+aCUn5rG9S8LuoNj1BuJiy3iIQP6uKjBdQmbxZ+bdRfLtdY/X26K4Woe/tbBvjDBrty4uu4jl/erLcOgcrDpKjQRo3OdImvFrIYHysrhjR+767oHebwu9SPM8NuwbgI7jXEQ/ikmkn9unU3q0wlofLyU+TXUFoebvNY964mpDruC5wxcOTSo3HLqdmiUMwyEgTAQBsLAd2AgNYaBMBAGwkAYCANhIAyEgTAQBsJAGAgDP5+B7Q6rOeaGmdsIW2yDvrfeqkkxgyT4XbfijsOn1e62xsCnLfr8QuZi4HCWaz90fLhRjxQKXlIP16wVZl3ceOpQf7DG92Xl0HySynd5E1jpbp5ex07LW1A65cMGPT/ZJZ44+j7UmvQim3iSNfLny6rhEGPSpWPCtHnr1/8IY4tKcHTR/W3o+Z3XcJjSKp9qmWacz1PXF37tN0hqpiDp8T1MSvgaE7znMY9N90Pr1ZumitdZrtZUodYgWeNHF7qqJZbkq3CSjgDJV75hsMvw+NRwNxYfetyrqftIVj0kn1jZMVzjya6b9wvOkBUv/50Om7+6LbWO708pulzm6hkZN0r265P6MDaZ2vV9llllaE259UyhNF1lJOVEP7bPi7N0a65hIAyEgTAQBsJAGPjCDKS0MBAGwkAYCANhIAyEgTAQBsJAGPg3GehfoNc33j+WAJLQ+WP395aNJfbjGVCPU10j5f0iH6PRCFNF7zrdOzPWydqXWmrr8L2K65qKrJ7B+qSFdHbDwdU+w65na/DPNMNzHsGN3UcxzmU4zjUYY2zbe+G1jXfNJ/Dy0iCBfsFvH74/xrOJSL5paecuTPq4CI/WcfP35XSJUh9eTX+sMHdX8HO6wZhJstRaWw9Tf+ZmkITvI1nuq8us0YDU9dyGttUaJQyEgTAQBsJAGAgDYSAMfE0GUlUYCANhIAyEgTAQBsJAGAgD/yAD1LfXZP86m2R9GX6h4eir74v362uufwIxQ1srwG87G5viyb5v8liOhsEtSR7PI5+z38rrHplBLnmWe0Uu40VutvL76kzA2Gby2NjarJvHe3DMPTjnPdzLbd+SW70crJhUviGDuTOIhkLxBUhcAbtjfz927rvDWd4xn6TWoSzXp8yyYwV2x8VPxXDnhWzX8HoYh8I9NoZJVBQ/YwygVMd0iDMVTlK5Wb6jy2Qy5Riyz9VE2Z45/dYv4U9jn+M8BnR/IDt0uFaJOlUOJsxq9PV4G+2vdd0FtGHBZMeie17TZYCN2GIJKzEahx5sdVJzVNOY1zR2jGF9ixFjn1H1qZ6Rb0j7DFK5BetbjLh9vm2MdaWu+znWaQ1oJ8qlB58byHJ0kgR5wYgZ+S7js1Tl05V0PDbzTtLnAnSX6ucqoLrOC2ZJyuI3bLvUQLbZomOpdZ77HDiPPf6ZoPtOfcb/7/9e4F/9bLNRs3W5cGDrNcY+hvQOOlSLnrWp4Jqg+i1FYK3pMaClfWKWWaFAIwZI1pwGQgwUGnKEgTAQBsJAGAgDYSAMhIEwEAa+LAMpLAyEgTAQBsJAGAgDYeBfZ4DkQsEsOSD1W5/eB9DUIVm39633k+IfM8BdyH68c3/g0E2p6hx9YM5tKuc3trZ7+rQ0bN0Iuxd3y+e1jFv+99pdjzHmj8bnpMV0DnPJtnxw7TPUVqwGXTk/8eK6qKafYX2L3y3DXBjvzqMfc6fWVN2zGRS32wCpnS2Qt06SV7IGvoy51uuBVwGl7y/Hdu91wDOsW17gdYn//nvBixrbHl18qH8Q4DkdUzWVu66nw7Vtgzf6sp1X8c5vX7OyiR85N6ZDtR1aYwwDYSAMhIEwEAbCQBgIA2EgDISBMPC3Gcj6YSAMhIEwEAbCwD/PAEmQgr7J5gaoL/d/AD1c9sDjhsTi/ftieQvtZiGfWb5rGbhZ0Fd16Ia7dkh+1RKXuka/qjeb9InTPbat47qh1W2XmCXFbwjzQ+ijv8LJxjpuuPaxirLyTjT9UDFIr0UM3dKgOm+GG8GTmtaTCwCqpqHbN+DYLfDgaFr3Fk6nBuc6SjHsXnequiY1H1/DfsPxBfZ99nv6mDuyx5O9FucqLDws4qjE1cZGnE4nEMuhSbNqniXV8VyMEhrbNkkasoBcZ3l4H8u88zThfD4L4mOatcSsPAZL9xpkq1zkxWYDSZC0eghPa/K3k9wOE7SEuO/PPsmaT1q2je7xAZpsgk6M3KRsHkC1aRltq/JLrdP1D0zaq/VyHFzage1Lm1JcGAgDYSAMhIEwEAbCQBgIA2EgDISBMPDzGcgOw0AYCANhIAz8XAbmajQ1fdEP/2rRr978feZG8JmgT4r58nw+IMv1D+z+oQNJkBd8EqPvR7h9+AAAEABJREFUXobkZe58UT9ac7N24KNzE4TPcSvckIMOllHKG05TMOYfTTvys/Eo9GKrSRoeSZk/7nxQx8FCLsmPwOmFV03gwYH92BzbZubweT5JkFugxjg4yEvc1k1yO7zSt+teOa4Gk0aqSp/N25kUsjl97+5hhCorxvNlm0s1rF9BC7fVMYsDe2dfFmx1IA3ghZaIb8FAigwDYSAMhIEwEAbCQBgIA2EgDISBMBAGfj4D2WEYCANh4BUDJPVlt1Bfaftrbb6K+foGfzk/oVXpc9+P9vWl6/bbqoaLtDSsqwky/m9ND78E7tXkurf43YK3uY709+S/Wf/8nmw1x402w49ZB+u5c8PLqKAbF8fbRXJ9c9JzDLLnsf8hqN6WivA8Y5onfQb8GUbVgncek3J6KsnKQ9LDVSf7uIwHl7b4yb4/h5Cs2ibVCB2OkannbIqbZtg3ae1ZHTvvR2FPnZoCvz07KfekgbGdKNNN/2giXsWrFo9dw0Mo1muPPCRrT9t5zmVUDJv8F/TafB/FgQYkHVrQEBeIFQ1G3grQxdGkrx5QuS8QreIcZWuKIbsPOvZ5ZKpz0n6m5e3XETOXZ1yalB38OYVtlO99Jznhv/+Uwym8oKByRYxO6a5lZC77GOyla9lAj4SeK+WoODeaS7m6eMmRk20WX1gBTHoa/f8VS9b/WzzDhyq1CMJAGAgDX52B1BcGwkAYCANhIAyEgTAQBsJAGAgDYSAM/HwGssMw8JgBfxH+OOorRvQv5aGv6tVfgfEVq/z+NR03UL7Pvjb1r03h/uxQD/8WX31PrnVbo9qD2+GH6SSXZhg/LOc2EdH/SPjje3H123IZP9Bq/3fmPPI/SP8t3eoXVwP5VvH23/Lt7STRWiuQumcCluNCOxfLRZCvbRevNDV+Ibz8d8LLfxrrvOTT4MbphvYxgMbLpH2uavCqyXuJuDx2LrXpQm4SLIGXBnTPmAbwQkxEGAgDYSAMfGEGUloYCANhIAyEgTAQBsJAGAgDYSAMhIEw8PMZeGKH9Dfar7/3fmLm1whx6WwEya9R0I+swg/JX9zYaNpaqtn/9kr+cv2bgv2YdrCeWXJIaIw63tKgqwnPXNy/Epx7wNO0fK3bpBi23QQB9QILRzHjDVw3zaZ5wha2naezbCpCk7VcrUsSbITfpjWsb2HbFpq6niSUg3A8Dg4Sd/3YHSMPyT7vjvR+CpNazMJ27i7t1XBwL3rg+eSyljgYOa4m3BpQDn0eWI/2BDc43VB1zoFJi3W2FfuOk2TxMKZSCklQcqxBEqTun9aSed2TdWPEWd+jac+nkxqxKrL4mKDnA7BetSsn6fzQGqgGr+3HQJ/rXCt0b5SsatA98nMEHUqLgtaTe50n19VJ6I/Wt5GdaBTdNgRhIAyEgTAQBsJAGPiKDKSmMBAGwkAYCANhIAyEgTAQBsJAGAgDWwb8HTf1ZTzJrflb6H47jfx+dX8GuVnj7zNQjSY1pEYl+/Hebv+w3XysN/kaG4wx5yOll6nmmYqy9K8I/vVrhiHTu5caDTznIHg3D/1zaYO7wXecrt8NwC3uhGOsO2JejUmQHO4rSR7bt0FUJ5G8xI26HFO1ihxLj7e4zACsN+UgWTrqUNNT0vdO4uFJau4GDyfcCCB55SGvx1fO+kccM/57OcFh2upiuY76mNFxHeb28hyKMxVhm7Fdl9R8ncOm2zbUyDAQBsJAGAgDYSAMhIEw8KUYSDFhIAyEgTAQBsJAGAgDYSAMhIFDBki1DDipmWT3pMsRZtm/2Okv6N9Qkr/gvweSakrcxqOl7uW273D+5v+uPPR/hLHur+7fLXm0xqjLvqEPadsWt/IO+zb2Wf0dc9XH6W/3aat+uw+u1+tZbgHaeol1vFDGN1z0uKCDkgYk8eoYdQ3HGA9pe+lWBOeUqFzWDY8rxhcPNiC9toGaAwA+ZLYACBTgTRqow8+kMc1njS92DVChpUjVmvOCScRKLe7s9hpuRBqTUhiAW2UXkG72neBGp+cYartpCU3QgI0wGoktsDs835hUgGF9C9uM7TTXrYW2ptLHvBosF9dgLENYN54ZO85wLEkLjPFcnPlnapl3l87TrOdznjsfI8BjY4ypjVAx+lFdPL2cTvjv9IIGwr/hmAT8s5yk5GtAkQP9Hw40WJJc4mfJGcCEWc+E0fUZk9Z1LfaSI75LTdC8i74dkxc72QB9rk8nrfui3TgZbh+1nmK0tNa/Heecszh2xOxg8WSd9NonqVoXBrQvJZTl+rSPMvWaKkXFNxB6bmVw3oYcYSAMhIEwEAbCQBgIA2EgDISBL8dACgoDYSAMhIEwEAbCQBgIA88xQH3lfRx59MX5cWSsYeDvM8CDEmwzDlx/wOSmkTFSWzfGeEj1l0p1ZepZdd2D0m5fSILk7YDf8LhOY1JjbR4NtUa01jS6/CwYtePJYzReLR9NadrbgGPZ3r5X8jLH+xlwvltommMMv3VjjF2HMcZbect+FaOStMRqck0eWG5h2y0oBYzTifA9wdXxeOD75vlO0hqVo0bYH37ze9YzYPvsSVZ2IF/PvRXrqS8vaqVeHiGbngJVLBU5IPVdp2t7DTeHna5nr6svMo1YVa1RzjAQBsJAGAgDYSAMhIEwEAbCQBgIA1+FgdQRBsJAGAgDYSAMhIEHDJBUA0Bfb+sL79HswRc+VCZO7aR2wBcu8qeUNpvtb7yZT6hfHx8Y7o916FMkhaTsBiQN64b118ByaBpANaQgqFGmVNKsa1Da379MKsqQWItpKvwe2IgtGokt8MGHc2tFmEvoIDVaoGGdbkQPlOHGxXu1a8QeSfuPoZ+tMI69w0pe6iNf6yPOb7yu0CPhJjBJwK8GSwDHbxuTLCrc0DxPfst3xnQWpg7cOHyPPcfuIa0fwf6BI3/zz+1mLlQ4hU2Q1zHPnj/MKhmGp1iS2sPACHqDJDfz7+ggIDfO5zNmNcBnFeeq8R2O1BgGwkAYCANhIAyEgTAQBsJAGAgDYSAM/HwGssMwEAbCQBgIA29hoDXCf94y52/EVp38Gyv/g2u6STPwD27/M7fshpOxrnndH1vNv6u4mWWMPI29tUVef6hIwr4LPL6OmfF8ka3y9RzW8QmHlgRJsPFwNdsHDgNuGL1v44Z7Yz5edxNwpZLs9R7Iq8DNQKFord9DzP513hvnHdV3bt9w3YeTl3r2Po+3z5HHRrc5u0duRi/Qz5H/Xhoo8/Cqr6rR41P9avz6dcb//vdL+J/0X5jUuH488zqi13ZtOxpp2/Cj7VqhikmiIUcY+PoMpMIwEAbCQBgIA2EgDISBMBAGwkAYCANh4OczkB2GgTAQBt7MgL7jBm80St6c7EMnuF2wNBH8dpu/lVczAcaHrvNDk/kt2Hs42ra5NY58e9u93PY5zz3s83nseYb1J0E9F1u4ubTFozTbuff0W3kucwjSgKSgzhENSn8ALMesx73X7mcfPU/lpPSBYe+yx6tvpSl73Y0+LIebYMYyPBQkX9ltMpouhP+/1Bl+E9a5jVcT3mhwjltwKq9l+Va4Xs9ho0XBulGD5eL8xqjBuuGxQ6xrxzB3pasBWbrJVsDFZm6EyfD90CzFjFipyrG1u2k7wf9/L/zz7RWUXCdJxeyg50ou1FvAmuda+zo9Z8/nCGhN1SGVhnL1uLkaqW6wQp83qs1JnsABjbEcJEGyRmPuXtpJUnHWJl8EywmusfepZ9l0aj1d19O5PCA9v8Njw5xZahfah65Lim57fHXugaNosq8nUbV7Pd1eUAW7uU4SC9XIEQbCQBj4ogykrDAQBsJAGAgDYSAMhIEwEAbCQBgIA2Hg5zOQHYaB9zPQ1CTRV+HvT/BHZu6/7XdD4Y8slKSvGNhwPZq4r2JiOGLAT21BFzeUHCMVt2D/HiT3pt8ez6rAGIlIqunFMVwlybKTXdox9mGdlF0/L6w/A4UrH1bgDx2u0XgmfVNRhmP3DWHbjuBG4pH92flHc4fNOV6BKM6wOfY1aBtgc4vSn1c/YZvgvUoqH8tKWho1fH2Rn+Qav113q7+eOCyuB2iN1QAG3bz1xRLvOAiy4x2TH05xE18fDxXXQ8m+FkmYXeQIA2EgDISBMPAlGUhRYSAMhIEwEAbCQBgIA2EgDISBMBAGwsDPZ+ADdkh9Wf8BaT48hb6Kx6m1agB8ePIkvMFAu2H/JLPfEhwAP2nRj1nGzaSC+nF+o9e/srbGk9qvR3Dcgm0F6j3VcMgafPLFzT43VQ0v7Vq4ux9++/QePHeLfazzfgQmkd0xY/KCStpcsKR/thlS67Tf8MD3xvIWPI9sIP2GrHavnGSX9ZYoiGmaYK6ucqzP75X11cDzXMMrbJ6JitGetnIkejmd4DrGeCuv4jXfPseSvX6P72E737pjyT6XvC1FifiY0E5Aa1wbq7M5cZINSILsGOZ51hRhjMnuJzlMT0myx5Nd7id5T/acdf/8PBj7mLY3ZBwGwkAYCANhIAyEga/AQGoIA2EgDISBMBAGwkAYCANhIAyEgTDwDAP+ftxf1BN8JvxTY0bD4lMX/WaLpdw/z8BoSg05VtyPh73eKFwHAMkCHhwKU9wlyPkvo+e0kaNZeW7KzSg3xebNZpo6YqdGNOUe0M5w6/D8LY7inGfY3ZQbuiWbsgvW72LTMNzGNdWpDKtpn3917JRtQ1bdzJ13P2QZyCEBiqcCqftJ7A/y2ua6jH3cGN/ysREnNYFx4yD7OkXP8jB1C3pd8pcP/fA6Rh/1Kzlm9LGvjjGsH8E5WzvBM62PGKcyxvhZSTrTc9EOvYAgWRNJlk5epJ9N7+MWdBtrbi5hIAyEgTAQBsJAGAgDYeCrMJA6wkAYCANhIAyEgTAQBsJAGAgDb2JA34nDzYQ3TfqDwfqKXk0mff1OLSKQfPXlPUk5758kD+eR3X5/9mMv2fOQN6S3cAe3Gg/D/riCD4zwG3qGU1puYdsW41dD35LbuUf6kss9qXtYwm6K/dx9oG6L7j9uYj//1hi7Y8QN8/5+jTHZn4sRR44xZWL1Fp1LgzrlLmmb4cHI1WV/O9K+Ba9yeI7zdFB7Z32WGlvppG14dcgsv8z0GjOmuf8q32qGqotnv7yvTtsJvrIfGSrX8ia0/c2TpVjSObTOiJH54elYB7FptnKZI48nk2NFkFmZzbWTa29aX2ZxojmeJzQFaQQFoh9NomP286sRqYam0RQp+M3fqSjSWPMVgkVYXXQFjM8IJtnmggNIWuj+zSV9cf0GFNsBxfM1VBoF6DipAexmq9Srk2SNyb53c+LcY7XS5z7a6p7ksSV5yeGx7YZ1w7phHXBBDZT8778T/I8FTLWXMJZUsCSuj7LJOOTwklQ8a0hxbnjg++51Zz2js5IbtvdIa9cgL56NWtx7POZfz4J2srdkHAbCQBgIA2EgDISBMBAGwkAY+GsMZOEwEAbCQBgIA2EgDISBMPA+Bpq/YAffN/kPzfpa1fyhTSbtl2fADTGnsngAABAASURBVKItRsHDNsa3pJtMxi3/Lbvz3/LdsnudgVsxz9rdaHPTzfk8x3IP2+fNW8IeD3j+FsO+lc63HVv3mpZNTlI/BXqf0qab4MHPLk/1hFGf5cht+x6ksjSu5kf820/2+EXA04d+OjWN7b/eAGnbukw1Ip3rYnlWA5zqdFI+ndgdJEHZnHsLmdbT9jGwboyxJekM1i5wjHGxXLTWGl5eXnDEM5VKZz0tt+bj4DjK1cOcrWvjWmvIbGnbVlovyOH1SYJsICkL1vtgn9HKmksYCANhIAyEgTAQBsJAGAgDYSAMhIG/zUDWDwNhIAyEgTAQBsLAbzJAdy9+M8dHTSf1pbxP4aNyfts8y1uIn1L/Z671RzbkZtvA/QXqEdPzdUven33Pq6Qw7sUA+3XddJrh/1PW8B7w7mNepjvnNE/1Rq/1jp7WetdeXxsbuPl5QG3HOQ8xzXCj11maAgc8/xYcazjfpIsyAFrD8dDhHGV3bvslZYb9Ax7fg6ah4Lnig15AE5xbYmnOWgNIAbrg6LhlP4q92Fz/JO63PI/aS2pRkiB3aBobhHwGJYnt4X15bKmeK06tefjXQTZxLrKrkqmuvrhOUYGzTIOPIe0/gv0F3T8/Xysqfd8vSZCs6TZ7DWM6zziff8kH2FvrK8A+G0hbcffoK9wN+bvOrB4GwkAYCANhIAyEgTAQBsJAGAgDYSAM/HwGssMwEAbCQBgIA7/LgL8Pb246/G6i354/w2+RuR7jt9MlwT/CgLo7frdw/Mpdy39k596mG1xDXnRzYut9ON6RhincRrflQ1gxFbD1Lrp6aWy8aqjiiWOfk2TlaJJYDjeGjWX4W+JRjV7Wa1t6IVIbs7InpWwAyQI2h/e0GR6r4tGNzWPnfav/fYamY9qEqQy06lbas3F8quqKOkjWymwES+sXV+d9G91ycK3Pbc9z4F1MPStJkBfYWWtI6c8Msb919std5906FFGUSuYMA1+RgdQUBsJAGAgDYSAMhIEwEAbCQBgIA2EgDPx8BrLDMBAGwsCHMaDv0sG/9q23v5r3F/+S+t7+wzb1HRNVl0ckDOk9bHWP78FNlHu4N9e+e3PtG7Xcks7xqfAzs2Df8fmUOnSvsMWjRVWr6nQDqkN9KplIKksD9SEkeTeJ5zlgUsfRkMAeJEFSTVX/KmLn7WOZ4IP0/w/b157OQKH/x7Z2a173O7/NI3+NNbBUimUN1pw+hmyo+U2GI0DHNE/9zeRpXmNlfvpk4xrrhh95GU9LfbZD5m3smOSYoV9JPeNsMwrS7Zvns/gVVKvfRN3mIztPWlL7cTQUKyyxutXdqKvvm1G2pS6SIAXtx3mb9A6IF8gHKR1ywR87VF2TjBNmXT2Psvn/JnZ+Q+bfOp1jwIlIqpYLbNuCnHB6gWJm1OFCKR5EzO089hvah56HwW3fD5XL8LO7BdEa4UMlKQbX0L1rJyoGapSLI41d2wzdP8FTzdMes9ffoCFHGAgDYeBLMpCiwkAYCANhIAyEgTAQBsJAGAgDYSAMhIGfz0B2GAZ+lwF9Oa6vyLdZSOrLdKrx8Nlffy9Ng2pnqC41M5AjDLyJAT9DA5roZ8iQ+tPPanS+c5Oeu8U2jX4c1HD1i955aeiVQ5emIJ36uaHBW07l8sedjess51kHUkjCf6S++yRZc9sia3BwqXJ0GfuzhOfoGSIplessUaAxCnjjYS5ritYquVyI/mcZmppqJG/H6tPDfVVPdQ3Dp/LA9tk/s8fqkmr+vvx3ghuvbJQBsCBLrQtJkB02SLW4hvK4bdtx7dqPPH+L134CC1EWw6++vOy6C5tm7yx9+IdsQ4kMA2EgDISBMPBlGEghYSAMhIEwEAbCQBgIA2EgDISBMBAGwsDPZ+AP7ZBkfUn/h9LfTUt5T6f219bX8j/zdMfoq+xMzbR6e9GyujN/rzA30O7hT1dGsp51CcnqSVXDb9T0u+vPSmRMam4Z1jt6ZrkXhV3urq7LJqL/8dyRx3bDMYZ159ti0uAWHO9GoWF9QFMw5jQl9spaHiPOb4gOjDm3pOdvMfIOOeZ5zYI6g5O48j4HfEM4Ai3pt31l0WfKc2w6gsLKTBIkS/el8mqdkkpQe5HEEuJQDydd/Na1Qj3NZSxQK1NGf3zMSUFzPa+pAaxT8dMCiT95ioOeflb5VMNXheD4ILvPYuA40taGeerxnafXnw1zI4oUJ5+2OwueeQRz6Tz142YGzudJqhRVjQ2cD5ujbfSoYSAMhIEwEAbCQBj46wykgDAQBsJAGAgDYSAMhIEwEAbCQBgIA7/LAEmQvPuFPv7A4QYG2dcm+QdW+Dkp/+2duHmzxZ6N62enIn3Zh33jMdn3uG1wfsx2et6Ry8tcwPq5oKu6bj1i3zSz1Q03w7rh5psbndaP4D0c2W3ra7N+FlWzs2n1BfiAw3VN6h4OeKzuYN/f5pkZa2+XrH1tYra+2zoPXV73f79+4devsxqUZzU2L4nNcV9LNp2V4CCNm7/t9LptSbLuW8370As32UZhF5P61NrHZawydB+x4uK5r3nvRxG2TyJnQCoKWth82m+s91NJPJ51v1s74b+XF/zf//1X+O+//9BEINnABU3xOcNAGAgDYSAMhIEwEAbCwFdgIDWEgTAQBsJAGAgDYSAMhIEwEAbeyIC/4jb6tNnfnkul0M95+bKekhcrPvho6gw0f+neCJJrdtdzDyQrnjyW9+Z+hm/dyA2FPK5bVMC4vCmrBPXK367JMmx76TfzttB0jLH1EW/9CCP2ljya88j2aM1H81e/OFhymaMVNJdNz8MJhKTgPc+1B9Qxa6pRg4PL/pkYIaRzX/DaDijkFfDuQ4ViVr7LmqR1yFaAD5ksfh/mU1maEtbnUJKkLP0cKsFu0JXtopvTATfj5F5Pc6qt1LiacmrO1eDOpWlBY+SyfhRuu7H32WYMu/MY2/WvdBXv8ahzzCPHHpc3UutZ6rbalwItX0P94xkg9RwK8LO4gJZqPk6yG2cQlsYs/TwDk2VhhlrBBZlR3c07/Lnc3sTE5bBxGZEszfVa2cqh204S5H1gbg5VSZSccXrRuM0wjytUtE75d6enFOTlDGoemw2KU17Pl6ZTOc2XNNd3wYRZTVyZr87Z97FA+e1yzq7LvNoc17Te6URIdGipU2u1byxHW2REGAgDYSAMhIEwEAbCQBgIA2HgLzKQpcNAGAgDYSAMhIEwEAbCwMczQPoL9I/P+2xG8u+u/2ydifvaDLjhY3zVKmcVZkjcPR0zgOWj4Y/IwN3Jv+kcazQpa7NOOd1YlahT7b8u1aS8NPHUt1Rn9Xf517Jq1PEKWI6qaRAi22j2XaQq80C+/em6trXaTxIkrd5A99XcG3lvTCyz72Epry7OuzQsxeFwu77COnF4NnLxNadAXUS8jEt95GLbTHmL6r0exmuJl/9OeHk5ab3rCM8xrq1vG5GsCSRBXsMO5z8CsPCo+qwbpqLH4uqokLoA5GWNNICRIwyEgTAQBsJAGAgDYSAMhIEwEAb+KgNZPAyEgTAQBsJAGAgDYeBrMTBTzRDho6ri0p34qHz/UB7fBZLV2Pmq267m3qbhRx7XO+L88qPx7H4amxqnl3ZWb4K9/ZlSWbWk55eiS5NRp/iF1mCBjTCgg5QOQVLDP3Y6vVaBa5umCefpvGLy//nq7p9Wd11NwZYF64JcdZLK0i6Axs7ZUSE2CYqRj2Q3Hly9pOGQgQqzsRQUX01Oo+ppxJBLyCvRdOuMciiXa3MjXipA4HTq93qazzBmOQbwxmPM20qnIH2F1qL2oB93qgnjINC8DwWRBMnhUT0Q5sJqfKW4/qZ5gGf2XKhjjNuSk7SlXHUhCZJXOtnHQC+ytabnBNBjAn/s/FkqWbNQ80mi4YseKSsMhIEwEAbCQBgIA2EgDISBMBAGwkAY+PkMZIdhIAyEgTAQBn4GA7O+dH+9EzcdXltjCQNh4CMZcDPNGDnVL6wG2RjvJdkbats5+5iPHo+aLPe5l3JW8+xG36zhApKoP41o0nFwkIowGiumScd6cNWeVW797PK/DXk2x4hjIwaa9GEfcs9JU+eSBEhd4MNEWHaQww7d52tfj7i+Hu5lTXE936mbLrZKXCfaj1z4Fnu/x1qnLah8iw5LOxzzBNz0fTm94OXlBdY9xTWOR8VjY7tX0WhTEAa+FAMpJgyEgTAQBsJAGAgDYSAMhIEwEAbCQBj4+Qxkh2EgDISBb8yAv3qfVP+kZgvQv9ifoXaEoKuaAtsv4sv4lS/u6mzxt2v1G8NbuJ4xtv43MPj57bXV+Rm5bsndGn6+tti5//qQpD4DfKIOxxg9VB8TNfD8eelQGuXBBpR+G7hx7PNuw2oNdc16721WfrxCU9AWbKphA7zh8JutK6YJ02zMb8hwHNpUoz1V26J77LestQwMjOfLjhX+udUHpPa1gz3zfNZ92UI1o2NW/eZXAaCDBTcajZMsW/gt3z38MdaUy7lZfxhlwul0qiHpVYwaguz6rCIMvy1t2b0ov8cGdJAsG0mNxmkOzgAnmD+srqaxQOrnejdKxYCW9LYxTyxMklsADR0Sd866+7r0fFI2sa7bGCaSWp81dKTnkMtYg0mw03P2cDX2BWEgDISBL8JAyggDYSAMhIEwEAbCQBgIA2EgDISBMBAGfj4D2WEY+O4M+Kv4sQfp6mqQ/Uv5YY38QAbE7wdm+wKp/KwYX6CUDyjBb6y6+fQolT8iWzyKH/5H+UfOq3joczkMO0l27skud+43D92DM+5NND/ex1FZ+7kkq+lHdtlOTQ3RBjd9Zbq3DKqhqYhGXW6ekzyGxI2TPEgg0/SOzyLJq/3cWPLK7LeAve8rowbmUeJy7sm7eB5qVAP45QWqTQDEL0D4HyPoTt14fOzXdhT1/Olfz2yMUi29D2NkIQmSY/guuc3nBGkAm4UgDISBMBAGvgYDqSIMhIEwEAbCQBgIA2EgDISBMBAGwkAY+PkMZIdh4DszMN6qtMTvNWy+Mw2jdjedZnHRpRtnNzpnY8Ib5TbvXn9jqgqfVZ7zTPMEyw43/Yxe/6Qgoybo0tSYO4JcdU7K1TFj0twyvuHiKQV1h0mCFNoFTeORznFew/DbvgUbR4BkI1SHlOX0dJLKKwOhVebau0avTlIBOu0gqTmsWPNkW71xqwxy+GqT/Mq58Oq4gXI+cdEyTrcCBKjuZWNf2wuMnENCh3WJx6eez6Og1k7QEuVS+bWf4lV8zrqnEl56RcW6NsE81MQ7lzF/Uvf3fJ4wTb3pPmk81iGpGrhmIbs+e7Kslrcg93qSrDwkV5soXPUoYSAMhIEwEAbCQBj4awxk4TAQBsJAGAgDYSAMhIEwEAbCQBgIAx/JwOZ78I9Me5WrqUtBXr5wv3JmcMjAv2Ec7aRb8s+wQHJtApH8M4scZVWzyjs9cm1tLmnAduuWD6HkalneDNPy1aS7GfCnHaqvuocP1iH0p/FVlPdmDEcTMVv+dHApAAAQAElEQVQMu5uGxhgPSRJsrGEjof5i6fuLeep19ti9f4zpOpVnjLukBO0BSemA1yrlnRcu85oUYxmuoi8zmJlrXVLBSwRJ0K8KL+O9GI1TgNgetnt8Ou3tamSLPPNk2EtddDpcTolZ2J3kGrHzaIoTLVbyEkdedLtJgrxg1GjfI+xjyZ4nDeBHzMUfBsJAGAgDYSAMhIEw8KcZSP4wEAbCQBgIA2EgDISBMBAGwsCHMED2L77pb7456wt1CIS+hl/gN7AGZtnef7ZapM8nvUbXt1/Gk6z1yWPZZ9y+ksfzyG6/PbN7yB5HHkv4zTijh7+6ei/38GrCWw1e+z0Y6+ge4wjD/155lHNrW/KKVt3fZbCKGX40jFGb9S3686jrfB9rykVxL2kLErX+kNgd497tzGqWqqnmRHvH02MtDCqPJxAk0T8PhI/9ul5qwTIHmoM6NLV0yzLsLiTl55IfV4ebocYwWjfG+EgqnfI15TtVo1T9vqrJ9QEECqjDue6h3r51gorWvVx0z1lMJRxHKrfOMujimIEmnyHz1Tn8V0YNnM+gHqoBf5at10umXmd5XhUCpUc9i5hqr44FmnQ9gOiHYy5omiO/Js8C6k3Zpg1Ss07ySSp4WaLyjHteksAknEVqATPOwvioYzkaCGXTFYWT5hQA2XXRHAjUQlpOBv/svtQsQ50kV1nra6FZoStUh3XMreJ88RTD2foca/Zo37Wm9CYbBUlykrXDHJOXNRUJ0p+H158r8hJHXvTtHOsDDhnPwnVdI6LL4bO0xZJk1eGxcdmtR0EYCANhIAyEgTAQBsJAGAgDYeBTGchiYSAMhIEwEAbCQBgIA2HgzzBAshJbkF0vw3rRF/ur/j6F5NUX7u/Lkllh4GMY0OOo5xEF6CCp6+NTbatq4j2O/JoRtxqlX61akhjNPdw4CK4eLvrYn5u+xhqwKI1Q3mUgMatDOS/NaDdQZdJZd7mkLjdP9Ur1LGjWjR+P1GJN+3CCRVhdQaoRuowcW+qSdJ5Vg/UyXi6aAuNi0frroBdCUjFEa8Q4SJZtjFdZU1SH5GU5Xtwytqb26MVUPjdR5+oU1xB2N63hkVKpAdzrnzXfNtIRwCJw6yCpGKNHaFjjPurXNaeGWz9JWe6fY+6I8gxDOxymyDAQBsJAGAgDYSAMhIEwEAbCQBgIA5/IQJYKA2EgDISBMBAGwsAfZoD6Brzgb8P/8FpJ/wYGZt0Q4w1TEvo2BkbfiHQj7NK4crOI5NqA8niPWytpmubhAXpuknh0OGQPaNqox/OHPm0ac3CQ4ObcPeDG4TXt8lzL94KN2KORasbKTpT02DFYjknNQzdntyibOozUnpawB0I/2NDWRq17vYZSLzYlUwavIYH+9i/uHtu5g/OjCdwYrU9Ls9lzSFsA73kTBu/PcIwxfNY71PBVyV2/PKvtRLz8d0I7tZpC9mdZ0TV+dCEJkgozJJbzdHpBa5QPC6wPNEgrh0oSn6pH5FZtQ+pZrLFI61IVrbpn1XQ8OkitJPQcWkc5tIT4gupTHfI5B0mQHR473pLsNpIerjDXRlstX0RJGWEgDISBMBAGwkAYCANhIAyEgTAQBsLAz2cgOwwDYSAMhIEw8KkM6Ptx+gt/SPnUhbNYGPgGDKhnpfbTXy1UJcDolz9TivOrx/Znkv9GVjf03Ej99esX/ve//wm/8Ot8hm2/kXY31T/7jIuZvB67Dv+7DP/6ZuMSeax1PnVVGlIXhZGLlL6eCvF9NffGar+pUD+pKe+E0+mkhnID6TEwqfkqx+Hp+stRobPUPWRSIUqJ1qw/gIrVWU1gTbsZ7HWb6ntRo/q//5rqvRn60OFcDvIWSK77tu0I5HWM5w88s8WjnLGFgT/BQHKGgTAQBsJAGAgDYSAMhIEwEAbCQBgIAz+fgewwDISBMPDpDOg7cn2RrmYAJ60tqWvOT2TAXaUtfnfpba4j/VF+/7+e93CUc2tb8vfmEPRsbUG4R2VgO2erg3jmGPmH7M8xMCQ+4CCpfFTT6vl2kaZoDh4CTxz+NE7aoN9WLUjfTiNdn5tqJ5m5QEKnXA9rcIxC0Ztik6RhS4cbd15/C9u6F6iaJrXHn8TIs9vGSLfKXo/yKrB0mAloP94j1qOv72dK0DM0F3qsg7y/pimG9Q5z5fvZVL/muZureURT/pMwF4AJ9P9vK8z62XiGms7zGa6HVFL0w+Oxr26ZJCY1Y89rnso1PlPiyqrS4qQ8A0oMzn3PSlAnSeXAAqIO1eK6mjb18kI1a21vgPaAWXuCxpoH+Y0yA9rNvEC1UfoO3uMsW1MqGkqjaQdnw3TWfPF2lpy1wDzD5SvWkwiS0vs5+FFIGSwd74F9F/Qcw+cUJCsXqfskx4g1354/MOyWtpF9nnWDvJ7vOG3RriAMhIEw8LcZyPphIAyEgTAQBsJAGAgDYSAMhIEwEAbCwM9nIDsMA5/NQG9UXK/qr+evLW8dNXUPSL51WuL/GQb8bGzxz2z8fRv9/Y/kc+tqnRm6PBf9x6NI9uYfFqmGZlN3cuBPF0CtN9ZYWbFNdannCYnhPpaaRC61Sx4HQXl6TFMMSdw7SFa8Y6Ra4PRSYr1oWYC4PjRW/xQk0VoH1qNmAIox2CYoTN1Y3DkcvHWPMTW3Y+t1w9XN+nq8luVsc4ylYf0KiuOV4f7gKIf3UdDU4SdZNaYBLFJyhoEwEAbCwF9mIMuHgTAQBsJAGAgDYSAMhIEwEAbCQBgIAz+fgb+8Q5IfUkHb5NmoH5I7ScLARzHgZphzuSlEshpCZJe2GfYbZLeTXdr2DLzGPTyTgwoieVUf2cdywXV6jas3ItU4c6PNdscYmqJY9fTk63Ok2LGA7Dn9jzcW028LNuXcoWkdYyR33dUYXAz2eV47NVgarTUU2G3WHc5Gi9dQd7beMJfHHEzaqmG9Q21uK/I/e95Y6cb0JnureyalSyXQqpinCUf8O24Lx3hs6VI7lEHKrM3YPpVUlPaH5d1eS+jmd1+Pt260HV8ebwHl8Bjw27IT0GaQGh2C8u1x2bPrgw7LWTdjVt1n7V0lw/d8ki73woXWUs2OsW3AcbMG5PU6jttCIa9qsa3HQGt49BrttSmWMBAGwkAYCANhIAx8HgNZKQyEgTAQBsJAGAgDYSAMhIEwEAbCwHdjgPQX9t+t6r9b77+1uts6W3zu7r3yR66o3lY1mfbyI9c4yuUG16FdRjfaJNRsA36dJ/zvlxqPNuzgHAM715cYtuVnSSPg5mTTuKlzZ7ktUOa1CQhuPa91kiD52rGzuNF6MRFujpMEG+Gj3281WT1Y4KblgHm12dKx6nF6+Aokqx6yy31An691lKT0JZGGeu5sh+ZjPViannKfDlriLUgqtqPCdpeXl5P8101TTdHed4F3hiTRxBHZ1yEbpBagw3uQqJMkXk4vOLWT/Czb0eW2x7WaA232aOKBjWSt1Q58MYWBMBAGwkAYCANhIAyEgc9gIGuEgTAQBsJAGAgDYSAMhIEwEAZ+iwF/0X4P++R+s47k3vzmcV/zzdNeTeh5+pf7R/qrCW80HOXc2tS3wD08Wm6b60jHLK6NW4mopsY93Jr3yH4vp32u6R4ccw8P1t9zil0uihbjQZpXbve6tngVIIMYVcdIpwJ9T2R69+n5xqMEWkqNOq/ZsY8noYbUxXorfnBi/7k6vFReAbMadCJNKezTJwbmdJonwG91ynVyQ05xzkHKIM/t2s3SrOZxh0LrbJpn1OAdl/3cycUueUaz1Tbrhl0eW25C4ZdHbZ8nircmOAJX8vKMzeJIze+5c2E+Bub5jKHTb7sK5k0zNEdXyquFJ38WoIGhNTGJH2F9bK0vcAolheufVMR5JibJSXMNj0mCvMD3wfA8Y9KlQK2/Rdm1tqXqksA8K8AKCKVctBnN91ojsSOdAkDocJ1KUbXLygEZyIqAa5wAzN6rZFl1Wdyy9HNbsy0kQRoeXYPiwFBZIB1zgcqxGdt8Cqk4Z7HuGOsG2ec6/giOMUhaFKb5kmHMaeXJJQyEgTAQBsJAGAgDYSAMhIEw8KkMZLEwEAbCQBgIA2EgDISBMPD5DLTWQP35iJU3371/RLrkCAMfxoAbQB+WTImc7why/dHTTS21KbFtrF5/7mZ9mvWJlpHscl/QNE/qZ3bsfX977Caqa5g2zbtJDcxfv37h/OuMSZ1guwwq0Gi+SO/n3MXuyiWIvApWx9OBlznbde3Zw+vbRhJkh8fqZHahWksZF8dobXITW777F/NQ0EZ1VrP0agaBprxXtjuD8awehai0xcxFSki92EWTKHIOeeokeb1/WV1Oa1jtZI/BO47asy/LXJKlkV3OeoaNMm4us+YMDDPJtSaVN8yRYSAMhIEwEAbCQBgIA2EgDISBMBAGPoGBLBEGwkAYCANhIAyEgb/EgL8sp76511fkv1UByd+an8k/gwE/BsZX2o2fTJJrE4jkHyjPOY3fS63+VfUSj6QzN9VuWJeqPVkDqD/Q4V9ZLAGSFm+A41mNZecfcEN0AMtRPy8acSQbeZVjzB0SDw7nHDkcWjyo/UlSV1tQTWBr7rUOePwIzr2Ff/YVnEQNzkfz7SdpUSC58EyNm/Qmef+s9bQpkorv8Aw39cunWtz4tc0ge8yFkwbKITNeXgC2BSRIYhwkr8aVW+vqrOdrxLUTS6X2b9RAF/VXK87xGkpXgBWBXOZ0oXWge24HQOAqVsOr81KHdqzk1+NLqO1jRDorQHKDJr1prWnB63zQQVLXy9ku6t/VsnoYCANhIAyEgTAQBsJAGAgDYSAMhIEw8PMZyA7DQBgIA2EgDHx/BmZ9GQ+4GeFfp1pAjjBwzMC2uXMc8bHW+WPT/Va2W3t3jeqHvcq9tbkJ6ACqp+U3La0bHhvDb5vXMax/NbhONsJopJqHXfcYNw6SOJ2amp4d+KBDbUP4Nyr7Nx8brLz9Wqouo0ZLYNLPulmggCv45573YDh2C5UPHyQtruD1rwwHg0k2QwJQCqfxM/AiTqzjzjHL57kGqGvBVhSfnk8SJBXZz/LWBdVghfbd0f0ObQq3hDvH0rsHiherenDH87ekGe4rSV4mOn7gKkgDhxlSr06ygcKVcTcgCbKj7XwZhoG/wUDWDANhIAyEgTAQBsJAGAgDYSAMhIEwEAZ+PgPZYRgIA2HgrzNA9i/GwfeU4q/23VDQ3HfN17ycH8NANWF0P25Jd5nu4VEV9+ba98T8eqtQj8usTttcUpM815D60afYgN883b5ReWsNkiB5y31gd+wWPUR9LzXAoFzXGPZZe51VmIHlsD6wmFZhuwcubcBjw2PLI4xG2pCOIV0v1HBtwqkwqZYOKQ4SHGZI1V7UzFPAlsMm5y14zi2MObf8tjvG0vDep3pQPBJcomD72JelPHWqrJLPXpQKA2Kl+GhNvDSuKUjrelhlsUoSlL/+/2Cq2akMs2ucJlA8DejBwxauWSmKT0tDjwIM63so9WqqmI1hIriKPgAAEABJREFU5NJyqPplcA2z5DpJSvksNdc1S4V/hbUhBSfto8loSNRJxVqRC5DuJnPT4HRqOJ1OAtEa4Djnt948gLc7O618mqix69lD5sPzUZy31jEXhyRrHfJaHibfGFX6ZhQ1DISBMPDpDGTBMBAGwkAYCANhIAyEgTAQBsJAGAgDYeDnM5AdhoGfwMAMahtuAuh7eGk5w8A9Bvy0GI6xNKx3zF187PWPJH1/iWpfHU9WnUe+vc2fs4GRSFOXRuCwQGPPtOdi+0oa9ZPDGDVZN8bY0juw3GLsiOTW/H5deWZDGX6pkXs+T/j1y79WWIblJAn6H1aIVTYu1iFUUfkmGQyJN5yajWmfUvOb12xErUffT0FSrjeds+Z4jYLqnOEaBeknN3XVEdUy2h8KWI6K90Vj751k+SVKyrw5lW8ZrfnF1WK6K0je9T9yklQ9fBS2+rXdVY8SBsJAGAgDYeBzGchqYSAMhIEwEAbCQBgIA2EgDISBMBAGwsDPZ+CL7ZAkGt/31TjV/SWf/wIeOf5ZBsZjQl4/L+4zTfOM7VumH0GSVyH5pgbRu9f1Jox3JwCaavV0iwHbhm4pmnCIacakBuaA87wJ6hROSx9v5Pd8kmDr8NiYFPAsGln7soQODeEmq99CnVSvUtV+rHfMNVYoJjVjLcf6lh4b6l2qI4q6t85p4MHh52sLUvsilMOg5AUgXh3ktdH11puripzbCTCkvz5NbAdJkNQeZ92vuaR6sZAVJGsqW5dtjHGJr4DNpTXWW7lQDG4crhG+uX4+dZ8tvIIbu3psYPinvzFS6Naotkk+1TiMixz3bFZQ3UflnmQ0t0vIoSC9KkByA9TzQXJjI7bHrNzbMck11r4ttnFH+naPR/7YwkAYCANhIAyEgTDwRxhI0jAQBsJAGAgDYSAMhIEwEAbCQBgIA3+LAeqb8bc2gfU1fH0R/7dq/q7rpu4DBtyVOjD/dNOut1XbtW2gGmviZowrQBePJfppv9+4lAQIH/4sG9aP4LzG3mebsbdvx00NuO34LbrrdkvR6CVbU+E6PXYuWyxrK7LvG4u1Q1+MClQv2HECahKePqh4Ulf9/CMJN1QN4pnDUWrOLqG1/KI/Izz7KM52ktApENCJzbEdOuZ0OoGtW2c1ZWeTvMQP7qq2jX1xX4QDjMVi1eGevzZ53ejdoDfy594kdhd5mbsVrsWwbUjrV1DpJEHyynxv4Fxb3Ivd+nSbt8PoYSAMhIEwEAbCQBgIA2HgjzOQBcJAGAgDYSAMhIEwEAbCQBgIAx/CAMn6Ip08loC/Ajd2y+kb/95E8JtqGuzcR0OSr8wkH6z/asqVgfyz88k/k3/dxEx1o+5gDbyhvHf+e+ftyqimj27/e+Uu3cOh13Hjj+Ty3EDyeWB3ON81ZtxrFGnZN61H3qhTHykaxFU+7I5GlkVpVFepJVVlNdK6RY+Q7sFRI3bszXFD91ySoJqAbvo2nuRmgaTqUZNS+RzvPp0hZ51u8Bmo11AVVFZULfv1m3IZDrE0rBvWDetbOMeA17dPFcGwvodr6ffr2mP71qI+5zocecvgLeizQDZwAyy2itGFjboClgTrp+KJ0OEEqLFDmnihrI1UlJTlnCeKI/MEWF/MIBUn9PGk8SywDzdXklqDOIH6A+kdp8UOHbUvXYoPjSlUsJS2wPettQa0GVptAXDWPPPuKZBOTaSeC7KhSbaTLFqr/PvLrD1pTq07T+V19sLiUwRIAnWeMA5Nk9pArSNlPeclz2qQ4uneh6XSyAKQvAHUQVLbmVeUURfnN6TWaX1WMQNl1KUJOcNAGAgDYSAMhIEwEAbCQBgIA5/EQJYJA2EgDISBMBAGwkAYCANfhAF9ud/qi3spX6SklBEG/gYD/gQYf3pt9aigdtarZba20chz7Agc+jZu+CzVJ1MjzZpbdQuWDTU7uwtsargJjVwsj8UIrXR1Uf5F3pvtWmsvj5ZSLseSavaZnbHZTXI3sclLIjf67D4ItfkmRrxTdSinTttHTk+WCYb138P7ZnttklVD4+0csxqtxogo3ZsZhkWe2glKt4wuomxX+a8Gl8BFI7hoXZC9xTovaw457KTuqXzD7lmVQRe5PHwKnj/XXvWwaIbzdyiRxvtzXtbs1e29GYeBMBAGwkAYCANhIAyEgTAQBsJAGPhoBpIvDISBMBAGwkAYCANfhQF/b26oHoK65nwLAyRB8i1TvlGsmywD36jsg1JHI+gie/NS/SFcQR1Gv3V6ZTMFBznfa/LjYjRdBqRWOoIlfbHPcvisH2EbN2LX+rUfzxkx1vewz7Ddcg/bDed0I7fzo1atck9qxk1ylE3je1I9Xac5BBthNBL+xyikxkYjfCzC6odgrrqnfu+r7gmYNMZZNsmyzfDejLEvlQSSBRUKpSk8Kmo2RzsoOQ7tTrasQenU86epDtdIp4x+Q1m9XJz8a6AVK+vh2WbCADQJAN0JdUIDOmwWKJhjCRmXc1awQJ7KQBJkx6VuaA+yKWKaOndS1ziS8JvKhONmxc6YxK3Oehxsl+vheVlPZCia5NUaMtUYILbHrP0b2snW/Pl6VgwDYSAMhIEwEAbCQBgIA2EgDISBMBAGfj4D2WEYCANhIAyEgZ/AwPXX7D9hR9nDhQE3WQQ3iQaqXXOJeEobcy1vztc6N31PrfKNg8beLQH1tNQsA07qxBkeG3jvobSzuB05LJ13C9sML9GG4sEBlE5dPJ/OWiPVzIPI1yY2YgB87d9bSMLxjVSflTg61NvDJJflkf+ebVb5bipOavq6wSuavLEV3qHnO87S0BQ1MK11kATVWTS65X1X593OdF21kBzev31sGtTnyKNepms+nRooO6laNoVQumF+DM9qzVflsRjQcFI39tevCf8Tiovhs6QvgNLj+BgB9lqnYjtaIzoAam2y22d1zX/9OsNraunajFzwMYvwAY+3IPt8Opkc5BhfS8+Xu5/KZ560fB/nGgb+AgNZMgyEgTAQBsJAGAgDYSAMhIEwEAbCQBj4+Qxkh2EgDISBb88AtQN/qQ8r0nM+YEDNGf9/nTfxYPrNeSPvh89XR2jNLf0q/358cVafRW43X2ZMqLqxPxRwZdJ4rHVLXsW/f0AS5AVVp4rey1srKLT35FTyiFE65UQBbzy2c61XF8ydqlfoiR2zRdOgA7W+hiV7nboD81mZJtmIZ44x/0iO+bO6deZLiUH/aRwucKOvxkUZvsYeTy6/Dlj5lpArIbezX9m2Azd8C4txNC373sWk7tHQJ8UY6iLDcKzhfVDrn89nTG4CC7YpvM6xV4VAfVGcVZH1yqUIkrZI66fnXuD9GboPIussuAm7R+2BqlcpnNf/f68x8viB8z7kvpyOl3FWsnme6mNGfd6aqmmKatAfnqQRM5usmgARIrSmsT9nildALew9WVdKkCxAOQDN1xxCh6fb1wg6Z+EEah3SNorDGWTXNaN0S4O6bPNbl0nnrC0K0jRVOaY+VsC8AsplOAvWg9yP0eNUu2hRHqJL5ZfSkCMMhIEw8FcYyKJhIAyEgTAQBsJAGAgDYSAMhIEwEAbCwM9nIDsMA9+fAYJoagJIYPf9O3L8NAZmbWhAqhtHhppCGj15Tpc4zzXeNP8y/etp4qb2897K+ny1p8SIeHIugepUbVFduvcuocxt+aBaqKf2KpNtxivHkYEXI1sfNCe+mG9qjnNoSfS5N4PlWGMVal2mq1PsaXcX02imXix3NG1YaQElJkuT2iV2h9cZJk2DMcbei38VM9VQJR/PH/O28iq/duTnwQ1qw03QS6yeEa1zGSvSkwWSaG3WHrAeZAOpylTWLKkTLy9EvUm8RknRhnRWrEabk3AT3G/qjiY5HLiJ2Kuk8gu2UxerhtT19Jjkup732LGGlI/kxTB3leRrX3etHxOFyMI+9kAgqbYwcoSBMBAGwkAY+GQGslwYCANhIAyEgTAQBsJAGAgDYSAMhIEw8PMZ+CE71Pfo1QNwH2BWP8Jf3P+Qrb1/G25OGO/P8LaZs5obb5vxzmivM/DOFF9kGul9QM2jLajxbeATDn9++mepN9v62I2917hXjufZX7l80UA7Q1MTUGqdNj+DCt5dFvrgnLqAjRXRSOjUOizYfgQsh9e36jmk5rYL3Gw03PjcwnMMz3sFvrI8ZSCpulk1n0AYZLeRFwkdTWNDKrw31zLqM+/2qdVq9yv4DVygyd5QceSVJPsYOpzL+9+CshsnxUldT1JWQadaxhNOTePVu1fk088MktApZ69HCkCdMjaBJMhrtHZCay+yn+DDex9QqOzYgPAx6y+GWUFnv1HtvyOEest4BnojedYcFhxn+A3s81mBTrABSf19M8N8O+4eHDNpIZ3KDUFrAPDeTieiIUcYCANhIAyEgTAQBj6RgSwVBsJAGAgDYSAMhIEwEAbCQBgIA2HguzGg7+TB71b0X673+y7/zJ2etb0tNPyHT/W+1LTCiodUiLpZbbyKk17y4DKaXweuMu39ZL93i+gxY50a9YvXNvro/tW5yJ7XjTVHe7+Wfxqmxrha55Xhynt3QBLkBSPYXBhj/FreXpTs+Tyn7oeVJ0CyokhWTa01nF5OOJ1OGDxXwI1La1SjtgnsDx42x1IuSeXe2Dcq22ZwpXrOAvDK4/u+hZ2kYwiSHtbTtixfuo3mxbIphqRiIRA+yC6tGyPWOsk1zmNj6/eYdAzQTn1D9qsPjf/9b0a3OCoIA2EgDISBMBAGwkAYCAN/loFkDwNhIAyEgTAQBsJAGAgDYSAMfCoD/jL8COoY6Iv1WYBAsL6qn4D6daMX2Qjo+3XUMX5VreQlrjw3L0drv8V2M/HieEuu98Quy7wW4gWFGf0/5NxJPDjM4T3MSr6F042x9THX+hFG7C25zPG97aC20zpkoFonBsZ8ebAeu71uaukc62nSIzQLx/OJ1T7y7+W61rWi0rDFtRfycQV0OFbi5mn/s3ASkr12DdwIk6imr+UW0zxpKJ4wqx6skAaaW+VpbIBGhrnawjbUofUU47UMTSvrLL781iPkM6wb1o15xnq0MUmWemOynA6oGySrdYk3ns7lKdv8Hhu2GY4xbNtivPG6te11z3OFhrZb7s4G4NynRnhrhv3GWXxbOth2SjGaBob1QvNVTp31zIo816ShchLTfC54bNStktKUB9B90yKUkaSsy9k0T6rzFKMal5Rte5KaY8hISpf0aXUdae5Ug4ZZSnFR902RCvTas+qwySArGPM8CWc9o5LT/0B/NjUFyiEHZkuNZ21hkvS0LWTanQrUOjvjOqy5GpF9fZKYXZBsFtZJqg7KorJ0ZfHWQC42B8ruWIn1JLu/SVqzf55dtfIsc0h71ilQaigxAMfNdypXSM4wEAbCQBgIA2EgDISBMBAGwsDHMJAsYSAMhIEwEAbCQBgIA2HgazJAXn+JflSlQ8jHcUdzY/vODPieG+/Zg+cN7Offsu/jvsfY/Sjj0qg7av2NvUsgriEAABAASURBVHjvW93jPbr/kq+P99dH/n38ZXxd36zijYv/vuZ170f8Oa+ZGtlV9lDfLUni5eWlwLbNfjul1zUcQVI9R1qVLAHgsRxrkdQ8Qhe1r3F8jMUWb2uAG+Ag1HCdFquFDBaVaYbXmDX+369f8K9b3t7j/VapqYbClXMuWB+Qu2zOYdheZclBEiRtegXy2k5yjSVZ8bMaux3X69pN7bWClsusRclLo1kqvBfLJUSCWgPYTZU9ZxgIA2EgDISBMBAGwkAYCANhIAyEgY9kILnCQBgIA2EgDISBMPBFGSAJ6ESOP8vA/I1I/kK1qtejppObXMd4dNP28+tx160Ycu/fj5/J72boQFPijt56IrXYYRLbCfI+ei7HQLHXsA8PDqW/muc5HQ39DeSewE21LWw1F5beW73VOs2wbng8fJYfDTctH+V0fa7Z/wdsSRm8tzFPw6HelTVXPVTvq/qmd6O703MGugXimfDBRtCK+HJM5fV4g6YbY1Rsq+h6wJvsm7BVdQ5zbmD5fLoJrDYopmmC7gwmNVE9v+FU9/a///5DcyXaW+NJuTTa5Fd59dmSo05XYXflE3mu3bDTdqciHeVSZ80dAGzuoHRVtczHBxzns54GovKSlz1M5wmTfNq+9o/doTmyNOGvnFk0DISBMBAGwkAYCANhIAyEgTAQBsJAGPj5DGSHYSAMhIEwEAa+OgP6bv2rl5j6PpMB/9rYgYPWymeW8tXWclvJ+My63Fi7t141/RRkeS/uls9NPrXydKd1VePOcYuw+imoGrSo5SSpnqXqcaPx/vIkQS5QqO+Ncxgaqknp65PQuiOSi2JOt7DZa/g3KS99WJtWkJrpPFvIO+qRevd0nPEqyItujE3LeKkmpeK1nkwVQf/6Y3YGy+a5CiZrVDGdXPNrZzdBbocYi+UiNmEX42ONJMiOx9HXEd7XpC71rMY2QGyPppw26Ymte6ztr+5qki+jNIAXIiI+lYEsFgbCQBgIA2EgDISBMBAGwkAYCANhIAz8fAaywzAQBsJAGPhXGXB3aAvzMMbWH2E0YId0/Fb3+B5G7C15NHfEvvLtuz9qxoy93JLuzrzK87UMo2k0S7mFfcVuLhVEiefs/ZexOPoADtznck5LQ/2wq4ZXNcIc8AoqsLp8e8ewq00o1fkMwK2yBuuGKKmJbsaWcnAxDzY7xnVsYZth/zMwl443rM9q+qm8Z6auMSThmmYVb6y5vKE1qiuz7s3MBmMqqWZoSdsAfxROirE0M5bQoSWKKpIgByBdmAETONb2+saoyboirk5zRlmUSlfAcw3H1jzV7jFJsHU0FTTBrU+gnVhrV4zWd510HGWXFBWKRMVgOWxz/vOkLBroLL+mqAAH0ZeC8xqOdzN2WuaUUxeSNdc5OlSXFNJ2KgLw1TU7j4HlIO0BSAptgfULUAfrOi5N8UM3R96glhR3sooDXdezrVqUMBAGwsCnMJBFwkAYCANhIAyEgTAQBsJAGAgDYSAMhIGfz0B2GAbCQBj4QAbc2fnAdPdT+e3BJcLrGu6yLKYu3JS5hx71U69qc9XW3Hgq5Q9eNv2upUFncel02T/wrjIuqZy4Uoz91WB7UWw14Hzrt/bf1ZVXZz1lk3L7CVR7ssb3Uo99b6U6iZcpv3mDnLepHkujalwubmbO8rnW62WI7R8XM/ye4/EtOM7Y+kluh2p0ugCbZjQV15qa1h5qVQvPn+cz5uksPwpOQdLuFSRBch0PpR3Yhu9Z6awFXagurFOSGjxIcMQPuZun8WCAXHyLwYJcbFpLS+uaMwyEgTAQBsLAZzCQNcJAGAgDYSAMhIEwEAbCQBgIA2EgDISBn8/AN9wh2+VL829Y/r9XsjtPxg/fuXs59/Bo+/u5vTmmPqc7RctkktUII1/LJWQVJEt3o8rwsOkyMGmBAQdqaHETznEfvVbnGXB+v/loeTPx4tjnnuYJHRcCtp/9oXs/TmFplF1bdz5tt/PVZHDQB4AkmkCycmN31L9B2Nk8NCeWA6TmeyDZBS0e4l7+aaHKa3WoPS7FXEyLtG6QxGkD6NBQjWzNUSLHeI7Mh6d5Nuy0NKwbvucFrVljSZ1wA7jxJNOy10n3+DyJTz07WtnWpovrKDhSCimjdcF59Gjo2dBgOUmu98J1d0yL9yI8V6GKhbDMofSl+2q/c5MsP24cPf+suhV3I8Zmx1lSeyYbdHYQ0AkflNFoHgRhIAyEgTAQBsJAGPjTDCR/GAgDYSAMhIEwEAbCQBgIA2EgDISBr8pAI+E/X7W+71RXav14BqqJNL8975g35Nsz3JihWnS+cvpzNLB1Pru+m1uTumUdRytss77Wvc7e2nNNGzM3+vvUoz06k9efdKlGpRueC2wzHPMsSKoZCEiswHJ0nq75ucQRXOKOxbV3OzrKe5VDe1NPFSWW5RcBkq9wOrWymS+5a95VvicGbMprsDd0a23x2qfOaK1JlVPXOlWQR6fTST6CDaoBxSV0OJxE2UgreHWQlJ8H9lZ2kiVHQNWkdT02h79+nfHrlxrRS512aYrdN0E6Z3c7vmvXV+ee1OD2et1zibTN/mJJn6FZaD0o1zAQBsJAGAgDYSAMhIEw8McYSOIwEAbCQBgIA2EgDISBMBAGwsC3Y6Cpc0BuvpTXN+zzDo82RXr++/Eo/yM/+f61SaphM9/FzfX9SqFxFOA3dweO/Ee2ET/kUczWto8b4yG3sXd0csvf60C51QjCTeDBocdJ/F6C3jq+zHxOe/T8Hu3Hmbd1keakqaHWXu0bgMOFuXy9GTVr3M+xfh/5Sl06Zt2bGdabbAbhpuk8K8uCSU0tN1fBSTFqsPlX/TpAo8qNs+bYDskOwLlaja37c920B02ps/KVBlg3JuU0bJYK53bjs8qzUXAK5zGsy6QQFWplB+fcYnU3AgtIVvqTri/CSan8ETIcb+mdWJfLQnvy51N1y+A6bVQakFRaYtbPsAKkr4A0yD+D4rNhRh3SPbY+ad5ZUTOBzrStqEiZQNVs2NooS1N+CbhAwfMMu0g5Flh4jmG9gyA7muQRHF9QqXUvNPB+56U6NjlkG6fHp5NzAkSvWwLNAyluAhuOEwmw3jNM2uMEsgeSLJ28SE0vm+Uers3Y2qtOJe9yrmfJMYbjSGr9hlMTceByT3scxiEyZwELZt8rPxAGlHzBLD6MMc0Zhx4ZBsJAGAgDYSAMhIEwEAbCQBj4YAaSLgyEgTAQBsJAGAgDYSAMhIEwEAZ+h4F5nqtx9NYcY96Qb53/1nj1stDBq6nPrO95V5MOBiTB0cU78oNq8l2ADz5I6j4AEvAxpHWj9jn1e1X6ct+G7phn0ZS8sUdL1b66Xlfn1TrV9yvD8xdNVbCbhhJX56XuK/OTA9cIXAf3taDaCV67isfhdzXGLqSGk/ZJerag00bzaen9U41T7rKThMxqqqKOsU4NqIawFqscdgilO1kFAJpewO4gKbsBSayH5xur4YZCsjyONaZ6m3fG+fwLv87n8o2L/UOnHgTScw3Xrw0M5yIdX1hyWk8DeCEnIgyEgTAQBsJAGAgDYSAMhIEwEAY+mIGkCwNhIAyEgTAQBsJAGAgD346BTdtkeePuq27BPaH7oBpV9wD5L1AvbG3MWYeObX4Nr07HHKM3E6+CDwb73Kr0Kqo5QBaLAqgRQHbZeLlXJFe7VOnAmA8dQ/ebvYZMdbKx4pomWTesG9Ahs3IRtmtY53bPzuWxHWSPIyUF2+7BTbrhd36SfajnrnJqOKkBigmwsM1zas1qWM6qDQUsxzZmMZWwvefQvZHiN5LLoQu1AKE/Wp+kLP30Olt4zhY96nL1Gsb5PKmpOWFampGXCMDzndP7MEpf6rFujPie6wzHjbJIguz3nTzVvVPWmuL4eqNXMZ4DlrkuWgKGY+ZZ9ak2r2WcF92+Cv6Ai9eYlXDApRjT5P10bro+o7UTSBZ6/FQVWC9lf9HzAWNv343bbvzHh1kgDISBMBAGwkAYCANhIAyEgTAQBsJAGPj5DGSHYSAMhIEwEAa+BQP+FZrGtyg2RT7FgO/nwFMT3hM0a5IhkXPHwPt4Uf9LDTBUQ8/NV2OXePUDxPYYjTKSII3ulYpTYwEfdKinp4ZkT2a9a8dX0rVc4Cj37QY8HrjkYpk8NjzYM+oIQn/4xhafEo5cQx7lt+0pOJ+wjfW9mNGz22XNtm2MCbTNvtIVP+Zs40QfqPunncrMejZQB+tal1WdwdJ9MYBJHV+dUPoV6v16yRoT/c/qV0KvJ/HUSUV5HxIgucLjPWYZFAJFSRunRjZqSFJXgLQ0hm7Z0U5EOzWwAW50kz0Oy0ESbK1ykERDjjDweQxkpTAQBsJAGAgDYSAMhIEwEAbCQBgIA2Hg5zOQHYaBMBAGvh8D1TD0W1eGv6r/flv40RXX/dF9GfJos8/47sUcdeWO1nG3aOS5JQ/nfT1jNehE6yN5q3K/PXnBhGk+C5Z7QPYttOiSVH0qNaxwF1iOEduqA9bWnLPu3ayUW3iK4y0N62qPWV3RZDTGHqwbY+zAnlPtSXUSZ2FSB9Got0anCd02q5YZnmuwaaUdVCJmdeRUpp+gQs8/Y5ZTaTWkdOCsoPM8l5SrYid5ofmkcnOG//9aRSjenlneDhLikmhWcDk8JAnKdFZSbQVnjSYBaPD/FYx20kiLaG3v6xVs32Ba9C59f70XQcln+bRUndZHjLyoxqxiJvOnsqlVjQreXZoamk5lfqaJ2q8BSdW5xJoLba1Gjj+dTvKLnfO5v4msBF5/ANoveVK8czRQOmnZlJiyS6guK6591uKzchhepynEsH+azhJLsDT7SYLKN2/mzZqvLQOLzzW6VuggHd+hoUIuuseGQiS8jqD7pxumMVdQ69H7MqwL2g1yhIEwEAY+gYEsEQbCQBgIA2EgDISBMBAGwkAYCANhIAz8fAaywzDw3RiYVLAhsZ76gn3Vo3xJBtQA8xtwx7X5fg4cR9Rc57jhttkNG8vgNgNNXanXALrt49pPbhoe3Y++DqEybhZpn3Ez4K0O/3gYeDD3Up9qVCPT4aN3V9KGBZXSlxp7x6Vob2p4suvjSnaD8w/bRa5JLqaNRmquTiUuq6NdSw2evPheGCPcdYy06nMO80XKSRJsgqzrXC+ucdnlk1rnYi69UXNYqkpelD68vurzTD1yjn95UUN7KUTTb87rvl0aL7EU4Do7rmPGyOt5GUMd5zK3xnU9OqCslwt58bsJTLKcfZ0ZJFeUQ5fhk1qn0xo12FzotQsAzQVyhIEwEAbCQBj40wwkfxgIA2EgDISBMBAGwkAYCANhIAyEgTDw8xnIDn8uA2/tEP1pJlyPcbiOOh8YOAy4a5yVd3L/WHK+G/n3nbMKvAcSaiYdA8vRm0v9jcd9/BLySoy4V46dwW/qdhBNk7bAchzXrwaoHYrp9fXx0GWufJaGUtc+rW/hFAO2O25bw3gjdJ6UXzgay6PcBNttNLLq2c6HDo/mpFcdAAAQAElEQVQlrk71Kdd/f+B5gBq8KtJ78xuxBnTYp7Q4gtw3T6VSL3LG4dr0tBlaUcpUNXsdDdaTVJBwuF/ZRyBJ5SFgKQEdJLWuPzw2GDLuTvLa7nUc4joMe30/zIP3YF68J8ihE6Svs6YY0BhoJ33e/XmVSaeM3eYGK5aD5KIdC69h+LPf3+4+Y5rO4tL7OZizpCOpmBl9ziQdndfWVBtXjAwkh1qy72/WvGuUc7nsYxbzK+HUxnC0oUSGgTAQBsJAGAgDYeBPMJCcYSAMhIEwEAbCQBgIA2EgDISBMBAGvisD2y/Tv+sePqvuH7XO6CKV/BM7c+ItxhrDNsZdkqxGUh99navKUl1Y0GtkW6Sd6IdVo4+ev47Gl5uBao+tE51rj9X5DqVqVt1j6n487O+RbmKu83R7qcGA1DpJ4qT1T6cGv73apMuE/eEGpW1kqyajdWPwZKlWvk034bxG8+Vm1LXDsQYb4Wbry8uL6jzB9Z5kw3JUfdrjMlxF01oDJMHWm6ZrwKKYqz5dd1vKrKa8xOKVIKAT47BOXV5OBMkyFwdjkkxkg11Sy7+9uN4Or3cBSc1pOLUTTqcXtNY05hXn0KEwUNKce10/p2VrZbyKt9+whyRIWl0bvzV446X4WfrTs+SvXxMM251qKcNqEAbCQBgIA2EgDISBMBAGPpSBJAsDYSAMhIEwEAbCQBgIA2EgDPxVBkjWF+3ktTwqiuSRGdS36AXyVS5/oX8PhwnfYLyX2z7ydU3kxfaGpY5DZ6q3Idi71T3+TIy1hzxa+57vKP6GzbslfYXuN64Om0mCaAU3XQ6hBpQbS9gdmopCA+qZWuR4JXTYsBwkKh7LcWs87Hu5TDsUjrWDZK0h4eG7QKJyAKznxXvfPp9YDq9hKEiW+VXzyz4DyqPeH3woymKNJbVGWQCrhteDDuuGx1vIdXW60Wg0BRvDad3Yj207wogbcsSw9RpHI664UEFN65FU3Qs0sRFonKFHAdQYenZKl1QoDJsHlEY2Co56jVmfA5JogtKORwsEhFnA6oMO8zCg4dXpHMbW6LH6oaCTw2+8TnLPQj/Jk5QZWh7mwfEkaow6iIYTgN4EHhxhHLPu+DwGelL8IGgtr2lQWyYJ51UKSIXtmgZ/FqGaIBKd18DB4fthHLhgu6GSwcbKT1oS0CkTnjlck+PJvs8xx7kNpbJ7Wc8cAiRXYHOQ3T5Mnm+s4z7d2+6A1pRNVI2QyDAQBsJAGAgDYSAMhIEwEAbCwEcxkDxhIAyEgTAQBsJAGAgDYeB7MTDe8nLV1KW+/M836GIipxnY9KQ8XFBPivS9lOkDT/V/YHxgyj+Yylxcp3ftxrX18WhSR8+NLuMqWku8J99Vjs2gKZkxTNaNMd5LPwtuOO7tR+NqQmrCqz1sgr2WSpBFgWpeanvr/fY6Wyjo1TkpYMAZXgWU4YZHc+32mpZHdbo2w3U6ZukydrWusijPrPtFUrVzsV6LtYKd2xy5fkuluZ60G3kNrVZWp6lGtBVZPHfWxbk0fHg6do8xqX7+K6+2o/0Abug2Du99qRJwPs+Y1Lw+n/uvkZ7FzWzHbqptNpPXyW13KHmxk9ZXFq+axz0WVSuWI399LUREhIEwEAbCQBgIA2EgDISBMBAGwsAHMZA0YSAMhIEwEAbCQBj4pgyQ/oL9mxb/lcqexaPxN2ryugPvXN+PgeHpbre4oTSaU27W2P4RcJPnNtTm0uJe7634iNo+Isetuic1w0Z+ktW0kriSTYbGJpv89cao+FBztPhSY+1WbtsnXYyxxi3pmHs4mqfU8LMwbfZwFGcbGwGdVbMmeh5Uu0w249ZRj6+cmoKOWVIPg2zbUxTBaLpcQUFcwvva4k7ryrye/gcvHrhJqeRWK9d2XMYbF+e1a1KBXdeCqkOn8vQ3fC9+eNvw/mfx5jVIwvwMuP6hD+n51u2zrqXUWO1vHWs1TPozy6hTa6LgfRmog3Wti1SSirlG+Q4uClUsCm7+eux1TKNh3ej7x9XhWJJlIy2NGr669PpnOIIkxthyms5l306a1Fj2utBDQvrz0Vb3fnzxrCF/RknWMBAGwkAYCANhIAyEgTAQBsJAGAgDYeDnM5AdhoEwEAbCQBj4zgy4cUD6q/jvvIt/vHZ3vgY+iorZiXwZ8Dh4lgE3rIxL/DOfMXMNUH98YjncGLNq6ZwDtn0W1I4Fenm15KhhyDJuLo73PtgICJ5qbELWdLZ3+NojSII0IIkHx4T6vc9qjmJ3VH2yOfNEKT6HRFe0jK0P0GNvB6mGdUdLlBeXrYSkrVzWtH6Eh7V4I9uJPMP/h/LFNEt1LRI3TpKHHvWp8b//Tfh//+9c+CX97M7vLpokdC5wA1ePhpb18+lQ0n6jKYY2HUNxw+G5BqB4nVgOrmPKYkjcOdsdX1xh4KMYSJ4wEAbCQBgIA2EgDISBMBAGwkAYCANh4OczkB2GgTAQBr4NAyRB8tvU+9cK3TZSt/q+oFlcbrH3v3W8zWV9O991bMdDt90Y49+RzrPAv2KWbQbdTVlsz6amaNnCza+CelJuMN3E7CbSfPU2oBtCz8PzH+PZfbw3zm9HGudpgmHd8Ju9AEESrw5zLCPJ8lPEk9ZPmNW19PxpntC56Hv0eBKxhqY+fc5q6N2D8xnbhCoFpOpRI3fYJ9WzxbBbkoqFGoNUrTJQ8wypdXr9aal9SO/NTpktHsKUUTV09PCrNZRoUg3aLryGIybdE0vKDtXo6hSG0p2wGsgTUFIPZDVtx1hmNOXSvuqesPSmPPW2bFNWwVG3QPoDdfG6rqb5tEmFDF6GtFlu+B/pAKz7D9Uw++eDyvNntNYmlmOT3/sRHFNQjHMVluitIKn9KKmMUmstP7+zOD6f9eyJyPN5hkEqmeqBQGpe+SZM0xnT+QzSfqwHySsb2ce+H8Y8j3VZc85eT3uchbPWxKx9zbNq8r2okJsXRd70xREGwkAY+AAGkiIMhIEwEAbCQBgIA2EgDISBMBAGwkAY+PkMZIdhIAz8aAbYmxJfZo+uxzgsyI2RgcOADzH+HiNu7tzDh5T4dZKYLOONFanPVTMIlvRF/TILkFRLUo0wXX2W8W9dvLctDuogCTYCOrEcNeVgrJ4qDIe5IUjFGB4b5sWw/gpXnwt/DsSRgmstBauPiPMiK7dr8ljw2bYL2fBb8PoGQPZNWGiEpw4XvQn0sDXlgbE4vKFSvY5RA10UTY0NjW6eSkUSJF+FkERrJ/z38oL//ntRTFPjdcav869q7s5qCJOOaYrrgI7ZfGt5TfApcIXc69lDum81Sunz55qjIbSoUNoTl1kxHWkAi4qcYSAMhIEw8IcYSNowEAbCQBgIA2EgDISBMBAGwkAYCANh4Ocz8I13SPYv38m9bPry/RtvLKV/KAPk5flwYr+tOE9usnj0fpCXvORH6vgSz2/Tngw27U1oY8xen/pkvbclKru+NCvVWOtNMPW95Js8Ft/OAx39DWIpv3k63z38ZvrN9N449DOj7Wzs16poqd/e3BSkn0B1DycRo7MCLTsGT52fztViU8+z1hFfniTKlceZsUjX4nluoOO3Dt9P82dpuFbD64/EtrsGj6sKDcjSbIJjB2quNmhpJ0mM/LVH7an7RJADhK1GyrCeGtTbsm21PFJILhz1SJKleA2VVXprbvSeQEmAIDu8TywHJUmWb1LNGr46e865Ykiu/tqnn3ctOEuuDoWYi0m2uZreR/uaUQ+Q/xGAcBSBHGEgDISBMBAGwkAY+F0GMj8MhIEwEAbCQBgIA2EgDISBMBAGwkAY+PkM/JM7VJ/lmX3PitvimTm/EzNrsQ43+C6Zuk3FXEyrZt86OFAe+Q+mvDK5OWa4z2XsA1Q2jtZxbAfh5pdzbJu/p0Y0dp+u+BOHm5OTCtzi2XU81xjxlUMNwal+rW9v2A7fkBzKIgk1ane3zkOj8qm2JfRQbHm1XvV4snE4421GPgh3jaNEktqNcWeSYtZ72lj3F+uhonWuw53S1+q8eq/D7T1fQTlGTY4hVZNg/RmQPZ5khVtQ3VaPSF/LDPKid8vrK0k0NZMNkjVHV0kISorLQavbwj1eMYPii6TmdVzPXgOjhIEwEAbCQBgIA2EgDISBdzOQiWEgDISBMBAGwkAYCANhIAyEgS/BgJsA9wD4K3JjV2792tB5ZxxDx3eQXL9sJ1/r99Z+xjdWvCWfyXEv5lbeZ+3ksmfRwQNs30Y71G8tRHFvHPn99tuAYwbWWBUy7uuIuyHdSzlEvUWphAfzqNxk3zfeeGzvxZiqVEOtJqhjhsG+LYZ9SPtAN3t702vYh3Qu42g89g0lGHqX4h7XOZ3DkLlO6wuWmh1frrqQBGlA8gJsDq+lWZjm+oXE5bFtFvcA0Q/XMqMpVyvTDJIrHKNh+S3lUb4RT7tXVO4Z5XczcDiaJg4Mm6VjDOsDHm8x7EPOWsSY9NwYsz4UHY5oIISpinAhK5xThdVHBONQLqtshEoUzx4dY6JSsWESZunQOrOUCSzbedbz4XU1nUKtZSk0JR/QsM7GEwygaWxQ63dMyqt0sgOaKtg+K+UM78OADsvZhVUOGZbTc9BmsEDJC1wHHUfCOnbHaPBS+yQrchexH7r2C1z3rPpH1DwDxhjvpe/lFiRBdozY7u95lE75dN3FkH1Oj5V/mUx2+zIsQcrWBO0RqpWSrDFQbxPb7595mCreF2qLBtBzk55PyIwcYSAMhIEwEAbCQBgIA2EgDISBD2IgacJAGAgDYSAMhIEwEAbCQBgIA9+dAWoDhsRvnKPhM+RvpDqcWu2eunT3NPemkNfrln613eijt13fO2+7ivpR2GLrs+41DOvAhXeSIA1ZSxI+1Gq0KMismFI/7rLh9Cgp3ZATjnxb26TuorG1PaP7/mlqhd5bpjdZr4vdjqw7phJtLq7fw2byrLwbjyd6fXNgPI6G7iUx6hrSfEAHoT+qWScMmer0PseeynBwcQ5zepEHQTKRYw1q9Pw5co8ZXmfoj6SWrP2QlDRal42XqdrkpM93U8wwjjW8tm0k+zxCEmjIEQbCQBgIA2EgDISBMBAGwkAYCANh4CMYSI4wEAbCQBgIA2EgDISBn8nAzM/dl9cz3ruq5xrvnf9gnvos1WB5LKm4Y4wl3LxxI8cgRyw0Dw8PN9c8z+jNod7yIVlzSSoP4bc5G1vppG1Aa9AYdchUepdcbF16nnMbXscgqfgLasIbL0pRM5Sl3pp0Xq9RxuVi28BiWmO7HRpDtVzgBtkkUrfQED68pv1s9PAKqw/9jdYr541B0yTD+Qoak4TOgn3GGHdp/zW26evlThcs6Hy1v4qVw/e+9FeXBj/69fLtxuf6PHQ9A1uOjnTHD7j2oZt76ypD9akdL8X1eI0j2GeMNcb6znEPXmfAc7c1eJ7HlKLlQf+xQeOjk2SZe75SX13IHmNhuE4H9Tl9nx4brRFkx/DbbpB6hqapuPH4FsY819/R11jtk8b9NBoJWgAAEABJREFU33QoF/Q5brXmyNfj+jpdV7wS6ezxI/BPyeQNA2EgDISBMBAGwkAYCANhIAyEgTAQBn4+A9lhGAgDYSAMhIEwEAY+hQF3yAY+ZcGvv4jaPtUccqUkLYBF4MExwo/CSIJk5XYjGDcOr+8G1HCPBtShVJBjDalrfpIePof5EjbWuFjepznPOnMpxc1MSKcuBTf9hKZajTV+URxfYDe0BigU+6NiGjHk3g/vbynIPFkdqFj2uaVvLk12Y5isjzWsGwpZa/J4xN6TXnvr7+XprsvRdTXiXbTG1XkccjvpHXrl1jync3oX7v00Qs+kHV5XUk7bSSqEaAowUL8meZINsgEvL004lQ7NweYwzx4qRcVbgrY8B5IgqbosnX3hR8U79xHwloNHwWZIdq2hq6i/XrPZGISBP8RA0oaBMBAGwkAYCANhIAyEgTAQBsJAGAgDP5+B7DAMhIEwEAZ+KgN+ldDw/iwN6x8N593iKP+9pu92rvWj+R9pG7Xckk+uNZpCJKt5JCGp5pH6OktP52Ymz7Vzql8L21s9JAGdniszrg85rg2ocJlvyV344dB1zOK841L7vOzhIpfmlN9qrOIUsGQkqcZZK2BzeG+b4ZVq36TkOtX46uteBWjQKi/huC2GXSGrz3k81hTxIlI08Fur3t+keg2Znjo9u+miU3sCfHc87iC0QMEMGOgODEkSPiYV5fX36F6AmmdAR2O3WhgnL6oGaNMzakA6pSu0TsdY8bwj2Of1jb4+VDZVIkGg2qf+P2nNkYayiee6t/J5U1rAvsLYh/2Ccxr7dW3bouYqXtP7PZ6IWZAJ5wn93q1v2sqA2rTLgf9DZXNjNJlVDqCqBwekdyGLkvf9Lc+nap+VSmY5NeXGWX75PJfsuTQEay2PXWt/O3daapyVeNbEMXb8s6BSkrqIaaWA82znzv4MVt0zRn6Vsg2JHgbCQBj4KAaSJwyEgTAQBsJAGAgDYSAMhIEwEAbCQBj4+Qxkh2EgDISBz2ZAXQ41s1D47LW/3nrjzVzSzSHVpwaWrr99Oo1TdhAkb+dU8Kzm2giwvsWwo2LUFKt7p0kak6zcJC9hDzSSGPv2OvjdQ6U4zyzpVG5Msi312DZg5x20qouqDVeQGQQK0EF15joINspy+3RNY/khSSr/63kyw+g8A1Tns0DKroakkrlxKKEGIp4+vO42mFS+rWHRSdm1n7GnIRf3b4pL/ZdEu58F2phrVRkYTW/H9j3rDtsvoJ4/z7UX4sKzuu7rGA1p2yP0NaF1e2RbeCBZ3Hdr18kubXNtls+C9FxUTpLwQeqBUrGVq/angRyy6pozDISBMBAGwsBHMpBcYSAMhIEwEAbCQBgIA2EgDISBMBAGwsDPZ+AH75C8NBvqS/UfvNds7e8xQBKkAUk3ogZ6A6d6OTg+SK4OUrpOP6sDfpPS8w3rhvXu7+usCTaKV67YyQ2zHlfplZ+k6rx8NjyNtA1qfNHDQgNRkK8JOkGyo8nXGvaH3OW33TVauslL9nkeGyQtCk264Xq3sM0YNr9JWhN0sV3TtBZQOpb9aL/T3JuC5omy+yxo3tE5KdBwfsO6IbOaip0767YNeG9exvaRk02rLYCKE/PDBfuce2A4SFT9TYox7Gte2XU6HXzxulXDdK43RP2WaI014Uhic2zzD7OfE9c2xkeyalZ+kipBaB22O97rWj6L2cQpWCl1Nb++d6jcqKPfv1LRVvusCYbXMyBfR4/cXlWq5nXL0D131trzkody2ydxOYsQQI8R7G/tBLKVnyTIDhtIWhSmc78fI3eXk56f7V4qFJWuptaljCwjQHbbPBNEX7uvjhxhIAyEgTAQBsJAGPgYBpIlDISBMBAGwkAYCANhIAyEgTAQBsLAd2aA5Hcu/9Nqz0J/nwGSILkWQrLGJNEELId1wyaSi7WLWY2rLaBxobvrevGrNelBWS8Xp7yCOk9LX+oStNW8xna808nrGu3ujbHj9e3/HShrn666eoOwD5+9shFGI694x3IMuyXJbtVaXblc3Ridp9eNvxHhqc4xxvekG7znX2f8EnpOwn/gJJo4buOsjuUtKOzqNDfGlXEz2HLgOr0UyU3Etep17+W7RFNlE6fTSaA4BvxvCF5eGl5eXtBODU2Gl//+0xhqnqKOema0v2lBPdfivewiYEiSFU92WYPNhbTd6Eal6Mrm6n3873/me8JZ69nlmkhW7eS1ND+OkVP1zoUa7y+8NigN2omC9nxqYMOK08sJBluf1JAjDISBMBAGwkAYCANhIAx8DAPJEgbCQBgIA2EgDISBMBAGwkAY+FIMkNT367exL9YNAdvIPsf6PTj+Hu7NtY/s65B/RnqNLcjrdba+I53qILzCJsesXtUrbBorRzmvbDPVrRGujJuB/8/SgdWsorDgLfNHno3UVvR84Ca0FTVmVKI6Plf6sm/sjvVZwKRe0/Qq7y787tC5HLBdd1+v/autBr7gxrraBPrhOdac23KLsa5t1o29DkBrUEABNw6vcw0qsolTywGZdI5ayG4nqdyUp/MP9Lc9Jz9w6IdCShk1etBknJTM8Nhg63mafB4bCrHQfZqVufvLoIvacWXX5crnhqXc2Ob2+C3wSiukjJJcz7oPG5ucTjxr/70QkItNdscvn4LxaYAeuwUEJ2ISZsOfE8jGpmsDljxjP1gOr38FNTId4/0aSxi2Opc6hxwxJbWOTthnOJdh35DWR75GwsB6qFYY3UAJhVT5pWvcrGh/TYpOTGfgfJ6qxnmCnjURCAdRuseatDlJ+4DWGhb1Ko5gRZOerydDxHeOygzyYld2zZ0Er3nxKwQ9S7f5OiJIgqRNK0jX0mpsl0rDSUPrhtcZ0voeKhHeu6ZUjlzCQBgIA2EgDISBMBAGwkAYCAO/wUCmhoEwEAbCQBgIA2EgDISBn8EAef1l/M/YVXbxsQx8jWdk/6i6KtsGxp77mOhyWLvszaxLY6tbr6+OsUVRFq8w8u7lCHSza8C9zG5nFwdX59mb3dRyo9C1TO5uKcA2iQ89t41JuqN4o8zt2k0FG6MQ+7YY9lWaDA0cI9H7d1L63hanxj5bI15OJ/htV+tayuan4Pod73Wc25NIglLKp9xS6/S9HTFlOLiYGwOznD2par+u1zm6a651oPUUfXhWrJrMh84D42xbXaxc4G14GbsMuAC5rc96VmaNdaqUVpCrTpIaE1tevT/Hw4cTSLbmeT1WwzrXGI3I7iMd12Tp5zamW15fydFAVrd6cZM9n4eu59evGYb3YBtJCzRJsutlGJcl8FLJcESGgTAQBsJAGAgDYSAMhIEwEAbCQBh4CwOJDQNhIAyEgTAQBsLAD2GAJMjX+CHb+zrbmKnGkfB1KnpDJe4KGZsp3s9m+F5Vj56ePwgs4MHhPs89PJj+0E32OkhWLMEuNdZZfbZn1ncTa4UmuNlYiR5cFFprTOqNeQ5JUE22xpNmUugnedEnTXJjbIBYGmxqNNpnKKRP1NVxbIraoCmfITdIAjqxHGMfkxqLi2kVzqtlYN8Wtg8Mv5uDZdPeagmtQbKaepMcxqUG6POiU4+dXNAC8Ivspct1dJJKaIdkX2vGZCJlI1nrOH9rhIbQFSThgyTKbp+A5aB0uXRPlEuLu0bD7sGL1zpP/n9t54qz7xZIwjkbWSGe63wjVxl1IbtfKsyfpWF9QOWofltnOCcmarzcezlJ2lk2kiXLsFxkKu0sjqoOyapFVgqukWTNs1+mh/tzzDOYNnyR1JQO70OlY9YmvaZ1Odez6pOx+zrfF33CH2sArxVECQNhIAyEgTAQBsJAGAgDYSAMhIEwEAZ+LAPZWBgIA2EgDISBMBAGPpQBd7YGPjTx7yablUAYtVnK8q+cJDHehIQO9Z10fe5UawqXxpQ4fG7aX4+qph/cjDsoZbcND2uf8BW6ak43Srdti+6vxp7DljjcWgvXB9lrWsS1czPq9QOO8/3q8GLdZrsbvb6vXRLt1HASWrvdPvROtKllE7g6vEb5ZC1dcpxsxB7DZ1mVbSaRqNqHhA9/7mSH4fEOlN/x4ASSQoP3QlLSY8h2DZW12sZziuXw2Kqmo/niwQb2U2OSykFpokV7sL0Gdy6OMcjOtXWHKxWM0htBg/TwFTxni21Az7q1RA8Dv89AMoSBMBAGwkAYCANhIAyEgTAQBsJAGAgDP5+B7DAMhIEwEAa+OAMk1Ui4YG0UTGpS3MLSvHDsw+2p2QLDgZaG9T38huwWe7/HnmtY/3JQa8q1Ga5t2YtfAi3IbUm0K77xzkO3TXnwCro1aqTq3nm9glpxMvpePYfLXOjwHIk3n1pyV4fzjlom+Tqc2GsYkwgasP0ZDB7ci9RTrLxaQ8/tpAK2qEaq35JcMHxeo+fQbDXRPH4L+lygUfdV87lDU4Ax1huSpO4dr5bS7Rp9UcmGSc+QtoHpPGPyngTgMsd5oUOpAPuEprFBXdiU0c/jFiNwkWszVGOqITrjLA7PcJ1KtZ5eozWCTc1SsuwWTRejDOMiG1UnqesC398tSFY0W5c1uHFpitWpugDfx1HbmNtGCu1T5aE5WLlGnDnsmGBOPM8ACSquN7MB+/yzqufAenjuJCotbSQJklYx9uS1KqasqlPB03S+8o/YY6k5mkuycktohNLhY24gmoIIfUyg9HCMgXFo/xQ8nPQEnRU48EvFnfU8daDur+tQRocHYSAMhIGPYiB5wkAYCANhIAyEgTAQBsJAGAgDYSAMhIGfz0B2GAbCQBjYMLA0JjaW31AnzR2Q+qVOdYrUTHMjqVC1sa7AkPiQwyt9SKIPTLJtSLlJ9Tq1q96jR5EE2dEtn3d103CLZ1c+3mOf7XzWHONmW0EG9eF07ad1o4/6dSJg25al7nn+2pSjictHM1yTVlt5X+docde9ne90TXktbXdT2vIZkFzXuIr3IhtQzi2a5sm0njNc2DpEG8EyEWqOKtesxqeG/ayfO/5Z0Ye+0p/PFQCpmUJbAB/UxXO9nHJqVKdCYFcN3nCZlWOAJHQKfJiBZMWRXXqCm83eovrLm0bwxQ818h1X0DwtXarvc8cylEgDWCTkDANhIAyEgQ9iIGnCQBgIA2EgDISBMBAGwkAYCANhIAyEgZ/PQHYYBv55BtQ5+kMcOLObQLte2OFqZG8MkcfycNKhkYfW0dRyk2mLqm+ZoaXVxILAjia5ADpIjUFpbz/H+l7PzUGS8NudTfkK1Fi6fSO7/fMki+B5q51DAzQN43DMiB/SNmPds2/GMqFpsmF/x6RGndZz8BJzT6wv7irIeQw3W3uuud7etI1k1SmxSi8xV3dQT4n2t5bljrLy7c/ZE2QknYsYiWblOJ8nGA7Zwmltn1RUwU5cH+Z4j9ZY6WfFzyrM2O7JevnsX2CboaEWmNXwdQ5BuWQQF4DKECac1RE9azCrds+x3/fL0tAWQSlipu5H1a7NzEpueI6hkPJ7rsf2qVybr0A628XkOMMWkuf3OLIAABAASURBVCCb1cLWbsPwkfTwCbhqgCT8BzpUtuqUolNmkJSmU6G1nsbdIoPMJCuGqqst+qVCBeQMA2EgDISBMBAGwsB7Gci8MBAGwkAYCANhIAyEgTAQBsJAGAgDYeDnM/Bv7dDNFWO/a+4NHzJ206eaUf+fvbfRbttYmnarhvL+7v9uzxuRwHmqB0NCtCQ7iRN7e/cYhenpv+kpQMpa7NBeW675h2T/+0mqPtKkAbVXoSxOV+xprN1B/fG1TXMvf73wA/pB4706nlOz/RtV6owiDcDMCx5WsNbJHaz1mjmWbM9lFoCLhl3uU5277YdfFAfMHDBhF9xI1vP4WvPskaDiurb92r/UR5Bt9jEhAFmMxQPi40K5zoz40L8jDfIYfebZAB6yrfyJrl6RFHFgq4as4GmC0K+uvC91psP3HpM1UOV/DtuVZ3m93nS7XrWlUYxvcsX/2du28ldDv1ysL1+oeegxsNmutW3CXfK62S6d7aVizgGZuMYYlTv5bZcv6rqqnpKEXlXnRiNex7CHPBIj2RM6Rs6Us72+vlbczhljsnFEWLmzsskDBvq+moFmoBloBpqBZqAZaAaagWbgF2egy2sGmoFmoBloBpqBZqAZaAaagf8+BmzL/hjfOlE+1P8M34p/tttHLXQG6A/oXfjwYX6O/9PrfDMx+Cgwfw3rwt2H4nQgsZ/hHvODhaOmN/zAh1HYF5n6AiHpNNIw2zfpDvpCpTvmk+sbcflEmef9ds7qLeITvNW+XS37RjEL0U1QIzXZ81nPSDMFku0niEEAHb2dfLY1ABd+Ksg6RoQgzzCzRS8O25Ttx2xHTi27dkhYwLkuO3aT2rXOngEKbdSyHTGOAg8Pc5cyB8NzjZueR2Kj2ykuvkHWZ8R2RmyJOyOvZ/5a59gK5OMwxU/2D2xrpEYKmWfkJaH+IaleNansJnbsQ95H6Qf62Icl+ory2IF1s3TVDq/W7gGELGYicPaBwbuqZDZ69jdzQNrKY/wiv4fUGf06f+Rg2FoQYwwLFZJqzjoQwzb3t1fyBmvvgQ9XOYXXEsSZQuxchE6knGHI4udvBWiNXZcx9PJy0Z7YDS6I34GJEDohB0ffVBm7+LNLlc5Svvks3iwxbBTM67KNn9fyPucsOzky21/bl2PskTPHP3vdrhQqcz4SMNeVFHnoAfUJ7PzM7Qmq/DhsgJdgvwk2LuK1qPclfzt0hWUjMEBfzUAz0Aw0A81AM9AMNAPNQDPQDDQDvy4DXVkz0Aw0A81AM9AMNAPNQDPQDPzXMGAqXUD8E1c1ef6E//e4Dg8tfI//Zz6pj5bZG5e0rgL6VNXIShNvYqMpuRfeBLCoPhbzuuzwtVa0vGh21V6V+KE/S2kc1voTn9hjJp3S+Jt1PWpKczM+C8kZrPVfmRNvO708eFfBHyXCMA7ExbZsR5yo4uGDVc7A9NW1zvSV4UlxjrdPexx+sYfzY/ldU9Ik7koj85pv30Ky7TqDbYkrsC3b+moQvPa0DVezGbrT8BRjx84k8ydzgFumrxCqhN/yTex+5LE+Hvlm7ev1quvrlXdkk+1CIuyHvK9arK/suKFTjcjrmUYOysAtOc6wrTw/THWxTJ6SP7rlG8YjjnHg0HYVVD979aZkSeeXH3sxxavRDDQDzUAz0Aw0A81AM9AMNAPNQDPQDDQDvx4DXVEz0Aw0A81AM9AMNAP/hQwc37b7L6z8XyiZrk26peDo3VTTZ8pGfuDvFGPPPN+VIyV9w9Ge+WYzOc57NZ3SRC3QILOtaZ9NZ/2JYfvu/WiS0dKiNna62+IWRJFGmIe1MGz2fyDNtdSWJl/+DdnIOob9dVz8g/gFK++ak98mLhjHjDwOHKmZYjtqp/7KWc/bsz4NuX5GRANQWMRzD6wM0sGtynbbdt1uO/Ku1BS7FL+h+0iu++IhJE9WpNDkNCvJtlKzGKktmPa99klBdvYQvmK5K3sHOkbMPHJtJN9o/N5uGzIN1OGKsZnxzR2xdLJku5Bca19SKMN2JiWvPeVSINuecTGiHFmP6GZ9VcN2wyL8LhrjwjwO7vDhOSQ0WPvaNGCpfQ+OZrGexuRloyY4IJir5LduZhlkn105DylZcNW+3PDIZcfPsoZs7sC28NTGc74Vbsp55t47+21lLzekXGMMjQs5hjSQ45tzvfGJY+O/jIEutxloBpqBZqAZaAaagWagGWgGmoFmoBloBn5/BvqEzUAz0Aw0A83A78iAaYYs/I7n+/BMnJtWGp0/3aHvG0fk3dl2NY/uiieBlhFNo0Sp/OzP/WX9sGFbtivfYF4oBbfZQKPdNctDI/wlzRBlVP1wtebonkHqUq38mUvxdLvnOPbLFKSl9uT6zWXi7k4sbIoODmVqsC0uqueM6NMMzJkRj8vHjJ0cZ1vigqVLU285Lzm2YOmzJ/2/teS5Jy+nJvdZmWWB4OQK7naEaTsEpvtFQdmDjHfVe4LNuSpJ9j880HkYPiYuYyjrw4ojV8XkpulX/qphzzjn9wUa28Ur4vsXaWwfNle+LHLWhayTBNdDnJJNbcTaLv26zbi5mjJMHBxGa1tpwIb42/Wq/Bu9r69XXW9X3egCJ0bvDeIky7Yy7Ll/5Im5z5Qll52mL43tR+NXNQY5bCuzauRMu0bJfWsGmoH/Gga60GagGWgGmoFmoBloBpqBZqAZaAaagWagGfj9GegTNgPNQDPwX8VAvoF4xnvFp4kTvGf71XTns7wnf2e99GR0B90YejisfUeaQxOzETbl2fiJvLbZ6SIGa73m5JYTO2OiT1wQOYjPA5YdiFlPYzaNnpRvlnZiJ5Zh2zcFWdvOVLD91R70zdInO2HWHX2acnZirHyLWMfIuRc2HLkqPmbcM72L8l28cbT1GEt/TzL3iy5Y+1CAAsJS1lcwOy7wWBU5zbcFoWRreNkPiNmFyknAjazbHdK9PnLHdoPXG3UuJN+NnVKndiTsvkNYyMxaIM9/QjVsY2cPkkz9LrxLt2rO7IFfEP/MYCALz+KGqOwfUBrnSZZdidMx8s3VIPv40NmWfQAdomJHrHnm27NU9pt2WOCc25a/mnnKu27lk1vF1Hkk61LYIXEnjT1ku3Jnn1VP5OCWb9leN73+QT5i7IskS4WhNeL7kLfKl1xBbMGym+b2uFy0msGpI/ZAlTf5h3g8ig0qNYdljylyZyWL9R5fzpB/75fzqepEj1UMjsddteLIumCiBPGUZZMFoGLdVzPQDDQDzcB/AwNdYzPQDDQDzUAz0Aw0A81AM9AMNAPNQDPQDPz+DPQJm4HfnIGN8y0g/s9dOftx6DTEA6WFc+i+Y6K3Q5PnE8dTuogLH0fE42Prn7IY74WIyKkXsa60HhdKwW02yRCOy7buTWDi9c6oJhp6XIuLzCy/umxjn8gp6aPd2Z51fBXyscIPU8TBjeuhPEt3Q3Y5Gx5y6rHvjrMxGDOH44oks0nAIWpd2RJYKx32KA4c0yOZToNo7Cs34t1myhjcmO66JdhTa3mpHjO2xA26j0FyFw6P2PJ8g6jsd3JQCFfMMnnmeWt53E4/MyTnos85I0w6LmWezkZ2ifacca712xvN1fubYGLGgScvctjLnjkQvlby2lbOqGPY5BkWauBDe57QcYDJx14+hOgNsiDEuNpW/Tlyoq7L3DHRhKcK8omF8ZHC1cTAp69moBloBpqBZqAZ+OUZ6AKbgWagGWgGmoFmoBloBpqBZqAZaAaagWbg92fgf+GEaUss/C+c9/mMOfvU2aZvs6CTPHX6jmF8bFcsYs22I9IDpOGXb0keKOUPutlzjzRqh/MNSv3l/dIMW0h5kW1XY81mHy4dI9/8DNLzekb0C4f7fbJd+Yp9ArPHHQc/aaAV8NUx7j6JiV9mkH2YOPPTuVHmW55HeD2P8SaftNGfG3LVI0bMhCk557dLpapjnA6uNQbCAuJ3Xja5wDnvyHqq71lsi0s7Z40y5xeN0jR3o48uSK0Vz8I0bceYcXcfDrRjS/xGrvx1yBsHDzCxR/wPJPbwFcZBkuwnozyuHVJT0+226XbbcRvCTXU7/LbtxnIu7Mdsx9eyHxCDlQLE+8X2wu2A7/pnYZ5jV3lwS802QjmuuRZvbjsb7Pm/EIh06hrTnNCgVoSXDXvWmWJDrY3zB9HzWI51viG9KzVJSTiRe/n1rRloBpqBZqAZaAaagWbgF2Wgy2oGmoFmoBloBpqBZqAZaAaagWagGWgGmoHfn4GfeELbsl0VzCbVXvJfudm+5/osfqOpF+zpZB2O2TvimsmU5VdIzLbvOuPZycO6XIYGsK0aHMuesj3n0n/HLTUFy5VUS/x6vhu/3oOy5KM752czCsfhyDhYLxyqms51lOJv3tiGZ/Y2yU7jdgM5StUUp7cuxFiDM9jMY9TaLgV6H2sJiaYtreQkk5R8BatG9rleb3p9vRZuyHktbMtO3lF+5xuPn5w7DeGtYrIe5T+9bCNkwzOkqAe1vrxc9PLlossYlSecTpzqxNk2MWfwThFj6pL1ZtiWHYw3+vMidZ7XuLP/Y89a5PCgtrDEpYz1vkcO7icjaZ5X6SKDjyuIV6MZaAaagWagGWgGmoFmoBloBn4qA715M9AMNAPNQDPQDDQDzUAz0Az8ewzMD/93Pn+f+NbOtmV/jOd8z+t/Ov/zfs/rb+3/TXu+yRZ80xGH+AWI9yvrz3B3/LUFXgHeA92hY9CD4V2ajR16nSqgrHlDv0AXB/UR9fVkz3dsWeIbrDXm2vuxnv7223nZM5/fBdtRFeyHvHzK8HSb+5sG7DKYGiaWZs1JORtZO03BaDduAdNxbZASZJl973KaYCTwcEx33JtdNCiXMrog60FM5iCRaYZZ/EFvlLHf52Gd8/vJPmwipfxt3cHG4e+gPmHPa5zD8ShlqTC4DzFS44HElx1HwjDOK3L0c7WRai9Im0xQMDKz3xbgnD1Tx56gSmCVTrs27LGdTORzITkXwnVCVSOZyJ6p1vMWToO5UuUoTixqU42Vw7bCZexlyM3orPKNLdAa2ASfWdpWNeuHlca97oNgWfaQfblrJdZB4mjIDmZZqok5Z3zIe+mnDnnste2xNXLWOXvmt7BN7FvoGBW/C8ZVPjoNXmkMLg0pNDnc8cszLXXdKgdS5vLJcx4Sx8VXc5BmR9r3G/d5xT8SJu08+A3keUYXkCJToxloBpqBZqAZaAaagWagGWgGmoFm4BdjoMtpBpqBZqAZaAaagWagGWgGmoHfhoG0ac6HyXrhrP85siklEHOaSFt1r96vJY2oWPYlZHFC8gQn1bti9olh0OlayJr2G5NpLn+wAdZcaZYlR83b175pCKaOIP4LNodkUXbm5yvW4Ky3nzVn69dyvIPqDD6Zkyp4UmsM61IYsitan43towfwWdBXNnhjK+5lyTdxS+BW3P6JPVJywBGoX3cMlDabiHHky2oBbV22tf4o8hsMfAyerlV41Ie5tjjrYzuDvFnGpXzPcRh5qaS6AAAQAElEQVTO57adUmT058u2bNN43es9TczZ/pD9EJ+lZaKQfZfqPaagnZ+9nXm5D47OVuwnYFlzEKZwO1fcj5jEBoSh7KsZaAaagWagGWgGmoFmoBloBpqBZqAZaAZ+IQa6lGagGWgGmoFmoBloBn5TBnbaFwu/6RE/PtZx9nsL52PPf95CLX9hkzSW0mcK0pRKAypzEN3ZPuVdpadBm/V2am7Z79dgpXXFHXvyvwcPq+BjXmvmgU7HqL3TKWM9LA1sC6g+vZZfZueZebrblu25+Bfu7+2UZmG23jhgeA2ytvEOsgDTrnoGkYPlGxkXVa6V59Sxtl3nLJ4Hzc48Q5C4gBCdkVzBWRc5Opt4nkPFkSM1BLVGH59g7XWW7SF71hL9zu+Prf4d4P3efE2unGMnVwFHQmTqtmdsyVljS+EVg3Oa3vb0iSmw365l5dJ7Y+V5O+dbvpaHZB/I3igMdOjEqDg44SmxyoWRKfpZJ5acC5/L5fENaEqPWSZfIsa4aN/guSCxNVn6+u9goKtsBpqBZqAZaAaagWagGWgGmoFmoBloBpqB35+BPmEz0Aw0A83AT2WgPnT/qRX05n+LAdMpWfhbiT4IXrkzn5plH3i/o/Y7up+vgrV5mgjfKgeffXq/65mfoeBd45My3/y1LfstBusn16+W8fGwBr4BGfStQXuMylN9QGPtWwGHnS1mjcOH5vsn2zOWWXTl6F8qeM4Q84TLZM+5FsetVNxy7kP1N6fHHmnGnpOxjT7bJ894IbH5N3yDNFSjT67S326a+q0ID/PRp4Ep3qX4RedHKVG9C9twucvweHbIfslRcyVmq/3s8b4c/1jGGApsZ3lHlnnkme/KJ8E2NflJ+9mSSrdN+XeOr69XVQ3ncOq/wVnwer3Wv2/8xx+v+uP1Va+3q2CxcN7BNjVEk0MHyqsWRaMZaAZ+dQa6vmagGWgGmoFmoBloBpqBZqAZaAaagWagGfj9GegTNgPNwM9lwKY9xIfv9YH8zy3lv3v3NEc/wz9xurXfP5E7OT/MP5stcXlG3qOFZeMVq0bNR7OcxtVeTaEV+/Ec3wfOOdd+M/bhw+tN7mWdc/ls7BngYFvnxqxOw7bmv0cr5glCyLlr229g022b8x6D/vpgq/sez/IlXTlSDwxcSCrf81qMNBoDGGDFszLT4OecmRX17oXIQSXBlpzPGCgWcFFAsJ6Rc889JUIKSsMykOZaGdnxjOikvGpDZjZhJTFPWSWpxqqlFqfb0q951fBYX/AeGr4wu0A/Uvn2qPbBWvKwRpqiZj5gdEF90/Z4V3LWO6Tq52adJvCVJuZ223IScZOdvfAhNo47twLvSXKGs8yBTsNj1x3e75bsM7GpZvLWnHz7Q5eag2FzZp69qKHS7FWTPetC/WYdbUykFel4zFRLbjuWeH+E5J08Lg/CyM2K0D3tW2/iAWtcjD7+e61j2/J/B4AdaGHwrAIN6tj4GcsZds3zkktz2EM+MKaq781AM9AMNAO/MANdWjPQDDQDzUAz0Aw0A81AM9AMNAPNQDPQDPz+DPQJm4Fm4IcwkGbIwg9J+JQkuQ9VmlHBsXye7DR3JpaNNo8Wlu6/f86Jvj4F7amvlT9QA70649upqbOeF3Ockfc04yJ/gP1wfc+c5tt7+qVLaOJT411n6cbi9Baxmlf5T5Hu3hIkQgpiJJdtpZmpD0blye0D+7M6zdpg6W3f8yPqo5GzLeSlNlUGd39qKI6smc93yxSwT2He0/jdk4jlsyuqeWHI/4AgnpvNYmr/9j2pgnOiKi83wHU2vZFtaww/mrE417n1+SBMNmcIcLWRmRMbkLDstuFvII9iZ3I+mUp/WB+M8YG+1c1AM9AMNAPNQDPwSzDQRTQDzUAz0Aw0A81AM9AMNAPNQDPQDDQDzcC/xUA+dLfNB+3+t7Y89unpuxmgaZdvzhW+O+hHOv7FtgqvVN6vanJtNG+CahS9rQ23ev9sf3N+G/lXViYoYPoTl+2qrc5DN2rbt/pW4vA4GlWuOWs7vpJpkNkuvW1lxJ75K8BLOl2kTg/sT2EjiOuecrBXMBU06ei8nu3btpE/G06PdY/PM2IrXT07Yriiew95zqTWDd/bbdfGHGS9YdjgbM8hT8E7+r38aG9+kvsU8pW4nslO/o1iAybOmJy7as0etQ+GWpOlns+wMqeZiaouXComfsPm+U2f+H0I/HSMiLbFCyPnD7JtZdiORtxkWzVybsRMKTp1lv50s4dc314+KUscdc8t55+ztG957vPsOcfK6cpjZeuF/LXLj9jEqM6/h4gkPGD7kOYUs80+FF57oEjMfrxvLDUx37dVw4wWNcx8+db1lOZdDFOnWJJelWS9N1Ggzz5rT9zrSsiDjVL1rRloBpqBZqAZaAaagWbgl2GgC2kGmoFmoBloBpqBZqAZaAaagWagGfjXGMiH6EE2XHPkRjPw5xmgC0STpvozNGgyJ0fmCct2VBO/8P1X/FlIIy0Nr4WsQ+EO55nvehZ5Emu90Y17Po/td59F4ib2agBubJI1KdkFiStyYM8cHsxgZD1m+812XIihdxep4nb6eLu2NGLJG/UD5fBYIuGmAPHdK7UF08h+5Pw6y7T+lXud5wgs/pL/s4IoYQzr5eUCXmbTWNZBRWWyXXNulrX8M+evjb5erwo/emewffGXWnae6TsuJ1WyS6ft9N6onDRrY4ucOdhZnDF1ub8Pe+6XB544+a2fUeAiw89bi2RjBS9fXvTlP+DLF13g0LxKccd699F5EJNlnvl+8EHZIizqRjPQDDQDzUAz0Aw0A81AM9AM/EoMdC3NQDPQDDQDzUAz0Aw0A81AM/DPM7DzKflCdoucOYj8LcTvZ8KmJfA38K3zfcv+4dnz95J+hg8DPzGsb/6eXZYu812ftseBz2qI7R7zHQL+6a0UJzSKSmZW9Om8nFKkYRPUt5RTG6i/tpa5dJoBPDoaOqfAQ/xIf5jvU9XCO3xXHMJZZecdUe2D+MEcn7cQI/mZTs22veTozsg3eYOlW7LtpVIk27Kt2AN7rvU0JndSmppBzLgSG0mwN/mbq3nPmVNvvlmZmDPivcvEDe1JxHPzxt5g7AOLCgObJfYNduaJHV1QObXzR9rjOIYEdh9zspAjtZgYoZ5+VnIXJNXe7CvhoKEdJ9syeYLdG/k3rT/ivdkPiIEr91yDGo0w82zk2cU5kxuEC4z4UPO+UzTzxhwliD1A/OZlJy/xeCYV0/2qc2FfcwzZpZ4HQhq5Oz8w4S82OzVHmvBgjQ5XBdGac9jcgTjXHVvqgJl8W/ooZE7hIJFD+VmzE3tBdpQAffIgPV+JD8717SgeYE/emdTAMQiHh8PO4rimbi4GUyD2131QkqZi1hTu95lQ5xG/gFdruscIMYnKN4QDHubxs0htZTDvy66bwO2qfJN5VpDgRjPQDDQDzUAz0Aw0A81AM9AMNAPNwK/AQNfQDDQDzUAz0Aw0A81AM/ATGNiPD/RrPjVJfkIpveV/BQPpuix8X8G2aegsfF/Mr+hVPyP8vHxUG62wMsWvhB90owdWmZK3mmf8nGZO4672PByyjmP81hy5QOOwdDTKEpPmo+2oNO8lvrlVHOedM623Yx9U5ZfwhSgiZw7OctYLqTtYtS79e3P8sve0HZvPRd3LDhe1+OBm53Q+moYfOH2grtBl49DhLcvsm/kjpNKdBme+zXu93nT2D+/vxdnWl3wDFgwawywhXMoczJxiUAXPcgN2zqZ7o9s2/iBe1Hs9GqKhyOjeu3b8AvutR3TCNmOwHfbS8w5NvWT+KCO++Nhm5aVFnlfUtmsxLhfZA8x1KU+3nPW0LNEespd/PHalIWz7ri8tdYyK6Fsz0Aw0A81AM9AMNAPNQDPQDDQDzUAz0Az8Agx0Cc1AM9AMNAPNQDPw0xnIp+ey9MG3xX56fT+jgObiYP38XuyyWWM5JqQ/d9Gjqd7SR3Pyfg5XDcvnkYfmWBZ/rpw33vbM/UZ5LNL8CrK0p5/tLDnP3Huj8RefCX6c9mDapPimGRnd+9AxBnm5apUjbdySsxTcPKyBQxA5iKxjxNe27IWLzo3I+C6s3IlJ+JojB1lPpGZHdQdlaSGNRo57t7E1+89l9PFLnUH2jj26Bdv4ewZw/6s/fit/9iBNXdtGIzYb1Uo6+8QvMFsH+psjuZLiQqNzXIay10JsS94hbCEkTo7D1HxHbjR5kyfIN1t5tbRvs0ibvI6fxdF4MBJLsAuTbjfeuW2UPrc6OqFi7PumHUXAkhi/wdJJ1houkb2oeSO3bXGVOXNq3W6bPKw0sHexKze20sSOv7FddB528kxQkt5gmzlwESepsEfNg3xD8xv1Axs5uOfKKnPjV2aga2sGmoFmoBloBpqBZqAZaAaagWagGWgGmoHfn4E+YTPQDDQDzUAz8L/AgHflr7Qt6J3xLfs7If+e6lR76hTrf2/zH7ZTqk6D6TkhrTIaT7E+LLYfi0Mqv+ezn9xWcyp+Cck6iPxnMJ73prS/kue8p215uFTDc86C1JmeT1W6dYtPzhTuSkbgWub7TG9QwV1xCNVgfs9w2DPNvCI+UjTPeNT8bMk6Z8r5gqwXctRA+jo+nJ6Rfut21Jkq3pyRJNlDjLXHOTYypvtlW/FLDNJd/+y3DOEouNFEvV6vCuKbGoLy42fv8jL08mXUt4UvNJd5cbk2eNtksxMQo/a1sO3kuoFXVbP50ydNIJftyjUuVhrY4yLWotkqRphhWpeFbQArjV9C5YFSDAqfZ3gbY1tjzBgdI36HOCdC6p3joVxfU/9VG7J05JZEGnmIuoxMc9qcF6BSj2agGfiFGejSmoFmoBloBpqBZqAZaAaagWagGWgGmoFm4PdnoE/YDDQDP5mB+oodH5fvQHxyXvjJNf3M7cPHGallrSP/FdC0+bDpm3zfsv/d/bPHnwR9G02kBUNjidfDtuwz3kl61Dq/8UczZntCmjoF8rJBmj7PSFZMmT4EZVALuStX5pnPnvW9F5icD0z/+L23f/SkYo+Zz57z8IVm00XpEa5c6afZyz4Sis+cd/gIJEsFfWNwoCQEpCzf1LftN+SNDJZprgXDyJaY2M9vsF4pzHd9ZB0jjcb3sO+Tl2VTvm0KLjr+sNlIiSGgcCRk2gLq3ILtxvsTTZwBOjlrnhVxaURmD7YjCh1CdLfbXt9mTZ9vg7uFHXlPGpCAxGYOFheRg/ASUGpxk7jS03DMfMaOcWHbdt2oO/NGAbOeTSUTFP5MjjEioeBasWtGdb9sy1llRki+AntGvbDzrCue/Xe4VkWZ+yhs6IP8+77ZO3OspMWuWR9xlUNKNnQIcWCKkzOD8iFfzdSRGXVdtmVPlKJuITyQLAa3y+VFAxCuPY80ZvDy8kWDTjEpcKQOdMn/DNuyXT65vbGjSEpeg/lv+rLBFdwO7NdNF2IvGsp7OPCvOjj1hg/LuqIvoW/NQDPQDDQDvxwDXVAz0Aw0mZpDcQAAEABJREFUA81AM9AMNAPNQDPQDDQDzUAz0Az8/gz0CX85Bh4fyv9ypf0WBaW1cRxkdeiO5Zy+ZZ9eP+/+Z+rLu/Qefl719I1UFeX2XMZOw4om0lmN6rwsOTkijCVkcYJtDT/aT9Xce8qr7xi2tRpj0/29aqblW/ccNxjcBnmD55hkp8d6rzQ+gW3ZwdsIO7rgoU+OjQznPHfr4b/WHoant/F5AjqGbZbJeCi+Y0rIyA3fY0J6XGmeirR3DZ3D7QDTVB9bzvXx9A6dbWqWbDPPRPE7Q0/Dtvyki/9Z5Xg4mmwUZAGILS0BO83NMWh6Xiyn81nN9PjGw0qKHT/dxy5Hzc0e8rDs8bDuoZfbXfNWsOM/EYvvNwlTIc3sKw3Z19dNr69XGvf8fihH1YhfCbwT7DbF455aT671rse0KootPkH0rvqtzJUuyhPSIM97RwUKHic9ObXYDDQDzUAz0Aw0Az+bgd6/GWgGmoFmoBloBpqBZqAZaAaagWagGWgGfi4D5vP6A/9YIf+Lif9mWyIdjoX/cvps00R6H+to6Wd9GzTpcLJXLpH3feg07OkflT3l4fl80nQqbKsdFa+vcW4eUgL7+o1TcrxRZJGUgC3x1zuYORJ7hm18AY0wHSP7Z98gcpCmXGD8gsjRB/EjzRHNjzjniz37DAy2q7FpW88jqi3f4sVgT/sxURfK07Vno2O95BkhpabLZfKsY0DHbADaiuXCbFtp6mHQXxkpYSHxtqvOYd6X+m7pruIEDmIPcJGsb47U+y2n5F4IB5Ez38G+4T58FEi4bFu+fUzxWauK4lmx6SHiOaCF+smBq8a44IYunc8tBwiETpo3vRmV995FJfFhjX4hqiVnnvU/6kgt0dtmiyBPLrNknYdlTyztOt+N4pNjYdnpc0uWtjrfo76B4VJnNeffJjgzVIktlOFhBakm60Yz0Aw0A81AM9AMNAPNwK/CQNfRDDQDzUAz0Aw0A81AM9AMNAPNQDPQDDQDvwADabwE/1Ap/0LaNIbOyJa27s0i/YXxWXwaWTYbkHenwfZ32UsO29RrDY+Cnkb2CJ7UtRyJHSbOWiO+wVp/NNtm3wFEvI7ZzEHWaxaNuAl9MmyTx1pjsOaayxTEItY0+exImI4J6aur4tEuV8S6sg5q8XSL3mPocrnoBXz5ctGX/7yUPC45q5W8YnikyYjwzpXGbZ515nfMf0llu7iVrEGNL5eLXl4uQg1c4HavT4x93/TH67W+fcvy3YtUlc+e57OtmZ9zk3+Miz4be36AcMj8gGRJtmV4GhdrsJE9ObvdVN8Gvr6uvwZcX42d2ify8FW5dvayGKhIpXqx+DlCU3bbtY8YNg1v/PIzwrKugb0EbgP01Qw0A81AM9AMNAPNQDPQDDQDvwgDXUYz0Aw0A81AM9AMNAPNQDPQDPw4BvJh+mf4bKf1OTqfscv2u/gs/ntsn9UW27dyxOczfCv+bl/fqF3z3fCOEJ+lNt2H97Ds5zlxQXSZg8hBcmQunNoW8QlK/y/eUs8z2H5yTYMn37g7Axro21Sv5jwT8unFa8V7pU8hpwdEi4fEc3820xyPeMv2VB533KueLFfc8xzbGbYrj/12PvucZdxoxk3NRjNrO74du2dz1NbQyA+Q5tjQBzLrgOmjy54O5/j41unzioDI7yF+HmbvleMxx3/jxjXbavjhKPvwwRAp0GblNRDD7BcX459/f1ZGiY7XQAGrukzyoYuCKOq8COHEtmwr38CVNlUequCNUkA7T0HZhmoM/COk0ZpcQdYLtiUQP6aIem9M247dSqPyMgayxPYig8rO0mYVIGdP3jw5f4bRzGtn2rZNAeL9Mj7BOOJjqBxwkrpL5h0IF28Azwr21HQhLHMYQeRa6WxqwI+t0W6831SXYsjJgrNgp9aoxGxbXFrDznrlZ/a0ZLLZjzyrrlgir3nn/Z6Y2UvPzfabPWTKyHm3m+rbvRC8H3lxr4tUCmpxutkE408lSaP6G67JlXcwGPwuvPCGVAiuLHXTxp/wcLyFTHkHg1GOfWsGmoFmoBloBpqBZqAZaAaagWagGfjZDPT+zUAz0Aw0A81AM9AMNAPNQDPwX8MAHZjZpvmlK07zaaPbdMafLZj2kpLno7g0/Cb+XMspOYOP8i69bdkPLP19NlLA9HwRRqwKOo8P/M8uS6Z/x/lp7NH7q3MOV77kfusTppZGGjgEtvH3w/AkpTGaDZZHmqjsVl720tbyzW2Znj3u+pMhPAc66d4kY3GPQ16XCZj1LA0zPCRXeGGlFRf5e2GT+Q6iDOryu/ns6NMaLadPb2lMF6eHF6FvctqeFs5Bv7XkQ1PyR7eVc549waq8SRcMesornxjr2d+d9GYXPEQTnXdmdrRlcz4avjO/KhUqmT/l/HR7z1Y683NIedyfInrZDDQDzUAz0Aw0A81AM9AMNAPNQDPQDDQD/zIDvV0z0Aw0A81AM9AM/CoMpFGWWlZzI3LjBzKQr639wHT/zanyjn2GnM3cbMt+AFVdj1i6PaURfoDOD+5TRsi3aM+wZy59x5jNKJpUbPaQZ2DWhzSnP3lP/Bnn8Oizzs8jW6c/+sBGcwzE/k9j7r3XtznzjU76c7UlFNYsU8tBv+170zfNP31j5IwLy9XDlUMMHqPyzc/UwPKrK/oVv7HgunN0dl4+c97wCfJMZ+3nuOkzD5RaVh6OWc5prt5uk/x93zSoVxoycxqkQWpJXOTMgUMUgi3F10bQ00C1UwwXNU7blFPrPhX3O3uSw07XNZjrnd8v223XRm1bvpGesAP7vpP3gfk8d3z3o9lKAZWf9eFbS9GYJQfaWtrLj+UhZgqyB0TJzkrKz13+GuuXF+qDI9tl8xgVXHzSAEZdtW3ZF3oXd+NyUfjC+e2VesC0Jecg74I506bxNqJXvxQDXUwz0Aw0A81AM9AMNAPNQDPQDDQDzUAz0Az8/gz0CZuBZqAZaAaagf8mBtKR+jv1Jn7h7+T5h2NnI+cf3uRfSL+aVuetcrbgrPtU3tPS4nY4JTY4ljSe0oB6YOm/Nae24CO/aTONsez/QPzP+1f37lFezN/Gn/anGmJu201/3G76vz+uul433UCadmtDW/CxHzAzSOMP6E8Oepna/CeDPnDfIWnHFt7SXKTPyOqDi0PMxqKUefhRROKSQzWiD1gkOVNcDw1nR3FcyfPykn9z90WXcdEYlg8wKbAPZ9EBpd61ejtjy++P8jlbZnDKuNL8feUZXV+v+uP1tfB6vfIeEXsO+UDOGdOY3chxu94UvuJqD+qc+2Qdv8wLqT94rOO7Kw3zG01pJSC1B9RvW8bZNrORuDhA+E1z+sb+qSMW2+JS3odgH/PnwdRkm8B5RbLrLlymsu/NQDPwazHQ1TQDzUAz0Aw0A81AM9AMNAPNQDPQDDQDzcDvz0CfsBloBn5NBvIBfIHy8pk90+99pSFxxnunXfb3bOlUnfGez2fx7/n/JB39F230ifbqstBIOZ9ryUL/A+qrd4wX7OOZJg8FLfv3bknKap+lMZnY57joPsOz//N6xW77piDr5ZPek23ZgZilgXwGS2Xk25GZ38MO12masUXtse078wOJWfuaxRksP7zOflWT0JCb5JEK7wXvNNry7d/UEbsHcXjblh2ImYdVzKtGfII0EAvsk5ptlz235KPFqIWsg9hwVzyTI4ju+7FqOWaSZe/wmTl5UkYQecF27Zn1QA5ST2LWbF80xgsug+bmDjblZ0YaEjG2ZTEyD8tg2BrTLESAXscw7zniTnH5d5FjZ/l08UOpYKkHOS4g/4PApjRENw/NGoVexzjOXys2qpn94CPizrxgm7jgosEZpYGLgWTkINnsqSNUtyvvJGWVzCxspg6dB0E5V77ObRNLWiquZ75DSt4t0lC7tcUu65ImOXleLi8aF845hnZsXAr0wdjFH3gcw1SsHs1AM9AMNAO/GANdTjPQDDQDzUAz0Aw0A81AM9AMNAPNQDPQDPz+DPQJm4FflwGnYwHerTBdjncN36lM/MJ3hvzbbnX03GjW6D382wX9xf1yhOApnBZR2kRP2u9f2pbte8BqoNV81/51Ic20+c3HuYc952TcH+KbGk7quH2K+C586ngYbc+9mEVjLTUERraxld8k2jT3FnKOCRiPUH7fviVTEE/bmT5E0ob3fLs0zc9yJKR0tUgmQB7U4iATvAH6YNjmmCblUXc20Ry2K0VWlwuHjXBCGt35tu31elOe4clEPqGTrrebYs+3XFcZO01LqiS3CYmU3xGIdWVdguToF0TO1ChG4ljzu6v2TUc49Y2hccCePjjXZbv2sz3XdV833222S2nPOYsdTrYbbVzqvr6+1nkQiYl1AhfW2X/G2ZmJyaGpM8vBO5T6LM+g0902nvPsxk9Z45Z3L2BZ5+fU96jsGdjW109HPZqBZqAZaAaagWbg5zHQOzcDzUAz0Aw0A81AM9AMNAPNQDPQDDQDzcDvz8B/8wm/0VagsaGF/8Jj5pt6Hrtcx9z/0RPYpqfzMdbm9vRZ6zWjJl7AWiPNH7pG1ROyXTb77Tw4XLBiPpvtxNLEIiZ+dtaOqJVjo/OVhlghX5Mt6+c30pTDylGL45YzmIbXguh22Z5nEbPycIIj4B+c2Pae3ZHSWAT2JSvFHtSC215c0ORb8xY5Tcq375Jd2TSY7SkTro3D7weyDuJzRtyD2PJXUm9wfkszkr2iC5JnO9a25SiZM0lDO4jMVtVEnP577V8yhlVH1izJ4YQUBvQnXXxKcb5xVPvhu0zx3cML9e5JiN+WNXLqp6jl+ma2h+wjH9yrah/lQ7isF9531uTLr56d96WM3GzLxCPWZWdtpemq07DTbJW27XZod5mU83cZMRzYw2VL7eF2Z/N930uX2571Jvhcz5xFQmzZCxccjPuEkxeb5hJ9LmpJWnT5a6Bvt52c0RPKfly1SNisI/bsGSx5V8ovx741A81AM9AMNAPNQDPQDPxkBnr7ZqAZaAaagWagGWgGmoFmoBloBpqBZqAZ+P0Z+IdPuBpEP2Kb/b1kNKbSDLOtNHBtyz5DrPWnR/YKngNJfVdFXrgrn4TUtlTvlb9s3zuv/WzOeDQBV+zX+X2YmNPEY5UpQKwrZwyy2L5OEPWnSEgQJ8uZZKdpyC5zWTrpsbCtyxjgwjPDt5qwR0NRDBKmpkQMfANUs/FIWjzqCrcDJ1wUTIcyIc4GpI0DKsvcH9cpzRtlOMjeC8uY9ZI/nNlrNkHnWeI3dx2cE3Bm27InYl+wH7raKweWy5xz2pZtDQ7MpDeDw3DNnvXJmDxJkzn+MQVZX69XBZFFk9qe+eMXRG87YiFrsclOIz9nvF7zTeMrTeoN0Ojd4sbMhvGdKOWsO+ZGM9AMNAPNQDPQDDQDzUAz0Az8XAZ692agGWgGmoFmoBloBpqBZqAZ+PEM2K4Pwu3P5+y8pyGST9tZ8JE6zQw+eUcmlPtfu+zP97U/t39rV/vz+IVu6KAAABAASURBVNkQ4DRvGgSPtf15vId0h7/2FU2Mghj56l2AeL+yXrgrSaoDK/6j+R7zgfBR3NJ/ELbU0MJzno2jXZsKUR4Ods4s3qH3oR802Kb2WOnWc1vrj+aUGiz7Oe4sL/ua7ZzrY8QveQPJSoMu88S8W4y6CY9D0NcjOYLkCOKRdeaFbd/YYzau8lN3y7+OynsTWdSqi5T3UIzsREUyPvTlFJgnJxA5wA29yVkZjmcc7cRGAUFWJqFteQVGeSDfBM83QM3rakv17XDqKn3elz3fFt3IH8y9VO/eEEeSNKjBNeuQt916lrN+D3NPse8DOo08Y9vYPbXIShlg+KJ8y9Ue8gFp+k033vZtL3fBBxfTLttANfwOJ9NQ93lzzh6Ei710qStC5vxejbz4jrww97T2LXsO7eFOrEmzg/glR2Z7MAU86dQNhP/Oa5PmKI9FxmNHN/YhbwPGg2gxPF3RBmd1trSt+ZynxbZCA5PYGXBnD1PPZVy0kHVQDtxscz9fnI9ac54h64LdUFZAD43ULI3Kbd6bXRt+wY7vnuJE5G6ZxYSiEc6FcDDiBzd4YlOPZqAZaAaagWagGWgGmoFmoBloBpqBn8hAb90MNAPNQDPQDDQDzUAz8DMZ4APzjQ/Mt3QSTnXs2pV/45HppG2xGfj1GUiT6e9UyY9EhdNnore0VqV6czMr27KNpJpLnEvW+lMjP4N7/Rxmz4DwIxeSFLnUdatlVHoao4qYyi2HmOI/cv9W/tRyRn6f5PdNiklzNKDzmeV3Y+dM2Tcs2JY9cU6Aqpa4VvrMpXDd0e0T/O5btuSd1nmPq4cr/9R8fbcf9sQHX3tJ1mPYlu1SxD+Q1lqMyIFkz1mnQeW1St2vr9d6R5Njciko3soufR2rY4S//PXZt9sVHtLADnalaX64IFsj+5Mmk9ZgY9uyJ8bFCvSNYZf/G6/UvR3f8N1593G529mm9ogiZyNaY3A/nMpfrOMADHJlNvqRRaMZaAaagWagGWgGmoFmoBloBpqBZqAZaAZ+BgO9ZzPQDDQDzUAz0Az8bAbSRFkNhfdqif09fes+YmD7yPA/os8bs/Dfd+SdrhMXTbE00nIOzrCb29vr7oMwY/gpKpk4XgHEypGo9KsGtyDrIHbbsk2TbdxhDxmI4WHuf+5KxUEafIlM4yzyGdEFSxe/70HqoTqZpildx09D7Le1r+Wdq+Q4MqSO1BOco8LR1zh4XvEEpK5gHJtkCpL+dtsUzCbjru0GiLVNozRMxUtiqXEZysieWduWowAeVoB4v3IWGb3F5DcQw0ZH3MgcoMOJ+6h3I/uwqMvG94QxZi0xos5U2HkX6ZNq4wz0TdHtsgbgPDtnu904o7HnJdSHwzY2yz5qqXybjDZXzpY9Moe/IPIZ8SM800QF7/BqQE1vjHHBYR/8gGDnHKKGG4fYONAO4rHnBiZn0saZdnxt4z6B+X6hLv049rLxObhjp7tfC78KA11HM9AMNAPNQDPQDDQDzUAz0Aw0A81AM9AM/P4M9AmbgWagGWgG/msY2Nen8v81FXeh/z4DeUlA/h7WBdpAqSMtof2/6SXiGKk5tQdHPyliAfOcOVPOFd+glNxQc1c1+Ur4xs2maXXC3T0bBUtxl7009zmmAqaa75a3QtniA5bFstJwW9BHI8HYbJe/vjFw0xvQkbuvB7suyPdM9kO+K/+ksPhP2pUuupS/kFczTVYfNQhHO41JniTOXLWrbcWnFk+35EqOkRzG74B8ciQRVynin31t11+d/OXLRYFtvTdsi+srU/IVsOw47IOa8zPHOn99817N1NoNTS7n9hXskx7Rzk31bJMj3w6+3q7aaNLubBhsHGCzFAg5SRMGBbzvO3o4RHnenWVd8QskEmiONP0JrEyJ2TEld+Z4sGTaABcLe8hPGOOiy8tQ5oIHzrtyR+irGWgGfhUGuo5moBloBpqBZqAZaAaagWagGWgGmoFmoBn4/RnoEzYDzcB/BwM2H+ZvfMzPJ/P58P8Z/x2n+AerTNNl4b7NL9B2WDV9NN9rXQKdlXRcgqX6UzMvyNqrWjmP4Od3JuuH9e9JyXWGbdlf48/sYid+VxpaCzN+p09F+yuNsC3yRL6hKOWZB/y8QAUu+M6o3LOOX5B1wDaZvoLR0M9T0YmcdcnkLRmdFGmIMr5Cen/hRMcwh7CpC1A9/vsd1XzDD5MCxLoGizOy2xnlxG35IH54keqeO7XVIsqniKpzuGpbpvD1jJwtusypP1j+xTOkbAV+b23L8vWc/c7anC8PrfKSaKPpmX2CQb1nRBdEV3HYk6+AwuIPuuSKX859u0n59vHttrMNODY3c+XB37bsYJd5CYLBa7WQtW3JF+0guSlTNXhJ9sETxiztul7ZsAzfe6tAapv+qb2knWz8XrjCabBtxifEAvbEynpXdtudHJapuWrlDMNSkMb01CcrSTOdsJtMYKo23oMbecnKHo4+/0iw2HM6wJO08mUWI3PBxk5DGF1fzUAz0Aw0A78GA11FM9AMNAPNQDPQDDQDzUAz0Aw0A81AM9AM/P4M9An/GxmgIfIoOx/CLzy0Lf23M+AfcIA0dhZIR/NGadygerS80P9iV2q7N7zeqY1+0jta0WQyEA0uF3SM5DvE75qS/4wVZIT3gPrDi/7c3QbttALvyxLSaCuBW+T4IL658uMenJWpY61tc26v5YczbmVLriCLgfIZHt/OldjvQc5TODYcdE/Z8sPQgTFYDglbWLo13/PGAWXeGdv17JMjsA03ug9W9QziK7HCLkYazNfXm15BGrmovr7YJ7bsGyPRSrjTYLV03W660V3e+Dnb+Tmzjd3iphs2HYM0NFP3Ow71m8k2YVbqmoa5RklndlWAyF6yZHjNfwXyDqkGPuhjqyW32PI+YmH1zoXBiTmZUClxmaOe9rkKhwuxBdOONF0QuI6c0MSir2agGWgGmoFmoBn4yQz09s1AM9AMNAPNQDPQDDQDzUAz0Aw0A81AM/ArMpAP3FPXmqV8rL4Qy5/B/4hvdTD8zxy2GjB0OzL/8B2oedWe+U/nJ746QJlnsG1xaaRrNVW/1D3v9TO+p0A753KdC1EZabRVw46u10Z3LHL0sac5GGQdxPexL401HunUSRtNvfhsUUT4i/CYNWb/iaGLTM0TOsZ22jtbbuw/sVMLxsPPzPXaTSdWj8uO9bGOFLeFjU1y3uiDuC8MhDNiD866Jduu+m2rzjfmeniuxZj7mIYnCy572sqHdQwbD2i7bcJ0AB8WXNr5U27UnDlIznzbOPPG890DDrc9oezoEmM7U8F+yKVgj+yT+MQ8sFHertuV5i71pcbsm5ikoO961CvVt4ljqFxC74IY5km/vvLscm1b5cyZH/tgEO8aNiWemm1rZ52abKMesoaEbJtpYjbVkQf+K05Sat32TRu8TaAj3+2Ws9wqN2Y8iUO/Z0FeFPdrsB7smdlmj2BYlKidvTYa2ztxOzIXe6n2vcHV7brRFN90w8DjIcs9bQvNQDPQDDQDzUAz0Aw0Az+Fgd60GWgGmoFmoBloBpqBZqAZaAaagWbgl2fA5kN4qrTnjNjXb8nA332+X8fbns2jY36mjX4NzZ1n7bfX9sz7bc9veNAL29NhenKzH/nth7zcUGnQnMocLP0vM3Ou76tlOoaDoKiYqgqPGGw8qLKXdt7syYvhYWoed9zruaZZZx9+/tr+0Pw9abBHYJvm6E3X67WQZuRzZsvKlRp1HsQ6BnQ508zHoq6dhmOYqEWdbUrzHt866xEfbXJkDmwyH7hcLnq5vOjLlxfZjvnAlMdl6HIg71i4v9IUvl530f9UvG6ss1+Q9UyARInRvb5eqVeKzB0zhtyPQ9uW/QCmunaasxFsM1n5cxkXvbwE1DWG7NXE3dljU2rJHtlrYpv7smXWLOq1ImFd9mC28j+G2Ja9EL1YjwOHnj1fXl6oIXwN7TSZ01i+8ozDzU72DWJqL+QdeahHM9AMNAPNQDPQDDQDzUAz0Az8NAZ642agGWgGmoFmoBloBpqBZqAZ+OcY2Pmg/1NsfGR/fEAfv/cqsY0a7OYDeSOrZnvK+hsje36Gv5G6Qm3fa7W/lsvpkxs9BBoNcBSe3oHg5F2snB/Zl375fc+cr14G3+O78n80f5qDFyL7vINdNHWCeq/gpeZdTCxcsC1rvIFY6TRwua/y/NcicrDW3zvb7AkSG6y4s4xZgUyZFBxbEF9OkOkO27J9WiMeS9t3G2nm2TFHZqor//6p4G84yx1/vQEVaILp6dqO5tuT+r7ckRY2Nl1YZxkYs+0zBnGBbY0T4idG8jDNa6AFpFIQW7DkUuJp45cZXyaZOYi86smcuOgWTBil1zJ5g1pwi42pruiDWnCLnFyJXfsMAriKX1zqIj3PhXcVRy7kREmJt7ECLpk/CYhPZntq7I3mazT80PO+iwNjqnjdY478NCLTjLTm2Oek1BfM5cyT9yKglznVCSLAtuwzLrLytAazs7200XDl5zl8il9MvF68YkNjn9A6BD4bUXviseV1si/KSJ2ESvjsgMwaFGOzD/vHxwPtIVMaKu6oLqTAVax043bllhzJ/3rb8Et9OzUBihs0jL+MF6XBK+qQRu2Lo2QultlrkDS4oLzER9KxPWcTGjNbsXtX5b9o6i2r8mum5kjQwE/zjiO6AfpqBpqBZqAZaAaagWagGWgGmoFmoBn49xnoHZuBZqAZaAaagWagGWgGfhUG5ufl71bDx+l86L/L/Wn6u/y0cjHgJXw1G9MZzw5pagXP+m+tV87v8bv77Hfpm8I5P0eQnTvNJhpM53pZfjPX9zik+Zuft+k795ryX7snQ5DoNUf+qzifeeVwGoYsDmqQHlcarqF7YOSCPxV0jLLTQD2Wf3kK/8FKYJt9htJYDGwv02NG5+GjqXtW44stmsFss86C34KZHhx4NhsPfWxxjT1z1h9hZYw9/GQ+67I+pa3l8+183tjsR4bUEEQfxGQ5YiG26ML/OqO97DnXpi1/bfP1qitzBS0zBWfvnU5yva+sbZPduhzfaJ7f1B3yyM+K1ngz21IBnwg7SYPoxBixY7P44+TZlG/7zm8177INVFCNrF1SbslFeMRGM9AMNAPNQDPQDDQDzUAz0Aw0A81AM9AM/HsM9E7NQDPQDDQDzUAz8KswUB/if9VtyEfnQT5436vR8avU23Xk23a/Bgu2acBMzIpoHlFemi/B1L1/J7QM9oy3v57L4ZMbPSPeTVHDwsyx9raz1hxWNftiC6ZSxLq+RZhvEtquNZMyVv7MWQeJ3Wh+ZT7rY/tRsC+kMnVZnw3bsk+ga2bP9WDeKDBgKp5Sc4T5TdD9k9TGFjB941q58k3QtY9kme5fagh0DEoqKX4lcPPwm3PGlpoDfTKyb8zxy++whTojhstlaJDbgOX9iv+gkDPuxkOI7RDrnblxuOQPdzbvOEXWWpZ2CxWInmVsIPXdkXVAszu6TXDv/F6XGbYLAAAQAElEQVQVcRMys2Z8zjD33NlfBUyyPaFBM3SfslWzGK73Jr+3z5AI0xgXjcuFI+zKyF/ZvG03KfF6O3bqDE8icAx49CCOOvjZhgrdiNvwSVT+WmiLP/g5CnBBuDAP5j0ByLZlB0M5PnTUHDm43bbKCy1KvInhx4x9YQvn1BNeUNe1x4i0YxuVV+QfcLUrW+6bYUk9fhkGupBmoBloBpqBZqAZaAaagWagGWgGmoFmoBn4/RnoEzYDzUAz0Az8MgxsfFKeD9DfFpSP3qcmtoWp6Xsz8BEDaSyBdHAWPnL9t/V5pSktjaZ6nyNQw85M74jGkQuo6oprhPKlwcSFJ/2qCDEA29x/3FV7JieNtMgL2SHbBpHPsF1123OuIs8Of0n2u1G2a693jSjT6Ms3NKuxmOLRrYtQGnlS/trgILwu2w+Zs8GBtfUY1mxeZjb787RDIsj+gb5nLP/y9byz14VmapqfLy+j9okBV5k/kf8s/BTAFtS80cyk6yqQn6mTT7i2hwykROeMvKP6ekCF4na54D/G3SH1BrO5yh6HxbYudb78m7sXjYsqcXyLtwjHy4arnA1YVx7SxJznUHMEwu/XLJVz7Xp9fS1sO+cMbjfOnOd090aYAZcxNL9Z/KLBOXSMR/r4ZZV5Gsec+t4MNAM/m4HevxloBpqBZqAZaAaagWagGWgGmoFmoBloBn5/BvqEzUAz8OswUB/ke35Ybl9koPrOlO9FbnyCH7+Ju1p8Vl94aH5TKU2X9/B3j/tezm/p7nt+R1vju3Pdk54Env/+DQg7EXl9FsSeO42qnZdjz3uz7ao5Mn0ZJtb0kU7yiv2eOVuufGxd14p75J572o/62E6UVA2nDSFIcL7FmHzJW4jyAG74SxxBN263jQbVTdrDCz4mYOXZ2SBArWw7uC3YeILsc4Y99facSQFzAjTxaKAlV5CYjeTZP4gc3T0/Tn4XybhrYAzY5qhNNS9D8k2Ysy4ohRQIx9WFyMGoZKqRWibKIusiaTALrhBPV8ISG9guS+QgyzMG79IZZh0snYcVVJKn2zA2v1XanK2eIc/x4DN1z7PvnH3iEZVvkhLD897AHmzmTJPX+NGPFGnviI5Ta9WV/B9i27WDxOykDLJEJB/Fe8O0I6swb2TfaZBiul4TPySlJvTotttef23zzjmVf3MXVN68t5oj6ylJtoF0o+m6bTfmTXtefDEsbAaZ9WbY0Q8ZAuyhhHjHhf335AJXanhl/Zpv9fJWbzhAn3ZioFLBjUBKUwFZw+it6LO0JdLLtgY2j8HMvqyzXfLBBtl3YogtDiSSyPmD32DZVzPQDDQDzcDPZaB3bwaagWagGWgGmoFmoBloBpqBZqAZaAaagd+fgT7hL8iAqWn4s4/J81E7Tnygnnvjf4WBvBnB83mjC57153XeGRA3ZwYKzj7/jly7ctvpfC2cd/bxXtMrUnC27UfNtmkq5YqGZDjZ1qW+FqkfPtIcW0mzW1CllLAsc6YvpjOoVMG0/oi7K59JNfcxa7P6+oISDZyCr61TE58gR8nzmNq/fx8kXUg2HreCyAtO5fjVjPzGnoJwfK8moy/+mW3Lti6XzKqRPEEtuKUOpu+6jFf2DBDvl8Uf9rF96OhuVlN4LvPXJQsfHWPF25YNhoWgja7yDaS+IM3eZ2J2uq07PkRIsmwgKyMxmd/DiB9uoc74265v6F4uF97JQcjj54VFbbuTEDcF0eVdCWwyADnaukWYyDK2rLIZ4MpKNkYWyVsKbmiOvaRUgaqvZqAZaAaagWagGfg5DPSuzUAz0Aw0A81AM9AMNAPNQDPQDDQDzUAz8LMYyAfnGw2AD/ff8xH6UD7sTxPkM9cPc5Shbz+UgXQJgx+a9M8no59zNFvowhBum6bMOGA0n1+PeBqspHhen6OTzTa5fVcvf9ToBVzIe12gsVUzjmlH2dM+PHQZF2VsNyz013DhLMgIG8g7HxAhWfdhW7bv6x8lJGVQeyLY7+8BTflRLHA8an5wl7onNm38sC4sDrLe0e+cL/hm7WuzwzHLfPMy83r9bMPH4bCmclDpMdcsBttSF/WmcNa5nu3TZ8cvSeKBf5RTfHMPV8GG/Q02zh+gX+ccY2gMagVJ4mMOgfFJEzRz8sQ+KCyIHH1mWUqcmcWIfss+C+yX+D0kxRkf27KfMKxZyzxb8izgKmPf6wljZ8ZbZFBGqNtuEltK6yFgsM09P3sX2VblZ16+qdO2PFSob+xDsW2Ny0UX8OXLgI5dN34mrtdtfqMYHzGOKWEPeLCXxKTLizWGJixdNLC5MM9GvipaNfI87KHMl8uL8JTNHchib2nPzyUHrmfDXIHHLT/DwjF819ng7HIZysj/d7JzhrmKptEMNAPNQDPQDDQDzUAz8O8y0Ls1A81AM9AMNAPNQDPQDDQDzUAz0Az8ZAb4pJ0P0T8rwrZsi95GueVD+RL69hszkHZP8HzE6IJn/Xnt82LKf/Gedy74i+H3MNtKw2hBx7C/XWtcZpzJ8dY/NjEyB4hvrtn4+pqvj/SKa/Amy1yYBteUaIwhrBzVAIOkzKiP622dSRlM41vb1H37/tR/qwA7uYJa8ntCBT0NyqvfH6vmnOBRD6u1INX5HJGDGb8r8ko9au+1ejtPf/JS9Aay7xjWGDQciTOyTmMv4vFfdZxskrX8h13vAJMy4n7fqxbRTmTPKUk2OYBOI+5Z2s70QAyVNPVQGfUvo53fwxtcoseHe5nsmcM2ewlknhAD1zc62woXLzR9X2i+RsZB1+uu19fXyq+nkd5tvkF8vcY+a4iLuZGO+9trf/oPxU4RE9NvDFcN9lDifawHCy49RhHCMjMTV/bMyrZSu+0jh5gtybKtoR7NQDPQDDQDzUAz0Aw0A81AM/CvM9AbNgPNQDPQDDQDzUAz0Aw0A83AP8+APT8It9/OyjfH9kFDJTWYTgOIWMhH6xvSLo+ln3M+wH98/Yv2w/1D/fdlkvytK/v9HXxr82/ltl2NBPtpprNg8GH+fAXtMxT/nrx/Jn+0wcr9kf2znLE9xXE8zqk71jPe61/YpNlzzEtP4ToPXgNVv+fIbVovZ0icVY+xeH9oPpcq//65T6yPc1j2A7GdYU/b0q386bUF0c9m404e3bHOTXjpxIjMVFfkoBZ1M3fXz1nyLkiWbWVkyo/ZhUXmvFc1s45HAcXOmiAVUrC+HuubknOf7LugqkFmFzYY9vEoeYnzbVUC1iuFprbARTJx4i1gv+xfnCDblm1JgYRKGZmDUmPaeSkCPDAnA9hvycg6v2OYThchuMbH2lMX71Hm5Nzq3Up1Q6k/YSkhyPoMj8oUlwIZa45vMLgt2A/fxEVfzsdtmW38QDiY9ezUCFhw6Q7q3lnY+B851pT8QZ5TAuJhW7aXC9wg5nfzltzIGnHFh7PHj8MkfyE+B412cvCzyt7TpnrmN9b/93qVhqVBMPOk0iKpMpA0YY3xIrPV4IVw/Kko+QbPLV/LNXoxbMt0hY2ci2WmqvWKPk85cUEMtsWlDVu+ncuvFOJ3mfqScsi6AMoTx9INh4kdeWFD5sDkSByhMsW+fLkocZQqR0jdYKhHM9AMNAPNQDPQDDQDzUAz0Aw0A83Av8lA79UMNAPNQDPQDDQDzUAz8AswkA/i3y9jf1edD/Lft7zr3sr/OQb8w09c71y6PH8zs23ZD/yldFbl0DuD1Ni+NqRZGDxbovvWsdjuTZiNhivKxUsaiWfEdoZt6gI0xaox5rN1yrbLJyvETCc8fuKz58lQ4tn/s/Mkdt83+nPkI8g2DTtrjcQGeqjKlLNFiC1ykHVAikzVcCzhk9tT2q88B8mKn8Oys2FwLN/UunRfz5b9aDme4z2wAQhQCt5LUDU6/ZQocRPCFb6w29Mr9z08HvXtx4zL6ZoxD8Wu65UGMArb4gJmNa94k2bWgvrlhTYsTqlZsmyrBvPj27aHrgzzRk9Wtyt70Wx+/Lel/KZDbSTFlm8S36hp5ywcUqEj37L3mM3uuM6gxL/FTrFcWu+CbeWvcb+yd2qw+EMe23o8DfVoBpqBZqAZaAaagWagGWgGmoFmoBloBpqBf5aBzt4MNAPNQDPQDDQDvwID+RD94zqMKR+dZ0Y8rsTkw3vxAXuhvkamHj+DgXAf/Iy9P92Td+YH1mVbtj/d8dmY5lHe1e+B7crPxCwNhDOSe+bZaDJtmjLtOzapJhS3qaOHVbrYdqXBGyT+MxBOzhU7Z21zJl2Fph7bElf50+XKnjpGGnVfAX+bgMPnvaliTi7LfaBbeC9uw/6e/ls62znCp27pBwq/oOpLIUSUCjk6lnUVF5B05qIMxy2+d5CA68515CCutpX9xBjIybdtPMPCfOZ5ltGn6RhkjXtdtgkfwLw/mg+PyR65H2Ci4ORIbOWo/Ht6n9TFfNjxrPfncrlojGCILQriZys5auFs9YiLPki88hLla7W1wJG5uNWUkw9V7bvxPlGKVFyK9zyCtR8POr62xZUQJW0wcCvFcaPnqsvFx0r4W5dxNHQ5W84dXC4XvQBjsy2JvbCLAsLLOoM9lHEZo/JcLkN5Pqn3dstzIaIKlzysaipzliqr8kkzg3r8VAZ682agGWgGmoFmoBloBpqBZqAZaAaagWagGfj9GegTNgPNQDPQDPwyDOTzcVoH311P/L/buR3/HgPpriz8vUz/cnRaL2DVnvlfqoBdaR/9/c1s6QwdIz8rwbH8akrTKliGQZJnWF7md+ecIQb6v7Tv9kLWX4E0NjcMaXwxfXjZlh1IFmNtgrguzAqyHnEC9BkV2MZ2Ag4jujF1ifkIuL2NRTFWM4/ZTo4ZHe4WBvqplSJX4y/+hzJHWL41H/pMtc4vqwCFQXKcUqIJw8mCeFzxCY6ldv5EPtJEnGcZ1kecGy/TcXR8nBWKyvPYq/I+ljigYZPUbbv2QHm/7OiEXpJV2W5iNg3QWkk2Bj1GLOndBtWtxc+myfpwEVvSMN3Arb4dvKdxinI2Vhc/j0JTH+a5F89iJ1/l17F3XAP2sGnU4iNZiLJ1DBySRChQjhix7Pum6+2q1+uVxjd7xwds203BH6+vZU+Dd0fPxc+GCoTfL5u8WcUhM+BxcO+rGWgGfhoDvXEz0Aw0A81AM9AMNAPNQDPQDDQDzUAz0Az8/gz0CZuBZuDXYaA+RFe1ESiKD9xpEMxGAcu6jg/SS563jQ/p55etRn1DjOU09P19BnY4/AzvRaVhGrxne871ns9Zlzyf4ez7nvy83/M6TZw3cTR37u9R5DfGf3yx83IWsjWwLfvb+FZh9swxfKEZecHdB5jqmusdfgJprvXOIBWNt11VJ/Vu+66AiZmGFnXP9aa9fsB2JUakpKeogaPRl478NgbmwfwxRN04HT/mtRF50KA3mPZhKT07Dyn7KTPYpTzVQulZG+TaycNFrVk9QDkKHpqPpcRDhTZuM9/kZJAgOEfallGEv/jfaFpmrjWJJnc79eyKjDDrchJ8NAAAEABJREFUJuZxhYi12kXKO6JdNSTnXd4l80fHSF0LHlgKOI2dLZn5uZt5sSHEJ/lSU+bktX1kg19qz2KQZ8F+2GPLQcisG89/49w771tc5r/HO890wynIPhVTLdJp2/eh//v/XtmMi0SVA/9ZCzr+e7AD0Vg2z93cAvEi3PhPRf0Vy6S6EZu9d+q4XW/VmN1LJ92wI6rO4KHMbDE5oSDbLHddr68KD77vY9kAH5FsB5mhUTxI3ntR1tBOx/lGAfsMVM4QQJsSYh85NIcxsMVc9L0ZaAaagWbgX2egN2wGmoFmoBloBpqBZqAZaAaagWagGWgGmoHfn4E+4S/GQH3A/qamfGz/RvH1Ii7B15bW/HAG6KScmjc/PP13JTRenwHzu1dekuAwposT0Po5ND9kotVG0+e0zw/JKhpRb6HvHFXP6Yz0ov5yrgTOeBpmPAJ6fafMKWjHBQOiPWfE+7XfJYQsTkidaL//SvqF56h39j67xGxbacTdYYviJ3QMunepi4lnOnX5HXV2jRyL7Xs4UlRvcM/BmSP7rbV43PnZSpM0e+x7ftYeTvbbiIdFyhmGXfvrg8G2io/qnX+bOyF24h+ILrCtQbdy4csX6+ViXdCl6Fd6t6+vVJ7mL7l3sFWz1ho42dYaqWHJ8QlEktfXq640UO+uIQhHyzEjrYsM5M4ZsGhnzzTb42SjGSCumZDxJjuKCExGt84RlW3ZEy8vXzjXi+KDa13G+cuXF335zxcNZBtfLMMD34tiyxljI5Ey6mfCVMQZ5h5S8gidjoFJoe9Y9tQMNAPNQDPQDDQD/x4DvVMz0Aw0A81AM9AMNAPNQDPQDDQDzUAz0Az8NAb2fDR++rT8uZD1CfuzvtanuE/94txoBn4sAzudnWf81R2e85BaZ/zVvN8bN2xxFWSiAG1fhDS3ZgNx1lgqxX+IPwRFji3NzI+Qs5SNJt6WZme6ZaRKLJM21g/sx9kzL6SOrzH7g/FJlu9Dakm9aSgW2PvdSBy3FPVk5MhPGsnDhWErWOvMY1gZmDJVk3Lur/qrj9PU3OBlhxe21PKzrcTvURK5ZkT4epx5W3Zq3U+IvtaHPXEBWSXrq2FbtrXdHjznW7dp1gaVj1z59uvtFt8X/C+FczLb5+Uh83ue39Eck/zWH/+3ieMSOzQuF+Wv1y7H90JjIOftdiMm584DM7FWmrFjXJRR9XH+yGdkz6ztIdsaI7PmIFXqqAVyzdzswX1eOw475x48xxe2GpguyHmQ0Ses9kaImi1EdSobcTvxhMxkfW8GmoFmoBloBpqBZqAZ+JcY6G2agWagGWgGmoFmoBloBpqBZqAZaAZ+IgN+2vt5/WTuZTPwFQN0XdKJueMrh6n4B+62q9Fj+6vsezV+ZrMq8lcO/5LizE56YwGlfbp7jjPoZI0xNGiuBeeAlTO6nDyI/Blgohpi5UMCkz8yYj25yGdEn/VO82xPwWCnk/eMapzmUHH+AISyN01N/PYDG3OadhOzwf1eeLj4SG9bNjjOcvYb6AOjzF7X/DXF102R7+fBtq513qxTb+bA4g+5Iv9ZEHkPyZ45+1LEZnMfLpU9W5Q2DWAKuFLr6+uNBvUGdzw9dMlRzik20IyNzsRPWI7iQ0zr6+uV3A8nEz8uF+VdG/Xe5d17gLIezkgDBRf+0+dyoRmNnqdMvdTMI+XVEY+5tLnZ2dvY8eI8efY7TgvxYZmpkJpwI8euLe8eZ+aSZhp5WDbQHBubvfKcb2BPoKc+L/g4xJ6agWagGWgGmoFmoBloBpqBZuBfYKC3aAaagWagGWgGmoFmoBloBpqBn8gAn6Tnw/Y9n45XGfmIfH1iXop5M47BXKk+dOeD92PJh/lkwGWt/+pse36Y/8H8V/P+9Lhw9xneK3A3Wjoo3KU8FxBdULrjlryH+OGUmM/wFJi+yRlP5qclDz41AFPiA6vJw8wx8p7pqME2z1knZI0fm6Zps6Cn8awnjWR9NTY2O2M5PMcv/fOc2Ojin7n2iQCi2/abAlpYKltqACXjc75gp45NX4qYRIh5F+0xVfDp52jj/GKQSpfMCWbOtZcNjsIlil14JRbs2kvD7X59rZGq+RgDoSYuzrZnPeTfqOqOrAt47fk3V4nP81vv4rszvsdFWgVZkkbBlI1MAWIGOuXJ+Wd5jquqRiMHpXl7i3ph8P4tGHmBqqU4SUq+8Di/7RsLL6yEGbY5o32BC4NUoRqRXCVwK828FZeIqZlJI04I2eMNjrDsi7musxzFyhXZPgKyALbhi4eOfL7ohep6ozlMk1hHyIZwo+Ab70Pqyj4xZU7swDbwic6cVbLSMJ3vDyv2SuP3chkaNIBtvEHkMRIlvXz5opeXF11oFAsVIcprESgDxY15w3bL+8TMkjPAN/tzZxmBXXkpdn5Wb9oVnGO2eA1p41netOl2+MVn7bUTz5uZv52aUgzwhxjUslkX8EAxfUnaVzPQDDQDzUAz0Aw0A81AM9AMNAPNwD/OQG/QDDQDzUAz0Aw0A81AM/AzGeAz+BtdqY0P1mcZnlPfm4EfyQDv2Uz3z7xfyWq7Gj5zn3/+nn+PNMhOGw2n6/Wq/NW4iFG9D6MGaUQtoPnqold116XnxtE4mwDBOo2n5cnyTdGeweOYvxWQeuOzUdx7iD2Iz2eYv292rRxpfAbhMHN1Cd9JkDrZ+m6JvDCV95dsLted83GtlZw/KDLTc1Qh1nfCV40xi5jM40JHMsIH8KHPnJprecRGDkdB5G/BNtsuzH13flfvHDyN3yBy8F4ue8bGZjvTHbYrt2S9N/Is2KZM8cB9yiwGpXz5Yn15sSLHb+O/I2LEDxckqMWQ2vaquVR129FHsC3bOHKhi54Jk3kNNmwq5BlNGw8pV7A9YmxX851M1ENxJIlscwfctQbWJfbcDDQDzUAz0Aw0A81AM9AMNAPNQDPQDDQD/wwDnbUZaAaagWagGWgGfjYDfI7OB+25p5J8NH7+qDy670MaJcuTz96X+HvN+cpZ8KueyjzH4Fet7xt10acpD/vzd9A2TaE0iPZ6d/O+Bag/jF+NWnvG2i7f9262K//w5W6ezae5jDylefewtne6voM8wfSad1QlJMae+9zl4bKtxlvOtKBqdpW5brY5Ow0wmm7TZ6+aYxzYMv9V2K5c9pxXHnuuk/892NO+/D+an2NzfhlvDsITrXOxUvRB5AXjh5s4tnIL7xuLIM/l/Htoxew8m9h2/BJfGCSKA1P2MM+6ZvTxW4hLMAgKLjR/rXBflcZUMPfag+Iys5QdrZT70olhR4PAFX2AyDVkB1JcCjqPncWObTBL9FS13XaQNTi+vTzIEdiWy1Oyp2Qb+XKHlDjr9Y+dfFZG6glu8Db/h4YNqgH8hWfU4piF+Acbym276Rbc8I0DXVvb7BUMZk1Imv67Bt3jy+UiWQyzvsg2EPnnLEZqScr4jsuIEe2cdogI8hVgY4phkHdcyDVmjp3ghcMlbo1/nYHesBloBpqBZqAZaAaagWagGWgGmoFmoBloBn5/BvqEzUAz0Aw0A78dA+sD9t/uYH2gg4Gd+SNg+uhKyEe2f1CfJlhwGReNagTNZtDakpYXTaa/XpxNPvJWPoumFTeJWZ+PbBmcvapxv6GZhtRGv63qy88VrS5sxzVdWNwF5O+/8v8wFI6m2Nzn++P/juc8y9sMAx4vQ3p5uegF4QKiO3v5vEBea5tmLOswESDCWe4PRM9RaUfCahaYEu9hnhVgPcgTICr6zB/BlsYYin9kEtPQ3HW93gpbCD2Cy4783rltY+HJUhyVUTfFcZVy3XCxTZ07e2YWM3uz/+v1yr4ba+MNyINQee77EZtabZPDMb+B7dJvaaLSxF3GxAcbutfXV/3xx0T9m7ro0ni+Xne9vlL5LupgXsEhpHBXVE1LFc/kFgq2Z//lt9c36K+cK3tObOTGk7Ml5gbHaUr/QU1pCpO4gm0XDznrly8X3qVwpEdu7LZZW0M9moFm4Kcw0Js2A81AM9AMNAPNQDPQDDQDzUAz0Aw0A83A789An7AZaAZ+Twbqg30+1M/8W5ywumSm+3Dg7x7qOd/z+pv5NzxAmoUBq3zrrRD5W0jMZ/g0ni7PZ7GxHeehl6TAtFoKHjRe8m9wQmU1cjLr3UGPpvS2iZlI42ehjNwwv2PHwBVf20g6fFTjUJUcn2eU4atb8gQPg+17XkcNNWk8WVYaznpnGF0oCgaLCeMvDU2Ipt5+OGzwtEHilWbiFfkGhHyYdY7XdpNoyik+5Mo1qPEM2/JwTLJn03TDf4ImG3vF+hkSHM4yz7hd53nZYmcL9ok0wVblC1WUmfvUUzjChq+BNKhxhBC0ButKRM4exJw5tsz5N20jS7HM92zjXdwXNrM3HiRJjak5zcN9Q4Hadu2NWFf08Svgk3VignLgNqizgogtv33mwlTnS8zUi9+I0sAvtjssWUNb8hO6U2P8s0d0QQVyQHNADwIk2ZknX3ns1oUNcu6ckefBe3DDsO+bPhspd+c2QWy+tXuETN3OOTaQOZjyRt6NODaVKIXSaXpjo1iWGtRnW/aQbeLxxH+jpnCe5m4auKrhulMyvgPHAB3PTfsgF/zUN5x3oS1QifbibKNZTAOcemzLduWy2bMk0u0TqLBL9TM6LHZRj2agGWgGmoF/l4HerRloBpqBZqAZaAaagWagGWgGmoFmoBloBn5/BvqEvyIDfFD+I8ric34+cScT+bgQ+vpHGfCvyLI58gJiXc/rUv7jN9vV+JHZCoStgNW8WOw0rubiz98Jv0en8VsNJvb8KBMlrFKeZjLVs2ROsDeZLpVt2UCAuUzcfMeOhcUnV3yfzfQaVT02DDv4K9egnmDlLxldch1TxLeoXxDzV8TZYJOlzo8Wkbty/sxnzMbk1Az8bMv2VJzuxzYPDS62y9f2LOCDg2PVbO4+wt+TbGuA+K93yPZjD81tmOb1ZIsSlYhANPj62mhubnRHJ64S70WQ/XJGO3FDtmWxX5TMuep4x7reTY+oC1NdHrW2Ey3lW7VsWbq8y8FlDH358kX/+fIf/ec/X/Ty8qLLmLlcu4qxy7biL0b2ezwrqp0baj+S76xtF39iZM2Efc9UeZIriCL2cRl6+fKi//f//l/h5eVL7bnRDLapxIP10Boz01oJGxjWoPaHl3o0A81AM9AMNAPNwD/PQO/QDDQDzUAz0Aw0A81AM9AMNAPNQDPQDDQD/zoDfEqeD9B/1L58Ds8H7fkwHrybtJV/j4G0LoK/l+W/OTrNoNRPD4l3TQd433j5Ygt0GrziSt8pf2Xtlm85guVjmybU13wmd0DvTWvY2UO1n45R30SkAXUs7xOuJVeO3Gr1uEUVbNw2iks9lYt1vOzUlMqzOkDH1vaxmM0+27JdZ0jTLbkCPQ2zDnSkHMyr34rpuy5Cys82e5ao5LBdC/pqNX/PbRDDVXls4gNxZuZQwMQzy7dK32YrnnDgqqPEb8JyXDGEx7d2xHQAABAASURBVIgLZV+LY7Yt28dqckkoOmkMl77yTPG+ju7G+7PhnFrK8M7NPgJ5ZvG9u0QdoLCsvDoeQzarwigLt8cV4oF1kTUK8kWv15uUWsHmQS6ctM4ym67ZO3VuvGNB5Am45Qy4y3YmjfEC50PX100bL75tdBeNC0iNIO9Y/nruy4uL/+SyE48vsz2UBquHKsfOvnoatpU88RvIGyTsVcsuGxv72ZbZT5bs3KTE1N4Xa4CdGq9wsDFL1nkkXSG5gz31BPNslHd2b7kZaAaagWagGWgGmoFm4B9joBM3A81AM9AMNAPNQDPQDDQDzUAz0Az8FAZufDieD9BpF/yg/d9+EP+Dknaa34WBb5yDPo3SuPmG24dm27L9lX02mETTKm96dvnK5W8pkj/4W0megu0hDxfS8PKYDqk+e50bepGD6XE051iU7zEzvbmG/Wb92SL7BWef9OeCpEmu1Jd1cPY7y/ZjzzznCZ4Jv4f2E1aT9Rx7llPLjOWZ5pBnIzIZtXYqP3S5PKwg8kL23dh7w5Gr3j8bP7B83ptt39UjMkvbsuGfRPcayZ09AqwK7oEIY1hphtpYLDHpMcz6AH4sFGw0Vl9fX3mfOb9UzVam775C2UKCbEtcYlyvW3EweN8GevswYEvM2tRGz4VaJXrUnLiHLg5GPxvDLy8venm56EKTN2cexFQ+blCWMHylcXHN9pDtu/4Qa13PGMW0soKTMnxw22kU78ezGB/4tLoZaAaagWagGWgGmoFmoBloBn4gA52qGWgGmoFmoBloBpqBZqAZaAZ+HgNpUrzdfWNZH/Mz/5UrH8evBgjxO+v3gOmfvGxX48B+f865P4NWzf9kke/lrq9Uwv/zrLQsgiNo1ffRfLh9NX3kv/RfBZwV1uLF1HPG0kv46OvBY9CEmf21AxpOTX6Edy7bFWevWax1H6if1r7bVInnctBQCmzj/4BkCaQJFWgNnsN2KDI9kIbTro2mU7DczzNbKJhNNJWctRhz3jXYNvVsJOaS91FQnoes+AWElBw1PSztMqp861PUgKjBLWvXOvmCHe0ZFUXCASK/0K27kItjsi/O71wrT0z5mcmc3RKz5EuSsRHlKzWSXl9hSPEPkjOIvBOQM23brRqPO3k2dOJMqfOMfXA+c+ZAOJIgrgEiZ+eZ0OiLyXbVEH0S79uuIGuTBzNuM0d0sd1uNwUbOWxHXT5E1hzVIHZEwJrJnn6WtVPIXimNdbAmEp04C4pjHQezHEToDp2GbdkTItaOryV0u6z65usuISpjYJJ5kpcX1ezUEgfd98yzs+MoKV8BP7Azb960oQ6unH3HL/IN3Y00GxsFiHc/4RM/XBAHVZLWrHDCpDR4bepmYVtZD6nes9Q7ZHmIOFOOlbHrJh8vVnwcNevobqmL3PGL/pImMoJxzNmi3/l5LJyeNQnh4C0PbBv3RjPQDDQDzUAz0Aw0A81AM9AMNAPNwD/EQKdtBpqBZqAZaAaagWagGfhNGdjpggS/6fH+h49VHZl3zv+R/h3XT1R5Z4KPXGinlenoA5V8vtEPSr/nrCrZNvoHSvkXbrzW1UxaocNDZKXxuE1Uk4oqKZCLpuHyfDtTDrZ4vNU/r877RV72cJSG5TOW/T4baQEx11oOiiiMIQ6hd8cnJQ4SBaSp0NRXyApb5TzP6O0oEI4rTeBgh7eaSZCzHeZPp09K+zDOKXhZqcVV5Lk5GHni7puNDlAezy32KDLPZLanUPc0X2PLezCRhnKQswVxy3yj6X09/krpZKg02SQOB6ILsowpuF1vWVJLohCZbHMawIxG9kPOOvutlzdyEP0bVLM19ad5/cYyF2YC9FclZp1HKAFLbVtjYTjuOg9MkCSZ1+/Ll6EvXy74WMo9k+Ywsp2adm1snPPHkgawk/ewPZ9nhx1h46IOtiIwPgFbJkWjGWgGmoFmoBloBpqBZqAZaAaagWagGWgGfjwDnbEZaAaagWagGWgGfjYD9B5k/qSJ9cCFD8vH3yotjZwgH7Rn/lvJOvgtA7vpZIC32n99RS+leklrTpPlPTwX9uxztudUtmX7rL7LeZ8W0tu5G/5BYVBLsLZY513rzLaVP5G3fTaCl99Ow2pjwSXcZH60xgVP8xijjGjXz5wx2pZtrRGXM+jPKdbU5GF9BaMDK/575rjbxJHv7H/n+lDapk78pKohdeU5ZKZ/q9ttV/6N5Z3FnOkG6jGMSApd2GdEYJ3LZEsO8W6HKx22+EQ84yLXv4SrYxBySI/JtnDj/Xzsb1vhSozkDYzs3Gq27Al5PpvpY9knDOM97W/5Mc3JrWy2TzGjZCKqnsTEqc4bQdM3+jo7JeebrhscRmd8SEcsGUif39m3q/R6tW4cfocNJrxEph1oPqMEaQ7bxO+F7JG8z4inifZ+Kb/r6yvPU8ixvEXVvsc2c+6880Hl3qKfyP9XUJGWKKGQWNxVIMeQhFmlZ51ntHHI29EUV33fWDXsgd8Ozzu1zVk7GYiLw06SCVZsmHcwjyt1XC7SuBCPKe5EIfX17zLQuzUDzUAz0Aw0A81AM9AMNAPNQDPQDDQDzcDvz0CfsBloBpqBZuCnM0B/gQ/S+bT+qGQXf/gA/Vj+gIl85Mz1A5J1in+DAdMaWfgnHtzKnfkvnMe26g/z94TPZhDvYd5rExEw/Z2LbDCTu5jJlFreyVse0FkzbutKKZFn2AzErXKlkbdkDho3NkFDEBfNL1QsZ5Sq0TdItGBb9gSe88I/sbXB1NzvpWeFC3e24h45QKxr1W+/zRuf4PEbRMfeqmG75uwRvLd/6o7TGK5/F/bLlxeNMVtz44iP/T1chquRHLdAx7D4g2KQx3ZpM43D/8KcdQw2duDoThjRTZMQ41oov5LgisNzvTmW7XomYtgkYMazdC8vF/3nP18KkS9jntNefnhCVHKKkXeXqfKjZt4K+b39+npFjvXbeGQXZ3FBjHHsj8h7xa7ZxDxNfjZt63rddbtuMg4nV3yl2w0bTdrrlTro5CY0EFXlfbnRvL2+3vT6x00b9jSzX7MGkffDb+cwf1xv+uOPq/7gTDMftbBnck3Uom47uW63m/JvHwfXa/4N5OVv2Qvlzt47vlddXzca5mK+Uv/0n+xPv743A83Av8BAb9EMNAPNQDPQDDQDzUAz0Aw0A81AM9AMNAO/PwN9wmagGfg1GNi3vT6Gl8yH4mAzH5gL7AX9zWGbxsf8mH02B9QjDNBgqX8E86O5uoCWPpqT40dj1fJV3tks+Ur9ZxUf5v86Ea+NPoKgJRH78UJleg9b3m0M8dvhsbBBacCR9nfw0Z5nfe1/KDatP/y8UNQ+KI5Omc2cdWrQLtv8HJiZ/XeJvpnyDc7MNj8f2CkxnpJcVyZl4I9mLmmWCaT2mN7D8s08yDsSSR2J44dcQWwbSSY4wyGz1VcpbZMBYDTW4jMzgEoYqJRzjgN6aXAPzGzRs5sgB1uh+/wavCuByJp/97Vq59xrpiQF72WxLQ9rAOsxfF4c6uiCwS041HNCZw9VvSULeVf8bM95PJKGFzyUfTV2XS6SmfNN75eLldkPd9kGqjyJndiUsXFW21oN2qxvvDD7fqsabtuVZiYyv693oHq+kKvJOdvK6GZO3k0OEVmnYbtWdp7PfuTddEtjF9DXRRbNU1WdYuDKfV7jWNhW6tt4mYMbzdlgz/680XvA/vHZ900buOK7cIsN3cYz3/BNdtvsuTCQJ2JLbu2sdZHviC9ro6/YzEDCBwxz4+mwz+XlhWczNPAb6tEMNAPNQDPwbzHQ+zQDzUAz0Aw0A81AM9AMNAPNQDPQDDQDzcDvz0Cf8BdmIB/WH5/B/8JVdmn/LAOzCVV7mKZS8ENfivfy125vbuz8Zr0WtHJku7B0n812fIW/fuzwI91OE+uxEnvN1pLHdBrUoGPkXEGWCTuZJNxjC0OZdQzb1bCyLdvVrNMxWKLTGwwLf3Sa49Of6/NGuKefGFXOVDO6nCNA/OrKGVJvDM+1RPctZJ+PfGx/ZHqjTw3BWWlbacYOHgWiMjIHkXO2zGcMjG8wnvZniUtxnTgrfyKluVgss+dsLkY7cE4j9JXm7ZXG6EZTNPqF5xrsIZucYDV/p+/Zk32yDMo46v5nbvbcw54zGb8OJ7+ppwyWcOW3AEo9ho3hsSwpz+F2vdE8vtXa5LAtM5fi6Za98z8/2PEJhuy843F0bgf2ypn8UdiWB7CzvMNOvPSklo8/l8vQC03g//znRUM9moFmoBloBpqBZuBfYKC3aAaagWagGWgGmoFmoBloBpqBZqAZaAaagZ/JQD4wt/mYnA/VlU/kgx9QUL7xlTRp9Ox7GiVZNX5dBr6/LcLrojPSnDnj/TN+nj8tpo0kaZwx0ez8Osva82vLQ2PzLoOH5p+T9n2jzom1y6ARNdg/iA4Rn/n+52x1Rg67zkgKPfS7Yk/cVyCmGDyaifd49M9yYrOvDRfDWd4x0GXh8Va/k+SM+AQD/zMShasevvHSm/dBjPgwvXuRUmmKJtdyiL9t8qQJuJ/yn+XJo9J5BquGlWPNybXkzFkHN7jLvkHWsX0TqUmpaXqah4BK0K7ttque11Oy1HXbbkRxHu654rcwM319t31XJocSWBADW/1uHnCTenbtdO0DikDexVLQovy/GwFBdeX9ipCcJl+QdVA69rXRgkGjNPrbddPrH/BNwj3gjFx1bpFj0GG3rXrfkdNgTWygp2HP3PZ5HrLP6wRZG7zt2ZBlvtEsWZfLiy6XizzwZ6/sHdgXZewUtm8bsSk0Guou3a6yIU/tvI859b0ZaAaagWagGWgGmoFm4B9joBM3A81AM9AMNAPNQDPQDDQDzUAz0Az8JAbSvvgnt3Yl344P8mvRt9+Agbw3wfNRogue9cf6G1NF5hZ8w/d7zbbFVXiOWfo1P9vfW6eR9Ky3XSp7tpRsy3bpcjuJdKRyzQPSljoaaVJCTWNr2BWbWYy1H2qabNYY1nkk07ew/JNrT/OTRtgGlv48r+z2ks5WKdpAx1h7Z5mUZ0T3EVb6Nb/1O+9g2a4G3lufx+pcw0M7ped6siZZGdMADg/hpRTfuBnuE3OtpuhVr6+vur5e7w3H5E6+lSZ1Ub1kfTpsy7ZmMxNZkjWHvSTWe96vubYtewLL4/IhMo/YWa7zXV4ueqGJalsbv5Ovt+vxrdq9cuEq80cF7vjtkv7v//BLTzWLw4aaeg2Gvnx50cuXiy7jIpsMQAw7MgKXHXl8ZcdU16pRcr3n4fJ2vWmjESyGA3JcaACn2bzT6L1if71eeZz8JCWA+nKuDdsNRLYt20R/fY2vVa1pBpqBZqAZaAaagWagGWgGmoEfxUDnaQaagWagGWgGmoFmoBloBpqBn8MAn4/zwfnce+PD82CuuOdrYwHi37noMWjP19E0RN9JbMOH8TOj+fR9T1MhwJAGwDOm5697f673ef1h5fkG32f4MPA7DXl2n+G9NNRTzyPPIs8ECF1B5wZgGJ2GAAAQAElEQVQKXZYPcueZFnBPz4VU9cxrJt/H+dMUpShSh0OkN1fFlw2/0/zGiUX2/DMg5M11jl2GqofzZB25xP0m0Zg60zB4x7Me4YqC45ufqYBl8ZAcEgcobNoNKQNtwBSbtZOJRX5gQPYLkgNtXTuF5sdqY5Vs2eOM6IJKlNz4Jya6nWQ1E7tismZJjUhcuGSp1UDMYvlmzjogbflEXvpVZ+YgtvgFkRdiC4TBXjtOa/Q7hZqXyYYR5k1DO7PGRYgFXNAh4lO1esZnWvVMzdu7TU64jXZn3iN8guResIklYKcZ+6gxJFNfCiJP9g4gVDbV4I9a2WvNSxZm27IdEzNTRGBzy9ID/YikG81n3QYUWPlmbN65Czez2MR7Kd4r3k+j2xI+clONW/011Dfl3dRRk2Wl8SyGzdkw2EP2RQMYfRrdf/xfcmeFggtX7lLmnVw5T84cWcfIPmttu3xNbimylYE601sQ5ABtfkQSkmNwRDRSnZUz7sd/xLbtqozspzwXDp5vZXMU2XOf2APSqjTcRhSNZqAZaAaagWagGWgGmoFmoBloBpqBH85AJ2wGmoFmoBloBpqBZqAZ+EkM5HPz7UajIJ+Qz4/D/9FK9o0OwT+6Qyf/8QzQIal3I/OPyP6c53lN+zPdmb+xVd6yM76VKr2hM97z3+haX69X5duSkYNnv0GHKqcZJMv8bP96nSrfagmV7QM6Zitje+IFt7LHpulS4v0WXXAoKE+JOZbVAKxm2VKc5oTZxt93bX5+g7viJOBKo9AyutQZPJWL5XHFduN3TxDfcPawvi9lj+B9K+8NhpwnuRHfXNHl18/GLfIb4zuLPJmZK9I7DqWy7GAwB5EnzjxlP9sVcb5FFSxd5IX8Sk5caojdfsTfrrtej28cW/zBdubPdkImSGJbzsNHs/KF88g7G9nYB8gMSs+xM/OSECXZhuDBvmkA680YQ8p/S675+bjeCCH4jUcW7EQtkshF45p8NjkxmdqCl5cXBZFRy7byZ2QeFqVGLZRCBdDpMXKmIJrUvqrYKC7N7UAJAXv9PN/0xx83UX5CGs1AM9AMNAPNQDPQDDQDzUAz0Aw0A81AM/DjGOhMzUAz0Aw0A81AM/AzGUiTYq9P1fMROJ+K/0PFmA/vF9YW6QUU8vXFpez5F2GAd6G+xcj8HRXtPMiP8V4C8n6QH4tsv8F7GT7T1XudRt8CnSBKvIeQnvy6I7aPwU9IjHoMqlOavc+wsYDFxUaTKXhEfi3FN9rME/S52G/JsQVkVhA5YBstZP1PwCQNmD68bFcdy8FmvRbHjKp81hz1lK0YuOt7BrSo/BOst6P4yvPGqeTMJ5fSvWPP76W4ZV51LN8N/4lNG/niF/A6aaOpyJPKkpJmpG3kUin5pqSSbbzJUbmZWeI7CvkVjAoHFSJnv+yxVQ3bvam683NzpXEevZQs3JNcbwdu9xiEN8ZVQ2bbso0d7IOZEva883PPqoP1RkLT6a19Q0B5zluoIFppsMbHNjlXnumcveK98zORWRb+RjTl8R8B9jCuTKyzP4tYcbHTMKY2VOefbcyyLee/L7YGsFS6/NXPO8k2iguEIX6XC7k4xwDKwIfMkRr/CgO9STPQDDQDzUAz0Aw0A81AM9AMNAPNQDPQDPz+DPQJm4FmoBloBpqBZuCvM5BuycJfz/JBJJ2WDyx/Xp1c7+GRaVkfml9Tsi174s9UmMZUQGiF5bybaZChoK9WutzSsFrIegFX9p0r+lU0yEQDUjWneag4TPO798TEwHYKxmXIqwEWww+AqSH4Vir6ccq3fq9XGoyHs03wIZ+n8JR16p/YFR5Lxy265AtnLLnSOISXkrhxLX8pexx2AlduMdIYjJ8dHxR1nTze6KX6WxPIUW71AHbZBqI+1axvjDQow0OQJmvOUDNxkRdY1pV1BHNLA3j3i/IO3dg/71DkHVteivhEtK3kzF7X25W6liXWB6IdgzsX6UgRnsjGlXWeVAD7LPNXXD9ixe8gtkEfZ7OHgCVZ9lCNmBByhiAN2UVf9s3/SGHHX8XfGLNJeyH8crlosPaQ6pw88Jzljz/+qH93Of/u8H++vOg//3nRl/98AS+K/6h8lnINKiceVZ0t/17z6x+vJYuBiXtfzUAz8I8z0Bs0A81AM9AMNAPNQDPQDDQDzUAz0Aw0A83A789An7AZaAZ+PgN8jl5F5MP3Ev7B2/lbW5HTlEgDIM2AzP/g1r92aponaaB8iPeqXzHv2Z516Zh8hpXro1lH5+Y5b63prHyWO7aP8i79kT/vRIHtfsb7kMbQx7Bs05iiKeUJe+rst/N8n3eablshP1uBjsHxlC9ZhhrJErAudLbSVLPy5cjtttcceXLCmsDwsqEMbttNExvzhv9e8LDOqPgN2xGfHLZqrDkL27LNGd8CpQLC60ml7oIo+QCTkncha9uViynhd8RHGRi4ZOQRgfn5Ki6p/XbbdK1/s5ZzkmA7kLPdsIWH+EaP6Z4meYOkX1jG8iV3cpx1pSdJziuCuJb5zbwXG1HFc+GoLzZHF/vErGOQ8gJXPGfM9ZzZa0sdzDlDsPGLOXMi7fgmb8Cum/TK+3G7WTcexJXYTbCIH3feuf0OdpPtQnIF57x2bBee0wWfC+ZBbTuwRG4UNJh3wDL1sReTROP5//tjE9RrV3bnMJGoWwx7iNQaw7qM5FTVtPbOvPH+Xq+vMWhI+E0gytwu3Aivf8k4xhv73NifbbTHwAbjMmSHn+xP0HHNGqU0ji8c68uXi768fKGegUd8A/isnPk52qoGjH01A81AM9AM/IMMdOpmoBloBpqBZqAZaAaagWagGWgGmoFmoBn4/RnoE/4CDPD5e32L7RcopUv4ywxsj0jvqiay/u1hNvwImH7SZbuaQ/acz2XA1Hn5r8iUQT1Seldrw9SRJ5hvbi7dmm0vseadzldgmzxAE6hVKK9PbtUVm/aTOBVPdz+t/+qSUrXwnKP2wGiX9Gw+rcOSZP4ovmAcYJoqpQmoOw8ehmfrs2Fi4heMJDo5zx0PBbb4HKv7VPGxnTCNM7pyRjzITtNz2uf9ULMgEzlSvD1le84Y75ed5uVcvr7SvMRnE+c2keBGwrxHeUem17wbn0HsoBEb2GgOlAc1pol+vV51u91IJnlYLzRMq2nque8mKfkzE6I0cP/v/175bwg77tEaD8m2LIlpglwjQGEb3SiIQcnkSSyLd670e6/Xm15frzSld15zYCnn+PKfF/3nP1/kkQYzeuLTfy6eKdAWDWDXXjbzwEHsxe/JnXpNTY6qsKvMJfetGWgGmoFmoBloBv4BBjplM9AMNAPNQDPQDDQDzUAz0Aw0A81AM9AM/FsM7Hz6Pj82z8fgwT+7c33gng/dhxV559P9fNtu48P47Ew5mRr/pQzYotnyDKOb0DeG/X1+30jzoZn0kmli8aLl3WOiqaT7WOv35uVkW/ZE/fzgzFV51jrvc1BNN4+7/8pxns1iBGlY5WcjCtb2FBxdcKzHMVtWLv3JcT73qvtbKdjpT2+VMoNz7rVf5uhtK+dh0nsQA1qK2/DAsq7ElMDNpjqw7JkDTHVhqtxZZN8gcnyC5Aqiy0w21YZRgLUObyzfXJV7WJWHOcbIhSxAvsm78Xsu8fV+0MK0ibmD5uWmo4kqDfIEtokWtc95jIsyMt9u/NYmRhr1/3t4J8dV1bzd0gHFMXst2Tn08TsW09NlkW0iZMdq1b5HCcqwfegsBGUk7e220ZzdaOJyBs55uVyEh+ZNc5A3dY/LhfNddBmj8PLyUvNOzRt5Ns4VJG/K3cgXW86iVIiBS5TyBiMKcQ72SQN7Sy4ScIkUPM4dfleN+MGdfanaPFJtINgsVd+agWagGWgGmoFmoBloBn44A52wGWgGmoFmoBloBpqBZqAZaAaagWbgf5QBPpTPJ/v/o6f/nzv2uweme/Ou/q8r0xc6457pk61ms2l6Rg7m6vvvq/G7IpIjWOvMzg1UfVorFFymQcak2ZyK9BbDFpcuY+hyGYpf8Nbr/VXq2OmKTWzaab697/nQ+iG+kSoXP7drfmM8FiY4yHLN8c/6I5BSwcZtp9bllzOusyfXwmVYg0W4yLyAShmkqXwl00jMHMQvPgvR2aeCUXzyqigPITkC2/UsdBqoWO3sPTEbmo+MNnvhsa7wwiNVcBlidrZYZmSXfLtuyl+FHP8owtGSsw5sK3+iP/Nooz0hvoUqa68YPJScr9er/nh9VXKUz3FzzTt62rJ7FjSgdyvnC66J++NVf/xx1fV600Yn1nadZwzmizQC5MvLRWOMal5nv+BG/PV2JfZ6ih2yzZ6b/ni9Kbn/+OOmV5D8qXE+5ypIqeOV2l+pI3M1hrcb+9ApV+qefpJFWjA01KMZaAaagWagGWgGmoFmoBloBn44A52wGWgGmoFmoBloBpqBZqAZaAb+XQb4LLw2TLOKj8OR1wfiiP/QlabCGdlmriM5twmaCVPIfeO2gPgTL9Mh+AzfLM1w/B6+FfhpDEWt+PAWrPX3zon5DDo9m+/NefY7ctuW/Q44QvFqYddXg5C7bjZ6dhpBnyMBaQhl/giPXKqGUdbxzRxEDiIHkReSe+dcp/4kJg6g94CJKzkmstDRcMo7YZlmGNq6bOm81jFsDMiZzhhZoM9V+d8WJWEv/c5e0p07xLo29IESB+Kb9fzZ3FHvFWOzP1j2+CRB5iMzy53t9mNmykVYpoCtFGtiAtJFTUxN7DPn3LN/5jPO/pGD2Ne85Kxrr2yGMnsF2SB6VMe5Ik0kJlLKDeIbLP/YguQJUl/mYOkz53nYlSFLUhxFKLo0S3fZviNf4/XYlbgEYJLMBaKzEcRzQ3nbpP+jqZq982shz0LelIaqbdknDBNFHAfYIzFnsi8ykPjBE01Vnvm2bbTGSU5SVxzr/Yb7rnyD2PhQomrGMzrtiR+6blfd+FlgJ234TT72ihX5bet5pJSg9DSA81dLJ0LsXTMxvqTO8EWN5N/LKWt2otRbGuG3WzWKiwcS2o+9UkewEysNmr8EseHynfmcCjWIy2kw99UMNAPNQDPQDDQDzUAz0Aw0A81AM/CDGOg0zUAz0Aw0A81AM9AMNAP/MgNp/m584P8vb/vxduYDfT71zwfzO/PHjm35dxngwdAe+Xf3/Lm7bftsEqWKyEHkM771itJLUrBikiNY68xhtmYcS/4s6ZMtPyNB4gNSsF9lybJwtkdh+yuf6INqfmGP/BlSRtxsV8NMjI2Ngvzssnx7mWXA9OYi5s36aZF8QdRpRgaRU2fmZ1AOZ9MdehorV5qmz1un7ugWEmo/io4+uvew6ooteTKfUbHkstPAnE305Zcd6Hsq8zmm5BBdAjccxpjxcc6/hZvf36KpuXLhVRfbyHZhHHMZqhB+x7IoMfkD1ucr/EyvdT9bP5a3NH1vezV/k8O42la+2WvXSqfxEKkh9TCVbhd/osiKsApFtnwvaOO/W6zQzsvDss1iidU2tgAAEABJREFUxmbP4DKGLmPUezrKrpLZgoY87lzhb70bLNUN4LDQaAaagWagGWgGmoFmoBloBpqBZqAZaAZ+CAOdpBloBpqBZqAZaAZ+BgP54JuPy3/G1u/vSQcg9VRdNADWPJ3zsfzC1Hx0t13NgP+fvX/RjtvoknDBiATlWTPv/57Tfbrbtsgq5PliJ1AsUqRuli+/vCEEMnPfM4Aqr4XtkuyX43v2/1g5zZ3P1vYl/Wedf7SSm5euSuE7Y2c/wXe6n272830/ZTxO1fDJeMok6/VhL1l+EW9btpV5YK+1ONazST+KbeeZRcSCK2uu756JE6WdWMwMUhTNs1uBb8VAFtMTy4XMyOmFlSuR6rRddVeNKNOMiwKx0ihb82VjvzEOZCB2r3HGxE2msRa9uQxbw5ukfEYZXp/UeT4aqf21+lxHF6Qhl7qDs+bYJE9G0rHHzKCd2PF5jR1Og9ScePENEu9EIiRH2cDVfqDWBLQdky+irLCnFGWePMlZcYgZWYLYlv0MWTm1z/zSFlCz0IerTAkpVMoYmW1dr9LlQiZ8J3yHd7MUR+onmOaVWHyWIrYto0tDNCNT4u2YLWR9j3CT+mcSJ2mCYDCrCCac9hmJBafNeg5d2eu8PiDZZH+QtUlc4zuJtyDyS5jWiFrlnjzE0BtH9CJFVDHL6LFpp6ass7fAHrKXoYc1Nmt7eCiZ7WPcGDcNntexbdq2B+3VuBb1S0N9/PkMdIZmoBloBpqBZqAZaAaagWagGWgGmoFmoBn4+RnoHTYDzUAz0Az87QzQRuJFfF6j/+2lVAHrpX6qqmVf/tEM5LkB6UCdeKveU5fxTj9p4Nwt/xFT2zSIfKvF9ov1TcG2759SlmmX3dSfTvxCVPZcOLXjmTHQaZZFEK/ibaIC6CmJuZXxvoaYFqKoybrc02waY+/ild/yluglarIoEIyzcqfpNrZt6SLEps77ODhx8h0jpekXfdS2NQ6ojljVRGZAxXWdL+1Use7TLavna56re8ThXD9bPc8S6wWeVRKFvOBL5Kc7m8Zx6kxtiG5n8pyL7ChxKwZxTvk5xv9mk8mpOMb4ljiXGCO/Xq667FeeGeo4ZIhfnDYKfCyXnKlsv8C6acRIEqzy108HTFXfwcht00DdtNEkHSONU+v9Y8g0fF8/j+Fj0vzV7cCC2M/5Vw0RjWE9kCsY5J4IF0RsdA9DHx42ffjlQWMojgV7yAVknB7m2ZK2sWBbCiQGF+TMpV9+MfhF9sDHGuqjGWgG/lQGOngz0Aw0A81AM9AMNAPNQDPQDDQDzUAz0Az8/Az0DpuBZuDvY4D+QSW3TG9k8sJ/v6EUf9MlTZW88M8v2TKqOk/+IdXYlu0fEutPCXLu9RyT5K35W7LY/kUIhTfQLaFvUrzarvFFGWlcBi+E6dnwzO2MO89fja8MvnNpuzwzBGKZ52iBfHTC6Ckp/aiMigGwLc6CvuKwYz9Fn6nALlQ5NBnfC2AUJ6hlF5+5hVULas76DNBgTKDENUpoJo+pz1iIcUEcg1oY6sx03Q9h40LVRec1cXUcZWehfwUS2X7OxZyFhO3ZFITC+sVkOFQOBISnXCZZ44O57Loil2J7vR762IAxjA2T1crMBMxDxpTT2IyKwwK7fV41wc4X2CTojBjOa+ACVXCaezBr3BGcmMwDzJ7PyPB/LZ/w78PqHLM85/l+CmzuUGKA5Elzdo9vDJElTmKfqBgetUdcySzdeIkAg2NQQgwuWeeHsfnYX1k8Xi9wINkow4l5kMSBkWnABsq8nMmloZ0blPp0HLZVzV5PYi1OhZ3LH3vuVf0q9ipuHjGoWWbOaTPhPPdUYz7H7PdyoRZuSkwwJTbx4aNs0Isg5xyxCuQKBwM9LVgNnAMx1i+Zr/y3ifu9z4tSxrapGrvDRBsLwy4/Y+BhsSxuKz71jG079FaOSS4eH0EL/EtjSA80lgdN7hGDRjPQDDQDzcCfwkAHbQaagWagGWgGmoFmoBloBpqBZqAZaAaagZ+fgd7h38hAXnqnIXCWkJfh51yy/v6DpkFe0AP9I+pRH19kgMbPaUNTScG5rjH6EyWgsXSMdY//Cc/dqifNo2CtpMwDfeawqb8acbPsP2N6U01mC5M2nkQPrYD4dhJVppXl4jPWqJZQlTJzRNHUx4VJjcheGGR9h9i8hzuz23SSbJJrVnPNFfpUopJrsa6vp8lTssMq8/LBfI2ZUHgUhVkNuUFXDk1J7i+xtA/NEfzld5hoPIpsLigHTjENsnwNG9vs7YQTAycMbVfzcDDaKIi6p3vIfRHHsmLC6RF9fFlwxtxGVkZ1QXp3Inpd+532eYrd09PU0+OVhuWuuhc8b7Oei2ez2ywp8RHInpNj8sWfERU7SI0oMYhs+e3K59bwzkR2LLHDJmdBbx+JceJyvRb/y5KnlzSpIWt7xUzUrCOfCYxN1oVjblkD+0AcsWWI9YEYnohmIXZBVmxZ1/xi+vJEszf7k+zUNFkDGtyUe1ev1A1g9dEMNAPNQDPQDPwZDHTMZqAZaAaagWagGWgGmoFmoBloBpqBZqAZ+LMZmPvkBXpenKtehtuuUfXq2/rzj89nsF313Nep1fGgb+DPO7f2+xhII+nEd0X4Utsk+hOq+8ttrlE/8EgTKuHSAArEY2678jAwRvt5xG+BzwkTzmoQJXZwettnXJfIMiMJub537gmGMkPFYmL8bK4HUL95GmlQnws+wyzrTEZaW7oS60LHi6HkhNOCGY+m15XmIb6xeQ/lfHdZTU2XxF5jFuc0cWzknJGH8yDyrEuFjpM6IvkK4MSpMeL1bD8QBpHY6EA4DZdnvtINy4El54/ZP0VxR3XyVyPkRa/jGNhlapshPgycmCk5mNZpYgrkf6QJktv169lNiGkuckcSA2QP8X0G94CA8WGQTbQTw7o/os9X34XJUxqZ1a0c9GkNni1jk9UtB/c4v+C97jSMgW2Fp9R65RnJ/LSFlrhWHamVyAp3Edq1qr3H98TiDjbZxBknY/T0WvX4ER0UKP9NsbRtA2zkEBiSrByEZ2bZFhfxBQ+Ys18m+DwUbJf6yvN7rV8M77oyT77Un/0U2OvM/tBRWvl45BfNu2JLFGRwERtwhU8G4XZgKtUld6MZaAaagWagGWgGmoFm4Ecx0HGagWagGWgGmoFmoBloBpqBZqAZaAb+IgaOt+svsvnF6p+wSJWTRkbGf0I9XcMPYuAfGoZHTUGet7dwlp1G1zk/R9vVWBr+cvvojG0vH9P0G8wTy7kcsJ9X9TnYaY+lwEOfIbEyBre60vmK4MQRx3bVWOLYHJh0wO4R/X3crId1800zz0Yg6jkMBwYbOMQ0DFF+6SREak7jbs4dn/kMarpcdl1oeu6v9pywtrElP7rJPiZdwMQJBrobxlD4DU5Z5gXy1zisERiBpMG4tkVUYu/UsqehiC7xJ7XalseqgdRonk802lMXSJG2USYWQ51Z16QutotbO+Mo2f2FEqrZ+URn9XK5JOSdvct0YhSkJnvJYKfOs75I177KhTj3K0zvYuQ5TqxYJu6JHS4yj9z2rY4JJ7P2mzg79+1CzZIlbWPTAIRnJeHGetSYueGxFsI3OMqKfGyWh1AzevGdXDu5Mhql4691ZD22oQ2cYvvwjYklluxd3KP9Bh1H7i/pjlUPzUAz0Aw0A81AM9AMNAPNQDPwhxnoAM1AM9AMNAPNQDPQDDQDzUAz8NcwsNcL/JWLd+gKpLzy9hL+gGsaAZ/DF1NM6gGmrqrvaAjoLzps0yR4H39aGZ/7BW5+4nfqzzGF3M9jE0T+tbj3/0qfNHJuqKakaKhM0QN6Ce7bTYbDPHH4SNb9gVrBvez1nFtTItuy34PQPUOvjjMH7jdNnrNQF2QeTNFwApkHWYt1kBiBjiPz7G9nw3v+jVowEQY788gHCe3EhC/8Jkg4RBqW6HXVmHmwLLEtw6Er9kFquYf4uCSGx1CaX8a51pZuIzK9cUxqfC3ekQWVlhjRZ9gIFmStCJgg0prHOtC7h6mT3ejZR8qvUVPDnr//WjFY2HMjiFQRyZV6hN4ECSRLJ7Cd5S+NCo7GC+JgWnLbGuGIMTIx6jhs8+xNvg8XIoYGpfG7clP5PlXfa1FgYG2SBmHWmH0sGHni4UNt1YDN95m3srXNiMndaUfmOwm+rModEtIMT1pXjNitvJmtnFM7T0j+SmgPpJwrgmQbbOjxGQ9y6qYeEXzyWTQxxT4UGWPiyaoj8yC/lM2viTMPorStMxclauIERaiy91lN4MlKyHUc2UOmzuWAWeSvON+p8DppHLOPlBh5/BNzjHA38JiaR92pd1C7gZSc1o7x9fqUJfXUoA23+lywN5edOAzOc5excURzYnXKe2wGmoFmoBloBpqBZqAZaAaagWagGfgjDLRvM9AMNAPNQDPQDDQDzcBfxMC+84od8Ar9L8r4A9LQAaDkHxCoQ/w5DKRrch856xORZ57xNd6Tv7b769ZphtH/ET2iT6Hn42wIPku+ZsaDfG+W7Qf3srt5VHauS7hTXDUfaXAtyeev2ceJ09I0BoNz/cXxOf0yZQuJuRZcowcpM3GDs+l42p0j1pwE4Fr8ZgwwSEMx2JmfiCrwnXFsMIn4hsjuFjQHjxyHsGrjwimbaBaj6mCqgSwowXE5eb7FPkJmf0GWdrylXIObrc4j0uBcvxoT5BAdoe5qp5GJnltOQ1M0UnddntYvf+NiW4NGts0I7JUHF2Vq8YeJvUYdh4eP2RoWl155cc4erpdr5Xp6fFJ4iGXkyffw8KBffvlFHz58UObVVCVHdMMjWeFzxAVY1TS+EphVciWOJFbrTDW464SqZcsVY84yyphnYkLGvl+JuSs1ThSR277LqTpQKfoskv1y/JI86yAym+xBBCBTtiDD0bkDxH02A81AM9AMNAPNQDPQDDQDzUAz0Aw0A83A9zHQXs1AM9AMNAPNQDPwVzIw97zs58X3e0knuuA9/d8k3+fOC/2/KfmPTBtugx8V02ll/KhgfyTO+dwwEsYML2FZ4wYx03ceae7ENQ2eIPPgPl9s7nGvO20zvod7+9t8SJmLYzDZk4B5hoAp7at1P9IMC2z2DdY8AXSLEZ9JMzdj/geHjPqKIw2qmKUGQsuEjW+BQPnF6hm3ZKukuLwJe9Vo342DObh3WLGmJjlm6n4H9z6YKPdo+T5ryp+6UquPRqZtjVfweFnHikUN+Oo4bCukZsg92Um67FTHyv3SJ+7592OjKx8m5VMeLy+2Ce+bMLNtDPa1IyNSBGAvXhCJBYNt2UBWTh1H5SFf8kaEVpjR6N0Lk++6xEp9V1JcaaD+/njVE/E18yvYDTdueq75xS7ONlHgKtKdBm5+qYtaQiyO8MhQ5yR3JpM8k/lrRHfi1J1rm4A5MyKMnoeemZQmsO2a20MGk/ouT1P0bUU6dPnvD+t9itRa+9uZZ31CSpRwQN9WmKK3avv890vH9+f5y/GxwQd5ExYXbjQAABAASURBVO9WT9kkiuow92tgk0XZwWvmTibk3EVyRCKNYQ318ecx0JGbgWagGWgGmoFmoBloBpqBZqAZaAaagWbg52egd9gMNAPNQDPwz2PAvAoP/mmVUVY1AI668hL/mPbwj2HAVMKNUsD0P+RMtSfSD/qWsvMc3kNvBDhjpyd1Imb0nVTHGYBFNbAY3z7D79ua15QnzuQDcwNFnGky3kdxGl6blfHEvf5+nrj36y/OSUbqmxnLW6MtE9sad2CqQK+O0yZK2zdtpkH0L/LcLJ4nr2vPOkgd4e/e/+TBvss1XLXaVvTKcefkrPnuNJM0EbMssOZW1PS8JO8NESZOyMkc2Dgx1v1Dnl/SSqdsys7clD6V2i1T25DNDEy6ppOkrEqm48haZhEwsWsie41o6rSts6FrP+uqZmLvdHNp11bumTk1isNetus5pz6WF+q44oO6zthXc5dGdWrM+unpovq3jbHDReKSkM+gY8tWdRy22a9lW3VguGJe9JR/IzmklGJdDquyx7SE2V/u0yDGcLgTemnbrKE+moFm4E9hoIM2A81AM9AMNAPNQDPQDDQDzUAz0Aw0A83Az89A77AZaAb+egZ4D19JBy+7a1IXXqzrxN0b9tL9sy5pOOQXg3mBX0jZ/6wSP61mdUJolHjhU4tvk7yO93r9bdGW9Rljrf7AleeHBpg+h6+MXveXcJPJS6wAka3Zt1/p95RTjcdtyaOUmJMGVCG5I3wN5HHeqWuNu3YaYCcka3iTGG2jUwGhbNOwU4Gp6sgE3HJzLwhXNpRSo2SZz+wAHibUAm7MpZGawOQDnjg7tWV8gejuII7ECpjWmXg1eecSvW3Z2QefxrfyHLJ3Qtz2M9mnZOmAPWSguyP1ZznIlzGIR8a3MIuwZ82dm67Z+5xKk5DhZpT1yddN+GriYQWvxCzNN+dV+1zwkNJQtKWgYpP3euUZSW0IbZTKMzDh4hmlHgO/pcfkduavL54UPXiudj3oOjcRUhecLonPyKl42q64ZNCOMH6B0ea7M0FtZxAi5bCPNYvYMnxy2ituON7JOUHipTGd/V1p5mZ+4eG90nwNp8EkyY7siYKvUyIMHG0L21COeferXikyMAf7YBeV56rkSt7Y285ALAM+a8SdPE+Tz6pL8/bFNvb+RGl4H9zjKDDBRqKCLBvNQDPQDDQDP5CBDtUMNAPNQDPQDDQDzUAz0Aw0A81AM9AMNAM/PwO9w7+BgfwVnHmJ/vnUvEmnpcFr98+b/Y1aWiYre0pds742A9/FwMwzFJzeNIF84BRlNJcTTOscdIoC2zSMnhFZDBBneIGkOhFFbAadpoxmktzV9YryD8J+rsn2Z6O9Vhcvh0fmwbH8w0P2fx8kuQO2r0EvL/Pg3ibzyBbWXjKP/AWiChBa5so3GQnPxmH2sYCQc5D0w4cHfXjYNMayj9MgeJB7wTSiTxB5QK+TJKgTbxuqX48Oaen4tkpCYcJoG7lZqUZ7zXUcqWGMgW4sSZqaNEKfHq8yf5ZwXUmXoJTIjLPqQBX/h+1BDw8ftLEvRGWTxm54eHp60tPjQpq2kRNINhkc62fYPuQuob3GxLnQ8L1cL0pzN8qMKcN2+WR+A7Ir3V/MZYxZajAZTFZ+yTb3YBRs19qGh9v8lFl1IBdIjKzPOJnbh00Wr2CvRnbENnYgMcZwwkmGDQons/poBpqBZqAZaAaagR/GQAdqBpqBZqAZaAaagWagGWgGmoFmoBloBpqBP4uBvCCnHUF43nDnLTez90/egL+v/IOa73ef+6qr9kJD5X78/qh/kyfNHQV/U/o306aeE28afL3w/t58Ov/6OO9Z2pa9cNrwSNDsWg0cVOh1w71u5zm6X4vHquz1fNSaLlCN1i3O/Voclrmuc0TJNMNzfD51LDgpDCW541FrljljH9R8RJvZ+9gP5wxBLOO20TAbBNruaorua5A4Qf4nkVm/utw1qTW/qlwj+2B9xrIt2zTy1mi/HMWB6GbDss7UVxMuyXcioUlLQ1HKWM8MNucZu8xXTBFXdSy/ic9e61w8aPJxU+OzEywj1UWlpZMSP/MIo8847NqPOCK7XnfiTp37R3w7o0+MhV0ZfWgJc8zWEB0GWk1GMw7qP61Vx7myXbqpofww9vfHj7ommR5kmsH5tbfZ9ORzuoPJs5v4J6IzQqpmk5yZg/w6N81h2yvfMS4/RIjtofsakbL/vZD5CTvGko8/4kic8Geb1TpnHp6y2SjEeqSR/fgxBS99rpM9ZLQte/EyNsaRtcRVNtfXkGRJiAu6HaNy3ZZvTOx4YpZS9ln722uULk+7ct+J8oZni5qBZqAZaAaagWagGWgGvp2B9mgGmoFmoBloBpqBZqAZaAaagWagGfhTGJj1kvut0Osl+Fsa6XM6/c2HtVdj4W8u41+bngdK7+ErSPkHmNjr+c4way8UxZayPoHks+dpN+gUbTSrBgJOBXE8x8wLxK/xnUvsg3fUn4gT7jXujWxTi5VmWmCvtT5z1HdFgt5sfMxeCA/Z28MkSPCWlhKoSQUdB+bpjVbj7enxoiC/Lt1RnNkP0xcD6lrHxuYKBjcjKMWri4cVnOLsaNjnkpru50ucfQRZxfTePo+N7cPPMbnhrO0myKRsJUrMSollu+aT77OnC3vPr3PB5Xqt77hJc/RyrUrL7v4S/8BeMe51mVfTmiLnjL+qTg/r4eFBH375oF9++aWQ+faw6Zk3cz8mTdBrYac2HYfxt12xtrF8bJfWZuSsRS6sPUZmB1bc339/0u+/73q6AJqth1Kxta3kiMwWeQ7c5Y0+z3NqDpJi2Rr7heyFmV4ftm+i5+nUvu/KM5d7kL8qfKcZfF/5zaknzUAz0Aw0A81AM9AMNAPNQDPwbQy0dTPQDDQDzUAz0Aw0A81AM9AM/DkM1Lv/9f6/EgzntXYEQV6GZ/0WoiuX7744L+0/g+8NvPoRqTkRaCrskvmjV0caH38Er8J9svxSbNG8KXzieQjOfyf3WP6w4Yz73viVifLs3GO58dwccc0tuIcOee353Ptb4xv3KrHTkLlHZPewucsFieEF5Pyab1bjSq+Ocw+nOL6Zr3GKRxT3NZb82KJoAgWEjlixD2pxXGp9GNT8kGc48+Y5KZMSSOGMahVEx6TOzINacLFNbeWp86A0ndiJl3nKLJoxyi9GGeRsisk5Mr2dttmLa50mYSaEUs2Z2NxYDbnGaIPBZfnkGgziBCiUdbi6r59QCkqPAeaZKpdTnj1kvdOA4+6VvW3ZVmLbaxRHbOM36wsgO8cjgmJkxz73cGIp5i4oBzE8nNknSMx7Iaa1rLA1u7scymNYChb2c+xkP2MmRuaTib1smB57PN3v5TRduZFTD9qB5tDvj4+1u2XNFRnX4sfwYCzzHNkuWXyuxKC3Sh744eGwD10cQerJr7yv14uu+XcBUjTyOl3XFWtN5fwhRi2xtV1TIQ/sIXujjCFKknkIN+WPlV8rD3Fk4wySdeFe/99vv9Fcpj7iieMYZBvoJQiAWOYemrluez7skEVOPxubyCb+U9u2MWodE6+jBnsinyVfzePkdK0VGzDZCGGXrK/NQDPQDDQDzUAz0Aw0A81AM9AMNAPfxUA7NQPNQDPQDDQDzUAz0Az8yQzkVTfvtP/kLF8RnkLmDywkv9RKPNMY0PH+/iuqaJM3GODWvCH9I6LckPfwR+L+GF+nNELZa7KuCI4z6xOH6JMhnAWliHFNvv2SZzi4ed6C3iTvT5I3iMU5Zn6HbLHA56Q+K3e6PzJNumAQPDhjp+kZvBUbU52IPn4ZbdOwHapfbjLn1HuHnayiV5cG4n7EM6Nxscz1ns/keAsESBCGxFmkv/x6mrITjYDHeS5jlz1W3GE5sJUmeiEG+AxktpmpYkUc7DRm8/11vV6Vw3bpbdqOzGPzSPP3ep2okSlgen9asi0P6/WR/Qf3cnvZnfLkSHe51qQ5R3vZ2a74z/fE9+EU/xNRxG6tp3aavIltu2IYg8Sfcx5+1uXpUjpUdWKKjkJq9XxZMc/1S310SZVcl4t0zQXT1HLjBZcncl3QMZVSjNYR/zWTBjzaQz4wTkWPzUAz0Aw0A81AM9AMNAPNQDPQDDQDzUAz8K0MtH0z0Aw0A81AM9AM/OkM8MY7v/aqF/K3ZGYWMPxF5/PL/6lqkNAA+frUn76KrxjsLQ2SuX99pLZ8yQAUKo2sk8/7hshLy09XL+4pjrZlnxDzz0M/8DCxbJPTzNZJSVrgmWPyXK9KvqxUPrZlSYaQjOKwLTsQ4/IhDL5HPJ7h4u0Y9RWHsakcyVOxTeyXoA+lE5iTT3WPMg9s7DEwyDqouqgjxrYjqrg1+c5LxaTONNjqGWFeHCYPMSNjKM4yBrblTL4AzBScZraVBlwgjsrNmPPMM7DhjEgeBqN4qZpwiN05p1SoyLXMX1wi3dkDLsr4wi9CrCMLmFKnK1a+R+MbXOuXs8xsYcD9GhnoQ85j5J7xveQRuZEtiCM1MpQsjcp7bGNEpQuN4ctuaY6yU/brTSPa1M5NOZ89kkZa4MmsWmvBxXb524wVY42o6kwtJ7K/nbgnYmA7wwvs5L/SmC77637LZ1vZizjs5WevERFc74VZv+AV80ijD7LeK9Y8vtBzKyiHpu5Vl8sT9qtZLpk85iqlgZ46pqSkspEH7FU5UFwuV+VemvU2isHKk33sSYDcNv6uuAPfgvr48Qx0xGagGWgGmoFmoBloBpqBZqAZaAaagWagGfj5GegdNgPNQDPQDPzpDOQ9+s7L+iSa912CCP4GVA28kP9hqYk16RKkGZHtMeXF/g+L/p8ZyJDyrZV/lUuMwPfE/8p6iJ7beMNXuv1hszyXeY4SyLm8wq0uHrDT7pVJLaMLavHOpWKRZIJ3TEr8lrp8o32tvCmifAV0lF2fi4yvtJ9d0hOjKSaaYoAFJ2vLNMjiaLvuVXUlrdJx0f2ByWvRvbp0p82gN2e7ZC+MXi3O/KeYLTK1Usy6lyw5l1wVj7A6j5S/bdbDw9CHDxt69oExZ0LodiCwiXsKXkxZHLrBOIaJt+nDw1bx4oJYkZ9N0ftnw3bZ2RnFXNgO0ePVNJ1jckuJ9UE6/jro+FdP2IhsfMyEbXNjo8vehV/mpXh1OeWWX2mel7EpJNAhti17IaL8N2WncVr5rNKJw7a8DW0fHjTCA5wgvukTd89/lI6m9k4TOd/dNn48RLnajgvPKxthxta4cjLZ03RnOo64TDlz77DlZCEPrvUdtThM8ze/tE7UQW22lT9Y3e1Qsq0xBlAh/1dDQqmPZqAZ+HEMdKRmoBloBpqBZqAZaAaagWagGWgGmoFmoBn4+RnoHTYDzcCfz0Betp9Zpsw0r7MzBiz/4tM2VQDGL6dOrfeIx7nOfMFe8dJUuFxohOSd/zxG5svqX3JN0yN4a7vpNt7jzsbMbcs2s/dOSE3s4EXb5LC/j535If7WYe60lO7wrf7Zwj2+xj+fk9eowaNHAAAQAElEQVR47XeriyZUbKO3XZzZzrIaVnkOow8ijGphFGuwWHbpgUlpXKmO0PoCSEmFLc8yTrBy88cN7TrPuk7DQbITduLjSaD9uiuYadrBr8eqOVFS60QWZB08/xupJI+gkA/UWuf6CQgZWZlyGeRnuJ3nknLq15h7JrddxTOI+Tmyd+qKXWLFv+riayC1nvshLZTAL24JOemQnntKtM+h7PGLTThJ3CA5M0Z+A4mqDgRMNYbJKw0K41SAqk7bJRcHU2zZC8mqLkbbaNZ5znYegAl2mqL7hft2xefYS1nidwUXOKuP2MCTsxqxyCs2fGWMvW1qekZkpct+LZ3N0MhtZ3hhPzxqXQqF39gMXfMs8RytZukodUJOYszUhCQ1BclXuK/riDX3jcd26OPHRzaK0yQ+MSTLL3LrOJIr8LFebnUfyAtjEqrUFU3yX68XZRRHamSoM7ZQprnzuaC2EtavkneZWIkTv2Rbur42A81AM9AM/FEG2r8ZaAaagWagGWgGmoFmoBloBpqBZqAZaAZ+fgZ6h38ZA+bl99Q+978s49+VyLyxzwv7vNSnP/J3lfEPyftn3u+0UU683q5fC/7Sdar67oQ4z7ceHLZUDaxDF5vgRR5s7te2ZQf30uc5PT0FpHwWMvMdmN7OF/kweu13M2SCWgHT21n11wfjJvrqSZphpgtWjdfsieaY71DJSJgnLineqg03BWfSnYbb9XqlkXjVTgMu9Z26m//hkFynLk29Nb9Z1dKmwJpxwc+p7xwRnWfqO+cZSZ2hMLAPynewoZImI+wfjhZ/sDuWqsYj65hGdo/IgoSKvMyY3O+1ZBjtyC+Xiy5PNCPZ2k6ej48XPdFoFbp69JBj+nzi7MG+wY5B4tqrvmcj6sefHTyLiLPz34P827vX/LXIBwnxP/Fs/OksdaYBbJMbtW1t26ZtpEE82cNFH5+e9AQuxE/DeheHpTRmPzw86MOHD4UH/AYE2dYTDW9ZYpkBh7fPxIjPvdY2Pr6JxibZhroZZliwaWbi2MMpo2WuqudPh8627PjtjLMwyqovzUAz0Aw0A81AM/AHGWj3ZqAZaAaagWagGWgGmoFmoBloBpqBZqAZ+BEM1Iv8ndfaNFoSL7/kGrzYDrIuTK4Bw195evCSfTzjj+fOK/oFE5d+By/+2Tt7y/yPx/93RODxoOGhG/SVh829vOGZ93D/NfjKNJ8141ZrJ9nkeWeo+386UNqxp/s6M1fJdRxTPmZ3wyG67ldiTnLsNKhGwV7KY0Av2Vb9YdRXHKk5ZvTjyv+s/RyjCwbxbCKDrO+RZ17I12c+Nc57NSq/WN8vyheB/b5NcVq8TmoEmd8B9zrPmicNxUJJX16SJsi+U69NXmAzHqbx5SlSJKkvew/uTBSbinH4xC5T2+WXeSZmYluc3DuipkhkOTM972vWQWrKWIDGWp8jwqwrL85sUwxIics1utdAXK3FHb5iP7aNWtJgJGiUwCCNWPrhxONLe7f2KzzPwXO2KXqTKN9wZmXsR0Y2tScoGRItudMcRSU7VtSFX+ST/ESUENtchC5+p/5uRFWnbdmu+XlJLNt62B7QjVUf62f9vvaAwAP9MHYLiNYcub1ksRFreaNxfNWVJrAthYvaWpwC6steT+5ZRkou9sHms7/Sw1sU1pC0EfoBGFCLh86j4rB4ujxxzelVG8nD03583m1XJPXRDDQDzUAz0Aw0A81AM/AHGGjXZqAZaAaagWagGWgGmoFmoBloBpqBH8iAeb2fcM7lX4Tsm47Av2jHf/5Ww2fwOtN3Pluvw7yztl1NmXfUn4rfKvFTq5skTaSFSXPwdPZN/6VJmmELNKFosFVTiYC2qVsFcbDkqlrb6GiKsdLrI7EqBoqzGqb1Ob5fR/YaRmBz5WT60geZbfLfoWqIJUCHUgWxF/bA8PKMzSFJnS/A3ie4deMOu88NVEI6l8m61vTFxbYG0FtH5NQ56RJe6BZeLhfSL5Zsl5/NdwE20T9daOBjuyz05oF5yVNP5WWybUPBhw+rkWgjJMjOfpPzQtxr4rKO7B7hKPezguaO4Jde58PDUDAIpeOY0TOfM7+EverjxzQmUz/3o+SzntHEtJdj9s6mlZyR2Fw5MZcYbcu2csRvUmONcyrSbQyNA3Ykkv082r6t9Q2HveIan+RjkLIQeyF3ZPdAzDZ2PT1d9L//+yt7Fw1g9st9nfk/IzDYGW1XmP26s2cVEOMr2JuME9lejeTEQhCFfNSz0XwfiQEm92wHJvZD/SJ54z5bHsBGKtkG0lAfzUAz0Aw0A81AM9AMNAPNQDPw3Qy0YzPQDDQDzUAz0Aw0A81AM9AM/GAGprRelPOyPPPC1M4L+Bt4bb6DH5z5k3AzjYfP4BOHm2BnFjB8cua1/IlnZRoCoomSPU72Gs0ps80L/WdE9x8Nc1Nf47YhuIGHcHHDTfeVkyO2CXVDcTjgcZNpjQSv42Oiz0GvjtP2FNvrHp3rrxqh4j27PAYBYSWLvtAs6DhmeIqi1hjc5giIm+fXNlIrv6TX7TCzgAFtrrPGUxZJ8km4616adZ7PQj4bk5qELcizG0QSaCA8UPeBQPSplBgnhGwei/guLL+Ix4YBy7fO6E8oE4yqLmoyiQrvu8OlX2Cf5nvGGt4kjTMk83XmapvNDqYDW3ZJLhbEWfPUL+Wzv+MPqzyLcalaqEnEPZuXyRPYxlbPEEdkQg7EHMntzB4TI4KoJpN9Jz9jzoFwDOtE/BEpFvEVR8b9SqXxI0C2cSJ7yLMz+QKKn9luRq0I7JsZPrsZ4Qraav+PHx91fSIop1DuKK4gIykVRxgWpalGYgxm0SUf4VVI3BQTxYHS19wyBTlBai3ZkQFktnUeprbgXNeIGjNN7sv5VzxfaKhGZ1tmktT2qD0l744siH1BU7TlV7OXfWZDpkn7SFN9RycRZQ4dYZXDRgZ2SM9/3/LXiE8MoJg8sEHSNOT368Qv2fCCOwFT8PawyXYhMmngNzUGM4BK5s9GHXguXSaNZqAZaAaagWagGWgGmoFmoBloBpqBb2agHZqBZqAZaAaagWagGWgGfjADeRmeRkbC0hvI8K8CPYDa7zwnvNAvQV/+oxioZoy/XHJu8/O9/rL9abH8ztXnx+Eh+2UxafAFZ5xzfDcS7oQhjgp6dWQPwSvxVy1TWvAyME2wNMLA9bKjskwTrGDC8uUw90kDblf+CuLUj7RO22WfBdMMN6w944wk8xMsP3smPuloqonYgFrEMV4nQHZ/npysjEvjNdQ1TdzgPkxylV8mZbUu97kSL2v7iIZgKhewzF9cY5s8Ge8VdvzNvvDGNSmTO9wiQS72a6A6MKn/Oed6vehyeVK+r0vBhb6mLtwv0fjEQ4mDuM6J4UxwswSVVn5udCLe0ww9bIzO5gpQVaz4T+Kgko1OVvZkMx8gY3DM9bnDz8rEnMl7xMvnJdp55EIMs8XGcx31MNCrxm8CkTeYNIMDmwScOCjxUmdQInyz1+S4R3RZF8dw8drGdu1XHGfOjEkfxN9DqjwelGMN9dEMNAPNQDPQDDQDzUAz0Aw0A81AM9AMNAPfyECbNwPNQDPQDDQDzcCPZiAvsfPyO3GnzBAw/IvOeqFPE2GfTu/g79s5+RV8bwXxDb7X/1/kZ1v2wrduGzcNLkOuUa8Oe8W1X47lUzKJQRYRrDrqczjT3Krluxd7OdhW4tmWxwICBfU8E/DTccVHdXvObcnmIumMk3FsqW3JxbF8KJB5pLbx0wErR/wyLtvkmkqzd5StsR0Ih4zRkkmoKNmFzANxnDHyy8zMESl+Gb+E27530u1T1VglSGp57Xvmu153nYh/7O7znbIzBmFrb6YqQtc8usxPJEZgr1+N5rNtbxHJNmO+bxanUtZz1aqpqM+cLKntqqxtVy4TM03fy+XKJvFFjpds5tIxPs/D+pVG8ZV9psl5rb8umXwpVpL5k7Og5yM58wvZ0iv7MOVMlR0DEaqunbiJmdhB/HR3YIofpdJknXMvHw+rfmHLmLJtsjiVZrRG1iRa9rtsS5w6fn5rD2w2JV/+CmdCkwCTssOQUxwj9sgy2ghzDmvbNo3xoA1YQwKT7885a1es12mz58jANmIncop7Anaxl8AYW8MPWhbq44cw0EGagWagGWgGmoFmoBloBpqBZqAZaAaagWbg52egd9gMNAPNQDPw4xnIW3mipkGy81Ke6b/+DCX/SC5MZSd+xrt07i3jf8j+TKeH3pAW0gD6tsLTSxo4c0pf4W4vI49jZG0z59HQDzwSMnivJtuyfcuYegqIbmKaZfdl2UOlKxvXPOu3kMC401hLIy4rlX342oZuRxp152Ik0LFI3tN/Z3KCgIeFKt6dCyo6eXp52KvO5EnMU1tr4mY8ZTVitNMZvtBcvVwuNAmpHxlhyGdx4bTGME1HKf+u78PDxnyUnJD47Mqvqy80dhMLdxqnM3+zM7B2EQfkuhquWIwHyZumDZgy6jgm3+sV7+mifM+fv4z98MsHffjwQQ8faFhC6iR57NLIpZ1Z3lPEzowh+p0Oa3LGLuMkdmJe2GsQfcxP/zWXdoolREWbzO1xqqqma/mnwb2v/cPf09OTguuVuqnt9Em+yTpIQKb4SFca0B8vT6LHXbFJI/NnbNJgf9sYNWY+MuceRLc9WNtmPXAfBqPy/WPhyUXHwTRcZA+HRMn/DLFeENw/7+607rEZaAa+i4F2agaagWagGWgGmoFmoBloBpqBZqAZaAaagZ+fgd5hM9AM/HgG1strXlrvK/bw0MjLa7Ak/56rzRt+tjvT4KDxcqUBkabR4ohX/3QZMrfN+/0vg1Bfd6Ybco+3vKohcd96uDO69838tH1vjM3ncBf6u6afix3dW0HPWu904XqB55OtQzu86wZuRzVc3pPrC8drv3P9BTfUFJOuE4gPgqopY3DKMk/9Ge8RfRBZxhO1vl3WnrM8kf2SUoPLZtGjmhqM90is2AVYSMLgE+jNwwQKTmViBIkZWeaTxmZs7hFZ9EFsY7fTgYs8c9U9H7JHTKpRV5NPLgevKfmVbvB8GMDKKw2SSiLZp+PQfuSMKr9cvVLPwhXdLOg4YhNcaR5KZwwp07GtmqPX3bH2Rhy+Kz65x4SIzASI3/XInb+m2XCw9rGLGwg4LdGL5ML+vcveZA8ZoOUZt1IaX0myaPJmb5NGL+b5xevlMqH4gzTZNxzMgQI4MLp5JYbYM41VVHp9+BCgsy3bGlWQyRvfyIYk4u9TZ4PXtoYjtyScueaczHeawju24SHYUdjY8YzhJNNo9XDVhVTiYg/ZBkMrHjFDICvplItjUsP1hgvEntg1RP9Xv/2ahjGmnOFhxdu1bVa29hZM2iB738ZIRr13ZG87te3H/We7KiCbTILxnnPLm4FmoBloBr6agTZsBpqBZqAZaAaagWagGWgGmoFmoBloBpqBn5+B3uGfyMCsl9bzT8zwnxc6nIgWgP5xR1opJ/5xwKfKhQAAEABJREFUxf2AgrK3IwzNq2qS0VA6JP/IgZ6V0jiypUDHsZ6hY/GZIT4nyoyP4ud8bRJhOBg5K+dYIqR/78lXiYJUkT2kvm0beqDxlrk4oh8sOKv2GumWeVjOaIyAwWrcsT7P85mocQmha0242uXEbJ3JVY8PRmfTdmnWNfrLZdcT3dXMbVMToJZtDDGwXravr7E/Y7/WnWsnQBlJaRhKxE6OkuvFYbvW4a0mXOwhe8nFMJkHO/t/etr1+Hgpvm2aqYnJGAHbVT5JEx8b3VEDIW+njRLD5Ctgk7EMUJl4tuHAsuECPrLn8KjjsImNMPqHhwcFA9tDXUNiTmLvgcW1xFJ8h1QjMWI3yOHKOxC7UDLHzLXmohz2WtvPo8RcQ2m6Pz6duc5YQ3Ww5+ciSlIXSqjxdoHj9f1zk3wysckHKuQtgCvxke0TnxY0A81AM9AMNAPNwFcx0EbNQDPQDDQDzUAz0Aw0A81AM9AMNAPNQDPwPQzkZftrfE+cv8bnW7Pk1XvwrX7L3rbOpkMaBbP+7tK81D+gf/iRrk/wDy/z7fK+/769He/Pl6bvM9NtI1UaQWn05bPF8qvPioFzxut+pVlIu4z1ewFsnsV1VrMpfslZ2J8dyyx2r3DGvW/mnbJzjK5whKtY1ZyTMtfdUXbkXWNqn9j4wDJcNVIuXO3gtp5LVr4IOcshe6kJl5PTyCZkzxjhh+rNcxwFeqSGQR3LjNWacE3M+gVnPuSscy77WNHYjOAdxC4qG9sgecBgHqTpHRu0mBGLevf8jQLc28lnc+Y7Bc154kbfdmq/hrsATtifTQQvK9PYHMNK7Ct2T9XhHJJW/MXJzrMzNSE4UA78l05Kc9YesjdFVsA2eQvM8/zZlm0a9w+MI1EKtqWcjK4YVjikWpk/GXUctitH9CsPG+IZcfSZkstVi2/7Fkprk5FLLArMiHUfe9tSl2WfGMyHwo80qgH8++9XXS4qt+I8OcHlOmn479igYj15Fi8XZE90jDEnpAzPaFlhwPX1OY9nJv+dSM5wl3syZU2DQS2vnXrdDDQDzUAz0Aw0A81AM/CVDLRZM9AMNAPNQDPQDDQDzUAz0Aw0A83AdzGQl/FxzDh5IT9nXnVzibBxY8AeNQ9PNenL38PAkbWe07/gMf1SHtuyF47SaoifUl9Qkm+75DkLTq80mfh40kTj8/ki5qym25WG4gWsz/DEbuH0/9oxdVcMkt2P8Xc1wjL7MlL7idM6sTPPGGQu1/V2iTx+N8E7k7Nhu1MnjLxj9Sr4YWUacg8P2/ELVRp0KymcLQPfFZU9B+EiqWK6rL79ahP5wJb82ybbFWjFn8q+KkddVHrbjJnfga8jtlE1xxeNpKE0MO/5w7Vins9Hmr71XGL9+rSNyORaYHE7bWQktBkPVB6excS+XtJgvahk6CdJji0Q4+AYuY2/QI2o7s4RGYgovlmTUvaQbaXBagTJcYJIh27TedhIAYoSxfaJhu6vvz1RX0TOpeYTwibJ0pC/1B6uNIOvynOFuOzWZe0hXL+Un1qJ20mNWU/894pvlsFg7LMZaAaagWagGWgGmoFmoBloBr6RgTZvBpqBZqAZaAaagWagGWgGmoHvYyAvvuOZXyxp5gU30HpdnWZHYRcvs2P156JerJPwvfHrs+dV+z2+5MkG6y9IfW88Y1mUV8Gu1/VyvxY/6gL/uQffHu6s7wueZ/zX4xfc/rD6/KtTX420SFSgm8L5Mg010pehgTJVY24NMgX1fD6bxzc4JZnf45Sfo23ZPpe38fQ5BZ+uqQUhp0TTy/YncRCVe9kwy+crYFqnHR/hp3eP2AcxqGYgPukqkTJpC9EF5uI5lD/mGuzY77ImyLhjNPX5A5dlkMlZ/JLU1cMKanFcbp9TgsflXEd91p8RNZ+bcOeoFNtMvJbKSE+vxshfIt4nlqbIT5CAPQvs2SRj5i+hils5uFhiTS3HB3nK8tg08a+GH6zVWbHJhN25L7yw24+94Gl8xYFt2WQESN48R3LhE6WNbzCEVMfBIs93AVHuK7XZ3F0IGsxXbeg4DZLu998+6vGRpiWLKwaXuVOnZGqPDS1hPXD/BvnIgIKTuaIUe8R+3y/KvYrMtmyjkQZ5H7YHdNjBkajN9k0/yRFDG9kAjNKQgah/Yh/s18k37JTQT+zEMZjbliOeU1kP5JRDI/WB3A+6XPDDl+y4bmiHLO4XcXPPJ2NgD0nWkq151prM2cP0JtvEu+j/fv0ovr6V0ndJpBdhVCPCfUc6pza6ubhggQ3y1FXxSvJ8sSexl32kuKriWZXv/OvEqSTqRjPQDDQDzUAz0Aw0A81AM9AMNAPNwFcy0GbNQDPQDDQDzUAz0Aw0A3+QgXrxT4w9L7k1mfX5OQaqKQdPE3zOrnU/kgG6KTqx4ua5Ddbq66+5b9/iF9vgvQxpEp3Ipye2J+KTfBm/FfvqOMnOvpf3GfdsvJ2PYCxsv7BdHi+v1ZyiyLfG0/KWA6PbnO+G6EmR4athezX2GMVBSK4vz/BzqEsRm+StxSeXyR4FrByxCzL/Vsw4VLKa5CLnD8XYrvX9xeh0yG3fq25z2/Jw7dl6PpLmXA0vTWTXq2hETu00HfML1B2eI2coc3toDCsuttftTuEAF338eNWFIPGxN4nO4yyUu+z4HhBjcMiWxcurjU3lY2QebncSrdpoLE8SHy7OyMXYp1Ec2JZNnZjFLyZinrEGq/S2axRHclzpyF4uFz09BU/KPPLJZyDz/MI48SzhxzYr2KQxXRPGQ0Z98ZmMkvXJQUP44+NFv9IE/vhInqe0zCXbdc+Y6Dy2cdeyRW+zLzZTsSv+aSkl09jQU86pojrqmvVr4kdy3UVTH81AM9AMNAPNQDPQDDQDzUAz0Aw0A81AM/BZBlrZDDQDzUAz0Aw0A9/LQF5i37Dn5Tkvr3m5/b3x/l1+9bqfpo14uQ938PeP2D+NHwX/iGJ+RBHwXPthfCOcbdl+Q/O+6PbM06V5nnMPady87/VlDeFo9hCHzt0Z99krrZ8v13n6pfEbDA/2F5gR0GjzPSx5gIyvEXlsZZnidhpsaRozXXWy39dzfeG4+WePwIkf+Nnx3IO9hLZlLzxbrRliPkO7Jg3GJYE/6jrnazTDCVUs3R22kdH4FBu+k+/ZHOtjYPb2mXSpeYxN27ZpsJ8ThC4nIwtq8ZmL7Rdae63T3EzzMtusehAfqhf2qSUC1OyJWSYMUiZWfAP6vTRKpcePu/brRPuL7PwqNi3HXc4fEtiZ7RLcxC/73GmoTu5d9rgN9rsNZW9jMJoc6ESTFKc6bd9G27Jd67owj996Tl265AiqYcszd82mLW0PD9rGVja2lZypQ+Tb699Bps4UWYFVdhPfxJp8B8yd2ubEHOCTvDZxLIXb6/XCd/EljuVrD50HYeBuAowR2psuT7uul6lBTakre0DF2rLJxWInH1PWQi5GK3+Sz85Mx4F91XgsGRI3MW1rAHE8V8Siz+9koN2agWagGWgGmoFmoBloBpqBZqAZaAaagWbg52egd9gMNAPNQDPwhxlYL9cnL8Ylru/H8xRdJPXxigFo2SdNGBoSDK+UvSwG8uzU5HsvxhGieULzlL4NTL7lJNznnnfUle0MaVu2z+UXx8QO3jN8Hf9cn+Ppl/U5z5gS7hHZidieOGW3EcWteppa6wOP8PX8cPAYtV/bNR5i3NgVbuf6HM8w5/ocbYsAC/rMgR0n8T9jc6eyTdjUOO6kXz+934Jxs028TMRomn1ZHxjWeZj5wDZgOMUvxtjYaQhKl8uVRu2lGpQx2osoZikAYMZClXPbhvJvEm+bBf3FRRrHj9cnPdLcfKomKU6S6Pnq4+Wp4iakZaTimgbriSXT64MQVzrIY2wa28DHhfy3wHZZZ564a5yyXag13dTnxmwaqMQYSx9n29Q+V235FBkpG8re7aVLnKgmlwCLij+wG8TKaFtmvnTUMICzmlzmYZ+9DtbrtMuA/HxLZAPEZ8YZeylxubIe2Gw4mThCrjVuQ+ZPeBnESp0JY4n9iPt50QXu0gAuXeQBRju5wivLOgf3cXvYFIxt0yD2KE1fmoFm4LsZaMdmoBloBpqBZqAZaAaagWagGWgGmoFmoBn4+RnoHTYDzcAfY4D31bwAt+bOq+1p2dbw/evpXbzyPjAZ/9PO+/oz/1L92XuaAnACH/MT0KaYoBq9i49qAEQGrjRnrldaAEv1pWTfrk8T9TVuUVL7bfHnTF7nfr1+K+tpc6e7ccYtmcAaKvD8cQoqXyCywpDyeL4Lowf6isO2bOvl864Xx7y7zy8Un1kQsrS2ib0VCKMg8dIA29l0ONh5VoLM88jwuCnAqcbM73FS+d54b3vOdRzDqv3aebZ5hiG58r4axZE6McNeMo5BLSTuy+GbBiC+iG5nLbkk7inMvBD7gI26akmsBcSEt8ZgLTHHSMmzw1tGwHOSugpHjskmJ6YFvsNKB9E7gkBvHKiOmEtZtTC1KYpxx7/qxZATiajH3JJn6CuOVcsOXxR+2NvP3OcXsSeSBxVWu3a+Qy40ddlx/Vu5MzebpueWxuH2II9Nk3uyw9UTz88MBx74TSVeapd3ap4FgjKytzlqHJBsU0fxi08amcRJ0/JKR7nizXgNaqeKGXBfGK/45N8VzvjETQvO9RV9cu/Ig23bFHgbEjlJLlM30aiVCId9fCY+hCapMTPjee5MdmTSwNeBzXoQg0jEwOB2oirdGGnqLv0On2tve/EzBvXIyud+8szs4PG3D/q//73SpJcSQxzJFdv8YnmQd/JcFD/7jnadU9Yjzf3fP9Lch7vs+8Sl1lhgvmGXGA8PQ7982DSWe1+bgWagGWgGvoOBdmkGmoFmoBloBpqBZqAZaAaagWagGWgGmoGfn4He4Y9gYBIkYBAvqfXZI4a8zV5v6j9r+c9Vpv7gx1Y4wwn0pJmRJnCaBT82w88Q7T3e/R+zuVtz6Jx8ZeUD+yBNpbik+ZQxz02Q+dcibA0u92D5te7fZEfZusfpbK+M9hpLzvNPx5Azk5K8c2HHmLzq3ZHHGol3U2CUz5XeP2Ie7bLMNatnJF5wShI6DTqKVBpyH2jIpSmXeWxGOnPHlhItn+cgurewbO40FORxBECcfAHT2l/Gt5CaYrd8ExWrCBhyRk6flxgq0MulOSxdsJnkTOM3fcmz1oy2sQX39dDEzHdTGptoYHfSSN0X5g4tR25ZORKHFCWfsc4CRWKINdPbSbrbPH629csvD3r48KDkE2tusOYK/dq9fG3L3ATbrJ8R/+1h0weapx9+2YjnCocRte3MszbLQLVODc8Qx/Petm2UjTC3VjP56ela/x7w05NuR8oI6vPK5J6DGEFZBg3ibb/8Qn2/6OHhg9IMf7pcVL/8ZkwdpEq6ZV/XvjQDzUAz0Aw0A83ANzLQ5s1AM9AMNAPNQDPQDDQDzUAz0Aw0A81AM/AlBvJC+h7P9vevqZ+lL2fni/SX0oKyQFMAABAASURBVL929c/JZpsX+6DG/NZrUxoy+jtoSncl+OfQc1fJuJv/M6b2cd+O8a+ryqQKGF6dlFIS27KHDCadpgVaUDThOGl80UPjGXsx39+QYVMBGQcxAzux30ZsPZzhBsxpEpL7JpHsZRPbNAQnhdz/6tZ22dgvR8qoj0ZsnYXePuzlNxifLcw0UMUWxxjW+sPeiXyaj3OCTc7Ud8mvXWmC7uBUU3ZxuWykbcB5FiA+QWoNENWZ2JFn3zud1+hsU4cUXTgpw+NiW6VkGMPKUq8Osw5Sj80siAx7Bu1X+Of+ko7GovTbb1fqHsituWOvAQGDubhXu67sdcJHfKtWAu/sO/6RpWmZxqZt6rEyX7VZOcqn8qUxLGXNpWInrm1ln2MMBbbjVrEy2Um0k28SI77Bft1l/ghbmxkY7G9sm8ZGHJAcZYvjvl8JRTZqn8QKzxcatdfEwVdy1bNjFx+qVI41r1kuiqn9nI8ZMteexeEhWZsuNH9/++2RmOvBJK1wk6w6EndnXxln6gNR2Na2ieavYTxIzeFtV47UWx37LMGIsNEMNAPNQDPQDDQDzUAz8A0MtGkz0Aw0A81AM9AMNAPNQDPQDDQDzcBXMTB5s32+yH7b4Xjj/abyc7o3HX5a4aQpEbze4OKXdgQv+48ewWuTXv8RBv7DfOkPKRhcgrP8arql+3QKGPlo0gNLA2k1oRDhOwqZfxFxO0A6/PDImuE8bcvjGaf8HPNMF/BLPUaRZ5rCmImYkaiO2GXyWn8f/za3aZQNpc/34cHyELGeoS8cqSU4zWxpEOOBWB8+bMwH8Uxjz8oRfZB51cfkHJm+OKu5eLnSXL2wTTaONrkCpu+cuU/5nE/Ff3mp8ht+5We3QaG536KgzG0zXdjGkMx5yKLXiyNNRfJERpLHj7uuFxqM+f55q0Bscl+u2c9T9oMtdpzsbc1Ty9iGbkgNKSI5gG1tD5seHvILXrOnoW3b9IH1Lx8+lHwbQyvPpXjLf1PEMSIn2RO566+z5kvQXnuwTRbmyHaa1E9PTzRen/T0uMbwaPw/kOOXX/KL2gc5XBKX7mquYIrwgI0Sbc35so2GxeVyob4P+uXDLzWOsWmHq8hTU+W8XlS5bLwk24ULvEYvDkLRYJ/s7QqelL3a1qC+hy3xPxQng/qsdQz0xc+HQ8c6d26ncbxTQ8DdXsZ9bQaagWagGWgGmoFmoBloBpqBLzPQFs1AM9AMNAPNQDPQDDQDzUAz8GUG0vzYeRGt/Ep08vKe9+d7XsTfcOWl+E6gvM7Oa+q3EB0mf+v5Vl3fIvt88barGWC/HDWs4CormIZDkPmOLPwGgtudl/1pICQT9NI8yOzrQEi9CVu23w9ibmjwvsXnNfH9HOq5If9741vRT9vozvk5iliRfwHhsbCreLzxecY5xyNOKDqRFLknwaFW5sG5vtkeguiCLO1V4zHoeUwTi3qgvGrjwklslU3svgTdH3HmmeEDqPMWiM/qkGudcRDQXnlPV5YqIDDEoFUwrPJLrMx5UilWtyM+58IxQJA9n4guDa+MKSsbsy2b6NQau+iCc24vfWSfAJ4GwhOpC/N8nERENBhwzTm5n8HOGEinV7TSeU3eGTcvycNm2a5FhiD6nQtn7d+2xgYb+JVM60is2ElWxuzd8BJkHkQe6I0j+oijJ3SmK98RowSrtFCpahqmFkBKZYjNGOM2NyRN7mkCbWOIfmn98vdKY5UiFWCC2wBHcFn2kIGMuM41SbxBPSXiYgyCldNI+IDVT1WZcqamCUmc1Gyep8Gd2NCsM/JrGqk8p7E7vWs05Wk1ak0tVKRNxt+yLS56eUy2MzWJhZsqHgnCZ9YvbbPCFm7Wfhbj8Uno7GdZiDTkErXkV8LEjm4nYP6aZiJommoHs5ER2yH99vFRH2lMJ3fsdsLvfKdfM7KDXTwjJNoxRyRxWfdBGtvURowHS2ZcnEuQp/NAfE57bAaagWagGWgGmoFmoBloBpqBZqAZ+AwDrWoGmoFmoBloBpqBZqAZ+EYGJi+s87Kc197f6Nnm9wykQRBEBqUZbsh6p+Fw6m+KnsAA3RGaKEy+8Tz9zvEb3f9h5rZl+64qPpE0tSaIdNBBWqOxo8/EB3eCO4dPpkZyA5P0+xiQ3p2HIKmDaDLahyKCr0BqCV6bOkk/ER6CfDCOacwW3s47qCc4zKtB+MnnKa7E5KRpqOIJN+Xg41c+qRFmI9L2sCkxEye/9gwyjyy/bt22jQbekBJXr46D+8Q7NcmV2JFNOoWFw+60yWgTMHIQ2yWTTKqBilM5XItzFUlg2UOPNCZT76QxLqWJTWY2fouHr20Z2yDPzxhDthPkE+D9iSyCM17m9rNv5MH5vXah+Xva2M92oiNqm7wrd/IE8Yt/5vGTYhMMpc4T8Z/cvPyV0QXmzz7SOsz9nrLNMtAxV8WafIaSL0g8tHJxwQyehi0PswBS+Xpk3DT3B/3261U7Hd5J4xdpnXOKnVEJI5MsNCPUy8NyCYYt28q+rOeDNM+LnjUDzUAz0Aw0A81AM9AMNAPNQDPQDDQDzcBbDLSsGWgGmoFmoBloBr6WgXpRTeNg8lI7PrzGzvAKeTV9/6r6lfpvX6a+4G8v5J0CUltAb2Cf4tT1yrgv88kYrNWfcOX+KvgTQv/hkH9TXXmabVcj5tyDvdYMyLlXNHTSx8lnJLBPvU8XGj33dmu+cz9PA9sVi+EUvTsmx6mMve1aRm6tPxHYFktyT00eJk7NVzzOo3Zx2Ngz7jxkiRUf1EoMm4aZiIMDJ3F0O1CtORPbsl1rDzOv6YuLHfnbiGHlJfGZ5/W4I9izGfhjKlnaITPy1E14vYZylDG2x3iK4nOfM/ITg0CWq6n7UM1f3Q5UKiCxzVW1FodtxTc4edipOQ3J/BvfbE9ljJ3FH8aqg9qqFmzjp+OILP7X6w73uQ8SLoXEwhwOkMPDLQ6xVPfMulymnh6jVx0VL98thRApUYXOnDarYaX5iEI2959497ErBvmyp8gl1/dV5jvyjDqOrLPv6zV/HXJwERsprW3GQOzhSoyrKFsmPwpNYiXHvl9Ln/nMhmNETuNqD6X5PsYm06itfDSY93ufECXL2NrC/kE+5skTZJ1xJ/69b+xto7IG8ZMjtja8KPeEknea6vz3cdIAvjwN/c//80jTPUmHnN8ve2CkOsLN5HOWvSRXrPL8lpKLbdnW2NZ+JtyLw7aIoj6+l4H2awaagWagGWgGmoFmoBloBpqBZqAZaAaagZ+fgd5hM9AMNAPNwDcykBfdn3Px55T/et2rvtsnfLzJXroCII0TeiDV7ojj0QvI9K9D/o7SE39d1udMZ+6MNyae1X90Bs1/NMQ3+9NHeuGTGoIXwncWZ0PoXm3xhwaRfY7P2tgHmBR7eYZuwCx5T7BUmlFZpzlV//bp5aI9D2GUccx4B1KqQNPOJ6yS6XuO5HiF1L/TNKtwxKbXVtPaUGaxZ8wQML3lr9pyQTiOkWmdiXsigvgGmRfIZfsWq2S5IDuFp3+N0REg80xPnGsiyYfwHGnNHpL3hlgA4sYisTLNLck4aVjmPl1osF4n90pX5TtnT7twSh9/f4rbwqRRiTJ+S7Cudd/YU43DSqMzsKmSU28cuR9n3p0aYp/adgrLaJtG60Yt+e/H1LXuHwWR3DY5aHB6yOQTB2KuJMvpXOiZIpz47YxB5kixk2yDoeS1mZ9xdFow4bTNNecabXIeMjuyAB9y2NTKyMkzD+easl2oCPgmX2BHLux2XZ5AGu001a/we+EB/fW3yx33jnthEjPxxbia4nvFCG/5vi9wL/PvHGe/2Xd0wagIfWkGmoFvZqAdmoFmoBloBpqBZqAZaAaagWagGWgGmoFm4OdnoHfYDDQD38HAlPJrpclb652X8StCXkWfeH65vXT/hOtZ2zn+0Zp2AnwOqF+d9AFUeCXPcsDpieprRvgG0txJQ2DxL3ELdLsFb9h/tagK476d41uOKSx4S/dadsZ5b3xt/zXr5A4+sYW8T2TfLkiUHULDMYPucUajx0PzR5/g2ZZ2Dgvb2JzNoyXL5+U1uINaEPYL4qgaaKIR6kUd9+sr+p2b/xxTK8bR+BKHnTrIwOYwFS6asoR8J1hwlWgRLkzmCz5sR43xC2aaiDS9CKKqkRhrXDlwr5PwSXGbY4b9skm9UZo6P4c4xzbI/LSNLy1N6po3xOZK4ReajbFlWrrIF1bu1BX9p3DVt/O8htcrca7X1YiL/2k/7gJkT+Gv9r9P/KfKL74B/tfL9VbHzZbispcxnK0AaxA38ZIr8XQcWR/TsokdDgq88V02LBS64Fwgb8bpofo3aXNnfdUV/b5b//0/v4teojwGIYZy2GbuTG9jFmk4robk5fZ9n3qC6APb5ePkI37G4U2j4rtGcRQv1DCp9+Fh/doWGtBItnUe9vM8MQb2A1lw8nL6zX0vX3so+0mMyUM+kyfgnghj27IGD8ABVgIVe1jbtiCO+O77FY52Zcz6BGq8nEGR2TwzyXPAtlLzpIYLjffLfsFuB3k2TDzrY5rCF60j32VmD4mKrxgnscL7noe5arYIp8tlLzzRWBbPaDV/B81u9dEMNAPNQDPwrQy0fTPQDDQDzUAz0Aw0A81AM9AMNAPNQDPQDPz8DPQOv4OBvIze82Id3ynerjP2+fUMhLETX+/1ypIAnEt4m6zlX3Pdn9NUE+OvLuKt/D+ohh8U5pmgr5tV/+frTD+xeutzaFu2yzZboq9U81xsl85mpAGmKE8YixNMc9oRMDtHpu+dZ5hTHxf6dCvFKfyDY2ImYPZ1hlrzdbWPelFGEjC9nVHb1gB6dcTTWn9Khc1r/5KfF5T3/C/PdY1JGoJZiThZv4btEqXxV1OWdi4lxs3y8ItabWt72AoDnXJAfGJQjmJf8NAcQ7s2GsAP+vU3Wv1zEHMDxLXj+QKJsfMlf03jOt/zEzXYuYn5de9OUztAWmfsUTM/Y50jIk7bCge5X2kmB9NTg/o9UoupJWNgvT7sUaKVZ8q2tjGUJvIvv/zC+KFk+U9R2UyRijtC7VyVI/nH2DS2UYjserno8fFJT08ZF2p/7NM2cR/Ah5gWbJNHSs1cVw54Ss7FzRMN2vOX1daHDx8K3jbMaeKyZzHdrwM7HQcxI6wVhdeYC3IPcdVgr0HibduDJvWFw1gFI5dGM9AMNAPNQDPQDHwtA23XDDQDzUAz0Aw0A81AM9AMNAPNQDPQDDQDbzHA+27RZyjV5PW09JnXz9O8iQdl/U+8/D01hZETf6SC3At6AXU/ck+yDv5IzH+Mb5olJ/7Couq+2LL91VmL+8mjziTNINvlz3CLkYZacArs0+Z+ROvnOKc9YVG8fQ7iDA8FsUj+sqcem2AIS0YzbEfBKfMHsaIO0jjLouwwmNhGH3hgDW5zC1PfIA7bXJ9PQjw/k9SRdX7ROHlY513s0yOydxHn0/AYz3S22ffKbVtnrTZzMF7h3P/WDelWAAAQAElEQVR9yMh0HJHjUquK5cE+w61veXR3xD7+Z5Mxvh7kvsNDNTmtgUwcAyOPw0ZGss7Eya+NhT7NvrKRNbah10fuUxF8KHA5ZmuwzpqH7I0H6oPm9YN++5+Lnn6bstLUHMiBJNs3iCPx0+DNyPLN0/adfCr3N01Q+5BP1Hz/5/voZZypyXOQvV7365GXOuIGTluLP4llyfAVruNj5EiQDW3bJrGOz8Kul2NygXrApdwDe8ggfvKmERB/jKHBaEMLyRIn+9mpMYhcHLZlu/JEn+ZxmsZpyIazjQbtzjO+s8edzadJLXmdxBdHcmUvl504af4Sby8f7EQd29DDB5rPY2hDhLrypaYNgfNMAQrWlb0N9dEMNAPNQDPQDDQDzUAz8HUMtFUz0Aw0A81AM9AMNAPNQDPQDDQDzcCbDPA+mxfR6wV5Xm4/G/GWOi+5nwU9+wIDYeze5PX6XpcX//eI7lznPtCvqPsSeeMbGPhG09c8369zPz4Xzj/w83Gf93M5dwyD6sUxT41ph6WUNJWC+JsOUuY2VYLIXsNH86rkh01kQcnuL+R6/UBWbuQZ702/NLf9wmTSKLtcdl3z61TivVAei9RUwNd+9h/Mk/9y3fX0dNVOky4u4ehE1mNYW7BJG8BNgV4dkW005LZt6GHb5DE07BcQxzasEaDTqyN5L+zl8nSBsj1frjI2A1tOZpKHK6ZRxD7IPdWr414W22B4aO5Djx+vusDbGNsrr+elbZlckdjM30B0J2I7BvFviaeytq3aRF0s28phZzTr+EzlXpxy25kW0JRu8h+c3O8II7ONr1cOWecRXdlWHVP20i3ZFD3ShcPBNjYseH4mkLKmGYupzqPmdUGy9AM/Fsc5ZfuYr8FwsWa5UhXPauJP9mEvW9tKnB1Z7vlOfkSUuPST9cY92o7PpI4j8qen/ML4WnvJfY0q/GCaaaMZaAaagWagGWgGmoFmoBloBj7HQOuagWagGWgGmoFmoBloBpqBZuBtBngvzUtq3j0z2Xl5vax2hgny8jpgen/+Db/gvE//6Tz13uNTi5eSe9u35nn1/jmsaHl5f0I0BYKsMwb5d39D1bJ+6/oyx5zhOrJ1P67XNHfS0Fq+uT3BWn3FNfGC90xT3Imbzcpfy/gGtfiDl0/yEO+UZWS5zuf81lAgruKYPJIB0zrTYPkalPFXXBI7iGnuY5D5W1h5LRvI3O48R+u+xS+49zML27Kts8nDVDnOMfNgp4gg88BefokZeW7JgjU9RFBBTSGPYSbW3YF/Vh5LmuW7wOaMFfvCclPy6AvH2D7TiCR2xWO8D5N9BXQHSzwozjbpwAAWc31yYFLyjDWhcKhToYigIbnDUc1fu2McooDr+aOxVx+uyCVScp+kEXq1juS5R+VZ5svguNrGH2QEYlX3TTwfwRs+a//oqTXNP8zqTDN7sgdxw5Nv5zEz2J+kj79edX2aNKkfJPZgDIyB5zUZlcPhL6AO+7km21EXbNMQ3xYeNtlW8kpDkqUCV+QDQswXW0AZlOWCjR2nqGFgHyT3QG6j4BT7rn1Kiij7tPgzrIoboeCAGLHLL29XHZKNHdDtmNSYhbkEy2+Hv3BBr7V8UHJOygqY1hl7o8+C+ims8u3XCG6ILIuVdlJjfJxEmtcd/8SMz67k3Lkxuc8fHy/69f9+1/+CKeJz78TBLZIwZXo7s+/8mvgUX6kltzvjuFn1pBloBpqBZqAZaAaagWagGWgGmoFm4C0GWtYMNAPNQDPQDDQDzUAz8AYDvGO/SfMifp/nK+ibuCffw8D8eqc0GO4Rz9uaRsY5f7pcaHZ8Q+AEanw1AyfPp0PWmeczEWT+OdhWmro2zSF9/5HP5J7LF0JMPqtBmd2nvJ+XUkpJBZpsOg8epRdpXq2NbXCaf+2YmCO+JMz83u9FPPLd6zIvEX5piNnHRhgT5wTLYz/os4gjyBSJztxODWCnGbofXCUGpuuMMU6n3RKmgqnYX2juXa6TpuHSYFp5s0qcE1mfiHccElp1kWwXxDFxyvcs0zfP6GKTmsqAgNfUcC7kmtEf1JWe4+PHXb//9li/eJ7s8b6JPZMLLAfJ9no+4cR2re01KodF6ZO4V10vV6WWiBdQMjnvi+2bf/hGJVkqiCN5qZ2ZbnVkDbLGPSp05GQzsCybAJynJAbhYaMZ/fDhw9IjtGmJYpc4lYZ973xP7tznyRwT2SL2riskXS5PjBdlP7bhwHJxIOwsybLToJV24kyCcur1YS8bKfYjV4nauUjoxOGA+X4EoCQ9phH862/E3nUfOyYnbCvcjo241Ja4O87BUB/NQDPQDDQDzUAz0Aw0A81AM9AMNAPNQDPwDgMtbgaagWagGWgGmoHXDNSLaHq9eSl+vUztNBlikwbWMzZelo+I/0PBBl//1Oov2kkaAX88Vbi/wxz117ymaVCxaaac/Yda/2yX/GIu+MK+wsfn8AX3m9o2fRx/sj4/DzfFGxP72S9q++U6snvk87cfzarUfq/7s+Yp6URyJG9An4nmlGiS7XwP7Mp3wpvI84ZjxaBJVeOxTdvFncdgpH0VW4LPBI9P7AHTOlEpHAS2D9l8lmFrEEVi7DTydhqy8UvIUHeOkcUuOEIpvjZxqYMrBUmpLfliX7hr9tWay9IfdZAgjdDrkVccmAi3W52xR3w7s94xsMka40NjG15cdUQ0sSFLxeESUQ07OQMsJS6ZK0f24ZGZCMW9kj7+vtP4vbA2vkQjpqhVwlGxBXxnpKbKRz155s555ImfsYD/hNjY6NUx8Q2Se+O+ZLQt2+JS+bkosXOvIstm45P7Fg5XrnwnT7mek01jPGBKDEnXywVcFdsVB1vyRhtI6yoO27KtxMx34KTuBbIyl1y/ZMZKt8Nr5so9arF8ZpxqbScma1aT3OECZlmd56yc2za00ZjWkSd/RfgYDylF8RlwNEWOMWRAKD09TvhZ8bPGUAWtY+BTcGz4HLKPCcZS9/WbGGjjZqAZaAaagWagGWgGmoFmoBloBpqBZqAZ+PkZ6B02A81AM9AMvMOA62W1eIGtPv5yBtLXzF/xmfFbkk86B1ea9Qw68S3+N9v8PaQnbsKfc5J2zj3+rF3alh2QweCdM/fwHVWJCSHzpxZfczk3d29rekusd/DemTrSQMuvJNN8S5j3bL8kN80rm6R3hol/Lt97Vu1nH9uf7Pq+psRIM/FCo/ByuSq1n/EzRp/RtkZBNAGtBxp1Hz5s2saQbZ0H7biKcUm8p4v2M8BpIMu2dhqj+czRm63PXC6p6wb8stegvlR9BMC3eBmn4JCfAwGyn/D/RH7CVD7csHj2sa3EQZjUmlfp6WlX/kaAK0WVztaVZuGVIDsyhpjfkL1WfUhsc30+T3kk9tCHDx+0fXgQJOr191NcI7uQ4Imm/OP1ojosGd/BXreHB30AY2zKYaMUmwW41R5sy9g/62sWC/R5amMv5lMX7nX4yb5iFYwxuK/k+eWDkm/bHhRZ9nJCsuoXtV733U5OZPjaltCLI1NTd/4K5g/se9uwB+Hgwy+/6MMvvyhzbxscTz2x549PT3oEH58e9XR54n4s5F6meW1i56/HJjyb2FhtPEe7Hh8vxNh1zU7NPkf2uSu/3PZQKBcLSZa9gFh9NAPNwDcw0KbNQDPQDDQDzUAz0Aw0A81AM9AMNAPNQDPw8zPQO2wGmoHPMMB75zQf7l+qS5ZeQD/5kVfrn8OP336aJ9X4PUJzG47Zp8OO6DXmSBNCuuBIn4cGCf0FjOj9YP0V549s+p6x3hvfKicEBJ/TRR+8ZfMdsjRk7vGtIWzLfsa3+r+2t10iy9y/qTQenxtjpVJMoh+ZILKXbZpbOzd7gqH1x9EfYKiTx4PYPBtMztileHVJ/EKaYujs5zwTxxegEXrP46kjC/WSiOcgjaxzbacyVsTJr0IXdiVGqepCUk572TKts76brrHdFz9ICcM8k9SI/eGTgey6Ut8OsKAevYFYndhl+FPAs5bYk3EHc/KdEOj52PmwXfcrOa7UMGsPp/bkISNBOV2qXIPwe9NRrIdV8CabXNqwt9JkVuphnVzhCQXnLvGlwS3XTr/18Um67NSA/6TxOW2JkxJ1uU50u1Jv9iPiJXdinWNsbWsScE7igDxTO+MF2YVAF5q74lhsLZvYEl5UQ610oS0NnpvI61fy7GujSRqZkScPIe7ymKVlD0El8kRHdJyUVHWnjiB20pCxl1IvNISHadWBw5Xm8KTmSe3CZlCDbXFKabIiX3OWr047dqOkJodNDmD2YOKMbZPHKIyNuX2rr5w0GIZIX2P2vY2HmnNBjj007deB39CVuoOsxVwb/tsujys4OIb7nZu85bMEPQyVJfEazUAz0Aw0A19moC2agWagGWgGmoFmoBloBpqBZqAZaAaagWbg52egd/gZBvLCeqeBEBNeO2do/EUM8E6/Mp1jFjuXgOGrzvhO7h+9DQVf5fSJUTKe+ETZgu9gIJ+lNKJyf1SX7wiCi83l1Vlx7252NdwwHCDmwb1L0u8UEdzLM0+YPD+ZB7ZlL7xe247oi7CH7M/bpqb7QDH3ePaxrUHDbTCKo/bMWCdFpyl4L7P449Km16fsCbNDcAzRg8pNXA8W8GJnFBFAcgLEFUfHYVu21ypDgpxY0nXF5swbs5VD5WtHIukY9Mlh2UYaqOZZWvxhYh/jEE1E6fFx1xOgT6jzsC2xr5nRYhspMloWDLZlOwpWnKht1gqkxfkghGUvsMDwOJHhQlxCZKMsOGuNw2EUydLvFBfUvcLeXjFtH7ax26uJvNMJTrM/itRhWfHjEhFAgp+95PZao0gQzHjCyVE+q6JS3V+iW4jUuRx+yzeCmf8oMpmJRZzsZjJeqC+/8H28PCnN8Rl3uPbDpvHwoPwyeIxNtguEqDHP6pUmejDhg7BRkXfTr7896b//5zd4Z08aoqetnT9zXrFJZsnSDUN9NAPNQDPQDDQDzcBXMNAmzUAz0Aw0A81AM9AMNAPNQDPQDDQDzcC/m4G85769jK5XzJ95vZx30cF/HGU/b8GTxm92l3t4vU5dLpNGSiT0Q+jn5v6u1Zeuue8nvmT7J+jTSTnxB8PTe9F7SGg77ZTM/jxU44ibUiP3KOOXsqXBFHzObifmzk1NvIxBmr/3PtneguHBpcp1QxiU4NXFaWIdeKX6ZGm74saHCU0sqqauWXXx0H3isQSxH9vA5fBHvJcf/uHoAOLn88gVgY0fEwOCKOMNqT0LdIRcNdGwmywCxHXm8/IMROjt5ZhhJA5isUi9b2FjD+PUn+OwBvMg0ZLTNmGApOzzBhqAiER5NeRSftayP/ygU6+Pqgc9Zev33x/5vO+6QPmFz/6VcWrxm69puwLK2iSu4rCRYSOQGidJ0pyNOrHHWP62ZW9KXbitE1n0YsxeIJn8V+WvY44s/omVBu6VYq7sM8g6mKxxJZY1xobLIMTUzn3f0bHgnIDcGsoR+6ohE1nbh5N3MgAAEABJREFUsMRY9oy2ZS9MSEldk3iTfU3WgY6DJbHXYsdmJ6e9fHfWVXP++u/Lle/QK3VdsZ9K7Tu2wmZmXyDrK5zby3/AW5DotjOIEhS7qiHJT3m03KDJ9x39ZPizHj9a//XfTzwSQ7mXaS6TPW1g5TM7kz8NYbCYSZBGM9AMNAPNQDPQDDQDzcDbDLS0GWgGmoFmoBloBpqBZqAZaAaagX8pA3khXdjpQdSLaF5y5231v5SP//htcw/pHNy2caVBcc2Px26Sn3Vybvwc39nn3yWmrMmN2b/w2arP4sT4nTrfUiWufTSa4sc8Ee4R8Zs4jFLWAtFoblEqXwifepim2z0+tViScx+ToCeiyTzjPWyvxt298I05Zlq5R9mPbdP2sOnDh02//PKMhwej1+0IZ2ZlG3nA4jgnytyTnTHz4FDVMNjvwK8Wd5fIAjvxrJoP6/VhW4l5oZF44YO4h9t7I/RpFtpW9naqEspeK9t61s01t0t5pfH4+PGime4hokOs7OeKjG3RNBw0S0fVWE7CkEnqYpC91tIazWgPmSJsK/UVDwMZaxsLMIA47LW2rY178sA9sZdsnveffc+AgpaMx4u5rFfHrDVPoXYandfrRRcasTu+Y2yrFmLjLUTKdIVx6cRh8ccjV2yIx6mskGVMrInTGKbeB56fD7LjoxdH3GJXQvQ13l1K50MQY+KPsfLO2neEqthcdR625Vqsa/Y6qSej0FgP+vj7rv/570fNmcY4doTCTYmvHKzzGR2ZN5qBZqAZaAaagWagGWgGmoFm4G0GWtoMNAPNQDPQDPwbGKgXS3m59A7+DRz0HpuBZuBTBvLdoEmDgubv+VI8VsODZoEKOy+aF2a9TE9joSDWIPZ/JqppQAHfO/5ZtUGb7nHV1Imd+Zfyxrf+ek9L53j6INKA9wLCt17yR1agQTDu4CNY7m0gGgppEtFLUQ76EgoyD7jVCjJXigpqcVyy/hwOs0+G0+cTxSHIP2AZHMv3htRagA/+E6ZPoLDNA5xYb+EI/NrvEH8yhLNvwScBDsFzvknNk88OdUaIfmdDAdPSrXxiHrDRKA4MW5yFQ0Qs1a7LkoaTQOg+RzLdbiUfnWVP7uRJDOcSECDzt3AUwzALMfeIpW615DMpjsStOTlYrpNnUmDmeWRcc1TMJ7er7FlWzGwwc8aKRZyMiG65Mw8wWfmZVDXs4V6OOMvCNZuHKXmX+bB4TGUUjqQgNhOhKMDpIrF8pRU4dofg3cG2bGvcQRw7ztnHrWmH7DzvbTP3cKkGMWrCkttK3FpxmcxdmOH0Kj39dtX//M//6fHxSSmdO1V28mDXk7kLhvPM8iDYyPliyTMSqCyvFdd2jfvcpQo4GBau7OVywQNVQkCe9nypIMdNpvG7bdiy3ml2i8Y0BuTn9IprZ1TlYCqJtTZC8d8gctqswWDjY2wy+7Bdv7olrOzINkm5Z6ZG9iJrDGt7WLkncVSHZR8yTREGuDQzwZDVgCTS6M/1GPghvBKLHWvW2uVvM8rUPLSNByrZZPitisIN98YJRPOdKLKxD+B8gyPbZBzI8TMWLCeSHZ99ch82FkPoh3799aJf/5f/qlw/SDSFJ/dk5349fKBp/cuHalwPNH02A81AM9AMNAPNQDPQDDQDzUAz0Ax8ykBLmoFmoBloBpqBZqAZ+FczMCctg8K/moYfvvm80P9S0K+x+VKMb9GneXO9SumJJTe3nSbGt0T4u2zpkCh4K3928pb8ny1b/4PFkP3evs76P9Xnvkmf7ts0k06vjOdnWwkRRHiPuxBRn/ZpzAanqW3ZgCbbKXs92l6ic2S1GloryS02xWeO+sUZN9srD+ML5dcsVpqyJEXRs+dBR5I6BjFPMCUPiuNMPdnvidiXrAIdRhnucpzL2GV+IrHP+f3Ityw52Z98L655fIKzvhJyiYxBGRfSdGRrNBtT2tPT1MePFwQPMaMJyUh428JSNiOoR8W6rW0WEmtxUFmCHXuzjRxvuDt/eZu/0jm40NTdafhe+RIpZA52bH3/7DlhV0DTON22Bz08PMhGwSnVRcbHXvPwmDgZxRFdmqXBGJs8rOhtK58dcUyasysLFDC5XJ709PSEHV1Y9HZiByzQZ5u2ZUc2sQuu5fN0/MJ4YhTYK1/meJcPInx2Xdj/0+Mjfo/1V0PnSzQRY3diQnp8g8hsV4ysL5Vrx21qoyEcbh5o6J4Ym1T/o4It0Rz/9f92msC79ovxoWFMjd6sDV63h01DfTQDzUAz0Aw0A81AM9AMNAPNQDPQDDQDzcArBnrZDDQDzUAz0Az8exnIi2jen/PmPC+V/6085NV58B+6fxpBCt4rP7rg0NM3qIbF9bor936nGZzxxGG2hul6NpRxSX78NbGDHx/5qyNWjwVr29Wgsb9nFL4LMrRBdH2+jlF3h43BsbbX3LbsQIxB5tbwBoY+d6QxFr29fOxPx+g/AQ0xIzzBlFwuJGagNw7CV42n6t4u86U3Nq5YIwKt4+RkrT69xh/HUtgrRhY283HA4fcAzccV81izJyinSbfWiTXwDSoOzcjkiE1QMuLZ+Q6csoaij73NvCAZm9hXLpqd4kDEZyhtvuSaSNaYJmXZLZESK8pqLidIFq/ANo6aDyf0yUmfUfUZjRjU55Qxsvz1wL/9+sTnmUr4jE+wY5DcV2FEABtdxWJEFPGAA0TsCZkCyV6jOOJvu2T26/HkxFiK2tj/LsVnJjcJssXseTJJk7j+vdzoWGOt1zx4mFyJQSD8pXUv4r+HGK3DTm6pyrd0OZrRlKjgsNLpR7ol4mq7Iqee6BERZxNh4J2qyniNF5qzsQuX9tAYDzHXpJZ9x4ZV/GzTcKfufJfCbenYQuIXDtvMo1vYuV986RJjo/FrmxkxKr9km3zZJ01e/C95AGgAe/v/6reP0n//z5N+/XXXjv1EP6lpzquG+vh6BtqyGWgGmoFmoBloBpqBZqAZaAaagWagGWgGfn4GeofNQDPQDDQD9VJcWi+h1ccrBnibrxOvVCy/1Lf8GlY/Z/M5Hen/0Ek/RmlI/KEgX3I2XZETX7J9Q4/3G9L/XJFtDdNQAtvYZBuooG88wk3w1W4xDk6Hu7lP2SdjjPL8T2q0xmZG3Q56T3Su1tJp4oG14pq9sbbjs4C0zlnX9y+4kMfvG0STIDTBapp5JuAQMVvnGcX2LWae+zT5LjQQ7+1tbOikDcZ4p3EXfZB1MPnGDDIPDtNb7Niu+Ndq9CXGsiE2k/AUvwLGO7jSQEzD8ULjMVs5/Z8uNPrS5MM43zW7dfs2enyUPj5O7Sh20SwEogE8yYH57bSt7GembnKlHh3H85zAd7LIyx5x4k1G4X+YvDmQpuRzxzN5WE2w/JAhrxAIT9uoKxf2mduuv844v4ZdTWr80O3Hg4Z68UyMnXjZl+0lI8AYVrBtA9nQjt+OXWqwYyfkqiN5a+K6ahtDGw3ZoETkzV4G8ljYNJBLtq8cDw96+PBB3obGtlXcQX4PMa8IypHZXnWcz4NKb0ez5nrjMIEmxE9hxzzmZtyv+Suhn/Trb7+vv107Mg3+vBGkRc1AM/ApAy1pBpqBZqAZaAaagWagGWgGmoFmoBloBpqBn5+B3mEz8G9mYE5eidPXmekoMP93ccEb+npdfo5v7R5yqtXylg7ueCfPu/nqZ7y2GPB5wsxf61+vY3Pavx6je20vmjwv8InBlwWT4ie1VdPpeqVRwuLLbl9vYeIFb3mQW/d4wwZvpTGWBkzqDFYDRHp7NPK3oa883o4r4n4d9IXDdlk4TaJzjih7C0r54oJSQdiY8HFVmlbhJR9b8bCYR9gVT7INJHq02sT4CphpwYzmISYuic+YenFMbHRgaIwhjxcG+Es7z0787zWErKVdg0zSZwxqNHHNfmbtJ/65z3p1xAfjsjlVJmagKn35Fx/zaJSWXPgorsqR+LHJGKTmNORsyxjUv4VLwIxsU4iRJkbi348qnZU/QiHZzMEA4kj8E6l/DCNdZ0yytvjjuM/iIMWeum2DH/QC9oaRU1l9E6WPSR+x5v/zfx/1v78/6oLgIuvqAaQ9N18cBOTxIPSUeVjmdWoyYq5PsWvOHfle43W/6sL6yo2chFI+xwfmzC9XS4omm7BMbg/qBnt88A2/+dUvWmKSu+RrtC0FUul28sU2TXDJ1LHscFlzCk59MwL0ZUMJkzxj2zTgOPMJM2Oo1uEx832/0IQPQ1ZS2kMGsd+TF4ij7IkVnTSKc3ry+BL1wp6pQdyAGSEjBnhJJsnDh6EB71vunZE5l6k8T7Y1yuaD0tQOlp3RW/mrqlXHWk/2mFRXGv9Pj0+knEs7dslXYjEyHzSfP/76/9Nv//ugKk/UoD6agWagGWgGvsRA65uBZqAZaAaagWagGWgGmoFmoBloBpqBZuDnZ+DfvcP1Tvl8h/3v5uJLu0/j42bDy3eaDOcyNJ44Zf+J46ShcaGRtzP++PpPzjJ+Y/SQ+40u/3Rz2xqAkwYQDTABmj5p/DD95vNNit4USpZeQF88EujEszHl1iKammQzNXm+nDZR3ePZQsXD/fr0uZd9zdyHkX3ODsE7w61u9DY+ILLcgzEslgXU9R0ZXc0pMLqHh0Ezb6MZZ+WILMg8MWZ5SeaPUNjWeaQZaHKc65gSlkYoktiBWDNojY5J6fPxzKfof/7vkW8htEPa+X6aQmqat4jy/1VoQ8GciBUjNYnZGnU77GV0yjOmltMg6ytNViKLm1XiVfvJSETOpWAzJ0D8bOrGNwqbepgg4rpOLNfkdk3MKTt+k/2uudg9qwxlaS/PnS5p8uR+jew32in8aYSOBcNz7PYQh5+95AM9ZSrfe9b6o1dH9KfIxgZf26dIyc2FdZIOmQbwODEkxzSQmFuWZOeqOuzMs1fpckmT+qqdPQWXp0c9XdL83aHd+Ilxgl2m+ZuGfPJPavr96apff7+IfrFIW7H70gw0A81AM9AMNANvMtDCZqAZaAaagWagGWgGmoFmoBloBpqBZuDnZqBeHE/ep+/sk5Hrv/D8hi1XR+Uz9v6M7j9ClbYBmINGxK70Sn582cT/xvZEaLVN88M/vpx3Iqbp86NA36pqt30b79Pmo1e/loTwnUZZgQbQ7fOJwVkLJu/eFx9BY5tpxtif4xXhCUKy+pYz0RdWXbTiCMwpSq3+lx39ihl5AeUsxJ7vmiNxdMvy5fUW+/B5qV2r2GSWGIGS9szNOACngtPuHI/0Wd4Q+8BOICm/hN8JnDwMtbeaQ+bczWdjsueXkaI/AyZM/K75hehLM2JNcFq+P05yndqKx8cmXz/5qi5wI//v/z7S/zsSULpt9uxyy9XKnywtplJiAvrEsl3Q3WEv2Y7NKR40Fm1r536sX+aSGKW9bO3nURZ7s8KRzSLANnLVZSoi24xsSOsId3PumpBmR7dANGSR79gTdy57j6WP/cRv36+a1Hw2T8uvPnTYW0ftV8YVYOCfxi+p5OO7KPc7cU1m5nQAABAASURBVMVhJ9fKy/J22gRjtY2hbTyUr40tubirSoydepIl9ezUVM8S3GVt4w8m+1zya9VNSCHWw8PGGF6Ihk3sEmtQ78ODNLapzGXJyKLfeR7369Dk4bgy//3xqv/679+OXamPZqAZaAaagWagGWgGmoFPGGhBM9AMNAPNQDPQDDQDzUAz0Aw0Az85A3l5vPCTb/Sv3F7e1v+V+f5ArnXv3y84+svTlWbY1L7/gUQ/zDW13uMHBf6nhMnW7mqZ1VQS14U71TGlC3TMMtiWHYhRL46Ezv28xwsDFgPfgGmd+5wKanG7+Da7TbCj+0SRk7xLn2bXKbvZ3U3ikuXkwUpNtuWRxlekX49Jg60wRW5ADKtK0eW663LZ2QMCzut1aicf0/dPxzv+BDyLfGWderHgvmBz6GIa+bNEcm1nQsO9NJ5SeD2hV0fivBLV0qu0mufy+++PSkM2uUki8yfy+IeTzCkyqkMj2ViZUZ8etkufxui2DeWXtNu2aRycxmNPc7MSSnlWbMvo5WgXbMt2LWzX3M4YESP2Y2xZlE5mWvpMmN+dSVX7OSjEDPNlt+QHv+g5tfM8XJ4uenx80hO4Xi5aXMzSzRByxL88PWEX20c9MU88eyj7sS3bWAYMd+f9vuMT3+QKHh8fifmojx8/1lgNaZ651BDb1Cg2tUfGaBOf8wxv8o9hjZGGrmKqmNDlV46BznTvg6wL3JNbvOi14bNplLIvzUAz0Aw0A81AM9AMNAPNQDPwgoFeNAPNQDPQDHwbA/VCg5cYf9b4bdX851n/Wbx9bdwvMfa1cb7X7kv5W98MNAPfz8D5uXwdIfK8MNbkzfN8ftHMV3m9cOZ9sgLepetzeB33P2+dV+TB11Qeu+DZdtfUFUynO7rLWih+Q+ZJ3rNLzaIPavGZS2w+B3HvCu/E+JxvdOVLjNzrl6BNkvppIUyekcvlqicaKWmgvZPqpdi0OV7jZnHHIbEV3HSvJq9iGNd7ZA+TVO9ip4HyORy+r7LqOd5k/nmcvtWkORfHGNl7OEyO+KyoxebzyDkzDjZLk2zyVM2SsZdjxLrO85eZA/sNSehiqF5RzY/nLzztYh/4R/8auOtEdJYz3LBDSELpJo/esg8MxgMIKXQqR/IGNvoAm5ITrBpijLXOJXpLZt82Ez0fsX1ePc8S+3lF2iNeZNFNmmx7ZKmfMXOmGK76JDjW0HDYG5Q+0HHyzJTukCfeCVhkCpv5wDA7z4rLIjkZ7k7fzRObCNQywQsFi8hSN9N6LpT6uPkxrZKioMRff73ot1/55kGR+zyx0dXK19CsrRlLvtd3E8dy9AXEBsTgY89+s2DNabvWtlnlxJf4mb0PAqVGDGz86jRxZiH7GcjTzOTxixVy9DJzyV5j2WQO7CULD4E4bGPLhNP1BcDkdk5IrZO9wi0ETPZ6Yr/q9j+wROY0R6k5cjFKXqUxmrVt2VYdkOTkq8XzJZ+H1MZTIO5CfesndmA4D8bha2LmUUk+HkcKJR/1ZZ4Y4rBXPtviVPGlzI1WsuEZHx2HbZln0zbxBv+NJqZ37cBGFnts8eLaZzPQDDQDzUAz0Aw0A81AM9AMNAPNwMlAj81AM9AMNAPNQDPQDPzUDOSlc5BNroYIL9CzaHwzA28xx+v3inOOtfiHXvIcBFKqvYdoLID7k82mEXyloXIv/mfP7/f01vyfWL1l+7mwu6nu588Wt9lAH9cgXS2WL1wmnagTcZrc04z3iG9wyuZbRocyqteIKj5B5p/DzYYg9zk/57N02dmaJUYacuuXsGtDt+sR1LZs6+FhaNtGzeMd34yvcaU7N7B/LT/Xb/nReqQRN2+xY2sunwmzfr37TpPVNrEIcHdO5v/P//Mr13Vikdtcjc8lET5DknU74DaN2AJzo/Pgiln2EdxsmdjoANM6r+lc1mxdbK8J19QT/5sEQXgghQqSbBLhc+WL43q90Iy9rHpxiu3kmcz/XHJBjygOsl2g3LLNKI7YotIYxGSdcx7KwZ4+fPigYBuj/G3XPbkSe+ee5t5HbzuuxZ3tw3aIiXLYZrrWR/iIb3Bm2CS3xR/m9vOY+h4eHnjePoCHWFcdsa8Fl3Num5WU+i6Xi4LoBvs5VOw3NoaLBaWpTGFsiT1AOhHiI1a4aeBobxrI+2wGmoFmoBloBpqBZqAZaAaagWagGWgGmoFioC/NQDPQDDQDzcDPy0BeEN+w8yIZ/Ly7fb2zH/kq/MuxBu/kDV5X8cPWkxqCHxbwdSDiy3fCrBcu+St1/2gTOL9mC+4y/BOntmW/jy/VTI+Gpg1tGZ6F1/PT1+aziPL22WRunzlFft0OxDK3wbZWk0e3A7ea57m75q86RpCYJfzKCy5Vb8xtHzmO+mhUVqM1e9E6TvtJJ+oFolgm1M9exsIkRgH9fW1pmNG7UumIdbh+ZjA6iOCaOC9w+lO/baWRJsy3TXWkGXi97isXdUSIGXaZSVdqrFrY55K8vJpgNlcQTUIsTGIMEF00X4aNLdyMjB5iAIdsjAoQWWp//Ljrv/77o/a5lTyXne+ACYacpZwYzDac6jtoZxNgMpwcaZnW/tN0DHCRvRRZB6es7g0qD5dNcgV5ziZcJ26ei1l5aOmeI0knzd3JGD5XIzkxhiby6+VaDfDcj5nvE2o0e96yWZJXTOz2NKCJMY+4qDitMTbqoZLUbd0dBGI1qDd4eNi0jYFtjAKUnInPQC3Y330XZe9BapxHXoxi+ozkfF5Ry3iBqMoX/8wtlz5NYR1HGtGDurJMvvw10mn+Zh5EHv1gH5lv29AOB3l2LzS0w9sCzzI8iZo4tTNfuaURx8YXGGh1M9AMNAPNQDPQDDQDzUAz0Aw0A81AM9AM/PwM9A6bgWagGfiJGcgL4WwvY0BLKsv3YVQBQ58vGUiv4MRLzY9ZJXZ68xl/TMQfH+VCg5EexCd9kR+f6Z8d0X77Q0IbDG5oLL1TfjTv4R2Xz4rTZ6I3pAvN+fyacqejlr+WPHV81vFOmXoSI7248/mLzPKdFd8cdP7mATaJIFYvTGQvH3uNL7XPK9saNLaCRJnZiN4+ogpea23LCMufMWfWYww9bOCB5hyC+J7QeeB7P02D7XM12JbTkPPhRdIrTdDAtgbQq8PUMQpWfO9xb4qJ0qx8+DCq7qxFBy/fA/////pd//X//Fp0i6P2QVeV9JKJGwwrh21EA2R0RIXsK83BWhwX22V31hebYKln6bBQEJltxdY2tUwq4PbnoZmMtZJsdMh2viCu4HJ50p4mrlQ61PiKA/9shFnO5M2/3ZsmaNbbtmnb1q9onb050lxccWqVYHKmhcQo1CqX6ABnUiV2Gq17Fqhja1se0rkv2qlaYE9lx+awPc+sos99ib9szmeccWyXS2zGxjPIHmy/sLXhqnKUKboBlk38IrVdtaHIqXz2dpq8VcPhayf+UPh+enrU4+OTnh4veXzURzPQDHyGgVY1A81AM9AMNAPNQDPQDDQDzUAz0Aw0A83Az89A77AZ+NkZmLyt5p2xFsx2A4bbmdfa97gp/kMng7rvwbJeh0eW+ZewY/AS07xyD6o9MDSJN7wpUDpmd7At28T4+pNbVGFyF+J1jplrDroRdyjhX3h5lf86px6vuz5ernqi2XOllLvtUyt7z4beA/b/CWdu4eeQPZz6zIM0bj6HHe54khS8R4+5+Z8DvSSer2SDamwT80rT97qiSqGfPOLY+dBPQBdOtIlkmkUBKqX2jITAUzptd5qah7tELJvLJuUzwFU5KiaTieF+B0R1mg6mKTSYPCMF7GJvW2mK6e5ApPhEFJvEPOcTorKFE5GbkmwuWYDBPGC6zpldUe0alGXFjEuwrNjz1E599Co1hrNdzfqXXa/4XLXDa2BuSIDJ4bmGmcC3HBOflbPEyMcYFbfGo8bBGG8PZyDH8qsFPteqgDi79P/8167fP05tDx8k873DZ/GKzYVLfgkKNYgtlw4FewlP0pD5fsq4aqHZmA8pJrZlW4P827bVPBzUXvR8ZB1EQjTlV8WZm0vk51+7TfUyf3Kiks2qgBdjGuSRy1xZVz2pBYGp0dQh6p1sJjGv3AyLP4aDSXRgW/ZCcgdEO2ThJba78pztPL9Xvp8SZ781n2MtRbfv+Wuo61sL4V4xZjYXIFn1MOGELq4SpSlzMhBjKs3kxBK1pZYghvaqMfmj37kftpX7L47YBTs1ZoxdsI1N2zYOO2NJTmLbay6G8fAgD2y4ZzICrDI8sH5A/v/58AHxQJpKpcxY9NkMNAPNQDPwBgMtagaagWagGWgGmoFmoBloBpqBZqAZaAaagZ+fgZ92h3m5nM1lnLyE5l1y3lXzEnu9HI7ufcQmeN/i36gJI9UIMC/nISBrhh9ynrHOMUF3LgHDP+akHVO15JlKEyO/NkszJM9XKf5FlzRf3twuN/Hk6U39Vwh5xPQe3nJPLSONtM1KozLr81l9y/5NmY/nmvrzZZFnL1i2EUo7jdBChEYbZH4HD5pUR/cpz8mpSgSbJAFCU2+mAcvbaVsD6I0j32fPYmuQyyamno/kyer+mcw8VrEPqtmGX2Sxr+YwTtvDoBG3LRA7dQSo4NXkc+l0HnE+5pkG9PaqSZhaE982vofRMfgYa8CJE8qNn/X0aD3+TvP3f5/0+9PvGjT25Af0NDqFJ5vhvH2XewyRYoVCkbyFFFLSdbHxXdO62qPG2OazXIu7S+QFMkVsW7bFhVpSsTjOUXL+RK91nFOzXLAGObftQWPbNMamHJTMfCh/LfIvv3yoOaEkLmeMnf+G5Xsm2Gtfd3kJPuDgOa5lLyT2imNt5EyOYNuGtjGoBzsavzYjQKA6mOfzs7P3M1PWBNb4sGmjzsT5wJi/2vnEGMQs5F7GM1Dxdcn/MPP0pCdwqX/v94p8J6QlzjSso3t8fKxf8a7aVUdFwcaJ7UHtmzSsSZ22ZWS2lfwfHj4Ul0N9NAPNQDPQDDQDzcAbDLSoGWgGmoFmoBloBpqBZqAZaAaagWagGfjPZKBe2O+8cAb58dPceUnMm+SSq14jszEfYPhXn9+3eXpg+hyD9BNuv5b7vgz/PK88P/ukHTLTtDjqmwMehq4X6ekROc9cNDxyNAoz+88GHxsaNHyW+Ni8Nf/c7tLoit627LcRTgP7pT6yIP6fQ2p6rR8Vi/vCKFn3R1b17LKfGu+VzI29GbPpNNny1/jOarZF+BKmERWJbSXnCdvivGGnyBPZk8fSi2PS1EOddKzWaXtN3rhGtR8+b6hLlBxBfnWaX1ZGmBzxtU2tE6jq03lgkFoSO9mt/DmVa0zMzDKyBaWBOJgE2VN0g/jRX/niTf7Mn5HnaLLXhdgXkpv7cd0lTj0+Sb//vuu3j1eawYM8HzAb+Jk1NlcxHyWzhwwqR/GyYk+CBalh5/5ZsWNP1Jd1gCXx8nlmhq84Eic6puRATm1ZX2lcBpGf320Zs34PqSu659HE3G85o2MnyIRsyl71MeEcS11lG8UTAAAQAElEQVTXyAeyWnA5bQdz3clFrLPmCW9bIXvia0vr/u5Kg9ReMWVJzHPfxF7FkWHu8M2XWHwRoZoEz4wBg3CS/5TaPuINwiRY9AH2kiLZ4TZxFnZiLX3WqsMiTMXZaIxHtJ6tAS97lviseFmYC7skfWRr9cTzdgFpIFOJ8ivqyT0b2PbZDDQDzUAz0Aw0A81AM3DPQM+bgWagGWgGmoFmoBloBpqBZqAZ+A9kIC+U7yHl5bDqeH5hnOWzPKvG9zHws7M4756fYigbnmle1OruEoW102V5fLpoXz2LO/0/ePoHS6MXRHPmLU7+YOAvuHMbaACRF7vMbcsesjM+YzW7kMtYrjOzE0uyrrjKNsC+RpfCNrJgyatZJtalzcW5vItob6hY75reFLZl+7a+nyzx5DmbutDovFz24uK0sS2zsC1OyZwHxpDCydis0ungMCRmzg29Xif3NEDAuSMLmJZcsnKMYW1bGrTjkGgdR6wUVc0/pHeiiG9AdZx8fvjcPH6UHh939mZyJU9ibys+dSA87New9nBGX7Jcl1z4eQHBGKP2/v+y9zfqcdxK0i4ageqm/LPWzHfmPOf+7/Dsb2bWskV2V2G/kehqNimSkiXZlmWAFQUgkZlIBFAtu1JN5c+IleRgkLZSDA/43/sbD/GWxGXGAGwQcycugqT//EpyNbaP2Ag1uhZT17yx2ceZreSSlcLU6HeAHfPayC/Lik30o2dbNpxQp9/5zOkYc2Eb+2FkR89q7JEo2b8AMT28YdCzxtQgwuFn+Ojll1gY62BDNzqBbRxI67oq3+LtxBtB9NI/n081ln70AxsbGhY/pkHd3HQ4LDoeD8re2Fb82A15vsF7oNuL8/jKPIEuxeInNsB2rf+cfV3PtMO9SPtflGc1GZgMTAYmA5OBycBkYDIwGZgMTAYmA983A/U/jvwP7E3N/xz2icnJVzkDv/fT872f29+bv2/d/8f291uPf8Y3GfgzGbg+P3nf2/MS2Lw0Tk3Fn3EbL7ID1avgRqiBtdVYp9abwOB3vfJC+0vwenAh5BbR3Ptpv43OS/hg5SX7jm3nd3P92RkOd/Jsy37ESrqkAM/593I/BTsP8bm3WydpA16L9rr/zPNS+zW7j8lZoliuVm4FcVYw6kmotEVG7t5GjdxA9Dluun9YdTpJaY90TAY/E8yjt6Ca+TOdf2jGFuoWu8Yu2/u3XD/KRss2Plwde9S7foSRLDQCGOTJRLLB1A0advY4Z7vtXufckZpSgLGCbuzxac6t4WuhXhgw4kY/8ubM6GjdgCZXSaNLg2nVqBduy8HCFVvAIHoSffZ5oW7A5bPptiROm/3HhGMp21c02pHt+m6uJmJ0NHCRiWIbWdCpu+KbQ1dtwYBB6sjt6D2iuam1JuPnyfVMkG9LYiozb2LrKKdOzu+8MmceBjUeyxg2YkDh2WVbDYhyqWQbLOqxZw/iL+1H4JsNyqcSOWw93G+6f7/qgc6ZJN5KgjGfA7jMkpWVBIusHWYvgvKJXBTbQhmwEvxnXeWAsfCk0rNsvKFrp21lbIco4S4cRk/MU3Ps60gNeucUQlYvpD2AOdfwa/ZAGm1Ruogr++YupmbeTa0hvfiSLIGN5yF+RUltW7bRtVIiY1pFb9vW8qPyLTXOZSe+De5TRxcpww3TDqR12/T4LGVfLUJQQtsYK/57V9rZo+gay3gIFmKhy4xdw78rvthtFbtqzHbUiLtpIeG7LAvtIevER+jaIXi2m9acgdOGX9HGP3oC+fMgNuYECD0WqqolGZcsWZ1Gawt9q+mDMgWTgcnAZGAyMBmYDEwGJgOTgcnAZGAyMBmYDHz/DMwVTgYmA5OBycD3xkBea/fLi+ena+PN8FPB7H0FBr5XVnOOPoWerN/i54mByzTfLnwgEXwmiUEupWR/5VuWGOxrsMc600/yJ0j7t6LhZsAwqSv0RcXJPJWH+L4JtWSv3bCqoeg3blwySSbbsp+iFD/xZmPbLqBdn1F8Tn2i+TO1roaPCGs/0ga7LHI35kJmp45kwGTDCh79J3d0G3CzEl+SfaTdisfsbWSN8bR3O3KDe/ODOrofCD8QjKTjmSTzv/91X8nfdU3Sr1b2gfZLAssV4z5m06djW/YA3bpsV5247SaD2/Vk8Nq/hmAZPTu1o6KrDr19jOb1iv/wt5HVPJPIPp/OjHUZP8vhoIUEqEkKW3DdCf+CjQ+KAZiPE6xW7CMTOkK/NazwY1spvQ++tpynW53G+qIAhmbm6bJHr+N/y3zUaaNW64qbtHdkDJXqXkzLh+1rHZ346sQSRSe+NEDaOK5vCp/P+WYu55fY8u8FCx+oMMx6WWCnExj71JGONi2C6MSbpLXRy2Xxgw8XJ2k3NXyz0gzLtppmmQzcMjDbk4HJwGRgMjAZmAxMBiYDk4HJwGRgMjAZmAx8/wz8xVbY8+IL/MXCnuFOBn53BvJsZJLUBd5ep954EU1TgeoVsKP2N8f2VdffeEPvgJfsdhIZl5f0fFZlD+zBuXk5/ykTuw/9T9H99nRIM1T8WcMjOjJyHnp46FrXby/q3xJR52EKbm1sV5LFHvVLY7eyj7Vtf0zlg/GctQLHu/Pc9z7OIeGSWCIVxBlFVO2Nxi3iDFGqKxKBsWFhyD4817v/2AUolapt6kdkLMi4XPe6maOSZFmAScUVXqNbIPDRH+soo5ubbdkDSyPhRbuBGxUN+8Q+pPFL7kzruSt1EFnWEo1DvpXZ4lPirl2etig2LcZpqlHTRSfc9kudkUfYptNkB1J1NcreZqsqlhPPxr//ddL5ZK190cbntW1sBobVuDMb83En+MQYjJFxx6Iadtbe8b890c+g7Q/kKw/n2A9HpWxc6/Q1Dnu0yVPWeOY22ogvOnQuV8lk2QCZTe2FVlfsaSh7lOTwRpK4+qxpy95Td8ixmxLXWgnxTSaeJDcjNwa99LpSx0ePTWtq6EmW7Rrr2Wzau0wUTGvcRo++bTjp2C70upa26HA40m5A6KqKbdouvxF0HNnGdrsi61uWJreGP0dNosraspbUSumMe1GeR1hBYjU/Ir7jyw3/cJB/U3pjjRt84a5iKB04MxCFj1vugrcRT5LFrSTzNhmYDEwGJE0SJgOTgcnAZGAyMBmYDEwGJgOTgcnAZGAyMBn4/hmYK/y+GMhL4IHbdeUV8W1/tr8mA78Hu06W4GsGWb6SWngJNfjirbT94tAHwtJFmloVfww/RCdBcT5JZ5LA5Ey0obJDX1wy+0v4PMfPPb3mhVyNgtfGP1VuMjQFOFHwqYYv6vkxMQTRH34ufGh0u4ZaO7cNtY3sUzB8jETb0za5PHRR/eyLEK+2aQe7wLZs7903a9syCTcMrnp7aPEZbNw2Emjn85kE2aotiUG0bT2aXdpZpy7FtkwSrjncSmcOcRD7fY6o4h7uBydpQ1/Eql+9XBl1tKmTpAt+eX/Sr+8f9HC/aml3ujvekXRsyly6lNs4LqKPVrbf1Hk+aru4OJ1OVR8OBx2PRzX4zBqThD3DWZxG5mYl/kDo2MT8DNFN7OHBtrgiom6S4QjuO3uxLItaW5jvoLu7Y+FA4jUQxSgfiGdZDrLzbemulVjOa75Jm1Mq2dYoqftlDzZtJLXPYCOIpZFsJe6hIW3qhVoDxtHJGsNBR18oDrdoZtvoNOy3+hw71xnYWIONIvaxSX9jvOO7tct8jC9L2k00C511Z64gSV2hj4vrZeZp2NhW2sJXPisJQ4mzJz5Z9+/f6/7+Xg8P9zqdHhh75CPrIvJaY7t6no3JwGRgMjAZ+DszMNc+GZgMTAYmA5OBycBkYDIwGZgMTAa+eQby4usW33zAM8DJwO/EQD0HvO/dklCj7rwh7rz17bwl7rwcVkEvlSn7RAbI1VTuJt/0fY6MfaKbV9VavgF2gyjusrS/HByMSi50XD1HxhA/uzhG4hg9k45u1nyL6D3H0FTxJkqdUw5l6iQ7TqdVD2sXuRNGv/C6DealtrLm3z5HktW3+JgHW9oh2llroE8sna0oJFxgW3YwHNgejZt7JIb8J2A8fbI+UhJRF96pRlLsho+GzxYnNzKmxrRr5WfjgyXJrKDs9xif1Js6G7mtG8m2TVlzQBhPrp5YdjAJJpf1kUikj2HpdwaC6tzcTKBvgrVEPcsJJLN8qzPnhs+V+PJNyIqT+O1FzU3RvY13X2f0bTMOmFtPSlfpEXfVmYNGJebwXfuYOrLw2E/ox2bVw+m9umGXz+z7B+mM3mm1+rYwQ+aSGq2GbeJK/FXv/dTMFxlq2mvbskFitUqesUcMmc1c+Eis1mhHx3bcyXYhHdupRr/W2uX4vyB25Sf9oVr6ShskabwRKwsmHstwbjeZWnzmheNtgwCsbOd+ReSVHCXJi1CNBGip0OkQ3MVPp8NlW3ZLSzQV263OLr7dK6G+LOjwAW6zZuqNfUl8Zz6HRDwOiEk8TwTL1UH2ab2c6w2/Y0IbLtXpM0b8HT4DApD5SX0LGymoNSj7HDT8Ewt+TOxBQ8cYnrNmpopPNySRXxC+GVKnn8/SH3/4oc4LIeBPxLqqc9Y7Zpkvn+VnuAg7uJ7XZGAyMBmYDEwGJgN/XwbmyicDk4HJwGRgMjAZmAxMBiYDk4HJwGTgr8BAXgwHiTUvg1NL42VyV340y2QABi6ng2QAx0OPkKqtlItOmuC2lyQCog+u3d0HAx8R5GTm3K4kTc7nVfens06njUQKiQucZr7MH3zE1Z82bFu2r/Mn1uAq+IJG/ISf3+Iikdziahtn9VlQrF9b1/Gbhh0PN4JquhLBpNCopU4iL7GV2xr/tNuemHqifRHaHlymf6NgWwwUkgALdClRDS7dDypyX3WeooMXKTf8xUcSYvk1z8ebX/UcPT0rY51PV1r28RN/OG1JzGEXdqkgaOjnfsX1QJN+i5BU3d3dne7rW7+d849lH8nAJOq2JDaDwTiDuGXnclXnjVviKDxbkG0ty0IS9FD1uq46n89wtClriu+sVxTbam6yrfzoUmx6rJd7AhpSZIk5y8oy42cMPN4Tiu0ShPvME8TJkEq2C7op0enwkERufLQlydJOzL1iP/PZUXJikqxOx7ayJ601pWyc18RkG3kTFWAukr+2ldKxr9jpxs70D8eDDsdj6dbashcXm8Z47CTLjk9rLxufafbop7JHex+3LWPz2G/VJHTo6HL1JNu1zofTSWc+H7coRMZiNqGKYuJOvHRL3/i1LduIXHWn1dNPzGDMhnBek4HJwGRgMjAZmAxMBiYDf0MG5pInA5OBycBkYDIwGZgM/IUZyMu/4C+8hBn6ZOCTGMg5fw7eftcL3zjIy/vGS9+XkPGJ34+BfV/s8QLeHnXkmTUJtNQfg/Pm/mNK38h498cDyXoWuX6aaV0gjDsZpDMJ4Pv3Zz3cbyR3SHCQ5egBPCT38fEZ/lyN7GvhJl4Tkm3ZpvXxK+sskLTKednxcctHjUwVNJkknuUGnHajH6R9DAjPjQAAEABJREFUQckzLtmj1k2xPXoEZWIKhkDKiG3Zb0OX0kmMBZfuq1XFe4kZ57nUmqrWpXRi6Rd/vdqQzljaVHwUdmGS5gVdvrRSpX3rs+cMds7cXqNU3FMbS5s7MdFV5kgyrqOPOCLZxpgLIRcNIRvQtSzqJHnPa+N8N/0//8+9fv3V9SuMew56RTwSnB0nSdBu61rWi8woyDx6LLZluwT2qBNfAR+pM2gbvYXm8E8DTtsV6cuSbWLsVZv1JrnY1UlEboX0A2giHRo5uMSIkfKt6s5aduhScDtazJFGkqTb2rWSpd/QX5bEsmQIN0OpE7+YW3LNvW0rsUmNjbMtLtouSOlbnTMR36LYTdFtrMMBBp25GFLHd6MvYA/bpaG/LIjww/hayeVt9PFrDJfWFJ8062rN9euq3717p/xq6sy9ZU0AQ65YqWrbVYsSvc7aWmR7v9Ngl1GSm1U1FcGO9cPz+XzSfb4ujq0o+dXcS2Ju47RHnRx1vID0pNxzjhY3HZYDcs0yGZgMTAYmA5OBycBkYDIwGZgM/B0ZmGueDEwGJgOTgcnAZGAyMBn49hjIy+rX8O1FOyPaGXi+Z7v8z6mTBmDmJBleAkMiVXA7pI+Ui8dLKuIjypfhR/+7dQZoZyBNkKRQvtlHzoXER9IkIw3E0ItXTMP1i4NfQWhb9iN2l4iQ772ndeIhh/RU+Bt7tl+1sM3cj3hV8TpAUot2cfVKjfjFy7YasKlJNi2HRYfjIl+STvoKxc0ve4HEnIf1vOmSu6PmTCC/NSh7FmcPP3ZTWukOWLbVLqDSbYm7jVvmOp/PJGhXZQ+j44YtSPsW0S8dnDXGD+EFpC2j6S6GlCY9Jf7g4WHV+/dn5Hcc7IO2TlJ269QkG5FGV9RdDN+A5uO1O32UKLEEV1EcXDuS7St2PV1KkohJYKa2rSQ5gyQqw8fpNH51tSi2i0cpZ6ozr+g3YKWEl9QFYuisLW2jn1qXesSAgiQb+9a0FxttIFmPZbTPxJKYOqa+jNu0fNHMAE3bsq2FpGeQ9Zh5RMGUu2RJtgeYvzEe2GNt+XCzrb3Exw7b2lhbYjmTLI5OrQk5DtMt2Iaj8LTPKuxGYr/00bqELHOOUFbmRVzN1CIEu8kAT8i77OE34zTVsDVIP34bQhvDIVDiXho8pz8xGZgMTAYmA5OBycBkYDIwGZgMTAb+Dgzkf47+zrjZ49mcDEwGJgPfFQMf+2z/rhY7F/NdM5CzfLvA6ufrV6BvvADeeFe8o9OuN8l56RvcWn477SQE3sKXR9pw8SXA/Auu7FHw3EVkwcJL+Zfg1lVg6wzEEqrG0f5vAaem+5kXDhXHL6GJ4ySO1RPsE5HLqn/HN7VIehQY3G1oIuqFvp/HZ/VuxirVMeiJ5TKh075Bkr/3p7NO66bz2hW1pEwCTK9XTytnnsDCbVDKMXiO8h+DtxHOb/G2tvSoa6VUDGmAhEZVOqlvYRu5b0X0R9c27YFI4vNjvjrEbyB6gRxLaSSCmjqCQDkGoDO8I3tTbW5MrQLj0Iq6ZS0yySNbHxQ36y3sBjZ6oBNcEPlu97y994W+6dh81sUugdLPtdFPHR0WJ8JQdBv3xI1JyUrOgBFGFpTd5Za+m9C17Mwj0SLJppKJ4guo5DjM3KBioIY29DfCADzHuqBTe5HIKev9vfTvX1adT9K2xiN7YsBsG2d1xU+eJ8cg8kAZf4QYs638cEs4hfC5owR1ww6//YpEKeJ8rJ/b7P2NB9C28jkdV0keinWTFhcrVGes5kcWebUdTVUzfkZLVWwGzQcC1kSAbPTjv1c4bIBAkuEIhr1UZqhmfjvxbOMzBh1R+GRQdG2ULn0+MrSFyI6s/Jk+szJPR7YhC99nwtl2nPB74tMFAWoa85V3YsBPYruCiS7Xtq34xpa6b/2iOwZbuKGZ+Kj08PBQ33juxGCeJ1Eyw3k9M5+1LKxfXTlT4Z+FKaUjs6244whr6VI00zZzxn9HxlKK3RV9umIapZQu9uu6plu21ZBmNRmYDEwGJgOTgcnAZGAyMBmYDEwGJgOTgcnA98/AXOFkYDIwGZgMfMsMjBe8vAbOW14CzcvhS5Oeb0BzXt8MA7f7lva3EdjteXlsJ2HwKfE9WpBQedPgVvN5+9YwY3s/7afYSHCcyJit5y5yM5UTQbQbVJ1nIcmX6lxvT/1I6euzCrkT3eJTnGyViP1UVofHaAejp5pTb4WdsR3ay62HXXZTRz/dXS39ILKXED1gowTR+fW2Kxm2c5Jl9J2s1G6HHqK995vquP+YQZ6hHdFtt0aEJ+ZPFTRuXC/Qh1KMX8LF33IgY3sZz3zl5zJ2EVe1sdiMU1W/12xJtwGSjCpYDyR839+f9UAjSbgzibjgakdj+Ok8VABvxpdtUSmls7jSoU4/co9bdV++DV8Z23h4MneQZ8XG+oKM3yLzpB+bzJs22lTm+UOC29aabCMbV2zi+0wys+xYE4sZg8/uGb8xrdHO83I6PcDRg1KfTifqE4nzsxJvY0ODKDeMl9aU2jKigNmIy9VHRDvz9MQBOus/5y+UkIR9YJ74T79wJmV60T+TqV8va7CNo0+5rPABM7JdidzExrTK/IljZc/TJsq6hOvqM+/xcFT9KufLmkSJL6qoyTZrZb2M51vmx7vo35U8vjvcdSZ7YG1ZV9o5myhoL7aVXwONmtounPXfnIG5/MnAZGAyMBmYDEwGJgOTgcnAZGAyMBmYDEwGvn8G5gonA5OBb5wB3hTnlW2+zrNDkb0UduTBS2N/B1lebQd/h7V+W2vM0TTn0jSSgOiVlNhIgHyIDyM3SZEXgD8B66AzScf1vOmcb+qNL7IpBSuR25BbWpHsILOyN79ybaYKkky5RWS2icdqblXrUoZeh4/X44IyBReTlysjBuvlG4edbHiBCTaMe9VdGzWaL14ZGujMN+IhXGIWMetahg5bE5VCH98CR6MtC7oEQjvX0MVfYthjutRmb57gwlHFyr7GlvycUmct8XdFhHSiG9B8ctlWx7gS09Qrc+JSNJGLuoPtBl1xeYs4JGzW70reZVWVWCPZmjmD9MNpx79SmNcaP+mWnLNfX8HcpPv7rn//a9X//PeD3v+yqW9NSRIGXU1yU9TLN8Gktq2aI33BNX3bylj5R5ZLlMzM9FymJ9kuxL9tpY5NbEVhVKoJLXGJEp2CiYd+dAOaNWc4TTuANWQbPiQbB1yiZI49ZroyP6pxp1tINzrV4VZzdMn5ydmwtMFrkLFbKIVxE2MB/YiuqLELR1kf3LZMqK5127gPzfhMDEzLOlgNDe41iIuqW7PChyilT0z28I3oyZXxlYPGVgkVzs2C7UIbb0n8E0fG+ub61m90bbNOYmIg/76wZOUvG2wdGXPRlY2MZyufH8LV3d2d7o53pWcEmVfUqsIK8MVVfjfWm/htE0tTiu1U1+dWzDVGSjxvk4HJwN+VgbnuycBkYDIwGZgMTAYmA5OBycBkYDIwGZgMTAa+fwbmCr89BsYLXikvdYN6g83LatVL37zMDTTLH8xAcgs7/uCpv+p0OUov4VMnubV9YrMP1Dl9MvKJnZzrZwjh5Q85/pNECc7nVetZSs4E8Yf+jTSoh+fD4T9CYhPzZSLSNDzPuasiIrpnNWM87FxlsX8GVOeVm+HluV6SRjYjQcax3eeiOa5bQfTAHkz4XEmun89dJ5LtI4FGbLtCbPFiZ440JJoahSTWnv0cgrfvGNokxFh0/k3X9XxWElgxQgRfcEVAt2u8TB8V5k0MrnZ0bhFhdElX4ocW1y7LatK+xZpfMc4a44OQyjez17URDBd+sLj40b5Ob+ji0UnmAlSgj+QvCeBfVz08rNrWRiKy451BrrhIkk4aseuFEh4qFnQM6kpgadzqx9mlb1vDr4h108pGJnZ6KuR52IFkv2JjEp97P/MG1bdk+wpdSo0zdyfhSCVf5HYjUXlQ/i3hwI1UI4O21UDGbdrI3ayCreclMS2tqUVHGbfsgJUwoSMHCDE1UJ2dTnKzZ7MiQb+q3AB5WOXjJKeULgnbNuI8HtSWVn3bcCfQ8cdEelriO9ilqFcIdmIwbTPkS00TF13caOK15BtnOr/RIHtzPBy0tAV5zkjOyqaNNRSw21hL4jZrba3p4XQa+xreGSu3Nze7qaFrW8uyyM56Np05Cyt+EeBVYlc0y2RgMjAZmAz8fRmYK58MTAYmA5OBycBkYDIwGZgMTAYmA989A3mJ9xa+ewLmAr85Buo8blLe064kYDaSEgVeGNcYL3z3+jF407wF3U+/vgPNvMq+xZcuiQ3YkzuXupPkKVT/S/1/oT2x6C18xH2SCUmCvIY9P/RavduJJEPA0azzmjMbehw5MdjZExpffHG2Myl+OnUnlxJsJEAeTmc93K8k20iKJBB0/qgrMQx07c/kqEcE5F1Gg/uQX/Quy2Ep2lEnjs4qX5I/F10m4OIDQbJ9AW1R4ME2jXHZtIOFuo1EJC6zJfjEH2qYyOqFbFO0FjY6dSA2cYXHJIo29Do2KwFUEoo6fUSvXPvoqJ+sObb47TcwASTc1OWwOiY2lot+flVtED81frm16NG2zX1c0UmMK2fiDNasA9Qa4guvg9sR27B6vG/Eda6/ULCSqN3A0Mt9w0/FDR+PFo8te1EHQplL5Hv1v//q+te/Hkigo7cxvjWSwH0gm63xbNjsBvHF1rbs0d9YQ83J2JpveaPAaI3bxum4at3oRn9Ixt2OTiBsEtUjbm1il/6OLTww3xmfZ2o1fOQs4a8XpCZng9RJKG4k7NeVBQXEaif+TRu2u09CR18Uq7UFjFqXYuPv0k5lu3SceSTu+MTJRkw2bZaSxDbTqcD0bBFJ0X7Bpo2BQJRG/Jullbbwxi5IPBXm3C88K8vBcpMa7cgZxM8ZrPhnMgQbvFBVf19X6siaWyWRhe9z/Zr6VZkz40FMU9tNti9QlZZ+c/nlJpapB3zcJ8nLetcdcL23D/WryYdN/LLU8pWb7VTAWpZFiUOUTZbh4XA8Vp1VNeTzmgxMBiYDk4HJwGTgb8nAXPRkYDIwGZgMTAYmA5OBycBkYDIwGZgM/JEMjBe5eS1b74CZ2mBe3xID2Z3OtqROXEkqpJ/2XwV77I/xvtximaQM9AH0armx+NRJXvX1qQPMyVxJ/vTVOp9I3pHl6dmUW9QqPtXn19UzIV49JtZkeK6Cpw2GtSeBMlL9NN6A/ThBPkPSNeu1uSfD4xvja7ujgbxTo9eA2z44anvUaF0vG1nhKro2MjfB0yfVhI4d3U31FxX0dilVbu2CXbvTCKhevGpObDIYveqncwHLK7brOY0sAmoiU+aKabCSodsTfAyPZaDLBU9WvqFZ32Sl18vjUFFfaAQk41jq/Un69V66fy+dHk4kIRnGYdfYiPgr8wSL/GOXbWb07kS1R3RTB7FPPGPdw6mNAgOR25Y9gOh6kQeUjEYFpGuxo5uuufWy5cZlZb62ZB2qxNezU5UAABAASURBVGi+qZ0k7EaCcg9wcIquW9ngpIau8VmKD7vVUCMQ2zL9oITPbm6WuESxLw3acXwiSXomAZ1Eb4+Mm40Odea0raU1ZZ70z+tZp/Wk/OWAfDxkTxOPboqNPf2dGtvYD+hS9rF0bcvE2Nqi4/Ggw3LQ+bzWZ1HmJJSEWo+1WYjtaseHjQR0zt/5kuAV/bYscT2OiqWc3zMJ9XzzN4hf1FBlEE3b1zZdNda84CN1dCOTuaM3ainrH7uAfF6TgcnAZGAyMBmYDEwGJgN/IwbmUicDk4HJwGRgMjAZmAx8jwzkbdf3uK65pr88A3lB+xz1hvjJyurtLZLnNaKXrrx1Dl4a+0vKvt1X1d8VzV/pbJBbqpRX3NlNfgUZ/3SMsx9fEgmSy7+vKVm6oJMpOT1sJF82bbSDzmd//x02afeZZ9e27EdENkCihbnTFsWOTvhIbSSPF0P4ELBMQkmUfLNQsl4qmX+gi/wR2PjY6IVKiGUQQ2NeuPhE46Jz0UePi0Al27Io1Nxlu9Audcm42cibaWHG5ElgjTUa/YbcQLT9BNF5gtgWP1LDZxJWtq82JaOvF0r8ZJ01zK10SXzFR2Bb4mKxeiwe85AcM7q6lKhdmrJdiO+VpFtro4+4VMy5y77kLxzIiMBplX75ZdUDZ+906sJMjUSgSqETwuBaauyTKHCEHxry1b9lPyJrkKMBqPFCl+QhnAnOkFIhZfPCBZVsFBlIUvZxTxBwxV+wJwYJimvYM1y29rBPfyH+6FtOl7sHWpPtIauaNs+aTWzEZVsHdBajp8gyh7QRd982MakQK2WPe0MeZA0oCBelv/WNtqsd/cgznnb2oDXX+JBnpMsLo4vVDosSf2uLDoemlH2+tIPMCYkYMp794LNC7FFgNxlEL7At22mCDsZlG3kmHX1Zaq0pZ2etNeM+C8P3wrnLGCalk3aQOIJwk370bMusL/1m42+Dhw2VzG21tshO3VjfQQu+xWKyRlHs8LaRjD6XHUMK//mLCWmzulopqvOaDEwGJgOTgcnAZGAyMBmYDEwG/i4MzHVOBiYDk4HJwGRgMjAZmAz8cQzkZe2OP27WOdOXMuAbB7ftG/E32/zUeJNmeAlfZ2Eveb6VvTwL+SCSGJLzQ4JDlE67X+tFnUTO+SyScatOZOYeHlYSIKRGUOJK7uMFdGQvgMRNnk/c10UX/9V882YTIXiuZL8s3/UYlptkP9VLDLfYWAgXMWddvfSxos8auj4skV2A5+s42tf2tVFzS25oApzrtsQNI7eia7tng8SorZGgarLBC35E6RdCOwsyOjsY+rQLe67Sje2BpN/dcdGOI4m/zN+IZ2kmUWYtyMjPKUCsAmOtQKwlkJbWdCCpFp9uUnDA9nC0Us4kff/nv88K/v2/Z84ae7FlJAwJv9aC/TU+W9YoQ2O0b+/7eMl2w3RuDLJnZw74+XRWEO4yz8LabV/OAFo39jZy+ucVG2ztx5niPqi9SAMYLqhks/A0btDCy+Gg4/FYOOzz4n9Xsy4/zBO/iTHJ3BMxB52Eb+esdGw2suX7N3nTN3PaxtXTNaAqM5aaQbWlyW5aWlOjti174Hg86EBcS+kInlb256TOOYvd8TBix6ASpOFzhZs138IF0bvOAxf28Jt5bVOZz5SO7fCbpGrW8HD/UPNkrVkLm6HMl28a3727U+ZrbbnytiwLMi582lZKY75GO/a21dpYpy7Fdtwo49n/h4cHPuvuwali6vCaWO7v31csWUfnhpny65+P7Ft8VmwXn7OaDEwGJgOTgcnAZGAyMBmYDEwGJgP1Pxn5n4fvFXOLNSmYDEwGJgN/DgPdvDV9A58b1XO/8bPL0v5E8C5Nb+ET3Uy1yUAxcHuWtpW3+pcz2Tc/PWcZ4qWtxLNR0CvllfFXxBs+b/GK029A3IjhFnS199N+jmRebvF8/Hn/VvfDdndTsML9jo296qB+H+fGBoFGlW+7Pvf+qf2P/3c1H4/M0a/oKpvt2XlhCf0KxjCI3mtxfCzuLDPY1PUS4rtwmVPwpJuCGLsbwZMmiwlpb4F5Y9JZ1C0iC4aso8VambtfMM62tBH8Ckfr1rTSfjhtejh3rQTWcYBIT4Ev4ukvYP9VuVCK5bhu2zYxIOhgjH54ty3bNZA7aR8FEd2iFLhVjNQb69/6ynq2AiLVGE42GkGvs4qAWm1R1sUyEnaIKDSGr1CX+UnSLIjPHYkleqmDyFPbN2tknbClhqyALw6l8g+smuQ7gaoRRGIQtTKuUTq22w0ijazqLCYN4EaEAXPQxX3HbU/zCttSgD9R0qRCT4pmYD4ykmOLXKgXqjNuu00N0XHmDAieGXXuZ7BxbuAfk/j89X3X//Pf7/Xr+7M2Yl7XWDORm7bYobQ5+hw2bDLnyh721hUIVQhSR8fMVSrUaTdiyLDxK5BE5FbJ0o4bCw/Kni1JboIkOSuZlxA664aL2NiWHSzUA1KTOXWdPXkEHjNPx1jDnopG3euW/dkRQfxv+Mq5S/1w3nROjBvxdTTKn2k0cJHR0mXexH7rb0M/w0mStmYRNohtpM5NWWc1uNlmnAZX85K7Mm04LZjweW46yA4ktod1VebprPPgpgW7poOaD5Jana+MrXxABAjfvIzNmNskgbvOJI/F+uJrzMOfGpaYSjCg7JHpi0II8KXCSqcz0JvVlqZ2PCgxn0gkC142PrfckTPfu8M7mbh7xxG1G/EvI/4N7iWrYqpfSx7+Fhk9yTJ1/OQZXbBb+JxInE3SLJOBycBkYDIwGZgMTAYmA5OBycBkYDIwGZgMfPcMzAVOBiYDk4HJwO/FQOft9BVMQleBZOUlbMZUxdx30JzXZOBNBvaz8rx+0+h3GMz8v4PbF1x2kjrB41DmvsXjSFp5zjoPWCdpsq5d41f0Stsq4SoqFyRhEj+X7qUqWxIxl66q3+N1l7xck9NR8Hw0suC5fO9nrJBwENojpn3e7RJ0Kkcnw4BLqpuuJd0XgU87I1fVJ42sbp/vuVrkUbaH/bhHMpDk4GipwkmMUQ1EsU2S6hHbhcvdrz6xjBiH8m4bV0E+U7dk0Upp6DBtNTIeVIdbVKjqik7jFkghN4nBxlkZ5+b+/ab/+9/3+u///jfngOQaOmaBDdWWG16G73gNOGOXT3qG5GaJSzclsQc3omqWbrXGzR6GpUvTNq4sUYtKlM5cGbctewAxsY5YbKdbY9V4dott9m+7kGcP/VoFC8t4xjJPZMOc3j52qeOjc0B3a4kWF8NKsekg6wjib5dFbFt2E9VlihG7ZB1IeJecdaqK656bbdkAjjee1401rCDf7E17WZru7o5qjEsuTjox0lDK4XDUsiyXcWljrMYzuIdw0274s40nRwqstiw6HI86HknMtoUxUR6NO/Hkm7lBvmncWf+oc1glt6YG8m8rJ2ZRNnSiH93rsuPSrhhjfzgctLSGtkrFrLGAjm3iMMvsis+gFC+3YXXpzOpvyMBc8mRgMjAZmAxMBiYDk4HJwGRgMjAZmAxMBiYD3z8Df9YKeSGv4GvN/zV9Jab4C9KemAx8BgO8Q1aBF7a8x1WBl9N9RwSf4XeafAoDeakefIruN6jTeTUf/E6hcSR/J89f163d5DfwsdnGszYSIJVEwWBdt0oEVzL4gaQJx2Q8p2a0gVxpWzYgoRIJmvQFrE8p++OdeR8h8fhfEZ3XsM/Rav2uedOOHFGqgX0z93pIP+luD78jhj4+o+h0CAnIWV1lSUbVFNjE+aVKs2B4KrgpergRblQ1gugnwZVEVwFBA/aIwY19gpyxZ8RCO47tMd6o0y9/1288jrEMRb6tq5IUSxIt/SfAX9Y0wD6szIFC1hW/QfwEh8Ukfq311HQCD/fS+1/xTft4+EHMGnVtZq1e1C0luVbAZwbjx6XJnU7it0fbzVGBmxFD1lwCbrbLKlzRvV5oKnob57dqNiftIH0Vx77oN5m4bKsTzy6199ZFjSp+qepat/W6DqEa24ENecZA5scnV/nOeGOuhm9jlH6HW5dHK+uwD9jzoBGk0WkkSKUFGUFrlOKOPdqIYT2vaCJnuPxxkFJHJ4nd7Fn0Tuezzuw5mnXZTefYY31dlyXbaiRJkywVY/ET3rLenJcz863E3PnMbbWW8MfeMv8GOrcg8yYO2+WTGxdtNaWEg8yzLPTRYarBkdY0USEqfG3EvK5n1r9yXsPtwPl8qvX0+MuhwiKxJgm8YpO5N7gIPwwp8+XXlC8kgWsMnUSzNOZHIbJ9jbEPzPzapMUknNGZ12RgMvA3ZWAuezIwGZgMTAYmA5OBycBkYDIwGZgMTAYmA5OB75+BucKvz8B4MT788u4475sfMcTz/icykPfqOz4nDH+O0VeyqfP0Bb5in9zZl6z/86fP7MDg8538RsvMFWC2L/pSd4hYz133JPeS4CP3InIyKCZ5kl0GF12Eqt+pnNhN9qTSORe/+rQS7cIztx+ztk2ih2QNCRvblXDSG8UeOvZjvauTfrokpB4/kiomFDY+uJIwytKqRtY7a93l9B1wwzWtl6+rvwyjm2oHS1ByU4Gbx1riDCTB1i9z7fVu92GdlTyV4kLLYdGRZJjtGsRd1eNGZFxK9iuLvO7jVpxEh9XW6PsH6df3K2fjpNPDRqIOf/nVulECNn1ZdoAgl3P7NNT6EkPFM2xKRsDFQ8YQ7xzZVn64IWXt0QN0PrhsNAtjKH6TKE3yL+1Ib+skGM8kUpNkTDtjCcsefqIv2qmHPK2BPYQOazXGnorYSTsPBe4NWcxt0xuX/diOxDYcdyUBejqd61du73EkUZv2RuIyc+ScriS/zwAzdeokVKXhM7oFjWIPuRi3eY5a07IclGSwbe0/hK3Ezk2xbxmz5HrmJdHO+MZ8+7/5u5FsRk22C304qTYi8RGj8RFijTGXn6wj3A3Qo5E59z1yQw/Y1NoLepfmmQ+q7Fl4SDwdbsJB7FdiCkdRjcU4010rz3LmILhan23lk06zTAYmA5OBycDfjoG54MnAZGAyMBmYDEwGJgOTgcnAZGAy8PUZGG/BeH/GC620v3SG+LhF/O39tOulHa+/9vpWlvZz7LZ7/Xz8lX5eqL2FV8ym+DtkgHe44h2rquboVc2L2dvzsaFwiz+Zhm94+vHaWtrrhHrbTv+3YX+02RoM8+r7dewfGw3l58gYDr7u1YnlBkkcvISsIfLPmTx2sf8c2y+3gcgQF5AK+cBfAruF+HPiA6UPBZ3n6RZ2k5/Asn1jmPZTJHmyrlsl+k4PK3UnEdVJBnPeEpN2/Vs3l/W8tJaL2j6tjX1AQmdDv/PB8Ag9/bzALcNKTHFjY0vD2AY0FVG+xVdAOamlaKFSCZ1QnH50b/E4ZyeKYZXlsUpt+OGjSqsMCALD0kdYCSb68WlbXPTGlfZAw6cG8FW21EPr5XvZEXTVliqZhc1ue1urVtZw1Ji/iZtSEvfQ0y6igfayVB3fuhTbch7ma79pWZqSNHt4OOm1RMt9AAAQAElEQVR/f/lV//u/Z/33/5z1y68nrcRCrk/xL4hKbbusO32JNlRx4SMsIkHUrjrhI1yDHkjNiR05vIpiGy+uOZLoLDBpaoaVc5B5g/SDfc1pP8pNF99iH4itX3yktof/6NpWIwF6Zhw1lsUYskQf9IafBV7QiX74SaI03zJlCcpZEBGLz+VtO0mcllAtsT7aQh49E0rvK1LAM7qRlESZy+pM3CGtMZdt2YGoxVjAIJaIS7ahnFgwQ6oq6duudinRdiaVZTtOasymTcu2TB27rCHxbMSlkoqyKYleomOOTRnDRIlxYYF2rIfb+MiZiQ6GXIxx0bheG60V/+GuLQu+4xl79DbWk2f07nDUHYnoJvOTe2O+o+QFIGuR6Vry66WzD0OwceZO8LUqfzGlYdKW2EhZW+ZODDjGp5ViW8vxmB3SXtremPVkYDIwGZgMTAYmA38XBuY6JwOTgcnAZGAyMBmYDEwGJgPfKQN54/adLm0u689hIC+CHzFiyKtr3iCrMETz/lUYqNfZX+wp+7MjziqpMN6Pp/uXQdbwW4K91c+aRzL4t3j4WrqJZMdzn9mIHc/H/oh+J3kiEsCbHu5X3d9vOp22kpGzUd+aeidlUiDOEJkMy28MLWa/hX/yNgrIl1V9+9lCFGoMNhpcKtSNoG7qfE4hGZ9L6JtlBCXjlvVRMT72xo6xZLvQLrVJSummXO0iQydV1rYj/U8GzhJnAaNEQvXmlbg+UMAwoeCO/bodNetj4X1RJ8ANZI/f1zd9N63npg3bTSTr2OPORnUcdfrDC/bX9pBUt4+2q+PRqTsDXEZuuyT7LWu87mOGgstgxpKkvHSfVI4vEJ0M9CdOIpFiez6vejidAYnsdS3ZGJVsazksOpIMPN4ddYu7yA6H0unbpvg5n89CwGWl2NSgcRbasugQm+NBx8NRbVnQk5IgjV18xCawneoG1uESR2vsCVxlcJfd3b3T3fFOidNm3y7m/VJHV8hzJksU+4CBS0VLCleJ5+H0wPP8oDO8hKPIW7Pa0nDjgkytlE011hr2gocztmfaG2DcQpWbgs4kGuWmmb/QcJ85SX5jpc5cmRMVdLtsa2H9ldTtw0VzK5miKynJ4thY1tJa7VWSyuHk7u5OwfEY7g/VTv/u7licpX1AJ8BYnfkeHu5Zx0lZf9A0y2RgMjAZmAxMBiYDk4HJwN+HgbnSycBkYDIwGZgMTAYmA5OBycBk4KMM5IXsh5D6hikvcrnP6xtlwMS1g+bf8tqP6F5/yyR0Hqq38LHYTUJFsjqL7dz6xZ9uim1xgdQXqMngfGokg6X3vwZd5weRPBHFF1Bdr8iunWoMvxL5HI22lYa919WN6Aka42gogRN2qsKeEOoRStiUlqrQjLyTxfwAL+ljVGK4sV2+3FKzdje1tpQMtbrsjBESn3Ox25FBhuS9kfqCD+PAnvl22328vvEaJxm42Lb0L22JSQtDkLFAGrEacUzLH434S9LvDBcr86GmYO3Ww0PXr7+u+vXfZ/0bPLCn53VR3wCrwLz2eF171bjAe+aRMhZHtpFdrjSBm9WAKLUPmZd2rtZIJKrXT5J8Rs/GiEHbzAqoY7dxRhELoXa9jiwJu0BVGnerOXu06LbYltzkglU/tm5LeEqCsmTEmf7gbGPNG+uM/UEmzsY56Cw8iJeKgb7wrJS0GbC50V+WRYHNmuF7DNPesodS1CI7nzfm6mrMYceWQKSyzZy25RY7hPghg4qt6ajqxphjC4Q48RU29qmQ5374tB/bokQv9jtsHCBflqYkZRfWkLntpgylvzBm+i0CdMPXluTumnVs6qwv3HQOTHZaLDIclz42YwaJJqDHeHRta7kk3TXEwi3csI4RvlL2ZhK+C/HtyDklBLV2KNiLrCZxty3bOiwHRT/x2a0S9PmV0dHSLJOBycBkYDIwGZgMTAYmA5OBycD3z8Bc4WRgMjAZmAxMBiYDk4HJwIcM5EXxc0QrstRX8DL32p6Nb5oBf9PRfXpwSQh8Km697uvf69uxz2u/HUUnefV5fn+7VeYKnluSA5H94YqjGzzVj15SIySfWNp6FgmToJMM3nT/fiWJmL4qSUPeh8Sega4gB6Tn2D8i4j3z7XXaL+HJOHFw1QS2ay22yyxVUJ3LLbpP0a+x2cMu23JpXqyoYkRlDx3baiTaAiat+XVT4vViIg0TvVWS8ApudcJLkETZ4XhUvuGY9q2ObdlGRGaPRHD9ul53ZB0ZYCg+OrcNcCFnT0gcrqtqv+7vR+L3/v1ZJ5LA53PT+RzDI+tiv/sFJM+GPS4uV/zuMmZjb3PHjE3OWMjNuoKtZBKelWKPVsaCDeJTxy4onYYOV7WvlpKNkOs6995QCgMKHuOIvyCjgW21pcmmZh9FyXj2LTEXkOGBfOVWGPGjwVyWlUuX0tpCK2NUXFlH6dea4YTLznwto/iLLshExGBnT2pIjTYtdKQ04ydxiFIxMv9aSeKt+I5s6Ah9FxprsofP4hUbUUwMVE+uDGElX2wyWH9J4LwSAzES+5n26XTiXJx55nnwEzeKtjXmUpX4D6/pbMNxaeIiogFsTMu2fKmPd0e9e/dDfbM530h+f3/PPKs6HyLN4QxFLjtr6qKiByvMkfVX54NbL0nGV+I/n89a2Y8EFFlgW4lfFDvRqDh9nJGBeU0GJgOTgcnAZGAyMBmYDEwGJgPfNgP5j/vfE9/26md0X8DANJ0MTAYmA28zwAtUvYW3rXW1fU2Pl7j5N8xexcfsXhp/K97Xxl7y8ymy1/xd5Lzr5eUeNPDe+nPanxLC1Pl8Bj62J9fze9nP9Ptte99X3sG+9N9hzyPLS95bSHkZ+zrycvlrQn9w6byIfgt/ZDj7R03m3Nt7HdlLsC37Zez6L+37Ltt1Xq2vSaenGvmnSoOnUl1jUbM+hv2YbuqkzLquMbEnBmQA9MVlJ/CFumtlZrJv3qruedhkprTsS+qBIEssI/96V+YK4tGO7yC9gYwFUuJ4jpF86R3OWNcWYMajrjOy02rdP2z69T1IUvF+1fv8uui16xyQzNlY8XPggj1Q/VGXvcWt9pL2LbK9Cds2Kl2p0krNnyb0DRjiIqTyy5TIjMTsN+ilidig1XZ3uWoUaKGa7emi3UFqwJ4kloak4pBoqZiKPJOFm3wudQl/8ESdK/Et3IKsMbLopr7F/pkgPNuWOQ8BgSrFjgw0qf7dXs6QgNtGf0MYdNro2NrtwkX24J7E4ftT17/+9av+F/zrlwf9+99rJX7XvpAgazqdu8RaYyMKTZbWmaZTR8DkVLk2pmBG1A2ys9KKYdZWa7m0haIvSDu2ryG2GUvSbuPMpG0zURqgxnsaQB4xUauQ+9DN/OnlOQoIkHUhufGV5J9t2VbKIit7pGtZ8G9txN4hInMPoF+fUdTYCNhYs18bnyGd+HrpG3umpS9OSkdng+f42DaYQ77bRSYOEi6UcNLf8IV1+TidzuzTWeckM1nQZsE1o6VjvCMQJcYyNl2betVIdVwOYLmub/gnBgbRUuNQ28POtpalse6t6rSXZdHhcKS/KMW2bKc56rQ5h/lcMLbtwFxH+EMFKtQZzxlo8NZoF8/Efv/rez3cP+ADV81qhwNxWw/rVp+UXV3mJ/oNfo6LRww9I10PDw/65d+/6pdffoWbjcRxv8FKe611nEkAb0liP5x0fjhrPa3q9Zzjrx218RklL3I7wKVmmQxMBiYDk4HJwGRgMjAZmAxMBiYDk4HJwGTg+2VgrmwyMBmYDEwG3mKAd6+8WOblc38E72kx8TPQndd3wUASBt/FQr6RRYwE1W0weXZu+1+vnb0Lnnu0Lbs9E48k0Ev6u2ISU2N8JJB2eT4XJOwR59e1nkk2JrlzT5LmRMLlfCJBQ4Ixv5414+Sx6nOETxG9VszADprjMhOQDOqkioLbxFkUWFaq1/HcYfpoZ00FPsw6QFRXhp+DXJWCyKMUu9RPsA/uQj4v03yum36QsY/h4gI1y+xdIFlS405yjgRbeEUwLgy2tZEIazqRlM83fXt+rXM/SNHFrmoyiiMGVs5GYlb2t7WZIUKbPY4OCTyqiAAyOMOaPeX+OMAYU9GP/x0R7u0P66085d+lDTYW1BrrY97YBbFJLWIa55FWxi0mA1wbc4rxVIFuim3ZA0x2jTl+iR7NzjiVnBvjxISTbdtINJ4LG+uPrT10ShH98kHMvdCx3UekxIQLBR1/tmX2UXGEmm1lrelnXMq4VYUxTJTPjkI6NXC5oYaKGrfYBlsmugyv60iIRh7RqHuasl2IzB7tDGQK25V0be1W/tRuxCtZku3St11t2/C1KnsZ/1lq6kAUm7PDRPGYtde/00si2DajXFSR70BSV+yv68P+xOfM/fv7SgrnG8snkr2pz+u5ONvYrw0+wt1G+3w+CTMdjgetyHd+Wnmft78fA3PFk4HJwGRgMjAZmAxMBiYDk4HJwGRgMjAZmAx8/wx8bIWdN1HBx/T+rPHEFvxZ8895//IM8M661pAXo6+hFH6XG8+Xgt/F+d/Q6ae/ynbevr/AUF6yP8cLap8n+qt/Vn1G/PbYE1cypcluJCGSXAoeNyHyzyP1Qyvbsn0d6DzkT5EkVZBEjErXTjuyR9jDRxJB+sTSNxKNYDs3nR5EEshVp306uRJhgseeD5sXfIaRIEOZPUg7stgUECSxRiXyOvApkLhTD5ScvLFkJQGkr1RCSRCfieU1t1lexoPnOrZl+7kY2RBlKPYbPJWExK099G2T8FvEXaeT4Fd6uJf+9b9d//f/f9Z//z9n/ftfZ92/30gCL5IO0M2etEX2ImHPyYO3Xkh85ILRkVKLiSPrnBllSmAtqgR+NkGj4EZJ0NmW7SG8udvGVS9E3PFru3RtR1TYkogDze061i7jde6YM7ZRtl06mZcGvi0VNwvdBV5a1NSWVrAZR+I25DSx6awbBognfpMI3NYNroZsWRYFGQsFIcYefraQQLvGyr484pMwKs70RSx6LMgly26yF1kqDB85oB37AbyoEatt2Y/Y8LFxFqwmyUop+60r35w+k+i9lYVTe/AfuW3Z1oEk622/fNQ6mCADoNZIvV9b5sB/kqXR3+UrnBU/xGQP/xnbdWxLXLoUpqnW8XjUsjTFbwQdJxv7/9y/bfQWLYdFGRPO4q7QDE+Ljnd3gjmlxO/heKfmBRobogG3Bd2mhr/mhhepwXHQCSorb2jPazIwGfibMTCXOxmYDEwGJgOTgcnAZGAyMBmYDEwGJgOTgcnA98/A32WF9aIzLzufgPekefsJCZeK1rwmAzkXv9eJ8CfTm2TUjk82+h0U8+z8Dm6/AZefvhdvBZuTMvDor6uRmBkgT0Syx0q9njvJyo3EZdfpoZO87JVYJP8j8kDCSOS5Ctn7FZfBVv6sjfRN0KmD6JT+NcCuTruALc2Xryi8PFLSDAfVeXbb5TUvc1Tf3L2p74u42IxoLp29uujmW8y76Hm9IYj/zyTRVgAAEABJREFU1AFdOISz01nv79/r//43id7/WfXrr52+dE8CeD2b+QFcbUAByTCnlsZ0vShWSg9Tpt+4RQB6/ny41FSyrSTNoluo8WoxV1eSj0meJoFno7s0GX+2lToJxyTwbOutYvGD3ZHkYL6daeMHm9S7ne29mcgHEK20Nni/Rb55ejqfdUZePBL3il6wUYfTUe9roYdO1m9bXKDVfI0E4vF40MBRWZPt2o91PVfdSChGnho3ZZfbVp2OL8OjJU4wtydXVAa6CE2KGlxgIHLb8tJ0d3dgXpKYiwU1sq0UO3FsyjdbV5K0FT+29uN4w8C2GjFKrtoe49HP3sX2DF9pbyR8Rdl4KM/nVafTAzgxx7n2nKG64oKIq13xR//0qGe7lhOuaZbefrMHt5n/xJk+M/cCz4kxsvRPD8wL8hsFbMus6+7dO7274O7dXbmzGbtgWRpc3bFXRzX02yLZXW4D9RDQF2Uh0c8gNFsjGs0yGZgMTAYmA38TBuYyJwOTgcnAZGAyMBmYDEwGJgOTgb8zA3lbeItvjYvb2NL+1uL7neLJS8Evwe8U1jfj9tO54aUs56YXeN/cL+Cl71s+vt5Cjatb0P3zru9g5ry6vkWWtPfT/u2wzXvxgd36Y2cj47vukzoZjFtkcO+n/QKS1AteGPpDRVkT+SP1BMPzokDmgbngN0RjNxn0nkTTJtMO9v5vcPWFqg37HayD3pdcoSRJritwtoF8qzLY5XzMKBhj1sNJeiAZ/P49Scxfznr/S+pNv77vJIU1sKqSxnw0qWPcmaxzdjr7MdouOdONi3Mr0EnwZJ5MSHeMce9bV0MQlGHHKf3YPAcjMS9ger0i3+gRmmIT802kFfuGyw5SDw37jErXnnxiy7Hp4gABuGc9EjVIKAE5PJ1w/kBy/N+/brp/Dye/SP/775P+53+6/uf/bqCJnFxxeIbDAmvLrDKcSHJrxD5809Nect7IWAoKtTZ0gYAdXRF/Zzhr6NXufdXWk/hbcd1p0yeTHy47ToxtY65gn8PGFxcBoI8vYutZ3K5wU9tWbG1iQafHSGIufwBRUNHKLSzS5cI/8W3bqpVkbMXLfmxJxitjHflWcVSimtjzzVVWyvqEvGs/p2v5WPGZ62Z+HhemLH1nqGA5dQVSN9mutWStmSvxrOcTc8TnprawRtbHjCXb4GVlwxN7kLj2WETJ8dhYw5n1Ra/37HDAIHIlAObsBBcIweFwUPgMbFfb7JEoqLGGTXZjyzkfESDP1Ykl8WwkcTd4SAI2bRPzhgJbrWAlKFbCKppS86gpIL9aNQPK3JjojK+eBliWA3P3SiLHf6+1iL1ZS25bbYFoSeYHIef7VOOiNDfd5du9nDUDREp8a/zQ79hnvjOxr0TGaeAUrLi5gPXFRgS4ck4SQxLDSeq3ZVEbg/M+GZgMTAYmA5OBycD3z8Bc4WRgMjAZmAxMBiYDk4HJwGRgMvB3Y6DfvAj9K639s+LOWvNW9hZ/pUXPWH83Bj7rPP1u0fCq3o/4fab5uNc8LkSBIsEkMUFL11p/7xJKbhiwLXvgRlzNJPaC6lxuvRtqTSLHJHoEuh4eVv3y60oi+Kxf3gcrdae/6v39ptMZPezI45G4E7ZSckCIJNxxUeWOfFSqQlwK6NyK6UoRvARR+JzsgFZdpZZbeiTWNow76aNSqVsGaJCAHBmxJP/o5yKD1gsLMTd1giZHRlJMJHS77lnfPQnx9+9Pev9w1plFnkgQns60zxtr7VraQYfjUe14kPOrcUlobSCzFpgndWQbmblwfvtcX4avFvZlMc0lsy37Q8SnjVxO8wpf+i57vHNdB2lcx7Gl++plM38nWgjpQWcFO4iMkQ9soQ8ZM7Sm5bgAOMGPbTXi0WIpNYhu+HiExhi6GaMHt4vsxr4wG7HYjli5h8NKOF4SiTZSrhosrdy6SjxuCFDgaq2pEYNNh7UkOZwE68reMk3pWfy4mrLhAv0tNQqZeyWdKbKsSVqKBKfQbcbvRQfLiFIp86URu71O7PmWcGSJJcppZzww8+FKR85Wksg2E2QAxfizLTsoIasY9X7vaVg6cCajP9a2ESln9jj2ZSM5mzk3OGRZV55jGmzse2rhxy1rYy8QbOi3pSnysue52NAN0m/EvjBOeBKRRfaIPH+blOeRaFTI/hIbPhKHKHjnPq/JwGRgMjAZmAxMBiYDk4Hvm4G5usnAZGAyMBmYDEwGJgOTgb8+A/vb3E9YyeNLwrwQHPgEsz9d5aW4P0nGi9QP9cSLWMn2m9DvVfLmOPi9/E+/H2XgwzMxNySk2XkmxHPx5emBviezeAZ1KXb8t6/i/+Ly1coe8zClBjI30EAnExLY9G8QWZxuN3GnH+ynxB42ke2wn8o69oXLPOW3HAw9+7HO2LY1bWuT1kXrqdc3gh9IkL5PgvTXTb/+EnS9p31/33X/fiN53MGmU+ljc+7aepI/YpUDTI+sq2JJTAiubfp6VhjWE2Q8cUdYXqXWkqwiydUOfJgeKu7tvKiwpX8gLhPzWb/8EqwVd2L/9Ze0T4yvrHFTeO71Z5jxxUR7/koH2czTFjW4ShiplmWRM39D/zb5Vcmtjr+NRPnKGnpBWWPvinZz7pbtuJObq227+rc3O7JApSNK9qkTa8DU6syZxN9G3TMPOrnsR7thc4mFwfSpFJskRutbsCT4buvIg+jGle2Kwb7UsnqPFylc6Hmxn0hsy26yqeFOsrKHh0peWut6LiQmUc4Vz0qMA4hkG5sFtGrTlWQJxNeO7M/w27DfiJO1S2pL0/HdnXxodIhfwtJKUtc27aa+dpEzJRZqOFWKpUbMrS3p6SFfBbdk1638J+5gJcGcOrzt/IiS/i63rWVZyqft8sN9+GFTo9syH2PX2GjrUizi5BErf+x59j3JbVHasih/WcHYJ/xtY52clw19qaHBnbEknDPPWr9u+jTkboo8c2sv7HF8r5CysbbYZF3Rs11axk4VdyaxbKstrXxlnXZiGHxuFz/xNaLRLJOBycBkYDIwGZgMTAYmA5OBycD3ysBc12RgMjAZmAxMBiYDf18GbP/lFp+Xn78paF6e/ib9qTwZmAxcGPj0hyfPZU/S8WL5VtWTvXhL4SuOdWLqzMdFcud1x0OnozPwuuaHIzafo1wfjiQlM/DB2FU/KZhgIWmzoJY2ySWod6fdkQUbiVUSw9vqSo6dyRcl+fs+3xomufrrr2eSwWc93D/o4eFEMvhEYvVE+0x71Xo+Y7dVUrQSSWSjNkjJupn0gyvyJLfOJKeC/HulDyd84eecf+/0tOn+/qT37x/0y7/fk+Cl/iVY9SvJ6fe/dJK9K+jEIJ3uB+5JZiehHZ8bSd6NZB9hMD9rTXKMNTt1ISQZXqwUKElViIQcWrVzs1160UnsQeQFJrDHePoZ65dzkX5gNyXR1y569qP+GGcf8TPaY8x2upyZy1gmL4nk5gFbbxXbsgei18UP8/QLIhvwtcrY6Dze7YwHGusg+be0cPqos7cSWyM+opbz06LnGu5JZl646ZyRsTg0iScKttXQX5aDFmDHVlVsK2MDC+1FdlP6x+OhvmVrWSnhOrUTB0htN+VMlhxflplYsqllQumXM/1AW5TIqW6ucJMEcM5XkH7mj8qWtQEoThdYtqnFM3JSvnFeHTHXRam1rKMhRnbhgM71iv8VnoIIbesALw2OhmfhTVWie3FbfVRlWxsPwoln6uHhofpJ7B4PRx3vjtXnRMADd+Z/PGKjhUg1F5NtxLGxPlyW/4XYl2Wp8bYs+CpxcbdFF+M2RPM+GZgMTAYmA5OBycBkYDIwGfg+GMh/dH/P+D52aa7iD2RgTjUZmAzsDHTenLyFXe9z67d8Z+xz/e528fE1sPv7rfXH5v6Yv4/Z7+Mf8/N3G9952eus/7ad/iuwOfOXMdu8GPSl921XtitW278h0OjuuDXLC9TLS1VehL7234i3Fmk/14vsbbw0NxYXcV54vwU0/9Sr80L5S/DlwecV9Ut4y/Oj/vP9uu3vHuxsxt77SnV+9WbwkjuSXLpgY+odu6o5mjtu432pvdu8VNs4Z8AeNc3r1SvJs5EMePkZ0CWAXe9qKHzxOWM3+QKpkaAwaMLtE1gkHgIv13Fhv6PXs5c4BvTVC7GJ2C5+x3ysWQMb5zu4DF+ryIKrgEbCFskqmkpdfTrxhDtaL1zRD54NdcEV/MVHkBBtqxEulyT40Ip4AxyIvkrATFSwtLSmJHiCw/Gou3cHcNS7uyFvy6IDcx+WSx/9JN4atZkh89hp0bm9ECWmWwi9pbX6RuHxcNBhsY4LfeYYyT3r7m4pHA8LcTXWspD0a7ojtoWk2OHQtDTGqBlkdV119iXl3zStz5l1JSHGeuXSza/+Nc9RfoVx/o1j51zCQc5n9nLTpt7QX/qoTRuZWHcQHRF71mIzP8g8Yt93lEnOIX7zWRybQCk8p9cktSWbm1I2JQbRdeYS2xMfgOaTy7bstxED26kGaNrW5lZY8csKxxjJO2aTL/MK3SAxo8ZQV2MtjYUdvIwwi5YuYwudYoinEq3OHCThN5KQrTV8NubAIUrFNc34tq3hnyiYJM95no8d5/NGcnZV5DjQ0GVv0N2Ys2T4Yjqd2WN7+AvfQSIWEzVgsBD3sR05Y0dBgOI3boIeJztYaezEPgVmVZ1DZeRLO6jhR8JramxgoLY9OkofZDzoiclDt+LhrJp+jfWulKxL6oS0cX5XbQjPnKWtW4fDnVo7qIQr3AKGZXhdkMdXx7ajm1gTQ7MlYFnhKYgO3VyMSUPdVatdakkPDyf1nggkO3Ez1rEm1E201fBJDTdDram1RXhUJ8jO50mjN6/JwGRgMjAZmAxMBiYDk4HJwGRgMjAZmAxMBr47BuaCJgOTgb87AzavHMHfgwf/PZY5VzkZ+EMY+PB5Iu9AMoLMwwfzRzd4HOhRJkGhgr5aKbfPvGWuWzwbvna3jZTIDa4Dn9jY53hNfR9PHZ0kXwZ68ca9kjIiMeN2lkzCt5JwK0mblcSq9cOPi378qemnn1vVP/wYWdO7H5qOd9bhsKORoF3U+HxfkoxtlgNTB/BOS7b1armM2VYSg4Wl0U7fWlobWKwkdo/HRQMmFhGTiFfEaf30D+kf/5Ha+vkf1k+s4YcfDugtOhybFuJe8C1Kvr25rmc42UhekWAjMbmuW/XD3Y6NTOAOwVz23jYeXjqDgos21pthlOMH5brSXklKrufMl7nYDXRwW+O2tX8r0zuPVTMzerbLtz3qMtpv3htPa9tls0ttq8Hp8XjUu3fvdDwca7xzJhNXYhTFgCnhQ/BDrAmSNdmMcOmm35Attf+LXD+MYrzBadRwJVTw0wt245wdwFHH453asigxSZYKTCShu9W3ZZOA3HE+n5VvwQbxv9LPWL7ZGqSd/WpL0/FwUErWFOzt1FmYbdmWclFHJ1AVhAzYTQYlUmS0qNwsw6NtBOOyaY/Q434I9zvy5uHL1OvRB4IAABAASURBVBK6SknilEH6tmWPftYAhTIqy7JoWQ66gys7EoRcnbN5Ijl7enhQvjmf9Z85X1m3sdw4z/l3iSPbcBY/d+/u4P1ODCv2D9je39/r/X18JNGbWFSltUXjnNyxF5Fb+/Sp7fTbvsXYdDENdeSmVunbVtMsfy8G5monA5OBycBkYDIwGZgMTAYmA5OBycBkYDJwy0D9tfPxsuBW/Go7+q8OfsZA/AWfYfpJJvEdfJLyZyjFd/AZpp9kEt/BJynfKM3mZOAvzIBtXl5+PXyMirx4voX9dO7X7c1QQDWvz2Agr6aDzzD9Fkw6sQe/cyy3Z/Ol9mdPnz9bgs928GmGJulyi95Jat3gU7wkuZFEyrBNsiNJEZH0GPVGEu01fIr/5zobjzVXfYsyYxY/l8+F9G+RL6ea+RUQaA9I8orkrkx8lehNsneV26rjO5E4XfTzjwf946cDCdSBSpr+KN0xfjxK5J0GFtoXQCU+JNtyEmG2UphSnfk3eBWiGmM8Y7aVfsbTD2wpaEujpqOnpfxxy1qejjzvdRkCAnJyWhLnQWpgOXb9SEL7p59Y688L62y6+0GsvenHHxa9O1rWqsFRzgS+mNMXZO7OeirNRcKtI9+ok/UqWrtUnFNlrKOb9a8kP5ut1ppS28wDmEwFSR1fQXRTR9ctesIGTmiHrwK6NWd8YGtb0b0dQ1wXJ1P7HKnje4duyobPXs8ec1myrfjknqmqn7UmkRgMHxqx2bqWS3tZ2lWURqiRInO6rHfDpwp9DCLr2uAKKTX8w+2YZ9NtsY0dwJ9tJZGeX6WcRHCDp2DMn/k0/F72otZw9dtrjCHV44Gv2NmLDPY5I0syPvXSbn0O++gtDTn2ttNV5+yf17McOZKs0baKU1sCDdCC365823ppJHxJ1GbNuil7v4uTxx5Z/KAbX7frwZ1c8zFO/M0HvAybxLIRk52xgYaubRGAsv8oS/SRUOWe7qhLSVZs7u6OSrJ4rVglu6kRzzEfEkKTxXIJV8A1ZqNDPC1xaZbJwGTgb8PAXOhkYDIwGZgMTAYmA5OBycBkYDIwGZgMTAYmA98IA/sb7NRfOaS/mzvb4noR4cLO+OuIzsRk4GsykATijq/p9+v78td3+Xt5JMtxyV19MEMSIm+Bj4APbCIwiZTUhedU1GQR7iDppB174gWlSvRuqm/0VkLzLJHhevfDkWTnASxX/EjS93hsOpL8PDzDHgrLvCSI4jtIkjSgneyRXi6kx5Rhm8QWKldt07lclSg7rzqft0qaRRwO2mIFmOq22OZzdeBWPtqmYi6SZFLaErk+jQQafMDF1h903sB6UpLERxLbP/98p3/846h//HPRz/94p59+Gnj3blFrG5CcPxd9ZjmsW/ENmKcDsQcmsaVLsS3b4qYPCnJGLjE9jtpGfSBS7+Sns8Madn0IbJeNPOThO2utmkijVfyezlrh+CKiujiIQkAX9mGnF4RDG6eipGL8MZ6ufahX5hSdujpBSFEnSKXYln2Bsi/oMND7qG3Tw4zuxkZ1/HXGggyMpOTQST+tJCBtywZNo6ZNQwpnbaHZCtGNr3CAW5mfyALbSqlxng0VdAk9Z4WgUMg4lS7qjEeOLQ7X87m+bZuEeHxGb9dPG6K1tMazddByWNSJL57rcziDuGnLoiSXj8eDzE/sBxfsInOkLwrNy9x0YksYLUExEJ1wZRsKrAWfomzbuRK1HV5tvDcrcS4t/FgP9/c6PZxIPm+svhyqo9eWphRc8/z0Qk9H/RpD+kkC3+PDxjeITZCxrCHtoEzTsOTEoFkmA5OBycBk4O/AwFzjZGAyMBmYDEwGJgOTgcnAZGAw0HkjcIshff1+q5t2NFMHaf9WxO4Wv9X+Y/q3vtP+mP5vHY/PW/xW+4/p3/pO+2P6f/a4eYn1Fv7s+L7F+Xe+bmKzLfsF8F7Qr+FG/8bVd9m0X+DmRvbWolGD27c0fsuYUb4F3W/v+oYj4jDrFl8Waj4ig3rBz7bc1pF/mfcXrDux3+IFlT2GF4Y+W2SbM/w6PtlxSLmFXKbmQ6bA8oQoCYVOEoNLQSn9yTcokG01YLvaotiPbbqvXrYZGwmVvmdIGkkypDhVAR3b5Zu0FiMGjxdDjKkgSqzJm9JvlVS6uzvo7m7RTz++0z9Jcv5wJ707SncHF46LFP2ADJA+gKS2/5HKZLbxLZD6Q4iCOnvUte0bxZowkKndRA18AX2RrG6ZJJPTFkmmAd2UjgtQPjC+jNhG7uqFwszZmbdXMhEvXdpIguWbodvaNb7JK+Xb0Wl3kqKZuuebjGTmcKckhY1LcmR6d2f99PNRP+Ybwz8d9I+fftDPcHkMcaLwZycUwmGjI2IRvDfqrtgnaRwIvdSdIJMYSzxpB6LY5j4u23LWaXYz+qDDCVL8DtluNyyk9PuGFthYS1B9bK86+Eg786ceMMk/kfS1oA3gA5uejsURdEFWlUZcbVlkt+rH17atcEwCEc6Lf0a2xIEfO7oHJAvIN1E7ur3mQSCXnzjvyrd4g7LFZ8c+gAYZPduiIh64hc9GCM1DJtq2cUmDz5Pot3aQzbrI13eQURTUMLRHL3sizl3myVhHMUj7oiLCSLcQvfO6qrPWhYTu4XBQh6uNPquizR2DDVkMFsZX2idsHk4n5dcyd8bRGutlLLaWCaMrv9I6dtGJHLfwxRBnF7Mb/3jA1ma9BBr9YCP+5dB0ACyTelHqyG3rwN4lOWyES2vKOTzjJ/H2BlfoeGmyG/NuYL3izLOS/XmMY1PDx88//0RN/BLre+Desdlok1g+d/r4pcpa4iMJ54Z0XpOBycBkYDIwGZgMfNcMzMVNBiYDk4HJwGRgMjAZmAxMBiYD3x4DGyHtoDmvz2bAvOF8C3HMu1a9hDE2XqimPfF9MMA78D91IeRFtOOPDeRjs+Ws7/iY7l9n3DbP9+uQrJeKScS8JB+ynKJOIkhXJLkYLGRxj8emd/lVxu+afnhn/UD7hx+SBLbaok8qRmsHzReufZQPOUaTEKJ6vAiRCAnwUZSlIk6qrc7gzQjN+JOgS8/LrayTqNrHDUfB3h81MzwPJq5xMqrcE3NTa0kOLmVmR17N4lS4uQ0+w+S5dDh0JYH+808mKWz9/I9FP/7YdPeDtBxWxsUaWDlxRv+a1GbVjYSlKrn99M9X29qLbexdXcsjhF7d683I+/M1XkYjDy7da2W4OhwPxHcoWXQKY6HIkqDrRCmQustu6iRxz/mGK0jiL3ObhdlWW5psKyW+Uhe6dJEq7m3LfkSE0UdNKbZTFTbmC9LJEu3HsdhEbltmPWN+JOHUUkPGDYFIaq56IOaH86n6T272iKc9xr8lM5n9YfW64tGqxTfdxLCSBO3sryzZ1vHuoLu7O4XfcLWRuE6COO0kfPMN2fGrqVftn735CzlZfxLDWWdrcE0jyeGVuCseCf+SkAep6F0vyxLzO7Ex2G/QIheFSdb1XLE1Ny3LotaWSs6eT2clvnd374j/KAaFOi5d2OBjK5/44dr9r+tG4jq/TUDoNWDCi6WuxW7l88iZW0l8X/8yAjynHb/tqj0bk4HJwGRgMjAZmAxMBiYD3x8Dc0WTgcnAZGAy8NdnYH+L8Xuv5I+a57V1fO78n2v3WhxTPhmYDHx3DPCOVK/CkgumHthfwO61ZpkMfAYDvNdX8BmmT0z2c/ha/UT5G+x0kji3MA/jLT41ZHuR7Q/UeyVPeiVHXmp/YHAj6CTC0o1d6lvUTPhWJ7kFDksnKWkl2Xt810lIWeSTdCDD0lBeLtCzkpAZkpirFxcvx5qsUKZ7Zk53JH4wZY0a2KgBg8WJCcC2FAHoOMrZC+iiI+ALWtXR6Tjt6A7g89omxopX11JzMM8uSCoqCabqY5fplzZ8R9YQLK0ptSOgn6qAPjkqxecCceTKhKoag0H0N+Zfz12NxOPdsevuB7gnyf7jTwf9+EPTTyTbD4skEoEbycKNhN75dKK/AaLrqwRs13rtUWNR177mjUBWfKRfA7kZU2KEhfQegdwa+/EofGxlLPsYxG/ZE0r6qTBVzlzG5KalHcvYdtWdWDYSeYklkiDt2LVl0bIcJHRtp+JIxSvxMEG/7KX20hvcLaVnGynRsKYNXndd24xbrY16jMVnRy7kTZKheFPGNuLr+DBIHYiSej3DO23bQllkh8fnH7qIFZ3UO9IP4jOI3MaWxkaMOVt25pc6/TP+200/sthf65qHuLHPZeMLWXSufRpnzsnGOhjVgr8FXiV60ZfU2kgSW3CnpohtK2Ujjt1f+vf3D0rSuYd79iCyJKjLB/2NebaMEUfG7OGPuzqyxFKJW9qsUsfjnVw61mXK0lsWLAyll7MRX404bdf44XDQkocBnQ1fgWR+FlagWSYDk4HJwGRgMjAZmAxMBiYDk4HvkYG5psnAZGAyMBmYDEwGJgOTgU9jgPeoeg2f5mFqfUsM+FsK5neOJYmE4EunIU+RHMSNm06bpBFJD7IMtMUz8mcxu8+71/oKJb6SQGHZJE2ecEjm9LBYd8emfKv35/xq4h9N0lckaYKmhfG2SORruOmjxTb8tSd6YfiJ4I1O6SZO9uNJrBcb22IC7SU6SS4lyXROgpRk1D5WdTlM69pI5wp2PsSoEmyZc0diAFfFm4abZRJTbWmEMto2dXCjtzdRR0+yJFQeIcse6Fsjn9iIxUqJzQLv5Mr0E8ng/DvC//yPd/r5Hz+IqdWT9NUmAxXG+mwji4cBUwVjnSJdN/QQ1xV5i80FJcwNI0SyXYjoFuE9iGzhgOzJueaWSYgvnh/nsuNH5cvRoR/7U745+nBSfo3vjjPJSxxIig3+FJf4Y28kS5fS62GWbEsa6OxZR96pzTzHI0lDiGytyTZA0zsiGxAl0TILrTGfbZ6DI8/Hne7u7nQ8HJV9t3GA1kY8fUvSeCNcLJkTsWoSSRv9xLGhc+ZsnllX2pExrI2EfFwFiS/zx3PGg/jJvD+8e6e7d3d6d8HxeFSD88aa2rKgFitVbXMimG9d462p+SB7qfh0U9ys/HS4SpxKD1tLylizZVvv7t4p8x6PC58LBzFlwTZ10146a00bFlLJddf1vHW4spGC6C5Lq5hybmzk6Lc4xzKubMu2knx+eLhXvvn8kHPCecm3jTHGYlxtYZ2jOe+TgcnAZGAyMBmYDEwGJgOTgT+GgfxH7e+JP2YVc5bJwDfPwAzwr8zA/o3Wvf5aa/mYP152jr+q/2zC1+RR232mTv8tRCd4TeeteW5t4uMW+9gu2/t7vft9rd71dvuP1bv+b60/5ncf/61+f2/913jb5Xvcr9W/d3x/tv+dh9fqS3zmXeAVvLiz8wJv4SXewEVtVn8CA/u+1OffZR932bW22CsDUXiNWy+GN+XlcJBXuQMM3155zxzcyv6WbR4ABS8v/vn/G7ys9aH0sl31PS2epCd1U/Zr4EPLp5Ln8z/vqze2Fzw1U3696HPsKv4N+26/HOfzOF5FPuwtAAAQAElEQVTr73PutT38mQMcaP98lneVJ3XnPAcR9mQYNILv2mitF5BQa5vkTbil7pVniH6/sRfFKAQ0n1wd3wP4xebJ4IudcL7DzDfm1OUsDV9dGwmUHY9uhn7kveZaJZsrWCR8ZI8KrLDJSCTyJSSzpB/uGnUnwSOSO1bDpFlVWIagptp1Y36ByKlKVLeNO8i/e9toxjzzNeaii4uu2ho6NqO5QOZhOs6zCrExivnWpaN7gZR9AmXLeiNHIXEYsWLDqswhDZiQ7bMcOWe6eaGdaJZYglzm1tSxET56nCG5vWzLBrdC2klkUTGWu2QWYksR2KayUuy9FjIR4UCHq+fTXftpXGBJgegzhfKl2IUlvHtn/dd//aT//D8/K8nB5XBU85E1bnI2Bpg1ZcWpA5EQTNxZZ9XoVI1vUZzEW01GJxf24cXGC5Pblu2MVB0/6ex1tdE9k3QsSvHbWeg4E12NIIyf6Nn4xFcD/aLHCWGZ7C171i+QmpYsmlrITJ1zrkvZSJ5W05vaIi051Ajic8t6Mz9zSFaqIGOi2Imh0RpX9NOyrcTVZM5kUxVir3+0Oh3GzVw82er0O342YmO6a/xSw7pxbF1YeSSDbevZhtLbNqODI85nb5bgvzNP57NnYz2pVxL8ot/pLwdrIQFr6qAt1vHYdDw04rQwLTS8smydT3ye9UQonamYuubtzEtDYh2i9LGKTD96KD48PAiPyJqSnBUPVO+s+OIvZ862drltNWD4R0vnbatf6ZyYOjY5k2m7N7VASUYTF4ExLKkVDLED6KVdetZhORZv+Wb0mSS6JfSZHWPbEvwIruJFs0wGJgOTgcnAZGAyMBmYDEwGJgOTgcnAZGAy8L0wMNcxGZgMTAYmA7+VAduyP0T82JGLcdDSthqyHZplMvAnMtArCbF9JAJ/ZFzkP+KDrMhVc7Q7yQ9GS2r/OekEcho1/+0t0e1yHsfboSftjlIgEjaVFBGZJ2CvaksnmWMShk1378Bd2iRXjlKSS7d+/cSr4AuEMuRPxiowhOqKvKcJbNfnhn5rwcGIfxhmP4LR455JgBvtt674Iaa3VF4ay9y3EOuwmfCZ8tCBE+bJcBCVvU77CZ65wGxwmsYTRan+og37eFW4ade86EeUuY530n/8x0E//3RHAv/A/jaZhKGTEMsZgAOjn8tX0saknbECzuLXMnvWlLJdnrNOnX7GqrapsMKGBiF22b6iZNxWsp0LyUBf51TpduySBJWlRsIzsC27MbcLdvq0m7UsB9npqwrmin1+/fV6PitnYyPZGHkUjB/bNEGnAsYPrSdX9KNmW4kpvtb1jO9Vtgvtxq7DQ2eeMRcpzjjAI0xwf7w6nx+dscAefjJKk6rjl3W2pqUtWpZWO8CAzC1xNmStNaXdIzPxUZ9IyOZb0pmfrjJP/t3byM7hgfhsyw7gmr13E31dCjEj66yho3sRMu4oVxwre5Zf8ZzkL0tQxbIsNZ55TiReoxNkztTD1fCBM+VbyTbrwsG6bvC5yWZ8n5Da8Jo1driyzZ43dAZigyl2Wb3EgJwfbFSFnpsOR856vgGNvT1kG4ZNs/w9GJirnAxMBiYDk4HJwGRgMjAZmAxMBiYD3wsD3V93JfEXfF2vj97iO3iUfF4rPoKPWX+Kzsd8zPG/LgMz8snAZOCrMmBbvFt9wWdexm7IN9noFOhy8c5VefHKu1xqBH/bK6+egy8joEPol+DLZv986/qWX47J57soS3s/X6/VjTMYjPFHrjb1kY0oP5978zXRQN4Df8NnZ06BzJm5H5HxW+gLSr/Ze9389w1i9XxrT1YjPjtxSBsPXdB71q4qo92rXTcSv26rlqN0TML3nalpH6S2lAa+qTHBDU678m09dVFLi6l3NH1QxrNPGoxYOoEmqUNFpI+qtmX7Kig9/EfvOaLU0N3hZgWRB+W/5kpP+A1MEmnAtlJubdL/HNge/hMD7d3HiD9rhvdKqElZxz7+sTq6wwf2dLjKpIVf44v1JRFWwP8KohCb7E1yu/k2Jfk8bSeJvKXIh+mnH5v++c+j/vP/vNOPPx21HDtJxq7GJi6HA+3Geoi7NpqaeZJEDIpXNt0252pTZDX/JYm3EUPmT71hl3ZgE3CCk2UvEv0DScMFsMW6FjrR3/CzbSRZM2Bu6HPHbFFrBxkS8o3TgSNDXefTWZWApI79sjS1ZVHW1JaFeFnLTiIWDR9BxnGMZFxR2S6xR5L1bcQD46w8PmihlDhjR8iocccmyc496ZlY0kcVtSwCNa7Mac5K7DNuW0mIBrUektnL0rS0RdnT+AtsK+OtNbzcxECvLUPGRDqfT+DMWes60Q5WuMy/o5y1YIlFLqNuNfwd7xYdoPF4bDrkm8IHq3Ee2rJoAcdDxg+K7tIaOgfd3d0pv2qaiTQK3NDImsg1a13NnnRiEVjprxf+OGvlY2F+DLjWVZzRDVeNXuOM3ukd/rPPbVmIoWkhBgbZxw1fZ87eWqi1sT8d75YZZy8gvcHXApeJ2XZMZVvFYfXmbTIwGfiuGZiLmwxMBiYDk4HJwGRgMjAZmAxMBr4DBvJmK/gOlvKHLeH35iv+d/xhi5oT/WEM7Hv7Vv2xYHbbj+l9pfHp5vdjwE0q8G61NavVC+NRi5exeqnM/X+JlSn7yzDAYX811rfGXjX67IEkkD40Jg1C/mPIn8ZDTgQxg3kGaYnaJH4PB5GAaiRzFh1J/CxLEjS6Ptv2pd0k0Q5sGgBv9aSX73Q0im3ZHp3bO7JSu9RpB7cqL7VZFckh7ihnLqoxL8ppU714RfeqiIY9YjKfVxpNpOOKnx3Px4bGy/ckt8/ntZJcI1H4qBd/j70PWxnPPgYfjiJJjMQcPXrXK+EnsXV3d1BwPC7Uiw4k8BYSeLYvfA3OdFvMpzN7L/CORP8//vFOP/98p59+WtRal5u0kHS7NVERYu0Fr9D69L6PpbYte2BoZU5rQ7b/nYX8mWE76qUr0eYSxbRt0xqX02fRthFYWbsoSTaeTg8kfkl6kkVMv5O4DoTNridK5zBkfzYStXb85Jy34olh2ZGlNWBZDVnH35mM5vAtuVndAWvSBfjOOtURXC5U8C19uE4UnuiZs3MubCQymZbLMvMcSHoeDkcNHGSzOZjb5s518dOQB8d3dzqADHdiOiwHBS0CXWwwqy71fmVkWZqWOjtdxp9t2SBKFly06nOjbYnr/v17PTyc1OG0YldT80E7D6adsSSe79mnTVKel9icTifZLiB+chF69W1Td7W2FOjUtTFf1hfEd77pnb8AkL6YvKPVloX7uNyaDvSX1vBjNc0yGZgMTAYmA98zA3Ntk4HJwGRgMjAZmAxMBv76DHT+h/gWWdHeT/u3Yrfd699q/zH93e9ef0z/+TgvqfKi6orn48/7+zx7nfHbdvp/Zexr2evbtYSr2/7ejjzY+7f17mevb8c+tR3fwafqf8t6Wcdb2Hl6rf6W1/a5se183Njbrhd39m+p+9XmxtVs/sUZ4AioPp/1WOycC7HfgLet5gw1Sw15oD+mfAOzsHjd4tNCsg13j8iL7Vt8mpevr7XhsmCRzPkQ5I/0FjD/KtctFy+1bRd/j2P5dtmGrBU+O4j63MeHFlwsJD5IIG0kg4AyhtRGRtKo3yCyW6D2mdeG3QXXr3giqqvVvZM9GQmSrLlEkkVZtW4PJPc23b1r+uHHo3786U7Hu0XH46KlNTVid9ZBgoVMjeLLXfV4Q6nUVIhKgW7qFZ2Y0H3ziu4ToH3tE3fm6/CG+HohJg44RnFFGjCdbiGC6wBFDmWX0QuUhNpwcJXl8yew47MrCamO/qdetmUPxMa5XeZgIL0rMk86NnPdENRpd2w+APLoB5iofKcDKk4CjQqVlsViywq7bsNgZTPG/rM2lNMPQmvo2BjvdHpfWftZ8iryhDocRSLY+sc/XOcjvz5XFMKUcwi0UTMBk3eEltU8zkxqG8kFuhR7YQ6D2ha2h5iw7QSSGBHI6LalEcMi21e0ZWEE9DxP2LPxnbi3jQYjttVYcMefZC3opy+K3WQPX3SZZsS+Ma/tiLSueT6Ih8Rx5EEGMhxoqFFdGhnMfNS2ZZuWOIddKzHk27oRtDbmTt3QjyzIfJkjieSBDfHwkbEB9oQ963hlkMvMI8VP2Zw2mc+aYOmL3K1OH5PBMdSEng5n2ee19trYH3Q43BVHhKpt62CDg1519VcrtvYiZmRv2Tv4OsPP+bxJFn6altZoWzb6OMs3cN/fv9dY/0bkQ3dpi5bFIhQtfL6EjyR9o7eu50p4m89Rq0FiV74BnXZwYr71EuP9/T1zSVbU8M2cy7LQU8WT/d+QbX3TGb8du5IRt5CXIrXZi8RAMzOWeN4mA5OBycBkYDIwGfjuGJgLmgxMBiYDk4HJwGTgu2DAvH0KvovF/A6LCDfBi655efKi/GsJb/wnhuBruZ5+vgEGsr8fw8fC3O0/pjfH/0oM2FaSBHZqizfTA5LoKS9fbYtLvMZVGw3a85oM/F4MfI7fTs6A/8b4qKlzjD+q9XsrJNExsM9EXJdmEh0VJH8OO8m71nV3dywcSfoeDlZrgTQezGGbu7X/MKQPSx7fgPzTh4NIcCtcXLh85NPGL9ClvGZ/GX6scMHOsJw0gBl6DkQfXKg+ke02CJ0AqfeLPJp27LLb2vZtV7rtpx3oabGNmp8Krz3kbFJCDK7im0b2Z4HMhp8gepXYO3clKXciIXg6ryTuNhJvMIRCJ4tH69rf3TF0aWbeIIm3C9KNArXJrf38T+n/+/9b9J//ddC7H1fJD+AM0ubPcHTdzNoQEZtt3Rbbaktj3HUGWCbxSIlyJVG3klg8nc8kH3slDlfaSQ6Ob3KeWNuJNa0kKB/Rsekk9+Jooy1Ka0slDvNN2WVZFCBmXgFrFNhIAKNTcsKruOJnYyzP0IbvlaThlsQwbdty1tiaGjWGw4OlnNucldRQUXKbgWoJVRdai+0FjNvW0pqW+mbvQcvSSu9ufy6Px5orMZweTjo95NvNZ3jaKl5ucLMq33YNX4lZKQTBpQd4DLbix4xk7Rs250LkWWvAoMxPr0WQZGdB51PXw/3GvCc9MHeQGKo+sS/gASiT4eCHd+/4PLkj5kZvXCxRBT5v2iLavdQ7wkYieDkelG80H493JddN2ePqxB/AtBLj+/f3ejg9qGdf4C/J4uPdUcEdnIW/I/7K791d/fdFzle+uZ011x5je2Z/w9tjtDeTz+ZkYDIwGZgMTAYmA5OBycBfnIEZ/mRgMjAZmAz8dga6+X9v8FstP9XuU/V+6/xTfzIwGZgMTAb+VAZsywZ502qJS3QvSK+L1MAVIjXwiK5Z3mbAtuy3EQ95oR6k/T2hk0R6GyQdepDEyQZX7Qrlvz3E6cPHLSe99GPz8fPXy7aLLQBjH3ZfGbMf50s7slvsuh+v25sq/RrzWGevte02nQTaRpJp0/GddPfOBbcNn5s6ayA3LDvxi1pPCuJKup/leAAAEABJREFUpMgRhxdhk/aoe3+so7sjGuRalGRNRyl1ZB+DbdlBu9Rpi/aO9AfE3HpWTN+2TLKu2WogbcR1JQmUuIKYM4xv9NMojZdvGR541L31+7KVyrdSMC4eLlw85aNF4ymcbiJM/RQZas34llprhSQtA8l16VJMn6mrZ7vq3NLcvdvIucLniQRb/uJO51x0EmUbieVDW/XPfxz1X/+fn/XTj3cib6mWz2qflb/wI+csDW+2kT0ic/WsuYAexC86qPUm16A4nyvnJGdRspEG0mjLsl1rtK1RGlVT/NKoy26yM544rPxsJHFtl97GvNEPEKnBXxmy6I1kedqNAdtjzBJOyraRwbQj4KxTxUfHX85S2mYtuoyLYo85MxYgYhhDWW1ZtDTWX2halibb1+SujU5r1Y9/UbKi+DmdzlrVRY5WaqZFPIzvVydh2rB1W/B7AEv5hvrylzpn5Hw+1brsjC+SmxZsaKC3KvPmG71BkqWZOzGIsrRWyfY7Eq2yRoKeeRPM0pr2YluEKBslSYfDgba0sP7EKCPk6pyzDfvM2fncOp1W2WMQsYL4bsuCtjgrnCHGs9aNfTtzPrPPbVlqjsxzWI5aWtZ/wBcxMkf+ckHW3paFsaZlaWrlcd4mA5OBycBkYDIwGZgMTAYmA5OB74aBuZDJwGRgMjAZmAxMBiYDk4E/hwHe2cq8cQ1kyQFviB3QsRHotuyvnG9lsz0ZeGTAbvIbeNR8qfX8vD3q9Dp6dXsU/mmtPU6TtBH4MK7Eewu0iHbo2Sbhe1C+HXd3d6jkjR2fGb8FJjdXRm66bzejHLyi1cngBK8Mf5K4Qr5oph1UN/NeEBnHQbbVgJ6VDknPkcTTM7U3u27h7k2VGmw388cmXTu2QanUXiae0Rt3+3F8SDrrUSH5tefDkYlS8zEYf5U0Q2bx04Cb7NSCF9HmhFy4kOmXDg0hDzo3NfVtB2Mk59oi/eMfC7jTux+a8m8FS5twDVyIZWII0kaqtG2ne4XdaEeWybpM/0CSsECSLn0UZBsImKQdCT1i1U3pJPfSTb2RlF1J+qZdMnV11pn2Lcxc9niebPzLaqmbpZzVTpUrNYgP23Ls5IwUSk4/NYuUbbl8SDlXkQcScgeqsn8rdYxJtpWS/raNRLjkiqmxwUE0OmvtrGdgk4i1cJFlzujeHY4Kj2mjpL1OeyBr54lkrvRt+vjK3LuPA3uQb9i+e/cuKrITAc3UBan04RypxLCJdckhkaCjy2aP+2gjQpY7fWyyBlrIun54x3m6u2N/l1Jo+IivdDBHJ61H2ExGt+Zf10oKd9bS8Vsy2qkbe7HgS3J9w3wjYTzmtRqxEZ1mmQxMBiYDk4HJwGRgMjAZ+BsxkP8Y/DPxN6J6LnUy8Gcw8PvOyUsRvYUvnf0132/5vbV5Sy9ju27aL6G+GpL/BX9p8Ea2+9nrfeh5f5c/r3e9r1Xvce915rtt7/NE/ntin+e1+mNzf47drc2+5tTXuW5ee+y617FPbMTfc1xN8b/73evr2F+kscf9Wv0XWcaXhsk7Ml1hyw4W6gGJvX4Rb818a/OW3hz7azKQ/X07co6R5LrU6LiNjiPUbdlfct/KaO/PJc0vuTovjN/Cl/getuEiGL3n99/6/x6fYx8bG2ZB2m/heTyv6WZFBf7ToL2AfEMtWNXrG2vP68yTREPq4Pk8kQXP5Z/bd/0bk4t0OTfkUUgqbBeQCEHQgSh2uJJs63mxm3yD5+Mf68dWItkCZ/2StEltW3bkiSUgVHSkJslK6Yn92q7BiNWwM5sQtGYFy8E6HK182/eHH5vu7iLffQqbDqjVxg8+FqUvuaHHn+0dXKZTzcbNCEpMm7yfxPNT6CsjXRmLn4ylDcFcWU9XSr9wnPYtbOkpTN96XqLDEpWRIO1bZM5CRdwV/R1ZT6/AtnLbey+tnMMg/QxA5XVd18+GLtaR0QEzaTDGc446NKDEcGPCwDbzgwYs2lJuiPFlElKikGBV9l2yFzUgSnxHr2rsET1e+EqsSXClzsDQJTkq/LG80GwSX5HXOIsa50NyA+WDPSNRtsi1b6goU6WfNguSGOt17jDSKFnl4SDO1JHE3UF3R+Tsf99O+OmKpjtanI1UveyF3AVV2bgDCy7QZR4E7EeXbbUlXkRhPX3XSR2uEWcfC/1iLxUfrCd1NAIr3OKAjk0P0CybjfjSti3UCnbDz/BZe0tEqtKZrauWgr7Zp1rXKta0yLbWU2JjPgGIvJ4pps9+RJ/8o86nVeftzOfiWnHse5g6yHQdm6UdtCyLWmuyh8/MH50g8cMgcQkwzmD8rw9bfSu3VyIcRzi0nXv5iU97YW5zBqMLijexdsm2Gg/R4bgouoel6UAc4UO4y7dogw2bh/NJZ/YeAzG9CFb53E8/2PCzCv/q9aun8yukzw8nbeezDP8d5eaDmDKmzGcthwasA/XxuIioiAui8bG0piOHr2GQ+RNHuDiz1nxz+P7hrF9/ea/T6cT62K9u/B4IZaw383UCtZvsRU2zTAYmA5OBycBkYDIwGZgMTAYmA5OBycBkYDLwHTAwlzAZmAxMBiYD3xoDvMMV72Flq9Caqa2GYIeq8Na56nn7Xhj4WjtqjzNjv1w/5ct0d9D8A64kJ4KvNVV8JbH0ur8zQ2f98INJzpkkndWaeK50Uwb75GY02Mj9ZvgjzWg/R0x22fN2+l+CTrjnlQQSIGdEYkeXuEdNXkg7EkPjZltOQ4/FtspQqMcp9UoS6yU+0dxV0fqCK3PemFe3bkO4z51Y2y6nTnhPEHWCMnuZZjDGu1BPtz43zWbXGWFdEdpW/C7NCuhe9aMX2EZHQ95Tk0zUKL1v8E0Kr+ok1FDgyijhaCExeHd3p//8j5/0z3/+qP0bwRv6sFy2IgEY/WaCZ660d1imaZXYNOObhVn8EDMSfAh0rfVNTxKBjEfujKPfL/3UQStnUo0rtlvZ2/gErVmBbY1i2U0uGNFY54ZfLvrSaDMZw8OMBiMZTz/J0SD/Pu3Dwz1J3hMJzCQ2w2XXSFZulQTNOjCVPXzYo45s44DHT86zbbWFuC7x6lnJWndUfNhu8N4LxIp+4qNSa/jB37t3d3wmHGvf9nk6SmmnLl1Ht6VZvMXT4XiUCDM60c2vXN44Y8fjHes8yjZowNrnUhXWj4PYVZfbbZtu2bx//6CH07nma6zXDOCyxhqNA/Pfcc7uiD/tMwnkfIs6MdQzzNnYWH+Sw/nmM0vSlht+rtcljk7cewztOjgb3ycDc1WTgcnAZGAyMBmYDEwGJgOTgcnAZOA5Az3/y/lc+EY/+sEbKl80FN/BFzmZxlcG8rbz2pmNvw0Dc6GTgcnAt80Af/TyjpcYu9oimbeyOyppoL9iYREKvu3Y8yL8Frbrpbs96mv039h/i9gjvtvYX2pf43+h4Rwy5La5P70yFjyV/vbeY0xJQm3lwLa4QOqBDr/Rtfd+r2RIDDqJC3IW9OMjkudwJXQOR+v4runHnw+q52iRLKlZykk0bdxz77ItZ4BeLuf2rYLgrPETjsLHjsGL4OYRJSODNnQHj7ZrdbZlP6LRDuyLrFEHl34ZfeKtYRNE/To3wXQSU3u8GTM3VLU0q9HYoUspfeySZOvUV/Sxxthf/eOYizVJjU0OkgjbsIs72yXXTYl+fk2yZNkYWdeSsYaTiAJG1WQtuTM/WTUln5svfS5Nwr3q3wOmTY5O//GfR/3n/znqH/84ajlIqv/uLsNqZ60LRk3CIzeLBGLO64IvkoXs2wZfK8l+o2EbuS4lfugnPhChm6mwI/BwonSR5LKtMZ5eMOwXAgs2OFrXs7Z8bZZhe/eTjmRbe+nbGEs/XkScNR91ZBvxCvXmpkZszayJ+Jdl0cJ8YqwzX2pfY0YYYxCbEc+q/Lu78c3JZUSym+yha9ptWRS/okRsWw1EP3bxI8rSEssiq/F89OJZlA1+EcjNai3fjJUSf498TKOU/Ju5G4nV9+/vZXvYZxzsc2U+e3Czsb7e8xnX8dsKYm7x2abeZE6RKKjLNkBGDMvhoNP5pHvmSVJXEJzk7fm86sz8mSu+sVCNMc/GPLbjDRkGtKJHVVdnzsUH5hg6vfdq24393rTRD1ppz9tkYDLwXTIwFzUZmAxMBiYDk4HJwGRgMjAZmAxMBr5rBtxVL95Sa5bJwCcwkLPyEj7B9FtWmbH9dRiwLdtq9eJ6vEBeFvqmHTnQXvazuvdn/Tsz4K/qn/fzCr6q0zed3cbPn49v6n7NwcwVvOVzj22vX9IlvfGSm3oOtvrG77u7RfmVz+R0pGTpuEtd8ToenY4koOJK6xaIfvNlW7bVeEb1SrFd40Yn0E1JYmaASAmGvExyUyDrRYCuA264oYUea6oGN7To3d6lFScnEkdJHm0kijKKqmyDVkg/sCNzmk9gElPBE2E6hIT7tJ7ANn4HaDwZSyc2V0RwA0zLJPUQM8lo1H3nZ1s3JSmWJNmGs8jLsLTGzaOCPylJs3BwTnIS+aN/Xc0iu7VR2MR35gm2JAWVctEiNIYjKCxLVVhhmTFaVLq7s/7xzyN1Q5Jvpa8ogjz0BVV8ayX5zjqfBvKre4P0M3fOVb7Ruf+ZkPaBjHP6tlmH8SvWu9Eee2v+/LAbcss2Yx3eTnp4eKhfDXw6PdBnvvO5YiBAdBO11Nh3GX9IRNu23JpsIwmouMJ9YA/Z8XjQu7t3rPedjsc7La2hNa6Gn8Tbmcg2czT8MQdnM+s/nU6XuE5CSky9EqIPD8jBA3GfifXAuu/u7nQ4HmR8Zn4MxmUrcxzJwt+9e6fw9IDt/f2vun94r/v7+0KSufGVb83qUuym+v8FjRK/ZxLjZ56hnLX0V9oHEtkH/HtBn/kFmFaBFJ431nGueTL3iT3dSK531h12jf47YruDJ9usc5WdeiveEnP0kwCvGFnzib06sY4THOTb1ffUJ/jK2RAl7Ls1tQBfiTXPhrxJfDZ2Es/n/MrtM301HeCukXBmYoUDVqJZJgOTgcnAZOD7Y2CuaDIwGZgMTAYmA5OBycAjA/USgv993OuM3LbTv8U+tte3Y1+jvfvd66/h8/f0sce517dz8T/et90/pb3H9Vr9pwR1M2k4egs3qp/c3P19ssEXKL7G6y7/AtfT9A9g4HJWzBuwAi/PbPNe7Cn+gEjmFJOB1xmw1BYznlfIXbxDlvNCmSxE3yJj6PXrDxzhQdIt/sCp35gqL8Tfwqum++c4L9AVRDF1QHvbwdZsL6CxNYGpd2BSV1xXg5tt2exo9vMG9pCj8nlXJrki+7K7uQTEGUqyxW7yDXatvb4dS7uTtLnFrvdabb+2jobJDtPOlTqytK8M00k7cVNDZsNnkhvkPJSkyQ/vSAhhGrFEg3UvrGmRFJ3IGwmRZjGKH2XlAxs8FBCvyHOEo29btiP5ZNjG5qm67RKYye1Lm5qtJjFHDMTaC2nvIGXUCSiWlyrNp8hAF24LuJSgbhOrgCPTsRe50IeiiKMAABAASURBVBS9RVGxbIAgMSF684pOEKWE1Ln1Dcb47OkgctuprrBHvxJRSGOTb1Leol/OkRMr6jEx8Rfo2AixjY+eOVlupttI5vY8cPQfk147b3vd5axPZt3mvssleyDnp/eVfnSRMfcuE2dFiiDIsxl09it1fLH+vmHUVcWRSRuyJArX7aQziT+xtp9+PujHnxZ1R3aPDsng+GdM2FU8NOwms1eqz5cMiNLR72IpMuMSco1iW0YGNcS11a+Htq3ihENvW1Jn7BEI6orNlj2kwTVk3DmG6rHDvnfj61BIW5TMl/g2NmLLGsaB0gqPMKILGyw7czN7H5LsHz08pL9p4c+z1hbZjfVZhEL8rLMdUGsAGbbhMzwWSMDigAs97vtkicW2co7iN7W00Zca68jnQ+ZHhb4LKuONeVf4WUXApS/W1FlLErCxEcU2Y1ZnzfvWdGQbY4GZg2b5zVzBu3c/0D+QZN9YF/OsQa9pmxcty1i7jV/EjQ0ONtac0M7nFbtV6Wd9iaUtS9lvkJX+XmOuA2PLQpxNWrezOmtQN7WIXaobwW/qcltAxrrOJLkx0SyTgcnAZGAyMBmYDHxXDMzFTAYmA5OBycBkYDLwhzLgLgWa5Y9nIK9mdvzxs88Z/4oM7Oflef1XXMuM+XtjwJeXxDYvegFdeb69/ea32UQYUD25Kof10sATrS/tZILgBT/5b5OApMALo4g6CQT+G4bWl17Ja3ypj8p+EKtJcJLD0N3dQXc/LNRS+rJUIPGhlD30vR9ZrTeND3Gr9uHoG5J9XlSSmMm0A/BHvIhlW62gauu2hJzCrTDteFF5qGG6qTPyNgxDmXtoYaasLbbBkHKvAcnNBT0rtohVH5Ss8QMhAtu69WW71iyKzRiIw8u0SG8uP7arGd2LqKV9gW1cNJAaNKMVUL12lc3QyfrJ43GuJfOTS8+K7ZKkspMoE/rwiXHWbjfRKzBQuuO2CXXlZnRsy5Ko9OOPR/3Xf/1D/+f//FPtsJHYyzddN+EZqHTaxaZhYFtJXlqZv+uUb28yvy7lpilUK4yNhS1Lwy42m9bzWUkkbiQMbSvfjD0cjjocFnRawfbF400V2Y249uvSz/rjbyW5nTpWPUyQ+O5PgPQS5EZcQdbaL7LYJVEbJGYpE1xA5da0HA6PyLqWRfFTLgjKtnaudCnxH2ys+XR6wN7XdTZn3YvsJoPGHFxEL/xIiGS7oEuxfWlR0WRaUssCvfRs6+F00j1IXIGNYtSpMkfikbInF06QR2VZmlJWkrD5pnBrxIbABNUClJbWdISH492dIhMyUcpnJgPFQbPa0tQYzxhTCNOLeteySM7fRmK1nX3KbwjY0pY0oqAxr8nAZGAyMBmYDEwGJgOTge+AgbmEycBk4K/JQL218V8z9hn1ZOBPZSCvNXb8qYHMyScDk4HJwBcxYP4zgKt8pN2aeblrtXR4Hc3rZQV5NT3QNcunMWAPLu1Rd16qD6gSK5/m5eNa+c+5XWvfnb3e5Z9T2yNu+1nd6OePwM9wOtaf6C5Ji8/wEZPdTyfp0K+8knqgn/FglxOtbE5x6anatpVib/Sltqz1b/ze3VnkstSyPqMRUL10ZaiArybXM+PiJtL/l72/YY/bxpZ/0SqguyUnM3vP7P+5d597v/8XPM8zM7HUTeL8arEptWTZcRwncRzALAJYWG8osts2lylL9tbrC1u9GUiRa99H+hRYghWfMMj5M4/xUm/A07jysTIOXmp8OLPhkHz2m7fsSYSaGAU09BODeWNYO2dee6g4ZIvtNn/j/kcHs48eZYf9rYJdUYrnxgUL9nV7W6v5dUg6NcWAI8JkGmzi23MKfUHcvMSVA5ST00reQbhY8zYmZKSIaVsmp5IhN/qZ09UR/QzSBxlHJz6Dlb0GkZOsguyvuTEkB20cEp656h8r/POfd/rb306U3y5cj7Osi5qHelt1aFLHtiFtotBMniPg2iff5LBjRb4j19o20bZjK/xKxpdt2eRCEgM/ojXmAcM6uOpCS/amF66ysCyL8pZo+mUZqp64o3wN5Y3ujFd42PqVPW3IS6jrBZ0qFi+bLcXOcB1d2+pUJm0r7dplWAiPB4qf0en9ULldKGonh+R34LodWmfrA6wg/bjGWXSmKPv4+Fjy04kCKrHiM4Xw0+mojCXLtiTXL12bbXGBSiff27knq2ffKMrETj9QClY4eXh4r8vlXPEzZ0l5M/f+7l6JGdeoVT4rfGUedyvC8MiC7u/v9A7ETuZaoGSbPKxO/mSl5r6hH3U4nNR6l8RKktTWTH6tW1vRdxFTHY5WQ3XlHgiHbkYGD5ptMjAZmAxMBiYDk4HJwGRgMvBXYWDuczIwGZgMTAYmA5OBycBkYDLwDTPgJh7qbmg8wLWl3ppsF1oUlHbzNDjTiT+MgVyJ4A9L4AsDpzixmVLioGgwrthkv+z81v7jf+T0pisjbRtyb3OPH46dAtpJR4pCrWdN1/bSe1wGqbGkvyq97GIS3Ej3XD5qc6ObYfSDjANYoubD+cnvNoi/bYRWtkX3+cdmgNcqSBFA5leDE10R38Hu8ypWrWtryTM+gpWEao7R1jPY1F6cBwR+AGxfKF0nbr6OSBOdQVHLNim45FkPuIx8X1mNNd02UsCM4uGgiJY3Vy9VSJOsqPbmskvfGAeRsyoipnZWYFK9zQrIPBjXvaz0G1b0hlSLsEJ825kRzwXJ6r0Vjtx7BSq0vt564U7VML72DR+BjY+SbafsrbQsxf7+XdPf/+ud3v1wkCn+DqqlF4qjKXCSjVy/0NVzs5GCSFb4jW6wsifUZW/r9tYjYI9oE7jiR4+xScCtKWjNKDwftadSRhFxzelz3436/EuxsHNWtRH969S+DjA3mlnLciDmoq34WcmfIQda2DRgU/BkDeEHh22uQ1eudQq7Zwq76cMZwhfHFnOoNfaI3b7YWuxFYfhSiF7vXSkyH45ch+ZdFd7YALP8furkbSbXw8wbfnvrCo6HY30vtdbqnj2fH/FPIZjCd0zydu/j+RIKy+/jw6O2wrRkW4nBQO8fHvT+/YZtfS19t0QE6NqufFNQPp2OOpB3Zw/hM1xcKNiLZlvJx6LlBBqyQ739bWFCyEbf1DTbZGAyMBmYDEwGJgOTgcnAn4qB/EH21+BPtdmZ7GTgKzLwTbmqf2LM39T2fk9un3/tfvf/Vv9WrNd6PLioH3H8sX7Xf8vXW7Jd/2v3b8W6lf1cvFvd2/Gn7D5H72O87fJP+f8912738tb4S3N5y9et7Ev87va3trvsY/2t7hx/PwxcP0fmCdeb4IGYzfft045RrMdhr/snhTmYDPxhDOQefhGc+7t1K/LWxQNdK81yOrCC7UE2g19xvP48fGz+eSFe/13l86y+XMu2bH/gwHbJx0rh4QYa7A8gUrDw6D7IOMh44feShk6gFFbeQOlhi6qCJJA+PjJ+DXvLx976fX3n6/V8lw8u86ew2z33po7yjM1Pig3PQAFuNousb6PtnPktNunbZ5s4LKX4QPd0bAWhhTnJK+A+3VSJ6wKL9EPUVXQ8NlH3VfkxJbLNgSpPDRkfiF/+cZTVHPulEVrRFBehAUzQt4Rc15Z9ZfjknskuY6ioZh7oVbO5b0g2rrOUuY3/FpApy1mL6AVYN4jPAgnnetp8qGOAsxQw6RQ9404gSwGkaIdt1KzOr1Zj4l43s9K/BNc7sZAnrmh27DebyG6xULSLPWp1ZC2D5PTUX+0z39czDvalwaT1JnuLZZtCF0IWat9qzJHxQUGEHms3R2TxTdriTmAF3UwYPR/GbpNvurF6Xo36HkvEsxuL3oBqg/vtO1XikooUq5fFx31FT7I3/44zin3t2hvHOxpjNiPMZMyCFv+STl16d3fSDz/8QAHxiP/kINRXYlwKbljmIJbKi6plTxH13tXhsrXO5+OoCkec1g432g2nydXYNuRN0Q/srtxDmGjJBwKNFBMtfuUDhSzz8DyY25Fb+d7r3GNa8cX3YMa2tbfoq3M2e0E4sgaR7XCSyC0Yarpw/9Wb8viOznClKpaUPQaY15Fx7wdybyI9nSl2QqVsgwbSBywjyzW0uxRnIPbLZdXlshSyr8gG93X1uX5o7+PwsZJXp2iKWNHP/T80hJhEt77Dw6H4v0O237sM2VvnS6t1k7PUWxNSrIWvocs5b+Z21po615GUlc/YHr/SqRNmLA4+D8uqKi6n0DsYx9nwxiNbY8p1Zq+Gp4HN9g1rrqK5vipOF5ws51UrRWmio43/eUwGJgOTgcnAZGAyMBmYDEwGJgOTgcnAZOA7ZmBubTIwGZgMTAYmA386BmxXzrZlgyY1Cga2a16LPBLe+nn+rRgwjl8D0ZvHeFP6NYSvM8j8U36zvuNTetvac1Hi0zvY6xWb1afP8ZmCyqb17DfyUdWNlbt31eFg7mtJSVdvtywZ7fRUOVLp2Lu3DZC6HJrRdoxr8nu/ST9+Xskx2DVsy37GLk9/dZ3hU16JE5TwrdMzJXI+16A5/qVmFZhuluhWDPoIok8yGRZu46woBpEFUbCNusVJe8ta9ILIGjqBHaahOMKAmIhuBBEKV/gTjUVC3uwbVWwik/DFWLRtLtlmb8i5njlEQ4R8s8uPr71cLhTRqIA92VKWY0wtr+Ls+phuxzWVbSK11rivDoWMddOSh225ZEPZf5Bcwkn62NiW7dKyXWObvhnZII8NZK2S4JgDf1LydL6vWTgepft3B/3w41H3903HY1f8J9bgHrOttMgavgdOwgGdsmRv6wuFzcfHi4Il/KAQ3eQeQI/SX9A7oxdkHJ34D1bipdC5eYxElUti15uyh8PTfFvd9mg32X5Cu84lK41UGFnxE0SafERLPGUV+62PryBaeuLRtmzjI8i6hEC3zTb8ncBRrfdausDF+fGscJICawmvp2W56Jz187nicKqVW07sVvdJ8r1EH1+P50cKuNhit7I5aNPeoi/yqDlr2W9jnj5v4NpmyVXsXbgWbk29NR0o2p64GY6n05Z/s1IY1t4wS7F6pbA8wLokIxbTAcsSuRq7rOf6PibXvHH8cNZjwHUPHwvF84fHBz08PKjpL9vmxicDk4HJwGRgMjAZmAxMBiYDk4HJwG/EwOAvaL+R6+l2MjAZuGEgn7UdN+KXwzmbDEwGJgPfBwPOHy881LrUeAicB86/bmd5NBz8Oi/frrWl/B7xMwnalk1Biof5KQzY27we/CP7GfPfbjm5B/JvF+MzPYeGjY+VGspWFNpNbct+xi7/sF8RAS+SV737oendu04RhGkD3Num17Uxldl/sF1H14rtileTmxM1kpvZy6H9bGP75eJnzOzN5tpVOvYmyz0TpOgXZLwh99Sm81aIrDR8BG+tRxbe9z5FH+pCmaphjKnMwHbxYW99ow+YqfVnQt2QGHPWOdfRGAe2Nx8NfcYrGxkBWuE1edSekCF6cZQe8k2Hj1zGJJr5eu0zjpF9jUOfImJkO6ItluMuAAAQAElEQVSDmPuBLziE9rNu1lb8BpUHgu1+zL24qpE36liJsQu9sxeRT3TLdmgln7XG61agy9uSFOlSMBvoLszjJ5ARcNjbwM1qQDR7kzGsY8+lfOOjemKpDa7V0IH+/mT97ceDTkep8xkwnwFucI6VuSpc7PL/zNrGzkrb95vi5tD+i32tV7C/XWfvVyqWQebxEZgIQcY7bCSgtVaf63Vd9qXqkw8hGROXOAxkY3PloVXviMUCh4F0oZCaQuQOO3LXtd1sVG3PL/0gZyNtLdc/I+Mr6LI6+ZkNW7a5Dm3jZ6haujXfFazZRhdyWLHZF9eboVprFF5Pyv8XLNpgP+vKvhy3nDgG8xU5Bz4ka7OP/0eKqQiUhmo6PVIgzvVSxVxU9xHG8R2s19hZj8GFwmxk/dCVgnBk4Xew94FuXWOCreQRXw9V0F3IvZfqfiJrzDgTa8t3KJ/1FPGzv3y2goXruX0KdsvZTwb+KgzMfU4GJgOTgcnAZGAyMBmYDEwGJgOfx4D5W+jnaU6tb5GBXL8d32J+M6fJwG/NwPQ/GfjOGLDNs2Sr8eC9g9byeHcVQ/2VGs/6tToP7t/e9Yo4iB7DD47YfiB8QzCQvQXEbx6k9Kb8y4Vf3+MX50KxIVzs9kyrSPKx+ZNcXAn+LGKKYK2vurtryv+RSvlCVL+APtq23ecc3Kolkx238l8yJoNs4mdM9ij5qPHx4/Ongn6uxXdw1bONHeDDaj62TOtzm74jCxLrcll1Pq8Ul1YtjKkLUezhXsdXFYmQpZCUohHSzSdObHzfAp8J3UjcjFnKtGBvupnYjLMOOPAnWfEsrRSslsuFPBaudbKTXP4afbRUbVRuQ4PCFUPVnEEsMi4lTsZkQ4p0Qylync+LLpdoosDRUNhiWJV323o5NsI3Si8Oq7FmW6zKyc8ZM60j46AmZU9qUcWllcLZ8XBQNdRsKz7CW2uMLaVv9qa/923jIIW2rGUHL5AgAcVeBfkc8Bn44Yeuf/zznkLkkZCDoqjx37RSBDxTUJTM3NqbbdlWYtjbWDTnMwUY1l5yk9isN0C90DsiAziJCh08ltGHp5WbLbDxcYWMe/YReWCb/JrSEKcD2Tnd9Yh8sB8s4Xtf23scojdQesbKPX/mnj8L9+V/43+Lk0JmuHl4eKy3WhcKzLF19hqD2tlaHLXIOnb0I2uM82OoHy9n/fT4kKsgFJXfA4ZJhGNgTzqVa8Omt4ZKq/lgHREaDJjc3Z34Drtjwu4wWij4J7e8abwVcFFCXgpX/+FtRZb+nLeL+UxlvREnfSFBGORHcYv0F67thQLu+fIIN491f0TF4heD3Hf2dYyfFH/zfwfHJxngaTtwtQ3meTIwGZgM/FUYmPucDEwGJgOTgcnAZGAy8NUZyN8eb5EA+zzj1+AvdNsDL/56lvHr9W9hnryCt3LZ97b3b+l8T7Lw8Cn83F53nj7W/5z9l6zv+X6J7bSZDHxLDFzvZfME601cH369nfL6tnhK/zIMfPcbtdSa1XsXj6LFkEfDPMrmwfsYC7LXBx8k3eL1+pfN8yD+FrZlb9g9Zn0f/9I+tjvyID9YU2gC1fNgPes2ewMDZIyYh+YC4WQDZSwF0d+x53P9uslLe4WP/ba9y3f9vY+fjKnxZPiEPc7H+idFmSHYA9Qc0TdwcDllWw3o2kbdZ+tWJIHs27kol2yqaxURe286HJp6ftxzN75GIXobpCa/gPWxNlR/jiaGfkGzLdtlMSrf7Z4owasTEbRfhr3PT2TFbNPkt5dnHyscBOwEQ2hRIcrXeOkSOaU3Iy9snp7O0UkBNQIyY4sDMKMoF/1w37jB4mPjShtflpq1AfWsmT6HvY3S3QIisky3rdeEE6lxvdgc46y0hjcMbcuMW2+iw4691udvvfl8IRvPWOMMICp9G6cc6Vf2xLCOnccVf6hL6J2OB/XWgNUw2BFeNn2hZnLZ8kus2KYYl3VdG6boSL3uuTC3LUSnoCHbm5Bz8+YvEtu1ZpuV7IvoCVIzqTXr0Ds6GYOr3nW5eFnZZzC4IdZ8J9O3JvKR/uu/u+7vT6W+UGivN0mZHQ7x2dTg2kZZViNW66LfcDx2HerHCR/VWyNWrgPXLep8AdmWvUFp5kTuiGT0e8cZouQWSHDD+oXCZDAYi9b7QXZT5slxrWLnhZXwIe6VpYr4K9euhHWyUow8HI70R/3wwzut8HCmuJ3+FvG5UMzdrpsqjmi2ZXcEZkY3wOryczrdy+TEoRTBJfbNdSzFbhl0Cvr7Phv7HfB+d3evFEgXuI5ul9WNPr7FvtbLUFPXsR0LhvPkKnwz1Lt397q7JzZ279+/x2QhH36fhasT1yLrQcaJeYDjxLNdHCVu5MfDUbZrr/GfH9P8/qf3UvbBtbsnjrkH9kKwZO6T++LxRJzkZVvx1VtXgEr9yOr4W7kW2e8gr04OTbNNBiYDk4HJwGTgr8PA3OlkYDIwGZgMTAa+TQZ4mLM94fkW01u/xaRmTp/NwM31+6bvs8/e0FScDPxCBvIZCH6h2VSfDPxZGODhdR6Ct27xTBhYLQNZX6PlIfLX8PO1faQot/vMJzzIHDrSaVjV5xRdagfa13ZZ+tf4paxFf8drX18+//oevzyXj1uGz2DXyDjY54LxFClOd0flrd/co62qES+1nvVVd+3n7x4/+TG6xNEXNOojWOGD8+9x7PuqPn8muwbNx9XwUj0nNyu8BWZsM39C4/MtMJ64QoV5ZBJqMr6ajcyqRpe9BjXnxDK6LDBmQDGKq0XhaCukDkVWkFR5YMChFKgv9cZuil/rM/Ms2hS10E+coBaRIXo6bqeHQ9Px2Lk3Duq9UVBblSLh+fGsy2Upc9FisyP7ogyLlHwJUmMzZcyZg9wZZx/xcT5f9PiEs5b4Zd3NFCe7DhTIOmMMle+6xMk49gvF0PyI3yC+tsIa/lGwrYYdHb2KqsxFix+cyYzryBfQ4KIImGJqdnZdPJ2a3v1AwfEUwaKGSmzszDOS7IxdvZ0+e1+1LGc9Pj7oQkHzmILndc3kVf+ChWJiehsbWXtjqobOAZvO/ltrNbevwbctKvLet7V979ubuI91nQb7COLXxj+8ZhyEgwv8XS7nUBFRIfKoZrJSFM4848C2bCtv+eY+yL2GQEjVkDfyjF5gu3IovYqbTFa5WbIppQ7ljdy89Rv6caC9XygGD3SEv/Tbni7kuSqt9a7Wu8yvUBH3Uc9akHtDCFrrmSrjRBfKpYvf/BjmI8XaxtiisbDv1SY/Pmu5bgscHE8nbYVl9DhWslcfyk9MEOOBgwXnD+8flXsxvKHGujfY5J4MAHHWddHpdIfPO/qTWpQnJgOTgcnAZGAyMBmYDHz/DMwdTgYmA5OBycBk4K/IwPxr/1/xqs89TwYmA38dBszXvO0PNtxKtvJgeP1g7XMEeVj9Gp9j91rH3nKzt/71+q+bs/mv8Hh732c4s7eH6XnIb5tn+/7sFG9qep9t820phs+PZ2S7+LCNEqDYEO7CVYDw6bCtw7FRgOgU+RrlC2EbfDqGbpoZB3RvH59cfNtkl9omn+Dz8sk+Y8uW02Er7jwXzIdwg4RbuXmDLT6ASovdhq1IM/IvEvLRBCWnpxZU9tG/RYufG4GN3+s8eZX9eAqlrEZlkyfetrbNr4Y33SBwkGLUSjERV0rM4EbtaZj1fV/RCfbFfUxUtZZMtpU9NqF0ueAhCV6XqYWVUqa2ZQdNRvpsN7SiiCXS7Cdzvt+Q1c1V0siDoYE8thHHT8Nnb60KzZvjrEi5b5e8/Uli2X+wMh5gxUf5xpHN9wKT6AebtSjCDpB+kyRWoUn9YO3/wNfEbu7aGy6JLR1P4Cjd33f9858/6Id3R0xWNRTzfZI3v7drvKp68kq+tplvMgZqvSvFxpX10kvVsO6x6MEHATe5or6B/dhWx1Y027ItccSPaPEZ7La2idO14I/o6sdj2SNmP1sc0VL8zRuvdiPWUGuW3ZSeZdmZZxS43q7t5JFYkVQ88sMYXQETpylvx27XhujZo+LHSr4rhc/B/m1kQ7XRJUVo7unT3Z1s5CC68b+O+CA3J68mVusfBNjmmi7cp6tEjPMjhdfHhRhje+MZn8kz/3jg3f078uror6wDYuUz9IhNCtB5Y3rJjw7gihoI2OSLXvhpjHNf2J2tWqSkkRP33oBjEhAqVexOoTo2m8/kQ36yVvQi660rrbGf2GQcectgYjIwGZgMTAYmA5OBycBkYDLwXTMwNzcZmAxMBiYDk4HJwGRgMjAZ+I4ZsC3bag30Jqd3U7P1pW17AP1snXnwLPk+R6kdfO7Oorvj1mZnfe9v194a//G87pnu/YdZJscdL1cbdYodsV/FrafDoetwNGNgcX8Gpt+gr9pyFb6qw892Zr/aT1IB9lXOWGBwoqtzjSnchM8E2uSMLNVnuLk+uw0foqUrNGcGoFzGl7YCEL6oGTGWLhQ0LxeKUSkkRZM1qkoaUcj8DVQe0SNIA7ZlX9GsWsfOjI/HTuHyoNZa6SCuXFFnLq5505Frn/WGMNC1MVXvptBmGVlCpkB2oSCWcaOIlTdTD9w3uFf0Iw8/KXRhUoeND2LkHnOLp4gH+uSaYYA4/o7HAzl1ZYxCVmo/K3yEk/I/JF9/1Vxbs02+Xfa2Gv2FXGO7UNjbC8YrhcfY2dYx/JCb3dTYROvERs6hTq72niNBuYJsmfyEnfTDj63eCB517YZQveaKzdoYW2ljC8Y6c5QG8YWvyAf72nUyz1ilhg/sFgqYeTM3xUFlQbQBsK8z49gFmdsWh06nIzmequ/sKXEuywWVwXqj344Uf8NHZqVHTHvjQrLS4hsx+xmKft76tbe1rLfwxtzeZOkiS8y89fv4eI4a3qzEOFKIDvrhgEyyLUvqjbyGGFtptmU7Q5lfGdhmX+ztdJLRTwE3HMVfCscn5A8UdN//9JMe6XPNjaG5lrJV92v4YEPZV9Zzr2Zf0d/e2h1K/oerHuY1j33GEKGV64YL+rVEiVGDOrGJ6usql84lb7Y/PlAcflTrTSaflfvgfDkrP1b6DEfp29VudpOBycBkYDIwGZgMTAYmA78TA/lD4a/B75TmDDMZ+G4YeLGRwV+lfgu8CPJq8kvivTL93abbPzGXbnvtjb82vt7DvvRX6V/v//X8W+RhzzG57eO9j2xiMvCVGchDq0/hi8P9qvuW7y/t+OIMpuFk4E/DgHO783t5/UhoxuaBcMH8+ad2kQfLtyghz54pR/EBvv07SlZs83zaGb7ArV7GLxaZRHYLRL/qeM6YTV0/064fqbq73eTUY9gLD8jzrDxG12Xb2z7Cx3XctMlsX7VU/zfwIrhAVF89V06eFK6DfW8ruq+xr4mH+Qbpr2ZvdqWfXAmYmk/gJgX6zDYw+hQ+7oZAVz4FH6pm2V12+g0RQwXchtjMAsal1yE88yD6XYe8+XvX1A/Cj7S/CMmtef2jpumtTuwNGUvW1gbBCkyJGJvkTQAAEABJREFUwvn1gSZ82ZZt4ewFRn5sagAvurZSi+oLuOxtl1a6jGzLSFpikMBz3qpQDVkQnQLz6HSJPUncZgUzD5Q8AubaPEv0C4sF7HOrEE63QEWkUtC1pQAWbqL/IYZSfIpB/Ngm9FD0g7iIffrASTQDQAqKnV61Fzql9KzQKORmPcWngHDlghqa3FRj0VIM28GlRbIdZv8ZpWtMbPLVUIpY6/ZfqzKLBrdYDIlf+6BHVZ2iV2smDnbIEsP2ZsDZZszBUOkyVd6KhZxyh41EosBJmD7zjH0zHvVd0xTZwFZgSZH9PDS4gAOfkVN7ExKhqMSypOauA3n2brWmavtaZ7BB6pbMeuMmun8nvfvxLLX/R+7/JkbXujR4YZ+SrEYcOBGtWQL53spbuckDgbTW5q7X3urtqNYO9J3+iD9pyRcm3kSrvBnbFgeS/TCDJovERFwWV/a/x1kuQ+u6xbIt+xmNDa+QYomYTY21XL/1qp8xS7WW8Rj5IoxE5ac+bHyw3JhfITNG0Plyib/eu6Sm3o/q7JEvcfZuuWQnNfZ8RNeDHIm7nM/ClSI7Yot7OBLN6Jpi9FkpoKpy5SbEYfaRIm/ur5X9JM+MJWtveOeahIsVPlZ8DmU7qEvEHiDjy5IrZRlurGTS6pbkFlJ2j5WW86rlsij7M1w7zsk9Pj4AcgKT90U2fmWlmf7u7i5DJUoN5mkyMBmYDEwGJgOTgcnAZGAyMBmYDEwGJgPfGQNzO5OBycBkYDIwGfhLMWDz6PcJqofarVk8D9avbfvD51/rZ9p/yEC4/VD6bUm2OsTQVvxIbilZAG6v3GOnOyvFq7wBSW0lCk/ILfgSGD2tftuDZHqL8FCgqJPM+bgpKBmCXTf7zbhlMVUa1m6P/ZpXH8WbxZriv9Zu5B8bRi/Y1+3yILetj/x2PfNbNFs7bGx2aGu7LSmlnvWErN6qFgc5ZQFkLX7xyOzlEV+R5N5JkS252i7fSwqsl5VC2Kqt6DaQgxS8cBb92AbxL2Sh2DZDR0zhjQP9C0XKC/XUildLOW1x9n1hxv6lRrUs4/janFi29yF9Npf5DmKgvBJnpcK30l8o3l3InykrqmLrmWJx8lgouqa4HZev0XAZWeuqH4n8z3/+U703ivpn9n4h9kqOrnxSyLe3cSPp530YPZWOaAPkjdnLBftMZNkbYhMkZyRovnUMGXH04uPC3vbPv23Z1kJRc2Wz9jbvfPgZYrUdY+uEMvvIjOvIxbCtNNvwbpYb2MeZW3uzt3HyiMyyVLJcx/iUQnbyyJuvQQT2tr5wPfLW80L+dlMKuumjQyrcY4PrxL2GXuaD/Vy9Vs4H9pQ3gQdBBtc4cWxy0N5G2ZtrUW8On07SdT0yc3F3v/XmNRMbe/r4E40hZzJisCwXRX48HrgHeqG51XpOGRuftgljjCKVIkuep7vE3+bPVvqrtLnPycBkYDIwGZgMTAYmA5OBycBk4E/PwOAvOr9kE9EPfonN1J0MfA8M/KXv++/hAs49TAYmA5OBL2fA/HEp4Nk1D7ybGg+MX3qjeFfvHb2Ufmxme3vY/DGFL5Tnof6n8IVuv5rZ69zsjQd76z8aKL8HBx9V+MYWPpErW5VJtzEIGKp5KG+b24sOR+twEPeYZNG4tfKWbMDskwf1Dm0Y9EO2rxD9BpkaB0q5FvqDWwozySOFsLxxW3OKQnuf9AanIHkzpNsKUdHJXJE4pRnLtm4b2xTuiovIEyv9p2C/9GG7/Nov+/hIDjsyt52uYO95rhoUwVKsCmzkzCNLfrdATPFr6EIhcCmszFfi6waWtV1DujpwqaAmN6d8T0W+Qxg6J3Rsc98xs8SwIBpThadbSOE3QOF6xCb+cw/bxj7YFpnKDINcW4ayM8uI3LkorfWS2Zs81zhcRGNcPz/bitCTmiWBFdvwtFBgjG+mimxhsGNQHBYwsoaRuT/+/ve/6R//1XXqjxQBz/hbZD5UxrFttdaUZhMkgyts8hxNDXR+A6jrQgLh51b1cr6QR95KHbqVj5H9mjWp/i9bBK119dbQs65brWh2Ym+f3fhv6PS8dVty/GC7Ejs5pJdM3pZtvjNS4DzKecMYp82dtcwbsVdhzVqjb/rpPz9dfwTzoqX8DXJblAL3+5/e1/XPj1zO/5W7ch8eyXel4LtcVl3AArdSI2ZX2kKRdeF6LOhG/5KeXHOPx8flfE54iTyzrw6Px+NWWG3IlIZ+bFNwTk7b3ruie393p7yFe6i3kw/K3lL8v5BTEF6Te8aRt4Zd3mLG74H+eLgjNDLidnDgC7YAt6047pt/5MfjUYP7Jtj8rdi61ptmmwz8lRiYe50MTAYmA5OBycBkYDIwGZgMTAYmA5OBycBk4NtlgIKC3sIvzXjqTwYmA88MWDxUFw+lTW/9GdpKkjsY/qmPFA+Cb34T+e79RJL2fu9wZXyRvFJkWHS6a6L+oBSmRDE4VZNdU99Js81e2YyzO9U/mxjwVUC8H9TNVIjeDhZtYw+ame1HaW4ThtSS9AKsIFYKhrl/CleZdOMH3y/morEc20C1juzmiK+bKSou3Mpej2MT3CZZrkn6SY6RgyxkUGPhW08N9adxBqWKbmMQ2OZ7qr2AGwr6eLPfXqdOVt971My0a0Q1/pJzin8LBbmFQiD1M0XJNxUz2xTuLLrtupL8QuHwAoSk96bTsXH/B67iYiOoZe2NqQ7opI/N4O4ZFDBzXVMQ3ZEC4hOSDwlRk9TpZP33P9+xj7Pc+NwRVxR2NXpdCtuy30BnI/DWKjBF20FhHp/Jy3Y6PA181F1Sc9uqX66pFvK4XC7E7qBJrIsW7uiYWvFvx//mJ2uNuClWdgqXWe+9Yd9LP/uFxpq31sqeBZmx3WRb0QlIUAhU7ZqTZabE4sh6fvT19iOUR5hlTbKdJZlfK/tOTkiRDbUW3sLFhlyLWicp2zqejrq/v+eaHqvgfH58xE5cuqHsyW6V++PDQ/1fu/k/flMw3vIdxWf5wySHnURX5ftxkKEdV8iIt4LcT+fLI3Zr+W34l1yxw33+AUYSMJz28Nlbpor8KQ4+bU4S3C2sD/wN2VbTbJOBycBk4C/CwNzmZGAyMBmYDEwGJgN/YgYGf6G5RbayzzN+jX1t71+vf+15/mL3KXzteF/b387Tx/qvHW/6mwxMBiYDOwPX707zhKrAwyrb9dDKfu539dlPBj6HganzNgP5jPVuHjJbKd7pG2wrOQV0bxxZucUbKn+k6PWfowTP5JOH9LdA9I0cG5cpUPB1K9tAFA4oIFCY2HPek7VZr+9qem6mfmg6HA86HrqYKv/PZrPVrGrpAlzhM34/hudihe3Kge7JJs7MyTZrZpSD/jXfr+eiCJTgqKf7EFtclj96NDZmE+uqsYe4TmXWaxydIJsPR5hkuoEJSmTDeS1+So3FBrJa4HJQUxcVnMKQlXpdcOEULPQcJa9TTTCkyJXfTglQR4pidf0yy8bTg8hSdEq/A/HPHtHd7dK7WUEM07uKd860EFkGhov0r1EpPauzzG7ZwHYvZiyZ9UC0kX3S50j89Wa+6VjNXRJGBYpkcEKdVU8YEqIr9mtPn3IZCcUnnbY2KNUN5XpfX06t8ZnCL2wLV2BVYmePbF8FwtuWix/RizbILcVD68BnpdniwyKywd5vA948FlTOxLmgc9E///mjfvzbUewMOeZrk5cDrpoaCUEfQqFrqVlp9t4LHlLwXCjqLqVjY69tfYWkFJtbOygwXKaoelkXeMAT/sJ73QfIlvOlCpSNTQeSZVvb+kqsAdLveJ5HJxDkttbLbiH4ugxyA3lbdyXfhZ2Og8Teoh+cTicK4nfIWDMdaOQQXlFTWvXkslyGjP8OIhfxJPMLu8HI+OCCxy/TCJQf9RyNfKfFb9ZkbwYSe1rUmBcXzMtOObvkl9rHUjxwYbSsF71//559IYPJ0+mo1tHtcN+kVmBuobuICOr9UL6GrOwh3IyKwfJAjxhL7kNu5gv9wrx3eGxW5/5KzrYrh6wRQrNNBiYDk4HJwGTge2dg7m8yMBmYDEwGJgOTgcnAZGAyMBn4UzDAUz8ekukD/CmSn0lOBr55BszT4M4D6N62B8ZJ2ObpcwbfEPKsfsfH09q/L15o/MGTcLnjNhWe3N9Of+cxdY6fiZj8wmf6T6iWI/SoVN7fHSnGHJR7ymzZDJyLJiafcPG1lpJppVPxbmNmHHytSPiJu4BhjtpmBiDjgGEdyQmGKMBoA3aD4owgqcFRKXGiRKMNokeXIk8KPbZlbxDN3sb2qx6fDpCj9nTsPraYT2LhVG5NlmTnrM9uG9fxLN1avnbTEFQMlBhmU0qrcQY3CE9xFt834hquFLeyHqQ4maJWLeSEwVIFS/JhHBHbUrhQHBYIzVrs4gN3dS1WJohRs+ygSeIqlBAbLtz5PHS5pBgnxa9uWu0NYStYuLhZ/cjQOC+o/GEq80sFVTPnWzBVYoXPkeQjIPe7u4OOJ767+fwN5iuF8IVCZ/jofKf3njVTqFx1gaMqWKMTc9uyneEL2FYK7JfLWefHs/JG6yN9fjxx9mlvNuxCiUlY/Eh5G/Z4pFjZGvtqFXMlZnRgkhij9BnU2mAft/4i35H4D4+Penh80LKsT2+32uTG52JFZjfZBpKbFV8H4h9ORx3uTspncDj6kqyKaQb9cFBvV1tJ2Qedem/plHsig4at7crhfE7BVnKzqiiMvWgrXLbeZZtZjuxROh2PXJcTPvu2BkkDpABrrv3gz7T7j8xv2HZ8hL+gH5rcpIRwM/ZMcM2Is8hvVd5SX+E22Hxax8OR3LgfiP0Id8HD+4eyySZz/SLbvG3ieZ4MTAYmA5OBycBkYDLwHTIwtzQZmAz8KRkY/lOmPZOeDEwGJgOTgV/AAA/FfoH2VJ0MTAa+FgP8Mat1i2fNykNnUUxQnhjzkFovoN+l2eahd9Bkkio48w3PSfh5+DuObF/z2/o82L/Fp1PBRuwrrxF+WvE3WX3Oc61iTOZfGuj9w08S39uHY9f9/Ykxh/WqWUaCGuftyDiybfbh2bbsQPQizx2DcbDNddOyjyCivc9Y+prnRvElscmBwg/1HPL5ef/J5xa7hZ09foh9/a2+Pgt8Jt5au5XZljhS3FrJtabM9+KWaLvMfOhty97A0icPm6IaxSfx9zPbT7o1SkAwWKeDr3CVe00U8YYuFO4WaqlB1sNLcgqX64LuJnzymUHp4C9FzcA2uWblGUiUfbLVuibxl1Xb6ZDhm2Ju6eArMVf6LMZ/tBq82lb1Utkk3qBQmcJcEL/PGGql37DhM+2GVeyk5LGj9FeVvygYvdawIaibZWMXwCehoiLh17ait49Fa63rdDjIUj56SqAff+y6u5N6O8tesBlwvbC0aiWJlX2u1z65iGYb3Q0S8QeQWUlPl2GuBcOnAx1cbVMcjRsI2wZEnMbebGtdyQFEL/GjI1rkCzfAhUJ1dMNrYOyWvO2LXIq3oMObscq4KSMn8Z0AABAASURBVIXYh/ePuqBn4o1wRp6mgNoPnb3DK34Ir8Rw8St8wMW4aFnPmajDIU45Gmt0HLaVfCIYXIgxBsMBr13GZ2+N77l3NWaBY+hA3EaMYEDOyv3dTGatyaYHUleAS3xx7a5rCEuHKOUrdh1/8Xk8Hsml1/qm19NtuF6HKuieH9mP0G211jq9pdj31qu/P95pkFeXdUTWSnOeJgOTgcnAZGAyMBmYDEwGJgPfIwNzT5OBycBkYDIwGZgMTAYmA5OBycCbDLhZQXNT69vY9pu6v6Vwf/CeB+aDgsLHY/3+uX08l1+y8jLvfb+3Huzf9jG9/TKH29j7+K28au1qm/8X8/7+qNOpq3Hv1NrvePogPwpBXzM89R8KM9RXMnjD8UfEpbnl9rbttkbZh3yrEImj2z4OQnHjFN1tbrlJtnAqer+J2OwwBhnbVjU6m1NNtlOmhfZSntXEDvbcIgtIV6SeIUW+laLaSkEuP0o4RTbVPDZX8pRx3uJMMXVNkeyKfLbjK46is/KBH6wl5oasBM+5Db4PstZaV++tkKKXkz9qA/sVp5fLlo9iDnprOhwa92qjKBa4+gPfc+1qa5uCXtDUD122tbWtT0Ex+1jJYSVO1lIYbOiVDwQraylOns8X5e3ZC/2CjKW6bvFxubCG/HyGNxDdBdmKz+xtoL9WgXTTyzj2tpU4rXWKwEfy76CpH6Qffjzo3Q+dQvAqtwXqB/HhAB7KZ66YxZ70Qat4cPakJxTRcrNaa4Xeuw7Hg44UTlNcXCjsJl/bss3eBjFXCs+r0nrfCqu4RT5Kx3b1kcU2sF3+Ezu8BPE9JHQbsO5OR67bofQa+rGPfuuduBwI7M33Cnfx8fhIoddSc1PrXY19iGa5CsOxZ1rHNk7+Qs9hipwl2zkB4Ud6fEzh+aLBdWJRsQtEa61L1lOLTorBWR/c18IraXIWviw7aOhvvb3Fzf1x5l5IrNjEwC06rOOALCVzgMFctJa9Qdj5cuZzSH7Is2ajBGzLbrK7TN+wmcdkYDIwGZgMTAYmA5OBycANA/nD02+Jm1BzOBn4/hgY5u8un8DHdvzaLnq7LON6dYC/6WT8GrvebS/ptdpvOr+N/db4Nw0+nU8GJgOTgZ9ngOdDPLziK5qv0t9i/DoDnj/pBXgCxXMovYCNzig826Oot/CsMUeTgcnAr2eAjx+fPakxyLPs3lxjWSooLQ/3g4w/H/vfpfL/kAb5vyRvEVkwEAYafOaDCtEU2eYjD8GDfHel53E4f87avsMy3rFq09/nv6y3LdsV/fb0MZ+3OhmbL7YCHDLULbIexJfI/RYj1CIzdtExNAQZB7fjgfLHEN1gQMwtIrMt2xlWb+88PnMkwTn8D3JZuSYFxpJlksiPMD0cm+7vu1J70OuWfQBf5YM+5tRmKAZy7ViIDPGbBykpeL1oG/lzvvt69pgxO8A/gZlENggSMK3D3uxr8onTZovxk05iAt3KnhZrkJUV3pbB/iqF6GeJPnM2zyVTIFkCKVQi1iCvgWjVylhiSXvbc0nP5mT85/b4GHClIPbpbTN3piS2dca4cBWjgo4Uma6t4l3He7eS5ACS1SgmyZZFUUlNabGpYmV0rvePssZ4600OTYnjDMUVG2BlU3GALnVPtumC8B7YVuI1etEwVYat1QhOh9Z1pfi4UNxLH3/EiVL006PqRvgsISMsZ47IryAd/KiQMavE8TOwNYZjS3K7Fshu/7/dcDC2ixxz5RqnGJjJkCnQrVouo1A5J2+QwvLAd/SEnkSywCRtuG7sIaBjaWgQNDTLaGM3dNHxNHT/Q6NgKgq10qGZZbgsflflc4s7GXn2N/LZXlQ5JhecauRaxTG93dRaU28bDpa2H1tsdarOWbMtmxjkkO9wXCq+sh8RZN9T6SrfK+iurCSG9h75yp7wwZkcSErBSnyULLlJhGSA3CvF6KbaBuPLuBDzQjTlEyRWuCsPOvigjmEzZrZMIXgwMUihdQnv60X5McmPDxcK5hddKMjb6Eoy+2624nghv37o6viIPMK6tuSc9Vzj0/Gk+B6StjV6vhDCwYr9wjj+B3sPJMtusrscqKl0LqtIjXuFfCgGj8Ge2RneRErq3Wqg984Y22aJo7eO3Vo+cm1FHHNBBgnZ1sN/HvT+3wtRNNtkYDIwGZgMTAYmA5OBycBkYDIwGZgMTAa+KwbmZiYDk4HJwGRgMjAZ+BkGeEasoJ4n80DZDJrbz1h9/eU8MA9Wnlyn/zACyX0o/BNKsg9T8BgFaZuL9lvTbicWgT44nuXQ/7xKEWGMtfLsvel0kuie11+N/Gr+W0xX8gl+C9/xmf0HKyeuUEQfxe1+zefmVjFz26qetUExqBC/QebsZWQMBNext3N+RqafQszKnEFsn5F7TCIEp6s/dHbd9FdpdcmT5SomrVSiguSWxZLHAOeu+zVSgGzjaQvR2GdPgerQlLFRsS0jZ/h02DcyfGRhXbjPipNEi0SyrbQ9j4x3ZCnfU/kxwgeKdBlv2iq72ITvC8W0KvzF/zWW0kp5i5XzjiztsK3W8l1ofDZg7S36GSdO+iB7Tz55W9ZlhzSK4Env6jM6x9NRyRstJbVdx06cICsbcFGDva8JN00KvI3C8N1d0919J8dFZrHBecOPbdlGsh2JkWu2rgsXDW8sRTfyIKq2NxtHhU8ByWUterZrzTYORxXg82OJg7zBiipyF28296DwwXVNLrVJ5ja2KK51c6r86doSI8PEY3u1Fl5PfPmc4CsF2azl/lyWrVjae6t4iWG7bFpkwN7mvfeSk03cf4jKZ1AQflT+/+Pj6VTj5JB/4JD7KG93Z5y8k8PIYnlynUuGH1hlq6wyXvIPB9BLvlFakUWvckVwYX3webNd98IKVyu8hMtwejgeKOwf+d7ttcdj/s9fkPvGxiZ7FPG3oLW9+Bct98b9u6b//b/v1Zj/RY65zcnAZGAyMBmYDEwGJgOTgcnAZOA3Y2DkLx/gNwswHU8GJgOTgc9lYOr9eRhYSTWPpgKG85gMTAZ+fwbyxzdgPoY8U1ajb8zlfD4/L508dC5gkt62bIAjg8GD7VtEZrNuoReY3moly1jbXJJ5uG1bW9v7bfa5Z9vlz367/zk/9tt2dpMBz+z1McT3yGIGH0GWP4aY/Jx9dL4MDTMDiS0WRGvNNWZrOlFcOh4l69r2QS7MVfRrO+oiusWey3Nv2eb+aAX75Vxf2Gw/WabwspJE0JDfQopeoGq21ZB1+kBp3KfpqPdUd3tys+wAK/pBnCAFn0EBKDERUYDVVc9q6NnWx1rsY/MawqTMyCe+gyqwopg+YFh8R691DAgSf8kjyDjIXpLHDvsmf2ysJgFzzhF/GVefQYRg5PNPPpaZbUeNUHSzbECPSuUFJUoeSwaoZ5x8kjeqwiCHtvvU9JKxFy16K3axrZ5C4UrB0zar1MhwMsinfJbk+WQbvxsita3WWsl0bfEfrPiIKOPATBo5cFCwsxbWlyU72uxt7l242v01fPfe1ClO9ta0knOQomH8MUU2tKR4Xd+rFFTTB+yBui/epM7nsPWlfiT0//n/vFM/DGSSJZUOKZhxDsqSdEN2V2sHNbfC4O/xiTeG4H/IJtYQe1hrnnyCTr6tuWTGVqU3yFMFqeF/W2fw8kDX1/XYWV2WgOXkE7RWvsNB9h0+BjchGsWDba18UUa+kGwKsnlRdg3XbOD9+wc9Pj4IFWGm7cRGUBpjEebAfKfdFfrhIBPTToRNG6M6jqeTUFb2rSs/C9fz/LiQw9BKvAXYRsc69KManFr4GdmH1bm2qtbU3KtgHpuV3EtMb+I37IK7053GavRW9pt88caRHJbLgkljbYjtEqTVfJBbJ4cGuGAal6GHnx7VNPS///uD7t/NN4Ahah5/CQbmJicDk4HJwGRgMjAZmAxMBiYDk4HJwGRgMjAZ+J0YyAM3QvFgcqveXOeIfvNjBpgMTAa+mAGeNeeZtxoP+m0z3iAeoG94ds1z56uUB9KI1wCbrUfbCD5x1HKdPqH0wdL8LvmAki8WfEi+bVGPEFdPbqtOpwNQycK8WfmWjuT0KfyaXM1md4hiyoa3PZYe9RjvKFvz+VFBac4p2QqZr9BTGywN4thWijl0zLaoLH0wVhoLsdkQwSvg1FdRikgpPKUfFK5YUpDlxErME5X+0+nINT8pb6m2tltHa0Nkh0PXkeJZa2x4Ez+dca3LZS3swvjfx/luaQhac+0zG2OqvaWwljcu83/pDipdtlW/6Hedxth2TbOHC4W5hULpxpaUwtuh3kROfkYvoKsj4yKO/Q98S3EV6FWLLEi8V0t89w1AxLhj0b4OMibsgIhwveVy0AHOWqe4xxfkzk9yj1XuG8mVT2yy/7wBmj4FwyVviqJ8E0JC3441I+Lljc/Wpf/+x1Gtr3DbZB8kpTdFw1H+EXB9D6DDU8sUvaH8WS3cy9ueKP2yv6FHCujJ5fHxrIeHRwqsZ0Uv1z73yN3dSa/5yTrB9LJZdpMLVuxbEraU3NexUvS8wFN0TC1zUf6P24eHBz2eH4n9oORx4L47UShNbCy1XC56fHystRNF2xNrtgk/gArJZ12XbSIRT9VQKw6Op5NOd3fqrZXOIzHP+My1kEhQkt10qM/HSWktc3K5w672j7Ncp3A02Iu8yrZ6P+h4PKg11zw6F3JZuPFXEQ701lhPyValQ+asck3EOp+BzC/cAz/99FNxn/2wVLrpuTXSYROvi+7J6b/+66TkoPYfsSvNNhmYDEwGvmsG5uYmA5OBycBkYDIwGfgNGMhTv1v82hC3RYKM4y99kPHEZGAyMBmYDHzTDPCci4dR2sDTJgcI7e2hl95sKL0pn8LJwJcxMK1+HQP53Io/e+WBPM+kJauancH2UL3evGI6eOrMwQNpJvWIef880+fPiGX58sTKpsmz7VjlwfZKvNEYFSSnzwP0PPhOnzLE4OE9PY/Dpaee4e9+JOtbSJUieQwGH4MhNtjXMw72+c/1uP9Kx9MVwF/2QXdz5LobcT9Y794ddEr9iCoFl6iuW1S5PNv4I9c4Ol8byWmDZQeil0RR5RZJ6QVQ+WXHWu4I8cLMNvEA0nARMESmn4WqcX9zf5h8zSUIJPzhV7TBvZ4CGMOn+FjoxV6suvO5HNUv2C/4XPkQDgx3MKwD9epfnNCNfjAoUOZtYDohlm0lL1uMdwzGO6T6TtDWYpNRi0EGN4hooJA4KVat7C/zyI1e/KT2JyYre0CUoZLIil3NUbZNTItOaelv8SxzhpjDGt8V67iUXe9tK77Ri7bbqt7QFN9dF5nrke+8IN89BYp3y3Iuf21zzTjMi2ti+CcO/nLe82X6fIwMyzEGGetmDywa4GVJIRBudG32NZiGnF/unCkMXjmJWtRN0geKj5Ilsb429rKCodNR+vvfT+oWaOCAVldd7/WiJQVdirkIiTKwX2VbDawUGSNBIASFzGuf3Cjjmkf6wsr2VusqZpI2emEMAAAQAElEQVQ903HjhhfbuLJW5kSoeEveZMWpm7FbrhhqzHO9MJHgJt9Fal0LtrEXXKClteLhlx5jpTCavA8U2HtratjYRo+subeS57oKVXJDjnOds3+yaW7kF5jtgt6VvBcMOmOpScIXGyw/i5Q1lvE3WGGde+lIYRiBGvHtpsvlrIXCNNra7ifRhmQTNXkBk1PruqzItcm5HWRbVpc4v//pUZdl1WCvJpfWWxXF87lNPo4ta4Kjn/7zH9Z+0g9/G/r7f180+Azkjej3/z5gqdkmA5OBycBkYDLw3TIwNzYZmAxMBiYDf1YG6i/Gf9bkZ96TgcnAZGAysDHAUzce5OkFtpV5ngxMBr5tBhoPszsP5elkW+LQTds/3Tx7zvPnD3Gj+7FhbMtvfBfyMPxj2pF/cj0Kvy++sXS+fPPZCFeUwpe86HRqOh6kujZ6o0V9F9+Od9l30Nctzz2Z/nY7iG6nv2AcogLJdkE3zfbNbLA+bub8LkrVaaF4tlRB6OVaKcYcUKui+IMkA7r9MB/kTtEwhcN2Gws9DrlhvCu/7s0ax2vx7Twqmae3UeZQ0gyycIPLMnQ5D0XFzlmlGpXGPLnYlu2Iqr8Oa2/JNwgXF4qWK9zYRq+xPnAG+Lvk4dDUO2DvK8Wy2BTwalsNOcp1JK5u2orPoERGBZcZu7l8NnyL8VWs25YYL+ZMdpltzCwT29QPJaqKErmb3Lc4thFkvGphf6LZruJk3oxecg8QOHtjiSOOtr1fLkOHo/S3v3fyHCJFCXdKwwavxEnhdVS/UjAfJBes9CJOvpdX9COjq2vj3uVyhgf0srYhGlcQxzYxGShYsV1krgXbVcd+pTB5uSDHxzq2np2ptSE3sUdyw0q0hlG82DmrpCtV0hR892uT3uihXus54VqRp4/pyrVvDHasLBSP+Bpc5/P5sd4iHsjjp4B+9ZxiR8cBZ/iCOMUHAg7yJvGYtt7Ue744h9Yqtp9ZD5N0OUb24KRYfypu5G1s3yf++VLXOrL9LXzbWvjM503wFJl76zK/ck+s5J2YxtPd3UF39wf94x8/6r//cad390flH/CICzkAtCb6xGRgMjAZmAxMBiYDk4HvjYG5n8nAZGAyMBmYDEwGJgOTgcnAZGAyMBn4JQzYlr2hNatT6Gg8QTbFQfMgP280iYfOjfEO1LHRE0YedHMaPCwPjJ8CirZ5fj42rIwLzK+60c+D+AAlFfTrWnx9Cj/n/cm2ciQlnulTu3iRmt3kj+Dn/H/Mbpf/nP0Xr1McSJGAHV1dWHd3R/UusdWScbmUtyMD67lxeWv/u97zyi8fJcYtdt8f9twnCDkqv/26bBG/7Gxvu8rbgMHuJTF27LKP9bveW/1uk2vZZNnc8yje5m4+H7veyo3Fsgafi1229zb2TGx6q3zZDCT04YaLUZ8fikMpEPERzWW76knb5xjl67HnMNAfsa3PrdAH2hqi6wD/JLYCDgWYKchYlq6p0DPRtTFMnMxssyZZWys7ApRP4isr6OQ6+AUngzhDCzrZV5Ai6Mpc2Nubx4ZN7BBBiHRdJldsKaReKI4uFJ+TT+9WdFNcyxubkTVbgW0+A3wIyCc+EsfOdVsVnjJP7sWvJBtfliILH4Sq8RgrOYBlW9Pe0E+c3ijaIksO5vs1EdFEIvXWdTwewJGcDqJWSdF8VfLf4tcu0TV4PpykSART/fiDdehSotwdT7o7HktxJa/klliJveA8fo2m+E5Y2cTAR/qFsWi9NzU3Rs9HdIbIA7nVVXCX2J9lpfXe2YPVDwNYp9NB+T2kbIllNTV82022VTETG79uTWJtZR79WqP4fYHgyouLc2xd4fLx4VH5Eck/vX+vx4cUXhv+GltsOkBC39F76cfnheLqe/TPj4vO5wV+c6GMnZWWc0sOgkG2mWs/yHnPZSU+4nqL9/3jWe/JQc3abKTEyI2QXM+Xi3KfpXh9oQC+nlehqd5zTRq6qmtbawOvIHFstHrT1ppOxzsdsfHaZL4jGgutrfrnP96BkzIfcPfw/lL+kmNkqM1jMjAZmAxMBiYDk4HJwGRgMvAdMTC3MhmYDEwGJgOTgcnAZGAyMBmYDHwxA7ZlnhzbUj9YvXU5D7dtPTWeU/Os+Wn6xw1ucvoVSeSBe/ArXHzDpp/iiAvpleJvp8CgakgoUNTwzVO8UaPQ17r+iRd/wZsBv4Iw1/YWr13alu3X4hfz5PlCcJ3c+s34Kv5kZz/Hsvexi9KXcQbFnEVCxc5JH22JXfiohuTGB1tvtxS5LhTDzhTHVop/AywpXlF0+/i1GeKroRw66YFWA/G90SgAppDZ1Rp7u24sY9E6xa0DRbn0vRt9l15vTUbftmzsRCMBjtTUmKjkttXQawWRRyvkxhwp0AXEXK9Fz3CDCbabbgZuxIpQW7OtyufQlJa8Tqde+2jEyRuYl/NF4SfrQfKqC8ckMUbFoxR3XaiONVyrcbK95U2fQu/peNTxdOTzd1JvXW5OaldYyV+0hnzgjENoqHd0bVbEHFAAdiWykq/0w4/ic9308Pgg24XNHlKkmmcfgWhZW4uzVSxyWK216vXUzDUY5DSER9mcr2j00UdY2va2FlmK0/GPu6e1TW/zl7Ug185uklXNZgA4b3G5J0svsivWEMK+I88408AEM75a6wq2eXnSwE8FuJ5iex2+6Ozkl6yGRl1XxnD0eH7Uw/sHisdnCttcN67Fhc/Kxp8ULoRtir75DKUQnNyCM3qPFI0HSTZ3eTSccgxCA9tcv6MOh4M6uUdv4TOZQjWeUTL85zth6P7e+vt/Ye+I13qbOUVyZjiUWKnhPE0GJgOTgcnAZGAyMBn40zCQP/z8lvjTEDETnQy8xcAwf9D/HfBW7M+R/dr8PiPGVJkMTAYmA1/CAM9geLDDVygPXt4a/5zPt2y+JdnP5f9r1nlOJZ5eyTxlKpjfh5SGoB493faRT0wGJgPfMgP2/hl+zrJ1Kw+0s5JPtGhuVkFDDoaq394Mvq6hM3hYHiz8OTBY1RToqcXjLcxKeYzXGgvPbyN2qvb674gl/MxTbHfVjIN9LvIuVA5P0l88sJsMdsOMg1FFBQou+8K1/5j8uvxBZ1v2M54VGkOD7bCN3pDbIvez3v3Q60eGti4tpMHlqt8PF9SD1ElIkYLD8++RGuIqAksc+iXNGNwiv1fG36hBYuD8DYe2ZbtWcm4yOWSkN9vTZcuGALWx/Fb1hNpQ5Fjbm590nwIBFb+Y1JGct7StcCRyCjLe4+158lGIecHe4rUO6U26CiXuD1Li85FiU7gQzbI7/l/y4jhkNUfySG9H12r0nF7lqo+36LOa4lSgbAqZbYnYFkkyjF/T79jJTM5CrmpDtc4uBLbC34pLbi7mA6h0N72G69BQppzKlvXeLNtIpO2sp7bvvXqIjlohNmBwkVZu3AtFs2UZChGDTsROPnFkr0qMZhKI4IrafzlDwBKutJJA+hR/wzXiygmxWop32dpQWAKWIYS06r3YuBKT+N1ykCJDpAMfutSZOw4P3ArHgyj6cS+NRZfLqgVcrsX3BlEm1w5ZtrW1QbyhjjO2zbgrK41F0hGqOuHzx3d3ysKxH2R0s5fsSa1L5G8bubWSN7QpLfGOFKZtc+0G670gWSLSjvBngsevshZ/6a86g2DBpk+4NVoujZVg2efKNcpnZrhVLOEPTUkoc85hG24O2v7BQFfrjdWhIakzznUJojvwm8JrxuYUeWIFKcSOGKnJ7YCfXhDz6A3yxYRj1cp1GETp3cxFbqsauTV4jNrqQeG+40c6cAHdhDY5t67W8uY21pgOc4rMyEe50lgXrRSCzcbze2bejI7v3uPPsjdI7BOXpBLnWs5NuQ/X9az//b/v9eOPWV9wusrojtUSIws/iafZJgOTgcnAZGAyMBmYDEwGJgOTgcnAZGAy8H0wMHcxGZgMTAYmA5OBycBvxIB58N1bk201oN+sbQ+wpc/p9dXaGENjrB/xl1w+svRNi5/zZnvsb2ilyFMp19K1GlFjVTFlP5dOnbIY1KROme0owa88DZLb8bmuEv+X6A6u7S1iH+w+cku77bOtL3aiFGyiN88DTkf2kB7sSjHbscv23s7KNovt0+2+ibhWXAkSwK0anzuG15Wv31UqBFgpnJV3BHt2+azb26zyRGGbYsA4R+yS5y6pdU6t9yyrip+MdnuGHNEOGHKgXntOQTCIv8gSn+UPDjdv30MoRk+0xsB2xauYrCW37cZ+joVqHa1Z4RYTYuezwecfm9LPlgPRMM3blym8MavDbsRvsjeldDuiEGm5yn0HryNAgKssF6KPiNjbtY7QIn90z+ezLstFyd+O1Optizfweb6wTgERS9n7mpimINiUfB8e2A9Fyn/8s+lvf6fY2VIoFPHIggOzssWqjpFkrpsPLw0F26Vfa9hElrGxsK3oZYzXyjV5Pzw86PHhUj9Wma0gl1LMHtfipGh244xVxZS26yUZuZvJgmDaWvzbVmKdTifljenDgWIwOIK7053u7u51d3dXb+Pe3d9TmD3V27D5Mc+P5FM5PT4q18F2vWEbu3ts3t1TIFdFEYGV/eUN3wv8ppCMevm+f3evxE3M6Ij2iM/sOfnHwwl/eZs7ubbeSz+ye/KLffLvFJQPvbEmHY7kcpLYAjkPua0afIcsXPvEz7h6ErOl+x+G7t81/eOfPyhz0RBzbgqVdmc8wHa0rfuez3Nvk4HJwGRgMjAZmAxMBiYDk4G/AAODP/YHf4Gtzi1OBiYDk4G3GZjS35+BPGAKfv/IM+JkYDLw+zKQB81Bno7zbF55PM/jZrVBgWFPhULDPvwu+vzZOmC3v2Y/A44+jcGD+4AH/y90I/s137F59M/fEUg+hYEUkpZl1bouahQgTnddP/xw0svtDaYAg1zOgr69NkgpoPvoUbmjtDHwUbWnBbYs6K85Zsq8JpziY5cNFlaKMXS1MijWMPjZIz5eKw0Cboj3m1XuO5ZUuC7ZfOoImnhBtJ0PIwP72btt2c9g+aPHwJ/tfKy1LFsg2xQ2XT5aFRxVY6EbfTqlpYjlDAKEg0pfkKnt8iFavObei61tOTJ0UzBb4W6hJhkgglUWUci+UGUi7b1uG/GazL0s8uZqJAjribHmHsdh+swRy7WPluGT/gjHhVGyCzZ5O5Su/Ib7JDTwHawkuPFh2U3x1sy4AUsMRVeIHmZa+KyttceFGBuSU/w9ga/QPdbCNVhIIGs23uKEJAghQhY2+yHbShwbPVkmIVuMuJxj0cCPdUZwARQOqXG+++Go44F1iouo8v2ds2hNpnBonHTQcJSVlT3HzyhOVzJJ3IZ+Dqt3CVX4WtnfWr1oA15jm73ET/rLZdFaG0VhP8bQgJ/WO7661uTMdxOBSFLKG8itxQNTdNfwSS9ERt56U2tNtgsZB7bL1yUFXGKGM8UujlmLTmtdtX7l/+6O70KuanQDyQlaZjE9nbZ5bPJ/DduWbTUnvmgrxdxDFkAN6AAAEABJREFUyRLmwl4uKeKfL8ThOqDR0O/toIMPSny7y9789B5ZQ2vA5aIVXnpnHUmT8z6vWhz7/6EY/ShzjX/6d+4pNqBKtYr+K9dMaO5orM1jMvD9MjB3NhmYDEwGJgOTgcnAZGAyMBmYDEwGJgOTgcnAV2Zg4G/IPFUKeAol28j+wGOGngxMBn5zBvIpb80Kemt87gUizQNoMLQ9hab7fo7s78+4m9u8c2G4PqLS5otOd40CgnU6iuu3QdWiM2pkzjsYfjNHsiuQHDUmBZ9KDrUXyynW7LDN/v1i/WlCkJWqz164Oqd4RUEmhaFnPN/u5nNhW+lxurnBBy60pgCFhCnn58NuMniWMLoqufwN1Y/VjRNglr/k2PLdcsXNNihHeLQV2ZICXwYl//gpKqXLrYKperca3wWB6QOSVpqNfww4I/ITopv1INykqHehWDYQsG0dDk0H/F7NtcK7XjXcKuKVYlf2x6ZqHw0Hh0PHB4XO41EnbvLT6UAhsVeecRP9FeMVJwv7PlMMfbictXCd2FblGZ0L1/zx8UJRbYPtmBcysl26dPQSoauveWtyaUqZ69qyx0r0Or/tci83lFP0OxwPcEvxrxl7ixP5V8dWh9Z93zhsbmqlt60PjSogtjbkFlkkQ2k//Nj1448/qq5BOMBP/gwnZefBpmc56viJbBubjkPps5geFyp7D5l4LfEql2iKTETLPTa0wq+NnGOwEo7jLD9GOX32L9aSW9YxlPGVIvCBa5n5muuV/3v3IW8YPypv9QZ5WzfF40GM8Du4tivIOHYyjhnYltODHAP9h4f3enikoMqCnf2OLCl5mA1houD9w6XiPaaoS2G5lF6dbPZapGwLySHXKngk70FOg71vq+iy6fVisaTHh6H37y/66acHNAYxXdCA1BELTnx//+OfR/3zf95JjEVZ+OHhJwrMq84Ums84OnLv5J4ndYnrijX9PCYDk4HJwHfIwNzSZGAyMBmYDEwGvmsG+MuCbvFdb3ZubjIwGZgMTAa+HQaGzNOk4NvJaWbyV2dg7v/3YaA+9x7aHvivSuFBtGYrD9oHD9PzwHvwADx4+rOq+NIooPx05EH70+RXDUYeqgPb9cDc3vpd/vnOybMetpv9AAU/bz3Y96dgiPs0LDto9LeIzD+bwGDvG7aCwuDvCGOwhcpr4dKsBaUY0E3xt0m4pZZCUUasqZqx2yEUUOGs37yxdblZ9i3E/EPIYheUUNjgtufncW2Ge2/vUWVvECFs4KKZfTO2LROPYR22r70U7dzDBSLBHOcBVG4HHOFKqaWPFM+w3H099XEHKLfrMoYu0WOO6eYfm+1AyIbsLrspfrOnxE5KJscXQGjHZrPezy90rjZCL752pDj2BPIpuaxBUoNND3ozN7no5rMavT2O8JlYmaegRc02IrWrPAWngKmityNKvbXSi21gW7010JWCZ2+ddUX1qSetKkAmh3Ay+Gwmz8ECW6i1dR3YWHlzd9O5+mjsornWGmPCyZJsJuw1hf0FR/tPJI7cFNMkq2TYHsiprjOF4LF/WIiHB7TQxCmHAtSv94fqGttDKSD23tVbZ20ozTb6AbO2gW0pYFb9WoPouHyIlsLncuE+XLifKFjXPDnhT0bherAlrqnUE7ebQnpT61lcZS9qWvXDO+tvP9xJkHiiWJiCYSOX1pt6a9jzncHFXdk3LtR7p6B+fbMVV+GaTis37EIhdNAf0IleKx9GH4eMjb8VRnri3J3UDgeRiM7YPS7n+mwk5zUnSce7OzV+YVJvMA9ySJF+JdfoBFkLMl65HukX9FLEXdEb+FrXpX78My45rBMF5NbwbECfHEyxd8BHdBsXcMFmZS+RiQC9NfXWZIATDXyv+LatI/66mqh5Fw8X9pPYySNv/TYMeutxg6f92g+NJ/8iBeTksCJTGr4v55WRuW4H3Z0OOrirNcFnV+uL/ud/fuAufSej9eOPd8jeM5Ie3p8pHr/H7qTGXjoXrh/Qwn8rjXmaDEwGJgOTgcnA98XA3M1kYDIwGZgMTAYmA5OBycBkYDLwGzNgD+34jUNN95OBycA3woBtPvfmIXOj5zugiT4yCgei8RCb83YMuoDu7SMPu4O3Vz9HOsb4HLXP03nK1egHdH/qY98QPYUA8Z19OnXpo1szS5Y4Kw0zqhcZfTNISkmGGp52ZL5jzz79k4x7trnJtkxxxBZjSfQFvWp7EMS2ZQdMctze3zdzVNSa0NVzK93NWc6BLNmcJPoNSqtF6kWxAVHZkeVfA9vE+hANeVChTYSA7q0DVUXXNr6Sp7RSfKNO+JZ6rQ3W2Urpt97khi0ogbdxY85QrYni2CtXJEbJrHzZ6FuVQ3xGc9QApUyCmyG1ukhewpL5lUM0gzoIbvJTt8y42eTD2JJq3LXLWjOiDRU/MflcyaqWaQYNu8OhUShsEuMs2znrRYOiKmRXkfO6UttibG/6NkVpNvR4PisIr1vRcOAanYEy2O2YPR2Yqrcm8yuff1iWm0SdVf/8n3tiP8DvRYdjR8/Y5Z8tDGRrobmrYV97jQ+wjVHV4JpFj4IxhdT8eRBV9A0aRdcDfg/Ea8y7DhR/LxcKlXl7l72kCB9f+Ryv8WXLttJs41uVw2DvhQ82yKZRLh/YM+TAjvMIsbf6uL1j0yeQ/eAe/0OIyU1K7mNchFCc5PxCyc4IEfORDvTWdGQvdU+bvYGEf2BfD48Pqtjot2bdtkZBGMZwv2q7Fqt6N7w0hf+4aU3qjZOkFJLzRm9yO1DM/f/9/3/Q6V4iJXxYnNSwtzZ9yfzSU8v9F//76tPCHEwGJgOTgcnAZGAyMBn4czMws58MTAYmA5OBycBkYDIwGZgMTAYmA5OB34oB2+XaPOBueVhNASQ//jMPqp2nzVVsXCkJLIVS/sqneug/VqX/yq6/urtReSbXj4GyAMWKD/U2+ZclNDDLxaCrsoB1Ot1RuOgRfBK5ulzSJ52MI3sS/IGD3Hq2KXnssOwNetXMvLFGd9WRIlvhel2G1mUtDOYblJqKbAPGck4yN3WhWQ5MDxpZNLlsSvGNk1lHte5TwpRG5g0/NbmecrW2mtWQbQpz69UmcyEDsWFty3UohaZAbzTUsCF6Bm+s34rKLRUsX4XpbWvf61WMP6m1gBOf8SE+3wNQoMMcLkXBTpXXSmV4LfnYzVngYJMD+QbWrPJ5uaz1Y2xZEpeF/Qus5Sv7NV622Ko8RLOt3g/qLehq2YiIgdu8zZkC40o8UlFxj5xlDqPbJTc1d+3NzI0PJxjC5NLc5KB1OT2QNoXkFWj1s39ilEzkAeIjo/qeFL7AoOI5So8VaoFCFsQu+a4YtSaixC+Kklx5NcVPPxwqXj7PeNDK98uKw4V7mqFsF+Ivb+uu5IcHjbVLxMIr41X3d9L/9T8/yLpouTxoXS+KTfbTRtOxHdXhVrTkFE6zblu2kQqbofC8Y5BAMn58fMwtUTqtdDe9M4XfvC17OHR8NGU/DW4HnFT+9PHhMcgU/5eF+4L81rVy26IKW2PbuedSsBbz3Rc98ZKvm5GzW3xxVD7v37/n/sIX90V0Wu9qvdfaikyWMhkYBMxkW8ZXM702f+Hbtjr7OGLfGdf3ZDZv6Xb/ohk7VDSeYgxdFvbFzW5nVbKtvFl8x/e00LucLxSBH8jnoh9+aLKk5kX5fZYhB/qHow7cLMntjvuiNyPfjhXObKtptsnAZGAyMBmYDEwGJgOTgcnA98LA3MdkYDIwGZgMTAYmA78ZAzxH4sHT88Ol3yzQdDwZmAx88wzYlskyz5tbHkBnwPzFkYfhwQvh15vwjB5nvz7A/qAfZ9/s8fM5XgsTFA62TeTqZNQU2+PxQAF4l0X+IZ5Wfz2lHzq/keS6BTeiD4Y/t/6BwScE3KoKolJbqxN1FSo9A0T+IYxNcFM+iV1wo7znmf4Fnq6D8PPsIzopll0obFErU1qKQgEX6imbweKGVwFjcMXAWYFYZb/LmV+HqsJVb2qvUZ9ZiQ5YPet8hptdc9shSHvLNGiIexf6nX0ZnVEFtRSbSEfJIzmlQJY+BciliruLzvT50b+RSdjicCXX83lVCoMrBauV+eWMLsWvheJYfATRR12GSsdWW1uxCZ/Rjd/ELSDP27IpxD0+ninIXZR54j/5w0/GNh4LtR3yHOSz1r4G18E2+23qrakB0UY2S5+YFyrMj4/xv1SMy+VSxb01BVkuX/IRsUSLXUxJj5mEa4IKoKg1A2SmR8TdkL1FP3FPfIbv7g66v+/g/qq36UY7iJdIch10bfGxXLkMvyvBh+AEjo930j//8aOsFEGxxIGZHY4Ufw9dud6ibXkP6pLJUXDRdaD4fogOnOzrybXG5J43Yh8fHvX+4QE+zxSKN9u8CZzi9el0Usa9ERvDlWuffziQ6xS7+CG00gcZC8Jid7o76e7uyHfaCZFrqZnrw3pNONW8NUbb8eSDWGxzE3Ju2MRDOLYzQnhz7LqYPUnzdm5ytfhFDIP4CYxW3Ax4rmvCvgZ85DqwtO2HefJZKAKv3GML91Dum3wOHt4/oOZ4lr3qf/7PUa1f9PD4kx4Bi09Ha9bxdOJadHWuR+ImZvzEX2K0J+05mAxMBiYDk4HJwGRgMjAZmAxMBv54Bob5M/tn4I/P9JvLYCY0GZgM/LUZyIOZX4OfY+/nfP+c/Z95PQ+Ugn0Ptnko5X06+8nAZOAvyoDzZNmD0oFA0+lwqP8TscvMg0bf9Vs027KDJPFhhDz43rBuD9z5Et/m44O5lOKpxR/CAWceyA9Qk5tTZLe4WfpVQ9uy/YEPe5ON/P1AKeTueWbPz7DDcdY3F1VIGSlbrAhWCgRdp+PmS9dONC5d/STSWAfUEhTkut4i4eMNk696JMUgTpOWnXP436Jl7RbRy/+52VGLahBZ9kFl6mlrtmXDFYubJwY3x8Bpii7pI844/S3MJH43GJ5c3ISfhu+m+Mc7Crsf3KradRB5oBAYfdRraTTULERKkVDVuC+rACi2EkWuZ97cxDZ1pNgNCkncvLKxLZuXp6wHkaZ3e6kXsyDrYsmkEWQcWdZaZKxlviPyfZw8ot+5CCn+DfILLvn/aUm07j1uOzv84EyB1bhHe8ue2B+FUaWxzYUxtS/1Kl414YKVLYG1JkMmyTEQ7we+M4xohf+VItkCdytKO4SORQ7Icg3iK700kHKOnKIo5nxnNb6nGr24zoPFBZpXCsAXLfwa+LZodWKdYQ5Sr5WF7wq+ZRhvmisRao3rtRJDcCQ1fI4r1phz7QnFECkq+LXEVuUkpZfNzqKKn9AS/qFTLXJln5t+7RHV8DDWRgyzJ2mh2Du4RiSpsQiZRUQ9Xph0isD/150GH67ccjhFQUrarBJzlW3tLaPWm3rvrFkXCvtQwDgaud5ivIqKL/HhkAt8IU6KnFKsBzYXRm0DiRgIvhaK5yvkJf/LuibdzUQiLVfBWOSyopuYnd9z0hfwMZI0JLZ2kAN3HQ8UidXjv00AABAASURBVNV0Oa+K3pl8xWfQrGWThJHN713MzZ0gdHeUP0gJZ7lXnTVsB7isXDliEUjCdlzhfsRtz/YVPyancO/VWHd48RPyU6dT8C1u8Hcgj0O/k8njeOz6//7vf6k36e5k5Xq/e/c3HQ5Hib02DzVcmUk/NKGmtMy5wLJZRLDLGc5jMjAZmAxMBiYDk4HJwGRgMjAZmAxMBiYDf0oGZtKTgcnA78CAeYoU/A6hZojJwGTgT8KAvT1kTpcH1SkK/UlSf0ozxTKeoT/N/8jB4MH+y/gbvyl4vJRvs5f6FCQi8MoipRsKBIdj0zHF382NXrePiF+rfdV5ilTBp5x+cv0DjqTGDWj7qejxlu9QU9f6rcU3ZEb2UbBAODS2I353bBJVLjaKetWQWX4lVO0h+wiymCJY8ZDEI3iFrEVnTQWLNTdzljLPWu5pQmlHFvdx+qinL/D7e9aD0JuQQeZvITaR203mV47KBaP0DXmLUpyhiFiBohhYSvecY9PHWvZS3F59Hfqmyd2++SSOXWUv5kgJZFun01H5f1/v7k66vwf0eXvUVNLCkRIcV9uYAYdJqrHuhj/8JPZK1dBNwqWyrqfmpxGqsl2IfaE3pTAnWYm17SH5qa5R3kYOUvyLRgq/G0zxED0KghjWgevqc0qsFCMvFDJjO5IfDkySI4tRqr1ZuQ4sKVAaHG4qHa62Pcrbd8X9fZP57lhR4FBcLFWQzfdJjDd0ivXxe7nGb/CFYS1arr5ODHuLT8t2iRq82pYzqxMD5rkGiRnEd++NBam1JrvVONfu0Bt5ww2KnGW71l6c2KOxaaw17HvvVXA+nx+L98z336fC33rlufWOmyFja8NNZsR5eHxUsK6LjL/Wu1qztjfLH6tfWAv3WZet9JlvvvE1ROwh4zNH8jpSvE4e8bVeP8Mji3xvy5f6P5r7AQvm0TdFYeGB0HrRUGk2ObXihqkO5CiabTV9t21ubDIwGZgMTAYmA5OBycBkYDLwBzIw8kfvXxA/+sEvMJmqk4HJwGRgMhAGJiYDk4HJwGTgj2TAPGEOkkPv1v7QumQUFETLw3C6r3rYlv2MW+f2Lm8vdOxdnj5rDTODjx+DAktgNnSLyIKPW37+CnUGbYWXtR7ijwh4dJ948ZIiQfodWV4pXIzKLWUDkL21RSketL5U4TfFX8S6bdQT8oKY9l2nD251fsuxbdl+EWIwG2wqYPizR8MgSMmmvXT1gS1u4VQAI1Ztq9W13Pp9jFjCV3IIoFeKQFLWbiGaZc4/f/ia4MBhciGRJ6N9za0paH3ro/BZ3nGY+0betPMjiYPkn92yXOFu+/jeEaug5gxit1D02wpa4axW6nTJm5kUqnZfKRC2694so0wBKnsE2ZdtrejvWPI2LJ6yxm2rwMaGRBNXsuwgHKS3nlrJrzPETGvSGAQ14WS7fLQWH02tZS69f/9IEXBR79LpmJiD3AaF1qVAClhfD3xkZDsdeQ5lzzXjZHNi5dqxljkYxLwKE7c1ER8gy95H/V2/kd8zhGysjrcr6DjCGVHVW0ffQE8QyS750cEUHeXIuyR8ch7Uas/nMyMkrelwPKgfTmJGno3vhEZRvMusWVyyesf2kdGjfqQAfH9nmXyW86KHn97rcr5o4XouXHuUtH1WYkd2Y6j1FnHlecybqVbpHChu9tbVe2dOPDXGxysOW3wb+84WuB6rcGq9u7/X8XRS80GHfqRnHb0UNBvXciWX8+NFZ/Jb8kbzwO6Nw7Zaa4WVe/ByWUJbzeNrxU/uuXx2VkjLj6v+97//zT2x6nR3UlrDh91Ep9YMb/fk1Dew1+xxLd8Xrdzb0EG+ljEOEv8IDylcv3v3Tvf3dxLOGrAtt6bOut2k5IOvsXDt1kf9n/85Kf/QoWnRpo+OpfPjWahxLTHhmiwU4VnZdOAi1y23hbx99pYFe802GfgeGZh7mgxMBiYDk4HJwGRgMjAZmAxMBiYDk4HJwGTgVzPAM6TykedTNfjWTjOfycBk4JtjoLfGw+uDeEQNcuTpfpDx74M83P99Iv26KCkaPHngAT7HdcrT/uvo4x1FmFoMtzusRhGY+gTFH8upDljSDm0tU1VJ5DnitvLbn5P1r70+r7M2G9qRteBzdhK9Hbf6kd3OX4+3WEPpP1hrlm/wYv3mgmcYRJePjAJb5dOZ6MPmJ78NPW9ALXYsqTE4Ho8UljprLHCk8ExXR+KlaJQC2uN51YaF4uhKESv7MbYH9bbZU5dibehMwW1QeVoR7AU4pkrrPbkw8qqn/ExuDRn3WGLmeqe3HSEFLO6CITV0jhRkj/kRts2sIcSGAflnLvpWeldTpQ03HaiQ9dilyFi2Qnez0U27jRvxigp1V6UP9tw2PRWH7SZYhllj6zIOstZIvDUrfQqBgfMvEtCwo6VqGR2pJ55OuSZWluyBnXQg9+Opy00ga5ZkuNFWlE5QRBy6bcVQ1kq4reYc+Yo8+8mSbXEUMm/ESW9OUKYTsU+nAwXxIzgo6z/8eKRQeUBj5esBA4ra8TfyM5CRxl/iMOQYMufeOrYm78wt22q9C1Ngpdne5K0pnEUmWQQBxPJAnrmQmnGTwy9+bMPVAf+i+LnKJhY33+Vy4d5chEBpg1NAxzG4t8/ctxddKIJmD/F+OBxQN36WWlvxE7mu9xyGdf3jJzaNHE4Ubk8Uptfo9KYWtKb7uzuKwnfkdoxZ5VeDOGQ/+ZniPhALu/N60fvHR/308F4/PT6An5T1oVXHdpTFfhOUgu/f/n7S4SjZC7k/KsXpM7aDG3Dl+r5/f0Z21vv3D/QPeoSHEU6cXVh5q3xkX8xt8tVsk4HJwGTgO2NgbmcyMBmYDEwGJgN/CAODP2HfIkns84xfY1/b+9frcz4ZmAxMBiYDk4E/mAGeJ0k8xOL5kV62lWlAN4/JwB/IwAz9bTGQ74og3xutD3UelKfYMXiovWW60u1g+BsceWg/xsrD+HqaXhEGD80LhGZJr1FKv/OJlJSH+YNkRiYUCephvTuZNMDfLTjnsDO2ordSBEhfj/oR5/+BjE6QcWurDlQP8uZZmVFg0BUmTiHKxMt1Cgbf82+h1L7yKbl/CIJwuWzLfgbSDw7UrryNuqso/yhFvFvsf72KbhzgEr8CN74jpIgjCjwbpBSsZGmbW3Yg+htwaRBfZdbrZvwNrtEuf9aVshbDff9rClMUam719UYrfXyW/XXd19C2ZfbBpYUX4d5Kq/myUtRdtRAjsiD3z5o5CvHLTcXGB10gXZeYCztkCKK3cWnkgegH6xdcriI8cz5czPJ5D2KTTGzjcy1ghR5nLtZ27w8sRM4AXju3/qjPA762JdZYkHS5rBRFGeA01zf37QonSCp+IwljE+1ArA1yT/FvpW/kcaTguaBzuQyN5nwCAAKc5FpsOQnTTRZe45dlxccSPlniEGkocajvKegIDuTQzWpewUz8cIwx4ZW9HShYHyj6ImIvo3zGL6mJRAAeR1Mnt3yGw4W0sgRwO+IPRH9DlyBjEGsN8mFgfUQ2BlwPYgjQM2/4RY251HBANB0STwdS6hr5tVz0w4/Su/uDWm+KzaF1nAzsyAPNwYbylnHeLrWb3DYuL9guXL8LqCIkeSwhHJsciDVIwGrla13P+umn/9S4t6ZOPFn697//o//8hwLp6Ey76o1d8t98NbVGrvBBGnVfGC27le/433nqLbq1qkaOvXdiDbBWkXQhX0uyvUGiKH4SoSgOn/VwPvMdg35ikfwIPyye+dxmn6mJmz0e+6GKuA37hbXBAmL8WBfumYX7IW9SX85LxZZX8iFf1rS2uhck63A86J//8zf947+7cj8l3vl8wccV+Qxw7y7YBXjh7hBtFB4vuQHwaxFnyA0/vamxOo/JwGRgMjAZmAx8LwzMfUwGJgOTgcnAZGAyMBmYDEwGJgNfgQHzAMk8NbIZvPDHg9kX8zmZDEwGJgNvM9B5it2pjtS3iPnuqMHbunlo//bKR6UvFm7teUbP2gBvHUlix1vrv6OMRD+WZbJgmSKCCpl/iN06ffgFlASOh5PsA+qv9umBfCAP6P6og/Apbnxx+NgDmCkXO0/UZz7BVal+9BQfZY9Guab/5AGXe/wUdOr3S4pMu0352yc3fX5LtXNdnqxvVl8O7U3PtoxvW1y/DUqLgL6lvwbc9XYi8rnADK3tsI0Pi5NiZ29j0bLvFT9VTKS6thYilVprcvMGN7S3A3XJog38Ddku7PHtbW4bnRwUC2M0sn9OiDKlk1BJvoGJ1XqTbSDa0CUFsBU7zDhyuSieUcyjsHahUMYKukZXir1um62Hh4seHymmUZBbyzoWgFgp6N2qZxxPtvHZ2A537DVRXxdZUvhKgT1vo54fH8jxgi7eKRhGbcdmGh8rOmfwQAZshs/rrvPUE+DI9+aBgnG4EHOyfFp+GkNC9mmXglaKq1FyDFiL7eAaFkjgQoHw/LjAwVnL5Uye0d7gdFQt7XC+UgRuun/XKMoaRMZ1w9flAn9godCZvduWbe0tsuS3sq/sDpdCQZFXPsoqp+wefxmt46K8PU1ochrKj0u+u7sjz4crHvX48FBF2cSPzcB+sKcd8RrZCu+bDC1bjfu2w2OjGCqxB2xSVE3+UFTrkYuWuZ29MEIvQ7vpp/c/6T3xC1zjvJEbrOiE89x7KYiTUuWfPt8JK7/n5R/WhIfgcH+nw91Jp7t7nU5deQN4zb3I/kWp+XgaurszmVwP0rDgXq5fqjbUuF/dpOTXWlM7UETm2v+UN4P5LCQno9Bb49p1PGi2ycBkYDIwGZgMTAYmA98DA3MPk4HfmIH87SX4jcNM95OBycBkYDIwGfijGchDpT86hxl/MjAZ+PMyYPPAGmQHvTUdedhtCgIKeCium7Y9rF/rwfk25jE+D9YzvlH76DB6t4iinfgtw8KoosAeI/0OEbdUPnnKw/Tg2c9mH1nwSeOPLJKibKsBfaSRtgrFR2J+RLEqDlmzTnd34tl/JsDgwyPSQgoM4EONTZKlYJt9nbPt677bFzl0rPAxnGs3tFJEGsUPme59dG6AWBvQucobjmwjH4X4WVbhT8wB4+I+PWab/VXO5Ckm/myc0e9H1uIPtV1U/ZMaA9sy0uilgMgwNaOKXWMWbauKoElWW0NUg5Vk89ZqYgUlvDnFZ+QpENk4Y+3aMdLTfWebcS+IZlAHcpPhHt8IG7KATnaXgcQK/Ojash7Y4VbqvRUa3wO2Syvnkb9XA+pfcJ5rUEuccIZCc1PZNCaJAWLOtkXtUa3mVvR20uzEjH1sJDGPDwabL+bhZKVY5lxcvovytrLFLyee9aJFH0HZEHTlXmMqtlI51xid9EHvnb122VvBuIqMpEM49FeKvpeoKSbJqzGIT9vsQ09tYMMhE6gfDuoNf6zaxnaDzL2IrNEjlu0nIBYTaBnK26frehGpqSyc8+AbIxEQXY+xSPk3DY3v6O5FvS36+9+afvzhIMKDpu6m5I0m7q0owOWmAAAQAElEQVT8UtqTq0bMlevDh4bVLPUGJ+2g0J3Ca/rBKX4uFKSjs0JQ3mgNXxnbhq+hwf3xAuTGjpCvV+/RWbUu6a2GXXyI/nx+rILxGEOW1HuTbWyjO2of+SkJh+OxYq1c2wH+/Z9/KcXdfjqq9Y7+KmMfbvaeKXJhtwDiY5diMJ6zJNuyumz6QNaPf/tBvbWC2ZfNmqROob9zH/797ycFx4OqkTYxyL1ZBvle//HHdxTH79XJq7mz3y47e+pc5xV9Vz66+j9Q+O7su5XHeZoMTAYmA5OBycBkYDIwGZgM/JkZmLlPBiYDk4HJwGRgMvCrGeA5Eg+TNjeeT4w2IuZ5MjAZ+NUMNB58H3jQ/uyIR+V5wv0k8NPoywfjZ0y/RoyfCfGZy9l6ChMv1T/MLzsqYMDxUv31DPPT6ajD4eNf3qhsVuV0G/6a8+7mY/2v8f2WbeJQK3pa2jiJdBNt8228n7MaroNd9tG+lFlNT5cjwx2Zb4UeKTLzG2X8DpKyLQ5xq6tzDXIdMk9Ot4gsiLIdG4BjgzriOGBiCj90UX3C7qsKVixeVRUF3FVi0aEapLTkt/U5K2rgKRpqTx4UqW0KS66xri37uw6rs139fko8GxkIP0HiRh6d3puCBjnpD8euIxxlfaUYuOsaZdvEb3ITvXToTcejdTqlb8wlWzIIPRk3/Ipmua4LQ2z9DBQbOB677u6OheORzwqFtMPhgP+goy+Vv5yAbfLuSqHweDqx5iqwnS+rHh8fdTmvFN5U8tPpoNMdOKF/POhwOCoxlcZGs8dcM9tK7BP+OvFb68RoklWNWiKF4lV5U3ehQBo72/tyxV/xF0mL3BKdjIsGRLOtxuRIHtnv6e6kxDuw107MjE/HEzoqWy6BlsvQWM3cEoVWUwQ2/t79IGQDbkzfpdHom95qRrjyWVhT1WdsW8k/wEjJCfH1iDZ+yTOjCAebzz9qWNPjJzLbmLay7a2JmVLkNePWkQOEshm3rnASOyjSwMcKEr+hP8Yq3HH9T7qD/xM4dIrT+QiwkPnd3V3dQ8ZJbDJp5Rv/6Tsx8JU1M4+esOXAYttvXZ9NUNfrfDnr8eFRI0lFXkYNLrsM1+9+POhvfzvoeDL3AmJJl+XCWersqSdm7CKxVPNm1VvTpseLKPqmi0pgW61JdKLTbJOBycBkYDIwGZgMTAZ+VwbyB59fg9812Rnsr8tA/hB9i52JW9nteF9/q7/V28dv6U3ZFzEwjSYDk4E/BwN57vFb4s/BwreZZR4QBXt2/uTToiy+hd169pOBycD3xsDP/d3tY/vNd0nQeMB+4Gn0gYl5IK88iI/RKpmCgmi2Ob88Xsd9ucqD8vymchUa39fhB53zNhaPwaPzEtIbYfW6DfINPiYf5PEp3NqhyhRCOO+HTSGA/G3LfkaDuA3S1o/qRdFgQ/yswqiKSr071GpvZtn83SNo194UeSRLATIFi6QAV2yVogVTbOtS0bP6wRFxTN8CVCtgK0924Wef2Jb9jKzdYtfbe1QlS+Eu8VYlOiIW7MY9xHgT1VgkHn/RC65Let3MAtbYmHTbNQDCCkTfKYo1epaU+PTxB00SFpxUfCWpTEBM6Z6OFKGeJgz2dTMOGns49E7sOhKmcN0iWs9HbAvsL9LYBxnvyL4HBbTMyRwqcpZWZEu9KSmZz6Jo2woDjog694+vDm2LQ2teuWU9flPYYvgitWcf7EEQBAb32HrDSfzEf9BRC2AWV7A5glGxEFA4PciN2JkAW7W29xVhl5FJzSWuoZgNpTWUOTJEhhx90lJgDHrBFJO7jkw4xNa3OKzFtiNozeWjFhiZz6lwssJjY8w2lR8dfYHbRM59EaAiltlLL97DffizLdvafIuxSgeRbltdYzJPb5yZpG0rc0IpxVrJHHAn9geYCTVGHNzYttW6iBUwZi+I1JoKMScEhWbp/LBqpdhsAnA5ZHeNKOdLwdLfKVDWPTUsr6yJlnV8KlByC8gFIqwuO/NFl/WsZb2gNtQh2sSXLCmDJrur96PC58B/9rfVj43OUPJNobN6fPbeS9bYY3Doprh9FGLQWGtKEXnjW1oopK4rSeHtcIxeL53L5aJ//fvf+te//s2K1NuB79Cuw+kod+Fjhe9Bv6gRnHDafw+7Ox4rZn6EM1tVPzYd745iE0pbLquWx7PMfg7xezghbmoyJjmn7+r9gN5B1OVVNJLn43lR3pQmA/VD14EifnNTmi08SKSjA2sNI4MV0vKjzWOTXFcu4iU5XKT37+Fes00GJgOTgcnAZGAyMBmYDEwGJgOTgcnAZODPycDMejIwGfiKDJhnTMFXdDldTQYmA5OBYsCce28yD6x5ss6z6rUeZiP+nY5k8DuF+pkwKU6sYytK6LNY2HVVLfYFIWdbx+NB1CRq7fWJZSJsZ1GQEDM9tau8ZIyf1hmX7EnxGxkMbh32/EY2e8bpXy8PCiIreC2P7i1er9/OEzWXbOTEQubGmIxUxTFkt0fUgshWiqiD4k6Q+Q7bFH74TIiGQ9w9sc4U4XaUn6sgPlLwuU5l+wrRS8lvX7eeW2QXil4LyDgrg8LRZVkokq1gYKvy0ZpetPhMDoM9rBlcVxuxA8QSwWodn6WPcAXaG+vxa3wvFFD3H1Fdulyb9I/niy4UIiuR3e6mx/W2dM3BtjgATnc91tYoMs9as1gXhViVLcu6bfv8iU8Wk2PserfMPG9wXuAtDrJHRFKcKz5jCXeMz1W8C5/IMOS4qlnO5tHJkZgFJrbEoY8120oudErL3gZ8mSSDyHbw9boNcT5AJukKq7T70LXVdagC6YJksA7I0zZ8Da5FrsdZrUt/+9s921/AReaX0MFIMhwIcK0Ts7kpRcu8bWzHz4qvVa13dYB6zcd1D43NNRK3N91L7sfr9dO19dbUrkg8X8eR2RaHbmULPuwYm3wH8bI/y4hs19vb+THPGpLdFHnyFmu2ldzDc9ZFa8hsK7+2MTaWbE7aWvbWmpXPR2yTQyBZya2uQU56bq0P/f2/m2IX6U8/PVCwfQTpH2RbyWv3LRoi5FLr4jv/oBNf/NlLYtkujsNL7tdH7se8qd703bW5ocnAZGAyMBmYDEwGJgOTgcnAZzBQDzg+Q2+qTAYmA5OBycA3ysBMazIwGZgMTAb+DAw4T6AtpT8eOj0TfX6zzUNv18P8wUP0HfYm/6in/Hk/kD+q8nsvkLJs82A/OW3E7Pt53a8UVQLdtOikyLAX0I4UAKj/lgZuFY6dwkZQUimRItMf0JzgxLWvA8Zf48hlzZ6Chm/bV04pRtU9snK/bDCkpJBiP+eACuvRlSIO4meHbeQbwnmwUMjVtWUeH5naVmpWQWRPQBC9XcfNGT7BNjGepspeypbrPrBN4TgoGdczfQo9uf52bDfsHrLuxj11s9Z7r+U9jwS8HadYhLoi17XFT4alZ0YgOrf5NwSktNXIYgBWinolQB8rZX6moMtWIFoVIku2Vb/SX5H7WVzUxAwQKy221POqQB3+VwS1zqJBjujuua1wFz3SqevLdOux49DKKetr3pDE8YX86kc5XwYxxLpkiqUKqBs2Mg1sK9y2Tm+APDHQltSFCFhnCsUXsFMRfg+Hpt6aMs7ahVjBelHF3Pzg5tVhm9ytSwrm5HIh1wXYm69cg91kxclP7x/J/wJWsOA7xU/hQ1pWire7Mn14uCRPEm191SEvsFKQ7IchwkoQlzeCT+Tusej+znp3stblgb1Ip35AdlKTNNDNNZGs9Au8xr9YPfSjjoeDkitpk9OixD1T7BettS5ngaCxRVQ+mMrI2RZzk/+qx/NZj3mzlg/KZTmT4rr5Y3w5P8h2+Y6fze9tPhCI893f8Zj/Szd5JX7HP/ywOLjwse2nowgjDanuBz77A+6zj4FwZc/bPs4Vc+W+WuFJNEzEFK5yE4l+Yb5suXLfjUdpId+/vRMF3LOO8H5mb7bFZvEg+OrVsylExhab632wErs4Jt7K9Ttc3zBO4frv/9V1f3/CZsh4GOwp14jhPCYD3wkDcxuTgcnAZGAyMBmYDEwGJgOTgcnAZGAyMBmYDHz/DMwdTgYmA38yBkblmx/n2SmiqJ6ul+g3PuUx+M+HyIPy11qRBa/lX2f+eXm9FWvw4F8UKu7q//ZEY3/Cf+PyZojCZx5fZPSZvt9QSyFl59e27A27au6YYJ9/rI/ODvljWh/Kd5u3+g+1I4lm+g37zCYohRaqLi8XtplM8e82r1JlLT21HMpJKuRHCiNmvHvODKC4S+LrSEHtcOjqvePbBbQqfEJlLWi9yZZiI5rNhD6HbaWYVcCosYSIQpUoaK1VyEyhiWRkfrXSebYRLTa9ieKhdTw23Z0O9F0NXdvbpkj8UgVBpozZitwwZhm36rWPg/JjsF0LrHGkgHY+L0phLLhQfFsRxp5lxTz9jsRsNhwMsBXe9rW9r3vtmsOKoxXy1/hkk4hLbUV2pjgZpLCJSx2O5EeebAvOpANF0c5+E5NdKT+ePQnZToc3pDjENXwO9nABZ/IaFPIWipiPhZXiXeJFj3Qq/nba8o8shb7s/bH+z+FLXfOFwu2yXChaCv/C7yrb9WOJ7yj+Bafjkby8uatcBror861fuCadfdzdH7E76Hjsqn014ws1vl8a48539fHU5bbon//nBH7E7xYzHD0+XPA7yIEgmK1s5pEiba5Z8Y2sHJriOEXOFHHD24F7GBF2q87XvUV2d7rTfeV0Yq9bLvEDVegmRpD4A7et7p9D7+zhpMTMvuI/uafXta0h8zq2zR4a6KDJrUmy8Aq2gx3VtYq/leArVzUYLBvd7LPk7DfjxK77Rfiqf8hg7Icu3MN223L3gvUic/7v/37HPqW7dxflGmTPd3yf393dqXB/h5ZK9/3799rwoLzt+55C/8PDI7znekqHuhdVfJGO9hbeGrHbLpj9ZGAyMBn4szMw858MTAYmA5OBycAnGeAP4rpFlPf57fhWFnnwuz2gSrCJycBkYDIwGZgMTAYmA5OBTzEw1/58DNiW+TO1baXQkIf9X6sIbMd30IhxAwoYPP/+JFmDh/sbxgd6g6JB8MHCFwsalo0ce/XxvVJw+hiyHqzkEWCknbPDwfAoYa5qFktjg162wXT/K84ne/Ry4Ao/Unp9pGWNy1l6HZ1bUDsiMVH02MDyB0f2FWTBjreMnnGb84J4gYOAYR2wKHF9NyBqV8QXcnPhn2HZATocuCrewukGvZoP5mSQ+gowpG1o7DfAFzJuHaXIZDNPTBDf2dd4WYnR4EI9Y2W+EmPHNR65pQhMZEbbYbsG144iD/GbiCuZ3tZT22Jv011eMnJpCKKaPoiWbZnil53ZFTUmAw7bar1VTL1qLMGpCkJXZbfND91qDWArmlnc7nEp+ZQ+g8Fm12VowDH1SIU3oTtGo3i2aM1bq/GtrSUmy7LxaNFvEK0hk1IAXstPrmv8bZDEup31IHkQN4FJhlQi4NpKTZZNwW4dssQcsrDTOgAAEABJREFUWGqWMBepSV1SU8177/T4ZA8dhY5tw+FYVvJHyHiF/xQS8/+0Xi4D+SCetFzHK3mggnzz6WaJDxGmIj1g5dfhcCqdwb0HNRQXzxTrF8V3uIpO8Y5968yMGw6i1TVsZl/YJu6A+0FQx7M7MZrMemNjjGRb0W+t1ffMu/uu1qUffjDFYin/kGewPUboirVWffi2pYZyv3KDc/K8FGpMIXjlgo8kJsnEWKqgfcYutq4+9uEub1Uv0Sfe4Lo8PJzrGjc77pSWAuzlspBD8jC98RH0ovBSRf1Vydm+6vSD1OHECtu6/X7JW7+51gU8rCQbQJ+C5LVyjbPfoObkl5xbO0rC9+B6LQet3OOtW8Zpa//S6d1/9O4eFa6Bl3cSPLSOBd/pgwQ5sFm1cH9cLjhFdSQ+1ytxSn5Gn/zH9R8DvXt3p+OJWKizPR0OXSuOGtw27OcxGZgMTAYmA5OBPzsDM//JwGRgMvDbM2D+ZB789pFmhMnAZGAyMBmYDPxuDOT5WYLlgVH6l+BJEo/FVHi5MmeTgcnAZODLGFh5ED54QN3Uq0Cw4oY/Z3P+zOMDtTwc3yDxnPwDfGDwpuCtHCIL3jT4ImHyezZ0DVuz3oJtuLJeNIoI9qK7u6NUfzdZtTXyZG4AC5voV5xfRX3TU3SC14uRBa/lH8xJeZexVfaqgr6wxV3wi82TbPCGYcQ79uXMMx6p3DCwdwkTjtyLdL/42HO3DQ8b4sTcH+n3eyd9EFmQcVA3fgQg85UC1XK5KEUjHCrFINusSsanbTWqQ3RZLohmN7Xe+Ix2PqNWdALR4jf6DD95RP9A0St+SnELW8P4eObIxeLtPPfvSqGvlDnZrlwOhwN9I5/NWfxQE0NDQqXASJLrV/oUDEVrKHDIdtxDFVevCM+8BmhtRyP5TizLpRtp0klOG1R/KhrXs21xXGFlQ1WwTIIsHI9Hne7udH9/r9PpCKeNPTT0N93N53MOvSUihUnsd15MTm7oZwlEXhboSMhromoRUftTkFwitPFHvsuyFU8j026GLUeJNv0h0lbFROdCsfHxcdXC/ZSi4v27xvqC/gVcddHLxte6IFZrHR2uLclcKMyGj95ih0zR5FSHS89GHpJJYIDE2feYvlTVtg6f8WC75nuBOLISILe3NcNZy5hpcrhQSLbNNejK/Xk4NDXyksX+2NNQtcS3reYGa3hmfSsGS7YLUQ30opl7tKtn/3KtxL9rvOrHH3/UPcXaA1/ftXg9OT2nwUXbOJRsBBLf9XeF3vtV1kgIyHIzGmTB7wsMZKYRHQ49U2U9mjWZp8nAZGAyMBmYDEwGJgN/TgZm1pOBycBkYDIwGZgMTAYmA1/CgHlQFDvPp0OhYWIyMBn4jRmwzQNqVxSGPCiXes8XEA+w6zF7LX1wGjzwD8yXlW3ZGyL7ABQRUvTZwHPyvT76gdffV8AWKMRR2uABf3ImM7GLKjD8fCbhKBZ5g23o/v5OncKFirNwFzx7McPUgQuMv/QoP19q/DN2tmVv+BnVV8vP09ofWw+3O7Jqb37trQ/fG7Iq4u7Y1lHbZFROvAMhxya3pECiqDa0EmwH4ZW1W123JttP0KtmP6/Zfl5lWNM6XcWMCVdxB8W1FHVrTuD0iFjLfbHd6OP2/o9C3OAjXeE6XpehLAebnL3hkxTIWxTHmtiGMs964iwUAJd1oVBGPHQ3WQpngFpgfN0idodu/DQlr3CmFy05bIjYbrINtl4ypcAh23xPRC6S5BjiGqjyWMlnZc8L+0k+qErWU9uu+6qSI82eGqfmLqtJwzJz3bSG/6zaCAPm62XVSoAdAy5235tMin5+HLS5hy4U3lNwFK2xUGhWp4jX+wndrjQ7Acw8iCSwkuMTlxrMrbTY24w5emubnZpk/CEjRfKEmxXAyYU8RWPpeh74amq9le3g+wj6lFgLupe8iUuRtOPv4KZ8xQycrsgHiPNDH/rbu4Puj0NdC7arRI6OvrdI8YeZcK/B5Hg8qFNUb60rP7LZNjY5hjI8nU5aMPjXv/9V+omZeXoEil1+NPL9/Q98/93r/u4H5X56fHzkPqBwiyvb6DXFc9Ziv7IX0Y5UXFvxRaak+59//6T//PSg9z89bm8mD8nseXA/MCJH8oXXfMdgIdtJo0CaxDno3d078ninXvuC0yat64U16XiyjnfSAY5anEBE/jHGP/77pAN5vP/Po/7NXv/1r3+pN23/locc8nbzQs52l2QdWOzdOh6bjp2crmit67ltuSW55BYIW9HyjyZwz2gek4HJwGRgMjAZmAxMBiYDk4E/IwMz58nAZGAyMBmYDEwGfhUDnk+GfhV/03gyMBn4cgZ4pq483E6/eeEJOIUEPWGT/vw5dmiN9LdAxjF4+H4LRH/QMfKM/oPYtmW/hatqtsRwsL/8f5H5UZ/hyN5sWHrjiNGON5ZLtK9/rC+lX30iTfangqyv1sJH8EsdQmNdh71/sr+l4SqMzoXi3+WyUNyhcoR8pGJG/0sON2uH7DJN7kFNrqcsFdCP3qCak4LQhaJQilpRi2yQQxDdfmgKol/rJG2bqTMttMwpPNExt1Y+E9nT4+NCAWzVchnFCYsv7DIPVnwm18RciZ18brGS54qcA3+L8v/DhjfEIqzciMlkoci40u/+ch/H/2u03ih6HXVHYTDjXBqlXTHwMdjDSsD8+N/z5awVGcmrEdDPW698SD9Lhd5FvykMFjZfzxGS2xPwjwrcsM6g9Bnq2hKzrs//y96/MMaNY0mbcARAZsp21fTMu/vuft/+/z+4M122MpMk9gkwqYstuy6u6q7uAsVDAAfnhgAzJTGcMoRv1MkdsvE0z90i9tfbTdfrrWMS20bdtp9qKGBT7j+LJcZKToV8xIaUe265xzO2E2TqnPi7atfT3/Db7UGVfnJt4L1w7yZuyOk6WaUWFRIWFzBr7H3ugVV4yeimaQb7SaUSFG2tRbUUFXK3tlLPTadz0fsPs+YTfhCcltXt8GkU0Vhjcqcmcdjx3xeZevInmVETSyqlyjZk6lnv3r1X9mOfa/07ge0+33rcrMSZVsZMqDDf21qJ5a7vuXnNdAy4L2LbUtOBS/pgk3/QEJJ4w6aUgu/GXl273G5XxZ+0PZ+dvMkv8hQlp2VI2gpeYMGe2AbThXkhrUtwFUz6jz8+EE96CHn+MLFWiOyHB10vN/It+u///rtynLjngy+hIMXFfbMyvxLLYFx1OpUeY2MNuh/p5jV3uVwVSe2ZCoFMpekOGQgMBAYCA4GBwEBgIPCMQOMnnD9SnjON3kDgNyCQf5X5W+RbqRLv5+ZjE/mW3ZgbCEj6K4PAtw9+cdYQng0MLL68D/7Kr43fY+3f+7PZyxryUKnLzz4VisEhLyOM/kBgIPBXQsC27K/Lr8OiEKvKZffimbumibGF/nPBKD9/I3nA/Ur4RttQRNT/NicBtB/uwc3PIxuy7soX1/gccqjtZ/+XOvtL/TF/tLZlf12kwnyhlsPj3pofGCL34cuG5d3ty11ddD6fNB9YHWpm4VwUCRFiW6STaiYQ7KJ6UzL3DZHxj9B86zxqPdrPc7307eH6Zdc2nHbZf27YtdpT3+HJvPrRwGTbe/EjDrcGuugx7jNvXTDsEZ9z7JqGtglupsuuE7pdxEEaSKh7/G5KH8Nekzf1Ww0LTPtp5vqf4WZfu03Xvr7ERv2y6z+3y9SzEBCz/UqZKYjxcWZ4SHRPseJAEEpWuuLKy0VdouQmSZN7Rqm/15vXS7SbouuxcI4mpBwrFyHV9SgbZFok7lv6FBLCLP0QvQuk6BISLnN3WSAjV4g3iy+TJs5pkJbi2AyDaz41mfeG5DvMCE9uKbrYNjobk5vcibL8H67pN9aWVz3TiuSSurq/1GPQPJ28BPonMBsGEVCgiqbEi2yx7CRl5WWFsOmFHPQ011mTJ1UStS0kHcbUVKeJ97UTyazC+1N1xXbSCZKyWjIZilfVsqngy6lIiNHGojbwUrNCSlpYr6DfxPhZdBzg1drGurCjWJYhTJnlPUdFwK2F2igDZ8l1lwbAjUHDBmfZvsd37zOULGV6Ok8ytTfqhuEUXT18mDSdpGqrWHKRQkxXJjfq3SgkdZRSmaeO/EOK24Z7tCZ06ULpsqsqWJYySSpdSgLSs816yLwtrGX3b8RW8HGVkSm+sUO/cN9trLewBw2dyO/KHkHQNhOwSud3ZxXmCoqpVk3YKJhz4zTqzCe+V9awAl5ybRDEnMBELeTYdeou0VtFldpDnsf2crlovS3aqOVy/bvevTcEt0UqcoE42E/UF6nUbhfZ7lKYswSukgm+Xm8yOZnuvvkEtrlvXJqCXdvcieXGBgfZ4GJbYq8u1wuV0R3nQGAgMBAYCAwEBgIDgYHAQGAgMBAYCAwEBgLfjcAIMBAYCAwEBgIDgYHAr0SgPxSH2FSeWX/hG2XkmHjZj+7zsZSH85mJ2M8P7KOPRP9nEp7tU3PqfpajvqPeWorgC9QxgqwzHReuiP7shynwpTD8JWdcvmXX2gZu27dMvpjjdvhShya53hJgVwiiGfA7MXMPYMcax194xjxblba7sOkNCUnWx/cLKta03wdddTgcLcr4HL4hm0JSrRCrDbKIafybYm7v9350G1iFGMunBNfYkciyhE2hsEJrMxakEnOJr1eHdZonCL5JtZanGduE2IWOEmfitTzPE0P3sfqxx03Xxr4gaRFWGzX2QpyLJFrth23dS94V92ujLczNEHv51KRLkR3B976G2NQCEcp4AaOlE5CSjY3IjH7bXtcGgNog/iLBYYMIjHmp8bEKDWmIIQKI1l3EYZurtF+ZpgDbjBGjL+J1XBiLyUoeayHX9doEV6fbVV3HdmHwfFKhXsDeJwpFpL4MGg4bIEVSf2NdXbK2GHRpCrnOVB/lk6IhnPMJWNtx6/qXF0rG566JY0SWHZH+9p/vVWtehyu1L1puTbVMKqViI1rz+pl6gMI+hPC0i9KPrOuq/RPSVz1Cml4eLwp5erkChCVO2diTbyP3Bla32035f3+zPhMzcdLfP2V903G4b5RkFy7SlPvyNNNOXd49PKjERu5tYtjW6XzS6XTWGXk4P+h8PjM+KQDF5kptj4+P6vLpUalnoS7KU/bkel0UufRP9t7A6IQ88Nqp5FU/NvYr9hmQUrb18PCOXA9JE/Uu6Gvq5v3H9q7jNRojOO7+uvhELZfLFRJ4A/uiGrIbsa0FArrcvUbzhyEwAg8EBgIDgYHAQGAgMBAYCPwuCDR+4I38LsFGkIHAQGAgMBAYCPzeCPxZ4vH98s9SyqhjIDAQGAh8AwHzZDoi3rZ4Xq39Ybxko0COB+TisEPiiOfeG9K6WFUWQfT6yEN6LEWIPmGb/rNk/qV0o9/l8mUtvyRs62RA1vVa4uuQvawdjitDhLV3UqfR/3OcwAu+epLs20vZINAOYanZmm7bL3HWl0dWF/ly5usaoHpzMikOedPgZ5SFbRBcrmEAABAASURBVI3U/PlcOkY2i/K56NtHCLktYGAW66OO6F+ur8UGxQJJuUEmRRr7zI2ugtPnYrvray0q1BPBXcl1xCokLNjZu63NQsSBYdKh7jGk6M0EJ8r4P8VB9fJkWsmZTXSxChJdWnGkDqEIKZ0cqJTIdul+8Y1t7Ixv5l9KdAV/eyckjxhLPpW5ifUpkKiUScVV7iLGiLMOybb6QVtrVXJlTStk4yFMyaX0uVqKdjvLONpVK9hHNu5d4CKplLnsG1PKvZZxiMhIODk7GvWj13137P1jCt0+3hWpwS5itaytKQRprYy6EaHuMVMfo6cTrhf7TaWWJ10HBr/Wn5mgb0giU3DWH8OmTRvjpf/J78Y6N5n1Rkqx7NLnQy62Jt3TQy7utqVMEJknmRiJHvmPH8+iZLWlaL0iq5R6DzFxEys1VOpNzRkv7Efu9+xJqZXyqY43iNg1Fni73rru4YH4zIeobszbRanDNm0h10TNGzUufRwMT6dT7394/4F6Z4jphfkNMrrKtnKUKs2nSQaTRkGNF3UDs6nM7Dc2rip1UiV35kutvZ/c6x0/nMktiNYVUvoGnqt+/PCDPkDmnnjT/vHHH/V//+8fVAA0nwR//GljTVYtRZy6l0Jr5av/Aw3uuY8/rfop/0/xx4899sp7Qu45YQVsEMzEWau2xSqeiVWpuShrkIjkolpn1ntS0TgGAgOBPw6BEXkgMBAYCAwEBgIDgYHAQGAgMBAYCAwEBgJ/EgTyoCnyJynn36uMsZqBwEDguxGoYRG8EQfmgQfydDjph12h9/bpN9Tx2dXmQfje+77rUzlfDXPUcbRfNfxiIrG/kFh5kcGjVikSFU/59+YfdH1G8vdJ2NjLxMwuQ2GEekHzOnbmw2Ed8nr2l4zIEkDfMM33wEMKncgbZl2VOjYuC4TMTphJuZ1C3FTuVWcgyba+dWT2kNilj1O6r4RUbO9z7SGdIq+MGNiWyy4M91BmzMDIy9MpFkXaeS46QXidTlXpF+b2+K3HSMxC3DrtpFepz9RR7K63Rbfb2gkvQt5PK7HjV+yui21EGaKzrcznE5jTXLmXi2LbpXQjxd6GwGLfloU8EF7Hn1/e7xWLbVBI2Stk8A1CbYMkjCyQ5gu6hmGiRXeI3jj2XNI8FZ3Pk2bwmCD3KVOy+pEmIhRNEtyg4AaVezLEZD7hGb1t8NjUP8WaT6Z2jKifmm63qxbYuqWBmdhXAlIia1VfP9wiWFDHjJyKTmdTi0RIbBI91qumeVIpkqx+pP5tC9mpri9MllI1TQj4ukqN942tbL1lhF+T7d42cCOBTvNJZ4jSebZwl/nauOEX1pFPuaZdA7qIwL4kr21GjLmiYu1iT656eJjknhhSkvixrQQtLrpC5F6uV+UfFdhWrZX0TSF0N/ZRTTJfqeVEPVlLxEaLiKOUAECnn63jJ+bMOHuy0UZci4xtcuW+uLIHkkVJ1LFogbhdGWyRLIAABrf4Jg6lpBwJn6whcqX2x8eLjsNu2GzKJ4Pz6fOJ+0jRBDvu3eW2scbUYf3tb9bl8hPyyHqtthVdLzsWiZcScE33aNRyI6OxrYI0jLKebMVGoTfiXy43LbxGSqma6om9P0nUjEpZ94Ucj58etayLisYxEBgIDAQGAn8IAiPoQGAgMBAYCHwnAv0ncEtH+53hhvtAYCAwEBgIDAT+PRHgeyUPffQk4jh0dDlti5PefvI8TpF9NK4DgYHA9yIw/L8PAUNWRHhuz4PskAMQFzz0lnjazcN2daGf8ZEqvyPIx+irbbs/TG/EO8S27Gf5qjMTh08jTnsRI331R+uFB/Y82G+ihRjobcbp70KY33Cu1LhqPksP7yRD6uzv25aL9WuO1Erp1JcaXwiQsiwUxAueL6TRD+nQIDV+Ta7PbZM7uo1EkbU1dhGhPeac9Bg1ZEXYfa7Pp43B8/Cp128LnJ5aZkxcUXNiR1D1MyF+jYiUwEOtIhz1qkF0NTAkIRFDqtiWHRHts9CTwK8wV0tR2tSY0rjVlaDWl0cLu4OPvc+m/shLS3ufO3THMK3NXITJXiXDWskfScHohe4QeLi+nhUSrttnHkmICF2JidSdvTv6sRdBUluEIDkVn4wb+CsHvpmIPtJVAZVOxjavE/rHGd8N3DYVMFcX+FPBqRGmadvYA1iwbgdWIfIiW/oxpG20DRZsg4Dd6D/NkcTO4unczwwb/bSRvj7qS8wspvGia4X3I2xyEl5dX8zrcso2inLvYoWQuyW3rA3Q+r1O+1Qvc5Tf/UQMcfS8tDmjyphVqk5Uxk1TolRT9IU9zAoIqVpqf68spTBX4k7OTanHVSqQkgVSu+X/iSVj6+w1dtt7EQ0R0iSn1X7QLz0f+LPYRjBetqLb520MWvZBkJnSChG53laWYs0Qz3VaiPlJlbortll3JHvQCLJAji9spkka4rRyA7oU2WjIaxfVgtRdJojZh4eH/sndjx8/9nsg8W7E+fTpkz4iPyHpbxT6/sN7mRgillxVqF9r1XqlLrDX1rRAjK7XVQuk9BWiGwT2tZFXKjHRlXtnJd71ctHHj5/6P3p4//4DddwY/53xTafTrAmMT6dJBd/UJdYoNpjbTqVu+j/+11nnWfr494KvkQ2hhkW6UUPs1iW6XRr1dQHjxGvUozqpGf8NvIm9YLMyH9J3Y5wYV9Z3Q4LzrluIn398sFDSlih9jeMyEBgIDAQGAgOBgcDvh8CINBAYCAwEBgIDgYHAQGAgMBD40yHAMyRFngvjiRIPBtXlWTt6A4GBwEDgn4GALdVqOQ/w1SjhELq/4rT9yprn5a/Gv2WQSr7i9/urKd+ypnnWGYLBRXpekqUQG/o9DmIp8pVYv+OiC4twlz3fvoQ9Qb4T7ePnOjI+5Fn7di8RI32WkPt+0+kK6WlOr49YRF5rvxwZgifakDJpI9mPQzLO3AKZs0CKhcSxLdsqd9Fnh838G7paSvezmb/LZ2ZyYQ5l1hnOKfkYdn3IKALIKDJvOpH0uxL908lc4/t/S5An5XOnQTbFBzMaK3npcP/dbQCvict9mMbGzulFmO2J08fttakwBZ/SX/MzZJrtTvIJ/56Lde68JY6VGCXCpRbl3sAsprKNFCT+ybMphOCW+nHJ3kToPp1EVGS/7OqY3yD/orMtcYojuXKPwrcpfdvHlAo1lpLckSq74iHZ5kItEgjvsqop5HIL3pnGhhOL5zPjCTI1xOI8T8QvqlXEUz9AFBLxyvog9yAp849jCLXPMc4nPkMQBrcKpqWCCQYbuS+XtX8K9hUW2Z9Ij7BfpuQlqVmX8MVVtrvE9OFcIUBZrzhQtCSz9Lf/Oun9D4Wa0bPq6+1KvoviL2FAZ2PtCyRwo9Y6TZqnWYTWcbQebx8FV4n68Us/Ylun80n59G3G2cPsSfYnLeyz+gEJbSfnBuaLSsbEaci2gd29jisk8EotuzRwbcqnZ2/oE9smRjoEPT+cFUL64eFEDbNMTLFOprhvqSC1Ez8uIfA//CD99BE9BhZErnIHLCIdvhWtaLM+SfiKVF0YKkEi9Gv2grlG7OCDSi65inrXvcPctq2KLLmHsa+l6nw6626qcQwEBgIDgYHAQGAgMBAYCPwuCIwgvxiB/hP6L7YehgOBgcBAYCAwEBgI/CEI5NFQ5A8JPoIOBAYCA4FfgEDegyISz6116gREennyzmNvnpg3xLbMk++ISuFxurrozcP9mXp/rm7J9pM0lC9F3zhs99lyb/vga5ff4/ebp4+INhVSJ20kKdNG0ldyHdIVv++F1E94/Vxk4HzCOv3UeEhhEXaivY7SuZPXqlejzB/yauIbg2Sxfa97v59emqe2yMZtFdokpFiE4Uuzpz6hcpsRT6zv2arfO5uUDEXq8+tKpAQWRxxpXp7xjmQqslFIxoeN7d41ePXOi4ttcuzS1TgmVYPEyqdcQypGj5kKRc3TTi5t1BS9sA8ptOH0UpYbKFAHwbtZ7NKJqmGbuOlHdwhVSNbzQeysJYrYpgZhwKsWzNQPyoSYCoavZSVHiLZ1XWXqhufCJyTWpmIL/rJLiLasywV9RYrJgAM2PYHoo0k/pKAJNtVJnUClH73tNMRvSr28nVBMV/ULJeh2Xfv8PCce0y3jnbDb18CmY10g1iidHnsOaIXibEPUzl1yf0zswTRNOo7oNoJskHQL8ozVYZF8dyFN5jNzg0QNPuk3Lo18NNpj7YbRS94/lZs/cbwuwqCvhbJ0HKmz3BWpJxhkHRuX1kWKLkjNp1kqhjxtCUUIM6z0mx4f2S9LIZgb70F5ncKJ6sMH6X//75Oy7uvtokYdZr6ysX0vwEn9SEyqbk220URoOG1y4rdAEl+vNzUKauCGoUpJftaMXcbzPFOTZep89+5dtL2+n376qE8fP6pyAznvpy+kFHJi2cid+6A4+VZI9VULeUMIbzD9dZo11RMys673KtROJuWIb2raqOuQ6LaO4YbPqh9/mKhNELDWA1iepxPtSY4P9xXhsgQkUQu7WsRFwc4uoqxdxLybhKBW/EqJTtgWvldWnR8qfavU1qUG7+msUkI6o9c4BgIDgYHAQGAgMBAYCAwEBgIDgd8HgRFlIDAQGAgMBAYCfzoEeHCUp0p/urpGQQOBgcBAYEfAe7NfGZQqzdOkPATflVwhErg+nXlnexp81rFL18Q/0gffuOTh/VvyuYtNcYrsM4fPPvr8asgLKSTD5zMhCiKf61+E7lO28VeP0xV/skv24C2BB3mqG56lV21b9i5d8Y2L7a/O+mlvLdOPfNWYiQ3CZaWgEHw0vS7Ur85jH4/25aQZpBw7vexFYz824jQRmr56i5nciRnLzmiXJ3zoHFhkJia2VRDb6r6F1nrql1oUMfoj6FEjZspBWGrIVbS7rBC/+TO5ufeSM7MhrG63GyTndRf6KwvIXI8DOAwhwjaFfIv0gEyal5OpodhKy1Wyno8jCBqjt7nQz7kR97aQl3z5U7VXCM1eBwRfatpI2l78jGK7hy6Ot8RQhfx5T6iTlTZjR4dRqRUb9Bg6Yybz3jHPkwp91Ep/ClnIWDkAJTimG8m9kZpSh+1eje0e13ZMgCKzYq83MFrAaMWuqTBtW5XCas8v/CgO/Wmue27ey2rqVPwBi/y4EFPEIh6kbT49Di+syLKsCmYhflPn9Xol36LgVXA8nU7EnXtOkqEXQlzi26bGRpwN3caEuu0MHrapGRX5Ezcee9vQN3KuurJPuXdu7E/yrxQUbKLDLRl0uV70eFmJ30hvBDUny9TpYdO79xCakJy1FHJPXbL+eT71PdH9SG5KUoPkpYC7dq8v9+6VPFl77tPiolKMjXW5kP/TY681RHWtEJ3EeHy8MPeITSNmo3/RfDrp4fzQ29Np7rWUahki+MQ9cXyaODbBt7FI27wuk6+wNvJBRKeOQ5L/kCv38+k06XyedTqfuvzX/5ohjYP1Rs0bc5MeHkyftbHQpxxFMkK1+/7ec9dKbiaOZbMHAAAQAElEQVRit7GutOKwrVKKJu6r5JxOkgqEM6+L88NMjrPOMPEP7056YGxbK/dSwWycA4GBwEBgIDAQGAj8xRDIDxDfkr8YHGO5/ygE8tDmpSTvMU7/kLd0x9xoBwLfiQC/V/ELof4QGbG/c3OG+0DgXxyBb/1s9cvmvv3eJFl6U3Q/Gm2EhgdMRKPD+P6pAb/5BOhNJX7jHAgMBAYCzwj83HvYs+Vv6+XdLe9GL4Vn3JpKlfndoIgv3sTc3wOlzXsenm8rso9eX+0YRcTPfTxi5we1Yx2vLZ9HGzaRQ3PY2yaPu5ou7d6XIFj6+y2qnOY9Ny1CKPJaxZU2+UUMvTo2yLGIjk+o9XiSaaeZNfOwXxx7LDpfOVPzUetb7VfcntRH/M/bJ4M3OlkpW6MIVBMVtyeJrstnfkEtEBVWaFusUE9jAh7z0TGtQ8Rhm3GhJ1orR8+Rbp+zCBG1CuNYGnzNoiwrJ13FBzV7Ig70UWTyhcSOmXttmHH6vhc9QP7kLbrsfoSuzD5bfBXqSAJLqSd7c0hDn3QR21hLtnUcRzdt5NCnzTh7m37iZWxbtRRNkIu6Hxvk79ZJ1V2RnOlNsHO1gPghvJ6UQlRkJGtO3BUyEs5JFftSq0jRsbL4YmBJNDJf4khNzpoTgDFL5CpmLd3j7nnMmJOcDUnQRqJ+nxOQklE1PIxvU7DDGmKsab1tKmB+SO4PKut24q6rligB84ao+7Z0kd6izXzt67EMBo2JdW1KvSt9Za4HklATVbKtfmCUe6nwxpMaJDBzUS1VBR9O5U8MF4zhFTXR4aSQprkWnVCceT2f55n+BAk5YyldWNflukG83rTcll5LSMbUJjBKW1xUygSR1xQCvaG3jS4ZjB5R09JYi6wcqbHfA4Dacj/AcK/9094SKsHpdgk5GGkok4ewEheWqRzJz6YQXWpg0MekyKerQw6HJDabgYsy3m7YLVXvHqQPXObTRDgrBG7mRaQ5JDBYJ1ZqXCCaey7mMp9+hDQqtfa4LEEqRc0VKaIU9scqjGuZwXsWfLO8WYqAUUP6/dyauHVEIbRGiiqkcKmzCjE3gnEb6tNPn/BtMvbyhj2SzayS0KX+3C8Vv6kzr+r+Uy1MN1X2WFo1zzg4e8U8iSduvImtIpWqpR9+eNDEa+vT5VHLRmzM//7x7+IGV8Fg2xbirWrE2rarNkANRsHLxAlxXWtTySfhAb6xd1funSvE/SdI8cePF5Zq/JtiK2rBjUTjHAgMBAYCA4GBwEBgIDAQGAgMBAYCA4GBwEDgtyIw/AYCf1oECk+dbP9p6xuFDQQGAgOBryEwTdb+JVr96sN297H3tg/euIQoiOQheyT9yOemdh6lP8eKzRb24HPDp3HjAX7jgX5DE6H5Bec0TzqfqkII/ALzP51JMHwpLwt8Rm/XZnxINOnDmaT7ptixkNLYprXePF7AjZkOq75dx+DumFq3kDyQKSGr6LJnevIRR2LQoN/3Mz4t5BF5Yp95vyh8n2MSp9gmftquIX/B1qUoPl3QYfrqNLpD9gmIHZIlToqLnzDoLYFD/saOrgr6COaQfZtik/tqPs3aZYKsmjTVqvyckPri32MTxHaPAZMEAaanw96Lsk3qXTIZv2VZITIhrwC5FO/xp4n4FduCCNl97KJaC/kzX5QktlVKkY2NRN3SgSMq9OoiDhM/toUJ22iwZbGN3BnQTfO2MBlCb4F8zP/3GtI1/Q1mlN3lNQtePWS/7BDgk7mIbUg8i1JlvnqLjq4itomxKp+aTewb5OsVopcQ+BXWbdal54MNa2TJfJQ3yLwFLENOlop9gfjMBNIw4mSxYn8ExuokaRSmkIJtoRU1tH5/JnhEUcl8qR89Y7JK2HJqnqom3nuCqY6DCdMvxUru4oK5lS+clfryZ5Uzd7ncdPm0aJoE0XkSruCw6Xa96nK5QmCH0FzJw57XnTjdeM014r88EyuSXKXs+SQrR/LNkMgzZLptPT4+snQicJZawXYi/9w/iRuiNqT5lboW2NZ2kMN3XK63a69tZc62bEQIbc/LmhlBYK+sgwQUEH0I3NPpQfN8Vi0ntDmZ903/8bciQyBnj7b8SwIVcGMeBWHpSO/e7T6Pjxc9frrJrDFxWQi2reOU+yYYtLaReyMmlThCfBVMEaJtrOlCnNv1hk7dbv908o3vISc9PJxjrXH8IQiMoAOBgcBAYCAwEBgIDAT+4gg0/8UBGMsfCAwEBgIDgb8GAt+7yny/jHxvnMOfh1D3bh4o2b9n7Hvg0QwEBgIDgX8AAjzPh6wqX2TKB7O+UH5FYe/+tmW/LQV9xK6yrfQj9m7feHi/izgaNkL8ZKc3DttoIzyXx78THU0qxeiF/y56cWRmnq3TqQgeRxlnOqEi6b+UwiBy2DF8feb3schTpNfTxyixvyWH3dda27K/Lp/7GYWDxd2H4Rdn1hWJ7ReTv0Bhu9cUEokufe1C0IzlfSwOeye3DsJshQiEI4KMYfIrJ7yMEkP3gxD33tsN6ZStWFdB2O02uRWiz4hbZM8HLkKO8Zdt64RQ9MkZ2f3Ro+wE9gZhVHIPFWwbBNYWE8X2bbG8W8j2XSQHK0QcNvcxbYhiGmwE0Va7lEwitiXODfAqLCCn8hquFaXEVJUTVByo0o+LckFYtgq2IaVFyRvEHAtQLQWHL08XKz/npLL99bmB7YYLzpIoo2MKLIx0T+PAu0smIuTWqyP+qaZpA0tpxX5T7g86iksknf6J0e4b2xZVz7NA4IZktlmoItRDQQkXwVKJVWpRrTP9wvuJwPPEmibNgFeZC9lYIWZ7GPKs67avkfISJ/dTrRO+VRPYVTCxiNUKtfguUvIkxjQXTVNVTfxSNd19CaeUGajNJbV38vS6pEz8a5+3LU7EmuZJPZ+Tq1HXqmVdOqmZ18f7/BniBAYsytJxZK+yx8E2QsQeT7L2o8qeNE0nzSFZa8ZGZ/Lt/QXyPlJqUaHetLUUJW7I4RSd+nMPLeyFOGK34Pfp00WdEKa25G8U+/DwoPP5LFk9njgadW/MpWWD0Oxn44V8u6769OlRP31E/n7TAv/6t//8QM1NpTbuG/BggxYm1tsisfd5z6v55mWp1tqDJf/MXmSfbave+5U9im4+nfThw4dubzvlqa/t0vTp46ZtK3o4f0A/kbd2yZ5++AB2J4stUtE4BgIDgd8fgRFxIDAQGAgMBAYCA4GBwEBgIDAQGAgMBAYC/0QECk/bPJ76/PE7MDIMBAYCfygCeYBdJ57UQ8LAZuTk+XfjgXcjb7u3dL/79M9EOOaPtj+Hp5avt0fA1rBBMg6Z0N+f72/Q6UcfmSB/H95VwQGwLikmtr5yJOAhXzHp6q8G6LP/rMvXqjpWBF+ifIAu7Vs17pg27od4vGUB5qgzewjDb57Zm2NDiRwOstcQ3fZ5Id6IFQJm1QrBtEJWdoIQrfn+q69s3AYptEJC3SCFbvgtEHrxiyyMu5659KNL7i7E/daZ2p8Ew+C7l5AeWADCjtlzH7On084PDLutTXu3PwxsdMeANrkW2MeV+jewKcznXk5rWwXz5BNHIfSUv4MbBuxYTOLT3zA6RPgIW9sKCd9aMJZKRUmc43zCBYWZKklGn1DihoAUWxF2kBypb6XO4IqJbOs0zwpRWEqRkYzPEG2nM6QZL75SK4Rb0TxXSMH5SeYTetaBS49P+aRr6p8kZc9Sb0sRhni1+v0DV0hO3QWl9mPl5o6tBUnH6z6k5QKWC/eGY0IMszgaJd+uIi7xL7ebPuX/wb3edM19xzpj120KVwJYpvN82hZnj1Wqe1sn4mlhLYtWcm+r+lEwjKSmE7jYVi2RBFc/zLggTKnWXW+Tg9mH8yT4VOFKzqZaivJnixPPJidr6Gunb1slcWTlYCk6vztrfjipQII25iv7YVsb90MhV+IccppPfQ+Mf+xKKbKdrVEuiZe4XdBLlhB3UT9SS+9wsc1+n5VP4G68VjMXW6ZkWxv3+uP1qsfbRS33cwG07aSpTDpzf+TT0JV+8m74b6x1AdiIakpiJid6moTtcSkbvAoxiMPaHyCjz5HT6T5vGWvcxNbr8XGlvenyeBVlMfN8HnG7BqfSO+MyEBgIDAQGAr8bAiPQQGAgMBD4yyLQ+OnypQSIY5x+fkB+KS916Q8ZCAwEBgIDgYHAXwIBvl/qpfxBi06Knw29/azFMBgIDAS+jsCY+QMRyHtYhKfXO3m0dVJIPIDfCaBVRY13U4Qn4LZlFxlpEAUv5etVEiG/rxCJZ/VK3LbxkB9dHtw32sgWHW+XrTVxIrFpEDy7NBK8JYbYKIid2oxf67KxhlABtvGUiivSVKtpJUtdxBGTQ5jWs1i2sdBTK+p9Jdrn9QcciXz8agevobeEpT9lDnZPg690OoYEXgF5x3/H66V54nxNXtllkAKQl7BEHSFNGrlIZlDo2O57Gvvk39qm7NW+XalOUojfiPYDF/wJsA+frtEz8TQ+Ot2yT6JhnW1Ljl3QvDqZgphriPY/h9xnKViRPuiXRoGE4t6yGveqmYfP07pI/f6T0G/E2LTbMT6WYz2VWajLRiH1dXfbjQGnbWX+EJtxKT1+KbuPbbkU7uO9PlvPsVGVKJTE+76G8LxBhC4QtAvFXiE214zJudCKw86a2lM92Y/sP1Pq68Y2dWaMqVxMTnzahg+T5DvsV0DZCULxXrLPG8cNoLsNpRlFJUZBRD/jUqVC/XC/ghNGDOFnPK3EXG6bQtwuEPjCjzCqEMnTPCm1JXZkY59IhU/re0GAVKe4mfi1cuEOVF5YzCR3tyHg7r/JFMFQuUdboQZcYhdJLqBk3RKpcC0soSifJK1VYqAccTM5djG2mxaI5wUyOR9QJYVKmZXXxAwJW7J4UtlcRHbaSsCMEq8Lg9h/eP+g+WSITOndO+k//rZoOn3SHODI2ddBoRtim3tlkl3AZFU+Ufvx00WFAo1s5Nok9gqCeruB2QKeG/WuKkXC/V730tvbDTJWFIIYgIJ/iOLUb6MnZymVdVXiZGziVGow46aNzcka8ieUr5drjxmdqeXHH35QCNkbm7WCUzB1kaba9O7D3/Wf/1VUi1TBhUaRxrVRRykV/SwVateq3NqkEkn73ojaHiFyL5eVGoQe0xIpKizU9GUJM2padbk84npDVmRR/rHEjz+GKBZHA8tFt1tjjlBsV9yZGOdAYCAwEBgIDAQGAr8DAiPEQGAg8GsQMD+N/hr7YTsQGAgMBAYCA4GBwM8iYJuHRP5Zu2eDjW6EZpwDgYHAQOCfgkDegyJvJy/VPEDP+1psInnQn98lIlInTPrvFvexvjza16feMP5S9YbmV6vsrCGyu4YM4RE9A9YU9Z1Y5NE9ujdO1rD7ZA6fkEVdMj6kB2KQluYPPJMh8kekgDfRIV+PDyCK7BbBJrKPft0VngUypiqkUUiX5A7CK/GPmLb791c77XN8w5rlHrXdlfuVLjfd4cuISLnukhyH2E8e7gAUgQAAEABJREFUIoGOIyuzIafwfHlPFHSHTdrksK0Jsm4+TRBwk2rxUyjDICVWSLcW5om6OjsUZyRD3OlJxk+2cl82WMTug3NUhzCJiVVQ2KavJyne++JIqgjdfpZKwzzXfjaxNpJvkLULhpHrbYHkWvq8XWRbGzZZY8i4DRI3/W7w4mIb29iXu9a9NTGmaQKbEI27jnAsr/X5XBI/sdM/ZGPtt+sNsu2qdWki/DHV+xmvdzKwQvrVUlSyeKwyV2BR68w+IHZqSu5N2wYBCEubNWRPW9a95E8I3/qciTFPM/tXVUoh2n4mhrV/nR/OOr8763SeIFbJO6m/C1yvm25II0fXsFC7qNbnOHveTaVKNvEsjo3bYdENAv56bbTqe3C9XZX9aGDBLYhNw9Ydy4TEnfHXT2DRDz+8U2FNMvGvxEMSr7FuycTc9lzXC/3Elz5Chj72Wq66XB91SR0Q1Nmn+N0yjvT9uXT/293+el10RX9lzPK1H5bt3s36RbeU0tcx8ZpJf6OeSObO5zPYnqlHaqy9ANZemZUa+vsCwT88POjdQ9F//R9nnd8vvO6kpIlkyY+P1M56r7lPuMc3EY/3eFzpSafTCVK5InPv28SnDuXYE6a3C+Mre3N5vDHewBR/9v+BewG3bI/OiYeE9L5CYO+fEl71vPu4jnMgMBAYCAwEBgIDgYHAQOC3IjD8BgIDgYHAQGAgMBAYCLyFAE+aFHlrDl27C833nvaeJ03ke+MN/4HAQGAg8OdAoPGAfOahdz6x23hH3dR4oN54kt5ov1Vj6zbthX37hvmXj8o3CIA4JM627e+xGRfeZG3LdoY8gE+OZ+nKF5dSdruYm0fyiUVp2jpZI01zVcgIVkasrRM6enlQdkpJHYdkuvPe6XyHpI5vyc+F/iW+tn8uzKv5rOuQVxPfGBy4HO1h+mZ9YWPu8lQZnZRp9spmcA+QePY+tstda5l+5K6Q6cSs52Oz4hdBzf233xshkApGtmVbpRZVyEJxOIKOraYn1WJspIKuK3JJH+k5MEx7qIuFLSP0C6TTsnAfbRv3k5WXyUZ/RVIDVoovQ2WcuegihfhEQq9OfuZTrl2VSeRln6F6DLBMvMjG2ldkYyKy5iOPGOY1EDK2VjC0xNlFLrSF2qtEz6WoIHpxNOKtd/I3mL6Ww5CF07ULV8m0drKkH7FQ7WJrP3bb9KOKZA0hFFfqT561E7axuAtpYtNUNE0npdbaicSqHJkD9HSZs2yDNfvwNLFKXpU/izydivK6T57t/l6Q/eBugS1UxzZ7V4qVe8W2tJ9CpT5kTKk9Bx6SzBfr4gWUP0mctIes5AiOqS85dn/s05GI0bQQrK+pzCj299z+yVfwxwQdAPTOiwuqjT36+PFR18dFpFFjmVShH3/4wDo26m3aWMy6LgJSnI1UzXPIVjDCfyP3CtlLVtXCNbbcx8UV/6r1bkOYXqtt8JtkW6k5GC74Z32Js9wWSZZdoiLvJkbyHTzbKrWq52V9jfiPELcsUgWbUoswUfQbi4pdsDzeoKusd5Dx1UXCt4vSbdp9zUja97dRw9bHUqGWhjCHKnFXQIkkfiSGadelQcpvENvXLi7Ww7sHTZV1048NgUUpXUqhFgli/KaffvqJTAzGORAYCAwEBgIDgYHAQGAgMBAYCHwHAsN1IDAQGAgMBAYCfxIE8qDK+7OfP0lFo4yBwEBgIPD7IHA+T5J5Wq5ff9h+csoD813ak67wIN22bD/pMmv0Two6Gw/5N5xpGOV0f7ifB/B5yB/Nk8Tubvg8h/3doMFihBKYT1VniCBpz528+gseDbwiP7f0t2xsyzb8y9bl52Ic8z46n7fE+kLFvWBbpUD7+O1vtCxBGyRWaozY7nXZtJIKLY1cvIszQuxuV2hDkoYULKQ4xJjkzHyEmy5nzxV9ciX3IdLukbHux27T+kzu4cx1Hfdo79/tnhqUuT+7tF2LCmJpg5BaXsgN3aIFAitWNrmxT46N2Bt4dAKRPjOqtWjun8qtnbybILJKrRJ+dukYxaaw+GNMONabSiDMJPXYFJP6Ge5njPbe0xXOTiHQFgjx2NoWJ5K29HaeJ81zpS9yRAiEUXC2rZByIR4TlJS6QUiukHLHaz51llJVqDd1LRCQS/KxXiKhF7ELkpzq/5jl4eFEzlm1FOaZK1bDfkNCPoe43Hh/0P1I7ApGG1hm7nK56RGi9XKBZSUJZ48TOxOrVPf4+YclpCC3uqTmHtcid1UpFbtTl9MpbcFQkjmRQqzKXlVyqx8NEnZTcOhDLsG1C/2cwetyuepCjZET+P7tbz+Qq8guMUHYS4qemCONbK6Ibeoq3ANIKeiLng5M0nePYdnOUAW7Q2yjxycttZOl20jgS9Go01XHAaxXSF9L2ugLpfGxLXsXXHp/Swe72BzdIutv//FBl4/S409Fl0+G/GZRnGoWK5BdtB/uOeKbbU27sZfZv/z55+tl4T4TNsS4bGDXkEWPHceLrpdLD/Pjf/zYXzO2mY/+qkaclJ+YEaZk1vHu4UEPyFFBDzAuA4GBwEBgIDAQGAj8eyDQf/jiO//X2n+PVY5V/GEI8MNqfmD91fKtgn5NzG/FGXP/8gjw1qTvkT8jAKOmgcBA4F8Dga/9XPR76Z9RMN2XwrCfh64Pni9fUT8b/FyvP2nqRiaWf9WTnhgf0kOMy0BgIPAXRODn3gdty/66fD9k334fssmNCTyR5vPUf015lfP4XUPm58yGCMl7o2Tj6yrxON69Td+MIzSvzp1cLjw877a0iZLwor9p7bmjywN35RPBu8tTviNcU1Omui/K/PxLwwN+rgQI5nLjYX6BfJEos4v6UfAmV/IhxpmVMd+Qo25sCN540w+hIPrSMadXxxH7a+1hnJoix/iwP8aZi3xtfOh/bZuYkVQPJIGlh2h9Yerj7FphfUVi3BQgY1vZ05JC9Xw08Gr4Ntpoj+kMW9+4aCPEUST9Z4l9IbjB1k5Vz3NHz7a8sSsQgW5UxWYnn2l9N7It233kUp776FJLJuBuIH6adivJxbK1H7SHXe4mhug35rGPEZP5k8hSQR+huZ+2sZMSr9h0rAJWXCWVwIcQFTya+CJW6hf3UUhThmqsT1kbHn3cpG5jKXH14oj+JbbG5sW0zFfGhz5ttZQPP6dtEKYmfmq1mYhxIR/dA6PUZmpv1Kgej0nGuYZMi75t+ES6jcB2Y50bdWOVBPurEneS3WPEJzlaVNqPow7bsq3+adK1iVMhA+vJvHZNXLDDpUNlOgRJmLxmi6ykxF3TXDRNFZkUstL9fpAyVyzeA2b6VVaRuDbqz5ok4hciVnq0hXaGjG0UvEE0NwjM27WRp+GGKMcm2+QR7S7iyB7Z1gyhK/aVrmotu5SKrQW3LRbFOlkr7z237YYe5/uZtYeAPgjxqFNrS2rEIg5rKAQPBuLYAPg0We8hvdtyI7z3XWDdG44Ru6i4qqYFm4JfSR+dqXW9LbpdV2qTTvNZp/MkFwJwZl0VTGqpKqXodJr1/v074hVygV9ygJfA1LbyJY5GXSv33cefPmWk8+nc/RPDdvddwLj/n+RicbWozrPqZNkrODaxJLX+glm4LxYVvtwok/eFFTA35Ebt//P3n7SukLufTsqfqG7UJNa1cUM1bp5Gbemv+PV/AEDehdq2bVFrm+QmIxnXygqsXsfWVt2Wiz59yhp2u1qZw2bDb57BROMYCAwEBgIDgYHAQGAgMBAYCAwEBgIDgYHAQOC3IDB8BgJ/GgQKD8Jc/jTljEIGAgOBgcDvjgBvczzcLyrl9ZtdI1PLhfbL011l720GDeMN4iuSccQ2cXfRZ4e9+9p7+zSdnEjiPeledKKP7KqmDRIiY1xQNR7oW/Op0kIYoPm+87Pavi/YP8U7hEWDtPg8+bGy3rbn2eKirkOVrXFukN63bOaiZPy100zYXDmFpIvqZ8/YYf5k17iXniREETO2ZSPUVCqtJXPf2nTEfnMvhOBZIXoafVTdPu1LyXKP+yZ6e/fX0TBuuZ8RTsiiWEkmr3w3klToh4DshFBBgXH8Iim5t3RQc5VWSK2Vulr2gyIaEzSEdI+V12DEtiqMEw25G6L7YeWLi7pI3Y/m1UnY7pP4906fT7xDsv7M2e5zuXQ/+K7uh6KxB7HbxyalAZkJztStrrHsiF4c1Pwyzm58t3O3iyqxrxB51+u163KJPvmIoN0SLfG5qpT9dX3o05ZcmFwgBa+XFUJTYvuzNLBhgnOPKeW1cL3eIPYeVfr9Y9m70MHy+UwNheC1lKepkIWYPxvR+/TpUVlHx44LJ9r7aVFHY771/WfQ+/mEbCwIr9w7Dw+zfvzxjLEgMptuN3W77R6sUEMXl052556rda/r4aFwrxTsN+o0KRqk6Npb211nG5sqk9DedRh0nxVCNJjkE8alVL4XnITF/klY9iWVl+R3waXJxBBH8KF5OmO345CeNEHqzkh8K/dyDO1ENnlX0UVFPBnbqtO5gIX144dK/YKbXUVCZkXtvatl3dcljsZryMyG4KULvuQFr4Ywrfwf4hHQIEz8krfPKDXZeCMiRnxsxkWaQuQnGnGSTznoX/v/g3wVZohVNI7fGYERbiAwEBgIDAQGAgOBgcC/KALN/LSK/IuWP8oeCAwEBgIDgYHAPwaB43vlL8zWsIvQ/KHnryzrD61lBB8IDAQGAn8QAuZp9jTXV9FD/uTBeMvTdR6IHw++1R99+5Xt54MN4ii6xoPz9A/JOHGPubRfSEIjtvuDdvtlW2QICNt3Nz/Z3BU6nSadZkucOg5+Jyt8z9ilqLRyzPzmlqVBLPCrHnHf6v/mwH+QY+AwtfqOxYFP9iQpjaL4NS5ZF1uvECaZsx1T3Zveb53QhHy573kmX87HKF7JE0KrcT81AheMXBzzXWKIEInrftpWRbDChmv6dx9CKAcq9Thd76iEsZ4PdKw7Y3raCaMtwy4h9XqHS2Laxn2X0vtivEuxVNDV4q6DF9NxoFZXisO72FbBKJwSLrJqH4ueVWRzja1eHwXjiGTZ7sTx1nHeVMz9SxxmmNPTkdojK0vb2IsQ4ckdg8alC5fYMIRUq2n0OohUJMg3vTiMSZGpyUX9njcdtLL1JCuJIxt1wnMzwYmByUmD3W6cve8kOHbpZy5/ujkk4boIkk/aMF3X1n0yX8ldC/U29fx6caDqo62vecEfgdSM/lhrnAjJe8Np/xQr8W7XTdGZq22hUr2va0ttiCWVYvBfIC03RvuJeV4WkKRXWihGiMkFAjr3Fm7YStzmXbLWrQ8kE8umRfKJ1NSYMUE68Xu9XSE/V2WptqkJwFVk4yDrBrPNy1c58kngA9v8menTNPf3tRL7AEgrjIPxxoZM1arE2Kh1Ax/1mEUyQiH7mqXCeJomNXyzByGGbSuvyw2MNxZoG/ddGr7XEMVtBacb9e842fEBB+KI99sN36z5cr10XxLTFsTaWNdcV/0//78fNJ8kORhY2XdLrADrIysAABAASURBVHvtmKauCTLZtgJpxjYW1Kw26Xw+6eFd2gkvQeYWlSIZyU09z5MesEmMUqukotTPkqibheREYbvX9XA+Y3M/77qFWqNJyLRDBgIDgd8DgRFjIDAQGAgMBAYCA4GBwEBgIDAQGAgMBAYCLxEwgwjN73+2/uCHZz2/f+gR8dsIjNmBwEDgH48A76WcmueiUnmwzgNwKZomHt/3B+RdxUhdr198hHx4MibkPWInEw69bdnPstscs89tCIhezLPqRS+kA55ukL+ojfyTTqpgfUHubfmjy/o8v11kRMGY5IGmfxIVImhBjj2yMxMD7gGal3GMf4G8KkU6zMSR+2LLpffjQYfVRxfiKGRJ/lRriKstjE2mEfuei37OhFjyZ1oh0RpEUXTCxKYW8h59yhCqfZr52IZYin+UxraY+zhGSPSR2CyQXpENtqewkDoV7vmJeOSIkThoFwieJUwkQ0JwfX1mlSvk5JJ4tLjsBtRjufdDMEXmuZJDIp3qtLe2ZSNVtOoHQ/pWoePCHG3prfaDpBuJNrC59bwrL4WmrAPTTo6lnhv7GbuG73yqOp2nLjNr3e14FREr/VpNbbMyNzE/T3Un3DIpDov42BBnmq1ahYJ7umwqrGXi/WKaLJOL0no9bH1fh4ztq7P1UeoNaXeaZ51Opy7ROfbIxj2yQSR24wTbO/1aqVeldwWfqdt11cL9kr0ILiv7VmslNYFIF7LxerspnwItVTpB/HHKTNvWwlzqFuM96usrIYTZLtrvkaw1OraB/FcqbMw8B2iEyD25Qobfbhuk7tJxiUV8i+8LuNtFT7ef8e0dlEAq4NEMTrbF2eMAD3lX1r2y52vXJ+T79ydcuR9qbDfmNt1uFy1raoydtWGxIhuLzv1xPs8K8R45QXQe+RvzFRzP6CLZH9xenxgv4H273shzpdYT5OuZe6RCpC4qtZJv09oWXSC1I/M8YbP//7mJa96r5W1fA0ha7JUls0iWoYcT9sjMfSmi3bLpwJfaS61KzeeHE/44UY846HHlpDPNmyry/sOsH3540Pk0g8dNYq5OiX1SLVW2wVbKvonjdJ6JPev8MKv2+7sp91AtRRN+Wbc4KIXrOAcCA4GBwEDguxEYAQYCA4GBwL8cAv1fOPJT5dH+yy1gFDwQGAgMBAYCA4F/BAJ8r9RLSc5j/LJ/17XoDnk1OJS/Q5u4TU7KPIyiw/k7xB0hBgIDgV+CwLD55yFgHrDnoXsekvf3vfwucy8HPkC7uLd3Nf32JDw+573TKjAXEXGElAmZQFcJ19JB8qA9Qref/S2394jycnDXpUmc+GyQd2mjO8R2zy2tPKDnsbwFAcJsJxha54yKmtSL4IE/rREsfveTLHsaakiKt+R3T/oi4JF/E3vzogazL70WWsDaiQ+5f20QLpEeBiwDWLe1uCtal4zzocK0MYnEPvuSNmLjQKfFKNIDsR9kEeN2D2BbNkItNHiQZ4tQdXvOh1Hc+nxCddlH/Yqp+qcrIT1b7ossnhnbXNlx8qHmXtiwa9yrpiUHs8KkUFo35dLjEDDrmSCqZogeMx/Tl4KJWtg/Ee8+8RSnj1vPFzs4KmWuq+8XE9Od9GqyI6I9ZB8X6rEpUMeBk0xeBBx3besVpN6MGyZQgvf1taiEwd5yTT0hJfs6ASXhI6kxr/sIIciy57VNXxBgVX0NhSBVMm1EXmXWAVun1NAauJLWTJoanT57mjY2llQYFEuFS62FtijtDEnOdD/zjwZ2fCWLZLofxGObpb6n7WmdG0TrCgkfsasoQ8lXWFAttROoIe0iWSvmChYCsI3OAoEcn0j4RaBRDnOJXCGZI6fTrJCs0YljuYE290Fx4T1nRk46nSbIz1WPl6uul0U5FoqOz5k11sJ6EbOWIoOlRSPTiKNRzzzNOnH/KTrEMdamBdJ/ZZ02SnApnlVYrxgSUqfzTe8+XFXrR02lMbeyzo31Twi2EPyE5x1y64Rs4+Yw+1BqZZ7XCgCswSJGKlRDrcxNvA5qnSCyr/2+tq2KPnm9X/q4UIQlpS0QtjeI5wUJCb+AwTV4EXdLXmKYFCFVnXuo3QQ8+uHDSdVi+7gQe7eR6Irtkt10W2/i9upSyqRSmS5br00vDpebStZXCi1SpVIbMTZwkdrKa2nDwfRpWT57R3zqxAVMqtJKMeDqItE/nU96eHhQjpLLkIHAQGAgMBAYCAwEvguB4TwQGAgMBAYCA4GBwEBgIDAQ+AoCDX2E5nc9iclDpjzrifyuoUewgcBAYCDwp0ZgU52siQf4yoP5e63hBCL34f4AvR2jb7cv/WIJf6MvXDFqauihJejHJhL7Q0KORI7xq5Zn9PIiQwSczww4+3yYgr3Tr3+dy47wgZdt5fuZLSiMXcRhW/YuDH/1yVbBnrSvxkh+dlRkkO0v4j+p2j5lv7YxBI7DskSwSb5DuFl2J65McU/mKvLsIo6Cf/LHp9tjYltmjobr/cQgOoJ0RZ/jEh1N172+EJVY0cWmt0enR5fe9hN45YRx4vVl353SRJjObG/ul3saRk8GxHaX1BsS87BBq9zyCywmGSTrVTgb0ou1Zl/oMinBYep2g/i6btogGPc5K/OJC4TdLv3egVx0pQeZtrWVTsPWtLvEjyyKbAnOTEFZmDZahl+cTGuX4LqpQVNS2Su7lhGXjbWxhG4vJYuEgw7SmBEnhlxTZ+HeKSTPfZQcqLu9o0OReF3HZYEdbglO/zhtizQ6jgxjsrE2mzkmzudJ5zOJ6KeWNF3u87ZlpgvS9cclZSLXfFIY4jG53evaDZbsy3JTfy/mfhFEcN6bJ8jcOkkVtjQxTdxaCzWcVOLPuJRCX0hDrFIL3urlkVKF+Q1N/4Tu9QbBe1Hy643Dxo9F5888Xy6PTxa2ZbMHzD0+Pup6WyBOZ51OZ2TWdKo6vz9r5T7JfUmUniOkcMjm/X6L9iaXi6okE0s54oCkphUimSzE2bTA1KZ+s860jTXgRNxNaW2pcI+KIwSxGlFhjxP2tiwQ6TflU8vXvua9nznMidG0sIaV+6AQyJ7kXlViWKhSrI4DmI/uaAcCA4GBwEBgIDAQGAgMBH49Av9CHvxgqsi/UMmj1IHAQGAgMBAYCPzpEMiTnD9RUXnoFPkTlTRKGQgMBAYCfyACeZxdlOsJgqEoD7x3KcU8VLeOg2fwihzjt9r4RG9bxt+mRcpdbGe6SyexIFTynhvpSi62Zd+l3Ntj3FvqRZ9PFtqGfCgqFcevnEbvF99rzO9wEdS/6SQl9emVUM7TWP+UoykYRl6xFW/UYgcRyXwVF+WI30GIZBzZdU0hvTIXgYfDS7LjracjthnEVgfWVrcrsb1L2dOpH9hZkqNMcFshrHQ/ourCPbJBznShHx2hu1XythTFCHdNk2RyWPkq9GkLov3YIDtjnhhbOmYuQg00sqGcqCvz3cOg2cfggDI+jRrs3W6FC80nSAs5apkgUwXZFNvDr0fpexPfyIoTIZU4XYjLqb4WOpz3/tZb270uO20hYJVVEAmV6lT7yARty8p+7bmzD6WoE4bi2OMzR/92XagToZZ8OhiVxLoiyQ/c/ZORK+RZSLNA1WR8Nm3YNV5DiW8Xmew9tkS9mV/QKbycRK9UdZ8QbJGNYJzoohc+h5g+QuC8z7SmfqRp6AqLNfkKAe2KbWYwQc+1j1PvzPtYVPFvm6m5qVJD1pT7vTIotcSli23ZSMCizVpcGNNfcr9kjzcpnwgOidkgF4vnp/r7WnophRqKzifrxx/OOp+rTIZkyr54awpH2SAv9zgrMR9lxwrDnMSxrYLofpS6qU7STNxeYhF5mlIAXb2bZ/1wfiexwOVy1WmaJVcV7ovcm8Hb4PDudNZ5PsniPl0M6cnCVFRLpY5FH3961KePj+z7quf7spFmUzBJzbYVbBIz+J5OJ/xZN2uzLbZJImaIXpFJHB8/fVII5IV78wbhvdwKduR8/En/6z8/UFPBAxUx4p+41+tV+f4QSe5CrOxd5roZnY31pg5xL7pILtbGOvccYt+Rm6iv9k/v5nXS1ICpyX6+f+L38HDGV9rapm2tiPTT31f9v//vR/300yclj23Z7rVqHAOBgcBAYCAwEBgIDAQGAgOBgcBvQGC4DAQGAgOBgcBA4J+IgL0/3LH9T6xipB4IDAQGAv8cBGqV8imzr2VvTERo3jwzF3lz8i3l3Zhn+TyWf8vgLZ0hI3Z93A3rNefviO4qrtE+N/T+aaftThh8rQD72/Of+2VlX5PYBkd9hmR0u0B90OkEBy2FKXLEs63PDztYt04IhbwJmQQ/0jOENLG/9CmQMBVybeJmsksPaXS9wwW+UeuydfKpk0zo+plY1LVCEoUkjM2eqM8+XUIG5QawLUdLm+alRP+FuiuyHkHmIJBHWXtB32PeAzDsvZBMC3Wmjo26uvKNS6YWao7ELjE3nFeIw8zFJWuOLv2sKcTVik/m47NgsKwLy2qy9xpj1+0/u9juNofadIL5BNmXfsjcfNLxAhGY+JirMFFLUUG2DYcmoZLtrhPJgkEXaqcQ5dgwPqSlD2YS9WGDq57F9E0sqVSLgV4ey21TyMOQeoeEELzm05gQ0YSW+Tp8UsdCrnXh3ouAT+qIPjkrt9U0mVysicHM2qd5UilVpRY9Pq4QjmsnNa/XC+2FcVN8M1+xKWCh+zERq9baRzaVMGcbGBpE4KZL/3PQG/dN67oFUnwDg+5wvxTsiwtYF336tJAPoB1kd7EZIA37d+/OkLmzek42yTa1kY85hlxz7jqm+txRb8YreKSG1tY+J1nnh0pjnU4PKmVCY+q+UQdrf0RyP2ivZQPwfCqWYT8b+59aQuaeIIltiwDKYTrRzfOJuEW2CVLARVqPPSLexhtDQzAAI9FgJ/U22NDD34xxbxP3wwIpO+n9h0kS8cAzdTDAnx5AxM+2TucZ27n7lmLi6H6YyqXbkj1eu74lDtAvvHYvl4VYgoifkBkpOkFYn88n4p06/sGCVN0uwTK+Xjbuodbfo7alkGuvh04/o+mdcRkIDAQGAgOBgcBAYCAwEPg3Q6CZn1ZfyLG8Q3+MRzsQ+B0ROH4h+Vr7vam+FveX6r83/0v/0R8I/NUQaLzQ/rnCtzWeRFFGf/Dxa1uJ74m/SfT6SJgnzfNgo6AuPJHpbR9LPNu5S6P97fKUko5t2aY3zoHAQGAgIN4T23eJ7f6eYr/d/tHv/T+3h3lO/yS8t/Z6eGhOV/NsHqS//YibZ++K6I2Dbye8W4Nd5mKE5L27x05g3rwLeERiEsmvUWmjq7J4U+/y5MOk0dumJ9k88E8iSQvEULSn06xS00N5VEAusR4lARIXmiP8U3vMH+2BiXTE06868um+CJx0//Tj0VaiRAJDhOGrk2VpF9P6aW7X7cOsYVNjWV8TqchIQSr5LQeDu7TNgpMkQlHHQk1pVaxI+oGxSkrdPRbKoqLqqtJK11scFNOJFhaTvULTT9TUJ147u+xXIBxeAAAQAElEQVT1dw+lL4giIw3iKDnimz/92oUI9m67QXCVWqR9SGvZJm4y6Omw0d9HlMI8ee/j7p/NeHJh3bJya4RAi1nBP21M0k2MjDHT2gnajXurZEjstk9haLuPG9jGp4FTxHa3ySX4bEnGoBSpsp7iiZFlUwvhMp8YAuNdzPx+Jp60j4OTOOx9rGwsADZi0LA3UinWBAnq2LEL+XR8g7HPfIT0igj8mdY8TdpJeuNbEcvE6EZGZ/EaW7Ry0zTqWNWk1MlaN8YbbeLAQaJtmvCda9VcEGITonvgBFbUhn4qE7YVVe26rGujno06Cdk3r23clyxsQ7dAiq+0GMs28VID7pZKkSo37C7pC11ig+0mbdS9EYvwUu5di/lN+XPxtuWE4UJXkcTJ/3s7zzNjJphPfV0I0ohVXGWxh8SLPn6YcSauZVtyA7OMtR8pGck/VDmfK8Rj/EUtkaIf/+MHJXdfHesOgb/y+kj8PYB7s1GDqGHjfW+D3GzcnxvYrOsNeNZM6fxw1kp+A45dWTcn7g0s1tuqNX6bUqKyVzZZydnYy1pnTVMhzibzpfvBbqhy41hFjfeQbSvZ9v5esuG3ihzYb+xOrxFsqut+T6J/d5ohXk8ilUychx/eq542nR4+6f/5f/6XcivfLiGoH4lbxPK0bABWJk2ns0z8aoOX9eE9utqoXdJWmSsKroX1Fhd9+nhT8NvwX7l3KFjxb4QLfLytKPa1Srgo+x0pxMeEoJI16927AlZXmfePie+HYm2N6uQNgw0kNI6BwEBgIDAQGAgMBAYCA4GBwEBgIDAQGAgMBH4FAsN0IPCnQMC2bP8pahlFDAQGAgOBfwYCeQucZjJDJHDtZx6gR/rgjUuf65d9svUH5m0fvLzGJvJS96Kfd9/IC9UX3RAjkUzMp6q5P6DP6LVYfq34RaP4RH6R8VeNEiFSuES+ZhisI1+b/y16UvaVp+3+bMOOF52ugM5oEBn3/tHEPlsTq/S7cEn9JmL0fV8xCsGSmJHuzyIcwz4g/mf7z/Q+Q5D8owCbiHcptIljQ0ZhhYls0xPts/SB9iP2e0+od1txxJfy6EnF0lS5UIuiRBrEUHwjqSOGhgmKVfqRe2riCilKHH1+HA5HK8v2k1VwyiA4rZBvpO4lhEgrpTIVW9abgvGzrUIdhWR0u+1+UY9rxx5cEyjrEQf9vg7WFHILTT+dGPTikXm6/Ux821phwW73/++U4Kq1KHkrWNXJkGJCh4vVibtOiJbSy+nxiBG/FZLyet2U/zt1o4BC3i5VchFEXEPU/cRRSgHLQuyqTj7zJtN16DfWYBmr+wkuPdd9aGLbBGVszDjpSb3PAHMlBpAoR+KmteJj7KwctlUQmzZT2usLHpfrVfmU8o02/vE47hfMJBTJY+qwLdtPa7OtUnadXhypB7iVe812t9nt9ryo6IhYaZo2cIxkj9r9NUpU8ph9axDyGy1ELkFjk3+ksEECb+1GkAYBXFQgSB8vj/2Tv+KYTyed5pOypmVZ0OxncSFv9jWrQkdzvS66PF70CCF7zSeGs4BMMRfy06wx98s0T5pPkzJWJ0ZFjbtg3k8XasG+2zhzTdfbTRdi5//q/fE/Pgi1wtNu7H9kpb6CzzwX7j3iO6EmPX7ckKbHT03Xi5Q6r5eVnE1Zl7Er1TqdZuVPOQc7Q9aGwHVJjD3/dsf3Bhme/7d4A+NSiybWkxjqB3VXsb6qme8tdZJ8DxI4GpeicfxOCIwwA4GBwEBgIDAQGAgMBAYCA4GBwEBgIDAQGAj8/giYkBGaP8U5ihgIDAQGAgOBfxoCje8HkRcFVB6A18IFXR5477KJ5/RdUD+d+1zrD+Of+hg25Mno3tl4eB65D39xY1MjZ+LvTlZUEyWmfZbo83jeu9k/4coSe9bUmv5r2XHqBt9xsc36vyVi/lkK9oz01rHX2djXtu/hG/sW9wZ50jZILwQ6pdsmiZ06lK6KdRfTuuvCnXQMNrzSkdBbOYr21t5bgna/UtnYGLwhL+8fe/ezUxf1U2M++Zk0h5RSOmWaMWY94+4l2XvPxh+Sa4WsXZfEUScqpwlf9LZ1HB2vO0Yv1Md0b62sDIkbRpSgCSIpL6laC7GLQGMX4hdAKtih2E90nE/1RWknWNMG8drIv9Iuy6q0IQPhu/qnLiu5S+WKhGiNbyREbQjOkGBZQ6EoTETTJTaR4BRJv1b3WmslHnGNFFfla1t4PwCv1BL7SNZkm7qlLcQk+7Fg1/L+gphktRTmd7wn2LVSJiVmt1GRkNSndmBf0e1n1+/d3Cq91wCKNFrBYoMYlSwhG/m2rdFLTGml1khsE4epHgNEMbeCfy2zFuxYgnCEwIZk7HePGRr7TbUW2ZW+1LBNDnrajyY78+7xgABSeVFI5Y3EqVUcG6TpBZI246OOldpbbFDY5AOn4HM6z6qFfOhXCNLEKeSYT7OyvzP1FIXYfcRu7f/3cOlrTxbiqKhOVadgLesGsbuyJ3ZVLZMezu+VeBeY1evtyroaWC26LTflCFat8eJlUIrErYA0lbohK9JEuejIk0ns2lYVOZ8f+lxI5aw1eQpB5qnqw7tZwLALPrUUGSlW9zEtQ51PhT1ZtLK/C2Iz0aRGwG2LbdP5fNJMOBcxIfoz9VQlV2IIl+Ab7PZPCG/d30zY3p2IKRX6IheNJVOMHR0DMG3sQV5/0WgcA4GBwHciMNwHAgOBgcBAYCAwEBgIDAQGAgOBgcBAYCDwByNgnuk8C4M/ON8I/wYCQzUQGAj86RDIM2/4AuUTVP2JOiQIz9upkyfuPLXPw/cIivvZeKB+736jyTP2yGFiW7aPYe/bz+OniXtnryERVsmRvTqN42cRCKz2jq3ZYNuy/cpvx/eV6mkA/wEn1+RJKrVAslSd5qJpskKyHKGstw/ukKcJFysxwrfsfs9eIWk2yLCQPRsEW2qK/KIbTDlaLk+S+DNEbj5VWCg0UqeJuqsKdWTeNoTlpgWCbVkX+o10jfEGEbYyzn0vOV/4qB/erzQF/wzoElOQT4Z0k2z3OCvrWO7Ecqn7/AQJ5lKUOxgzbNVFHBNk1gyjZZuR0LvHnbKOcwV76p8ndNbLI+ZTbFjfaZ7w22f7uiD08pq1vesB9XZjfdcVgvJZLpdFl9sulC04L0rcMcWF9Qh/1pUJYjFQjnTzbwP6fWJpgZ1bIQ5XnEI8Xy4X8tzAc4k5MUXsjTVIlZon7qUCNqWa9Z01nyYVV/HWQ4qCuEucr9S93LIvTXJDjxl5GsZ9jQU1fbTpqBX3ei63mx6vV10gQa+XG2tpkqzzqep0PlELORjr7vvwcKKWqlqrTIxi5pF8gjV51Y9klUIwJnf3LVUrQASiZJjmWRN7UkshJxZMxDb3etqE2ftS8szUcz7P1FTwk06Mo7dLr+V0Pim1vXs40z7oTJ1TtUpddTo3ZS715V7f7rkqa6ilKEf+EUWqtp2hRFNcNE/JeZKNgsJTG7CKpSB4eNPG+26mE+pEXafTpMp7gGRFn3st+x1hpdoPgmmj27Ap+vDe7K32o6mv6cxapqlyT4j9WXW9bh0rUfK7d1UP76SHB+ndO+vh3aQzr4M9gLB9RLBPCpSp6Xw+KetPTbfrosfHR3JbtRTN89TFtvKVdW7cq70Fr0/X3CcX1mxRHjaVWuhnIKUkruMcCAwEBgIDgd+MwHAcCAwEBgJ/GgT2n3T5udW7vCzM95/+XupGfyAwEBgIDAQGAn9KBPg+xuMLPYn+4kdTCST9sU6g4Ht6vq9HMhwyEBgI/MMQGIn+vAjUSaq1yLa4cNJqP/KgPLKTC9G5z/e3UR6gp+3ClL3P9V+tYBN4x+Vheq5MfuVM7JcSM8LIZUMWcm16eJijJlZvftXFFjH4FY8yKKnHSHvo9Qcfz2v7vIZGLRT1Rn5KDqfzbXnDb1cRE4IjMQqLZFef4qRfMDr2i26vITVugALNppWvOESXT8HFJnL4VAJHCi3hO7ZpcSeW+ji+IQjNPUU1+3dg7KMTrSFmlCOOaZHus24KIbxBKKaeriNw+pg8ndFHome66xOq1N7tdey952uvg/v1+FSgbdmWOHU/nEHX0bM6qVSoNaq7iUyOCgB7PMkWhGCDzIpG/bCtLblW0XaVCrrPY+0zElwYueITonLtRCBp8VGPX8hRa1WtpQuhdBxHPzis5JSM/6RSIbIK+fG9biuk6MrOtl3QLezKyn2ygfWKhChdIOO3vgebGm1jHLKTkMprWq6cVaKOjFme9j1onUBfV3BQhLzEniBCW8bbAkarcj9RFustyKTKgDPhJRUsaRgVFlxcOtG3UgflMbdlEtk0dVKvaoKMxBQidJLpJBdp9zW2wprd82aNwUcU3YigTlBKNr0EZzxBTM9sRGF5Bdwq8UTdJuAUhZyXhUQ9UlN87SJTd0IsgLERf1ksGjUuj49X1gDS9EOSWsIeiV9pCrmc+1jk1/1IrenaxtbgJOwkhrKk6pPO81nvIZo/nKz//E/pw7sT+VaiWMWTFGPth+X+p7sX9jK5sgfJEaxCAkfSD2m6EeET5OlHCPzHG3Wr9v399OmiG0T8DSL+73//qE+fPurx01Xb1hC8uL84SVj08O6dTtQm5i7/89/s0SY1ppB8n/nw/kFTLV13g6S/QtJvAHiBuP2f//m76jQpNVWMKzdHxbbUKrEm28o6ck+u3GuNmJx3fKyffnpUSOnTKXi0XZ/vIxZHapXYTtZy00+s4e8ff+p9mz1LMBkErKXHbnL2CM9xDgQGAgOBgcBAYCDw2xAYXgOBfy0E+m+87V+r5lHtQGAgMBAYCAwE/vIIPH/vNg+AzDMn27L9l0dmADAQGAgMBHYEGu+JEtyH+gNvfu8JMSFviuS5eEQ/d7TXBiH74D36s39J5HCXw8p279p7m0EnKOikpenn6aGK5/nK+7f+hMfLWn/P8oLKt+StXA20U0/azD/503EkSvaJbnpPYvu+N0aHhPyC/FBhyAmXo34P4Mvw9Yl5cr5UvhybWISHWNEeA/uMbasgJL5PiK67JM1TjJ5Yv/lokEvA0nMfMQuE3gSpFIKyFu+x780+4JraaEJA0XT/tDHHXdOsLp2IIoFtGQM7V5ZE/8kp/ReSJUWi6u3u0s1DYC0Lr71MRu5zCVtIHok6fpHnPqjdFaVU2QbfQlsohjnGDBSx70Glvi/Zo7xeN9ixdhexJqafGttomvb6Vq28uImKTj1GKg6h3Kgheosv9wj90tqKbawkU1LHD67ytjRIuFUhATFQxPjFplFLBwWFiScy2fSQ4BCJuhBP3ZErg+QXR80e8+Yxn08y2Nkoscs9sVGnHQU15b2OqbxuCna1Wra7pkIMF+JHJFMnViTotxX1bbxfbsSMuW1dIUofP0kfP7KmpWhbcW6VZeBESDN0Lsrhrm+Q1YQAh+3+qelNtrUlPm6Zi3UkQ8kydXLq/YOJEfYZn0xagIBw2lbsVtjZ/Gnq651sjVnbGnPSXv6sDAAAEABJREFUCWzO57Nsx0Nsqxq9fkHVVNSMbCjvkzYTnIkh9kQ4LCGYsTFrneuDHh5m/e//80cVfFiyMKFOgc+iy+VGe1Pfc8La1vVyhTh+QNcg7VvHIliyTco6j0/6Yv50Zu5pQCc5bPe1lL5hhb4QQ1pfyHvR6VSV9Z7PDzqxbllKgo0KN4tr0UbNIo5kFY1jIDAQGAgMBAYCA4GBwEDgNyAwXAYCA4GBwEBgIPBXRYCnC9+19F/pn6chke/KOZwHAgOBgcBA4N8dgVKlWotCAgtSw/cF25bt++h1Y7/WN57Id8GMSAmj8mTz2haTV3G3wxcSAd4j08gGKVCkL12FFnLhzSn90Ue+rR712pYdEe1Lic763qPj2bGBnCAx3U6kHO3L+BZf1FIgbA7cu//WFLIm/Wd707Vs0355Bl8yKrPbumklxnaXvj/UAluyz6PY40sJZ5vWOo7WiITvy5rt53lD1tiMkcI9GD9G6hIdYlu2M/VVoYw+lzzZnw2WbkWy7rhGF1z2+9zc75IIufXasiA9Hagz1ceZOWwSuyu5pL8Rv5aixLVDxjUIrE3RJzdm/WSqt6RS6tnnG3bqkli1VuVP1trEibXVa2Co44hdhLTdb11bj5f5BnEVvUU91JTXcuoq9GvZdekrR9v9uMrMzXNVLZYtVavLxLhUCLEU3X32Wu2q2EX1pRTmit5/OAl3+pbp1ApjjnEwsencz8JcPnGZYfYnZGX6h9hVlRqsokjBeaOeLve1TxDJ7yAcQzrGtnOSbFps7El2PNWPZVn3/em+pt9kvjIZLJ0OknupgSeuipQm1WIVV3Bnf9uiZb12cZFSw/lc9O5dlSigJQCO797N+BtdQUxf4qp1kZabJAjTmH761HR5XPvY5DC58pq63da8zDAUr0Ekr8UurY834vzwcIIwXbQS9Ha9UdMiSlepVRV5l7+nTASWIFGTOFpr5Lvid1MtVfnUrMn5gO37fIr3nE/Rqh+n+aTszTTNfVz7p3Mn8qzce6iIuULkf/wIsXuRNpjU0zTp3ftJbbupsazbdUXfuvQ6JE3EOUHQX283uUgNw401ZB2fHj9iiyN2lKpglPaMfdaQ+rdtg2BvrGHTBQJZGNjmNTRjQkB8c+aTxisEdfb3Sh3zLFVwmbknS60qpWDfEFoVZY8t+hZXjWMgMBAYCAwEBgIDgYHAQGAgMBD4VQgM44HAQGAgMBAYCAwEBgIDgYHAQOBPhQDPzSExvD8Ez+Cozkfn7dY2Pjy8V+P5e3tl5Bcjns33+Ty4fylPJjF4Gjx3XIj9Ouw++ZZun/ni+pXQX9j9EkWPldyRNxyi7jZvzH1NBYRfm/qqPj6Rrxswwwb0euh+3m4UCY/GrqnvH9wPrbuUgC4DfD+f9m2DhVkg0CIbJFQIKsIwL8VcHBnT9LPvM0l6y0QIm07EEGNjbIiXaarcd0WmAFvqIqGbVCGRKgSNzQS6r52E6X6ZhxNSYqcfOXKnH7GfY1FCVGAQdHpXmS3Y2JYdkYqlOhnSyMoRv+W26dr/TG7DTk+y3ddL0A5exnp54NwY0yj4BcuQfFsKxynj6w1i7hpZILdWLZBrK3Ejmb8tizbGGz4L/Rt1rOzHhq4npUzb1DtpmouCcUgukXTFPhJcxGFbtRQIwKrzw6QzxN8ujCE05+4/aWXPFkg0QpAiK9D98L0VGFjn09w//Rk7F+22NNn3BcbzlnXdGsQdU5tkqYs4nB7MZXwjuQ9rhZBLHGOPTf/EMDHyadbgFOLvcnmuh+VgZe1tA78b5OCGNHUScjXYGRths7ftnnMDz8tl1fWyYdMCl8yXOBKvCzeDjdYoIXqDzzxbdZJKleaT9O5D0QNE8DQfdTWiuMe7UusVknZjr0hHXYseHxdqWyCENxWCONbkKOxLcLtdN92WjflFGWcvNvZiRdea9P699bcf3yugrhCoG4Gjt829W5TDJqpFDYCeySiRo2szyTh4XsGXW5FRIy+kLuPEjOS+MRjkHpnnWYX+lNcpr2O7UKNY0yd9+KHKELr509KPny66PF64j1c9nGedkayt1Kq0oohCfpsaOBWhgDSXy003SPCV9VIQ9+lJp3mSveN5uSzs18LSGW+VBZaYKb7iChR9Pn1xZG3909mBgfH5fIYwPqn2WjaVummaRduUte3RMBznQGAgMBAYCAwEBgL/OgjkB5Zvyb/OSkalbyLAD+/6LfJmsLvyZby7ajR/TQT43SS/n/xh8ldAdaxxIPBbEfjW9+5fMvdzeX9JjN9mw7OIluzmEqHhgYS66Bcc8XkpcTnG6R/ylo65r6iZ+QedWXzTxkOgL2VDn7nY/DHl+I6zbaVr02ocA4GBwEDgGQHbsn+7PEf6bT37t+e2eejND6jtG2KeYH9LKjGqJcz6AgqdTbw3m+9fiCA5dP8Tqd3gfnn5K1IjxvFOnlp4c5d7RII9teI4xnRfnLZlR/IA38zs8u79mb6Yk5jpkk/iRXQ/cOvz9+FTE30GQJPmqxK7b0n8X0oC9TWm85l0DPrlecI29UVE+1KsUna97kdcEzuyQbZG7lNAmk/DdYse59AT/rOxFUWjeS3cK9plo91YVGOfV0ImcmSPZWYt4UwJyvYXNMJO971MN34LMeInFzVbnMpRGRujSMZZT1pzidDoaNOPxDeSPq4K2VSLFJ2LdYjuR2yKDXEjyVLG4tj4eaMdQvE2k9FDuIXk0X18b5TZSAJEZ1ucT4Jr7xdLC4teYZRWyNbG2jM3deIrPUHObcjK74qtS2rOHu+z+zV+IX4zwop1ciVmVpCQjDKljXxE0sIm3La1f9qT9Areff8oeMUh/egX+g2f5qqNCMHe6NLm9Q3npqkUdtBPMpWKzjKxuhOOfe3gTlefICsvEKKEkZiwi2j2tWEQTIpEvKrCRHKlftJECV4CDwxU8DNSWWZRiOCVdWUGN/TZPQL2IhqYMIOqEIgSyceYExjoN03TSaVM9LnvZN3Yj5X51NkgCvMn7Mmo6qISUMA3uG+bqcfdT6w5udVKz3eDRM89F1kgUZct74Kp2TEVrvhJBaeqidiVt0V8IScbG9BzUzNl9LNMRTNkeleZENSxQHxf7+SvGG/UvdeVXJsqPuKotfQ8LI2Tfh8XcNv6/73bNvJCdqZNXlz0cLJOk7BfuFeCpbQxSbnKcconZ1t6UuNLTLhQmIsaIu4bq2ous9JWT4wqAs75BwjIRlirQKje9PGnj+CxqlCbLTFQ42ujP5+b/vYfRVnOyUXbwu6kFnEwj4sqN6X5vkJ2/fD+nc7zCfui6kINk87scWMvRdJPP/2kxDD1R0Qd2df1anVyHFwbeKxPf25bYIBQ8+XTQlUiX9VEQaXs/5hhvV2JeZW4qSpBp8pay6b5tKlOi1xZjaWicQwEBgIDgYHAQGAgMBAYCAwEBgIDgYHAQGAg8EsQGDYDgc8QaJ+N/8Ch/8DYI/RAYCAwEPg3QQC+hYflPPjmYf0vXZLNGyxniIxI/BimeSWZ+5a8Mmbw8FB5aP9WJCZ/5Zm8n7vkO1Dkc/3Pjd+K9dIn85GXup/rw3n8nMkX8x32OzxZx+c5Mx8n+27UB1zuw2xxJMQN2i/OI17bNrm4S7FVS1FaWCJxs+jO4/Uh0+pHAiOJEbHxv0vBX/RTs7oNHn1A++KMimnJenUkXhSpodTQRwpHBDm2Kn/qNQRe5iO2ZVshwlbIpEjWk7mXYrsP95wNH30h4ojvkV+4FBcaZxkQiw3ZsBLjplLcsbqHVo7ezwXfjCOFsUtJV7ZVa+1i70aWlSN5g4cZd2G+4DfNk+Z5ll36OmMTDDY2xjhGaMBHyCrbu6Ckq1r2/dwgyON7CNN9HWmzz6Zjmeu+vvj2wf2SmeiWBcKtCSyk27LuMRj77rubt64nJe2u6VcCuJgE+GeSbtdzWSFL8+lhuirVmiDe53lSBa9gk0+KXq9LphVcailktHyPFzwy2YjbuKeZlC3lz2RvjBNDHLaVr4wpGw3lpBNhFHwKMYsLo8xtvT0umU8/bWKk38UC/0Ub+W0HUpk4sXEy2qylqFTJCW31I3HSZYv7Pp8gck/nqvPZotttY3M6Nb1/V2TITONgYosjc/fSGaXeHfszztM0Kfde5iPd4H5JXekGy9ikH123y8Uml1WKtLWV197S99te9R9/O8nog20tRZZk54rtqk7O2vu43OtMm1y1FBV0+WRu/hx12vP5QTnuLurgdcVG3BQTFYG55+tk0UTBPbiBuYg3gdWpS3LEdYP4zT2Vvm0VxK60RXiotSJ7UmE0zu9CYDgPBAYCA4GBwEBgIDAQ+J0QaOaHPOR3CjfCDAQGAgOBgcC/CwL53hD5R63nZ3Ltzyl+ezHf6//bM3+n53AfCAwEBgIDgT8zAuZJd8iHkpYn7EXm4TfCg/E8HC/Foit+6eLh+M9/M4KHUKTBQHTZ8KRvJ84uBOuxtjsBE7voIvA6zKX3QhLwLjzmV+TF7BddUnWd7d6+vLStqQtLoayXU7+5nyy2ZfsXxTjyhrDofWqx3f0LGxJ5KxBmXc0SFL99HayHwUsMCdXt7MQUcV8KO4xeXzmMPlArHfqvz7IP+9yeN3uYYSQ1pMbyWXwXZtHF9pCWvScapXN9caIIQcN0X+MxYxODQaml6zFTYmWQnJmNlMOO1rZqgViitblrAK77rQ1f9cNmTQRIzsx1JZf0I6ljSwddP7E91pkxYaUkllRrVSlVXcdY5hKhOc7Ga8xMuFiF2io+E6TmaZ4gNycdfyY3Ofc8DWt122kq5IgfYj0fPBPJvbTlY5gtais1hPjeeP0lRy3BLdkbsSrzFejAhLUFxy7h0vB/eCiQZswnFGIb+0LuyujLkxBqYPvp06UTglMtMutbIduSP/PxsonT310EGbipYBe5Xq/KPZ/q8meOcY05e9S0Lhv9opU9Azr6UsVgmquCT1fcL9VF01wk5zT+m9al4RZhcYVYEJVOK6mAyfk0693DCZJ1QuMuwQs+Wysut5t0vTYIxa3nC04ffnhQqRX9FV3e3xBCp8Yd84aCUDQkl21ESFFyKgdzIWLnec4oH0iV6UUmYj88TMINPEXuENw4MM8UaxRxJGuhv+ndB+nd+R24VNmVujd9+vRJnz5+0uV6kW29e/euSzDrNbK4tBlHFha6sujr5dLXZFs5Um/wsJ2lRKUZzLq+1D4ulFZ8g4iuqrpSi3V+eOhzklnDrfvu90HiFnIYYV9QJv8JYpuuhCWp2A9pmmaZ9cSDCdZy63I6Vb1/f8aGGFpVJ+l0FvstPT7ekKxhUy2FGFYwsxOldJwX7qmFtSoqpJZKLUX5v5gvjw3cNhWNYyAwEPjtCAzPgcBAYCAwEBgIDAQGAgOBgcBAYCDwV0OABwzfteTv9f+u5L+38x+9mCbbiJD0NY5/FgIj70BgIPAvgYCpMuQSz8HpNfE0nMfwNHJvUX5x5qH91ybtRLy7dDbx3v+sIdNds0lG8jc+cUeBMlEAABAASURBVOXU1w64LkXemn+Ol9mM3pLMfUVS6yGK71fsvkOdqN8S27L9lCHEmBh2H1o4KWX9UCfdJm2fYxQ9zTdPd2ajySbYZ5YvNZZVsKmFniW6gt2RCgH6QE9HhpEWzc7ipCfHN2J1f5uOcl9x4Xxhykg9n4mfe6vBHHYhaOyii1H6/f7MPAOmVUvRBJE2zZNKrX1sWyVSi8x897d1HBuEpZRx7nFQTCyCERYCrSEbxNuWVLJjp1fHFkM0tpU9qskLQUsqJfTSP7m66HZddL0tCsG2QLp1YpdwdlEpFu5dxGEk5NS6LoDUiGvWUlWrse0q6mrKny3Op15DYm3kKQSpkzUhpRRhebe5EZs4UWHD8rh3yFIQrPrZlXjQrhR+u62Cj+1T/U8qV7q8Jub72giDYj8LA9vUZkjBSQ/vzpByk1LLPKObq1ysgsynmbm59009M0TtuX+itejhYYbYu5L3Ct4UImmjlgXc+shW/nT0BdIuPHB4bkyeTtus85Bd3RTPhn5TId/pNOl8Oul8PulELWdyzr2+3Z4QMna2u6LlvYjeBUI0BPUSMpvxBhYb7TvWalMX+HPraOV+KFknMWfWVqvAobInE1I6PieIy+xPZKaGE6Tn6WTlSI4rRPP1uulyWfTx41U//XTp+5hPuGft12XVBUI7sqw33ZaLKoT2f/3nA+uaWGuT+aqlMJ51Ou+6xnvrI0TwJ9byifaRDZ7AY6aefHJY97UCvvr9mQVRVGF9tulxRheha3LQKFMmtrzohw/kO6HNGOwLOMVgt3V/LQn91lbu4U1X9vJyu2olZiNQiNcLtV2vWdemx6tY36pmvNgXIvczr1bMwdZ69z4JV7C1rpcN3C7gdeskb4xtp4Qu2ZMHSPUt+9T1zMWoER+5gvnlcoM8vupC8hcpYzVkIDAQGAgMBH4pAsNuIDAQGAh8NwL9J0DzU9pdvjvgCDAQGAgMBAYC/x4I8H1BL+WPXtXLXOknX9pI+jxN0Et5qUv/5+Slb/qxTxtJ/88uwSGSRyifS/R/RP3BZuOBaWI32X9UnsQfMhAYCPwcAmP+XwcBQwDMkEz5NNoGobDy/Wvj966t8WsXy2i8n0byBpt31v5snwf3IQyKrAjMgbqeS+Mhv4iZ1raMbhfjQlDtRwiG2HWBOHh4B2HBtDMNy4JKlKL9043qZMFG3khMDsGF9A07JHmRvRhmyP2yTznU0zMc7nqa1+cH/p+rvjLe44rYejoatXLqkOC5saBIiI9Io5RXcve2TSyLixr9RjfxQmA8CcB0HevdkPSPXLjEVfBQz0KMfFqPRl1YXuDpuntfHEExsRKDoVqRnkg3Ehz425Yhm7Ku2H1NcOkY+G6Q2InRCV6cM5+pEGORp3kmdpsNf6q6j+MbiU/EtihDlTrpyuXIpKcjMY06U3BAkFCtS/R9gSqMN+3YAsbdM70SR8axjdBVo+4V8i/9SuII4TOUcMo85abbxTCChSLt3ereKDa7E274GbAjHXBA7y8lWH8zx0tUFUeWSbVCjAjHrbfRc0tAtu1YpSax07l3NjVtTLYM9PIo1GAEXWtccu7tNFXIy0iRC2l2dSfYgqGLZReV3krmBRvSGEvlqDXzu1NCt557H9uxkHocBrGtxBH6EHENs5CksTpqv0GMhzS8QAxfIdYzF8me4CbC9HVs20JcSHTWXKgh66h1r7OnwJiz23d/Lmwn42h592sLcRprV2/3/E1L8MPk0knyRbVWPMV9s3b59OlRqT11CLuJnDGZIM8rdURnNrLXy3zssv4VVnsX4oRojrJHFqT4TQ1D27qy/qw7tmIhD+/eqfB1g7zMe1ijvuvjIxrLzCfn+XyGYH9QYf+W7aZNq5QXvAD4nqM37J0tRUI4b9QwzbNyPH76JDEnJhsbc7lA1HNvRlldVIn344+LCvPaHiRNarFXoV8VXev2mzZu6E/45x8a5B877O2qK+R2w37j/r/dGkTugm0TZejx06bLbZNL7bKB106SX1ISOTa1rAts1RMnedaHD11KVNZ/geBtairsi21i48VreGuN18yy/yMNiOmFWlI5gcc5EBgIDAQGAgOBgcCvQGCYDgQGAgOBgcBAYCAwEPgLI5AHEd+z/O/1/57c/yq+B0ZNzpMbHgTZPPn5Vyl/1DkQGAgMBP6pCGwQHlbl4ThP7HlM3pQjD8zTPsmuhhhBc+/Te3W6+MV4e9H/ShfyIZ/OCt/w9tv283t5Uka+iNSV/fLF1C9XvKiV7yEhVQQS3/JPxsi3bH7NXGGpLzHI+PDv3Eavh13BTrAadjq7xT6/9792DQFlYsTrkNim/9Y6Eh5+BIJr6yTNQYLFJ3LMxzcx7owMGTL7Wgr1Fhzsbsk9FK9nG/O9u0/1y7M+vVhG0k+cWiv3a9VpnlQh2OISEk8cqZdGLj7Kob333Wf6OL2GcST9kF4M+2ug1qIpcaUvbJ/sMU7fxIzofrS2PflYVsm6kUY96Ytju8sC4RQSbL0Xj4lqgegyBncUQ1CtEFU3bHM/lhgRNxYR2+J8FuYLMeb5RO5Y4EWtydkw7C1gNnRdYpJx2rsw7L6FPYlgyn4J0kydLAtWdlGtRQVpEHDrCsHI2nsIXtMNujH9jbX1T0BT/wajl/X0vARt3X5TSc3Emae5f3p1ni345x5f4NB9LPJv3IurVvwa40aM5Gi53AU1tTY5MQsLuOu/1hiHx08fIR0v2ojbX/fE5YQ8PWs+neTEId4eo/WVJf8+Vs+XPqHSdIlLrcxRf7C53S699j7JJfGXBeTWVba7YMoMPqmD3nw66fxwlsi94bBh0BCm9itFWFXuI2axUT82hQhPzsfrJ50eHjSfT6rTpGmewG9VY490SPdp/Zo9ul6vkM8QvcQzC5n6vlALhPLpdJZdlPcSedV//vhe7x5OVIF7QiCcDLIOqr0PGqhFMpF7MJxw3k+urD85bat0orxB+F51W256pI5IPhW/QY7nPnqE5L7duNe4l87UE3weHmZqeNDE+qTCfVNliOmkZgniFlRyCEVhPTaIZUIc6Li+Osur0RgMBAYCA4GBwEBgIDAQGAj8DALfMc0PtIp8R4jhOhAYCAwEBgIDgX89BEzJEZpxDgQGAgOBgcBA4A9FII+7i/Ls/QFyoOThOE/MQ660e/v19PHdZ/NrWxeGtiEInqXH4oH70WLy6gzZYzQH75o+QxiEfn26RB95UtDJ2HbPx/A7zue1/NIgHZ+OEaW+QSR8LY6910vTTQ5cCAWZ1FVfXIJNlHaRkfQj6e9CTBTFey3ArR4PndCl2SCWmvj6rNbUERIyxIwhSA77xMhcPs0Y/68JXIwUQ0nbRhQc70M02qdQHORLL4exclAL5ul1uwprVjKHHLjEPtKNPrvEd4VIyycDN4jSFUJp7QVJLFfxM3ilH1vCQxRFy3wUhxA3+ZZlhahjDYxzUh6G6R0S/JoS4YVrnzzwDtmUWGldsOTMZjReIClta02Zi826LuRbharH2DHa9xgIVPCPruG4QoJl3A252AlMB2dOdlZal00rGKTo6HDTxuITw7b6mEIbDFz6jaU26mr38cL699qIy9matHFJzBBvC0QuQxGKWanQsSv9Qt6mxLSKGnHF0eeLta+V+bUp+5NxRN3fWBp9yFApI0qEDC7ISXMFD+rgqqlUVTbRtmyTbyPvquOY5rn/uemQgaUU5hvk7kZ+QV7vkhoD0ePjqsdPC/YTdhvx1POZehfqtE2uwv0y8f5oSRERq3Ws70PZVkHm00wc7UK94ojertSIT4BD1wAnNXQCFmK08uZbipV1NWw4JTJ8eF/17l2R7R4/2H/89Mg6WC9GuR/+53/+R+8eqh6mk8QeXh9vWq/cw5vkOul8euj1TrWqymq8RorTQ9Ii2d8IIZUj+3/IClARu8j2k0hW5U2poi9gtV6ltiB93dhJHYfUeLk8MjKSGBX9ph9+eEeEIqBgPYvsY77oRM31TuZuW8FeyrjU2tuJdUVKmWSiUqJKkVyq3r07q2LXWvw2fDctrPnGawdIQBU7SZgjZg2WHYlG/Xju9eG4DAQGAgOBgcBAYCAwEBgIDAQGAl9FYEwMBAYCA4GBwEBgIDAQGAgMBAYC/xII1Mma6vPj752MaPq8/bnF/Fr7l/HMoHMItG+dmf9S/y2PL60PzVHnMf5aa/tOEuzt1+x+i94vnI56jnZjWem/MHnq2qam570KYROiI58qTD9+kfSX26oFYi/jBMA1zZN04gcyh43uOhuiiB7p5aNFZ2cEsdMdpJYCmc+5z6BjYB8jBvczqlIMOVM0zVVTPmHLODUl3CHdjnuw6yXZfiUN5myFhLxdF10hurK2jTpWWKAF2ZhvjPXiIMQ+YkHpR1LL6VQ1HzJDJmUCy5BhhFFqKOimqUJKTcjcZT5N1F+pS68OMyqlMMf8POnpIG9iPUmCK9a7xct6SUeOSozSSa3dQhBZ++sw8c/nCmlZmYfkArh8Ovh2W5Q4G2vHEjcrKSiH1/SE/bTbk/uwmWejt2wr65T2/nbHUfej4ZMcC7hHlXWkTWxcVUuRjchasaWkTrTl4pIcM3lm2Y7bszAukfijjR/lQwRLy22DNBU4CDxmhdQ7xDb6rGnW+Xx6ipvotZpcFZ+qYJVa93tl435Z+p9pzp8QvnL/tCSTeozz+dzjJMaZe+IENqRBhwFKu9B5PlExMLjd9TGW1HNdcm8uyp8zToqpTno4P2ivZ1NqylqT5+Fh/+Rq5uZToe7TXc59/esiPTyc77pTr3UD49zrp9MJwvNBQKD/63+DgzbZxm9VXiOJKTnboBwZF5c9fxSIn8Tq8+yF7gehZFtmnJwRuvezybxnFCYvl4s+5U9FM5N1kYBezk3CJtieec3oxfHf/++nFyMRy4ioQRyNe7ayrn29Zl3Jcz7P6vIw87qdsWeGFI+fbnp8XBhLslRqSOb1qYyON5g1kGiSTuep3yO1WiwPDaeRnLQl7ZCBwEBgIDAQGAgMBP6xCPRv2Pwk8Vvbf2y1I9tvRqDx09ZLOQIdumP8ecsPlfnB8qvyuf0Y/1shwFtD/+H+j2r/rcD6By/mr5Du574v/RwGP+f/c/N/dPyfy/9z8z9X3/fP831DkbcjfX99if2W5PHBS0n+Y5z+4ZP+L5HD/mgPn2P8tfawe7vtDzB5c/xntW9X9cdpO0o8IbLT++PyjMgDgYHAvz8C3//944/FyLbsr8tvrZ+QPBifJO8khT47Gr+XvZRMN/O4vNR0+Zm8QVTF14xDNDy38ZOw7cI0p5EZcoTm6ezfTZnYENJ1vcUXA/cRl6/9/oeNviXEwfvFSUTsGyRCMDt8TY1dAIRTb4lw1f3ovvQbxceWruwXBigyKnKPfJRfYi+hE5AzIMBGMYcAqGIrWKSG3mBtW3ZEEt/zJGNmGcDMOmILX6K2NvQSvAetJexsq/a9aqKrJmntkl5DZ2zxy2RhAmk0OWtyM0g9idaoNfqDRMMuNrm7AAAQAElEQVSZ06q19lYcdxN6QicJx0JMcSRFJHEaRTbWiFq7Tr0OLiq1dDGOjb2SEoB7S2ZtTeu6daE0nNylMQeHyTzD9izRhcNcyRXyKrlqlQid1EhiW6klZNfWmiJGHZvYxqcY0/uZecoXpspcpmJrWaVAREFkZi+U2slLQAXDiSCVgMW83ljTAkG/5JPM7GFiibqPtaUvbDZisM3ZXtFF3MlSIKBtWsIWSmqx7S0XztSTfCxDotjGvbQAxOWS3ZdSt0zLDdlxwTB/QldEyrgQoJbCevZa4y+O7kebek1OSlaOlRyEU2LmwjLxlWqpHaeNe/M5ZuJaOczKlmXbybxCESgbJZZghQm7oQppN5Uimh4zNdRalTZ1UDJe95OCVnKlnhC+60KGtQSCLhJBkeA3TZMm4iyxFytnKn+emIaVSbbJaRWAryJfK+yj93To7KqF/ev5iBECe2FPV4JThupUlByFteTeWsA/9VYWYlulSsk1QTzXmdjogUIbzkVS7E7TpId5hgR9pxPkbwp7eDhpevik8tD0f/7/P+jhhzMoFnAuEN5X5f9OXiCkI8GArdFKbie5pELieT73mKUkk8hVRElIgbjO3Jl4oI/zlhUXycj//X/9qA8/hngtiu/jddHjFfKZ9a/bQswTdVaJim436V1q3lblPf+H96xhmsFw0/nhjL96TPEmNhG7uGgCqwam82lWqVbWa8LZRKQWcWQZjxDQl+sF/K/KjjhXXig3SH656HSuKrVqXW9qCOWwHslWP374cNb79w/sT+lt6dpxGQgMBAYCA4GBwEBgIDAQGAgMBAYCA4GBwEDgawgM/UDgH45AHj7Z96c5//DsI+FAYCAwEPgXR6Dt9U9T2gx41A/70njC/rnE4nOJh5T3YB7B47PBXBx++sZxOk3iOf+bFnvMfSqR997PXWP5NXntu9f3WvfWyDACL+Utm1+i+7yqJx8WaoNbyBWUe10QLhB1DdFdz9QvO4kXlxCZaeNkJ3t6kp1c4mgQIbugYqw+lz5bqJdHdIVLovTwd4P0s9fhjqapQKJYIWvu08TXm8fTPLONwS4M7mfGFNNHpFXypo3Czkiy00ZA6B4DrfLzwAbxFpItn4w95AoLtSw3rRBzsevu2o+QhETZB1xX/HsNxGX46owqknU3iKjkiX3GR8zgUWtRhXiSLBvM+16SBWeGmiH65rmCWdWWOLcF0u6m1Lvy+qn4z9jIh4/T1euj9U9DThCDtvuUvbek6ePjEnXXsWm+R8o4+tjYlhCbVhH1oxSr8sZgdHbWkXtG1LxLYoijMJcND26lFNY36XTixSOxJ1w4YxK8breVkZRxRBa3KnHBQRxdRyvYuj0+tPZdmSbSp7mUgjNtTpaWEnZB0cBxn90YHUL35YlTIWCIxCtE4gXC9PFxry91MbW/R2F3uCVu+se+Z5z76oWJMhfdRg2xrZCYwSX4rBCh+7rEPaKkUfLoxdFj9Yv6ehbujxv3bvwBq1tuuae2mb718CBdrp8U3QaOK3L82e68HhJkW1eI0kUZ29Y0T5rY29RVS9FUq7bUS17b1MT+0W7EiujpwIC+yW/aDZ98Evjy+NiL/Y8fIaPfFWrKrIi5cm+vjE8QwzN9GGH8spbkdDG5GoLSq0xzuay6XK7cQ1WUIKEMZv/93z8RL7YGY0kQ8NFHTLksA/2G70WPjxddiTPz+nj37h2xTsDQ4oRIsU3HNrU9IJMIEdWQX4/A8BgIDAQGAgOBgcBAYCAwEBgIDAQGAgOB3wcBEyZCM84/AIFgG/mlofMg4Zfa/gK7hIv8AtM/p8k/qSoe3vyTMo+0A4GBwEDgXx+B+7c98/T7PJ/kVngQXmkl269ET4d7L9+yeAaPTbnLXc9EiIFIN+RiGxtLnDPkA3xDunse6bmPLyZ6eeSTk5GXut+nT6Ys4B4sRMIrgTeC59CTUFsIn5AXdxexrF2KequEJMhLG92P6HZBQSwbY7qOU1rGtlXYjCdRkW0dB6EVyThq28zHBgmZ8pkU5hMr9j03hM3zGigiE3fZ9fAqqF/myDSqfYKBiyFiNsiWda+FyWDEFLVwxblBHLXkytxLAdNtbTJmtmVHnkKjfXE2aYG4Ihx2Qqz9KCq10N3HtVYVGJ1CLJTUVGhqF4uWOHsMRnX3EQclkpiOLLtAyBWV4iiIIciy1tv4HrLR6TgSM4Y9Zb8IX/VP5Pa4TNome1GuenGfiYOpbm/2VwxSv2TZ7jl1jx99BCiVg+k+nxrST7n2c915zUUo824nlSLVyVJOBsWF/cv6hE1jndnHpn0PMYphF8VAGxPJJ3QbBObK/kVQM2+ZeI31tS21W6npel0htDelxjMEZdZwms/kuC9M+5G4jcWFtBQxHHV/sTcVtf7+8HCatUKCtiYd2HYzjNsmMN+0QJByq+gCgXuB/Mt6Z0joea6aZiFg1OMSI4FkogtfaZ5OEu97G8HXFZKUNnFTe9aSXCvBHy+P+FCE0RCjYRRCV6x/JknlPmRGtrHDiPXQkejWWmjxbZCc6SLiIExfEya0Tfm/fq/XmwgJibno+in/MGBVPtW65BO8GMZnuTZtS1U+yg88EJxN+b95CwVP9aTzvP/pacxJb+YKbeU1uymvP0pX4jQuS1/bBQw3lTqpuOoK3ldI2BZDiblFDVxOU9VUpFqqJtabWBvrbERv2EWONRfsHvN/E3O/nM9FGW/rpp9++kgdjZgrHpaduV3+5+//rZDXbAjrv0rW01EI8Pf/+R/9z//8RC3SA8Ruai2smWWokG/bUkEhxkr8RSe+1+TPbYdEv3BfiHvUGyGR+DQulXVkmbgzMc6BwEDg1yEwrAcCA4GBwEBgIDAQGAgMBAYCA4GBwEDglyGQhxyRX2b9b2XVWM0hdH/hGY9faDrM/ngERoaBwEDgXxMB3kqPbz3ns3mInofyPB3XNw588uD8LQsfwT6bPOwzPc9FLoJo2MWWukiiq/0gSZgEp901v/2aGM/Sc/VE0SlZuiR+6oz0fi6/RYidyM/SdMRMuPQj6duWYS4MIJHonv0y+opgZEu4PYneODDruUPibZAd3cSWHSm0Ee9qiJTe+exi9LUWSLSq+VTFENCIfI9HD0Jng3BBbitE1vP9czehBlwgZzZIpBBOkad6tB+URD0mvonR+p7Y1nGkW7jUasinogkyap5mFfArxbTq/raf2oLtCYZsF2qvsaEWit6oR/ejFKnWokrMwiDZM79CXt1NeuNc+0U9Bxcdx7JAat1u1L719UZv4tpWYhZqFEcwIT09zvucbfJXHccxnzpC/IUAvEL6LbfUvs/eIOluy6YFTIN4tME0ZOrK2pInNmlrKdSQ6BBjkJwhGVf8ch9m/qlggmTcBfMQn30j0FMiZq3LFiL47o8ZpzsUXEXqbhMC8XLZIPKa0retaZ6w3c/kiL3BpTAngRtTXcfYNiP1uKkzNV+vi27XTTfus2v6kKLbvY58yrXXK4vl6vwwQxJO/ZOn53Pl3p01wV7WwqZgI47EFX3bejpYa/rXy6rkEAC4eI/D/R/TUptOxMyfYp4Ts0oz72vTxPoIFaIz9V4uC4SrVPB/eDhT0wPYEJEcl+tVkXxCPYRr9q7njf5xSbfbivpS5xVC9sKaQ1bmvrwwfoRgFcd//ddZITofHk6Qnlln1el0Ui1VqVcchU4w3/0uyid383/4Jm4wPM0zazzLpZC3IZtaNhPf5K9F5CiI9O6h0k46nWeV/h7NgrAzkjN57H2Uhi2Kukspu/7x8VGx60qZr6K//e0/GC7KnyK/hHBPfkLHLus5g+FpPoG1WGfp+ed5ki2Z+gS7a5sdA2NJXSdB9G9gfdPj9SI4YLEy1n9F94k9ftQjueKO6TgHAgOBgcBA4JciMOwGAgOBgcBXEWj8dPZSXhr2Hx5fKkZ/IDAQGAj8lRHg/VIv5a+MxR+x9pfYpv9zOWLzLfmV/jzQePZ4NXhW/5v3surIL1tmLPOI85CMIxn/sgjDaiAwEPhjEBhR/4UR4Nsap/LwG64AkqSq/+ghKb+aRVR4r71LQ7Fq5cE9ujyV52l6yAFx2JYdYXA/Nx7gR2IT8wZ7UZPCu8HxgH4fHVdik6cX0B/l7/pGgC687RNGpuoun+XUq+NFrCPmZ21IjsgGS9HjP+UJCQKRQAhU+5qJbVv2LgwFBApPmHb/NdcSJEfvU/8RM7bpbxSftgvK2B32KuwEvhkfAocpIOtwGDxNMTHJMrBW/ClRb8mGLcvSCjm5UaRtwiLaxbZMkC6WjOizI7rIoU6eGNrWtm5d+hy5bPc6krevj+SHTQjHEHTBOZJ+j9Wdd5xrgXxi3OeXVRXWKbUxi7YpfUwk6kw/bcZmTHrZ7iJxkyDsoHKgTiOg7+1blwLIHVe5T8c3MSNRHDH2vmU73f+PvX9RcNvGlnDhKoCUum0ns/f/v/8rnrMnid0tiSTOV6DUlq9x7pkJGC4CWFg3FCC5rbI66vinG2eKyXglUSTkbMaNuYb9Bbwu7MNN2AxlzqxT7MMmshILk07stmQAw4ZfJFimLeRxACBub3FuHMANx8gCQRpC2rayrmk2ZNkkieASz7TkYnHcao19a/s42GfvlssmUiuXyVMIVMib8UY9GyRwyMvT6dL3qdaSKa3MEUoi9+V8gay9iGOrBT0q5erzrNXEK4hxLeCfb3+uWQNric3j40GpITlIJ1wYN86ckEbdINQKqWqmkEa/6AJJfH5eIZ4XLZDE67qiV69zDlELHnD9ukCiL9SVXKkrsrVNT88nLRDlwSIvvMfHWQ8QyrJkN1EysUzfWkLCQ8yLa4IMniGBg198I/n147FpgIAHVvt9PB4gMuceY2Nu5bwXAJqnrLkp9rc4Ep4uWskVLBo1bgCzbhd0q968qqrzO9bPOnPum1TxOUACT3WSbUIYzFbibhKWYtFLsCF3Y/9tY5ep5Fm1oSuyjhM1LhfNvHGzvHiSQUiTIVwP4BLiuTVqxl1WrylnI7pC3ZSqYJZ/AFA8KTVdOKM//vBW//f//KindxfKKbKt//nfN5rYI8L1bwv/9NNT/9Zv8KnUEGK/XfME2xDFqSP7Nk3WNEFM14O+e3Mknvp1Yp9Zjs6XC2fi0uNxuvVwPLIHVYfjrKJxDQQGAgOBgcBAYCAwEBgI/DkI8AN1fsj+c5KNLAOB3xOBEWsgMBAYCPwWBPJxRuS3xPjP9M2HMrfKg0DkNn7ffqgtfMBU8nhvMHoDgYHAQGAg8BsQyFvqfJjE2+tXouzvxflwPhLbfMj/FYc+Fdtti2+T+yftt1bXMW2C6f5qDG5C94P7E+MPZr82sC3bdybJoa6z3Vtx2eb52+4emceVGnmJfRsn+i2N/YV83T+WdGhi1YUHNzGjZO4z/tmb5EqrGMeUNnsdYfirbkIoxN29sx3tvUay3+vKtW+7620rV+NchFBcIelCEvdaOTBpY1Iwc39YBQU3/hKMURdM+/imx1zi0ceddq6ScwAAEABJREFUrgo2Md1bfeli+tMp0EOfHH2OoIQmKnqe6UePiZIzkhnbsq2c+SXrQjZYsEhIt+jSt61aYiuVutcYEvTSiblNLgVCa0Ym1Vp6THGVgjFt7o3H/nNUY363CXYNkjB2NgbcadJ3/7wFBXd7WZjwxSIG2uvIfmRvmCD3pOOx6HgoqtQbsm0NccreNfL0ME1yQWzlytPYWlZIwMb6MdV+pWrpagohWIk96TBPEKqQdBDHITpPpwXCboGkm1TAQrJSVzDMWRGXk+MayCabpQ1ATonxHGLRHJUIBWbPmK/UyZYoe4CKeQIxzU2fHewLiq7JLiIsg/1Ov0JEZtTaqufTCXmGXFW3q3XPZZNIIl5k63MM1baGIj2Bi9G7t+IyuRq5b/JieJ2ziZ2CkdbBTK2bZOnV46NaW3WintPzGZyaCtjMhxn8Zta6Iptu1/HhQSGIbZxRbuQlLD2y0n9k/vhwVGKLuPmnGUWZkzZyb+g2WHljYPKcTu967oRr+IdcfXx8kFBs1zVPU1UJ+JZqndnrVfQkSHw6MVWt0hvI22maWYOxWdT9MUi9mV/XphUy/HI5KYTw8aGy9k1Zb2weHyZ8xFiiVB7pZwXSZoRYNh1ZpnaGKnkMGQgMBAYCA4GBwEBgIDAQGAgMBAYCA4GBwGcR+FVK/yqv38/pr87/cyv5k+tr1BOhGfefi4B/Ie7F+9mwLdt/brEj20BgIDAQ+G9FgA/tZz4FD8Vg7UQBPAqrRXn9eNx2f9+lUeOT9f7BfP9E3Wr5kB9r28oH8RG6cAo7SbFBGDy+OuAvyfpbX/ZeYJr3Ytm73IrPkoFNkZsOk95tKLuAQFdcH0RQcTAVfsFmn4jt3vvMkz8n47fPgHVik3yj3UKs0SavC1YfSOk1l0Kr+CXnHiXPBpESpsTESv5I9B8L4bsqbcQmz1UyEb+bGEW5myu16CamDqZVaLsNg6whvrtfQYPgL6QTPb021Pc3eGSYWiK+uvRYTNiGSCpdXLJuCCNwElfsaVTQp71J9DFZIbX6WSYHN/Dsr4XYbbCGscl8JDWSKlPvBadSrcg+1zBr4sHtLmw8d6OvfsWOl5OCS1emGKQwEd3MC3OezOZxo49TMAsZygm61mj8zZorIQBEXHEhcGwbQ3Wi7TrHuLgo32w9HqdOMluOlng03C4WJfRagUVshWRulMFvn7dCWufXGIur67Ghq1KohRilFPrkvept+hiE+E9tjk018TdRLsKqALr/f2ZpJcu2DsfayUxZAIHQKfFl3HNgI3QhuYurKoRj4t9Ed1fCWpCC4NndJBVT51VMnFIr+api+/R0FqZYWUwpV8efyQ1gFs7GPi+9fv2g1JO8tokRfIs2FrdhnzMWPGNvVclFNnF5r9h4n1zXhVwNv4OmaVKljlevIWPFhVP2ciPAPM86Hmfl7fp4mLRCiDZqSY5lSQwpUVMLodUv8szzQdGF5A3G+UbuujT2cdNG3Gk6QLxeRBcC/qzz8qwKzpVg5/OCftVyuRCyqdYCbkz04I05hDXmHzFkb0wFtrVuIuaqShy7sLZZD8dH1kf9ylxjvgkYVYr0CKFd+7eXJ2aLbHc9y+/YBINpmrv+KYQ38ZurLiR6Om9azurfK7mczjoeYlchyV/3fK9fvyZWlXstpv6iol9xDZeBwEBgIDAQGAgMBAYCA4GBwEBgIDAQGAgMBP77ERgr/PMQKC79w55S9/bPyzwyDQQGAgOBfwYCxf5gofmgPRJly6fv6SA3HZ/GM/qWu+kwv4+dWPAhirz3fon6XqX3PnfK371rW/YuCU43zS+SwBPx1StY2lb+7BKX7Z6D7svdcYjTi+bTzj0qG7aRWNGlyWxExH4vsDOyJNty2SVWXXjEd88tTFHo81f2J0Rd/7XClxWCB6blztS2Sq2qkG3TXHtf18vkTRcT6hA4WLUUWVwoM1/58zy+pVaU1EJhe10hgyCaILIWJORrN8gjAeKflvG14Sw1NQru9S4rhNaiy/msEJQNUoqFYr3fuPdOI1/6mV4hj+KbiehjzzQxU5cU3Ls+Bsgt7+4Phty2xRJFo1xpK2ubwSbSJ6JkMo0Lnesdv3meIDpnhdibIX5x7fkvl6bLclEG0R0OFRJt6piaIAWsC7EiFUxtX6PubdaR+q/K3jQWeA5ZRuysPy6REIi3ddrxb8r/fza2wCvz38PDAfL4QJ2RWd2MqGkLRbjXY5WSfQUYUTpHJ3VEJHMjen8lr11eFLE7kudwmFWIl9i2NUEMPr46vugKLoX55GK6Y3I4zjocDtiUPk6sW+DYpG9b7n5Fh+OBtcwILTmTd2YvzueLnp9PnQg9QSZ2PxXZEMMEtS1uZG8zHzkcJlU2yrbEjSmNZVtZ5+XC2eT1JK5aS9/L1PtwfKCGo/b1mP6kh4dJ1vsr/f7//KXmELKn50XTZB0OR5n12JDNbOgaNvW9m4Rj1pQzlBqy/zJK7gNYZX1PT8/s9UlnXjfPp2fak4Llq1fSI5J1lWpVsHk4ps6qUmonbI+Mn0/g1b+FHN8F4rfxnsH5Qb+w5pyraZr06tVEvLljFN0ZbJ/JnXIyxkQzj4n3lWDhUnS7bKsgyScu2yypUYfV639+1jM1PD9v6mee41fwp8F6vzN/eqZWyOMTtb2Pvs+P50Dg5xAY8wOBgcBAYCDwDQjkD/WvyTeEGCZ/ZwTyz8U/J1+r+d7+a3aZu7f9XD82Q/62COQvQL9F/rYLG4X9KQh87c+OP2NOsvQV+XINfPDR/+Z58xfXfZ9hvz+n6xP98eX4rf/ltxt99nGLe2tjdN/P+LfLz7+29zo/Xce34vNba/zCml/U2aSvyc/lvwX6uP3IL9Mvqgx2yQcVv0VeQv4HdPYV74Xe+rd21374LP7w4xnbsj+UDz3+lNFIMhAYCAwEvgmBT//c+/DPw28K8hUj+8P3Q/vD8Vdc+5Qde2meZ7389UpF+RNx/3PJ2BVE+3uvMpYwwWbTbai7K9/Es1e5LHqErKi7u9pmPphHLG1uXUSbt/kutkzHrhJtl1tRsnJ9/PNGdJ8Ktje/a9soNaLr2MS3Le4P5ONYt/l7vRlQYUpnIeoty5AArcj7fzjaVq6cgbSRjSIaEvsu2Ni7XeZvstLZiHcThtxghy7+hXVU1lDQRnos5gqhCoN2FREbNbgLvKXEzdj4KpsILvqsNGYt4S+uFuDv2uivU8pU+oWNtvHB7trQkwokjJENwxCyNDIzN8k42On6TdXkcs4Aa2wInFavv1F4fETwnLEbNg08I4TstcSuEcsKMkXxj07Xa+v2QUK7PcntHpnQe1vL7rcsTZhjGGczXxHl+5vyhm5tZLGCueh3XVtlElZiVkpY0euji6ke56Vl3sjt3ugsxLhsF7UErQJHdZ9qqbLR+X+zmvgvMegX9Bbl8lpryLZRP/WgwtdqxEy/NTLEMAMkMWhw7M+XR/TbtirfXj1CkJaeQ8RSv2qlsN4TOqvEQHvgHefk38irfiVerQW7CSvrcm4KPht12VVGNmq77dmGXux7nAt+idyii5IBKs2HglQBurIAy+xHkV0kWc9PZy3swRnC+3w58V4X4nKGZK2QylJKLrgD3d43XtSxLJvsorT3nOpORD/ozZtHHcgt7HsM0iXOEeI2416mJBPYZpIzmdqfnp84k1tK7SVnDQeI3IdD1QOkd/aXkH0uMRLLPGonRicRSTPjBkgcD/pVNh7k4eUCMk0//fRWb9+9BffW5zZs6eh2HY+zHo6HTiDntWSb6aYK8RqsTPu///NGD6/YP5wabxJbj1w1Hck3oaSQOb8umrwHzsZ3//pOdT5Awl6wXrW0BezOnJ2LHh7njpVxIzTYF2ozOIi9O9KXstfn89LrmDF6fDyqEDul7zhYBXDmmfyANoPVNE3k4PVWmgLMxll/Pp84U+ReF5UiYq/9/yv89u0TJhVy+6yQwDl3TGtcA4GBwEDgGxEYZgOBgcBAYCAwEBgIDAQGAgOBgcBAYCDwRyBgmw+Edvkj4o+YA4FfhsCwHgj8FyDA5+X5UP22ksPRfFjOh/Li6hMY0M29QSKlvZfMNgiBe92H/VhIj4/E3Lt9Oh/yN+JH5K76mUeMIj9j9sl0fL4mnzh8VfG5td6iwzCEZejSdTz8M4trkFxJ2MAi7c9JYw+6YM8N8oDKbRz5I1Ivwliy7F1k6SY3IsWOUirXVrmIRVDWwCB90yLc/VzY6aHj3gi0Lgvk3UX5dt+yrNpSH37cWBDm1mEU1+5N4Z9bb3Q3yTdxb/2EwAV4m1bIuAUhtRIvRFDa2/zNRySyi2w6usn7ehKTgMp0yCHK+/DGxSUPqVZpgpirdcLe2PkFsz2v+rVBkAaH8+WiLfvak/QphXRcwh7GYVd98syaFjA8Q35FLiGdidHANCTXAyRbSbEpAe/3a3WvJ2sRV6HTa6efdF22rJ1gXccpjpK+XWT+o/vZ25lPPCQGcbt21ZdIyF3nTCt9yep1Sr0uGqHqmGRf15VilLmIIQYFebfgSzD0uamQsbTnan3+dOZ8YWJJwSrrF4d1ywDd+7sxvzHTun/273iwDseDnvPtUGT3lRJrz0GfATcd9Sv6I8RuvmlaKocA7ZkassbMVXTTVFirlHEkc01SjyPJJb3U09BZtl4uyzqfzy/j4JlBbGyz/ta/efxEvTlTM0Tnq1ezjhDEpRZxLHThrOVb7jk3WZ9tlZwRcTUp3xQ+Hh8guw+aOL/JsXIOG52cK2NGGRJ+YnBtgBVnBln7998fqIVJCcL0DJG+gOOZ2pow6cIUNjx3Mz2EtK0VXUMpyN0DfwY89n4wuizSCdL/dFr6GjJhZc1S9rNh1NhBBz9C2I5JF0rHZyX/BQspy33u3+Q9iYTqphatdYCIDgbiSkyaftuFdpcGW54einEPBAYCA4GBwEDgZxAY0wOBgQA/cPGTFj9ADSgGAgOBgcDfDwHenxT5tZXFN/Jr/T/y4y+zH2n+3OHvnj/YRH6nZfzu9f1OdY0wvzsCv+Op+d1rGwEHAgOBgcAXEfgvmMgH4o0/b7vAyaTNh+mHuapBRGVeq2X+fmfWW/JhPG3u9PNBe+PT+A3HDTYikrku+EjvP1aHC8hn830qfoWfyUzuyiBf2uoTv/hBgE4BpP3Fzh84sIRe39farLNhEIkzpYtldIkusoFH2i5g0lt8bMt+LwUCwlcRl22en97BKDORfbb0JuTNLXZW3/vZw+REuhEP27IjouWv68y1EGZ3NYmrxEbu5Eu+5RnJWpiSHX+nu/dLkZFSax+HcLItY5Ff1XyTllwURypmyN37WMUWKXtXdLtIKLrQo2v6llQwKMX0dkncG4mI8u5mPjf2tsUtmZuOu3/6+uCyMUBzbWSzNgblKjSKYNKxkfZ5liKWd5XG2YnGumGR/QhBWGuIulXBRFzRN/DvLeMc3+ATyesn+o35iG3ikrEU4lq1GiKvyuLiESIvdow+uHHrNrdYsUv8aX8H4bIAABAASURBVJqJk/p3iZNt1tC0sZgFwvly/bXE7jljd9u3Ri1Zo1Qs7KXTaYMMvEDEweZlIQmIyboszG/Yb9pIHAzy7dJML5CPISsxyZB6xLrEumZqtnj5QAivSu1TrT1XIWF+HXAw7AQy+GRNtvuvxX739E4/vf1R67ogK3GbNmxCrsL/icBiearEITB3U0PBU/0yT4TS+yooWV1QR3cICXw4MipaeV98+/akp6ez1iuRnfiUKtJTT+stxrRb/4cRl/MFwnLRggEls+bCdNE0HSQVPb07KZhs1JRYKMWbrs6XZ23bQi0r88FY7y8K29bGPKp8o5j1BufHxweVWjSV2n2enp707t07lT7eIF0v7NsZAvekhb0gjD680FjswaLiqsfjrIcH9vsi/fDviy7w1dm7bZWenk693P7rySGis2cmWGF5aacpNWxa8g82yGUXZW4Ft9SU9Z5OJ9aHE2uQ8OINb7mciP2k25VffX6BeE/OnI+Y1bonMYPTmTc+MUZKmST+QAnpm3oKCR9YwzRNCvYPx2MnogtkeK2Veooa2JVbstEOBAYCA4GBwEBgIDAQ+BICQz8QGAgMBAYCA4FfhIB/kfXvb/xX5/+5Ff3d6/u5+sf8QGAgMBAYCAwE/gMQ4ON+ddbjrtb5kD+E+YRfG1MrH5x3q27RiZE8+ujqeje+qmmIkQ/1W9V33z0SZ1fxfLmxeOn/sk7qQSALQpR02TP8sjDfYE2WHrn1Jw5R2ErD6LP3i+3dbMiIFyFW/MOR3+TO9JPuPU6G3AipMc1VdZ4Eg6Ee494LpuMWPzvUYE1CFq0QMY29sn1v3fvdnl6v/f0AciQDJvAxBFoETkU3mSB5KlJq5ZzsceMRwav7J3dIoAXybIVsiV7abW+NuGzLRSq1KITNfJghBqsq40Lu91JkWx9fmZ/nGd+qWopKBDvHN+2dS7qlVBmb1Aos78NlUpb9XqUYMbw29LiZD/aJHxzmedKBmg/UMINJPRC/FrlW1jFpniZV+nh+cCf3CpnXY9vkRajLWGW/gtkCMXu+8HrEqENIm7mQVyvk2gVW7oJNSLXEw1UE6lKIVas1z6XLAULzQG0TNeZ8hFhtnBFSd+yOxwnSj3pzxir1M2GbcFYBS1LHTY1E6ac9928tXxQOc6NAe7e397ZCuNmJBbkIAbhcFlH2Diuv41LVsUudUnywLfSQghyOhflDr3+mrpn65wN4z+imGcOmkMzR51urh8NBR0hb+EUIzw1ZkYuOsJkhB48PM/EI7NTTOkkZ/M6QtefzWRcIzXPvbxDcIRhJIbNmQ+Y3dBc9vXvSypkGOojVRvyzTs8nPT09Q96uPUb2ZoH4jSTmCkD7GokHNrVWVc7Fw0NlbRbwCrU6wDxt8/zwjgroe3zJcpyUq+l4lCbGEzFtas1eMJVvPp9OsLdxbFLqim6lNqaJkud7yZ4Gz8ejdYKLJQw2VTaiAon60AWoIJOf+5pD5r6PwAo2fE+Lzhh1f0uUJGZk/svmFza3UK9t9PtNeTo8HDVzDsUckPW1pt4z52ZDEZ+Zc5C2lsK6Z+S4y+FBqWU+HtTwb0VgW2RH3JPYlrMWJOewdO14DAQGAgOBgcBAYCAwEBgIfIpA/sZzL59a/BM0Y40DgYHA3xIBU9W9MPxF971v+r/I+TPG+evsvcTkNk7/j5ZbrlubfPf9jH+JBJN7+SW+n7O91XJrY3Pfz3jIQGAgMBAYCAwEBgK/FwK2ZYLR8Hx/wxVphsjStqjkU/p89YrpkAINtiPf6suH8OESTATzwTrT7+984t5HTZnqPFMfi3hIQyzZhrvdRfd/p7zv6+MLZ19FtB9Mfzz+YPKrg8ZiPpa+TnJsyMp8aKAWQsGECmMQScoIqoYdzWfv+9iJlSXeDO0EFHhIwb6K9iqk6/qY7H1LMSB3dCFTGnvSBZ8Y99jXeduoioyzIUqK6WNnBDYLwq4p9awwNBtxskZ4G0VW1hNdbCNx8a2TAXJdOr39tneDQtvAjDtpkOhLysWQViY6QwLA51CHFHJ7qkVTNaSYRLnCTLakCB7pRx+JKvFDMDOlCplWUPY5WnHta3aPFVtdr8SZpqJCZ7k05Tyr7XWltfcA8QEapUaLeRRb0xWzxroQsQ5E+HDHvUv6hbX0FlfKg2At/bUVgi51E04rwVeSbAgB1eNIyjj6HcfWx51Eh0A9Q05igil1JgiDm13aDR0zyvpsY4fBRzdq1UJhzgT7wV4Ex3y79fl5gSRs4kiAnfEHq9iC0fnUIP2WXk884yYOXePQhOQs7GEtldzxkSrj2JVi4hi/rA2NRWzEPYIKWNVaVUtR4vW3HdNVw0/gJsEj47+J5RFgv0P2vnn9Bv+Cr8Bz7TZb27Qu294H20acAyR4ZJ6n7twxIG8hZ8RoQ07X1IHY7uTj09OJnI1ZUUtRKZW2kouoqAmv5Av2kXxjNa0IWIhtOnZRY6/Flb2NiIXUUsjRFCJyXZsWBBNIy5nzMkFUH/TmzWNfG0uKC6TqBR8I925ribtO/9Z0+BHcf8RmId4quxLnyLipTulD3L56pVePr/WKtrJGXa+cydi4VL3+7ju9+f5J332/6vx8Vs5qCGF5w7qRfxHQKO7ff/+oGcL5DNG7QCifOJvv3m3kl2qZVDzpzesHWlOHNFHH4+ODNrCoBEjext78+98/6B2k+pQ/e8jydLqQZ2XGWjgM58SGxLYsIFPtr9+NUdYp2e45t3PVeVlUa1GdqwIRLxn1y/3ZH5ZF8I5j6ZrxGAgMBAYCA4GBwEBgIDAQGAgMBAYCnyAwFAOBX4sAnxb8Wtffxe+vzv9zi/i71/dz9Y/5gcBAYCAwEBgI/GciwOfoenioctlYwO3P4/S3fF7Oh+Y3HdNfvVv/oD6fs7+Yfavri8OXOgl0E2xCIkX2ClH8vrcNWUBI2+KmBwz9+emjeKcT7Ni6G9imstAc72uGM9NNuhFT8EGieS8ZMNnJJFrCQKI0LRAcpwsEUJgn9PdxYoNK0aWNRBeBg+tEjOWof1Z8s/PPmKbwz5ik/Eif+ihG1pRvXeZblPkWaqFAbnX4cErILnGmY/xDQpVqleJOIIWY2pgTV+ZpXu6MMcNWXZLvaqo+xzalDRF108fZdt/ce118lfOFbG2FaDpDMl06edTrx/iGN94JI5agjV7amyT0NBky06q0uKllD3snVqI2U29RX9dNj2Mpe8Gxcvq6XplDcOw5+zxTDd8FVjG/znuFPGu9GinrXZMTm1LVc5UAhT23igtiZrlpCmnz7ct8gzT/L9oQfTd/LF5u2zoeZ80zpF+V9thKWZBxaU3ful2Y37rq2EpKLttK7WtYuxR0rZtp7QSoIQYXXc4L++BrzCL3fxmhfsU/6zidTv21sl3Xi5G6gNS2LRItD5GS3KZL4bJsMyYm7W7TumXW9/Bw4P3x2IlZLHW7fOtcW9s9ToalFvpCrJeLjQqOC3uU10FwDcYXCNRGvbVOmuaZPDN+exXnc1N+9XatVYcjxK7EnBGCUeH/fP9GtcTmBDYr+3FEDv2bz48PjzocZk34xr9SUwFwylSukLgh0w/HQ4/3/fevVS3N2MurXFYwkQxE7bonZj5b9Po1JDC1LpdNp6eLWrtIir2VPO+eztrfryThIxyzR7bpFsS6XVnJymBjPWuETTd1xn7lfW+DOE5OTPDbuqSetln5BvbzaSF/079//EnPEManEMl5rySW5D6nXNeUiVsyHjIQGAgMBAYCA4GBwEBgIDAQGAgMBAYC/w0I5G97kV+4lvxtNHLvNvrvEQg2kfea0RsIDAQGAgOBgcBA4G+OgPnk+wPhRyQ+k9cEIVTT6R/0N/iZoqLKx+eW4/BN67JCMDR9ehlVhKbf6Uf64Jsesb7JNzl81ci27C9LnG2neZGQEHARL+PiokgU9ntbe+9nztjsYtlWES0AhYQI4Ze2EfQmsBUwPxjo/WVb+dbcTROf9NPuktF7uelwE+kEl6L0Nwi2EFCZF5dtlTuxhJ1FOdSgfmXN99KVd48PK9UH8RLbLugKy2oQc9A7EF23/D2MSUWQlxyZR/rc9bHP4Q9xtrIGCxTxu61LdxfL6aObT+zXtUGOqQt8Up9//yAQg6yZMjpltLVNIcCkRdMsxKpT1cRabIPPppCsdIVKspSSF/Isy8rcpg1GK2FSR4JiorQL9U+JNU3Ka2UqVRmnD0jclvr6nLCyreBYS1GuYDfjXyHp4tNIvCHRZ948GovJPktOSta9Uk8jtvo1z4UZK+vcKNBFMiQiL3qlyA3/Wtm3YtVS9PrNUa8eD5IKfgXdXnulBtzRS5TQ46eNIm1qCrmZsW2lmNgnZ3SR4Bg727KtBqnXNlFz0+WCLAwwNJJ/NJBvHGOGrZi/9LzVldhFlIpV6TEs65GaY4uSPWFf2J+n52fl/5ObNaaWc/4ntxitSxNLFnwp5lawOB4m9kY9rou1QKpvLAxzoovLsq3SEzfI1oMeHx56y4yCT8GvFKGbZfq6XZV4xKIkdeG8OHMcwpydYBVyNfu441N6rvQjifXq1Wu1Rf1cij17fPWKeidt9DeCrggpOpbr9bVz32YfrP2/y/lZOPYdPh4qMSvDTaWWvg4BFneaLtkbl0rsFVwuWrez6tQgngsysd5JIW9PELLOupDGny0bBS3LhRgrNge9pubqSQVsYhepIcKnA5UVvIoWXrRnSPLEE9ourFEQ+g5QxK2lduyDTezzK9JdCnk4Q5DBjbwzhPXM2mb2NZH1rdewGwgMBAYCA4GBwEBgIDAQGAgMBAYCA4GBwEDgvx+BscKBwEBgIDAQGAj8pyGQD8QjX6r79qH+/rl6+5LZt+m98UH+h6aN4dfyM93v3a53v/IIPfCV6d9xyt5zXRuFZwhWtxT2Pp+xDQ1xnezr2JUSets0kT7Ux9fV7b36GsC2cFQuemmQ9CKUg2ODKYswAdGRpyBtGn0EgoRp+uoi3NBeB7ttnrZlO93eGiIGI3ywJsYCoXm5LAqRl/4GgdnQt56fYmkx5saeYUile0ngQsxpmvo3RWcYtkq/1qo9VyySkTaxaOKf+HT3G310IY82ci9XMgteiLy7SZ6YvYzTl/Z1xaevgXVsEEG2Zd+E3BgnnyW5k0lWhaCbIEoLdqWUXvs0V9VSydFkx1qQUxBM5/WKzwL+2y7EpFRsE1+iZGyZo7MxEfdai+pkFUJlLK7UEUHVcxQmbCtYteu8bZ1OJ3Ke91zEDDEaia8s2TyoIeOQiGvfNwkurIv6dI9IDVWlVtkocyPH46xI6tNH1waGC+Cfz2fqOOv5+UQbufT17q+VpjPkX2NAOJ1JfD6z/k2yCqAIPHa8YhMS3LY2Du0GPokf2SBdS9k0HYrmw8Q+WJd+Ji/kfEYWYi9kaTJhSynqUhmI9Z4b612VM7tRN4YKJufTotPzBYuiBul8Op/0fFqJ1XQ4HvRwfIBMZQ6Lhpyez309iWEWFB3ql9suspngLvT/94O5AAAQAElEQVQLdUw1xCZLxZgjrwNnf5pm4k5difrFP322q48bGJ05U1m/UKbehK6l9m8iH49HYlRsTc6m7//1uvd1/Up6bPOrlU+nZz2zN5ET5+VDufT1n060kKvi3B/ZcymVSCyhd8/4RTb2RFyBcJdNK/uAinUdNB+lAzIfpGnewPEJeSfxZ4JyEbb1+opKmfTdd0f9618PyuVi9vUA5gfWU1Rs1jnpCJmeeVy1wYrnDIU83lJAa71Su+HT9PD4AAE8KxjnXB7B6MiZyT7E/sJ5TdyJjcg3n0sCDxkIfAMCw2QgMBAYCAwE7hDIDyVfkzvT0f1PRCA/rEX+E2sfNf8sAvz8nL9b/GHyswUMg/9oBL723r/P8ffH9jXhL3Acwt320/7Pg2NMIjSfvUne/4r42UmU8Y3Qvb+jinTfW4zPtfdOf8d+FvE1+bmab74f2b2oP4fJve4jv0+Gt0Bfaj9x+EjxJb+b/iPzXzjcOJt/pPzCcv4x5hb/8QEQ999lzaOOgcBA4D8MgS/9XHHT27f3mc+3f/Vyb3V+0kIOhCD4lvrie7NLP3Ibp+WPuJef/4FD+WA8+kgjScOAm6G7FFc+nP9Q1ApzuZtM93ioKhm68dz4KYqC6W8QDJFGvwuzsaDBhud1kHwRNNeb3Pl7aCSatHcS29SZqYgx/5LwRwvr/fRnzfhHmJRCdCCUqcjdFyP7mPBJ08XeR90XTZZwKy0gpJ/2arb745JxoZguGdBvGJNWLeMCEYZdfLvQbwQvzVgWKZhfpWGQOdILiLURhK3rQ4yFm3DLlNJX4u+zMnl618S9Smzyc0/0IQ7TRqLPOjfIl7S2dR8rutYTb8C46nZFF5IG7kqF0kUVGQv32CRM2i4M7OtEV+SRsdVDZyFRUcyWdRLrZe3oU/dtnDahzBrTMn29NwlSKlFTT6Q16o2u18c0kwbXQtG29+/B4yaKLlexi/pF/LScKgE+oS1f62wUkTrlWEi1Fl5jEFzUzYpQN0Rd9mj7M37iss3zwztzIfe26z6kjbSrWeZNxLxWL5cV0nKRqCeh8m3bEPhwacq3S6PP2vdaNhWMipuyPwVgQspGUGdpXW8THWnki1AGc+6yrm0nW5mzrVJnSazJUi1F63ZRyLll2YSpMJBcuavEfaGwC2T2GUncxqMpWaSpFqWWCqlaXWXilVIhkTfh1s8HfKcKehdTa0Sq1YqugQHhsCvYV+WbsKkj4W2DUQGThbmmw2zNBxNDsoTt1usOtlkj5aFNXY34BanYV0JRbdSWSi2MBS6Ycjf0lCZTzwkyfNmDaGOCKWwtYMFSneAO+Zt8G2dz3RbFN3KgrkglvrImnAsxC5On5w1/FPXf1G1tENtZZyT5VkAPZ8ux0EJehuyD5bXo4XDQw8MkXIghxY6XmOwK7hC880EiNHy8fvrxpKd3J+LHdKK2WSHMa630jRQ1XrCk0Lu37/TjTz/qdMK5Ve1XAwd6ZRfbSjf2lb2rpYg/RpCqxNT1MlbOQSHOhs8MUe9aJF67PNkn6QJRf6TWyUVAh7/05vWjHh+PygIIzzoPRGI47oHAQGAg8HUExuxAYCAwEBgIDAQGAgOBgcBAYCAwEBgI/BEIFD784bOdPyL0iDkQ+BUIDJeBwH8uAo1P1SM/vwKIj3wD7OXN17J3kSwhiXMTfXxBHM1TgSyQRF+36xvzfzFuj5P8vXN9ZHyTq+p3am5Rb+1LWNYBqwEH0nYVBnAMMoyCzQDt/RpijkqZuhcChIfIlHav3v3gkQw3nw8m7gadOCJJckZNN81L7OgbDE5amn3uM8+9fiaSkOZ2x+/WT522VRBFRBoS5s/qaZ40I4fDpPQ7RsxtEFzJjylEUdMCoxS5xU2YCKbqdr3DylHGJuuLL8M0V0kl1+7HDVOJE9/bVClRNrkUpdabPq1hjMx0JGORnyHLy7NrWGTa9+OX+NiWxGY6/vlmcElAYcst2tQRYjbrwFy3K3bxuY3TxuVmE79ISLvGZISm1xK7Q77Z+PCgrMeOps+SUbL9IplPnIhyEeiWow9vA0sOFtf1SAy6kBIfccV0WUMuRheSc5+wpcLDdm/TX7HLt1fFdTgUiNtJzn/FyhVMcg6ELhjOMH2xIwTnZFW+5blyVmIX7MTlFEibO1EytKrsueeN7eWy6Hy+sI1Nzn8E5BZd2YYcXPtcUy7zuK1zb210EWZEtze0sV+I3fLCZbxyrheY2uOx6Phw1PF40OE4qZbSa+l4xykBkFvIYLjxQswZKmCxbTuemLzcG/PBLt+cBkbqNa+tmRzHblMotceztPfd9aK2f/3r8dqPbpYwzBmYp0kHyN1jzs0xenElN3ho0cPDrIfHSa9fH+LC3E7+5tvk2ctpmvX4cNDEe7ssUaJs094tkvyFvWgbJDgipG0HqR2RBy3ngzZYejt5N2pvenpCIKyDS0/aMEWKi2xDGAs5k3fquNpWrUWFhUfERTkQ7xO9xt6fuwR/28Q/6endmVhMX2+D+7WrcuuMdiAwEBgIDAQGAp9FYCgHAv/NCLT8GPXfvMCxtoHAQODPQyDvJ5E/L+PIdI9AsI/c6/5O/dQW+TvVNGr52yAwjsbfZitGIQOBfzwCfzUAP/f3Mz40/1KJtvkAfJfP2TB9p24qfEBuyFsbn3xEnm+ZKv18ON8UQuZjuQXADbLHt6EKdZX4JhbyMpH1RF4UwgrBxn7vr08u5l78CP7J/M8riCDb3yT30czAznPHYYXM2LaNOEzc3bbRGeKmdYnNujbIp/eSb6VF4Eyw2Z1xw0/CWxsMywr7Q3iS6YPLxuIqhTaTNvnwST9kiv3eJjoXp+limxx005ZCR6Krjy/bXdWfBM2eh1gJ8dJ1zNp+72tKZUswzbKY5WaeZ79b27pBY//MubKpOfao1wVsWOyGtIZSmNIP0baP1POE/FG/SCbLdh/dPzbybFcsbtP5FnMsd/9EjCTHLqTqsZI6IqU2K78yNvUkTkRcre/LJruwd9ljlNc75HctRbXUrmkEbtSSb9yGMIwkvtmP4FiuQfO6iT5iW/YuCk5E6jGIFTxqrRCCVnzTnyD3HiCDH/Prb19Btl19batftMn1CMlX68yCo9/3XSpyKbxmJ5n/3m+c+pV6zudFp+eF8yuFmOPZ5/IwD+OXGh4fZ0hK4qPLnfN7Pi1aLq3nmA+z5qnKLkwH362fc5YFjurxn5/PylqtIrsqdW8YpLWNvbro7kp+QQRX1lZKVX49cOMM7NLEy7RbB7vGgo7HB70GpzdvDp1Y7JM8MifO5mE+6NXronzLldQirYqFbVXmCnjlVw3b7jaVSVTdRtfr9HwRqZS1iA53j5PplfeCjTzBrE6TNiYpFzMjBZG2jbpRbiGaEdv4O+5dVubXfg5br+Hf/+9PWi8XvXolLeenvub1MquW0v1KrR3LwjgiNcbSYbKOB8s6Y7vo4WjibGob5Cl7ntoK6zscJrlIlCrK6e1E7QW8D/MR/8oZWXU+SfmW73IRa6DUVtnzo2YwxVx12kRXj69mHY5Vy3rSspyR1r9RfIK8F2vDs98h9ENCR1rbZBu9yW9tbE7bCm1jvaumOQVK5+dn4i1al6W3DQ+g4cmdAdjH90KReKAc90BgIDAQGAgMBAYCA4HPIDBUA4GBwEBgIDAQGAgMBAYCfyQC+ZTmGj+fjEauw9EMBAYCA4GBwEcI5HPxj1S/ZJjP1R22Vpvyzd2MdbuIzX0bfaXlfduL4q9+ESvxev/3eBAf4qLHz58JkYx/RehrpO79uf7HIT8Z49RgQyz3qeC1yz7uypdHg7D4SMiM5sUiHUKihTghBBTM3ofk4cY/Fp+Kbdn+dOJnNMm1weSEFNuJJClReigedkZSqUW2uxTaUhgXo69dp7sLOCBcVmSBlMneM4kSNzrCvkAATcq3CF1YJyb5VmVInhBNwTN1YYmtlFwR5XIeCG1qKqmBGE5LAm4m99uychfmTyEvQypd64idzXwMJHDdd4FpRpJtBY/LZVW+hfq+JmGLSFoholbO9coOXYh9uWS918oJPR8m1WrVUvChCKFENoi/ZVkVMis+6Qf/tm1aiKlcmNo80u/SiJHYe2tiBr/UGxIr40g3zQPTYGYTIxLdnRyOUqG2/bUumfLm/q1Os+6VfZNSCmGUHEtwAMPkokzVKf7SoX9jt9IekBmCz6xQsvXBlX1dIOKIqom89VA05xuorGNTuWJx6bniejweNB8OxDG6ppDWx+ORMzMJF4VYfYZcTZ7Yd2GQNZcqHR+qjonP3qBmPZvy+kntwVpc8aHp9/FYlG/Hqv8jF8DQPptfI/18uigENturxJpZ88PDUSHbKY679TOScxJCNjnO4HWC9BbXBpF5Pq86c0bO5422UU/TAiOdM+QqPVLrYZpUa1UtRRWMaFiryWnWciDfgVwrvotCWp6Id3o+gcWzThT6BOFpm4zSq0cEoj+E/fNTVDuOR8jWea7ELVH2mA8PB/buqHmeyCW9fjPRF3ht5Gv67vuJ/Ef24AG/7tYfOfONQ2IbwvhArNKF1endu2c9vXvSu6eTnsEh+/HwWPXwiM2rovnYNM2Sy0rOTQ/Umv3aiBe8sq7sU+LndfHwMLGnB95TLqz1LGlfp7hyPmnY6dbr/O7NA/GO9A86HCfyVOoumqeDMOKsNfBbibXofDmzzjMnUOMaCAwEBgIDgYHAQGAg8A9BoPGD1L1k2bdx+kPuERj9gcBA4KsI8H7S/3J2a79qPCZ/dwRuuN/a3z3Bbwx4q+vW/sZww/2/EIHGmvhUOJ/W0Bv3QGAgMBD4RyNw/3ey+755r4x8Izi2Zb+Xj91cxHxTiKFiK9/YygfsjcdNtpf+BkGQ92k+V0cnrpQSqdOiUjY+WG8qL6SKZDT3ol98Nb0Qv5/8+cCcfuHFeilJN0g/ab8Szt5xrKV2qxA/8BdgIjGlYikzRX5f8ibBGb4Xhvd3VpAaVKTEkKXoxNUgknqOq8KlyLacRMznTj+SfrbktmcZf1FMDCaN5E749AkvF6lARkWffLe2lkJu7XKXX9erTlk5vrYKUitjWm4ILCkkaPrW3t/XZWWNO4aWi5kVZFjtMcyoryktDpSggk2tZZ+PAXO5050h6mopevfuQlyAz8KYXJYN0oeBY5X8Ga/MSDte0RuCaKXW+LXettaYl2K5QJoTgfVXiQ1rMnPmacaEagj3NQW9211uHeybFljJM2TwmZrOEMMrQkbFndJZ327fACUE6kLejbUnSMcC44JhIVEkeo4JJG6jlowoJ4Z0qUxOuAjjebZwVcjcyh43Sctlw1e7kKch9qZSS98HTNg7cAGECV1DsZLQBE+cJD1fmp6ezn0N7Zobs+uYesgfe1fJiWEz1zrGdFFKqSu5C515niHtNtVaO3lsqfcT++27hVyrzhCsttXft4o5D9LD46xXr49dZ96UImTvvokprpTXyE5XpdIDZyuFiZyLlqXp9at53ysIbLZKmCh+StnM7wAAEABJREFU4n0t+2E7YbvA6YLd1tfS96lV4jRwbdTYmLMu7DnbjY20EXBjLK7UdDhMEJdV4eJFMHfsm6a5qE6NGqWs8Xw+KdjYVbXO6GofT9NBjf1onJPD8VmtsQ/UWUrVAUJ9/zZzU5ZcwLao8N5U+jrf/mD99MOT4KEVu7xPNc42y6bWVXWysvZ37856guBdydFQbG0lHDHdw6qW0u05OrSb1qyP6VoLsYtmmN+JvZQsu1L7JLtI1LKwjysJCauFItZtob3o6fkMLrNmSOrHVyGi8WOfjL9o/+///g98F13wfXq+aDoUPUDSH+YD636AvH7sc++enpSzeQ6pfwYbXs0HME92Chj3QGAgMBAYCAwEBgIDgYHAQGAgMBC4ITDagcBAYCAwEPhjEeDTop4g7SY+odK4BgIDgYHAQOCPQoD32Xzi/yJ7niMfpPN5/j7g7Zh77/OR/7VzbTKDQFgImSEsJgiD6+RXG7y+Ov/5yXjdBAvTj3xSF3Mf3Vh+pPntQ9ud/Wjkby3P9zGZUWG+QHLYlv1edr3fG197hCCS+m7AwfR+n2KCu3ezL4QinlSqu9zG+obL9rUuE8MKsb9cLrqcL5ApF62wVMmFGfO6iruPi3UrKja6u2KfYaHAeZ5Vp0kF+8JEsA86wejmH9vE6DoG6YsHGdSlmBgVVVNItQazFNtCvAJzQ6PwSWl1d5U43433rnscHn0du46lXPPNkKI5u7bJtTKdimnu7uQOVo0FZLZhayqdahHdO0u63iX6QrGVoirFlhrbTDJ/vbOulbVlGPtIZV+pLipKJht1Jn9s6XZ97JI4+ijSniG3TkjqxJFKmcGwZyQMI4kBJSmEouknXnx7GxIxdujFlTpClM0hy6hpg5g7c1aWfINyPctF8tU2zfF40MNx1lSrbvXTUebSbnTyjqObJs4pRu+vpD8ciDFVFfDKTK+NzgRD6vhiFF1yGGwLklDivSBtpJSi0vXue15LkW0wwVnxpMW+9Vcbin6b/d94HZwQIWedTiedTic9Qx6eTvs42Mrq5GRqLeRRFIRULt4LRdxGNsw08544z1XBPOsP3iE8s0+liHNsxT39zAm/eZ7Uci4gcoVYRbZVyZVvzXY5HIgdrJB6wKIgybAosbNXz8/PEKnPSvt8eu5r2nOIeCl4Y8+Oyrmxm5Lywhk6sebY7TgrJUmUue9J/JoajG3mQ6w2SFWx7lKlQp2GoF1X7LgtCZWsCeE1vZUe7xnS9ocf3uktxPICYZyaWbpaP4c4ErOR4PHVUcHDTiRRY4NcXySidVuWvOET35iUYtnWmXN6Yv1n1nI+Z+0XnXmf28hlW1ShcQ0EBgIDgYHAQGAgMBAYCAwEBgIDgYHAQGBH4D/xmb87R/6utae2yN+1vlHXX4jAOBh/Ifgj9UBgIPCPQSAfgb8X86G9bfUP8WtRPnzfZaO/8aF6eRHxaTumSsuj33Od+VCdD995C4dL6LqPH0wpH/T3D+4Z8Pn+i0ni3cvLxEvH9G5C9xtuUnyQLzxB3G559/WFzPhUYvdz8oE/wRM3knXcfC3fuiqZSFERtB0L+nApYAya9Cv2kW6Ljcvun7hd0PUW2w/a5IfB2WPu61HyYX+77T3Wy5jOl/bq3jTrDHESomWDIw25c09c3uoopUik6A2tuNLs+93YC3URwQvromHdjWGsdgIusXa9lBxb1oT0GmgJyekTfrtsrDtqGqXNr1mOTeSWI3XZ7nlueNqWuMUVv8QRr4HkjxSzCy7qZjwSI4PUQWaZ+hM/thF4pZ5/ubSdoPKqWqV8y7SUplqKKgrTkrLf6c/znLB9nEfilxrbmWFlbhcGL3fq3cl6K/vNEzvr1asHzZCn67oqUkvqr/Sl+OSc9SD9G5wbGDZkY27rmFbyWt5NWnw2qWVcWMckuyg4N3TLBR+mY2xb3JKlkJ3HkJOQmPM0qVCDciXeImrZlFqCd8+HT6ZzrmIb81qlxNsgESkVHyl547PhHIwqRgUjUjC/sg5s+pw0RXmNG9vGId/Pxa5Mrn6GiS/mGklKMfgd9Pr1Q89dyiTCaV2aDuzRw8OB/SvMFQXbzLEkxmKNpq0QjIsuEI+2VYtUIa0FMUqpjAs1use8LFu3zZosiePBkxu/bZtk5RvIVU/vziIc0lR8xKCox6qCaBd1NGTBnnmKefPqlUw+Y9lb1rauF10g7i+Qn09PJ52ezxK29qLH11WPD1X/892R+NYZu6zLpaiW2ms9Pkj/+p+DDhDzgtiONA5SJLZzvnXPOo/s+eMjccpEdvW1NvJw02e8SedT074eTCC2b+fjSJL8AwK05Fx34QW1sVGvHiexNcRoCl6JWeqkN6/fKGchpG4I9ejjX0phPwQOoGCr1KpCTRVJ++rVGxkAir7hGiYDgYHAQGAgMBAYCAwEBgIDgYHAQGAgMBAYCPz3IzBWOBAYCAwEBgIDgf8WBBqflEe+th5DHNiWHSm05c48H+nfho0P5mEEIQYqhMFN+7WWiMTz10y+MvfL/Sz+Yx1fCfrJ1P0KP5n8WIExKHysVVIa5qIAXaWNRCdDhmCNG8+7O/sCMRFN/G6S8U0aDMi93PS9JfhtX22SoLw29PY7MQsFRWzLtibIrcNh7gTPBJHDdDemHPaWWil0Y8DNuHXShQ4TmDF3uaxa8mttYYOM6v4mfB/eWnij7lfBZJorZCHkDgltS9zJoS9cew2N1Ag4kI5aWpcVsmi5LBBYC95W1nk4HljTpOPDRB6rVut22e/70VGCsvbjccZnxn6WTZGs735+nic5xigL89wSoVJLz3+66Hx+Bo+zDBGXl0SdrJvEHnPdrhBgRnFbd9qNtdVSVDgzE2TuzfbjNnY5LiUBkBJQr/XGNqRYbLpAdJ7Pqy5glDNim/rURf0ya64qFjoe2q/U00gSTaTW2BTsihZI5vz/bWOZmCfWfjot6Dc81Osv1bRsOXUtbM26bNrYqw1iDy1zRbcLE+JCzaWDkhL7XgOHnHEkStoNwG2LGxvRWhcIzvN5UWo4U8eFfojPnJsY2U5KJV4I3Mheh7haj0GHVl0OEJp26mkocKXpePBYOe8n1nsmD6WwDnFuCmftoFzm/fPVm6MeIS+z9433x10vmf9Sz/l85qyc1RKgI5a5yhjrrahBsm9b1fPTmTVtsq37i3L6cAXYS1hVRq9ew9Z6JdqmYydVj3p4eKAu5Egf3RmcTuRu2Im6HvP/6cWt/2ML9pQwqoV9IV1wfnqSTs8iTuU1MkmWughvai+cu0dyPDwe+hlCrQvvCaKK9COplZQ6gVnW8wwJfeEsZg+OhyM4HYh/RGZyVAn8Gv45V//+4Un/9+8f9Pz8rktgeDmn1NIg7/Nro+Nzk5R/OEzEO+jI+0Bqe/Pdo77//jW4Ns6AVTSugcDXERizA4GBwEDgH4lA/vD9mvwjQflPWjQ/QOpz8rU13Nt/zW7M/eUINH6q/i3yly9gFPCbEPjae/Mvm+Ovap89S63/ZelLsd4Xj7Pu5TZzr/tc/2b339ryt9P+N+Uvtb913be4H8V5UX8O83vdR36/eHhL9HPtR4Fv5h+pv314v4bP9fdIG2+OXxfxQcCXZY8ynn8WAjkWtVbZ6f1ZWb+aZ0wOBAYC/6EI2O7vJfbn29+6LPvzce1d/1vjf9b/F/z97PZz2y3O18f5ODwimSYfnudXlsp6uWyL+0VuE61tygfumVPqk5lC0o8wut0hRvo0ithH6P7M/VGsxETcP8Kn2FtA7Rd/7PNz697HU/fTfbyhasKGh9Ju9FHS73fYBWSf7Zr+SK279Cj4XH8+1nvLluRYX5v71Gj3O5kon5898EeVn1FufpUEzpJ6zMRtQtWFSvEJudPw2u8GmxXJKHZpy7Vj73VGl+6LoMhM7CbIm7536Hpa2tQOr0PvdmNNwdFFMt8LotAVYpHtBwvLfT/0cjGt5KzVuhEzt3WKq0SNVGowZKkhfQp9oUtMGpUyMayxZvlm/Rb8YScZVzoLRFxIqkiPHWhwtK3EF1dqjvS6iYaq38nn66IxVyXNLqZvFcjX/NriVWJ9UmwmgmY52Z7Ei6SfWhoY2cZ3hnR61FQPkihG14vaQnhtbVF/baHe6yY+/cTIuLjKNoKy3ynSrCd69Wu77ntOUF9HsLPApikcnhXbCtmKBWBelou2TrpapVpmHeKyBWk3Ue9Mu/tjzkxBqKsfVmlDuRA4JHef4IGrCnGYIu/GniyMS5fYLewPkGjF9nxu2vKNYfrxo1yOREEyQsmdWsRwn0NB7tbXKRWGpNJus5JjA3YMzAS3bXSTlqUhG/VKxZNyNQjC1hrrm8Fm0xkScuPcrohdZFs07PEa8y4Xaj2dTmJGpWCDlhA8hZ27rMED8nWB1M5Ezs7Dw6Tjw5F4TY0z3Qo1liY7hK5YL/1CS20F3cbBXEFoY9E5axStFdCWtentTydl/aVU1bL7Y876pHdPi1iWHo+THsl3nGeJAAz1irEwnG7/8IDCpqlommbNh1m1zrqA09sfZ/3001sd5qqsrUjUJ+Iv2FYVAF+zRojanB+WyjmZsJ80VasgcdhrlFix3r07aeU1GbzPEPALeRI7CaLLelvWy1nMWLIeHmZiBZdVrk0HFpFvsj9CZm9guGBbatXx8VEPr19pSyYwTf6ZNaXO7NO+p1uvf6HY5KrUOE1Vrx5n1SqVImVNhBRdjWsgMBAYCHwBgaEeCAwEBgIDgYHAQGAgMBAYCAwEBgIDgT8CgcKnM7b/iNAj5kDgVyAwXAYC/30I5IP3yGdX1tAih4P4sLzJfAAfQctn+C3NJ9L4SP54nD7Rf0lhJn7ubf7TTPHC8eX+ePwy8Uknlvf5Mv7E6BsVH9fVICO+5BriI3I/H/8uH0/cG9G3Dfa7MHy5s28hXHp7jWGImhjg0n32vtPsQsKraR9nJhK3tDfB7IPVxOd9rp3gia4HuT5sd7KolgLntEGuNO0+u4FhWXaiZrrWRpYk3Kdfnsa/liJu3U+nbwq16UVw72uHGAzB0/swkHsr2e4irtNpUYi8EEMMrzcBrj3JyoWLIunfi6n9NoZP6914TJU6cQgWGWci/bSFBczzBCZW1o2Zbtel/3rdNUDeVC94J87z87NCOsagx6PU7k9b6PhaT+b2tWPJnIupf5foz+ezlhWCEEN2AxJ463siGRKsysZWVnGR8S2IuE6nTalhvS0WXfwTL9+uXSD2UClrTGtbWSM8L/E32UWJlXAuhRpWLZCjCyTgCiGXPbIk819yvyxeEqFeRFyUju+l/yrtrElW7v6ILSvnZvGi2STb5GY9Kiiuoqnrpin7kb5JmRU1bSQ4nc6cj4tSl7iyP6fTyh5s+zdzsUHdY6SN3S5b90n/pk8boQwdD1Mnm8+X0x6fiYTiyNKTsvYKGzlD2s4QmBSPvvWYdLibsgXBOYTtEYJ0JuaET/QnCOzT84m9OlGbdTxWPSDn84pu0b/+9Qq9iLHxelxZy4Cg2IIAABAASURBVIk1QWZTnImeuFJ65lkgbZ862TyHJKamjULz7VxxZY0tqLGAEKc4sLaqGSK5ZKOxiS7N4VCUXwGdXbEr69nP05J/fABbbVu2e23TXHTgD5kHyOpSxWVZRYL8Fq3xXzlYOXepZyKfRExI7stlZT2Xji3hWP9Rx4dHiP2m56dNpydxbnyNJcVGXCyBJ2rWFxzJ1sfjMRAYCAwEBgIDgQ8RGKOBwH8iAvkhKvKfWPuoeSAwEPiNCPCXH0V+Y5ge49fEyV8BI781/83/19Rw8/0r2tQb+Sty/x45U3vk94g1YgwEvhGB2yc132g+zAYCA4GBwB+GwH9r4Pzd8F7u15k/9iPopmlS4wP3dYUC4NPzTgbQMnW9+RnPTTYOkav2tzQN55AzIRHpfnSTJ3WLlpmUErvUtbVNaT8UPuwnYLfrbdPGIBI7Qnz2Zkn5Yts1y26Ce/dNvmjsvYaQOTeJPnYvQod01PVxHTBWMUYMiRIR8VJTjx92ApKC6c/cjXgEZsa2ui/93MmV9l6i63FxSVhg6usIyZe52Ga9aW8SfZdeA44mj6Vail7Io74PWVfq2T3NfNaRUfyTL5K+WWchzm1OTm/3l7Y+TJ2xv8nCudsYxNS2Os7F6hhJst0l8alCPQc11LLXWbC1b3bq1wqplE5suzDf/VkmqSDM1CV9oYt/vi14OS86PV8UDjT2FTIubSTnKXWuK+QuwQvMUvwydy8HyL7Hw4OmUuVNvfYdT/Xr+PDQ2+zNBvbcrFVKjIW6r+Hxkyr5q6uADmkipWRqh2hVvxhEgRi7m2QqM8F6XS+Qw2s/D+qLbTKH4QwxuoJ9VPlNALXOuBXl7JQyYVPU8UGbdqO2UquyFstopVpKH68UnXm7yAg8oEqpXWx32zyyRlx63PSTu9ZJFckak6ddDTOffv+1vxmgv0WyrX1ta2+lItsK4MG0bYWlTiqe9AhpaDMmwTzXTkjefAvF2PhJEJ4zsSTbil4iB5vTeA1M9SCpKNhsG6EjFJc422rsZ5TYt6boGAh3+uIqmqYq29oI0JCQmwuk+UawCqa2ZUl0FSgwwddKG2yzT4RW5OGhattWHeZCReKsnhkvEnu6v3aK7CojpaS1Hh4f+/o29ikxHyFk7aKnp5NaX2Pq3rSxcWvOC/EpiXOzaOXFUIhlOdslShawIYaAZZ4ztKzkZ37bFtaqnksJQMF1smZIY3EZaeB5fobEfbfp+d2qdS2Qu69ZzyP5Sid4E25bK6/FlRxSBZj5MBF3Im9RLTmfZu3Ms6aksq0zpPHCOX3mNZw8rbWOEWnHPRAYCAwEBgIDgYHAQOA9AqM3EBgIDAT+uQjwN9n+V7t/LgJ//spvmKf987OPjAOBgcBAYCAwEBgI/Dcj4M8vLj92IHw+rlLFT38Ln9ejoJfRp06Z2642n87+Yk3CRb7o+IW6v2i/TyRkF9zhGRTZZ0Tt5SqmtXLlmTZEQfyURwRldDTd1nZveewmBqWbxOgTaTFVSBk7hsIB+eBGzzh5bsLweu9zfRB/OtdG2TP7bp653ImxQoYsl0v/1lwIua6DsYHjUbBoMURQKd/0jH1IKFT9LjA7pVilSLVavWicEmcjSNpeAEVsSIsOiY5hGtbtLn1AhPh1shMDbhEO0gfiZoksEEobVvudZSWvXZRaTC2yVCHQ5nmGKDro2IkgqzBXcIidaLnVL/cn6UNqkY1710grtV4gT0+Xs25yoY7U2NdDgSuE1umZ+f7N4pC9tziNNNY0TUgBv6bzeetYhyS74S3yp5ZpnsCwdilXXeqYatHheEy343Bhv87U02DmQszmm5SpIQa1SsejdTw4Yft2BMBGnXbpsQ+HSZFprn2c3PGN7HvclLVlbFsTQacJspNA+Sbyqa9zg1yreniYdTxGJMKD4apgsy6N9W7KfhcmbPWLrmb2ppTCuHXZIAG3tvR+5m+2cIr4C7yakreH4GFbcZ8gNKdJ/Woc1l0aGO31s3V9DnPZVdYu4qoAHD1Lwn7rNaNmuLGm2tcUbGs1/axzQj8jBz087iLY+oZH4tRaqanIxA0eD4+F2ldm2QILKll6Zs+ezyeJSkoWIMnMZa8Oh1lqjTpW5dcqXyAmu7O6utvNh0nzzBpKlLwG8I1/l5JzJ5m4batgtvsREp308OqoV6+kx1cHzcddjo8POjwewfas5+cT6Rt5ig7s5wM2xyP5jg967t9+XsDhqMfHV72s1gMnJwKRnOFGSWvI1NNJZ85odA1lvq17Pl9Eafr+Xw/6/vtHff/dG3L5Kuqvj+J9nNeFrldinHv+C3U+Iyddziv2Zh8mFRe9/emsn3486/nprJw7eZHrRuymQssSdHyUjg9GCpE3LTDGZAMkgfmGriHcnKNY0Bv3QGAgMBAYCAwEBgIDgf9ABPhhRvfyH7iEv2HJo6SBwH8IAqbOe2H4i+78pehefpHzH2B8v5b0kyJtJP2/m6Sue/k19d3jf+v/mji/xue+9vR/TYw/0yc1fk3+zFpGroHAQGAgMBAYCPzNEbj9HVH5s/Pztd5+8khryIatnbuhbdn5yNyM76QVyAo+oC94dDWtrgJhoIjurtRwN7x14xEyqhMON+XPtDdb250gsFOAOsGxQZplPrLBLmzUtEHPtK7fsAkZoH6lxA8EbcPnJiEqNgiOFaZq6/6pFiPupMyoL6tYttG+vzO3j9JrymzFZoIlwVwd0SZgairoM8+I+qQNwrEReBe0zJcyyfGtRcaYbm/pKiRMat5aU1pxpb2NSQMK0soaousSG2SLYJAYiUWAbhubEnDATmiSE9NOpgSTzIcsXjs+wbVppe4FgiiSfl/HC0tHEgI0xr22+C2bFqSxVobExoZEliVa3V1ZbynuZGUtVYX5abKAQ7nwTNPFdp9vKCOUr4phz51EurtItcUAnyYGKr2O5bKxD1vgwLhcxbItNk23dacfCaG3QCSvEO59fUmM+LZe+uKqEIk5Bx1axrc762nsjzreu9Z5bdEt1XJBmpJKJeWIa/NeH5uY/Yjv4VA0zWK90jRJB4jieS59TGlXvJssddH1CtF7OByuIxrqDVSlJs41T5xQkE5LXhOYseW94kuMM48ugUuKZJGtrR3PWor8Mt+wah3Dd+/eddIPhVb2IbE3r/QRcpzOTXCNWpeibaWObSJeweeCfolbl1vsRgwhpJOSjxpWyMCt7wMzYHyCpA35+erVg1wwQ272xqeWAnZVWYNtojXlW6uHK0F7PAKKpAME6juI1XdPi949nyFFqfWlJPx6TosQXdbtQu2rKEHAizTGG+tqwoozS1s2mfW7iHYXsYbDoYrqOf+PsmYtZ0OMNv30boV4Ziq3pYc3PxIT7JIAS9s6LdS2XLRyACq6iRzT8cS+LTo9rzovC7VTF6/DKa8pzluwmedJWfPDw6yV1+nz86blclBbJ2UNSSkVlVr4s6Dq1euD5kMDK2mazZmrZDso18b5sK0CtijVL/NE6lTwKeC8cSaWa66TVt5LGn/O1DrjJ2ykN/+qevPmgfEmQdArJ2VbWTPYuai4ynavr0ms66ynd096+qnq6W1V4hX04x4IDAQGAgOBgcBAYCAwEBgIDAQGApL+ySDkr0yRfzIGf8Xag/nH8lfUMXIOBAYCA4GBwEBgIPBPQ6BzBiy6QDbRKB/W2073Kvd98aE/H8zXwlx+doGeIEBDUPyye3f/ZT6/0Bq6AMJDXW6utiEMIqLVB1eDjriJbeZLJxaUyzyQwMQUAwnuhBYP1p/l3AQld1PIvGLLjEoeavQ+f9sYEAe2IneX7AlayKKty7qSM4sihEv5bLTbXthWrVXTNKkipYYkwd96uezr4NZeZ2zLFOwiWimkS+K27Vp/mkhWRtv1aSMiB5Vt79kiNNeb9aWekEwNcqjd4jFtK9GUVlxpIyV1MFeoJcLU+5t8OwkL+UW8jfjvJ6WC7+Ew9zNr+2UKN/IkIDr02Ue7yIZEwip+pUilGgyt9JliT/a9trjIZVvZB0af3MzsOuwKdZgRXZ4f36lGnXQ7HNir5IQcm9gv3F6MYxWJInGyH0HaCRy5TcaAcaF+tmEn1MDZNmupYpG5u4grJOM8z8zlPDVINQ5YYhEjjSAiBXmYs5w+YfBqhN7P5LK0l1hMdIyyD4VUsW/91UfMTCIHiOnD8Ui+Cq4Fze1Of4O4vCjfRj6fN2pf+95NE/URkJKUM9NuLmlRWk5Pqe3aUzAKPpFgEaL7DAm85VwymbpPp1Xn00XLsmhZL/ikzk05BSXB6FX2Y4YUTYKowpcfjweZ90C4+KjBgqaYlbYuUaRGBzvISu9FYbTfKeECAbsgG2S5IDUL/vHuFtjHJyJqSJxKvoZjyzmHJD1dTnqbX9+N7RZ/SWZdZ0jfp9MpXio8G7qCLxDq4YE99nmvkbmNuTMxnkMInzadz2dlbUf2h2j9LDw/nZRvEoto4iK94mdlg0GXGAtvTFnLiVhpxQsqduknf7DoLR2WoEgF14eHA/lmzoG4jAiC/8KeLGodl6aHx4nXxiwBhsnZAnojNzmSR7JsS5oopuqHf/+Ar1WIX1DVSG3X6jWugcBAYCAwEBgIDAQGAgOBgcBAYCDw34BA/hIU+b3XkpiR3zvuF+Lxl8QvzPxx6t8SOfVGfnGMYPqx/OIgv90htUd+e6QRYSDwTQhY/ia7YTQQGAgMBAYCfwwC+dz8JiEgZoigWybbsn0b0jbGTdNk2gzdP2iHW4IQSL+h/LbbmNkmzntB9dXbfm9rpy8Z0sS2issHsezMF1X0N9EXLqMv2NPI/BeiIv2PpbHQbYWiYZlwHn06thuDtPeyNcix6PHZ9XAT3S/+W/fNI3lv4mLlG3Nb93tvY1NVpLDGOJlHhCaxr11G+21btlVLUUFMXBp06hfheyvTYGcb/N5Lz4/RRu0hcRqPEpuCzVXEhUrlOk6bcRfmUtcKSZXW2ERQSxjYTqPUJkfFo2OjlwsTzpZECSK9mH6RGFHePg9MG1gnT4txDGOAZJg10JVtmTp6EBSMeEpVBqeqqdSOgXJBLMW2FKmGOKpSCDjjvOcRuVsX290veqZ7vyZWKZrwUzBACCVZCiEWXMSVUjPeWGC+pRnyrdTC66uqlqKSerVf8Vk5e+/XaHDJaxHbarXE6Fiktl1Q6QI5u+ZXW5Nsng8Ew3aV1kX4v5eJYk2+1r9VuWgLwFhnXSuBStZZrFKk0jFpKhmnXvKLy0hu28xhKCn+H0twSr5SssaCzW6HueyqWia5x256fDVDEBYdjlbt7ztFkiEJm86XRnvWdv1V040NB2rGiSfwnyRsxTXPlafJFd9VtlXIsXF2IgsEZvZAXLal3Ehj7Su4RxVISIGfVFhzLUWCjLStWidi147rSl0niNR3b0+yrTdv3qiQq+ITv1KqKvbzNGm7/YpsWfaE/6anp3edcN1IRnod5glC/Fkqq6Z5U+0iWkml6acf3upxOqi6qMi9zXluFHyAqO6zWxrsAAAQAElEQVT5Lc3Tpu/A89XrSaiJO8uuSo5TvslMzS6FcUN4/+IsZO3BJbU/PuYbuJOATHkffHp6Uua3BMhrhrW+fftWkfPlzP5wyCSljvw685z1ddmUc55fd365LOSRJmp/8+Z7HQ5H5c+fWisvmxW/FeyOzCenyVm0XKpOz5ue3i3sfYKzZtbG0lVLQWG9evUaecD3QIyTCNslsxh8/h7agcBAYCAwEBgIDAQGAgOBgcBAYCAwEBgI/LEI8LdX3eSPzTSifxmBMfPnIWDOe+HDGv95KUemgcBAYCDwj0SAz+UVuS0eXkD5EP82vrW29fBwVClWcT4ubxJsTcO4xYmRM5cp+np5A3/pRPsLZI//Cxw+MO0lJcQH2t8wYBkhg24RbBYKJur6BhJB4zZ71/Ya+qMrbePi3t8o8iZd8ZUHbrItf2RjMO+Sich1HlMKusuLXfZugsybIbxKLYoNJUCeNGSDQFneS4hBiK+XvY0xsTMO6bcsIVkuSv22IWJql1KKemxaF2maC8RN7TJNzFGH7q4GkdXlWmriZ7pgN9UqWS/Xhu3lskISLTqd8k1A5HyiD6HE+HJe1dezqduETIqicUb3INckGWC4x1uwPWN2N8d8YU0u1lStiihjpBSlq1KLCgNUMjpx7aVuPVYjfsHfNvZWqRUp9NUltaa+LQSZ3l8LmK8wlQsEWGL0GWJIxJHkIhVE1yu26cY2K4gY28NhViQ1Jkffr/NFe95VF+KHeMteFruTisE048gZ29Np0Q262CQ2oZMOzC4KkZe9q7Wwv8ihknN6kZm9J7T6Zcn2ixxhGSMPDwfl/z37wHvL4VBkSZixxqJcGe+t0Ttdmf8SO/9/11LF+5GUs1WnKrtAPK6cY85mx7bJtnjwelCXBiFZ2Y9K3TQqV0BLwR8TYZ4mazufcrbOPWZe5LZlIyWhmoL7hTN5wi7fhv3hB84S5w8TtS1GVaJtkMEb53eep75eKTGsXIX8lULSCn3a+TDp+PAgu8g2Z1BqTdQhXc4LZ/7Cnl1oFx2PB96bqx4eI5MeHpDjUQ9dHhg/YvuM7ekqz+pX60+Z/PYqedPEazTfqq2c+ey5rldj8al2Y20N/Jal6QwpnBBZU/bieDB7L/JV2kOfp2rlsq3vv/8e8vXVtd5JyRM55NdnE2gDo3WxLpcN36XXfCFH8lQI/ux5ctVizhv+D+rXRk2n50Wn50v/fwI/PZ0ggU969/QMWSyl7jrRQpK7YMw669T0+Lpq2551vjyraFwDgc8jMLQDgYHAQGAgMBD4+yLAD2WK/H0rHJX9BgQaPyB/TX5D6OH6OyCQvwh+TX4uxef3tvGXvm8T9b/m5K86+sLFAVLkC9PfrE6Oe7k53us+17/Z/dI2NUeufgl97eplzR8o9fkrNl+Tz3u9137N937uvUfv3ab64Fsfn3O66b7U/lzsL/l9rP8ozm36I/XvPcwHiX+k/N71/l3i5ZXxNfm96syHYX+GpF4+81Je2rZlfyj686+RcSAwEPgPR+BrP5tl7o9env0b38fy60K/IlnDvXy8HnvP3/j8O/LJfD4BT/z8jEh7iyX6H4gIwAfo+WC/0W8JhsSMz+h5v94jY6X9r6N7Xucj9l2hXPvPu00tMZAPchAsfwZ0sXpMyv+mVlyN4DdhiJ8R7SK9pBJXo/YIKXc9uttNGOpjpY5YKT8iCJO0UH2p/EUfXST+qbfIsiP0imSkkahBYMS3OTEjxJewLSoYFfQRGnSSzDx/yNt0JNlG0qpfDPuYsvo4j/xZndZ2mi7pRvrg+miwJ42F5mcvUujWRmebuLvE3KZWbONzP5asXEyrVLOGXaKNboFMTjzlipIY6QI9f79xJ2kaMazKmBPRRKtei+iLK/4RzLoq/Y3alQTX+T6mH1I083R7nL0lLgRcwsXF9s2VaevFMKMYYZtESXGCXF63VQsFN5n1VdVy3SvGbu5nB42qmXOhLSpSlxn26VCrKraoeqr8Kl4Rw+jXpn6OMi7obrWb/jRNKtSqq29qCnwvooLKEjXEpr/uJOKlRydTNI31JO6WNXRpRLRs/PFleco3NxeI/XVd6G9ISEH1egnRSb3jcZZtiEIYNfzya4WLGLOOmXpT6y6iMnxxTK00wi1N/6bzE+RcBhwXFUtpRbqGsvBIzNTblDNntNIMFl1HwDME9bt3VyKT2VjMU1H+wYFYn7hsqxB8nqtCbOLGmZI6gYp/ZW7qpLF7oaVUzfPc+2riMlK6mH2VLJYJCdsUklJcznuhOVvMnSDVs5gz7bsfwb/hC/nbY4H/BmkKv99jPEB8JzohNB8mdI4rUcTFmnGPX+Xs1FrEre++O+h//ueVWuIidlG+TYyDCqmMFNbsQmTuRoAmOkxWCm8cZkzQmPPadH4+aaNWQWAX1tFSKxL4CAOBPKkkFqfJxJLwBsS3b98pkr3IvLFB3bHdqJtUKgUyuhPYkrOhYFTZ5PlQGRMJIpal6XAkJhu/rUedTzlzlXNXwNhKrDVngpi2+lUwf3g8qNQCDmwVifO6r8QuyMPj3EnmZdkghM/YLFS+qZBvmqV8Q721RVuTHh5mTXNytaxM4xoIDAQGAh8hMIYDgYHAQGAgMBAYCAwEBgIDgYHAQGAg8EchkA97In9U/BF3IPDtCAzLgcB/LwLmA/XIbYX5UD9yG9+3pb8p+17FB+x8aA9jsEIchUz5YDKDD82j+UMlpEcS3NZgvy+Az/wzBQHSm/4wi49kEMv4xxdeIaqfld12+1m7m4GdLBkZ7MgGdhn9bD6Kty3bMcdX9KUQIvENeXe5bBBTqxYInRXmpDBpW6WWbqvrFfsVUnZBUn9XR0nHNrbvBZVQyAUdEoIsUhJbkpUr6wgZI2EipmRHv+t4Ui82qKK3jU2BhGmQv5sabExInIKzbVl60dN9uW0THykFom7q3yQ8Hg6KHGgPh1n71WQnSoS8jQrAOWtNntj06XQQO3Z07m7bin2EYL0Pk3TNvxtiQscQVqyh50geVHe3bZlx/p+u5/OZ/bnoDPkotDYz3FRIfDT0uZNGuYJxqVUTzNU0TaKLbyNGZCUvVpYMbqRXcMw2Zo0RcdnGr4DXrBtGM/FKqaIEbjNfISH3+XybtONoiUkBtQjR+2lt97Ft7ZdVC+eLApI7xcP16Tabsa5XXEoeGAbXjX2/Tn3Y4Myt2ISsPZ8XznRTXCsgBK842IYoBPsMEIY839+lGB/2B3Z7g03M6yOxIo2xLBVg6B4WeyslRuR43AnC779/rX/967XevH4AQ3f8T6cT5OIz/XNfXsGhSb2ffyyQbw03MQfRKMjNPsOaU0P6dHseWUqsy+WC9/s78wvvp9EQOo3C055P0g//5gHxfj4t/duugMTdOhGcOGvWhUcD2wvn7LnXGh+UBOvfCoaYPR4fdOQ1cyLo8+lKpPdFlBimtI7HgddUKUVHfA6QpY3cYvYw40+MByT6LL7h/wSpTErdrg3l1r/RfulrtQv1Zs8MFEVnUr97u0h+IsSJ94SLUjuzMv+JK+egtVWE6iIsD4dCPCa5U98Msfz4OKmTzWD+QL1HNjE+mOAhVc5OIb9YQ4Pozj/qmA8H1XJQVh27IQOBgcBAYCAwENgRGM+BwN8ZAX6YyQ80f+cSR20DgX8uAmbpEZpvuflL1LeY/XE2v6DWFJF6I+n/IZJ6In9I8L950Kz7Jn/zUkd5A4HfiICLZfPxDu8ntw9ufmPI4T4QGAgMBH49An+Qp23e6/wHRf91YW33mmx/GoA3ZHiAT/S2u0+divL+zVv39UN6TDOg+ZZ7/5C/4fs5+fkIlAd5sPvG2t7rSj+S+RAL6UfMoxNV1Ji2YI/qk/y7Ln8mtb5OO57Rvhe79IFtcXfp+Xg0/n4O96iIZOWyLbvKquiN7PHFxRTP/W40kWKpp6ANTltrkH/vSefsi211ggmyJfNirLsLl5dRpqa5JqliG9IoeRL7xejaCbmS/NfhHpYABemDtLfJaxtVJMOO+XWQ+KnDtuKfejeI6rRiwrbqZBVKqwVMWa+dR0ptKoW+uCh2g+DKuGB2LzGvED21Fhl7m9aWbRV0Jcb69CJ9SsBOignmatvWDeNTPWkqtc9HebNfIO9CJGUcfcTWi10t0jRbMwQuZSt1sxoMCjZVhTNQ4iBBZq7MQ471YAUzAnF+CgXVaq3wZI2DtF0JzbjVql7vik++oXzBaGF+zdeKiSmSNrBqdDAhJ/b41BoiLgZSYyI2G7Exk/mvbdZhPu4GeeZFcpMYRYfYhWdiSOfTBjm9Kdzl2r/t2hRy8QTBmHHWTjndOzlJnLsLJYtlykBOOcraEjjY5h8zXGBA3z0tkNhFU4UMnyr2vH4wXkh4Wbbdp0l9HQQ6HGfsJ/W82G3sZ/5xxDzNqnXe7fPtVpIVB3/pchbEYtPbt63PM9Xr45heSdgz8chFsSHlbSv5cO97HFwr74XzXMDPenw96fGxamLcIDFti5doj3l6XpWroEtta/apoUFM/Eqc7C8amQdLIFfDt9GKdqONEIdz0hCU3I09WCCoF20LZwp5/XDQYZriJLG3pVTVBG8bkVf6Retlw5ch82KXgIuBNM2TamGeNKewu63KLmB7VIhXOdYi30Uhe9+9e+Is0E9oanp+PrPmrdsnweW86t3bi969u+hyaXr1+FqJ8T//+0rffX9EDsSdet5SJklFqYVtZm9W2Rbl0Db1c8tkP09WX/cGjhNre/Uq57f1mtbFevvjSt6FvGcKntDTsNZpOpJB4xoIDAQGAgOBgcBAYCCwIzCeA4GBwEDgT0OAv8T8abl+j0SpN/J7xBoxBgIDgYEAH4ANEAYCA4GBwEDg74MAn7vzobu1QRo0CILcL9XxM2ApjfnIVYvu2vtM0z6j+40qQlr8R6F2WolGX7rMRMiXCF1srf7fnVP0N7HLrdtbG2ukkw9d8+kjc5HMNOqLpP+xxCZzXZjc6HT+JH3zuL+Zuw1JrwicGMRYVYEZiXnW5PSLFfOQIvAkisS++9OJbS1FIYNmCKLiohI9Er8QiSG/thCK1B8/psjp3U7qfV2v+Fy7L3lD0oSkC5G3wX7ZyYpcjV2sUqpcRKxd3q/HPU+hRhsfsR4O3j1e8D091zUca5EmyLPDPEE6zTp0InDuulrUr9iuAaOPIIJQbIyzxKQp5CNNn52JNcFDRaLuSh7ZI6MIbnNyzVXH46TDAeOQpZJuaxKXqd2mQ5s80G1q1ANHJlSsgVcVdQQvGsaiMG6M863V59OCbrdhppe3dKJVrLmwvioRKOuIJMb5fNYZkjrfBt1gWXnpEoOYgFZSTET7taHb81ykqz7j5QKJmEOQgProorZoMrWB3/l8gaQ7dbmQO3OR1JC5M7p5npVvaOZbnM4kMXI+4Hh1hqy8kA9VZijDXVi1iqmbCY4KfauWouxTJMTk+bzpcBSxj+zDgbYoV85K4kfSl4qSO/vZAH+BPA6v+fx8grA+UfsZOel869z7ggAAEABJREFUbnqGpD2Be5fnC68fYkKATjhHEn8DN9vgz1k7zOQ96OGx6Phg6mtykQ7HovzKYXFlDxLvfD4xUidH8w3x5+dn1soa0drufbqCy9S7p2edsC/oWXaP9fD4oCMLfng49vHhMMmZxKle64u9bR2PFYK6Kmc25w4Tzk+jWcmzKN8MTo0oGEtP1HJiL7cUizK5T+dn5VvkydfiihCa2f1uwaG4L2BZz2D3DkxY9+NBx3zTthYp0xDh52AKnqfTM8T6JWrlyj5n8EC9+UZvdAbAlfeNlbMe/ZE9Tv5///udfvjhR/34408K6XyBWM5eXjhIiRMoJnBYOFOnpxVSuun03Gg32oueny6dBC4sgsqSashAYCAwEBgIDAQGAgOBvyEC/MCqe/kblvhfVNJYykDgFyLA33B0L9/qzt+mFIl92kj6f7Tc15p+8qWNpP+xpK57+Xj+t46T915+a7y/u/89lp/rj/r/7gj8kfV97kTc6+5fKZ/r/5G1jdgDgYHAQGAg8OsRsC3bvz7A7+xpu9djX1vRRvpYmiG5Qnjkw/6dTOHzfv4+Wlz5sN8qkuCBVa0unRSOwvyp9TnBV18TchPym27bst1tr03vf/MDV9svMe797F1vyAj71pdsCwR6m+5NUCqkxQYpFpy69L5Egz0WGEcfInILwQFBF8Jlg91YMOr+wMYQ4/e3nZwQR6sEl9Lx1pUttq0Z9jSkxm4VuxWiY6WeXXq8xCVH8idyt8XXrK+xH20zxFSjVqQ1SENoI9rYdum2VoFliTpxNgigvS/s1X37GqitdaazyI5YdqRKsiYYrlIYCx/WBAxq+JQiFfS1lt4yzd3wsGyznq3XuELghVxet6b7/BjjJxECe8nS3XxjxBglS1Uk36IlRO8DgVwq+G7Ksc15phzBBauBW9cRsZQim/qIIyT5LxBOtrX/Olrwx/6Sry/2jIXjXiRbqqXngu/sa7ENZtREaRsgBFOOBXMouJlRdLaVa8d2w2fLFG20MSQ+3fPpgi8x14h0IdEZkuxy2SDdVrlUHeZKa6T0knL2chYT8AwBuLCWy5I4qxJZ18tOh7ikZnkKbqlNABe7V68e9Ph41DFsHcbcxLcqey2uDafn06oLjsHeU1XjPwdPcFFRt5dIgL4kgLKGRfFd1osKmzJN3jERBWFD2P4+NPdv3Iq5iGUXlcR26f6YaoFQfPfuWU/vTpCVZ+VbovFP/FImleL+q6eXS1r1+bZR2DaD5QJBfO6xaiF2LTL2lXXUUlhnUSmVilnVtul0Ouvd05PevXurJ8jc7F3ISalQo3ucfBv+6SkxQTA4ZulEOLFnE3EL8WWUXjQfrO++r/ruX5OmQ/YSwxw+sKKnYuvAYZ3Be/YEcSvVUkCz6Il9XQN6DDnI//O//1JKzdlYOBsJsa1N63pS2xa1dqG+BbwWVWIWcDd+IfU39i+v1azn9ZuDCjm++/5R3333Wt99/1qlFoX83dcqXU7W6d2Daq17TPbxMM86HGcwIhfxtrbwut60LimwSBDuObs//fQM4bvoxx9WbBtrnFX0HZB8p8vzK+prsiatlwepPKuBU6kiVxHHmHVYb968Vi2PxC7E2PTu7Ul5aZIlyYYMBAYCA4GBwEBgIDAQGAgMBAYC/1wE/oqVt78i6W/ImXojvyHEcB0IDAQGAgOBgcBAYCAwEPibIcDPd6YkJB+ow4oxQKeIZVsTxACf6dOXnE/TmWqdkND12mgjNJ/cRvMlYeqjm9AvmvQjN4UJ04Uaeh23CVqbSdr7OzVGostsTD72y9znpNvGSf3xgUnXUJiZs/1+LphEXjT7nL23qeUmG/gSgueL8UvHxp44G0TN5dIgpNZO8hYIGG6FACL1bh+7CERUixCUWzYxkGVd1QlUmJCbHjXEy+6eZ/S9pZM5POXC0+5xbEOwxAI3bEjHuCG7jmns1EUvl5V6c25S8+4jiCG9XDe/Cun0oqRjm6fUIIwaDFR8d01X9wdT4LIha5cFrNZ1e4lvU3O33B8tQfauzPkplQfjW9xMnyFRL51AW/taKhhUaos9pj12iDzUzAMEysQNYZbXTslCTcTc9C/nvb4Q/i167HPHJ8IKM+yyj3uX2NTOuveRFOL2fv6mPx4Pyjc2p3lCZYi1FcJrYb83xX6BPL9c8g1QQ9RVPUDEzYeDzH+3mFn3yrnJum6HMaXaqaGRW1irXzaeSHyyetucxaL7K3kjGzHPYBlyNP//2pDka4hvNm5lr+y8r0wqgGlChFDf2krdq+KbHJj00FnjEVI0g8bE+fwMqXvCrslOTUW11kzj3zr5l19NvJ8f1kAtrVn7+mi7JY9OuK50crc8JIjF2CVPobDsaeTFq3coWFyJqeDUlSjSRhIrLSpuY0PDOT1TQ6PGjKQffnzLOP3YNxXC2oX6z8iifgQgc9ec6z5wjNVrK/t6bUPGi3NQIYCJwzikPj09PB70+Krg02QWlTjnc2deewxhm7XVOunh4UAtTTx0hNg/HOZOgj+fgnVkVWwbJqkzgruc8HhdLoJwXTh/KzkPyP6PBOYD547YqXnlvQhTycGg6Xw6KUTzHJL4MDE+s6/PuuSb5JxT3fbH7BH9xDK+b3/c9PZH6e0PtD8Ri3OV7U+Ova4iqypnPyRw0bgGAgOBgcBAYCAwEBgIDAQGAgOBgcA/DQH+8va3WnLqifwVRY2cA4GBwG9EIB+tRL41zHixfytSw24gMBAYCPxRCOTD8kiIoFuOfLi+tYVh3tMjO+Fg7634WD0EwC5NfBbfRYptRJ+94v41iVPjkVp20gYaAkX68BYirbo/KUI4hAvpgo24Mkfzyd0o9L3sMRPPNvH8if29AldIEl3tIBmSaxNBhE66PiTWbpuhsY8dAsnFAF1RhaixrZBJWKFu6Omhy1oi+uwFiadVG/sRHCoMR/XV8NpGT7CrkoaYW8gihJFiVkuRbZVSlTFd+umxGEgVqpZUqIseda8L9TeWiXTbKrlk3CAYmzZstk6oqV+2lfkCkdcV14dtzTOOjG9YhoAKCRhikhDkTFyJkFhx48Pzg3tZggG1Un2mb7JCaIdQ2nBO/I2APT4kU8aFomoteEm288jWKw/4Ioiqjfysh3Xm24i4ae1r97XVBxfh8YGUI0Dy3M5fcZUhm7qQs5CrQKjltdEwatgLovAAwfXq1QGibVbNvKS83iQK6OUVxkaKSoHMYw8bC8m60jZiXSBUizM/qZRJtRoR/eiqiovMf6Wwnx2XpgNEGm7JItLKZp8lWRLdLsVVhXhoJJm+ZFs9N9BzS6VyGpsIq+fTspdtEX+W5I6lbdl7v1H7TVJP9moB5AWwF4hp33Lm2+OS7N0vduJ6fnrSGQL94YHaqjl7UvaAJ7aVvdiQ1AF+5EqOkJhpl/Wiy3JW1nR8eFRJrrrXVlzUCBRyGpjUMZybptmqEyvlNdHAurHQUosi4kpdOR+FPtN6zq8dhs89n5s2CO03r9/o1etXxMOnWDPE54E9D+l+PD6olInXwwPehXWsemJ9ExtiW8lR8LGr7EnLRcr/rxgeFCJ4hVg9cSYlcY4iG7W9e/vE+lelromiWt4nOg4QqZdVC1gX9EdegzQ6zJNePUzKrzEP4dqwXXkNbWDBClRrlaz94vCeIdkvl5MuFLJxFp/eXfORe2H/fvrpLbU9K3EY6plDdmZvVzXZJs+B9c5KDQl6Pp/6ui2rMJ/3geSN/8QRmuZN8zFLPGttJ/wW1WnVNK86oJ/Zo8fHqldvpl7rxou4TlWvXx8gmw/YNtb8rFJX5XVlc55kUa6KPnMN1UBgIDAQGAgMBAYCA4GBwEBgIDAQGAgMBAYC//0IjBX++QjY/vOTjowDgYHAQGAg8IJAPnTfB41P3PdenvuH9Rtd9HlCErSwHRACdNHs9z6793+PZ2K3fFL/pcBf0EcdSQ1pP5UGHRFtLH6d2PkzKyLoBL1cZmTz9ItKtrvcNAwZSy5WQSaYmnmuOhyq0i93zEQwsI09gq0R9cuQGxXSw7q/MBXGKnRC6MwTxMhdwEI/Yhszq5S0ot3FjMttjlb9ahAmG6TPglzU9wR9cY5J6+ONfUqtiTdDcM2spUIevYTAPjfWClG0QKrGZ4sTE5aV7gqp1PXEC8GUb4hukFGYyLZS+wx5lbUVF5Ui9OrX5bLtxBcE0IQUCkyt8b9JdLUWTfMkiytJcxQYkLKfC7raGETdmCctOBc16kh9ePWbIWtZ6ccSLGgwZ0yfZyGPqSH+aelSH0bMJYedJwPudA+HosOxqpai1DhT4/E46QCex2OBPLPmwyy7yF0k2zo+HJHKfMW2olO/zNMKru9zolIFm6lapNkLlXr/SOzj8UAc4h2PO1HnwixmhDidOANhH9Fk37JW1GQgB7rGewKw0ZMoizizHoi3k50z48NVEv/AGlOrZQm8ty7pBydU3OYcl17H8XBU/h/Cx4cHCMaTnp9X5dddn545j1DQgqA9HvccjV0UBeTbw7UKzKQjhPHr10e9fvWK/qTjwfruu1nffzdpAufK6yRrWWEts/fZ5z3eBKYI+E/zTC0ToZuyYlJQc4OQPusE6Xt6lk7UFTmD1baxmiYRXq9ezToeD6y5IH6RxJzILa7kXZb9PBVAOOAYH7MHkeOBtT8vrJ18kO0bb8k3vHEnftGRs2Bb3Pq/f28g0dTYqMp7jD3z+m3UeCHGgg12ODItDPHfa4x9I3DOw4HXcdbaDbqhdDgc9ECevh/HR7Htnex+prYz5+PpKfsTWXQ5s55O5pu8G8J+gUnqy7IfH2fl1027bLRkIu/j44Mee3yxHpNrF44Ae9n03fcHvfnuqDdvqqKbIIMjj69WiGB8Htdud3y0jpDDB/ZuZr9dqgyuEsBRdNG4BgIfIjBGA4GBwEDgH4FA/4OeP9S/1P4jQPg7L/L6L/v+ziWO2n49Arz0+KFXX5RfH3l4/jkImDQRms/cX3pfvek/4/KRKrG/Jh+ZfzL8ku9HhjF7UWXwrfLi9Cs7tzwfuX9B/ZHVV4aNua8J03/pfVvgl9q/tLiX5PmQ5/Mi8ff0r0hj7uflJdE/tJMPWT4ngNcBvr1PfNze9uRzvr+n7tu3JR+l3MvN815337/O86EdH/lI/WVwe73qr7xG7oHAQOC/BAHbsr8sP7fMj993f+n45+L/7Pzt739faO0P1/ZJffvn3C9pzFtw5Kb42D766EIGOIOrTHxofoSMqCoq1ALvK/OXlyn5edu+9zE2TXlXR7DJHJ+1KyJ8uzCvz1yY6yYhQ24mPQYTtzb69PdWSuxIxl0KOhYA9dDTvaRlHUIMCAWJ7X2cjL8k93b7+gUGu4ir69KSN2SGCygk1+cEG0wl8GOLdOWJxBJF6S9x06+SCnbFUsZFhjyqmqaqGqX2tdIow9hHUk8PiG/mbmJbtlVKUalFuRiq0YkkbmHOBNu/MRcte0mRqS8485Md1lIIKEHutADcNXk04d6lVnL1ONEjRn6ZT7sAABAASURBVAgQcu0mqTH5jR2zSmv7pcbg3ki0IbJUa6zE+otCTiVXplY2u7GKWieeu41tOqmfGfLqOsPWcI6l/AzbCLquTesSU2rHpxE0S2oNHfPqwhO9mAcK9oyYRYrdprQFnbQQNH7Lsii/QjnzkVQi4sFBaapFlfVWE4PcqT8+hEl4sQRlndd0XZe52FUwrVV9PrriooJh/COUF3VglSyVSkOd4met1lZt26LlctZluUBeL3uN1BU/Y5e2UJvtHoMKe6tcfSEYEVOpPToWhSkAbDpdLjpDYAZqM4elKh3C9TZuN13eO2557ApJelRlYcHsfN56zqynToW5qom2EijYiTrW/AMCDFJzoQDTCT4u7rbzQZrmqo1ioj/mS7asM2em1tLjy1KknzGwwRR7I0UqkKXkgA+GXrbM2NQ3HWZeZ0W2aUU7dVkwZMtVSsYkUkT9Sv6cz416G0louj6PrMtFxJDyrdrU5lJUWIeuV4jgFBxy1aY+zlhiNg7iGcJ5AfNCjOjyjyZ2t5xKaZ4nhlYBP5WqdZ3Z/9S2qGQP6fZ6aIukOWustNiHmCZVX0nDyNQ0zzOvu2OXzG088vrhOOlyqmrLv4j/nd7+dGAs8pmoHA/8n54XrbxfZC2to9ognSeI+EeRTmIBEzkOU9F3b6TKWquLjodJb16/0uvHo6ZqFW3MrbIgk1dyXDJedGC/j7DK8RFnRFzzNKuUgi3iRUxr5pFzXZgf90BgIDAQuCIwmoHAQGAgMBAYCAwEBgIDgYHAQGAgMBD4YxDw9cMZjWsg8DdAYJQwEPjnIpAP+bN653EncAI6Phy0ExhN/QN8PtCHC6DLR+n078y/0E3Um3zB5CP1rR4yKHKbti3bt2Fvqaq3/XEdxD/Sdb/gsee6BvmsH3OsORVEXkxQv/Q/6tzbGeYhoigRQgnuAyw/crrGK9gU1lteWqsw1vWKWeQ6VKayhr52gttGh4QIKWkt7XfPuUBCXs6LLueQgjAqknCRse0d0N/aJjYewZFn7nXdmN7HPRfK5PWuYoQHBNFGDXrR3VfKPEPbfT2FfIW+7q64dXf0tbjXG6wIK9LrfF51Ol10Op/VosQhtRC2R4lv7/CIPnUQShGWpcxvBAyJthDwVuuWWATpy8bXMk/xTMuEpMSwM5Yq5FotUFMEPIPjhXouEKIMdX8V7KdaVHlRlat97M7gTxkvppj12lJjlInTa2JgW0kef9HV7aKs2N2GMSvFkHUzJNpBfT9vky/tHqAUFPFPkxaxgzc7SlBu2bGNYETTesEYyirkOR6PnYQLdEDZ68+sctFJjHRvQoiOg0thma2fv2CxbStjrPDZO/S5M6ThjmcjqyH0JuUfKhRY/R4f4i/f3J15c5o6xlXPz2edn7WHwpWbGPvd0uDYKLpBLDY2fIvA2GYfsy+Xc4Msh26kZVt1PokzRzycGyRsI+fWsVh7LSHHXbZEFmHVpxg1Oq3hRP9225YZRP3w8KgDGIagdPYjegQTicfNt9CvZTcIYf7TTz/p//l//613b8/aCJR5cfW4EK3xS7zg5OL927WPMyTqHqPtpeKx39N0ANfb+z3rZD7fts7rfZoqe2Yl/fPzE6+7Z3KyX+QVCW2MzZi8Cxi2BGcsQ9b2HTD2VdoQcCsuwFVxnTQfKuufZBNIwrrwqMik4pm8k2zmuJOu4a+W+YK+Qg4feyv0bRX7tPH+sOBfu36eJ+XPsQeI5Af+PCvkGPdAYCAwEBgIDASkgcFA4O+AAD/A5IeYv0Mpo4aBwEDgz0bAJIzQ/FfeWVvkv3JxY1EDgT8UAfMZUuQPTfJnBc/bwH/NYv4s0EaegcBA4HdHYAT8FAHem/MWLciRfEtyhSxsrfBh/EF8do+9ZX3ho/SXv8dat4s/unSTm+5zrW3Z7lMhCSIZ2LsuTUQMQ3q0rXXCiQaCIf1kicenYlv2e7m3wJM4TRuBWmu9/8F81xl9RLTMwnmg7v0PfRp5EmPVFiKElZMWHT7c6ccv39rbIEvSZhxTODDBF11jJk/ipMWRu0V4xGaFbes+1LGPmeDGBP/4XQdR3ElyxXfDCav3MxTG3ceNuZBMZmRXiKEq24ykTkDSs/1e5/0soKJYQdJuWlkbZvvNBPe1LxUIqVIt42Z71/PcKK7XRem2Qa6JLWFG5JJwE/we66PPoJaqXA2jSLC03W3tKpPAZowRJtTVZPycMWvsuWh7QHSFOTG5wSQF28ZZtihSt8sqGZraGrFoa51Ys1kv40If++XC3iehpIS8uqheO42cDf+NDV+Wiy7Y59ukZ9oQkKSVsU3/3AllYtsCECJyt10I0/EhDGSl1MecB2aVOutkyFles/iaQmxisMAK9rH5WOKDmRJv4zUfiU28Um+JQRRdYNt6q17/89Oz3v70DvLtotSZGO/enfSc35NMvUlNI9Kr1qp5Kl1Cfk51lq4GdgVL9bUAUa8lcRpBs1+lFjB1tw9+sTlDpP/4w5MukLXJy/b1/o8/RgcZqP0KPjmW69JU2SooXiYWCMKi+SCpXGTe+xoBtm2hhpWxwXZjXZuWy0Zcod+QlTpXqrpoOiQeUpsCUc5+XmNv377V+XKSCZ3l0eAnPb17xrfppjufTjrDMj+B12VZRdCYdrGtmeIOhwM1T9R50P/861GvXr2RVSFjzx2PzE91UrY2snJufvy/fxPqrBCxD8eiVwjwqUoQx8/66adn5ZxvENrHw1HrYi2Yn56afvrxTE0buo0Y1FpwAps3b450Fv3v/77Wq9dVr14VTYeV2lbWvoCl9T31TXPTd98d9f/7/x/16nUhbtOPP6zKr8wWB3xdrf7ro0/kYMk7bhJ/5IARiGHz9LSA96a8niIrZzK/avv//u9J//6/Z/3w72fitb6G9Bf2VSIX+yRwk6V1XThDa//2+8bhKKQY90BgIDAQGAgMBAYC/3AExvIHAgOBgcBA4Lcg0HC+Cd0//U7uPz3pSDgQ+F0Q4LOOfCbS5XcJOIIMBAYCA4GBwEDgNyAQMsS2bEve9PCQli6N7i+IAd2k63eD/FTWheHtz7g+/TMPG4ePbKLyR5/e99gf2f2SYfwjG06RljXQv79DfPUxhk35TzwVnkIhn1D36TzWdYVwWCGMVuawhV1ZlqXrtiTAKD401/mm7aq4xWlE74IiuW8SuxVyaCFHfpVv9CHELpdFkeTucXnY7nsWn+Rf8GtXQpLpnjttLUXTNCFVdJUaN4jl5Eh828wVVRgl28oVO3MWdgREHkH+uLfiomw1ArW7fMWF+YhVCFBgGS2pC4+Ejl9yr+TPWLnAJiT5yxgd5jzFWZyQquNx6t8gPNDOh6r9suxdelxLOX+u7uuZ50o7yaVArs06HCba9DMvfMW1qWWX+1oZyjyaLucNQuoi2azFcpEI02McDzPtzLiw5xuk08pZaPTJTyG2+pV9Sce2gnPI9iXnBGmcmY4d9snRwFL4PT9DdsGenSAL+7efTxcIupXYTYkXAvH5+YTuopwHwhBbMvUZvGutCvbTXGjRE1O5aI2kG0k/qXO2GghkbdFHMice+xxrQmmzBtro0+DSm5cHe8j9MkwnMXHrLnvqploKU439tKZZcoZ6f7VrkFpKn8u4ZX8waRCYNKy3KST68wlGsX9LtOoEZvk28DN4nSCjTxmDYewPx1mPr456eKR9POoRybdEHxg/PFb0VYejdeR97/gozfTzPrduZzXIRGml3tpl9ztgyxk4Vh0OBTno46t1gExdl753mbedRllivkXe64TUTv9AjQ+PzGNTEPMelSMxTbXjN8+zjg8z57dSR/IXxhPrelDqvCxPnMEn/et/Dtiv5F0VfI7HI/ZHXXidbrw4ns7ozxc9PZ2xuajl27rbjO+q1NG2hn8Dg6I33yXWJpemA9g8PE56DTH8GsL31atD3783bx70+rvSV/vDD++I+Ywsen6+iC3QmfU9Q/C+41w/PZ/1dFr07nnT//1w0g8/nvQOEvqZcc7009OzcnYt4lGrqG1bi7atYHfR//1wUXPlNFiW1LDJ6yGybBu7tDG/aQO7wvy4BwIDgYHAQGAgMBAYCPw1CPBDCj+V8NMKP7Kk/9dU8U/POtY/EPiLEOB13/+6cmv/6DIaCb4mTP/i+3PxbkFu67q1N/3v2d7n/zjuLe+t/Xj+l47vc32u/0vjDft/OgL5Y78LQNxOFN1+81lFPmt6ka78Sx/56ORe7ovZ7gejPxAYCAwEBgJ/AQLmLfpeGm/N9/KtJeEmm5+d8gcUH7yLP6BKldDo5br9IfWiuHVazBXXyE2bFh5BkUa8SFJ8Xix7F0z58B66hc5KkNTWmFPxS44i615upb20+vAi1IuvvedxgHsxMz3it4i06bomtPHNGlLLmkF02OleejVVpm3oQ6DARSitWpPtO1FUSNPt2ti0noNHJwghnFY16sAC32CQcSS12Za4W5L0vvs332yrIPrsVdBamaYkCKlVCwQzSnTomYZvo981eXQJGSNLIYAmCEXT1/VKnI2Hg2WWg5iDU4rVBWNuRXR39RD9EeWtwxr6+qPbhdB0wAEAmAKRPgTAa0sj8N6YzBcCsz8LBHjGu28M1GuZpyp4UVGevKtl1lxroS1dU0tVKZLJ19jw4Fvt/i1K1F1fGLu471/y2JZt8G8d0xCy5xDHi7ou9YlrJzGlwzxTR1UhkY0fhV4uJMNmYz/ZenpV1iw1iC/mg3EI840FxgYD2WaenKz3GbITs6h7fEKrVHebmz7mIRTlpswba9Lp3bt313OAhjuk3huIvW3ZlFypO23I+UqQyUUTQIaMtE0O7Rf9dBaI7QVfjjQYRSPhwoO7qMdcIVXtFdJy7f72PpczJuqzLY6Ssu7EUQje7REyHp/1AulYiL0oGL55U/Xq1aQKSSoVCMwFuSh1rOBlGbyLpmnucoYwvkAQt8Xq6wGMuRKPA7RCjDqJAe18ftK7px/Jk1fdQvyCTIx3/HAj7kYNTbkOx1nFlTPQsFGX7Beh+iAkaMQuCp4rG72uG+ToGdtV333/GpK2iKXrEaIVs4QFo0bMTbVOCvHM0es2lAzpLMEH6/HxJNLr4XDUm9eQwe3HHneBeL0gzxC9755O6C5aAHQBF4pV8E0NGzpKIY/BjfoYi3efxgEptfa9yDnIOZ2nqpkiZgoIBqm3TkUr572x79XSfECOC0R10bu3FxXI4wsJLpcLBO2ayNSBA3FaRCKHIYUv1ATGjFVWTcQN4Xw4TjKBX716EC93Lbzez5cNbITNxFIK+uuZwXcF9Kyz0B/3QGAgMBAYCAwEBgIDgYHAQGAg8I9EYCz6tyPQCPGxoPrT7vvcf1rSkWgg8Lsg0E8vH5DkQ4wuv0vUvyLIRtIIzbgHAgOBgcBA4D8WgabGh/QQHHzIXkuR+cA+ZJH5s+rTRW3vVWFLIvjflPlz7b6fcf7cu+m+qcWBz/DvTKnwQ4VS2pfkzvHafe/f68Ex7XVSWed7YfJlgg5bXSdRAAAQAElEQVRDvGEo7oqiFkb4ueNWOmZ7X7cLG0Nu3Ia2u33GdF/6GXf4EjDSB1JiTlPVNEN+4FCQaZoYz3JxdyNI7i674tufIXdgnrqDbUgUYnL3EnS9GLM04jdViKBoWdbNjbbJ/Bc9XBFjEQehvtJFInTXx0/XK7rich192IQcu2kanfidTguk3rYTquhe7hgwCDmV9cR2oZALJOQFcpsusx/evg6Z7r1arWmy6lVSW6TwmKcJEmtW9qKfAamvz7TKg7PfoLM2CKnUsJEwdaywYZfLopBriiGxFJFklj3PVYkZiV+WkXzp24YInBXiaz6EtJxwdZfMR+x9LEullm5/gtQUl4tUSmHKjD68baPfdckZQvIAIc3hRtn2tbl3ieFum1h9A1EXF5ViiMep5xTx/v3D235iC30XiDg24XK+dLKx84hJhC/TCkXXoAAb7PoGbiEEN7Bjut/JmBxZI2G0Qm7fpi8QfqfzWVlvbFws0ilxQzi+fl0hQl+xlweVOqmUSGX/GMdQ6mfo9HxWCNETpDkcbPfP9AIBvEBghrRdICsbbxDHwwPrPMjkOh4PysUWA4fplquwQIZGKq/XhYOVX3f844/P6uR61oBT1oQjPvudNcy8th8ejoocCJ8YRNMz5/18flY/S/gvSK1VE2c0eMQmtjKxkPyq5sQ4EmSCNP3Xv75novB6yRlctG0LewTiranh2NgYs+iJczgdq0K6i33ZVoP5JhG4Nau1orZVnSHNI0+QyNmHrO/0tCivy8jlvOlyabJLx+vh8aBH1nV8qMo3lkmlXIncxaIOcQJalyfW+nx+J5FPKgo2We/hOOm77w76/vsjJP9RZcbETal/ZU35xzKu1uE497yU3OMdyP18elZJ0iEDgYHAQGAgMBAYCAwEBgIDgYHAQOAvRaCRPULzn3Wbcj8WVB/fWVvkY/1vHt/n/oXBhvlA4D8EgXxwEfkPKXeUORAYCAwEBgLfikB+Nop8q/0faGft/x3mSYUP0+EHZKPzl5J+/U8mPp//kuNn9YGhtXyon95ust2Nb3P37W71bc97v/S1kWeDhogQwv50oYbwiTAN2QDpcFeP7Y5PubaxiTBUfJLjvv77vm3BvcS8i00sodPd+kOCRK70RbFk85D2lvJtK8ScjS/rWSGsXN7vi21stV/py3ufZ/JHNtgSQsm2rPgSC0XbeEiy0TutAEBaIbZCjgW2CEP0lkulemlDGcH65QY29NJyEYTgphBs0cWgctYqhFn6NnGQWz/tTWzfur2Nf4R0SqkOQKzF9v/H3rsoNnFs3bpjVvVFtglZZ5/3f8Oz/3+FgC31pep8o1oyhgDJSkhWINX0VN3mdVTJEhrIKNCwJPqZkftNl5IKytter7mSE6TaBqmIqsRDKOTL+pZb/9YaY8eMSIoI5RS0UkhyLUwpsQcpJ2YknwPLNGXNELkhNd2GPcdPXMn6CMoaIeMeHh50+JFwj18phD/qk68o8j/MuL8faYWEJvvGqOLYvy6cLvNivyD8nLDUcHJNFhN2794tkIPCfygIlNlDEcPqHCWng4+Q54eUyCCUImRiPZKkOHymFLq/u5PANw8D+sldJBGzksNOn2XWHbv6Qb7wGVm4bDqecd++UxpabpRDHuwX++a8jNU4jFaViJ/JOXOGxHVzm7NYIsHr8ycilMgxMUVXJjrd+hupZKWNQ4wr+aoErATyGa8l8JMbtiM/F+9OJ+WME2a3dec87/QOjHefKXKsiLiSA9De3dlmbDVI2DpJ1lIKRTBuOrPmeVQib1JpWJXdfjellKBkqzZyWrZN5+XSSFbrMYVfieOgZGz3TAQkskbIb1hQzeOkYIwWvgbdsU+vf5w5Z4N2yNOCBIF3iO+KQ9cvDBP51ZK0LlXrRUjo6XHXWwhtMV/B1qWc/euc3z2qcmAydQWTO8lV2lKKBnBjWi7K/Vc/3FMrZLyk5XzRBgE/EMtim3EcNU4jec6KSNhZJJ/VjRzHKR01Y19x6lgWx/C+u7+B078gi2eeSyPnEQ9o97sj0BHoCHQEOgIdgY5AR6Aj0BH4DhHoJf01CARhbkL3L78d+y8P2gN2BL46At/7SU7+dOaro9YddgQ6Ah2BjsDXRMCvRbcf1xGh9Cd8eg430D7Ev7X6lcvEgFWsDyPg7rPAezz3f63zKfuXNpSrlwK/8HG4Z/VIge4hnjzGYu4mrOnFRXDnajFBsUGYMKUA34gXeu56bKFfIFN2k5RbATNbM2nDlpyIF8opKWXanCB2cpM8JEXS8xURTdceHHvDXymMuBNrCeWIQB9aBeLGmDtMI6I2aYN8YVomxQodk0VubWEz+whFI/wKfpttEcQeBBJk2WqBmHE9G7GXBQLt6jOnUIa9OWJW2V/owysimA/VWrSsq45vjbI9xHCsIP8BsmmaRgi7ATnaD3BAseJ2WzetEFs7eRZqaf9vaNuPSv74X1bq3ehX8i8QfRUpjZDcIbE39mNBxzlsO+DgNHkPkAEy27WklBXklJiLcO4E5vachW7zf4u/XC5algXZtLHnpGoVdKgR//W635WFu7tRs3/nLxopJ6UWiwF6OWclx2MYCOWR+65CrUAHfkxye/9o2p2co6ytpmdyeGV/MMGXhLsWQ9drbXnu732RU3EgXKTEHqHnfbZCRFIh8Gb2n3nnHylpHMa25wl9KRQRul3LUnSB6BQ1W9/zhWQII2uN46Ccjjq9trCfT0+7u5Kky7mA40J4ULsapSQ5hCXnpAEfA2Sjv00vLqBr66nl48hSoaaI0Bmi8mKikr0lJbTVfHu/jJXXzxChIrnAfoR0nOcJonMQ26GH+1mOExHNZ9u/tj6jM+vib9YuGz7tF6FWn/GR/KZpwkdWImfSYXHQ4+OKzUZeqx4hX39++04//ftJdlDB2v/4JkjUpTtZk8ss6nQ3ES/ARthfUOdM8wTftgUyeNXpNCGz7u/vaCfWJZ/1jeepZacd2LeIhNuKr0HzaZb/MUJAGrs1fk+Pl5bbctl4zlT6G1K0gOFpDp3mE7azThDqswUsHDuiNF/TNIAXYBLFd6GQiJC/ebybaK9UQ50tQRQYYnd0St2p7ZHzU9pEgIOzZdDvjkBHoCPQEegIfF8IVF4gvyTfV7XfYDWVNzOWbzD1f0LKPH3ae8k/q/0nYPhn1viln21fZ81/ofi8/PHaeP7L8pEnT1n4SwrRWfRfZT4lLP2u284tnzO+xfrc+qfm7c/ycs1jy8s5+p6y0P16tx1a7NHtS5Hk6a8mh2/+Pq5PS2X+25evBtd/yVFlc/7WwjHyy7/FEDFU+5CGp5//5f6t77WX4o8wLC/nfl/fH4H8HjmiffpnLB+tUFBtUnn9/JRIKTmuxOc3SDyL+tUR6Ah0BL4BBCLe/9yK+GX/10pon1Xzg/wXLT//KxL8iPySfOw/4sMcPv75/Pzi8pkXloj39om+/fPT2w0f47eGn+eS1/zhOym2sXN9roHBrS9eAywh/qDssPbi1sKbJDWxDeK1jyWYiAhFBD3Jj7a1iMs1Sjinf7uvYT+aRYsY1r/JTf9jn54PgHcMi4t3G7yfcL5NH6VrSmBwjX+bYM13i4MNYdFxfMm2enFFHDPWNa5+XTxm0KdTOQOyTmJATu4b+x3Wx0SUCSBWmkf7aJ2mT++64JdaTzHznIdz8jjjv/1K74ZW4bHIfiN4HVe66lcVQLWIObghCFBdJXCT0bNuyLYtD0+zEhFOmWK4Cer1DaJ3gyyt+KxAF9ajvsC3mPOadSgRW6+qXai29vbglcBOCuIzwrYCGK5VGBbV9i3JyuZVDmVQq9VJSW7lC72IUETIxNpmMprAlcTglLSSa8EvPLC2UgUfp8B425MWk9cr2BCsIBvjgg6mSg10BxC+BVmXkGgE1jybyMoQXRkirTaJyIpI1CGRKg/08VmJHaw1govxTiKEb9iX9rMDgpP6BsjFCGJJIgUNOcuEJkPhtvWDnLzW8KGzQZA+Pp4hxkz6Se/enbHFSTXSCF3/zEBVhWCFjnGxT0uwbnl4uMO/axqkZkuDLrdWDosx3ADT+Pn/Xt3qpsgFMh4bCNdofkKB0wyZOkAmuk5CKpw8875veyOFwiCEWl4mXK9hCc9+MGi6YGUy/qefLrKYPHU9KAlLDWBGh1PCiGR39n4k9jyPEJhZ05x1uyKi1XiBkKck9qwoKev+NDeXbIF2DseQsvx/7fr/190uq6IkhfeQTSVdMhd2h1RJObGepANDiaFyDlaCGBupUg9A+Pnub1i7no1x5MR5zYgxFzgMWtfjeZjA5uHhXtN0koi2QpxXnhc7iVdX68ACf+r74bX1ouVVyHGF9D1R0wz56v8v+McfH3S6G5DMmdu04Gulzm0NqVmJnBNYzko5c4beoreTV+j169eaIY+D+iJ2JbDxt+qBmTNXdF4WZNX5acZG+Ah0Eu0hkexb7dvK/3r9SncQ1VUScKrQWTjIFZ/DNIrUkaIK0RvUNoDBAI6oiaeNxJn4ER/+dveyXXR3P4IMzvrdEegIdAQ6Ah2BjkBHoCPQEegIdAQ6Ah2BjsD3g8C3UkmQqIXmu78j/imVfvdb2QvsCHQEvncEovLBOx+ytzr5aJ27ddvDxz/LPb6JrlSBnq/bitvbpMmlm3iOz+zd/EJuNtWf+uuDJH6he5vwS03EzfI2++vtYVHlf0hmbY+b+METH4lDBOSDp1NOcj9e6EZijomIF5PXQiNC3FKoXa3fegL3qm3fZGJL6CcWE768HHE1OAa62XvZS6gLzkj+9bW6Xp6rPESE7IvmaCXcH5gGjlBhzORHt/UtL6cr+1EwKA7GwsfreIbo2ckF5pL1iq6I4ftoiyIJ8mhAkiKwwOehV8WQXKpeXkfuiamQ8YgITkQlBrZSq6ky47xomPnl7fXnWdtf83/25zyZ97cuT6ehqXrq5s/5lcYyJUUkpRRNp9lf+57AhbzSWjor5HEjL81moWD9UkTuRYW6rRwRighWRe3MQ+JdLgVyT4Knk/NJrE/zoWPFC8Sjz4nz8tiSs/NK+JBM/K6Qv47lOiq5u3U9zzb4jIgWu5KTFBBzgzKk6Q6xupkYh9QNHZfbCD/iH2LOZ8A12J+JS9sEPuzLc9UsHmPnfnjgMSS7sFhH7Yo2V9n2Qlzn6HUT3O47jp+bnrN6s0O39VGICM2QmRbPRYQbfFIPBKE8RN94Oc/bWYjwQlMFeEHKJk3zoGma8YoBS/cmEZNk1R0sfv75ZzmfiJAUmsaZ2DM9cXkOVw1LhtwLRKr3P+K6driVhyYqpzkRb8SIfStJQx41QlC3GoNpqelKXo9jgHFKkhimFIrEmtBls/1t5MvlifyDGd+Vuq59mm1dVdFDm0WSYY7O831gwyNLzmFnP9w6lpVOEMqn053anJwEs+yz67xcNimKpJ0zO4GLyWockc2ZNUIfYdFwxz4OEc+nNuOHY5XD8AasTYaPQ9I45lZHotacB+WcwW1iflCEFYktVgAAEABJREFU3l+Q4KGsE8T43en+lqH69f0j0CvsCHQEOgIdgY7AX48Ab4L++qA9Ykfgn4LAy3f5v6Vm61t+i+4/UcfYWH5P7ba7ye+x/6M2jv1HfXT7jsD3jECiOAvNP+PuVXYEOgIdgY7AH0BgvpJMEUkRodo+0PeH+DenvPdqf9elvU29aD0Lhyy3no4IRXxavG7hs3506AWf/zMoiCcigsZ5vBe02t1ikFYwQg09Otc7wrNi7tqaJGEuUVNyq4AYwCf2Hh8khEkPJiRFBKJfvSLFBzpO2wRWI1js47re6kEzea6Jnv3b5pAjtrgCkiMiZLIjgj3wEm3EEc/55iSIKGRH4Fx2yCnH3ncmJAgaQQKu2hjjTpECwYg1B48IJRYGyBVxOQeadrPEWoVkkeBalDL9QZAtwtTJqF3lSmp6YPuIYD3EA3fo+KN2RWSx3MQ+Mz4jSaRAHca+0E/KEDuuz/4qlm5tZ72cEvaWoA1qRAMFr9umQGztEFZi2sfWZwQX6B14eF+sE0xGRIsXcbQ5Exv/4sJls1FsykOQUyVeUaSd1v2MbVbwp5Gd5fDv2MDt8PIVIfQCMUFXhRZ9Ue/+niRnehxH3Z0mSLMRAnBgvSiRj79FaTHMOWfsj9tEm2vxXpvU3Dbwu+ZwJC5FGuTzrgjupDwMtNL9/UnjMDEe5UQrBbheDwqBLBwVYSX7Lqy30CExKV+VB9tUHiICfyNk3wQhlzUMGd8D7gbOn5qsi/Tmp0U/v7m0b4ViAnEamiHpIkIm+VwnoRSR8DEqpQxGkOEEIy1l/EbCLUk7rkVc67Lq7m7GVyiReOF5kNKgBJEakbUsu40aLBVHoaBf1S43CHw7tUqBf3FRlnLKTc5PYIsO09yhwdilAR/B+qhxmpRSkq8UIWPleoyjhSmJg+j5jcOxslc07DHTIU3+Zis1Jfqu37EVCT8juGyyzdt3F7Uzcpc5I8Hyqsk/pzmfDp3JdSSnBPm5rrte3UF8knNpz4ddbR85H+IaCJTIZ9837WXT5ekisRbBInfOIf+2gIHzknOmTpbBTXKNFRvJ8UJgAGFdSuh8JgZ7vG/GtsjfOJ5P9LUpZ/aC3JyLcaFUVfao+B8XsOnv3rzTCjnseAt7eb5ciFnIucpk+IB9e0pTD7dsfwLzeZp1WS56Ol8aljvc85BnjcNETUU//3vRelbLmrL63RHoCHzfCPTqOgIdgY5AR6Aj0BHoCPyTEfBflW7yT8ah194R+OsR8OfjN/nro/eIHYF/IgK95o7APwOBG/nxZ1QbISiS0Dgm5ewP/fWJCyV/Ev8Z8Uf/nzD65JRraeJVv2XF9e21062nPyeofrjEhPOnAIlOc8ecfNF6bLkOxZS7h7BQWz3H0I9wJW6EKySu0qbo6xeSgCsPSQPivsW24oq42t+cMue7ET5+YD2nhO2AZKWc8X/YwIjQlwLbQCckmUhalwUSZIEs2VULLA7zTZHWOsZV+OZm5rgT9hnf05Rlsj9QtFSzQJKyY4R0xJJQ5ywEOdHPlqTbVWBm7Nu/utZzEaFpGnSaB3xnTfMhPkv2E0nKjVCV3A+IKIW4rrkz2DbIJIghk0ErhNC6bloQtybDWk1YiHwD24RjysGSAfPW2UwueT8RptrdVjHwlDFskzxEhNK1ZnFdIKDOkEqXyyrXMk0Jki9pPuWGQ6CbkYiAeCpyvBXSbSXHHTwOkWGXL9TkOk/Y29cxDuZCKSV8T2DFGGzkK/wgiNILxNoCwbVqgSC71X25FIhR9ptCjL3nTa4Rmnwq52KTMRT4JPZrhiy7O80Qrom9lYzVNAX76YAVGyn4Y4JxHAcP5BzHMah3lNc8FldEqFJ7e15iniAJB4u/ncmYZTVRbrY5Dy2Xy2W3NZKoZaG2XedLlfd4nidwHoXb9uw73Y1q0gjxibM0aoYkzRRj31Zyvd4ny8RZc03AQayNuFkzcykJfMU+OM4OmbpDXu5tHEEdgLfD/PpXRjuPwjiklseRS6WWkH+V9RME5xkieTNzi05FfBv7jbO6Q2h6zrKit2yriCTjFBHNj3NdICwvnK2zz5jlvOnx3ap3b89a8KOEFXkUmOAn1p/OZ/l5HcwlksIVtYVO7RvqRQpuCNuUk4CaszRAvv6g1z9mWVdc/gc8tbr2jXNTwWfU/f29hG2F2L1cvB8XD2UbY2f/pztBrA8tls9uxN7W5SKFsY5rYW8v1HHhjF7Y00rl7R9KUEvKO/YT4p8HA/uRyEHttxRUavQ+ykGvPj2u1Moha879I+3C8/Dp8VEiZFviIdlGApvKeVp1fnINu87k8fbnVT//dNbbtxe9/XlRQq/fHYGOQEegI/A9I9Br6wj8lQj43d1Lcezb2P0uHYGOwFdAgHf+fvffPL3st4kXD7e1W/ti6Xd1/beSL8nvcvonG30q31vIGy639jbf245AR+BrIHB7+X/5LPwafn+bD3/U8VJ+m1XX6gh0BDoC3zwC32gB/sD7S/KyrE/pvVz/Kv0oilSVeJtYCw84jQhxfyi81MSXJDC83p/K+1NzO+xCudrcmoggbijpQwm9v+AEdBPPtjUe/HrsEvx6bL8eP4sVEedBo4hQoqAIDHVc8CNHh8cI5sOebsIkd5tm6WV8a7D0YU6JCgD1pt/WScokjHNILEQKodaEoXx5ze1NnufNjlwHCaM8ZOyScs5N1WSK553LDjvoOE2dB26JnM1nNf/U5TlosTYfiYZ1feLKKdu0rdjWdbNtsv0AuevWc6ipCb6anglJ4oyQhc6rOXj5gKFzFnGHYVSNhGRb0R59793OjEm5Sk0DeOFOhFDGPkrI4rXdJDD4CgDiRZyIUASSkgJ5sdTmx2li3ypE1a6npwuE6opegGuSr3h+EORpQGYV9G+TXmUOYnFbC4RjZa020s1Y385TUNsNg8o+cqOnJvZkMYZtgvy5iVX09LhphyCvAFGodd9D+y5yIA7O/XwtW1VENBn9jziGJMIx1uGu4j0OwVSb7cCxKIRbif7KHGGkiKscTYYgjkAPnUpb2E+hIl9umxAgNpW6KXMevG4C0iS4xXPe592EJ/reAotzdJtzBWthuyK7hkZEh7ymKhVyE1ckKWVBZp4YSaQj6/j/fnX//j4YZ2oOyN+1CdsCGXnXyHDVLBOX/lXZG7m0b6fq8JlysHebErEH10y9JviDdoJMJw3DpER8TFq+Qacgu0IRFgbcdPXwcK9XP7xSHgbWmPRdKQBHzmkH7Mt50caZXi3rJgpV4o/r3QtjiNWaLsKF/KujS3seFAU5pUGQv9IMsV/HnzWdNmI9KbH3iVoUVSlJ7Jw8vodcz8pMX/MkD275ihA69ELN59j+AUQm/5OmOSmSDmE9kGVZ5Ms1DMR7uH9QChKqg4J24AyM86pMKyWX1eT8tEHeFvbgogvE+AKRLGxqyXp6WvXv/2X+orZ/zm1bK2e9qNSCXyFJocFHov1DgsfHJ10gi1f0ch41DXc8LxIR1a+OQEegI9AR6Ah0BL5XBHpdHYGOQEegI+C/Ln0sHZWOQEfgr0CgPfOCDy5u8lcE/coxanUVX9lpd9cR6Ah0BDoCfwiBP/tns0kaf7B/ewX4sz9Ch7riQ3webwFBp95eO2kZPt8e3uR58trBgyrk0LMbFF2Hl5/nPPiCRGB0Xbc/XV8HPR0QLREhbjRqa48+r/WVqRe3zXYIyA1xP6GYUiglHXY6LqaVcihDnCTWxVX2qg3ysEAEMUQ/3DSxfhu502aOBw+b4N9uHLP44VhWKYVSjiStZ5zWZdMG8bWbQUTP84Fxwof7TFEYN2YvXClYTzlflytEWZFIyuSPp591sWNjiYHOrRacB7o0iogm1qer0HG5DfKQJ5kyURrij8cW/NZGAlUl0rAv1BQRbq7i3UNwzt3mIkLRel9+aDro3rQIBQghT0WEYM30fJGLxJxQIVC9ipgz/iYV/Q3Tdb0AxS60EMk4RSQlF8AM2wN5tUFS7uyTFBH64MLvB2PF8afp1bYH3kvH4ymgiJC/wTuYAIZQ9XNagYeb0D1y8YQ4H5XYC7KqkozPy7qsEHQXyDXmFwyotWHNA10mbGtKUdTG8Hq/T7VQX5XPRURBZ9fxD0tSS8XqKezDPaQi3JUnv3EUBCWpMHPckUI2NCE5z7Pu7k4IJF8hPrZ25XplYpRz7W+jLhCL23aR/VkiApwXnS/k02ySnq82llBpcrqbNJ+SVnz527hYqJLDNA0aIVpFOt6/aRyVmbcdRbZ68zRqgcRt3+rV+ysiNDt3SOTTPEKojgLOprDynDeBaez3WtmTwtoo+3TuPneEbLokQk0DawNxduQiUtBpyqhldJIE+WrJaSS/mXQHJCESEGkaJ+bRrUmKxF5XZAefIpOz61IgXFkiaETVeznmxLzaVRSxS+yx3LJvQeyITE5Zga1cBAS2uFxfq4e+50+nE5ic0AskMXtIoF/rDmF/0mk+Sc2PVDngETqu65zXTvOEn0mRCmuViKWJvTHR745AR6Aj0BHoCHQEOgIdge8MgV7O945A/b0F+m8Llt9r/63ZudaP5RM1GE/LJ5b6VEfg+0Pgr/kooD3zeF75s4kmvxnIvya/L6XjD2Y+li/p97WOQEegI9AR+GsQiAg+JD/kz4o4jpkPzr+Od9JtjiKOnCN+2SbIB0ttTFtTV1JIfNDf5Jj6xSMa1mrzFcLkWbDjFlMiXJPir9nBJlViVBYOKbg3WSB0oomu17HuF3EpJNmPnq820/zj6tqi+7yu5zmTHQWCNWUqshk6tiEVyJWqQqIetyUeHCdSME9uKLnv4G69Zt0mrDlH3H1wtzVS8ZqleAINpsyRqDoe4nnPWZp/nBO+JQ5EtIcRqR82KNqVxYfDvtE4btY8Z463rR+zz48ReOYWi4W8t4264YvoqkB270iF9AszYehFBCmF/P+URhJ90qkOQl8hX0EbwWN4JPwIzKoSPiwyCYXsJFWo1+au2b+q2rlbDkspsImgfZZQxCHisq7tXaPJzJwSJNmF/RN6WQmiyzr7tjNX1DAm3QPHkDB27JwhwxQekivTADBC0A5+vqGPN9m2cFZdA5ayncXLtp/mQXkYFZEUEcRGyCenpJRTI4IxVylHHPvIOcir6u3bxyYND2MiLnKLCCXOXKSqbV8os8hXSkmFInx+d5yiqnIscZaSPLZYl+0jHzXR9Ur4bEpmG3kjXCHzjN8M8el6bBtBztezcLlsevPTO7DdkaK3P6+qJYv0IGGrLucVYhImGuMR3CZIVpGtsaccWRza9cpkJHFHsB2GEVJ2UE6zUowKpXZeMNUICSrGzqW41lt9BE05qzDOtBZjUDhPfk74S68LJLL/EcXlskCcc6bRXZaNPgXh0/lY1C72g/WKQ+OPS6UsEYY2K3sCfPyPMQrJjOOodM31fF40TZOmYdCQRq3Lzn4SAxy2fSPHouAPparyXNqX0Pmx6N3bRW/f7Xo6C1wv+vf/PMrfIIdXbVByax4AABAASURBVPUHm5YDn/hNkfAjbVugs9BPxBH9jX04E08S+iKOayoS6NYmd/ejXv94r//n/7yCkB+pReiTnG8EE/lbwpfLRWLMUWK80Q+8ZKVEDtQ/DIFtUGs0gv2E3zxg4IRRneckX3d3g4Lxui7a9kU//HCn16/vdf9q1MOrrDsI5VBSbfu501O/OgIdgY5AR6Aj0BHoCHQEOgIdge8LgV7NhwjwNyTd5MOVPuoIdAT+XARuzzy3f26kP8d7xNfLPPxB4J+TZvfaEegIdAQ6An8EAX/Gbrn68I/+P/LTv0JgvJer0y80EaEIS7q20bQjoo09eO+v8sH+VWAiKuJ1BY/UwIo5BgbHTSrou2+Fm3j8XjBrNm4J2fo3fzuEz7aV9o1c+7LVkQv8BRNH35Ze+bR41X69Cv+j3f4gCwsDE5IbfcfAnaznLE2+tQFGnqN5vu3veUAnIlqNtmd45M8gImQ/4zDIEinp5fUyd8eM8KMgfySTXNtGHz/WOwJgTfAC5oXcGX1wF7Ba1/dTmDazuIb12HYbjjdqbn6J2aLSOkeL1GY0wmiNEH1wQ/JlfdQgiAZN8wRZlJsm7iAIC7GqXK9JRtsxgVlQy05NBdJrVzsvToQ6HCUiFBEHZmjfbmZbNyLIY0IYhtAV/YyM8hVJSjlaLgOkXSbZiJD/6HoN46AZAs9DlnQ+XyDAINnIwzB6jq4S75MqmbjOVgf+Zuq07ek0EjOII02EnvxNT/Qdz2ThSIwUJKPbhSecmky8QBg28q0tQfA9XXRZ1oZL4COYjwj8uk6ce4wM4D+NkyZyn+izvfKvQb7tXeEcEEIX/9pdiE9cyDJN+JoGpSQF4locY55nzfPY5sRFhnKtC8TvuhT6TCp0OZ+14DPi2Bd4PsYQnRB6CjbOakj1GLxkYrIywV1JaBxHetzY55xazAnQEn0/B6Z5oKakIzf0rrcxOkNSvvlp0b///bNWWN4zuZhojAiJ0PZ/hpA9s4dn1qy/cpaNDcsy3tZBu+nbxnMe2IWob1m8/7d6pcQevILE/PFfryEyH8iX5yv5zqdZEYmxcbME5+aiN2/ecJYlnx3527tKkoJzJbBbtZ53XS67zhDUC3tv8c+ZafI3bQe1i2SBSikldFdk0wWC/QLuR/5JEUkiae+5dcXldll3XSC9myxnub5CMoX9sFzYz0vDZ0FvU/CHcOxvIvd3nL2lnT3PMamVHxqLzw/h8lAgfxM1WzJtVo1NVKvzuepCbY+PVT/9dJZ/Pbt/bj49Pel8edTl8tTwmWbp1EjiKn/7GLfY97sj0BHoCHQEOgLfGAJ+Qf6SfGPlfLvptjeaId6RHPKlSl7qfkmvr/1hBPym9I/IH06gO/giAl/62fVb1p6d89R77suDj+X96oe9ytBC8x/dH/v/eHxz9vH8x+Ob3ufaj/U/Hn/O7lPzN9uXa5+aY/0z06x81bvw5PzT5U+M8VXB6M5+gYA/lPsj8guHzxP+q/9L8cJt7P5vlZvNr7fBBzIWtQ9lDv3gR8+nJfF5ViKJm9B9tnP/t8pL+1/a/NrP2JcWEfE8jAhF/Lo8G7zoHDGL2mdIzEfw0O+OQEegI/CVETh+1lQ+S/60fOVwv3D3V8ePiOefyy0Z/q7JZ+/H30np6z+UhH4TnN1eSZJCOdSEt1Zgi3texz7oF+Y+Ic/x8SEu0tWXBJV2J5SeXyejTRGXoBBNbf6Yen4k7RaqoEsacuu5Iv95YUfX9UQEr65W9jkpzdb6FkZtvIuarEK74wdNeteb4o1zE/cxdF8KuWVKFnERShGhnJIGXgT9hUR/O69C/t5qSc4LuRmhLkLLDxHRbPXRxbQsx4NoosnNh3xdk7D/gfjBXBMejIN1fWaZbrZMu4ukq4ABeTU31ChQq7T1Olfpe64BxvsdjJ5vE0EmZeCDnucObECy2gExsPffB0yaKYhFQR4vYLMWUAegYuz3KuOGhTKKYUc4rmxSxnvFDt6okb87a+0MqGKpJhUdE1zZ+HvQzhFatPaZ8JmvYqzsl9AYV2V8e30aRo0D+4s9oQ0dESQTi0Ar1JrkHJBVSTklorKOjZP3+9pCHQJDSmv2KWVsAkkibe3wW4YmyFPgWTnI+1blPTKelcQcRyHmJONWi/tFDjcOEmnK/8fqOAzK+eY/bIKNfVm/qvmhghavhrKkaUw6ISM1DDisBCgktcK8ViOZwmkRt+ILn/XqyzlQW46kMQ94ZV5qhOAwJIi8QSlLuNTDqztI1/EaX0dLEhtx/K3XlEIDuZ8gPSeI4mEM7JHxsPe3kyMCH5MiSYqdXHb8gKFE/5BMDSZ7R0hg94cx4Vca8ROSVg7McoFA/Pc77dS5Qd4mbB4e7vTq1Svt2yb/44eBegTuJ4jYu3lqzseMk7Y31tm1g18Fwcre+ldEiwDzPBJv0I5fgFDl0FT//72BVpIiopG3T48Xvf35SY/vziocDOcycGYG8k0JRcnIE2OX8fEZenwqWkmuAoD/n+BSkrY1tJFzLfglpnGzfcIXwZRS5jwUTaesmna9g7x++7jo32/e6QkS1zoi/4L9vrO/PDdKXZVybZiRhiZqWtB9R65v3z1BtK66rM4l2POR/JM2cinIjpzB2P+H9IV8/Dze8DuPdwqceY9dSwETl5mHQSlZEm0oUlGthZqPdhgl51J5gu5FKjw/ns5FlyXoz9R2kmpW3ZMKse2LMOQs8s+0g5L61RHoCHQEOgIdgY5AR6Aj0BHoCHQEOgIdgY7Ad4FAL+LrIRARiohPOqyVT/8+ufLpSXuJ/gnMp8Hpsx2BjkBH4Ksg4J+0/7mjT/0091zi53/Okj+k/7zXYOmX4peIQ+yJz+ePBt1P34Ti9UZNEu4s4jrmmaBfa1H5hNh1JVhEYG9JtAkSwSs2PCSxbgmGv/1Gm/tjfcer5HJIhdCBmfhIiXAymWMiLEMwOZsKuVLJ1aoh/qAUEWCcdLus536kkFi7qutLVwS6KNg/jWwXETTxjENIsuh6JdbH8SCrUmajP1hlz656bj7O4VaDrjYVGkhcztlCV/7GYSOUKMhc2jQOmiDTTACZlIogNxRpFJRvH95f12D/QbKYkj9Kvhm78doOCQbn1dZKKYrEYthf5YxUCLFd/pZiQc/nN+cEUZRa/HGcFBF21VqWZB3ctLkN0mrbVgAwATZigy63140D297iNuVPPeA7kQ8NBBT2kIeOHxHEE/mJeIl+kmFzvJWY7RuQ+Dtq9iMDFBxzWVfdvoUJV9jqW8kxUAliiQ7uqVHEzEopISxe74hgnBSR9OFlzITvHSktt1Dg49grnw/v2fly0XIpZIM1qRXOcbhL/wAjRIhWT3tg3nilyArot/QiR9ejdtXD37UvHEyTdIKo9LedTQQvy0KtRQruwCm3rleFCKwQsAXicvW3XC+bWhh0HS/hzyLbMVex5VaAQYvM3Pl81rJc8OgVQYRnvfrhQfNpVG7PCeOVNUBm399NSilDTO4t74jgbExgNSlioOzADzeulssKXovkKQIXRFzruoPz0uxle4juCZH1GFvN56uwyT7nl8tCfhsQ17Y3Nz/CwOt+HrCiYoiwn+esH3886eH+RK44hTTNOVo9p7tZ0zxonkdF8r5XfC86EyNFskfc2tEu5yAuphXg19axYUrOscDEkqL2rVBP0bYHvtyvENKHmADfeJJuK2OgmKYsOaUcYJbZ5xPtqJSShpzBOym8zgMQSkqsTxqHe0WaVNlnQYlXZN833frWjRgZD8IzkhE1+eH1pPv7CU/q13eOQC+vI9AR6Ah0BDoCHYGOQEegI/APRyCo/yZ0+90R6Aj8hwgk9C00/+HN5ybHZ0/+hOI/tP3t6s7N8tstfq+mP3D6nPxen1/RrrvqCHQEOgL/OAQi/B5Pujb6rZdflkwo1FLlD/Wb8Pn/8TPeH69DBDDJ/VtdflLP/rxgP/+J8Dm/k2ivobZPkfRJgZjITQQG0URcFVbEsV+KqJWlphP4u4nnfinBFALRROeDOyIUykjodjmOmR2W9Czg6VdnjxtpQk43/SBnS8pJKSWbvt8HNmfbwB/9Vsc1b9val1sLam6aOL7F5Fyb4KGNIWvq1b69JyHliCBHi2gRSTt6NO1u+0TurSVIvfZJB2IXQofcAk3cNHu6EhPc7FEoIhop7lzs12QRU4JvplY1nRRZIbW63QZ4euAzqXalY5348LiHIvOuxXUBmXIWPpNSxgPJVhJMBPK6yd+1EVC7mJL10Wr9nBO26ZhLanMF2/P5AqG1tn0Yp1Gjv0UpQpPDum56ejrrCdLQe8n0B7djkIJc4zhF8+E5i/Nx/GaAr4ikCOtUOa7zHsfjG7QttyGTX1ZKloCANLllfSmS5PkBVj0PEF/4c1xLYZ/P5Od4+/UbxOKKhm2mEPvBhnGKRA5izjnskHirTNpV/3+rbHgi4QjHrEcuOWm84iGFcmQFPirPj1qSni/yKZB1Jv4ukLIL5KzPAObvVYrDVjBCWaECkUtIFeYLUymknEMPDw+KYJ3Jis+qkH8F8AqhWCAdt3XQtgTOopGbRwDG3GdI68enp3YOjQ1uVPGfwDQilKhP1yvkWiSmm0yz9PBq1jTMujztnAmhf6wTrO3HAPYZXwPksPG+v595bgjZ0U0KJVSTpumku9OdIhI1Zd3d3SEnCNOFfIpMZvqshrh4qDQJAHYI/hRZgZ3AuACO6xjHGRL3hBZ3VJmglRblYdc4V0Q6jVk5J2SQc9vAjxsD6XI5t9a+T/OdUkryt4N9ZiPtUljK1a/If8AP/lKmP7c98n6mnJut/fv5UIvrDtYrehME771SsD8QwPsWMvYniPVpSnKse4jZYTjyu7U7T/TEuU6RwJw8Kvmed/3805l9DDm3H16PSvmCbIpY5Ofb6TQokrgK57jItWIqSmt+2hKr/e4IdAS+SwR6UR2BjkBHoCPQEegIdASMgP8KcBOPu3QEOgIdgb8KgUKgm9D9Dm5/2PMdlNFL+O4Q6AV1BDoC/zECfnv8GaOUeO2CYPjM8p827ZSa8Hk/vJAsEcGH/e/lZXCTDxvkpX8lqlTRE4IuJEoExIM8ewgcEhpM8OjXspt4xmKC5SYeo9aaCPwhbfDygbmUkywZIgiOhNjvFSpdCw3zh48IWuemgCBBYCfCoo8uEnF+nnXLUDfxnEkjtzcxcbpBoKz+tmj75uSG/hG9QB7tsCIbW2ofN5tbfbfxuu7aIHcLuhUG3nG95n7BxwahuiOJ/EdIpmnKkD0I/ZH6cw4lahG12bYS4MhA7cIU4muTv527EadNfurhamQfOzVtzou2mkV6oe9YTUKNpAoGEQEpNOg0TxBtMxkIEmhBNvql5Tf61wuPtlG7MJHra4Prg+coAww5OyHQkHwWLRfw3TlzV9XWABnkX4XQq7JtBehl2bQsK7FXcAV8NJlGZ2tiHaYUSeQv8hbkXjTxt2ETOGcO1TQNGsA4JTXfOUsKaYOUNpaXSyHORhwg5QL5AAAQAElEQVT7rTIpOVKjAiUFf1CnH/iLCNbtD+HsRqrs4UTsURFBkYmao9XrjHcSTgT2UhBfvtiHWw7hnxH+Pd2ebxJimXp3LRDAJqQv5438Kr6bgoyV9OyszRcmz+eiM7o/vXkUYRFsFNRZFZEliNDKBphYPjdidhfHkvyTWj6He+IuxFuavTFewenpaZP/NQkQcDYCjGdFhCQLroVUHrhrVPlnxZn9869Jfnq66PFxRdO6BXJzJGYWE751fzeAH0MvS8oQ5QP75efi27fvmFHTc7ick4BTr1+/YtIBa8vTa+K6tcxK4JpI+OFhJl4i58yZHpGJ/qyckshaQCfrVoC3sAPyVSnC/wjifL6Aq7/pXPT6R0jf8Ko0nzIyIFn+P3Nfv77Xjz++0quHVzqez1IeHGGHOF7JOxhn9CdyGCFyB3n/7yBzT3cTPnKb97e47+4Svu5U2ecF/Hn6Yjegg02SFNzGuWy6LGedL/7V0kee58va/qHFI+fn8byCT5b3WdrlX099uh/xM+Jvop3kHCQ/BxY9PT3i74JzZorIeyED9asj0BHoCHQEvksEelEdgT8DAd5s6qW8jMGbl5fD3u8IdAT+Dggcf6mSXrZ/h7z+jBxe1vip/p8Rs/vsCHwrCPAJAB8M6Fmc923O/Y8lMfFSGP7H95f8f+zspntrvf6y7/FLeZmb+y/Xfn+/1sqHLJ8Xe44IPmg5xOMuHYGOQEfgb4HAd57E889nXhrqJ+T3lB8YRUT7mU73/c3fd4ORCeBoJDCDP3g/5/+J15mba1IhF0Z+WUNuY7fmOdxa5ORQu928atHlvW/zTZfbeillCfLEQkmysMQ7gQqJUK+vd9JLPE0mvxTrR4QbBb5+ISzFC4FL00thiQDcpBcRiojmyw+uySLWPI54v1Ybo6OWp4ndhh8MyJFb1Q55ejWzqbzuTsKHhUDNbQ3IPHCoiAng3T6siF7EEa/Vz5zxigh8WQqtMdppLfSbRxRlu5AJHRO6bl/mYo2XkiiSNPAjbApSVcgjw9gNJoytzJkWNfsjlaykgOgr1GiS1bpV9YhKfvaVbZeE3iF0lVkbU6aVhiSlEDGLTFQHRixLCh2t1w65XHY9vruoxWlnqMo5i6tYgrzptH1gXC2eM3D0b7fjZR4SQnltet834gXk3aSUU5tz/Nt+mbhKxzR6aqLb5RiAa13Samu2vYnnHKfsWfuWtF4GLedRoRnSa9fj0yr/6uidhEmfcx8qPAl2xN8IVZLCTxFaAxmRwCuwCW0lQeAK4tUC+oVkJAXN3X3W/cN09E/MceBzrrrV0fICm4JUYqkOEOOCmFv1+Lgjq3yOT6dRviIC2yTjb5uy4ysSNQm9YG9WLRDu21aaTnUunI/KmRga0Yo+dVTXyYMx2fGxo79vgZ/c6jIJ7H80MU5SQXdgP+b5TkMmD3IoO7Uie5H2PSAgL6YbwW0n/50cVm37qpyzcosbKhi9g3AUuLhUXBJrV+IMzPOkcWDfI7MftpOsZ4kk5Ryci4wMmk/o+lvjJPb4+ARGZ3LY8b9R5UI8KSKwkVJSa4dBmudMf2CfNvSrXHOl7hw/az0vjI+5y+NFlefTMGTtFDjNo3IaZcIdt7LPRD4+B1Io43wHixUb/yODhML9PZstidLJeRTl6W5Oev161jBKI2JfA3VEErlL21Y1DFXOk9KY28GnyrX7XCfOzatXJx1yr9PpXiv5m3RH89iDWrAJIktBHgXC+OGBfaOWBM4Rx9o8TRqcBDu2bhelVLWuVZWzTDrqV0egI9AR6Ah0BDoC3xkC/7Vy/DcWy38tgR64I9AR+CUC/A2PvzrpA/mlVp/pCHQE/kkIlL+u2CDWTX5zVGx+s+5fp+gPayx/XcQeqSPQEegIdAT+Wwj4w/n2Aft/KQETKrfQrc+n+GE5Pu+/LbX25QMckCxXXuDlkuwnAgcIN1RHKCI+0PnUIBrRIHQP0e3irxmO1Yb0W4s7dytEhF8zLZ5P5J7sB0nELLzUmyDZIGQKhNUthjA2GeZguLKpp1rrB6+hwnK8FxYiQkzIJIkJm2cJ5nVcJoBt20bvp+Vvam47ZJNZmrboBxL8zPuXSka1ETOHN3gwG7yQY94hEg/cbU+esbpqJjBxt7Jg8d/X6DJFBHKp1xgReOAmLGuSa/NUG1wfcpYy/uI6dtN8MTHPg8ZpgNhi4IWreL3y4GxbS985mCi75eaYG5u1U2TTw9YtzfPtPSFdyLUq7+e67vR3SLERIfaYZByeDehEkAu3EOdemSMMj+/vitMNJm5dN20QY4Wx9W3qPFNzWsAWvJwoZ+7ZmlrWbYW4XK5ToYhofdfaOs/62JPAsqyQdEmNUF4h8HZBfibsMjEOi6sLRTrGiTZTQOC65Y+fkXonmNZxzEpsSopEuijoEBO97s3zrAGy0Xg3b36CQu5GhAr5H+qcw+facN7OpLXpc+O4rbr17EvZwa6QVIU0ds3HN03XoxYScO7jOGjI+dnMLi/gMEyzjrSJz2d8BXGMYXyh6xyxPF/OqlZzmTiodZddTtOgwInzeHw8o3m7Qza9LBvk8IJc2CfvoxRh/3aUqAunUsMCN/SO27aEwW5HLhCsM6TsRL6hQLGyr5WETHgzw9pJ8+nUYgpaG8g1UHfhPD09nTmb1goJ7DEjlx1Z0SdKhCJCwMgcuS7+pu6Znxk760c+GN46tNhwv3nzTueLc5uIHTz/pJQy67e7MA4Fpd7sI444hQIr/XpVLdRjmeex1QIwrNgwDlN0haORwvwrtn949SC2nnw5wApZU/3qCHQEOgIdgY5AR6Aj0BH4bhDohXwzCPCG/S/N1fFu8pcG7sE6Ah2BjsB3gUD1BzLId1FML6Ij0BHoCHQEFLw1vono+4N3kwKGZoDEacSNB39QIkIRn5aba7+8wEc0UsH9j6WtwYcc81UFpsJi++DDf4v7t9cq13HrR7yPbZ0Ij5MCAu1Z4joXzL8QKQ6SQR9etzxM0pkcafnBWLR5BhXSycVgTcNCMw8l4hSUCkYmhvwNO5N81mNJhEbIQVzhWTUbRu2OCGfU5uwrp6SUcxtHHGtN8YOHQg5FKYWcL+Hb6q2d54EaTThJuGiS6ESEfEWE2h+3gSr1uQbja1K5kaOV+au4tpyPvGyPugoP1osIRVjEnORvLXotJTGfFJIisE1ZoaycByX6YlQb80MQWuduKUWQowcZRQgIyyqTP5GxGKgJh3Dsgr+ldsk2O4S7hS1QNnYDyjkJEGXiacfAeuJyNBu1NphAjI3tGHnpiMcgIsgyka8lKyLk+ta1ND1UmBMxwdsDZBzHRhLv29Z0bnH9a51LLWC0y+fEWEeERCLOu/DQhhQdsSvlXXCWurtP+A/UKjUXBcByK6Ug9lUURPZNzW4YHzVH0wMSoa5ALedQpKrz00XrQnBJIUGuFV0YT/ycCCa2rcpEtb81StrkXZqv+zuTdgO1oeTiEJ9BIIZ4DU1TRpIiWJfF/UzulIru3d1MTSedTpPu2q8ZHgTPh79dT5dHPZ0hVtFzfQkfEUH9o1JGUtKHVyFH9JlETbflDcLeY0BrxGZKWfCjmqdJ93f3ypyPhHJKWRkhM4jXBQwWRYQyZ3SBNF4hzb3XOWcZh/N5J95GnEHzDAFbsLRU6d3Tpm3PhByZRH/ZqSmIO8j2UshXzgkspafrN4NNJF8uGzYih0uTiGC/MpIUEeA6yblXzojl7jQzTviv+NqRZq6UM5xvJVeSOsLJ17pcpEjKadDt8rfVL55nIkdV4g+NKhu5QmRTErGZj6Am/PsQMGkS+Olp1eO7hbgVEee5KFIoUVsQ12fb53nnebmyF6St0fsXSb6ihoZEnwXHo+HMZM3zxPPde7q3b0HbT8Imobu1b/8G8XYyVb86Ah2BjkBHoCPQEegIdAQ6Ah2B7wOBX6uCv2H8mkpf7wh0BDoCHYGOQEegI9AR6Aj8ExHgA/tb2QOkhv7kt84O91JusW+tP9C33Ma3NiLkD/r1matCPlhuyxWCyOJxRCjiJqKvdsEbtD5Lz21b8EP4QW0e3kK36+YTZgXGQ4KLU+XB8ybvWgtBsu0QFCb4oEZcr+1NUoywTBMkhvu6xvBadhAnwsA+aJ7viFDEC0E3WXICk2M+pwR5k0TT7CJC8h0HCbQ5p0a0VAFNk4SPecoax6Scs1JKz/5sm1gfIMLGadAEYTzSt06rl5pNytx8RYSsG1LzvUGA+v9DtS5TzzdqipTQTcTFr+MjOYci8DHmtpazWj4RSVJITdQux/SvOrb/FRJuQdb2jVkpwrrkQHImmLx2WRZIs/eysS9tHyBip3nWNEEq7Zsw0fOFH3tqQj/lrAQedK8qtemvYLptO/2i1Baj7bjnFnJawcH5jkNQ10DNo3Kyi2g2BRy9frnsjVw0XqFAD2zAorlE3TqWzB4oik53A2RY0jgnkRo10KZMO2miLhOTrn2hduNU2/OjylfFf6XYDaUJ7KeTNN8XzXfIqcqksn8bQFXR+XLW5VxlcvpyvtBaaiM5tyuOI3kWkqtUvraaq8MoIjgLzDKsXncOXvHYLfqFPIr/4QTjWndhAc6i/tDYfrUwc7G1Wmf2ChOpSo9PZ20bpGIIG2kYBg38/HLrfIYhtbkMXhFB3qsu502+/Fw4X1zHDoloHwGGWb4iiViDHu4hoImXEhMsLBfbL6zNujudNE0DOY5a8LlAzv7732/15qfHlpOUiYU+85ged5W2RcwXPUGOWkdK4CMFMSb2bBhG+crU4jojwkN0okkp0ul0h5wUMQgz2TalIK+JvEbNkOYn8uPprjdvztgJwrTq7dszcoHAB4OStHIujL0IQWpShFIktasmBX+8Z3eQ8T/++FqvHu41ZM+KlaTz03Kc15ZokX/9suhfzgs1bjJeVdQLbj6DLDX/hFFEeEgOa/NR+Fk5g/XD/aRhyG19BIuRc2XNUnb0LIXnTG3r5/MTc4su7KP9//z2HfW9A9snbfuqROx+dwQ6Ah2BjkBHoCPQEfhtCESVLPrEVYP3OFf5xHKf+noI8PeF9ub1c+3Xi9Q9fQoBv/n/fcJThKeQxPOkibhe9hn+odvOPxY7vMVw+/HYcx+LdT4lH/v+ePwpm79y7uM6Ph7/tlwKT6w/U35bFr9Tq5v97RGo/mDrC/LHC/Bf8b8kvxbhZvs5PT5t4QMw/Sa5+uCDE92kfQRxi/HLtvJe4rdJ5XXwl3KN+F9vIkIR8ZxHBH3u54ne6Qh0BDoCfzMEIqL93Ir4dPtXpxvxYR7i9aHJ5xIJ3pe+kOAl5ia3v79WVD4ndhs8RETDgS4frvs1z71fl4//bvDrFhLp6FZWUeWVtcpj29qfeL9wK4lFNWExkNudKNLyXo+cYUY+HlfIJttUAKBEatQvRFy4k0UOgvibj03os9xu0qJ19sRyD5/OlRfmZiYeK+IWukpbQFvgtDB3e48t5uCFrHJ0Exsm2UUT1JUgcphqt+3ciSARCwPXoCByQgAAEABJREFUQvPBHRGKlBC30dYY4ispJ+aZiiT60t5ITpAnf+6WR8UiQq0fKEZkBSKDD6hwasLNIRm9xJ5pl1SB4PDFQDknvfcj9BME2dAInZyDcciX47oVQ+vbt1vPReIRaWeCVsbDkrM2Et2RYy+knEZwC8nG1kHc9bbvKBcUd4ilysTxXlRcIfu2mGMrnBuTo24rxhcI0W0pcnkT9ZxgQoeU2bYgFWJJCjDY8F0pxGTnDgm5bavsA1WRKn3jEyI0Ak64JHWwiJYu5uiofeP18d2T3iH2lSIIEApASTizDWHkq4o/OIyQpjl7SnbmPMQc6rq7H3QymW1Sel0IsPGjoCixl2HbGtrBxt/eNGm2lw2SNaGzoYOT9t7VrXDJPJVX5i4QmRdIdjWtLH/T1eTrzoZsa5WFo4VNKFJQ264IfHB+CqSusRFXpRiLz/aybDpDKDufSm4Vvcq694xSRbeJiKlIrT9cSfQBctfrxQ/4jeChItw75N8wSECo02mEtBw0gYnAoCImXx1jJWFLXH0lbEkDLLClT+qaWCvlcFwgqVu4AHtwNLwXSPuNM2aLpDti3UuseWz9sh1528Xbd+BkBw4ERk8Qo8DX1Bke+ULmv7q/13retZxXDRSRI2lfqpanXZfHorKKXZk08sQkPQ3kSkYq2y64Uz3cnbQtF0URc0WPP5+l/Q5SNMn/6KEBiZXzNgkckkze3t/dsQQhznku2F7IL4P3w8OkUjdI5F2eP5Pb5THksgMswoH8hKH9f//f17p/eKUUA+sUaiyqFNajlpDICcF/VaiwcYmkX//4I+d2lHG6Y69GFDNrmTbRFgIvnBXMyTW0k+M0QoCjUFWU8WHyfzegSuz7xKO1u3QEOgIdgY5AR6Aj0BHoCHQEOgLfMQL8jeE7rq6X1hHoCEgdg45AR6Aj0BHoCHQEvhICvHWuJihwd23o/fV3hYUhFcFGQBHQkEJFIkIRQe+43bMcI/RIuiK3sduKr6P1+ofiebv7QDwpR3Pn1rr/aTE54RWHrTyYqPD4Nu++593qZbKeYIyJy2ziKV2VbGMRV6SQc6T7i7vNh9q6+03gXfQ8F0rYp5QUlohWnYkz+88QKEzJl1tLQj9wEBHKOenjKzzhxGntw0K31XCd9pC4avaDyRkkpcOXyccb6doUrw+Eu/auTaj5iAgmLBUSCxJqF+RSVQRzVbSSH+gKnkiryU/IsL2gqOuFqnWkUMQh4mr7RdK3GqTA946PTSYmE1g4b0tEyBfcWvvmoUllr/v/VZ3GyUtNIkLc4FFpk4Yxg8ORswnDBSLVORKWvaiaT6dGUNqXuGybc261o4AfEW+TyTrbkhJ+Q15TI9joY/fyLjBp5Vq//Y3jCCk2U5NrW7WBjyWnhC8RK2mB8Lv425u0C8Rm862E20C4q9BNSChFkhgbtwVALv42Kc+1CHSZL2yEuzmn9s3U02mGfBzlyzaJIvwN2nmeqa+yb3G0+Gi44MP+DwkFJLSnKIs6TofMJ81TJh97JR0ruOvAbhF3M1haGHLXFqfiKIKYzCRKwVr+RvnT06Kf37xT+79sIWDPyDwPIk1rYosNtrfnj5REykqRcdEcqUJImlCdplHzKSmwfHxctSwQsbEpzCwjFUPjtO9Frpl0BFyap9BAziuYPj2dwaYwP6nuWcu56Olx06V967hyJghbCcBdcWIfQKsfX99pmoWvmXhZhadCBJkE7DESyQws/iCWbScFOVTORdHlsiArctGF+n3mpjErIhDp6emCuI5M3Um3KyK37gSJ7RqDkWvzWfe3dCOY4XY8S5Co9yXnQdclLCRjcHwTmsIglQ9foXmeyWfRm5/eQkaTf0gZZc/P86QB1n/IY2szzHhq3vrD94hAr6kj0BHoCHQEOgJfH4HPvKn++oG6x47At4hAkLSF5rfcvI//LWrvdezb8n7mP+vZ1vKfWXXtjkBH4FtAwH+1t3wLuf55OfpDlC/Jnxf5v+65J9AR6Ah0BP6eCPxFf3/8tZ/9Xv8tALUP33m7fLR0MPotb9kjgg/uPy+4+eIdcbMVfiy38fHaHhHyZbLG4r4lItB/LylSIyIijjmPg7lD9/BlLD4Wr8OZuIH8OIiUNobgCTrcwmUTk0QRIXHbj7gCAoOm3V6C+WH5iGeCyE6No/UtmOqmZ99NiFUggCzbVjE5xE6tnxyYge0iPOM8reNWkEPI1R7O7RjDjWDS7iNHZ9GG7cFYWkw+ecJuLc6HdDwlh02ebKP3D47hb0+GFUQ+uD7snJPl0C04shyj4zGABnUZG/uxeMX2bh0u4dJ9ywZXtW1FBcWy7zKZlCLLoROKCYOIg7gCOEiuXf5G5+EPR5CGjYSDOMppaKRaTkkZcs24ns978+1a7u4m3d9PDtukQs4tJGBfTR+bCMdiGdcRfoD8uz7X2QJSqM2f87XPCHRQ9+1exZnr8FgclsTk3d2saUoySR6RlHJmPJErizqux8cL5GGBnJPGASIQECNCxhGXxMUbc9Y+Qwxaf7AfSGmTZ7CnomwiCuIMJpCcUyRwGGTy2ZGMR84JR1JmbcR+A/Nt29rcBIF8fz/Ldo7jnOd5Yi2psNc+T55nosUo7NnGeU4EHsfQCPebc6B77CfpiyUkIVnhP0H8wwm17kjVtlf5Hwu0aWrcIK6NY1VSRMjpEUqXS23fJh4gAe/v74559I2P55yHc7LY3v6maVJO5I/eOGZwH/Gq5xwLrKntxQXHzfnbwbqyF5eWU6Fu521/KWcp7bq7y7q7z/L/zZzypkhqcvcwyISstCrlomkaZJNgvXLWjJXrsHDsyAE7jdgmzsaglEIZUnM+DWAZ1F7JZW96tmGrmPO80BP6UkiayWcckwoxAtL34dVJIwTzvq/kkPTwcIduUmJv8hBK5JMiN9sJfKZ5JIdj3yICYvxRu5+TAJPzKKFpHNZ10XoR2Ij8pIcfZo3UuKG7+lv1647tW719+4RJKCLIX9p54uwk31rwfGy/pvqsx8d3qrs4i+Hjq3EYdXfK2NT2/z9fzudmm1Im58x+gHWQNzJwBiqgJPWrI9AR+A4R6CV1BDoCHYGOQEegI/C3RyD+9hm+SJC/Db4Y/fVdx7/JXx+9R+wIdAQ6Ah2BjsDfF4GeWUfgG0UgeG93k79jCRANhbzgiBphRPc/vqmw2f6yvc185PIz0x9pfXYYEY1QSJFkuSkG41v/fWvixAEFmXCdZRjPXa+rkQsHMXGQLPAdTSPEn2u8CPclGpk4GSFaLCknZWSAVBot0yDPHURJgYwhoLhwWq9SaDfYrAJxkVPSOI74yFLo+Qr2xgNbOzfrb5ArtrV43MgW/OyNKLO2FBGIW8uHtAhLbY2w8q/xXdu3UzetsFDOTS8uUtSOb09FhPKQsQ32moxYtP4hkgmdjRw2CB77Rp29IQ9JITWpED7W8Toe2n7A+bR2XQs5bPjZZUws4gIaWXIW8QPJinhfE2nodkWEuGX9ec6abgLhOlrYm8RiToe9bdMVY3GFxQ+0CUcRxyChPkAyeW8HSLk8SK0lKftzrtb33MiZaGaYuj8Q06RshZDzN06XZRNdsJGOb5pyVhL4AYq/eWlCV8LYKJPgOA4QrAITS6EtqsyjDvm2QYTBmqMbKfCXkVk5JQWCqUzqOceIUM5jI5qNPerKKIzTSJuVBueTNZ9GEUlOARPaqmRlSR67lnmeiTNCukICbgtnd5D9mLlLSe1yDFGGsfHEYavma4bYw4V+/HESqXuZfd+oZ9HlfKG+NtUeCmShv026XC56uiw6LzttpV3Ra1Gazflypl3x4RPVTMlxbvVHhJzLRK3TNKgNjyn5imCgwHZFf9R1qNM8MSZHfn772+ULsTdI7mk66RUE78PDqGmWTq7nFMoDWOVd6SomgV/9AOGaK/iEHl7d6/5u1MDzyL9C/Olp1eO7VU+Q+BvPMz+HVJxLUiTbFPxX3T0kRPgtLTe2n9qlu7uZPdiQqsenXY+Q4heez5V8K2xq24so5DeBxSg8IEBu2JBgRIMvPwr/iRnfoUKQQtevC9MdJPJ82C9gsK4bz9VdT49F/scHqFFTkM+AjPgLRARCuCPo4o+uKgf3tp8es8QROOIPENXirDn/VqgVdM3/NNkJ01hY3Ym5FWNqrAL3pt8fOgIdgY5AR+D7QaBX0hH4mgi0Nw+8cbi1X9N399UR+OYR4LnhN9bP8msF+Z34S7H+bez+x/Kf+v9Y/+Pxx/5/y/iWn9uP9b+G/499fjx23Jt8vNbHHYF/MgL+IOKl/JOxeF97RCji8/Jes/c6Ah2BjsB3gsDfrYzb3xtv7afy40N4EyKfWvo7zJln2Hn7GXzgzkvKc0pMPfc/7ljvU6KXL9UhPrKvTXY+9LfAJjCJZwhA9yskocV9S8JpBIYENLllKbBkbi1Mt9sqH0r84vXQirapzb6okkOlX8ouk1F0yQUt2A14g7ZFEUkpZYULqUkFYDCTr4hgLSlSyFfQWNy3WA+u5vCDTwpXtf21xkChUnfx2H2LDZEInNFWz0GMtBaYGJK35OWAxYkIhY6LZdb8qDaXryRkyuSPEqpqImmHrKoKRQSjX96FQBFZidoGiM2gZQr/agIzo5TtN5RTUsJPzkm+bFuoaydvS0QoAlGwXJs9Q/pSSrm1rq+gbwJpgfBdtgIJXSCTinaIvmaEZiCJ5w87oRbND1fZSLAQIyIrLH4OKoiRmtgNIdhD6t/VyLGyUY+lqpGVKWfOAnNFGsgtpyRf6dq6/1Jca872L2H6QhIQVcahlJFne587i5RSKCK30kidOqm1SAqxdoi4nPfOuTGWZMZNvBggeNGHHGzEv9eNGWS9CcQdwj0ilFNuviIJsi/r/v7EXBAL/yGZhB7GQQPJPz5tYC4pS5i2tnBoV54f67pDFGZ8zLpAqNrf/f2gacqHbmBDPd7DARLT3ya1mMg2MZySJHRc58W/uvjpQt2hFFk7+BNCpCC4dA2zBJ+rBK62icAYWyGJeozH09PC/u1kl7WVxDnZ2LdK/kURVhxYqy3GctnQ3cBrhZR8ZK5q5Ew793HM1DDIsYL8xcVRwNcOuU5ijH1HRMtPuLbkLLCcwC3k57Dr2iA/K+TqI7mJy3OFA2bMJ8hln3HPcXypOzTi5OHurrWZEu13gugs/ABeIWvbP+AA94isiEScgfp25QHnsYHRSp5iX0b2ZaJfxdNOKauRylKihtD5Qi37yjyVpV0rABae/wI356Adv0s99gEHG7pnk+2FOL5DyuQ6O7c9tPnXT5Nf9Q+3XJTGDa0C6bvq/G5U3X6AML8wJ3E8eR4UBXp3d4MeHk6KSG3ND4a87LtM7isCYv1OpUgLB2CaZ0XC5ocflHKifrE2qfK8dvqvXj/oNTJxBu8f7uSztLHw9o30v/930zAMdtnkfURH7dIR6Ah0BDoCHYGOwDeNQE++I9AR+JYQqN9Iss7zJv+NlG+x3Tq+W4v7XToCHYGOQEegI9AR6B9KkygAABAASURBVAh0BL5NBApp34Tu3+1O/tg8WlZ85q4mbfT7Hj589+qRRXKEm1Qdf25j/cplUsUq9mT5wBlOjnV81rZqVUUkBSKhoOOKa/+mFSFmAlKBjqTUsKDDfXPVdJLkNtN6/qXodl2dBuOWz/PYM0xyRwSV07neXknMRQT+45jFeYUdoYEEEfNq+aWcNY6DxkZ4hNqFXSYpC92mi2mzO9qq4E/T/cxDRLS6E7XTlWOXvUCg+sxKEdHWI/AUoi9NJtSQiFArqKpdKSfWo4mXxOXW+UnoCnV0iwkoWCOTvhusoMkhlt7f6Fi7YWPMWcFEC0TZuppURIE53w1rkmi+8LkuGwQScVi8Yeh4t37LB59uWwz6ecjknGUy6b1nHHDbf5C79Rk+38Cl0b/qeIhGnKVI8lUIZOwP2ZRyoJch8CZIyFHevwKRi5peXj4ZnnM8EU/tYpZJ+3Re/hbq5hrXVcuyqLR/zSAt/nW87ZuZggAVhGCV47ONICM595Si9StAXi4rZFzVGZvzcoE8vEA0LgeZGmrE4jSPWiAA123HjujMc+MrZHJ4IQcWdFz4Jk/VdAx5bLlhRhf9BVmJs8r+SMHTjQAcxxFCcAQfy0z/pJQS+gu1mPysMibRLIIQIbhT+R+WGIun81n+Juw8Ty03tJum99wd282Qh+OY2Ceh46QOKYBk3wlsLBHWFs+3QxRq13zy3mVFGItds7/xOw/gs+h8PmSBgK01k6sFHFqfVsEfNfFDSG1vTBa3sQnWKBp5bt/dz5Cns053nJOpsg8VwrZqOYs4Il6RnwNbex7scrrGCpfcoREMprtJwmdhPxaeC5fLRZfzLrdn9v18XuUzEEJ/msB90mQ7+p5782ZhPZq/9o1rbCKOcSXPwplbOG/n85OUNp38jXHgrCaMz0lPT7tOd1n3D1UPr2a9enUnQilSAre5xbtw5hbOr/dv4PmRYbu9P5f1rCdI6jNy4XxdIIjX9nyn1iSuqghRywoOK2MxrvgckElNRf3qCHQEOgIdgY5AR6Aj0BH41hHo+f9tEODdtyxfOaGKPwvNX3u7lpv8tZGPaLfYbo+Z/tgR6Ah0BD6FgD+s+pJ8yqbPdQQ6Ah2BjsB/CwF/LH2TP5ZDRCji02LPEeHmN4vVnZnbZ7E15IFfZ9x9KUzrYym8b7/NWffwE9c8E63lNj7aFEmWiGNMg56tD7mROMdIxKyQJkUmLprcYhL8GNdjzYlgFBE8fvq+1WUVS85qsU1EJHHhs+CHWzexHiti6XnutubW+l5/lpZfxW8oIJcsOeM94lmldRgn5gNyxOOIwD+14NSkqGuzBdP4Mg7WkkL4Qgdl3S7rtClILe5jyZMoRIQigt7hw3rWiQgl8rNEBDpJOwvbvqsJZKMduT6PWZIvVJXAbZrIAxbQmHouvIg0/5XO9T7Wo/mPSIpwP0RHVCx/e7RJSkpNWJNzrSqlCM4JIoz9x3FqtujR5pxl32JjgnjWM5mUMOeWBTfoFO37pgKZmZiwNH0UMBN8LFV4lkVP0AiFqtJISMLKtTtWIdYhkglWi9dtYtm3KsO2bYWYOPO/qPACETYWCkkWnF0g4s7njdxcJwpBTdSeU9ZAXfM8yliw0m7HdpyI0KEzKIJ+TpBfs4KiEyUUlHbqPJ8vWi7bNW/RVhUw2Nlby9PTRdu+ap5mJQwrOZkAFxddci/I3tYiQqQv0cwQn3f39/heRTmCC9Tju137ZvLvQiuta6Xdqa1qHEYFuTXyGmUTh/7m59PjAhm86XAsCL1NC6RgEAMIIEIn5Tw2Un4YMlhvpBCkkJRRSvTcZtqEF/+65ru7kxSJXcsQ2rvgr7HRcXkrLOwfEIFHkbEy1nkYNEJET9OgBSOvvxQRo+KJUjSMVf4Vz0oQkCZE8bfvobdvL/K3cBVBXWrYXKhxHshul0gK/NWwgdtkQqiG5vlO93d3miCo/RwYJ+G/KtIunxNxee+dp8BxNfnLgV1wspcNHxJHijaIf1FlkDk/te66g7i+m2c9QMjmSPI+Xy5nPPoOP6BfcUCXxvu+cXYqxT8+voNoXTRDDHs8zVl+TozTAAa5+ZqmUSnf/Kjp+xvNjnP/8KAJ253a7TdFcvryubxAmgfjcZx1hmDey6on5qSktz8TF4I4IoPVBo4rWCQ5yXXd9P/9f/8XHKtyykoZnymxVlod7jHod0egI9AR6Ah0BDoCHYGOQEegI/DtIvBnZx5/doBf8f/fjv8r6fXljkBHoCPQEegIdAQ6Ah2BjsBXRgC+gQ/w+YifToHAsHsTBm4jeH98FTgKaBjrXQWFY45HdCJCEZ+S1OZRJ05tskOibJB0G63nLZHw6wjkUWEtKuQOXfS9yhphuK0hBWMhTJgg2csOWXHIS+LGa6i121xFIr+XwlBtPociIRHNP24bAUQKzdYPwYPzoXm+UZfleeLa8VziISVbHZMRCZ8VOfL2WqJmpnVTazUT1O0Ou2miads2SJcij4GlOXuZh2s0cWyCxrJBgtreNWxgbLuIUCKYybwJEmmCcBuvxNvovgWiz+spZ3QzuFdiwiBRQspJJsGmeYYsC41TQDAJGck9IIQScyYM9f7CjrDNT8vHyTupq8ayFEirHaJph2Dc2T/ioVPZAUybVqHQBZJquRSdIVXP5zMtcoHw8/hpY7xBiNaGqyB8j1iSbZsTHiICknFoEoDttUvzsUnklNn/eR50Og3UlAU0tKGcsyKi1W6c5tOsE0TnNE9tXs9XKOinq2+fwcpziZtZKSLAZ9AMfhFNU360eG4A/zYt0iGfSt0RoYhQSlJYgtYiPySwW7Uu7I+kwpkJHefL58X2lcIS+ZwgIu/J+YcfHvTjj6/IYcT20r7tO472pec9Ehcm+BPE6KTTCYF8nCATUwSRAw2BSwKfSff3x68TbpM8oMLj4e8CqQjE7KsaKeuz6XPq3OxrmjJYTo0odY7zPIHRiO4OEbyT48q+sj/UYb8zddzdTeTmuV0RA7GCYDSKpns+V87DrjNnBgj1009n/fTm56uOGL/R//7vv/Xvf7+xEXWEGrZJtDuRAB+2uOwJbMWVZMI5jRfOjpWy5DOG2rZdWK9aIYUrG32hWH/DN0XW69evWJNMKi9L1ek06u5ubphVYSyR70V+fvtnV8F+mgO9O1YrdoGP161Ftd0m2Wcw8J5GquST369H1XTaZR/O4fIU1PqOXKWQqE16elqRC+NBr179AEl/JvcFPIt8JXy+/vGeblFgNJPzNI2Md+UUnJtBJ/CPCKWU+DmQyYEQAO36k/rVEegIdAQ6Ah2BvyECtb1Q1ePNzif6f8OUv6+UeOMky/dV1V9WDUeWs+s3XH+O/GWFfKeBfu3ny6/tnxRSE33mqsxbaH7X/Rn/z9P2/SX5XUE/Y/QclPVb/9Yy9TvuAsBfkg9dvox19Pk7tA6ptF9fPoz/jYx6mn8bBI4Ptqo+1/56ov4r+m+Rz3kqLHxJWP4T78p7hy8L2NTPy5+Y2ldxHRGKiM/6+tzri3/myT+2P2vZFzoCHYGOwB9DICLaz6eIT7e/5v1zP79u879mL37+N/lVRRR+g+4t7q3F6j+6b3ZubXhr3bcAE3jpWfTi4rN26Jpjor0i++e3X1ppIw58j9VfPjqOxSvBQ74KvIUOwQlvZJOCGAhKuNTtighFhOzD4vlb636K5ObQoXeD8tYWVcJY6IXQS0hcRe3CPWMhx7x8kRM8hXt4qE14II82xXtu0r++fnvGObX3Oi4HopgGHexCci4UJ//WW88T6JoT65AV/jW1Fq9VkrGefaZMrpAXgSTEcx8Iuh4n2ohQMCAlAnLbGTOtUWLFIqEmX24DnyZ90GaqsFYVKZSQwJnb5A0TeVZRj7StVQtk6LZuYIGSDolIwhKxwcCaIGRrs2k56bgKDVwx9YeASa57Z26FCN4hliqxck6N1ExJch7OsZZNicGQQoeIVhr9a5Uhg1POSmlQEMCyk18QGFfKpJgkzfBDMwThMCZhonaxJsSxFBSpQs6btn1HKjVIT2fGENsb+RWU9xqNjGIo0pHtSE1qG4czfHhs4ktcBaK47Pa1q3CuTKLt+HetEegjFSBIV3SfxTmlSKpFkFokT1xneMxLLIGWRGqtHcBiHAeNY9Y4JAGJrKt2BX4tiTm3ohX57BrQTShW8nYOroeQGiDOi4xceKrF8M+C0zjJGKPOeShgtBNvavFaqOuD80455JwygI+QqM0J6wFwFYVSdplQ/eGHO6Ws5iMPav0IFBWQeXd0Qm1c6cr9pAUyc4Gw3MGWKVFCy/bOe4z/UlaUqypFzRCWCXy8RXtIJY75yn5UcLWLy3nVu3cXnZ8WCM9NtWSlSEo5aSD/TJsHEkg7c+KqSgQtnM2ff34LGbxyLnZqyFLFPxoRFCPwUmZtO8488xl/xWcADHwWCgUEvk6nU9PL5DikUa8fXun//Ou1Xr+6UwaA7Hnce49LKdp53pgALvuggX3M1FmpDdeqnKmNwkotUq6iTPTPGujPw6jl6aIAEPu8f2D/wEfgpuY/6V//mlstEdHI7pFztbX/U3rXu8dVu/CbpPuHkybqeXi402ka5LNBCnp2R13ZQeou51XIq+6T/JyQNim9VU4ZLKWcpZ2p4k2qgypJv3u76lgP+WfBNCe9+mHWTPv69b1SLkpJihDnmZxIoOL3/v4EyTxiU9p8BfdxqsojP0vo97sj0BHoCHQEOgIdgY5AR6Aj0BHoCHQEOgIdgW8QgZ5yR6Aj0BHoCHQEOgJfGQF/em6X15bP2mXx1O8R235Kfs2XyRzrNFLDHSTCntS4i4hQRDD7+dsch1Us1qq3mp7NAkLBjIJUIYjEeijkW1zXKXrHXXBgcW5Nn2mTM0Egx7Aw9XyjLjFp8ijR4lnNlgWG8uX2Y7nNP7fou2/b1vLgb/j5m7SFJJ2TfTsWS7+4vUZpLEcTKXS7IkJhCOKYqZBIO+zNtu0Qjqs2+pX4ESggYQbmhf1h9f7RcZr44f30UTe52penh2GQXZUi4Vbtwsa4QmG14ccPOYVG7EIh5+dfLdv82Q6xL5OkFkId5kFjobndicCOP06TxnFEQv6/UZuv52REFMfzelIQOz7ww1xkTdOs03xHO0G4ZWWYrZyTIkL+Iy6TWTKJhjAtC5AKaLVD7C0Q7Y5tOZ3wYwJuLfKvg76wdrkUrctOzZsu54X5iyhBCu6E0NqfyXqAlq+IECn7SFsN8hWSjHoz+aHe5vTiSujrOut157JDKm7IQuwVQjAiNMD20egmDrACuPWnadBk0n2gWkjAlPFIfoWNcX66Xi33a//jpumxl/Y/QDZGpEbqea8vl0Wetw0qbhphWZv/0ko3ib+A3b55zOHCYYQraurtwblWEi+c9WGY2bvQMEof5AVhKgRz/FaFLfHz44+v6R3nxXvib9hezhepZgVE5s6mbuCBkkacpgZCUMMOEUo+LOxl57x5H8/MS/f3d5Ccgz7G9viHBY4FYMy+AAAQAElEQVScyMEidMAY4nvkjARZ7a3OUIVsNc7Og2n98Poev5NM2t7fvWpxXAvh231ennS5nJFFwNrm/JAicW6IZUyRgpHx8lqTkIBBLy+P53nijE3CXELnDCbLeW/ne+MMnU7gPM8ykRusL4sg33d2oapdQRubvBZKahf4t5YHVhUw1hWiuDJvCY3UnSVWAtsKGexfY/7v/7no7Zusur66eVK/vh8EeiUdgY5AR6Aj0BH4/QjwRkKW3++hW3YEvmEEeBfOG+dvuIA/MXVj8ye6/1XX/+34v5pgV+gI/EEE/Jd8yx9087vNHdvyex3Y1vJ77bvd70Sgm3UEOgIdgW8XAf+98yZ/wyr87b+/S1o3QiLi/XviAhtgUuKQolrfS8BARIQiQoeeZCLL5EitVcWTFJdSKCVev0PtqsJp60kJW25aKfT+8rwlIoiJBf7s0xpMNV2mRDoq7G+5ukw5KQ9JA6SN7VPOul3Wd4yb2MRzFvu0nnO2T8dqhExzbAt4JxTsMyLINxQRul2ti8MNUsrfQtxp7cPz1ooI9NFG5335DLivnvGZITWThgHiaRoYJ1WSsRw69mFR81XJrUIc4VoBvhHRcEZDTSHcgB86K+QVKeFP7XJ+BXJM/uowM8bAte8QSO4z1VxUBtwMA9/4YkBKz35MhG6QcLv9tFr0fBk/1xqRqCk38a+hFVekoKRQhPcnMZMUYWHaMRxEXg/WvP9Fzi9hZ7JyAKN5HiHzRvwOirDeYeu4FWyk4I/eX+FupeRdKSVE8jcjK+dnhxyu4CTIVEEeWyrtRAy7Rl1uLYeXqiCXzPlKtG2uSk/tm66Lcg5yC3AKOZXib1+itBGnOaLvO4gdEcr4sB+XXSEYBfG2QEhXeMyKX4vT29mfUEB4SjR69+4sAXIliMX9llNOOvSZwR6ldjv+4+Oibd0huletm5qeY6eUcEm++CoYXy4sYkV6PErDGEhW2SAT91W7/x9cpKIr55WkRB04afoOa9ucssZxVGLgOlxT2YmLGP/Lperx3QV5IhcKRm8aJ2wyJPfc2nHKGoaR/qT3F/lwDjx/5K4W2rEsrqHFwaVTPD+t+AsFeToPcV2WSyP5nZPPusnvjfp2ni85J2JKEdhEVubnSgGbUJLSAH5Jb38+Q+o+aZylu1M0XevYv2XFF4eAu7BLJMKZUrsSusL2Iv9a7NXPIWIGvlPKbc14EZIz9YS80wbmzl1R8VUVklZvIK1z97mfxpFRKKE4AZWx/d//faPCuc5DtP/b+XTK5LMqZfRyVqIW47Mu0s8/bzo/VolzmTQo1ZHnyKgn5tYlc24qvhbq3XT/igwgg7e1YiMl9asj0BH4jhDopXQEOgIdgY5AR6Aj8OcgwJtt3eTPidC9dgQ6Ah2BvycCtw9F3P49M/xvZsXnMGqfB8ans/B6e/X4zPqnrfpsR+C3INB1OgIdga+NQPt5jVO3/tCe7n/1dh4fCIMKe2GBCfgduVUIhiKTjDvEIK4Eh6IMQ5CCh//QYwQvbr5TiLv50vWq/ruTA5Czp7yeCIG68pB165vgKZBUJkJNmqwQMxvS+ibD1iKTIBVFu2r7gl/7d/hb0IKS7TYIm8q6Y97EQ5NhN/sNxnVFzwSP+1uLt0PaVIisgCDMmmZkGmmRaWA+P+fc4sqVWMRlzzS+6TrHnT5dsE06SLKE/U2f3SOpVuOytv3Q9YoI9CckyyHsy7musEDt/yUFK0whp4hAgJwHDZBtmU2M1EzkiyX2WmBXdPz64F3+FuuybFqRCwShZQHfG17Ozt/UTWyW+95CeDWt6CwLHh3Yzr1AextukF2Xy9r8ex/YClZFXlLKoYhoY2GHF/QuEGyQmAzgudCLhvk8DzrdjWiJvDdt26JpguxKiTl8+Ca3eZ6Uqdfxd/AweeocOSKcw8RaVsKmhcUGY26CMWGbM7WcIRifLoueLhf5WsBXcXuvayPPHkJIDWM+6mDpsiy6XK66uLWWMXx6OkPULWp55PScw0RdE2dpxIfrPZ8v2F8g7XY5nxWibiGXbVu1cTYXn3ty9BqJUxNBlQjjVuyH4y9ekpjihkAddFyhAczm0yTHHTjHEQEmCYxHZNDp+n/ITvPYzvUGgfn25wu5r8jS5C0EqutZ2dsK6V1rli9cuZG/mWs/TdizmRojJJ+fGVL4NM/0mdBxRYRSpHau/SuwX/94p7u7SRkmddsXPT5d2HOJbWuYuLinp8dGAp/PC8+RTX6ebjDT7x7f6QlCv5YDfFxLgF4x2nkuPz1uegeZ7vfge93AuuoMvkWhHVC5wXCV90ztYgXyVthLRU/sj/fISxEBjiMSoqvCz82V/Tk/YaMsPz8XzsPC+cchJkFTyZXz7RFGxmRkTxy38JeGt2+r3rx5o3beOHOnU9LpbtDrf03IrLvTif0cFfZfCvlTw3ljHHrz06b/+b8X/c//nPXzTxc9QQA/vWP9soPtoLv70I//J/Sv/zdDBEvyr/Cm6XdHoCPQEegIfA8I9Bo6Ar8HAb8jeim/x0e36Qh8swgEmb8Uhr+4KzM3odvvjkBHoCPwVRBIeHkpDP/S+2Vs9z8VvDBpofnFbZuX8guF737Cb5/4DKd9VORi/Urh9iZtncHH80z1uyPQEegI/HEEvhUP/lD9S/IX1RER4n6W9kE8P6Ch0GTxz3O/4hV+qt9k44N36/3ZKd5imIy4SYHMOAQ6gjyrIBUQ57q3NhqRYWhFnm5vkuQ/1FuFptplv61zfbhh4aH7reVl3QRNBQNLITFuyAxWw+IcJM8zUsCKBTa5EV3MWIfGnIyJGUo4bJnLCUXW7c/rdJnldqdJKKGTcoaoOkRclRdTf1Nw34oKm3T4DRXmXVOFrCEjNAtZewfr0RoMZp3DvlWZQFWEAmwCUkW0TcAIA9/PuaKkSFLEIV6s6N2kEGaHBNLzxSJKlWDOdUXBZLaYE3MiF0qTBa5LloQzplsM65k0vUDgbNRZqc37ALwSOTyT1PiC62Tf1cR6cpLEiUBReCKVgtBtNyYthR3D2vDDlnYvCSIrQ6oJoqpAhlEUmJiosqcZ0tCGFbvYmyt0d+04r/gvtIW1ysB9YWucTQQvkMvNT6ilN45B7aECLqgzF7q7uyPu9uzP8xaXYamkY98PD7MG7If2K5WTBojuaRw5I5zx2x4pZF25NRYA7bPU/JDrxv4/QSAWch6H8TgxBNvRXbaihfVlKeSYm/9hCPwPsj3HURt7vUEqFvLHtYgm51d4CAkyu0Jenpnj7Nkvh8AE7jhMkHojtY4acuA7lNl8VJQTxCH+TCK/e7vofF7BR5qmOzlHEeXx3VnmpElTKwTxBukYkRQIkbSYmKUmr9un91gpqUZWykU5VykVjl9hd6RMXd7XGbJxBtP5FLo7iUNjqW1/TWx6XylGlWlSVIX8lQYt5Liyt+taGibGJuw/72r7TV+QjYLQXNBJOaviYCQurq53lfcGOOTzPZ8GCOnMnJoc+3ioDsOg+/vX+KAm/NSCXgzKadDEGdghytv5NDFNsmmoqnVR8PwpCrB/YK/v9b/wrG8g5pdSwfmsZVl1WVehppYLe3KCiI7kuD4VJlpHzdODpuGOPZk0z0ltnTjrZdT5XdbC83WHjHbOmVqjKaSG57pGw5OMlIeiO/wL28LZ2DlzEVJKWQ/3r3TPJqS8KQ1PUmw6gQlLevd21dufn5C3enp60jgO+vdP76hhwXfl+ZuUNGlbpYWzcD4/KUXSgJ5jjezxMF10uj+LrNSvjkBHoCPQEegIdAS+cQR6+h2BjsCfiQDv1v0uuonj3Mbud+kIdAQ6At85AnyQo5t856X+J+X5lcD6t9b9woOF5oNXDI8tXnup77kuHYGOQEegI/D3QMA/n02kWJwR/A4/yz3r0X9ZgvgWJ1erYDqY+HRuVjPBYGKiWB/Nj++IpoWbihyrJmQGyJpxyIrw+jHfHgnlmQg/thl0hBzjlD5PMSQcW6xZri+EuNPLy24t1ku4ct/6Fuu5DM+534QJ13fru226UfWcC0FQg6yC1CHwTT+RT05JwR/f1jdxEsw/x8DWPm3v9qWYCLSvlJMs8cJuXVeZYNoheuwiiJNYb/YhRZJSBGROhlgalIdBKWenAaGzQ/RtkDubfDn2CpG2muHxhMVOaQtk1rWriNAGQem4FvdREYfXN8RiwecOMZQ0TlkpJUkBOVbburgKPRNilX7Qx6WaPPfTdYwCt9cU7hS194iSIgV1jdQ1t5jhdR1XYq0lhL9jhkWCOV+2hrr39i1Hk8eXy4YWi2RoXTSVkiD+Em0o6Ed45SrXvud2yNqKwwgmceF98p54zgTadVpHregIDMByAeMMcWbSbGzf0s3teWGC9nK56Hw5s68X5ooiQjkn5ZTJWbosiyo+8KR2Ebe0HCRH0PVimh6P3N73YNU23mc5ISVFBPs0gGNWhpj0N1E5UuCzNdkYpJT16uEeuZNCaiJIQIhN10tXFVK0smAhY08pwsqtK/E8EVdFjKdeLDEloZuSqFFK9E/zAAk66QyRfj6fqftJxiQiJAji6h+W4qIvZa3bxQPyqPrpp7cqrFsk6suhdhE8GI/jhO8RmWSSuuGBQkTGtzsoKgSk6AyaWi6jUoqGSS14Idd5zqraFRGQqDPE50COm1Zw2Uo9ThM2lXWUlNMEzrPm8U5BziGcyFfSfFewL5rvkTspkp+TlTOwNzlqkX781ys9PEDac2ZSvtkHebufFBHKOatdnnYpxHHu0zQwzQTzqiM2s1QGMPMES+idTgcB7ZEUSvg79s52VZGE/6ppkk6QzE9P4F5GVUTVvhw7K6lfHYGOQEegI9AR6Ah0BDoC3zICPfevhUDFkYWm3x2BjkBH4I8h8B39Vdsf5tzkj4HyXVrHb6rqvVZ/mflNgHWljkBHoCPwlyMQ/KiO4IHIJiFqpW9h/N++G8EEiVHr+1eR4NP/iFCifSkRoZC016IdIlIv35L49Zw135X1wrpJs73APSB2b2nrxCsMjrUXcVl8P2LAXazbhAG3CQ4LXUWQDfe2kdNGTv7m3scOUCSUbsLw+W7m2JtISSk3fxEhkyERoUhJIa4IRQSd4/a3VQusUSWvqoTvAI/SFlNCzzf6OUeziwgIJMn/b2bLdRc2HwquGtlawC2Be05JORE/VeWclNyPASNpyAPEzMAcQ+p1bTmLWIKQVbtGSL4hJ6UcCG2zT6zXRng5XkRWREhCaCNCEUFuFWEO316rnNVKPxOEZWrxOhMMckryhTZxAilS7BqIb8LTLVkqgcswDLJeBjOitH5KYo0HfEWEBGF2zKn5yENWzhBP2FSSsBh7FI87pIisV69mPdyPYtjy2zkLJhRNBO+Q2BHR4ng+5SwrRlK7NnQ3zg9bSt1kW9t0eyAkBLoabtteta67cAeGjhRKJNvqYkiJ7E3SNExKgXNiblvFVu2ifIeF5Nx0gfB0PNeSc9LpNENCThCHI/qVGBu6oZQGneaT7u/vYHJ95gAAEABJREFUlNh33a4QJOSqx6cncq5KxOJu/YplZYMPrNRi7Ry8UhZFKhqGqrv7LNLUfBqYC+wQCM+NfFMOpcS4SriR8Fd2xiVDUkqP7zY9PYLDKlVsgud+QIOGpAj3pLVIAoKUslJGQrQCn6zsMTKMA3gWOSZbQFs0AtLD/b2CP5VztyxFP/37SW9+etS6VLC4o93Zk4rupMq+WbZl07ufV2qtrDkv4uMj50nG2d9y3v0Dh5pSkkrdVSsDkkzU6zrbMMQ+zJrGWWLZczsOIkIT+zCOSZXa9n0V7nXsXwZTzl4kpXA/UWcSJto3ablU9mnX03lTAauKHqXhvoIneyIwKyH73MuT/M1e79NECvcP9hsNm7dvz9pIdJjudf8wa6WeHeCAUjkPkpJwpYLO5XJhjy78zJHWSxCntDzaP/zgDGMm0tAPP/ygChbDGLo7Tbq/nzkbo/zN4cgXzXdJP/54r//z/7zGV8ZXAv+sbRm0b+ipXx2BjkBHoCPQEegIdAQ6Ah2BjsBvQCB+g85frdLjdQQ6Ah2BjsB/A4HgA6ffE7e/kvwe1LpNR6Aj0BH4cxAIfihbPvbOtCof9pf65R/2Xr2JdW/955bOr7j4OHQbp0iKJqGIQ+i0tV97ICSkhWTixH3MlSCKmGG+Mn/zENeO56x5HdJE3NYYtPsYH49toj20GBT4si0QMSZx/E1UPLe0y65GeHjsSIe+Wi6YHy121YKC55oheUQE3aAGaYQAGaesCXE7jvQhewYIyGQ9qenaYfMlKeUkE1bTOOjAVegwj35KSb7oYlIhSzZImLV9q9NklGs5cnXmzrdSB8wSRja1Xc4BkTQ0n1K0P+M4aiQ3/zrdHbKuHiYQRML/1nwYI9c5kPs4DpBTg5ynicoWF5uJ2k7zqGmeIdUsg8aJKHHk4hqBTBFHHeJyTpbEXMOEQURQn20k5z2Q2+z/B5Y2DyHXYEwdO+UETmIuKZIUvOFJ4TbkP/QUIaWUaQMir4DbroYX5KtrrpCQ+55aTHEFknOC+Cta1trOIVPtNgbTBF7TRMysnJJG8JjnQR9fhYPkb/QuEIk38djf8lzWFXy3hm2FXLOt9y7EHxK+zXk+ZYFpAsuRWoM8K/lv2p0/509cthV2iXxmcjuxByaqz5B25/NF67po33ZUQhP5s4yVFFIT17VcNi23bwh7QuwBskP02n8EsUEj0b5+/QDRN+rVw6z7h0F3kIrTHJyLigR4p0NyajXat2ORnjBHPMI/cSo/uyok5gbxen5ayJXDJCn4Iy4TklsjJqsK9Q6cwZzwnxP4Z2WPc27xIkKySAfpChaEaJhJrGEfSpKlZhWHYk6sTdP8TJobI0IoogjoIKgleHFdngTpWXSGeD0/bXp6XPTzz09NKs5s4/Ng+xBXC07ru02IfSjs34pvJsjVvi4QuimF/DyYyHmeR2XqS6x7XlzNFbl6L968eXvNoXBO1fL7+acCqX3Wfj3L05SUBySHBn4WEVkK7/FODRfsL7pcFj0+PoJDYbwxvmhlvwmrcVDLQVwF4Nv+nBc5tuXpcaP+olpSq2VZHjlbA31pYE8szpVdZq7KBHRKe+tX2OrLWTo/VXxUcK369/8+Ik9KxOt3R6Aj0BHoCHQEOgL/NAR4cyDLP63ur1Rvrbzl+oJ8pTDfrRu/af1z5df2J8DWQvPy5i+3z79SR2xwEytY12+b3b4Ur/0eeenjU/1f8/kpm5dzv2b/9173h2dfkr939n9xdv/AcJW/LP89JfjLup+H/llh8ea4tbh/E48tt/Ff3Tq25bfEtZ7lpa7Hlpdzv73/5/7sr/pa/j+u6NmvP1C7imijfdMi5Nai9hFLUlHwQoQwTkjQ9XsHI0f3Y/d93BHoCHQE/jACzz+n+GHze/p/OIHPOfDfOb8kn7P7aD74AfpF4QdtRCjiM3K1v7lFTSmkxFv+m8BL8FeBqutPcdXd2ry+o+OexXYW99s0fl0eH9nraAuvAZZKW9V0rHyViGg5XoetYeraRmtvDx61HOmQBXmRG8q3uaTgz6FdKjGv4qiF6YjgMfF6pKZXeN3ieEh4CmVFhHzd3lcVFrmZlxJr9uMCUkjGXlyux8IUBAeuGRyEnyAC6yF+r4auSZZE+AJpt++bygFo880Ltm+IlYLsTSrBLWXfVUuRYwR/P0uQLYkknEMwSVduCdFuVJ2mIhEsULAfVlxPYdE+bSuWIkCSnFlWwhG3dueLjRDres0OS8ub/PCxk9MOibOtmyJCwzjSSimrtbJBiCuUZOGRcRIrEG2Bb58ztshhwKlAVlZiFzQkXCqhHIg4OYGy+5Qui6czShmf4lwWSNSA4HONJpdWyE8vRYSK68FtUFxgaAxJSoXgHAH5SuhlxH2maYK8gshEBx94UOFeQVI+15TQdCQWreV6UiilQSmboAIIBT5YhwTceX+0LgVSrIit107OKZIS/lIEmiTmADjHFSRX1tgINcmYeu4J4lJc7ltsmyElI8KzpFKJJ3AstPTZp5D9BrXSQ821MU3GIX8TEy5eNgdeDYN0gtCbx0EZ3X1bdIHYfXq8QNxBJkpiWjllchqJIXIcNY0jtkkkIPsSSjsAvXtXdIGYZqHd27ZD/vq8ZOVhYo6fLMDjfGiUUsbPgLnzrTpDFjOQfabISgFeSItDwj/8YB+4sTGNY64+ByGlZOFBFlsggGZf3vcVxnXfVimkjQS8vz7POwRxIXdx+cx5b8ZpIK9QzsS3Y/xUnrsFMCu21a0dWfBnlXHMusWqnD/nZSJ031elLA2jJSCDJ93dzW3PWv6b1HKB8FyWkP9xwIWanGNziP+BjRpMuqY4ptwmcYU4PjLkC8/LSp4Otq075LG0MpfQraoq7MVEHknYUIN4bnNI2p7iSD+9fadwDM7yyP5WbVqXJy3LRQ/3PwBmhtS96Olp1QqWAufq83ttU0rM75DQuyINSoyfYGP9DwWITo2b3rx91MoBpBziVkUQmQLGYVal/srzJqVJdv/0uCuxPvCcyOQkXpwiSZbKXmANlhkfledWxT5zdqX/+Z9HcrzI2Dc4IuMHUb86Ah2BjkBHoCPQEegIdAQ6Ah2BjkBHoCPQEfimEOjJ/o0RqORmoel3R6Aj0BHoCPx9EfAH6uKD9luG7kaEIiAK+HDeZMZt7be0gUPLTdekhOU2/rj1S4Xl4/mIIweTAIcwRikQQWhYPN+GPLwni7yC8Ol/RIi7abtNGIxj0jgwn3S94tp+2Fg/IrCPtkD38NNG+KctpaiUqkIs1+g63IYC0oHHULs857WEE0ub5IGhck5IbvrWabr4s8+IwJOUkkRXoY+uZiDiS5i0h+YfZfuxfoYwHGBc3Lc1S26avvsW67qOtkAUz1k89lq91UmtBNE0QwDmq0fnQDcSDzZ4IZ5J1qNT8PF+iQluj+3bMVqfhwrKHmfyJhVmJJte1Vvfv27X/lKkm4rSFaR5Psg7L0SEIoI1JCcViLvSgNJxkfttWFptQl/Pl12mLGcEXhXODANFW8ft4Zeh+42ggqQSVGs1Q41q5fmzw+4tMHTm25rpTb95uT6g6xorrWNeZz9ovBYRxEzyfiYr4svkpdfEFZ6j9XhdFsi7XQXHbR7bQo0ruZjvjKSWzkB985w1jZMiQgWMKhXTlUQAOhHR6rdfT+WcNJ8m5KQRu5yyVgj4hZj+hwKOc0hRSkn+tdHTBNEbzaN8VKZxlL/Z7XVxec8thJZjtJZOBUNLzsHzRAobSy0fGhXq29bS9mbbNkWEp5uY+I8I+Y/rKhCHznODCN4Bwbal1uaDptn4ARPdJGefm9rqu5jQtECSG/cCVs6TFFjfwWKk1hPPj6RpCs3TDBEJGXle7PaQOJpxrJhurSYxVz1NO04TtuCK7TAOzadrV2yyXhMd9TvnldpNsm6QvREQyMsq/7/J5/MKGb8oAqdCrIwdQVu9hbNQmbP4H4D41ypPkNiOFdGyQfVobXaaJ92dZuobNM8QtrYtXkk8hCO01hYRWXd3d+iCBXVYP6UshRo5u0MCB4PEXk6s+//uPZ1OnIeTDKmulwl5z1f/qw0c55w5O0Fe0nKhvrP06tW9Xr/+Afw3nZ8uSsnGxmpDb9fpbkQGtWkvdfnmEegFdAQ6Ah2BjkBH4NcR4A2kLL+u2TU6At8gAkHOFpq/5e3cLH/L5HpSHYGOQEfgMwj4Y4ObfEbl7z7tf6Vv+b152tbyCfvEhzIfTxc+GLIc81a4/ux395j8o4/dviPQEegI/KMQqHzY/kXh564/zP+s3Oz5OYyqnoV5MWcwzRVEhCIQJgrklcmN6zIzn75RbzafXv3ybDURgXxZ6+VqJfdDFMw38QN97gi/XtO53STvb1/C98h53qZtERGKRg0kBWRECsahdhmfiBB3kxSijSY5JTMwqoBjvMUVwRot4ZQy6x5brv6tF9hZsr9ph7CMH+FTzaaQ6I7P9vpJAhHR5unKF0tC5RD27f0YPBg4hvUSdhEhO04plM29MGznR5L926dVGCqnhGo0Se6/lLCGWDsk50EZn7Z/KeKq7GMjlsjNa3ChameLgectuMbe8bISg8AXpkJF+1bkHD2fSG5ddm27hJpVWt4mtgawMxlk5xGhFEloKSUKpQcU2tvZxR+OuVmzjlS8iI7nLDs5v3v3KP/6ZKbbjUt5ze1yWVQbeyvlHOAQ6CRVPlNyXnmAkCLpSEUpV+VRSKVf0GVf0PM3gNeVQmwZPHDDf2qGUAucDBD0OwfUe8sSvv2oRv49Pp71+O7c6jlmeazCd1LCNuesw2XSQPBxnCAQp0bAbeC5g0OKhK9MvIHtqI2EO5+LnBeuqEttfcgD/Sznk9LRmtBd1kUb5Kq4vMePEG3em5HaR4jOcUrNxnZBNhE8XsVzBYyfsKkEw61udYqLEmSC2PjVuuntu1Xws/K+O6Sht6CqZSnyuRAxKu9Jg7pyTh42MbGrF9c4DkopJO4CvlJijARkNP1pOmkAv501k7sjm/LwatQOQfn254ucZ8K9azC57Y0xluIqJFU4Szv40ujnn9+2s+V8OA4OqcA2IkNOrnrz5pG6dgW2FTFup1NW5F0JMSE8DD4zmyLt7McA0TqAKzoR+JYeH5/wtSELxPKCF+FzUyLJYO+LsmpwNqltZc9GzlXKkonb/+df91ovVeuyqUAWn89PlLMrwCdIKuWsnUJsLxvhfYboff36tc4Q2O8eL3p8WvT4aHkEm02bNwm9IC6m5DxDxCdlfA08R41bykGcKlH5ab6jppk4jMBmGEb2foL4le7vM/u7EOuMnyAFk7cDVlnv3i6sVY2DJMjpCZLcP+tqqeiJeEnGbJiK/H9Gv/ph0gl/edhok169HkFE/eoIdAS+fQR6BR2BjkBHoCPQEegI/HcR8Bv7m/x3M+nROwIdgX8aAoWCb0K3338pAiX4QPUq7wP314P3WPTe10ege+wIfCcI8GG2P9Bu8jcqKSLEDX8XSEUk/1T/tRQjbFJOOq4AABAASURBVHfIr+ne1u33S3LTe9n6w3+P4dZaXsWPIXLmQe+viFBAjpioMfFhEm5dqpa1IDsExgax4vcP720+6EUInumonySDRfsLSJNhzBphJBI6TDsD4ieF/4TUpnnIECDDmGSSJqWgBUt87SbnkFst4rLvQ++qj60dmzhb0V0hEU3SFIiPFXJ0Yex+bn6TMqRLykmWAfJnGPKRB75NZhU7IjaMTKvbc6QIgSJqCQ3Yj9Q1jYNuMo4jayO+h0Pw39zg59bi3i5VzHw54WDRrRc+Etsk6spXSU5AAIae1ywRt3FtBBf8HKtq+xUR4tY4SSm1aUUKagjRAG671c5GhDwZ5HzTNd7GzLLjuJq5EpcDqyrw6e4KC+n/RzXsNIqGUYIfRRH/1LmuK2TV2nLxNyYncJqmEfJ1OGRO2CQlAkcEngsYVVq1a1klk8ttwENlT1Gjx12PtRUSj5EUgrhb5Zz1fFVFBHXnJuJK5Ho6CVKNHLGpqXJ2Od9ZxNqu+Yb8x4TmE4TeBVIQGJTQyZyXIWcgSwp80cXr+7vSNTZ4f64DNfQFsZd1uhuQif6o+WQZlCGJa92JiRWpLMTzN1bP51ULZ7iCpWLHZkBOEIu7nrx22ch5gSwsTazmnJ2DuOY5oz/INUeEjisU7ewVmRDMnLFpGho+EaJNGnhe7JC358uTivNKUspizyb8BTGlCyRp5QDVSrQQdlU//PBKr169QmdmnFo78TyJCGIac3/bdWSfNnDeFPiNiIbDBGE5z5Mmcj7mi0TNguidOCczRPB8Z92s8J6Rn7/R6+cnqKHLY0KU2M+Q33fDOwsvmu4mzfejjPc0ze2MJQqaiXc6TZC/rJ+Cuopc87KcwXjVyvl1fRGSMZwm4z/TT62e2Tkj4rLewn5c2Jfq4DXr9etX+vFfM6tS4Tl04UBfLhxqZlJS8+GzMU2Jfb5AWJ+JW5gPpLb4l+WRnC6I5H+Q4Pz8jV+fI2My8nPzfGYdAvpyuei4EvahA78iX1U7525E0rPccRbvwGUYxZ4L5KzZpSPQEegIdAS+XQR65h2BLyHAGze9lC/p9rWOwDeHQJDxS2H4xZu/xOhL8tLXp/qfcv4pfze9j33c5nvbEegIfH8I+C/hL8UV3sbu/xnyZ/v/M3L+i3z6E+uX8ithb0hWPq2x7Lx3ein+gMjy0o0/A7IcczcPR2tdi/zxFB+cHjr9sSPQEegIfAUEvgcXJiks/0Et/hDefMSnpbYP/g+dL/X1CT3PfZjITpCdqZu/9tcHHvyun+nn2+/04Stkycy+lKTgQ3eEF4MIa+oXV/PH644QXnb0KbER6bhpuZfK68xVH95BkZw/c2gEYRIP6Ro7IhQN5yITK+5HSNH+CMPg4XYffa87j/b6dkxpgyHb96qA2QjmniVJKUPKkEhFUgpFMAY8p2mSdoVsVj1ixNHIbfOVkgKb67RySkoRTYK+uCLxwG3/zQ0P7DAzx33sEaUcQ2H+gVynBSckxzV+BUB3alrXTduGw6vSx7YvxzkF+YWuack+HLtI9CWfmQ0Sc+d1f6f41l7XCKfAPiLE3SRT1w7DVQ02er695rbYD3i7b/E3ox1rgmCd56HZe36EIDrdZci4kPMKfLZqQu0KCEARyARwZWGAsJuQbduoe4OQ2hsRlWyMxQIe3iv7GcfMDA5lUmmERLo6ZTaUsduxL2LbaQNh08VFnOYDdbhG5UHyN4MdopSNM4xOSB4fZ1Iq4MWsMiGNQaKdIe8igukjh4iAxIN0ftpabMd1TULFmPzww9R8Pz5WvXsq8j8UyBD6p4dJlKCUk5KD4tH1G8+Ck0NkN8RPCnS8Zp0Ige2s0zxrguAWl2PCTzb8/I8S2CpZDzOxxQJeDSbdspSTNLAHE7aVfX58eoIIXMgzWg3+Rqv/8Yu/AWus4C81gntEqOCY9AQPr23xt1/XZlc4FyYKKzjbBlX5eXaBJByo15gav+YnqeXm+fv7O/r2WzRjmDFMJD1CUJsozZmciOOaaknoJv3888+6nJ+Uh6rTnTRMVXcPSa9+mDWfBnQkhdreD0OWn0/e42nKPgIQvqGRnCoEZWWPC08Wwko2wo6dFz8tkJ1uAatMP7RBtPI0ksBgx9MOUZ3SAObSm5+f9BN5PUKMPp7PkNUrBOuGOlHqpoeHe0Ukcg7yvbQ9AFKd7hNrJzm3xEadptHQS/gX1v7Z6HM0ke/58QwJzz6JJMFZ4AH4Cvxa7onhenj6irLkvagUd2YP7DuZ3ObnbuDbZ3scB/3w8KDZiRCLoBoG5n54rfv7mfxXvX33Tt6Px8e34FnJMykNRdu+KueMDPrpJ/J6vMg/D+7uZtwU/fzmCdwBljwrZyznET8DkqQKultg9yRG6Pe7I9AR6Ah0BDoCHYFvEoGedEegI/B3QIB33LzB5102ydz6dPvdEegI/IMR4C/jf1X1Qayb/FUxe5xnBPi8RTd5nvxEx68On5juUx2BjkBH4B+MAK9f7QNxt38vGExUwLW0D/edmTP0z3r3Pyf+OX8TqANZPqf7e+df2hXVll+ttCy0HGlvcd0mCuFWREAKBK2amGyICEk30fPlGjyAf7nujv1XNXUvXAXOo8VvQy/aFYPbvMmPQ5jkrhYe7NeGzQQbtywpUiJGohu0NNyUxl+xaltrOadQCiRZkoI2QuK2S728mu11AjVlyK4INOt1kmbbdkiWKuf8LKzb9iaeR/WDu1IEauwA6X24IjNLDiMuoikiyDnJl30WHlbi+lcLm4j2PCot/+1KzpoAdL0ppyMGwQ5fwp+OyxNHT0DX5DqE+2ERUi8jQeh2dmnFdISpKVEzJ4hccN1itASuDkyIocrIRhB09N7foYigJvxcD926QtXZkd5fqCjnqgSBGLxPbcvRHgl1tM/aVn4e3DpBjKSccosXQTzy3cDO+IuLqZb74m+2L2dmCkJtnNySCuTYhqwa56TJ3zSdB03z1PxZ0X4aiccgZ0FCJgWHxc8p7/sJuxGifUACHd9tbd8gpBcI0h3/VRwHCYXnqq79oLVM0wgZOioiEEltQ6SUEjUybvgUVf4wavhU1wDbXEjQuQgbxxZBnp4uOp9r8xUBLhgFeU/ToPk0yjnjWj6LFq9FhHylnPQKEjNzNsSU9dw/XzatiGOlGORff/zqhzu12tOmSBdk1TiFgn2sOAtLJB4pib1xp82zYL8z+E3TrEIdl8uFtsqxUhpEWdq3gontQ0Ev5PPOGCcRwVzI12VddF4uiqBWpvwPVAp9W3PyIKiDvDLrQjIQDZKyfCQul0Kc2jB59epOr149QLzeQ+pP6ESTdTOeF8jYTdM04SNUnaAFAnuaZ5l0PUF8n05J05zRXVs9UigCkTHgAQKYoYIsPPv69b1mzh0r3NRGjZdz4exI56dKu2OYlWJs62/evJPsQ6F//euhEdc5JQ2Q7PN0r8tl1/lx0/lp5QwcfmqZVfdRbyCE3/z0pCfWrFc5M4IITupXR6Aj0BHoCHQEOgIdgY7At4jAPyDn+MZqdL43+UTqlTkLTb87Ah2BjsBXQ4C/2Psv902+mtPv1NENq7+yPMfkkyA+++LDpL8ycI/VEegIdAS+HwQiQtyfEa/9FhH2H+t5Tr+4/IH5smztA/5fe/teUWgCC1Sv8guHX2kiIp49BXFNFAYETIVsKE7iutq0WHcdQyPQ3LsthgKyiOXr61Kw4JFE+vIoeCiQH3UvSsxEJHSO22EshbWy78opKSEFxrx6jhe8DZIudPzZN2gaiIh9qxAxe/sGm7+haW+O08QDnHKTU0WnyERUwV9lknR1SBDLQkwME8ItQjUbYJDFdpadnEhRuBHlyFcEeTXxSNogL03ImsTcUSzYGFevOvayLORSiSth1tqck0KSx/JFffLrvUVBrhlc1HRTyvrlVTXkgfVjjRLlWFjQShHRCKtQUNeuHcJx24o+dR22QkfawHoDe5/DIUm4IRcpZ7FuXN3PmkYIMi9KCgmdIN5IT21cqadK9MthV2x/CBw1/kZFZPm8JPbetZtwIs2Wf8XYEhH4zooIZZIIsT0s7GyK7VIk1iH92pwXkeuNSbPzMCIrmiSllCUcpRRumrj//7P3p4tx49qWLjomwCYkucm1d937/i93ftSp2ivTtqQIdsD5BqiwZaftbFa2TtKcRDcxmwGQIXM45JTpF/Yh7Hwdul4pZzDZ6N1P27yBxMvYsBhz70W2LHlKK+u/gZ/YLNUbKSSWSZiBxJMiAiIu0YbAZHzhGWGybWVvi4M0IOUuenx8UNtDIeZYQo47UqKdVMD35uaWvqAdEmTvNF1Y6yLHZDuYl9fRklMnE5MpB91EhkIlRibKZOQAwVzrpq4L4aLN835uzzD288a+8BoxKnvL2EkSFKnkEnPNt1tRs9y2nUDHOYZGbWvPvZKQ0DxV2o5D+Aukk/MtTOQUHDv21O67vg/i8vgGeTm3b+0a84U9cH9+bDqqakdlclC7lg42WOdMpWchhuGkf73+TrfjLf4kgaODfXg7aYMkTnRN51kP7yBna6e3by56hzw+PGhlrRxjylhLGcTVbFRsRyRt4LQupa3f6L2jYHxVqYtyKuSU1A0SqhCsFxU/oMTBPe+5HYMJ0Gb/KmiPkYvjeXh3hrxeVVHlNhJulIkBVXrUsEk5t7ovfd9zLxqvil4wnihzk9vb0H//90kKo5Qk8jcRfP9u0rqEHu8X9t6k+3cXVJLso/nScRwIHAgcCBwIHAgcCBwIHAgcCBwI/EYI+Ifx38jUYebXInDMOxA4EPidEPALma/J7+T272+Wl0BO4ul9kKuHHAgcCBwIHAj8hRGAE5SJP3/m/VSYfrH/Jfl0ru19Tj7Ve9/mrxa27XZE8FLfkiiTuyiDl/yuh66H9S1u7x8/0fQirOdeycRAwp4sdJlk2nVpcLo7IlxDN13VaH84TYA4FxMMEaFIAXGRNAy5ib/1No6up9afIZ0iAr7mGh38BVX73aW2sQKxVeio/tDUfqSclLCfklosLi2KvS0OzzHpZTLXBJNlha1c5kUmsTzmeBN2ui6rHzrIlQ67idJtpHc9FOE4HZ9jKrId84LLUtkXBcEmthtZDKNDuI0Qsn3C17Ks6FQtM0K9ikS1HwnbXdeBUS/SImdpgXjy3GgqFX8LUhjzvICcKujgk41pWOyvCfqeN03rTq5NEwTbLiYld3vSTNwTY54T4d6Q4/D/OTqMI+vTgwM5S/jZfa3ETZO8Ns3GcNn9bxB3TiciIPmKVeQ9UEuVv9U8+/+2pbvFSSkF+PboJEVEk2HodDr1uh7OwbE5W5fuTykRE5Jzm2Md4bhC3WXvpYRWXKXiIxTuc1dQb6I293xeNc8EYwchnW56jWPfxhy3//9W/xrl6bJjl3IiXvJjitM1sT3NwsasYRzat0F7SEIMyDGtYON8abQ1q8SpRkTTgz9/C1fETUhMqfqvfw168SKJFBW+QMVWiEQxz3kam/E0arwZdEKtLRRMAAAQAElEQVR6SNScRY7eN4NGCN+e+yywnZBxTPJaOj1xuGx5kc/lctH9/YMeHs7sqcp6Shf2yw8/vIXIBJepkFch7iC2IALyZO33b6dWxhZIVOndD6GHtxkJnR8v7JPN4TJHIhz8j9jAM+ebN1Vv3z7qnb/NSjwd+z0i4XtjL29Nr+Kp74e2Xx+x9/Aw6wx5KyVF2hApwAw1ZeafTgMjVSlCd3e9ckoNj5H1GMZBw9BxD1x0IeezvyV7qRrHk07DLXZCYp44vL9m8psghPd1X4iLAU7fI0PfK1I0P7ZpiSApB0Lp+sA9Mzx9U1gcxt7xnViz0+mGOBZN/lXWrGmFULef+4cLeRcwK9jf5F+NfroJvXjZ6eWLQTe3+MX+3d1ADpscy+Uy68J9u9cn+dfMz2tFN3T3Iuvlq5Nevb5V97Q/cu7V5ZNub+8azpv/QcO2KBHjcR4IHAgcCBwIHAj84Qj4h5qvyR8e0LfmsPIDjuVby+vI5xtHgH2r5+J0r23XP5WnH8T9w3iTT8c/bV9tfan8VP/T9qf+3LbOc3vP264/k6vas66/YtUvT35P+SvmfMT010HALyu+Jj8d6X+q4b8i/57y9fi+9rPRj8eCFwkWXqHwNmMfd/vL8nXvvJN4b+e5zQ/133v+T9n/yXFetMjyJcUokkUfH9cVrwXskI9H1V7hbXR66Co02xl8FAQ+LcDHmhjH54KCx60o6m3WcTkQOBA4EPhjEYgIRXxZvhiN/06JVB6fPxIeevtnD882P+N+rrx3dn36UuJDX5OnObhsz9mnpoKpTeIrudkuEzyX4qPTfZaPOhWapwU/ATEQPNA9SuniSXAniz8bbL6Iz0pUCoTFLpVapXef8B6nvdmuqAsHMmwed2dEYDdcbQK3KNsH4daOCF7mR5sTEfr0aLp0vy+tQILhDtYwMQfI8CsFf1LYcmk+uBKzRLdPdSnUdSETT+JgKtenk2mOOWiipkwJdyo4GcHNMVdKdAbOrtKMoicMBSVhQSBKJtdanRhdis9MkSUq7YyIvfzEFiFAaEEokZfnNTKWzuoPamxU7Dkxl9X9XGwpEaBzanETY9clwffJsTdHTxcT3CZQUsrsBcmEqMlP9zt3dxbImMomKP6GZakKfAfxiHKD1DVx3HSfbD6lItt1PZwTQV1tVowRZtNesel6JY+iaN8c9H54LriUSGQBxBUGElWaSR2GC4P+ZmtZJW1BXwdpt+K7Nsld19aX0XbWKm/HVseo/P/JYkaCwComksh1gwUPOWi6tQlLImn56LCXU6+IJNSt4G58rYZKcO6tHSFdpYfEdM7iIA2u++lx444ptXUJ7qVasOMSv+AkFSmoOw5sWrHDnom0sc9yl6+JeAtrEewJdzpP28ydIC07YZF4t/cyDJ1MKjoGPR2OjW2iF7eDBu8fIDih12MoRybHyjNjZT9WMCyEgtfkCCr2i4L4g40RtG4h+sRQwwj7tWSpdpCoJ718eYMMyu2+C7V9ynBCwj7HYLzTzYtFXV/lPgtDGrkBCa3df8H+MzyZQUsiTu/FeZ7BUPiTbk53VBLtpEDPpPMwZkWwYcB3gSB9fASXxb92+KJSrzKBVcFG0EdB1SS51zcn8ARgE84LmBfq3v8RoXE4aRxv1A+jekhWthLzQyt7cwWDjZhTHhRdUhpCtcUhVi+ICdLzpoP07GgnGZeRNWay4IqVUyiR42sI0R6waunJL9G36XQ3gdmdAh0phFq7D9Z1Y3qV/9/jdWGd8F/ZS4pQZElNkrqhV+p65T7kP86HrSjRasJN13cil61JRFJqv86507tGai+aIHLP54t++OFeZ4hhbk1VkWMVWEjDKSgzxG6vzCKm5jzkI+ekhHj/SAtdkzpiyTmr65IYkvfrzHqlxDDn+XFp+7Fq1cvXxozOb/o8kjsQOBA4EDgQOBA4EDgQOBA4EPjdEYjf3cPh4EDgQOBA4M9GoL30eHqZ87n6nx2f/vQA/FnwXPaAri/A9tZxPRA4EDgQOBD4qyPAe3lez4dKgd34nYL98Dn6ZR/WgaFpEUQExIJFivBnjUu1I2Jvt8bTxXMr8bt0Hi6tdRWTBRE7YxA0PO6pfMy7EAyF4BWR2kJ43+9RG6EM+Y9k9x+N6/OHcfVIRGB/t+t2gRGpFow4Dtf92emxgLixuusWVIgJ8mZdIT8SxImwhSiUUOQkXmw3e1JEvJcOlopU6ZQUnEhri+MpONt3DBGB7U5d3ykzb48jFIGkYELgp7Q9YoK0GGt6fUaEwhXEZbxvCX1isxPGfLo6QiaOQy8xTxwR4Su63htPgdHz/CzkZ9Ln8XFiWrwX21th5Ez2zZNx2mNscxlclgVdgV1AflUtkIIes0s4JfVDkmPp+wG9aGLCbhj6Vo9wX2p1zzNWLt8L4boPOFRgyhznMkNIze81PqqAxt4Ogafkee7wuqTmSy1WeUN6AFkhxwXx1kT7OqQseQ7DigiJU8+O9ElbxDnNG/n7H3tU1IO8R93cnJodm/D0azzXdnWnJ7dSzEMY9Lef7aJCJPbdSRFZUrS9Ol0u7ZuuNIWq2mFDTxIKuiwUnHvNg9pH3HEV+Rgk8p+nqv3/ufU6o89pNWtQdUEuqYkbXouqqmHs2NtZGbIxZ2kYJLhZnW6FYCFYLBOw6FbI4JSqIkLRQKzNt20ty6rLxNpC9lJV7jqZWD1hzN+GtU8p5COSFBFNJsjKaZ5sHSmiVyllDcR1guhNkSUl9kPgKzGOUCUMYYI+hjkLi7M8fSs+kuTwgkpV6M2bi4YhI718zOzBNpeG69d53BIqkNB063Q6aRx7XfXcl3JWUHnz5lEXiNzAfsKR51kY0oV1uFweNT99W9fPg5SSbm8H7qdBKXfKqcOP9Phw0f09+wHc7u/Pevdu0/lxle9Lz6k2iEQEsQzsx564KG9vlPKGVDGERkV2KGawnOZH8Npan2rWMmd9/38Xvfl3KOk4DgS+YQSO1A4EDgQOBA4EDgQOBP7GCOw/0/6CBDzB8gum/KaqgTULxXEeCBwI/M0Q8F+NLX+zsFu4jvsqreMve4kIXlp8Rng1EYh+7sFLr5+r+pfQi8JLGUcSvhzyOyFwmD0QOBD45yJQCy/CvyBG5fqi3vWfI9lkxHCCvPmg3Ugt/qphWxb4N57ttUlEPH2+JUrL3oYnaAYiopUfXT7pc/Mq1rM/s2EVkqMJTjnxx6grBOCCVjsjAt9SSruYHNnK9vRtPSn4Q/hCrYljC+vmJM8Rh4mLbata4REwr8r8uhVKhMnVnejZb9/32AmZjCNEuc/fOnRpgdlx+IwbI1Gv8jdonVdpChK8SJOIYJwF5GeBiMBWQXCIr8+dGUIWBc7aSBUFWkhEUpBMUKfnozOR54/60XMoFudgcd0TI0KYgrgJdcxNtIW+i4Hc9exwPl3uNUAWD5C5AySqrKwkH96frSQl47sZU+rAKxNRK5gHqkMjWaWUsnJOTIkmEUFfakJVPjZI3uKA3cDPOIzqugHpiTerTxnyK+9z9HREohJgjfNWkyJC18O5X6XrgjHrJxV+7nL/QHx7rlLCvvdAzlkph4xVP2CbZPd9xN5b8eO53gzaD4dsgb/XAgGbUsdAZW8U1rLKe8zfHs0JHxlxiUQKEZBCnUrJ7CsxP3Txr3eG6K72g7tS6m5rqehAmKXciLTK9tqIh3DlY5qLTLphkNO2pdNN7yGtjAW2slusVWF9NsRxV/q9hydIt5UbZWV8Yy1O40kRwboN5BGa4VC///eDHu79rdtEDDe6fbJvO48PVT98vyBTIyvbP7YgRo9hpsW2QXRf4zXZr+tRkqaL9O7trHfvZjCY8VnkNdhVQv5Wum0Z374fFcrqulE9a+XlmCAgZ4Kcl4VYV8jLgk/jJUUuGk+pfSP1BCF7cwspDhgpQi9e3On16zudTp3u3z1CaJ7xv2hdmKekCvko9E6nXq9evVCBQBaHcbuujfHKqac3oYrh2JQ7fI7Bnk0K1nieiGcO1jLk54rXgwkyCWysZvZOAfuVjfTw7kFBZ0Jhhei1z3cP97K/wprT3fYCSyjL6ebWEJDvgo5HQxGJvMgzBT7Zh1XkIjHSdAtrbLy8P08j/SHWYJF/bfXbN/dtfSNtmqaz/P8G394m+qTv/tVj95Z6D5l7Ayls7G5a2/fP5XIhthW8R3LvcSpdLhP3MPUQ9hfiKaxdUuKBmdKglCDaicc4Vm3yfffi5aiXr0/613+dwHJT14cK+6RsnZKO40DgQOBA4NtE4MjqQOBA4EDgQODvjkD8kQlUnF2F6nEeCBwIHAgcCPyFEfjtPiB41+b3Sk1+94R/u7B/91APBwcCfzMEjnAPBL6KwPWn/E/L66Tn/e4zOTJNs2oJwWXQZQ2K//CMCDWDlPBVuoqeHQwJrSbVrAljVV/3b33rrusGEbMRt9r8iIBIyBACSSb04DZkkyssyGpiBLPus1BlrEIaFGwsjRzZUAYC+ahmk6jUUiEs8APxYp90qdSCqJErVlshruYFnWWViRO3XVrX4ngjfNUeZ6J0EOFPZbXDtjdIDue0QfTggvjU9BsczG8xi4NKMEKXbKaDIO57iA83GI7wKPFhfpmrFgi+XSq5FJmEXcBuIV77s2+mMPPDmWDXckqQLxkRRJ/rlmjEzQnCbBwFsaM2TjiEWRGBDSUx2tpuO1q/uwqATdNEHFW7z1DqkgKirhuyBoi2cew1IJk+z3esnqd2BPOQZN9JpzETw4D09EuZ/oy9rus0YK8HF+NaWEcr5Jy1EcMV40ZKs37WqYBe2QMGngwaEbVAGj5CujJFttFhGxNKWe2IEOpoM6/NpTciyf1UGRNk44as1GuzacyNgUlVlzPk6gTBZ5A8z5JwgGmbsANt7F/H6Bgqvd6XlZ/mrHOBVDMxfIFIa9/KvKya5lUX7ulpWiHpLBOzRFyhYJ9EBETmzJjv+0K/x6RCHvMyQ5IuxEubxFub/V/Yr1tdJALdbVAjmOmyYOuiUJK49pDzI+tCVbhBSRz4jUwbnZrkPObL1vxPkLMTsV/IY2KvXoj5cp709u0j95OIBZLwPD/NHZi7yXHadrI5YvaaVshXYNMAiTvcjDqzzx6nqsdzob5Qbnp4WCCRL3r7ZtLDuxXbVTfo+hu8cNrsGUI1rjCwAfta2BMXCPcJgnZkww/DqIrjDbUapIZIIbrkgxqdUkjav0lcNQ5D8wHsikb+ZuUuJJ9JYLDp4jUjxwtYTjxLNmLwuH0sS9EG4QvUrEkFk41n1iqWRu7bWJdCAO35xaSZvTQ9W/vTybhniTHve7Wj4rMgF/xPlBO2CR2DmQ3e9b1SpNb35s0KXg9tli/+5vAN5P5AXqWuSl0V7iXyEUdlHcLJUvfpewZVV5HK82fZHdHyeX9/z/NgxVdpMrFuE3siMBjKmrw3zo/s6bOM3zhyb7O/hjEp8qJX/5JONwvE8KqOWJKO40DgQOBA4EDgQOCbQ+BI6EDgQODviUAlRbsbxAAAEABJREFU7OdCs/0I7z7Xfw+x7av8lP1A4WvC8HEeCBwI/E0Q8F+Fn8vfJOxvJUy/vXkuP5UXL8b0XKx/bbv+K6Qwx0Lx+5/tRdzW/IQ/RlrtuBwIHAgcCPwNEAh+Tn4uDvnadv0PEh6jvAgXUp/EdYQHeS2UhPlBZ2+b3/KT1/L8I+ejOvFXJjbyiAmtxFZZRkb87asL/sRL9mjSdK2PeCApZLlC8mkpjutzP8I26Ei7RLidFJHo2E/Xmg2aLim+eAYj1vEcS4Us3RkQMCKX1OxbC0Vycsh0yUIPf8uqaqNg2LgV5sjCYLW0QWNZ6a6kuwtDsu2UIVASRCZ6BeP7t403rTCIG9aZ4KsiOTpmRSgCcZU+p02TPimjgqlWF+SNnBh6xtvE8UZuK4Jpm5WJnhQZ/YD4KZBBTkL0mzBhYki4kImbCmFViS/hwH4q7Q1C2YRbpZ+z2WzBMrXpoejYaOJD78VjiVjFYdtB3XruM3RwyLIQKhrEwmBFyUTUBLlsMq8SR4KM9T5EiTOUbEBqfk63vVKmjlTsl6BO2VRcx2Ypq8gWSTIOw9BBIoE93bv/qmCOc/PaOE/re8kqi71ti1YITOPaQZZ3DOTMBCxatwBwpt8+7atqA9sNnLmbIgsIwZ1ecGSKPqyXlDzJa4gfcbgdES03zEJeLVrsm8WsjEcEV/vO+CA6B63A/qpwN6M+xyHp9raDOOyUiVccVnX+VJkr5hRwoLXdEmMmrBtFjJJdSBShBTJwgVCM2DsjAgwTtkfdngaN3SDHbAJ5Wyp0m8e7Rlo6tcXkeJG8fgmM+nGAaOsanjNkbQQkodSwigiNsKhDv/sSCXufnCFgCyBGKkpZ5BN6gPQje1UMbyjVmrHJeCRyKwhGOReIbwpFhAR5qnyP2SrMyfHRSxmyneE0qgM394+QnjWSzpeiCQJVOPY+TOSQcyiljjgGvXrlXE/ywRJhR4xJI3kOQ0931bYumuaL1lqVul6Rgr5V/jbsGdJatL13Iwm8k/b7wXboKFXGP6lTqoNS2X/TwsP9pelhWidiffHipPF20EoQC/eOv5UckJlblWb2j/uASiWkyL0Sf1gu/ZCrXv7rBev437qYOJ8XYswQ2QMYFr144bUSeW1KxKmnvXqLr0R4G/eWsTw/QgRfZshlKSR0E3NEjpM2YurBwvsZCBQhxm2z6vXr18opCc62mV5mbEAKB34iCJ7VWudV//6/DzLB7/mJtYiIZt9t35fTPO3/iID+ILd3kP///j+Lvv/+LffPxt5YEXJjbs7GeGv2ZvytS9IKUDfcL6mbma3jOBA4EDgQOBA4EDgQOBD4hhA4UvmGEPAPyH9EOvZzFft7Xnf7kAOBA4EDgQOBbxUBvzy6yu+XYzTT+7VVj8uBwIHAgcDfE4H2AvvvGfrPidp/C+D9vMQDm/fuEq/OTQZIhXobpfxwBtWvCcMfnc8tXD97XL5Xeq5AZwoYiWcl1Y9O+/6o49qARQiSuM53LnRBgOwKESGPhZ4dNCK40BURioCQCBqQJAl5Hlok6Bb6XKKhRNvjV5Q8LSKaDZMTloi9HUHpSc8lpMCeGvhqR0So63v1w6CeMucs3DSSpJCMSUqTmCuMpwndNolLgWDyN44XiDqa7YQek/BhiUgK+3JbHx/2kTPjjF3JHVx9UKI/LElyLBEhTqLGw5Mi7sF5ow+y9GnfeMjS4oY0XWHElkZErnIOdmA7FteFfRNbnmMpWLPI9iCSRLvp+cKkoLTe5bJAAkEcXSbNjYwUcYJjF2CYWqyBrk+vVyVJz3Mu7sOUC1lnr7MHUDQpbOBNYHU5FBHkWBrh6m9XOhyP0a3MuMlCE2QRwbSqRGkfl/NMXHPz4Uv4gjCMTTXR0xEpINFWyMKCjb2TUCQmjWNqJKFMgD49k4zjQs7zNKvGqkhVw7jn7Zjc9twmknJKxAUmQiLokSJJuZO6LqnrO9lfIo5+yMpZigB5AFtZ5NR1kKI9+7NTMFgkCMyt6dzdDRCNdxpPJ+alPX6MMVWOcZofweGCeJ3AgzV9/d0LcuqbzRRZgd/Kegc+T6dOp5uEdNgMRDpB7gX550T/eKth6LAnvXu36Py4YmeQ4xiInRTl5wxIYpErxDMutGPi9sZ4Ae+LTJrKRxVr7IrYOxl7+B4tGWx6fM2Qo84aPZG7LZOHWA//GuRpumhiH/qbqxeI1BkSN2U1n5fz+Wls0gRTOrFm3BIQnkXzRDz4Vkg3t9GI+ULw9rRsK8TzSlwVTK2kZ0cmHilI7LIsOkOyshrSk9o4jmDkuIXPrZG4tT3cK7awjr8Ooj47SHlaBYuJMcZpX8/CnAVS2eStZY99j/nEeg/9oJwHoaY3PyzE6pml5R34cCsULt6L+ydsVm8Qer/717/Usb+GFjNEefIeCuKZdT5PujndsBduWZOT0lO8Klmn4VZjf6cUiQTwacMAQAurx3kgcCBwIHAgcCBwIHAgcCBwIPC3RyCkT36Y1s86/AP4VX7WhEPpQOBA4EDgQOBXIOAXG7vwXoIXMn7P8VzkrwtYfoXtv/wU8vLLLd7D/OVDPQI8EDgQOBD4uyHg99yfCvyJrn1fyyfCfw/YNSL2+jStraPSLtSCF+oRoYhPhcGn059vJgcsru+yf949qch9JijbZ587scfHoWuMSYWGiQN/VkSEkkLZV+oR9i1RIK5bJOvaJrXW79IxbGXDXsFupV+yzgbht+HENuCsWn/Td5KuhOiLJgnSoYcNG7oMoZHkw/EzKIaa2E7KSWGwUWjjlBGhlLNySroeEdilERGyjYZBJS4L/umVxTYiQgmJiNZnQje0H/s8SBnmBaMRAQRV2XEE/gK9XUkMyZdKzsbV4r6IkP+IA0tc95PuVsE0eBVIogp+xFgE4bVC3j3tCxTsooBnwXahdNyFTpeRAgKnV3qWv+wRBxHEWIkZ3cJc6zj2xBw9HQxphQhblwJBXCAWa4tDYi7Sd70iJXLOSGpjngMQ1EMRoYSIw/3+NiBVDxNXlgn1wg8lG9K+MbhV8q3MVZtr8snKjs3zxeH9FCmUIUeHIaEnjgQJXMFmY25tfSy74K4YE/jRT81zz49La6eciS0rp16OI5QU/kO8EbQQ4bzDT99ncl8h/Tb5cCwW1DUve18Be49ZUg7lnJRMcEICD4Nk6U2CmqBEt+sG3d2NSk23U0q5xe69IR9VYEHsmC+sU8FZ0G+/wAXJWLWtG0TboA7CsEcca0QowMeYrmwT0hRLBNl4QXYcMK2Co8TAVTL+M8odJH1KUoSYlzUOvV6/fiX/Y4EVfzc3N+q7TttWtCyVmEVuvbxWwfwi6d8/3OsRMnVdq5INhZqeq2/enCX/q4Ii7E+Cq9SLl51evhr04sUL+fDedZ48OvR4XiAbL23+NS7n79wELl3uPaWtaQXXlDI+M/EnlVKRQt6zHh8fiHdrY+7PKekWAjOeHCVVDf2onCDc3YdV50h38+0u4wb327BIOalnX1hq3URSCq4+caukXimFJkhn5/P4OMm/TlpincmfUBURSpGUcugWXL97fSOqKuA82PZALBgbR3IM54IXXEViDpJ5LlbG97VeWZNNdO9CfDklcl50vjxyfywCDAX6mFJSyMfrV3fKObdf0d/3vXw/ut/Dd3c9Y6F5vigi1LHuxjunrNvTS/wkxjvlNGqZpfNjQRY1jFZb6XS62e1nfCQdx4HAgcCBwIHAgcCBwIHAgcCBwD8egfjHI/ANAHCkcCBwIHAg8BdD4OPPFr/Q8ousv1iQRzgHAgcCBwL/OARMDFg+l7if037xPs3n9qLd7c/p/Zo+27LflTf1G0xKgWn5+JPiY6sBkWFxLzyAiyYmROSJV6E3xfPX/KEIC32UDO8nEytEhAml1aSf2/uITLi4ajsdpG8PAQd3gB33ijLko8CgLJBvC+Sk59i8xWPOzaXFfUH8rlsiotmICHzh2J1XoVkAh+LaI7fXZdWyLKr45GxjiZQ6YjMBZPsRAYHUQwpJkaQUAWGSaWc69P64xpZSQJwkuQzqCX1xXMepEl+74rfK+T4fc4zTZYWcWdu4xyqYFsSzQkEMu/0OHC0mYSxiLCKILyGdUkroBmVG1A5gwHaB9JxVIAtt2wO2f61n7PbdThLltIdrvxFh1SYRe93xucNxu3S3iS2TSiaeUsoQRwWfG7LnNc+b/I8gzueLp0A0DuDZa58TGk7ImFvspCTHVgicUxaTUiaW7dvE1spen1nHATb2BuZxHDuNI7knkXei3us0Ih47jbRHfHaKiDYeenaQiL/dbJtStBgGCLRxHHQ69U3G9o3Z3ttTjsv7eBi6BlRoP4K587xomVdijr3z6bpxb2yQgY7Z3/CcIOOnqUIkzm1dgnXLOZiHSeJJKRo2gc2gvrBv57loXYtcd6wrpKylQOCenOc4KueshB3vkSfXzaYDTzlDCprcWwWPuMu5yr+a2t+kNsFp3I2x75HHR5hA+weziNjNEZttnSFzV/AX+0kqSqk2gZWU5XRKDe+O+6rrwCnobsJFksnjt2/P8trSRDfpBHHq9VzAsNJ5OmX6etZu0Mg6eKwJ6yKCiIQSZ1A5sT43zDduHushXf/1r1E32GjYg7+/wf/4WCGQJznsDfxCSYncvH+MYURojxArBMcpKSkiKyIg0Ad12L6wjxfWmUEFl75Pcp45uczNvjgymA8Q79N00cB+HPpBESHU9Or1oNPpKiN5jroe1QFeG5SR8GK2V5sqQRWIZ0FM15K0cG+ZkL5cCvZOGm96yl4jtr0WYn18763cM55bsQHfrJsbdMEy5cweKJou172wNPL3fF4hnFfu4YUIqoKriP3t27cg4sYhBwIHAgcCBwIHAr8xAu2Dig+6L5W/sbt/nrnKx/nX5J+HyG+aMVuXH9T0RflNnf0NjX3pvv65/RL796uin3l8aqcy72vC8I/Oqw0PXOvX0n1/P/Ffcv8T+ftlfET8WyLgF0tfk5/y9bW5P2fsp+x/efznjiQULRS/4vy5z7lfq/crQvpFU35tXNd5v8jZ55Qr2Fs+N/a8zzrP5fnYp/Vnetc4v1Ru/Oy08TFhuX7W855Fu/hFXuWz/9fLp6HtbXJ++sx777MNFK4WiuM8EDgQ+Mcj8KXn1s/tjwhFfFl+ys5/vAA8X/UVidhj+9RPxFO/X5Y/k+DR+ZGEyM8SlKH94IH+bI6e1SsPdgvsT3vGPxtCrSJqoiqe++KwTcveDl6y39zdNp3psjQdP8NR/NFJCq0vIpQI2hIRLU4KXQ+vgevui1aRoCmaDzct5g0UjqHiE3Gn2+BhDuEqon2F2/oRocB3pdPiekCCVPHZxtiGnYpxhrXL3s+wmKZmV1X7pxKzQnZBDI6FyZyB+HQeV/F8zMri8YhwlwLGJEKy6OmopWCvfhAI01qxj9NWEljjUZ5K1/f+hJ3EUlb5G4g2Z38ucQGRkxG3PsjVr+eTFvP3sdbeq/SFkhURTtpqxwedeEPM6qQAABAASURBVN/2360iaCOOK4I6o8aBop2um9wjdVlIlLUtymw+SzAxYdwlyQiuDZVNLJOik9oaYLZ9QxtsUto7Azz8zcSozU27oAYhGzJXt4Fr4QebSFLKSS/arx8eFWjijmsoBS3Pt0j4FfM7pZRVcLxBrlVK//+rTSA/C0RlYMU6tW4QXp1ypidEr5rvbtiUMjkQXC226/WVrBBcMvZTSorIxIBQhwNW10sKtaPrQjkLO2ql2z0EnWO3RCSWsBBnVUhalo19sFIL+qj7H1FUCTNK9CaUOvz0OYE9HaVonTbGku5uT0rEar1x6BTgLONL7N5bmGnr4HwLdhdIQ5PhJlhNdMLnqus6Dd2gGZsrZJ5lvmzKuNowklvOIkZi25ZWzvOM/tpir/h7fHwE/1AQi5dmhewjzLYuGzFxtrFSFy1zVdk6CL+i1fYBK+Xc7C6s0cLab6zfNC3MCfLLpFR1nla9ezPp3duLNuJ8+eKF/vVfJ3333ahxOLFYoMCa1zU0nTf6sl59536jIA1DpxNkvPFOkYljlY/pMkkhJaYb5xuIyxOkKTyr4EzZfxmyslcmxvFm1A378eZmoB34RJhsD/4HACMk+KvXt/gKcpOctzj8zfcZfM+Q2hNEaSW/+TKzXqGMCVzjKyOD4LLVwZACg354c9bjw4W+wEuAm5TZEBEdeFVdMSY0DWPHOvbgJaEsEVSiUgli4yZ48eJOkTbyLLK+53pfWjp/67vvdHvr2Ad0su7vp2ZfrG+E9OLFoO+++05dHrWVXu8YP0+zLqzFwrq5vpZFIoFSV/YD1VwVsUHizmB/0gjh68Dsf7yR+iGxjzZI8YX1KE0u550MLqyl99/dXY8NUiKIhJgoT/pWjyOvA4EDgQOBA4EDgQOBA4EDgQOBA4EDgQOBA4EDgW8fgZ+RYX2vE9Q+J3T/bufV3+/m4DB8IHAgcCBwIPAZBK5P3+el/IFQK2RL+fEMugqi4AI5k1JAECR0re+J+kXHdUbF34eJwQt6RPGh62fUeJf/kVaBqFjXTdMMGUC5EXhOWX2XZdKD0BXpw5QIKVJSRDCeRFWi7xpjIUbHWbBj0meBdCmwKnSTP6ptgt4fESHO9+2PKp70UccXGjiPxFgIHxV7oYSfjyVav4kZx7bCwtn8BomSnG+vdhA2Rjg92HqeLuEymn3XLI77KhmgMph1XYdv9FCwiUS/dYyJJSKUENc9pqfDMbnPsiwQfcuqhfWwjasU1qpW9lSbUyGKNrVvUNPO5BAKah/Oyia1L4LmrG2gQEi6vzWeXWx7mqdGGrXuqylKY2KcPjHf1HxZiNXf0HVd5BbBJBqOm4KuQHZMPUSo7iYmKeeQMevAzv+X7ArZ6cHKZOu2ie5AIoImQt2noVjmQpaiX+0gPTARUsCndbWxlJJWCLn7h0c9nmetkKAeDV8swLMsS4vpeR9hELiwVbVCsC7cJ/abU0K3yrqERcmaF/vYREM+FvRNpjUb7vAAyhHBHmHDVtst2N7l/Hhu3w4WByoQdx0EXo+M1EdFhORsmRcp9OrVC/qERJONvXy5cB8vVRv7u9C2/mZMeQ4JqWL/eH5kmbweIE8H2PQB8jXn3Ozs2Num2nGBNJ0Q5xOth0urpKYf8rwkyZ0VcnHheTLLR0SIE6xouYJcIH8nyGzg1jRNjFWhpaE3pug9nag6W/Yk9tA7nTq572n4fRHB7KBpoZgh3FMk5ZzQxzZ5i7ypgbWV3B/idsK38Js1jieI/R4yttf9w1kbzyzHeb5cmp6IJIF54WaYTMCCMy7Yu7kJISglNQmJMumEzWm6EEN6EqxUscZLE9TaeXs76PXrW9bzBsJ3ZG7rbpdIUiO5T72879yZu0DvxL4Y5HjO50kL94FjXnneqjJJqWHrb5+3/QehLIXe/rDq8T60LR1zqypGS90Uqch2x7HX+Xxu39aOCEV8EFvVcRwIfGsIHPkcCBwIHAh8swj4w9/yzSZ4JPZtIxCkZ6H4XU7btvwa47923q/xdcw5EDgQ+OMR8F99LX+853+kx7/Yzyr1L7MIx2fN77EUh80DgQOBPxEBP+8tv3MIfpnehMco77V5uS2Ehn75ERFtrokGqtT1XkwsPDQSgRfr4oAZmCFkKjnuIl680//J+cHObvs6XDFY609/CgUqluu85yVDOOWkYls2Z1khqUyapZSJP5RTEid1tQN1FcgQxwD30fpanJAhitZsuew6RYnBiIAuwRcTiok2xw8ZZRtWjog2NSKU8/5zVZWEGsOuuQ6J5bn0oyYL1XZaw0Rza/gSXNxJEQridw4fi/10ECd77hVfCFxYItmUJbhWSB89yUZZtLJmpCDHHYFlRNgXh7Gj2M9Qy3dv7FcTMxs5e0qEiS0C5IwUsk95QKIeXBng6tNEaM7dbvCpO5iTc1L/RJBVyCw9HYXFK43EKcS86RqXrXpNcpCcQhGhCkFZNvBmHxZyN94t71YvMjb2M+DH5g2/f+3vBGFncnS1sgc+kVLxqxUMCmRYaDxldX00rUi5+Xaj+cRXYsjYzpCpG3vL/+igEkwooZuJIyhD16OSVIMCYqvreqUcutqqeGUYknCF8CqaFwRy0STdAhHoMVJnLddm8+7uVv52cwfZ6bEe4vPm5kYWx+Rfgey8MStC0gahNhGn1zMilNgv8kF4BexNEEo0kIiknBy/OIpWxjfWRiR8uj1pOA2Y3XOMyNgv3FtFJok39oqJWMfUdZ069mpKmHk6/Q3M63jFSijkc57BnkkTBKnbxsprdbW5x51lWymvlAV8MyRthTSsMg7ec32f8ZmVwUXsD5d9D9ZMtN8u9+q7ER328sb2RArY5Mi4DUkJiYbzCtG+tm9YV/TVxPZMLqaAeGQP+hute6wba7ao8mdlL/j5dRXS0saeu3+41wqJ7fb7dWcfMYU138Bxk2EWHSsxEYjkf3yTFt3edXr1+qQXL2+II6lLg4zJZnuszwRBO7G+/rau11oh7q6qwj5aIHq9R9+8uWf+ncZ+bH6madHAvnE8K8+ISFJGEpsUsxioCgb73rlWzW2NQia8F3jx6bLpzQ8P+v7f71p+hhyY5YNpun/3KPs0AV3YhIVO77WqSa++G/XSv0b6NnRCEsRtLZmcekjdXvv/47tqmSvmkgbWsOd+7rpOLTdy3njmi3upHwrkstT1Rd4bdy86+Vdo392+0uVc9Y442PLMC/k+STqOA4EDgQOBbwuBI5sDgQOBA4EDgX8sApXMLRS/+PS8q/ziyb/BhKtvl7+BucPEgcCBwDeDAO9yVEJy+fdJioD/AsH6iXrF7i+Dn4P6C2BzhHAg8I0gcKRxIPAbIlB2WzVTBu/co332hnq1EV7m+xFuQeFH5+f63fdcnk9KMAcR+6v5CPvbR8MFF5MsllKKNpgtfyPMpMaVJLKaJcQfzw+3+HkBhyuk1AIBYwKi9RL7XnJlXMi1K0HK5S5BjHQah9xkGHv1kCCYxiAnyo5FHI6767IIX7ilR8RXbVJBq4kHqT8/r/Pdhzk9lzaZgUghT30ukSQbDsZaycWYWMfzTCABEURKlfO1nwL5soLZBg6VOlOUyVNPx9W3f9WsvxlqwnGBXAEWJ0tsbcUV+I4IpZyU8U9VFEo4t/T90HCKQIe+cdxxyzkpUEwR4myipyMCIg5pP5/Q55iLE6DeTib0Q4ddKWHTtgbWxbJAznkPzBBZjtm5B5M61u8ESWn+men07KfzMR4LxOoMqbpB1FmKMUHF8dlHxCZLzmIfZHznVnZ9Bxa1iUO0bFw2sHXclbrt9+iZWCNc7GgXqa0Hk5UxPI5BPtqPEHVwIA7bW7Fncqt4vVicDbLLMWKevbWvBd2QhgWZMFkV/hNSJEHynYi3h7Ar6EveF6vXk0mBTmbtOzDqesntAXxTCgXMX0QoYaMb1MbEcdP+v9VR42iJNl4xGhHqcpbvk9PY6XQadRoHyl7jibUfUrPhuGfIQ9Rbe0Snh9DLKdMO4lyIcxFNSM4X2BixMch6lgHbw9Dr9nbUf/3XjV5DHL7+boAUzIKj1Rlif2MtU5IUtdnxOnr/nW6yTjeCGE86sSeGsccnkFThd9UF4rQQINC0fsdY2YwrzwsJgxCMj49nvX07QSSuyAOTxZ7o1UNG9uQx3oSGUyeT5BN7a2PuTL56OkzSTpCwoVDCgeOd0aust/1O09bWcYb8npdzW89tmyWetLWyxvM9cd4r2JcmSsex04g/51gxUNEr2FpZ4/Pl0vA4T4LsvCXvO+w0S+y/VqVPOt0MMh6O64fv7yFrH3Q+X4ij6OG86u39PValCqjj2Gtg7aWkwMQP37/T/f1FtSRVPh9Oo/2Mmsj54nsRMtk5ZTbYMAxaS8Xeo968e4fcMwcj5BURrNWqm9ukl6/uWN8b5ZR0uSx6uJ+RRY8Pm/o+y7kGY9HI/1WRL0r9pNf/HXr16hb8e/LNiLSVCaK9Mi8pxaDH84NmGOtlvqhwLyUdx4HAgcCBwIHAgcA3g8A3mIjfVj6XbzDFI6VvGYEguedC8zc9K9aey3Nfn6uj/qPz+fwfDf4BHX+2/z8gxcPFgcCfgoD/qvtc/pQg/iOn/vjnfQyvm3Yzflrstb/glZdFvDHxW5NdHOK1z/U/QRp2/ij4E3x/zmV7YcVLK94JiXdAcvtzekffgcCBwIHAXxoBfzg9l98o2IhQxAfxM/IjKXy8WPgw5FH65JXiKZb2XPX4k4SSmjSbEsUnsvvSs6NGbQRAqZ0iDSrYLqXKZIjtS6HPHY6nCbrPxwlVSqGrYA77led/UQTxNQUpIvTpERH4L63bREDKGQA4MWJfBfJHSu9/RoiIpmuT/vyLzBiKe68UjoNBt0lTGFeFbJPt4MZ9HksSViW8KVxP7tF7P3RJET51PXBDThinIyIgTjqlp3l0NV3rSCE1645NMrbOw2G4HsTIdEXSxxKSA8gpaYAYMZFHD/OlDcxXk4eQHCYlreexJi2kqgg1ksV91RfEfRYFjf3CNdq3OkXNshFYxX4jY5qyPjoS8cKH0ReKCMnnk4gj0ccpC03Ing4iCmwgIoWeGCiCDMTP5nV4Co5udR2x4NuJGzv3Lcsqt28gGkWH1Td/bZHFM94J3FD4cEbRHoOdMRNDxugCYTabjKvSPi/hLzfBrHzk5p/o6NiIz31X+6HEvF62nTNl6hSJ3hB9UkhtbaoICJ+lSDPk8/3DwggnCoFk5hRuLN/nBSXCkTwgBuVjL92VUs8eC0jTDduFddpanenUpQ1oIhiHiHx8nBoh6FwrCpYRzEpdsUEw4OWcekjgEwRpN07qxrMEXgXMuUOltpGqMsSxv/15fz/hp6gSp3HoIeS7IdR1VakrShlJhXkSJhqxuJVFhNTEA0G+XftGZ9IAuXtzM2qELEwomQgO4EpIzlKmvL8/q/2a8PDsXYBbkcgDJ4VYBL5Bjo79xYseIhxSsFeb33VSTz0gUUXOIqeM8Q4jJk5nSNh1rTo/Lpr4JHxeAAAQAElEQVQuM/kFKknjeFKKrAVy06Smv/FrgtIRVC41BTGo5ZUIum5ZPNhUefBESALHRCUi0MlymO0frbA2Fwjfx8eLJkjTjT0/jL1SyujtuisLmTvpu+++4365abaGkTzaGs3K3pfkvMxgvQdDH3uD3C5zVamjOtZ1AN8aSeeHW1VyJBR8YC7EUbWxpxNgl5o0cV/NkKUpJ4jgS9Oz6dOY0ZV++OER/Uo/bQyFEt6QKpG0L7LZUjb0irZawZJx9VrXnr0/apnuNF9GGa/g6WpMhjGAbcYWxDfPda9nEHNEr6gvMJ2wj4gCrag3CnVKeZb/4QLd6NHWC+wOWsEu2IO3L6vu7k7KyTEQJPHsVjzjkAOBA4EDgQOBA4EDgQOBvzMCR+wHAvxg7B+PfzkQ/GD80dxr+5db+nUzrv5c2oJLi+uHHAgcCPxTEbg+Ba6lcSi8YeAdgauHfAWB55gZr6t8ZcoxdCBwIHAgcCDwt0aAD0hej+u96Bcd9envAoGZCikQkcV7c17QV/mzl+5fZO/nKEeEIiyfaMcn7WfNxEv9CF7nex79n1N1n8VxyxX0Pj2r8+XD8lpazeKcr5Lo6LI0jAniNUG0JAX+P7XldkSAV4WEgASBcPmCGn9Va06ZYn0KzkBSDnUIZmRyxOHR/eFEKWXJ47ZtHAqKtQWrzx4RoaGRQZ0ytq1qRbpdNMkpSdiOCIUTFiHaeVAywaTMupaWG0MK+p+LaLu/CakVxPWIUPF82hSi6e4mzSW+oLDsqdlupNHVFnPWpWqGmJLse2vzfInYlXIibgyX+mSlEXxoeNhC9XqGQilnMABASRHx5FcyjpmxrhtavzhsussJ8jBpP+r7sYW4TB4KCxFBv5oN/9pgk3oXSMXLZW3k4dBnnU6jRkjWjL0Ngmq355ipBVYqJWdEYAuhnlJW6OpbHMHeyJBqG+vZy9/M9LpsEG5emwLoG4TeCsG4FZhgMFPDhalYUhP7qrKO+KHQ+8be/I8JTuPI/j4pEcMFIvTxYYagXLUSr7FYlh3/DX96IlNDHCWht2hhnRZ8N5sMcJLzqBNEKlrgI10g3SfEY0Fq4fVKVYl9GbStdxXC0DRPmqdZb9++k/eCx1hutXnEUHlGiQ7rBoRrBJY5r3oun5oyPgJnTqUUyl1W3/XEPbf4Z3y1fYQdHKAjihCINUwiXJesU8HVROcEK95Dqos5/oczUihiT8TqPexzh2T2ltfTMays0baukKSrbKODDM85aYCsjQhFhPCCEGnNtBOSaSckKyBOAx+EoJV7cvavf2a9bSNSUmFdHy+LLuDWQRT3rOuZ/TjTd4Ywnuaz7LeCW8/e9D8ACNbB7YJL34Mrz5R7CGpUDJl8ZNaoalOA+zj2Op066jw5mSOFhDiWcRzkgxF2IFfGk3Oqm+YNMp/95F/PPF0E6b7qQlyELRGDyK2WTqoI9to05jsO99WS0Sua50c5P+FB7IEwWWxlGSNxFOWU9PrVK41jh6Wevu79KI3jPBA4EDgQOBA4EDgQOBA4EDgQ+B0RqNi2UPzW539mL5h+Fap/+Hn17fIPd344PBD4myJw/Yvu3zT8XxD2p0+Gv+Rj9Bfk82eoBqBZ/ijfn/MVEYoIXmDy2oY3OhHxR4Vz+DkQOBA4EPhmEPCj0/KfJtRs8BjeX/5XwR28l8u8QjAsWiEX+PiQUgjuhhfrT15b51OdotlqZXD9Zac/LxL2PppJ23FF7L18ZMD10InpiCCcXcJkCIEXpBZyQMUzUNEuob2fsTaOgvR+TFbeu3Q97KsUaUPfZZNNcr/FlUqnSZjrnOaLRoJ4SK0RckGXrGfRPpkuxlLIpIrCdkPWtYhjg9gp26ZGFlFuW4W0sR6DnDZjwRXzggHtpaTbWwgPuqi2MzU/UuJHRtu3GFeTddtGkmi5LwUKqg1XjMn5MSSTRCllrZBWJvk+gUqOw1/AdWn9FRLQRJfrloKPjb7dn3ueJIQbLmAskziQPxG07QDhVMFoTkkdZJ1jntmT/dDJwpCC3KxjHxU7ziCY6L1k0fMD0znn5jOwGZEUSg07uURsU0+H67adstBDwxWhjn2Wnr5o4rgiJEwymMCpIJsW1nBj7VBinQV5K0Uk3d7coMfZ7FTZljgSRnJKcrmC9Qlise97Xc7sg0UKdWDNJO1H33W6ubmR1yZ5Xg5dj8q90HWD3B+R1OcBcncUt7K2tdM6Eyc2C+RtBXsxNaeE/cBfJX4RYEcsHXEPauPYz4gg3SphzPOm87lyjwiSFrk4TgbwjSkZrnUp+68Mprv10emYWh2ftUhniEZzysbB5eU8Q8iuxAJmXQ92fYvhfJ7wgyHOlECDPTGwF0wqJ7BzkN53OanNnaYi27fd7//9oIn4KrFZrG69lHoI4I3n2kUF5WFIYDpwD/UK7Kxs7IgghiQKpdSBoddsF2H8NGTdnE5gHAol/uz+XY8kpZQUkcjBeqN64u66Tn0/yGV9yici5HrBZk/e3lfeP/kJs1KCPSVIcend/UXcClpYg64b2FN3SqlTRNK7dwv5LJCkM/qL7OPhfK8QcSHtW8gAvZWiQL/L+zyhEBDON8OtBmz6G8NsQ9Znk++tnJO+e/1Cr16fdHcn/eu/RvlXbK/b3PZL26fsef8DiJSkjf7Qyr1alfKiSBdcTECG/lKJPZBNC3skIoPPIKEznqpyt7KvHhR5VYE4Xuaqt28mbWtgr+i7/75VTqNSZNaq08PDO/bZvXIKncZew9DJ+/rd/aYf3lRs9djpRVggcJwHAgcCBwIHAgcCBwIHAgcCBwL/aATiT87+z/b/J6f/n7k/Zh8IfJMIfOmp8KX+bxKEX5gU75Jk+YXT/jD1UBBfVUT8YT4PRwcCBwIHAgcCX0GgPY4rCgiE0DxVXuoXXqKryf64DgUae53KrzwjQhGWj1/Hm/yoXHbZ/fJhoRS7nvvtMiKUeNGfcpJFIYk+B0r0LloTfoOX/vrouNpwp3VdWiqONkiRFQJjXSuEgVQKvUghphUS07I1IrYyVrT3b7If27CkHMSLpNRiMAG2LJtmfzsSsc2IgJSxqOlEhFAXIWhrfjaqVc0+DMwyz5Aki2aXFuwQknwwFRuhAI8mdHqs6ztqNgmZQkzuc5zOzUTs4m8N2ja2ZpgkjydspJT2ec4bWRlfyTlCzY98PAG32xOxFVlnt5HILUPmBPpqR0GxgG1xbg1fxyWFJNsVFZcRoYgg7w/jfZcgfHLrt9u2fq6II9QIn4gAL7ej6VH74hmMJOfJHJfS01xJdMkHobY9VLFqnBbIKtetv5nIZj0r2Fh3F1vda3KV+FqcT12YudYgpgJ8aFqPwufVr+vezzlnjeMI2bnqMq2apknlyV9EktdohVjOXWAra+gzpcS0NiaO02nQTfs/cEe5LpFnkfwPOOZ2b0v+P3Q37DiXGYINN5ouRQukYkDGV8jS002nYczsaSlSaraGcVCEiGlrMdqelCTPgaSkooV9M+GnsPYG8/ER0m8VefXNRgUj6z0VmnA+TTPlVSb2+4p+Qv+Ev7C6Luh4PabLqr7bY+uHQfIwQU3NjuxSXscfvp/0/b8hHqMn3tDG/oNPFKpNMnuhN359NByrpK5P4FgUadOrl3eQnbfqIG0TuuMY7Mdewl+0haXCpNOYNIJ5hRwvrV8thkf/Gu7zmXphfJT//92BePuhV+K+7PA9UEebZ04h/1XTBbI0EnPUMJhnYhEakPXnx9II+rIlOqqGodft3YmYpGHs9PJFL6/pwj0dBLltqwrE9sRz4zItWEnM656EelQlipG5Jk7HU6fxFHr9XQ/Re9PW8XKZ5WVkkhRF7QiuSCRKFtPPJsdt3Qk/wzDq5cuXur290c3Y6zU4vnpxoxcvTnpxN4rQlCLAtQf3Hj9n5EEvX/V6+Trp5m7T3cuqlGYEz+yrqIPevTWWledLpy4NzCn64YcH7UfVBey876J1VLBcG4aOaeJeSq3/uBwIHAgcCBwIHAgcCPy1EOCHTln+WlF9M9Hws1r7wfJL5TeT6J+WiH/0tHwSgLss4m8LX5VP5v2oaSNfkx9N+ErH1Y5VrvVr6b7fW5772uv+e+4uVYVN+kvl9474sP/nIuCXFb+n/FR2P+X7p+b/+nH/1fW52JLbFtev4rbl2v649Ispy8e94jOh/iz5dN7v2ebdhBKPSz8ZXF7F/b/Wr3P/mvykXV6O63PytYnP9b+gV3ix8jX5wrT33bwfkcU/Ol3lOhhgeK3/XqV9XMXrdF0z9/1ePg+7BwIHAt8WAhGhiF8vP4VGxK+3HRF8UD7Jlxz5gfcVuX72fDr92s+7en1NPp33adshPpdPx/mRWp8VT0rk9jRhhSgp/CBe3I6kynjU0OPDwot7yZoWfXKgpqsIBedlh8FnkCWj759OLG4nlFxap+ky7tP1qxQD4k6kEkOKrIhA6OCkSn1rolRU+QBqH7miztwUlbFAcz9tt1R+3nHTk2FAKnXnuqlqZc4Ke+S6ZU+Y+eh6rmNFnb3ALOzQLUbfd6eclHJW68d22dmTNgVI0YM68lQ7pDc33OkgzoR+TkZFzKdPuFHiipBUJX+5HRJq9O9luFb3nCjUTJJL6+biENzvWAqkX4uNCyfxFLk/MSki1LCxMvNoqtnmEhHibESVhzEjz3MdyKyNrUBE/y7LUmjTxw8njmGti2aYxxmS3W2HmKJT4k/GOBDAMZE3p0LMVSPyFojXygTjP0Nem+DCYcMgMc/zx25Ql3t3M0lyTKAmj2NU119zK+xGhPq+1zB0WiHCN+JJ9HtO80UleR+xh0xc26jxacQdcyv9DtH974UO63T9QFxJqDk9rRDfGwtvnFJ6r814UvDHPSYYc9sz9BFI7hxX0UZsOSfwNI5VG7YqeyACPSZSSKH9wH8Qs/N0vwWTsrg+TxK8rAAEQTlXFWy9vb/oAaISXhv7+GDvG2sbbbgkaoHUDf0Cgdc37LwWCRtb+5Ys4wQSkMD25XxqqfI64YkYAt+bUJExuGJjgp1lxW/Rxhp7PwX5SwnibpPJvBkys0J+rmuAZdW7x4smdM/sgwvEZsXYFtKG7xRJDw8Pun83aYG4j9TJUtt6JqWcaBMG+oX7DzN68epEX9W2VWX0s/1HkgjWBdtE/RA6nejjJDRGqk4QtycPkmBgb0DHa3WZLrJtcfTDoJwzRHZPiZKklJOsr2p8Zvn55I7KPfLwznMTeRctkPJSKCLpfJHe3c8Q7hXivjI1GKrqRnLqqNI0rkCuruuVukHCz1pWbcuMgvT//JBFaORx12xv4Jmz5DXsWMe+K9wPwZ7d8LExZyW2pFrYiwv9NVpehC2LODp89P1Af1XXZ4jbWwRCupc6kkxKjKFImeIkE+KVeyfHwhqdtRHa8kTMjkOSatHlnjnzjfp0o1N/y6pm+jdiK3r9+lYpdc0m5m2Y/pH16RSRFJG1TFX/+3/f6/G8aKsrWISGU1ZvrNqMb+ly5HIgcCBwIHAgIsKIhgAAEABJREFUcCBwIHAgcCBwIHAgcCBwIHAg8K0gwAuWbyWV3zyPv5DBIBYLxVfPen179FWtY/BA4EDgQOCfjoCfqM/ld8YjCg6ikS+8i6cu5ZQV/BEyTwvkgTi+/KHsEQtMAnpPJ8/8oNr6KQNbiTf40eq830e54NDfwnV5/Yyo9KOivY/YbMfzPNEDlmaUy7M+1GQyqWKz+WGOVSNCEUiy0BOIlSna6fqTVEqL+wP9vYScoL8geHyKziNP4k6quMAPlafTbiKSTFAxVRaasjyptML+Al8JYiUiFBFKiXmISbW+79Xl1MiqdRU5qh0RIZTFVSaBHEZE4AcEgU3PjuT1jCQxHpSWbduVEr4r7JWxk4+mEwrqHgv0nbR9O1a6P5x2Sovpbf/M84b/3S5RUOdKcF7jFeZthnH0N6SZogh7CKWUdr2rLcoZkm9dltbfcAe85psxT4sIhXwE+EqOz4Iac2j7RCfnrMA+KSqYYPFQIaYJH9MkLcS0kZxj9NjVQPU+YmJEKCiHoYNI61tdz46g3uWAlGKdIHFTBAR20fpks8WPzvuTCaiIsJS73Mo2Rm6O3/WI0AaoBXFpWzlhF50FjC3up6k9b9d23D3/Ks2e/aWi8SYh2CB3KaESwmT71vDNzUkNIIi6hbjbPHGEICAnTdMGoRnkP1D2Tey4oshJCKUpJ5JqbS5ewwsspsl00mBcwpzWjU0Msbi33FPpD545Sc53muZGNp9Og25vx9ZXWsxqB6bfl57dcX9s26aZ/TJDELu0jyCWcRzVQY4CM3ZEHvueiki6vbnF50kr+5KUnQ5iXCjwsK5FE1hjWsJRJUuPVHFlb7ikWybg6cL23DS6LsD01OIJKzBIKDI2/kcJ/kbw6aZXYtB53dyeNA7DE7ajBshVtq3uHx6JDbaU+fZlrI1j13X0qOXjyvmy6HKZmQ95ejrpxFqeTqNO1J2/8cI8WJ6YU6SowjUSSGa702clcdSE/6QezFbI9I1nxAIZP0HYmpifLlXcNu1ZdIJgbd84v00aIcobDu2zpCgp7IYgXWbJVD1hB+OXy9TiNR4DgQElMYi+CRw6+VdAp7zpdBvN7ryc8TmxDxf5XhohdV+86Box/PLlLba9Mhv339D0cCrFhu4uScdxIPANIXCkciBwIHAgcCBwIHAg8GciEDi3UPwup21bfg/jv5fdnxvrn+3/58Z56B0I/FwE/tO/av6n839unH99vb/E04GXIbL89eH6bIRRtb+E0W9z2N7XLH067nYihjaHF35lc+3Y40bhP5Fj7oHAgcBfB4GIUMSX5YuR8kwUEjwSP5IQ9j6IfufDj+hC/Asv+4uqcnRKfO6lkmVZeXBfIFdEXIT7UTTmDZpA0OxET3k/vhMWWGSsIu8HqHjsU4kIRSAKND6cEbQ5rz1uFjMh6EV8GCj4MKkQBvNJOWIfj7SX7nZXYb7zdlvueBJr5ZRaty8JYs+lY3XpcQvTIRjUiIuW/5Mx15spBWOhlJNytl5RIb42hgHXC7iusEsmr9SOUERSwn9CMeiLCHFKIRuRCRD7aP6xx3I1/VaiExHy3N1+m6KwvRQQYRlyp2/6QTshm20IPUQ4Cdug9CmOlLOs5/Z7DCJ5hPyYR96Op2JnhUXLOSklj6PCJLdzs9HRUiNGnW8PrsOQIG3QjyznY9+eVWnUttGSgrEULkO2y1DTLVQKPh2TCSTn/76sVc3nk8FEydZu8er9EdjrsFVaf0q96KFOQpLOZ0gn73nqKUUjiWfIQNzSI4imlb6CviBqpXXb5/Wdc+qb3bURi2urP9w/UpJ/karjbtJMiXCxtUKAzSJUZWJJqUMxwAsdFCoJ2kPQ9DnBwj0+PmhdTYrho27YKfiwllp5fz8RW5HJtNu7Tl1fsDLJtnfcqh4ezzLRBw+H72hi+84TtwoaXZ+YtyJSTz1n8MDvynpvkLkmzjfI0soC5CT8dBCEiyKSIkIPD+cWB6ba2XcjdsZGko7jSSn1yrlXJPyAywaWoVDXST1y9+JWKTI9ifnB86m2b+K2VpXEsyrUU4Zq0AHJmFizHgN9H80OZolJyrnDXyjZWkrKBGyi19JyFmYQnwkbe37gRm4VBd9/xbkiIk7rtRlpk334W9Xu894MvFT2cYRYp1UufTFOREkcmdiSbm475Z4fjmOFtI0m/r91I0ImVbu+Mm0TULNWvd6+eyMfEb4KknqGHMW+Qh0xD32vrmadukHrpah0jA3S7Svp1b86MO3x2ynCBpAttC1SXbLqmsQjqUmtkvOgwC82UGWSNvb14+NjuwcCfxEJva3t4ZU9UZAuB3oVnVmJcc9x3i9e3JHfSTY19CcSSKxBp5ENeHd7i/7KvfeoAt5saDnEYeyVU5YbtuH43M/ykkeoHySBnfd4pCLvz8Kz1fvSdpKO40DgQOBA4NtA4MjiQOBA4EDgQOBA4EDgQOBA4EDgQOBvhkDxG5DfOeY/wIUqOVgo3p9Xv9fSL5Kss/HmprrxXvOoHAgcCPxCBA71A4HfEIHgZTtPah7Q68pFiffulec6AqPRCAA+rCov8U2uWOMqDuJa30vmtJniatnb1vucRIT8Yr/jTb4lZeLgbC/6GYM7URNhCwc/76MjmG5JCpMTVwnRv4uuBwZThHLO6vtdOspIST4YanNct7TPrqfOVncnQmgtQMwJjgj86LyeDEYzVxUJoT8Q69ZW+iqlkOw2cUmR0E2MSv7MXCFc1mVT8aTWK8al3EWTxOQItVhzThAinTyGGUkF20GOSdZLmE1cEhOupThCwdVniCGFq4hL60WEIkI5uRS2JIXItYhumWwRR0TgG19Z6FTlnJS7rC53SjkrMV8cqFFXk67fS7qfzsBmMJYgiCGHTj0lJBDzjYG/jehveVbALhA9rls2t6U2N6MbyWTWBjG1tG9nisMQWqRQchASfkLDmNQRZ0TodHMjE1X+VmzPfrC+13uDRZ4u/jb8sq8LBPE8015WbV4jpErCBBJNaEHi0kunv6Xp+ZdpURNsXc4myMCR2LmCZ8V/lr9defL/zXrTaRjIv+8U4uAynjLjPXLSCXJsRKxTIc0WiNmH86Qf3kGioV60KeUioFBEtB4XXR5oJzDIekS//cZgBiJCYS1+VlOVMpiM46ABoVuRfCVSQIkIJQzbL01il4LxE+t1czMqaHi8J/acGdB+uD8UreHrOHRy/N737q4RqgxchfR1e0e8kHtiP/fDwL5iOvGhSoWzEb90aGUs1I2dhE/bCIZ9TtMFgnGWfwX1xLo55v1fSPqZhxY2nMvqdWVNPScS/fhMWeRn+5X7UPSESmzECb7tviY/gokI9lplff0PCCbqM7LpcpkUEYSUlcDMVmkqkiQI6yYq1KV/f/+oN2/fEeesccz67l8n3b0Y8S9VyNqmJLU4iEbD6aRH9tLj40WW8/nS/KXI8v4K7NsPbtt+meaL7u8fiEdy3wZIb948yN8kfrxsWpYi31dBbEPf69XLO+6HE3lckEl8LBBLKNSxtzvNl4ofaTqHzo/UJ2zwWeJ7YwVHk8vrvPGMHXS6EcR/UI7q2Fu1LUJRw5f837x51Pffr8ikd/erWCb0OuSkmfvm8fHc4mOJQEDgV7CV5fs32B+vv7vDfq+RPeh7w5J0HAcCBwIHAgcCBwJ/ewSOBA4EDgT+HAQCt8+F5m96Prft+m9q/DB2IHAg8Jsi4L9aPhcbv7Zd/ym56l5L6z+v80KAvxTrvXj82uf6z5OIUETwl/b6kUTs/T/Pyj9Aq4L9c/mplHmx0l7cfKn8zPwSrCayD+FPH6R96wr/1/Kq+6WS906y8N5Kn4r7dx+//vrcpu057FbW3SbvjXgBpiaO0e19RC2uve59hw5vjTzNhAKj+9BxPRA4EDgQ+Kcg4Afkc3nKG95GzyX4SHguHz/ceYpeH8xP8//TokAqmABK0UsQUSa6Fl7Yb1vVynN7q50e32XhWQrpmsL1mV9U+QmF6/Mx+vaX+1Jxcvr4iAhF7JJcehgHV9sRQY9FqsyvxFUZp5AlIhR8dtYWRFLlx6IfS6WfSbINLpy2YWkkjNkP+gLxiUkXTaxjMQ/mjhYjCpXOJgRB1UOim5LPOWIoYGaJtoBVzt16PSSXbcAhNgJD/MwQxN/lXhn2A5jlOGwrghpA+LNyl6KCP7WjKFj/5D2CmlVd91CzkYgDhzteFd2EeFQflWtLzLrCtscy44EkibjWtWhzLvi174J+KaucVkbFPochNAyJOVJIEC+jggqnMgRs1/VKKAf2xFEJsJKXdSptWbFJFapqbflwp5RwUq2IUJXnOQ7j33WdKrnO6wr5XIRZJkTTaXXM9OhYz3ZubwfRbLlukFPBOJlzLQgnPuyrsp9IGTuhcDfD80zetBIBRIQisq51xyLmotr22gp5ZtxStg4xlgSOUkCWETBlRjqpZtUWaIK0m1tcXlf/euBI6CMpS5hRRj1D9kfGEfum1g0yLTfxfnK8Kdle1jwL8m8Dk5DN17QpAV5KISkr6o38TdIUSREYpk9KEHsb8VTiqLJ+pCQFp4W5qeUt4ha6i0yi5pzAtIOk7BSBfpWEPpyhbm5P7I2B+Ht08Eu/no6VNVuWTQ/3C/4kT72YhIZAD+4HE8ZEI6AUSyW60akaIeNPA76kfd4mAYccqtd6wPG/vnupl9/dsBezOvYnnOE+P6RbYkpWpm7/XutaJO/LUjbIzA1Mk/qhl+1FBGUmh1BOiXg23T/MOj9kbVtWRFY7KPwt5RHCHgQ1XVgE1mggVuf1+HCW73Pr5tQppdzir1XNt/uHfiC+UcskbUvo7vaFvnv9ihLiFxK/3Wsj+4l6mUe9e8sa4IOdo//5f0MPjytrvmrBwMp+nc+zvBfbfQzWCaBKXXV/P0HWbnpwHpcibnHiSXr9r9dKfUdemxY2SNdL3o9niGv/o4JI0qtXNwrVFrOfCSln6gWfG3Yf9fb+neaVBKKCpecPirhjH5yIJdBblTvJtm9u+uZrXWcsLuqGqfUvLHgtoy5TUYXQ3bToAimd8RUEcSEe/4pwlobPnE3duOKoqLVZQ/GM6frEXkmsXdLQJSUdx4HAgcCBwIHAgcCBwIHA3xmBI/YDgQOBA4EDgX8gAuUfmPO3mbJfzv1WmQWGPhW6fpPzavfnGKtfVaqyra+qHIMHAgcCBwIHAn8oAgMvzNfFZEQoUiinrIiQX/L7G6ji8E8e1SVEAsWPzoiffs1eYTyuYgMJH5yuSiE1kRQR8ucjFAAv+UVgiE/m60kiPMGdDNN3tevSvZFCV2FYFWJghQgxIeK6xzrIgYxEeIbt7KWvFVZtXbdGUph0jAglJCJafFx8NhFHkH6G3Mg5aD07cb5BqGBd1tGeEfOsFzvGEBfrskLerZAk+CTWiICIyjKpNJiQskCAdV1WJM/Vh4Om18ZuZoiTJnOFdKlyn0muD8p7reJjgh2z+Jt6jtF9EsZElOS/LIumaSaumbgWGdtEnoG4RNZ34DYAABAASURBVE1WD0/h0nSXmZw2sKpK/tdi2g9/O3eDrbSNvccR7zWpYpsrgQJX64yw0VZtF/e7y/MjAkItQzyO6szqOhj6TAh731DVVTowG4ZOEySSLdqOON57Zz8XiLEVJsxjlUsld84WE6oE5mvhsgvROmIV6z4TFHS9Z1wyhB7TCaoiMFq0HYWIL5DahJZ8jOOo6/6p1T27OBcFHRB+FYyAUfZtEnNh32xPsefUt5irQgKTYJ9EhIL7uXWFXKiw9lWiv8prFPRu7EFx2L4xS8wlWNm2fSzcO8YEVY2nHlJvUAQbgTkniM+B/SmFfBifzJBbKSVl1ijcYNBxn26yxptoMpwk32eX6VHXY2LfnecJ4m/VhT16oV64b3rW0rFFBHk6A2ZQONSeNe6HrJSlSBI8Pvu2yIShScyVnMUR4UBKm19JsMZK7wYmBf1F87SJbj2lIqvbJmmo73tt2DnPj7LNwppyyt88VSyUFshf7cfpdGKPnnQ63Wg8gRfdgftQ7D5oy3URMOWbH1a9eTOplqSUOvwFJbq6HsQGARx2KubU3OL+P/8+qwZteT2TxuFGp9Mt9+ymad70eHZZIGnB9Axg5VYqJ52BfLqIWU8SlIhjtMfchUwC39/fa0JxxtZ4GjWA9Ug+UlGpC7lJp5uq4VT03X+NevGa2G+K8mlVGi9K3QZuRY+PEz5nbG0tto2NXMlBFoUShO+r7+7U9bfENOr+rZCiH97c46lC6p90jc2l7+mJfGbu7WEYiGtEeuwklVLYVwv541/HcSBwIHAgcCBwIHAgcCBwIHAg8FsgUDFiofhdTtu2PDN+VA8EDgQOBA4EDgT+aATiF34WWb8JgUZkqb3o8YsqOo7zQOBA4EDgG0CgwtZ8TX4qRabrIyk8Ki102u5Pzf+Px3muXy44VNbJJFTqiCfkb7JWyAaTAI+PC314qh8/v/0iPiIYkCKSAhFHRCgiqEnpqc+5fCwMB7lSVGKwUG2n9ewwMzeS7QbN+pFEMBltpsrEkoXme7+u18Iohk0IUMNZu3qoybZCYqCDCrb34Qp5EBFKSM5ZgX995QjCaIIOU7FTiWeT62v75qyexRSyPWOSUiilpAzeEZ0KWG9r1QbxHCExjC1J0U75aHEW7COtTjr24zHPsbS6L0+CarNjfetuEC85JyV8p6cJOXdSZPQqonZECmXyt3SQeF3HuJ4wwi/TZaFLEQQp1ghnBZLSfRb3utzAGVbHVWza9z7imGphHvZanYtthm3R51jhduS4z+ellRWcBsi+DHlfyirrRORmuzLH0hq+0PZc60yTFJIi8EdnhVbq+045ZWxghz7OFqZtXKXHl5R0lYiAwFpUUa7WDinAShxuW0Cp+UkRlLXJBsm6rotyruq6otvbXnd3fSP6K+RuSuhqPxaI9Mfzgwr9lUCWeSZGyYT+toYu59K+LYoacTgf4UOQhj1E2Q0kYCfbSzmwUSHCiEESfLEib0oIS6quj+a/A8sUQWy53fcb+/B8noVrLfOK7aSQRMpIpSbGqpgCcbpBtJpsWxgrKsTsXK84VB4tpG6k2jzvu5wTvhKk5Fn+lcXjeHoaC6WUBc8JabjJ98K2YGkV/YyF2kqUpUAoXnSGVPQ3XfuclCPJR3Ap29riKyRg0pbbsPn3Wlb6HFNl34k9kDvsV/QhXhd8WQr3iHPYSHhjssX6CeMps1fqDMEoCOOksg4qW6dtAbu1p7/oxcsXSoCDK+Uui1OYAqvKeNUGaY/Z1ufAFvLZtkW+zwwq6cj9+6VqRdl7xxMc2x0kOubJUbqwCTzP8vL2Ti9ubjVCAkfk9iuj5ym1/bLOobE/sT9GZe7rdV31cD9hW7K/lXvUeS5sEsdyOiWlrGYLVVwXDUOIqeQb5LC1Pvu9u3up19+9xs8KwVs1XVbCX3RzF7p5kdWfcvPzwxvI87avKlgs+uH7ez28m7EV6tiL3gYvXzEHgjnnQesSLce3bx+0sSfv7u40jmC9CR9Jb39Y9Pbto5b2DxSKHH8Fq4JusO+CZ0XScRwIHAgcCBwIHAgcCBwIHAgcCBwIHAj8/RA4Ij4QOBA4EPgIgUrrU6HrdzvjC5a/1H9VbzHyUsYvxa59R3kgcCBwIHAg8Och4P9ncbosmvxtu8sESbTy0r2qH4ZGKGXe+Jts4I2+WvmZUCM+PP0jAj1Lokye9iSV8ipq9QJh6Jf2K6TDQiArTEOtfEjgIyxcMKdIgSR6np0RSjAXGen7TKxZGSIrkvCrdoTnoRcRrf21iz+XLNapT5WErQyJlvAREY3USS5TNB9UdT08xfNctr72gUeeZn5aB3UGl2WBDCnkT5v+DbJp3WC4rE977xUEydaIjXlaZXKmQBqVprtBPM1aIAU/CDbBrh+STpAt/ZiUIBpTBkv/X6VXTEOsa2okiv9/0fHUKaXc1jsiqCcNYDkMnfz/Z55ueg0jMvQytoUYVggW0pAPpjBHkEJJHSyXxeu5pxINI3FQ47qfKef3/XuP5PFdqIeUcpJxiAjIRZEve5K94v0yk/c0b3pKCT00CcjfUJzAapcNcqoNiaFWmdjfM2SmY6ugj2n8CDyyEgtdse+xiKAtUXARuQUYZHV9aromoE43g8ZTD9YD4rJrY5m9cgNmlhECbWQt/A3ZEQwtp3HQQP8AiRVJUnAGXne2iob2g65WoZy5Ly6XueXjrbStCWKvIy/WDdJyBotp2tp9G6kSpzSwfok9ahsL8yfmmwCfp5l17XSCQHRsTdgrI/EMY+Ye6th3C8+CGYRwznk6nbAXMh6Wt2/fycSqODb2o2ObeH40khfCra1LTazb1GRmvdZ1I14JK8QuiLtJ795OrGvVzekWMvxGJ0g/28vEnVJquhGB76HtV7Wjii4JvPyt1PPlUQ8PD5DBZ7WjSjP313T2fgkl/ozjSM54DolT42nE3gkJhDHWy2s5NZxWmby8nMGAnC7YsZwhNI390J8gd3viPUGCVr17MyNCov2a/GU66QRewlOBYDZOxsbYT1PR+XyGsLzX99+/09zWbZH39OVyUTvIyyVpgL/3NYKty/midVvbXjwRvzEwgf/u/pF91xPPbfObef6xjTXzPLV910sZpBjU96Nykm7vqm5fVP3rvwf5G7uVBfOvXnYME4G+fn2rV9+dmj+v3cCeNUk/c/+gqtWPKvbdtgUYZL19MyEXTWchvd78T9UP/960QYybxO3Zi33fN/9dd9LNzUmJ9R0GsAerUkZ0s8RaBfkPN4vuXm6Cx5b36evXL3V7e8u6DbQHOabpsmlmTaYz89q3uAtAVUWEHh8mzezzyo0fkbCK6eM8EDgQOBA4EDgQOBA4EDgQ+Psg4B/kfp20nwnbXzz4WfCTstL+eSKF1EQfH++7K/1fE4a/er439LHWF7o/Vvrrt/yXoK/JXz+DI8KvIdBenPA3zd+r/Jrv32YsYeZrwvBnT/7SKV7k8XD58fMpeL7s8tmprXOf36o/unyIp/qlSpPd3o/bP/c59rGTa8wf9/4DW7yskuWXpu45XxHe/+hTuboIPi54V6fnch27ltcxcW99TnilJgtbQ5+K/V7t/NLyui/Y2c3+db59XOuOzTlcxe3r2LW0fm0KEu9l9P4g9/f1o3IgcCDwj0bg+rz5q5a8Q9ZXJYLn2y5eyGserjfZH4St+rkL05mv96LrcZ33pbI9W3mYfql8svPcvsJ/J9p/XngaboUJmlKKtlr5uaWqPft52x851EEI5txrekzivX3T96X9hPLMfcK45RqOIHIsDt/2mti+Y3gS/wRUCbDS9jjDzX+zEwk3IYbfyxXbiA/9jokmuh+f7rMopJSJ3Q3Lk5p9RYSEuI5jg0NBUtoPp8CwVbRfXISSB9TUBUwQIRLwyXaqmM/PBRG27RzU+iNoK8lXgXAghKXsS7NVFeFRixTJukGfmF/lbyMWfhYwCVvlvqA/PQkdnA4rZ2EzkCz/vcuYFQcZIm41exEfSvu3jognApvSBx1JqIpuuTRBV7ZN18P5esw+exOkfSd5MS3McJweS8Rk0o5BptLLSUWeGw7ajSbR+khdiUn+O0VZqgJ7wXgAslFJ4CtyGroewnqAlCpybHThImScVuYtM7itlT5m2Sg2bDNFgvzrmy/H0EGcJcZzSkruQM/ntZpSyDpdFyIs5g4QWhmMQ+3L01EZF30hglUkCqrJJZKy0BUEloglZNwsK7GZMM+JWBQMSkHRDwME2J2qvIaWgfXPTdgCAo73NjbIOK9v5CCGJAoZ8w6nSf4ThBSQj3PDyf+nqn1EKip1Rjb52DBs3KSQj6BM5J2SBOyiKc8bIVTdiEAjGJTozxK+1mXDh2hHi2XbFvnYtqr2bxxYCvhgoaCQlLDRjaFlK5ogbrODJw77TGAaJBoR4kRbqvwRLvuhhyR8oY4ysya9n1F9kkn+y9sOX+AJLimyvH8e7pfdRoBoDtmPc3LZdR1Y4kMus9ZFWtg7G0T7tmDzQtAlq+8H5iUiKOgL4vmCzV7ec4X41+2i1E0aT9H6/A3igpMJMvbNu7PuHy/kWVX8m3BSr0sj7Svk9aQCPjln7JNjXTWDxWVe9Qhx/8DcAOcg7qUsur1JYrvKt+F0/g6cRykl+Shgt2JrWVdtBOaVfXwsrEmV41vLO0V+p37YVMqMiPmJvTFpZU4/gFcR/VUZf5XUH94mrZc7vXvT6f/871mXc8V30cbeTeTRd/hXgnidtayTVuy69Ld9L5eA6J91A2l9Yt9kAl/BJLIU/ksD9tetw1/Sxl9aNn+D+tKpZ01O46qbu4lgVi2QzxOE78Ymyox5v3d91av/Krp7MWCsSAots9oeWNs/OAglHCV9K8eRx4HAgcCBwIHAgcCBwIHAgcCBwIHAgcCBwIHAgcA3i0CQWZNnJdWfPHm38pM6P0fhS3aex/Rz7PDmjBc91cXPUj+UDgQOBA4E/okIfOmZ+x9j8RnDfo5LScHL8ohQROAmtMEwLLxI33jpvm0FkkA8vxm6nk+2dm130gFj4OmJTpfujaDhiuVZFVX3NH/BhJQdQ+tql4hd2cVVEkRHBP0W3FnxaufTutsWpignqYcg6iEgEr7cb7Ffm3LdJGjB2JPZPa4nV1cd63mOS1QbcbM1wmWDwPDMquCPfTS9qvZ5Z13PaYKxAgmyQriY6HFf+PIkERBIzHOf7aSUFEGLPs6m5T4TIV3XycRRoNMGnl3sM5QIANIKcmWGUJrnrZFT8ETyOGFgGxXIInEYAwrWXo1MgYdqeu5r+ugVJjsc91laP/zLNEEOIVIoIjTB9M3+VmUjulbsOHpkP2nbr9phrJpEazJfIjU5T9t3r2NjqqyCefWsZQ/xF6ynSd0GtEcZDPLe2L8r+9fiuc0h43v8aDAvaBOFEvWcQz6Yrqu4/SMhiCdNhlgrcvd9YixTygr+OBbHTQgQilXz+28mM4X517EZYmvj3spd1sz6nM9TC9P+0VQkroFFxHELQpSeptOyeI+8AAAQAElEQVRKXyyMj5B3uBdVBX19H5SIO2gbgwpxbjzO/obrBFm3ztzTpdmbLhMxTLQJMKQAE+fkuC6XBWJt0wUSLrCaiGscs25uO718dYOMur3rNBBDMybIbpN+pxM1ECbhh/uzHh8XDSNj46DxNOh0M/Jc2bA9yz8ZRgR9fSPYh75XwtHsfTR5tJkS7pt479/dvoBcvJHvBcdpkrDGrIDojSSRgvyNe8u2FvpDIcezi2gRmiZyF0fQVhRqPo1DIZ2gkURoss1xOMnflI1wP0PWT4tevh71+vVp12Ns6DuZ9NTTYfxb1fqy3cJ9VhrxGg6UwZQ2vf5Xj41F58dVl0fhC13GXr58of/679eQt9K//33Wv//nrP/59wO6zqWS58z6zWgWsNwoN9XY9MCeOl8u4N3pBryLv7lLihOY+tvNl8um8/nCGLGLnDjFkdOg03AnJUjYdKFnbgSv12McO9aIdTplVW3ksTJelCJpHAZs3bCPin744Z3u312ISy3u06nXvGAPfGaeFRNS6oSuWq6XxyrnPU1FqKjL2GOf3LCPhqHDftCX1fneZ6+N7KO+HxXK7M2i+7eThuFWt7d3igiw3ZR0HAcC3wACRwoHAgcCBwLfDAL+YdbyzSR0JPKXRqD+1aILArJQHOeBwIHAH4yA/2po+c/cRkT7y2bE58v/zPox+zdD4PhZ4zeD8rkhv9j6mljXL9lcFl5E8w7Z1UN+IQKH+oHAgcBfG4GIDz8DyJ83ll8Qsv+K0kjIUiEe1OQXTP+i6nu71wex3LOrP55XyLRBKbIShEvkJAs/1EBwFq3EsvHQNklQzCvs0z66fvT8R5/zfez7WKH9wWdE4GsXtSP2K/0RqdWTQkkcTHPYDCkgSpJjRN12TeqUAk6Iv0VnMs26zBIcUPsNG07VffBsWiFrHRvTrfJe4qnDNi27n5B1rWQfBTbPYwVDtvdBngJ0h5WRnJNSOPpKFnRcT3Qidmde54LhFSJYaEXTl8Sw+6uknZQMalLEXlLDdoYICQEFQhn2FRAxarIuUshHNNwr62ebFmNAUza3kpP/j1fCEorynNYPWeaxjfH1Kd+Nch+3zabuKSKFRj45j825oORwThA3jsB5dDkrItBlP6HjfeQY2tqwdva/sTaWBbK0ZcNEYFT7piCKIWxYwiVO9PzwjKTBpNDgekDIC38ixkAxtXphQSNCfZ/pwwFkXMW2/S/EtcB4L8vKHM+7Cnpot5Oq43bOntPq3BNJnbY1wEEQvrs4R0xDesLiEYJJSdsHUvkgDCUSzCmrEdh0ei0eH8+qFaNM9hyTXV3vnHBOvMJWopm45JSUuCeYKvfr6XBcqOkEQWfizL72mCt7J6nvesZG3Zzu5F/PWwg2Z+LAhThSmGzLDTPnVUsGDJHfQmxFQ983Es6+Syna2BsrZLvrKfsbnRjhNEGXWK8JottjHWPR+gP/2KTu/pRJCN+OI1G1jvsL67VOm7ITQNen+cP7dysE6IPOl1kpZwWTuq6TCeURYrrLhb4VKcrYJkRN80URtsz6EKvvkW2tWhEplMAx4Tt3m4ZTwVbVi1e9Xr0eZBK01ItS5/wFZgN7jX7Iz4hVL170at/8ZX3swjLPRadT6BUEefXPvWyYcex1c9Op64sCslcQtCklCMuTXr4c9OLliTk9cmrxOHb/v7deLy9Al7muku2k1qiK3Df8xZGzlLqql9/d6Lv/dad//fcdtm+0sun6tmaQ6nFij3Z6uF/1+LBAuF50d3eLz1EvXrwACWzaVieNLdbKOGOvBr14OWoYA3xCr173gutVDxnrdXr56oVevrrTMPbq8XV780Idsd35/+0diLtIXRd6ga8KFtZ59fpOr78bVdjvZz6HLv6/rZeN9U7KXaeUkyLUjnfvHsnT9+bW2h35Vz5fPedylt69mcQtrJw6eS90Xa+UslLTPi4HAgcCBwJ/XwSOyA8EDgQOBA4Efi0CTz9I/trpx7wDgQOBA4EDgb8rAt/GB0AFft57cP36aR3L17V+v9EWJ+bfl1SqX+jxwq1SZ+g4DwQOBH4eAofWXxiB+ksfaGYnr/JpXj/n2ei5n877qTZ2OaGVqvyr+StkBe/kdX/Pi3UGEgRINElKCQm/OkeXMefnl/xfTdN6Qp84Pv3ciQhe5F8lKdBpJ3MiQhG7tL73l6oCc7NCRm4IVRGWIgl9yRemqzJgknKD5LB+5TNGT4erC3NnSIUVYs86GyzBBmFlPYvrK4RQm0uCzjVFyL7EsfJ55XGqZOfrB0k5IBsShEdHOCEfTKUuBXHKR+z9nrzrZwicQSPsiUmQuDrSfoSiVYLSUyNCKYWuR0Qo56txiWYbd+n8VvJ1LoXkE2r9kDUMvU7joJ4yWVH7ESL+vtM4dhogzkxitWFw2DWkFXxn8NroqwxGCjFNNPX8GMYRG6NSzk61SVAf8D+eOnwM4GSyamvr6vkrpO+K7RmC0N/CnKYJu1W4kd1YegimjhidCzRSc1mx7vxso/Wxl+PpnghytoxDpxMElknQ8ZS0x9CxXqGUmcVkr70J/WWdIY8WCCbL1ohOf9PR8Vjm2f0mC02CVvmbpufHhXtnaUTaw/2mRkQ9rjKRdb4sujzJeDrpBL790BO15y/kL4UEHp28NgOxDugM7AkpgUEwup85V53Ab4DYNgZBro6/60QuUqZMHtjVm+0F8tHf7DQJSZrY86DvdsgzSMdIbiMhtTrYpVTVQTQnsGmlwaf/crkQY9r3HHOVioJ5tuv//9XfUr2cayPg3r49N2ymaZYPhzWwr05gcAfxJ+xVDzDfRcLHOPa6OQ0QtBMyg9uKjVnGfZou6lh/52j9iID0lc7TKkVPXgN60jyv5F3kuE83oZvbpNONkGDPJ3BObU23bd1jL9KFvXbxN39r0Jdk/L1HTrdZJmlvbgeNEOjXPcSdoARpW8Vk7Qfh6O5FpxP+PK66Es++9hPrbxjCWEMSD+Q5joNe/+uk19/dQaCekFtlCFvrWLxB3v5Q9OaHM9VFionYCrlhnWcYt6Iepz3/ok7KesLsorfv3qnUooS/CqHqfzhRwXu47cCLSeLw+tVeqlnR/nQahpP8jzUul5W9u4DLjFxYb8lrd3t30h3kb2Xf1bRqAJMREjjw4/xdYlkXyPgLe8X+hW5KAfYDvioxUqDk+CfWbjI2l417ZsbnhblnZKJtbKsITd7TEaEZxv/sTYZN7zlxOLcmjIv7RZVgKniUkWbHClWxrEo5eZQZx3kgcCBwIHAgcCDwt0TgGwjan8jP5RtI6Ujhr4wAP0jquTjWa9v1P1oCh8+F5u96XnP9Uvm7Oj+MHwj8xRDgL4ntr4PX8i8W3hHOb4vA+581WG+/ILB1lxbXf2fhfZosvJXR52Tjs8lS+Ej4nHwuPOs5rc+NhR/zTwNf0nka/qjwC+/nEhGK+CAfKf/MhkNxDE2Y4/ZG6Xz9Qpl3vry84yUNL6roPs4DgQOBA4G/HQLPn5u8e5dF7aEXn8/FD2nL50flWRGhiPhE46npuRaa/iz4SBS8+P4gqHx0Ft6ewwkSXpLn+Zns9rrcyi/mV57FK4RcpbSVlKWUEu/yQ80l8+FPPrJJV2sbh0LyhY6iIrev0hSILUfSLtF+CpOdo5+k1m4+3OdgkOt8l7aLKnalKzQuP4xVbISyYv/j5CSZ4LWOPJkJESEhT8PyQY8s7rOu66jInetSZOK4OB7tR4vFcdK0nsW6NN+f7gM6SJQ9our5dvBew5VgWlIClxRZQRmUEohggLOFbTsRIU5xFRddD/e57rhdFuKyvK8/+cS0rJtCrRSH2wOkoolE+6BL58dNJg2t5G28GTcGiuOnDAwEyh4zDiabt7KhnpRTUspZucva0IU3l/CnpyNlyfspo+OydWPfsVu8/pacUxsKrrhjjsQUhH4rYNSkbSNv2XMpB2MhE0KFdoQg8EImAPte6hDPd54mEis6jruQRIpOUtJGsKQB3oGtrAGytst9a2/cE/5W8Axx5XLbNiWmlbqoFgOcFZFVsVfFnWOsEGNm6fvcchBHIFW17all3bT5ByE6HfOea5JtLpB9qs0aFkWEUkeeAwRtEH9ZV4arnE9HficIbkxDoK16hCFcVmJjFQpJuZ6Ze4Jkff3dbfsWpyEOrFbudSH9EODV6xbS09L3oQ5Zlrn5uUDYRZJe3N1A5PdyUISgnPe8gztvGG419Kf9twaQm3MSh8vTmGQfPfFvZVIjiiGp+3HBnhgTc/smtm38TRoPT8S4bZC2Ni6pvyggTbuxpy2I3cqeFQT+ytQi62YSbNKFOut2mViJmzhZPnCvwhTSQTxuSikrQbTnbpbJ6MK6mnhu+6LVe/C5UeXvDpWHZ2V9l3Wir1eH2cIeqaz/xliHL3+LW5CtlTVISbq9G2Ty2LreP8E+9n4NCOU7iPGMTiArdrx+ZSuKUjX2o1J0xBuazqve/vCoC2R3zYOWjQmpU+Bg4Tk1oHs5L9rW0MM9GEGIVuKd5ovmy6htRp+9FyGOAuZJ/kYzDfSL5qkIrlXn+0Hf/8/Wfr30ShxdL1HwuA4Zl8J+Kc0O+xPMHHeKzLNjxlQRW0LGp5Yq0qQvgfHMnpeM/cJ9NPGccT2nG/YsRDfY9UMmpsxDOzG/KqWgHsqp16uX7NsXd8RRFKikVGSRVvXsqa6v6sYHpZu3+LqoRoDPpvtHKek4DgQOBA4EDgQOBA4EDgT+jggcMf8GCNTfwMZh4kDgQOBA4EDg74DAX+GJHwD1qdD1i8/nuVQb/AkLvIviRchPKP0Rw47VUj9k8KHmAIovhxwIHAgcCPxDEHj2zPNbcssvyvzZ/Gfznj1in/V+rsor/CialpXPiARlW7T5xX6lhNmpT4YSxEjOPS/b0aHv8eGZX57pz5/jEaHgpX1EwubHPiMYoz9RJr+RD8aZXCBSTLBarj4ZUWq6SfZvQqWHVPE8QpAFM7I0e1RcRoRSZo5tSyqQKbbvsaZMn+u213VJkXbFsGHGfEYEqiG4CwiLqgUsih168BNxt+XaTTottmsbU83W1Y/HxcVzLNazjku6XbwXotA1rKbDiOfUZoDGZ8427gs6idwszt/fjpynrcV2tXUtr2ZY9jb+PI6IaMPNJ/bUBHwT6wtAy7I00m0z2ecxazPFP5tsxMHSSpHYWyIiPV0EYdODC210I0IJexFB3y45Z316oKIesrrv97neKxYbDaznnLBDjUQwtU8PKZI11A5Cau0OO17/FOjzQ9IyQxZNrg8QVid0M7FIHQTo7c2gu0Z63tCfwAiiqesgLTviyWKCcg6ZzDudQqdTVse4fYkjIsTWFRBpZS/VhkbRBjgrnZuJZ7BEtZ3hgBVN12uHw9Z/vQSVnDPXosv0qPN5Ei5oS/5m5TzNAoLW9iUiiLVv4hjdZ2luXPE3QSMrQYzKC+e+JzHmCcUIe5WMl1Sbv0oel8ukCWLYfV6LiuPEpGEcdLoxjk+GXIS0zFUzz5tl5KVm7gAAEABJREFUqao8a7Z15h7tPCqGdcMcy9B3yhC3PcS5SWCTpTNk8Y5p1nAaNd50EuQfFyJxBLaQJMdKToL4tFTW9/Hsb9NukMs3Cv6sDXOefxULrMECoXo5z+QnMSyT3ZfzRm7S48Mqf8v5zfezLD/8m/YPPDOrMU3EwRQwqmBXSybH0Js3sI4YGoYRUnWSj8H/oIB82hoQX0X0XkKBjUDx/DizVh34QbSfTtQHeY8Zr2Hs2p5LfVFF/3zZ5G+av337Vj5OJ+aMJqkDfBNjK+Tqyh6ZdYFw/f7NJrHW4qjkzlJxL3ZKuUixIpsqhPXY9vHIHgx9/+9H/fBmlr9xHYFdBSRuQYQPIiZvrq2eUlZExV6olI21LUjVeErybx+oWEeR+yORV4YUP6l9U7utZ8/6D0gG/1U/gPf5Xnr7fdK7HyjfSI+0l8tJSZ3C+xUJWoQlQbafbkbsnrRss9YiiPKih/MFDR3HgcCBwIHAgcCBwIHAgcCBwIHAf4oAP0H7B9omX7IVDFgoPndeTXxu7JO+o3kgcCDw10Sg8rfpr8lfM+pvO6r361H8kP22c/1cdtesr+Wu85XPol3hV10jQhFflqvRSNZJvAPKvBjS0ydnug4f5YHAgcCBwJ+HAC+zf6nziGhTIvayNf7Di009l8+b+/i5+f7zrv0swrP14we/avscfN4Z7fm7zIs8d/XXsa6OcG7yyf1UZRIop8QzPmuaFtmULcGvypC5HuH8LbsRtNGPJu6JCOxIkaTKy3nCxE6RfTRiQPthX5a9JeZLuG7zTOi2eU/zxZFyQicYT+ghEfRyEpRtB585thcE7XYT6gUbaMnjwRTU3WwSESpbkTFhSDmlRpR0MHk5ZyXaxYE0UTvgOyBFID0wbFsekitt9MPF/e3/EkYPN9gS8YMJAzsunkRwkPOyc+0HwyqOm7gKzjbq+8h+9fjGGjo/x5aylLLzqC0Xf0uX0Jsy4bfSc1xxOc+bTIJV4nJ8hTJnPqutgK+OSZmA2280CakR40+xWDeCToSTNZUKJNsGubYumzbYGEKD/CtaIUE3bNss5tVBsubMXJKNCEWENsg+p2/8tlXCvXZsPEstrwyBn4hp7wkK4+YyBC9NW20OULVyY7M6TrZD24f+hq3DwJ0SnZGSjJ1jM44rMROqSKHZ8sXjjsVYOp6UOpnQi1QgiQNyTuwTQUIlSsZit/n27aT7+0mVyR9iZo25ebxWGziKA3UlYpGSUnQys+mYawkZC8secyga+ZVVsGmy0v17fEVetxRJ1nesK0kkmn2PzSrZn9fDUkoQl7ivN90/THq4n7Wydm0ufGGlEgFZd9trP6IVC88BEX+HzVoLcaxNUg55PTN55Cx8IayhscQ1+4KwStIwWkJlC/ypSQRx8DxyTvJB23ZMgNqWBbPKKFoqCVQ2SETo9jbrdOrkmAxnAd55FnuhgmVWTr0Sk91vHSmIF3VyKGBwc3OrjINQ1rZmrUvSmx9mLdhYF2lj/4ix5HVpJckpEb+4b0rDsIAXnLYy+yKnrI49uq4r2C6KCKWURLjYluYLNpeQ8C2AoaZ//8+i6VJVianvOpk0FjdCigWbk7o0Y3NTP26KXPXvH+4hZoO+USNks5g3XWY9Ppx1e3OHn0WPj4/4Ck1L1nSu6CYJZ7d3vV7cniDFQyaAX7zs9er1qGGskLLSOGal6BUQ3Sk6StEO4khyHlIQp5CqnBNlKAIB44AE9p7YWAj/BoXz/dLmV7AokLMDtv1rs+0rdVW3d5m4VuVuUamPInT8J82T9K7dO4/sjxWdkJ8XF/JY19TWZmP/CEK47wbdnG6JUbp9MWpl7v2bifV5UNJxHAgcCBwIHAgcCBwIHAgcCBwIHAgcCPx9EDgiPRA4EPiFCNT6Cyf8gerxzFcl0OfybOh99ZemcrV/Ld8b+o0rjsviF5lXcfvrbqpKKfILq6/rHaMHAgcCBwIHAp9FwA/aJ/Fzno+Rj9TghngxL561PG8haT4aFDMgDB4gC9bN5E1V8PLen0MRoYho6m7PsCCz2ZQqzfMqil1weDXrvohgXkKizfWFro/aTNnnOjgUMqRLB9nR971yyh/pMiyTZiakTCQ4FjUDtRUet/2Ug7lSSrso9pz1dJAWPomQuVzBo6jy+UNTnm+1RCVhIKeEHQzRdlzjOGgYOmV8pBSMSV0XtK0Xbf622R8XGxeHDT8Vrjpufzbap0LKJpIhhyJJuNFVx9Mjgr5o9qnKh6GyjY55w9ATz9CIG49dpX2ekqUsGIqwHY9G02/fwKPfPTMEq9dxlyLH76EgP5xrGHsImE4pSTklukKp2YtWX5YVYoV8Q+1gqI0n2pytz/E47iZcTBibDHP/BhG0QQ41RS6eb6HaTuvsMRaI5o09BzEGMehvHPd9IrasDvxydmxJxrbgwxhZNhJalkK/0ahqY8YlmvlG2E3TpGm6yMzUeJJevup0A4mY8goeS/PpPW+Zpg2yabEFG5QPr5nNAY9MoMkNC4M5S8OQ6U/E2alnb5/G8ameGes0DkNri3uwsBcXSFffYv4HFlJhLKli1Lkt3H8LhDRqMk5et8xeyF2nRADGdQKfiNDLl3c63fRNvI4mEo2VQmKYi9o3LC/nBRxWTZeCVPo2za6T6+Vy0QaeU8NoYl4otB8RSfK3axUaTwOkW68TxOvAvrSG8V8g/Z3HNBXsTrr4V/5eNjDcWAtr9czNGiACL+cNwrLKv3p8HAUuPfhv2sAjJNld5zxzko9wJxXjX/wt4rKyVvZRdMHH+TxDGp715s2lkZ8Cy5EFniGsL5CjxpDpnKCLLds7nXr1gxtF4X/hUDPZWaSgexg6GdNXrwe9/q+sm7ui061UIW/fvdla7N5KJooX7o2RRE43J+YGkohrlo+cOnnf379b25zzY2UNpPt30ts3lXVYud8G1n2R0sZcS9Ew9O0btCNxWk63SaUWTeDad71ubm50c3ujYC8oiMvOkMreEmR1hLFjDvXvfyg6n1dNlwXcZnIo8jSBE6YggU/sV2kYQ2Nb15MGsBm9nxX8ycyryIYHZgFoJGkce/xXRaCDeG0q68Nwy99rw5Zqc3x/epzZUqzq7esmqRuq+tOqF6+ku1dF4410ug2Np6LhtCh3mzqeve/u7+VvSp8fJ/bOzL7dIIil4AHUEWfERj/39tM+TTqOA4EDgQOBA4EDgV+BQK1VX5NfYfKfNcU/iFj+WVn/Ztmy/dh/+tXymwXyJxmK2H+ojPh8+Z+HFZj4mjD8/qzULBQ/Oj+1cVW49l/bT+UXup9Gf0bhOL4mVwdfKn+GC1QKG/A/EUwc5++IQOVvVn+m/I6p/UzT/ivez5EvmSsMfE0Y/g/Oymff1+Wnfr74D5z/DaZ+7WerXzvmtIOXORbXfyR+OfAkP+XjR3OfOnj/o6/Jk9oXC8JT8Pj+VHi7o/A9Xfd9YR9sIVmuxjznWr+Wn44nOgLhXZF+JE+2nft1/rV033ORPv/5UegnTIerSv0q1z4VqQmjei9SRKiQ1Pth+d7VcRwIHAj8AxGIiPZMiPh15U9BFvEz7fIYivix7k/ZF89YS3j+M3k/L6p0FV0PFK/Vn5r/pMcj+8NznIaf7x8k8RSNJldXoQ9HIriwNLd+8jK6ZV3uXzWb1swpK/iTU1IyDu7cH+AqvMxfyqYF4u77/7Nphnyo9KG+ayRmMifR0fyHlENKT6nnZosLbVlcJYeIUEYR1wpsMF2VfnGYGCvUt1KuU+jV+3GGWtsXm+QjRRsNf1nvCVICSAid5GQd235fYpcRRQgJhaSIkONwTJmgmSaLVS3isN8IKkj7rGsD8X4uI8ToOC3E7gnufBI3m7AMcKGtNwDNItCMiNbnpE38LRC2BUcbiXmeh11+JChHBDFkhdKT/0q5QTptYog61vEpdI2Bf03zyhpuGNrxCsiYTqmXIiOSzLvlSG370iWFlLmklJRyVh4GJKsQv/G3Xa95pRH4cl2U4TZxRYR8OFfrFnIqS/WIUuQmqGqtRTM5L4jz9jeJi5J87rGSRcUSjcKeJAUa++k19hwTzZX8CFUpJLs2Cbh/Q7gDD+NTWr91TC7lHPSjjF3/ncq4uxRHIsecE+R7RocOJYivk3K2rT0eh6SQcpb6Psvzha3CHunat50TY1l4Zqw0Mdnp++nND29VWrxJqOMAa7WHbFvl/J0TvC+EXMf9NysiFKxGiqQu9zpB2OUc2Jeu+fSD/YV8oE6B55IgzCpS2BtFJueNTwe57vxy6pTouLkZdXvzQq9fj8TLVM5KLu/ePTCeiUMaRqnrnHuRotAftBN2q9o/LoHItX0/NzbmbvzMPUPOR+p0mVfNENvzVCEkN33/PcSnpJSTJshnx5uSyCfIUzJxeX4wuXdW3VZ1ODbRPvZ9e86UraqWrA2b/hb7i5cmRnvWIenFy5Ne3A2MF7179w5MIQghCk0q3t4l+e8JKfATiQikiJB9i2McOp1Yy3EQa191By5drpCymTgWbcTiXzN9vkwt1lId29VOh62kH36417//560ukK+ZuBPGV+I0MbquGySpifasjjW4geDthyKx32oV9ouMSURWQkBbJkBDHfgn9KQeYrRnfw3cj8s869/fv2GPLOwOsUc7/a//362mecJP0RmCP7FfCEGRJMfif+iwtfsIDL3aseimr3r5ctYA8Wp+398mvzzMmh4XMHzQG3Dc2hO36OV3of/1v2704sWNfNzd3amy1oW9Jt3ht7Kmhb0mFfqXLWkBt2VbtJVZOYd6Ywx53nWjcuqVu0rslRhXRVsrYs1FIzk+Pj5gb2YPV03LpgfI4PuHR/AhfvIodWFOsEYvRYoO6W8sR+gHAgcCBwIHAgcCBwIHAgcCBwIHAgcCBwIHAgcCf2sEwtHXKt6WvJfW536EEYnyPztt0WIr19L1Xy8f4rK9IHxevJBHRaS9by/10dGGrz02YtVr+ygPBA4EDgQOBL6CwJcfmB55Ln4WW75k7N27KpMmEUkphSKiqUYkRUST9oh+qvMBxXM+5G/09ZAitl2LNdq0dol2fbowhClhmpf+1bQC87HCh4DnPmk99Ql/lt1CqQV95lAm+9fTQd215hf7jt9EygIJYDFRVktRpFDKzgN/+viwb6bKDlGTj5Z/Qp+OIASL+60HP6NlXsBqQ+jh9Nh7QTmYlyzUPbyBi6VQNn/kXJBGshDf+7lUKjlStNN2MNHqvoSCwjhQcG6QXP526wJpijl69tNae+3HV9v/SBcHYbuUoqwMOuaIcFPXgxZrF0op6XqQorz2PYxQ13fqclYHobWP28pea1cIv2o2tzU+XGyvM5NJV2Cwg7wahqwIfo6gz2fI9Y/trbDlC+QhG8Mq78Xxu+GygreYax8Uuh72k/ClcC4bQ3igXiGjrjp7mRRBzULhMyJkexbvpnneGrlm0myBxJQPh4oAJcRU0YSOTTBV3gMRobCeg4fYK+wBx+uuiExRIXBPEFajxrGX8bp9TbYAABAASURBVOgglrsuqe96ZXCe2YNwjLpcFkXa44zAKifNdh/pkyOCwae4cKmIgKTrmg+vW62FGUWNAE0iT0uWoZqmjVwmBJINktZ5T9OKfiKLoNxPzNOuzKWfxukUzX41GI39Rw9yuD75qpDcBaL28lhaPEKnYkHoRJLaymNn26i7jSt/69PE7TTNO043J8jJUe1XF79KuoPERbud43jSHUSk99W6LhCMjln7EZCCp5NGdOZp0Qjh6IFEv3Du3zTgOVRFIGBa21oPQ+j9QWwwvzQLQs5aKB1sVcQHPddyysqpawR+rawz+y0gM/2t8QSJXJm7rGcliM2bm6ybW2mEVc+5x1aS0Bf30V7ii3ZOo/7n/77DZm251baw4hm1aYLcrUSznyDJ3GWddJnOKrFC14K018UCgRzRKQVENvfpG0jqQplSKBFzyqGceknEwfXl3ajX393xDBR7WsRn+9gTGiFFltiyENabtiWhF0qpyt+qF2tb8Ln4/4GeRKwCWyaAScXntgY2k1IMYpbENSI0jIPG00h5ku+/nNL+jWfWfxh6WTJOM3hlnikp59bXD0lSkbDvGo3jPBD4eyJwRH0gcCBwIHAgcCBwIPBbIhAYs1D8Hqd/Erf8HrYPmwcCfzsEfuu/itme5c8Cwr4tf5b/f5hfXmb8oox5WSLLL5r0xytHhCI+SOVFiV+WWFz/uRHFb/1ZY7wtPzeAr+g5D7+o2kveyxDrVvyCJr4y6xgyAoccCBwI/AEI8Ez6A7z8yEXwI4Sl+nH4TNxn+dEE8cz8zHOZjxB9LEH7c5LoT3p4eKQM5ewX76F1W5Wo+5tefk6bcFuXlfGM9MppENY0LYvgIXm9HhAK9IQ+OtxMz3oM6wabUwtkAZ9tbYhAI0LuM4nrbovnRvjatLg81ekLXv5TKGLvc4woyK0IX6WIaKKng+ZTTR/1iyOQDbz9MZSylBHrO46roNLOlgOKK3lsTLKe6Kz0CeW+kZhJJh4yxiq5BtKlpJySQkKt7uSIwfNcC/1S4pqUIF5Q0lbWJ30pQ8Ik7KHgIReUO44thtbz8SVshy7Cwo5tZ1rPz2iNiFAEa0AiESEa2tYqeFaRphaYbxOVgSH/bHEVcayMmXj3tMSl7d1nezJBvKAmYZbpxKz3RwSdnHBD5oUgfqSuk4Yx7TrY6fusTN7OpUZSpe7B/dchb67KPh1nRFagE3K5i3HLEEPiWFmvPcZQTpJ/1WzGn2oHuVcQfXSEQkPf63Qz6gT5lHJWylmRQqsdNu2EFn0RYFUQtTycqzHbwKeCq+uFQCOizRJ9lT1TIUGjrbvkoa7rIboGrQYf1UiSKHGpAaJrgVAWuCxzIYeuSaVtH8JOrVhuQg+l9Rzq4+Os88U5Vvn/nW2/qhj4hjGwmzSOHWUH/qFscEJi27Z8egg1f6O0a3s7RNhauPeD4Drw+OBTquQojg2nqCgTeCjUg2MPGdeBd6kXdX3Ry1eDLo9VZSOPrmiAML657SB0B0Va29wcAYm4CZia7Y1n09CPErklxjK+wnVKQ/b9D/5G6KXFV4ilgzg39gyrktD9/UWXS2VdA3K4J45BKfVaICRRR0fUBYFa5Lz8beph6DQBmO1gwqbwDw4obHSYKK7UCUcZPHJKihRyzpfzzPPVxLDArSgx9uLFXXs+VK2sNXFAWo+nSiyFeYtevc5KmThWBML9/LjozZsH3d9PrEc0//a3zqHzQ1VsvWZI9Ll9s3dmbuz7h7/zVO+NKpVaVYi1AFyl7+HhQbkfNM8z9hL4BpI0dCfw7vV4X5UYCWxsS8i+oiT6QiZzc54bAVvaPdUpRZbxW9YFfC/EKaW86Py40t9B0Hf6X///Ti9fd+RIQBHaeMaYfA/2R86seR01XULTubIGlhDmtPGcxKuajrKEvpjvvTSeBvozuRVJRcOYNQyjEqR21w3k02voO63zQp+O40DgQOBA4G+JwBH0gcCBwIHAgcAfigA/rOoqv9JxMM9CcZwHAgcCBwI/H4H9L7b+y+3Pn/Ota/72D1O/UPm9Ubt+ijwvv+az6ZEq72tk+ZruzxtrFp9UXX+q/qzCgUj12TRXLWLoayasY7nqtPrVEA2/CBLldfwoDwQOBH6EwNHxRyHwE8+zXxyGGQrLL574tQl+YCK2e5Wvqf9ojLnuo4gIDWOnBGkRkXjIq71QX2FwJgiCBWZlhXhZKbMJDlizrhvV8YLd35STDJh/TtH7A7Ptke7ewrDb10F/1rrdhDHhd0Pb7QK7ZD8rBFKBUUjEYzHR1EHm9JBQiRCbLeK+lv8fe3+iHceRdWuC+5j5EAGAgzLv7dVr9fs/V3dVV1XX/f9MiSSm8Mmsv22BIEGKpKgpU1K6y0/YdOwM28zdAd8MKLCR23iSSZYIG26jctXiVqJiiQgFHY7FvhYIApNay1Ib+bCuUCUQJn5MXcR+nT/TeA5Wed4GiWESyDoRIU4F8Vm376WUkad2G2SyfVK0M0KtO1ECLaQRFdbTWFjPdl0Xh+3lhDFj5QGFnCuQEY+eHdigFZHorzLxpXOXPM1ivzmHAsc5pTbc9DyIw0LuGxjM8woeC0TRAr2CrZAuP4sUiJmCc4sxwKWY6kKBXqu4h7rj7PtMflmup5zRCYydtfx5Ok2aILxcb9MSNVRGiMEDxM44do3M8XxGdF4v7zApo9uxNzr2QJCTsQuUSA0/UmIhmn0IVMcbkTRCqB4OvQo5s91ajmx5kRKk5NmuPiQiQm4SEcRdiXVizizRlA+S3zC0LKu8f4a+0zgOH4a9nzOKT/qgiS8msd4RochJ3RAN54fTCSJtausVwh3icysL0BSVumo4hvojY8z3NdSRu2O0XiWnaVogfeezf4i8Zdp0etz0CCnpP6N8Oj2olE0d+7TrE/eAjAysUaeeznma9e7dSQ/3K+YTuVbIzLXh7j+tfH11FDDq+YFbRUTrOkFSK0v9sdeIHCDrDpTDIWs8dBJqtW0mKjFDKGYdjrnll1JRTknOadsW1mNT4Mwi22fKaVr1iFRJNsMSox/q+k6B441rE8jbYESo0lurNHFPmyB8pxN1f4tavk5CDxDDFhPlD6dZ2WDiBwOsAxPB2fMxJB+X+ngY2ze2b25ekMNRibitM2H7BIYnlwhbg/EbHdjPI/vZJHfKmzL4H68Gvf7uSt9990LrJs1T0ds3t8id7m5n2lWFJCuxFvIo5HPPtXJiTUupujpe63g1knsibmEzCDHQDL169UKoq4PIzykTWuhE/gf0h2OnfnCGif0s9oa4xq70+LDp++8rMhHDqcnt3cK8wvyNPbro1eusq6srbOMHB95zd7f3mnwds3+3MsvXga/dwxXh5JMiLZqmR/LZmh3/y49MXCK3R8jih/tN795MujdR3/bppLZfWQ+4ZvwSazwJJqVQZt+LtZlY0Am/KUl0K3Mf6PtOw5DV9wFy2o8dgR2BHYEdgR2BHYEdgR2BvwgCPzONQP+50PzRyQ/8usiPBum4zKf6o/My71L+SOE37rjE8qXyN3a3m9sR+FkI+Dey5+LJl7brP1cucy/lz53/a/Uvfi/lr7X3ufmFTgvFf/rJyys9F+Nxabv+qVzGLuWn48/afmnhF4Aun3X/rGriNm/hDY0+JxvPEQvvOPSpFN+yP+PN/db9zNCPugL/F3EcNtlK+s/KriAXJT2vnzU++rTj5+K3KSgYIwvvm8S7X1vR0xAvdtSOiKSEuKy8fdt4ZeOy8rbMYqWIECpUz3FUfFWqdOznjsCOwI7AHxIB37+a8Fjm1qZP5dcG/d4e90LfD9/Lk78P9lF4fi//MPDZWoT0XHgv3triOD0WyBUcpImW7ard1ys3+ZSzOiRFpjOpwIxZpKRQpxSdHu+DebRbPJL9tBfwSZKFwnmsPDDOc3W2H5QWBhumJF+bVGyE/F9OWUGwFjpkqZIiEDGfeKrnt1LEh1jBfe9Foor2+UwpKeWs1IwEthDRlyCNyBNT6FdVHsD16blUbZPpLnNOyinROp8tJwZszmqeLwgciyHp0U/oR+AHwSFnVkBQBf1MbXgssD6tjpECU1TKSuAhk8xwdLqM5U6yGfFcDRxsDFqst9l5G0zCmzCvDRJ3hTk5zy/anup6OnJK6lIoCYv4TcxM1C05+GQfGGMRZQRWQ6IQ8Mj/P9dGApPvDBF1fz8zFuAjodZiLv7qJnOrS3IDeg05qcN2bobUDle3bWUNq1y/us4ycWT7pKmMwYxmJUe3kzIxZ4l8Si2qdGLSGvgtSFVi2LZqQQ04x2Fkr1cwqFpp16f1TSmUcRARkJyz/I14f5PReD48PNC3OH0RglCFIAtIpV6tQxyV4Vqxu2kFw9XG6U5JwiSxlEZ43twM+NH7wwShxHUl5rJhzljZFiqRRHhNFOf4Hx5PDPis9FeIWBLDB1BIucr7gTCsQCyh6bFXlIMeH7BZOnx3Ss6THw4jNvQCsQHpEmsGswyR3v4UdCTmZOIPyOhNy7xid1PK0vXNtTJ70XhgpJ32vcwLa1hUyWvjmmf7SYEN3Fg34ega0jDnpA2CtsMG0amsI8RgcVVRcLB1+BU4dzpCHIcCu4LI61tfPw6ME9c86d3DpJl9ULXKBHNHYBuOt1W6u5uZF9q2UE5Z11cHjcOgCUJxgpyNkLoBX+yfQgIra+e1F0eAlYnLlKTjcYBkHfEpbAmbKHiByDOI7eaViCsk7Ig+C1tVOfWKyFLt8RkQn5WYlmZnHI/yt7FNym8LTryQBMSphNOIDl+hwtxIN9qWI2TwpoW87PqHN7O67qDE2g/jvbq0ycR5UPY9PiVFhEhbzmODSN98PRNP1QHbtY1hUY+QtqdTIcaqGWK5gsUdJGzHAnVg3Y09cVT2wQSBTvwquoOw7bqMj6xlKSrY7uI1WbzCtnT7/ZUSiz5crcw5aV1Ef1KqrzR2VxDeBzDrdfvuUetasbFogZhOAWYpgVGosG6FvVsK/tmyE4S///GC9dleRLHJ+34Y1IjsdZvZ72v7hw739xP+VsaLuh6/2o8dgR2BHYEdgR2BHYEdgR2BHYGvIlAZvQhVfq3hJ3lXfqY8t/Ezp+7q34DArrIj8BdFoL1QuORWqFgo9vO3Q6D6/vzrzQUmPhW6fvL81PvztusX+Zqhi9+v6bwf+2hPve/9pHKx6PI85JdClnOLT4Ycmx+LX4PQL4stnmth5vn8pjjOqvvnjsCOwI7Anw8BP68v8ltH77uv5cmu76eWp+bz4pnWU3fIxNjD/cpLctcRRhKEQdk2apy+qdM2CZBz4gV/aeL7PaPUpdPEW32FIgVdzpPi2blhw8ReEzsM60kR57Jg7PJMaDFiJ8R/jHMKHkAuLXo6MMmspwaF523EvEHerBCpCimCD3FYmeJyRpKaTT7ifWc0/eQ5F/14GnQbMZnjHqYpQ3rkBKGAfkQoqEdQKsBST1LFNHrU/KUcavbFQcCRorWZJidTIU+KSVLWrx86iJFBGTau9eO8Ysx69sJeAAAQAElEQVS5Wapx1PmI5oE6Nm3H7YhQizFjuvXTS584KnY4qZ1PQldCL6gMfa/eRAn11ESKCLkeEfJamniyhER+Nk6F03ZRpibNkEEzRI4bJhKbkFcjn56mdMYDDKxjMVl4OBw1juliRsJJAZOJPTZDPgKRnSoimshHtC7XEIwHO4oEQZ+4n48xjC6fLW5DaDJpXar6LqvrkjISYf9hNQR7fPqbxo+nkxhSXIboH0cTWAOE3AqBtWp7WicrpafcrN8PWQ3XLKXERM4KiCME4DjCXIGNoLIWGMsZVsteLcMw6smMVvZ3Zj/4W7QjZJwJyR6sTuAyL7NmiNDTctKJemWy81IsKnUmvpPm5UGHY+h4FYo0aRirBlizbAfoe+8QVjsrBjZfR63lDysI3FyXDoeDOkjic+vDZwQ6GFoggf2PEkhR81q4HjYBjfwz4Ps7BCZPj4tMOkYEkIVm5rmNCQwBlHFhPSPO4+4/gLnzH8A0cpLtTadFj9iCQ1RmD4/HDBkYCohQ/3nm0+Os+7sJm/EU7KVktn0kl4X12zSts7a6qj/0yk85joesAwRwENLZAMHr0kgNFyBrQ74PVfasScnWwUdKVf6m73gQdqy/6v5+1pt/TpCfm5YpgQ8xGSCDxpx+kMZxaLhwR5Fi1QbBXSTdP64CKr15O5N/R0+Cd07kZwmFchM61Q5yzAkfxOW9XIv1sr5/Y4v0hz1sKuRdLfip6Arrik2BVC6Yhf05LawZeyxSBuNMjJl91KGDTXFE8OGTNvNSXlmbWY/3Re++D735/kHjcVEeJ3nrpdSpkvcja2RfYr2bkK339QLbbWI5IlSZUCnv7h/0w9u3xMs64M77wetzOI7cM0Nv397qhx/e6uHhRCDosHGqFhER7f3cEdgR2BHYEdgR2BHYEdgR2BE4/4z4C3HgJ1Bd5Bea2KftCPypEPiD/Sr1p8LuZwZbfW/5mXN29W9GICIUcZZvnvRMkXcXusiz7l9UrbxFei4RxMVLj0Rp+Vaj4efZtyr/DL3gJVJCnk8hZLWY29vZ5yM/rjc9JtRamONXWWcdurT67d3vFPfZy/65I7AjsCPw70DAPy9Zvu67ciPk5Hmkj8R9Fv3oCHosFF84fUstTDaRSMF994Oi78CPJ0iArdMGKdC+bYUSjxuZtCulPJE3VV3XKaeO+3RpwpDEzyb+fwP7z7D6ufC5Z1REkEvglBf42K6qrd16GLvk7HLjuRARSjkpEhqcdMlSTIxVXBK062UrzY58YNeFePCZyEttbm3jzQ6DVnkugW0UGHk6aUeECs8xyxkvomWSY6skXIiBQilJGdIwg4mfibbQdMitEuxGbCaCGiFIn8eDj4x9UzNBfG7TBb7Ssmyuklyog3Sy/SY5GD/HFBGEm1p8bT5tT8qQlj2xuI9opZAy+Hm+OCIIVkHNeFRKqZJTqzx9uNnhq4f8dZfnWs71wF6WsNFIPXFgzu5TU0qKiKbT5R7joYTPCJQkDRByOWdZ111w9OTUImVUslYSR0HYT47FYpxdAqcK8LjtdREzbN/2ckpuNZHn2gbkF0G0c2O9bMN+I0KVH9QiQhFZEbQZzDnUdZIJt+MhKaesnLP8/2k12ei6/xxy33daILXf3T5qmopMCo4QsIKwOhN8Qd6hnJJCOteztBLDjP48FwipqeXCsIR/cUzTzOf5dNcCubZAQg5jL8KT8Xrzw70queWUtEDArWsBz5CqtEG2Z4X8jeqO8aHr8S2NziUX5WFFbdH1zaBIUmLvXV/fkHOniJB9LJDgjyZQV+Koav3teu86+fB+qQTgVRsgjYHC3RB7j+xHwmCO1yew3/dZOSfWuCCb1nlTpAxmix7uZiVmBuKzZ2+I6FJKsnQ5tzn+/xXf3z9qeyKhMS/fw0wIel5g4CyhLnX4y5qnVfe3Zyxt9sWrQa//dlTH9eRvjI7DVcv17ZtJd3ePWrdZXS91pHh9Pej6usfHouJv3qvQ3xGTNGNymjZNM/Me7nX38KgFMn4G94eHiRgrc8jCQRIXNfxUdX3SMEopzwqkGxa9+q7TeKw64m+aTuiFOoI4nU5tb8zsL2CW9y1QkNemmxedXr4e9D/+56jvXkOWQtA+PsyQnEX3D5tKHdAf9Pbdorsmq978wB49VbDOhBPyf1634/Eg7+WIRIYZGxW/oXUNvX59pfEQGo/S8Yp5sShBjLM0QF5Yvxk/G/M73bB/IoL4pTvWSazhCh5lq9i741lSwHPQ1XWneZk0neb2jdzCM+bm5qirm9CL11krF3ZBKh46FsJ//jvnTd1QyXvQi5sbYghyXHU8JqXIur87iQ7J3wyGHD50gzKxZAugBXuty4O67FwHZfr6IYtJSnzu547AjsCOwI7AjsCOwI7AjsCOwI7AjsCOwI7AjsCfFIE/Stj1M4HEZ/o+1+W5F/nc+C/p+1bfP8e2Y/xU3y8RxUugT/s/bTe99vF8xBb9Eq3w4oh+Nyn2c0dgR2BHYEfgfGd9flt0/YN8w13eys+AhONsL+9PD+LFfEBKJfkF/sIL9QWCSbxMT/H0upz7dXtJT5lyZigaEbBBglStWA1eyj/IUZigq+iZDKJoPtwW9vwi3i/5u9zxUj7cxVydy9D5aHEGhMTaiK4Wz7ryXCgfni4XXWx6ckQoILUiQiaREvVEPSLkcU90LCYniolZSKVqACTllPReF9/Wc7wWhpkeCnRct2wktmGDgjHh74PkRsSGck6MhXzYn6U6CHfQbXv2aR8ruTlH14VOBArW+0SMq4c6yKzcZeVE3PhJlJ5BoQHCqWfM65bcST5wK20NIoJYszrIpg4d+3IOK7nMkM8LJN0CgWNZ/Q+xJPRFHpakzLpb9HSsEIYLes7lqUsFg85lwZ5xdL+/0TlNE+QcApPmfP2NzNV7p4g9V1lnKsS6EcuEzgzZtj2tj21YjJ8xChqJ5FJO5GLJrYykpyMUrmHPxcJ+Lk+2gMBdSKATSjnkbw6OoxRJhkSESjyrItAJQQonXV2NkGK9DodOwxgyKRwRDVdmtTJhIKWEvUHjoZfrHpumik3ILwwbBynaKQ5qGoZ40q/MET7GZqPve/LKmsHj8TQpIjGDEAE2wjMlpzVDKvvb+uMA2dUfWKcOOY97wuHY63gYIeOOGoeOddgE76jTQ9Hpsep0og3e87xyzRXGZ62QeEDcch8huIeht6mPhKVWLWL+LOflWBTy2XLoiF/sZ6+ZhSr6FWwXrZDXrc0aDeAJbGqSA+Kx05GYnX8QhOPaICeF5YhEzPa3CBjkY+ilYRjBalCKQQsE6nQqYFOVu6qITcOYGc/v53ieFHr58gW+BuIdaLLDqjj8UfVh/Rbym8/3nyL6e3A86DQteng4MTY1cT5MVoQaQTqyBw4Q8Ie2ZxKxFPlPmkeesDFzrYZMdv79fxz03d8zeSfNyz2E+p18DT5CLJ9Oq1KHZPZjWhQmY7Pwn6l3+sc/7livTX3fYbPjWpIm1nNGfN0PQ5bUEVqlFLERHK1woZCvi7u7pP/1X4968+aBHEVMoRever14mXW46nR1ddSBXEZkGAfqx9ZXvPghfIfGcYRIvsNyVaSMEIf3+8n2eh2Oo46HK/mb669e9xC7vYZhUE4dMWwIwFbsEO/hOGCvQ7fTCHb9IGXuqzOb9h68M/e/vs+6HKfpDjL+hO+NLvxHkBnC3onA5njQ8Yit0TIqobWffz0E9ox2BHYEdgR+NQL+YeVr8qsd7AZ2BL6CgH+w/Zp8ZepfYuhr1963jIkf/75N9PERNC38KKn3Qt9H9p63Xf+c2MjX5HNz/nV9hc31a+RfF+l/pie/mPqa/PtQ8a9Oz8WRXNqu/5TwS54sn9O72HH5ufEPfZVfFM9S+YW+fhh4X7OPr8l7xV9UOfv29f3x9Mu96ePeX9syHhbbcflc3PfHkwsOv7RUJcfPyddSfabv9xK1RNsbPyeGr5l/Pvbc5sZzwvK8L/HSISIUcZbL3MRWja8I21oWpdBFIqJN97xW4eO5r+f1oirHgko7m61Wkz7yjc2IeBr5UEREi1meaFF8GHxWIwVdxN2VS83xRYQiWDt3ItahUNCXlXSRRDsi84hNT+K1KqzXBqmwyvc+hWf+LNmVdwR2BP4CCDy/p32u/lMpRoQi4qfUvjj+OZ/P++R7o+VTC+0myF3vUj4bP//M8PTziud+TfRx7NwuZeEWKguPNllqcN+0rgepRwT307P4nlwJ5SKiHhGKiBYVkYg7rjYUbt8xrfR8ZNQS/VSxmfwcsjq36YhocwusD6aedKTgxXyFlKjqND3I4alW4kLpOWY01X7nwAOz2sljo7XEkZgZlM/PyFkWzEkpZHG92hgS9DnGCGYhLnMOdSmJwuqUIWcVBoTYCYKTySJHDH141oSiZeWoimwnZ+xANgT5o95O5+BKxdYGiewEMOMu2b/F6haxDyKijQkjobC6nIOaQlUih67r1PVJHaRsP3Str9msen8ED3B/Ew8TNqXecYWU7IMx97c5zEjYJjwtkGzwqa2km7OQl5pYJ+G7xagK+b+qwOC1PowVDFzsRajFFBEy0TRC3GyrZILWsLLgjGO+4VepbNhaIflWdLzLpIiQjwNE5BVEUsJnxZ99RASE16a7h1l0CWXNBL5CEJ/3OWuFjv//viWKWFAF+y6yJHKNjtL1sB51zkR/znSCD72aITdPkGJw7YyiyMTEcKLaM9//W90Z4tBi8g0lCCoGIA/Pf5K2yrrut3R9yESU47eE/dgWxlhOGZeUIOQgyBfIcLHomf2UCCwCRX04SFOZeI/g8vLmqIG1teRIOu+xgnKVcxbzK7YiCJ7eBYLQf2o5+Pl3npcz5uxLk39eDoeVIymjP7LHVKWUsgpAO0/LCoG8QP5vDgSbLk+Pk+4hIBcwcbheq7ZXMBgYmSGlCUUPjzP2kjav11IgZxct1BP4DOQjgoiKU0oRVypZXeol+th1CvxlcjcxajL0cEyKJGWg7yCG+2FQQsEYzsTpvDbI4HUJTcQ2T5L//7kThG9HjkxtuZ4gChfW3P/wIqfMWg6QlgOENq6JP4IsWKRig/Is+m3XPrhuOtaui14ba3d/v+rhXno8JbI4cq1k8JOM20pOLIcIUpd7AxCp5wY0IBWcnesREvLVixuNfU/OnXwQAiTrUZG2NvcA8TlAtvub37fvTlrXBK7cWbkvdENuNgu4z9xn140LkLBzPpLTQVudNF49ytdnJR/H1GPL+9T34XEc5TXfIPZJQouB41raykL/qulRSuma2IS9RHgFtVX+/1UfIU8778khqZLPgT0OdGK6wo421FnznDM2RCwLCFfKqpk9ESEdhoNGcnj5YpTXNpJkEdeXY+w65pW1+S9LpxcvrjSMWdM0y/FfXR30t+9e6+pwUJawhx38XV0fiPEgT6wR/P6TqSYdIK0jJSXinpdJSRxFXFvduU5zP3cEdgT+MgjsiewI7AjsCOwI7Aj8HgjE72F0YhsonwAAEABJREFUt7kjsCOwI7Aj8Jsi8K+5V/u11s8N25F9Tn6unV+ib7/fPu/naX+73S9r8k6Ql1GFl0areIP0ZcV9ZEfgRwjsHTsC/4kIfOk+/aX+C0bncb9cf4B4i2evxXmPLvk1OpWUkhKlOCJCwVv7ys05aGfe5EcE92xBinSNRDidxAv78mOBUAzbQuzzLNbFEGdEKOIidDydEee+cxPP2DHpsiyrVsQEmUmJiLNeoJiSP6l8evLAxkLrjQiyaNX2kSBrHN85LpgCev3tvaEPJdgD1NUOHlLWiYgWLyZb9/MP91kHEFr3cwzdgQkXCuKMEHakpkM70cEpEyzWc+lAQxztg9IndcecMutDgBVczN9RaIYYWxZIGCYXd6DveDqIJFRpnc8IMMDJCpnUQ0wNQ6cMDj2kSUoB+QQOJIMa8amt89oIzUKdMZ3n21rOGZ0kuuQj4jxmv4l6Sh4LdAhcQs3jtkH93EWaSfBLinAHK0VsrrpPdLkuDhOUT+bU+oiR7h+dHYRnBBMZrxjxt2T9zWOTgsIbI8Sj5tPjM2TTbNIQzDwtpTjbx3JhvsdOpxlSamvrQ/ezs2oYBnVgR9haIcQioo27bRxcuiMiml0KN5tUgU81Jq3ZxjHXCCvrOZYOjEXcTYNO27NdMS/Cc8GM2GWKjJytF/54L/ig3vcib8fbQcoNrHnX1prtIttERVhq19cjzPgJknljc0UEQ7XFZsW7u6XVb25e6Ajh1oP3xl66v7+X94nD9b66SIokW4gIxVO92im0XfuW6/tvuq5SrIpU1PVVI0SwS6E3QXJHSnav02liLRbKuX1rFpMyPhHVBSTnLMMRIYjR0IAd5y6oTdEXnoDu4+PG/I3rZiPuoqDfMc8Qh7OJ0m1ULT22MjiFlqXq9vYBfCTnZN2u65TYLwRwPoPCwtqoSZJqRnpI006hAYVEGwkE4CNCN9fXENU3ymnUMhXRrRS9cqBfOwj2Vf6G7ziM6vHp/I6Qo11XNAy9Xr46SmBXyfHh4UF3t5NsfhyZL2EraQCEcRxVmVxxMK2LbtufcM5N1/HWp5gj6Au1ftsJPt69rXr3ZpPApK4HcFs0TZMuh21W1qqytieuqYc7oqlVh2MWITdbUkgskzj6PqtDUgS26HjqD6pyHOQSUZWShIqCUvQdDiN7o5PUidG2HrO/yb6s2Nk0QZZP+H98fAC3TYSArpTa5/6xI7AjsCOwI/DXQGDP4o+PgB/mlj9+pHuEf0oEgqgtFPu5I7Aj8AkC/tXH8kn3v6xp35Z/mcO/kKP/ANwqOVr+oKv29F7iV0dXeRPxNfmSA96B8PLoS6NqY9bR++PnPgutf5H3Rn7zSvAG57nYQbQXTUkpZYmfEXk35e5ddgR2BHYEfhqBz2hEhCI+yGdUfl4X9yXfm37epLN2BHHw6jkQ/cSBKnFzG+SBw6NCvEdvcun//PR4393m8OFnzKXzMvfjMnhxP7dvajm1y7ctpVDTk4g2uCf7JTv3ZVlCmGbcZYH4RdZO2xwqtYdw4EV78ByXzlA9Pc8zfQGJVrfC/AKRgh6GLjFGBDMsFE9nRDQ/4bmImq2kRL+ey0UfvIJ6BbDiBwhtmu2s4j/8UajpuJd2RVqfO+krtN3XD5kWOWCDLhVi37B5GQ/YiIQ4DCtax2Jblq18yM/22hiKLi2NhHQFAy48hyoaH3y637I1zNoQ5NPSSCr3n3vOn47N5JtbEedkrFPBwn1dl0S4rn4klYUPJUUk1kWsi0QVcsl9oWWt5H6OiU/5iMA+0ggkOmqFfsG4SbDD2Cub5Xnqt1EsqUtZN8cRT1gpCLhGe+aj2MwRHzZDQUdSzh2kUIfvqsWkX+TWX4l3g4xkulCnj5ixd38/6Q55uDc+teVRURogxYLYjlcDJOVAOIyxNhEhuuWDptb3Ni/+e3SJ0xdFydqWBNFYiCXkf4AwQxRvYGNZlg3dqg7y1/ZwK8Ne2C/DEMo5yRiJ2Cv2ylZVidl+hbLrC2TfMkvwp+SsD1K39nPd2A26Pna6OiSZMAtZp2K7U9/16CQl+jpwG/uOODeu7ZVY0SO3ghgPVNoZkZVy6HgMjYesjjkRwVgopU459RCR1/IxQe5Z9+qq1/XNqIE1xqGWZdHhMCgilJi6kdcE4RYAa9KNbavx0OvmJrP+qelFJCXuI7SUmAdE2KkN323N5G9JrcyJcguovlAmxx5bB2IYjwe59NyOfd0NVS9fDur6TS8o/W3RDPs8DEclbHCK9CEFa8O1ioO1yKkTIUgA4/Vp+5nr3Hharo5X4AAW/aIBH6VM2JmYU9X2Ovu5Y11CPX2hwKztFWzc353k9Vwhi02Gu761bxgLojKeRPIeyClaXExXROgAOasoiiTWcMFn0rYm7GVI4QRuUsfaVTbPplBFMfeDTlwnC4n+7e8v1PdB7GObhwJ+KiT3pIp+yrn5W9ciJfD2Bmwl60DXw32R5d3bGX8CN4mJbc4wdMCF54YZ3RUTAJxzUsZukwgRHoObFkj6t+/eykffSQzJ7mbIWUzIR2Ehc8pgOujuboJcL23feizAZmB/el5KVZZ5WqQQPkIFfIPrM5VOCYI9kMI+qmB9ZP1zSro6QoqLcHDodU7U93NHYEdgR2BHYEdgR+AvgMCewo7Ar0OAn2R1kV9naZ+9I7AjsCOwI/DXQMBPhRK8QEBcXrKieal+VFrHcun0/J+Si+7XSt5ZyfI1HcfklxyWT/Ucg3gJ8mn/v6P9ufjOcTiDc23/3BHYEdgR+M9FwHdsyxmBb70z+mV5RCgiJE49P2iXtMGl1vYsefPulpfqUuKNfcpWLHxUSAa/Jo82PYXranVxtHs3tiNCQqqJWcI8Ho6QBSGqKvLhmsuzRATqQSNa2ezQupwR7k9t7NL3URlSyqEM6dP3WTll4gxFCkVIAUHgb4rJD0mLzkdEnG3Gh3ZOSbnL6rAV6dwP18BDvioYi3NXe1yWUs/9T30uIkKeZzJvXTcICwQi0KQK2lb5sjx7Bpt0WpZVJxNncZ7iYTgR2Y7rBK8MwZKIywGZAPWc2uKSnqYpCChowMNAWGU1LLDSQUy6Txy2aRJ7wwGnbMM+5nXVRPwTscDrSdghafKiH7LTf9ZXAJRNLLEGHratipHq1YawSplpYDl4bXDoeC+Sn+ZgQj6CWE0mDaNslq4qx2GfmXXp+0TOAXFVKDOEltBLiggyQv2TMyJaj3ObwfLy7VCTlBHnMSuE/UKWNY7N3QgpyHl4vPJh3OBRqTmaCgkucJBCSY6xst89xySWCU+vuYlAXQ5sumq3uNM4JtZjcBfzK9fIqtNpoxQEn6hbNsrlSVb6LRulSbuiuACHlUiSt8I4do3APYyhto+DMnuQuKNqgV08zRN+sDVvEIgrxKMgAledHh+JRSIpYhPSqWPdfA0dTLRCNgMTuPeKCPlw7q4OQyKnsa0LS6XwIJKI8ebmBuL4iFzRozZ2OlXymFm3qgL79/66tzFJ06lAOFaE2O6l00NBAqH9sOntm0lv3550+27W3e2CPOj26ZutiX11OIzE0xNPVZD+AB4mqjPXtmOaptpwffv2ne7v7/BY5MA8RsgayXUcM32eX9WR1AjRbp3gXnn9otPxRnr9t0EvXg1gnnU4Zo0Qk13XSSg2DNr9B+xbjknztOoEef7m7b3evEPI4c27Se/eLbp9txFLaYTn6bHq4eGk84Elzso1NbIOOWedHhed2C/TiZK9fcT34Sh9/wP5tHVkAnvz8XECp7fgvOnFy2swGVm/owIb3guP00kTxKtS1iNxlQj2AHNdRtYDfQ/E/ICv0+Ms1XNuLS7UTqeTTtO9Xn+XkE41oZMeFMkaVYfDgM/MXhrBxvWecqSdiCPLt+S3bx/I+6Rbf4Oae04Fq7u7Oz08nvOvbLKJHB/tX+djhvB9JM+3794x717+xwq+dwC7Kio/vLnXD2B8mgv5bezzre15r82rFzc6Xg3EWFE/SwuXefu5I7AjsCOwI7AjsCPweyDgJ/5z+T187Db/gxHgp1J+rJMCDFyn+NlnZcanQtd+7gj86RHwrzrP5dcmxC/O/GKq92J7lz7XP5Xnvl3/dPyXtSNCER/EvzQ+l19mdZ/1L0eAF2m8RdB7+ZcH8NMOSxAe8lzTT4tLO9EI5NJ2edmLG68nLPJbpm+QpJDF9i6ip8M/Rj1V3xcXnfcl84VUlM9C7C02v+ipvOwpiMuzBG9ungvvYmTR73hUHJzFMTge3z8AmJhDvIRDtk28cCVwTn10r9F+7AjsCOwI/CIEIkIR8e1zuSfpufzUzOe6rn+iz+1Wv0Qq90ALhb8YJj9zLJf7vusWu7P9VpJmWFqDuyj3Um6r7du+0uTeRgaV9ZUSREl0EoWC+3NUnlrt/8cY4JWaSFVbWbRtK7LRx1iyGd+/i2peGuF0+7BoeggGkvzstEihiMB+nJ9v1MUREXx+/azETUiyWNNtlxa4H7XHKo1gIMA85KBs1yKdP0X47pcioonCdcmlnh0R0br87UV4XQgrQShAdKATEUopNakwgLhsWLieIVlSzko5tfluB8FFYA+p4Gd9qooISWepLV4Rn9RInmlTwba/QWxyue+ljkQzdnPqGIuGRSVX1FTBh9nqIaI6L6AbSESIUyZLMvPparorJK8JFZfLMmuFJMSUCoYsldJi/YhQ6rIUibmVXAt7gGYQE6Ryl7NSEhLNV4TOB2XfZw1dp95x4x8oRLfYPlq3qqADV3IOwUAm9pSLMvsw5yr3eSwx33ltK/4dK5NyQqnq/ZGT1ANUxqb8p2cZcQ6VTWMSaBjIgT7bIxFqT5Pxy7LIeRtzBjg3pEA816Ya/DziWBxTtpk4j3OheGqTbS3KKbWYBREuLRqPs4YD+6bpC2IsSW2tE3pZJo2XpagJBHsp+EMc4woxFpHVpaybq+tGpgZ2/C3ejU3Z8gJf42L9SNL1ddLxulfqJbeHsWNPJXKTMA+JXSFaQw93mxbIYGAkR/IsascwEOOh0zh0EHQPzJUydgNMU0paWbiVi8L+VtZihNS+uRlFqE1Op7WRbkfISeunCFXyeYDYWxbuDew1u5r8Z5W3Wd5zlSCCvSHsY14rcSXW/uqm07Ldtzg2sBVEZCCqWREdROORvFgHz4+qTJwdixOR1Mj7LG38ELksKzFIyzo3MtYY90Ovnlxf/1168V1RpKKEsFUhdgfml6bvHBdilopyDuUU6iiHPvCfNZD/1XWgDzZTkR1FW3tB6t43TICL2UXDcKDMT+sQarmS1+I/1T6Nun1byT3kvSCFKvv25cvx7IeFqdyPi+/HSbq6OaofpX/8Q/qv/5V1mlb5H/F8IJCTNhwn4j1AUKt7UORVwfUauZfy0K7hfjwQY2H+ohSdFu47//V/nXT/jnvM2unV66NevN60slYC4xSS12KjXeqiDhw67IUIhmvu6vog40OiQlX+9vQ49urRC/JJDPjb0H03sBbOstPGfaCWxLxRj8QxDlEAABAASURBVA+PkpKMVd/3jK2scZU3itfNhPTpPuvhPrW+ytpvSAF6r3OXelUeNtF+p4y2F+/vH/R4mgm/yOsMyrJgAV/7uSOwI7AjsCOwI7AjsCOwI/AfjAA/aPKjIT9ZgsGlTnU//yQI7GH+exAo/x63u9cdgX8BAn4SXNz4hdXzOu8aLs32wuN9g4p1LVR/9hnMuAjVj07btDzvvOi6bP0o+OWIpbWfR0dCtT3nziO//yfeeEnzeT8E89GAMwiiDXp5TdNedFLlpZA/d9kR2BHYEfhLIcAt8Iu3x29I1HdKy6eqwRvui3BD/XSYV/G8juc5cZqkx8fCy/FQYo5FjcQ4B+bYFsibeZ4hJ1ZeyhcV3rhXxH4TEyJCkaoixFH4FSrp7bui2jpo03vWo1IRzohAH4fUP39G67b/Vrl8eL6F9mUMUzI5QSjYPM9juJ1PqvSr5RcRCisHZTSV9x90netUIgIyoch/etjfRvNA4CDnrK47S4awdP/lOcuU5selQpAaoR7dvs9y/hUybAM3OSjGk+PAAFU+pTZP56Oge67x/KTisZQli+sfcidO7K2QSStkCqpnO0EN0iZDWHUIracTe7Wg0xSUu04dEsRS3XXRol5cx1kEDU7/vGPCZYVc4tEsx2Cytus72U9KnkAwLUG2AVVPdT/m8ck4fSYf52mCoJllbB8fq5alQvwknQmjLM9RoM8ZEZBQ6KyLbLr5zU86jLcT3R6iyeReTgCFYmBgHEcdxjjb0/ko5D/NC/6F/6ppLm1Pt1Ebp1LqqhmikipjavMzBFpmze2HkDwklxFeg2htT698RCSFIGDVU2ZItlmn06JgTdRia+p8AAhtz0meg62I0DiMSMi4SWfbKTLX6qTHhxN4TeC/taGzBTVSj6ny0fqY9sSFyf0R2B2zjldZxsBxzBCcjstzhD6wsg5ZhtCkGpe+Vhhex0eYWsDNe83fNJ0hL+FY9fAwg+PEvWGT93mzxUeLgTIiPJV4q12ocg3YXmXMe8q+RuIKyH8l2yjYmyEJT1LDq+3EZoMORYBslzX0YEvdtiRnI45EJTTDeJ9OD/K3nCdijiA5Tv+FgqurET0asm4mZuy4bh2PRCfbnJlHE3+ZIhTnxWh1X55BbWqk94w+jXY6K8n7ru3xaSGPlfttCwuNQh4rdOlGn3Wd2yLFQr/QpQSUiCQfXo+efe29J63EsEqxia2k//f/9g9shEoQCQvNtpOch0K37x50e3unu/t38p/D7sD3NE+6fnGtlUXzt2Xf3t4rdz0k80EqG7OSHsHtwWS2beLn4G/0HjqlczgaD+zLcWj5WoVJiggk4/vpJC1OBXP8rd1pPinxfFjWiX23auB6fPV61OvvbiRI/Voy98mjQpl1nxr5XopxkSLiSTL4YFAhUXv79l5v396if9KJe8l4HDUcelWI/ELcESt6i0qZIYDfKSIRc3CtL8xZGkoo7OeOwI7AjsCOwI7AjsCOwI7Anx6BSgYWil90+ufLXzRxn7Qj8GdCwL9MWf5MMX8l1n1oR+DfgMDzR008a7hu+VxIfrnkfpdfEo+f5cMDyfYuch778WcbpzvxwqO9jHse0/uXKV+47p/pYuJXnx/nVngBc3mpc/Yf8SG3j50Fr3iS/D6bd1VPQ+c5T4292BHYEdgR+FMj4Bf274VbI7zU+3wu986IUMQHOfe/V/tixbYuws1Ugab5C0xR4xV6GeRvob17WyizIqwhXphX+dlRFdSlulYV+An4AaXUKSChLP3AnFS5p9dm72l6q/vjBLNcYEkiQhHhLnQFWUGVW7mfUxT0nefTi177pO+s31pUPT0IPoKGOxFXbX+DjKz4cb2YNLA5CzoNqyLsnYUufNiG5UOf18BjLgu2PFqwZbLWNtxOOYsQJDf0yeFgLE/dtmPMMfHUcy5s07GusKcFP7blaSZXTMLKHTo/J21jgOTq+gSJtUFokYjORwRBcOaUWodtOdZMgB5qnf7AiPuLA0Hfubid0MvkYxXB+rodrGuCgAklBfXCXE4ZyiatUYUZNCRMqDUqRQjiam26EaGUBLiS8/Tzm2GRljb2EVyiIgLJ2MiqGFrZiJsVseVQN9Z0eSJ7A1M+E3NyTq7KCzoMkkljf+v0dNpa3XNDIZ/+BuHNi1Fw2zLUDm6G2DJZ6b0cgR7+HGvBf+ViMdYbmz2lIDZ8MW61laAdHt3YSxpw3rE2ISmCTzCMSHLItl1LwKdlbVunZQ4I21XFfeillJjfqYPUa9JV9b1086IXJjAojngSCs7WYvmnxxUfZz8r5GsS/7VByTn656UVvcepNpLLQyLxoOJv1R6PvQa4z34Q5GknMZDZB94f81KEmtpB5Xg86nQ6Qe6eVDFeWX/v0QQI9/f35Fbk+gT5FtwH/I8AegwPwxk31Fj/osUMMnMxqZw75iRy73U8HM7+wERIojWC6aHPGrm3TNMJsvGgzJx+GCAxxzZ3Y60sKUmvX/eKSOy9iThnMJdCksdMCubcM++qtSNCOWWN4wg2s9aZtZmyphNrtYaM2wJnaM63YRGdCnnLB/GtXLO1tAb+Zs2PNMhr6MCxnLFoo1XMK/I9dCBuEdE4HmTsAVIJkrsJ8SfIysHfIr7pNBxCCRzLFuAW8rEsm5guH11HroDqdRB+p3lmLce2DqGksT/ou5cvdOiPCuLNrOvGps3g165lcllJLmFwY60L+RyYE4meyIqoCvbokHvdmxgeQsG9x9dn5MBXyIf3wgSRfF5XevDlmCskbtmSbt8u+q//utXd7cQeY1yhWoqub250fXVURKYzKSK4py2NpH58JE96jdP5Gtrk+G9urtTlBC5nubl+wbXSaRw7vXhxBc4rs6oOx0FX1wP7SsimqhMy6eWLg17cjLrBb+4ze2TVnb/9znWZmLmfOwI7AjsCOwI7AjsCOwI7AjsC4ifHJxTiqdyLHYEdgR2BHYE/MgK/R2z1G41az/I1db+4ucjX9Dz23NYvewo9t2CL/3qp7W1ZFe+qcP4hHvdb6Pzs6TFLBC+OmLb4rRzlZ5X3zh2BHYEdgT8xAu3Wdr5J/iZZ+LZr+box7q2FV+BFerhf1ZnEIAZOfv2p7eV84v5rG/3Q8fJ/UCN3+oGX+sjQM6dnOLRARJgMMGnHREXCNlY2CAb/SdKKls9mm8alvPT5Fy4TBCskm+/1FaLCfR5/Ln4OBiF/2ud2IWEThis+C6SHbVQclSfZsLnC8CyIxwqEhMmRAtGISntGbYytEC4eI0xSIQ/0XE85K6dEn0TRSvv1XJcRQV+42qTZIhb7JBzhHh9+Fn4Q+7c/j1uADYw75j/ZwXEkmpSV/M5CmzMRRMeaJSbhutl223ULKueThq05TovXqLrCqG1EhArBuStR99h7IXfgkTGMCPVdZs27lqf7VtZrhUhaEP85acKUsW3zse+2c5ymWVMjJDct4LuSrEmngT1kSU4yzivuOEw6eo5tYaadpA8ptsrjveeNY7Ppfee+ioJ9zfMmf6N1ts/Tgg7TCYRh6pUx26jsTsn5khZkUiAD0qt92xHbrTyMkHaH5tMY2abx8BxLD6F0JoGjYRK4msnPOkAjYzOfKuT9CmFY5BhEsFvZlJJ0OHY6HDqNx4wkbEg5J/koYG8M4FY9xV2a56KNPRoRUmQAQxfyTTTFQZoCWk3ozfPacgzGTCpGbFzDWbmjg9NzxkOviGgi7Ew4mzwPQ4SpnEI913siWJPpV1dHyNQsr1lE4B9FiT2RwW7UCGk7joE9tWNeKphP5H/SAiAVo7aTu0T+QZwTBPPS8mOIvTFr3WaNYJKwP44D+PQ6GCcwgi9mPTL6RcbHeDw+Cn9JhfjnacHeKh/G4ep4rXGENM74QzKSyGVC7/HxBCm/6fSwncuTdMLWCSLy8XHR4+NM/j3+xvd5ztznHOfZfsUX8aN3e/tADNIAKRkpPCz7GcZe42HQq1cHZGj9weeBmLy/nNfxagTjrK4PfPXqwMaoLuxjE6Er95DpBDlKp+MfmTsesgbI4q0mVQVzstgumk4zMa1qtsejrq+v5f8Xs4n8vusEb65lruxLIVU+DgbVVW9OCOCUc4v9HmAfuX5OYHU6TeBx0psfHvUDcsLP0B9Yh2QT2jBcsPHmh5PefD/p/m7CT4HYfdA//zk3ew03dCrxepLbU8N7lf+sej9UyNl7+X4ZEeSz6uo6gak0L5Pm+YRMmtijjmcE2wMYOP7j8UDOnUb2zQg2I5iPT3vneNXLOHvsHcT03d0CRhtrveocvaPZ5a+AwJ7DjsCOwI7AjsAfBQF+KJPljxLPHywO/xD0NfmDhfuzw/EP/L9GftphoGKheH66y6JK77cKqu2HU0+0+MdDl18Tz/l3yDmnUjf9WAp99Zvk3xH5f5JPv8D4NfJTWP2UbbVfcbyPv2SpMGCh+F1O+7Z8ybh9f02+NO/z/RGhiA9SefZY9B4Hx5L4xTWepFJ+Wb487zz/81Hsvd+MAC8wZPnChFrPa/Pp8KX/p8pP5/3cdgne/TzJZW741ntpPJVsMz2Xp+4f7a1Lv8tL7K5/KlXsL0TvRUp2wKVymefSsTTRx0el0yLKNhLtk3jIp7ruDovr7iuMIc3+uc+flZdCXxPrPJdPdT3GElI0p/j4eD0rgxYU2lmf/LXG5YO8Z16CbbRtxUL1c+fetyOwI/AXQiAiFPFl+alU69P95ZeWEU+++bEhPiPt/up77JfkKUBua/pInsXF3Zccq2z/Yu8jXd+TP5XKrGbD5ZMTCrpkodpO1PRcWufTR8R57t2tlBPkBARRsWNmeA5PAzRDoUyPFBAbOYcSpei1VKHF7yDiqNynI9AHC37CkmAkynLTvg0m/4lPjJokQLXFWN3GMhZo87xjfn0vDHKGsEQpDkyruZUUl7VgDA06sFJpcAobBUU/L/xtyEK70m7CxMhJAcliQlhVkCdJESIGS3WXSrPFoCQTTR5MKEUQJ30epnh/uh0R2GGcaW7b/gITuJYq/8lkCkqppgC1aHUaav3o2Q9TZYwzRGtEyGSdxxdIP3Gc97ErUiTiVsiH/SXscrrpcJu0ZCp6qaMfv4Cy4auCSURWMD2eyg3icjX5x7rJE6MSpyDuFplQN4G38ByuzMeYPNf+xj6pB1Pxw5K/Pdi2A0GzneTttLEIxnOGAFzpuMi0LVogjlbIUH97NIL4VESI6rqsnJKScrskkkRd8jcWo1bqVYGmf//JuVNO1kCJM7zGnhedjOm2Voiloof72sgltdylLmel7AlqcWJGdDFH+O9kk5ZI6LQztfn22ZoKETK6SSlnVWKvfJoMM3lXtkAtaQPPhKOtbOinJhngck4SpSjkEmMsFX3CUlGNQu5Fy3SC+Nqwxdl0ovlTm4dH+kx2VvmoWvGzsV8ISR12t3VWjkw9q7AWgZp1LVSJhx4wcdv/gGDDGBBLdLhMyXsnaYDcHYaQ+yJCfT8yPbRA/ifnQtQLhC+d9PEZEif6VRGIhytGAAAQAElEQVSJ+QfIyLGRnDkzFmrEof88MFMFF40uOdO/ss9W9sbYZ4347SCtL3MOB2mEBC3sMeczQbBnYuy7o3LuybFA7lVK7DccQjmFEjFzKoyb+NhekGOWlNGfdYLotF/vU+9Lq0QKmZx88epIrGALls5fHCv7eVon3T08qkZS7nsZktxhO2XVVGUbMyzu41T05s2iu7ezUuoUzD9CYF5fsc/AfjVuXBvVdXJPbLwaCz4X8qiqJdhHTOIMAwEmZUz6HrJ1ZZ9dv7hWF4MqF99kgpQ907U4QuGNTR6KUJ8HZa6tu/tb7C1Yk+6ph2u1aBgGrewRYGvrO0+Q6SlrpuP+/qT7h1kmhbt8kNr/h5k8VYmz6B///YNqSaqkLXymrtfLF99pxGaKvumf5gLOG/UEAV3wNWsFn34Y1OXMXNuqYBTqhqLoHtnPk1Ku6vqMTsd69Lq+ubILsQXkbwFfXTkvMSYBHfY5uZhSTq0d4ohETr36oVMCm3XblLQfOwI7An8RBPY0dgR2BHYEdgR2BH4NAv5x0fJrbPw75/on8H+n/933jsCOwI7AnxuB3+Muen6BW9uLjp9G59ueQd+m9dybZ1ie9/0+defLq5gfGXe/5UcDTx0eO8u5g3dT2niR69bvsS62u8ufHYE9/h2BvxoCvk9bLnm5brm0P1/6JbyFd/Pt9ut7qeuf3juHXpBLUuJNuImOpofJpgdhQJWX7LSCmsUF5QmSYV0WFcgm0Ra6OSW5iooiQv6PJ51OEDSCwEjhkY/l4s+xfTzyoVV5y79BQGy+/zuUT+wk+8Xf+xmMt9zpONsnCubRlNUchyWYl6hE8ojOYwnCAKWIoB2t01MjQiYTAn0/i/wtNYsJqOaLj2QdhFlqhyeKFqerqLx/7p/jinPbg22CwLPQJ4iOgODIEBpJxqZAup7n0ywIcxJ2qTV9cUS0jvdtutpJ9orAFy0KfyKeiWDHDduWAn9ZI8TUOHYaTZQ0J8xtCihTRuCHaiCOTT7ouhTOzeK2y8CucaNwVxPMKAK7GCgAGhGtX09FSlkNb/qt623mMiJajEQu/ynbc26S6NfT4eowZI3joBG28HCwUYKFUHU8Z92guIjEFmu4FbA11jknfXpEEC9BYIm5aiIOupXBKblC2ydqquz5AzzZYcyyjJCW8zxrmmauuZVyQ1bI0hVdz1KzGbgeD6MOyPE4ksdIf8jHMIbYogp0Ooi8vu9B0BHp6ahyju6pEGDLFJpOWfNJlJaCP+sIvacpKtgokGMZX70Sxlv8NqIPR5xDaPM8HkEHp3NKiYosZ/3To/O0j6qUErkcdDx0ba6nWcvlAPE3jgdiWwQsGsn5cBhaLDl3xNJhBLvk4j2wrOQwSQfWFLOs26ZSVuad+zpIR6+hycp37066vT1BMFa7Q7DjTxzXcumjZCMfjj02ekZp8wnzLtTkGdGwDh2OB4hibL57tAZ+RXxJL1++VkqdIkKBboRaXU9HgZQ9cb+cIFOrgbMLpFbWgr4Jcvh0WnSCtJ1pD8NBB9hwS4aodD4VYtjmzrZdw58G/dd/3+v7H97J/5/jmxcHyM1gLVctLLj7Fu7RG0SnbWzcQ4EHwvSIgUqMFKz9kT3mWQBNR5GIP0enq+OVSoVUVmb/VH7+TkpZev36ha6ukiJCodTWdIWsTyZ5sXe2I43kQYqC36XLa99hQ2C4ynFNXAviePXqBXvjqML10vcHdd0g75kj/uW8qxSRJXwFix4R4qRNrHwq+EDcV2vF9gYeG3tqI7aMBEKcKHaddP3iyFoPOpB3Yup+7gjsCOwI7Aj82RHY498R2BH4iyDAT3T8wPYXSWZPY0fgN0bAv7pYfmOz32zOvi3fPOE3VrRvy29s9hNz/oXyuUSEIj4nov+5nHW0H2cE/Iv8ufan+OSdw781zsC7hfcZvLzg/QnvOlxP7L2sUEJaSTsiFPGpoBFJUujXHIGNr8kvt+3YLF+3UHmDVJ04+S3rykuir+vvozsCOwL/oQj8CdOOCEV8Rrg1cutlTGf5pH3u9Lyn8fhyKcZ8D73Ie+5D0mmqur+fqUnBS3aLb7cXXW6/kkJwCE38Z1HvHyaeSVUm6BKMQDAeEWoHZQQv23nem4yB21FZs978MMnf4gryYKjRBGJK0HGWUETIzzdLfNIvH4z7uez4Mm0LhRRSJo6csyziiAilFIpICkQcnqegYqEY+lDXJ8lGafsM5qScWhwRKDLJNlNKgm8ThVbAOJMqBRyYXsQRikCYH5i0zUSdAZ3nhlJW0xFHRMjjORsrE3JnEQdDfAp/tidwbw5aX/sIYecs4vBaUXx0EnZru9xWEyFVTJNtB3HVUiBmVk3Tgn0/VwvPVvwwAc4JHCX4N419VmqW+HjaOI67S/RWMadCuBRsFSWMR2SFklo9hXK29BIEHjVFZMaywvPlIxQRSuhViLJEPWcpg0tKmbGMDzAgNGAXmpISZTAny8fKzwXzPJHHpkqMKYUc++GYdEQiqbW9/zJ+MuMpsjYwsE2vFWnjp8q2Sl2bLZwoMdffzlwWAqiCyD2qsoEr9coudln4MJnV910jLiOi6RQuHng/9pi0QL5FBPaSck6tLORbNqw8fWuS0IlBHMG4zpKpI46bcOUjIigqufX467TMC9fwg+7u7ugHahRxrQqhZpsdG/fmRSfCxGaWmO+6xwrkacoFQizp+iar70R86DJoHXFEhMQJzOBDLotlZc0X7HU6QNoGCglchyHkP7O7boV4HnU6zezjHpsZ0rtA8oKjiBH8Cg5sehg83onp5l0ZLAL2Vq9g7W/43t8tMqHre1UiBcLTAMmf8qbDVadgguXmJuQ4MEK+pfmNCC8x7Q18N+J6R1loV/pXRax6/V0PntIIWe94KhjKB46SmL9J14esV6++Y67YHwu4z83XyvUldA4HNEN6eFh0fzfJhLXNpKjsm14jhOgVpOPrV6OGsWNKVaSkBVa7oFzAbGNDdqxX177xnMEu42sDu1m+jlHTNkt5S/q//t+3enhMKqnXzc1RXbdC7g6sYw8myLHj+k1i++jx9AAZ/pZ4pcPQ6YpcklbKQUPfgcUqgcayzqzxqtMys1YzOWSd7irlwPiBuKXxGEqddPOy14idFfJ3JYdayScvYHnQd387yH++OVifab7nWjtBTot8Kx+VfFYQy7SDNQpFiKMq5dr8Y0peh5EHyOND0ZvvHzU9FuIMhZIIFRtTy6tW9xMjkwqAez02rreUrJdUuQ7ELHHcPzzozQ9v6Kvq+96W6N3PHYEdgR2BHYEdgR2BPy0Ce+A7Av8ZCPBD9FcTja+O7oM7AjsCOwL/WgT+HPck31n9voD3TrL8azH62FvI0TxJg8/1s05rnqtf/LT2l+SLk/4lA98S/TmQS/zBq5qVlzq8H3t6laP92BHYEdgR+M9CgFvnL3k+BXdN30sLaPm5dpaq+/tHbbzA95+sbW/VGT+XVX4pXyEv/IJ9hsmyVMZty9/cy7Bs1lFICfYmIhTBUwulCnFSeX6VKCo1t/9v5AaxFryTvwhqWPOnhSpnxNkGBbaki65f5oc+HJ5R8LHxQPC3yfzndSNCXSNPOjkej1tWiBWXFhMDy1whXSyiLJBzRAowTGeemt+UCVSinZRTaiXNdtZq760q120X3gEcBSm2aZlXuS+Yl4kng421XSQ+Uko6x5kUtI13rQW0qnJO2NT7g27slvdthXzqckSEIuLSbKVjWZYNgmQjDs8l3qeYrZoCv4iVI2e1P0+N93ME7n0Spj3V3hcRQYyCPFHLoZEo5CMO59vBHltcp+t8soeCPBO5DX1irvEM7GS1bxpDhiXsPndHU+5z6dCNgwmyi07gs4OcPo/XZ5glvUeDSiTJMh6ikVWHY4awzIoI2X6BUZuXRT4wqcx69X3PuCC9BEFedGLvn06TFkixlCXrVYLa2Fen06Pubu+b/4iAtErk17X5UjCnimkCXnSqhnHUAGHaIx3Ep5hTWDCKpqN2VIVLPpZ5a3tK2txDPBsyP61r65KYPA6DDseD3eh8bAolcl51vKot5pcQj4dDr2V5RA8frEvXd5CHV8ScIN4quW5yrhcRR0RgK9iHGzoCl0oME7l0urrqmRtCocm0VJ3vT/QBVKFREWAm5lDlmgU6WRLjA4Sr10ZE9PbtA4TeCZlF6EIVPxVZiXmTr92JdXh8WIlx1gZ5fTiG+rHIRGNk64kYN8ylJsPYt9xrLXio+A1JWaVYb4H07Zs4HudQwXleJnRCEanZWrmWwj3+oJSDQ168fKnEhqjcTKfTSkxCNuKdsF/xJUXo6aiUyFM7CE/4EnZUaVhcJ0oCR/d8miSvlT3EHr2/f9C72we9pXx7W/Vf/7WpaMBPxxT8QeiazO65nvyt3vEwQOROOs2TfO/uh0GRSDw2ch713d9e6XBkvheH+3REbXutSx2RhITeHXv///xfb1UCklgin2CMPFRk8v0BcvaRNcEqPfV8PR+lwwG5ll69znr1t6TrV6uuX666uh7wfWjXfmFNnC7pEVfFHjaTyEX4IR/Gp0fp8WEjxwymxATWIs7T9AD5DR7v3urNmzdMQIdF9TW5mozWj49QENeoEVyCfIXY3Y81954dgR2BHYEdgR2BHYEdgR2BfwECgY/nQvPnnf8B2pUcL0L1o9M/yl7EOH40uDf+9Ahc1vZS/qsTuvi9lP8Z/iNCER/Ev4x/Xvi9lUvTv8yexb/A0vGvhumP4s+/qDdhv7SXGwTm0kL1j3jynkoO+d8RG+809JHIe+dL8iHCD3vxw/7zi7ONqS4pvmjpg5VfXqu8pHkuEUnxJLYaES6Q9EwufXT9xOmXtE0USqXTxss4XOp8lHOxf+4I7AjsCPyZEPCDxvITMXMrleWi5inB7fO9cFv1+FcFfW6f4s29PK/4QdMeDKH7uyuIlMTL9QLZUVtZeHCYqOlykgmjq6tR54cTBXMjoccPOaipEFDxMx3SQBA6BbsbN+gFUmFeV0jIyZN4gT/q/m0vH6i0OFCnjLN8IQ/rW4KPxAdqhGILdHDWeq5XHt4bDz34YAX/MXQ+STghrSvc5Y/zHJ6YqpAGsg26rWaN1qRtwtLtRKCBwPfJ6oWPSt5nn0UbTs++N8Zre96WuuGyKBOw7VoqxlwmbMEbKRgr4FRVFPjrIU8ZYj1sp6At7LWifURAdnVdqz//oPt5s8Vju5bNQSsUEUopzqlSBr66oZfzEketjg5/RE9qYOxOtT1xGXPcfc5KDPnMVDDlapOcQ5nwIiROYYpcRA6rRKPpegAJNkpGK9kGEgzSLZQFdEJdDOtiq6BvqcBivyZwmngeSl3OYN1Lji4oOJ0SSyXPEf0J3ZSlDrXCwLaFgB8fgZzzz+i0PHIGR0HmLcxnDGMRWbhSShjXee4M2R/M6dB3L90QoknJiq2jQl4WrdumBVnxu7AmC3sVngqN1FKl8v7sIcm9ALhUBLFxveUulLoTbTVJiXmExbB6BxQatQAAEABJREFU9kSH9KlTKCkTX4LcOhwXCLdRKRErutOpaJrJp2Z00GQyQ4rARyRJocriVyIaxgEybxRDcmrGy1iZhPU3p69vjjocO9m2OCr2Z342O02Q6cSrID5E2NvIdQVrXydei2naWOYiQsZ2lYnAFeNL+wd+QX9HHJL/2sC8Eq8CHfTAzv/wJLGIEVkBkTsMjqFIkJ+CUK1pVj+EUJHAwPFt7B2g17YGPz/2ygl2UlJKo25vFz3cEzPt4DocD0k31we9OF5rTFdKwILbtiddijyn06b5sVPf50YmLnPROmc9PiwQrbXFZTxISRFCr5cofd+s+FhX6zhmpIojIx2SIdV71uix5W9fBez6IekAaSmOeSmaSeYf30+6X6/p6ZS4/zq2gt0TsdTaiWWWl+Lu9qS7uwfsZaXo2e+sC2uyQCgvbMBt3Z6wJUBiywl7LAwmtUAAl7zp4QRuqxRgXCD4TycT9FWV8ZVY6nYNrlf4wAaAwQfr4R3r91bgYUnqwDqnQdwilCRFoNtyD2FJ4jMYMEZXL4oSe6h98/fNowrr5z3Y1rRpFl1fH1mnl7oa/x9gMzb9wnX1wz9XPdwlPdxPbV7bc1XNX5B312W9vLnW9fGgdTq1WLQfOwI7AjsCOwI7AjsCOwI7AjsCf1wE+GmWH5b9A/MfN8Z/R2S7zx2BHYEdgV+GgO+ql5m8J9BFLn3/ipJXIrrIj/09j/DHo+eey2yX554//ufPi9UvdLbtggVvjHhp9cfPcY9wR2BHYEfgt0HgcvezNSgEPW+773MS4ftsVYEU8bd64Uv15nbSxMv8CMY4CyyCyb4mNhJJEbZexHv9p7oHxMv1AsmwaJ43xOUCybWqwHx4fkQwJyn3g/qxh5oJff+2EmuV+PRrf4vrdLw/IwI/FlGqHcEn3Wql5z7F1AiecIwJDU5Mb7AuayOSigrEQZvD5HSRFIr4IDSYqEvBHCEV0m7T+kSORFhf7SA9wXQgrUmVnOh0zuee82dQRPBpoU4o6FL50NXaFcwjQh2EbMrkwThaEKfEj13jnojZfUEZEe9jbX1BKORtQmeG9Vkg4QoYeOy9oJNSav7chxlIsFDKUiDeC5YNbG1nmslJHNg1Bs4tIiCyOuTsj9BQkJyXcc45neNiTht4+qiwudWsH+3KJP9vHGZI00L9uSohKogRtXZexs79arF7/lmEr1CKpAGytG/f2KVNDOvmvbhpmlbWr0D6VQExBtTKlh9jEdFseG7fdzLxZNGzo7SJdISedDvlrHZskE2WTMc4juqw4fBRlUsTtq4LTBNzhrHTeOjxE/I164ScS2H8kiuQNNsVvBznMs86nU4aITmDRUsYHoYM4XWQ65FsXcQUiMDjLH3XozMgvd3Ix+mxNkww3XJxn0IKpPklCKoaIBvHYYC4m9GfuLYrsiG050nn9YNkZb/6WhMkIGE1P94rwoj3EqykRKaVuFec1gKDSK5BW5QMyjmoBRDMR5SYkdThn0tY/ockjs16BaKxZ51vbkZiDKYRsL/NCtkZ6pU0KNQpA3YPRiNrMmBnWSZyOeEyKI3BrOD+kSHUI61K+Pf9YoHYlBJjBftF1zfSi1fS1VWnDtLQ6zHBqPaQoz34AgX3iHNOXi/PrfzS4FiJTIEtt53qMPTY7JCsjv1auRt6n0YKRZISecSTpNamL6uNjWPS4Tiq87ocRmX2giByt+hUIWfbXhLptQok9ONJj+yZQgQVwRKjgULX5O2bk97+cNK7t6tu3y0yAX7Hc0DgWErG14Be1eEAwX+4UuQe3zfoVyXqJtHvIZQ3ro1Kci9e9/KfhB4OnW5eXbOO0ts3d3r79qS3bza9/Z7295tURuTQrsFaCcknYYkYA0mJz6jy2gi7qavYqugXHcl7HPHj3PV0BPulZnltjpC5NOV7iir9qk2pEGPZVu4BhXY8ifAhjcR7OA6skvZjR2BHYEdgR2BHYEfgFyPAg/cXz90n7gh8EYEPP7h9UeV3Gfh3+f2pZC5xufwp3X38r49AIkULxb/ltG/Lv8X5B6e/U63y2+pziQh+gTzLxeXz8U/rF529/HMhwLsIWf5dUdt3k2f7LYKXG5/sx1ILLz4Q3sS2Fx689KgW3oGg+qvDr9j/mvxqBwpMfPn+0TAgF5TaWfk5c12KCKu1tb/CecJhL3YEdgT+bAj4PvZZqVX1mTgvv8amlyqfbYxX5dwbufXrszaY4H6/Dw9mRaqKWMVThJfiUvvTmgxGZPFoQUMq29m2uM+a9OBRoko9IsnkRoQtNVX6qwrOrVP4MCFWIMZUk4L7ckSSD4+FQiYN7iEn3Bd8+DlF0exUAj1LfWqr2a5VzBN9Fo9RwjD5W29ZWRGhhAiDjKq2eApzRVeSoJQcRlNBJ2e6np2em7P10Gx4VfkfGTlml9u6CkOyim0kbETwoYqPIlctttH3WSklVYKOwBED9nexsywrc0hIEumCdcGK1EMqZRRRp68qIpRT0uVodnNS8J/7MK+LuI06RdBXsL8pImh/OHPK9KmJ5+nZYdUI9KsYD6WciWHT6XHV4+OiYEIwJnCt7A14OPmgGzKwCr5ZdGvlY4a1W1Yrkx+FdUJJPioJe/8Zvw2SdsPQyuSMa2s0YY5EHvQViZXjg5MmuRnvptAwq+zJii5htbHAcAepd3XVa10nyMtV82mT//yyyT1z4pU9ijkxTT5ySkrMKxipVdgRa18RyZD0kJyWEP+5I9QO63stPefqeNQ4dgjzGXUfRTurvHdYD8i9vg/1vdRRBhkUYsmsaZeytnlr/39T4+z5C7iYXK00Muvx8DA5AmwmOYy+T9hJInSJmFb0MCF4dcG3s2ahHAkRaynd3U3gMJNfaWKbxgRurOXKUtCvdri+sOftu2BXdoAPz2mSet1cH+UjJ+JRAm9p87qzJh3XQHge682wurSph6h8+bLTzYtew4ixlj+xscjbwvwl1O5Fpcdbsmk5z6urgzIbpNSl5VtIjrRkccALRP7t7Um372b5z0fPc2VuVtd16sEZD1ZDP9MvDUOn3FcNI/Unyd0iQWI/3M+6f1e0Tll1CyUWIxO7o/H65ASByj7Z2OMpZ/lIKStxT7VIoVoSbbxyLUQkGccffriX4cjkceLed3d3J6/90I/4wFed2eeTDu3/Vb1oYcOafI2QcpKMofVxrVevBwUxzUvWRK49JClbVEmhZZoVERpIbsLP7du3kLZvW1/OGTtJd7d3rNOqjfjEPbqsxLwlbWvW/R041KHFkXPV/f1JK378Ldz72023t0Uh/BPU1fU1PqUM4T5Nj9gWsmqEpPZfi+jAX0/HBrE+9oPKSkeVVp4Pt/f3Wrkgg+Qq4LBVGPxwkgYN/EVhHXv2zaCbm6Hh+XCaNIyZHSQwmDVzrWBCkuQ8xxFfT87WdZH388rerOxN241audZO+uGfPxDTqsS8/dwR2BHYEdgR2BHYEdgR2BHYEfiDIxCfxPdp+5PhvbkjsCOwI/AXRuCXpMb7iPYiweUvmf+vmuP4viTnGEKRLH+c1xn1o7c6cQ7zGz95R8NLs6rzC8gfT/ILMePRFu/Hw3vPjsCOwI7Ab4pAuyeV39TkzzJWCaAJTEBFftbkizIv/QXd4Obp5Bfhtd1nTcxFhBISkRQRCl7Op+jU7rXtZitFhKwjHyEldHLu2kv6oC8i2i0Zq+hiR+5V89HsoHN3dy+HX+vG6EaPFBFIksR88hSHc6WQc62lyO3CWOG5YjG5svJ2v/kijhRJJgBMPvSDY3JbCsYiJIomuFBEIB6TUsZvOEbJ5PVmm/gRR0SgF0qhdrhoUNDPgBJGh6HXOPZgIPyLMtGfzziwX5alNOJie8phW1dVA4DFYH4HWRIREucGMWOchH+Xy2ICo0BiVHU5yWoLJPLavpmsjw5/E04642esdDmwm54SwCwE06oTZBE8DHYl2zR2wzhoJJfDwfl0OvgbctQPiEmVlJJWYp8h3VYIFedVIHEq61HJx+sxYXeeZ3xsuhw9RFzX9WCSwCepHzoNw6Bkx1Ij/uapoUpL8vxpWiBwF51OC+WGFCABzKZBjlSdS/ML87nMC3mEgFKRRF0cmTlZxrEQ3wcPYhwbGGBJiLVowcYJsnuaNnzZ56wF4ipnaWBtu747z2HChO48T9g+B+G859bn2D1/IwfLAl6LBAmcsoirIFuLcRiyBnDoe4G5wHrUBraTsX1a3+BaLZBWxr3gt1I3aVcl7Ig4J52I9+7+UQ/IIyTx48Mik/YnSLIJEtA41uoZgCI1zCNCOSX5GprZX/cPj7q/e8TeRk5ES94rMYgjkBlsF4Sqgv9c2qLLiNDGRjqxTrblWLsui24Py/eVkf3jPxUtnWflHPh2/DNxT7q7O+ndu3vV0qHSqYYxQzckwtT1da/Xr4/gdd4zj4+rThD7QKIKJsZswv9hRKdnfq3kKeVsydhIyl4A3/cgekfIQ8dz8P8LGtJ1PHasSbSYF8joh9vQw20ilkCS5mXSZkIxHFPRANk/QHTCsmNbtAeNh+G9jUx+wtdpOhHniblFpVRilVLOCv8XIVmUZIxevbrS4ZA1juSYGJPOwwIniN7NTD3dXPZ68eoaInfRD9/fEdutTD639BhHXS4q12UBINf9p6NfvLiBQD0qwxYb3wSJfLzKOoKtIFkd74pxk+DeL12fMVV1fz+xL07sY8n5TOzz65trHY9DywcXGodeM9fDgvj641LnGo+WlzF+8Sp07T/p3D1KcWKe91nB7oxN5DTrkfWLCAk8+CCnhIRSVstHHI+s+VtI7dOj9bf3c0+PJy1zkbheOvae/4T31dXAjA3cF63bolLX1q6si2P1/z/4nHd98sjwfv6pEdiD3xHYEdgR2BH4VyHAD1/8tMaDN85iv5c+13fZEQCBiFDEl0UKqYm+cPCDtyxfGP7Nui9xXMrfzPAXDDmnr8nnpj2P7VJPKLpOsZ+/OQJ+yfBr5NcH5PW1fMlSYcBC8buc9m35vPHKL9xnCX65+7FcZp11Kjpn+dD/4zmV58hF1H5F+xb/Z7tf9vPx+MX/t5YRoQjHerbzrfN+b71P8/3N24Wcvyb1jMeP/PLLdkUu+V/GW5tf1nlvqIrd1ubjo/Fn7Uv/T5VM+VmnXbPN9FwuBsK35UvjJ8tA4yvy3MFn6kFfE31so3qvIbwT5gWG3ktF77ko/JYk6dxHKIlrxdKw//J9oaJasaWK32cSTA+6PkhS0HkRpn32vIzXWmSxUmVviOv3PBaK+FisI1WKS5zsNTfpawUjG3XL+xCxt9FYNvwECudz/9wR2BHYEfjZCETEj+5LER/6bPB8H+OOFJV721k+9HMHa/c59+i9LX3j4anP5f007nFCuJ3K4nqiHYgUOt/eicm3Tou+5WCeehRz+9Oc63QNQYEN8q2JkpHgXp9pZ4USZeVB+fDwIMdYIDJEX4TtcP9tJK4YAxNVpRQe1uWIiFaN4L5O9ZGX9dPpWg+PvqML3UX2owk0ST0AABAASURBVHYE7YQxdIs7zmVQDUI7/wzOMPFskLSLSQ77Szz7UDIsqCk6JmBG9DEkOBfhXqJtcR7BuPsSfZzysUGAeJ2bDQYjQhEhE1gU5Kj2DPb8nBJjtZG9tk+Ttq2cJafUKiZV/NcqRHAh+lwmAsSg7cjO6JPOuVbyrvxstG4VX6EUoINuRMiH51SUNvI3Hu67SCKZvu8VgS0rtoFQxh9d9EuJEEJ8gGGFxNUmWYKCXmGi6ViPhVHQ6bpzzBmcsWvCc4E4bCvIYES0NCJCCQNOZ4Z0EQddMneGGfXMN6+EigYIUOfp/bSRq4MjLewkZRgk3GDL/go42BMCVhGOVKxFhXjcZALKXSYzUyQRlk4QubWCMYHYR6UsG3iCLSHJMVpXSirY9Pi2hZY5a56KVojYdS1alhnivoKfNJr0Q/CK3xn/QgJzSTn3yik7BYVtEtSybMydlch5PF4pw4zVMAoJDbFvpOuDGgflvI1Lnzt5r8yQwLVWrcQsDtcTawg4tCTj55wPV6Nyn9QzGXXiMh6eV7T5ukxS4DPIv08Z/DvmhuhuUiB5Vwi9zftA0kred3czBPJJpWTlPEJK+hu4iVzrWVoQBW3JMRQc395mCLxZG2B2jidJL25G/e3VQa9vDm2tO/KPiOaXQhuEXMFWpEFdN2joew3HR734btIBUtbfyI1kjUIsYC3pcOiUuiBfcCLWyg0w5cxgyPjmLmnjnlDJt3pd5SPa+OKNAdHpb88GZQJES0TgO+vm5RFidUQqURVyLbpnHymHNrDM7Feg1ADR60W7ulr14sWmgNxHWS9fZGKvGq8mjWPou+9uIEkPxDyILaCOuFle+VvFPeu1bRtrvWkD+0q8zjXlqkw+mQm+Lu5uF4jxWQ+nhRiIizi8JeBZ9f0/HtQPg179vejV62u9/O4F7U7i3tF3I5hlwiq6YpPZXm52Qymd8Vq3mTyJd+yYf6WXkMqhzB4omk5FjvXlyysdGf/7314oD99jKytSarmcCIJtTvzBHGmC253nUETIF/wV5Prf/6d09eJB3fig3K/4KyoQ8FWUXJ/LMkIcj1qYt3K9oKB2GI9IGsHae7/UhRkzOU1at14p95rmRRNrCmLkWbluhUTzP4xibqfv/najv//PV6ztC2LIEvhGJrdB9F3rcBxZr0GpOd0/dgR2BP7ECOyh7wjsCOwI7AjsCOwI7AjsCOwI7Aj8sRGIf1t49ffwjNGK/Ni08/y6hIJpP5b6hX59pj94k2HRzz4+9YuB5100f8nplzffNq/+SK3NBcxW/mhU7aXPygtM3jl+ZnTv+s9DYM94R+D3RcD3Isvv6+Vz1s83Y26H3Pc8fm5HhBJybulnHB03UOl08kv18zQ/NxIv91NOChqW5FJZuFBizISjxTMighfyRdtWILoWXuIvLTbPMQnZdZ1sy7oWz3f/YTxAMEgP90W1hMKDSKKCSWqcTxX7Mt4u6T2f6L2fdO7R5RkQSbLo2fF+jHmBeMg4unpp25772pg/non1/O3C9i3DiTwhKgrMR8un5YgG52XK8yeZY7/0p5QlHCZwzCRbiyAzSpMNe/ZPIc+x/QsZEuhHhKcyJpngUjsC7LdWe/6Rc0DQ9OgH3aGUAUVqcyna2UGUodDmb9sKCbNCRi1trPklCU4mtfP93ETcEbYrFYA9tm8sJgg5+zz7iQhMh3xQJb+qFbKulO19vxj2mHUsEXRQMQYe64dBw9hjNz/LBQVOq0aErJdzZjwpIpqYFJqnWapZKXLro9FiLYDrXPV02Jex9niFWIsIjUOHjAr2vHHw3p7nmf1dZRgHSMCB2OwXdfTOfoFFKYk20gaCSlUHUWV9ceBeXnNBbtG0Wwgrk1Yr1+GimX2VcZJsjOCq9SDzKteI43T8QM5UHPHpMyLwGxrHATlIjluplRFJGXykkI8O212Xlei3D6YqpayMjOOow+GAjLq6GnR9M+rFy15X10n9II2ss4nE8dC3+ngs+CMFNsnymNo+isQ9RcJ+6MmlfNBy0eRSd4qtgw/nGUqKJJmQOxzGhtvj4wQ+qzyOG3yoHddXzrNVWwApQsHkI/PoYKAglXnSBJE+LzN1W5AiQk0nsCv6xZ5vdc8pCv9LCDQUk0zIFtjW08OirjsoRdZ57bDhtREBIwHm0zSJW6lSCkjhI3MljOkAYX2AxHz1+oXC0wiDyGTxevrbrD+8eYNdbOtyJOwkoU787D32xcb14z1w0fi//+97rikpIhR1FAbOQowV4v7dm0kqI2M3ur9dGTufJnZn7mHVcZDD6XSSifGIBOZZ5yPAHQUap+lW/qas40zJuId+ePOo0wNrBd51S9SzHh9O8rfOQ52CeQIXEZvAJqKTr0eLxxMxHq5CN68q5Oui3M3K7NOUOk1z4T60sV6SsWQiZqpO7LGpSdb0gJyWhk0lB6WqSJKfZdNUiN1zpWHI6vqu2e4g3zvv/ZSJDoF89nUl4hX1RO9+7gjsCOwI7Aj8WRHY494R2BHYEfgtEagYs1D88c7444W0R7Qj8Dsg4F9+vya/g8vdpBHgBZQsrn+L+Bfyb9H7k+gE937Ll8P1Pdii9tKi7VHe0tVCG/nyvD/WSCXgj4TY6dJFfira4A2M5YONqlqrIqLJT83/pePbJm1rBexfamGftyOwI/CXQOB3TiLifC+LiI88RZzbEdHueb7vXSQivun+hxp6ei/cOrHFbc23NkSfHEHb/x9DPFKr7+fR+Obz7rbg4zzXBlJKsjiWyo2/Fh4CsicpeImfc6+A4BBdEQEBsUKsnW3AaMhjEdnKcrvyHNzWremII57si9Ic3f3torJm1W0QqlKzS0EpHxH0V9cU+HVslpySckqoZ0VkmaQpkNAbZI1DvmDn+kY/qZBnM/O+jIsPups+qTreiFDEx0IHWqSEYovGZfs5J+gPNfvMdw726TYDKnRUyDspFBEulCE6ck7yUbHjuNs/YmKiVUoxXvZSlcg5p6TkAU94kojAXlIkl/i3+tPYpYgIqhmJMz5Fco8uB42EDkWLs+DfQ62NPfgm5glyyFLR8egHcQ4pWfvclxL44OPcOn/m3MnP5/pkO6GUc4i0Ua5t/1BRTlk9ZE0w7UmVeeBAHAm7w5DUZfaepEhVCRuYJp9A1I6ck66vD5CSPW0mRVJEUD/7C9rjAHkJwRst7sBHYdxnIaZFx2NSPwjSWZCc2PF0NrL3kPFhOWWTHXxW3/esS1IiwJQz89Uwej+OktfXE9Z1g5za8Fff6xnfdZbmeaWvqtCxclGYl78+9sQwCtf6cARkIsFV6f7+QXf3pw9DTzXH6HgisiICLA7qup7Rokqqxta5rNtCLKXFa/2+78g9SwoVriHHHREtt0LSnqenw2tX6DgLIWL3NNWmGxHy3JVF58SWtPGz2f39pAViztyqIbU4t2x/jBfw8bxxHDSAq11Np2hE3v3dAvm3QPatOJNw0eJ2HKnlmegL9ulMDIwnUQbkX8jHPJ9YJylY896Lq1BEUmjgvtNBNgZCnFuAqzH1eNXr746SVtan6PEB0PkdqHIt//c/7vWP/74nr9Tk3duTbm8fyVvmIZuoqMXYMGj4lXOb/mVZz/sek8Z+HI/EkvAzGxJFRJMOsrI4SQW2EdalZ58NkMnwwfrv/3tS6nqui0Gn217f//BP/fDDD8T6oIdH/6WGqkQG2fbwJayzy5SylHMgievlGut08Lmy/27v7uUjItg3nTYSGPqjNqCfWb8ujyoV3CCW395vzZYgmx95jmSI3i6SusQ81nQ6VW1LlsqA9UH3d1sTY1m2XlKnvh/1+tWNxvEgY5Eis9azcMtY1/JGUePhfK1FSuzTUTcvrhkfwHGjfWzXxdV1R2wLPk66fTexXwo2JZa97cNlEXtQun276N2bE3sr0d+DV9WJ9U12tMuOwI7AjsCOwI7AjsCfD4E94h2B3xyBwKKF4rc/629vcre4I7AjsCPwDQgUdC5C9eefweyLvJ/9u90s33v4uRXfZT8n32LH73ktX9TFcHtP86RwrtP51N6LX4rAT2PYdhqLs66Fl0W/1M8+b0dgR2BH4I+FAO/g9Vw+jq62Md6HK3hzbfl4/EOrUj0/k6j49L9mik3wovr+7a14by//Sc4ID4oX5oHt4AX6rGmZICZOvGhftUJMCocbxnjqc7+15ac5vGXPOSvDyiUMcZ7phur7cn3SjVb625Sn6aQch0a83D2s9PdCtb34h1sSLtQ+qAQuIqLFhHuH0ISu1scwvsTL/yqTUhtExjIvEEIb9h130QKDscCarBAT9uM5TYJPC4WeShNRJiNMwAx9hpB6kqFXBznl/GRlYuOU4922qmXdwKm0NpwP9Uo+DSm9P4BsI74VXc+h+X6oJUFrHDOERob06CAjM7kGIjlfcbjsGtaZvqeg6XcsFsdjcZ3upzMgOwoxshaXHk+FTBX7wbh2EJbDMCiSVEnA5NNKXitsjOO0TU8N5uWcNELWHY6D7Mfj3k9bWWm7ZU3JcZ71M4RNp2HsiNljjqMQD6xMSJFDIanFATc0DJnWOY55Rm8pImU5xgNk0Mi4dRK68HLsTUHoVPYseFcpIiskRZLEz6dBjsMQ+KeZxBHEmdoeueyHrg+ljvnoe04HE3uAbItmRO0IG201KRNzAgdnUgFngdjzN1ZZXiV8jCM6lDg6zwAo78+Lv2ni2oKVuuy3HmzGK/AMiR9pNB4S69/LPq0zjD35h4ZBGocj1+XS9pfHLQsY+draWLONNStcr8WLAh5u+08Iv7171P3pUb4e3Od4Dvg5HALsjN+sEyT04+OmdxCb797MEGSbTFSvLBW8sfyPFfwnqpepAz+JS17D4cSeDR2Ise0bsFgBYmWfP55Oenx81AOk9cPD1GIWx4SfaZqorSRcWp4m9wmXdmgcsXe4UigR28L6zg1KUmu5u9F0WVuv16vXRw2jOFgRBkwCvn17xzqlhuMwuEyyj4jQm39Wvfmh6O0PKzJreiSG2nPdFgmbxtwxVgjOiE6nuerhVOQ/5W15pP5wWhQ5K1IQJ6U+HP5mree/fftOdxCrxts2h6Ejt0Eje2scR52/dX1FOlUpohkIrKkJn9yrQwLbI2TnoMMxiGNTpCvaV6zBglQVVW111cAeGo+dXn530Mu/XenqZVI3ok9OOFHXJ40HYvB1xJ7LxM9W0XSaNRpA9n/uQserUcPQ40dEEuCY8VP0/Zs3+uebt/r//p//1P/+f8z6xw8ndWDrPK6vj+gl3b17ZP886Id/3rNuwjZLCuFbBVH9/b3efD/p3Zui2zeilG7fzrJGROjxYdGJ/ee1q1wIIzEOYPb//H+Nurouyv2i8bjpivhG8PO88/XWydfr0B9US4+dWSfWaOV3g7YP2XsPD5tqzcr+JjO2S6lMz3r75kFJ+7EjsCOwI7AjsCOwI/DtCPgHi+fimZe267vsCPxrEPiNvPBDIT9M85Mh9lyn+M1P273Ip8aDjudCcz+5CVeXAAAQAElEQVR3BP7NCPiX16/Jl8MrDH1NGP4Nzq/F5rHfwMVfxsRlNT6bkN+oPZfPKfGSQBaP8Yu0PtW/tD3+b5bCrbSF+IUyuA1/KpeQPe9S/1BiiFciQvyCwnur8iKhvdizLV5iRPzrXyfYpcVxNOGjIo7Fop84rPNcPPe5/MT0XzUcEYo4S62VlzQFobTVp35XPyeRor1U3LypP6ew9+0I7AjsCPxGCESc71MR5/JiNuLcDl4lW7j16rnoS8enD59P20/zMM89Umfh8RIWOiOe/Lr9JAqdf4PhedSeTa2UeEw1oqDyefdOkDlMgATMQ+Vl/9DIj60Uccov1QMrm/gPYqHQWUiocH92fVpmXvz3yrnn/lvPwsv2ypwAA/HwXCGBCnNy7hQRkJCbCvNhKiRiCubemhjSjJfC+Ac5x3G+qUeQkISNs4jDXRkCzt+KyzTI5PztO+wyjH0iod91d52fK7XZcJ+HLK4L88bJsVl4pChnKTD6XMQBDOQgpMo4bLAnBWBbv8k3KibeHD/qPzqdvqU86QW+c4czNFcTZo+rHk8rWNDB6XEKubS4ngiwg6SRDTHffY7bNs8EYGU9CsOFlU5Iln8O8jOSUFud5VHuz+siFqMiwhbpuEZXJQbWC8ZthaikA5v2JPV9bvgQhle64e56Zj2sERHKKQmAWgw0ZTyt4+4IHHkmQVT2e2H1V/bJ6uCYhkvmVW3sHxOOC+T9AsGZbECYZc8yVTYDjBCCm5Z1Rb9CUlU0OLFr0m8gVpOp9m9d3EBIrbq/m9j/2MJnB/7H44FJwmYgBCERc1LXQYIR6wZ4nq/nBz/nel8l8s7Y6LpO6TwVGyjGeV1rSS0fr89CTv7Wr5grkK7OJW3qIdtMzilXFf9Xpa5LunkxoLUpX3LnkihIl7OCuAI9/yheDQjtWremjwnynPU4QVLGqIiQD8fY972EvUofp+5uF+JjtNazXvVwxo5oJzAtYFU0sw/OOBQu4QdtZUEE8QY5eU28mM056KtyjgtEcII8TalXZQMeDsShJOGn455wpP365bX+x/8Y9eJ1USJ3wmcd8Svp+iog+g6KCAXzfH3Y/8Z1NrMnQlIijwxx7zVGSY3gpW9bRm1bNJL06iprGMErVvkfAxCAEnGmCDDuNPRjwz/lDPlInqcEgbgqJdj2RLyOq/2p6M0Om9QU4LIopawudXI+garaQf4Pve5vq8rac19NSpEhJCdwWcCrV8ZXwobFRGbHPmtT/UFcLoYh69XrF3r1aoAAPu8hbhF688Oi4XpUR07eL0rWDr14ecOyFxU2RU1F9w+zpinrxavXStwvvDdKWTU28jd7koZh0MPDibjWRlR7P6/rI3viDvzAi/15ha+XL18Q9wBOWSv2Hx5u9I9/VOWh0/XrSSmHBkj7YDN6fTry2fD1OM/swUntHwHgp+uuNM2hgGw/nfA73ev1d50OV4l436mwZg93qx7ve00Q7LWIYyP+TblTk76f1PfSwPXhe8zAQOUeMo4DWK/EXdivlfWZVeqsAIvbu1v6Fqkm9jXPIvZgQK73EOLbcn2GEE/7uSOwI7AjsCOwI7Aj8EsQiPpLZu1zdgT+oAh4P1t+6/Bs8yK/te3/RHt7zjsCOwI/B4EaH7T9e7blQ8+31Jjh5z2/9H+L9r9ax3fXb/FpGC7yqT7vrfQcp0/HeY9A17d6QvUPc1bew/1x4/62yLxqBrTycoe9+G2TPGGXHYEdgR2B3xEB35ssv8xFREBWIEkKRJ8cflFfeTteeQBZLsM0L9WPysszzLfIqk63t0Xr1qmUnucAL8TRLkyeeWFvMTEwQEoFJAVD8hvyqsJ/Vf4WsO1EhKznl/2OwX3iA04Nu1Q43a7+QDCvaMb8uTa/p0l6uBd2GaDbMVBrZ0QoAkmiFPrCrlopjkR/B7HR5aQuZynayYcroRa747dIkC5MoPzxWZtuy4Egz/H/WKtsW+sMHFlQJRjOVpESceT05KOq2YxICkRPR0QoIlosPQRP35s8yuq6/JQXEzmneWkEiDhQ5/OTM/DrLnSLA6Z0Mz0pO9ba9kfBrsX6T0r+mQ1ih3DlmKVAZwNbi3XPK6YvHE8uPowSSyRByiSNY08unXJKrDg+Lxvvg3arBT7VDPHcZvUrGDqNBY7G/0/SpsRHhDWjkTqLv8GNnsirwBR6Zu7xCxEW2NCTBPkxrZkfD0FcEuGQnyCfSiO7gg0dYDCMiZjVdAvkUyXeapiQkMgly4OPDw+QWCetLQbJyVXr8gOiMc8QYF7PSIwxkelUHCGq9YynvwXqb6fP00xMfSPUDoehXUMK6c27O8gy1p21r+TiPDDC6TXBDrXL2feDnBPTWpf9dx17CenZSx3EVk7ETp623bHXghiVQhXJ6HiOJ/dDf7aVkhpu4FKJ2bYri7Juqyzu8zc9X7680s3NtQZwd59toA7htmDes6KVHjsce8jLo6SQD9tvJTFcXR2ajURcoR4N9owhQxp+TPH6mdgL9O3D9yZL4VJs9sFvHEd1Xcf6MqsmgMoIXlifiz9FVZCfKmOlg3BcNRwXvf5br5cQkMfrlfVI7I2qu3ehaSpKKcs4dj2YQR5XiPrK7zqY1Wk56XGeFJCQNYUallXvjx785U0SSYfhCmJ50+kBeayaToyQ40U5RchrFxGti+2NAtX39uyfLobvIJXfvqm2rIjzvISPq5sX6oYjuyYjiXt00mnedHd/3wRlVfIxZkID63J9XVeuLVq10wAZ/N13N25AVs/ICmwdbUuV4RvAuxs7dcekeVvkesoD/iTjMs8njRD7V5DGV9eDDuiZ3K1pZXyV44joFHlWpKWNX111zCGXhlnCEONymVRF0x8ieWKsrJ0gjwmM+WwCiF/S0jCMxHtCfyOvwqzMxKTz88TtwhjdrKPqyjqfNEBY98Om8bjaG4P7uSOwI7AjsCOwI7AjsCOwI7Aj8LshwA+0/qG2ye/mZDf8h0OAX2z+cDH98QOKCEV8Xhx9MObyP178W/g3ghDtF+tvVP6Lqhku3uF9NrsLPJfyU6WgIyLYl3+ua9ovfj5IeXphQjK/4qy8tbJEJEUT4xLY5mWV39z9CttfnhrtJY94feOXq7zL+rLqPrIjsCOwI/A7IVC5x1m49alJSIHQzT1QP3lEBPofxLaaFG5xyKcG2hgPpnN5vsee60/6jHkOZqXEPT54MQ55sW1J725nPT4U1a1XWQMCAMKAfokX75Gf4shKqdNhvFI/HBR+yx7paSzUd9ZN5FaVU5IP+/c3X/2NUd+PE/2WUopMnBXIJOtEhNVVFmmZevnPsTbCBH0lnhmMJnQi0EN4tOBHTWx/26ow2V7oG19UmMH5lLN9WOh5H28iF6y5q4nnWcfSOi4f/ECw8SBZV/B5such62NMGQxSwpJPyojM8Dn/TDtR9TTHlFNSSlUmGiPICyOVZIyNBROMSzlLKZ/HC4mZDMaUAlsXoVsPD5MeH08QHZMwgzhGY1HAo8gY5k7qIMUTvlts5CP8NoH4qUSr1hcyOZJz0gABmD3Reoy7LyIkJCIokjIBOU5xWM3xsJzYYF2KtM3FnIzgw9STS8K/pfDDlf+MM5DKMd/drrq7W9hz0tAPxNphUfggMvZngdjNzO8w5DLEQZ+UcMSJWlVlPy1alxnZGCnqR+xA7gQkXbDfjcU8r2A2y/EaR2O+rQu+Qv626TUklQmqOJsmpg2pMrno3DyPtHV9Nej6+gafRQs2Nwadj8kzr9fDw6wNYlgcgRCeSnGsQVnxX7FZIf4WCWfLumnbCnFIwNTE+io9OqVJ4Xqs1deldbq25tsmYlCb+/g4YRsfReS4gUPV4dDp+qrXFYRazlnXNz3tDv/iCPoP8rcyN4g7OtrpPLpOyuwZYx4RxBUS5wAh6JKqMvZubkbI8uT0cCxy2ojFUoirYrucxyRFhG6uD8yThAFj6fXn0tVKsl4LtwmfXSnByWl6qPrnP2b94x+bTo+2KYi6SvwbwsJjKEVWZU/5HwlEJBGWEuU8V/ZfyP/BzbZvhOfUycfjaVb7M9Zz0rokcEvo9cwFGwKYpwXi/QRhOmmrRZVfjIK95G8WX9+EjpCYxyvugZGI60HT46yMYRPYJukLGyZo+3SewvrhGA3/47GT9+P9w60G9mhEyH8a2ntTHJ5HF7GEHMcGQJgTJsQWIf+5XfO+Vr2n/4//41b/+O8FnH6g/xHgErqZuZvubk/036n9/3ch7UupSinrARL49vZOEbnto9PkvVN0f3ff2qEEoX+jV6+Oypi7vnqlFzevsbPq7dvHVpYtFJFVuXdsy6Z5fasCRj/88Kj7B2maVk3zouikZZt0vAa3m06HK8pj1v/8n3/Xy1cvJZKNsK0Jf4NevuzVd0U5B3trJN6kD0dSJYfTaeK6E/mt4F+UYhDONXSdxi4rVFTYUyvXVa21Tc+MHbluczrbu7l+SYyPuru71d39rcS1Jcjj65dJr/4mnbXa1P1jR2BHYEdgR2BHYEdgR2BHYEfg90Igfi/Du90dgR2B/0gE/jPvKZ9b6p+DhF8bWJ7bucy/lM/Hfn7d1j8nP9/S52bw3oqXJZ8b+Xzf+T2J4/n8+Jd6K44sXxr/5f2/DOVKIoTESz3xErKI5i8PYZ+5I7AjsCPwGyIQ3NYsn5r0ndf3rk/7f0272Xt2A2w+mkFqEMCu8p5c797MEDd+5Z3pOr9k94v2lEIjZOA4jPR/OElBKRIv2l0793d9z722cM9dm6SUlJhPpwo35LNU/KyNxFjmWf6TsAXyJiI1IyYoytppPvV6OG2tz4RKzlLKocBeROtuH5fUbNsv+zdIN/iBNma9iFBEECul1Op6OjDl0JqUImLekFWFhnGzbWNgddBSpZ9TrZ+OYCBhO+ck55kTJW262xkK+qUgtZwSJeNJSimUkZTdjmYP9oGy4lvvj6AW0T4VEfI3aS10t9NxRgRjCTnbIaw25vj9rchp2hgTPgXZlDVCCB4gX5ocsoaha+PiKAA3Q9ic16TK5N8w9Or6pJylzvijdzknCF7/PzX9zcgJsud0WjQhMz6nedP5zwNX1vs8g1AV/OdWKAk+SvBOisA45Mt0WiUFeXbyN1AHYhv6rHFAIMoGyr7vaPc6jCPkZiKfUAdRmZIoO2UCzSkpwHccmdf+tG2vkfmCTI6QIs5YUag+/ZdSkQlgQRxZvJ/EYVKSQmrzGKmSicXTqWIztzg8prqxd+rT+iWJzon9XSDv9HSc9w0G8GmsIzoIrxtsDBr7g4ydiTrrtSmoRtjWReilz3rnP4PNdbYUCLsZOcn5eH8+PG7tupqmGUJw0WlCh/UBlqYDX9cMTdNJj6dH+kiOHp+24dLC9gTTjAS4hg4QlyMkpvfOALYpi7lqB3Dja9UEcSp/o5b1lMCZ60p2iJj0vNivWhXBuNTmeO/cvjMZ96Cg74LBu7cQc7RF3o+QfhN7awbXdV3ptWYod5169uk4jjqwpzEryw//zV0OjwAAEABJREFUvNObN6u+/+fc/oGLidTDYWhjoZBxPD0ulJuWWSxuRgZ5Tz48FN2+SXr3duIaSTrcTDpAoo/Yr5CElohQausTEgEejgf2xMh1TNLE+4583vxwErc+D0OK3mndThoOQqr+9j8O+u7vg1KeJWxOOJ64Bk6nApabME+/bTMdQB7uFz0+TJpZyxVi8zQ/6n/9N5jdFkW9arqVe6n3wPna8r6YlVj4x4eTTuBXi4g5Q2BfQXxXTRDhh/HAHjyqtjU777U25/FRj4+VeZVy0u3tA3thYH6i76QF0jeUyHnQ9fWVXrwaWYeACC6al6qlTFrrjF2RS2KvFU3sydPpxPxJ56MQ36ZEsj3X97GtT2Wo0i+w79X1vTAACEFh34seH2a9/eFeb34wue35ascwDMTAnNyh7y7bKlQKthJ7RdgIYqoaD2MjuQfuDRYGGKwUm443RUZC+/GnRWAPfEdgR2BH4Bcj4B+ivya/2PB/ykR+6NPX5C+OAz+z8YMGP4fUXyZ/dni+du18y9jvn3/g4tcI03+z8xKHDV7ql9J9P5bCBvua/HjG3vPHQMC/WjwXR3Vpu/7nkIjgl6Uvy5ezOOdaeTZY1H7VOve5frk3fDo/Ij7yd9H7XHmZG/HxnIgP7YvOry0v/i923L7UI+JSfV9GRMvjfccXKrbzi4SXABWRf6G32L5Li+ufkQv6HrrUE/oW930kvEjTp/JegdnMa77f9z2rXMZcPnVHnPG45PrUzbOzNvlSO+I87zL+aRnx+fHE8zgQFT6e5OLb99MPdb1XqbxDsPCeRu29+Sa5/SPB5KdxfNx2TkWVibyG0JdFjOk3OezLcjHmuuXSdhlhrKSI0LcetmH5VL9W5/gxEOc+MGPson/uO+t+vm59x8Oe8j3Ce+Zz4rH3crGeW8UvcAtr1Rrt5e65tn/uCOwI/LkR+Pw948P95Keyi4h2v4v4fPlT9rmF62ty+d33ohPcxiyXuHwrtLjd7pbtgyfC07PmU//Wa+KHl6U1nj74WSq4B0aQC6V9269LKeTD5lFrXf7xgLurKrr+c8unh4MCm+FJ3DBzCnUIIctklcXxmESp/hpae24WidI/IyTsMA08QgUGIkE65BxK2MhdPtu2fTEFoUPBWIqQMUiRlXOW41MOBQTRuzd3EvZpSu2hW4X6WZKES7XHAVV38lSV5yrkx7Sco+1Z9DQxcBZVslRyrbSbEDPTJIzWklS2QNhLCkXgzI4YQ4GY+CR1YSdhyKYdI1pq9SylJ3HbeoFeRiEQZn9yVuZ5AJ/Es0JiUzSdHgK0kVYMe67tWTxYIR2DH2YubZeh8JBcz5AghTj9LdGLvcSwY7WwLKyxhAkFOE8QPmUtKkzYzCBVyT5b3CElYmhY0W97hcSaAPAG2GvZtDDX5UqJSZ2WSdYxdKhRlzYGlq1AhiEQeZV1ELYqq7ass0JqcTnG55Ke+o0tW0WkJ+MqrAIvS5+UPYCeFG1fdZCDQdIV++4IjBtTl+KIsFUpIuT/SA21gGTbdAfhta0hY4gJxq0niK9V67pAYlVIpSyT0oxAaG/ohHwk7IYyemryCNE4Q4pjvMXYdUk9kk1ed1Up9Uo5Y3uRQ8UQWa2KvMpHBTx/wxdYz/GkrtmZ5wn7mxIBmvwK3EcOVf98zkRfi9u2yNIf6Cddr3f2B4l1TDj0na4PR3mfMYW5fKJXASNRZjaKyfQDpC9VfKnlPULYMd0p6fFxVi1Z23ylh7ui23eL7m/vVSAq/U1wsT96NhLmVDBPOuqwF1lKXQdhKK3MN3/8CAk6+1vV+H/x6qUiF0VaVbZC7rX574i565OmRiY+ymt68yIJU4oQ68eKc81uXEuhpJw6pZQgIWdiXSBAewVtk8nLssrE5DTPWjfq+PY3sgsxp9SLi0PXkLsDhGHCp9i/KkW+l4yOI/fqu1HeE4V9IY8rgWMC99K+jX1/X8kv6RZM2nUbs1Le5PXzn9AWeyViYP1FLBMxPkLQSgSp+7tH/fOfP+jdu1vdPz5oi6SVvbJtVf+//31FX7r5+z+Uc1JKvbzm9pEidDUOGrvQi5uDjhC9SaGIUN/3Suq1AHiAQ9f1GodR43jF2o4iOfJZiWfW23dvNC13OlxlXV0NOlLmTrp795Y12cRtSB32jH3hHnB7+6jM3r55cSSe0MY6KA1tTbqM7ZrxPzJ3Ze7Gvtv0+m+r7L+yMUBWhRgJQl2WnEcEeErMS4rIxH1F/8A6HsH0FhyLWAqlFOrwjSpn0nevX+vFixeQ052uX54UqWjoBy1z1Q/f/9CwMnntb7K//O6kSqzrmpm7KvG5nzsCOwJ/SgT2oHcEdgR2BHYEdgR2BHYEdgR2BHYEdgTOCATFRah+5bxofa38yvSfGPp9rJ6d+sWq5dz6NZ+VFyP1iwZq/enxH0925j/u/bQH0823fXw69vl2qDCpFGIqoYqsvNTWl8P/vJm990+OwB7+jsAfE4F4erMcn9wCfY+zSJ8M6JcctsH977P3PY85CMYxfX+7cJ+sSpBCFrgFIihaIDNMUJz8zTTIkQ0yp0B8LO1bootcbzngg1suL+Enzcss17n7KuXMy/iuSQ/BYNKhEQV9J9cHEw6Hw/mF/LK0ue4/HDqNEBcPd/SdMA45Il7Mi6j0yRG0U06KCGx2SokOd1L49FjKuY0ndPwcMMYXsY4lIhRMDhr26PHCM8Rzgs5IfHiMPtt4ailFEif2JaajcS67HMrEJQ7bS8wPS6jpNozAcoPUanU+mk/a7luWTVSbbjCHqQ1XPTvOdpNSsmQJvUDRfjM5j2MPmZNlWzNrps8ctm2RJ0vt03YLsc3EsCysJB2Y1oeDDpUPzahK5Nv3I2swKuKsHUEJoeO8PihLp+nEWq9t/5B2G6rYs16B4TTRx0zG29CHD9zWooaD5/k5T4tx1kCdQqk1I5iNrtfpIpU4vHQpZxkvq1j0dEQkBSL2WQTzmy2TTgkiboUME2SeIK0QSK6GD9fEPBf2N/pRiSsQNVnJY3kiFk+nBZKOa2OawaeH8LJ0Aq6WY90SUTjgkDhdE3gEJG5mqDrploiwfR5NrPM4jlwnB2TE5gHpqUsdJGX2RJ2PWomNKqb5tA0XAXnG3MNwnnfIctoWodjWHbWUpIwvlw0e+nw6CutanN/KvaFqVaRFJg/xIoFhNe7spWWZsDMQP92cBfJSODJpGCGw3eQjIvT4MOnhftYMYQ4vTZy9Dsee4VAQxAEi1t8AT9SLsXEwtSrQqIiheng8KeeguiFsGvBsMaFnFdzI95lCeytL09lYs5k1HceurZPAX6xr4WfINscf5ONCzRvg4DQBju+Vpayyj8JGiwjllCViPEGOcytVheC+Ol7LOmr3NMZrp67Lso15WjVBfi/kXYDDf6aawNAPRG2vrGtV1w8aAabq0L5tezhc6Xh4JZO4CZ+lFHQLNtVkBDvnFPgM7vEZgnRdQxvhPtw/6vt/vtXbN/e6g2i+v7/T6XSnbXvARzR5/d1R3/3tqOubTtyykV7H46DvvnvFWt3rhx/e6M0P7/Tuh9Dtm07v3mT9b/+fFbJdSMHeDPm7kb+AAxvDAfsi15k1GHQ4jvKaptSpGl+uQVkk9NHz84drJ6LSLsgmyULBOlxdXTGviGrLVxwRIc4GX4YAz5lxDYwkTVPV6fEyv0JqdzpeEcN4o+lRmh8z13mnpP3YEdgR2BHYEfjzIbBH/O9DoD3E49/nf/f8J0fAe8fyJ0/jF4X/n5r3LwJrn7QjsCPwGyLQfun1L9+W39Du50y1F1O18sv7WSKCX9o/yOfmfEtfxNnGt+h+qhPueP/zS2u552dIRfciVD9z8h7D75X0S6x/xtzv2vV8jT51dBmLCEXEj9bxon/W8wsY4+Je77Jw5atSeJHmuS433oa7fpmQ2kvJ4IXPx3bYThLrd9EtvCD0y0l/o0P7sSOwI/CfgcDvmSX3F99jfo2L8C0QA9w2+ZR8F4sIcYobGPKV82v+PcbUsx1hL/ThuNx/ed7SaV7jAXLqEdIjcqbnfOYnVsaEyAaZ4HtpoVy5B69r4T4vCAbxEj8U6pVyomQu5gv3bKnqTEaEfJ/OEDE5Z+qW1MpISRFJ3J7Rrko5q4ckplf+RlnBX61Xene3ytxlrVmV3Co+9PwICVPyS/5I5wHrBFVjgFm5PNt7Nhklt4LniCVR9hAFjquWqtLGiSvZKGJlBTHYsGSboZAPOBUXTTaYmwtGmMBO65ZVbdfzbGqFbLK4nfB9EetZPHdDBxiazw3CzOK18Jj7O9YpJWLDSMIGrsEQ4iIZ43NsejoKOc3zCtZ0MOQYbOO5HCGSxvHQiCs/M60cDoYplzMb0KdGhfDzn03uwG0YkoYhZJKmsk6SY0jsg6QeQlKhdqwQWB533Im4jX1EqLWJWyhu7DPHZSwrgTYpalh6P27Ggnbdgj2YIGjVCFrnPz2uun37oBVi1jYswKgNv/6zyc0nseBSHit8FLCJSArk4eFBPsYx6/r6IFRlf5cYJv9Zcv9sbFFWRLT1yezxDiLvrFfoKwr+s62Na0YQ1Dl34JGVsprkJG2LIKSKerC7uspyfGvTD6Yi2I8ILIVeXo8KLtocSR1GkvsRBsE+yQeXspsQd6NS30F7VgGXVrA6ndjXm4hNEHLUsZWw1SYwGSh0f7/o/m7RsiAQkSvgsQRtjq/V00PV7btZJjRNEr99+wjB96hlnbGwyeTzCJl8vOp1dTyoc5IiNq5f2zY+j0BsAjKRA260EFvu0YHUW9cJ2xVMVpmg9B48YG9ZbF8axySWq0lKSRtKkULeK3fE7j0A766cGCszxF6nm5ter153rZ5zgmzsZZycb+UjgaFFHK9fX6nrpA7sEjaO7R+o9Hr37hEfAqqQ+Cw48n5alyoHUynruukIOf3q5aiXL3sNY6etrir8wG8cbW/09cU+iEhKMSqlTpGkm5edjseDnC8WZd1gj20s3jAcGLuWr/eXL19iN4ku/eOfkzoqCzq371LDzP84JyLkI6fEvho09AdNEMt96vUCLFJMumPdxJqk6Nraztxk/Q1zXwu+x9jXwiLf3z8wXhQR8lgBr1DSgF/XGdDV4Zp9mdteXpekLq713/8FoXwbKvWoraRmw3ZP0wmy+ZY1XiCUj1rXVT2AV28uiXXZdH9/3/qDtpc9IsCjqmrS4/SO9Uv67u9HZa4349R1/Xm/LkUGsHqToU368jrhXJE6rXO0GO9uZ3X5SjfX37E3jmgyTYV9LPb2BPmbkIEs3b/LjsCOwI7AjsCOwI7AnwaBPdC/KgL+8fgif9Uc97x2BP5YCPjXr69FdP6l62sa+9iOwL8OgcsT4tPy2yPw64dv11Z7jYC3eCat7/M2vmYdC23ml8rPW/z9etv7lBbR131EOCsLaDj49+rPG+fx90PfULHZiOBdU/Ai6Cz6whERjETTLbzCsay8rJt4+S0FgWk/dgR2BHYE/oAIVOmj54d+w+PJdl3YzwoAABAASURBVLuPu76pQgC99f9jE6Lh4sj3er/YD+6V/QB54G8ZmgShdF9ESBaJl+tVKwRR4k27iZ9IwVCoueBjgd3xtyA3dPDIDIZwYPvU8O+fKhEYnQjmoUFLpRYV+sT9++Fx1umxQiJIoR8fmNMKubfw8v8i21q0rKWRCTNEoGdFhCLOkj4qRb+kULOzEnPFvzisR2rymqQU6iA6Uw5IJ2wvm2aYphU/8C9kq3ZU4nbs/gdHjSCCFHI8FmMF30HeqBL4OPQaxrP4G3qWA8Sj8ayMowUOpfkrEC+WDXL0KTwl8sgpK6ck668YN+aetxHH4hgh8TwWEcToVbCgQWFs5mmD+FggUFZt9pmkfuwgmEaNxMIWULI6+gsk19oIN8nfJOxybr4zuBg/cdRG/pqIKRA12CG/SAxwkgLE44wqWDI3iDunAIOErw79ARnJpZD3Bglzzr3im1M+qu0jxmAG/4X19TdQp/YPGRadpok8RS6sEc/8aVo0TbNmM354bmcIH6JvQ6bWiAgNQ8b/wSpN7C98PVKpBDCBpfdmELMl56S+x5h8eL6U2B8DoB24Zg7HDpudAv1ErpGsh2DL9oz/NJErpKzxZISzsA+JiSwyGOWEDdZjPAz0MEw8bV36rJn1PUHcTeT46G81QvJN09r0cCnvpa7vmXQ+T6cJTAUelfVemqxs3ojzOECASwX7SgybpnnS6XRCbxbbiXnSI+3T40T/LK+nZ7589VKvkPHQQ1RmHY6hwwFp5XjGiLgX8Lu73fCBJwwOQ8JmRRb5Ovjb32/0+rsbiPcr9tVI/4S/QmmCfFDDMCTH6/VX2wdZARFfuZdFFHep8t8Iafzq1TW2OvYyGh3rDU4DWBobcfi6oFAk9qv/xDwxun04SCOEvMnfwyG1nLzvb989kHNVRCjnjtgeNYGp19I+LXExLoGByJ39TGzF+bIWPesmhTABEToh99q4f0WsunkRkNSjRF6KLKlDL5Sw6XvD1fEGsrWDvJR++GHV//rHSWvKeoRUPbH2bQ7TgjwiEQ3zbGom79P00HwFeV5f///Z+7M1OY4sSxdcW0QHM58AkpHndL//K/VFX/R3qiqzsjJjIAAfzXSU/peYG+AAARJkMJhkpCp1m0x7FlFRd1kwZ8/auJBi1ukifgBQQRGp+rzHlsjryP5gwH+deiV1UmlU5CuUWJv8aC2vsdaAeZb8p7rby1DL3P8///OdjsiX5AVuqVWBQ13Xq++JE1+qD8zbSo4G1u6Irx73ujt47z+Olbclb3v/+WkA9nlxn8hXo4jCnjLJvN+/fat7AGusEQnzzfNvPUfn52nUw8MRgHeq3y43cF/g8twN3juwdXia1DT4JS78TBTbvWVgy8CWgS0DWwa2DHwpA7ws9ZK+xLf1bxn4bAaC3pdE8we3f4D8lH7AtHVsGfgDZGDFx5dEk19GVMn13w8V8R+/Jflgy78wm1565/an9HL876lHBL/gfaB/lJ2/x8ffpSy/UOslMYfv23b4U/IB8Ev6dPzT9kvez9U/5f+N25wl6OWPIy/rHvvUHVaYAiZTFVR8yvITbd5L8Uyi/Ii7VG3WeKKgHXB8nsx9IlVNBc7PEd2/+h2RFM9k5aWsHNZ5n7IH7vlp4pHV6v2iyp72DikheKag/nW3D76sTwpFhNzW8xVx6ov4uJRCdUkGNQ7A4vkgbVkSB5mM6Xw5LtO5vZVbBrYMbBn4TAZ4N+glfYblo65gv4SCLe8llbovsiey7bA9fiTCC0iVN0IRJ3rP8NI2db/DfozOcqhBlypZP5u5iiY67IB0uGs1PL7WsoSWdX2mRRMgn2mlzz6LK+WkpmuVm0YJRw1arIBHM6Djus4y4NA0STklbEgjgNsEQOfxZVkAlGbsLBzWD+zDBo9W3hOrDk+Harc82/I35pYy4uWoGXTBAOubtwZJVH86JrPyRSodjgrASnnfYNR1GM59xXrhyTkr4VvwTkhZatqklEN01fxESJGklMVFfrCWiQeNch6CMZPVGyhd0Ov33EK0C/orXyAq3jFmggJbOSWd7CY1uSEPq+bFc2CJokDGJEpTEReyhQWyAvau6LYdeVDiM6kwjllKPV9x8hEdFxetmlYqyC3IF/wU/Kij0+DfDKBumpiPGV+AS7ym0FTQ7nUFOyBQZp6l5P6iunxa8tWiPCJrAfiemXudL3gmQPh5njAXUDV3GmWMJQJYttht5SbL64XU6LRmsIMhtxM5i9wy99KiYC2uGgHICEUsNxhDKUukUhcArIGc81HnBIbMGk1tx+wlFYIxOQXOY9931SnHZ0dqiQ2cYb1O5FDVH9yVu89kG17DFo5giI6ASlnF0pb1lDUxICXAxB7wC4wLUDPRLooIBZnsukZUbLrKzAiv6FhRMALkGsQqeN44x/BHpVCbstqM9SI1AJOoE1NAbmZ8LvL6GwC+B563dV0VIQly2eQkJGWgjArzzSd6AgWFH5T8Dx4sI+yafyWHPHZapk4VJCOHwo/7+zs9HR5kYPXm1QV2Zw0A6x57fBhU4Ot7Fl5IhXhWbGBJO3LRdlmZGCICuRUadHktcmPeUGF+uybJ4GEH7wWg6+W+Yw227BWTvM7sY9sxfyh1LKROh8Ok4rwDSib0tzzTYtWIWLyuqj/wrzjz9u1tzV3fhyKE7zPPwYR/nbwX5Kbo8iqpzsUg/BXzF4qkChy2zU4DIOLhkUF0+u57/AmpZU+8AlQ1CE5T6yqRgtPaIC9S0C7EshKLdP9OevemwBdQ0sP9UfPY4PVR7W5gfTCviypYL3IvrsxzsScv0Q9aWWNvvg/mv9X9/ZNmPxwJTmJQLvIz0O3s2yp/o/0J4HMde13go31O6Lu5kf70L9e6epX03Z9e6epqp2+/e6Vvv73Rzasrtayz6+u9vvn2ta4ub/T23b2+//4Ouq1/MvrtmztsPxLjqrdv3sj/3+aULrDN2sCHi2977S5f68i65pFUl7MiQkE8fi+M46JlHsh9kJukd2/v9fQwq2n6yrPr9/J1OBw0jEd5v/C6atsLlWWviTUTIe12LbQjZy1zdiV/4/j+ftVf/nrQ2+8nHR87HZ86HR57HR4ya2ZQ/Xb6lYRLPPeLhiN0WPFH2E+y3mkoeGoP/glpC2nLwJaBLQNbBrYMbBnYMvDHyUDB1U+Jru3eMvCHzsD6u/bev3j9mIM/Nf5jstvYb5ABDqN/Ayu/CxN+O/yUI5/jCQViZ6L6i25rPhMKnHcTxxNnzS7FgWulj2x65EzI/gPvn1btGMTBzE9zvuQIn5aJGBDnfjn0i+sRocThlykiFBGSfGikL17BeAQ8cNiPUuuJwx7Jbbq3e8vAloEtA7/DDPhnwTP9Mve8x5k+lk40rbewrzMKaPJwz35IlwGLYLQAlHiD9M9z/pOqwzzqMA6VjgC6SClSgsyNrFEOaDEag2BEKGXGKelWxInPAAzcMtg0TqNWGxQ9KIxgny5r7RunCZBk1gIIFZHgyGhtdeRw/niEnx5E+Pz4TuhI+JXyCWR4z/Pcr1pKVhnVJX8E3aGXV0oBAACQAKATEfhifybytajgs8GxhFsNAGbTfuCzPWOhBs4MIAm1gTH7FBHiVmDIsi6pKtG5loW4F1F114lQ5ty5EeHcFPmbnC3gVgbkcr9pZa7MZ4KNrpDzxzTVRLkvAmsQM04e+YS5GJAC+JOSgv8YkOARF0sBf1YNBDMA3AxjIQcMPN9mq0Q74Usp+Keo9nBHBupKqVrgcCAM0UQdANGkeZnVMEeJ3BSGI0Lc8H585xynDpgKtABwjYCbrpv/TCMg0gg41AMCdYCPkbNwqcoiphoqqkL8hxC3TMK2Qur7rA5QMYKGROwmD9J4fxd5uGitpYGoM9mfGSDKtk464U0zkuZd6VrR6fml30rQIXoT5lKSFkB0XJbrE7nu+0Y9wF1yBzwokigNeFquIOt5H6eFfM4AWFkWLuh2rIHinBtN46phmCFK5tE6rLMnR4Srpg3ZhPBnZb7mCtoXzfOilWBY6liScsKfvmf9NdrvLqEW6rTbZahT9asIuVmHJ+wdxLNqKpSLvBY9923bKDehTLAZoLdznOg97RsrYGODrpBKlhQKiv1F6PXrVhGhFYfWdaY+CybKUMFvXMXPVQn+jrnMuWU8VSoFPWFuKfjv5uYVvjfw0w5pIodFXHzsd716EhORsVUANu91z+ZYyI+p2xV1u4WYd+r7HUIo4LMHAI5I5Hmo33Q9HgfmZWTkdB+P5HQZFbFKsWATPkDr/T7r4qLDuUXWNLG2T+uolcH/V68vdX3TaWV/4JFBbgUELbQRKT02dLJ3GDUc2Z/88NlGIhhykch1yzOx63u17FPiWVe9ZtW/+FCtBrIDNMn/eKCrsQQ2FjiLIuKZivxn3jOgbk2e946CH9j0frewVzvX1zdX6i8aMrZCifnp8HPQ4TCr764VnhY0e331/Y5c4qgaFCXdvnsA7G5V1qzEZEacbEshVSoSWmfmzGs7sz84Lw/3A2uvYIeXQyQ4GlxMqusIPwvzObNORt5hw/Akxawb/Ly+YR4B09suq5TCe6loWU5189R/7SK9zxrV7d4y8E+TgS2QLQNbBrYMbBnYMvD7zIB/3jN90btg5ExUt3vLwJaBf0gGgl/AIviEPmcg4jQWEZ8b3vq2DHwxAxGhiA/kX8Zf0hcF/0EDgd5KvHsCovkz7yqNjEuKz93o9aiJ04rPcfyX9n3Iv93AWRefIfO97A4OYAqHLZy+KKgnDl9ejn9U53BOpo86f9hYOWQ690ZEPaxx37quOlPhAMc8Llb4S/XBPS+oHixmDnnEYQ/9NSwOiqj+N7y3kLcMbBn4Z80Ae1thMyx1L2Q3pu1Q6/uGPZltVMHB+7u/FT0d2UcZ5AxfBfAoMnsilECHcs5KKSvoX9lTDdZEBLIIoDMiqHBTZnh1GlFEUkImp1SNF2RhUUQoGzgFXDUokRhvabseCvm6uNhTS+ztGChJES3dBkoa/e2vg3wi79fGSq89d4xU6x3YxISQrO8JdyZ3uPJMpIUxu4U075BCB8Xz6IfC/SYzFzNg1PEv1BHBL1xJUk6hRBziKlheGc+J+LFbiLuYmbH3d4gcMJ4APuiMSIrI1J5vnJ+ZDOf7uUcNObIak/vKGoAeAWACYc82TfbjYk/+QvU95/Zu1whXEKNTpqREB2bVtFkpGzAJOUb7ugD4L0ZWgFIiCvOwinAqYQq7BTBqlnlz06jtOuUUQiWl4EvUo1JC0CBkBYgAcHMOmVZALaHfFBJZU/0G67Is+L1ChV4pZXShI+VMO7C94A9VbtujUDAeETr7n2hfGVhTkpizysN4RChBBwC6wuJxLs+EJcZyJf/5bPthD87jKVk21ZgM/J7a7gtJCyDnUQalLBMRMoBXEObWAsDrf0hR8MV9wzCqmBFJ3zmj16Ddcz7Mm1NSgk7gGhZYD0Wn/2oCeK6bSBJlRJDTfPKNetd6TpKaNtEnfBuXjV4fAAAQAElEQVRZJ4usL8J9WaiulFMj96dI1acVxwo67afqVZTgicjy3Deswx1AqQjbIfTPIK498/obANkW5nmeFzmPI+iv4x0Bo23TeXHZ4lvDnC7Yigj8k2x3AtzTkmQcExOKhBMYKuRwBfz1vNiOc1TsEGOKUU27quuT8pmf52Niq3h6mvT4/P8EJjSZZnLJMqP/5OOyTLq82slrOQFML0sL8DvqMKzwN5opw98wRmffdgDhO5EGUlA91CneWSln6ouOxwOxj6xn6e7+oMPxnrFZu33S62932l9mtX3BX6nvBch7gW0B0nZKrLPg59RQZjzJX4AFJ2XdDwIf1jgkHYiLVOhf/+1B8xK6uNwpIslXRKCnVYsvueoqyrmpPodO1+HxoHVeSDgy2Hq4O2pC5+FpQf8KU+Ln4wItUFEh9sCfSKsIX4X1Lq5Av7BHVcF/V9dX1eeuC83zUU/EfnxcdXGxI9eh21t0c9u3OncnQeXcaxoTPpC/WWJJ6FmtOZTbVk3XSQl/s7DRVXDea2ocZtlvA+cd83911Whd/f8dfqeU50q5wYfLRjvA3twuys1S+yONxDLBv+DfI348Pwspw9urAUBPOYRVbdeWgS0DWwb+iTKwhbJlYMvAloE/egbijx7A5v+WgS0DWwa2DPyKGfjat4LPjz5HduVjHV/iMufn6GPpz3G874PV2n2wZXL9/dh/QaX4dJSjkeLTMsqf40KpspYgKBeVXDfVxq/04SyZpOomWkutuI9DKxf0+Xb/idw68fsbKafW9rll4L9jBraY/ztkwNvgmd7HC6jq+jSF/vqXEcBiqN/+8h6ZUuaAvVXXtfVAvMlNBRT6rleKxMH8h32cXVaimTitjwj4M5tr1P248B6ICEUKpUw/jJa3flOmzzSzEQ/jJINFsPC2wVvuxGF/SpZLFZQYh0VSp8Nh1cMDaAUtg1Umqqc74lT60+8Ck+tQVH1Unu/CGDctjPH58l5BIAxQGOzqyEPfd+Sgk3V4bAXgqrKIEqaMpSwVoALdoC9h66QvFJEAGOg/ddTc+E/qLgjZhgQPpBfXjK5pnFXwI5BXqIIRqEaXyMcif/tzXVc5/hW+SjiVc1LAf3bB9RMldQApfd+qB7Tr+kyZIAEORZ3vlLOcl37XAfS0dT5TyugL+Zom2541Ps+XeZucqm86X7A2TVNbCSecv7Zt0BXkMGkHGO18mqEw2y6FjH08AsxWGgbW5LEOZdZPg185JUC3JK8hf4Pc8RKuLNe29r/TOI3kZtA0jsgX9V1S34f6zoAOsYkrRLtjvS/ESvv5Rn3V5eZu15KPRrC6KdsIRa0nGo6p71v5zyCbmrZVQsGA3Qmg04xNjTnX/srP82MwPZJHPZMm10VusiKCBn0UzqtT4y6muPrptTCR9xkUsG2yesAux2bdfnbcLwX/Sf6wLGljbhtdX+8A4fZ0+9ksGvGTFCsnielFV8O8dMxPT1+joDMRT4Rk8jytODLwDA74MAC6DUeeR9wVl3kiAj299vtWBjp3+5ABt92+UdNKOa+Ao6sag2rodomoHOfIwhqGA3NyrHR7+6R3t/dCQoqZuVw14HPNC+DjjvXZs4bFFUm6utrrm2+uxVaFTBH4K7QQ56yZ5yzCcVdTSAh9g4bjWP8scs+zbXKuwqPsjY+PyAL6au3IfQtY2uj27aj721l37yY5fnBuxqQVAHaE1/tTiky+Qimx3voL4hX10OvXV5WubnY8V6Gdc8QaU0gnWuGTOmKyH+NYWMdFqv9gYFYPcLmA+B4Pk/z/0n37btT/8z8OeodPRUmXlxfC5EmX0NP1StGwt7/THbkM/KJbETa46tWrVzQT/q1iWqlnbCUVAO5C/Co0ebjevbvVu3d3ALd3OhyflFLBdxJOlo3Q39zcVJ3lue25kibErSAAj1c9Ab4/3D+hO+vf//2t7p8OuvDaJQeEp+/x7xHg+fbWz7t1S6Us+C8FTdNAfofjzPraadddasec7XZ7lep8ov9CXms3N70ur0Pf/d8ZCl3cHHX1atLlVSa3Us+a9Deu93vykwPfCzbIKQtmXRfaCbtN1d+xp7x980iOByVt15aBLQNbBrYMbBn4Z8nArxmH3+SmX1PnP5GuCPHDxZdJv/PLP3j/PfTT4ZEgmT7hjCKZ+JGSHwt1IorKa37Tp233fUrm+f3Syg/bfw/9fiP7fXhW1sIvC/84+vuj9K8YP0Z/n4XC3mxS/VXmgx33nYjclB8j/wIdOPFBVugqz3rPewMMH91f6v+I6SsaZz1fKr9Cxe+a5UtxnftVfykn918q/97oznp/oZ6zn18qP1X7Kd+n479Wm/OK+voI1unnqPAeMcmnDJVCdL2nQIFJ9esIhf5PqL6X9OJC3rasi976fKzSe9tVuU6XWanBrqVwEAO5blpdZ8z3sypXVdz/kujFIz5/+R1nA/aneA/AYdRRxd4H7REw0P/yLmaiIyIU8WGPKARREF3Zdxnm9niqPBFB+/kOmEzPzS8VKZ1kImyDnwJQzg37qf88Tkf1+TSmmndxqBWs7xNJOoXHwSBHVYuEB3QmaLu3DGwZ+CNmICLe7y0RP6z/3TGxn8n0BUXeQj9Lz754n/wseTPy/ge9l0fmZMZ70jPZtuk08P6T15NM3u9+QHAV62LvLME+B7EVyuQ9b15a/Z9/v2Uf7OFk0J/wZ/gzZlcO1xcO4icOxldAlJbO7HE7ijGqWuBhk5W7+q5FQ2IeEnswVe6IUEoJ0KdVBygRqVHU/9zX4RQgxFy0AAKLqwKHOLdW/aEEiFFNCJ04vvibaNHrb/+RAflWreVREmWI6fEH7y/eOfXn/fc6QhEmWF/cEfShV7wbeKXKds6EKJy2SYE/bi/PeqOCKaFlWZBhMMxTaK+1nbM7RA7wBUHPe2CHqnwhUcdQR0lPJH/IUk+PBwCTgyZAPjQowr0Mc8/kaRxKBbU8NxFRx61fZ/0YsTqGkBDjJxKX/SrOFUFO5HtZ7AkD3KRAmelr2gSA13lKlRVqUlYi3rZJxCZN48KcowUdga6kooR8mPxBSZdyFvPdqQcERVQsKbR5UFV3mwXY2EAZamTgLidRb9WAFobQzKKdsZck5RC+SFUOhRmFXpOeN9ubV2kmoSsyBdmA6vzMchqrbVQAlDVQp4gg98GciTp5iIIPocRaTSnXWKnq5dU09hPH4UUcOcF/ooIjBpVuAFo7QGfL0VX1FOaEWw3OJ5RGBMPBPI6Ukls5Je26BoC+0a7t8D5r4Zm7f/ekdcK/VcJhNeQmkyzCdJMZICetiGmnzEaQ6Elo9PpYkLEPtu38+UdYhqWV+WPwABD37v4o68K87JbLmWSeQNNyii8vIlvsEwtOSDuA74wPXqNPT7N4DPDLUayUCTAO/5PU5MQaaLUH6DQ4fXt3R8wzfhf6EzpRt5pC8gKkmpDxvF29utDVDQAqew+4r0Zy0bQt66NBfyumCLtFZEYJpyMSeqOuT7QRohVL/pPFBocNFsOGHel4HDRNoyKKLi73lFJGIUu66lv5nOaDnBe7NfAsHnAiclIi/8dx1tNw1CMA+P1D0QMEdo3upsZnwWW85DleFI4pJWWvWeS9Ly3k13MiRk+laj66vhNLTI7J5QqwPE9BnAnIe1HmWSoGV2tonf7zPx71eL/q/u6+Tuvrb19pf9nDv2g8DLp99yARwIKe2zfvNBxGffPtpW7IbeH5qftZkDec9H5rKtaEU9zydXNzTb4bfYvuZRnwbcHHBj2v9BrAvbDAnMcVuetXV2p3GZ5Jk/+iRPUzSUF7nvBrkv8M9P/5i3QYHhXs50FuQhcAxXwC6F5e9Wp7Mc/SUia0FkiA+dThnwHGp2mpf5q+6VotTNq6LlJa0bno6Xhk7vExNew9F2rTTvv+mucqWI9Fe0DntqNOgnPKijA1arvM+lmZy6cK7j/cF/3tb4/1Hx14z03ari0DWwa2DGwZ2DKwZWDLwD9BBv74IcQfP4Qtgi0DWwa2DGwZeJ+Bcj59eN/z91X8lvgcvdf6uUH3wVCgn38/C1vwvYKQ/3PXRxSc0bzo+Fzsf186Cgcb7514YenHqyc/iiJwENaIU0n1J++T7E+y/SKGn8rFyuHmS56z1/bpTDZsHrenaeXAyj0bbRnYMrBl4I+XgfILXX64nypIoVh4R6wKQIGzKuv0/jgMI6DGeOqmMyJ4J/idVeq+uXIAT7eqbHgsKq9l61jdj+HgDvEfPN57zUQLuwy4AUWEUgBIVM1FKSVFhD5c1M3uAnTm+78B0qw7ht1JQT8CVadtu05vveM5NqurVHtffNBpn2eApgVaq9/EiWpC1AxY6vGck2Q78lgB1HDupIT+gFpAmqaVArYKqJyD1emqTXTW0l0hZeQi3PhAHje970FmrqDtIvuWsoGLD0L27cQfsi7bN72Xp5JzyH6aQtIMKDMBqDg+ywY+pyzJg1ItrCvRH9ifxrUCLidbhfFQRJwYRT6gl7ftiWHrp6gM4EXMj2SxpslqKjAmVRvY6ftcQZrqD0yO+aW8uOhWoXMClJsB08AyyQnqT0LkM0HZHazdSU9Pg+JZjqLe1hGRmD+zBesukAlWXmhi/g0yPauTL/M7N20TgFONnAP3Fz7O8+y6MIRalDLw/qbzuV7jdDJhLKwx+247mdg91gMeOwcJg57nvu8BBy2PdhjHcaoxUa0a6RWqavyuRJhXWlH8EuAnXYCeAGUIRpx4LBtxquv5YokBto0Acieg1t0R8HCL7JzaUu2KrIf7B93eAkQ+DjUnXv85q16YwtcVQG1lDAWFIBnpAOBqjqjX245Q8T+0TLAFemlyw1+aChrWb3/udgDde+0vdsyX0HkSdN7sz3AsurMvD6PCOYZQhx7RlkTD+5nXVGswueuYywzA2dZ16BypXjCyUP1tV3lv1Cj/yeDLm0YXV4F9KWKGFmQDSjW3+Rw4cK00s7ZmvXt3W208p86CyCUF+9fKnnI8TgDS0GGmPCoIJkKCoYrc3R6Z21lrOWp3sUBF3eWsp8PEeOB3X20/PAD2xqqr60vd3FzpDrDdcQpd3MiLPD4BcB5r3sIDkNfuyHNEVbZdiLug2XOn5yuYD4P311evcKuVSqtgAiPizEFfRirRDvSrxrKusxQjtgd9992rChp/8913+HDQf/xtwccVUFoaAdKdixXb4ziQzxbenQIbT49H+fl9eLhH74INvIPvCIi/LEu1cwR9L9gRQHNdESXjTwd/1jis8r61GiRGjgH6C+tyYgz/lBTEt9t12rG+xDUDME+A/gV919d7rSyMRP92bxnYMrBlYMvAloEtA1sGtgz8LjLgH0JNvwtn/khObL7+LjLgXy1MvwtnNid+bxnwoYnp1/KLg4dfS9Wvradw6rBCLn893X43BL/086s/pwOof1H3YQLEQdxn7Vn0swNf2/l1z3XhgMEaHXfEyWhw+CGq7itf8s9CP0JV1gFzbCKUBTo/R+IqHI7YTi2RyFn3OwAAEABJREFUiQhFBCOnu9Bnioja77op4uP2iq8vqbDe1jVOSn7h58f6VrSU6kPitPBMdH7xhq3yR0Qtz4ylSDOHvePAwei5cyu3DGwZ2DLwB8gA25d+6n0ZMJk+DWdeB92+OyilXf3zmLvLfX1LrHw+Ho/si4WxpIvdvlIGoVrY2yOSpvrnWjnYp+1Dc5P34eF40OPjE0DDoGUugFCSQah5WtE3c+g+AgYN9dD+cBh0wM4ECKkQoNusi4s9YEnS1dUFXYEnQn6pssu60nYwUuBDYS9/82bFXq7f/Dy9izwmJXxNKSnBExG100XBX15z9f0vd4vLAxC3UgrllBTBIC8H6zSJKyLU5CznIVGPMI/w6eTjgm6PIy5cPQ0g9+m9VGBuhWeV/bGfVmW+GUAoIisgod602zUAE41SThId5k0YSZGU0zMT/cJfA4f+JpudoukucreS8wngFmnYEzKmnDM+FM3LxHyu1HF51ekizdbhOKzHnZhTSvbBLSkiAJ8yFVWw0L6fc2sZy5rAaKpu2GWwdgJscg7ME1aHT677fzd85rXcbtcTd4/sgn+zSK/GCswU4s5q2k65adQAIFvf4elY18r1Va+UkxK+1m8v5wR/aBjRseJuECfx2aZjdOmfL5gW4mBsgWFttAAsGwz1uHwhY/7Kx88M/n/Gwq2CsybMaQS8Mr/Jz+XhcKBvsrTcN09FKWeZt8rSOQHoUli1UIWfk0bAJz9jK+vBfY+Ps/zN6/1+R7yNMjqGcak6nfOKbaHE/RH4DxCYAapTpl6ti2du0XE4YmcFUG7xIfN8ZLVNL1JUbaNCAX9T89oqYyc3UrCBGAzdAZJdXGTaqteK4bbraEeV9z4QSbU+Eavn00Da4+OjVhy9uLhAZwugt7AWnAt4F8n/YKLgWd/1SrkFZGw0AAqKnxuXOUmlAxRkH9oH8sLvkK/zs8mSFstYBYNdVVbQmbWSvIk1M5KrRwBq5x83FEpqiPs8nsmTxcR1Gg+9en2jrm+UyGdiwtq20TSNyikBAO/VtdLFPqtvBZB4VKRJ1zetLi4bQOJOl9etmrbo8qqTc7iWU8yEKV8R0sL8ep0t7JWLc2lQ2vPmkJmMiTUbkeBbLIKerJtvrrG/08Ae/Oqb18JBpZR1PD7Bt7LnLkp5xZc9c7vq9c2F/uVPr+o/qiCx5GRRRIgwoKRHA8cSz9pOOeda3tx0VVeK9vRM8Punc3d3N9R3xl/+/Aa5JzlXMw9uYZ4MCr9786g73imhVlfXnf4E6Ovn8fpqp7XMWgHGW/azhnV0fwytKWs8kFPeResyVPvX185tA0hc9HA3YmdmbpP+5f/6BvA7y3neX7bE0/OeOVaZnnny/DXkrm16ZBY93I5Ka1IpjQQgHGpYQx1zOLP2Zvk9NbNeRvajQq4X4mjJ/67fkw0p5UXffnvFfGbWwl5MSe3fPrYMbBnYMrBlYMvAloEtA1sG/qkz8Pxb3/mn9n/qWLfg/ntlYIv2D5+BWKUz6Wuv+FrG/xo+fhn/uYZf7tJfVy/s6M+cQWmioJPDgpfW4SNdBXrZ+4+uR3x63GDnfq7Vk8yHdJ7aP67lhzwRoYj4cbH3o5/jY41y9POe5Ssr9tsHM5+yu//Tvq9rf86PopWT5ZHDtGX5Yexfp3fj2jKwZWDLwN+fAe9tZ/pJbWy13rE+t6t9WRYJ3nV+nz083enxMKukjt25qHiPh7rdTru+rypCUUt/xPM7CZbnd2TRh1EpIrTaefmiDvji/dt9LhOIg+srh+7ecyNCOaUqR7XaHIZRx2ECUJm1Im/9LUhLB8iksI+rSsJuLhWg0LrXu+8nGYBYAVjsmHWhVijmtgadriLZ/lTBtQVgYznpwGfbWkD2FoC9QvskIGEROrUSqqwXzEI5J7VthholDOaU1AAiGehxmkIC/JHaplEkt+h4vjOAZdOmCi51XYOueB6RlnlWNR+hnpgNuNU2HC1ytpsBaRL2hBghCdYTPduhW6ROE6DXcJwBE6cKeBjocD+qnu/AVgEYXuq4/5+mH2iU58K5Kiww+zADUo3TgOyKvaKmycTQq2vbWl95j1o/04s+aTLoD3m+MeRkqgAUDeR/BNgaoJlx650A6Sb6j8dRvmzPpSmljL5ZI0CpfToOgwZkF+YqkQfH70nqK2BsoElyP2JKzMkpLYWcrFZHKXTNNb6R9/4EqDew5p4eBh2eVmyJ+IK8uD7XOEZyefT/85Zysm3AopX1ZmBUXBGhlvXQMZ+O2/yFfNgv+YOJmisgupCDVblp1AF22ueCvAIuu1cb/ija1Xg6+LKG4yB/49Hz4zyXEjryrByGVVSlLLVdIJMosyKirp+c9P7a7bJ2+1akrK65m1etXr3q6jgYGDkpGgb8o6frGxlUc9m0DbG1dY69vhlGv3h+ThRhe9ndUJJwv0C3t3cqVHaAfT37Sct6uQYU7PEzRdIRsPw4Fj05jiPx9h1gW4t8QS7p8WHUu3eT7u9m1XWMbywBxiTE9WRwnXkrJMDttpMuAV87/ynfdULmUf5/CtsH/4lk/79zR/glfFQoIqotPuTLOfA3Tb2G3fawx8LxAR4Ox1XHp6LjIWkeEsDuFTmRZvaN3b7RJbG1xKb6TdQBkDYALFti2inSCjC74nuBJK/JCNU1RqpYk6v2zPeeXBU6PJaYKM+5uNY5aTxmHZ8a9mrpr+x5s+WjqMN2t+918+qVJtZnEQOSrq4utICKH4dH+Zv+cj+5GoajDBYPw0x+Bvkf4Jz+ocIR/lF7dH3//aOOhyN8Q/1HOiNz5Gc3kYsegHS3u0TnzPy8A6h9UNdnlbWVSosOPGBCGsDYplmV86p+x5i4COxIoh/Hox7no/rr0OtvEwBrUt+t6EmCRQqhC6q3+0LXN1nffLfX7iKECyyzWd4zdryvenJX1xnl4Of0uMjfnL4DQA4lRTT4eqfb26fqdymr5IeGMeebBjwFnYtSTnr9mncgz8r+oqFvluIIp7Zry8CWgS0DWwa2DGwZ2DKwZeC3yUBg5seI4R+9C6M/Rgz/4H7J/4PBrWPLwN+RgYTsS6L5G9wRwS85ocJvPC8p4tT/G7iwmfiaDBTWxkv6nMzPAX1f6nLd+lyaXP8dUcRpLUbEV3vFmaI413hBrHG9pNNZwocdnV/0OTgpz0Ths2Uk9J7OEtarTy93vqQq9SnTf237w/Ptgw5H/o/0h/Vaj0dcet5cPtvzOn2u/pzig/+Fw7GP/U8+PfuMMh+Mmjz+klYOe0wfRJyTZ7K7+L4uWZwDn6a9Mj6P1/r2sWVgy8CWgV+eAe9nlnZ5pohQBMT+45cX2xQ/m7EFsd3xIxqVsMhnye8871CCJSIUEe/53r/P0OP6+VWFQniK6NY4D/rrf15ibyelotnGgRZ8iD5y8B9wSgFv4d0IVTALWfhmQMpIqYJC4qJXBtEKY3YjlNCrerVtB0DYSZGVkLHelLOEbrdTapTZzxvAoQ7wrBC4vxE5AhL428Erbb+nx3nUvC7oLYieyPGXNAEQjbp/iw1+njG/uE4gDhwkICKwJoAJ2ozJbSjhT8pJbmfKkKgGMZMp2xUXpcqiMNuZYEyE4D7VOg1YXXdhwkN8tZ6V7lAEeun0+8kqzWOiW+HKM+WGfOCLnZgAJxdAV/M8D6sBBG4qsBJyv/Nl6gCe2i7VPvO6bwGJ9bcKrStwNqfkoffk5uUlQEff1z7LrCTOchS8d1etzKn7cV2Jeep78myFUMd82VX7wZIA4CqAKwu0sh4WaKI+C5yWuQtIqv/GquTaNwL+jQCY/nOruCrbFIt1Agx23XqTXSbZzqL/H7ALyVvhWewX/gSI5LKKXBfArLECVhMgmPPR4WpX8+L5SXX+Hx6eAKyOgJcr7UJMUkRU26U0lKXqKjwLUiKGGWB0pBzhXzQT6CknK+s2y3wmHhLlnJmfjM6Ad9bd/V3VLdalQamZIC27LNgNwZuUU+b5aGVcfQAEFVcH+GoCV1fbCH1S5vlIxOvnwvMz4cfM2phJlPeCAQWYV8oCSEuAf72epxUAb9BaBBUVnqHM+smNKq9lUIG/0gSwjcPcBVoYL2rO663FXwBu0k6eV93eHfT0NMGXJPIW5MpjNMQUkbNJ/rbvwuQsxNt1rXb7Tl4L9uXh6aARoO72/gkgeNEd4DuuoU9KyfOQVFbrzvThLADsynNYMDKj8+52wt9c7SzTEzz2RQpE9oCNN68udXmxw4e9Cuul6y7UNB1xBiSZMSTAz7W2Ucv6XXQCQmdPp5z/K+sACGxyyLlNKYmUnIgkRiQFijKJ3BNjsG4iLep3jRYC8j8KsP2ytNhp0D+Qt1F//eud/G3adVkk/BsAw4uomlZKaBpX5rCTba5Tq+mw18Ce8J9/mfTn72dNkTT5G7V9o/4ia8Xe4TDpgbmZeIYOh1Hr/Erj04VSNGIYH1ZdXl6yPi6JfSY3RV4TY10/WTc3N6yXI3yzBtD2AaC2IxEtz3rTNsqsnQ5719eX2JPmeUU3CVDR6z9Jr74NXV3vHIUmfH24k+5vC/oWZXIYESqlMBcNEjv9j/+ftLB+Uk60J0VMEvk75TD06pu9/t//rxtA6WDdMQZXB8DvPVnrrOvLG4qsNjdKzA3q1WRyRe6C9kJ+i4gzHpXjWmXN+FLwb1Xb9ErRqO/sr5CXDJpfXCSlLB2ejjo8mjcxOIpP5P6J7i2ULQNbBrYMbBnYMrBlYMvAloFPM+Af/s7ksZd1tzfaMrBlYMvAf2UGOCng0EGV/iv9+Ptt+2DA9HM0eUf+LH/Qeyaqn78tfaITa1FwwPCBt6hw6OQDNs5oPnTX2klCSOjvuAqyJoqP7k/zEPHzjx/K5xS/sPL56jmuD6PWY/rQ8zNrBoFNP1NMzMXX2DXPp/n6rCn78CmdnxsmmPMqLTOSNW/Ot4n2dm8Z2DKwZeAfngH2Xu89Z/oKe2xbOtNLdjTJ9KHvrDTxTgu9fTsBAq9q+50SB/MGDwywHYdRwcF5AaWZAGEHf9vSBEAxQCPjHuu7jgP9RooAhBkBApZ64N91fe3jQy+vsq7wzGq7Tn3fVQDAYFo9oCeAiJO3PsTvQa78rS5/C9k+HA8HwIhBa5nZrVcZnZmWSbMJIGzF1/u7hdcF+zVg2zgs+LIKk/Sh91l3RCinhO0MpRq3uAovEOtw3BGBTJGzxRDhxTOJ8kTiemYjlzS4A3DOfVTr7Tpqax2F6DtpdN8CaDIBUo4Abib7aX4zG2hqAVoMtkQkzTU+nWKBwfLmJQxyKXLJTyz8jMKQwh/PtKLUcSWYe/K92/WyXprPHNK53oBo7XYd7aik5ysilPBBvnCfpnIObHb0rLVOpd7+OelMK0jTqS7y41wyFyBs41RqPAVFBSmPUFQePojRc+t4Cn5IIQlWdV2D76c1Ewr5Wplzrx3nx0CTwTasMWStyFOzLIVcOoyCjNsvyf2RsEun/8RxzoJ/kevOV9M0skXnXVxRW3xGVs6dCoBSKOcIEKsAABAASURBVGHaz5XeX859z7PVk/cewMxU17GfH1ZD9Skkl4+PE6DgItso8mV/TNTh4RNbWX4m9vu96nzue3UAnd2+qXIjYJ1/Tq1SzzI8voBmI6D4kXKAj2cE25kgvX5GAPjjoDo2DjxbVoCx+q3m+nPSjH9FCX0RfDBm/9ZVChGzwTr4kgE7D4dHVa8VJu8dx+Ox2ndpmySKNVC0EmxLbjrI/REhf5vZU9QCMlZ1mGgB8HGX+Ask5gUNyEZpwQB3gH+X8rdix0OIzUGEV+27cnd/S32FQixJSslg9MRzNxwn9pRR/pbrzA9+MyB132d17E8DPuO+fDH92gOuXl11urjMkLTbh5pOwmVJoYikiJDISQG03nWXcnn77gE3QsGI74G5t72zjxGhlYAjQq9uXpmlkrNo6ndJN6+Z3/yocXkkbxO5TPrzX+7lqVoBTgu2hby01v/AxuEZdTgMxDaqyQ0xrxoBhL0mC89hNcLHntx7PaWcAT6vdH1zpbZrWF+tXr26UfCf9fobwWc67RP2DgXc5nHO/AzqObAIr+W1rqsjC4zp0t3tg968eaPb23eKCH3z+lullDWQ++/fzMDYHXm9UnbCrTf84fVqEryhUJbKiQrlDv+9xm5vD4DpR9mOXZjnRQvgsMiIKVijIu62k048CV0dsSbeAyFfd+94ENQL1yS6bvF34ZcBtl/y0UMts6vt2jLwT5OBLZAtA1sGtgxsGdgy8BtngJ+wfmOLv8yc/TzTL9OwSW0Z2DKwZeAfl4GE6jNR/QPfhd/OTb9qCB/OKuRf7oNUBSdaEUH7Y3pp136cKDg04MBqfaHoJePfUbfGM8mnYOiKONk72ebwCoaIYOTn3gj6NORZzPpcLRyEfI48FpEUEZCgT/youjz2oT/i823Sq8RHpWeeRKmfcUUE3FH9oPLFuzyvGZdfZPqagUjyoeSRQ1GyXqP9GrE/MM/m+paBLQN/8AwE23wiBhPFD+6gJ9gj2bVVaHhvu7sr+ttfFt5rIf8Hi1JKUOYAHsqJscKBd2idZhk4q/ur34HoajsOwwENOE6XAdplWQBOWgCatoINKdCRGgXlhLxBTimUc6ucEoTVSIijf105rF9lIIQqQB886E7wpZzla2XAbUJV4f0lZH3IP08r1aQEgHkE7bq7n9BttRmxhMVEiS0+U6ZMIToVLiBxrSAm1o9iBLHgQfoTZaWUZNs0KwuuEKPqN0irDyAElk/oM60ASUINaZJdlaLGVnPIQMaPtn5TNxiHEcWWN/9Zt7jMl3JSRGDPOSqUReY7k0EtUi9hewRQtryer5QztVDTtFDIzbPcQsz+5p7ber4wwxw2EpWIoAjlyJWSXFe9GAJgAmyhdf5zuQsxV8CFxRhQJkZTSiFEFUFJ7AWgOmWJZaCcC/2LWgC+rrPdldiW6utu18iiRSJ3gk/4FqyNRsFAwfEaK2B/k7NMmVw1rIOEbftgWbAlQDPJ89CShwRPiqSUiAhKkbET6A8Ang79WakpglUNIKQppQbPsyRT4EerVzeteoBC612XYC0kDceVZwGrvlfhd6l2Ev4qEOfOTaOcM/wAq0nUxZya1meWEMZqvaDccztPqjGklFWIu21DGd9yI8DIVgtBPj4M6GkA/OaqU77wwzla+AhhTFyAZopQ37c0RDUACo/4uvIMzuhYAUoL/dKKLT/XuGtG+k6+rewBw3BQ0ybylfAJBwH8FMQE0IZ64pYuLnp8CU0Aj6aUg/4kx/dw/6QUGVnrLGrIi/PkP8fNY6ynwyKD8tfXvfaArbu91O+CPIz4UdBjXRLS8hURSjnXNksMvUUEoOurK+pSSkkreVhmxynlrtfF5SXzsGi367Qi5FiPR3RHowGA+O7uXgtAov1lSSsnoSfwYa5kwNP6/LwzVTKti8jfab7u7w/qOxxn08W0xvpN91l+VnJu9ac/3ahtOhXGrUdcXiozPgqjpRRFhI7DUa9ev9Lr767VIHd8avXu+4X1tigjkFmXiecgUeIh+he1xHd5cVHlZ/YnxzYAxOYMF7ku2BxH5k1R+TGH3yseiB6hN5GTAq2y77e3dwC493r37p2GYRBuMa8jY7N2+x1ztJfXi//EtnVLqeq9uLhUzhn+pITQHt6u6zQDrN7fP6isgelJ//tfR92+KyqA+o9Pq94B6K6s1ZSyrMu6I7IuAMSnQ9Hj3ch7ybJFC/laAXsX9jTb9xyuZcWe8GmW6poM2ZeLqxDuaF1zJT/nT4cnvX1z0OPDIv95bxzSNA+6vGoB/jvhNvMuKJS0XVsGtgxsGfinyMAWxJaBLQNbBrYM/HgG4seHt9EtA1sGtgxsGfjJDPhQw/STjJ9hKPR9juj+4f2S8eXoD7byc4cPE+Tf/SudRQp6qr+UZ87z2NeUxWcqyH6O9wvdL1hPHKUqedH9E1Xzn+gkL32d55aRr8peP9yqdNbkDBUnpfaePz7mPfe6XDksXN/zf+CzDlMdh8e8fx/58Ojv02Bpuzpz6MeZ6kfrwGMbbRn458rAFs0/bQa8kT0H5wNs+R3Aof+plL7/21E5XSsiceh+2t39eeJll39upHw68naZAFFMOWdlo0/skBPgrv8UbTVnGXFR9n0jk/nrGN0p8Y6lwQ14sGg2sqXnPt6TCwf5BlUMMJxpBQGLCHTt5G8Dm7q+VzEqgZ2IkP1pGoACDvr/8//c6+FB9WJIlZJEmKc6r6CA9OI6v59cGixbAExW9KO+cgV+mwz0rIAMM+8Hl5HSs+1GjtN6HZt1jADT07jWOA1MVEV8RGD8dCMTAF9ZXZvJpESosry4bBv1SvCnFIAVvN94T66Q35uw1L4RoGoYJpXn/vdzAQNi6voOGyHrneaiCZB4fE+zJsA5j8Feb8xVm7XBR0pZGUXuJyWacXIYDMKF6n8McKsFlOwBdky22Xn+d60uLjtdXvaKgBsUrSXWrs/MZwNIlfDvTKGua9Qj0zNuMHUYFsCmqfqI2RpDyFcoUkKn12nUPLYA6j2gcU+8+12PrhbZWcfjkdJAl5BRXUM94ztAvx38uz028dVtwsSn0NVVA/DDnGZVgNA6nF9PUkRUe6RAI/N7PC7YWE7gHvkdq89ibgJ/Mz5mWc7k/O33e8CynW5u9rI96/BaJyLBzBooECI8qwWy/gOgpPXOfj6Yu/qzCc+LfywcmHtTAdBK0eJv0dPTaHM6X1W3ojb7PsjNrrYIpfb5mTNIZjLoGsyT4AjoeBzJ36zzdXiadH/3SGyF0QAk6/X6mytdE49jwnNYcY5P3zvi7buemJYqw6Olx8eBeiJH6MAJg+mJ+cw5IVKwt0JDXbfLOgDGzcSz1rnxekqkFHahVpfX0tWNdHFV4C/oXGWw0vsGyrjRCTgaYXur/Ceo+33SzatgjqVXry4od8rsaQvPtb81OzC5jt0A6cPDvRacXtdVy1J0PKx6elz1DsDQoOEC+H+apwKQvurhfqjrYWBdzFOR15VCjI06ApwWIkk47zV1ZF5xUBHB2Mi8Dawp8x5l8NkAqQHlh9tVf/nzk27vZoGXoku6uHjNczHjj2WW6pv9sJ8RQXtmH/SfxSZZ2Nztsnro4mKnK4Dvx8dHxg/IzyqsnUKOJvYsPV9Fz3lDVlroXeX1ca4PgNLH45M8v/vdTvUqUoFcxwXqNABxpVahRjc335LrPb7vGVuY1wHWgoWFOVv1P/7n34h7rj517YWGg8jHjKzZQok5vH0neB9ZQ0/MtfVj0/6x97u22k0k/G6JVHR9dcHzfCXn/LRvrtjOGo6sMfSnNDP3Ut/ttOuu9eZvjwIP1q7vtbsI+R8x7PZMIKbElaDt3jKwZWDLwJaBLQN/7Axs3v/mGfAPSD9Gv7lDP9NgRCjiy/RldcHQS6Kpc9v1M/knrR+jM9/PLT9n66WOs82XfS9lzvVz+ZLv6+s+ZPgx+npNG+fnMuBf1H+MPifz6/b5V4SvoR+36l9WXtKZu3Ao8ONU+AXnp+ms71yebZ3b5zIiFPGBzv2/lzLig28R8Q9365ynry0/dein5MQv4pU+Ffxc++fw+hdk04/pQd9P+fdT459T/7m+s55PxyKirrdP+33wwdIXv75/RO4zBdu3iUGZAgUvST4tg8pHdH5OQivyL4kmfiSFknIkJYyEiXqYUohCn15Bxw+oFNVvYBXJY+KiysGHKtF8fwdKTxSKCBVkPVjw2+WZ4j0fPlJ3v3lMrvsQ2mWE9dSaP35ABf1nOg/W/fO5/9yX0OP6Sg5ETj6m8NB7QpS4itbVUdLNuhLkwxla72Ny/UzmfUnn/q8pI2w/FBFfZE8pVCmy0icUtFXJ8gn/koZh1syBLudJxKLt2jKwZeAPkIHzXval8u8OIdjTfoS+ZNf9Z9sRoYgTnft4QchEN2NU40TyVfdcV6AXttmpZLIcI/XOyKVa493ijZi2350wqjDYYODd7aJlliJmJX8bjB3Ov5McD0cdnw6aAJXYBE9+pKT91aUi8w4EZHUp9lLHU9VHwJexGBzWrwBQswyU1L2TzTMi1HaZvbdoLQugxcD4zN66YKLQBxPvhoIyy9mPQrwmg5MzoJdElIAvfi8JRKQA1KxQ0C+Fckrob1TWRuPTK/31z8S3SNEeFY0sLtygolq6btLzFZSmhB4DQfaFWXYC4Q9ICkl+py646/dYgSHRCW4kk/X5ded++2mA2O8ztxFVwGyQ2uBaIIe4EvORG2J7ZlpQbt0MC3aLKZIUEZX0fNk/V0/8OOT5Q9Df8vPYRG5QhYyUkTevTYRCQlchv7BL8qCJKnexU5SZgLqmVQvI3zRhkcqJq2oYK8xX1B7LmiTrS+TPzEgoJDmG4TjppJef3KjMy6Sck1or04eLIWVsGUh2PcLraWZNzeheWS9TBcmGcUJvCBXK+BIRWvHbPx61zHXK2IUYEl5hm3HWTGYMVtkx56ihbXdN7jdV2VM4Ol8GR607IhQRAEXtaQibll2IZ0U/Q8oJpZE0jYXnoKhJHXFmGbBlSqqf/lPDw3EgLtY/mix3fn7t10wiHwFZb9+F7t4lYl40AsxNBhpFYAn7Idai+BlFmgwirq2S/2NexMM+T6MInOeMAhtt2wE6Xyrhj33xunHpf39RSF7bZjUkpCWBDc94IhET4OXhidwvCTuTxnH0o4c/A6pDKTWQFPU/7JAPVCkiKyoxFpLXQCb5+90FTK0MZk9TowVfPc9NpAqoBkmex6Mu9x3A36iL/YVXteZlqEDlE6Dxso4Ajpn+hf5RuS1qW6lhLT09CYB00N3DgNFMrslvsg9JXd9qB9j/+k8XavqkHYBeg9yCTVJSdVxfX5CjXpk16Pko+KfSnOY7ivzc5pSIp6XeqgF97onpcGAjLcwD63KeFgke6y1aXZWvXS/mgjGFcm6Uc6uVeX54OMj7267v9PrVtQpA7BHAPYTjyO/YN70+un6nyHs9jY3+x7/fagCQRpU6dC3jqpm5eXo86u33d+qaDoB3L5LNnVUCjntFAAAQAElEQVRK1s2rva5f9TVPBb1d1xBzj4oOPtuidzXNcpwRAQg66fbdoyKtgOTXunl9hZ5Lffen1+oAknvo6nqv/a4T4TAnUk6ZdTIpRcOaGTUwn3/9661G1mhhb3739l5v37ytsV8wvzvWZeBBIb9NPwPqdnp6aPBzR14WAHHowHM/irafKenxaVDwcF/jT+d57Dpiu9b160siC/IsRZIyPBeXfZ37hjlNKWE36eG20ePDJJEXsQ9OM8ql6u+RvSqnXne35PLNoONjp7YLRskNa2UlR6imvd1bBrYMbBnYMrBlYMvAloE/aAY2t7cMbBnYMrBlYMvAb5UBH3KZfo698pXM/lX9RKFA5lOi6yfuFxKu/oD7s52f5TKnqawrhzBfG8FJ1cv8RFjLuX89VX7i86X8ifWDjlP7y5+Fg44vj6KHUHwQ8mWe8wiMVAunfCaqH93WYfKY6aPBr2hYxvQVrJUFNz47D+5noPKIVUOE8sW0yX9Ozuk4ReLejbYMbBnYMvA7y8DLDeq5/n5vpP3iFaKno/TnP79TWX2UnQkkOBgvtF++p4pWNr6IUDKCw76YUlZEQEkpLKt65ZyUE23svLcp61zl/d3jiXGT34XrugKITRzoL4yvsszKJlw4jM+5VQsy04LqBDYioo6b5wxuppwBCAB7S6ljEaGUmheUdXf3BICxKGmnkAQLvJz520deoYT2vi2uiEA+wUeJQOBvhw+5yQriD/dBFrIv4qo+U551mYemwAhgw5AbJuQiQgkSV06Jz9NtXTNgzjTNcm4ISe4TMiaL1CoV7jpWxz2ICjIg90ckNU2jrmtPPOR4RucEIGWdenHllFRBHkk5h0x6vuy19eUsdAXgVygnCfXIUEq1dCxR9YRqHScxqYXcztgchglAZQbsm3W+Tn7TeuFQoDiUmRjPs+oV4bojoxuHLBcR+HOKLyIUtp1CFPQnQKcZsGmEcAAZPV/Wn2DKKfEuX2TflmUGJPK6E7mSaCK/4u+kI+Db02GgnOqY1TiuFPiocBPbFK5CTRu6umkFliWwwErSqCIApihqO7HOhb6jhuOxlhPzvSxL9R1N9Y6QTHhESQxokP+xZiyuyf3SohWg2YA0eJ9GANoBINnpTORCwF8FkqL+5/67u4P8LdK52gsljAzDQi7wxcAagFdEAIgC5O077QAi5ykAyBaAuAJw15CfzPNaNAyD/O3Yi4tLvX51qaurndq2efZP9bLN/X6nvq/N+lGeOTyPq/9M77wSB708OKUs6D2wTo7kI3Rzc1VlHIF1WaZHWd8Z0EzMycI6zyqA3EeA13FcnrVLhf1DaqhAxOR9xn9ivNuJ+Ijxgvno1zonEcFcLMRzFNVqUyFFki4vO33zDTF+2+n1tz38PUONBDgb8HhOGwDFDOjstTXznBncb5yLUrSa2AQ89urVFXYG4isA2nvtQIJzSso8YI6tlFUlRkVmzmOW0lHna0ce9/iSGXv1p0U33xUdh1nfvzuoJGLpEuvuQkfW7CPgr+dmWYqeHg/kdJD/LP80T2pyUk8OMInqRJ6kwn9H1o5BfWH35vVO3353Bb1SRCaGUMf+VzTXOV7xs20z9Vb2XeS6QCk1Sui3xkB7h6FShE+nOF69eiUD2ykzWNfmqpubb/EBP5jDy8srhQWVtHqtU/+P/7wD5J3RMfPsFGJZoOk9tYDifd/gS9I9+/wtIPXd3TsMrFIU4ardYR57GQAuPDe3t/f0JwgDxCviEv3CZihknykUlqdPgS4xQp5HgH3nyuvN3xpO2q4tA1sGtgxsGdgysGVgy8CWgV+WAX5Q/GWC/yipQLGJ4gf3l/p/wPhH6th8/VUz4F8NTL+q0k3Z7ywDEaGIr6fCb5cv6Yvh1H9x/gvXz1nW5RcN/D4GIk65+0d5E2H9nAHwfiH19Zf71ZXaH7/ALDIcdkiUQi9nAz5kOFMwZahWYpi7cvnw6UyJA5+XhIof3FU9vQWlJ8J52p+7T+Mrcf2QzF8cqyu/gD7IFjmmCEd0VkSgCiUCNa0ccpksY4oIRYR8uYiIyhsR7/v1K162abIPph9Tbb4zmddk/nOfU1aYhFKYXw/IsUo+/J04sBT9lerY9rFlYMvAloHfTwa8W3FWLZO98r628i45EYfi3r/qgPT99wBUpdW0NJqXrBXQAFZNAHcRSVHJh+KWK4B6K/vgKu/5mZP8JluuVKDBYIMUMvgYcdrnI7KkkMEIf7vNvojNs74Ds8dU9bm/B9zxnruy0e78TbKcsINPvFvcnz/hz4nxqh8/DRzWfTrJF69lyWN5ruDYX/5yAPCTprkQ24pN4dP6njDJO1SVIgLZkAs9X4XSPhR8cX+t844gFAVjKVLN3QLquWADbA5lDNTbHCcK/Ax4q7xgQbHrVE8NKqUqDUUELRPF843oqZ8x58myEVH9tm9mS+Sl6zLzkKCmjonL/PaPar0RkwA4DCp1u9Bun8V0ahxn1T8bjG+oIkcAL8dFvhIfy1iIVawXXKY7p6TM3PR9hz3PlypAw48GCsYMcKJK+12DtMfGGoPnvHYwSFoV/Jci5DiMudT1S4AzwJWBlxRZtmNKydzx3E6AjK126Dd4VsrM/AaAZdFsNA793Oq6BgCsYQ1LM/Pk9bhSBsYW1r3XwELbQNnKBFb/mGP3h0RsCRu9BDDEh3ANcHSo30gVV0TIuW8ByxoAwYZwe3xSzfGiSFJYkYR/fKCgoHwF+Ew5V31ktpZSyLyej6vrTrt9UvjP00J75ioAlXOa1HREFhMyo3rmr+tDCZ4C8LyWQV5KXYfPWunPSpEq2bdK2HUuxnEEZDtCE+OhFlCz6wRwRhAoKUxQhOS855REra4L0oRtWu6idyWPj4+D/O1OmvCL/EwyWFno8Bp8ejpW2XmZZMCz7Ytef7OHrtTtMsBzVgPAaHttTsqRVdB7dbFjDlu1rX0Sc75T3avGRNky30t9xh/uRywV+E68Xdvr4uoCX3KNzXubaZmDNv49jvr+b7dy++lxlv2siWOeIwV7xsx8FUDQXuOw6vbdk/yl6mVWfQ5Sygpl1Qv+ppUy85+arOI5xsmO5/FwGLWyngaA25X+nEOJXEaEIkLLIh2fQk/3ocMjMS17xhtkCjnp8Ssxiwv+FB2ekv7t3+50cXGNjdC6FvbgI3laFYCp37x6rR3zPk0reep1ebVHfgbAVr1WeMahkK9Fnlvh17quenp6rOMtQSzsYxNL6EB+pvmob7+7Zh12zOeDCr9brkuQvwbg9QgN6JKG4yQDrJ7bHQD39fUNOo/4eaGJpLWsz6YtrNWkVwDrjw8Dz9DInlOqfJDHnvcAGZGw4W+IPx1XISEZ0FfAN2uu/3BiqvG8et0ylvDhqEcA767vdM0z8y//cqn7+3v58nPd9wm/0cV8HI8HvX37Vst0VFln1nnWN9/tmTfyTB4s0+9aeW/cX4RuXnWMFay3xCjd3Q6URcmMG20Z2DKwZWDLwJaBLQNbBrYM/IIMxC+Q+cUiBckzUd3uLQO/qwyseHMmqr/JvRnZMvDHyMDXvCo+x3Pe8WsJA2cevzBghL8kaeWMmcNE9bO32V7SD5k8KnFOxNCpTkURSQG5/l9HPxbZx17Zf9PHvT+/dTpI+5CHTzXYhunT/lO7kMcP9KHvVCPLjPP5rN62ziPvSw6jxHHPxAHgl+28594qWwa2DGwZ+N1kID2/M0qsgAil0tvbBw2AADlfsPllcS6uwof/tLH3uIh49p/yeW/0n4UejkfkOAAfh9O4mU815IsCEESBzPu+lf4FkGLhoH8CRAGgYTynJAMgBfmIgAegA+B3v++EG1WFD+5H7EzTBNhiPeVZqxi3jXgu9Xydxwu6pQDIKpEBIRb97/+96nyt9ZB/lYEY9xXauCETCskHek63PDaOI75D+DFNRbAjFmoAqkwpBe0iyzuedS0V0FkBrlyPCHkOUpJyVjURwgzQRhWinnJSAyrXtS2+J/ij8onLem3Ttg1cltX5MjHIvWCHQhZoAJ/0fDXodNU+Fc86YGONmXVgYDJlKZOjts3YFBwSM3UqSRdhM9cj7WJPdQT8PdJ5OI4aoMNxoI+8MEdH6gePDZP8sxXi6ruQAZ2cAF9wpO9bxXM9ImR/xeX4IkmZPKYg8Vi0N/6G7DhOUkEbPu8Ahzp0WhQxxMPFiagGoGikVdO44N+iI8D1DJAlVGJWCf2B/kogzB3+tOQ7ItAldYBEXdeJluzTjvVon+kQLMQSFVgU/uWc1JC33W5XecU1HGxzVlC3zb5vtAMIa1rippPpRabRyX7o6nqv169v8Mv5deaLmFoVYlBe1QOI9jvJAPAOgHcHoOy+V68vkN0BXLXaX2RdAnhdXGZdXDbaw2cw2IBXQodCXDzf5GD1xCjJsdCJfnR3+O8G/cMwaPD80Y4k8iHsNACoGWqw10M78rBjrpIOh4Nu7w4805L5nTNq6A85fj1fZS2ihzwVelaG1tru+4wPWSkXJWLu+xb/O53WQFGEKnn9UpUv952Ur3p8mHm2j4oKDrbM96AZYLmreSe2feiC/Fiu8DPc23ej6v+v9+2gd29Pfh8fF9SR5NIBLgb6VvzEGrliqyPGDCU9HdCydvD2tFfdvpsAGAdin1UByXVRzlkP6BsBXud5ked+v9/h1wQN2rOedsToNYoiAEzHLhlsvLrq9O2fet28Du0u6MN35UWJdfbIs/UAcP7923f6/q+d/r//nxHAt1HX9fKjv5D4J5yNQF+lRA5Dzru4OvJxfbNX07G+2AMOTxO5m5i7O+ZCurzcK6VELNI0NHp6kB7vi969eyRG0x3+P7GnzWqbTqc5CD3xfD0dig6AtG8Bxg2+T+wRT4+Peny8R9+RtdIIVBpaoBXZmZI683E8rDIZCF6WRH8Rn/hE/iW1JIKwdUDnSrvwzBZGa8yUw3DU09OCnQU7l+Sj1aubSx1Zw8djQSJB3IE9VF5c9NrvL1WYW6+pb7+70jffXsq5Pz1nrTreP8fxwL72qH6ftL9o5fkiPfiOzkIbXaJ81o6B7d4ysGVgy8CWgS0DWwa2DGwZ+IkM8IMUP8DpPZn93Of6P4LO+l+WZzv+ie4lnfu3csvA12TAvwq8pK+R+ZRnpcNE8Tu5I4Jfej6Qf2l6Sb8TN//4bvDLMKc+bIesIdd/KiIOw06/VLNePlf/KflPx/9g7cQWHl8gj30aDqwv3jTB8DNxEKDPkTwO20/chYNJUz0R9gnts6HiEtnVfZQvbw99jt7zIFwqucecLv8xdLJTOBA5UUQo4gN9sMq65GgmOFyKSIr4wBMRShysmta1kIryXl8550enyzwvKeKk59wX8aF9kuCRqLk46Tz3fVpGnORe9pdnOfu0LOsLn8wV/qh9p/GC37blfuIj7V5flal+JAYbFQ6pRg68UF17t48tA1sGtgz85hn43DvrZd8LhyIAAtxmj/ZBdolHcT6ux7srLWv2iMRLky2v7oH1lYWuAhK1v3CLUgAAEABJREFU0ljXRR4bB4BbuAstj4mfUwzOGThomk4tIJf3xVJW6uyXMaMPWdpnPQvgzLK4r/DOSIBhrbq+Byjp4J0BUiYZ7A3ExYWoCn4EHS1gR88pfUpZBf/WNSnojwgF7yWV0x6/+h2E7BpFGTA0A3AaA3zz5l4PDyv7eGKUgs+EbClFBkVX/DIVYjYIPs/4M80SPMG7T8Qb2FlQNs2Ls6CQTkSlML6shZwu6Hsm2k2TlZKUMkSJOlUfGSvEcdLAZ0DyFcopKn9GRlzLvMrfOFyw7XeZKeyTRM7Wqi8iq22ewQn6z3dE1GqidD4MtEWEEk6lFIrAKfwgJHJfNIGuFPpGOupcwOv8PB4mjQDgXgsza2KC3O/8RUJHhuAtkGgblDJv04Zst9Dw0K5v1PdtpZY1o5CCMaTl9Smtwi26E5QVkar8wtppWkY9hVAgJ64ZPw3yumleU05ZkRpylogJpkKeJsnrtUFJ2zZqsR0RSidjzKfIo+gP6lVbze1M7u27iSUCj40X5nlmya1VnikWquQP23h4PIrpZcxdodVrip9BZhS0gMbX13tAp50a1mdKkuXE/K38fAHrMwi/aC0Lvkhm2fVdzZnB4zqHAKahWSbxrAUgV4Qqz45nyuCgbS3kx98+Df+eQBD+luejv+laJJqAxy3P3060aIeOAIn39wdipweeDsC938UpL7Rb5jOwWjxPdoy+R9DRARBwHMlJCeLy8yw5Fsc+8ywN/uYra6vrW+WMBpztick+UlWi7+IiKVgMOUnJnXj1zXeNvv2WjpACh7vdpG++axV07faNLi/su21F1Xt1dUE8WbmRqp4sOcekgdgmHdj8RgBF/+9eD09FbYM8z+4AmDkC4A+HWQYQn4aDHu6keUz41GqeighP47TIc7wwnzwC5GnVOI3krmhlD5r8jyDIRwT+pJPtBmcydP9wqH4xJMWklGf1u6TdrpW/6e1/IBCA4cXf4mZO13XWzJp5Ok5kO/NsfqPv30oPT6Hc7lknoRVld3d3+BisFYJWoHdF504pZXlsxdGGRToDTP/tb28AsPF3abTrd3AXbNDWhEwPcPuoA2ugoD2FlNk/Ly+v9XB/lPPRtZeKnPBl1Jvv3xF30rrG6VlbQiu5vLy8UcM6n9cBn2b8WJlPaRonGex/fLzVAyBxYQ8nZeRvkuc9RYiKrl+/0pJCM4Mrfr55+6R7QOuJZ3FgI1xZY4qm2j7NxaLWfwZ7f01ss8Zxkdex11bBg67LWtk/IkJeh12z07989y2+Lmp4Bv2PBpJNk/s9gO/l1Y75uKrvphX5TLwmFqCUH/Fx0f6SuPRPcm1hbBnYMrBlYMvAloEtA1sGfvsMlN/IpO18Sr+R6c3MloGvyYB/UX/Px2GDTO87tsqWgS0DZCC+QHT/6O2zAz9RfgtIv1SLPnudtXFmoEqf5fqJThwrkBVEhCLivUBhwPS+41eq/Bw1uPDV7OY1nQVc/yX+n+TOWn6qrMn7AdOXdER8yO97Iaswve94rnC4NXEAyNnfc8dWbBnYMrBl4LfPwOe2p5devBxPPt0Wh/OAK0V7DsnFIf+sdS30hqICwBMH6tZQ/PERRYQEdQBLPaCBaIprZVONCO12DYflrSJOAylldW0nv8OKQSxIzz/HRsCDnN8D1DiAz0JQK30nHr+d9dFVRfB1BUCSX6y4WGj78N9kXXTJfR53ewH0MLCd2qTUAoyQg7/9dRR4ChqSCrl4bwTbVf65w37Zp+dmLSICECPJV7WDALeblRJDDSBLA4qT4K2d/qCeGORWzlLAZ0CisV8phGnNALszAJPrer6se1lXxhbkEiRVv0SEACPi94QI98CJYESIm9GP78BG37fMT6fEvEiBghOFkiLIxUkFoE5hHhjTMyFrsCfsvE5iou890ed7v+vVdcw/Y2BBKvxn3z1dqNbZL9dx9dTGRILfc0XVahTKCvyR3BPE3LA+WtZXp92+1wAQZnBnXlSvlFwUjQb1BikKPkSmsuLiiWlhws0/GHwi/h6gqOsTekOWZxlpGhZ0z4BGI8/GiPXTvIzDqGEYNAGcTYCG/nbsWmaRCTmmjrz2Pc1Qbfd9PuUhTjkFL8e3k44joNqIrgUAq+h0eRpr7blj4geLhXVZAN9WnplxmsVd1wjdsGJI9o3A/YMs+VoB3Sb8PwBcTgBfYK2yby1AbUecXdfr8rKTga0eIHe3D3IZopu5FgDhvVrW4m63VyIhEbaRxNLDnuT8MJ1yb6Hy9u0jMnf4VFRZWYfruugJ0NNza6H6VwKOY83nMA7quk479oi+7+S1uGcuLy4vAeXgLia0Ew/pId+jRJ3ek/5a0alemFt/25eyrFmFPaUBaPQ+tjBHK3PDFOvu/kEr28gwrvhARartfr9Tt+/q3BvYHMajXH733U4X5IgFxFyPerh/0uPDwizM0KLdRaglbwZtFQt2WVvEjVZrVvAfFXKCLfoLUtbrPtN6nujnMpjMiGAo8KVR5jmgga+zjoDQx+NcQcyZh2lF94F1/8gaX9ZGf/kruccD+1JI+MSEw6ZX37xGRdFJ7aqUF93cXFX9BYacer0DSC0AqjgqxaieOTd4HWnV69fXgJ57ZYD4olk78nTz+lKvXr1ifXQSOfc8H44HlVXy2mT5yf9vYvNdv77ApvQa8LZrO40A6ipNlTuVLXM7VHr9+rUyAK4AwQXQHZSRR3yCXdLt7S0RFo2sHT8TYs7vAYwXfv7mEdHKPMvzEAlu53HFp0UDear5O6zUizrW2zAcNQDmD+OBctRwxAc/i+wHGHmWtx4xNumJ8YLehYXvGI+s45HnyjQcVx2fEnyFMishvd1bBv7oGdj83zKwZWDLwJaBLQN/kAz4hz7TL3T3p0QLek0U271lYMvAloHPZaDwC/jPoYjgF/QP9DmdW9+vl4HT3IicP5N/Yw8OGdjb+f1ef+8VHBRU4uAsQSunTiZOIzCyKjHu/jN5rMBTOEExfc5+RMhuJuGoPr7K83o7957bXyrPfKoaP7R+SQ3TWklatcUBECGo1hmICEWEEgdZJvOZ9OI687r0mMl1k+sm102un0UjTrojouqnEMmttqm8uEvts6x1nAciTvJuRwTFic/VE7mP7hc3YcpkPabz0Aors6onH7ZyBnju/4OXm/tbBrYM/Fdm4Bnw+BoXCkwre25hg6Jgz6Pjxf3p+OmQW+zP4i2QNRyy/vYXDsEBt5ZlQb7UQ/8Lf/PpspffWWbuAG36fq+u2wEidFCrnDKUZJ0LJ/EGZMdx1sPDUU+PJ53iSmysKSflnJED4AAUdd0UEZqx628FnsAE9mPeiYGcb++3jxz2HzmIn+bJpipQ5PoIomafZWb0LPgwz6tW5AsvpEJCnBu3/e1VU0QAYLTa7a7wsdVf/rzik9Q1xIHBiJCg6jNlRPCeSeQhFCkxRBnPfSlqvsQVQZ05wDR9dHDTpcRHRFYI2cQnbdSgUyIlz7HgM+hoSCJFyvA5rhV9sNP74T63F/gLwEzTItNAOYgjwRgQJbGbl4J8CCBrlUEM59z2zbXOEpgKIOdMLkZ4hJ8Qg5ZtyUmTMh2quhOjOZJabO13rTIAt7gSCiNCKQV5Zc0kEYOwt6owtwtzMgGaHJ7G6ktIaDrRab4kTyxThj8zepCdE6DKpOPjpMPjIvvqWNq2EalU1zdKOWsG8JqN6KICF7DbKqWG/qIJDGmZBJjX6+KqxbcGOwFgszKObzxn1mnbDJzmjQ6DaEtdS4s8D7b1+lWnPYDhHpAsIimIVSGlZArshiIEv2rpurjoet9GNT1JjlPYVmRlfHU/mKmGoej27UDcRcdDUQeI3je9urZVzTGAF1iizG8CWxSYJ0alWBO5zZoMAE8JwPKoR57BhXUiLvM/PR0BFafqTw84fXG5V8pZ1s00meu97uvrrKurvTLjUsG3Qff3B4FXv+exXJCHHmCt958zvuiUWBs5WWeDP6FQ0sUFYGBKioCUVeVCXAGoN6ppglhrB+0VHxdkGWbzKoCcDw+THu4GHbx+llM/LgnTgPUFGamh0QPmB2oWnPQ/+EAc14uur67QOTDnI74vld9hdV2jrmnUAI77m6gGxa+uE/5JF3sp0sCct2qanZJaBQl//U0jtkDqk6b5UamZ4Wn0+vVePc9Ex7rsmDcBSDbNKn+T94K8XFw2yo3kfzA4s2ZTyjW3I6B0Sgl9EADpOofAKPV4v0KLngCey5SlOZO5Br/2ev3tt4Tf6IE10nQXWssIHcnPkwJPvQf5W96i5T1w4fnAnNp+1eVVT/wLe/6TxmMm1k6X1zu9+mZPXcxDJwPF83Ik/lmZGPwukCbkDgpykEnefr+XL8fy+HgkBxf6v/7v1+hqsSP1O+n6plPfe44L61msnaSZtXl/d9Tf/naHeAZQfl3348urS2QaGQTukEmpMFfC5qzCD9rFz4ukhiS2KO867K977fbX+u5frvWK/HsemyapSY2WSZrG09rwt7Zn7C5z0SVr3kBw23aKUiApR5a3soyc36PiGniPqXS6fzfq8XZiLgaep0f8GcR0QUkNQi3PZt91uuJZSdquLQNbBrYM/KEzsDm/ZWDLwJaB/0YZKOdY41zZyi0DWwa2DGwZ+I0y4C34c/Rrmj/rf6nzvOOfy5djv3odI2cfXH5Jvw9tSll/MByRFNCHAWsxfej56RpOVKZzWRv1I8J9ptr8wsfL8aLCIcoXGL+i2/JfwfYDFssV+YD8x8x/nW9RYzjpCUV8oPdmnWLT+46PKysnbsNxUp2yH+H7WGprbRn4PWZg8+mPkoG61fjD9GNOP4+7KEAH9dQb/iOg75u/zhUIkE774AoSZaD0OHCCLik47e445PZht4GKxPsngj3S/DpdEbRDernfuj4OA8DLUQPlOE4c8PcAAr12fa8OSjnJ5P3TgM0K4Gnb1mqQISIU4XdeAN7MWpfTO9G6F+oGeixj/uCjaVoO5RuJhvdz8+EU74lVCwjXygbtfsfgNCxTo//4zzv955+ftAAwrGXRagYlqZIUKSo1AAst1LWZGLLaLkRqFBEAGI0ysURElZ8BeKZpBoBYNE0nnc59Ytwy4iJUkRKNAA2Oa+EdsiwFPxnkNv9CjFSxIaGe2JIa7CskATB1gHh9BZwy/mSlLGUYGwCtwNAI6OpvrZ2A8hnw5UT+VtyhfrPQ/q3kNZGORhP8YOrUVa+GVPa20aE4pIio+nNKoqkWACTnrETbZdc7/x4ROoq6tlPX9Z4C+SrklpsxxglwwN7hcMT+h3k1zwAQ6m/brhX4yayfCVrxz1RO+jDTtklNg5NVo5RCSjkUEfCUKrOSU3FFFLWtoKxIgqdoXVcNAHArk4E79En+CCWlyPjeMtcdeljH+HQ8LqznmTkbyOXIWKPdrqfsKq/XroG3GiMKXSoE/yj/fOBvDI/jWH0Tl4GjDPhJVQFfx5rq0XfkeTkej6x5+5zQjX6cjwizVsJ1TVPRBMjF0kan4PwgzHIAABAASURBVJcKQLAAigPAMkVDHCH7YdoDYO+YIx4DmYaDNBwSvgnwEFmegVDS48OTHh+LzuZcrutKO2rOxGV9mTx2XSfn4GKfea6bWm9ZkywJwDba9Pf+ti/kb/3u971EGJY3T0To7u4Re9PpH448HbBRqn/+xwnDsOLfUvN+9DcuPQeDcyrd3s66fXeEDtCi29sn3d7dymtIXAY+Z8BP21qZYz/bmGOEGx+8JhSzUl5loDPnIu+NkRZFmiqomDKMzkt0dQw1IlNSmhU8g69eXen6umOOpB2xRgSrca48XZ9YGy16dvCqxnA4Dqx30c7aAZr38EQEHaeYDPyf1tlCHsR+UFg/KzkY5X8gcxyfBP4p/+nqu3dTXf8GHy8vbSMUJDXEfB6ws1JR1HxEWnVkwg+HJx35WXUBDO0Aj3fPPmQmM4L4EXH+ekD9dZ10cbnTbt+qhy8AfxlW4kHbsZZU+XnOWKuD4+LdUcpM/EulPXPtP3/+9HTkuduRtmRxDcOs3gBuyfSJ9gTNgMg9doKyFduKgkA8dxFUkGy7rvaJ+ZCS3rw9qni9q9B/UKLfFrwntjwvlmUIfzOUqNqvggzSge0Q/YUcjzzPsyLhDjp2u0yOaGMjAIHhUmL+d+Tk+voaT4S9RVc3Sa+/ybp+3ajpJyGu7doysGVgy8CWgS0Df8wMbF7/wzLgH0h+jP5hhn8jxf7B8cfo13MjUPWSaH7VXeA6E1W91OEf385tj72gL3S/4Piq6srk/xh9lZJ/YqbCb1f/SPrHp85ryPR5S4UDJpO0wvCB3Gf6uB8W3/wy78JU+OXEFBGKCHc90wddH+s49z+z/Z3Fp8/236nuv5+45/IFFR9wvSCdx76UGf8C/jn6Ev+5/yxz1v+l8sz/hTIi6rqL+Hz5BbGf7CYFYml/ljz2qYLzOjz3f2gHXR+osNWfia1FRRyGwFHrRfUgwI9ioh4QQ199n/RymFBWlWeqJzbripVP1PhkISWbwgfsMlzN0ScoIikgutHlERN8z3rPufG4ybwnCkWEuypFRG1HfCglYkbBWhOZJNqJcZeqRxZFbkaEfJ2KU704SHe+p4R/9qvQU5ALpQSvk2fS118RyCkUEe+F6iGdJ+e5JyI+GrctuqoPzywUngOKH9wn2Yh4PxIc+rykQl5M7lPNheMLxXuJUyVYIJWIMSDv1Wc6cSSmPuoB7Km9fW4Z2DLwe8tARCjiy+T97sfop+KJOOn+lC/i1B/x46XYjypZwcu6259QcZsP++vqlygYiOAT8p85rkTfzOH+93/e6+GR95dGJc7D5b2c0nvbalQJsYRcsG+uqwAuikYAzRkyYLmyV3v/7PtekRL78qIMSGpQLnjVuFzmVTNAZpNboU4z7QVQjlebEgBVyAYZ4WeSnBr2UaEnFNhMCRlK+QrJr7Cmo8+gWeK9FmdSTVsYxIAErzwOrUoKdGR06dmGfR5AOqd1UKjT93+RHu8SIHCjogyuEUI1lGxZqKGuD3Tqru2uSyJ0BX0uTRkfXKYsLesMwDAp0CyuUvAVWgBgJsApuhQR2DjZFJd1BaX8AdX2R/qlDDAVDAR8ESFuBfWMTWOiJgKRf596Ns0oXtg2+T8Bowm7GUqKCPJbNOITt4QybuxI4MkCp1LH3GJWSRLsp0AAwYoMmK0SiVqjVD0Sbd+LlGG2jLsqSRor8L2obRvmfNUDoOM0kKciTYDnztPKfK3KUtMKrFMsHU3oBF/X48Ooh6eRvqJMHvjVSiZclGkliLLMIgFY48YHlqtYqtgMXCVeOryWvSYjQjDTL6WMTSUVFqnJoO0IELngwOLnAs4ekCg38KZnyoHeRl3XIAcDt1V2rNcesGsgtiMgGd3kLislhBUah0V2E1fIonRxJV2/2un6Zl+/aW0dLbpDSZkFlZJ4DgVANQFejxrI1RO5fAAcnUjOMgc5CSm14uPkC3PgisPyc0xYwjTPIrkjiIgQqtFb5G/r9rsLTRUYX+s3G2cSXkqRL9fv7g7M31qXVdtm5SbrOS3quqyemA3+2UbKUqQTue35ThF2p5L77NPjw4GYBvSsNU5wckBBHGcNFPvYdAr2kHkJPT1NursfdCSnjjEBJGaMNCzUhslfy4SeRfNwqft3WW+/LxqedlqJYQ1ss0apYmcFvN1rB/BuyoC+QlYGhfG5JZaW+IKEBcBmg2x4keFwk4I5upT1DBPzMUjCt3UeFExmEwRucHKlmzAM7E6MLwu5IqYgMf0uVfllXrSwto4g3rMmRS5a8KPuHewfQaY7Fm7fN7JPd/er/vofLXMfaprQxWUmhgscSICgSd+8+kZe/ylC3W6v3HZa/Cey8WddAz5y3KgCrfuLpODn27vbg96+uZX3Zv9DEH+rd8X3RByJteTSc1z/gQP9D/cP+tOfXuu7775V1+5UlqSsVhPPyfd/fqsnns/D06wVm7ntdfO61bffXWi3b1gfnXb9hVby8vQ06Pbdow5PRx2PT7q82qltL/X9nzNrUMTXqr5fWCgee+QZ+v77N7p7HJR4rt4hW4ipjKF92yDbKIWUAOhVBvW7oL4oN7NyDpFKyT5Fo5ySOvx59S3zmJr6PHQ810+HVX6ObgGYR+yVckDPk17dXGrH872yFuZl0DSN9Dfkv1POSUnbtWVgy8CWgS0DWwa2DGwZ+ANm4L+fy0HIJort3jKwZWDLwJaB3ywD5SssfQ3PBzXey79EH7h+0xrufBxD4eDnQ0/hFMl09onmR+Mf+j+WO/f/eiWOctBifRGhiHD1mQKfnqt/Z+FYTT9XzVnG5Qc6aYl46eup7xd/oivi8/qYgY/UntsFwGbilNqHZh8xbI0tA1sGtgz8AzLgPfDr1fp9Y+KYGgDi6TH0yCG6ewzKNA0H4jnXPT9xMJ6yAGAmgJ6R8kTjOHFov9RvS40gNMfDATDmSSNgqnfLiKjyGT1d23IY38p6rc++juPCIf8AHdE51PeJx7quAzjqkU0ABmsdm9BZysrh/UmnD+4jTvUeMGS365HpOHhvKqVMXM/J8J4cEc8toTfgyfjToC9x0D/j84jKIl8BwPQf//GI7YDoIfYqHtICeD1NxAxgS1VgO8ItcuC+pbYFX+VHNIE+NG0CtGjUAyA5DxGhecEm+RsB7OZ5VSkFsaj+RIT0TIkwaMlXLYtrH6jaBjAaAf0GkKcJv9xnDlS6QLequr5rtNu18nUei0jiVgCCRawMQYC4AplNKUkYNTAN5icSxLgU9Jmqb89161vwwyUcCuAP1wvvQdEqBpwKznNbb2A0AmFJp0/VKyIUKDbrup7y4oGIqHG4LwIe6NQv1Wqozs2MDxNrcRhG1tWiaSxVTsTT9y3x9wrRWqQJwMZziDnhDnwBMegbP4O5C5jbJglX5DU+Asrt+p16fxOaXHZdJ8cjJZ3z8yxedTmOxQA7aXU/Kk+yXrOm3a765HlpmZoFFMzA8HAcT/aYz2D9JShD9tU6Eo7lnESh42EmVuJl/o/IDcNwemZYEyNrzDkx8G9fJkBhA592bqzP32y3AAQX7S9W7aB+t2q/F+BiqOtDDUDZjNwM4tc0AiS9JIZz3ML2odpbiDMilELvL1cjSSZx2QeK0+0cwxCQn6OR58pr6ALjfqZNV1eAcQpsjLhclJ6VR0rUpUB3CxC62/fqmQ8DipUuQnvATgPYr19f6/U3ALv7pK7+A43CVM2qedCHaQsrYy8MNTKlaBgMyKUpKeDpd512+yzxzHhdiCvhT9/3+HnUw/2o+/tF97czLFfseZdK6lXWFhLg5sLam5jfo/pdU30x6Ho8zvQvqjoBsZ37nnUWeZGpY//oibXH9uVlqz0xX7Dv/fUvB608Z0+PB43sJ/f3R/byA75MGgAsm5x0eXEhpVW3d2/17t2dSmnUd1cy8Hp5ealXr6+Y/1AQx5E15G/il3Wvu7ez7u9mDQfp3ZuD3rx50N3to/zt6gF/j4dJ9/dP2B11YP8/Hg+aeP4m1t4DoPwDYykAp+G13OPDo4bhUUd4Eim8ubkAOL9g/Q2a2ONHnsmGRdbyMPgb6gl/vJ+tS9H93aPefP9WI7JMCvHN0EAOL3TgeR8B4x9Y0+9uF83rjlkpYukCSEt+vooWcr0oNatsu+961PDMAwATOWuj08XFjlwW+KQHfL27O2JvVvAQNrnTd9+90nff3ujbb6+ZVykiyGOnvu/08Piod+/udQDE9n6etF1bBrYMbBnYMrBlYMvAhwzww4pMH3q22n/rDMSvG31BnYliu/+uDGzCWwa2DPzaGeCQQaZfW+/X6rNt09fy/+H4/D4508fO+7Vg+rj3l7UKJxOVVuRRGhEcCKT3RO9P3oUTsQ+0cjBj4gCi9p8Uoxad8QNdX5bjUOMLP1+ddaXng7Sq9Au81s8JCbYr1/OHdSf8tD8E/dz79xS2Y/q5OizjQ7yIwEf7dfInIqoqx/iSIqLyBYc5Jsu/pIjz+Kl0il5SxKk/Iqp+ZqoeFtVShSNmyPPmbyBAC4f8w3EBJKns28eWgS0DWwbeZ+D93sM2/75e9w92XfreM35FxTtSRCjiA31JDBYlPiLBC5MP9//z349a16IMypSbLB+8hygBQVJOtb9tG+Um5As3KQrvAe+5CYcDeUEr+90iH+L3/V4L4KYP7A2a4pxSzsopc6g+AgQMyK9alhVdvgvt4ooSvmV4z3kxj/2zD+7zuME3664CCmX8dF9GTs/XDHJpfjcjTr67LvbrlHKterzwDlyKbUcFFZ4eJ4AcuHDNbJENAqz4yn4O3wIYZrDKCmgq4lk3jVo9qSIedFA3qINI5csp0V9OuWJgBfRDTEHM6Zmsd2UskpDRxxf6+NGDPAsdAnyWeNXQXijnqtuA3cJ8zuQfNZUPsaonnl11w+BQw3x7vnIjnQkMRqBX1bbzM1UgsbiLzJ3s8sKrbZemwHeEJMCrdSFGvwNn6elxAaQkb0uob8WV0HuilGhyRwSfUte1dW1eXl4wn66bMvxZCf0pwRbOHXHiSdeGcL+uN/tpef/52xRmLORiRfakOyEfEZoBVWeA4sLPwDTreMSJZ12LvC4KCeZmjS4AU+QXAKowSTm32u27mqeGWAJQLUWDztAIgGm9Kwk3md/rxHOB1zLgamIYwGtVTzLaNsumTbhH7A3tqOMGveyDxwIFmFdZVP1JKWkG7HoEbJxZ4xf7C/xOyilLxEVqavvysmOOmDfkV56zBjA7Z2sTOUvyc3X/MMl2cs51DVmfQcBpmgXeXe21AHKOxb605Hy/b+pcjYDOmZxEhGbAR8ycbkygjjhK1W1/ogjwcNDj/SSvV68xlj5rs5y+bcqcXF9fyt+EtZKIXHO2kvsFgbZtlPA9Q6VMimTQOlXgcn+JRBqYm9D1qyTHdTgsanJGX+iC8baTSoyal0flZlRKWZ4jcRk0d6zLSH7HpEdycns7sm7dDg1HfH87kR/rSoCvSTuAYETf34lasH6ChyE8WQps6PkqGC8Ekf+4AAAQAElEQVTEswIU3uP7qivAxuurrNev9sz7INjl9aAgeVKdt6eHB00YTyQvNwvji17ddOS+6GKX9K//y/nM2GmFkjoHjwCRx+Ox2vM8Pjw6Lw3rLSnlkw9PD4MKz2fXdbq4YJ9eBh15EXhunh4WNcxxSpJ/vi6ruBJutegvPM8jeRnJcaBDGlgDoUB/V2lhvrwWLKuCKGN+HkyFBTzNEzJH5Ktiuf345JzM8nq9um7U9quyH2zEg3Ww4kTbdmqbVkvd00IP5Gam7n+g0hDHRM7HSPq3Pz/qr9+P7N+jnp4eCULIJfJ2w1qelAGkQ62Go9fdgfW4QNLC87vvGy08V8H7oOaTdbbgsyKYu1HzuAKGH5mbQNeCj1JmPeac5X+4MACeR2QFlPB9u7cMbBnYMrBlYMvAloEtA1sGfosMBEZMFD+8C11norrdWwb+ABkop9+kfmNPN3N/tAz4V+oz/Z59P+/An5Zf4/MXt/aPhD/m+tiOn6aPe1Sfr3PfR4r+4Q3OLbBh2xT1dt1UGz/yYR7TS5aP43454vrJlmsvKD7VcR4jT++HrNfkMXeaXP9psk3Tlzg9Zvp4/Kf1V5lnNs5nPhJ/2Taf6SOGzzXMdCbGz9VzSddn74hQxAc6MRVxDqaBQ82ZA+e6vE4D2+eWgS0DWwb+gRnwpviCvL8/E2f+OhM7VN2W/vyXhcPtXonDdR96L2x4E2ilD+bPAGtEPPsb7HV6JmxUvf6Jo9BnYjwl6km+6qE/oMgKCb3uiwgX8ASUADNaZZDH5+E65o+ew/iuw6+qjx5Urgp1ux0AQa+IQGVhgLc3wsMwagAsGUFyXLfvM+CYGSKi8rteABPsT0HGbROjFKsW/usB07rdXm/ejgIzQ07QDCUbUojrWd8CALGYia6UOfg3ike9MuHa6jwCjA0AqMOIPtpNm9W1HQBSDzDRKIhPXNabkH9PEVWNAUOG61yh0lUZOEMVIMRKDuCLrLbt1bRtHU850Q93SCsKVmI1CD+OsxrmuQMwSSmLG7lQ25kyZYKyMkB/kxP20YGsuCbimKaimZgn8jpMkwbiGnHEeElOWREJTmwiNk0rAOIqGZAU/jiCkAirUkpJNOW2uAJZbmUAFff1XcY3eOjMObFOEjnLlI0SsiiWgjtBlLtdDwBlO+LCgSjwhSKVSvZxZeTA+vA3EKs8bd/W1/cZMLFzU87X8TjL/4BrGBYV1m/bdOjvFaEToddryHkZjiu8g/zNSevKKZHnDH8r518vriOAmb8p+fh0lInpqaOFT+ujUPDfqU3LFYphmAHeIPtFvQMQ3QFCFgcG/6tXF7p5tdPZP1AqZxxJR72Si0RuaXIH64yCe4G/4GPReBT6sw6PSUfAsfrNYp6pYgAMzuE46fZ2oHa6u7pmWuRDtuVvLy+sBXGVItYmOpGfWSt01TtYBwPxD8Rwd4u+u3tJoZubG0WgRwK0mwFum5q7vm/l5yvCPo3oHIiJZ5HcJ6iKIFZ4pp2L3n+bHI5g7qudAUe4BVgs+KRV1zcXurjaAXx21UbEyvO0Ak4/ASqO5MJ56vGhU4qGeV2Z19VaVe3ho1hz/T4AlzOttdK6hIJ5j1iUsHd5nbW7KGIr0e4ydHGZ5ecKZu6iAcB1JD+2b7+Go79Je0R2lYHarmvrN3Tl54dFcrlPFXgumuhadHs36V//7Z1K2RFVENe1xLzamwR4GuSnMBHH48BzesTXhn2nldfn4+NR9w+Pte617Vw9Pj3o8DRqAuS8uOx186rjeSjqdgt+z8QeqO+QaahnSCJgytCr1zfYFn6Fun1Xyz37dNd3oheeUu33jAlvRTZFWRi9u32oc5yy4OmYkwYKDay3kbUCi8Qc9f7mPTpFfr1HtOwPPetDylLJ5IFSvf76t4P+/T8GtRfogp/VLVKh3a7R1eWlZtZoqHkfx8Cz5Of38XDQE+vS+SsBR9NKSuilwD5GqAg9Ozlfb958rzff39ZIIgr7UqebV6+UHQiBpcq9fWwZ2DKwZWDLwJaB/64ZKMG78wX9d83DFvdzBlgLeknuPrdd/yk68z6X/LD1QeKjxofu+mOax17Si+GtumXgN85ARCgi+AWjfEQRp367w8hpjAMI/zJncr8p4sTnPlPEuW2dAYt/BfkcMbTdv10G/Av8S/oHWPYvrabPqn5p2/XPMn2m8ye6vOZ+jL4k7gPoT38keNnmd2l9ifyL/A/1eq1/Sh+4Pt7xaX1J+bm/vis+yH+pFpEUpgQH5k+5WHleT0TvT94RIW4o3vNGxEft9wOfVCLOfHYgIZMhl+f+DwKcA2nlo3BQJg5ePibzefWYXBcxkCeqpcqc9pPCJBW63beyHzH8o7d5TrRoXU2FsihxSPWSIl76W6pty9nOT5EdiAiKIPagPPluOeswOWSTOMw5UWX7wYfz8544cFs+Ies8k4Vdj4i6Vsk62gMSftiHE6FCT4dRw1Rq1kmfTtd6KrbPLQNbBv57ZoD9VCZH79JE/fz/Tf1QSrXOy8/vTlg+e7MV1b0nkvSSxLVygG3yZmUz3n0Su9W///uTHh4BgZqEDezAu8AwAWqOAHwGgelSYb8fjqPmeZE4gG+7VIFCH8D3u8zBfaOcs6w/0Ov3hIGxlQ0QUXmvLOhNwX4JtW0LQNYA8J3kIkK+zOdywvbT0wBPrgfrDUBCSlkPT4+VFhViDV1c7HmnrPKfHzX4tOC3fZznCV/nynN615AUna5STuX5M+N3wvUEy/7ygu4CDByAYbP+57++EZgpEe2E+yqJdyEc6dnflJMyuXPprjNZl83MgA0nv/AYwzlnfJKa52/Y+R3j3DpuE6rreCIdiQ/SBziCJiumGO0MTGe9J5lSZfzumsmbx8yeU1LyQoDfNhKdiT6Kyp9SKCXVuvto0g5IahwTHfZPz1dE4MuiCQB4XkrN77TMMh0BmUbWRk4Z2YyOqFKBjojAhkmUYp2EpAItOgIgkxbZ98JLmpt+yRz+cPwrC8h+oEYpCRBL2u8SQExW0GaYdZTUt8nLDx9XgPsZEwVfUrWXcq68ykWRm0rism1T0zSsYTq4q705idBYt8jhSITVNYxS8vDYr6j9fDJoMNK+m2jqTEf/BRAe2kdwTv+DBIXwNevm5pq1u1P9tnJGZ5FYKtBpndiHghFumR4fB9bjoHEa4Vlr3wGw6nCY8RGlUeTcmG6u9+QoFDynI6huzlHH9gBgsMk++lu1K5VLgL6+b6SQKjEvXj/TWLC1aBwGypF8TqylViPrb/I/aIN/IfEdgGsD2KhVgKjEMPPcEPM42MfAz4Ks5ByLq22z9gBzwpFIYg53NR6DyZeXLfMl5ivJcXpNPT4CihJDAYRe1qmO7fpVfV/kWCfW3II/hYezoWNhbTpfEaGIkL8Ne3c/6N33KwDvg8I8y8TYijwO4JPktcTzjQ0/HymyEsDvPC16fDjUuDLruOtDh+MDGSpILcivCnJMkEKUOIRfe91cXwCIhrp+UoufbSd1kELMfehP375Wm5M69s2UWx0e0fvYCbfo75QjoIL+pN2+1W6303evXmvXJvXIMayhJP3HX1r0fSOmAcCeGO/u9HB4YiqKGs8Le6zzEhiOQCexG2jfg0h3Xa5zOwBAW55RBSBqMC+N5ZZG65o1MJcLwPbr16/1L//XtW6+ybp53RBfoz/9yytl/CmlaGZuSJpMuW10eXNBrp40sH52u07fIH91dVEB2O++e60r1qgB6pX9WoCxWd9qOl7q8f4oZ/fAfnJ3d9Dt21XDccKXWdbl9dOwd0Z+Yq0UffvtJXlqau6e3j3p4c1BKXZ6eJL+57+iKTWKpKpzZc9qWH+JPByOj3KsHim8G5eYVFZa8MwkZGLuXSbkC2vr4eFeVzdSaj3vSU27ahmvmHPncRYjOhyGula8/kyYpf8PfG+ubxnYMrBlYMvAloEtA1sG/jgZ4Ae/+iPfpx6f+1+Wn/Js7S0Dv68M+Bes35dHmze/1wzwu+p71/h9lsOA983fRcU779c4EjB9juj+wm3uLwy96HZ+nJev9eOF6K9W/e1sf5KTUj77VtQXVokD/iBhr00Sajz01WR+09cK/JL9Lgj1TLbz0p69Nrn/Pf2g4/3Iz66c7Z7KeJ/jlZrNLJwGHZ5G1QPlqt0rsFa2jy0DWwa2DHycAfYyfUTsIm5/zPVRC46P2h83zvuNdyT2bwb9HvzLmyd9/z2H1hzA+ytSHjUty8KBu2s6vRmq8qiAX+FwvAXRSCmj5eRUSkmmhoP/nBq57r1wXZf6rvjcfm6ermtlimDP5PSdAp2+Q/Yh4qRflOa3zwUgxu5UnZywu0+wRYQiwsLvyTwre+9Uv7k6ve8/s0VElbHunDPAVA+gglI4Q0kZsCA3O/3Hvz8IrO05FhFfnORyolQlUlBLvbx4CQXtFnDRgHdO8OM/XfV2HFZqP2vHiw9cq/pIN3MBp2/0mXcYFo3jwHhUOovRqu0I51P4KUXS+ysiBINvm2U+F02jah3Ven9hi1fXqcmAbbrhMoihKkBVQZ9Z/X5jptE349dU9eUcyilVVtXLa7DUdtOKssBXqnHHiLoK8Az+Nh7xDQCQ9s3fNl5h8DepZ16gSMi8QR5NOl/udB0G+2kS/kWScEMpC7D5qMFKWdUGf87+O9ZA1mS5EVDsBIytqEChFskgEc/FAtg42L9jAUCDALD7vgH4ywDIe8hAoupF6igtb81CVyhFgjepBcRi+dCnSoqaCp2viODZ6J+BXPee5jQCRvw3ICrKgF5/02m/D3nIZLDRoJvCctLNzU6vXu3VNEHOVUlKVKBUFM4lzBEnfvuYUwLIvETuWlQBcWclHHZMR8A5l/e3o54epCg7SR3rNOn29r7OYw8AacDOeQx0wyAXPcC9uCKCz/WZCqWQWys1TdJu19e1NAPw4mgd3/U9/R200x5Q9HhkPgHdhsOo0SDhAltJKgDuCae9t3gfeXo8VvC863ba9Sf5vmtUXUBEsi+B3o65oT/RQ1dHIntspryq7fR8nXzVs4y4Cja1On48Ra4AonptRc1r0gc7MHPjGuB/DwjaaX9ZlJqjUh7w7Upak1LCh8hwSiGp37cCs5UAaItajdj6t38/6C9vJj0S/9u373T/8CDvc6sXM+R13O87deQpIqGFG53WfXG5Y/1luFYN5JARRQRFUvhPmkPWFXTdvLoC1FyZ1wc9Ph7U5IxsSz5a9uiZOV+QC1UT4WpSv2vJY5ZSAix+pYvLCzVe7zmEOESZGsGAfGi/32t/0ejV6x1+ZB2eJg2HwtoDcY2i27vbk6/DEZmC7g4bvXriO3q/IIZlWrUOpkWT+8ZR//qff9G//fmoiZwqkz50+a9bRAQ+tFrLJMfbdLRZc0qtAgdb/N9ddjU+pIg1aweIfXE1a3/pHI1Kzajdhfv35OZeT/x873Wnep2es1Tr28eWgT9mBjavtwxsGdgysGVgy8A/NgPnn6n/sVZeaA/qZ6K63VsGfjQDUcuSKgAAEABJREFUP/Wj/E+N/6jyHx0M8V+c6EcZt8EtA2SA33H5/G9++31i+kwaanf41/rPDP7MrlJWVVoRRHFEKCIpnoneH9wlTrZhfz925ncpnQ4Pik/Y9PdeGFOqSnBNEaEE6SuuCMuq8tcD2LXoXCbiM32Fmp9kOcVZyOM5I1H9jPi60gYKSS1VPGg6fyd91m2i88MNH9Mmwqk2PX6miPhq22eFll0x7tJU6yh3PXFgF0oKAJaVQ6jD08Jhmv4o1+bnloEtA79GBtifPqeGbVSVQqcyUUawX5xIX3GxnbGXsd/VPYd3C3vRezHbNbEHuc+8JtefDhzqv80chL9SYW9aC3sT7zEfngv+tu3VNB2sqZLVGlSJlBQ4vfibdkvI31qbJ8m4mkGDlDP8kvmtw7xSSJVUfX2oYMWkFXvmE5eBmkLDZOC4A3zJz7qWeVa1TW76tsOvLH9D2Pb8TvK7yN+SQ40iAqo1f1SKcF/gE3nChnRq0y1fA8BC0zTVnxHwANy67tMTdpcl6e5u0Zvvi6YF+SQZJFC2PuIhhhlQ0ORvmInLcS30rVTst6lQz9hgGD/8KaVQjcvjiUakpIjTmN2shH7nxOSRBEPTZPnbdDknuvwzSEEu0GXKyinXWBb8XZcVIMO0YBfwBLADFXJqDebMgJoT82f/CRfeAp/qFUnw5arb9h1PMJJTor9hHjwXEMBJTo1SzkopIDEuNa2kQgCAlIqTn5ir4853RFBPlaVpGwCfawX/zQD2C4tqZnHZZmFtlqqn6HwFFWM2hXUo4rQJUlyBmOPRqHYooZ9bvtqu0W4PwASUpPcXtqmbx2Tt1hsRVTbnIv9/V3Pjsmh/4YBEjgKwe5XXR4MTKUuVUhB3qmvHvpgKYKQJlUSW5bLOK8ZG4ry/f6zg5Pr8/HpcXCklFZ5d8OUqc3XVkZ9L/HJ/YX5nOactQCtpVySacSJxtV3S3uAl9WMF1CaxFPC9VL/DvAolZUWEghKTxDXKZWJ91+dgVb0ITSmyrq8u1TCxxwPPbyEIRoPBlLLatmGsoSfp4WGq/q/MzUgQZrV9q+t2jfwt0YvLXpdQ32cNBu+ec2Detk0A11fobKX6S01RROjiIpRzqnQBKjoNE/leVb/57gUswXeihrm58P/8lzwqEnxSjS15DlXbxQ4V1f1kxfAwDO9zG8x/pAVlC+IrelftAKZDQS5Qgt5xkB7uZ93fjXp8OKBYipDEGJ/koJD3wrocyO1a8++9YZ4XzcOoEQBXxL0DnC7ehxd8GaUZWpjidUUL/h2OEinS45z0f/4i/Y//cdDD05MMVp54snJq5P8P7f7iQtM4E98qz1XOrZIDJz6mqgLrKSdy28hX8PAYDN3tkb9s1O9CbVfkP1O+4ETDvjWTW/+J5NVzEdLMvL59CzDL+k4pV/0LE+z/j+5MbN6bu64lF6E3b97qjnVesL/yLPuvSnj//ttfb2s+9gDc3W5VbmcN4xP5PCjU43tWx35fsOG9qm16TQC9ntPLC6+Nhrw+kb4Cv6CkiFDOlMz9jJ//69/v9bc76fvbO43sJzPxrAoF+Ygk4szY6KUi5dQqIp3mjI2qaYtSnqQYdHXTKqW93r456HCQpjF09apTiZn5TeSUeeZ9GJElhVJA2q4tA1sGtgz8ITOwOb1lYMvAloF/1gzEP2tgW1xbBrYMbBn4XWbga3bdr+EpRPc5ovuT+1OuT4a/2LTcFwc/Gihl/aj9ucaXtFn2JUlf4vycVvcFBxZIcbhSIPe8pM/1vRz/6frXzMZPa/k5HBGhiHgv4hhM5w7XTef2y/KF2Mvuj+o1w/VDH9nRL73Q5dSbXk5f9ZExybGEfDDmbzdw3ifVPm3XloHfaQY2t/6rMuDd4mfZrnvMT0nwnmDPKdDI6+r7Nz6836sAOnjfMgB1BlFmDvtNKRKH8I2Cw/Kcs3oApQq0VnADfRzMey+bAeFmDv1Fv32PCHErpagyiYb3wiLJZb/bqQPgpVnb7lvXFRBoqDSOACOARojJMgZlJtquRwQH9h36QwYRBnhn/LWuDDDqUrL9qLZ7AJuUkiLwl/e0ea3/VE4c3I+MJTm+IyjL8TjoCAg0goouBnEBgFNc6Pat4F2UosHHEZ6jJmxbl/2oJX5M06KQlHKowR8DjzQrSDF7nDhmeObJ0cCHbymFIgLden95Tk601hwpRM4adX2jlE5sLhE7NRiPCOIIpSw5nzUO7LleiH2kPoxFsCnQ4Slo28x7aSa2kXIitkEGWTyvgc4M+CNKcRXIuUz4m005yfJd15DrE733DxnLyxd1F2I2Z9aJgUWWEzKtLGs+1J1YaHQAR33fqa9lo5P9orDTshYRX9EIIjYA9g6AgCNksFHI9wTWQRJBFgS4I4KhoqCONJ88BE4wtZc3bOr9DcB9J4N9lQDGDFKOdb4nbK8inZpo25ZlrCPC2llnNKrqIrksfHArHGQw/r4fxpqTGSALVIlmSolPAYyt6J+JcWJOFuYHIUZO4/gOoJ4A4+zXc1BogoHbtkwdYH/PMzsMRx2PRw0m1vZQCb3joiN5G8jhsfatGijtZ0RoBKA+MhY2ENJun4U67QBsd4B2r1/v9OqbRtevpKtrMZZY86nmx89ERMjrZ2bdPwCO+s/6mibWQMrSxDMwDDOxSkd8i8CITpf9t63sheIuxpx/3HOLWAv2Ol1fX8nuict5phCsLtA5kr9B3rP6fkcfOcTEwLo5AGDbpuM9AsQOKL683OnistM4HtXvkvbMu0F/57gjZq+LnnWJImIUuSoaDjOTTDCstVKS/A3TEkkl0Udb7IkDsVn/EbD38DTq7u5Jt+8Ourud9XgXWsadHiuIPAAkzwCgkx4eB9bECB21RhG4r8Zo9Oah6D//Ouo4sneLeOwMAYdCfd9XAPjq8lJXV1eyC8fhQbY/HhfKRffMQ/UDX/YA6P5HEd7rWgD3vb/RSsy7fdLuouXZJB4e1mqFWCKyIqJaXQCA5ZhppUhK0Ur+B4/wvH3zTu/e3undO4hyYp3F8z+CvLt90pvv76EnlaXRuzcP8rfG13JUpJFoWNulUagjP0een0UNvl0S0/5iTz4s/5a1M8vP4Mj6RUheL99+d61vvnmlV69udHNzrcze9cD8/Pn7UfniUsyUZkDqwpw0LRbYX7xPeK0+PDyd1gvPNI5JMdd8ds88Te50fGignR7e4fffVj08PLJ2C3vgTiI+4bUf3/T8jwaStmvLwJaBLQNbBv4pM+AfOH6M/tBB/xrO86KV6dfQ9TvUUYrqDx6/tPwdhvQbuUTiZHo2F89lLdw4U+34zIdlTc9DZn+uih/C9P4yz5ncacYzfdo+978szbPRf78M+Ef3l+QMnNsv65/r8/jXUWFvNElnPafSfS/py+OF/cfr+2Tv/C46tbbPn8rAOV9fKs/yn45/qf8HfPzSLNNZ4GtLDnf0Y3TWY93PlChNXisuX9KZ/dPyU39/bvtTfZ+2v6RPK2sWCtb/p5ToU93DQ1+6VobMhoqqqsBfYHbb5xIeo8s9kEegeKaX7x1GP3t/Je+ZzaU4wDbhWjXt8qwbyyernA4EhyXuL5xemFx/ScXMJ266T/uBnveHQmAvyf1u81MIvKe7lNOecCo5TNFa9wi3I0IRcWL8zKd5XlJwmCNsvxRJ9RCz6DmMqmUl8S+pdr74iAhFxPuel7y257ZL03um58rLPtdNwqePiQyQG/cRfrUVwUHVc59VRYQLqECrIpXKR6OWEfG+dJ/Jtkyuv6RzX/DMVXrOU8GeKZ7bljHvmaSQDz+niQNCeLVdWwa2DPxuMxDxYU+I+GH9pxxni5ep8vl5N9E47wceq1TYv1YGnu+g9M6f2S9MbFUyiX22kvVApcqd9vsVRSe9J1000XK6V/QUSN43i/T9n1dNT6/q4XWJiTfEiJ8McOeUJQ7JV0CaFeDGdv3ndyNCkZJSUPLCWwEG/DMKTWVAGoOdDQfuKXF4Tyc3xgs2fOwupUAt+hbAYvtWzv5TGiAQe6lE1JSOI2fqmVj4OShyKFGnR74SfH3bq2vampeVd++M7hW/LYuUMvL1G4nVt0buL8RX5Ykj078siyybnn3uAYs7AJ4OYCTlVoVD/RVQo/ADxwBQ9Z//lnR4CNQzhk0RpGO2rgZ91l11PtsJHIYF0GHxkAoyaylKOUPo4cYVJZJjvkpJCmgta/Xt5DdzzNwjqsRYmJB12xRRFP4vcK04z0XTOGEvVMgvZhlACJ7J3wxcaULcsr7cBFO+UE9amB8DIiv2xIWr5LKRIuQYKWRNJrSf6jS4hRIRCrwSyatz06Ig08wK8dYDW1k0D+QD45YxMb2MSYQBLdCqFpMN1LYSU6lM42y/ECNhAIJNgpt3atI4hfwNbdSSt2JXWNeqRApkv+2DQb5Mw3ZxBgBvsKsY1+kKKTHOrdMAbZLUVMDIUhiHM1LI4NE4TprrPxRgjpiz83zBcrox7r6V52VlIibAsHlCNY4ej9hmvO06wEZApJDarlHXt0rJ3ko7A1BNVpMLfkmXAHN71ukFgKbts4SxLz09ThBxL+g+Wa6xLySr7Ts12Jjxb0JgZU0rGgX/zYC8I8m0X4fDQRcXF9iWOvzon/+xQdNm2p2YAg1gdDxqz3OiWtY8heScZeabdKlFxvGKy+WI0PE4IT9XmlhnXR9qbaORegD3kkL+pugBIytyvq2rawEjobbtmFsRL3Eiv7JGc5PwrVHbtNjPUCgQtNw4GVRUlRkB9jJ5ZEj2c/I/8CBXM3r8D1+krJG5nMjH/qJXzqGMX5lnoyN3If8n3d0dAP5GMZ2s72BOkiJCTtpMp5//A+Dq4WnW7bsj/E8aybnQxzYi/37i2BYax6GwfhPE84qsv3Fc2HCn4nbSzHox/zCgIx307n7R//6PW2wVffenTrtdp3d3d1rhT6lRiiTHTUrU5lCTE+snMz0rOWONPA06Ho7kf6A9acFm22aAzlY78p+Q4eFTJCmlVY49RTrtJcxNQnlhPy48qAV7kbO8vsZl1ts3j4C59/rbX9+pTb0aKHmdEWffX9R8OSehvZp8oZw62VBRwqdVD7cNPMFc8hwo2IeKWK4A/NcAuq+UogEQfgDEnvBdgOQj7aPWNcFXhCtWR2xHgNwnpTTrm5ur+i14/5ny//X/ZKWmR0+PPBMfocwzPeE7CVIo0T9rnhb5H1a0KOybVhkgOpVOWkKPPGOrDprTwJxmeJm/2bnq8KFRyp0ih0SO/K3hpO3aMrBlYMvAloEtA1sGtgz8gTLwz+sqP6D98wa3RbZlYMvAloHfdQa8A3+J7HjhgzMNPn94e+zjXmv6uOfU+iHnqf/X//QB31lr9cbOm86dP1Ja9iXJpxGVv2qqtZ/6sLwPw0wf8xb5cOjjvq9thT4Xgm1Zw8uxVA+HQudSP/OKOMUacSo/1WObprNa103n9leXOH1eFWf5k8VnDYy/DDoiFBHPgxSfjNPzo/fZxgcm60ocYoRp8LwAABAASURBVC3MC71nZ6hu95aBLQNbBn4sA949TD/Gcxozl+nUOn3S5rD88CSAolEGOmZAmfq+4cC6AESdvinXqQVsgftZLOrBuAET85v8jTEDWmbwXu0t0qUBAr+DrHsYJmycyPtgqe+1k9bCvue+2qLudxQFB+9JKScZcGmMNtkAFBHv9+EVUGQF+KFHKaXqq3kjgq17lZ7t5NxUQGcATJKi8orLMhFIQ5Zb0WfQZgHEoxcO30kREO81Kertj6fHWX/7ywioEtrvLqrtnJNyzpVafLZOVOvlZWC6tp8HcFvPVSVsJECDoIxUuepHwS/nxeQO58sAlcHDGiKd9juQs80G1MffyhsBMI7HUY4rYSSlk9KgdD0iyMsKSLLwHpqoT/I3Ov1twIjAr0Qei6qNIqWQGvxLjNkOZuGRUMdYuAk/WYfXvuK2ynpqe55JDfzxgRSaAcQMOh4NCEK2hXqZqsL3FYmpBpxq8bFRJMk6FS4x6IrwFwVeX465yvPhfBXWtLlo1tv/6MuVHQCqv/lYyoLkyjqlfGZ03o+sGf+J4+OxkKNVgT0sMt+NemQLvJVQZrvjMOg4HNHjfA74uDKChPmw4EYhKQblh8o7AFRN6ruedbRXx/PW5FTtOK+ey92OeKtd1f4gTvth2vWN2q5VSlkFgO14mHWAjv9/9v6EQY7jytYEzzXzJSJXgKT0Zvr//6Cepft1v3pvVKpFVRJJIPcIX22+Y5EBJCAApEhKpSUcft22a3ezxTPsZCR2Y7W32sZjAT0cAT4xQ1hTbzLIs2CTdWZFlR06Pz+DetZfw3yWrCsitNm22mwyc6XUb2Du6jdaVeWhhgw3SgymegzOz7cAyb1m9peIUIosqYG/l9at5rHHzqSFMLFMFYnmiKoPVFV932EDdfUu6jcbqNM47TSwrwzM72lcZV0pBbxtbe97UlRUefQ9PzurY7ID9PT+hQpsEfITfTboC/GQffD4OFbDsBNGQjjksWNvVDA/BGhI7fF2q+VFIEMhJx7b3TgwF8ZKK/ut5+/ZdqOtY7iVtuehq+tel69aXb/q1fWrzs6Tzi8SbQ3jmmSfrCci4WPoabcwvlnffT9o97QSvwIwmRmrM/mbrikRS9aU59c0rcRohkaVVfjaImqW535X49MpwtYXjeOeMYCp/qpASAZsleA3Ubb/lMwt5ll4HCNqrXX2HTGk3ePgsTYVTfjT6/Jqi0+dFLMuLresHfsyS1qxqdNm29e8y4jUaJB7SNoAFmdA93ndy+u034S6rtHD40OdT4nxfvXqknhusX+U7dgAXm8Aw/fMyyMN5JNCV5dnur970O/+/Ub//P/DXwabVa1cfZGsu2O+GaTu+6165pq4QsFTKuwhdrg4CMyFbdXVCtf19a8u9Or1RoXYlFUA2NI0Cjs9N1UjWYWcHqcInCJwisApAqcInCJwisApAv/VEQgMMJGc7lME/k4icHLjJ0bAH/J+Ytfa7ef2r0J+mUfyB9VfRtSfUYr3XtMfq/AH7cKpiQ9kCoUv0R/3/mk18SeOny03+fDBFOGS6mHE0d4V2z9lzY9TlegaOso6phGhiJckyqaE7qgU8b5dP/k66l+xYZV9OdrgdH0en58sno6WcyDhQ6hpsnz5gMepdTg9UBySzz4/bA8f7nD8EvGinvGwHysn1Cbrduq6o1jnTcfyx6nbTB/Xf6ocEYpqxyF1/kBRD93u70dxZicfLlX6lJBT3SkCpwj8w0bAe5QpwnvIe3Id25moVqRDfYpE+ZCPEHl9cPnHgrs76Te/udfD017DPAJpLDq+jyKCw+uZXTOxF3dKqVEkZApiHzOYNE+TDKSs66Kjggi/p1b524NPT08AD3toqHwwyRtcQZP32p6DdinY9+bavvIeWdiPeclwF2UA1JwPeg/7bNIMoCFsOOifVUCNDHwabHB6pIhQ07TK9DeAnI080m8cZwBvgzqpggaZ94zb3N82O7WMFTsKwRgBmHb4YTAop6zCP3/LzaTo2Ls7/f4/idsquW7GB4xXeBygBiBWz5dBgXGAEZ+FbFe3+Oi0MCAmd195eEwxQaYFEDdoDxhThHJOViHhD4+aN18kakLKACbOw0psGRv0NQ1jSL9MHLaAI04DppRSlecxtP6IqDrbLmTbO4DFvu+FemQJMEOMFTLh41ZggP3yu8vTwDLAdCp/0GoAZgR8KTAs+OU+KRelLPRmUggbVhywDQtCIiH0+U4plNOhwjZMxGK/G6p8cY3TjL2lAkoNY2nZAUAXgDOCqwNMFXHKqVHOUUEZutXb8mCp8VvmBRmtGo9HOfiISbI9Myj7YV6satoEP7OgOqqqO/DTckxt2wB0bQDjtmoY+4uLjfo+KyeZCwrRS2QkHm3bagEYreIITot8mxDw47rsunvAKv8fpPMyCjfpI01jYT2Qzit2rNglqOAj8UVWonNhnnleFwap4JdT++j1lHOuPreMMayiC+BaJykQFDqsbR1sCDH2q9zH+s2fiadjs7IGn5528v99W2M2S2/fPMnAsP1r26gyLi/Pa/+cG7U46dQ2Br7uAKv9f8xO+GI7uzbL/WyruMDJdX8/4V+Irmpayem6TthZAP8K9kmOWc6kSfZCd7cLdk1i+ikiK1CWq/6OPiP71KLHxwXQPbEf9DoDnD0/P2f8ztV3HfW9pKh6g3QeQ+uc2Xcy/Zl3GLHpO93e3OvNm1tk7dC1YMuiRFvOrbZnl0qp0cg4LwQooqGc5ViamraR12SPHHFtADm3AKKXlw1yJj0+PMnxXdG/288a973+5Td37GNL/bbs/e1IvB+Jw6J+0wMCXylFp4m9ciSuDQM2TUVPD7M8Z77+5hpAtgOYTYCxrV69PtdmmyUWbllndK66v3tC76BlyugLgWNjM3bnIBaFdbFqT+U4TvSTBkD4h4c9efvVwmu/RTxDuZ2V8iiDpF99c66GcqSR5bJXCUj7Wvf6q62++voMe7aKvDJ2T7q/3ynSWm2dGUT/coPTtu21MqcVobv7ez0+3qrtsn7962t867U9bxRJ+vrr1/rqq690fnYuKRRUNm0rKfTt7wf27ifGqVfDMDPccqwMEA9MuP1+IL4j4zxpZdz813o69sXNVvL8u7zsWestupg76Evsu0/7Rabbu5UxmfT4sBBDxnFqlHS6ThE4ReAUgVMEThE4ReAUgVMEThE4ReAUgVME/soiED/Tnp/b/2eqP3T/G3t+LmYrfqziWIv0/V3IVvpcN9p/9I2gnyvmS/0RL05NfrQ5HzJ+SfKHnD44+7DmUHK96VD6U5/v9VuGicF4J6SWKR1TsoqID8h1P4WST/M+2TE+WftHlS+NetEYcehfju3H9AXPp7IRUf36VNvn6jz2nMGqkpk4gKp15A91h2Mh2/LwNGlcpDUk88Byuk8ROEXgHzQC3pZMv5T73ldM3nd2+1X//i+Tytqy2ZiSrCtAGhOH/Mnb0jOI5nym7mBHKKVc90HvWRFsVoLoHEGqw0WxynMacaz3rhbabDaVDpyop3oGgBsMKHDwbrmmyEkm22vyplg49DdAuwdU3A97+aB+BljxAb3JbcdywvCWw/6cc1UVcbCjICjikPfTMkzFxsLZdR1AWFYkcx5+9ljLonEaq76j7t2wyHQPsPKffwD8qEaq7t/+qQVR9bZYcE1NADLL4hZrDbWgCBmQsDI9PwpAg+2fxlFHMsAWvAtzTmoNjAF01L74hYsKxKUstQA9BkFcPlDQBikkfE4wJeS4mJNEUUEq4SP+bTatur6B93AX2tYIDfYbGgHPRwDYgkMFMHfkZTUQgwEQyDYb3ML82jl4toCZjqXHwMDKUV/bJbmtATBx2uJT37fMiQ7q67wRF6qVmHcminJ4sVRrSIuYNFTajgkQ2Lwdcdkg5/y8B5jp1W8a+sPEPF6ega0RHyZ8cExrfOlrfzKxbNtG7m/AtkeWVbhNXLjsp1wnK1PIANREXIR8N5gnqIdRZhmGkfnCC52KSKp22/ZSx8D2h1JKAHbnCnEdBJBRLd/e+v+F3WkP6Bco7vtOjtPt7QDg+AQ96ObmVhFJXrcC+EYcY9iqfqMZyMm62n6jFhC670O91x75DXUbwEJ/W7JlDrqfbT5QUlAREciVFNjOtKUo0569YwR8RpS8lu1DBEyQx38cVw3M367tGOdcx5Om2jfZVtaVbX39VejVV9LmrGDXRKxmDTsIEG3PvLrDT5VE/SSPmcHgrmtFKOTH5qzD10YJQLWsCZASGcxJh5FtQk/I2LFHPLGnPAFQSqHrqyttt1v0ddgObTNp1m4/6dtv36Brli/b229oP2trzAd8/v7bWTffr7p5u+oWsk0R+F07SFevrqFLWefAXtaDeG66Dq1myOq7Xpf+P4ollbUBXMS3p6z9o7SDbt4MMu13og0A8WYUYVcwN0175kHbb6nrNI4t869HTq91SaStjvNQz5f3wz2+e29z7Jwvh+CplIUxesTWR/Krzs/P9Or1lbpNVsN69FpYlqxHQPfHh5F00D0A7/0jxnkMoWUuxIt9D5mFiR14GqwFg9dnjM3G8QPIBi2XwvMdn946xnt1favtWc9YdFCPziREwrfi18y8SYxrx7hPAOqzciN0DbIP/oUc/7JAz/ru2Etywn+iIoDiWZMKNpSYieEOgH9QnZ+sucjmkzboXbFnZD/2L+80Tcf6ELGYtWPervihlCsQXoF39rqIrIe7vf7zP94CGt8jmzk+TBqnScu8ah6lN9/vdQ/PMN5pXh9qXA/7R5KYxzz1F7xOqk4ROEXgFIFTBE4ROEXgFIF/5AgEzn+JaD7dpwh8NgIrLS+Joj9wVHqZP/K8rHP+RH/VEfDJUiU+ovFBrdrq1FQLP/CofdlfzG8yu1OT8z+XLOdL9HPl/8X7Eyt9TB8b4QODooiAxGFAvGMo5I4hJ/tHtzk/pj9ieq4wX1JwPvGe9KKsT1xB3cdE1bs7cSBhqhXYjzjhAAcTnAMEVBsOj7Azh+yLZyJ/JDpQ+qHbBw0++PKhz0HDocehfq2HEasZDtWffEaEIkyZ9kyf0MqWtnIAYjrIKs885jvQsd48pmP5mLrOdCx/KkXhB7f531V4sHWMh1O3ODU5j5F1Lz6mxZWyv7bf+lwRcbD3ZT6COsbrWOf0Y7L6TxKMB01kuCOQBVmfdYtDJ5Pzpj+SQZ+ihOUN1Gtasx45aCzrYQRJ9FI+7Kf7FIFTBP5WI+DN3mT7nZqc/wx5u67ERlD3hI/SiMN+E+FUCrbDCKfxvEeTD4ktRv7xobZxML5wcP+v/3yncXnkoNo7jPf7pGC3aTlQbwDmcg55W1zZQA2qLksBaIBAMgvGrLwTChta27Zqm0YRIV8RToOyS0UtoFpiHyyocZ/tdqOcM7ITh/szacDTKrkfPO5YsGNBh1PeXOzjUWlBd0QoA3TychI5+iWyRcsya8XWgiJTzSNHXAU7C7L9TjYQ0uSu2lCoHwDpJg7xI442i4NJNauwAAAQAElEQVT/UfOyyH51ADjVtipn4bkqiI0ipODUn517mJPe3rR6eKAvMouGg02FMnFaid0MSLCSjwi6JkUKJeREiLKU0iGNCOVKVJgfGY5DIR5BFU2aJ2lFj+UW2hWq17EdVhGKWpdTUqDLQGkizalWy31ySqrlQAg0Ao46ZJa5rMIHqemTegATwet32EqDZduXAqNtWws/K6iReZQOPkeoXh3gYguYmrLQFXI9ohTwVQYeOYcOlGoaoXoVzEowGqwBXzrU8TTQPAPcElYRBuIlfn4rCsYi4QczQokgtDmEenWeg8i0DQ1zx356PJY5lCIrERfrPNLEWBmA9LcbIxL9O4lGx7DalKSUeChkuxOAZsrMDXTbigUM8fFxYpyynJ8Bn6ey18y6W2206Iu8hC2pzZpcj+AVm5+eRubRpPv7QZ7T87yQFoCsBdBpkX8pQTGp8E/KMgCbM7lclBu044u4wP2kQPYijfjjoWVKqwWULxJpyP2e2ZE/a9jPgKirIpIiAkpKWaTChkV7fyMSmudZiY5gZUrZvBmerLOzjM9Fj4CEOTMnGBzE1HmEe0woZNFPXAliKlVs0JM1mEMpevREtWEcZqoX+q5137E8ulBX0EWOCZHR3TYtvjS1zmWTde0B+UdA2CWklc3Pv/DiX1YYxxWZRYVJvNkklYIsbv/yg+fCw/2jJkDkhIGpeULuwrgt8lxIKathb/S3WZvea39RSk2N7zRlxmeW18V2e6HN9hw/RlnnAli+e9ghY6a81hjNU5BK/oWKAX1PAN9SUt/31aaFuVzYq2fmVDBP1tRqLo1u7ya9eTsqdK7dfSd/Gzki1G2LSCpN+F6YS7ilLSi960uZdXV1VuW7/g6g8uG21eNdoxQtfiT8HLFpVqBzA0i+sD5GbNsBjkfe4E9hLZzRnsXQ6gzZ/kWCchzIQDLg6+JvqbeZ+dXLoOnAz7TDrmgapIvzVzKg/MT6eHocFGrplGSBEcH4r7q9uSWOi/yN94YFnBiMp4eJtlkPrIvHx0ddv270+vU19JWUGzHFVbRoLcQmLcTpVk/M1Sf/ohDzYGV+MeSstUW2PbVFuWu0pEn/9rt74aLuHlfd3fTouVDKSQ17f9tttU5nerxPWvn5fJoKY7iQt82J2DXkg9gV4rOyRvZy/LwWFxZcblgr2TaF6KHTdYrAXyYCJy2nCJwicIrAKQKnCJwicIrAKQK/YATWH5D1Q+0/0P3UfIrAXzgCpZS/sMZA35HIfvb2WrJtR/qQ0bUf1hxKR8lODzVfeFYh5gzVf5SdfqEHfHpHgr+SDtfLWMah6i/0LPXw6GNlHlrTx/U/pRxx8ChxkGdy0fRSlv1/SS/b/pT8QYbe+/RznXB/yB54yD5lS4RbDy0RoYg4FHge7HnfM4iBiaZP3ub8U0gcES0cEPuw1v0s9Jg6/yfRifkUgVME/jojwAH7jzLMi9/0jjnImUh+7A37UYTTokbfvdlJqQGk2KjjEDyTp0JSyNudKWVK2HkAnAr1hYPuFSockK/syaYiXyklNQDBOWf4jjJCLXX+FlhEAAYk2sQVkMgHh+YTcrCoaZSy20MJ3q7tKlAxAvLtQZn8DbY9iNZAfpFk0KcDKOl8QN92aujfAAQl7Hi/Rx9sWzn1H+ln8GoaJ/y17JbD+gFJkvt0yNlsenRu5NQN7ofH1LXqN51aAI0enQeCb0vstg3AwV57QOQZBOLf/2MFSJPWshH4FGIK/rns9D1JoQhIh4tXkjCzFnIOQJbmoLfvsLeljH58dGwM7syAgiugy0pH7trv+AAj1zStGnmJjPi7rqXGp+tbfFW159hWtCqS1APQbgF87OP4HKv9fpRoUxwlkzpPnWNMCVmHGJvHtizEYAYgWXEG7IN5Yi65GcUSw6MI1bx/Xgpkmaj57J1S0CfQJdWYArYawBkBIWfIcy6lrITgUJKpwIAJtU/BxJylrm8Yw6S2C/maiWGBLyLEXcn1Bf76DgY0sp9u2/j/a2UO9NsspgCxXTQBJAb6PO88900tY8TNfJg0GFFaWxVAo2HHPHnsAAoXfFjlC9Vq2kY5SU0d81aOyfMDexK6mGNdRz7chaYMJcpS8M9rwPM1xIWhNT0IkW2HRQvjvwfY3QPC8aOFrN0+Ug0P4vB3pbKUVSsg4VomCRBPcKb0rOsgWL4KnU3OmwqCUK2MDztAvj2gWzCoEUGcxqrD+nfE49F/ap513OGT7R4Hz9OV+Z3xtVOKrBXE1qCp5+GKbHEVfLq7A6Tb7zQMrLf6DeFVd28X3bzdyX+S14Dg+UWnjvFFddVrf3GP3p4/hXEZtGOtHtbOIj37VfDdpHIGIH2mYZcgqaxJ0oEKA+b/D3iYHtUAtJ+dd8ynVriKn4tybuRfWtnh3woQSUfZxw1rK6Ho1dWFSln09PTEHjFqTzxcRku9RbyPtMfG3f5Rhf3XdahGQqbc6vFp1bRkPQCgmkf06zehLeC792rvcQMxWtHlto51f3a2ob3HXuaPiiIadc1WsmAopU4ri2sPCO1fXDDI+nC/Y/1C66Cz860urzpdvrqkSyIkgd9B+1KpbVqdn28kAOsIqWmwlbELdbq+/oo4nMlz9elpAMDdK3gHqQKyGcC5EJN9jcnEnrUyaF5TXbdRv2m0YY/1LzkUQHyPgei93Z7r7IyxwsfC2AV1lqfUqDBeJYWuXr1iTvXMl0GeO3d3d7phDt09POhpeFJ3FtpcrNqcN5qmRv/H//dWu8dWMzLth5AhpBEtxq3IeVmPJL8zhd5Cu+vXdWVfaWt827bVhgm5ARzv+7b6wNRQhC2j8+k+ReAUgVME/twROMk/ReAUgVMEThE4ReAUgZ8bgYQAE8npPkXg7ygCpRStkNP/MreOn68/aUDiw7Mp0xrQn/nGlqqF9Edpgs/8Jp8HOI4mHwrU/rWhPmrxUw+3cj7wqaZDHYc0giKCWLwn6znSujKOkMvH/DF1nekg7Kc8E51S1U1GqR6OOKfnuoNNer6s6yU9V//JyVHGwgHLChHqgwxicch8/nnsW1MOtwpkOUeyvJe9Iz704WXbMV9lsVaO5Z+dBhKORPZwJw4HFw6lDiU/Vx7vfCd/uk8R+KEInNr/iiPwI/YvW8+WxP7q3IGOZW9BldgYChRJMjl/qC/1nQ7EASghIIIDue0/fjfo4TYpc1jufTwiFIly5tCeTWZlnzTfilyDeEiWL+993jMXgEeDZwsH9VLoePnbTm4/lp26/ATok5Hdtp0a0LH04t1hHiEjEGOwSb7IZ/haDtIbgIUgVgZXDQxYpwHQiKy26WUek/U09DHZTlNEUoLctmKz8M1+zYCjwzDLVf4mWUQ825VlO1Oy7E4FvY6BRHtuVb81nBpkQk6hzMn+2fZCLbY49pb9e0Dgp0epINe00OCfr1YVBfbY/6YJ+iRqJOuwX3pxlSL0SxEh8x9CFjoMJI21p/7ocr8JEHbBuZXxWZaZ/glSJcSJHxEA3hdoBrgakRFVV84hFGpl/N1/ZvC5AcR0uCooKECVFvDlQI6tY2BwQ9hUhAzIuifAe8+TlXkURRVTxCRhnowt+09nT+MiwiPb/ZIMIu4AErtW765p2uvx8amWc841XTAw0JdSEoksaxoLoM9SaQRQcp19tu+Oo8Fxz48FY7pnBbbRhDgAKWkBWI5ImqlIKct9e38TGprp9/gw6AEaAYEPYxly2rRJdNGCkzax6QoyVj09zdoDjs4AnsKYrsNegKaE3dPs4EgJ4yKCNAHWtTo7b2usg3pCq3o5kGRa1lJivMq6qCVGjh3Vlc3A6RNAW4lRkSflvDKGSY8PE+DbINvn+T9jIxi4zcHGWesKAf4m+A0oXlz2AF0hy3YM2/oLEB1qCjIW+AttRSPjMs+TrHe/27OuVuKVlVNf0yfW/zwPeny8B9xdKl9HnBrsTzr+k7bEtgKHVoiWoG1mHKZpRNdMfDPykogU5cJ0K3L8NpuesiDKWdgk8lLOibRoZg6oBLHcEKue9qLCQhoA+B8e98xHfFgmDfhgwC6I9+PTjr7Cz1Z3t3v526oFID/loi2A5MUVvqUFnhmeool53PWdTGKMUsIfANl+kwH9/Ysmi+T1A23POmT08tyLkIRtOKacknKTXaFE/vKCfaVrK5h4fr5V2zV682anm9uRcRw1AOq3gMseJ4OzKc/Ys2iaJsZgwc+gLObpI+WiIJ4RWRGJNmHDRnVfWlfdA47e3z0AlO61f1yZqyvyJ+ZhD/C71cWlx1117DyOC3Ol0E/46m8Bi/zKZArhDuC319fd/R3Va/UpsxhyTsS/q3Vu9xo3WG17+r5X3/XKuYWn1+vX3+js7IIYdWqaRof9RTV1zC6IzVh/uWUh/gsyC22h7cagcCiUNTF3vH6j+hvyfG+bXpueWLJozs622my3Otte6v6h6OFuq2+/HRTMS7UA34U8fVXEvJ3UMvavX/fEwtRpmO6J66PWspfXy9VlFq8D7AYIp1NhnTfYbjszfom6pNN1isApAqcInCJwisCfNwIn6acInCJwisApAqcInCJwisAXIxC0RvhJ5q/yPtjGZ3E+Rv90A39u/x/UfDDzB20snKh9QBygvJf9LOR9hTw0pmNV4ZDMdCz/sukf638pP3FA9rLs/EvbXMa8esh0TF33U+jQ36P2Ye/AhohP2xlxqI8I4nagY++IqNmPYxdxqHdjxIf5iB9fdv+XZD2ml3Uv8z4kekdHN3F64ZB55/8PmEP0I/+x+Vg+pacInCJwioAjwOtEJuef6UVy2Dn8vLkZdPt25izah9RZpeR6gL4AGFJ40YcsHVbeS8f9PiLqgXwH+BQKZMDzfC+gSkdyn4/3vJSyLCel9NzjwwRVtaLw5nRfpNdyxDFXi/XhGuuqhePjKOBYJo0wp/BvtVTN2GgaAZSogEOKCOxKNbVeA04vZduXBaDMYOYEQGQ1tlFc5g8Fog41Lq8w+NuD//Lbe0CDUnVahp7Blw7gz0Caw8A2LwPGlm2eg54FAGfRCEg9AiqZpqkANAigAaW+w49PELonAEnLcWtEUtt1ACr2T/WyzoWx7qnvAV0iDsLoWtv9iKCOW3i2959PHfYS5YQ8p3pxdcgBQ5HbChMwYADroadUfUKXdZocG4d+BKA1KDIDGDmmzh94F3yfNQLOg2siIGkYBM3IlyKCKVoUkuo8ChGXFQBv0Uis9vsF3qIZQHWZg/hLE/UT40eXek+0TbxTbS/itAdkHoaJfkcCWAMYjAhx1z4R8ZwKfQabVlUHAe72u1ETY2X/XJcT9u4ndX1X/9zu5atVl9fS9atGZ+eZuk4XF52SQr4GxxdaeN97TnQAfn3fPreipkAErqDAtJK3Hq/Btm2Y2wv+wmNh2KOSxDAoImT+s7NWG0DIrm+UqJOSOdXRt8FY7lrOKbTZdrq6PtP5xQb7s1iy2jMABovNZPsMaG42nQSQ6W+bBv1eXV/p1eszQLsz/NwqoScilOiwhHBTtQAAEABJREFUIQ4bANq+32i7BXwz1f6Sot7yNQ5Fw76gV+qxdQOP6dWrK52fn2Pblv4b2jp1XaOc3XnVxbV0DvBGSVqjjvkIyO4xyU3o6mpL/w1AZkv/QE7WZrOxSqsnlKXGqQN8NG3OijZnszZb0q20zNJ+PyoiKQAVcYP2RqrfdJ1ZW536LnR9vcFvqgOC0/HJWeo3AeDYyN8c9zj0fSv7xdKjr2S+1QPmsZOUUujq1Rk2NwCTUN/pDGA803bzZgCYLYDRM+mK3aGetg2A9Fpm1gBzEVDUADCNiijYdYldSTtAeI+HFDpeN2/vpWe9K6BtT8xfXb9SytYGle45bp0sawZQfXj0n2aeEb8exDzPS1WxTFYd6p92O6qyntBb3TtwMwYbRYRW91NRz9zIgN4RUdeWbR+Yc+9S/MmMtcmxeRbzLkFMzQ+s4a7bIhu7GSfZnrJIvN+Ccoqs66tXrL1z1uE5cevrL0WMe2KzK8RuQP8g/5KE19j1q3N1zMPuebz2O8d+Fq9DfOiR0VXqN82Br85JMdY9srs6Z4ZhFAbIc9C2F2KTqDndpwicInCKwCkCpwicIvB3FgF+jtGX6C/n7t+rJv9k9yX66/bbP/h+if66rf9Hss4/qr+kH+d74RPJl+iHpEQE+8d7+iH+U/uHEfhS7L/Yxoczf0DzB/JKFsshx7u8y9BRBtkPbvet9Dz+x8bKz8GEOJipdGz4L06rXR/Z+kuY9FLup/JSSO9I769j9fsacsFBAx+hn+30vlnoeyT58AIK6F2e9k+KQtqx3zF918f96QeLWH6K52XvNEX4+EDp+V/I/7CJk4AVkq+QFk45jrSqCDZZrI9DTBEw6XA5Lofc++eBt+Cv+UIRH5ICXsh9TZQ+uFcfDD7XRMD4nD8mEaGIkP0x6cVFeNFbVOOLIccyXh76pFD9P+4SfkmyLhPZetse96mFH3hEHOyI+HL6sRgfQB3o0E862GK+gs3SYdDimFq+3l+Hw8pDn4ioDbbbmYg4SMNPQQdx8DznXU4KmQIRJudNctxNer5e9CmWWgo99QG960M/tLxoY6Zwq+4XRRMH17unRpyB6XSdInCKwJ8/At4TvkQ/2wJvJiYLcmpy/kjeXL5Ez3xsWTKxvbB3P1c+J95TaiN7kavWNMh1D3fSt79vlPL5YQtacwVMvN8k8dYCdVt5j9l/0eO4fz0+7CTK/ssJ4jKwYnBItpM9zoCb2B1zQnZCEu/FGXBP9NHzlbAlIvQIMPDw9KQjFdc3CSnSjO66/dHH9a5cAOtW7LKqRP3F2TmH7C25Vau/hUYA6KaUGxlEE/EMDvsL6Qgo8Pi4o35V03R6BbgVOvxLOevyYquETRHU0cf9/c3VcZw5wAcQAPAwGGzA2FTwawXQ3O/2xG0FsBp0c3sjf4utqGiEf8+hv/+86DS0+u0/8ZZaMhobRVhH1LEii72qlHMoE8yQY0A7ez8qaAzN+D0BWptm6y6qP2fw2pDQJ/98yrgpDkWe3C5AJSkiquxCPz1fh/xK71UGhBwXx4CKKlJ0bfpGmXh5HhQQMNsHPoSFSQS9+h1kEU9x1f39rAX7qgoUzAC8Abcgp47rLGnAsXmZGA+AGcqBkAJPcVoScSwaGLNxmmQfFx4DAG6PPaiT50CbiRP1AXWMeZNbAOOJd6U0L4EdJniUkQGRWh6qxZRQQ7w7QOtMP6FzBrw1SDzzrrWd1Q3qbXtOrdq2Z+6EUCtfgbycMwDdVk4L8R8qQCjVeBQpN1k9oKDLAYiWUlKXpfON1LUS011U4XlInrzEbDfs9DQM2LwgV4qkenkMVubBcV0W+J8Ao1b6GNy9vt4KlVoBkFf8n4nLKuTSP+UkcF616DwDiDw7y9oYqKLZfj49jbq9fdQd5D/9KwcIYcXrCoaFsRf+rZRtj8l2bwGVr6/PsbMoISsgzBJdZLtanM05KyKEODUAsa7bbjfq+6wr+qYsxstzQbKN5rN8hgdfJmGmztHTt6GzTau+TdQdKatrs1oz4/PCHlEVSZqIwzCPpCP6kU2/s/Ne201S0J6hDnsy1AJ4Skl7AP+3N0/aD4sS9ZE6idi9vXvSw+Og3DTK3aqrbxZdAii3bUZWIzG2A+DhzdtBN2+f1FF1vpW2oLtfvdooZ8/zhf5ZKYu9b2XuE7MkBeXc7bQBnF/mpQKlKSX1F0+KZlZqJY/btisCa9b//O9Pevt9p4heKc5wN6shNm2XkLlot58rePnAmDbdRpevrvX66yt4snJuWDuht9/d69tvv9d3377R3d0jP1fOysTw/KLX1dWVNn0ng8kXFxvZlohGyxzyXv54/6C7m+/1zetX+n/8+mt9df1aZS7YscrrJlKjROxevb6Wv1l7tj3X69dXgNV7/f73f8C2ey3sj6LH2XarAjgbUXR1eY4u6ebmRg8PD9rxfri7vcPHg18DP/xGklJO6rpWv/rVtS4vL+uaT9gnhXw1EZpYP0/3T5pYj4UF3+C3ROfSwJKZ6w9iaujxbq87xuvtdw968/0D8y309dev9M2ve11cb3VzO2gcQ2cXq9rNvdpuIJ5ndT/+wx9u8GnQA++VzMRtsCkzUANz5w+/H/T0sGgH9XmjNncykM0WzipSJazBltN9isApAqcInCJwisApAqcInCJwisAvHYGTvFMEThH4GREoP7HvT+33E9X9Qt0iQhHxC0n7ITE/V4/7f44kt+izl1s/Rc8dGD7O1jig0AfEuQUVqrLdW3/KhcyP2QtKPqaXPDS/LOo4NBEH7asP+qAPmH5W4SD3TxFxtOFjW/8UGeZ9dsnZH00RQUzij/g/CPUzT8R7voj3+ZedI326/iWP8xHxSb1u+xStBCdoeEkU392FMXxJ5vNcW30YKw61Jg6Udot8uPqu0ylzisApAqcIvIgA20x9X72oep8tve4eVg7/d5Vn5XB8AKgc9gZgDjtmSoej6WDPqS86b0Lk3RoR7D+rCpvQQt+VtGlapec9c10XLZxyH21wu2XQDZ6kiHhvi3MUg76utt6IkN+F7ufULFY/AuxUcBXBEXRyJY0pkhpANvMWI08SQEY+2IjBQdm3916nhf4+iN/t1moLLPVgfreblEBmIo49VMEO8zeAPiPgg/vZtwWQZsbHAZBhP+w1ABp1ACa2xXpQoRVb3Ne0EKeHh0H//m93KivyUWo15jNRgy2OkhTEwrF0XXnnY9Du2MFDB8sk0bqWSuKKkJIf5I93zqFQ0vFyn2P+JWspax2zBn46HFmqdvP1mwxYt9FmY2rlq8lZBol6AC66y7INxPUAtGEGqFB5IOlo28p8mXiPLaSwcK/vKCIUkRTUiHw1gHcfYmQdE2D8OBA82rP1b3rs6tQDCm4qNTKga35Y3t2ECVEFkVWyJsaPCspSk8V8CfLxjt+ZhB1SKCLkKyKQnSgLgK5o93R4D7u1A+Ddbtvqo/1bAB5hZ7CkDtDR/QuPahcZp7WdOt+JB/iXgn+iwTFblvnd2NKs4NEa5Gs7pZTUdx3j0VAb2u3G2l4fyB8Azu8Bv/bP4HAg8xh/Oihl0T8DZgU2q17WadtXgoUIFYDvdc340EJOG/xn/PuNiofMTLWnH6EI1hyOvavGob4P+nQwFFn+yD4zTQeOiJBMFEfsHQDqIg9qe+FX0dm526UOkFhpraw6XvQ5Zi2CcKhps/b7PbHYv+M1qFiA2jaeJ5iBSbUbZtZ0j16va4wjDuij1nZGhKvkOUIVdyinVk3TYU+n3KwScqUkEaeyJgDRPfvATvvhkbZZQdOeuTqyN9jcFH7SxI2ZzKG9UmooIYKA2oceELptWyqi/vLD00OvPT/vLYDuq0bkz/q///te/wG4uMThF3HE+pBCZ2cb+SqUKymxPs+13Z4pwi1SCqeWPSB/RE/Bz4IOxyxkwHfDOhrZ1wz0Ch+9tsZxzx456u33o27ezHq8F6BrJtYD4OjIPrnS13OjV9f1yB6Iw5OWdVLPvmiZe/ZbKSnkfjva98zvFf6u2tD3vdZSAGB5t5CWdVVE6Or6Sje3N+if2aNmzctIveRf4pQc06INcRuw2WMnrpQzTUnTuOjxca+Jcc6MX9RfknGfgKvRw92gp/tFwy60zIwrPI+PDwIhl6+iWQIw/vd/u9HusXMVemf126LtWSOGjbqMFYn0QIGP1uU1GIxFoKrHPtvYdlkz8z8i8DvDqdN1isApAqcInCJwisA/UAR4Mcr0D+TyydVTBE4R+HuLQMIhE8kX70/z+APLl+iLIv+ExhPrz4xAlC8LOL3Lvhyfn9jKOYBeUkTw4Z+1FOmQKj4h2WN1pD9u/nzLJ3hR/udan4EP1hgRivhjcpsP40yFk4bygS1u5WyCukPuJzzj030wBXuSUmRZ95fINh2lJE6XTO6PZYybI31s/VJaKq9luW+EDTvUfb5Xoim96+e+pojAbvdXvVy3cpDk1FQrXzwi4h1/xKGf+cp60F/zX4jxsf2H0rXKk4J/4oog90yO2ecIVkXAK1NWRHBAVjTsFzElOJ5zpM11olMEThE4RcAR8L57JJelxHbJ1lHTPYfd3/2BQ3QO4sGp9ASAOQGuLoCUK3tlRChzgB4R7DfSYiZADn9e9zuhAaBYzcu+WNiEFoBQA7AGLgyU5tzIqesMyLj9KDciKaBxHAFAnuSrBzCwvsYgMm3ee90nke8AuSx3xL55moRKzuaDTS/IB++nFRF+D6SaSkF9weZF8zwDQCzKgLfW0ZDq+SoIGv33hykjTQbUDjaKvmuVYX7eAvjScljfK1JWBiBI0ZBvsAG9Cm0350rUzYCaKTV1fy4KbIsqBxU6Oz9TD3g67Lf6wx8WdNC9SAs7uH90JOzwClBlhL2I8Ney4EmBhaRt28gAlJ5lLx6DlZLbJYCWRi0AA9y1Ly5S65vOSigMbCriVeTKSoXxKzCaVoD7ccR3ZFIl20RVtdVpxqiEnwsAhsc/ZWGPZa7EulRy/cI42YDDj8wIA3SxiRFYBlmXx7Yx8lqtODwO4I9tDcGmlvbCvOsBhs62vRIKg4mcknUKHviUFNI7okkRSTiLbUk1S8l3KNQCErZtRzHZRFJpRaUp45/HPKWknDL1RYSn+lUYJNd7PBwLz99KAEuOU0FGAzi72W7QmTQAdDI82CDmoADJVk3+djE0AkpNzBXLtjymgFKSLi56dX2LjQ3lJMv0/6XrfhFSwBM1LXKKibJuA0visj6Wpvb7uQJzjnO4EzGMCHEDhk1a5wK35P7W6xTX1bHW+n6Lza1S5ApUjQCY8yTd34+6vQHYJA4L+8F+WPTwMOnpgXGn3TExjQD0Fh7V1qj2FRycvH7rt6qlnEPWK1+Y4mX4BJi+22HbcuiTcqrx8p9bbnJWTi4jydMppEiSnD6TuCb2lKBywzqjSE7EsMi/rJGZGM/TUhOA6oRfjn3btOiZldHRtI16wMqIThH2Hx8fZ8Z/keV6PBK5DPWg1FGYI7OQL9283aOSllR0cRjmftgAABAASURBVLnR66/PhWZ5H2taZBFzz2/LmBj7oc6bVQ16ve7KGthqexcJ+YGD4zgR30X3dxNzqNE0t/ru+0XfU+7OLzVoUiGWC5rWsujm5kYpZd3fPzL/Jl1eXKmhvM6rcpIUqlcB1PQ4XQOsSg16g/FudXa2VQdgX9iVbm8fmSuzVsZ7AFiNOHS+uDhjfjTqulaOc9u2Mjh7d3cnr/3cJB38kR4fHlEZEuM/DIDGj+z3Hm8m1HZ7Tr2YQw9y30wcIhyDUKSsr15/rTN83G7OFIxF351X+e5UCGJEUc98/e67Wxmw/fbbN9Vv6/SfkU8psGPFxrO6PzfthjWB/hgVedJmmxA1AqjvVWIhL4W4IvTNN1cKx7WI9qKSVhW1+r/+z7eA/Bnfz7XMoUDHxcVFnT96dyXKK349KqFiHO+V0Hl5kdQ2i3ATWaHCPE74CYtO1ykCpwicInCKwCkCpwicInCKwCkCpwj8zUSAn+T5gPM3Y+7J0D9TBOLPJPcXEfs3KIRP33xU1gvio3gtecUdWz907Lk2SI9Uexy4qK2ll+mh5VNPtHHQ4MOGL9Gnev6SdYlDBhOmfCDWZdMHlT+m4GnKgaxMn923zPRjhP1yPI7xj5XGmZSO9GP7fJaPIHo+RLz32eXDadD7XrbvJYl+71s/zLn/kT5sEYdCoYj4uPqz5aNOKThIylBSROZQUnqqf3qUeSpfXhVHcvlEpwicIvCPFgFvLZGkI4Er1L3SO4P3zIf9qv/5P2/09JS041C+gp6SOoAPA0CRktxHvHfML3mvMpGjzQf+KTjAlmAJnryh2Qu9T2VOtw2gNQB3Cd6UDu3WAUvlpZNMPlK3TWGeEFVJ3skMQO73E4DZpANgEvRL7Hczqe1sZcCr71uZXGnd/mbuCADkskGXuQJOM4fxoFNUtm0jAwZk8SgUEc6yjXunlgz8dMSABuqpw+BQaNOfQb1WgmKAazaIBZjjA3wpwRE6+Eo+khp8LwSuwC9SGXyD7/Fp0A6/drusb7991B++fRKi0L8C7CwADZP2O3wMEVDJ5hVhh2pRK9mUJPCWqsMAyKFFCmJoG0TfgPTiKvQ7yCHaURQRCtpJ0C2B3VMi9thrHx27aaQH7O47AuiNgFV7aAQIcoxHf6ORRm7sXgGbBkDHfaW2TcSyrToQ/P5GYeBAA0DUdY0awNIMyNL3rfpNR58O8HvA4xDu6Hht/M1NQCkLRITEA1OBqEqlibEYsXe/L8QXo8VViBM6jAM6XnSplVRj61TnVlkPvE5GgLZpGiTiY3s65kFEyFchZQiV2ixeu3UcLEc0O+4HK6ihbP4Ov7bY7Lk77Ef0ibjMgE8j5DgN1O3lNWEZxf2SFE6hvm+02bTqOkBYArGuM/y7OlbiQpNgq+32z/N+D3BqXbv9oNv7WStRbAHNL68vdH6+UUeMD/NFGuAZAIgtoxCCYVgBdp+YBwW+QDfrxPyJOYGy5Tm+CVC0bXt8WSDGvPo2kZ81gn3evB2RM6p4otIPE+T5sQcotl0rFY6J12rgb0H5OD7q/m7Rw/0gA2pJG01jlofi7mainrXrbyBjbCFQt3c3urm71xNz8Zb0/uFJK8Cnx83+WW7H2DW5Qdvz6qCyYM/NLfbdDti4k8FNj3sgFwyRqIYWgGcR2YBseIHB9m42DUBkq8urHmrJZ/XMV/OISO92Rd+zlgf21Yl5GM2qs6uNKqgIGGy7PJbC34IhI+tp76//0tf9G+ZVYmLVsGEnatV1SWdnHdTr6rrT9atz1pnYM6Tf/NugfNZq+yrUA6IyhEhatAJiEiLd3NzKepZl1TiMGlizBlgn9OYk7Ye9BgJ8cXWpDj+KLKFoe9Zru+0VaZZiAgT9Suvc6A4w+RaybC/M/myV/0/k61eNrl93rGNV3jPm2bSMsm97fxs9Gr169bUyY2GfHxirQgyatgHc/Qpd20rX19e6fvUKX88ATR+YD/fynBaX5+rd/a3u7+94Xz1Sj27WRs/8lFd/SNdfXevq9St5jdrGosIIFuUmyK3o6OQ/YU1B4vHq1aVevb7QZpvxORPfRlevWijr4jppnB70+LSHF3D68R69o7xWxynr7jbrn/7Ho37zz4vevCns21m5y+oZD49zwQDbfnt7q4FF4bnjv5xgXV6rPXPJ3xzPWehZ6tgk/UWuk5JTBE4ROEXgFIFTBP6LIsDLUS/pv8iMk9p/lAgUHP0S0Xy6TxH40RFY4XxJFL94+0f7l2TmY9n5E/1NR6B+4mQ8j6mdeZl3+b+SDPB9if4rbftB3X+8b/uDfQmekA98+JSvSjpe9Dm2ifyxuqb0I3WtiewX71Lg/xFkIT4ccPo5Cg6gXlLhEOQlfa6f6yM44XAGShwGktS7YJv1mpyvlZ95uF9KoUMqznAKRBnZCdK7i7msI4Uiora4X8185hFx4HPzyimWCfMoxjsZFH7gfs/rQ7eVU7CDjJfdkko8U7Xz0BZx6BtxSB0Py3BqOnB9+ul2/xlK66scKaRniogP7cc3Qf6/xJy+1GE5JtctGO70SK63bMTpU7E8tpvnY1rRd5SDNe+aCz9Hz5M07hsOlWetxEv1IG95x3PKnCJwisDfQATevbOw9WWe4p98v+i/hneEYA9DSqim+3HVv/12pbDVZIBgWtk7FkVKpKuCk+lg/xvGUSMbzMy+wptQGeQgIpQgcQX8OfldQaHeQf/3b1bvaQYgdruh6jXLdrutO9Q4ARJA07JIOWiPClhYzwQQty5JZW0wfqOFQ/cFlNSgpIo5VovCnkYZoLVpGvq/t8N6/SdvJ8DfBbQ2YaPrRvyhu2DW2dkZyUGvuFbex34HPD3t9PT4JNuwB9yyDP+ZYO+tewCzPcDZsuAjP+MVhVSEz6usIz/HzXFJqUVqcLjPBg3vyh5u0NiyBvyznAHQ6OZGeriVFvZyQWsBFaCn8wP2Pj1N8jfqahUyVo9FkZ6HoKYpBfqhSMQkCavkdpO4FsI1TcRZ7kiBOgMVJA6n/M3Sgv+l0K5EtSkAwxYACs8NuSf1pOjnpnzgbQE+hmHWQKyE/Q02tIxHFUUPx8RyVypWFTnGawVtimCv2jJ8iQfhw/5gbC7Ut8QPFZ4eq/3GvqqXutUziDk+UzEyd2ewKs+PeQrNlJ1/IrYSkYD/6Yn44r5tUL3QTb3LC8DqHoBsnCYV9Lg55yTcULFOZBQKBftN47gABk0AO4sQUQHrBn7PQfddsAWz8FOq4wIAtgIq7gDD1qUwV7AFnqbpan5FCtXuSk5iqtCRIvGIJOVGgFQtINWZetAjzMAu+BjGaj8BMvi4MMheH5Y7I3DFiIU4i7kxsHYG1jxYsHAH21al1GgG1H18nKsdZQ1FZCXWog2JUL08T/wndk1YT12ReQuAbE2XXmXpmCsF4G7PXJqVIsHXArDudP+wUr/o/m7QCDBaGHQk4GeRYOMphe9ktTgWSti2MhYPD8SZsXFD5z//DHNEANJdw9Pq9iZp2G1pTtqzVpZCUJDVNq08Hh6vsq6sn6L9Q2idz6BQk3tJGRkZ31c9Po7yLxAU5HsO3b1Zkb1nLk34uvIxYwWMFTKhJLVJ9BXxm2hD1JKxW2qYsyklzQhqm0sNQ1IpnR6eZkDsPTFaNS8TOmd1ba++75Vzo6+/vgKglL777gZ/Zmzc0i/U9qvazYB/d0p5r26TdAtQ/q9/uNXK/mJwOQBpRawGAN6SR3WAoh1y9wC9Xmt908t7odsX5kpiPhT4va8PxIzoaGTSvn79Wl999Zp5tsGhgn7bTjYPOv/qSblplHNLRZHB4RJ7pW4mEKMC0JkG0iJ/6/nyYks8Qjv2rt1u0bo0mucQ273ZKt/5+VYbA8+FKuZEZvHnnCgkpWiYK6MMWPtbzArGICqjUsq13d9SFntlwr/cZvh3ipDOz891hmz/4kPTd5Q7/fq/nallyG/v7rBjUtf1yGkgVTIguzlrtNkm9Zuo6dffXCJzr9//5xvtH5MIEfYHcyIq2Py03+hf//VJdw9Fb+92arazthetUk5amXOOledf37Q623a6ICZNGwpJgT+bPlc+l+epKOl0nSLw547ASf4pAqcInCJwisApAqcInCJwisAvEIEVGSaS032KwCkCf7EIcG7go0AOSD6l8nBgoHetH5dp4dO3ZZg+JcF1nOWQuC/Jf9kdHBoc6KUJEfGuGPE+/67ys5mjP069dzk9MNtfH1wcUmL0vunA8Bd6hgJNoYgDUfjgtllHcoPH0OT8n0r2130iwkmlo2ynteInPGzPO3ruH3HQEXFIn6t/MDF7RDzH45m9Gnc4Oho54N09LRzcZRoD+sR9qjpF4BSBv+4IRF3UP9vGiGCvKAref2R5spcj9WmQfvvb7wFMFnFarYiglsNoOOpe5Y2/5ukJWDADGrRdy3u2CGbtARoMpIrLPSOx/yCDm5oif/NpNPhAP4uank/9N4BXJlsREcgjVwWE/K9Qt7hDCfYwamKWD8pVwQXrhtCg5/isAHcLp/LzPKFzBmTwe0wy8JNz5iB/w0H+Rp+6vN+PAEvVD8S6XEEr68d39wECwUBpxP4RnycAQhNmcqC/1WbTA+K0UsBGP24lYmE5QaXzIS4agji2Xae26yQLEC2R0dRAWX/4dgDsWLWA/pVIEvzVT/qKKyJ4HvUU4uO8lFJRC/iRm6SIpEQ/U2V+fuAe4MUC2LDQzzE6kEWaDmyWWRQRapDXAeq2baPcNLVuAVzsuwaf21pWvUI5Zco6GBNOijbbXj3zxaabGkCPhFzRDid3kYHLtYJ1hfLhftd8KMpjMwKUD4zTgQbq6Au4wlMFEGVeJ3l8DGBPBj3dl/kDC4BaiCmHz64Uc2SR54zqzFtVTWIuFexY6WAg2CBnh+0ph+zzsi6yLtGHoRGiya0qxL1ajtGt/cvEPwmZcOO0fTPgNjE3Hcd+0ypS1Hap6Pp6q+0mVyBKCtWLxPIruQIFiCKX4IAimBYw6f1VYNjv9wCsj4JJV1cbAK+eOdGqyomklcwMKL4fd9gu2hgzIVxYsoa8VodhpXS4rWGleUX2y3hZFz2IJ/7X/jA59fo0ifWalurbq68aWAOTGu33U6XVf2IY0LXghyV0rAVCX31qmGe5icN8StjC2JYyM2Z7bQHPrq570Q3dqmng1/nlRpZVSZLHcL9ncyMfEZLNE6kST/xcHmXQUnVfEXHq9Or6HG7fIQP07rbdBvMmFIxXVYicMMsLogpwd6TPjtoMhc4vQtevWm1q/442yb94cHdbtGN4lrXTjb/NfCuNgNYzoPw8zxK+YqBubvey0WybB7X+Bi6Abrst6jaNtLa6eTvpP39/p3nt9ebmUf4GcwF8nojx25vv1QMqngM0nl2cK2H/gjCPW9hgExpSJJ6Si6Za4OH1tGJLKYsMHI/70OBvM0+zUmx0drHRxdW5VuJnoLmURmXFd1IBxJYSKiySwJkte8D5xRXze6vd005v3twia2QeeHwWiXnSgqIKhDz4AAAQAElEQVRHiLqdHHv/kpC/MTwwn3OT2Stb9CbmwCjPj+tXl7q8tF8JkHor61wAle+I2+3tvUpKkNT2nXb7UcssqCgCG5W0Zw/fDztidke9HW6QgQ/YLuamqh/UOU+ztBKjQi4pUqMIKdSpRKM1CvHY8g4d9Pvv32hztsX3VkKPnuO76ZO++forbQC5E2Mh+oj4LBYp5jjkWA+8K4f94p70P92nCJwicIrAnykCJ7GnCJwicIrAX3cE4q/bvJN1pwj8nAjwQelT3SNCEZ+nT/U51f2ECHwm/j9a0s/t/6MVnRhfRiDiw7Xhg411LXzwLiJ5yfqj88GH8SN9qlOEdeqL6zIi5Cul5OQnk/35NFm+SdhhCtIDUSKvn3ERgNr7kBaSow3rutTYFp9VPM/5xEHGl+gQinLoZ2FVtuQ+z9kfkSR8isr3o/rZNuho9zGNCCUoIt7J00fXkdfVEeHkPS/2H9ud1kYeEVF5IoKSal5cEVHzEaQpqs+J/EuKoO2ZLPMleS4fiKMnJvQhX+T0GAfLEhemaeWxrgwOYyYOlqJ0AqvQ044DPA6zFoUYQY6ZJLPQ7XT/g0fg5P4/TgS85tkd6tovPBOuj5y/f/v7SVqvFZG0AkB4D0opK+dWQR1bqSYO/YuCw+seUKFXzqHCXuM9J5DjdJqWA3jEYbvfEQa62raVZYm+CwDHnsN8A2kr75KcM20JSwQI1VYQ9WyzrXlxeS+bxlHDsHepfovr7LznsL/RZtsAJjRqADoPOpJ8zdhvULaCwDXPjledpr2o7v8X5xf07fBji84z4YaWwym83n0LGHtTSuiC53wLmHMO8LSl3AMUubzBho5yq46D/aYryu2qphP2J0UUZM56fHzS7mkP2LAH0L1RAHScX3Y6O2+Ql+mfybfUF0jIPqdvA+CS9Nvf3NJfahvRlhQZwqaUM/HPihTwhqTAhwKRoz2S8FPyOPrby3sA0yLVdgMrA+CQ4y8ibx7R33nbOnqcYY6gFvCnaSWGkDhLiMauWQvj6JjxukGH6xOyV6goArsk/Gq1BdDDZC2AxZWfGC8QYpXxoc1NTaWAh3cUct2GWarXKrkM/qQWQWfnnYI+qzIsGR8TDMIGamiPCOpMSRGkCoUnImORMB68XpEkj800DUqZ8Wolf8Pv/LxVBnBEmkwrSlfAspSz3DeojQjkCyJFXsaOc4M5SkpeJFglrpRFzBrlyEqRqFGdA56XUsgxRaxyLgrmQ24WTczVGs+VWC6M5yJRxXoqAjMmttIBwELW4wzAO9RvhhbrLaK9sE5GTYBHGeFeEz3xR50iVK+I0Bn22v+Uo841lqGauoZ6pdTAa3vTs6xVm01f+yZk4DI8FBmUQnwKsfUaRawczxFA2X/Gdll3RGLQ5VWvb359XuPr8fc3XROCOgD1vu/VA4L3pJHwGYZQyPdaCrHJslz/qdxLgN2uS6xB90ny2mdoGPdCfBhHTDavuDp8CQX1swx2+luhCZ0zwTT4nuA1BekFAGZKq9quYbwk10/zQixXiHgCHm+2rTbn0lffJMHG/rgo8U+Mk7+NbDseHobK37etXl1dYUWpNDPvAz1NRzEG2UbCDhi5Y+9pdX7GHEG/AE33jKn4mS2nrLbJ9Ru6C8ILkZznovvHPeNtvxJjv6pprjWPnf71t/d683bVt//5BIicNA6MHT/vlSVpu7kEIL1WboTuUJM7CdsjAp9b5mejq/MrBbUDYGjf9qzZMwDRe/adHWM6MQ6JeTjr5u1t/cby4/2sacxakV/KgmxTUds2yGn0hB9vvn/S99Bb6M13j/r2D7f6/e/f6vvvkPEA8o2+61fnurjcQr2+/uYKupbXYwVkb+7kWOx2e+x40vn5pfzn9teFjtyRcrUpRYPeVomy3z03N3t9/+0Da21WUst4bZBj7wKejpjaj0c9PU3Mnawtc+/i7BpfQm/f3NNv0v3dXrb5A8KPsjaKyFqYHx6XJie9eoXN6PYaeNo9qDsLff2rV+q3l/r221n/9m8Tfu817GdhCHunlNljur4lP8m/hLGuRYSR+lZeysuyEt8F/oQPJKf7FIFTBE4ROEXgFIE/QwROIk8ROEXgFIFTBE4R+AeOQPxM339q/5/a72ea+1fe/XB84o/Mn6aX5pv3ZfkY0UPqVtNLjr9c3ppNR43Om96VOUDzIdqRjvVfTg+efYqncHDmiEUEBx6f59NHl/utta8bjv2Oqes4pMBws5iXrCsr+QCjZv6Cj+BAz/Q5lS8t/xzPp+rtm+uPqfMRwWGR/Ydc8RPI8goHPSJwtu1If6qoZL/pbEsc9xScLn4sBHsPVW4zcyN/m2fn/0PSJ0yHRkxZn3On5BSBUwT+ESLA9vPCzaL9VPS7391o90j+qQE0meTDbTNFhLKBJMCapmnk63j47XwleNgcATP6SgNA4zhOgCEr1exSvDC897HZKNirMnI65D13qyKkw/5KIl/sWEpmcOGZkESOJyflBQLVo7zKbCmlCgLYxnEc8WGs+n2QvgD6+Fu9e8CNPSDy+owguF8HWNMaLELhHlDaAIhBotkomwTA0iAf29i3Q0ENb1b8WQGqrGfCT9tSwbQkOA7RNWcLWNV1Wb5W+o8gj5bfA3h1fUNslgPJB/0rbFDMSok2SpL7ZuJ/qX//3YPuH6QEcODxiCTllMQtgxCRQvZHBBnzFPR36kzXRR2X+p7AvGM9LEopqyEGXdcp5aSIkMG+vrPfUqauAdTJKZldQRIhZfS5Yq1xmDQC+iO69scEHfkCph5gvAdkiQgFZVMhHgMg5cBYGRB1OQN4tU0LB14gDBbmoTRNRePIXCI8bmQY5bg7H9jVA05uNiHb3AOqbAA3+77TZttrQ6w3myzbEME44vywX8RQa+XnLsVKW6s6JoxXyqJPo4Y5YWMjQl3Xq2sbkZWvnIN2eNpECtVU8jzCciViMwPW+Zcq9oCHt3f3jHMBvApkb3V9fSHLqPKiVP3bsw0g3Tk6VoDBmXf1gM8jdpIfF00A8jUOQ6GNeNRvYK5aqh7q8ImQ0d/yugrs6fkaifGwh2dY6TtUGpHZda2uLjN9YKyDImzBxr4hzdjbqcd37wVNA49v+CL8EH4mtcSlZa5sNo36bVbvWNe00avXF7p+dSYDevJFrB1vAXBG5BoTf6N00wdxgcHjQXJ3fw84t3coKSV8XAH6DnQGWNpvpM1ZYprNyFg0EGivK6aigh77nfBxVkrwMGfatmeNBPGc5fW/34+0r7Ibh/HOgMpbbGiUGwQg5OnpCZ5B5t1sNjo7y/BPUtrp4qJX33cAqxutTNJh2FVeacUmjwIyyLl8e/tW9/d3GtC53Xa6uNpoe75CRa9eZ11/lXT1Wrp6FcSqZdwKvj/WXwToNwk9Lbo3zJkr+SoAkEwpeDpow74w6H/9r7f4eqmybhUAnoJSNICwI2DnBJGi3/1N/abXZnOG7B7ZZwCr5+RbOYYte8EM4LzZbuDZUN/Le5vwZ2SvW5aVbIuYDMhcGJsgv9I66xtAz4vLjQrjKzXERoCqhbELIZK50iKvq2lmrYfnA2O+ZzHuPWguI0mQx6Yn7o7/zN4yzytxJC7soSsDXeAxYur8wJ4ekdBXAG8ZMwBj29l1G3yadXtzAJtZ+tqyJ6g0qGi0BwDePc3E2tJW1f2C9g3x2QPWznMAzuaD/eQ9b1WyMuvbsi1PuL+uRY8PT89zpZH/9PaqqYLJb9/s9O1/7DUPHYD9gD1PoouYmvDvoVl3dX+gNkmIRt9C/UAcQ8E4Uk2MT/cpAqcInCJwisDfXAT84edL9Dfn0C9tsA+kTL+03L8Ref5B4kv053fj52n40tz+eW3ihyDbFjxMJHJqcv7nkuWYPifHP8ybPtf+y9SvDP6X6JfR8rcrxYcDP4d+2HP/iP2Xo8JedyA+eJSiiDgQJkQ85yNTd6Afsv/jNfZD/H9v7R/7/6PLa6hA8gdWkwPj1OT8D5H5XpL5j2Xn/YHW5PzHdORz+nHbjy1b9pfoWc5n44HvxZ/nP0nEhrn5su+zuHfJse1dxU/OBD0/JFYFH/GxQUfiXQBXeUfH+tBCJZ/BZTr6w1kMZ01uwLkgheJ5fQmZpnCFfIU4U2AuFL2zgoybTeZ4SQUlpmMdy1lfohV+05HHedOxfJRzTMtn444DOhIG0sG8JKILdNhPXH5JPqAwHeucNx3LkvutPIkVlSvCHMsVA9dCBTqjBiIUcaBam4pW+3ZgkmWa3GZy/kiIxD7XqsoQV/JpB+nn76OvhzQiYD3kq1yEriaFCvZhLu2iJCx2WshDhTyklxeyIkIR8a7WsTS54phGIJuKQ3SehaDTvUyiiqklE2z1jogP5LrynTwKAbmfE5PbTM6bIuLQ33uDSUF1KOFj4r2gWieGrRDTVStjQInU5VK5EzLoIBEux6VQDg4GpzG09/+BuNqv4m7QYdzJnO5TBE4R+CgCXptfoohQxOfpI3F/VPySbLf9UYefUbEqau/CxhDQyMvzD/8RHOZfauCgXbFX5mcKthr2lkVsMn6Vyt1yzio0rLwsC8CTAEkTe0+bqDcwgLyAvK8TDrqketgfKakghW2TA/WlHnD7QF9ic4Lr4Wmn+8cnDQCCZWVfWiVU0JrZV+HBjPCeV4L60PHyXmg5I8CEQUT3aZtWm36L7SG3t20HqNIpIiS2uwYkK9lejLnn0P4BMhhmWojFih8FPYu/4bVOCt5x47TXk/9WKyKqEOSM2GpAbiYOwZ4cIgaAA+uaNbPHum3lvdgAqLSAZEKmhC+kBtU8rtZncn7F+GlaZZt7ANMRoOPB3xge93W7X5H9m39+q7sbqWmSUm6VVCUqQsrJJWkthVrh/zGVEM04JHV9864tBTLoEymUkvOkCEo5w9tUmeKKCJlXCsVBBWlRoq9y4WevFV2hsqqSItS0DX0khryS9RukbqwrqM8h20mIVZ3D1KiEkDrWqoCnx3UEvFzmmTkzA4xOjMOkETCUaSL/ueXUIg+7GDoRIjG0xEJVf1SZquUaFsYDbi0rsoaRFNsjI7sAVJGHX6EqowcEOttuAax6Ncyp2t+dnynhS4YafGGI5a49IHTTMA+YQwj08tCyhNqmw+5RO967lpOwFy1yuq6LVuzyHBDKHauZsXc7PbXMSQXwaQbwHQCsxt0CmDRrJgYJ/qSOGDbye53lSD5VuZ5zCxW5ScptoydAsqUs+NOqBeWc51EiaPsnaR4LMgvgVAFkG1mHCzFZAcbQwyDNyyJ/+5ihle0X+8P2rENWVtMWbQAqO+as43B52VeAtG1DDbptRyZGYjLkJtQCsm/Ognjt8XunKHv2nr0sW3rC9p3atqVvg90J0CxLSgBie2xalBqKMcKTFcp6fBz0AEUCeJT42WbVjnXTNEXBBAjW2/A06uFuUgJMm0Zp2p0f4sVco4sUEtuCMn2cr7bEoX8HOH1+0WErHqwtw7qFT/i4YT1JOUtJYs/pAPC3qvO8CzWQzVhOVwAAEABJREFU52jb94r1FbFdRRhVGOCISZFmXZ33cmBjTdq0G/pKTbugY9Y0DfiBn8RrC6DedQ2KQiky6aIdoPf334f+73+SdvMFcGOrr7850waQeQs4/erqGl2IZ/xyhIbdqMM4z8q5qXwPT48amGu5y1q0SpHlb6Nu+w36J6Kb1TDHO+b/DkDcQG3G4UiLHNsmNdo/DfjXKJVWyyAUZsZzQndRz/ppAN8jQkWzzi87APBOTbuqbRLzxwDtJP9553kqWpnrK3NyZt4GesWev1AuxOfXv/5KV5eXzIGZ2J/Jf73hq6++kueYfzni22+/Y4xWdV0r29gRg+vLrc43Z9We7/9wq2k/4U8jr7XCvOg2W9bFkwrr7/z8DLnnatuslc0s51TlZGJlO2z/V1+fKdJKewJI3gJ4f01+0m73wPgOWoj1ZtNVXwf2lwageXqUBtbY7393hy3X6lvGhfk7EvcSSYpGkVulnBWSMIunNK+r7h8edHf/KLhq3elxisApAqcInCJwisApAqcInCJwisAvE4GTlFMEThH4B42AP3Z+iv7S4fiUDce6z9lybP84/Rz/y3r3eVk+5GttKbXgxFQLf8bH4UCi6Jj+XFU+UDT9eDn2F8JZ2/Dj+73n/DH9IkIR8a6T+5jeVfzIjPuYXrJ/XH7Z9qfmPydrJT6OK4nee/HjpVuu6V0PQi7Tu4rPZawt3s8PF2G1HSS13rZZtsVFwMDtfK2D8ZAiA4Bi3AcHqhw2rZSrJ6cjJsfxRKcI/CNFYJil3//nAwfYCwfrC/uIlFJwCN6p7zplDqUTB+G8md5tU4d9pMj74DTP1BeZZwH0ctshfkESyk2LjIaNhp3Id92HKHK4vUJ0lur+Y37qaReXgQaTwb8WMMjfwDM9N2sxKIC8EeDXfMN+1MDh/uRDdeo7QIDtZlPFW8+KbTO29oAxfdcDboz4vEez9YaGYdAeinAZA7hL7U2G2/0MBhoooEgLrTYGXU4issAQNI0Lsmbt97Nsj+stskNnv2kVgCwBoKxIStGoAVzIUESL843AAon9Rno2o7A/z9g+GAxisIq2+uffPgJmFfqGclalxPYdIa76IPUdqvZio0umY2vBg8y4dl2WgZh3/RESZnwmirItESFubFS9IgK9ISkUcSA9X4lyCwiKi7XG8TkSTfDXarnOuYiQuBP2HCqxjkaPm7jCgmgni37aauZYQRXlFy5SOtweD9yUfWOaaOBhVYdWnug49huGSTvAVU9J96FVNqcBxHSMLMNtBvAquQCT5dmSAnxWGFuq1G8yoBTzAZ6VAS0YYj2eg9YzAAwN9du4g4IOllfn346yKwC9CiiQZdPMvarKKEVeXwVdVNa+jnVOoWD8HS/PP9TCJ+UcgFQbbZh3G2zy+tlsW+pagC7WBvK8JhyXEf+9liKkZHkoWMuKnJV5XdAVgO6L3E4TgNooMDrKoUiZVO+InD6+IpjbgHj+s7p3NzsAsaRx32mdN1qmXuPQUieVZaMo50JqFTGOqx4f9rJtMwq7vlEAPhfiIwDHnHEckG1dbEPDGEt7fMFw7JrxZSK7sLcV+c+a4xpKQoq9cI/1KsrQizvcbHIdhbOzjXMqpSaHRxSxbLFLYoixCf0K3dw+6ubmSW/+IL35VsQoEe8zKT0pIun27kk3b3eaR9vdskcs8rdQ/e1RjzHqGK8eIPlCV1eX+LJjHFEZQtdIhjlQn1l3d6p/tWFaRi04NsOzHxYNA2Dk+CCDkpYXEbq+vtb52RkxeKTfnW5vbrDjhrFdFSmJrkiVbm9vKz0+PjImAzJ28jdk97vQprvQ9aszXb/upTSyTOirpJG5fPN21O2bSXc3i+5uZz087DSCtJ9fbHRxeYYPgfxVAvgUQLBB0g3ga8c+7T17HGet7HVv3tzp7dtbJWKVU9JCcB2XUvD3diQeo3rv4X1HnDrGm3FkYK7xzxR4QrG2XV2eo1faniWdn2fkT/i8080b4og8xYI9M7qK7u8f0HsjX4cIk2OevXp1oVevtvK6EWUFL0zA+5u3d/h5r2E/VHsU4Q7PROIbQ1bqV4XAhbUfi/7n/3wrcHTtHkOPDyNzJzRNCzZ0mucVUN/jvMrvvIY9VPSVEv90uk4ROEXgFIFTBE4ROEXgFIG/1QjEzzP85Q/hP0/SZ3r/TPs+I/VU/dcagYRhJpK/4rt+8OcDxefSn2v6P0x/Hxz8wzj7t+Co99sj/XR7C6c5Lyk4QIgIRRzoc5KD+VBJ8Y7FB2kra80HdoXD10qflJ8U6Dl2LPQ55v+U9Niv6kTGp9LPysN+QZZhighFhBIHQqZ1LRx8/MBLMyTrdP9j6nylNVSgHyVHf/pVdeDzMY2Ian/EIT3Wfyw54tDu+iPPH6X4fqwz36co4iAn4vOp+wXxdPpzKOK9DssJHkfScYgYS6o/edsXXKpjtXheEjczuv5l6vxhHKVSVg7R3tO8rvSXOHPS49PC4WPh0DU4UiZ1xxOdInCKwN9uBL6wf1Sn6oZzWOvgpfqP3+30dN9W6KppO/XdRgKAMm+Tcj2IZhPhoHp1lRb2k5U9xFuP9xYDSCPA2sIJ98phvf9s6tPTDt6AkmCl+yrvR86vvEsKnRcA3IU9bEVezrnu+SmZf4WfzZCbToc8kiy7aaICIxcXF/Ww3N8aM8ha7WVvhe3djYqD7dTYRv+fn/6TptZnMnC9YO8GkLgFhIjI+B0Kjtq323NAg63OtmcyEBHBe15ZQaoQF4f3ACRt0wAsnOns/EwR8czr9yXxxQD7lZBLE9v7pKYtOrto1XVJcsRD9EtKKQsGfJqqzYk4cNOoGu8JZGeezNNrnVsAs6R/+de9vv++OESWJF8rQxQR8j/nMYH4BeRWVBDTeS4VcCgw5JwE+6Hx+emx9Z/kXXnRwGKzFLQtlCMdZFiu7XM7TcopH+h5HCNCxzanplqBDPd1n+I8BKtSSsr09bwI8ocyc3IRbY0a4tw2lPFPWNMzXg3AtbgWQJMJwG/BL6YSrZJlWk+ZZ95tq5KkHKWSHC2AnJwTst0i+EO+/I1BVGmpc3OpJltObeWxgNQu6DOt5GWZiJjRswD8B2uPYtXXNqnKdX/7lSoAinYHAz7Pv4Svj0+DCnXOm2yHcMD9uq5XKbZjxpaZOdnrq697vQaAMyAV9A9+LokkeW5FWrA9AUqJuSRhstqukQeRpaaG9eO8uOiqRLqiW6z3Jre0N/Rb0BkKGM7PG+Zqi5xQSk0dI7ttfzpAuLYVdaGF2A8D4NVu1jhIHof9bq1pSPSXMFMDdbvHAqCIfQhKVC7EboYMAg7sI8dx6due8ZI8XK+vtmR8F3zbY0tSkzuJON7dLpqnUAR1bVJHdcf62mwb1m9LzLJef3Wps7MOAmxeBRh6oavrrQpA5AgoZxn73ST75bgv7GX2x/uM4zMwv+xThND5TCT3dzu5nwG8UC+GXMuYsVHa71XlNTnUdqGLVxsFQ0FJZe309LhqHuABFJcajXv7sVaf25TU9xlfMnZeaZpX+hTW7SR6SBiyLq3+/V+fAEAbhm+v1QYWmpTw84JxaSr1m17XV1eAt/Cx3jxv7adCihSqeRV5Porr4uJSppkfEBN2JcZ9BJyFURGBTR22bdQx+J63T6CZjpF5IuXKs8d5TNEVeumCHdL1q0v2ynMV9n8pAEGfiH/RDt6Uk6sUEZCU8N+/JGMy2KsQdRlfBw3DwBxdtTCh7fN+v6tA88PjHXpylbOyrz8+Per7N2+QP2sPKG7bcs6KCPou6tn3refhAaB7mqrcgx+TJtby99/dMq8c80EG+lvmlOOo52tZZvm9Z7/Pthv17UaF+UiI5flQ8K4j9mfXl0rbVsE6ZIh19xT6P//7vR53LXZsNUyrGvazbttpLqts+8L+s/dCwtaIVH+BgAg9az4lpwicInCKwCkCpwicInCKwD9aBOKXdNg/ph7pl5R7knWKwCkCf50R+EU3kL9OF/90q37xHnVXLX5+KNo1h0OH9/W1juLHKVXcH9d+WD6WYPzopiVe0Eetx6JnQyiOxXepa17Su4Y/Yybxgf9zdFBriw65d8+jj88VDrnpuaiUopI+viyKg1CZfMrm9mf9EaGID8nNvwQhFtkvJQUFE8nPvCN+vBzPwZVDmiN9SvWxjVnE4Y6fUnrW4bh+3Mcyj3XOmz5XPtZ/nFqLx899Te/by3PcDunBjFAkKN7Te35yCOJ25gUJryn6Lln7/Qot4uyJWVCoXV8Q2dN9isApAn/zEfC5+8q7wntaUWg/T/r2uzvAmODQ+Yz1/3zEzF6ysmnMHKK7T2F/UU6iWkEU3HbYl5ASSU3TKD8frLtNXHVvLGSQ4wNtAzzuG+HnwQI/2Uw5/O6U2wbmwx0ROsiXIkJd19XDeR/8jxzMr5ywI1b+5ax41t9ygJ6xQYivqd5fC0BToU/XdtXW9y1SRMggcE4ZPfYjhEgI4w+3Zvpbt0GN3W5f++h4RYiKd/aKouMREeJWbjIgwQggMCLH4M2qlBIgL4f901jbqj/Yt6f8BLgROanQ2b76/7j1viz26bbppZIADBZNS9Zu1+g3/3Krb99MWkKy9KnAoqJCWVwUeR5ux8y5CpgALjjGqHEV40//ccEeZOGvYzYMI++FUQZDRsCgynh8INh/rnUEOKlymCOWZaoWuB3QihfKsUcFN3jLyL9AAK6rOleiqGmzuj4BKmX1G9JNkIY2vdNOlmdKreTYtH1LuwR+Qx8qrQQ58zRrJADVT/S7j6g3iCSuCBH7UNc19G0red6kZFCoUJ+hEFjku/nmXxqwfxbn/s6vAKYHci1xq3oHuU6HKvlCLOsiyK7MjxUQp1HLHIzI1Ll+xp5SfejrN3R7bOrhpbkKyjKX41TwsesbeEOR3C7yAlBrFPiY8qzNNrA/i+klzxmDUxPg0gR4t9+PFajc+zc+6B4h+kFKKkyWBQDXYzmBSK5lVvhfqF4bxsMxa5oEaLknNovGYdbDPcDZuGph7g7DvpYfHwY9PpJ/mOAbmT8rqSq9+X7S/f1exYAnOnvGd3suXb9udf1Vo1dOXzeHMvnz86j+eFmbrq9bff0NQCZg2tPTTjdvB93ezJoAnpd1lb/d2neSeVvm1Pl5S0waZUDvQvx65s3FRS/HS/zMW9Is//nwFVvWNbOengDk1rqv+P8ffnx80MPjo5rcYP+A7Tv5G+IL4JwD4zhb7zwvyAyJNXp7d5gAQVyvvx70+ptQZCFXXCt8q1I0atIGPUneTx4e9sydon5zphbQVwlWyGNlsr2BvaFFWmcFDAPx/7ff3QJuturPLuovlZSgk6SIUL3wq6D81bV9Dj0BvneWH0X2f0scTSmtGsYnxu9eDw9PrLtem00PCHylUlbVKyYpgVbHqML47QH6A9mFuLo95WA+hrZnJimI7eXlGXWN6lTWiwu7pJAbbm7eaGLfMygdsdBv0abaZZszXK22xCWhS8RA6FuJwTg96f7hlvm1r/BGdmsAABAASURBVHJcXwnfIkJrWVTgL5Rvbu/qt67HPXMd4N37wfWrrc4vsxr2Z4l4lIKtfaXNppNJpaOpYYwGFeJQ/4/ncYdNIVTo1atr0mC/mLFjFgXfCh2uCHImigW7S1t0+fqaUWz05nbW//Hff6/vbyfWT6MFeyf20oH1ObDvej15P2l4t27wf8P+kJDzZ7xPok8ROEXgFIFTBE4ROEXgFIFfMgL8IFR/LDqmlv0y7/KXiB/Q/EPaOzLvsc75n0Iv+x9tOaaW9zLv8on+fiLgH6Vf0l/Gs8KHjJcUEYowFdKCEf6w9SmiiTvCvJ8nWE73pyLAoZleknmOZef5oFg/XB5T7zPv8mb4ATryHtM/tf8PiD82v5w7H+TXEJ9P9YGPR/+cHgX8zNQ6jyIiDvPQZdebnD+SywWjyos577ZaZooXDgEKU3410UDiqH2CivDuj0hRZPIHfBzXH13P7Yc2eJFcbM+Kcm4+j4tP4pVsh/v7A7dTU/LpDhmnpqAcHLC8pCrPMiFY6x0RNf3Uw32lkPUVHiY9Xylx2PHZvoe9KnwIIh9ihFYHrva1bzXz7lGwx/Su4lMZz9UahGPjIQ2FhJ564OK5Y9LhShzyHilgc2wLfry3RYoI/CuVXG869tHz5T6m5+K7JCI+6G8eUzCWJlV7PXju4tQkTwOiEpVgrSnRlCk9y4wIvbyYfkg72smhH/PCuo604NdCHOvhK/ljlCMOcuyT5UVEtdn5Y9+PU8uoxBxcIct6SXKMTVjufGFsUa3idY1ueaygxDRwHFIKJfJCFuqVIikdKuQrIpxQH9W2iKA9k0/PFKp9kxQQYjQAAg97Ds3QLSKjujh0uk4ROEXgrz0C3sxeku09lsmzjchEVoonldhpD1D2n//W6vbtuYYpQZOGYargzRMATt372F4NcIgrIthPkoKNK7xHcGDNS0hJq1I0UFbKSWfbLcDBhSJCwT4V7EsGUJqmpw4elznUVpL8Z0FFH4O/1Vwd9uPtdgNgsuh4+WDceb9LDnur5G3ReYO3y7IiplVC9up9HPsMYBpcubm5wcxVti1z2O8+EdgGbbHVtuVMORW5vQNs7gGKqj6AsIK8y8sLNbl1lRTSBFBqsHG7OQeg6jCGOg7vHx8eZZIv9msDDfM8yvYPgFQTYNmwx0fAphStnp5GwIVJd/S7vX8ARNgf5GEbNzazZ2OzvBdjSwMAZ2ArMQgr8mfGIKUz/fZfVt28lWaAHMdxUTAqM1REaGqscKOmjpv/n8uUspq2kfWY1ueYebwNxqx0cKwUUmIcW+zIpNW1kNynoKzQr6CkLJOC8QN3EwF/JvSDi5RCkccIEOlvVo7Er/YrK7KLImaBsT3nV8Et4SPiAUxDbZ/UdAGfsDmr6yW3wQJYFbq82KhJHf0TsR4FPiQVMcVWtTlRTxH9BX05Z2UAQarVZNXLv0iQKRiIhq3WZfgKhXE8AkyLgpaD35ZHgZqAcm6UU+OKD4juOgA4ra6uzgRbbS/YYf/PzjYy2JWxJyXpSGYKHqGGdSClaJHfAU5lKURdIcSljmfQr+0a4tTItol5gXWVLyIYf+wmzfjjMZ1Bt3MjCTmVeKyLqryVTIMt5+cbBWO9rMSS4WCI5Z879vu9VmyfAfaXJbDLwOioINiXgH1kFJGxb2EvGZ+BsVEGTXdPs3y1TaeAR/x0tpSdmnal9wTvoIzutg21rMeuKcrtgh0LehY13azUkcKTWQfeTzZ9r8b5Ojcm9rBBt7c7PT7OirBVaCwijzbilJDr+W1fVs01Nolxf9zRB0BzGi60f2xZl4MMuvXdVgWw0+MY6rBxpW2PfwWbVxE15dTosGd0GseBtlUt9pxfLeo2RfMkLaMAqYsy+j1WjuHAvErsObb//FXo4rW0PZ+q3Mjw028cyZRGoaS8Sok94PWrK93drPp//+/3+vb7WWoHgP1H7e5bjcR45Gc47+P7p0EMkx52g8B09fZ2Dwh6zx5TAFSZd5uk7VnWZpv06vUZ83OLO/Y/A3RPur8b0EvVimLvP+wmiTlh2Tc3t7q/v1MPUPrNN1/r669fKUoruQdruQfA/ebrbyiF7m4f4T3QHUDs7mkPaD3o9uYOndf61a9f65tfXeurb8719TfXev3Vhc7Pe3ltiEV+S5+7+9sKcF8D2l6/OiO+mbXQyv/37/n5VtfX17q4ONNms0Hnqs220dWrc/36v32ji1eXiEmMtRg/+5MkgHrP4TBIfY2cby7k/DQ/yX8y299I9pwn4pIlLknDXurZeAo2HeZ+q575d3l1qRXm+/udbm9vJeJkKsw7sT8byL2hfsd4d9tOm/OkS3zoLpO25/9Nf/h9MEdaZQY9p560U85ZXd+wt7XaAMSnlBi3VUmn6xSBP1cETnJPEThF4BSBUwROEfirj0D5hSy0HP+A69T0C4k9iTlF4BSBv90IxM/cC35u/58UufhJvf6snQhjEY9PKCn1E7JtNn2C4aMqcx3pZZOl+3Cbz+Uvq8m75WOi+vkOPtg/Z1VNNOu7ikMmIg4Znu9zFP6Md0Qo4tP0abU2/PgOO3A4tKZDSVWeuFIKnh/f7nskwSsl9PvQwfwvSb/YFUgykXCjruol+yNv2/tp1vdSP93+svZd5Mg4XiR1Khx4DjPXT2tbX6zpiIOWiEN64P+BJ6xVh5WQ15E+0c0sB0K7My94IkI+wHQVWSeKFKrjFamOnZ4vrzHTc/Fd4roD2bOCvNBK9u6OQ6ybHXwNFNDpPkXgFIG/jwiwl/j/vFSv/Xim//U/7gEGihZenPWMn+Xu/PLsrPcqv1dNz1UcbRfoUIKdfUNQqAAKrUchOlw+xN5wQG4yaJm9R3l/Is2ANl3XVFgB9bWD3zMdB/g94K9k6aqXZQ/DIFPBKNPKgbvTwm5NFforqwL5VFEuUgSH6B2H9Bv1HNy3bctBPZucmyTF8z+DoIl+Lgvvcg6lJNU9Fl6DNeMwawDcsU7LH8eRA3kDGbtqV8Bf23S49gBlttcyXG8bwdY0jQX+CZAoYEzYda6+3WJnrwb7UtPIgJQsLyTLVb0wBMUrIGuDfV2XAAYaeWyGedEO8Pl//WbQf/5u0ghot+SRGHQQYwM4O00z4MeC3lUrxiTkb7c9AChKqvzDIyjmlNUBgnvcDD50rQGJRDyklKQQUSKMJIfbFeQQW9sso+sygGSriFAdK/gT+Z7xVQplxj4B5LmPmAARCLaLCrl8iBkVlUFytbjs76qiHWD6fijkqKQLtxLgdwQ5ulGLHCkiUJcU/BPUNBm7XJb2w6gRhGwmfpn52EDiOqpsGIuOeeO0CqO/AFcT9kek6tc4ToznKNSoZ65LoXo92+DEbbCrpjTWFLar684lRFMgBhKpDtchlxWAaZ5DPWDQ9qyhfGjf+9u8+6H6b3l9n9TBI4XEqloBCgvgk5SUUJ5yVsqJOdNDG2yX3O9Aqc4TlaSOce83HjcppaRhlwAXRSrt9/YmYW/SYJAR/QPrwH0UyNCq14Btr15tAPDOiHOWY2o5TCll4tt1jfpNow57RSynodHuqSA/xPLS0+PAPGVcmS8SukyAdTK4CBBqGxXv7VC9VnxZIOrLJFnuNALUQg+l2v/2+73evuHnGnxUjTVs+HcAfneYH1QUsa1I1Pc9ceo7YtUyrp0kZFciyx2ReEoRUkqZlDJ2ec2cbbMuLnsATMBjut3cPOj+btIwLLrlZ6sCoLwhBsF8bVnH5+ed+q5XQtgaGRuSbm4XaER/UrcJKaErNzx6/fY3o/6v//FWu3XPmGzZv7P6M+nydavLq636Ptd17l9uUUjCrj98/wa+iXGWbm5uNC8jvFcSDMf5bh97QGHFpP3wBO2hUYVFV57HYP8UMo1DaJmlnKNSBVMj1f1tHCZ8HbXb0beEfA3DIO+JBsi93naA023Xu+kdRWSlFMo5KVIh2oxpWnQN6Pvq9Ub+ZnHblTp3Ls63urw8l5hzPA53HdtU8z1rYQMIXGJBzkpMGQhyhfVkEnnb8Pa7UW+g+5uZEF+C115A57p9O+nu7YisWaoyCj7hw27VuA/dMz6OQ8G/s7NeEfhJXr6w2X1EzIbdmZ4eWmJ4Jq2tAi0rptw93snjsmjSGqX+H84saQXmN+ydXjdBbINYrOzfPXNxIaVZp+sUgVMEThH4xSNwEniKwCkCpwj8Y0WAH9z4seyPfOaHtD+qO1WcIvBfHIFSir5E/8XmndSfIvAuAhGhiFDyp1qFVIknddxK6Zf9OOstOyIpKoWC9LBWxJo5kD5zBfUmknf3uh4ODvyNgSOVsiLrPVnHD5EU9FG93L9mPvE4tpUfXONFh/h9bHHRyumCKXGQYooIeK2/VI1uq5kPHonSgax7Rb/5av5Z3sohkAnGd3dEkI8qn8yXbx+OmD7DZV0vKeIgN+KQHts+053qRIwPftr+I//LvOtg/OCOOMiPY7xInY94rq9pqj5SIzL63OV+bosIJ5Uigi5R8354TEzOf5ne9/kUn33xGK3rquoj42Q+1DkhFqXS+3l7KLvRfUudx4e6wnhzs0BCTdpqnpNu7wYODAEYlLTSyXSYQRRO999lBE5O/RVF4At75Y+2koNltm2ZvHaLgrXd6PGu0T/9n3cc4Hfy/lGWhbTI7+kK1Oasg/qXexD7wCr6LHVfiQhFhDK8KWUtyHh62gMAcGAu+rOhuH4PSMQuQx9pxwn3WL8BSg37VkpJK/0KANwegMBb2DzPVZbtagDg/I2uzWYLmNRUXeJaYVzpPwG+SUk2NiKqPSkyqSng5AYUaNteObcUEnYU1W8M079pk0zlWZ7rrd/7eETI/1xesE++irTdngHKnFW7l6UQtxV7V2XMSJGUeH90XSe6k0+kASDTQxuoVwPokdtOO/xd0JtSUkF2Tkk9bWfbczXYunDYv2Dj0+5JK2Ce5ZlgrXchvg8PD1rYxxkWFfRO8P/hPyfAhHti0iC3aEWHFBJEF2wt8jcSwYtlea6jm6apEBtLEjFpiHdWzlHJtojLvJjFHBJyqTjeBb8RlqBaZYcUqiAGdREh7trkNDOuGIcdhfpQylnyOPqZhC3QGJoAy21bof542wb7jrWMwYqM1TiKMv3a3FS7OsA781dewLZxhA/wLRC00sAU1EzevxCQiLvnrtfAApi5MP9mQOFpWjSaEbvapiM2gexSKSLkfrajZSwNzlgX1djRathPevPmXgYzF2TZPbcFNoor5UR8OzkGDJ/2uwLvhD9SyL6rxrjrAtCrVQAoRZrRvWhmAOZp1e5pR36R524mfO5neSsSVmTM6wK47bVY1HUZuwQFemnE92G/0hcTYI4IFRZ8WbMsr1TgeJXD2HXop4vvHtD2/HyjjEK6oA5B9BOOkXu3z6AanUH/Dn09XdFVCvbPsuy2lZZ1UkMaDIr/HPnifQAhkQL+kKftMpNdKEOOk80adtjs8qIar3Vd1W+yrq57Xb06U27C5qC3BSDs0Vf0+PikmUk/I3BMh78dAAAQAElEQVRf9yPBA19k1nKvHM6HfDV1T5Aaz1EqMKn6WTDA1HdbbTfnIgS02s5VK8ba54KPVOK3xLRiJFLVbx+neWTt4f/aM3aTVtb0q9dbue3AG+SzBGj45vsH3d8PGliTQYwQr2Eo+CH99l8W/fvvF+3mTjONXv8FvSOA98rc8F88ePvmUfMwIq/o/GKDL6u6vmgGMJYWbM/YZ11R19juaWUOSgPAZm6KfvXrK3nOFMB0/8njZZ214mCyoTiYcb7rOgDuM6VImhk7f/N1Jr40V5/NO44DfjxoABBe2Csl+5iUGOPr69da8O/+/h7ZRWWNSiN+3t3uidFCOTPGISm9s3nEr1sA7KJVM2t1t9tpt9/p4eEe2uvt23vtdsSX+bWUfZ1nM5tdKfBjZ+RFl8yVa+bKWgZkmEZ0SBGBbalSSFoZo6vrrV6/vlTbSNM8MIajcpPIj+h7gKvo5uaOvgkKNbnXxfm5Xr1+JftyfzfiR6hpVuK/093tGw37vbqmARB/UAGQFgDzI3797j9v9fA4KdCFEchG5zTr4emp/oWIkTmcau3pcYrAKQKnCJwicIrALxeBk6RTBP5BIxD/oH6f3D5F4BSBUwT+2iJwOHaRjunBvmPJ6aHm8Ky7N5WFD/mHmi884ZNqD/2oi8MVvaQf0elH2VHl/Fg7fojv2H5Mq/Cf9Ij4+TI+pdiHWKZjW8RBTyG2B2K069gcOT6dHnj/mNH1H/f4Y66POSg/6ydXZ5vTL9HB6meOFwqsv7x08Jnlg+QF/wf1FApzt2AL2XonFL0s18oXj4gQd52az4/a+kJELRNV0g8VRwR1vgsyQuFspUwMOGLiEHLYc/DEISRm1RY/CoduquTSiU4ROEXgbyMCBTMLazs0PDX6199wuL70KvHEAfuiFRBFpcAjDtoTh/8th9wN5ZDclYf3Nu9Hldctkeq2Y+Cma1sZTDNoEkEf2sWu4oP+CA72kXHYl0IDINueA/D9sNcAdX2WATsDwSOgaG1zOzTCa50Rob7fANZs1Pc91EGNNttOtktcESFucof7aOezA7TRTpNlGtQwHfITB/G2ZcCeAdBvBFSc7bEU0soGaD6nZ+dnEpVH2fav73r5W38DAKP5ZsDiXAES128ADIoeHwApdoMMKrZNK/exHxGhSFkO/wBo+PS4AzB51O3tgwzwObbm2/hbs1gkKIh7hIh3h//natqAkgx85XyI9Xe/L/rX3wJKpFGbTagDSDQgE0FHA3YMhu006DsAcg6AD3viPRD/Gm8dLtiIyQoNgBlLpQnQfQJQMaDjdkw6MB+fqHDW8XK7i36Xuc7lBZBqruDqCIgCCPj8jdwG2y0LzAh90zsaAUDWl+9V5lKEpUpOHCMDvM4bpOkBKZ26bH0TINM4LsT4EBvrsA0TchcCb0kRqwrjbFnDMGsiJuYx7wxfcUbmTPIYOJbJWUojsRvoQ3fWkhiHpJQaWhhXYj3W9tXdKhG+Kn9kboNFMvckv2v3vG93/lbtIOpGDYBmI8B1AP52AJwtY5hbyX4Z8bYNXbeplvmvdjhEhEaS/WxUANScnwCLXV/7ScgtyN9XGoa19g89OxPmFFdSRCKVzs6lDdO+35JuINLttlHPuvV8sy2KykqSmOuLbm6f6rzPAGUbbO/7TlFlr/I3OwW/vyV8/arX9euNrgHZzi9adFluoxpbTPH4GQy8ux11dzOxLjwvZtaodHvzJLfltqgB9AXbo19Rv+nUdx15lMj2hjbbDCXZluKfXxBcIJpZuxvqN2pyrtQTZzBvN8ksh7k+qe0a9X2rzRY5UERl0bBnrOq4YRtjuAehZshrX/fPqZG/iVtArz2//C1QEe9hfNLT050E+Gc+3GV+NFrmDLWEtaXcag/fnkmzMpd+869v9dt/wwP223wG77rV9ddZX39zhe297u8WPdw7PhP6Ayqs/Ubbs17+ZvDV1blevbrSKwDNLXvnE8Dijn1pZP4+PY56uNszH2xJ0cXlhlg2urq6qN/mFsDxdtvW8bq8bnT9qtH5ZSPbP7JvYKyCMT5nj9xue6VU4LmQwVPP1Rab27bDng0x7IlJC10w9pfMxQFbhYgAiB6hqY7tm++f9P23T/ruD4968x30/SOxCd5RPcDtTJ9Vd/c3EmN6drbV2dmZQi1xHSs55v5lDvvXd70uL8/09VfX6G0Zz6J+W3R2kXR5nfXq606vv4G+bnT9VdbFVVK/KWr7Vbmd9av/dqGr605XzNmr65a2FUD3kXl4r4EBt65gLDesjQ3++/3iMXbdNX2++W+dvvlVK3+72vPbPB6LzSYhK+ni4gJ/kr797kbeF1bmyKoGz7K8NwzsB96Tkk7XKQKnCJwicIrAKQKnCJwi8ItF4JcRFBGK+BSJ+s/Re3794BVwfIlo/tH3UY47vMxTdpHkcLtwpEPNT32u/LT/Jfqpcv9e+vlA50v08/30j9Cmz0laafg5RPefdNumxIeA+AwV6stPkvy31MkfzH8OqRDHT9GXgvAp/j9X3ZfsoC0i2CeD3OGOiA/Kh9qf/ow4yIv4dPpDkiPiHctxnFwRER/ZGVR/TKpz2P1ofHebi5MHGqniME7BPP+IilgXH5E4FDlSsK9y5oD89ZlYL17GHkfE1rtIKTKUkBS1yocTJppkcv4lRYQi3lPt9JlHKQfdbj7mnR4cwx5sLJDLiESuOcOPF5TIf0wf88Di+JAcbre7j9NDzfFpfSYfopqcP5JqbBLxiHckuZzly/xOTT7QMTn/khKnu0c61lu+5ZgKY2Q6tqVICnQc6pLM8yFR9SNu9/+AQvJ71WNocp7RkLDPFBGKiA8k207zutLpkWoZ1oig6wuS3k3NpKht4U5rOdTr8xfi6CGo9pQce4gzaOyWVnStMNlu2yUup6WQoVflO85n+h37B/PZVBxnC4Dd/SIQ9px3uTA3Kb64Q8FY1ArzEqfiBVTzieqWA/+im5tdPUyjgrvIJqw8Dyl2U3vMV1Mpn+5TBP5eIxDhdfN5KqXw/vkJxCKqS5R1LJMD6NTk/Mfk+pd0bA9W4TMhstYWDazYQXd3k/7jd0X+puiionXaAlrBRRfx3l0NUtDDYnFTJdFGeQYgGAEI/a2yBkAjK1EbSuw9mw0y6J9Tq67dqLgjzQtxmOmeu5Y69gnkJ4Ca1GSghCKDbyub2rib2WcGGArA64QZRUkhX/5moNOCLPM6DXSmJLFdyaq6vgFUaNT7z9ZSjyC6rJoAGWdoZW8ep0EGX1IOQIKtNptNJYmfKZBdSigSdvlroeythXoDBxPAIUHQxeUVvnVKkWTdhTgpQhIAAcCGlKp8+1SKtOB4i6+BTP8sUetW2LFdirrfe6z3gL4DQOCCjRYp7Mi054Qj8AeyIkIVWLm6BHC5UGpagAfpcTeiZ1Gbk5KKMk/xlDrGtNObP7T6t9/0mrRTMkgGUCx4IuAugqfIYO66FOwpigjl3Chhs2Nmm0f8n+f5uU5oCea2+zstAHGrRmKs5ytSUs4hcQtf3NdjJi7ckKkDFMzO2GfGny60SpEOhDUSszXnpERjIGcBVJ+HIscoitTlpCaSwkGUmEszMSlakwDCJKsX14Jv9jFFaM2hp3HSgE8LPnk+2F6E6GzTM4eyGmKbU8bHkO0v6C7o8zwY6Ttjx7Ik2oSfJvMWAKsRkGZlHhc93A8AQovatkd0o6Ik93WcHh4HYi0V7BF6JsDwCeTSr23XDeigCFDVVbAx42fEqoTKnLNyyvgWjNuMrR365gqUDfsig0YOh7+EuS4Z7xsoqWnzQWeRwO01A24nbHIcC/EZn4omAKw2F2Tv1TWN/M/tKYTOAzFsNd9kAQiG+i5j5xlA2YXoUmUPT6EFn1oqvP5aTHD82i7p4qIHQNuwThsldBWMXRbGA8C0gbHrW8agZz43Yvjly2FSajQAwk/Yyu1q3T/ca9Zem+tJQYxubgftPD+wPKdWTCtsbLBF/OyyV9u2ysztzPgKp/YEYikhBhqfA0AQp7An++efIjmGIqVKPotocDqlJAbU1QLHVNB9YF98vD3XPGUtS0FvkX0TDngcVzuvBADbqCFeiFRuV2LR6uL8UrlhrTL4e8bv8X5if5718LDA26oDbH31VVLHvvb02Oh3/7rq9nFVOmefbBZdAML+6v8ZjENSAngU60nVBkkF3/HviUkRzJu279QwJj1gfNNL3g9SzvjRaAsQfH5xJilptS0AwjP7V8LBq8tL6gsxfMTWpKYN+RcSVL+1ukr4ua4rYOxEvdtWbS8HZfYbYVPKE33HutcU7IGVMd7WeeNvRE/sHbe3d3p6fEIW+r33widliXSeSuV3v76/QI50f/+Ez1viHYxrpyv25rPtuVL0OtteKPKz77tVb7+VHm8nZJypbzvN46B5GhnTRX/4wx+QtyoztgaPwxOeAV+hlroNcTkDOE9JjHXRbrdH9y06M/KyevaMdV2oX7C1UWFGXr8+04ZxiwiVgu099WUhT3lOrK0N87JXZi9qGvEu2ij5n3VAw5j0+Cj99jdvdPt2gUY9PqyaWc9dd6amaeHW6TpF4BSBUwROEThF4BSBUwROEThF4BeIwEnEKQKnCPxdRcAfQv/rHQpMMJF84T5wlC9wuMlcnyC68XmbD9pkzPZH5D6uPKShcOFDcpXpudaxMz0X/6Tkx/SzvS+FHsocFHzOhZfM5M3/Uo/zJpr+tLvqOzoeNTKfkuM6058m/D33sa/PqVzr8pFcNkWEky/Sx32OzMWC6R4p9I4ijs2fTf9IHoE91jl1R0vx+RCnPC5WcpupFng4byL7xRvxzNOXLFU6daXSuxZXf1BwheldpSKO5cO8sf4VBXVIn9ki4gXfoTLiwzr3mzn1XDnQKhxYSaEUmWerZW61e5w1GxzxwZw+f73U+3muU8spAqcI/EUiEGjhsL6o1/3tRv/xrzN7TLCNPe817AN916mDcs60rRyKL6QCDFjZA5IMfBTEsK3U+mMZIb4BoUYArlErDMHey6bBQfkDB+P7Wu+95UgRwQF6y0F2I5GXL9tIah2hkO2wDoO0fb8BTBugvfYA0O9p1n5YZGCu61oO41sldIeETUVB3joNvPlPKAdyF1CEhT0slNDfKUUDZfX4vtl08rd4HYcIKfjnb8OOgLMRLoVGgAPXUZRBD9WrKOUk750GmXqAFtG3SBrHgn0jOd/U0LHrsTO7ba8B2fMzEFm854awJ9T1vbb4TThV/E6jqyWIioNPoxyHWscjSovG1jkVfMQiJTWAOxuAsqJ//5dM/EKpkdpNkb+BaZsVwR0iYEqRGJdOjkMPaNEC9Kheoajp8XEoBfyuwSTZJh4STTklcctXB+BlWYVCyjxoR6VMEgWJZzBPBvwBQKLKbRFkJBmQSc4firyHZvyYRcjkq+uizhU9X7bFvrjoPK+zOjcRpI45YhBvMvA3L1phiEiKiEophTr83jA+5s352WCE2b8FUHMPAPT4ABCWkhQew6IJ6Qso9QAAEABJREFUYFJc5vHc2D9/E9LjsN1mdZtkVsJTAPfuazoC8pqS5YjwAzhFILDmLXfCT8kAEVgWPrbIYM0SyLvbJ9bWjrm1IosOfh8z/iqddk8LOkqNpUF9i3QM6WxGbBVtowpzKvBdsk6T5F+euLhodf1qS56WpMOFzmNMnbroBveapj0xC2zdY08BxNtDK1KzVOWXQwIzt3wRdiViHeGaUERSBPwKNx+ehayJ5HAnEtq527YBsGzrPL243GoLCCd6FQDPkf0AcbLoApDIdlH9dfuBkAOouPUvf7DGXPdSjdd0XY9rEctIviyv6zti0lWdfd8C9u9083bHODwifw+bpSyKNJFf1SO7MVruamqkJPv91etzvQYgvLhKxI2x2C1axk7B3uz54D+fv3tciOekLSDv5uJJ24ui/WOrf/7NW33//YicXjsA/AFgdAVQjDUr4fu+graDFKMiVkkrvDN+rLq5udXNrece1dgSERoAhm9vqKN/zp083732DXB7Hk+sE8Fr8i9KFObohlhHZA31F3YK6zFLa4uepMK/7bbXFtDUc9EAdLAHuf9hr4pqy8o6khYMScRx0G7/gC1TjVnxHkjbPNvPWQJANm3q3nyGniIxripZUq79hv0C6HvJnmALqObeYKf38mDwsLL267pGXW87Z9bILSDwwnhutB9GANY9+0TRxH7tn3Hv7x71+LSv/dquIxUUjPe9Bta3geCCHf4LDU3T1XVaCrHGt8JARxT4Lb+Df4dFYr7cUmc5+FBrSLmFnO+/e9TbN0/yt9z9De77+xVdi7797km3dwsAeqjvLmtsm3ato1JFnB6nCJwicIrAKQKnCJwicIrA338EAhdNJL/4/eeS+4sbehJ4isCfJQJ/80L5MOUPVH/zfvwCDviD6MqHUadH+gXEVhFHeT8ulThvqCRvsRQKmffEh2IdqZCTIuLTxMGRnq/CgcRztiYR7qPnfon0I+Jjc3BoED4UWMvhMIJTHh/6fEziKs+xcwwp/ujb8s0cEXzgLx9QhG0MNz/Xr9UOe3/QJ8qOgamyffZx4D/IX6s/h/yn6j9ujwhFHOiogFCgOyA92/bHNhxlH+V9Kj3yfDLlXGpdDnY6rkeeiKhmRETV7cKxzanLpoh4Z3fEgdftRwrGNhhn/Yjr2McpZ1e1R/A0uc5kwMAp1YqghTmBgdwHHwqHiW5/SeY1RUTtE/EyTQSXQ6hy6H/gkxI8poiofSzP8fGhs3lMrjM57zbnndpG17lsctmpyfURQWISshMUBxKmVDs8BxfGfan1PpSOlJRT0krfVUkCKCnRy9+yuX/Y43/odJ0icIrAX3sE2HC1apob/ce/L/r9v7OaY+sviWmt70/2ITb+ghtNDg6yW0DAVmyjrHH2BICEpsnUN+wHmToYFTzYe3nnGCxZF/iQNRtUIy+383MYzRzKz1pA4YZhLwMKzntf8h5jcDciFCjjqSZlNYBuBmDbplfXbdCHHvbYiOCwHrBnu1WGR1x7wLiBw/iBA3zrHoapAgp76mimfwdvUkSwg2XSRmVJAFWrHh5GDtt3gFUTNFLe055pm6ARm1cO7gfq6JsPMiICe0qtv7u7V2J/PD8HLOs3gAmAFQTRMW2bloP6LSD6CriwA+B4UqRFV6/OdX29JZaSQRbHYl1n4I5FZ+c91NVvhm3PbHemT5J4MU3zhIwd9t5W/VRWGww8NrkV4dXNzaMe7vcVxFjwsaxJTd/XcR4AJf6dcf8f/zTq7kkS47wmfCEbKfNM1c8GtLExaEXNyrTxUPJ6qDFsADkYYvndMoO+ur2F92yblOLQ3/HIuRHC5L6mcVyxdaaK4Oj95f6eNxFRKwMZPQBtLTw/3GL9LfWbTYPvWTM/O8zzSrwXypK7t20iprZBh8sdyTk+AwB7USjjJ3ftI8qB/zkn+jXYT5SLZFlMdw+NIrkcSsmZTBt8qWFt9Mr4uC5ifIW8oqYJ5tqG1DySENIDWF2/7tW0oo/kMQ3AsK7dqqyhFdoyPpsuKaruVHUt+JYZ04iodmGmwMKqLut8fFhqbHNqdXG+lddQ1zbKzaKUZ51fZGUDRHlV0xVtAKAvLlvNjNmugnYL63CWLwOZW4AyL6emlS4us9peajvJbg+spwfA7nku2IuvzAmvaY+Jbbm5fcS/Rk0j5jtAGrEeALYXBj4QECnT1ipQhjtyv5c0AmI2xC7Dl1KDjmc98K/oenwa9ASgPY3SxUVShOO2VvvZEnR20cv+ez85yC2MQ/O8foU8AYjv5XhLwTwcaW+pL8hYq48TgPHd3YOWeanjIAQtOLcuI7IPMijKVyAjMSA5J/nboqbEOMwTNi13yt2krg9tvCZSUcqqFPRbcWgHGl2/Af5wL/+ftai0OkUkEQb2JusjBmVSJPxtB3XbVm9viv5f//t3+sPvFr35bqy/iLfM1H//pGXKmoesm7d7QMxBnmevv7rQ6683Or9s6p+F/uZXr7RFTkFhCKMAi6dh1dvvH7R7mkmf2AMX5lhoe9aK7UxNGzJo+/D4yNxZ5Dh/8803gJBn7LGTbhn7mzcP+v67O3377Q3674mhKp99u7t90nd/YL9aWvxqFRHabDf65ptr5lejx8d7AM9H9qxJV1dn+tV/+0pX1xfwrYzfk87OW12/2urX1P/61681TnvGbcamkVTEzT4/YrPTJzHl5Hly8/ZO3333RuM4IGOrthX6VvJJoUGJffjV6wu9en2plIP9+JWur75GTtIte+jd7Q5/btU0Pevrgv10Yt+9R2eBVl1fX+v/+b/9b9pszigX9M7Ettfrr64Ye5Sp0Zvv73mfYBtj3vDuvLy4UG4advKC3QdqGN8kYVOp825lkvlPV19eXyFni+xW4POaid9uJz09rCrEULno1Te93Fen6xSBUwROEThF4BSBUwROEThF4OdGoCDgSGRP9ykCpwicIvAXigBnQjrSL6aSA40/QdafgTV03FFXpB/zhVOvSrTykfj987ke1j/DHcg8EtkfcdtePrVXzkLXI9WKF4/DIVTlflH7+WwEwvj4LyjCeXEd0j9tyIjeC7Xua4oIRQQyP7wj4pP1H3L5gOVAP7b+Y77PlhnfeuLxCYaIqLURH6a18kc8ahie5UdE9TPikH6u+2HcPmwNio6hyWNfU+o+eX+x8cMede5Q9S4l7/uHRCQOiyJslbk/JNv/UQ3FGgnS93dEEI8fe2wU7zs6R1/bWNbMpGg5SF044HoiNB/xmfdEpwicIvCXj4D3vRdaOS7mZ4kV8vs36bf/vKsA8AoAsKY979v1QGwJYLUa50l+P0em4sV+k47556V+2AdK1TRz6j5OE3LYFrxHwDOti7y/VYYDW836sYBU+ltuBhYW+tLF1ewjRRNyuq7jMH3D4Xujps1KMJQVO406wUlRPlD3/y9pQKJpG/a0kG00wCIu3oY8udEdgUFkRdJ2DXqQpUIxkNPYaA7wC6DmQpsZxd42VHlHmfM0awLUikAILCkST24XoZQTB/adbHv7bA+tShz8Nz31gB79tkeXa4lwzBJU8Km8C5TrVxXAiRXw0D8XBWlEkS8DpRPgWtf3AMF7+dtnjo1NGgC7R9osK2TbAvCgaDbYg6172nf7nfbzoAcAwH/6pzsAEtWxNrt7ZNuK7TmHXl7WTviVYEK1ur5917wSx+PPqnaj7zPtWRFBTBcNgGLDuAg8UwsTLBBCk44XU0GeP8dy17WAJMfSIY0I9cTQuvdDQeaIrAKtaC/oEumB1/Ml5wZbQwk3UEc7GTwt/lahs+Iq9CNJMFjnynydGF+TAUman2UWKTwvity17zKgT4s9vZqmY55MlTzvLMv+bxhnz8sNcUrPY6fnixGW43SMmb+BfXWVsFfyLwf0G+QD1l5fn2F/UpNzjQfDBxA0A06NAFETDmeoAeBa0b9gjwQWpeuvpFdfJ/XbBRBwhQ7y+k1UOQYG6ai1zPhT5CsnMWZJyzqy/g2iIV9eQQWdo/wN0f1u0n4/yfPAfSzDVLQAmi0AZCPtqxLCpmmR1lTX0sCcHCHPzwGw0TIm5oTH3DFemf8pkt6+fdLd3U47wN79bkTnhMyFOSQlZU3TwJx/ZO4uCqOkAKvTMun2dgB0HCQHFY9U5KfEeO+e9ooa/6L9MAIAtoxdpw0g6EB5hPb4NexhV/Av6ebmDjByVg8g3jPnFuK038/oX2usj/573EyKVXRUx7qxhK8AAK8BMC8ue3keNACo9jNCNg07Zj0+7WRzF/y6v5XubyYdxl2Mg5RgbrpOedNKAPieK7e3jf77/6fo+++lOS6gTmvqFF5TRbq9edAdwCUd9OrqmvnQsk6e9Lh7Ukkh6ysYstk2FaSULyqfHic1qce4BmoBdVdoVGYc+03SxeUG0HSjxQtYSSikLSsiFC6XpIhWm36jzeYCOoe2OlxRx7DrzrXfI3e/UB1QqXOjazv1zPUZ2YGsnN0mrlUpqwLBilWFOUYl6Vr9mkB47UvB/iCG3kOWmb6l1biXxmFmrOa6r7ToaPwLKuddXQv9pmEeJEUSdqv6klG234/4PUjYUfApxUavr3+lq6tz5vzCWm/01VeviVGptBZ8WAt6Rg3MI693y/Yavrq80vXVa11efC1fsCKjqGdOHebGFv8X9Bd1XavE+CBUYp/pz0LdWVF/vsr5wjwvxPdptzKWi97e7KBROybt0/CItfpzXCeZpwicInCKwCkCpwicInCKwF9DBAIjXhLFX/zmhzt+zKw/jP3isk8CTxE4ReDPFgE+tPFJl6WbDvRDivhg6Q+Xn6Uf6v9naPcHfdMvLToi+LB5oI9lHz5IFz6Qfpo+5v/x5YD1SAn5DAs13mEVPI9N1NW71rn+mfhwL6hwvvI5qv14RDDmpC9v15le1n0qHykpfYHcJyIUzvBBHZOc+yy9j+eKzxj/Wc73DYhXhH1IisgK8hGhhL6IUMSBJA5yOE3wodmRxBURfirCKVnuiPigTNWfcP8yrBFRBUUEtpSPyHVR2z/3wH36HHgi4l3+wJ9IXhADU6ghYdq8j/txPMRhzUvyAY7J/DooqvF2zJN1Icv3sZwjKbseJXWqKisgse8UhBTqj/NUXBHB83BXG1jYK3yVav6wHhJ8pmqLhRy6fPCMCEXEu7qI9/l3lT8yExFVVkS864Hpz3XpOT3Ms4JDBZuOthUO0AuHcZWoLwDBnMXp8WESrNUhqsVO8k72KXOKwCkCPyECwap8SRZxLDv/MR3b2GPc5B0QCVJwIk7d02PSb/7XomFk32oXTf7H3uX0DLCp4SA6t7QBrhh4TElaFiSwVwX9U8kABY0a3k9rPbBHNExlXbXMs3zB5kR1P82885GRc66H506DPdSUUlam3hQRqnsGD+81BoQPQqSIABDayUCnbant6J4AY/3+E1fTIN+AX5Udtc+6rDKQFxFK6VDnzenMICygXAR+BTZD3tMM5CBCbdtqAVSaAKHF1TQNB/SdfLjftg3tTZV9BUwAABAASURBVLXb3wy07SugYd91Fq2ZGNh2ty3on4mLyTZjhnJKitRoWkJgsgKfkh23PlRxF0V9Jp4Nr6qAJWAxCZBt1cpY9JsN4W00T4si4I1Q3/WyraYt7S1+SKEFReu6yrYl+AL+3HQKbbUOF/of/8e9vv/ugf1ayJYYEjEFBOsHNBPvZZ1rXZHQFcKISvZvD7Bzf4ce5gvDU8HeiRgY8F3XIm45JivtRVHbMUumeZmReLhtv21gKtSKaSrYjp+OXUi3dzMAJfyJ5mfCJdneRLvzdqbJSSnDQx1P9YDSCYaGudK2qfJ3LVEgVhHMUxTaD8etoWMTdC5CFA9/TmAkDt94XmVdFpsSkpnwniuejx77GedtP9NGXR9KTKqVF+MwzIyXkCLmZdG8LCoOChTQbldkeefnrbpGwnw1rQBkFwCmWU/1TwGvWpAvoZh1i1gZgA4BsvESnomtZWjt6NgpeDc30SK3QV5StTsk8CQkFK1l0uas1dV1p9RItvniYqOL861SDnzHRsBPW90xx8vaAqxhO2MiLssTgJWCvl1R+JcW4H+8w5fokYHehjyyMrTg8/3dvv6scHf3iF+Hnxn8rdlHQMgZudO4omPRwHxaAPTmKTQB+K/M+4ikhuDM8yjCrmCfSgQpIoulp/v7UbuHrPu7UWJ9P+0eRTN2Fe2eRqUCaArw3G8n5kPo8P+5NlXX4+OoAT1aL+h6TX6uIGHXTwr2CI89U0Qsd8YA8YHTnhdBOwF1UYxJ+v+z9ydccuTYlS66D2CDu8fIzKwq3fXe//8nb6371n3r3u5Wd0vqVqulkmrIgWSMPpibGd634eHBIJNkZlWlVJMb7ThgwMGZcAAPxw4PAqS2XTCmaJpG9BADJnOeiSI0Mkc3r9G5W+oNgK3XctssddA/yjm56KSUQgHNuahdLfSbXy30f/5/vq1jUrNAfq606BZa9IO+uDqTx6SU1XeD2r4oiM9iuaqyHfff/vaNxilhCOtHReuHte5v77Dz4EMDSHp+sVThZ7yI0Dju5ZywPzMOpNQAkI4a9huN00aKnXIbkpBJLBr8Prsc1fedmtxqs95jE/Wm12KxIq8aWU7bZsBgZLA3LVeNVssz9tWkHmDWa2kATEUod2gYRt29aXT3NvT69Y0wu9o3Y+NquVROB91936IrEZOk/bzW2XmjanvbILulXVV3RFZiTUTppNJU2g8Fv3asy728jgsT7RgszgatLgZ5TTuvto+dvv3mLXYxDB7b6l8quLm50e3tjRr8sjmJl4eHnZh+tayLrlvWWOwAwCdyWpqVU8KPBE+WykJldmxnbbZ7rc6YS/apmQU+8l7U9o1yl3E9a0uOblknm/Ws19+G3r5eKlWLTi+nCJwicIrAKQKnCJwicIrAKQJ/QAQKY49ElR+9VMn1E50icIrAKQIfj8BP1eoDjqMszj5kOj7/eZWBuSaK482j/ZuDQygT7fPHiD4fRNPFzSB9SDT/kW7Px5G+b8LL947v936/xX65NRQR4mzBD1BAf/idUnA48n1Zn2rXJ6+jX8fyk4zvdURE9Sviw7LQbqL9vRE8PAXhqYAvaPyh+8BTYHN+kV3UZuJZ3iMa392HIYfnF/VarYIOXS9fDwdE7jy0+vndjwd15KHjE68eWe2DtZYv+GofTleZT+0RoXiqJ+omP0f4VbXP4/R8Hfw9Ph5lHctju3+mObYdy3d9L2tH6S4hDqYkr1jqHD/NU6sd54E3b/fyn6gTAPGh3zyml7JO9VMEThH4vSLA++EPjvOGAlNddWwPfixlpbdvi/7pf99ovR05RB7UcGBeNw5e/E2irb82xVl0AAIkHz4jY7ebAEJ22gEu7QBE/S0+H5BPgBgF0KrtWnVdJx9Uwy7vSy6t2xSBATRYZuYgPucsU0vd5LF93/PelOBSLSNCEcFzCMyB8uVNO/fM/mhbTCMg6DhO8p9G9oH8sRynUf2iV499KWUF/7q+04Av292Wcsd7wsS2PckAbAFQSIBU/aLV5eVFVeo90YBFfagvwWswriCNOvfl5RUxGqAdwNVQacch/m63p76nfdCALdY0gFIZMBiI65Z52A+T5rFUeQg+3IBIRQngT4ARk/yttM1uJxNK5dDstjvkbit/Tlk9MbTdCwCUjvqOudwxZj8MGif8Q+88zXLfgv5UhAapIKwo69vfZP3ql1uBS9cOTNDLawCE2Q07BjCQDsJf7VB9D1CVMyvkn4cm3ht2gJ07QJxD7GbNwkcAIo+eAQwHcmm7HapvO+I0YSNiFRGANdlVhNr/Is9x+TARgm4okhQpVFgXhWcdL9dNx2dKLNACZM0U9HHrSHvnBDGFrd4RIcslxeEpihDEix0Xup+IQimlp/krfnwmszKC5yLnw2Yz8N64B2jCJ0DcCig+2S8iJBUFzwygVgC617oD7BaOOQ/3xGxkHl13rqrGc4J9Umpm+Xm73WILkhgjX0WqNlDaHlGaojYypjaqXsm6a7sfkyKygiwJ8qPr+hq7HrBxJijlKF9cJEsyT74CqO10fzMzr+QmPF57DShck5OSFaA4ojnIpV5tSSI+5CnrWMg59DcIlras0y3zsiWXhmEvtg8tVwarGUQSWyTpr8SelZuW9TZXsLMAfFuAv2l5cXHBuAAkBWTDpuIkNfCHFS2AZWtgjfbRewjr0WXOZAv7QdsKfb0ury4U5NiW+HotzOx/pJ1MESF5/ojtFoBvh72YLfPSUe/DnM3IwCdkLFZJ/arXojvXZl0YPamkWevH+8rPsq1731hayoX+9j9P+q//5Ra+TmdXPbx7Fc8/MbDQRBC89qsdcDluA+tfJSOv0QKAdSrWkzSy32w2+2rfdrvW4D+nXPaSRvXLBt6sL786VwvouCFn7+/hXU/k7ZYxa2229/KfVn7z5oZcC7XEXgDkzsm99x382RKDLfpTTurYfyfyfQR432wL8+O/Oy+uWff3d7Kcgf3i4vJM5+cr+AGsH7Z1LnfskRuATrFn4LA8d6XMKoyuvgK+K+90dhE6vwp98bNGX/4iabkKKW91/WWrq1dJuduyn25ZTxvd3ewBcW/xe68de49tvb29l/+8dVFUydZRdfqZphH7zXN//yg3iTmPlNSSIIvFQlLIeZ5zVkRg+55Y7bGzSLxuiaPB8LvbtUz39zts2enNa+za97p5swfI3evmtcuR9pE4hW5uJvm/WdkwXzveU7w2RO4W1snbmwfd3q91/7hVQsvpPkXgFIFTBE4ROEXgFIFTBP46InD4+erfwVd+6uOHOlXS6TpF4PeMgH80N/2ew0/D/mojEN7bfmLvI0IR7+inEh9xlJnekx/hdtH2PpW5cLBRVDiUMCmkT5HDEJy0RILlI6Snq3Aw8FT9XuG+z9I8Y8+n6Sgw+NAfGPIZgjWqX/OTb+VFGRGKeEfHvnme0G9PjzGxLTxzi8MphP6oOxGnj9EPDX45BvNgP9pxKGmotw//XpIbI8KFXso41t1lqgw/9AJjRNT4OC4v4/e5oeZ1v8uo+XGQEXGYB7d/SOb/GEW8GxsRSlCIi3mwPdTq3FreTM4waRK57GeTVLn14eW+AzGvL/KBszp5nXsUqp71WZfJcmyDKSKqdLebIg7P5vFztYeHqqfaNPN0uAtr40Dv5rM82zEDgIxyDpYnvnAg9WH83smLhG70Cx6JoKuRD6amMcn/P9kE2JBqO80ieDpdpwicIvAfEYEZYMAYh5emVx7LXL/9jfTLf1lrGvv6LcSUvF4DcxJsWUsAgqDtsG+zciOxH7BXscf5UDulJIN0hecBIGYHiBHsATP7zMx7V0RSbppKPhRvAJCbnNXSNu5H5ST5gByFVW7ODeDmCBixV0S4ubZHhBK6DBpQRefMQfmDZt4DCxSR1OQOWS2yezYX7MTJBPNysWRvxmb2HusspShjQwXa2IMMYK4f17L8CbBnWb89lrFjj55JvmzvHv/Wm41GQFuP3wO8GSiQAnkt4xvsmRWB3egWV0SmPStnxyFhR9E4ek8t1FXll7nQn7VarSiTDrFjsKK+B2TeCBJ2On5uBX/Ctgk5cx3v+F9dXaoDjMM1OIWMSW3XwB6AGeYTskMRoRkBhR4RN5ce73lLxNf1O/9/nsxnA4Axa6nbx1a/+vUAoCCgIGSHqu2jwS7G9AA5C8DxPUDdI3F8AKQpyM7MZUucmxTKjEExdu+JR2KeEqXUAqi1WVosQos+M4ehlBPPndBCTPpKfd9VnbwNaQsotAP4g0GB/gQFD8tVo7ZtGFYUSooIOZYT8S2SzCMqlkFqimmUAZTCokjYKK6UeOFmiJLb8DFHsjSNgIATzyOgzzgaxAkFfZ7bUgr2TdoPM6MlVKvrLSyhkvEp0RaASTtswkRJXZd4lQKOGYNGcm8i7l3fqQW0zKyR5XJBjOBzGkI7ADSPLsRXWFWYy/OLhXoA/pSKclNqvWmLUibWeVICQGybhR4fRuwr2IkE4iAuhmjaF0iaR4i2brFQMHcTQdi7j/Yy63lcIV5lxqaqX8SQ9QpQH8piqHwFXkXCM/T4G/qOT9/3OjtbomdkDjfaAQr6/yL2N+xTMII8F+OWrNeLi4VSCMBuqYisJrfKUNt2atuevkYTOkfW0mLRyzGICPh7dcRuAClNzi2AXAN2KbXKaQG4N6rrG3W0B/ps1x7gszAHm+0gA7Q52ddZ55eN+p74I69psphCDeNGl6/wIQZ+RBuwYSfvA6WozqtzQ0GdhoPsPZKF3gGgcVLK9M2zMkr22D5Tf3x81G9/+w1rosWPEDuqtutBw3qUWHGrs6wvf3ahuey0H6DdrHGf9MtfPuoWIDA1vToAWgotyBexzxfkYgJzVkRVX1xf6RV7xCWgdwM4ieB6O3YRSRGhm5tbrR9n3b6+V0NifPHqXH/zi6/01VdfsjZ7/JhEWsA7wYcd26QNoG7OvZo2oCIBQk5jow1yCiDzElDe5D//PPIz4MWlc5U5zVkjOT9DD493evv2LbaO5MWasiCrUdM0zFOvRCI0TdLNzSPxJril07AN3d9uq2+zHbV1OPrwcE8MV5ImXV2dEeeAipwLKWGfAWn4IgLZnbbbjQZyJWPPgjzyn3FO0ShFZr2sNTFHLfl2fX2mV6+ulVISEhURCiXlzDP2pSw1xKElP8WV6E+RiN3PlFJDi+8Ef8M4ab3eAHC/lverSKGEXOfyFlumMosG3ZMXzvGW+YrIimg0MPf3N1viOypFT1smXqF2kclHUZ+ICeMjyJFJSafrTyQCJzNOEThF4BSBUwROEThF4M87AvHnbf7J+lMEThE4ReA/KAI+CPkU2QQ+lrt4prq7uvEHyHxlLvLn5Y/Rs8CPVAoDTB/p+p2ajiYeB2GNLPdDOvb/rmVE8CE/nodFBM/Pj7VSOAAxiUOQ2vATvszE90hHsRG24fN05P2wPMqyvaYP+z985mxEQaOJ4r27xv7Jd8syvcfwIx4iAvmQS+i9IVbw1HDIM2aXeLjL9f4HAAAQAElEQVT+1FyL4DXCr1R8YxNCqRVFRCWJx9/xthgfbrk8Dv3QR8Qfu75Xpo91hqo9EUlRiQaZinwd5VtnPPVHhIK6FOS2+Uw6XC+qh4YgDdMzFR8W12OozNjgoO+Gg60H6uaG10UlDq3qEZbL2nB6OUXgFIE/OAIv1hiH34qNCsDHbif98p9HffNrlup0zgsH7Rwyq65x1SvSYb2nuv5DKfEsATyOvEo5Jw6w23qQLi7vHd4OMigBQziI5skbCX0emzlk92F233HwjgFbwKwDmIcx8Pj2uIjgYH5XD+bdZrkRgf5USVxuyylTk7xH+n0lI78BqAns9Ld9d+gQ48zUAT55jPsigoN05NNvUHcATGRnN5uwWME/8/cAqrCyVxVlfDVQMAJa+1De4ITo7O0LfhgEGgGEnwRg01zl+cUhSCkpJxMAQGSpAngBwDBpBMiybdaBSKFQGV8ikoIxlSKIdVP7DBTIhiK8IMdEVQHwk/DdNhkQZogMlO4A5TfY6Oeua+AztyjtaSDKwkIIp07BvWWMn+dGmiLr628G/fP/nvT1t7dab/eVr8nYBIi5WLaMEPJELvTqibUZUhL10GIRuOR4FPo7GazsF4n2LI/tAC8yYJ0Bmh5wbgmYaVuRKF+HuuQ53gHCex7cXjB7AW/f56rbbZL9kKw7xAWPv2HoqQFfJR4FmsivsZaOu+XsdhPPbisaAD3BfWRRTQWhOvmaAY6cLzWv3FBmDdiz2xEPhFhWRIjbvZWurpa6NJiJQbBonogFoWCoFNLV9Qo6ox7VP6+PBfHwnOeUxI8bepYHv79V2BPfRGNEKFLI14J4Oq6Ox2IZAKGNzs57wLAFQNi5miaYg8DHQZvNoGE/C3doc1xn4rGnfaIcZSBUMr+ob2nb0TdruykQbWsBPI66eTvIfz7Y/keEgvnebosGQHDb7Z+TDO5eXDeAphlAVVouxZx3SFe95kny2vBD4Itz+NiJ+wCP0sVlr9TAwf417DeMz1qd9cjqWROiHnT6Lvi3x94t6cfE8/NET+71xFMILawVOtQBVurp2m3nuhcE/aGkh/sBcK4QG9Og1SpqLCPgCKEzox9H/c1TAMUOsN4gfbCnmsQFm6yHKvHaQjvGdVoAMKbkVmHnQPuWh1BEyMDtYpnldbDfez9MzE3H+pGuLjql2Cu0U7Psdb8b9duvGVtaXX856uK61HFSUkRoLpO8xxfx78lnFHEXDexf+6FQP9z39w+aPQkAzYxUKJMvr3R5eanFokXCrNvbO93dQ3d38O6x3faJKwMyzmoAZw3YXzBPy+VKObXky6R5DC2I32KJ/akBNB6ZmyL/Eo1Bb+9jHfuncxphiggXEkXw4m9ppyx5rbx+/Qj4PVNv6EnI36On06tXF3r1xTlx6pFNTJhzcW3Yv7YA+gKQfketNK90dzNqt866fTPr5vWkAFB+9cVKZxcoY15thn0Wmq6vX/Eaur3ZqBC26+vrWk7+RRD2bQIkhOpQhobtCE3yfjP7lySIf9t29Ad8h/mhwo0wJAt9IvZKe5kWSxEz+tKjmm7Q9RdLRRol/1cNaUM5QH4uur6+UDA+Mn7c3mACMnhVSMvFSk3TkxE6XacInCLwR4/AyYBTBE4ROEXgd4yAf+j4HP2O4v7k2AvO/SEk/7RTSe9f/BB0aOaHKf9Q9El6f9jnn56FwnasH0uafo+7Hl4Qg0+Vv4fIv6ghhU+Sn6MfdjbB8jmi+z/gLnwQeElHlT+U+0e+Y/kh/7H9r7WMCEW8o+/FoTD3pu91/ECDx3yOfmD4v0d3YiszWbZLk1gfAX2YF8dn836OjnyfKj839vN9UT8oF2yWQnqPxFXYkYsmGDC/fmynyhgGzBJnmUqsGVOOpCP5+UhBP5z61FXKjLxZwfjKgxkFJYX2+vwjXqzis4QMLMYXPuMjG4XYTWN1yj3UuQ86iyJCCYqIWo84lIWxLyni0C6RvwpFHEhPlw/WfHhQOOxRjd7B1+K6g/fEN2PHj6En9ufiOOa5gQom8hrQj7vtjzkty+XhuRCiIreZVP1LtDlf3tGxHfNrbAkAdzyT5X2MrONAE93EJCgScqNQkfwYrOsUWQElhRKx1dMVEYqAeA6Th1UjqBCA2ka7dVDIz8fxEaEIyKd8id4MiXEUNNc+KSQnFLr1khhDD3GAH32l5ih1STN6J05rXUaYi8anm65ac1/hweR6BD6rHORRminCY01+OlCwNiLcBn/VeWx3mxS138647raDzAjq1TzmDpBXxNRkEbbhmchFZoGsLJCk8oU2jysOjxnn/3OOprnSTD+HhrUu6nqymoa/hPvkw19lBJ7XwdPa/PD53zcoUdfRLJderxzEa6n9EPrXf93r5jbU9kXB4bNXZ9O1cCYFtrLpaN5PGodBm8e1Hu/Xerh71PrhgfGDcg5FqPI2nNLnnJVS6Gy1VE6pLt5x3Gu7H7SfxgpyiisKXch32cA3AaBZVwQ2AkTsASgiQufn57LMPTbsh1EDoIe8bz6RQSP3Y4JM4zhoYrwK+wryZ/ZLA7UP2H1//6icWoCcM62WZ4BKgBRNp5w7pdSg61Ith+Wb9U4RCSuTQklN5WmUm4xsoohd4gp6R9DEFWCHy3gaI/pzbnT8vGK9dT9kfwx4uDWCLLpf2Fj9xp89gOrmcUtsQdaQ0fWNIhMn4qmwwlC/XOiWQ/7teiv71mJ7lxeKOSuQYbk5JwCrvoIhKWftiaU0aeZnBP8pa4PUmfYM36vrcwCehbpuoeurMxmo5G0Hs0qlqLpRznwJGoZJ9w+Dfv1vs+7vk/xzm5qdSt5prjqKwuzYMo1FiYcCSEKTBgCniKA/lBCWZvnvQggzRApQJsokxxksSaQWz9LZWcsYPV8jsZumWdkDaTVYijqZCLEm9IkcODvDL39rjo6Exhl7doBB64cdtpgmeCc1zGswXw/EfmA+R8YP5OyOnNyPswo6mq5RJKKIzajGbykxLrfEgH7PbzJD5ZbaLmhVtTslybRHv233lJvuWEczAyOKMJH4SblpDzbRxjAtAWy9DifWn2XkkFKoysspIx8u89Y6uSKhu1HKWTMTGSElBmT6EyXdjLFHqjnoX2SYMYZbDWOcKwOo1YC+gVjskeFy61hQ39K+YQ3uyIM9/gyA5E6vgXpRQpnkmOxZdwPzZE1un+0gs51Sr3Ef8vy2jdS1GWBzVed60WUZRF0uO11cLMlJfEDADN3eAepRNsSjELMVoHbTMJ44n523uv7y7DmG4prYB+Z5r5aAdShj+nS+SnLKTNNeLBZZrv0urAtY4c3YMWJbqIlewwaAbcYfZWI6yjJCRb4mQD1/63W/61TGpSZ88jfPLy9X8rdMmUb5l1oK+9A8ZXXtGTmHPAmwEp4QgP+5GvLn8vJc2YYplFJSZtISc9U1DWaGgqRerCalZlSKBfN2qX/85aS//bt7ffvNVm/e3rInbBQAmMvlufYA74dfTiiKmFkKs7zmX795rQf2bX/TdvPQ6eF+q+161N3bBzn5mhyyj199da4zYrofdzXP55J1c3ODP1v23wE/Br15c6fddqezs3P8ONMXX15j10juFnxpAeuXALIXaposg7bDtqhre+wJOT/u2Y/35If3DyxUhm8YtuxFnS6vzsmDJb5Kwx6dAOEpSZvtI/qdB8wC8X/79o54BXtiFqFSS26krOrr1eUr9expX335lfbsO2/f3uPDo3zd3r0hbrfarCd0LGhqsLkD3H6Qbai6Nhv479kDheyWEp3k8OPDRo8P20pd16OTPuZ3twOQRZKI92az03ff3unm7VY3bza6v4V479mzdh4YH5XPc1OoTYo0sF+3+sXfvNKXX17q1VcXxG+l88szXX1xodQWvbl5y7670fJ8qS9/3mq1OFND7pydkyN5r5//H18x7pyYn+tnP7+qz1evDnPi95+k03WKwCkCpwicIvBHjcBJ+SkCpwicInCKwCkCpwicIvBTRaB+qPyphP3kcmxdyAdSMwdD81wOdQ5yZsgHOp9XeRj/Ps+x7VBaxqfI4yI+/hG4lMKH+2KWP4g+lIPYKvfYfix/XyURoYh4Hh4RT8/vbJ9RasKjZ76fqnK03+VRZuKQ6kOKONgVcSiPvMcSE2vVOVArTy+W+zl6Yvtk8eHYTzK+6IgP6n6OiKe4vuh8Ua16yOFaHp150R8RL57eVYP8i/iw78Pnd/wva0ddLl+2v6x/qq+2kyIR1mU6jIoIxZNNEa5H7YhwGeTuDDGQ1ohQxDui6bnv6Ty09rvd5BycpkkGq6t+Gg/lTG2G13KtQ9pyIP81h5hbzvUOK9SvAd+729zvnk61UwT+fCPwx7F8ksKgxyg9Ldibu1n/9E83Wq/3rMfg/XhiTc9KT8uvX7Rq2xawZtQe8LaClQr+6X162hfcGhHq+p5D/AWypJSTgvcIj/X6n9k3fehvEEz1Cg7pO/WM6bpDmTDA22pEKCJkIMOH6wOH5x5rOcVj6Zv5OWIPWNX33ZPenj0HP2jfDbs61qxSyJfHel/q2qwE2JGhoM/ttsm6Fouu2pMiSejwe2lE1LaeA3+HLyJ0vDxm2AE0AZovF732BsqgYLzHei+MiBqPws861h8RGkERC4BCAdwJZR1iNEuleqeeeHTItBy3RYQcGyl0eXUpXwVe69/ttrCgjaE7bMm5ARxoFY4lMXfszG/ymAlgz0BFy/xuNlONk2Vs67dfZ+28GZsZyimrxgLZBfOE/oK90rX+7Zd7cmiAvwdk6rEhG0dShP1lgEIR1LFBXJgLj9vt5sHe+sSL+2CBPymIi8JP7xOi6nj7EGGGkIsWICRgNVnVfj9pxlg/V0oHfbyqxplJPOpjGHGV+j7VHAphrxuxiaqsy7zW4+ZKPOSc5Zz1nPCojhx07siDJLlNL64dIJRz1fylTMhlTdJf7KuC2uGuvrwYnLC96xL+FHLGRtkLaTeM0M6e1NHJ68zdkG22ri0AnfNhBJyt0umrzMxScXxe6HH/4dG2JEVk5p06YyIS3Yd64Xkmd/cArLvdRiXYUwC95G9YkhcHXsl+6iAQUFBimfJeL202s8D9tN4UPa6xH4HcUgh9EmGt1LRChth/GAu2ZhBvD9hs8Njf5BbAqnwFL080se73xGW7YT0iYLHsK0C5WnUwHe7FMqkD5QzHYD7EUtitYD7YIwMwLdJesl+y7oJprQrrlEfqh9cy91o/hvZDBgycWANiDYh1F7r+ogeoK+r6gD9rA1+ZW3m/2rK2NttRdMhXTomiQPASr5ySHA8K9tFeCfDagbl5nWWd233SP//bpH/4+9faTytA0VZ9d60vXr0irpNubx51d/tIfSR+IefatubBqJ59NpEnkWZs2wGynyup1ZY5EVcQk6vrS8YleFuoZ752zNugRX8OLeDiJmfnSfQvoU4Nk7bdbOGdiIm0WyfiMqnB9surpa6uV7p9M+nxflIQ56tXjRRFRe+uiND19XUFflfM28XFdXM2NQAAEABJREFUmS4vL58Ykr777q1ubwGqa4vHzvhWNPDeNOx2CocRmTt8XfRnegvw+vbNTpu18A9NNT+jjr5CrmMRKWmD3QvicnFxTjwu8GdV/d0A4j7nGWN3zNmOOJW5AYQW8z3Bt0NeVcw8AMCjnwZ8DHzn/ZM8m8tMngM8E7PLyyts2TNur/0WOVuSfF4RiqVubh7wx6NNBztda3JDDl+o5mxkqXhMQ0xbaAFQ36tfZO3HDTZtkO952AD0r6sdEU2di2RhJzpF4BSBUwROEThF4C8mAryxyvTn4dDJyr+oCMRflDd/mc74R1/TX6Z3f/Veee83/RUGIvG59qdyOyKePjB+vPx99dhERNfhPhRKfFKvpQ8iqMcTVYY/4OUo51NlFR18fuZ0pR4C8sG8UI8IRUTt9svTZ3hXfyeyrAPNjCvIFBRKyDZFRH0u5Kr5Io7PHGaUoh+6POZT5LHzD8hIyfrMedBnWX4yvevz08cpwuMPdOTwgdaH9E7WQU/EYcyx3Xpta0RUMYlDjZQaHZ5q0496iQhFfJqs50DBwUp8VqbzwTaZzGjuw9iDD8d67bPOlJ51H/s+WnIafWz32B9LEfEkXz6arBQRT21RxRzkzvhWAD1m2fYJfbXz6cU8bje5TvY/9Xy8iIhnHeYvT2vE3IX8OpKfI468mTHZTZSONbkMbwT9tEYEr6p9erpeyvFBek6t3r7d6fXrLYfFCa4Gcklxuk8ROEXgD4gA65E3NVYmyx9wASDjN78e9Ztf77TbNOwfSQtAkYET/Yn3COMq81R02EoCUONQLwoOxxdaLBZKyevdhDzez8y7NbCx2Six3gPep1uZA+wGoPHgQKmFwdZhGJA9ov/Qlp72VJfWYZkDYE4osSfMlS8i1LSNcrLeIvcb7PO3qqreFByWc6BOqSo2YUaGv5HBTh60AywYAAgnQDGzdF1G/oSsQQbNNgaPsNf6HQfzue49KyIQWzSzL+rpikiKqi846N/SGpXML4Lp97eIrHlO6FHljSjq2q76BHO1ba5KeGJ417Uc6pt/5mB/0sh8FOKc0BP0Z+Jv+TOAWMEJt61WjQx07YdZtzcbdBWIsYC9EaGIpAxQ0zSNqFbd9sM+G+iYAc9mbJimCVtntQBojpn1jNMoA2sTyF2DbWOZtSePHgG/fvtt0X/6Lzvd3wsQRIxFFz+YRgTOSH5tmiwCV9/HMg2miFCdh0larwcN2z1ACPz2R1yUu90IWGJ7GM7zdjtVwMaAk32xvYEzjgHmy+Q6ouWZwklRkfntd0qNTDm1Wi3JYxgXgPbyhfwewK4Q50K9MNBz1LSZOSjMATaYD8IFBXOREg/1LuSyNJJT1tM05pCGYRKhqxxuSRFKxObi0uuoYT4KQqOCnOM0y7Tfz9gLWMi8gRPXmDheLTGcaIOtuuV4iqswZ54j24J4mVIK9CRNzOXDw4NG5s0+OT7ud+zaljzwg8SYUGKKbK/5JBxLCfvaCshFJC0XK52fLwDJFrq86lE/6vrVSq9eLXV9TSyT6mXehLC+CwVyGIoc1WvCDgbKPo7jjG8FXybmeF1jRTTcXXltGuYLhgpoTuxPh/mWIoIxG1VA8GmQ4wwL+TEhHx51WvVLYkkcRtXr4XGnzXpf613bIhsbiJ/I5/PzXpf4cXW9pFxKsePnKoix0xTInERItFhmFfh3/sYnwXJsK02TaMY2IVfkw0TcJ3399es6Dw1g6IyBickcQcO9b43sQwmh9msPkIlbAH0d/LM89xvAyb5rRLqqRK9f/0b6L//5Xm9ui66/+pkWq5XarlNuG3J/Zh09arMBLWff8d6VycOmadgXlsrO/WiZvzP28Q5aoKsh7nu15PjZWc+8nuFDIh8D+5My+8UeW+2r7VydreC5rBTk2GKxVCEGb97eIGdQTlm+bgAzb94+4j9PAL5NOyk3qnPm6aJVgWzH7erqsto3z6PWmwcl8uiOzQSxCnQsl0vsmbVj7atkdb2J+Jax6rZdzo0IEfsgR8/VEZOz85UG5mjHHhIKffXVNe8NZ3KsU051/xXG7IYdbdiXszJGut8+teSH9+EMr78JbSD78mqllOdKTZvQdcHYWb6ur6/IFzYz/M3MccpFGd6mmfGvYw/ZMDdrXV1dYN+SIaGEs5l1nXKrzXrUt9/cYWknATgzWrvdnhgWRSR98dVK9r0wt2VeaCTfshptAKodmzIG66kF+PW6eNTjw0bOR8+/xyedrlMEThE4ReAUgVMEThE4ReAUgT9CBE4qTxE4ReAUgR8ZAf9m/ZF+5JA/FbaCIZwR+jO2ZuqHD+gSn2UVIdUXPuDrSPrcZWmmlzx+Nr1s+0zdOp+7D+MiDo1ho577ft+KZZo+N/6gTzqW+gmun0ZWRIj7J7Dn8yJ8uFKTAraI0LNS1/W7Xs6sI31/LGe5qvT9rp+kxbNt7S5/SGAR/3yq9QGj42E6NrtuEvwBcaqjSq7r978iglB//xjIul5SfESF+z/STNMLbuTToCNvRKAv3FTp2F4fPvKSotE4Zg57Bw5AP2RwlD9sOz2fInCKwOcicNiX2EU4OC+l09s30t//1we99bfJylJzdEpNS8luw97kNbrfjxzUb1XmAgiABNbxUUdEcKjdaAEI3Pd9rRvINYnxerp8iG45u2FvwfKBvA/UX7Cwxift6bfOp2GIKFW3wWTL9JijLpeLRYesRj44Hxg7ACLbTo/H0qpr5mB84FDfbeaznQtAvgVjF32nSEWbtYGSDaDFXgMgzDiNsHuPmdUDcPrg3TYYLHa5AdgOb2X8LEY0ZQB3sWiJQ6/lqleP3KK5/ijjvgjvs6GIA6X6XOqzbSpoa/tWnOWrvj+F5G8rtn2jjva2a7TfA3oAVtsGE0MYb7muSRNgoNC5Wi2woZPSRL8lUwXo2ay3NZZ7gKW+x06AlCWgp+sL4tECDC1oD+Ih/FrgT98f9PeOlYn+xM9nnqMi/jGBE7Fq/Y3UGLF/rw6+AGz7+7+/0dff7gCB91g1qgHwOlgaIsUUfuDFOvpFowXkb64ZgPF8Oc6OO2pk2gGe7gzgbLcAIRO+zAA6exWAdCmj19Qrt41G3Aangq/UuDn/VK8QU6AGW/xtzMUiZJ0mhRT4ttuO5MMe4GSv+7sB1QjjFlfAAz6jzmAmdVznPWoEzNnX+E8A87DJfI+Paw3DqJRmBeAPoQIcKhowDNxPTRuKJEUyFfXLRj2x2wHy+BuYu82I/Ts51uKay571N0khmRy3jrwQ450zHXO1YLznbgYtLG4UF/wBHfh75CXtsWuzngBMHy1KDU41zH/btko5yfyPBpLIlXKIgBKNEQmBQkZRBEJ5ur270+3dDc9z5cxZ7ANSBzBnO5arELigPDRngNqNtNuK+RsB+AClCkKw1fOY2H+kkNfwbrvXMNDJPc+iPsvfMN4yeAHoenm1AJjNgI8B9fKfWr68PFeBX1yFyu3tmpgl5ibJ+w9bAT0SWxnzVuRvhwqrpYk126onjyMl2Vd/kzkA7wQl1tJy1YkurddrwLSdSmTNgThCcnXd6Gc/79QvZym2yN/hxdNcyVdofR/arkPLZa/Fala/EDHqeV4Qn554bFkrG3Rk2YVpHujrmJsGWSjC6MCnaV8AaKV//vWN/n//96P+7ded1ux9Sg86vwr151KkURvA4u0WOwleYHjXLdS1HSDlSpn8XxPfR/ax3bhX2y15L9jrzet7eR0uVujoZqUswNaiWwBc7z85deraM23Jzbf+E8pv75iXHXb2jDvEx/GS9vjX6eJyqdVZUr8s+NCpxtr7hGOUmRtie3OzRv6InlEJO9tWci4ul0udrQ4A7Yzv2+2gxM+EO4Bf/+KHFICnVwDYF+p6ob9VT/577g56ZlgmYlEoR/V9ATTFzuWsfim9fnsL3WhWqr+o8/DwAF/UbzVbl/+s/u3NDXvAnbqu09kZ9pwvtLqwnlm5GdWvRn31i05f/jyRY5OmmmDolRiTsW2FLwm/xJxlffWza11enR3igm9r9mT/6Wv/dwRNt9fqvOj6VdarV2fYuNAwzrq53fAz8Ib96B56IE8G9BTm9x6i/f6RuXvU62/X+u6btW5eD+R8qyYvdHF2RigS1khN22BHViJvF/1KqbaeXk4ROEXgFIFTBE4R+HONAD886iX9ufpxsvvPJAIFOz9HdJ/uP6EI+Efdl/THNu2FLf4x3HvXs0nzc+1U+ZERcPxe0o8c9qfO5gOMdzRxsGEqlBAfiP/U7X9pnw9KPEW1Ldg7IbzgkTqvs58hqj98m+9I8vgneq/th8UUYlipcHDFwUpE1EEpEkcL0rM46b26fuQVEYqI73EHH8BN8tpXPPW7TE/1Q3Gc+4hQxDs6th+4PvYaNCKrniZ/pKTXtw9VcJtqPMvnod6HvvLcjvra/vIlpdCRDv3MKAKP9h3LgyxxHfR4DA9yu6nUxMBO4uHYI1Ym8/x48r5pOoywbtdcWv5sHSlLxB6n9EMK4gMD5vLOt4hAxPtEg6pMxtm/iNAPXYfcK99nm2n7kDjQTeR6QO8PgJeGiMAEk+NIA3epee3c/j7RXe8Ij4laL9XHmXmZKvkwa+ak2r5XhueXQyyeH8V4x7fmG3U6qiwOHmfIdZrqHYEHVc9BhvuOZD2HumXYD6g0GgeAqu+k/a6KePHybr5fNJ6qpwicIvDRCLDmaPeOUViH//Yv0r/9cqdhStpNa80AVe2ylVh2AwfZKYcMBgZjfDDvvybgb1bxA4hvDpYlg47TNAOmTDJPBZC8x3oviFBEMFq1dNU8M/uSBfiQP+f81Be1FFfXZbpL3YO2gH3+NurIQbiB3MLYmf0j56SMfd5rTX6DRgKjMYv+AqBT2DNn+G2z9zHFrAbgowXkSRnWkDLPfe8DfQ7M26SgecafwtjV2QLwYqUZedZf+CGmUBc/GBTAuFKe9h/kLpcdsqTcFoGjsUsP+LBXQk/fd+oA52hUYV9nSwQM6DBUMrAQaC3QNO9VkK1mVrtI6hi3WCzUNi28eDSPmqAZkNE0APok4rADFL29vZPtikSBPX3XEJ8sx9z/d2qDOv+J3hEw3/oDxkRncplCEZk5LLq7u1XbNgBUjVridPBxog1Z5oMcDwPghVg0oDUGaopjgW9tNh9zl4lNXOubr6Vvv0mAZr0SgBIhlNBZ5H9CbiglHShLEVLClg5EJ+dW436qdk34PABYLRYr5dwD3M3aGxxUC38n8EwGS22flAFniwQoO2oEoa228dwDDvWt0GHdszAfK9CXDqR6FfoDHRmbkg7vgeaXwv8SZUASAIvgk1LOzI8UOJKIDzVpbjSRswV4abvbKAC6HKKjLQrVawHIviB3IkLccn111lJGlZvKQgHAnSR0FaXGEosmjHcsK9FXoBkFDflsmYf3XRp90zkAno+g4rYpAOeHXVPBo4Icmz8zdykH85HVkDuEm/iEMvJMJQbRoKYJsSBUWCMj/jFMBl27PrTolyoYRJd89SdHYZ8AABAASURBVORwSol5kigUScgLTTA8POwAsnbIa2Vgds88Tyg1zeNC82xKFWh8fBwZw3zCs1wutFwtoYV67LQe57NztQFQty8p08oaGMdROaVq0zzFcy7VSScmKgFwea6M3xnANAPS28b6+w/0l1nMcaN0ECivw6bpyLGO9dEzXwlAbqP7h0fhtrpOsg0xYwD6Vmc9hqjaznaq7bpV17TI7LElAE5npQi12N2y9+SmUZOzIkkpzfLaLyrokQJbS2zUL7JuAeZ/+fWo3f5cgdK8KJr9zzlW9sRu0nYzSQVZajQzx3v2Cu8Xu2Gn+8dHffPtLTYQG+TatpSTlucNipLuAUL77lxibMGxPQCx952bGwDT7+7q2tPcATJKM8FP5Pyw3wKQrhiDTHI/tND6caebtw+6eyuNw5ly94hfEzFq5F/SuDj7G01jsE5nDcxtQRYC9Hi/U6KSc8Cf1LNovd/dADa/eY3d5J0B+Z/9/BV9WUyzclxpsWx0/aoDRGXi0loCaBbvA0EsRWxmjcxdUiZXC/M9jW31wWDvbjfBOSsRB6/X7XaN3BGa2LsmPdyP8IbClrEe23ZJxO+Zna1KmfFD+vIXvS6viCM52jCXXh8L5svvI7nJcvy9DiNNjNtpsUDGRAzJlfXjwJpqeb/plftZcxrw5QKg+EyKWdth0Jo1M+0bbe4HvfnmUW++LcopY3OoME9MM2Urza2mYdSwm7Vjj3z1xaW+gK4vLvDjTrb37GxpT3S6ThE4ReAUgVMEThE4ReAUgVMEThE4ReCPHoEZC0wUp/svOgI/zrlyYAsXT3nhOh8M/eHQrX/KZOuLP51iJOcNvB5u102Kwgfr99sO7Xby0P7+a3n/8fd+shyTFHHQFZHky08RfvXTT09P4fjpBf+EEm3j7BM+jisiQhGmdwqOc/qu5Q+vWeeROKn4vMAjo8vKyVwe14TL2vbuhV480Xv0rvfztQj7fqAPOR2HgtRaYov1KMQBkWj9kPvlc+V82fBe/SivSkFuLd+T6PFHem/oew9BTr+kY2dEKHiwHop6R+WlFbF0K4LDpaq7dteXAz8e0+46xXtWVaYXLxFR5US8K92dUnpu9/PL+bbc2vb04ue7u+kFCJzoMVGc7lMEThH4aAQ4F5apsEJnDsGl0HoT+vrX0pu3aw7fJw6+2VlCgEqzCjxsAZJc9ygpOOAP1qqergiYxQbBs0FhAy0ToI7LRF/TtsqZtVk3hgPf4TUUEYyKOjoi4Mu1LSLU9z2H4gvtdiO0hQZAla62LQFCJcYi03uB6lWQY8kmKSIpIirp+Zp5hg9AtwMsSanRnsNxH84b3JNC4oeNAqle8MryaK/Ps7bbHWP21Rbb2OYOu1vVt0Z4IrJfoaQySwaz7MMMoJEBMQxgLAAft7sdsrbaIW+73UhPtgbjrX837iRAqGnaawMAUfi5yKQQFzYViFq9qVp+wudS7dWBjbr/POlsQwzCuxU5vb9d2y2wedaM4ZWQN80TNu3kb6ve3T0o5QbQY1SbW2GefJUam2oEj0XPtVKInXgGxGHO1g9bjbuiYTNTThrLWrb/9Zui//EPUwWCI4Vm3puHIeTcKUKGDpfn1Tq7vlFPvAz29eTEAGi13W4lOq17CdDjuEqzfBXKgr+W5Fzf7wtzsNdE24yN5Ym2AGfb4TAmwpIY7UEUvt0U8dRO2QPeWH9EKGCw7Yik9u6mS13bKLE+zPOuRyo1btICgNfz3/WCt3vJwlyQL8Neu90e/kNXJCllqV+EuiVA4GrS4mxmfSywIz0BSfDjSsF+q2FKD5Ektm1VMcm2uX3HnOw2e23WA3O9Pyipq14KiVyb0b+TwXY3eBzN6piDzt8MB6ROOWNPiw3C5kkG6/b7AeBrVoCYrlbk1izk7CvwtAeky8x127TwM4b1J2xLtJWnILaAYn3fqOuzcg4578UV8Ik5pfrevcCOxdIWv2jGfz9Z5H4/awBINFgYEdXeDvCwOEg45uLm5ob9jxggJgABu8Wos3PHGikVMJQYKgGepmh4yNptJwjnHGhJy1Vf52c7DNrsBinR+HR7rH/hwuDe6+/ePsfbNth2ln6VtWONbLcjcjLxKqw51dxYsM+FBZZW9/dTpaqWfWGel/ru7aTv7nZ62O613g7I2mp2bBWSAVtet/Wbv4OidMR2qY59z9R2mTgLnVJ4HiKIcuJBlIW57eic69rZ4VcgL6KVe0V2RQR130XBMDGq7zvGLQAvQ7cAxLCZQdUc+TLjRGVPE/Ija7MZxfambpG0vMA+1plzIMFamEh/y3vHXskgMQj+nba7bQXKC3Pk/EjYLwBd23B3e6/b21upNCrM23J5ri9e/UzbzaD1eqv9MCEmK2E04qknSUklAdyTA94nlqvL6lPKWVdXV0qpVQHIFjGPsgKUnnRzs2aftMw9slkD6JNa9Jq6+i3dQtuWufnmm++Yu3s9ALZ3bdblxTkyO60fR93ePKowv5GkjviJOJp25FPd55SY11F73gdWF736VYe9k1KdC6oKXmYlNomLywtdXxskHuVvnov4yHFJG4D8ezmWbctMNnSnIq/br7/5Frs2SjpdpwicInCKwCkCpwicInCKwCkCpwicInCKwJ9aBOon4N/DKI8z/R5D/3SH/Md9bCucmHyOfkyMDuNnHcrC51zoaaDb6gHdXDjEKM88bjfR8MT5+xWFT/ufp4POCH+gliKIrasv/NZPfCFaPnw92FVwsSj8DxsKnaYIWqAfUh1x4Iv4fumxh0MS1z5O1nXsMa8JUTQd4kKl3pj1ZPOh3eOOZF9M5tGTHxHv22NePV3WceB/JysinnpFPKSJszZS4vks6bnzg4pzx+SD5JnD9plBxSfAHHyHsnxFhCIgDoxsh0nmgcIMn6GIOIx1CV9E8Gob39lueT5UmTH6aEfBDttiXyPinQzXU1LYNvalcL7p01eVfQjsE1NQJgygZDwPz/eRtxSC99wqxZOOiFBE6HAFcT6sScevPOmIeOp3/Dioizg8RxzKw1jUwz873tNEXsyaXUKWcyDzJ3SQ24yNiKo7Io4i6vPzA5WIQ18dT/xqiR6XaOQODvJCr19vdfN2oD7XI2x7+zEqyDzdpwj8NUeALe7Z/Zn1NXHo/Kuvd/pf//tR374eWT+hAISZ2Wm9zgyKmnjU5G8Lsqe53c8dIFfD4Xjm0LltW9ZvUkqJMgAAei2XPQAG7QmZIXlfYThl6HH9yEH0TtM0ciC/1ma9ruU4jnWPsJH+xlTOCZ7piXeW9xj3dYBEbddqsVjK4Orjw0aPD48csD9U0KrUvTCpbbOaxoflSaFGPvBP7GNN7rRanXNov9U0TujecRC/5VD/QFvAmMHflgKQ8Z9NHTiI743WIUVK7G9FCdv8eNQl5E9jAN4IOQM0adgG9mT826NrwI8JewvvZ9BUZCBz2I88T/gdigj6B3i3PBct+hWgjepV465QgmcNiLAG1Clsahfn58R7oSD2fn54WEv4f3FxCTC1pK+XL8eWDvnbewMAI9qI30pXF1+o7860A6Q4xtfzYv5F39O3VAJoeHzc6PZ2q5u36yd60H7AAAWxyNXegTjdP9zr8RFwds7Y3sAjZIsYzBp2G01T0rBvdHOb9Lf/9UF/9w9vtR6SwOq0m0abXilC2u/38kVVKHC1Em8t5ELIPAqhXzo/b9QDalfAI/bq+1SHTE/gr30LmCOCsXOlCUGm59gifQIwLGAnmiVCCiGHdo+vU54CKVIEZRQ5rzfbvRwJx5+3KkmhDHAuJdWLzj3rJxi7BEB1XBkpwlW7HccRV03b9USsJnJgJG4YwlgzRYQSBtneidxpkJ8jAayH9tsZKvIvGYjLdgzM8YACv/2PxKBgYeFhB7D8SP4Mwyzr7dql2jZpdd6q6xrqrQrv5U3T1LxkmFAtVNfSsh/JsZD/SeMgdewZOWXlnCWYI+hLSTlBYQo1lDU2Ic3zhOy5lphEObNOs5ZnLXMYWp1lnV9mLZaO/U6pgbfs4UlqsLUg6PbmQSkJH6QUqpdtY0rJMQnzq/5H9gXHLGFTTtIEED2yzyQGp9TojH3A5R5Q0O0TOTghZLFcEI8WILZoDoklxWApkRcGgLeAlvf3WzW5Vc4h645ISjkzrpP/rPd6vVNBnxiz6hs5V2Zst20NY7qFFAjcMz9O9Zn9Y2E+ePYsiEhxGEOQuNkPFuqxy/towaB/+J87/cuvt9rOPSDwWvfM60zyjtMgrx3z2LDdsJEUFTRNkdi/JP/Z4cvLlc4veuKesGPD3PdqGwiAuJQix2GzWSvI84eHOzmfLPf8/AyfkQgw/8VXF/riq3Ndf9Hry59dMHcLgpXZizfk44z6gpxR9vkccPfVF+e6uFqqaWc5jv4T03e3azkvH7BfBKtl7V7CY96vvrzQq6sz9o61vvn2t9hAzJukL7+81tn5Qv0itFwldZTCHnFFBK8JAJYxv73Vt19j+y7p7WvvXVt9992t/M3hN2/u9fbtrfyLLmdnC/3sby71819c8d7VysuubVqds78Ouwl7i37+N+f64uetVhcjvvZKkVmrRcM2ia0N0/GduXgEqH/93aP26Pzu2zu9ffMo0or3mF31syEYfl/ZbTLvE6MKY0pNsllX1yu9+vJMi1Wufk3zTr/9zbfVF+8PI/tTzklBbhjEv7661NlyhfyBPS+r7VRjcXnVyfELAO2uF2spKzGn2zW5QClovd3wnl/QtdSbm7dKOl1/5Aic1J8icIrAKQKnCJwicIrAKQKnCJwicIrAKQIfRiAODeVQ1E+rx/pT059ywWdP+QPop2x8zxUeDvxHbhqeHI4IDieCDhPF0+3DC9PT4+9VRDx9HLY6JPyh8hDxmbt8Jhzv+2YhtsXk+ofk9iN92Pfv9Wx9lu15Otb9/DH6of4PxxAZMc36fhQ+5Hz5/DRpT03WaXp6/GjxUv5L3oiXPR8d+l7j81iGBVabEjJMNW3hPvK4j8enOyQdqu4/UkQo4kAsGhiOvgX13++OCFV7pCpbXPGU76XMPB11UH3vDsUTn5sj/AzpQG77TCIrIirLhy8R8cm+QlI5Bxy7Wuf55fgyJ23XM6DERv6Gx8u+d/WZ4fbrXcupdorAX0sECofqhRVgf72yvRKKQr/+rfTdmxkADho5GOYtL/K7tTjPrBv2Ax/6e3xEWIQC8ESM91aQUigiWPalgg7DbqftdlcPusExaDcnVHnQ7PVbpBkQyHINHiNAwj4/R0QFUJomI29Ezg5e28EgczF+GMaqwyBLB1hhsKZfLLQEEO77DnEB5/t3YKwluEwpAdw0su7dbpAEP4CKlGRCBeYExGPtk4IxvOp4hdv9gNCZGDlWw27UAMBWSsLvwPaZPWkPZ4usBuBlxqc94Mh9pQgLgJBRmCNq+MoDtkqJ8VtopwV+2c89oN56s5MiK8ETEejR01UAABbwLmhDBq1932q57LRaLWWfaeKOJ6IwG4/DsCMWnQz4YKgKfmenAAAQAElEQVTOzlaM6QETOuXUKKWsmfjgJoMY4HFKAOeAHADYe4DGrm0V4T53YhecEmUNJlIZv10vZFBcvgC+hinr9euF/v7v3uotIH5ltYwnMa6a1RLFwxbfnVsRwWMgVNg8y3ZFkro+iEFWDxCcctE4iXiP8vtGRKjrWvpbYtTDAwFwuy0iZGF7fNnV3B21A1TdbRkPUDoDWqtkcq5ozxxUexiRyImjbB6JkbRj/g0kFhtFI2kug3n+FnbXNup6GrndvQEg3G7RxZgdINOALttQAM/lbxsSEG7ZOpaHdttC/NBh21iuBp0Gcq485ZvXxW7nNSZZ/nq9Bdy6w+4d85hkNy3Lf6LZQFNBaKSixTITl6zFqsW+RhmADdfgN4eeL3BTZO1lAKtpWsnCJPiD/GnIl8S6CkVA5MeSeVgiu+tCKQujuOe5ztkMiD0Qyy1BdqwisiKxFtNe8rcWAfOW2GOAz+NfvSInzxryOQOSteTnmW5vBvmXEjabiXU24euadbVWBdcQpZAiQg8PD9oRpxEQfo8TwZ5VWG+L+k3TVgN9W0B8sE6AvCTLXT9MyBkBHEf58jwYpGWpKNQQX4Tjo/v8f9/Oc9GS9bbolugatANcEzrc/0BuPzzstOhX6snB7XbSln3HIewBOysfIOCwX9M+KiLkf/55Zkc+OrECQW/ubl3VmzdF/+3vHvXd29BULvX2dmAmWzXdQj05jXv4fI8M0c5A38QzIuny8kzXry5osUQKbExRdH1NG3nklohQKZMMHFN1UyXnfSEQEcF8t3LusEIUzFdKk0zg34wtKvxcJtb8DUD9jjlerbqaZ+6PmJRzYnyS5RXy/fzsXFdXZ7TPCn9jFZkBeGmZkeba9+rVlSKwTQVdoa5r2KuWyO3IyaTgXzXUZfUl88hclQ4AdaPFYqXl4kyX59fE4RU5tJLnDXGHMu2kGMjPotu39wDMZ+TGXv6FidUS21IG0O/0eBcCD4dXXAElKMt+VMJvoX+exZ5P1IiZyJUIbKfR63SmVGkYJ6xt6thd3Qc2xDaR4yt5DgxAv3r1Bf42evP2LbaNmItMSdvtQN4P5NVSXdvRkuTYyvED2hXr6frVQvbp7c23jJMQSm5uteN9+iBF7E97/J+xkP7TfYrAKQJ/pAic1J4icIrA7x+B+sYbv//408h/1wjUH/b4Yej3Lf9djavCnTufo8r0kZfPjXHfR4Z8pGkmNp+jjwz5q2oqfMj6HP34YMywviQef4L7h/M6+Pn7Y8QHJub+OF5RXliTnse8aPyzrD7794H1x/ZPljMxe0mEpxyfX8TteTwfasvn6GnMB2b84ONR/oeMn2r/kO8PfY4IPuAdKVM3+dllViGli+PyI/2L8Nh3dLQv4l1bRBybf+fyGJd3pUWEfHiZApuP79fYzXTx4RRdtBUdSlEPKElu4aVUChpMdZ1EoY8G+MxfLOtFvT7DIa5g0OcpFAEVmP0BHYoXsZx1yCp6ZRXilCwiHc1w8+9MqFPgA6KexxbxD72HBnIfZQU6PL97PcY1Imqjn2vl6cXPR3pqUuJ06FMUcZDjfvPP3m+JRYH8/HEK7I/aZV2uuHxJ79rM93I/o06+qvqWYEvIypTv7oigjeeQuOUr4lCzDj+bIkIRR0o0JZ4Psiz+QOgLE93cCf5KqSggmnSUeSzdFhEuKrm9Ek8uKdBz6PeziQZZXKLTPUdCODleIGyw39gSrIM6Bt6Xt9tMehp8qDNWplAwVnbqeVBQe0k8Pt2FRXCgQ14VJtQ/Z7g0RTjHyG746hAOr1w1vdQRwiN0ur1Qqn5zmTa3Q4EvBwpFhN5dXpSmdy3Wa3KLS5PrByI+yLeOA0m2dyrYDwOWambNzBxyFfQUDuameaH7t53efif5zwmydOF8eVu/6WXbn1j9ZM4pAj9xBGYO/r3VjByoS+wdJfTm29A//k8Oue+llJfKqVVKjRKIRGo4jMaGEl6DhbW0k4GTUOJ9jlf2hsan+OJCHK91bbIMlXOrjIyZxWcwdxwPB8vTPLIfwJmkmX/i8F8J+QzKgGINoEhuGYsdEZltMjTuZw6p9xx4W0nSBHgjdGOxqnzAI3YtxCSeR8YUpdxg66RpYmcA/TP45n3FZUKf8H1m8zJNbrRPIWxOarAj56Qwn9xGPOwnYwo0Ie8gF3uiKAIm7kihlpg16M4Zi5CfkJOoG7xIWWqRbbGuJ94YGgC2adrT3qoF6HYfoohMwcSkpusADqTg32q5UhMd7yct4NROew79C/FNCDMxAn/3xGB6QXMFLWbev03C2HFyXKRMfG2P2yMJ0OxW+3HA/wBQaVVlzqJsJUBPhiG/UA/aQhm/Ap/8M0vTZu0Bf0dAtRYAwnM4CSDsbKkl1PSt5pBmAxL4bYAx8D0hOnfIlDQCNDXdpX7zb6N+++sZ8K1oB9A5I6frO+ZzlsE7f+MSt/FRuBMKHa5CvOdSmH+eacxdVkJH4b0h6EtJ+JzU5Cya1TbCV6ltaYNsXcJCYUeGZ3W2qnk+j0n7XWEe6CVX7OMEaJkSArAtkqoMy+l7twk7B+wgeMiLCOpFB/B3UM+cnp13tEkRUeU6AgW9y2UvIbMC8CH66QlImbrqtVnP2j4MYikRgwCcm7TbT3J8KxMyBaA0ACSvH/barDdqolGOVi2On6+W8txGBDGd1GDyV18tdX6R1bbWMysnKdOem5DnNhMPg8j+M977Lf6tB42ApcnrEDe7VoyVIkmrCwjANmWRqwFl4bL8J78FqDsDrM3MyaSimfEP942mHbGeE6Ef1XZroU7JwlhvIeHWpCWx6QFqA4DR/aY94O7IehyYn/0Qcr7426TjOBPvvXa7QYXct4x+sQToO9dms9O9v7lMo3N3mrbqejEvUkdSWNbEHpNTjz+dhlFi2tWgsBRhNQ2NiQeePFeJ5IoUOlv0aik3j0XOm6SQ123b9sSxUcpZ2/2giETspR2g/2az15s3t/I8/PwXK1282mhx3hKHrIioa27cJ+Y49LCb9VsDqZsr/ff/stH/+Lu9Xr9ZaWJfMLi8X4/KY6N5L2lWtfl8daZ7xhR8WvYLeQlm7Fiv99owj3PN5cQAaA5yfcT2ARo1gnKP+x3g9wag9ELnlxc6uzhXilwB0QfiWAiKaQeQaCDS/hT2Cwn7icXqbIHspoKUzkv/fB0Av57Htk1KOXR+1uN/KKeCTVvsnzUYiH/ca4eNIjdmwOESjcYpaa4k3eDXBj8KeeI9YT9MEjlle/zXJTJ+en9PkZVzaGbReL9drla6fnWmi4sVehOAcKMrfFsD0N/fDNo/Xij257p5/YiuCX9DI3kWOSlaHXJr/6DlKpinAR9mRXOjL34WWp7v9e23r/Xdd2817Pf0CfmtvvjyWgpxzejM+vnPfy7b2bJfRnMH30h7i/+jbt4+6v5uB2+jMgu70RtZC/Y0x+qL62vlFBo2WzWA4nAQ35Fc2GiD7bzdKiLY+9d683rCB2FnYg0tie0Fz7MK6btanWtHgq8ft7q4eqUF4HYPJTSf7lMEThE4ReAUgT9CBE4qTxE4ReAUgVMEThE4ReAUgd89AvWT5u8+7D90hG0M+Z94/WHSJ68IpEAHhqA4kD9gm2j4g+8/VI4/cP/BRnwgYEao6f1m+86RwFw4ODjQ+/3/Xk+cKLwQ/UPx+qH+F6KeqwfPeHyea9XDmYhQRNDx+ds6TeY6lq6bPjb6Jc9L8cd2l0eyjJcUEUocDKacq20RUUtxRQSv4hDGBzFF437UxAFT8WlP7fn+i4eE+BfHvmO8nxp4JB2Q6Yplm6gf2T8oCydm8zRpmkbyhIOzp/6Iw/FPIX+emmpREG7yw6E86i0K/2NcRLj7ByniwGc5L+k48GVbRMgHeaaIwzj5eqoSYg7OcqV0tCFmDulm3d/vdXcz611Y7ZvJAk50isCfZgR+eqtmRCYVH8yXjkPmpL/77/f69W8mPa5D8vKHpQNoWwASHNZaet5bl4sF4EiHDCmlzMYiZQDLiKhtfvEBuUGADjRluVzIY/wttAVjDQJ7Tftbm3sAkNl7D4vSfO5fAJx0HG4vFp08pgMwzClxqL3VAMCb2UN7y0VW12EHaiMC3o5Da2zrOw3ItQ7TAPBjW3aApDtAjLlgMvsXr8SgVJpp9P5nvj0H9ZbrP8vbdY2Cw3WDQy31Hlt6dKdsvwv75cTeMkJ7xBUgIClhK7cMmLVdK4810NH3WctloxWA3/lFi63BQbwO/SEdfF/gR6/FEl8AqRZ9T79FT7WMSPKcdH2n5wt/pMCPxBwlRVDHH33vQgltBYCkAO7stpN2mxHhkn9u2BNb+1+dUJLIj7ubje5ut9CO/XPU48OoDWMGAMUBkNfvCwvmq8eeDsAs56j29di9AmxqQLJ6+pb4gmphPv5l9TUu2Iky+9oRm4G4W3+hDeXc7u/1L78M/ee/vdNvvy7a7EJbEA3/eeXdOgFQZRXAIPkqRSlndCT5/dPA7FOzgn8Gt/aAoxOAYE4NdrbynORGYor18kJUfQximyIYzSNx41VyJ+8pAlXz3NY2XiJSfW/y3KcsMYw8JC/wxzL0dDknTZ7DxSLJvBbpOM/40vc9IGQn55HCg4osS1VnoYG54RWxGpgzV21TZXUjRh/4dZBhBisADDs/u9DZ2bnOz8/IxU5MD5Sq3WZT8GpygRwKJAbNCaJEcN818hrY7fZV/8TPDZkgOodsz2ZTxI8wjCuKFBYhHg7lLHJJun07MnetytxB8BTVHBRa/E1I50FHjvRdT0tPZyeRjxJ2RFZEwMqgME3ytQYcHEcUiD4azJJzAoxu1bFPOOZ6ugKeiDg8WQRykydOWTdvZt3eTIpcdA4Q3i8z6zGQ0xz44c1NOtQBL1P9Rip6mZ+GNdA5Pr10dd2JdGTf2gDu7g7grwPOPDge7ve38MdxlHO/5j051uSuxqLthP4zgOqVmjZ0B8C6BaDbA+hPWmi9a1kTk/7n//oVfVu17BnNMhg7aWBtUsHS0LJZyXsLPcz9mc6Y+6bptATcMyC6G7as6Q12utyxl01KQWywc73eSWnQIfeSRH5a1sIAPHm6Q4/tF9dyuUTmCh3nlOdyvG9vbvX27R3yt8iUOmKzAnDNuVNKWVUN62ieZ3nOl+zp/obxzl9jB53e7ze6vX1Usd7+nLwDsJxb8mert282gOWPumWPMvmXg+7vH6XSKkqv9eOITyPz1mPPEtD6TJcXFwpA0rpuY9T1qwuVMuru7k43dzfscTcap7069vkvv/xSoaz7u0d0PSKT+Wd+qIgOHa8FcV8uF7q4PNcZIPIXr670xRfXsq9XVxdVt/fsV9eX6Jq13jzUb2Lr6Y025yTHMCJk2dfX57q8XunyqpfTRVx9t9KWfXe7lW7e3kN3tKrOq/U0rL+6D/Oeaf9eoatj7XAT11H+ZYjF4gL+jvg0lZbLc+akxabkVCFWO/oXVa5f2q7T5eWlmHU/nugUgVMEThE4ReAUgVMEsAt1ZQAAEABJREFU/gMjcFL1oyMQP5rzwGh+0+Hp9HqKwPsRmHk0UZzuv74I8AFYpj9Hz39CuyNCEcEHxfIeRcRzZPxh//nhR1c8/kjvD3Lr+y2ffoqIj9uXaP8DP72Wclj/hQO0T9HRMp8NHOsfLxPxEx+2HceZuktOnz7OjE8Z+mEHZmwzJeJgisBvqFSDQvNHD4M/ofQjzSkFhzUHOZZ1jEPEQY/euw4+me/YHHHg87iXbQf7Ej4e+t1nHpP9+XRk9C525aAv4knGsURYRPCqZ/kRUeuql/Vmap6TgwzrNdFY78AAkx8iDmMjwo/ol6qN6K8NvBzHRhx4aKr6It49u830YYvHHkk+HTRTPXo5cEa8KyMOc4HV1Y5DjwfQgj3ctd2l5+Eo91i+k+8xT2QhJh4jnirUfUcQK3LgOP5YRhziZ57COgnzmVJtwYaDPX76HBUbCkNEKOJAPNb72Fcfnl7cZkKBEvxujjiOc5mQY8qU2JAmFQ5qZw6QdwAI372eOYAjCnVpJ44fk5hqiznRKQJ/4RHgfQcPWSUK8v/NtwJgmwEMeo2c8/v/J98C7PhA2uBeA/AQEZJvQN6Us+aRR7+3MH5ngIC+zAF0BBUdLq9P0zzDxOCIUEqpUm/gYLdj+bI2S1FEVJAj4jA+pUZgSqpDi+o10jABlEREHTez3zTY0wM+5tSymAM5Utc2ytgYETLw61+msZzC2pcaZGVAzAd4Q/42Iw0AHqP2w8wB+F5z/QYcfZy8pxSyHvuQIlXZiFUG/GnbVpESdhZZxzhOcuxKmZBdIEsWB/sGACX77JYRH2Z/hZCHhPyAHCfLSzlVsMDPpn6RlXKS+WfidAcQcXd3r/V6W+fOdvnP2BYlS1OKQG8mFgm9sxaLlS4uLtW2XaUmt5Xv/m6j+/uNBgDgws+J/hak/6zsw+MG/wMebserIMo7IzyhIO6zJvy0DymxZ2KT0DnPRTtAdqroXKJ7guYKgEzTjEypwYaUAhsPMgu7biQsTzyjx2rEZZ6ccgWRZhrHOWnKoftN0j/8rxv9979/BExqlZpeSgxGZkCr1UKrs77qzDlpJj9mTzwyfYMtk+MF+wPbRnzfyWAwbMyfaJNcDzMr5KEzILmEDvw75HyhR8pNEe4Q06BM6IQHfxrysWW9OCyWVaosMSYr4kC1j7WTc1ZOCZukzboAYu1VAPYMyg+A6xmfzs6SaMSWCZorWcdiEQpJxn4TfPY/UiJmXW1PTMTZWcvct0q0F+LYAeY4pxhGDGaoVJ9ZVsidmD/mfp7ldTCxvg92EvspAdTiCTZvt7PA++C1lFCKrIhGziuvAae1dfhbxrY7JVs5CfWAvpO+/WYD7bS+3zEmq80SS+kQP68blAbEzXpZ0I790ZA/iTU7kbN7aKcQvrNeHWPVJ7dImTVrYC83k3pi1PWJvAs1KEk56fz8nHrI41rmKiKYw5acPWNsq4jAp9B+P8j5Y/sXAGqrVYfPs47XjEOkhCYMnYmLaTfsandKSfNcRBd2SylLF1dL/MkyCHd/O1MKnkPfcpXJoUahVEm8YgbzMwsx8pWRMQJsT5iw4+UBIJAtQL/67aRf/utW22GpdnmhMSaycJRjcHV1ztAZXVttNmvAw0dl4uC5apse+yY1jYjJSm3TVn3Wsdlsn/wPKVLdj/o+1C8aFUDY7WZGflZibud5lnD08fFRO9b/hveClJoqLxhuoPfVF1/Am1ljM6wFmdJq2SpFYh/bEEnHCpK0BBj2XK3OVjoDpM44vgXx3PFesWcBN7zHjOw/D+xdI/uo82wJ6HxxcX6QjfjCfNzdbsi3LfHPgMCDnOMj4wwOD4DdbVf0i//jnPXR07eRN9OHx3vt0CXsjiBHSqGaWCMHuw2Um+zzt998o816Le/L9v321mAsAxmBQ9yTGoLrteBfjjCt1496XG+0H/fE/By5ex2vy8srZfKxYUG0LfHrEjlBaDVosQqtzlvW3UY3Nw+6efOAzQndszaboQLXM4nieKaUteh7ffXVlRp8nGZs1EYpz+wva/lbxAvmsckr1tNOm4eZ97QzRZBgEnM0oLfV9atrnqTwv0hKOl2nCJwicIrAKQKnCJwicIrAKQL/gRE4qTpF4BSBUwT+UiMQ7zlWnp5cHump6T+g4CCCD/4fUxQRinifxCFIpY8N+F5bHA4paA8Tsig+eX/CjBf8M/UDJWSZaKi3x5rqwx/hxQcfv5PajxjrGH1eBgczHHcV6CVfYmBE1Ll62f7J+lOSVROe6p/kfdFRfWRQLV+0H6sRcaw+z/tzwycqiKOnVNsPw0t95qXeEUGfKqn67fmf5MucLmF56g8eaTWCTWNE0H6kRP1AMFEPF7WMONRrw4uX4CAoIhTxksSzKfmFg69yINTq6YqIp9rHi4jP9384yvF+poO2aoNj54OwmUPJI00cto3TnsOysXKKw0EpNI+JA7ARknwYLK4XJvN0uk8R+HOOgPeFl3TwpW4FgHkzle9uNgC/e3399cD6kOYYNeeNon7ba+SQeZAP3odhkld1sG5CScE+ILfUhYOOmJU5eE4R8lV48Y5k7Cxy0h40aeSw3uuTruc74sAfERVkaDgAN/hgwNBMFl8JgR67N9qlUETI6x8TNAKGNIAaCT0jB/w7AM0d4FlYwBO1Xau+79R3PUBPVw/II4VSDupdBZm2242G/ZY44I9CTdMLNeiRBvQW9o1IgAEgCXt/tVGivyg3UeV03QI5HoNm7I0I+qXCwfww7IjlhMyGtqwB+zaPo9aAOFtArGkKSZm+hgFUuTe7rTaA8Lt9AdwxsDTTaqKodzm8OkDUAjLA1/cL9QBfIzEfQOpwk553d9c36EFO6dHVqRjkRXe1/zlGvW5vHxjELAIoKfYaxkf1y9ACatqilGb6n+5SiNGA/42atlXOGdt3lW7v15o8UbDOzJX/7PFuGHVosgz78SHRTk5Jfn+XCvkYzb2U19pOWV9/N+u//F93+s2v9vTR3+zoYww6AlH2OTFXPOJfyKAkeB6gFpa4PzVq214NoJd5TFv/ednNnnyf4CtyLvk9xH0SMkLaI4iIaEbGwt8IBZzvAbIWlJEkg0h9F7JqQoJuMVLPV81ZngID2zZpsZBIE15mRf2XccaUGGuBEs26vGx1ebnUBXR2tsT2DJAzAfyM2m0H4i3ZnuWqFWmqAOwxsK6nyznaM++LpcjDUQ8PG2jLuFDbSE0rQJ+gTPRP2rNWB+ZoPxTskCKkteOzxTz2DrrJyVnb/cQMJQl/LN8x5QGmJN6CxXQzHhkK7BQ0UkMhrx2g1vIilPtZJe3JH9MgLIQkg1RLYtsChAUq3FgAHwtgtNfU/f2oB3LLAFiZYcAu8yz8bWoeLy4WAIitFkvizFx5TbhPWPzwsNXD4471Nyji4DdYnRr2A+dNZOn8MuvyupXnMxBs4Paw7vGHyZ2mSaSBRMALugfW6kDMJJT7mTo/eqjyhLRk3YgSUcQkZBvevrknz1Rj33UN8RrpnuU84hVLq3ihgrl+1LffvtGMwKJWwz7061+vtX7EWL3SVJaaMJxoSozs+qztdo3/ndq6JiWGoluMHeo8O3677Sh/m/fsCj5iJebSugs+zHPRPM/qkbUEAF8ChDvfthsk+Ya2AKY79pm+7+HrtAYUdZ4P+50eH9e6ublXYd7OVpe6AHyXEoYkOf4FHTm38n4xlwb7kjaAyGv2vh0grYH3y8tLnZ2dKeFmwz6vKMTiBh/WGqedfvaLK11c9GoBqDvA/gxPkzvtdhP+O55JV1evZJsiQhvsrX85YLjXdrcBXM1aLDt0B5TUr1a0nSuEPdhHMGmfJO9H7IWXV2c8z+oX5AaEM/Llb+Y6lsW5yFjVfRWZnrxKiXEiJndqm0w+NNBCYu8Vvtc1BfB+e3uru/u38Nr2vbz3RhqJwVJdD7/ll5Z+5MUTYe3bt290c3vPe4vHMDHYKt7Ph3GjBn1n5w2g+zkA78zYUbc3dzJofXu3ln8RyL/sUPCxMP+kt47XdrvTjj2GWTs2ncpTBE4ROEXgFIFTBE4ROEXgjx2BwICXxCM/EKmSPnK95HX9IyynplME/pQi8FdgS0Qowh+YSv2w5g9spohD+ydDwIeWw4czPra6zseb5+dPDvpMR+Gjzkv6DOufU1fEIY4Rh9Kx/X0o4jA+4lBaxjEOEXGsfqY0z4f0jp2Prp7BSu9aP1VDTv1wTd4w/T4L/STRUaDgQ/NLcpvJGgqffN8RH5Thd/uR3/UndTqWgcGmpOBoA3tmGiph0DwroU9KMiG+5rbg9XNEKOJAer74UE/+zZyeH/lt03N3rRRekc/r9++Xut71Jj7Yv6QZG38Xeifpx9QOPkXEM3NEPPmaaTvayLzhpP2bn0o6n/hCVMSrvn/Zd9O7noh3nLgm3D2MfSGX4HMf9pfjyDp3jPXo/FS67nbTke9YRriXY58nuY7hy76IQ7/bjn75WyI+LjSRVRzPYQMMnkVhZThHmPPgMCgiK3iOCFEoQlC8R8KwYinzzMHfLFJFlm2nEcNzqaRUVOc8HG/93lfEQX8V4D32mfAAW4hG7fJLwSbT/HRAGhFuruR4uOLy5Xy7zfSy3XWT+dxnigjiUDTNIweTo/CS+RR1aky6D2VNMzaY6iE+JorDuOBQrlKVYWlS4WDy/m6v3/5q4DB5x/Oh/fR6isBfRgRmhUwsguMbFi37IfS//1fSb3+ddPOw1xQFgG9iHQVrKnNgnDikTprLXm3bMCJ0vMo4yzQBMIo9sGGjbVNSyrmy3N5xsHx/J68/q4yMHKRuOXj3N6X8TTT3IVQRweH7opYjaEkFf5Hv0uDBer2p33AyyLOhbp0z78mmujfMM+BeEU1V9wH0HDUASNzdPVLulXOrnFp5L/CfWPU3Zx8fN0rY3WBzboStkyyvBSjxNwT9zTPbaBkGasT+0XCI3ra5jtuPQx1jpf5Gmr9x5bEmj8MiDuIH3d89wFc4vD979nNiX5zxeyakw7DHP0BHAPaIhjgkRCailRQpSUY9sFPUc9Po/Bw5PcBD3ynngD8AXDbomCugs9lsABjWevN6A4g5Mo8AG0y9wdw75uXu7raOOTtf6PxqhPaQy1n9ck/fiG4h4wAaWJ8BmIvzS/nbtRhHnAQPQnkdAWBaYnZ5dV77G+q2a+b9wXM0wpaaDuAi1/9XcgdI5hx4fFjL9gS+LVdLxi7p3+nwywb76svMHm/AzX/SVVOvRb7WxeoaEKPVckWM+qx/+tcb/fe/u9PjXY81xC9joSmklvicny8B+GngOZLwD1LwrxAbyghJSS4m8tk0ANw5P7abnUQCFwYW7AxFjXkBjCl5o7BY2jMlXTLg2mGTQc89oL1z1vl7d7fVfjcTt/JEUeVm7EO0h0IHG/y+HmmSL+fjej0SE54Y4jwlvOoBuhDAnIvcRy7ruweANrVdURD7DtDU34A1kMtodZ3IP4TwUPO4WahrF8SZBpojPM7E+mdNTyB3qmUAABAASURBVKzB/X7WFnDwjvfHm5sRXZlcnfS4mbTZFeZr1Ib+x81Qwbzb2x1te3y0DFMSywTfQ/dvM2NHtV1WBiCfNOIHRk0hlj37SdKMvr6C1K0WK/oXk+wzFtZ7ngprWLz3B74X7IFm1T9f/vrbWw2MN4jGMtHVda9uEcrE2L+oEADM/gZkykVt2+B3YX06380jcgFqpcRelVHapI4ca7FR4scKFUkZWTmlWjc4ObKO7+42xGjQfph1//pM8+5Sw3bSAHg5YowBOYpqN5imvDd4XSAVO3LVtwVgw6T6fH62UA+o2BAnr62HzVqv3zxqs5W2u8CKK7193emf/mGrt28GjXNDfowap4G4F715c6tvvvkO/RNEGyDgEhD9HIB0LmP1W4CNGR8L8+ycbfqksWzp2zN/G/ybtVgstDxbIneW16r9k9VHoI91AdfDw1D7um6hL159SQwbjePE/EzsSQ8q84wNew3kyj1r4PFho5vbB6VIMuDofXguk0bm9btv97q5oR9QciRgM0FfLJcK5kP4cHl1AVjas4+umJNG3pMQr8R8dADnkWZt1lvtiH1Eq1evrmqf58zjm3YidlNta0iQFJmcu9CIvcqT7tf3gKE3yjkzl6MiGjxssOmRfepBZ+xRX355oV/8zSutVq3+5m++Qscr6EJffnWNbSvt92P1y2tmRt3N2wd9/etHvf52q+++fSS25Btr+2c/v9RXv2iUmxlZS11dviJWDXw3unkz6uEudH9TNGy7Sm+IzW/+7UHbzb7yN21WaqWr63OlJlTw/frLS10RozUxuCGGkzchPBZeZPaoifyISOrY4y+uQkvAfMtp2Scuv5j1s/9X1hc/b/Xqi/M6917Xv/3NN+gctGN935BXqco7vZwicIrAKQKnCJwicIrAKQKnCJwicIrAKQJ/ShEIf1z/UzLoD7flL1NC4JaJ4hM352+aYXH5CRaaYdBLoukPuDkXYfTHcyj4EP0hKfHR2MSoj90fSjrIlyICYqw+dRUdeb/PcZTq8kARlhfPrB5rem74E69EvLP9aOr3W449TyWHnT7kODxx6qKZR+KB49yH5n/H14ISZul5nvz8obqIgxehqLYxpPLXcRzQHJ8/HPf8zH5WNJnzucmVKpY+hMoHx3pxJQ59TDITPJHKocpzRFA3vRigePnw0frRt4ikeCaPK7J+muQnPV0RPOFc0BFB/an9uaDvuU4lIhQRuFNqGUGd9hosygK9vP2c4GkAZkw5pdptO30AZkJYbUu2QS1y4bHYZ5ppg4jP48Os198BnPh8s446vZwi8GcaAb9hAlqKnPe3eubYaeageMadX/920v/zX97qDQfUa0CuxIG54J8ACGb2Ty/LlBp1fQ94tlLKXiwMrDcHzjAUDugnALPCvtTD1/cdh+f08bwAPPDhvXcssSYTFBGWrKkitcGSLgA4M93pIJX+iKQI6zKxctHjP6c8omfiRH3mxL/AneCrhNwiLKCdW8E/HuFg7HOlyIBPzkm73U57gGHLMVNKQTFXkML/12S/6NV3vSwmGO+qvzG4WCYOzDPxCHnMjC0TIIV8sbfaPu85wsMDuUNIsLXUUeP+lBJ+SxOgg58jklLTVvscP4M+ib2MERJjeuLYYZPrHivsLejrAXSWy04dqN5u2GkJnwHoJ20HkImAWEfXtvg9yv2el+VyRT9R44eqUr9JliRljA3KwGZniFSnQS8uGnqAHk+fgcFxPwGezNCo9eOjtoD7BkCaxvI8DlmMEWIbfHK4bN84H+TLHfJVFEEbtNvusHUn60ipwyYAEMCj3UYAITyOWV3qtepWWrQr5X6hZnGu/dToX3+917/8ctTNLbyIA+NS4FZKEliORJl5zikp5YSfhTiIK7Tf77GfQYr6zIsiXGcQJUN4liwvA5icAaadXyxVr4JdJoZ7hNsGcmwA2I9wSzA2JN88F2smrz03Ol61T6IbQpDziHgQQfna7QbighI/QCxVBaYJEBXttATjsoKaeA0qznfnx2LRoJHWyi/RfSD5Ig4WCxWAONtmeQfbMgxBjIpm7BU2zeTeDBi32+/ULUPFhkA0++1fBZvhlmJU0V5BR6HW95LXkdgbxPig3bTZ7dW0EiKQLvXk+gIScvTkg54u2zRhY1272CtGLFkHi34l/+nftu0AAHcyADoMRbmRRVQqJWGrSVwNsRy12+7J3Ul0yEy2pyDT5ZZc3hLzu9vH+ieEB4A987DclHKWeYptAQD2+B1+rB8npWZUxp+Lq14XV61W59LZeYddkzaPQica6rqbJeKQ+Jkj59CGPfjrr++FMQrmyetluUTG9QX5vdR2bPQGQPC7163+8X896n//852+u9nqcV1QH0oMCuyxTHGVOevm7aNubx7YG3qlLGxWBQi9B7B9WZV8Oa61BEh+eJy1XF1ped5qdfUUQCXs20IsQuKoehXsPOh2DmyP67YUeW+MCNbToHsA3816V/d5z9uW/de/oPL25p62CUnEgTyZy441uNMGOWvmpSVhOvY0oRsm7pD/LXpi4Xm5I5i0XF1d4dMrfCFofq/zt2Lxw790cPN2AwftzGldA95UqOeUaA9k+qbEZgRotVrp6ssDXX6xkgBqhR/Xry41E9u5DNi4P9jt/OW91BLwWEE9QdcAsl03a8Ha2O0eFHnU9auOHAjVb5NfLrD3XJn9kC1Cs91X6JDvPLiK3qvLlQIdt7d3Mhm89S8ubLf4xNr42S/O9cVXnXI/6OKLTm0/apzpAwyO1Eh1P6dQ4FrSIf/Fe9uC+V3K7+tBbK3j6upcF5eX6khut/v9pnij86Jkvq1/R8wDUUmn6xSBUwROEThF4BSBUwROEfhLiUDBERPF6T5FQPxwfIrCKQKnCLwfgYhQRPCBsrxHEYf2iKgDCh+qTfXhx7x47zV9hPfYfCw/wvLcVPiQb4pIihfkNtMz42cqESFuKL7HZRmfo+8NoKF+jraoxAN3RMgHNnq6LO+p+l4BW7UhJQaX4IM85Xscxwe3H6g8xT0insd6/DwHhw1xHPB7l/NckFNkmaaIqHqOej8UHOF+TH+y68gXQTvM754TchItogz5OvbNHL6glaYZ+v5d3pN96J9pMxk8cPle7lj3Ex24D6+W49qxdP1zZL4DScE/cR2e39NG66fvahu21nE1tnNdV0TseVCZaTOZD57KS55HBDyhCOJmItEigrbDfZyrAu9Rhl6YVizvBVmn2w6jv//qPtPM6WGxzBd0bLNO6WBDxLH0AdS7uYs4tociDiRf1GmQ6YWZh2d8G0eygDhERI1RRLCOQh+7Qkkm8VoYm3yg5RgJLxFensj2Tv6mBAddQX+TF9oP0reAwG/fTNpx8GvLTQxh9Ok+ReDPKwLO3bl0LP2VDI79DwCE334zccj/SqvLC51dnCtyVuJQ2iCKwdKuayWW1mjULlhvvH94nYyshz2U4Y2AAeFB3+DTbJ5nAJEB4CulpJySujZL7FkRwaF3I3/zytRzwF9l63AZ+HMtIpSxhUKJF54ok3x5nFij8lpNmWqufYXFbH22NwJ17E9+TvBG0MDt9wGDFCk1ishaLpeyDanKCW13W0UKeYz3sgmAdj/uNeGP28VV7IdCbh/wN/BPSrIMgguIPMjghvf0CGL2ZJcP1RkO2ORDekCPJEVOigg17SEmEUH/pJQze5vqxXCt11uAo7UeHh4rf0Kn///KeSoa2bfM0+RGM/viMQ45JZmvEsjnBO9ETHaAL+W4F1Limvb7ov0Q0sx8A57MzGXbdhL9jnNh03PsZu/18yweNdPYNo0akDvHpNDXA9pN2GOdtqU6wEsQn0BW14XGccaHrLbpGNsp42tDHuWc5CsikI0O5Hc9+UqpqlGy7ev1upbWY70TDoxjQmavKTrtAX7e3En/7X/c6n//2063a0YnMV8CHBHQj5hPNAXEPWNv/VajApvw32XbY1sr50FEVs6tckqyGeDscrw8nFAw3xOyZyEGUAgWglOweSbeM7nSEceUMvMZVV6mHhFy34wAxxE2+vXuCoTwlInN6qxRv0A3QGEBqN/V/3d3rvyEXCmHFqssJdroH7aq36RlqrEnyd+E3AOEIq7G/vb2HnvHOr5tWzcLNdgjjbYZ2+1nRMAT2BxPcUmKCHgTsZHaNnR+1sumLhatktdNJUzJAmBqWVuZ9lFtZ38G2U/CoYaxTZOQRX9OzMdU5yYiqg6bMGHzsmuRX1TmGV9YMxgWEcopybHLjG3IQXEV8mu7HZHdAWL18npI2OM4kCLyFjbtpXnMyOw0bA85nwIfoKZpkSI0FGQX1ty62uW9rNBqkGwcd7XdjClsq3R2ttLMz6YNe1zf9XTRnic1TVHTmqTcZflP3+/nUQOGlCI15DyOaeIZUcRyRawSdo7k155+EQsoiVhnxknTvtNvfjPwc0nR7WNowGf/goN/eWSy0BC50OsM4PbnP7vGmax5yirwtW2j4N8tYGLXNcSoxe5RM5MyEaCZGKNNw36oNnhvu7q6rPO/p82xvL7+QluAWfOaIpJ8BS8FnwoJ6fVZ5tBycUZrKNRIrMmcOi0A6v3N0pZ4OO9H4tEtO/mXKM4vevI8KxOzr756pZ999SW2hZy7w27WsCtybs/IXgMmrx832u/3yln4ElDSWxb+2zf+JZS1HPuLy16rs057kOAJXQ+PD/K+oacrImotp0YRDXU/h1JKyM3EraBjZA3tKCf52gGC7omH37c8d4Xc2LEpOD+sx++LkbIuLi7kvJVCDTkakfC/12LRacl6Xa46+kP3t8znNw/yX5gYho0SYLG/pbxcNVqy9n/xN1+qq7nV6RKguyFPC8Gei2PCmppn4jSr8F5V29mIBmyc+Dk5855w8Dc0M+b8/Fwz833LHrDdbGX7PV/+FnVKjYbdqNubRz0+DvQl+U9ZbzYjseV9slmoQ14LJZ2uP1IETmpPEThF4BSBUwROEThF4BSBUwROEThF4BSBP40I+AOo6XPWFDo/RXS9uD/F5fYXbH9A1bYWPkh/KOJjbR/yvHzms7WKX142fq8e32t5v+HD/g+f3+d+9/Qpvk+1vxv5h9Z8mGD6cXK+b49j9qnZdN+HciNCEfFh89NzMAdPVYqX410/El3wcWzzA/MVEVVXRHjIj6KUQgn+iI+PiUQ/pA8vbOEWhn3Y8+LZMnmsAasvPLy8Q/HykXoht01UkV1vqsSJQysqz7d1m+9AyOaO+FDaMzsVGHxzmFSeiMYnBYyzQBoiqNfycGRUaDfR9HxHHHiODT5w9cHUyMGoZat6BQ/69HTx9FTTc7ydhyOHYCYfdvkQr+HgreXgs+XQrOHgKgLfsXfkwHPP4eEASGUaqYtDUkVGW6PCIWMEB6RT0uPDnoPFG91ycDpx2PbCjGcbTpVTBP40I0C2pr38/2ravocH6e///kb/9suix8dOMwfVPp/fcmC8A8wsZZbXTaQiAxomsWZ3gIYGTrcApFt/Kw7aQQaQ/W+wAAAQAElEQVQOUk7KTVbKGcCn14F3AESYNAwj5QxoMNG+r/XEGusXCy2giOBAeqZvxwH7noPmrlJKSSZxRZK6vlG/aBhjarUAOPb4RGdCBosWOUURoZAUESoS9rSMWeACT9x71rvX/cw6prveHt+2rXbbnXLKldzNFoHdI4fgkzbribLAg60G4AAjNo97dCb2vECf2IcSQE1bKQL97DMRIV9d18l7EaGsfu6It/epTNwigsP2idiM9A0HYi52x1hT7oi/gRnvhxEHmZZb8DKELgR77twm+h2f7ilGPWWDHu9zA3IxS7vdXpvNQFw8OuPbrj77z9g+3G+1BgDwnxkdiNfOhL07gJ8tY7bbgXkdqp/2KWdiEEKWAH2Y1+WiynecC/ZJdGJTpGAPXVcQe7vZAMqM8tX1mfntAAkbpWxfZkUEYMeleJIAPvvFDEiUdP1FD6CTAAs32g6P2AkZHDdtdjIofv+41iPgxsOm6Nuvi/7xHwb94y9fA5YVeYufdbgKMXONtJDzWFSaJvAryJsgb7L8PmI++zIMM/lQoB3xGojXhJ+T9gMEcLIn11k+FmlRGqdREVm4opSSPAeZeTClnGrALJvoyPP6ZI58RRTGhbouY4ukyiSuVGmwvv1IXeRdYHMDb1OfDYLe3866u5n0+DAB6gibJ2wWYGAgqiFuW40G4hlRNKlfiPHCzkKL76RCsHLOEg4sltJy2VRaUBpwXgFOnV9kwEb6GL8EBF70nXpA28VKWqxCi2VCdoYa6p28rgoqFoB+Bo2bRsrMuQzL0y6FVEmHi7YA4dyw15g8DzVm2CSNYguBenwR9pYqXwXbAcIDQG8HyLvdSLdvB93djoC3M7QnDze6BehyfveAtj12t4DStq3SLEWEenwyOc/7RY//y0r8aFLzFxb0zvJetOh7eW7tz9kZvGf4EggS19QJacQ4a7GktixaLDLPrQZ+9gjWBgw890opk1eD1pt9zaOCkrXXK+D2L391S26HRtom9vX2TOrO8Tc5F2ZkrbVjXUSaVILgKUulQ3TGTp4ZJ9q27HU7yPvgzIZg/87OlurZZw08fvHVQl9+da5xX8jzUTf+jSHZ5k6LZa+bt7eVjnPRdaz7fqnr6wu9+uJSy1ULX6Mvv7zWF1BE1tXVta7od/5cXV8S215eE02TdH6+0PnFglxakstJu/3Bj+32UZvtmrl60Nu3j4Cka93fbZ7mO/Bp1jgNEnuEsG+DTxty5eqLrOsvQ/3ZTv1qp4XfO5jjru1YA8RBhyscd6oe4z1Wihr7h7sCMDtBIzRUnXd3a1QkKLC903a30d3DLWtpTX7d6RZQte+WrLNCrm2I2UZvXgPsknebh4AvdPtm1O1b5iogEq2Qq0FsRGndCxJ6wfqq8Vsxd+aLndbbWzVt0pIc9LefPac3bzZ6+2anN9/t9N03a33z20dtHhO697RviE0wf8557CY24upYmxEh72sNe5F9vr+/x+cdcXeOzFqvH5nbjd4ApN/dbrQl73rm99Wry7on28aErNN9isApAv/RETjpO0XgR0TAb8yfox8h4sTyZxwBfrbgBwB9kv7UXYsIRXya3tkfVF8Sj/X2D3kmP7g0uf6S13W3vSA3mV40/TGq/gHtc/THsOlPSWf9wDwXfar8/W31j7YvyZKOz64fyR/sPkdHvlP5h0QgIt7bB360LH+g+inoRyv8aRk/9979U/T9rtZ+SudRzrH/3bNrnrvE/CUeotKs4KPoO2IJ82GU9yl6vUMHrCb5QAhOmYIe07HuspJkXpOeLtcr8RLQU/Nz4bYjSbYJ2UILJ3cFovp8H5/jhRy3mZ6ZqPi9FgnUeOWhQBKOQOEP9xzolCojnnhqocpX/TqOc0lsivk83uWBNyIUAdXmg80+uHnqpXAHxfPt53h+eleZqZooXtyJg5BPEWrhZK/FL9tsouGjd0RUO4XvH6MgHqZ3ffa5KCKeyGKLX54paozm2n9sdJuplOkQRzoCnREhX4UYmlz/kF7a77rpJU9EvKfLfRGHtojwY6XjuIio/I5f7Qh8coX2mTz1NzNM9uo4RoIJew9lKGpckmbGYLoi3GaCo9YTbSYOhRQSdJD1lC8M8jMcyuRaYu97ST6HDHhkYmyYB7kJEld5kfsRocAeISOUZXLdLO8opGp/ei7LHArGRW0nBsVzlhToEhcZxKvbqZUD1QZeUkq8SjMnxMV9PEWEUmok2UcxzwfKybyJ55CUFOhM8EUk2Z+cXWallIUIKVSviFBEPNeld/WU4bVc+gs0C12RlHJLrdG4u9Tj3VJvvg49+E+L7iXzfIw8zwz697lPUk8RIAIRoYjP0Ux/gQLuVrtNq1/+y6R//MetdtsLcjeUAbsaQA+vuQnwagLImgGtWFk6XnV/hVtKVVYo1zXKypDXmkFMg6qRMqDcrLv7tXYAZSxjFfYDv7+P+0l7AAzvPfNYtOdAuVBm7C8lkJvl0mMmg1Jez5D55asUHYGitm3glTKgQc5YwZo1iDNYvgrcs8ZxDxAy1MNyumWKCPoSY6PScfUa+Jt4D0kp4GuUc4c91lFkudM4AQ7OUJE/axCeWh/wMUDOy4zt+LkGdNyDCo3w77AFaZICQKXX2dmZDLDIF3py2yJjBljZaQewKtrc3+ZGgQtd0+LDXGk/Ue5n5UiwJa0WS+0ZMwB0JOSLPVqiRv88SwYdM3vZIU5FM74VAD7/yVAf9ps/YXcCHBuY77vbdQU3PFce4zDtaR92M8BmKCIrITuljM2T9vsdNGizBlVjXlJC5zgopcDPlYLn+9sH7Y2eUzcIZRCJKKnrOs3Ep9BX5pF4joAODdQp5yTHep4KMdnL8kbkljKrlD0zOyplKaVSY5pyJs8G7edJE2NwVMUBUGDfRC4G1KjEQjd30j/890v9p/806/W3qjEetdZUNrJspCoiaY9tm+2k+o1ZYm5xKUK2pQMk9FztnLuAizNxt1/7QehvoIzeIv+CkLhKKQr+NdjJI/5JueZsqGHd5Rwy6HV23ikcpyJsMScUUkRUIqVkKuQYrVJdizO8+DkUJcYSOp7pIQ7Bc0oBnxT8IwAS813mRnv4LSuildt3APn+VuQKIDclKWVYozCKuFX7M3PTQu4Q8yf1XVAWdc2MTxN5qRpPUhfQT2q6SXNs1eReGYFrdOxY/zsA65GYqkhJog/KUuIhoBHDtsS2rq8xAKGYIcbeP056WLNOhj1A4F73jzttdpNSDrW9iHfRHrkj+8kIID5NoRmaJuFH1gYQ9fFxID6hTKBKmZnfgdyZtThbannWqr8YdfEqiSkljQrUMG6nHlTcayKhyyElJIpICv4N5EmbMuux09Vlr6uLXmBramFsctEK8HfCpsL+MBN/Uktey5YhwMoMeJvTTGyTlgDH3ne9ZnBTU8nEsGjLw0i8fvWbjf72/5n0m3/tCN+5lFtl9oir6y+1XF3If8WgkC/iCmT6G685M4fkTESmNT2R9PjwCEA56ubmXgNrmQ7AwhsNxLRlXyrTzPwcKDTiU6hrGnJ1JedsEIuLy2tFtJUSExgR2u12FkWchU9ZDe8rJswQw/XzX1yr6xO+SQPBiCjsF0tdXp6r7TI71EjcZzl2F8zL+WrBPI46cznuquwle18J6f5hq5E9KudWq9WSXHlg/U0Alm8lIiTtNe5DOXVK6hTE/+r6TBfoWiAj5STRwwt94UIpNepqQkmrfqXdetKwLvzch0TyqZAcE3kZqdVAcvlbs9M86fLiUn1/pi+++Dm2rDTPs7zO/C1z72WN36/iXvtxr2HYsSd5r5yJd0FvUk7oW/XMY8c84jP5Kebf87HGz6ad8aig56LOwcyws/OVzq9XahehHpB49v6ITdZ9f/Og3WNRLgtlkSdMwMXFlSKSmCriNDJHXiNFTBu2t8i9xraB9kmJDwrLvpPwece60ZTUEptpGuvYbpF0cbVS0uk6ReAUgVMEThH4D43ASdkpAqcInCJwisApAqcInCLwpxaBwgmH6WN2lWNjUDkS1Zf3M8/Lxpd1GDz0ZdMfUsdcPvgi9AMhn/LhA7bnR/PPFlZbfkoLq8D68iy+Pn3s5aj3WH6M5/022216v/XHP3ms6ceP+D5nxAt7cdLyjvQhd+KAzXRo//68HdrfvUa8k22Z73oOtYj3+81zJHO410SScBKEPuxzu3mO5bHu52fyINNzAxWeI3ihmiJxAJOo+fkdWZaJjo/c7/je6zyaRfleu17yH+rxrNfuFNx6N6hwunQky4kIDp9e8PEsE50Rlveu79nm2v6y73CAhSZGfexGBzEdOQAeOcQyR0QoPRHFs40RcVQvavIVQQ0SLYip9h5ehHGS16QP4mzfkVJKVWZEyHVTxEFORMiXZQUyPU8GZxKHYEHHnsPI+/uNbt4O8rdEwFf0rI9+3+8i6qcTnSLw00XghyTNMHjFzRyCz0p63IT+7ddF//qrUW9uHknVUjnEQW9EqEmhEaCBxnqnyJSsD/aCyeuRE/fyBCREJHWAeG3bKaibhMS5zLRzgE6fQqJLvnLOytkNRTOAX9tmsfTomuqBs4EbHhQBjyvQnn3gCCZEuB2qZaIXwnyv4z2AtccX9Pt5xl6qKpRbwNGcErozY2yhnnUc13rf9xx+9xW4MDiqpysRD/NMHHgX/HKcJEfVDNhS6xiBsqjmTDJfh7wBYNYgVEQoUsLn4zjB4zHCDqkFFGB47R+GodoQEUoQIyWFBAUK+u5gp1vE5dj0PqCnXm9vVFRcOAY7bNhut0IUraqyPUYI6LpGiwXyFh3z1VZ9tqrg02K5rPFwf9MmNU1bebFcbdcoJ2JJLsiCoMurS4lyBvCYAI0MxDQgPZvNoIiQlCgZjWGD84u2hb9diJ6ErJyzWvhzk2W/BcAihVRJXH5f4JkYCL2e6wmAU0r0JTVtqwhs0uFaLBYAacv6cHF5AWByrouLczzDBlqbxcCKGPVP/3Sv//yfHvXNNwUQcKmxtIi3LjEfpc5TwWbPo+3uupa4dEopFBFIOtyBHTV28BZi4DGhQMYoxaQDa2gLiLkDTAcrUpOTsteDpL1B0WGWAeU9KPJsORZIn1TQVyvwjYBHBmdoJQ6FN5xCXhb4Uau7u41ub7eaQAojspkUgOQJgDbyrIMtRVHXO91zka+Ad2J9d13DPITEjVoVA5aAP453RCIHglwR6xXCZlRLMrMA6KK2Y74wC73Sos/wZ20fpMd7abvO7C8NgJe0A4wdAIJRS5xUScRR+BXREotZd7eTbm9G5BYtlr0iAkpSWUELZGUNW+ZpQhe5vGGtb6H9uJGI+7J+ezLghSEOvoos8J9EXi5TtW0iXzv2qjPA3yXgd0MezoTKAHQhDwsAv8lz3vdJw26jru/UdwlbUBPS3jktKRNyz21Qx1QRMtoy8z5pu9sydsTDwLfdE034oBq7wL5+IYDDhcq41N2brO22VUpnijYDfDf6P/+/9/q//6+9fv3NW603O03AljSzVwAAEABJREFUeiWsTQr+7Zxf61Eij6WW+C/V90tkZE2sl4iA68BLysjr26TS6HAFRVYpLhv07/GtaBppA/zbsZ/s8L9nf3t43NC/U9M4LxboWuji8px1dgaIuJIBUf+J+kf4Cu8Zljns9rIMf1v2m2++ln9x5M2bG/L2TgvmtxynCCuErWKcasSyri6vtcXnx8e1+mXWJUD75eVKZ+edchMApr167HLu3Nb3ttDV1ZlEXNePW/KrIS4mJklMsKSu65Ui4S85pKPygupQpCSFnq5J8rdvAcFVx3r8pKtXZ7q6vJLXrfPQcQwA21BSisBe9BJ3r0/xLGbsCj/8SxZiB1ouu7qfbgCXvS9ISc6t1VmHP5n47KAJikrf/GbQ491MfK80ApzbFn+7uwVgv7hcqO2LXn25ksc7JmfnC/mbugfdUtsudLZcSMJHv74MeNBgG8n58/MrYpKluQV0v9YVAPOK9RGZXOC9cJ6xY32v+/u1vHclna5TBE4ROEXgFIFTBE4R+I+KwEnP7xyB8juPOA04ReDfLwL+0dn076fhr1oyH2Zk+qsOwg877w+oLyki+Mx4II+OCBe/B3mc6fcY+jTEdrk6l5kPpf7g7ScppVDGrgTpMxfDam85VurT918iAp8Fhf6QCzFVhu2KyIr4+Pr22caRfhd9/sw+z6XGovjhabDj8VR9KuyHdQeHH6WS+U0eb3Ld5LrJdZPrpidBdayfTQeVoYh3dOSLOLQdn807M2WWaTq215JOt5nq80deZnjc/FkeYnHg0bNNerqixt9zcLArIuR5EVdE8CpFHEo9XRFBbMtHyfZ8SLbN5Nj4Gz8m102um9xvcpvVeK4i0MtBW8hzpHrZNlo/qtvjj1SZX7wUcvtAh59vIgK/kkJZso5P5KC4CjE2Hf1ynWZFWAbjn+xzuw+3ZybURK8qPcmOCA97jw78E/kzV/Ih88yJr8l9Zo54ircfkOiDLfPlhP30RRzkRoQi3pFEvdoW8lXtwxfbNo5jjaHrEyeyM/GpdQ57PR9HcpvHwlwLx99UJVrWcZx95nlS4QiP3ICBtOYoMKCscV/kPw395vWk9YPkw9Yq8PRyisAfKQLOT6ueWSf3u07//Ou1/umXW333Wrp/LBwwX8qAhdJQywwgtd+PHCwDIJDnXdcpIjST9zNvVHsAKn+zzrntX6IQwEhEVjKxVhvAu/PzMw6nz+pyaptOHYCZAc52kRX+PzC70AJQ5uysBwAryjmUARBaAA5EyFfOuR7kN7nBxiXUV3neE6x7GoO1ttP6cafHxz0H43uACA7o2ecEYGUer+umaRlX1GJDpMCjUmkAZE1PyiJCZ2cr9LXY2kis5lAAOE3QKI+LsJ1Sxv7z8x6QY6nVqpNiBnxYablaqOtTpcurpS4AHTI+LJcrfF3KcfSz7RdX22VkD5Xc5vjSjFYBnlzo8vKSuKRKCw7rDdCcrVa1/+HxgQP3PX4EpoYK81L4+dbgpvUYMLcs++89MGBzOQCQR5Ug4rlkf5oAEvdVR2uAt5XaPnie6G/VMCfiagBW2q5RA8DQNMK+JbHKyvQXYkVqKIhliqSAimw3whRyn/2LQDPkZ+/5tjOnBDiyr74Ib7x3ux2Rtf3+fqP72502zG/bLHV+dqm26ZVTQ35dyTnwUP809Ui+htrcq+9XWJzQW/Tw8KAdgJtlNjnE9GsAHLt9e0eurAGnZk0Am1M503q70n/729C//OssUkvdxazsfM1JShlKCvQm6qSkHAfMRyZ+hugrYrppD9jJmQylUYtVVr9olJL7EzyNIpLGaUJ/UTDWcjx2mvbYM5Avjbq2k+NQZuGLaYY36C/yvE7jrOPluE3TSN+khLC26Q486GiajE0NMmb6hH6IHF6uki6vspzPkWb5m9UyWLpaCjyMZ/F+Bo3SbjsTr0kCIGzJAdv8+DjIAN7M+6oCS4qp1X4IPdzsdP92Irf3jJHMn6LHhr1IGWWvpUjELrDN61PwjshDJsCtY3Fx0cs5X0CRS8EIgLLz81bWX6i37CEt+0XbtshoNBOoYSjUQ2esRfflZtLZRaPFUkr4nNtZTTer7Yo6gFubPBPG21verCVFSsRQ1eb6Qt+AP+vHSX5fnwA/C2uNrQSZnQrxnQHZ6zxNkvfNTJLR7GxGnsS0IFBaLm1nVkKHokpXt+iUclKJ0EQeKpDJOg7i0y+L2uWkOW9UsHuLob/+1Ur/9M+j9iX0s//3hc6uL7Sn/c3rG+zbaiYnGKp5P2vzsNOwK8R01u3dXm/ePgCi3wOygsBjESoV2Op9o+tWOmPPXi5X2LnUq+tLLRfnerjf6evfvNXN243Wj7OGbWi7le6Y31rfSHW+77fIXqt+65ifjHIzK7eTwJzVdRke7GH8mzdrvX2z0SPrmR/NkLljD8UP770kXc49lol1Mek3X3+t9WZDXIoUWRENe/yALWvs2rI+lmrJ7ansiWOQywtdf7FkXlpt6i8VzEqp0xevvsCGlRpkD4PYT7bI2OgbwPPNetDt7W2lm9s7eW7LXFTKXPNJStRDTWo17EZks2aul/riqwspBp1ddGpaqiHthh16lsqpl//E8+vvHth/dvI6zznDJHndNk2jHoS/IXcvAGt79hh6lPFlRvewm3Vzs9E3X78hVnfY9ij/MsgE2LoA8F6QR97HN5tJe/K9kAtff/2t7u/WzM3I2LXevn5g/xx1eXmuq8ulLq96LVbiPQpDWeNb4vP1b0fsQTPjb25u5LTsmYNQUpOJ4XqLzEHTmGo8t5sB/7Jsb85TjcX5xUpnZ2fIX2lmjSadrlMEThE4ReAUgVMEThE4ReBPJgIFS0wUv/PtcUf6nQf/iAFH2S5/BPv3WE4NpwicInCKwJ96BPjw+RETn1u9/R1Jx8qx1HPLR0T8BE2FD/rW9ROI+p6IZw+/13NsKE+qy7Fy7PjB0nb/ENMMg+lJCU8/dNsM0w/xfbz/+3p+V1kRwYFPPIm37Ud6X/YhXo7Bsf1YPg19URx4XzRQjTjoiHgq3fZEFPWOiGpLRNTnz708++mKCebEIVvo8O+pSTzKl23yoY+tPvalj+iJCMmkz19VzvdYGFvbjqUQFZXExfmPSopKPNZ1YLtcl0IfXu47Uu0zi4mHCI6AXtgZERwMFQ70Zk3TVGXPOFrtpGRIvSNCEVBKClrMO3MIFxEKZCa3Uz+UCY7DHeF+CZZKCvYJDtEs2jYGz7TIdGhzDeKhIL/UstS9xbwRoYh3xMCD/eNUD/Imj6Gxxiyo+LZyDs0ETSXJNIxFdw+j3t7d64GDNM5ozelz4mcqz7VjbrusbKeXUwR+hwg4b0b466qi5H6qTlRND+OgX333nf7lnwbd3zTkcib7JnI9syalvm8rHdZXaL/f17wH6zjsCynzHJVXCu0BEvf+5l9dD7P2+x1A4iCWDhQcRA+ARiOH5lMFdlhxtM9CjHzw3YAC5Rz12W1tl6v+tm1lG8SVInGYntWCtszTrN1ur2E/YPukmQV1pGkqmlhvtqcCaPNYdRg88mF723WqJSf1OWdZ7rDbaeDAPlIRW4tclroLoJg7Al8pDRJ3fYvtRQZ6u77TAtBGHKILoENKenfNVdahb6b5SGJ80JfkfWNS0Yj9N4BOO+zYbLYaR+av6HBZN/uS/dvtBq3hQYAK7QopMLhrO2K7U2Gvky/aXRypzp+BuaeGiKSI4CB/Qxy3+D4AEIDeuB9d/gsGChtQ1AJMdH0jk0HL6g9jWwPEjWjHD/tODEJZpQSyE+M6cirknBHvJy2xigg9X1QPj0QaVVuQJMd3V8u9PO+ep5xDkST/cs5Ijo28b+wAXwbmvzDO8iKCAmK/VcnaDxNg0qb+Gda2zxLjC3MbUbC3lcJzQRYyPhTqFz35tlSUBaBZow1x3gxrNatJt+u1/uf/eNQ//c9ZD9uiZpHUGWzsErkIEYekw4WbCowNtQr++RcAFvCfny9kcMcgZgPwaDs8YmKe61zzENAMOnj0yeUK4HK5XNAjRYSKZuKrw2XbPcixN9Hf91Lft7U/ItQxbxUkAlRaLBY1hu4cAZZFDArr1XPaA0iDQclxSrlosWwYm7UgLp5nMHNt1nvdAkSZNusd+TIQs8Auka9C9ggIv6StU1iJCRs1JwmgWMzLhve+7WasQPKePaJfJlW9sdPVdY++FmqUsN3De9Z6z/ryelQU+U8mGwg9v8y6hD8B6BpY9PNL6nrmiThPT/FsWqHH/izUdY0sKwVtrOUFvhuMtZ7b+wfd3D+qJ+YmAs7eNepwMcCVmmNR54HwsffgHn4ulx15t5f3HXfuyM+JfWpkP6rDWAikdpW3BazbbmbW3si63ROvgKSuD7UN8cN/0hxwdqO3Nw+HEOZBHYCf/6r6P/z3O/0//9da//hPb/WGfWOKvaa0BXBtsb1Xz1x7LxnYtyfm2rYlHN4Cpm+3A+t91IRdE0qmcY+5gxQTjghivrAmqG4x2HRz86iZ+ZvmRkotc/WKTAz5TxyvH7dagCZutyM5sYdGOV+2m6LHzQ1zRvBrfu4lf1s2ZvzsJPaK3TBrs93z3GvL/iv87roOvw+g9HK5VJlhJb68InsD/5ZpIf5K5CN18iuQJfadfhnYkhRpr/X2BpD7G02A4MN20gygnpJQETKvczJFU/Pats9j1sPjrVIWIOayUtHxH0aUSdYq9NRvJ9/fA/I+ard7UODX5fVK/sWCfinJsVTRbjsT60A3QrHX35K+uwNYLkVtG3DM6rteXpsNgO/9/S3g6blEj+8lAnfM1/pxo5m9fQHYu9muWW8zc71gHla6ftUy37Omacd8PMr7ZdNYdtH6PgH8tyrTBfVG680tulrkjxIxWq4aYkVdQR4WcnNbYxystcvLCzXsbXv2qHvWRc9C3bDu3769w6+93rx5C3C/rnG6vDrDvgHdqcZvJKeGYYvHqDrdpwicInCKwCkCpwicInCKwH9sBAJ10NMPkDxw+4E2fujRJ0kfuTzuSB/p/oObjrJd/sHCTgL+XSPABwI+AumZrOzY5vrvSokBL4nH3/c+jft+BOqHduJ7LL/PcWr5SAQiQhHvqPDB9Uhmd93lD1PA8iFJiPsIsf/5Uz/kj7EfIziEYeKzuORP9SY9XXxQtl2mp5ZPFgUdBSNKLb1+bVPBpiPN1A/tnxTyozrIvfpx2GX84IijPeV5f7ENn6fgYCX44P4yFO8rctQs49jK8w+bUpkjgnBHrf/Yl1Ljigd1PpjFw2QxPFVZEZ+Wdxz7fjkxrkBRCUGUiaJAnreDjolDN9PMoTom1D49x57DauywXHccS9c/RjMCjvSS1xpNjqbJddP0xG/eAx3yx3XLf+ly4kDOFBEK7CvYhckc5BRo5kB11lG3nq6jHD9GMO6J/PySECXOG3VcGwVdtU2Fo7hCTr+kuT7zKvMJmdYzzxPttBZ4cZIlQpADNY45xQd3RDDUcwC/xzCgmOzUE28kxtKX4PUBf0Qop0Ob44zcrKsAABAASURBVCeuCMs4UIi+SkL3izptBYdMFu+yIOAw5xPMhzsiahyLO2nCQkKSoVRttR1Be70Zj8O16jYPiQgFLR5v2RGhiKixRT093CGGebDetUeqc1d8aMrB40Q5cwg+bC90d9M/fdsSfoYxHG/EzEizRkofyBFwntxyIPSc7lMEflQESCrySFrDvYeKCotk5sD/gabf/HbQP//jrW5fSzkWrL9OA6DMtB+VomieC/tPMKaR14BBAq9VEh9Z0jhNmuGb2ElYCkoplADpUpKapqnk9eIxKWWGJUCRvQxIPNaD7FkXFwv4MgfjEhhNpdnfpmONlPmpHXv3AMv+ptHIIbRlzuwntsfkNpcz+30DgOzD6sAWsYLEAbyBnYZD9WkalLMApPeSkoJ/olSkyroDeNgDiAc+FXxvAZ0ycvb7LQfcm0oRCGDBWx8mVABrGg/jLSsAEirwgwaDFhO2FzZg22ygcgKEqODlOCkihChA30kDAE2Z5xqfUljzBDEDuDaOG7I8kx32jOMoz8/AwXoFc0MVMNkC0Li/43B+sTxTtqPyKFzz5KEo8NV2r40c0de2rZYARD1oYWa+zG3QBcOYk0buH7HXPhzGFhX7gnkzMguAy0T/DjBpBlxfbx71SGI9PgwamK+UyBtl9t2Qr9ubW93e3vKMAPzbM8bjVPNnVrGNzEVKReN40CWFepCUHr9mhs28NMyxmKO+7+T6SOLMvEe5j5AK0WrwLTPnDcDnpL0G5tA2O0alTOoB6SJJIwDvSL6PxDXl0IJY9MjNCUAKwNfxKgSmaRYEcqnddgHg0eh//Leiv/1Pj7q53SsDMHY9srBtJt8KIFCJB/xhoO+SZF1HygmvyKugISIroqG/0cFuqQNQtu3yRejcbqpTWtsKszdph+1rgJgZ+SxFpRzqAUntQyTJ/Aabr64XgDNtfVYIHjqJ9TDsNQ5F+0GsOzpkG5KsCwXMfxJpwdgegDvLV5mFXxkbF2aBCvJabCmyDaUULQFNxWWJFAxAPuNG1mfGtxnAaSZ3No878mGtYTtpS86Q/Tq7aOoQ//lvQvT/Z+/PvyRLsvtO7HvN3uZLLJlV1Q2AIAfcAI7IEaVDjqhzSM3RD/pJf6z0k440mkNSHJIAyWFjI7rRe/VeVbnF6u5vN32ueXhGZFZmVnVXN7qA9pfvutkzu3btbmYebt/wSFWA9g0gdATIitiXheFj4ePlqkSvpFgM0ITeEzbO6Ewb6hbloJqxQ19oGJJ2uz7r6znjuW0KMuOViTwm3l6UQf6zm3z/AbxXQB/I7ZpZyx1AZe+/VICsouyl2GqcdppyLk95HzPN+GCpIhYK+DkQH4+L+3u76bXbTtgseGP+xmrX8dyN+G/WnGbJxBoXupY8l+rYKzrkmycZ+l7wc8Of/VmvP//6E23Zs5ZnSX0X1O1WUKMpjSrKQjEUGgBVh65nXd4id1bFmliQ+93uVu7P5apSCIIKCKcxq1iPRVmiTyLWjHEQHZDS15frt2t3MouKZSVMUw14eHa+Vl2X2B0BI9fkww55SQ1A5Ti16rZJLFPNxJ2liu3YxzpM5EKoWp1gw2I95XiN7MEsG218n+K9oN32ur29RRcR71KPzx9jI1pi5/XmUk4iXmKvKbCvIIZ1XQNyOkA6qsJvaVxrx3vbar2Umcl/kcDtfv7iOTpNUs6FkPsiMhrW0XJZy2W53TBwB3SYdXK61OMPKmK3VbtZa+7PFe1MJv+ZblIV19n2ojBdvHghj7vICc+xlAZqrRbLUh+8/4Fc37KK+A5fJmwape2taegqsZ1qux0UrMhRCeR/UYgx0mq10Gq50unJOblSEv8Znw+SMRP70GLVMGaS21tiz2I1aH06KxRb2re8z5fEA2YGuH3D2OGTUcuTUbG6JF822mw2Oj09xedBMUaNg8/R5znKyoitxNaMLeR6UaOnZR5//3v67ClrrhMWabmsFKgd76MHjh44euDogaMHjh44euBL4oGEHk4UP9ftYw7kAx/W/fmL0kGely7LSyevH+nL64H5y6vaXzvNjgr/zfXA/sPnZ9l34HpT+XKsd758+MUrZp8WxHkWAn+1++5+Dqbh9roT1bvb53a6e/y5ireNO7QfShfKvgVw7LWfh/xgzOnnGfOZvK864CW72cP4uO7o/LLX6952aHhYP7R9uvws3d/Wb2Yygzg8lIkDH9sL98KJp4camAVZJjoZRzeHSUl3VX/MZLJc7l2Qcv1NL2Z7PjNTgPSW620S3trOxH7IN3FaN3LoOKWZAyNlXXl5yyyfbjYzJQ6inLz34Eczkxkk8+ZMZiazPflBk1OIMfe96cVsz3vfx1zo7XONHJaO48ihHnrTJo7bzPbWug5ObpAFU4CKouRAraDu8fG2oBBjPvAq7kr5xZwuZc4yvUFZ5xCCDEpmmhDsNGL3gS/R5uNkUoJGTj8niQNMg9/UcWZ3dT3rydNRL65HgXvQGzIl7UvlkqbjffTAz+UBg5sTYwEkkIAzdLMN+tHPTN/9dqef/mTQbrtWGh/TI8fUMvk6cpC2bTvWcFDyU36St+97hRBlZvKcHtgjfJ9gpJwlAMyVZVQFEOBlwXNVFXIKrDUz1yfl8XVTqqorte3IwfWYyx4gpGvnfR1QyJ+dOnh6B6uYb6B0oNbXuMkAqUr5t6ac6qZWJg7/q7KQH/L73BE9GuZr7oCpYMahfKe2a7EtKc2Jw+qBtl6+PyRsrZFRFoWyPACEGkCgxi4zE0zyy8d1gCs9fmHJ024aHCDqRrVte09dh42D/GB8t6MOKNPiW/exy5gYPLIvzMieLSlRLhYL5m5kZnJ9xWUWkLlDVqfJ+ZVolXyvadGhxTdmpoID/wr9YzBU9d2GvRBO50Z7TSB1rndkf3OgpyxL1VWlmjFeL7DbgWH3aeZnP2W4TJH5+wfUIR+pzIkLtQdhCsoIEFTLgUjRNwBuu26lxyfbVUkI7vEdzDL0POzR4qrqEuDhJOtTlZVCCBAD6Lu5ucnARNMUagD3nAQg6N+oa7ut/BtqV1c3ee4mx6zKeeY+Tfi2XjY6PT+T242nZbaX2+cYtdrtWnXECMM08/7XEUcHzCN8DuQ5KOLPCZ12bdC3v7XTn/5xqx/99FYR4GmiPSEy+f9BK/wfsJCxDrL2rQBq9kQqi7dWOrUneAVfVRUALlGRnJ3dqbhXyKMLRm6e93WP6UwDNxMm2quqJDd2OT7+bEFCHRg+fUdiPwHImpliiErIENSzBtsWYZLMTIcLS3J136Pc578k4j5eEIeqNiFG7lPdXaSZrm+2GeS9urzRdnujokrEtlTVLKRArliULCjGgjwviBsgezdjw6TW3xzF5ZM6UZVvNCniM4zLJTIc/HulTpvzmr+gEWOn0fD9qHEc5Osld9F9KKniA8Ty88JuNyhZpEasWFeevyNg5Qzz9dWtLi9uyO+K/Kx8GPJmJdZwYp4OQLaHfB8R/C37WMd69/6ZNdv3IzEaWYPEjv66bnju5GvW96cp//yS1BObyQbNYebnBGlKCz17HvRv/u2F/ug/v1A7BJ09eh+A75T8LlXWyEPjjvhNHf5RkuephJ8gM0PXpBBNDevw7OxMFblGo8xMZ2cnOjtnzbFP+ptAS95fX99m3Tr2yYAeZ4C8jx+vdf5opXpZMtss/xar5+kWnm230UTOLlib54+cb43cJXSqk5NTdfjCfXd5catL8uHi4irPLaHTaqkTdLq+vdQw9+pYj23Xyn1q9Lesy+uba7FVyC/fm/yb2Q37SdMsVS6CWhYYIaAb4PX5rV48u1GaS2mu5DqfnzUqSlMsZgUEJSw4Y86z81Odna90erakT1quoprFUkYOtP6t263rkeR6eFwTvjUz/FdJBiAabvTBV9bsKwUga5BCh56VqnKhxXIhtlNVzaxH71VarKXf/p1HOjldZB2EHCFvZq/xX47p2cNr9j9vE1fPHvnk6TP2tWudnp7o/NFZprwO6PdYOXW7WddXHetnjV7kFPFreY9x/a/ZMz1GzaLWer1W8PSwmanJ8Slqu+nUsuednJwQqxOdkgvr9Rk6nuKHWhEgO/gY5pvJ8xBEfHby93AHohvySewdF5c7eVyloBgK1dWCESHPE6gd76MHjh44euDogaMHjh44euDX4wH79Uz788/qih7o5x99HPFl8YD/6Ov0ZdHnqMfRAz+/B/IHXz6NH0oz44PdnlyamXnx81NiiBPFp+53NPgQPnNKd9Oamcz2JK69nrPEB9ZMtL3tNpan+QsMXjpRlZnLUy71OS9zxT4Hr5nBZVk1Pwjc68vRAg8J8kOqxGEKTL/QbbaXn4jZ/FY5zrMXH+B3MrNsbwgmJ7P9s95yufzX6cDq453M7ND0qdLM8nxmlPS6rGw7ersrzQw9QubRg8tt8tA+aHqtajw7BUonitduM5NxqC0/VJTkczu9nN91uCO6fyl3Psxm3hnl/QDW55qoz8ToMLdPZIZuFmR35G0HMrNcNTOZkUPo6A0+3ss3USKn9kSOwWC2H2u2L2nK94EnP/BiLhtKTmIsJc35NvOxER1i9p03mnmb5ec8Bv4Z+7zvIc0chpp9mtd5zMyD4dVMBzm59FNYWhHL2pk4SJ00c9LsvnQ/+lCn+c6feQzMD0v3uT8jBj3ZI6j4GDNTgGII8jiZ7e2Y0d/5vfS5zAybISmX4kruX/hwETJT1mme/GA4ITPAoTtey3q7rHSn1zQl+UHx5UWrjz660fVtr3EqJBWIC5lmBY4rnXANPcf76IHP8kDOGcCRdqj09GLSt753qe98/0bPXswakx/sLlWXe8DldjtqB3AZIznna4dcdjCi5SB5ALToQbDMjAP+Ka8NhSQSnTyXfCWY8copceDgN1iUFDKZBWcj5xMATEebVJRSVXn7COg6axqDDP7Z503O1wOWDppYP/s2yYIpAlqFCK+ZHAB2INOf5aNpC5n2/c5vtI/TCO8gfw4mhQixvn2Mf/PT/6RmPwxZx+VipcXiRMvlUgEeVME+7EQ3M0YgIEYEIFf88NEB9Lh+M75i+TMmKsQgs8CcIzZM2HBPZpafncfluP5CbqC9AQgqYlQIUAxMJhXEItImLne30zmH9HnfcF9BDoh6nCb2kB1AhX9Lq4imui60WK6z/gPxc1vDwaZZGgf0Gqlgh9tiZswXZWYySR3Al4MwCwCWAgRjHJPoIm4Vdg0aACocGOsAKMqikvE+ugNESOjk+u0AH8SAENzmGcCgU1nW+BdeJug7ZOB3cZlFObhRICfxXmz423U1CxIyOmR1gGgOoBfoUgDi1IuoEEbFIgFqNNhaw7rX0eNxu7nNvkYAvqi1JLYhxGy36yeuEEIGphLxU5J65tltdgBnG11dXyHftFytdH5+DrfJsKWuF+zVPTxbnivNdqLbdqH/9mej/t2//0Q/+OEVz6M6ALqiTqqWiR8vJvJ/hhJ5MTF2J/fViP89x3j7ks+fbQNswUTyMakfR+TXTzneAAAQAElEQVRMIkqME8B3p45YVlWh1WqhGAM+LeW5l+XAb2YaBsYBBGIePlF+9vyYsVFcsNBu8jGBHAswcsuCWN++FhKg7RWcqMUY50sydBhYr0Nu95eqrtEhyscmGlBNLXG9AnDablr5n4ydpkEla71ZlPiyRt+Q139dB5VFKZ/f3e86GLkYmCdCHiOzgO4p62kmuY9IS7HsiGMkt53b4In5eWIfmaegCbDXfet5b7yHmmLWcwH4H91ehLkvfN7b20FO263PgxXcvu4afHyyqmR4P02j/P/OXVQlebRWgd5b1hqsctszD3yR2PkvPSTsSKxHMHx0N3J/IPbSxH420R5YyJZzd5aFgdwlhg7zEsiqLuRyzJLGyYjDrI+fzPrh96WPP+F5M4mFyv49KYZaCowFzDvNf3a4xEdRQycN/cR4iHUerVJVVCosoM+saKVqYleWZV7PVVWRjzv55UBwiF6TqhL52FLVpU4BT/3PaVscFOIIMCiN4w55Ubc3vW6uNxp4j9jtNjmHFsS7biLvKVtkb1hP15SdPEbTWFKOzF1mPfbry+c08nqlskTfqlRZ1OTbSEdA56ChHXR7vVVZllqyRxcoGkNAj0Huz7OztYY+kR8GqDkh+5T6rBgLYlaglyilM4DsBqB7ZuFN45R18TVXNUmPHi+xrdLlxbWeP73WxYsb7baDEkCyWaGvfuUxsZy1ud1puar16L1S9YKY2MTcvUZyxX+BoO9nMdsdz1qnpyv8ZuxVJ/L1mZJ0fbPR5eW1NuxVYnwAZL+9vdHzFxeMlXa7LT4qlBI6TrOePn2qFy+ea3Pb6uLiRtf4fLu91vokiPDK1NA3qqpL9phON1et+jaBD1f4rCaepRysPUGX80dLfDaT+1ti18n315k5ZvKzwv8TdX+PMJM6wP3b21vG1ypipch7Ul1X1IP8Wi4b5mNP224VQyGlyHoUbSPzh0x7Tuf+OejIevTA0QNHDxw9cPTA0QNHD/zmeYCfvn7zjD5afPTA0QNfcg/4AY3TL1fNhLiHxOMbbud4Q/Onm14yvn0f9Q/inLvksWa/nI+p6SAwS3348gY90JH7IRMf+B8+vmHMw+6fsz77yZfeLHPGGemODmIDh55Oh+fXS9hf0/d1jvtnszfPe88hZN1742G7183ePd5s329mMnO6j+fBrkPp8g70MOzef2h/V+l8TpnHVXbyBy+dqBt0uAP6uB/9oPPQRpMbvCca3Zc8UHvz7fN5jJzMLPsqkWtpP/CNg97V5/p5v5MPdrWd/KDVzOT/vN3J6/bQUTT6uAOZwfE5yccwXGavjvG2TG+zx5Uz3Y1Tvsy8QXL/mlluk7xMboZev3zuN5Pkw818LFFAB+eTX7TlurfdSfVnVyd382IhMD5IDDczCuID70ELw3dmpoeXmcnMFOjjiFNBpQza3k568uQKoO5W293MgaNeuQ7zvtJ4fDh64KUH/PCZBxLl+jbp+x++0NOPC3XtSmWzVrEwBQ7y/dBcgAdJI3vJQJ6NGYyoONw1CyI1aU8cWA+5lMhpUBMzk+esuMyMxeLEA/3++pBYMnKQcADsGzkc98PjCsDBDOVYH34AbxYVYyFvr/zgvyxkZpkQnueuASweks8xo4sfWE8Aaf58IG9ndH70dTqO494GWgYO5l0f34fNTDP7p3/7swfQnP29EbUSoIcf0m82WwCIQQ7UJvpm5sv64x/YkKaso9lejs9l+M1ll2XJgXmlGKJcFydvdxsWzUJpZgzkc4yAZN7nY5TwN0jazAE8VZ9AiJd/m1l+mSEzAG7UyC/l41KaczzMTC2AfQf4g2vxJ7ygUCPye5AztyHiZ5NJ8OruyvN4nbau7dR2nXqAXZdlIaBSAozYKcSY5y2wzeNyILNAe6O6WkjmrZ5/gCLkVVkUopv2RMdELsxq2ynHw30fYpTv3SNgjIPKTMad5Dp06DEAKvm3NhMAWVVFzfOY+wXgJmMy7akDpHAbheERmQP51mKLuGZ86TngNnXEeQTMZjoARCEvKUbfd01mJgejqMnjVAPKe2lmEjei5flpGOSyd+2Wpp0Ut4pNUD8s9e1vmP74PxX6xjcv1TJPAuhTTCoBPN09pL7KyogdRGzAdjQSb/8Txf7nmAkTvpemDGJKDiQNvbBZXAbd3yFEBeJz+AWGHrBPch9FpTnIYO27GRk9fu+Q28tNoVkVOtRVlceHGNApAg5JdVWrRldmlFyAvDbLwaCuHfDXLLOXHdQTPhBgr3Kf51KwSF3MUSCzVN3sy8WyBoiSHCMqohSZ12QS8mKM5IHk4+UXlaqMSvMM0LXVi+cdoFwvB+O2mwHQqtXl5Qa7JNdru+21BZTtyP22nWkb1QFGB8QHANdmEbSAyjIwHY3MgWheH8wpk6+zhlhW+AeViFOZeczsZXl2tlJCP9dttVpovV4zUtjsvhF1Y+4Wv9M2CR8XcieZmU5PVjo5aaAKsDPq8aNGj89rPTpvdArI2uArC9JmY/rBD670/e9v9MlHSWO80RQ7Fc1Sm500p1pSYK4opYD/W/wdFIKYF/tZOx17gf9iSf6WbL2UmaljTfjeNrOfSSazgC1BGwDNy8sr1uXE86R5nlA5AUBfy79B6vbq7ko2KpazCswS6xApOjvzX5JADiDg7EltgwySgUaHVkowAwyK/HR69Pg9LZoVElE420HJvmvoc3Z2ptPTk0y4GX1i1sV4r9oCMG+3t4zzO+V9om4qfLkiz/axEvKU5zEAzltdArJmboTtvxWdZICtc/Ic8bUx0G2Q3xMvkPs3lUgqdX7+ngJ60aEdgGq7ndR1o2SJ98ug88elri7b/A3cq4uWPIVetOToljXXyfCX5loXL7aZZxoKzWNQ1470GXEr8WWBTsg6P6MtqetbVXXJGomqqop1U6mqo9zWjv3T/1/laZSqqlDN+zksALKlyqLWal3hb3EZskxnyORBDhgLH+dYEBtTQH7JuIL5m0yi7fLyUk2zYB9YqSWHdrsdunZqyanV6kS3m418gsSrOT9gtL9HVnUtESMLSXVTY+uNnj9/AV3ApeN19MDP5YEj89EDRw8cPXD0wNEDn+mBxA937yL/gWVPLsp/dHHy+oH8+fOSjzFeDkRVD+v+/EXooax93X9e31PSjK2v0xeZ7Tj2l+mBgLCHxCN34gfvz0eJDzyfJkT8Rt/vWtufp098SM70K/Li59HhXTwHtV7nObR/WUvX13U7lGYms3vyPqfE1vqQYIFPyp+rTVwz+xofvAUjNHOI4ETHK7cZzPlUxxhvSsZagSSTXtL9+kt89Ewv2/Xyejlvetn0xorB6PTGThp96gNhQF67/nyoJ4x2EnpIpoeXm+Iflv2Aiu0BW+jFtgA5ZyY6jNy1PP7eLr327HO8Tv5+ZygTGOYHPk7i2h98BRm2uZyZg2gnMc+BBzaZmRevUEC3A3m30ysMPLgeFDrIcn6zSJPPaTIz6q/ePuZtofA+5z6Uemk7FuKf++e9fOc1My8eUKDuRMF9kOX+Txygp5dxovPuNrNP6fopPt6UDX6nCH+4I697W+afPbdT9oc/m9Hj5OOIgUESbZBRNzOZ7QkLyakZ2nvHxx9IXPv6w36vO6U8hrMYMbGM4RG/RRmvkqG3ID/mI/wcrzPGJAWTQdTg9FfJjDbiZxZkZvLL5/US4bQhnAfL/c7jZDK7J7pf3j7W6dBgtucLMR6avLyjGTl38tHL83nfYRL56nUz6lS88P69bFPgENDQW9S89JaU84V9gzJhuNM8JTkAkfbTZL/5t4n9ERaOOPGlhI/25awkb0eEDKaI3VEmj7l/y8ZLCyazPSX4E6OlGU2wJ1EyMNw9e3sWBP/Iwf04FTwu1G0bPX0y6KOPBg59B/RSppltEpWRKhr2lCjmt5D30XW8/xp7wGP4eny9LSdBrpAKJPBMbnXDqI8/kr7xjU4/BTyY05kUCkXAP3eBH9aKg9oQyGmbyMzxpZgWMCrEqGa50GIN0AFTIpdlkWw1DSSembRsGoCPpcpYagB06XaDWg7//bDYydegU56LSb00GbU9GfIkUwESVJamuiwBW6IK5jK0CcxWFoH2QuBEzOH5j6F+44jEAhwAvFoADQf3Lq9udHl5o+ubW9aIKYRCRVnhlJDJ+Z3cPwnZgipOzRcLbChrjYDIZqYJ+0b853J9D3BbHEwcaHM7R8DUui50frZSXdUqikIRHyT0EvYECzKLSuz5hevflByGV6qYp16sVFSNOuaaUtDE/iv0iNEUJPaPqIb+IhRqd7MG7JNJ/QiIgBMGTvwxXUZMylioLGsZcqJKrZDv41yP3bbL9qCClssVcTqRf5PXwY8OUMx5xObVE2spyNs6DvdFx4kDLyenzGHIL2lK+GSSmSk4MbeDSu47yeibASsGQIEtehIjbBc8E3YVFftYHAG9Gq3RowhRIc2aAGc9N6qyUVUvRCgBSkbk9ErI7EBBB3RLAMhVVer0bC2fr2136DMLEfAnpalCp5IREWCw1+zf/iR+CdtSksqiZD6psEI4Wz0AZr/rtL3ZZBn+Ldwt+bOhrR8Tb4dRt+Sw8G29aFTWjAvSiCP9G83bXUs/6FuI8Ab0TZpSJbMaIGil1clSp++dqGDc5vZM//kPt/qLr43aXlRyEDiQDxEQ28GRqgzEjjl7aWwLDbsk/+Zmu5kBMmdAPN3ZY9g2yHVFDUmmw1WydvwpkQOdg0kq6C3xr7RFzu1NynmwXC5zDhYOqOIX901RCF97NtEgLyWXn9gNXP7Z2ankjDyY0BWSBRXM6flKp3qPI/uIjzYUMfqTTEbZEsOb21YhMBEzmZkC5CI9fnOSnDwPggVFz+9B6gBvh3EUvbQJihLAoY8ry4rnkpxLqMasyBh6SrhdznJV0j/Jc3m7ndXtGnqkxWpU1cBniEp7QiW15MNE3CVTyR5kZtRModiJKvEhNtOkAmfFWOBL9Nu1unpxS+6NxGckv4y9sNJX3j/VCvDW9axq4h2iZMKbSeZVfhBbLEuB35JXUoRlGAEf814gckxqyYWnz2b9ydd6fe1/u9DzpwHetZqTin23AFBsAWp74hv5ueBKT54+l4N615fS9WVH3txi3KA0DqqLWu89OtfJaa2SmF3dXGvXD/g85W+Y5m/skjMXzy/Vs3crlBpZO88vnqmog04fLfK6K6qlNoDr1wDEz57d6gKg0xT5Jz1+jPx1oyJOWlQFe1ch8fPL9tbnmXBx0gKDC4xNGlTVkf2oUE05sL4Nx1w8u9DTT55j66Uunl3q2ScXGrtZIQTyqxNLGZrJ0KT16aliWSAnKM1bucxuO+rqecuabvd20NoACH/lq+c68z26rolzqydPnukFtm6xZXOLoyV5znRdS74M9F1rm9uNnln+c6QArZOM3NloGPcynj1FP3Imv0fsRmKxIB9M200HCL3W7/z2B3ofcNvX0o59uMfOiYdQbrApEb+tLi83ev5sow4gN7H5rU9OdHKyGw9VvwAAEABJREFU1le+8j62Ffrgg8c6w9bFopH/H76npyd67/EZ/j7V+fka/9Uoj5puKzwpzei3y/6a5kExmt57/0zNolDdkHz43gC8HTh/ho9vrjs9+WjOOVThzzMA97KslYid+8bx9Zsrty3JvwndsU5CqBStIv4XvJ8syI0lOpgSAYqxkMdrtXR9mzz3e++doe8Z89c6Oz9R0PE6euDogaMHPrcHjoxHDxw9cPTAl9kD9mVW7qjb0QNHDxw98CvxQEqJD38Q0r1O8Tnut+2X6XOM5fOmz/kaJ01Zj9eaYf5US27Y8+dqfnHdEx+g88Mv6SX5JL8EWe6tA30xcff+fZdu3ud0AG73ZrgGku0L/WLXfrAZpQt1+sUEfa5RZoa+Jj9wFJfb9DrRnG9vz5W7l8Ozmd21vLlwPqc39352q4l/9vqxiDGQNfUW/yTy1AkmmTkvae6nqDQ4sEFBu8v0vr0c5/cnJ+/PdJ8OrJ05U25/08sdr5ndyb5nSuh5IDolkzIJvegzMxk2Ool6prs+r5vd95vzyeQHSQeZ8+y67e3Q3eX9IRh8jKU0o3TK9aD5zh/Ohzi9vLDDzHn3uiX4aOIIjWdnQt9c8GJmHPrGPMfEAfDIgfR80MX7mQunMRcHhTz7beay93R4dh2cfKzLcCDJbTMzBZQz2/OHQxkCyhhyxSG3ccA8Z/IDuCcfdfrpT1oOSZM4NxapIEwQYjK5LXrL9a6+twz5EjQfVXjogVdjONM1k7uTZgBczpABoiT/y5Hf/larH3wY9ez5xGF5TXqQU4rw729P86Hr1QPQtBx+k4H7DqTN86Sevg4wsG1bQMg293nOOtjj7V4XUsXlsnpAhR5ZLA9yl9sb6fPbeb2vqio1AMY1h/FwMDpQBAWLKjmALgCmQhTtNPt4iJt+Yw0G1YxP6KcHl8ssioI1MMvXV13VcvnBfA+gjQVSFuWDEXdVd6STSWbGOg/oVskvX+tudwdI6vYYfnOZFYBOhfwKPdBQfvna8z13cPvxmesw0+h6u6plVaFPCRXIhwBVqopJ6dwCMs5ppJbkc3XdJMn7pBijFotKZcVBfjETj0QcInyzWuKy2WxlZpCU8mTKl8fGfe1t7qu816CP8IMzdMRor7/5o3yomQEstsh26ig7F5r7fU+STLBk/8pE6Y5L8rYq+6NETpKDIQ6gO3guwMgEYDdPUVdXyPVvzAFmO9jRdaOurm/ll/t1uVzkPOzwn+vfkXNG/Lzf7ZCCWsCHdjcBsPT4YVKamXMuAPeSskzkd5DPacTLx4jLZRdlSY3bANfwnc8jAAs5n+vJMupA3TpAYAekPOaeAwtytaoqWTAlhs90bLc77dDP9Uw8u57TZBpHdHJnwpeZxRhjvmEEcDN99NNRf/Znrf7w/7fTd77V6/YWiQVjQgTeNtav5N+onBM54CSUgua7/BD1JP4xR4JE3adyMpZRLmkrAPmWy4Jci+RcJX8r6cjjDjBtGJgTvYKhmLj8kSLGoHSXHyUA6G7X87zvTNk/xjMzopLzVmWF/AKSfGnN/m1s5DK9AqKdvG4WKWhgvgW57OvULOjlxRS8pfLeNtKUFFC27yfi28vzeyBXYZEQwRJnrqgMyFnCNqluSp2dAUDRL5vpM3JzZs6RdRMAJJkfMMtjKr8YhxWZx3NwB2jYOtDMnB7PuipUNK3m1BNPAUDWgKl9ppo8qKpSRVEozSnP5frW7GU1fS5+InSEW/0w+6NPhU3G2ho0AfAa9jWLqLoxzWGS79e7LmnTlrreBP34Z0l/+c1B/+7fXOo//tFTXQK2LgH6zs4fCUHI7XV702l76+tzkuXMMewN+/VB/ibWhOgRfdknBMPMlFNGLqZkrz2shyD39zVr0XwMOVC7PZCFQjtA0quLWZeQZvw8Nay1Gd+viZnnjOGrJJ9nsQg6BywORZ/LejmpWfraHIknxPo9OQGMBBxvuw2A9EK4Ej+P6IC/8Zn7dR5Nvn+YlayRnS4vbwG3bzXj88S6qNmDG+K+Xi9VFo3mcanL57O6bZB/I7cFxPZfkhBeET5oWastflG+XOeUZU0O3rJmN7ejht5tgBjT1Es1zQrukAnX0ZqUS/wj3mcFnL+Xb0It/NSJrUBlWcn7r64u1LLmdryviiv5XsM6ciBZKnT+6EQL1ugwtNg+5LE1Pvfciuz7PhfD9vddzrbZjv37sM91dXlD/6RHj1fQGXPX+T3i9naL/wbUm7LOIc6Ayiv6I2siyuecJvoZrayXKc2R9oF+A9CtFQr6Q69H71fEcFIGj/2b0PNamlfs5ztGJ8m/0Zz9IS7LFMNeVkOciyIpaZYAnZfLEtC/UtDxOnrg6IGjB44eOHrg83jgy8Jz92b5ZVHnqMcX9QA/wHxREa+MN56cKH7p969K7i9d0d8ggccfZX+twfb9+F0KfFb/u8Z+iftSSnoXmRkf/N5Ov2zTzCyLTHw4TuiWH9744nwHeiND1tt7goVcNzPt60E08GFSn7JdXD6v8TlTHMShhpxo9iGQQeElebuTHzbsCZl8incZuf0w2B++ANkXGPtFhs7EYE+mfZleKQMHQk5m9xoyRH7AcpjXzPCX5UdvT/jEaV9PSgzw+oEOz17mQW94SaxHP9hxHqeDbl538iEPSzPLOnibk9n+2fk+TSE3Od+byOfy9szEi9lelpllWw59Zvt2WEiKvZ2HvtzGiz87me15zfalt72JzPb9ZpRhrydi8p35yeqEfyWT7iil+7kPdT24LK+PIDMfc9fxsP6yybS33RfHXeNd4XLvqtkHh/rbyoD8oPC27vt2dEeg0jxrBkiaKX2uhI3+nPzZCb6XP4EhG4vdEy8JFsYnDrMmylkJ/sMkZvbSdjM7NN+XD3gZyI10X+NO3scYw4eS5fliCNR4ot11cp0ZpMOV7sYddPA9yenQ72CBj2O4nLzd27IcHsxMweegTBhmZvDt22Seainb6GPEZWYyM2ry4zMl6smCFApZrAH5Cm13SU+eTPr440tdXe4AXzJ7jpDtq8fXv/EeCDIibgBZ/icpP3l2o7/4b9KHP0rajVFTIL8LsYaSprscnsi/+a7eLBo5mOO56UChA6WFIzqSzPZZ5PxOvh4C8sTl/DGyG0C+JtI0a+Iw3czk/5R1ct0iw4xD7jGXBiAUQuCwedKiWSDJaE/73GevmECDJuTMD3RMvm+wZmd03u784FkySb4cjIrLyw0csAfWR1EWKhxZkORr1MwyyMCjnM/Mcpn1Rq5YuL7uvCqu1WqV9Z2nlHUzM/QdFELcy0OIWVAZK+TiV2yfndBTiI4c4Af8NDPe3+9GgI0WwLNtJzl1/Yy9QrbQ01QAuJVl0Mn6HDAj4EdpQt6IH1zHsqokBLt+ZqYYQiYzU0Wf88zwrpYrrVZLxVjI0M8UFOAJ0dxE4j9rc7tRu2sl3Y2dUTiZQigACApFxopcGtB5GEbsHhVpi9i03ezU+zc9icMw9Ngwy8zHmvwbanXdSGIu5InLzHhyOxOl4atRfd8hs1cH0FuVpTxODvzDjm9auQvFuJPTcwk5niMuxSygXwnwusvzhhgV4p78Fwoc8L65uVEL4OJ/hlcmmbleC7mMmXxy/+E6rZZrlUWtgvndrqIIAB+VxBjdXd7mcsuykgVD7579dVRAwMn6VGVZwxmgqIh/CkBX12HAP56/U479lH3eoZO/B5MwCozbDUt970PTH/5hqz/6Q+nHHyW1owQ+q4SsBGgigGErRkXKcEeRdqdAPC3iHpyFWfhDYuloZM5hHMidHp0lRAHemGSDqjqie6mhM3VM5vrsSUqSzNksyb8duJeJQjK5z5hGYE+AXElg58gRFCDKQvjRVNeFBkBUcXWA8CFQUVB+r0MOnFlPl+U9edIk4S70pcVMZkblcAf8PSt6jPE/KafJlQFw2tsyKzD3apUnUgxR2+02U4Df54m0nZwSPxm6hjxPCBUGR/WtQWKOpIH1GBDW1ABbl1ts7BVsL/f29ga7b1WVUScrUxnRcR6RyPzwWNjzmVk2iSnxhTSOvTabTq63A9+JXl9PI6CjrFFgf5otapK0IfA//OmNfvAT6S+/JX3r+7d6foN+81rdVGtkX5vhSxjV7lhDrVRVS52fr/T+B56LBfo4BcUYFGJUdhU6VVWtGKIMn1xft7q83MArTeyzBt+iWSIZlyRpRtmTszUAYKPVeiEHK+epRBadcPX9oECeV+w5281Gk/8Vgok+9PNv78IiM4NflPhrfcY6WWhz20JdBq6ZVsvFiQI6eb7UNfrFQu6bhI/89janmUSModLg4GwqEDpm0LQil/2b4RH9JxD33Uaa4AnFrFiOiJiZt8Q/Z/AvsGuGJp2dnerR+bkkk6Dz8zMlgM/tZgRobuE/kQPYVV2y3keZGYTvcmnCIbT37BVJy1WRSwc46aZP8JoWC/dngjXp8vKKXGrxE1FmeNM0tAdyLgjX6fzRWsu1VBQlY4NitmdQP+x0c3st5Z/8JPf3brdF1k5df0s//rwZxLaiWE6qm0TORfYAQ7by+4iJOr65Zb/P63ye4QMspwwh6Azb3b9MIvdhJB+93esONF9f32i5XKJboRXvhy5nuVzJgX4ZeyH5bSpkqWSmKDMjpqa8/zFHP/TyK//cQMV/MagGuPccDjwf76MHjh44euDogaMHjh44euCdHjh2Hj1w9MDRA5/2gH266ZWWz+p/hfn48EU94J97+fj9bjGfPyaJU4xMCEwMm5Ht5b6NyWh/eMPO46fbaXzL7bxOb+n+gs1vk+x6On1B8a8Nn3n2GZ2ofoE7cFh0ID7XZ0mur5M/HEqv/zw0c8Dksft5xnweXjPLBxBm+9LHmJkXr9Db5ja7533I81medN6H9MpkDx4yD8+eux4lqm+4DzrsSzMv7aVdbxiQm4zXAK+Z1+419jnpyrf3mBmyQqZ7Lu/m2I2A8uoP7yTX38mZXpGfZZs3vySfw3lep5cMDyvMP3No5IeSQ8/hEqfCIzQDgog1b/aqbB/qcv1A0kESH+ttTl73vpnDUn922uvitXuKIcj9llucgYrZfh4/CJvRaeSUzg+0Bg4+/TlyQFfegQZm8HLDhoYMpuI6u05OIyedfpjmupgZh2PuewZIHBxW+WDN5Xm/8/o8Xrr+sNzfd7px0ibZLAsTMYTCzDOHnRyId22pF8+TfvaTUU8+ljYAPKiT9doP91cnHa+/Bh7wSBHdHL+9urR4QPcPr7zSo48/HvUX33iu737/Wlc3JaDvrZJt1fajdruZw2/dHSWL3DHaOoC0Tn0/cWhMPpLTDpLVTc1BslOZD53zM22NU13LD7BrygqwpwA0K8rIofU+p5Esv4IFZFSqAR5CjJJJLDWlRM4CMGVNsMXMAJU47GZttaBKmdqOA+4efdE584hx7Ewm9E+afTx1Q+hmuwPIHOBN+dB5QI7oryrmFPzsJxZMsMrM8iG3uGKIGRwoAVwLDr0jgIbZvn/K+41U0CojkHUAABAASURBVFfXpZpFrb3NC+xp1HfoC7nPEYUPW3Xo7mvY28xMRof7xtt8LTv5n2vewZdtpNyxPrfbNuvtvl0tF1quFhLjeck+cLkdqFvb9rq5GnUNMAVOwsF9oWZRwhqJH/FFjrEvzPMg2QQBBjQFQARx9D/7iR1up+4u3KoaoLYGxJECrVEVPE1Tqiaue3ur7KNhnJRBVeLievTk0wzgk9XUIUNnck0ZyCqRUyDXzNAvqHaZ6NI0QYtVRPdGZ4+WOjlttD5psh0l4LdeXngRG4w4Gm2I4VVqFpWaLKfErqhmEdDV9vUmMj92uz74YQQA9T8PLZ6zHOTN/Nyx23W6vLrW9fVOFoQOK7mtPsEV7enwfsHckdx2X5TkkoUkg6kHwHdf3NzcAjLuVBCM9XoNULbScrmQxy+5F9DBY+cgitOOWPv7iX8Lr1rvVJ1eqFyPqtZJJXjKxc21/uufPNF/+i83+t73O11vpFBLFQBTsy7xW6HlstDq7ttzS3yxJi/XTSVU0wRQPwIqDrzfuO3TNLAmZplJyX0QRnxdaon/68rEWxo5u4N61pa4Ennk1Od4NcSQpUsd+T4BHAjK+0RH7rf48eKi08XFTfal55Mvc/8FgJF8ef5sp7ab2GMYCDA4zwFdTAG/Oq8DQv7+2AG68laPHuNeX4lpJk3zqAFwyecyi/I1PdMzS7xvmlbkzcr9sowKwcfQ4bYmkRMNVNHgd8j2Oc977zsY2PAME3fP3G078Ox8pqoqyAWIvPKcuL0y1npSjLPOH5cAh0ut8J+Yx/3atlvGRJnvL/xA1APgur57gQnwN2FXR3yQwSCfq2Pdk4b4sdDlpfT8mfAfgO83N/qP/+u1vvnNrX725FaqB508Xujkg1lTHABN2XfYp0f2s449rmU/KIpKq/WaGBWKxQBgu2S9RoUYdH5+orNT7ytlZvijlmS6urxBp4GaGFPQ5H2VGnIp0TorqFosVOX11BGDraapl1lQiYjT86BmOatpDKoU2fsnkimJGOADEWsBBu62s549vcW+W12+aHV5sWWfEzTBaTBTcJ+dnee4+/hZcf8zC90nAJNnAKNnZyc6Oz2ToVdZ1CrLSut1g90VNpUyizL6dtue97krNYukx+8XevxBIAwzAOqN/JeFCvb3hrWyYN2In5Ui+42PszyeCdG9qddq6qU81xRaZSVZx1S4EzTL+Hlrga/qptGcOtZThd9XtA86OVnoDH0lk5zcF4CjDbwN/pJG9CtFQsjw5yXAsL8f+i9znJ0vkbWQ1/1b2FdX7rsXur5yv02a50kF+5EDwFkv9HU7PJcC4PjC7Qo7VshAfHdq2au7vkONOfv89qYnh3jGV8Z+IMjlLZeNSvYDMbJizZ+dLXmu5fNfXSBrF/X0k1vdXkmXL0Z1rJcIuP7eByU+lh6/v1Ka4X9R6uoaJuT0/Mw+APymBD/5jsHKeUGfmPfi8iL/2eig43X0wNEDRw8cPXD0wJfZA/5m+5C+zLoedfs1eMCY8yHx+M470fsuovt4v+6BL9Gz/+j6kFy1w7PXX6eZhofE4/H+xT3wci/G5/lDFqK8dKKaP2x4/UAP27x+pF+ZB8xMZiY/ANbLy6i9ToLvVfKDoXvy/VH5SjROfHj0sHuDP2eizZ8l4zP7HSnIjLoFvX550+skkxAPJcjXaBLDXw5Nac7tbypfMr1WcT0fkncfnr1+oHuZPnc6NOf5zRLlm0i020viCf2SZg7WxYdr5ct4hQ75n3j0Or6h9vL2A1GnwAGWk9edvO70kpGKGfLwd8JZBzKzrMfheV8qt5mZ7i+PxUNS5tHdZWavPB98Nftc8Piz0PFA+3ncKDrfcpvdyzSjDt9hXC45SKPpjTcRx1Lp4byeGZlcpzs6DM7y7tq8fmh/WLrMkUOciXxyHz/sk8cGSrMRS+bFtIMcg9HMMN1ryn7yvpSQ+IDcV07pTo8ZEGNfd76EXIQK+ZKYJpNCyGXCtzNzeOltUYGjuFfJLMggQblEjsw4yJy8RnWvX37gZT838z7ws5llPbwPlpe3oQcdHPrOWd4EuJBwvpOhiRBtHNS5n8w+LYMmOenucvkT9jslN/uu/V2Fj3HW6U7fgEAnMyYXxC3qBYerBT7AGwoIdJ7I88ShrH/7zmTyW0Iak8938sxoF613bYf2gO1m+z5joOsBm3z/NKMF8rY5xxp/ItaYL4RChk9MaMFzoox3QNYIOHzLwdsnT4J++KOeA7wk/3bMzIGcNMsyIYhSx+tL54FDZLx05bycOTxOThxIs40IjAXAhkPZy5kYD/r2t1r99Kdbjf1CGteadhVHz0uyolJTLjgEHuTg40zMfZ3PCHa5CY6Z9TYMk8ZxppWbjnEckT/K8zRG9gKoJL8KQNFYmGIUh/ElB9oVZWT5JngZKGnBofJyVakoTX7ITBMgXSVSmbLh4L6G317O5wBCYB0Mw6gYghJrZvL5OUT2sWYG6LBUUQJqs34sBsUKecEEMwAFB9V9i41+wD0rsVZmTsZNhk6TCvTOy5G2inELAI4SWSPAhfsyuUx4zYyxCb16xs0aWNNFWaBvqYqSXsQkVDIN+GsL+Ox/nnZmr3F/xRB1WLdlHeXv4QldEvJnGTIlXC1wOiBCu5trxM+AFxzYT8iZYYghKHLYb2ZaoqsfqM/0xUKq6go5k1jejI+QoVsNeLBSUcYMjMgAeEIvI1dqwNeS9oK4mRm6C1BuUAKQG1Hk6moDyDXldsGPQ7GReaqIH8Y9YWtR1HShgPYyqrpEl1LuWwvEnrG8ZtB613fa9bvct1g02mwABuh3HVwXj800+ZwTuRMAHCJAUy//Bt7NzTaPOz09BWxboUvC1lYvLl5QEl9siMRfZHcPED0ANjgY5vWmrnM+LpYVeVYoxHSXi7UCuXKLbPG+YmbZriKaIhSCtF4v5PptNtfyP/tbAYqs1rUiccBZSvx8RRgpjRhHvGDUZ+3aHbIDMew0k0wla+P0ZA1PYI5hD8S0vXzeoizV1I2q+Eg2PWJcwfyVYmjgXyJzpeubSZ8Ann73B5f6xtcH/egnCf9F8oU5LcAXVCaplBRNKmKnyJoe26AJQHMckkhrZC7QrwT0acnVUQH7I7o56DoQd7dF04mGttL2tss8uEUezxilADEF8Snkes+zxLRCcfSc5bwmqQIljgyYJqGbRFV1UaqkUrLuHDDyb5GnFFQVUf4e6YJ6gPS2HfHbSFx7dEUYt1lQJM2qeuYp5fYQow/BvyPrZ/IfA6RAN7frQZH1v3iWsD0ohAgVYukpEe+8/lA+4LSAbFmiX6zrIF8fFiTjPRO1s/6eh9NkTLEWHZCpCA7QNTpcM8JDDFn/NKfsh7ppGB8lcsXUM3TQo8enrMlaAkRuVugXeg0E7ultqw9/OAD6b/SX35A+/qTShj0Asbq53GrsTKZGTU2umDTZc/JgQz618lguACET89xcX2rmfX1Og4w53Hfnj1Zye7y+PgGUPD9FrwI/zxrIEcSpXkQtl2X+xY6JN5NJQ/axA8zzbLq86mQ2qW4KnQJqNpRL1tV26zps1DQLjSRazzoXAp89faHLixvcE/T8+SV7TJd9z5KQr/eqKphvgR6Bdd2w3jvGT/ivz3vGhA9FJieoZG8pFwRMk9w2/7PD/dCpbDY6fywtVwX2Jc3zrO2m14sXN3k+sQ6ct4iNCnussqiZL6rAEf7tY8+Fsory/TGUN8SsymTE/733TzKv7yU32L67jfL94+b2hfxKKenxe2dygLZkHfe8v4YQ0UMqyOvVeqlmUcpjg+G6eHHNMKMa1bH+66Xhx0anxMPIv5R6PX7MPsEeNfFe523NqkOfIM1R/baRpnNcW8oB4ZnEcHrvvcfYv5LHpea9wO0Vket3jWCWx6zjvTAgZtEsVZaFjH/TGNTtZtaH+xVW+n3f3tt1qg9+u9TjD0xuX9dOYhtkVKVghWbek7p+i7875m50e3uNv1vskooYJfzedlfCWIUY8EfSYsUj8TMFPXtyyRjnH+R7ScM68V9SCTpeRw8cPXD0wNEDRw8cPXD0wNEDRw/8RnhgxkoniuP9OT1wZPtN9UDiA65/uHT79x9f/ZVW8w+Z3ipZ/qc3Xnx2z8Mflg8ZzSQzXvSruTiDeqPggz6Hzvtnt+/Q+nr5rj7n9X7fW7z05wf0hqYHvW+ouk8e0htYft4mN/IzxvihhJMOU7+F33ke0oHdyzcNMTOZ3ZGfkLzGZGb3LVRd9n3DvmZmL2XsW/Ty2Wzfp7dcbjpZq+QHQPZpJjND1qvHImamAFnwPtNnXj4JTGZ7XjMvPfAJ2YaskEtxuX0PiaZP3d7/SiPiPJ+dDu0HHjOT4Vczy12Hdn8ws/t5afA+JxpZxHvdzPY8Zl4GuAwSLLYnfCAus/0z1Qe35TX+oCFXzfa8ZqYAcetw+fxO/nzo82cnM+R5B2Rm/ip/dfd6DL1Oo8wONVGXQrY/yPwfdX92cpkOEjl53cx0uPw512ly3lx/8GJm6B7kl5nJzLz6kpLXaPJVb8Hu+y2Qa0E3m52ePN3pJz/qOJyVdtvAoZ4xykdOlD7ynl7qQ8/x/qvxgEfCI+DlYcbEweqe/DVynFpCUU9fDPre9270rW/e6Gc/22mz22myLbFmJDknyGUZpckUILYcJf5NWabuXpPM4PROWhyU80N9LydO7icO+CeAR86eyRfACw7pJw6DJ9pm6rOXpE8CMIAdcKEHTOwl5uFlX5jk33prHdygPTGPMZ9T27ZycDPz8lIDjvV9DxcPYuDdJmO2X4v+OKU598fIwTO5nrCx4JA7csifR8E7Awz4OvNymiYOqQt5mdt8PIs4IWWH3/ybmRN2FoBVhjyX4eOcdu0WmzpvkqszwpeQbcw5IwMRur9MTA0FlciqAcaEncJeGrlNBQf2gb79GjeJ+RKDfK4Zv3bdIMltnQECCgWAVR7ltlZ1ndtKwIaEv1OaNQHYT8RAd1fXzuoBeOiixXSY3zzGroek0cGecVQAhFqvGzlYL01yUERc2axEhTvxgLnUjL01ybDHzNQ0teqqkfFPPEtBCZ0c+N3gM493wyF/tagU/ZcAiI/7WICANzcb9p9eMRQAWjv0HdW1g9rdJAd5JvRb5j9fHdB1zIDXze2NPD4FYGzEZ27zNA30z8QnaRykYRgZ36usCjkQXOOvYEEeIzzPHLP8fddkOlzX6IKJciAkMyrlrhhNtdsI6BVDlOUhs/p+wOcjPKYQghz8dDvlF4LabguY1SFlUogBnStJpoTdZvitrlRDgbHebok+4u5yh7Fl3Aj5eoySlgBboz787qj/9B92+vf/S6/vfnsH4CUiOWsOW+FyzXIfl0phBKCRRzJTYj4akVOgQZCZUZ/xJzkNmJYAD2XM5TNStICx7sPSATI4aVai3Ud5ve8mb0XOJPfXgXxGj3e764mBdGcaQ8bMK42M8zGDPG+axn0iGTmjZFJSvnBfLunAR2XmrYilmRR4SQqf7OmUAAAQAElEQVQqmgQIaJIlhkFBAMJSP/TEl3Vqo7Ic/C2X7cJyCaPbejeXkIUQ+WWAnE0Tma+S5/fV9S0+6uT2FADmJevNzHQYmksTdppOTkC50KXEZ4slEYOqxuRA7CzTtk3aOuhmptmCXlwFff+HvX7wg1k//UmlT57faMda3ACGV02pZrHI5Hr52kO0fAuIjA0m/DtkmgDwV8s1bPOeCJTbPQxb7QG8DTa06Dxl/6bcP2u329LGGMDuBeCvIfTs9Bz/jfhvi45jpm7YqG4Cvo1KFrVgLTcAvg6Otuzjwrarqyteg87OTuUxrVlvcr/ie1PUOe3+zV3BdXJyovV6rdVypdVqRXybTK7cQC7O7NG+D1sk70mgxbKRmfG+tuXnlqfqulYhjuzj3l7I53F7O/bLdjew/lOW37BmS8BZCQD78nqfCxLju+yPq6sNdfdJULSKHr9nMZUuLzes10A9Ka9PnO9r5L3HIM4edMj3nXHs5e8LTgZAr1TqCsD+ivExFIJNM/52QF6+Er1BhQw+B4kN+yzxzLr12ZMbooArKhWhZk9pFGKUrEcWGxuvRu4yTKZZbvsCYLepV9QLEUKtT3xMUpqRIyiZEnMIStTNDF7JsCknlHhOkVf3Afzi4tn5RfyYMv9lBLGexPpQ8Hln9taoZlFrsWjyLw5st1ttty26z8Sz1np9zs8Jxh6ZdHr6KPOhFbpI29sW3yOjaLReneiD937LNWXi4330wNEDRw8cPXD0wNEDRw/8TfCA/9Dn9DfBlqMNRw/8uj3Ah5hftwpfxvnNTGZvJ/9w+S76VdlkttfprfJ9b3R6K8O+w2wvxyzI+ARsxjOfePOztznRvufevxpy+bys/Fl536Q08zEUmjksPdT5jJ57EUlpkGQu7wHpV3wFbHE6TJNQak/omz6bfJzrb2YKkPK1t0V8infZmbApl8EyX4A3U+AZMvMxTvs5Z/cVtNdl1qGUTGb3dJBpdt9m9pa60AibZkgyKZPeeKXM82qXt5n5uL0cf36dXPZLml3vvT3OJ8b66EDpBzxmRtOr5HxOLmPiUMoPfCbkuD8Otj7UyuzV8Wb3zwe+xHiX6SbRzZzhjuzAIq+Z+eu+yYiXkz+5Ll76+JTzw23yAxlvlewBr/y6k2PBZGbe8inyVrdvL+/eTw8Z7/vmfKDlzw/752zXXg8zl7jvNVmuuN4JpZ1yAy9mJjPzAJJTbkfiwGiSy7IQFOgzSjN44PdnCvjDnp+cNLO9DFnu8hczP/BKmUd37R7jEEyBvkxhz2/0w6kcV/Q7lBb2cUFI7mMbgVMKjDczmZn8Gh/mBeO9zcwUYlQM8Y5f+TkYNoU9Re+HzGxvr0x+ue37WCSZWSZvdx3dd07+LJPMeJFk/PP2w1gvE77xthCjDoegsMmC5UPFGCt0W2lzI338Ua8PP9zpZx+90O12UNt5jANbZtCUpNnE0WWSR/dANOuv7PLJnN444UEjL9/I8Neu0U11csW9dCIEPIZMu0766ccbfffDC339mxd6ejnpti01TjWAU+AAP5JTjfxwtigKea6NAAtD3ymBzCb2jQiYwVuChq7T5vaa9lGrdaPlqtZiWahxsCsSdwC4HhB2gPz9sq78kFg+VBMA6DAMgLwjAMlIOXGoO2m3HbXjIH4aAzz7uCTWRt+PurneaF/v5TJHgLotQMSOw2PfI8qiUlX5wX4EuCvRY6nlYqXlcsWBc6kYkMle0wLWul7zOGq72TJvJx8/Y9/APEayF2WlGEvk1eR9kOsq2t0XroOD2j7/xBr257Io1QJCZ/CBdZLtBcioARJ8bIwFw1kXzL+fa1YGJ0PUTNvEzxNMj28MG00OMLTdjueZZ4YahFxDB3ENA3sdoC1D5XbX9YLWvXzfrxqAFjMpMMb1c/n+fy56HUY5yFKgs5EWHXr7GNej7yf8vCUmA77plf+Pz4tbXQN4ZJ8xYdvu5LKuLm/kc6zX+MiEzMBh/0JrwKzC7RW2EELCp738UWUZmT4J16oA0C2rQi5jYrO4uUbuTasbDvjb3ahEG8wqyEPncTkze5OZIS/SXspjS5pp6E23N526XdI0MoeDDzJF9jAfl4mxTb1UTY6UZS0pyMzgKRWsQNZa/n9ohiBysEUmOvB5Ic2R2E7kyayLFzcAFb0SAMnJ6TIDECX6jcTDc8P36QEU2d8LzExmLj+i0ygHOkFvaAs55pJJkOvSAIR4TIwmHz+TV5vNJvPRpLputF6fyi+f5/r6GqDpijyhvLoWiaLddkfcyOWZ9bgq5d8yDFbmtYWKGqZWHT69uJ30g++X+trXWn3tT1p978NKz66kj56a2iGqYg2HKmjHuoWdvdtktqe6LuS+NDNFAE2Pa1kHNYtA+6CErzSXGslNj6kJ1diE5lnkzKTLix16DtglFazXSJ6YBUXi5HGuWTO+jtq2zzxVFeW/vDACai8XpRpA0YoccrDPxyBeZlEDYNpiUTFZzPaOQ1JdmWI0xotxvjeUPEf52L41dRvW0GQyM/RmKDrCzR44qKhGeX46KNi2s6SIi+HDFuNDAduhri4HXV/udAm1u4kccl2N+Ux+VVWtBjTX91LPKdEcQ8h2sSw19NJ2M2hiLxRejjHJ4igh3/eIiTfPKVV6fjHpxfNaP/jxqG9/b9DX/vRKf/pnph/9ULphvyyXSXOcAYl3evr8uZ6/uM6AWbOsAZbXur651LPnz/ScvjmN6Cf26Ua+R/je5DF87/335PuR62hm8lh4f0cOXF1fkvudEoGf/JclyKOqjgBzS73/walq4j9NHX64ZG1sZRh3clpruTB4GpXEYZ6Cbq8H7Gh1wxo/AcStqhLbB3Jlnw8+nwOv7o95mulLct12ux4eX4veNiPjWk+fXujmqtUzSqfb2y3zrbD3JNvVO9AbpKIsMqh7eXmLHgs15ND775+TB7WeP7tF1oafGws1zUoV70+YmOesWW/uA39P6Hif8/oHHzgQuZBZRKY0DQWxLAndEv/sAHM3enFxiZ9mXV5eyn3re6bns9t0WM/+Xw24vqvlWudn51o2a2SU/Dw1yPewoSuwa6euHeXfil6dFHr/qyuV+DyGSlLJe2/UxfOtPvn4Sp98cikv+y4ozRV2bdmnWsZPgOorNcuoqpl1el7r8XtrhTioGzo9efJEV+wdz59fMN81c01KadA43/C+3un6qkeGsacaa3ZWVS7kAPHJadTZo1rSqGfPLplvo2dPbqGbO7rVJx9dM3ZkLt7n1sa8S/IrKhaT1qcN9UrGB2z3TQnQ7r53WiwXGqde29uEjabNZkT+VV7TMRTE9xHxivhpx8+eF+x30uVlr4A2n/s+Mh49cPTA0QNHDxw9cPTA0QNHDxw9cPTA0QNHD/xN8kDCmANR5fYnii94u5TXSeJcPJOZ8cH21/9x1A8ynCTT26/7Pj/ccdrz3re/+Xnfqpey7/n3Mtw/euVyXfaUODT5dP8rzK88JO1lvtL4xrZXOe6efKqHJOmuJxdmJrN7yo2vvZjZay3E+64l0GdmWcZd08vCzLTvD/SLQXeK3BUW9uPMjM5XbzNjjL3a+I6ngCycouQnrfCZ2dvHEwhuuPx2Ptcv+EMmM9qomVHavj1Q2gOiWzLl666QmdfujMs9+5dDi5f7FnfFfKjK+MfpqszsZduhYmavtHsuOPkBqfOYmRcvyfu8xczk//wAMcYgwz9OLxnvKmZwmWTGi/aX2aG+19h9a+LfnQyzfZ2m/YD86rzkKv63/MwLfFjKnWT2spUO7rtnM3vZ57rToxiCAmTMJ5n88rqZyeyOdFfyzKwaQUHGcWRtzZlcVoxRfrjmh5dZHrzGOI9llsmztzv5s4/xvEg8mJm/at+WW6iLg7ieg8JBMxveniXJQZmbq1If/aTXk48HPX0y6/r6VqOjBz7UCWmH+7XHQ/Ox/Hk94I480N3Yw+OhHFlmlzc7DmSlb/3lpO9+s9Ozp+JwtpGFtdLckJ8FID0xZRFOQ62+beTgRM4ngKgJgGKEHPScQSk9n2IM8tzwaXNJPggQIxMHuyUH75H8I91gMZlBOaclk2RmsjtQRVyedxR7mYBunu+CQ3dXQjevWn6x/HRoc1vNTMHlM8b16QFy/eBe+TKVjoDRlx/9hUF5Tl5mbPSDaNFfVpXcvrqqVdc1h94V67Egx+esmx/oOw39oMMBv9edtwbsdfL15To4mQX5dRgzsz8gKMt2/XocXcQCFrcJpZQtlOVxWIh+krc5ETeQpw5QJs3wcrsj4JJfBl9gz/DmvusBLXs5IN0zxvs9Hq6Tkz8HVKuqqPrum5S6u4y5a4DSRbOUESPlb3QFGe3CzzKpaRbZBqHA1dVt9o8xt8urqkIxBj28YrYxMaZivlIN4FDTwGMT7piV5gJRBzLqkILMLMtmGr+JR6ma2JiZilhmkCha0HKxlqHrNM0y87F6eRlyfEzdNBnkcaDBzLK8vhtym+6urh1UE/eJvXQiL3K4cl9AJwhZxjw++Pp6i49beRwlY1/sqQ+5DQxWZVkDWJwoRuYip5XJZZiY3odAluczibYECdDshLa1mnqNTPwjUyBYFWuqBCxxvVzHBnt8H1YSoNotvpjZc51fkiUfBVhC33WvNJ6oCGcqi0ZFGTQVW4HJqe0rffyJAINf6I/+6Jn+83+91A9/tgVQNC1WS0TDm6TK4wWQRFVmBgUtmP/kpNJqZSor3AOAOeL/EQA+l4Dinr6+Nbgfhd8MQNNUabed1HfEndyKoSQGpZqmVE0uul3jOAEmTioKgwo1tNcN5aLQAhBPDy/0OT87kYybOq/4bcAX4kqQiIHQs0BOoSLWGvtaN9dBTz+edPlMWZ+2G+XXGbJOzxqdnpVaLiv4S5X4zHM6i/dvQ85iOsPoEsJHk/CBKfcbTXjOX3Mhaqjhfth/07TT1eUMbQHFW/aRCf2CVusK/fANOfnk6RaAbtZ3v7fTd7/b6RtfbwG8Sn37261eXC5kRVAJwDtbYIoCv60kcsR9V5O/Rt0syAG1grU3kcsj5Hud19cAsL6fB4tynWMQ/lkqMEb5svzq8pz2e0YgTk1egw5WJ941drsN+b7D36N8XvfdarWQDPDxfKXa1zjvCz6ng/I9Ph56AezdKn+LmARx2V3erzrkl6IJnUxn5+c59rvdTr7niattO+bqsXnWnAzeCCVokqvufxXgdrNRPwzZ6Sb/F1WERuvVmQy9FDo5uNqhyzjM1CcF/FWUEf/X6NWq6+CBmJIxSfJvsEpq8rdWlzJy+epyo+tL55t0/uhcws7Ov7nf7ZT3ebhEfktBPe8X6/UKvROtphiiRM1tdUB4c9vJgfGGPbcBjO7aSWk2cn0FlYoxyP/Ms/P3beLnqx3rY9A4mmbWW5pKXV5sIXTfJWIyqANAvry8znm5WhfEt2ZK5KpDoxJw+LFELaHjbkubBeZaquF9rChKje5C9uU0l3Jf+fpbrqIWALoGrxk25LUQNU8F+w80kr8A+QAAEABJREFU7skAqa9vbsjtgbwo1QLI+y8OLcnZ5bJk3qSUJmw61/n5qdb4pqrKzCuZNrctwO4ml0M/IzvBb6yZa3xoEvMqlYDDN2q3A1boeB098Lk8cGQ6euDogaMH/mo9wA8rcvqrnfU425fGA/zQwg82+kzSq9dh2KutD54ODG8rH7C+oxrM9C7Sb/jlBy7vol/cPXyS5IPDm8cHmj8fmZnM3k4I+ht9+4fINxIfovyD1EtKfHY4tPFpKuF7pzc6x79FYMTnITnj4dnrzuPk9V8hmb09tmb2hWd+o+/cP3f0RSf4bPluw2cT6vBBkBh6HCHdDUlppv2e4EBlZ0jyf4T8LtI8ZV76ZgiufBNmzjMQ5wIZfdeVGCUnP8GCjHan4Jx3dT7tZxH+8roeh2fv+yJkZjK7p8+SFYLJSTJJ4S1ktL/p9nYf431e+rPXITeeYn97+75/xpdO3p4IErdXiUnKlB88EvjM63ueuwdvuCPX+UCYy9h9R+Jnpz0hjyYzk5lRcxkp183sZUlHvgNtD8nVdxL65jJz3b+Y7WUcWswsV83spWzX3RsTL04U6Ile6Z7MzJvxvClSDzBGC9TxF3y5Fx10d5nllrsnvZTnDWb0Yb/lAxfqMpnXZciPUJD5HkSSI1pum88XfJyYGDroPMNg5uNNfpnty0PdbP9sZvLxZvtnROshpUD7XV8sCpnxLFGiC3bq7vIxqI5KHFRRmaGUG4N8vTkFhbtxexkHXVPy9ZwUkB2C8zzodzvu2szu2plzZo36t6+89PHCdnsQaAsJLu48JOBnr3i5j52ZPwt9jL59m7/vm/s7wXfQnbqg2Z/lY+6Iwn2suyuEKDODBBnqeDyULzOTUUvY4kQ1P3v5kJL7Yb4fl+B3RjOTmcltlUzSXr/kPobA6pTQz8nr8+zTG3ymA0+6G2dCTydiF7DVoJTu+F0WB6UzlKiLecZp1iyT21cQ/xAb6o0mDgvbVhyMLvTJz6TvfnujZ09MN5tJt5uREUKodDAn20LTu2/iQBxnmN5O86sc6E6D8oSml5c372XM6I8e9Hgbxa/1dh32eu11elPdebJNXnG609irThPP0yhdXo56+pH0nb/s9Jd/sdGPfyAOhicOUd1mU+DwNJEX5oPCrBTH7IuJ2CYOZf1PTk70TWkmTpOqupQBxMz83DOxYM1MDSDccrnGvZGD4llDz+wgSokD6YQOhqyKQ+Qq1uxNBIAxE8pNCO4BMD1nWRoS8hIUg1QVEeMH1YAtdcGegg57xSQzkwWnoEhuGjloiopWyfO1Kks50NaDLozjKLMoM+PguZPPNZJwU0Ig7f6t0SWH7KaAbkGYLJuMeWsVgCXO5mvFaQDEcn0Frz/XdcMB+QKZSTH6nKV8/oS9ZVGrAvRzG/25A9TAhRyOJxn/AvuVFDjU3rL+EqBSCXF4jsMmDJ0TbfgaViV4VycABmzkrjezKWFPAPgxQ54LNsE6o/8IzTpZNxzyr2Vmmul3u/fry+Rz06zAi39btQNg6FnP04jkGPM3KCUESvBKC4CbgngUpfsxom9UDBW9prqudHtzC/gw8RzxB0BhMt1cb2iTCLNm8svnhyHfIxuQ27Fpd4qlKbhc5A/Mf7NpNUyT1mcLrQAUXeflokGHRnVRy5ClhF7QOM7IFvoIUGVkzpv8XJAzETvEVSJ7AVDTIOPy4irngO8gFeB+jX89Li7n+upG/TBmnZPrD2CxazcqqwIba7wRs+zEvK5TIkYnJyeKMWgmaTyfLTAhPvVv90bmn6YB+2eZ1XRUSnNkfaDvjF/IQc+lxFyeIxM2C5kjSIuDJX0GpBJjTFv2yu22V1UskCd0nDN5TMqyJG/2FEPJPEHua7fv7PRMAYB1czPimx22TwoxKtZJZYMhcSuFjUbW4cBa3fZJPeDNbCtZ0ejqxvT1/zboT76W9PU/GfS973Ta0AaWpJGZel5SMCVsDmWh5Plpk0I16+xsyVyS+8Lt7gBurq8mbTZJYGLkKH0WhQLYGJQS+jiZFArJu2jhYS+/H3sA6lnVolJZY2eAJwT4ghQLdg1p1yWqpoKcQh38HjLFGDVl/xrPLk9SlApSuK4LdC3k32RcrRK+22kAdB0B6XrWbJZVGTIltjidvzdrtQ7sDZJQ0H+fwuPnc4QYFdiDSnLOTUE9nuGT8eLEEMawjQDYSdtdCZhZahgDMagla1Sylxa1ATxKH7Fvf/MbSV/7r5P+/X98lr/x246nqk5qjTZo0290dXtFnDas9bO7PBlUVwtypVZZ1vI88D9Rfnl9pSmNOjk/0erkROvTE0DtEy0A4WpyXMmIF/oHidRU4t/V5VZgdRLgWrsbKQs1ec9rdAmYeHFxLbOAb0q1bQ/vgE09cRrULFeyGBTiLLFmfY8R+d8D2iZ+XigLY56RuM/YulNd1wDsK8VYsUYm8nVDzGY1xLvDyTNrycHIpmlUMNb1nlOvglhXVZB7N4ZSJ2eNHr13IgWpZf8feuYYJz165Gsh0AzNZ7p4dsm8naQRnbcqWUc1tvkv8rTbUYtFyfwdsemyj1zgPCfJEu0Dcduhe6d6MaleuhzDfpHbhk7SyclaJ/j45LRR3UTkL7CtUUyPeH8cFcsRPspYqmJen9/B6vXyVBP5MLMel8tG7/9Woa/8dtDN7Q0+2WqelfvFVZSzOgLUQzzK/VMD2JZV1OnpivmkWCSFMME34KNSdV1BEd1HbW4HvXgSeE8qVZUVNq/gEXqvqDfEgbn6RY7tgv3T8zmpZ5/cqif3Aj8reJv4GUL8rHd6+kh11Wi5qgFxG1kgZwDLE1RVFfpE9o9JW+adp4gdCXuSphmZ+eeAhE+iAnnjiozErakXqpA5jbNCKO7IrZ3J44Xef/+xmmYhM9E3K5adgncf6eiBoweOHni3B469Rw8cPXD0wNEDRw8cPXD0wM/rgfTzDjjy/1I8YEhxovjU/UuIyRcUkThwdfqUal/SBj+sSv5yp58fdDh5m9O++W3+3ve+6XUv4009+zaX7bR/8te9473tQN56oDe1Hfp+GaWZcZBwT2+SaWafav48eplZlu2DQ4xefCa9W64x/nWiCRcyFRVxyMNDrn32i5ll/cz25f2IxOHkCE3Im++bqZnd887kz8hp/wTRhaz9MYzZPY+3S/tnM9Phemina5w4fDz0PSzNTGZ78vbDOC/92cy84CAoKIagoihUQmb7di/MLMsQ12Ec1U/dZnu+GILCXd2MtmCZ18ceKDe8fNn3Hx4f8njPzAneyMHWOI5yn5lZ1jVQmlmeS1yJPYTirXfC3y7LS5fl5MxmQWbMhCPNKL0RmpE3OfDCQfgAyODgg5fDgB7oZDLmDlmX7LeypB5Fs/xKHH46mZn8sNJ5InlsZt6tCbkJZrOoEKJEu9m+TwrkTlBdLzl0nTl0HAGCJ/3sx7OefDTr2Yudrjl0nWWapQeUqE+0DHfEgSJH/QkSB7c0vvVOb+2570i6rx9qn2fcgfdXVb6qw8Ej7od7yj7gMNoPpHGbOGPPq+biaquf4Nef/GjW97/X66c/bvXjn75QR5zLoiF2tZTjkiiMWEE8h2SISkTKiJUy1f5Nu3xgXKnh4N3jXhYlIECteBfjEAIygox/DjiQSgAokwZQDv9GVS45vJ3Jnxj2vC58AgSYWAMD1AO2DOhXVSXzVCoBNmFVnecv7+QLpSQzU1kWUJnrtLi4XC/JWT9oLqtKvh78MD/e5ahZ4KB7Utd3HIb3HGp76dQzTyA33S+6v5Lgdb4WXqc974BdM7rfM4qxjfzw3X0h9JtxQoz4xJT18DXK8sty+mFQRCfX1fmYBn06hhkykAMYcJBd16XKqlJAd2+ryoqDd9dpwJaZvhI/FIyVjH/iSszddR18M3GKyKzv9EM24EAN0FKWJW11zpeZuPg36fybda5LonVER7O9xBJfe3sPmOI+dVtc/xC8P93Nasws9IwydEUFniNrvYc67N5RtuQEe00ijOxdLsdJzOPggRxESIHZ3e+b7JOOvHAf1HWRfWZmyPXxc+YLIWT/juynOdaAyP5/R7Y7n8t9mhTJpRoAu2kKfFWq3XXyP3XqgO+Oun8TrW1bTchwwM/7zUxn56cAg2eoZ4Ahi+xrwzZU150W2LST+wWNsl4L1oj718xkZuQl3sReB+l50PX1LQU2psgQwy8ddrYAHLXOzx/p9ORUFbHRXOnqstOLZ1tdPG+zbOGbzaYDtOm020K7XfbnYrnIc/GCnk2mkTW1A1y/BKRjW2auKFOh07OVWOTyWBeAlMvFQv5tRV+Dl1cXcr/MGFiz5ptlpRrgvKacbc77C+HQ975/pf/13+70p3+cqE/68AdT/tYwLtQIkKw0aOb9xUiC1ZL8qxIzl5J/exBf5HWPUjPvRQLEzORAkbgMhhxZ4SdpZN8Y4Z1YbxPyRmLk6y/njbObhJvhTdptW8pZfmHCnRR/MvISRinzyi9/9KkoqzqyFpSpqgoxM8DXRD4kGTkeDCYXSI8F7WXgD3HdAqxfvuh1ezuqB8Cqm0nNahAYbua7G+YiNbG/zsiaEDdZr8240xaHglkLvA+Kut6U+vCHpv/5/32p//n/80x/9t+udbMrFJq1rFiom4LAWTUhZ8arSRGbo/pu0tXlRvOY0GWrS4BZKWiz2UC3kolcPoVXugII9r3KyQHG1WrFPjeSh718TVxdddQnOWDbtSkDmp6L1/4nri9G3VyNrKERf6EPyrSAjzFE+Z8vPjt7hK04iQmvrq+ZL4kGaVrq+mLSxbNOL57vFOA/Ixfd3wY4eXp2Sh6e6b33zvT40WP6g5YAyD72FLD6gw8+4Gclxl8+0zjv1CwiZAC9jR6/V2u5quif2SOMnOklZFqQFotF1mG1XrH2I1qZAu2P3p+1Wldymz7+WU97kPvi/NGKuunm0nT5otPpeQPfTBuEz0UMkSABiLsfri9Haa7l740hBqXZWJODjPwIwdR1Oy1YA4/fW+i9D1jjjxop7sivUn1bMP+Y6fnzF3r+4jl+bYlFj4xZRVFiTxJClTRTSpvbDtrpivd4XwMjoPj+vwZgztDp0eMVtGTdinml88fM+bhk7hMA6aX2FzKR6PX9nzTv5flyeXmreUoAt867giMxV0e+bDSPpSreh2qAbI9XBeDeAMyLPfvqxSD/s9vPnr7QZnsjhV7LVVCzTHpEbN77oNEHH5zp9HSN7wutiJXITafra2zJ+1yrC/z97OlGvuddvthknbLR/gslQchs8HNBWQJQL3X2aKn1SaGqGXRynrC1koXEkEWW7vYd6eiBoweOHjh64OiBN3vg2Hr0wF+pB4zZnCiO99EDRw/89fZAPrD4623Cl0t73xudfvla8dGQD7X3cs2MD+pOfLo8NPMBX06H5y9p6R/+92Ty0szteJWkfZ8f8Oodl48/kPM6HdhfbT+0/rLKe30PEn3umYM+P/B7OLf3mzl/pBqyzYd+GvJt5v17OvQdSrN9uznCl24AABAASURBVNm+zAN+wReX6UO9PJA/f14ys8xqZjLbU264eznI9PKu6b7gEFiQWZDZfmy4K81Mfv5hJLof5JjxLNMvcmWZDHQdnPRSjslen1ucudyddNIrM6PFcmlm1Pe3mdfRm+MZQ4Z4dtmfIuKfnJD5sM/5nTw/vH0vlVfkWCAnGMMTh2YFbCZvM/N8kcx4viMf+zoJn+nBZWb5ycxkYU+5Ad8LOoz3w3Inf879vKQ0k59Od0LdDnRzvTMASz2XHGx7mzHGb7N9zUeZGToHbxYVDjdp5Tbbt7tO4vLxE3ISc9BDIEyRw1UHjHyOEIKcYoxyXidvd3sTwI8/O/mzTHJCFIeoow6X0ejyfRyqy0KUmbI8bz/weem+sBh0ICZXMuPwmyNMwwD08ed+NGRUagfTbTvq8tr08ZNOH/7oVh/++EbPLmc9u5rUc6DajVHtWCC+hLx0iviYmCvlf3R8vhsVGPAWXg5ZX/Z43ellw6+xEkSIFRQzGaVTAkTatpNeXLX64Q+SvvPtWX/+37b6wYejnnMwvesYpxI/FRycrjnAbYQ75WDPAJAyJVMkL8yCqMHH+wUmm0WVsVAkbuEu970Us5tZjrvXm2YBwFjLzBib6JXKEPd7EG0O1jhoM8/00W7a83l+eR4l5ncyH5mcxxTJHXHxhEzLh+AzfCEExaLADxO93MTRc29GUM4AnqnKsMVzUKzRELABOwZAlhFw2fvMIgAbfoDZx044dhxH3Vy3iiGoBrkxM82sYe/3cQ5CCR32JIm5ZJTcDnAX+HAJSObvWc7v48wMXWddXl4D8rVwKst0YLbEDiFgmpIiY8uyxNaUASQfGwEx3bdCxjAkwICJfkE+sbLccRo1Aoq5Lg7kuG9gkIk1ga4FcxQxwCOZmUwShUKIcnv7btBMMuS5EYL7hcm0jZrxieELcbnciA/7fs76pXmmNWUd2nagHjUzuFkss2wfZzLNc4LmPNdIrrkPHbjb7bYAdTsVZaH1eq2UJny/1c3NDjtnlXUgVyPgRc2zyxfPla4ub9Rud8y394P72UFqb3DwdgfgixqMmeT7lPvH+wJ2BHIYk7Tb9TQF5kzYmHI5EYO6WuRxZpH+SB3fOvA4zNgwwjfSLuyzHMstoJqZZT4HndGIvgCwsaYUZQPYcaKAvEQspFlVbQBQQTFUgD/IsiAH5yZi6Ho5eNh1vbbbnnbsNokpFGLAnh7ayb/tOJIPE2ih+9J/eWfCsABjUZhKqCB33BdmERuN9bnQEhB3TonxKYODMzGM8A39pMTYlvVRVw3xOIWWmudBSSN+j2oykCMJcGkGpB0VlOJCYdkDYLb6+MWkv/xOp3/375/pX//bS/3Jn/X6+l/O+vAnl9rh23JdqDqRFmvTCHg5sO/PyFAwWUyqiHdZSxYGVQ36AjCVlTG/1A9T/tbjjI/kLdjArURuud9C8HGQSRVryHOMJ+Iyq8e2HmS1I8/3eU0PfOIyn5t6jy9vbgbyogOoS8LVilGqqlohRjilwCS+z7TEJjfwktAl+xM9hnEkNiMtPdTKv1VdEOtEzLuednRkmSmFWZNaqZwAeid1NN5uTT/6Was///ozfe3PfqZvfe9CP/mkz20bUmAqk+pT0xSvkI1PEoRPNzdbbW86DdhWl40QnL9NzZRg+0FN0bB+FjphfT1+/BhfDKzXSUWJTQCTTVPp+fNnury8kvusKguZJTVNg/2F+m7U1cWWNQdQq0ZDL3zUy/cKwx8wq65r+GtVlCEUWc48GXru5bgPO8Bh953HzMxUl6WqqmJ9rBQZ4zFyOf5NWZc9Em9fC7u2JcYiD5MsKPvX9auqUo8en+d8DmbyPc60Lz1Oy+US+WXW0/sJFTJmfeUr72m5rBHoLcZLUoiTqjqSN0vNY5X1H4cxzzsSU18jt7e38l/ucLkWDFk+V60YS+FoucBdu2VP6BXoH4cut/V9zzreKbIez85O8AnNTDuxD3Zdh8aSmbHON4wL2R+Pzh8pWIA3MbbVTJzNTG5XotX18fdSYx5f80Us5L6t60Knp0vVi0Jf+epjGWvUbKRtpRClAZ1izuVWp+e1Hr+/xD9JIg/EtV6fEcdF1sffJz0nXEefY7vd6nZzo4E8BuNnj96qYZ5mYWg06vmzKz35ZKNuV2hiXY/o3HeTfH3KJqGiFsuGWQS4fZHtbZq97x6/d4J+CZtLbMUHyxOdAvS7jxyU7tpZHe8vu/Ym6+3A8s3NbZbluRJjkOdSCAFdpiyrZv84Oa3xwSDSJvMeX44eOHrg6IGjB44eOHrg6IFPeeDYcPTAb44HZkw9ENXjffTAl9ID9kvVio+7fEiUOD95Se+e4Jc7/7vn+iK9Bz0P5ReRxTGDO+pOROCgwRDrhzdOd81vLZzHDyTeyvALdOxl7gce6sGV2je989XMZA85DgIetv0V1t03D+ltUzuP9x1Kr38WvY3XjIOaV5zwJkke9weBf8BiZnqbv31OJz+Y8lJ3l4UgMyfmxuf7PpcP8SwnoRS3yzYzmdnd6PvCxx3ovlUy/h3akSi/zF+yXK+Ig7pZ3ucHUTOHtA+6mN7t3fPtmag7sxeUPsblH8b52D3R6TwM8n6q1CQzk9uhu8vMaAv5ieq+xCd+WFkWxV1fonQ+y2PNTH7NnFQnrxyIiWcnDuw7TmG7ceCMF45w71u6syw/PBRinD/EKIPHxfgBmfeZGd2mrDQieJDzRHhDDLluNPrhpwMLeCn7yoy5GOQ2Z6IeaBs5zJzRy4xRr5HPa2ZCXJbh4yZsG+Ef0yAnC5MSh4Ti4B+sTgoFtjUa5oXavtHT55OePJ30k58lffIs6enPBg4bZ91cK9Oc4+painGSm/SQ9PrFAbcy0WHQX/Htuh1+8vo85UG9l+MAT66upJ/8dNRPfjLoe9/b6sPvbfSjH+z09KnpgsPq226rIY2aIwZywJ3iLIOqRalYRaVgHFa36jngHuZJ/n5IAsITFOjzOWdilCBDhHkAvRHyPJt48TzsPQ/hcV66cowdCPODb0NOBFwyY7RJFJkCFe+zQK5R95xwoNFluI0hRhVFiSxxGD9pTqxhI67wUkOQ5Lnqh+A+dpzggcxCbj/M77k7Yl9ivA8yMwojR5JGbC5rDvAdCBGysYci3wG9hCJ+oO5ASF3VcnvmA/hkSf7tItuLY8y8JxoStR6AtAW48DF1XWU/+7MZA+j328zyoXWzWOztBHBw+/0g22KQ+9d962VFvBYAd23bAcj0cnOSTGaGKCcKbrczoHvTYJfHHT0ToCpd+c7jAfhmbOXGpk5+wN+6roARNf6oqiADoNqvD2Tj0zyYlxjoo2kk5hP+dhk0y+ftHBXIDzC48yCzGVlCTydvV45PYO8ra8CAUJJ/EyDoqBowoGlWqisAWP/TwwBPiFBRBtV1pRqb3Dcza32vW9L1zSUsHPhnvUxue8pKJeacM4BZ1yX6JfllZvJ/Xt/zmcqylsv1ODuVZUn3LJ/D/ZBA1Cb2qXbYei3nju80Pk2H3zzXBkDS2XvwtwJDg4mMQjfJv013A0jnGiQfRE/dBNWLmOftAO66bsbGhcTghBz3ZdcBprCG2/5WzSIou6vodXJW6ux8oZPTNfx+R5nZS5Ipf2uwHwbi22tCN+dyfRrWfg3gF4hvC1jV963meVRVVtlHV1c3SvjXc7K+83nJ+g3ZHqTkTYIJuGeLaFrq4mrU9rYGqKp4jpptUAkoFInXk6tJ3/ywBcx8pP/yp0H/5j9v9R/+fKtvf3+npy86bXcBXU0FphQrU72MapalGnRc4KMFchoAVAfj+r5TWZSq0OvsbKWzs3WOt+dyR+72AFNoKLcfd+SyA6h1ALHdtdpud3L/F9hz/qiQfxPTeb2tZ010+MLrKfm+OKhrE/6boc5dJ8FcAVjm/NPdZcJ/sybej3vmEjxJsx59xbQ+LzWnoDSX8j+lfbPrBCaq3SA9ex714feT/vzPb/Wdb/f69ncv9bOPjfe0BqD1kS4uVrq9bTRbqYm9e4qD1o9OlUKlKa2Qca0IMG42MeUoB8Y8tgviWwFket7KQftFBaC4UF0VqvCj2ycuz1vXt8dvvva93dfzFW8qPftQUTh/QRwWYpkrpSglXxeU5GizmLRYSbIN1Mov35NO16fEqNYOuVv84bFJdF5fOVg3I8efAjGeMylsyeVaFrwdRrHu8qrxuhMOzoWhx4R3o9IcaNnT5qbVJeD0bjsBHJYae/LxRX/XL93cXpMjJiNX+wzEbvXkyVPaYHl5Y9NcSdhXVoViMcn90fpeyxpq8KGVV3r0eKlFfaJ2W2oagza8x/ovsHguvgeA6WBqs0iqF7PMDCuwV5Pke6BK5oy6vGS/Qv9pCOg98LMLa7QtZLEH2Cx1chahIM/Rgn0vsofHgK38fCRiHXgW14yfkoyYsg8AKsdYA8BeE68V4PZC5+en2vt0gjsCyhoU9eTjjT75iFhYon3W9fUVesJDzgt5JXFfr1dqeK/xPWDmPdL9oJfXTM0pyH+xZLe7ka+jZoUNANz+XjWr0snpqfzynOrY39y3mipdvZh08dzjk5h3RsYI9TJsOz9fS64XsfBvCzfLoCVyZ36GEfaKq24K9gt+6KO+vyPr5VbXl+Qgfu226LUJPHfE0NDNtD7rydg99/H16IGjB44eOHrg6IGjB44e+DV4wJjzIfF4vL8sHvgbq0dK/MD9kiZ+OHa6b/sba/hnGcaHMz0kPpa8fP6ssd7PB3y9i5znSOTbfa69mov79nsXPdwbD3Ux/t10P/7dNf/Y6591nV7n3Otl8oMMOYOTXAfxYTrwAT5onudXyA8cnfRruwIzBxkHHGZemowyofvennv/mklmpnA4zJNf7hH/QH9PZrRB+wMEveQ3c/k+5t30cN55TvgLee8e8rLXzGT2ZnImw07xcd5j5OQHTGbmXZ9N8Dmn6+fjnLz+2QM995Kc18xkdk/edhhvdt9utq8f+l4vfdxDer3/8HzgOTy/zMu7PYcwv2yalThumvXSLnx/6J8NG5wQ5G3+TPXlbUbep72NEzl+mNdLZ3KZXjrNuX/GH3vyQ6JEMJwmDoycErKc1ynd9fm4eUocnt0R9dzmY8ZRXjczWfA8o7R7nRLynFzeS8ptcx7nOjuA5H3Od6+vZQBpHCZNk/NO8Lud5qzY4Lnpz17mppcvLsfljoCbfpC1p4Qc+HGgH4y6zMzDg/O7VDO7zxGkmflzoCbaA2Q6XGbGc8iPxrp0210Tl+myXaZ3muELj+80aoByO37yVTsSD/fdjH0iuMEKhgRsYww5IBcI7YENurgT7T6f712RA/GCg7+Kw+0Yopy8Pc8B7+H2Z1wukXuETCn7YMAfo3zP8P1iT5KFPcmEv2flsczpPhwZPKHzlGbGJvpgCgVqmsyiAmToG+kPgBORw78AiMV5qCbyZABcu930ut3MeuHfDL6Y9KMfD/rRj0Y9/cT0HAD0ejPIidDJaXKdFaRMRpk9Rzm5/NGbAAAQAElEQVRmSsyRWD14jGfvc969H5XH+LMT3V/gdv9hGrYq08zr4dnFet3LCcYWUOJ6u9XVZsehtfTkE+knP5I+/O6s7384Qrd6wYHqbldqGGrd3Ej9wEG2GtXVWk290owvRT4UACeJeM34YdP22mxbaAeYIPwzy3Pc591TkMVInk0AG5OciZBJZkruGmgg1zabnbphzhTh99g6yOI0jYlYJUCUjoP5WZ5PwYJGwAXPL3EZVERTEUtZCORJQg+EpyQTOsAwU3MKMchBnhbAbbPZoFvCcwb/KM+lRD75mnc7lUyeb0rKl9eTkEJSeZ5GTyTqCWOMOXy8mcnMODBeZDIzDqbxD+b73L523EaFpLqutFzCt4CWDfw8rxralirLAnuVqa5rrU/W2S4fG7D/9PQE4OpU/m3X5XIpb3clE2tjAGzoibmvZ1cdM0TIoBlTZhXIDsHQM/JsErFM1DIwGIIGALAt+bIDaArwVWWpENyvs3rArQ4AzfcJ/8aqGOf2lyW6g+SEgN74I0Rp4Yf/gLFnAIxFLIhPIVOETK7j7e2GWPTkVwN4c57tOQOMOwWIQARzzRkcmX3txiifK6CPy/Y5dagDahigQSgi2ojcSPgt5fHByGlA4AGbjLnlzpDleFPg6wW+E7EoVVWlCJcS/0I0gJozuZ/dx0URckwk/OU3jBYE8OEggmm1rJET5bkrLs+PEKXz8/M8x/p0qdNHK2Se5nkG8r3vJm3Jw4urC8UqanmylP/ZXNejBrg8IcZFWWizAxxD5jlgjPstxqCqrFUUNTnbMeeAxjPlSI6M6FnKAWhjTAOQ5wBMgqNplswddHrWyP8kbV0X8Dqh/0mlx+83OmXOilgG5phZrB5nt6UEJHx0fia/zAxpJDRgyynxcr1qTx4F5hd6JOZpVNOGCF1e3ACubHR5yR50udPN9Y74Jz17eqXb65EBFcshQjP2bNUCBl29uFW/S+hXqS6jlk2jM/KoIp9Gj+Gw0NOfTvru90f96KejvvPjC333p5f607+41De+0+ovftDre5/Muno+aXslDeA6mbaFlnGpNEWArFbbTUuuiJyJmv0bm70phKAE2D0nBrGAzoiLAQppjORNoQnQbiYnZ9Fvgle8QNwxRhUxyn+GmCfhj1lsQ8Qr6IP3lnr//UrvPW5U4cMldi2qWj37KFMq8t45E+/6tFaoSjWs+WdPl3r6fKnv/2DW17/V64//+FZf++Ot/u2/vtAff23Qt74z6Mc/jnr6JAIGb/DnGQB1LVnUMG4VLWDnqB1YXY/tmlZkMPKt1n6NtQpx1uMPzhXZz+qGnKKjqEvAtxOdPz7V2eMzLde12nGni8sLXV7eMtbtSuTrWiFESVHnZ+/p8eP3qYv4l7p4cannLz5R1+7YCyr2t6iymikDsivWQqPH763Rc8eYIM0N672jLo28Lzx7fg0Al/KfCt7io017y/ha773/WDGWevF01vNPJmwWOZM0sM571vnTp894T7/VZnOjq6tr5p9YK6UWzUKeq+cAhN7+/PkFOl7oxfMX2gLs+5p027b8TOB/uWF7O/O+VbEmGr3/wZliLDTxs2bFzzcffPCevvKVD9S2gz75+Bn0ArrU06fXurrcMPcGH5WKoZRZUCDAVVXr8eP3VC8CNvfabQeN46xEPntpFqknCZB8tXwkf+8jFDo7XyivY2JT1wsZvl4tz+AL8M8qq17vARwX1aQ0Loj1Qmla4rdrPXv2nBjVevToBH+f5rj43ul2BOzxuRXxNyD/jn39ijU6jqYnH1/ryUeTnn1k+uQn+PkJ9HSLrzb8XESMyCPNS3Xbmj3wlnw34hB1+SJACf+32Cytz3uAU2LOewEKa7fbEYug80enWq0rhTjpjD1kfbZSrEwL+BycZavSB7+VGFtqCZDs+5Dzm5m2252urm6It+m3vvp+9oH/wsHl5ZX8m9OxnPXbv/NY73+1lNvpAPuWPfT0tJF/m/krX32kRfZloa/8dg2VevR+0mLVs16jNjezLi92uuFnwm7b6OpikJmpaiI7nI7X0QNHDxw9cPTA0QNHDxw9cPTA0QO/4R4wPrS8dMFMzYniN/bG8Fd8wvPx/jV4wJjzQFR/Rbdn/4FeTuEN+eFXP3+e5q/wJb207eGkb2x8yHBXd3/cVd9SpFcmSHzAfwvjG5tdD6c3dn6q0TmdPtXxloaA+twcgO4ZXFczb9k///V6fbver4QAo9xOp8MIzqxe+oDuT9378Z/2rMsgotJBkCSzBw9682Vm8IU3dz5o9YM2MxPM3JT69GVmn+rb68URFYqb7fvNKBluZv6aiW4OibCAipm30/wZ95vZ9r5xsMnMZMhIgE8U+Tbzllx96WfX0VsiB65mxrrYy/C2A3fIfUEx4Ct09DGv00Ggt4uE9li6AmammU6OEeXPgT5xOZ/r6W08MgTZXrmjYEFmlvWZALCdzEwxxj0vyplZ5hGXy0M1Duc4IT88A1yN46iZE88YGBeCAvPvKYjRcHIbxG22r7ju/tPGxDj/lqP/+da+7zN/gCdS2482eZmfcVtkIOfeSvAkRCX4lMTFISz1zbbT5rbnkHnM9JMftYCmnT78zhba6ac/SvrZj6XnAAxO2y0HhxDnmxxyGge7CGVGBL5yO7juh5l7H+QJX+k/PDjPDFg9pwGfDDTf87rvBg67wY6020o+5/WV6fIqceA+6+mzGVBgAsie9K2/3OiH35/0sx9GffSjwAHuoIuLkYPrWQOH2RkkzD4wYi/IlAJEm6ejz+WW+O+2oYhaDomd3OeCJ2UbA/o5l+S+VORgmr6ZVgdbO8ZMHOi/tAChfnDec1ifqIv5JJOZjxM6KF+IkBntuT835RzLY3hM4h/juTPY53GP5NxyuaD3zXdCntvXAZJ6ru84TG7bLjObmZgwz+FAm/8ZVvlFu2n/zx/FvDQpYGcFGFAA5M40uL3+3HC47DomctoMX6Igmu6H8mrY43wlIA9iafGRkLmHnHOWf6su+2joiVWrEAJuMtXM1ywadGQYt+eJ+9jn8zpNaJfk+vu3a6u6ln8ruyVZWoCYKY30zzJzeRF2wxynoBhL5Ncqq0ouy8c7RcDVGLGDyJiZzJwkw44dydfiP1/zrmMFyOGxVjIYEM26vL6+VteN2DQxVhJ2upXypIJc9w6Ax3mGYdLQT5m/A1wJzNssKkCDqJn10JNLcjehS4hJFWBK2eCXRoAkEXClyjk63u1DEnpIGu6AFpkpRpeVAP0GgLlCdV3JL7oQnTQD7vnznmaKxDCDqKKvmJtajoHb23Ut47xFuc1rZuYFlGjz8UFXAGeX17eaUiFcpu1uzj6pqgYdavQK2FPKgeBm2aioAnL347t2ZJ0PMklXgFpX+FQKChZFatA6y4HaFl18HVTEsK5XaremjnkagFPwLxlgufD/flxknEEJmnVzc4Pfd6rwh/vI5cRojEmZZNg3i/kMftrufJH8F168iWePdUuumTPDJUozw6czIFFiz0/sjdLtTasYauyXXjy70tXljWBTkGSsG7FfoKYCeeTtZkYOFI5VibAr8Oy/+LA4XahYVrK40PVt0hP2vu9/70rf/+5W3//OqH/9Xy71//r3F/p//H+v9P/8Xy70R//tRv/p67f66WXQTy8qqKQuXfTS5TAqToXKKagYC4WplOsjrmTY4LMTu5RKpbmUA5Z0SSalJF4k95fnq2iMscog13JlIsR0Sm2bINOzi1nf+nDQn/3FVn/8ja3+9Jud/vzbvf7rn+/0b//wQv8b5df+fNSf/vmk//AfLvT1P7nRj7/fadsulMIpa7oGsjNNFiBK5ut4/7y8vtEledYBaJ6sVgBdhcSavwa4NXV69KiCc1ILuH59NaksT8g9Fo8E0Hiq0zN/LuVrWdhsFrApqOM91fc1b99uNpqzwZKZyUjAmn2m6zpiOyCvQv6AncyzwU8qlawnr2edPw5an+KPBb4uB0kRClCSbGIfH+QAbMt+0PP+MCspmdQiuwYVdBCu7QZ17A01IHVCDycU0f5yWV7zkZMGYurf3h3YR2ORVAAO+r7hIHDJ+iLZ0D/l+FkwdK8zeQrK0OlureNEmQJ8kbKQ+yFE6erqQkkT/pihUb53nJys5Lm5XJVyHgYoINssyCBxTdOYbVrwXtGwMH2/3dzu9OL5jZ6zHmr/k8isWWF7WZZeoIIx3zU6SE3TML7NutfIuLx6gVQWJ6/bzQ5Qdiv/ZQ7nq5tKYm3ygt8m1dUJoGaHnyesIzbsCSXgv1KtZCMkyW2n7jER5Zw6TalnvlkB/mQdfC363CjNpgYbrgFl/ZeqNptbdA3KF2tFaH8KiL1gnW63G4UYtF7XWiwLnT9a0D3KLMisViydCsqI/Ig/J03kteEH12nX3mqzvZVfJiO+MzlcyfNPyX8WQi/0SeR8Ii6GrsYPeicnS52criRyTFgtYmmpUrASKshbsVZPZWb5lxxkA+JaTfOOPapV102K1ijoeB09cPTA0QNHDxw9cPTA0QNfFg/www8/sXxZtDnq8ZvkAf+E9ptk79HWv34e+BXvj4ZHnChkfIjk5sPkl/nj4pt1S3cHKmmWvG5m2LEnt83bknf6w89JM6cqPtZJupepu8v7nRI67Evv+DSft76NfJyTy3A68Jnt5Zjty9zOPM7jJPRxMtv3m5kOl/cfCBOyX/zZ+832fGavlt73RcjlP6QvIsvHmpnMHlLIz973Opnd873sw1fGg5nJglH7+e+DPdM0y8nsoIPJ7EDhpWCzfZs3+FgvLY/x2j2ZOV9UCDE3Zh5qPuYh0SQz8yKTmb36TGugjSL/KBVjVFEUmQfzkW/edRf/cNee8rOZ8bxvk2U2WbBM/rQ/ADSvysxekuvHI8+u+368mWU+7/OKlzMKzPOkBCqX5XrHgZwfiiHklnS3Ps1MiXE+ZmacU/I+xAcLMvgT/ZyyKZHY+/79Rhnom2nz/j2xH7AnzIz3Z7kM7MN6DsnQC4/FEGk2xMGYNbl7QaSPcfDTywk7nO567wr0sbivI1uJw1Y/yEPUPCU5SQEleA1Bkdi8JLM8r2GTC/B2L1FJPp/XAzyZGOu20cFhc8+hXkCqCSPEaybvj6FUCFFpjgBFUuCwcOy8rBXmisPTGRBj1NOPJz39ZNKTj6h/NOjJzwZ99JMOcLjTj3+w0fVF0g0H7e1WADEcSU6GLU5JrtuBXMcD5Tbs5oxYE0BEAojYbibm2erjn93ok482evLxbX7+6Y+2zDXo+Sejnn006Tn09Gejxl3UAJVay9DXsCMxd5ZNzB3YS9MENjDJzLIuo3/FOSthsmC4ZMo+8twI+E0mBXwS8b0hIxBXu+MvYokMk5ntWxjv1Y5DfFJG4mfEGKJK1lOQSYBsw4j/Y1BVuK8DsgPzuT6RA1kOXJG5X3+McGFIdv1n5qYK7+AF86IItQrw0YimA4hmJlF3ft9reJChUyKnatCY1coPe0tN+GDE0X7IHsJeByEuwxeISAAAEABJREFU22xBzu/PM/Ewng2Z+3ohI0fNpGCRHJkAPbosL7p/ZOjXA5yQNBJy0h1JpP8dJQ6wh8w3AEhLTMw4g1yvlOY8huEcQO/ljOjroKvz+/qciFm684ePKcpCbofL8nh6X1UUiiHK6y5rv/YCVYixLWCKmJPp4JHqqtR6dY6cQl27t6kF6BWXWcz2lmWlxWJBnEZ1gDM+t2vvvhCx9rkSvu57YoSTegAkhucx6/WKfTXKzLQAyJhxyOxrHMf6OOftuh72qCIW8rncJrfV2xnG+EIRP3t74v0EM7I812MkniOgQSDeZpbbTYEyuFs0oFMHwOTfcJ7RtSD/HEBwf0pGDIkLedsDWrucrB+6icvno7hbG4MS7cyQx/jcUpLr4nZ4jCZ0mdDPZfs3iV3nFoDU+0OI2Taz/frzXzhw3hCCS9Ft/ob0Dnkkn2ZA7F5mQWYm5xkAteQXNiwWtUhImQRQ7LkS5GttZu6InyI5YGZyQGyz2cLTojP5xdgEbW63mgDJhYSZHPNfonBdZuxLs9uUtNvu2NtzlNFJWQdxOeg7jEOOids1kMsj8xJWJVQ3M7hCJh5VAE5XgPoVwJWwa7rbC9brpc5Oz1SQwz7LhB4jcXSZZiZudJy02Wy03baqKnKoGOWg1QXA5+3tpKErFNJKfWu6uLpVuWzkIPHqfMlMAGjXpo8/mvXdb98CEF/rO998rh99f6dPfrLVRz8a9I0fjvqjP9/qD//4St/8bqcf/bTXT9jPHXNqt5M6gPiAIkVpiuWkhKJuYyb86M89+bVxEI75n7Ev//THg74DIP21P/lEf/r1NtM3P5S+/q1O3/reRv6XJl48jZTE7rZUuyn04mmnLYD2NAbeoypV5VJSQc5DxDJZUo9/JqyalHR6vlIFCFvhW/E8TgOAVgHVOjmpFWKvskqa08A+tQMgvJav26pCHvkxAKpOw8x6nrNNHesvBGNOZZDPczbCV8RSZVnh/y2gXyODx8zI1Rvi4nm1U10viVVkba/g9fcFnIROwULOP5frMSW1NPam1fIs649YzeSCz+Xr0XMc0aS16dH5uTzHF8saGeQx49juRWpq9hccPyPQv+15sj6lbcq6u87jMMnX+sQe4zYPrJsQo2KAKBeLZeb1l6ZusH++Gz9jY9CcGL8dtLkdNOKjHl8l7BF0enoKv8n1TiTBo8cncjuW/n9cL0Td9Rj15JMXevrkUs+eXiihp9vmtN2O+S8gzFPApz3yoybep4e+0wzgWgLM9n0L6HnDe0mrooj4+labza0qYu0yqrKCd4YmKMn90HddjnPCL04BW/0XPHhUy54+47Ory1s5rdellqtIjtUap14Fee0UWFsC6A1x1IL+r3zlHBC1IeM6SYMWy1IxGjm2VFGUxFyQUS+Yo9fTpy9Yh1FFqOFLOjmrVdRBV9dX6tgvQol/atOSmL54fqU0FazfyM9Vg/wbuA6GGzkjrppgxxhUllHrkxPly4S/CsVQAXajQyXeV405pQCwOwwpl2XRyP9PYqUCfunmppPHchiiprEkHrWmodTl816+5xT4/P2vrHT6KKhqRlV1RKdWfRcU8sSf8XLsPnrg6IGjB44eOHrg6IGjB44eOHrg6IGjB44e+LJ4IKHI24iuN9yvc7+B5a9Rk93peijvHt9aHPj2pR8ifJp13/fp9ldbfKzTq61f3ic/PPkUoa63UeTb7N52b8+Ndy+vP981y9udDs9/VeXrc/rznjg88SR/gyLZOvoSh0Z+QDLegQ77cRw4EVCv+9BD6fU3E4I4OBNkZjIOeMwOZcAvs3floS5rGkcOdaZ9e271F/OXN5LL8w4fmzho8/rrZGYy21Puo+6lhVePdxxourd3zmPC3YGnDzEzhhmHRrNG9HSafU43kZ433WY+RjL+BepmXoNMb7/u/GsGE2RmsmCZ38zygd8E0OCH8Hu7E2DBmOmlD5CBE+/GBLmtewm5SWamwAFb5HDZD/PElWURJ6oy/nnp9k3TxCHswAFyn0tvC8bhWICQ4fWZw9AJBMB90nPgOg4j0yclcsjlOAX4HXirOMh0KstCZpZ5fJxTD5gwQF764W0PkOSlkwMmrqMZ2uGPQFmUpWKMcn7ndV1dP+fzciR3+36Qkz8X2BuCyfudd0LPkcPvHsTW/3TlOGyV5k4WWp09KvX4/aj3vhL11b8V9Tt/u9Tv/YMaWuj3/j71v19R1vp7/3Chv/N7tf7Of7dijHR6FjgsTWrygbBUlFKIlm11P7xOZpb7Sw47SwcaCmm5KvTBV5f6rd850W/99oq51/pbf3uhf/CPFvr7v8/c/zDq7/5+od/576Tf/btRJ492On08aH02QlIoW2R2KjjMjWFkbo/HQO6IeoCkRMyIkMA1BZahiZzx0p8rwJoasC7rE4P2V7orEofzpeq7Q9pg+/7ZYw1LfsYmyVRwgO2xLspCAb/7n3OcyF1xme3jQFULnFVXJTxBZuZNQhRlQFGeLeZyRkca73hSLiNzSPBI2JdYnxO2YRn6eNw7gD26lPXySpI8DxKyZoArH+q5WNeV6rqmr5SZvZQVQlCMQSPrYOvfFAeQ2u3a/VrAhy7SaT7sBa5KJss2+Dyevz6mAwzsWR/eZub7n9DVCX3Rx8wUmM+/fdezDnycrwcvMxDMQbrrXpYlehYADoWapsK2gn3TNPSzqrKWfyuxxh4zI/d7ZXWQa+a1BN8kKQKU7OQH52jAs+sbABJ6yaKkoMjakhk6GfOVaohTRZxcHwcYNtutfI0lTxqSx/sb8qZmjffY6b5nOOMqxodc1oAuDQCm85gZ9iemCKrIp6JwWyKAwsh+M6muS9YSbdEUQ6EeoK/dzuiYtAOg67sZu5MQkimliWrK8nCnetZ3D7ji/pZf3igDWCjVs7d4gLxv8tjRvwMsaQGLO0AfJ7Y05AXmEH4a2WN7hozoaqrqIutXVVEdY3a7Ab1GORjT96w/1t36pJZT3QSVtcvosK3VbtflMb4WUs6hWSBfzJWQL8CfXhU+PD070dnZKX5rMomYiKvP+nWZl0d0GxRYX/XC1CyieoDL7e2oHYBT30/EaGZdJGjvn5oYuPwQknzeFt37bpL7cwBI2QGADQDEZkEirvsYJ5kZ+pzJgTOPc8M+IS7P0Z3ndr+T56/rfHp6omBBnq8N68pj7vlkZvLL6KsAW5xvuVzIzNST31ticHN7q1ty6+r2Jpf+bfau2zFsgPCV/4lmcu79R2d6z//U9mmlxyeVTpdRZ071pN/77Ub/+O8X+j/89wv9X/75uf7VPzvX//3/9p7+5f/Y6A/+XqE/+Lu1/vu/W+pf/NOl/uW/ONc/hu+3vmr6yleCzh+NOn00QCN76115lrT/hwoGcXfsLe1uVNMs5fZVVaEYTefrWv/7P/iq/tU/X+l/+meN/uX/EPQv/0mt/+v/uNb/9C9O9M/+SdA//8el/snvLfT7v9Pob79f6dGCORetVqtWjx6ZTk9NsRgUyaN2uwEsI96YLq6W+DaLBTXuBHHP5HYoTPWq1HsfPFKIta6uRj1/sSX+2HC2VM16KmIAfOwAuTa6vLzW1eVGN9c7QOKdtptOA3tI10569uxSLe+Nvh7GDIR67sz0d2qI+3q9JJ9GkbTkxCm01qP3C1UO+l1s9exJq8sXIzTo+nKCRj1/fqMBgNb1OHu0loU8nPWVsDVihRvjRJV7BiAeWMOJHEwpyd3upft5u7vR+fk5Mkxm2s//6Dy3NfWK3J908aID/Ouod9lmAQp6rBAthqBrAdi6UZqN55L3QHycRvkc/osOL55f68XFJUr6CMgSL/vb13QsWFNzy77QsmZvFABRz8/xA3npOjmny/L62emZzMyb5L9M49Xkv6iFbfJmG/DPNXG4lfeVlQDzV5l8n/A/e+y+MJzm41cr71vq7Hylgp9rzExd16plHeZJbGTvnLRYzzp7XOjc/xR52bAmmcxmbAr0x0znj5bk3ELr04J9aiZPjHhMuU9AwJ7b5+dLnZyuFEOQECHm49bS/ysAi4qh0vNnN3rx4ob3TvGzRyHPEdSFf4KdObExsYo68ne3TeTfRv4LXO7/mRjMc1ID0Lwgh5eLRhV7YFWWYoiM96tL8sr/xLyvscfvrfDjkvmudPG81Yun27tfvgt6Tv3Zkw3x32jLPri57XKeX13uyPte11cd+/+s5N/sl4jdRvVi4OeuSuuTJfbX8O0UdLyOHni3B469Rw8cPXD0wNEDRw/8CjyQf9L6tNy3NN8z+g+q76J7zl9lzT+UvIt+lXN/GWQnfqB9F31xHf1H1HfRu2fwDyfvoldHB5lFmRnk5T0d+My8zw6PX/ryXbZ732cawCGE3kWfKeDdDK7Dr5PMjFjbp5Q0sze2f4rxCzaY7ecxe3MpmfSSdH8dmvnwmj89+ifIt9L9MK/d75rGiHuSf1CHDDrUnd/JOHyzIGVibnuNAh+aH5J+SZeh7JspcK4XlNA1wbPPIZ80+AvEh980U4oP6zC4kPzkL9jMOOFX/0AuLi9fJR9njH2VdFgLjPmsO+AzJzGPxLEAirqeeu26b/s0j5nJ7J6c1+kgIhAQ84/xLlv7y8yoYDNzUsFHn5br7QdyeWY+Rnkuf8Z7ZBbjaH74/uZS/VlcZpb5qb68fazTy4bPqhz8+bI0XHVPHsID3fv+Lu4eXuKY+91+6DCdUQ+QobBToHQy3q8EmTEHzGb2ig0JYYlxdGW/3ZcJvn1umd2PMfzvPA/JzLAhaeZ03WU5HfotBIUYZWbIx8vYwJSH7lzu+em760jEcd+mPM4M+fIpEq+v3mZBxj9vNfNahBF/Mc88wu9+VvDuTL5mI/oUgEywy8nNBwtCP2FD0iHeCb855YG8uE7OK+SZmXxw8FJiLBO646kfbjN4eDCjDBC6Ej4OJbGQNotBnJHJ22Djdh+hMzUEulCmsEzeZAcZ/kDdzFyT3O8WFhYU+ZcmZOSbeVDYDBkkw3gH1M0zvnbb6BN8eU3B4/Z5PaCXmcn5nJxHL68gY47MR2zNTDSgblLL4XLCIMTLzBTod43kWvIsrgljM7lQnx89aHYORXgKxoi2eXLdjQPpdEemlA9XJR/mrnZNZgCieR4UOBwtwsxBdlADYHJ23uh3f3cNmHum3/+Dc/3e7y31W18NOn9POn0EnYqDQQF8BDVV0P01ywSZhDqS/xlCyEvRntLM/DiNHr/NDD7z6qcooWjK/BN98z1xWBuIR0RfyfinO9ulk3Wp05OoDz5YQKV++28V+p2/FfQPf3+t3/9HJ/rt3y31W79bAAjMev8rptWq4tC0kh/Sx0pS6AXuphgnGYfXsTIlm/APXQAPAceZWhjpVyEDeDHWiOd/WRYAaZXMTMLEiUYz6k7CbvwwUyomFYCG+/jCCm9AolO0IN+LeOTwetAeROo0EtMkk7Hu5DG2IFIht5MyMvSaAQfGsWfojB7oFqgqaQK4GgEGNUXN1Gf/ZQ2AmqEfYEl4FdQAABAASURBVAiyYHIDJ3wtkxzIKtHPqJdlIJ1GOY/HomcNTMSlA7To78YHi/K1EyxweD3o5uZWtwBVM/uZmXF43Ej4SCjs6yExXgra/1IE/sU2P7AvYpQho3cgEs3kvrIkP/RGDHIq+d7jXe7bETtMlg/7s0ybxHAZPorEIjHHgJ3OF+ko4oxvZzXlPkYxmioAt6IoOfzuOeDmoH6aFYJJhl7oiQmARVKwqLpayOd3QNOBoRFfxlDQVtHv36QykdwyBTFcM3bFELFzgieqrheCAZJCEHnXKPFUAphGnsfJ2wO8BWJMDiI6+LS57TOQGqxQtWrJolaRuIzTwExRMdTSGLDNWAdRFfbEGJE9o8OkmTXuNjqouQNE3IfZdH+hRYrMMeR8m7DL6eZmK6bQ0Cf1/qd7AZoT+T5Ppn2ZVLH2T8/W8r0x4t/C1wt+cwA5jx2Yx0oVIapEp8CkEec0ZcO+0TC+kVmUGMOLglz2pESeLQHVojuGPPBf7nEwdCY+7tcEf1VVDAlIDArRdH7+SDM+FLlW4gOzgPxKTKcC0GTEwSNgbmIfHMmdDmC1Bai+ud5IJkCPHb7Cp4xDPLJMYOVygN3LNHmsPTZSQOdEPpuZQoioPwOsbSUEBYLr+bnd3qL5BGjUqAcwvLjayKxApyiGUJ8VSnQvo5bLJc9JE2vY2N8Wi0qn5+cqi5V6QH6ndpM0dzXbx0II1qIqVZpUWa+//Vul/vE/WOl3f3vW3/pd6ff/XqV/+o9X+j/9Dyv9o7836R/9w6D/4z9t9I/+oNE/+Pul3n/fAK8iOYMuMlUolIYdOTMqFBJvH5oAPnuA9YG9IwEMWWrwSa26KTXh6M2NqWd9MQh/SEFSYjOa55n+lpxw2moGECzLBCiYtO2lW7adK3yfmlFGewtIPrNW0iwtV0lf+Wqhv/t7JXoG/cEf1PpX/+f39A//d5V+7++Z/s7v1jo/Acz+OyeKutW467RuTI8B6pYF+URcDOUNPW5vWvaiHTTg/wJ9Ck30lWUjgy9YQGdDZyli9IC9Yz8BjLbyte1/inmzafOYxPqYRsN+U1nWGMq6Zp3M2DqjeFWVGv3bo0XU1fW1euQEk5xIe4VQaRojrqpYYwmaqZcyOgfGjYCs292tIvngbbe7rZhNZ6drffWrj6nj3DkpMafBu9leyXPXwqQQpYL89ufLyxvtdjvVdSl/Hw+xp6zQZ1a7m5TmgvhVtAX2nwqhAgi8lpmJZGANAN7e7etKJfYqX4G1bSFQd8J8bPY1KPYWM1NZVFqvGyV/hqVk/12vT7Vo1ugXVNWFqqqgfyZ1J3Tf4qcrwN1r4rPVYlFouVxJ7OGC4/Z60NXzGpA/olupWAj5NT4boaTVGrnoc8Pa7cjRk/UKnlmh2KntrlU3EX9L549WzFshQ7Shw5J51rUK9im2CJ0/km6ve10+MV2+uGVPqrSoKxGWLK9ZBD0CmI8xaMbm1vOW/cPkMnllD3K/JLfbZuaZAdBv8nv3wF7jPuhZP30fWBMFcqPOAMRdfigmiQRp8XdA3gYQtipqPQZ8fvx4qTKW5GIP3cii1AH8y6SR9/iaNRgLUwHP6ckpuuE6mNYnNbGtyK8WXwf5GnAaeL8ep0n+nuJr12Pt788dAPkNPlw0SwU1CElMEQGOW3W7gp+lWGeFiE2jogjw6HgdPXD0wNEDb/PAsf3ogaMHjh44euDogaMHjh44euBX6YGE8PxBnPL+5lPi/cODmnM/ePyFqi77bSQ+dKZM7xKdfhlqvGuCX7jv8ykW+ND+NvqFp34w0Ny9D55fr5rdM5iZzOx1lrc+v+57s0+PNbOXMj23Xiezfb+ZfWoe55U33xHZcM/zYHLnc7rvfLVmZjKzl43O+2D4/5+9/2CTI0nSNMFP1KiTIAASSYp2d3V3NSfTM7vDbubm7tm9Z+///4TbmarKBBDMuZnpvZ96OBBAIrOyWFd1txtMTJmoqIioqFq4fuGBt/URSfEN9JbJmTK1QWy68E6uS7+MIkIRoZSSyOjDK3MwdCSsJc8qeI8lo7jJlaf0lHfZZLkR4epywFUyPCKOdZJTk77xspxcxkcDxjRjRCjQOyJcRHZJjg/qzG9yReEoD/eHqMSi4xN5GaIgujl59GXJUueOpmP5vWfxvR55kHuSI5U6yzXpyTXBM2HLqT4C2b5JXWd6wk42kEWChcH6/JDcYrI9EeEs+j8qpg/KVJexOXA9Mkqe+0S/aZxKVUQoIiTuVBEXeneVg+VIb+VHgumRN8IxmDnEG46HcRzKoXLpDJfKgTKHym/tgz8YJCJUVbUaDnrbtlFVVTrNa+h4RTAmOhvccF1i3pumVcOhYooKfeADHAlV6rteFxdzQNBan3zW6Ps/6vXDP+r1/e+3+iGH7J9zCM+ZqjjzQ72JI1m9vSz7beFrGfvCdGwI1WQqBWkwbqBHoGdEKCL0TVdElPYovBVslvkhVQpavuvtaVguGl1CLz+50Ccv5/rRn1T68R8n+dvM3/9+o+99r+fQPdTNBtXVTnU0aN0wTuLMtFHiUDxNcwlAxAfkUhKNOl0RIW45zjLx63yE647zHnFMj/xBEvBTx7xRYI4mkuAAeVfIh7QSPAyDAiU+6qZWDWjk9DhGmIW+ubRn1k6Z+7qW40SMKS7H1jFr+Xt1PrwuFcfxRwAyg8JtWylRbznbHXpw6I1ByM4cqo+ACftj7AJGzDiIdiy1XYu/mA/3M7OQyTrquk4HAN2d5UAGdyvi+NTnCvDQulo31Ja7etyJglMsU4SfGMAdslwEk/ftcXfoZ7kGqzKgnOvtm5TQdzoUnYPKPQfxlhusizVAqPUasHkCFJrol5Xwa1N0GFnn1mliDjOH+zVoQQeIUaWkKWcdDnttkCGuKiVV2FRViRI3+oKPkUm6ub0r8yLqEkpY7sPDBh9y+G9jy8rK2gE+7bZb3d+t4VfxZaKPgUTbVrHe+75FTAMlbTZbAJ2hADR9D7DCaNbXwOHM3ybuGuRMaoiVnjkAlwKs26vvZ+qgzNi2A2H0tE8lj0EnpRRq2TfatiltxSHomYGe8+PelClfXi0AV2Z0CfTIpBWsCclSx5ht1yBL8t7TF/C7Zi4Qia8RA2+gT1t4jnoIu1tkidhn3pgD6xsRRaaBd8fjFj/tiCXTRCjYDsdKjY9qYt461oAjHiMFvmE82xPYxdRpopPnZw+gkiLp+vqKMScx1bQlBXwopwiE2+YyuvPUIovuSsy1x8Qa7qyH1QNcA/UCqJrRd9Dl5Qya44uG9pVE34iKMciiyMSAe5DllnXoufW3eu/vbrXePGh/2CiJNWqQaNwpsdZqwPcav7+47vRH31/qj37U6C//YgFd6q9+eqkffK/TZy+rAqA+u6w0b8VYXqtboa58MaxsyXY7EkP+BrFrpbar1AK4R0iFwQmFruvUEXcUH+9JN28eJECwpg21xAgsgLuT9ujYArzN5vj02UzPALEMwAXrcHlRS8i7uz0Q4wP+7pABiXqFhJ8VgwjNQhdXFb6r1bWDLH+5DC2Xk64uVvrbv5nr3/3jTP/xf3+hv/3bRn/zd42++OFK3//BVleLStcXDYD2oGH7oM39WuuHNfG0Z217HM9RZsRK69Ug2+ppbpmDSFLTtoBdMyV0Fb4OJUVUiohC11cXurq6lPdi71111Wo+W2q7PaBnr8ViKcegQbWvvlop5xaqANvn+DFJYkz/+eBZo9m8ok9XyLE0ErADPw84PoNxLxnntLa9N3svkEKRJub1wPwhv8ibsG+nvl1ot91DOwBVr8uJsZPubh90f3+r/X6t5UWv+aIW25WqqpHX0Jb1NLHWRHyuAbwF2C1fgLGRKkUwZuAzSApJrPFMEqZMTZL9Z7tvbm7kb6T6G6bTiL28L5VrM0KSfWzf9n2vGeSxN9uNVqs9uqIvMZ/ziD932u6wj4ANSeEHb2JZN36GGXFjJgaHg/TwsNIWu7ebgbHXMk/bJ7X9qKrOyM2y79brjV5/dU/s1eydYyFx7fxNf//J+7IWe1X4RYxxIqaE/qH9dtKsW6onSL3/ezwGUyDDd8Lcq+u5hN8y8RzK8hX2F2v3zWuAXAzhVgaIv32zA2Qd5L2x8GDrcNipYV1dXs717PpSB4Djw77Wl794KHnb3OM3cUVMurxuGGXClr38iyr+hYWazf4akFmsJwPh/Yw5TKNcNl1dzfScn38WS9ZJs1RFMGCSuvlBiuOeMAwV9obe3Nwps09FyuhVY4nO19kDv28PnMc/e+DsgbMHzh74t+MB/5hl+rdj8dnSX8UDCWYTyT/7/fsa95/d0G8e8PSB6Zs5zi2/ZQ9kPjBmPpxNpCf6dYbwx9QT/Tr93cc7symjSyFOyVDNTW+JJj5M8pHZmbe1lMn/xuMjICBEfbebw44PGSNsgZRSKOJIxRb09aGM+d3m9PdBHtv0bmzr+K70XXK2x7Hy1FURlvOOTnIi3tVFBH5JxS/6hsuyT00R7/q6zm1lXHzpcsTX281zaiupH4+Uma8P4+mx6RuTSJJJ33BFxEdbrIfJjRHveFxn+rBeCuI6Q5OeXhmFj+Q201R4cnbedCxPnEabhJyIUMWBTEQoIlgc5oMQHY/HLxFR2iKOqbgsM+JY5qnKMlKCD1JItPkQbOI0K+Kor/Olbpo4UBRXpUQfH27DQlnUZw6/prdkwMR9Bk7eDocD7VPp48M/HzyZ0qlzkcDDwyvggyKVPlnCF1mOCR98TuhATanL5Cd8Mo6T3GbeiJB5PPY0TSVvm13nNCIUyPaBvlPpWA7qyFEM5bInZWSOch/LEnHFOS/2ZQ4G0QCeSPAyR/6mhPmysizD5QhytJvHVFX4LJJ8mc8yTcM4HMfADvu0aztAlU4Vh3MRYXZFHMfxGBHHvPvZZlyAjbChXxT5CXmibpJ9RosigiNRCB7O59yojM+8D+ZpUMUBYVMdtFxmaOJAPet7Pxr1pz9t9CNAz8+/n6mrOMBGBofK/narOLxEkN7RSNRNEFXctvSoPYXvfP/qPb6raEu2Tt+FzBtMdoaCOa2gBrubKmvRS8uZdA3Q8IPPe/0JAMtP//hKP/o89GwxqIkH7VZfatxvNO72pEjZjwripUocsEoaWFu7zeZ4IA1AVxEbLYBCnVKZq6bhsJa48ro5cNA7n7UABjN8m0vfDX0N9iEKcGDOQf1cDcDjfD5T09Qqa6yRKvRt20Q5OHinQiryg7gU126/50D9nnjJgA6dFvMekKFWon2aQmxLyGjoU1FXK4oGmbialGn0tySFbw6AnAbd3h04G4RZajablT4RFcDCDmBhKHoscWBdt8qMERGaz+eyHK+bYRhkEKNr0YW1kFJNOdN/rUCvA3uJ9c7EcgdYOEdnEchTtk7oNolD/p0MAHYgQpeXl7q4uJB9PMM/EaEdoNbqYauH+w2A1FZLgKCLy1b21R6A1d/oO9qW0CtpmqQBADgi5H9SUkSlnMlRV6UE38CBf42MkPXXfh07AAAQAElEQVSJSKpSJa9p02Rm81aJukqBLeK6B3i6v1+xthb0n9kN2m4HefwRoGwYD2UfglWEDWDUmnSEt6dPWw7bHTtdAdQazQC2Uo0vxla7XUZOgqT1eqcCGmOM953R6x8dauLl+vqSOejVdo3evLnHJwfG2Wqz3moy6D1keU8UPp/ob0rMi8myMkDM8qLX8rLXBaDj9bNey6tO/SzJ//9lSkKXSbdv1trvku5v90cCxA6vq25i7KxE/vZ2rTevV7q5uUfnDbYelAGvEhtX2+Lfripx5T+jffPmDnmTDLhYF8dRhw32f8N6cDwul0vsWGP7vXb2Kz5l2hTEjPfPu7sNa2Ctu3vsJrY8AQvisa5rbJ7UEUPLxVI9yAeml1iYAGk26xHAbCXHzBX2Xj+fCRbmdU+aZJ9M+HjEd+6X8V0ms1wuiMcF6zRUNZOun83V9qEpD7JfI6TAYWPO2gBej/g2o+tyOVfXNpgWgEF7fNVqMbvQ+v6g3cOkVnP9+R8/19//bav/9t96/Y//d6O/+xuVb/xeEHM9Ogvgaw+ANiJ3Ym9qcETXixgKVTVzNZtpuWzRQ2Xe/QsI3msqfkbwukAlCf3EFZHElqagbGr9yyDEU0QoMY8N+86wr5jDsdiaKseA5dKPdZ8n4bteHaDxjNjt8UGKmvkW8Q4fvnJsmfytbhyqC3yQ8E3N3NKsiFDdJBkADIArtlD1tRSsmXkTQqTqg/R81un5InQ9kz676vXiogIQnvRf/0uv//P/fK7//B8X+rM/Wuh6OWjWrjTr1vr005r9cFIFQLfHV4cDCmd8hdwpH1gvjZ4B4i0uWnnsxbLXJ59cquvqYm/TVsWvAbg28o6/v9uy3xyIw70yoF5VNcV+VpZ87TZBfI7KyD6M91LaarZImgOIG+Tf8T7xnp/xXdfOWPsLTUyAyT4JYmQPuPnmzWttNzstFjMtFxeA0Ne6vFxqiZ41uu/Z+7wvvHjxiT7/4nP8V+HvQbev9/Qb8OmkZy/m8Lt+pwOg53Yt9FJZd1988RJ5zwAjr7BzBiV9+tlS/nmKzur7Xp999inZBAXtFeZNqqoEVaq8rjgDSDFTiY/VqDXxu15Nunmz1S9+do8f4E81/SpkVGXcjkC9urrWZrNW4r1WNwIs7/T5F8+ha332+ZXs8xStvvrFXZF1e7PD37uyP0z4bc97eOLnLO9P3/vBpZ5j53io9ebVQXlqoETc1/BnJcb3/7d7+2aD8Z0c+x0B1jTN0Q7rf6jkP8f8+tVarwDx35CaXr/a6PWrFfpMinTQHfuc/0/jw2HAH7UuLhbUT/rie8+1WNZKgM/r9YMGNnjvv1XFoiRuBCD+5c/X7JUte2CGUAVFMrRjDaeU8JF0c/Oggb2r4ueIi4ul7OMRWV6/e97NPWssVSpjvn59h86TIne6WF6o7SpdslfbF8+ez/Xik6Vm8yT7qJ9LNQtoeRG6fnFgT8/6v//n/9QD76ymrXV1vdCsX2p1P7LOV/Jl3fq+U3LhTGcPnD1w9sDvzQPngc8eOHvg7IGzB84eOHvg7IF/ZR7wh63vahKfGfkAyYfI4EOk6bt2hC+fyP1ORN1vdFshNDrJcNHjnMpOT/a5/kNy+4fEGZtO9GHb07JlPS2f8qe+Tk91fFJ+m/1Ypuj9RGDiEOzIh6P0TSSFm/S7vd7p4nGCMcOZQhFBuWR5PDGAku8PayLC1e8Iw11zIjdEBDLD2ZJGxNu0VJ4eFn6iU53T8OPbKSKKzBMXpffK5aTm1PgkDU4kvomELpjzhPvr2QhGekKspK8xRYTErQ+uiFB48K/VJ0Wpj8cWFLEyj6VvSiJCQb+IYyoFZqMRRnjNWIq+5XrLExJi5DiJRN7l4KHHq+Tfld3P6vkQzQdMA2ANQz4yv0siQhFRKtzuQ0qnJvcdAFPGkUMo1ko8kpkjQi77MDECm6ZJB0Aqgz6ZvMfHSrNCx5xllnoyTiOQcSIFm504VB41oOueQ7MJORGhSEkpSCGEKSJ0OlATl6VbnikCPvgjgpYovjZYFRGqORyvOdQMRRkrgtRcKYq8iFAEpGO/KU9FF+tzIgMFEeav0NXtIweRUxlHTy7r4rm1nk4zkzEibyy2M3yp5HEqc0AcEUc70QcVdLzgAdzEJF1fL/XiRacvfljr5afSZ19U+hRazFsFwHDh94ZoUjAIgUI+OBqXyD9SIg1If0jXr6zLRA/TaEuxZiIdqTPZ1qBO1NnyifykCrCj4vB9sVTx20/+dKm/+btP9Ud/tMSfja6upLrdy0BXXSf8l5lby1O5MvPnTFWlcjjcts1j3OQy//v9FoBjJ1/BiJm5FRpMQlQcaSCmU1VRIwV1nlevIT1eiYpsIAkKHf+VJmRlMpbplDNyosIyj7FKc9HBcWoeWBVBf+zdWa/tRjvAke12RyS6VQAANdTTT/BKNQfmGRsjZewSsT+qgCmlx0RdgpExs3hAvkPac6C9RfaONbvdbpEVKv8Y/7A/IN8dpIhQgjLKeo8wv4GSpmvVdJ0I1UJ6egVjKilKDHtYUCJsQgzrb1RV1VJpD3hComEEVMp4x77U42UNUgo1ba2ua9TPGvnnBfuaLvJczhdzzQFjDuxj1m2LPdYv4xMhD0NkBWsQDUzAnwe5XW5TVogrQ9zeB0Wd+SxnvdlTmxXVpAYQremxqRqArAAFd4N2AJ4CbFGRkiVkZlqd7tAHUdRxB22PA3Uc3nf4rbjI/DRlGDeASh5ztVoxfwdtNht5XuiNCTCxV4Tl0Mdp0yTAjV6Kg+7ubwAtR/SBD79mJmU0TYCC6JEArFsDZwAsBkn8bmmaSvZn01ZKyM3obZ4WnqapC7jVd3NlgM0NfrAujrUjCNwRd1WxWr4iWIfX8tyZT9jTA1R5zlz2N2q3m602gOS3t3cypVSzHo9x7PF2JRbtbwSWbxcGsTIBno2q6oC3Uu31jf3CZvcXecc9Ue9OEnp4zBrb3Md+KvGC7yZsNNlDGb4JoMrzTbVimpQUCmLm9vaV8JouL+70/R+M+vu/v9R/+N/m+uu/r/Rnf5H0p3/W65OX0vVVo8U8az4/MA9S15iSLhYt1EkATCHWkYRfaGsbQEXWi9B6OpKInZZYmPMucLyiVuFNSYoI5SyIB3MjLv/SQqayqVvWQ6W+m6kDrGzaKODidjMRAwM0aQuAvtuKVCKUxFYi+9i/AJDx29V1p+tnnZpu1GLRCOPlKwOejocAmLRM6eFu1GGfVCV0R+8UWc8uZ2LJqS5/in9UyofySzvL2aRln7WcSbN2VM08zWrp80/m+pu/memf/ukz/fVfvdD3v9fo008qff5yga965DR68/or/eKrXxAbt8qA9aLfbtqrmzdaXCCQmPIvc3jeDFDav0L+FQD/3cMr+ZdKVv7WrLjwq+3piGW6IS90c7vR65t7VW2tC5Dq62eXgLALmDGKZ4lR9sHDYVRVNfhkprbtiLkaEnG4Ix4P7K8ZGrXZHFifO/X9rNAMEHxGzGcGTFHRvtHq4Z55FBSSGpGBGA+9pUG+pqkiadSzt80XvW7erHQLbdYH9qktbSOUZZsTMVFkUCPm0Mnd3R3JpBS1UqoZcwsoewt4/gzw8FKhVqvVThuAYMdPR7x4XacUigj6mnIZf7dbY9ORrM8MneRfRCOWBV1fXylb39wTTwds3Gm/OyCngpKC/f7+/qHMxX5XoX9WANBeP5tJrIUgdjoWiuVYf8dyZq3fvjECnuR5bxv7m8mnh/1we7NirEG7bRavLE3+NjMjTVPWJQDpsxdL1tUlc5LLL3zd361KOmX8xrpP5b046hnz7fGnaVLHmpOS5DgBBNY015s3d3r95kGZuZvo5/Ybyl9++QbZB0D7hZ4977W8tH4jftrq/v4OTUZYD2g7sEclXVxcFH3v7ja0r6invfhwL+HDphGA8Exe8/5WdPDzDUJU1x0xt2BvudAnn3YAxb0Wy0pes2271MlnKvM+WXudr7MHzh44e+DsgbMHfi8eOA/6b8EDgZFPieK33pnWb6Onsj6Wp/v5/hfkgYSuT4nib3RP9P42ovl8v/NA+RCD/0/pu5Z/1bnMQYgpIhTxjlxn+k2Md/8P6dvkZT5MC4rEPDxh9C74pPjRrHlyiA+eX29229Na2PRdyH2sS8Q7fTIfmAs9EeoDOxdP5H4fo2/Sz7xB5xOJvP3GJ3ln3Vzo/f4frm2znOqcf59ynhDn9o/Xn9rfT7MiQok5MZEVHkZOfktUfOs92V/ZLFFkRYQLhdx2og/lR0ThL4yKMp55j+XjMxO7zjn9JprgOZHViAh3+aXkuUjwmtsk7Ch16JKg03gWVPIciJSU8SJKDzcVvV1Pd4tQBL3f0tEut78lpoipKrynPqeUIxAZRLM9Fh4Righn3yeqmG0NCDL/SBRNroOUGJPU473fiZlF90wfckVuShVpessWQUeZ3laVTEQo4kiuiHiXd/lIgVjGJoin8TF+Hn12bH//mdHFNfmRx0VTqSPj9gjLQxY8wYHTiaSExdQz4Y4Z2N/OQy72SRGh9JaONlIUSsqxWFWVJuSe+Gkod6Q4pjCPHH4zhCqA1VRVSlUiXyEiPx4vwRpJDEaZOsYe6GOaDoOSQhXtlpiQV1EuMUad5w9XyVTmTvQ3YYzLFWPB/tYuH7imqFWlIkVScOA2cdA3FZ6IoCZcXci21VWtlKwFfiTIpnHShI6FsF1ckUIRkCqlBD9jwILsgYPc8Z1seDK60UWWvT/sVXNwPJvP1XGgmypkYNzIId4EPVojIWxi7DrwN+D3MGw4RJWuLqTPXjb6wY97/fGf9vr0M+niSqqSR8hCYzmbyJmCw0ZTRWo6HgiymPAZg7jTIyVSE8m/2Nv6m6pHC5xPxROuCD/eUiJ3ohDTpIpHMFfgQZovpBefJf3wR9Jf/e1Mf/nXvQywL5aD2m6n0FYtwFcwT5oGvLmVYlfSVI3y1QIGBHE0sq7HYVLdtLSHFEm11wZtmRoDZiKeRmJrGqihe1nflEXsBXEw7AcNexrEZRERCvqnYMZTaELvAT5/0U3UT+6LbLiVWSwuOw6DWKswsOOQOtPIaNjTkjveW0BHg2oH1iGiSzxPPuym2fY0AIOj/9zyODBMUkQoReIwfq+qqopdTjPj+1tNI3yzmcGOVo53f4vX7eM4aoJytgZS8M82HKgLgtk8Gd9ab9djghgIfSYn8tViQ1PPtV0lZYBEIaPhBNx9rdMBsMV9Q0m4RH1fcwje6sIIko5XJjGwG/CMY8jztFnvtQV4yAyKeRIA2YjNtmfCnn7Waj6fITMVOgx7lTlmrgbGPLDGLy7nurpeyjL2/pPU6Jcnx0AtsRY9D/6FlgN+9moU18RgOVWiStvtXnkKea4IFeaokv2RPRfMYbBzTuStj30UaUQXaWIfHccDvFmB0RFR5mREb+sfEYoIeI9z5/mISBoIHDhl2u1GylkCPMkot8MXE8Bdy77FTqhLAC7PaUoNdlfwaxjKlAAAEABJREFUzbUCfN2ACDqubVtibJN1c1yP+GYHeJ4RaB2Rjm0JsKTCl50cWygNIHEotFlvCf2pgByBVhO+aABvEIs9Uk0c1pQbwNi2bfTy5Us1TQdnXSjnTLlRXTcAOyNg0qaQv53edpXcfwG4fzDqkxN+Q2bd6fr6BfY0lAfZjioJPQZAF89HUgC0JXUah9DeS55ynlrmK/T69h4AZ6ZUb5Satbwf7LAj70MXfaPnV4P+wz9d6//6v77Qf/vv39dPflLre9+Tun6ra9q6jqHFVfxeOYOPRvXzSd0s6+pZQyrKEPLsT8eQwf3DMOK3Sbc3A+tKUGgcJdwtXKGO2Ed5JcQGoFWmobTT6LkggS/LvxiSEv2I/dk8MTf4BjnmPfAecrzaZ3v2osN+Ik6kzXpgXQLcPrtSea91SY7ZplFZb9vdRhOgq39xJGTZ0kRcjYNUpUZ9twBUW+NnKQfa1FmpCSDMg8a018R+GtHC26JPTdoo5YXGfa0981f5q9AAXXW1V8/e9nzZ6bNPeD/+uNHf/sNcf/HTWj/4/lLPrufa46cr5riuQsIHeazV1AvVvXT/sMNFjZpu0BHYkxwD4kIr6pKqWqrbQV6H9/f32Nvr6pOAL2hvRBW2XSrUMweJtNJ+v8MfFdTKcS1VxMseOTtdPNuj0xtsH1gDrVJ0gOMQoPhsNkfeSq9e3SJTipRkANBgbdtWzBWgn5JEvMyWWymtFVHp7naPPBGfWdtN1uVlp8sr/DWOZVwBrFftWn5PVayPhwd02O91GHc67DdiG2echdqmVUQopZBUQ6FxSFrfz8SWp2tA/q5rii/YdmiftLja6dmna+IticlUoN+e/dB7UlC6uLyU4zVPSSNg62FnHYfiq9vbB+omKTK+aPTpy2dqsLNmraeU0ENaXizkb0nf3LzRgb02pQZ92+KflGrSrFRNgKlXqomhQI2UKuQm2g5KzUrPny/1i1/8Qlv2o6srYpb3k8epUtJyuVAFfyY2Jt7bmK/5xV7zxUy77agVMVJVvdp6JrZZCb9YflWj23KpOiXd3bxWZr/MrKGed0VV76TpBf2lhE7PX16oB9Bnu8SPocy/hI/rukLPg3a7QVvWVIoaPzbEWCUB7gZ+mc1qdGmKLVPea7Nd682re2Joo2BeR95TZa9nrr2nrwDnV8xvSo3W5BGkpumVc5bbeapiLQT72MCetuNdZTuTztfZA2cPnD1w9sDZA2cPnD3wz++B84hnD5w9cPbAv1oPZD74nYzzBzLTqXxK8ylD+mHeZRNN3+l+yuv8iZ52DgrfRjR/w/0xae+z8nmYCqzmw6fzJire3pzx6URvK59krBefXI81yDhm3j1PfZ1am2PLdEzeexZJpcZiTKXAI+LYFhFlKLd9nB7tcCP9fEeEIo7k8m+Dvh4TR8sYhrGEjsfyt40VEe81fyjzVDbXiRBs4e/oPQlibHOqXKf+pfDkEQEPFEH6pP5p1n3tQtPT+g/zhY/1UlKYn6bWtZQ/7PRhGVdxl1rzl8yThw+rMyDKx9qesP0a2Y/bX8ZBIW5M8NPudlx9fIjC/9gUQXxOE4c4B43DIB+wT/gFQWJyuEOR3h3juElPrgjaH+lYHceEZ3AYZUpV4rCogVoOiSqdruT2x74RSRHogvoeYxxGDqeyMrpVVaWmrlVzOhYKCT6dLheRU9NeQRFBvwk76M/h1clW2OgWSrSnlPThZb7MnJW5Q4FAnypVinBPKfzvMS9f6FkSeAknub/LJssZOJUeOc0s9SFNHARGhCzTdiTkiyuQSyLrFBGqsHVEb+txIsuIgBMSl8skeiyShrq2Vde1Mjh1pIp8pdksCYxJfScOMzt9/v1Wz16EXrxsdHGZhMvQLdsE+cBUSvqmK76p4V91vf3xjp764Gn+QxdEBPNyrA2SiFAiY3Dm5cukH/2o0Z//2VI//MEzffJsrot5rc6AhZLEQfx2ddABEFWUIyqO+mtiTBzq7mRgVYoyZ4kJnMg5HP2GigiaovDttlvtAAD3HASPxHZ2H9KJ+DqUP8k+cEDeERtQ36trG2X67wBDHHtkZZmW79hyu+szsSwux3BPYPX07bueeIMwsEFOhPXLBbTwQfDI3kIXDtt32h92igj5X2b9mPxtV1OHvA4ZJ2qJa6+NirXfNI0igrUS8hURcp8tB/AFxAJ8eIzkwuN+U2QdWIdbwAMDiwjQhA/cv8Q7MjBae3y02x9k0NblVAW+8XhMBzoKT0SEKoAhr+WRfcnrOxTyNVF2vy0g593dg1arLbZO+H+UgYoyecpmlZDTdq1m+K3ravV9qw6yHzO+zYxnSqnSjtP9HTIj8GdmLJNCpU/XqIMiiZhY6+7uVhvs2Gw5/Adk2DL3E7wGw+gOeNNLMUE6XqizZ673+4G+D7oveq/lvasDGFwsFoAEM81mva4BoS8uluRnjMk8F907RWLwQC/5CvTYo/NBBmHu7lZaA1wOQ2af6dnDexl8EHOiokdWy/7UMueTUvHOAHiQogY4mjPWnHnJABMb3b7Z6vZmp4d74gdwYbvZF9l3dzcMPKkHCOlmjSr2Tyrw/4p32qCH1QNAzxuAoUkN8eM2k/17W76VKHSrZN/36JHRomLuO88HMl3XMVcTMeRvMWbAcve/vLrQEuDXvvHYVWoKwOZffEhRaVu+eblH2gj7pEgkxNAWvbfbnXas7R0A+R02rR4Gvflyh517rd4ANG8qCRDt2XWrl887/eD7c/0YEPKnf9Hpz3+a9OMftVpeHlTVe/gmTfsMkJQ0Q+e2rQX+ozIjWUIBHr5dkCJKi05Xy1r1GrM/HMM7YmbDvqEYlVDDfJn1sivffD7QX/I+5mlvuwqL9oT2BDF/gFWn8TxMGZEH4WwxRRePYVKozMkwDMTMChByo65Pmi1C/Vzks8o3D+EzL2Ikxw0jChCrm5mHqjQqTMRT0M7y4d1fuGkM1Knpwb4G2J5zL/BCeQkxBdodMm3SKPgxKgeDMU81PskI8i9hjICu++0K/07s1Z1++he9/uKvGv27f7rSj34svXwxsW/fq4pb/H6vYb/SApB91lfar6Wbm3v5G5rKNep3qiqpaRJrqEHPg8ToPHRgnNE/M3jcHHp4WBHvd7q730BrffmL12Wva5qa/bqHljIg93B/oG8idqZCgY0eS1xT3un29qbI8jfbD6zzG/+Z4GFSML8B2C18dnV1qVAFtUzKnKolaS/LmViPKwC/1cNGK/a0/TbLa+XZ80s9f36t6+sL4mRiDjfE/KCbV6Gbr4QupkFSkoLxEj7Gz9vHb+/KnkeHA3vDOEkzrzUAVAG+ZyD7PXtxzg19R3nd7dnbe+L7+vqygKtL9qa2mevudqtf/OxOb17vGD/Eaw0a8a3KdX29kLDx2bML+du1lmH9+36GHXON2Of5ub/Zs9ckre4n1maQjuyHe93ir3HMcmxdPevVtTN1Xae27bBbartGgS0Pq1tVjXTNOPbrxJoZ+QDp2H942MKDH/BFwufPX1zpE0Dpa/xeVbVW6w267+U1dnt7KyEveYGRU3Y/4Z9GsEr4LOPPK/bjBEB9cdWrZa/O+Haa7G9xJb1+daubmzvWGDqi6+XlUhGhk7zEfCyW9kGjHnB5hu/7/lI3XyXdvk76xf866MufDYW++vlBd9Td32R99Yu1NusJ/0x6uJuU/SezGfHqaqGLq1o3rzfQrpDn5Kg9DOf77IGzB84eOHvg7IGzB84e+J17IDOCieR8/1v2wNn2swf+dXogIophKd59zMp84nxKheHJIyIUHHZEkEJPmv4gshFJAX2bMrZverTz2/i+rS1he4IhInh+/ebzsUwfbzV/6a2IKJRSyOQP/qaiI4cAp7zLv5zEFdC72zI/Ru84vlvOYx99duS3XpwGCDdS4TFtD9mP3BFRbDw1Wda3kcf5JjrJeJpGBHpwhIEyJ7kRxzEjorBGHFMXTjyTD92pKGV8nd8Sld9wv+VlrI/p+A3dSnXpS7+nacRRr4hQwOW2iUM8k/NUfePt9gxvfiLTc/K0Q0QoIilMNBTeYic+4+DMPsjICOIvP/oDNvwZ74AOVzyhiKA9a2JcVx9l5GMd4JABIgMc+bGdBrORHHmyx+eQUgo9vSJCEUdKpIUP3tEyOUC3bT7YMrlflSr4OTgu4zzKJn8YBx04aJ841IpAnpkh/zhX9ArRL2Q5EVHyESFfwSGbfFHMHKShNHdGkh75atSg0XwcrtnGE0340WR9s32JTI/h/bXi5LaMz2Ggm8QVcZTjcvEho0S4jiGw4yQX1jK2y0MBtl2T0L9WJObisZ9lDByIe3zZvyazRpT+EeFSoUCZQpRcOzHelA/abe6wd61UH7S4DL38rNH3ftDqs88TB6DSAsCpreyPEe+MeCFz9KtC3u8qBXX6KIXOl32QcIPJebK/9D7xBR4X5LSiV1eFPgOM/9H3Kv3Fn87059Anl50qJqJpQ8FB7zQdmM9JhB89MofEBwWzVVVJEUnjOEEZsRmQgngi67gQF1n6CoBgr8w6pEpV3SgSoxP7/maSlJWQlaoKgGEAVFtpBBR0DDpeE/Hpfv7Toy4fKZVDdsdrC1ji9szaycRgA8iG5kj16EK3SVtATOtqvhSVTG4173w+14LD/JSSIoK2JIVQK8vygqIP8POjfI9pYGbC7gqdK07dU2A3fX2I3XE47/qmaTmc74o8r6ktoNZhP+rhfiVEaQYAkLDNPj4chuLXzJ6DCUVn+wuR8n6zAxQLFMk0RoScomBJJ4QZnDBNbkd1j2/+I2VZ52OfwNalbHMDcG/wNeOpFtCuqpL6vkemOGDfyrJcsNyIEMMjedL9/Rqw4ABIOyqY6PoR7QsYQg12TNpvJ+Zxz+F/UtvM5G9q2Qf+fx93+IEh1bZ9qW/qOfJGeCvlqcIsp9g4iXjYM88H1fh5tdpoZO/yOClV6NooImQ7TDsQtQE/Hogd/3noif3e/nUff2PYYyZ09FzSDT132uLXe+bj/uG2lN8YsKCfZWyRZ794Po/z2gN6dRrQYbFYMm4r3C371r/MUOKVGI+oFFDf9fK3SJ89e6H5bKmrq2t0nuHD0Mge3jSddgDlBqgr7KnwY90E7YNq1l4HGNl2SYfDRpvNmnSPCZOixExWBD7KUs08EgIlretU/IUaqpCXUir6OR8RyBjkNn970+ParxEh/3NDIqYj3+qTq9DLa+kf/nquf/y7jr2h0Q8/73U5C4EfqUmN2rRQjPgARLNCJ3FVVeIp4SJtd4O22LcDuLUPUVX+k9aeC8eifedv7lmfhJ6uS5XUYPt83sjf9mTaFexFNCOX/YW1jRN8F98XAOqiJ07Wur9bawRMi5BMXtsbwG7H6wDIJy6P6bEmBg32sMSAEaG6qdUUSrLwzWaD7sTbNNktZaztZgfw1mi+aJlX80vgWtofVjoMK+1NzFXFHCRkSqGMb8ax1niotd8l7XbSwbRX8VFdhRIkeFOqdbQzaQIgHUx2rPIAABAASURBVA6jrG9FLL0AbHt+lQT2qGWX1KP7BfP+2VWjP/reTP/w15/oz36yoP0gHSZdL2eadln72yXv4xDbH0Alg6pVilpSoDv5FHLcOh5H4n4HyOn9RhN2U54ILJfrutHLTz/Rp59+qrat9bBaa7djLBS8uOw1n3di68LOVq++XJdfREgEigFg8Q7Zw2ufN8yf97r7+3v8u2WY6dHv1ilp4GeP1682yvgt6BdplKCEbxw/HnMaKyX823aV7P8afzt2snXFb+MhoUeND1utVwfdAoBn9PTYtmc2r9XPKkU6MJ/My36r27sH3a/u0Oeguplk4P/N63tt1hnblqrrFj07VVWS8N2WveF//ewXRd/EpKVUiSHU4Ke2beBzOVOXi58igm7BOHc6XoF+oh0+9rxgXjabAdD6Dr8MunlzKwOxO9bQNDYw1sJ12BuMedDFxaUiAtkD+/kFIZuInVptU8E36vJqTnujVH7pIGHHurxHxLvf89V0mXWGftpryqNSuH9Si0ObukPmTAm7MuDqm9dfEkMbrQHg1+sH5BJfyG/arKgO0F6X150uiYOOOdluHzQBBD9//hx9WtbGoIpYhVEoqqeX5zEi1NDu/Jb9WLku74PAJ/PZBXvnAl17lXeTEutoYo9LOuwT75hB97c7ylldX8t/6nwY95QPhWxD0vk6e+DsgbMHzh44e+DsgbMHzh44e+DfsAcyn1RM/4Zd8M9r+r+x0SKCD4lRPutlbD8Rn3a5XXqsJPm225xP6dt4P9b2tO/H8h/r8011pX9ZN9M7FlcWK99V/So5dzd92Idh3vnpw0bKXrvmIfud74jjnER8PbWsE50EphQcABxJXD68eUpU/cq3x3jqrghi5GMO+BbJEfG21X54W/gNM79MVkSUmI6I90aKeFr+1YzJxRnu83XCM++N82Gh6PuhQz9gCvHvPf3eMbi/KcI8SRFB40kPsh+5zW8Oybx6d6EHtzKHqq6MCEVAOtLkRhpKf/JOKR5vyhHH8SM9pvR1Y/CICAXtZJU54HMaPCJC5dCKtqpKHLglyq6DHLu0B6lJdHDsjuOkcRjlA0+GRV6W2xN84spUmtw+TRPdQhHHmXA9LKJTSU6Pt/WnCtIMSaGU0AmSZSDbh5v+05OnPk5Nrvd4VarKQVhEyP9OfpOv4AFl9DJvBAXf6B7hjDTZPwwecSxHRNEhIoo8h5vHQxXMgFFcJPZJ+UZwOvqfWvxZyYd2NaeOFafwQWXOoYiKnESOR0gll3ly2Myh+Z4DvKtnra6edXr52UzX15X6VqoCTkjlcsZyEqWksFyIwvn+HXjA3n4nFn8rlX+lLkuEhyJJTL+Yan36Regnf97rz/78sgD3fdsoiLumauXV0PWd2lmj1NQKJjZCJZ4cl+JyjJGoSkmOnZb+NQe8Qaxm9ogBkK7moDxoZ3gZEHBs7vc7rQG6sisZqfwSyDgqwgNIlr8FPDSw1ncd5cy4oTsO7yfkTseOFlUoIpQCw3S84C76BOOavFwkLHI/hrBdBju3oCXWacJmvb3cexKO0G47lEP6EPZHrYY1Iq4O8LRDL6977yFUaWLPMZjYti18Lfpm5SlkXVOV1LE4Uqp0GirQB7V18qFVO8nAA/L4xTgdrwiDABvtdhvZfw0AgN1nObKsQjpe8IqyEFDXVfHFDkTK36zzeB4rInS6MkoFc+ZywmcmtGf/tB+igAqej6O8BCjWy9+ieyuBNW3+4zfeWsQk6PFGyRlxZHI8TAB0gS/rukOvJI/lfdH6WbfSC8F3d/dk6czT4Ijbn5JBLPNfXFzo+uoKfWaSbaJv6UUqQBDhg4igyUQJ43Oeyrg1gFLdSFP5s6Qr7KpkwOgIHNXsaZeSgvlskL9A30YG9kdskBItbg3aZjJosS8AaIvsgKryCwCOCT1e9mH5xis6PFYpWbckRWTWxAp60P6wl+N+Pp8B0CyIwR3zPsqXu9pnjjOXTSH+pVBOGUC5EdOB5VlX+OUKJLHravpvALgSJMCwnT7/tNV/+i/X+vf/tNSf/GihCqC6HpNmyLiYHwB5dlpeHDRfZrWdR5H8J3RZlgJH0xbAbLUa9HB3gLZ6uN9psxm13Uxo0xbaAHSNg8hLXgNsDWrbWj17StdXJe0LmJNV1fDgh1SFRI9b1vrWoDJkm6tUK/sbrPZXVKKAXyYVf8pXZv46tR39uV3TMVaoUqJvQ7wtFjM9ezbXAtA5JK1X0IP0cDfq/uYAsLyD9tqWeWxUER/r9b1yDPhz0LPnF7oGoJ3Rv5/V6F8DWKlcGSX3gHi77ag3rx90c7MC2FuxZ620etjiGxxROKX9fsBP0g7b9gCm7ktIqmZNOx5r/3WGalDfTpr3WWCuwmXkV1r0Bz2/zvrxDxf6D//hhf7hn2bs4eIdnPAaVuWEb5JqHHp5tWD+ZgWM3AO4qnA0rOtAh508F12fsIO5YB6Cdj1ejsemSVoBAK9WGzkmm+5B7Wwr/2lvxQgn88DTgFw/S/h5UBA/XddosVzK+4rwi5C7WMzly7+EMQB4P9xv4T3o8qrV85fQiw4uaxDIwQZJx/mftN8fNJV9nzFxVLg5DernFbpIUe14bKGp8EWExIwFdHV9zZxdExszdezBW//swl5o4Hex7LRcLpSi1ep+LHENFq5bA8mTVP4P3Nc3Sqyta+Lmmf/f3rTTxWWHrBr9tvgSxmKjVNWTcvlG8Rqd18TmA7TC/29Yixcqe3pkCS5Tqtd69gLbX3ZK9Q5ZCf2Frr0MqGdsVa7Q40avX7/S61evmdeG/twhjfk4h/6FKV5luHqAsgwqZ949fjc9AMB7rIx36aWu7fHHJevgShEIkRTYJ3x1fX3F/rPSbrdmXhbQ/BjfcYAX3+t4NW2tJfuu4/jhYQ1QvdfycqZUSQb8UQLG9Egk5Q7xmiFHfSTkBWx7Rt1otsDmRZbSVlfXNT7p9By/qPiJLty2Z/Vw0Jdffonf7xXVXtfPO9KdAoCf164SfOf77IGzB84eOHvg9+CBzIvw2+j3oNJ5yN+iB5heXtq8lvOvR79FVX4nor4tdt0mhVRI719vq3FM+aHlw/R99q+XTvxfb/lt1kxM4LfRb3Os34eszIeE34R+c539I6jpmyRNNHwb0fzkdswdyT8sh4IPvk9J5UfebxvvKOwoI7N2j3Ss9Rp+v3yq/32lH+r5YVmPH25/afo7MuBDfT4s/7aHjQhFvKNfJj/iyHviO+l3Kv+20oh345SdK4ilQsEHuiOJU6j8QaiH/E889fYq/SmVNE5yqHi8qVLQWIi6UiY93TTpu1AwaqBTIectwJ9IoYyihajz/siqIIcu1Ad7pldYch8GCqg0Pnlw5iHTk6r3spkP2IX44JtPlBM8aEWa0ctERbknytMU5I88OaMRREW5I0IRoYRck7icmsh+4x1x7BcRhecpfzlgmY7GebzCwMP1JOU2/7Hr+/qURh7uZyJb7ogoeop9Kti7UmAPtpVG6lx/zB+f7vuUIkIJighFfDvp8XL/x+x7ydP6iKOsE4PbntKpPiJO2WNq3aHAjohQBIRJJOQFUaYQ8TSVqtA3UjxGr8fXR66IUFKo8pN8ROh9nyTlFHK4RIQijiSuk8xTSlW5o+ifFB9JCy82EvoKmadShGU+5qmTXH5CBL8PfxLyBK+eXEWey9QTNTTTz+WPUCB78p6hxyukwDYfKpr0eLlObvPjsc5JRLx9x3kdO3YnBBoQdnvGSaaJdMTGCRJjZlJT4clZ7ksVTeEqWaWM7FJ4fExjLmNFJCFCUTll/aDvpBB4kAZOE0fmN0+iDD/j5hz0s5CqHOalVIvOtIt6t5ngpZ8Y2XYni4aqOhRBW+aYkQPdiUESjRXOjwg5Veg9OT4EnBhfOSmiOrYh2/0iYJbkPAn7LDzmQ0eGVoy1qtyoUSvtpUgPurgY9eM/mutP/3ShTz+Z62LZqKskbj294rHgNPT4LwkZjxSh40Wlviu5j+nY8/x83wP2zFNPuvyWwwWTK0iL+yOLM37NZ6Hrq0o/+UnoL/+q0Rc/POjZ85VSbBWxJ05HiJQD2pQ3ysSdsRg5TpDXNa26plGJP8oihrKSvPYywec9oEpJUUtTTKyLQVUVmvubsSjS0rcmhmvqIjJtSf2sV1VXqgBFJhaQD5oRJY9JkYPmlQy4uFyGZE1kTTKoN5/3b2Pa7QZMb25vij4RoSodo7X0Z01WjJNSYGvIwMl83pIX/FKeEmOtdX+31grwwGv6MExKXotVJe8hm82WQ2kOswEG95u9LuaLYpvtfnhAz4FD6iqpBwhFotBAts9l27YCiZrYKzBBLEJdXnIijpE7gPKEXqUPfpnP5/RNqqoawFmFUmoB9eZK+K5D/osX5FOFvg8c5A9SFleoqhoNzNt6vQN82mkYRhmczGZAtv1uMJUBZL3dJuax62boc6nLqwsFY/SzmVrG6ZmfxaxVAARFHrScz4T7oayLi4UMiFpf9xttC0DXCMiv8PyG2raR7fW33zxWLrGUNMCzBWW0XhFJEZ6XSpcX17pYXuni4kpXgDr+pm5D3DXEzsTAlje/mMk6Kk3y/AzTgbTSYrFQ0zaao/Mc3QN9Zp391ms279TNOs0WfRnb3whdMx/r9Ua3t/eALm90Q7rfjfgr4/Ok9fogg3oGKR9WDwA0t7q9ucPf+wL4bTY7AL+tDJpt8DdTqxS1pmnSBrn2fWJXNXjqPyu72+7pu1NEVfgq5s92NU2thM8NEm7h8TcV3wBIjeNBXjPW0X8qFyYxVfRN2oHS3txuGGuGLre6e3OnFWDktM/63g+y/vYfF/rf/x/X+qt/CF1dHgT+peUsqwbkSQrVqWEvD6hmb4CIc5aHWIaaCKdhN2m3HrTfDjpsJ6GKKgC0OvWqVFOedNiPigjlYD7xNQ3CNKUksWTUAqy2daOWQoN9DTHOjxCqPRb1TV3DVxWfrNdrwK9bvXm9Qnalrp0TWx3ypcSaysSelBXMeW1FRSmLPeYgXpH4QfCG+pk0W6IXOkRI+z08rOMJ0DtPFeWMfUl11TIGvrt9UJXqEm+hkEyBYLJz9pcl4OHFZatAcX8D1vOUmsS2OGngZ4NxCo05i0QZ+6bSQn/y4yRsO2BPVt1U6g3C9lkzQFj5ol1jpQk5/hb1gbWzftgrxrnqaLXoOl3Na724DLEs9cd/3umf/mvo3/2HS/30pzN98skBAM2yD5LBsa6ReI/vDoPAUtG51eXlEr5O19cX8todaTsAjN4T6wYUAz1TlbVgXXsKVw8bQFLkjAstFpfqWT8183V5uQAMnCPnSi9fvoCe66r80kEivVBElDloQehG1vYKQHm93ipFx/rPCtV6/dUG2mu12qnr5+xnvV5+eqGmm/SwumNtreU5Sth+eXWpGftOVU1q+z384yM1SgQYLi+pAE5ffym9+epBN6zNzWal7W6FLoM8Z4tlL9smrqqaoU/Put7Lf1a96PRqpWEfaupeHbaG46tGDI/GAAAQAElEQVQV9j0r49/fbbR5aNjOlsisih2pGpF9UOdfbmAu6ybrxSdXpQ/m6/JqLqepOujyWUfbJTYK/qQE4J/zSMwJ33ayLXdvKg1M4bPrT/T82XNdXT1Dl04V+78B7GAPmaastst6+XnSbN4ootLhMOnnP3+jL39+q3FIMnD65vWD7m+3+vKr1/L+9ObNjdabNXyvtAc99i9O1G3PXF6i21KfvFjI3wT+2f+81ZtfDHrz81Fvvlzp9S/udPNmTZ9Rnq8dsXn/cE+sHhh3q7Zp8WjgE+nVqzd69fq1tsQVlcRgrVdfDsgY8XcLT8O8NnI82PaJmM/lB82DtptQqoSvG+KhFVPLutpR7tQz/xEZv9W6vLxQXXfoIyX9fq/z6GcPnD1w9sDZA2cPnD1w9sDZA2cP/F494IMc0+9VifPg/2o9EBGKiK/Z5w/hx7hz25FC/iee+rWuoNeJyP5adzD6kURO33i90/8bWX6NhvhaH/so8wH+6w3HGn+4Nx1L3+2ZfHDzDfRdJBSdcMAp/S59fhlPxNdt/7APQ35Y9bYcEYqIt+VfN2Obfp2+EfFk/Pi6CFeFSr3HOFGp+B0/0qNuEVbi64NZF9dGRLEhIlz8Vjr1+SamzIlgRLyVF3HKv+uRmVDTqSbI5Gn6SJ8odbYjc5A7weODwvyxdYGM0x1Bv3Qk10WEk0Ie90OSju0TenkMtwf99eRyXX4sO4049nFVaaOv02EYZDmuD+RG8ERWBCmUIikou50uMmGaFCFflu1UCkUEsiZnZb1OZPvtjyILHjgLr8d3W0So4sC7rmtVVcUYHJ0d9tr7ZFvHy7z25cDh7uCTxGN1eUYg8ZEkxueAOnOYHgB0ygd4BintFGmvqhn17IX0GYey11e1OA/Vo3lCe3iPd5CY0mNKwm3Z03t8VJ7v35cHPEEmxg9mxXNFVhES5/mFnl31+vGPXurPf7rUpy+TErGRpl5VbhX+M5VQ5rBWCmXWqwG8A8iC4zpSki/EKYJ2Bz8UEfKhtmOy73sOcme0q1yO2R2H0I7TjhPytu0ASHalzXKapiXmOqmAhNJoBMWDwYFY5MDlG/IYVMvjOG9CRaWo5G+NhsLNhSKO+d1ur+12V9ZO0zbkt2X8iBG+CXq8scNy9xxo7wDChA6jhZdmViv7otsPh1H2h5QUkThw38rrL3tPy0ktNnZdq8rr1nWlv9QB7Ng3Ow7Vu77RFWCHLEM1ttfytws9bp5qHQ5BXQVF0fvowx26S8G/q+treA7aoqvN9MF8w15xYC9oGdt+8d5gGxAiXxP2ua/rSlrGdosJYzl0l/cHM0BNWzOPfTmQrwH1TnLE1TSNasazPzI+2h+2zMnRn+atCLYWwKHv5/ihxva+8B/9FkiQdsyL6a78/7lZ1rlKCX6pSlUpp+S860yVKvuU3h776mqpSFkREjf8AZgwZ6xOI3s45sqAv/tsAPHXgFOH/UBdC3VQoxqAzuPu91tkWIrKPr0n3o/9Nnp3Hdu3ANgmXMSdtdlusGWnXOY6A2o9AIzcERNSlVq6B/Tujgj6uZzlfbbYEZVE7LhWtEv04aZSW2L3sMW3tE+HBKC31KJrtex6/fD7c/3jv+/1P/6Pmf6K9Xy9TKoR6mlMrCeLqJtQB2jVtlm4TyLeDMYcDgJYmQChMv6itpY8dNvWxHCjKiVsmhTlH5rYodk8ga+TVN4rVJB7NMg5iDbGJnO8H1kc2wf8KgaxzAyPyXYTQvgrqyZuaDYL4wuArkUGvpka7bZZ27XEa1CbVYIf3cLCR/RR6ZMp7vaTdqyxzHplQ8P2lpholBBj+2ezWpmxRwDiAZqmJOFbUWe9dtuDtsSmysVcUe+2hljpWbcV7+UKYY6bKtEXvkS5bUN9H6oYxN+eFJebPd58cRzfdnpsKQpf3TTyFTx22z16SQkbWmTgCtnF+zL/Kz273OvHP2j0Zz+51I9+2OuTF8zd7pVmzUwaOh3WnS6WM3Wty5e6eTUC5m10d7NlnhGqxCgCkFspIutozww9Gvaia40A0jWx4vW7QI51btsG8A81Run+fvPoc8QQYP0sdHld4Zp7RdpKMUgK+U9s+092B+O9ubmRSEV9EHc3AJMRkv2ymLeMOSA/Fz39Sxf2rdt37Gs3r7d685ognRYK/3/EyMk4MCIk5PWLrH5eazavmOOkwKZw7NPudf7q1Z0e0Hk263Vx0eJb++C4Xv3N8gyIbJrNFoCyjIF+Ygy66+p6rsvn0uWzUZ8Avr74NBRJXKGE8lfsv9dXz5UilB//zWaN+lkNyDpjH2pVV71scwDk9u2VhH9mc+ZGXDkTYw/yL6Hc3pLerZijvXbEnn9JJQFIC/2EhL5v1Xa1fE0TE1Fi1WUInlzik3nIx7L5MqbmKbOXDfRtmN9L5mXSFvlb4mnLWtLUMbG9dpuJNeU9oJHfPbvtoNube7VNix1z9d1M3sefP3+mZ8+u1XVJXl9b4tXvswMbyVdf3Sh7UA06DFvhllK2DrO+p08nx9MW2YE/rq5m6LSQ92+0lHgX9/NQD/h78+ZOeaoUzIfnpqlnvAOlpPN19sDvzQPngc8eOHvg7IGzB84e+FU9EHQwkZzvswd+Sx6ICEXEb0na71FM+UBz/vH+l82AP2A9pYgo8x9xTH9Z/1+7vXzAjNKdoR7H/O3OVy7S/7AfgZKmr2tpXxz9c2o7+Sml4PBChfRN1xP/PmWJoO8jneqn8qGej8wfSU88H0uth+sjjjKdNzmeTjJdjgiSKHNM5te87Y93XafJ+aPMiGPqmkIul8y3PyKiMEQc01LgYf1NZMsdEW91d70p4l1dYeLh+hPp7f4TtHz8zthw4j+lH+f81Wsjouh8kuuD+hMRcjrVf0xyxLHvhJO/je9jfd/VvZuvkwynbo9Iighnj1QOechSFxGlLeKYUvtWV/c3uU4c3UxTlDaDEhOxa2DFh0Pm+ZCOfd493T5NTABVVbI+ZDh0K0/04UY2peA8iwOyXCbL5VDisFbfcBU+1meF/qaIeGtP6eK4KJmQsh7bJFE8PpLE2vWBb1UlqrERO4NcFjMX4jDswCHniH7UFEXFgedUygnf5se6CPqSn8aJQ7uJ3kf+QJZv229/uQwrh7aVRINNVbmCJzpERW1ooiGPjOuvdUEByOc/hRpp0P6wUqq2evGi0Q9+1OoH3690yflkU4u+YraOaUjkE+RUpS10vJwmssc00ZYone8/JA94bqwP0cD8eP0cKTikbYiD5XzQZy9q/f1fzfSTHze6ukzw7YnNjdo6AwhnBWuVCu6sCVCtjmSRhVKqH2M7ABNa+iYdAEeDGEyQmYL14bjNFLq+g69WVQXxPXIYvQaMWItQPcYrTD78Pu4RE3wcatNvYk3QQU1dy8CjD5zNI9ZnxMlKyQfW3iZWD2vyXTl03oMW1Y/9hmGPvgellKAAOGg1XzbqObivG6lmAdRNgy7oN0kWPWKzyhWa8EVV1fRNgM35sTapw66afWbPQfjAmhuGUSMkRQFMqqpSqiqxvGVAxbw1YFJG/x1AU5EUUkqVZrOZ7I8USamq6D/IfjYJNGjCQMsZDdZUDbzBHjPBE6rrjv4L1VXSiM+Wy4W8D0xTlveZPSCnZWQPEFm+BgAwWstcPDw8MH8HqqlhELPV+KoHuF6vVgBAK93dPdB+vFfUTejjuZgYo27q0jC5LzTRZgC2ro9ATwF6QzIg0AIuHACrDczap7Af++J361Rhe41Pnbd8f1N0ZC78beotYG7TNmoBIhwPxYcIyHksMjL53R4wZbct9mdi0GON2Dqhp8ezfDE/s34h24fFzOmukP//yavrhebMxXy2PMogAB0P8/lcbdtqwrbr6+cyCFSlRhGVpARVyJsrIuDrlPBfQ3C5j30xMb718TxEokeVtNtb72CEXACWRF8Wni6WF6oScvHTBHCahp3mzUGfXg/6kx+F/v0/zfQ3f9Xph18s1IEWwqkDoMw0hlJutQBgm4jDFCIeRuZ2j14qlJl+ryMDbfaX4Enok7FrorFrpYo5aPFzoiEiRBCpYk4W80bLZVfaPScPDzsAoQkgWaRZ/rPQ4nrsou1uYuyjDoGsKiX691ouFqqJ2Yo11ZAGDtnvsybcsVpb5kF106pKlfbMp79tjVg5LhNGtV0IDFwXV5VYCoqo2U+2jDUyjwflvFfTZoCnWs+e15qxzlMl+MTYF8itFUroG3r96l5f/eKGcQhA6gSw5t+pOhI8o0nCJWqahpQxq6bsMZeXnVIVrMPMHIq8dHHR62LZ6mrRshdl4TbBogMx6fi1n/3fSNh/9lNgj+N8YL5wP7qrXHnImjZ7dTAt20r1dNC8GvV8nvTj73X6r//xc/34h6GuvdWLZ3TJD0rjQfd3xLLjHXmezwrFLdf7S9s1EvIm1ov/ZHNEUs8e1hHXrwFND8QjbtfyotGUD3rzBt98+aDVw6gMEO/09VdrjUx0gy+uAUMn4qYmzl9+8lLCf5nBGoRcXV3Kc0VRphTHuQy4CEH1gLPeq7wPmDI/P3VdpwWxMZ/PZL3tp4Gx3Me2FCcr1AMsmirix7oM7A8ZmxaLudarrTYrx0ClOesgqolY2tN1K3+j9rPPL9XUrdq2U2ZNbvHxnjgd8feIj6tmUFQHBe/JFr9XddKb17f6v/9/PwdIHcU06v7+oLvbvcbyLdydDIK2TY9ec+qkA7G83yVNQ62ca9l2f0Ma07lDn36+lIHPifU67GvtdiP+FldCzyzvr96TK4LH78BpGmlzPM/1yScvdHl5idys4ztzIHZ38l95mOPTFy+u8eGFvL6apoMv9OqrW60eDlozjxNjEhLEJXYabE4jvKGr60tdX19J/Lx4cdVrsey1XF6x72/FFMvfKvYvchjIb5tWC/ZDx9R2u9acWK/qSResh2naFRk1794J/wbxbT9OQ6XN+mjHhEDvQcLarqv1/MWF2q7Cjom9JNA5ySBz09Tohv+QeL7PHjh74OyBf34PnEc8e+DsgbMHzh44e+DsgbMH/o14wB+6j6aSy+RMJB/erv4Yfcj3sTLncyr0pPGprCfVv9ds0RE3PFXCej4tn/I+7Djlv5Z+IEOBFMh9TuQ+T/Mu/6p07I/sDzpGhLif1B55fGjzpPJr2Yj4Wt1vpeJRbsS3y48I9H5HHttzMinzT8c2vbsiQlSWtqOFeu/6Zfa6/ehDjiiceb83JaQyb2Q+eh/7w/O1VvR9lFf0R03Ovd7jyhyOfHP/I2sEHclGOP3YODQ+uS3vWDT/MXd8njx4LJnvLeE9548t4hBo0gDI4YNLH+Cc6t+llm16UoN+VZVUceLUcGjUNE050ImUmJ54SwzFoU8uY1i2yVIignoVSsjxoVLNoZ/brFtEOAsDN25wXUZYoj4xhsfz2FElIBRa8K1lF1AAW8wfEW/1SPQJS4yjX3KeNJnoF5GUINgVKSse5z/oYN1c564nysyzD+8yh2Cuiwi1HLRaJ/OjDXblqnyosQAAEABJREFUIt/tbymTg9yfXOFxakqpUkLHhoOxpuVgrEqSx3cCTdOozHilL+PjFalYPtJv0uffu9b3vr/U8ioU9ajg8E9BGzwBmddp0Ovp7bIJ1z6t/reR/xdr5eTQgKZHCyYRIpSlBMghJtOxcsmZ7/d/UOvv/v5SP/zRTLPFIANhBBIp0UDsHwChfGCb2bRylrx+ttutHGdeHz6o3213yA6Jp7jMR1LueKxz4Wne/VPUZV30HOobAGi7VhUH39bN7aYagCEiNAzohhDrUsA/Ns+IpM1mxyH6Tj3AXds1Cuoyunosuskgh+X2fauub5RZvziBNSC1M+ro00GIlkIax6wRu13oDZCgU82BNk3yFRGKyHIdbix+cP0AarQBpPS34KzraBCGfcZtgU7b3Ua77Ub73VHfnctQNwv5W3V9+UZbpR49W/TpOBTvGJslL7EnKcTB+BZ7N9AaWTt5P9tuNqV+tx/wZSXUKyDB0ae9lEK4QzhWFXtwqKJfln3YgaR1XUe/nvJRL//pzx3zuwN889x6DM9DIQACsVfYfu9nM0CHHh+26Gs9bm9vAUgAjdbWb1vGqVKlhnH7wturYx8UVxkDX+QsgIZ7ue/t/U3RdaRyQ9sGHdYGBbcHrQB31ustQMFIDO7w+0EZfRwP/maf49TjdNgUCsaeNCHnSJPMYxoBelBJ/lO4c0Ciy6sFYEevK1LXiT1xNu8KEMwA+GULWLtVh59mxJjt93x4nmx7SYmr2axW19fw78tYgd+FgJ4+V1fXBaRp6k6J+FutH2SQZ4992fMRUqSE1qFA5wP+n7WNFn3S97+3APB9pj/9k0Y//nEN+JKFK0WYqKkkOtF3pB/7P77cbDJg1bbUZ9b6ajUSL4McA7a7Z766tlNEqLxCwlpmYmgnlrF8ZYUijtTC23eBDzJxIrl/jwLzmW1J2qwH+RuXq4e9wIO0Ahh+uN+xjtAp4C++aRT4AxPxo+sYH7sHAD6vFQNJ/exY38DfYnfNmLkaGC+po61qRtXtoIp312yBvLCmkwxc7kDmDviyJbaevZgDqC+KrtkszKfX5QP63T886PXrNaDeVtsNsruFev8yQF9pux2hgbkbC60pP6x22LMlNjdKKF+xN/VdQ5/EPGf4dzJgt14f8M8GoGylqsoKwNpg3MQ7Nrx20SPL/+xHxgH02+4GbdlbJ/YxeXLgkXJ5DrTV1F0vLlQBIgYAbAJQrADw2lhrOZ/0p39W6z/910v95V+Hri8DwHGty6utrp9nXT9Lunpe6fK6kQD6pgBAXC7Y1wbWz1DmxgPd3Nzp9u6m6H7/cKvtbk1+Lc/Hgf1kPCSFkIEu2w1+ATDdrhpt1w3zTrqpJHSzLP+SBAXRQb68vzi+E/Neyqzh/WEim9S1M0Ugl5LEGFGpqVvN5o0uX7S6fJ508SygWs+eX+iTFy/gTOgtbR4q/ex/rvRwN0EH5qXSNWD0HOB4Npsjt2LtLuBnrDgUgPLFJ88AOZfFLr+7bN+GYF2zd9oHrwF5V6sHeS8ZDiOg6Up5ajGnk3KvyDO9/mpF/b3220k7bHnz5k7+k8tiP1QwHI/Ajq9ewff6Qa9of/XmDQ0hljQpN/Mg4qL0yUnK9gE+LHna8bN57+7uKYxiYPSeQ/4m704GrIdDRs9RHe8G7z2ON+8nu/2ujLNYzNSxZrfbPfyDwvOnWl03x7/Ss08qqNb3fniBb6T9YaPV+o6xRuJlrrZFL+Jwvdrj373esF5u3jzo5s0KffEJ61bIi0i6vn6h62etrp7NpHQ4kqTlxUxX10sFsW/5m81B6/VeY97r9uaWvW8lv1dmrD3FvvD1/Ry/juh80A08ou/19YLoQOD5Pnvg7IGzB84eOHvgn9MD57HOHvjuHghYnxLF8332wNkDRw+UDzmJDxGPdKz93T35AOEPEd9Iv7uR35McEXzAeUeZT3hP6T3m30Mh4qgbapUPkKe0ot6f3QOdTM4/JbkS8pHFx4imIwuN5XMvKaLK/ST7tuy6E5XKDx5v5VF/ypP9xvvtmNMkH6oRdXyYpOeUKROGZJWS+Mz9lk7CUj7l3qU5Eh/1OYSgAyLwVS5kDvtsojIDGLn8lI4HkFkJhRKCT1Tq6TMZuKGf+2YE5Sf5k5yE478LMWVFp4wc62M6yTimIfM47zbzmZx3HV552//Ed6z/2HOiEsKu4lC8Q8XjnRjHY8Vj+eNJxLE9It7yW58TnXpFRMnieuHIwusK+9C8Tl12m3lMilLz5BEK5jA4wDDpI5dlmQzemZw3W4T7SnQ/Urj8jsSVJw56cMcxJU8Mnfo7tY6TMkfWWc7T5b3bPP5zpsd4yMwDwt7jkCJCUijC8s1jmgpvzsdUby94EEG1TNKxXwT1zJX5JwCKTKw8pYn18mF9ROBaKB3n1fwRIV8RIW7IbRXpiVwf8sFpehK/5tXjlR3/jD+RjuPEAd+Rjs2hCV0yyptPvD8yE2uKSBJkoGBwexC5wUNc+D3pmPe41BQ5A7LGR3ubqlZVVco5v6WIUKpCEUHdWA7ZDocBnRAoLt4n0zTQRjko40M/nY2I0o/pVcYWp4HNY1nbGRmjih8qaxbupsl6P/I2ACQNB/7ZHWl1m3U9xaD1TEnI0HEcYW/mgBD9Rw6FR8CxkEG4DXK3qjmoTui0nM30gx8t9P0fzAAgjv3pyp00hSk08S9DVJbRg4yJpNxYW+r1pDKEMjpff7ge8PyY6kcVnT9SALpWxAYRJL+TqjSxFrI+/yz0Jz+p9eM/bjm8DTWp1rjrABZYK2muCGKFeK2o79oFcR5s+26rlQjO+/t7Dti3HPRu5XitiEEfRCs8kkR3DpxntE2F3zw1wGrFOjQZLNjv9gXo3R/2ctlyxTWMI/1yIYo6AE4cOKifSuznIs+yHKgRSREMWu5QDYDMMqGuUqRae/dTaMSWVLlukljbBo8SfffIpqukLB4cnHfyepoQEgwwA/gy2BFK2u+zBvYIsavTlXWeNXIOPp8vWW9X8rqOyBL9mrpFfykiCu22gwxcuW+qpIQP2RL0cL9WZq/K9Gm7UW1Xaw8YOg5ZHcBJzV5h39n+w549QNI0jcX3GwM0AOJUqe07DdSnFJoQvOEAfruuqJukKpDVKbOnisP8LWDYZj0C6tjvh6NvIkk5sGlShYK57BEDIEKD/llB3Fg3IfvAfE3sR3nKDA0n4+4AJAzKpQo51EZIdVUBntUq/kOvNboaSPE+bz91oJoJ3cDgtQEEmwC/2NoUgBhNM9cWHR8eNvh9rx4gMwDYMu/dHWBHhiulVNoyczXQ0fui8yZUkAF4j5XRtaqT2rZijmpZH89VVSUlZJT2x3eEy0HnhL4dIHBEyLo2bTDHM8COXvNFp0hSIo7sM9iL30YMCfwbNIb4RzrxDiGnum3UdK1q9MiTcGMoqQLgutdiNuiP/7jW//Yfr/Snf94wxgAfPMhrWtYCwNaU9poMZhN7c4DsBSBmPxM+FvrMmWepQnbLGFYOl6DaJAZR3STVdcjXFjDLgJhlTcjPzDmMysSG8zlLE9QByIKxCjcoJRVqGmnMA3WhgTW6BqAnwfZR/oUIv8NSJVW1tFhUipDW6wlaacQP9GacUcvlvLSJn4+tzz2AKstQi+UlfemMohF0Rqcyf1aIOlEex6RprJWVAMbZs0aklvUjZEsNc2wfT55z4q9pKnRznE/KU2L9ijUH71hhZ8j7wx4jRvyQ1SgzRkrWIRWbDUYLVSridGAvSanS4bBTUyVdXXbwTDSHkp9FRkZGZn3utAZEHYZKUyDP9jDfB4Ddw4BsZO5Zz68BECdiOtUNczhqGNdK9Up1/6ButlGL02v0rg/Sgv6fMOY//t1S/8f/91p/81dzPb8KbVZfaWD9mfeTF0vNOnFNGoesw9AoVQ1lybH4/Pk1wPGCOejluM5MuPfepm6KTwPAsum3AMqjrq8utB9WgN5bre6ywIx1d7vVMEy6umr1/MWV7OvDAeUU8p5nILiqK2RlwPcbAMCVvvzFDa1ST8D2Xce6Pmi3ywp8mvMOW6WKecvsMZvtAwDlSj//+SvdvN7o9lWgeKcJnx3nJrGOW3RaQWtVVaWuqxUEaopQwtcHZN/fJN3ftJrNeol1ut2uGL9VRIgJ0h5/jdgxDo322yiA71dfPjBOrZQ6lRgj1ix/xs9VHXpfXV3qxYvnRQbhpVevt4hq1NF+/eJSs0WrkT41vry5eWB/nbQDQPb8VsxB09TKzGXWJEG3bwYpt3r27LlSSopqJ8WgflazfhbasF/uyp85p8c0sc57Vaxx71cD+916s9YWsHXHQj3sD4D7t9g7wwep2HfPnK1XWbnE5U79YlSVmiI3IsPby+Nu1jut2GdDtepqBk8v3IOcVnns9fOfvdGOWJ4vam15N4nZbVhX9qvQ1/qYjmu80TSENrx/1quNItWq2BCunzfo90DXVhX+XcwXxKMYd8eYjQxs1+1OSefr7IGzB84eOHvg7IGzB84e+OfzwHmkswfOHjh74F+8B/yh/rsZEbCdSHqby+/yrtPjRfVj7uOJeU/0cQ4+/9HwoRw+n1L7wZ3hgn6ZvA96/cZFzmJkeifIH6Dfld7lvqn+Hcf7OT70cxCBSXwgxw+Y5/ZT2flfjz6uR0qhiK9L9HhPa5/Givs8bftY/sj/qPwjw7HusfAkKfUfDvik/WNZq1wI5SOcw1fHpLB7ZJMLT0WXOvicmtz+2yDb4MONY/qh5MDH79PbMWFlZphrniFNHJp8GOd5gql0yMj58OiDfm8NDNqPVNg/9sgfqzzVIcvjc2plO061TiPiqCNjPW1LKZUxzfOUzAPr06r38m6bsOtELh/pqEPAzZA8KdNgeRQYy08VXSbqJw68Tm1SKIhnPV7Wra45rIJcbz7zTx4XO1lpPI/y3cXtJio5dJo4wD2UcSynQm7CVvNRyf3OkREhN5FIZQbH0p4iUf7ITdeIo64T+ptQvTB6/BGgZBgHDglH+TCwqRsOxkcOVIcitzDyiEAGRBaVJ015UHBgxwM1EodytaaxU4pa188rPX8Z+t4PO734lCM8Dl/HLPrxcB8LeUtBjv5KWJPg+QY74Drf/1I94Dl9Skc7Ijz3x7yj40gjQMCkH/yo0Z/9Za1Pvzeom285YN8QIXsFSFUihoL1SEKXLCEnIhSsGx9C912vDvCxAaioiD2CSt7XfCi95/A6pUplHUilT0QIQRA3Wf+pVAMQmTFEWYwsNkr38TpLleOUcWFPLEaP1XWNGF4sd0Qd2yJCgtzP/SX3k7bbnbboMSGztCsT+1k1um4AUP2t1xrdx3FiXxhkNXS6gkx5Z486ANYcDl6LE2ImGkYo1LQNh+UH7TgYt81U0p44gN/jx67kLcb1knMQIJOgCTDAdRmd5L2ZdvuibVthSqE54EKNfvbPMI5wTtTnAnrs95vjuADphd9OqQL7JOErBWlkJRojgqpK69W2gAYZf0RUMiDT971EO4+StL/7VEkAABAASURBVG0jOyIfXUsdgsyv0BrQ7wT4XF1f6eLigr3M80HMwYaCcJGhLzf6jZom56LoIV+M1QGodD3joGdGx8vLS0ClCzGMcI2uLhdwhkaADu+bu92m+FRIty8MeFgP6xoRqIsXTwpLxa4OwEmiHo8kVBJ9paSRDXLv/0MWcObhYatXX93o/n4tg+xuD/xinREr0VfImDJzz56+3w3YRJzwQ2K2ogCzAc8Gv2wB+TMG3N7cyX9Ge0/MDPuqjDdnjSxmoRT3quJOdXWrF89H/e3fvdDf/u0zXT4bFdVWM4DdxaxRhEcN5WCvV6UJcHwCoJmImQbwpZ9VxECoBaitAXf3IDbDSMz1SR3j5ISOBZw5KFWDAvDcfyK3m+Eb01zwjWr7rKoeCo8AmrMO+FJS6N3l6aOUSTtis2lbNXVNH/TDD4LZ/hocn/AcfU1tkmiSLTnRxQUDIxs26qWoKgUddsTwerPlfXjkTJFYo3XxnX9pYDhIuF84BJH04Xl7t+UpKClPgndiLQ70a7RczIjNmfwt0wBoFnN0GPba4Sf7KlMuOqDLpJJTqhL+bNU6LiU1TSCbDM2Yi59qtU2rq6ul2ramISApR5KCOVIq49sWr6tZX8tgXsfcq0JIhEaAzN1WgJNHylOnlGpVVSXHdYtvDTjOFnPNlrOyv1iJUBbdBf4nmjTHjd//vNY//rtK/+U/fa4ffW+pxP6UADQPAIeV2MPTndLUso9L5YGACjCuawmAqJCXGLvCnivaxTXp5KuagRbLTovFUiNxpdhJsWf9r7VarfCjynpMzN2euQtckTXi704zEOjFokO+2GsmNXWvZy8WumCYGSDiDevj5s2DJtZKTgnLKvmy/evtRhvWuvckz1WOtURcKtAtsk7XdruVqey7rEnXZ+RNU0IvoeMDOt6rbrMa5tHtol1CUZTt+p7100uI9M9WnrODf7GFIKtSkvemnnXYz9piz8x5+oQSEird3Nwz/lr9vFYHT0QoIqmdD5Qb5anR3ZtRdzejLi+vdPW80dULcQVjZg8r27S43KvrA6B8q9vXI+lG9kPbVapqPDoemOu5IugnIesSvRt8N5ZY/OrVV8TcnpZc+hU90dXr2N/2vkVPocthn9U118zBTF3bIQ+f54b3waDVw05X15eKNCFnhB5v7yFpBW8G0A1tV/TRUQ+voT3vVTHnt7c3eni4I04OtAa6SU3dIKTWpy+v5T9lPQ6ThsOgL392r4f7QZvNgP8O8u8OLJeX2NgrIT7R63yfPXD2wNkDZw+cPfCH4wH/8GD6w9HorMkfkgcyyphIzve/BA98+KPmvwSdzzr+a/dARCjiHfnD4FP6Nvuf8p3y38b/Xht7V+bzX3bKg5sPlI8cp7qJzGPV7zI56T6hxMQHctPvcrynsn1WZHId01DmInHIIb/7TTS8V0/5V7kjorAXmeScmsiWe8LH30aF6fERYVlRdHysYs5yIcvAfVQf2yOCvN7jpVTKEUEfyX309vr4/ui5MV/EUZ7LhSZkQO5eygzu1HPo1OS2byPzmH9kzp0vRAePhzgVPzFsMB+ljUq3TeZ/9Jtop0u5acauoz9Kxa/xOI6DbQjLjONvuXg8KSsiCgl9bLrDI+Kx7nGszKIyf3Z/KCJgP5LtEFfE0dcRQQnJ8J34M/2poT4U8JmkR30K34SNLFx98xXhvkiB/6TLU27X2e/5sf3UVlW1UlUpUiI2Jg54xpJOAJnmNZ14hfEZJ7jtKdlfR5romzngnVRZ7uOhZ3qUPQwjdtA+HsdxDJhynmTdLF9KiohCp3Hzo84eYxgGcJQJLgku+RBZXG4Tc1czVkQAno4cPHFYRT5VSVVVFYqo4NZbOxP8bsvokJU5WDyg/6gBEPfoM+t29L3HM6/7mAxaeNyMfkXo4yMTp26fACGc1pwsm6xrBFIgs7q/+wb9M76x/n1bc+gn9N9qsaz02RdzDtcWHNJWqjksDDauKiTwAMXjv4r0KekjVzypc970pOqYzSQmkvP9L88DEaGIeE9xlwLAp0oHzfpRf/KTTv/wD9f6/PstMZWJqVEsSkJvktfWZICH+GUpUR+0t3IMh1IprwHTfCAvLse++ziGTS5PrG3XOV9ViUPfOeM4fhcl37U9MmsF/7y+6iYR741SIB+ZlpNYk8OQtV7vOFCetOcE2WvKoIT/D1n3u797YA1naFTbdeWA3MCq/9Sm2y3H33g6cCCd8EnXtUgXfDsOpbfYe+xbszbdYH73d/r82SU6Vuwfgyr2jQHQxTwd43QAKxGVi2/JMnAbbgwO3mf4ye2JMYR+lpFUsx9mwETbUXNw7n3v/uEBUPJeq9WGPoKnUgfw3bQVoFCSwYkOgCnhowSYzfm6GnQIVQp0aAGSMnuWO+/2tmlk3zjaNbJ/ZfZwH9L3/bz4136okVNXNQCnAQUp8Pvaf/L3YdAIcHX69l8g/+JiqYaxa4Ai61zR16BN3TSKFBqZa/vswPy0baVL0J+UakWEcIbsO5et4m6zIb72SlUAILUyiLHdG/gZlJB1eWHQoyuxYN+Iy+NOBKJBeSnR1gH4XUIL9GroV5Ux6rpVU3X4O6AE4LEFZHnQAXDWf7p4sxoUuaf/TF230PX1M/Vdj/4jIO4deo3IqjUNok8G6Nhqdb/TmzcrwK0D4820vJjpcMjaAyjf3T5gEmNllfHXq4PW91vVgCubh9dazkI//sFM/+6fLvU3fxf63hdJdb1Hh70abLW9TSv8JO3RcSTWJ0Atx9DIJI+U2eYVwo2j0NNzmnHpBGXWxFDmj9cGPJVSNHDWysiYxijl+fwCGxfFLoZU3SR8VqslZqpUYQu2365lGWKgHWC58566roOXua6Y94r5EpWe91At62YgnCpXF/I8VcSU5TolLKgP2Z6IQIeEb+hLw3AYi78nfCeulKSqqgrt9wPzpzJ/joGUalUpwXW8EVXk+hc6XIOK8vJ1jNquVEmB43oAcsfXxUWNzYEfGiXW3jSMrBzGC/y+zRp5527WB/aDrO1uYr8ZHscLoRJ6B/4xVTpspS+/vNGrr261We01a+cFgLZvwerxa2a9SlHv1HYT/TI+lg57BsuVqiRVCA3smSZp5GeDUJL9ecBRA5X+lvIde4JdMxIH65utNnd7HQDlLme1/v6vW/3n/9TpxSJEOGmmSzUDsYzvG8uWJTboeC//md/7N1ut7w7abg/E2U4eJ1AkIohfFR39p5Jfv7rTfNHq088XavuDUjUB3m1Lu/fcGifP5j2+rLRc9ur6Cgr61NhcQaLfpOAd07ShEUCzqhuJUd74TzE/HDQdKuqjzP3F5VIXl3MtL1q9fHmpF59Wmi9Ff2REKEWliNDz58/17PkzpAh91tj0WsKX23WmbD2zPvsCwPOi0YtPrtT3S2yd0DvQtZF/sWbAtypX0N5qPu/0ycsLpXpg/E6KQT2+3R/2+uqrV3r16o1+8fMb5vqNbMLLz5ZaXtaMe2D8B/yYNZvNFSnI75Xw5wLAezZL+ETYuGF8letieaEX6G+/5HwgrjdaP0xQ1poYktDhstFsIV1e9VrghBW+sg6zWY+uc8bY6XtffIHsTokY6v0XFWrxs2Gn5/4m+LxSZt2DleuBuU5Raw4w3wIuhxpiddLN6y1xmPHZgyZtVGF73Qz4dqbrZ3M9e3aFvsGestPt7X0ZcwbAP5vN9KMf/VD+BYHFYl5+iSBFUtd21C2Yy4H981b/62dv5HdtpEpN22oaW92+2RV9xkMolArt9nv5r2Ekna+zB84eOHvg7IGzB84eOHvg7IGzB84eOHvgd+2B35J8HxKafkvifiUxEVH4c/lYXLK/0sOHC4U47bGMI70T8Sj+XcUHudKXOqckv9FdZKDHSYgP+0zfVD7V/3bSkIf+bc5jwnn+gPzb0e/3J8V+OY0ecYy3iGN6qnf62/Kd59yyUmIMBwXkg3KPwckLSeYAgTZyyXpkMr/0NlNWRBQqcY5hHudEb0VQ/xgMx6pSPmZPz4iQx45w3CDNPDpeEYxB1nJJyp15GtSMoA2i+PY235FcBSe3cxHh5AlRps2+KPRkzBOT5Rzz8Ar6mgwpOLQxnykCHr27pjxpHIZCE/IZ7l3jx3KP3UPHfyeWD8SW6qap5MPDKiUOdjM0UZ915M1M7YmkCT18WDeOoxwPMJbbOp/I9SV/Oj0OsQsiA85jmxSJSvlinuAzfylFMO6RXD7y5/fqjryZUDjSgF8GACTr5D4KyfIjgizy8Zc+ckVEqbVNznhPMNFJEW5LpJWVp5lyFjbzoJTSqNly0uc/aMq3fsEpJA6vCwleKMHnHAklP9+nU5trn+ZdPtO/fg+8P+eOFk6MAW9EtGQOnRUbDo8r/eRPev3Rj3s1HGJPw0ET8T4aoHkS81VTsx709nL8q8SwNOtn6vue9mPsev0MAI8HZO33B7UcBrdNI1khWNw+0r4H6Hl4WCsiFOwNXVer6zol1m5KSfvdnoP8nUYAI4PNBhi9lrwHuv247JI2AMRuz1NIj7+cIiUxFGWxpiZkJnV9g7wNY9RqAVjdx98s8/quKus3ahgPRZ88iUPwNX0ztnXwd5r8zd2st1eQM3UsTsvyN0GzO7o+osghK8sfp5E9sFJVs96pDPSLgEdcR0PIuGy9k7zOewCsfkY+9rTtsSeTCj2O+1IpnB6RGc8U2my25fC++L1r1eFTU0QU7oiQ21zX+RuLx2rtAcP2u0Gr1VY75k0KRYQ6wAYD6EVNHhFRgJW2rVRVoYfVGiBjBztOU8iX58epi9vtDlDBNpSax0dGrwrZtd7aCXPTtMrMo4G/w2GH/Er9rC8xVqWqAOVrQOQW8CEilCD5Yt6dHCmRJNmWrptrt5H2W+/TUtC022Eflbc398WnbdtoNp+VOLu9vcM3vXaAZQJkUjB+R3wD9mx2N8TPvuhX2tA3oIurJXptNOK/mj369tUv9OMfXunf/++tfvrnjS48h4daEULfSqGWtNN+lwFkpAm3TQCBO///sZu9/KdeN6T+5hyqwof+8G43Y2mbxgT4Kyh02AX2hbbr0ApQaeU/BfugUjaQLfQ5AD6u7getqd+shG2PBNi7B/A0zwog6h6Q8f5uRbxKTHNJvYYd0zVx27N+ug7t8VdG5x3rF8xfp8tLvGlq1VBVVdg2IIg7Y3cl6iWqNbGeWQ5Ff7YI4RCJ/aiqEjHRlZhgy9D1da/rqwXNSeK52e61Iz750UDlQq6ot64m+zfCPt3jM3j3W7XoOwMoXSwa5AbU0HZgHnfM2aAH7N1jhOn+/gEg676snzkAYSYO9ztxoTxjeS42AP9tt0TOUk3dyfbals0GmTDvdmspJl1dz3T1PHT9InT9XAB1lVJSoSqFIoJ5x4myfxBe0lAGxGvxX9ctdHez1/3doM1D1upeunt10O1Xa20fRs0a6W/+Puu//z+f64vPJkXeMr/3ciwjqsTyQMwcNpMuFpdq6qVms5a11KkHuO1nldn674wEAAAQAElEQVQYvMLeg7bsGVJIQIMBgHv9vJP/fHpEKr6qmbi7uzvd39/J4HrdVApWj7A1VdJ8UWl5mTVbiLiZsKNRZv1EBOkIZQD4Bb4fdAe4ePPmhvjYo1Onuk4y2Nx0g3obZrlo4tt7v3WSRnlO9vi4B5Tc4ufb243yNAFCztQ0cMeoN29usWUoJMY/2hDoSjtyI0I71v6OydzxfunZux3fecqAlSvlJ/vI5D8dPoY7ot8BGpAwab1ZK3Kjm9d7+qx1GNZaXIxaXu+VY6vNatCbV2w6eSp9JweIc1PPs5XfQwbPm7ZmLeSi8zRtAVZnyvxzfPsXEtqm13zR47daPe9YcVkb78VXV5cSoHVEVtMmXV03auDfbnaskdCrr1YyyGrf+ReLvHfkqdXxmuBfEJfQs6Va3rtb1tbtmz1+agDle/3gRxdlLbo+wqMGfZbQBSKSIpL2/HxQsf9fXl+iO0HOXjPlLJE2xIfkfpWkJCEj51E3t2+IJ3wEUk2tztfZA2cPnD1w9sDZA78/D/il/5R+f5r8mxo588PCb0K/e2cFQ5hInt6uMj2tO+f/gDzgHy2fklU7lZ3/bpTZE76NTlJOMXwqRwQ/7wYfJvhxPr+jU/u/lPRk1zel/kG/0D+3QXzAKON+U/qoT8RxHiI+nj6y/cbJyT8nQRHH8U7l75pGHPtFvEvd9yTfqctPKfFB7FR2+/vEZzE+j0mh0+XiSIHQVubDu/h8loMYPVHKfFzL9IDcDTrKnOh1vDNJPnLolAqBgS7Wx6lJorPQATrdDHPKltZkW6mJOPKSfXsbnDG9rXjMMJSH+xopseYQU3SAN9DnRBJtGV1ylt5eiTVKB9Hwto6MlTSR9R0RinhH78ax8xIHOQHbcX+JoE7Ou45q7onDBRPZj94JvZ/SR5mofMrjfEQoImh5/46IUn+ct/dtc52KfunRduvq/sey208U2HKkUJjlkXwAZHIxIhRxJJfd95Q6fyLXRRz5yvxRMbI3miZS8wV1lXlQ2fkTlTbqkoJ/UuGBNzG/Jp+zZHxsvkxh4rBohCbHdzIj856I3ypzvDVqgsd8tJSb4UUVeTPHY5oUxX6n+IZqzgPpiww6jBw8lXKpRzl6+bY+FXo9CR9XF8r0y8eBNJVDIToXZzhN8DAOQgvLqZ65cjm7TF6FsCdnRQR9HNfYRi5TZ17BG9ZdxOJpj3S+9GWcx3ZRzuSduo/giUJHHtHXcsQVETx9k/qO0/iuk1JKqqpU0gj6I9up434YfCAIT1UdmZUf06SISpFCgjIUEaJKqSKNd/TYAb8dbY0IeJIS4xa780mmNOIEf8tl4lBdgU8VMo/KNcl9KnSJONUnHBrl4FIiDwVKmKdKlSJC4rbaEaGIYz/LzK6UisxQ6LF4TCkeYy3LqSnDkIlV4WdxQFnUJpY0HTi0zWrqWpeXrZ49q/Tik8ThZpK/URZEbhDPJpE/kspljaPk3n8EdqRCsmb6zpeFmb5zhzPjH6IHosz9MQKOz0oqkZBoach1kERBF1fSX/9j1k/+otbyMlhD0h5Ay411I0W1lS+WFmtJajhxb5uu5EdOrEcA3dJOQHtdhCVnyWCQD/FNhL5Z6JMBfzIH1XuZ7eLiQilCWw7k6yZxIN3I7xeWHgfkgyJyKV9cLGTyGoqUJBhG9q/dMCoDnExDKERf6jqUrpRkueIKaMqDEj/ftF2jfubD+Kw9INbElpJSMMbEoXfNgf5BZd8aGQmDfQg/MgYiyr0GID3uLaVYeM0fEaqqWiSsZYTmpIwu0zSoAeQANWCPOUghCaZQIjFP1gnQPOo14aqRtqqQ9ZvEDsA7Y8CGzEF6zlniXSH2kgndghQW+arbThOZiY41+oyeH3TAmqJPRqeyB9ahin1W6Cn2ox4wONKozfZedT2hU4M/GsCUrSzLFBHYYhtHVdj08LDS0TcJ/kpC81Ql/JxUMZfz5VwDutlfO0CmDQf/ewBh/z+mCJUe9Zps11Tr9asHdKw0Abx4L1wsZoBEvdqu1v6wJ2YO+NDWCd0rwI8a0O5B+/1eVaq1RfbrV2/0+vVXms971XXLMKGL5ULzJfYw7VEdFGlQ4ueBhwdQUbRu6k6Hw6gdwO9qtVNEq8AnTL+6vlbbhpp0LfCn4ttc36hqpYtnnSIOxMxK1/PQn/3xQv/jv31Pf/u3rT65uij8+/WkA2BrkjQzqA8o6XydUvl/pceDHBr4gjk1OOr3JbHsJbVejQA5A3pN+BkWx/kjHfbELwDuntR5g6kDfUfiViFsN79Yax7gINePRe6Efy0vlzrHwzBk+RcsEjrtWRPDQD/iqqoScmpFhMCA5Ssiik8zQPTNzYNWa2Qzx1RrNoNXDE5MZSr8/z2DEylRZUwo4z2y2Av4dUga0L3EMz5MjL0AeH07Tr3XlDPzPaDnwBxvoUEGgTNrACHM/doqvaWGQSKSiqzFQon4JvwfdZ80ALIH8zrgJ/9iRqoq1ZG0nM30yfMLvXxxpU8/Wcrit+s9AN8GwHKrLWDqFl97DXi91Rh0wXu6aUKEPHY3IkesdMzpgX5vdNgOqJjZS0e1s53qRqytUSzJwpuxTUpyjE3UZNbzCoB+jUk1a9M/BywWLT44FLK+BuT95+BRWS3A3/JC+sGPKv1v/3mhP/tp0nzxSs8vJ10C8CbkV1FjSxCfa0UEa3HUfN5qAbVtq8Mu6eFmpwqBDeuhZ+8YmZNx3wDqLaErQN8HBXMj5i5DdZ1U17X8iybTKI3ETma+H+5HbG9Up56YPeCzsfhjipD4WafB18O4Z51mLedzfCN99fOviEUxx6NCPeDpQSNrwHz9bKaRGBT9PZ8k8mW9myYpEnrXEz8vXaiqGuJi0sAa9jd+/f4QujZN7S6FpinLPo+olVJL3G4Ac7c6+n2vNeve6//Fi0/U9+iHnYHOG95Lhz3zRLx3+GxJjE4skJiwiz32inU+mzeMkbBj0qtX98rDMx33mQN+2OKrvfK4lHLNvDW6vO75Ge9COUfx2d3rBbGxU8ahs7lkG9p+y5rcM3eDUgrd3N5qZG03vHcnfCT2Ae8Pm9VBweebZy9a1c2owO79btTqYaeH2yT78PqTQfOLPS1beCrsa2UfNqwXr3ex9w7lL1yE7KNUidiYZCB6T+xHTMTgXiM/p24Bi3/+vzbE+AMyt5otN5r1M0VUypN0c3OniNBnn1+om0ldH4yXdHk1l+XOZgs9f/ZCSb+f6zzq2QNnD5w9cPbA2QNnD5w9cPbA2QNnD5w98Ct7wB+UTL9yx9+gw68+Hh9SPzoeh00fraeSD28R39SP9re3eZ7S24bvnHHvD5lto+lU77zpVP5tp5Y9cTjwbXLzt7jr1M9yjnxHq76TC0+d/9BTjImI8sH+t6JqPJHyNI+fI95V2KdPOL9x/IgobXTnPM5PUZYUkikiFBFKkdTUjWqIot5d8S5bci6fSMiEmNyn+jiffeJR+IX8rx9p5Mc+EZalcuXSh4MWYi7TXio/eLj+aMW7hlIHv9OIo7zgYOgxy/jxllIkBW2ld0g+QIoQ7dSTiaCg42V5zpWqt9XHjNfFwCGcyfmM7gOHXwYVMvqHx4B14iBseOQr9Y/CUFcTfBPtdGUYWxVP9EjUqZR9yGeqOHSLKimlRH3odBUZCIyIt20RwVzWapqmkA8Haw4nB3ScGFcfvbKCf2WcSMrInCCnJypt8ETAiY0RIYqKx7z5JmxyYJjX/hYXR4wECpnH+8Rnn5h34DTcvjsycVrGkZz8Db+01fOXWZ//sNPzTypx/ogEt2fSr99o8/XKc83ZA7/EA+/HTTik31LNAe7LT3rAq5n+6u8rffrZvdrmVh3rsBrn8vrd7w/aArLtdjsO3Hdv865zrHv4iHAilyMCnm0hl70+ThHNkmMZpMLrtb41OLgb1NSVfNAuXxYFRfBwGWqbVlVKinBdQseOA+ZedRVKldR1jVqoNEuybAUZDsxHDu0PAFy7zZ4KV5KUO8NSS3QyENr3DTJb9YAQ4soYH5HZyyZtd1sO620T9u8OHNIf4AjN5jPG7hARx7rAPIy0vA5wtWJf877kPSBz8B+2gf0kZ7pz75C73R6BGnoCdk3abQZa0Es1slvZL/mxg1OGUNvWKvZ6g4Hbd6oqdV2nHvBys91oC93e3Mogwi1Awv39vVagTSb5Qp/ZrEV3PfbrNZt1smzrbV3FYBGhCgSrrlsAk22Jgcy4XZd04tk9xsejWejQF5ld16tHJwOt/tZ2nipipMLGUfvtSN49/F6kfmpU8Y723Nlcf/vQ/tHpgjXhuxZApsLWLaDEjpi0rREoCiBVV5126CLAi0hCj8QcNbp+dqFnzy5Jl2h+eBz3KDgwcrvZ4fsDcx2CQZ73VE3q5jt80qvKnTQsAdGS5l2rq8Wov/+7Sv/9/7Nk3cx0fR2AxcHYglgv6GWZVksKpVQp0CdBEQxhAyVaJlXY0jQNfm/J04juHXNYA9SEOykf9c30I3952Tuj4zVKcaS6lu7uD9ADXJMiarUAzw1UxCDXfhHvnww5pbOkVEC0A2BQ11VqW1OwJhNAlHR7swcQvSe+t+gxyZd9vAU4RyXGkca813b/oH7mMSsZbPeYBpr2+KLrGnXErMc36BwRCsHH+tLjZZeMYzAPI+MetB/WSvCJeT3sR+0A5ZqmATz0qJKbFJLIRFRKqVFD/MCi0zWM+9IvpVoRAU2FeuJ+Bnjv+UghbTYTtKXbJIykzw7aa+tvjhJPm7JOaYcXJmT4qbIe1qutqujUtxeSv3HJfrN+yLq/s85beR0Oh6yIUFVXYnI0+ueU7Ozg4QBPxXhSarL6RdanX/S6fp7Uef0AtMkX/O7rbJXEmNIf/Yn0n//zF/rpX17o5ctGNb6q04Yx77V5aCXWlL8Jene7Zl4bxhrLt0/prbZrdHE5Zy9t5T8b/eXP7rRZT/ix0nK5BDSe6cWL57q+vpYUBejcMeeWtwMg/MXPbgGLn0u03d3d6+7uDhsO2uIr/7wz4YfddlLfzQE3r6Erdd1SBkS//PIWkLJivUlb9gGP8elnz9Bvq2EcdPN6p1dfbrV62MOTqc8KJso8V9cX5KWHh61ub++R2aEC8+aYDvhCUgR3yPtwP+uxpWf9X8h/ltnUzxrqZsgNbN4S2wctljU/hzXQTE0zI+Z3+vIXt/ryyy/xx5x345Xk/yuZcZYXS0XudX9T68ufrXXN/nL9YiK1Lns1uL5hHWXeIdZxs9lowx7jPfj+bs24iTGktu2IhUmr1aj7h5XefJWwfUv7JMUB/zIOtmQm/g17+c//10o3r0bd3mTWbKV2ttEzfnZ8+dmFXn52qRcvnsnzOgIavwaUTik92jkVP0YkAPC1bt7ckW61vJgp8NnEunv15V4//xnzyHp/9eUGMLhS8M86+5dm9oe1rp9bn5paApD9JJSK3IHPAU2bZQD82XP8+NI/087UzyqllHW8Am6dr7MH/rk9cB7v7IGzB84e8vAzCQAAEABJREFUOHvgX68HAtNMJOf77IGzB367HuCDpUy/XalnaU88kDkBeUoTHx5NT+vesf96e11EKOIdPZXtvOXT/MiTXHyPgqqnhIp6Su8xf0vBH0yfUsRRp1OXiPfLp/pfJY2wDBVb9OSiutQlDhSeVL/NMg3lQ23GsEzB9LbxSWbiEMdt0zTCb5oE+xOOf/5shG0O9ODIAGWs31MtIuKxeEofi4+J+Z9SRBRfRXx7+ti9JBGPvJROsji/oCTZ5yb77kSlgUdEfHQsjFGe7NuMnzN5KU5xGJwnFTupIx8RRYa43o5NnYKKch8zEaEIUyI9UmnmkT+Y99PxBU2/9M7oYqaIk+xwESUTdJyXY8XHn8VObH3aGhHoaEqk6WnTe3n71WtKIVUcKrtshppDR9f7UM7zkB23JnSNCEUcKTlN5OkUQRpk4OEpy4oIBe2uOs1dhFsh0pPtTs0zYscwcjitUMSR4Cx3xNGOiFBCv4q0lpSQT/L2tqxTIcETEbIdPkR26raIkAAzIioX5T62PxSPZWKGSXS9+apUKeI4F/bFNE6FLxSMj14hpUiyzyr8KC7zeDx/s8L1bre80/5MVxXiHZk5+Cz87AsZH1hvpHJgOMIyQFstF7U++2yh68ukeTuohoGbtgTp7ZX07l+Q1/k6e+BX9EDAnx6pIroSRPHxdmmSD5uvl4P+/M8u9Zd/9kLXl5VaDni3HLIPgC/iQDkPWeNhAHhIxGulzLqZiPHJMZ6SvFZmswUH0xP5hnWatQfc9c+NQezWgDMdB94dgKDXjrhawDyvob3lVok+oyKsseS2iGO+aZvH+sT6DviyfOjc9Ym11HDgnpF2oI2UNSi5H/KGCp1D6/UI0DCoaxdQrxQVHLTRftgDUgBcdbPEmJW8X2b2R4M/CbukXHgPgMjr1U5rAB+PXexGvwkfRAQ6jYASa2XcmVJI9KtZ2DXInPdDg5UT+6FbLi8vGKsFBGiKHYn+HqtKjdpupqQK4HGhBgDIfwZ3xP+Dv8F4GAHIBu32e/x8kP24BUC27CrVgC2N9gby8PPEoA1oWI+/5/M5QMACmmuxYI6QZWB/swG8Yo/r+17mjUA7+yaSrE+KhD7N0bb7LQDPiFmV6IJu4sqF6qYuumT85poOvSMq1XWrtu6UotY4BCDIoA1zcdjTTa1SPcrfZLt5c68twHcGiLBfbZf7SCHrkYmxYRzE4IoILZczAJ1r8tUjIBgl7z8Re8D+qs6q2oG+FVTTLaFf8PPDpIyOm/VWHqPEZyTZVy5n5kwhea93yoCKCE3EJxOlFgDoe99b6c//PPT9z6/ot6d9kujjrrhcRX/GsCwDP3vmqqkDX4SqSkIc5A4qvPNFQ31ovkikApRrmHtRlir8UzdZs3kF1QBCM/lbqcN4QJ29JoBXU438VEkdwHHX1six3ZYZ5LOqGl9UA+lYfO51c3E5U9s2+GEiZkZ5naZKmtBdXM6TaCKgIzz+DHBsiW6N0Ex7wL3tBiuZ8JRqNXUr+yBo9X1/v9Hq4aA6dfIvJfTzIGYYP02apqRssFRwc7OV4HO6j41220FVlfXs+fzxz89KI2ssJfrXNW3VkZdBPGdeU26zX60rSwxBbpSaCn4l3r1C361qfPDy5ULXAPYjdvqb37CoSkk1stsu6eKqk0F2QlgL9rOR2HMMTkzu3f1eJPJYqK2ry0tVxE+ES6FAzhZw1Pxedy37W9d1SlXQD1/xs8EGQPkGME++iKesUXv2oJs3B2zfsz7WAJIDc9Pq8gL9CZoq1fAMsg7FuEmqRqlPC9XI+eKzrL/5+9B/+W+X6hsq9lmXy4O+/OpeK9bbOFb6OWDmw8MOH7Tq2p59YKaqnoAzD9pb5+jl/xf4BnDQ68LzMKHvDAB1sViy34zM8UI3b1as1VF5qkj3zG2n5cWFLgBFvc94TvIk2kOvvroB1LzXw90B20L+s+T7fdKwrwAx1xp5pwTvGbjlNXdAb/OuHgaFWsZr0THwx4FypQhq2duGYVTXVWqaYJ00evHJUp98ckl71qtXN2VPGAmq/f4g3AfPTAEQGcRVxXrK+LztJ6XUik7s2w+MsVVUBzXtqOfPZwC+18TBUp+9/FyezwZA99nzhQz22l/rlcTWq7rutdutVbdDoRefLnVx2SF3UGK8YdgzdwcA5QfWwyCpYshJHr9pOm23e/z+BheEQp3Az+Hd6v5ug17IJS7zNGkcJvpmWZeI0OQ69sSUnB+19V7ejLRn2kKHfaBbo6urK+qSqlSJbvislX0dSrQnDSwY71Pr9Zq2Wh3vgo6Yff36Xjdvduraua6vl/qjP/5Mmf1mOFTKU4dND4wz4uuJdNKs70hZZ/h8u+Vdsd8xbvB+vsQ2qeH9n3S+zh44e+DsgX9OD5zHOnvg7IGzB84eOHvg7IE/PA/4A+CJ/vC0e0+jCD6kQe9VUigfen0yQP63cUeEUqRCEaFf58p0OhHZb73BT1QIrt+iGUj79vu35bev25ll2d8++re1uj+fWy0Ytm/2iefmKcH8G9zW2XQS4fxTOtX/5umjYR8IigjF0zobbvqw7knZcTNRnvRxmTQdbzef6FjznZ/uVpgfdXlMFBHy+G6LeKI5HU5+c3XJi0oYI57wUZbeLx+59HgRB/Rz/wjGOg382PrxhD7wuc+x/X35x7pf/owIRcQHjFmuifDzscl5Ey1OPO4wDDpwaG2gdOCwzHWYwU1/DozCZGZEuM1E9rhmEO2mQJ7rTBGUIMyieLQvwnXsUcnHOlHqqVJEQCrECpKvCNe9T6lK8NinknUcOLCboJMu7neiiBDM7IekEtkouo4cXrnP8WDUo2UZyGg4NLON4rI8H5ahtcxnqsphGLJ8WzZ8J/4Q/6iLCGqRaaOPWaWURLN8TZxyemycqrZp5MPe0k5jzhUdnVFht6jEwfdsUenzLy717EXPwVqiLUmq3/IeM1RxPw5J7nz/Rh44d37PA46rRE3i6P9ISWlqoF4NYM3z605/8qNWP/5B0vKiL4fEsJfYb5tWfdeyDuvH2D2uQ8e917P5vNb2gF49B8lN22i325WwNk/JwBRhLSTz9H3LYfJW/qaRD55dB4siQn6veH83MairC43saUVuHFh+exnAzhzq6/GKyBx4JykS+wTpUQDj1fK3v7rOeu21Xh2/mSWu8M+gpAjUFp2ti4tSlLVdVTXi8BV7p3U0+aC7rhvN5zPkzhRxtGsYJrnNwFXNXuT9zWNZ5yy8wMP7Ut/PZH9FBH2TVAVg16Qd+7d9yBYjDCg+3HGobr0sd787qMWGDrSn47Deck3b3VjG9V5nO+bzvvClhO74wnMQ7GEe29/YGwAQWkCqtj22WxePh4rKU2ZeDjI4sD8c2KMnhdBRUsu8Vug6MUMTvk4GupFjeQO8mAPX6U7qALVbQKcD+u13gzx+ApC5ulrqGprNF4ASge4H3luMhYwR3SzB+pm/+MPzCMC/203KgFPL5QKQ5ko1PhZ7bkS4C+UE6Xi5D5q7cHNzh7/FOLtiVw+4NZt1NE0S8+//GoUcdg/0SJr26LWZNOsm/fVfXes//9drvbyulXnvaNhpv0rabUK4SqgjX9Y14/yIUNe1cnwjTISNmALhftg8ChQB2LMSCXVS8I5gwsn4OdG3UT9r1PUB6L8iDkbAuoHG0OXlTM9fLPTs+RLQKhW5DYDYYtlrRp/ZrJavBFLYAQwvlk1Zz1fXMy2XLX0ycdsgZwHN1OKGPUDgerORQkUeoaUeYKfHRzNkeo1EUrkm5mFDHK63WalqNF/MdHOz1e3tVtt1hV8qtU3HfpGQkbAhacZat7wd4PEakO8O3ps3axmIHcfMnEr2X0ds9/1xoIhQ187Udb3ISpqYv4wvDko4taoqKdAhib7BQ+8u1pmoCh7XV5e6Bsgy+w7AdbffsGOMurnbITFrYv7HcU8cDmoZvwUM7udS1zdyDDrGBtblnX8BJB+HafD3xcVcc/v2slXbZYB6aXmVdHFd6eKiwrcNeqESynddjS96XV1dK9C3wectwGIoaRxqrR+SpmGh+5usN68GbYlzr5PLq554romVjd68ftDdmy3+nQBW13q4BVi8ZY8FmLu4AAj+h4V++jczseSIUxXAF+8gf5LwQ9vW6mczrVd7Ze+fMWgOeDuMtQKlmqYt+nqf8V8LOBz2kiZFVOVbvjk3yK2UWP9eWl4zqQ7NFj18vid1xFvT1Eqp0sTC2Pqbw9BmvVNT96rZM71+zR3JT9Yzwm7ftJrGViebUzWRF3O9kyIk/CSFUFzuv1jOVDMH6w0+WN8p0DFFUgQ8yvhvzTpfU84SNtzdArSK9aMDsWh9J+ppmQbA1i1xm9nnQmPeaIo3jDFChQVpo7pZhcwHffXVV+V9JXynGOU/mzwcGDPjQzjDeuasDWup6zqZ2mamysEn6eWnzwHgOx1YPzc3t+pZY7NFretnMzlG99ukzRpG3stSCFHCLM0WEzQQVwlZWZqWUK9f/PwNc7PWdnuvgRhGBYmfK4OY9p4yTgfdP9zSdlDDXtnUjTKb1s3trXIeFREStlw963X9rNPVswYfbLV6WOnuZsUcTvANqpjn25u19qzftkMGcyZfqPLmzUoG/L/8+Ur+9vFwyBp4Tw+A/P728hv23mTeM509cPbA2QNnD5w98M/hgTKGX1RPqVQ+PoK312P2nPxL8QA/sOgp/UvR+6zn78YDE2KfEkWdys6f6VfyAB/u9ZR+WWc+aOjb6GP9T/wfa/s163x48G30a4r9pd1OY/4yxhPfx1L3dX2E9zUpIgqpXP7oFOQ+RlR/cPuNdqIPmkox3FhyOn5WPOX5pOkPho/FryWZJfUeUchP6GsdvqUieyxogp6+mj+Wt74f0kk05wunbElPcp2Wio88IqL4NuKUirKdMpGaMmnGN6MmPiBnbBTXxIdmknL78MkZp99E5n9K5v82yvYFdOpzKo8AY657f7a+TdKHbRMVEx/ix0c6lsUeGXHyQcDD7TKJx/bcmJw/kcs06+08oa/blF37jsznepMlJ+SanA/6OKJNLp96mfeU/7bUfCNzMSInOBkxTZiUCYZxZN5MnPPkRxppHCCs59Avf5ToKpNSKqnHKGuBftM0quiODR7rRDlP+PMDQi+qOchCDwu0ozDm2CcUYcJy0oz+H6OIoMfxjvABUJYPxMdxJB01oZP7uTxRZ8oMijj0ybQfKcJyMnUT0zMyticJR8lEPenIQbvl2UcjcZatv9mOw6uUqXPbyFhOH5tK4iGCxVmlwEfCfZk0GEtcmTREBSMxXkh2h4nG0hZF71zssg7WJR8NObYzQAQd6YAENU2jKjXYqEIDOk/MT2ad1gARVQUv+sAuyxmJBcscOLwdi/5HH4b4h9yIMGsZ33zu43FKJY8USRGhqqqUqlTybj/JslwfcmFGaXO9mPd8aHXYVwqAjsurrO//sNUXXzSazfBPkixDCjkn62uilgol/gWk05XJmEjO9zyfZ+4AABAASURBVNkDvx0PEISnGHuSdUhGBYhxLf3130s/+Wml+XyvrknqAQfYPNXWtZq2VVNV8nqMQAA/Lx4KcMf64tB3Bbj68LDWcBi1Wm+04UT7uFYOShEcuD9AdxwS75Hfy4f5gWEGJg/7vXYAD7v9Trf391pv95qUynoOg2SslSo10jTTftNot66Vx5kyB+aZzSWzGFNNj3qjlI77Z9MdWONDoQN7wWHYkx/LPn3YM3Ju0XGrNzc32gFWHPYjug2KCPYZVmsW8id5H6jrChCtUUoV5Sg0ByRbzI8gsP0wDAc6qIyxx44jb13qvF8ZXDFFVDqwfx3GSSMH5vv9ALiw0h2+Swp1gAPzbq7n15f09d4RimTddooIgISFrq+eq236oq/HRpxyVrkiQh5nYE52ALD3dyv522It6JPtMBgT+BapjLsGSFgB5N1Bt3q4f9But0dW1uGw1dX1BQDBNXvYnDlljjY1O1bWZBAEPl5LWq+38p5r2qwP2m1HaIBGTSjVdq2WFzMtASqnvJMBx/VqXeLEv7Rk+7cA8LPZvNg16xfwXqprF/AEMbPVCt88AE7cAJ5s/ZU5tFgAanYAT/5lANt7e3OPPRvd3a/lb9PtASqX82td4Svrsd3sVFdJHQDNs0+utLjs1M9D80VosaxFYKitd/rTn076b/+vpf7ir6UaXybiJEbeP2Mlz+Pgb8XxfjyMwk+S3xcV60Ka1LBmqioYR7q/32lkDhChinEjQj3g4tWzBXyWZf4KS8ZCO/zpEErwZdaW/yxvSqnMuR4v3Kkg37bUk3p+14Bs/tb4DnDJ79MZQPBRjwo9EvqFgneSmLPUbNV0e3UGmOG/uTFAJkVIgiJJ8+WkS/aCusXAyGpZ97Zt4n3r9+UGPdfbnR7Wk4SeLUB/VAeAqkkGjNgSANTFuFLbhdo25HekdRuJecsYifs1e8QtsZmqUQmfKXfCEYpI+DU0skYdX89fzIu+dVULd+C7VnnKRd+GdckrXvaLeTWxTzVQv9XV86Sanw9sW6SQaaLfgZ9/1sRCpgMWqG4b2Y4YeoWkZ9c989RqwrYMwLcHlN3tBo0sshEFq0pFrsHKqpkUBi2rQQmKeoAjy+/3nHPRq32MiYlYOGwWxJREqAiBAGsVvqHscfYHeY/y+nQcrFcD7fhGF1I02nl/2nea9q1Ymlrfjtrchy5mM332Ra1/+Ke5fvTDTpeAwp99utAnL6n/1OuuYZ9YKfP52/bkNOji+V5XL6UG26cxE/oQvtngl2kaJHhns5a10WBrjaqTrp9faDZvNBlEru+Um9f4TupnPXvSTM9fXBHnFX7bq51t9OyTUV/wM9CLTyu9+ORCn33+Qo7nF/D1s0Zd26LTjQQ4mx1b7A1Xz5aamJemaZmLJP/1hf/1P39egMZXr2716hd73XwV8p9O9p+8HodKEUeSEmv9UkvAbYRyVxqw7atXr8iHbm/XjC+1TaXlcq6g35tXaz3cHbC/0fq+1Q1g589+9gsA39fK+COlSs+fP9cMfS8uG7389AL/XimiZW6EXlvdvKqRvdGXX74GkN3oYnmBHlfyL2r07E8Z+25ubvTq1Y2+/OpGXdfLa9Z7w2xeKZK0P2w08H6q6sD+QSkFYwzM4SXrkTo+2Dw8HNCpoj1YD50uLxfq2StnzL8Acy9Ys/ZrsM6fPbtkT+vhnYivUbvDTm3X6Ac/XhT9UkrMa6jtB3lP3u8n5aFRipnm8wt13UyZ+DeoO/Gz7UBIJGJwDmj9xQ+Xev7iWlVV6+Jyqc++d6HPPnuBLq2sh207bDvmbqek83X2wNkDZw+cPXD2wB+SByJLJp2vf2UeOJvzb9ID079Jq/9lGv1krvigKdMfqCER/iAWv1PtfFAQ8W6MiFPe6YmsgvNOv504D/1WBt588gw45VMevCVH+ru/y0gcjPymI/GZlMODd1KOIov0d5XfmstH09/jof9R0EfajozHqfE8nOhY/+s+PZzp1N9509PyKf+bpdj2EQGcM8iWnFo/jMUPu5jvGF/k6MizzIP7nXgjaDgVfs004igj4vEIgYG4ZRJKuz7RVsrlEYqIMhozC58rTaXqOz0i6G8yN12f2uSqbyJYiRc/v4nju9VHxNEG0tPYTk0fk+B6x0rEsV8EqUI+3CGriJCviCj5wG8uK8rz7cOaw6IP68UV8Y45kTdFhLhplSwzgnLKTEuoSp4vZsCKSfiFB7d1IpEP99xED/gT7R7dLRByeHJoXcn8Iye7h8PAwRinT8yo79J/Ovbx/EfE+zIQcPSLdXDhSO5neac2aosuE8CR6yzbZL3o6WZsdClK3m3mM79pt9tw2Lc7tpXnQUob9bORg85W1xwit3WteLvTTuQL4/lx9sAfnAfKikqTGg6SP31e6W/+/kovvyBmmwcieIW+B80Ar3zY3Pc95VBEaAdw13KQr6Dq8c6PqUqlS1l7wIu+fBtwpsKvJJn4DH7JIXKHzBZgTsj0+2UPILw/7Bmb1cjPhwawuo4DZnp5/9gy7h4giuVb1n+GM6VQVSWZ12MU/hBXVtfV6jkAF+OJuh0A82FPPeBV13aKoFLer06p81RwezzbudmMj7q/3+Y9KqNIAS2Qk+lgq4Wopm3k1HV6chkAMyh9v17pAaC8BfTtAAZub+90d3cr/f/Z+9N3uZLkvBN8zf1ssdwNQG61iKIoShTZFKnWqKnpedQz3d/mmf//8zzPSGJVVgK4ayxnc5+fedy4uEACmaiqZJFFxsGx8M3c3Mzc3E+EvzcCHOJnNp3LqyWH7K2Wq8jeElTVho1REaAgVgHRDKLHq4ybKCT5HLmNDqAU0A39aAA8q9hb0R/ZXhYS5PPgKUqbRV2cn2sBqFP8V/gyYPCsPSBYwr5kj/1JfTSfrx4A3WmeJxnz1eDrlnhhcmQugzq3Z7+fNCBHzJfcRsZ0HVrmvsUHE/0fHh4ATx8k+rk/tvgoAxBlAVYAwu13gCU8G0II2u3vC98CECTGRv1uAuzuAfa3tO0APxJl9ma0gFEjcRMYG9hFC+b+rFtqBUgT7V6/+EXS//7fFvqLv2wBiOBO+Bf9InG1YB49fptFq7plHMA6B8v2xGlNXPs3r1erFRrPSvh6B/hsFuVgd0L3WEl1E8t6GQAUkc4dZPBkgJYev/QA53vi8hHflpnJv7U6Tn2Re3v3ACBON3RyQKZHzoAeCVA1M/cJ6gF1UUl0OBDskpEPUHykimdqRvaoDvsX3cI5xHA6XPAJQi8xuQH766ZSxm/iOe9zjvuJCQApFw2ZGYBUp7Yz1a0OsqiXX6SLZShA1vklz8YXS63PWlXEcAtA7CBZwkcM4OEiESt7AObdXur3CVB0Rl6WoQfTL798Lnrm8u7+QckV8kpoD38/0LEIo8LvLAUzWajksetVR6qZ14p15OzHOiPjFKg05sdClAL+M5PrhhO5s0zU4R8VqmSAuJmYubu70+3Ng+7vtu90Y24KCPj6GiCQmLWdZL2mGRqTqrqWmTEfrdwne+axH7ZqF1mL9aTziwjV9BlQJRVAdmQSBoC9Hj8E9u6qyvrTP230p79Y6HIdtYit6qqV/+zz6izoDN8n5pXR2I+TPNb29N0NPevEfYydEnqoXLc3m5K2rdArqO06OfjfA94ndySAfYhZ/k1gnw8HxrNm+viEZNIsw0Xu+4GgHIYJ2SYxv4XkV1ZmXXt5t9uwVneAiy8U3O85ym3zvSwrwRzUooyPpTJO1mPAFLnjOALcfkdeZVwz0+XFla4uL1Xj34w8sf87aHl+scafnb74aq19v9Xt9aC7a3T3nyl3PqnMnfvg5uZWi2WlxSooZWKe+e4ASDvfr0aP0QF/zvhoqeVirYgjrq/farvdAgKv9PLlpfb7HTRovbwAgO7Q6xw9EzyDbgCHHbh12vO+0n2lx2u337NOt7onzh/uBnlMTfj/8uICv826u91jR6uzi073ANymSjlF9oms7N/wVq2MvueA4pdXK+03sfjQ4qyLlyaFrdyXmwfWDPPp+VueP7vtqN12oq2CDrf77/JFJ1PQ4ZrVsKfFGOTPXPHeocwlHHJi/wg6XScPnDxw8sDJAycPnDxw8sBP5YGMICeSf473yaaTB/6oPMCHjD8qff/gytr3Rsz5sIF5+jFy0OKp04H1qfi5mQ/lmpksHEieGnn79Me0zGHWczJ4n9Pn6uF8ZoxFxsx4/f3vo0vMTNyQfZbQjN/9sCwX2zIfkA+SzOjvhJSAb0jeu1M68CZOoQ6Unvq+x/hbFMzsPb3NDmUzK1LMDmkpfOQlY4uTmRU5ZvbE5fVPhU9kMKnYcOQ1O/Q3syLv491MNMovw0/e90he52QGDxmvJ4Hd3iOv/xSZmXcp/PlxjsyMcH0kWdH5MIfMHW16vMwMviCzI5nMvk/6xGVmCiEiwzgBQrZ++Mr4H2XeG+PQI3j1Ifsjr2ZW+vNCH2IsEVf0KfaRuhZm73ioKvdh6FTy/hKcJ5hnCxXdyHlaCLkMUGwzM+w8EFmGPvRzPj1eMYaSMzu0uT4ia2Yys9LmL96nEEdSojoxTim7gtR53vm83snLsDkruhzG8DrniRyeCdlenudZzj9zwO3fHgoh0ERPbslfgo6X8zt5H6/LPI8IHczFn64D5PXm/YycO9WpZLMSzP4NHzNTOVBnYXjqdX6w2HNIWle1VgsO+dpO0QJniaaJQ/ggqelmXQKc/fwXtWrOzKKPQb0pKjz+M1L5+O+R3r9cJ6djreedjuVTevLAP4AHCGekhhKZ0qg6Jv3yl53+w1+s9fOfNWrqnkPlrXw9Zta3p35QXYP2+FqLoVYMEaoVLEJVkVc3jVoOyiNgj/NWrKE9h9q+poIFQKS5kMvLrLlYVapipcg+4O0uW2hlEiBFhsSapsCaSDmThwBdfG8IgFMsX7kc3wv8oHwqf0CSNE1JIdbqABDMTCFEDu1HDYAGMQYOshs5SOCH+uv1UufnXTkolyJjJpmZHjYb8lORxdD4Qhzq9wWk8PHqpkauUT/r/OwcGediGypgTZIUsN2B6QobZcJuxgfoqatGMdTybxMvl2tpCtreIXczK+VBAigNIWhiP/T9bZpHMQU4Qor4ycnHP/jDlBnU0Lv4FOAE1Rmu0sXFuUKIRWf/hrLLc/DvbL1mfhvJgip08f7+89xzGpGVIXQFvBEH+k0Ty77nlWZZbuASUMPHHgHsp2kPWN2oWwSokgB7XI8RPztQ3u8iXYMuLtdaLKPqOjB2qwUxMjKGf5M38f5K6L3ZOFA2oVZCZg2YcqbVakFZyJgBRhy0UJknnzPXvfhFQW5nD5I6+7cZJXBLwweQGa0md2BGX813enEu/cW/e6lf/nxBGzanAd5ZPBJ4FkhVfSC64m8pBpPc9Oy+SWIKnoiqEg/73UD/rGBRQhrTpwqg0QIlBCFBzpsB0tIcNAzU5IY6UmV5m7gc/IrR6yhwMyK8GeCol4N33hJiLGumIjXGgk0MUcj1xA1utSaZAAAQAElEQVSAQ5Me7ifNU4VNAaDc8PtSa+K8AoRFDeJU7hZ4SCcDjJsB65MMgaYK/aMMA6JViqylECot/FuiSwP4qolnaZ6zHBifeWb7XLgdnvf4NDNFdIwxlHTJXC5XS1VVFIZjz1zG93jxOPd4mNkTyvj0vbne4NvEGEktoP3Z2bLI6XtiBCb/1mzZk1hfV5erIsv9Pgyzu4G1X6sKkf4zbZNKbObZhybPjQwP6aHPqtmvXI+BGFmtW3VdUEBvWGTM/4SdJkNW0IyvpkGCVdc3PX6ssSVpuxsB7HZFfqBPRSC5/Cti/5uvFnp5VcvXd8VY4oohMLeDSCgJ37aFAmCdwiyLoi3IyPh6O/SdtVpXapukRT0r7enXSK9eZP3857wnudwx3zdCSwX6DXuTUi3LneaxYhyEitYkGe0vX7yUWZA7rAI0ndiLVoD1l4D27v83393r4WZPXAge7NxPMvYaXrBF1Jl8Hz07O1OMUYn5mwmEHqD59uZGv/71r9UD7sNZ2mJEH+6zx7n0PWViImNstQWAbJoFrIYPnbDnaqGmk2I1yb+5KvZGn3PfMvzb075/KCdXR2ZCB4M3snc/ME8TczTp7u6eZ1lSzXy4jT4vTdPq1Ss2ApkErVfr8g3W7cMoB0Mj4PqcNow5aPPwoGmatH+0Q35lyfvUTcP8J/apdRnz+vpBdV2V54v/kcrMHi72Z9/jLtiPt9sHLZcLXV5e6OrqUmfsxUxO0dV5nP+MZ8lytWIU7LjvaW5Ymxn9MnZk+XNvuaoVQ0d9UgIA3qD32zcbvf7NvfxnmgPPc4sje+ag3/zmWk3dKLiDUqsM4B2Ir6oddPXyTC9eXDC/xJta5pNYYOTDr3nstdncabdJunm7Vbeo5HJhwmNWaGKfT1OWGWULOvRGwOk+eeDkgZMHTh44eeDkgZMHTh44eeDkgU964I+wwf4Idf6noXJW/p4ifmDyvcqPVHhPp480fbLqOFPH9JOMP1GD63ekn0gkH1pTod9Wnh9IlT4oxF2yH3vxgwunD9u8/5G8zfOHNPPB+9MSXZaT834OmVn5EO28IZgnhTwunlOp5OVYR/az7iO/p36Y5Omxo9m78Y51v236oTyzz5fpfc0O/MYhwodjH1oOtWaHkpnJnvnp0Pr9V5ft9GGLGf0fKXgqU8rpQ7bvlc3oF4LM7HttH6sw+wG+YzDR0bliCBzqQDHKD4L80ClzmOb6H+igX4DvKDanxxik4lDvkhD47DYLOraZYSd9/HB+mmZsPvY/dIjReQ3+gxyX72qaUebWB5fL9irXz9Pn5HXpUX8zk5lJfnuqd5fzPSefjwpQqG6qcnDlB3fBwrsO5CYO5Jy8n7dVVaWKg7eA/mZ26NfUHMTVHMjVMrNCdGUf8bWLLzHd+8v8SIsCjW6v60xWAsyQX5ziOlDUcQhtZjq/6PT1N2u9eNnID2oLmTP+OBlHZE46XScP/CN7wEM2A/RINZoEXwaqm15ffF3rl3+yBnQJ2nBgvd1vtQNV2g+DfN8Yh8y6amnvoEpNe+ifOVgeAGf8wD+wR4l10+8HDs5H9QCfe/J+eO/ggNMeYNh1cN4jGVqwxMoa7ftB/X5kL5ykshbn8s7J12dd+5hUw8xqLgf0B9n0AXzY7/YFXElsXi67bZtS3jNmQ74DyOq6hr3B9zvRliDQFPjLIBKaZMCAHv0H7QD4nNz+A8A1054UIqMXUAndQCVctx4/xRi1XncAZZ3qqoE3ssmYWv9jEtr0eMUQFdm7JoCC8jPam6g0LbA7aL/Nurvd6PbmXg8PW3zv4wU5iIvZRULZv0oO8egeQ9DBXsABwJoe2uND//9Ad1u3ZV981XWdGvZHTwdAc6Eh3XV7e1sAEwdxXE7xRdbh8tSkBgDPD/4tJNWt0D/JbJD/NHPb1vhxAKzYa7d1f5okA4jYydu6Ra2mrR7FJgng10GddhEBiCsAkQudn63VlL12VtvVury4LGBL8zjnM2DjnljyuXQdLy8vdeZ9sMe/LdwTq2IEwq/stpHXHhAn9Vv94hcBahQxdtxK2/uozX2WAz/77chcJ8CQDAl/i3nw/CweYwoWZRbQ+dkNuHN42+B2SjHUMgX5t3UdqFzg5xbAlUoFk3a7Xj3zIfqZmTrs83amTRQBLYPq2sfJlDP6DBrGWQ1A09l6oTMA3LOzBr9E1U1UQyzTJJnKRegjfyaPngBD+92MjKS+JwWgvL3tASl7bTej9qXO62f0YqzdRJq0wy+EsiLPYNevYZxgQRmpwzCq3+eS95dDfA3ytbrHrtH/X9DRtN9lPdzNun6z19vXvfbbVMj7ui4Z+wfWia9Pj+GA8T6vykFmpkO9tGe9Ou1YzxlHv3y5xI92mBv2mrKOWcsJ5TK0I979W5TuT6dLntWX52fCo8rEDRsLfSdAsge9fr0F4JpYW6wx1pn7drns8K3gISY2g7799rX2u6QMYo4L5DHym19f6xZQ9PaWmM81odaoqVfM3Zp+ifWzwwaVte97zGJhWq6kxTpRt9QSAN19Z+aThmzpEAdM5MDeusNXYu78bxkWi7asm0W7YN0vdfliAUXkRMYzvXw5qgp37OKjlrz/efli1L//t19gQNa0EfNs2jMXQy/1+8QMSgb4Z2bomOXf/sxU3909EBf32FLBMGu3e6Bvr5wb6prS1+fawdTNZiuPD7ehJb73rMXX393q7dsbzVOEH1KQoMx8SiY9rvNuscBW9kR09fg9vziT/5FOZE90uXe39/J9I7On+r4gm6Qw8l5rpW7pcplkBvaY6An2rl0xXwvd3Nzq5vqe/fJBNKv8cc1q4VliCOPRQOhx+yYBaM7sgb1iLfmeJa672y32D9hVK+P7qsJuS6zFmjXm45ouLxdwul3ChgaqkCj52Jnguzi/0DxPyJ718tWVfO5czz370TDu5aDyy5dX7C2Dbm/v0DOje8X8Vtg464J9jAHKfYlflsuWWFkTn4Our2+Zg1479o99v4Nn0uXVhWIMun57rxgW0LLo7h5arhrFatT6PLGvRvyy09vvsq6/C/DveA+71PrMx8/q0e8WkNx9H5mHyDNtnHalfhqTXr+5Ja5ZD7t7zdOkt2/eEuMPmmfDB526hfuHIAKcD2h2uk8eOHng5IGTB04e+MN5wHjsOX1sRN5s6kgfaz/V/WQeMDOZfZp+fCCDxYnk+e1VTmKef5Ced/rD5xNvBH+I/vAa/XMb0d9i/hD9fvb6G3mnD6V4ndOH9X90Zf9A5vQpxfnQUw7bPky9z3Py/sey5z/k97LXF/L5Khk+9JD3fo/Ff6qJmX10H/MY+Dhhmm9NMkxyInkvL5kd6v0wRe9dUsAtTkg5tNghkTxzoEz+QE9c8uvdYw++x+ec88nz9DHSAJVf0aKc+cT/KXJ5z+lTfJ+sp3N+RkfDzIIMoumjt6vnlJQ5KjhQZi914jRIAaFO+VH3jwqh0l3sRFZ0J8mkTu6bQPkD8lh0ouVjt5nJ7EDeHoI9yvPSpwhlscNbU/K8594nl+P0vNbLTl53TDNGOHmdU8ZJTuJw5Tk9rzPzD+QBPY0uH6ZUPd5HuZ46eTXiJbfRvCR5cqRiEvYYJpmZzEwfXmbv6szsPZ6nMRKHBY8d82Pe2w70rq2Mw1iPrE9JQG7RkRrXl7O5Z/Hhc/2OYCl3Jm5Khhcz41WIsJL689rlOJWKZy9GzD4neaw8MpodY8HHm/G300FhH89kRZLZgc8LZiazQzln73cgM/Pm0oag4mqXZHaod15nOKZmh/pj3cG8Q2zbs/nP6GrFBlMIoZB3dRJXSRFlZjKjf7HvmJp8eiaA4uxOpu2YWjlSjbS7lshVkDGWnMT+lLPMjBx5YiaT87VtdqgzM8w82E6TMjzG+IZckdKiYuuBXSI1Mxm2GWPFUCk85mWMLdog7+N2mlGGUEMH2ZSDqVyuDBkfg4Re1FM3c6qZ/eAxJzWAHMEbNcl4lqV5p6aZ9ad/HvTqyyywBmEBZFBmz3LrSocffDFanUgOtxc+RofW0+vJA/9gHvCwc+GeGvF/iOeadZW1Os/6y79e6s/+fKF2McCWFGOjEFs5XuhYStl04yyLRvxLE5V+YDxOSf5zmLvtlkPkgfVH9yyArEETG0ryRRkih8qzvGP0tcwqSuwzrsuiaVUBgrEMOWRmbc1ZFSBpVdWl7IfqFQfVbDjy9W7mvUzT0GlmH4kAVxMH1QMA8gDwbPJ9CvBlCfgAACvGKj148a6ujlDEZUlBZs4/6QDuSpzpaxySxt51CRK2yC8OvEU/B41m9omZfMI+B7Lu7u85JAdUAETqOUT3HbKrGb9BR8ojevlW4+MHxmNY7w0AkeQgc7Ba6/W5Ls5fQFcyBjUmKdDBfdOwASUQIrdvDyjw8HAvY5+qAevatgEo2DEHI2AD+1IK+Mnw/4iUpFjZgXgeDMOkEVrim7qulS0wvzOA7Yg80+STzZ6+BYA20gDIPwFIhijVjQFQdMrY7mCwj5+ZtOTEYzwxF3r0UV01cr0q5jHnkTH2MoCopg3UA7IACIVg7Ks1z5QghMrluK6uV9u2So92JOJsRId5ytiVAXj2cqCtY26DmYIh24GjVGsA9Nw/9PrXv1jrv/2fl/ry1Vo1PHXAo8yVg4IZIGP2b3USZ4m6RED4/9ns85ipmyfJ3zsH4qgDpEM7KsRcSWCYmmdq8I1odx0H4mRmDTCMYgy0F3Y5OJrJ5sJLhjvQFZfjawrcnm+7VmdnKwChM52ftYBQURF9aQaUm+XfPL292WrCfu+Pysr4e55Rk5cQk1KeGRc/+/zR0WLGhJE+UyH33zjMur1/YK4nZBIbzG1KlXYAqxMCm6ZS2xz0n4l/4QsEE1OD/OdiN5uZlL0hGTpWjJLxvUpcrFa1DH+47+bJdUG3hL+Q3bC+napYl/iqWdeGIYbxu90OvbNyzvJ6sSrarqY8KUYjbqR2ERRCAtxCP+KnIQ4PfpU29F+ulvIr8MIjnb3DtAIMXK8XenG1VmUBWUGBdLfJjGdqkDPnB51djpJJ7u9phCe9BPB6AEB7ACCclPHPPFelz0w8SgG3mIYpMfaggC112wr1VddRV5drOKQ9bgqhZXxsZt4sTGq7SquzWYG58em9vWXN3nXaPbTaPGR5/OwLKD8CklZaL2vmQwDZM57NijDU0VRZFtOkedgr9J0uMf9/+y8X+vnP9qoDOgHixuDrdKZvr4uzRh0xVtVZZ+dL3QC6+h7iPo91kPiglaGKtUrQYIupq1uJeQ68B/S9YA/Y72vU59ZyRZeF9g8LXb/eAa7fA34uFUKNDVGSya8QInasqA+qWe/n5+c8H3r5nN8BQA99YqyoEs84cLlsGGKSX2amKkbaD7Hhe1/btBpH6df/Y9R+s1K/n2X4w58B47TX+mKvSJ9InDlwenP9IP9Ga1nT7B8RwYaBWIz+jUJayOc3p6jZgezUIX/UnHp0ztg1yczke916vdKe54vvFV27pD5Cn59pPQAAEABJREFUFfvhGt/WRdeUZ80sgIhO/nPMueyTprqp4GmQkxWbB738YlViYZ5H5hKf4edM4F6crSlXGvc9+6IVElcu+0cmrpPE/mpmAMr36v2Zwrqtee8aK5qIi2Advq4VrNawr/H1pEW3lDG/LTGQGGtmz6hqoZdRL63WLekkf85O7Is+v7Swb/T4YoKy7u83rN0gKej8stGXP4v68uszSlSd7pMHTh44eeDkgZMHTh44eeDkgZMHTh44eeCPwQM5Zzn9brra79btR3u53CP9GPOR75BiDvaokGSkWf+Ql/vO6TiG552O5d8ldUtchtPH+ruNh3rnPOSev5p9vP45j8t2el73w/mPxck73yYOP4/yDqm3OX1EKlXBT4BIxRw5veujj17e7vTRxo9UHnlT4tCAdjOT2YEo/uBtH7SaWen7vPoo3+vMvt/u9Uey4AcHxxKx+Uynd7XUM7F4+b2YNRh8LCeyHBCp6GJmJdUnLrN3Y3pfg89TJ7LIOczNsex1HyMzkyHLSeQ/5DGzpyrX/anwLPN8DDNDjD21eptr4jUxhKc2r5vxkx/WTByo4hrZU8wcupsd+H2OnWeaOKyZ3833I5fMDAoKyJeMA7fE4c4MTUocIFElM5NfPq6P5bImDrOSF7zhkTJxbubjHuixWod6K4dPFYd92T3sfRFodpD9xEu9YUvFwVXT1PSJGjhcG4ZRbsuR7/0UGS4HKj5Dho/hPDFETwggFZu83eUfKg+vrp/n3J9yUYwfY1QFCNI0HM4hF5UlQATn+/Lrpb76uiaLAYcG8sc7kHEiOd0nD/wRecDXRlk3HBYf1LaS+GtQ0jdfd/rbv3mlf/WvK3XLa1XVncxG1uck75tY/5kD6aquqNfhYg/xn790kCH7cpGvDQjwwBksBLWAJF3Xsb6zfB8aOcl30Ljve+RKLWuwBfhJgIWxCuwJtYJF9SApDQf/MsmMF5kM3T1rZhySd4AMCw6zG+Qk6MinMk6DXF++B730dPnhuYNiGR1DiGoYo+sWpIAOgASZw/zMAb7wiZvk/TOH5yPgac9e1QDsus6GjsGCBJg2gA7u+616KOekpg3odpA9srdtHnbsTxlQy4EF+si0PlsoMv5m81B8Y+xLTlVVyf1gsJnwD4f3i8VSZsZBfS/XuVu47Z2cFxZ08NsKj5khNxS/1shKPEuGsZd/2y6lLLd3sViUdpeVMDCEUGT5c0cyfEmk0M/nqMGPDnz0AEH9bmagGo5a3aJR1zViuKJTAGhomkoxBt3dbpDhcqL8J5O9r8to2wX8lZRb3QCC3d4C1DjgLJNft7d3+HCA9l4EgPDxSpYXIxYHTYAndWsAfWtArnPA2U4W73T5cqf/8t+i/vTPs4YH2LFVHgCA5XKiyizwGmRmCtjMrcLj8858C8rkPc4Ic/ioQYU9YOZI3GZ8dZA1Y18q81YRs21bIedwu4/HqZfxz4fHjUrE1KFVYuhC4moaw+9GvAtwNmN3r30/kybmKQI6z/Jru9nJv5U+Ayh62YKEK9Uts7pFUrs0tYCMbRdKv2KXOacY65DxGG+JJaGU9z/Y4e1JFpL8csA/s8adJ2diANqzTvf7fZFzAcjZLSrGaBSiUSdSqVtEpE6SCf33zPleDT7pOlOHTq5b3dTY2OtwwVjGYSSGzuTbtlXb1roEuF0AgIp5SGnUBCg3jDv8LRW7WJTcPtST74pMKgMZcyLf7yftAdTMOS1K/nwHwDw767RYRhl1bqNMgPAVYFiFrivGCXq435W+NevHpMO4HhvMY4IyebODbZ4/+hLWpztU0mIBzzKpW87sax1tBjA5EceeHXkZtN09ULcv/jPAYv/2aNWg7mzyveVAATXtkbICe8x62QIUB+FW/fKX5/q7/3Kmn39jAIm9KtpbfN8yfo8P2rajbxTVxKLJzHR5tSDuakXAal/HDEZ7BtjEP+yH/m17M6M6yK/dbq8QoxhcskH7foe/WmRlXVyu9PLlhWIMkow+ho1TiYObmxtlfOZtGSu3my3repL79uLiXGb0efx2tQBke8DhPXu/Hq+uQ59Fp/PztXy9mP/BB2DowPjXb291c71VTgu1vo9jp8953+/VsgcvFrUCOl2jw3LV6JufvVBVVwohydivzEzbB9by7IBwLV+7F5cL1t2W0UdohtyeqNube/IZkq6vb+TjZIqZWKhZx+0i6PxijexA/1E9NnSst9vbmzLHqKSe50e/w3fbGd9M8hg9PhumaVDOk65enEHn+LYDXG4lnlNChd12J7dLjOdro2P/9W8Z73cJWVIPKN6zVrMrZZnYa2S4VjyflBt4Zp5JSwVFbDg8S/z/L744v2AvPdP52QX2IxmQ2EHvmvfHr159Ufr07P1KjdyPQgICHl89d6LP9sCJ8eSBkwdOHjh54OSBkwf+oTxgCHYiOd1/hB7wd61Of4Sq/0tUmQ/vf4xm+welj9H3bfmRvYQPgd/vI5nZJ8hj2yQZH7iSnl+ZD8hOIn1e/zn5zIGXUwIISn7q9CMyjE+HP0THMe0T9r3zXeKDqxOa8+Ezc8rgdOz/46n744e5EKvESy5kjIeH0IsieTLFVvepFDhIdfpQotc5mZnM7MPmj5bNnM+e8R9tdHYf913bQbesxDw4/Vg5pRneWXOZL5elx3HcH+Exr9/5MrPS18wUIHGZWZHrulH85G3hwHdkMHtXNrNj9SdTMyvjfMhg4Z1dZqE05xIv+A0/ZCcmNUM+30dy75hZ4T++mJnMPk7OU2TgYz/Udjr6O7E2vC2Xcd9ff97Pyducz/t4niD73ljORyVNWflRpteZmSfK2OBUCo8vzxNvy8RKZv8Mj37xNIbAwU/FYVpUYB6c9HiZrNQT/Xp+JeQkdPA6lzsAOhTAkwqXGdDJyeywdjzmjuT8Zi5ZjBcK1RUHZ9TJCRl++9y5LM87WTBPlIof8UH2WRLxnAtNgMiug+vlY/i+5B3MTEUO3elaDuRMJvfFkVdczp+QmWByOU/EnDpvjFFmBqc4UJwBBqaDLviiVPKCVrziLeq8v8v3rcLHj7S4CWmkH0B712b9/GeNFhycGgCQS3aCrdxBx3/S83qdrpMH/gg8EFkrkcj9kKpSl4nuUVUY9a9+1umv/sNLXV0mLResoLnXlsPnsa81DlmRw/Oac+m6CfJD4sz6RAQgyhowtlZmzZ6dLTnAXsq/2WoW5AfT4vL3Et5OVtM0sRRNvhZdlgNLmQPwAQCg37OHAHb5uBNrMwbX2mRSkU+iCnCmqkz+7UJxqG1mirGiPiB71s3NLQf1t4w9AJ5NurnecYjfK0216shBuEX4JhmbAOLVACo2jQo4dHbRAdqYHCjgPJwDfdN2k6BJ97c9fhC6RAmv1QAKZxcXunwEx0KVlNIkthzJksyMVPL9UBzeG32qx/01sffXOLMHYNsC8m0AQx2c9vT+bqPbu1ttHjbF/5uHvXIKivRtOJwPEUkWAGzWjAEIg87rs1ZtR33McoBDODwDvpiZLISyL/t0RfbODpDn7OxMcMv32hkAIgA2NHWDD6OkIFE2/OTfAqvrFfO9VkoVAO8Wfz4UnovzK4VQKcQgB6a32x5/D/j6ofCA06jfGyTUqfHhDI1yQHW5XGrxCG6P4wBAPigCqK7PVvrii6sCSpiZJFNkblfrlQLliHoLAJez80Dc7fS3/+lL/d//jy+0WtXYKFXdpLqdoaTFCp7zSuszdLQsM5NJ6JvwVShkxLQBLEVAoYYgCMGYc6H/Tg8Pruskj9uuq3Vx2eryRY28gK6zqiYjKwNubqGB8amralVVJL5n/DXi31lbALQ9APpEXKMCGkieZkmJl5wSPho0ATRXdTi0UR8skjf8NcjQy4JIpYgTSuybAdI0Wi0rmaQQTSEExRDRoSZv8oa6rkUXLQAOY3Qhs2I1Y0dLfSr2KcELM0uYPpOapkL2Qg6IxzrDJ719s5X/zPOMHc43z1kDAK37r2NOVusaMLUuffaAUs5zkCrNrGX3o8cgDNyGjoE08gxPtMMzQpP061/dqt9V2txGbe4MULaXEIS5RdeqagDhsnAbZWkek7ytxndVHeHN+D/JfUsG03o1gILThC/7RjvW8+Gb2kmZdVrz/K9rUwQQrauOWNzp/KpT02XFetKcARptJwu9Xr5a41eVcfes3Zrxdrte7gtCSErcszQME/M5wYvvQ6WHu4G1swe0XRD3tS6Q/+LlUt0iql1IdUNH4lDKRdbD/Z74G4ifgIwKULNRwqCqriTA4gxvzX4zTxtVcac//VdBf/KLWn/2b1Z6hWxjH8qDtH9I9DeFGJGVkD4p8T7qHn1ef3evUI3yaxwGbf3n3Clk9ianu/s7+d7J2znRHds7ffnNknSh3f5G+/6G/gO+zarwXw/w/t1vbuXf9J2mxDgJP2UkSotuyX610i9++Yo4rNFHapqFHu4n3bzdEf9iHit8FuCnD+s1xAo+K3FasdaSep2z151fnKmplxr2Ub/51VB8PfJerusWtF/oiy+v9OrLM8DUBbTS+Tm+y3tiM0o850IckZs19LO+/dWdrl/vcXvE70kvvljS/0xn50u9eXMr/9nr3XbQdrvVNE2KIdJvhGb5VTP/L16eYUuU/zz1m9d3yMnslzX72Fdqmdy7262++/aWGF3gkxpbA3v7TGr02WoPYMzUylxgzqz3Hn1MiXlgqqhvlNn/a8DmL7+6wJ4V/Ue9/nbL+pA2m6Ho5lFfsQdcvViiQ6/ffPtWA6b5z28H9EZQ8dX9HWOyH/m30X1+f/PdW3n7+mytDtDdzCgbvIMeeC79+tfXrEfp5m2v2+tePkM6XScPnDzw2R44MZ48cPLAyQMnD5w8cPLAyQP/TDxQPrL8M7Hlc83gw+mR9Xcy//1OmY/khfjAmx+JT3/HET4zdZ2e02d2+53ZjmMdBXxYPtb/UHr0wzH9AV7Eu48+xcHnVZl9hpxPCfigvhxU8UH8g2p5vdcdm8yMcb2GGUNHMy9bqTA7pF4wM/jMs4W8v1Mp8GJmpd3skFL1WbfZ+/xm78pmh7z5wSF5zhI4m8ocKqDoZ0g3sycuMyv6PVV45rkBXobcP0ei+HRbeHdkYGaHepKjiPy4Bg4Nh1cz+96YboPTgePda4DXyR6rzIy+Pqbb6nRoMLOSMTukpfDsJXM6mdM7/mdN72c/0f/IZPa+/IP979c5r9vvbX744qmZobcgU8BnZia/LJgKmXnxE2TEp+irQzCSFPZjl2KW0W60lAJeJ+t3YZR8zEPRioyJkz8n94tch4hPPX3kP/Ka+djI5Pa6jGEOuvqBmZPPr9ebWRmfpIxNSYY8b3dynpkTLx9zdCCbQ2OvM4PzkWTifhxPUkqpkM/bUQbVpc7MZHYgAWhIHAB6AJlzZA67Gn35ZacvvjJZ8DqnmpengozST3CfRJw88E/PA6xXY12ExIE84J5/u2zBIfO/+7cv9LOvFxxqE/1z4mA+cKDszImDfikDml9GBCQAABAASURBVPgyIseeMxe7gpnatgEIm6jL5UC6ByBpADmHfpSDJAGExAElpNI1iy6Q96tVAzj5WvaD/CJQiYPxvfp+Xw6iB8AxUec09JP8/7uM7Ec1wEPbdGqbCN9U+hiL+eLiXA0y9/1GZe1jJyMiOkAJ8lLRRLJZTRdUAwTHalIN2Ocki9gzY08l5VhsuudAHAdIChzUT4BFgAkAMavzTt2qkcE6zwNtewmQRo86iyuECKjWoqO0BxTs9z329dpjY49Bw9jL7RwBGjKAnPEMOD+/oKdJZgB9nSIgqZlRNLXou1gs0HGjCkA8cPg/z6P88j3Yx2uaxovCCFIrRPfC37bYhK7+jT7fp6uqZk9s4UnKmtE1MkZbdBz2I2BNDxAySAoy/rHN8xoU8LcIiK7tAGY6yhXjRfgg/Nb3g/YA+z2gYM/c0Yg6SXTWBtDJv/3r+gpfOWg99Ilx9ow7qmlbGehTqKKM+JEy9t7r63816D/93TlAj6nfmsa9GLtSyzy2XcSOCAgj0VVmEq6UAfaKMSI+9PqaWHfe5arVirnzWIr4sapQzaIOV6Z/grJkOlyeMrcVcnJOxUdd26hpKvJRZoZ9WckdxHgXF51Enz1+2AGS9QBP/m1HPV0Bq7zwOA7ZEExNW2NHo4vy7UIqXQXo7man29u9BsB1cDsAoKTr602x1795WAGEen/UkFnGlxt4+uKDDt+cnbVanQEqiVgJAzzzQTivJlPbNVoCKi8AdbtFrcWikgVhW8s8Doz9gH0qcv3bi4tlh/86+OBd1vQP5KPMEMhd3EBaOmFpt2jUMU8hSoScZuJ9IP4xzbmIu67IaBm3ZS2K9Yk7JOT5Hyx4TLTEft9n1lHSnr7DkIp4WNTQp10gY9GqQcaX39TqliaG1t21A1mT0hRULsMH7Gci3ks51zrYjA3YsiQuLi4XBUj84ssLHZbTQdOGgsf2br+T/6R2QgDbpXbbSXf3g7a7IJa5bm8mjYOIT1+rzENMCnFWZN+I9YzMoA6f13Uln7fb243evr2TrxdEUictsKWFx/m8r+GTzPxF9F81tdaE2FdfZv37v2j11ctOMU9adEtkJMa/k9hPVqu1Xn1xxZ61R58ssTZdvpmRz7p/eJC//3JgeyBWB4Jru98yfo2ODftjUAQQXwL0v/ziQk1b4/MJt45yEeM4q2ftNqyDjjlQ8WtCtvuaMdDZx+uWQR2x1dQNgG/W5mEkfh9Id8TdCsB3STytRA+ZGTK3hTweW/rt0clBWeVGSo0Gni8eEwvm3On69lqMqsT42cd0QT4wZf8G82EfYH3ik8xzr2c9tu1agtcA+Z1HfvHMKD5CB4+Py4uVZEG85dSWfSsTMy4LSUrsAxJ20sdMXCajbKq1Xp+xdpaUo/yPinre224BffeMW/4QgakQXoRBTjnPXqLK5OP62i4swirm++b2ja5vrssc3t0O+G2D3Jn1b+qY82y9Li5Xurx8oZubXr/5zTX0G3y4g/b4a9Y8wdsuWWvYnRnmMKJndNAh6+rqhfyPdJQrdKnpN8K/wiqdrpMHTh44eeDkgc/zwInr5IGTB356D/gbpOf0049wkvgP6QHeMJe3k8f0x8ZKMPwQ0Xy6f3cPlA9I+PeY+oeCpzxi+XCj50TVU9nzfyRkZjKzj2jrdZ8iZ8+8ZD70pkf6MO/l58TnJrr4AciREFDuEALehdcOBGepf/dCx3eFH8wZH0oPZDKzH+T9oUbvWYihUauweupUCo8vZvbeOGbvlx/ZPpIc17mn9tjuqZcfi+8lgXEOFB4P5MycX9Q7GakxF/gQByc+ODvJPyh/jzBKn3dlZDm9z30Yy+vMzJNHMnR4zJKYednIfc4dYHpGjIsx3O90NTPkQ3C6Tk5kf/A2s6d2VjOeyBxQZOKN6nKSRvqR2+xdPx/HzGTwed7JzEsq+iXXlbbj7e2ZkxE/xC/5D9rN6MvYnBOrEB05f5GTWAtOAbMjIzp53oleh/GUiw0+7lG+p96OKLn4Q3qsKSV/+a3I0PHHOridTs/5XJfnZTNDp0eSobvPhM91hM1TI+XGGX52lJ+AZ5PZgfyw8yjXzIofjmXJ5JfZIWVW5FmzwFj4CnkZ5zrp6RnrPSSDx8wUIBk9H+fKgslQzcnrxYt/g3piXsXlYxdCts/zoZoO2GB0Mu9vyPgIlX6P42Rc4fYe6z5MGYrZJhhMiiEeyE/safB+PraZUZLMrNBRhrg8T61k3Ob9GyX/WcU5KE9RFnY6u5z19c+Dlms//E7OqndXKtmgQH0o+fKCSihWsqeXkwc+3wP/RDlZHzLjzoomReI98v7On/e/+FnQX//NUi9fBcC1LQfGgxykub+7B0CYChjqVg0cZj9s7kpbDYBRAYrtHRDZ7YTgR95U+ANrebVacVDdaLcbdHOzBZw4fJs0xko1QIYDQhFlvOz8fmBeNAsBcSah5ThOAIdb+X6zWi/VdhxQ03J/73omBXj9D1CEPRfn5xIGZX9vkHoAjr1QQz4GDTQFBWtkws4pAy5mzXNWhSJVU8noGx1QA4AMFmXsqVW0sp/4/rd72GlmQ/OtLfEypVkyqcIeGRmJJMv4BxuA1YTt9Jmnsp/XTQvosdAS8KJtG4ACqGnKNtN1Cwm9FouVYqiEWRz2D0W/OUmbTa8JANfB9e22V04B/kox1qRBqCOGUdkzKSTsShz894A0MGi5WsjBGjFa3/fl/3zc7jYK2Od76Ig//NuWDfrsAF16QIuIHovFAmCg4zmTNKfE3A/YtJex/3fYUeG7zAAOKjvVjVQ1g9rFJIvwAbSMIGI7dE6+H6czrRaX9MC/BpjL/O4fx5oIgJRGPdzdaL8ZtGoW+su/rvXnf7bWJUCmGN9wRoLP/0agBxSd0RtzhcvlqQW8GIMQLf8WbMCRXi+uqoryWJjxzRb5m4dBD6RMtMTcG/GmeaVpqOS+FJeFrOWyI5chUwiut8rlcr3W/ecVdV2LGwoANiPz3wMeOe3lY203E8BKZh46nZ8vi47evybmKsjjOEb0Dy7tQMZ4waKmMWsevc4Aa1auLiCjEUsN+tVqAQw9Dj22hA9n/ERX0VVMFXqL8YyXSVevTC+/kByUrEDAQ9TjRawT87iMOY/Y0ZTYNxP5mjqPhQV2TUUfj3Fvk0meOrn+/s3uxarSYp20XgWfNo0Ahj63ZpVyqomjrNffPcjUKFaS/3xyrGbVDe1Z8Ih+QTfXdwCkD9rsthpwACGgm5sbDZ4h9B2AbZqoqjYAr40m9O8YGxH42u3JzEEinoL2D40caI0A/3Ur1V3PeJFxVK6uCcxNpdrjBM02d6N8rYxTUoVeUx4Ffq37zVb/89eAcgyyJRCHmQWaW+02oewpUsAmk9mEfPJRsjAdyKQQjYpZKU8a9rPq+FJVXFCeWWOjIvtqB/hZVVKwoLEPvJeptVoutVqP6ppJYd6qSZP+5GeVfvHFpep6J1NAh6yuW+vsrJNZAmy91247KMaOOYMjGryN2qbBlgn79pRr2oM8TjpA9LPztfJcaXsftd+aNDcy7PM/QpjGmliekDWpaRMx0QCYn+uLL14ha9bNzT10W+wYxgd2m1Epzdr3d+oWkTGixHMnkJxftNjTabVaMke+p5nub1Op8z80CFYxjqFnllmWwh5/VvJrZvElmdp2oW9//RsN7HN9nzWhd1KFPZWaZiEUgJAzjWrx6dk5fhhMGCTRf/NAvBGPL15c4IcWexZ68fJKm82sPFwQhyZfS2Pvug1K7KmJ+a6Yo4qYM0OWpG+/fa1vf3UNb1/2nWZRS8x/t6z08tW5Lq/WSkVnSb7ASIz2Fy8vie+39MsyC6rqpAV+urg8p/4Wu0ZVBELdmiJxG7Dt/OxCDlxX3a0yzzpjjzXmOhGnQz8pxKDLqwu1bSO/1mdLXVwtdPGSoa2lynmYF/QJYUTuJPeNhRm/RahiDtaqmd8A9+k+eeDkgZMHTh44eeDkgR/zwKn95IGTB04e+GPzgH/A+mPT+SfR15DiRKJj6vkPKX9Y8ZGy9z/SR5pLVVbG1wkqEknlpFIqHH+oF9f0DzXWp8bhMygfYj/Veqg/8nh6qPmx1x/z5bt2l+n0YxL9c77Tkc/s4L3AqYnTsd7zTsfyp9ND/0+3v99iZjKzp0oze698bHDLPqRj2/O08Dw3nLzXHXmyl6Fj+b2U+sJLWiaP9If4C+97At4vmH3fFnDG762IxDgTJ7PjNJfDFJdi9v2+z+vNggzyuu+Tfb/qWY3b9Kz4lPV6P6z1A3HPPzWgC6tbGdB05GB7RlfPH9sT9QOH4SOHUfPMYR/tE7Y4b/LT1GeOMjNhLuSVTgcpVB8yvAYKMQRywlfveJ5yT5nCIvN/9HGdRz+47EeN/vOF6JB9fNoQJPe9cVBoHCTNCV/7YSuyvLm4krycDmIV0MEM6dBjlRJ93MaEEdnpeYdHpipWcmpADVyGH1zFGDgkPNjkbC5n4tTV/Rp8HGzwehdX5DNOQnez4/iPftOobDt98eVal2eLx14u10r33/4l0eVjRPXpPnngj9AD5gsdvVk6Oj+T/v2fr/VX/7HT+fmgoKyQGlmq5HzDMKgFwPRvpS2WLa0ze1MCfFqq6zoOrRfq2pZ8A18juVCXwhi+/lWuoLL6qGMpc0AftVw1HDYvtFqu6LtkL2E8C3BnXV62atqKw/FJN4A+W0BEP+jf7xNyWOdwvX+79EmZg3Vp1vmF69bIgUoBOijXgNC97m5HgAanARtqyWpFDtkVpbar4W9V9m1Lur3r2ctyGQ9GKdFmgAY56u5uoz0H7hUH7R1AhPumbVt1XYu8QL9ZbrvvW63Xt13xkY+x6BZqKUfAJinr4WEDKHuv3W6PvRkAYpTv0cJXCNF+vy0kxjUUratWFxcXirFWBvSaAUJHQDYpSey3PXt7j247wPmBPd4s4+eVlsvFYa6YsxadLGRlfLXb7hWD0TfIrw5AsVu0WpD6cy4wn75Xmxng3b7oGXlGnAPiXFys5MDK2UVT5B/ipJX3QSDqzPgE290vMeMX9yfjYNs09OqaKDFnLYDKspNW6PXLn6/0v/xH6RdfLwXuITfLsMvQNjAvGTAu82wasHMC+KCacaRxmIt+hr0eRpFh5BdjiVl0H7k/eBTD7/Yatfaoq4mCeNxo8zAVUuknLhcEZYmbvlRxt4CGHv9t08j9yTRpv6MBwEyP31r01FTRMZR+y0UjH0fY4f7HpfQVsV4TBz1xtcWGLNexbWqAtYFyT9qTel5FDtrK+4qMh28HcNSxXroOkMcbUJQmyRmIfaVORqzLbaKhgbffzdpvVHT2n3wWfIE2953r5rb1+7GAWotlA1/P3O/Qc4ufMoro6crK8n7dIhBrtfyb1lmSg2n+s9gZoE1zK6Wgu2u400JiXRrj+ZgNPuxYSzzS6SUFryTnz/mIgatVq5aYbIjdJNMNazMLn5rEWxjtifPNwyhfUi5TNkg24qtR+37Qbr8vPux8jRfweMcfAAAQAElEQVRq1bEGfe34HyEM/Yw+CMM/vE1TZu/LKbJf3KtcCG0e163bNfMSAAL7YdR23xcSPHRX2wX5+qlqeprHTSNhb8ZeobOTkX7zzYVa4n+/n7THz8qVTFIDO0tb/rPJ33270+beVIUGWijhv+XiTAtsWK5m/eznUX/1N+d68cVGS2LgfF3LXA66i71CjD+wzu7ubhTrB4DAoPV5VFXPvD96oSV+DSHr4nKh88sAECpdvxn09rtJr78d9fYN6W96vX096vbtpNvrvXbbxFrDrqKtATQ/6Ob6Qf7HPotupYvzc/Xs029f98ja6vLqTFcvG8as0T8B+D4UygCYd7cPxPyDUk66elXDu8QXE4DqRrtNUtNG+q718sWVFosFcvd6/fqNxmlQxfqoiJnrmwdd32x1T0z4uIbdZsh7udTlS9P5i1nnV5MWK2J9PyADf+8Sc3uHznvG3xV9dtsdz4gt9tyqand68WqtFy/XxH3WfltJZV0HdeyLZln3D7e6v3+gPkiqkTHo5uatHPy+eLHUxYuV2mWUx0Qmng1aLpcHrxld2NP8WbPf9fi91ZdfXWp9tvQGeAxg/UtVxNgCYH65iszbirXV8Ww7Ux3XxGijjHADvBVgbl03Wq9XPM+hi6VefXGm8/OlUFDy9Veo0+Yu6Nv/Oevbv8/6za9G5nmQA/wvXjXYu5J4zty8mYlQup7ukwdOHjh54OSBkwdOHjh54J+EB3jzLad/Esq8U+KUO3ogkHEi+Unun1LWT6LQH1YIb/L/sAP+Cxvtd9xLzExmRxL5RxLXo8yUEoXjbWxbRsFTkn/gO/Oh+qOETu/r9Q+syCfEH3TLfIg90BMb8Y7qT/Wuq/Om9OjUJ8bfJnMYw2XkfMh/qreZzxGfgx/5DvzObcyxyQ+nnFyW06E9y/NOx7J+8LIfbP2cRjMr+nzIa1Qciex7d9HN/YgrPe+N6dFOz3vdc/K6HyPnZ7K484Fc/mOnosejnmZW9DWz0mrGOmDsUnj2YujmHGb2xE8WDoP8PozjuU+R2eGZYWbiLmxmnneKTK6nVuqfv7gtR3pe/5R3GSFwYB6QS3/KpQ07/NtJoipy8mxk0FJ+wGPo4m1HuSVGDp0UOBSSTO+uQz49W6NmJjODxQAIkhhK5v2ocplsKqXdDH/Sz9eOjMNRZ6TX8TYzhRB0vHzeXZhZkJnJkOkHronTzQCTmfEq2iQfgzN3DltHusyQ72tBwaJc5odU9J+THER2H7ieTmaGPPRENzNSBHv9gUelzYx62r1+4kTewRBvr+pKho4+lst3XZGmwxU0AwYEwISXLxr9yZ8s1HG4aqXRX49UKj7+Qtyhzru2D8vvWk65kwf+6DxgZk/ry4LIHyiz3pt61FdfSX/9VxfyM+OQRkWWeJCpjZXEvlL2NWT4uhQLxRASQ6UQokLMqh0QW9RyMOXhfl9ScZmZmsYP/yXfc4y6p5t1fnd/D6AwyRS0Wq5VAfhsNnuAlKgWoKqKrabBOGDvoS17j4RI+R6w2W4BpDblIN71yuhp7HG+BwbfK2C0oHJVkT1inkvfir1kZG/xtga9Dwflpr7v2eMGZE/K84TCs4JMxj53f7fVDpCp388Sh+R0Z88ROu3gl8wMcKAmn5Ax0ZY041sHKV2uuT4BafBxa5pGDQBI4wDf5HueFCxou9lRPwGEDFCvtm3lV13XAAW1QjRNAL4TyNdms2XcyDgzfnEZGVBjp4fNvRJjm7nNmbakGGtVkP8/l3vA4cn/UAkZewCs6+sdc5Bpb7U667Q+axSiNNMumc7Ollqv19jXabXuqMqa2d9jldW0Eb18nFHTPCpgY9M2qptIvzP8s4V3AmRayUGx7XbQ7e1WHlYOHF+cN1otpItV0H/8m6X+zZ+iq6RhL4FNOXyKvXsFArL8P7U1ejZZkcaR+do+PKChVIH+RWLHzER4IkHyrPzKVPG+0n1GTjEGdK4U0NXMsKlGX5h4fmTAs4F4m/GfjhdNhI48ro5V/jYnMhde9lBxVyX6eAxmb0QJNFFRwjK+mRjvUIzEgs/BDeDV5iGpQk6Fc+ZHMN/HCvC0xY/EFOtkxt+bzYYYneWXy0YsgJ8K+c/MmkU1gOn9njlPzB+s4ygVGoI8ZhMP8qYV9kZtAYF3zAfcuCUTu0IXqWXu2q7CpzV9J/rNyhifsGsAaN9seupxCndinMRLRkdcKddrILY2rGH/IwRva1hjqA9wp3JNOCu7f5wZ8r4Hm4saxU8XF2fok4jjmXUwo8NU9Ck+Z/1ttr3evukB8nasm079zgBNZ0X2oi+/8hiuNc0bhTgq1qnMNyriHxVyXR9YPzNzNrtyaPZwl5CXNDL/LQDxOWBmwuaKuDo7a4nnVpeXl8XGBU5cwLMElHZyUNB9xrSVsXg7gn9HAMu9fv3re/WAopjMKIfbiOP9tJfbcXPdy4FV189ba+LbSTZrgKcMSMPGv7nO3up9evaPup10eZX1l//Llf7DX60VwkZdPQCBTvrqy1fyPSOj/5dfvWL9LSkbvmoU1MoADssfcVx2zMsWGrQDjPT3VV99faklYOUwDDKCrAKIvALU7BaNFsuWeYgFKP3212+024wqACPA84a96/rmWnvWpanBj1G/+p/XAMeDUh7ZB2Z0jEoeL0oKxP2EoyYCsyL+J+LCgd4QooSOdZOI0yzEabfd835ygkaZJvnPVHc8b+jK/lBpD7g7sJ/6unn58pJ9ydQtTQ6e1vjT/GfQ2TP82fTmu3viOaPfKF+HEfuC1dpvosyi1udBFTEzExu+T04MsiVWNoDEmX3ExwghaEvZ+d1Hu410fvZCX3/9hZYO/GqQ8294RpV5zxkd2dR0uEb2ysXC56Rjvx+pzIoxkkpmBm/PvrTGjlpn5wu1bdAw9ug76bvfPOjudsDujH+Czi86+XyaGfPYo7vULgxBM34b9Ob1Rsl2KjyA1WlcaOqXUIuMJJ/Xgbn2uR/ZLPx5FXS6Th44eeDkgZMHTh44eeDkgZMHTh44eeBTHjjV/wv1gB9e8NmOD5QqdHRDPmaepcaHR/8wyEezZ7V/vNmD7Rm7j+Q+OOR/zCr3D5w/yObykYj8H2R7avR5OPC79KfqkjnIKtnf6uUg87fq8h6zmZUP9Gb2Xv3vWnA7nI79Pe90LHv6wyN93zfe5zmZWdH5WOfyC1FhTrSTyDgE8TLM3CXn1U9k9q4ukHd6aiRzkPlMn2dZmp/dVuSbGXVOzDIT4/3JUXe4zQ5tXjI75J3nOfn68/YjvddGpZdJPnq7RKenRvR1/iN5m5nJAiR7GsrLfhhXc8jl+WN/5zrmDykCS+YxfUzMTAGZ8uvJbi8crPfxS6nwBZk5HaQ76FLaeDEnbwuP7Y+pH2Y5IbocuE4cxPlhlMnowRjo4WBu4jDRzBQgM5PZgcSVONQ7kutzXNtVXalpGrl8M4Pz2Y1cs0NdKgfMqRyCOa+8GkoczvqhlDvTfWiByvxMBlkzDrE4IPvmm05nF1KIE7Uj9AEjNcfbyDiRnO6TB/7FeiDYyFKbFPOstpL+9q/P9O/+3VrR1xSgo9Gay/sWz3EwvZs4kB/ZFA77W2aJHdZ7Kj5kGZNGntlZZvQxATxUHJbv6dfL13KG43j7YXMBDODNLPK+36sfdjQn+gsKhdq25rDbZCHp/Hyl1WoFWFWVcXx8cZXUFSLf9xPjTRyIoyt9Dj91OSpWSQLoG0AY+37QMGRI2u32AENV2avOzrC/ijpeRibjA+fv+xGehbp2oR7wtGlabNvJAa8RAC8l33tmDuCRBTjqwOU07znQ32rgcN33OcRhk79KLf0b3x8toFulc4AvE75lrxWpPrjMVHx4d3er95q9QcKDeJe5y+T8QJ8qABdBqfjqAlBLhTfR5HUz8noNw8Q8NY91k3p8s++32LWRgzSBfXex6NQDtPTUD+OAvBlRKMRYPu8Z8NSpbVYa6O9z6TKcf847bUFJ9rtBM6CP94oAXJVGvbxo9Jd/XenFC2pTUpoGwIlJY5+RL11ergCeaoCKSsdvcbZdlPu2LjEqgdFpsWixoVbP2Dv0dJrxo5vrfwDgqT9bOsDNpjF53snrOwCTGvMNOw2A0XXP4iovArTeYC9l7kydkXo/U9QEmMM0anUWoEbLVY2+lVxHI9bcd6IPOJLKZVLTttiyYF6Ya9rqOhTdzWiUit28yq9A3Tkg0MXF6rHea6UDp8q1Jxb7/aib6z1zORJvEksJ8G0H9dCetgeZmUKc1S0SANmkbpXwW2TN7Q99esm/3b4v30ylIJXnfdu5vp1CiMzthKx73d/3Kjbhr9n/iGEWwBTjs/Y8Vq5erHV23mGr5M/l9Tnz1Iys4wF3JCQfbrOsLaDybosjqEJFf2WsgHxArN1W+/0e2umgW69o6GKNlFuohiJ9fC4m+S8trc9avXh5rm4RsHmQg9AhwGawQb5XJN5bkJWPytLEXwlAzDQB/BGGMIq2RH/Jf4r6V796XeqofEwrmYLMhPxKYOv0FXM64qMBeSOpaR6XdMkqvIU/aOtfGVcqNvoedH+3Yw8aldiHjT356lWlr362ULccFKqJfWzS7c0NPFs5GNrvchkz4Duzvb76Jusv/mqpdnGPf7fKxH1DQNdQjLXqCh3mTjdvEmTaPDxonifVBZwHTP9uBFDfoOck/0bpBWtxsWRC44MU79Bhr4sX0tUr6fKluEzKAXK/BwWL6nvmJQRdXq7lse9jm5ba3NMOoNsS86aKMaQYgtarpUohmfptLY/XGDPjBPySocQ4k3a7nQzwloKuLi9lFvHTHn9PkKBa/u3ZruzJM/wDcYgPyk9Yd1JuHvsP6gDs224hM6RZ5sVvUs/nmvZGTZekVBPjW+2HjXyttIDNDhbf3t7pjGC+vDxnzzE6w6sgwy4vZcBp91+PMbfX9/K4LeA3z4WpLBbJzLTolnKQ3d8z3z+AHsuvrPv7W0UA6bu7O73+7jvVvH+uqqxsve7u3uCjQULPoE4WvM+s1VmN/Qt8Muj27lpiX82adXNzC+3YR5MWq15f/XyhJXuUxREdZvqPWq1NIW51d5Px2578XpcvAxbpdJ08cPLAyQMnD5w8cPLAvzQPZD7l/BD9w/vD3045fTCSVzl9UH0qvu8B/wDw+9D70n6o5O9Cn9OR91h3LH+YJio+Rod+mQMXJ5i4D3VklPmA5OT5P2b65Nriw1B+Tnw2eSrnjP0H+slsLx/i8O8x/SHBRx7ST+r/qOOHYn6M/9j+Yb/ftXyU9/004cPEByAdCNOt7Cf+8o7MjHbTh5eZlXrMRI63miRPD8R08WGNz2he5ENugjEnCsSzc3I2Jz7368BUamj89J3p7HTkMAuyR5Ks6JAZQ595ocbT0J73bp46ef5zyMdzOvAGkiO5PRTLXTxRchhL6k4gKR8t+YDJh3g/NPCa98g/iDtRaebynKQQjBpuYu/Qz8eM2G9KrBenjBHZh4Xt/dtk9nF6n+/90jsbRuyuMQAAEABJREFUD/WuQ+JgxelQoye5erzMjuNE2uJj7SGxQyJWMG32RI/V7yU+9nM6NmKinIhiwghJdmjxxCkcx8cP7sYjCb09H2T8O/Rx+WaUIa8xe5c/lp3H8546CR4vWwieyFMzO+RJLRhzwuDUeOwH6pwoHu4AL+T6z0J/as0MsabwmJqZPrzMrPCY2bMm+j9OuNmh3uygl+taiNhgCemJ4C/1j+kzYfL65+UP82YmM3uqPvAH+lFHXBoxbWJ88nq8Ak1mvJQyvnnURzKm5OAncZVn9ZNOhkyV9kBfbhl2ed59OnNwmZEjOR8+kODPCswJtyIqOC/Vpd77eF4uKJgMhgCJvJOZlWa6HfiR74eZZsSvt7FpGcET6eP9nLycicDS0V8wxf3hVIrYYoZc6r1cxUrGP2/PzHtKyasLlTr4x2nUDPhc17UqTvQDxpiZfDy6+q0YrZCrLvSKHHadraNefSMt1pJhRM6VDtfj4IfCe6+mgLygp8vIfYzg00cJ/tN98sA/kgeOa+Z3Sll6gaURWNNGbAdFBRYOu4l86/rlnzT62/+8Upru5P834y1nyrdvMofEMwBJEvgc+wR7DnJGgMNxkMYhqS+AXVTT1DoH+Dk76zjk7qjvAaX2rDeVPU1cZsar9OLqisPwTnvAgx5iG5B4wA2ASIZOLmt91nAIHzms7nT14kxsC+wPUYvFgrEaRcDauokycwuS7u432gHU7oYeQGZml0qKNYfuy5UWTr5RsMcNgJGbuwc9QDPg7TRnhk6aUWKx7LRYLehXFbkXZ0sAi5Uy+1PDeFU0rZZLdQAKkb1tt+s5bL/FL1nLVaPFsoIi+VYtgKPvlw7yybIyIEHTNEXePKMf45oZ42RhvEJU0dvM1LYdMgM+HOUgM50VQiV7JKZA2aIqgIL1xbnqtqYseLJcdr/3PTXJt9uUk/zncBNgxBqQ++rFpV6+cjrT6swU64GxZsGm8gc/+GgP8DbDn3ggbLY7dBi1fTDttiPy0TYZIFfW/V2vh4dB12+3ugH46ABZFsuFvvzySzmonQCbRkCrMHWqU4MfO4CxUf/mzxb6m78NWi1MaezFMMRXrWmkzPgyKcagCCgSmHjcjgtTAUbW6yX9Wmx1PSQzqWKeJ3w6AzI7eXzO+JeuADedzs9a+sKvA4UYsAO/28A8GfEkWRAA9EJ3b003b6RrYt9YI3e3G93e3pdxjLFilByYCjyMuIsfhmFWQMkaPdrOtAaciYzhRFjJSX4R4z1AtfvVQWpYVFW1txQK6GCMkfD9nEbtAbTRUstlhE8HHeARldvtRjkFpQlfAAx5fMyT5FTXHW1RmYUdQiMplHwGrG/bCpurUmfU397c6+5uK/+5bJPUto2qYmTGZ0HrdaOL85UW3VqyStvNpM3DqLtbpwHfDJIM+SbX3XWTX8YLz+kQpYuLFhtWWp8PShklvYk10bYtvndG0S3TP5e1Vde12q6Rx3ci2P3/iI5qiAHTuJ8V6BIkTdOIHjtNs8moqHBgQ8x0TaULYn0JgBdDUmA3MEaIzNGSvSDGWh1tHuMDDku0JY3E/6jgwpGd0fPc9zNA+J55eLiddHM9Ks0RHsnZWub74W6ju/utQh3l729ibFXxPkbE1n4ftWd/vL7ZM4K0uYtIFntEo8vLC3XLVv20p5/wX2TukG0de8SF+r1YD0kvX77U2eVKl6/OGLfS3//PHjmTlAYlNuFopm++eYlvW33396+1ux1kY6376x69er3xn2reJ8DnpPubhdwGA5i9ANl99UWHrq187YeAatnn6oI1cw5dao+vt8z1PDaqwpq6hV68vFANgLxiHXbsg0v2wxcvXqquWsUQNE0982h6+WqtL3+e1LZRUmTuatKgEI31eKG3r2f2jQ10z3NiUBU7Na3h14XSVMn9j2larVbqmhbZUWm/0uY2KhDXL16oyH57faPXb691c3erzL6UiHHX2/KCMReq0HW9XugVe54FFd1WlEOI8v8L+OXXmb2qkXKrgb3I9895CtrcN/rNt2/Luhh43pnHEeR752LVKMSM7yqFUDPuVPY1DcyRon72zaW+eLWUiLvM4p/JTej2P/7H/2T+fo3Nt8jf6/5+oD+2pko1YP1iccZ6O6fO6JHwJfOsoEQsLpZB5y/v5X6551n3P/77f1esZjnwHmNUsIq9qC/rM8+VqrrRJc9ZC7Murkzri17daqt2MeqM9bjiOf3lN7UuLlvA907+X6gEna6TB04eOHng5IGTB04eOHng5IGTB04eOHngn7UH/MOW0+caafIP+s/pc3tKPo6T/mivxAfalDI++D5JnCAUcvM87+k/NGU+FB/Gyuj2Dz3ak/ynzGHspyIZM5MZRN5b0ZDcj99m9IF+jNPtPBLGczPC72G72WFcM3sa+ijfzA62cLjjjWaP5cfU657IJG75VfoTC2h20M8rC1GDrqWdtFQ9e/H6Z8XH7LEPp4HUmB1HocCI3sfJS546ed7ped7LTl53pGP5eWr2XL63ENnoeuiTij1mJvNTQJppKpbKqIM8pbrc3hbgM3t+vII9pfXw4nKD9zsUH1+tpBasjOcFX3sux+xQ5/3MTCEEmVkhcXn9kYyyt5MIBm57j7zND5BiFWWMJRPGcrPGzUxmxuHSY8o4GPqkj0zcvAh+N5TUbx/b+WiU2fvtbrkJ/WFwPv9GzjRN2nPi6UAw1XI9YogIldzmzMF5iLWUOyjLDy4vXmT5OStqoo+PChUQOJA53ScPnDzwngcAXN6VjSzri3UYfLnQlll4y7X0X/+Pl/r6TzZanvlBvjfyBAPMyGEn/1anA7b7fS//Vud+N6oHHGnbTp0f9LtYJPttZmo4uB9Z275AnzV5s8xMLqsFBGJROwvlSXvkjQAbE8CM16MWifd2oqsl1n3FgXmthr4NgBW15fb9pPCXkr9ENU0ne/wncdgOeJAx6YmPfAuQ0ba1HIurHEBaNHJww/ceB4kyB/kmIQVV6NwD4g2QKVAhdfDXTUN+ll9mppZxG+p6fJV9k/IGKDNwIeS4QFipPdwOPrgNPUB217VKoF9eNxSgfYAJLbgZiLzUD4Pc/66rj5U1F9AgxKjIfmkGM/YZA7k+LfNhFuSA6zxZAfK2m4wM4XeRzuoB4V34OI7yP86Z/KenIQcIZ8zLPIKHYQQMJgaYq/1uj0VUEkNSlLlP9HgBwoS8Aohh70a3q5db/W//9Vw//3mUhVFtXWkFCOauED2N/pU/h4SF6I1g4XplwBPxDDimNEu0W8nwQj5iM7kixf3WMz9eLuSMUEbNjE8H2rx9HJOCmZgq1W2SRQwkvsSgDt5Lge4mhEK5tDug0i2NOY9iavHXKKGbsg4X6ThmgKNBmQHzwbjS5tmMLXVdqQY8ZPrkvnQeRpHx4nZ4+eJiXfo8yaV0BxjtMra7ncYhK4TDc3ScUpGT0siYWZH6totqmkou7/ZmpztAyOeyDF+rkBjXVP6FoA4AOx8ZTc+urKZuFENF3XsNlLmxm9cSWyPxut/Nunk7KCfhW2l9npHdMk5UzlHX1/d6eNhru50pe0+TmaFzAwjWabFooYWq8pCPxcddJ331TaWrF7FQ3Qq7exXAT/iizEOQWOd6ei8QKDuZgvulDehRy8PFfK7RO7EgnBrmBRUYi/HSAnB7JyG3Yk+YAVyNGN/vN3L/b3db+c8Bu34N67wBaBT+NPibtmZ+ay1WSfvxTpcvWpmrADgp11EMiqwWELptAQp9T6Lt5s1O/oc2t9dJt8xXi9wOnsurDn0DALFJqdXUB017U8/a8z9omVizi7bSX//1UpfnIyD5PbQFZNyq37M+bY8ZA3OTNOwqvfnNVH76eJ5DqUsA6E4sVBlD+H6y6BbF9zPrReUyuS6LZZT/H7++DkCa5QDkTfnW6Z1ubu50Ttwaz4ub21+zRyQ1+NvM5yZIzLuLqmpAU1zge5uTWGc5BXQdsKnW6+8Gni+TQghasj94H2NN0oWsQdyW2WMbaEH8mAzxi2XDnjnSd8B/G90Dhp+d4V/0yerZa8gz1p6F6/tr52sEXfphRwxtAWTv5M8kuZ5lngKyGctv4snjFiN0dbWSry/fE32e7q6Zj36pbjnpy69XstiTn9V1K3pmvXnzWjvmyoHyy8srhVAhptHuYWaN9Mx5Jf8Wf5oFyL6mPWjPM+Dm7V5de8b73TO9/DIyN7HoY4DVBoi/3w3oO8jBfCPmfX9u6oU8b8YQKcOflViE5xdnury6hC5kRqOcApGYiKukh/u9Atqe7s/0wInt5IGTB04eOHngJ/CAP2ydfgJRJxH/GB7wNxNOv+vY3tfpd+1/6nfywB+RB/6F7nVmJrPv0x9q5vxgxQ9QjoQq6KNHMv3Q5X293Q+X/IPpkYwPqV7nbU7GpyjjpRAHDiV9LHv7DxFsKsSL98t8cHtO3tfMxA2ZF38n+l3Cz+wwXiANwfQx0tPFqc9T/rfPHGX/Nj2zTyodPP0U0fzJ2+xgn5m959v0+CHaZb7fOR8+XJd2o4mJ59VzNHBn+eFJSqnkaSq3t7usJ6LWzN4bk6rPuo8y+ISvQp/V64eZikx0di4z8+Q98vb3KihkDjUl7OeExsxQJRea5ySn5HMDmRlxwyEGxw7uG5flFLxf8WMuvvI6J3F56kQWHzGGZwrZI6/71+Pt0NfM4INCkEEMCx9li4de5vl3VCp5cX18rsyMkooMcfnYTmSRk0u9mcnLBzro4Xmja4yMS+pl7+d1JlMgw11keH3O6Gx6vA4Z53Fyf3m76+MMIZhiCEVGcCGSzKwQArkzFVKIz3UxRU45I3WwymVlnHEkrxOXmQmNCzEtKpfxCpmZAuMaFCPjk07zJAcHxBUoh+j1FTpY0cfMlLDND/Yc3PXxzEzBgmR+G+till+ukyFDCjRFWTC5vBiJEdeVE615mDQDOBBIapoMeLDiUNAUbfbzSnqKvEpqZjpdJw+cPPCBB/yB72TsEzSZsd4KHdYLy1WZPTx4m0b9+z+/0n/8jxdan42ysNHZ+VJ11UjwOFXkE+tzmmb5H23U5dtvAnzM7A2+Pwya2SdWq4UWAAnSYRyZlS3GtfD+LQCHV5yfn+v8/EyHK9M3aRoZDlBgniMgT0a2yR9Lwz6XQ+95zogz+diBPcRkdDeFENn30JUyKkqk3m+36+Vlo1xVNWNkzVOmLquKAdkTus9yvRwczEpKnMgvmkr+bb193+vu/l4ze9LeQRX8GRh3vT5X2zYK+Pb+bl9Ah912Ql8VgMtBgpnnoOD3vdDBx1yedQZA0KkC4HIQMFEnZbnsChB0segAGi6pyfKfBvW+DjRF9saHhw26JWUeIa5XiGJP7OTXhN8bQA3nd7t96BBqmioAmnsAH8O3ATsMX9Xk5wJkDaCRy+UCMOESWWuZGTwzvqwKmUTfWbe3t+iDH/BNBzh1frFEzgT/LAd7Up7pNxb9KkAtcE5N843+9b9e6b/83YUWCwQB/mb2b0HDMGu29y8AABAASURBVFORoQQJOSoX4jUOYu7FfGfSpAnQcyYuZgBWt92CGCvL57XGj+5LJ5+XcZzwJbIRzTTJyV3s85uZi0QsT2Ogv9GWmEMpVuitPTO/Vw2g57LMouqqLWNkZO37Qf78m6aZulzo8N4BXTCB8BCThp0NCR1kOlxJMQbqO/wI7wwb/K7HiA/6PqGL8FsuNBGbq1VDXWK8A/+iW2q/TQB7k8YhKCDv/NJ0cYUj8OU8j6oBsd3HF+dBdZslm5BhmqcagGsE1J/kl9uSUtJqtdaSDmbxYAt6ue+9DfHSo/poRR7+M9dpr37YwD+pqivqVa5+j2z4/Vk/E3gOsvX7pOL7JOVUQabdQ9Z+J8UQAJWj6sbtm7XbbxUrK/w0ldT1mFHIbSspcpzfwd+ry0YOfO4eem3uMqCmtN1Iu00mTaRJY8+42MSklvm4vxvkczSxf1RNVercFxFjA4MyVJHzcGu872h1cb5kzlgDxIbZTk0zsS4b/eznS3msVwQ4oYccoS9ewqfTOMssMM+p7GszseLxslrXZc0PvJ/pAEabWqrrKLHWXMB6vZbr4nuAuHa7UYmgdX0jbCFOtBObzPHZea0liHi/2crmpM4qvTpb6//6Py/1Z3/eK6RJkf2zilntIunqlanuJtYi8Uu8Xb99QD89XsYa6yHaWDc+ZsIO19v3K5/LjGLTRNxhm/tKmjRMW+Jp0P3dtgCI3bLWOG+0OvOYSJrGUU2XdfliIZ/v7e6Bddyz32xljBx4v3d2dsbaa4jnUV7Zs8+Ky8eoPLbIJ/YUX7cN+5rr5O7q2YOvb27wZ4sPa51frOTfiBXx7j8t7n9YYFarYi8VHTIbRsqTZvbHiYeLxyZTpIfNA/vEVjfIEpNgZrCbAo1Nwxpmn2gItu9+8xYbkm5vNhqnXuuzgJ1Gfof9G3337b1C1SuEJAOM9ThMaWS8xJyJ+sC+upL7MOPLjrmrm6b4yG3zOrfd93ZG14yvI5PufG3bEgemnGqoLRRtydpZw1cpzxVyIr7oGCcWfw7DoJkYn/2PQwCTB8htn+cZG+41sC4t1/JnlX9b+mz1SkGn6+SBkwc+xwMnnpMHTh44eeDkgR/1QIbjSGRP98kD/+I9YP/iPfDH7oDjjlZSptPTf8o28ZnzJ1HPLMjMPiBR1icu+0T9b1/tH5L9Q/qHPQMHCWa/7TjPZ8zzTh9K/qGy6aDPR3jQxczwiX2k8dNVZvbRPmYf1LuqUJlT0k9L/HiL6+10bPX8kbzuuUizw9hm5k1P5Pxe8HTiUMUPRf0bQ05+eORtZvZkz1Gm0VD05rDlY3P5sbp3/EJeUAhR7/EdhReZND2OS1jAX0akMkHvbjMrbWamyAmeHyBbCKKSm1Tfv8zsWaXBZ5Qzo84ctkwc7ng6ExcqbWbeTh5FzImymccN2j/pTDtspR0ePV5uc+bQysyKLGd3/cxMARKX1/nh0cShjh94lz7UmzFGOcCbNHBg5/VUoxe6Upg5kBw4hPQ5mzhochmciXPIhI9cKMw+h97mPE7OP3Co5PnEoaRkCvjL7KCfGanXWZAZ4zNO6c9hW0IXmdA7yFNxGZm6qsthlR+01XWlGKk1GgWfonwY94G3dV2tX/wiClzEGSAOGXktKDAzgEe99Iei0zgnD/zz84CvvbkGGDB1y6y/+usFa26pASBiUZ2pa1dQzaG6yfyvdlh3xh7g/z/lzr8Nuu85TO8Bh0b2Q/YSPJR9Y5Gv51D2Hwcz725vOTS/A3DoNQw9UmDk9n2AhDE6mZn6/cih+wCNHFTD20/yQ/I94+x2OwCIScbe3XSt2mXH/hHULVoAgYD8e11f3+j65rbo5LIvAAkuLhcc3nfQstByVavYYkmbzQ7gaA//hoP9Hn0PNrhOmKmua9ivKoqzBL/vfyiqw+XPpECfCOiUkTMoAx64/SN7rW+rdV1rsVyqZS/rXOc2kocAkFtIzy4fT8G0WKHr+TnpCvCpwcaoi4uzwmlmJS0vANAu38Fl/4lQt2W326gHKBnwsYNSDm45gHF3/yD/NmnbJV2+aOQYfcrYDmoxjvsyRtvWWgAMLvDn2dlCIYYyjNsTUO7i4rzo0WLDxeU5AAw6oc/17bV4AoK3ZfpsFetb/ef/2xWglKFLBuiZ8Usl/yajACByxjPo7v4sJMmreGXOE3M/029Uz9wPgFM9oFJyHlOp64kFf7zEKuCfCjAxCvXgoL3EZIZPxJlohwDczAzxUT4/Doj48ynERDw0urzy+KjUdtKiC8x3U2gGkN08JG3uMyRtHib0G4jzjBwfY5QDoHti1kFtT2vmO8aiCuOZBmxg2lXsc7NNhI9Rzug36vZ+B92pAhjqeW7vdplYnIjlHTwqY7kf2nYB+LOQhagcRzVLAbR1kNDb1LQSTYC7+AN7g5mCNdTXamns9/iUZ3lHPC8WxnqdGX9A/71ub7esx1zG22z2xMmg67c7+XO/aWp1nenFq7Wurs51dtFSDsRLLcl4/zMhZ5TPRwZsWyxN3TIgV4CxQTfXU6ECzuVWITTIFXOcsHNH6nbiGB0uM1PF+i7KkM+AjrIsC7ST8vaBuFtiU4eevd6+2evmdgeoN2mzndB7C+2RqyJizzr0n4jfEhc9QL4FUwxBZmKcuujt+OPtzQygie936LaXYJHHxctXZ+XbmO6DDCi5wO+LRY3PK3gGNcybiPzdjjFZdzdvR928GQ7xci98k9S0hi5Zd3cjOgN6slqknkGS6lZqOqkrc3IPIL5BJ+w1oWPWxQvpi69rrc5HXV5JLy87XbIO112ns67SaiG1tfTf/vdv9P/4uxfM+awr2l33uhu0vpx1cVXJYq/1ecfcRMaqFGMo+9XN9YPuHzYyBeYlA9ROJfW9NuAEX6tmQWaMw0BXV2fkZ3kcdd2ixNtiEbUACP7yyxfqFgtZmDXNG41Dku9HGXvHYY+XRsaN+F1cWQ7cdkuh06zLFzX98BWL5fr2Xm+v7/SWffyWvNDNrJLPX7CoCYCTzsKrxO2km5sbGcCvclTPWvRYlwOn5VvWrntkDmooyGNpwfyt1ks5+P7Fl19otVzLr4y01fJMq9WZKtbQixcvZAC7XXvO/Jkc6L36YqmrLxdanJkW50b7QjlVxLp0y9yL6+tvXunLL19qxb5/e70hzgd1zJePecYcXL5Y6uWrTheXtQJ7UM9+tic+O54Ri5WpbhJSgm6vR73+dqc33z0QOxu0M9bqna6vb/Wrv/9Ovi8MxDfMjLFT6xuY28zzt+xz+Mn3OqdpHvDbpLdv6f9mo7dvHnjmLvGs9z7RyQMnD5w8cPLAD3jg1PR7eYCHkp7T7yXs1PkP7wFjyOdE8Xs3b+r0IR2Znvf1/LH+lP5xeMDflD6n31frgyyzLCf/oOEfsA7kdUa9/b6D/OP1f9rrgsSb8qKIp05e4DBJz8nXzbHs7T9CnDOpEHwHT0rP0zKmj3Uk+J5uH+ep8PtlDvPGRydOODxvZmXezA7p7yf9x3ubHcYx+3j6YxJcZyez9/t73bGvfxD2A6OUk5wyqRnz+shAUV508ryT548kk3Lxj8/QY6fHxHmdjrzmGfHRNr/rk53hkf9zEoZCT5+T9Diu539bQmk+HhofuCXy6KOnywvUUW+0f5+CzKzQU5ffIZNAgzLGJE6XSJ5JMPL2W8g/2J4e5R1kep2Q4WQKHAyhsvD6R30mfOFkT/YavBLd5P2slA4vZs9Lh7pPvbouz8n5zExBkuFmJyYTtSjghOhtkJkxrulzr+MYR/5j+Zhi9LHpvdTsMIaHYGbDyYRwJpUO9eIyM5kZue/fCZ3xNOIPsegcOR/yqaSHvNcd2rCTzLsyA1J26RlZvk0WwkO56BFpDTL+kSmu8sN9V6fwe+UHFGI8cMMUIJTjPuqBtj4O8o251mPqY72Td9DRu5oZ0k0lkZGXzA6puLyPk5mVej+s9zJN727z6fVxDzqkOclN8607YaznnY6PlIlTfYvYDPn/YynvjzTn8fKc6YUMtzJacAsU4DEYfWxaRRabGRP55RWbMwNkhCTW25GcPxZ/BZRkX2I6nIduCiHIXLCEfMaJ78pug/OYGa1iuFjmBtESJQu8hiSzWQhW8HH9/4McG+qy1mezXn01SWFU4gBRvIrD4MizKyLY3zM40fl0nzzwB/DAP/EhWLt6Th+q+7yNfJQpmuTL07c5lq68brUe9G/+bacvv5hl8U51NXMYnmUaZDbK1y0bB8AUh/wAVg6SpZnFnKKUK12/3XIYPWnm8HkcEwDYqBhqVSA3FcCOUyQNZsjjEH3RabVay9hLMpuDg07TNGui71S+9Wly/sVircVqKVNgJ0CfWGFups3lCPB25uC8K+0xBM3zpJQmVM2AGgM6DarqDNhCHfuIyp6S0bmGdy4H9EuAzxBMW4CcaRrUNJXqupY/p1688J/SPFO3qOT7zox9m4c9+SDvk5HnwMQEaDiN0gBoudvukY2O7J/LVatQbdF5p4Nes/wyC3KbnWbUSeFesc0yJqdHxjBM+HCQA7y+J/t+bGYKAZ8rqwMwubi4kKG3f2NyCehQo3dVRVrTgXISjpDw3HYz4VspxlZVbDQOWf22BqjpNeMv4V9DdPRvZcZJMm5DFjGTeO64Dq5niJUi4GBkXlNuxJRpSDstF9/q//l/vdSf/tusUG2keaeMTxJ7+347M8706JOgGLMqQFwfY56lzabHN+lAVCbGtBAUsC3WRirtAEpmmA0dM/Eirpx5wVILSXleMNejfH5QUSGiAnpP02HcwJiGPCFffvH8iVVW0wZV9aBQwU/sOKDX7ydlj+vUymPbVKtxxI4HMyz4zoov58kYz5BYqYqh2HhzswFk6Uvsvb3ZF5tcT0JfDfMj+KbEk202VVUnKcIjZTMJ/WLVyLOZOXN7xZilzWCF1+NsDdB6tl4o1jiDaneDT3VNuQWUi7WPOxcdE+NMgOkB2SE6s3PjL5KasQR4lqZGw75TD1hMtWJssCuX/j6sz5Xr79TirxARREOas0Zfq9NC97dGfpDCJAuDRkDAoR/dMOTVxSZfTzPvTxwUa4nfQ0yrtAVMKWsuZcVAQQG/mHjsk5NSHuSxsFqjm7IGxp7GoKFHT+ZBoVbOpvvNoDuA+4c7KfHeogflnVOjgGEhBGSZolnhnSfJGMpskseUg/5mxvg+ByZXzGAofACNExmznvoHdQvJ1xvsMoua8UNTtciPxEKUoXjTwlPV+BEdx1mZxZIzAc+eIa6UkvyPUlYrYvdhhQ5ZIewU0Efsqf6N6qZeKpKXbXRxMescMJgq1qzwsUR462e/aPT//v98pS8uGXC/0NRH5FTEl8kB4XbRy9dcB3CcGN/31zTH8scrb9/cAU5v8OPMuI1yzrKQtV6vsMEoS3XdYFOrSAC8+vJML78yNa2p62o1oNiRPSUQX4l9ZLGs9MU3o84vFvBLTRvVdlEXgNEje4LwS91EZCf29URbRaQHvXn7Wjvmasupn4kZAAAQAElEQVTa224qPTCHFnwOZ3zbabsJxOeAL2eA0aQ336LriDMU0XGWz8014LHvc9/9ei9f98EqNXWtqtkq5V6+BzRNkIOxEX0lBiCWrLrn+XXDPvSAn4Lchr7f6bvvfqPbmwft9kkz8dYtG128XCMvy//Q5mFzqwcCLcaGfgl/RIUQkeN/YNMrEX8j8/7mNbIftug00ldanUX822ix6nRzc6d+t9LZ2bnEvKeM7wCIp7HB1oBtHhOzukUjfxZVVWSf63X9elTf7yVA9/1+p9vbje7uHrTHh7d3N8x9pYr94OrqQsO40W7bK1hXdAj4I+h0nTxw8sDJAycPnDxw8sCnPXBq+UwPZPg+JKpO9z8zDyTscSL5Se6fUtZPotAfVoj5mvkDDskHMP8Q9gcc8fcayr3jH0p/LyE/UWc+z4kzhkI/kUjJDfzJhCGID/A/qUhD5nu3S3dC9UNSWhmWD6sl+9kvPzSvn5LnBw0+gNn3FPPqD8jkbGb2Qf37un+v8TMqjvodXfD9EX5YiNt+pPc4XaALp9LM0P9AFL93f9jf7MBrZt/j/VSFhfePAsysjHnkf1TlWCyp2YHH7P2+pfGDF7MD7wfV7xXdjvcqnhXcHaVoknFoY0ZG4kBm1szp11G/Jxm+v3GkBMvTbWZyO42aIo9OZka8lhK1h9vMOd7PO0fmdDXTh6iRsV+7y8Iz3kMbrfDMHHBOHPQlDjIPkh5f34l+rBCyrJD3d6KgYIdDnwk0YcK+lHg+ooTnfa8ofDqM5fwWrPQJ8TAXhR/dTJJTeSVjxgs1vochUcfLzKg18aLA4VWMURUHfQEjD2TyC9M8KT4zZ0YnrzDzknn2iQydDgVTIJ/xhevvB8IjwMYEiDI7eIQMtzOlQf5ljG9+tuKQs1EdakkHe8gw2ru8l0908sDJA7+HB/L7fdkJWW1Rjsn9+b+/0C//ZK0Y7hW1UwQoq0JQ27Sqm0Yh+uG9yXxJ+l57JN9z88yBfqNh2MvMOOReqmkcmBF7Sq2KvjQwuEFeF7Xf7+WH1pn+OU8Sh+BizMSe6/tQzYG3A0OxqeTvvZJvRHTf7rfacQA+T3ORLSxwPnH5Hrnf9xyQ77TdbTiIT9QGKZPAl3MtH8P5eg7M9/tRfm04pN9ut0We1/eAjsk3TEA4zEH1CV3Rl7HbrsPWCvsi/NJisShkCHJQd49dvn8eBvWBvSUVFRL7oZmx13E4PwyaAJZcJ+fyA/2sUftxp/3Qw19qkWqMb3L9/BlBqbQ1gDM+9h6dYjQ5yKECMM1yG+WgN/4U1+3dnbyfeJUATkqKX5Dkeu52O/nlc9a2rRyoM3gcFBXOzzyLXAYPATmgVLFP+8/Ovvoi6z//r3+mBWDPNMzynwL3nxoO2HgACf1ZnWRmADKVukVNLAkZYo56gesiMkk8W/V4hRiFMT6scL8O+iwUTIBV3i9p8zAAggUsWR96ERsD/nRyH2diyhtMQXUdib+g4AIomypJJtFbakgFqIbPqMsQJcbuZQCa5+eRFBbLvEj2mHr8RPSsAan7AnjCj+wYInFRqWkDtoZD3yjV7awVOM/FVVSsiMEQi4aZNeSAYrcwLZYZ/qyaeI+oaGb4xmcHsiBCB73IZx0uT3GdSB0c6gD5uq4tOu4BdIU+cEtWbgXsNzNF1lXbVl4tB3HneVRKs4RGbl9irne7SSwx0QXCAFrrWlosInbVpA1zx8DU+1h9PyA/y+NnDVDbto2EbQZI1S6kbjWraveMPcgA7fXsMhO6BJkFCcBz2EX1G5WfaO43pjuAOLe9Q84vf7mQ2zmzXyTkJ1IR81bifGb/GdC7VlV3qrugbjFJsvJPfuXDi4VMm2mxMoA909XLIEOvjKweIHK3HRSC5On161kPN6bdQ600LV0AdkaZudygBftB1xm2GfG5Yzqy7m73EvqJUr8b2Dt2atqaua3lF+FKU9D5+QV6ZDlQKmyXx6ankHnwpxq+RqagqpFWhPu+f9DDZqeHbWafSDpfmP7Dvzctqhtd//etxutGTdXiFgDJ24WGfaUWwLaqTAjSctWhRyz6RuoI45Jfn63lYeBzOQyj9uyjv/7VawDSrXKqdLgqBYu6udkAxt5rvyNu8GlKQSPrP0bGapbMwYy9C9JRfT9Bg4Q9GbsW3aW6ds1c9Ywb5WsApLvsiZdXZ2oXFZE4Sjbq6sVar16ttD5bUJ6I00HjuMVnrs/EPCcA1AV7RK2c8cXFsvD53O2Zxz3rwH2dfQ+DaNSW54L/vHPHOOuzVpnRxOU8JMhuoVq+3755c4sfkmSNMjaW/Qo3XlytdXm1kug7p1G8XZf/McuWuPG6EDK6RdqlB54tu12vN6/fwjfKwWSPmWCVep4zYs7dLxKCM32c2JvarlHHfnnJWEZ8LwCh1+u21Dmo3S2CvvjyChk98zDQO8h9HCyQNxk6XFyeK+hMFy9qnV0GYjhT1uk6eeDkgZMHTh44eeDkgZMHPtMDGT4nko/e9tHad5Xe1+ldzT/p3Em5cHLByQP/KB7IOSvzgS6X1POfv3GYmbifCBHI4rMRIlzejxmUOG1IKcn4FGn+YQryD1V8+pRTLnolkRyITKlLKmWXbyaZGfT9NVR46cMnz8KPeBknLWbOb/pdLroylimQMbOSN4syO+Y/LxVXxmHcep8Oc5DR233jaYbhQPiC+kMeJyPjU3cqvj3IOuaPvCFYyZod0lL44OU5j5l91D7vQhOJyfkPeRVePV6uq4+PCdS8L4eK924z2mXCRJ9++UF0IWLEv6nheZfnnZ5SCmb0OxJlb0v08dSJKpmZJ4U+Vlcanr04z4dk9k7GM9bPzn4o79jxKPbYLg5QrMTU+zH91E5Hz5Nwu05OklmQFTLF4DHpZfyJ87M7VZLZgTeXuqzESZSTPrjMTFbqDq+F/9GnXm2PMeT1Pi8+P/mx3Xt4/XMqfZB5TL3N86ihjG6ZjJPXmZn8YN8YI9M2z6nomZ2HuHb53h5jkJO4vM6svHJgmjgAmguZmcwCY/h6MTgPd0YO4thIuMlkeTttsPg4Hj9OnqdWhi4hBM9yeDc/ynvs63ZD3njkcXne3+tMJq8/UGTvqKjhQI5xY6AMOb+4PHVRTjMvLqP4Fl6aZWaeMLCU8I3QO8ZQ6lzXAzHnHKIlAOBEajHpkoOpL740LRZi/MLO0VcsFBRkEC16nyie7pMHTh74uAfYp+X08VZxLvyMrORNc1lpX34R9Bd/eammm+SgRNe2agEaa1CC8h7IMnvGDBDR6PyiK3RxtdDF1ZKD6QpwoSmAm5TlQIJYwbe3d7q9vQcUge7uOfifvFlmpsThuQESLdcd/Ws5iLnvNxoAlLaAkt7v4WGjzF47A1Td39/ST/RL7HWmDEi7Xp+rAaBer9fl0H5Hv7pu1DadzA/X2W/2u8T4g0bAuvPzJfq3yhy09wDADoKdnZ2xPwud2UNTlAOM8xTk/8/kNGba3J4e+zp0nBQABxsApksO55smst8zUtUp03e32+vh/l4WpK7r5FdmPnYAzAPAru+bA2BlCFH3dw96+/pB24ce/oT8WjnPSllaLVcKFr17oRYbfd+NoPWp+CPhy0E9Mh24q6oKuxaAO0EvvzjXGWDI2fmCOVqpZR4j4EzXLsl3MrMiO5BuN1u5zxLP3LOzpfyqq5p5bIvdu/1eu+1OIzThr2k3SvN3+tOvpb/58xcCJ4JPiqGS/8FAFYx8lEkK2K2SkzwJ+MTJgZQaRDHGoFhBXmmwoA+3YjSl5PMs9I0QHSWeE4G2oMAYQuAwTvgLZ4l2Ohqp+6jGF+77CtkOyqeclHnmyEEoYibPyC8k+R8BJIB4QlYRuXUddH6+0NlZK4ZgDqUl4IsxhAD16oaMTapqFWopR4A0M6NsappKBmDT9ztEMpfEeGZ8kynGSh0gqpnhswngORU7K/QNwd8PSCTIaBSilDFth7899fcb281c5tx0aPM4SXMW3TXii7oxRWx2GYUHgKoHgBOXmcncPpgDsguPZY3TVotVrVdfrOQ2iT6Z/SAzaEoSqossEiTUl/u0B+zzcR82PW1ZNR2DmWoA8Rq/CD/l5HOTSnsVo2KI+CPjBSt1HgOowvsWKTGAhUDKgOZloZd0dz9I8wJxpkA9nXV5VevycgmIaPhJqupZi2XUYlUV3yaU9m/jL1cL5GX2koyvZxmGZGI8a6+mzTq/CLq4rLRYmra7B90AajroPbBHuM9Ghl4sF2qaVskdzeCmINdjHl2eIdPo37BvZFVRmjAqOF9Gf/awse8VcdpyuRTuKX1NUllzrKsO4PjyRaXX392zF0zlm7m4TnNvur+ZdXO907B3vyGcmLKIrauAbwbW5KihDxrYn87X0v/r7670X//ilXLasOslbe72iqnTNEq/+fZay1XLnlDr/KLR5VVX6OpFo6tXtV68arTb3UM79YCS/kcwdV1pmpJ221G/+vu3evtmqzTWyK/hcRtmQM0H/fpXN7q/HdB1r2EIAMYb2pPubraqq7WaesUz5Fy3N71u3u61uc/y5VYTK+uzCnC30vlZjR+ZQ+bx8sVCX31zqW9+9rLU9cOOuNnry6+vSjlWs0KcVDdZDhCfX7S093LAeLmOOr+s1bRBM+si2lLD3vQtOm4fZim17JGNXrxc64Jn1tWLpVbosFp32gCq//pXb5Cd5D8D/uVXL/Xy5ZWub+70//v//r1ur/dy8DrEoBEDfM2Ka2QOfg1QfvP2vvhrsezkz4UXL1b66utLrdfLAtD27J2+plBWBE7Rbxj2ev3tg96+3mhEz7vbiThJMph8/1+tV8RewtaWfX6v29u3yF4yl7VaYidWksviRVXVKIRK9w/38vkTVyDo2q4ltu7k+nocBupP98kDJw+cPHDywMkDJw+cPPDTeIA3vT+NoJOUkwf+0T1wUuAf2wPsJ5kPQr+NGnQpPT6W/picY58f4/up2zmXUFH6JxVsj9KO6WPxsxO8wX1QrGTo6amJs5pCVJT7w3Kp/JEX7/MjLIzB7MNYPjT/CLPZ+3aaHcueOn1fgMt1+n7LocbbnA6lgyeO83SsNzOZ2ZHl90rdu04uxMyKXDPzYqHjmMe0VD6+mFnh96KZefKjZPZ5fEwBZj9q9piYeRw8FhjJ7PuyzAydPn7cYBZk5u3vy0FUqZeo59DNzHmc18nkV+CgkGrPMimPOqBkht/JG8wMCZIfLI7TxMHMpMTBoLcd/eepGXyPVNpcBrKExUaFuZTHISg+3c7i/T2FtdSbFW6ZGWUnycefpvlp/Py02A/t0iEtXfTsOlQ/q9B768HMZHagI5OrmVHIUx/XyfMxRoWAP2lLHFA6v9mhr5lxMBShIJnk5AdFEwdcrL4yprjcry7b2+ki96XzjBOni96ObBIl7HM+5x85JJ3wvZfNogxY10kcwotrvW714oVxuDUL9ag53ScPnDzwB/WAbxBi7fugxloG2FovpD/7s0udARi0TUOLycxKyi4kP3DO2LXNSgAAEABJREFUx2+XAkrIAaM8c/i/Zx+pFADv5BddEvtp27bqugUgXlfIAdKBvcFZBE9JkdF1jZqmlpnJv6FVgDv6B8psRHJWs8M+VvYUanzbMU+LECuv/mJmjNV6lsPwCeLwv4CRYrueqM/0IsH2EeDM9fSxH+4fyje2fJvc7XrAwUl7QJwelHOxWKCf+4N+llEpA1Ddlr3dwZK6ruXPJloBKnBiUc51CvDwDECoWZDvxRNjzr7Hshfm7KBKcMXQbZSZ9xGH/feURZkmZLmO4upBqXaA3BsHbgFnzgC+I+iTg8AR36/POnSbsD+q7Sq5tIvzM3zQM0c99ZW6RaWz804WAuVWXdfRPkATIEeHjqHY6vY0i7bwNPCgicJc6X//r7/UX/zlAoBXYuog9wdJosyNOjIzWYCMCu4Z+0nkRvX4dAGA7nPeoaPrIx3m1sE7B+HE5Y/sEYBrGA7yFYQuUreI6pbkF/grZAnUrGJQJ48N19uHxTx8YfJvdY5jAnSR/FuBu90MKDPhj6SWmGta5tVlAP62XeSZZMjM9JVQlT4eM4aGpsUiMH5N+ywzqW4hQGALlKGW9ratdXG5EM3aPggQKmoGPEtTKDok5t7nMwNG77YSUwpP0NBjiyQLkLk/Dqn7uAdQnACTXSnCQTsApX6ftO9HgSXqeMUY5H5wPzasX9fh/j4p4cw0J03MQ2aeeDRTN2JLVWxqO/erlbLPy26/083NTm8B7Rz86wFGXdZuN2gEABbWMb2q60istMqpgiSqldkP8uMa8Z8avr9NmoZWljuFUMNiyL2Wy9/u9tg/KIZI30FnALPLNbqsshbMsce1j+NxkzXL04DsC4A/C6NW60b+Tc4VIPYSEPjV1xEwu9PM+y7/SeDtZq+M7TEiX2JNGLETZAFRyPFvsYLV6/r1pOs3k5YAZqvVCk7Jxz1DH/8Gc90OqpoBnyXtdhvaAhQRIso7BeRdXq51cVFJxJJ80nx/9H3V85KrzrjMK+XFsi3ldoE+Hc7PjTL7AW4nNkd8MhI7M+DgFlD1Xj1BkjP2rjoF3ksN/UwdfNusYZfUMOx//puo//J3l1LaQ0mKe8C/HSB7JV9/NaCp2ONR5XCTD7FXiB4HjTpsb9Fl70rAcXl1zmst5YhOg/Yshsw+uuhW1AeJvUupKek333wpj8ceIHMaJLPDmN/95lo9MdrUjZq6LUBr3yfaTf4ecM3+tVqtKGc6OU2kTiPpTN+9WtaT4csL1tTXAMPDuFUiiG/9j4vubrEtFV63bbGs1LEGcSZ+2+vtmx36tcUPG0Decew1jDv5N4l77Lm4uNAF87Zc+L4ZtNv2qtkTlssGOVHn61eq4lpb9trX390w1iiTyvg5oydzoUIVfpbMpBpwe5p7vb1+K7+wCllL7OgoBlTzGiGLucNX/gdKu92Ej3vac2m/w67rt9d6/d0b6DW+Wurq5YVk3jdoz6L3b5dbGVuSxxzzuWC/7rqFJCvxdfVFlHSm69c+zw/EDsXTffLAyQMnD5w8cPLAT+4B3iDI6ScXfBL4U3jAzGT2aZJMKqT3r09Uv2M6Mnj6rvYp59VOTxX/MJmUM2/OPk3/MKP+c5AaMOI5USxvF73O859HmbX/OaQn2S7f3xTzhpW+nzfKPxyXHyD8TsSHOqLu44rxwU6fSx+XoMD7/gMF8t+nT3Q7VD8b+8dsO3T4/Ncfk/dh+49Jdn7nMTMF89hQubzeqRQ+8sJZSnnsHNa/f0A7EG7TkT7S7anKQ8+JQaVAPD61SIYAQ5fnpMfrWPdYLEmG33XNfEg9ktFSiDaX54cS4mDC67J3KFpK9olx9COXWZRBkvvMHrk99fJjkcTHek5UPd58iEYHM5MZRDcze2zzlAqZAqciTnq8PO/0WJSZPZHka5pVkQ6kx8vMHnPfT466PW/xuoSMD+u8bPahrIBbvS7wQdrHP+RV/OI2eK935LKd3tU4j9Ohxtty8UuWsQC9bGal0ez9tFR+4sX7PW8yc91yqXre5nknb/D0SMeyp05mJrMDeflImYWQmUoneUCz9s2CjIOC5ySvL3VBzuf8R/Ky6GF2kO/rMJrwYJbZUW+8Qgczk18HPRM+9/rsVe8RasnJ7MAvHVOGJ/4P/elX9HqcOzoYoxr667Gf84krc8hIUu6MnU4qvAariRfi4FEfHcYwo/4xT8IBzFz09XzGliTKxFnO6GFZRqw7CblOaT7IcX4z8+Q9OvDKh5avCWcJIZQ80nBrpDFqYoyZMbIFeT3TxR6TyyhmB7neT1xmhrwDwUyNSllcrqeTmUnoirVywh2SiSrkM44f/GYORDFJZqbnF834iZoMldv7GHVIotHMio8yvmGI0j/EUFIzK6l3MxpdF9cxsa/N80g2yRRwmkghxmgWr/XVN7NevZJwDfX4RKfr5IGTBz7LA764nX6E2Vh2Tkc2ljLr+Fh6TH1DIMtjzV/Zg6TJ12gj/es/i7p8+YbDbw68OVw232/Zt/x9C1ulcoqFHAza7UYOpCfNkykw6ISQGGr5wk/0cUCqqmqAqZpDcjZRWmKoWPuV/G9I9hx+OyDVgUK1iwUbA7LhMcbtOIx3xQLPqggpmQzK9B44wJ8BxXJKcGfVdY1OJh/L9Tjq5uCHAy4PDze0J5kFNS36ASpUVaBfpQawzOv8W1JNU2kY/DA+Ff4IuGhm2JclwBAz+qagEWByu91zcD/K/9glRgPkqOX7WkKneUrYN2oHyCV2wxB5NShI55cc5isoWoWcWUoqFFVrvVhrtTpTjc8kk++rmf5mJlF24ALx5BrVdaseMHBirExcGKBMmiL6JwDFpGlO2mx3AC8P2jpwFWfACJNZpp1xJfm3zVye/1ypy85lrCxjn49xwoasVVvp4vxe/+vfjfr6q4p5NHU1nS2JIZR5QaSc6CbcKkPOIbakGeDRTDJsbxrmSUJ3yb8FGqNkzIXrJC7/CdWcJdhlZjqA9JLHnbhqgNqaOVmAAq/Pgs7OWsCVCl4pIqyinbCTy8gAk4l42QOYGH0DCkwEm+sTmKjA2A72rNcL9AmiqtA4jBId/Jk/z1kRxiN/XR/Gythn2L8EzGsBsj2GXMeKdobA5qyUp/IHDRFZ7pMGn62WjdoKGdg4MHcDYN6sSYtVEB/uABqjeBskf78ZihLSsB/kPqrbhtRU09+/mf1Q/hAAQCylYu88J8ZN2GCPMV0RA2OZe7Os8/NWsZI8PusmarlqVQPiTvSLKFkDZjeNAYoty/gZJ2aU2W58jWf5/4OdZXJZAtxM/n+sBpcnvKGnq4pBq1Uj/zbkijkKIREz3jOiH3Fnph1rZ7fbaWK/oIguUZinGv2czs4bQK9VkUsPZebx7rZXykn7fq+Xr861XES5HgHwPTKG+7euR+bLFPO5tgB6kikzT1Oa1LRRISaqkow6B/z9Vwy++flKLwHLMnK6DvucJ0zwjoDSSW2XGL+WWKhVzZjkxF5wf9+j/wyfSizjRsC6hb786kJn50u9+uJMMcKffc1IG/Y6sHz0H7QnxgbelwlfWQhyoP7b39zxTmtQAKzN7AWZvWZmr/F9MrO+Mz4w/0li9tpp2ovtj/FNFLWlzze/nPTXf7vQ+mKveerx1aAsfI6MUNUy8qaKtJbUKLGPOzgv1knWoN3uQfNsGgH8o7XwpEIO8Pofa0zzXh4/5xcr9pFWBs+AHRvisO4e6Jc1jhnbF2U+O8BYMywh1i4uKzVd0M3dvR42M+MIbRoJ34ysg7vrO+0B7Odh1gaw9ld//50MjtvbB8obfOy6+Bw2GuHp91mbu4p4aXFhi+5b7MnoFXV+sWBfHpSmgIxKXbfSw8OD7u9G+k56++ZGO3TI+FN4vGmNvqa7+0F3d4P8PboU1DLXgbnBBCllWU5QJTH3In4y5Uy9yhXK6zhvlfOgKtaq2J+ZAPLo3NMPbXzdZip9rSYm7uL8Qv6HOzVrL1YZ/yIHn/QOpk/CT5OapsbOgNxZSq36zVLX1xukNciuNU9JFxdXxQ8Z3fJcMUKjcSaeAL2/urrQn3y9wiKdrpMHTh44eeDkgZMHTh44eeCn9ID9lMJOsk4eOHng5IGPeiBTm7O/ig86FH6P+yDl9xDwmV0/tjtmDm5+fws+U4F/gmw+h04fquZ1R/qw7cNyCN/37I/1PbZ7epRn9iiHCq93IvvR28xk9kgf5fh4pdmhz/PW5+N4/kif4jF7J8N5ORV4F0J27OUZp2P5U6nzOCGiLATPO32K/1Bfxj1kFR71MePg4rHuw8T5nY71ZiaD38xKlckUQpQZOQuHNDym+sQF7/MWl+/kdWZW9Cq66XB5m5mVgudL5vhCdU6Zw+yEI46Vh9S3GT8wTWQ8PdR+/3Xm9G/iQM8PrA/y7aADdlR1rYpDWyMvLm83Wdm7PI9omRkt3GUeVMrexynQz4KVOnF5H9fFieJT/THv44QYvIg9HDc9yjxUeFWW93VwuBD7kNt/bHfFfIxjmZHLGMGCnPyw28nzzuPtpQ8vAV3rpuYwt1OMUYbeIYwKVa8XLzi0bRsZnY5E9nSfPHDywD+aB9gnODT2Q21jn6CkyOL8V7/8Ql9+w77VbOUH01SxppccRncAjJP2gFL7/QxAmDiANoCIpL7PpX4YJvl+mDkgv7u9o34odDTR97QqtsoAE0OftNty6M5hd8ve0HWdKhAgM5PvHWakj5TZKBMygwV5ugNcdRDJ5Xq/btHJf2K1Bxx2cn5vCyEDCpwpA6L4/uTjtG2ttq1UgczVdaMF4zpAFKPRJcHLYTu5DEjQg9o4kBqsUgBAyRzQC5/N86x9v5fvpeIKMfLKvp6z/P/NdSDD22KgnjrcK7kt7ImXl2stlrUcdE5zUJ5b9QAhPWP1+77IFfspihzk069tW8CMToG84QP/adLbmx3ABvw7ab8PyAi6vR51dzPo4Q663yPCHklcSff3G90AINxc3wOM7OQ+9DE3ADnut2EcNKLL7bdBGk0x7PVv/+xV+Wa4u8cwxL2EUM05MddZJMLEQt5mgTFdf3E5P5U8AomfUHioLeZ5GuB1fjNjPqJXvUc9cdbvE354Vw2rDPV8TB8mMbcjoPxQYnAv//nY4zfJ/dk2AjS2gHvuQzOTA1PvpL2fO8psO+HvqKYNcpDXbRRX34/4eix2uJyubbUAjEy8fXBdCimq1BNXLm8kviP6Ot8CENhtTjT4L2nUdaWEjwQQHuARQCPDyHjxav+m9/n5Soaf6KIGkNaIqQXAVouSZgfOBhCpRdcF68BThkb/VqvlSlcv1vhWrFPRP8hjP1hkBNNBXyvjUQHYJHgqRdaGMdkOhO+2k5p6qWBBDn5ZSLq8auXFjL5lrQGKeVu3aLVcVYwRiUcMZ80If4jLzHR5cUHfS3Tr1BPvIUT828j1cB8PAJB75tx94v5wmzN7hQPYhpYTgJfrJNagFOhnEqkVAZV8f+mWiTlZ6uysozYzV7nU58QkFT1nCX8bQG+7wN4uqaonWXIxCm4AABAASURBVBigUQH7DH+HUMlY95nxDRsWi4Vcp0BbmlppXuv6TdLbtzvGkOraBNaqV69a+pkS/fyPXK7f7rV7MNb5Uvtt0N3tXj0xPQysXdaa/9x6CEHLs8i+YPimQValCOIaY60YKgXGdJ6mi/jLkJ207yeB0WOjgYU3qi3oP/7Nz/TNL7OuXtaSDaz3O/bFnST2htst5a3mMWrql3r97Qwlvflur7tr07CrdP121PX1Fv5Zq3UrDMHHdennP0VsvJ/z/9P6i69rvfpiLVOtm9dRLp8XGX49/NT0Qp4awPowJg3jg/b7vV6/vtG3v36t67f3ALKJ/Sep3yV8Mun+dtL2ITN3F1qvz4jDVpuHHXtZr3mK8pi/urrU1YuFXrwywOYl/u+1fziXqRUv+C+qAhD3+fX9V+WK2gPAL5drfFlrsxmhrTL7uzcbMTGzR7x9+6D7u518zn0fnOeR5pnyoMO+XykDnKfHfjQ+3pk564j5Wh7/nS8+9iSP3Q3A9vX1jXzuLi7OZPwjIlXWDL3NVP7o4sUXjV5+Wcn/IGF1ZjLL3qrIc2VCj77viZmJcq3V6pw11sqIic3mQTfXTjv5t31vryfiLOIr6c//YtZ/+k+1zlox+zpdP+aBU/vJAycPnDxw8sDJAycP/LYeMDo4kZzukwdOHjh54Cf2gH9oynyGLymfrjz93CHMjA9VVj54eb8jmR3qPyXHaHAi+cHb9eKTuEKRFxjrQH7o8O6DqBQ+ISUj4DmZBdkHJLn+KjboJ7sCkgz6w975cf4SJz2e/7HRDwcgJjN7Yj30dZ+8qzOzwmP2Lj12eD6O551ge/Knl4+8H6Zm9lTlfIWoMbMyHtnv3X7I55Vm5knhMzvkS/9HH7yfd3ty0cljx9tK5w9eUkqaIdwn8392iItP8T+vJ6xkRgdkev1zoqrcZlZ4zKyUjzxmRr3HDOOVlsNLfozfQ+nday42ous8cWg1Y1cq9I4jiK4UTeL2gxIj48cfdJX3F5cZtY9E8en29iO5T+ggC0FmVnh8Dko9Ja8XBzNmhzYzk1HvluSc5LyZQZ1KtbKLg1wbyczk69vJAj253+/j/If5O9QjGXl6vBJAcWZ8l29mHMhOyE4y9PWDHnrjo1S4fe7F+Gam4hNSBx2maZKnTtknX+8uM3viNTOVfxYkOZFgRsLZMyeoH5LrBke5zQ42lHGx0/UtDf6CDNTynLy9yDaXbzIzxRAVo6nmALnlsNoPY7/6WasFB+XeVafr5IGTB/7AHmDl+YHykZ6NDj4KtGGlhuUrlrtCkH75C9Nf/oczrc4yh82d6jqoZl2zYWkYBjl45WDLxfm67FkP9/cAwiPNmX0gkpoSe90AIDxCsqjdtufgfV+2j8A+kdmLHKhzHh5lBSBomkZ+UG9oFUA3cp5l6GOGvFkKKBhjVPI9jIPxsg/mrHHs0alXiEEhBJkOV6LN+QMgilkoe66P57pn2mZ/LpEWeWlS17XYWpMuGAMZAE2r5VmxmZL8IL6uaxn20E2GTC/HWBX+jM5N3TIOytK365Zy0OLy4lxObnzA6W0b1QLabTeD3ry+Z0/PGhzQwWeG7a6bkwO0OBPZGUCkkxRk0AhQFqzmEVHj11G3N3eMOVE25LYy/GQGJzxnZ1f4RwAFW4CQJAO0yYyx3e6Qy/MYpdxvy+VCXdOqqyqFvNPLy0H/69++UpVHpXFkVJcnIUAN+vPk5j1IxiczvpeYEvkVAc1Sygr4fLFsGUOAslnTjI0DfoHJQdH7+52CRShotazEVBSiudwZX3h87AE/zORuKLJyLs2MLTGMdgA6e0BDwb9cNVosajEd8m/PoUVh9v5OQnmfw+12T9+sQx1ykjSjXw0g689G/1Z0jCYL4kJvQCwHsDIDTtPMXGVlAD5lFd8OzF1Chuvm/ZbLoEB/OmsGtLwDWIJVDmD6vLpuRmOMPjay6Hh3RxzgRMJXI/L22FWFqER/0b7DDzeAZLFqVFW1ap6xTVNLrGumW96vpugp7HLd5nnGv26bWHs94wuwba+H+z3r1etDiR/X3XURV11H4j+oWwS9BMy8uqp1dlYLVSRXWpL/IYGP4eRrzPeDtq3xfSwsDCsH096+uZfH+DQZvqwU8UlE2bZtVKPsMIxIU9GF7QC/CnDwjjTJTIWmadTN7VtcMKqJnebB0DkrzVGZOfB+GVBuvzXkZIDBoBcvGuZlxgW9HBD09n6fmQtmARCvqVttHyZiJ5Em+bcrd9tMnj4J3QBet5sk//9rLTdKyEcNOfhtsZdfAVs8zpu6YQ0MEvqKC5xTARvfvnnQd7+5RycruoQY1WC3g/oxVvBUzMkGO5Jq9oKLy1ZnF7V2/R3raVDD3HZdI5eb8qC6Tcz7pCV1dWvyb+b2fUZ+xidJIwM3zag/+zeX+uqrRq9eAipenutssZJ8X2oaxtvKQdUYsGlq8HPQ2Af5PIYQ5PHixLal84ulfO6u32wBaYOCNWXMqh5VfkLagXKL6N/ISM2MNTkXGRZnOckmSZ5PwnzmPEgmDewn/gdCvr49nwmYnvh28PT8DH3p53tMVbXa7aTN/aRxyGrbSt2iUgvI73Mxjbno5j+53gPyCsD55auF1udR7rN79hgeDVp0yGTg1XqND7ElZOKzx75ZFcB90qQYInHufyyU2U9vpJToIS7TDaD4w92ou5sBe6tS543L5bL0e/PmDWsrYXvCxlp3t7fydZHYUwRjQPbE+/9wMJ+4THpNn/2+x69CB6espB5AuNPZ+lJfvPpGqCDvSwfupJRnJfaI9XmNH2plYrln7xugkedyv9vr7Xe3Ol+Y/uxfLdTYjZYxKeh0nTxw8sAPeeDUdvLAyQMnD5w8cPLAyQMnD5w88E/IA9k/oT7qk0kLGZnPuAsvfB+mVP3B7/QHH/GHBvwxB7q2Tu65H5Ij+fQc6Yc5D60f8pqZzD6kI29G/oEONZ94daGfaPqhajP7oebPbnseoymlovPzzsdRzOypzfs4PfE92mAGN6cF2VMokHdyPud38jynAiWBG5klW1683UUd0vfn71hfGGUys0O2vB78zCuHEZmjmyzOvkrL8cVlev799CDD647kPGaHejP76DhmdjjgMJXLzDOMO00cgk3Kz/zocmcOiiYOj9y/pcNHXgIy3FdmJqPdrfe+nhd1br9ZKdH6/u1t7tPCD09VRTkFDnBCsPeZKTkfCWINenfMYsYcm6+LXGxIHNqQgzWpqitsDvCbJuxzIJ8GVZUfLIlDpFmT28lBs9ebWeH1vI/nZGaS36QhBPl1rDejwY2mMtihjawKv7/Q5rxO5mVJKfs6J2OSy/Oy62tmuIMcjnH+J6LWHvuSlbLzmXxenGfok7rOygFyrAYEMyiv/4Tvk2onD/yL9YCxPJ+TtAWIlf7Nny7l/7fkwEH13oFc32ugpm3VApaCh5X9ytc8Ih53BN9Lsi4u1viTvUOQf8uKQ/ZksxoO8duuZr8LitFU1YFUUCxAShWj2G50e3sP3coLvichDCBxVOsgZdepbhr4e4DjHl2X8v1z4BC8BSDJAAhyUvJuLkIOsN3fPwB6/P/Z+9M+R5LkzBN8RNUuXA53j8ijWGSxyWZzeHeT09u7v+neF7vf/xvsi5nu4VGZGRHucHcAZrBD9y8Kh4fHmVmVWWQVCxYmUFVRUVER0cMAfRyIA+WE3ZMSDrQAJ1kIOx2U8kN911UUpVxfBzAxAg7fbm7UgybgPuLoxacaQKcoSwXAuEQA/VuxdTPTbLbM+v15xVaOvERXOvDs6rDRiMNmc4vtrYJFYlLLY2IAE0gq+X6M/vV6LTPLunxvNQsyMx0vTyfKowKAS1EmNfMk/1Zj0wQ1xGixWGT9Q+/AgdAbaFpACX5QRQzruiGWNc+iRBo1X9X6k/846r/816WKeKeIrSajjQTmI9fA8KtiHM0s8922AQd5DGCLqUZg1kj+yGz3vfa7A+DzMe7egCHEvlpmQWYmcAu1xLllnnXdqANA8QBKnHwiMLGc50BH105qoRBci/sjTf4GBYALNaoA0upZYD40Cgg12FEB8Bw6MVd64pgyybz9JE8NXf6N8nZ/yDI+3s2sxr6AH1LNcyzrRZe4fM7s9x0gT8v8HACSRiWAGKaP30jQF4+8ruuxLcnt8H7uNgBpXQuANOFfj621jL7dxx5/O+qEBkPDijFYLEpyfgd8xjb/5n2OUZ/tZBq5WvqemNt7bGm9uTxkiBHTFm2J91Guw2mS/2x71w7KhH0HYt1S9m8/vnnTAiZKhlEjwFX+BqQbg43iCvCrqiAmM/WHoJvXHcDcBA30WdJXlI+/D0dedlONPfBToeTMCSWMpc/xyBT0PzhI7Ane6G4zAUoDDDJO41Bkfw+HCZ/ulHgXenm10OVlk/XcbTrtsXsPoHsLIHe76QGNB4DNpO22VShb7XdSz/wxwNs5aGbr37TdH/eTCVsO1Le7GT7oSK+k29emzRvTAcCxpX6/xfmpybpff3vAvk5mphhNs+Wg/Mcxy1GzBRayyEcAPp+3u12rHXO0KGvWVFQzrwFTa62vTMuVqajo43BgH+rlc+PycqkXLwAS888AJ2Qb5obJAfhA7E2W5+AM4LOZRfozTUPAx5H43BOfQU3Dum9GBQDCQIz/4OtSX76c0XJgDRr8qKiAXKNmVikAClpoyU8q61GxamVxh62DXn5Z6bh3JtbsACUFi8T/ij02SGhVivRrZAfoIAZGgl+VFXN+kgBifQ/2n9Z2MqPWX/LE6NFXoG+tGA1KunqxlH9TfbHEtmJCN3bT1dXlFbpLvX61lf9qAQXqenqqtd9NKquID8QBgPb1K/Z24urr9eKy0OpijlyQVOjm5oF00mI509XVC/KJNdPi26jV6kJVyTxlnrl+s17zZSn/tnOyg2QJ9yY5cO5rBQPkcsryk7ze6OnAevK117Z7xquRg/cpyzC3bu+PTcyQH5THkfF0WV+TSiX12DAVurttWbMHqEcr8uLyhOdBYnx7fAyx1xJfZs2S+NWazYPWl1EV4/jly1ov1kuGoMG0Wj6WQefrHIFzBM4ROEfgHIFzBM4R+MER4N1kfsfzPPXG+R0JGU9Jfpfus63PIsAb2Pym/JR61fO8l8/0G4sAb+r1OfqNdfyvq9gPOT5Hn7bG9xdT4mThSHwY42NRgj7W5iitXOv5JD5XOVFAhd4nPtspEzKIPLV7nqfqk/dJzg+68oesRI8T6wdKidQ/wUOnfl3R87yXfyiZmbghe9aEPp7WL33nGk+dnwv5xcxyO7MogxJGJMQSLx/SJCMoZsc2xwiKD/Y0yNo+fEn4+pym9/S+38LspFv0ZfLLzHLe7JhKPu58hOZgxQ9XnFK22/lHMjP5lVLS+306z+vMjjJmJrN3iWYuksnsbV1m/MAX7+d98qZmR32e93q3zyg4keQ7cRjl9DQxRS3jwwiIUxIFn1hZUqwBfORgDixRaaJMWxfP9CjjifflNBG35IL/BLK7AAAQAElEQVRKMjOJO+GwH2DmlLy4zExmRk45hhPyA524vS7nFWaWZbyc0HmiyeWgYxn7nvIY6A2hAHhqlleHDN/EUVTC9vQokugP9Zo4REvYlGiTb8+/R5nPS5ajjqzMzJMPyMz59MucGYmbf/vGD6q92UT/3sBCUIxRgdTFndwe1++yTlkOVWYmYzwymTkbCpDnnYKybpEPUd52AjgYpl4TzkYOu0pAXrrKB2kBcNn7HQC7p2mSk5fNTKdUXGaWy+KKMdK2eCqbmcx8LSTiN4luSMkTRM7jiWzK9cGCnMxMbgsVauqKw9wCrcoyMUShTW7PCPic5w9K3K6RcXUwYxgm6qF+ygfpXjdNQU6J8UzItftbLa/udHGVFAlPVCmhWefrHIFzBH7aCPCcPr6BScqpHq8T3xf6I+ujyaMc25rYGtg/JgXWvCZAABb01Vr6y78WR+gmB036MSqC3jm4aDL2glEj+5doXAOQ1YCOIYTHrpJW63mm2bzRfDHTxcVCBSBdBQC8ulxpdbFkPwv0Kx333JGD+XvdbR5gGPtTzeF2Q1rShfcohWgKIWZ5M6N9lF/L5VL9oVek2DSFGv8maFDWk/BlYM9K7PshRg7+D1RINWBxzT5oMvpo8GdS1w3yn0S+v99kmR7Q9+Dgd5KKMgI6FPixAjTgcD0GYQxyATDmjra9dqCZO8DECW4LaNc9AgMUAX062pVkC2wdhPmq6gKwfA5oXGkOWLTgYL8AFF8A3pq5n5H91bQD3CrLkpg1ABk1NNPl1Upr4nh5dSEeLWoyuCMRHvRFMgfsFXbtZYAy1y+DLsE/Li4WWq6WWkCRhg6Y3bzeqp9u9Cd/1env/+Fac6bA3McUwKoMBU9tzOZOkN88bYA3JvUUeCxgY2JMpB6w+QCBdTOWgBkIJH9GjEFmJh1vlfg4oaxzMI+YTZNrTFnPwPPHzBiTKs9gf37vMzjcCTbjNzHvRjko48/Y5A9eSQZC7eRTsOTR1jM3B579e0D+ESN5PGk8NPQdeR4SH/r3DhYLeFWpyDO5P4hxGsXbkexPyu+vpaLAcAmeMU+O5LID8rzVgq9MEyCN9+/fXB3ov3cg0kzmTJkCaZWBd5NfMQZ8Ni0XL9SUlZZLU7McFAvJELkH4Nzf8dzG7kQcE2D3MCQ9bLfE90EOeo4Y6891lxcXXTD+JTYH+bfIPcYe33Hs0RuZE5UK4u9ywQoZK3xiwm7uOmI7yL+NnQD5pgnv4d/f7+SgoQBsJwQrwM1xNA2ZIjYwFtuDXn3n1On1G3R4+7GUAMcn1p3PMQdtA5tNjBMg6qjLy0UGnR1892/YBhyYzxtsbkXotJgvFQP2MpgTdlCtZMRrlPbtqLZPgMV0MZk8+AVBC2pkcWAtmKbUs26kN6/vtLtbqdteamQehkqKZaumiaoK1j1z1FQraAYgPGlzS32oAH0PeiAmHXuC7x/B8EfS9Ze9lhemBYClg6dNPaN7n0wCuBuxf8/aSKqaWm9utipoVlYTdhGnh07bh0EhlIzRAvleozvH+9QEzRdVXuO4rGCSWeA9XXz8owEf05Ky0UencTB8NI20IzBi+kvTQUXxoBcvR10uo775xzfaP/RyULvbJt3cvpGFgxaXe738KujLry4AX+e6frnQ5dVcBR13u4X+5Z/22m17TSwaczsw5vb2Trf4c3eb8rgYe0pg/vj6jDHJArayUwx9rXGcMTam7hCRZX0xt7/+2Reqm4BTk3zMe/bk6+sXxODAeA/Efad/+sfv1B9cV5LCgFyrgjHyMTgcRgn9/gcMdwClZhTDDhsTMSn13b8k/Z//v5Y2B4Ddhb7++kqzZqaAYNttieFeD/ctzxd06lI2XTD/JuqjlCa9evNLbXcPrMFKX3291s/+4Ir0klheQRf66meNvv75XAGQ+ur6Qr7fprzeo6qyQY/lefHixUIvv1gDNl/AK2QqGPMWG+krivUnffHlNX7V8p/D3vuvMaROCcmHu6B2NxDnjb799hV2BZVMoLI0pdQTq57UiELQxXymZbGgn0S/9/rzv1jp5brQHWPkgPnmftLNplbQ+TpH4ByBcwTOEThH4ByBcwR+kgjYT6LlrOS3KQLTb5MxvxFbzkp/1yLgH3wSH3rSO4a/W3pb5buS01vO53Mu+yn6dMu39nhbPrl9VDSlt3Iu4J/TPf3NkEfE16+nP6aHx/Z+OPykBr0GPZXfzeAm48NnVZp6/sN4UPHYJIQcscfSMXHe+8RndnS+bXeU/BVf3RinX7HZb1TcHXvq4OSfx8TJY5hkHPo8icD2eTO9E1SYTwK0IW/2Lg8W8aMuOfmLc94lM5OZZaaZyf8d5yxt6I/Zyyv5j8TwKPeeXopZ2eOLmT3mPCH/WO9tnXMiarA1aXrsx8wUQpCZZdKzy4z94Fn5efak1+zYzuyYSrShb1fv5Idafujm8iFEDmIKRYCBE5m5fMo2uYy4zIzXd29nmbmdQcELj9WeTbygAT718M2MPEZIsmAK+MdZrhL5icMn78cPV51/Ij/Y9UNkDMk2FkWR253qzd7a5DokLzsdx8zM6DPodBl9nfJuCdUIKh++DeNAN0lmpshBuPfh9jgQ7HZ43m1xcltPJGwXh2AJCmHIB4lXIEfxqa+jPTpf5wicI/DbGQFL2DXJ2O0T69mSKWTWpBeANP/57xtdLCcNbeLguVRAUly+JzhVAFoNYGEDmNrUC7aEQpvNXhsO6TebHSBnxaF3KRrSAw0tKydzvBNc75fkkRFIIfYi81yIvEpt16prDwrsLReAl7PZTN53CMgicbG+kJkBHDZqAGXEwbsAoiTX4nTMHRy5k9R1B7WAg2TRGbKuBtBmBmhQ1xzoh4L9sWB7I3VgKdX4tNMEMLZcNfI/lHO7CZcuLq9U4r+DjZLJL98r/Zusnnffuq7Tbtepa3s19DGbNRn0dXHMlusTgGMNQF6jy9scKVJn8vYtMTjWw2OQvI27H2LIPgQvpECXyBOr7tBKNuqScTSDn+PBOCLXAbwe8D8A5EXt9ed/ttJ/+IM58pIA2isfU+JR+DecE7zH28G5ATDRfXd7jfFwDK4F7NxjH8iKZFJOgcLMvCCA1QEQZhThk1+JTPLgeQHymDcO3gPMz2a1ZEnG+84DPlRVoQZeA4BUVSHHwp854+Q6W3lcxJWmiVdu7zLRnuzb2+TVRSxFVQ6tXA6q6iD/Jl3VjDwPk7YAmrndM/su1jPl+DJG7jdua2K9HAD5u25Ep/ftRMs8Bso8MzpIkpnRZyIGB+yf1O5HOUBcN1H+7W3vuyi9fZR363RciLSXySwIFShVvsxMFxdLXV4tAIFmuY0vlbISsYpaLCp8qjUB4rmdKTsdctuI8QYQG5hDkkmPlOi0Jv511WCn2zhILFzL6OKIP0lMHZUsZ28v/6Y9dRNSrn/0MQUoznzGfkqJce/UMud3D618vCLxLwBrW+bnfpeyPmOONnMjDiZfF33+owu3NeJv0GazletKxHtSQnNijVfIRy0vo1ZXUbNFACAbFIpeq3UA4Ky1WPdYNupozyDRlrAp8MINP+GTJJ9r+CGo6/ZqGtPl1VyX13M1syqTESsL0n43Zn/ElYaFXI+ZkaIL/f5rAIl5W5YFcYo6DJMS9bxgcw0tmGMDsTgoqWdPaNWxtyYH+FlIPi8csHXQ3NOHO2n3ENVuDZLKKsnnq0xKU0F706GfqT8EDYCkqS80b5L+7C8b/b/+xzWA4L+ofWDf6qMu5tfIJC3ma6wPEgCu70VO5grl12O8ArEzCCuVDGD0ErrQbB5dSEYwFoDMzYL95bpRLPeoeyA+gfVj2twMAJw7XawvdfXiKre5unpJXGuNaaf1Jfv0rNBquULvivqCbWem7cOB8aEPYnh5Bd+/iUvtlvlz83ov/9n8YTio7XbyOSSxuKg35I33oIcuKjHvxHitLysFVN3ebLJsw97aNEvmjUEi7hPzKgLOVuq2ld686tBEA58PjBm3AnPC/wDCAlX0cQ346/vR8Q8qGBP2vJY9QMoCCHFjUl2X9NkB5t7p5vYWUHxSwV764uVaYLqMV888QNAk7wejFdxYf27JqBvU970K3o837H2GHWK+7O8PTNekupLqptc0tfrFL77Q5UUly7Ea5dtPT1xe3d1lq3S+zhE4R+AcgXMEzhE4R+AcgZ8mArxzkdNPo+2s5RyBcwR+nyPw8b0khMAHoyCzI31fhPhIxUeft1L+YdDJzGRmT+Q8p7eS359z+SeaJj58TXxuS5nMP3Q+U3GSe8b6aNYe/QqPaeKQ42P00cY/hsmHejl9TMcj38xybXhMc+FXfPED00RsTipCMB3zPlIihsf0U2rNXP6REHJdR6Ig8xeZHdNceHzxAyOnx+JTYnaUNXubmlnWYUgddb+1ycxkz/heTzHfZl6Ts598MTOZmbJG4nASNHvkw3OdJHkeJcafDPdxXqVc4a2O8mbH1BVytoec1yn3oXeu3OMTx8w+yGfdj1xjXDzrvBy33O+z+U17M/xwPoJmplMbik95M/Mi4zplSviTaOPkxprZo61BYp5xZgg7cQjDwQVryoz6QB1avI0T2dzGjDovPJLXfYqyCCGgyWPbo07ne5tpTPSrRxs9jzCVvt+QZP6EPRMGOiXSTPhi5nY4SSbp2NJk5vFRTs3Yt+Kxzwk9NJOZ1yd5fE9lWmEHPGRMyjJmnpO83Qhfj5eZfVDvMmb2KCEZ/6Zxkoitl7KvruNopCbGY8KX/d6PiJLMTMHjbcp5+eV55oOZZV6CZ2ZZzixoyvrwRdSEUbEctLyodcEhVOHtpHzwdPSewuduVLiaz4mc684ROEfgNxcBM0M5+xVrN5A/liQbR10sev3931b66mpSYM+cABkcaDgcOoWyyAfVu91ONFNdR/le0jSN/PI/HjkChokD8MQ+x7bE1iR2hxFde//JVNqGYCrKoIKT8cS+NQGEsE0hDx9eBchsMg7UW223W/neJb/otMce/39bXd/QC7DoQbe3/i3iwD6lDLSJ/pwMwCNYwJZBDw/32N7r7v4uH7THKMUgWYiKsQS8qR/7j/I2bdspTZP8p6H922j+3xF4Pn+DC77bPl8slRI+QtEVmrC1y2QhkO418tCeLxYAKTP6Mg0A0nvQntvbTa7HAvw8YCMxY5/OCi3hy5TrUSMzo5yoSnLbHGxOxMwMJxR0f9cqAQ4J3trBXwcPAH/7zjQOtJGp3e6kYdRi1up//Pcv9Ac/KxjvBGFB0nFLDhKiGcQaJ+Ur+4ddxpg5yNGUJqOfhN6qjPJvAzJkCnHQJcDQfBHlZSP2DnQNfZLPCUKmAK8BbK8BHId+zHwPG/igHGRZrRZ6+XIJABdU1ZP8p2VxHTtCJlNgnEpAw5p5sScmktebjvYbNlZlCQ+HkC0KE/ieCHkmny/jIN57EAr6r+tacwdbLKBBtHNN1OO721uWlYqi0IuXMwVCPaWBPrGLysjkiRjv/iWCtFyWWq4qh7jcKgAAEABJREFUeUzE+JXYIS73y+fSQBDMjHhF/B6wh8mLjQlAvt0OzNu9FotSl1cO7BztF9cw9ti4oM6BxEnCxFvmzm63la83XwdO4qoAy2cAmDPWo/N87mGqZCH3W1aF/I8e6qrWCFDputv2QWK+BIvaPvT4J5mZKmQadNWA8M3MVDdJPiZ1jW1pr4L3AOt1hb21LHQapgdN8JMSukfFopTIs20Aih3gFZqYNyGaLgBxXedsHnLMjP59je93A00s23j0bZSniX2pOxx06DtsG5UAkMX8Hg6FNDXojQoxYd8g/4lhAxhUOEgAmu2+Y5+qoBLAuNO+v5cVvWI9qoBK5tnD7o73M4YtpqIayJdy+/phr+29od/oV7rfDBnk9PdDvi6rqlQEsCuYC33fKmmSg/wheJtJIUgLgO6RtdIzCb2dz5WJPWFkgblv/lP19/e97jYHtd2Y2zjfaGsm1fNe86VpvV4I97XfSgLxq9l757Ooir7mzPMmHnTNnv3f/78/07yJmtdzLRa9mmqmjrh++8s3OuwH9omIP5KFqJH9IMROkbUbi0lO/k1qB8UDegOg6jgdAGG39B20XM20grbbB9oHHQ69tszDPXuLj4/LJ2KegOx3207+hxLjQFwBfc1MbbuHiBPrpWN/9ZjU7AeJyKXJ+ze9eLHSy5eX6vxb37ukAaD7AvD4+sVCIWB76pFuVTJuVRVZNwN2jPI5VFSTFstCpkbtbsLJhL21/Bdq1tfei/s60ZbACl1jpbvbXkEz2jA/DolY1FAlv3zdYirxmtR1h7xuS56BE/sh5irx7Lq93WmPX0LD5Ey0zWcLxmut6+tr5sMB+3oVtGuauZpmJiGT0BFCkI91UVQqYkU/SR7HinVqPv6McwgF/fQa0z3zctDPf/5Cy0UhHpEqi6RAvJuq1Kwutb64UED7+T5H4ByBcwTOEThH4ByBcwTOEThH4ByBcwR+VAT8g6vTj1LymcaJOv+IdkwpfPY+Srm8+Dh4pI83cJudvPbY6ij9sbzLvE/JBXMfxxrX5XQsPX91QafnvH+rvP3Ajt/KuU9Ox4Zv+cfyr/56jJvyh9pT/lfX8vEWP8y6j7d17ls/vfSbow9nQ5KZZfJek79AHp8T+VR7O6+pfP+mkZm9z/2gfPLR7COysMws22FmCpCZyS8ze+T7UYI56x0yM+q97h32U8H94MSCG0OfuG8zJ7uc8zzvZTPzJJOZ0c+RnOGyU1bupXfJ2X6g4vW0eKcycJJicMz8lcw7ZlnuQzL55XpczMnLTq7XSTBdvwO0fmjjdWaW/bRgxxjqpIdOyPqB0MAh28Dhr9vvY5tlOfjxwx/RXo+X2VGXt3Fy+YlDQm/b930+fPJ+nbyJ1z+l9HWyfUqTnLzO+3D/j/Y7R3SJsLgw0fmux2VKDqyruuIAu+JgqZC3lQJppE1UwYFu6aBNmbRcVlquAgdl+uAyOE4k5/scgXMEfkMR8HXr9OuqZ7vJTX2tOuWCDECwUlEe9Pf/pdK6EeABACygbeTw/eJirgJArAI4Y/tgO0tqZhFwKGjOoXQEhEkalKYBoPVem7s7mZn8uttsPFFNWz8Erzn497xZUOIg/QCw64f+LtQ0lSeP5PviRF/HYtu18nbOuEN/mngWpVKb/A3kTq4jWKkYoFiqqovccL2+0Hq9VsCPPf7c3rp9W4CCAVCi45B+L0wCqC3wJWoN6HB5vYRXUN/Kf4Z3R7v9fq/dbq8OQGAGeFg3JToTcSgz1eyh+ZtnngKgmSXhQSbeDWmzuZXgrS9X9HGhrj2o6zrJHWLvJqMcMvOctLndarN5AHza6W6z0+s3N9rc3slB8BYQZRyChj5g4whNtD0QzxGdo9r9BDAn4Jik9fWlLq9X+m//dQ34Cw/Q4vBQqG979YeB58tEO9FuAnju0DWIx8/RCF6DTDzm5LY5pYTFDlDEkXa9LgCoHIQR4JsB0DlAdQDE8Xjt9y0yNMCnQz8Q6x7gI9HXCHjda7cdUaZM99sNmUFCB1bKLwsitnWmxaJmDhpzoIEqdKDnQFMMcrsawK+aOWZGZzTGTeIgtbuJfiY93I/EcdD2foLG7HdZOcgiTZPU95P6wyRv7SrMJrRITBt5fk7/c8Be/4OIw6GlveBH+eXD18wK1QAybkfTFDIqzAKvUIrqWlO3j/kbk5ubMdvTMffHRAziQS4vXr1vMScqkB7wXPl1t/H5ii+0b3emPeRj7MDpUR6prMByvBOAqz/jDX0OUpZVEKHJVERsZt01s1JNHZGgt6mgnRhnygz2xUVgLZiaeQnoXgCu1ayhhnk71wqgrapNs4Xl8vpypvXVDPBurqvrBkArEseBWPfqO1NinTLtZbGTASyKeSIb1HZ38vnfti1AWqcd6ysWQQ3rqoaqulJZlAohYGNgjII0RW3eJN29ke5vTQ8bkwDzlGra1fJv837xxVIxGvo79B6Yc8OxjnV3/aLChl4R4PTiYoa9CyLt8zNpPq80a6QScNEAprt9kIhT14pxs2P/4jJT3Xh/jWazWhPjl9j7fE70A/MXEQxWy1zqukFpjAoxablEnng2zFOP3xWA5/WLUmWd0BOk2LJOI6CvZMVeRXVQjSzdya+amPvPuy/WI7HvVVZJ0xiY31HtfdQ03Ot//z9qvfj6W40Hj0+rh7su9+8/Qey/SmAqWHdbffPNdyKs+L8CrFzp6sVSVWM69Fvd3r7Sm5s3ut281m570Lffvlbb7nTP8ny4m9Syd9y+GfF7qxT22ebL60IiL5vUAjbfvt6zV7WMz6DbN51uXrf67rsbffftK/aWXj7GC+IxDZNSKpS/udvtsr8X66XMosqyAcgutb6cA3Bf6osv13rB2M7nkb09sv4GffvNK3XMn3HqGL85c2+GvlL3D2+y/cl2krVKjM/1l9L1y4K4DjL+ZTtv9tgr1tOk2zet/Kev37y51f39nW5vb/Xm9YYY7OV7w1dffs3cX0kK7LuJ+o0SW0RijsAknklFiV3jCHC+0TcA79/88jttt3fwg8ySgg+mSfkPFdgTBBh9BIfn9H1LzB6kiXr8r4sK+UEr3m///A9XiqybIGJXCV8r1nLFvJlJMv4lBZ2vYwTOr+cInCNwjsA5AucI/AoRSEn6HP0Kqn7HRA17P0dUn+9/9xFITP7P0b//APAWmoMNfYo+FQA+9PgHn0/Sp/Sd+N/X/lP9/sT809if1L5fPvE/lZqZzN7SWzkj+3Fiy1WydCSRIvn4eYqcybwwIQUZ9U7s0jq1QeAxb7AfSUh5u0dKXn4ixNCcPkZ8mkuP5FK4IjN0ndTSxu/JXx7JUBRkfPgymZF7Rnq8XCYTZYPShAbIeRR55uA3a8/zP4QSss/pbZtA1nsgeX57R5CZycwea/CL+LgeYf1bssf6D5MQTM/JzLI+s7ep8pU0MV45q4R/RBObvfyW76V3KWV73C7aUGV21JsYEzTkvniRUff8NjOZ2XPWB/mU0Al5Rc6TMbMP2jGc1Ly9XfZtSVne7N12Zm/LLn8isyPfGBYn90FcsPnYbwr4i4ROyz9/8PeDO4xwHfoVLpc3O8bu/WZ0I9RmwgFGRLIQdDxYU77MMDLn3r64zlMphChDxk6MxzQxNmbOTTK5Dic8JdYJUr6Y74KeypLZu7a6rJllvh4vM8u5lF/fvphFCt6PE3qyR9L0qD/QLDy2PcpKZiYLptPl/bl4yDznv+0lETCfvk6eT2YaqeaWxQDZUZ8ZYxgkgptGwXtrl8/zyRvB5xReEZtphYwpBNpIrAvmJPsA2Zx3NybK2TYKZqYYXedRlpKohqZMtM76fAJNjANN5JfnzegtvI2N859T7iMlbDGUSxMn/ikhj5PHOqQpCzJNajh8vLoedb0O4oxWzqOVnhOa4MNChz5GTwLInO9zBH7PImBmMvuQTmFIrDMn8ax2MrYJp1P9U8qa1DMyO+p84j0JPmaeyWYZmXLqfETMTGYmAVIYAEEISf/w34Jefu3rvuCwOwDq3rEHTlku+dqmnf/hiMj3h4MqgJoCY3vAUbFxGrTZ3CsDgOj292s04VA/qCj8kPwgox/fa8T7YAc1+0PPfieAkrmKspCDkw4QHbpeD/dbVVXNPin1/YhcCRUKFumOqHHonnWJy3nsvSZ2KTbmhJ8JO8ui4NC8VowGeHBQ141I4B+gTZH/wAXvS1MEHApR6Db5e7WoqMIKhiQAaPUasHMaRkCMQpzRy+IkhVGB1ACOGsDf2bzhcL6GJ0I0Sozt9YtL+i9z/gCA2AP+9RmA7YUhyCbqa/baCpoBuvTq2kmEV/2h1NitlIZL7XejpsHk3+JLPFwK7JUdiIM08SxysKJnP/dvGI5p0MV11N/+t0bLi06J2FWhYLwGRQcr8KNrB/k3if1nrf05cKDD+4dWRSFVZal5VeK/8lV6fHiuBPyMFuEFyeNLCLYPW3wwgCmpmRdKjCuBkZkRS3KkZgE+VtPvCPjTH5LuAWYf7pMO+xl+mox4G3IyMeb0XQQtH79dLK4YojqAtWli3Kcpx2FkvIUpZoxZHnMGHNlpFP3BIy4J8rk25TRKvPFiKup0dYDq04QjmTEBPDm4ojzODkLVAGSyo94WWaYNkhH7D8IUxkQqURiwu2RMOpDDgkIA4ALbUgfYPeKvWak9c3qPDwfKHX5v7yqBP2vAdjGmuCEPQXeQQpCG3uTfqJ3VS8ZlprEXfgeIFB/df5/jGHT0FzPdppF5kHApoiPiciyk1boEWKtUs57kl0lFOcjnbcVzHpNZH5KHIlBfMBCRMWYKa97UquqgWDwQikS+0BwgT4BTYk5UDQ2I0f2m0n7rY5OUQVGTXr68EI0k5sWA/Q93JfGa6/Jqpavruep5oVCgc2asnZJeRyU6NQxpypr4Tdo/TOhrdRg6jeOAnb1u3uz1cDfq4b7TOA0q3b5YqqlWxE3IIjf1yv5HSTbim6n1tUBfsdorxEQ98XyM5WKxhNep7wfm2kFj2qtjvfo0mxgf11WzFnw9rFczXSwrXa7nqA5SnogiRkP2T6rwp2BNRHhCr5NRd+wvhkK3tzs93EaVpfB4K6VSaWyIQZR4FVeAvvvlRu12r6ooM/m30LvdXnUz6erihYpy1H/405cqAYdHQNHEvjiNhr7jfrp92KlrD4qhVoiViqJSVUfVxMz/wML/mGMNUF5VBb5cKYSCuTJTVc10/UWtiIGvAHf7/Urql/L9cdYk+ttj70E71+/7I2tsHJJ2u1aemplWq5Xmi7kuL5fMmULD2KplHbz+7k5++fz1PXwGEF8zLhggsUZHH7tCcjsb5t9iOdcFsb5+sdaCufftt4CsDwNALnOjHxjzkXlS6upqLRE7/8NN/yMFzx98zXXCr6DEPHQQ+M3re+ZOr5ube/m3l31fbfyPI2aBJqOK2KgqFvmPmtq2R/9EDAcVrPX9vpP/oYtsIAbu40LDcJDva9NQq6rm+urra12+SMzlA/NO9G1SOJDG/BawhkIAABAASURBVDxxn3bbQUEXUEkck/wKcWStmr7+2ULpIDUWFMch78XzptR6tUA+qamirq4TeW91pnMEfs8jcHb/HIFzBM4ROEfgHIFzBM4ROEfgx0XAAQWnH6fFaH4isnww89cfSqeWnn66jdcaH+yOEqcPlMp9eZ3+ba+jQR/YYGYysyf+J8Se6j+V+fXaGR9KU6ZP6X3O9w/oz8vP82b26IfBToyDE9n3btdxoveqvrfomj8m5Pq+j+8yTh+Tc57XOXne6ZQ/pc5z8rKT55087+T5z5HxAd7sXQ+OvCCjTvI6J3LImR3zrvtE+szlMl7t6cShmafPyet8HTu5ZjOT0a+T1z0no2BmMjsSxae82Vue8zldIrE83mQ+ebstZu+2TY92Pm9kdpQxe0yfV5J3PU5k6VN57h7LHIJwemnP6LQmnuIxJQ5oRvV9Dx1y3tua+RiYq3wk9wfdKOAWpzcysydyIW/nFOB76jKe+vGNtzF7V97MFELI5PYMnCD74ai30bPr/bKZKXLiWBSFSg7+ZG6O96KsS1wJv5x/siH3Y/TlRJ9mJjNDkrYY531kguPzIefhS0cZF6UpxSQLPQd3HG7N5rnWNOl0HaVPpd+O9GzFOQL/niNwXKu/vofJN4m8kt/qcHznSCYz+OwFf/FXl/ryD0xlPWg4FJoAk3zf8uYTB/ziyDnRqPNDccA8P+zv+1EGTzL25gR42alpGsCTDuDG99xe7EAyS2JbIj+SVwYHEiW/jYoZe01d1+zRvR4eHpytpq44eG/ReQCwqDUHZJ0vqqMegAJBCXDGOIz3nyON7JWmqK7r1AHY6fGazee6uFir9m/XwTOLShNyACOHDF5gCeBAklHLwXszk7dxP5wzAqo4sNa5PICCx0D0c0wDbaAcg6C7jdtOWW/J5fa7ATlixGvbtvIxbbs9flWAGjNAl0Y+Dka93+Z7rhcAr9yOuqkYhoF2IzRlkEWpVrASkkyDwlgAGOz05386aEH3KSR5ZVOX+F4QN5gSenjxzuTlI008T3ATkMMUC8lghyjFYgTMShDt6WsaI8DkRHxHbJ9DddbXeGxplOhSXGbmr/Lnkvuae3WWRmx1oTGzXJ9Eh9kWmuD3AeSTYfFCJld1ADjP48rYmgXmicczV799YT6IuSB0PCcz7/joA49V4kcTTEhY7mO7349y3S6FalW1VAL2uazJso91tZAYY8t2mhxkNUmn9wIR4bo2GaComOvKNiCQbzrL5QkVCdC3U3vY63azozbJkI/RVAG8M+XlMWxmGKGkd3R5kbm72x+yvR1osdvd1A1rxanG1kAbSSZvLb9YXox/wDZK8B38dMDNv5HbtowDbAckb9502u8S6168xxo1AK553MWY27hQYg+IIejV61ttHw5KHg/0LZZBIfs9ytehtJfFTnJ7WVeaAnrNTdIaMNp9LEtvQxxTVA/Y1XWjOh8H7OlYY/5HCi3rzf1LzBmpl4O9x7lk6ljfYGM5Zpif76IatVw11CW1u1KbTQuI5zHGFGzI+tGdyE8guw5K+zwrYlBN7NeXa3xK+D3ij+U4tPRz7DN3kV+aWaWG8TGT3FZTkF9VVbFHlXJ+CFFU0zE1xGFzs9MG0Pf2tmU/Ey1qxVAoxmPbYx+GfNDtzVa3t1v2wYOqulZVVipYlGaGfaJNzMC8hZ2C7bS6GPSXf7PUFwC2L79cqawKbJ9Ys8wJbD3NoYPPF/ZuTSX91NhXMC6dQoi6vLxCt2Est028JFlM8nkiX1PWawKVrLGnKEpNQ6FDa7r3OZwmBWTFHCd6tBu1BlRer1eyMMp1+N672+508/pOvteYgup6rtbtwZJj28mnjDBE+fK5kykq+dxjjVxcLFUWtfasgc3mjn26kP8xjEInocdSRXt45MX+qOR5n+NOk4SNTiEkXWLf1dWlGv+5ZmxxkPnislSsdnrxZaNx7OQ/gS1sqH2N8Vzz9fAA6O0xa2bEOfXyzxZmPo6GzkulRA88O51/OBxkZqxP7DKAfuLhf6jT9x0g7oUur1b0X8vfz1fNnX72Ne+504553CmWLfYOtB9UNz1ykdiNzJ8D1BFBqs/3OQLnCJwj8HscgbPr5wicI3COwO9xBPzN56/ivss7/Spt/h3J8obe39T/O/Lo38QV/9D6nBxYyMRh0jRNb21Kb7M/NueqjBenky7/8OSk48fHE/t7U+ND28cowM/EYYcZH7rR5H6S/Er3xCdBb/epleZ1R8LyR1kvnzrxvJOZyewtOe9IfGBOTklePrX7fGqfr36snfIYHvWe8o9Vn0iI0zMf3J4T+eHpKY8IvnA4Yk5G/uN06oShFkLcj3LyWL312fXCyv573mnkcOf59PP6z5G3+Rid2pzq3i+f+J6e6swe7SQ98Tw1e+Rnh/TWn0e+uMyMV/cv8UF/eqLMfPZizE+z5/Ge8N8pkZ5o4gBjgMYjPQbEezDGFuXc45O80Gfmtc868mzmHflGvxL9chjDtMtt9XiZmczssXRMzOyJ5zE6kdeamSe5/sQ3s1w21l0MIeddaMJ2l5ncbmdAXj7OpUDp2Q3Tx98Ps13G1+Cp1tsnN5x9IgRTCN7W5Fei3Ykm+sMUiSoz/H1W5zJPOp/VxxizPtdpZjIz+eXyDvz6QbPrdZ5TWZYSImYmM5NfLnvcxwKxPfKcb2by/SgG+rAg45+4XN51Thw2mZliEXW6zJBijUkB1onE4eYg/8ZDIgbMNJnZIyUkJ80a6fKq4cDJa8VxGfMKDX4HJAzSiXwuO+l8nSPwbxaB39mOzexx7R1TX8/P6eSYmdefSj88ZduS71UJoMb1eksz1/UuOd+pLpP+tz9v9Md/XKueGztE0sABtu9dbEjyfcwPr32PS+yRi8UcQOeCw+qVQoiImHzfLatKZVnL95kBxsP2QcYWVFRJF+taM0BcPzyfz0vd3T/o7m4jGmuxXOjq6oVCCBrZ0+7vd8QnoqtQVRVykCHGBOBRAzDMdHHRyMG6fthzCN8im+R74Gw2U8NGFtmT/Q9u2v2e/pNm80L1rFQMlRyQ7QGxff/suh7QZSMHFNzHAWTI99vZfIY911otLnKbcQxKgCfb+0FOHQDI3e1Br7/bQg969e09gJABPqVMt2/2cur2xJJ2AjSez5aAvQt1AEsOdPpPjx4AA8Y04EvEvkCf+DUTNndyYGN92eD7BLAT5d9Cm3iG+Zg6CBNDodWy1orxulqP+q//da15UakMrQo+50QFmXJ4lZLYzykZPNoZcTaeGUacCkAdhkoMOrFPmnjWpnHKZaTF4xI9RpylcYjoYjwMAAQRrysKabmslDK4NmlwdA5lVUVrswxYuMx8WeJHEiaSRiQkqmX8E5cDfg6akJXz/RuPE33EUPJsqqEKvlFtmkYSPKrqgtiZagDYujHN5lHLi4h+Q2BCPkEmB3pdl3M9FnmO8l6x7/tc/+bNPf5NWe9JpmsnPeTxHuXzwtdCWRYiZNl2OiA2JkIpB7nGqZX/hGuJ39cvInO11AywcL5oNF8xjsVE2yQHxlxHJG4hhtx/SqMIu/zbgTPm6WweABQD/RwAjO+1228BpHYqCeR8XmtFvJesGbfHv80doyGrfI2MnX8zPBd46QDQHbwahlHuu/9xRV3XeR4y3bPP3sbnQPL9gvd4Rmr+hxLM325nChLyUlUslJjPd5uDDF6Iws8CkGvSjDEgPICDrY66lNMdgLH379PCx0DoDsyfDcDomzdb7beDpEkBsHHG+FnRq2oS4zqpaYIa4lESU8kUA/OM9gaIh3alJChpYkKY0vEfzJ69KzAwBfHyMR76Aiy0QrjS3V2rh+2WWOrpCj6RFWRmqtjDagC/pqkZP+9vwo+kMoq+nEwR+6NVur1pATZ3ur87MPekL7+qVWCjA9sP95M2t4O6bgLATuoAtQ+A0D6P/P+TDYyZWZRBDw9b5tiY9wdhh9s8DoMi9ifWPI6pxoAgw5ZBi3mj5fwCMDjq4nKvr35Wanf/jTT1KqxRVfaK4aDrlwvqLolhpdevN3rz+oC9g+42Azb36ruo+9se+w7EcGIuG+mgKXXy94LXLxYK8aDL65levlgrWKmBWG5uOr148RX6L6mbI2NazJf68ssviGuN7j3U0Q/7cxeY16NE26qO+vLra8od++Y9e+WoiyU61pcqYpRfXTvqX/755pHe6Je/fEXcI2T0EzRrKn351Qvm3UzrS/oOIiYBKo77cCt1O5gq5OuyYX+8fjnD1uWR8Gl93RBbafvQZjt8Hy+LmS6vlpK5b1esv7m2u61iLOg7yefTNc+o5WJFfGcyow/m2jT18ucTE4w9ZEDnQJzv2HPw/+5OA/vC1ReNvvhqpqqJ7Cmtfvm/Dvrmn98wdpP++m/m+tM/e8kYTPkb7M08ab1aadjX2m2CCvZrtmrNAfSXi5lq5mfQ+TpH4ByBcwTOEThH4Pc2AmfHf9oIJNSdiOz5PkfgHIF/8wgkPmT8mxvxaMBpd3g/fax+ljxKmLM87+kPI5c+0fe3+OGS36/rKJFNPmZ//VfGzMdtek9D/tAIz8x7Mf9cD7kPMH+FG/V8KP0VGnyP6FHfu3Y471PN3Pzn9Ck557seJ8//YPIGTs8bmNuXZDl9XiFi4Xyj7i29K/E9pff7+h7xX6eacyudSCYZn+LNTGZQzh/94FVviSy3mYnTl9x+Usr++vxyMrOjDlIySIvkGQ95vXeZGZz0SEI+PJGeXWaW+SeW93fKfyp9LmPm7e1Tou/wc7tn42AEyIw14mZ+4EMiHCY7yXB6SlRyXDx2JzVmJj+4cXJZyduYTldWTcHMxE3TMadmBlc6vurtFUwWgyKHVU5us1MI4Vk/luWd/5wmTj/98G/gYM/5Wej0giETRjvf6NXMco095s0slykeU3+F5T57aLyds4JhRyYjPkF+JQ4Q/Rs9fqjoNjjPkDEzmUX5egpx4PCr5FBNHOC5xOQvmSy//oAXFzzRDxA/i5wjcI7ArxkBfwY6fa45ewob4kcl0uNe45V5yQL6sPnpF39c6Oe/qDRvSrCEQfcPD4BPe233Ow6ne/nzy/w02htCE/uu6CfR3hR0e7tRYutoOKR3sKquawDAA+DGAVCOA/mqQN9WDxy8OyAyggr1Q6dEozsOy8Xl+f1+rxMIw1YFdwIi6jnkPygEOgAsMhsBoRe6vLygfYIPYIZfd5s7OYDc+bfeDnt1hwf2uImD8xI9EtuwiqKWcbBvMUoxZH6i7QHgqOtadd0+H+BvNvfUHXWbIatCDu7sd73adqBfeP5NM8igdj+q3Q+0cX7Ubue+mcykvm/h+51ou4da7XcHALgJ8KgCpME+G/FjxK85fjkYMcq/5VYCBFWOeKeI/QEQy9sPCsTvi+tC/8//o1ZTmCJjEbAjiIu8D48TrmFDUiyCijKoqivVdSnjeUZE8hh1gOGJAZ4GA3RM2gOA7vYBHyL1Utf22GqIG+0mKX87k8Qg+pLyC+B8AUPikah6KBnsAAAQAElEQVSaeVQ3RfatrgNpodmsII1q4CfG3duZCZ+X2FQRpwOxGem/lVcXzLcO4KzFvoBSf8aJK0T0Oeg7kxzkmQEeVrVEqABvIvMtYtHRJgdwd7sBvRM0yhTpq8bGoJRStjNG0wAoDE7KuNC/jx2gtjHmZoZ9harKiH/SAVu6Q/+oP6HHtFjMidOEXuk1wODrNw/aM5/q7LdhU0Vs5oBWS12sZ1oua9pFmZkEYI8ZkkxeZNlgk5CdMQ9os16SMh/ExRjlb7huHrTJ38KM2u977XejPF7uzx7AuGuTHHzc71ttbve6fdMCyLWsvR4/C42p1I4xFXGsqjL7hvajT8QiyWjX6hYQ880b14WZgMKJdkb83E6Ggzkl/Km1vpozj5vs08NDx56RdHc/SqFQUVTabhO60ZEECJaYS8w/5up6XevqC9P1F1FXL0tdv2igua6uF7pEp9dfXFTMlzK3X13MdXGxIM4lyriJx83rTt9+u8EVUyh3ctC49rlHIIMVCEX51TGnHWBs9x3zAEOcaUKX5HuWZPyjHzYJX/stoG3bdsTgTh7zRBPf8+4Ake8Afcchgvs1xH5gvrI3ReXr5vWkN6920D11vWZNQ3wb4lAyrrUuLxeiI+WLsfdv+jeAg/1hUowRgHOB/0vsKmUhyszwwW2MathDD4Dy3UPU5s0e/kEvX5j+4X//E/btQvNZI8trk9iTJnOdpoCOLePycN9j06iyrLNft5utCKEm67XdtXqzuZVoJ9o1s0LNLLKWxLrslBA0VdhY40sECD1SZO8pyirPMQfF7+969W3U7iHAG6RpLmOs/b2mQi+xj5lK1pExJ3vGopOwumM+tsRbqUIGYu2Jdv48MOxZsGYWy0axSlCUMXdfvPySsdmg517HP05oye+1ub3X9fWlLv0nx4mtr8O6Capngfnf8ozYSPSp1KjdOtHfNENHxK4knw/+E9ZmYs1LYt632b4dhUDLqKurK8bpAtlSvuY2t1ttebZdrq+pL2WA3qvVnDgFhThq3sy1Atwtqr1i0SuGhIzpzbd3un01qH8oiEWv16+cCkDwkXnd6ZZn4y3PtfbQKbAfBiw43+cInCNwjsA5AucInCNwjsCPiECi7YnI/qj7pOdT6Y9S/m7j38uSv/V7Th6EU9nz79Op7pS+X//vvMyHKz2nH+vuc10fy3+f/o+1ec571t4/yJ9AAc87Pav+V8/mFc2HIT4D5g+M76RY4/XiQ1omeeldoqkMVibkc/md1Gj1IemxI/NU3opGj7dZkD2jR/YPTlzb+3RqbGYyCmb+SuYH3G7ic/Imp7LnnQx7paPd/qE8WIQdoB9+h2By0gcXAdYE92PkdVS9d/u8OpEfbpyqzeyU/SA9yXvqc9TMZPaWTg3s0Tc/OOBM5cSW2VHW2z8nM8syrtPJ6/Tkj57amVnOK8cxko865k2BOnGZMZdS0lEHjPduM6PdI4Vj/M0sS3kbJzPLMp53MjuWzd6muQEvXn8iik/3pMRxSpL74+QysJ7qvzcTTJyvC0O4Tf7/XE0EM6HEzPT84jxBUSGTMdxOXhbynjczBQv62GVmWT9JjlmiDeGTHyrKJ7GCsu00NjvJGqXj7XXPyextnZk96rajMK/PZT2f/aJDz1P9dIfHtglD0mO9p8dYThwkTo8xSfTx1EzeLlOwnDcz6gMgQsqEOmVCp5nLSJHYBM8nKceSeREgcfmKIsm3x2YaR/Qcye3xCk/z2KDzlDrfyczkupw/0tZlxd6fiG0+pKcD/0avHi8zw17LJZcdp1GeJqUnvhlzg3Hydl4nUU6Sx2ZCqbH+zIJCiDKjDlmXeXTJBRU5iLt8MWq2SPKZYejX4xXgGKTThe5n1UeukTiRnO9zBM4R+HQEzCyvQ7Nj6mv2OZkd+U8ajAX3nB4rzI5yZpY5z3UkmmTmJ17elT0KG3342i/Y9P7qj6L+7I8qFcE4fm80pIOMQ2eLQRM6LUb1jpKRn6aBvYYMt/9hS4yT/BtM3odvNeZ7B3tc4CA8WMF+mfLh+m7LQXYsATgq+ZvCDtDV24/o9b3MD8nLsgA0Mfb3EWLXA4y7u9sCRNDEKg7dVxoAK9lKSSf5Xh7Y2BLggvPqCiCE+JTYTgtkRo0Ex2nC7aqq6L+Wp0VVa7W+1ITRD9uN3I4dYIiXN3evNANcvH5xAWgSVQLABOLU1KXEk30kBhZM3vcAIGvZhknLdSAW2O7fEEPeLGi73Wm+WOoloEUMBX7BuwsK7NNOSSZMzH2UZanbmwfAiUgvW7l/I/7240FWdB42zeemv/uHQi9WCxUOrOggt8NiqQEnBwYMl/B7lAWDJsVCKqASMLOuyciviTiUClHHdozDQON+HIhbp8T8WCypL3sp9gquy4ISTd2uvvfcSNlJWiyiQpDqSrq8nKusKJjk+s1jAYhvYaS15HNFfG4wc/mG2AdA9AOxESBNq3uANhc0Bfk8FZfLxihFKBR61CvqXR9pkObYkOWz7ogfI2B2q922BazpJJlqDPSf/J7PG5kZfSc5QDiOkwKKE86FIsljRjiZH9Ld3Q6gd2AeD+q6Dp+TsICx3RPnJB7ngEKN5vMl9pXaAjYmXK2rUiVAWRmTTvFfr4us08e83U8a6WS3PaBfsoBWqK5L5rp0scaneaBuUpJJrKsYSvqoKO+zTw7ujX1UDEttdzsVpRHHhO8T/dDGGvqotM9/eBBYS5NwUVYElbXk7zMtFHLd4uqJg6+lQz/hK3b1HrdeNUCam0Bo6UsqilIWB+x0fxYaxgL5hP6kYUj0Kd3f73X7Wrp9I2IHD92yxLyTZvUcYHOmoKhg5qrl88eCZFHoV9bjvAKffNyTMBPP3f6AX1Fr1kCtksFaXcxUsu5jCEhFBV7pCrsLGUpDusAGj7c0+hzHlvly0vqyznEacLrbVfr2nyfd30QN7VLbu6g7gPTddk8bEcM+026/l8/xq+tKJfM9Ma93Hl/2q5J95YsvLjXLczGoawdiMsl9CAE/zbRhT7t9HeWxORwSliZhogJGY5pG1rwDoJMdge09QPrmple7QxeA9vBQA7ZuZXrQ3/7NWsvZa/XbqO/+CZn9XAnAtp6VKliDDmqilnGq9MWXKzUz08TkvPpCunq50upyDZAdtL2PGvtS93d75ttIrJizsdH9ptPNza38j27KMsr3Fp+7iZd7/zUH9dg+sF4CsSjk4zSlHp8P5EvGea3D3tQd9kpMnsjaGqcDcRl1R5xvXhsAqPC9VkF/ZVxoOBTyP2DsDi37aaEx3DGfOn3zL68B2AfkB/buFXYfmBCFNDXYPKAjyMwUIGHXvr3Djo55NLAm8Ju1lvA9sbuK98Bb1l1RFOwPB/kfMEz+3It9tnUaZrQRa/xeL168RKbV9uGgiv1zNq9Ig+7vd/iR2FMW9Fsohlq9A/ohIj/qm//V519muFpVKstWX36xhC7lz9wJOQ1BSTPtt/RFPKdyq9kqKTDft7uR9TxSX2EP8dH5OkfgHIFzBM4ROEfgHIFzBH50BBIaTkSWtxrK5PkznSPw2xeB3wuL+CDwO+GnfcpK31Pe1rnYp+go9anaE/8o9VO+njR7+lPpNTM+BJr8MOi5Th9Op+e8nzb/brzf1f35uh9uV5LLnkiPas2OPpvZu93+VCUODI6Hh48dvqfXzJT/eer0Xv2vUjRDE3RqY/Zu+cT/VEqEiBGvBOlk7WkueNnznD8QukcZmNwyO/ZjFmSQ6z/xFSiZhIi8fSaJcoDsHRJXoL0TWZm/PCOj7lkxZ/0Qxw/D+kPPgQvEIVhyI6l1G3CI3PuaYD27XcezosxMFsJzVuadGK7X2/hB+1H/qYZ2JmT9UIQYPdphZvCc3ur09k56vMws52glC3aUx4YAScahVVLfDxrxL8agkkOfGEKW9QPJlDgg4mTLvzF7isU4jZiXOBwf5YfiI/UTY+t2n0jvXWamsixVVVUmz0dOxGKICiFk6SlNehtjj4Zk2WYJU3W63D8HRtwmt9v7xDOZmdKzfyd5WDlrZvK+An3KL5OCRc/BlyKHtheX0mzWyC1ybZZrf/UXt36imack5/scgXMEfuoIOIrh9AP0mlneH36AqAyhTOxpvgf80R8G/dEvKpl1AAG1ZvOFyqambPJD8oH90Nd63VSAfXMO+03L1Vyr1VLBqgy0bQFK2vbAYfyBfbAmZQ8FYfL9riwLLRcLNc1MRSzz/rheX6JjqQgYVdd1/vi52ezk33za3N1TDuguOHhvOWzfku40AlL6/8voh+/tnr78W7/dnv2shubsb4XGMWbv9v7NMhskKAAO8QhQezhkEn5TIfdtuVyqxq8aGyzv05MMwFIadPy/e4MWy0KLC9P1y7nWVw12F5oDkC4WNb6E/IyZiJExVq7H1dRNqYuLi+yHVEhyu9gtifExrwwyDMOoEb+cttuOg/8dvh7k8TSZ1uuFrl8sBQ6hv/kvlYZ95Y8tRZ4bEb+aOgBCBGJuUkCnjlfw+hhkJlmQ/BlRlJLbVeFrVVvmT8TCQXIsk7/HYNQ0AZJk2bpUDZBpFmVmKDneNW2bWZ0Ld5t9TnMfb0XEo079YVTfj/iJdgBMOXksckoz5A2AmJySd+58J2dAtJITWfrnFXlesy85fXxJCDmZGXIGd5L7X5WVKkBfHxdv5DY5bW573d4cAPSmDOIwdLmdmYlHNm2Vr5NOB379m4rJbfQaTyGzkO3zqdYC5iUZ5cklxLQWb2Fl2R+3CTaJhUH+jfO2bdXRcM88fnjoyFOfJEzgRdpsoNsJAPoB09FJW/mFjKYVPOYUHYRi0PIiMdcadfuk1ocjFQohZF0FIPTav4EaokbaJjqIMYisa8uU0H0k7Pc84y8CZegXebMkC3SZhD9ZQGKyJWaKdKAiKuHnxBxPLkitvM5GcthOPrGemlmQRWpg8ZaKuo/fKR35/m3mlhh5ycnfF9Fa80Upn58FQS4KxvCwUwvY2rVYBLibAACFh/6HG75+rq4LYmHEp4dGJcBaYa8MrfiYxoZM1CWg7vpFLwPU9fYulyZvG7S+nOvlF04L+U9Wu41dK/3yH7cS/ol9pqqlxSrQ8yC3dSKG7X6rFsHdbqsQcN77zfJSUxeM+6R//J87qNN3/5IybW6Sul2Rx3K/H7EnQaPKotLuwdTvombVXF98Yfrv/58vWNOt0tTp/u5OHX0VTOKatWvYJHxpux02bOU/oW9ByK9UzSo5QNzUM+ZYr9eve21uBvoN2rzp9e0vd6wPPBtKBcDNDvD59mYHIPwAqDpqsawBYufoMl2/mOnqRaX1VaHLF0Evv6olQx8A+s3rVmYJ+zvNFqbZnHyxlRUPtDGAaJFOunzhlMgHnh0Hde2IjiClUlOK6kcjaqNu79+wNu6I8aQ18/ryqtZXX19iR6nb2zv2mko3r0e9+W7KPnzzL/fiEYG+iWfELPtsoaOPVnebXu0uSXmOMy/4LNDyDFPYSsTOgW8zTGDM7jZbPicNHoB2DQAAEABJREFUsnDQfJnwv2D85rSXbt5sdX/fkZ+030+6v8FnSQG/Q7jR3/zdC/313y6Zt7SdT+xJVNpBCbA8qSMWCZ7hQ5Svn6q+oHylN2+GTAHx832OwDkC5wicI3COwDkC5wj8gAgkZE5E9nyfI3COwG9tBMyMD0pH+m0z0uxol9kpDbJ8wBAULPzGzDU0O0ki9+vfiQ/imaZJDqa8TyfNAZ9OZGby3dPrvK2nvyolFDid2pn4h16zY/rEfywnhJ+T2VHO7G0qdLjMNKFcv/plZjQymRnp5+7EB9REvFJOvU8nb2H2blszy/rM3k0lkyBv9ykSl5nJzMj5h+1jf+JD9xNR4+1J8m12lPUQjBwmeZ1Hw8ye9GTB917MjvVmx/S96k8WzY7yZpZlcn/PxwpD3ueZG4S08ydkndKjnIN74jjDQtJx+SQk9Y7tNCHuzmN9HbvVpy6zo4D3lZjr5koDvEcyIy/mM0q93sl1GXKxKBQ5MPJ577yEjH/b9Ti/vF2QGSnkdSdyWTM71lGYWFu5jpRi5psd+zQjhYlp8jg4eZ8xuO4TRZmCJmI0uo5jSOSHWUfbfF5Iue5pZYoYOT8d2w0pl+lOTnq6kkJEv72VdxUBIbcjxODFrNv1+/iEYCpClLDH/XJVZoZe04R9zjM7ls1IBZ8TVm8Xgvtk3oR+j3mXdzB3nPygKSHt9QEZ2nnM0UlBE0FyGc9/jFyP8z2daOdzaqKN8MDMlPvGdq8XvcivxAsHnVcvK10AABcUvWeSj98u/5w+IuXVzj6lnj/TOQLnCHwYAV+Lz8nMZPYueauTjOd/FUKVZMqXmbETSCN7AzuNJvinNWpGASnvx9jXnCbfjzTpP/2nWr/441rDeCcHqGrQjNXFKu8nib3p0PZyQM8AdS7Wcw6rCw7ROey+6wAwk0YexB2AbF3N6IHdhee3sX+Wlcl/WjQWCRNp003a3G513ENHVQCM2929/P/J7IeeZ1HIPJTILKooKgXs7roOuzrf5gCTl9hVZOC5BrxtmgI5aTFbaftw0M3NvaZxkJllcl2EAz1RPUjwAOgagmkFQDufz9AVkIu0Sbq8uuIZMkFJi/lcd/db2vRZ5uH+XkasqirivynEXodhKwdbXJ8D3FVdyZ8hPWDz4UA9IOjN63sJ4NPYg9dXc3lq7htgeBErbQBu/Jt2EZv6/pCBBANYL0oBNkRVzUF/+/fHZ1FFPDFfsSxUllG4KN/+t9tJDw9tjmsIQSGYhK1iNrjvnf+sMiBZyhPCchvne72PRQRMDlGKMaLTRPhoL/RJHq/cT5K8Td+LmJziG7Ic3VCZbyXmFlMGlqmjT9d5tAdRdFBBrI/5qipUVRWFx5s3TgXvSfxZ6c/hA3FkWmR7Rp6v/qxD/aNdwo7EPISYV67BAO99rhXlqFhOisWoEKXu0NJtoi+pRL/3uVgU+DZowFmPmcw1JMazQFYKQWqahrTQYrFUJKZuz/3DRq4zAq76t6HdVzM7+oQSB5GGQUcbidWBaXvokitXVU9ZJ2LImxLIa0HsfU2mowh9J+0ZT/+W8Jq1tlrNJNaTkHUlHt+UJpmZPE7O6+mwI1azWaOyLCVLCtiLq/RJ0ZTtCaEgTcRN+fI+nba7Ab9rJbgTAY7YZBbyXPbxZ5ugnfTq9Y32d+jqTYG9oCgO8m9PCjArApo1tXJ/PqQJcLhgDA79vZarShfrSg/bLToFJUCzXSbcwB7eu02Sx46thNgkmaQCkHfEHrI5H6IpxFE+rgaYzjalqmAeAFDuHnpAum2uE3VT6lTW6EVRSiN9SP7/PN9tRuIm9ExQJ2Mdv3jZsKaDmnlQUSE77JlXI4DeQQaIOkw7bO5zfpwGebz9DzaqulTdBMbUAELnxGJUBwjr821iYozTAZ922RezoNVyBhAYdOh3APfSbDEBelb62c9rrXhvZnEnEUeLYjyCrgBVv/iypo8o/3b10AelKeoAqLuYi7GeABcvtFpcyHqCP23xkQEaR2mafBrI/8iliIVWqxV2zohRqQCoKsbvkv2oxoeO/TVgX0RuYkI48N73oxJyv/yX7/Tquzu1+14dz4EiBvbOOX0n1kWlGBPjuNHd3Q0xZgyYiz2bhMfILPKeswSkXauZmZpFwJ4CADWqqAb5Oi2qSb5WPb+8KFXEpXbbUf/8j6+13034aoyXEZeROVS7W4DxL4hdUsneGMuD5vMK2R5S9m8cgxJxSoD9Dt5KQTGWOhz2Csyf5WpGnHboFbou4CV13UjbKdv61c+Wms1L/Ely8NvM9N2r77Bhks+rxTLq8mqG/RLbh8a+ZAmU2t0dVISSOWkyPTAnTD/7WUHvgxZ1pM7UNMbOvFMoWi1WJUDypAvS9VXFmI/a+68WtJ12+5382+BB5+scgXMEzhE4R+AcgXMEzhE4R+AcgXME/t1HIPFBzOk35ahZkEGJDt4nWE+32/Ccniq+J/O+zufl72n6r1r93K5T/mMGJA5dnD5W93He57TZx5s84zL8OlIiPZLyEc1J6HM6Pld3av/5NHnniJiZjMMkM6P09g7wnN5yJFgys0zP+Z43O/LNjqnzfhh9QuoT4XW7n9Pz1kbBzJ7i6XJm9o69ZoYUkcZ/r8+Fz7y4uJllHeExdXGzI8/zdJgTtCJ3zJod680sM7yv5+RMM0PeKRDb4Kwnei7rea/wkHg6MVf9YNPJD6K8HneUppOES3keMuU+9M4F/53yh4WjzqOc5yc6MEPZe6Je5+RsT508L5lO4m4XM1xel0mizuSXvzrvGDt74nvdibzeD0PzYeU0ZbbrNjOVhR8q+ZiLw5v0LhEPzM7yz19cn5fpTb7kzDxnzsp0qvd08AMvTqmnR13OO5ELh8BhFJ04z3VlosIMfYSvz6DEwAHjCPd4+3rzdmYm/3fkHl9dTyb6c47XuzyiXpQZHCcF8so052BzuZCixlP3Ol1GxonkB98n+VP6gxueBc8ROEfgB0XAzFi79sNkkUL8nbWd99THPYLqfE/sjXnv8P0o59neOCSfUq8//bNav/hFA2jApkS3voumQjpwmL/b7bXb7QAhBo2ceLdty8H8wH5tKopGDqjlDh5fvI8DAGhdNyrLAjmp63rAEG8T6JQ+ZGJrVFVWig48UqZCDShSXSMjwYkckM+RmVOFMQASYl9zulivtV6vABKMvXPQrf8fvhhs7HIiGG6DuMjKSOUZGUBGl23Zbh2YTdmfAwCIi8j1o0Pehx1tbPdJ3T6qa70tecDEtt3JABvX60W2t6pq4tEj08n9HgArK8Dtrh3pMerycqX15YUMEPh2c0tX9Ev8R5A1f364revLNQDHpVbrF3SP37OK2Hb6q79aqAdATPagEVDLx6M/TDmmDKNQIx94k5GfFKIRz0LH54fgCh9HjTynDoD0Tl3r45HgjapB6+q6wI8qk5llHzrAnhb5LtOY+xAX1TILMjOJe7PpdHvbAool+eW+eBqQ8dS/2b2hfr/j2Ysax6Y67Pe2MZpqgJG6rmXBdAEA5N8U9TngHY4I39096OYWUMuV0UV/GIhz/ziOB0CSlnnVEo8ETZrNavxo1BC/GkC+QXcN7XZbtYA8zdzUNJIBXF1e17q8nCnESQYgZox5iJLPS7pi7gbApQYqVDcVtrr8pS4ZS19fB0DXDvDZ8yNjngCehj5h2yRMz0DW/V0LQLanPCn7NgvYOKM/gwJDN2pztyF+I3lJAICeMYsqWQduh8fC0wR0tH4RdLFuGKNJt69HAKMg72O1qvXiZamr60pmxzFnyAG6pPwz0HmiGHMkaXP74Crll88hATCb0QhGTcxmTUksTcY68Pk5DPTOLUDom5s9/g3yeXP1YqH1tUHSyy9LvfiigmaaLwsZwGmF/V98uVYN6JXUqyiNficJP+q6UQ35XNzvO2022JRBOykhUTNIvn6cv7ndafvQibe1xLDIVNUGAFlrvpipjJWGg9Af5d9IretSrsXHFGRUMjSyttNUE69BvF2jjxGQL+j6i6RmLuGsNDV68WIGv9AEaJymkrEq1TRRw9jJ595+N2YdBsh8+aIEQGzweZn99bFr8MnnnHiv5dQwDxvARJTLr9ksqpkV8nl2dT1T227l68z9+eLLhf7wj9ZarqJiMShhNyEX1uM7E1ODrl/WxLpRYuCM8REx+7u/X+irnyXtbmrdM7b393dykFl+sZ+Zlegr0Ftpc3urB2Ipd9i/iWotvj6gd67LF7UuWRPry0r1bMKnjrm2kK8HYz429VKri5n8/9lOWOXPk/2+ZT702NPo9k2LRTNdXb2Q/4HM4mLQcjlnHZXq2GMdRE7Yc3uz1etXWw2HwNA0UKW2TfqXf37DXjep8Z8Jpy//hrzrTzyfKvaouilUU+d7mMdagY3M1wtzLTG+m9stsS1VM16yCRcn5mLFmljhy8QevIAa+tpKzHlNxL97wLa9DvQ/HAop3iHbyyxoD+itx2s+m2MbBeYQQrJir6sXyDOXhU8WSi3na82qmXqeD+vLUn/8i2sZTbyvwHMpjXPsiYDxtSr2vci+M5s1mrNnLWZB83mti6tI3UEh7hmLknjq9/w6u3+OwDkC5wj8hiLgD9LP0W+o27Pa35MIfG5ued33hcFljsR7lvQhvdseAd6YfZzndV7jb0lO9Lzs+V+FTjo+lR51TbxR/RwdpX53X/3D3+fo1/eMN7D+5vKjCgLc9wnW78F9XAt8/GBeed7fXGf6lO+PHwROHwg+SD/V7ifiu42fo5+om0+qMTOZ2VO9meVy/mBp7CefIGO7OJLJED7R4+da+YfxfKYgQ/e7lOC9S/SDVHpGpxZyJdCpfEoTPKf36z8oo/OH3Lig53RqM+HIc3IbfeUdU3/FdmRO8qexPJVP6ft8syRCfaqW3DG5Lp+7npqSG5Q/4gUZH7BPJD4sSpZdFdc0JV69zbFtLlCvx7aeGu1FO9dJ6I4iz17NTGamEI6kz14nWbfLFGjHndu7n+Jym8Zxyj54nwbv+X2UV25j9n7tka/Hy3UeyeUCOt3PI0luQ3yUPCZZ1icia9vzR+4xPqe8p2bmyVsbKDvH2ziZWe7LhcwsyznfyyfystM75Y8E2Iz2DFNwIp9TzzvJcnMLJHle0C/ZMSW8SPIv5ozyWXf0ARF5+0i7iP+eR1xmtKPNyZ70NC+T/J9CkOuSjv3BzN+myGKPcy0hkMjnlLw4CEl0nRIaIDOTmUmCCTmfID3yRPYoh0C+vX6iXV6rtDOjrRN2T6PLU6Y/ny8iNfjKl/vilHRsn+gjZHKdTiNxnlw3pCTcM+qPJJn0SMbcj0WU9zH0Uz5sTTgVCJwF+hB2uALS402c0DdmmoRZEnJeFwwb4Cf6TCJjUiCuMnQ4D8plbwQZay7HED438aE/MhO25/VBjJPLEROjDzOTt3eVaFQRo/JFV56amcxMMcScGm3EldgDTkRRYu5bUL6yzSb8HpUIeqAtwdBhf9DqstX1ZRbjJULGqCKsI/iD5QEAABAASURBVJkCueCmHEmP17FaVL4lHS+vokWuOnLOr+cI/PuMQN4HEjvBJ+iHem1mMrMn8ZNeZ5iZ7HEdmpGH9LGLfUQnosVzEd8+jlUG+xk5E91Cni3JtwX2CJY6fFyCzZ5BvbGf/N1fX+iCg+jIXjPxZOr7TpH9qWBvbcpaTdnwXCrUFDNFNp8R1CVEKYSgoigBiVvdbe50f3+v/a7VwcExDubbdqBur3EYkY1K9F1VhYqylAWT2JFWqwUH4yu5rt1+eARbWjlY0AHciUN2pVIOdm0ftnq422oAnPa2ASMqbDOLikVQjAF2UhULPJO8BwHOaeRAPVS6u7vXbr+X/7+nplLuX8KGV9/d6rvvNrnvskqaLQ/yA3qzhM5Cvp8fwVdaFY0S4Dld5FSK6g47BTPFEJBNHOiXcjBiYk+2bEXUApBgt+0ATVrkosTAJV56wMSA3aloAf6QWyX93d8sBEbAM9w0DUuo0jQauif6StruJ+2J8cizziwytqa3FzFQ4J94VCTSCJlM0jgMQjg/e0qACAtS34/abreKIcj9PBxGjcOEb0k9YP405SbKCiR5G7OogLyhdBwHJXyxkOTxcpovalVVSVeTOsDwBzD3HQCa9x+jsjxTTTFaJgdNYxBxC8SdORYKFUWlqqwkxiDQV1EUSsQ9MYc89W8bDm5nIoqAYQhikymipywDkRX24y+5grmBCjng61QUST5+83mhZlYqeiP68b7cj1NdxFZvF4PJ/6FKni+cyXhoQj9jMPamxBzzb/3udgJoGpmjynH0mJoV8iZmphCjzCLzodL19VoxGnFiDO4C4y+VzVbj1APkObiGD8z1ZhbwfVLb7VWWUlH3zOONmqakbG6WPFTu58Ra2z0c1LGWTHKXGP8k/2b1krXWY7KTT4WBF29TlkFmxvo4IOetogpsrgFumZ7SuFbBeI68r2O6yH2pCsu2P/0xAwPq35y+uFgwdpLxb896ZTtRU0XFMKmMkX0k6P6ml/9fxoddo/Zhoc2m1ea2k18er4f7SdtNoe39oMNhYj+R7m4H5ulORTnp/n6rgL0uH4pRPuccUPb4y/cLU+Zt2JN8jozME4/pm9c79Z3HrJL7Ftj7oiSmB/ZJXwHEfv3VShFwcSI2TVUjV1KP1JjIR10s5+wvkf4nGXuH4XdIwsdCAwZcrZf6xR99qfVyKdcxAaJ/98sNk14AhRXtpLoK+uKrNfO9oveJ8R41EFzfeywOkvV57vg4in1UALbNcq+6SXmcq8J1SAp7ff31TA2A+3p1rS+/XOryxQp+1O6h1+amE+YpFj0yRhxHvfn2Tr/8529ZGztdra8AvUvNFxVUaLEstL6cQXMtV1WOdTMzzeeVNpsH4t/pu29fobOnXaXlxZJ5KUXGtWEtTdOkyLyYLwPjlgB7N3rz+gGfm8f/Y7nChiCmtBCViHMDuDufXSgy1+YAoS+u1np5faGry7lWq5IYTnr9y1EPd3tsgG4jfa6JfYSCxBgkQPu7zb0GJmdgTANzrcCOijjPZoUYRlXNqC+/XmFzoQDI/ubbSCwa5tKgKe3V7qKmsRDDgP6EzciFQpeX68x7/U2p4WDM/aQYaq3c93RQZLyqumUMt/rqZxf60z9tJPakinXd1EkpbHVo7xXGpS4v8Is1WKlh3k+MUacH1qrPv+WyVhGTLlaNZgDZQefrHIHf4wicXT9H4ByBcwTOEfgpI2A/pbKzrnMEzhH4iSPw/IDwJ1adDwrMTGb2WdVem/jk+Jw+bOBSn6MPW5w43up53ssnOvFP6ft8L5/q/jXST43Hp/g/1ibX6zrGDLImTT4OyTkfEp8z/bPmhxU/AScEY54EyJ60nWx7YpwyiCAupxPrlJpZ1mF2TE/8nzp1257Tc/1GwcxkpB4wl/Ps+/QpvsuZmSwEz2YyCzKD94y8wuzI87yTmXmSZXPm2Uvi8PBZEdPeHWizY9t3ZaZc9IO3ySdALj1/ObZxTYn6E50kTuWJExjPn/in1OzY3uyYnvin1Ns4eTk96siSz+TdrpP+wKQIxCqEkOfyiZ/yvE6PPmcNrvKJpmk8yuODmen476majEE68tEvZFz3xAnOwOFdttGDwK4XqBOX89y2nGK7mcntihxgCXUnvp5dRSxyyQwBcp74PHBZM5MZBN9v5zlxAoTt06NvkvtfFIWKssjyWcaU+zYzb5r5ZuT99jRzXRMxwgf3LT3GzKssuCD1xCfrE/MxSBZ6DgFLXSwaIZHJw+DkZf2OXGczzxH4dx8BX5SPTrKMH3PvJv6IONb56nV6t/7dkrHn+J7g3HdlfY/w7sxMZk5Bvi8Zyh34/W//j5m++qLgoBpKXlcKKfQlDt63ShMlg88+vl6vOaSuARVq0pnqupbBFy2amsPtttf2odVuu1dKj88r3s/4zz37boaV8m8WO4jnZXGZGfJbz0nk5Re2eSLRgv4T4F/TNBzo05+CzEyzWS081qHrAB0O2BLV+DfvABccYLDQan1ZAm7UKoooGukOMMOBodls5k0ldPHCbQohqi6X6oc94MC9i+PDCGgxAgQkSSa/zLAJe3rQNAN0qAHpmnmQAG8sDFqt3U7K4kIuorfDxhakqm1bmR31dN1BvaNsY6NYfKu/+otabn4JuGgJMEhOo4S4/2GUf/vU4+Y/tZokmVHB82EEoArBy5COV0LAZDrepDCMQuR5Z8J1hsbMtF4vKB1vimRMZsSKuLSMpQP5/rgJdBAQMCROt9mzEnEwM5mlDE7meUEZ85SIgbfxIt2r3R/Udb2z3pKJdsYY1ugwxiLkMU0pkZeM/pumol0n1ykur8tTDF8pZr4Divf3D8i1uV+TZb6Y13JATSE3tyCVAE8zAK6AjEFyO9HFLS+Ki+55Pd5mUl2VcmCsakwybMkg1CTRwNsZdsovhI04miK2jMzRg/xi5pDQlr5Spkh5YhyCri6XiqGQcKqqKtV1RbtWTRPyelsBEK1WSwC4mcoKOVr6nejYZLQTr16YFEAm67pER9TlVSHM0Z65t28POo7rHj1SM6N/xk7Gey7mnMt5XG9vWgCqTr5WsmLiRw/oCZKcaEc8Df9y3CRZ/kcd63UcSt3fDbq7nQAd7wHQpAj4fvUyqihjtkFKensxz4mlnLAloeMe4M//GOThbgTUDvJvP6dpLm8WypG1XUALmaGHe3P7QF0ATKv04vpahJA4TTIV8v/79fbNXuNgEmXhT44DYDkMVE7sJ9LLlwtiUspjEJmsIUqXlzPFyLxhvASZ+097OeCcSu13vXxdlqWIt+Qx1FRqIgZmgf2wR5/zE+mgbK/eXlleSSG4bU5CpqDPqJ/9wRU+FbQz9uI9eWz8Qvrqq5p9ba8/+/MlAGuhu5uk/b7XMCITRuyY5TYilmvmVVlgzxQAVhd6AVC8Whs9IgvALGKeIFyUg7K+h11eAwb7TxTPxFXo9obYYqjvNWamFWD4xUXDfhuxdVK773Rok/a7Qf4Hmb5vlEUl3sprc3eTfTPmiv+/wp56fA+A5i3zUVjif61wu7nB5oRs0uXlhSTfIwZSbubaPeD/3caB4Ja5tVVVRzXsvebz1//a4Bg6hIPSJOyKOl7MLdtrcTHq+ktp/WLSxbqiyxK5mTZvkm7f9Npu77S6LHT1EnpRSLGFHuTfjN7w3FCq5WutWey0vg7ZTlxgDo76i7+pFE0KcSPntcyrrhtoG1j/B555nV5/t9O3v9xnYHzErSjL5hXRmHtzzZo55eCzi/R8nyNwjsA5Ar9/ETh7fI7AOQIfi0CC6UTy693+hsPp12t9bnWOwL9pBPKHrvBvasJvsnMzk5n96C78w9XnyMxyP2bvpwE+H0DC5+nHGhge9Tuw8ZxO/B+r/1Pt+ewup0/V/3h+QIXxITG9Q2bvxhmhD25EiL0pcAhgdpT3/HMyM/l1HNuJPk7k3B9PZkf9rinxCTrxadfJy0cK2BiPWV4dUJs4fASbkhOsH3EH2p6I7Hu3mdG3Za7ZMc2F73nxx6XbSeMnSffpfTI76jQzRI/kDczMk0ymKCdvq9NFNaPNYcKJcUyzDHVe8rxTtsMZkFmQQWTzbfZ23jjD5Z18fXjZ6SQfkPXyc8rzmpcJYmIcq5AzOxqRAD1d33M6Cn3/66mNS5od9RWAmiEUGjncd91e5+Sy05Rk+V9QiFDgQAa7EuQHbxK+O1mUmb1DrsPMSBLE0RCJx82JUpb1CjPiJVNAN1mZGRQVjMMy+j/ZIC6Pl5mRE/aOmczssa3JzORXEaJ8IrsPI2Cyj2uwIOOf13uSXDdrw4IpID9Sdp64XM7M5O3MSL2OElXyxPkZvGcsIm1dX657fPF+n4gGrtdJCObYiThysOW8cezxww/IBNdUhEmX15XWV/QrcZwnNBwpUDbo6SamufKJcc6cI/BbE4F/v4bk/Y/16WuYNeh7WiLNBO/keC7D9zLbiN4n579Pp33jxM/rHR2+z/he7anvZU5eZ15nQQWFMuz1v/1HaV49qOHQfg5wBG6QD64Te53vpbtdq8Wi0ThwwM/eaOx/MQbN53OZ70Ds5SXgmLj8j3Dqqpb36e2Dy4ZIjeTtjM79/zrs/PAfO8ZhlJnXExucnwA+y1q6ejGHZmxVI480wIV2r8F/y1V+GSDSQSMn6QXIS9PUWq1WgHoc3MtcQN5vWQZAgpjBgmAF7QN+9XJzXry8VAjCr1JFyV7J54v7uxYwuqM/URc0sVc78OoAysF/ihjgEhMBx3bo6QDRmhwDcTkfd3Tcn8fcduIZ4GAIYctgSElcZvOZSp6fcwDsFXY31V7/8J9far3opENSFUdVAFw1gFkFSFkCdBiGum4zUyBWvMrM5NeUlYt3JxLu0K+oC9n+xQLHZBI1iUiWHh5Kh0MvHwfUwhX5QsEqfKlJA2WDCkUPlFEvjw8a3EkFdBeyEGBSke+AHrcQnstboL1l3sR7hBhLyghSVzclmUlTGrUDONruiNUIizqDJHQB+MhJxhgn4mXyuuVyoapqFALPedaTm9MdxlzHUMlQU1WlLi5WMgvyMlMEHcp06JK6dsh5prYwUEUUYz7p9asH3d931Kdc7/qc/Jntb/C8f3e5KtGxv1cEeIoA/j5Xy5pxqyQDfKO1CsZXfmEAZsBPmlDma96nsJMDRfd3B2w0gflr7JPSMMn78KZVFVVWhZhCUJKZ1DRRdVmqgtx394HlmOvFFWg8mxWAg4VeflFovpDoNoO/CeGUBsoH/fwP1yoYhuVK8m+JzubEKmAL9s/nDnRFQL1DBjZjDMSTIKE/3wCJ3W7Sd9/c6B5A7u5uK8sVktvadaNK7DM7ci8uLnJt4jXGqDl9FVXSMO3k36Jcrio5cOk/gfzi5VyXVzPJ/4gDgDXGSstlqfmiQmdDnKJu3hxUMGjzeUkdffgdJI+H/3HBMCQtL4Iur6Murif5H2jMFkENYKF/k7pnjX3zyzttALlvb/d68+Y+N2ZJAAIq+5yViQulN7d38iWzrKPgAAAQAElEQVTmc4UisgLkM7367gG6z/vQ1fUaG+0ohz0Pd0EPGzGWJaDoPsdnIjjJ5+wk5Cb5uCRezCz3GRg7eqRrIy5Bs1mU2+pAc3+Iutsc9L/+J3P0NqmuTJdr03LR6k//UwPoumNe1JrTxkInH9tDNwGcu00JeztsCcRrpcjcTCkxxyf52pywYfRJpEL7/UHf/PIVfe1oY/g2sh567IkKVsCbtH3o0VVqtZ7r6mqhV69u9HB/kADDp6HGlh7do0KM7I9VHk9jnRj6LVX4hyhru2UvPRxadfkPY3b0ERRDTftCmiLtVlpfVjIL8tA4Obg8n13i54WuX1zwfJhjR0mge8a30pdffql9/u8LDgrYe88Y/PM/dto/zLR7CPi1ZU2ZqnoS2whpEOF/tKGlLX4fDjowGUyW47W+Ev4YAG6bx0xqdcGcXRDr0jr99d98pbLw+EpYKtzW/W2rplwxJ6KKqpP/lwvC/479Z+oZXwsqy4LxabGry+vZn5sH+g46X+cInCNwjsA5AucI/N5F4OzwJyNg1DiRnO9zBM4R+C2KgPGp7kT/hmYl+v4Ywf5B98fa/hDeD1L+kwslPky6db++YuOD2Km1fxA0+3U32F+33bF3Po8fM598ZX49wTrC77f0qSau80i/bpy+36cfF/1PWf6W7wcVb0u/Wi63JQCempnMTxBQYWa8fnibmczsgwoz+yj/uSDnOjqR871P/0A/crjthzzOM395RmaW9ZqRPuO/zXp0nT7kmNlb5mPOzDh8iPmAp+CQ50MJffRyW73CzLI9nv9+skeRo32uw8mZZsc6Y20dyWRmXvUOmSW9z40xKIbI4UipQBs/nDrpPTamjSnXeX0MR/lAasHkxGxXQthJZnLyRM+uAMPbeOr6TwQ7L6xT2XU9NUPhMA65mDjMGxhbPzhzWTOT9+2V0U+AkPW8150ICWfJ0xAMH0ImL4vrJOcpRQ6nqkyihfJl+dXr02Qc3hn7QMo6/NsQ68taZi0yj52TO7Yg8323C57o+2TP9ecInCPwoyJwWqGe8oh6V1dmsg3B9SzJ995mxto/0nNh2DIYnuY9h33HzNgzIFfOQ8uGGXvuXn/9lzPpsJWDv8tlo8VqCS04/J6gETCg13a708P9vfwnmT9mt+9NTdNodTGj7VwNAGdRBACJAjuizKKkABkg6paDdz8cT6rrhr2MmihdXMw5+J9JDgJBKU3yaPi37Lz/BHiwfeBQf+8H8pNwQWVd6c3tvW5ut9pw+L657QB4Bt3e9EoAynVdc8heKVjpqtDHMX7bA/4uNZtVlJOMfyMAnEgdQPRn6ISTvp+XAFqJ/N3dnQifZvgoOi6LmW5e73X7ptPtjafQzZb8g+4fHnToO0CTPvfpNjRNBXjREJdKUUGRYP/931X6sz+qVAJ4NQC+dVVrQTxmyM7mUbOZAaQUcmBuNq/UADzUDW2LSdIIUAeIAEBPIcfQv13rQFeIcJKQL1Q7iMzzVgaP2/2SO0Je+X2l1Pe9utZ1BgkwfNYY7Qz7hR89IAbKaJMAbquqUMm4ekxchT8PD92B9i3z5IB8Jx8/s8QzrFCDLj1eZkbXpvxsB3w6gIS27UifRwHX6dR1A/oG/Dugs5cFqQT4Wjn4smhUVVXm9cNeu10nrFPDWNZ1qVgYtjdqMWO/F/UT4A66GHMHX/2biQxnbgP+RD+jHFifeK62gDD+M9t7YtECUm23+LSnfzfPlG33b04vVzP5t3KXywKgKDBGos+Q526ME3LKVwNoOwPsF2PljJZHdNsm5un26DOGG3q97kiJcZzIUsHYeGxadwSOG9wwH1pAbC9OOOGxEnPR08RaWawCcYjy1tttx7gm3isQX3R5h2aGfs85TdgdoYJ1t1DDeh1YA/6+pmlm8niO00Fg+PL4G3buiMs3396iv4IKGcCW9+X1IUgVYz0HcPVvWV5eF1LYyb8F+urbrV5/2zMWnUrm+RoAcb1eqpmbato0s5L+sJ3yfFFrRv9zxnMFALdYjbJA4OjR1z9TD+BMev3dkON4e7PTbDZDT609Y9UxFxU6gOBCVy8HXb5IurgatbrsZTHo4vJC9dzlGw8j8QjsazvmWif/9YIDILHhF8KKsZTvYYQ6y95sOr25eSCaRSYhZ2ba7yQflz1jswMg3xGnrj/I/3iAINGHxzvp7u6BvEkwN5s71lfP/DtQMlnen6VAIAtCt2Vef/PLW/xEDn2H1vTP//Sg7kF6Qfx+/tVcf/ofD/p//48/1LIu1LBn9FOrVzevdQuwffOmpVMUsc/s2wf8G6Rpxp416Jt/ucfmCTAa1hj1LYB+mhoVYaUtmPib79Dz7Y51UTG/F1rM54xbjY4eGtQPBznQHKxWjLWkEr8i+9RSl+u1Vss55U7NrNBqNac+yKyQj5XYXxbzheaLmRaQp009y/H79ps3+va7V4C193kuNU2DnpG2CVsTgPMb9g4jRsq85XLG86ZBV6mS/WGaCqWpwkbJ/9BIzBmFA7ZPevFyrdube90C/F9dzXX9RdLF1cQcFDrF2I+6u510t0n69pd73bxqGeM9+gbqet28udX9zaT+MGoY3+gXf7pk7PaMB/75kh3WgLo9fbPfbEf5nAkxyfjnPotnVzOfqVmUMsaaZSu/QpBqnlENRNZZZzpH4ByBcwTOEThH4ByB388IJNx+ThQ/uA2OE8kHt/Of0wcCv32Ms0XnCJwi4O+OM/GWmA8MJ/ZvLD0BuJ9KP9bxSfadOl+z7zB+0kLiU8X75AcBfNzgw0pSDhnL/v3UMOtdMj6bviWq5eSfVT5HLvMxMrz8PkLke2//8OvkB0ROnnfyfJr8U5b4YIWfT3GYKJ/4p/RYf+rMLMgeyXnP88fyyXIvfZ7MTGZOkTTSt0Fvbfp863drcYEPnm7r0W6vDXwwdJqmU5Qn+vE+jmUfa5f7PkocBh3J9Xvb72vxvN5wCFKAeSKy3GYmI00Y/5xg5fs57/18FuDFzGR2pI/JvM/zMs3y7fkTOcPsqMfMvJjJ6yfmygh5PjOfvTjP55KnZvZkyzMRspbJHucNiTKZ86nizlGlnFPKp9vMFCB5A3n8JG/lOWaNAg2ek69LPbvcLicf68Q4Tk5ZARpCUF7b6IUtJxa+ko8H/roa1MvsOGcm+B4LM8s8s7epy3mMzI6yriO3p43nncxO8pGqgA5PjTxThAPThDEeS/82gTO9xoIhR4kOEoSKY8ENhcydh+MHxE7eT8KRYRg4WBmpQbcSa2PEr9P6TkJtJrkOE33YI2FTkJIHMqe0YW+eOHRNOZ0UZIoYEkkDqYuinD0wyU84p/wtCEnUJYz2Q1BPZcrXMKIzr0n6EW3gFrFQiIHc8Q6MjdEgUe9tT+S1ZtQ8krc2M2fLjBRGQrcTTTPPLMgymcwM+4Ncvw/xOJo4h2ceVaoWd7p+GfFNyDSSTH4FXo45Mn7Th+v27BO5gNMT45w5R+AcgZ8kAuyLekZslTqRL8WJTk7VzqcotkBPxPYj3wsyIezlXPHsJbBuI+VISvJ0O99Y/J8k5NlOZEbGhZVkQ60VIMzf/U1UmHpZ6FVUrQykpR8HAOBB/v/8LhZzDvNXmjA0PZKDOInNyL+9ZAANx/wg36vqpgQciBoHdkQOv9NYqKkXqqs5/Ao9pqEfOfhv5e2cAk55W9TnPoXOClBvPluiJ+jVdxsO9g+afL9kE59A8wJoiRVR7aHXOI4AXinXY7r8p2MDwG8DCDdbJACJUvd3WzngGYLJACXMguRxQJ8f2LsNDnBUVammmcsUlaYg/0be7e1dBncF4FEgWFUz+goaB4MCMkb/AR9rfIxyQG2aJk04ZJE6SU3VqNuN+sUfR315FeTPn9lcivgesYlEiNIvwkkZaAEbAPQUIAdUSnUZM83njUpHYphQQ/a/l19mpmFMGnluebX7Ovg44KeEcCYkiS+vCqFA1uMmJSbmdjvJqWd8RDm5D9NAXZLbkrCrBWjbAZBSBd/k6ThM2FkqMnf8Z38XCylE70FHfySZmVyf/5y10NMdBoG76uF+rxEbJ+wmXMyLg3zcAsFw3SbJglTVAvCJWiwDwF+FTIQ/KBaTHKwTVwyBuTXJ/U/5eRmIUyVTzH15f47PeVrEUhYrhiEi70DQPgN1d3c7td2owzASFEnMObfBgbaZg+BVFN3IY+H2vfiilIOZq9VMhiBTM9eBVct/XjgCBiWYE8INzDQO2F64WpTTQIHnelIPKj2yDsd0INZRq+VcDhzfvpG+A0Q9AEDd3REr5noFmDoDKO0Y+/lS2R6fu/v9kHV2AOnBKhnzVakkLbL/yQPM2MdCKplLFUEtGbP7+51G/HW/Qkgq8bFAhimgFCY9PLT0UaAnCIaSEecxd6UA8B1jYB5H7A74EdTer3TYLQVeSL+Dtg8HJeZelsX2WHa6vl5pDgDsfRa0v/Jv/3+B/mKvwz5QV6lqComWHsOilprloLI2AMQ59hcqq5IY7Yi3QRjEHpY4N6iIc1nWAJaV+n6GjUmxSMgHjalXA7CZ8fWpZj7VqspL/M9dKVhQDxjsP2f95uaAvJhfhcwMAVEf0Zu0ebjX3XarPcC+/4pAwk5ZrwL/Gv9GtWVxiSD2h1qvX93lfaxvZ7rfRB1I37zp1LInTFPCJtbD0Kph/1wtL4jljJg2MlX0WQFiduxhe2zdaxkaffVS+sUvJhW81y3jHPuTRub8OETdAgLP2PteXF9p7Bvmz1btfiJGrmenDsDcVGgcSm1uOsYo0Qdl5ujovzQzdRqGARD/nnaHHI9xCJoODWAoMff2Po+Y2117wFGsxO59e6cAz8cLw5Xwy30z9tu7zVa73V6XlwutLkeZJb15swGE36uIJbIRewr1+yV9Us+8G309jGLsRvZXk8/NYAX2ijnQEGtppD7Rz27b6ztAZP9jiPVlpYK13XXS618aOi+Zl1GHblIE7K6qRuv1SpdXF3n8ZQf6H/AzKNpamma6ulppvZqUur3GbqnX3+z0H37xcx3ave5vpRAj80CZ7vzZcpiY5y2gcSu/2nbUnr2yXky6fDnigzSwl5qZrBDtn5E3ONM5AucInCNwjsA5AucInCNwjEAicSI53+cI/DuMwO+uS9Mz032NPi8/q/o3zhr9f4xgv70/JvCc91byg9xzsffzHwj/SIYfukge6w8VmZnM7KkiIXwiZz7lEXnKe4Vg5PQ394IpcnrbQ3qv/LbmyT977idziw/6z6VCMJ1Ij5f38Zwe2d+beDye+n0u7SY4Pef9hvJmx3EwO6a/ajfug9PzdmYmM3vLIm/2rPxY4+2cHot5bD4WR0aNOl6p5FznKT+h0kky/unthZwXHhPPQo/t32XC//xtFt4VeD4ursvpUcJIzUxmR6KY75OP5iXqPHlOp/rnvI/lXS4TazGGIGMuSkaJWYRdbopRFhfe6jGLHJXmRVN4bKNciZQ3olpcZiazoKOMZMgi8RRv75uCTpeXT3TiSaZ88JczOgAAEABJREFUuU4j7+ljH564ThcJAfvJGOTywSi7PIWJg3QSnMqv+eXUjxktnpE773VZ6NnLxKFaP/T5QM3rzSzXOjjgPnnBzHkcVHEo3kNveeSw2+11f/0Q0/9/suvrCw6yvA31v+aNWo5k33Ht19R0bnaOwDkC3xsBlqsZLwg+JuTe3s4zM5nZW+ancixeFzMz5BEy6PlNPduOTvS8yvP52UVbyXSxbvSf/pIGaQ8QNTtuCByoe50DKQVIkBl7O5vQ8f8UPR5wu6B/69RlzEzb3YOkUX6w34P87HY7DsQfoL2autAMUFVcpgiY2wFw1BLvaRKgVP7/E/dJfQ8LwKOpK4CQGiqRm8kUvDs5qNEAfE3sXBPvj45uJ1UASWUTOWRHEgDLwYv9/sCWPKlp6Ad5cXUgah1AmxIn8OhMzscGP/DfAPYcWgMc4b0W9USEtqXc7pZ2LQf/qBDGZH4DOGWAIPL2JpUOppUl+3KQsm7J8M1JgFKbNwAI/3ECFKQesFMMQrAoK0whegtcpFPCLL8IqbwvWMqXSSHYEfiin6qKyvU08GfYxXoJMHKAOnWAFg6wemwTY5J8Iigp65Rk8r68bHJeQoc/j2BzT0gSA3IJEnYWZZTb6EWXN+wWmZrY1iDDDTSbRc1mhWbzqNxOxwvVxwzyZVlqCTq8ANxcLGpsndAbeLQliD6JU6K/DWBRSqNCoKnH1zWSBsDGElucjHnkcTUL4mbuDAC4W/Qk+TwUYJzCKKYvc8iUmNMtwFUHYHdgoo2po92I7CC6lBwVDVGyAvmZmmamj13mzJQAs0ZttwdiPaGHeMI32TGTKHDf3m6pI542yKCLi0qXl3OBHVF7urHfIv01yCStL5a54s6BaLcXFKtlLncAbR7rqioAPSfWELZjRyJmPjX326A3r/bqWuI5BYVQZD2IkMLLNuUXyphJ1oHitpWqaqbucDjyWRNz1pOFo0xiHKqmUd3MqJEmr5Bpor0yuWBuqu3DoPv7B0CxXj5WL14u9fKLOXvMQg4K+s8+D+wNKUVtbkco6W7TP+kyocu/ydlO+CjNWGM+JAoHyRiveMh/BLBaBS2XlfwygMwQGEPWrKYFBhbK65s+NBUZ4PRv797c7nR3T3wAAbu2xx/T5UvTxXWv5cXAvDUZ80uWNJsRj3Ygxh12jEyJqOsvFkohacV+eXXd6PJyxZjVzJVS1axRNZfqhcm/6TlnbpuJKAWZRcakR0+H3jn9ztljRkBOkSa1O0EGMa67qJZxLMqk65cVFBXKLYo65QswX/6TysWO+O71J39S62/+bqUlYG+gbsZ69Jhvt/fYVbEnFboHnBwAlpN67C2gWv4t8Zube/m693VirJP15UwNazjEQT//+Vd5n2GwJdbZMIx6eNgBYj+gb48fjepZkAG4H/q99jgRo+n40+nSwPvmjvma2HukSU1T4X+ru7sHZAb6naBeq9VSQz8oxkrK41dqs3lQQywb9vnrF2vlWF8t6YOxY45uHzptbh+wi/5lYouVmadJPnbGOrtE3v3YbXfatXfwO2QmfGjphyLPmJ2v3bbTajmDF+XXah20WE3qAXMX87le8j77C+awplZ/9McFY7FHFls16HZzoySKluS2NqwZpxl2izWZiXokVLN+DsOgrh8BgSfm+0DbgfGZoOSzPkueX84ROEfgHIFzBM4ROEfg9zIC9it47bIn+kSz/A7lE3Vn9m9BBAI2OJGc79+xCDwbN1+G2XpfcDnzr/piZnzA+TT5B723JD6AHMkPBzJNyh+k/MPUx+jHOuMgiJMfVD2naZrk/B+i38z9U/ZTzy6zIIPesvgwyDC89ZcPXByAPZWnpKc8znv+bdtfMZeMwJnM3iXX+S5N9OmEYXz0MzOFYPrs5bo/IuDtnD5S9Wuz3NbJ4/KeBlhy8nq33Mze8fU98R9VNFqbWdZP9ie93X4ze0en8z6gp3XAHMHxaZScjnKMHzzPT8wbMac89UOPceQDPTxaYf9xPiYQ4cQYJnR6x2Y+L5FIThPNx8c5cRQwM9qaAqneu8yOdWaeHvWbBQXFTM/Fzex58Z282+61FoLo/J06M5PZx+koaLShHQXXQyLjn6denjweHPyc0jHHyo5tfPIg6HJm8PwmDcHk+4HQ4+3EFTjxizHCN7gQMt7Ov9WTY00/I+SxJ8lueFuXSR5v+vLULMgUqOeVvLhchiTfFqKMfpxiEVWUhQpOi0OknR3Hyrxv1mtugF5P3QYHhk99ejoxyN4uhGNbOpbzxnFk/kzyw2fP9wDBTt2hk3/jxu1hNnAAFjOV2BBjVAgFXWE7r+6jOMz0Q7pmnvTiiyDO2oirFKh3Inn3dluf07u1ueTVnjmlnj/TOQLnCPz0EWA7kZNr/iBlARvkdSdyGadT+WOpsXAtJYGLPVVTZK9ha0jK+47vU773THkvfhLDFnuiwB53dR30p//xErDkjTZvtuoAnUoAMd+PvJWZyXW0+1Ydh+Zv3txoorPEvteCIPketV6vEaVjk/xbw2VZqu+nDAbd3Ow4wG/Z4wqFEHV1dQlAUaoqG+wN8gN3ByUMMMe/LRyLGtmgrjvo/v4OQKEV+CpAUg1xYA+ocADknM0bgJua/qBlDThUyMGTsgzaA0BPPLyT2ym/UrZ5twPodh7kXAvSfDUCtpT68uuFLgF3/Jtsr1+/AaBMWiwXgATrbGsIE/Y8YIsDBSUH/5KFvYwD/2NfkoMlHo+Inx7/iYN/AZT88Z/M9L/9xYUwTf4N68lMTjyy5PIDbwNyvIjZBEBMaNEr9QBRDpB72eU8FWEWF8OqhAOBJ0HNM2y1qlUUFWMbFdCPSJ4H/uxxewqeb94mBMFP+HdAVrQJlAehyptIxIZokaIZP0p0O27ubQueT2Yx6w8mRV4CD6TdrtfNzZ0ceHclbiePv+xbB+DmOn1OzACOqlL0J1gTQF6tiM4koxnPPYAg92EgINnOyTTmbzYGjQM0RlInk4O5IvairX+7W1x930mAQGUdmBuRvMRUxkf0EMDDodUwdtjVM46R+VTL4xZDUIAsRCUAVLcRtbQ3JcZjGpSvwKu//9jvmdPQAVDHGET/ZvHtTaf9btLtbatvvnnDOLfyvsvStLqoxdDkMu7KTNgEETu3/WH7wJqoZEG5LiLk69DnrxQl/JymCbslH4f9rssgpI/pgA3ZdpMSgfc5OAwDugpNLpzQKaHXHkmAUQfsG3W/3ef1V2JcYtwPrP226wVGji7Xl7Ar6Ljek1p8lkKO/e2bUU7tPmXZqipYiyviOunqRa2qkQKmOxi8vmy0BvyuamNOQwfT/eagu9tO3U4S83/oTduHPq+xw6FX240ahgRoWAg8UbJa4IXMW+nQwQeYnPlPpLP2Hx6S/uf/9SDMVySGPh5vXm81joE4z/TllwuVZa31eqUOIBFXqRuViClBIVZRlv8JOc8VmgbT69e39NXLxVarhraDHrYdMmL9G+vvoKIcAPJG9ooy82dzQ7ck4h5IvvpqoRhNTC/4PX1N7FVR83lJfoQ35LzHf7ttaUfffPZYsp6vXjTM45L2hW7f7AU+KqsmqShUF9J/+IX0i19UChM29glbbzXhs/tlZtjlfRz0xZcX+urrC8ayULASGZOvEx+XL7+CP5OuXyyQu9Ld/a1CHHVxuWQspZ//4lJffFXp5ddRX/ys1OV1iewcfWt9/QeX2B4U2BtvAJX/6f/+FoB2q5bnhACA3afXr2/wYamfff21fGxiLFTwXreuGyXm9YHxEJexl9R1pauXpYwH283tK+ZQp8Q+PjEArmvPM2i1ukA6QAYlGYGd0qjVcqkloHLSLtu9vmrUzKfH/b1h/i30cH/Q6+/utduO2j4MenggNn8Q9OXPZvI/+vjH//uN7jajCKciPi3mpp//UdD11aRZPapkLzd1Wi4KVZWIb9Kc/PWLpV5+2cjnd0VFs5hrtZ6rrGvmsBgX09gX7A9JwyHS96iuNT3c9Qp4cb7PEThH4ByBcwTOEThH4ByBcwTOEThH4HclAulkqH8gOeV/O9MnUz8wz2vepw+EPmB4iw+Y/wYMsyCD3nbtljnJP4fD9vyniOqP3IlTAqdj1afH1mWcjnIfvqJGTh/WfIxz7Odz+j7W6sfwPmnbKVwoNzOZHYlivt1Gp1z4AS/vy5q91edduQoz8+Q3QmaWffjhyt0qJ+YQidtPkpvnmOUXipmZXyi8vb3a2zjnbeolZTuM+eqkx8s1HMvGfPFDtYmUw57H+lNCzUf5p3qzo59mlllm76aB8skeF/D8ibx8pGObY/7dV5d9zgkcwKBSZs/bHPOTH0gCkA/DqDS5h8pyln03uS3ePsdK4tDFD5OOZMHgcNPM+zweAnk8iAANTEYlseL1VK/M09Nl5vXIw5loQyIzk+s2Cn447jRwYEpRbouZ10gxxlx2/pHQgw5eRaKjPZQoBAsqq1IFB3MxRPnlYLHb5TQBjo/EwA97vd1EXDweTgdOK3sOwfzQ7PgNmZ7mjD2uolpGSZyQ5kPVipPBXH774vVObznfnzvJn9Lvb3GWOEfgHIEfE4HHbUWevr/u2D6O/PcrPtch+6LvJSNg2QBN7K++X8DmPQ/7Un4Vrx+S23BUbQoq9OKl9OcAlIt5VBkNwLNWAnwTV/B92BWTf3t7L29Lb3MJcEEaADIFMDYC4PiedwDMdZm7zZ0nmZqm4dC9Zs8MgCCj7kA3/Odo2z2gEACC/6FM3ZS6ul4Drjj40soBgMa/cVdW7M8G4NToaNoE+BLVYH/d1BzEVzgdiWlQDRLl38Jq6mN/uXPMN4J+cXElTQWsCGgxAHANMv6J+g223t1tqRPA0QUH/XPt9g+ABg/0HXK5bugjJI08P/z/C769vVNi3645+Dcyfdfqaj3qP/1lEHiI3FbwjJwamifAxYGxOxxGOajn3/b0n/JtW5T4DeB5OAyABdJm02pz1+n+odN2e5CDrf6HUf58oXs5+OVgipnJn2NVXapuKlUAEhV5uVOQWaR/lPNMQVR1E6BaTU4L8rSjjY+729tlMO4gnwaxCIAZjE83EK8ROqZdO8pUKgGe3m122AmqRwzpjjtBgCCgit0hZRBvGA/yvp0qwFpDwswkBc0Y81kzYyzw+Wanuxu9pVvmye3AXDkQg555JmKfoEEhBhnP3poxaZoCvwNzQvoOwGez2TIvE89s0/pyrsurBXMnqiglmQQmJbNCgdjILxMWkSGdCMLm8f+ChqOe8Yj0tV5fKADOtmB2h07ojozRVg7Wrtdr/JhBzLlZkftBlcTLHXPq7u5B33x7Q/xG7Fjo+vqS8TuoA/A/HCb5Hz/4uIYg3lcUqusa2U4+R8S6yookBQalahIA24BPtSxiiP+krXrNZpEYRFnQ42XYltDda8/6wi3MMbkvl5eLzPe50uLQAJio5OKWASy5sAQLHaTCBv/DhN120t3drXze+y8CtO1Oq4tKzQwhS/Q9koEA9Pwb2WbePlcKa2IAABAASURBVMILSuw7aYq6vWl1czOJ5YI9UU09k4OjAtRTiur2pW5fBW1eR715NenmzUB/O+IdJABEBwvTVCI+R9eoV99Oev1qJzfZfI7TEx3q6qoUSClxqYWZev0Nct+iE/mbVz2goJgjpnY/AfR2shCYP6V2uxa9e/ZEUwcS7Wu0Y7ElG+S/ylJWST7nEFfgxf25vd2zTyQx5eFJq9UKewYd+js1i0H+/9Cur5PW10a512yZdPmiQE/QL/9p0Le/7PGbdouGuTHDA9oy7/znpt9sOnW7kjXRq2Qd/cXfFHr5otIAoLi5GeUxubm9ZY1slGNqJhEH34f7YU+MiRXlGQD0BSClmC8WaAevKkts7vPPM7ufbdsz57AFMD5YpRiiQpxkDoSGSQ78HttK64tLFcWM+B0Ymwmb0WlJ8m/jUxKXmcksyOPUEsPJN0P4l/5/NOc5jn3Wwkl5n+nHe9WzivlUypgLE/vLgTikCRGZbje3nlHCdooyM/KDptSpYl+5up4DChcqyklj/nnrSQf2oEOXGOukV69eS+Ms22PhwLhgb34eYGca9IIx+Zu//UJrwPC6bPTiy5n+8I+vdPVihp6t+sMD/Q+Q6z2oZr9tWVuPbsEP2twM0F7ffXtP2um7b1p990vm/Kuk8UDfSP1+3mevzxE4R+AcgXMEzhH4HY6AmeU3HmYfT7/fNUPEiUSeOnn+RLwp4W2NPkku73SSf0yd5fRY/HUT/wD0Ofp19f7+tQu4/Jwo/ivcZsdJ4B8onX7qLl3n5+j7+kscNGVimvuHtg/k/cPj5+iDBj+QwYdHfY4e1bzjW7aVleiHbXwISZDymvVx1WcvM5PZu3Rq8E4fBOF5+STzqfS57MfykklQyoTt8ivJ/69MJ+XYJsneI1HWpy+vPZFLTdOk5+S85/S8zvPP6zzvHwqdPP+cEkF2es77XN5ln+9XgZif5BOxPeV/aJo47EjuKA08dR0T4/8UL/h+O9/J888pBOMDphGbRyWSzHxMlC/X5eQFQqiJ/nKedGK+6TRHYbqcE9mn28tOJ4aZvaP/xP9YerQ3KNHX+/XGwSaf95904YZO5LLe1snzTmbv9ut1z8llvOypmcm7dPKx8tRpEjF63okL/0Aysyxpdky9LydnPk897/TEp2OmGDFgTaSU/TUz0iyR+Z4zMxES2ZRYREcykgD/mL67ByRXKhfNmwR6JnQaHCMN8qEdNXEufCQmiTBFHmSPg/fjel2Nk0TMRIfYKC5fu5koJwjWO/eJd0q90gwdz2S97kRenwkZC0Z2guiPfmEJx+VXMPz0OUnBHuXMDWUf8fkSC1OMhhuuw/sjPTqm5E57W8rG4anEYZBFJcqinxxaZFzOafQDckhe76boeJmZAuTdRgUZ9UY9OS/JY5cou28iNR3HYaRgIVCS/Js800TsR7guDNfMZGbk/J6U/QiUuUUHZnasp78E0VwJo82OfDOT9+kERzI9XYm+vWBmMjPJb1LzjPwi3sTQ/DDORu9OFBXo98svZuJcHKFRmQlPj5eROmX1icLpdub79FjnbI+Cp4+sc3KOwO9lBMxMZp+m7wuK2WNbFpQ9I7ZAOcGSk+edPG/PlCaWvdOJ9VzHJ/OPCszYb1j4vt+QHFWwB5jBzySeMBOUMmVDMIAtVr4NRvaZwMF3EZP+7E8L/dF/2Gu+EMBH4HBb2gBo7nd7NQCC/n7A9x7va+KE28xy3Lzs+7R3buxd/i1b31uTG2SSBSjvV0n+c5m3Nxvd3NzRRwTYrdUARDioMBGEhO0hBgCqfd5HZ7NGJeDlQH8PgJ6b2wdtAc9838UhiWfDBPo5ATTvAY6rstZ8XgOYVXLwxYGSQycVsVDg4RRJ/Q9+3F4H28QeXpSFXn13KyM4DchVzSG+2yCuaRqESQoMXP7jnhi1fdjq4R77AK/q8go/Khl+jiMDSVC/+HquiwvTi+uZ5kWpP/2TUnLfMNhj4n76c4euMd/U045bCqUSIMfQSwMAxf39qMkHSlE9PloIMp5FZqgjUCO+uz+xrLKNsGUKCsiJnJdRqBiEhiPl9y84VJVRBXIVgK7rq2ujnYR7Knh+V5XRCQ0fn9UR/2HIyb9lN40GQJMAQUIGYU2lYmg0jZEuva3pnhjdP+zhMf+mCT7eYzfdKsYIQGMyQCRCpIB+fw9hZsR2hHqApAm5Rg6yORnGE8YckwkgSKkQ4vIrxKgYnEIee4OZGA6nIpbIRQCgRFuRD4r0l3iUMrxETKqYFwYjqtDiQpJJmRJJCGpmK2G6WsCj3W6nawDTWR00ANz3/scOEkBpp8D4LFeVZrOopmkk5r33BfbEWEvemSHj4FpV1AqGXdi5ZL5gHeOY6DYo4AvSmrBpmg4aMTThc0//DlCGEOR/ADDQdxEKVUWlpi61WiwUQyCdiyGGkpaLqKJIGvuBMTno7rZQv280DoUisel5/9MB+CbsUoySRe0B5zp82z+QZ90tWIdz/Jlcx929OuoDc2e+LIn3Sv4t5ESALi5rlaVpwicxwRM2l6zJcdoxdQalqZJfDprGyAAYJWI0Tj2ga5LYj5KS3IxkpkRdAGzcb4N2YG11Q8x97rFGHh5GdaS+Djw+kT2s6w562B2I30waK019qcCYbvzbyq9b7e5GgNMAkNyqZYN42N2pBVAMHofe9O13BwBfo183DDtsphmAdE18724HhrMkjhX7xV43r/f4I2JMDxYUGTkDPGz3I/ykN/6N2H9qAcgT8Q8yM/lPNF9czGVIp4RtodZ8UamsD4rFQXSgstlpu33QP//jvf6v/3OTY9kPrQL+VVUhdRc6tFLbDhpGaQHrv/zDWvMVe3d1jVyQMZZz5oIAqatyIbMS0PG1hkOv9bpWDIOastDQO+Ca6CNpJK6vXj2o371Ukb7Ww51pyx7k+13fj9S3xHsrsY95+XCYiEXJ+m4A3yv4FeZXWi4v8Wmmn//h17p8MamZSYeuJQ53CjHI50mMMc8hMTpNVSLTaX056fJiqe0moHfSBXpaxtyYEyUg+34v7DXt2FN2PJP2MJhymoYJ/4TeSYk9WdNSdAcDPTwXfK+amFoFC2IBoO79J2cwt65frrCpp73xrNvpsFvJ/2hnAli/WFf64z9esPYOmjWjLtYJIL9gPgSx1CTi4PtLVRRKAzHHmMR87/YrfN3pwf9Q56FlnHpih/Q0sVYqYhPxV/TbqmpI0XS+zxH4vYvA2eFzBM4ROEfgHIFzBM4ROEfgdycC9miqpyd6ZP3WJm7nb61xv5Zh+YMcH7p+rcY/oNGEbqfvE534MOn0fXKBD+UnGVSfsh+mfFjN/ZJ+WHnkeH8nOnJ+ulczyx+In2s0L/iLk+chjz+JTqnnP0fvy5kdlRlx8Tqnz7X/zdYdbflYH2b2TjzMTDDkFzkFC5m8/JzMvPbISX5ScMzS1J5ReOTqGMfnbXKNHfmyXPKXxOR5Ts47kZnJzE7Fx7bHotmRb3bU+VyH5ycOKJxGDpudfA5O06hh6DlMH9CFnqMKMm9vM6PPAKGXtTDQ3tt4e5cKISrxbxjHfJDth9me97683imgQzIpk44XvEjbgsOigkMWC9SzJgyZQN2JCEe2LdG3+5Hww1MiKjNscgE0FrFQRFeIjFcIHFSWuWzmGk1+uU3Zfg46vexj622cAm1MR32u/4nwzWW93ciJ3MRYu6zbXFe1qqrKfVVlpVO5gud5l3Hd7pvbZeYHZPSRfejRPOjFF6bFyr3xXiIvBIHX3/X7bP85AucIfH8ETvvMu5Jv9wDfo5y83mU9NTP5HiSuEKLM2Lkgik832xT7prGxRLHrKJL9w59fabEc5d+g8r1QMg7TO9V1zSH4LNN6vdbV5aUuM63l1+3NrTabW7Ft0b7SxcVCi3mjxWIO4HAhY+8cxwEgpND68kJlEb0ZlLBzkjjkjxhQAQZcrBrNZnNohlyp4xVkgBgG0FgDRNVVQX8b3W7utH3g4L4b5N+O9P/bcRyTEsDpAd5298BB/FZ7/+Ze28lBYv826GZzr/u7LXU77bZ79uiC/kKm5XIOaDaT+T+LxMdjnWTGPpxBlUCfe6jF9qC6KVWWFfVBEnXtRiPAQ7BJ//kfVppFk/EMSskBil48UnmmDuJxpdGR32S0M9qbeJHQwQs3fmiUP+dEe5TwPEiZb2aMSQWFXO+6qKBeMklU5ybkRLeSMlciNQXaRV1fNyoBel3WSX6ZvzzSY94U8a+UBZOZnl1uC2NHr2ZGnZedwlHGCB2GJWyf8NPtmACZ+oMAhBLzKgLyJtoZlGjjRJJvz4/wpQQIKsCWkMHixBxyEqnEIz1Lm0wB+5zuNi1thFXKMfa4ibFomkJNE5UrXL3cDjEPekC/XgYotrwcickohU7+/86m/z97f9rnSHKkeYKPqNqFw8+IyINkVVdXV3X1NX1tT/923+z3/xSzs11NZmZcfgIwgx06f1FzhHtERkRmkkwyWYS5CfQSFRURFVUD9HG4hz16Tui5R2fJgc/Vci2/euZ4muDVkPuKVMzX7e19Hr8GIK5rwCHm9/q619XbvXbbHh0ahRhZJ0v6Sb5mrq9HLZoaKl20QgjoURKXQYtFoQYKwWWVxE9QiPRLvTabLfE7oFtSIuZjCOp26LsVAOWg66tON1ejbt9Our8ptG8XjBeJO2nfTQD4PTYxIZK+/GKhpo6MG9Xt9wCAW20Auw3fG2DZ+XlgLZ/kNQ279kNHS6/z80LPX1zgx1H7XSkzbz2QiemXpkZKi1zpfq4XvU7OTYuVVOGnyBrxP+vegty5z9oWdvwmAEwxL3LfModeLquAHJMDgD3grf/FAN9bfB3WIHPNYlKzSshNarsN9u3Usv53u5557BFMzCLr+fO1Lp6t8W3QAAC9BxAeeN+32+2zb4y9xgCPJQzCqJH3r3tHnAFuM8i4bdTe18grsTEIFlnQw0UmQQry94SnpxX73kKLZaUIcJ4ACm+u97p+06lrE7SXA7zn5032sduRsH8aC+Z31OkJuvovlCxHRXziIGgLQL9tR4Wx0zm+/M//7Zm+/pteL75cMx/PFWNQLCbWOnpiu7Dl7PQZ9kZiqpSvCTGG0PHm+kY313fyPdSKe50/D8ipdMJ6OLsoAD4rKdXa3kW9frnT21c7vXnZof+kbwG5v/3tVrdXA/0nQNqkBXu0ETPLZcP713M9/+KZ/Lq+vmbPvYdnQB53ktptIf8G9vWbXleQ6/Ds2XOd85w5Pbkg3sX+E7XbtPlzyMr/1DNkZjrnWYIIfG/qup2++d1r9Ov0+rtBb161us3rrtU0lMxpj3475irJ+/i+4r9gZOwbiYrddlBHnPjcpIn33Ze1LArvuOYw5F6eN8YrANBXWtZr9vKk25uduq5Tx3yw5UmsjBAnfF2ie8maWej07EQnANwnpyut0d/H9v0r6HgdPXD0wNEDRw8cPXD0wF+vB/w9xl+v9UfLjx74xXng0wr9At62+4c3p08r+dkWo9XU2BkHAAAQAElEQVSJ5Ge7p4kP20j3Q6BPkfM4wfbeHTjMMCdzXxsf3AQ9bpIuj5r36t4T8FCY+HR3oIcqPsDZOzrUST7OY8lzwcyTzHsYz8wUgnGQkjLpJ12W9U1p9ssnu+bDg0+2/tEazB7tc6FmD2UKnkv47h2h8g+pTbfv3Y/9pwfb0/fS73Wiwsyy381+OA0/gsfMkErEuE3EpeuVK3gxO8zLo25mxjw/xoSZvdMnEIaUKM/tZpQeiBGyfWZBBukHrgNPwrm+DjxWA/0sx6PLDXp6JdcfyrzY4QdT3ucpj+e97sDr5Q/J257WJfYSzrjQ3RRCgRnuEyflC/NkZhK3nlzeTw+VEza4Pl7OrP4i0WqQHq+UNHJ4OgAKDAzqthz0mWjLhG3e5p1wN3qhEm3MkEIMMjNkTErwiXqJMoeyiNMICDBS73K8KWGby3cS19PUNYsOSKTEgeieA50BuWOWIfNxnIxe0oR9fpjtuvt5kDGmN1gwxRBlRg3k8p3HzCTuEIIOZFQ4uR3m/WKc+1KfOMRNQ+DAShxKdiqbnsOiLIIX94IU2Bs8/nS4vNrpUD6mRw8cPfAn80B6eC7+qJQ9xveGp2RBekrv5HyE1/uJa/I2NqBPL3uDSzKbU3F59kAjgJzvT9PI4FNUApBIDNzUo/7Df7rQ2N9KAEycYysxlh9uV/5LK4BUbHOK7FkOILRtl8GVkf3WQdvAxpRSp1hOKmtx+O0Dj4AagGYAAj0gyw2gbbfvdHe/yXutZGqaZR7HnwN+gF6WJWM4sHKwMGjWnTRFIQqQYamgyMH6mZpFo6Is5ODb1duN7u62sjBmmqa95v9diiz2zpTtLZBX5gP7DlCn2/e6uW3VAYoJqQXK180C/Uv4EropX8EchLPs+T0g2Z5+FLhHehkkxbRX0wz6x3+31voUHVA2MsExBBU8Z/w5IPTg8Se/YhVVNcFdLf/GowHwyHqdAaydnkbsLBSDZPIraWCeAnKqxrBPmibJAecdIM/EPOz7EaBkyvxGFx9n4/9b9XavO2xs24Fam21yl0zKeYPZ5UxMQItPfN5hlADL9O6C+SFvZsIkxWgqSjEPIdN6XfPMWqiI8/zVdSVz/YPl+e77SctloWAMbsp6Tig5j4d822N7pZOzUqEYJcpMh5briPxCnjdAwdrtp7+ynIANTm5XIk83SYygojBAsKASsHt9Wsro07aTGJL5FXp6/Dsn/AzvYNE41BpHaKikIN4PDPJvxU6sEzPLMnqQ7BHgcBhbLVdRl89P1SxLYn2lLXOx3ydV5YNM1pDhBDMTb0UAHs/kcj3va+fu7kb3m3vd3XXE4IBPY+6YAJTdDyMx3DFv/u1fyVT7WsSvJeskMV/J9YY8PTlZZRnGeGW5xOcT72ugblQCgC/xRwaUY68QR61PavxtMoaMhQCrGsVYqqwqVVXBWh7lPke8VidBFaD2lJBF4JWFrwcBFo8Az9Ld7aQdADRN8st4Ydp1e2365n9vWYeT3F/uu7oudXKy0HJRy/kmOjUA9Amw1/+XcrBCy1WhZhGIg4E52KpgX6kb6fkXS/SutFgVqtmTyjIKh0HSYrnQchm0Xlf6zW8udXGxlPHj70unaVDXb7RYBS2W0vl5RUzVSurUj1sl61RWCX8s5L8A4L8IYKzFZmH68qua9VxqSi1xY0gssEfa3E/ECvMq5rtO+FSsv5EY9LiaFAF8Q1C+EhPk68XX4OY2AcpHbe6kEGoVzEtVS3Vt6LQmbVRVDf4c1TSFTk4XjB8BVBut1nUef3M36eZtz4BJz59Fff3rpLLZyX8Bsy5KXT5baIlPu10rB6JbkHWj59npuZp6oaurG3WAnguccXp2wjiVAmsrEBtVM+n0bKGKeQoxKsSIDQl/XmB/iX1JLaAnoY1PJsqCJxBre5mJMnqRxhAUWKOnZ6c6PTnTYnGqkTg8PT2FJykx7wOfA7pu7lcRdz37aohRMTLOVOm7b1/LvwVtodeuvdXtzQZ/VcJEZFdiGGwedHq65omwJs4r7EI/AFnxvMhyknR7h7Oxwsz05Zdf0I9Kyrd3t8gJMjPVzVb/+u+Q4bGy6xQt8DwcFJDTI2/DHjqytq/e7vTm9QZgec9c1UhxmxM2SmUlLYkxj9eyHhVLqBiYNzGOSX7nZ6UUdLyOHjh64OiBoweOHjh64K/XA/bXa/rR8g89MFFxILLH+6/OA/7R5FP0l+YMM5PZx+lDWxKfKJ0+rP9+2b3jtUnO7+SlDykw7oEObQxBH//A9khzm80Jr8GMV2W99Qdes26Psn38P1Dkz9bdtcRl78l3T7sNM9H0Ewwws+xD4yCAnvl2eTnz9OWjlT4/8/w+Zf0wf+g66/c+/4d1ZuiDLmak0EGW2ftlpHCkk2bdaUMTYiZJxp3LypeZyczI0wO/OPBIjvJ8GwcI9EIWEmj32tz+kPey85g9yhD55OSN78iliCZ7R7kGPtPDRZ7GXHhXl0uPL2a0OD1UmRldggpOU4qiIG86XK5iCCYncbkv3ZCsP2W/zWZ+5/VDPLMgM69zcg7IyxRD4DAIebDAo0x6uBKHY97/QAmBZjb7nDwZDpqwmHvughbUO99cPrwmgaNqQlGnRJpySXLZB/5Dvihnm/2byYc2unBINcpTl2qafzzvPIlDV6pkbguZCUBlQn9vd05PMx/6ef4pJYT62P5tkx5AJPczOJyQJf+GCQDBksPkr79eSBx6ydAFGyjA+Iff7kJ/d+HpHy7tKOHogaMH/pge8HX5dP845D3158vEvpKM7QmSmXwf+nB8oyITL/ZAVL13I2bGzxjQKBjgC7iS/v1//AK+AYocbjeqKvYhixL7ksSeLOWD7w4AwPexMw73a5AZ12+aHPwY2OWyUPqQwl8DZjgIM449W/moFjCibfsMxFVFpciBfz/sAWj2CoAhbt+kQP8CCjJzMrWM2QFmSRilx6upa8aclNj8J/bnFUDQxcWJTs9WKgCIzODnVt5Hk8SBvg4y0gRg0KoF0N4BlrCtA4YUADl7WODNfcQVAE4anQFeTGkA7OgyMDEAairNep4sL/Tr31T6+mvTAmC3rmP+s6Ged4CrxsFVXSgExHHv95PabI9kDray15+dNdjiZQmzoCgD0PY+dVXksriyZgAoCUCOIv1FW63avyWZbZVwhyYVDxSws8euieebAE2kfZ/UAXy3bZLbvwfY9nl9lOmjOPkIIY9hhnB0TUhtFhFfhayvqG4BSVoA1hob66ZUDQBVAyI5iFXjDzNkQfUi0Y8O5L2fkJAgAfjOQTkRE4OqxrRYBFWVFAoBUBYqKvIxKavh/V01J4LG8J+o8zahn/vy/JwYRh+37+Zup/vdVpvdXh7ODtRUgG7TENVtCwA16fZq0o3T9YgOgXEbJEW0C/hoVIu/sh3UnhJfwb+dTMyenS7lv0zQAda+fXurt287sazkL54Slvh6L497VzcEqWbspqnwRYWdNWmhBX6jEwDlGkN7nTPG+fkCswraBXhp9CslmcIDAB8LyaLUAFY6UKvQySAHNAsAqATIOU6tYnmvswvTxfNKl89r1YsJK7LnxVtAhPg7gwEdW+33rYoiAvgZtlNvArQ19FqSnmgcDF8J4Nffn7jGW+26FhqRKXnsya8pagJMbwEbh67WblNoe590i38NmRYEaFbo8vIE/SNjmhYLYWcANKtV1pNOzir5N2lXa8N26eJyKbYMPGCAwwOjpExXr1v5/wq+vZnEshaKSxblf5K7WVT66usLnfn6MgmHyue+IS4bxnv+xUpffN3o9CIRG7d026oiTtnaspiT0zK3f/WrUh6ncGU7/FvXE4BhLHtdXqyQv5rHRbt93+rufp/7+/y3gJsDe6RCqZQq+ExmUEia+GF7A1ju5VfAMc7a72FjbxaxPU6dytIUMd6B8q5dq92aevaQ9bLSixdL3d3c6Ob6WiHslOgj1urEPrED0Jxk8nlJIej0/FzNYgU1urm5Ur54/3l9tdM0VgCfNXJrdbskQ865g+lhT/w0srhRLLcq644Y6mWMFXivWgNWl5UhCmKg3bbVy5dvpalgjJ2MffIa3caplwPMKu518azU+SXBG++1ae+1H/eakHB1vQX8vcr71JR6rU9K1U3Q9fUV+ghKkkz+6qmM2CCe18yTAO6lURcXF3nNpRwME7yj/PJfEkrsF8miEv2yn/Dxf/g/nuXY221Gvfym0343shY67Xg2tLuB8RttdyJ2d+rynrmnrUUk9nL7Gjo5rZSEDanDt5F4pQHZNzf39N3g216Cwyz5E4788T564OiBoweOHjh64OiBvzIPJOx1IuFNgb8x8NzPTz7m5+jn1+Bf9ggB854SxXf39C73fsbrnd6vPZb+cj2QUuKD3sfJrfJ2T59SXpV8ZkhPScbu8EiirJ9wISr38FSee084tR+WnUc/fCU+WPqHyxncCXzonOljdR/yHKS7D5w/E/6anJDrslP+4JbEZzQIPR86mc35BO8jTZkn0HagB/aHBP+942enTY80M7hMX7Nz6Q99nfjE7zTrNxEHTn+o1D9ufzPLPjOzLNh1zTrn0vyS6/Cbz8vo80J+bvmJrz4G5KHmPc3mMc1Meb6YD+EzJx/zY6QPrgPPNI6a0O1Ah/oP0w+6f7I4pZQPIZgx0sRRwkwDYwzE5MSH9wn1R1blCMeY0yS3zWlum+g3yf3mNGa+uUylOPN5R+ankRCiOdBKxIo7Y1aP0lzG72Ym4/CGSZOvD5tZ8quXnbxgNse6mcH6SO4PgyGEgvr4QB7zSeM4yNsd0PQ0BHuynr19Qrcx88iF6PFyvaUg/+ZP4FAlMK6TmeVFhurI0gMZ6UwxBlkwKQt0m5PM0J0q92OibeAUjFHl5exXhPUDNcyFGbyUGUSBgzFFKdAnBuRKcvkBHrJK3gew1m1TkorCfWDymDGLMkjY4OQ8I+N66n0tGLYVCsgNMSjGKDPzpuwTlzHhBOcPFhTg87KP40xmlvnftaF7ItbNqJflOIikFTYsVyUAQi3j0F9ukKSQAkTmw9uo+BhR/eGNyUSge2pu8fKcO74ePXD0wE/1gK917+Pbz4+iibXnBPOhr/c/ENWaAPOSExsd2wmHxd6HPWqUBvqyZcA+L3gzY58Ru4beu7wVQXQUB+7K+0aQct43AH/uyC+AAe9s5I1M4HDet5znv5L++/88y/27DQfuV3e6fXuTvzHmIFpi74qxVN4DEXx7e6ert/BcJd3fFrp+M+rm7US6B2z0XSaoaRpVVZHJ/wTmycmpHNi4u+0Aym7U92PeR8sqasD+V2/e6NXrG93f7RXZp6uy5rkzcZhecyC/1/39vfI3xwCRxYOhKCvVZaOiLOQyisqN2qvrtsju8NMEGHCiZ8/P9OzZaQYdzi6izs5rwKWlLi7P4YnI3aDPtbYAF+cXa/QtGVcA3r1uOcD3OanqWkvAluVagFRRRVHLjP0ZkOTy+V5///foUnTCXHQS7ZIJd/r8qc0+4QAAEABJREFUMYE8OvJThrcQmnjG+POWZm6T/wlq3MuYSbDKvVfWQc2ikGxQDVjIUOSFXfB4fwLH8qQm+o25jw/AI0OECGQQ+vEMUyh1e7/Bzk4OCLWAQvv9gJ96zeNKq9VSDpZVzYgvCwXvJ7+iv8iCJ/mFGJAC1WZeR4zyjB2GXkbzAsDNg64EkLaA8Rg80H5/32qz2eb5Q3UZP3PvCV+V1E9Zl2lCyFgTsugGALS5S7rfbFTj2KIMmugccWZd1TgXXuR4vY9NFlleJ0B6EUctNrrsRD8jxhjRZlquKrnCHWCdsQCM+oSQCSFv3+4xIWoCxNwBGm8Bga5v7rC7IjYK+Z96NYaJTM8wMFZbCfNVlcikf9cNcpvHIej+ushgmvvbJ4lh5K69uFxrfdLw/kvE9qDbu61OTldy+6YxwZpYG0klZpal5GM59T1+NlRHYRLli0yziHr+YqFmSQGQ0YRsxi+sRqMo/3O6USH/EDB+Z/K1fXe30dnpic7OTnLdMAx5bMNIpKGTxFImDg2/TpCPmoQKvNfFr+h7v+0APcfcxhQpAcZZbFUWFXxR02TMjSmUW+FceZycngIqBqksoxYry/veNCTSSYtlCeBc4cdJ7q/Ewhj7SRN7RoyBtoWM+I+F5wsp7dBPqhfIa5K+/LrEv7WeP2/QHSu406Rs10RmuWpohxkL9gC0viZKHH1ystbpyYJ5GQDDewkQz0F117nw+BtNI369vdlkXyVkWUxanUhf/rrQ2bO9lquaMSuAVGIwfxO/I/aSijoplbfYVmBToWFfaOwCc8MofWJtb7U+H/X860GxucNnvRCvsqjldsVyUtd7rLTsvTvdX90TfHv93cmkf7U80f6u0H5boXOfgfWz8zPmIeif//l3+uf//TtAS/bGfdL19S3A7DVzUGPjnnH7rM+euL25vtf123vttqPevL7TK4Bc/8WGawBY/7b0l7+q9OKrQs9erNk/T+R7RpP3p8RaG/Tdb4PevEStrmD99bq77fXdd68ZZ5DzVbVhf5D/wkTTrPHZmb76+rmW62X+38zXN1vsDnrx/EtdPjtnjhqdnS/lf7rb2Esm5nAgBvzbzTUofYNjmtUEsBx1dnYmI+5vbnZ5L18slsj+QqvlApm9tptW227SRFz7Wnv+fKV/9ZulKqvwR48fTEO/1Guee29eDrp6M+ieZ0IL6Nu16I+PY1zKxkut2D8W6N+UpUKQKuIwEqhlZA5aadiXunptevMd/oDYAonZWjQLduboeP/yPHDU6OiBoweOHjh64OiBP4kH0p9klOMgvxQP8O5VTh/Rhze3j7XO4/RYk/xT1WPxmPur8QCfXPlYo0z6yZf3fuzkpc/RI+fPlTPz8T+Q7rHt9EH154u+dzp9n8vMZDbToTWJH9h9mAMd2g6p2ft9DvW/X2r6cBxfw06/n7yfrxduwTvvyw/4wmvMzJPvtefKT7yY2Xv+T6bc38f5RJfPVrvPnN5jwrlZHulHHC2GfMduZjKbySvNP7GbZMEy6eHK8sgfUsk0X17jNJf89TDsbJnXfEDe1emhmujDB48yzEwODJo9MmU/PRYxa+Y3C/CazEy8cJOKkVHiqV8Mu8zmNpo1fdhOW4DH25xoZgyXo3e8I6C6HwA6OcAZ6FNwGF8UftAxH134mE7ebuhmZjIzF/k9MrPc5sP62DNJwUS9uEz55x3fPIbRwQ/kqqpSwfiuj+tGh8fb5qwZGQSGaHKyGJQoFxzKeF9xZX05TTODl7KZycwUGMfMlC/c7TY5r5kpGH6PxqFvCVW5bDL5nfk4lHRecVker8g8E+P0nAgf2miWj+NAhZO5ACrNyIUkP9jzb+g8VHsLFKA//MakLOSQemHi5WmZ4vE+euDogZ/FA/YRqU9XYJKZPZCzHvK8f+CJoUzk4fFWp9zbPPdIiaw/YzK/Fyg/vc1M/pPbs0yY8gMnSmw1SZ2efRH09/8YdQYIcbpeacmBd9MslBxw5OTd2OOig2/+jdaqVAiF5mfIRDoyHATAvOGg3cEEMWKzWKhZ1IrsxQEdxJUA1qRIK3YB/O46DuzbLS1YZkk7gIi2GzmUv0UumrWdOv+aHBxmAcCspV5yef7nXwVIKv9c5crAUze1HGw4PT8V7NRwkwmhBMQrxKNMRWHqkNu2rYIVeX+vKvbvYOKRoDyAcIxMcsJdi2WDPNM94Le3BMCjy/NC/+YflsI8pammn/NLrk7X7eV6+3OLRwKVYnzvKfmzIc+Xz0Fu4eVJ3iiWZYUdi1kfyj5tA0hCQrhBggLPp3EYxGMbmTDRMQVvkbMr8XxpmkIOlJhFSZZt0LsrygyfYEBZmqq6UFXBYzBgswvxrMkQ+FBB07ub6nf5nIGH2/Bdcnvyt66TzAL6BWQUpN4pSiRmBmC+VLc1tZugblcwv1K3qQDGSu0BUxLgoZBnkJBJyAg8XmYmif51KeGL5A2WkC/tiR8HYvt+rzFNtI7I3QK0tgCV+0w18+2xnfsB9In5dKBvAtSfiOOE1ORjEqs+bmC8BfFs7mDoNv+/0Z0ciDw7WwACeqyXjLPL8ZUYd9bLbQ7qAN8SQnfYNNHWEfebzU5VWejZM4AlxpPbN1XytFmYmoXynyr3fh6XkXna7/eapkmIgk94QDnFVNJClr9R3cm/OXl2HlRXSzmQfnczELs9/qll/GQBzM8p4K+ZVJVB69W5OvR7/XIDbwKMRbbftGd+PJnXGwBv3ZRasNaSywrS26srXQEg7vB9tQharZsM9lVVQHYhY27Oz0+wyYgxiZBQvpJkkq6urjMJf1uuoTL7HwYv4/OEvuYdkbVH0RZndl2PrREy9oxOZia/2nantkvaAeD7OncfOuEkWRhUlkKXqLouSRvA4hfoVeW11O8nUtMwTppyXO21AGhslgmeoAZEPKGPUiGFfaZmleAxif3t+u0g9/eObW2cCrxmsjigW8RP/gswg67fjnr7ZsrgqLj8z58XBTKY9KpsMm8aS90AJF6/kcqiyrpWi0LNsgIcrXW6bnR6Wug//7ca+2/V3RQKjG8YuoTn8tmFTgGCT6Ade13Fwtm1e3gXmq9J9aLS5eUJsmvsWsp95d/i7XYT+aTA/nB2dqmL80u61PhzJEZa1cz/2dlSDuoG9pbWvznb3cHDTRxfEwtpCsQbxBpuifemiTq/WKB7KXO/4RlYRbOuAZlPz1fou1JBzEgBQUH+3vnkZKUYC202G+Yj0Teg2x5qNQCeGzquVo1Oz2p13UYdtl5f38in7uR0pRdfXGqBvhMAuhFD0UzPzys9v4j032sYJuQGTWHLXrmEdykLMftkSxxtkVkvS1XLqGYlrc9EOsi/AR6KSSFOMvaNcWoVir0s9thZ6+yilmQyk4Q5IZgnOl5HDxw98AvzwFGdowf+oj3gT1Knv2gjjsofPfBX6IFPrNvEG/kP6S/GO5+w6WfTP38g4132zzbAL0GwSe5Xpx+pDj30lH5kt9+LbZr4IAV9GLOH8kGomWs0l8xMZjYX/givh7E8xVlZdkB+/vAVnozzCR96Pycz5zU+wCZNU9Kh/yH9mKqfa3OZTh/r9+esMzMZChx0M6MEmZFSbzanZH/U7XIONPn+he8OZU/NHuUlJJrNZW9zouq92+sOdGgwM5k9UAgyp3xwFHOeRgUz5izIr0N/eniTYvAcLa4AyahEvZFT7mdmOW/mqdEWMnnlQZbHlpd/CqU0ZfaEXzxjZopFoRCjZFETMZmch3Yz0+GafE1BXuP5AyX4nJwveTt9zB5idkwcYo1yXtiIYzROTmnOo4rZwS7vE2gMcxt8Waa/QIj0V+RNUJoPBqmM6E1C23z7fHvOu5uZuOGfoITcJwRTDFExBIUY4XNee9A15TIs+Xb7xnHM+cOLmSFv0uiH39id8JnbeWhPGEyVXJ/8TXEOzicocaDnbc4XGbfgUCmgQ2L+k/uekyjv4+O5vGlyH06aGGNCoFOiDnbGTy6GLL1Twicz30G+y3DyPk5mNssBUMHRuS9VOjs3DpykQE3wZxjp05uzTjkx0KHb0+YflbcPuGbNP6j8Ky8ezT964Ic8YDavJE9+PJmM1W1mmi9f6XPebE7nesnMMonLLMggsvP6J+N7C1uNHrYgauYtYWJzOFAinxt4QZyccj/qkU7t4bY5QxJ5dgZOy//h3zY6Od9q196rBThxQCLEIN//fNwC1GS5bLRaLQEu9vL/05jUqyiTmkWACiUD1Bg5VGefmzTJ+8dQ6Pb2Pu+Rgf22rhcqAL4mhBYFzz32dwvzc8CNrQEihRzljY/D9rpRsIixgb1yJVRm/5X6flQPIObksoSxMUb1fc/B/qR+P2i37XT19lab+57xC2x2Ocah/4hdynJjLOV6OX/iGSD8ASN30MhzdBgdvDH1fQd/ydijzs9K/df/eiLwE029MtiAObQpA5CDgwo8YxO2cWdTUE8F7z3yX5pgEhPPHGOUTP6SJIbC9xM0oq9leQk5ewDE0Z9DUME8OOARkGUQIt7dCRk9oAiJqqoUby9UlgX5Ap6AHhE3IdfthCkYdYwdghQeZPUAJbe3W3WAebgSfmkc8d80iOnSdrtn/vEJEsuyQnaVfTkhM0Fuw+5+wlcG2FOLKZHXbze9HFwrUKrEBqcOkC4hx5+VzhdCEtheJgfNJJPHrw6XiblM8j40aXDn+nPTnYs/R+ar3e0UQ8AeqWKck/WamF1hg/t0VBkDQE+Ug2QRAMcidZW0WESAwIVKAKiJ9eCjLJqKcqUYXY+ALoB4b7bMsairAKG26JLwcWK8Qcu1r4FeLte/CetrZ0KnPb4El0KHBOFL5E+8HymjhFvRRxoAHrfEqc/1MPRanZjWp422u6SXr+4Bs2e5brfhD5+uRLpnHXi8CU32w04OSD3/okZvyf9/aWGRMSaA4Jb5N9aE9O3vbrXdDtRLuIq5ksA1dX62Vl1VxF8LoLpjnpNevrzW/X3LSD6a61Xo2Qv2irMC0G2piO99X3CQtwO1520V9aWMmHLyX1x49fqNXr1+leUQ+jJTJv/djtubXiE0xIYAnreK/NzfbhTh2W63+CtlXooqeNnd3WNqgkzTGAAjkRVG7DIN+G0gJhqMub2502azRe6QZUzjzK9UEq9F/pbr9fWt/Jve/X4U7kOekBF1fbVFl5F13aBbhS+D/BvyY9owLxX+ihr7Un0XoULdNuLbNYqMart73W/v1LYd8YKezPMW8DLg6DJ4v17+ftT/V+/FRaHL56X8W+ETgZDQsd+Z9luxr0R0E7Fl6D/h0xP5PlsvEvkqx8yGtVg0k/7P//NLxnqrq9f32HWjohTrclLEYSerE/maHvpJzy9faFGvtF6f4LdSPQO1TIJZIP4bPX/xXAP6yoSPesaLWVZNn2vi/jviZkfcpLRXWY/ICLq57nR708l/mXF9UhAba+xZKDAnaRJ6Kb8kNidThZ9o05KxI+vc8N+ksjLGSvJvsd/cXanb9bq93urNm76WlPIAABAASURBVLf0T8gyjbyHL2Ipl2kouLnv9ObVLUD6LWMb81LI/2x3zxrYbPb0vUF3U1VPrP9CVUgioLXguXJS9arirZpqpziNyBy0Wibej6/xw4LxgkbmQ7bXGaB1iQzXzWPczORr1+frt/9Xp9e/k25fl5raM+aqUlFE1XXJ/LfKNseYZU0EWNDxOnrg6IGjB44e+CV54KjL0QNHDxw98Iv0gJn9IvU6KvW+B/h4wVt8fY/e5/pDSz89FryH0x868o/t7x96PkU/VsbPxRc4NXF6X/7BO4f0/dafWvq+fGKC4ODz708V9fPzoxSqvTcOLpKZZfIGs/fzXnegwzwfyp9KzRsYKHH6k8nHfSBv+pBc7tM6Lx8oH/bS19vTxMdql8mpQIK8jk/d8kOnAYDQD+DmOmmi3Q8Reg7M8iExJ5WH9vQgL/PyYpY1fucDqvJt5vUYkks/7eXQa2Is1y3rwAnryIHVh+MfJCd0TvB73xCCIocJJYeaTn6Qaub6zNxmhukJwlZ8MkF+GNb3ezn54VjP4a6PPSE3WOAgCwqRg4uoqipUc/jnsn0sceWxGV95V+MVRSbKMQQZ7T5GPpimznmpkpll8rzTyIHSwOHNwHwcxh+w2dsy0dfbfG4m5tPMcrW/HMpmJvMxzRQ5YPGD5xCjAmW6y/l8/ITN4nL5uY58QqaTl3v8vd/3nAO5T3pan97uu6QJ3zhfxwGef4tr3+3xaVIMUT52URayEPROHu17ByI4fPSDITOTuH1eXY6T8yZ0S+5H2nEjh2elFstJ4qAMz+qPfdknBH6q/hPsx+qjB/6le+BPal/ep9i0PDUzmR1oVsPM5swPvPoe8pQFkbno9WxhcvLtRogzM5mZxJ1JD5czT4WCOUn/9O+e8wzgOQKQd3N7JWcfeE4mDsnFABPke5h/G3KxaLRaLQDSGtV1rSZ/IzDJD8llIwNAgHNmSOH2flVdabko1MBf8axZLhZaNAudn53q/Pw0y+i6D/dlCaHcpqqO7LvS3d02P+PncRtUS8oX40lBNze3EEDMXa+hNzlYcHN9L1Mhf/QMPI/8+bfnedCCzPm3y+4BadquzWLMTNzwJp4VrYrI2GWjRbXQvt3qiy8q7JDIZvLRU7xT1w3oNWQZKOV3zuM28chA/4JnbSmZ8pX78QjYA4Q6GOrARQv40bWjdoDwYOiMn5A58ojAgy4oT6rk+hVFEHhqzvt8hyx3os8eXZxEOuV2bzJAEE/FlQBMu/wsdLlUINf14XFJgRigQItsFkqd8Gn/YNMshelj7k1um78P8G89uk9MpbYbCbSHsW3ug7w6/3nroGZhqhvLaUOawkan51Gnl5Mc4EraaXUyarmq8jPX14q4dtteLYCVg/49uveA/BMKz9oIXaUQo2qA2wbCaYyfdHJS6vR0mefRZZkEOFxkvsWiZF6S/BcZwC8BnybFWOjsbCHX3/n1cPkyYDlQCoiO9C8h05RGyQZVVQBcW6HHqLJKWp9UWq1rSa73jnSUj10waSWgVy5Qi0m6B9j0uN5sOg28ZxJryEIvo4Pzn541yC8VqLi53unqulXXDtptW+qDlsuStdSoYX0hUjIplgnqdX5RQQ2+m+iTmLOV9oDS18i4vu7V7pMsSkUlQOdSPgcnpzXzliAjMpSv9ckCPzYuOpd93h20d46EDxr2hAVAem5Mkv8iya7dyefCQVnhIxHUHe+ZOmLcY2W3NaqaTKtVib8KxljlMXy+HaA9KLAHxKzqWiGYYojyq6yiOoDMPfuGUe9rv+22qpso/xPr65O1cn/ivWWsb3+71e4uyKYzfLHPe5G/303oy9s4DfhiHKLevm712/91p+9+h5+3Rbalrgv4lWm3nfT6ZavX32317Te3zMOoooh6/vxcX355AZ3p/HwBLfF3jQ8KLVamr3611OWzUueXpd5cXTPXe3kMNs2COZnUbpMcgHalz1/0evaF2GejCGs1iwBFLZakUGK/u3qLfxeT/tN/q3VxdqmpT2rbvXb44Pr6Glm3SuznV1c38l+OKBDke6Hba0Gs6Svtdh6bIo5KmRmUGHOhxv+suPwyibsBCG53Ezr3cqD17dvX2hKvpqAF+//JWY1+BX6vAU7d7wVmFEop6vp6o29+22Z6+e1er75r8fFWV29u8WfFfCmvmaqMWp+csPdO8nkxAFvft84vTlXy2UcoUhMDy+UaIDZi0wDt8Y8Ru5F10EhT0HbbKV82qSZGlszd3asr/e1XCz1/Vuvrr0/0q6/P8GXFOEmLFboylrDF47bj/b/HUNOUKlmv44Bft0G7TVC7jWo3lXwP87XtlLRn74jElMmxY/+fwb5e6qpU6/FOfAYdr6MHjh44euDogaMH/hAP8GZGT+kPkfUL6utvSj5HP4+qfzypCeU/R3+8kX6qJKPD54jmv4I7H8JOSZ9Kf38XTHR1Ivne7W/7Zno/NkyJNTzXHfJz6iLMfL489+PJZTm3mcnMPPtHJTPLcs0+SHnTbJB/0MiUpJzywcN1OpD+WBcffPSUfqTcgx6fSn+kmO+xYeZ72zHT+q7sbd/r8KTCyBv+mslkdOZV5vUfJZt5nO9A73HT6We+/dDlKaFGtpdPUjpQIkZ8RUxKfOSfKRlx8RH6seqamcx+H0r0exzFWI5mBzkUiF3JdLg8PtBUZqbAoYLnhRUfp6QPL+/zlMwsy/qQ71PlQ99Du+vjdCj/vqnLcMr9U2JmJC+bWa7yF7ZHTzKZmSznJLM5ZzandNThmpA1PiGf90ObuXtcKO3e0+nQ5qmP76mT2WPr03pv87LTnA8M77w+d57OZIqSQTJ+wgN5OWAoRI2ZmFPqQtDInKZEhJo8x0FeyiQuMyofUrM577xUPdy+V7txQpdJZi5/bkrY6rlDKsZyggv5ymN5u5kpWlCAPzIbzu8kLk8PFOCbD0PQg7weyIyyXI+Z9BDHZiZDruWyuCbFGGRm5P1O8kMV18QPWHwcn8PkTegRgimYZX5vczJxoSev724/9PU2J688pLmvGA/yfSIhK6FPEnpSN3KSmgISoZHxjPggSyt1LgjKz2jGM6OORkN/QbMsyYx6ib0w6XAlZLkOA/LHh3l1+T6W16WJ8WF3oHYECfCULnQnBhLEYbKPS0W+zezdOC4XlnzIVxalGELpQZ6wKYZSIRTwx0yIkn/rwskPj8yi8lhT5LCs5ACQITicUv4TlChFMcrkZGYyMwm7M5kkJ33i8janJ81eDJQPqeedvEz18T564OiBDzyQ1zh7zqdSYwE9pQ+6vysiQk6HCjNWXTKliRpSPZCXM7H8n/IH+AML3snM5KmTP0szUaeAPMSamQylzEwShCw9XJ41M5lBmZ8d0gUEUSeBa4pspkj92TLp3/7jqcZhpxiiHKgx9uYiBAAzU4Dn9uaGthKqVZY1cqJiVWiz48Dd7ZKPOkoAWJMCIIfzm3y/7UHP7gDxNoBCgte/TRbYM6uiUJBUoGO0CCDQqGlm2u62OX8GQJx9ZFLL4bz3b9teyXumIPmfZFWc01yGkVYqFAvPG/uxqWCs9XoleZWkvh8VQqS+BDgdIA7yQeTKqtBisVBF36HbqRgDIN1GX/+q1m/+ftIeQCBx0j+Q3t0PurtZCPNk6G/olCQFxiIRpkomxoGU0DIqWiEHCdyUFiCv3Y68NzBZLOGr0KcCmEkaAQMn5sCfJ+7DAfBaD5ePkbNkegCGe4DxAMhWhEmoBqBEK77oHDhbFqrqQnNsK6f+/NtuN+oAvhNKZvAZsCIhL1hQjKZg0unZMs+Bl5u6UgVII64QpFhApA5E9oBnwyC5ro7VGEYvFpVqwNh6QQeed5ZJmnnRkwVwfr7SDHZOADG9LgDIYoyMH/L4wVwS/RV4wX9FoA1gZbPEDqqIS1TWMEkRsMdi0AKA7BzQtK4j76+kCltO1o2WADrbzV7+/K4B7FzXNBqgTgu4IyVCF3UBjYTekXGiWgB653N7nz9fEZ9RbofQp9+LPqb7+73efFcSB53Gqdca4LeqDRmm5y8WOjtv8H+gX1QRCp0BSGMWZSliQmC9YJZ6gNHUU8N8xEoKZNfo7bLKqiQ+R8CtFrBp0N1VIfc33TXHXiGfD/eFz+Fmcwf4vWSdhqzP6WmQz0MDkFgwh1Vd5fGHYS+PLd5MyQHdiP9ct4LYDxjNLQdaYymNCEc1GYPG2On8YomvkDMW6neDuq2YW+nuds96cWAxKeB7t2GFT8xjE2e6PBELAhz0sS+eS2Wd0IMBkO1bxHY7aAeQd3PbYXeSmWHvoBhizp+cNhLxvV4v9OXfJHoFnZ+fY2ujiDOXgHpFIbnv3B9vX2807le6vZ50+bzQs2eXctA2WBBhiGzG98BA1KJZYtc540dsGYUr5SDmbjeq75FZRdbFClrj31L+SyR3m1bbXQKc7/IaSKzbEp8t61KR+Z3Gnd68vBPuBugu9evfLLRcVcSD1HeTrq/uGWMHiCv5N7mZIvm83t9hc5QIV9WloWuvlAZ8EABgo9q7qDOA7qJ5KU0rvX61BWBN9A3a3DMhoxh/ku8lr1/dyfeGL19c6vx0TQQbMXunV99c6ZvfvcWHU/bXV18/U5pK7J706tVb9CxZUw11hUyFbq+8TaqqBl9bBuF9X96xX08404HPIi4UbaHXL2/UARyPaa8htdrt75EzqAjGHtvQ1imqlliH6+WSOTE9e35GGjUSK/P+N+H3TmL/PEXvqiokS/gpUAUfoL1RrspaVd3o/PKCPXrU7jaqva30u//7Wv/4jwudnUqxHLMsl316UsAfVVUV6zip9WcK79H7rnmYw6C3gOzb+0k+Fx6POwDzceq1WEXiaC0Le/Tcoc5e56cm39vMTGVD3LC/bu9q/fb/F/G1jtfRA0cPHD1w9MDRA0cPHD1w9MCf3QO/YAXMTGb2C9bwqFr6ES74IR6f4UcyGTI/TwbPI4nSTPoXe/kH+J9i3Pf5k8zwGfRT5My8aU4++vrYlhjU6cDmeadD+ZeW/ijd8JeZZdXzKzYKcqu9f6bcKgU+0D+lh24PrR9PzOx78+IyD9xmdsi+S73KLFD2NieyD7eZyd61CVVTpodmEm83Uskynz55IeqDvp9kzQ0uz8kPlMzmMbzB7XHy/MSBhmgzMxKISrK8fv8+9Dm0ePlAKMadZ+HQrMSBE+cjCgg86GAhzOOYSJ1M3i4uC6bEYc3AKaIfwk1++EX9hzfTLdFfH1xm3680M5m5XJhN8gNEM9chKHIaFyJ5dKKVsROHLBMqux1eM1NiwOS1pAFeJzOTmc0MD69m9q4u94E/+xdxXvZ8jDEfGLqMgvGdDLvNLEvJ+Yfy07zzm8HD7bIQqQn5cyfJ253MgvwbLmVZyMfKfpfb7z0y98OLH1aZxGHR+YU43PJq4yVAx/vogaMH/ho84FvIgcQ+MZPeu3zbYUuSp7738BRjz5Z8t3DSD1zv5LMFBYQ4kcjMZMHe620UvSqIg2tAzq9/LQDaKj33AAAQAElEQVROKYI2BBrKsgIY6QFgQLroeXp2BmDYQaAggC/sauIRoj1I2DD26h0dUVCwEm4U4NXM5If2/k03//+c/pxJmgBXtvIx/FuC9/d3AJad6jqobmrSGtChoT0g4fFGFABco71/XY/q5M88r+R5IWQqp/O4AnSx4PkJTqnjcD/yPDAz+fPOzHJ90yyyTH8O3gBw+77u325eLAvGL+CdZIALJyem//Y/1gCKEftayGRhpI1UgTTkZ0AFsNZgQ4EPzZQ18oFwpxYAkPMzwmuE/CR/JsUykA9UTlosJURQ9ucI/X1CaakAKaqqJOd1EX8JwAIC4+laqgHTBK/71IBUgotD7+zTWmoagyr0NAl9ZzLyfifmeZDPpVnIOnv/ECVPa4DUCgDZyzLnhzzFvdxKPrb1sjBIgNA7fH0HcHd/18r71m4QgJ8/Q7s2qQUsdEDNx1O+EEY8Cb3lshzQd6Qxt80vLqeqarkfA/NqrogZzqAdJQbAcTNDXwp6/4JLIDTeQwVGxGj4blLX7tUBenftpGnaY/cgmjPV+KzC5/t+gCfJfdx1UgfY7t8y3ZP6LzFU+Ma/HdksB1X4qAGAcvk+ptt3CxiaJpPHlQGeOenJlcifnZ1ofbJQyXuUcaAnvjD8cH19D6jYKU0B3alXIsYKJXzjS8BjugM8bPGp1yGK2yVK5+dnjDm7h86KpXJsLVZJ/ieNpT02T/DHmZDpMmr0d5C4rk11k2Rxo8VqkABvzZL8T70rup/oy/uZJUDYhKz9ftD19Va3Ny3zOxJPQleXDZ8CYwSZRdWAhg7w+jdS2+5aJwDTi8VCbqOPr4erLhs5oNfuOoDOVnd39xiTsClAkbUkxpnkQHFUQ1uQ8HMLSNvUtZQk/zbttX/TGXC1Zk2y1LVmvERb0pRHMrrJJGO/SBrwjaleRAXWtigr800K7GldN7L3CB4B4ppWJ5J/m/fi2QIBCcB1r6FPgIbXDJ8gabGstGQvOTtf6eJipeUqKBa9TEF+MbSWgPKWY9+0Wq0Ye1KMQR5zO9ZK244yZ2QNeToBACtL5zVJlib9079/ptML95GpsLWqqlCzKFSU0hdfXMp9vNns2DcG5O7Rq9FXX71QQKDv3Yb9p6crnbHHb+47tZsCwLqTxoWQCH+hCr8uFitNY2TgGpmV6ibK/TmOYv+fsP1Gr9+8VllW8FdardfYg63sDzLiyCm0Or+sdHG50OXFC21uTd99c68r5sksZHlNs1RVNTLRF0oMYmZqWYQVz4lnz87EctHt3RWe6JWmmngutGgaJdvp+uZbOah+x57+d39f69e/PtPd/Q3tlWo2WUOy3+fnFc+iPUC08RyoiI9Cly/EM+tE/g30N6+udX29kYh9eSyQGmthuTIt1oO+/s2JVidBZ+e1UA/ea9Kkrtup8r1hYcJlWKDjdfTA0QNHDxw9cPTA0QN/vR6wn2i68zv9xG5H9p/JA/6G9I8l+o8p64+l01+PnD+lpWbGB4NP08+hC58N5fSHyDY6OwVOgj4ko874wOaU+BB6IDEq5srM3hFifvLNZz4+1Jk8Tbw4fU4ILPJDppR1SfT7Q61/HM3lfpSmpAlKDO7keSfPOz1K+P1zZpY7z0nKdn1Mttd9jrIQXsxM/sHfzH37KM/76un1YJPX+29MH2iapqdcCuGgn+X59kYzezeGmemnXmaWZZnN6af7z+2wZRazuew6u55OnvdGs7ktkHpZFvLnel5z8fDi/O/T+/Ye+D5MzZAfkOZyyc8ypnfzFWP8pE1m9IW8j8s1eywfbEj4PdPDvDzWz3FuwfswBulhrRr6OJ+ZKUDiMnM+y4fbPl4mj2GIpQvHfOd6xvKSy/b0QDEExTBTCLM85/cYyePJaC9kZnJdzObUfSAu5/GDeBefiYG9/6HeUzN711cfuYIFuWzvd6CJte+sPo63ycI7PdAy6+PtMunA46mZ4R/mDlu8LfmBKAeKCZrwS8okoWbuZ2YUxEFPz6EgB1BpXkduk49bcXjsQEIIMfNF9Djl8LEs5eKVBfH6c96zhj/nCEfZRw8cPfDH8sDDliK2ChmLN40T7y149pCX0wcDHfa8lKZ3z5j0sA95ypYlp7kbAtjT5jy7D48MzrLlDO/2tmLQf/4vZ/rV15XWgDIRJcyifA8LMfK8GOX7u+9xb6+udPX2GjBAgAanevbsJINYd7cbvXl7L/9ztgsO2vOf76xM/q02zvNVNQYIUmWahl4xFrQF+f8Vvr+/zwfoKYEmSIrRABIc8Ep69fJKr19dsd/ulfUJQRGQFcM1TQPAwB2Ah+kckOX5i3M9f3Gh9Xqloqiy3sM4ZEDAQTMzk//paYYAQNqqqqIqAKemWSDboISde93fD7S7/1v95/98olPAs6YZGCfKD/cNINLfQAT0DOgTgikG8Rzx91ViXMn/XLG4cDd6kjHJ58R5S/xizg8VpakGTIlRQmWVhYCEQqYyREUafE6ZXoAKyiFoHCb5s6kACSkiHVy864A+XlwuTS7LdZzo6HNnRh2ySh5EDtI0i0Zmxnj0J/XnmyEH8YB4Ll+0z6SHq+uSdttRm21POgBg1aoXUWWVVJTO1KvEAI+TcUz0N6WpkP/f1N02ETMFdQGeKAF2SgVpqX1rjCnsUgYSHVRMklBdhDgZv9GJipo4Es9m4SHXuakL9CjV4MNhnJTHzZ3FfEgG7x4gzX129eZeXdvlb8jWgMplGZG/B5ycVMRJQZOLlDxlLP+Fg/1+5DkP9R6zEf0l/yUBmFQzNniVYjlofVJ5FfKU6eZ6p5ff3QhRuex/RjcL97BKs25VVWi1qFXGQvu+m5sBfUd81u0ScxwVCpMxbyFE/FYrBMn/5HBgvhPrZRx7bB5l/NwAem6ZG/cD6ssFJsabeP84TSMgY6OiTPDvdQPI/PLba9ZrK48vs6w+Ywr/nOji4uIh9lxMYtygYFGaSqW+kgCqp7GQWQG4tlBRVKrwacLfJTF2crKGx+TffL25avXdt/fy1IH1Z1/Au+iZ80H7LsjBU1QU3fFtnWWaImNGlUXDmpQ6AECfizdvRm3uJ0Vb0FbQV9gyasua3dwnfN5pu0kAmQn5hj1B6zPp/Jm03bXq+0GyJAuSTIxp+P4e3h2gdJFBvbrBVyeFFquC2C7YowZhkgJ9JhZx1/aUS62WpU5PFowxacLhE0Y4cO3bQw9o/PrVtYZW6onv7357p+vXg+5vx/xtXzPhz6QlwOV6udIJsoZ+QL9eV1cbuazbm3vA7j2+DYwdmLdRBTFrFpSI9Qk6WUf9f/6/X7EXJ8DLoBXA/JfPT/TVl2fq9xu9ff1SNkUZa81B/JT6LNvnwb8F3ixKLQCrN5sOEHerm5sN8SAV7C0xBuwfKY/65///d+q2BeOcMB+j/BuxQuqC58VyuZR/C/v87Jm6/hp/3ur8otEp4OjFs6W+/tWFLkkV9nQhrkcSk66vb9ExMZ+9XrFWtttBdzd7/fafX+t3v32rzV2S77Vmps1mI5+7spKePV8hf5n12hHv7W7Pc+BeqyVtlyesj4X+5u/W+u//81x1NcDXSwoSMSuehftu0u6+J0428j+Z3izEc6lk/isxlCrew19eXiow4ZvNVgtsdEIIfonsY5Pats31DoCjmqq6Yn72yNzRL2k/XAEom4+q43X0wNEDRw8cPXD0wNEDRw8cPXD0wNEDfwEeSOj4MaL6R90f6/tj637UAB8wfUz2Byw/qWgfcD+V/0HTTy7yOcw/i+V+fHbO6fsviQ9u79ccSh/lp9L1O/B8Jv2RTR9a//FuDPuenh+WP97rL782eweHm+VcNsjsMZ8reDEzPlR/mmD53m32KX4h632SPZQ5EBOX+59P+jKjgbLZnBJNlJTrDV6zuV5PLq869PdDMW86pJ53MvN+ELZ72cnMFCAz6jVf3u9dkcxjy9z+Y15dxlO+Q9nMsh0HFXK9OafletfFyWv8ECPbG8yLD3To6Z56qCLxWj94IvvuNlm2LdDfOENx8rxTDEGoosPl/T2fx3xoMEPCA3nbgSYlOQUX6JV0znaQD/CTfPQ2Q14w5TFkGJBkZvlAzg9uzEI+4EL8e+tSXGbwk7qN4zByoOQHQ5KZYaPb4mS5nHVJylfOIxBzZQ9jT2nKbV72dievKKtC+/1A1uUEDoxM65MohXksHa+jB44e+BfnATOxb+jdNT9H2J7e1Si3O5/g1QeXhccKs0lmCXqse5ozM9qcnnSCIWVKeV/1vRUMLu+BB10mwIuRE+sRUHTer5IiaEVkb2Pb0j/+44kivRk6y3dJXd9pB/ji8hINdV3LAVNE5dEmQCgfV94T4KqpF6oWlXoAp27oNABQ+f9UrKqSvTBkuXTkAH2rrt2prit1HcAAgODtza1ub2/ROdHesY8n+Z5egQytViut1kutVrWWABZmhtYJXRrVTSV/HowAIlQi3pDZZdkUuJ2XhPv65gr5I20lPHtq/DZ/gTx1SwOgzaivvz7T+WXSdtupam5Vl5XA4iT8wPDImfIzxPd7/7aef1PQbXFKWRFvH+AZ4B2hiTwEABIBfss6qMpkClE8g4SPpAqAuG4KNYtCnpZV0PzsEXURCnLgsVkY+aiqjrRPsjApFCPpKFmPBoNa5m6/76ijHb2bxgAuStEov6q6VF1VzMtc5TY4uDMSPB43PaBU1yb5txL9221JA7zICqMc3K8ZuwFEql1f5sGB2KZpHp6BUr8XIBa2AwxKxti1wDsl8uJDwO1Np+trj4Wktp2EF5R4Pdy7dgBs2srjzGwvs1lPsDZAoSH3vQJgxEzG2cPbPRD5dq8W2508dk/O14BkC1mQ6ibguzIDSWdnDfPK2PjMx01Zg0E+z0n4UmJcB9gWqutaXdfLL8MHDki7D9xXt7dbvX2zh1qZ6kzXVxM6Drq53kC7LBmzRaMMWyxKkfk+PV8q12O8sZZGYnm76elDv5s7xVArWCFcq2ahh2tSk31eP5TxDQvT5D+el7b3AnQ0be+CNvcj/E0m5W9bV+oAM1tA8RZf4Sp0R9erQbfXiX7SbkO/OwO8HXX9diI13V1Jr75JrJFKHjvrtSGny9QQmAvioaoicyZNQ4SnkTL4FnVxcQrQVkhhK2Mirt8yt6PJr0l71ncp71s3tRxUq+tCRYw6vziR8bMDePOY+N03b/XbbzZ683rDuKPqeqmOIB32QeMQiL9JIzF8dhoAIqUQkyZ8ugME7ny/YZ8TZGaAmqdarir5fC7XAf0WxGmZx33+fKkvvlg+xKwAKHt9+829XgJo77ZS3UgVe1uDvh73icC8Bvy3EAA9z5VYkykMuni+RkbSy5ev5L/wkgiYpAQAPhKvrXx5pOyjglrJZTUId2D2FlDWjD1skopSWgIWi7g0OHe3AcBe+sd/e67Vyb0uTtcA1p3yPqdJX339peplzTpo2cdb3JxkvIc9Pz/X+cWacg/vtbabPeEedHpW6qtfL3V+GWVxK99PSvYqs0IzG1bjaQAAEABJREFUhcybxkoiYM3m9eH/JqAhFlegsEk9epoW6Llkv3YZPc+CNAViagAANykknT+LKgqXUzBfidjaEqN9BvXFs+T2xvWVAvoO/ajNxsuGzkGEBPWJNT/IfZ33n0VUYN1dXk74oxQhqKo2qCR2e11fdbq52enm+oY+pvPzldbnnVangsdkqUTepK4d2aspM1JKg2hQsAhVtBtrImq/q6gu5XqIa4HtTVPq4vyMktQsgprlqJBLx5ejB44eOHrg6IGjB35fD1gST5xH0vH6ZXvAUO8pUdSh7PkP6dB2SD9sP5b/tB7wt25PyUc/lD0/U34j72/mP0Ez17/A13f7EZ9KOLDi04DkqZN+hsvlPqWfYYinIvMHMpYin3H8c8736J35H2zLh/pDv0mJj2GfJrrDkb33vfSpPj+Ufyrnh3g/1o6p73anQ/4p3w/Jd7sP/O67Q/6Qfqx9em/NWP7QJT4ymQWZmfyDn55csHOokODDqxR87XkzrDO/Z7ziCTnPx8ll+IdX4pcZ0nvk1hpSgsTB5EeJVpdLgj6u00xe/inkMpz8cNbJbXYy8/FnSZhKxrKNZkb+8fa+j6Xv58we+d0qhMhrDv0O6Xs96WNmMvs0BW/zThNSn5BRNK9/IJf/OXpg+2ji/bzBU2MqnlICgJsm5pDpy/5hXOd1Mhg9BlMweeo0wuQsZibX0fmS1z2QUWEyXuc7IT/RZvZYZ+Z5J8KCtolD7vTA59+ymcs+imQ28+nhSvA/pYfq9xIze9fPeb3xkHrezDzJ5AfeaMF6wAfI9sOtw/iHPjNPZn8vRiOnFmYHWcTtzJJ5Rg7JnMyMw42oEINCCDpcE4dqvm4zMe8mfuA1swNLluM+ngYOUpAnyMvOMOEvwes6OOmxmze/Rwc7PD2Qz/mYQQzWrvdFlutnFmXsHQmdRnQc89yk2T95Z1W+vH1CHy+YER/EkPN6H1fN6yWCKmcmGQdVE7KcEnIcmGEgJcYpioKscdA45nG8y57DYeebhiF/s+fsUorEoThc8vaQAlp67khHDxw98BfrAd/QPkNsycrEPuE2mvnrTJ497GdzjfS496S835qZnMd5ycq3kAhz9ApSv81MZjPJxK6V2Iegh/1qyun8fHBdBJPJ93Inyfd2cUWVYmvTGjzg178p1HebzNUOW91vW7Zv9lqkV3WlxWrJwXajze0mU3L7eLNbVwsZD9oREMf3yH7ca7Pd6gbwqmNPHHr0oN3MrTBN06CqLgB8TrRsLlVVS1RI1MOHssEAC+7vAQii/DlhZmrgXzyAvwP76+11K/+zpUPv8oKCRUDEgUP6Mfc7PQ/YtNIa8Niw0wEK41nGrZoD+xEdWgAlp77v5e8RSmxcLiednSf9+m+TegDwpmoUJjZyZKAW8ioAooJSmnVm8lAZ3aU0Ber9po3Kwb+ti3+8RiEB24w8L1IutgBR/X4Qpsl7+RyDYSlGqQxShAJ9XF/ncfK2TBRwgbzNgYcG0L1ysAMw0b/VFlwYUnt8v1jUqkBDxmkv/+ZfHpwXROT+3laUhcrC8N1eqA0o1WG7sAkf7C2DMv5NvwhPUQQVKBjiJNfF56LLQG3PfO+Ygz38EyDiPgNcZoaNHtearyR13ai7u07jkFSVDTE30YcGwM8Av+vgpQUgeCySnGpAlbJx/SalHHdRRcHchAKQvgX4GrXfT3Jdtuiz2Q3YV8qCSZD7M1Zk8WsRE0BakgM1ZlJgXKkQpsm/GenvM3z9PaWbm3ti5E6rdZntGPqA3oViqHJZ7AfPv6horzQBHCWe9f4nm3v/P8mTRCjo9hYQGMMGetxse23R1wDYRtbXbjfqLSCVANWqqtRum7S9r/L/sM3fIKZP0bSyIJUP81w3QYn42uPPFjB3mhLtxvjKgNf9jeQxmYi8Dvn+J5V7wDTvk1IijpeswQXrpBIukgP27sO+32o/XGvfSgPzv70TukzYG+VzJ8DvssYodN21ifEmTRSXy4CsyHyJcVGYuyBmvvzVQl/9jWl1ttPEuGU814j/QihFMROseGGUv78LQciYiBvLgGxZSsvzUTXyMVchLpgn7xF5MXUoOqWRugkbesYYAHYXWp1P2m6kmzemnvHaTaW3r3fE6UYex5GgWOdfLFngt0k+7vqkQHmhR2J8xHMnJxTdEVMORppF7bukrr9VCrf03SsQU+2u1u2VMWah+7uCORzkoG1RJnhKLVmLIQT554V236sfC+JiBJydFKzWSMwMLGzXbRhMo4PZu5Xur4MiNocoXXzR6/yLlr57WegAI1t99aukprlTD3j5zf+Sdtcv9OZlLYulngE+r05qfAN/dNsieix0ClhcVgW6tkrsW4mxm/VOZd3LY3nfLpBdaX1a6vkXa60vbmmb0KmAv4IayfbqGHPslzIz9cOAHgt4Bu172naCTwqhYHU90+Zu0nff3unm+k71otWzF5Ua1nVdVypiTb+gkffnRVnI9+vFMsq/8Xv57DTvTQ74X19v1ROTpkYle8d63ej8smDOfbyNXjxPenbaSv2dtrd7De0JfSXjObdoFsT8WnUdc9wHD3piOEYBzCftNtKI3zvfmwGtz8/X8Bdi6uXPF0zU0A+s8SVjGzIZpt8zhzvA37UWy5JtvpINZxp25HW8flkeOGpz9MDRA0cP/KV7wJL8Ia3jdfTA0QNHD/y5PeD70Z9SB5skJ/3xL3bWHyXU4PoYUf1nvf0D8oF+iiJPbeFki09uH+/tsj/e8uNrOQuUy3FfJ/nr3Nc/aDnNJX91rTx9IBofuR/qPpHA+okWr/6clM+1ed/3yewDHd9vflL6aXKfdPzTZj/vOJnZO/pjKGb2KM/MfpxI32+cnPsjbjUzPrAfZDkDUfZgV6BNT65EvXM8qfpk1sxktCKN18fbzGudJLM5FZfZY57iuzuPybjvKn5kxsyyfJLcw0VkYg156pVm5kkmM4M/QJbL/hI4RSqKQkUROZgJtPlSTzk1Mw47Jg6LBvmheO+HVEPPwc6onsPqPQflXrenfngAYt0Wl3ugRMYP8bx+miYOZrxGynkOd+SqBMaNEOPB/tHb+/thy6zHXp7uOVF12dM0yzRzYULnBHkqxJvMgmeUr5lVZqaIzVVVycl9ENAj8zy8mHlfo4Q8f83jIMCr8DFVMn48dYLdkyc1UhZpPSCCVFfhoRdsh3gle7yPHjh64F+OB8xMZvZo0GEzfqyR+ZYE6Qnbk+Z3Wd8/3u1LvmdA7EB5H3GxRn8zXujhvA9ZSux/zkVlopJ3yDKb+bzRsxZMLttsrjczeCSGkKv267+Jev5C2red9vdL2oJOzs9UNrXavQMnd7q5udUwDllOCCU8USUITQRc8D9xeschv3/bKk2V6prD9mbNftuoA4zs/KuawDxN0wDALfOefXOz0Z62um507t9Mg2oA2oay8zvd3t4BngF67KW3b+4AV4YMILW7pLtbr0/U7bTZ7NTvR3dEli2ua/T1bw66nIuLM11cnsmo9zuhywRYt/dDfJ5tBohUhVL//X98oYLnZIlNzgzG6+zCffJyXUpNU0j05wWvj0pMjlnkuVrAF2RmpCYTFw42wFxy6nlu7gAYHIzN8+ovNNzihw4wzV30UCWE0vKuxDN0LjqP+6zrJvWA61UZVFfzuEpR/u2522vQF3RwG+uadsDUceyZh04jzzUezaJZATNiDHJTfV6cJAO82mkPQOnP3Lbt1bV71XWpCiC+LGOe/4TlzutzWwHGeF8HblCcaiIQcMUgEBHVTVJVFgDECWoBWgZJAXL7/H0HRBfciE09MUG9Sadna63XC/pHlRXEM/z1mxsZk+F2LZeFTk8bYmeF1i6vUF0t1NRLVQCk9XIB/DnKP3NkvxFDiYLBrcOVTJqiOlzWbnnPMlZKUyn3pd7xoRwgkrh2gLe7XYefN0r0NbqfnjI+w/f+d3/lvOhPapZ0erbU2flCDKsb4nXbTmqZu91uTq9vWl3fdOp4j+WyZN6fgegrG3KsLRYirfDL3LYETPSYSwyTXEcyIUQFBOxZT/0wyoIUwpSBqXleqFCAGzJTSdw4+MVIoph9vFzW+PtEpyeXGtKt1qdSUe9UVL38/9hmMN7jqYnER6u2xWk5DqTr6z2x5dJS9ssNdqGWLMx1xvpI+Pn6bQdvi3+9nsRNIm5T6uk3qmKeK947ye2HpW4EEFerBiysmhI9gs4uVpRLlcSjmQlrGLvTxbO1/uZvznRyGolZ08tvet28ldLQyPckTUvdXUu//V/bPN9dO8jMYEjqWJf+Sxj+p7QNXV++vNX9Zg/oN2rgfbDY05RqNdVKMRjy2MOGpdptAXgYAGABMIcSucxIEn1q7ftSb97u2adGNRmArOXztu9GfLdViJJ/U9j/asJu2yE3arfbQ11ud/0292mWiZrSxHw2UCnfUywVSmPQb371QoH3nWU1StZJoVXXttoyP1YkWQx6+/YKPTa6vr5hxqasTwhBoiSZitjkPca/Df7m1UYvv93k/9O7uUvYGPT65U7TaLKw1/mziS4Q8d/yvGh3o1bLte7uNthnClrK10m3M2JprfMXo5rVvZK1urvp9fpb+hLnvi4uny2V1CN3AvA90YsvzjSlTvfbV4rVjhg0PX+xQt9SZbGQWalXL99m/9QEx2//73v99v/qAZl7XbLOul2rHfq02xq9k9y+s0vT8myjr3nGVU1i/wnabxu9+m6r3/7zW54frSZUglnNIkIlFL3IHHa6u79jrpLOLms1S6nrR7XdoLa9Z7/a5bblMiA36eb6Vjc39/ggdz++HD1w9MAvwQNHHY4eOHrg6IE/uQf8PchPGdT5nX5KnyPv0QM/lwd4k/9zif6XLNfM+LDyMQrUB0w36I97G/vGgX4vyd6fjq7ZxCcip0Sa0sQHu0nTQzqXE3Uz0SXfwUK2zZ6mfMg8lCWjj95dAR8dCrPMh09hudK1CHOOrJnpKb8eLjOT2UySoeP7Oun3vEIwfYpiDDIz+WVmOW82p173SLMuE4duidMQp8e2z+d8bETCNMt42ndum8cz+zCN6OM013u/d4Q0s7nebE6pkk+K80zo6GXPH9JD3sy8KtOhzlOnXMmLmTH2TBQ/eZs98phZ5ptfPWvICJ4h9fwjeaXZXPb8p+ipHemJ773e9U1P4ngivkcIJ2RxZj8sPzO+e2HRkDczXpV11meuhI+fktnc72kXM3tPjvObeV3wqYLej4mQ27x9JpflfZw8b/ZY77ETQiC28TGqj+OUx4qBMswJ30zuM/J+u2z3j9eHGOc1iA2PvkwyGHMZPyaI4ahJEF6Fd+RAMpGaBXmbt8xlkwXLfPnF5rx/E2JCD6+b6Of6RsY2MxWxpNr9kDiQYk9C/8l56eqyTEGokH3k9T7ORIWTmTMpX17/Phl9ZppGZNMn5WefoXPIfVwvzzggffAbFtJPjBoV0OPiotLJifLle3Eg93D+D6uXjJrj/af2wHG8owd+aR5IvhGilGHJpAsAABAASURBVO9DJO/dXpfJ9yHfjyHO/9ljxF7zyJp52He8pmAPjxbkZGbsW07e8kgWjH1oLvv4viNF9GiqpH/4x3OAizulvpKDaIGRlgC2vo9Nvs+CLyRHshRVWMGrAZD0GgCFp2lUD4hSAvQxMHvggn04QZMiwN383jCqBDD2/XzCHjNjDxfAVj8TINjdrR+q93lPnbB9v+85WB8ywDvRR8AFsSjk8kZ0ajnw74e9EuMLUGGizwSf99vv91m/GAPjBg7re8CBHdTKt3aXsQREaDdbbe7u9atflVpzwG/YGPCliwSzRbaUJDfLp0AMD0U5j7dMjBmjURcAsEr4AuOVCtQFdx69zEw4A3tHdBftBSANdt2jI88bb3PWNAl7E+DFDnCHgiSfY4YAcEjYkygHDXtTvw+6vxXA+F7+rVGhtxwUcsp5QwdpkUGNWv489GfxxHhulxtVloY8oTf6ORA3BcaHegPsCDq/LLXb9fI/Fet26nARPNwqixIxCRlJZRVnAiQuK2ysE0CdSWGUAIN9ngIAToy1qtr7DQAsrXwencRlZhr6JEJKgVi14J6f/bDZ9Aqq0WUH4DeIoWcqhA7DzG/SxPxrQhjUAYhevb3DRzsNg+gnDWOEx/lmcp/viT1jPCxRSQw7+S+cVVWjL744laVSt4Cc2+3AvAFZAQJ5PwYWKj/Im8ijAIOfnBboNmm5dEBJqgDpq6qWfwtXBF9Cx5J14d9CXa+WOlmv8F1B/6SAzbDq8lkDqIk8/DcRAEnuF8bGkAFAf+h7XV3d0SdqB3qJWNFZIxnXab0OrOOk8/NIDNQS/UOI8JsMW82o8pt0uRTzvFFdSSNzP3RRL7/bMBemIlbZJwKQtrhXUYwqyoCcpKoqFYjzYdxrGBI0KiD47KxxyfSfiPkkUwX4t9e+ZTB8OQwToOQtfkuiEaIe/Ry8dr/7/3598+aNQpDq2lTgqyKGnLIlyb9ZK2IqpaA9gLp/C3eFvQX6x0KMO6ofek2Ib1v2B+3I7yXWhoOcd4Duhp9QXWUsNbHYX7/28YLMTDFGbC5FAULetBVbhYax0xaQ1m309TSxBxH8KutJCh1jbnV7j9/GEb169A/MQa2L8xNiiOHhr4tGp2eVXgBsLlcRWwSo2yhiYwhGmmhfa0p7bQGGb6+HDCqilqqyZI+qmc+SNVKgWNDJqtCvf73S8+elLi6jnrFm1+tGJmkkrpfNQh4/290W/XpNaZD7M+JP91EM2D9U7DlJb17fs+9UKqqdXnxZaXU66vxZQO5C65NSkbl3EFXEeGIDCCHo+uaGuXybZXb+mxYaiPtGt/i43U34Lej5lyvBSmxUSlPFOtgoxAEwdZvb1yeVlqsC3TqVlbDlkr1hn+ehqgv8U6iqg96+viGeIrG61w1gdsE8na/W+oe//0LGHEZ8O46VFk1Ux0RHfOoxtSemJ4BxK3r99ndvdfWm1X43sO5qnWBXxV5VNRNrbqG//dtTVZXQcWKsSWamm9tbmQdLwKesRf/FpBCDLi4u4A2aBuG3UUGGH7ekOl5HDxw9cPTA0QO/AA8cVTh64OiBoweOHjh64JMesE+2/LiGH92fD6V8XECoZz6kT7c4J51+1J04nfgc/Sghn2EyM5kdKHySM/Fh6aDHbNlTVntXMLMs713FQybxIdPpofjDifNzkPAh46MM+7DpSdk0cWLg9KQyZ73/h/Vmn5OVu8n7zTm9Z5+ZvVd22U56uJ7mYX2o/XziYx3o85zfb/V+h1ozy1mzOc0FXszmstmcUvV730/HcyEe215H2MrJ65xync8p8/IuT9nbPkYHnrkNPf3+QF+zOV7NaMyx4qPPPT72mh4UOnAldHG+9IEeB7mSy1W+zB7zueIHXsw+zu9jOXlcHIYN8DodRBp2eZvz+IGqA5auq/cbAGEHDg69zfmdL2G7t3nZgsksyDJ5PtfC4amTKcBTcAAVi0IxRj29zHztTPAfvDS3unwfx8xyf3FN7Akkym0PvvRyJhQzM8XwKN/M9ZlJfj0MMcHrshnUayGDHm+Xn0tUmyxn8wtZb3PyspnJ7EABPYNX57pg5BlvxH8hzG1mxpBJ0X1gYs8YZRz5mJkuLysl60UtdLyPHjh64BfggZ+sgm/5Tj+540c6PJVjZjIzuNhU5ET2ye17ku+PDoIM7Dledi4nZ/P9ztu9rWc/93YzQyZ7k4nUMunJRTN1yiQu78PWyf6rTFRJAH/rE+nf/fsvVNW92Orl4EYRTVVVKsRCIXAqDuCSHFxUoJtpzyH7BFoXi72Wa3GYvoA/cmB+g+xB9/f3ACEDefZMxpAKOQjjppsl1U0FNfJfMsq8+70qR6EAZwJK+Ldt66Xp9HQh/3bW+cVaZ+cr8gX7b1JA3AoATYY6CJ1t4xC+26lpSjmAuFg0ancJEHmvzX0LOED/ptEa0E10tEk6WS70d/8mSF62PXu6YT+qJgksB0Bpwo4p5/2RtViWWi4LwKmQx/FHAerK0MPJ56aqAraV6BlVAwDWdaVAYzAfx2Un/JJk/IjLIJ8XM8MSb4ce6jxHNfUGd6QWHpi5aQrqulG7nWgrGaNQXS9UAcjq4arQxb8JWlFXAvq27YBPRnX5m8cpg8sO3kwYZ2b0rbCrEAIlRfh6iOccba5+C7A6A2tS4nneAf73+5E+pZpFAdF/4YQuTYG8mIGw2ue7Ri6W+Jy6T6ZpxN/4Adn+jBWDDsQ2YnW4Enr1/SAzUwjY79909OesKV9u22JR4oMOuwZdX/e6vrlHOZozj48p7BR2TPDsAYh6TcltSjq7KABzGi0WJvCyTDUgUttt9R1AqADHhR/SFDURL02zVF0j2+/kLzOZmSwgo5G8f7ffqgWc7doR8G3EVz7epKoJWqwEyK6cLsmv16XKEvmpx84hC7y6bgF5b+Vg6H3+hqWIQ3T3+Wt7LVC2xqf90GmPf6SQbbYwoQclwGOjqmEOGv/mMH43i/JvnHZdksePk8x0xrq6Bmy8utrp/FnUBcDf5fNKF88LNSu3JykEdEN2CQDsIHkswjy36FBXhjwD+NvLY7EltlJe82X2+XbjNhXIMJ2fL7Ra1QCqvRx8b+oKf1WoMbHGkhr827BGXUYHwOvfNm7bjTrW9a6d1CwwKuzlV2JPkoPTFGZb6L80LZajFIiBeKevf9PoV79Z6eKyYd4inFLD/HrG+/hfHVgsluifoIm2Wr73mTPI9NWvGn3560bPvyx0+SLIiq3OAFsvX3i50le/LqBKz7+K8ET2pR3+LHV+UZOa2CLxCQsU4NQsqSil++2dBIgtjRJjiGtBDH/15akun9UysxxrCdC6JtgWD38GX8ThMO7UdyKOk9q21frEAGwb1atJFXbfbzrdXG21IMiczk4viK1SMUi+/9wCaJ6cnuj8/FT+fnXn3373fT2hBDpNw1r+jemhKxmnkOK1zi8L5rrW7h4hrAeDz4H4ij1F+F+URWqxU7VoEZSI2436tpTSQjkWiJ+zi0YVvve5dL/7PPsvPYQ40WdA5xNdv21183YCqB10jR0JUDl6u2/WKrX0udJez56b/v4fFxIAf9e1Mp4vZ6dLLdaJ+Y/4Z9A3/3unV79baHNbEj8DPqjgn3ROLHz59UJnF6aTs8B+XqKj1OLXfS8NgzsjSth69aZDl17t1tefqSrPiJGlEj/+jV8S+AJ1FfKWCoxwvI8eOHrg6IGjB44eOHrgz+qBnz544l3h5+jTEv1Ng9MDhz2kOfHCh5QbHl8OzY81x9yf1AP+JtTpY4P627oDfaz9p9d9GGM/XcIfuQcHL4L8kCcToZxTPhw81fUHR/U36p+jHxLgH+o+Q091+Vj+h8R/qj1gr0Efk+l1kxIf12D4hIBDf03wZILRw+kdkUkTH1TSR8k/UCS6fI5ofne/2y6mSQm5B3rH8KkM/IISNEGZDWF5XFI+petAZkEGRT7WeOqU+f0lBH+V0T77bdbDKxN76ETGUxLlcKDO+QxZkunDy+xQlzRxOPNh+w+VE/KdJnzv5Pxeplpz2WQWZU9IfKBOxPzBDd7HeZ08f+jvea9z8vzn6GkfM5OZfY79o23JJ0Pez/Tp7vgf3ROk7NNZ1Dx+IiZmmmvnV28zs7nw5NXssc5szpvNqbN5P08nHHXIe/lAH6s7tD1ND/2dn5DNH5wlQ1enWV+vdxJ7gNuW8EXyPYiASk5U5P6k4jKb+xrzntfgQxqyXyQz7Ag2pxIpfpNyah67H5AeLh/Ds2keVAm5ZoyFLkJ2Ik3ok/V8SC3PA2PJ5JcZ/OiZIC9/iswe+Y34VJbjeh7I5eRB5LIMe2RJnpp5m2TmvCbzvug3jCn7N5EXta7ryMHGOEysB3EZh1P4HDsCB6tOxtiW5dDMHZAdY5QfHMHJEVbK5CInJVkM8nwoC4UQ5T6i27vb+3lhGAYOVUbGGxibnikp/5CambNkioxlYS6bHteqFDRhgJlJMnliZp6VX1M+SEYuc4Rg2k2HHzLOQmKkjzYfxspiGNO3M68rikoHHeggVISSCg48DZ/DSjtlC0wB9uDns/NKDCDxgtaKDGWZTJZ96ulMOl5HDxw98LN5wPfHz9GPHZjtRk4Hfs87yTc8yPNPSTL5ZTanvm942XmUyOXqJLaNTGweVB7uoMTGkgymECU2owSJOqdkksuzD8bwZ1ykT0IMiZ4SVfk+1HnBn7+T75FegJIrx8G8sav/m3+I+tf/9k51s9UE8vn69Z3adlCJDmU0CUCpH1o40QWhp+cnclB26oP8m2rXb2/U7Tr13YDKMQMGARvMaL+9z3++8/Z2o9u7OwWApJPTksP8hn21YLxJxj65Bbxw/Yx+F5cnHMwXgHV7Du/3chDMgemmqRULNGbPDyHm/kURFWKUqdTZ2Vpn6NYAqIRgPHeS9gBHCTDl9r7Dj0FWjhrbSgys/9f/u1IC+A1xLwQI03jWCD6KJgV08eeXHi7jzWwoBlWNVC/3ckDHwtzo7qwBfL1UllKFXp46IYnqoKlPPB94VjKppsDYk+53rVrqJwn/L/GxzQpQJiOX73PlNHkgJIm3YtQzcArq/VupLg/GxPNctCMk2+AiCoBfC4nqpI459Xnd7fbabQfmeI+shN2TQkwqawlXKiK6qoNiXED4CLlpDCoL/IYOI8jWOA20lcr+h9/7O1AY40j9gLwBuaJdch9UzaDlmvogOejp/YqiJFYCfE7M6yj5L7EpX0Zspayf8wbmIprhP8NzLnvUGrC5AoCsiAmNUWPfq4CvLApVZaWqLuR/ltjtnu0dtN20kjuImMYU1YDkK0C2EryLx7xOTqJOTxfqCYkOgHvC2SNrwuMvsX68zyMlZB3uCTsEkFVib6PNvesYtUdGwl8eOw6aoR424GeTRt6P1aXUAJ6fni20XjaKYa4viqWinmvfLnV3I6VxqYL5CFYT14MKALhnzy5pCLq+vlU0OqKf2ayTIT9Ac3kgHoY837c3W93e9MRCkoOs96yLzXYxjv6XAAAQAElEQVSDnydpatiaFgqhyGME4qYog8qq0HK1VFXVpNDSbYwAq5W2u6TX3w6s0T02t/gtqQeUNjNsiSyzKBF9ArjdE+cNazOydu+uTL/7Z5xMa1WV+c8N+1jrs5Umt4G1dn52oucvzvIvESyJx4oJKojTohzyPJ1frLTdjvK5MpkEUO9zM06tvG8IpcyMOXYizz7AdApn+K27616310ntblIseq3WNPFJf0yTpqHQFhz56s0Gf0S5bmWotVomnZzCuwpSGoizQU3T6fxioC1g043efBu02SSNSYCSCxVMcrmIOuW94vMvzpBXoFeFzIEYGNQNO8XFqN0OmSzASZN2IJKxmNQD8suibq6l/h4FB2MfkXY3ew2An7/5m0m+Vl+/3DMPE/IioOVW//t/vZbGgj3xlHk6ZzwR12stFw22T8zvDr+N+G+L7qfwrTWxhr795p652OvNqw47Cv3ut2+ImxZ79szxSCxU+H6h5XKhU+bqkr26aSpmeNLd2wU2dPJ18ubNnb77basRJ2AStkqmgvZRb17fyL+hX9c1cTfSMMnXSb83DTxTtpuB58nE8ySp8LXcBDXsHc++XOvs5ELTvlRgnvp+i1+Sbm6SutTldLGutTqp87j7rtPmplR7s9LUV/I5jUVS1+7UbpP2W9PL7+702/99pd/9r52+IR5NUUql2m5UYV/o9qbAHy36JXmsDwSQhUG+H7/8rsWeXgqj/JkWdLyOHjh64OiBoweOHjh64OiBowf+fB44jnz0wB/ZA+kT8nI9nzyN9kcyPvA4ifTTpN/zso/0S+jwOfpIl7kKYdmGufTJV7MgcwoSiT51Jf8A/aALn6aE+Ewf8puZzOxJ9ayFH3Q5PWn4fBYZZk/lfJ8ddb5f+VCTaHR6KD5JEh/0Zp2eVP6kbPBTmIcennd6KGbZT8ed8/N4bs6ce3hFx0O/Q+r8T+lQ/8nUZTzQLPWR02z2n9mcPrYwg97nacXvmU98eH6qL2GixKHVoU7ysU1e5kSBVPmah3+ozzXvvyQEOXmtmclsJi8fyMxy1j4XuHIep0ebiYDcL81KvMt72SlX8HLwp/ObzTKo/t5tRpvTkxYz6t6NfcjPOjyOYXI2M0+Ng5MJ/xxGdWGGyyjT7iWnQN7VHoZBew5HJ/wvGYcqJQdeUWbIkingEzOTX2bIoZOFwIEjPKx1PVxmJjObSyRmlssFJzzOL5kOV6C/59EIPSd0e98es0de5zEzmZm8X8Fp7MAhYr/vOaga6J8UYkDvCBUKyHadi1igY5H7TcTAOI06XBZsrsfm2e6kqqqgMtd7/wCPp2bwej4EkTuIkNvkh78yk49vRmpBXp7SqFBsOfjRw2WkTiTH++iBowf+4jyQ2Pe4P6K3r2unD5u8zunDet/rHuucw8xfH+s+ljMztpYA2cea36szs8xnXusbqJPnP0KZx+sxLj9veeZK1AKISEFsffo3/+YLBXbp/W6UTQvytRoAtgbgYrkstAAkSxy6J8AJ5WuC2zMTxoaZ6GVQA1Bb52/iTgCyKz17fsq+bTyz2Mtt4HC9VQvAYejg/wfYUCCxf08a5H8+eQBw26HHDPyauq7XdruTAYRUVaPz81OZmfxbZD6Wp127h28mpaj7+y10o+WqkduxQB+p1/UbQ9at/uk/rHUCiNNUJaBGobKMpIIm+TfcQpRk3CE82CmukO008cxRJZqEGtTP92EK9nvJv+HY5/+pO8GDIFhGgMAYQ36eUYlc7wEQAUi43w/Um/wHVpHJ8gO+YVDNV6KP+x3CX0wU1cjn1W9//g3jI7fXmYL8/3U6yCXsNxvV4IumLpCPPbQL8mcjeIxClIzqpikUyTMgfp3UAaTHaCqKWvlC9eUyUmY88iNAz74t1W6jrt8m3V2h6ySZzSRiRwajJB7bqgDF6tqwWY88MI/Mvcl/lPWsykYxuC5B3abWy287ffdNSz4yMH0lLRY18lDagtwti6ZRVdeywHiGEvAImekBILTgvCaWwzsZ4jJEiib/E72Xz2ue7Y0CvAlGpwa/dV0ijnM3ekhmQTEGBSt0cz3p5mrIwOHY14ohyEwSPBXoehGV+7pPnXbEdIu8tm3V7vq8Jrq2x25iFv2bJqqqInpOxFMv71MAgvq325fLAJ8pMEZTL8jXygwJu8g5bybyiXWVcMwEwLfvTPd3e2VgfDcpTUHuL7ft+uZeV1c3s84KCha0XtUAm0sVMagAaDfsKUqxroJilK6vbtX3I32CArEaorTvO8qiLC7DZnzm8UGc39502txPvK9jbHRyu/eskwkw1X8xgQ4PfU0+f7xlw7ZC128HfMtcMoeXzxa6eBFyfdsO2m0FYCjsmjSNpUw1QKJld3TsC9kP+MUsZF0Oe2CzHNUsB8VyB1A7yoodwyddve4hQUlFOJOH7rgPsqmibtL9TaHtHfKnQkqVzEr8WKjAIYnxHVSffdyh207D2Kvfj4C5Em/D6SN0bYnlFmDRdHPd6u2rQR5bvg59fmvmPzMy5oTZDcCzWD8JDRsA0QVzzvLROYD6i+dJl5eROdmops2skKZG11c7EbrohwD6pewIz7uUpOubK2on1XVUu9/S2isEyqz9uqrJE1M8C5RqpbEBMJ+wR8RBqWEf8XVAfpDJKeJD/Jj19HmI8j/HX7G/XlwAQLNfDvtS6+U5Phj05VcX6FpKyWVE3d0Td4Eiqvn7/t0uqWsrDX2Uf2vcv6076JVWpxv9078/QU5USAs6NOiU9M1vN+jvtg0KxajzixPtunv5t/k74q7jeVMSuIVvPoyRiIfdveTUsH80q70uno+SP59Yix5TKf+1gb0YRDc3t8Rti70j/kJval1PbyMSqBdeoPJ4Hz1w9MDRA0cPHD3wR/MADys5/dEEHgUdPfDX7IHw12z8L892PgT4B4E/pmI/RRafB34K+3u8KfGxig+yh0ozk5mTSJ08H8gH/X6XazeTAxlPyUJQsEcy87G+T0GmTM7/hJ7KSv4pU395FyZn6z6MHzP3gxSCzR/6maN5rtyXEs2Q5XYzy3k9ucyMkn2vnspP3mYzv5m945k4bD2M63mnQ9nMsnzX8dBhbn/Qmb5z2WNM8Crri0nkTeGhvxmzC+nhMjOZ2UNJOW+GTGJ1eiDXQT/hMrMsx7t4XyfPmxkffl2/2a9e9ymyEPi8PPN5fyfnNXR3OpS9zslsHtPMvJjJeQ5kZjIzBeSaBZnN5UP7h6k+c7kvYwgcasV3cizLDAqhyGS0O7kFZvNYIs3jsH5GDnj9G1Re9qHMZh6zp2nwpkwTfSbmWIqICZCekOlwmYWcjSHm1OWP4ySnidTLE7JyIy/uD68zM5mZNN+kJjNTCBCp8xzIpNxm5jl97/qw9lD2/v6nPL2Dmb2TYYxBSZmoj2G2wXULFuWp9/H+TuM4cqA0eVXu43Ve8P6eevsweHuQmckPuyfWtLc5RXzjZGasd+dTjkvnG5iX8eAnJs8PpryPmXmixI/fykWjnyEDRm5n6Tm1MxrNvN5lc3DIYfCv/2aV+3OExWFUzn7kJXyk7lh19MDRA39JHmDpZ3WN5fyOTPL6A+nHXr/nZ/nAwAc6DOVbYOIZ4jR5yp51aPOUx33e2kKcnx1eZ4birgPk7H7EXdZJ/+pv2c/6WxUIjYCcMbCzkS/LQn547oJcnn9jsAW08nLFobqLc7mSselKvrdH9uOrqyuAjnv29ST/JpfXTzyn7u832my26gB2A3znZ6d0nWQcuBelqYiVNoBUk3/zFAUjuvsvMd3c3mbZMIsqAIZWt3fX7NcjoO4egGirNJWABkE7DvHHcc+4CWCkgEotm3NsW+jFF0l/969rgaVBpioG7IvIDJn82ePPmz3AQQwB/SVYsm0O7o7+LbzRnwXiOTGT+8X9MTEH2+2WcU1el0bswgaD8twFyQFL92eBAmVZKgJKjABkbmPguYkjRG/55b6t65jtLlCiLCOyA00TY+95DvYqa2l9EnL93d0GUInBuF2frk2Ai4NagLBmsVBBfweQ6sYUI6MAvCXmeJpGfDZpHLBnFHxBDeC/Pz/9T2gP4I/7lnpQzBiiQozITaKrXMeI3hN9253k3+Tb75PuNwP6KV9mET8m+f8kvXrbomNPWcyVmMdJ9/c7Fch0f5iZLEhl6e2jJo9TgMoJKuJSQQvd3Y66v5XoItyXeauyYqwgmbReSxWA5dxuGsdee+Lh5OwE2VF+TZPklF3lL1TeXHf4agIYjCoLqSyDEhNZ1ZWqytT3E3E7UCeZifEDqSm4/VNSVReqqkCZPGDcyWmtZ8+WWgKW+3y4fzyG7u4GeCrsuM0y9x0+oC5h42odtD6VUmhloddmew3dAiQOyDYtVz4mvhmk29s71tIG/22zTol4S0PSBKURGayhs/OVvvhyrfVJgby9lutCZ+cL1QDME36ZsM8B4CKW2ZYRGcGCCAnd3gggcQ+hi3xMZCNXJuYteaIQggriwmVY3OvsbIGpe/ll8E1p0mJZqF4kfNeh56TnXzTotECGsdYHrdcLlfitKCQLEP3QPuuw27bZ9rEfmNNSedKmCTlJO9aaz4n36fY7VcT1Yhk1pT2xl3K/27sd8z86fgoldJ5IDZ0LnZ2e6uLiTChMPEtdazm+9qSuSAsgz1D4OOnldx3xWsjbxrwHSFdvd5nfgWeZcZtKN0KI5FyjbmoF6u/v75WID7LZps2m06JqdHpSQaXa7Z520Vfy9WkYVJa1BoDWgdg4ORH+G2VxQF6vRWOqAgHQjfrbr03nJ51eXK6gpZaLwBiduj1zZonY2eLnXsae7u/VBxazx/RqtWSsJvM1TUVcFfJ4O7+oZbHDf+5PqcDlRZHkgPz93S1g6AbA9o7YbbF/i6EVOsFkk569WOv585Ua5rqqpfOLNWOP2a8vv70lP+ny2ZmKKilgy26bAJdLvXhxIQdfzcT0TlrUS+3uer383Y1GfCDA9oJ94Pwi4IcBPyX28pW+fF7Kip4+pq7bqCBf1Yn1K8ZZ6PyyYaxRsRzw74jwpGhBA3v71dVGOAXdDdvh49mz2b7VpJ3qZqJvQM6ILaWaZkWMLpFfyWPl7PxUX3y11mrdIKJk/qSg43X0wNEDRw8cPXD0wNEDRw/8KA8kuA5E9ngfPXD0wJ/EA77q+HwsPldk+qmDev/chwy3Pka5/V3LXPLXd7zmpY/RAwcf4PInjizj+3wPXJ9o/T7/ocb7ef5gu6denokPZRwKzPnvv3rTTJ/n+37Pj9W4JhMNTiSfuecxP2QwmZlCMD25ctbssc775sof8eIfjp1+BOtHWcwMnQ5Nbt8h/8OpmWUms/fTXMmL2+FE9sntYzg9qfqZsmaGbTP91CHM6Bf8Y7LR1fV9n8y8niZuM8vjkP3B2/0xcVo1joPy4ca71fBj4zNx2DFqoL+DfS7v6aAeC2MGKEeNw8BydL09IX3CbPbDOvthmMvww96JkyUvu84+7oeUODByPRCbfWEfxLjrsMC+WwAAEABJREFUNTH+MIwcgDihDx0M8tvMFEPgYLWQH6zGEORtIwd8PX38MMh7OJl5CzahU9YP0LPnoMi/3dFz8Da4/bSZGTIse3iAx7+pmzjgMzMJ/XwfcfJ8WZWq64qDvUrG2N5pwH/+bWTv5+VMksyMF+WLWZMoZtLjlbDV58HBB8/nvvD54aNT5LQ3hsghTcE84Q/sdD4HyQ8+3u+7LNDH8LZM+Nn1GvGJ2+pjTNRlRpRI2EeiibTj9NYonJ8vGWeQ2QDbD+9dMB3voweOHvgL9wBbkA70oSm+jz6S5+Dw928Hopjo7C05JU/V925ve1ppxo7zhLzN9yJ/XuzZo0eQnrznesMD+f51EE9X9ikpRPZ/9ugHlpy4LoGN1DTo178u9Ju/KTj07mSAT3e3e/mf47y77XR7s8kkBqrrWqvVWicnHIA7iLCoke+STH7lV7d5AggaG93fDvTt1LWj1qsTXVycK3+LNyR8OTGWAUitAcouVCF7u9lrBGAVAEqMcea1CPAyAfh0mp+L9LNE2xmH8zW0kL+XvwYkNoDVBfqdnZ+obkrkwxtGXb+dUG+n//E/z7Wqpf0uAS5IPPbFY0l9J3RMDzSJx1322W7XqfW2LmkPaO12tO0kpz11PBaQixyeGR3Agpnhj6ASPcxMj/MZ5Bcm8VyM6FZAUSH7YQQc6SFAClyZsL3bU2Y8XAKfMjWN1CycCp1dLOT/V9WwTSZAtqBYjLrf7NDT7ZD6/aj87FUCGCq0XNZyXjGmFJVwWkqT/Jm8Z7x+r/lCBzNl1gqgqgNourtv8ZM/7+b6geflNn+LVFxBYDY6OSULkO9gzjh12tx38vcOKQej+4J27sSYLTJbYqIgLptFIx+PaqEq+QAXWeJtD7DX9TtVC1ON7VPoNIU9dibmShrHvYapVQ3g6iDk3d099ouy4ZP6wdcVtlfkhWxIAeHcBzvxR8dcdttS9zdBdzc7bTaj9jzvA2umiIX8f9x2Xcd7xV6u/0DgJOwyRBlz0CwnNcvE/CQ52Llrr1UAKonLv3H79qoFMLvR9dW9hF2ua8NkzjZHAKa1lqs464fM8/NGZ+cVQNYpa+YEXVrGRmHkyST3Vwno3RAUTmI9eIRPMk2SUJUY3auuijw3Z5emF18VOruYtFjtWcMm193fTznQuV7X8m/r+//e9ZhTQgZxvgWc3O32avHPFjD25maL/VKITrwwWsKIBcD0YlHSrZeIgY7Yq9GNCtV1odPLEdDsFADaVDR32naDdu1+JtbN9fU9vunwTVACCBdrYLvd6Yz3Wu6Li8sq+yewF9hUYWXQ+cVKMSb5fnjxrNH55aTzZ0lnl7Xu76/F9KgBhPV52+GQihhJNqIxtu0K+Tc9727EfJs2N7VefbdV226Yx0lf/6rUiy9LTTbJ4o69aSS+XYfAXAx6/brVNEQFM/nlMVLVJXwFOkW1rN2e96Aivk8ADFtsdF+juN+0t2pWnZ59UWLHUnf3G93d4Wd83rLh/O6bN/rdN7fas85ivdNyWchB/BBHBaHLulEVpUJX+vt/damb11vdXt3ir0KXXzYaEj7GlqKqZLHMsffy5Uv0CyrLqIFN7/RspbqJWiyDxLpyMgfxLypdPIu6fB518dx0iY4vvqyYvxUx0igWA/wBvxdQ1PVNr7evd7q/6xTKAf6gr399Dri80c31rW7edsxFJZlBk8Tzxv8fcMveGiwo2XZuYh1dPjvV8y+c1/tMGVz99p/3un67V1lU2t7vdH/dw7+XYqcvf9XIY7dZGrZFhTBKtmftJcoTtlmm1UmhelGpIh4q0i9/vdCXX5+oJQbbTcHyaXR2ekndqb78daXV6QDAG9QCLLcs/u12I/8skVi7GIN8U8EeH6yWUsmc6HgdPXD0wNEDRw8cPfAHeCA/YIyHygP9AaKOXX+pHuDdtQ70S9XxX4peAUOeEsX8ds3rPP9XTkYcZuKNOR922HgkT530M1x8sNNT+hmG+CGRnHvIt9kf4vtUe0qJzwATH36SJhmpe81TJ+XyBM9I64R7ySKK/Rze9IRmJbye5ofb9ISDju+3zkyue5qz33s1Gp7Shww0M4LkMr7XxnizbSnbl/hg/z0eDEpOD7wftv+4smsxweopyY+4XZeUx8RDWXlfvyYz+0hv50ma0DME40Ph93nMvM4pYeujHvMYj2X9Xtfj+N7dzMdR1sPMss6HcSYPxnf7UchtomwWvavMLKcz/6TEh//JD32JLWXKzZ95cT9/jj7T9UmT2axHCOFdbWI+zCzraPbp9Gkf/01yQ0TCBnmgYpGZZZlmlmW53ETsJeS7ez5FHgaZmOP0QLLZ9zlGx5G5nTLlAT76YrnWZDllWCUGTO4y5sErzeY2zx8o6za57MdYMTOZvU/OdyDLnQNxKSUUB7cmTbmPN6Uk2jwexWHfRN4pKfuPtmwTMe28wm9THn9CBiXPQxNCnN6N+aCPyzAzBWjCL04J/lknzRdtZqYYI3wBoYztDIyZOMxKHEYVtImyH9zEEGSULYasY9bHvANd52TOpCBpJhM/FhU5lHKQ2fWkUWbUy+Qy5hyvwZQYC1OdJR/AHHSbmKBDX9SQmcnrnPBg5vd+ZibX1ewx9YMcB3q9v5OZ6XD5+E5en+tcdwi3qooLDuJqnZ5KxtGbFGQWZZCO19EDRw/8xXrAzMQtC3qfTPny9f+UciUvPCrkxHaumdh9eK5NIeX6SaaRvXsm08CeO8I4UxJscCg/Cukm8/3ugXJZH1xmjGOaqH7Ux0uS71leN42MDXkeNs37o+ckc/sebPKxI8pXY1Q9Bv3DP5UAJq2qimeKkIFYHhWAbCa2f03wGtq63Mjht+Dx/wdp7IWJNq83AJk7gNigGqBkUj9MckBjvV6rbio1dcw6VFVBmmQmdbsewGrUDvB3t2upM4VQqK6Wevum1d6/kacSQBO9GATNdHK6lACaJqhZRYCPBfKjFssSffe633a6urmV62gGKPFs0n/4LxtdXvbs41Rj24BuYOj4TZqQuwfwMzPKSf4M2AA2eP0OIMrbKsCUCv39meTPj37Ya4fuDpLtAbRSmlQUBcKF/lIDQhNDqWBFltf3SeCGYghVpVQCEC5XhdarRovFQgngy98TZAEpyhnBrXS4Ehnvu1gEZFIIk8oqaEo98wNgsVwit9DW/8cvAPc0FYpWqoiVLMw6eSpsdfuS3NYgHxfV1XYtfTtN+Mb5mkUEKGQsQCczafQgIJWCjGfeyPuBkVgNkRoInFTrE/qsoyps3+OT7Z00uN19jdxCLsfMyA9y8OX2dq8JuR28O8BGshKx2PdiLgvVgIoO9HT9FkBpL4/lft8q2cigQl7UAqCRtyFaLKMaYoy3I3KdFnXUrFOhi/Oa+JF226TdveX8yBoRl7HQ/JuDp2dBi1XS+rQEAGKupgGgbARM3AHO3YtBGS8hc8KnJsMPPnfrs1Grk8SYexm+cr+dnq6FBOqk1brGByO+OdHF5VqLZcj1EeVch3Haa71GWpTMlK/Eq1ONDc2iIr5nENhjzgDA9wCyZVnq9GyharXXxYtC3jnxXoWMQ2z0qRRL6fpqq2FfytJa07DA9kpMHX2X+uKLc1V1mefWAfmhN4F3ad8zDYD4Ez4gpxvWUr9P6tqk735LjOC7y2drXTwvdPm8ks9LCBiQkN0tAeoQwC7l83J7M6jbrGT4a4EtXVciZ1K9WEgwWFjQstLtzV6vvrvX5m7U5r4nPjrWfkcMS/65IY9h5PGx/z/gJXHWEKPC5sjYVblQU6/YNwo9u7zQuF+q60wvvl7JWAf323v5//j1b6Fv21bJWsUC+aEgHifmN6imfxGDQrlXAAz1PcZB0rI29Nvp7euBWNiiV4XMqPkyhRBUVYWKEm+xF07s8bstdmLrgK8WrPPFspEfq1ycneiSOGiaE9lYKwbk4Oc9Me5/YWGYkobulDmr9fblXjevSvyx0b7b4KegceoViqjIXlPYC12eVPrN35ja+1H3+LAkLr74+pki+kzsI6/fbJnTvc7PnxOLjZ5/cYHupp4YMvETetoWxMtSw9DJgc3lcoHPRb7Q0O8B6rdK6tWPLQD7GXF8osD+1Q3ERCd0qzQOJXPVKGFTvx+0XGEbz4lh3KuI2JgkpUK+BoM1+OBCgeeF73kXF2v96lfPdHJSImcUjlFJn6ZI+upFp3/4h2fsRUlT6tCBuQrwTJUGng2LRcT39GNzDZbQQToFIC8LQ4cKe9danLYKxUREBklRXb/DF8LGXgotcTIyD4V7Q4jQhFJnpw39G541jVYA8GcntRL6+9455c+vE/3R40GqjtcvwANHFY4eOHrg6IGjB44e+EV7IL8bQkNPSXh7pUyeP9LRA38mD/i73z/T0H+KYQ+rzcfiM5oO5OWfRFlQfnnoZg/ph4nzOHm98zxSMs97/fvktabEh5FEgxOJf3L8YG4SjHzWlKdw/OTb+x7o0Dnl4fLLoeqD1Nue0gfNP6ro/WF0e9wuPZSp+tTtHOkJn+vp9Cn+T9V7nwN9bL99bPuYBNfi8/UB0MqnNbmgj7F+po7pzK3vUheUa+YXF+k0lw6vExknks/cZiazmT7D9tkms7l/IP2Q0e39HJnNfT/slz9tewwYs4FxLsN5yHryWfLZcHqPiXG8/DRWvPxItCB8HmfubRZkISgEk9lMj/z2Lmtm77XPMuZmM1YsckdOzJ28bZY+tx9e/aBIMvlFF8VYMG5Q5LAjhpDzAT2csgxket6oy0SnGNGX1MxkFvLhSuGHQVCgTlyHvk9TM6NFsmAyQ1/h84c1FcMsM5AWHCBFZEXXCf388MbzMvjRJ3FAxUkIvefbjIYgjbR1HBZ1nN6OnCI7TfBmHRjHzFRWJYc1lVwHl+PfZHN/TfDnOmT4OJ6fpc+vliulYAxkD3o4L8105XW+E3UGr48510hmJrfrQOIyM0x4nKEDv6dOZrSjM6zck4xXceC+PpFokl9B6OKZIx09cPTAv3wP+HZxoB9l7aT8fHu3j4jLBZA8qfO9xYxX9i6eTiL3SBS8ySlX0jWGID/kj+ylFgPHz3p3ISLva76Hvask4/2dyCrLQa6nmR/g0d+KrRdL/eZvT3R+1mgJkOY7oJDu/eqqVtd2HIxLtwC8t7c3ur27ltwOB+MAWY3tsOt6QDiAJu3RYxSqyr/xu1jUPpyub+41cXjuzxMzA3DcaLfbAqpsoN0sjvqmqQGA2gxIOBhg/h7BR+PNrh/CSxH5BihzRypV6FsvCiX0mNCn6/aqqwVcBiXAjVH/6T98JR59ABQTffA0zyZ/Rg3DpBqAp0FGWYWsc13X1LnOJr/MjHpTXUkOCJnN9Q4QT8hJIKhlWeXnW4zuOeQHqVkaFGQ8O/q+Uz8McpAzab6yFF7cTyMN9/ctfh4Bsgr8WMjt6PDprt3jj5HylMG5yd+4A+7IaSoB3KS+D4CXlc6flTo5M/mzarkOAB3FPCaTzVDaA+TVdVCVbSVGmSob12kAABAASURBVGPly7L//cX1EX602Ov0HLkAKjUAuOVZtNl/Sow5CNNzb3+pH/xWFNGL6NsCHu01MYzzpTwWBcMDAHem4MPpcO27EanCZ9DCa719oSmVYuqxa6mTi1NAqKCyFn2jbgnDe8D6+/stfquYJ6+HuM144W7bUQ4wt7sOffrsS9fHXA8ntwveponIKFXXBf5v8FHFWisYf1JZVXJgzGN3QpmE75uG+fWvP6tCQo0+xUzyNKrdjbq92cnf44zMvYhjA7ya9WJAotMs6vqmFdMjv25uNtpudvL1lpRkwamXA8EOjt69LTWNBtgfsq3LRSNhg8di1w/yb7u2gPlt14ntAR2wGbtbYkhcPuphrLwemA5Y1e2Y13Gh67cJEHZS7//7FkA3TYVSjjc6Y7OYs3Ea5b7zNVMBUud4Qc7rV3fabO6lqaFPCTAotdtRr1/d4/8x61sWFVHAWNiFRIk4SMjEUBmpryfXtd3t5X82fGK/GAERRwDpBFhprCWfnw4bv/32Fb4CxBMXa19OtFsUsSLVy15FNersRULtUTJiaVrI7TeTZEFi1J73rWU1aXnSAxb2tHtjQUupYCXlSdvtRu7Tcey0yP9DOMjHkUZmCTPQs2Pf8bU6jkH7PjL3va6v9nr1cqdXr27hG4mjBEliCNcj4Q3X24iNpinkZDmeKvaqRtdvTFevgt6+LNRtsamqtR/2GpIUQ1BdSv/Hfz3XGQt+6hPlSh4rTv5/nUWsNss1Y1bKl+3Vtyvd34k4KiGP2yD/JZRXL6/1+uVGV29HvX3V69vf3usV5SKcqIgLdcRz225VLZLWZxH7O60AbSvWQd0sJABSm9D5qsVnwk8oZ2I9rbTbJGR2yO/05vU270mBvVKslR0y/Zd/Xr96ozdv3uS+MUadrKXf/PpEL54v1DD+enGOrKCavTp6XzPGNHl8Tvi8Y523u15m1GdjA684KkS8bKwNaUt7IuZo0JdfPZM/m9p2p91uwu5O128m3V0F3bKv2FQjv9AKMNv5/ZvTI2B9SnvJWilsZXEnH0XH6+iBowf+vB44jn70wNEDRw8cPXD0wNEDP4MH+DDxWak/1P7Zzn/6RuOzgdNPGdnM8gcM48OjmeeDyMpMj8QnazOjPJM+cv2UcQMDBJcXXF5QSlM+lDikRnumEBQ+QhMnME6J1PtkXkNvyFXzOic+7XjxT0Q4P490SHPhoy8B250Oja5r4tMzbkBlUwgzTVPKvqFJH7sSHZwmDjCm7Iv3uczcv/ZeZUKY05Rl82GT8szgYyXN9Ylx00NeMrN3pIfrKZ/Z3I7aD62SH+DkcZCf06yf+8Zp5jf7fnoQ4H0O+c+lZva55u+1mc38ZrPtWRvyZg/lB319/M+RCzaz2S8heDHTBGiasm9T9qFXmpkn78peMLO5L+njOJM3ZTILMjvwzPnIR3MnZ8h98jisHebfx/R6M/OEvgGa817h7ZimxOFX7usFb4DfzN7Nl1d5u6cHmpg7t+tQ9tR5nOa88li+Vg0dxWUEQ4BijHKiKh8cevqUTCbvFwNrHT3MqIHEdYghP9h+Sj6uEyyKISrEiF0T8vGfea2oD/mw0yTqRw3joAk/WZjHEeP6AcjAfPmBZrbR7YRG/Oq8wkfJyxx2TqP7GfnyiNF88XxwPZwOunreyRkqP0QvSpnZTPjDHsj3QJmUGMtFHvpMlCcfE71yG4KmNMnbQyg0EzbEQItkD/IOfdymETsHt5d+ergOsvb7wc9XOfztVft50IM5bpnTQ/Gh1zH5c3rgOPbRAz+HB4x95z1iKzEn6n08b/P0Y2TsN15vZjKLnpWZ5dRfzOb8Yc/yuqc0+Z7KJnPYj8jSHw7q2aDZEJN82/Kik5nRbtRR78ywfux2Xpfp8n0f0xT1d3/X0PdOFc8Hf34lBLOTahh6bbfbLKYCCBuGkboh0+n5Us+enSqEUQ1t281eU+o44G+1WpcAkY145Mg30bIMAA49h+2dHJy4u7sDJFhqvTplb210cXnGPttwwB90dtHo8tmKumWm88tT7ba93gAmvfz2RjdXrk8FyJRkgNgdgFEak5qmUVMzpqSJZ0MLcPOv/74ETEkaAUjQXJiHfiPtEM+pfZd49pn8EXFyUqkqDfAv6OSkxh9RkQ7c/thRUYh2XgAReGxkP5sFhRDl7+kTjuUtg3jUSSZRDQV5/cBz0YlHlfxi6CzPKERAUzNkOAVpB9jifSafA55v09TDZQAxElXicaXddgJg2mnoJzn4NIIKDX2fgWbCQIYcOolHOHkDlJqYM5+fvYpygkxVHQGHooIRM0rOnmlEuUQ50DkG4S/8R92E0UUR0KNQDIUwlzmlfdS7K9DHbZloNAUhWmgNryExqa5KVdCU7RLtxlwIv0a5b3aA3u6/xSoousPpVdc+F9ICkDbHEUHrvP4+Yxx7FUUJma7ebvALvmLuo0nBJmwe8BE0iHEGOUiXUGpg/AFH9vsR0HMLwNVp2E+6urpDx4i8AgrkF1oto4wff++TxghAGnVzLYFDqgU86tokHw9VSU13Nz3tncbBdHZ2iu0p6+G+wS3UD9hbqwDYKmMjn9O3rzv6tfC5nlIIUYExQyi1bw0/V/L1tdsNikHKckbBPzCHQcsF8txfNDjgTEIMnxCXCdCvxT6Aq0miQodrj+0+dgjGeCYD+Jf1Wq0KgPjI+iyRsZTRroerJ8Ym/GvogIpyYPbq7R5fJJV1UgJkNMDapI58rxKdGuZNkxRkStOoNf7EI/JvsEsDuhdaLEr8IVVF0ul6pROorKKqsmZeSmwwDQCrTJv2XVQZ19rc99SJctD93aBvf3ejtwCMi5XYe0oFFFwuC9U1e5RFnV+Ky4g/91XUmHY6fRbVnERsLPX2TQ/4N6JjVAxBd7e9Jmz1+BMO9V+c+PJXpc4uIrInjawJX3d37GUdSLohPaJ/DPja/YAvl02d7XYezNe+7eWx4i6t2RPPzlY6PVtgb0m8DWpWrRpA5hiT/F+T+H6qqaRPpeVppVAydiF8K2IZnm3Sf/wvJftbpfwNefbnhJMq1oTHcwcwut10aBYgwxcVdt3p+npDrN+o6yalqcLepfadaXM7EGcD8Raoq7VAf+ddrdZaLU/17Tc3un076fV3na6vdorYMLI/+Z+xfv1qx3owYm3SCuCUZYuOG2J0lLlzEmtml7S9HzMp1WrR/+2brZQaxlsJTB09Nui60b/++6VWjXT7+l43r+5kxEpZSr5H3N/dMzemwmptWG9pwCmsTf+rDDVxE+HzNT7uTfe0v+HZkW3lOXF/22nYz/NwcrrSHf65etvr6m3S9Zu9btBnu7lT4lkWokTIa8SvRSx4xtTQQiWK+Le2g47X0QNHDxw9cPTAn9MDx7GPHjh64OiBowd+Ng/4O/jPCf+h9s/1/XQbnxn0IX2a+/2Wp/3eb/nxpR+0ygd5Ku6h/IP93vXxDk7vKt7LeIvTe5WfKDjfgT7Bkqs/ppuZycxy+8//Mo9j4cd+fJr5XS8+h/PBzK300vvkbe/XPJa87Sk9tvx+OT+g+316ej8nzhXe2WH2aN9TmbO+6R3f07aP5c0e5fgYTmaW59VsTp/28/anZc97ndMh/zT1/O9DB3lP+5rZvK79BOqhwcxybuZ3uzk1yjU/7sV7O32UOzf4yzzugcfMnvjnMR7NqPdTmgPjQ2pGf5+Yh/IfmpgxDhRYC2ZzfrZfH513M3jQK0R09Tz0vg7piT2Wmw7yAmME54fmltyc56HngGPgkHrigC4RnBOHSOM45LZ3vNidvAupJ5me5A98iTlN9Pf2RDt3tmWingwHPSEfoMQYKSYOWAbt93sNjGeaf/RwBQsys7lEYmbvyq5jD0DhB8FmphADh2glVChgq0yyYPJ8Jgs6yHNdMqGny8mGKkiKUJCZkU6kSetT6sLsi2w/LX4/zXv5SEcPHD3wZ/HAn3xQ3x0Og+at4lB4mrJBmJnsad1DfmJT9L2R5lxjNnN5Xe5A0fOZ4PCUhP3SX2eCZc4wjjeYzc8m503s4Q6SzZQ0cvDNVsehuT9XnOiEDlkA2QpQ8N/8/SVDTwAx7Mscto90cBDCgdW2bQELethDJv8mcEq+Jw4y9tXtdsj7eANgcH6xBmSp5rEm2LkdRHHyP9vr8tbrtfwbWK6rZPJvP6Z0sCjJAhRHhTgokJ/b2IdTgdwISDCpBQwTbadnazcf/QZdnJ9xQN8ADAR9/eUzPXtOHwn7g8wiegVApSrzTymp47njQJ4f8vP4k1+YzfNID8+o4FWZ3zNm/urk7088nQl3M4bp9qbVzXUHEDnJ5cUQ0d/HC5RH5I7iMSf/E9JgRmoBYDpAT5eSeAjtAESGfqQYZOjrPnOqKpPr2QI2di1OxVenpwudnBVysDqBPBtAUbuN6vfS7XWr25tO200PmJPk4LAARGvAuGZRAZA1UAXIV6iqi/zMlAyfJoC1CSBkhAbd3e+R5/Nu+F3yOGhRpAAod1/sAKs7QCb3pUD5vM7HcaC4WTQATmI+agnbzgC6CgAjJ3/euxwa8v0W8PbNmw0g6Kjb20llJZW1+yFlGf4tvc0m6e5acgCpKJKa1aiaeGuaMs+P4a/ef2mLOQpBCihT1xX9FzJ+Upo0QTvixuM64cO6KQCrloqh0MhiqatGPid0lVmSxx44nzwmBH+7EwDXAPjV6vWrDaDRDT4b9ObNSEyKvORA0wj467+MoOTmBXXtXm07aLvd5TgwM+Qb85KohyeVWq8u1CwK5qRGH+Xr5rW0uUvYl1RUIn5agV3lNn+5vr7W9fWddsguAQcvn51rDXg6DkJ3k6+3AmfuCTb3ubBB6ERRbXdP/N9qdWI6OTednRc6ez5qddbr8oVBhdYnBboEHypTAmQz4igXXFDqsWnPOCs1xNbF86Tz5xOUdPEsabkqVZTCfwxKJyNGrtBX3he6vKwZt2acMvOesZYvLlaSCl0Dyn33zV7f/m6nV9/ttbk1tWCDu+1I96A01bR1+va3nd6+TNreVbp5a3r53SavwZs30s3VpFsId4up1cVlhd/FfPRyObdvC13j42+/uZPPz9XV/TyHLXFb1SoLCL8asbA+aZRsB3WygIoyf9H5xaliMWJDoy9/Veki+850+WVQs5q0WBmcFUCkydcnIaiqQv5C6LPQxcVCzSLCN7JfKdPlM6M+6F/9Y9TphbTr9ug8oGOrHWtus5m03e0BYoMWy0n/9B8D8Z4gMVbSet2Qxhxrd/cb+S/d+Ddk9+NLffWrJePWujg/IealN4CrShU+jXQeldRjH3N4fkoqnZ8zH2ayMNHeS2GnxSqh86TTkxMA5Y2ur2/RrWNOAmPdQW9U1HudXxQ6f1Yq2UYWe9ZiPfOyBjtiNrFnFXHB2kn4ZpRZlNmgL16s/h/2/kRLcuNK10T/bYbJhxgzSVFDqUo1nNOn6647rHXXff8nud19TpVIkZkZo48AzPrbBveIyGRmkpSoKknlIDZs2raECTg/AAAQAElEQVQnMxgA+9ODqqpB0aSrs6WuL650yVyZeZzmUd28UV3XkmCQtCUm/o8xttsdeRErkQ7a8Fzasm7sWWf9l8I1649/C9ClnBM/N4v7nzpdMveuXre6ft3o+lWnpjU9PrrMpD98c69//1+3+rf/ecMa0Kirv1DQ6ThF4BSBUwROEThF4I+JQHkhmx5if0z3U58/LQJmJrNP058m3Xv7i++RvGxcjkRWL/Ne/tsi34j4c9Kno8XLKh8bH2/317aJcs76HH28/19P7ed887ZPepKJzwty3swmQyasPp46tE1lm2L4on3iJ7aF/9D+A7EufQ48o7KcjsvjyxQ1nzT72OA8L/t4/thmfjseCp7/HOlwf2IWPorDqDE+TEzBJMx8j7wqFGWeO5Lo80zimFowpAQQT/Mo35xIKPLNpClNiCd29PZydl76BrpFBTl5nVOi7T1ix8KBDTflSHQtp/t7lOEVZm6N5yTjy9bJZU6Ee+gT+l5SRuhEDLBbiYwA6XCY2SGX8Gsk73wkftLXsF6kQm7go+9IiYH7PunpCMHkJHcCSgTLSR8cXveSvI+b5OSsZiYzYpuZo5DXOWXyTsIuw67n1FsDFyeT2fvkfZzMpnrX50SHcmZ8dRJynZzXG3xjQaxTZobMfCCjyfU8k/d10qF/ErZbILaZKpOICyqeU019vc9LgoF5TN9MP7Q822EyM2qm81j/MvX8kZzL8z6GTD29JK9zskP8UoJ7Mk7ydeNg25SnClvMJt1mB9tSLkNMTxU9noHMTGZO7p+YRcH3gAtZVunjqQ6H2+W2OKeh18nLGXu87UgSenWcCwgir8O4iKPYkKlHd4DMjFrJbEr1ySNgvymVIDwzuTyG71DhMgy+zIYNmxEymU3lA8NHE1hKH5d1ZLBnoTra6boTtiec9bxvgMQYVdZxOmbqSYrHZugOJgXiCxEmZcp4Lm5N6k0IVpBNMef+M2Rn/HMeJ3FklUEnJ7n8MeGXNyK/rlvFWLPBU7M5TTsyMtoNmX56p+wyIbfZ68zMq2XYYmZKrJfZib7eEEKlYFCIFIPcT0Qq054gM5OZ0SZVVaUIn2n6r/Chy3nHIeNXKPOIfWU2RHeasQkkeFWOBHsidySyp/MUgVME/lMiYMY9/Bn6IaMsSE764PC6j9GRzchELk6BFcHTaMbaISjwXDI9lUVdIVNZFlk6zBdWoZx6X48CyjJrUGItRoy8OVEeKCc6ednbnfTBeoaIcpa2kpM874DWkRLrs+cTIFcm72wuU8gOmJHGoNdfmfxXcuab4b5WayZFyUFdM5Ooi1aXtXM26xR5hriod+9udXd/K///OrZtrbqulVMom+8rBxD7rD2oFd2FSwCwbKw3rXytLcD0iIcpKfOAuXkHePDuXm6/sC3lpN1uo753cGHU+cVCl5dLRSN/1sgAo/x5NqBjtxo8NIA/j/JfeP2P/73SANBQdHvMQ5SH3EzyPh7zwDNjRP9QfkkrrQFg9/vEc3jUCIpWVeahwh69R2ZBZlFW0qkNjF2GvIyCHegvWKRE97qJClXUmA2QJAKqJvXofFhttCUuiaDgeqnzepjx3IR4Ym9qGgMgkXYArQwfdmQ5GBMAQasYFKNhr4ixCm+opG4WiMWADyOUNJu1gEILeHn2wS8GM41ZntaAuQ0gMI9W4TKxbZQBZvre1BOLEGr61bAavQY1bVTTqADFu03CJ4CW1V5SUMTPy8u5rq7mqqsg979tVcoxCjtM87mQFxVR2AN2NwibUzkyRm0LyIact2+yVg+oHE2377bqAcA2q0dtHbQEONqCcs+WFeBtixyVI4SKDuKdIouQQkkV4zcWP00NYHEm0P4nfR/uR20fjXmSsUlqAS+bpkZWUOb+cr7MKHQAsmYS01PffTMCdm1lMeN/VBUr0lY9PuwA5W/fDXoArI2hxe2oFeD7/W2WmbCj0pr5uXoIjGWkzhSiVPNuUVXSxSvoOiEvYINoVxmLxFfwMCR09Nqhp6pqPaxG3T/2ur1faeiDyi8aexUbGaDy7rIhdlFRIQjddanz+9KymEdZOybnq1eX+sVXlxqZVMO4U2xG9GZ4O4k1wO9ncVSAZpUbaUEj8XO7LT7Cm1TXM/3md0lf/nqH/kBdVozSnPk2Z41YFPAzY/+gnBNg74x5OFcbAAaXMyGykPdxQrnGsFGsd3pcbekX0Vkxt6Pevtvr33//qMoq5FdaLN3eXpm1ZhyYB3mhYKbHh17+69TtttfIHDbDIPzIUMd94eO1Aij0aTGOSSGYqlgXX+p6oZ53QEKC3ozsqNdfzHX9ZUZfp5xH+fwYAfir2DBDTA0yf/XbS13/okfGHnlZlqJsdJmVzs5nur6ea9ibfN493kt9SkrayiIphoQgLQA1Y+jksa66Xq9/GRSrORTgH+TPgoCde9aW7W7UfttqeZ7VLXr9/e9anS9mioE+YctYJOzoJBnjm/TwuNZ3b+50/WoJvxGnrHff3cjXvYa12OBTOZDXNTJiYiEz+7KMe2jL/P72mzU+zdQ2C50vobOZ7t6tVceWmAw6v2w1X1Qa9j53gxbLqpS7zpRtp26esSsX//xPfD8SiDpW3H9bnV2MEpPTVOnyutfv/rlD117zw71x/YtBqFSIm7K2tbNGOew05sfyTBiGrfbjXj5vvwao/fr3b3Xzds8912q9Qe8wypcjcTS82AfipAg7zw+u+Jt0/nqjZvGoDADesCbVdaUd68449toxl3asv/sdYwf5r5Zv3m4UkHc6/xwROMk8ReAUgVMEThE4ReBvLgL2N+fRyaH/qhH4xFzOx3h8ov3Y/JH0qetH2o5Vn+P5XNux/8vULfwUPfN9yKHyyfRhrZf1iePDtqn8Y6ydOD8h9mepNgsy6H1hP4/eYCYzQ7QTn1u47Bs0kped9F/myDh+JHfa82Y/HAMzK9HyPnopw0pNucBS0h97cd0veV2U1zl5/Yep132cvOfHCG4fazY7BjYtRj7Ci0zqXtpq5n3hJcl8fjNDnn2lejppwe8pr/faXaaTOMxM4XvzWPAjnDYdD2RNfain9VhtbAyYmUIwmU0kDjNj8yIReoyn/OFp9szrbS+5zELZ9PANhRiC/MhshnkqGTITmzQDm10DOqaeAXmYKN9sctKLI9NQNu2IZ0JOovyiWWYm729mEqfz+y+Aejab/U/4eb6MRxo1sNPl3c1MZqZPHRZMZdNEPjpc/ITfrTULqtmYrNkkjAH/qHcu56/Y4Klpa+ppU8nngNuw919esbliyBX8MUSVvKbDzKgmNmzGuq8OYEwtKvVedr/E4Xo87+Ty3Tdv99R/Ibxn18b1OcGugM6WXemu69SUXwi18nLNBrBZlm98VfWo2bxmU24myVQO2kp6upwicIrAKQKHCJgd1odD2RNfU53K0kGzs5AcilbWeV/X+n6Qr1O+dnm/J8rStK6ToTKxVjvPlCZqnk9jPZuItfe5+inneo+FSZpkZhPRV+WZSx2N/+1/BACQe9paORh8cXmuEENZHwsQDCggk2azmcxqmWrxeJevuw0b5hXPALdztxumX2BtetK9Npuddrudbm8fdHd3p3soA4E4r8ep34/abdnABwDIh//fqDK28MzabDbEqMfApG4mwKsVNhEDw2Dnhc9tEPJ2+438F6H/+C81IIV8jx/7kpKzSnJdZIX7siCIUgEBvM3znjpleF2HPnmYGXICNLFklJTnB/IyQFEPSCmTeLSpqSPvADWRHovcpqmIKc9EGMyMq+tMpU3ALi6npk9pMGlLbBLyE4CVzxvhK92QJ93fb4nxAI+ITU+sNjzXguazuZomFgpB04GLGRBPxCwDSI/I8zFARWlvASS7GaOKbrehbRvsNHUzqemCfA443d/vAVYe0e8CTT7eFHjvEH5KPPaLvPcu9lwyo8A5yZe6orOCwWOOTBdmmXhA+D1wnwRz/Z1agNwQ4KW/j/t6PTKntvidZRaRQQPXCVASMkQMGm13G69FspV3rRWg2OPDVj5MGbUeX2fwuGQy7mfdBHIivqNcZ9NW6mZBLdS0USYBOCd0J/RQJqZGbKvYoL5RYbCBPrU6gLVulug7yH9FWTeDwN4OscIA5o2ZcY/s9ObbQf7/B5btVbej6sbErYWOpD3vTQ5MDYCQSgxMmst/LXvztpf/4vXuLmtVwNOszWbQdr0p92sNkLcH+H14WMvvtc1mC99eDw+PigE/s5vbcC9L97e9sv/aN2ZdXNW6eh0AGwfmQkR/0mYVtVkn9Tvsip2UKynhL/dvyRMDU5DPITGffY4FdMznhi1RHeDwfiuZOLh4u5O8BvC5qWZqCE5dRcVoarpKc97HlmdznZ+3OruIpI2++HKplrj6O23dinzExoq+QXWbpbjlPY60/Hp1zRzYFuramabxqOQgf4fsGXOwW2TKpi2g4WZl+JjFK7KuX52rqo34B2UA590265uvH3XzbktZcrOFz5Pvlaa0YQ5EmqL8QJJCNSozHwiufI3weirgRzZTYNgl+b0evMGwm7nPVTPiNcNPj5GP7cP9GlB3i30+N7PqOunVl4Me39W6+65mPmwBzdeadbNCddWqqipiOGe+juiLrImmS9b32axWzfzy994LyldXl3IfHUT/zn9NfbMHaN1reRa071fasbbf322ZI6PW67VSYl2eR80B+88vajVtXe6pEgP8yMq6urwkDuQy3nAyzXVxeabzq6Tzy1rnVw00AhIP+n/+v37Luh3UA3D3a2nYSdnnuoUie7PdavW4k4/P+rFSwz36m99e6+9+e6XZrC1j17ZzuR2o58Rf7iNjLrjeEKSO+TRRi07p7DLg3wzeCt9Nd8z///P/+E4e71D1+sWvltAFNs/gW+jKfyl8vWCG0+V0niJwisDPG4GTtFMEThE4ReAvNwKGaU4kp/MvMAK85Z1ez378uPDh+nnmH5rrH7Z72cfg81L/s1r92yr4h8gnDXD7nT7JUBr8g+Ille8b5B7TwvTBxfgg4pOmXD9o+tmKPpxOPyTQ+KhyyuyAvCSvM/th/z8n38xkZk8snk0EJhciCsVAgvXE8fNnJl2Zj9TMx5zLt2JTYOPTyWwqH/nM3i97j4lsSg5XMytyDsWPJomPd29w2WbmWWx49tfMigy3w//UnKdmU53ZlJZOxwt1LusYw2P1MSWs78n3euf/0UQHs0mv2ZR+si+bFSrjZ/RiNrvyknu++IZoYnPAN36MeeYtiPWETYgsM4Oe14jC77stzkFboI+Zean4dbTFK4KMzRXXm2hLjO9Imr1JZrSVvnAd0sz8huHQ5nNv4i31pZdEr4kOfcyoOZBIS9zxx8zkfx7TwkE+qQ6HmU25EptQ8l7lcXDyCpN5gjlZ3ubxCSFSToVKIw2BOVryH1zMTCEEBdIS9nLR0+HSM3VOypI5bwzoosUmohpdglKpp3ZKLcgP7+v2Onk5uAwoRrfTe4uYp0Le7v2rENmsg0gRVmQ7AOsAV/NwbgAAEABJREFUR9/3bKRNY5QYC5fvtjmZmSyYfLydzEx+OI+T6zYzRE70su1l3m0thPw0ZvhjkVmxG/0sw3tIuIJ9rAl+j5oww/mzQkyysCcd2WQMbGcSZ4kNKSvkJVOQnojs6fzZI3ASeIrAzxEBM2Md+DSxVOijdFg/ff35MWRmxdwjr68/Togp8llgSrtfnOdpDaTC1zzR3czk+cSaNEIx+jqjcriclKb10yv8/dV4xiQa6KYnYmEzM8qmGFityFNggWOtg1ccAbmBeieKCoKf9TIDBs7YA//Xfz3XAlAgxr38HdntDcjyfxDjf9756upMGeA1A4RkbPB/SBMBFxKBRCxtyCPj9vq63+/3WizmZf3vAaAc9K79H9ug1wGK0j/G8kxNPP8TdjjI6TqbpmNTfyFDvwVp6DNAwwLAo9E4SJuHQe++vZONfQGEajb6X79O+qf/ViNPJQaWRZ5nFWkuNMqodHk8GuTAzmwR0GOK0Z5i5X73e54HU5X8CFHwVPQ3Lz4R7hc5DX5FhIYYiENSj70Gq/erHUBSL4ujulkAoAj40iArQjhH/Ma8U6wSoFWUP4v2AODb7SCXCxN1QTHGQq7cbfT54qkAhX1MzYznciZGdugnET4Fk1ABgJO1Xg3QHiBlCy/1eaJEyjRTBCysqjD51Ap90nyO7lIvmUS8aNBeKQ/Ir/Xu3Q5wMAv1CJNSmojhLNPfY+91vArAEyQAs9HnHbIIl65ftao6o21Av7Bf2F9JxmmRpFLXOEkNwKDPTX+38H8g4HNKcERiY0YH+ZFV/OFCtV6/PtP5xZyGqT0QlNpRQ+y0jDmDXwLtUgxBFb6aVMYwA5o7QBbioLbL2Bp1dV3r4nIO4EgccG5kQibSBOA5MB+HtFVVZy2WNWkirfTqFQDScqYOEPvx8REAbUPsJPPBkcT0137TaL+tVFcNwBy+AmQul438V6RzUn+nGrHV74Vh2CM7ljj5XF2tdjo7N11et7q5edAOAHg+m2kO4OU++kBk7tmqqoXHSgzIL35xoRAiZfFOXevxYZQDfKvHLAd4M/HpAP8vAOmqetTYN/ru614Pd0nfcu/lVCOn0YZ5+ng/lj7KyAcUNgVGJeDPRve3t8y5URvAO48rw6K7W+5dMlZIvGNJb7/e6n/+nw/KKB5tSzTXCtVe4r2s6bJYEvA5K9Z7dQvBR13bqJtLNbHqZiYH6DP32vn5TMf/vck4JglranwPIeBzUKwGOX83o4X1LnL/+59np0S7VDHPqkooccrK+NrvY/FxDwi8fuy1ekxiGDQOlQZofT8Qmx4a1G8xO0sDN1Wst1pejKqaHeOdZca79BjoJ/mPVwfAdLdxxbyoa49fEN0AP7PaOmi16jHCsAF9w6ihH7XZPMhYhyMA92//HkPzpsQ49REdzrNVHWrNALxfv/6CudxrZE1yHQYQPYxbxXrQqy8WurqaM5ejHu43xV+fG8OAD9ywb9++1e3dnWLEJszwcX7ETzPDt5UuLjpinxTw8frVBXwt8whdSfL51qJ/Pl8yTxJr8SAxGes6AnY/AtjCRNyukPG//+ul5q0DsKNuvk16+3ZXAODR/UnuX9Dqca+332317k3P7KrLODWNkJvEbapuPlO2CEmRtXbJ/ffrX3+h5bJV21RiiF29hNqmDbq8jpovR2I9qgozvfn2QTdv10pDg65BdeyYB0EOgC/OI37Cq53OL01Bp+MUgVMEThE4ReDnjMBJ1ikCf8URyNh+JLKn8xSBv/gI2A9Y6PP5Yywf1h/lHNOP9ZnqvOfHaGr94evH+nrdD/eUftg6cfw4LhhfnG6B04uqQzbL67ny8ZMPdGh6L5m4VLjfa/gZCjmj/6OEPhTTxAfbc/5nUCkzj+NE5VrKKPsjPJzs874/zjIzO+h/n/8Yh/drP1f6mM5j3TF97u/yp9L326b6ROL0HGv3jcrp9AJkNtlvUy1jw/iRN5tqzKaUqnLSpaRm9lG/zaZ6s+e0dODybDOFw2k28R2KHyT2VDazos/MnuqeM/bU5va5HidvNzNPCk11lGOUf9Xnw6bY1OhXYjkJ8IKMq1mQmRWaIkMl/ZKxIeC8pNS8d9qhT6mkr/f7GHn7ZJMU4DMqjmXPMxjMYHq6Hhl5scHhZdHkKfaWPlPZzGThQAY//RIbX05wwMl16lIyR13ecOzn+e8RssyQeyDfhBzZORrZTRzZ4DOz0iWEoJrdrKqpFdjYwmT0iA2oodhuZnIeWZCnTm5DQkbGTrOpPcQo1yHKpaMQgy/OS5a+JgddffOo1KHeUydvN5knhUIMxDYggBMZiU0/5zMzuKzEccqRxwZvO+o0syLjeDEzmRnySBEpdnjsRbzF4b+c8c1iXGKzbtDRN/cvs9Xom7xmic3tis2igKrjgNAZeX41v0DHlOzpPEXgFIGfLwJ/tZLMrKxBJCVlAXnyxVcSJ382gcGIhQqeAJn8P2c0Y51zJi9QG0JUCIEN6AqQpy7ka3iwoHKwZhqZQlxgVYgm82beMc0MNZRJzaaUJZE6HchEdSHvklkY/+l/qwGqIuBvq8yaq5cHMn3N7MsvdhOb5EEzUBhTBa/BST+Uh4ATrKOCMutmjFFzgKgKYKOuK55DtSrS7W4NILlBP/x69n273ZbQmUV5xn+l1nWNbu7vKGZ5/G7u7nV7+6jtfq0RBCWNG9bsSr/5exN4SPGvAsSsi070VRKmceG9y0aFMKptY6HJ3iwejwox6Hj482K3G0WYS5U3RYBB55+eFZLhtse9Rn4LeOG/LGubVjFWAC6DeKQVnogrFWPTtsSKmCjs5IeZ63PfI7YYgFRUrLICvA6SOH/bGW20N1Na4ZcZinU4PM6uqBSNmO4Bh7JWqzWAzor4iPxIXtqj1hQVo8ekVcB4Tvlxd7vW3f1W+/1eDXYOxBUMSD46KuqSs2Fjo9ms1cXlEpqrA4BzsNB/3X17u9IjQOTqcaPHxy20AawSsUC//+oWAMcsyMzUj4P2g8R0kk+1DvBueVYDlgao1WIRoZmOx3bbY9tIXxV+pqsyshSizAOsIGGnj5eTOHwOD0OSvzt0HRUq3sgMXiZSYk5nskl0LM3hwCH6iHgN2E5bjmq7CDhfF93i2G2Tdh5QH0/o6kvp8ousyy+hL6S6SWIaSMw3pOnuRlCCRinNtFmP+JMk7BDylSUldFElfGm7uuirm1DknJ1FtU0tsyhD5uXVTFcA5+eXlWYLKYYIECbmseny4lzdvIOiECVX0QCAdW0Ln6kczJvbO0DoGIqvXpcBFHNqsXGl2zfS+kHEgBYXwDvS7Q2oZloqA8gFW2j1OMh/zTv2Qftd1Jvv7tT7gNKlnJY1n8+ZLzNsD2oAo91No9EwzMyIZ5LXbbjXdltTzh3lUVfXna6uOs38l8NzEc9BgZjKQCEBMPfc+7vdRjFm5CY5SH0OKD+fe4wESLgBLHwAfGY9GRvmaYsdrTrG0XmuAeQvryrkZqU0sJ51yimqm0nNLMkAnX0eDbxLZyx6fNjrm6/fAdzvJUDuuu4AMXvdsA5lJvDN25XevXN61Lu3d/ruzVZvb9by7/0z7FpeBM0XFWOHj4DJLvvuNsG7E7cC86vSOKJXtAuNJebMmbuV3rx5o65r4fF/QDAjJtLlq0CMZmqqikhK/9//34IYr7GbODG2JTa15Pex/8llX1fvHu5083Cr+dlCIoa0omkgP+pxdauHxwfKVmRcEJsL5th8tlSwmUJoZBbwvZLSXAGA9ZI1oAFIHQGTfU42zFVf69tmLvmNBZnFsuY3zN0ydswjceTc6Pat6f5NUB4rxtq4HwbtNj33RtDDalP+woH/Q5odQ56wLHtMmJ9+//ifvy7zZiP6GGOHbfB0PCvattNueFA3s2Int4Z22w3Pi6T1dtB2N8j475JxcZ6tt21HMfLqupna5gzbJP91vVwn92fj908XGAOTPxtcGx1O5ykCpwicInCKwCkCpwj86RH4S5RgGPWSKH7v9FeRD+l7TKeKP0sE/FXsJSW0fI5o/q988lJ+fDkvqcfiWOd5Ph4E5TzKyZj6ZcODEBs7SF7nxBs+3B5nn/dkywlTST998W/c8k6N3I+lhrjP0cf6vKz7XN+A7O9bhiF8DOg9wjt4M1T8h+WYZjZbnODQp0k68nsqDwtkZqXe+5lRoelATfnOkFE+Etmf88w445QAiJw8PxHWYADNjPdz/od0T32zzOw9OtYf+2cGJ2cvRS4GTWfio/klBebWx8i5jzI9Pfbx+j+GXIbbg9lyfWZW7Pe8kzGB3idvdwemue793QYH2Tz18ks7pnIusZzqvd9L4mO1xISUaqYTGxAqNI6ZTZykhIGTHCEnKynzH3mbJJpNGTNS4kgHGX08dQ4zKz6ZfTp1PifX4+T5I5nZMStTfCIxkV2N8zuZmV4eZiYzK1VmU1oKXJz/mRKbHUPxzevE2GcIttLf644EE77RkggWlAmY2XTvTGmU2GTIIRT33T4fm0wmw5tLyvjZsz2lDllpHPVRok2HI5E3M5k9k9e5Du87smkzDhl/JkqMx0QJ05PSB/0xh3ppYHd1GHrSEdmBjbuoGIMoMNCSzwGnjDwnl+N2i8OIVcAesjIunneKISiEKHkbilK517PKmhuMtgBAG6e5RLvLK4QQpqQMHpNhXy7kOt1HcZiZQoyyGGTwVXUls4l38mUgBvhCmw5HsCCZiqyix3XiT8DOiJ2eook5P5a+Dl4XPiyMFbpcPnmvTx5n/FFGpoLMolTSQEoOvbBLNulz3U4Rm4sfjMPATpv/aii9mBeuz2UasjBPF5czDSMy0Ou2iXpvF4dBrs1TsqfzFIFTBP7WIuALIcQSoc+R4CmE/2a+IkBe5wsQdb6uOCUWlSSeP2V9MpkZrTalJU/xcAbKQcaK80zTKifqRIueDjNj3VShp8pDxsxkwUrJr5Ge0WySQQVZOYnDZNRzHdFsO52fr/TwZg9w8qibm3tt2TC/u9tqHEy3N4/QHWAiABFg3827NTGK2m0zwE+Wr+cVgISDthVApT8j1+stzzJjg/8MugRwabVarQrI+PqLC12/OtP161aRfvP5HNBvwTPZdH+3BgB4LHwNwNHZ+RLoIOvs/ExVja2h1vLsDDAEgKn6Qk3d6xfXc+Uh0X9UNCkcnOQxL4ZBMQZVVQ1vowqGECQzk2Ti8SAzKz6YRUlBDgA78OhtMqmupaqOABXEw59HPCccA+x3sHPSpBaepqqQl7TvE2DGqMcHGOjv4Or6cafUdy6uyBuR4/LTsABEq7TfJyRx2vT0yUrKtpb74PY6uS9CwmLRKfGdlgCwRt5B+l2L/wvRQeMwk9JCNMvHpzwD0WVmahrTjJgSDvkc36Ezl7mbZWYa/AEoabvbyscwEI7FoiE2ol0l5bEq3CT+0tllZlxrxVgD9rdazGf4MgL+GnNlp8d7U8aelAKmmQKBCih3cPb+YaN+kFCB3qSA32A4AC3CTgkHdb5sGeXHDmQAABAASURBVGvTZrdR4v0hYevOO5mKLQYgmojTiByP0zjU8EkXr7KWl1SqL3a/uj7X2fJcdTPTrs+6ebvT/W2GTDfvsny8/c9Crx4EqIRqgKnIPOn3WR3xMsxxHXd3e+0Aygfe4YS9Gf19b6oBF3NMGuiXbYvOiD8dcgfmPH4yUTKzuGla5uBSrqffBWJMfLJUdVvFtmcO7FRXlWKMClE66g1qVFmlq8sl7yldiU/TmubLqNisACe3unvo9e2bG/k/VECkmBZKZHrGPgCWWhCHSdT5u9BmTXwAPu9ut/jUY2/QsDsDKLsHeFxpvcoqv1wHGJt1nXfjXh814u/tu7GAvuvNo4IqdbOW2GJwFkdWCIE5UqmjXyCOMQT5L1AfHzfK45mmIxOvpJ57xVgzQtUz9rXqlnl10ensQEvA0yqMKnsRFmXEIQSPW9begeMkRcr9PmBbRcz3xDURIwQxu/YA07igxULM/UhMMvMu0x5VN1FVFHM3qIG9aZNabp8xD8o5KxiNzLn57Bz7tzLiGLCl8djPo4z8HBR+hoKWGHTzRjGq+NQzd3zNCDESO8jBX+LdM//Wq33xfXEpNQ3RGM4Y+1EYpw6bUI3+pC9eXxJD02Iuxj3py6+iLq8r5PXi1pdj4hfnWf/yjxf6+9+80q9//Qv99u++pE+QA7UtwKzFSsacmi1mANFL5t9Mvu5sNmuNeafziwU2R3QH/G0UQsCvzPp8qcuruS4vLzSft9SNsrhWS4AWy5lEbL/+t6T/9f9P3ENr7sJeTdOU2P/hmzcA3Lf67rs3Wl5Iv/zll/riy1dSkAgn47TT4+1ei27LPNsxf3vdPz5qp1vNFp12LF7/Tt//6399Lf9l+tDPJfam2uUdcQnoGFlfNqRZG+bg8nyjtltrx/PF4+fr4tCPWFhpcb5gjE373aiQK3Er8nzZE4Mg/8sWAcvTGJG1x461Ut4yNszvN7fy59U47hUP/wAow4sLOh2nCJwicIrAKQKnCJwi8F8+ApkIfEhUnc4fH4ET519OBAxTCvmcJn88Sx0FT0l4lS/XH3P5QNInu7joj9EnO3zQ8LG+XvcB24uitx7pRfXPkH3pc+bjZYpXVvaNgw/kJ8pHIvszn24JepHquaMdZsbH9DMd62H7mc5JG2qKnj9eKLZPon6UiBCMj1jTh4d/VHvdMfX858lH5JnDNwSeS9/PuVyn77cca9yJSabnnI4tZlZiZGbHKh3b/YO55A9tZs88T8yfyZjZk2yzKf8Z9sIbjM9ce8FVDHhRJmtmhdfMKH14vuzg+SNNs+zl1Yz+jNmTn0WU80u0lDhMJZXDzGRm8nE2M/nh7U4eXf9/g/nm5XvjBZtZkBkZ7/AjyeyZ3+w57+M8kc9N1+x0EEp20u2bVFOd807d88GGSZaZqfxH6v44dyDvqZOF0noMl1cVMjOVjRpSM3igcCBxmAXVdVU2dsywwyQ5SXJQ2Ins0+mxt2CFv2KzqIpsGh34xYEIiYvz6cVhZvSpymafs5v5JhIUQqlzWYZcj4eTnEnT4WUzk9lEXmtmcr/kR5YyO5hEmIxXqPDq6Zj6mTGu6MBL5kpiI23PJuBOiNJRh89ng8e7unyvd0rshIUonZ3Phcn0cW2u2DlPdIrAKQL/9SJguPw5opnT13QnsrIg1g6Vw8z7luzTxddNg8nXHvk69H0WeVVpIsOpUqHnw9crp1LjiqFj2deuGE1mThKqpjwCg5k+PLzKSZpWTctBv/vttS7OMvvsNdQChCVt1r3ubjdyAE9sp08LsT9lnbL8WK832m59k1yazTrNAQxd/2azUYYtc3EKVBoy/B/0DI6mKaPd1AIa7PZ7iZLTbDZHzkz+j/FkaOTdOUuAgDuAqowtpu0j6b7Wbr3TP/7uHCYUwWeZxRxe8dzwtX2/7+VgXQXAVAMeuzzHD/eAM7tdVk/q63/beieTmcnHyKQCGOx2A8CAqBPgRgBIiEogL/7/Ul1vtnLabpMYisJT11LbNjyDekCmXhZMk7xI/45nMrIqqWqks4sI2JGxL2n1uFXmoWwKyu4DDmdcyqkSnsoPqmjjylnXpjlgqwVh34gfI6lzSUYPic4mDpgBHjO0A/k4+u3h3uG7/z+au64FMGqKbI+ZmKwpZUDchCxEcLp/JJKLKxnhm7RYtLoAQDo7b1SYi05NR8mP5J0k8/Ghzm1OCKqbRj5vd7ukzXaj3bbHBjGXRD4Tx1a7ndTNKnUAbMIuHQ7/hmKSKgHAZvEfBiZXg31ksTNClQzg1Mt1LeRJe0AhMdcT9ZtN0hbd2RmQkRDg8bm/H7TdDnKVs8VGd3cPxa5xFPKC+n5POUnCC/y5vclarUy7TQNVjEOn25skcCmogg/KtULCX+yjghMdgOxklBjoaQxqtZ2Pg5AvdE3patVrvx8UQ0UF50GGodvfry4A6Pa7Xne3K+YYABz+JMtiOsmtvL9/0J6xT8xbeQxzK/8l5e3bPSCdy07ojSjkHrQNegkWPOvVCMgYxSuSLNBsKBTKibmPpY/LbG4akbsAqDd06nigx8zEqR2x9PulFGjfcU/toaapuZ932vYbNfjdAixW0XXDhBr/R9tGVuV+iMoFQK1lquRy3ae3b28ACIcyV7v5qHa+R5Z0fX2hWQEtJR9fQuKSDuRSTZtNr+1m1N3dO93ePhaZmbEw83bJ/F6UipzrV63Ozs7Rk5X9F7S2l/8SW6xnW8ZxxzrTNJ2qupNV6KR+s83asDakscGGKATKRa8ee/m8l8tBx4Z1aLvfyscrU97Sx9fT6+ulLi9n9Bm0AOifLwPyJR/zGCv54X4FMleXHpcNWpFgQTFGdV2Hf3v6m86ZI75efPvtd3p3u9YIEFrm3CxqskOScWKgGRllmSW5J3d3NwCmt5Lba1kSK0z21DXDy+lr/Zx4i/bbmwc4In0eVdWt2hbb/M8zCHm0GyC4kc7nG826oN06MUeYg+1S3Wyhdt5BM9bHS51fXSlx72T1qIWYVw7slr80sHrQzc2N6qaS+9oxh2azZtKnVkqt/JmTx8D9OABGb/XmzaAt+uRjAuib8dOJAeIeqNQ2M2RVjHmjX/7yUh2gfkZnZs1wEp651zodpwicInCKwCkCpwicIvBfJAL+zuP0SXd5E+IFQYV0Ov7kCPzUVy3nd/qTFf9tCODF9T/WkeP8/+la/yJ6+L3t9APG5MwnwwsyM5kd6eOdjQ8IyaQn0n/YYWYyMz6GJtKnDp8vTp9q/1PrXbbTT5BjZnBbsZ/Mjzp988rJx+nYIYT3ZXi71zl53snzR/6Xfae65/5mNlXpmB6Kh8TMZGZ8U1qpMZvSUjhczKzw2KH8ucR5juR8bpuTmcm8AjKbcl7/U4iu5TQzmVnJ+8U3pXJ6f57nMnbPPM73RFS7Xi+bGR/tU18v/1hiT6DMUec3NjH8431KrdR7O4KJK7I13aiooqwnshAVIhRCSc2KYUrjCA8bdnnqp88c7sdLMjOZmUKoCkXkx4j8MqdEmzgMCjIFHY9AH998djA6JdefZWbyen3sKGvE1N95LLjMidHzZpTzVPZrsZE4TNHIKjz0Gd1HUhGDI984Jvkc9z5eZ+I/M88SF/pmj2GGJ7GBOZbUQl3a3H4nnxNHGS7nSDB5Z4n5UqEzxECWzR5kGnpijCKRGfMCOwY2/12e948hEo+g42Fmxyz8AbKJ8MfskD+kT4xkEruULq/YQvl4mk19vExOTr5J5fonfwbVVdLFZUUbXGxucuUM0OHED8KsJzpUn5JTBE4R+MuLgK8DnyPj1v4smcSy8Uny5dUpjbksN54HN5DLZDk79LOS6nAE2SH3IxPYDXJul+9A5nh4hkx1viixJKHYny3kii3e9kSwZNZk7+910/NTYqksvC6fZVWBzXkDZOHxpn/8b2zAx0HzRqriqLYNxfKLC0BWBwQgC4Mia2Y7C2yQVwBiWz08+mb8Hfk962mrDvRsJD7imVbVAR2hAKIOOO4B0Oq6KnYk7NvuNsruWxKpkDECbi4wmQCgb73esoF/o4eHR+RI/ktAYW8atvr1r4O+fB3UNiOgRyoyhx7HDVk47mt8WevRQ1FGvWgeQIH3u732IKFDn+RtHWCEP4+cxUJAXsWzMAPQjt6l9F0s59RHBQQ5ZYI5ICeBTRhyI52bxohdrXHIMiAZcczmDf1Mj/4rYPwsAmmtqgpfg5bLTgkjEvLA07R+TIAi+AAA3ANa7v2XuvRL+LEHbIJNy4WpYXwCz9sMwDvyXM3oalqThVHDKFU1nUJPeVBdS13506jSHv/HISFjppmPo/+CFdkj70lOrsf/v7PbzYDNe7k+t5lmDfjlhDp52dB5d+djSIbCHF+HESARwMjnidAvADNjni2WlUKUjOfsfrcGZO+13+60aFrmXCMH/XAFkGaNzqHIJyzEDgAQ58AMdQZAlHmPiDGqCpG2gLwMCLuR28RU4n0vANYFbda9egA2/5Vnjd7FrNYAU1Vn1S3UZADDrJQBowAzs7a4uQMMSrRLy/NOZ2cLZG/lIGYEeBvx3wHGxWKhEEw+B4LESFuxv+TN1G+pMykyhyP31PIMe7ZrBc+f1zo7b8lnGf9tQbp3zKPtZq837+6wh/oorTZr/NhL+EuldputRu4r3BYqFFAWsWGkvWaAM+/oPj9yFnNUhcdtDjD6WE2Eb9x/XdcxwbATcHkct5qfZb3+qtFsEWWx1/LM07Ho8/lngh25bWf66ldzXb9aFhrzipZBPie++Xqje+5TwqSjjTRyT/fyPxEcGbNxGBRCVI8xi/lcV9dzDejfrHcA0u4vepLwVdo8jNpussYhKEFjT8o8TUzIgN+R+yf7r8tZZ9IQFUPLeF2o6yqhSobyBD9JOVePez3cbhTxY7caGKOMXUvsMTlQ7rIS4GiGBoBD/8W36x567AHoXSxNFxeNLi6XYhlDvtG/RVdUsImqqtNmPdIetXrM+IEy52TOi3tiHEyX161+89szifvb/XDasM4ZMtaM8WazkpkBTm+13xlzrNZ6nfX2zUb3NzulfS7zSmEHnzRbjrq4CujaqCdGb/9wL5ZH1sUFsTOZKsZnAHDvdXuz1nq1Y573CnFHXEboeCLXA+cmU9WzPu64P9u2lc/3YRhUnq0p4a/h+0xVFSQWv4eHO/RIDffyMGYt5mfY3mtb/rR/0vHwMQjcE//83+e6vOjUsD60MYluOqdstFWMbSLoI+veyDicXxDjemANa5VAypfckxfn56piKzHnfb6nlLinZqqbpNX9FnD4kaYev6Ueu719vdno3btbxmetmkUhEmM7GObtibli1L/6YqHdIBnztKlatU2jfhc07KOCTscpAqcInCJwisApAqcInCLwXgSOrxPvVZ4Kpwj8J0Tgj5yLGVOdSN47ve5IpeHHy/8xnJ/j+VxbMeVwOZr3qfTA9mdN/GNkojx9LFEoH01uVPlE+pz6H+vp52R8vs3MZBZk5ukzHXtNtj7bfqx/KwEqAAAQAElEQVT/aak9sR/lPVV8P/NnqTF7tuGPUXC0+5h+X8afJr/Iw0YzexoLrzOzMm88X4h5YyXzkQu8Zp9sLR3c/pL54GI29fN2p/ebaeM81pnZezYe64/9PD2St8Fd+D2P+XKyMuemeefl0na8N/jw9v5e9znKbHiP4yjfwO3ZxByGUYmy1/sGqvcNB1sJIuc0j73+U2SGtS/oY3wZO11vYpPBN/zcF9+8bdgYaNi5aNiZjGHyzcIkT8h0/lR8ExsXmc2Ikb28VOxKyHKZA/YXPyi7nqMfbocZspDneSdvS8TAbfBNDY+Bb/g59fuezZ+BWE8+u/xneVMd0jCLKzLNzEWq2MAGiaeJjURcVeLif6Z6kumbKMh1+5DuncysyHH5/ovrwnfQ3/e9Rh8X7JTBzWCbeUaT3+hw22iZTprMmPPEaXA76Ltn48nlxIqNPDZhhCDX9T4luZxiN33FEdm8atmscsIFmdkTBcbHCTbsQB8bS84zm0vsncrYNDc2srz9RKcInCJwioBHgOXLk4+TNzrR6ssdyXTalLy8hrLmivVI0wGPd30iFqPEOubr2cAaSLHwldSZKBl9zAwZEPIkkx+HZs9+jxw4HobMmpxZL6WEoQmhnPKNe/nBJnpdSb/7XaVf/roCDNppvtxqfrZnU37J8xYNgCyCbw5o47+Mms1azeY1NOMZnArBJV+7ff2ds7D6rydv3t0DAux1f7dSCJW6biH/ldjNzS2b9Ld6edzfwwsAst8DTBgt6NwBILi8q8tLXVwutFgGnZ9HvX5t+od/iooFGDAiQT5KVW1qQPvMDAFirVexrRS4eLXZ1EaRZ2aPzUle1QDemj23SZnn9V7JUVmYeRypays1TYMvAYoHopGz+A/guAXMM5vkhBBpETEYAEQGQJoMuDsKLJC8CeyvtDm3j8l2O1I3oBPtCGx5t2gBel2IyeS/tvNfCYJlKKDDwa7ZrHFLFQBS2llWO1Ohbu6xmhOvOUBzK9jVAhDXxCjlUQ/3Oz0Asj1CTdMWQOfiYqbLi7kqULwtoJeh2O1y4tGuOwCku5uVNltQMdp4nGvk8vCwElNLTVvrDKBcGgBkWp2ddegM1IuxEfMlqhiCb0Ko/3KvbapSZYKngnwyAgQRAcZmiofbTrMsCBBuLrrw3DYoKISAjpY47rRa9VpDDv7ud0m3tw54aZIfkvxP6F6+Cnqi60qX13MFgNlQbXX5yuT/j10zEd/AO9ugYdxhal/sv7w8L7KEfQY58FY1vdoZ7e1eLsPrusVQgLlJXiD+g5bLobTPZoZBA3JGZEbVTKwdc2bPO1QaI2OPk6YybrOulb9f7vZruU+PDxvttlkea8InP2azmUKZZ8wn3p38/djrnXKuCWPl2ULXr2qA21pXr4Ouv/D6TDwXOmfM29mgi6tRr7807v1eOdwS/y20x1aTBambBTE1KCfkJV1fnxH7WkZpHHNZK7abpB33wX4/lj4Xl2eMe136ynKpE7ET+e1upS3At4RwbL15O2j1gLAs3d3udfN2C/gmjQM0qsSGV1FF3vViiPIY3N9I331tevdto7t3+1Lnsdz3u3JfuHHe5/Fxi8yVbm8H5veMe3kJMW/Q37EuNUwqpjzzSPgsDftG330zMp+yzi8rffXrmapmlK/RfZ9Zv1blPmi5dzJrYwKcfLjbsN4Y/o9lvP7wzT06dzgk/B7UdTVtW3SM0F53d/fFxsfHFWtR0mzWEasZbUm77aC3347YkOT/39zNY6PHu0Fv3twB5m6JgcEfdHXd6IsvOmXWqdt3K2zPRffD40ZSJRRovpjp9RfnaqtzPT7s5f9/4JT3tAUow5I8TMiMxDhp4F18DRCNALlv9/eA0nJZSeX5QcNy2Wk+b5mfEZ17QPQ7XbBGX1ws5GvRMO4BXN/hR6+hN419UlTNfAn6zT90uuTe+/KXjb74qtHVlenyQrLIIGvUhgVue/jLAGKu+J9rFsB8Fnaa1BGn66ulykHsgwUFXOm4X2bdXAavANwV1nI93WIkVqZXry9Us76M+GfMv+I03md0et7/0QtqtWPt2O1G/du/3ejhfmTO3Ovm3YPP0qLydDlF4BSBUwROEThF4BSBv6AI5Jx5YfnjSf4WUEjvH+VlIVP3kigWXt5ISvph+Vj/MnWeP5785etz9MdL/s/uydtbeb06pm7Py7yXnT5W5/VHOrZ/mB7b/0ZTXoJVCL/ZOCleeurkBV6i5eT5D8l5DmQWZZAO5WPqdU6Sz2V06MPjeF98WD+VA832CfK2ievTV+fx/p/iKK5jWlLmE+HjNNKWi/0wlvSFtEOVkTodW1hOWE+8REPp8356bD+mzulk8BpGOZVy5pqwLpEyzzMkJ+IcnshodJLMguwF6XC8rPP8ofoHEzOTmcEXIE9F+ZnkVeZGOiWJKDqlPPLBN5GXaZCZM3tOxCYXmkpeNspSYjPT6Vgvlw2FYHpJ+oHjJe9PybtY5/f0PTu84kDZB83nBKnzePlIB5anJDOW8vE6kJnR5rF0EjE53DfeXnjF4W1OZDldNgnx8Rh7TvSzJxLHezzE0KjDRAJKH8qCCON7MpzFyft+SB+r9zonsyLds4hlHClmMX6FUElZjJe7Uz6WiyEqul2Pd3xK4WX/g1mDHO9zILmOEORt2evgYwLwue1zzGUledVRlt/nTl52MgsyyO1wyuQn8r7oylkYr8COmJP3cZucjvljamYym+jY7m1m5kkhMzvwvBhPBR1cx3fiQ0B8vjh5JzNT9P9PVDQdD6qKHNdzpPfakGn44iQZLuRC7k5Gvmj3epUDH0knOQm+kR5U+Jm9jb7kPWeHFn9HKL8Gpt3nC51E+BXR6WRmqqA6VsrMKZYmZ0GKSwjyDUVwA7GnR52fXm+UTdmfDyImkJHPbi9kkNwIZ4fcXhJ5T0+PZc97XYY5odg31LL3o//IZvKI0pFU9HQ7AnaKZ1dig0scLicz3ulALiuESlXdlo2jXIRJZqaXhxcz61lgE8pSVFNFLf3PV2KHOEKO8v/MDv08+ZDgO52nCJwi8LcZAQuSkzh8SfKlwZeTI1Gt4/ri6UReK7Eclcy0ZJiCTP5IMK/QdLicxMXXZlZyseQVEkxmpoByE2ssymETVZDJD7NDGqbU65x8DU2s4Z43+oWSwR5R4BzGsfx/FRMNZib/z1kSyhPrr+iEWtGgf/rfOsXxguySZ9ocoEGAag4kuLykCPDyCNjndjo5+FGxjp6dnasHwFosZ2oKABsBQgTomdhA35AP5LN22z3gRo+cClAgoTMDIqEPu9oGfaCM/p5gvDPQqDo2gAxL+a8961Bp1jaq2x0b+Y1efblTU1eSb/YrChHybpioKuJlloSKhP95zOIRIkKglj7RgnAb+RVA7FYGawxShe0+ponnRAUwV1WmEGiFOUuyIEXqpjSqBqANUdMBg8fU0GI2VQYYR3RnBrNCb/mFKm8/WWvisFdAnj//mraWWWAO8VRMWT4umQllIRed4tgTm4hz69WGvoOatlLbBVJpthCgiGQmAI4oBzic18sOhG43vMMjNwPM1nVQXVWSjHGZdKEaOSbnF8ds3ujsbIl/8GUJ1XJgdRjow7MT0wQOzhhK21ULSDfXMIryqBB4FleN/PBYzeed5h1lOhFGxrDWfNEpxCxv9yk49NLDXZaDfl3b6Aog+uqLQR6fwMWHgCEp5baNWp51gHeRcZYUpHYWVNNvu99p2++1BzFMPM8tVrp72On2vpcPib/HBjNVVVCMJnF2s0jsamLSaNhXYrrI+RS26rqoSwDMK4DOEKVubtwTe9qTrq8W6EUu8TELWixr+Du5LzFUcqpDI5+33n5+sSSmM6bkKFwSZkjco7GKXEV9ZDwqffuHe23Wkv+Z6gpfm+WjLPZlDCZgaqCfnyiWablsVCGjaVp01goxyIIYL8Z8iFo9DthkClar/DKZNvlcwNGL5QXzP2vcEevUcG90Wi5q5ATZcKaaGBmBDwxcsBEbdvLDdVT45vMvKyg2QVUrKdQamOS+xqUcNAwjMk3zpXR2GfSL3zTwwsfpfDffznC8ojQW2gPG3r5b65tvHsp60e8NwHMrfx30+Lv/BnsoFJHfM2+S/BfA0p32G1O/TyIcaqsa+7EN2yPSzxZL1VWn/TZpD7i3x+fb2w0tlQbuUdfhoN/93U73gMQ9gCW4sPqxV0Qf01fmgSXsJlPDPStGLueM/h7gGuS6nzHX54qAj9vVHtBzppvvem3WEXLde2KbtZhHeAKRy7o4m+s3v/kKiYYtkt+7/gtpQ+nIvfaInB6bq9Cq685UcW+5j0YPVSslxtJY3H7591k+t12Ixz3xAl9XNUVTCAYAWquqG6XRGPO53nwTkDBjrhhuZHWzFuWSIa+Cfzmb6/WrSxmOVxZVsRb5r2jFuFKlWJsW3MfL5VL+D1I7wFexviy5N+eLFqC3kllgzmU9vu319n8mxqPWP/z9a/VMo/lM6gDEYxgUqj1i7yXiNo47Ylvp4mKpi/OOOEkxRoWYqG9lzEmGAMB5wDYTNw5+BwXsE8+Ceoavi5n+8Puo/bZV11Q6595czGtixdjv9/IjhECfpC9/nbRET6il+exMPndo4Z5xrk4t68PV9VyzeaPgVSf6GSNwEnWKwCkCpwicInCKwF9tBHgJ+au1/WT4KQI/JQJ//Fz3nh+jn6L95+F1K36qJO/zOZrkJXYzjpT5kHoi/2KS95/4fvia5R+WH/J53Uv6sP2nlvl2/aCLf1o9VwUzHUkcZp/z4fttiRg40fU/9Azh+7b8FAM+jLGZycy+L+L7AXziMbPSx8ye6p4y3s/pqeI547q9ZGalv8xLP47M3mc+yjr2NjOZTeR13l6obGR4zUTHWeBtZs/8ZjYxcPU2Evkc9w0fz3tqZmXOOOdRjg6H2Y/7hHbZToduJIaFkplp+nDnEz2EUtZnDjO34vsMZvaDfd/Tb88yUho1DEOhxCaaz28fSkQWmW6fmdsmmdlHiDbmp8EDh7yvjgcB41Rx9lhHauZyyNBgRv7ge4hTHALlko8BeawdrEPOLeeF3Bcr+vQ0NqX9oHxqN1VsDPtGtWFfaZeROJG8OAP6zKZ6M5PZM6FdI3EZ2fxL2OGyzGzqTWLmFymx45a8nXIIUZENL7Mgs6k9s3a4eWYm/28S8Hz1ugC/93Wb/dfIhl3uS+EydCDfbfCywUuVPE6+0XR2EfXkpgIsTiSn8xSBUwT+60agLMCT+8e1hCVoquBqZjJ7SVRy2gfLh1HHcu1X+Esilqcp84mrmcFr8n6+9h3ZzIz6IGPBMhN5KSDMzA68rLqHDmZBx+PZfpNXB7OyCe4b9v4My4DAXhdNinR6dRm1vBh5hiRKlVbrR6U8SCaOrBidiywVGSo57PBfbO3ZWHe2nL3WiQzABLv0msCvhTabHb1MZlGXl1eadZ02gMKScTp5krXb7XR7c6/z83PV1dEfk2/yG8DeP/1Lo7YCeYiSsAAAEABJREFUUNnnAiaA92GzeO6oHDW7+IZMo5T9GcCzhmw5CYHqujrkTRcX8xJDr2hbqW1qtYCJXRfg62TYamYyTYenbQtPU+kg5rmh5OCA3587Dtrudn2Rb0jY93u1TVQLWNI0DTWS/4nTYBJduKRCme+FDFAsj5/oTih7R2FhygAwxvPKzGSExkzqMNzrvA0khQ4VFIhjgvqJAJFyCugxVYDAFQCOId/17LY79b3PIZVjBzjmdpshnPPxcVPed8QsaQFtavo6sL3HN5+HPub3t+tJD3Vt2ynhShH2wYXpopYYO/hjZqV1ux3ksjLz0QiGBa/O5ZeFW+bH3R0AETEQZFCApp7CH03HocKTTLu/i4pYiflS4oJQk028XJ3H5+wW34sZlgGmmzKmZgZnDZeVOLpephR1jNd5q25Wi5DLMjzIl+uBewR0owc56f5upX4/ki/OIMcYNckYg8JPn5xMZkYlp2Xmb6LsYOGozSoB9I+az5cAbTVj3EgyCSmp+AfvQXQIUcH9M8nMGKsRSno+AvXMh23Wdp1l7hBj77+M7GajkoivzzfvUPyJCqrVzpJ+8cuZYrVWiJune2UN1vkIXsfyAFA2ypeFxbLVOCRs3iM/SFzFfPE4e3vbBtXM/cj4ZnSs11vis5PPhwxwKMA/pxBG5qcA+0SaJdr+8O2NHh57QLioV6/nCvVGBTTEcoWNnMz9YW6K9crvvTRGCT3ualWJGAa1DJr/VYSUE/EZZJZ1VX5JmgvIjDL6SNvdlrm3k/NlgG+vtCDGPRZyvvvbrXbbHr4969oG33tZtdHVa+nVl9Jv/n4hc0bmyPSLf/pjX+f/GMLrifD19YWurls5sB0j7+7uD4q22y2xGXR2HlkfGsn/jLr1rHEZU4KC1cr4t33o9M3vH9Q0SX/3D7W+/KqCZy9DRmY8qxp2ZPoYCHD0+nVA5kz7bQAErvXuzUoxRAmeu7s7QpUhAa7eq2NtrmrK2eUxl5hXdV3r5t09OqLcN+/atrVeXV+rhT8zp4sAWhcA7q9ffaH1akWsd/I5NF/utVia7u7WursZiFlQ187V1Z2CWnyttDyv9Pr1UrNFUIVfkbi0bVXi1DB/xOHPjPv7R/l3xoy11P3zsdqWdWvH+O21ZWxu3qIbIJ+bTrHKxCmWOWDBZBYkxj+nWmW8+1tMH3RzM+rxMWu7EUcl5xFzMkRho07HKQKnCPxcETjJOUXgFIFTBP76I2C44ERyOk8R+CuNQOZN+nP0n+VW/jMqdtlH+iE15cOSnY1PpR/rb2xqqHwY/bj14f34Jz62XpJ/kD3Tx/R9qm6SK+Q5uQxPJdyhi0eA5AfOSYb3ncjMZOYUSQPkeVPgA+slmZmOR0oZnZ+nI++H6Q/1/ZD/c2Uzt8mKzd/nm+rN7L0mMzvwW6lP3C+JAL4XF1rMAtfppIvMrNBUQ8y9H3Tsd6z31Ox93iDz6ifyPl44pp53Mpv4zJ5TM5PZMzmfk5l5Usg3SDMbUekwLi73SMW/g52FmYuZvSfTGGszo2U6va/38xllNtWXOuI0cYj+QX6YBZnZ9I3tHahM2ee7mKfMEfJeplrTBpd59rNk9j6PmRUd3snt8NTMPCnkdUfyCtwt8/NlnbGRVe5hvTzcPiiN8I9sRiRSLx8ckancA+gKBxLHlA9svAR8Mnn8VdYI8rQXvXIZWWYGBWpNMVaKoVYIlSp21MymNrMgC6YQSM2wIZV8RTlQFoeZcZ1iOjIOTsOY2PRKxD6XtoodTmdz4DYzH8xMnKVNMknYyzUBfhtdjLpAWghG11WI+shuSUSe2+RU1RWbL00hmgF/M/Ea8R0BnBZMFfyV79Shw4h3ws7BdSHb+4QY5IcZmqEQgiJ9YoxeLU8bNqic12M4OgjtVMYnqfDHRlVlWpxJF5fUwYw0tHG1IuZ0+Q+MwEnVKQJ/SRHIyddIKflDIEtmBqkcgWWGYsn/lMu0akkscaVbdiVlfS/Fp8tRtpkVnUZLMaNcpOwpdX7C4gnkXAAHyPT1kkRONMj8PxhjCIohUKI2SCztRbuZYRM0tcgPqvR3vw16uLvRzXf3ioAOTWs6P+/05S+u5TG4vr7kuTHIAckj7fe9Is8nB2IfH7dsnu/ka/5i0er61RlgQpSh2w5giq/NG0COHUBLMGPT/Vab9Qa+TmYGqDLI/XHg8eHuEcDgoYAS97e3urzOgAP4QTyQynMkYcsIiDICNIz0k3BXVVWrAfCZz2dy4GAAnOJxUtrdXjOjb6av0KcStx0AGbisagDO9XosdevVXvtdRj5Eu0x+0i9rsxmRoXIYABaPI3QH+iXl8kzPQg35LJ9TZt4ZoscewHy3S4yBCo831XWtyPPM83TizMX3PeDvYr5QXVX4VakBTHMfxXzdAVRsAPV4zAEKCZuy3A9vU/nuiMgxfEz4ge4sZKgALQsAprrJquoE0ca52w/yYwbIWfGs9DGt60b+52nbNgJIVurmRD4M6uBpm1Ds9+erFNUByHi/jJ49AKgFlcPMsCMXitRFGvIwarPeKfXEmvcRjdhCm1lGpsmIhf+yfE+sHPQZ95LTfietH3rAf5cn8aqgmjG7ulwqxCiUKPM+6/PM35X83lk9rnT/sJbb5QaZScbN0AM+D/jsvy7PuQdoXDMfH7BLgJuROSW9BUjiVaLo8fvLwfI1AK3bkPpQbLl9+6A0mEzSjrmzA1hu6qiqksxwSiYHJYfeGIegcYjUeJtU1UFiwGJM3GtzCeDSQbrt2kref2nZzkw+5uvVmjpxmDyOq9Uor3AfHXD2e9LfmzbbFfaveFfsdbas0Ldlzm5lqDIEVYxtrInhsGW+jHJdu42Rl4a9YSu6FekjmUVdX7/SnnH6/b8/6s23vd5+l8uvlWnV8WgB/rtuJm41ebyCKsZIegAsTkyr3Ub4LmQG5dTqAvCzbgb8H/T6i7l+9ZtzXb+a64svl7p+3ejiKurqVUPdGX16+a+iffz83o6sNwIc9j/N/Lt/Wuj84lJNl1gbGsXQqN8HQPQgn4N+74UoXV7VappG/i3hMW9aqWZ96wAbh7TC1qxYVWpp8LkTiJNQ6KmZ5O+oFOVTNbOKOo+ZqYqNutlc8yXy26SmM8qm5dmgJYCn/7g2jxK3sNabe60Zs5rFYrvJ8l8c98w/j1dCZjvrtDw7U6gq4rjXan2jqh4oj/JfwcYY8M+Yl6P2G49jLPfj+WXUL34ZAFSDavyPVdJmeyM45aDt7//9W93e3Gk5n1Nnwmzsmevy6lyzeau6CaKWuA3aAM7XjeFDpV/++hV0pbnzVA26F8RJ+vd//4P8H/TQCXsXGvoMqLvWzc1GbwGW14+JORRUsVYNetDrX7T613+90PlilHGf+//T+M03az3eD8gLkPBnrzpW6DBVIbpoCUPX672221F+DKwZ45AYw1ob7BwGcV+OEFru79UPvQxGM0N/q91u1MXlQueXLSB1UAgVZKKZcZ7r229WqmKrf/yX14r1Tuv1A/N1w7wx+fgm1hGfAxXjEZB7Ok8ROEXgFIFTBP70CJwknCJwisApAn/WCJTvcJM8/biiRPWRyJ7Ov5gIZCzhG72M3afHD6Y/4nTZH9IfIeYHu7jdR/pB5gODf2QyYw+ll8mfavGx/1Hm+2Uz48Po03Ts9X5q7xc/Upr8waNj5iM8L6t8M8PpZd1/bP7ZJzN7ismzDR43faRehyM/tZl5/0P1H5Ec507+EX3N7JNcHk8zK3a9z2TK/Cd5qul4MU421bx3NfNaesH3Y+xi5On/PqeZyWwiBZPf506Zumk1Rr7RE/J6J4SUPlzkZGayEAqJw30koYl6m4iCVz2R87glZof2pxZ0eUMpk+EsWb8YFjl5/oms5AiB7w+wATGyYTCwMcMGBE0Bu5wM39wGvFFwncHk9YFUflAny4rRNG3wRtoRoCNJziIOC4G2IAuizjTJCSUvjnCUSd5Pb48heHYiM2XEumtJWITxLtOMStHGZof/QmJk17dseNDXm2DDR+dHDJ19Q3Zg56XEEp1UIY34eTOizEzBJr3+S1/n9Y2Z4fD/bvZ+bpvrcDryxhhUsXEf0CsO53PydjOT139IZpPdWKeXh28Au48jxrvPGKQe/fvdmg2rWnXoYc94TXI6TxE4ReA/OgJ/kfoyVpmZOCdiGTOI6nI+1Zu+1/6ST8cDgbAeS4d1lEpqfG2jwnPP6yc5BywKsR7TSE3m+ZI0Hja/HSwofb3xQAkUbGDd9nXW1z5fJx2wcKAjAvY82Q2/tx3JzBQluYtG+uoLAwT+inJFyXR+fgY4UGEm+lGcyi/sBm03ezbX98WmgU13fyZsd3vlYsdey8WyACJVlbXvdwAZ98qsxS9jZCErRDSXcJQLOjkduMSCHYhR27bquka77Z6GqH/+l0Wx17DDeG46ZdCVBMLkMcAd+FSepy66FLhsNlu5jSPgg5kxdsbGP7ppc7tIptOmRErwk88VugftdjttdyvSUdstPgF6+7PFYQl/N3GKUarrIPGukPJe3axR2zY6HoHnWoaRcBX98fDrZsyRq60Yp6qa4n7s46m30bXImgG6FhYaMAl7BsYC2oo8BKDpoIe3ETq1XYVsY/6IdxOJIVQiXjnvVAES+Z8uni9bxhgAZr+HZ5CDrtsiJyHT4+4WZIGLqW5RzIx0H10WU5LSCCg2Aj7VyDQl5q3/gvsGwOkeAF9Y0AMGbzc98nrix9zZb5UZ/zLqISoZcWNkPRbincLMiGWt2RxAbDnX48NG75B1e7fTClC+B4XbMidWq562XgUclNBfQYHxr3Vx0cnF5my0RHi28ncACnL7u7bG5hbrTD7eXkdGOdW6u93pzXcrgM6VBCDr9Tiqu/u9/B8rrAGu+33U2AugqZblBrMrrR4GNU1U0850D0D1HcCwDkcivbld6fbdij4mbpcSj+Wy06vXS51fzgHaDPuRmYK4nbGXPOOl8o8xatoX2CcJn/xXinvAQ4+3/6O+2XymDgDe59nVxaW+/MW5vvrlueYLg7ARgLlijvlcMg+MtfgzEL+gx8eom9te72520B4gXIB5Sbc3SZtNAzDmOoMyscjy9cAk5rkU8EHabXvdMT5rwLqHh63u77Z6XPd6YHze3TyI207ffbsCHNyjbyz8V5cN4O6FGiaWv3fe3d8hs1cN+NgAzDbdqKaVzs8qBasBGPd694Z5M86k5L7O1c0llX9YMhKSHZSI66j1JunudqsxZcq9tvt7+o4aMCTHrFhnTB9lNkAZv7IcIL4CSD07q5EpzWaR+2fGOlGp5zb49putvv3DRsOwA6Q+A7Q+V9NU6BixD56d4IvY1soU9NVvKv3qt40UmSTxQTL0mOkt8bgpf2Y6E/MbCV5hTs5cjCKnMUihGgEvZ/riF5e6ul5quWzk/6gmWCz3WPZfBiN7S8z3TNNf/7LSl6/OsXvGPKjo28nQKdbTPM71eGv67g/3qtvM2ixU7vFb8HZlbUEt5UDiRIK8JnIAABAASURBVDvjmy0ryTTCvWU93m42evv2XnmsFEOUEb8xEd/tlvuy1/pxrzTAT5z9/lwsFrq+muvXv4L+rtLrLyM6Rol5lMaArpr1YNR2nbVfq1DLGtoCSEdAchiYh3fMl1EPD3vd3z+Q77G3VVXV8vU8+TOHhWi+cD8qBcR6GE3EnnsZZdiZdPfwKMxiLmDnbqv1Ksvyovgi/PjiC2K3aOgfWPsTdm202fnYBQVsCW7MiU4ROEXgFIFTBE4ROEXgT4nAX1Pf6XVC+lSq0/EnRSDR+yVR5LVThTz/04nvIxX6ZNejvk8y/PU0WBZvshA+8dIuefmY11/lwT6JfPxeGu8fSJ+jl7yfyxMdHeklH9+KcvLvMCe+1fSS/MP6x5B/vPEVISezIPuR5LaYmTgh8+LPRmbvy/M4mnmd8UGWlXDc6z5Hz8YEskdyGRQ5j31dFsXDachOhTymh8rPJi/lvC/rs91+cmNgo6lQGZ9I/6NPZPUyz73EWmTcZ05unyg7mRlj5bMpEcfxQM/5hNOcLvCJzLyPPZVfZly2ExLQkJHnsl9yfDzvfY70kuNlneenNteNf2wMSKbAjRZQ4+QtuEmdCnleh8PMZOYkDTlBo9w/bzYzTwq5nJfkMpxe1uEYZ+aDPJFKiHuiIsTjX+ybSn51+wvxwZ8hrzOZJ0qUSxvB9lTY46nTy7yX/U83e13pKFPG/8yCk4mBKJtvRDI3VA4f+5KRmRXyOWNmCkcKng/ytcEssCkxiibkul+5lBP31+g2kuZM3BJE6vPJNB2ZVcn7edlTr3WbxpyEeUq0TyRZZPzQ633ySK0T9hf/0JMgOOSyMFROuCkzU3J5CPay9zfK437HZuZeRr+MpihTZREHkELd2PdK2GxmiAqQSSHIzERBCXnicP0ZOwtR54DE6H8aEVkZhZFNI8lkoVKMFVkr3Im4OJnpvaPEDA6vdNlm8OeMPnymT49d40gsi/9ZmTrvQ2vpZWZlI9kLkXi1bdC8C4ibK7gd5E7nKQKnCPztR4BljvWBJY0l/b0864mvLeIhVdZj0pIP78fEvMz6xDL7fsOh5DIP2fcSurDSyEW+R2Jdla9X6B8LJZ6HWQPrrJODIiyZMjMIuyXYs1JZ70jpm1wG9X7CJV/nPJ8whm5iyVOkwl1iWVfEiVDIaHMSm/tCp9AtxSrpN7/NulieK/cVoMFaJjbmd6P2jlg52AJl5LdtB0A309yBJwCvKka5zefnM8Vmpzw02m8rgJcNaQK8WOrq6gIgo9NsVhegIuN33bRK+OIg0u3NSnt0zWZLvfqyVu3PibTVMlzqd/84Y+2WEuCvFBQC1+hpkFmQh2IFOLjfTSOEaPmB6OkZIONZnCQPKu8We/8HQfs9dSN2Sw48HfuIYPX7rLoK2F0Xmy8uloAlEQBooNXkcnnsFHHCTquyKsCr8/NOl4B5VSU5RYCKYJV8PHb45mQW5T7z+JLrdItjFPKDmjYyDqYQgs7OzgChavkRaHce15vo1A97DeNWsgHAYgtgsUXWCOUSQ5ft/Ln4KzFk8r6TweIYIRU9TDmAvp0cIHW9Qz8CkDjYNcCT1M2C2hawi2IGnMxDq2GgEFZKCdCHQOx2g2Kl8iu8THxDutJu3QL47bEnawQYciAtW1CWKYaauLYaCUwOUQHg9AHgbuB9ISnSbiX2Lc/rL7+8UNc1MkDMwJiEGFU1DU4hCzBpzbi7PfNlUoOdZoY/KmCRoctUq4q1AjFl5LgPR3zNzN1KdQ1VHe+7tbp6LgEaJQenAP/NTB2g+xaA04J0eRVU1aYMCOlxvXm31g6QqKrakrqszXaUA1Mxdlqtk1bEZeC7POM1pmgYTW++2+jhfkPRtJgHYpvRY/QTcR/KeOKZBvoac72bVWrqqIExvwXYvHsn3d4yPn1SDwg8MhYBW8VREcu2EX4JWyXPX5xHAMuFCJtyzkpZUK+AjT2+olFlmiBjyz1xA9A2JhcyqDkbdA/w98139+qz5GNg9V6hku7uVwpB6gCeI/G9v8la33Xarjr1/agBxK3i/n53O5b4b0Gt97xrtvD7P1LYbZlDjM28bbQALMziP4zjqoixdVMD4KKT+bDf9xLparUBsF4jj3hQNTL+IUZl7gNjoTOrtPN/pEGbg73rtenbbwOg8IDPmRiPCsyjlpjWjH1IUfNmqWYm1Z3EUqb5IjNvV2oZazPp9l3W7RvT6t79aLE1YF9GTmA9TloD9o95g+xBYQhiuDWQbrkJm1nW+VXLmgHv/lK1XWrog/7w3RvG91w3b6Sbd1vAzXvlZLyH4yZjwiRTN2tUOWgfR8Y/C3MVWWcifnr9q4sZMGdSxb21mPf68kvmyfxeIVToGBCRdLY4kxhz+boNaOz30yWgbNtG3d4+4Ocaf86087WJ8YihZewaKc3Fbax3N/d6WL8hdnueE1vk9gqMddNWspDwf9DG/R/I54TNUZevFwpVpdSblu1rffnLQf4PQB4edhrGfYldRWxTGpCXiZspJenu7kE+zCGIugHZo87PLuk7lPtl7Odqmk51G7B5LjMjWIa8oBCMdbyXVY+6+iLr7HoNKL3X430rhajl2ULv3j7o6/8Z9PabmnjvlTLp3UYPN4/MkTvpYH9FvDFH/Q4fxk49dmKSTscpAqcInCJwisApAqcInCJwisAfG4HP9vNXr88y/KjGDNeRyIp3az4SPPeC/E39qeh6nZ4q/joz5l7/dZruVr+0fvoo5b3cvOXnJ5d/lOp6j3Ss+1NTl3+kP1XWz9v/OaBmJv940p/tyPLvzx8r3nmdfiz/H8vnOo70eQNfzgrPs0YQPo+Zbygd9ZtZ+SAlOVYxcZ+zPymHGk6hSZ5asJJ6/qUc38x5Wf5c3sxKs/vsGTPD3g8+a1FgZt5M25SWAhfXxUiS44SPa7HJ05dU+I5KaHApTmSfzsSH9jgOGodRvvnta/NHiR4v758PZQvBnAzfk2Uln9hNGNkod0qk3g9R758HP58qDz552cyles7JR8FJMgsym9pesNMgTXMhyzciezaXHZwc8DHjqw7Hk5Um5Kj0MZDxlIkDdu7ZTOzZOOv3o/Zs7Lmskc1VnCpyhyJ3KHn30W3IxPpgkoKFMue8rWcnpYc/s6EmjhCDPJbuSZb3RH+MZfOE5nJ6vclK3phznnX5zu4yvS4gJ6DQ8wpBRlmQ933io2PNblVd14q0mU0yQ4h0CdiY5X65zJHNyz2bjk4eM9dnZjIz7EAq/rkPZibn95hMvvVsVPXIGQlPLm3Hdk/d14gNCCpyAhtnF2zEYZKbSd3pPEXgFIFTBN6PgJmxZNj7lZRYhli3PPOUsO6QZyktbTSV07s6UTCWOpKn09fnI5nBBJmRHjjyi2eFqDYzmVlpjTHIc6hTcoVkzExmxrpv8iOwHnvq5CyeviRYFYPgn8gXwic+5FGrVxcB0AiABSCl3yV8NJ43vRIoYQLQGSFfX+fzTvP5XC1gzna/0XrzyDNrKwumHvD05t1Ot7erYp9kkpN5mqh/B93o7vYO8GBTdIjDFCUnbLm72enmZqPHO9O+f9A///OMNpODO+BgbroqwJGmreTgpIt22vEsGQZ/HgibVXytm6iAXfJezoQtGceP7wejP2OR7ieq4eIp6RmTLDhRePquIu82Eh/EqBxUZQpVLcVKMptIHHUdiryAHDIyeSZh26D9PpGKg968B1RNVjczKKoCICmyaKVTMT0jYMc7goMpruPsfAGQ3qpuKrl898mfodvdTncAG3d3W+8tMysp3Uk97zZAjvBkREMXF2c6P18qRNo5JZ63xGi/32oHOEQRRk1Eu+tykkZ5W2Lu3t8/wrtRcH0Acg46dQC3bce4lm9tU8d4NU079UGOYYYAprb9Vv6nwR9WO40AWuKoahEHMvCdXzaqGEcPvYIAAR9LQ9tQoGKz2QE0D8SuYj6IVGq7Ch6c40266zpVgMdTDBLxuYd2tOOSsxAL3FUPqCrkeYNX0ypj7EseUHixmBNv95k5AqgmDbIwMo4D9a4zanE2A/xFgs319u2gP/xhzXuuacb90rVz7sFK2V94ZTBJLt/n8hYAbgdA6uWMzbeAb8Lh+XxG34hPnUbuPwdBeV1U5iXHx2Dk3pTJTSVhvhVjJaMuk+cseeGHvE6wkgqGHEyIgZLEHKy7Wo2Pmf8CFgDSx68uca/U0NbOTU4Xl0tdXy8QJHXUffHlDKCvoW2jek5MYlQmLv2wkc/pyy8aXb6aa7YIms2Dii0y+T/8+OabNWNnAJxd8Ump0j1At8fI58ecPvN5rY55ZBnZxN3nuJOvRS7/DHuyRfV+7xviybtxbVurm3XY2GjX77UCzObVmrnRyWU7YYbM52foFeqdFudZ/ueld7sNdkj3N8SGsXd5/r4uw+dZYJ4FxSoqhkp1Xcks6Ok4BN4OFW+/67Xe7pSrUeevkq6ulugf6S/F2pmCjMTB5J5397puATsrmfnoDRL3U6gGxkDYHtUxt+eLRleXM2YIzbznf/mVtFsHddWFtutEbPdaLmudnTdqZ4O+/Gqus4uMPubjOBSAdVfWk622m7222z3zfyh0/7jT3cOKugE/W/3qN19pfjZHUZYft7d+/3l+lF/n80Zf/fJKV69m+LUrz4y7m1v1+xt1TS3jP+/XtbVabC/v4qx3ZkQVAbvdoA02/P7fHvSHr/dURmfHz1oOhLdtQ/tGzhdClq8pPhYGl5nJiL2RT8TB55bPW4/lu3eP2IAC+mTua1/qH9cb/Nor5a0y88n/jD4iJObAbveIjrWq2AIgm3BBdzeRnjodpwicInCKwCkCpwicInCKwCkCf8kR8JfBIx3t5DXwmD2lH0TAzGT2afqA/U8q/tjO/u1zpB/b58/FR2iIjz5J+sTxU+03PmQk48OEbyD/iNR0mL0/Nv7h/1OofBghyszluGwK5dPNPPODZGYye6Yn3QlZkNnUFthQMJvyJE99vP7HkNnU90ODfqjvh/yfKz/ZTnxHwMJE6nXHPp53St7GB2WCvAzb5I/cxiBMPZAdu5bU652/FLiYGXwfJ5rfa/PykcymPl42jyvkeZf9ko51Zs/8XmdmnjxR6YNPGX+eKsunrU02HOSb2VOz2ZT3vomv5xFSqTIVm8wUIDPKEh/VSYkNqZwTczjJY+t0LMPCCS/8kxzBl59ICrT/tNPMiihf3zODlPFRh7oPJVkI8vYJGGbieieYsIB6Cub2iO72gsIhP9UXHfgnUzlCmDYrgjlfUEDHRFFmofB4H4/dMfRT+yTA2zCbuzHLN/N8Y1pUuBtOUlBVVQoxyMzYBByfSPQyme/dKdJmEtxeK5kZF5UDz+AsWRethGAzgycUud5SxtEZTdSzBrmxOUhIDDJFKFhQwD8jLw7MLDmvK5lSl+VjXkVs9ti4TOoLD7IcxHVKZZ5IZiY/PA5unKdmU53PuXyw3GyqM8M2FMcYS1/3xWPmlN0v7KvYPXbyHhmAvWlN8wUtSzk/AAAQAElEQVT9qDA2V1XItZ7oFIFTBP5mIzChGz/onpmVteRDRl/mC7GGseSwPLEasS5mp6e6Qy8TMiZKtOvFgfhp3fTMi3qVtQ1BJRX97ZmC5wMAQ6SveeNTmzjMgsyiQqhU1kLnh1xUea/xxxui3W5X6+R5J8+7jZn1sqy3VMZkyJL8Ty2nvpfx35bNcgPI8c3xh/teq4deLOsaxr2aulYMARCykf9ytQLs3G1H3QLe9oAtLtv1IEY+DEkYE4POry51drbQYrmQr9EJ3VKQeMII5t1ur8urKy3mrRKA3L/895nAwEprHmueLfB6H8ShXhVg6QyAKFAIKBzoswdcLSyFhxgC0CTaFKJU+IIiz4/Ic3W73fI8VaEEwObj7axO4jAzESat13tKfpqCSViBtaJfAngaFaKmwxhV9Lr+YRhl5SOAlDj6r2nPLyotFjVzadQwMEgmeQycRIzcj2EY5Ha4QE8pavXYawQcdVKOGrF1BhAVsM/7OCBS4Y/nq6pR13b4WKM/Qi7JCWVueW5kpOMobdYjIIkoS23TyJ/xI+95NbLMIuDcXrttGT2sUzlms7qkXdeip8VsY0yXAE5nappWFgbGt1bdCEqaAfrN8XkcVH7lCE6PHm8zNf5naWemEJJG/Lu/2wPOrmWYWuYNsXQbjUIgyLNZpS++OGNOBN0zH8cisyGWGV3iyT5qYH7GelQFyCQAQ8MPHw+Psc/3yGwKHsN9lmWhG7uQswQwE0dgjsRo8n90N5s3Mupub3visNfZZcQfabaIRV8/rPABBkAm/4dmrnM+F6BgUAuQN+xqAOsHQCtTVRnveIy5gjoHNINkRl0/CnWFzAccm/wfWJjRxiBR1P3dPaCdyQehjq2KP0xMT02GPimY5HMlDSqy3NfNeq0En6HLy+LwPsnHOEadLVrNGMcIQ0SOp5vVXhgKMLhGTtbZspX/OeaLi6AY9/gieeB8nEPs1XSZGGS1zMcKkDPizIghw9AXYB83dHFRMz86+dx+8+Yt/lf4k1CT9e7NI2vLKLd79Yi3uROvh+iSCKEuL1s1zYh81NpOj6t7ZRgyo70ndi4/s+be3a0Yox1xrsrYrfG9A3BcLI15GhUBcnfrQQmguMQgEU4ywf1WwNeg5Wwui+RZM27v1/I/Vz7mnX75qzNV/uej0RkrEWfmG8aZRUUqfB7+4Q+9vv3uVpnYinETsg13ZoDkCthVj/iQeRet8CcTmzu1nens7EzrzU4x1Nqz9q7vB63ukh7vuOf3FUNeI6piHCttdwnfklreaQN2cFtos6q13a40m2ftdlv94fe30hiVsOHV9Uy//OUXMlM5EnGKANdV1SAz6/buTo+PK2T7PZ6x/zs9PNwrlfEbyjov+nbdTJ4K/zcA6Yk55evnrOvUck+6HxX3W1X1zJt7me31T/+8VGItRhFn1mw2J26jHu53rCuBtadnXFru5TO9uv6COdFih7TbZElRvn40+GkBdwjwerXBvx4ZA2vWnrhk1TA5NaxdHseqquX/+DWyVvQsNKvHDTKzYmyQifXY7bH44quZLq4C/WsNAOGX50u9fnWpX/36WufnzL9hp5CCUl8zM3Q6ThE4ReAUgVMEThE4ReAUgVME/tIjYB8Y+GH5g+ZT8S8gAn/OMfJPih/jovO9pM/14ftOfE/xIaJCn+P1tszHvZPnP0bZBf4oSR/r/cN1Lr+oOOjwDyEzj7rTp/sf+02pR+d93mN9IhjHvOtxep9Tf7ai6z7Sp5R4+9Emt/Mln5nx0fpxesnn/XwTwz8yj7KO7WZG1onkg9P7fY6c3cxkATLzoqYrc8vjCpXKw8XMZDaRV31Mttc/k/ERPpXM6IeeqfR8NbNSMHPeDP/zWJsd20LRWxg/vBAQ7+FkNvGZIQs+ryP5UefRl8THum/sHDuZTTaUMgI5ZUYdxLVUm5mCU3jWLw4zk5EeZZOVV1gwmUGeajoSsT7yeTrV+hU+54W8fmCDd2CjBLdl6CscduTx0kRmVjLJ/YHZzCadpAEqjXquE3VmlGkwyM+AfDNiSX/XbWYq/5F6WaQMmLOWbMlwMXMuyfR8OL/rjSEosFFi5q1OE48XzZ7LLtf7lCouzAxlfHHuEKMqNsCaukFWYGXJ8s1FbzMzueJQ9Liuyf4pDpJvREX6O5mZno6SLRcmv58+0lNrLhoow3+U63VmpoZNoLZty6aVoTiNVjaMHPytKu+fuDiRnM5TBE4ROEXgx0SA5cbXP6cn9lLH2kTqdb4cDjwP/L3A/yGP170kC5IFViUzxRBl5vmgGIOqsiFfURc+IHhKHynAfyQzg08TBVIohlB4zAyjOLGLx5h4XBTyfPKCpsN9cXKgpgd02AMsgNvoq6+CXl8vZHSYz2bqZq1CqBAYIU/FO+9YVmGBbhjUtp06AILdbqeytmuQbIDH01Ft10gymRkb7pXaA79ZkAmiXhxuntsk7RXqB1Vtr3/9f3ey0NPKiU95pBXQZ79HPmWj2k9DkhlXo0T9JEsy7AtRiiGUOMgEsFCpw6YZIJw/M/zXbztAgITPZjDQx/lKliKOyA/DXuGbh8Nlirb93sGMPc8ZlDoTtNkMAHZrjcwHM1NbfvnWqGmDIiFsWwGG1QrYtAc0366z1g9Z97f0A2jcAspuAUGO9AAgZKqUASSy/5niZIBAGeCmB3zeY95IXGstACsXi07uF49VTWS0Sx4P+QFidHuz1S1A/cP9Xrttr81mD2gi7BG2VvI/mboE9Ou6jr4GuLSFj3inSU5dS9X0QHWJhVx+i38XlxUAV8OYm8QckNEJur97ANjdQb3ubne6vU2Ez3R+MdcMsL8jKLtt1nadtAK4u7vbaceczBIgUSz++S99HYh/APhdwTe9ZxgcVSGff0xDZDY6P6/xJcpBsM3mAR/XMuzI+H9xyfxmXO7uH2nP2gMEbxn/HUB3W94hauaHz7uAXGm7kfa0OTjXdIMcxPcxbZoKX2fwNvAxMa1XACBtZr1is2aeJcV6D0C3L/FPKRHAgD+NIqKNXpn55HPIgUqPAVX4WunicqYQnEOMNbJpaNtGr17PaQv4ZtQkfJLu71fEdCz5AXBzuxkFDogu5zHaVrp99yjjP0FbwMbp/S3TtqUGVv/HfgCkAhg37skLxnEY8ANDuzYyRtJ8IVUOgtrIvEgSMczMyS1z+ObdRv3ONGcszYIuL86YhwCAQ4XuXm++zXrzB59v4ggQJ/2F3sXiTMtlpfWGsX90HuzfoSNnBVgbQMCuQybA3NXVArDwknupUaC/WdaOdWe7HQAGE/ymwEJ2cbFQ29WMjSbbuTf8V9hKrVarLfemxOe4bt6t9N0fNti307tvR8Bop0HviNfVdSeLzJuwwt+R8czKtuFeyVqviSe6kYKcpMy8EsflxTlXk2hz20Ss2vlar79sATob7beVEoBytq1+8dUl9lVQTawadbPI3OiYb0k3b7e6fdsXursRqYjfSP0gvzccKL+7G+R/Ov/br0eAyjP9939dEMesrr5iXkds3AAyP+j2XYIGKS2hBffzBlrL/yy///rfCHIWcZq1qipTZMwXi3NlwF5xmIJMKiSOy8uL4u84UB8MWVvGYEtdT+uA3EudnzW6fhUUwygE0Za17/fchzttV6H4uOEe/ubrO63W96rqpMVZ1GIZ9ebNHSC6hFmKMTGnZoV8PfJ7ZLNZ49caXdM5DkkpSWZRpqim6bhHl6Igcdlud2q4d+pWHL2WZ7Uuryq9+mKms/M5vGdy0Pvt2zca0l6LM3SeDermYn1d4z3dTucpAqcInCJwisApAqcI/GVFwMxk9mn681mbEf05ovlHnP5h/jn6ESL+rCyZD+PP0Z9V+U8Uznu3v3uXXsYbvlPkDTRARqPZYZ7womj+wgipvOKF0uc/4+KbHp8lPvjzZ+hTNvNOXF7h6aqP0bHfZ3XnLDP7QXJZRzme/2MpZD2Nnw6H2Q/rN3ufx7tO9iRGvnyDlNTrnZgKnhQyht4J1YWH6S4nL49cSp6UUBR+v3je40s1vKmQ56c2WvyLxAtQzokPIOrI+/lhearz3hm+Uirx9pxh2PfpfV/NprLzv6TjmhL4SHuudx1ZCacyTjhJJnEPJCaJk+edPO/keRUelcP7FsKv5IQsL3ujp06Zeo96RoeXnbz9Y+RtTh+2ed3H6CXfsf1lnet8Sc9tDDQf6vmJPOaSrwvScXw8dRIH/MTlyO9xMNaL4BQqxsoKeb3Tkc95vOzpVDfpeWmT51NmHI7EzMMsmZnsoFnE1cnLTt7HzGQ2EWzozzLWMtE5M37PJGV3gw2W7PVZz4dJPiUmv6eGsr5ji+uYyOdsluedGRHK3ukoxW0j7z44j6fO47wKQVM+uFmFvH1UMUhmpggFJVJsyZJ/urNrIffX14CQg5wMv8RhZlxV+ro+LJMfAV1OZlbazJ5Tb3feY+p5p2PZ/Z9o6uMLT04Hv3HA4yaZUqkTsUhCvOCeiEKAaJFTCEYqQmCHdnzwuQLl4ochA69HuDNOlzPLRQQuIURVVaUa8rSibEg0M3iMnEp7CKGUczCNysJUYXWhEblOXnZfzczdUh6pGeGGzKzI8n4Yq4wePCMt1cgWoG6U/6pISE1UOy+iVcYRGYnN7dQPGgEPHPAwM8XIkxamlBObZL1cMdXIM4iiiakRZNgNC5twI/HI8sP7Jnb3XZZv7Hp7kqHdJDMdfRoYC/+FW4jYR733q9k8Ln/yGblwu1r5vtOwk+rQ6mxZy3Q8AhknktN5isApAn87EfA19iUZa8tHyLj9C7F+mD2vDB8GovA4Lyzma8sL3uTrnK+9EMs561RWpj3D68Se9Pvi3BRqYOEqX3Z55qmsVeLwejMjJ5lZIZeTJNZIlbLZVO+26IODJngk4+HphDWsmWJDO2nP2u/2YgLPC2GrSCnhQxAOkmZqEouug3v/4/8zKkQrgIosKlYz1eyeG/m+z1o/9toD0GwBOncbabMe1NQz+XOpqhLAxgWAx4XOAPeW5wvFgBZot93r5uZW692a50iagK3M85A1PaMbM5Rl2GcK6P/7350Bukga6ylOWUo8iEZs6Mv/KqEvsaGrkneG9cjoxcTYewy9+vgXIpx35BIq8YzKcjkZpvLcJ9hmUWYSpzwdB2nHM07YL2w6A1gEJ5EF8Ux1CkSw0m69LcDSar2S/4I2xFojtpqi6hjU0BdsBaBGSsikKC/viZ/Hse+TxsGUUyzk4Od6NRSgJCNHaMkpKBMDEbPAfKybCJjR6exspiXPOB+7jA/gI9oAAmaiCdauhEKPT6LN/7S285TXN4SZGaBTI+9LVh73prHiu4iL2+8kGf4k9Cd5OFoXbKKc6aNyeH3iZpgBZEV8NnwPxNPfY6rQKFqQA0JVMOIwarvudQcY/e7tSuv7WjY2k7z0SsNYaQ2otwbcA+vX/cNKGQf8HyukTAAlRWJsZthu2qx3SqMpRBNV8jC1+LFYLDTD1jk2iTluarj2XcBD1AAAEABJREFU+BLV7ztlZ6728l8MG2BTynudnQvAybRYNHLwd43sqqZn02i3MTm42gIutl2rpm7QH+XvayEE4RpTsFbezxnPoFkXqQu8J40AYFvGwrQFu7q/zwBng4ZhL+838KE5X1SM40IhSqgqfgRDdjS9ul7qHLv8V55VlcnX2FeprQPzq0LmDtByg0+J+Zrk4zsmye/dDLDrtFqP+v2/v9HddzPqa/X9hvs4axyzEh0cPN4Bwj8+jPpf/9eKeDbaboiVv0gRUJd3cbHUrGllKTIeQWgglkGrtenhMembrx91f7MSUlVjp5izxjxLzO0NstaPa2w/1x7Qnc7lvAIorGaS/3np4P50nSJj5/18qA3bmjqqI+YXZwB2AHhNXRMfUzerdL7sGJe9mqoRjsiQOg5S01TCEEXMbNpAOSowRgNA9dvvNvr631daP1Tab02W0Rla7VlbwL01X56pWwRVbU2sotpZJE6DXG5iHmb1sjAq1DvikPT221vGMunxcaVQRcUYaQ+klZq602IeVDU7xdCrbWe6en3JnDE533671dWrUa+/lGoWhZF5nIibmFsss8gXMZY23AsPqxX3xZb7YaOvv7nX7V0ln7dd12vWScvLHT63evv2DiB1rW9/vwAwvmeurXV3/1Yp9+q6RtdfBs0v7rW4WAnn1RLzi6sLdSxuDWNQhVpfvr7Qxdml9qzzD3ePMhO+RJ1fpQL2v31zr457QMyz23d32qxcd8V4tPpv/485Plfyv85Qx1oxNGrbiJ+durMHvXpVy//xR9PCg+ERvyPz3G1p6pm+Bhj2dczXrcgzpW0bxmav+/sH+fHVL66Ii3EvjhrGUf6PADabrWq+nTqfO5YVuNNv3jyqDp0CgPu8M11eLOR/shyTlC2pme91dd3qF7+41BdfvJJPGWnPWES13Za5XivodPw8EThJOUXgFIFTBE4ROEXgFIFTBE4ROEXgIxGwj9T9p1R9wpB8MCbzYXvI/lGJ93c6dp7EHaUfa6fU+Y401fz0a+JD2mnS8+P7e5+X9GHPo10vU/9w+6l6PpT7U8ovdX+qX+E5NJoZH7QTeZXZlDd7Pz22efpEzkPBID+L3B9w9sjzMvUYHcnlOCG62OV5pyO/549kZoXHbEq9/kP1Xp7oMJ8OifOKvLeVPBfXQfLe6XYd62Ev+kLR98zm7U7HGjM7Zgv/VDzUHZInhhcZMyv8Lt/JZb6kI6uZHbN8/KdCpeLgjJkVOWYmMjoebr/7k9i48TqX7amTmcEaIKNobJBk5ZxIE2X2UpDNWeoyGRP/BZPo52XffBjZgBiGQYn7SxxI4CqZ/wefOb+eD2/3vjTLN4AqNi2qulIMoTC5zPRka6kqF9+8cv5gQWZIh7zBec1MVHJaoSJf0+Htudg2tbmcl/GIIUqmcjhf349ynzzvlUd7M3FxvrqqFbHZ884zAgY7f+FFj+tzGtktc7PC0X8YzExuvz44sseWNpfnsRzo6zZaCJpSY8OsYhOvUdO2qj1ebLS5L4F+Rkx8nAshyzfxxjTo4pJYHXSZglSI5HSeInCKwCkCf2QEzExmE70UYWal6OsZy9AhT+LVkK9PBxYqOb2C5HiawXQs8KA+yvHql+QsvsZ6+3O9PdmUWatTGnlusXrzLMkY4+T9XKWRMRlXTosq6yh9HHT59a8aXV7Rlw30/T4V8KCqkZN3QpS266zVQwJ0M0DcqpQdxLwEQLi6vlByOcjuug6AoEOBKIkN9ancsn4PPDN5VJQGTMNOKVORKBjcZpX++X90AA1Z/nxJyMQClcOCzAqXZJyQDgfVMpue41NVppxL1q+I8ahOZXQVmTQYzxmK8BqU4JEwUf5L4+1ujx+VAnpLRxM8KocpEINBTdMBwDjNlfMoWKBRDmp43vXuwUe2gOCb7Q65Uj+4Di6AFQJFsZBkgBIOghh1MUaFGBRClB+Zi8do4OFWNwGdAflZFmjg3ADebbdJMlFv1GMHbW1bqWsNkCSpAVyxYHJ9XOAJ2JsBVrZelNFEKLAvAxBiG7UxRp69sfAlfHMde2Li8Yq8B7RtLYOvnJ5xeipEgN8K/a3KYaMEeV9lUwSQ9V9rWhSH+7JXNzftd73GIUPkeR/py7+oCPD4CR+GVtVU3u23xKLDxkZUO4O2mwQgmpijWXNArSo2EkDo/e1eD7eRWIy6uOI9pk4KcVQzS7p+HXX9RV36+2WSlXV51eryutFyUQPk05c4Pz4wmFkSdH835QMdzCbn3b8dgF0L+Gw2EDt4mSve6nN/vdoS41FtPWdudZBpA9C2BQw0cy7nd8pyAKxukxooADp6/HyMlstODrDFaLIiOwAU7jGplxGat2973bzbI7sttAW83q5q7ucV/j+om5k6QFULgy4uK7mcft9LqZHPuVevO4CwVm0XFEzarEZ98/tbffftivFJElqFtoAxwWLxMeN4sEYOku93SUbMs6O48M0Yhy+/utDFRTV1lWRmAJNJt3f3mi9Mtf+jhqWpAoRMrAd+32TmieWALIzQ4fAsfTn18LDWvQOUzCaYZPyXGRcL8JImFq2mFkDorUYA0B33yHbbMydrzWbMf+tZs3pZzIxzi8+1lmeV7m4yN+gMkefMGQFsN7q/rcV00/X1tRaLVstli7YkYaNgN+KwQza3qJKDuADlI+D3wFzOyZTGqJwqZfy5u12jY6sGtN/vof1+r2kuV2q5Z62sBdyDJR0l0sw6ISgrYPsSPuwrc6KXkf7uH64lAEzR7vPd/x/bSrVymmG/6ff/a8Xa3WvWLlTac814XNBnOh3gv/K/ABGyPIZ3t49y6lmsjHFengEov0usefiQsqp2raurpS4vrlRH1r6xJQyjfvXLc3zboEPqZhD3dIi9RKzlsTLp6rrS5dWcuTJovUp6vB+xLWu7W2sc98ruZ04y1ou6qfT69SV0rsvLM+KUac/E2NcIaPT1atSGZ9N33/bM0XuZOl1dfKHtyrRbB202I/bU6MrytVi5kVTJWGuz55hzvqb4mnb7dqMbaLVaK9B2Ok8ROEXgT4zAqfspAqcInCJwisApAn/uCPBO9+dW8eeXz0eCnP78mv5kDWbGi/REf7IwBPD9IeNDwYnijzztic/MDvb8vK/v/lHkmzD+wWBmT/o+lvFWp4+1eV12Yf4ZU1Kv+T5lPoAmynzsjIUy/E7f5/5+TTjYaGYK4X0ysxIj/YmH2STH7EWq5/yfKP4ndP/8WJs922QHqcc4eprzyEdvfo8ObDKbejif13mafsQ4mE39zKzIMHtOA/njmJiZi0W39FKumZV+3mg25V33RFJmU+HY5umRzCZeLzuvp2bmiXxDZByTvP5I3mBmRZe3GxVEgis68NPLXvB+1Hj2qb8XzJzD6B8ge6/tud1zL4i1zQ6f12ZTP33kcBtfVnt83EankV1aJ88XHuxw/vSi3mjw9uzrCe1mJjOjFk8yXkKJzQxK8vGQvM1kwdiIeI4TNaVO5fAVQHJ+7+s6VfqJ+Ga5jWYms5fE5g+6fP3wOGIiG0LO/6wjsVnlZGbyw+U6ed7J84ZdZlO71x35Y4wqm3EhyPNmhv2jvD2zzpgFebu3eZ3HzX9RI0R5nRn8gAYjgK63e32IQTFEmdGG7d5nZLMFcRLjp8P4jfTzPiEEGf/56TwDwPiAowMyva+ZFRucTxzuj/fzlOJTm7cHeL3evAHdXheDyxd+JWIHEa8Re5KPn48v9hh2xSjV9V7zs6GY4iKKHM98lNJHa0+VP18ETpJOEfgPjQDrgSAzk9kz+ZpSiFs+/wh6abPZJOdl3cu8y/VyCOYJa++0VtENG1gyWaf82UCiI7G0iWXsvWdmkQODQd6ekeYkxHrZ1ztfTx0MHHmWH+UHMmbG+jit+/7XElyfmclCEEqKLjOTyzIzRTLlfZt2M+ol/d3v2Bhn3d6zaT6OGzbl73UJMNB1lWrAiRADzwXkKRddW8Auycs84wA4doBkNzcrNtq9XYCdybVovlgqxqgd/HVVUxdZ89FlpJaRkBRw8IsvGnUNPuxHRcbQ7XPbMU2eNm2jpq1KESHIyLJwKJIJVBoEs8ysNJhMfgpgYbsbhDL55r/woa5rbAuqYqVAHBIDMgDa+HNrMV8Chkoyyf1y8AAsBnBaClYXEKZtjX7iSACOFXUCIGoEPiqZtO+THODBNfUAPcPYe7X8T+Z2gHBNGxUi/kMOtjvoF6tRAXDODhTigKxeXs+sIj9geS+3v99n9QClhFbO5zxNkxWRN5uZeAzL3zsSz2nnOTubIafCBsax8vakDcBV9hsCif48zxhrZkWuBfE8jaKoDE+IgbzpbBkBlaW7uz2xGcvcohtgi5d7eFVoR7x9vp4DIJ2fz6hLSszbCtAlMO7+y+A5sn79dxeag00ZYJZyVL8X34FCRyfJAKsWurycowffsSOjzMw06xpa0cX9siO+mw1zFjDVgb61/8iR1nEIAFehgMOzeRTYbJmfDjwl2vzXkXU7iOFnrKTbm61cDlMCO8byq8Tff/0I4LiSmRW+u7tV4WG6UCfmgwFkrZQG5GRht+mrX74uOh1YrVvBtMPHhrnW6O3bB8D3e/QlQK2VxjQQx51ub3vuq0x5VBqDxiHCE7Ajav2YZAri9lEAvI6MX1U1xNTbe8ap1vTnvXfKGBaJsVPTRJ2fnwEaB716tdQ14Jv/v1orZASTri4D9iZF5luwveoqSdopMNkf73faPJjy/kzbdURuoI32sIU/YIeY8xV1UgRUd7nnFx26pKYTtmaAwMA9qzIXH+4fkJEZxyRfv87PzkhFXSrtTOzS9u0f7vXu27XqqHK/Pd4mYvaGWOxoH5TyqFhFVVXHWI7Y34jgIEcKzCEfS7+X7243ErEIvBsaK97l5VLnV5XOrw2besm22J+hQMyTHPjLrDvb7V4MNWOSATR73b3NerhL6DF13FfnF62W3EsJsLcHJBWyGxwe+krjUClyn2QAWB/7sa+VGMc3322QtdOWNXK7CRoAO71vC0rtY1QTv1j3xaYxr2Vxr8Uy6IsvF/ryywvugTPlnPG5VohoxM/Xr+d6fTWTsVBeX1UK3AeLxVyX17Ve/WKmpjGoI45n6rEj51YZoD+PC+37ndabR4D4d4R9X8jywLxkbq9HoUENE7dmMfM/k3xz807+lxwCys2kqhn19t23auJMA2GeYT/VxK3Wfmu6fecx64mhKaH7bHmNDZl2qcau2bzVnkV1s1lzD2yoH3R1PSd2I5TlY7herbTfJSjL7U2sYz5nY4j4xZizVmzWvfwfEgzjVqEa6Jvw6V6Pq3v1446ykBW0Wg3ab8VaYIxR8GlBvUhHfIeHcV/fV1rfBWW+LYJOxykCpwicInCKwJ8SgVPfUwT+hiKQ/4Z8Obny1xYBx32O9DHb08cq/8rq7CfY6x9EP4H9Z2U1+3GfCM7n9Kz8uIYc0+eWlzm+9Sjm8nHyKc6JB7YXZ/CvM8pmPyWSdPjgDMH0KenScaQAABAASURBVBHe9kP0gTi5rf+Z41XswSHf/HMq5f+Ai5l9X4sPqNOhpcSlBOhQ8SMTM1MI4YnMjDGbSBwu90gUdVw7PPWyt3lqZnwoR8W6FsIKnzi8/TgD3TyqON1wJ7KcZsb1+Zz4ntufWzx35DXsDLKgQxpITcfD9R7zJTWTkTEzmRm56XQ+15TZ5PEaM5v8iFHSM5/Zc977+ObQOA4ahoENgCSPYcWGUl1XMgsKzH35kf2iMnc95/08jchv2Lip2I2LIeoo3lMzE1Xyw+yF3nIne20um00D4OiAft+sP6iRgkrs2YtwRvTmYp/r7fte/R4inTaVp15mJv/PO7hvIxv4A7K9j9eZmdw/M1Nmg8jrnc9Tt72KFZuSEBs9lRNlry99kOy8brqn09hKZmg8kLc5r/dt6kaROJpNuryP/DAVG5zPycxK2cyKrEg866ZRVdelXhwel4H4+P+D75n22uH/lh3iEg/yzjPgb85JRvwWS1PV7JEwxYfM6TxF4BSB/5wI/MdrNe57pz+DZn8smIk1a6JAwcwohwOpHNkXSszwtdHJy16VKDj5+u7lwvziYp6nX4ZPMHB64rWFvCzaPB15fo1sVMNe2vzia2tgEXQ5ThgFO9LokFkfRaXzuw3+DmAxKIbgjx3AA+mrX9Q6O+sAYVtAo7n8z3VGAKEzAI+Lq0YXV0GL86wawMwAKoexB0DclD9P+vbNWu/ePWq92rPJnstzawsYd39/r4fHx/LMc30oVMKHa4Dl66sF4EsjadQImPn6i0FtEwFZIkBdYJM/KAQjBqPMPMYS4ZYf5pcnosTJY+TQbiUNIUgAWagDLKzVtZXaNkCNECdvlh8m6oJqQDMz12fa7UbttoN2ux4fee5sk3YbFQDHAeEd4CZ4touWZEVWBIiJ2Ovvlzue1TsYChBPe9u2+FMrREGmiudkVQXFmAHMWnQ32FABElZantdaLivGoqI+KmCo96+JjcrcTsQkawfoKaIprAgxqWmlugkKyOSRyPuN0BMUC1gYhGvy+Jq5fxmAp6Mr/iLDf23rc0rkmS5ItMLvvqBes1lV6BzbZDocSdvdI3bsVGK13VFvz83Icnle4TITgFkGjINJFhIJ443NA+8s7UyMe02dSf4LUmalmakD5CV01E+nzzkLeSq8uHZtA2+tpqkK7Ri/u9tBOwCkzGTv5kndLIvh0f27CLDZaf1YM1cbAKoKfxFWxAb01wBYg25v1sQ/6PUXS129Wuj8vIGJZq7drCXOZNw56JK5fHnpdYbOjYx5576aBQXs/dVv5rq4jsqM394HBx+9d8Wcu75e6te/6RjvuozrCGB4d2u6eQe9hd5J+11EjrDHIJV5Mp8HF4E+6eEhM08Z01nU1etO202GEmOfKUedX9bERfI5Ml9E9cNKfb9W5j//VfRXv6n11a/O1Lax/EJ5t3HwbpSDZv4rYuVafpiZOGWo9nnhv15t21rXrysoan42skYIXxpsDMyPB+bH1rtOZFMSzGTB5H9Kfrvd4Oua/Ag4FxVCzZoy6uYmA0gmgMpR/m7YOXqPvcrMdeK2WHTY29IWtWXuOZlJFiSWRt0/rNTOZmqYQ2I8fEws9rTvdAXYeHF5Tr89cRrU7wfd3d1qSA/yP3f8+stK55cI0yDJtF1L93eSz+NsvXwNH5nL621P3JNu3w26ebfRH76+1Tdfr3TD3Lm9WdHBhLmaNTPV1ZxyhIK2mx221y5a/o8bLq860pkuLufYN7AmBMgKdYyp/5J6s9loD2i6267wmbmMn34vRO11fd3ImFs72rf7O+367/TVr+f42UrYu2Ut/vr3b9Dd6PbmUavHrTJO+LdE32/oO1AeaQ+kUVdXF7q8OscWFZv+7h8uGdNOO18H1602uxVxnannXfz+7aPmXdB+s1cgJndv+/Kr45s3ibpOaZzxbOh1c7sqcZPtVXWDuuWoId/q7Dzqq19d6cLBbNYxY23I8v88/kZO8j/13A/YzLPC19Q99/WONfjs7Exnyxn9z/RL/P31Pyz0m39Y6re/O9ff/f2ZXn/ZSTaW51GxfTsia6fHxzXj/Qjd6e72XlvW6+0W3zVn3C8UdDpOEThF4BSBUwROEThF4I+MwN9Kt4wjRyL73mmUXhLF0/lnjEBC9ufIX90+R3T/Szp5YdZL+ohtfL/K6SNNpeoYjVL44BKYti/pg+Y/uWhmfDx8n368YIP1JVH87MkHAQ77R1UmKPmQl1wG14M9+oHj2M8/Fl+S13tXxHjCxxAfInki1+DEd2vR5pttfFnIyfNOGTDKqXT+xCUf5OWijAE68OWneq+Y6gOGOHnNkZ75cP5Y+UF65DEzmT3TsT6ljNlZIVihD8viMPN+ZA7nkfdQ/Gzykveo09Ojns92/lwjH60eZ/GJZpDLzNQ56XCY2SHnSeLyTGaR8rQ+eJ/vUy5jDtP3T+Samcye6ftMeurvthkMZT7kXPoF+h7JsvDA+GiWxHjQkYxIJhu8f/Y5Dl9JPe+uwGXuAunHztIPfcc08QlN1/dYU6b2wENOTs7vTLm0JY1p1DgeFCLD6w3FTp53Xicz7klkHfPe/kxRpiMFGf3F4Yl3ycjFYWokMyMMOKspBiRPp5mVdt8MzXRMUEnZPEzcc+MhzcwFY4wLEV0Jmbhg1OlweL9c1OTiX98PpO7riClJhnE+f2XYgX3Z48H4eJ+AHHO5rNmJOnEEq9jcqVVVlUKkgtMY3EB/eWS9I3WSVzihnLpEbJPHGPsxW6LdzGRmOh4ZPqcETyp2JGyk/5GB1GPo/jvJbZNRy2YGQo28YTNdp9giL7JTHlyHSWYmC6YYQ6EQGCPKIQb4kyRDnxNa6CsOM+MaClFb+MxMZhMFCyUPgwLynDxvZk9lQ4dT8emQp5NCiCSTHLNQvJEf6HavzaJiqGRFblQdG8l3+0IvVXe6uuwUUksP5yY5nacInCLwtxsB1lm9JNY8OX3osdc5HepZTljX9Ek6sH0v8XfpaJKnLFsKcASZopmM5dLXWbH0mBnPlKyBtcn/v7SJSl/Hncpazrrv6UvTkSAz0/HIrPlOXjWRyRRlBpGOLtv37F2faGFdjKyfkz1cqUctPrJK86wacTpB4oghSEWoaJfSXlo2LSDfXve3G739Q2bj3llcSFIVSdlIj03FRv25UCNDxmq90+3NRg5GxjqqBjBumkF+7LZ7AItB/W6PGaa267QfaKPzw/2g1XoPYBl1cTbX5YXp1cUMgGElozOPUtpEH1PjwG0XFaPk8T24QLmCghxIdX4LkscziIxE/4A/UbNlRmZWGa8gBTKB1AymrOInuZK6/LZphMEyC+jLMgXGcsTHpEDfqqbGgoahVw8gEngXMKuxpYHTtL7fAhb3ysy3NCIjCxsbxaByuN5APlPvtAd82qwHBRgyihGrx8cMYYbLgC+NVuxLY6WcKvSGUnZw94zYLc8aVcTf5ZV5wdxJCZnY2zBmTRtl6NwBdJQ5OCYlAFmX6+0eioh+j3Wo1lqcjQqAMfJJjdVG34fHDWBJLzAmQDnvP2o+7xgfEWvswtaKgRgHOnBeXDYAU3OcEEBRwv+K2kgc1yWm4t1ocDuGxDzZAyI1enUVqU74DijFTRaiyUxyv9yWnEdRRI60WvHML7mglBNgWSMHjwybzQyZxBAQcHmZdPkK3XTkNVGhGiUmigNC774dAO2y3vxBWq/dp0xbX8Z7BIjdMr7+flhhhzj2jFXd4C+xRoWMwJgqOcjbLfd6/csE0BzgjNQlOWbpQOF3b0bdAdKu1hst5hfq5nMZMs/OFtiZAMgyMZQiAP5uZ/I/j7vGv60DjABrj9xn373diGEl3hHerKrbyed+Hs817AOvQUb/Wo+bgdis5e/vlf8yM+41X9SKMUoWtDyrdXZ2jm2VLA7EDXlRahvTlnt1u9syt2HFLzGj3beRQd0Buvl8Ue4Yz14+P5o2qK5rmWoFIzCpKfPynnvA49Z1rWJolRjAblZLAKp+/1ggm8VcMsVKANKj/M/MrzcJu9Fqle7utozJTj4G6/sLvX271Yb7ZLOK+LchzjV9k4Y+yY/bd3uA8EE9g/zwsFPXLagO+Fcp1LlQJOYxer+AnaZ+H1lJIz5Iv/27X+rLL84062pZGFU3ibVj4I405kPU2zcPzFhpZA66zQ3rZdsutMXmu/ueeZ1kFtWyXg3jljlr+vr3N/r660dsFLbvJZdg0n59Jm5PGfkMqBkCLazRi1mrX//ytapaihF24ib0jcyJi+W5xj0A9ZlxX53RbmJJVp17XV8OgL2NfC0akfN4d6Gbt2vNlxXzJatray0XZ/r3f/tOq8dBiXWprlrqzvGzxUdhb56IdWG0t2rmK129zsioNfYes6iRD8k/fLPXd3+oVFdz+Hf63T+2zOmstNly395pvemZb5Xabi1rHrQDJHbgegtge3uTiEOtjI66kX7zd7/QYjnXclkTt6DKA8tcuvlO5Dv5WrUBLN9u9+pmjaoqyvjv3//ta41D1n43lrnq8225bPBlK5/zFWt01W4Vqp3wDFKZgwNzo6oqVVWDlFZdfa2gaw27Ge2teKRqSEmh9DhdThE4ReAUgVMEThE4ReC/eAQy/h+J7On84QicOH7WCPB9/SQvkXMieTpftj9V/gdm/GX9P0adocbJ70eyvMr79Welo+gPhLrWl3RsPtYdy8fUY+J0LJuZzH6IjtyfTz9mopnL/tM/X8wM5U4kH5xmVnyQTPokqRz+/VoyfGI+56ean3L1GH6qv5nJzF6I+1hkjs1+1zgdyz9P6vYVSR8YaYZdRyoMKh+1ni194P+UtWb0dcYDOb+TF+mmsoniLB8SDGb2FJNM7Kk6XD2HDSb5xrSXXKbbwLe9yhpSBHuLU0bO9+eTvccz8fn1JRW5WeJ8QV6izpNCWIczZhjkncl74jT1dyYvSRZCoUAazGRmRa5vLj1zHWSXFpMfZlZ4Pe/kvDEgCx/MpjauTzxUTWMEo5vjdrgOr3fdLmNkI8HbvN438ofBNyKGqZ8zCImhZGRGvug6VCDXAnVOdqiD1WPvdJTpeqmW6/LUzOS/hGjYoHY7zMyrC5mspB9ezKb6xKaQmSnEKLOproRIYjMoqR8GNqlGjWmkhhMbvd19pFT8OtpzTKd6rvAyimSez8QmypEyuv2XBk7e1/A72OS3if/cHpOrQwDCuJaTOju0hxgVYpDoe7x7vZt3cpkBANj/tGbbTXPCFOip03GKwCkC/5UiALDj4M4f57KvPUf6voRji6+JFiRffwKXGEyBVB8cCVAqQ1N1VmKxOlKRRZvR6F0Lkf+pZ0amy/J+PNIU3a5gijFikzTJP6yJKIl1peDgVWWyKGySHBh2n+im3/5DR58bNvwHwJQ10o3nj0kKUqYDD6ibm3tlM7Wzjs37c55JrS6vl5L1mlEXAoABoN7ou+lZHAZxkiRQj5THAgpsAJrS2KuyUb/+TSMwCgXgmAwggnhhiEKQwJcuLCVQAAAQAElEQVTEnr28zu3k0VLaKnyIAAIxWuHzNvmBTs87v9DpVSJDuAHbRmgvUfam7TZrt+v/b/b+hEmOHNnWBI/CNl9i5ZJLLff1e90tMjMiPSIt8///yYj0vL61ZGUmyVh9swXzHVg4GWQyWVlVd6lb5UZTB6BQKFQVMJgZTrhTPrgFknf9fA90+67Drq5WBEpLtIxucgfC5kwnfd+jb5JjZ32mi4sV6irilbhvSr4PGtfgNgj/6cxzulwu1bU19ieBscmg5OEwqgXAaBvJ+rLjtd8XoOkAILnbJh36jO6s1QohS1kfQHSe3C8EL2NvJClRDMBUcdhmEs4sx8O+79Fd10mLRavFstJiscKmDg2BTGB/KvLktN9v5W/yRYQur9aAS7U8DnUtXV2fUd8DyEwaJ8kmoUSIIpfUdaFukdBfy+MqJXw60EdCuFKUXgRgVyHTohc+WggzNVJEqPhB7EXbkWewCJq6oyea6Hekc/u0K6DREvCrRci6EJaYs5VkkFiBdqoIxJR5/mECLAEpHYegHiFsq2Ug1t823O+zqqpS1y6wrdbRLqGnEPGXrxGMck9XV412BcDdabvba8s8m5CddDxijscyIWcZ4obtG8DeUb2inpTx1YRKWlqr21bKnky5ld1WtdeUBgXPQDXAZWivbhWAzLUikuSfI8a2bNtMxE7Z9lc6AGjviNP9Qy/7429Sd11HzNaM5aBDv1fb0R9zcLfbMbZS9osCOpaAlY6VYwLGp5456bjawv02RJhkMM4/f/z9H7J2j7XqutXLV0viKHkOpKj08uW5rq5Wetw8ojvjR9YUB2ggnKPsv/Arj7Wsd0cslTu6mVQRoxcvG3Vcpxnw+eE+yd/GnaaaDipNynp7c6fFsi5UpUYVY9g0rW5vNgrWG0VoPiY5d/P2UdvtWJ6JX7++4BpLxEDYLkWWUg75m9w5kE9BH+KYpBjUADS7r+vrS52XdSAIGCPCNW1bLeOfnsZVvf0xYzf16Y61dgQoBvVEp6CEXvmgr1Ctpht1eV2Xb6M7XlWdeV7P6gHsDzv8yL3+1/+1Ub+FxxoRjI+/MdwzMIvFAt87qFXJL5YArit988015RUxlTxHJvryWmP7NF4r9+e6fRvEk/sAdYF/S+LYLWqJmAWxW3S1vnp1oRQbXV+1+uqbpVZraupBl1dL+Zvxvi9MSsqM2WYrAGJx3Utdu2Le9+RHbbF7Bz0+TMRlR0x3kg5cMw/a7R/U1EvGLUGV2jZpuTxjjq4wo9Ld7UbTUDNfJ9bQpGkM+dizTn73xxu9fftOO+Zu11YKZVXEtmMdajvk41Hry6yJ+aVq1BR7bQ53WGsNJzpF4BSBUwROEThF4BSBf/II+KHiSP/kofh3dT+h3UTyH3b+1+jILx9/j5Zm3hwnyOmR/mY7eeEQj+v6zBFP0yOOmc/KhFz9c/SZJh+x7IcZEeh5Ipf/UrIe01/aLuJDvxEf8n9eT+JFa5aapkz+YzLPNEv8dZ/2Z6YJ/Z8na55lsua5Yc5fQ/Ngf9AlNpcy/UKoiwg+59NZy9k/p6a55uPPiLlNRCji8/Rxiw+liGfysN3Hc7KvsMsZEcX3iCjl53LevHJ5ZMfKaUQUWywY8Sxv97Pw13HGZ64LLjUYnOYzxuWbpGwczZtCUqrCagpFBHoTRArHfZkizEvYd9SLMurhKkh9RoSiyAXFUDzlI5z/QNbnvnO2rueUeRkfn9FEPssbdNMIfzJN+JZnopeMc8eYTMSmELLmZ8pOU0pKVSWntVPbQ9vjmbHD7eZyIgmIE7mM/kRKifYh51MKhSlIIdtnOY+l0yNFRLGz1Mvxz7M/2DWVPjO+jU80KDM2SCGp0k+VkiIqpapRBD6kShX2W8B9hG2jYNs9pp4jpoiAK3SkIu82pogo/IhQYL91uM+IeM+X5nyivqrm9kX30Wbs7odeowFsdqBL2g9s/B1U9GHTnNr3EM0KmWc9E2No0NjtbHfQn8sDuly2/d6Mdd5kO8VxbC8lRQR9OVKZNBNT5oXHnPhl5nsolFIqJA7rtK6JeucjQjTSasGmINO4ShUtBE06HacInCLwTxQB1gtBLGt6TpGkj4glIz6lZzJ6dnitKsR6kwux3LC0ZNYaFplnknM2AsVkEx3GM6rIJ+pK7VPjSKF05JUKUU7QE586i5q81j3vMsLrZi5+6ukYsS/Ev5CohshIJa0q9OJjguU6cRSdLOoTLxftQnr9Wvp//L+udHl5oeuLS7m/Yci6ASzZ+5tuN1s22g2QVoAWjzJYVQPELpeVUpUBiJAFQHl82Cihf7VY6vzsQl6Td+z+hzvXJN8vF20LKPSg4bDVqxdZQUybVCsAm+yvx4/bi7gVqJTzHPcJYJnbC9qFXuGbymEA6vHxINOwnwBqVCgArCxvPdvHQdOU0Ffr7m6P7qyKe7DrHLviy6oCIKm0XifAyNBiaUpq2qwAJGgBDyJNwlD56AGBwaxVghVSqqS2bpRROvJc5vvUdjsDbImgRMyiXZfQKSGqjj4O+0G7DbTdq/WtjDHJAIHnF53OLzv8pP+oiFdSf5gAWjrNNgR+SNtNlv18R/x3AI8tIBeuKdFhJqY3N2/xfcR36wnyWRXAr5SEqYAke+UJe0CrIxLjnPXmzSN6HTNha6WWMWubRiNzgkQ+JgaHU0HhAKDoOXF/9wjA9qjCpCKi12HYSxq0XNekUqqkzLX6+LCVv1XMNJTl/d84nJ3VqlKCf4Akj+0wDEopZLCaRP65clzzrV8P9wfdPYyAdkn9WEkAnF3XATK15On1YMLvJNWAdNbhzkI+Jh0ODzIgtFgldYxvA1hUMa9TkkaC2vcjc3ssukYApvv7rXhs0tgLwGpP/wN21JjfzhTSwyOxZmJcAZSfX7TqDxt8GeVvYP74/aM8NlySsi8RoTwN5EMXjHW3COzJSjUdAOw2TcV4c4Ha3CxsmeRvvPaHUS9fNVqtRvyamCetLq4WXL+dxuHANboDINtjW2Br6OF20OP9WMoNBvT7ijkn3dw86F//9S16RbuMrqSGAY4I5smohKF1jX8hypPqulJmTvUAxHd39/I3+g8Aj+aletQ3v1prv0FHvQJw19M1FDpnLkeSUEvMJ/m62AOsT3mnl1+dq17gczvqxatzvXx9puWq0m/+ZaUXryvinbV9DDX1gnG1fwIIrGWweHH2qK++rfE9aXd45Nq+x0dpwYVk2m02GC5VdFxhQA8w6vnknwJ+uN8R9xb5Sm9+3KP/XI93I/5VjOG9FsT27LxnXBK+mx/4P8qPm0uu27OzSlfXSy1YA1vsrwBnl+QfHzdKKXR2vixzqu2iyF1fn2l1ltF9Sx9inTjXOOL/qxdq21p11XJZN8wVabcVsd1qx9owse6dnS0VxO9wOHB9HuQxujg/1wvG/Op6Uqq3Ci0Zx1EpJfKB3F7v3r3Tjz++oZ8BH/CxDQ3oe2Q9fPtmoz1gaV0t8HGFH402j1vd3/Z6vIceBt0//Mg4Nrp+uaL/gXhl3d3c6sCaPrEWZa7NiXtPXde6frFW24g5mXR+Xun1K9oA6C+Y06sl/bLeH/ajBEi/e2RMWfOGPtB30H7H9XG/Ucv1t1ih63qtb3/1QmcXxIjFiVZc5wf8yOoWrUbeW7puwdyooMQ1VkGJ2E1692bUfrPQ9dUr9BHTkOqm5rqr6SeXe1eKUU03ogt93aQ18+3li6WSTscpAqcInCJwisApAqcInCJQIsATRElPH6cI/H1EIP+VZmR2Kz6lv1LV3Cz/tZbMzf+jPm0m7xEfd0fpU37Z8DP/iUiImAo5/8vJcTHNLSKSAppLUpD/HOmvOv5j16cSM1z7XPrBfAt8KP2luTIOdMDJyzK6PqMgIhQRn6n592PZrslGPXURMfdvvumJXZKI+Mi+iI/LRegzHxHxjHvM/zQGETHrj1nc8zsiZt7MKp8RMy/ieZqEoI7HB9vjyPpJmmj/KdNriXlz+7ltRKD6Oel9WT9zRISO+iPmtuKw3kJll1AKSRFRqKoqXuwbpaqSFPIm/fMLNSIUEfr0iIDnkzSCjGZyP97McPq8zXG4IyxHzRMjYi5nAj+wITGUzZBJx/kREYqYKYXEWXxM8FKixKmnwyqzfXzieRPnqQr/GKunQsSTwLNyprHHISLQn+SybRkAdG2LdZmcd+vAEpOejogQLOyelNnMcXvrKym6ZRJrIKl5ZMtJUeM4qh96wu75iR6SiXhM9qVISYGvRS+6FYyTJNuTyJNV8M96R9pMKDU7IpAx2feQjwm9sy252IqIgs3ysxX182mxE50icIrAKQIlAmXJmFi7nqgw+QiWlffkhQTe8WQpYV2JQkceBdY49LC+zZn3NT/JRMxtvb5FfMgnOqyqms37SinNugbWT6/VZW170hQRcn8sh0/LnTsVbZJSlagKGkvlD26GSX0/r9sR8DUfkaREJ3VFBtaA3B7QaM8GvMG6ibXYa65ikCmzIf7ttx0ABFvtIY4J/WQI4M3NXQFJlBvS0Nn6nI30PZvnC0JxwMaRcl/smAA+bVym5ub2Rj/8+KPu7++LjORBqEQnAFUX+h///aUur8QmvTiqci/Z73vtAXF3AB+73Z78AB9t3BcchRH99oWwEQcV0tOBCP1Y9sgASNkNgCkj/Fp5qlSlkMGoxTIBMiXtAS77g/sxDbq9exDYpCJJUU34mLQA1DGBK8rflPS3H5sCKMztD4dePtz/YpHUWVBZjvE04TOVrnPWv7hh2wmrHIemSRoAVaVaBnnKtwtjLwNK4BuaqVJVCftD1tMC4lCih6z9Vvg36Q7QRmpQCQWq31NFrK9Lu0wL++Vxtw9+fip6cHhHnPYAefudtAdEPngcAGUS8UqpUmVQFBtGwKPDAU0Mhn24B1i8vRnUwzswt8Rh4DPon6ZKtHFMohoYKxopyjNKjUPjENpuDtpuB2KlQnvm6I6+/fOvm82khwcMopntoKnOzpsyX6wbtnbYvKO9AH4zflhGpDt82NF05296o5PAYMugq8uWWBJHSf6J49evL3VxuaDkOZIZu7ZcnxEJXgJo7LRc1PI3eXfMR/dz864H5MY2QDJ/K/7tmwcAyqmMhQHRh/sH5knHvBHgWQ11CrQdmNdNs9D93QG/IMA2g+LdopFiKn69etXp6nqhphXHRJq0XIrxy7K/bdsAsHXY3OryRdLrr9Z69WpNTAclMQ+5jh3zIAYpKsYyA4pJb98+Aoxt9PbNjrkiwMdWYr6crS8Avy5gUMTKd28fAGi3Sv5mJD1WjNsK4N6xyly/ERlbRgsX2u8O2u8PmnJf2uwBdbslMgDgF+crXX210dXrUeeXibiK9SPR/063t/cS/XWgqW2XFIlSeO7tGNOdSj/iSHs+ApCv0uPjXj98vwXUvCvyVS1sSbp5t9N+UyvlM716+UovXrbUO1ozhQIbe+LQIy9dXZ2rqpI2G+t70Nsft9hVSRFcKysl0gUg48LX/WpgnQhViqrNOAAAEABJREFUaVKFkbYrqoNSfdA14/TiVdLLV2dqO9oTn/uHbVmv2rZVSkk7LlCD2eFvald7Xb+Sfv3bK0BW6cc/9WrblV68qBX43/dZjw8macfcH4dGO4DvW66vd2977bjW89jgQ4ONSd2y1dWLRg2BePV60rif+av1mTyfLgCHdTyYD0RLYn7c3LzTHcB/Hltit4XuNfub5LWx6bIWqyh0eXmtqDJj59hcSixiKUuvXrwgXEnTUOnhbtJhl7TnWvM3hZfLRiEfGfuki+tBzeJBL74K+lkQk1HdYoH8HhrhtVx3HemSfmr5jwvoSO9u3mi+jg/Ev1YFyHx1fY7/1LKWT1PSzduNto+TphFbJuLGAvYAkKxcMcfuZOHAmIis25uN/vT7XjdvMvIdcyoY21qe3wsA6qqZxDDY8BOdInCKwCkCpwicIvDPFYGcyz3T983P0n92NPzy8iX6t7UvUGciKY80zh/JvJ/SRAC/RD9t8ffFiRT6Ev3bWetHref05zTPspkH2c9TZr4yef+cmv/s+owfpl9ghx+0TR+L0p7H1AzpiQJ96T3B/UwYJl4wTU9NEELrrEqZTiJCEQFzPj+9xmau14Y5zq43LyJ+0s58U8SHOsubpJCgjI3PSccjqJDpyDim5h3pyMOe6fP0QYL6Z81ypgGVTtz/sSvzTeKlzeITAhMCEwITefPY+6BEY06/3JnIltP5oG0p8BERighy82ndprlkm9BsvZ/Qsf5zacSsL5X0afDkdOZHzGlKc/pch3nP6Vh35B3LGZ+xrtj+aZ1lJjYOnR7rjql5JtcXFQpFfCDXmWb9zol6cTiyJMUP+5K4jsMMaC6T4ZyQz8/IMo7hiLzgRyH9zOF+Tc+rP5e3zM/RxMuv647tIuKY/SiN+MB/Ln8Uipjrn9c5X2gi+lOIaSHNYoqgzHUxQXhb5iDLoBCTPNaun4MuHxFR2lQKcWnzKUUEoqHj4fbOR4RQ6+wT5ad0TiJizvA50Uex8SmFVfQeeRFBucIBpzNZZiYc00R9zEU+I6KUg/zxjJhLEVHqzD/qd+ryTE9zw46w9pV4Kck2zvXTnPiTernuiVXASPvAXJ51Hn2e17aIKH37mnZzHCJhrmF/dkch6uc2EUmhSt5sE/1k7DEJrjhyPspJKcF40l349B+lOtg0GhURyCT5r+nFYRkT2XIe856HZrh8zHuDw/ojougQs8TgrH0Vdg0AAFJIJpJUBZsqlVKVFBHPqCIPKeSjslydsClJxf+siFBKteqqUWVKDfMVeXyvqkop0pNMUsIolzN1tMKqUN20qppKOUsjdiWJfLApAwNbI9UK9NR1oxBj2vfU9aqZ63WqVEWCa9lJ5+uVfHB7sxKyT4OMrfqIqHp/pve5U+YUgVME/gtGgPVEz+kXusDSIdOn4hGhCMhLQ1BrcgKPitIVi45Mvu9+Sk9iiAatpBQqVIXgiSPk9XgahnK/9don6qgoZ0SIFa1QWcEsYKI2IopoQllApW8kLTdyP/Izgcl3qBF5k0NT/AwYCEa519ADzzDcJLEhq21rtU0jRcWaWunqZaVm+SCDPVMe6KFVs6gRH2W7q0jyT38mFtvlotJ+e8+6jXI687OxbWkBdF5//UKL1aL473Y1a/3VpTfusQxZsFOdn1X67f+Gxf7WpoQeaSI/f/N3IE+fqB4N+I7OZ3gwkJ3wpUpkns6mCUVInOjxp8px8DfU6M/yaMePXtxWRMjk0DoUlq6bpAYbLdMZjMNzAiRuXUqVaJNUA7LsAaUTHdWmulJTN6poWzUNumlNeIVdLSDwZEck+pn0+PiIxizfo2sbEPCpk0KJvPup8aGBXFOjs6657029rMffLKRL5Tjo+gUGyUeWQdehl+onW5qqpSLE7VIHgLi+HzQOQkcu/K6r5G/YXVwLwEWKCAUGJKgHJDUAddhJq1Wni4tz5sZKKbnc6OysK75IAWA9qkqVDptO/SGp7xHKrSJardaN+uGAGH0GpAqwp9F6vWD86C+E7oZ+8Y82I8DNoR8BJx+pV9HrGC0XC20eNxoAeLOnzSAFA9Y1YizIhzTi3AgQlAF/KyZE9pylzwG5A6D6w2bAlqwg5gPjMQJKRpIYSiUAPSkXYPcB0G67IZBK8EWMalIEKTc18pXosyOmI08UoYlnlAP2pLothhyGkX6Sbu/22gKGVm2nEaNzllLY3yXgVqOa+OQxA77O8/jFK/jLIK6jwpq5rhAn7pMuztZqq7W2uwes3ikbkKWS6ax2KdEFeugeH6RBnicZQCyUaN/SX1LXhpaLEFimvnp5qSZ1jN0gf2Pc10BViSO03TJemPQOYGw4VIBirfxt5HHaa7HKlBkrg8s4NDKnJvvLtVBHkteCAWD7sJVcVwMYt8zdJip5GqSpUcU4B4vW9mHSwFhrrHV1cQmYewcw3evB/0fy/Uhdix+sN2OowjiWSvWAmjuQz4TensneNJUuLy+oDyW1xKBWSrSZdrq4qLVcbxVcJ2fnSVfXrb755oVG1ovMPGnqTrapqkN1E6oayszdx+1Ovf8zdObEpKymTRLxEOtRqNOiW6lKNXqTGAj5m7yXVy2SPbbvqUMX4ORAm/vbSqnqVAMAez3cbxrGt9LZaq18cJu9hPL9oUdfqGWM3I7IaMM4bP0HEczFxy31ifkFjVPN3Nrpd797q+//dEvc3urtu3sFk8tjZND2//j/vFQCmM7TAFB8II4Yk1gvrr5SZCZMXhQ7Dv1OFdfK+myFHeLaHbiOJnxupJB++G7QxNy9vG6I85nq5LZZEZV6X4s6EI+lLq5GLTvpN7+61nKJLsa3aUatz+mHeVinSp4Hi+pKaVyS79BVq+uCtaDS1VWrS8ZnEgAuIHnOtqFifo7EpNaB+Oy3Sz0+7AF41/rx7b38MttxP/J49twXeq7xqq309uaeeDyoXQRtG10ef4KaEYokMczy2nt7y3rCHJ5yB7h8rzFz/+LeIq6w8xeHEoek03GKwCkCpwicInCKwCkCpwicInCKwCkCf+cRCOw7EtnPnJkH/8xLxmeqCit4UzCVwvuP/D735zIZ/bxh/TkxRHKhLwla1Zfqf67ur233c/r+ffmOw7MejsY/pY6n6ZnEX5j96dg9qf6L9NiGT+m5ggjPu+ecn89HhCLi5wU+qbG9EchzfupNRChBnDoeRztdjoi5r1BJZ9kobaoUqlIqpD97zD1bt0WdfkqFzyaLeOH2GU/X0pyGIj6QZSPmsvNHivjAi/iQP/Y1TVO5bpxO9PWcbx0uT8+u74SP5n9MweZGnmnKJc1PuiwX2O12if5LmpIadgBrNncihZLLdaMGcj4hJw7nKzasLJdSpYiAO5+O3ojtPbtZ+8NBPXRgh9b9un1EKBCt2cR1+wo9FBURhZy3b05NE7pcHtBncjkCWUGkCRuto25qNa03n3KJm9u4LiLKMA1s4o1silpnRDAvktzO/ra067qOzZRWNXqqKimCdpoP9zm6PZsnR72uiUCGM2GD29kf513nNgPyA3b3+H9gI7Fs8rBh6tjU+N+yq2kVnkOWGdgZs35fB9bVtm2xqW0amWzXxWXLOBaX3M2JThE4ReAUgfcR8NpxJDOf3SJc/Cx5DWIZY837UG3eh5I0lfuGWFufc1XaWDbSh7zeH9wNOL2+2SanIf7RILnBzBBF9GZNCE1e79+3V6mr0F0DhDSsmYm1tkpJXj8rgBey8kEzdDg3k7sNshH+FHoCIkWXQJVCUgcw8t/+25p2Q9kM70G5Mpv5eAmgVAPuVVosMyDLqMvrGmqRpRY7ac6Z1YE2ed1+6obN/rVWy6W6ttbV9SX16AAkXp8BtNST/I3hoGUDINPUrQIHwrGIUERQw/lev+R4TAzi7d2WCiEz06Jr0d1yf0hqGhU+ERR3fKVK8BpsWGi/l/Y7AZKopBkwT0paLFstsL3jHmSgN2hpsKeQ5iMDcjgXfNikSFKkECaXOIjDfBJ0LUqfYT2mpwHoDFI82Wc5y0cE7UcXpVwhjYBqeCY68fgEVYzFdjfK/ts3A7xZVgwFOZT1AGw7wCODepvHAT9NvSJQQA/gqiVGLvreivnFTjTQQWLcSSgslw1jI8oZEs8Sol2jus5QpQ3g6oG+VNTSAN0YrG5ZqQUAT+UvDyeVA9vcX0QqRX+zdwvo5nky8kwwAuZUFXMJcT+SGKxZPo2FHIeplSaApXGhA88NHh+aae/BJF5WGoB3hehLxCQUZstJxFMeoLhYGoMijTKw7noRX1FXUvnISgQmmBc8ngAg4jvAVarceqYMiFfVk168vNbl1QUA8KBUVYqo5COLfxadpKD7FWiZr9UB+zP9tTzLjGMudS4LPywnbFP08s9SXwOQXV9fyTGY0MOjk3h8/EAAr9aHKQoAzmAuR2T8GuVvNJpSkkyO2W5/z9zZaSLID4Drtv8c9atVrT/+cZB/urltl+oWlZargIR9KBAHuj3/D/Rp8rWy4JpZLVfMk1YPt0mPd522DzXlUPkmexoYCuKBv/at7awLnjIKJwU+bx4GQMeN7m+y9tvQ3vMbZ62bEAEIEgsyC9aMBeDfV9+0gI+V/A3c1Gw19Bn/kjJtUKrbtxNJo7rJWqzIhxhF7OHa8Te3t5sRwHtHfBp1XaNgnGmgDOgZMTHXexehBHGW8ZhkMTxRMB8ThS2g9M7fCNekCMtVfCT6Tdp7XjIOqZp06Z+4Tz3zo9fj9rbEYwJMP7+o9OJVI8UoH9OUSbJ2ux32bQv5fSHnXp6rS2K95JpckHbdAj34zJgEIG9Y33noN/9C7POW/rfYhD3EfbHe6fJl1utvGn31zVr+dvn1iwUxTPIafHbeApyflz+28E+yK93r9uZWb9886u3bWw1cm4e99Kfv3unu7kFVPtf//v/s9O1ven31K6npMLv4MMnzWxnTWCe/+8NGf/zDjaY8KFWjHDM/0+/2j9oDJB+4tyzXk16+rrmGlsS30jSsxaRAxSS00FY67Ad5TRO+5pypk/yN5I651C0T114LA2nqb2+3ZCpdXK60Jh7f/OqKca7Q0bPG1Xr91YVefZ318uuk1VkDf9D97ajDrtbuMWkPJZ2Of5IInNw8ReAUgVME/o0iwM1Wpn8jdSc1f08RiL8nY062/JNFIPFQ/Y/icnmIx5/gknpOPNvzEkbFv4Ojcz/BS9HHj/fmKz7uMOcJOyZFJMUzOvI/lp5LGeNNE+nM+fynZVxjOeefk/kfyrYhY8dP4xERiviYpJDffzFdf+sR8bHuiA9l6/aLnNO/heynX3gnjHbISplMKT8pjhL7eCp9Lpl+wrSeI028UB/zc8q7IeGc82R+0vrzjKO804hQRBTBiDl1ISLe81227HsqPs5jaV5EWKSMrTctzDNFRNER+O1yZjC9OZqJS8YXN3I+nIEQl4nqWRcZ15uoLieqeLEORSlJLsexoPlIMEwVUqZAyORa63LfGVsy+ic2jjJ5p0fK8E1S0jgc/fT8nVSgEjkAABAASURBVMm6Pk+hiHA3JY2I92lh8uFRMpXrhfJELA2mZmzIpV8x7z0PcmmLSDkjoqRSfko/JHO7/JF84aEmsXnnTYxI8VTv62p66gNt9F9k6TviKAMf9RFzuUpeN+Y87KLHdmfahhlQQtZ+RIScl8eXzcDMZsvIzqbJ/YjD9jhvHUdyPVVFt1NTSh69JNEJahUR6E5KFTxJVanHH2I3mWwPMtZN9Xt5548UEbNzMCKiyJB9f9oO22RGBLrReQx5irnvlBLuzTG0z+OTjxP+uhxBO3jeDI4UKvLMMynY+Oll/cwqfKkKRZKoUnBTXK8boZ75X1iaDwvMuQ+fn+N9qD3lThE4ReAfPwIs28VJlr+SPv/wOliI+4DrLWuKEOuO5NQkDvO9MBZ5CpxwP5zxbLlxXR5QyhpXuSLEmpY1UT6ubaEoja2vZPgIFraIYG3LlOZzYs0s6yviVMnNvL5HCrlsEsdk3eU+MnFPnuR7j6n0h0FeY9u2lgJbJLmdTTb9t//RqgG4qFKrx82d/NPCmc315aphMz2pqkL+SeftdsumeqO6buA1sk5xDENPPtCZ9PLlK52fX6itW+1Brna7R8CrWz3c3OnqcqJdBsAZFbQDy1bTBjorSubYGqErIVcp8DFBVKo/AIpEAEjsdH/Xy8BYIG4wqAcQctlyFYB2VQsbkwx8BgCPACswWVWyblEXtB/kdqhkbETMQv7/WnGF2Lks3bzbAnoeGDchL/WH0V2gJ+R27l8hEV71vRRRKdHJAiAzggrOA8DQ40OvYW5aZH3LTCmV/O3tTo+PPe1D/j9mM0DKNIYy0+f+TsSq0gFEchj3CiaC26W6p58e0CN0eR2qmkEBGDrRxzAgBcjWYUMH2HUAyXl8nGQbTQZVAruGYZj9plGWhDlqiFumjx0270HMx0FPfwBQ6fEBgwAcp3xQVfVan1VarhNQ2FaP9yO2V+r3wl4Rr9DD/WPRb1/pQjv0TVOmH8a1Sgru5ePUa0dMx2mgn5q5IC0AIutmUt2MimqnfX+j3W7QSEwCO8/Wa12e1/K3ySNs+aAp74jvowTodv2CuvOq+FIzwVKFTcMecDVrAXjUAOpWgLod8VkCgtpvx/rx8QHb6IAobzc94yF56l1dncl/XJBjr2nayWDaciktl6FFV8uBjQjsWcBr5G8v5lFAhtKCuZ2Ip61s2064LXm/kDgGYzQcErHDt6GG39Jfw9zO2txP0lQTy1q373p9/929dhtGBrYANVNuwMxaqCHWNUAWdX2taWjof9Jum7EV+wGrf/0vL3R+3iprJwFs1u2Eh5I/Eh8hKVUHqFdUg16+WuvyYq0tc8Z97rZJPXZeXl7o6moBUCw1XS9fYxNj8ng/aL/v9cgc3gHw++d794B9O0Bd+x0A2wrHrdPL141+9du1Li7OlVgfqrp2+MpYn18s1Da0ADzsupaYN4z7ThGB/qzEYJAlJswZ5pL/mMDtPY+9hu42O01M2Mxc4nLXux/3BegbDpWGfaUr9Bv0ztpquVpotVqhM9F/yPNERKgqAyTF1OiwDeZz1o8/PBDfSTdvNrp/t9P9zY7rsUc8FEqkFeMuYv6O/h+E6VoA2r79YdAf/mevtz+MevvjRDyD9eRe+8NGDfPC82Rk3JfrijXzkvl90ATwmwF2o5rULZIurjrAy3MtuNZSnbnWKvn/gu7qFTal0v9X3zb6+ttzvX51rRSNRt7HDB6v0JvqUT0X5WZz0ONmi79Z1y/PmQ9L4lsRB4OmrdZcL8q1hkPHdTwpsxDZ1y1jq+lAu1GvXrU67HpJe9pKq2WNvVkDCxuXsf70+3s93g4aDzVxmvTmu1Hf/Ssg8u8mYpmUufY9Xk1Tq2bch2GQ14aB9gbAb29uiq4MMyuI5UhfibFHbpDOV8QJG87ORo35QS9eXGixONPmIZfroyOm67PQ+UXgV8XcEVqcb2RwWCx+69Ua38/pd+LabNQxBx8fHpR0Ok4ROEXgHz8CJw9PEThF4BSBUwROEfgvH4FJvKnMpJ8e7CP8lPnvzPGL2JGOXWUynyPY/34nHfK8/5F+23Vk+EUyeOo3mRfHjAufI5Q9b38UoRv5xeJY/mvTCF4mn9Ev15N5bWUelAZRPr/0gRuYW6z+SGzmz658mrfg53w3/y+liFBEvG8WER+VseB93V+SiZj1RMQnzaLoj5jTTyrfFyPm+oh4z/s0E/HTuogo+j+Vhcn5M3U/EX5iBN4/HxrKrnlKnGXsPpaZx8WNTIgg7M0sg3QDO5IDGyIjG9EeU2rfn243wRyZPab3FU8Zz6o5O+uNiNkfkUI045P8E9/6PqYJW58I4YxRJveZ6XfW/dNP1yV0NnUtk/MRIaeiRz0dE5sJouzLNoXeHxHPCnADGRI23lLRkajnxCLiiI4Ju1wv5Nz3wGaEN7NHNtP17HA8XD9HY64o5SdfnLfuuUZl88K8Y9mbwnLH7tkp5LibiFLZkMjYY/mUWJjIPG8fEXCk8D/yyY5LGsaRDaUDG+wHDf0468Em67JvEbSAXDbRRBEhm/Fcv/mO6cCmjMl/td/3g8ZpdNV7iojS3m29j1kozTwLuU/XKaSwHyby9smU2cJKEWUDKFLoOE8Fz2QZcZjfsOtqHdZ3tD0zXucXCKAzvPnrnT50qhD8j87juvgR81T4Z47Ayfd/kgh4pTZ97C5L40cMS+RnzFJG4ph6nTRZxHJOqf7pyXr0ubrsxkhXqeJTlDLLXMjrd0SQl5msgz3ELjdKEutiDXDVNpVqKCKoyxrY2KeaBirtYMtH8OF8Ji02soHu+8JImqoK4KtV2zZqii5xX+a+wb3CQM2ITnFcrLK+erVQpVZX12cINdjaKmN3jhpwQ9ptKgCRBhAgVIH+LJdL9NZar5eAHp12gJS2XU+HbTVwuVh0urxcY3PW628WmrjHZIPaIckkCTOLfYlb35GqKsELwJKkruN5AB8iQj7832LwWMO9D7v6AyDBXtvtANgxASJVgCcNhGyaFIBbYG9aLKXFCnK6DHS2jENA6NiOOuwH9EC7rNubvoDgIiKp+N/T1ygp+Ic8ANceeXE47geGrsencj+EpwglxtHg75647A2oAp74HhuObCv5m5FNUyOX6HsEMN1otzsUHzaAaQ8P9IfyhC6P5QEgl6zatpZB0uWqkR8ZRu6J63XLOHSUaWAjJGW/AAZl+pvfE+HFhIz07t2dHh4eYVRIVuhUGQNLi2OxaNQScyUKnFMeio37fVa3COLYiGHVEpCqSgvALenu3YQP0uNdkoHyiXjQtJyPu51cbBetVutalwCJV1crnZ0t6JcxSoP8U9epHtR0ky6vExRQA7WEs9diWSmjrWlCu/1UyEBXqkZdvTjT9Ytz5CYkJAOgO8ZxB3Ds+LddpY72jtmSdAGY1HWJ2Is22Px40OR4FYeTMoFONXyAzUlZlwBxl5erYjtTX5vtpB/+tKGNuC57fEjESzLQ5l82ub/f8zw2KVWCHwrNh+fJ3f1Bd3fQbZb/4GC3C0BCYncXunkjPdxiP3ZvCgA7ce2HmnqNT5P8f8K+ebPT999vGQ/67gW4uC3l778f9eZN1h1g/I9v4P241eP2QXWXdXG9JD4r4t1iq7QH1N3Th9JBqh6JbaOOMU9J8nX77q372tFnhkb1Q+jHN4/aEo92PaBPxNxj1GoJ0HhxlYlRo5Q6vXuz15++u9WW65HQSTyjDVzzw7hTJIohvfpagI6j2uVB7WInA3SLJZU8x2XQ8zOAPLfJwp4pcT3uAMJH7bc11/eFLgH/EmtkqWeOL9YHLVfB6NV0t9BuI23xbw8I7XGeAMyLLOvB+hwZ2lwxplWViW/m+bnn2u81sqgcDlm///2D/vC7B+a0pGlNXYIq3Fni5ytdXV3gS1agJyWuCebSV19fa33WQbVW5yM+dTo7XxLbVtv7To83je5usqq01mF40B//+Efmz0QH6Kmkq+sLrqcWqrUEXF2uEn2MSsxvX49N2ypUS7nV2zejbt5Uuvmh1yXX0JprcsX1enf7wBx5JE60zZ1StJI63fw46t0Pk+5uD4xvpbpu8acnrjcyKNouRgXgcaA7pRY/D+IDWxtdca1++20FiDvo4e0F62DFXNjq7c1GIwtQjqQH1qsta6LzmVhfvap1+bLlGn1Uy7o9j29FH5hDH9uNdH/n+dDr6oV0TTyv/EsRXce6vEQoScGZa+wgnyWXHYvL605XLzo5v9setOc6d0wfH4QsRLsdE2D3KL39MZd4/O7/6hnLSjuu2y2d+1vIy/Wos4tGv/mXF6IHGp7OUwROEThF4BSBf9gI/M2OZe4uz+lvVnhS8J8bAT9ZfIn+c637r9+7H62e03OP/PD75+i5/D9efvIL+RcoMTV/QrwkpUKfj8fEEmWaa+fY+6XORDMdKRDKMJ9TRCjiAx3rZl1f/jzKTtNUXmxKGpKXS5RK5Hlf0JFGfKMrRQQvJfmLpL/gwKVZlzuiXc7TXKai5JlysHQkRGS+05+jibaFnnyzXEQoyET4k8zPnBFzvTdyPieSvEtARYTHigyn85+S5DjZl1F6GkSipll9lDQiqLNc1vTkP4xyZnw4kutMpYKPTDB+njK6QylF0el2RzLvUyomKBPTDySOCNsmdB3J5Ymy9R8pnpVDv+RIaY5bhOUT7f2iCfFa57pU+LOmiFCQzU+xIPuTM8ISH9iWdcnpn6OIua37jQiiQMtECtvXgYnL7mn0VOozIpgqIS/LQk5d9rXPHoNM8ng+kcuolH9ybdQoryMlLXmX0ZqkRIeWLW1hMSicmSKkXPL2Sc+OiKDrKJyIpHhGUoKfFFE9pUGKH0/xtC6TAbz3xObPMT8BWE5cQ5YxubHTI7nOsk6lUEq1gr5mSthLLGkvDn+DJCKUqqREzIoOx0ezPVRJmFdRH9RbTsJ2NnUxlxiERoDeAZvc50g+cx1M6JjoIyJUDpJMA1//H1JfhxkdGZsc2CKpRBvEJadkIkKpqijSL3nUiJYzUXC/w1N8JvqOCGRnEof7iwhymvsJ9GB/pErJsVHItk7YPgD2p0hsyjATAG6PoKn7MJBrsr4j30ojZt3Oo0o1wHtV7P2g13URoYhwVkqhQi5DNfJu48rRdhA7RyRVlao65E3umrSqgmYh4b1iKvm2rdh4bNWwmdeyGV4xVt4wqpuG+kr268Cm4+4xtN0MqupJbSdsOa4bQT40H4nkU4J1Ok8ROEXgHyMCvpl9hlj29Fl6WhpYalk/pZJOEkutJgoTGYrcNSXfl7ldyuvzSJ2prJVZcpdJIdMx71QciOonZKXUfXomGwkzIuR7ljhSVX1YdxMM7suCuLOg15+2yApJ6YimFpJTkwvBR+OfgkaXKxIVEXCRLz5Q//7EH056kHzvSKMUrNm//nVWTTy6plVOWZGSHh+HQpmN+G++mYGPgfvl7/71O8Cujc7Pz/AjATy9AVy4B4h6ox9+eAOwcI/tUervASV2u3uuLlQaAAAQAElEQVT99n8JdY2AMFr8baViAcnTWddi87+mrlaqgv7zexHft4RtESGlKC32AL/90ONuyOM2cM/zvRRXZIlsZk7cWxYQ9xLURZJShVrySwAnXBVZngMGJfytUhJqVFdNocSzh/VkhBruUXWTAMMyoMOB2IVG+B6ZHlsy9m23W3lOpco2JcDBrABYydiy5z52AAz2iOYsmQS/So1awB3TCiC3qrLqRlCoWQxK7RaXQ/1uoeHA2NC2jBtyDBz6BWUlyqtVrdVZTRwD5jxffE83iZktZjpmauwvlIcLKVeQ1K0mxnCjh4dJZ5dT6S9FKnXiaLg3X72odHGVtFotsJc6unCsHS+GAUAyBO6iLWD6LWBw5DPtttLNuwx4tEAntqtXt57UtRIhVgtw1nUN86JTwjZp0GJRA4B1MkhVV3UBqC6vzuVhD3FMUt322u/f4cOgljFZGtSl3fnZGtBn0OYxa7sZ5W+nHgABbaf9qVJSxXXSQI4dU1k8Nmm3GxjvljgmDQgbiH8HWGYwcBiTxlGqMMBj+PbtozaA3FnEYi198+2auNRCtV5ctVq0izK2h2HSiK719V4vvlpIIfnb3gNgqtRqD2BW/qhiV2voB93ebHV//6CqfcT/FhB9Yv5Molt5bDPjlyMrcwVlwL23b3o97qSeiZSZR9nftK23xKZWu+jwY1Sqa1pN2JNLrC8uF7wTdPKzc91U6JVS6gBA3U+jxFx0PMaBXmpsTpUyC0RGS4Nfa+ZnQ7xT1aG70mIZun5Zq2lr+WjbSldXV1qvL5hjSdbVMS5eOxaA/8FzH5dKmRfn64Usf3mxxt+kyNLIBeVY7zfSxHO4166cM/I98/Otbt7dClfpu5dtHIdaI4Dt5dm1mqZRUwVj+aB3gItLf8N3KdUraXF10FSjE11KDf0m1V3WxTmVo6S80NvvJ/3+d1uugYP8nJnSUj++HfSwZaRpWxGnpBWxlaIBIE2DKmKTiHtF/Tlg7xoAuIzVodblRa3rF6GxX6husuo29PLlFWtiYs7W+l/++2+xt1JbLdR10osXLfastejgIR9cqI5XiP6JzbAfmA9ZfS/d3zWkvfpN1rC50/VFT2xYd9/u8D/0w/dD+ebyOD2qWdzRt5iLg26Yu99/d0/dPev1o3a7Xt99971u3gzYKYXXy6rS7bsN1/NGX3+V0J30f/yfjb79Ff58M2nDGnfH/N8fFtruR9b8e+0OSRNrSbOo1Kx3OvAe4PtpuxrVrAbWTMnfYFbayO8jvi7HIUlcFBFJlddWqGkYz+GglHql2IrbkB7eJObnIC4lTVwn/gPdbrEl9pV2XLeeH8Mg3d3tdXPT61//7+/wp+L6ihIv9zeMB4DrB223g+7frnT7Zqn7xx/lP8xZs17aEp2OUwROEThF4BSBUwROEfiHjMDJqb/XCPBiINPfq31/l3ZNH6xy7EwfOPKL0odikJ0pNP+D8W9+Zn38730HQc5E8vzMzwv/hvlcFJeP91rjo/6xcxZ6X//FjGVNT0J+6TA9Ff/mJCIp8fLq1CTH8Vl/P9+B54D9NP281Ica+/2hdMy5qy/RUe5vTecx+DAQLps+6LU/H0pz7s/7FhFKKRQRen+Qh/We/6zmvcgxExGlbQQpzAjSZwTrZ8+IeF/nORERH3TZgPe1HtVnBWeDD+jPe4jcZ85P23kMixg6BWGKIsiYaWGI06VCk+cZVApf+IiIoicinkk5H8S3KnXP9UZE4UXMqZ4OyzhGJrOcmpx/TrMc1uFQSgldieooAWQGU6bI6Y0sulDFpkWVvAmRywaDdZoiAtkjpZKnGRtifKLbmYi5Hs77E9b7vDOzaFZQsF5vTLmt87AUEZoQ8obfkZcSccGmiFCV6Fvzcay3vGe71+mIYMMjyUeFLzUbd05TwMsq+t2uEONlvsly3jhuu1Zt08rHxE5JkcMel52nyRw7eI6f+RHxXq/LJlhKzNmajZiU6BtmRPA5nxFBPXxSPbEjyCDrDZ/MplXpX1KqKigpqiCtZH0VG69VVeNrFJN6dm56drQGdgpNEZiJvxMbSAf4PbuFJabi4P62XDVKFXk2JFXI+SM5msf8KT1F4BSBf54I+No3fdljlpf3AnP+6XNOqGPx8SfrJAknFbD4LMvdMfXab/IanpH1/aAQshRpJ0UE61wqpGdHRFAnRVI5IvRUprGEWt/DBjb4vek9URdqmko1G+QVayki8KQJgMTfCmapJA83hEzQHxmU8ikL2j5xwOKTkwqvxRGhYN3mZKO90hlrq/JO9+8eVQV9Q4+bewCRje4fNtrssC8ky3cgFrv9no39voA/WaGyoOO8+/NPwXpz3T+le331AkCo0v/4364UiKWoVaWEniwBojx/74ONr0l1VaEvJE5x5JKhwElRvtcUgL4oTIqYKybuP/7lCn8Tc7s5EEtRp/nImlM+MbPUkaUfqVt0gDAtNiXcmArZrgCBSMS86xotFog65v1YmkVESe1vt2rVAn64ZYZrIqGPTP8BVTQOTXTsZplKt3N54gEACbk/hGQAae4v0WeNXTXtkYgEgNFrvztoerrHy4eVKTmnHchZ27pdBZCU1LW12q4lnkKHBZFzogkGqEmMijRRR5Eqj9l+v8NuCoBBenbM829mRMypVeEShUlivvhbnIuF+2+IaWDPAPCy1UQdbgop5rXmw43nnIJ/wocdvvmbtW9/HMStn3FAyMggcuRkMff94rrTerVUxTVxtj5z2EpdA8jW4P8cy5BUK08tYNdGGQMIoVJ4LGppSnoH8OVvu5pXrgnGOwNCD1PG9p44056OKermdlIeV8rDQrJNgTd0AVc9c4LLQTc3e2UmZ4g+lCQ8cJ8P96O+//EWoKwHNNtoicnLleulaWRe0GYa3caEUuu2s1AUe0MpGu0AtQ/7qYC7IhCP2wP6xhJXlzN25WqvaAZ1y1aibQb5zLkV7qscdFs3obqpVHGd1ZArg24Nvk6jtN3t5W9R+iehAzBOVVZW6C0AG14rM54eb8VBYg7paa5YR/J8UpaU5J+FPgBcliLl/b5H91Y3Nw96B/nndxsA5Yy4+80on4gFU1B7gFePXZ4aBUG8uLgo9h76QbttSLHmekhQBQ3QpFRhOzER9k3l2817vbt/p8V6IEYjIHuvN99nZTpKKRSRAd8nHbbiuhp0BQh7+QJg+GqhqegYlfG/agetLrMWF3sJ/3ab0J5xmJgYqZrkGKV6oP8eu4hJ1rNjlNDlWLEUkudkLG3DLTF493ZbdO32+el6b7ELR0RXSeieuIYO+LfH77n/r38T+vrXS+KRdNiFOhzvd5M0raC1RMA3G2SnjuxaZ6uXCi3wu5Nj+/gwoGvC94r5B+jqOehBYO6LuWtgfb261Gq50hIQ9+qq1r5/ULfKalH/+jfSi69DFddb3XV6eNypWXa6uF5C54xxX6hdrLTgOr28lkQcpQn+PWBzU+hPf3zQ5jHKWC/Q45+tXq06Lq+VLq8u1XaD1ucHbM9iyPAqsHnS7nGh3YZr2NfjVGm/R+d4UM37xXK5kpiTWSPX5V5n50udXyyUkmjTE8dJ/WHErwVA+k437+6ZmTodpwicInCKwCkCpwicInCKwCkC/6ER8AuE6d+103805TzRfsGlyF+o/A+uKptjvJ8EJr+nkPzOkf3xb2hPoDciFO4IvU4jgpwU5pF1nzNN2DAp4JsybxnPybyZQhGh4zFv3PzyAEdEaR/xcWp97q+kkz8dk4xNR5rtm2tcN8l95xKzuX9UHqufUrd9yj5LIoJSFDvIfHQmXoa/RB8J/5UF2+wX5mma8M++ZE28QI+jyxne7M8H9TOvuMqr3wf+xznrNce6nH9OqBfqi+5j3NxLxOfjYD0EqCTHj4hZNiKOrJJGBKJRdD/v86M8BhzLbkQL2iQdY22bTe9jgFBC73tbZ+fhina0pi7iqc+ie46dOGAjQ4azXG9Pbd0/rGKnU1OEdQk7kiIls75I1vFTct9zs4jZJpciAjs+0JHn1BQx1zlvnU6PFBEla76BP//1tt3I76/LXOZM8c/+c83M9bn4F2E7xKbGhNwkyxlMzBZiDlH93jbPA5PjLSX4piANbIiSup3HR25rLgpymb/0R7mcUT5LfxN1E7bOHBUds37yKUo5Yk4TKfuNqsLzAarm/t2nOJCSdZnMMxVf7Df+jN4xk6VoR0oTDQCpTgv3+bgGXBMOZ9pHCjZL2PhBh0HYYZjQEJqoG4axxK+qKhp9/iybhhNRwY4Jsi3FPvvPLqLHbSIOE7roSq4b4FtbgpFSoq+pgPWW9c+VT7R1PWFxIts5N2Hraiktukn+xglWUp8+IYqn8xSBUwROEfgkAl5PjuSqYOkwiRVPrPtOWcLkNcokjohQRJAT6XOaeV7bLOs1KnNvMJn3fH2OCNp+TOJwu4kOxzGzBrKGlnU0yATygoKN/VowqJ+UWC+DktdHt6EptkrDMLBOj6yhE3KzrqcllPqsCnCsqhL1I7KjrMNtUfVep0CFWPLdldib11evGg27Sqka9Pr1WVlv62ZCx6CHh3uxpCulpPPzc/RV8Ge9XduhNimjL/Me17ZLWXaz2SqSyjfhvnopNbVoJ9qR5lyiT6siEzYQ6rkX4Zqoxj/MGiVlqW4atU2rQGFd1YAEUkRAc7oEgLAdJb5Txmfb/Ag40NNfJkbSbrsH2DrwTDgW/e4D1UWH74NuKw7HuQJM6ABQpRDdFeBgD8rncWiaDluS6F6J8fGtcn/IipSUqqr0lRkM66vrGr87uY2BxkxgekCs4z1v4h5sZ5YG7GRXsRUZmhf9C8Dn9dlSjnvGYPefS5zxXbYh0UrlW3JVakrffuZ9fDxoB+DmvvzNNymUErZl6eoq6eKyUdfBY6wdjCoqSwCO9KSyIYAzkwxQ7fwtWsYB99CfmQuPevPmVre393Kc6kakgwxyGQxrFwK8EcBLrZevDMgcqBuUAL42gE/3t6PAa5R7aYIOO6pzxz3+gv4B9QCvdlv04efEWI445DARFvno91LHGARB2j7uARpHeY4gCuA0KaqdEqBlAABPBhBTrQi3nGm3G/T27R5fJm02G2yXrl82un5R6ZtvVrq+BuUiTpY+AMz55633AIsjzzN+XvH1sVpVMtAkwL3DAaDx3R1zZKc9ILavpQmQqYooz3cZ4+qmUVW1gPGt3r6502odahYHdauDZvBwkK+1s4tWVRoKgd0zRo5jAoBzrOE3PeBVAPBW6vssA8eJce8QXiwXjOtaF1etukWlVy/Xur0Z9Mc/3pb4KMQxlT/cmJ6eFXOmahKxkPrDQfcPB677Woo9NqLjq3OdrTuAO3xj/iuShoOpou9WY19p6AOQfa9h7IsvC65FcXiNavB7zKPubnaAbRuaj1osGgW2dN1C280BHVk7QGdMoVXIf8gwTlvAu1otczQz8GtsuLy6EM3UtY1G/572JE9dxjCrIQZ3d5m16YWmvMN/4nbe6uK8UR7bKkjjMAAAEABJREFU8m3wzeME2KgyRn42XbSV6lQrTwdsCq3Xtep6VMWadxge5bls4HMCRBdjcoa+7SZr+1hzyXZy3G3bYR9K6tDTssZkfffdvQwQpyRi2Kmqe66FhnVH0EjcEnZkAMheb3+8IzaMLRs2uIWdW/3p92+xOZgDEzRgU8KP89L2wOT3PE8Azx6jF4zxq9eVzlYTvmSV6zgxt+oFuvfa3NXyfK2anlm4VwIYb9pJTSfmSqdvvn3FfL+SmLQ1C/Srlxfa77Iebkauz6yX1xWxDm25bkfGfdGdKXNdDsyfiMCXUXWb0TepbiSWOzWA+hPXpteeQ79VBf/mLb5+H4DtHePT6+ys1Xq9Yizh7RNzL+v27l6rs2A+PRDfg87Pai26zFqLAjudBV/EptVm06tuQotl1uXlgnmx02IRZc5fXnYI7pSZw02TdX5ZMQ6tsE4997cD83y1XMrzc2BtSdSczlMEThE4ReAUgVMEThE4ReAUgVME/uEiEP8OHvFMriP9WfVHQad/VvgvF+A9UabPtYx4esyn7wzxGvE5sV/EcxxNR+GMQtOx/NemuRifhTpUFCNJsfSJL15z9JNjtiTTyDT5RQkZ3s34/I873a8JM/6NOg3iMMfgU50RoYj4qB/7/hHjFxTcxvSpaEQU/RFRqiJCUXIff3yu7ccSlGYXyHzpZMyfVVvvp80Kj0A4LaIYFBGKmMl8x99U6hUliZjTUnj2YbmJl/RsYn7lJ3omUuL/nJ/p/0N9KMIkJTYcEC7rQEQU/ge5n89FfCz7Xj/9OE9C4w+R8MY5jNLPXE/cEBpBCskpFX1cLwjB5vPDWcohbIMk0niSn9MUqfAioqTWL45UJVVVzWYDmz6JupTUti2bHLWqlJCQaEqnWY4npdI+IhT6cASliHlOe+NhZJd7IuZ2JqEnIuYNCfM9Jq54ah5RWsPJhPlIkjdYRjYwDMC6bxNCpZV10qWctk3LJgo2tw0bYx22N7TtddgfnvocKc80DlPhOaZuW1VVka+bpuiy8oF4H/oDm84z+ScMPY+82d2W2DRs4gzas9HS92wkEfwST4ZyxLftbmfTik1uk6pKuaxbYfXCXRV5SpkYeROp7SZsn+CMkDRL6nScInCKwD95BPJxffkzcYh5uS5SXmNmmlcSVLDmlKr3Hyz37/POWL6qQzXgas0md1UlJdZup/6jmIhZl2VNLppY9sq9weumf7a473vW2BFeLsv1bL/onzKGuJxSVXRPrItuP7LOD6VdT7t5DXQflp1TsRk/FR22wv02lbC1dnXpxxnzi1/OmGHlkDfuv/n1Shdsyl9fXrO+hi4u1mq6ER2J+8OAbnHPRCkgbwSpEnoT90M24ClH1Lo4v9RyudJqtZK74I6n3/wG0IC+WOYViUz5hqMUEr7YZxXdPSBqD7BzgLi9cA8R4O1clyLY4JcWy0aLRVIL4BUpFBFoCVJhp2UagIUOWnHf6ojzoC3A7+HQq2lbeI1SJD0/gsJ8/xF6Ql1XQZLFLGsQ8EDshaDj3QPC7AH4xOH722YzkBNgRUc72rcq9vleuFjUxCOgRF3NPXMPwDIA5mR8Z7y4H0bo/RF0sgcM8/9fSnBFUa4PjIkIyiHbajv0dJhdslSXOm6TmTHaA0bu8H3H/XaHTqYW9/xBd/dbxrPnflppsUxKxDFVQZokJfknnG8AgB4fenkcDgBCiGjzkHV3u0emBnQ519n5Cmr16vUCWukS4NEIzX6/Lff+tpOaLusFIPD19YL6hrahHQDs9lHabiD/XPM2F+DMPw3r+X5xXWsFGBdI++do3715ALC9ke03TVna8+xC6KSp0uPDXuBRsnxVTwC5a11c1ow1sRqSEgGKCHEq0GlwdLlKahcZMFWEec+4jKWOauaMAzgRqwO2bkuMvvp6oXY5ql30evGqKX4bhLPueb6vtQDY7BYt/daqm7r0W6WkF/hzTqxSuUZaQKgV4N+kq5eVrl7vdP0y0Fnpm1+vSRtdXXe6ftHp/KLS+WWo7gZdv0z6+tedvvp2oasXta6uQtJYxqxrl/Ifx+22O+13W66bXn0/Ad5PAIq9BAiOsAxWZ7zlkUp1zeCIOB722kGHfV/mY8Qk/xzxi5fnCsBtBaBuQpCYLxYL9Pd68/2g778b9Mff7fTH3++YL4Me/P8a390p0lj0eP72h8AOMW6pxHe5XGJnxbXQlWtBsg9WLo4Mr4FCr75e6tf/cqbX3wSA/qAGoHa7ZXwQTynUMQ5nl9LybISCsc+Ah9hwPzBe0rffvmT+NIwDsWOd3ty1evPDgT5QEB7PVotFRb2QS8S00VffYBu8rl3r8spUa7EU13Qj/xcku41083anmzfSj9/vdH+blZl7kSp9/4e9/vSHrDd/gr6fpFyppd9brpXbu7foW8rXQtaB6I+A6Ru9+fFeSTV1l1q0Z6zdof0+Q3v1+0b73aQIqWoOxKTDlpq0Zmyl7//0WOJ5ed3qxetR3/wm9P/+P7+Rf7797CKUImMb+rhumQ5qlzu9fJ2I6Urf/nalr75t9PKrpNX5QVE9cA208tqcmRg3NxuFfNT6/vs/qV1M+tf/36N2Dyu9+zHphz9mAOqsd4C501CpqlWu/ZevsHGVtVhPWiw6FAwS8+f25hZfoT+Nevt9Tb5nbXhATrp60UjVwLWw1f39TgROwXz79jct4zoSq6ybtwfd3T3SZq5HSItl0nI9IHPQ179a6hvoq6+5Z9Gf4sA10+DXgXkzyd9Wb1rp5csVTYO51xZ+VTV68eKFztZnStSczlMEThE4ReAUgb8iApmnsi/RX6Hy76tJDu5N0N+XVf8w1nxp7rjuzzvqsfkS/ZyGY5ufq+epV6afqz/xvxyBiWoTyU9OP3bN5DGeKZS51j4QD7L5z8d/bjvLfi7/k67/ThiJl/Qv0dHMj3yaiBEhff+iX/IsT+YTq/DbMeQ2IjXxPiB/2+yo7+dSt3lOPyd35NOlGK73xNuonpP7LUSDgOShfEbmhfiHkvgSBTJMlfgZsurnlHmRMR154YYUzMvEiGhR+gvOlJSxgVCT0jpMIZd5xXivyLpN7xm/MJOf2VvMk4P0vDH9M1dydsdJE4E3eUNhwghvmhwp8YJsigiupYzsB5r51ps/qjPnS3TUnfPc7rnsse4Dz7aHIn6ePsgecwxseQ37OI2oEDCPeNM3hY/OiCjl7LiU9qX40ceTiCJm2WOlfXmef16OCEV8oKPc89TyRzryI6Jkj/xE2RQRRZ/jb7JQkWGcM2Pv8pFydvxmf3MKMdRs8+SSOm/yqzHDjs45PvMccJtgXK3J/SXllEpbyx8pqE62h37CRPn5md/bY8nZFhTJ7IigzyOJPPXhfk3kJXj0i15x5Gep8ybYnz1LXXZb+xAKxjMimL9cYegp9bLXUkQIFpTldTAilPA1ktu5Dj4CfMpHJmjZcwQTg+lk2SolBeR6WS8bX0FlleDHrGPMWQNg55gnNmwhylEliX5kmafUVtGF3EWpg+98si7y7sP2J9rUqVINP9HXp/WWKcS6XVL3R5vwdYB8REicBnylrAowIljYLWvAVj6oz9SZ52LFzk5EKCIwLYkcMZPKN2rYqBJk2QmAATcl5ML9iSOkiFBK0DGvUAVFhCJmUkgRxEwcpAmqEmPJxBwAtKWkKtXIJMaTUlSq2IBJqaIBvBGLPTYhZPgQBzFIGFRByf934FJKjJHoPSkpIL0/EjkTyek8ReAUgb+rCHh9+RL97cb62k869vFeX3hRgd4zPs5UofJcfBRLrCrOH9Pn0pE+lFje5kJILHNiuS3liFDETO7V94SRGt8LnFegJCrEsZX80V73Gax3GkO+FZm8xtWWZW0c9pMCJcGal7lHeu2GI+uErYn7RGatFUcEOiAXbQOsco4Da+wksZyKW5oSul2BeplU9bq6ks6utsrFjkpt3eh8fa6uZe2mj52BO4CY+4edbMOO/AHbvEFvneJesnnc6eHhQXc3d97/F/vxev11K9vpLptG6E0KEQN8cbvDftAePXtAyvl5clQ/HLj3DnJ83Q7xYifYO23FMSkmPCwkgK49oAhlatymSkKuVoqlIrg3YX9o/ucasvJBlapwXAYFMsIxMDzRvJCmgXgdZLmUAtCoUodAioQ87QZ02wkQSDxSHiShz7KqJFNVk0CpQhatKRrGwbYinA6q4KMa4flsu042xZhzSpLrEv2RUygRl1HjMOl4jAzgWO7f6CfQxRzsyeQzMXa6fZwAXPcAII5JI8+P3X6vBQB1RKgDUBfaYzqX+/FYpuiUYqEdwNQPP466u88Aeo2yWkQS4FAl/5++Ni3jzg4gd2Tu7BlPjyOCxGiChGbx3COtV7XyNMrA1APg7wawOCIDtk74lFU3SQv8T8QuQjq/WCsiZP9sszhgq64q+ARVjarU6eZmL8c5wvwsqtGFUdVGXbtQXdOQ0zbe3/a6v9sw5/aMZ6OqaQBBGeNaxFbab8njVJ4ytk7ESMzHSV1TablIgHB7eaBjqjXsaz28O5S6islZtQ8AfDvd3T6is6fHSapG+dGlAvCr8KUF0LwB1Lq96RW6UNstoK7I+BvRUx41MZGyxtK+Ij6rZSP7V1UTYZ2ol77+agWAVSlx7d7f7dXvAhByjz01+ST/q+uFWhr6+U70Jq7Rfo8//UgpyeOesCmYaESLmPS6v9/r7KxVB4idmVd1kmqeM/3/7d6/rbnOesZrV2Iysgjd3G31yFow9i8ACRfqmY9N25Z58+ObR71796AJq1dnnWqeWbePey27Vvmw1jRWqpvQer2QDz/PDgShWyY537RivVghJz1gVxXwAfourytAwKza39it3ZIhUQ0QjHMpaDsxTiN9rLRnnmloFVwLKbcaJ0DOQJ5BWZyzluFD04h4MB6RNQ07vX59oavLFTFYaDgMjDMN0NHUzAds8/i8ebfRuzcdsagBhCfd3WQddpUqjKYrYlvLf2jgm0xmLAmxPNczYyslZSjBHBF+BLy/u9sx9y6U85keH0Lj0GDzmbxmp0q6viRevbBlhAbiUsvffFZuAHhHbe97YvSONllSqEoNtmfF1KltuGqbUQ+3G929CQ2PZ+ohHc4xb1LDuPj/173fPIqmALShb391pcN+o2paYEuWr6nQHqvpa7PFhmB5W+gRu4f+Eds32t3XqpI0jaPaGvvqVv7m9dX1SqnZ6Op6od/8y2ulKmvMW/kG8fJrkpRp18jfHj8/P5fXk4O/4a6GecSYRqUIidcG2o7q2qx1J7UwU3VQos/wegfI7vn61deXumD8piFpHHtV+P/f//elXnx9IFaeTwkbpYeHDf7odJwicIrAKQKnCJwicIrAKQKnCJwi8PccgXgyzumRnlgk5pDI6ZFc/rek/AuVHfv/XHpUEVj6cyTq9AuPzJuS6VPxzNuEaeZnRdAbNJf/mk/a85L5acuIgGUi4aTb8iJD9heds435E9lAh3mZl5z4iPTF44MdXyWdfMsAABAASURBVBT7N6q07TP9Gyn8ghqH2SReoS029+sYufSMng2AZZ7VlOyRd0wL8/jhtsf835hav+mo5qg6xL9Iiohj1fs0Igo/IgrP7Y9UGOVjrivZ8jHHINApue5YpkQxIhQR8mFdx9T5I5n3Mc3yEXN6rIugDB19SX4DdyVsJ0d9Tl2OiPd9R8z5iDl1vSkznrO+UMKHRD2sMswRIR8RMeuxayaYEeHPcp1YBwXaR5GLFC4qs3s4jJMGNk5tU0QUGT0dEfFePpGf7dDMozzBGNnUGAA0D+zMHn8yspjAh3WKIyDnJ/qzzH5/kOXdzjqo5gz0SnzKske9ESEfU1nHsiJiJpgRc55saVNSNigdH+tQSA27WC0bb03Nxg929tg5YDNuC3No51YiBiN5ryeUI6tiZydVSTUbnDWbNqkKRUCKIofr8nG0q/RnBhQRpX0w/lkcCE9QXVWFP9G/KYINF/jON02rCHQj7o1Jyz/XSSU1GdeKRnVsuK+WndzCVlF5Ok8ROEXgFIESAa8dplL4wgfLD+vZTwUC1k/oOYN6t2XJIsftiGXJZRdK+oms+YWQc2rbIkJeIxPrpClcAbm96y1aVrynNb1KIUT10VGEsrxeRoQiWBFR4PYRIRjykZwnY/HCQ2a+x2T1AwT44/uReb4v+P6Qc896Lf3610l3tzc4Ke0BfHebQV3XFDU3797p5t0N/F0p5zzo9vYdgF2LTKdUudlIjEd6T6zfk5QeteooZuog+2QqCszGX3879XA4IA/jM6fdwQVxK9Vuh070+H5uv4s45YhQfxgBGyR/u3S3k7jNqFtmLRYN1M6iyPq+uN/1gBsjvkw60K61sKLIzJ8l+/RhjvV06KmhpG7h2Gs+0Jmx3vH0Ny8fHgZAtAccjlJPdUkRUR4bLZYV7TviRA2OVYAvT13reMDWfo+NB2uGG1JEFGq5x7dtIx+We3zcAqjuij7HZGSMTa6LCKWoqKuKvv2ePoFtBOh0DiCXEvVVlFghKjqAxEGcAcgEdGfexDMJTM5E3Hrt9h5joXdiPg56BPi/Nei57dXUC+bE7F8GlLHfpr1Bfv8npIDeUg/LtC8gWUoJPZNWq3mcgp4iSQ3g4MXlmfxcMgEs2oxip0Keu+Yl/EMc8GsQeD3ZBEn+Odn12RIbQ0Mv+Q8Y7u53gD4H5oqUAf6khK1LLRZL4mOZSX1/kIG6lCbSiTm+J0WO55AOMDnoz20Pu6wHgNf7+y1tB3S0kCd7p2ns9MN3vW7eJqGOOTYVmwRAlQAtr6/P5TnoP6JQifEgkDpolMuhkMdI2KdcS/4WL0CfCiVk8G8t4hIlTw59o7r2DD/35A/CJS2XIX9TVNYHGZjm0RD7xBFyLCNCyswzAhoRZe5uAXQRUNB/ANb96rdnunpZ68XLhjFpJQYnaOa5uyAuyyVxZkwVPfNjAgQ/qOIZ0N+cnWx/MO9MaFww/3e7vXb7B203k25vRogYiwOAWkdCVvS/K99kH5SJwc3bvd693ejm5oZrqFLTWS91gf1kM/Pt9narhufYiIpnXcl/MBlpIha1FqtKm/tWWy7P7WPSd79/0Hd/uNV2iw7PB9pvHzp998cHbTej3PceEHT72Be/asbu6mXS+kJQq6plvGIvAUoHMSnjoyCesJjT11cIolPlmquoqXV2dqHrF2fM/4G5EfiFeM7KxE6xk5gPG9bd8k3jm8CHCZ6Ee5ryAR1JmetXhaSJSb9c1YxPkoUignlRS6RmOG4C+C7+MK7+/523+0e9ffujDv2eJvQNQJ3zpCDemf6vXtT6zX9ba7VcymNqGsZHpWogtiuNQ018JtadSXc3vf70h4PefD/q7nbP3JvkNeoFc/z66pU0oQP/2w67Gsdqr2ANWDIPFoUa+R7TdQt1yOxYm3ebpD3UwcsA2MOQ6duWbbTbVDrsgvFvpDRqt5203+9Je/X7tvgTESrxEUmJ68i82UM9HNdJbZe0WCzwGNbp/EeOwMm3UwROEThF4BSBf6wIcCPnkeXfz6d/b/3/fpb/19KcMNdEcjp/YQS+HK/kt4VfqOnfT+x4/Tj9S3uxAzPxbiTeTX6eqCwvL5EUz8i8mbKylfyMCfmpfUbmY5podyTrcN4pNGX5HSOlijSgVLSbhxraIfMTvfHEd91PKcJ6PlDmxTHnovZnPxIbOMfKOX/sY9JEY/tzrP+5dMKXL9HPtTN/7lP4/9zuj33Tzx6OmelnBUqFfXhO4zjpSBObFkXoMx/2vxAyz9tbNGK295h3WugpZm53bFP4P/ORrftItI2Y9UYcxyG/H3OrmHVO8ETMpPfxEy+qtPdwR4QSpKcjIpD9PM3zzzEMpAM550Xq/p2KI9CXIPMyGyKTkJSPCHLPyDxTRJBUyM36KCgi3pPL9t2Ann1KKc36HQv7AVkm4kMb+2Q584/ktsc8kkWH5Y68VKG3qkq/KcX7+iAfbPCY5IP+5jkxElv8oz6lpAi0QmQsRZDnxJ8Rc511uZxoExGST0gcEXOmwoa6rsrGivMmquXq53NlGEeNA+QUwhj69KhKnqumzLoQNE40rlOlCvIGZ5VqxGfZjD+IlDbW6bwpIugzxC4H4ziqB+SduB5czlzHx3YRUTb5xmEixZ5p1OHQlw0t2xARqvBpuejkv8b3RmtVZ3nT08ojothi/dvtVpvN9oNf6KJzYQXySRHoSkn2IWIu+6eeMxtqwSaVdRwOe9oPipj1ygc+ZmVZj22JcI4K+C5XKcljWDYYu4qKKLJk/sLzJH6KwCkC/6gRiGBdgH7iH89PMj1VsKywprG6TTOZHUly04hn61IceSrHsR3L69w+0/6JLEDTWUcpuI5VjUZeAyfWSgODEVFk5o9ZMNs2k4L7WpLXOnEcU9iqq6RItHUh0E2913jfN2rWR2GUy5apq6CYWZpxsMjx8XRaJudJFbqqOmmi3Qig1vcD8gf5VlXx0vDr/6XTxWWtlEdtHw9s8o/qD4MuL8716tUr1U2lq+u1vv72CjBFgEud1uc1QMyol6/Wevn6vNQrKlXtpG9/mwquVWMSe/Ulfno68kRd1FoAqrU1OkxNowZqobqqsFPC1EJ7UF3fSzYPW4n7WhVJy67GJqiqFZRzzuKWWEAT+5inSREETiKVHLK6bsp9cAewtN1yX8L5tq107v8vlPZ0U+x0swO+i6PGtiDNkHXMoN5Q7q0Bw/8NwgCy5j/6attaBkCcigbgM9gjYikdAEENRuK56nqFTY2GcS/FCE2aj0RypBDDJsxCleunksct0Z3GQapSC+9JnvnkGNAtukOBJttyebHQarkmNownAUrYbBnrKUT35vUFEOploKdl/M4vKuwcGZOsqhlVNxPEuBAzRZYAid3fAZ3iWCyW8riRleM/5QHQWwB8k4z9Lqn3NysDUGYB2PPN19cAc5Y2hXYAOW/e3Bff7LO5DSDwen3OPBX1k96W+gnfB+QGLVcCVOvUMRdSqmiCXXwacC7zhecX66qoq5kntq9pW1XML1+bfT8Sl6HY+/bdD2pq6XzZarWoSj5pEEOKfjGuIQFQ7rZZnicCkG3bJXFOqgHy67oC3AutzxrA7JUOu4SdlXqA/Gnq1S5Htd2kDQhkSq0e7g/aPGZiVCOXmE9JeQjVqVKLvn43aA9oP/ShP/zujf7w+xv94Xe3+K0SDwN1VeoBvjbYmtU2Wd1SWq5DP765Vd1KExPI4J+/BT6PV4/tO9oz6JK2xGdgPL1e2f712RpgrKImmFciTqEHrrkGe+zjK0DgmjUkAxpOuVfN+Hz1dafXX7VarVvsaFgfWmJQKU8Vtk3oW6DPZ6hpKgB5x2lN3Gr5p8bPLjrJUziSIioLiglf2lf1yLPrAfBup3dvsqaD9OLqUk076oy1J7NWiQHO+DlNk1JKbqqG8fVza83i8+r1EvlcbHr1muslVMoN8Zr6Wrmv5PT+ZgDEHBiviXrpm19d6KuvL5QBn/cA/otVw/jVjNmjEgvE4fCo88uqkACBYerxca8ff9gq/I9xHBnPP/3xne7vBk1Dhe5c7L686nTYH+SxqYnhN79a6+tf1+pWe9bWgZhhV6aNCR07wPLVqtPqrNM5FBHMjQO29XTb63/896WWdaemJn5eTwByJ2Li+KZYMTfOFcR2iQ/u+5tfXatbJH333R80juhBtmk6ff31a1X1vX71bWJ9XXAvGLRsk1ri+IK1v66lts1qO3EcdHllQDgpj7Z3ZG5t1DatDn1GD/eAXy/k/6vXMXy4XcjrgLIbtxoOgf1B/1leizePg+7uNvr+j3tiXKOnZv5utVjUylED8obe/HAgbqGBMctjpSpjo5KY0Pr+Dw/6/rtHdDbEoVUVS9VpVeTvbvY67CqunR7K2C6lVIuWJX/6OEXgFIF/xAicfDpF4BSBUwQ+ioAfAI70UcWpcIoAD5sS+9cl/WcOx/EK+TT9pTHJCmWEP0ewP3N+TtK8z4j+Ypbbm+YGEUkBzaW/5tO6THNb60opFBEwTCScljCR5TzyjymsL54/lYuI0kfEnB6bu2/TseyU92GVwLvwX5wiPvb36E7E5/nH+mMa8cvkjvK5BO9Y+vNpJOYTxN6bPiKaevytzkSxnOY5EzHblTwXn/JBRUTM4+w89OfOCMvPUmSV+Ii5qOf9wpaoKP6RRvChpwOjLPuBYLgKmcA+k4tHsg5TxKwjYk7NM0WEIqKIR3xII8gfqdRK3rRxG1FVCH6kkIksPtgWygE943szqxBCWfzDeE5KyAVjgjwFOQkyhVwg/+npdrZh8m4zlRm5CFr4JOWEG+iaiUI53Q4DS94bT85nNlLMSDSKCGdnQjg/0UQ6YTODpWDuuK3TwG5vgFdsXk1sZnlTuQC8swaF/0WIRD4iQhGssejrh16HA5sj7E57Y9N9WeaYRoSLhSJCdIW5k2r6iqCsKHWJJLO553beFJyw0zTglykTI6It0SY9kXxgA0UhLoPg9jGjy7yIjHiWSKdptIg+HCH7q/fHRDnYYGrY+GmhpHhfd8qcIvAXRuAkfoqAI5D5MJH4ZLlyUmheo0KT1ziQNYOe/WFko3gsvLJg0ba0IXXZ+Ym1cACMNLls/nGxigjW1ywSJRawQklKVVKikCp3PSn451zwUdbccVQ/QIdJw8jKSx8pJTa0azVNrYgo+kJP+jUfA4DuiO10qop+AjbNSpu6aZSqSpxsqofatoFqtYBmJd8sMH3S+XLSi8tO+/0jG/kP6gHH7u4f2Zzf6fbuBtUZ/k773V7LRcvazAZ6lXV5uaL9oJubNwo6vbpa6/ryXN98u2DTfUJ+pB20H7QDVD0APA/ErdwskM8R6tjkNyBharvAtsB2iSqNxEShciwWHf22AHIJkhbILpaJuox/WR0gW7cI7QFbd9tEmuWwcNvBfiEj9DbYW3rXREu/693c7cln5LER4A025zx+jVGPQD6Leyz+HLblvmkwZb1uAL6WUKezs1ZVLfpo5MNmc0vW/e3JxozTAAAQAElEQVRALLMimhIHcE5XC9cZ6y222ApRn+hE5YgIRcnxUSbXpEiZ+gmQ6h6AZM+4DDq/qAG2FsSkEfgqlIhLqxRBQ6H/oD1zKSKQq3Vx2cr34dvbjW5v79H1SLohNoEd6AepP7tqdXZVqwa3u7ruAHnQZ9MAbnvGb4//4uARhc8Km2oIAUpMVz6lDtBot93pzY9j8T3hbIWI4+XxCYBLEfEijF8ZMNnPGxiBLXJSaMdY7HaOdxC7nbrVkjFuNHKt9gCQewDSti1aivzd3QNz9VGPD4+MVS/c1v3DRm0bKnOs68inMn4ZgHLhbyEy9yJJV1cXWpBfLBti1cmAWwTg4CQZuAIr1RYgcEef45SUaVRXrRoAUTnc+JCag1bnky6uQgbMH+77Yrd1LtG7YK4uPFCqNY2dHm6lH74b9O7HqdAddvtnlB+3g77/8S3jvNE4SKvVmZbLTnU6K11lZSntdfmi0le/avTr355pdTZquQrmRAdwecm1Lub+Vv4m/3a7B9SctF4v8XEBgCaNY1K3XKpddBpYPxYAjEtsrGtxBIMQun2XIa5t0hvT7aiqoo6xG31hAZDboB3XttcN/y2A2b6Gcw5FhNquVqSp5BVibtaSQcqQ/EcR3/1xpx++3+jHHx8A+B8BezdlDmCArq5X+N6Rpc2E/3UjP0MWfemgFy8udMV8nQCCM3PC3y7e7w6l/Z55s909FPlx7PF5QveoN98P+u73vcb+jChWeFKJpVY5gr5qffPtpfwz0023Ufhnt3PC50aPj/e03ROPkZiGLs8vAfyXSlwzAfmaCxwcc613tw+sdXuJthPg6I8/bPS7//tWjw8j1+1GK9aNy8u1hmHU2Rod9LM+D33zm0pfAb5eMa6XXHvLVa2bd3vW1nti1hO7ilTlsL8T4yb1tFmoaTr4I75Pc8pz/N3NVn/67g06HhjwTo6nbZXHDbq6utb19ZU65r2vM38z2KA2GC7zJZhH59R3WmFHXWddXI9aX/SK5k6ri0FXL0d5OrcLqe4eylh3i0rBteBYPNxlPdxnLXy/WGX96Q9b3b4dtd8EMay0fcxcW6EeMPjdu3vWjQVr+hnzvmftGvTNbxudXSRkk/aPC60A/Vfnrf7whzv98fdZN2/ta2iKhN9L7bYH9E3abqQ//P6B/nrGmoKQSxtttz38d6x7e2V/I59Inc5TBE4ROEXgFIF/wAicXPpHiUDgyHOi+BefPDRz2+epjJbHPNlyPtftfGGePv6JIpAZ9gnyzLDbx9T5fzYqcXAsfoaC4HxMwb7CB8qKn1xpmSA+J4rPzuc1zj+rKpqel395PgKbCiVFeUmYeFEwZdJP+/m8XporIkplxJy64BewOZ11zeVZZ4pqfllTQuTYxqnLsH5ymn8ky/1E4AsMYp1tw6SppLnYG/GX6vlpFymFTBFRdOYn/d78NOkXH0ffjukvbvhFwYjZrudCRxuPvIhZJiKOLHxxjDJlXgz9cmhiQueykTC+nxvWhdBPTreMqnIroazQRGw+JT07IkL+d2QddQeM5Doos4nhjTCTdVFFG+5Y6M5PZJ6ptCEzTRP2mrIiohDswnOddY3e4YAZ4fqEzEywytVFt/qYZn2uP9Kx/2OKEh3zTt1XRBzFS2r+R2RbIcsWeuZTBG05M7uImQVoHDKbZDOJjRQrLHVljLKLhVJKzFETjeFM7PaOo8eQuFH2WWJAv07d79Em11lqYCNmcLsne471cypN1Fu7y0Sm+F3aYnOKxMZcxZUehSp4kUIzJfnIRHnKk0b0j7aDjZvMDScCOZmkCG9ikDcPKnbSzufE+EWEqlTp6G+4D3gRoRIf9JXUVsCLCFkmRVLFXC22Y0NJ6R8z5D5sl6nwuRyGATvp9OinI+06cTAs6KzUVrXkccIu2zYxVlmhcqRKZQMoMsWMfIJCtjv7isEGcaQI5FBjPTkT05EyPDaEEzQMezYzhSUIlzOXz9PHKQKnCJwi8FEEytoXLBZP9FR5TFhqJKqmss4gxlLytAzJR0pUkokIhfMhed0MN4Lv9S+zTpEt65G7Y6lkNcuFBu5J3HHIozskVkCeh50mzUyJXKGKTFQhr6VHPYMXYypcVgRrYZb745NllpUYe9lTF8uiFKhEvgGpqSDEZfvbtlWqqlJfeMgFfZmFmMxDDcCUZB7dye1SStibNByki7OdHm8k/zJEpFYV4LFC6vsBGsvmutSgowFAGpUJou+dvt8O3D/vAbAy94QOoObsLDTB8z1mRK7nvuJvZR4AlnvuzwPxHLlvTKQ9vJQwvcIIwEEDL8Jh29y2lWoy62WrrksFmDDmZmAsaON2lm1d11T4FgAWlc4AVMRh0JLuNPQCcJJW6ElVkucCXWuzoQL9gqKSbNv93ZaWEq7gI1kCFyRBh2sDNoAhYiZkTYAnAcCRsEuyjG0UB+qIUQbkGdDh2UIL5glTkEwomGeXgOe+1zkGB4DFPYCnv1FsHQY/bds4DXIMzi86+mqUUo0vE+MxAK4MAIMNlIqtttdxqAhQGcPAHwb24eHhyZasPWjmYd+jI+RvpypX2DiqZqzPLlpNgc0YmZlsiXg4dirPXxkdE7Y0+Bka963u3oVStNiUNDK+CZ8O5ddGJsDN2c6RwNfoYUpoHAMQacl9faVJSeCG8tihkLqR2M9x0tNx6HcAuXvqJi2WS/qu1XPh1F0rRdbjZqvvvnvUHmDWuPR4ONN4WCjFUovFQtPU4+NQwMWeORz4dHnVKbCzPyTd3z/IPiYuvDP0r9cr2YegPPWZcaOPh4MeoMfNUPqZVGvi+Wnw3CW+uC2mtwTwJyWRUVSjluuDmsWjAnDw/u4g/yz0/Q2xZrqlSIoI4o59fa89tqFSMfkbpwFQdUDTuUbGQVUmXgv8aVVVFYCylIeAKgVXbmCPkDOIt141yFCXJYNgj3ctVVHi5nnbELaqDvQm0a1s75vvJ037cy1XScs19tE2in21IrIiL3Tz1uAZIGT1oLodir6MhYdd0j0g9v1NZi5KWzoNfN9sH9CdVddNsUeMtsocCvgDc28SQ0Bdp3GotLlfaPewhk//+yXSewmQOAGMvnzdan1eYfOWa6ySFHiMXoE6SvL/8TqlHxRpo5pxv3uT9KffH7RoXqg/1BrGg2rWhQnAm6lP/A562GxoV2uFvw+sWQ/MowCk7gDQU5LC/uclshst1nv6lfrdpfbbkMH4m7f3gMGTHu9q9f0kASbWNT5VNfPV4zlq4LpdrqXXry90frZm7VpKXGuWH6e9Xnw1AWgGgOSttncNcQjma6XRX3NW6N0Pof/5/5203486O1spwvUjMR7p41CulXFqyzzomlBT98R0VALYzRDS2DVqIr6+JlfntN3s1B9GhZ1kHR/7UM1acXm1Utdgw7RlfayxZVSTBtXNg5pm1LLjmg+p4UJerRa6uroCGL5SlRb6+ptLpai036yIzQI/E1SVeed5X6VKTFvsn9TWV9i/1+3ttqwd7xir+9teeUR+qgDId/I1H4D7U96rqy/143fSw92gHAEN2uwP6rng7vcPutn+QQPXXc4rKTequyCGvd6+ucWHVNoNXKAVc97gt21J0eFjp2HYKel0nCJwisApAqcInCJwisA/WgQ+40+G9ynBOp3/9BHwrHAQjqnzvGvy0OncPw899/9LXgeVH1PI/8Sn/urDvR8JJUHeJFKKf+2ZeUE2HdtHYCl0LP8tKap52flbNPz5tsc+jumHFvE+6zqHKWLmJb9hv6/9O8/YeNMnZkaEIuITrgov4qd8fXJERJH9hP0zxfyLZbM1hFRiTJxd/oiC91HIYl8iz8lpmjSwm+lvcU6TtbjFMXX+5ykintkc7wUjAr5fb7My+r1B6w2waRrlPk1H4ZSSvJFsigjYJpLPjMfzdk9S7/Ud6yKCvmdCS6n3Zuux3ryIIHaJDYVa3iSyDRFzG3uO1Z7KhSJCPz0mWCbRV0JHBdVFp2M4DIN6drgmdkTdd0ToeLhsOpYjgrZVoYhQDsYO30tb4uUN2WL7E5+q0rTwnIMfEaXvIJYpVcWmiKRE2byGnbeWDXpT03Wq2GzZY583Zg5s/tlmcWTGaoLIKgLFZIL5JbIRoUS+SpVM1l2xIWP9KkcoYqZSfPYREXPJwSVn2z0nvDlyYBe20GGQ41ZXtUwNNtZstNbYXbeNqmbmRwSbNIciax3TOLLpwligmypsTJrIZKhic6mqAt4TRZIwxf2LIyjb3zIeyMPinDSMe7VdLVQWgnk6TxE4ReAUgV8cAa8dPxE+Mo+pBViPWIYUEUpkvLbWrKsVm8apcqU+OXK5px3XsGOly5mNaZdRU/RF0B6GP00s30peAikEz7UDa6fJ6x8s6uZ7hvtv2kotwEXDGvqkRoECy9VNUg2/qkQ/M9lWy/YAEofDpMEAlZdlfA03MunpeJ4vrFBS6L/9y4Vef9WxuX+hBPDkPi4vz3W2PuNe3SFRAaIOACMHNvK3AGi3Ze2PqHR5eQ0QudB2f6+z8wPAkcqRjzdMShO9YBL3hyzuGnAyN9tQ4BcZzvqJEnUmijRYLDtVT2PxXF8EYlAk9JDuAAf20OPjDrsk3yP9HGCgcLc7AKbs5TbLFfqIYWYMMkCzRCfoCOKpjCJONMvPAP5GNtrlR7NiJhWBH1mzkO+BBwDsw34qMjGbLR/rdRCLBVn0A8qIvrIyZamqUhmjAwDP/d0e8GMgrr2sz48AI4ig78cDAK5o4zDaz6qqAAMBONsFYxF6BJd793bU7bsdOkxb5qe7qGWAd7+blKcOFUGfoYQTTdOQr1SlWhV2mFJKurkZ9e7dCOA36ebdIPAi3dzuS9wOxDWqgTFeyjG0PWIUUSzb5fxikdQtGs1jFLK/poq5VCW9PzCh5BdLqVtVMtg8cu20/kllmpVKPpaLTgsA+91up+1uL8KuHFH68PUhwFWP355nlx2gdrfMWqyyVmcqacWc8fMFqrC7oV0ixiNxGzXxbLd5qHRL7LaP0uZxFI/hPPtIdU1XxGN/2NPvI212gFq1tiCIu8NBu36vHhBvHPsyhvtd1m47Em9iTWAigueXVgaUu0VLXx7zhBmeByTMgwBgaxehbpnUdFkVAOIUkun8EkALHfbd35iWsiZAxqtXWW733R8e9N3vBmVAs4hQSIrgs4Cs4tqcij0CIL4C8F4Qx5QaNS39QVJPA2lCPgO0PmL/H767oxcpZ6oC4npYLEOLZaVuUZEmXbIWKLJqrp0qavUAiPe3kzabrB5A3WvmA6C6ZAWjIiqhUYGuiKSA7XXF38Q8EEOV+TNJ0QN87ul7kBLjDLBJhvMA9frqm0pff2td4qjleB92oT/9YdRhE3p59WvWqFfaPmblocZ3MWajrl+2evFqIfu/2xKXh2C8Rq5J6dXXldqzXnVXabPf6+Hx6brB/4StGT+Xq1qr9aRutScGoxZLlxslxm6328jvVOuzBWvmOeO3Z4z2GglgJq79ARt4tq8WGiWNogAAEABJREFUwo4GmVbrs1pSTbwetT/0+NTic8V4IYt900Tn00J/+u4emYN83XRdo6abtFo5pZ6Y9cz37eMAwJm5/jOjLP2v//tKi0Wt6+tLnV+sdXG1RP956fv6ZaPzq6CvWj9+/whAvi102IeahuuCZ+3rF5f67W9eyT/1LCUFlAFmhS+ihzAlqWkT82ZPHPek2BPSNE3E/KD7u0lvfuj14w976F77/VY7gNqOObTvH/DzoN0m0WDJXKNtHmg7aLO9R6+4ZmotAeHPzhM+LHTHuvj27Y02mz1tR9LQhutM1V6XL7O+/c1XWp4lLc6kr3/b6vrFhXxfXSwXxKJhDZC++fZM3/7qQpe+DpYN60Cr7767kecKluh0nCJwisApAqcInCJwisB/lQjw7MATxF9hbdDmU4L16flX6/9U0an8nxeBv65nz47nLT0VpE+5+oc98t/gqmNl+uuD486PJEXETOwYBE/rPyEYAWU2D56TeSY9Hbm8lP3UMsvM9NTPsT90zvykKPm5/kndR0mE66QIpz9D+hn+U5ujfccUabfQ8cif+Pcp3xuIGR8jolQl4lUyf+bDcl+iP9OcF0peuOnXfZsiQhEf6M+1P9bbfpN1mI58559TxAfdEZ/kaWRZkmKDU9OR5/yXKUp1hF+UZ78K4wsfEaGgHumPYhERioAYB8cXkbmem1ZmLCde9L3RN/LiPE6jq4u8nuqDOVeYfHyIy4QOE70Rc6rKmdI8R13IT/ygEBEK6yFVwCi63dY6ZgrXu4o6JylVsrh42c8sBBlbZ5qvnYiwGDLBi/tU8hTmlM+cZznRPsK6ZrmMnx/qEOSMCPw5yoc5hXLpc+YnZGAqImZKQbGCEm2dJ2LP5KvKsZj51MxtkD6eGfsy8hMxj4i5nhQ2+ugzZsmIKHVSKKGzqiplxiyCMjZEHOtFN7nEIpVx+OBTQoZamV/6pJP8RK4KKq3Tm8wDQLXrynx4ykfMurwZ1TatItGCE5NoKVXJcVApRtiMLOuYyW0hbJ7Lz+vwU/PhOueoLW1tq+dbz+6V8035Bsfcz8QYTsSuqlLp21oiQhEz4RqbQhlweK+qqtnQaVVVrVJUyFSkSRX6UKGx+Cj44sgyyD4OXAfogsEGY6WrFy0basUyWAk6nacInCJwisCXI+B1iWVPXme8JpncIviI8Kee1h3NBw0sE/GZulniJ5/Zyss9021YZ1Fgnte1CHjoTGleszJ1VvCUcK/wWi25vgZoDioTbSKco+DzWdbFI0XQF+uwcNAiNsPkeqqKRdMTqDyQ+t5ipmUtY7IdI+CwwYsJkNE816cUbL5nLRePOjwedLZYqgWEznSwPlvKtvoesN1uVaVKZ2dnyK/woy4UUSnSpLPzWv/9f3RKPD80VdI0scnPRr+Bo6oK1VVV7gUJealS5XKyHHGZknbbASBhC7iSFSHuFVn+ZqztBjcD4MnwLIvlPIL0O+4bWYB6PUzRJnR2tiBVuX8IG3Ik8pSnAHiR6FLnyKw67FQo2feuLf5Goj5xvwdoadtaPrgdAgZLxYYQLYQPlLH3sM8Ar70eHvbYgCGc1uF7+u4wyv8v69l5o3HaEsOkzPgZYFx0tTIAi4GsbMDL32RD3xq7EjYkfygBPHaANBVxnOg3oaNVU6scjuUOYNTjUnHPrXDMgI5TXFKDYGcfKTzc72UgxTG1boNiHYBRu0haA7j4J2i7ppEA0IZDqAeYrtxLHpUiA0DVurpaMz7S7c2kw7BXt5wAVmqtAbaqZkL/QTZ74F7eti3PAyNtVuoWIaaspwDzQqpC8lj+8P2DNtu9yoFhNYHB1FIUfdbYbx8r+KFK4yBNw8DzwkFCgcHEq+sz+hzRfyBWCeCnVkQoTxP+4w/zkCmsAbC2aaWbd1v0hALwuKoItJIyA5sR6gGRH4mTOM4vWn31+gqdlS4AZLuFAHSXllblOHNtpHqUbdjtBgAl4cujRq47mhcbHH9ff1VdMbc6NZ2vj0pn56ZaigO6BlXoidQT49Dd7SPzfUI26XCYxHRBV9Zy2SE3aLO5kzIjA1AYBLUiLhGBXfS/eQQ8/IH2B3db2r272er773/QyDVv0xYAztcAo6l+1DAkuZwBhPfbrNt3E3KSAIUVW7VNQJMWXejli7XsWyZWEaEOMM3fXu8Y29W61tlZqxo/PYYRUfIoKrHV0xGkq1Unz73MvMqA2t1COrtoFOmghjiwrMigbg8oPewrVcl1WS391AzgcFABA//4h7fabXba7foyVzNrWd0MOuSNunUA0j9o/yhNwwSYOOpXv5H8jdzziwWg8JnqNjN3F0rVpBSNtptR795u5PlrwnDGvsOuIE4Dvg9KldskffUN82IpxnTSxVmUcfvq2yWA65kuzjvWgQm7JP/8+/3dTj1GH4Zee4DmFeDk+dm5GmI7lOskITuq55ob+qw//O5B28daCSPWANBdO+mM+L561TEHkjw2wxDYm1hTGuxaacD3X/+mUVcnrf0HFcT2cbvR5DlNvx6zoR+1wtaLyzNNrDOHQ6YP2jPB0Ko6VNpO/UH3N48a+0ahpb7/7kF3N708oRDVm7d7bbeJPhv0iGsxE6PkcAFGP8p9tk2jy6sz+dvPyjvW2qTf/vqVvv6mxd5Bm81GOR5Vd4M8/1brpJevzphnudBqSc+Mt+fXarWQD/8Bym63U6Iw+f1hDOWhUU2cmlrM04zuvR7R3bPuPjw8MH4tY18pVUmTrxXkXn3VaLUGXL5R0aXTcYrAKQKnCJwicIrAKQL/DBEInDwS2dP5Hx4BP5Ca/sM7/kKHnhEfVWdKUEAyUfxHP/8WN//Stpb/PPFg/xRozxHTU/F9kifeRyAzsgvOPCPz8kf8Y0+zUERSQHPpl3/y7suLjnXNbX7az8w/fmYazIS9n8nPcj+ZeTP72SdN6dc6ZjpWRYQiIEGk5qf3OyjS87zrfo5so1+QjnSU+7RsfkQ4+cVk3Uf6xY3+UkEC9GFUpIgopF94HO2LCFqYSL5wWsKx+YLI+yrLFcLGMojUZOZmdvnZwhIxz0mniLw/I0IRpgQvoPmcaG8K8a/Uz9eNeY6F9UfELMxnSkkR8Z5gYc4EIc353hRkXPc5ss4j3/04n5Cv2aBr2JxxH+YPwyATJlpEdCofLh91zCk2w8zEg5mNSMYeCStlveKICD6P51Hecs+Il/ujREqWn2lCb0QoIt7rUzlmPc5Opf9cNggyehyKiLlNRMCfii89Phmg9Vi63QcKsrn0gTj2Z8qS9ToeGf1DP6jvezYoRuqo54xwO4qc7lcKRZhKTm4b+nB406M/EFd05afBqlJV5OiiCEbEk454KqdSLgU+IqLIR0ThR8xlcUQEn9L8KeGIZha9EZeJ3R/7gumq2OhrGHPbaCGnE7E+HA6a2GV0XYQ1hdWgrKhTT/1+j8yTLldEhFVoGAfaWntgo1RVUmg+julcOn2eInCKwCkCX4iAl5EvVD+v8trJ0lXuDxFPK82x/TF9auD1T6xKBqVq1kCve3o65jqvc5m1X0iFIkKfHhNraabDxH2K8311RCjMiJk1cavwxn7fT2W1T0mqUpLvFb63+n5yOPQaABGKD9jKsvpRnyzF1AugQGzUi/XXNMEbuRdlgImJNXfuz12DFeriUtptey0WFRv9W71581ZeixeLVk0b+HbAziyFTz4kdGRtHtmcx76r66W++VqAFcFmfqUWYDUCOYxcLlsZdDQtAaKs131W+GbbDfQeuMflJ9DuALjq+0XOWa4n0YBTe4AU8/eAlDsA0ITxKaWy4d91jY5HKvxKEUkBddjCKZujELYJPxstYXaAXBEh9xW0u7g402JZqwXog03/+GzFJPv9pP2OFxDyeaokf0sOUG6/OwDmzHwUIU2eTwPjl/6Z1a5V2yEPz75sAd0GQDi3jwhFhLitKlVSAkzvkF0D/tAB/dMn9077TjfaAnwtVpJB2IurWv6/O8/OGq0Bm5erCn4iX+kMsNEAb/lmLLpW67b41QH8LiwH0BJJUrgX08B8O1AeAanEOHYyCLNaLhWRFfzbu2/mh0FUwVsABi4WHW1mfzv89Px59WpV/BHH7c0GgO1B7wBgH+5HwE2VOTkCZgXgd5Vq5tsegGlDDHthhDx+NWDSGpuX9HEHmOY5X4FWrdeN/H/Anp8HPi5UN1nvfhzlb/OKMQm1Wq8XWq2XmgDEDsTO9r58cca8XGi5anR+lbW+mAowtiI2C8Z7uWqxdj4jqXzrtW3rMpxnZ0kpNbq6asQU0RIAfbVK8hyI3HCdhCyr+c8NGKMDc7KTPNjQdvdIv8KmwLZA95pxW9HZIAG63hAjHjO18Nig+xEQ6+5uq0hJEYjQR2aeZYKTAWinrPdHROgM9PT169eapolrkgWk1FooKAdxHbXbD1qfVfheAVQOqgANl8Q2RQMA3CMnRYQiDaQT60GN3hbQ7kFS4AtE/wl7r14lvfhK+vpXSd/8utKrVy3+t4qo1DROSwvcx2LMuHl3kI/FotECQHuxTMQDMuBHHKs6E6/Qjz/ea7fZ6+atoElvftjpFlDyDnr39kE//nCrumr1q98sdf2yhioo9OrrWq+hb37d6Wvo+pXwY8dc20sK/fpfkl4CAJYxIo5eQ309ZeIq1bq/3+n+oaeNiEPIf5yxB4juWYcmxk8A5ahR22XsDtVNr1RJVS38FbHdMOb38lrUA7Bu7hvA1GBt5LqgD4ZF797eUb9AviWKB8yarFLCHvmYlgrAfSp1fR1K1UD89qzXI/2GLi+WqqqOayeV8Xr3pmds9rq4zrqg7l//9TvtAEp321E37+50Q/32oVOdrpTjhvk2yX/QYJs9v/p+J9Mw9lqvJ4DbVovFQrvtVKhrL/TI9fqH3/f6/o9ZD7eJ60yFHrgeDXBXqdFyudSLV2tdvai1WA/quonr+Y4YiSMra9Di7EBdz/WWmS9u02jBPaFhjc1co0vynhttV6trE34PjEXI9nTLSi9etozzkrozrvNG3/1+p/0G9RPEGhwRatuOfrcwkvYA1d/9ftL9bdbv/vVHOR6KrJSy+n2thNTpPEXgFIFTBE4ROEXgFIG/uwgEFplInp9mmZ7z/mzeDUzPBV02PeeRN8tE9h/59GbCl+jP++5HqC/RTzXk8iD9U/5/NofnQvFcWB7GExsQppiYBJBNzk5NFOzDLyGeR/Wc/rN9/FL/uCbcLiJOC33ia6nkw3VFXsQHyoV4h6HOp+tNzn+OMsyPKZSLDlJUHvOyEihP6H5GNOflYCo053nBeGarec8pIhQR71kZhc/pfcVT5nmd82ajniRD2EIhQ6XAh/Mf0/jeNqrllw69P2zHfM1k+zarLLURMdsZFE0kPhO7Dc/JvOfkOprSVrz854/oKBdhhYFMHFklne0u2fcfEzsL40jA4cz1s5ERH7elupwRUfQ+l32exyrkPF6Oy1hkIwLefEZE4c2ljz8/1qOfyuUsW2c5cUQEn1JEFNmIp85WzrgAABAASURBVBSuZUwqr35+wWS+MQbPy1IoInQ8rDsiCi8iZjZ9VuS9dpqRFEqUvYYUEgcxPNZn5hsTwieEvbRHouQjQhHJxfcUYV7MOiVFhHxEzKnz+UnH9JS6bHpe53JEfNQ+nvfFS7Pw33Ju56oI5FNW4Ij5Jtc9Tw2EunykWYfwJ/hwTPP7OShVClNUEjnpKe4sIDZ9JsszP4hZRCA2KYoNoQiKhfhQoHeCLJ/pbyZxHGMtZCIsm+XD8fHYOB9hPkRK9xrxfSokdM6kUVyuSVWwqyPzJg3sxttXTRnrVfql6sOZkqxvgjMy1hOkCGXRV6qkVMubP+MIh5gHcrYpIhQplCooyBeqFJEUxCtVlXxMNPY3xZ0WO7K5tsOpZee2Lpk8dtaJIy4WioiSenMq6LMQvIhQlSpFRCFxVJHwM+iA0+sAg8R0UMYO9+/uEwBIVHXx0f9vor/B67qKuPlbFyMb+T0AhX12OLLjTPw+pOhGUYYkYkX9ANhxANCYYgJsULGhoi50Ok4ROEXgv1oEIkIRP09/sz+sGTI9UxTk6ZJ+yXxyPud73TEdRZwv9Uli+dPxmPX5c+aUHGsWYtwj4LGmCfL6aJ5Tocxroe8DTo8kGmcWQ6/jQd4kPlCnROOqkoua0CeORJ11TF6Dn+QrhGpQwpq112kEayfydEkLnyhi5cxTwowAOBBgpQBBVPITN6lcYoYc6dDnwrfdmZvYb3/zQnmotTvcs9HORjxgzUD/LaDU5fVar796IbE+C6Mr+t7c3wMQPGj7cNCbPyRdXB24X0rgSsr01XKfOF8vdH62UAopSXJfoq7rKD/5bDsMZlNb/Dc4M3APKbJ0tt/3bqIRX3mK1IDyqqnob8WmfyMD8oRmjp/wFftIKNMBftKTnJjArlTRv3W3TaiBnM+Ay21ba7lGXyPuixLmi1ADqmx1e/eo29sd+YP2gMBbcIbDAWtQ6piOtN9udgAQQ7HnCEZHBOObNAFyWMbfWry96TUcKgngJ9KoFsDkxetaCZaIb9NJC0CP4gbliYEzyO4/sJrGQW1bYUdPjKui1zb6W7iBbFVPagG060bom++lSwBP+1njq30MAD7Rb/n/lnnW6u2Hn3O0Ux0HrbpU5vc5IPEaOxKDV4WIp3R+3qkm9jXzcGRuGLjfg0oHo4uryGSAnr265U4VoB5h0cTcirQAeJF2AGqbh1EptRLzdHoCgR3DYRok+iKkookiVczFTHupa1oZ5FoCjja1RES1OwJA0xk2hQ4AWm4rZdpKiwV9SLq8XKtOtRYrFdDyGqBqvVyoZdLghipAZdVb5QhImqqdFFn2O5K0Z6zf/siY9X35RuSEmbmvtb0X188oLKSvBfNz0iTpgNM3b0N3DxseKbN2/UH+yenDAXmecTzfA/01/QbxV0zKuddum/X9nwbmXsLXKzR9OKtGWi3P6CuUq148TpKnPiT/ZLFtOHCd5CHDGLVi7Nq209Ul13QOjfArYsA01IoY+luxd+822tzvhUaNKHx8tB1WuFDgN+FRXeP/LrjOHzWMe66PSi9eo/eiVcP4hnBKeyl6VYwKWB9zKKlhrkWgOWMZ8yRU68cf7mRQ88XrpG9+tdLFZSOP5cX5CntX+BR6+Xqt5VmrqLa6ud1qGDpFrKUM8LlPatOaubDWgjnuieHrdsx74jwhF0r4esbYrtadKoJWRy0l9EyPso2pYny4fg0CHjD7AeB36CudrVeA440OgLc1tvfDFiCYJsxHx8Bz6cDcdZzW2NetWsZ6grKIOL4Lf1pdvRh0tqrVtltVqRdDj983pEk7AOWHO3j02w+NLl40Wr8YVS8PalhjX3yTdHbVK7g+N8y5s7OVlqzBQvvv/6+9fv+7x6Kj7VYKePt+1M3NRn/8/Vavvx51vrrwVNKLF5f6+levGbsVoG0GBB0lwOVpWOvu7kYRPbYlVcy7wMbFYtCv/1ujpg3iXen+ca/dZlQiWNttr8N+j025XPurdYW/B/XEbBob9G3I40OT1DSZNr0Selfrhb7++pU8HgfiPfJ8f36+0HLV6bBd0n+j3XantmrFco7+mr6nmTB3fVZjT626bdRxszjzH7OcJZ2fHfTqZdbZ2cB6fCcx8v6DiIYFatEtkV3o4mLNfJYeHrbozvrqq9fEBBA8S1M+6PWvsJOWp/MUgVMEThE4ReAUgVMEThE4ReA/IAKZFwLTf0BXf3kXPCDydPuXt/sv3MIu//Xmx1/f9KOWn+oJeY6YPhKjkP22UNJcZMh+dOZ/p/llvRO6j525bDqWP06zJjarvkQfy/81Jcdspoj01yh4apNLHO2L6YlZeM5HuA/nJG+IzLlf9ml9R/plLf5yKet/3ioieAHVF4/nbZw3fbHBs8qIKCWiVmLkkslMVznv1OXMXM3MGZN5Ea51jRQR0DxuEc7PZFlxOI0IfJlJnxyTN+zQ/ZztNrn0ORXb8lN9RFJAlp3Tn7++LPNzlFJSza6QKWLWMQwjL+1D6U8cEbMffMry6alMVZHJvi5sFwuP7TvSOE0WUUSQmkiOJ7Jel4+yZh+vLedd7bQ0lcjOtpEpZ8SsLyKUqjTbYRskqy3lif6z6YnvFu4PkXJ6vC1TCscPhCL4oGxZ13uNmBgDWPgiVewiV6ly8akzeJS9gVpXNRshHpuQ/1kogrIoobf0edSV4EGWMSDc9wMbLz3rzFTsd/8m1wcfgQ6SUhcRSinNFOinHIEEZH7EnA/0R8yxG4eh6LZPjos4MmPnPhyiCOTgHZ3qulYtmzXD0Jf54M3uo6z9iKAPy3uwIIqKgAeVQZDtklbLTphhyROdInCKwCkC/y4RmNcmViYvZn9pD6xfpclT24hQWUfFagjP67PXP5P7gV3OspZSz1nK7z9CMig0DKzlrLHv7x+iAiHUK5IUFJM/oEghkzjKuky7iGDthE+q4+HOTEAVekaZ/MTmue/f3PaK7stL6dvfnLEGL3R5caGLi3NxA+GcdHd7A90qj9xHooHv+yidlD9qqtR2o87OG+13kkEP+x4RyImN+nuVw3EzuUCVkwOgir/ZOR3t5z7lthNGRQR9o4I6ivNtwo3QsdvtuT+p2E0ThFSO4io5muqpi6LDYC04BjWz6HFcjjJdV2mxqIjfXF8Enz6Osk9F9GV87JUx6tif6zIWZgAo58nOiihnYqTsWpANd1jKCbEAsGi0WNbIJtnmKiX52aAC0MBN+egBHt1aCvmwPfv9oD0OzRya04+Oej9JQ5UiAt+C1FqJKwZm2uy2kzaPo+x7B9CyWCwA45Y2V5GEvIl2zLfsppqPQKcAsJVrZBn3/UF7fzNaok1IChko3aJb2GObjU5l5p3TFMig0Hzn/ezgvhsQQfP82DNNGZCohyZ0H3DSWiVfazbl/m6jH3/ccu1Msjr5QKeTiVDz6KVz5jFqpJBmomXkkhVHhnxuHxNA2iOAKKVxwYcbSDfvBt0AsvVM6utrx6XH3wFQTdTtAQ2TXn0TPBd35drIxGS3HRjXDmqxOSOfdXW1lkHfiTkzjQFAVQksXxPXk6ZKVdUiF4BtAyDkxHg0Wi4XCluSHIeDttsDOgG52iXtsqYsRQTxINaAzg/39/JztGmLDQvmc2acb2+4KJWQlSjyIeZYIl+TT/QtRZr0+PAAjx4ZUzFOmfUhpVH+Zv+r1xd69fqK/iv0oJW+VY6KT3Sh+Ob2VhNGRSTsh21VT+Phb6K/fH2mBuA2pRDmFgpkHJfddq/tZq8OINTXw4uXXn8cM+u20EQPvQLA8uoaHnPXcfP83e8GAOqsP/zunjWql+eO/BcEU6tgrYrs9Qo7aUNLAP3QuzeDqljqm2/P9e1vK8aQeuZFvw/9/n/u0Md4uL3aIvfu7Z42vTQ1EvoCQHua0IZODNP19QqQca2XL6/UtIloL6C1dptMeqapb1hXLyXA16iyFstJq3UCEI2nNJX06kUng+R5FOMf8lyPkIRtDmUk9NWj/O1/y42A63W9AACudfli0je/WcjfxN0CrnqNGHiOv7m5xR/sjkP5Fi1BYZwG5lACtG3pJylNtfwN+pu3A/O41Z75PuWBsV8XipiEI8gn5FuytYJPlYPJwFnigZ4gPmsA4IzBTHf6qeT/f3joa2J40A2xLHN50c2tkQt0hSqVTvj0t4O7tpaoy46x9RKDq6tL+m20AAT39YEA0lLdVIoI8iZsxVfHerHC3lUwb5McjwXrW9c19Ibo6fxHjMDJp1METhE4ReAUgVMEPo2AHw6O9GndqfzLIpAQM5H8hWdElIe0iPgLW/7HiP99WvUf4/uxF56x/a7xfpwiouT9MP+cjvKfpsf2n/L/fDl4lodk+iD9cekZ/8muiFDET+mD5N+eQ33pIznzE3Wfvxb8kvsl+omav5CRMy/Ez2jKfin/QJ+q+9SWY71f2DNtj2WnEXM8nTcd2zr/U/qp/xFRxCKixC3iecqbonhBQ+LTfmG9PyOCl9+5nZ4Oyx/picX74ezz8zJ7EMfinKIrIkr+0/aF+Qs/Ij7W4Y0Wx8/kGEXM9VY3Z11OJQbmkSEJkiCdz4gP+aNt2ePKroIjNUv93OfnJTLjma0DQk1pPJctT39+oS7cn/+IQI7qjK6IOU+xnOaVjGZ+kEbwCaVISlEJlhyTVKUyRhFzvflkFSnYAPIczrCe6iRlNm6mcR5TupbJmwiOdQI4TalWWD+yPq0nZ+uhLcK5+Ba0y67+LHmDOee5j4hQSkk+3OLIH7xDBTPig678ycRyO8tPGGiKCFrYX9qQKydKJ+yrKmJSGE92MjDmuz2WaGA30Dqct94U2ERb1z81U4T1woRhH0yuN5W2+BQRbO5MxHaUN3/Mj7BdKvzsftk0cpuIme/+Isij2vKm0TL4ZTk6lmUSY0bXaMgaiI/jQZdsCjWlPiLKBuRkpkIVAHfjjRk2dlKqFAmfJFV1rYq6RNn6A1kR2xr956ta5QbEGoE5+suPU4tTBE4R+GeNQIT0nPTs8HritclrzjP2n81GBDpjlkOJl7dCrIQzUwr+CTlTSpUqKFXJFQrWNW4B5Z4U4fU5e7kr5WILOqsqlJ/W28xa6PudQshNKn0hQyv5QIWO5PamY5kWUozUZ2gSy6zKt0PTpIBc9v9nGchIA7wBeeoyLUcBYIwAJCP9jvQ7aX/YAbCNbKCfAdBkff+n+/JzqWJN9ya8uF83KL2+ll5cVxoBsXtA3ZH7WQQ68aVmvd9sduikK3h6OvaHST3gpospJfpo1baNUqroO6uhndviSPmp00XXAqIsACAWqqoGGbecidsVMj1g5oH0IA/NRN+unRx8hWyPyxlkMnP/mvpBrtoDrD08bOb6UEkxR8HwWU+iEEqq6qSmaTX7FgA2LTY3xebz85XOz9fqWtsuZD7QxPPMQDymsZeIuejD1DZJXReKgM3pbyTuwOqmITRhu9kRoeVipQp/D9gbEQrsqVJNv53c2H84YFDRvljH/V1fgKeJoWVKoUsXGGyUAAAQAElEQVQQOhljlQPHAPn2u9DDfQ/oODEO0nrZaLUC+EJuOGSFpApRTuKU0DEpAmY2Jbmf25uD+r3rRvm/yqAGOfoaK93ebLUDFN5u0D9s5Z9avrhoAE1rtYtQqkbVzaD/P3t/2i45bqRpg4+Bm7ufPZZcJFX11fPOe83//zXzbaanSyUpM7az+sYFcz+ge8SJyMiUsiSVVNXOpBGAwXaAIAkLP1k1WTXZ2o7xtQ8TRq83j8iZDiBVzLGQoAsl/E/cU/6HFl3XYfvAmK8ZqqxyQLh+mkTuSw752x8f9L4kioUfod121P39Br6JtnGCdlBVVXp82sv3U894bT0/B4/ZpK5BN8m36+uOOTBomPY6u2hI4CXeeTYkuYI4Ju3Wgc5Ow35PXDwPR3XtQk2XlWopVOvtm0e95T7yL4sX7QW4M0W0Wq0qffvdQotF0naTJb/L+oNaUufYsBCkJPxH175XgM8MCGhsr3V1daVEO0XSgOOEBppQ0G6Ya4QV3xALQ+aGCRC4pEXbqm728p8HDmSGE/Yk63YkL6c+KXGvZ2gRocr2eG5CuCeOoQqBjfp9yP953UopdHs7MHa54LgIs+RxuyOh/vv/fScnqP3neOsm5CMpSDxKtieBaBvBb8i0Er0ddiyIcdYPf9zo6VFiiPToub6FBpuXqxX9ox4eJmhly1TloF4r8kJizr99MxL/e+yVzi8WOr8MrS72impQFaHHO2m/WShFIqYV4FiOxL8jdlkpiT5Ese6tmWNvfnjU/e2k+7tBLA90SE1b498W+yf4K40Y+kByfru918VlJzmZqoYxlvwr9s1TZq4kbEraboQPoc16ZB5ByliZfHVW6Qx4eHrLfXanbtXr6qZWR5J/ZK5dkEyuY0ectsrTjnVwlHIlr/VOqN/fPWq3Gwv91XXLvK10x/2Zh0ovrjr94Q9v9eaHDxq4aSaktMtRzWLS+VWtmjXKv8jdYZx9MSgNqupJr785V9sxp98+Frv7PT5wz/dAZPzzn0pgvrx8+RL/ejWs6cOww7Yta3moakbVyKlCxK/Gdun9+3tBIK/bXlNGnik//nGvhF0j8/aeOXR/+6hz1qrEuEOoiKSnp7VSVMRnD/tOy2Vo2Qm54h4d5WfNer1GtpTK9XQ5ReAUgVMEThE4ReAUgVMEThE4ReD/sAjEP97fZxb8c1nzzLCfqR7tPZY/Q/Z3QPNdqOeg/LdXEhFKfMzPejL6fr2SiFBE6D9yfKnta2Ii4s/LtwMHA7y5c6j+6oK9BKFMk3wEH5mfWzjxoTsMfLh7c5ENk4iA3JAok5LbaW57MyQiLKjAJ7ss0/hQlJ75EhGKmMGYiOTiKxBKqVJd1XxsN4r0BZ3FS4qIAjocz0J0wHxeRMz0EXPpXqoK+wPMbfpQh3rZhoTuT34VCl9+As9pbJ7hSOS+IxBwJXYVqirYNKjUNDU+oFBBl+fnkUuKMF4fjxShCOCAGdh4Hhkny7adNRsTVVUpqqSRXciJ8TuQFj7X0aDneOMMluEyIlxgY9LAZm2/HzSw+WNkOthjWssY2GgpNGwwup6ZO+57fh9HII9gGB8KfNQsF9ubpimbUl3XUrZswnTEo1FEKFIoEXtxFN4AB7g+PpufRa8HPsSczgUwvpTZhsDTsYvYtZ0q4hMRxioTGwPiP54T9nvzLyJmG8Jdmc0vlY0Xb75YX0TpcKdsj0EFFYqUxV5k6ZNS0XVonIpTBE4ROEXgr48A66mFRIQiwtUCRnspLA0ux7bXQdcF6ZG8tKHxGhsRrLU8N7ze+pHD2nt8T/CaH2aUWMsydEkRidZ8xlywDtJvociyPqPLukgl4kgFDW2f7tvv92Vddd04QZd5brmseY41bagjkdSyed+2FetqXaCh3nU1z4wZqirkRIysBji7zHp63JLQuNPd3Z1ub2/lo2sXurp8obpa0r/Xmx9v9ebNBxIVPYmFvS7OJ3XtoIgecgQRBK74TfPjaSfnRt9n+Hb4nuEJtSz8C5KCTn4tFm1pt11SZ3A2CEk8rgszrhbePQm652Pmzogo8nY8e/f+k8A8zRIZFP9/Ynklknh/SJVUNZXq1u8PxBUcV5Uj5trd/Y4Y7JEl4tiSHFuSgGm1WiX52TtOvUaeeaZ23He7SbvtoC1JFv+ZZ8NuN/C+II7Aj4VW50v8aoh3yC515KQUdHPe3426u93qAb3r9aAnEpH+ldyeRN++38m/MLy6OpfpzbJaNdjSKpHwEMj7u153JKGeHvckYkY5wfbwOOjpcQQmPT1tgHttyDiNJFF2JM22JJmq1BSbxEHotN3utSMzud5toR20wYcNPlnnSNITVYyZWzCQUBOQScJcXV0WezJoadRuE7yrCPJalxf4zZy7uOjUMh+7RZCAqrU66ygbEjU1MZaqSsgG5CMY8YlKOkAt12xj4h47/iOHcdypZRyvr891ft7J7xDBeGK+ZsglqbZZVyS4dnr/bgS20tRJ2I1wYaSuXtS6eVmpXexAO0mEJyGOEQjsTFosQxGjUhp1cb3V9QssCinyqvxq9+72SQ8PWzW8K11dtbq+OlM5Imu3f9R2t1GHjLY75/21w66xJOo8b8T98uIlEwJ5dyQUt9stY0iirAjAFmX+G2i5LuZV4t580u2HO8p7ffhwq8fHHfNsBSyhzbq9H+fx2+6Yy5sSWwSU02tXt6jxR8RMqpuJ5GSNvKz3b7P++KcnkoJ3wIP+9HvbYb2MCYWXmT/98Uf63un2/VaYrDIfz1by/8d1R+D7fo+NEzor+iv5F7e375iHt532T5fY/J47cyBuO223PfWk1dk5xkiEggT9hD9bbZHlmH33m6Rvfyf96/+8YKyStvutPtzt9bjeS1OljrXuJfHzL2gjJv3b798Dt9p4nu+y3v74qHdvNqyZUtO0ev1tp8VSwjjm1ZmcVPz33z/pR9a1mqT02YV0fiV5Pfztv1T65nsAnqhgSSJJ+QTcIX+vLffMhhhvnBBnbi5ZIy6vG51fJl1cVbp5Vet//N8X+v5frzRFlJh8IMbv30z64++3+sO/bYAdsCmxXj+0Wm/2elr32uz2WhOfJZnMbtnoX373rf7lX1/o5sWiwIsXxPLDo96/6VXFilgs5THZPPXM05qYNrq4XHBvXOndjzs9kRxfng86v2m05xuEYVLTSa9fr/Tq1bWi2unqpoJnqfOLVoSKeEm+N1dnjTYkgbdAMKcvr2ulapK438c+aeJWeWL9+eGPD/r9H/7IGPXqlq3aZa3FKmtxNgK9FqsJyFquKsagQkcN7agN30x7kr2rM4LPqHht79qG+7vVdh3cz73ubu/1+DCqH3vt+kkTA9jzYHh82HDvPWnHvMh51DffXOj1N5es81n9sOVe2jNOO/l+yUwwhlCn4xSBUwROEThF4BSBUwT+20Qg48kvAd2n81dEwK9Kz+HPsU4Q/DxEhCICmn/O0/8/nYmX24mPiBmy5nKSvfqrrUaufgn+agW/XkDidsHlX88Ih0fyCDT/6vMoy/YYLPCIc/0IEUnxF4IUfHQJyL8adDgiQhGGirICm4AAfLp02/UZIgK6vxxy/ty2Wcrf74o6PtAZ+J9R4U0WgxM7ts2lN44yH0+GiEoBuO9T23H+5MdRdMSnOFhmRBy7JH29OpUk02xfRCgiIAxKiuNZcHMjIkolYi5LI8+2TJRuRwT8M8x2z/2/VDcfLpdNiUKn2Sbjg/lnfwzTNOONi6jproBQgoYr886xkdCuL48il10VlzIFdurZEfE5V0SU3kB2LnwT8meICEVE6fcloCmgSiHP0VCA0+E41jMxMiCI81NcDmQ/KSICnMF+T/KGgFghI4K6gW7OCPudmWsTrSx6FMEVGyiUp9DkACvoT/OVjogQJ32ZjdZBmY/6Yl+o4COoSMqIDfxiT5NkI/LBR5ENttRDEUBKSpR5giZLISkBlWv4PjHflAKMVOrUIkIVOx/eLIuY+8x/7PdUgEJSUoQlAdDZzgnDTGf6iNAR5xIGmbeUh0tEKAI6OkwTMbeLDOwb2V1xwtrktselQqqqUMJuyCmxg7r7DUHdsixDHBnZrh9xLkf8HgBCogw9AtnOgRKdbdMqIZhTVUpI4AQ/AUJ5RMiO7Nik2pOQcHLZ9HVVK6VQhCFTTtasqpJSVbFRNMp/KnrCp8zmDQGHRvKvjzyPAqmn8xSBUwROEfjVEYgs/QyUtYXFxWuTfFB34XUw81zwslaeIzxTRhoDz5yR0quXS/a3yzplNkOKJK+zHx9fFvYMsGRuUQkFa2lSRMgHS65oyIffqwyuZ/p5JMprLGwyDebwZGVNlldbgA7rhZTuOIDktd0QrL32MaA3DU1oVPQrJ55FtqNSSjVrcgNVBWTV3aiXrxfggnYowdyyAd/5/0NZPbKB3qvf05f9XJgBEiWedd//rteiDpIF8CXbopLE2O96gUFWBYQiSRHiCIVo6HjkUiHc6BdJrLnPtI5FVdXy//Zg/bQriSETO0m2JwnsuqE8qyOrSqGqSjxPlnJCyonkRZtUhVS+79CcC7gtdHUkes6URZuLn2fjvtM4pJI4OMaSvJ6O9jsJjJqPMR+ngfcUZgrzSMRYOUqf/9GT5xeiiQ02ndW6vMlaXfWqFyNjkUkCDlhTKaJRlRqej3WBYRD2Lwp4vgz+x2TYNzEvCQeJEyklgDhWKZFwnTSWPy8cyJWciOy6iiQMgqCRQnXVkuDba0OS2XGVZxbj1zANxlEamHw9fvNo1prk2v0D8X5Y62kz6JJEkuke77LekExy4kvlW3aUk2aOh/3WxByqk5Znja5vQqsL6eJiVWxSVvmlpzjqOqtlXDw+EdItyZ0P7x+1eUxqqjOSg4M8jrwywDvJNDNk8FkvX16SBFvq+nWv86ssJwEJg3x0y50m/Bq5oQPfJ5wbSBhtSarlsSEZ3svhdFzlY2rVLSu9eNWpxnb/OrkhEfj61bm+/+5MZ+cLTJ+wN3R9fSYn1abcY1OWk84jwjg19iMxxpazUe1qq9X5xBht1TRLrFjpTz8Qz+0dybe11ps1CbUndQvp5iX3pSRMZj4magFPrRRRwDpevLjQMG7QOdOtnwZ9eFvr/Q8L3b1v0V0JZWLqMTdaDcMk+9eioF0swEkhKZifEUltV+lbEpsvXlW6vlpq9C/VmceDBx+ahsxgXdcaY6M8UDK3xPwQN+kVCfdxkD682+vD+162+5IE/83LTjffZK0utoqo1O8q3X3o8QGfQmqWG734Rvh7rkgTcRh0d7/lHhiZlw96WE/URaIyYXtoHHo1jMe+l1Lq4ElyMnTEsR3IaYQOW1ckR3FMmTFZnUvnZy+0flhiW2jLGtQuzpWnBnmj/Bzw/ZMIl+3OXPwnwDckTZumpV+My1aem4+Pj3p4xP4kkovwSsL9sracrZgXZ2dKCPLzY7uZtHkatd2MerBPj4NG7FPUWuPXfsisEUnrTdb97cj83iMrc68vtN8mhSqlRurOxJGRobIRaQAAEABJREFUU5P0XLLuJT08PeFP0pZ7Y/OUhSQ5+ZoidLF8rafbSsvzR3l+j9y/mTE8v9zpxcsz3d09oW9HPJP8D0Ie7s65zwf4s2psf/Fy0O0fG5LI99gzabGUzs8xBCsm1rOcR/Rlrc6yXr4417Bd6u52V8Z1s9lpsRpUN5UwhUGa1Cxa5vAl860SLhX8pL0ur1td30jf/6bFrnPwWTGF9rtB7z88kdBf65E15+27B70loT1pUlSjtpueuA36/f/ayP+A4/Jl6PU3L4mtSnJ82LFW9Pi/RO7NmV7eXOFb4MuozHy2jDxUevgQiulb/fD7SgnfTucpAqcInCJwisApAqcInCJwisApAvLHk+J5IPLzxn/b+mcu/0ov/xrer6l6Ls91w9fofgmX+Uo7wpEuIhQxwxH3c2XEX0b3c/x/b3xKoSNgKn7pq8eXMTgSTXz0Hut/vpzvgYg5JhHx51kOFBFR7NQXR0Rg8wG+6Pu5Jiw/6YqYZXzsYNxlOCDs/6H6WREx80V8vfyMmIYj4L2PyfXg8jNnRBS/kkvN9Yj4jNrjFvTZNsOxMwIs4Lb5XRqsuwB+md5g/C9BoTfBx0poOvILpPUAmbrBMUO7IpIiqB3AIo5gvUcosuAVEBGFJMIl0tgwmNigGYeRTajRJEVmIfrikuE3KqHX5XPAXJq58EaE2KugnjVNg45HPlYoI4L+GY7xK/bSl4ILp9uQKfhPBTQfRlLz+m/wBq83v1JKOgLd5bSMAtg+cR/ZV3eElWCQ+9w2GGd+q7KPEQEXRHRGhNxXscNZ1ZVcisP8lpuhjLClB3DdOqDxOY2Tdmye7PcDm0gTmyQjsfEMlSJCVapKaXneiDZ9ha6mbWTfxJGxHzVstWBTStCD5HQMCoCmWU77Oc2DAos7sqcNffkjn/1BtVKVxG6LfCTkVinJpcEyJjaWJuaI+xHGZluj5aqmyXwxgloAp/MUgVMEThH4NRHIhzXql3i8Rhme05gtgzBQsLZ5fZtK6XYBFiX3mzaxFns9iwDJOa+X5smH9RTkoU9UvSYmtxHkwnVDWQ8tEPzzMyJkHj07EKOqCjm55+Ss13X/4xvjLee57zweSB5MQNZhmZfVHMFiA8OCStaguqp0tpL+5V/OdXV9yXq8ItmyUkoVz5e6JCzmNb2HY16n/TRLMeh3v71SG5WWrTf/papqy3MfQkWEuMgHNRfYr/kZ5D4wz22i+fEkj3F4h8g68n7s5Dmx226xa8JGy0uKgAphy2XSYhEHqOkHD/2cnK1ErosxQlLSXFL1aXYJ2rSXj4GkjX+huac5wOTE00jm6/y81mIZqkhOOaHkXy0vulYRiRjnj8/hgXegvu+VedZZdkJf4hJOQeRKEhEkgaVyzDGdLcIGT6iCn0h2DMTB7z0zfnCVPstEJUmYpG45AoOuX7TYVgMq0GHXkqTMcnEhqVL5xTd6I6xbiggSwhKhxM5Gyg2RaolRpQnbRux4JAH19u17iKWBiRUkfqsqw8tciHVJ0ux2WTlDEmLuhPwnaqPC0AQgkUc+OrLu7nr8gRacOCIycqbS2m73yJq0fkTPPiGHOUXiaXkmVZgGOfaF/OvoH3+8Q9aGdgIdgJQiISuRoF3q6tr1SUK+gtj61+kF9tjZ68PtA/Na8AP4E9DlsdXtm5akakdCLJPAVLl/RAwMifiJmEg1fLVCSRFBnBt1i4WuLs9U16HdJrRdJ2laoX5FvdIPP25IwA2ahk4T+Ak533x7ppffNhiOfRLvc4ZRTVOTRKvA+AwFeroudPNipfOLWk0LxvMoJCcCyy/nl7VU/ByUJcYva8fc2+x2tMR9Ugq5M0PQdUl1k5RSEI+sd+8/yEfQXpLwvnl5ro6k2qJb6vbDA3CPHVWBxaLTixevdH3tOZUY1wmYfahSpaurG41DaE2ycrMObUl67ndbvXzd6sVracF83JEw3W7h23BzRYu9Ihl8r/e3j9oNT/ioon+7RS722jbbzfTDhZghFXeK/C2JV4xTzbv06iqrXvRa73ptGIftZsC+rfb9XuPYi1uCNWrm5dZUqp909aKR59muf1C/bfTux1Eev2FfIUP60x/f6PFxX+aD4900rZRrzIKO+fD+zZ6E+FASo6FOEYzrlOT/r+6bNw9682atf/+3W5LDE8la6bt/WTH2Ih6hqHeKNGq1anSNHS++Weru8VZ/+tM9erm/tk/a7lzu5Lm/XUsTyeWUdtBLTmi/enWuqpm0WKKX6DjGbZvUVEv5iJCyP2KZy1Us9erVS11cTCStn+jgHgVPRZl7QdCK+zbHDtatlJ4UsWedGXV5M2jYj7r9sNOdk//jpV697lR3O/p7Lc4GXV5dwBOM6VjW1w/v94qp04ak/OZxIcfN9ntubJ6YHyywTbdQR6K+qpfYWRea7DXSUOb1hG+1Fqta6+0G2CI7NEXWDYnfm5tL+fl3++ER254k7q/MuKTUamDBzDynpFGiTDod/xQROBlxisApAqcInCJwisApAqcInCLwj4tAylIcwC/SzyEi+AD4BPriCNrPgebf9cx54mX/lyDTPwNfAtj+uTkpVfol+Jz6F1rlo+mn/Zkv1V+Cn3L8xzERc+QjAj9nOEo72jBNmU0HBvfQAVWpRVB7BgX5k4tpfoI8IOJQfiqs0y2XBut2aXA9pZknodd0GP1srAoGVHyEGcMoElPzW84Rjn3H0pughtIPMmKWQ7WcEXM74i8rCxOXAJJCtrlAog7YHoN9KhBJPmxD2Syc+OT0DoOOsT9IQv8EfmKH07YK2eKIcD+VZ2dmrpvuCG5nYlFI+Mgt5bPLsS/Dl6ErgP5p5GPc82BkLowTGwi0wWXs0DO9cfDBIiOijI39me2d2ECZ+WZ5yIHf3kWEUkqKiBmIT1XRphRHBHjqEZShQqPDEeAlZGGvdRWbqYeixNxyUqRii+NabMGHcRxk+oiZzjQGcViGaUd8HKF1G3Q5A30R+OYWZQJQR0ymsgYabTCPwTLcxpxSuF1swHcjZhp4wzYi18JCkAf2pwKRQgaGgpOIhRQRSsRMHN4o9kaFwfINceBxabqWTaeu7Qq/6Q2mM09mbA3+09LGJXjNYzB/RBR9XFWx2d80TbFrYp6gHr+z7JPp3d6xKbPZrLXebORfWw3E0f0Zn7N14WNVJS2XC1lWxcZbSpUiJXkMQo5FRmdCXy33yZbDN+sMmW+5ZIMKeasuJM2QpFLT6ThF4BSBUwT+gghkaMr6xPri9dgA6rMzwuuLFF5g9NMj6Gb5UgQVui0jsz5mZNIEr/KM8PoqSDhlUndPrGEjz/MJcHmkLzQ0TGe9VRWq0J8oxZHoeA6mt9AEEV2uAgHABL112dftdufVFHyQ2Bh0lDEMPJ8nyc8B1/0MZMlmbbft0n43siEOgWUZEDhNPXIk55BuXu51f/ehPGuXJLWmwtypqjrVtXR9syBxcQlc6He/u9Hvvn+hBclARCiTR3D8nBwU78YTCYd8BIxGFRrnMxyMuco7xUBiZW6kkOy3aXFFUhKPb6Wq0nLV6exsASzVkTBouxa/MrbqAKGMa8M+y+FNhZsLurcknO7vtrq/35IwmmAAz0luQD0JDaqcmSREQ5INuXmvvs/qSUROkJvBtjnxw6OQ+AoY1SPAv4TjAUoCJynbAD6kpjE0kkDe73sSR08kbkikhOgP5alST25lX8DCR1X1SOKy0ouXSYsFlpOIcRzCSqkkAhsRxCbpiYQsauUYzZB1ebmUxwsKSq4hkf/DhklR2bUgITco0kSDZErXELuJ2I7Q9cyLPe1RHYnBpqnKPB94v+KknnV1fVX0XV1Wak3TCVk99kwaxr18T8y2SAP3Qs97plIFTYImkD8R+81BVy8fUXxToamrRm2zxAbbPRZ5Le8ErZOd1aiHh714HSnQ75IyydoqLSgbZKvE8+3btZ78y0vED0BNgrMBFstKF1edXn1zod/87kKX1Luu0tPTXne3G4au1vpx1B/+/V7rNYyKMgb9gNxhkvNG6kOjf105VOhM2BmMvbj3pJrJ5j+d/fC4VhB3mhphzkyUiVhEhJZdJ7/r2CZp0NlFq26ZkNOrgqHvJ202W9qUZONhLWPjMRj2KrEnRKrbrOWqEkYjr5P/JPXZeSVDVfeqmxHaXpoGSLIq/vOv5ycPjnxkJepVUrG7Zgwi8AV7h2Ewgao662m9xxYhtyPptlTTVkKUuB3lsR6Z255fD/dP+uGHNySv98X3pmkYxyCxOOrxfuAewVscOL9sxS2rKW/gz7r7MGr71Onq6pXqOpHEu0TXuTxe335/hs6RuGTttnv5V6zcwvDi1iRsu1OQMF2uEv4PyBu1aGvk1Pg+4deoigRm+B9ykMQs96SyUgRrx5nuHwZttr0mFpZpmvTtt9/okuS97x8EENdavsfW6w26eP8lgfzb336ntm3lY5xGvXv7xLybiMdO4jus6xrilor9bZe04LXWUDcZW4JEbK22rnV/+4G4PMHTs84E83LU6qySYssX0AZ/JgWbMTf+JSv3/IJk+8vXl1pdNKoXGfoWXqLBvKor/OU+2+8eSeY2umROXQAtsfC88do0eEwjdM39W9e1Pny4049/elJmPr98JZ0tV8RtkJPHV9dLDcMOQMVYc08lYrlSW52pDRKsg3R9M+nqxvfpXvv9pAf/+XrmQNSVLm6umZvuU4nDyBwciVXTNvr9v71jLiS9+YGYPkj+U8571mmR4K2rhbLn025P+EfZf//DhocHnkPR095recYceXHGuD3Kz4GucxxCnqsiXuYZWK8fGds8dur3oQlIatQsROJ6oXoxqe6ykk7HKQKnCPyjI3DSf4rAKQKnCJwicIrAP0UE4p/Cin+cEfbf8JdYwCcIn1R8KEDsOoX+Ul7T/hwcZbnfdYPrvw7MlRXPDIr46Wu/PwwNR9muG0xrOOL/WcqJjz7Dl/Y89/PzvmcB+LxDET/f9wUpzSj0KSQDiJ89I6LQHgkymw3HukvbbxmQFVlh5AFMazg0+RjMxyplKPFBHPGcQ7/qsGxDRBQbI+bya0JM9xwfNI5wnPiwg31mIwQJJGeRP98dkDw7M2M4yz7y5UIbAfOBzps1R/gsfBmJ8HN9FptPfAf2UpgP8mKqEdZpcN38c3m4QhzcHh+BShDrQy/kliQ2YHKR51ZEFLu5cAakBgrFM9ukiCigZ8dsRxSMr4bS4OK+iU1UQ0QoEhAGOjkzGzZOfHqDw7SgFFw8N2wypFK5qNhR6NkN9GbIBK++ckRYAl45DtQt1+DNE+s68kUEoo+QSt3iwFDkEh8qn86Qiv3FB+oSNJOC/2xvRICRsscU9VVVyRAxxzAiyXRHKMRfXHIZkRlpm22rbfamn9upSmqblk2eWlHsiJmYayJgoVmX+WyHYcZNUAQwn5nYWZ7ta5qajeKubIjtdr0IG1Jm2mxfaJmr4CNU9KDL/CYO+l3f7/ds6GxFBAQZJSdx4Ho6//tH4OThKRcNC5gAABAASURBVAJ/swgEkiKCdeQTgPrqyePFy9BX+4xkqfoox+0jeD2jQwp5yVIp9ekwWiADmGVAxno2kM3p9wMb5gcg2TM4saRPB2TY9Gk1xxWxXMvlERSWl+W1WjQiQoGitqzHDWtyw1pfKWKmE4dp+2Fk830iUQKwIT8/HyYSGIN2bLqbxo+REfrf/m6hazbyESvL3m5GfXi3ZUN9IAmU2EAflWOvrC0JsI1+89saGTtAYr9fKtkyDIgo/kwlaKA5XS1AXUiAgCLjTyY2PTIyMlUSEM5bTCQ3QsFzptFiEUJkgaoSSZoKf2v52JHU3pNozYdn1J7nCiey6SWwm01G9qQ8JXBV0Wf19JaY7BibnmSG20FHkCS9vFrpbNUpVJc47fc7RURJbGy3g7YkkBxH6zTfEVqSHU5OLJeNJakmmdp1NbY2hcRxHUk8+Zd8G5JsKZKaTiS/WvlXfnuSIk6UdV2HvZhLAr0hudIgRyRDDH52Dsyh3W5iXKQt/gV+3n7odXe7148/Pmq3zdgr+eL57gRqRpZiUog4SLq57mZ40ej6RasLJ3cXUtG/ILYeLLxY+Jegi0o+CIGu4Lu+JqFCcjUi8G3JGJGMmkRspdsPaxJ8m5Lk6Umgm2+ib0FGrGsXighQlgcyS57n/jPEi+WSZFits4uQk7T2yVDXwZwYVRL4dzt17RIZNX4PRdeH9xs9kGzcbyf8Bne30d39RrsdtCSKXr5aFptRrwq3FiQOs+cpyac8LvX+x4y9AzJD1y+Srl7utDwbAWnPOD86YfUoPT1mkvmT3r3ZF3h8GPFxjx5pwXjJ8cKfbil1q1GX17Us7+ZVkmF5Nmix2unlt7XOLxPkIU0NY4a9tw/MRawag3u41d3dgzbrLbDT3a3Qg2DGwuMfJLwkJ8YGXV1daEUCeLGSbl4sdHXT6epySbygxz8pcW/tNX5cb0J/+tOPyB10PFoSm05+DqxTVmG8x8tztEriXqt1c3OhVIkYoZlkcYawDCPlNcnKmxdL+YgI/fjDVp5/8i9kseH6tWNRKZCVp07b9aDtRtiwl8d2v9/T7oseJ0M9/16+WqkjkWpfnYj1WEagIWV9/9tX+v43F7q+wekY8XWvkbWiwtjJ75/oDZTdvFzq5rX04mVb7F8yv7Y7FDP2lpUz84+06+2HfUlM3t2uFVrq/vFtGbubF125J6Lasi71KDd91nrzoDxVBZbc5xdXDfQV9/EeGNUuejWLHTAxNoN8bxmW/n/hLkORueGnReHPzJlzkrZBwjozpnvWocd7x2ZS201KzUZLEv4Gse7e3v/AWpg0jDutH3u9+dNeyqMiBu7bSU9Pt8ytjnWq1Xq91r5/wu7MHHqADt1RadhWur990tVVpUXDvX9zVmJ543gynrinP/37Xv5/Fd++k+7eTXLpdaZbtHr9fa1//Z9X2BXa75/KL94f76R3jPv7dxt0bXVLLLPXG+J7dZ10/XKBjVJKieT5Wrfcs9NYqeKGXK1W6vs9fSH/tYLLF4NWlzt999tWL14nvf7mSt98cyn/KfaL8zPiNqF3wq+QnwX7/pa18xFcj4+t7klIO0H/uB61Yz31uHddo8WyBhruCJ2OUwROEThF4BSBf1wETpr/XhHgnUK/BH8vvf94uYEJvwR0/w3OxNvjL8HfQMUvisi85P418IvCS2fiaqD46umXr6/Bl8SW8Ry+7P/HtP3S/TUQcQ2g4hXRkHLScwjwBv2Z48t77yM58vRL8JHwH1uJHHoOvMPLkBnyAgo+E/RV+DWWZ4R9BjBngC8BFaDutoGqIpLiABI20JEdbH1+RIQioiADelcyulwaXDe4bnDd4LrB9Rky6yhKjCxAAIrXpSGCpE9H+liNyPopCFwUyNj8HPTFUT5iP+LsZ9bnuI+dxT7EfUL8pBZgcqGzDMNRd0QUeyAop/GumMblEYw3TMTQcMTPM+DYSsiqaCRA1Ge79eywDDe5xVzIZaYWEVyfnwl7jZvLzHwU994nQHM253MeFZ0Rs96jLnG4bqBaTtefQ0EeLke8m64XIzHU622JC2oDW7xxl9jcyKMUfOgG9zXDrgKCyDdMKekvc9B2CXGMhX56WNeX8Ikqim9Cb0SljD4RE9O7lHUXHTNHCQ39KhUpIjQfnr+GuXW8Wo59M9jP5xZGHHklP/OqlJRUIbNS0UvLpVVNiC4ycN/lc/nWUaDEMuhKyKAMa5tk2SJm2QFVpj8Tq1G2hwZnKpBSrRQzlH8Bj9JCjQEj4NBM8OcUior5EyFhs+swqtAgacxQBZXDmdmU9S8bbKNREaHKuwv6dHzsU1KKCkgK/wctKjWSaB7LT6HgwagJ24rM4rM0osP0CbugKKdpDG4U+SHk1vgdoKKUGacQocyYejPfuiJCESHXIcRFbMFny7Kcvu/RNyIruXsGbHIfnjvSQqyEiPC4YdvEBmDG5kw76IziYy2JOKJbgHERAQ7bDvIs03DUPY6DJgwO+AS4PrDJvmeTPiJk2SmnUgb6zq/uxB734VkbOh2nCJwi8N89An+5fxGhiGeQpPgCFOBYawLwOmWICEUEa+QBRJU1i4JKuX68QCF53aM/A2EF9Ea4J7P2ZnfL4uV1lj7IuUomwRwlnjOGlk1tHmvwCECYOEIKBBs/l5m2ypG5ljUZmvJcgk5Ggi/loe6CZVpen/38kYL/JJbaj2SBIZinwJZg/Q5VMpXXYIsNQcA6PvSjjBupjyNrvIVLuiQx5V/PKSYSOW9JPO1U153atiapwJof0rZ/VEq1BhLLly93yjYIXovIrOtUWc8rFwUiAhtKFdpnJXgZQNmWPfJ2JEC2+1Gujxg8Int0SbBNGpjvEhYSHHt8mLBjogTjDiClRhV0YMrpZHtESGbGvsyz7eFx0N3dAO+ojGxpfsbZB0KnCvOXZ6GLm6yG5GtdNyXG5M95rk5AVoIwIkEbBczbNKG2C+12mRg0auCrwTFK2IidoziChNIec0YSnkltW8GfdHa20sAzeLvFJozCbVmffx06gp/yqMGZcWy9J8G5ftrJY23Z1n1+0ZCwanR1vSLxsVGgKXF9944MIgQTMiM38hwcdpITTVWSDDVlXR3qlBdnjV69utTLlyudkTiz86ZL9aSUsA8h5+fnqqoGG5kXk7Qh6fzDmwdsDHyttH7a6/5ur3fvtvIvSvck+va8A5wtGB/m3Z4ETUIOU41Ea8auSW0tkkCJ5B9GBA5UWRX30zhgIMl4MIzbmoTRPO8cm4nx3JOUjFShewR6xmcscV2eIcdMgONpiAhVOJNJBIpjy1jlqWa8anyrVEVSgqbfjYrUIk/idtF2GICp1Pd91mazw45RD09bCXmEGtwALpFouoCOMQ4pocP54SqFXpJIPSOJ1lShzHhWdNbVQgPyxsE4ELllSJfyn8vdPp1pHERya4SGCjYn5Hzz3QtdOIF33mPjhAb0hIRYNY1UM5gtifJxzOq3SZunLP8jgLfvHhTxjR5IHuJOWdPOiFGdWo3EYewr7BIyGu7BSe9Ijo6Ij5DylPEvk3QkLnz7DEzOAVzTNooKExIA3dXVAt6N2i4BodXyTOPEfAzpifvu6W4pkUD1PZbx59WrMzW+B+i3LV5/hv1WVZo09pP6pxv4mB/oqNtQVU3yeEuOl7jXemLeKw8Z/8FNUoqattRVZ1osRPIwq1tsWN+kS+6ThhgGc1Bj0jUJWJwr+G9/d6dvXq90eb7SBffjxXmnc+4Fz0tuH23XWdvNUqp6PW5umd+tWu7vftjKNDElYpdUNT0xedSCxONq2anD7gaCuq41kej98Yd7aVhpGmr53vv29Wt19VJvf7jT/Yet9ru1fD+HKt09PBEfgjuG1J/r8dFJ1kfmw05XLwduzSBOElet77KWy0RMBmK21c3LM3m+pErIqLRo0cfcqAj+agXHtCcuSV1Xcf8OyAzWDspxzz2M7CztSRjX3UjchZ5GSSKOSd99d662WWq7G7jXR314v9ae9/zNetLmYaE8NsiYNOxrXVwsGemtBp41oVZiHWK5l4fgbFlpsWw1DNjCnGm6vXyfjvtKDTfIGQnwhE7Pbf+Vie16R4ye9OHdHfbsmF+dvI5smTOpyZpiUj/tyzrx/u2oP/7xgfkxcU/UqlIty0Lc6TxF4BSBUwROEThF4BSB//QInBSeInCKwD9lBAKrgs+J5yDan0D/JY6Iz1/1M18VhqPxrht+rn3E/21KvqT+QkH+YPsaqW01eLPsCLj0NdKCs5yIUv1Pu0SEIgyzSts71+ZraWO07S9feTO6XEsftS9LUOXkm73ILo3/wOW5XNePME1T+VB1ecS5/FkVx6EMKPDFm3IDCTfDvFE3qeLDla9cCLhCw4m7ucA0sYFSYmQBheSzS2anYYZc8BGB3wmI0vYlWyAVF65/DkedMz9kivQ5v3HPIRODcRj4UO5V/KBumaaJiKI7ItxUwreIUDAgprH/3thz0nHgq95xxILZV3aPbGNhPFzME4e6i8wmkmU1TS1Diii8pU/549i4XbOB4o2Uhg2jiNCEcNvbY6/B8bc800aEbGtVVYxHpUQMzB8xa7edtqWU2CAOt1FZ/DVfw26aeVyvErso0FhOSoE85PhEXkQUHvOKI+g/8tGUdYyMe1VXqpCTIjlExc98YLLu2fbDuFFEhNk/0rphuoiQ7YiIojehzzJTldjM6djUWRTZOhzW7/HZ7XZs2Oy0Z746Vu6emG8u7WvXdWzqtGpbyradxwN7J+JsHsugCjnGcU0JPwLzQFqHZRr6fl909NbDnLDNVcVGz6KT4+K2dS0WS52fn+EDwk7nKQKnCJwi8B+IAMugwksRINYjA0sSa+BPhc34ef163mu2shTTFREKC3xGYL4I46OQPeuiGgUiKOdTpXpYl6tUyWtloh2a/4Ph4xkRpR5BiSI/jgYSGnsSIIZhmIpOr5tei00cAa2BxqEo/sIOhhM/uJYz0GteN6qqpoAXO1SgLnwBPadWi6TdZtBuO2m7fWIdf5R/iTfwLF8/ZN2/r3T7btT6cdLZqlNEQkwuMkbs9JrfD70fCnp+8IohHoEaR6km69EcnvcVz4UI2yNNPItGCEaeGQOZLz8zR/SCmkXZQGr2cUnSoG1rmfPom+vJsqiYxrBYVFosap6Lfr+o5HGgWw4o6uCvZNsQS91Xw6zIspYkSlLUGknQjSTUuq7l+dgip1Kk4HlWKYpAKRIgQTuACyAppZrYhPyOtN3tVVUBThyTopIQIfu82/Uk2LYkmAw72bYdSblbEkL+JXYeIfavG9UoSIZmkpZUdHVTISRrscoqvz4lAdSRZN2RjEGJLi+uFCkR+0kjc8rJqu12cFeB7XanHXZlAhJg/I9XE4lXXgHUEbuGBJffS0ofCXSRlBKZG14VSCo1zJEdACPGtLwz1LyjVanCx9Aw9nRk9Gct/As8kjkDk3u/m0gY7XX7NvT+Xa8nkqgj73AQz2dQGCh2JGJ3GyZN0U0wsGUuAAAQAElEQVTMCNrl1Zmurjo0Jijsy4COXkHyRxmUjHc5yXOg4AoeHGUcZNtnaZBi0M2LZfE3kP94v9Pjw47k16At47LbbkvfgtiaNiLkOTmRQBR2ef5VVcP7c9bv/+2Dfv+/b/XuzbbA2zc7vfsx6/520N3tJNuSGPS2qUi6iblUyb+6zwy4/xGeb53EfBNJ1oz8PeO43W603e5VxlxSKvpHPdw/gQtsyZR04NuWePkXj34fE/NFJNvEXMmHxLJiLzF+7949Mdcm5qV0cVnru9+Q+LyZuBf2WjMetuHpaaP37+9JCvbKmtCRGdeKhP5a/oVp07RqSR46FmgXYhUkaH/7u3O9+ibp5TdS8F9mECIwjrpihEbMh0YV9wZTRWdnSUwbVVWFbR67Wm27KPOyW/XQMkbVVtljVeZfXWzfbiZ5Tg+sF/Y3l7GQIlrm1Zr4YDe6mzYjo8bPFZ3oj8CXQFdTkuE3N0tdv2xJnp6rYm2ChThACl1ZL6Ii/iP350his5X8K17ggXny5s2ecR/hXZWYZIJQpQ66le7uNuD2zKMMT5L7pryT75EMKvDFdVHal0V3puurVZmLV1dLVVXW+x8W+vEP9qPFr5Dtub66Iam6IhG71NXlJYnjB1VpQaJ90sAEukfvbpu16Bb6/rcrLc8mVY0Two1efTvq//5/rdR2GZt7+LKkpGCuTKwxmVTtctnQX+PzVrv+ntgFY7HT7//Xo/4//+/MfB60YFy+/x87Xb/oVFVJV5cv8LFG1gSI9aYGkva7hJy9lqsGnkBWDbQaxjWyN8COuPQ6O2805l5iDIM5u9uO6toG/gyojOVmzT2Qx/Jd0tQL5m6v9WOvF9dXOr9Y6er6DFmhPDXa7ET8t9RbIICs29tHPNXpOEXgFIFTBE4ROEXgFIFTBE4RmCOQKAwUf+fzn1I8L55++fwP2/bX8v8ZxfnP9P/13YGII1D9VaetO8IvM2Y+dA0RSfEMjDMcuS3tWP+yjAhxAvFl19+sHRFfyE/InnERP19C9Dc4+WDhC9HxmEqZiy0RR3xWPuCfl0fF3mCYJtMYM9t6pIv4vP0JX0FsH8XHb5ZlGCI+p4eonBEzvjSeXY48x/Io/1iO7LbZJ8MRZ/aIcFH8LJX/4CUiioyj7GMZEUXisf21shBwiYgig2qJMxd5b4k9EKrEdZK8KWYZEaY9xK3M7aDTbUoEmGYGN4wLZKePkAvPpE8l8svYPse5fsQfy09zYXJM2ZycAG8mGrJlgHeZsBHtPzndZ+SxdD0iXHyEiMDWoJ0OQMEZEQVv2R5rUKUNWvQoIuSxPsqOAJsAl4AU+uoB2vIyGykTc7hAzoX0KMvNUqcSAUPpPVwOzYhQxAzuSSkxp9NnOOOPEOgK1AQ2WvZE7BL8VTrwpVkWKtmIUoEqVUrgKzauIuZ+y0sBD+1pnDSwsWnd/jWQ8ZZtUEgRoShbEkl5inLfjfBYXqoq0YmerClPBY5zTocjIkptv+8125tke+rKsiYd9aQqMRZjoY2YedyX8VHEOQy2g7IQcYmjX5Q0lQIbcb7wEScBFXIT8qw7Y6PpxGZWRo7noEH0R5p5FVLNxn9EhW1SSmwIsaFe+OAp5elyisApAqcI/EwEvMz8IrAu5WfwXAxLUWlGhCKi1DPE00eQXDdOLHARSVEgdCCnnOsBN2ysY/kAk5zAGUlGyJ30f+0M1ryPgNBkgDBhcwCifVw3Lc8QgR3QuBtlEjQpJVUJ/EEXqJIM4fFBd2D9bBfEapuk1bLSalWrJsERyBNHxMzspZfHj9y6vgo9flirrdhQv1noxctzLeDdsyHvP6c8jZ2mKbHpfkYCQmpIKFdHOQ7IQW6qkuwbzXLyGNTA+8lAkhiz1bapQNdVBz+w2fw4OeVJppMSNqXC7wtdPMeyRuT0JMfrOlRVPEt4jk3g6rpR0wbJikxSRsgQyQKp7USyQ1qdSf5FYGCAx3hCn8uBMXOCzToRhX9xDLP2/Sj/kvXxoRfiRY5Ts7tJVUrKvDcgRj5c2sZIVbFxmkZonDyuShKj34sya4Uh5xdnamqhCy9TTTnB42d00mKJwUVg+KqmadR1LT606G+U0LsgyevelIK2IeHvyBycGO8GHTVzQCSBUrHRfi1w/ubFuepmom9PLEfiNKB3UvBfsd8TgQmx30oPdz0JllFOfrv99s1aT48jlJIviyUxqKX9fq8dUKWkugJXBXbWWpB4X561Wp3VJGgqEnC1qgj1fSIuZ/CJ5F8DT6NhHEmwoW+T8UdyjAPfurZS23U6HouugSfEtFNUGb6Nvv3uXP4zsa9eX2ixXBCDofhVlbkhkRPT+inr7Y+PyvgGt3xMJKinvNE3367QIWE+diVoGmyZGKuR+qAOP+3r2UUqSaxx2ilzD5A3R/8kceMmbuBMVM9WZ2W8Li/PSnxThIZ9r4Eb4P2793rzw52S0AUMxOxx/QDdWoodwJiMG6Rk+R9dVP5FozZyHOuq025b6e7DnuRnxscaGyo9lV+ChzyXmYpq60qP9w/KzOlKoZz3IpeqIMndLiYtlsLXpB1J+If7Hlki/rU6kv2L5cQc69S2LXz4ynxZ4I/4+Em1NJCgS1XDZ1Bga0AjedxQhT2aIWe1XWgYst69fURPr9VqRXuAfpQS9nTEmHn2+LgnwUzSL7ChEfNM0IWeHgb517arxZWWJIdX553aZiH/unQiKe5k6bu3T9i9ZA7t1TBHRNRGFr937zaqMTbygjgQ9z40DQloiHulFI1ClTZPE/PhCZl7LVaB/6GmXjD+rXYk20c7lVXotwzPuzeP0O7on5SnjTwl2ybQv9X5+Zm8Fq3Oa9Xg7j8M+t//33vGPWm/GdVve11ddLq+vNA3r17p5mqlcnjPaBJjusP3RtPYaBi3yJi0Hx50eb3Qd98slbinIkIVYztyn3RdVeqZkfCfF+8WnZqqUtNs9OMfbzUNLXavsHfSbkeC9OULEsYXattaqd7oNYl5jaFN+YcFO+6VHh1SSkmEUaiS5+t2i7/InYjrgmRy0zbYVOv8oiEGNWvLpV6SALbP/vPVvs+qOpNU/6D7+7XWjwSQsyIh3nShy6tKu+FJ/fSks8tWE3EchjW2Nbq8aIFGday0Zvw365G4jGI6YRJz6d07WUbTClwv/yOFfocN7ZVGfGmZU8sz6bf/cqNX313oxatz5ej1tH6U19OqSsrTpKTTcYrAKQKnCJwicIrAKQKnCJwi8A+PAN9k4nuAF7Z/uClfN4APIPGRV+ArFLzDF/vtw1e6P/b9R/ozAs13jBHNf6LT1gHEJh+A1/Mv7MvyJssz5F9Y/Y/yzeKt0zC3xEdNFNB/4PBHyJ9ni18g+aW+z9kiPtEWvYT3OUVEFD8iflqaLqVw8feFYtjXVbjrCEeKiCg2u51S+lh3O2Lui5jLL3FuG7y5wUTi/CIg7vwVEDHriYiZ62isyxlTrs/nzqf6gccUVCO4KBRxAPDUuKrgVA7bm2lniXUkAorPwPGYQRwpVdCaJn12K0UEvSp9+ngg0/VntpsqIgpdRCAjK4i5yf4cREThyxDa51mscQm8Iej54gQV4j943ZPQFczBiHDzI1ieoNPhiAglwLR6dkTAZwMOuAjaQD6A3AewOigOuiw2AroDz5eFdXtDwzCxCeB2wBQRsr1UyxodVZIP95vWv3o1uG6c+0ybmYyWYxiGkQ2IUcYfwRs1wzhqGAf511ADm3/uQ13ZdNnt2PCh3zbMjB4mPLJfbH5Lk5LX08wGCLrs80xLD/aLIyKK7RH0ADocfT+Uf3EfEQcMRRbqaYNLkZSIW8tOSgNEhCJS8WFko8e29uxU20dxRASbXhWbR63qupEPx2LELvMZUgo2n1o2xTrKRoE80xkiLD/KfTscNv8rNpVGYmM5dSX6THmCUwROEThF4K+MAGud18sZ3EAea6mOUDrA+QwurE+Z8ghg/qITFhn8jPQ6VgDZGbAAxKoAa2NEsJ6nAipru+iLj+D12FDXNesnwKIY4oAPIp9ljUy0m7YmGVIBifU4xFJa+k1vG/xMEkdEzHgeacflOMCnSgWvwxEJAuqOFEu6Ls9adfWChPE5G/0rRdWzof8eryalWGBfyMmwm9eTptjKyamuk8gPsP7XtBvKBh1JkaxR5bBdts+OxCd06TteavzvSGyuVgvk1DxzauTMxOaxqdvtlqTGHjFEOgu6pJak4NV1K/u2IbG12W21ITu3plRI5hWlIZKI2QQE/lRS+eVb1kjCarvZkzTZabPZ4q84cpG/6FroYEy9iix6XOZcyY/2keSz25GmQ3+GYtLd3b3W60n+NZuc7AGceBOTjRybJpOFZL+6tiNuXeHDOSk401CSpk64LFYiGSY5H9eRANqTkV2TLL19P+rufa87EoN3HzYl8XL/sCZ5O4jHuDbbiQTjqIhQ2yZFGknEtLokXrZ3uWx1fr4QDqI2k+x2Qkok4aT9tlaeHCOBJyb4u90M+oAeXl+QF7q+WujmptWScZMmLZY1NtZakPzdbLfiyS+VX25OlNLbN9IjSeQco1Tti0/L8g8TckmmrZ8eGYtCKhGf7TbL70tl7ihp3++03WXGaGAuVnrx8oyxRFQtefz9/1S9eXGhy8tzdQybJd3d7nV3+wRfTzOIQVA6Ljstlo2qmiZn1l6eMjv/Qpp5kXNTfo15edWqbjJ8I+PRyP8/UnHkqSXGgwaCsdlv1OLzi5ctPCtdXtck2s509aLW9YtGTlJ/+92VuSTGf7cb1GHgivi3JDBfvSZxRSL65beNXryWrl+GLiB/bdzrpbq2Zjwm/NgzFr12m4ol7Uw98Zi8CBF7ZZVYLEmCZ7f53rh+lXXzUrp6OenqhXTJWF0w9u3iTNtto3c/TnrPmMyvnbUytgmICKWoiMeOWO8lRvLyqtNvf9eQgF8qkC2FthvGY4M9jMmOsbp9v9WHd4zxfcDb6Pb2jkQw6we2eZ5f3bR6QdLQ97l57+8eSeb16Bgpt8Cop8ed/OtZ35t5qnV/2+uHP2z04x/2umWeb56kulpKudV3371mHjaaj0xcQg/3gyY2TTx+799tZx/fDnr/LpeE83tkPHJfrhnnKi3LvBHJQsuIhFhl4kCJzZ4PHz480lUpcy/cvIoyPt9+3+jb75e6uFxpQfIcAl1fXej8MhTRSdOFxr7RgvFdsabyyk88et3d3gvxkCOcMXrz5oH7AYewt6wRtoPYOr6+V7vzvV5/V2vJfeU/FR46+Gp207FGXF1X+uabRv/X/3WjUKWIGh0VutZ6++Naj3cQY7umRsv2jHHfM0YhjSvs64j9Vpv1QOw32jCWj49r4jdJ2Ldd19BLDXN0dT5qQSKXV3fWlAnoNeah0K3XO9VpJf/FhG++ZaIxh24/rHX7PrMG9sjdcO9u1bFWX16fEbcWWLJWdFqtWqVqkr8JdtuR8d8SqxG9g/as44abmxudn53D07FeLeVY3N1udXe/L5BTVlSDFti4ICItLwAAEABJREFUOu91eTPo9bcB7YL5GsgX9/mkpNNxisApAqcInCJwisApAv+FIpCx9ZeA7tP5KyLgV6Hn8CtYv0LK+54+h4n2J/gKC/28YobkUXX/sXT97w58jJcX7mP5NYW8YMvwtT74Jl4nDaL8Gonf6Q1z3/xCXeRZJjAdQLxozzT6GAu3zeuYun6EfKz81WUg4TnQ/JnzOdWnOpbEDPkzqy0EPIU/2j8Bc6F8ZdLxZ85PPEiGJwNfskQkxVfgSJezeWc7jrhfVyZljzGDgCjqtn+k/Bq4j7FjsPJXwX1/rT2/zvqfoz7GJfi4fw5H/LGcpsxHYFZKUSDCIz/74Q2HI52+OI74Yxkx85nMm5ySZEyEr/rJERGl37RBr8GypmnSCID6xdO0hghzzvYeGSJm3GftL3DHvjKOE/wFQhN0E+wFmO8lBsQmA8Z5pqVUFfaiHy8iYJgx5RoRiohS/9olIhW0S1NZjhQK8JwKf+QauO+igPsMlSJcfg46HJm4WZbhgPqsiPicz3SwMNfxH8cyQI35wBiw2TUCmfkREUoJm0NK1KuKulRsEUd92Mg2rWWaz5tlrgf9EvQ5FfpcgphQk2hXpVepUkZuaUS5CrUFik0p5n5oLLPMEdtGZ0CIJBVi6m4zgWgzoLQTvAZLjYPd5lfxVarZjK68uw6B8bbdOgZ2fAd2QNwepxHxyIOmPuwipkiyDNOZ3nICXXMMhG9RYBqznBAVR9ZU5AwjGyrILvQIsY5pGmT9kLFBgj4GxnLdjgillArocLhvylOxPyKKLX3fF50NPtkew5HPPkYEsqX9fsCmoUia8M2hCPEf9k/ErO9H+kc2HQdNJc6QQmRZE3bRkidNRr/LiCh2GB9cEm2GBntDLZvYq4sdXsJC3+k8ReAUgVMEIkIRn6AsJSyxx/KXIuS1xf2ZSjYDz0gBEbM89xncN5kGfA4VfeLIxsGXC2SWsOkALHLYwDItHr8FvHAleJJCEUFNrGuplF4KDaYJMO6OiELnNdArXgqpCilhn9uQUWTW1Ym1eNLA+hoR8vqMWeCwgbblus1yLIPrBtft0/zMmBQYm1BSAeKA2+ZQE5v5CahUN0n+xaZNqEYp9Vkv2bv/5uWFzq9JAsCUkVPXmfV6ZFN9r+sXC5IsT3r9TVJLosO8mCWDH5cGHjNyUkscw9CThEQ4dZ+pqlz8BCq+hSqCWyGoCmFXMHQTMRkVB2r7uVwuSYZ0mvxczHQXmMTjVFXJjWTGDCRMkZI2uxEPpEgSDiqTYAGtxCVitiUzCTLvH+NYaRwSyYUJ6GGYNOVR7XIieWYBPPdIZjoZWFWJscroCu1IUgTdwYVhk22rcGK1WlGflNAlEjd5rGU9m81G4yhFHEBSwpTM4E55kt9zHcOmrUsc/WpRRBzoVmdJTqCNvC9MY9I41PIvJifsz1NCR4VNiSTPQPJlI5G4jUgapskSZF2WV1FpmkY5SxGhRPy75Vbdslc/rjXlvfa8OzihBgk0AgJIIvwaBmaZOyStliH/WeamlWx7XYfOV1fY1avxPxyrkkzaLrNSZZgUJKOfNpOW5yqJqH7Yyu9A5T2jV0lC35J8S8xhxyTU6fxiqbNVkOCtSTwvSsJt3xMz6O1eYItjv+gkx3i/k1It1U2ltukUkqqqIq4tc/hCr16tCs60eWhl+/2PGZarpOubWk2Xi522vo4KOZMWJLtXZ+i+2GuxXCm4D7ruiuQWVFnqFkHsMonLgcT8riSyJsZquazoq/T4sGVuJ2RlrbpOD7dBcvJBE+9cbVtpuxnxfZST+07i+1eVU2xJoq2VtIC3JVnXkygbNPXXysxdHQ6HOkWtulb5E8zXJH8zvALnhO/93YR+EZtQBHNiDN097PTHf9/p8X7Su7ePenh8VDhBHziDRidBe9aGYcjaDaNuXg+6ul6Q4Fzq/m6nd+/uSTY+ksjEvmhI2o3q99x3zM1+e6kPbxZAIo5JDYn0qplI5IUur1bAGTFstFmvdXv7iO+9FouVunahDcnI9VNmHm/04f0T8QnmXUc8R1WpRlbI/8BS8s0kihq+jjlRK6Vee5LyFxcL9eOj/GvXNfIm/B36IL499nesDZk5J2KYLAAbe7WLvTwPhl7EQbq6PFfLTXhzReyJx8XFRcFvd0+q+A8h3LN9md/TvtX1VULOTrzKo2evx4eh0Psd+Yx50+e3qrp7OQ7+xwQXV41WV2u9/G7Qb393wTxdKsYrBcnvkfVoz3y4vX2Q/4FKkxrsFgcDzLeT19cF8w2TsHOJIxk7HhXVWjWT4OrqUu/fviGGjxp2gzbrPXMn9OF+BCrsI2z9Sj/+qdfTY02MRfw7Ermdbl6cM4cqErQ168lAeabzKxEvYsu62m+FLbW2j/huZ7VTiraMbbcMXV5eqGlCj7et/vS/KxLxoWGY1HaJsdkSk0YDa8jjbdL6vpKTv5m1rOtW6G8Zw1BmcTKIYx7rSitiWNcL5elGm82+rGvrh0dt1702D5N2T6Hdo9RW53pxc661/8EJN/j11VIJOafzFIFTBE4ROEXgFIFTBE4ROEXgPyUCE1oMFIczf1G6OYXE97ir/0Rgu4/wU7Oe22v7Dc+pPuunw5IoPp7P+103/zE2JjLOpcF197v+nwkMi57DJ92Z8cqa+FgsNlPKoNIS7++QznUqf/H55/kysn9JrvsMs8qIpADm1q+5Ws+fo/+k589R/rn+2e+ZKgi4YW7N15RCvwT6BxyY+VGrP9aOcERGhCKiNCvsjwhFaamUrhcALx+UkCnCWNYDgmKZ7vol+BpNxCzDfD/XH4m5AZgm4kBfdFo3cJjL7j+CRzwiHZufSvgneI04SKKaFdwTdJU5a/xHABkR9H+CdGgrYD2cEaH4mr5D/7GIMJ0hKX6GPsL9Mxz5jqVjgZE+7fgRXerewJjYaTZ4Q87xNESExCmOiPmjfWCjyMDdI/cdQiIRyywpIgqIw/Im795RP54RcahSpphpAzOACRnuTB4z01F6I7NtG6PZeBlUxgCliX5YhIACIexD17Dv1ffemAEDf1RJQ57gmxQBDkjGU4rD9o1sIthfw8EEeuYzIpSId/FXYuOjkTc+azaOjAdFTHOhibD89EmP28Iu7C2yNUE+Qe8SiQe8+2ih2hGUIiwn9NxOcVhfVVXUhI9sdOGvN4NMl1IUeh2O3X5faCZ8Myoi2DhyHINgz3oSOCkUgY2MfwYcX8xiI6eXN8D37LT2/Z74ZegSG2itPCbFZvQrdDjwKQu+HZuhNb4c0KfiFIFTBE4R+BtEICIUEc8kseYcWzyHWdhosQhxjWBNg9Tv1QZQ8B7XZpcGCOiYr1S+es69EZQWbfgqXVYkoQMoJfSaLYoIRUqs+xkEKz0LrJ85fo56vT0+g3qerdPofslLK+wfzwhkAF7rK/+5Z3QghjV+YrN9KvR0qyFB19CvkE/58DOAR6DqdofgVnlsFCR0rq+vdXl1xsZ9R+Il6frmTK+/regL2LCVazlpWheF6lpq21rBf9M04tM8BofH0kwepZBsEEnKkSTTdttr/bTTfpt5RowSg+JuHQ7/GtTPm4yhmefQluTrjgyV/+SoSdpFpaZrlBPjqgBloPBZZGWlSkDSUW5E0JuKrjxV2JqIV68JegRpBtMQk5yUkL1YqDy/Fujrula77R7otSXJtN2u1YFfkIVcLGotFocxRUSRKeHbftZ/DB/lVJK3jfyrx+1G2q4ndFcqrwPwlBM6lwvktw3xJYkaZO+vbzrkVUrR0h1K9VaXN5Our8/AE4s8abfbaLedSKAN6vdZE/r08UDXoZ4VWnQd/ZMCm1MSY9kCTfFdsjxhp8ox5VKgey7HCdvRs9sO4GoSWnXpuLvjvUxZQRIwIzirJjm207s3AzSV6qoj8Z4B6emp1+PTU+Hz92TOo1I1MW9BxQEo5F/q4sf93Sj/P1mnjHLwnod3t4O2u15LxuD6ZqlIk+7u1upJajsWW+ZahvbDLcGmdN3v6ZfXja5uklRtSHBudfsu6+596OlxUsRU4qIyKFn+y1dKc2n+HJJLuYLMe//6+MOAjD3JMunFiwudn3e6v91q2Ie2W2nkXu78y0ySWe/fbfTu7Va37ydtSMjdf8jcC0F74H5col8FZP2R4R2RgRC3JfEapi33Q03ireIezyQRRYzEvL39sNH7d5Pef9hqir3EHIkK3ujVD0/g35NQW6sqCfqBeBVPJO7NArJzlTR1JPk6XV6P6tqlumaFHaYNXV62cqJ7R/I1MwiRW+iXjPOgikS5FMJjpTrr6rpSxKCUpPOLc52fX2B/L9igmc9EvC9JFK/OOq1WHfN3J68rbReqmFYRwVpDBfW3xFQkriMNUtrp+maFfOn65kJXL5YSup6IcT9W6pbn6hZLZZKWd7dPur8jBtwTKRL4WqneK6pekRAcmZiQwHz3yDhkePYSMbslltvNoB1zDCexe6JPur2b0BvEhHn8EPrxh3vm3J54Vbq4qtQ2K+3WlXx/+Je9L19e6ObmUquzRr6XnHjOnj+MW8NCOvQTc2XSckF8tpWe7iVNhlp3H3boJaLDjvi1Srmjr9M0tugcmAtPWiwrrdePevvjezGJ5F+Bk2NVs2hJjAfrDLLGhTQstTyr9P1vVshqtDqvdHYRaum6um6Vqr3k2OJ71oCvvWxHZj6IcXZ5zz1+yzicXUzo2UOThWA59ibebnYa/N2VKqXkcRvl4/YWP6ZWvp9W59J3359puUoS46/I+JgZowfm0U4183qB7dvd/Ww/99E4LfSBWPgXz8O+Ur+piHHSbpO13yZNQyvlRkjU6fgHRuCk+hSBUwROEThF4BSBUwT+MyPgVx/Df6bOv0xXfEHmV8YvUP/gpuN2hJ+awvvpT5F/Z8zfPEYWaPgr7P6SPSL4EBIQOh4RSQFkPtSfg3EG00WEOIFw8yeQ8/xBMJcTHwf+GvoJ2V+NONqQku0w2PYodkV8vfxrlWbiwpfKRx3SrCcffJ74QvxLwDZjoizLvBGznIi5NO45RMz4iEoBHPuOuiyvqj75736EK46Xg30RIdNGlB75MO0RMF9lntBvigm+I5jG9L8WzGc48kUEc6JoUUQUyNOkCTDdczjyHMsv+yJC3hSISJSuz/IS+Ii5HmF8kg8PX+bj3X7aL+OOkOnMOcvJ0yO4/SWYz/0zn+f69NEf4yLNel3/xBs000yHPXITzLFfSgrGNSLAfjojQhFfQvpEcKhlOaaf4z/JliJCxyMi+EivDs0Zb1ojIkIJEIdx9tMbYC5BldNtafbFG+AZrGmn0XEwOCYAQfa4lj7GdqQ/JWxEvvkcx4hQxa5zlZJKnzhCZS54PpiOJn21qlTTOZ+WaTBvhCnMY0tUfEW7MvrFYbkTY0tVntwjG97GpSoVWuPdb10NSeqELcbNkCiSAn9TVDKd7bLsWa3jPrGZNCoCqkhFh20zyAfmWWYkKm4bqA7DIMIiy034ZhqEuLeAzW/qBrlC4LQAABAASURBVFQoEOuNlaZpFUqKCHinAlIoIdv8kZJEW8xx6591TIpIigj5qOuazdyqtEds8NhOKLNvjsFIPSHv/LwxOXQS7AV0Ok4ROEXgFIGficBxnfhamSqVtUSHIyJox6E1FxGhYO2JiBnB1euYWJP8Hh+RwEhBGRGKCP3ykZW99ns9PPzLzMwzfgaWah4ZND+KCNZ4kYwpCPoETCR08zgKs5SsHp2gkcsV5rquVKU0s9C27Ily4nk3wOs1nmZRZmsT/AbLNn7Dprt/PdWzFg8kvwoeaV6HnfSFHPlmn8TSrZcva91/GLUjATmSnPK6X3QOWYRYF6uRpI+8L8/+fxYk6rls9yOJzWzx2C5VEC9XrSJSaYtjLDbDA71dwm38TooIVfh51CWO0PwMGgep+DgJmRWJ7FGmG8iU2K62beQkESyCpYBj42dORBRUGSLibnr3+fk68ZzOeFCTCPczy4wVRjdNrbrh2cSYVimpSpJt6HeV+h0NhiVV0vJMqrsJ23qSLZnERigzBy6vLnn+SVUV+CaR75DjPBUnsjqSqx0JDHHM4zOSmNwpoy+hr9/vSdgMRSdDhlxpTfLRv7rdbEboJMdttl06O7e90stXnfyrwrr8wrKTEzeoECHAllrL5Up1qklEVtqSGNmusW0/FXnWjVva7Hd62qy1IBEUVYI3tFzVWi2TFsCkURN2Pq4HDYzH40NfbDm4JlHZ73YamZd1qhinYE70KpOCi+fhctGoa2slhapI2DNgl3RFEvDVq5fYWZEc2ytI5nk+NiSMa3wap512zDFCpOORSXDe3+21fhr19LhXSmETGA8xTzK+BbgkphYxCOqB3NDFxUqXlw22ZegHwVZ4dn3WmsRwi8+XLxbEtsWXpNsPTxrHrTRBz6CUezZnNc2Ijo2quncX/dLD7UiiatTZRYUvK62WS52dn6lu7DFRJn6XlysF1XlsKk3Eze9Gbq88Tjjuuep47Rmjy8szpYpJR2KzW2ZdYLt1ppSwodHxGLA/4Yx5pcS8S9gy6P3bHtsW2BlHUkXCl9yTeKxJ+t3o+sVKNy/OGO9g7mS1nYrsplngYyZuk/b9viQ0371dY0OlFy8XzItlSWqGZjv8jyNmuyp0DHIytiNhS7hIaveKqRK3nBbIb7sa3yX/Kv7yfIHuhbbbDWPRF8gkqq+uF/r+txc6u6h1ed2pW2Sl2nIH7BLjKvmd++JioWFc6/yy0jffXhT8wI3btKGrm1ovXyd8D3wKLc+k1eUkMQheEv1nkt+9GfX0UKvfttiUZB8qYjmOk/bck03TaPs4aPs0aM/9U2lBfCf0VPiJDei6u9th/45YBfiErkYLAhLI6YctdKN2m0a370LcZtz3j3pab5A/aL8btSUJPRIolhExTZQwOU9J5xeXUnACTEHoM7w99wnDyro2kZA9O5v03asLXZ3VjN2kb76/1qtvzmX/RTJ5Gjt1XUeyOenqBTZnoQNb015Z2zLmQ/9U7utUTcXWKQ/4swEGfGklVdrtJvLIrapYFvvaelKFDGXfByP6Rnl86jYjd6cpb0WuXYot7Yn7aJKwWRyey+8/vNPjw1r//m/vWOsG7plWTH9sreX7wuv809Na797d6Y7k8vt3G/HZIv9yerkKnXGvvnp1rtffXOvy6kxv3rzV/f2D3vz4pjynMuOyXa9lIJxoPZ2nCJwi8I+IwEnnKQKnCJwicIrAKQJ+n/1qFOKr2P9ayPxnzP1z/X+G/Wdj9+f4/rJ+W/d1yLzCG57LKePF10opn3f8DeuZj6Kc+XA4yKRJzTZS/AWneQ1/ASkkv+TJ1/q+hkPMX3BmHJn8RXegpXmouQhFuPz1YJmfy/pcRkQgOz5H/oUtc0X4ynecef7yYeCD/S8jdkhMabCKPweO45HGdcOx7bLIeRaQPPERC7jPEBG/GI+MQZwm/QnEl5iip2gs/tqWGUxoPHdQmcuuG/c1yD9jT8i2WN6XXBGzJRm/vNHbs7MxUS+0mbEqdoUi+TM4Crv7PsFMExHoLt2fXVLBuy9mPDJZDub6Z9dDf8HZVxPOslMkfdI397lNL6KgMyt6zFrwoFyG8Bv7OQu/+7+EhF8Vm2Q1uwcRwUbDqD0xcBy8uea4pKpis6plg6RT2zby4Q2egU29gU1L63LMhtIeiq4aHsus2UX0L3oN1nWECFsXsu6MF9783LNhZLDuI1gm3bKsCHgOYL5UVfAnbGoL4K5SqoAkuSGVujehWjZxaMrybGs+TEzHNhEDg20YGXvTWafLkU13zwvbVVgIZkQUexyLml2VqmJ8YHC8LD8zT3OhS4oIi6E3s6k9FP11U7NR0wIdfVE2bEZix7CV2DlRkZFBp2DkpKfIk2ZpOh3/50Tg5OkpAn/3CByWqbL+ZNYaw3OlrECspSHTGZ73uR4Rn/XTlBcvr+1UPp6W83z9PXYYXwDdXv9mkLzmFvyRkNIyLR9raOlg09yKCB2PSJqfD6y3LRAxr7VFP0KPz4AiAKaIkDjFihsRipihIENiT5zkBdqxURx0k6jyOi6SJy0Jtb3W6y0b7g+UGyhU7O/7rbrlhNRefrz4WbLd7rTZbkkMbLXdbcWjr/QVJi6JZxKDAW4sSZ0dNDv/cncroyXsiRQy2fl5RbJjQRKnpqx5rtQ8Z0ZkDhpIxHRtTTKhVUcC1bAgi7RYLhAkWQ6GlbrH3LGxfTuSKoQIf4X+kWfXpHEc5XExMY9e9Ijnbg0E9VpN3Shi0t3dpPu7LNzDv1Hb8ou/fOAdFNoXH8YhlElGLha1FouqmCEO3NRua5pRmefgYpHoT/ChGaOc0N0SPyfKV2cNPre6uO4oq5Kk2m4nbUg2+deqm+0ox824xwfH+kkiQSaSPxlb/avO5dko/3Juh87dJlQO+mxXRyLM4yy+1XYkObebviSf1uvdTIZVF+eX6tqleISX94JxEDHYClMLzRXJOFccu4kEeqnzWbbbZRJYGbpJmexVoCMSveiOlEnQDdjV6Oysw3/p/Dx0cVmT0Gt1/bJT3Yq6GXrd3a+1WLZy4uzq+lxX12daLGtk99ruNtjc63gMxN1jElETUMlz8vFhr8fHzFj3JJYei7wPt2v4s4J5dnW1UEssfD+2Xch6bm97fXi/JjE3Ajg9ogEf6m6LbQNJrUnNYo7TiE7Hr2tbvf6m1avXZ9jYqe0YCebVhszejiR4h+zvf9OQuJRW5yrHw92gx/sRW2imQVFZURCzpGv7etORnEvEQtwDE7Jb9O/VLgbwIf+CdEnS65wk5+ossL1iXYD/cB/v9oO6riu48i43NQSlY2wEvkFeoxcktneeS+W2Dl3TXixDq1WNnZW6JcAcNu7yqtL5RVJF3ERCfnm2k8fCvyR/93avd283cvLO/8hkx03y+DDp97+/V4Sk6PXd72p9/7uFbl6FAn9vb++Lr/5z404M75j7OxKfUpKPy4tWZ+cL4i21bYWcvax3j1+O73Il9CctbB/3mjgiuPhkntm2Yvc18iLp6XGnHQuS9VXtHl8bXb8MYul4Tnrx8kyXF+fMldDTfdKffj/pD/+2oY7uXAmXtFn3lg4MjMVEH4ngpw4brGPCxqwUFf0Jm1vwLXUxxr2++02tb79fKfhPeSH7cvuehOq6kn/h779C5F/EZkmZMfSfNPavZHfbAd0997vK2rclTtvtk65f4P9q0GKV8esdTB2c6C732aj/x/+z04tXSVflT39vFKnX9dWN/FccgiTw+dlKi2XSchFz6fE830I/6frVyPw6k9dDQofcpA3J7s1jkPSu9Mff7/Tv/3ut9z+O+tMf1hp2obbr9eq7INnc6Hf/Y6HvfltrdZ7wNmHbAh0CkvznpG9eLBW2E+F5EnX6WMcXzLcIYedLYlJrt1b5qwD//u8fWKczSeFay+5Kr19/wzNqqQU8kSZdX6/0+vtK1y+zlucD9+eWe2bUS+7J6xeNrpnXdSMS2k/6/rfnwJmwSqfjFIFTBE4ROEXgPz0CJ4V/bQR4R+BFgWdr/jr8tfL/efl5Q9AvwV9rOQHllY2oIuhrddCc5cOHQfi5EpJ/ktOvOs/haNYRd2z/2vLI/3kZOcmg8oqVEPo5ZL/0AXR8PIMw885eRtXlEYz/SPS3rmCnDD8jl6Et91fpNp2Bhl/OC0zMkCnASLa3CsnfRq4bSgcXvh25zmfgJ1Q0HBMKzoKi9Dn3I1iTIqKAhUaEu4lrKcrFtM/1FOSvulim4QsmCzZgAx7SaQs/hyz+gyYfACLOwL5ELFwGrAcQpXsZ83gGoMr5HOd6QT67GHcEybJsC+L95YAdDk2E8SpHBm+QHOOkiEoBHNvHMj7aEooIxhqfGPSIua3CH0WmLxFR6CLmElJ4zPccbNcsxzx/KWSEcRbyid0IgxvHEqlFd2KCRcz6XTeY7jnMsuYYfcLbpk+tuZYoDBScEbPcT/wTWAPFF+ds10T0J+zKBXIeNQG5zJvpwDHLjIhD+/Mi47QBAZxRwBTGHcFtAs2ZSzVipouYy4I8XCI+4cx/QH/kdTsCmpSU2SEyGPccJmwagUmBPwCdeCbf6gY4FfDSybBkZkmIGVYgwSPGKANMLxUIFTqulFBkQ6A/62ijy8y8NU1EKMKQaKINpRkQfDNEwYfoOywuGXsN4ohwnCZqqHO10IRsspCB1iJf8OvQ53qmbnBdCpgB07iu42Fc1qxjxiXbmkJhCMoD2J6cJz7cx5kwUxgoImY6x/oIObszYxK2QlM8YIGbmFM0peBEVMLOAKbiEGaKgz6uJnFRICPPCdeBzcnRdhxAjP0sO5Rtc0WckSf7SkdCSg1NaeeErCQnWxO0iqyImCFRB0pSmI14l1UdiA9N6LJ+25i5nw2uG+BWQmdGJxLkw7QlpiH6sioSzBU03px2PyoV1i/uuQxXhNHy1bZFBJvZfYk1EZRpI0IRhqTE+kdNKdkfsak7AsiapGkckDVBK/pD1ltVUdqf/DWfcaFpGgrocIChbf4ET110ZXyb2AAN9M2+hRK2TMRCHMVGYRd6lsuFUkicSvraYazha30n3CkCpwj814uAyrPPa8PPwgTNM/g1Plqm167MeunyE2/SKLAsNpNXnEim+NidjPvY+rzC8iVDWaSS5P/VicHy/R4s1jqVzpmPJVAT/2WYrKtAhi+jvwB1SAdw/gWlfzkbVVLwDMkh4iNEButxRZkUyPf6CYl80KRP2BTQ5gL+hzpijeUxpTiUuMs7uTSSOMk8M0MJ4SEp+E/lyNRSqtFBF5gIqaonvXqdgJ3y2GtPBsRxtYyH2zvVPKPOl0vlXUOCYirPHv+vE2x7SzL2/HwJbmLTPs9Ckds0CblJlp9woKoqsOLZtddIEPy8G4eRZ9MoHh+K5O5cysVSJIMq4QJ+J8GuKiVkhVJIFlUlypAqASHwIVByPMYxk0TZ6+FxL/+l1n6XxGOahOSEfbnIHsaJ/p4k0KgB+gghP3MZDyV1MzGultkjaAACp8fdguSK1kjoAAAQAElEQVTIKPGu5l81mtd21bVEqJTh2+93mnifmfJAEg5SVPe90JdJru/U1K1aEpJtm1Q3mn1iPtTEbZw22u622JEkEnCLRaPAu0iVXry4Iqm6kN8/Fl1SilpVtPBXiqhoowv9i65R0zAXMHO9mfA9024UxDFj937fE5tBk6LEaiLYAxN05B2hHxMxCb378EQiJcMrfAooKxJT+3JfETISrk+KwDL0Dr202W50eSOSh+gxXlJLTHjsy2NG6NSShGqaXHy2zjyJZFyjq4ulzpaNzldtSVRVTOYE1ATW7xfr9YP2BDBVEiidn6/khNA5fDVxS6nWfjcwV5KWyzNVEC6XHe0oyUXPsYw9uIkzIqHUaMsY+ZfaPfM6T63mOOHIdEZyt9XV1aWebi/15k81cQgFky5FpafHkbHtlZC3vpccy2+/vdCrFyuSZ3tt1hOxHpnXez3c7/Xu3VYbxuDudlOSXRUJ4EwAh71k/xqCU1cZn6QXLysSXpWatFCqqJ+PukIuaiV8v7hZ6OxqJzmpZoeYY8dfAFdVyHPJDnbMrTw06km0Ep7yy9ubqxVdO8Zyr/u7R/keVj2orpPapoNmqUSSbUKmx6WqUBO1UlzIcQ507nY7bfGl348ahkH7PuNrUkdyNlWD/GeU++lOg/9E73ahOtX65uU3sjwxr6axY7yXCpwZtgu9fTvo6Snr7KzVNb59+9tKy7MGe2pphAqdVXn3Fhyhh9tH4tMQWzEeNTDo4nLFHN3LvwjP6PCfFV/f19o9jeivSHILHybWtpAGZlYW40fs20aDdqhZK1d73d3f6w9/3OjhYdCe9WF50Wl1VenmZQe0evGqUdVuiUUnlnVsqPCzRlaoairupRFI2hOXdnWvFcnqM+7d9UNX5tI47eWkbp4Whe/hodc90O8n7YGnzUZv33/Qm7fvaQ/qifGCe7wfJvxIWrRJ15fXzN1K97cDMloxJaWatYJEcxVLTUOtzcMZ61OvmmT8xeWDfvevwRy+1UQ8N14Tnypdnd3o6rLVFf5dcg9FiBhV2jG2/rPqwxCMb8j3S7+ruRMnXV5nNasHKQbVTZZ/YX0B7vw8GBv4/eeWWe9q5nfb1CLgxL7Sb79/SX/QnMrzSWOl7769ZowlJ8Kt7/5+Qt+IPZesizX3UQYm7uVWy4tarRPGiHx8WuNXp6auVVe1KgyvqklNFYoAlHR7e69F12GjVLcCo9NxisApAqcInCJwisApAv+pETgpO0XgaxHIX0P+s+Lic8P+S9n+uel/+5Zjc4RfKz3zIfXzwfRHVvblF8Va99cJjry5fH1+neYfg/263xlfDbaJqosCR1xp/MLFdM/5viT1xonhS/yva8+2W9ev4/tEHREKmhGhiKA2n5bp2RDxCTf3fLqa5lPrU8347K9VUK5T/OxpugLPKawTiEiKCAV9Tu5RzHPUhrnxDIjE3PcMJ3ifN10Pgh5hiaJ7LnU4bGsZs6/Ilw60B15xRIQigtp8mn+ucQUfClc0FaH6iX2mL8CmcQYgZiNjFKwF3D5CwWF7xS5DojS+8D6TPbFRMgLeDJqQZ56j7rqu1DS1IsFpHgPViEBXUkruAMEZEWwyZE2HMbSMEhIuEaYHsCEiZj5khQ4H9aNdEYFsy1Lxq7Z+cKb0MjCwmXL0W5ppU6SiWx+P+FhzxbJnu6LEc2Dj2psz3pAchkERobBtB7BfBoW5pTiUliOOjDYp+M8xYOOIzcCRzddp9HgRk0MyWhzmse5xHEtsmqaBL9gsmfVColmXbZMiKJGfqlRoJoRGoAuYCMBErHQ4jlXrSPRz0oN1dFgnjY9nRLAx0zKe6Kfufoam9NfYVFeVMmNnfNc1bHq3xRbPDWnWH2zm6XScInCKwCkC/8EIeK36OVb3HeH5Osdypa/BUY55xJp5bH8sg9ozKOsd7YhyofN40paBNoXXQcs0gJHLzLNx8HOD50VmHY7w2p9kUYXG/Yc1vkpJVRWs31JPhqrvJ8FqsmJlhJXkItfICNpUXBhqNscb1uSEnECPQTMJRSBbHzfF7VNEZm2Xrm8ulUi2SJUigiREzyZ9h55Jr76peJ5KmTVeHJbdscm+4PmKGvn5cYw5rEVH01bqSIAsSOwtln4ewIgHmefLJ5hIQA7wq+ikmzYJkd1epglJ/V4kTkYSAnuegSAOp/XIBLSt3/Z0XYss4lo66MTBplmoqReKoA3tbtujo0f+hEPEkdiDPpwwkMZxTERc/DR1PYIadotns/9E78RzdZoGmUYc5tpus7Y7YeOkSCH7vFp1svhA9Wa9laGuGuJTC9SB81NBTS1Jn6DXiV/HriO5tlhIFxcN3dibK+Wp0j3JxTwFuEoCt1i0KjzlF8eBLcRsPWhPMnkgiBOJPRXfkkQ21olLu+R3ogkj/Y4hDM0i4NDJz+sYkX880U01w3R/RyLITkdW8B9odLfoIoGqzBhga8bHkDyH/WvRjf8k62avjO4ARCzNZ4iA0BXg7nZbYubEWJQ/MdxK01J3H3pgZF5mbRnDqlKJ1Y7Er39BqagUEYBmHdSv/GeUA6EGCh1KupjPE4SVRELLvtrG3XbS/I88RCJS6khY+08Sm2YifrfYdvc+K09JqeqhyZQV92dWEFZlccxzxfdgqJamc3C1PJaLs565twGelJH34cNGhafEI4p59/fbUs6tXOJ3e7vX08NInfEgbnmCDRscwx33yna7VdPWMl4ctx8mdPTEaSv/Evr27gn9IqHWQdPKv0jerhPjtFJTtaqrWjWJ4KpqSiL/j3/6QIJ/oh8rAoGcHQnN5XIlTQBrxHIV+v43S3WrCdlZ3//2QouVdPfmTB/eTSRSd8WPFe53S8lxjLSWY3lHInf9JJLJA8nMvtA/4t/jQ4/OSoHOiErzkWGGdjsW+t1OZQ64L0icm1bM191+j78jY0H8IpPwbBS5k/yL+YCJMpMU3XGTOl61v0+AxaKT4er6Sj6y0Ie88C9pr5dKJBgzgbWeq6tzLVdJPQnb29ted9yDaxLYWw+jdU2t/IvvaVjo9sNOt+97YK0P73f41enq4oYkq1gHPICtQh3jUUvcK1lJAnxfDnwPuB5QLHw/syZkm4Vf5Im1Y+web5MePtRQwE5nROiO+fnDn97plviuVgt9991rJdaiPDUit498kXBfy/ckXLRH5bRRRMYmcX9NytiiMh+lFIl7IBGfVtfXN6yj59ptQ1uG8Za5axCy89QpT7Uy80Ke80VGBU7INoSmSfJfIHi4H+U/3b46r9QPj8SzYTyftNk9aLG0rkYL1rL19klT7pHpdXZETsg2Pz7sZrm0pERiGUCf/2HCZj2iA2CMSzfcaa6crqcInCJwisApAqcInCJwisApAn/vCPBOKcPX9MTXkP9MOD6ydICIKC+fmZfsGTCUl1nQ4v2Yxn/09KupX1755PgoOxddEbPOiFACIj61I0I+ZluyqweY8YfGX1VYquGvEvILzEfb53JS5gPrCGaLCOIgIPTzh+P38/0Rc1/8mUHKz2L/tfrP6//1PRG2KRQRP2E+6vZmzLF+LL+GO/Ydy58I/AsQEbMd/kiMiGKX6wbJbXE8n59ShPGfQIcj4hMuwvUK2qr0RrgdpV4ublM52n4sQZUz4hktmGP/10q6yxnJ80HonHkjotSN/xow7Mw7cUDnK/S+16gKRs1YV6nRV6ZR8AkKYy7z9dMdEhEybwHs8AapP54NOhyBgCMUFB/Z4zCxUTFqYkMxI7fguZguW4e/mlFjeaA/OyfoJ/ozZTYtpXHFBuwJJUX5IEeAfIQiZlDgBx/HTtBl8xU5ppkBMiqhiE/ALCBeXKH3ZqH5aBWcFGwiNarYlYsIJCMfOtPIBzgZXAciZrkpBS1OaLlCMrcjkIHZlmffI6L0RYTJlNmwBOGztH2JmPsiQuaxbeKImPEjPk7EaSTWk/mJvwzQHO2cTANk8Ma5PY6ZzUKkZQziNG5gI98xiIiiy3Z6E81l2CdUhugLxiAlJejcJ44il81+y9isN0LURxjZ6zAeMqFRs60T+scCxi+XC61W7KjRsA0bdp96Nr9s15yQz2yC7JA5qUpsggX6sWFC54iyiY3HaRq073fAnrmXkSQFdEUG8RkxJFLIRyZmGd9H+P0v9oee+UrdtIwym25bPbG5u8cG2+6NVMtyUtjQsMlmfm9k5+KV2F6z5BOcInCKwCkCfz4CXj++hD/LxRoeikI2X0uV9U7l+ZG87LHWG8vy5kIs03K9AM+I/ByeCynUh4v1BOs8/eYP1tq5x+/2IOVnWXCFho6IkJfWj2SSJhR6PTV4nYVEiITOvJlSStD5GVKlRB8QoYq1teKZW1Ws8ZJAqapCqaoUpotQVYdYzuVfClq2k8l7Egw8Cnj3kOwwjxAtSBq3daO27dR2LTKS1iQt797dkjjqZ9kELapabduiJ5V1PBDhTtu+3vQkF7KbQr3sJ66JR4i6rmNjv1OqKnQGNEEpmc80PBosSTueI47HyLvRjqQqOXBVqYauxgfxXCtktJ1QmEg6ZmRXQABJZ+etFElSKHtsJA08wz1/nOhIkctbUaKP7AE+jNBBVAyo8NXPzEq2eeISmNl1DbI7iLIIj7qFSuk6U0RPTzvd3T2SHOl5D6qARk4w1Y79JPG4xF6efnxTJsaqrhFVzpDV+tk5emDANYxBw1g4fl0bsv6HRxIg9FWMLY9tPT32ciJk/bQv/NvtnucwsOtVxnpEJwPsdx7LqptaCYEjhqRUE6MzrZarYlNikMZxUr/vkYV/bdLqvNHV1VIMs+a4JWUSjr4f/EyvDw7c36+RIV3ftDq7aJERqiIpCf299HA/MT4iAbbWhgTf7du1nu4HTajiNUM9pf0xPSzKWfixle2xvSkqNXWLHZ1qdA7EyHF2TK6va1VV0jD02uK3taaokWFbxXjcacCvifcdxzihJIW1iOTkWk3TKUjuJf9yNU1q6k41ODEvJsbMvOcXSQ1jUDeZRFXQtdWODNz6/kFFFAYv20YNgt2OVMtjkREwMTE8rnUzqR/XOrusVbfMARJmF5cLRdppS4L+8V7ETHJi88cfHss9OXB/TkXGpHFf6f79VvtNaPM4MO6D3r/bkDRd6/3brSLE3Gy5t0KESPv9oM1mp4z+Fn/8i/rlWZJ9ffl6qZurCzVVraeHtRLxxgW9fzfo3Y8DsnfcY57DLfG7J35MJGhG5k2VGiWCeHkdumRufPf9pURCdRj3Or84E2SqUlX8ODtPOmMOMTTakCDlJsNHbJCwN+T7xf+AUigfGKNz7FsuqiLfydndztJUjpp7qGkk/8n55XJZfEsRRZf15XKPhhqIHDMnaLe7R9VVaOxrjUMl/wnmfleREG64vzulSBrxaUJ/y71h3kQwmsY2jHr16kKvX5+p6QJaoXMjheT7fmTy/vjjPcnSLbgBF57QNeoSf2vmku8jx8lzeGLuXb3s9d3vKv3L/+zkX8jX7U798KRh2OjiMsnxkZ4mVAAAEABJREFUe3x6IOGOzXUD7lILFGVsa1hgPBceWV92uxETkpp2r7oJJTXaPE4KxjkzV+yPo1bXtXr0/uHHH7Tm+2L78KCGe/fuw14sfUpRKfA/VZXs/8iC4X9E4HtLHFVKEvF18jWIyYKk7NXVins1a/Mk9duOJHfS+ze93v64Zb5ULKNJE3HOQ62kVu+5z9+9eSrjjBpiDS9zcrPutd04Zok5tNLVdae6HXVx1XJ/JaUKH7kXl+ejbl42NkNiZlVVIs6Zeb6gLfX+E/846xgNfdKepPTDXY8tidg0evX6uvBGBPbodJwicIrAKQKnCJwicIrA/xkR4O2AFwcV+D/D41/n5QT5Eaj+ypNvJB3hV7L+tyCfYtLE2/Qkz7OvuXSMrcuv9f+jcV+329gCwZ1zgL/C0l9k5fuGfmujeHb6pd7wDPWVKsZ9BftfGeV4GGYfcvmAmev2Nc/VZ9eIgCaeYf45qxE/Y+PP4CNCgSsRoYigNp9/fk7MdD93jYiP8j5FMwp5RCioRYS8ueC6Dof1Zu7zj2NDp/mjcEgRIR+mcxmRFP6ITqEMlDa4BC5ipjXdEY58Lj9C0Wct3IdlgwOZ8EaEIg5gAcf6oYTanB9BrFMmm9gkcF+EeZNRRU4qbexEVdFdeuYLXYVGCh2PYwxMOwyDBjbkMvaVfsjsY8OGijchIqJsMJgnIhQRcv8nCPkA7eIn4LU1Y2pEFN6IubTNis/JI2ZERHzSETDr8yPbmILC4ciKBB/nET+xkTIUvwa5btJAmfvdjqB14CHI7laVqgL2y3WXBaqkit2PKFRSop1SQlqUzYzZlFT0WDaqSz0EDXrkI/vikTtU5mZRXWxi88w9fhY7XuyysVlas0lUqyp2ToqIAm3bls2RRBsEQs05C4yYaWyTYWK+mC4iCoF1lQoXc3njCCeKGFDlNP4TnVugYd/u9mxK7rQ6o306TxE4ReAUgV8RgeOacix/jjUiWI/iUzdL0Ejiz+A/o+lfPfX9yLI1FZqIYI2sVJdfvoVSqBxe/wqwyvq5X5BfXCIOxMbzHGExda3IYIkvdcl6MMKkR5rCB4LTRKVJZeSZQ1HsL37CZjk1CQmQ7iLJIJIcSca14OuG5wtGV5VkWiWVw7ZbrvEtySvc4Dk9Hf4x0chavFdPVtWPbdPaTvNn9cQmdHNzpRSJ50irFy9utFycaXU+yImkdhman+25mOVn1o7N+N5ZPITZ9j2JRCezaIrHiPb+hSYJyh3PAeOaRqqqhK5s04qcYjgX9y+WC3XLTiO9e94vvNlvX2oSQXvsdiJkHLCa8O5Q5MSQE4mwC7NdzDIzNAjs+6wROUKiYtByUWuxaHV8N4JKQheXmS8kzhnj96fUy8mhcB3wfFmdLbRaNUrVR0qVfnGAiggSYTuSgb3810I2JD2kpOC/RLAjQXc4d8Rrix87kphOilZVzThXJG/2JCoHrUmc+B9dPa0nxjGrgvecZFPXnSF/II7Shw+3SAsga4scJyEDPdfXrS6vG5ItFT5XZQ5gmpg2whRFREmqdF2riviK+DjpdXZea7GslexfkJSZoyEfHfE7v1jqxctznZ2t9P7DRo/rrfwOklWTOJTuMOeRpHW/nxRKurq80ursTKLusfJw3N7uoNvo/nGrPcl+OsvZLhZqugp5SRMJqI45t1hNurqpdf2iVdcuiG2vu7sJWGvhX3CSMMMV5lvWnnt8Q0x73o32KHv3zn9SdyxxYkpI+OOxdwyuLpe6ebEAVkyBRFJ10O0HgGTSj28edP+QdX29kpPhS8bbybBX3zR69epGu3Xo7p30jmTXw1Ovd7dr4puxr1Ykqci/Xuh7kn+/+d1Z0a+pJbm30mJZAY08hpgq/6D6aT2qblaM374kO83A9FXHPbzo/MvLSY/3PUm4Sf0usOuCe3UJnGN/I/KZur3d4EeYVeUIyf9YcMF8T2mUGN+rG+nsUrp+UdPey+sAdzXJMwGBXSstiGmVnDydmHNiDg+SkpzwXZxl3bwM6kLXkkTyRMz2xG6jh/utbl4Puvlm1OV10j1j9KcfnvQDie3drkYXcWZGRMBv52Ii8TdqeS5dXEtXzFcxPmvmk8r6Kd3e3inz39wOTdOAr1lMb0UwBnf3pbdnrPt+j7xaLfPn9naL/nUZo/sPjO3bSTuS6LfMO6tWZo7xgfH0tCdR+aC7+/claf3i5YL1DvtIRHqeBAOZmdw71i+vd4tl0pLxKOsic+Lqhni8En5TvqZ8Vauqe+Lb6OoGuLzG76SGcDet9N1vz/T9vyx0fr1X3e2ZS2eM4ZVurq8VePJEMvjpaSOxXt3d3uL/Q4kEpirqEZlJV8Tf49i0kxqSwf1+rw/vP5S1NpP8xVzGLcvPiZubc2XiZNunnBnbC7VtpbrGfxLDT/dJ79890c7Irhi3BXUpo9/XidqEZb0TrX3o7ZuN3r1Zaxo7aer0b/+/O+6BHh8xmbNizagr+mT5tTb7URvWt3EK/EgyT54qKDmjVyLO1zedXry8QGYGSQy5J7/97kzX1yv5H7n86U/vFAEvvXsS4Zv1TpgFJO2R71//Cn3KDT4L35nr0PqcuVw7wSkCpwicInCKwCkCpwj8F4iAXwZ+Cb7mwnP6r/U/xwWNXwK6/6lPv9o8h+fGTs8bz+rGG56hfkU1E64C8BwjTbWcAeI5FOQ/84WPD7/g/yx8xfYJHkPpIhYylMbx4tgaju3n5fOxcv1536+rR4SCF2KDFFIBcTyv0/zJySCVN+efdICNj6AyyMj6pfKjzp/K+nOYiBAnED8h9SaS4Scd/gD9CD/l+yn9jMl84c6QlfkAioiiN4ifKSLCxX8apBT6EmyCbTuCZJtCR7wTMvqZI8J0R1Dx8SjH5c+w/Vk0YtEf0EUpn8uKYK4QS+OOoI9j47lt+AVbDrwIL7IjopRuF3C7VFTwiba+OCJmnohPpUnyNJUYuG6ICBcYk5SxcRK2AyqgcvjDWOxW5nGSS69jOQUfrFl8t2rEXoPpoJCQmRR8ckb5V/TJt5X5oROHbxvTOjY0D6ftANwJuD8iFBHFXtMa5/Low4Qv4zhiNwqgOwgqRUqJzcBU6r4ERvvjGwdwYUSuVFVJljGxszjZNwhxi6voDyX6E3JkDdieuVf01cM2zh0h/oukiApEAK4ni5gBjE/Hy79AGfABd2WQlReQMFcspyK4Cv6rLJMyIgrtRDwN+uJwjIzK2Fv6obcPBuOPEAk50GTrd+mNEUCaVGJFf0Ds+FJgmn1IjIWxgiZUVZUSdOIYiaF1hoLWfFqnwS3LmdDleoqkKs285pnwJQNH1gm6TKwhU0QcIGMD9SSlauY3nTfcW3aOUsI2ZeyTLGtAhmdGVdcK+kRAaxIDFZDY3AnsNv+UBzZEeg3Mo8A401YpsQnUqq5qMCpzJEFviIiyaVg6DpeIONiYFOBSsLlT4ig2ixKYT6f1Em55nLzxPk69qkqqW9l6CKcDMKfB0DidpwicInCKwFcjkFlMDF/tfI70A+YA4ZL11s/lBE1i1TIEsliYvBApgpWM87gEldWIi3WVdZPkMUu0WGaRwLOEZSvzMuB+lbUvZhkHAcajElrOQJCLEDTSvK6KAyHwWqZNMYBUqip5fY8I6MMo+dnIsqkmJRVxoP34ytgFSpEggyC7BIJ+URagy7J7Emt+LmU2890fZsK0jBkFT32iUZNI+P5fpYB5TwJx9P8Dks3+no37f/0fK54TC00kZiZtNJJg64c9z6BRu+1OIzoSzzqhICGfQsPQa7MetF33KnqIUdPUqrAPV3lmEE8M5FRVNWZVOehHhFItkjEL8KGe58eeZ1e7yHKywG6Ky0gcMuOcGZOmERoA/HFfkeUA5sz4TaXpuXB1uVK3qNR2oYuzhc7POvldIMOdUqJeoUPlmJBvW1++WilIUvhdZvIAo7NKCbpU6Koq1LaNlsulUsUzmkGasEnjAoNqZAYxGIBRjvXEe8R+N+nhYUsy5ZYEVdJu3ZFky+pJVpPDohxlXWuSqJvHGj0hAq7Hxyc9be9JEo60szxOT4+TmhobIamJcdc18IZSVMJMgZawv12Oev3tkrjW+JOVBBrg9YFEbk2Sc6GbmzNdklyu6QyJeVep62q1xEwcARcqhAoRBvChtmvlXyM/PmwYd2ETwDjsSfxXldS0iaQccJa0WC3lWL9//6QJARPWJQY7IimsMAlbOm22k55I8qyZP0+PG8YsVNVZvKJoInlUicTQQ1JbL0l6gWdwUantNhSpLaDxSm9/zMTyDFl7ZA7onpQZn/PzJbZuSV6uSxL57m4jJ+mDm2kYK5JOI8nQjsSglPChbsRcqfX61QXxW2iSFKpJXPfa7nt4e+gZEhJq3XlWsqHctO1yULPYq24YL6kk2h7vkXVR6/xmVLQP2u03evfujvnwgK174tUqIzsZmL9R7fXd74Kka4X/oWm/YFxC681WTsYuViImwoast38a9OHHGkSn4H7NeZJjSFF4K+6JiffBy8sz2ughIf3+/QO091pd9LKvGlvaiXFfaEvCdL+Vht0C2yaNJF/bbtREDKdJZVzappOsILDxxY0uLlu9JXn+nmT0/cMdvm/VDzslzMIdZGRVqVOmsVy1JH6Dd8OMz1Jdh1ZnS63Ap5RYdxIJ0mv07XV9s5TvCf8DE//y+f27jd5/eK88XOrDm9CO+fbbfz1DbjCXz/TidaMX3LsX19JiNci/Cv7hT49aPzTarls9PW2Vgvp2L1Tp5csbLZehqt0xpo8kVB/04e1Wb/4Q2LMCWpKNWZn59813nV59E4V+3F2IAODDBt+TLi8XxCuKzLpJhccJaK/F8xxuuF8XujhfUE5qF2OJ/c3LQb/916R//dfX+s2/dMjrFcz5kYnddZ18NG0DDghx34lE/qgFNsv/eGccmNODxrzVME1ljr7+Ta/KrCnUkyjd9wNjEeLWI9ZizibE2r+FqnpSt5jlvnidVHdJI+uY16r9XszRB/37798p1bUSfi0XS0m1YrpSHhvur72qZq/UPermm72aZdZIkni7EfdoaBxqbbejdv2k9WPo1vN0vGIu1BrHXlUV9E+6fb/WZg3NU9aHdyPPG3Sowf4eeweSxJU+vE3cS3tNea+Wb6PFMml5Jsa70flVq7qRvK7vubeSTscpAqcInCJwisApAqcI/B8QAd6YdAS7+7zu9v8pMOGogeLLkw+BTyjTGD5hfql2jKZfIo/1n6XnJf9n+/6LdfDq/9HiTPw++e7YGT52i7fiT6C/3eGPpr+NtC/s/SiULwuFMh9zRxDtr4N+5UEE/6L58Cmyv1LBfylyh+KXxpMhUEQAX3crwn3xRWdAP8MXHf+5TTv3NY3GA2WEKY8kcay4POK/8C8iim8m+SUosvkAHgd/LI6aqJue2ac53vP8Nu7PQUpJVUplIyKh/yjDOhRSBBd9Ogq+NDMf4DPMOgvycDEPUPykBBsRcqKvrqrPZJrXAMlPTm+sGnXAjxEAABAASURBVI79EVF466ZR13ZqmkoDmwL23zQT+gIpwRdxRMi+pRSFJ2IupdDxgLzEzhuWz/WYBHLIQhFBqULX+1/gDxMf6CpxzhZQeueoRAT0BQF95qN/wj7G50AXEUpVUlVVioSR2DaysTQwjkW25QPTOCEn5CNiLs1jiJjbCf4UCT0TGx6DzO8YRMz9ro9sZg0jmwieHzZx7rLYAtOUC39pcDHPZFrq5YTeeox3e8dmuWG/27Pps9duvwP6UrcPE76EAp8HuW6eKiXGPalt6wI1Y2Y/qlTJmz1N0xT+PTswESFhZ/ZFkud30U2cBNClDEkhYvbJwHOKwZB5TN8fYml5tnW727Jxtis6dsXuXpgoHxFFmCLm8oizHpA+RYiZZ7UaNoXcf4SAxbHypjlV1fbLFTGutqvAkXqiYqA4nacInCJwisB/IAIRwZoUcB6BKmfI/0l+HnhddZkKLTgvRyEvkVD+3FlWPDoDurkeAZPXVgM9n865H4nyNwDLuBI6DEFpNq/ZXht1OIyreOb5WTLbhR76hjHzrJjl+RFJTlU9yaYC/hOxcxeURZvYq2edP9R5RvqZ5+fOOI0Hu2cG67M8tyYqwSZ+SkGCq9X66U53tzvdfZh0D9zd7hVpq8DdzPNrUlLNWt+1tVpsbpuOvgSEQp+OjFxDILdbdCRK/D4CXZJ4BKkniZw1YdekpvnEmRFhGCl5/MrPs6ZuVEOT4G3IPlZ1Ra/U7wd5LCPioBtOxiPcS5mdpMLm0oS37RreLWhBAIsMuKDLC7IeyvKfFqaAgBMapJVE0nY7kJggBqqwd9YtIZBk4ZG+ISGyWLS8d1XIzUr4jRTog2frwDN2D6klGvz8Z0wgiKgRtac2Aj4dEyEj1JH0aXmPS0nqFo26ZaUF5QyuG7pCe319rvB/dko+EjbvScrMejZrdOSKyYEwEpOWaVKDqWFV0FXwIMJgU4Gd3xG22/LOkj0g9Nl909OtluTwYnnJaDby+9qOAfa7RLeo5WR700hFboh50PBOtFcwhiMcOUI1daaUbIPlJcb6cbMhXjAQ8/U6SI5m5mSv+1tcYKIn/79fk/3blWRRRtbNC+n6RSWlUTmkyQlQfI3AMQXxrLUgqZUZN8/Nm5sLOal4fbNinJeKNMi/cIVR07RQioV223yQpXI4qYRoCUOTK0DXLlXVnSYlwGTYkGsqQIk5bfrMI9W6v18zNr0S6Jr3orqrVbUVcWy1OGt1ddPq8rqRAnvwPxdZocUq9N1vLvWCxGPdDCRZ70lmqtjS77Pu7x5led3FB738ftLNq1ZO6i26Fj96RQQAfTFkopIB2Idz7bedNk+1No+1tk9BTEctVwmdvR4e16wLIzL2vHN6ntbEJ7TfTfKfal4wL53Ivfb/LzdZrhT4O5DoO7/s9PL1S7385kaEnfkhZLf4P2l1XoOvdHZRgWe8Y6eotrq+6RQhkrTSH/6tR4/U4sM59L/5TScR5R7Zdd3q4uJCmaS7/7zx9gm5T5JyI6+9VCilhf8f5IuFzs/PiU/iflyj/0leHzzvVmQOf/Pbl1qdNZockqnT7Tvp7Q+j3v7Yqx+fWLP2rDdZ795s9eMf98KEUr99P+mPf7zXux+kx9uV9ptK/Ta031boCQ37IJ4JfR5LSdUG/Mg61Cq0lJhnKnOkkTzOtl2OsfT99690dcmkTmtItvDu5YSw15ol64DncEpR4vg//seVvvn2W33zzQu9/uZSr15f6fWrG33z+kyLNjGOnVpi0LJGLUiWUtVhaVSHLONS3UuxVzkia7WqicegzW4D7OV/vLE46xjzJ3gq5gfA2Kt+j233jCOczNl3P0z4n3XzotF3v0vyP+bYYP56k7XejNrunvTkf9gB0r923vfI3/Ta73L5dnx8yNzro/793+7QldW2K3XdQmJSZGKzXLZlHdmuR/n/KXx2kfTiVScn5S9fTIx3Ir6hu9stSfyemajT8Y+IwEnnKQKnCJwicIrAKQKnCPz3iUDgSgFelktJ+ydnptNv04afdP7XQvhF25Ai8Q4aCl66U1Ti7XiGr7njr50jfK3/GS4Cmc/Aup6DSd2eiKnLIxj/HwPGpjAey9L47ML7v47wWcd/sHG0eS4n5ePXx1fkRczx+ErX5yibb/gc+6taEanQR8w6I35aFoK/8SU/G8uJe4SmImbdR1XGGaQZH/F56Y+/I9Cl5yCOiJme6s+etsOdsw2Zccly3eC+Y+n6ERAr642Y5UfMpeUggBMZGM4JKkr7yOs5bHCbTmw+8FqGEcCx/0gDShDqeETMPBFfL00XQV9ibCndztPExyVAabmGiKQA3G+IgAdw3RDxrB3GcLsX/mn2qYxbVkR8Bpb9KW6mPQD0sxSxBZORETRniAhkYA82RwR4aAhgphYR9AEK6VA33noMTrK5NESE/B/cjOPkQvMRqqoKvaBg9mazOFCBHVIEXAewnBkm8EmmrSpso18cGT8MSKLffKJUOcw3HWIUER9xxs+gYpdpDCYw1Uc48EREkRkRJpENn/mzJtYO8xrmzvkaEcXHRAzlA9YILtQjAnkz0Cyn5c0VrgFwWrZ14QLzJcubWI5vaP7P/d5Qh7RgxmGUk+zebI8IoxURShVx8+YuO5ERh9gR92zhlOKI+EQfEQqeKxHz/WLfLBsypWf+fOQPaWIcIqCntC+lD4aJQTUUHH2gBLkEbRlsqcis2P3yOJrO9O72r5jqqoYMacix7pSqElebHRHonZDgM5TZjEWaItUSvhZsJIrQRBBzntQ2C7160QqJCnpUtmQStTgAxek8ReAUgVMEvhKBiFDEJ/iM5LDmfIb72AhqBn3GHzHjdCjEYRTLHbX5jAhFRGkE69mxLx8r9Bh/BJqKYD2k379+NR1V1sr8EVgKZRxkhdYrYPKiamY6rC0iSh85W5W1+bB+jyR0vZ4mngURUWQOJIGHQTKMo8BJiOEijSBMP9sxKzFv3dSq66bosD0JWXWqNSKnWyQ5+TIh0P8fToX08sU1SYgFz8IeSMpDp3HMrODUUeZfilZVoDuX9d36ZEbA9aqqlJDDWWzjkYC9JI72JEThF8eWBKvxVIvt2+2kgWQALsjPpYT8qkIfMl2SL+S5DCmJk5RmXxymiIAiieHS+VmLnSOAY2Ab/O662U9yw+Xb5mgXhgtFPOMabItip2NTY7uT7hOJmSl3c/JiO0KDpXNIFSH4BC5rvd4WUQl7IyrZJ4+BFFp0S11erLCHJAtUmQxSSGqaSh1JycurTotVpSh/blpaMBbywUcYj2m1rWaAtiMZZtm7/VgkRYQKDf4l6g5r0HN2toCnElXtSEq9e/NQklhR7hlrtwKppjr2gxJNAyJI0k740xPnSRWIye85u0F55J1o2BeZkBcfXTYtQlDkuT9Ne11etTo7r+QEpGPw/v29HNOmka5IVmeS8/t+L8+Riclumy3HsHWM9yQDiZv4hvZ7So2DDcwPD04WbbQ4G3V5U5FM6/Ft0NXVUhUxOru0/Eo3N41W6K+bSYmb7OpqIUJO/MVRk1Am4ahe3TLk2Pb7J1VpJ6UtXkzq2kl1M6pqBq0fH4lNVkQUsJzIAie1VUMMkrbbPbEddHt7pw/vtsp+L5pQRZmnSmMfuv3Qi1waNkzKhzE4W53p7KzR+dmZImEL41tzU62fet29H3T/IVPuRZfqStiT8Uv69rsr+K70/u2kH9+81/3DA/YndV1H7Jdquywn9ZYkPxk6OX44Jh/rxyfmf2ZcxX3W6+GeedH3xHIvv8fe3w/IaVRxz1VVpVCS34GbZqkFmUP73u8Sic/32q4H5UlqMK5lbM/OaqUw/UhcpAp8RGi32+nt2w8Ft1wECTzGQxzEod8FMZ6AUU+PozxXh74ijnttnjKJ1p2YKhrGXkw/3dxcyXOh30/y/AkS/gv8nMZEwnbQertVt6yAWpgi+51SpTkGmdiEukVo/mV/L+Gh15rRa+wokoajnh4GVemMGJ2TwF3iZ1Y/rHX1Qlpc7vT+4b3Orye9+q7R7357qbt3e/3hfz3pzZ+2xdY6NfL/63rPlIpqYMrc41+UNXR1VnF/jcTvUX/4wxO8o9JUS2OtALq61sSgfXj3oK5Nev3yO2RW2LPE0pb5E4pQObbbje4+vFNV7+SRurqque9qLVeVLphXL0iuM9gaiJXGkAegatb6939/0B9+v9EELqvRpE4f/A9/7vfMs1piXIKB3vf44wQ40NSDLs5rXV42uma9arm33H79zYVevLzUOARjttXj/aiuW+kSWxI8VT0qUo+Orc6w5+XLKzXdxPyt9PL1uS6vVvI6u1lPJJ07XVyumIs7Ze7PHcniSBO0rV6+Wur6ZomMUKqk3W5kvmT9/vf32g9ZDWtm3Vl3DX5PzDrFcKWk03GKwCkC/9kROOk7ReAUgVME/oERiH+g7v/eqh3ZI/yspznzEvezvaeOXxMBB/sQzwzfLwKd04EW0q+cFmb0sXT97w+YhBKM4/rrz/9cW79mX4RtMHyt9xPOH6WTd6Q+oT6ruf8T4pO8iPj4Yfep/+dr1nEEy5zB9JYTrnwGX5oUEeiLz2j+moY3KSJCgZAIX6n8whnxjIbJ4Zkx+8C6QftL1ohQRJSP/ud9X+WBLmKmjwjI4WM1QjJ1TpRlAlIAXc9lPK/7PoJa3uQo5UfayU09py2IwyUiZlvRYdRHPbBlCzvIcR9f23PhK3a5METMMiKikJgvT/Omx/N+14+Qi9yJ7/wZzBgBfyH4JBwyeZN4ZKNhQmZiY7mqkpIHEdpZTkbO+NHHoxhLMUBWzogovkaC33VKx80yTBCRFDHTGGdgKNxVwLRHcJ8hSo8Kn75yRMRnffahZxPLv3gyv1lcGqB0U96YqlJVSgksMlJKbAxVauqm4OOAd2neIwRxMbgtjoqNsYrNrcljSdt9xkUELSkiZjAfdXGYNzMfXNILRsR3km32WLjP8lzv2RExjNNYaBSQE3TTmN+lbY+gg9Pj+TymmTGdQJpWhSYoAiEqfhZehSKi4EJBaaDghJVxFyJRSjtBV+Ovbc34cKS0/Il2Rh9knHNPkQ+PY56RMmPpPpxftg/oU/HfJwInT04R+LtG4LD0/kU6WIr0JZjRy9ZIVmHgOei2wXQupc9XKeMjQhEz6CtHRFJV1aoAr4FeH4dhKGv8ZGXwmMbrKcsiLdbY8k4wr7MFwSXjnNdNqmJ5ZS2mxaKcqiQnP6qUyvO7J5FqGLCfbh0PS/PzqEpJTnw0JBXmtlRVUXBez0HLSQonsBIb/t99d8kGuyC60+U1dM2ob7+vtWhaNvUrtW0tKWRXrM967EdKocD3SAm6poAOR99nNvRt/4xwwrNrWyVoIwI/srabUbstJWC5E06Ty5LtHkhO9r2DFIK8CBmGopl6FDAPFeIkdPXabAaSPAvsbdSUX+e6VyQ83D9otyMhkaVIACIiuGg+jrJakpptJ5UeksDkWrRZqyT7CLd8mHa/t91kekAE7PBbAAAQAElEQVRYTEQoiGUZQ/wIoUQCFyQ7LrRcdsWucMyA7vALPJfdoiJ2wnYR1lEibaIYpKDuzLXAIHO93pA0wQcGwmO3JYmOWgX9MPqqLUk3x7U0SJZ3BHSH3z/++E677Q7+qcT+/t62Z5nftE4s70ho7ve9xmlQ8F/TVogdGfdJW3jdB0IVrq3XO+IyknAZyzz3L5SXKyRhd9ao7W4L7IAscnNi2Cm3KoMF2f+fvf9gkyNH0nXBz+AqIlJTlOqeObvPs///H+2evfdMdymSqUO4wn0/RAaZZJFV1WqmpydANwdgMJgCHHCHVWSNfj54BimWa71+1NnZWSlnhPgvzXbLrOVJEPzMBJBXOjuvdXZR6ZxgUVU1igS76MlHecwwVR0BoW5Ry/LMzGN1dzPrjkCX67JvNeKDrap61tWLM70Arl5LhuXZTqm+IxC+0zQ+9SBgxmtmeWZwi5arJB5V/CLtg4jBXB4JIg7aPIKjHy7Uw33G55XEPFqt7JxKESgNW68/d3cP8Em6uVlruxZBx1rXbwiovanwbSXPvQyt8MfN9aNurnu1TY0PpIuLS+Z1KFWVbOPt20Y3b2dF0EaQnJgtvqgVzLUIkHJKur1FQebmN39Y6uvvFlqdzepWs84IbNrniMKAVg761vCOCHgm9BH65PIfNXhsf/jhmvGcCrk5K5B7ccoYLgncdQUl5KyYFA3VVPdUH3V7c6+3P4/qNy22Zr37SXr7Y+iH/+iL7xZLZK+ku7tNCZx7DfB89Pzb7dZaLOvyLF2+yrp80WBj0ra/hf5e/pPeD/cTfp+FMNzWkNfArKuXK2ChOe/KuIt5gGnoPwOZMVUBxZquj7p6Jfgv8G0iiCsN21bDAPQN8yBUsUauCHyfnp0QJB70/Z+v9R//5x49tnaF2tWjvv3Dqe5vpZ/+POr77291zRg+3A16INj+5s2dfvrpHc/jxBxCBs/T4xrZkm6ud/rxzxOwk3+VfPdO+H+Hv4WuoYuLC716dalXXy0Zkx2B5R16Dnh7Yt0bsTFLc4J3pn0s+eWLDr2C+gxIt/C8fiM93NT4eamHx50sP1XS1dW5rl4sgVNgodOzTgueqYXXKQfZKb/5+ZrA+4P8Z79//H6r8wvTJea79EggPep7fJj18nUCGuZskv/jhHFeY2/PXhRq2laLRatuKTXdBPQ8e7synk2btWAe+LmumIdeLwY2LXpJ00qbh5UebyvsrPFYpfVmo4f7gee8JxAsfAH6eB09cPTA0QNHDxw9cPTAfxcPBIr+GmTaPwVQvN6obPtB5TlQ/czlg9Jfg890+YtQmQ+2vwW+LMwvt4bPUSSQBzDNAUD7ym5zweCyweVfQuar4gC8UfKilck+AJWCO9CUHDaZDw4ZKP9XXJmhn59BxkTDAZcpZNzyeQhepHOB57onGCQzLkgYCoCH4LX3gwXSiM/oLMO+T1Jiqn4Oir+gP+T0/uiaeNW3iGxfAha/B/TzQcMB6DWLfzHL7dz5/M6oRQkjc4GMSgar5hylyvMS3A1m8pzeksFxBaY+B1Dl2vP9uM9znIki4B1SBDd9lH5HBcH6TD+jDLIN1vNLsBcREYqIfeV33fd8A/8ahG8D36rIy4VXRLzPzTKXcXRJ8iGWYV/b3w/tkNFPSoznvuVwj4I33QHjPCKc/QJMZ7Acg8uG54SuG4xjKXKm52KtgyEikP1h3ptfIeYWsW+LcPveNtDlSsHcBkrl2Q1S+AnY99VTivi4bt0ybc7J3l+uGw6ICPo9VYw/gFEuH/KIcFEILjALnRNzCIgnPU2RGMcCCPdzqU+ScYHDvDdAwmHY/BHFxHzwYz/B55CbICKUtIcgz24EI1LOex4ef7wIZl+nwHO5f4ZcjqAnkIAI9EdGppOhtHOL+EBDlf775/lAY5wBqn0btrgOG+rIxSh6CDZGk6M1lQjkQeTxNy+DCczH+rhsXOa52AOYRKtPAyspAJgpWIQiwxM53N+vf0E95IR05FDFk7lA4QsuAPcx7ROlM/Q2tZTKWAYHCHgf2pmD0Odw4GNcViiKUnBMlYJyRIIfo8/YeHwnAq3uowBtcGabAIqgQ03dyIfvbdOq4eS8fjrkP8z/BO+MzYIadntds0pu3tbFwV09pYi9n92Wnuwxr4pDjgZZNTKqVKmi7i4RwZoyc8Ddy7+osJotOgQHPPtlKTRxUB7MNdyhGT3C7dSrVHNg2EmUI6pf5BFJAd4gbFivObTd7LTbDhx2DeVgV9gCGX2z/GuMcZxlsE0jJ+KZdikU8PGzY91a5GZORsO/ApDTjAbI4u7aHhKZgex4HT1w9MC/lAcivCZ8Gdgo9Kugp8S6JMBbqMHYsuaAi4/WE5WEWCWWFedGhMvPIaRgg6nB1azz7AaqwO0h7/cr+EICPp7qeq9qUrhVEVFAJIqlHBGqqqSUKgmqAiibKFdRcQcdYj3P8rbsPcD7kIGWsmfMFCYM9d40KwvGihSKWjLb7EU+QjI39tmy59AJMfI+lZBTs48E7TsCfyPrsJxCGoloGdbrkfVdqiNpIOC3OL3VBYGMP3xzpUUatb69IxAs9hJZvBJ9a/9kVAEu5LjddtdL1BPOrutKNfrNGJXQzXvDjGIzulovkUArYUCoUmbvss079o/NDl36WXmSxJhOA9mMQfAa2Ie27EfECuU/O2vdJ2yYph5eIfM2DP2IHZOqqiKQWtOWVIWUBC803hDYfCRA4HxHYNn6I0F1W+n0tFMFIS6Xdd7sZm22EmKo4394RCSCPEGAZND9Q69+Bx5dT88WBLwWsm2BtMG/kqUSqZIUihToPSiRt11ShFSh2MnJAj0T/CXxLpLxhxLlEPpUhaZpa7XoJ4K4IoAYqsv4TkQWa3hcXLQ6PcPp9HHg+/r6DjlJy0WHnFmRRAAG+85anZy2BFpW2m1DHvsqgjp0yTowF2fhyxG7JjV1x1jClOsM+7qu4d1j0uax0fq+0vZBunYAb501MAemPng2anRtyvyy4+9vk/wf5q2WS93fr0t/Yj36+uuX+OtUbVepXTZKnlNJSsBLgk5nZ41WRC6bSop51tSL4FWoZnJlJoinsoPbmcFquhrXTcxFYLIBKimy6AtPxuf23aB37zZ6++Ze/n/anp6sVNXSRECX1xhVTUv/UIqktk7Yjj/6Vl19JTwpB1175sPE3Pz5zY3evr2V5+xuuFMNo65eqomWNaLRanmmO2z9CZo373r9hI+u3wW2J0Ud+CbrkbkckqrugUBqqKlQFl3qvNIav86UO+ZjrkKb9YS8B/35P271p/+d9XB3on5ISk3o/nHNHJ3hWxe+E77peY56nmU/QwyvQvCeJxk/MEbnZ5fy/695tTxVpKxuOcsB3xPkNY2Kj/0+9/houTtod/gHHgTLdxsClI9iTCdVqVGKRi0D6nHws/nIe6PHu4VRxcP0+DASGNzAo1fTdOr7Hj9v5SDkH//tElwwLp6vrUJLRV4KVeX3yoRPVquWIOQlPhl1d7uj/2hreF7sz0kpCR6GmaDoRm3zkufpRFuey7uHrX56844xlu4IIt/d3hEoPVO3COxNunq50FffrPTqW8ahFvNeUoxK1aCvvj3RxYtKF5dL+IXqBhltpY6g9DS2atqVbEPUswYWiFffNbr6elBLYHRx0hKwPNHp+UrNUui0UlkXGesKH4Qa6gvs7QqcnF3oD//+oowF01lVVdGnUcK4oc/4btI0VNqwGG146DyG68etTJtZ9MY+qWGe3N7cadxU6h/O9NP317Q/ys/KjrV/82DfTVoT3K38Z6bnShXPkuez/b1mnOapIQAs/fijf1H+qDqFLi9rvbg603Ix4vcMP6luavXDoGmc5DX4629ey/8RwevXV9Bfqq4TAe6t/Avmm3f3qmOhy9NLna3O1aS2jO9yVePfM57bLM+JjnWgqqV+2BLUXuqbby/1v/7Xt/r2u5dqmAfjsNbD7UbvfnwkYP2ogXlk2zc8G4l96nH9yBgzH9RqGEL+KxL9LpTqQUnHdPTA0QNHDxw9cPTA0QNHDxw98Dd7IJ44HPKn6j9Vln9Dm327LfgcfLkz79x8LXxoD/mfuB+AOszjCfSflWIvyC/G2V8H++oX7k/E71v39f39PfK/SQFH/4amZcx+g+aXzR/zjfCnxMFDH7d93DfzofTr7c/p44ll4oPrUH7e/qVyxijDl9o/xX9KizgZYPMb+u45RYQiYl/5zN1NdlFE/CrdoWtESNrXrNsB9phn972CPHN7n5ruWWvR3TjDc3wpvxcRRaeIfe62mWfEB32Z3ODyczDOdBn5udDs5R9wzg+QoYmIp+qe7lB7Qn6iZy76uC3iA6X5GA74iJAPAjKHYAf8IddTivhl/3Lg+tTuLGJP85QZpWDwI6LoEeFc78uUir4zh698+eN7SSHN2Gn5EaGIkFPh8xEv0eXDM2CqBG2ES3rfj5JMya1c5jtjp8GIJ/JyIOK6ISJKf/vEdcPkU4yschDVcPCUIhXdzc/tKFPqPjQeOfRFs4L2zWXTFYDQfSP2MiL2uWUZTLO3wz2B0Htd3B7IjYjiI9swciJmmJ/mjnPjLVOkiNC+H4z0IVlORCgiCjIi5H/Gl/4eA7eQi5amqTl0aXiWEwcyk0wjUmbsRnxjHXYcmAwDB1Qc1kXALbyWSV5zIC2X+RegBgneoPB04V75zwD6ANZgOpxK/wQE8itFxBO1Stm2pQo56BlkHusPFDqmoweOHjh64K/wgFeR8PLzu/vu159fkkfE+7UqIn5BYIzBDeYREayzKhD6kLweTgQCvNZm1vtDi2lSStCHmroBKlE9NO9z1sd9YX/3+h1h+ko+bE9VJZRUzcF6JH1I0JQKeYbHwN7W91NBpZASN5rwEzsO7d4PXC8ELOiZvdb9aBKRFy3YGxx0U0YeQYKIWlcvTrWD5wwRF7wgfWJiPXe7nZyqKr2XtyP4siMguO9jQUL90EepVGmLrMCmBKClrIebsqTdblLwT7Efa/8CcLPege8JIszsc7mA9z/INaDnRDSjI/DZdYHPRddgT5TcN7MfimCgSNbNur/3F/JBS6Fio9uz+IcipVseJQJgDhCJIGwmUDsNM0GZnQb2+aammct2eB7Mjl5rBuMLps6eYEeAbrfbatG1vNtImIdQ7ZN9vy8RxFAJ2m0JWm8JgO/RoaDQIvDi4lRn5w3zAs0mWMzos/V4JEWEuoUIXjU00AG7sQZ8Lr/Qu7hqCOw3CoIrtMo8t4zlzz/f6vFxI//6siHgFVHRnCQITk8bAkErAvS1NutR1wRUBwL2Uo3PQrK/CGLf3Y66eRu6fZsYn0Mb7fjy7u6O8RPvatLpaQU06pBjv8Hgo2uxTLR12m5Cb34cCPxk3fkXvLe97m9nOVDqIM+OebLdbtU2C/lPEnseIIq+9F80kv/rOGDBvFguF1quOnxTKSF0ZAx3BM02jwneA3bIZnATJqencgKPPbf3pX718qQ8Fw5Abx7hL8FLXgOd+gAAEABJREFUqupKEQnfDNh3otBCjwTWtrsNFFxlrg+6eCnasn7+cUcAvS7z9Mx/UncxMB4E9sp/to0F0CsGiEeAAaaePQeBCKFDpcsXJ8jbFtg/yzTw7Gpu5V+P3ryb9HgX+K+Xf525fghsEeO4lFMwdp7PwTgvFq0W+Mhzc7sdmX/AptdmM6qnbrqZwPSOZ3uLv/fwqO/+cIJPa1neu5+n8qve2+sBf0gnZxIxT9X4xvI0M1+rFUHyhRgu2pKEXTPvqTvmeWb+vHyNbti92xHom9bMoR0zi2eJZyNsG8+fA8Xvfh4IMk60ZeXodfmi1fmV8OdKmjs5Xb1YKdKky6uFrl4ukbf3JY+K7m63ur19wOa6+MT2BbxlnwBBMBFucooQdK3Ozysp9awnO/rap9e6frMta0yiyYHNbjmqbgednIdS86C6meRfCV+9WMq6eB2VKkUEkORA6jDOlEc5gaVc7uR7jHLL3Jb8q/IUnS4vF086izmUdP12ZkxPGLON3r690bSrdHWxUCBnyTrTdkliXonn4O6aInZ2qwxmK+H/ceoVtJlmsVxpyXNivJiGO4L+m8eFfvzzTm9/2vH8V6pSYlxmdICA+ZgJKKcqdHrWFH6i42q11LcEhy/Oz3R/PxLIHgo8Pvbq+50mZM6T8KUI+I9AT6A7NLJ2znlW01Q8w12Rsaa/f03sdTBPi4IbmBtNN2mxCnyc5OD2zc1Av07tctbZ5ch8mJV0TEcPHD1w9MDRA0cPHD1w9MDRA3+zB3hnVMoq74j6b54ieNn+HXAwsxwk8D1m+w0H/Me5XzsDlHOyv+Haf9jl8tL7ufIH1pmX+HiCz8mND6S/UfL4HuA3SH93c/BxLAV2CMj6z0gf/DUXma4/l5v50HA981X223DgMWt+Ru/+fwnMnCh9LOsv6f2BNiLkQwyREod9KSpKUsTvH2dUKX6Zprnk1isiCg+XDSJF7HFktB3Gz3Ms4QsVwCWyO93nOUQc+u7z522w1vv6vNfBOEOE50qG9wfwrIkIN6PHPi8VC6cQEcUnB7/Y1yIl45/AvSJ81xOPfdm8D7qI5DrZexp3idjTRgR4228KUQ45+W4eM7ZMU1bw+RlhrH41uc/nQE99ze85A9O6HhGQhCoOiauqkfOIKD4zTQTtKVRzAFMBT26iz173vZ9Cz1NE4MOnPhV0bgYXAV/ssi5lvsHXMhhA8b0vceCZKThQGIo9GoEfPSvwqFJSbX3JI/b8I0IlZe5A0D9cpH+RQflw2Ubr4IOTiYMjl22bBbpsv3seBocfddXKAcsqJUWgE/qZxjy9jr/PeRBKmfZDLlKIPk86GD+bDjwoDjDYBEo54++ZAOmkiFCyTRLlShJyFRxKNKpSBXdQXBGhwH8VfogIzU9+de4ggnPIlPB/BLSAbTUuolICpKRxnIwCsiJCVUo6JI95XdVKqVKizTz7fkBWlv1jG6rDnJF1mDiMGTic6dG3xW/0SyFBaNuzO8EcdooIoOLQtWEsmyIDMjkd/AqJAkRKtU6XFSV05H68jh44euDogX+kBzLMDSzXlFjC5o+hIH/jlt+v1r9OmJ8WvohQREAcLJn0tgJU65qbjEMHcK5NvG/NKEe1IP2uTcfSz/tlsI5zqWLZLCyRgQm0Q05h6OlJUE85uRuaZtbgkPvRQl2KgJaK5aSqKnU9JQdNEwIiouBD8IG2bRrtCPjMsVAv6fW3tfzXhzOBMrZ3MFzQORDUE3ib2X4qeNe11LZ6r6/33AjbDDF526Yih22OfVOlHMm53/kmgiu1Li9beCT5V4lJUoKgaYJgUa2UGqWowYYipK5rod0HByzbWxOvAoWmqoI9TvQBQpRn+s0lty+khLyOIAcBmfAeKvZRyTwCyrV/nUkwJOeBWtZM8Df7l4E1fKpZLmdCJ0Ff6zLznmfZLoNS4FfbL49ZGedZ3ocdQB3Hnv11h+xOqYI9l/tuCPAOA76ibj22xAw3j7MygbyUZvr0gp0O/oOtHh+3evPmXg+PE/hR/hgP8S9CNX4zvX/lOzCQAetMcO363Z3WBNEzdFjMWMzaEOSr66SubRi/Rg0BOgdfU2W+oUywW1nqOknwPruodXHZKNXjHqpe/nPLJ6c1AaAa25J22ywHSOs664IA0NnZiVark8L/5ube7NARDeCrzyVc7WBPJCnhqBmD53lmzBt57lpf11HHZmu1WGke7a+8D8jTr26kwHdBALD2XyBJo0aCRvZ3v8vYZeG1PFYGv1+9fXsv/3le+2uxgImk4DntmkZnZ+f4K6thwi15n2nxl/WomqyKuVHhj8UyVLczAdFKq5NKl1dLnV0QsIqdmmbGbx1+rOQxGbatHm8rAlfS+VmnK4K5gS+bblLTZr36as+rbiedEyBuwDnQKYKdTTdjiwrdyeJEQXC0rhrGrgK/0dl5i+xOm+29Hh8mpVhib6Pb6w1z5g59A5wYAGkaE+XAz1ke95ZgYWbyGBrs9vwT8z+qkfEVUGsieDeNyK9XglSPj2vgkfFpeSdstd3ttF6vtVrVzIeacZd4ZDUTQJ7HmvkankpanSRdXZ1qHEdoKnnte1zf6fJFpxevTshbdatBUa3x3VKP6wf1wyN0A3IWBKZD84jd9ZI5WKvppAHdzOclgfqUkvzOu1o18q/K5UWM4PLD3aD144iPGJtJevPTRj9+f6PNZlIi+Hv9do1PFxp20m43ysnvtZ47q1XSOO2w18/yrLFfaUeAvGKu+9lYLOGZZ3l++j8OGYekfpd4HrLu73baDZNSlYq95ut5Z7BD7PNA55RqZf61XeAj6ZRg8nKJcQrmUeB/yfObKhbtWF8mvXq50gWB7oZnP80LvXqFT9qQYoevslIalJg7P//8qIgoIGTUzMvXX52oXWR4bZibo87PL0s7ZIxvInDbi3g8gO3DVi3fkgk9/XyNw0Y37x4148eTk0bW0/vb+PRtMvJcbrdbjeOoh4eHAl3XqGNC8EgrcqeZOZHnRlKD/FmZtYqKmrZWUy/0cFfp7kaamKsRlYZxw9xo9M13K51dVHx77VRVrfxL/+s3E3PqQueXtVr6JzM6wj+nB45aHT1w9MDRA0cPHD1w9MDv90D59g9e34DP95pBH4Div9hl+/2O6PxLpn3RNc865Gflv3/xyxpY9wP8/eX+s3L82Nv+cDT8Z2j7XPJBpj+2fl32x+N36Cft8Yf+H/D6XSni0J/n97liv6v3L4kizA8gjyD/JckvMNbZIG62I+J5Pytl+LhbIhgU4c+p57QfaGD1oULJfMl+08iIUESIm56nQ/9D/mnbNI7yh/Psr/KnRtMWPG3+ALd9T00l24sJPoT5kOYgpzJUFaITH5p8bDaNGiCBV0ryM6qnFJEUT/CEUkQUXpYrkr3msoHq+ysC+97X9oWIKP33NbvJvQ+1D/lzbESUhohQqtAbHS3LH9f+haf9IZKpDBSLjAPNxEe5y8/x9t/z/m6POPRW6Z8Ye5GMNijtfQFq72LII6Icetjv5uE2rCJ7ZgGTZBgH+c+mZehxHqwSNNrLqZICWaUHPM3nYJNINeMSEcjksCLPRR7op3qWD2lm8A5Cj5xQGaxPJIleCk72IoIcQE6FD83TkCCKCDWcrBjqqnYnVEyyHgb/wsh+Nl/XLW/vu1E+pAx4mlfLabgPH5qmUsJXCXxbDgwrIVkRIadUJXm+WY+IPS5in48D89vjRd+ALj/le97tE48oPrAOE/ZOPAu2t2nawrdpag5B2gIRSR6PmQNN+8d2DP2IbX5PoIkrcyLTdZ0Wi7oc0LjctK3qqip+iAillBQR5UBnfPp/Mdov0oFP5kBmUj8M6vtekaQMcOe4SR+lY+XogaMHjh74yzzg3cHw+V5uySyhB/iICrzrLHP7dwcKXseNew4z+EM9/4WrVmb/OfR1zpZHZi5ZM5WBYGrvCBCKVlWoIvhWd5WsmkFPiWYvmay7ZPTb7Qg47AYNBAqnaX6vVdtUrPUVB+AVhNJIgGGEhi6KEOt4BTSlLBIosYSXw/XO6/zCNDV9s9jp9O72Vm/fbQlYzOwDmQP6rMyeYX50l3P/2nhkr6FFCSHmaTDfjqDDYlEVmS17R0oBjQiuDHIwZcue0xMInQiizo4uh7nM+EYKgnVSUvCvI/jRdcZJCZpu0ci/TF2UXyoGOEkRBBQGAl2jpCg+8J6z6wf2nlk9wQoHJzvsjAg5eU9bwKsjKO2xsl+32150Lz5dwt/0lrVcBQGNmqBXo1MCnCenSctFp6Zr5D0tY5v90ROQd26oCY60tEeSvFe2bYUvJPOPlGX9jdNT2m3Rk2C6A6a8turOv6C93mkm8OqgynK5oM+i+P3udqPbu0cCSWv230kRSX6nUdl7Z1leVVXM7b4EqNbrLfkotmEV43Jbfrn4+JB1dzfr7t5+y/AIxmanBt0j1SrjQNDPgdLb2xv63OrublKFvacXWauzWRcvQudXoauXC11ctgRiGqDS6WVW1QxarKTl6SCFCIBl2c6uxQ7sur3dMh+k+/uNnAIa54YtwfCHh61GAnkNQc8Xr2u9+KpVyV9XyKsBMQajHNwKgvXJDHKS0/W7G/3004MeHwaNBIpanq3Ts6VOTloJ2r5nbiPDY1Xx/PlPIC9PZl2+bHV5hdI46uZmLf+S3bRt12m1bBUsKMb7l88OqrZd1svXnU7PAkh68bLTi1edLl9UunyZC1y8mOU5419jRzUgX9qupR0BcllnVeXXmz/9kPVwP/OetdDpaauz81TG+5xA7tkZdQLEC+bwYiG13UxQsEbLEcDPy5DfLZfLRkvKl6+Srl5lLU56ffOHFp0qVQTAu0Woo73m++bhcaebu3WB25u+zLmMfalKOidg7V+YBtzt/6++PtU3f1zCq9HFS2EX/F+cMz/FnOp08y5rIoDnwN9i1euSeXFxcYKNSe/e9RBVsq3f/3mn7/98q59+eMTWUX5XzdrJv6o9Oz9RJMgU3EaJtcG2rE5qnaHP+cUSeaMcEH31tfSCOeH5NbEO/u//373+9/++Zo728reFA4IvaX/zc09gd6cf/mOtH5D95sdJxI8l5sluN/NMLghUr+X/2MLLcdcu5bn37u1O/n/zbtYzc3Tg2enL/PWWkLPUsG6cnZ2x/lQ8Dwv0CvkvE0SEUjWx/gb9s25YQ3/+odfPPw26vUl6uG+0W69Yv2ednoQizUpJ6tqmwKJbaLGs8VuPPHyQJRGwffl1pdffJl3ie1U73dxsdP1u1hb9/Iny6o8bXb3u8dOoR4yZIzN3KnWMt5e1ngnXsR77F8gvX53q628X8pzf8Qx4HtqHTSvm76levT7X5eWlAh7ymhJCJzETdrQvFPVGW9aqYcrap0r9tFFPkPvOv8x/eCzoeR408vz2fMP0rPcDUFeNqqqCX8M8rbTdjAV++ukGH91i86zEP+N3u5129PE+U9fBs7eS5hV2SctVrW+/e6VXr0+1Og21nbRa1cjNygS+768b+EenE5UAABAASURBVD1I/rW4f5lMy/E6euDogX8+Dxw1Onrg6IGjB/5KDwT9fg1o/he7eEdXgS/aNdNiIPsXvGy7gzL5ybZD/lT9KPM7bILgS2BeBvP7HHzE7FklInhBjmeY3188yPn9PVRkRcQXc32SIg60ScELtbj/EvQ+RZheIiuQ+Co5QFAu+MT7NNMqP4MAV4Bb/AqIlPly2gMMxKAU3KwMw/zUBurvfkVE4ZmeclfyM5n5SfbMAdcvQeXjTsJQAFL0FRDc/IGeac/UbUd+KltCKCKU0h70LEW4TaU9IuR0oLN8y5BCEQHfXEBfTHu9UvDZVEB6X36Sbd4RUfhFROF0sNm5ERF7vMsG62Fw+TnMnrxl6BL8qtJkHp+CDzmf4z6tRwT9P0BhxC1ij8NofDkXMJ+IPT4ioPr4MiYS+hhojwgd6uZjCMZWB0B/rwsGintmIaWK8aTm2WlwW0QUPUH/4opApttpifBYoS8fxTOQ8VM2E9p82QZDxOf5uc10Efv2iHC1gIOzBlciQhHhYgHLKMAilgswLUseKj6IKHSHW8YoLlyS4WPsvj27CEQE+KB0uELzPD/houQVh0d125ayqay7D3LKIz0jf9yDzw5UbllMRQWLsCGTzxzCzXnSjPIRIR8um1dEKDGOhoyy0zjv5Twp6MODiNDzZFrXrSeqwlOFX4Z/KGii82GwqUaEuADnH4NCmgi42p4Z3Xj6VKX9PJ84iTVuGAa53c9Z7dMXMW8QIfxu+Qn6pgGH7bahyMIBk+cf2jT4z1BVlSKCw6KRA6FBPSe05gtJ8YHzWVnhA1kqEQldatWc1CTOOkoAHZm4STOHYLbfZSkU0MJalu/Dnb7fIcMDE5qZmzO2jJw0uywTij4p5DTNsxI4zvahzUIF5CbV6F3VCJawf6ZtVqpCZUxNhL00IZNxnUcNMBjh1VNuFgMUGYqZPJ7yGfL8BGTH63+iB442Hz3w+z3gdfw5sJqUBeoZB5Y3sSw+w1AMsU49AWWWu303CDMdMkuRQU8pgxdBAlcn1kqvo+F+RnwCbjMqwyBn1jjWea+5e5zrXg8nZQIa2Xf2pZlyYi3N1Oli0o8gIlhHaUWvDw2B2uwr6LZf6/ftlhVJokvpo9ib5r3KuifaUiUhTm3L+k17oU9iXRdrPUDZdA3r+avXyCAwsd5tCTRulVitM+u496aQWPfFXjKxB0xKUanmUF8I55xfBrYVsR1BKbHFFbneD3EL/QbRSZFCQqmGwJqipntoYq+feHeKQBlkznkk0MC+OEoRHPCfVOgvtRz2O7BhnEihutg9Idi+NH7h4C7BMkRodbJU3ajondivHVBbug0x3n2aplLT1NpsNug3F1ktgeeWIM+yg2iWzKeh3hFgq0LKkQluTEr0relbOYBPkMLyD7DoavrRXxn96IOultd1jZq2KjhQ5RqHUKiDqCZARDbX4JkDzBO2e9W8A9Q4s98hFxfmaaV5XCmPJ8rTUu1iwoaGPolyr4urhN2t2rYhqJI1EJwmniJchM54rDrX41pyMH4Yd1IlPE53fNmgW10lRUSB7WanPLyQAysewxUBRL9vYJX8i94FEcma9x37KCXJEApVzYaAVCjh8wqn9eVPRacyDiEHwhrdXktjv2S+ZCFOTjxGJRjWNo06/H9yHtg/y78UtS8qAmz+87qe2y+vlrokMPjiVVPmWgWTFI2a/BV8EzY+aLlqdLJaKlIoQvipww+9/Kd/p36h9eNAEGqrdRn/QU5dd6L13YKgaI/cpVarhP2Cdlagu3LNfBmL/3g0lCqpaqQasI4OtllWVVWKiIL/6rtZ5y9meAxyEHLBXOoW2eJkfw/MAecO/lZNVlSWNct2X2Fn5rn3+OFOAqbM6URXC5+S/OeFv/pmgb8zwXfpimB8+M/yKqQMbdFrUhQfLDTybjYMkzJr3G5bY8us69sN9m79eIpm5o5UMe8859abQVWk0pazmNGzLi5r1S3PQN2rHwbG1Q2t+s2J7gh2Cn2vrhbargmA/nitu3eVHFCdecbH/kQOjr756VopVQga8M2jzi4HtQspyvfBQEFi+QVqdTQsCMJf4IvFotPFVaM5Bt3difkNj7zAnkptJ4KLs2YU7Zpaq/aCYOsLtTwLswbVDf3mpBevgzmT9eP/6fTD9zz7/Vj8I8wYhhlewfrzANzp7GypaRQQGlErE1Q86Sp8Uut0tRKqYUddnrWI0OlZqz/8+1JRJeZIq/UjkvH37L+pUG9VR63tFj1X0sn5TmfnmedY+Bf67azHh52oAaEFa2SE8MHMczJiRw2/nR7ve93cPGrWveyPBlnt6kE//jBoGBaKZmBcpLvbndYPZ6pSzVyq1BEITvVWi6W04FkP9qOONYmpqqadoUk8I70G/wcKwq+MhfeOYdhqyFulZlTFWndzc6t312sC+nd680PFOI9KqVHi+RNaXVye47cTZdbxlCbVbahF9sXliU5Pl+g2acSZPYH4pj7Btwl7HnguWZiQu31Y6U///52GPilVkv+DFP9HGq++aVQvbrFDSsyxzcPImEzUg+eiUeZ7I6p3WjIRxl66v98p6ZiOHjh64OiBowf+yTxwVOfogaMH/lIPZDrw7uN3VUpSKUcpfrjx4qYDfMD+ty/ZdhtxyF3mDKf4wOX/LnAYM+d/q86Zjx3Dl/l4chhMcchd/s8F1PxIoMfQ8BHyP6HyQaZLv98f1t9wUPFQPuQH/G/nv1/mb/Pi+ccM6/AcfqsfXXQA00Z80CkiFBFG/wIsQ74ZPm39pE/EnkfEPv+U/FB3a0S8l2m9LCPiA860nuMGlwvQ7jwinL2HiGd19Ix4Xre/MuyBuUhCLjjKIycsBgfB/Fwe4MDYXBK8IlyiD7zNAU7we6obBxz6/KW57XsOEXtZKSX0pPxUt4gDXUQoRVJVQaNAl8wdWjnt84iAJkQGhGbszZy2ZRilFJIM+kVy+zDwkY1vZk52M318GDxwImK7I/b9Ivb5gUFEqOWwpeEQJuCfkZOfGgNZ9u0Erxk8VV9KKQG00rfIQKYDrm6sOKEwmI8nbkb/J3aKCJx/qKnUIyoFcqtU0Ya9Fv4eoJcU/LPf9CzN6GSZE4Hg5zIs02Tu49x67H1opmAjkJPhWDLGgEMkDnAn/GS/jRyS2Y/mYzsjgkOPiUOdSZZpX/pQ0/PP7ZZhgKsyduSkks8gfUBn2eZlyOAEv+bJ3+5v3IxvJxMrRLNJoUQSTILSHoI2AwIUyvOsLadTu+2OMrTQmc8MnqIy/pkYF8uwPOP2gMTIZY5VdS23NeQ14y8CCrRClp50sG9m6ofLZcOhfsyPHjh64F/fA3+jhaw3MnyGjfeXA9ory379OWDIA2C9i3DB4PrnIbOOfr7lc1hLyipsn5q9dhYe6FpVSV4fa9bGDNHA+jyw1/T9xNqaSw9rU+hL7dObW6UEn4a11cFOlmT6sj+gZ0TsO1A20tUnjMJL/L71o3shBUOsQSuCo1//4UrtshOqqa4nGM8lAAGJzGtkTys7A+rO7MPlIL8fCHaMBfrdpJ6gY+ELjW3bbkdFuHdSS/DEwYCEPpkdoSUaUbUtckLB4b+DFMtlXehA6tPkPrD9GF14H1BBt1A8GRxG04FtVHIF8HZm/dxtt+vVIj+C/Q86+1OfJjbggQDsdjtpN6zVEJxcLit1QENgY+PxE4n+mERBBK0wkCDVNO804kzEggcnA0Wuu9utBI0I2I3TTj3vCZmgjGKEzU5KRDFyyGm3Hcjcd1Yk2tNGio3qqtM8QkNgSk8BSjqXsei6hURAxjw7B31WlRzAnpmLGT2yakXY95DlilvIJsQTn4BtVDtdvqh1cjpht5hWFTf4HD68M90MZPvLlYBvkt+vHGg27Nu4I9v2Jd4LAtj1jyrPMTYHwSIrkBWMSYOcrJ7g3Jufb7V+7Hk3GcEhGyKmHu8ZSVUFKks9825HAC3sM/ovFiutlthvebSHnJJSFehVa7vJurl50N3NoPvrUTdvewJOFT09wwb52Vouk2rU2GxG3T8QnLKPMoGmqZb/jPDtDWMgUkYHsnJ5vJgveg7M68DXD3c9/oOq/PKdnHHf7rbYdc97IExQcs6Me+wU/sUwQctdv9OGQLzn7MnJiboWhczbfzI3e+wqhNMRzaPIdr1WZj58WEfog3ylQTlCM5AjaUaFxIPo3hSfrsx7KSznmTVg0vXbW+aSKWkuejMPmX9//LcrOdh5ddUSfFtAs9Fmd6tx3GrHmHlczi5WdErKOZQJvFZ1yxzaKjibWp2cgrOujTpPTnB9zxivW8Yii9ihbt7NlDeMrTR73eHZmOFjnaWMnHulWlqsFpqQsd00jGWUAOnlVdLpxaTFSa9u1eurbzt1ixnZ+Bn/3dzewAFbmHdYrJxndK1hG/Iz6TVowTr47vpGP7/5ubSnpDIP/YthOgti5mnWCvld1xGMzJodtRY8GHMxV6qmU9gZdI7I+3mFW65eLnT1stNiNcFq1IbpdXvTw7KVZJ+RkQtdM7AjKNu1p7KcXY+Pdzvd3074u+Jba6Hz0xbfTvr230Pf/fFE19cbXb8RYwi3Ipucud8wfxbLVv7z5FdXZ2osLqSUWA0a+3sP1z8nXf+cGYMJmxoC0xvVTSJQ36Jzq2GsNM0L7F9hU4sPAmjhI9nOiCh2RT2o6cYCXo66rtaiq9Ab+uWZcCx0M/PnEb5B35m60Dt0/e6RZ2PU1esEhBZLwb9RlSrdEIC+ebdDt1olob//w4CevajC31u+YTbbtT1Ymo+3oweOHjh64OiBoweOHvhn8MBRh7/KA0Gv4B3WOcXPX7ww6gCfp/iXwuKOv9qenDPvoL+E+Qn/VzP+jY6B0obfIPusbl/S2fgv8kPeF9v+wQ0RwYu9AOd7SOAM+k9OB5kRlSJSkZ5S6EsQ8aTvJzQRISf3c/57wfT7rvsBmed9/nv7H+g81vM88xF2gPItVebLDM8DmO73QEQo4vNgmQcefi4MPB6gP9BTKf3TE49D/ZBH7GkPfA75ntfHPoi0Hxf3NbynxV6XjYuAH3QR5IDxByjt3FJVcVfRS6RDu3N/qEfBcSufnORGUHa78GEB0L6sp8Flg2lm9JkIjCLeqAIRUeQF80tKiogyJqb/FEoHbsabt/PnENjnw46IEIyUkbdv5yN5PwByMp0/eu1Ft88cQli3zKFGfqKr6kqmkYKP6wmYhamK2Os3Y+8MfwcNDeZhWpHMYx+gnHDJXPhEhHyQ3XCCkDl8mekfEYVfiiSF5KCnebm/clZJ0Dj32geJin3Y+YRGp8xhz4x+U5FjnU3jPoaM0pFCB1xYUIh7FFxKlapUK6LSPAcgcXakaYo9zDP53o4Z/xisn3Wu6BtRmMnJutvubJkKpSpxD43TVGyb4VX6JvCAy7vdoIwvRKqefG68g7sluEzfQ7+Am+UaKmRXVUWvhH721T4/0I4E4ieCBYikfcYuAP3NO6FzRNBXSsn2ThxGDdSzIoKZc37CAAAQAElEQVQcsP+zqCegUlXVqp5ASuBCTq0Pw2FiXXccMln+RNDX+k/MddNEmDZJjLvxM/Zad9sbEfCCquTBARFj4WqB4J6ewGUD1eN19MDRA0cP/J084L3lwMrLHssTazLLFeuf616fvW5+ANq8HQKCJuLDuhSKA6tf5BH7toikiHiCQ/lAHhRCiTU1Yt9muTML+R4ya2RlsXqfrKS7vUc8K4D3rwWbRnJwKlH3n3yeMRIVFAFCQMmxC3vMfJqyhn5kX5hk9gZUKGXvj5vNIOLSGoZ32hCNqODx+qpRQkBNsNkaRBLBhpYWCk8ighpS3KwIajQlYI8QuKwEfrValj2LGKcq2hNwetqpa1XS43qjGaXc17/C80H+juCsg4cf9JzlgLPfK2wW0uib4F8BCduozgCNbI28R0jua/v8p0UdRHwkkGgcVOXKVFAPPWNPS3/U0MPDtsBA4IXYghLf06FaE8HWRZugl+zT9SNBCPbFGf+ytZdgFXEspVqq26lAJpBXbNrNsl7mPwxgx52qeh94adogSCLqo6pq1HJVA43YYtVDy/CCr5QIki4IPPuXdN2CgEuo6LIl+Ll+GLReT8WOHr0zwTL/yjfBL1VZi0Xo5Czw1YQelfLUEQidRQyy1NePozxHpAxPM87ISwRaK+ZoK14HSuAz816VZ+kR27ebGT/QI6ukzZZAkSeSQvarAz4VzjB9YuCbNmvOBGYIDCWCy219Wnw27Crd3096+/YBOb1aAkUTRuMVDbtU5F6/3erNz/cIq+XgsW1KSC28U6WL804iyOm2h/utbm8m5msSrzRFl7OzlS4uztR1K3za6+ryUqenF1qdnGm1Wing1XShqEdNBGH7eZCfsWka4dEqJUsT/avSf7vZ6O52U+bdjve+P/3pR4JWG3wp0QXfSuuHWWNfqU6t2mbFs7UrAdPzs4XOzjr4zwQCl+oWIREEHQfRL9MnoU8jB0Lvb+616gi2VYnvPXjP0tt3G717u9FP39/q4XbUI8FA0/Y7qe9D0wDtmNSPa3R61MxcODtf6OSk0267Zew8Tkmed199c6bziwU0k7brR/XbAZ/36EBAUokxuZbnbGYyRm55rmrdXA/6+cd7dBiUaum7fzvX+WWlphvULrIqcOfnSReX59qnUD886Owi9PrrlR4eb3V7e6+ff1qr57lYLGv4DLp6sdCLVwv0zsCDtruN/C4aKVQhKGkhR64vLjudnteqkTdOO+0I0hMf1mYd+CyJKazlIsnBzpznsm5M0HXMK/8Z70V7riXP0XIl5hJ203+eEj4IfftvFzp/1aglMP3VV5d6/fqlvDbhfubhA3PwofhmYjHzuvtQ/uMA+ETNmFW0P+rhfpDXZevcsV60ba22bbFx1mKBevOGuv2UVFUV+s2M0zVB7UFVapRSQq9qP4/WmWBvT2Ab3zatvv72HJ1e6OGmYrxCQurFxQkmrxX1rRYnkxqCtctlB58aOVKqkuo6ZFkzC9XNzYOur291S5DV+2UViZEW82OplGr8Kd1dS9fvBvVbxo7nc9i2jMejEvtBzwT3X3Sqqll1OzF/LUNqCe5WVShFIKtWXVU6WZ1oQuY4ztqyTn3/p7UGnon1eiCQ3DPmS/3x37/CL5VWp4m5NjDHQpqW8hrWdlkV60X2X0eYOz2wTvTbpM3jjI47dTxXFc9OjS5ff/1SwqB+2PFsY4uO6eiBoweOHjh64OiBoweOHvgX8ACvRv/trfh7GvB7/JGzZPi9cn8Pz9/ihcjfIvk7tFuK4e/AqrAwL0OpfPFmX/Jd9cX2f+6G3z+6GUMNf4s9/kg0fMzj13WICEXEx12e1Q46RUShI+MDMAPPiH6lGLHv9ylJSsEHYOiQLMfg+q/NCrqZ5D1E7HlE7PP3Db9SiIhii0kiPpQt32D874VIfEAXHkkKP/v4hrEUybxsi+HgMEgUUe4lj4iSQ/6Fy70P8Ou0EfEFHnt0RCgoWq95nilxgeMukUckBf+o6H2yaCpBW3pyPqQyXQR3gGZlDtHmaeaAYdQ0TqCyDnLmpwfYpBGhGVoH9EboZvSICKWUgJAo0xNHuhjyP7c5NzL0IZnuydVFVmmhv/MqYUsYorQNHKIYfOA7EOS0We4fsecYsc+tj8G6R4Qsu+JwIbA9IhQBLqyrIVSBT0Dm0CrD1Ka6/8xBrXmIlKAnK5dxqUIv+hgxcsBhcJ+IPf8qVUWO7d2DKVVw/kWW7fBBh0gR4TvTC+GURNW8xqdgapGXkiqCxB2n4G3byDwgK34pOrsrsC9nDv8mTYylx9Q+Mj/zqapaFue6/dgPfeHhekJGhLlaCUG39/uIfdbXvNzackDVcTI1I8yHNg36dBxYieQguGn7Hr7UD5dl296GaETXdWrqRpZnqOtaLf1Xq07BPykdupXa+8qxcPTA0QNHD/xOD0SEIj7A57rRDI0K6HliLWVBfo75bDki5L3BEBH6XDLaW0VEIMeQyBP9omwNoWAtrFSzvnt9jNivuxPr7jhywD1PZY0OkdBr0dUElmrWzFpNUwlyGp5fUHLVVQXfD3i67uXRxlKvjmDDYlERbKoIJkzabPoCO4Kp3nsG9p+hHzSyD7LFy8n7hJ76X/r/g1p+FTfrjADLgnW9ZS+IJJOgX6jrWokaWwVZKGiMcC4ppIRjqLqoFrtaggIhsXdJDug6kOh2UASFjNtpyd7TEgTt+6yeYJp1yw40YqDlGCIl/NmobWu5fwEFQYYaX4r3F+nubtT93UAgdETWTMAha7sbS7ueknm5aBlLAn8LAqmR3H+Cm2S+IuBr+TuCYQ6QGhxcC/EvnmyhLSIUUWlLebtF5tb2zPhIWhDUWi4bLQjebTcTdo26vdmh46PopvPzM3Vtp27RabFotITega2Lq1OdnLTMg5Dn6267Rf9McVbbNdAGtAIa+E3ArDXB25Gg393NhgCU6Wv6VuoWNdBIjpqlkaCy4N1Q58pVCVLZruL38qeawSvQddBu2xMIqgkySXkSwaIsB17y0yuqfXRzfUdAZgMBF2O1Wi10eXkGB8k2Ori3YzwZOl0QEHxRfvl4pppg1EzA7ZZA4s1b+yXr/mYkMCT5vSEkBf8Sc2mxWIHH/tygbyUeIYT5mggkPhKkupZ/Kez5c/VipdVJoyq1urtZE2Dc6ZEg7GYr7Jm0203Ml6TVqtXJaRBEBM4qnZwlnZ5JqZq0PAn5F5Knp43evXvQ43qtU8ZjsTRtaAXdy1enevXVBX063uHEODZaLk6VCFASAy9j8nA/InsAJt0RoLWPZzsvSwwmN/GMLQiS1vCYFTFp3C108zbr9npkTDN9R52fvcRG7Lzeon/W99/fESCrNTN+pyfn6FYzppUeHrJ+oG3ziACuvQwGTqGe51/wr5tai+VSAufxaQmSMgWpjpDPzOOtOuaYFYyUdXFxrqurSzkFfSaCy3/+v7cEnGvYXUCWwCKMNePsfKmLq6USQXiQMlwSFI7ICgJ0ZwS8g6D/pr/RN1+/ZhwWmsdaddMis9KSYOzDXeg//q9HfED3eaUlunZLZCTbkfDrVre3PXjp/KITy4ZagvYZ7W/w2ZQfVFWBXpJYP3qmJjFkyi1z2AH4Db7INCb5Pxa4erHU5dVZeb7mqSIPieB/Xf7DjKwbgtSZMcuaxVTUy5cvCL6eIrdD5xZZCahYa2f4jjwLk+5uegVzVbmGptICd+9Y9BasM4KPENEtQpvtg67fZMZ2o6bNciD+9LRlbtaM50Id6+H93U5v39zLvKSKdbvXCUHShnU+tNK7nzdF5glz/ttvX6hfz1p2jZYe13ZEt2Buif6BbZlnZ9KahyGsBPBI8Hr9MLJHDDxDOy1PBxGvZR5swK3hZT0wgPVw5vvwxz9Pmvq2+PzkbNarr08Yt1o7Aq6P6zvd3Nyj7w1j9KiZBdbBY//Z84fbjF926LrV/f2W53mW98GOsTvh2esWUqqkFrsy/hfybPObnwZdv10T7M3arRuei61ub5h/jxtN7GG7zaz7O/zD3C79mIeJoV2wpm42G1HE+ON19MDRA0cPHD3wP88DHADq1+Bv9EjO7K3/QPBL2q/B36j+P7x7RCjiy/APV+BfSEAwzwyfM2k/xRNT3fA5is/jMhP41+Dzvf7xWNvD+7uew0FqUEj44gDPfXKwZcIuw/P+z8uVgtfpL0NEKGL/0nzg+blcX0iW9akNB9Ln+h5wX8oj9npEfClP6Jned/+g46ysGTyO4q7wzeCCwWWvXdD5A+cJ5jzJH6l+ec+8wONG0bQn5h4W5e5PbDONzwGSX1wZJlxy/tSoiPgIDvh/XG7FDxBFzEGfmQ+bA5SGz9wO7Yf8MyS/QH1Ke6hHBLZLiS9Kwy86PkNYR8MzVCkGk8hQKuWW4RkFVD57DraWxoKPiPf5HvvL+0FHyzToiZfLhogoPJg5dM7Ah8s1wwcMVAy8+x3geZvLEXt+EeFqgYh4kqGSR4ScIqLUE3l5tkD6GTd4ph8AIlo+XJnxPdSy5ytPhmlmdGP2l6fEz6tpIpDxzIgMzR7M3RR7KDjzLR+qUZAR+7xU4OrxidjjIva52yIC8fu1xXXzitjXLToiZBt5YOQ08xxyUQyAcUVmBCtYJEFagAZyt1OiXQegOmPzTOAwVYlaqCKP2NOad8S+HBFKKcFHoqCoEjl6JQBUiBx/sEBwwIGmVooMU2n9eKz96w2lClLvRxUeJ/egKamKSilcZ4WCh3Uw2A+FEbeEHgaKuCHLwesDzQe6UEr1HqqkCDQMlWQ1DT7E8jigsFTa9uNYVZU+TeZrvVoOpCIgxjbLTOgSiTqXeQQ3N0fac5imicOTXqY1xjqFKupZnnsRpYciQs+T6W2X9TQMw6wRXi4HvkpKquwrygIZzLd5HpQqxoEDD3EoVhFgqOukSPifgZimATkojiC6uBsl5EaAD9kP7m+fBBvoNI+aWfOncZbttC2CzH0nBykYn5Qq2mplHhKD0CdDEJHUNp0CHWcOY0Z4mA/qKY9ZmQNlzqKwQkCSU6IUgN4n4w3vEcfC0QNHD/yLeMDrxK/Bb5kZEYr4AF+iZzkSyx/r5Z7CK4rXoYoqy5zcnilbFzKxOjl74q19OwSIkoIrhVKVlLz2U3d/Mn2awn2eINExwcB0CULLjwhxFQD1dAV5FN6WwbLOGowO0p7OzXqeQHDVlfWRAuYGkUavswRXavaBgMZ4VKYFfmx1M4obaFLQEPK+G5qIomU7TML2jFyDSjDp7KTTqxdnKmu3ZUHDNiBeIbTPJ+ilqqoK1HVd6hGS7UeMFJIhS2Lb0P26l/fCeZjkPaL4jTb76HTVKaUAL2hA0jHPSWyFBCK2wLDHwywhxPvkxH4jJca7ohN9sNU8G3SahlGWU0HrfW4aR43jpFQ1qlIN0DMBdE0G3+A9YWCAZ3KorhtsrdTT7+GxJ8AxK0Wjs9NF0Ystkz1OGraT+s1AYDI0jVH0zOyb/iVu3SSCuI3MLyXz83tMrcOPZAAAEABJREFUrWG3kgM/m4ekNQEb/zJZCs0wtW0N4xyiGzaNvBNMxdZsDDIkTJRVdmDTQcUqJTW8s6TUovdCETZiUlVLAzbNSjKIgGFIIqamFt1C0CjUY8PQj/DNSpWUQgSNW129OFdHQChqqR+kIGi77Sfd3q81M+dmid4n6ndVmRtUJIxdE4y+frfRjz/c6ucfcvFJ20m8Kqgm0NXgElRGTgt5Q/+k3SZT75Bfaf24ht8MLyAyAbSKcqV5QjECaw/3vSbeb7NqrU5P9OLVFfrW2JrlXzxv10T9oK1jhb9qPdxJj3dZ/VYaeSdxsJiRkFgYmibDewd+YI6IoJcUKZhzG/38850eHxba9UmBDxriYC0QqNMR2K+7ShU+8XhkVM1Th58GPT4OmudJPHpA0g65G+ZIpL4ELSOkWwJ7O3w+51Ee43GQ/CfBHx8EvXVK9J0JOBJgW4a+++5SzaJS8i8h6d+P0MCon0bd3O80UG1PBvRpdE/g+acft0WXhqDjyXmDn0JMEcZd6roWv3OhdErC75IIfsp/1nfzCt0lrzXffEWw8+tZq2UlSKHr4cnYjxvGYqe62SoiwSiUUqUk03GvGGz0SSGB1MtvJr36Ztar12e6vDzX11+9UlUlbTcT+rTICgXvsg7en19Oygi7v9vCs9bZ+UJVPUIv/CT1BPBTshzpkgDwV9+06hiDlnfg07NBL1+ey78s/fOfHzQjfp56vXq58msvawLj+zCpjqSunXX1cpIDpS8uW52dLJE7Ia/V3btOf/qPtzo/73R2caaR5zIwZjtID+tHCbtPX67VnY6M2VoT79AJQx/va/3844MWi1PkJcFQm/UaP83quq3EQp/npcZpA2Tdvj3Tzc0DNjFuVRDYbRinuoyTg+FVI2XGd9j1cJcSE2rJHGgITvP46fXXvb5+fYlvkngc1Na1bt8sC790GFjWDrppRvY0ToxbzXpVwRifzKfoteR5G3Xzbq2UaniFLPv1V0vZ99O0ldfnBRN/Gjr0eaGbm1EzvFbLVlHN2CLWtKS7m4lALeXtCWOAvUJMljYEaWfmV9c1JbC9Wq00sy61Xa3v/niKvAq5WQOT+OFhp8urTt/+e6XAyM32FtoaqHi2N9rwPHqve/X6VN1CzKssB/DnKSEslPBj3YROT5d6xboAVsd09MDRA0cPHD1w9MDRA0cPHD3w38ADvDf+XbXMvAUb/q5Mv8Ds7637F8T8A9G/bYF9mflQ+wcqAesA/jEX06EwzodCqf3y5g8nwy9bfg2T+fY7+HBf/lROxOdscx+DlPjgtISIcAYYb6DIFRF8IH0MoH/3FbHv6w4U4cX302d8Yb0Npvs14Pvymc0fU37aPyI+JniqRQR6xFPtl/rkeeZAZ+SDc/qsLPvMYAYR8Qte+fl8pd0Ho/aoISIpgATeEGbyGX8YvYdCsS9yd1/Rl+LHF7hIqeAiApIo5Y9u4GnYoyyT+qGPbbbe09MhJudrirTnMfNxP3FK6sPNGd9EhNxmML8MsW0z4z2/cFE+HPBHdMXJVUSUelUlGeeDT0NEwAJAVgQ5oKdkvuOTPpbPYBTajO4G6zIWvTgoePL5AW96t7seEcisObxs3kNEFH0iQocUAV2zp0v40v0tfxh6Dg2GPXBCaZzbDCMHFCM65jwpVYJ/xWFHw6FBp7ZtFfwrOpDP6GibrNvgXyRzGhcBBWB5EZShK3eXDz6RFAEWqOtqz5eyPknmrdgjI0Lm2XAKahDJeowETwcOrq0DKEVEoYsIu1fhf5E4KKmLHNvgQ9+aMdRTigjsbNTC2zLMt8cvBs8jzwHjDZbdto36vuewk8Ma+kbs++84cPIvFuwLj6PZW57pI4IDr5nDuBG/9+rxl3ns4GNwue+z3N9lVHb3AlHux9vRA0cPHD3w13kgIhTxAZ5zCVfY8FieoXEFAAmKAheFCBAUf+0yhckOwLZW1uDnfbyuGSxrD6FEhwh6I0dOh9zlJ4gIpRRl36tYu6sqcbg9ayAYNBBc83uUPk30qVJS0I/svW1sW+iV1bD3wGrfC5lcOvCJCPmfuPM6AL0K+JYhsm2CpkpJXHr5YqErAn9XL2s5lXYK222v3XbQzr+mpV/T1OxFUd7HvE94z50Jetke2JklvWSR4tUE3yQqFThyBfn+wqRS27Ln+P91Oo692kWjBeAAw9nZKYS58KHAfjOW/Wpkfxchngw4tz0qVMV6+T9uShHI9f6Z0Xun3RbwPrWbtdtlfJ6196FKsq32Ad1kUOFdmuA8F1y/Dc2jCPCI1EgEVeXoi8XmkGICBB7EE57XCe22I/0zQBuBVxHcyC5yi6gIkti/o3r2a2IjEqxEurt7lPfjjKIZv2dH08GvHyeNZgwvrGDssgLZkWZVBGXqZi6/5FsuO/B0EAwJnrpkWC6po0OqJl1cVXr1VaPXXxGYYbB27N9kvCslnV0k+ReMFhvVFlxLvYXFpCCAevWiUbccpejx0Vr9sGV8duL1Dx9IDYHmBcHSxUqyCsMwo/fMuLTUQxEiZfJMjo9VEPDYwA8Z2OS5nbETAq5Qxq89Y+jxAiHzME1F8Ge5WPCetwBXFR2GPgg0Spt1Js/qeca2RGQ9zhkGA8/ddjMSvNoRBJt1fzsSjE4E0SpNQ6uodgSpLlR3g5pukvBXti7+fzcHdlsBVM+zlOcaGZM26xH9B+bXyNyfwGddXCz01dcLnZ0nXV+voeu12fR6vB90cz0hdya4VUM/ErzqoO0IQNZKtUTkDz2yTs+pM7YRgg6hYZjlX8ImAqgJfOdffHeNOwEh/xL14qolSN4yLyr5sVkuk2reERtgsx6EO2AY6LEVLgFm+bk7PU2axlY//PlR63vhj04hMS5ZI+/Ww9BjZ68ffvwZHoN2O2jyTp5TmXHDJQp0dDBudeIxEe+NGd9Kd7ezHghUr9eT+i12wFcwPz1f4KtT2cbtdsO7LEi3KeGzWbe3D/RFmYIT2EYXl53EWLx8vZC1k0ILJtx2S42BYUpoJtB+72dpk3T14lQOMi7aM4WdJqlzYLUN3dyti33+E9FeI7ouwavVYsnYskaVX5nyzN9ei7FLOj1b4tdJVZOxf6MFwrx2BePhX5BfXi2QMWh5kghgPmq39djPmucGP2cC0Av6LJXSXo6D3VHvFHWvqp7pV6slUCq0EutRMO+QpMVStO1htQrmrLR7aMgZB+aVpiBYCyWDst1Owg1YGXr7064Ea8VaFWmEj+UvmKupgP2IU7U8lb75Q6PLqwYn91qtKjngujjptWT+LBcn2q5DD3dZD/cZnjWyaz0SwPXasehWWnQtfQC+t7KkjP7b3Vq73Y6yGCV03oK3LtEwVzu19Sk6NWpa2us1QfFlCRr7mR/6GV22zPek86ukixeVumUv67VjXN+9GZmvUl3XMvMI2RQd09EDRw8cPXD0wP8kD7CpyPA/yeajrf8jPMA7NXamJyD7xXVoc/6Lxv+RiIhQRPzT2M63swz/MIW89hn0j7U5IimeQeZL4znYvogQFxCu/k5I0P0l9JD/BRdq8lEURaeUQgeYZz5TnoH+opSV+YI2D+d82lD/dQYRUWhM734Glw3W6dDbeIPxB5zbUV0HCDcg3zSGmS8x5wYLMV1EFJuNM0QEvQzio3SGbG9DRBS6iKBdBV8K3Ixx3+dwkEXz++t5u5ERUXi6/CWIiNL0vO+hXBpoj9jTlDq34gcbR9lXUI74ffPHvCNCER/AODEHMqdYmYliiMLP3PcQSoqoFOALJCkCHint8ye8nlJ+Gpen6scZbTPBXB8CVBU83QrOmeEQhEu2C5A8Z7IiQk4R8b7sumUxYOCS3Mc8q8p6lVbfaNv3iYiP6qafOcg1j4h9m/LH43+om+YAEfGBpz6UC/On23tat4Pb72OS544BVLlSSvuPeP0yVfbPkyx/6LtepUoR+ATFHMw1ZAK/kVTwEXt9aOYAsOegYygHWBN2jtP4Xr51YPaXukgVspKZYH9pY0wi9ryCcTBYV0hxd5aDt67bTuMOwdl5mpWZTz5wM/4A7l/XrTLrtPtk5prKvEqy3Jwzek6onWVdah/0AwnZluPcdmb6BUyrRD/r7DxVHIx0ajl8UeEgeEbxh0gR+Au77EPz2nFatuMksOeAnOb3V0YHFNTEgR+dC964GXsm5uzMM+I255n1Zga2m23x4Yx/EbPvwz2A43X0wNEDRw/8Xg94rSkws4qxFpXyL/LnbXA27QFY4zJrFdj3V0TI/4zY8/u4P+xBcJkHRHNZ52ZNrOMzvGYIWOZY46ChnapgWSBR4PKSKUhp/XDN7kQ1AulASuTUzQ819/9hzTiXvubp/s73OmbNRT4dIDYrt9U1a37Z50S72C/2wNJb9A0lDtRbDu1bLRZt2UcsN1WVdj3BgGFUXaWCZynXxWmliaDYxfkITiWN/rUhMuV9hL3G/emulGjGDu7ImgpsWPvLX/8A+dQEPuObpMDeio5NFbRK5V5ugnXmNkMzs2cFoBIEgBx8yP+v3XiijQhxoQ17IwEnB0rahbQkELIi0LJaLdG9AkQAMnRGkMZB7ZOThVqCXjuCIpt1r+1mQK7IJ93e7Er++DAWHyZ0dYC1rkOpzgRAajk4MvK+EBLBu4k7gR/aLX+xrNhvAx0qfN2oKIiGHsPNZuJ9plKkGrtCDpBV9UQr0Y80gEvoURFIGQiQzUXvQIjBc+P05EwX5ys5ecz9i7rH9Zr+k4IgTqoG1e1IgLCR7W+6CT1CTSdg1v39neZRWj8OmhjLNTY68EaESDWq+hUhJUnInKZBnqe8Ziioo5geyv/rd6uZsTdqSTCsqmudn7XarKEYV1oTfJqGFbrXqmEakRQRzDnpjDnV2n2S/B8QXL9b4+8tHaWawFndjEXPom+bVCE8FDwHWQ0dt9u9Tn4OEopWqVKE2yXPWc+3Gd6IVM14SO4tpTKGWznouliGWoJ8ibm3XC7xOQrxbCQCT2Nf4fdajw+9RgLEVaoYw1YRAf+xzKG2bdTvBgJd0jhU5AmQGAStCfheX2+1//8fZ8ah1rffrZQI4oV6AlhJXSthlkae4aY1/yW+WQBLnZ01Gnm/Oj9Hr0bIDvn5zdxs8+3tXdElIpSaij4LnTKXE/ZlFoKUtG+nfnbesI5kVamVA3TjmBTyPB9EDFQ/fP9G7/B/wsaegJrpWAb09k2P/ZP67UwgLhcd7Fv/6nQg8BkS459VN7UiqHFljG+aVq9fvcLXqbxX7wi0T0PS+nHUw90G3/TYNmvmQfDcnefQD3++09ufmThzi38nwZArCjw8bAkqD6W84130h+8f1O+SMsF1EXj1+3KFI2EHT2m7Ee3SalWraWc1jG/QmKeZ8RlUMxdth/3ogPvEWn5xJZ4XkWrNBErv7rboyXzUqAXBzfB/RJE6eM+6frdRBU/7eLVq8fuFrt9OunkzS7y3e/4uTyolAvMnp7XaDnzaMecajdMOHhk97I9ZDwT781jr4W2rdxN3fzEAABAASURBVN9nAv49fl4BrbKEPVkVtg3DQE3FB6ennWrW+Lqp4enyiaaxgdekmTzoiAdZy21rMMcq9K3ghc/xQapqyhNzYkZHEdRd6vJV1vnLrb76w6SqWWuaRoK1pxr7Bp6dvNY+Pj5qnHvVrCuexw58N92ELqNWp2nv6zarZS77fb8heP7VV2f6t39/hd4C36nClga9RcroMjMuVVWzBmxVpYRe0g3r7jSE7m56YJDnrOcOZPrqm1N9++0ZeuwY44n5OcvPSaoqJfovl0vNU0PgOfTTD3dF/1RJFlnXUiSJS8f0T+aBozpHDxw9cPTA0QNHDxw98I/wwAzTA1D8b3jFr+j8a23uZsud/6MhI+BzAPqf5PotT32spm0xJivEt00B1/8W8IeX4dd4+MPw0O6y4VD/fJ5Be5QNFH/z+qUfsmYZfrPrbxDYNsOeLBQhgJv2EBGK2IOekukNrh5sPdQj9rQR4eYCEfELHomP/Ygo7X/rbc/m78Pr9+gS8UGW7TZ82u9T3KGH84iQ/73v4+lgAOF+/tC0Xw2g3l8mMSR/Gb7H7gsRcAQys6Lw4LDLtG6Nz9Abbyj0pQ81d0Co+2f6z/OkaRwL0PrRBVmpOzfAQhF7HUrD+1vsS0+ZK2Xs/WXrX3CkVPrlwkSlzF37hHZPeNfneeaj+wO4z8xHuXOTvQcTG5DJ5VLhG7GvRYQaDlIbvrSrtJdfiA432kP8K/kB+SE/rC3OodJe/l5XlyPiPfH8TGe3GdwY8Hf+HkKK4CYp/K88H5LHOqj78NIgEpK47y8fJLhkOeZ9qBvnssGBYgdG+6EvurrtU4hAyhMg7iM6y4v40G45licIJ+bJZMejb/EHJzo+vMCtjNWo8qvgYWZ6ZAVtMNbEYcrIoc3IydZMXwMZ9LkckIyjj4Qytlum9skE6HCQfcgTONvYdh2HlF3p43rHqXDDGNcctpj/+H4eWw/zzeKkEAhJBpWU4ZfRM6dJM3miCcrSdrgd86MHjh44euAf5QGvN++B/e25HJYnFWBhMo0rzj8F9yk4bl7/vIbPrNUj664P6Mt66PWX/cltpv8ceNk1jATevOZPrN1ee/cgi9chRQRr+MwaPnuZL2jEi8W/1DOFCZkDvHqCtH0/sD9Mch229M3UR43DpNlC4eC1nGx/sRZ3i6Suqwq0rPEiea+xIu6SWLNBsQ9snRWwraVQbqGKPUFPqetq+RdvUhQd9ZmU8RGmwVOqHMyoMQnDRnxpO3a7WRGhSFmJcRHvNQoYHUC8RxHBHAmON2yOFfIjAtpE0LUBKgIOQV2KZMjlP/Ta4aNtn2XoB3D4rcX2uukUJlSlNQGvLUG/WaEppxJI2WxG8h6+tdpFrQU+WyylBQHmbiHRXZcvKl1c1UCj88uOtgRIEZJ/pVhsYLz0lHrGquV9yQHa5bItQZ+u8G6RE2U8Kged+i3jOe97wWtB0HJFgGmHLdZ9gfwF+tCkhLCuc39Dow7a5aoh4Ig+BGkdnFogw8Hvre3cTNqspxJgG5gjdd0pCFbJzAwSe/Yk7+GbJ7+9fbPVzbtR68ekqV8I98v0VQo9Ps6yX7qlCDjP6haTGgiauhVM9r/eO8U2dPY7gRjHyG5raK8B0cftnRJBt8vLRpeXrS6vljo9W6nh/ePudqPdtoc2y/1to3/x2BJwAqHtrtfjZqfb+wfdP27luTQxT7Iytg26fJl09Vr66rsgoBSKmHSCjyLROwO+yi+jQZBfvWz14lWti0sBXQne3bzLBCx7gqQbvXsjvft5JuC0048EJ5XDHJA16/Jyqdff1rq4Akdg//yy1svXp/ihUY3J4tlKyUKn0idhM7F9tYvMnOrVtNKCMVx4fAnsm2i3DW02QdB20M3bXvd3D9g4EmwetdtO2uKbLWMbGBSB3GpUefdS1naX0feR/kRJ8T3Ll169eqm6bpWnpEww1r8O9X9QINX4uNHMPxUdkQ471Vv98f99qcVpln/pnZrQ8nRJeaF20Wm7fVQwFyz/5uZRb3+agJFg3qTtJmkm4Dny7KGU5jkxZyX/GWjxjGcCunryn3gW5zlrCc9vv+tKLlw19KH1w4yt4plmPC8v9OLqjPqkHWPvX29v/QviGFF4VkSUfLNZs46OyMQsMDc3N/Ka2+8m1kgBg6aBZ/V+zdy5L8/+lEe9fLnQ1VWnBc/N3rcDfAZkjdoS3H7z01aPd7XOz9HjdSXPlxWB4WBeXVy1rDW36hjPq5eNLq8W0KYyX9b0mfqlLl8N+G+ji5dZf/hfS+XYsNZs0Bs9WX++/9M7ff+nB63vK2XG5+FxUrfqoJOu7x6YB5PmqdK7twHfrD/9nw1zEfr1Wmcnk5hSijxjd8YmeESCcSUp8H2lx3sRPB4p17Krrq7Oy3o+jtLNda+fvgd+eNDQp0KTKqlhzIV9MMIHM2O+IwgsnqtJyxPpq29PFMx3C98xF3e7re7u7tFfRUZGH7dRox66uDxVy7q163fwG+Q/ZZ+nFp0bbdazdlvrJ4kx9Tq1WQ/IHOX/UCNPK2mudfNuALYE4xu9JSDP9FGutvJcWzNOI2PrPwefdExHDxw98M/kgaMuRw/8/T3gF4nn8PeXcOT4n+qBjLRfA5r/R11+lfkAgWt+CXN5+TP+v7trbIO/Qz4HbjvYlzm1OIAP0rM/Rp5DiJdOqQqJd9k9hCRcmQHesfU5gOJXL/d5vtx8WraOhs/pb9yvMn/WeLDtS/l70k8VULxv+mXBbR9Dhn4POIXyoU/m5f0jmMWLfVbG76bJtDv/EmToDJ9rN/4DBDwN8M+GvYwP7a7P0EyAc9d/DczLNj7ZY/+8VyLLB02G96gvFD6W/2V57h4Wh+++xHff/oHHzMGYIT/5MKIwMCsgFBFFTz1LEfG+lvEt38w6AG4TnbgCsI2u5lJmYYDOfrP/JnCmicI/IoTHKSfwAoLyHiLIgYgo+Ih9np5y/UqKiNIaEaVvqXCz3l8Cmve09KGgvEcoJ8YzJXIAXADpCZgQ0kxlkviGB7ImfOv1YMS3WCwHozBKBj+7UMM+CiRkGazTxEmqD1nLoSVEUHCHL/MHVnoP+N70pitQ6rP245nf56Uz/J0H+js3QA4NfNHb5YJDsWwAkZEnPVmYE7QBZIJ/GIlXIqLoHhHKOMlypZATKCisg+ln+sz03cPevj1uHCfapqc253swl8pM8EXA+0kLTyE0igJ6LysUAUAUcsroY6NmBROz5gQhKUqfiFDgA1hC43uIpnIAIZJtsO+d27cjpxLlV0/o4fzQhnFcmYOZseg/cpDsdvcxwEoRUcDlOc/FRvdPyK84QC6QvCOo0EUEB2M+FAkGRYVeTlTNOyJUPdFbRsY2iUYu84wUSlVSVVVKkTis6rVeb2Td9JRgoZQYS/QZsGmz3WksYzAqImmxXHCo1ihx4BIOoDKHI0IB72AgMv0mDsIn7J045JxG+zo4rBm12w2Flw//J3h7ThRAT+uaqThw4b7zPNGnV6kjw23GVRzON21bfkUQKSmlSooovogkNU3F4VarxaLlsLLl0LrTouu0XC2BlbrVquDrrtZi2ejqBYc6EmPF7aNrpnYAisfrf5IHjrYePfDbHvD+B7DkqQDbRclZNrxePQczi2CdBAqeNc9rdgF3MgFAs7yOKViTghvr6szqtIdZ+3+ZPBMucYc9lP0DOj31iSrJa7whtP8H5UcXyy3rpjRP8GKt9p4mJagBlDArd2D5lUzsyhPYhtlruG010F5wlOfiEwrQznOma0bGzNqfNRe6PbsZxgk9I0J2AU3IlqoQe6a0JRg4oZvxxJQFmWjSaSfd3lzTh/0BMbCx5XI7Istl3i4YZ+j7Se4b2Gd+RR59fZDvA/yEUExW5kB/Yk/fEiTwAX2eamWCGZYh+oYalK9L0I0tDh1U0mq1IOByosSelJUVjJuKRLH/1JRCRW7eYyMS+1Cnnr21H0YCqpP6YQZGPa55Z0Agbiz+Gmh335D/VXCv6Deo73sl5DRlT0zsiWL/C/a8Gh3LpUNy/z1EGYezsxX0QXNoIHY5YnNEEHjp8e1AMGPQQAC2SrXqOoruqZJSsyn9ghmIOgV/dnYiB0+repZ/3Rl1T8BoJ//i0DBil4OewvaEDHdKCR3Fe8YUVMlH8X6wQ5+KAEkoRcN7Sk2XrO26IYC0JZg06scfCEZtGl2/G0ug6frdrMgLVWmp4F9Wr2bBWIfQX9oQFH73ZpR/Wdl0WXM8Iq9ShS1+71u0DYEeKRLgucq77aILXRLg7VajxvkRnwzaMiYizbGFh/Wc5feRmSDldjuoqmutTro9rBLBz0lv3u70ww+P2m2THu5GAo6h23dJ19fBu3+SCFhdEsw9OasYk0kYi91S23ZaLsVYAq1UJan8IrvqVTf3tDUiTl/oQ7a/0+P9qIdbadgs8UKFPQHdEjgj+LTlPW9LUGulxcmoqmqRU6tiLi/qlRIlyy68eKer0sw4rvTy6yjQLWcpbfXyxdleZgTzIFTe/3jnQ6AiGmwI5nGlx5uFdv4ld4//CPBOuwv99Oded7c97VniGavbHf1n1cl6tHJQzc8bg4k+oZtr/Lbbqd/NekGw279Gn1nxWt7rTi8kummuHzWjbyZIWzfwAiYCuMKvdVspNZKqmTFc6+efbvTmx4mAasPzvMCOhVK0jGEqa02FkwNbBubq4+PI+EwE+Budnk+8Tya9e7PV7fUG2lGRpFRJK9whBfNsLLzubrfwC2gm3d9vtUN/4djFqtLydNDF+Yk0V0pJ+ua7E52dtqpCPMcbqLJevT5H3oLnt5HTz282+t//3153NxvNw6Xu73ZanrRqaK6bzHv4qK++rvX661O1vBNHrlkXtszvEZ5reE7oMykTwPVcncakobecK50wVy2jWyR98+/SK/h8+91SL173zI+myFkx7svlRi+/EvMBv82S183LcxDjpX76adT9g7BzxOaRwPJGw7xT6rZ6ez2pRs9h6FTXS1WpVVu1Ol9NEt8H/tXwgL8ftpPu7wf98P2tJtbCFC023Gt1WisYO/8HNyxzrCdb5kIvYeP5ZdIlQeHVaok+CR92qqsT2DaqY1FsS8yVxaJRilpJWRcXkp9nOjCuSd/924VevrrQZjPgkxmf12pZC5qmU8fz9/r1ic4uQucXndou6frdA8/RozaPjMfdnTLfuwHvUK3trmdeBVN3Kf+/g88ut7q7nbTdom5USlWjmT0kpU5VVTO3Es9jloPGVZXRT8d09MDRA0cPHD3wz+GBoxZHDxw98A/1QMzSAfQ/L+XPmQySa99CwR/svLvu63/hne6/q0dA5YMbA8X/hMsSD/Bb4g50n+YS3+nv4be4/Ha7vWX4MmV+NhAeF8PnqQ98nB/g85S/jnVfnpFncr9EHxGK+DJYV4P7R4RSMm2ijwq4fgA9JdMfYI+Kp37uuweh2zxbT33Upqf0cf8n5F+R7fkwAoiKCDgYkE4DF/W/7YoI/BAfMfm9zwMhv9ooAAAQAElEQVRaafZXceleboUPqpb805v1zdC736Et4kO/X8Pt28wZoAv3PYp7BAjyL10RH7e7ryEi9raj2DhNfISPfNzmgot4aoMpzdyl8NwBRMogDYzEE73IDcFNSgk+Se8T5JTBRUAHKKjvL/Mpcynv65/e3facJqWkiCi6Gm/6iEBmFLx12oNKOvg7IqgHNO4PwCdVlWYOXGmgf1KCJgLeBQSt6fdguoM8PSXzNngeuH3Cj5HovzdYmWfEYHL3NSikiEAWOpCHoDed++CDCDBPUHHaFLGvixQR3EWPD7l5WqbB5QOYNAUy0Md8DHqWIuCBvIM/3eSy9bUtrs8c1EwUtsOgHTDnSZk5jALyoZnpwzKEDQbsiAgl9E4pcTA4auAQ2+ORsQ9xep5cj3BflXGYCCw4uDCbFjjQPisq4JsZs4OOgRmWZdqJk/lptMwdsjk0Qie3G+imqPAHBzEoKM5x3OUT8LprOKBdNhzqx/zogaMH/nU98JdaxuLDGrPv5fK+9Nn7s2bvGQavz89pD+tcPNEm1m7xrvWc5lD22llEQxvhmxQRLG1VyUUK96dJnwJtvsqa/CTUJKmqlFKiyTXJ63GRA8aXsRGhiJC4CggNzQNCr8lkSrRH+kCQ2RdsRoRxdOBKlFP6UDdJP4igQq+evWZiL4WM/SYXMZBrtQyCqp2W3YJD9v26/IFDoWbd9/o/sZ+Y11jqorP1iQjwGRmjdkQXZoQuOORfrZJaAkf+LnVwtSeAZZOaFnkESrBQmQDTQBBls9kRuNjo9vZRa4ICE4FqS/Z+aLp9udxlHi4doKe/+Sf2xwrIOGUGnBd438Ghi6Clkgg2zATsZlWYEYAIVBAscuAnoCOwdPcwIMvjhgZZBFIlB3c3j9i6FkFMaUdu2R32pirgO+LDSSkFIPhW+EYELDIBig2Biq2gEkpof8vqupUq75/IAPn+6rpWu+0IZG03ocgr+nbMn0rbdS/7bJ7nPSt6MQy0S4n7hmC/yOOpNSIUBPJm/wRSs0Zyz4cWex0ErNHfASYHwgI7Up11dl5rdVLDJsNlVs/49TsrCW5utX0kWPOwUGYMmeIEYrbw9dwQ9qrg7fqUZgJQWRdXSftgo3kNELQKGRplvzgQeESQlouVVquOoNRCTrfXM8HCgWCRGIMaEgNyGbu99bxNhbRYJnwZ8E3wq8ilm+vMeGwAyjeDbm+22uy2WhA4e/nVUi9fr6TAJl9A4D3hpz3wLNC2ZZB7go/zPKFvMB69Ov8MGk0y7267jbQFfiI4fXM9oCOi6Zr9UY1dKUlReCLAfZhb9tmOYN0Pf34Qr1fMkYzO1r1ST9A0NaFcznOyFl2HXR086G8fiZxA2bufmU8PSY+Mw2R8tVMmsBzI09yIVzaCfFt9/x9MUrfTdvFy1BI/rVYNQbwGnsFsmAHkhwHF4T1Pe10y/bLrHkj0idTr6++u1C0X9E1ApXYxE+CclGqcQHC0H9ayz5o2qQM26512u0e0HrT360QunoVBxUdIF4Hnk/NZf/xfJ3r1NcHkJMZ8Q+APnkUHkUASsAw4ibFXgGLuqXwXZV2+wB5sfLyvdX+70Tg9MOegiS3jk7XjGZoyvkj4shl0drlUt6hZszYAkVdtFPRX7BTmjb1ZW/kXv5cva/JKUT0yuDXQonutnEP+J2iF/yLNYrjKXFyeEAz+5lIny07LBf5irk9TLa9X8wxnjz+B2pvrrUT/cdzp7Zt7AraTVmdLnV+d6uLFmc4vV3LgfU6jMvwFRDXKf6r76qphxg4KdE4xyGlk3vHKrxlbol7r8kWlk9NKiWBwYg3JrK0O5gr6qp6YewIG1t9H3d7dSuZP327VE4T+Cfk1Qd6FEA60FqG7m53EGoBg+lBmTCLclOR5tyOI63pEmASaDRQzBJOCsc4ElCf2onHaqWaud21D2/46PVswbp2++rbS62+ly6szeDA38fU0bzUMtTbbzHhm5hk8y4QP3d6umVM7pT2b4/3ogaMHjh44euDogaMH/ks9cBT+j/cAHxr7F7R/odcfXvh+r+PiU0K+kXjHVuaWKe8ha3bhU9q/c/1wAHTI/27s7Q/D343hX87INrlXzrMOELyAfwyhiDDZLyBij09PuQlSChlk2wz6UnJfw5fafw+eOcCcmJ+BZT+H38PlQHPgs/dFxicCmHAHgk/yiL3+ziKS9vm+z8RX2zzP2sMveeByeIcCnrhMBpdBcln2HiJCEXwmM9fzM4CInh9kPW9z2fL9UeaypUdEoffNdZi6WMA0pfAbN9Md4EAaEbCKQ7XkphGocZxkHYyEzNkTFA0UEe9BCpVknMv4U8715VTk0Ox1wKBCv+cTsc9FMl2pgXPZEFHRklT6gadSroiQx8z+jcSYAskA3gQRhZOL7yGB2/M7oEJeq2y7eblHaP/PvFwqHijj6T5ZsEDufsylKJdIEZSVKUmpSqrrSlVK2ssMRYScbJNB+6pR+H4uYB3Esxg0RoQOv6r2L6xnJuLM8zONsyKgAEpnbkUGue3wwejMfI4IpQSgS5BHhIQdckJN6xARhVdVVUoplbLx7u88Ikxd8KbJ4t9TX7ebrhBwi4hCZzxksr5gaLFY98tyvUr1exwIGUofJQ5xlkq0Zw5TPC6zn82MvRDBAUZ6n2yrwXrVdS3nAd2BIGHz6mSpCLCA9+kIbFQUPhMHMhlfu9JwYFbVMzyQwp7uX3HM6JBSBa5SRKhKSf5TiW3bUk9yimD+5Cz7wTakyrRuycozawptriX6LhadlhzgWdcJu0SbaUYfyHB6Yx4JebBUQF+5nPZybGffc+CTzU3Igz9+mdExlPYH/vpc2vf/XMsRd/TA0QNHDxw8ECHWtecQ1D+FZ+2srxGhxJpqECnC9BS4WN68xFESfFSS10jJNEkRzg3S0zKnioBcRCUpyhoXkiJCqQpy6UCnZ8k4ll2ZYL88JkmhT1NAeMA6b5padZ0UxQ6JTBECAr1ZX2f2naAdfRIQEKQnqKpE36pAolOxK+Rtj31c+0AcyhgPWvuUJPYbyJEhVSGCVqNWBIAngjFs7ZBBo4r2VMB/OWIYxuKLmveJtvU+F6ow2PuJA0YOZIWDquxnbCVyagj2VvjSe8oM43HMBIPEQf1IYKtR3VTstQ0yhN2p8Bt5r7At1q80KKEvfsgT/jCUqpxMU2FASom2XPpXKYmYkMSeZKAncuqyN0VkBQGIqqE3AZCsgWBjgxi/CyAHtGZpR4DBwU4HfCfsgaXY2oXpWm8cMBq0Xm8Jvu3oGxrQWcroMCvPkxRSSlWB0e+0jGGqEvrV2sJ7S/DHAdyuXcKzleU4iLjdzkUOWyqBokFtZ71bWAfcYRtJTtUTLyRC12u3G41WBKTZkCmHVietLq8qicDdnHfK0SvbQAIwJcdRFQGfly9qna4qdJk0DPc6IXi/WEYJArcE8Wd8IB4k818Sjwr6PT4O8p9yffPzg0YGv12IoN2aQG1W0X+HSgTo3AeNij5d1xJMqpRQaSbIOI+JplSCOfbB9TsCRQ74MQbmcYr+M+O+IIgWKeQ07CZmRKita6BSIhjWdZkgV8M4DMz50OP9pHdvst69eyDovNSWF6n1ptfjeiAYOJT3p6Zp8HXjWa6hz5oHCbP0+vVC52eVri5bXV0sdHqy1Ej/kUm963udnJxouajkwFVD4IopJf/J7N02NGHPO4J4DnqWuYbCu91GW4LIEYEPkvzL1pEgVj8kxq4ikD9iT1IwXxPP5Wa9UcbXMmONBLvu1bZZr14tdXYGXbUm4CrsXTLuO/y90eT/ysN9GN26qnR5caLVYqEF8+vq5UJLxvPyxQk6i0C9NGDLej2rqgP/VapS0iHNY1X898P3N7p+t9UdgfNhN2u5rJhPNdDIa4C7RCR8M5a2lvfRi4tzrVZLVegwT9K7t9hSGCee805tV6nBFoZOeUr4vWK8AOaJmJdtZ+JRI/Npgf6JMV9v1iDRNTWsUwF9Let4f7uVn6MGv1aAdTo9O1XXtKrol5L5TuoWiXnZS7kTaDVNEGAd9N0fGyXMzlPDHFgS5j5RRYA0aUngXPg2oF9C38ppGEdVKJ6i0d1tr+//dKuff3xUP2w10vbw8CA/J5v1JMOwE3lWvxHjg3gC/4EOY1/JQd8bgqibTcKXHc9ZqwVjNLE+Pj7utEBnMR+WBKj7/h49dvhuVt1O6DPj40ovX66Q20t1r9VJraqZSlvTEvgmGO5nPzOfZtbdYRjw3QR91nr7AK+ss4uOsZBwHfI65tcJchptmRcz49ExVt/98ZK2WQ/31zyjo/zfMUxjYP+sm3cT+DXP2Bvd3tzj8ycblfBJL38nDP3IHHrU3jdzmbPnBLTPebZanlnFqGkadHv7gL9HoNduOyqxPlTNTifnWT0Lw87fHBI2XzLXJvahR1X1qNPTwJaZcpb12jxmpEN4vI4eOHrg6IGjB44eOHrg6IGjB/7rPPBfITlbaC53lwp8XCuo332L3035S0J/zBl+2fKPw9jW34Lfkh6RIPlty21bzjO0f8n123z/Em7Sl/ll5sH8DPSF5A8lQ+Ir8UvgrhG/lAV7Ptrdqmd5fl/et3y4R4QsI8I+Fsm0HrEP/UF+dO1baQfLNx33v+6yP36tp9sP8Dm6iI/t/xLtAe/cfJwbXH4OxhUoRtkP2IhDuQqZxZV2EM9zqJ7aQxFRyr7tab48H/ftlrOHiFB6Pw4f+OgpPac36j3Fkz4f4ahEvKcoerk/6A/XoZk8IgqNG9GGD1tGmSsijJLIAt3MY54mPuD98TvJKRTMr7ngpmmkTEc3ABG0FkgK+gdz2kDT+wv135cLTSTqufDxc3B4ZkCWyzoYXMk87z4QmdApQFQpcQCQlMgzjBFd+JSDBw5HJgKNY8mt/8wxFaPHeCON3vvL/VwyD0PNYYsP6SJCEaGWA6ZSxxbJtgsmXPCZOWB9zp+W/RUqOkVAj9TyZ8Khde4D7ZFD7YCX5RmmecKfo6x3hm9hElJElDkSyO53HFLsdtoBhyD3iP8t3/3sEzqogKSew7ny/7SjjGuU4OH5ZnlBGTRGeOyCLklVRZ4yekzCzTRTR35VJQ54ag6MavKG9rGA/TY9+dc62BcpJfzVcei2AMjxXQfYhxMH0jts6DnM3G132toODllKvyKngn+NHrWcAl7m54NF59bUeIN9tIOXwYc4xh3h6IGjB44e+Ed5ICJ+lXViTX1O4jVqZi332mvY997fnzNym+m8lpY1/GmhK7y4uer2kWDfMEwaONw+gHGIkLlWlv+c8SdlmuU11Wjz7NkfzM99jSsQ1LhsS0uQqSVowXbI2u/9ISlVifU5lJLeg/cHkYpO6Dezz3kP71oRBOmgS0rw5ZIVtb0i7fNZmUCbciKI4e0oK9Pfe8uCIERHcLhbtOwpgQ6GSl3XAJXMb4aJbYkI3mFm9iXzkELikD7p4mKlKiUO6Udgkvk6aGqbAhtUKFWS9/1USbDag0ilYp7oLbaxGAAAEABJREFUSZVSuRe0hVBzoKftQguCptZN8jvgjI6NiCVpsZSWJ0knZ41Oz6RzAqMXL5IsPyKzn/fy/xuV+K62BCF6Ao0OYnif9/giQlHRj8DJ8iR0dl7BT/Cv2C8DXUPCfxS4smwDJuvickFAcakg0BqBPotgPCqVAFfU2m2lEvzdzARZMsGQLf6Z/LZCn6yOQOxiJS2WLmfVTdZq1aptKoWSFuU/6KoVFi9ph95bGPbel7FjS/BuQcDy8mqlq8sz4FSXVxdQ9sCoXf8IzLLvOuiurk4JRsEMXQWEAjrJ42Ka1VmPDyddXtV68WKBBi061nuq3Ornn27lX97617CO3d28m3XzNuvxrtLYNwSdkjrm1EiwCzUJYAp/z/R70ERQcPM4ahgy9ktVI7183ejV6yj+jrTV1YsK3w5aLGugglfo/LKTCCYxAPguIX8H9FouTko78VvwMFOjaVxIc43cjN8zYz7JAVuRIvk2y3ZfXCbGLvTqVSDzFD617Gthqcfs+vqO4Nad1o+S+Qe866rSyepEy2WjlALKVPosCGCrpNDlxVIiMLdlvDueq8xLXvbzA8755dWJXrxclv4wIOh1pq+/XjLmkn3+zR8X+uYPtV5/0+KbpV68qsCvsCtpuw7mDwpl0TUr0qDFKmtpYJ78+MM7bB3Vbwf8kdED32+2zBnPhaAe8DAuM79OtUS/jiDyhoGKNOGPlfxc+JnYbunH+2PGl9fXvd6+udGbn+/U8FDXDNzDwwa+I3rgx4tT9O90etqVPwN8ebUg0H6B72b9x/+1Ae609S90CT4Pu0peg7/741LffHda6FFMFb7dorefTfvOwb4f/nynH3/YYlNG9oPc9+tvkxbLSlUslPIZ82apFy865mmlqCbmykIvX6207df0G3V/E7p5I928y3q8r3R3nXXzVtrch7YPrd7+3Ov+NuvHPz3q+s1AMHnQ3c2EHyoteTCvnn6h6ufbv9rerWttH2voe4LE9/r+z/cEwntkZW3XWXluVFdLbTf4hmByv81lbi2XrRYsVJeX5zYX32y0ftjxvFLXpNVJq9WqUbdMWhLwtbyLy6WqegB6VTyrV1ed/l//n05ffdMho9XcL3XNs+eAc/Z/8JLW6hZZC3hcvWh1eQVP+DJkYgoq8kI/fr/Rj3/e6gf0Xj8OiggFc3tn32/Es7rTbo1/CLYGc/ybb77VN9+eK5KK3v4OyASvV6uVVieNXvg/PKgW8J+gQddqVERPW4Uuwd5wJn+XbJlPZWzXiaB5zT5Sy3wQAc2SNeoe2CrVj7q4mvXtH3gOvjsrtmy3vRbdCXDKOOuYjh44euDogaMH/iU9wIuSX6D+q2yLEBvYPw703zz5JfbX4Mvm4Vj9Gny55/MWf4z+GjynfV7OVH4NaP5dV/DG8mvw20z8JmX4bUqV151PaV3/MkSEIr4Mv0fqX0Pjx5b3Qk28aX4O/LL3ETAYrn/6rEfsdbcOtjI4eckAZ+Zymffgkrv9OUR86Pcc/2k5IgrqMIdLhVvhj04UP3sd7IuI4t9PiQ78DnwCXp+Fp/4RSQEU+81cAUvAZUOpg/r0gqQ0PeWI0XOY86wDZMqZ8QAhg3Uzu7BcChEht+9hBqNSd2FPYyHmbvxM257G7fs+GRwfPZZhZIHEPTQzZgYq5QqER5oVOOUDBHVDespdrih/Cvt2MzJPg+AjBfKFcukDUPWVeE4NpjUYZ3DZ4PKnYHrjIsLZRxCxx5lmb7ubbbvzPRjvkvnvy4f2UES46X2eGWODnp7xiCjt+34S7ivjSgcut2HjE63II/AR+aEs+rvvxzyheaIzPu+HssjxbU//ARkRRiuRf9p2qD/PC/GzW0Sgxh6MLrRPB40eqCS3JYoeN8pKEodqmYWDmcHaIY714glEU0gp9jneyHk22wIZYzL1PXywQciQfQspzSrgupCVKporBfPfPTK66X16Nr8Lb4+dqaSI2IPIDSkpAr2gEymTZwtCc+27GFtoIoKybVapwxUS362gnlLQxgcxfX04MqNXYHdCTlUhS6HZE+JAHeAKX/gU2SqHKrmUYQJdRCjBI8K8tU/2Nb4Q/Awz+QhfKPDTvp95uC2kcihYcTATEYoIMIcxSarqCv4JvWZxQ4FZXp/d32Bi5xEh5zM2GWdIif7wrZ7AOKFXeIzQUdrLkuuR5BTgsBZRs7y+HeRHhJuVPYcmKGZRliaCvU3TqaobJfMwX0Oh9m3fL1Qp7CdAuKBCJ+snkvU2GO98xlfEBySeqcQhmMvDNGsEj+sVEQoKwTxIdIKz9v30hAGLnSMH+J57h3VQ0M74ZyTgPo4TB+yDXF4sF5rh7zbzMV1on/Z5VuDLA7glc3OgukoJP1FDHy7ZpoqToGJfpKKrAyGFLwSpquRDYOGH3TCoJ3huPwd+ZdlW1zSIn5XgH8D+wtkF45pbnoNxRzh64OiBfyUPRERZOyI+n3/R1shicRRLzy8hPvAS6UBD8f0VEUqsTXIKbgAcKUgUxWKnYB1moSUwIFal0JPIfe6lirVMrL9B637dC+mpPCvL3y0zDGbWQ/8p/wPkwkjy9oEaikhKFCKCXCL7ACyBEUF9D0VH+E2s42Sa0DGzNwk5tidSsEeopFRJFf0NsICH3oOCHjDIeRIlzN3nPcG0RJ+2a9Q0lVx2X0gL33GUTghYLdqadwRpyjP4rJn9JpQoiwP6SnUVeECKJLEVFDAvtgJ5r9JTSiiSKAeGGaxObQQCUwSts/z/i60rqUo9+4YYj1zGQAQAU1Twg0G5suhAoKVh7wnKoxKZntKGIMrd3VoTG21PsNPyUFsjde+dqQphgaZh1o72Bsc1MEhga6BJFT4RwYhWCwIh3qf7nonAQFYYWdeJtoVSJSnAMyZ1nUufdhFanYa61U6pHiUUnadKXVcDLcGuJAeaF6cEXU52WhKwFBslLhAqyM7sd4Guk6bJ+/keBuTf3xNpkZQZC9P7PwJYEIBfEKC9uGjUtJLxEQFRwEMETYFeGvtRE4NapaQaG1ZdIijZqmuT8iQN0DR16OtvLnR5sdDF+YegScscaNtGnn4J3nuQkkIppIuLrDq1QK3K7Ul69VVdXHN6eqKua5krDQGznSZ80eP3iQDh5qHRw20iQKdiU5USdAm9Z8ZFyKtUoes0JiGqvFswXUq7x7bF3pNVpW/QWSZJo/wLwOUqdHHWEXCb1G9a5aFVUwvdOqVIarqAb8LVTYGZ8ZvR5+efB93dT9psMnwqdcsF7aOCIOcCH18SSPNcYikQjyNByCC45EmQ0Snr5uZBDzctsNT9fa/R72VMvG2fNc1JwTyLCClJdg6ftuhVKbO+jLN0T2Ati7m/eiRAicLQMtOtnShqgk+F/hPvWDDg/REfBaVGatpZDualelDbjPh8QUPo/Gypk+UCPZdKZglttIPevLnWC4LKNepfnr3SbgMvnrOMg1lyNA5BwDNp2K704P9/7I8PIq7LGGTtdrmYMM+9Io/qt+QEIzvmCQj0mJSw9cXLVn/446sypg930tufZgKplYZh1DiOQhTzYWYspBq9UrNWvRi0JnreVAtNQyUHRxM2Xl4udHJaa8pbNd2Mfxo5mLjbDeqBjL55DPgKyHp43CkrVKPTnB40V1tFhd5VA25S01Ya81pXr3b67g9LlVg8c3PqG83MT8UM/aQp7rQZftZm91bXt290ff3I/BiV506Cf887+eNDJtB8q2FXg6+VKloY3AXPtv9DmcoGxJ3OLnZ68fWMHUv106ib20fdryc9bCd8O2jA8RPfItOYZRW2BIE9387PE89qws5ZHfNwt+sJ4E5aPyRtHyZhqAYGZyAYO/YDczMjq9UrArA1z3TbPaiqgjFLmBV6QN/bd5P2z19o7GtF0I5/2k7yf1zSsY7VXhuytN3Oxa484zOepd3jqVJUWnTnOjlZMoZSjla5XmND8NyuSv7upi9z+ue3d4z5oLpuGdstge9H/fAn8x2FQmoXmbk56YIgt/W0307PWjm43TZLNdVK01hpu5lYQ0ZgQG7LGErffXOuVZd1edEBK+a95Q+KXGngeXkkgDzzBCUd09EDRw8cPXD0wNEDRw8cPXD0wD+FB3i//KfQ4x+txKd2+kPL8Fwu3zn6HDyn+VA+UB4wn9YP+Kf80HzIn9CHLCIpnkDaE+3v+jh9ggz6mCDCDS7twR93n9q3b/lL75967nP9P5b9OYpPcZ+o+77ZOhveI/5OhQ88s+ybvxPbj9h8kPER+pcVjI/4fT6LCAVjbN4H+CVD8UEIFlru5fqU9uO6FBFyOuCdu26ICJVRt6OAhPyUEk3xvp9C0Bx8GfLBJKTgIOMKE5Cbb84zPp+p/cqFQC7ozJMSOgiICJVcJNDcf3HtSeJD3ycK6xxh/C9lZysLHc3cn1+Wv68nDg5qTmiqqpJ5Get+M33dz2DcpxCBzkaSRXCjnMgjAlOi+GocRw5K+ACnzVeE21wCntkJWnRS8TZyKVANPubrp/574gj3j6JnhHMpkkqyzi5Yh1RVpa/HtOBS0sE212fGyrnBY3rIzSNz6ubgo6HUn/QxTYG9KkW/pq6LnEgh97O907g/LLHsiChdnFnOAUL8A2mdIvZlt1meaDuIjAjmfFIE/EFGUMeWrus4hGgLXk7gI0INgdCWQ6dU6clvKjRNU6NnJeuJtIKz7B0HOpvNBhlR5vTAiZAPh+SDqZRlmhl/6Cll/Fbq1gXcYrEoMk0nwRk/iLTrew7wemXoqJY8gvYnSFUqOAeRF4uu8AgI/ecOe/om6Ny33+04DBzKXErYXVW1PHYeG0NEIBW7ZIDB8Tp64OiBowf+QR6I9OuM3c6S5G1sD0/k8ZR7TYsI1ix9BPpM8tJpSvdx8yF3xwhankAgypZUbiK9L1D+9SsiCoF5W15VBWtxraqq2A8yB+Lev2fW3EL24eZuT/DEoqznB8kRgVYfyFOKwtNruEjzrMLTQa6IiUP4JOde072/zFYGOmewoo2KLwsIF/YwEqQyal8TdAHofXJ/V8I3IDFANYHVpklKVaCTgFr7FLJsYhulap8M8N/tUBZMKLgLO4O9bQYGylnTPBI0Yb8jyNs7AEpArutadW0LPhPImQh8Ze0ItLB96vbmkeDIrgQOcDLyVYJX1qkikFKjW9NmcHu9IhJCARkqdCAn8CAD+14msNfvJvZ7MXYhB1Ugkqxu7uhbabFYEnxaKO9NQbawdZYD1ZRKXvwMPxGAVkl4lsv4UvXNPJ0baPOvUR8fRj3ej8XOHl8lNQp0vbu9083NFpkZ23cEeAZoMnrO+KyX/dt2NXYmfSRDJCZGyP8oc0WExDuJ/9+hexhpRQHuIlVJOnMA66RT2+Ej5lT4V7kFsoZxeHqPEHJDZkc3EbNRULi47HR+lQmaJcat1uPjhiBSL4/9MIhkWZMs5/LyFDscqNxgh7SG9uZmrbu7iaDTCA68NhqmDWPdQ7tD5oScpCmP8EJZ7OPVmEDflrpUxuLlFGUAABAASURBVMG6poHyLDlYT0BY1BXCdzsCU1v0GYr/iuJFefjRLxPQVfmTzSO0o2wf3aRcI7vW7fWo6zczAUSh01YzAc4Xr1utTpNSJZJ1EvgZnW70+PCokaBjeX4KI0h85QYieBLIzpR3BO12m15NJ128kF5/m7Q8lYJ/t2+Fzj06T6KTEjZ5zJVbzfRHMXy90uYxo9+geex09eJEdKUpdHNzLx4l/du/f62Ff6HaLWS7UiR9+82pFosWPr1m+zS2jP+KfpLwrfX2XN8SNN7xbHj98QjOZeFZMl8n/Njr6mXIMvt+0o/fr5E5quHZC3xfxgR2EaG3b681E5gUNpv/CfPsm28vKW6163daEtldLDC8PG+tws+Rwc8o+i5XC/TtFKyD4tnQjB95TmAgFNaLl1d69eqlLq8udHFxrogAHeTS5VWrrwmyrpZLKRLXqKqa9Pj4oB3B2IhKgayIPc+g3nVJL15RZ25IddHdtj88Purm9gY/ZWVN6v1L5O1GZwRCX7yqmQ+zUr3T1ctG9svm0WNomLWlfP221/XbHeXEuIW+/vq1GtasF5cXinii28y6vxvVs951zYW266Sbdz2w5VnI2m4GOdkVm7X79BJ9Ly9rcuZumvFVi1838p+7vr3eyLxFiuK7M337b0mLU/PJurm+KXO2abCXtSsz/jIoSdVafl4XBMkH5nPgC69vXbtSihpbJyl2BaLa6ubmTlKgY6/NetYP3z/K/RLKJh6UwM8Ve+NAcHzgO6XfDbRvVVX22ygk6piOHjh64OiBowf+lTzgDcXwr2TT0ZajB/4uHvBrzwH+NoYRoYjfB5aUcy4vsy7/Z8BBXsQHHSvKmY9wv1hah4gPba7/pRDxy/75L2XyRB+x5/VU/c3sYJ+DGXmW+N5gPMjjGTDUBf+Ui7Z9v1nu8xye07msZykixAU4j9IST0R7+bY6a08j8j2NfiVF6R+yPgeyiH3duJlghmH/Qh+K2IPbDIc+v8wxVh/4mPZTMN/n/WCtiNBBlnM9pUPfp+r77IA3L8P7ht9ZcH8fnvFYfLaH20tD2cuC4v75iYiPdI3Y102/B75HM+R/4RWx5+NuEftyRLhaxqjwLrX9LSKKHhEfcr69dACGrygS8aE94sO4mEtEOPuIT0Fwszyy0uY8paQoUIGjHMnoAhHwwWbTGJGZ2PGsPePkiQOFGXDZbQYpFGFI5ElO2f42yPgwShEh/6ur4APyQJf5WOfBy1kRoU9TRMj6pqqiDx/MTwQRIToo8w/HcmU5RYCnYP0kylymcT1jT0aOSqKBvuW523dVstNpM8nMSYxzqnAxrYchc0Azy30sJnGLFCJ7gkDHVMC8qiop0ZgSeQp5niJSTqgi62JeEjxkmkTfkD/sgz7mLdK+f1IkdKDuvmUc3isYYCX5TvE9fYQi9lATuHWzZYIpeI9jRGiaJ03jLB9GFyCgO5eJJ6EGOlXQIxwGhXekgksVuAD57HL/QzXR+QBBH8vG6NJsma4zlWRZ85TJRXMu0HPg4IOmGYLAd7BCZqjlkDmiEhoQ4G2UaIOEw7sZ/ZlHcI+gtYImkQMJGgNN6jofKlUcdm449NjKvrRvuq4rfkcDDol6FdcyLyJCEaGUKjkFsquqQXaLLgvwqcCCwLDBNJ47w9DLgeYdAd29zkknq/2BnXlnlPYYuiz4j8w3+27CDz6IpBl7skxnGs+d/DQmUiC7U8ehu0ra212K5ZbK/Xg7euDogaMHfs0DXoN/DX69L6slS4/X0Jm1yXxMH7FfMyN+mbvddCytLkrQ7Ne3UMFT2eezm4Bf8ogwrYTIJ8jke46+wwJeegbGqqSIEEzLNuz1dmTfcyCyqZIyi65lVwRMTSaSZfj/Z0oTDEEcWDlHUIr9+p9SUlVXMm+R3N/BTdAyzxkG8zQTwprZZ0Y19ayKoEaWbQmloK8kyGSZ7ue9YBgzbZL5iVQTLCV7fwX93DZC93C/LcEw86ibSrZHWMpWKNNYj80afuyHVZWUyMU7msfvwNB6DASBZ/ahgHfpS6MDX/MUCgIKHXuobR2J6M0EGiegqaUqpIiEvklVVZf99eGhV03Z9q/XGz2ue80TWmUJtJo2dHpm6BQEFdw29pIDJRPxjnEIjX3SNOInB6TmjgBE0sN9T1CrJyAEIy6F9gmafhfy/0/15noi0DYTMBl5xxnloJ1l2g8pAj0B/HB2dkK5ge+okuD33ieUdwR51+upjEvTCP0n+f+VKdqq4qCQ51JKtfze0hMUz/g1ImS7kx2DgpZLDEoH8C4dDPbdze2eDkQCRuzebrbs8RW+azSNdYERX0wA8XfmkYQ4tSdZzVKqF+TAyWmlhB+Xq0oOevpdZNdvCZ5teed51GY70XfUYklAaZHUtGLOPGpLUHO3maDbESiUIoVSSuJREIwYW8Y0QjNzGFOYvzVlHECQ+vwq6dT//1CCQ/4ztk07q24mBQG6oisTMlUV9VDHe9aMzbCSzw+SA4Nz0uZ+1k9/vi2/QmRayQHJbpnxwazLq5UWq0TeaXmSdEHw2r/I9a+SQ0K9CZdmD4d47dJPP9xq/TgDYxmPKlWaaR3RY0S2xzYi0TOUMaHiua2ZwLZtx3snDfK8vX73SPB4rd0u4/9gvo16+9M9c+oef0ipyqrqXGSuH7Levtkp+RebjP12u1Nd41wC2uvHCV0G5XjUMO6Y7y39Jp0QwL+4DOikx4etpiFptx61aqQm1fAS/mrV8CyvCTIu8F2ZQxHgl1owfp7PnovGn59f6PLySl1bycHcnCfNnNP8/ONWP/+4UwXxQ/k1dOb56pkPs+7vH6ANm/weNo6C0m+HzMeHWY+PfbHVY/ANQeBp5gFVKAg+CjrDGn+/e/sAX/TnXVhZyrQFNP5/9/75P97p3ds7+Tnxe/LM+jLPQr+ZPhtZ/5xn7QhgX7yomE80hrClIxi80jd/WGlJUHy3qTXwfM9Tw/wT/uK57XPRb5o32L9QUkuwdpT/BPbp+Rm+rhWM8fJkpdVJw/xZKAi6+v18w0LT845+f3sP30nnZxVQ02fSYiloTwm0nykitGAc0Bi7he96dA5VWqpizB24ffv2XrvhVi9f13r9daumY07O0v1dj10iuHqvu5uR+lqeZ/5/Q895oymvFaknAL1krGv5udsRbN3xPPXDRqcEq5tuLvnFRYLuJb44UcUzlaqGubXmuV5L0fOcjOqWo8r44/+Ebg/3k66vtzzjM/OqUZUWmkb8N1bYOLOWbdT7LyGg5/W7tfJU015pZD5Ow6wqQmJO11HxPGb808m/HL+6XOBrHdM/iweOehw9cPTA0QNHDxw98F/pgYzwA1A8Xv/JHuBd7R8q0WPLu6Xf+//ucg68bYPh7y7giwx5yT20PSvqedntVpA8IhSRKP3GFbQfgKLkij6TzNiwbwp4G/Y13r/9pfpUifgSjyeC35X9Go9fa/s884x+hogQF0S2JT+Vrf8eaChXSlHyiH1eKn/FDbEw/ks6BjrF+w7WufB4wkSEopQzd4MUscfokJ53OOA+lz/RfdK7UEZE4RsRpf7+Rh8uPi4xy+JdeWqMiNLnqfpRFrFvC7ARvlP45IrY48tzxfxSSkrgDBGBTD5YS589XSn+4laUAuucjCvC9Ab6v9fX7aHgEQlonl+cwWjkIGmapnIA4DE4tEfEL2wEIwM3BTpHRCHPnCBMnBb5/487Uz7wiQhFRKGR1QDeq7XHcgdZ7h909oe36c1nfuqQ0p6Pq8YbDm3aN8Flf2UbBtuIkHlFkFf4OCWVj3V4zRxyzJL2ADFlX/5gh1yWH9Al+gQCSj8aXKcrH+WTRmwVNB5Hy/RB7NAPGvzTDVhaR/eN4P4E7u9AZ0RYXIEUDM4T/YzuM3zdt+hoYVCZ3H33ioF4ukznotvwIAdbA4cIfRlP1HZTAbdFhJL1xYk+XN7rmRVhvMhdhpIDK7f12EFN4X/Q1Bx0iET34rdM2fuP7adYrnEayd2i4mvbYrCehhn7nNccBC26BQcZHbDQ3icJ3YdyKCPkZWwng08q7R2B1rZti389ZzOKROyfFymwDT9qn3bbLbx6TcxvY0zrvO932u62yNip0HBSaVsH9DbssHngeTjQT+OkKiXkV+jZquPwr0UPnz4FMkVCBe4frmPp6IGjB44e+Ht6gKWO9wIV8N504O2V9gAsrbR7xZYiWJ1YDsmo6H061E1V1m5a3P+AF2tuBkDDQ0D6CPQsZZTiKpiSl5vkfWtk3Rx5J8hPvEpTuYktM1hLqwIJwSHJIJJz72UsudQkmnVIxvUcxu92k3bkPQG+ueyVBAkWDYf2laoqYULW4IN7gj/mZ3DfVHmv2HNbLUPffncuB4/qptJqVQMN63yS/4Mg74/m3w/mxZ4Er54AR/ExLNo2oZs9R6VcsyyjJZDatG3B2FzjIkLeL0SWjZTUdqGOwFGH3otFTTnA0QBNBDcTC1uyFFETCMu6ve01o0BKtZqyDyWdX3Q6JwBwcbHUxcVKpWcSAQVDpcUq4J2oUyZwo5JCmXHBdbJekbJqAuGRJBFITNVAMGgmUJG1JRDkPxnsIJT/VOp2m/GtRHcRz6TQMh0DurV2vPvoKe0I1m43I+01UCkTgMq8KHRdrdOTWkv83WF7qqRUhYJAUITUEjTrsO36+kHXN48yDgHwzsjwvr1h7HsRQwOy2i7Dy35odXV1IhGCjGA+YGvXNfSHaUAH38pyoiq4LfNnux3gCaAnbqZvENDeamDMdwQbd9sRH8zynw++u8m6eTvo5x82+vH7na4pm8Z+yBrVMO5dV6EPwLg26OX/72iq+hK8ygjIvFcldLhEz5dfSy9f4RvUk6pi0zjOjG9gbpITXRQUMp37fkLXbXn/cOCuZf4tsVE4aMa3CbvaxaSLq0ZXL86LL16+Wmp5Eup3o4QPLmmDOTIm/PmIzDXdkUDb+lH6/k+zfvxhwAet3v2c9POPmzK3rl7P5EsCcLXOzzudE/yy7OWyIgBWM7dadZ7D2K/yZij0bGhjPNDNY6sY5HwcWl2/mXR7MyB/Zl5INc+sx3O5WMnJdmffXIHf5eWJFrS1TZLHZP241cnyggDYiz3FFNo8VPrhP0bdvJs1E6g/OzvDzpl+Dc910uXVUol5LvTxLzMvXyZdvSaI9mJSqh8I3DHODPRiudCiO9WW8pa57r8KM40Zub12w1bCgZeXlS4uTpUisVZMQJYDqRPvkGLuWfUt68WWd02Pd2bezyUCv2AYlrq8vJTHIuAVjH2KrvDSU4oIBeWAvwz4YMGcMk8H5BPPipjn1uXwH1i8I6D57nrU3f1WO9bF29s133YwwV7b7F+JzwQU/WvhjudrvdnwbjxCgCSu5bJjvBbUDxdWpJ2UtqwNibE/Kb+wPjkLVKo09Kk8Fw/3IwH5geBn5lkZFUF/xvrkdM/L79/b3SM8Kl1cnqtbVArG4eycObPM8p/1zojqt7W264bxw8f4a3GS9c0fFnr1NXNe2OfnAAAQAElEQVTsdGYej1qdOJ+1OJmUeOYSohK+yaN0f7PWzc0Gl9T4uJXmpTaP1rHGw6dadmfMhZW2mwlgrLcT9RNl94fBt9+91LffvpJ/8b3l++BhvVNqanU8Yx1r1fll6PzlTve3XiMGArmTHh94ftDE+odq7LvUq1dXevX6VJf+c+qsoygi5YrvRUE/4Kc1a2uvP/2fQX/+Pzu9+XHk+ax1eXmpVE3QhvJcSXOnjB+8vggtp5z17uaufNN0jN9y1eqb71boG9pu12iBM47X0QNHD/yXe+CowNEDf70HWPT1HP56Tv8Pe2ei5DZypev/JBaCZG2SenPbHjvivv8zzY0Zu91qtVQriyQIIO/3J4raWpLbE23fmBlCOMzt7LkgmUdgnSj/l3qA/ZQM75vPHlmfgvdxnC/7NzLH1Hy+BKD+k+8J/l8Cmn/F7S9RX4LPsXh/Kh7zSmzSAKefojPe8XDl4/Z50yodU/GF2+BNcYFQ2SDnsjHNbAJn0NsL2Qpagz4G+W395zJf8p3bPqSLgO+TbRGhiHdgzKMPnf9tIGAD2Gn+skLp3c3Io0mGd5X4hC0xG2IcILeFnanPX95E5ynzJW2aYbLd8P48yWdbbD/ShVs+wMkWgkIRQdsMEr5EzwlI+NQQMbdl6gxFFUZDtv2k+gBCxysiFPFpMF/jmd8MEz4aAWxGr2kib4TPwJE+Ij6D8ferI+Iz+lXUVzBI6BOiG4RKimKn3l5HvcXIfguRFe/B23pwMocpE/CWwacyOct4ZX7BR4D5Hfk4HxG/oMzQTYAPAo/gcgYz4kN841KNnnO9y4aCD4+IuT4i0AV9WBgm+nqYsqaShysopsmMn2maZFrzPEK8N8ALHg50emx/PzVuZh6BwliHN/ex/Zg1rcfE5OCYdXxCcP0RIlCK+mPZemWYzoCm6JmhPYLAjwiSgGq+j20ZuqkAdKQZOgk8FHLeENgYEfJYtKyRMeuUKlUpKSIUzCHj5ilTVgFcpgISZXAi4b+JQ5npyd9ZH19RVcoRBc9/x9DjQF6HGVfGTYLGej7ZGAFfGmAthXRAt57DHttkfSoOsBLgvOvEdUwzvFxP1ds7IpSwyRCqFFERuB2FOEWEXKe384O1inErriwOCEitb0a/o4/sp2yfonZADcp8Uz5w8DRh2+i5wsGL8OFA3WHs4QYC+qUKKssFhCzr5Z+5C7gE/Jq2Vds2lKSBw5aHx157DlC9nzA/+7LYif+qZLRJVZ3gPHLINEIzgw+DRoKrE/1nfavKtgf9NIGbsZ8Uu9wWsFkuV9TlQm+6YbD9AU8B+AteoHOAcmCsj2iqAuLKgGyP/UI+kR9Q3rIjEsGCBpnwoT1QuuhCnwxFBrqnUKYsJUWEEuWJfierKiUJnxomfKnQ6Tp54OSBkwf+yx6ICEV8GsyUZYo1jjWyvLHF6jbfyqECPiCelFnTJ1Zh8EKk0gRhZr01D9g7UbB88VQpeQWMgIBPea7Aw3VwmNv5jKCR1HeYWKyN5svim3losTTKEKXNWJrXdHDmdXuY13Bwje9nw5FllRIBoAp6ZKAUJKyvAfjZkOEjec0Wl9foBL5YeyeeZyNr75QPagkqPpko8w2UwSpbov4wQjnfE74TYhw8E7p/S5DBb2qGKyGoa3GgXhG8qpVpH3le9DznponnAY7OhicdI0nrs0Zn53WB1aqWrwwfFcnZXHnOhJpFKjq6OhuBgIAT41tms5CaViqmhRQRSpKqqDUSzJp40Fp30yae4Rn7q0b0NZBnaaioQgRhAOaFGwiCTNjToEelLUEf+ad5HVwYW3lsJJBqntVVBREyxd5R4xL7R9QdVbE3ECNpsr/Z8+x3O4LRO92+kfYEyNx+dt7pnOCz/ZrzBK2KDXzCYwBG0fXK7Hd7ApkO9iXEdQSD1uuFHAxu0MF677YEOl6B/2TzdjvJfWv8gf7wTyov2Itgtgb6M/KC9kHmyTZFC4LKl1dnWq06IRi7sZ3g7OoMCu4q1aqxaXNba3PXaP/Y6LAnv3nE1qZARrbo64lATNctCbBkbdnzZPT3WHTfDYdJd3ePevPmVkMJ3DIwJNmOCl9O017ri6ymlfzm5nAIfELwanXA3oSeSeX7fpIS+mzvl9o8jPTVQvZjmYsZhgTT+sMDAcoNeuzUE1SkVlO6Y6zWWi4bxoj1k3b35zpsVzon6LtaCXlZHYHv9apSvXjQq1f32mBnzqOeP18XH+WotNuPevNa7JmlftwR7F3o/Flov+8ZPwdVKWkNz6qS2mWP7I06ApJ1E/rq6wsN417deosdk0r/MzIhkcGyqqqWGJzTVGliPCsvSRuCYaP2BOLMN49Jm4e9lvjbfef/EOj6xaJVEBhbrHZSCaiNqhgr67OE3J1ubu7hLV2/EvyivBHq8XR+vqCfK3QIpWanqspaLCW/cX19/ajb61G73YH+6phnZwWvbrIi7xXpFjxsXQR90YptphZNo6vztTqC3G+u2f/2W0nBvwT+pLOrUavzEfxKvuqqwb8tugrZqfilag568U2tqxdZsFNEpVRVqppNSScmice6g6ubB+GjVpcEv7//I311uYX2oAXDGiWVp9BusyCw2Onufq+RIPUwiOD9Dj+O7InXYljqP//vvf76H4/ab0NVahlfjaQout3e3ihC5fJ/3nV/rtedKnRKzb2mvtN0uND5VV/AqCNzLjMBLP/udkDWtswBzxeP4Vc/JGxJmjAk1QPpoPubBf4eCBof5PVrYt32G89jeYN5wJYOqNSyEP7pz99iY+CfrBHH9wSGGXDou2Dd2Wi/35Ov1DBn8iBcEUrRMD+2Iof/a+gbbJAOrP2HvtKhr6HL8jo38L1n0S4V1Zbga6+//Dv9HYk5WaltK+bXIAeSTfew2eqnn3q+mwk/dMyvtXrWvP1Wev3qTsot8jvWD/z+sJP/jMxylRTJio3y1dQLjYdaL/8iVanS+UUnT4fMHFkwvtasS/Vir7oZdX5+RtukVGXhCt0/3NOHmboG3tMM+N/P+gHbzH/t/4TRdUounODkgZMHTh44eeDkgZMH/rd7QGKP+BZO3vhtPJBh4w0wiZx3+jEc64/px+1fLMffoaKZu7DgO2pJ/XHsa+d/KzD/I/xWPD/PJz7TZGsNHzbzHeTDis+Rv8UyjxniCTciKZ7AfWp4i07GbSQf3eYxV326fW77V3+mFIoIxAYpie+YJBw1a0yecoTbw60FbLOhFP5FH9YHNWSdjyJR06oei6XNOBgw16F7SnPWdb9GZ8sxnnmb8gN+rniCiHf+eKr6YmLsI3wKcZZp6e9aj3WZVcN5KeS5NSlrIBA78GV34Bv83KZyRYQi4oN8RFD31hGl7d0H3BEbEarrii/RlQKnUTv7lrZ3uHMuIuAXc+G9z/f1cHXEL3FcfwS3JmTVdY3cpvD8FI9jX5Q+hNg4BitoeglO1hOICFV8W66wJSVsocwt22Q5BudNonJB+5QG2aAhmBelio/JByyA5UXgf+qsh5NMWeD6UM7lCUUnDjFGAoJ+Q7Q/DDoAA+WJ/io49F0OOAAuJ+w/QtP4EOKo8xOCkYCIUMGr5n6MmMsR4HHr6YpIipgrij7I9cFgQo5tMFpJ7SuFAv0tt+UkNEVyc+kLl13ftDU4VPsZE6S+SQPAvTrC0QcBP9j6NmaBvu/VcAAr2JdxVWqffACjiv4P9LOOuMfdCkZWRLwFKspNlfbwGxj39vOUJ/AzbZkDmx7YcSDTcxA0cJA0txV7wfBtTKcSfUnB/PR0RSCP/ILDka5bqKSLBQeMnTrSiKCVm7TiwEu2FWhoa7tW1v99WQybooPHwkgBiRBnTRym+lCLwuk+eeDkgZMH/jke4Hn0JcYRrEisn8bJpCPBupE9ReYZ5rojBOu2V76qAp+Mvzf4GeZ2r3lNU5VnhtfEADkixA04DaO9hc+pFAqW01TW8oHn5cD6PrFmiit4NgSpnw1OzJtlVxUfR35VSqoqFIWPcYSCmcYqJUUUalIWfE3y2u5n21M1MguFFou2rPNzSfMhPr4IhXyrXCPPFxEcGQmkjDxneI5R3xAw7JZt8UME+NRFVJpzFJRle2xS30/QZsqSUVGz6OBUXK5LhTZKuwiwZgfC6COFEQDf7+cpQ6K6xca00/y3Igclv/kXWeYp8B3g2R8m9QR/6G60AlVyk27v7nR7e1CKpIQvcZ2qqkW3hJGJQN5eLQGIQy/0F3XvwLqv1o26ZY1/dviykvcdwt9gSe4P9uMtAZOaIGBdoxMN/twRVNvteoX/BZXQ5NxLYTjQD1v2UXwXEWwMFgZOS+CWoqaR+tJciAnS7bTfTfRloMdCX714hh20ZbDx5XHfTEmu8njY73fYmUvZvloua1V1lPLd7YM2mwPoCMKXprHvDrtO/R4c9wt+ZhugJcEV2+JAaMeewP64vFrq8rKVfyYbJihbSVMr/3TzdrunCh5MqkyQ/5bg5HZ70O5xYiy15c3cQHWQJHzI9NTA+HFAaZge9ezZpfyGreVEJFkVB9pv34Tub5P6LTqip19EzeMCNiH3SyYSZr6GAWPYppq9hB7OnF/W8L7Ank4d+6EFxvlt0i395ADsjiB7TiOoB129WOvyRaNvv8PXX51rYJDd3wU+G+cxrkbKNbKFbD1dCb5LypUydmX6ZbcbCMo9wrNXIoBb43/h7AxY565zfzaMzwo8aWBvu6Pfbm82ytNCu+0ASG2LH0wETwEtup+fr6QkXT1bAMilv1IlLbrMGKkIEC7l8W7lvJcNcBWoLXjutvA9MJ46dO6MUmBFgPu77y/17e9W+va7M3ggVwdFAmJQxi7/LO/Ll/e6vbnDFxN0WVPOtE30b6UXL65k2yS30UzaEyjue3io1YJ9+aHPur/bEzTd6/oNQXOUa5lHbbdXUzea+rUebkO7jdBTjEkx3hN9t9Q33z1H51YVxq7Plvr+32r97o9St+y0JcC7eUQXrTRNS/SelOjTP/35nODmgkBlkrDBfb1jTC5Z3zr2xV5Xb29udXN9rUxQckVg/Y9/qvX977/WD3+91uZuUl2dMQ8PwEAgt8f+B/kN4wcClOcExb//w3NdPa+EEAmbQzXtd/QHeq8aJQK046Flbi+xKWm/aYGlpmEh01RNr3Pm1LMXNTTSco2u8BFz6PrNI7pNyM3abirmgSTsuDrvlJQpjPg/yW8Pe8yl6qDV2QgP4ZcKIO2kDbre3d2qrmtdIGt9Vmuc9sirtURHcbmfBO+M3JvbPcHXSrc3W718eacf/nav+81eWQEmPNsrZIq1Cb2YPwmV/SZuafT8AIIA8Y5+uWMdnrBntWaMfLXWi6/O9PyrRs8A/8x2t5ywb9I9gfzFMrQ+n3RxsURSrcfNgAyhZwcsdXl1xXemPWPnRhPfPfym+n63xxdF8unj5IGTB04eOHng5IGTB04eOHng13ogl418ZjP5IXiDbzCfgjPN7S7/KyEiFBHopw+AKuo1g9z2pB/53+q28+xybgAADThJREFU/cV2fPRb8fyYzwd2BHY8+flTcmdckGDiAy5/UWZnrkh6C647gp6uiMBPUUph5JJDFohHOU7dZnhq/lWJ6QwRM/+ZiK8LlBMQEYpw/839M2GfIaUoqBFzWgqf+DDvz8ER3bwMLkd8mZ9xDEeezn8JzPdjmEXM9nyJ1m0R8WS/S0cIMjN9RJT2owz7xrodUxC5M/ArbsapaQ1HbOeppjjLiQjy8z23zXp8Km+siFCQcbvng8HaRIQighZuBOSJr3pAwSOlVq47lh08NK3rIzweZpjLqfCKCCXAXCOi1L1fFldE8DnfuYzfCTnYgMyJkyUSTwkZaxqz5joOvWaS8pnR15lj6vwRXGc4lp2+LUMXEYoAUlLFl+qqqlVXVamzfRMKGN8QAR5gHhHBhOOGB58zPnMho62bUgrFESIgsZcFnriC1ED27Z1L3VzMJFkppQIBHypKu/UYOWQyFN2KPPseyUUXyXTmMIFnoDd8PiG+aePbSeMwFj/mJ1rzNt/J+sPD9EdwmyEinBQdIua8KyLmfCQpoWeVKvo8KVSJD/myP32A67zllBTZPlA3RIQiAOjdZtyKPjCudRzGQZNPVGl0PV0it1Gc6Uxr0OwH1xsiKCPHB+sth1Y0y/L8twMjJVXIqzmssq/EgYlpBJJlRoRagt8h3IZfSBSRnLwDGnFX0cX6OKBqPT1GzXOGLI+jzNi2f80jkJshNISSovgq1C4a1cik6Ykmqxx0dh04KldEyPQJHuZ7OBwUAS10qaoUKWlk3lRVUsVYrlIjRINjOyTzzhyoWvaEIyPgF5LztQ83i5TTx8kDJw+cPPCPe8Drypfg13Cc6cWaxcIkX6SsU84dIU+sWRS8nnntylTMqVddQTuDuCKilEeeh8bLJqJeyqyHubQl1kuF5KU+w6s085GqSpADocTaGvEuhR2H7xJsBCkZslk8Y9ifWD+Ds0co5QyfkNfniCBfyf/JbULwrBYMYNjv+8ITkQQb/fxjX0STy8HanwDjD+XZKI0ET5MkPzthiyLiGa/CIyJk/hhL2VgqV2b9n6aBQOYe+h45vfxMobq0R4QiAm1Eu+AtsyBIkzUchJ3SoZ9KXUBhfSaI/fwZcc7Ifo1HkVxne8/OlwSAWqUqFb5N2ygl0Z7l59i+RweeZxaIWHBUgk3mKwSUFDlVVSFz7jvzMH/vc/zm5ZaA3eNjD5ZkHnWtcvk5GsjqCBhN9G9E0B70315+G/HsvJJ1EfsA/03Q7eOg7eMBOdL5WauzsyW4B3BGdQQ3rgig+g25cTwQUNrhu4NGbA5J7otxDA0jHU+wr+tWBFtX8MrgCl4L8WiGRtg+KZSU0GcYBvnNVlyIjAq9OgLXPe2S6Hvz3hGc9f6lbZfaM0ZGPaDXA+NpUKon1Q5kw3zBXmJiz9TvJVijNzJSwGZgnyGCRSH/rLKDSEEQvN9PekVQ0D7u6YeHhy36ijFEYJOA3Dg0GrEJ16slmGmbUJd+M07o5nqnu9udKKlqRmCWcXG1kIPHI2Mhaak6LdG10cB43Tzgj02CJDQOE7pLK4Jmy7WwPWT/Zsb340OvDUGlCV8rpIgAErIH6GotF/hiFzr0FXTS2XmjZy9aNa30+CidXyUFwdXNnXR3PZY3HachKRO4S0nwUrnquoWHaE+M71rTEPrxhxu1zVLPX5wR7FpIaQ/fSe1ikmInSDSOPX0gvf5pp8e7UFuvC/76POviqtUtwfrDYaSvISHwfHu918u/3coBc/ve8z9Lxd/nV1nNYpCDzYdhKDRS0KhyTePIGNqBOwFZD5sNOBkdRgA0GA3e36Oe2FfW1ULDTrr++RF72QuO0jS25W3OtjlTSnWhm+ifcTSPkQDeA/4KRYR2BLOhQNYEoALz43Ej+nqv1z/fgZNUM8kMCilPSdsH6acfD7q728o/0TxMGz1/3mlicBH3Jhg86g2BWo9PSJE/asOcdbn8uRbwxBWM11QNKlALX1b4RgQOd8CdLi6bJ9mtttueOfZM3377tTw3/aZ8JmC/3W3lJeX1z1u9eTVq2DdKaghIYg+6LhZJv//jM3WrYOyEzi4l/2zz2fkCYxr4B/S9Bnzj/zw7epzWor7ShI+HQ1IVSXlcaBzqMifpAvUH+GNHRK2fX230+MD8+ulWr179rPV6rcWiRZesO4Lw/W6U7Dw0u7y6UIbOa6EIti66oGkPv60Y5vhgqYe7g7w+iTH9/MUaPywUBPiNHykrsb6ah/3p/7DSHzbKBP/9VvTF5Rp79koRSKwUda+oetXthD2PZf5997tLsUQyTrBxbDQNrV7+eIfMUTVz24Htqjno7AJHSPIcWmDPyHqTUkX/sugoyz+T3a1G8Co1rBkDvmNIa7VaCOHa7+CBL7YPGyUJCECn6+SBkwdOHjh54OSBkwdOHjh54J/jgSz2mf8c1ieu/wUP5H+YJsLbZqkkIa7yQWpex7zmdv33uCJCEe/gc1qnFDLo6fJYNjwV/8ck/iL3/8MYj6CyQNiphqMSzgOsHqUmIkrK9z3uTN8JeKrTfEWE0hOIKyLeK3+IK65sQAZJ4cmHs6iDVDeW0j/2ERG/0OsDDsjz4co4Dhr4lupDRfve8D4eXIru79cd8x/jHus/TlGl6BIRb5si5nzEnLrB4zul9AvczLfzo37G+xgihYJKvFV8dmR5TGkqd4okH9xUFV/0Oc2w3Rk/RIQiggOBiYOw2R/HenFZtnENrjeMA4crHJJM6BborACRO8iE9QEovrvpx1wOvbMx3tYb91gw33f5Y+6XqfUpB8j7vQ79QT7ANFZEOFFEFHBhz6Gp7V20NXUqoKcrk4JZ+t+2TfhiPoSbaMnghtwfCVvCoNDxighFRBmq+VhJGjHX0yjTvW8TzdxP7c6FjFZ46L3LNDts8/+Qp0N9c+CYtafObQ3BX9tkkgh0QG/nDe2iUuvgt+brXRPC5qr5813DXD59njxw8sDJA/9iD6Sksr7xWSRHBGtilPzf+8isnF4PIXmLGjHTjgTnzNPtx8aIxPOvUdPUqpCrjy9IrY9ERvMVEUpPkHlmHg4D6/BBvqh2Ij83+n7gOWSYSIH9SDqKM/LCzYGPuq7k/xxVVQSbeBZONM78elsCwI6HiXX2Wr/fD7KeAYeiF2273Z5gAsEHdKlhah4DwRwoy+1l3bZnnssTMgTtUU/I8fUE5CIrg9zz/NzvDyr8NV/G3xKk2Je/JysCV4McF3IAK2tUBJxCpJJ/nnm322lH4MVgnN1jpX5XQSdZUIpaTd2qqsLFIp+WcsOppMePxWKBfY1gX6r2/Sj7AqJSvn2ddUvw0T+J261yCZx2XXtsZj8gdHFAAnSYH6BvCTxTkgh8dl0DjaQYJYIouEAOmiq3kmrosxxAWi4DPVpwKy1XdcGNai/TLwh+HAGi0v8T/WF/dsuOoHdydYG7+40eHg56uO9lv9pXkYJ80I6C/mS7sd9N6D0H0P72t5+f/CR4T7MenfXoytuaX319rm6V1C2z1ucqwTG/cXj7ZtDt3Z6AHuPJhsGlBGWwBTES/bboks4v1roi8HR1BZ+ug/9Cvqz/fotPFzDNNcI7dBqBAdhpR9Dt1n+z9M1Oyg2QdHGx0npdywGpqHbotQd6LdcqgaCLq0pXz2stCQx19Ff5G8n0n3V59nxBfRAgklqrEAc5cGUZ/S7L25jFoka/Gvn7MtYcrPfPDLu9W3QEASsCwATklAmw9/Rdz14J/ShrWkE3AaiKq+2SH3+8odzL1831rSzr5vpR281Y5uq333yFPosyVqtq0rffXerZ8zNsapSj127/oC2DfFfe9N1pdRa6uGz1M8HRn3/ayP1wIPjrwOairRETCG/YY4Zev34gwPyoG/pp95jw50gfhup2ZF1KOrCGvHx5jZ07/JnKGPHa4vUKRr+8MWi7kR7uJvQPTYP0+uVBP/80qt+uCH5Lb16P8tgr43vqsGWhboFOmq+IkMfBXHr3STXyJQftH+4GaFbABXYM9EdT9E2pRm6LTZlgaNbX3zX67g9L/eHf1lqsD/hmYGziM9aHs/Wa/hn1l/98o7/8+0Ev/xpKkfT7Py6BFv/ii9WklAYFQWBZRY/XVa+mu9ef/8+lrgjyizEigpviwnzd3m51fXMjEahX2mi96tS1KwK0LX7Yl/ab677M8SAQHAEh64D5ZO21WI7M10zfZkS6L6/09deX8jodrBEOlH71jZhntDePWjCOd6ztt9cH/fAfj3r5w6M295kAeyLgvNMbAu+PzPc8VUpa6ne/X2PbIL/du+1vEA4flPB/UOm6Ss9eAM/XrJVZjw8VY75mTCQFfvCcaAlYX1w8U5VasdzjQ3QgSOx57LGY86i2qfTNN+dy3fd/ONfv/rAqci+f1awfW/rgQbv9pvBdrkfaO51djvr9n8719bdr7BdjToxH6eXfGH+Po+T5zxzvlon191Gzzyf5b4hfv55082bUhnH37EXS+eVC/S6kaanF2YOW54969lWS0k53d7fAo968vlFEyOvflvEQmv/9PwAAAP//OknE3AAAAAZJREFUAwDo1JVVOB5EcQAAAABJRU5ErkJggg==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08" y="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5110" y="373224"/>
            <a:ext cx="8360230" cy="46891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algn="ctr"/>
            <a:endParaRPr lang="ru-RU" sz="2000" b="1" dirty="0"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Разбалансированные дети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Нарушение процесса обработки сенсорной информации, полученной при помощи ощущений →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дезорганизованность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мозга →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дезорганизованность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 →  нарушение формирования социальных взаимодействий → нарушение формирования процесса обучения.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Для разбалансированных детей выполнение обыденных задач и реакция на ежедневные события могут оказаться непосильным испытанием.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ru-RU" sz="24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ru-RU" sz="28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ru-RU" sz="28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765109" y="5334000"/>
            <a:ext cx="15806058" cy="3727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помочь разбалансированному ребенку?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000"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	«</a:t>
            </a:r>
            <a:r>
              <a:rPr lang="ru-RU" sz="2400" i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Любое повседневное действие человека, не важно, простое оно или сложное, влияет на функционирование его мозга в будущем. Неаккуратная, неорганизованная деятельность человека формирует неаккуратную, неорганизованную структуру мозга и </a:t>
            </a:r>
            <a:r>
              <a:rPr lang="ru-RU" sz="2400" i="1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толька</a:t>
            </a:r>
            <a:r>
              <a:rPr lang="ru-RU" sz="2400" i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регулярная и организованная деятельность поддерживает функционирование человеческого мозга на определенном уровне. И только деятельность с целью совершенствования и проверки своих возможностей совершенствует мозговые структуры и развивает их</a:t>
            </a: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.» </a:t>
            </a:r>
          </a:p>
          <a:p>
            <a:pPr marL="108000"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	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Франк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Бильгау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3939" y="373225"/>
            <a:ext cx="7268086" cy="484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59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intro-image-right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9i5qrutJli0bHmbPe/2VP1a76B5zowrJlDPh+zcaiW1IoFJIa2HN9joGzGzggAAEIQAACEIAABCAAAQhAAAIQ+HYC7A8CEIDAwwj0fT/0/bJOTdz3y2P7nr6+P5PBv2Ho/6D+/c8wvLP+5//1w5r+nVj/2tjb+obhf/5fo//b1E+s+X8O+ttx19TX+fxPu8aZ+v/9v/2wplvHr8Wmb529+fx//+ff8Mn6P//7f4Y1nd7bkPsfMkZ/oP/v/wzFfmv5f/73YdxL2//7//dvWFONZ59a95pr3XbrVNs+U9Uxjjen2t+Oq7Zzy2ncpXF1jtpfx9X2p5ZdcPxhAmwdAhCAAAQgAAEIQAACEIAABCAAge8nwA4hAAEIQAACEIAABCAAgb9EgATwX7ra7BUCLQHqEIAABCAAAQhAAAIQgAAEIAABCHw/AXYIAQhA4CEElFGtLB5yOrb1kOAEhcCFBC5Npdm/i2EYiiSFtFe131peuIkjd2m/Jum4fjRgYpCOx0jn2WqoJQa1X9rHm/pWn6Vy6i/tY0laGvY1dt+FX7MZNgIBCEAAAucRwAsCEIAABCAAAQhAAAIQgAAEIACB7yfADiFwNoGn5kKGXFZVVjkhAAEIQODuBEgA3x0pASEAAQhAAAJvTYDFQQACEIAABCAAAQhAAAIQgMA3EBgyY9eq3ZOcXGsN1P8ggRNb9j3Syu617fpUeb9Fq2n/Oe0avy3ruDa269VOCYFXEHDqrJXXUNuuT1X7ajntpz1HQFJIy5obg+18Ar4bz/fGEwIQgAAEIAABCEDggwmwdAhAAAIQgAAEIAABCEDgzxBwEtj6Mxtmo7cRcFL2tgjnjfY8U503Eq9LCOALAQj8dQIkgP/6HcD+IQABCEAAAhCAAAT+BgF2CQEIQAACEIAABCAAAQh8MAHduPZbx0+mrzncifl00+uYambU1fFnYmGCwEkCJ1Jl/rWFkzGOHSSVJ1xP/S1aafSTLiuPZ9xaziyk9flOhZnu69Ft6XC9p9YnHfpP13dq/Kf3n7irP317rB8CEIAABCAAAQhAAAIQgAAEIAABCEAAAhCAAAQgAIH3IaBcSlVWOSEAAQhA4G4EaiASwJUEJQQgAAEIQAACEIAABCAAAQhA4PsIsCMIQAACDycgqTzhJM2X0ydupu2HL/BbJ/DPO1tz+/PTalVz/R9kG4aINb37VqT594U02k+vX+liZREuLddPyX6t7F/brp+rhTE7c16gWFM7z25QY5yzZfeCOXsOzi45rqnPm2dNB8FoXExg6IdY08UBLx7gFNealgJOx9iv2lzv88XKwufBZ231a0s7Xa5T/z2c9k/b0xklhbTXtH/ansabtqu/pFoN+9SGpDLfqbY0+kmHZR23VEqX+U/jeK2tpv21LY3z1HYdU9ufWvoO/dS1s+6rCTAQAhCAAAQgAAEIQAACEIAABCAAge8nwA4hAAEIQAACEIAABCAAgb9IgATwX7zq7PlvE2D3EIAABCAAAQhAAAIQgAAEIAABCHw/AXb4/QS+5Anf779Qd9qhH7K9JdSt42+Z+2is0lKVVU4IXEzAqS3r4oEMgMCfIcA75M9cajYKAQhAIAIGEIAABCAAAQhAAAIQgAAEIAABCHw/AXb4hQScL71lW7eOv2VuxkLgSwl8y08Ff+nl+fPbIgH8528BAEAAAhCAwB8hwDYhAAEIQAACEIAABCAAAQhA4JMJ1Cd+a/nJe2HtFxDwo7uWh7i0XF/UtsN+rWyubdcRBD6JgFNZrW5de58BWmUzatv181QTwLU8b9TeS1JIe9U4tdx7ztek/VhJUcfVcn4U1r9CwO+Yv7JX9gkBCEAAAhCAAAT+KAG2DQEIQAACEIAABCAAAQhAAAKfTcDJ21t2cOv4W+Zm7PMIMNN1BJz8vW4koyDwrgRIAL/rlWFdEIAABCAAAQhAAAIQuAcBYkAAAhCAAAQgAAEIQAACEIAABCBwdwLS+ATu3QNfG5Bx1xHwL2tcN/I5o65cHwng51weZoEABCAAAQhAAAIQgAAEIPB0AkwIAQhAAAIQgAAEIAABCEAAAhCAwPcTmO6QBPCUCG0IQAACEIAABCAAAQhAAAIQgMDnE2AHEIAABJ5GoP6twaVSGp+QkubLpy30Uyfykz/Wp66fdT+YgDL+mrL7oefa3O67bfJ+GOIW3TY7o4d+iDU9npBTWNbSTP7p5mUt/Xdpb/ffzV1WnVXSwd/qPWWv/bWUxvG1vZ8/+eY9XtvS6CeNZfVfKuu4Wi75/VV75XJU9nnNWw2R9/nW1lyPo3EX9p3ivhi/XZvrC+s7FX/tnXNqLP0fR4AFQwACEIAABCAAAQhAAAIQgAAEIPD9BNghBCAAAQhAAAIQgAAEIPCXCZAA/stXn73/LQLsFgIQgAAEIAABCEAAAhCAAAQgAIHvJ8AOIQCBP0JAuU8ri4ecjm09JDhBIfBiAk6NWbctY/EJzu2ToqeiSzp4svhUvGn/qfh/pv/Vv5Jx6/y3jl+40Lff4QuBMUMAAhCAwPsQYCUQgAAEIAABCEAAAhCAAAQgAAEIfD8BdggBCEAAAhCAwLMJ6MYJbx0/Pz0J4HkuWCEAAQhAAALfQoB9QAACEIAABCAAAQhAAAIQgAAEIPDxBJwgaHW0oRsNbWzXbwzHcAi8FQGnwlrdZ3GSDp7glQ7b95mFKEcE/MRsKzvUtuunpD6iVQz7dpxxDHkvtfKQ2nb9lOpa2zFtvV2b65eubzt/rnJbo4AABCAAAQhAAAIQ+DICbAcCEIAABCAAAQhAAAIQgAAEIACB7yfADiEAgasJKBPAVw9+wsAr10cC+AnXhikgAAEIQAACEIAABCDwdAJMCAEIQAACEIAABCAAAQh8LwHnK6xH7dCxrUfFJy4EXkmgPoF54xqmf5N32j4VfuovHT5BLK23d/GpQGCGAAngGSiYIAABCEAAAhCAAAQgAAEIfDIB1g4BCEAAAhCAAAQgAAEIQAACEIDA9xNY2iEJ4CUy2CEAAQhAAAIQgAAEIAABCEAAAp9HgBVDAAIQeDoBaf0JpekTTtP20xfMhG9FYBgi1vRWi71iMdP7fd9e2/eQTEZFKKIoDo+dOQH670Mu6nDYcWsX6LBrwXzodHurz4u/pttn+NsRhj7voxv07vSGQfleWVaEU2DWZCf+SV1rYl5q1vdt7ZcUkmpzsazjaimpjJPGcjqw+tVy2v9t7brPpXJxv752rexY266fKWm8DtJ8uRjGf5fXmnOof8vX5Vy/bXWtjmEV2/bvEru+lTS/Lmm0L3Gr9pk7fxuZ4osIsBUIQAACEIAABCAAAQhAAAIQgAAEvp8AO4QABCAAAQhAAAIQgAAEPouA/yHP/VdMAvj+TIkIgfciwGogAAEIQAACEIAABCAAAQhAAAIQ+H4C7PD7CAyKsL5vZ+xojsBjvv+fm2lry/srrG2TAgJPJeDUlPXUSS+eTFJIe9UnK2t5KmD1WypPjaf/TAJ+ovZM1+Lmp3Ot0niDl0vXf2rJ3lvq/d9hpzZCPwQgAAEILBKgAwIQgAAEIAABCEAAAhCAAAQgAIHvJ8AOv4CAvmAPbAECEIAABN6GAAngt7kULAQCEIAABCBwVwIEgwAEIAABCEAAAhCAAAQgAIFPIuCnfVt90tpZ6xUE/MhvK4eobdfP1pmOzjC3OnMYbhC4CwGnolrdJejDgyw9uVvtpxYg6eAJYumwfWo8/XciMOS91+pOYd8mTLs317cLy11vaxQQgAAEIAABCEAAAl9CgG1AAAIQgAAEIAABCEAAAhCAwGcRcPL3s1bMat+BAGuAAAQgME+ABPA8F6wQgAAEIAABCEAAAhD4TAKsGgIQgAAEIAABCEAAAhCAwCkCzjdbp/zoh8BVBJx6sk4Nto91yu81/fVJ31pKlz3BW8ctlTfvigC3Eai/unFblLcd/b7vrLdFxsIgAAEIQAACEIAABCAAAQi8JwFWBQEIQAACEIAABCAAAQhAAAIQgMD3Ezi1QxLApwjRDwEIQAACEIAABCAAAQhAAAIQeH8CrBACEIDAywgsPdlU7S9b2KdM/OVPIH3KZbh2nfU+Xyqvjbsf58d017T3nK8pzVYW7WmT1dqofxyBoR9iTc/bkFNNrerM1Vbbh+Uw/ItRuY/hctVokg7+1m6131pKt8WVbht/6/pvHb/0uVbtp+JXv6VSOuQjHbZvjR/+e7jWQqAh+ihauPcWhp1tHnrFmk4FWuJW7af253ffqTno/1gCLBwCEIAABCAAAQhAAAIQgAAEIACB7yfADiEAAQhAAAIQgAAEIAABCOwJkADes6AGge8iwG4gAAEIQAACEIAABCAAAQhAAAIQ+H4C7BACEPhSAsp9WVnMnu6zZjsxQuDDCJCqeusL5l+quGWBzx7vp36tW9bcjr11/W2sa+pXzs+76hrYjIEABCDw5gRYHgQgAAEIQAACEIAABCAAAQhAAALfT4AdQgACEPg8An0uuSqrnB9A4NZ/bHLr+DsiUt57VWeHffX6r5ufBPDZFxhHCEAAAhCAwEcQYJEQgAAEIAABCEAAAhCAAAQgAAEIfBwBf8HfarqBts/1mDrQhsALCWRSLVrNLaX2u8+pqVatzfXzJCkkxTAMB5JG+3lR8Doi4CdOi/Ia1SdpXVpHzjOGMlYR9rfs4tJy/ZR24x0jZf9qc30qx2017Xf7kqRvG8t1j3dpuf5oeZ5Wnq+2XT9TefXO9MQNAhCAAAQgAAEIQODNCbA8CEAAAhCAAAQgAAEIQAACEIAABL6fwLvvsE32TtaqIQ0r/dnLCYHHEaj3nsvHzfIOkUkAv8NVYA0QgAAEIAABCEAAAhC4lQDjIQABCEAAAhCAAAQgAIEvJOCn36ylrbnPWurHDoE3I+AnOadLmrNNfWjvCVC7kYBTo9aNYd58+Pfv8M0vAMuDAAQgAAEIQAACEIAABCBwKwHGQwACEIAABCAAAQhAAAIQgAAEIPD9BM7dIQngc0nhBwEIQAACEIAABCAAAQhAAAIQeD8CrAgCEIDAywlIKn+DUZovX75AFvBSAsMQsaaXLu4Ok0vz97002k9PoXSxsrjqTMBhXTX45kF9XtxbdPMCvjzA0A+xptdv3ymmNbUrrH62jXVJ438/silt69qkbZQ91zT927/T9tpY+lYI+Ge6rTmX+rdos5zy3rWjz0+lPtQNoxRj6baU13fUzj8/Rw7q2/FpjiP1imGryDUUxeSof++3LXcuebPVeh0/LWv/XNn6zvXb1s47V7eP1cZq6+5b0rl+Ob7ZabY4v4QA24AABCAAAQhAAAIQgAAEIAABCEDg+wmwQwhAAAIQgAAEIAABaUwoSmMJEQhAIIIEMHcBBL6NAPuBAAQgAAEIQAACEIAABCAAAQhA4PsJsMPPJzAowvr8nbCDqwjk9Q/rqsEMgsCLCTi1ZF2zjP24g6c+hyGm7WuiM+YMAv5vj3WG611cxnVDJgAAEABJREFUNFwWpj7letmo870fHf/8lTzUc/9Oe+g0BIcABCAAgWcQYA4IQAACEIAABCAAAQhAAAIQgAAEvp8AO4QABCDwuQT6XHpVVu9wSgpprzuEJAQEriPgn3y+buR5oxy/6sQIEsAnANENAQhAAAIQ+BACLBMCEIAABCAAAQhAAAIQgAAE3pmAn7Zq9c5rZW0PIKCM2Sqbq6efmJtVjrI9i5eeXoNVE3ltaftLF8fkdyfgVFKrayao98h+rKSDxK102N57ztek0X/65LCk3QD37Rp/tdL+t8f1d+NQn8it5an11QToUlnjLJW3xp8bX9cy1zddx5zPKdta/IWxfscudGGGAAQgAAEIQAACEPgMAqwSAhCAAAQgAAEIQAACEIAABCDwLgRIAD/uSnxBZCeydts4Tgrvus6oOLlrTV2rrZbTftoQeBwB39OPix7RxPd7yVqYjgTwAhjMEIAABCAAAQhAAAIQ+AgCLBICEIAABCAAAQhAAAIQ+DwCzpFan7dyVvyVBF6TKnKCdk2nUNexU78l+9Tv49r3XrCfBrbuHXca7xlzTOekHa95VwMeAhCAAAQgAAEIQAACEIAABG4mQAAIQAACEIAABCAAAQi8H4H9z+++39pY0TcRkFR+Qnq6J2nePvWjDYFPInDpWkkAX0oMfwhAAAIQgAAEIAABCEAAAhCAwOsJsAIIQAACb0OgPmm1VL7NQl+1ED/5ZL1qfuZ9KIGl+77aIxRRFIfHzuzHgOd06H7cqmNqoKXyeOR9LHU+pximct99Zvn2KEM/xJoet//pNfNM1eZ61Zyt9kUMw7+zFO3P1g5djsl9D76Hx/iSQtprP8N5NWk/VtJukKQSd2f4skr9nFkse8VgJWrjPlJel8HKjrkY4Z8XXtMSz7zGkSpz1/ldWs1c9ilairM0d/XPOcr4aVn7ry2n8abtGrddX7W1z93Wcbu+Cys3xve768IZcX9fAqwMAhCAAAQgAAEIQAACEIAABCAAge8nwA4hAAEIQAACEIAABKT5BK80b4cYBP4SARLAf+lqs9fvJsDuIAABCEAAAhCAAAQgAAEIQAACEPh+AuwQAhCAQCGgfLWy4ITAmxKYe6p0tCmGO/wywhhryFjzelMsp5dlNtZpTzzekcCtT/7eaU8kgO8EkjAQgAAEXkmAuSEAAQhAAAIQgAAEIAABCEAAAhD4fgLsEAIQgAAEIACBGwjM/qzyBfFuHX9qqjvGJwF8Cjb9EIAABCAAgfcmwOogAAEIQAACEIAABCAAAQhAAAIQ+HoCyh36id+qbHJC4GoCfY5slc2obdfvI0khjU/7+onfKmm032eWL4jip31bffqW2iSm6zFEuLTiRYfntq6d3mOtufH1id9azvmcsjm2dcrvgn4SwBfAwhUCEIAABCAAAQi8FwFWAwEIQAACEIAABCAAAQhAAAIQgMD3E3j0Dp38ffQcxP+zBJQJ4LfZfHOvO+FqXbQ2j6+6aOCZzjW2yzOHLLiRAF4AgxkCEIAABCAAAQhAAAJvTYDFQQACEIAABCAAAQhAAAJ/l4DzKdbfJcDOP4CAND7pK82Xt25Bmo8rjfZb4798fH0q+OULYQF7Ak6rVu2t96vV2C5vi3p7hNvmZzQEIAABCEAAAhCAAAQgAAEIXEgAdwhAAAIQgAAEIAABCEAAAhCAAAS+n8C1OyQBfC05xkEAAhCAAAQgAAEIQAACEIAABJ5PgBkhAAEIPJ3AMAyxpqcviAkhcEcCa/f2OX2nl+LHdNekDHGO0q0965DW9oB6n+//NT1gyo8KOfT5+XiDXr9Zp4iWdeo9ELE89rBvfafTeda9973TcdP23vM9a0OvKMqPiHyrxVThn0623nP5EfVv3l5bntrXqbinxvvnnat2vr5nt40af9tcLeZ852xNkOn9OG03rnuWrbHGXypb35l6s9OZXkwfQoBlQgACEIAABCAAAQhAAAIQgAAEIPD9BNghBCAAAQhAAAIQgAAEIACB0wRIAJ9mhAcE3psAq4MABCAAAQhAAAIQgAAEIAABCEDg+wmwQwhA4MMIKNdrZTF7us+a7cQIgQsJXJrqsb914TS434fAkO996z7RjqPUJ0aPe+5jeXT8+6xyOcot669jXS7PcH2P41ZdH6WM5B1eMPACAQhA4DMJsGoIQAACEIAABCAAAQhAAAIQgAAEvp8AO4QABCAAAQhA4AwC9SefXZ7h/s0uJIC/+eqyNwhAAAIQ+GYC7A0CEIAABCAAAQhAAAIQgAAEIACBtyGgXEmrbB6cbZ/rB51rDfogMEPAqZ1Wdqlt16eqfbWc9tN+KAE/7dvq3pPVJ0Zr+Wnx77FeJ3ytuViVSy3nfL7Q5nf7F26LLUEAAhCAAAQgAIFvJsDeIAABCEAAAhCAAAQgAAEIQAACEPh+AuwQAhC4jECf7lVZ/cMnCeA/fPHZOgQgAAEIQAACEIDABxJgyRCAAAQgAAEIQAACn0GgPu31GatllQ8j4Kd9rckEQ7atLDghAAEIzBLAeAUBpz2rrhj+RUNM4Yu2w1YgAAEIQAACEIAABCAAAQh8LwF2BgEIQAACEIAABCAAAQhA4NMJDMMQ1qfvg/VD4JEEbo1NAvhWgoyHAAQgAAEIQAACEIAABCAAAQg8ngAzQAACEIDAuxOoT/zW8t3Xy/oKAUkhLas4rb4oe60sLjk9xAo/BrymS4Je7ttnIm5Nl0f8rhFDn4nKFb1ut/UnbmvplbR1tyOTrNoq95HX2knXOY3e9h/9aruWkg7eJ9V+qqxzVb9pu9pfVdb1XFueWvfQJ38r3+KJP6+FGe+lbog1nVpXnPqbtv6buGs6uYFMIXqOU34v6j/gY875Fijv2YRdytLOa+D2jE4t+yD+zPhT/bfGPzX+VH9evVMu9L8vAVYGAQhAAAIQgAAEIAABCEAAAhCAwPcTYIcQgAAEIAABCEDgewjUxNn37IidvAcBjcsYxiJi247vP/yemu6SBPCUCG0IfAoB1gkBCEAAAhCAAAQgAAEIQAACEIDA9xNghxCAAAQg8AcJOHVjnbv1/lzHi/wkhXT8BKU02qX18qLJ3tnZv+zwzuu799r81K9177hPief3jXIml1l8+enEr3/FwWVV3fLfIFB3SwkBCEDgSwiwDQhAAAIQgAAEIAABCEAAAhCAAAS+nwA7hMBjCPjxuKrHzEBUCHwXAScUv2tH372bP3a9Bn+eH19REsDHTLBAAAIQgAAE3pkAa4MABCAAAQhAAAIQgAAEIACBdySg/AK21TuukTU9kUDeD6t/3/fkUh7g0K7pAeEJeQMBp2pa3RCKobcT8NOvrRyxtl3/NtW91fLW/amPWFO8x1GfmF0qX73KpXVVu9cnqTylL8nNA/kT5cBAAwIQgAAEIAABCEDgXQmwLghAAAIQgAAEIAABCEDgYwjUZPDHLJiF/g0C0yRwJmpKovpv7P5zdvkZK20TUV7xtG0bggAEXkOABPBruDMrBCAAAQhAAAIQgAAELiOANwQgAAEIQAACEIDAexP4a38j8r2vxgNWd/x01QMmeUJI76OqTuekcK1TvhcBp3Cs16yqJnQl7Z4ylI7/JnD1m5avWfUXzMoWIHAmgfY9Nx3yuk+O6UpoQwACEIAABCAAAQhAAAIQgMAsAYwQgAAEIAABCEAAAhC4HwFNQk3bk26aEIAABCDwNAKXTiSp/AON6TgSwFMitCEAAQhAAAIQgAAEIAABCEAAAu9DgJVAAAIQgMC7EvATv628ztp2/Us0DBG36NEY2qef5uqn5p8bM9rGfUcooijyaOvZXD2r71K5OvhBnXUtDl/rThG4bht6PgHzt5Zm9k90W/P947065Ht0XnWUpJD2qvZa1jjS6FPt0mG7+i31S4f+1a+W0tgvjWW1v6qUxnVIk7IbQpYiuU0UXWirymOpjBPH0rhqPzH8dHf9m76nytORLvM4c766z2vLyxZ1ubekkJZ1ecTLRkiHc8+NlrQzSyrrrYauVig/iQBrhQAEIAABCEAAAhCAAAQgAAEIQOD7CbBDCEAAAhCAAAQgAAEIQAACywSkw8Rv9SQBXElQQuBTCLBOCEAAAhCAAAQgAAEIQAACEIAABL6fADuEAATei8Dw7OUoJ7SyuPv5qLh3XygBzyYwn+qRVJ4InD5hKY126bCc+p09PY4Q+EIC0/fDtP3qLU/XM23Pfyq8etXMDwEIQAACswQwQgACEIAABCAAAQhAAAIQgAAEIPD9BNjhGxLQPdfkbHLVPeMSCwIQgAAEIDASIAE8cuAVAhCAAAQg8O4EWB8EIAABCEAAAhCAAAQgAAEIvBMBZQKvlddW266jDyeQ1zdaeTu17fo1quPbssZxhrkoDS6z4ITAIgGndlrZsbZdv4+mTxRKKk8US2N5n1mIAgEIzBG49f3nT4S5uNggAAEIQAACEIAABN6GAAuBAAQgAAEIQAACEIAABN6egJO/b79IFng9ASdtrx+9H+k4U+17qf11AuwfAhCAwH0IkAC+D0eiQAACEIAABCAAAQhA4DEEiAoBCEAAAhCAAAQg8JkEBkVYn7l6Vn1EIK/nke0ag+NMNROn5ohnujBB4IjAwmdNfYJQ0sGTu9U+LaVDv6N5MDyWwFL0heu75I79PgSkw/eDdNi+zyzXR5EO1yMdtkkAX8+WkRCAAAQgAAEIQAACEIAABB5KgOAQgAAEIAABCEAAAt9IQLmpqqxyQgACEFgl4M+LVQc6v4DAvbdAAvjeRIkHAQhAAAIQgAAEIAABCEAAAhC4nQARIAABCEDg0wj4Ca1Wn7b+D12vpIMnG6XD9vQJx2l7edvKrlbZjNp2vao+qrtUVj+Xc+PnbOm7YM6eg7MfhrhFB8G+sDH0Q9yiRyOZ3o/TdoRTOHM6XJnSRVJI1iY705BjJbeV7cNT0tb3sDz0Om4dr+/Y550s0/Ve3o7It9iiHrbXIa9fK09U266/iU7xnC5z6j/tf1VbUpm6rq808qW2l8p0eeq5tI4le95FT10fk91EgMEQgAAEIAABCEAAAhCAAAQgAAEIfD8BdggBCEAAAhCAAAQgAAEIQOB6AiSAr2fHSAg8lwCzQQACEIAABCAAAQhAAAIQgAAEIPD9BNghBCDwIgLjE2CLk/sB38XOSzs8V9WlY/H/DgJOzVjfsZuP28UbPk37cQy/YMHtk7PejqSDJ+Nt+2TxCfPJV4+1QwACf4YAG4UABCAAAQhAAAIQgAAEIAABCEDg+wmwwzcmoHuuzdnkqnvGJRYETKDPl6qsnnk6GVZdXbdqmxICEPg8AiSAP++asWIIQAACEPhbBNgtBCAAAQhAAAIQgAAEIAABCLwjgfbv/brerlFO7rUG6u9HwBndVl5hbbvua9iqtbl+jabxDmLQ+GoCTsW0esRmj5O+TuKuyas41W+fj1d94reW774h5bVsFfnZUdvvvvZmfdN7S9JXPWHbbPUtq/7EecuFsSgIQAACEInLwzcAABAASURBVIAABCAAAQhAAAIQgAAEIAABCEAAAh9LwElg62M3wMIPCWQC5tBwZctxqhyirbuN/iaBO+764HMnE4lhrcd3om7dg96XEji4pi9dCZN/EAESwB90sVgqBCAAAQhAAAIQgMAfIsBWIQABCEAAAhCAAAQgAIHnEXAe9q6zKaNZWRyctlUddNCAwH0ITH+R4ERUSbunMqurNNpq+2vLd3ki+GsBv/fGpPE+l1QW6n8I0aoYP/iFBPAHXzyWDgEIQAACEIAABCAAAQh8JwF2BQEIQAACEIAABCDwzQTGZMM375C9QQACEPg0ApLKP4Z49rofNR8J4EeRJS4EIAABCEAAAhCAAAQgAAEIQOByAoyAAAQgAIFPIeCf5LTm1usn8Krm+rHdjUD7tNZcfXkiP/JrbT20LUvhRlUxnPFS/Ws5N6Ttq/Vazvlj+3wCTsFYSzvxzzOvaWncaJfUJKw8jxVp2xRFuG3F7FHfM7Odb2Cs61sqTy7x1BO+r/67unV915YnAaw7LHE9174e/bh3GvfY47kWSfk+UXhdz535ObMtv/OfMz+znEUAJwhAAAIQgAAEIAABCEAAAhCAAAS+nwA7hAAEIAABCEAAAhCAAAReQUAaE8KvmPsRc5IAfgRVYkLgngSIBQEIQAACEIAABCAAAQhAAAIQgMD3E2CHn0eAJ3w/75o9c8V+uNianVOzVozfRMCpF+uxe/KTi8can2i0/bGzEx0Cf5uApPIEsaQCwu+5VsX4wpfHfwK9cHNMDQEIQODTCbB+CEAAAhCAAAQgAAEIQAACEIAABL6fADv8QgLOB1izW3NmuGrWASMEIAABCEDgJgIkgG/Cx2AIQAACEIDAwwgQGAIQgAAEIAABCEAAAhCAAATeiUB94reW77Q21vICAs7uNnI+d7eKg8bOGmF71c5M5SsIONXS6j6bap8mnKvfZxaiQOBvEph7T7W2U1SmvpJ2TwRLOjX84f3+RHr4JEwAAQhAAAIQgAAEIHAJAXwhAAEIQAACEIAABCAAAQhA4LMJLCV6q92ld+jSch39PQLsGAIQgMBjCJAAfgxXokIAAhCAAAQgAAEIQOA6AoyCAAQgAAEIQAACEIAABB5A4PVPYz1gU4T84wQkHTxxKB22/wwe/zLDJ26WNX80gekTwN6MtH8Puv1KkQB+JX3mhgAEIAABCEAAAhCAAAQg0BCgCgEIQAACEIAABCDwVwjor2yUfT6BQE1E1amm7WqnhAAE3ofAo1dCAvjRhIkPAQhAAAIQgAAEIAABCEAAAhA4TQAPCEAAAi8jUBMFS+XLFvYuE/vJMutd1nPndQxDxJruPN3F4Zbuy2qXdOIJSOWcVhbh0nK9KgHEmqrftKxjtvaDsG2j+rm0r/v8tbzLVu5DlxIY+iHWdGm8Y39fq3N0PNKWYfgXa7LPmiSFpCOXev/XsjpM29X+deWQ1yQ19IqifHuV0u38QHsah1xDrOnF4CuHpfLFy/v46SWV96ek3V6WWJ9j3wXZVk6N2botFvkuWeyj4+UEWAAEIAABCEAAAhCAAAQgAAEIQAAC30+AHUIAAhCAAAQgAIHrCdREUY0wbVc7JQQg8HcIkAD+O9eanX4aAdYLAQhAAAIQgAAEIAABCEAAAhCAwPcTYIcQgMBzCAzPmYZZvoWAUyfWs/YzP1dN5LqsK5F09NShNNqmPrX98eUX/wrDx18bNrBIQBrfl9J8uR+offWOtflPlTtOQCgIQAACELicACMgAAEIQAACEIAABCAAAQhAAAIQ+H4C7PCJBB7z/foTN8BUEPjLBHgD/+Wrz96vI0AC+DpujIIABCAAAQg8igBxIQABCEAAAhCAAAQgAAEIQAACELgbAT/6azmgS8v1R8sJqzXFoxdA/IsIOFXS6qLBVzi3c7nuEC4t1/+4/MRvUfIYUsbh0nJdfUSryPd1bQcHBN6dwH3+2+BfBljT9p3z7jBYHwQgAAEIQAACEPgLBNgjBCAAAQhAAAIQgAAEIAABCDyGQCaIHhOYqBC4ggBD7kpAvL/vypNgTyJQE8GeznWX9xMJ4PuxJBIEIAABCEAAAhCAAASuJ8BICEAAAhCAAAQgAAEIQAACEPibBPy068zOJR39vd/2ib+ZIZ9h8n6tz1jt/VdJxD9BYP9ejdjXh229QfCgf79AArhhTBUCEIAABCAAAQhAAAIQgMArCDAnBCAAAQhAAAIQgAAEIAABCEDgHAI1mXiOLz73J3Ar/3FFD8r6jsHLKwnggoEXCEAAAhCAAAQgAAEIQAACEIDASwgwKQQgAIGXE5D2T5hJx/WXL5AFQGCFQP0ifqlcGfoRXf0wxJo+YhM3LHLoh1jTDaG3Q50isbbNo6JPyy3K4bNnjbntPPgJY6+n6vDJwa330VPBrd31+n5w/ZWq6xh65XVslLmvvLWXl2YeRcnJf9vXni4t1+8l/03hNZ2YZ7e/3Mwj63UZdY5pu9qnZfX71HK6n6X2dH/Vb2qftqd+0/bU3237uLRcn5fft/ZQvij6/Bzr81aOcDtfs8j/uxXplcoz2/kaeRsdyLZb5E+RW8Yz9iEECAoBCEAAAhCAAAQgAAEIQAACEIDA9xNghxCAAAQgAAEIQAACpwlkxvi005/xqEnHP7PhN9uo+fdDyeiurMxZ3aoVt6Oua8YcBSkGEsAFAy8QeCMCLAUCEIAABCAAAQhAAAIQgAAEIACB7yfADiEAgTcj4C/dL1mS/a1LxuALgUrAqRmrtpdLSSGNWvb60J5BEdap5ftp4FM+9EPgbgTyvgzrOKCkkBSdznv/Rjku8S0D7vLymlnvsnSCQAACEPg+AuwIAhCAAAQgAAEIQAACEIAABCAAge8nwA4hAAEIQCAJOLFrZZVzmYCfOLWqhzQmIWub8h0J+Kn1UV1mYrtOu0X6Wlo7w4MqOe2DIhMWAhCAAAQgAIFLCOALAQhAAAIQgAAEIAABCEAAAhCAwNMI+Mv4Vp64tl2fqvbVctp/dhvHP0nAqZhW50Nwoqjq/FFv5qk+olVwXELg46//JZt9iW/9XG/L5YVIKk8BL3uMid+IuTKtwxC+psvj79PjT5z7RCIKBCAAAQhAAAIQgMCVBBgGAQhAAAIQgAAEIAABCEAAAhCAwPcTYIeFQE0GlwYvlxKQTiUgL4343f4lDZtJ1/VdKrursnrHMy/XQcI407+ZGvaq7jjJTCgSwDNQMEEAAhCAAAQgAAEIQOBpBJgIAhCAAAQgAAEIQAACEHg9gUu/i7e/9fqVs4JPJOC/e2udsXZJJXkk6QxvXN6aAIt7OgE/aTsMfXnidsgksHXeIvx+qzpvxLt5kQB+tyvCeiAAAQhAAAIQgAAEIACBP0OAjUIAAhCAAAQgAAEIQAACELg3AUklaXzvuMR7DQGJ63kL+aR3xvvB/6JnqltmPR47b5nOWdvz3pdYSQBfQgtfCEAAAhCAAAQgAAEIQAACEIDAfQgQBQIQgMDbEPDTMGt6m4WyEAjclcDkS3a1wd2Yqu3Peu3O6i1nPwyxpltiM/YcAn06rckplGUNg2JNEXVsTtOeyvsvJakkpqT5sn42t0PbunQ4zn2SXKAnEJC0ev1uXYI0xq9xpPm2dGiv/n+lrO+TWu73bS71PTjWJbeVLlYW5cz3YwyRGA80xvPf7J2XpPTfq4SaeRnjDLueLtdgZdS02b4kZf+asnvl9E5Xuul6LgFmgwAEIAABCEAAAhCAAAQgAAEIQOD7CbBDCEAAAhCAAAQg8DgCkkpi6nEzEPmZBCSu5y28E9+N7wfl9FOl6SnndN7aPj05CeDTjPCAwHMIMAsEIAABCEAAAhCAAAQgAAEIQAAC30+AHX4OgSG/ZLU+Z8Ws9CICeX3DumgQzl9DwKkRa2lD7rOW+u9jr08GLpX3meULolz6WTzktbM+fOtL98WSXVJIo+rW7Vvrn1vqwqXb30/nRwzDkrJjMeo4PsJlLB5m20pSSHstDgxll5XF7Om+qlmHs4z5LjjLDycIQAACEHggAUJDAAIQgAAEIAABCEAAAhCAAAQg8P0E2OGnEHBioOpT1sw6IfDNBJwM++b9sbf7E/j0e+b29ZMAvv9dRUQIQAACEIDAJQTwhQAEIAABCEAAAhCAAAQgAIF3IOAnzFq9w5pYwx0J+Mv0VnOha9LX5Vz/TTYGv5SAUyGtpotp+1yf9r9nu336cK7+nqs+Y1W7z+K8FvVJXpfW3HDbW835fKFNUkh7tfdA3a6kWv2g0mte0tw25nzn/JZs0/FLftfap/HdbmO5PVXbf1093z3XDWQUBCAAAQhAAAIQgMCtBBgPAQhAAAIQgAAEIAABCEAAAu9FwMnfKq+srbuNIHANAcZAAALl09S/yXw2ipoU9QDXXS7J/VVLPmt2j13rv7XP8avmYtU+l3P9l9tIAF/OjBEQgAAEIAABCEAAAhC4nQARIAABCEAAAhCAAAQgAIHXESiZiNdNz8zvQsApEus165F08ASndNh+zaqY9e4ErgwoHd4P0mG7feLXdemwX9q3vQT7WK4/W553GPoYMgF8niL6vt+q1ofoM0bV4h62n++5/Xx/xYIUi8d2/GL/tkNSxt5ruq+t20KhtLfKZj3PnL+6L5Wv+2RbWhF2CEAAAhCAAAQgAAEIQAACX06A7UEAAhCAAAQgAAEIQAACEIAABB5JoCYkHznHRbEzsTlEvpw1aIiu60ZlnnSsKzqlbat4yuH1zmmc3IzH2vLrck9uLKxljyi8ludfG0kCeI0OfRCAAAQgAAEIQAACEIAABCAAgfsSIBoEIAABCLwbgfq3Jt9tXXdaz5DfG6/pTtNcHcZfnq9JUkjLOj2x0sXKoj1tslpb2JDADmyPbXS5tzU9dvbXRx/6TAet6H4r7DPUsdbuvXP6JIW0rJx09Tw1x+rgJ3SeWt/QK9YU7d/lnakvxo8+016+XjObnIkz43UX0+L68kPVfXeZZCWI52jVutrutsslud9yv0tpvFddb+X+VrWvtV1Xz/RlfqQmrgzpuZ283ZR6hGJ6SArJiiwjjxycryG/WK7spUwER3Th+H5a2B5FyteU7WuKSKedYn9szdIQuZxZ5c5y3qGMqWxK4+BlGyhcHnSsN+xu5fvA8yxrPQwJ4HU+T+plGghAAAIQgAAEIAABCEAAAhCAAAS+nwA7hAAEIAABCEAAAhD4CwScFHz1Pr0G67XrcCZzTqdXJSnynMi2UacjnPJQOlhZ5FmTxVmdPZ3unfL0z1HPOu+M+/g701kVz3aW46ITCeBFNHRA4EkEmAYCEIAABCAAAQhAAAIQgAAEIACB7yfADiEAAQhA4IkEnPqwlqZ0n7XUf57dyaA1nRflA73qU7gfuPRHL9n3Q5+ZRJePnutUfEmZPNWim9doSSp+0ljaZi0O3Hb0w/4pbWkc665hUPSlS25O5MSmNTHPNL2GIV2X5CE5bVm7fyLa7cOnZUfLua/jfEOM8+XEzcB5iQXsAAAQAElEQVSxr88+9+/7/JPUEXP7jBceXo/i9k+44IAABCAAgWsJMA4CEIAABCAAAQhAAAIQgAAEIACB7yfADiEAAQhA4A8RcAbxD233vK06aTrVeSPP85rGru250bXvsByTvLaNY6btyK5M/46db/8qEsDBAQEIQAACEHgNAWaFAAQgAAEIQAACEIAABCAAAQhA4PsJsMOnEPCzbq2mk7Z9rk/7L2378cY1XRrvzf3rE7+1fPPlvnJ5kkIa9ch1SCrhJe3mqwnLWhaHB76MT796AoVz3lbEuJ79E7mRR2ZOnT09Unbd4UwEGSVTs0Mf7VPJaczTc2exO92eV5cfDdb4FHG+5oZalpJi3LMicp/zihccc+uJyO28YC1MCQEIQAACEIAABP40ATYPAQhAAAIQgAAEIAABCEAAAhCAwPcTYIcQ+CsElButyursOZd4nXW8yJh52q1/G9+madu285Up5UxZO8bcmLpXl+6vpeuvkOevGucnATxy4BUCEIAABCAAAQhAAALPIcAsEIAABCAAAQhAAAIQgAAEIPAkAk6BWI+ZTlJIy3rMrER9dwLSeE/Emy9UGtdZn3KtpTTaTy1fUnFxArbv+7BGQ8TYEwuHe6vmXbwW9zjmkjzvqEzVZmUpVes418hP+1onx9574pMTnnDwelKP++Q7MT/dEIAABCAAAQhAAAIQgAAE/hoB9gsBCEAAAhCAAAQg8CkEnJz4lLWyTghAAALvSiAzkbNLu8dnrGPX5K/rsxO9zPjqiUkAv/oKMD8EIAABCEAAAhCAAAQgAAEI/AUC7BECEIAABCDwJwn4Ka41SQppWWtj3Xc9VCcL5qQM6a/NXbZK8xVnPwxxi66Y8q2GDP0Qa7p9sb5W1u2RzokgaXu/brLcxDD4b5/OKfc9+P5ajyrVeGO57v38XkUXRYrIpR4p1GfHDYrXHv4MWdO5q5vGqOMkJbO9qn2plPa+ko7cluapjpIO5pv6T9tL46o9QhGNpLwfGo23uEJS+G/+WhF53+d9MUTeF0XZti18KF+qshq1PpaOVxXbPsecl8eMsf13e/2kbtU4NvKwT1U2y1nbt5Yl2PjiUKXmylSl44qXaZxT7WaKrWvXmKg+nQATQgACEIAABCAAAQhAAAIQgAAEIPD9BNghBCAAAQh8DgF/c/45q2WlEIAABB5LwJ+JVdOZluxTv7btMdO2bXNq/c6tO07rO227z7Y12cda8nHfktoxSz7n2ttYa/X5eCSA57lghcDjCTADBCAAAQhAAAIQgAAEIAABCEAAAt9PgB1CAAJ3IuAvv+8UijAQOJOApJD2WnqC8sxw7+s26LVre/X8r939G87u+6HqEcursV1eGn986vfSUX/RnwTwX7zq7BkCEHg5ARYAAQhAAAIQgAAEIAABCEAAAhCAwPcTYIcQgAAEIHAOgWsSgefExed+BJx4dTSXrWy7Rpde83bOWr9m3nuMqfMvlfeY4/YYJIBvZ0gECEAAAhCAwCUE8IUABCAAAQhAAAIQgAAEIAABCEDgbAJOElge4NJy/VY5zppujR8EgMBJAtMniiUdPHF8MsC1Dn7itpXj1Lbrj9aQqalWnq+2Xf8Q1esnHV63ap+W0qGfdNie+p9q34ppHz9iyFzmVPv42RlVe+tYs32sja/K4hyl29mn55jT2QHu6Di3jjnbHae8MlS+y64cyTAIQAACEIAABCAAgQsJ4A4BCEAAAhCAAAQgAAEIQAACEIDA9xNghxD4NAJt0nZt7X3T2SY+G3O0sebqre8l9Xa+Wr9k/N/yJQH8t643u4UABCAAAQhAAAIQeBUB5oUABCAAAQhAAAIQgAAEIACBjyKwf0JyCNclhbTXR22GxT6PwKfPtJpbfYe0opJwVVY5Zwm8w5WaXRhGCEAAAhCAAAQgAAEIQAAC30KAfUAAAhCAAAQgAAEIQAACEIAABP4GgZpBXipPUZiOm/N3AnjO/nrbu6yABPC7XAnWAQEIQAACEIAABCAAAQhAAALfSIA9QQACEIAABP40AUkHT0xKh+3TcGoiwJ5t3W0EgfMI+OndVkujpPX7s43h+lKca+2O2eraOCfHKd9LrTygtl3favo3YaftrdvlhfoIK2aO+reAXc50X2JqWc7VL4l1ia803kfTMdM1TPulcZx0Xjkdf3lbOaQqq/U8Mo2G8fr7afjxbwZHjPaxjO2R99bu7wWv1bfuR8XSGDtO52vbS3WPu6eW5pna7znnebH6vo9WJIDP43ZnL8JBAAIQgAAEIAABCEAAAhCAAAQg8P0E2CEEIAABCEAAAhCAwLcTqIndV++zpE6dpb1oIU5cnjNg6ud21Tnj7+XjOdtYbi+p9btnfWm+ar/nXNfHIgF8PTtGQuA6AoyCAAQgAAEIQAACEIAABCAAAQhA4PsJsMP3JzDkF7XW+6+UFRYCTm2UysJLXs+FHszfSMCpDesb9/aCPfnp32dO66d7rWfO+cC5agK4ludOVf2XynPj2G+M0cdY+ind9jPzXp+PjlPlWV+lugaXr1rD4+dtn+Y9p951XRzo8UtkBghAAAIQqAQoIQABCEAAAhCAAAQgAAEIQAACEPh+AuwQAhB4JYE+J6/K6tFZ+1wedWKAwM0EahL25kCXBsicb6Z+Lx0145+BFn/G2e6n+u1zSksxTo2r/d+d/K27vKXkn8jcQo+xEIAABCAAgfMJ4AkBCEAAAhCAAAQgAAEIQAACryTgp31bvXItzH0HAv7yv5VD1rbrLxMTP4SAUxmt5iZxQtea67PNfZbr6KkE/LRvq6dO/vjJJIWk3USvSABLKmvo5PeJci1Lyq7Vcykxe4l9ae5qPxWr+q2Vq5ugMwn4TsiCEwIQgAAEIAABCEDgcQSIDAEIQAACEIAABCAAAQhAAAIQgMBTCBz8nLETvlYzs9q261bTf1OVwRB4FwJt8tRrctvls+T55nTu/HNjq+3cGH/bjwTw377+7B4CEIAABCAAAQhA4NEEiA8BCEAAAhCAAAQgAAEIQAACzyPgJ/2fNxszQWBPYFuTVJ7G3TafVkjjvJLLZlo/cNs0qX4Gga7r4hL1fR+tSAB/xnVmlRCAAAQgAAEIQAACEIDABxJgyRCAAAQgAAEIQAACEIDA5xCoP91by89ZOSv9ZALfeb/9vazzu92DJIDf7YqwHghAAAIQgAAEIAABCEAAAhD4BgLsAQIQgAAE3oWAnwa03mU9f2wdNbFxbRmhiFk5udAq8qjtrO7GuP4I1bmWykfM+X4xh36INd2+YqcwrPlIh/eV75Xq67KL2h/R/MzzsLdLm1CRx87PsWaVFJKOXCTN2o8cH2wYesWqhrx+K7p5eck6rJsDzQeo13epnB/1PlZJB4uZ7uOgc6Yx9d+3+xgG3/P+fMqBu2lcmSr7D85p/1r7YGDT8LxVjblU1+K1fcW5vLRPtbpejPniupXVg9O2c3QwaKUxjTV1rf3VXtvnlnVcLc8dV/3quPq08K5dK5TPIMAcEIAABCAAAQhAAAIQgAAEIAABCHw/AXYIAQhAAAIQgMAnEhgmydBP3ANr/jwCvu/6krB9xtrnk6yHM7c+S/XDEZe1lmJW+2XR8J4n4H8GM9+DFQIQuC8BokEAAhCAAAQgAAEIQAACEIAABCDw/QTYIQQgcCcClyYC/LTZnaYmzIcTOCftYZ/9k8BOwHnTksqTu9JY2vaR8q8eWB+5eBZ9OQFdPuTqEf6stdYCeD1Va3639dUnXvPtmu/b2Kna48OPuo+l8tT2/Cl3yod+CEAAAhC4kQDDIQABCEAAAhCAAAQgAAEIQAACEPh+AuwQAhB4BwL+6duqd1gPa4DAfQk4/Vr/0cJ1kUuEHLpUZtfROed75NQYnABumlSfToAE8NORMyEEIAABCPwxAmwXAhCAAAQgAAEIQAACEIAABCAAgZMEnCxodWpA6ztXPzX+1v6jOTNga8sm55MJrCV9nQppNS7NSbSq0RIh6Ujx7oef9m317utlfVcTKPdr3uqDr3co40yVptVzLpE7Z2uDzPXbVn2ma3C79l1f9n0f1vQJWNtq1Hy7xpBLaWWb+z3O5V+VP/H+6t7ZNwQgAAEIQAACEHgwAcJDAAIQgAAEIAABCEAAAhCAAAQg8FQCyuxY1dMmZiIIPJeAE8GxSwBHHvdJumaglTMzrTFVdff8VdVG+UoCJIBfSZ+5IQABCEAAAhCAAAS+lwA7gwAEIAABCEAAAhCAAAQgAIHnExgy7VG1NLufnkxJCmlUdXVibaraRwmBWQJPNEq+XyNe83SrcqdTpWl61hzx1H7Hdn0K2E/+ut7KNk9lm8tPlde/plP7yk/CUy70QwACEIAABCAAAQhAAAIQgMAlBPCFAAQgAAEIQAACEIAABCAAAQjck0D9hwljzJpldWlLLV1/pNoE8CPn+ZzY77pSEsDvemVYFwQgAAEIQAACEIAABCAAAQh8IgHWDAEIQAACEIDAVQScvGhVg7S2uXr1e03ZD0Os6TWr+quzdjEMSg07SZtQkUJqlJkRpR5F6jBR96hZMm7uN6yszp71p7CXytlB72OsHJfKZ690aR3X270D35dddHmfRiii0ZAfea1qXz/0+bnzLyLS4UhpbmK4dajDOeLAt+2L5rjQXt2bCOdUp0+71jFL9tq/VPopaav2u27V9rlxPcaajqtt91mn2vaxql8tl9Zh3zWdHF8dKB9JgNgQgAAEIAABCEAAAhCAAAQgAAEIfD8BdggBCEAAAhCAAAQgAIFLCdSM6XrZ90NYY+L31ByOteTjvjXNjbP/JfY5X2zPJPDAf+PyzG0wFwTemABLgwAEIAABCEAAAhCAAAQgAAEIQOD7CbBDCEDgzgTqk213Dku4NyVwz1SFY1W96XbffVlD8rOuXafHWteO//pxTqZa99qoPy/vFWstjtc81Zr/Y/v6vs+EeB/Tp2Sr/bGzR5m7zjVXPnr+U/HzXXzKhX4IQAACELiWAOMgAAEIQAACEIAABCAAAQhAAAIQ+H4C7PDTCAy54KqsckIAAucTaH9O+vxReB4RcCL1yHim4ZaxZ06x6Oa5qxad6HgDAiSA3+AisAQIQAACEPhKAmwKAhCAAAQgAAEIQAACEIAABCAAgbciUJO+Lk8tzD5r2o2nchUBpyZaOUhtu34fDcMQa7rPLF8QxU/rtprbUk38zvW1Y12f8/nTtpowbcs9EKV5qtrbPlm6e9JVXXTapEsOjCVl9x8/K7vKbdqu9lrW/qWy+l1aTuPV8acuz3TctH1qvD9RT/nQDwEIQAACEIAABCBwEQGcIQABCEAAAhCAAAQgAAEIQOA9CbRJXa+wtl1HELiUwF/073PTVVnlPJNAm6g9c8iiWxtrrr44kI4/RIAE8B+62GwVAhCAAAQgAAEIQOAJBJgCAhCAAAQgAAEIQAACEIAABCDw1QScWrK+epOnN3etB//u5FpyB+Pqk7TTJ2Or/cD5AY3pvNP2A6a8ySlE6AAAEABJREFUKCTv0Itw4QwBCEAAAhCAAAQgAAEIQGCZAD0QgAAEIAABCEAAAhCAAAQgAIHbCThLvBTFfWtaGlfta2PdV/2+v2yTtpfu9pR/jT31W7JP/W5tkwC+lSDjIQABCEAAAhCAAAQgAAEIQAACETCAAAQg8LYE1v7+pfveduEs7CwCQ35Xv6azgry109zPm7a2U4tPQFFl3+nY2nZfq2pfKlvf760P/RBrun7naz8h7LTFKH9Gren6+e8zsq7tPtEujzJEn3f3sk5G9N/rtaaO9e/9tuXOx9dm2/BYa9u8tKj8lspL4z3aX1JIl6hLf8tjmtUp61ZevUgNQ17DRrblNOk0RH2a1WUa8qyfZ6fKdJ09T42r/bODLzIuJTqX7N7jJTq1mBqr+rXtpTVU37lyOqbGq+XcGNuG/I90K9usYVCsyT63qLtlMGNPEaAfAhCAAAQgAAEIQAACEIAABCAAge8nwA4hAAEIQOCzCJTMy2ctmdVCAAJfRsCJ1i/b0oXbaZOic/WlcNV3qX9qX/OvfS6n425tO6Y1jWPb8ITLTwJ4Sp42BO5FgDgQgAAEIAABCEAAAhCAAAQgAAEIfD8BdggBCDyIgJO01oPCh2Nbj4pP3HUCTk1Y615/tnfIe9O6F4B7xvKa/NSv5TpaJFATfU72WX6qd6+8xosj/0ZHn1BW1ffhp25bGiPTIWrZ9s3Vq1+ZZybe3JhrbX4SWFI4t+t5l+P4s08hrWt5/Hk9nuU8T7wgAAEIQOBsAjhCAAIQgAAEIAABCEAAAhCAAAQg8P0E2OG7Eihfv+fiXGbBCYE/T0B/ngAA/HlY9SY0MgGcmdxY1HaZTqZa22ZJsLpum+V6K9usavOuyxzVcOfSc1nnhX3ee5EE8HlXBC8IQAACEIDAuQTwgwAEIAABCEAAAhCAAAQgAAEIQOBiAv5SvNXFAXKAv+afKs3lbGO7Xoy3vDD2IgJORbQaBztpMq9/ma/5l079gtL8Taef0G116978dG4rx6tt10+p+i6Vp8bT/0AC/vw6R+0Slj4Xq89cvNp3feknYi0/xdvKNkvS6lOwdeby9G4mix3Dnxfadrjuvm1zV9hW1Pf5OTKE/SW/7lzC87slKaRRjtfK/adU/dfnaz/7dCrk3fo9692CEQgCEIAABCAAAQj8bQLsHgIQgAAEIAABCEAAAhCAAAReS2DI6adKEycE7krgw4LJifQPWzPLXSHgJOKaloa2n41TnzbetO/F7Uz+ZiZ3fhHum/bYZk3tD2qb6uL6HjRnDVvmro1JSQJ4AoQmBCAAAQhAAAIQgAAEriLAIAhAAAIQgAAEIAABCEDgfgT8rbZ1bUTnMtbGOra15kMfBF5NoD4VfLQOJ3Sto47R4IRvK8ep7fC4raptqRyj8TolcGZbUuS5k3OSe73iA0i58qqsfsgpKRnqbqv1k8TWPQL6CeDw++uKYB67prWQu3Hbp5zdnvqTAJ4SoQ0BCEAAAhCAAAQgAAEIQOBCArhDAAIQgAAEIAABCLwZgV1u5X5JgzfbIct5EwKS7pqcmt3WQoJJUnF38mdOpdMv2r0h3LpI07i7wePUu+Z1levXdd187zWqsn3uqu5y4Z675AfP5utwyRROHlc5oT+OfT+uJIDHK8MrBCAAAQhAAAIQgAAEIAABCEDgGgKMgQAEIPD2BCSV5IT0meXbA37wAv3l8poePP3N4aX1+y5CEUVxeOzMThCdK4eoA13662+Xlvsa2WQ1pr9YHfoh1nQ7E18Daz6SMjE5L4WkHOSxc8quPCUVP2m+TJeHndI4Z51AUq1eXiaHaDUXYZcE9tO71aHP/fv90ach1cZwPa37s/rtLdE+DTypD0MfQxz/HeZhSNvaVpeeJp6xKy+tuiH3oKvU7uQZ9SE/jC/RuWvqk7VV/esctX17qQxRldUY633eMqOGqAnNtrTnmlrftbr/3m6r6rsW+x59leNyqRjK+6rbldImp84bM2wb0j5ke3rW/pHj2Ou67WPr8DVB795fc/EOvWtred37GJJCGlX96/il1dR+yqsIMAgCEIAABCAAAQhAAAIQgAAEIACB7yfADiEAAQhA4D0JKJdlZcEJgTckUBM1tTxaopO3VttR2plIciJ1a5cU6hS/v79F//3+RKvf3y7tW/23id//fs5Txvkt2sTP70Q/m+i6yKRTJqGUpetbRbO2uPNhVncO+fJwTvpaz1lIXqyDiabtg84/0Jjf/5C39anN+160TvnN958xwfzAi635trx4DAMgAIE1AvRBAAIQgAAEIAABCEAAAhCAAAQg8P0E2CEEIAABCKwQcOrBWnHJLidR1pQub3vu1x3hpJHb5yzWfoOf+PSjl9sBQwawFIrNZq+f38gE7FY/ynoXPz8/8ZOJXWvz06V/F1KUpKwTs4tSROaKz1MXGTdKzM0mSn1jW6rLtuP85DpzKWNf2ka/Ltei8OFXSaUtyaarZC79lo/r1lWBHjrouv116vJ67CVpx0vSA1bsmFUPCP8xIbtcqTlksTv9NLCf+O13lvMr01inRnqO2xPBksr94veEJdW296LwLoMDAhCAAATuQ4AoEIAABCAAAQhAAAIQgAAEIAABCHw/AXYIAQhAoBDwz8c6j2MVg5PBTiL9y6Twv7Q40WMNkbm+op9M2v78bOK//zKRW+pd/GzLTSZ8ZxO4myE6S4ruQJHtVGZ60hwPPZTRU57HSWDlnNO1Ogn886vy1LET1D9OWqe6jcK+9ee+o/wc7hD7I+t+eniq6pAJ4FqlvJVAXsRbQzxwfHlL5RJdrk2Td8xa90pfBp/0Sse2icuJ5jWruWbMiWVkt7n1WfYxRL5Fs8YJAQhAAAIQgMCtBBgPAQhAAAIQgAAEIAABCEAAAg8gIKk84SJdVz5gSYT82wTY/SwBpxpazTrd3ein3tZ09wlrQGdZrNp2mW2vZUxu2hChTpnc3cTvf138ZBLUciLUiVEnS6dK9/y8i53igsPpJOdJ+34IP1xsuW0thXHfmpbGrdmVncqXVt7XZtPF5mcTncvNJjal7NI7z/Lz1lmW0zsplRh/UrqPyGRWvrzRmRuMJb3RMl+8lC5vdqvPm7GVbVa7vHz7hNXa5uq+O/w+GzLmXL9tjnOoLmNX+brZK++qvPlLrCyzFZIONHrNvfqebGWf2s5IWpe9b5WUk2QQc5Q2kW+s6EP53ld4T35qfvvuSi9OCEAAAhCAAAQgAIErCTAMAhCAAAQgAAEIQAACEIAABCAAgW8nICkkRThhWRQR2bSU2RY/yfv7308mfDfx3//6Cbc3PxGZB4tuzNGUMi49ajZrOq6swSmx8BLCh6TIs8jt95DXOESmpsLJ4C5fRkVh9LPpxrI8Ce31p2/uzYmsIYYYD5dVo+W1r8rpq7Kau/Mruo2Ab/UawXWrtmvp+6LWbyklhaSjEM4HW0cdi4Z+seeRHeXdkAvNs0xT2rmdwXtKdcXKCwQgAAEIQAACEIAABCBwHQFGQQACEIAABCAAAQhAAAJvSCC/BQ/rDZfGknYEJIW0rJ3jUytO5hxLJZvSh8tNJjDrU7w/vxFFmejdOMmryCSnQrlma+izMjkdY012dzLH5ZokhZTq0ktbZVHP7Mr+2rq8rONvL5XraBXZHtXl2kty3GVKUmwSpORSUZLoG3c4Fewftk0N9ee147nHnWfr8+Zo5cRmqztP9xHhMu+/uk5lr6S8f5S1K88hx1oLw4e8LtZC96J5yExsq0XHO3T4iWo/Bf3vn98P1lA+dxJMbJLPJj9g8l1zh5kIAQEIQAACEIAABCAAAQhA4A8SYMsQgAAEIAABCEAAAhCAwJcRcG5om8jZ7SxtnZMqmYjMMzK34jxLlOSl+7ohbcPOfVrJfFJcoun4pfYu2dSnR06fSynrUlastD7lzKkjkd1lLkllD5sEXeVk+++vn6ge1XXpYxVfzcxrmzXTdVdT2fk2ouvbKsUbEVi+DyTlvaaz1/qejof3nXdTRQL4Pa8Yq4IABCAAAQhAAAIQgAAEIACB9ybA6iAAAQhA4EMIKL8BvUX7n3rNL1n9aNJUH8LhUcvcJaAy+3NN/X7rql951/I+kfvc15ruM8snR8k3WFhLe3Bmcln1npmOrnZJBwmaap/636OtfG8XhcJn5KFMMv78bOL3dxNdF5HLCR+7MhO/5TPCxhnl7XNVYnSILbNcU4k/LetcforR2rbrfOeW3seatmFXi/xkjPorzXXe1QFN59zcoYhqj3qkzfx/fiKKfrvYbBRK/kXS1tOltW3eWNT7bb8vx67yzkf5aczeGf4tCKkLpeq4Wk6X06VPq2n/o9tdQl1T2Vffx1J5an113NRvzl5vcfvu6n3yTe2vw5Dvp7TZKSUpJBWbfdJUzjpeQ16HfH/s21HeTuUljUNes2H3NPn2PZfvvfI5kP3SYfwhL6QljfaYHNJoz1nzU1GT3n0zlxTW3nJZrYzNz6boNjFKJYDXljAi3Ex1wXFHAoSCAAQgAAEIQAACEIAABCAAAQhA4PsJsEMIQAACEIAABL6BQEmYbDeiTKhYToj9Zpbxv/9+4mfTZaIxIrsiczs7jUP2iaixvfyaeaOSlzmvvD7u8gpu71lblTlat88SoYhoWbf12B57m6LLi+M8WEkEZ8ZLVQ4U9zwcsGou7hqhOX9sjyXga3Vqhldes3PWt7b++fG2+r1o5VthLQB9EIDA2QRwhAAEIAABCEAAAhCAAAQgAAEIQOD7CbBDCEDgMwj4e33rM1bLKuM1qQonSyRlwlHRZWltNhFdLkeWYpe4jeZI1zKmMX1t1W+jPjPXQ3kSc+TRbjYRFRaSa23PY+ueztcqctqx3kW3GUbltXNSePOjcGI4V52L8U5apenq03EipIyf8v3iJ3n7oQ/LybdEFvOHx1rzvaNVWVRl9Q+dOoXmLBZ5A4T5neV8ByfPd34YbZ9MPn/E1NPzLe/PDC17TUfShgAEIACBCwngDgEIQAACEIAABCAAAQhAAAIQgMD3E2CHH0TA341bH7Rklvo4AsPwLxO5/3KCPpRZEScHfzI5+PtfFz+/ET8/ESWJ18X+uEsiah/usObgSzr0fIuWl3rlQs4Zap9Wl0zVKb2d7Upt8vptuiE2mQh2ctjX9ffXieF0yn4ngoeoM/U50Gf2lWShxp7FzG0d15YeP5XjTW1ut+Nq3fYlLcVZ8sc+EngsN//8ctXhfOO8tc/l2D99Hf2m1n3b92XV3rqvnT8+3w77YdQgAAEIQAACELiYAAMgAAEIQAACEIAABCAAAQhA4IsJSAppWV+89TffmnJ9jZxPSct4HjRG0+2vRLgrAacmunxvbYrGJyYzAZdZE9clpV03zFgTKGPpmJHhNpkV3GTGsCvxI7KILu0uY3uoi5gq7nrk/elk5JqSQ6zpzPVou7el8pwwGSI5qWjJfxrffs6jFvW5XxsW5F4/Xdz/68NyvYxzR47xtVuSE7pWlwvolC7fvFgAABAASURBVM7hQaPSZEM4sf/ff4r/9b828fvfJttd2q1NlkqNZ5kzb5d2rrHHr2NMzzXK42Y0ZFxft3Cfx1VNx9d27bf/VBF9n0zuqDpbLU/Fr36PKlvWc/Xz503uUWWO548819OXtagMqHO5HOcb8oYb5HZxOHhR3hd7jf4HDqXheyJvwKwP6XKoLhx7lGL+o2NIe5/KANtzfjXbTgoIQAACEIAABCAAgTUC9EEAAhCAAAQgAAEIQAACEIDAexIYcllWFpx/joCUSZKtuk0XP79d/P5sosucnxOCVnaHugjn6lxWxezxCqNeMeld53RS75yA9vOTudY5/lMfJSpJobyIVoTCR5qiytf85ycyEaxMBCv8c9Hui9h/Tigza+MabLNi4XCfVbs9n1XbS6XHTFV9Pb6q2ijfiUC5cr5E20XVJO22WYo++6vsX4xnvWy98x6M6HPEtp21886tv8dv5Y+388biBQEIQAACEIAABCAAAQjsCVCDAAQgAAEIQAACEIAABCAAgfsQcCblpkg1YTJkwm8okTaZ+O0y69dllu9ns4muU6j07F+GHHaO9iP+Zi0RRqs1CqbfD5lGTa353atPGq/qtsiwyrUqy/H0MlrZ2nURP79KRdS/E6zOPxEe4b/lGyUp7J1YEeFBMyqJ63SpT9KW+y2Dey3WzJDzTBmzLOE87zfw6h68hgvj+/PEutuqTs2vi2bqcm3W/CBffPfU0vWJcnxYE3Np2r7VqVUXf14gAAEIQAACEIAABCAAAQhAYE+AGgQgAAEIQAACEIAABCDwfAKSDpJ7XoE02pTZjlGKzaZLv4jMxRXFRx4rCaB338+FS5dUEq8KxTVHDg91EcrhVpxxpGv4/tj8RPw6GfzTRbeJotAZAXYu7WZdt2qn61ZtT8uLJpoOfpN23UMt772sGreW0/hL9qnf5e2a4B9HnjvP3m+sja9jjHNeq/+0bMbWrsYUMzdtFxwQgAAEIAABCEAAAhCAAAQgAAEInEsAPwhAAAIQgMABAeU3rNeo/KE+/0zjQbTPa0gKaVmP25GTKtZ2Bm3LUrhRVQy8vIxAvkFiTocLKu+h3X2UWbjdmNFPUrnPxlZkfdgpog91Cj+5OUoRMaQifeKlh3Ipx1IoulHZKWV7qi5CqThxSBFrap98fVbd6CXluvYaE2njNYnm8Jqqv82SXBxI0kEs6bBdnf0kd63X0vHntX9CWemcIcPJYP9EtH8aerPZhGwI96bD4uk9DWVscfdmFhUhdSFl7IPSNoUU+8P1VJdB17Qf8JxavY7DMP697oguJ1bK52jb+5iN7fOyX+2RlPvfK0rcLm2bdOli9FWpp7G0bRvXEWlSUdTD/221yrXos284UORnxqg6YFp2ach58zoNubZB2Qzl/7ryn+5x7GBj0b/tzec1lSd7+/RNdbHJnXTFp30Z0mRl6PDPjo/xth45WR3nUnb039FOeUvWkC9Dl/ewItJ9q+Rf1ruNk0VOk6+cNxJgOAQgAAEIQAACEIAABCAAAQhAAALfT4AdQgACEIAABCDwLAJOpkznkhRdJnvVaLPJNInbmQzJ7kyoRCobwfEpBMp1y2v4Duv1WnyP/fzkfZXyvXb/de3vz2GfR7z/NJOIfk9ZE/PTm5evYc/rssXeBrfPpKvVzrlfyXLsvU87cq6+HGPO+zzbfnYSwOcRwwsCywTogQAEIAABCEAAAhCAAAQgAAEIQOD7CbBDCNyZgKQ/nqRSErWy4IRAQ8DJIcumWrqeb5l8z7g2qkuDlUUxdJntsNyuKh2f+FIf67tx7ZXDUnlj+Lcc7pSak6pr6oc+LN9fljciKe8vxfgUeWSZynvq50fhZLA1JoPLDBHhMourTsV+fcOuPg3V97nOFU39T7X7nLRoG/OU//P6E/TMZOO1Gcp12XXnHiQd2nad9610ncKSFBG+ZkPeN0Ner1Fx4vD6b5HDe2pJIcnNM2Q/8+zCr2cMwAUCEIAABOYIYIMABCAAAQhAAAIQgAAEIAABCEDg+wmwQwhA4IkE/POmw7+csM9Ey79Ms431LrMZ1mYTscnEjPMhbru0csB9zpy//M6ry/tEPIziuFWHPbTuQWA4J4jOcdr5KO89y8lgl2Pyt07kWFW7IWdUPCYjZULzDOf7uHgu6z7R7hRl5BBRy5g5KuuZrjub6r+9cHnn0NtwfZZVWX3gmbftA6MTGgIQgAAEIPC9BNgZBCAAAQhAAAIQgAAEIAABCEAAAmcT8Jf7rc4e+GpH5n8agTEpUu6SbUbXhTIxJOnxq3h0UnYtvrNNrR6/27vM4MuyplOT7J+OTM/M8UkKyYosDxUak6UeEzOH85p9xnA50z0xZbDyfKRLa+yWFFIqM2dO9PofGBQpolNkX8TPzyY2Pz9Z/4mILuVT+VKV1e0pKf2sLssuvLaqrUt0nqA2HlxKXouivdXm6nUZZt1KGscr72VrGP7lniw/Efsv9zikFGFYqbnYtqVDTmEmm/Q3F4/39c21JSDHjhg/D8Yy3XPOYbAtyvrrHC77GNJ7L0kZd68hY7aSxr6Muju9rqK01EiRUUelsdQHV85WnVPyfJFrGlLKSEMktSjzKWeYqNpr6T226iIiqYWSx7GG7B1P+401XiEAAQhAAAIQgAAEziSAGwQgAAEIQAACEIAABCAAAQhAAAIPIaA+lJmLn58ufn9/4ue3i81GmTiJI8VDjn4fVZlMycTT3nCPmuNX3SMeMTK/N0LIyzVW7vyqjJdSyvnazSbyvoxMBEcoE51RDk9ulcbCi9JuZfFVp+/nR26oxj/F97Y1OHpNupZyF+4e8zt6BszPEyeYM+2bjcvP8V7fxpodvu/rZvsxQgACEIAABCAAAQhAAALzBLBCAAIQgAAEIAABCEAAArcT8HfU1tWRnESxrg7AwLcg4MRKVS4oL6mkkujNVjnl13xJ84Hd5quUCZiouirAPQY5NWPdI9ZyDCeL1rQ88v168hbI66+i6erqHnd2f7ZYO8N1FSlyvnk5EWz9/MQ2EVwnHManYuNf3Hr46eA13Rr/VeMlJVftp3e2dd8qNanptyUvsrS3+elam++j+fei5+hzXpcRQ1lzl2uQVOqn5pZGP6kpo4tOmyJptDtmK2m0t/FzGdH3vrf6vL9cDm33bL2btWKEAAQgAAEIQAACEIAABCAAgSMCGCAAAQhAAAIQgMDzCfhL3jU9f0XMCIF7EfDTk606OTnSxabblARL5kHKVCqvvHwKASerrFvX6xjWNI4TctbU/vS2+ohUtxni50exSXUbhTrFePize6yNr25bY2v62vd9Jvky5rTjzm0zfRa/uXlss+a3VdnN997D6rmtMVadr5aj1a+SMlF7bI+rDh0lbr0Gaz7c3LxO/Np7rs92a99HAtg8EAQgAAEIQAACEIAABCAAAQhAYJ0AvRCAAAQgAIGHEFB+Q3uJoj65WMtYTibcY8H+cnpNp+fwl9HWxNMmq6zfe1hSHWfnVtV+W+mnu9Z0W/TXjx78xNiKHrdCJ7HWpc7XPEqCpSuJlsik75BS+EiTi1H1fp+WY+95r3Vs611tLnf2fFPWup9MtGp7WrqvVe13vKlqX1wQfzdmUpnGnrYn7ktNM2615LdkHxOJ+97jthNWw95hUpO0u95t13GcyOSZdRhv6pfhMl7E7jNVWZ9RlzYrI8aoLM44p/O1Q7oM6CTw72+XyeBN+UcMsTvMYBjXlnNrq113VsrnbJY+nQiupetLKmNyUbX0mFMa0kE5xrdM9LmQGQ15T1tR7tUuR4yyrVV2zJ5j7JwpP3vaemS7KPzZMF5Lr71cr4QiKRl1ea2dLNVsbBsds1UXypVq959Hx7Ri8eiyJ+fJiYecc1A2HUOb2GRZVczZJSkkZW08HduKso8+uvJZ5j31ufZ/6eT6kOV42ncozW40bDlo6HLNXYbJ2HkdDtuRsfaMspXtcfi/jPUvFz2o7qEtk12Gy+5kMvrzehUBBkEAAhCAAAQgAAEIQAACEIAABCDw/QTYIQQgAAEIQAAC9ySgTJZ1mVCxssjkSqQUtkuuB8eNBDJHdGOE64ePCa/bV7AUpx/6zCM6yXb9GtuRmWbL5Nryet0zJvDaURGduqLW6vt3kzm9n19FlxW349wjJ/Gez3W/1i+nWd3vtXHnxs3tx7Yhr+Gc/zNsQwKwTs0lqXwunfI7t99zWlN/6b7z1Ph5G9YqJQQgcBEBnCEAAQhAAAIQgAAEIAABCEAAAhD4fgLsEAIvJiCNXwxL8+WLl/e66UtG5nXT/72Z75dKUKcdvrytd3VX9j1urciPt1krLm/d5bVbD1ikE0y9E1x+yvAB8S8JKakk0KRaRrb3ihOHNB03tucSrydCHXRLYxxJxW5mrYpx+5IoM1kaRTZ5SCvbOhuysi2ylmd+Rm02EX4yWJ1GQ6QxaxktX4fCIisZO1PQnigDSPaN8FO/7ru3HF3qQsrF3Tv42fH280va7b9eA0khnVb1r6V0OKbaXdalSXufaouL34tdDrWymD3dt7SvTe5t1OzQOxq9ijuGIxQEIACBv0GAXUIAAhCAAAQgAAEIQAACEIAABCDw/QTY4RsTUK7NyoLzgwjkNZMUzodlkYmQOFBwXEygTW7tBg+7GpVzCCSvTMEue870+/71gFq6vlPe5667yFxrOBHsclQGc2eR6/snme1fzA99ec4sy1t47PzO5VbNraH2udz1+/ekd41TlVPrP9W/jy8pP//2co/XVeX2LSIBfAs9xkIAAhCAwF8kwJ4hAAEIQAACEIAABCAAAQhAAAIvIyAdflks6WVree7ETpS0evjsf3wCpw5aGUdtu36h1Ie6ITaZ+e0yjLLUJbduzYjU0gmbNc0tr46d67u3rc61VN46X8b1L+iOUoxlBk27otslleLE4YdOW/matDoxfLVbGi+wi6p2LtdXA1zc6c8HD3J5SvYbJSl5ddFpkwZtFeH17RRD9kf67RV55NAjW5rLqS6LDOf7PWvR1Uo2pOzIsp5uSnkdc8Ka0G/9q9/1pRdTpVzzqGvj5W0WazqOW+d2mftMh7Xxp/pyeDmlcR+SwheojyHK0+9bjmZpSTmn8pqm3K/87Ngrtjyyf/iX132YUY7PRSnvEakLSUWxO7qsVSnrvv/6LOfkvuzK02ur8tr/5bq9vj7XYUVMxufnaFg51mffD7Emr8h+CAIQgAAEIAABCEDgJAEcIAABCEAAAhCAAAQgAAEIQOA9CPhLdOs9VsMq5gnIiV7LCZNQdJtUZiWyGT7keiPb3kOfsAonmiyv1aXl+l9WfiZkci9OKROF11Haxm8GpyUThlHUmA+ruR7/AwjngC3XrSHXMWTSL8/RP98Y0vdfRzMbN3zfV8etcuQ+UWbe1tWi0pc2261izGsQJdHq3tFy/msGy8+18/3tuZ9nvPZ5F+QN4Hrt9ZqLbLhB+dF6w2iGQgACEIAABCAAAQhA4K8QYJ8QgAAEIAABCEDs70ruAAAQAElEQVQAAhCAAAQgcAYBP7UWoUz8Rh6dFJ26kJwsiTFRts+BxFVHyY6M8S4eX8e6vHjw+wzY4txxfZ+VjSvZJbTyWmd+q1x321qNnsuve9/xvqntfujDWh55WY9Ztooc3rZ9p3m+so+8vUtZ99U7gVfXN5Y5vJw1ht8DCoXP2B6SYrNR7uNfSH1qSPXh5HXXpW9889FFv83A+ppKyr3vZds16hynU37ejLE6t7eKULk4bdy4+ciYjnsUx/bxM09SSKPauefqR2FuNHQ3jmc4BCAAAQhAAAIQgAAEIACBryfABiEAAQhAAAIQgMA7E8jvlvML5phVcEDgBQTUqSRhurw588x7c0yAlIfthuCAwEUEarLsokEzziVOJmxnuoqpJnZL4+hFW0stt80sMgWct/b6je33wabrMunbRdcpNqnfH8V///3m+6NLKd8z2WfH8LEezx7n6Xi954079pJU1imN5bHHeRad53ad1x2wHU68X63vn8O+U6392FOevvdO+Vza3106AH8IQAACEIAABCAAAQhAAAIQgMAfIsBWIQABCEAAAm9LQFLI3/Aqv/FeUqYlbtmAlHOsyF+Ir+mWucexymJN2f2HzyGTWWu6Hk2fQ1tls/xMqm2uz8l9fSgTW5H3nfKyTTUdNfTp2Wjaf7Ltp3jntPR+qPYaeG5sa6t+07LGWSq3/k7qPFLbaXZFnWtnuLFSr980zJLdfv48cDknSasJRI9t5adurWmsTl0mUDcZK4ryLgofZf/t/dRcy8FPnLodap5GzpH58VnHurRKnK09lxySSnI2wmO3HVHHKmvrZw4PK0ek4xBdfm4rlY342Si6fM9oqyiH5xj9uvTrsq/ruqiK6HIPypiHKkOblyH3O2SolmlbH9fT54h5Ke/vVrH9DNDQx6jI8lg5bUSueZAXvwm3W3UZd5PKs4yP/BxrVe1LZRur1mN75IwZc0jlGhO6lNdMkawsRRfKvnwduohsnZbSb38e8ksiufa5v8PrEUPOHd0mjqWIwsdrGyXJQ3JtEeq7oqFX+EnpqvCarTjv6M5zw+uQAC0IQAACEIAABCAAAQhAAAIQgAAEvp8AO4QABCDwGQQkhXQsr16SCwSBhxLwbaZMaFhdNixPmFUX6I8QcHLsnlvt1GWe7EQa6+gjzoY5RSZNI3pnRBcW6a61/oVhq2YzqTpy3C4zt5n7jExqq3yW289jXLaybVRrvaU+XDS4JqBdeqAkF28jXz8rYnlfXnHVpQt3ovfSMa/0P/HOeeXSmBsCb0qAZUEAAhCAAAQgAAEIQAACEIAABCDw/QTYIQQgcCOBa79ir9PeOr7GobwPgX4xTM0BOelrOfki+fotDqHjJgJOblXdFOjugyWVBKY0lqcmGJOZQ0nMui6N46SxXBtvf/eXJ+DHrJ+bi/NLY0wnlYvj5CW7c2xkIlaTnij22i8d98fM4fUtK98leQnrsh3SSeDI0KWcSWDWWGMSMgfPzPlMU5sElhSS8jr6Wu71zPV4rmHocw3WuAbbWknjOqWxHPICtJJGuzSW7dhH1LtOcQ/FwkECeAEMZghAAAJzBLBBAAIQgAAEIAABCEAAAhCAAAQg8P0Evm2H+V12fjmfu1LqLU4nL6reYkEs4loCGsq91WWmod5n0okbLcdE1dy8tc/lXP8p27XjTsWt/Y+OX+c5Koe0pDx/1UyiMJ2+5pSU99den7GxvEbNQjMVmVepfc3k79bSuO2qXSYFf3438fPbZXLQb6xdV45y3fH9DzIst58nPx1t1aTp3MyD5qyX2LyvqkvGJddEk2cMed8MuY7M72ZCeBojO6amB7brGsxsnKbuzSv1mvPeSCf3TzX6X/+ad8/1gxkJAQhAAAIQ+EME2CoEIAABCEAAAhCAAAQgAAEIQOCjCEgKNd8Ay6svL67cWw7cai6+v/Ceqvq1Y12v9qeXTHgmAUnlJ2u7vMeymom6OFK0xy5p2Rqb+qn+xnW2uja+ZIPyvqrlbIATxkfHX50+3ze7+bN+4DttH3Q+tFGve52kttsyjH2b4Kp++zI77VAMrpfK7qWNM9YV0l5OmNlZ+UEnjXa3c7qZxF+ENPpItbQtdkeaS30Y+uiHfxljTM4V48kXX4eq0bnPOEMuZugVe2XSr8+4qT77rPoPItQNkVvJ91VEl4ngbpOl8g0Wac/rL/WlX1LZyzjL/V/r22Raeq2tyt5yDy77XGPkmqVxbZJ2C8ul1y2WctdxUBmy1aeSTw6dzt22p/Hc9kDl/AkmV5K8o4tc2lbZdoC0RWTwyDncmaWfqK7yPlpl99XnPmaSGUZFjPtz0D5tfa6hnW9a//evjzX1fR+W483Jd86cHRsEIAABCEAAAhCAwI4AFQhAAAIQgAAEIAABCEAAAp9LQPktsLX93vvFG/GX/FO9eElMfzEBZaJFUnR5bzlJpSzj7GOfBCnZoJq92Y0/1b9zXKg04xc8ls3n9Dw6/toa2vdO+pmdlSmvbH3d2e7W9ffeoFfY6trVOsZ+7Pj+GpOWozX7MxEc1mh44mvO7XstE5clszozc8mzzthPmxw7vXb387adpktPjyzKFy/10vH39Pf8ReZWAueiSumXPq2pNBWfSWmPNdUxSz4XfSwvBcEOAQhAAAIQgAAEIACBryXAxiAAAQhAAAIQgAAEIACBywnkF9n5zfbKOCc0qmbcTo6fGYPpsQS2l8tJXz/J5nKXgPD1euzsRC8EthfhPf41R1nRqZeyYikkHbna1Gq8n4bMLW7VZ9loGkBSiZvFrmuMkXdoVvLMWJHKONmYPmG5G1QrWTqWpOgu+1cNMR7KoipKDEkh/4OJGaXz4pnuubexe7NRVKkkSJ00fOU/RIhySLm3RoWvr9eWdXG66kU5ysrihtPcO4Pcxijrm6zN/VV9rr3Vdtidi3FfXXJzYEl5nW+T48yJBPAcFWwQgAAEIAABCEAAAhCAAAQiAggQgAAEIAABCEDg2wgoN5TfN+cXzlGUqZFYV3Y/7PRqHhacwHckUBIp6nYJrY0fS8z4vpfWE/3pxDlDwBnzNc0M2ZmW3jdtvJ0zlQsIZG4wk8XHA9rEoevHHrbU61JL26xp27bz5feY1WUS+OdnEz8/P9vBvt7b6myhWeujjftZ97XHzHl5fCd319Zyz76uu3x9t8w/Nx8J4FuIMhYCEIAABCAAAQhAAAIQgAAEvpUA+4IABCAAAQh8HQEnEcJPj12gYfCTZvNPzw3OloS/5LYmuOocJTvoRIVlH/tWtW3XG7UujZnq8wlom8jwk4dFu/YZa6n3gcud+0xaYqnfvydr7cZuK/afatsVkfE9ptWu78zKNLbbu6Hnx/d7blYZQmtShMfF7khD7ke5N0nZNyrq4fW1Ku+72nl96bf4qPEzYBpp7IuSNJ2rT/1PtXNru71JOuV+1O812OihnV8Kh/rZ4569pH18j7Oa3qy6f172tdKpnJ6r8wUN+488otQVto/9rp+n7dDo8h4pyrBdKvLosuIksOzkn4H2dU97ew7qYsj9Dcq1zKj1dV1SSI0SmcP6M96yjyWNPjVuRC5wKw1d/uelS7eulEonbeOk8eAcsmPItR8qXXJvkWvPCBlV2zhdRK9DZW+EIqfYKfJIr7TGTsPME71OAlsxc5htq+pif8vtWrZ1M6qy3TFcHij59Llg/93fUnpPaQvrwPG8Rp3PpbzxHOZ5D5Q2zrMJ4AgBCEAAAhCAAAQgAAEIQAACEIDA9xNghxCAAAS+l4CkkEZ5l9JYl+Tmk/TMuZ60pS+fpsv7Q52iSJH3UHA8nUCCf/qcf2tCJ+fqjpW4Lbed7HWf5bZV+1x/tjabLn5+f0L5v4jMssYrDs1PetZyznFaiD8zq6+PE6Hu8qgqt1tVn9bmejve7Tldcr3rPEdj6rZrOTfRznaW085b8q4jJO2UqfPggAAEziGADwQgAAEIQAACEIAABCAAAQhAAALfT4AdQuAPEZDGL4rrliXV6hNKz2U9YSqmuJ5AXqIu74s8S54pmxnrssREDuC8J4FhvAr3DPmusSTtklmSjpY5Ju7y1sxb0nW7HEoH46V928E8psrJXd/rtqebiyLXLfdZNrrtcl6aN99idchUlxk9y6GcBP79bxObTmWPtl0qaRzrhGUrabRLY9n2ud7FJrr839x8mjNebOtyxHmRvJ4qP51r5eCopetWN+FU++tYl7ZZ9ndZVccmDnftZLslqVwDSaVvjOVfzyjNw5eTT/yOT9t7bsexDgOMLWmcS9L2CfyhrGHsjazHwhUKDghAAAIQaAlQhwAEIAABCEAAAhCAAAQgAAEIQOD7CfzVHUrKL4v1V7fPvmcIlCd9M2Gy6bq8N2Yc1kwaIqqCAwKvJbCUQGtXlSm3XTM/DkvdpVUazUtra+uNy2I13xklWTd1WLJXv6V+z//zu4ku36tV4xu2z6EelcXR6b6qo87wvy+oOu615bb/Vjh2xFqMtb5M9kcqXcY42ShnXsGl7Zb+Uy/njfc/FjgVyf32s1y/Rufcs0txuy7yfkhtUktO2CEAAQhAAAIQKAR4gQAEIAABCEAAAhCAAAQgAAEIQOBiAsoRa8ru9zpZzZaAMpmUKZZw4QTT1rwvDjMve/szk75ew5r2q7quthbbfddF3Y9yjNSQebhZZTLLCSTzb2Vb0XbcQbYu4+3aqwm2/TLa2K6X2Nu5Xd97fl7N63cirdUrd1HW0w/R5wXvs2F5PVmNYcbuPuucfif9fP3G9+0Qna9/xqxvybEcQjm364471e72mXZkW0NG3ElRffvI/TT6l4v1virzHLo765ihWPzfhi76XkWR5V65i4xTY7iU0t8fSFv56diqdM2ICklZXn5KHqfF8Z5/P9cQte2Zqr3LdZUwycL90nI8j1vXOFbSutuk1+5WeJiV/V2KEwIQgAAEIAABCEBglgBGCEAAAhCAAAQgAAEIQAACf4uApJBGeeeSXKA/QsDJ3y6v+abrouuU90IUxUVHn95VWf2I81WLVE48pzSvnnNjWtvq4LfvzDRbSbTdY6GONY1jmxN11a5Qrea8Y9WJRWts7V9bW1vfeyzXPG/mCI8cluzV8VS/l99tFN2mC+X71knYTKNGRPs+HFOvmQWOUNpnMsH2cKK25mPjisMxloa5r2rJZ81ex3qN1prvLX37e8Mz1khtPfI+OWyPXgpJY/WJr+NntUJd5Px7ZTM4IAABCEAAAhCAAAQgAIEpAdoQgAAEIAABCEAAAhD4YwQk/bEds90dgbz0XTemC3wbFI3N4lLa6VMaZ714sHWW83c5ObFW9V07u3o39f5xGXkfOcFmzQW0fcjs3qhMfQ5zibZxpOO1sus43mOsiM5ZMU86DimJO/u4uRurSD+FE6djDCf4DuU+q+13jHM1zqVQJmjbMVKEpJjaY3tIcUa/fSL8Ft5sVMrwPRj1yIRvre4y0CNbs5BU5ui2ZYIIy32WNPZLigQVQ4azdiHfyOCkgwAAEABJREFUsNJ1OliVn9b1Xqpx2l/tLkc/83GrSskoUgr3t3JsqfZHHh473n/ZuPiUHGuvpQCS8lp3uabjuXyfdsEBAQhAAAIQgAAEIAABCEAAAgcEaEAAAhCAAAQgAIG/SkDaf+ksqWAYC3/B3Kp08fINBPIyd+oyiRCxyaSJr3c2y85cWqXBCwQuJOAklHXhsHCOMlNoR8Nq0u2o40KDQosjZuf1grYj5vq3XbvCiWJrZ3hwpbxnc0suN13Ez4+f4O9umjXDbcfva1vD3QonYa27BbwgkJO21X1a+p61JIWkpnusSy6t2jWE49Ux1Xpreep+9zKsrsvrvYlcaxwct90BB6FoQAACEIAABCAAAQhAAAIQgAAEPp4AG4AABCAAAQhAYEtAUpTkn4ZSur6TIr9szpeSGBni8sNj1nQq4tpY950aT38lICmvZYSvbZx75D1RnjBsy93YJ6Qd2nnn6ru1LFTmxrS2hWGr5jp+1em2TinGa7Ut48lHTUg50TVqOHoacu+zfx86OVblv3dbl733zZxvujtmhML77PKlT5tlu+U+y3UrJkcOybEePypCEUWRh+sR0mEZFxxekzWGyMXtPv/G+jD00adqyD4XadW2x7aq9lOlxyi2T54ayPZey7xfWB7fKfxwrquxyWTgf79dloryPo08ypg+K8k6X8uKs3vYKk3lWuYGSul1q/zd33HePoawhtxTlJ+Q/pdDHG+vrhvG9WwXU2O7TOfcQewUeZQl5UIkhaS0jKfnKMpmn5qO79LXyq5yFt9cVy3rvVY686XrlOvSbg77RR5TvzSVU9r7FsPCi2S/5Jl7qC5jbNtHbmO79o6lbdbY2r/a1qr2tDbXC/8w/yH3FbmvKEcup9Rr+YRP4jLvh7+wfAhAAAIQgAAEIAABCEAAAhCAAAS+nwA7hAAEIACBOQKS5szYvoSAQrskApc6OO5IwMkq614hnZS0bo0n6dYQK+OHcJLbWnG6a1fmNw/ieXddZv9+/3MSOCult8lSlvb8i8e6p5autxqjjK+tfV9f64v8tIndISkk7drTSo3ke8hyv72r3L5WNd7a+C7BWlMf26zR7tU4CZzXvSShR+s9Xr1Gq40lKRP9KtyU61Ne3iLFwZFdkV0HNhoQgMCUAG0IQAACEIAABCAAAQhAAAIQgAAEvp8AO4QABGYJSBq/aJ6Udp5+MW0b+jACiui2WYK8xKGsWzfvwo/sWdcG8ljr2vEvHde/dPZLJs98VRyqJrFq6i3y/W8py1a2Wa3tlrpjHauTwsoi549Sb9txdOS6/XTq1J7mqcntuncnlS3Htup89nkXjWtSqNPxkmxq1Xj8/nblJ6EjD0nJcVSEwof37c9yS1JIik3+L1PHMT2MsWra98i212YtPbG7NHeXrKw6zjEsadzn0rhz7Y6doZJZpC6J2UVEl++9/futXZekXTxpfJI4B4ynskjbz89PbLou/bLdnLnl2KRPnjlD00EVAhCAAAQOCdCCAAQgAAEIQAACEIAABCAAAQhA4PsJsMPLCThxcvmoOsIphFqnfCYBJ4+q/HcjfzZdZA4h1D1zFcx1E4Hd7+b6fWTdFO1vDHY27IaddlJYsT2crHO1lq7vdXoyX7XbPkP3s51T+/lV/Gx+cg9dJgw3OaRLLa1zyZ5Ddueaz1qfA/gfSFim4Pah/O8+3GvVHrOyavtdyv31n9vzuD/puE9SXgedvQ1JxV+dMumr6PJDW3kJrZgclVMOiXSZ9NKEAAQgAAEIQMAEEAQgAAEIQAACEIAABCAAAQhAAAJbAtL2C+gsbVJ+ES3J1QvkL8SrpsMcq9W0f9pufefqU//F9p/p8DXzZru8bl0i22QeSM4QZN32i+QszZouCpbO01htknOuPvWftjPk6jn1n7ZXB2fn3JrSPJ6GOtbu+lrnPArq99SR8WZDTW45oZS3TCagYifbrKn90nacOGo8z2Xt24dPTnqtoyKGzByO9WG33qVxfvrV6tLByqKMqeMzWq5wONKQ90tR+M3Tytfe7RyycA4Zzj8P3edC+2xYC65H5rLGnLOsrx/CY2cV2ZeKcs/kLnLObqNQvuHzNbqhyy4rYhOK6FvltF22U7nNqEqrPbfK/pJe7NI8lfvSfHTmIiIvzs4+RNlHMpCU8yh7h/DTusq5rS5LS1JI2o2sFfdZkkq/NJa2WdJyu8bwGmp9Wnotln1a2WZV2+G4oezLNkkuUlNGacpT0sG6a7xaSvv+LkMkjvSPA9mWl7ZcjQQYkZjz1so1xGgLDghAAAIQgAAEIACBhgBVCEAAAhCAAAQgAAEIQAACEHgMgfx22t9QFz1mBqIuE+gyoVASCZ1CmVCQln3/Rs8n7rJJopUEX31PfdZevOrHrPj+N7WkTLqNyvRefnqNr9eu36MzyLXDLxw3ks4thN/7yvf9UDKFzX10QURd4HvoOq6jZCh3HV5DtY/GknDOqq1WVldPJ0vHmPYeNdrSms3MLx+Nr/3pcdR3icGxrfkxIykpSzs1SktY8+MOrV1+Vm82XXRdF5ufLtRFqA72/qI5yhy5q7T7/krXppMqBCAAAQhAAAIQgAAE/joB9g8BCEAAAhCAAAQgAAEIrBKQFNp6SLW2/cbZ3zofaOtI8VoCeZm6vFZ5RtG7ZwZKFigX/Vpq18/+0PXf7+KVeyEx70vl/bGXE2WjxqRSyS/lW320DeUpw71t6jOPL4eHn1otHxOKnO8aKcedVpw4utx4+76oe+mHPtfo5GQTQFlP1Sc/s3XVmVOOa+8y2BUR2vFdNs6RuqS+/ccCXdY3fmQ027aPCUWVNfm69gnBpbW0vBwa1lL/ul2T7lzbxHJO09fB8jpdthptffz79y/63hqyHPJ+HfXvX17fvs92nem695Skwm2MMsZOfGnbWrJR1pKluVbZNkq5BmscK43xpLHsOo2B8jVN+RoZe/Qv+824eauGFdvDcWX7v4EngLdMKCAAAQhAAAIQgAAEIAABCAQIIAABCEAAAhCAAATOJzB+IT3kF9Lnj8HzNQQ2XVeuU7lm+5zCaxbDrA2BIetzSvMTz8wXhXXvKR3TqnFLfbtdJ6pKErh2LpRlzLbP9VFjwmxrfkAx/yaxVVK+l/SAOe8fsiYcHTmXHer+pSI2PxE/P0rz9mLof7LepzKJn69ba9bueXq+uXhL9jnfY5vvh6nVNsv2WrpeJalcw9q+V1nu6RJM42vOs7cVU3k5n6/KOjNMjIn6MvzgxbFag6Rds9vVqEAAAhCAAAQgAAEIQAACEIAABP4uAXYOAQhAAAIQgMAFBPxltB8B25X5nbOk7ZfV+/I4naCcpSqr0dbdvq9qAmSpvO9sz4+mTmEtzqyIzaYLae/RPi22t67X1EW08rU/S3HiOPWkbO2flifCnuz244trOhWgrmfJr8Y+0d8ydX3HdJsZdfJqp8zP+do5oVTKbMduHc0FbuZUmq3GVKq2WTV2MeZLiW1j1n1KyntHrh5I0qz9wKlpOKRl03QO26vcX9Xaar2WEYpI1XYtY3LUuWo56V5pKjptInIOSZFnKPLTLLNtygulUPaPijxKvyJcdvmiTmHFwtFJu/Fz9Thx1DH1c23qbrufcrV96DNZnnJd6iKnzqpis9kUKYa0KaKLVNa79FcfQ97D5SnTHDst/yVwK0ccnFO/g85Q9Hm/em2l7JVzdClFzpauOXcuzntTtqqyGl2notgenmdbDUlHmvZ5fLqlX+0pm81GLbM6AnBlp+l9I41z7RwOKnN9Xc65SY190ljuh/lNbO0trqVb7tdjzSRy/HjvJfbtP9RQRKh8XOTlGm1DWjww8thkXyb4u6xyLhKgAwIQgAAEIAABCEAAAhCAAAQgAIHvJ8AOIQABCEDgGgKSyjBpLPMr6mznt9DRKk1HZ/U/6sBwJwLKhIm16brYXZ47xSbMqwhM3zduV922pmmi67Zo+9HTuG67N1OMLjJx5c+KUi0vblXZsE94ufUe8vvJeo/VrK/Cyd9DD4X/V22bTRddamybvJORli1uu7yjashazoRW2qqy+pBTUkh6SOxbg3pZknJ9EZ0/x7UQcYXhv//p43/+X19S2gujMUPgjxNg+xCAAAQgAAEIQAACEIAABCAAAQh8PwF2CAEI3ERAUn5Rneoi1MiPJg3hRMIQ84fSbGXBeTMBOVGQciDXXXZSXhvXJtLSNZn4rTQlxz6tlRDf3TUowrpxl4m5XMN9qVCmdaQsFZHFquLFh6RcnxVZWq4rOuWHRUTaFO3hhOVOzv42nRmqtFxWFcPCSx3eD31Y1U1SmVdSNc2W/TaAi1aRbx/3WbMD0+j3Xqs0Pf1Ut9+f6wqVhLvX7UR8Vdd15Ung7A77dTluo/BHeLge9z6G8do7rJ/kXZN9zpGkkI51aqw0jil+eZHNpC9/G3gorIr9ghepideMk0a7NF82rrt9dInJ6vuhXAvfd61fKPJ9pMiQRaH8yNnuwXX7ZggXCAIQgAAEWgLUIQABCEAAAhCAAAQgAAEIQAACEPh+AuzwcQT8RfrRF9Z3m27ISFVZ5Twi0GVWIM+J3cwmpk9sOoFddc36PfaacXWMx1dVG+VTCPiervKErrv8dPmdmbm7xW3UfvtYi46TDnUKJ3ijPTKApJD22mTG18oU4s5Tu9r1Ff93oNU1kW4df+mc0j123syavJvWcjWnlfwyZEI+8rpFXqNRzgArs7nuHq9RuSPG/8QqJkcfmeqPbhORQyZ9NCEAAQhAAAJ/mwC7hwAEIAABCEAAAhCAAAQgAAEIQOBCApJCGuWhUtYz+eD6KGXRKpsXn+OX3uMX4BcPng746nbin+wv2X160vLW9a+N99O6rSb0SvPW8SXI9mU719Dn3dxImbIpyguYZzh3tKZ488N7KMpMlKz8CCjtfJGyccP663CXVftk4Ri4N+CxetVrn/CtLMq1cN2qTym7btX+ayYpY/uhPKXsWFYb57B/fJrZPlaXG7dcb2VbVbqE8n+D04X5MTDGzpuu/EJDLSN+N11KkXdkni678NOnabj63F+PnN0bmUTqOsWSIg/P38ZI053Ouu9aZth8f0tuR0gqihuOum5fl1pfKj1NSdp2Q/z+dPkpEM755nWI6LyuyDKvXXbv1uVYfd9nu7jl/dmnVx9KplY2ovMLggAEIAABCEAAAhAwAQQBCEAAAhCAAAQgAAEIQAAC700gvwV3IqPIK61t11EoYuMEgCLUaMwmxJcc/X4fmRy5fG8evw9xec3jqy4ffTgiL1K0Ouz9ay1JIe013b9ziEXZ4Xd+Fl9xZnp0zOIt7GbX701bC37nmJ0ctDabLlyOyqD5Xtr8KDabTSYT4y5HuVYZupbXBK1jXV4z/rwxfj/bc7z3XHu2nAj/cfJ3E3ldYnv00XWR7WEvJ6mtTOAr8hi2yiKKwXvpQ3k9c6itCAIQgAAEIAABCEAAAn+cANuHAAQgAAEIQAACEIAABO5CQFJ++awSS2QrUBgAABAASURBVBrL0rjLi+NV3SXgVwXZdPmVv/HkrpTVLMopaXdNiuGjX5qNvWQfnr/qsQvIy5bXLRYVb344aVfUZ37TymRVaW/LS5Zfx/UZp//XR3kK18aVIF2+Caqqm5+cHHKcy2pbKru8AFYW5Rq4bqnL91Nqadwl9jH2cry2/9J5c5th9cPIy+O9ts5BXTmQstXFT36GjE+d5kVyotGKxxy9n3xekGc85xrZ7/Hy+/2yWSTzjLxvxjKWjuxO5PHzu8nkezoldnPx3n2Pp2X237hIOTA7//0b8hqnkqOkMp80ll32c0IAAhCAAAQgAAEIQAACEPjTBNg8BCAAAQhAAAIQgMD9CUi6f9AS8VFxS/CPfHFCZ9Mpv/yPUERo+82/Sys4ILBCQFJIe624XtXlJOSoTFS5shAll5DriKLIw+0sdqfbo7Sz3aPiJVltrM4TtYYb6n0Gb3VDqIuGJu2w8uVgXF3LgTEbNeHovVum7LLrtLsm6Xa3syQ5k43LW4J6fKtTsWp/HVPbzy2HMNeu6+L3v038bCITuRH+Bw6xPVS4K9lraxkLRf7P92cq88V5efMqa+xrX7f/GWhN1CEAAQhAAAIQgAAEIAABCEAAAn+GABuFAAQgAAEIQOABBKTx22hJISlnGL+mjvyqelSaLj4dx/JAl61s+5vqCt/1vUsq10Eay+pdEyBLZfVbKpfGVfvSuKvs27+bW8bWei2LceZFed9V7bqbtMip8bsxWZnznbOl6+6scy+UeTnyusROUY8F//IooPu2fpk7K0mjpXLrtotf56v2U+XU//brqpzSirKmyKPO4bLdR3aV0/aq8bMjr2n2SGMcrymb5ZSUcVXqfpFU2tJY2tYqzW0znBi1oZNfhxwbRbE97G91+dJq231UOJ417bDNqvY2luvVbh+rJmZtd3+V+yz3W7XfZVW1u93W3Y68f4deMWoYTVl0nUL5NvHPQUtKe58csiP+xZBKQzn9pKpVGs2Lr4nVmErVtlbFuH2p9m2zFJJy3r2qz77Mteceovy121zwthzSNsprjqhrdLkfO/Z5IttcWpIituNjG8/2w/po8bhWo3X/6p9htiL6NDbS/0ToX0QM8d+vYpNLH3I5fSrycDHkNYjBHbnHUEhKd+WKuvBrZC2XGVWR/Z7B7cjD6+qy5DwigAECEIAABCAAAQhAAAIQgAAEIACB7yfADiEAAQhA4JEEJJXwLqSxXgy83J2A8VbdPTgBv55AvXdqee8NO7llOVlpXRtfUua5Rl0bY25cXZv7XHd5Tznx2uqesS+N1a5jbq+JOJTJR2XgbqOsd4V5hOLeh5OUVefElhTSRDmwxnCZzXJKo19pnP0yRBvjaNgcsCOn0wZpXFvXme2xvxPAtqZbhCKs3dTutC0ipG0l9oe7a6urFUoIQGBLgAICEIAABCAAAQhAAAIQgAAEIACB7yfADiEAgacQkL+B9nfUKSlfdrP6a2prZ7ig0sa5YNgXuiryf4o4QKtrucb9Dj+GZt0v4j7SPeI6hrWPen7N46rOH/V2njWh5ISX64caE2HV5vtrlPJeU0mSedylm+oyiOVxjl1L10fVecfS/bdojBm79Urj+iWVsLW/H/qoiVHXLe+vqjg3Lx5+Snave3X9/eUPayvyGkdsflRK+fPEm408spSUlfNOSRnjPNWIlbnLajsuvU4reyZzpKXM6dLK7iyG6PNiS+Na2thS2vw0bfb7CeG+z3shRxyeKk3HKP3p28YonWe+SAr/b9NtouvyveRx+ZHtp38zbGQ1JNkapZ2GWhbjyZcuPUb5NRucEIAABCBgAggCEIAABCAAAQhAAAIQgAAEIACB7yfADp9LwN9l++tsl+PM+Y32WOH1SgJdwizKb/izemWULx1WElZ5j7l8xBYdt+oB8XPlD4j6GSElleSXNJa3r9o0reVIg1NurUupOzFXKmWgk31WaZz9sh9/9pArHdUlr1QdvpYwrL4uq38tE3vyj6LIo8vPF0v+CWP5B4bT+MKzyz36qdksokq5nqJcvKRcu9IS4VfJr+ErvH1J+2gKH5JC0thvQ0pSvkaxx+6477WUFOYv5QQOnXI1W0en7VW10+1aH8u9ZV+LyMs3dvMKAQhAAAIQ+OME2D4EIAABCEAAAhCAAAQgAAEIQAACDyIgfxOdSTN1+U13+brd5YMmWw/78b3dNmvgwtptKPmGtTM8sVKfiK3lrVN7H2uai1/95/rqumo553PKthb/1Ngz+v2O8BOG45Ooma/KfNuwpHR2ku9UWPssyWNPJTXdPyrXk3P6fhulSYLM0ZY1jokcc6h420O5svKhlWUmCPO+GYpGDmlcORPUtrdeT3WKVuM1HspTqfbZuh8VnRSWx8b2sH+VTe53mTOENfb14SdVrfH6jWtq43gNHlf7x3Lc3+Abz0nfdMglhJ8G3my6jD/GSfPJU1LxGYshhmFUMeaLk7mSQlpWum3PLstUXoPyn49s+YlZq6woY6SpnPLrdi7PaR51r5J7lXNu0qvLNSk5ec9eW7VH9jtqvvkKA5eRR1/skrI+npLStpfnazV6Na+K8L59zfyfwvYjxXXbRu+cKxvlv5fumMjNsoNc5iYUVjd0YUVCqWtIYsEBAQhAAAIQgAAE/jgBtg8BCEAAAhCAAAQgAAEIQAACjyHQZ1grQlJRKDhuJCAp8txHcUZg3/rjNd9vVVMU92g79jaOuVvb5s1FJnTGGMpiTdn9hafv6VbXb9EgrdMRFAqfsT3UZTvrnReSpc9MD2becTmee5x0y1RijP8Iw5bII++VJzw567U2yy3LyMn3ZWmML/a16j4lhTRq9Ghf++wbostMYtelT6r0qrw+/SXzupm0zW1VvNWQK/GSrKzmtUqfrJRrUn2z7VNSKCuSX9PPMbLt0xYnul23JFtc6/1ykxxq022SpUKyIstR8aCje1BcwkIAAhCAAAQgAAEIQOAzCLBKCEAAAhCAAAQgAAEIQOCpBCR/+T3qqRN/wWTKPSS+kjjI6vuf5Yk9r/r9l/rqFZqSpLy2etpSJJX5ssgyGlX7WDqRNsoJs9YvImRbpkibRFqceYwxx7Fj3bH2OjPMopukkPYaco3jPGNWMLuyP1Lpk8lNpSKPzh1ZurDcttJ0dGbIbVLS+8i1l1yhjvzezeD9eG/nrktS/PxskpXZ5SZPJLbN2bFd9s1TqW5btnWdoirDR9JLluY4Kg0Hp8fteUf46V5rtI9jpm33SeP1cN3KTRzNI6WPlTPWNWU1XXUk2w+1lGod7ZLC/zDg5yeLNGUrfJS1ZMVt2Z6VPDOBPUT/rz9YY/Ut9NPJH6059Ojso4uqDHnUjwECEIAABCAAAQhAAAIQgMCfIMAmIQABCEAAAhCAAASeT0DS9gv158/96TM6MZH4Pn0brB8CVxGoSbBLB3uctTSuyzdVK/ulycWsahJy15mGYdfQrtZlVk+pnWFbUaewts1dItPJS2tq908Yz6n63VJKEVWxcthnk+v+/f2Jzg375lgX18pJYOvc8WY8lPTo8Yix79AuKfdWFVF723tBqv1ZVoemtG9VY76omlOMzBTRZVbWsk3SbJzW6rlbp5r49X5td39Ve++4L6dygSAAAQhAAAIQgAAEIAABCEAAAn+KAJuFAAQgAAEIQOApBPwVtDVOJql8Ie+noaxsZtt9/jp7KHXbIr/kH+U+NBIYIhTj4Z8dTinRFiU0SSGNGp0e/yqN85U11LU0pa9x0aVLcZZjTSfj5SLCOuk475Bsy7rbcueZcadr2/UdVvynVFeVlzRzh1F1OPp+rbxMeW/s4zlhVFvuq/WldUjjdZ76Ff/ydKcyiZnv2O1+qt+pUprGzfSeg24Hep2tbHbbZQ7NPR2Ot92S9vbqb/tUnipdi7kta939VnHIFyfYrKyWs/ZJCid7IxT1kFxXsTthasWZh+ewTrk7KWw/y76e0vOoUxQpy6q02aeVE5Gt/DdnR+W49O+i/V+U3W0y3kZpz2sdcfpJYI+SMt5WsT3a69L349Ou7kq3GKV8X1Qd3hex/e+D8v1phdfRyDbL8fbyGiJjOta/LP/lPEPR6JNrKDEi+ryn/22fwB37xlev2YrkYg35OTDKMZWxNimX1qYMkll1it//NmHWSmsOi94V14eIIfdR4mbZWaEyQ7FF9g9D/NvK19yfTUN+sNTr7jJ3lHFG3yF9c1iJ4RIVArxAAAIQgAAEIAABCEAAAhCAAAQg8P0E2CEEIAABCLyagDR++70tXr2ct5+/S1DW2y+UBU4I+D5f08Sd5iqBPpNecw6ZQ8uE3lzPaHNCbGmsPfLtFVVun1KfCTZryS+7D9Yzbfu9bNXxTupVVVstiz0DeA9TVZ9nlpdwOrWu/X6cuJzKV/X/z97XqLfN8zwDSu/3/I/3exb7AyjLcVznp13XtR08w6RIiqJgp7uucO4eZbjvJ6n7SjVeLXF4kPaxYqDDzV+JDzt16/DyQpxOUC0d4CLx3HGLie0zNDKRBGkgDeBBSmQYCANhIAyEgTAQBsJAGAgDYSAMfHEGUl4YCANhIAyEgTAQBv5BBsaX/CRB75+32gF2BlcM+FU748qYwUcyQBI6MZ7Tj8x9ycWLutPcYHNfuKQ+Gm4qbkNIqj6qvobLQamGxJ1TUzUXK7zHLXB4+K3V62bmpAKNbfjkgmUYDV6p6znWsIGNWv8Y9nu+5chnvblwKZ4rcfP0nC2ca4v9xCUtTmpo/vffCVwCbnG+uEHyjVBunsb0d0vXZbip2+m+rsO+jnO99dt1v807H9QL2XDj4Ct7zwX89x/gN3/7+puwGehvW/f1enzXSWpO03qED99PsuvjxxnZxyQrjuzS8VIt0Or6jS8pPQyEgTAQBsJAGAgDYSAMhIEwEAbCQBj4+Qxkh2EgDISBMPBzGfCX1eTly+ufu9P370z06Ev+98/PzJ/GgLpHuIevtV+1teAG15+symv8Tn436AZ+J4/nupYtyP7zzY08wzFHYCNaxaIO61Zs38K298D3YOzR8j05VB7c0Hz5j/Vrjf2rlutJfG/C9xTxiXO83w419m+sO6vBP9f+zUQPak38qPn78tLH49obuJM+vdMw3ZUkb/rtMvx/MxvWDS2t5whIA/gmdXF8AwZSYhgIA2EgDISBMBAGwkAYCANhIAyEgTDw8xnIDsNAGPihDJAE8w31jbvrRsIEtxxIwPD/+1hAjuLBb0JvsdLyAQ+VuzT3sK71NxQ9G9t9H+lqL31EZX7uBqDn0E2uLcYaI2bIYbfcxg/ddmPEkwS5hb0om67oByVe31tNUxzgphdu7JukYraAxqjDfbsBvw3bdXEsr6ZV3Ftl0wRDKW6ew8+21CXpYE21qHWttMVgaSgaIN581Ju92tx5OmOgbJNa1QPyj3vUpRgVFTKrgb9bUjWcTsTpBB1qaCpOyjtP3Vd93mZhmrymapp/K+FTdZAE2eGGLdl1kjW/c9BrqWfDPKm/pF6iAAAQAElEQVSueT6Lj7NivO8B2yY4T9N2yLN0hVydE4gJ0Ge23v49WAc6RAP8QM+NGKB0oy1zFAZ6nQWNgG6Hp0FlFuRyWBAGwkAY+G4MpN4wEAbCQBgIA2EgDISBMBAGwkAYCANh4OczkB3+CwzUl9gEKCDHwsBcsqmTULywj8uYSxj4bgzo8VUb7Q9WrQV+M7v6emrqucrfz7UvpelDbAx7X2uMunSzkVDDT8vv/Z6rFBjoM15f9/NeRSh39ciHfBVw3+D8l4hZ9cxqADdJAjpxdcxXo2cG5uCZuM+M8Z4N80YS5DX0I1rlzIsdq2ytOuN6pnB9LD/Laat0v0FN1siWwlzXOxcFbGeM6a7TcK1Gu5MirjAQBsJAGAgDX5OBVBUGwkAYCANhIAyEgTAQBsJAGAgDYSAM/HwG/tkd6tv9sfftt/zDFvmYAb9CZzyO/PgINXX8hl/BXZiPX+FbZSRZTbHmf+nxrSr3m6h7qEGsDpsblcZbt6Op1RCc5gmG5zuPsso+L2/mTpKT/PMqJ03UqZhRzyz98nNivMk7LXknByu57RKHJ8mysxErKH0DB1R9yneRtl5wOjW8vJyg1jX60Wubpi4v8y719rjd9WpdymlI/MZJEiTRvEdCx+uaRn2P6iUrQeUjWVIJ6yTHmBr3fVLdV62m+wTdS6PboZ9LZqtpDrDYNIvkVc5xD+W6PnUvKqlkf1saGFImDQDf9/k8QSVcz80oDISBMBAGwkAYCANfmYHUFgbCQBgIA2EgDISBMBAGwkAYCAM/mYFZmzMk/tlzhpsDxj9LAYDs/e8z4IaSMSohr5tUw/6npZZVcwz1uRhrjbrcwBu2W9KxV5jcJHsd7Sb173zuXIvh5p2xX6Eagmr6kdR+uLqJ/kcuFSbz+BE4pEzbs6KVY9gqb21Qlhtz5HnXSfLBPOK/F/Qm8Ah1LQ9mfYbb98LruLlruQU5it1ab+vORfY5bigPkIR18iLJHkde2uLYHW7Snn+d8evsXx19fdP6bD0KaqLvpvWh+J3U9T1r7vk8bxrAM1ynLhXX6ppLGAgDYSAMhIEwEAbCQBj4+gykwjAQBsJAGAgDYSAMhIEwEAZ+KAPUN9UD/c3JsVF/MW6M8bV0k+UerqO/+sj7nJYm14ziY7xN+s7S3Qy4h3emXafdy23fGvjRyqwWiXEr72/ydivtXfvBmiSh8ybu5rvppDpDDwD5NX9dW5+vMnWzPEqhJpIViwGPj2B/NSeX+SRBcg21agyD7/0Wwz6k820x7M5hAFD+bh3jPtLnQoZ7uXtcv441+ggYPyvg0o3a1Cz3jP6reOdFL6f6aEtDTdbtOc3qIMvg/BJ1dt3zDMANvoGpO+uzvW8wk4rX6STkomhQczWvpBqBzmGoImAJY5Ois7YBral4iVrb0v6BmuNYOwSSsE/qenp8DfGxPNcXfrR32zSL+gzSIdJPBJoKKZA4CXh4+ME09oFKqlxjzSHn2c3SC/azjsZ+Vmy3nMSjdZIWILv0wH7La7g27Uj7hHe3yGkiOnQ3XCoI1+i/u5ySnqb6Ry5lQFMc5+YQzAow0E4AG8RoYfb9NFQnhQbA0vB8w3y7jJlasymCuu/CyDFBNaEf8nYl1zAQBsJAGAgDYSAMhIEwEAbCwNdlIJWFgTAQBsJAGAgDYSAM/CsMkNSX6RCIf+tQh2DZMNUEIP+1/S+bj3iCAT8b9/BEiidC3BQzRmit6MswfJL0R6HjevFJjVjjURmTGqPGvpm6n0fyt37uaBmMdUZuf5aHPiSpdcAxBEkcxa0BO4Xs8bqq+6dTC2/v0y78ekig1pLEOPSj59Z8Kk7niLwryQYWCPKCu5MOnUdGFXlkfsI29kZyjSYv+mq8o4wcQ+5Dna6pIavtr3vfx2zHtRtPwu06bq1Vc53M8w3pji1IH2cbSmQYCANhIAyEgTAQBsJAGAgDYSAMhIEvyUCKCgNhIAyEgTAQBv4ZBsjly/Ah/5md941696OB0C25vouBWUwa75r8cyapL4iCXw9U10iswB8tkpIGJO/BMVSOeYGbjZd43DwoD5X7FiBfzzXqK6katxIPjqYPi3EU5maY7aMh6+Yv/Q8rhKb9G+R1fZ6zhecfo6nR2z2jXo+UDpW3Ke8C25sdVoSKn2bN902R4c5JXvI4xx5yr3lIxQojnfc7dEtSfiyQbpux3a/nGLZvMXgbcusbulO2E3E6NZBaR8BykNfjxfyBot3MRXrtk/yWeFUbDg/na2ss6bnbz8G8fB66lButnXBq0BysB9sMYzWU0uC3eOWq0b0LydU97pMNxEnrnK5qgA6SsndIQZPtW54pOgyEgTAQBsJAGAgDYSAMhIEwEAbCQBj4+Qxkh2EgDISBMPDvMUDqC+xl2yQX7d8QzW+Q/WN7fvOddfdk4M2Tv8CEUbsl5i9Q0Bco4cHH3CwZo1KS6m9xDB9KNsJoJAx80uG1jP1ybub51pfcOzdj17wZruqWC+dxHNn3aB1Uc10O5zfWiTcUtTE9YfXenKOFb/q05kkdR/VBoR9jUDmSLOAvHaSK8truulvCY21C3FxtuHzvu3iJ1gjv2+mlwjYDNw7/2xTjhvu3zc5t6Hb8dq4kCAOfzUDWCwNhIAyEgTAQBsJAGAgDYSAMhIEwEAZ+PgPZYRgIA/8wA9Q31/e+QP+x1PyTm37ybrphahyFu9uxxVHMW2xe5x6Oco31j3y2jXzWr+CG1JXhywz8OHZQTa3tG5Bqnz0o2/O8Ectn4ebiFp5v+K1Uw/oWZK+L7HLre0bfrmV9Wn6l9JCvc1AmQ+LB2VSTQywM6+5DOrfXWjGp/bqAjdjCcxp51bR2DnNxniYYFQ9iHJTe2OCYSTG1zpJ/xGwl6RmEpqFitUBJzcHmKNvG5/wbN5SmhsqE00lXncCknOeyv+dytaaeN5Jax+hvwAL6i6Lg7K91bR8F1V1yUkXa17TAszrG3CG79Xr9eVmbktaFJhBgo2yABHwMad08TdS6wvgRMX4UaDq8olwlPbbPcSpV7GmekkzybuE4aA+OtSwork4tTlL1ULOQIwyEgTDwnRhIrWEgDISBMBAGwkAYCANhIAyEgTAQBsLAz2cgOwwDg4F5KD9aNn1h3+hWwI/e5gdtbtsa+aCUn5rG9S8LuoNj1BuJiy3iIQP6uKjBdQmbxZ+bdRfLtdY/X26K4Woe/tbBvjDBrty4uu4jl/erLcOgcrDpKjQRo3OdImvFrIYHysrhjR+767oHebwu9SPM8NuwbgI7jXEQ/ikmkn9unU3q0wlofLyU+TXUFoebvNY964mpDruC5wxcOTSo3HLqdmiUMwyEgTAQBsLAd2AgNYaBMBAGwkAYCANhIAyEgTAQBsJAGAgDP5+B7Q6rOeaGmdsIW2yDvrfeqkkxgyT4XbfijsOn1e62xsCnLfr8QuZi4HCWaz90fLhRjxQKXlIP16wVZl3ceOpQf7DG92Xl0HySynd5E1jpbp5ex07LW1A65cMGPT/ZJZ44+j7UmvQim3iSNfLny6rhEGPSpWPCtHnr1/8IY4tKcHTR/W3o+Z3XcJjSKp9qmWacz1PXF37tN0hqpiDp8T1MSvgaE7znMY9N90Pr1ZumitdZrtZUodYgWeNHF7qqJZbkq3CSjgDJV75hsMvw+NRwNxYfetyrqftIVj0kn1jZMVzjya6b9wvOkBUv/50Om7+6LbWO708pulzm6hkZN0r265P6MDaZ2vV9llllaE259UyhNF1lJOVEP7bPi7N0a65hIAyEgTAQBsJAGPjCDKS0MBAGwkAYCANhIAyEgTAQBsJAGPg3GehfoNc33j+WAJLQ+WP395aNJfbjGVCPU10j5f0iH6PRCFNF7zrdOzPWydqXWmrr8L2K65qKrJ7B+qSFdHbDwdU+w65na/DPNMNzHsGN3UcxzmU4zjUYY2zbe+G1jXfNJ/Dy0iCBfsFvH74/xrOJSL5paecuTPq4CI/WcfP35XSJUh9eTX+sMHdX8HO6wZhJstRaWw9Tf+ZmkITvI1nuq8us0YDU9dyGttUaJQyEgTAQBsJAGAgDYSAMfE0GUlUYCANhIAyEgTAQBsJAGAgD/yAD1LfXZP86m2R9GX6h4eir74v362uufwIxQ1srwG87G5viyb5v8liOhsEtSR7PI5+z38rrHplBLnmWe0Uu40VutvL76kzA2Gby2NjarJvHe3DMPTjnPdzLbd+SW70crJhUviGDuTOIhkLxBUhcAbtjfz927rvDWd4xn6TWoSzXp8yyYwV2x8VPxXDnhWzX8HoYh8I9NoZJVBQ/YwygVMd0iDMVTlK5Wb6jy2Qy5Riyz9VE2Z45/dYv4U9jn+M8BnR/IDt0uFaJOlUOJsxq9PV4G+2vdd0FtGHBZMeie17TZYCN2GIJKzEahx5sdVJzVNOY1zR2jGF9ixFjn1H1qZ6Rb0j7DFK5BetbjLh9vm2MdaWu+znWaQ1oJ8qlB58byHJ0kgR5wYgZ+S7js1Tl05V0PDbzTtLnAnSX6ucqoLrOC2ZJyuI3bLvUQLbZomOpdZ77HDiPPf6ZoPtOfcb/7/9e4F/9bLNRs3W5cGDrNcY+hvQOOlSLnrWp4Jqg+i1FYK3pMaClfWKWWaFAIwZI1pwGQgwUGnKEgTAQBsJAGAgDYSAMhIEwEAa+LAMpLAyEgTAQBsJAGAgDYeBfZ4DkQsEsOSD1W5/eB9DUIVm39633k+IfM8BdyH68c3/g0E2p6hx9YM5tKuc3trZ7+rQ0bN0Iuxd3y+e1jFv+99pdjzHmj8bnpMV0DnPJtnxw7TPUVqwGXTk/8eK6qKafYX2L3y3DXBjvzqMfc6fWVN2zGRS32wCpnS2Qt06SV7IGvoy51uuBVwGl7y/Hdu91wDOsW17gdYn//nvBixrbHl18qH8Q4DkdUzWVu66nw7Vtgzf6sp1X8c5vX7OyiR85N6ZDtR1aYwwDYSAMhIEwEAbCQBgIA2EgDISBMPC3Gcj6YSAMhIEwEAbCwD/PAEmQgr7J5gaoL/d/AD1c9sDjhsTi/ftieQvtZiGfWb5rGbhZ0Fd16Ia7dkh+1RKXuka/qjeb9InTPbat47qh1W2XmCXFbwjzQ+ijv8LJxjpuuPaxirLyTjT9UDFIr0UM3dKgOm+GG8GTmtaTCwCqpqHbN+DYLfDgaFr3Fk6nBuc6SjHsXnequiY1H1/DfsPxBfZ99nv6mDuyx5O9FucqLDws4qjE1cZGnE4nEMuhSbNqniXV8VyMEhrbNkkasoBcZ3l4H8u88zThfD4L4mOatcSsPAZL9xpkq1zkxWYDSZC0eghPa/K3k9wOE7SEuO/PPsmaT1q2je7xAZpsgk6M3KRsHkC1aRltq/JLrdP1D0zaq/VyHFzage1Lm1JcGAgDYSAMhIEwEAbCQBgIA2EgDISBMPDzGcgOw0AYCANhIAz8XAbmajQ1fdEP/2rRr978feZG8JmgT4r58nw+IMv1D+z+oQNJkBd8EqPvR7h9+AAAEABJREFUXobkZe58UT9ac7N24KNzE4TPcSvckIMOllHKG05TMOYfTTvys/Eo9GKrSRoeSZk/7nxQx8FCLsmPwOmFV03gwYH92BzbZubweT5JkFugxjg4yEvc1k1yO7zSt+teOa4Gk0aqSp/N25kUsjl97+5hhCorxvNlm0s1rF9BC7fVMYsDe2dfFmx1IA3ghZaIb8FAigwDYSAMhIEwEAbCQBgIA2EgDISBMBAGfj4D2WEYCANh4BUDJPVlt1Bfaftrbb6K+foGfzk/oVXpc9+P9vWl6/bbqoaLtDSsqwky/m9ND78E7tXkurf43YK3uY709+S/Wf/8nmw1x402w49ZB+u5c8PLqKAbF8fbRXJ9c9JzDLLnsf8hqN6WivA8Y5onfQb8GUbVgncek3J6KsnKQ9LDVSf7uIwHl7b4yb4/h5Cs2ibVCB2OkannbIqbZtg3ae1ZHTvvR2FPnZoCvz07KfekgbGdKNNN/2giXsWrFo9dw0Mo1muPPCRrT9t5zmVUDJv8F/TafB/FgQYkHVrQEBeIFQ1G3grQxdGkrx5QuS8QreIcZWuKIbsPOvZ5ZKpz0n6m5e3XETOXZ1yalB38OYVtlO99Jznhv/+Uwym8oKByRYxO6a5lZC77GOyla9lAj4SeK+WoODeaS7m6eMmRk20WX1gBTHoa/f8VS9b/WzzDhyq1CMJAGAgDX52B1BcGwkAYCANhIAyEgTAQBsJAGAgDYSAM/HwGssMw8JgBfxH+OOorRvQv5aGv6tVfgfEVq/z+NR03UL7Pvjb1r03h/uxQD/8WX31PrnVbo9qD2+GH6SSXZhg/LOc2EdH/SPjje3H123IZP9Bq/3fmPPI/SP8t3eoXVwP5VvH23/Lt7STRWiuQumcCluNCOxfLRZCvbRevNDV+Ibz8d8LLfxrrvOTT4MbphvYxgMbLpH2uavCqyXuJuDx2LrXpQm4SLIGXBnTPmAbwQkxEGAgDYSAMfGEGUloYCANhIAyEgTAQBsJAGAgDYSAMhIEw8PMZeGKH9Dfar7/3fmLm1whx6WwEya9R0I+swg/JX9zYaNpaqtn/9kr+cv2bgv2YdrCeWXJIaIw63tKgqwnPXNy/Epx7wNO0fK3bpBi23QQB9QILRzHjDVw3zaZ5wha2naezbCpCk7VcrUsSbITfpjWsb2HbFpq6niSUg3A8Dg4Sd/3YHSMPyT7vjvR+CpNazMJ27i7t1XBwL3rg+eSyljgYOa4m3BpQDn0eWI/2BDc43VB1zoFJi3W2FfuOk2TxMKZSCklQcqxBEqTun9aSed2TdWPEWd+jac+nkxqxKrL4mKDnA7BetSsn6fzQGqgGr+3HQJ/rXCt0b5SsatA98nMEHUqLgtaTe50n19VJ6I/Wt5GdaBTdNgRhIAyEgTAQBsJAGPiKDKSmMBAGwkAYCANhIAyEgTAQBsJAGAgDWwb8HTf1ZTzJrflb6H47jfx+dX8GuVnj7zNQjSY1pEYl+/Hebv+w3XysN/kaG4wx5yOll6nmmYqy9K8I/vVrhiHTu5caDTznIHg3D/1zaYO7wXecrt8NwC3uhGOsO2JejUmQHO4rSR7bt0FUJ5G8xI26HFO1ihxLj7e4zACsN+UgWTrqUNNT0vdO4uFJau4GDyfcCCB55SGvx1fO+kccM/57OcFh2upiuY76mNFxHeb28hyKMxVhm7Fdl9R8ncOm2zbUyDAQBsJAGAgDYSAMhIEw8KUYSDFhIAyEgTAQBsJAGAgDYSAMhIFDBki1DDipmWT3pMsRZtm/2Okv6N9Qkr/gvweSakrcxqOl7uW273D+5v+uPPR/hLHur+7fLXm0xqjLvqEPadsWt/IO+zb2Wf0dc9XH6W/3aat+uw+u1+tZbgHaeol1vFDGN1z0uKCDkgYk8eoYdQ3HGA9pe+lWBOeUqFzWDY8rxhcPNiC9toGaAwA+ZLYACBTgTRqow8+kMc1njS92DVChpUjVmvOCScRKLe7s9hpuRBqTUhiAW2UXkG72neBGp+cYartpCU3QgI0wGoktsDs835hUgGF9C9uM7TTXrYW2ptLHvBosF9dgLENYN54ZO85wLEkLjPFcnPlnapl3l87TrOdznjsfI8BjY4ypjVAx+lFdPL2cTvjv9IIGwr/hmAT8s5yk5GtAkQP9Hw40WJJc4mfJGcCEWc+E0fUZk9Z1LfaSI75LTdC8i74dkxc72QB9rk8nrfui3TgZbh+1nmK0tNa/Heecszh2xOxg8WSd9NonqVoXBrQvJZTl+rSPMvWaKkXFNxB6bmVw3oYcYSAMhIEwEAbCQBgIA2EgDISBL8dACgoDYSAMhIEwEAbCQBgIA88xQH3lfRx59MX5cWSsYeDvM8CDEmwzDlx/wOSmkTFSWzfGeEj1l0p1ZepZdd2D0m5fSILk7YDf8LhOY1JjbR4NtUa01jS6/CwYtePJYzReLR9NadrbgGPZ3r5X8jLH+xlwvltommMMv3VjjF2HMcZbect+FaOStMRqck0eWG5h2y0oBYzTifA9wdXxeOD75vlO0hqVo0bYH37ze9YzYPvsSVZ2IF/PvRXrqS8vaqVeHiGbngJVLBU5IPVdp2t7DTeHna5nr6svMo1YVa1RzjAQBsJAGAgDYSAMhIEwEAbCQBgIA1+FgdQRBsJAGAgDYSAMhIEHDJBUA0Bfb+sL79HswRc+VCZO7aR2wBcu8qeUNpvtb7yZT6hfHx8Y7o916FMkhaTsBiQN64b118ByaBpANaQgqFGmVNKsa1Da379MKsqQWItpKvwe2IgtGokt8MGHc2tFmEvoIDVaoGGdbkQPlOHGxXu1a8QeSfuPoZ+tMI69w0pe6iNf6yPOb7yu0CPhJjBJwK8GSwDHbxuTLCrc0DxPfst3xnQWpg7cOHyPPcfuIa0fwf6BI3/zz+1mLlQ4hU2Q1zHPnj/MKhmGp1iS2sPACHqDJDfz7+ggIDfO5zNmNcBnFeeq8R2O1BgGwkAYCANhIAyEgTAQBsJAGAgDYSAM/HwGssMwEAbCQBgIA29hoDXCf94y52/EVp38Gyv/g2u6STPwD27/M7fshpOxrnndH1vNv6u4mWWMPI29tUVef6hIwr4LPL6OmfF8ka3y9RzW8QmHlgRJsPFwNdsHDgNuGL1v44Z7Yz5edxNwpZLs9R7Iq8DNQKFord9DzP513hvnHdV3bt9w3YeTl3r2Po+3z5HHRrc5u0duRi/Qz5H/Xhoo8/Cqr6rR41P9avz6dcb//vdL+J/0X5jUuH488zqi13ZtOxpp2/Cj7VqhikmiIUcY+PoMpMIwEAbCQBgIA2EgDISBMBAGwkAYCANh4OczkB2GgTAQBt7MgL7jBm80St6c7EMnuF2wNBH8dpu/lVczAcaHrvNDk/kt2Hs42ra5NY58e9u93PY5zz3s83nseYb1J0E9F1u4ubTFozTbuff0W3kucwjSgKSgzhENSn8ALMesx73X7mcfPU/lpPSBYe+yx6tvpSl73Y0+LIebYMYyPBQkX9ltMpouhP+/1Bl+E9a5jVcT3mhwjltwKq9l+Va4Xs9ho0XBulGD5eL8xqjBuuGxQ6xrxzB3pasBWbrJVsDFZm6EyfD90CzFjFipyrG1u2k7wf9/L/zz7RWUXCdJxeyg50ou1FvAmuda+zo9Z8/nCGhN1SGVhnL1uLkaqW6wQp83qs1JnsABjbEcJEGyRmPuXtpJUnHWJl8EywmusfepZ9l0aj1d19O5PCA9v8Njw5xZahfah65Lim57fHXugaNosq8nUbV7Pd1eUAW7uU4SC9XIEQbCQBj4ogykrDAQBsJAGAgDYSAMhIEwEAbCQBgIA2Hg5zOQHYaB9zPQ1CTRV+HvT/BHZu6/7XdD4Y8slKSvGNhwPZq4r2JiOGLAT21BFzeUHCMVt2D/HiT3pt8ez6rAGIlIqunFMVwlybKTXdox9mGdlF0/L6w/A4UrH1bgDx2u0XgmfVNRhmP3DWHbjuBG4pH92flHc4fNOV6BKM6wOfY1aBtgc4vSn1c/YZvgvUoqH8tKWho1fH2Rn+Qav113q7+eOCyuB2iN1QAG3bz1xRLvOAiy4x2TH05xE18fDxXXQ8m+FkmYXeQIA2EgDISBMPAlGUhRYSAMhIEwEAbCQBgIA2EgDISBMBAGwsDPZ+ADdkh9Wf8BaT48hb6Kx6m1agB8ePIkvMFAu2H/JLPfEhwAP2nRj1nGzaSC+nF+o9e/srbGk9qvR3Dcgm0F6j3VcMgafPLFzT43VQ0v7Vq4ux9++/QePHeLfazzfgQmkd0xY/KCStpcsKR/thlS67Tf8MD3xvIWPI9sIP2GrHavnGSX9ZYoiGmaYK6ucqzP75X11cDzXMMrbJ6JitGetnIkejmd4DrGeCuv4jXfPseSvX6P72E737pjyT6XvC1FifiY0E5Aa1wbq7M5cZINSILsGOZ51hRhjMnuJzlMT0myx5Nd7id5T/acdf/8PBj7mLY3ZBwGwkAYCANhIAyEga/AQGoIA2EgDISBMBAGwkAYCANhIAyEgTDwDAP+ftxf1BN8JvxTY0bD4lMX/WaLpdw/z8BoSg05VtyPh73eKFwHAMkCHhwKU9wlyPkvo+e0kaNZeW7KzSg3xebNZpo6YqdGNOUe0M5w6/D8LY7inGfY3ZQbuiWbsgvW72LTMNzGNdWpDKtpn3917JRtQ1bdzJ13P2QZyCEBiqcCqftJ7A/y2ua6jH3cGN/ysREnNYFx4yD7OkXP8jB1C3pd8pcP/fA6Rh/1Kzlm9LGvjjGsH8E5WzvBM62PGKcyxvhZSTrTc9EOvYAgWRNJlk5epJ9N7+MWdBtrbi5hIAyEgTAQBsJAGAgDYeCrMJA6wkAYCANhIAyEgTAQBsJAGAgDb2JA34nDzYQ3TfqDwfqKXk0mff1OLSKQfPXlPUk5758kD+eR3X5/9mMv2fOQN6S3cAe3Gg/D/riCD4zwG3qGU1puYdsW41dD35LbuUf6kss9qXtYwm6K/dx9oG6L7j9uYj//1hi7Y8QN8/5+jTHZn4sRR44xZWL1Fp1LgzrlLmmb4cHI1WV/O9K+Ba9yeI7zdFB7Z32WGlvppG14dcgsv8z0GjOmuf8q32qGqotnv7yvTtsJvrIfGSrX8ia0/c2TpVjSObTOiJH54elYB7FptnKZI48nk2NFkFmZzbWTa29aX2ZxojmeJzQFaQQFoh9NomP286sRqYam0RQp+M3fqSjSWPMVgkVYXXQFjM8IJtnmggNIWuj+zSV9cf0GFNsBxfM1VBoF6DipAexmq9Srk2SNyb53c+LcY7XS5z7a6p7ksSV5yeGx7YZ1w7phHXBBDZT8778T/I8FTLWXMJZUsCSuj7LJOOTwklQ8a0hxbnjg++51Zz2js5IbtvdIa9cgL56NWtx7POZfz4J2srdkHAbCQBgIA2EgDISBMBAGwkAY+GsMZOEwEAbCQBgIA2EgDISBMPA+Bpq/YAffN/kPzfpa1fyhTSbtl2fADTGnsngAABAASURBVKItRsHDNsa3pJtMxi3/Lbvz3/LdsnudgVsxz9rdaHPTzfk8x3IP2+fNW8IeD3j+FsO+lc63HVv3mpZNTlI/BXqf0qab4MHPLk/1hFGf5cht+x6ksjSu5kf820/2+EXA04d+OjWN7b/eAGnbukw1Ip3rYnlWA5zqdFI+ndgdJEHZnHsLmdbT9jGwboyxJekM1i5wjHGxXLTWGl5eXnDEM5VKZz0tt+bj4DjK1cOcrWvjWmvIbGnbVlovyOH1SYJsICkL1vtgn9HKmksYCANhIAyEgTAQBsJAGAgDYSAMhIG/zUDWDwNhIAyEgTAQBsLAbzJAdy9+M8dHTSf1pbxP4aNyfts8y1uIn1L/Z671RzbkZtvA/QXqEdPzdUven33Pq6Qw7sUA+3XddJrh/1PW8B7w7mNepjvnNE/1Rq/1jp7WetdeXxsbuPl5QG3HOQ8xzXCj11maAgc8/xYcazjfpIsyAFrD8dDhHGV3bvslZYb9Ax7fg6ah4Lnig15AE5xbYmnOWgNIAbrg6LhlP4q92Fz/JO63PI/aS2pRkiB3aBobhHwGJYnt4X15bKmeK06tefjXQTZxLrKrkqmuvrhOUYGzTIOPIe0/gv0F3T8/Xysqfd8vSZCs6TZ7DWM6zziff8kH2FvrK8A+G0hbcffoK9wN+bvOrB4GwkAYCANhIAyEgTAQBsJAGAgDYSAM/HwGssMwEAbCQBgIA7/LgL8Pb246/G6i354/w2+RuR7jt9MlwT/CgLo7frdw/Mpdy39k596mG1xDXnRzYut9ON6RhincRrflQ1gxFbD1Lrp6aWy8aqjiiWOfk2TlaJJYDjeGjWX4W+JRjV7Wa1t6IVIbs7InpWwAyQI2h/e0GR6r4tGNzWPnfav/fYamY9qEqQy06lbas3F8quqKOkjWymwES+sXV+d9G91ycK3Pbc9z4F1MPStJkBfYWWtI6c8Msb919std5906FFGUSuYMA1+RgdQUBsJAGAgDYSAMhIEwEAbCQBgIA2EgDPx8BrLDMBAGwsCHMaDv0sG/9q23v5r3F/+S+t7+wzb1HRNVl0ckDOk9bHWP78FNlHu4N9e+e3PtG7Xcks7xqfAzs2Df8fmUOnSvsMWjRVWr6nQDqkN9KplIKksD9SEkeTeJ5zlgUsfRkMAeJEFSTVX/KmLn7WOZ4IP0/w/b157OQKH/x7Z2a173O7/NI3+NNbBUimUN1pw+hmyo+U2GI0DHNE/9zeRpXmNlfvpk4xrrhh95GU9LfbZD5m3smOSYoV9JPeNsMwrS7Zvns/gVVKvfRN3mIztPWlL7cTQUKyyxutXdqKvvm1G2pS6SIAXtx3mb9A6IF8gHKR1ywR87VF2TjBNmXT2Psvn/JnZ+Q+bfOp1jwIlIqpYLbNuCnHB6gWJm1OFCKR5EzO089hvah56HwW3fD5XL8LO7BdEa4UMlKQbX0L1rJyoGapSLI41d2wzdP8FTzdMes9ffoCFHGAgDYeBLMpCiwkAYCANhIAyEgTAQBsJAGAgDYSAMhIGfz0B2GAZ+lwF9Oa6vyLdZSOrLdKrx8Nlffy9Ng2pnqC41M5AjDLyJAT9DA5roZ8iQ+tPPanS+c5Oeu8U2jX4c1HD1i955aeiVQ5emIJ36uaHBW07l8sedjess51kHUkjCf6S++yRZc9sia3BwqXJ0GfuzhOfoGSIplessUaAxCnjjYS5ritYquVyI/mcZmppqJG/H6tPDfVVPdQ3Dp/LA9tk/s8fqkmr+vvx3ghuvbJQBsCBLrQtJkB02SLW4hvK4bdtx7dqPPH+L134CC1EWw6++vOy6C5tm7yx9+IdsQ4kMA2EgDISBMPBlGEghYSAMhIEwEAbCQBgIA2EgDISBMBAGwsDPZ+AP7ZBkfUn/h9LfTUt5T6f219bX8j/zdMfoq+xMzbR6e9GyujN/rzA30O7hT1dGsp51CcnqSVXDb9T0u+vPSmRMam4Z1jt6ZrkXhV3urq7LJqL/8dyRx3bDMYZ159ti0uAWHO9GoWF9QFMw5jQl9spaHiPOb4gOjDm3pOdvMfIOOeZ5zYI6g5O48j4HfEM4Ai3pt31l0WfKc2w6gsLKTBIkS/el8mqdkkpQe5HEEuJQDydd/Na1Qj3NZSxQK1NGf3zMSUFzPa+pAaxT8dMCiT95ioOeflb5VMNXheD4ILvPYuA40taGeerxnafXnw1zI4oUJ5+2OwueeQRz6Tz142YGzudJqhRVjQ2cD5ujbfSoYSAMhIEwEAbCQBj46wykgDAQBsJAGAgDYSAMhIEwEAbCQBgIA7/LAEmQvPuFPv7A4QYG2dcm+QdW+Dkp/+2duHmzxZ6N62enIn3Zh33jMdn3uG1wfsx2et6Ry8tcwPq5oKu6bj1i3zSz1Q03w7rh5psbndaP4D0c2W3ra7N+FlWzs2n1BfiAw3VN6h4OeKzuYN/f5pkZa2+XrH1tYra+2zoPXV73f79+4devsxqUZzU2L4nNcV9LNp2V4CCNm7/t9LptSbLuW8370As32UZhF5P61NrHZawydB+x4uK5r3nvRxG2TyJnQCoKWth82m+s91NJPJ51v1s74b+XF/zf//1X+O+//9BEINnABU3xOcNAGAgDYSAMhIEwEAbCwFdgIDWEgTAQBsJAGAgDYSAMhIEwEAbeyIC/4jb6tNnfnkul0M95+bKekhcrPvho6gw0f+neCJJrdtdzDyQrnjyW9+Z+hm/dyA2FPK5bVMC4vCmrBPXK367JMmx76TfzttB0jLH1EW/9CCP2ljya88j2aM1H81e/OFhymaMVNJdNz8MJhKTgPc+1B9Qxa6pRg4PL/pkYIaRzX/DaDijkFfDuQ4ViVr7LmqR1yFaAD5ksfh/mU1maEtbnUJKkLP0cKsFu0JXtopvTATfj5F5Pc6qt1LiacmrO1eDOpWlBY+SyfhRuu7H32WYMu/MY2/WvdBXv8ahzzCPHHpc3UutZ6rbalwItX0P94xkg9RwK8LO4gJZqPk6yG2cQlsYs/TwDk2VhhlrBBZlR3c07/Lnc3sTE5bBxGZEszfVa2cqh204S5H1gbg5VSZSccXrRuM0wjytUtE75d6enFOTlDGoemw2KU17Pl6ZTOc2XNNd3wYRZTVyZr87Z97FA+e1yzq7LvNoc17Te6URIdGipU2u1byxHW2REGAgDYSAMhIEwEAbCQBgIA2HgLzKQpcNAGAgDYSAMhIEwEAbCwMczQPoL9I/P+2xG8u+u/2ydifvaDLjhY3zVKmcVZkjcPR0zgOWj4Y/IwN3Jv+kcazQpa7NOOd1YlahT7b8u1aS8NPHUt1Rn9Xf517Jq1PEKWI6qaRAi22j2XaQq80C+/em6trXaTxIkrd5A99XcG3lvTCyz72Epry7OuzQsxeFwu77COnF4NnLxNadAXUS8jEt95GLbTHmL6r0exmuJl/9OeHk5ab3rCM8xrq1vG5GsCSRBXsMO5z8CsPCo+qwbpqLH4uqokLoA5GWNNICRIwyEgTAQBsJAGAgDYSAMhIEwEAb+KgNZPAyEgTAQBsJAGAgDYeBrMTBTzRDho6ri0p34qHz/UB7fBZLV2Pmq267m3qbhRx7XO+L88qPx7H4amxqnl3ZWb4K9/ZlSWbWk55eiS5NRp/iF1mCBjTCgg5QOQVLDP3Y6vVaBa5umCefpvGLy//nq7p9Wd11NwZYF64JcdZLK0i6Axs7ZUSE2CYqRj2Q3Hly9pOGQgQqzsRQUX01Oo+ppxJBLyCvRdOuMciiXa3MjXipA4HTq93qazzBmOQbwxmPM20qnIH2F1qL2oB93qgnjINC8DwWRBMnhUT0Q5sJqfKW4/qZ5gGf2XKhjjNuSk7SlXHUhCZJXOtnHQC+ytabnBNBjAn/s/FkqWbNQ80mi4YseKSsMhIEwEAbCQBgIA2EgDISBMBAGwkAY+PkMZIdhIAyEgTAQBn4GA7O+dH+9EzcdXltjCQNh4CMZcDPNGDnVL6wG2RjvJdkbats5+5iPHo+aLPe5l3JW8+xG36zhApKoP41o0nFwkIowGiumScd6cNWeVW797PK/DXk2x4hjIwaa9GEfcs9JU+eSBEhd4MNEWHaQww7d52tfj7i+Hu5lTXE936mbLrZKXCfaj1z4Fnu/x1qnLah8iw5LOxzzBNz0fTm94OXlBdY9xTWOR8VjY7tX0WhTEAa+FAMpJgyEgTAQBsJAGAgDYSAMhIEwEAbCQBj4+Qxkh2EgDISBb8yAv3qfVP+kZgvQv9ifoXaEoKuaAtsv4sv4lS/u6mzxt2v1G8NbuJ4xtv43MPj57bXV+Rm5bsndGn6+tti5//qQpD4DfKIOxxg9VB8TNfD8eelQGuXBBpR+G7hx7PNuw2oNdc16721WfrxCU9AWbKphA7zh8JutK6YJ02zMb8hwHNpUoz1V26J77LestQwMjOfLjhX+udUHpPa1gz3zfNZ92UI1o2NW/eZXAaCDBTcajZMsW/gt3z38MdaUy7lZfxhlwul0qiHpVYwaguz6rCIMvy1t2b0ov8cGdJAsG0mNxmkOzgAnmD+srqaxQOrnejdKxYCW9LYxTyxMklsADR0Sd866+7r0fFI2sa7bGCaSWp81dKTnkMtYg0mw03P2cDX2BWEgDISBL8JAyggDYSAMhIEwEAbCQBgIA2EgDISBMBAGfj4D2WEY+O4M+Kv4sQfp6mqQ/Uv5YY38QAbE7wdm+wKp/KwYX6CUDyjBb6y6+fQolT8iWzyKH/5H+UfOq3joczkMO0l27skud+43D92DM+5NND/ex1FZ+7kkq+lHdtlOTQ3RBjd9Zbq3DKqhqYhGXW6ekzyGxI2TPEgg0/SOzyLJq/3cWPLK7LeAve8rowbmUeJy7sm7eB5qVAP45QWqTQDEL0D4HyPoTt14fOzXdhT1/Olfz2yMUi29D2NkIQmSY/guuc3nBGkAm4UgDISBMBAGvgYDqSIMhIEwEAbCQBgIA2EgDISBMBAGwkAY+PkMZIdh4DszMN6qtMTvNWy+Mw2jdjedZnHRpRtnNzpnY8Ib5TbvXn9jqgqfVZ7zTPMEyw43/Yxe/6Qgoybo0tSYO4JcdU7K1TFj0twyvuHiKQV1h0mCFNoFTeORznFew/DbvgUbR4BkI1SHlOX0dJLKKwOhVebau0avTlIBOu0gqTmsWPNkW71xqwxy+GqT/Mq58Oq4gXI+cdEyTrcCBKjuZWNf2wuMnENCh3WJx6eez6Og1k7QEuVS+bWf4lV8zrqnEl56RcW6NsE81MQ7lzF/Uvf3fJ4wTb3pPmk81iGpGrhmIbs+e7Kslrcg93qSrDwkV5soXPUoYSAMhIEwEAbCQBj4awxk4TAQBsJAGAgDYSAMhIEwEAbCQBgIAx/JwOZ78I9Me5WrqUtBXr5wv3JmcMjAv2Ec7aRb8s+wQHJtApH8M4scZVWzyjs9cm1tLmnAduuWD6HkalneDNPy1aS7GfCnHaqvuocP1iH0p/FVlPdmDEcTMVv+dHApAAAQAElEQVQMu5uGxhgPSRJsrGEjof5i6fuLeep19ti9f4zpOpVnjLukBO0BSemA1yrlnRcu85oUYxmuoi8zmJlrXVLBSwRJ0K8KL+O9GI1TgNgetnt8Ou3tamSLPPNk2EtddDpcTolZ2J3kGrHzaIoTLVbyEkdedLtJgrxg1GjfI+xjyZ4nDeBHzMUfBsJAGAgDYSAMhIEw8KcZSP4wEAbCQBgIA2EgDISBMBAGwsCHMED2L77pb7456wt1CIS+hl/gN7AGZtnef7ZapM8nvUbXt1/Gk6z1yWPZZ9y+ksfzyG6/PbN7yB5HHkv4zTijh7+6ei/38GrCWw1e+z0Y6+ge4wjD/155lHNrW/KKVt3fZbCKGX40jFGb9S3686jrfB9rykVxL2kLErX+kNgd497tzGqWqqnmRHvH02MtDCqPJxAk0T8PhI/9ul5qwTIHmoM6NLV0yzLsLiTl55IfV4ebocYwWjfG+EgqnfI15TtVo1T9vqrJ9QEECqjDue6h3r51gorWvVx0z1lMJRxHKrfOMujimIEmnyHz1Tn8V0YNnM+gHqoBf5at10umXmd5XhUCpUc9i5hqr44FmnQ9gOiHYy5omiO/Js8C6k3Zpg1Ss07ySSp4WaLyjHteksAknEVqATPOwvioYzkaCGXTFYWT5hQA2XXRHAjUQlpOBv/svtQsQ50kV1nra6FZoStUh3XMreJ88RTD2foca/Zo37Wm9CYbBUlykrXDHJOXNRUJ0p+H158r8hJHXvTtHOsDDhnPwnVdI6LL4bO0xZJk1eGxcdmtR0EYCANhIAyEgTAQBsJAGAgDYeBTGchiYSAMhIEwEAbCQBgIA2HgzzBAshJbkF0vw3rRF/ur/j6F5NUX7u/Lkllh4GMY0OOo5xEF6CCp6+NTbatq4j2O/JoRtxqlX61akhjNPdw4CK4eLvrYn5u+xhqwKI1Q3mUgMatDOS/NaDdQZdJZd7mkLjdP9Ur1LGjWjR+P1GJN+3CCRVhdQaoRuowcW+qSdJ5Vg/UyXi6aAuNi0frroBdCUjFEa8Q4SJZtjFdZU1SH5GU5Xtwytqb26MVUPjdR5+oU1xB2N63hkVKpAdzrnzXfNtIRwCJw6yCpGKNHaFjjPurXNaeGWz9JWe6fY+6I8gxDOxymyDAQBsJAGAgDYSAMhIEwEAbCQBgIA5/IQJYKA2EgDISBMBAGwsAfZoD6Brzgb8P/8FpJ/wYGZt0Q4w1TEvo2BkbfiHQj7NK4crOI5NqA8niPWytpmubhAXpuknh0OGQPaNqox/OHPm0ac3CQ4ObcPeDG4TXt8lzL94KN2KORasbKTpT02DFYjknNQzdntyibOozUnpawB0I/2NDWRq17vYZSLzYlUwavIYH+9i/uHtu5g/OjCdwYrU9Ls9lzSFsA73kTBu/PcIwxfNY71PBVyV2/PKvtRLz8d0I7tZpC9mdZ0TV+dCEJkgozJJbzdHpBa5QPC6wPNEgrh0oSn6pH5FZtQ+pZrLFI61IVrbpn1XQ8OkitJPQcWkc5tIT4gupTHfI5B0mQHR473pLsNpIerjDXRlstX0RJGWEgDISBMBAGwkAYCANhIAyEgTAQBsLAz2cgOwwDYSAMhIEw8KkM6Ptx+gt/SPnUhbNYGPgGDKhnpfbTXy1UJcDolz9TivOrx/Znkv9GVjf03Ej99esX/ve//wm/8Ot8hm2/kXY31T/7jIuZvB67Dv+7DP/6ZuMSeax1PnVVGlIXhZGLlL6eCvF9NffGar+pUD+pKe+E0+mkhnID6TEwqfkqx+Hp+stRobPUPWRSIUqJ1qw/gIrVWU1gTbsZ7HWb6ntRo/q//5rqvRn60OFcDvIWSK77tu0I5HWM5w88s8WjnLGFgT/BQHKGgTAQBsJAGAgDYSAMhIEwEAbCQBgIAz+fgewwDISBMPDpDOg7cn2RrmYAJ60tqWvOT2TAXaUtfnfpba4j/VF+/7+e93CUc2tb8vfmEPRsbUG4R2VgO2erg3jmGPmH7M8xMCQ+4CCpfFTT6vl2kaZoDh4CTxz+NE7aoN9WLUjfTiNdn5tqJ5m5QEKnXA9rcIxC0Ztik6RhS4cbd15/C9u6F6iaJrXHn8TIs9vGSLfKXo/yKrB0mAloP94j1qOv72dK0DM0F3qsg7y/pimG9Q5z5fvZVL/muZureURT/pMwF4AJ9P9vK8z62XiGms7zGa6HVFL0w+Oxr26ZJCY1Y89rnso1PlPiyqrS4qQ8A0oMzn3PSlAnSeXAAqIO1eK6mjb18kI1a21vgPaAWXuCxpoH+Y0yA9rNvEC1UfoO3uMsW1MqGkqjaQdnw3TWfPF2lpy1wDzD5SvWkwiS0vs5+FFIGSwd74F9F/Qcw+cUJCsXqfskx4g1354/MOyWtpF9nnWDvJ7vOG3RriAMhIEw8LcZyPphIAyEgTAQBsJAGAgDYSAMhIEwEAbCwM9nIDsMA5/NQG9UXK/qr+evLW8dNXUPSL51WuL/GQb8bGzxz2z8fRv9/Y/kc+tqnRm6PBf9x6NI9uYfFqmGZlN3cuBPF0CtN9ZYWbFNdannCYnhPpaaRC61Sx4HQXl6TFMMSdw7SFa8Y6Ra4PRSYr1oWYC4PjRW/xQk0VoH1qNmAIox2CYoTN1Y3DkcvHWPMTW3Y+t1w9XN+nq8luVsc4ylYf0KiuOV4f7gKIf3UdDU4SdZNaYBLFJyhoEwEAbCwF9mIMuHgTAQBsJAGAgDYSAMhIEwEAbCQBgIAz+fgb+8Q5IfUkHb5NmoH5I7ScLARzHgZphzuSlEshpCZJe2GfYbZLeTXdr2DLzGPTyTgwoieVUf2cdywXV6jas3ItU4c6PNdscYmqJY9fTk63Ok2LGA7Dn9jzcW028LNuXcoWkdYyR33dUYXAz2eV47NVgarTUU2G3WHc5Gi9dQd7beMJfHHEzaqmG9Q21uK/I/e95Y6cb0JnureyalSyXQqpinCUf8O24Lx3hs6VI7lEHKrM3YPpVUlPaH5d1eS+jmd1+Pt260HV8ebwHl8Bjw27IT0GaQGh2C8u1x2bPrgw7LWTdjVt1n7V0lw/d8ki73woXWUs2OsW3AcbMG5PU6jttCIa9qsa3HQGt49BrttSmWMBAGwkAYCANhIAx8HgNZKQyEgTAQBsJAGAgDYSAMhIEwEAbCwHdjgPQX9t+t6r9b77+1uts6W3zu7r3yR66o3lY1mfbyI9c4yuUG16FdRjfaJNRsA36dJ/zvlxqPNuzgHAM715cYtuVnSSPg5mTTuKlzZ7ktUOa1CQhuPa91kiD52rGzuNF6MRFujpMEG+Gj3281WT1Y4KblgHm12dKx6nF6+Aokqx6yy31An691lKT0JZGGeu5sh+ZjPViannKfDlriLUgqtqPCdpeXl5P8101TTdHed4F3hiTRxBHZ1yEbpBagw3uQqJMkXk4vOLWT/Czb0eW2x7WaA232aOKBjWSt1Q58MYWBMBAGwkAYCANhIAyEgc9gIGuEgTAQBsJAGAgDYSAMhIEwEAZ+iwF/0X4P++R+s47k3vzmcV/zzdNeTeh5+pf7R/qrCW80HOXc2tS3wD08Wm6b60jHLK6NW4mopsY93Jr3yH4vp32u6R4ccw8P1t9zil0uihbjQZpXbve6tngVIIMYVcdIpwJ9T2R69+n5xqMEWkqNOq/ZsY8noYbUxXorfnBi/7k6vFReAbMadCJNKezTJwbmdJonwG91ynVyQ05xzkHKIM/t2s3SrOZxh0LrbJpn1OAdl/3cycUueUaz1Tbrhl0eW25C4ZdHbZ8nircmOAJX8vKMzeJIze+5c2E+Bub5jKHTb7sK5k0zNEdXyquFJ38WoIGhNTGJH2F9bK0vcAolheufVMR5JibJSXMNj0mCvMD3wfA8Y9KlQK2/Rdm1tqXqksA8K8AKCKVctBnN91ojsSOdAkDocJ1KUbXLygEZyIqAa5wAzN6rZFl1Wdyy9HNbsy0kQRoeXYPiwFBZIB1zgcqxGdt8Cqk4Z7HuGOsG2ec6/giOMUhaFKb5kmHMaeXJJQyEgTAQBsJAGAgDYSAMhIEw8KkMZLEwEAbCQBgIA2EgDISBMPD5DLTWQP35iJU3371/RLrkCAMfxoAbQB+WTImc7why/dHTTS21KbFtrF5/7mZ9mvWJlpHscl/QNE/qZ3bsfX977Caqa5g2zbtJDcxfv37h/OuMSZ1guwwq0Gi+SO/n3MXuyiWIvApWx9OBlznbde3Zw+vbRhJkh8fqZHahWksZF8dobXITW777F/NQ0EZ1VrP0agaBprxXtjuD8awehai0xcxFSki92EWTKHIOeeokeb1/WV1Oa1jtZI/BO47asy/LXJKlkV3OeoaNMm4us+YMDDPJtSaVN8yRYSAMhIEwEAbCQBgIA2EgDISBMBAGPoGBLBEGwkAYCANhIAyEgb/EgL8sp76511fkv1UByd+an8k/gwE/BsZX2o2fTJJrE4jkHyjPOY3fS63+VfUSj6QzN9VuWJeqPVkDqD/Q4V9ZLAGSFm+A41mNZecfcEN0AMtRPy8acSQbeZVjzB0SDw7nHDkcWjyo/UlSV1tQTWBr7rUOePwIzr2Ff/YVnEQNzkfz7SdpUSC58EyNm/Qmef+s9bQpkorv8Aw39cunWtz4tc0ge8yFkwbKITNeXgC2BSRIYhwkr8aVW+vqrOdrxLUTS6X2b9RAF/VXK87xGkpXgBWBXOZ0oXWge24HQOAqVsOr81KHdqzk1+NLqO1jRDorQHKDJr1prWnB63zQQVLXy9ku6t/VsnoYCANhIAyEgTAQBsJAGAgDYSAMhIEw8PMZyA7DQBgIA2EgDHx/BmZ9GQ+4GeFfp1pAjjBwzMC2uXMc8bHW+WPT/Va2W3t3jeqHvcq9tbkJ6ACqp+U3La0bHhvDb5vXMax/NbhONsJopJqHXfcYNw6SOJ2amp4d+KBDbUP4Nyr7Nx8brLz9Wqouo0ZLYNLPulmggCv45573YDh2C5UPHyQtruD1rwwHg0k2QwJQCqfxM/AiTqzjzjHL57kGqGvBVhSfnk8SJBXZz/LWBdVghfbd0f0ObQq3hDvH0rsHiherenDH87ekGe4rSV4mOn7gKkgDhxlSr06ygcKVcTcgCbKj7XwZhoG/wUDWDANhIAyEgTAQBsJAGAgDYSAMhIEwEAZ+PgPZYRgIA2HgrzNA9i/GwfeU4q/23VDQ3HfN17ycH8NANWF0P25Jd5nu4VEV9+ba98T8eqtQj8usTttcUpM815D60afYgN883b5ReWsNkiB5y31gd+wWPUR9LzXAoFzXGPZZe51VmIHlsD6wmFZhuwcubcBjw2PLI4xG2pCOIV0v1HBtwqkwqZYOKQ4SHGZI1V7UzFPAlsMm5y14zi2MObf8tjvG0vDep3pQPBJcomD72JelPHWqrJLPXpQKA2Kl+GhNvDSuKUjrelhlsUoSlL/+/2Cq2akMs2ucJlA8DejBwxauWSmKT0tDjwIM63so9WqqmI1hIriKPgAAEABJREFU5NJyqPplcA2z5DpJSvksNdc1S4V/hbUhBSfto8loSNRJxVqRC5DuJnPT4HRqOJ1OAtEa4Djnt948gLc7O618mqix69lD5sPzUZy31jEXhyRrHfJaHibfGFX6ZhQ1DISBMPDpDGTBMBAGwkAYCANhIAyEgTAQBsJAGAgDYeDnM5AdhoGfwMAMahtuAuh7eGk5w8A9Bvy0GI6xNKx3zF187PWPJH1/iWpfHU9WnUe+vc2fs4GRSFOXRuCwQGPPtOdi+0oa9ZPDGDVZN8bY0juw3GLsiOTW/H5deWZDGX6pkXs+T/j1y79WWIblJAn6H1aIVTYu1iFUUfkmGQyJN5yajWmfUvOb12xErUffT0FSrjeds+Z4jYLqnOEaBeknN3XVEdUy2h8KWI6K90Vj751k+SVKyrw5lW8ZrfnF1WK6K0je9T9yklQ9fBS2+rXdVY8SBsJAGAgDYeBzGchqYSAMhIEwEAbCQBgIA2EgDISBMBAGwsDPZ+CL7ZAkGt/31TjV/SWf/wIeOf5ZBsZjQl4/L+4zTfOM7VumH0GSVyH5pgbRu9f1Jox3JwCaavV0iwHbhm4pmnCIacakBuaA87wJ6hROSx9v5Pd8kmDr8NiYFPAsGln7soQODeEmq99CnVSvUtV+rHfMNVYoJjVjLcf6lh4b6l2qI4q6t85p4MHh52sLUvsilMOg5AUgXh3ktdH11puripzbCTCkvz5NbAdJkNQeZ92vuaR6sZAVJGsqW5dtjHGJr4DNpTXWW7lQDG4crhG+uX4+dZ8tvIIbu3psYPinvzFS6Naotkk+1TiMixz3bFZQ3UflnmQ0t0vIoSC9KkByA9TzQXJjI7bHrNzbMck11r4ttnFH+naPR/7YwkAYCANhIAyEgTDwRxhI0jAQBsJAGAgDYSAMhIEwEAbCQBgIA3+LAeqb8bc2gfU1fH0R/7dq/q7rpu4DBtyVOjD/dNOut1XbtW2gGmviZowrQBePJfppv9+4lAQIH/4sG9aP4LzG3mebsbdvx00NuO34LbrrdkvR6CVbU+E6PXYuWyxrK7LvG4u1Q1+MClQv2HECahKePqh4Ulf9/CMJN1QN4pnDUWrOLqG1/KI/Izz7KM52ktApENCJzbEdOuZ0OoGtW2c1ZWeTvMQP7qq2jX1xX4QDjMVi1eGevzZ53ejdoDfy594kdhd5mbsVrsWwbUjrV1DpJEHyynxv4Fxb3Ivd+nSbt8PoYSAMhIEwEAbCQBgIA2HgjzOQBcJAGAgDYSAMhIEwEAbCQBgIAx/CAMn6Ip08loC/Ajd2y+kb/95E8JtqGuzcR0OSr8wkH6z/asqVgfyz88k/k3/dxEx1o+5gDbyhvHf+e+ftyqimj27/e+Uu3cOh13Hjj+Ty3EDyeWB3ON81ZtxrFGnZN61H3qhTHykaxFU+7I5GlkVpVFepJVVlNdK6RY+Q7sFRI3bszXFD91ySoJqAbvo2nuRmgaTqUZNS+RzvPp0hZ51u8Bmo11AVVFZULfv1m3IZDrE0rBvWDetbOMeA17dPFcGwvodr6ffr2mP71qI+5zocecvgLeizQDZwAyy2itGFjboClgTrp+KJ0OEEqLFDmnihrI1UlJTlnCeKI/MEWF/MIBUn9PGk8SywDzdXklqDOIH6A+kdp8UOHbUvXYoPjSlUsJS2wPettQa0GVptAXDWPPPuKZBOTaSeC7KhSbaTLFqr/PvLrD1pTq07T+V19sLiUwRIAnWeMA5Nk9pArSNlPeclz2qQ4uneh6XSyAKQvAHUQVLbmVeUURfnN6TWaX1WMQNl1KUJOcNAGAgDYSAMhIEwEAbCQBgIA5/EQJYJA2EgDISBMBAGwkAYCANfhAF9ud/qi3spX6SklBEG/gYD/gQYf3pt9aigdtarZba20chz7Agc+jZu+CzVJ1MjzZpbdQuWDTU7uwtsargJjVwsj8UIrXR1Uf5F3pvtWmsvj5ZSLseSavaZnbHZTXI3sclLIjf67D4ItfkmRrxTdSinTttHTk+WCYb138P7ZnttklVD4+0csxqtxogo3ZsZhkWe2glKt4wuomxX+a8Gl8BFI7hoXZC9xTovaw457KTuqXzD7lmVQRe5PHwKnj/XXvWwaIbzdyiRxvtzXtbs1e29GYeBMBAGwkAYCANhIAyEgTAQBsJAGPhoBpIvDISBMBAGwkAYCANfhQF/b26oHoK65nwLAyRB8i1TvlGsmywD36jsg1JHI+gie/NS/SFcQR1Gv3V6ZTMFBznfa/LjYjRdBqRWOoIlfbHPcvisH2EbN2LX+rUfzxkx1vewz7Ddcg/bDed0I7fzo1atck9qxk1ylE3je1I9Xac5BBthNBL+xyikxkYjfCzC6odgrrqnfu+r7gmYNMZZNsmyzfDejLEvlQSSBRUKpSk8Kmo2RzsoOQ7tTrasQenU86epDtdIp4x+Q1m9XJz8a6AVK+vh2WbCADQJAN0JdUIDOmwWKJhjCRmXc1awQJ7KQBJkx6VuaA+yKWKaOndS1ziS8JvKhONmxc6YxK3Oehxsl+vheVlPZCia5NUaMtUYILbHrP0b2snW/Pl6VgwDYSAMhIEwEAbCQBgIA2EgDISBMBAGfj4D2WEYCANhIAyEgZ/AwPXX7D9hR9nDhQE3WQQ3iQaqXXOJeEobcy1vztc6N31PrfKNg8beLQH1tNQsA07qxBkeG3jvobSzuB05LJ13C9sML9GG4sEBlE5dPJ/OWiPVzIPI1yY2YgB87d9bSMLxjVSflTg61NvDJJflkf+ebVb5bipOavq6wSuavLEV3qHnO87S0BQ1MK11kATVWTS65X1X593OdF21kBzev31sGtTnyKNepms+nRooO6laNoVQumF+DM9qzVflsRjQcFI39tevCf8Tiovhs6QvgNLj+BgB9lqnYjtaIzoAam2y22d1zX/9OsNraunajFzwMYvwAY+3IPt8Opkc5BhfS8+Xu5/KZ560fB/nGgb+AgNZMgyEgTAQBsJAGAgDYSAMhIEwEAbCQBj4+Qxkh2EgDISBb88AtQN/qQ8r0nM+YEDNGf9/nTfxYPrNeSPvh89XR2jNLf0q/358cVafRW43X2ZMqLqxPxRwZdJ4rHVLXsW/f0AS5AVVp4rey1srKLT35FTyiFE65UQBbzy2c61XF8ydqlfoiR2zRdOgA7W+hiV7nboD81mZJtmIZ44x/0iO+bO6deZLiUH/aRwucKOvxkUZvsYeTy6/Dlj5lpArIbezX9m2Azd8C4txNC373sWk7tHQJ8UY6iLDcKzhfVDrn89nTG4CC7YpvM6xV4VAfVGcVZH1yqUIkrZI66fnXuD9GboPIussuAm7R+2BqlcpnNf/f68x8viB8z7kvpyOl3FWsnme6mNGfd6aqmmKatAfnqQRM5usmgARIrSmsT9nildALew9WVdKkCxAOQDN1xxCh6fb1wg6Z+EEah3SNorDGWTXNaN0S4O6bPNbl0nnrC0K0jRVOaY+VsC8AsplOAvWg9yP0eNUu2hRHqJL5ZfSkCMMhIEw8FcYyKJhIAyEgTAQBsJAGAgDYSAMhIEwEAbCwM9nIDsMA9+fAYJoagJIYPf9O3L8NAZmbWhAqhtHhppCGj15Tpc4zzXeNP8y/etp4qb2897K+ny1p8SIeHIugepUbVFduvcuocxt+aBaqKf2KpNtxivHkYEXI1sfNCe+mG9qjnNoSfS5N4PlWGMVal2mq1PsaXcX02imXix3NG1YaQElJkuT2iV2h9cZJk2DMcbei38VM9VQJR/PH/O28iq/duTnwQ1qw03QS6yeEa1zGSvSkwWSaG3WHrAeZAOpylTWLKkTLy9EvUm8RknRhnRWrEabk3AT3G/qjiY5HLiJ2Kuk8gu2UxerhtT19Jjkup732LGGlI/kxTB3leRrX3etHxOFyMI+9kAgqbYwcoSBMBAGwkAY+GQGslwYCANhIAyEgTAQBsJAGAgDYSAMhIEw8PMZ+CE71Pfo1QNwH2BWP8Jf3P+Qrb1/G25OGO/P8LaZs5obb5vxzmivM/DOFF9kGul9QM2jLajxbeATDn9++mepN9v62I2917hXjufZX7l80UA7Q1MTUGqdNj+DCt5dFvrgnLqAjRXRSOjUOizYfgQsh9e36jmk5rYL3Gw03PjcwnMMz3sFvrI8ZSCpulk1n0AYZLeRFwkdTWNDKrw31zLqM+/2qdVq9yv4DVygyd5QceSVJPsYOpzL+9+CshsnxUldT1JWQadaxhNOTePVu1fk088MktApZ69HCkCdMjaBJMhrtHZCay+yn+DDex9QqOzYgPAx6y+GWUFnv1HtvyOEest4BnojedYcFhxn+A3s81mBTrABSf19M8N8O+4eHDNpIZ3KDUFrAPDeTieiIUcYCANhIAyEgTAQBj6RgSwVBsJAGAgDYSAMhIEwEAbCQBgIA2HguzGg7+TB71b0X673+y7/zJ2etb0tNPyHT/W+1LTCiodUiLpZbbyKk17y4DKaXweuMu39ZL93i+gxY50a9YvXNvro/tW5yJ7XjTVHe7+Wfxqmxrha55Xhynt3QBLkBSPYXBhj/FreXpTs+Tyn7oeVJ0CyokhWTa01nF5OOJ1OGDxXwI1La1SjtgnsDx42x1IuSeXe2Dcq22ZwpXrOAvDK4/u+hZ2kYwiSHtbTtixfuo3mxbIphqRiIRA+yC6tGyPWOsk1zmNj6/eYdAzQTn1D9qsPjf/9b0a3OCoIA2EgDISBMBAGwkAYCAN/loFkDwNhIAyEgTAQBsJAGAgDYSAMfCoD/jL8COoY6Iv1WYBAsL6qn4D6daMX2Qjo+3XUMX5VreQlrjw3L0drv8V2M/HieEuu98Quy7wW4gWFGf0/5NxJPDjM4T3MSr6F042x9THX+hFG7C25zPG97aC20zpkoFonBsZ8ebAeu71uaukc62nSIzQLx/OJ1T7y7+W61rWi0rDFtRfycQV0OFbi5mn/s3ASkr12DdwIk6imr+UW0zxpKJ4wqx6skAaaW+VpbIBGhrnawjbUofUU47UMTSvrLL781iPkM6wb1o15xnq0MUmWemOynA6oGySrdYk3ns7lKdv8Hhu2GY4xbNtivPG6te11z3OFhrZb7s4G4NynRnhrhv3GWXxbOth2SjGaBob1QvNVTp31zIo816ShchLTfC54bNStktKUB9B90yKUkaSsy9k0T6rzFKMal5Rte5KaY8hISpf0aXUdae5Ug4ZZSnFR902RCvTas+qwySArGPM8CWc9o5LT/0B/NjUFyiEHZkuNZ21hkvS0LWTanQrUOjvjOqy5GpF9fZKYXZBsFtZJqg7KorJ0ZfHWQC42B8ruWIn1JLu/SVqzf55dtfIsc0h71ilQaigxAMfNdypXSM4wEAbCQBgIA2EgDISBMBAGwsDHMJAsYSAMhIEwEAbCQBgIA2HgazJAXn+JflSlQ8jHcUdzY/vODPieG+/Zg+cN7Offsu/jvsfY/Sjj0qg7av2NvUsgriEAABAASURBVHjvW93jPbr/kq+P99dH/n38ZXxd36zijYv/vuZ170f8Oa+ZGtlV9lDfLUni5eWlwLbNfjul1zUcQVI9R1qVLAHgsRxrkdQ8Qhe1r3F8jMUWb2uAG+Ag1HCdFquFDBaVaYbXmDX+369f8K9b3t7j/VapqYbClXMuWB+Qu2zOYdheZclBEiRtegXy2k5yjSVZ8bMaux3X69pN7bWClsusRclLo1kqvBfLJUSCWgPYTZU9ZxgIA2EgDISBMBAGwkAYCANhIAyEgY9kILnCQBgIA2EgDISBMPBFGSAJ6ESOP8vA/I1I/kK1qtejppObXMd4dNP28+tx160Ycu/fj5/J72boQFPijt56IrXYYRLbCfI+ei7HQLHXsA8PDqW/muc5HQ39DeSewE21LWw1F5beW73VOs2wbng8fJYfDTctH+V0fa7Z/wdsSRm8tzFPw6HelTVXPVTvq/qmd6O703MGugXimfDBRtCK+HJM5fV4g6YbY1Rsq+h6wJvsm7BVdQ5zbmD5fLoJrDYopmmC7gwmNVE9v+FU9/a///5DcyXaW+NJuTTa5Fd59dmSo05XYXflE3mu3bDTdqciHeVSZ80dAGzuoHRVtczHBxzns54GovKSlz1M5wmTfNq+9o/doTmyNOGvnFk0DISBMBAGwkAYCANhIAyEgTAQBsJAGPj5DGSHYSAMhIEwEAa+OgP6bv2rl5j6PpMB/9rYgYPWymeW8tXWclvJ+My63Fi7t141/RRkeS/uls9NPrXydKd1VePOcYuw+imoGrSo5SSpnqXqcaPx/vIkQS5QqO+Ncxgaqknp65PQuiOSi2JOt7DZa/g3KS99WJtWkJrpPFvIO+qRevd0nPEqyItujE3LeKkmpeK1nkwVQf/6Y3YGy+a5CiZrVDGdXPNrZzdBbocYi+UiNmEX42ONJMiOx9HXEd7XpC71rMY2QGyPppw26Ymte6ztr+5qki+jNIAXIiI+lYEsFgbCQBgIA2EgDISBMBAGwkAYCANhIAz8fAaywzAQBsJAGPhXGXB3aAvzMMbWH2E0YId0/Fb3+B5G7C15NHfEvvLtuz9qxoy93JLuzrzK87UMo2k0S7mFfcVuLhVEiefs/ZexOPoADtznck5LQ/2wq4ZXNcIc8AoqsLp8e8ewq00o1fkMwK2yBuuGKKmJbsaWcnAxDzY7xnVsYZth/zMwl443rM9q+qm8Z6auMSThmmYVb6y5vKE1qiuz7s3MBmMqqWZoSdsAfxROirE0M5bQoSWKKpIgByBdmAETONb2+saoyboirk5zRlmUSlfAcw3H1jzV7jFJsHU0FTTBrU+gnVhrV4zWd510HGWXFBWKRMVgOWxz/vOkLBroLL+mqAAH0ZeC8xqOdzN2WuaUUxeSNdc5OlSXFNJ2KgLw1TU7j4HlIO0BSAptgfULUAfrOi5N8UM3R96glhR3sooDXdezrVqUMBAGwsCnMJBFwkAYCANhIAyEgTAQBsJAGAgDYSAMhIGfz0B2GAbCQBj4QAbc2fnAdPdT+e3BJcLrGu6yLKYu3JS5hx71U69qc9XW3Hgq5Q9eNv2upUFncel02T/wrjIuqZy4Uoz91WB7UWw14Hzrt/bf1ZVXZz1lk3L7CVR7ssb3Uo99b6U6iZcpv3mDnLepHkujalwubmbO8rnW62WI7R8XM/ye4/EtOM7Y+kluh2p0ugCbZjQV15qa1h5qVQvPn+cz5uksPwpOQdLuFSRBch0PpR3Yhu9Z6awFXagurFOSGjxIcMQPuZun8WCAXHyLwYJcbFpLS+uaMwyEgTAQBsLAZzCQNcJAGAgDYSAMhIEwEAbCQBgIA2EgDISBn8/AN9wh2+VL829Y/r9XsjtPxg/fuXs59/Bo+/u5vTmmPqc7RctkktUII1/LJWQVJEt3o8rwsOkyMGmBAQdqaHETznEfvVbnGXB+v/loeTPx4tjnnuYJHRcCtp/9oXs/TmFplF1bdz5tt/PVZHDQB4AkmkCycmN31L9B2Nk8NCeWA6TmeyDZBS0e4l7+aaHKa3WoPS7FXEyLtG6QxGkD6NBQjWzNUSLHeI7Mh6d5Nuy0NKwbvucFrVljSZ1wA7jxJNOy10n3+DyJTz07WtnWpovrKDhSCimjdcF59Gjo2dBgOUmu98J1d0yL9yI8V6GKhbDMofSl+2q/c5MsP24cPf+suhV3I8Zmx1lSeyYbdHYQ0AkflNFoHgRhIAyEgTAQBsJAGPjTDCR/GAgDYSAMhIEwEAbCQBgIA2EgDISBr8pAI+E/X7W+71RXav14BqqJNL8975g35Nsz3JihWnS+cvpzNLB1Pru+m1uTumUdRytss77Wvc7e2nNNGzM3+vvUoz06k9efdKlGpRueC2wzHPMsSKoZCEiswHJ0nq75ucQRXOKOxbV3OzrKe5VDe1NPFSWW5RcBkq9wOrWymS+5a95VvicGbMprsDd0a23x2qfOaK1JlVPXOlWQR6fTST6CDaoBxSV0OJxE2UgreHWQlJ8H9lZ2kiVHQNWkdT02h79+nfHrlxrRS512aYrdN0E6Z3c7vmvXV+ee1OD2et1zibTN/mJJn6FZaD0o1zAQBsJAGAgDYSAMhIEw8McYSOIwEAbCQBgIA2EgDISBMBAGwsC3Y6Cpc0BuvpTXN+zzDo82RXr++/Eo/yM/+f61SaphM9/FzfX9SqFxFOA3dweO/Ee2ET/kUczWto8b4yG3sXd0csvf60C51QjCTeDBocdJ/F6C3jq+zHxOe/T8Hu3Hmbd1keakqaHWXu0bgMOFuXy9GTVr3M+xfh/5Sl06Zt2bGdabbAbhpuk8K8uCSU0tN1fBSTFqsPlX/TpAo8qNs+bYDskOwLlaja37c920B02ps/KVBlg3JuU0bJYK53bjs8qzUXAK5zGsy6QQFWplB+fcYnU3AgtIVvqTri/CSan8ETIcb+mdWJfLQnvy51N1y+A6bVQakFRaYtbPsAKkr4A0yD+D4rNhRh3SPbY+ad5ZUTOBzrStqEiZQNVs2NooS1N+CbhAwfMMu0g5Flh4jmG9gyA7muQRHF9QqXUvNPB+56U6NjlkG6fHp5NzAkSvWwLNAyluAhuOEwmw3jNM2uMEsgeSLJ28SE0vm+Uers3Y2qtOJe9yrmfJMYbjSGr9hlMTceByT3scxiEyZwELZt8rPxAGlHzBLD6MMc0Zhx4ZBsJAGAgDYSAMhIEwEAbCQBj4YAaSLgyEgTAQBsJAGAgDYSAMhIEwEAZ+h4F5nqtx9NYcY96Qb53/1nj1stDBq6nPrO95V5MOBiTB0cU78oNq8l2ADz5I6j4AEvAxpHWj9jn1e1X6ct+G7phn0ZS8sUdL1b66Xlfn1TrV9yvD8xdNVbCbhhJX56XuK/OTA9cIXAf3taDaCV67isfhdzXGLqSGk/ZJerag00bzaen9U41T7rKThMxqqqKOsU4NqIawFqscdgilO1kFAJpewO4gKbsBSayH5xur4YZCsjyONaZ6m3fG+fwLv87n8o2L/UOnHgTScw3Xrw0M5yIdX1hyWk8DeCEnIgyEgTAQBsJAGAgDYSAMhIEwEAY+mIGkCwNhIAyEgTAQBsJAGAgD346BTdtkeePuq27BPaH7oBpV9wD5L1AvbG3MWYeObX4Nr07HHKM3E6+CDwb73Kr0Kqo5QBaLAqgRQHbZeLlXJFe7VOnAmA8dQ/ebvYZMdbKx4pomWTesG9Ahs3IRtmtY53bPzuWxHWSPIyUF2+7BTbrhd36SfajnrnJqOKkBigmwsM1zas1qWM6qDQUsxzZmMZWwvefQvZHiN5LLoQu1AKE/Wp+kLP30Olt4zhY96nL1Gsb5PKmpOWFampGXCMDzndP7MEpf6rFujPie6wzHjbJIguz3nTzVvVPWmuL4eqNXMZ4DlrkuWgKGY+ZZ9ak2r2WcF92+Cv6Ai9eYlXDApRjT5P10bro+o7UTSBZ6/FQVWC9lf9HzAWNv343bbvzHh1kgDISBMBAGwkAYCANhIAyEgTAQBsJAGPj5DGSHYSAMhIEwEAa+BQP+FZrGtyg2RT7FgO/nwFMT3hM0a5IhkXPHwPt4Uf9LDTBUQ8/NV2OXePUDxPYYjTKSII3ulYpTYwEfdKinp4ZkT2a9a8dX0rVc4Cj37QY8HrjkYpk8NjzYM+oIQn/4xhafEo5cQx7lt+0pOJ+wjfW9mNGz22XNtm2MCbTNvtIVP+Zs40QfqPunncrMejZQB+tal1WdwdJ9MYBJHV+dUPoV6v16yRoT/c/qV0KvJ/HUSUV5HxIgucLjPWYZFAJFSRunRjZqSFJXgLQ0hm7Z0U5EOzWwAW50kz0Oy0ESbK1ykERDjjDweQxkpTAQBsJAGAgDYSAMhIEwEAbCQBgIA2Hg5zOQHYaBMBAGvh8D1TD0W1eGv6r/flv40RXX/dF9GfJos8/47sUcdeWO1nG3aOS5JQ/nfT1jNehE6yN5q3K/PXnBhGk+C5Z7QPYttOiSVH0qNaxwF1iOEduqA9bWnLPu3ayUW3iK4y0N62qPWV3RZDTGHqwbY+zAnlPtSXUSZ2FSB9Got0anCd02q5YZnmuwaaUdVCJmdeRUpp+gQs8/Y5ZTaTWkdOCsoPM8l5SrYid5ofmkcnOG//9aRSjenlneDhLikmhWcDk8JAnKdFZSbQVnjSYBaPD/FYx20kiLaG3v6xVs32Ba9C59f70XQcln+bRUndZHjLyoxqxiJvOnsqlVjQreXZoamk5lfqaJ2q8BSdW5xJoLba1Gjj+dTvKLnfO5v4msBF5/ANoveVK8czRQOmnZlJiyS6guK6591uKzchhepynEsH+azhJLsDT7SYLKN2/mzZqvLQOLzzW6VuggHd+hoUIuuseGQiS8jqD7pxumMVdQ69H7MqwL2g1yhIEwEAY+gYEsEQbCQBgIA2EgDISBMBAGwkAYCANhIAz8fAaywzDw3RiYVLAhsZ76gn3Vo3xJBtQA8xtwx7X5fg4cR9Rc57jhttkNG8vgNgNNXanXALrt49pPbhoe3Y++DqEybhZpn3Ez4K0O/3gYeDD3Up9qVCPT4aN3V9KGBZXSlxp7x6Vob2p4suvjSnaD8w/bRa5JLqaNRmquTiUuq6NdSw2evPheGCPcdYy06nMO80XKSRJsgqzrXC+ucdnlk1rnYi69UXNYqkpelD68vurzTD1yjn95UUN7KUTTb87rvl0aL7EU4Do7rmPGyOt5GUMd5zK3xnU9OqCslwt58bsJTLKcfZ0ZJFeUQ5fhk1qn0xo12FzotQsAzQVyhIEwEAbCQBj40wwkfxgIA2EgDISBMBAGwkAYCANhIAyEgTDw8xnIDn8uA2/tEP1pJlyPcbiOOh8YOAy4a5yVd3L/WHK+G/n3nbMKvAcSaiYdA8vRm0v9jcd9/BLySoy4V46dwW/qdhBNk7bAchzXrwaoHYrp9fXx0GWufJaGUtc+rW/hFAO2O25bw3gjdJ6UXzgay6PcBNttNLLq2c6HDo/mpFcdAAAQAElEQVQlrk71Kdd/f+B5gBq8KtJ78xuxBnTYp7Q4gtw3T6VSL3LG4dr0tBlaUcpUNXsdDdaTVJBwuF/ZRyBJ5SFgKQEdJLWuPzw2GDLuTvLa7nUc4joMe30/zIP3YF68J8ihE6Svs6YY0BhoJ33e/XmVSaeM3eYGK5aD5KIdC69h+LPf3+4+Y5rO4tL7OZizpCOpmBl9ziQdndfWVBtXjAwkh1qy72/WvGuUc7nsYxbzK+HUxnC0oUSGgTAQBsJAGAgDYeBPMJCcYSAMhIEwEAbCQBgIA2EgDISBMBAGvisD2y/Tv+sePqvuH7XO6CKV/BM7c+ItxhrDNsZdkqxGUh99navKUl1Y0GtkW6Sd6IdVo4+ev47Gl5uBao+tE51rj9X5DqVqVt1j6n487O+RbmKu83R7qcGA1DpJ4qT1T6cGv73apMuE/eEGpW1kqyajdWPwZKlWvk034bxG8+Vm1LXDsQYb4Wbry8uL6jzB9Z5kw3JUfdrjMlxF01oDJMHWm6ZrwKKYqz5dd1vKrKa8xOKVIKAT47BOXV5OBMkyFwdjkkxkg11Sy7+9uN4Or3cBSc1pOLUTTqcXtNY05hXn0KEwUNKce10/p2VrZbyKt9+whyRIWl0bvzV446X4WfrTs+SvXxMM251qKcNqEAbCQBgIA2EgDISBMBAGPpSBJAsDYSAMhIEwEAbCQBgIA2EgDPxVBkjWF+3ktTwqiuSRGdS36AXyVS5/oX8PhwnfYLyX2z7ydU3kxfaGpY5DZ6q3Idi71T3+TIy1hzxa+57vKP6GzbslfYXuN64Om0mCaAU3XQ6hBpQbS9gdmopCA+qZWuR4JXTYsBwkKh7LcWs87Hu5TDsUjrWDZK0h4eG7QKJyAKznxXvfPp9YDq9hKEiW+VXzyz4DyqPeH3woymKNJbVGWQCrhteDDuuGx1vIdXW60Wg0BRvDad3Yj207wogbcsSw9RpHI664UEFN65FU3Qs0sRFonKFHAdQYenZKl1QoDJsHlEY2Co56jVmfA5JogtKORwsEhFnA6oMO8zCg4dXpHMbW6LH6oaCTw2+8TnLPQj/Jk5QZWh7mwfEkaow6iIYTgN4EHhxhHLPu+DwGelL8IGgtr2lQWyYJ51UKSIXtmgZ/FqGaIBKd18DB4fthHLhgu6GSwcbKT1oS0CkTnjlck+PJvs8xx7kNpbJ7Wc8cAiRXYHOQ3T5Mnm+s4z7d2+6A1pRNVI2QyDAQBsJAGAgDYSAMhIEwEAbCwEcxkDxhIAyEgTAQBsJAGAgDYeB7MTDe8nLV1KW+/M836GIipxnY9KQ8XFBPivS9lOkDT/V/YHxgyj+Yylxcp3ftxrX18WhSR8+NLuMqWku8J99Vjs2gKZkxTNaNMd5LPwtuOO7tR+NqQmrCqz1sgr2WSpBFgWpeanvr/fY6Wyjo1TkpYMAZXgWU4YZHc+32mpZHdbo2w3U6ZukydrWusijPrPtFUrVzsV6LtYKd2xy5fkuluZ60G3kNrVZWp6lGtBVZPHfWxbk0fHg6do8xqX7+K6+2o/0Abug2Du99qRJwPs+Y1Lw+n/uvkZ7FzWzHbqptNpPXyW13KHmxk9ZXFq+axz0WVSuWI399LUREhIEwEAbCQBgIA2EgDISBMBAGwsAHMZA0YSAMhIEwEAbCQBj4pgyQ/oL9mxb/lcqexaPxN2ryugPvXN+PgeHpbre4oTSaU27W2P4RcJPnNtTm0uJe7634iNo+Isetuic1w0Z+ktW0kriSTYbGJpv89cao+FBztPhSY+1WbtsnXYyxxi3pmHs4mqfU8LMwbfZwFGcbGwGdVbMmeh5Uu0w249ZRj6+cmoKOWVIPg2zbUxTBaLpcQUFcwvva4k7ryrye/gcvHrhJqeRWK9d2XMYbF+e1a1KBXdeCqkOn8vQ3fC9+eNvw/mfx5jVIwvwMuP6hD+n51u2zrqXUWO1vHWs1TPozy6hTa6LgfRmog3Wti1SSirlG+Q4uClUsCm7+eux1TKNh3ej7x9XhWJJlIy2NGr669PpnOIIkxthyms5l306a1Fj2utBDQvrz0Vb3fnzxrCF/RknWMBAGwkAYCANhIAyEgTAQBsJAGAgDYeDnM5AdhoEwEAbCQBj4zgy4cUD6q/jvvIt/vHZ3vgY+iorZiXwZ8Dh4lgE3rIxL/DOfMXMNUH98YjncGLNq6ZwDtn0W1I4Fenm15KhhyDJuLo73PtgICJ5qbELWdLZ3+NojSII0IIkHx4T6vc9qjmJ3VH2yOfNEKT6HRFe0jK0P0GNvB6mGdUdLlBeXrYSkrVzWtH6Eh7V4I9uJPMP/h/LFNEt1LRI3TpKHHvWp8b//Tfh//+9c+CX97M7vLpokdC5wA1ePhpb18+lQ0n6jKYY2HUNxw+G5BqB4nVgOrmPKYkjcOdsdX1xh4KMYSJ4wEAbCQBgIA2EgDISBMBAGwkAYCANh4OczkB2GgTAQBr4NAyRB8tvU+9cK3TZSt/q+oFlcbrH3v3W8zWV9O991bMdDt90Y49+RzrPAv2KWbQbdTVlsz6amaNnCza+CelJuMN3E7CbSfPU2oBtCz8PzH+PZfbw3zm9HGudpgmHd8Ju9AEESrw5zLCPJ8lPEk9ZPmNW19PxpntC56Hv0eBKxhqY+fc5q6N2D8xnbhCoFpOpRI3fYJ9WzxbBbkoqFGoNUrTJQ8wypdXr9aal9SO/NTpktHsKUUTV09PCrNZRoUg3aLryGIybdE0vKDtXo6hSG0p2wGsgTUFIPZDVtx1hmNOXSvuqesPSmPPW2bFNWwVG3QPoDdfG6rqb5tEmFDF6GtFlu+B/pAKz7D9Uw++eDyvNntNYmlmOT3/sRHFNQjHMVluitIKn9KKmMUmstP7+zOD6f9eyJyPN5hkEqmeqBQGpe+SZM0xnT+QzSfqwHySsb2ce+H8Y8j3VZc85eT3uchbPWxKx9zbNq8r2okJsXRd70xREGwkAY+AAGkiIMhIEwEAbCQBgIA2EgDISBMBAGwkAY+PkMZIdhIAz8aAbYmxJfZo+uxzgsyI2RgcOADzH+HiNu7tzDh5T4dZKYLOONFanPVTMIlvRF/TILkFRLUo0wXX2W8W9dvLctDuogCTYCOrEcNeVgrJ4qDIe5IUjFGB4b5sWw/gpXnwt/DsSRgmstBauPiPMiK7dr8ljw2bYL2fBb8PoGQPZNWGiEpw4XvQn0sDXlgbE4vKFSvY5RA10UTY0NjW6eSkUSJF+FkERrJ/z38oL//ntRTFPjdcav869q7s5qCJOOaYrrgI7ZfGt5TfApcIXc69lDum81Sunz55qjIbSoUNoTl1kxHWkAi4qcYSAMhIEw8IcYSNowEAbCQBgIA2EgDISBMBAGwkAYCANh4Ocz8I13SPYv38m9bPry/RtvLKV/KAPk5flwYr+tOE9usnj0fpCXvORH6vgSz2/Tngw27U1oY8xen/pkvbclKru+NCvVWOtNMPW95Js8Ft/OAx39DWIpv3k63z38ZvrN9N449DOj7Wzs16poqd/e3BSkn0B1DycRo7MCLTsGT52fztViU8+z1hFfniTKlceZsUjX4nluoOO3Dt9P82dpuFbD64/EtrsGj6sKDcjSbIJjB2quNmhpJ0mM/LVH7an7RJADhK1GyrCeGtTbsm21PFJILhz1SJKleA2VVXprbvSeQEmAIDu8TywHJUmWb1LNGr46e865Ykiu/tqnn3ctOEuuDoWYi0m2uZreR/uaUQ+Q/xGAcBSBHGEgDISBMBAGwkAY+F0GMj8MhIEwEAbCQBgIA2EgDISBMBAGwkAY+PkM/JM7VJ/lmX3PitvimTm/EzNrsQ43+C6Zuk3FXEyrZt86OFAe+Q+mvDK5OWa4z2XsA1Q2jtZxbAfh5pdzbJu/p0Y0dp+u+BOHm5OTCtzi2XU81xjxlUMNwal+rW9v2A7fkBzKIgk1ane3zkOj8qm2JfRQbHm1XvV4snE4421GPgh3jaNEktqNcWeSYtZ72lj3F+uhonWuw53S1+q8eq/D7T1fQTlGTY4hVZNg/RmQPZ5khVtQ3VaPSF/LDPKid8vrK0k0NZMNkjVHV0kISorLQavbwj1eMYPii6TmdVzPXgOjhIEwEAbCQBgIA2EgDISBdzOQiWEgDISBMBAGwkAYCANhIAyEgS/BgJsA9wD4K3JjV2792tB5ZxxDx3eQXL9sJ1/r99Z+xjdWvCWfyXEv5lbeZ+3ksmfRwQNs30Y71G8tRHFvHPn99tuAYwbWWBUy7uuIuyHdSzlEvUWphAfzqNxk3zfeeGzvxZiqVEOtJqhjhsG+LYZ9SPtAN3t702vYh3Qu42g89g0lGHqX4h7XOZ3DkLlO6wuWmh1frrqQBGlA8gJsDq+lWZjm+oXE5bFtFvcA0Q/XMqMpVyvTDJIrHKNh+S3lUb4RT7tXVO4Z5XczcDiaJg4Mm6VjDOsDHm8x7EPOWsSY9NwYsz4UHY5oIISpinAhK5xThdVHBONQLqtshEoUzx4dY6JSsWESZunQOrOUCSzbedbz4XU1nUKtZSk0JR/QsM7GEwygaWxQ63dMyqt0sgOaKtg+K+UM78OADsvZhVUOGZbTc9BmsEDJC1wHHUfCOnbHaPBS+yQrchexH7r2C1z3rPpH1DwDxhjvpe/lFiRBdozY7u95lE75dN3FkH1Oj5V/mUx2+zIsQcrWBO0RqpWSrDFQbxPb7595mCreF2qLBtBzk55PyIwcYSAMhIEwEAbCQBgIA2EgDISBD2IgacJAGAgDYSAMhIEwEAbCQBgIA9+dAWoDhsRvnKPhM+RvpDqcWu2eunT3NPemkNfrln613eijt13fO2+7ivpR2GLrs+41DOvAhXeSIA1ZSxI+1Gq0KMismFI/7rLh9Cgp3ZATjnxb26TuorG1PaP7/mlqhd5bpjdZr4vdjqw7phJtLq7fw2byrLwbjyd6fXNgPI6G7iUx6hrSfEAHoT+qWScMmer0PseeynBwcQ5zepEHQTKRYw1q9Pw5co8ZXmfoj6SWrP2QlDRal42XqdrkpM93U8wwjjW8tm0k+zxCEmjIEQbCQBgIA2EgDISBMBAGwkAYCANh4CMYSI4wEAbCQBgIA2EgDISBn8nAzM/dl9cz3ruq5xrvnf9gnvos1WB5LKm4Y4wl3LxxI8cgRyw0Dw8PN9c8z+jNod7yIVlzSSoP4bc5G1vppG1Aa9AYdchUepdcbF16nnMbXscgqfgLasIbL0pRM5Sl3pp0Xq9RxuVi28BiWmO7HRpDtVzgBtkkUrfQED68pv1s9PAKqw/9jdYr541B0yTD+Qoak4TOgn3GGHdp/zW26evlThcs6Hy1v4qVw/e+9FeXBj/69fLtxuf6PHQ9A1uOjnTHD7j2oZt76ypD9akdL8X1eI0j2GeMNcb6znEPXmfAc7c1eJ7HlKLlQf+xQeOjk2SZe75SX13IHmNhuE4H9Tl9nx4brRFkx/DbbpB6hqapuPH4FsY819/R11jtk8b9NBoJWgAAEABJREFU33QoF/Q5brXmyNfj+jpdV7wS6ezxI/BPyeQNA2EgDISBMBAGwkAYCANhIAyEgTAQBn4+A9lhGAgDYSAMhIEwEAY+hQF3yAY+ZcGvv4jaPtUccqUkLYBF4MExwo/CSIJk5XYjGDcOr+8G1HCPBtShVJBjDalrfpIePof5EjbWuFjepznPOnMpxc1MSKcuBTf9hKZajTV+URxfYDe0BigU+6NiGjHk3g/vbynIPFkdqFj2uaVvLk12Y5isjzWsGwpZa/J4xN6TXnvr7+XprsvRdTXiXbTG1XkccjvpHXrl1jync3oX7v00Qs+kHV5XUk7bSSqEaAowUL8meZINsgEvL004lQ7NweYwzx4qRcVbgrY8B5IgqbosnX3hR8U79xHwloNHwWZIdq2hq6i/XrPZGISBP8RA0oaBMBAGwkAYCANhIAyEgTAQBsJAGAgDP5+B7DAMhIEwEAZ+KgN+ldDw/iwN6x8N593iKP+9pu92rvWj+R9pG7Xckk+uNZpCJKt5JCGp5pH6OktP52Ymz7Vzql8L21s9JAGdniszrg85rg2ocJlvyV344dB1zOK841L7vOzhIpfmlN9qrOIUsGQkqcZZK2BzeG+b4ZVq36TkOtX46uteBWjQKi/huC2GXSGrz3k81hTxIlI08Fur3t+keg2Znjo9u+miU3sCfHc87iC0QMEMGOgODEkSPiYV5fX36F6AmmdAR2O3WhgnL6oGaNMzakA6pSu0TsdY8bwj2Of1jb4+VDZVIkGg2qf+P2nNkYayiee6t/J5U1rAvsLYh/2Ccxr7dW3bouYqXtP7PZ6IWZAJ5wn93q1v2sqA2rTLgf9DZXNjNJlVDqCqBwekdyGLkvf9Lc+nap+VSmY5NeXGWX75PJfsuTQEay2PXWt/O3daapyVeNbEMXb8s6BSkrqIaaWA82znzv4MVt0zRn6Vsg2JHgbCQBj4KAaSJwyEgTAQBsJAGAgDYSAMhIEwEAbCQBj4+Qxkh2EgDISBz2ZAXQ41s1D47LW/3nrjzVzSzSHVpwaWrr99Oo1TdhAkb+dU8Kzm2giwvsWwo2LUFKt7p0kak6zcJC9hDzSSGPv2OvjdQ6U4zyzpVG5Msi312DZg5x20qouqDVeQGQQK0EF15joINspy+3RNY/khSSr/63kyw+g8A1Tns0DKroakkrlxKKEGIp4+vO42mFS+rWHRSdm1n7GnIRf3b4pL/ZdEu58F2phrVRkYTW/H9j3rDtsvoJ4/z7UX4sKzuu7rGA1p2yP0NaF1e2RbeCBZ3Hdr18kubXNtls+C9FxUTpLwQeqBUrGVq/angRyy6pozDISBMBAGwsBHMpBcYSAMhIEwEAbCQBgIA2EgDISBMBAGwsDPZ+AH75C8NBvqS/UfvNds7e8xQBKkAUk3ogZ6A6d6OTg+SK4OUrpOP6sDfpPS8w3rhvXu7+usCTaKV67YyQ2zHlfplZ+k6rx8NjyNtA1qfNHDQgNRkK8JOkGyo8nXGvaH3OW33TVauslL9nkeGyQtCk264Xq3sM0YNr9JWhN0sV3TtBZQOpb9aL/T3JuC5omy+yxo3tE5KdBwfsO6IbOaip0767YNeG9exvaRk02rLYCKE/PDBfuce2A4SFT9TYox7Gte2XU6HXzxulXDdK43RP2WaI014Uhic2zzD7OfE9c2xkeyalZ+kipBaB22O97rWj6L2cQpWCl1Nb++d6jcqKPfv1LRVvusCYbXMyBfR4/cXlWq5nXL0D131trzkody2ydxOYsQQI8R7G/tBLKVnyTIDhtIWhSmc78fI3eXk56f7V4qFJWuptaljCwjQHbbPBNEX7uvjhxhIAyEgTAQBsJAGPgYBpIlDISBMBAGwkAYCANhIAyEgTAQBsLAd2aA5Hcu/9Nqz0J/nwGSILkWQrLGJNEELId1wyaSi7WLWY2rLaBxobvrevGrNelBWS8Xp7yCOk9LX+oStNW8xna808nrGu3ujbHj9e3/HShrn666eoOwD5+9shFGI694x3IMuyXJbtVaXblc3Ridp9eNvxHhqc4xxvekG7znX2f8EnpOwn/gJJo4buOsjuUtKOzqNDfGlXEz2HLgOr0UyU3Etep17+W7RFNlE6fTSaA4BvxvCF5eGl5eXtBODU2Gl//+0xhqnqKOema0v2lBPdfivewiYEiSFU92WYPNhbTd6Eal6Mrm6n3873/me8JZ69nlmkhW7eS1ND+OkVP1zoUa7y+8NigN2omC9nxqYMOK08sJBluf1JAjDISBMBAGwkAYCANhIAx8DAPJEgbCQBgIA2EgDISBMBAGwkAY+FIMkNT367exL9YNAdvIPsf6PTj+Hu7NtY/s65B/RnqNLcjrdba+I53qILzCJsesXtUrbBorRzmvbDPVrRGujJuB/8/SgdWsorDgLfNHno3UVvR84Ca0FTVmVKI6Plf6sm/sjvVZwKRe0/Qq7y787tC5HLBdd1+v/autBr7gxrraBPrhOdac23KLsa5t1o29DkBrUEABNw6vcw0qsolTywGZdI5ayG4nqdyUp/MP9Lc9Jz9w6IdCShk1etBknJTM8Nhg63mafB4bCrHQfZqVufvLoIvacWXX5crnhqXc2Ob2+C3wSiukjJJcz7oPG5ucTjxr/70QkItNdscvn4LxaYAeuwUEJ2ISZsOfE8jGpmsDljxjP1gOr38FNTId4/0aSxi2Opc6hxwxJbWOTthnOJdh35DWR75GwsB6qFYY3UAJhVT5pWvcrGh/TYpOTGfgfJ6qxnmCnjURCAdRuseatDlJ+4DWGhb1Ko5gRZOerydDxHeOygzyYld2zZ0Er3nxKwQ9S7f5OiJIgqRNK0jX0mpsl0rDSUPrhtcZ0voeKhHeu6ZUjlzCQBgIA2EgDISBMBAGwkAYCAO/wUCmhoEwEAbCQBgIA2EgDISBn8EAef1l/M/YVXbxsQx8jWdk/6i6KtsGxp77mOhyWLvszaxLY6tbr6+OsUVRFq8w8u7lCHSza8C9zG5nFwdX59mb3dRyo9C1TO5uKcA2iQ89t41JuqN4o8zt2k0FG6MQ+7YY9lWaDA0cI9H7d1L63hanxj5bI15OJ/htV+tayuan4Pod73Wc25NIglLKp9xS6/S9HTFlOLiYGwOznD2par+u1zm6a651oPUUfXhWrJrMh84D42xbXaxc4G14GbsMuAC5rc96VmaNdaqUVpCrTpIaE1tevT/Hw4cTSLbmeT1WwzrXGI3I7iMd12Tp5zamW15fydFAVrd6cZM9n4eu59evGYb3YBtJCzRJsutlGJcl8FLJcESGgTAQBsJAGAgDYSAMhIEwEAbCQBh4CwOJDQNhIAyEgTAQBsLAD2GAJMjX+CHb+zrbmKnGkfB1KnpDJe4KGZsp3s9m+F5Vj56ePwgs4MHhPs89PJj+0E32OkhWLMEuNdZZfbZn1ncTa4UmuNlYiR5cFFprTOqNeQ5JUE22xpNmUugnedEnTXJjbIBYGmxqNNpnKKRP1NVxbIraoCmfITdIAjqxHGMfkxqLi2kVzqtlYN8Wtg8Mv5uDZdPeagmtQbKaepMcxqUG6POiU4+dXNAC8Ivspct1dJJKaIdkX2vGZCJlI1nrOH9rhIbQFSThgyTKbp+A5aB0uXRPlEuLu0bD7sGL1zpP/n9t54qz7xZIwjkbWSGe63wjVxl1IbtfKsyfpWF9QOWofltnOCcmarzcezlJ2lk2kiXLsFxkKu0sjqoOyapFVgqukWTNs1+mh/tzzDOYNnyR1JQO70OlY9YmvaZ1Odez6pOx+zrfF33CH2sArxVECQNhIAyEgTAQBsJAGAgDYSAMhIEwEAZ+LAPZWBgIA2EgDISBMBAGPpQBd7YGPjTx7yablUAYtVnK8q+cJDHehIQO9Z10fe5UawqXxpQ4fG7aX4+qph/cjDsoZbcND2uf8BW6ak43Srdti+6vxp7DljjcWgvXB9lrWsS1czPq9QOO8/3q8GLdZrsbvb6vXRLt1HASWrvdPvROtKllE7g6vEb5ZC1dcpxsxB7DZ1mVbSaRqNqHhA9/7mSH4fEOlN/x4ASSQoP3QlLSY8h2DZW12sZziuXw2Kqmo/niwQb2U2OSykFpokV7sL0Gdy6OMcjOtXWHKxWM0htBg/TwFTxni21Az7q1RA8Dv89AMoSBMBAGwkAYCANhIAyEgTAQBsJAGAgDP5+B7DAMhIEwEAa+OAMk1Ui4YG0UTGpS3MLSvHDsw+2p2QLDgZaG9T38huwWe7/HnmtY/3JQa8q1Ga5t2YtfAi3IbUm0K77xzkO3TXnwCro1aqTq3nm9glpxMvpePYfLXOjwHIk3n1pyV4fzjlom+Tqc2GsYkwgasP0ZDB7ci9RTrLxaQ8/tpAK2qEaq35JcMHxeo+fQbDXRPH4L+lygUfdV87lDU4Ax1huSpO4dr5bS7Rp9UcmGSc+QtoHpPGPyngTgMsd5oUOpAPuEprFBXdiU0c/jFiNwkWszVGOqITrjLA7PcJ1KtZ5eozWCTc1SsuwWTRejDOMiG1UnqesC398tSFY0W5c1uHFpitWpugDfx1HbmNtGCu1T5aE5WLlGnDnsmGBOPM8ACSquN7MB+/yzqufAenjuJCotbSQJklYx9uS1KqasqlPB03S+8o/YY6k5mkuycktohNLhY24gmoIIfUyg9HCMgXFo/xQ8nPQEnRU48EvFnfU8daDur+tQRocHYSAMhIGPYiB5wkAYCANhIAyEgTAQBsJAGAgDYSAMhIGfz0B2GAbCQBjYMLA0JjaW31AnzR2Q+qVOdYrUTHMjqVC1sa7AkPiQwyt9SKIPTLJtSLlJ9Tq1q96jR5EE2dEtn3d103CLZ1c+3mOf7XzWHONmW0EG9eF07ad1o4/6dSJg25al7nn+2pSjictHM1yTVlt5X+docde9ne90TXktbXdT2vIZkFzXuIr3IhtQzi2a5sm0njNc2DpEG8EyEWqOKtesxqeG/ayfO/5Z0Ye+0p/PFQCpmUJbAB/UxXO9nHJqVKdCYFcN3nCZlWOAJHQKfJiBZMWRXXqCm83eovrLm0bwxQ818h1X0DwtXarvc8cylEgDWCTkDANhIAyEgQ9iIGnCQBgIA2EgDISBMBAGwkAYCANhIAyEgZ/PQHYYBv55BtQ5+kMcOLObQLte2OFqZG8MkcfycNKhkYfW0dRyk2mLqm+ZoaXVxILAjia5ADpIjUFpbz/H+l7PzUGS8NudTfkK1Fi6fSO7/fMki+B5q51DAzQN43DMiB/SNmPds2/GMqFpsmF/x6RGndZz8BJzT6wv7irIeQw3W3uuud7etI1k1SmxSi8xV3dQT4n2t5bljrLy7c/ZE2QknYsYiWblOJ8nGA7Zwmltn1RUwU5cH+Z4j9ZY6WfFzyrM2O7JevnsX2CboaEWmNXwdQ5BuWQQF4DKECac1RE9azCrds+x3/fL0tAWQSlipu5H1a7NzEpueI6hkPJ7rsf2qVybr0A628XkOMMWkuf3OLIAABAASURBVCCb1cLWbsPwkfTwCbhqgCT8BzpUtuqUolNmkJSmU6G1nsbdIoPMJCuGqqst+qVCBeQMA2EgDISBMBAGwsB7Gci8MBAGwkAYCANhIAyEgTAQBsJAGAgDYeDnM/Bv7dDNFWO/a+4NHzJ206eaUf+fvbfRbttYmnarhvL+7v9uzxuRwHmqB0NCtCQ7iRN7e/cYhenpv+kpQMpa7NBeW675h2T/+0mqPtKkAbVXoSxOV+xprN1B/fG1TXMvf73wA/pB4706nlOz/RtV6owiDcDMCx5WsNbJHaz1mjmWbM9lFoCLhl3uU5277YdfFAfMHDBhF9xI1vP4WvPskaDiurb92r/UR5Bt9jEhAFmMxQPi40K5zoz40L8jDfIYfebZAB6yrfyJrl6RFHFgq4as4GmC0K+uvC91psP3HpM1UOV/DtuVZ3m93nS7XrWlUYxvcsX/2du28ldDv1ysL1+oeegxsNmutW3CXfK62S6d7aVizgGZuMYYlTv5bZcv6rqqnpKEXlXnRiNex7CHPBIj2RM6Rs6Us72+vlbczhljsnFEWLmzsskDBvq+moFmoBloBpqBZqAZaAaagWbgF2egy2sGmoFmoBloBpqBZqAZaAaagf8+BmzL/hjfOlE+1P8M34p/tttHLXQG6A/oXfjwYX6O/9PrfDMx+Cgwfw3rwt2H4nQgsZ/hHvODhaOmN/zAh1HYF5n6AiHpNNIw2zfpDvpCpTvmk+sbcflEmef9ds7qLeITvNW+XS37RjEL0U1QIzXZ81nPSDMFku0niEEAHb2dfLY1ABd+Ksg6RoQgzzCzRS8O25Ttx2xHTi27dkhYwLkuO3aT2rXOngEKbdSyHTGOAg8Pc5cyB8NzjZueR2Kj2ykuvkHWZ8R2RmyJOyOvZ/5a59gK5OMwxU/2D2xrpEYKmWfkJaH+IaleNansJnbsQ95H6Qf62Icl+ory2IF1s3TVDq/W7gGELGYicPaBwbuqZDZ69jdzQNrKY/wiv4fUGf06f+Rg2FoQYwwLFZJqzjoQwzb3t1fyBmvvgQ9XOYXXEsSZQuxchE6knGHI4udvBWiNXZcx9PJy0Z7YDS6I34GJEDohB0ffVBm7+LNLlc5Svvks3iwxbBTM67KNn9fyPucsOzky21/bl2PskTPHP3vdrhQqcz4SMNeVFHnoAfUJ7PzM7Qmq/DhsgJdgvwk2LuK1qPclfzt0hWUjMEBfzUAz0Aw0A81AM9AMNAPNQDPQDDQDvy4DXVkz0Aw0A81AM9AMNAPNQDPQDPzXMGAqXUD8E1c1ef6E//e4Dg8tfI//Zz6pj5bZG5e0rgL6VNXIShNvYqMpuRfeBLCoPhbzuuzwtVa0vGh21V6V+KE/S2kc1voTn9hjJp3S+Jt1PWpKczM+C8kZrPVfmRNvO708eFfBHyXCMA7ExbZsR5yo4uGDVc7A9NW1zvSV4UlxjrdPexx+sYfzY/ldU9Ik7koj85pv30Ky7TqDbYkrsC3b+moQvPa0DVezGbrT8BRjx84k8ydzgFumrxCqhN/yTex+5LE+Hvlm7ev1quvrlXdkk+1CIuyHvK9arK/suKFTjcjrmUYOysAtOc6wrTw/THWxTJ6SP7rlG8YjjnHg0HYVVD979aZkSeeXH3sxxavRDDQDzUAz0Aw0A81AM9AMNAPNQDPQDDQDvx4DXVEz0Aw0A81AM9AMNAP/hQwc37b7L6z8XyiZrk26peDo3VTTZ8pGfuDvFGPPPN+VIyV9w9Ge+WYzOc57NZ3SRC3QILOtaZ9NZ/2JYfvu/WiS0dKiNna62+IWRJFGmIe1MGz2fyDNtdSWJl/+DdnIOob9dVz8g/gFK++ak98mLhjHjDwOHKmZYjtqp/7KWc/bsz4NuX5GRANQWMRzD6wM0sGtynbbdt1uO/Ku1BS7FL+h+0iu++IhJE9WpNDkNCvJtlKzGKktmPa99klBdvYQvmK5K3sHOkbMPHJtJN9o/N5uGzIN1OGKsZnxzR2xdLJku5Bca19SKMN2JiWvPeVSINuecTGiHFmP6GZ9VcN2wyL8LhrjwjwO7vDhOSQ0WPvaNGCpfQ+OZrGexuRloyY4IJir5LduZhlkn105DylZcNW+3PDIZcfPsoZs7sC28NTGc74Vbsp55t47+21lLzekXGMMjQs5hjSQ45tzvfGJY+O/jIEutxloBpqBZqAZaAaagWagGWgGmoFmoBloBn5/BvqEzUAz0Aw0A83A78iAaYYs/I7n+/BMnJtWGp0/3aHvG0fk3dl2NY/uiieBlhFNo0Sp/OzP/WX9sGFbtivfYF4oBbfZQKPdNctDI/wlzRBlVP1wtebonkHqUq38mUvxdLvnOPbLFKSl9uT6zWXi7k4sbIoODmVqsC0uqueM6NMMzJkRj8vHjJ0cZ1vigqVLU285Lzm2YOmzJ/2/teS5Jy+nJvdZmWWB4OQK7naEaTsEpvtFQdmDjHfVe4LNuSpJ9j880HkYPiYuYyjrw4ojV8XkpulX/qphzzjn9wUa28Ur4vsXaWwfNle+LHLWhayTBNdDnJJNbcTaLv26zbi5mjJMHBxGa1tpwIb42/Wq/Bu9r69XXW9X3egCJ0bvDeIky7Yy7Ll/5Im5z5Qll52mL43tR+NXNQY5bCuzauRMu0bJfWsGmoH/Gga60GagGWgGmoFmoBloBpqBZqAZaAaagWagGfj9GegTNgPNQDPwX8VAvoF4xnvFp4kTvGf71XTns7wnf2e99GR0B90YejisfUeaQxOzETbl2fiJvLbZ6SIGa73m5JYTO2OiT1wQOYjPA5YdiFlPYzaNnpRvlnZiJ5Zh2zcFWdvOVLD91R70zdInO2HWHX2acnZirHyLWMfIuRc2HLkqPmbcM72L8l28cbT1GEt/TzL3iy5Y+1CAAsJS1lcwOy7wWBU5zbcFoWRreNkPiNmFyknAjazbHdK9PnLHdoPXG3UuJN+NnVKndiTsvkNYyMxaIM9/QjVsY2cPkkz9LrxLt2rO7IFfEP/MYCALz+KGqOwfUBrnSZZdidMx8s3VIPv40NmWfQAdomJHrHnm27NU9pt2WOCc25a/mnnKu27lk1vF1Hkk61LYIXEnjT1ku3Jnn1VP5OCWb9leN73+QT5i7IskS4WhNeL7kLfKl1xBbMGym+b2uFy0msGpI/ZAlTf5h3g8ig0qNYdljylyZyWL9R5fzpB/75fzqepEj1UMjsddteLIumCiBPGUZZMFoGLdVzPQDDQDzcB/AwNdYzPQDDQDzUAz0Aw0A81AM9AMNAPNQDPQDPz+DPQJm4HfnIGN8y0g/s9dOftx6DTEA6WFc+i+Y6K3Q5PnE8dTuogLH0fE42Prn7IY74WIyKkXsa60HhdKwW02yRCOy7buTWDi9c6oJhp6XIuLzCy/umxjn8gp6aPd2Z51fBXyscIPU8TBjeuhPEt3Q3Y5Gx5y6rHvjrMxGDOH44oks0nAIWpd2RJYKx32KA4c0yOZToNo7Cs34t1myhjcmO66JdhTa3mpHjO2xA26j0FyFw6P2PJ8g6jsd3JQCFfMMnnmeWt53E4/MyTnos85I0w6LmWezkZ2ifacca712xvN1fubYGLGgScvctjLnjkQvlby2lbOqGPY5BkWauBDe57QcYDJx14+hOgNsiDEuNpW/Tlyoq7L3DHRhKcK8omF8ZHC1cTAp69moBloBpqBZqAZ+OUZ6AKbgWagGWgGmoFmoBloBpqBZqAZaAaagWbg92fgf+GEaUss/C+c9/mMOfvU2aZvs6CTPHX6jmF8bFcsYs22I9IDpOGXb0keKOUPutlzjzRqh/MNSv3l/dIMW0h5kW1XY81mHy4dI9/8DNLzekb0C4f7fbJd+Yp9ArPHHQc/aaAV8NUx7j6JiV9mkH2YOPPTuVHmW55HeD2P8SaftNGfG3LVI0bMhCk557dLpapjnA6uNQbCAuJ3Xja5wDnvyHqq71lsi0s7Z40y5xeN0jR3o48uSK0Vz8I0bceYcXcfDrRjS/xGrvx1yBsHDzCxR/wPJPbwFcZBkuwnozyuHVJT0+226XbbcRvCTXU7/LbtxnIu7Mdsx9eyHxCDlQLE+8X2wu2A7/pnYZ5jV3lwS802QjmuuRZvbjsb7Pm/EIh06hrTnNCgVoSXDXvWmWJDrY3zB9HzWI51viG9KzVJSTiRe/n1rRloBpqBZqAZaAaagWbgF2Wgy2oGmoFmoBloBpqBZqAZaAaagWagGWgGmoHfn4GfeELbsl0VzCbVXvJfudm+5/osfqOpF+zpZB2O2TvimsmU5VdIzLbvOuPZycO6XIYGsK0aHMuesj3n0n/HLTUFy5VUS/x6vhu/3oOy5KM752czCsfhyDhYLxyqms51lOJv3tiGZ/Y2yU7jdgM5StUUp7cuxFiDM9jMY9TaLgV6H2sJiaYtreQkk5R8BatG9rleb3p9vRZuyHktbMtO3lF+5xuPn5w7DeGtYrIe5T+9bCNkwzOkqAe1vrxc9PLlossYlSecTpzqxNk2MWfwThFj6pL1ZtiWHYw3+vMidZ7XuLP/Y89a5PCgtrDEpYz1vkcO7icjaZ5X6SKDjyuIV6MZaAaagWagGWgGmoFmoBloBn4qA715M9AMNAPNQDPQDDQDzUAz0Az8ewzMD/93Pn+f+NbOtmV/jOd8z+t/Ov/zfs/rb+3/TXu+yRZ80xGH+AWI9yvrz3B3/LUFXgHeA92hY9CD4V2ajR16nSqgrHlDv0AXB/UR9fVkz3dsWeIbrDXm2vuxnv7223nZM5/fBdtRFeyHvHzK8HSb+5sG7DKYGiaWZs1JORtZO03BaDduAdNxbZASZJl973KaYCTwcEx33JtdNCiXMrog60FM5iCRaYZZ/EFvlLHf52Gd8/vJPmwipfxt3cHG4e+gPmHPa5zD8ShlqTC4DzFS44HElx1HwjDOK3L0c7WRai9Im0xQMDKz3xbgnD1Tx56gSmCVTrs27LGdTORzITkXwnVCVSOZyJ6p1vMWToO5UuUoTixqU42Vw7bCZexlyM3orPKNLdAa2ASfWdpWNeuHlca97oNgWfaQfblrJdZB4mjIDmZZqok5Z3zIe+mnDnnste2xNXLWOXvmt7BN7FvoGBW/C8ZVPjoNXmkMLg0pNDnc8cszLXXdKgdS5vLJcx4Sx8VXc5BmR9r3G/d5xT8SJu08+A3keUYXkCJToxloBpqBZqAZaAaagWagGWgGmoFm4BdjoMtpBpqBZqAZaAaagWagGWgGmoHfhoG0ac6HyXrhrP85siklEHOaSFt1r96vJY2oWPYlZHFC8gQn1bti9olh0OlayJr2G5NpLn+wAdZcaZYlR83b175pCKaOIP4LNodkUXbm5yvW4Ky3nzVn69dyvIPqDD6Zkyp4UmsM61IYsitan43towfwWdBXNnhjK+5lyTdxS+BW3P6JPVJywBGoX3cMlDabiHHky2oBbV22tf4o8hsMfAyerlV41Ie5tjjrYzuDvFnGpXzPcRh5qaS6AAAQAElEQVTO57adUmT058u2bNN43es9TczZ/pD9EJ+lZaKQfZfqPaagnZ+9nXm5D47OVuwnYFlzEKZwO1fcj5jEBoSh7KsZaAaagWagGWgGmoFmoBloBpqBZqAZaAZ+IQa6lGagGWgGmoFmoBloBn5TBnbaFwu/6RE/PtZx9nsL52PPf95CLX9hkzSW0mcK0pRKAypzEN3ZPuVdpadBm/V2am7Z79dgpXXFHXvyvwcPq+BjXmvmgU7HqL3TKWM9LA1sC6g+vZZfZueZebrblu25+Bfu7+2UZmG23jhgeA2ytvEOsgDTrnoGkYPlGxkXVa6V59Sxtl3nLJ4Hzc48Q5C4gBCdkVzBWRc5Opt4nkPFkSM1BLVGH59g7XWW7SF71hL9zu+Prf4d4P3efE2unGMnVwFHQmTqtmdsyVljS+EVg3Oa3vb0iSmw365l5dJ7Y+V5O+dbvpaHZB/I3igMdOjEqDg44SmxyoWRKfpZJ5acC5/L5fENaEqPWSZfIsa4aN/guSCxNVn6+u9goKtsBpqBZqAZaAaagWagGWgGmoFmoBloBpqB35+BPmEz0Aw0A83AT2WgPnT/qRX05n+LAdMpWfhbiT4IXrkzn5plH3i/o/Y7up+vgrV5mgjfKgeffXq/65mfoeBd45My3/y1LfstBusn16+W8fGwBr4BGfStQXuMylN9QGPtWwGHnS1mjcOH5vsn2zOWWXTl6F8qeM4Q84TLZM+5FsetVNxy7kP1N6fHHmnGnpOxjT7bJ894IbH5N3yDNFSjT67S326a+q0ID/PRp4Ep3qX4RedHKVG9C9twucvweHbIfslRcyVmq/3s8b4c/1jGGApsZ3lHlnnkme/KJ8E2NflJ+9mSSrdN+XeOr69XVQ3ncOq/wVnwer3Wv2/8xx+v+uP1Va+3q2CxcN7BNjVEk0MHyqsWRaMZaAZ+dQa6vmagGWgGmoFmoBloBpqBZqAZaAaagWagGfj9GegTNgPNwM9lwKY9xIfv9YH8zy3lv3v3NEc/wz9xurXfP5E7OT/MP5stcXlG3qOFZeMVq0bNR7OcxtVeTaEV+/Ec3wfOOdd+M/bhw+tN7mWdc/ls7BngYFvnxqxOw7bmv0cr5glCyLlr229g022b8x6D/vpgq/sez/IlXTlSDwxcSCrf81qMNBoDGGDFszLT4OecmRX17oXIQSXBlpzPGCgWcFFAsJ6Rc889JUIKSsMykOZaGdnxjOikvGpDZjZhJTFPWSWpxqqlFqfb0q951fBYX/AeGr4wu0A/Uvn2qPbBWvKwRpqiZj5gdEF90/Z4V3LWO6Tq52adJvCVJuZ223IScZOdvfAhNo47twLvSXKGs8yBTsNj1x3e75bsM7GpZvLWnHz7Q5eag2FzZp69qKHS7FWTPetC/WYdbUykFel4zFRLbjuWeH+E5J08Lg/CyM2K0D3tW2/iAWtcjD7+e61j2/J/B4AdaGHwrAIN6tj4GcsZds3zkktz2EM+MKaq781AM9AMNAO/MANdWjPQDDQDzUAz0Aw0A81AM9AMNAPNQDPQDPz+DPQJm4Fm4IcwkGbIwg9J+JQkuQ9VmlHBsXye7DR3JpaNNo8Wlu6/f86Jvj4F7amvlT9QA70649upqbOeF3Ockfc04yJ/gP1wfc+c5tt7+qVLaOJT411n6cbi9Baxmlf5T5Hu3hIkQgpiJJdtpZmpD0blye0D+7M6zdpg6W3f8yPqo5GzLeSlNlUGd39qKI6smc93yxSwT2He0/jdk4jlsyuqeWHI/4AgnpvNYmr/9j2pgnOiKi83wHU2vZFtaww/mrE417n1+SBMNmcIcLWRmRMbkLDstuFvII9iZ3I+mUp/WB+M8YG+1c1AM9AMNAPNQDPwSzDQRTQDzUAz0Aw0A81AM9AMNAPNQDPQDDQDzcC/xUA+dLfNB+3+t7Y89unpuxmgaZdvzhW+O+hHOv7FtgqvVN6vanJtNG+CahS9rQ23ev9sf3N+G/lXViYoYPoTl+2qrc5DN2rbt/pW4vA4GlWuOWs7vpJpkNkuvW1lxJ75K8BLOl2kTg/sT2EjiOuecrBXMBU06ei8nu3btpE/G06PdY/PM2IrXT07Yriiew95zqTWDd/bbdfGHGS9YdjgbM8hT8E7+r38aG9+kvsU8pW4nslO/o1iAybOmJy7as0etQ+GWpOlns+wMqeZiaouXComfsPm+U2f+H0I/HSMiLbFCyPnD7JtZdiORtxkWzVybsRMKTp1lv50s4dc314+KUscdc8t55+ztG957vPsOcfK6cpjZeuF/LXLj9jEqM6/h4gkPGD7kOYUs80+FF57oEjMfrxvLDUx37dVw4wWNcx8+db1lOZdDFOnWJJelWS9N1Ggzz5rT9zrSsiDjVL1rRloBpqBZqAZaAaagWbgl2GgC2kGmoFmoBloBpqBZqAZaAaagWagGfjXGMiH6EE2XHPkRjPw5xmgC0STpvozNGgyJ0fmCct2VBO/8P1X/FlIIy0Nr4WsQ+EO55nvehZ5Emu90Y17Po/td59F4ib2agBubJI1KdkFiStyYM8cHsxgZD1m+812XIihdxep4nb6eLu2NGLJG/UD5fBYIuGmAPHdK7UF08h+5Pw6y7T+lXud5wgs/pL/s4IoYQzr5eUCXmbTWNZBRWWyXXNulrX8M+evjb5erwo/emewffGXWnae6TsuJ1WyS6ft9N6onDRrY4ucOdhZnDF1ub8Pe+6XB544+a2fUeAiw89bi2RjBS9fXvTlP+DLF13g0LxKccd699F5EJNlnvl+8EHZIizqRjPQDDQDzUAz0Aw0A81AM9AM/EoMdC3NQDPQDDQDzUAz0Aw0A81AM/DPM7DzKflCdoucOYj8LcTvZ8KmJfA38K3zfcv+4dnz95J+hg8DPzGsb/6eXZYu812ftseBz2qI7R7zHQL+6a0UJzSKSmZW9Om8nFKkYRPUt5RTG6i/tpa5dJoBPDoaOqfAQ/xIf5jvU9XCO3xXHMJZZecdUe2D+MEcn7cQI/mZTs22veTozsg3eYOlW7LtpVIk27Kt2AN7rvU0JndSmppBzLgSG0mwN/mbq3nPmVNvvlmZmDPivcvEDe1JxHPzxt5g7AOLCgObJfYNduaJHV1QObXzR9rjOIYEdh9zspAjtZgYoZ5+VnIXJNXe7CvhoKEdJ9syeYLdG/k3rT/ivdkPiIEr91yDGo0w82zk2cU5kxuEC4z4UPO+UzTzxhwliD1A/OZlJy/xeCYV0/2qc2FfcwzZpZ4HQhq5Oz8w4S82OzVHmvBgjQ5XBdGac9jcgTjXHVvqgJl8W/ooZE7hIJFD+VmzE3tBdpQAffIgPV+JD8717SgeYE/emdTAMQiHh8PO4rimbi4GUyD2131QkqZi1hTu95lQ5xG/gFdruscIMYnKN4QDHubxs0htZTDvy66bwO2qfJN5VpDgRjPQDDQDzUAz0Aw0A81AM9AMNAPNwK/AQNfQDDQDzUAz0Aw0A81AM/ATGNiPD/RrPjVJfkIpveV/BQPpuix8X8G2aegsfF/Mr+hVPyP8vHxUG62wMsWvhB90owdWmZK3mmf8nGZO4672PByyjmP81hy5QOOwdDTKEpPmo+2oNO8lvrlVHOedM623Yx9U5ZfwhSgiZw7OctYLqTtYtS79e3P8sve0HZvPRd3LDhe1+OBm53Q+moYfOH2grtBl49DhLcvsm/kjpNKdBme+zXu93nT2D+/vxdnWl3wDFgwawywhXMoczJxiUAXPcgN2zqZ7o9s2/iBe1Hs9GqKhyOjeu3b8AvutR3TCNmOwHfbS8w5NvWT+KCO++Nhm5aVFnlfUtmsxLhfZA8x1KU+3nPW0LNEespd/PHalIWz7ri8tdYyK6Fsz0Aw0A81AM9AMNAPNQDPQDDQDzUAz0Az8Agx0Cc1AM9AMNAPNQDPw0xnIp+ey9MG3xX56fT+jgObiYP38XuyyWWM5JqQ/d9Gjqd7SR3Pyfg5XDcvnkYfmWBZ/rpw33vbM/UZ5LNL8CrK0p5/tLDnP3Huj8RefCX6c9mDapPimGRnd+9AxBnm5apUjbdySsxTcPKyBQxA5iKxjxNe27IWLzo3I+C6s3IlJ+JojB1lPpGZHdQdlaSGNRo57t7E1+89l9PFLnUH2jj26Bdv4ewZw/6s/fit/9iBNXdtGIzYb1Uo6+8QvMFsH+psjuZLiQqNzXIay10JsS94hbCEkTo7D1HxHbjR5kyfIN1t5tbRvs0ibvI6fxdF4MBJLsAuTbjfeuW2UPrc6OqFi7PumHUXAkhi/wdJJ1houkb2oeSO3bXGVOXNq3W6bPKw0sHexKze20sSOv7FddB528kxQkt5gmzlwESepsEfNg3xD8xv1Axs5uOfKKnPjV2aga2sGmoFmoBloBpqBZqAZaAaagWagGWgGmoHfn4E+YTPQDDQDzUAz8L/AgHflr7Qt6J3xLfs7If+e6lR76hTrf2/zH7ZTqk6D6TkhrTIaT7E+LLYfi0Mqv+ezn9xWcyp+Cck6iPxnMJ73prS/kue8p215uFTDc86C1JmeT1W6dYtPzhTuSkbgWub7TG9QwV1xCNVgfs9w2DPNvCI+UjTPeNT8bMk6Z8r5gqwXctRA+jo+nJ6Rfut21Jkq3pyRJNlDjLXHOTYypvtlW/FLDNJd/+y3DOEouNFEvV6vCuKbGoLy42fv8jL08mXUt4UvNJd5cbk2eNtksxMQo/a1sO3kuoFXVbP50ydNIJftyjUuVhrY4yLWotkqRphhWpeFbQArjV9C5YFSDAqfZ3gbY1tjzBgdI36HOCdC6p3joVxfU/9VG7J05JZEGnmIuoxMc9qcF6BSj2agGfiFGejSmoFmoBloBpqBZqAZaAaagWagGWgGmoFm4PdnoE/YDDQDP5mB+oodH5fvQHxyXvjJNf3M7cPHGallrSP/FdC0+bDpm3zfsv/d/bPHnwR9G02kBUNjidfDtuwz3kl61Dq/8UczZntCmjoF8rJBmj7PSFZMmT4EZVALuStX5pnPnvW9F5icD0z/+L23f/SkYo+Zz57z8IVm00XpEa5c6afZyz4Sis+cd/gIJEsFfWNwoCQEpCzf1LftN+SNDJZprgXDyJaY2M9vsF4pzHd9ZB0jjcb3sO+Tl2VTvm0KLjr+sNlIiSGgcCRk2gLq3ILtxvsTTZwBOjlrnhVxaURmD7YjCh1CdLfbXt9mTZ9vg7uFHXlPGpCAxGYOFheRg/ASUGpxk7jS03DMfMaOcWHbdt2oO/NGAbOeTSUTFP5MjjEioeBasWtGdb9sy1llRki+AntGvbDzrCue/Xe4VkWZ+yhs6IP8+77ZO3OspMWuWR9xlUNKNnQIcWCKkzOD8iFfzdSRGXVdtmVPlKJuITyQLAa3y+VFAxCuPY80ZvDy8kWDTjEpcKQOdMn/DNuyXT65vbGjSEpeg/lv+rLBFdwO7NdNF2IvGsp7OPCvOjj1hg/LuqIvoW/NQDPQDDQDvxwDXVAz0Aw0mZpDcQAAEABJREFUA81AM9AMNAPNQDPQDDQDzUAz0Az8/gz0CX85Bh4fyv9ypf0WBaW1cRxkdeiO5Zy+ZZ9eP+/+Z+rLu/Qefl719I1UFeX2XMZOw4om0lmN6rwsOTkijCVkcYJtDT/aT9Xce8qr7xi2tRpj0/29aqblW/ccNxjcBnmD55hkp8d6rzQ+gW3ZwdsIO7rgoU+OjQznPHfr4b/WHoant/F5AjqGbZbJeCi+Y0rIyA3fY0J6XGmeirR3DZ3D7QDTVB9bzvXx9A6dbWqWbDPPRPE7Q0/Dtvyki/9Z5Xg4mmwUZAGILS0BO83NMWh6Xiyn81nN9PjGw0qKHT/dxy5Hzc0e8rDs8bDuoZfbXfNWsOM/EYvvNwlTIc3sKw3Z19dNr69XGvf8fihH1YhfCbwT7DbF455aT671rse0KootPkH0rvqtzJUuyhPSIM97RwUKHic9ObXYDDQDzUAz0Aw0Az+bgd6/GWgGmoFmoBloBpqBZqAZaAaagWagGWgGfi4D5vP6A/9YIf+Lif9mWyIdjoX/cvps00R6H+to6Wd9GzTpcLJXLpH3feg07OkflT3l4fl80nQqbKsdFa+vcW4eUgL7+o1TcrxRZJGUgC3x1zuYORJ7hm18AY0wHSP7Z98gcpCmXGD8gsjRB/EjzRHNjzjniz37DAy2q7FpW88jqi3f4sVgT/sxURfK07Vno2O95BkhpabLZfKsY0DHbADaiuXCbFtp6mHQXxkpYSHxtqvOYd6X+m7pruIEDmIPcJGsb47U+y2n5F4IB5Ez38G+4T58FEi4bFu+fUzxWauK4lmx6SHiOaCF+smBq8a44IYunc8tBwiETpo3vRmV995FJfFhjX4hqiVnnvU/6kgt0dtmiyBPLrNknYdlTyztOt+N4pNjYdnpc0uWtjrfo76B4VJnNeffJjgzVIktlOFhBakm60Yz0Aw0A81AM9AMNAPNwK/CQNfRDDQDzUAz0Aw0A81AM9AMNAPNQDPQDDQDvwADabwE/1Ap/0LaNIbOyJa27s0i/YXxWXwaWTYbkHenwfZ32UsO29RrDY+Cnkb2CJ7UtRyJHSbOWiO+wVp/NNtm3wFEvI7ZzEHWaxaNuAl9MmyTx1pjsOaayxTEItY0+exImI4J6aur4tEuV8S6sg5q8XSL3mPocrnoBXz5ctGX/7yUPC45q5W8YnikyYjwzpXGbZ515nfMf0llu7iVrEGNL5eLXl4uQg1c4HavT4x93/TH67W+fcvy3YtUlc+e57OtmZ9zk3+Miz4be36AcMj8gGRJtmV4GhdrsJE9ObvdVN8Gvr6uvwZcX42d2ify8FW5dvayGKhIpXqx+DlCU3bbtY8YNg1v/PIzwrKugb0EbgP01Qw0A81AM9AMNAPNQDPQDDQDvwgDXUYz0Aw0A81AM9AMNAPNQDPQDPw4BvJh+mf4bKf1OTqfscv2u/gs/ntsn9UW27dyxOczfCv+bl/fqF3z3fCOEJ+lNt2H97Ds5zlxQXSZg8hBcmQunNoW8QlK/y/eUs8z2H5yTYMn37g7Axro21Sv5jwT8unFa8V7pU8hpwdEi4fEc3820xyPeMv2VB533KueLFfc8xzbGbYrj/12PvucZdxoxk3NRjNrO74du2dz1NbQyA+Q5tjQBzLrgOmjy54O5/j41unzioDI7yF+HmbvleMxx3/jxjXbavjhKPvwwRAp0GblNRDD7BcX459/f1ZGiY7XQAGrukzyoYuCKOq8COHEtmwr38CVNlUequCNUkA7T0HZhmoM/COk0ZpcQdYLtiUQP6aIem9M247dSqPyMgayxPYig8rO0mYVIGdP3jw5f4bRzGtn2rZNAeL9Mj7BOOJjqBxwkrpL5h0IF28Azwr21HQhLHMYQeRa6WxqwI+t0W6831SXYsjJgrNgp9aoxGxbXFrDznrlZ/a0ZLLZjzyrrlgir3nn/Z6Y2UvPzfabPWTKyHm3m+rbvRC8H3lxr4tUCmpxutkE408lSaP6G67JlXcwGPwuvPCGVAiuLHXTxp/wcLyFTHkHg1GOfWsGmoFmoBloBpqBZqAZaAaagWagGfjZDPT+zUAz0Aw0A81AM9AMNAPNQDPwX8MAHZjZpvmlK07zaaPbdMafLZj2kpLno7g0/Cb+XMspOYOP8i69bdkPLP19NlLA9HwRRqwKOo8P/M8uS6Z/x/lp7NH7q3MOV77kfusTppZGGjgEtvH3w/AkpTGaDZZHmqjsVl720tbyzW2Znj3u+pMhPAc66d4kY3GPQ16XCZj1LA0zPCRXeGGlFRf5e2GT+Q6iDOryu/ns6NMaLadPb2lMF6eHF6FvctqeFs5Bv7XkQ1PyR7eVc549waq8SRcMesornxjr2d+d9GYXPEQTnXdmdrRlcz4avjO/KhUqmT/l/HR7z1Y683NIedyfInrZDDQDzUAz0Aw0A81AM9AMNAPNQDPQDDQD/zIDvV0z0Aw0A81AM9AM/CoMpFGWWlZzI3LjBzKQr639wHT/zanyjn2GnM3cbMt+AFVdj1i6PaURfoDOD+5TRsi3aM+wZy59x5jNKJpUbPaQZ2DWhzSnP3lP/Bnn8Oizzs8jW6c/+sBGcwzE/k9j7r3XtznzjU76c7UlFNYsU8tBv+170zfNP31j5IwLy9XDlUMMHqPyzc/UwPKrK/oVv7HgunN0dl4+c97wCfJMZ+3nuOkzD5RaVh6OWc5prt5uk/x93zSoVxoycxqkQWpJXOTMgUMUgi3F10bQ00C1UwwXNU7blFPrPhX3O3uSw07XNZjrnd8v223XRm1bvpGesAP7vpP3gfk8d3z3o9lKAZWf9eFbS9GYJQfaWtrLj+UhZgqyB0TJzkrKz13+GuuXF+qDI9tl8xgVXHzSAEZdtW3ZF3oXd+NyUfjC+e2VesC0Jecg74I506bxNqJXvxQDXUwz0Aw0A81AM9AMNAPNQDPQDDQDzUAz0Az8/gz0CZuBZqAZaAaagf8mBtKR+jv1Jn7h7+T5h2NnI+cf3uRfSL+aVuetcrbgrPtU3tPS4nY4JTY4ljSe0oB6YOm/Nae24CO/aTONsez/QPzP+1f37lFezN/Gn/anGmJu201/3G76vz+uul433UCadmtDW/CxHzAzSOMP6E8Oepna/CeDPnDfIWnHFt7SXKTPyOqDi0PMxqKUefhRROKSQzWiD1gkOVNcDw1nR3FcyfPykn9z90WXcdEYlg8wKbAPZ9EBpd61ejtjy++P8jlbZnDKuNL8feUZXV+v+uP1tfB6vfIeEXsO+UDOGdOY3chxu94UvuJqD+qc+2Qdv8wLqT94rOO7Kw3zG01pJSC1B9RvW8bZNrORuDhA+E1z+sb+qSMW2+JS3odgH/PnwdRkm8B5RbLrLlymsu/NQDPwazHQ1TQDzUAz0Aw0A81AM9AMNAPNQDPQDDQDzcDvz0CfsBloBn5NBvIBfIHy8pk90+99pSFxxnunXfb3bOlUnfGez2fx7/n/JB39F230ifbqstBIOZ9ryUL/A+qrd4wX7OOZJg8FLfv3bknKap+lMZnY57joPsOz//N6xW77piDr5ZPek23ZgZilgXwGS2Xk25GZ38MO12masUXtse078wOJWfuaxRksP7zOflWT0JCb5JEK7wXvNNry7d/UEbsHcXjblh2ImYdVzKtGfII0EAvsk5ptlz235KPFqIWsg9hwVzyTI4ju+7FqOWaSZe/wmTl5UkYQecF27Zn1QA5ST2LWbF80xgsug+bmDjblZ0YaEjG2ZTEyD8tg2BrTLESAXscw7zniTnH5d5FjZ/l08UOpYKkHOS4g/4PApjRENw/NGoVexzjOXys2qpn94CPizrxgm7jgosEZpYGLgWTkINnsqSNUtyvvJGWVzCxspg6dB0E5V77ObRNLWiquZ75DSt4t0lC7tcUu65ImOXleLi8aF845hnZsXAr0wdjFH3gcw1SsHs1AM9AMNAO/GANdTjPQDDQDzUAz0Aw0A81AM9AMNAPNQDPQDPz+DPQJm4FflwGnYwHerTBdjncN36lM/MJ3hvzbbnX03GjW6D382wX9xf1yhOApnBZR2kRP2u9f2pbte8BqoNV81/51Ic20+c3HuYc952TcH+KbGk7quH2K+C586ngYbc+9mEVjLTUERraxld8k2jT3FnKOCRiPUH7fviVTEE/bmT5E0ob3fLs0zc9yJKR0tUgmQB7U4iATvAH6YNjmmCblUXc20Ry2K0VWlwuHjXBCGt35tu31elOe4clEPqGTrrebYs+3XFcZO01LqiS3CYmU3xGIdWVdguToF0TO1ChG4ljzu6v2TUc49Y2hccCePjjXZbv2sz3XdV833222S2nPOYsdTrYbbVzqvr6+1nkQiYl1AhfW2X/G2ZmJyaGpM8vBO5T6LM+g0902nvPsxk9Z45Z3L2BZ5+fU96jsGdjW109HPZqBZqAZaAaagWbg5zHQOzcDzUAz0Aw0A81AM9AMNAPNQDPQDDQDzcDvz8B/8wm/0VagsaGF/8Jj5pt6Hrtcx9z/0RPYpqfzMdbm9vRZ6zWjJl7AWiPNH7pG1ROyXTb77Tw4XLBiPpvtxNLEIiZ+dtaOqJVjo/OVhlghX5Mt6+c30pTDylGL45YzmIbXguh22Z5nEbPycIIj4B+c2Pae3ZHSWAT2JSvFHtSC215c0ORb8xY5Tcq375Jd2TSY7SkTro3D7weyDuJzRtyD2PJXUm9wfkszkr2iC5JnO9a25SiZM0lDO4jMVtVEnP577V8yhlVH1izJ4YQUBvQnXXxKcb5xVPvhu0zx3cML9e5JiN+WNXLqp6jl+ma2h+wjH9yrah/lQ7isF9531uTLr56d96WM3GzLxCPWZWdtpemq07DTbJW27XZod5mU83cZMRzYw2VL7eF2Z/N930uX2571Jvhcz5xFQmzZCxccjPuEkxeb5hJ9LmpJWnT5a6Bvt52c0RPKfly1SNisI/bsGSx5V8ovx741A81AM9AMNAPNQDPQDPxkBnr7ZqAZaAaagWagGWgGmoFmoBloBpqBZqAZ+P0Z+IdPuBpEP2Kb/b1kNKbSDLOtNHBtyz5DrPWnR/YKngNJfVdFXrgrn4TUtlTvlb9s3zuv/WzOeDQBV+zX+X2YmNPEY5UpQKwrZwyy2L5OEPWnSEgQJ8uZZKdpyC5zWTrpsbCtyxjgwjPDt5qwR0NRDBKmpkQMfANUs/FIWjzqCrcDJ1wUTIcyIc4GpI0DKsvcH9cpzRtlOMjeC8uY9ZI/nNlrNkHnWeI3dx2cE3Bm27InYl+wH7raKweWy5xz2pZtDQ7MpDeDw3DNnvXJmDxJkzn+MQVZX69XBZFFk9qe+eMXRG87YiFrsclOIz9nvF7zTeMrTeoN0Ojd4sbMhvGdKOWsO+ZGM9AMNAPNQDPQDDQDzUAz0Az8XAZ692agGWgGmoFmoBloBpqBZqAZ+PEM2K4Pwu3P5+y8pyGST9tZ8JE6zQw+eUcmlPtfu+zP97U/t39rV/vz+IVu6KAAABAASURBVNkQ4DRvGgSPtf15vId0h7/2FU2Mghj56l2AeL+yXrgrSaoDK/6j+R7zgfBR3NJ/ELbU0MJzno2jXZsKUR4Ods4s3qH3oR802Kb2WOnWc1vrj+aUGiz7Oe4sL/ua7ZzrY8QveQPJSoMu88S8W4y6CY9D0NcjOYLkCOKRdeaFbd/YYzau8lN3y7+OynsTWdSqi5T3UIzsREUyPvTlFJgnJxA5wA29yVkZjmcc7cRGAUFWJqFteQVGeSDfBM83QM3rakv17XDqKn3elz3fFt3IH8y9VO/eEEeSNKjBNeuQt916lrN+D3NPse8DOo08Y9vYPbXIShlg+KJ8y9Ue8gFp+k033vZtL3fBBxfTLttANfwOJ9NQ93lzzh6Ei710qStC5vxejbz4jrww97T2LXsO7eFOrEmzg/glR2Z7MAU86dQNhP/Oa5PmKI9FxmNHN/YhbwPGg2gxPF3RBmd1trSt+ZynxbZCA5PYGXBnD1PPZVy0kHVQDtxscz9fnI9ac54h64LdUFZAD43ULI3Kbd6bXRt+wY7vnuJE5G6ZxYSiEc6FcDDiBzd4YlOPZqAZaAaagWagGWgGmoFmoBloBpqBn8hAb90MNAPNQDPQDDQDzUAz8DMZ4APzjQ/Mt3QSTnXs2pV/45HppG2xGfj1GUiT6e9UyY9EhdNnore0VqV6czMr27KNpJpLnEvW+lMjP4N7/Rxmz4DwIxeSFLnUdatlVHoao4qYyi2HmOI/cv9W/tRyRn6f5PdNiklzNKDzmeV3Y+dM2Tcs2JY9cU6Aqpa4VvrMpXDd0e0T/O5btuSd1nmPq4cr/9R8fbcf9sQHX3tJ1mPYlu1SxD+Q1lqMyIFkz1mnQeW1St2vr9d6R5Njciko3soufR2rY4S//PXZt9sVHtLADnalaX64IFsj+5Mmk9ZgY9uyJ8bFCvSNYZf/G6/UvR3f8N1593G529mm9ogiZyNaY3A/nMpfrOMADHJlNvqRRaMZaAaagWagGWgGmoFmoBloBpqBZqAZaAZ+BgO9ZzPQDDQDzUAz0Az8bAbSRFkNhfdqif09fes+YmD7yPA/os8bs/Dfd+SdrhMXTbE00nIOzrCb29vr7oMwY/gpKpk4XgHEypGo9KsGtyDrIHbbsk2TbdxhDxmI4WHuf+5KxUEafIlM4yzyGdEFSxe/70HqoTqZpildx09D7Le1r+Wdq+Q4MqSO1BOco8LR1zh4XvEEpK5gHJtkCpL+dtsUzCbjru0GiLVNozRMxUtiqXEZysieWduWowAeVoB4v3IWGb3F5DcQw0ZH3MgcoMOJ+6h3I/uwqMvG94QxZi0xos5U2HkX6ZNq4wz0TdHtsgbgPDtnu904o7HnJdSHwzY2yz5qqXybjDZXzpY9Moe/IPIZ8SM800QF7/BqQE1vjHHBYR/8gGDnHKKGG4fYONAO4rHnBiZn0saZdnxt4z6B+X6hLv049rLxObhjp7tfC78KA11HM9AMNAPNQDPQDDQDzUAz0Aw0A81AM9AM/P4M9AmbgWagGWgG/msY2Nen8v81FXeh/z4DeUlA/h7WBdpAqSMtof2/6SXiGKk5tQdHPyliAfOcOVPOFd+glNxQc1c1+Ur4xs2maXXC3T0bBUtxl7009zmmAqaa75a3QtniA5bFstJwW9BHI8HYbJe/vjFw0xvQkbuvB7suyPdM9kO+K/+ksPhP2pUuupS/kFczTVYfNQhHO41JniTOXLWrbcWnFk+35EqOkRzG74B8ciQRVynin31t11+d/OXLRYFtvTdsi+srU/IVsOw47IOa8zPHOn99817N1NoNTS7n9hXskx7Rzk31bJMj3w6+3q7aaNLubBhsHGCzFAg5SRMGBbzvO3o4RHnenWVd8QskEmiONP0JrEyJ2TEld+Z4sGTaABcLe8hPGOOiy8tQ5oIHzrtyR+irGWgGfhUGuo5moBloBpqBZqAZaAaagWagGWgGmoFmoBn4/RnoEzYDzcB/BwM2H+ZvfMzPJ/P58P8Z/x2n+AerTNNl4b7NL9B2WDV9NN9rXQKdlXRcgqX6UzMvyNqrWjmP4Od3JuuH9e9JyXWGbdlf48/sYid+VxpaCzN+p09F+yuNsC3yRL6hKOWZB/y8QAUu+M6o3LOOX5B1wDaZvoLR0M9T0YmcdcnkLRmdFGmIMr5Cen/hRMcwh7CpC1A9/vsd1XzDD5MCxLoGizOy2xnlxG35IH54keqeO7XVIsqniKpzuGpbpvD1jJwtusypP1j+xTOkbAV+b23L8vWc/c7anC8PrfKSaKPpmX2CQb1nRBdEV3HYk6+AwuIPuuSKX859u0n59vHttrMNODY3c+XB37bsYJd5CYLBa7WQtW3JF+0guSlTNXhJ9sETxiztul7ZsAzfe6tAapv+qb2knWz8XrjCabBtxifEAvbEynpXdtudHJapuWrlDMNSkMb01CcrSTOdsJtMYKo23oMbecnKHo4+/0iw2HM6wJO08mUWI3PBxk5DGF1fzUAz0Aw0A78GA11FM9AMNAPNQDPQDDQDzUAz0Aw0A81AM9AM/P4M9An/GxmgIfIoOx/CLzy0Lf23M+AfcIA0dhZIR/NGadygerS80P9iV2q7N7zeqY1+0jta0WQyEA0uF3SM5DvE75qS/4wVZIT3gPrDi/7c3QbttALvyxLSaCuBW+T4IL658uMenJWpY61tc26v5YczbmVLriCLgfIZHt/OldjvQc5TODYcdE/Z8sPQgTFYDglbWLo13/PGAWXeGdv17JMjsA03ug9W9QziK7HCLkYazNfXm15BGrmovr7YJ7bsGyPRSrjTYLV03W660V3e+Dnb+Tmzjd3iphs2HYM0NFP3Ow71m8k2YVbqmoa5RklndlWAyF6yZHjNfwXyDqkGPuhjqyW32PI+YmH1zoXBiTmZUClxmaOe9rkKhwuxBdOONF0QuI6c0MSir2agGWgGmoFmoBn4yQz09s1AM9AMNAPNQDPQDDQDzUAz0Aw0A81AM/ArMpAP3FPXmqV8rL4Qy5/B/4hvdTD8zxy2GjB0OzL/8B2oedWe+U/nJ746QJlnsG1xaaRrNVW/1D3v9TO+p0A753KdC1EZabRVw46u10Z3LHL0sac5GGQdxPexL401HunUSRtNvfhsUUT4i/CYNWb/iaGLTM0TOsZ22jtbbuw/sVMLxsPPzPXaTSdWj8uO9bGOFLeFjU1y3uiDuC8MhDNiD866Jduu+m2rzjfmeniuxZj7mIYnCy572sqHdQwbD2i7bcJ0AB8WXNr5U27UnDlIznzbOPPG890DDrc9oezoEmM7U8F+yKVgj+yT+MQ8sFHertuV5i71pcbsm5ikoO961CvVt4ljqFxC74IY5km/vvLscm1b5cyZH/tgEO8aNiWemm1rZ52abKMesoaEbJtpYjbVkQf+K05Sat32TRu8TaAj3+2Ws9wqN2Y8iUO/Z0FeFPdrsB7smdlmj2BYlKidvTYa2ztxOzIXe6n2vcHV7brRFN90w8DjIcs9bQvNQDPQDDQDzUAz0Aw0Az+Fgd60GWgGmoFmoBloBpqBZqAZaAaagWbgl2fA5kN4qrTnjNjXb8nA332+X8fbns2jY36mjX4NzZ1n7bfX9sz7bc9veNAL29NhenKzH/nth7zcUGnQnMocLP0vM3Ou76tlOoaDoKiYqgqPGGw8qLKXdt7syYvhYWoed9zruaZZZx9+/tr+0Pw9abBHYJvm6E3X67WQZuRzZsvKlRp1HsQ6BnQ508zHoq6dhmOYqEWdbUrzHt866xEfbXJkDmwyH7hcLnq5vOjLlxfZjvnAlMdl6HIg71i4v9IUvl530f9UvG6ss1+Q9UyARInRvb5eqVeKzB0zhtyPQ9uW/QCmunaasxFsM1n5cxkXvbwE1DWG7NXE3dljU2rJHtlrYpv7smXWLOq1ImFd9mC28j+G2Ja9EL1YjwOHnj1fXl6oIXwN7TSZ01i+8ozDzU72DWJqL+QdeahHM9AMNAPNQDPQDDQDzUAz0Az8NAZ642agGWgGmoFmoBloBpqBZqAZ+OcY2Pmg/1NsfGR/fEAfv/cqsY0a7OYDeSOrZnvK+hsje36Gv5G6Qm3fa7W/lsvpkxs9BBoNcBSe3oHg5F2snB/Zl375fc+cr14G3+O78n80f5qDFyL7vINdNHWCeq/gpeZdTCxcsC1rvIFY6TRwua/y/NcicrDW3zvb7AkSG6y4s4xZgUyZFBxbEF9OkOkO27J9WiMeS9t3G2nm2TFHZqor//6p4G84yx1/vQEVaILp6dqO5tuT+r7ckRY2Nl1YZxkYs+0zBnGBbY0T4idG8jDNa6AFpFIQW7DkUuJp45cZXyaZOYi86smcuOgWTBil1zJ5g1pwi42pruiDWnCLnFyJXfsMAriKX1zqIj3PhXcVRy7kREmJt7ECLpk/CYhPZntq7I3mazT80PO+iwNjqnjdY478NCLTjLTm2Oek1BfM5cyT9yKglznVCSLAtuwzLrLytAazs7200XDl5zl8il9MvF68YkNjn9A6BD4bUXviseV1si/KSJ2ESvjsgMwaFGOzD/vHxwPtIVMaKu6oLqTAVax043bllhzJ/3rb8Et9OzUBihs0jL+MF6XBK+qQRu2Lo2QultlrkDS4oLzER9KxPWcTGjNbsXtX5b9o6i2r8mum5kjQwE/zjiO6AfpqBpqBZqAZaAaagWagGWgGmoFmoBn49xnoHZuBZqAZaAaagWagGWgGfhUG5ufl71bDx+l86L/L/Wn6u/y0cjHgJXw1G9MZzw5pagXP+m+tV87v8bv77Hfpm8I5P0eQnTvNJhpM53pZfjPX9zik+Zuft+k795ryX7snQ5DoNUf+qzifeeVwGoYsDmqQHlcarqF7YOSCPxV0jLLTQD2Wf3kK/8FKYJt9htJYDGwv02NG5+GjqXtW44stmsFss86C34KZHhx4NhsPfWxxjT1z1h9hZYw9/GQ+67I+pa3l8+183tjsR4bUEEQfxGQ5YiG26ML/OqO97DnXpi1/bfP1qitzBS0zBWfvnU5yva+sbZPduhzfaJ7f1B3yyM+K1ngz21IBnwg7SYPoxBixY7P44+TZlG/7zm8177INVFCNrF1SbslFeMRGM9AMNAPNQDPQDDQDzUAz0Aw0A81AM9AM/HsM9E7NQDPQDDQDzUAz8KswUB/if9VtyEfnQT5436vR8avU23Xk23a/Bgu2acBMzIpoHlFemi/B1L1/J7QM9oy3v57L4ZMbPSPeTVHDwsyx9raz1hxWNftiC6ZSxLq+RZhvEtquNZMyVv7MWQeJ3Wh+ZT7rY/tRsC+kMnVZnw3bsk+ga2bP9WDeKDBgKp5Sc4T5TdD9k9TGFjB941q58k3QtY9kme5fagh0DEoqKX4lcPPwm3PGlpoDfTKyb8zxy++whTojhstlaJDbgOX9iv+gkDPuxkOI7RDrnblxuOQPdzbvOEXWWpZ2CxWInmVsIPXdkXVAszu6TXDv/F6XGbYLAAAQAElEQVQVcRMys2Z8zjD33NlfBUyyPaFBM3SfslWzGK73Jr+3z5AI0xgXjcuFI+zKyF/ZvG03KfF6O3bqDE8icAx49CCOOvjZhgrdiNvwSVT+WmiLP/g5CnBBuDAP5j0ByLZlB0M5PnTUHDm43bbKCy1KvInhx4x9YQvn1BNeUNe1x4i0YxuVV+QfcLUrW+6bYUk9fhkGupBmoBloBpqBZqAZaAaagWagGWgGmoFmoBn4/RnoEzYDzUAz0Az8MgxsfFKeD9DfFpSP3qcmtoWp6Xsz8BEDaSyBdHAWPnL9t/V5pSktjaZ6nyNQw85M74jGkQuo6oprhPKlwcSFJ/2qCDEA29x/3FV7JieNtMgL2SHbBpHPsF1123OuIs8Of0n2u1G2a693jSjT6Ms3NKuxmOLRrYtQGnlS/trgILwu2w+Zs8GBtfUY1mxeZjb787RDIsj+gb5nLP/y9byz14VmapqfLy+j9okBV5k/kf8s/BTAFtS80cyk6yqQn6mTT7i2hwykROeMvKP6ekCF4na54D/G3SH1BrO5yh6HxbYudb78m7sXjYsqcXyLtwjHy4arnA1YVx7SxJznUHMEwu/XLJVz7Xp9fS1sO+cMbjfOnOd090aYAZcxNL9Z/KLBOXSMR/r4ZZV5Gsec+t4MNAM/m4HevxloBpqBZqAZaAaagWagGWgGmoFmoBloBn5/BvqEzUAz8OswUB/ke35Ybl9koPrOlO9FbnyCH7+Ju1p8Vl94aH5TKU2X9/B3j/tezm/p7nt+R1vju3Pdk54Env/+DQg7EXl9FsSeO42qnZdjz3uz7ao5Mn0ZJtb0kU7yiv2eOVuufGxd14p75J572o/62E6UVA2nDSFIcL7FmHzJW4jyAG74SxxBN263jQbVTdrDCz4mYOXZ2SBArWw7uC3YeILsc4Y99facSQFzAjTxaKAlV5CYjeTZP4gc3T0/Tn4XybhrYAzY5qhNNS9D8k2Ysy4ohRQIx9WFyMGoZKqRWibKIusiaTALrhBPV8ISG9guS+QgyzMG79IZZh0snYcVVJKn2zA2v1XanK2eIc/x4DN1z7PvnH3iEZVvkhLD897AHmzmTJPX+NGPFGnviI5Ta9WV/B9i27WDxOykDLJEJB/Fe8O0I6swb2TfaZBiul4TPySlJvTotttef23zzjmVf3MXVN68t5oj6ylJtoF0o+m6bTfmTXtefDEsbAaZ9WbY0Q8ZAuyhhHjHhf335AJXanhl/Zpv9fJWbzhAn3ZioFLBjUBKUwFZw+it6LO0JdLLtgY2j8HMvqyzXfLBBtl3YogtDiSSyPmD32DZVzPQDDQDzcDPZaB3bwaagWagGWgGmoFmoBloBpqBZqAZaAaagd+fgT7hL8iAqWn4s4/J81E7Tnygnnvjf4WBvBnB83mjC57153XeGRA3ZwYKzj7/jly7ctvpfC2cd/bxXtMrUnC27UfNtmkq5YqGZDjZ1qW+FqkfPtIcW0mzW1CllLAsc6YvpjOoVMG0/oi7K59JNfcxa7P6+oISDZyCr61TE58gR8nzmNq/fx8kXUg2HreCyAtO5fjVjPzGnoJwfK8moy/+mW3Lti6XzKqRPEEtuKUOpu+6jFf2DBDvl8Uf9rF96OhuVlN4LvPXJQsfHWPF25YNhoWgja7yDaS+IM3eZ2J2uq07PkRIsmwgKyMxmd/DiB9uoc74265v6F4uF97JQcjj54VFbbuTEDcF0eVdCWwyADnaukWYyDK2rLIZ4MpKNkYWyVsKbmiOvaRUgaqvZqAZaAaagWagGfg5DPSuzUAz0Aw0A81AM9AMNAPNQDPQDDQDzUAz8LMYyAfnGw2AD/ff8xH6UD7sTxPkM9cPc5Shbz+UgXQJgx+a9M8no59zNFvowhBum6bMOGA0n1+PeBqspHhen6OTzTa5fVcvf9ToBVzIe12gsVUzjmlH2dM+PHQZF2VsNyz013DhLMgIG8g7HxAhWfdhW7bv6x8lJGVQeyLY7+8BTflRLHA8an5wl7onNm38sC4sDrLe0e+cL/hm7WuzwzHLfPMy83r9bMPH4bCmclDpMdcsBttSF/WmcNa5nu3TZ8cvSeKBf5RTfHMPV8GG/Q02zh+gX+ccY2gMagVJ4mMOgfFJEzRz8sQ+KCyIHH1mWUqcmcWIfss+C+yX+D0kxRkf27KfMKxZyzxb8izgKmPf6wljZ8ZbZFBGqNtuEltK6yFgsM09P3sX2VblZ16+qdO2PFSob+xDsW2Ny0UX8OXLgI5dN34mrtdtfqMYHzGOKWEPeLCXxKTLizWGJixdNLC5MM9GvipaNfI87KHMl8uL8JTNHchib2nPzyUHrmfDXIHHLT/DwjF819ng7HIZysj/d7JzhrmKptEMNAPNQDPQDDQDzUAz8O8y0Ls1A81AM9AMNAPNQDPQDDQDzUAz0Az8ZAb4pJ0P0T8rwrZsi95GueVD+RL69hszkHZP8HzE6IJn/Xnt82LKf/Gedy74i+H3MNtKw2hBx7C/XWtcZpzJ8dY/NjEyB4hvrtn4+pqvj/SKa/Amy1yYBteUaIwhrBzVAIOkzKiP622dSRlM41vb1H37/tR/qwA7uYJa8ntCBT0NyqvfH6vmnOBRD6u1INX5HJGDGb8r8ko9au+1ejtPf/JS9Aay7xjWGDQciTOyTmMv4vFfdZxskrX8h13vAJMy4n7fqxbRTmTPKUk2OYBOI+5Z2s70QAyVNPVQGfUvo53fwxtcoseHe5nsmcM2ewlknhAD1zc62woXLzR9X2i+RsZB1+uu19fXyq+nkd5tvkF8vcY+a4iLuZGO+9trf/oPxU4RE9NvDFcN9lDifawHCy49RhHCMjMTV/bMyrZSu+0jh5gtybKtoR7NQDPQDDQDzUAz0Aw0A81AM/CvM9AbNgPNQDPQDDQDzUAz0Aw0A83AP8+APT8It9/OyjfH9kFDJTWYTgOIWMhH6xvSLo+ln3M+wH98/Yv2w/1D/fdlkvytK/v9HXxr82/ltl2NBPtpprNg8GH+fAXtMxT/nrx/Jn+0wcr9kf2znLE9xXE8zqk71jPe61/YpNlzzEtP4ToPXgNVv+fIbVovZ0icVY+xeH9oPpcq//65T6yPc1j2A7GdYU/b0q386bUF0c9m404e3bHOTXjpxIjMVFfkoBZ1M3fXz1nyLkiWbWVkyo/ZhUXmvFc1s45HAcXOmiAVUrC+HuubknOf7LugqkFmFzYY9vEoeYnzbVUC1iuFprbARTJx4i1gv+xfnCDblm1JgYRKGZmDUmPaeSkCPDAnA9hvycg6v2OYThchuMbH2lMX71Hm5Nzq3Up1Q6k/YSkhyPoMj8oUlwIZa45vMLgt2A/fxEVfzsdtmW38QDiY9ezUCFhw6Q7q3lnY+B851pT8QZ5TAuJhW7aXC9wg5nfzltzIGnHFh7PHj8MkfyE+B412cvCzyt7TpnrmN9b/93qVhqVBMPOk0iKpMpA0YY3xIrPV4IVw/Kko+QbPLV/LNXoxbMt0hY2ci2WmqvWKPk85cUEMtsWlDVu+ncuvFOJ3mfqScsi6AMoTx9INh4kdeWFD5sDkSByhMsW+fLkocZQqR0jdYKhHM9AMNAPNQDPQDDQDzUAz0Aw0A83Av8lA79UMNAPNQDPQDDQDzUAz8AswkA/i3y9jf1edD/Lft7zr3sr/OQb8w09c71y6PH8zs23ZD/yldFbl0DuD1Ni+NqRZGDxbovvWsdjuTZiNhivKxUsaiWfEdoZt6gI0xaox5rN1yrbLJyvETCc8fuKz58lQ4tn/s/Mkdt83+nPkI8g2DTtrjcQGeqjKlLNFiC1ykHVAikzVcCzhk9tT2q88B8mKn8Oys2FwLN/UunRfz5b9aDme4z2wAQhQCt5LUDU6/ZQocRPCFb6w29Mr9z08HvXtx4zL6ZoxD8Wu65UGMArb4gJmNa94k2bWgvrlhTYsTqlZsmyrBvPj27aHrgzzRk9Wtyt70Wx+/Lel/KZDbSTFlm8S36hp5ywcUqEj37L3mM3uuM6gxL/FTrFcWu+CbeWvcb+yd2qw+EMe23o8DfVoBpqBZqAZaAaagWagGWgGmoFmoBloBpqBf5aBzt4MNAPNQDPQDDQDvwID+RD94zqMKR+dZ0Y8rsTkw3vxAXuhvkamHj+DgXAf/Iy9P92Td+YH1mVbtj/d8dmY5lHe1e+B7crPxCwNhDOSe+bZaDJtmjLtOzapJhS3qaOHVbrYdqXBGyT+MxBOzhU7Z21zJl2Fph7bElf50+XKnjpGGnVfAX+bgMPnvaliTi7LfaBbeC9uw/6e/ls62znCp27pBwq/oOpLIUSUCjk6lnUVF5B05qIMxy2+d5CA68515CCutpX9xBjIybdtPMPCfOZ5ltGn6RhkjXtdtgkfwLw/mg+PyR65H2Ci4ORIbOWo/Ht6n9TFfNjxrPfncrlojGCILQriZys5auFs9YiLPki88hLla7W1wJG5uNWUkw9V7bvxPlGKVFyK9zyCtR8POr62xZUQJW0wcCvFcaPnqsvFx0r4W5dxNHQ5W84dXC4XvQBjsy2JvbCLAsLLOoM9lHEZo/JcLkN5Pqn3dstzIaIKlzysaipzliqr8kkzg3r8VAZ682agGWgGmoFmoBloBpqBZqAZaAaagWagGfj9GegTNgPNQDPQDPwyDOTzcVoH311P/L/buR3/HgPpriz8vUz/cnRaL2DVnvlfqoBdaR/9/c1s6QwdIz8rwbH8akrTKliGQZJnWF7md+ecIQb6v7Tv9kLWX4E0NjcMaXwxfXjZlh1IFmNtgrguzAqyHnEC9BkV2MZ2Ag4jujF1ifkIuL2NRTFWM4/ZTo4ZHe4WBvqplSJX4y/+hzJHWL41H/pMtc4vqwCFQXKcUqIJw8mCeFzxCY6ldv5EPtJEnGcZ1kecGy/TcXR8nBWKyvPYq/I+ljigYZPUbbv2QHm/7OiEXpJV2W5iNg3QWkk2Bj1GLOndBtWtxc+myfpwEVvSMN3Arb4dvKdxinI2Vhc/j0JTH+a5F89iJ1/l17F3XAP2sGnU4iNZiLJ1DBySRChQjhix7Pum6+2q1+uVxjd7xwds203BH6+vZU+Dd0fPxc+GCoTfL5u8WcUhM+BxcO+rGWgGfhoDvXEz0Aw0A81AM9AMNAPNQDPQDDQDzUAz0Az8/gz0CZuBZuDXYaA+RFe1ESiKD9xpEMxGAcu6jg/SS563jQ/p55etRn1DjOU09P19BnY4/AzvRaVhGrxne871ns9Zlzyf4ez7nvy83/M6TZw3cTR37u9R5DfGf3yx83IWsjWwLfvb+FZh9swxfKEZecHdB5jqmusdfgJprvXOIBWNt11VJ/Vu+66AiZmGFnXP9aa9fsB2JUakpKeogaPRl478NgbmwfwxRN04HT/mtRF50KA3mPZhKT07Dyn7KTPYpTzVQulZG+TaycNFrVk9QDkKHpqPpcRDhTZuM9/kZJAgOEfallGEv/jfaFpmrjWJJnc79eyKjDDrchJ8NAAAEABJREFUJuZxhYi12kXKO6JdNSTnXd4l80fHSF0LHlgKOI2dLZn5uZt5sSHEJ/lSU+bktX1kg19qz2KQZ8F+2GPLQcisG89/49w771tc5r/HO890wynIPhVTLdJp2/eh//v/XtmMi0SVA/9ZCzr+e7AD0Vg2z93cAvEi3PhPRf0Vy6S6EZu9d+q4XW/VmN1LJ92wI6rO4KHMbDE5oSDbLHddr68KD77vY9kAH5FsB5mhUTxI3ntR1tBOx/lGAfsMVM4QQJsSYh85NIcxsMVc9L0ZaAaagWbgX2egN2wGmoFmoBloBpqBZqAZaAaagWagGWgGmoHfn4E+4S/GQH3A/qamfGz/RvH1Ii7B15bW/HAG6KScmjc/PP13JTRenwHzu1dekuAwposT0Po5ND9kotVG0+e0zw/JKhpRb6HvHFXP6Yz0ov5yrgTOeBpmPAJ6fafMKWjHBQOiPWfE+7XfJYQsTkidaL//SvqF56h39j67xGxbacTdYYviJ3QMunepi4lnOnX5HXV2jRyL7Xs4UlRvcM/BmSP7rbV43PnZSpM0e+x7ftYeTvbbiIdFyhmGXfvrg8G2io/qnX+bOyF24h+ILrCtQbdy4csX6+ViXdCl6Fd6t6+vVJ7mL7l3sFWz1ho42dYaqWHJ8QlEktfXq640UO+uIQhHyzEjrYsM5M4ZsGhnzzTb42SjGSCumZDxJjuKCExGt84RlW3ZEy8vXzjXi+KDa13G+cuXF335zxcNZBtfLMMD34tiyxljI5Ey6mfCVMQZ5h5S8gidjoFJoe9Y9tQMNAPNQDPQDDQD/x4DvVMz0Aw0A81AM9AMNAPNQDPQDDQDzUAz0Az8NAb2fDR++rT8uZD1CfuzvtanuE/94txoBn4sAzudnWf81R2e85BaZ/zVvN8bN2xxFWSiAG1fhDS3ZgNx1lgqxX+IPwRFji3NzI+Qs5SNJt6WZme6ZaRKLJM21g/sx9kzL6SOrzH7g/FJlu9Dakm9aSgW2PvdSBy3FPVk5MhPGsnDhWErWOvMY1gZmDJVk3Lur/qrj9PU3OBlhxe21PKzrcTvURK5ZkT4epx5W3Zq3U+IvtaHPXEBWSXrq2FbtrXdHjznW7dp1gaVj1z59uvtFt8X/C+FczLb5+Uh83ue39Eck/zWH/+3ieMSOzQuF+Wv1y7H90JjIOftdiMm584DM7FWmrFjXJRR9XH+yGdkz6ztIdsaI7PmIFXqqAVyzdzswX1eOw475x48xxe2GpguyHmQ0Ses9kaImi1EdSobcTvxhMxkfW8GmoFmoBloBpqBZqAZ+JcY6G2agWagGWgGmoFmoBloBpqBZqAZaAZ+IgN+2vt5/WTuZTPwFQN0XdKJueMrh6n4B+62q9Fj+6vsezV+ZrMq8lcO/5LizE56YwGlfbp7jjPoZI0xNGiuBeeAlTO6nDyI/Blgohpi5UMCkz8yYj25yGdEn/VO82xPwWCnk/eMapzmUHH+AISyN01N/PYDG3OadhOzwf1eeLj4SG9bNjjOcvYb6AOjzF7X/DXF102R7+fBtq513qxTb+bA4g+5Iv9ZEHkPyZ45+1LEZnMfLpU9W5Q2DWAKuFLr6+uNBvUGdzw9dMlRzik20IyNzsRPWI7iQ0zr6+uV3A8nEz8uF+VdG/Xe5d17gLIezkgDBRf+0+dyoRmNnqdMvdTMI+XVEY+5tLnZ2dvY8eI8efY7TgvxYZmpkJpwI8euLe8eZ+aSZhp5WDbQHBubvfKcb2BPoKc+L/g4xJ6agWagGWgGmoFmoBloBpqBZuBfYKC3aAaagWagGWgGmoFmoBloBpqBn8gAn6Tnw/Y9n45XGfmIfH1iXop5M47BXKk+dOeD92PJh/lkwGWt/+pse36Y/8H8V/P+9Lhw9xneK3A3Wjoo3KU8FxBdULrjlryH+OGUmM/wFJi+yRlP5qclDz41AFPiA6vJw8wx8p7pqME2z1knZI0fm6Zps6Cn8awnjWR9NTY2O2M5PMcv/fOc2Ojin7n2iQCi2/abAlpYKltqACXjc75gp45NX4qYRIh5F+0xVfDp52jj/GKQSpfMCWbOtZcNjsIlil14JRbs2kvD7X59rZGq+RgDoSYuzrZnPeTfqOqOrAt47fk3V4nP81vv4rszvsdFWgVZkkbBlI1MAWIGOuXJ+Wd5jquqRiMHpXl7i3ph8P4tGHmBqqU4SUq+8Di/7RsLL6yEGbY5o32BC4NUoRqRXCVwK828FZeIqZlJI04I2eMNjrDsi7musxzFyhXZPgKyALbhi4eOfL7ohep6ozlMk1hHyIZwo+Ab70Pqyj4xZU7swDbwic6cVbLSMJ3vDyv2SuP3chkaNIBtvEHkMRIlvXz5opeXF11oFAsVIcprESgDxY15w3bL+8TMkjPAN/tzZxmBXXkpdn5Wb9oVnGO2eA1p41netOl2+MVn7bUTz5uZv52aUgzwhxjUslkX8EAxfUnaVzPQDDQDzUAz0Aw0A81AM9AMNAPNwD/OQG/QDDQDzUAz0Aw0A81AM/AzGeAz+BtdqY0P1mcZnlPfm4EfyQDv2Uz3z7xfyWq7Gj5zn3/+nn+PNMhOGw2n6/Wq/NW4iFG9D6MGaUQtoPnqold116XnxtE4mwDBOo2n5cnyTdGeweOYvxWQeuOzUdx7iD2Iz2eYv292rRxpfAbhMHN1Cd9JkDrZ+m6JvDCV95dsLted83GtlZw/KDLTc1Qh1nfCV40xi5jM40JHMsIH8KHPnJprecRGDkdB5G/BNtsuzH13flfvHDyN3yBy8F4ue8bGZjvTHbYrt2S9N/Is2KZM8cB9yiwGpXz5Yn15sSLHb+O/I2LEDxckqMWQ2vaquVR129FHsC3bOHKhi54Jk3kNNmwq5BlNGw8pV7A9YmxX851M1ENxJIlscwfctQbWJfbcDDQDzUAz0Aw0A81AM9AMNAPNQDPQDDQD/wwDnbUZaAaagWagGWgGfjYDfI7OB+25p5J8NH7+qDy670MaJcuTz96X+HvN+cpZ8KueyjzH4Fet7xt10acpD/vzd9A2TaE0iPZ6d/O+Bag/jF+NWnvG2i7f9262K//w5W6ezae5jDylefewtne6voM8wfSad1QlJMae+9zl4bKtxlvOtKBqdpW5brY5Ow0wmm7TZ6+aYxzYMv9V2K5c9pxXHnuuk/892NO+/D+an2NzfhlvDsITrXOxUvRB5AXjh5s4tnIL7xuLIM/l/Htoxew8m9h2/BJfGCSKA1P2MM+6ZvTxW4hLMAgKLjR/rXBflcZUMPfag+Iys5QdrZT70olhR4PAFX2AyDVkB1JcCjqPncWObTBL9FS13XaQNTi+vTzIEdiWy1Oyp2Qb+XKHlDjr9Y+dfFZG6glu8Db/h4YNqgH8hWfU4piF+Acbym276Rbc8I0DXVvb7BUMZk1Imv67Bt3jy+UiWQyzvsg2EPnnLEZqScr4jsuIEe2cdogI8hVgY4phkHdcyDVmjp3ghcMlbo1/nYHesBloBpqBZqAZaAaagWagGWgGmoFmoBloBn5/BvqEzUAz0Aw0A78dA+sD9t/uYH2gg4Gd+SNg+uhKyEe2f1CfJlhwGReNagTNZtDakpYXTaa/XpxNPvJWPoumFTeJWZ+PbBmcvapxv6GZhtRGv63qy88VrS5sxzVdWNwF5O+/8v8wFI6m2Nzn++P/juc8y9sMAx4vQ3p5uegF4QKiO3v5vEBea5tmLOswESDCWe4PRM9RaUfCahaYEu9hnhVgPcgTICr6zB/BlsYYin9kEtPQ3HW93gpbCD2Cy4783rltY+HJUhyVUTfFcZVy3XCxTZ07e2YWM3uz/+v1yr4ba+MNyINQee77EZtabZPDMb+B7dJvaaLSxF3GxAcbutfXV/3xx0T9m7ro0ni+Xne9vlL5LupgXsEhpHBXVE1LFc/kFgq2Z//lt9c36K+cK3tObOTGk7Ml5gbHaUr/QU1pCpO4gm0XDznrly8X3qVwpEdu7LZZW0M9moFm4Kcw0Js2A81AM9AMNAPNQDPQDDQDzUAz0Aw0A83A789An7AZaAZ+Twbqg30+1M/8W5ywumSm+3Dg7x7qOd/z+pv5NzxAmoUBq3zrrRD5W0jMZ/g0ni7PZ7GxHeehl6TAtFoKHjRe8m9wQmU1cjLr3UGPpvS2iZlI42ehjNwwv2PHwBVf20g6fFTjUJUcn2eU4atb8gQPg+17XkcNNWk8WVYaznpnGF0oCgaLCeMvDU2Ipt5+OGzwtEHilWbiFfkGhHyYdY7XdpNoyik+5Mo1qPEM2/JwTLJn03TDf4ImG3vF+hkSHM4yz7hd53nZYmcL9ok0wVblC1WUmfvUUzjChq+BNKhxhBC0ButKRM4exJw5tsz5N20jS7HM92zjXdwXNrM3HiRJjak5zcN9Q4Hadu2NWFf08Svgk3VignLgNqizgogtv33mwlTnS8zUi9+I0sAvtjssWUNb8hO6U2P8s0d0QQVyQHNADwIk2ZknX3ns1oUNcu6ckefBe3DDsO+bPhspd+c2QWy+tXuETN3OOTaQOZjyRt6NODaVKIXSaXpjo1iWGtRnW/aQbeLxxH+jpnCe5m4auKrhulMyvgPHAB3PTfsgF/zUN5x3oS1QifbibKNZTAOcemzLduWy2bMk0u0TqLBL9TM6LHZRj2agGWgGmoF/l4HerRloBpqBZqAZaAaagWagGWgGmoFmoBloBn5/BvqEvyIDfFD+I8ric34+cScT+bgQ+vpHGfCvyLI58gJiXc/rUv7jN9vV+JHZCoStgNW8WOw0rubiz98Jv0en8VsNJvb8KBMlrFKeZjLVs2ROsDeZLpVt2UCAuUzcfMeOhcUnV3yfzfQaVT02DDv4K9egnmDlLxldch1TxLeoXxDzV8TZYJOlzo8Wkbty/sxnzMbk1Az8bMv2VJzuxzYPDS62y9f2LOCDg2PVbO4+wt+TbGuA+K93yPZjD81tmOb1ZIsSlYhANPj62mhubnRHJ64S70WQ/XJGO3FDtmWxX5TMuep4x7reTY+oC1NdHrW2Ey3lW7VsWbq8y8FlDH358kX/+fIf/ec/X/Ty8qLLmLlcu4qxy7biL0b2ezwrqp0baj+S76xtF39iZM2Efc9UeZIriCL2cRl6+fKi//f//l/h5eVL7bnRDLapxIP10Boz01oJGxjWoPaHl3o0A81AM9AMNAPNwD/PQO/QDDQDzUAz0Aw0A81AM9AMNAPNQDPQDDQD/zoDfEqeD9B/1L58Ds8H7fkwHrybtJV/j4G0LoK/l+W/OTrNoNRPD4l3TQd433j5Ygt0GrziSt8pf2Xtlm85guVjmybU13wmd0DvTWvY2UO1n45R30SkAXUs7xOuJVeO3Gr1uEUVbNw2iks9lYt1vOzUlMqzOkDH1vaxmM0+27JdZ0jTLbkCPQ2zDnSkHMyr34rpuy5Cys82e5ao5LBdC/pqNX/PbRDDVXls4gNxZuZQwMQzy7dK32YrnnDgqqPEb8JyXDGEx7d2xHQAABAASURBVIgLZV+LY7Yt28dqckkoOmkMl77yTPG+ju7G+7PhnFrK8M7NPgJ5ZvG9u0QdoLCsvDoeQzarwigLt8cV4oF1kTUK8kWv15uUWsHmQS6ctM4ym67ZO3VuvGNB5Am45Qy4y3YmjfEC50PX100bL75tdBeNC0iNIO9Y/nruy4uL/+SyE48vsz2UBquHKsfOvnoatpU88RvIGyTsVcsuGxv72ZbZT5bs3KTE1N4Xa4CdGq9wsDFL1nkkXSG5gz31BPNslHd2b7kZaAaagWagGWgGmoFm4B9joBM3A81AM9AMNAPNQDPQDDQDzUAz0Az8FAZufDieD9BpF/yg/d9+EP+Dknaa34WBb5yDPo3SuPmG24dm27L9lX02mETTKm96dvnK5W8pkj/4W0megu0hDxfS8PKYDqk+e50bepGD6XE051iU7zEzvbmG/Wb92SL7BWef9OeCpEmu1Jd1cPY7y/ZjzzznCZ4Jv4f2E1aT9Rx7llPLjOWZ5pBnIzIZtXYqP3S5PKwg8kL23dh7w5Gr3j8bP7B83ptt39UjMkvbsuGfRPcayZ09AqwK7oEIY1hphtpYLDHpMcz6AH4sFGw0Vl9fX3mfOb9UzVam775C2UKCbEtcYlyvW3EweN8GevswYEvM2tRGz4VaJXrUnLiHLg5GPxvDLy8venm56EKTN2cexFQ+blCWMHylcXHN9pDtu/4Qa13PGMW0soKTMnxw22kU78ezGB/4tLoZaAaagWagGWgGmoFmoBloBn4gA52qGWgGmoFmoBloBpqBZqAZaAZ+HgNpUrzdfWNZH/Mz/5UrH8evBgjxO+v3gOmfvGxX48B+f865P4NWzf9kke/lrq9Uwv/zrLQsgiNo1ffRfLh9NX3kv/RfBZwV1uLF1HPG0kv46OvBY9CEmf21AxpOTX6Edy7bFWevWax1H6if1r7bVInnctBQCmzj/4BkCaQJFWgNnsN2KDI9kIbTro2mU7DczzNbKJhNNJWctRhz3jXYNvVsJOaS91FQnoes+AWElBw1PSztMqp861PUgKjBLWvXOvmCHe0ZFUXCASK/0K27kItjsi/O71wrT0z5mcmc3RKz5EuSsRHlKzWSXl9hSPEPkjOIvBOQM23brRqPO3k2dOJMqfOMfXA+c+ZAOJIgrgEiZ+eZ0OiLyXbVEH0S79uuIGuTBzNuM0d0sd1uNwUbOWxHXT5E1hzVIHZEwJrJnn6WtVPIXimNdbAmEp04C4pjHQezHEToDp2GbdkTItaOryV0u6z65usuISpjYJJ5kpcX1ezUEgfd98yzs+MoKV8BP7Azb960oQ6unH3HL/IN3Y00GxsFiHc/4RM/XBAHVZLWrHDCpDR4bepmYVtZD6nes9Q7ZHmIOFOOlbHrJh8vVnwcNevobqmL3PGL/pImMoJxzNmi3/l5LJyeNQnh4C0PbBv3RjPQDDQDzUAz0Aw0A81AM9AMNAPNwD/EQKdtBpqBZqAZaAaagWagGfhNGdjpggS/6fH+h49VHZl3zv+R/h3XT1R5Z4KPXGinlenoA5V8vtEPSr/nrCrZNvoHSvkXbrzW1UxaocNDZKXxuE1Uk4oqKZCLpuHyfDtTDrZ4vNU/r877RV72cJSG5TOW/T4baQEx11oOiiiMIQ6hd8cnJQ4SBaSp0NRXyApb5TzP6O0oEI4rTeBgh7eaSZCzHeZPp09K+zDOKXhZqcVV5Lk5GHni7puNDlAezy32KDLPZLanUPc0X2PLezCRhnKQswVxy3yj6X09/krpZKg02SQOB6ILsowpuF1vWVJLohCZbHMawIxG9kPOOvutlzdyEP0bVLM19ad5/cYyF2YC9FclZp1HKAFLbVtjYTjuOg9MkCSZ1+/Ll6EvXy74WMo9k+Ywsp2adm1snPPHkgawk/ewPZ9nhx1h46IOtiIwPgFbJkWjGWgGmoFmoBloBpqBZqAZaAaagWagGWgGfjwDnbEZaAaagWagGWgGfjYD9B5k/qSJ9cCFD8vH3yotjZwgH7Rn/lvJOvgtA7vpZIC32n99RS+leklrTpPlPTwX9uxztudUtmX7rL7LeZ8W0tu5G/5BYVBLsLZY513rzLaVP5G3fTaCl99Ow2pjwSXcZH60xgVP8xijjGjXz5wx2pZtrRGXM+jPKdbU5GF9BaMDK/575rjbxJHv7H/n+lDapk78pKohdeU5ZKZ/q9ttV/6N5Z3FnOkG6jGMSApd2GdEYJ3LZEsO8W6HKx22+EQ84yLXv4SrYxBySI/JtnDj/Xzsb1vhSozkDYzs3Gq27Al5PpvpY9knDOM97W/5Mc3JrWy2TzGjZCKqnsTEqc4bQdM3+jo7JeebrhscRmd8SEcsGUif39m3q/R6tW4cfocNJrxEph1oPqMEaQ7bxO+F7JG8z4inifZ+Kb/r6yvPU8ixvEXVvsc2c+6880Hl3qKfyP9XUJGWKKGQWNxVIMeQhFmlZ51ntHHI29EUV33fWDXsgd8Ozzu1zVk7GYiLw06SCVZsmHcwjyt1XC7SuBCPKe5EIfX17zLQuzUDzUAz0Aw0A81AM9AMNAPNQDPQDDQDzcDvz0CfsBloBpqBZuCnM0B/gQ/S+bT+qGQXf/gA/Vj+gIl85Mz1A5J1in+DAdMaWfgnHtzKnfkvnMe26g/z94TPZhDvYd5rExEw/Z2LbDCTu5jJlFreyVse0FkzbutKKZFn2AzErXKlkbdkDho3NkFDEBfNL1QsZ5Sq0TdItGBb9gSe88I/sbXB1NzvpWeFC3e24h45QKxr1W+/zRuf4PEbRMfeqmG75uwRvLd/6o7TGK5/F/bLlxeNMVtz44iP/T1chquRHLdAx7D4g2KQx3ZpM43D/8KcdQw2duDoThjRTZMQ41oov5LgisNzvTmW7XomYtgkYMazdC8vF/3nP18KkS9jntNefnhCVHKKkXeXqfKjZt4K+b39+npFjvXbeGQXZ3FBjHHsj8h7xa7ZxDxNfjZt63rddbtuMg4nV3yl2w0bTdrrlTro5CY0EFXlfbnRvL2+3vT6x00b9jSzX7MGkffDb+cwf1xv+uOPq/7gTDMftbBnck3Uom47uW63m/JvHwfXa/4N5OVv2Qvlzt47vlddXzca5mK+Uv/0n+xPv743A83Av8BAb9EMNAPNQDPQDDQDzUAz0Aw0A81AM9AMNAO/PwN9wmagGfg1GNi3vT6Gl8yH4mAzH5gL7AX9zWGbxsf8mH02B9QjDNBgqX8E86O5uoCWPpqT40dj1fJV3tks+Ur9ZxUf5v86Ea+NPoKgJRH78UJleg9b3m0M8dvhsbBBacCR9nfw0Z5nfe1/KDatP/y8UNQ+KI5Omc2cdWrQLtv8HJiZ/XeJvpnyDc7MNj8f2CkxnpJcVyZl4I9mLmmWCaT2mN7D8s08yDsSSR2J44dcQWwbSSY4wyGz1VcpbZMBYDTW4jMzgEoYqJRzjgN6aXAPzGzRs5sgB1uh+/wavCuByJp/97Vq59xrpiQF72WxLQ9rAOsxfF4c6uiCwS041HNCZw9VvSULeVf8bM95PJKGFzyUfTV2XS6SmfNN75eLldkPd9kGqjyJndiUsXFW21oN2qxvvDD7fqsabtuVZiYyv693oHq+kKvJOdvK6GZO3k0OEVmnYbtWdp7PfuTddEtjF9DXRRbNU1WdYuDKfV7jWNhW6tt4mYMbzdlgz/680XvA/vHZ900buOK7cIsN3cYz3/BNdtvsuTCQJ2JLbu2sdZHviC9ro6/YzEDCBwxz4+mwz+XlhWczNPAb6tEMNAPNQDPwbzHQ+zQDzUAz0Aw0A81AM9AMNAPNQDPQDDQDzcDvz0Cf8BdmIB/WH5/B/8JVdmn/LAOzCVV7mKZS8ENfivfy125vbuz8Zr0WtHJku7B0n812fIW/fuzwI91OE+uxEnvN1pLHdBrUoGPkXEGWCTuZJNxjC0OZdQzb1bCyLdvVrNMxWKLTGwwLf3Sa49Of6/NGuKefGFXOVDO6nCNA/OrKGVJvDM+1RPctZJ+PfGx/ZHqjTw3BWWlbacYOHgWiMjIHkXO2zGcMjG8wnvZniUtxnTgrfyKluVgss+dsLkY7cE4j9JXm7ZXG6EZTNPqF5xrsIZucYDV/p+/Zk32yDMo46v5nbvbcw54zGb8OJ7+ppwyWcOW3AEo9ho3hsSwpz+F2vdE8vtXa5LAtM5fi6Za98z8/2PEJhuy843F0bgf2ypn8UdiWB7CzvMNOvPSklo8/l8vQC03g//znRUM9moFmoBloBpqBZuBfYKC3aAaagWagGWgGmoFmoBloBpqBZqAZaAaagZ/JQD4wt/mYnA/VlU/kgx9QUL7xlTRp9Ox7GiVZNX5dBr6/LcLrojPSnDnj/TN+nj8tpo0kaZwx0ez8Osva82vLQ2PzLoOH5p+T9n2jzom1y6ARNdg/iA4Rn/n+52x1Rg67zkgKPfS7Yk/cVyCmGDyaifd49M9yYrOvDRfDWd4x0GXh8Va/k+SM+AQD/zMShasevvHSm/dBjPgwvXuRUmmKJtdyiL9t8qQJuJ/yn+XJo9J5BquGlWPNybXkzFkHN7jLvkHWsX0TqUmpaXqah4BK0K7ttque11Oy1HXbbkRxHu654rcwM319t31XJocSWBADW/1uHnCTenbtdO0DikDexVLQovy/GwFBdeX9ipCcJl+QdVA69rXRgkGjNPrbddPrH/BNwj3gjFx1bpFj0GG3rXrfkdNgTWygp2HP3PZ5HrLP6wRZG7zt2ZBlvtEsWZfLiy6XizzwZ6/sHdgXZewUtm8bsSk0Guou3a6yIU/tvI859b0ZaAaagWagGWgGmoFm4B9joBM3A81AM9AMNAPNQDPQDDQDzUAz0Az8JAbSvvgnt3Yl344P8mvRt9+Agbw3wfNRogue9cf6G1NF5hZ8w/d7zbbFVXiOWfo1P9vfW6eR9Ky3XSp7tpRsy3bpcjuJdKRyzQPSljoaaVJCTWNr2BWbWYy1H2qabNYY1nkk07ew/JNrT/OTRtgGlv48r+z2ks5WKdpAx1h7Z5mUZ0T3EVb6Nb/1O+9g2a4G3lufx+pcw0M7ped6siZZGdMADg/hpRTfuBnuE3OtpuhVr6+vur5e7w3H5E6+lSZ1Ub1kfTpsy7ZmMxNZkjWHvSTWe96vubYtewLL4/IhMo/YWa7zXV4ueqGJalsbv5Ovt+vxrdq9cuEq80cF7vjtkv7v//BLTzWLw4aaeg2Gvnx50cuXiy7jIpsMQAw7MgKXHXl8ZcdU16pRcr3n4fJ2vWmjESyGA3JcaACn2bzT6L1if71eeZz8JCWA+nKuDdsNRLYt20R/fY2vVa1pBpqBZqAZaAaagWagGWgGmoEfxUDnaQaagWagGWgGmoFmoBloBpqBn8MAn4/zwfnce+PD82CuuOdrYwHi37noMWjP19E0RN9JbMOH8TOj+fR9T1MhwJAGwDOm5697f673ef1h5fkG32f4MPA7DXl2n+G9NNRTzyPPIs8ECF1B5wZgGJ2GAAAQAElEQVQKXZYPcueZFnBPz4VU9cxrJt/H+dMUpShSh0OkN1fFlw2/0/zGiUX2/DMg5M11jl2GqofzZB25xP0m0Zg60zB4x7Me4YqC45ufqYBl8ZAcEgcobNoNKQNtwBSbtZOJRX5gQPYLkgNtXTuF5sdqY5Vs2eOM6IJKlNz4Jya6nWQ1E7tismZJjUhcuGSp1UDMYvlmzjogbflEXvpVZ+YgtvgFkRdiC4TBXjtOa/Q7hZqXyYYR5k1DO7PGRYgFXNAh4lO1esZnWvVMzdu7TU64jXZn3iN8guResIklYKcZ+6gxJFNfCiJP9g4gVDbV4I9a2WvNSxZm27IdEzNTRGBzy9ID/YikG81n3QYUWPlmbN65Czez2MR7Kd4r3k+j2xI+clONW/011Dfl3dRRk2Wl8SyGzdkw2EP2RQMYfRrdf/xfcmeFggtX7lLmnVw5T84cWcfIPmttu3xNbimylYE601sQ5ABtfkQSkmNwRDRSnZUz7sd/xLbtqozspzwXDp5vZXMU2XOf2APSqjTcRhSNZqAZaAaagWagGWgGmoFmoBloBpqBH85AJ2wGmoFmoBloBpqBZqAZ+EkM5HPz7UajIJ+Qz4/D/9FK9o0OwT+6Qyf/8QzQIal3I/OPyP6c53lN+zPdmb+xVd6yM76VKr2hM97z3+haX69X5duSkYNnv0GHKqcZJMv8bP96nSrfagmV7QM6Zitje+IFt7LHpulS4v0WXXAoKE+JOZbVAKxm2VKc5oTZxt93bX5+g7viJOBKo9AyutQZPJWL5XHFduN3TxDfcPawvi9lj+B9K+8NhpwnuRHfXNHl18/GLfIb4zuLPJmZK9I7DqWy7GAwB5EnzjxlP9sVcb5FFSxd5IX8Sk5caojdfsTfrrtej28cW/zBdubPdkImSGJbzsNHs/KF88g7G9nYB8gMSs+xM/OSECXZhuDBvmkA680YQ8p/S675+bjeCCH4jUcW7EQtkshF45p8NjkxmdqCl5cXBZFRy7byZ2QeFqVGLZRCBdDpMXKmIJrUvqrYKC7N7UAJAXv9PN/0xx83UX5CGs1AM9AMNAPNQDPQDDQDzUAz0Aw0A81AM/DjGOhMzUAz0Aw0A81AM/AzGUiTYq9P1fMROJ+K/0PFmA/vF9YW6QUU8vXFpez5F2GAd6G+xcj8HRXtPMiP8V4C8n6QH4tsv8F7GT7T1XudRt8CnSBKvIeQnvy6I7aPwU9IjHoMqlOavc+wsYDFxUaTKXhEfi3FN9rME/S52G/JsQVkVhA5YBstZP1PwCQNmD68bFcdy8FmvRbHjKp81hz1lK0YuOt7BrSo/BOst6P4yvPGqeTMJ5fSvWPP76W4ZV51LN8N/4lNG/niF/A6aaOpyJPKkpJmpG3kUin5pqSSbbzJUbmZWeI7CvkVjAoHFSJnv+yxVQ3bvam683NzpXEevZQs3JNcbwdu9xiEN8ZVQ2bbso0d7IOZEva883PPqoP1RkLT6a19Q0B5zluoIFppsMbHNjlXnumcveK98zORWRb+RjTl8R8B9jCuTKyzP4tYcbHTMKY2VOefbcyyLee/L7YGsFS6/NXPO8k2iguEIX6XC7k4xwDKwIfMkRr/CgO9STPQDDQDzUAz0Aw0A81AM9AMNAPNQDPQDPz+DPQJm4FmoBloBpqBZuCvM5BuycJfz/JBJJ2WDyx/Xp1c7+GRaVkfml9Tsi174s9UmMZUQGiF5bybaZChoK9WutzSsFrIegFX9p0r+lU0yEQDUjWneag4TPO798TEwHYKxmXIqwEWww+AqSH4Vir6ccq3fq9XGoyHs03wIZ+n8JR16p/YFR5Lxy265AtnLLnSOISXkrhxLX8pexx2AlduMdIYjJ8dHxR1nTze6KX6WxPIUW71AHbZBqI+1axvjDQow0OQJmvOUDNxkRdY1pV1BHNLA3j3i/IO3dg/71DkHVteivhEtK3kzF7X25W6liXWB6IdgzsX6UgRnsjGlXWeVAD7LPNXXD9ixe8gtkEfZ7OHgCVZ9lCNmBByhiAN2UVf9s3/SGHHX8XfGLNJeyH8crlosPaQ6pw88Jzljz/+qH93Of/u8H++vOg//3nRl/98AS+K/6h8lnINKiceVZ0t/17z6x+vJYuBiXtfzUAz8I8z0Bs0A81AM9AMNAPNQDPQDDQDzUAz0Aw0A83A789An7AZaAZ+PgN8jl5F5MP3Ev7B2/lbW5HTlEgDIM2AzP/g1r92aponaaB8iPeqXzHv2Z516Zh8hpXro1lH5+Y5b63prHyWO7aP8i79kT/vRIHtfsb7kMbQx7Bs05iiKeUJe+rst/N8n3eablshP1uBjsHxlC9ZhhrJErAudLbSVLPy5cjtttcceXLCmsDwsqEMbttNExvzhv9e8LDOqPgN2xGfHLZqrDkL27LNGd8CpQLC60ml7oIo+QCTkncha9uViynhd8RHGRi4ZOQRgfn5Ki6p/XbbdK1/s5ZzkmA7kLPdsIWH+EaP6Z4meYOkX1jG8iV3cpx1pSdJziuCuJb5zbwXG1HFc+GoLzZHF/vErGOQ8gJXPGfM9ZzZa0sdzDlDsPGLOXMi7fgmb8Cum/TK+3G7WTcexJXYTbCIH3feuf0OdpPtQnIF57x2bBee0wWfC+ZBbTuwRG4UNJh3wDL1sReTROP5//tjE9RrV3bnMJGoWwx7iNQaw7qM5FTVtPbOvPH+Xq+vMWhI+E0gytwu3Aivf8k4xhv73NifbbTHwAbjMmSHn+xP0HHNGqU0ji8c68uXi768fKGegUd8A/isnPk52qoGjH01A81AM9AM/IMMdOpmoBloBpqBZqAZaAaagWagGWgGmoFmoBn4/RnoE/4CDPD5e32L7RcopUv4ywxsj0jvqiay/u1hNvwImH7SZbuaQ/acz2XA1Hn5r8iUQT1Seldrw9SRJ5hvbi7dmm0vseadzldgmzxAE6hVKK9PbtUVm/aTOBVPdz+t/+qSUrXwnKP2wGiX9Gw+rcOSZP4ovmAcYJoqpQmoOw8ehmfrs2Fi4heMJDo5zx0PBbb4HKv7VPGxnTCNM7pyRjzITtNz2uf9ULMgEzlSvD1le84Y75ed5uVcvr7SvMRnE+c2keBGwrxHeUem17wbn0HsoBEb2GgOlAc1pol+vV51u91IJnlYLzRMq2nque8mKfkzE6I0cP/v/175bwg77tEaD8m2LIlpglwjQGEb3SiIQcnkSSyLd670e6/Xm15frzSld15zYCnn+PKfF/3nP1/kkQYzeuLTfy6eKdAWDWDXXjbzwEHsxe/JnXpNTY6qsKvMJfetGWgGmoFmoBloBv4BBjplM9AMNAPNQDPQDDQDzUAz0Aw0A81AM9AM/FsM7Hz6Pj82z8fgwT+7c33gng/dhxV559P9fNtu48P47Ew5mRr/pQzYotnyDKOb0DeG/X1+30jzoZn0kmli8aLl3WOiqaT7WOv35uVkW/ZE/fzgzFV51jrvc1BNN4+7/8pxns1iBGlY5WcjCtb2FBxdcKzHMVtWLv3JcT73qvtbKdjpT2+VMoNz7rVf5uhtK+dh0nsQA1qK2/DAsq7ElMDNpjqw7JkDTHVhqtxZZN8gcnyC5Aqiy0w21YZRgLUObyzfXJV7WJWHOcbIhSxAvsm78Xsu8fV+0MK0ibmD5uWmo4kqDfIEtokWtc95jIsyMt9u/NYmRhr1/3t4J8dV1bzd0gHFMXst2Tn08TsW09NlkW0iZMdq1b5HCcqwfegsBGUk7e220ZzdaOJyBs55uVyEh+ZNc5A3dY/LhfNddBmj8PLyUvNOzRt5Ns4VJG/K3cgXW86iVIiBS5TyBiMKcQ72SQN7Sy4ScIkUPM4dfleN+MGdfanaPFJtINgsVd+agWagGWgGmoFmoBloBn44A52wGWgGmoFmoBloBpqBZqAZaAaagWbgf5QBPpTPJ/v/o6f/nzv2uweme/Ou/q8r0xc6457pk61ms2l6Rg7m6vvvq/G7IpIjWOvMzg1UfVorFFymQcak2ZyK9BbDFpcuY+hyGYpf8Nbr/VXq2OmKTWzaab697/nQ+iG+kSoXP7drfmM8FiY4yHLN8c/6I5BSwcZtp9bllzOusyfXwmVYg0W4yLyAShmkqXwl00jMHMQvPgvR2aeCUXzyqigPITkC2/UsdBqoWO3sPTEbmo+MNnvhsa7wwiNVcBlidrZYZmSXfLtuyl+FHP8owtGSsw5sK3+iP/Nooz0hvoUqa68YPJScr9er/nh9VXKUz3FzzTt62rJ7FjSgdyvnC66J++NVf/xx1fV600Yn1nadZwzmizQC5MvLRWOMal5nv+BG/PV2JfZ6ih2yzZ6b/ni9Kbn/+OOmV5D8qXE+5ypIqeOV2l+pI3M1hrcb+9ApV+qefpJFWjA01KMZaAaagWagGWgGmoFmoBloBn44A52wGWgGmoFmoBloBpqBZqAZaAb+XQb4LLw2TLOKj8OR1wfiiP/QlabCGdlmriM5twmaCVPIfeO2gPgTL9Mh+AzfLM1w/B6+FfhpDEWt+PAWrPX3zon5DDo9m+/NefY7ctuW/Q44QvFqYddXg5C7bjZ6dhpBnyMBaQhl/giPXKqGUdbxzRxEDiIHkReSe+dcp/4kJg6g94CJKzkmstDRcMo7YZlmGNq6bOm81jFsDMiZzhhZoM9V+d8WJWEv/c5e0p07xLo29IESB+Kb9fzZ3FHvFWOzP1j2+CRB5iMzy53t9mNmykVYpoCtFGtiAtJFTUxN7DPn3LN/5jPO/pGD2Ne85Kxrr2yGMnsF2SB6VMe5Ik0kJlLKDeIbLP/YguQJUl/mYOkz53nYlSFLUhxFKLo0S3fZviNf4/XYlbgEYJLMBaKzEcRzQ3nbpP+jqZq982shz0LelIaqbdknDBNFHAfYIzFnsi8ykPjBE01Vnvm2bbTGSU5SVxzr/Yb7rnyD2PhQomrGMzrtiR+6blfd+FlgJ234TT72ihX5bet5pJSg9DSA81dLJ0LsXTMxvqTO8EWN5N/LKWt2otRbGuG3WzWKiwcS2o+9UkewEysNmr8EseHynfmcCjWIy2kw99UMNAPNQDPQDDQDzUAz0Aw0A81AM/CDGOg0zUAz0Aw0A81AM9AMNAP/MgNp/m584P8vb/vxduYDfT71zwfzO/PHjm35dxngwdAe+Xf3/Lm7bftsEqWKyEHkM771itJLUrBikiNY68xhtmYcS/4s6ZMtPyNB4gNSsF9lybJwtkdh+yuf6INqfmGP/BlSRtxsV8NMjI2Ngvzssnx7mWXA9OYi5s36aZF8QdRpRgaRU2fmZ1AOZ9MdehorV5qmz1un7ugWEmo/io4+uvew6ooteTKfUbHkstPAnE305Zcd6Hsq8zmm5BBdAjccxpjxcc6/hZvf36KpuXLhVRfbyHZhHHMZqhB+x7IoMfkD1ucr/EyvdT9bP5a3NH1vezV/k8O42la+2WvXSqfxEKkh9TCVbhd/osiKsApFtnwvaOO/W6zQzsvDss1iidU2tgAAEABJREFUxmbP4DKGLmPUezrKrpLZgoY87lzhb70bLNUN4LDQaAaagWagGWgGmoFmoBloBpqBZqAZaAZ+CAOdpBloBpqBZqAZaAZ+BgP54JuPy3/G1u/vSQcg9VRdNADWPJ3zsfzC1Hx0t13NgP+fvX/RjtvoknDBiATlWTPv/57Tfbrbtsgq5PliJ1AsUqRuli+/vCEEMnPfM4Aqr4XtkuyX43v2/1g5zZ3P1vYl/Wedf7SSm5euSuE7Y2c/wXe6n272830/ZTxO1fDJeMok6/VhL1l+EW9btpV5YK+1ONazST+KbeeZRcSCK2uu756JE6WdWMwMUhTNs1uBb8VAFtMTy4XMyOmFlSuR6rRddVeNKNOMiwKx0ihb82VjvzEOZCB2r3HGxE2msRa9uQxbw5ukfEYZXp/UeT4aqf21+lxHF6Qhl7qDs+bYJE9G0rHHzKCd2PF5jR1Og9ScePENEu9EIiRH2cDVfqDWBLQdky+irLCnFGWePMlZcYgZWYLYlv0MWTm1z/zSFlCz0IerTAkpVMoYmW1dr9LlQiZ8J3yHd7MUR+onmOaVWHyWIrYto0tDNCNT4u2YLWR9j3CT+mcSJ2mCYDCrCCac9hmJBafNeg5d2eu8PiDZZH+QtUlc4zuJtyDyS5jWiFrlnjzE0BtH9CJFVDHL6LFpp6ass7fAHrKXoYc1Nmt7eCiZ7WPcGDcNntexbdq2B+3VuBb1S0N9/PkMdIZmoBloBpqBZqAZaAaagWagGWgGmoFmoBn4+RnoHTYDzUAz0Az87QzQRuJFfF6j/+2lVAHrpX6qqmVf/tEM5LkB6UCdeKveU5fxTj9p4Nwt/xFT2zSIfKvF9ov1TcG2759SlmmX3dSfTvxCVPZcOLXjmTHQaZZFEK/ibaIC6CmJuZXxvoaYFqKoybrc02waY+/ild/yluglarIoEIyzcqfpNrZt6SLEps77ODhx8h0jpekXfdS2NQ6ojljVRGZAxXWdL+1Use7TLavna56re8ThXD9bPc8S6wWeVRKFvOBL5Kc7m8Zx6kxtiG5n8pyL7ChxKwZxTvk5xv9mk8mpOMb4ljiXGCO/Xq667FeeGeo4ZIhfnDYKfCyXnKlsv8C6acRIEqzy108HTFXfwcht00DdtNEkHSONU+v9Y8g0fF8/j+Fj0vzV7cCC2M/5Vw0RjWE9kCsY5J4IF0RsdA9DHx42ffjlQWMojgV7yAVknB7m2ZK2sWBbCiQGF+TMpV9+MfhF9sDHGuqjGWgG/lQGOngz0Aw0A81AM9AMNAPNQDPQDDQDzUAz0Az8/Az0DpuBZuDvY4D+QSW3TG9k8sJ/v6EUf9MlTZW88M8v2TKqOk/+IdXYlu0fEutPCXLu9RyT5K35W7LY/kUIhTfQLaFvUrzarvFFGWlcBi+E6dnwzO2MO89fja8MvnNpuzwzBGKZ52iBfHTC6Ckp/aiMigGwLc6CvuKwYz9Fn6nALlQ5NBnfC2AUJ6hlF5+5hVULas76DNBgTKDENUpoJo+pz1iIcUEcg1oY6sx03Q9h40LVRec1cXUcZWehfwUS2X7OxZyFhO3ZFITC+sVkOFQOBISnXCZZ44O57Loil2J7vR762IAxjA2T1crMBMxDxpTT2IyKwwK7fV41wc4X2CTojBjOa+ACVXCaezBr3BGcmMwDzJ7PyPB/LZ/w78PqHLM85/l+CmzuUGKA5Elzdo9vDJElTmKfqBgetUdcySzdeIkAg2NQQgwuWeeHsfnYX1k8Xi9wINkow4l5kMSBkWnABsq8nMmloZ0blPp0HLZVzV5PYi1OhZ3LH3vuVf0q9ipuHjGoWWbOaTPhPPdUYz7H7PdyoRZuSkwwJTbx4aNs0Isg5xyxCuQKBwM9LVgNnAMx1i+Zr/y3ifu9z4tSxrapGrvDRBsLwy4/Y+BhsSxuKz71jG079FaOSS4eH0EL/EtjSA80lgdN7hGDRjPQDDQDzcCfwkAHbQaagWagGWgGmoFmoBloBpqBZqAZaAaagZ+fgd7h38hAXnqnIXCWkJfh51yy/v6DpkFe0AP9I+pRH19kgMbPaUNTScG5rjH6EyWgsXSMdY//Cc/dqifNo2CtpMwDfeawqb8acbPsP2N6U01mC5M2nkQPrYD4dhJVppXl4jPWqJZQlTJzRNHUx4VJjcheGGR9h9i8hzuz23SSbJJrVnPNFfpUopJrsa6vp8lTssMq8/LBfI2ZUHgUhVkNuUFXDk1J7i+xtA/NEfzld5hoPIpsLigHTjENsnwNG9vs7YQTAycMbVfzcDDaKIi6p3vIfRHHsmLC6RF9fFlwxtxGVkZ1QXp3Inpd+532eYrd09PU0+OVhuWuuhc8b7Oei2ez2ywp8RHInpNj8sWfERU7SI0oMYhs+e3K59bwzkR2LLHDJmdBbx+JceJyvRb/y5KnlzSpIWt7xUzUrCOfCYxN1oVjblkD+0AcsWWI9YEYnohmIXZBVmxZ1/xi+vJEszf7k+zUNFkDGtyUe1ev1A1g9dEMNAPNQDPQDPwZDHTMZqAZaAaagWagGWgGmoFmoBloBpqBZqAZ+LMZmPvkBXpenKtehtuuUfXq2/rzj89nsF313Nep1fGgb+DPO7f2+xhII+nEd0X4Utsk+hOq+8ttrlE/8EgTKuHSAArEY2678jAwRvt5xG+BzwkTzmoQJXZwettnXJfIMiMJub537gmGMkPFYmL8bK4HUL95GmlQnws+wyzrTEZaW7oS60LHi6HkhNOCGY+m15XmIb6xeQ/lfHdZTU2XxF5jFuc0cWzknJGH8yDyrEuFjpM6IvkK4MSpMeL1bD8QBpHY6EA4DZdnvtINy4El54/ZP0VxR3XyVyPkRa/jGNhlapshPgycmCk5mNZpYgrkf6QJktv169lNiGkuckcSA2QP8X0G94CA8WGQTbQTw7o/os9X34XJUxqZ1a0c9GkNni1jk9UtB/c4v+C97jSMgW2Fp9R65RnJ/LSFlrhWHamVyAp3Edq1qr3H98TiDjbZxBknY/T0WvX4ER0UKP9NsbRtA2zkEBiSrByEZ2bZFhfxBQ+Ys18m+DwUbJf6yvN7rV8M77oyT77Un/0U2OvM/tBRWvl45BfNu2JLFGRwERtwhU8G4XZgKtUld6MZaAaagWagGWgGmoFm4Ecx0HGagWagGWgGmoFmoBloBpqBZqAZaAb+IgaOt+svsvnF6p+wSJWTRkbGf0I9XcMPYuAfGoZHTUGet7dwlp1G1zk/R9vVWBr+cvvojG0vH9P0G8wTy7kcsJ9X9TnYaY+lwEOfIbEyBre60vmK4MQRx3bVWOLYHJh0wO4R/X3crId1800zz0Yg6jkMBwYbOMQ0DFF+6SREak7jbs4dn/kMarpcdl1oeu6v9pywtrElP7rJPiZdwMQJBrobxlD4DU5Z5gXy1zisERiBpMG4tkVUYu/UsqehiC7xJ7XalseqgdRonk802lMXSJG2USYWQ51Z16QutotbO+Mo2f2FEqrZ+URn9XK5JOSdvct0YhSkJnvJYKfOs75I177KhTj3K0zvYuQ5TqxYJu6JHS4yj9z2rY4JJ7P2mzg79+1CzZIlbWPTAIRnJeHGetSYueGxFsI3OMqKfGyWh1AzevGdXDu5Mhql4691ZD22oQ2cYvvwjYklluxd3KP9Bh1H7i/pjlUPzUAz0Aw0A81AM9AMNAPNQDPwhxnoAM1AM9AMNAPNQDPQDDQDzUAz8NcwsNcL/JWLd+gKpLzy9hL+gGsaAZ/DF1NM6gGmrqrvaAjoLzps0yR4H39aGZ/7BW5+4nfqzzGF3M9jE0T+tbj3/0qfNHJuqKakaKhM0QN6Ce7bTYbDPHH4SNb9gVrBvez1nFtTItuy34PQPUOvjjMH7jdNnrNQF2QeTNFwApkHWYt1kBiBjiPz7G9nw3v+jVowEQY788gHCe3EhC/8Jkg4RBqW6HXVmHmwLLEtw6Er9kFquYf4uCSGx1CaX8a51pZuIzK9cUxqfC3ekQWVlhjRZ9gIFmStCJgg0prHOtC7h6mT3ejZR8qvUVPDnr//WjFY2HMjiFQRyZV6hN4ECSRLJ7Cd5S+NCo7GC+JgWnLbGuGIMTIx6jhs8+xNvg8XIoYGpfG7clP5PlXfa1FgYG2SBmHWmH0sGHni4UNt1YDN95m3srXNiMndaUfmOwm+rModEtIMT1pXjNitvJmtnFM7T0j+SmgPpJwrgmQbbOjxGQ9y6qYeEXzyWTQxxT4UGWPiyaoj8yC/lM2viTMPorStMxclauIERaiy91lN4MlKyHUc2UOmzuWAWeSvON+p8DppHLOPlBh5/BNzjHA38JiaR92pd1C7gZSc1o7x9fqUJfXUoA23+lywN5edOAzOc5excURzYnXKe2wGmoFmoBloBpqBZqAZaAaagWagGfgjDLRvM9AMNAPNQDPQDDQDzcBfxMC+84od8Ar9L8r4A9LQAaDkHxCoQ/w5DKRrch856xORZ57xNd6Tv7b769ZphtH/ET2iT6Hn42wIPku+ZsaDfG+W7Qf3srt5VHauS7hTXDUfaXAtyeev2ceJ09I0BoNz/cXxOf0yZQuJuRZcowcpM3GDs+l42p0j1pwE4Fr8ZgwwSEMx2JmfiCrwnXFsMIn4hsjuFjQHjxyHsGrjwimbaBaj6mCqgSwowXE5eb7FPkJmf0GWdrylXIObrc4j0uBcvxoT5BAdoe5qp5GJnltOQ1M0UnddntYvf+NiW4NGts0I7JUHF2Vq8YeJvUYdh4eP2RoWl155cc4erpdr5Xp6fFJ4iGXkyffw8KBffvlFHz58UObVVCVHdMMjWeFzxAVY1TS+EphVciWOJFbrTDW464SqZcsVY84yyphnYkLGvl+JuSs1ThSR277LqTpQKfoskv1y/JI86yAym+xBBCBTtiDD0bkDxH02A81AM9AMNAPNQDPQDDQDzUAz0Aw0A83A9zHQXs1AM9AMNAPNQDPwVzIw97zs58X3e0knuuA9/d8k3+fOC/2/KfmPTBtugx8V02ll/KhgfyTO+dwwEsYML2FZ4wYx03ceae7ENQ2eIPPgPl9s7nGvO20zvod7+9t8SJmLYzDZk4B5hoAp7at1P9IMC2z2DdY8AXSLEZ9JMzdj/geHjPqKIw2qmKUGQsuEjW+BQPnF6hm3ZKukuLwJe9Vo342DObh3WLGmJjlm6n4H9z6YKPdo+T5ryp+6UquPRqZtjVfweFnHikUN+Oo4bCukZsg92Um67FTHyv3SJ+7592OjKx8m5VMeLy+2Ce+bMLNtDPa1IyNSBGAvXhCJBYNt2UBWTh1H5SFf8kaEVpjR6N0Lk++6xEp9V1JcaaD+/njVE/E18yvYDTdueq75xS7ONlHgKtKdBm5+qYtaQiyO8MhQ5yR3JpM8k/lrRHfi1J1rm4A5MyKMnoeemZQmsO2a20MGk/ouT1P0bUU6dPnvD+t9itRa+9uZZ31CSpRwQN9WmKK3avv890vH9+f5y/GxwQd5ExYXbjQAABAASURBVO9WT9kkiuow92tgk0XZwWvmTibk3EVyRCKNYQ318ecx0JGbgWagGWgGmoFmoBloBpqBZqAZaAaagWbg52egd9gMNAPNQDPwz2PAvAoP/mmVUVY1AI668hL/mPbwj2HAVMKNUsD0P+RMtSfSD/qWsvMc3kNvBDhjpyd1Imb0nVTHGYBFNbAY3z7D79ua15QnzuQDcwNFnGky3kdxGl6blfHEvf5+nrj36y/OSUbqmxnLW6MtE9sad2CqQK+O0yZK2zdtpkH0L/LcLJ4nr2vPOkgd4e/e/+TBvss1XLXaVvTKcefkrPnuNJM0EbMssOZW1PS8JO8NESZOyMkc2Dgx1v1Dnl/SSqdsys7clD6V2i1T25DNDEy6ppOkrEqm48haZhEwsWsie41o6rSts6FrP+uqZmLvdHNp11bumTk1isNetus5pz6WF+q44oO6zthXc5dGdWrM+unpovq3jbHDReKSkM+gY8tWdRy22a9lW3VguGJe9JR/IzmklGJdDquyx7SE2V/u0yDGcLgTemnbrKE+moFm4E9hoIM2A81AM9AMNAPNQDPQDDQDzUAz0Aw0A83Az89A77AZaAb+egZ4D19JBy+7a1IXXqzrxN0b9tL9sy5pOOQXg3mBX0jZ/6wSP61mdUJolHjhU4tvk7yO93r9bdGW9Rljrf7AleeHBpg+h6+MXveXcJPJS6wAka3Zt1/p95RTjcdtyaOUmJMGVCG5I3wN5HHeqWuNu3YaYCcka3iTGG2jUwGhbNOwU4Gp6sgE3HJzLwhXNpRSo2SZz+wAHibUAm7MpZGawOQDnjg7tWV8gejuII7ECpjWmXg1eecSvW3Z2QefxrfyHLJ3Qtz2M9mnZOmAPWSguyP1ZznIlzGIR8a3MIuwZ82dm67Z+5xKk5DhZpT1yddN+GriYQWvxCzNN+dV+1zwkNJQtKWgYpP3euUZSW0IbZTKMzDh4hmlHgO/pcfkduavL54UPXiudj3oOjcRUhecLonPyKl42q64ZNCOMH6B0ea7M0FtZxAi5bCPNYvYMnxy2ituON7JOUHipTGd/V1p5mZ+4eG90nwNp8EkyY7siYKvUyIMHG0L21COeferXikyMAf7YBeV56rkSt7Y285ALAM+a8SdPE+Tz6pL8/bFNvb+RGl4H9zjKDDBRqKCLBvNQDPQDDQDP5CBDtUMNAPNQDPQDDQDzUAz0Aw0A81AM9AMNAM/PwO9w7+BgfwVnHmJ/vnUvEmnpcFr98+b/Y1aWiYre0pds742A9/FwMwzFJzeNIF84BRlNJcTTOscdIoC2zSMnhFZDBBneIGkOhFFbAadpoxmktzV9YryD8J+rsn2Z6O9Vhcvh0fmwbH8w0P2fx8kuQO2r0EvL/Pg3ibzyBbWXjKP/AWiChBa5so3GQnPxmH2sYCQc5D0w4cHfXjYNMayj9MgeJB7wTSiTxB5QK+TJKgTbxuqX48Oaen4tkpCYcJoG7lZqUZ7zXUcqWGMgW4sSZqaNEKfHq8yf5ZwXUmXoJTIjLPqQBX/h+1BDw8ftLEvRGWTxm54eHp60tPjQpq2kRNINhkc62fYPuQuob3GxLnQ8L1cL0pzN8qMKcN2+WR+A7Ir3V/MZYxZajAZTFZ+yTb3YBRs19qGh9v8lFl1IBdIjKzPOJnbh00Wr2CvRnbENnYgMcZwwkmGDQons/poBpqBZqAZaAaagR/GQAdqBpqBZqAZaAaagWagGWgGmoFmoBloBpqBP4uBvCCnHUF43nDnLTez90/egL+v/IOa73ef+6qr9kJD5X78/qh/kyfNHQV/U/o306aeE28afL3w/t58Ov/6OO9Z2pa9cNrwSNDsWg0cVOh1w71u5zm6X4vHquz1fNSaLlCN1i3O/Voclrmuc0TJNMNzfD51LDgpDCW541FrljljH9R8RJvZ+9gP5wxBLOO20TAbBNruaorua5A4Qf4nkVm/utw1qTW/qlwj+2B9xrIt2zTy1mi/HMWB6GbDss7UVxMuyXcioUlLQ1HKWM8MNucZu8xXTBFXdSy/ic9e61w8aPJxU+OzEywj1UWlpZMSP/MIo8847NqPOCK7XnfiTp37R3w7o0+MhV0ZfWgJc8zWEB0GWk1GMw7qP61Vx7myXbqpofww9vfHj7ommR5kmsH5tbfZ9ORzuoPJs5v4J6IzQqpmk5yZg/w6N81h2yvfMS4/RIjtofsakbL/vZD5CTvGko8/4kic8Geb1TpnHp6y2SjEeqSR/fgxBS99rpM9ZLQte/EyNsaRtcRVNtfXkGRJiAu6HaNy3ZZvTOx4YpZS9ln722uULk+7ct+J8oZni5qBZqAZaAaagWagGWgGvp2B9mgGmoFmoBloBpqBZqAZaAaagWagGfhTGJj1kvut0Osl+Fsa6XM6/c2HtVdj4W8u41+bngdK7+ErSPkHmNjr+c4way8UxZayPoHks+dpN+gUbTSrBgJOBXE8x8wLxK/xnUvsg3fUn4gT7jXujWxTi5VmWmCvtT5z1HdFgt5sfMxeCA/Z28MkSPCWlhKoSQUdB+bpjVbj7enxoiC/Lt1RnNkP0xcD6lrHxuYKBjcjKMWri4cVnOLsaNjnkpru50ucfQRZxfTePo+N7cPPMbnhrO0myKRsJUrMSollu+aT77OnC3vPr3PB5Xqt77hJc/RyrUrL7v4S/8BeMe51mVfTmiLnjL+qTg/r4eFBH375oF9++aWQ+faw6Zk3cz8mTdBrYac2HYfxt12xtrF8bJfWZuSsRS6sPUZmB1bc339/0u+/73q6AJqth1Kxta3kiMwWeQ7c5Y0+z3NqDpJi2Rr7heyFmV4ftm+i5+nUvu/KM5d7kL8qfKcZfF/5zaknzUAz0Aw0A81AM9AMNAPNQDPwbQy0dTPQDDQDzUAz0Aw0A81AM9AM/DkM1Lv/9f6/EgzntXYEQV6GZ/0WoiuX7744L+0/g+8NvPoRqTkRaCrskvmjV0caH38Er8J9svxSbNG8KXzieQjOfyf3WP6w4Yz73viVifLs3GO58dwccc0tuIcOee353Ptb4xv3KrHTkLlHZPewucsFieEF5Pyab1bjSq+Ocw+nOL6Zr3GKRxT3NZb82KJoAgWEjlixD2pxXGp9GNT8kGc48+Y5KZMSSOGMahVEx6TOzINacLFNbeWp86A0ndiJl3nKLJoxyi9GGeRsisk5Mr2dttmLa50mYSaEUs2Z2NxYDbnGaIPBZfnkGgziBCiUdbi6r59QCkqPAeaZKpdTnj1kvdOA4+6VvW3ZVmLbaxRHbOM36wsgO8cjgmJkxz73cGIp5i4oBzE8nNknSMx7Iaa1rLA1u7scymNYChb2c+xkP2MmRuaTib1smB57PN3v5TRduZFTD9qB5tDvj4+1u2XNFRnX4sfwYCzzHNkuWXyuxKC3Sh744eGwD10cQerJr7yv14uu+XcBUjTyOl3XFWtN5fwhRi2xtV1TIQ/sIXujjCFKknkIN+WPlV8rD3Fk4wySdeFe/99vv9Fcpj7iieMYZBvoJQiAWOYemrluez7skEVOPxubyCb+U9u2MWodE6+jBnsinyVfzePkdK0VGzDZCGGXrK/NQDPQDDQDzUAz0Aw0A81AM9AMNAPfxUA7NQPNQDPQDDQDzUAz0Az8yQzkVTfvtP/kLF8RnkLmDywkv9RKPNMY0PH+/iuqaJM3GODWvCH9I6LckPfwR+L+GF+nNELZa7KuCI4z6xOH6JMhnAWliHFNvv2SZzi4ed6C3iTvT5I3iMU5Zn6HbLHA56Q+K3e6PzJNumAQPDhjp+kZvBUbU52IPn4ZbdOwHapfbjLn1HuHnayiV5cG4n7EM6Nxscz1ns/keAsESBCGxFmkv/x6mrITjYDHeS5jlz1W3GE5sJUmeiEG+AxktpmpYkUc7DRm8/11vV6Vw3bpbdqOzGPzSPP3ep2okSlgen9asi0P6/WR/Qf3cnvZnfLkSHe51qQ5R3vZ2a74z/fE9+EU/xNRxG6tp3aavIltu2IYg8Sfcx5+1uXpUjpUdWKKjkJq9XxZMc/1S310SZVcl4t0zQXT1HLjBZcncl3QMZVSjNYR/zWTBjzaQz4wTkWPzUAz0Aw0A81AM9AMNAPNQDPQDDQDzUAz8K0MtH0z0Aw0A81AM9AM/OkM8MY7v/aqF/K3ZGYWMPxF5/PL/6lqkNAA+frUn76KrxjsLQ2SuX99pLZ8yQAUKo2sk8/7hshLy09XL+4pjrZlnxDzz0M/8DCxbJPTzNZJSVrgmWPyXK9KvqxUPrZlSYaQjOKwLTsQ4/IhDL5HPJ7h4u0Y9RWHsakcyVOxTeyXoA+lE5iTT3WPMg9s7DEwyDqouqgjxrYjqrg1+c5LxaTONNjqGWFeHCYPMSNjKM4yBrblTL4AzBScZraVBlwgjsrNmPPMM7DhjEgeBqN4qZpwiN05p1SoyLXMX1wi3dkDLsr4wi9CrCMLmFKnK1a+R+MbXOuXs8xsYcD9GhnoQ85j5J7xveQRuZEtiCM1MpQsjcp7bGNEpQuN4ctuaY6yU/brTSPa1M5NOZ89kkZa4MmsWmvBxXb524wVY42o6kwtJ7K/nbgnYmA7wwvs5L/SmC77637LZ1vZizjs5WevERFc74VZv+AV80ijD7LeK9Y8vtBzKyiHpu5Vl8sT9qtZLpk85iqlgZ46pqSkspEH7FU5UFwuV+VemvU2isHKk33sSYDcNv6uuAPfgvr48Qx0xGagGWgGmoFmoBloBpqBZqAZaAaagWagGfj5GegdNgPNQDPQDPzpDOQ9+s7L+iSa912CCP4GVA28kP9hqYk16RKkGZHtMeXF/g+L/p8ZyJDyrZV/lUuMwPfE/8p6iJ7beMNXuv1hszyXeY4SyLm8wq0uHrDT7pVJLaMLavHOpWKRZIJ3TEr8lrp8o32tvCmifAV0lF2fi4yvtJ9d0hOjKSaaYoAFJ2vLNMjiaLvuVXUlrdJx0f2ByWvRvbp0p82gN2e7ZC+MXi3O/KeYLTK1Usy6lyw5l1wVj7A6j5S/bdbDw9CHDxt69oExZ0LodiCwiXsKXkxZHLrBOIaJt+nDw1bx4oJYkZ9N0ftnw3bZ2RnFXNgO0ePVNJ1jckuJ9UE6/jro+FdP2IhsfMyEbXNjo8vehV/mpXh1OeWWX2mel7EpJNAhti17IaL8N2WncVr5rNKJw7a8DW0fHjTCA5wgvukTd89/lI6m9k4TOd/dNn48RLnajgvPKxthxta4cjLZ03RnOo64TDlz77DlZCEPrvUdtThM8ze/tE7UQW22lT9Y3e1Qsq0xBlAh/1dDQqmPZqAZ+HEMdKRmoBloBpqBZqAZaAaagWagGWgGmoFmoBn4+RnoHTYDzcCfz0Betp9Zpsw0r7MzBiz/4tM2VQDGL6dOrfeIx7nOfMFe8dJUuFxohOSd/zxG5svqX3JN0yN4a7vpNt7jzsbMbcs2s/dOSE3s4EXb5LC/j535If7WYe60lO7wrf7Zwj2+xj+fk9eowaNHAAAQAElEQVR47XeriyZUbKO3XZzZzrIaVnkOow8ijGphFGuwWHbpgUlpXKmO0PoCSEmFLc8yTrBy88cN7TrPuk7DQbITduLjSaD9uiuYadrBr8eqOVFS60QWZB08/xupJI+gkA/UWuf6CQgZWZlyGeRnuJ3nknLq15h7JrddxTOI+Tmyd+qKXWLFv+riayC1nvshLZTAL24JOemQnntKtM+h7PGLTThJ3CA5M0Z+A4mqDgRMNYbJKw0K41SAqk7bJRcHU2zZC8mqLkbbaNZ5znYegAl2mqL7hft2xefYS1nidwUXOKuP2MCTsxqxyCs2fGWMvW1qekZkpct+LZ3N0MhtZ3hhPzxqXQqF39gMXfMs8RytZukodUJOYszUhCQ1BclXuK/riDX3jcd26OPHRzaK0yQ+MSTLL3LrOJIr8LFebnUfyAtjEqrUFU3yX68XZRRHamSoM7ZQprnzuaC2EtavkneZWIkTv2Rbur42A81AM9AM/FEG2r8ZaAaagWagGWgGmoFmoBloBpqBZqAZaAZ+fgZ6h38ZA+bl99Q+978s49+VyLyxzwv7vNSnP/J3lfEPyftn3u+0UU683q5fC/7Sdar67oQ4z7ceHLZUDaxDF5vgRR5s7te2ZQf30uc5PT0FpHwWMvMdmN7OF/kweu13M2SCWgHT21n11wfjJvrqSZphpgtWjdfsieaY71DJSJgnLineqg03BWfSnYbb9XqlkXjVTgMu9Z26m//hkFynLk29Nb9Z1dKmwJpxwc+p7xwRnWfqO+cZSZ2hMLAPynewoZImI+wfjhZ/sDuWqsYj65hGdo/IgoSKvMyY3O+1ZBjtyC+Xiy5PNCPZ2k6ej48XPdFoFbp69JBj+nzi7MG+wY5B4tqrvmcj6sefHTyLiLPz34P827vX/LXIBwnxP/Fs/OksdaYBbJMbtW1t26ZtpEE82cNFH5+e9AQuxE/DeheHpTRmPzw86MOHD4UH/AYE2dYTDW9ZYpkBh7fPxIjPvdY2Pr6JxibZhroZZliwaWbi2MMpo2WuqudPh8627PjtjLMwyqovzUAz0Aw0A81AM/AHGWj3ZqAZaAaagWagGWgGmoFmoBloBpqBZqAZ+BEM1Iv8ndfaNFoSL7/kGrzYDrIuTK4Bw195evCSfTzjj+fOK/oFE5d+By/+2Tt7y/yPx/93RODxoOGhG/SVh829vOGZ93D/NfjKNJ8141ZrJ9nkeWeo+386UNqxp/s6M1fJdRxTPmZ3wyG67ldiTnLsNKhGwV7KY0Av2Vb9YdRXHKk5ZvTjyv+s/RyjCwbxbCKDrO+RZ17I12c+Nc57NSq/WN8vyheB/b5NcVq8TmoEmd8B9zrPmicNxUJJX16SJsi+U69NXmAzHqbx5SlSJKkvew/uTBSbinH4xC5T2+WXeSZmYluc3DuipkhkOTM972vWQWrKWIDGWp8jwqwrL85sUwxIics1utdAXK3FHb5iP7aNWtJgJGiUwCCNWPrhxONLe7f2KzzPwXO2KXqTKN9wZmXsR0Y2tScoGRItudMcRSU7VtSFX+ST/ESUENtchC5+p/5uRFWnbdmu+XlJLNt62B7QjVUf62f9vvaAwAP9MHYLiNYcub1ksRFreaNxfNWVJrAthYvaWpwC6steT+5ZRkou9sHms7/Sw1sU1pC0EfoBGFCLh86j4rB4ujxxzelVG8nD03583m1XJPXRDDQDzUAz0Aw0A81AM/AHGGjXZqAZaAaagWagGWgGmoFmoBloBpqBH8iAeb2fcM7lX4Tsm47Av2jHf/5Ww2fwOtN3Pluvw7yztl1NmXfUn4rfKvFTq5skTaSFSXPwdPZN/6VJmmELNKFosFVTiYC2qVsFcbDkqlrb6GiKsdLrI7EqBoqzGqb1Ob5fR/YaRmBz5WT60geZbfLfoWqIJUCHUgWxF/bA8PKMzSFJnS/A3ie4deMOu88NVEI6l8m61vTFxbYG0FtH5NQ56RJe6BZeLhfSL5Zsl5/NdwE20T9daOBjuyz05oF5yVNP5WWybUPBhw+rkWgjJMjOfpPzQtxr4rKO7B7hKPezguaO4Jde58PDUDAIpeOY0TOfM7+EverjxzQmUz/3o+SzntHEtJdj9s6mlZyR2Fw5MZcYbcu2csRvUmONcyrSbQyNA3Ykkv082r6t9Q2HveIan+RjkLIQeyF3ZPdAzDZ2PT1d9L//+yt7Fw1g9st9nfk/IzDYGW1XmP26s2cVEOMr2JuME9lejeTEQhCFfNSz0XwfiQEm92wHJvZD/SJ54z5bHsBGKtkG0lAfzUAz0Aw0A81AM9AMNAPNQDPw3Qy0YzPQDDQDzUAz0Aw0A81AM9AM/GAGprRelPOyPPPC1M4L+Bt4bb6DH5z5k3AzjYfP4BOHm2BnFjB8cua1/IlnZRoCoomSPU72Gs0ps80L/WdE9x8Nc1Nf47YhuIGHcHHDTfeVkyO2CXVDcTjgcZNpjQSv42Oiz0GvjtP2FNvrHp3rrxqh4j27PAYBYSWLvtAs6DhmeIqi1hjc5giIm+fXNlIrv6TX7TCzgAFtrrPGUxZJ8km4616adZ7PQj4bk5qELcizG0QSaCA8UPeBQPSplBgnhGwei/guLL+Ix4YBy7fO6E8oE4yqLmoyiQrvu8OlX2Cf5nvGGt4kjTMk83XmapvNDqYDW3ZJLhbEWfPUL+Wzv+MPqzyLcalaqEnEPZuXyRPYxlbPEEdkQg7EHMntzB4TI4KoJpN9Jz9jzoFwDOtE/BEpFvEVR8b9SqXxI0C2cSJ7yLMz+QKKn9luRq0I7JsZPrsZ4Qraav+PHx91fSIop1DuKK4gIykVRxgWpalGYgxm0SUf4VVI3BQTxYHS19wyBTlBai3ZkQFktnUeprbgXNeIGjNN7sv5VzxfaKhGZ1tmktT2qD0l744siH1BU7TlV7OXfWZDpkn7SFN9RycRZQ4dYZXDRgZ2SM9/3/LXiE8MoJg8sEHSNOT368Qv2fCCOwFT8PawyXYhMmngNzUGM4BK5s9GHXguXSaNZqAZaAaagWagGWgGmoFmoBloBpqBb2agHZqBZqAZaAaagWagGWgGfjADeRmeRkbC0hvI8K8CPYDa7zwnvNAvQV/+oxioZoy/XHJu8/O9/rL9abH8ztXnx+Eh+2UxafAFZ5xzfDcS7oQhjgp6dWQPwSvxVy1TWvAyME2wNMLA9bKjskwTrGDC8uUw90kDblf+CuLUj7RO22WfBdMMN6w944wk8xMsP3smPuloqonYgFrEMV4nQHZ/npysjEvjNdQ1TdzgPkxylV8mZbUu97kSL2v7iIZgKhewzF9cY5s8Ge8VdvzNvvDGNSmTO9wiQS72a6A6MKn/Oed6vehyeVK+r0vBhb6mLtwv0fjEQ4mDuM6J4UxwswSVVn5udCLe0ww9bIzO5gpQVaz4T+Kgko1OVvZkMx8gY3DM9bnDz8rEnMl7xMvnJdp55EIMs8XGcx31MNCrxm8CkTeYNIMDmwScOCjxUmdQInyz1+S4R3RZF8dw8drGdu1XHGfOjEkfxN9DqjwelGMN9dEMNAPNQDPQDDQDzUAz0Aw0A81AM9AMNAPfyECbNwPNQDPQDDQDzcCPZiAvsfPyO3GnzBAw/IvOeqFPE2GfTu/g79s5+RV8bwXxDb7X/1/kZ1v2wrduGzcNLkOuUa8Oe8W1X47lUzKJQRYRrDrqczjT3Krluxd7OdhW4tmWxwICBfU8E/DTccVHdXvObcnmIumMk3FsqW3JxbF8KJB5pLbx0wErR/wyLtvkmkqzd5StsR0Ih4zRkkmoKNmFzANxnDHyy8zMESl+Gb+E27530u1T1VglSGp57Xvmu153nYh/7O7znbIzBmFrb6YqQtc8usxPJEZgr1+N5rNtbxHJNmO+bxanUtZz1aqpqM+cLKntqqxtVy4TM03fy+XKJvFFjpds5tIxPs/D+pVG8ZV9psl5rb8umXwpVpL5k7Og5yM58wvZ0iv7MOVMlR0DEaqunbiJmdhB/HR3YIofpdJknXMvHw+rfmHLmLJtsjiVZrRG1iRa9rtsS5w6fn5rD2w2JV/+CmdCkwCTssOQUxwj9sgy2ghzDmvbNo3xoA1YQwKT7885a1es12mz58jANmIncop7Anaxl8AYW8MPWhbq44cw0EGagWagGWgGmoFmoBloBpqBZqAZaAaagWbg52egd9gMNAPNQDPw4xnIW3mipkGy81Ke6b/+DCX/SC5MZSd+xrt07i3jf8j+TKeH3pAW0gD6tsLTSxo4c0pf4W4vI49jZG0z59HQDzwSMnivJtuyfcuYegqIbmKaZfdl2UOlKxvXPOu3kMC401hLIy4rlX342oZuRxp152Ik0LFI3tN/Z3KCgIeFKt6dCyo6eXp52KvO5EnMU1tr4mY8ZTVitNMZvtBcvVwuNAmpHxlhyGdx4bTGME1HKf+u78PDxnyUnJD47Mqvqy80dhMLdxqnM3+zM7B2EQfkuhquWIwHyZumDZgy6jgm3+sV7+mifM+fv4z98MsHffjwQQ8faFhC6iR57NLIpZ1Z3lPEzowh+p0Oa3LGLuMkdmJe2GsQfcxP/zWXdoolREWbzO1xqqqma/mnwb2v/cPf09OTguuVuqnt9Em+yTpIQKb4SFca0B8vT6LHXbFJI/NnbNJgf9sYNWY+MuceRLc9WNtmPXAfBqPy/WPhyUXHwTRcZA+HRMn/DLFeENw/7+607rEZaAa+i4F2agaagWagGWgGmoFmoBloBpqBZqAZaAaagZ+fgd5hM9AM/HgG1strXlrvK/bw0MjLa7Ak/56rzRt+tjvT4KDxcqUBkabR4ohX/3QZMrfN+/0vg1Bfd6Ybco+3vKohcd96uDO69838tH1vjM3ncBf6u6afix3dW0HPWu904XqB55OtQzu86wZuRzVc3pPrC8drv3P9BTfUFJOuE4gPgqopY3DKMk/9Ge8RfRBZxhO1vl3WnrM8kf2SUoPLZtGjmhqM90is2AVYSMLgE+jNwwQKTmViBIkZWeaTxmZs7hFZ9EFsY7fTgYs8c9U9H7JHTKpRV5NPLgevKfmVbvB8GMDKKw2SSiLZp+PQfuSMKr9cvVLPwhXdLOg4YhNcaR5KZwwp07GtmqPX3bH2Rhy+Kz65x4SIzASI3/XInb+m2XCw9rGLGwg4LdGL5ML+vcveZA8ZoOUZt1IaX0myaPJmb5NGL+b5xevlMqH4gzTZNxzMgQI4MLp5JYbYM41VVHp9+BCgsy3bGlWQyRvfyIYk4u9TZ4PXtoYjtyScueaczHeawju24SHYUdjY8YzhJNNo9XDVhVTiYg/ZBkMrHjFDICvplItjUsP1hgvEntg1RP9Xv/2ahjGmnOFhxdu1bVa29hZM2iB738ZIRr13ZG87te3H/We7KiCbTILxnnPLm4FmoBloBr6agTZsBpqBZqAZaAaagWagGWgGmoFmoBloBpqBn5+B3uGfyMCsl9bzT8zwnxc6nIgWgP5xR1opJ/5xwKfKhQAAEABJREFUxf2AgrK3IwzNq2qS0VA6JP/IgZ6V0jiypUDHsZ6hY/GZIT4nyoyP4ud8bRJhOBg5K+dYIqR/78lXiYJUkT2kvm0beqDxlrk4oh8sOKv2GumWeVjOaIyAwWrcsT7P85mocQmha0242uXEbJ3JVY8PRmfTdmnWNfrLZdcT3dXMbVMToJZtDDGwXravr7E/Y7/WnWsnQBlJaRhKxE6OkuvFYbvW4a0mXOwhe8nFMJkHO/t/etr1+Hgpvm2aqYnJGAHbVT5JEx8b3VEDIW+njRLD5Ctgk7EMUJl4tuHAsuECPrLn8KjjsImNMPqHhwcFA9tDXUNiTmLvgcW1xFJ8h1QjMWI3yOHKOxC7UDLHzLXmohz2WtvPo8RcQ2m6Pz6duc5YQ3Ww5+ciSlIXSqjxdoHj9f1zk3wysckHKuQtgCvxke0TnxY0A81AM9AMNAPNwFcx0EbNQDPQDDQDzUAz0Aw0A81AM9AMNAPNQDPwPQzkZftrfE+cv8bnW7Pk1XvwrX7L3rbOpkMaBbP+7tK81D+gf/iRrk/wDy/z7fK+/769He/Pl6bvM9NtI1UaQWn05bPF8qvPioFzxut+pVlIu4z1ewFsnsV1VrMpfslZ2J8dyyx2r3DGvW/mnbJzjK5whKtY1ZyTMtfdUXbkXWNqn9j4wDJcNVIuXO3gtp5LVr4IOcshe6kJl5PTyCZkzxjhh+rNcxwFeqSGQR3LjNWacE3M+gVnPuSscy77WNHYjOAdxC4qG9sgecBgHqTpHRu0mBGLevf8jQLc28lnc+Y7Bc154kbfdmq/hrsATtifTQQvK9PYHMNK7Ct2T9XhHJJW/MXJzrMzNSE4UA78l05Kc9YesjdFVsA2eQvM8/zZlm0a9w+MI1EKtqWcjK4YVjikWpk/GXUctitH9CsPG+IZcfSZkstVi2/7Fkprk5FLLArMiHUfe9tSl2WfGMyHwo80qgH8++9XXS4qt+I8OcHlOmn479igYj15Fi8XZE90jDEnpAzPaFlhwPX1OY9nJv+dSM5wl3syZU2DQS2vnXrdDDQDzUAz0Aw0A81AM/CVDLRZM9AMNAPNQDPQDDQDzUAz0Aw0A83AdzGQl/FxzDh5IT9nXnVzibBxY8AeNQ9PNenL38PAkbWe07/gMf1SHtuyF47SaoifUl9Qkm+75DkLTq80mfh40kTj8/ki5qym25WG4gWsz/DEbuH0/9oxdVcMkt2P8Xc1wjL7MlL7idM6sTPPGGQu1/V2iTx+N8E7k7Nhu1MnjLxj9Sr4YWUacg8P2/ELVRp0KymcLQPfFZU9B+EiqWK6rL79ahP5wJb82ybbFWjFn8q+KkddVHrbjJnfga8jtlE1xxeNpKE0MO/5w7Vins9Hmr71XGL9+rSNyORaYHE7bWQktBkPVB6excS+XtJgvahk6CdJji0Q4+AYuY2/QI2o7s4RGYgovlmTUvaQbaXBagTJcYJIh27TedhIAYoSxfaJhu6vvz1RX0TOpeYTwibJ0pC/1B6uNIOvynOFuOzWZe0hXL+Un1qJ20mNWU/894pvlsFg7LMZaAaagWagGWgGmoFmoBloBr6RgTZvBpqBZqAZaAaagWagGWgGmoHvYyAvvuOZXyxp5gU30HpdnWZHYRcvs2P156JerJPwvfHrs+dV+z2+5MkG6y9IfW88Y1mUV8Gu1/VyvxY/6gL/uQffHu6s7wueZ/zX4xfc/rD6/KtTX420SFSgm8L5Mg010pehgTJVY24NMgX1fD6bxzc4JZnf45Sfo23ZPpe38fQ5BZ+uqQUhp0TTy/YncRCVe9kwy+crYFqnHR/hp3eP2AcxqGYgPukqkTJpC9EF5uI5lD/mGuzY77ImyLhjNPX5A5dlkMlZ/JLU1cMKanFcbp9TgsflXEd91p8RNZ+bcOeoFNtMvJbKSE+vxshfIt4nlqbIT5CAPQvs2SRj5i+hils5uFhiTS3HB3nK8tg08a+GH6zVWbHJhN25L7yw24+94Gl8xYFt2WQESN48R3LhE6WNbzCEVMfBIs93AVHuK7XZ3F0IGsxXbeg4DZLu998+6vGRpiWLKwaXuVOnZGqPDS1hPXD/BvnIgIKTuaIUe8R+3y/KvYrMtmyjkQZ5H7YHdNjBkajN9k0/yRFDG9kAjNKQgah/Yh/s18k37JTQT+zEMZjbliOeU1kP5JRDI/WB3A+6XPDDl+y4bmiHLO4XcXPPJ2NgD0nWkq151prM2cP0JtvEu+j/fv0ovr6V0ndJpBdhVCPCfUc6pza6ubhggQ3y1FXxSvJ8sSexl32kuKriWZXv/OvEqSTqRjPQDDQDzUAz0Aw0A81AM9AMNAPNwFcy0GbNQDPQDDQDzUAz0Aw0A3+QgXrxT4w9L7k1mfX5OQaqKQdPE3zOrnU/kgG6KTqx4ua5Ddbq66+5b9/iF9vgvQxpEp3Ipye2J+KTfBm/FfvqOMnOvpf3GfdsvJ2PYCxsv7BdHi+v1ZyiyLfG0/KWA6PbnO+G6EmR4athezX2GMVBSK4vz/BzqEsRm+StxSeXyR4FrByxCzL/Vsw4VLKa5CLnD8XYrvX9xeh0yG3fq25z2/Jw7dl6PpLmXA0vTWTXq2hETu00HfML1B2eI2coc3toDCsuttftTuEAF338eNWFIPGxN4nO4yyUu+z4HhBjcMiWxcurjU3lY2QebncSrdpoLE8SHy7OyMXYp1Ec2JZNnZjFLyZinrEGq/S2axRHclzpyF4uFz09BU/KPPLJZyDz/MI48SzhxzYr2KQxXRPGQ0Z98ZmMkvXJQUP44+NFv9IE/vhInqe0zCXbdc+Y6Dy2cdeyRW+zLzZTsSv+aSkl09jQU86pojrqmvVr4kdy3UVTH81AM9AMNAPNQDPQDDQDzUAz0Aw0A81AM/BZBlrZDDQDzUAz0Aw0A9/LQF5i37Dn5Tkvr3m5/b3x/l1+9bqfpo14uQ938PeP2D+NHwX/iGJ+RBHwXPthfCOcbdl+Q/O+6PbM06V5nnMPady87/VlDeFo9hCHzt0Z99krrZ8v13n6pfEbDA/2F5gR0GjzPSx5gIyvEXlsZZnidhpsaRozXXWy39dzfeG4+WePwIkf+Nnx3IO9hLZlLzxbrRliPkO7Jg3GJYE/6jrnazTDCVUs3R22kdH4FBu+k+/ZHOtjYPb2mXSpeYxN27ZpsJ8ThC4nIwtq8ZmL7Rdae63T3EzzMtusehAfqhf2qSUC1OyJWSYMUiZWfAP6vTRKpcePu/brRPuL7PwqNi3HXc4fEtiZ7RLcxC/73GmoTu5d9rgN9rsNZW9jMJoc6ESTFKc6bd9G27Jd67owj996Tl265AiqYcszd82mLW0PD9rGVja2lZypQ+Tb699Bps4UWYFVdhPfxJp8B8yd2ubEHOCTvDZxLIXb6/XCd/EljuVrD50HYeBuAowR2psuT7uul6lBTakre0DF2rLJxWInH1PWQi5GK3+Sz85Mx4F91XgsGRI3MW1rAHE8V8Siz+9koN2agWagGWgGmoFmoBloBpqBZqAZaAaagWbg52egd9gMNAPNQDPwhxlYL9cnL8Ylru/H8xRdJPXxigFo2SdNGBoSDK+UvSwG8uzU5HsvxhGieULzlL4NTL7lJNznnnfUle0MaVu2z+UXx8QO3jN8Hf9cn+Ppl/U5z5gS7hHZidieOGW3EcWteppa6wOP8PX8cPAYtV/bNR5i3NgVbuf6HM8w5/ocbYsAC/rMgR0n8T9jc6eyTdjUOO6kXz+934Jxs028TMRomn1ZHxjWeZj5wDZgOMUvxtjYaQhKl8uVRu2lGpQx2osoZikAYMZClXPbhvJvEm+bBf3FRRrHj9cnPdLcfKomKU6S6Pnq4+Wp4iakZaTimgbriSXT64MQVzrIY2wa28DHhfy3wHZZZ564a5yyXag13dTnxmwaqMQYSx9n29Q+V235FBkpG8re7aVLnKgmlwCLij+wG8TKaFtmvnTUMICzmlzmYZ+9DtbrtMuA/HxLZAPEZ8YZeylxubIe2Gw4mThCrjVuQ+ZPeBnESp0JY4n9iPt50QXu0gAuXeQBRju5wivLOgf3cXvYFIxt0yD2KE1fmoFm4LsZaMdmoBloBpqBZqAZaAaagWagGWgGmoFmoBn4+RnoHTYDzcAfY4D31bwAt+bOq+1p2dbw/evpXbzyPjAZ/9PO+/oz/1L92XuaAnACH/MT0KaYoBq9i49qAEQGrjRnrldaAEv1pWTfrk8T9TVuUVL7bfHnTF7nfr1+K+tpc6e7ccYtmcAaKvD8cQoqXyCywpDyeL4Lowf6isO2bOvl864Xx7y7zy8Un1kQsrS2ib0VCKMg8dIA29l0ONh5VoLM88jwuCnAqcbM73FS+d54b3vOdRzDqv3aebZ5hiG58r4axZE6McNeMo5BLSTuy+GbBiC+iG5nLbkk7inMvBD7gI26akmsBcSEt8ZgLTHHSMmzw1tGwHOSugpHjskmJ6YFvsNKB9E7gkBvHKiOmEtZtTC1KYpxx7/qxZATiajH3JJn6CuOVcsOXxR+2NvP3OcXsSeSBxVWu3a+Qy40ddlx/Vu5MzebpueWxuH2II9Nk3uyw9UTz88MBx74TSVeapd3ap4FgjKytzlqHJBsU0fxi08amcRJ0/JKR7nizXgNaqeKGXBfGK/45N8VzvjETQvO9RV9cu/Ig23bFHgbEjlJLlM30aiVCId9fCY+hCapMTPjee5MdmTSwNeBzXoQg0jEwOB2oirdGGnqLv0On2tve/EzBvXIyud+8szs4PG3D/q//73SpJcSQxzJFdv8YnmQd/JcFD/7jnadU9Yjzf3fP9Lch7vs+8Sl1lhgvmGXGA8PQ7982DSWe1+bgWagGWgGvoOBdmkGmoFmoBloBpqBZqAZaAaagWagGWgGmoGfn4He4Y9gYBIkYBAvqfXZI4a8zV5v6j9r+c9Vpv7gx1Y4wwn0pJmRJnCaBT82w88Q7T3e/R+zuVtz6Jx8ZeUD+yBNpbik+ZQxz02Q+dcibA0u92D5te7fZEfZusfpbK+M9hpLzvNPx5Azk5K8c2HHmLzq3ZHHGol3U2CUz5XeP2Ie7bLMNatnJF5wShI6DTqKVBpyH2jIpSmXeWxGOnPHlhItn+cgurewbO40FORxBECcfAHT2l/Gt5CaYrd8ExWrCBhyRk6flxgq0MulOSxdsJnkTOM3fcmz1oy2sQX39dDEzHdTGptoYHfSSN0X5g4tR25ZORKHFCWfsc4CRWKINdPbSbrbPH629csvD3r48KDkE2tusOYK/dq9fG3L3ATbrJ8R/+1h0weapx9+2YjnCocRte3MszbLQLVODc8Qx/Petm2UjTC3VjP56ela/x7w05NuR8oI6vPK5J6DGEFZBg3ibb/8Qn2/6OHhg9IMf7pcVL/8ZkwdpEq6ZV/XvjQDzUAz0Aw0A83ANzLQ5s1AM9AMNAPNQDPQDDQDzUAz0Aw0A81AM/AlBvJC+h7P9vevqZ+lL2fni/SX0oKyQFMAABAASURBVL929c/JZpsX+6DG/NZrUxoy+jtoSncl+OfQc1fJuJv/M6b2cd+O8a+ryqQKGF6dlFIS27KHDCadpgVaUDThOGl80UPjGXsx39+QYVMBGQcxAzux30ZsPZzhBsxpEpL7JpHsZRPbNAQnhdz/6tZ22dgvR8qoj0ZsnYXePuzlNxifLcw0UMUWxxjW+sPeiXyaj3OCTc7Ud8mvXWmC7uBUU3ZxuWykbcB5FiA+QWoNENWZ2JFn3zud1+hsU4cUXTgpw+NiW6VkGMPKUq8Osw5Sj80siAx7Bu1X+Of+ko7GovTbb1fqHsituWOvAQGDubhXu67sdcJHfKtWAu/sO/6RpWmZxqZt6rEyX7VZOcqn8qUxLGXNpWInrm1ln2MMBbbjVrEy2Um0k28SI77Bft1l/ghbmxkY7G9sm8ZGHJAcZYvjvl8JRTZqn8QKzxcatdfEwVdy1bNjFx+qVI41r1kuiqn9nI8ZMteexeEhWZsuNH9/++2RmOvBJK1wk6w6EndnXxln6gNR2Na2ieavYTxIzeFtV47UWx37LMGIsNEMNAPNQDPQDDQDzUAz8A0MtGkz0Aw0A81AM9AMNAPNQDPQDDQDzcBXMTB5s32+yH7b4Xjj/abyc7o3HX5a4aQpEbze4OKXdgQv+48ewWuTXv8RBv7DfOkPKRhcgrP8arql+3QKGPlo0gNLA2k1oRDhOwqZfxFxO0A6/PDImuE8bcvjGaf8HPNMF/BLPUaRZ5rCmImYkaiO2GXyWn8f/za3aZQNpc/34cHyELGeoS8cqSU4zWxpEOOBWB8+bMwH8Uxjz8oRfZB51cfkHJm+OKu5eLnSXL2wTTaONrkCpu+cuU/5nE/Ff3mp8ht+5We3QaG536KgzG0zXdjGkMx5yKLXiyNNRfJERpLHj7uuFxqM+f55q0Bscl+u2c9T9oMtdpzsbc1Ty9iGbkgNKSI5gG1tD5seHvILXrOnoW3b9IH1Lx8+lHwbQyvPpXjLf1PEMSIn2RO566+z5kvQXnuwTRbmyHaa1E9PTzRen/T0uMbwaPw/kOOXX/KL2gc5XBKX7mquYIrwgI0Sbc35so2GxeVyob4P+uXDLzWOsWmHq8hTU+W8XlS5bLwk24ULvEYvDkLRYJ/s7QqelL3a1qC+hy3xPxQng/qsdQz0xc+HQ8c6d26ncbxTQ8DdXsZ9bQaagWagGWgGmoFmoBloBpqBLzPQFs1AM9AMNAPNQDPQDDQDzUAz8GUG0vzYeRGt/Ep08vKe9+d7XsTfcOWl+E6gvM7Oa+q3EB0mf+v5Vl3fIvt88barGWC/HDWs4CormIZDkPmOLPwGgtudl/1pICQT9NI8yOzrQEi9CVu23w9ibmjwvsXnNfH9HOq5If9741vRT9vozvk5iliRfwHhsbCreLzxecY5xyNOKDqRFLknwaFW5sG5vtkeguiCLO1V4zHoeUwTi3qgvGrjwklslU3svgTdH3HmmeEDqPMWiM/qkGudcRDQXnlPV5YqIDDEoFUwrPJLrMx5UilWtyM+58IxQJA9n4guDa+MKSsbsy2b6NQau+iCc24vfWSfAJ4GwhOpC/N8nERENBhwzTm5n8HOGEinV7TSeU3eGTcvycNm2a5FhiD6nQtn7d+2xgYb+JVM60is2ElWxuzd8BJkHkQe6I0j+oijJ3SmK98RowSrtFCpahqmFkBKZYjNGOM2NyRN7mkCbWOIfmn98vdKY5UiFWCC2wBHcFn2kIGMuM41SbxBPSXiYgyCldNI+IDVT1WZcqamCUmc1Gyep8Gd2NCsM/JrGqk8p7E7vWs05Wk1ak0tVKRNxt+yLS56eUy2MzWJhZsqHgnCZ9YvbbPCFm7Wfhbj8Uno7GdZiDTkErXkV8LEjm4nYP6aZiJommoHs5ER2yH99vFRH2lMJ3fsdsLvfKdfM7KDXTwjJNoxRyRxWfdBGtvURowHS2ZcnEuQp/NAfE57bAaagWagGWgGmoFmoBloBpqBZqAZ+AwDrWoGmoFmoBloBpqBZqAZ+EYGJi+s87Kc197f6Nnm9wykQRBEBqUZbsh6p+Fw6m+KnsAA3RGaKEy+8Tz9zvEb3f9h5rZl+64qPpE0tSaIdNBBWqOxo8/EB3eCO4dPpkZyA5P0+xiQ3p2HIKmDaDLahyKCr0BqCV6bOkk/ER6CfDCOacwW3s47qCc4zKtB+MnnKa7E5KRpqOIJN+Xg41c+qRFmI9L2sCkxEye/9gwyjyy/bt22jQbekBJXr46D+8Q7NcmV2JFNOoWFw+60yWgTMHIQ2yWTTKqBilM5XItzFUlg2UOPNCZT76QxLqWJTWY2fouHr20Z2yDPzxhDthPkE+D9iSyCM17m9rNv5MH5vXah+Xva2M92oiNqm7wrd/IE8Yt/5vGTYhMMpc4T8Z/cvPyV0QXmzz7SOsz9nrLNMtAxV8WafIaSL0g8tHJxwQyehi0PswBS+Xpk3DT3B/3261U7Hd5J4xdpnXOKnVEJI5MsNCPUy8NyCYYt28q+rOeDNM+LnjUDzUAz0Aw0A81AM9AMNAPNQDPQDDQDzcBbDLSsGWgGmoFmoBloBr6WgXpRTeNg8lI7PrzGzvAKeTV9/6r6lfpvX6a+4G8v5J0CUltAb2Cf4tT1yrgv88kYrNWfcOX+KvgTQv/hkH9TXXmabVcj5tyDvdYMyLlXNHTSx8lnJLBPvU8XGj33dmu+cz9PA9sVi+EUvTsmx6mMve1aRm6tPxHYFktyT00eJk7NVzzOo3Zx2Ngz7jxkiRUf1EoMm4aZiIMDJ3F0O1CtORPbsl1rDzOv6YuLHfnbiGHlJfGZ5/W4I9izGfhjKlnaITPy1E14vYZylDG2x3iK4nOfM/ITg0CWq6n7UM1f3Q5UKiCxzVW1FodtxTc4edipOQ3J/BvfbE9ljJ3FH8aqg9qqFmzjp+OILP7X6w73uQ8SLoXEwhwOkMPDLQ6xVPfMulymnh6jVx0VL98thRApUYXOnDarYaX5iEI2959497ErBvmyp8gl1/dV5jvyjDqOrLPv6zV/HXJwERsprW3GQOzhSoyrKFsmPwpNYiXHvl9Ln/nMhmNETuNqD6X5PsYm06itfDSY93ufECXL2NrC/kE+5skTZJ1xJ/69b+xto7IG8ZMjtja8KPeEknea6vz3cdIAvjwN/c//80jTPUmHnN8ve2CkOsLN5HOWvSRXrPL8lpKLbdnW2NZ+JtyLw7aIoj6+l4H2awaagWagGWgGmoFmoBloBpqBZqAZaAaagZ+fgd5hM9AMNAPNwDcykBfdn3Px55T/et2rvtsnfLzJXroCII0TeiDV7ojj0QvI9K9D/o7SE39d1udMZ+6MNyae1X90Bs1/NMQ3+9NHeuGTGoIXwncWZ0PoXm3xhwaRfY7P2tgHmBR7eYZuwCx5T7BUmlFZpzlV//bp5aI9D2GUccx4B1KqQNPOJ6yS6XuO5HiF1L/TNKtwxKbXVtPaUGaxZ8wQML3lr9pyQTiOkWmdiXsigvgGmRfIZfsWq2S5IDuFp3+N0REg80xPnGsiyYfwHGnNHpL3hlgA4sYisTLNLck4aVjmPl1osF4n90pX5TtnT7twSh9/f4rbwqRRiTJ+S7Cudd/YU43DSqMzsKmSU28cuR9n3p0aYp/adgrLaJtG60Yt+e/H1LXuHwWR3DY5aHB6yOQTB2KuJMvpXOiZIpz47YxB5kixk2yDoeS1mZ9xdFow4bTNNecabXIeMjuyAB9y2NTKyMkzD+easl2oCPgmX2BHLux2XZ5AGu001a/we+EB/fW3yx33jnthEjPxxbia4nvFCG/5vi9wL/PvHGe/2Xd0wagIfWkGmoFvZqAdmoFmoBloBpqBZqAZaAaagWagGWgGmoFm4OdnoHfYDDQD38HAlPJrpclb652X8StCXkWfeH65vXT/hOtZ2zn+0Zp2AnwOqF+d9AFUeCXPcsDpieprRvgG0txJQ2DxL3ELdLsFb9h/tagK476d41uOKSx4S/dadsZ5b3xt/zXr5A4+sYW8T2TfLkiUHULDMYPucUajx0PzR5/g2ZZ2Dgvb2JzNoyXL5+U1uINaEPYL4qgaaKIR6kUd9+sr+p2b/xxTK8bR+BKHnTrIwOYwFS6asoR8J1hwlWgRLkzmCz5sR43xC2aaiDS9CKKqkRhrXDlwr5PwSXGbY4b9skm9UZo6P4c4xzbI/LSNLy1N6po3xOZK4ReajbFlWrrIF1bu1BX9p3DVt/O8htcrca7X1YiL/2k/7gJkT+Gv9r9P/KfKL74B/tfL9VbHzZbispcxnK0AaxA38ZIr8XQcWR/TsokdDgq88V02LBS64Fwgb8bpofo3aXNnfdUV/b5b//0/v4teojwGIYZy2GbuTG9jFmk4robk5fZ9n3qC6APb5ePkI37G4U2j4rtGcRQv1DCp9+Fh/doWGtBItnUe9vM8MQb2A1lw8nL6zX0vX3so+0mMyUM+kyfgnghj27IGD8ABVgIVe1jbtiCO+O77FY52Zcz6BGq8nEGR2TwzyXPAtlLzpIYLjffLfsFuB3k2TDzrY5rCF60j32VmD4mKrxgnscL7noe5arYIp8tlLzzRWBbPaDV/B81u9dEMNAPNQDPwrQy0fTPQDDQDzUAz0Aw0A81AM9AMNAPNQDPQDPz8DPQOv4OBvIze82Id3ynerjP2+fUMhLETX+/1ypIAnEt4m6zlX3Pdn9NUE+OvLuKt/D+ohh8U5pmgr5tV/+frTD+xeutzaFu2yzZboq9U81xsl85mpAGmKE8YixNMc9oRMDtHpu+dZ5hTHxf6dCvFKfyDY2ImYPZ1hlrzdbWPelFGEjC9nVHb1gB6dcTTWn9Khc1r/5KfF5T3/C/PdY1JGoJZiThZv4btEqXxV1OWdi4lxs3y8ItabWt72AoDnXJAfGJQjmJf8NAcQ7s2GsAP+vU3Wv1zEHMDxLXj+QKJsfMlf03jOt/zEzXYuYn5de9OUztAWmfsUTM/Y50jIk7bCge5X2kmB9NTg/o9UoupJWNgvT7sUaKVZ8q2tjGUJvIvv/zC+KFk+U9R2UyRijtC7VyVI/nH2DS2UYjserno8fFJT08ZF2p/7NM2cR/Ah5gWbJNHSs1cVw54Ss7FzRMN2vOX1daHDx8K3jbMaeKyZzHdrwM7HQcxI6wVhdeYC3IPcdVgr0HibduDJvWFw1gFI5dGM9AMNAPNQDPQDHwtA23XDDQDzUAz0Aw0A81AM9AMNAPNQDPQDDQDbzHA+27RZyjV5PW09JnXz9O8iQdl/U+8/D01hZETf6SC3At6AXU/ck+yDv5IzH+Mb5olJ/7Couq+2LL91VmL+8mjziTNINvlz3CLkYZacArs0+Z+ROvnOKc9YVG8fQ7iDA8FsUj+sqcem2AIS0YzbEfBKfMHsaIO0jjLouwwmNhGH3hgDW5zC1PfIA7bXJ9PQjw/k9SRdX7ROHlY513s0yOydxHn0/AYz3S22ffKbVtnrTZzMF7h3P/WDelWAAAQAElEQVR9yMh0HJHjUquK5cE+w61veXR3xD7+Z5Mxvh7kvsNDNTmtgUwcAyOPw0ZGss7Eya+NhT7NvrKRNbah10fuUxF8KHA5ZmuwzpqH7I0H6oPm9YN++5+Lnn6bstLUHMiBJNs3iCPx0+DNyPLN0/adfCr3N01Q+5BP1Hz/5/voZZypyXOQvV7365GXOuIGTluLP4llyfAVruNj5EiQDW3bJrGOz8Kul2NygXrApdwDe8ggfvKmERB/jKHBaEMLyRIn+9mpMYhcHLZlu/JEn+ZxmsZpyIazjQbtzjO+s8edzadJLXmdxBdHcmUvl504af4Sby8f7EQd29DDB5rPY2hDhLrypaYNgfNMAQrWlb0N9dEMNAPNQDPQDDQDzUAz8HUMtFUz0Aw0A81AM9AMNAPNQDPQDDQDzcCbDPA+mxfR6wV5Xm4/G/GWOi+5nwU9+wIDYeze5PX6XpcX//eI7lznPtCvqPsSeeMbGPhG09c8369zPz4Xzj/w83Gf93M5dwyD6sUxT41ph6WUNJWC+JsOUuY2VYLIXsNH86rkh01kQcnuL+R6/UBWbuQZ702/NLf9wmTSKLtcdl3z61TivVAei9RUwNd+9h/Mk/9y3fX0dNVOky4u4ehE1mNYW7BJG8BNgV4dkW005LZt6GHb5DE07BcQxzasEaDTqyN5L+zl8nSBsj1frjI2A1tOZpKHK6ZRxD7IPdWr414W22B4aO5Djx+vusDbGNsrr+elbZlckdjM30B0J2I7BvFviaeytq3aRF0s28phZzTr+EzlXpxy25kW0JRu8h+c3O8II7ONr1cOWecRXdlWHVP20i3ZFD3ShcPBNjYseH4mkLKmGYupzqPmdUGy9AM/Fsc5ZfuYr8FwsWa5UhXPauJP9mEvW9tKnB1Z7vlOfkSUuPST9cY92o7PpI4j8qen/ML4WnvJfY0q/GCaaaMZaAaagWagGWgGmoFmoBloBj7HQOuagWagGWgGmoFmoBloBpqBZuBtBngvzUtq3j0z2Xl5vax2hgny8jpgen/+Db/gvE//6Tz13uNTi5eSe9u35nn1/jmsaHl5f0I0BYKsMwb5d39D1bJ+6/oyx5zhOrJ1P67XNHfS0Fq+uT3BWn3FNfGC90xT3Imbzcpfy/gGtfiDl0/yEO+UZWS5zuf81lAgruKYPJIB0zrTYPkalPFXXBI7iGnuY5D5W1h5LRvI3O48R+u+xS+49zML27Kts8nDVDnOMfNgp4gg88BefokZeW7JgjU9RFBBTSGPYSbW3YF/Vh5LmuW7wOaMFfvCclPy6AvH2D7TiCR2xWO8D5N9BXQHSzwozjbpwAAWc31yYFLyjDWhcKhToYigIbnDUc1fu2McooDr+aOxVx+uyCVScp+kEXq1juS5R+VZ5svguNrGH2QEYlX3TTwfwRs+a//oqTXNP8zqTDN7sgdxw5Nv5zEz2J+kj79edX2aNKkfJPZgDIyB5zUZlcPhL6AO+7km21EXbNMQ3xYeNtlW8kpDkqUCV+QDQswXW0AZlOWCjR2nqGFgHyT3QG6j4BT7rn1Kiij7tPgzrIoboeCAGLHLL29XHZKNHdDtmNSYhbkEy2+Hv3BBr7V8UHJOygqY1hl7o8+C+ims8u3XCG6ILIuVdlJjfJxEmtcd/8SMz67k3Lkxuc8fHy/69f9+1/+CKeJz78TBLZIwZXo7s+/8mvgUX6kltzvjuFn1pBloBpqBZqAZaAaagWagGWgGmoFm4C0GWtYMNAPNQDPQDDQDzUAz8AYDvGO/SfMifp/nK+ibuCffw8D8eqc0GO4Rz9uaRsY5f7pcaHZ8Q+AEanw1AyfPp0PWmeczEWT+OdhWmro2zSF9/5HP5J7LF0JMPqtBmd2nvJ+XUkpJBZpsOg8epRdpXq2NbXCaf+2YmCO+JMz83u9FPPLd6zIvEX5piNnHRhgT5wTLYz/os4gjyBSJztxODWCnGbofXCUGpuuMMU6n3RKmgqnYX2juXa6TpuHSYFp5s0qcE1mfiHccElp1kWwXxDFxyvcs0zfP6GKTmsqAgNfUcC7kmtEf1JWe4+PHXb//9li/eJ7s8b6JPZMLLAfJ9no+4cR2re01KodF6ZO4V10vV6WWiBdQMjnvi+2bf/hGJVkqiCN5qZ2ZbnVkDbLGPSp05GQzsCybAJynJAbhYaMZ/fDhw9IjtGmJYpc4lYZ973xP7tznyRwT2SL2riskXS5PjBdlP7bhwHJxIOwsybLToJV24kyCcur1YS8bKfYjV4nauUjoxOGA+X4EoCQ9phH862/E3nUfOyYnbCvcjo241Ja4O87BUB/NQDPQDDQDzUAz0Aw0A81AM9AMNAPNQDPwDgMtbgaagWagGWgGmoHXDNSLaHq9eSl+vUztNBlikwbWMzZelo+I/0PBBl//1Oov2kkaAX88Vbi/wxz117ymaVCxaaac/Yda/2yX/GIu+MK+wsfn8AX3m9o2fRx/sj4/DzfFGxP72S9q++U6snvk87cfzarUfq/7s+Yp6URyJG9An4nmlGiS7XwP7Mp3wpvI84ZjxaBJVeOxTdvFncdgpH0VW4LPBI9P7AHTOlEpHAS2D9l8lmFrEEVi7DTydhqy8UvIUHeOkcUuOEIpvjZxqYMrBUmpLfliX7hr9tWay9IfdZAgjdDrkVccmAi3W52xR3w7s94xsMka40NjG15cdUQ0sSFLxeESUQ07OQMsJS6ZK0f24ZGZCMW9kj7+vtP4vbA2vkQjpqhVwlGxBXxnpKbKRz155s555ImfsYD/hNjY6NUx8Q2Se+O+ZLQt2+JS+bkosXOvIstm45P7Fg5XrnwnT7mek01jPGBKDEnXywVcFdsVB1vyRhtI6yoO27KtxMx34KTuBbIyl1y/ZMZKt8Nr5so9arF8ZpxqbScma1aT3OECZlmd56yc2za00ZjWkSd/RfgYDylF8RlwNEWOMWRAKD09TvhZ8bPGUAWtY+BTcGz4HLKPCcZS9/WbGGjjZqAZaAaagWagGWgGmoFmoBloBpqBZqAZ+PkZ6B02A81AM9AMvMOA62W1eIGtPv5yBtLXzF/xmfFbkk86B1ea9Qw68S3+N9v8PaQnbsKfc5J2zj3+rF3alh2QweCdM/fwHVWJCSHzpxZfczk3d29rekusd/DemTrSQMuvJNN8S5j3bL8kN80rm6R3hol/Lt97Vu1nH9uf7Pq+psRIM/FCo/ByuSq1n/EzRp/RtkZBNAGtBxp1Hz5s2saQbZ0H7biKcUm8p4v2M8BpIMu2dhqj+czRm63PXC6p6wb8stegvlR9BMC3eBmn4JCfAwGyn/D/RH7CVD7csHj2sa3EQZjUmlfp6WlX/kaAK0WVztaVZuGVIDsyhpjfkL1WfUhsc30+T3kk9tCHDx+0fXgQJOr191NcI7uQ4Imm/OP1ojosGd/BXreHB30AY2zKYaMUmwW41R5sy9g/62sWC/R5amMv5lMX7nX4yb5iFYwxuK/k+eWDkm/bHhRZ9nJCsuoXtV733U5OZPjaltCLI1NTd/4K5g/se9uwB+Hgwy+/6MMvvyhzbxscTz2x549PT3oEH58e9XR54n4s5F6meW1i56/HJjyb2FhtPEe7Hh8vxNh1zU7NPkf2uSu/3PZQKBcLSZa9gFh9NAPNwDcw0KbNQDPQDDQDzUAz0Aw0A81AM9AMNAPNQDPw8zPQO2wGmoHPMMB75zQf7l+qS5ZeQD/5kVfrn8OP336aJ9X4PUJzG47Zp8OO6DXmSBNCuuBIn4cGCf0FjOj9YP0V549s+p6x3hvfKicEBJ/TRR+8ZfMdsjRk7vGtIWzLfsa3+r+2t10iy9y/qTQenxtjpVJMoh+ZILKXbZpbOzd7gqH1x9EfYKiTx4PYPBtMztileHVJ/EKaYujs5zwTxxegEXrP46kjC/WSiOcgjaxzbacyVsTJr0IXdiVGqepCUk572TKts76brrHdFz9ICcM8k9SI/eGTgey6Ut8OsKAevYFYndhl+FPAs5bYk3EHc/KdEOj52PmwXfcrOa7UMGsPp/bkISNBOV2qXIPwe9NRrIdV8CabXNqwt9JkVuphnVzhCQXnLvGlwS3XTr/18Um67NSA/6TxOW2JkxJ1uU50u1Jv9iPiJXdinWNsbWsScE7igDxTO+MF2YVAF5q74lhsLZvYEl5UQ610oS0NnpvI61fy7GujSRqZkScPIe7ymKVlD0El8kRHdJyUVHWnjiB20pCxl1IvNISHadWBw5Xm8KTmSe3CZlCDbXFKabIiX3OWr047dqOkJodNDmD2YOKMbZPHKIyNuX2rr5w0GIZIX2P2vY2HmnNBjj007deB39CVuoOsxVwb/tsujys4OIb7nZu85bMEPQyVJfEazUAz0Aw0A19moC2agWagGWgGmoFmoBloBpqBZqAZaAaagWbg52egd/gZBvLCeqeBEBNeO2do/EUM8E6/Mp1jFjuXgOGrzvhO7h+9DQVf5fSJUTKe+ETZgu9gIJ+lNKJyf1SX7wiCi83l1Vlx7252NdwwHCDmwb1L0u8UEdzLM0+YPD+ZB7ZlL7xe247oi7CH7M/bpqb7QDH3ePaxrUHDbTCKo/bMWCdFpyl4L7P449Km16fsCbNDcAzRg8pNXA8W8GJnFBFAcgLEFUfHYVu21ypDgpxY0nXF5swbs5VD5WtHIukY9Mlh2UYaqOZZWvxhYh/jEE1E6fFx1xOgT6jzsC2xr5nRYhspMloWDLZlOwpWnKht1gqkxfkghGUvsMDwOJHhQlxCZKMsOGuNw2EUydLvFBfUvcLeXjFtH7ax26uJvNMJTrM/itRhWfHjEhFAgp+95PZao0gQzHjCyVE+q6JS3V+iW4jUuRx+yzeCmf8oMpmJRZzsZjJeqC+/8H28PCnN8Rl3uPbDpvHwoPwyeIxNtguEqDHP6pUmejDhg7BRkXfTr7896b//5zd4Z08aoqetnT9zXrFJZsnSDUN9NAPNQDPQDDQDzcBXMNAmzUAz0Aw0A81AM9AMNAPNQDPQDDQDzcC/m4G85769jK5XzJ95vZx30cF/HGU/b8GTxm92l3t4vU5dLpNGSiT0Q+jn5v6u1Zeuue8nvmT7J+jTSTnxB8PTe9F7SGg77ZTM/jxU44ibUiP3KOOXsqXBFHzObifmzk1NvIxBmr/3PtneguHBpcp1QxiU4NXFaWIdeKX6ZGm74saHCU0sqqauWXXx0H3isQSxH9vA5fBHvJcf/uHoAOLn88gVgY0fEwOCKOMNqT0LdIRcNdGwmywCxHXm8/IMROjt5ZhhJA5isUi9b2FjD+PUn+OwBvMg0ZLTNmGApOzzBhqAiER5NeRSftayP/ygU6+Pqgc9Zev33x/5vO+6QPmFz/6VcWrxm69puwLK2iSu4rCRYSOQGidJ0pyNOrHHWP62ZW9KXbitE1n0YsxeIJn8V+WvY44s/omVBu6VYq7sM8g6mKxxJZY1xobLIMTUzn3f0bHgnIDcGsoR+6ohE1nbh5N3MgAAEABJREFUsMRY9oy2ZS9MSEldk3iTfU3WgY6DJbHXYsdmJ6e9fHfWVXP++u/Lle/QK3VdsZ9K7Tu2wmZmXyDrK5zby3/AW5DotjOIEhS7qiHJT3m03KDJ9x39ZPizHj9a//XfTzwSQ7mXaS6TPW1g5TM7kz8NYbCYSZBGM9AMNAPNQDPQDDQDzcDbDLS0GWgGmoFmoBloBpqBZqAZaAaagX8pA3khXdjpQdSLaF5y5231v5SP//htcw/pHNy2caVBcc2Px26Sn3Vybvwc39nn3yWmrMmN2b/w2arP4sT4nTrfUiWufTSa4sc8Ee4R8Zs4jFLWAtFoblEqXwifepim2z0+tViScx+ToCeiyTzjPWyvxt298I05Zlq5R9mPbdP2sOnDh02//PKMhwej1+0IZ2ZlG3nA4jgnytyTnTHz4FDVMNjvwK8Wd5fIAjvxrJoP6/VhW4l5oZF44YO4h9t7I/RpFtpW9naqEspeK9t61s01t0t5pfH4+PGime4hokOs7OeKjG3RNBw0S0fVWE7CkEnqYpC91tIazWgPmSJsK/UVDwMZaxsLMIA47LW2rY178sA9sZdsnveffc+AgpaMx4u5rFfHrDVPoXYandfrRRcasTu+Y2yrFmLjLUTKdIVx6cRh8ccjV2yIx6mskGVMrInTGKbeB56fD7LjoxdH3GJXQvQ13l1K50MQY+KPsfLO2neEqthcdR625Vqsa/Y6qSej0FgP+vj7rv/570fNmcY4doTCTYmvHKzzGR2ZN5qBZqAZaAaagWagGWgGmoFm4G0GWtoMNAPNQDPQDPwbGKgXS3m59A7+DRz0HpuBZuBTBvLdoEmDgubv+VI8VsODZoEKOy+aF2a9TE9joSDWIPZ/JqppQAHfO/5ZtUGb7nHV1Imd+Zfyxrf+ek9L53j6INKA9wLCt17yR1agQTDu4CNY7m0gGgppEtFLUQ76EgoyD7jVCjJXigpqcVyy/hwOs0+G0+cTxSHIP2AZHMv3htRagA/+E6ZPoLDNA5xYb+EI/NrvEH8yhLNvwScBDsFzvknNk88OdUaIfmdDAdPSrXxiHrDRKA4MW5yFQ0Qs1a7LkoaTQOg+RzLdbiUfnWVP7uRJDOcSECDzt3AUwzALMfeIpW615DMpjsStOTlYrpNnUmDmeWRcc1TMJ7er7FlWzGwwc8aKRZyMiG65Mw8wWfmZVDXs4V6OOMvCNZuHKXmX+bB4TGUUjqQgNhOhKMDpIrF8pRU4dofg3cG2bGvcQRw7ztnHrWmH7DzvbTP3cKkGMWrCkttK3FpxmcxdmOH0Kj39dtX//M//6fHxSSmdO1V28mDXk7kLhvPM8iDYyPliyTMSqCyvFdd2jfvcpQo4GBau7OVywQNVQkCe9nypIMdNpvG7bdiy3ml2i8Y0BuTn9IprZ1TlYCqJtTZC8d8gctqswWDjY2wy+7Bdv7olrOzINkm5Z6ZG9iJrDGt7WLkncVSHZR8yTREGuDQzwZDVgCTS6M/1GPghvBKLHWvW2uVvM8rUPLSNByrZZPitisIN98YJRPOdKLKxD+B8gyPbZBzI8TMWLCeSHZ99ch82FkPoh3799aJf/5f/qlw/SDSFJ/dk5349fKBp/cuHalwPNH02A81AM9AMNAPNQDPQDDQDzUAz0Ax8ykBLmoFmoBloBpqBZqAZ+FczMCctg8K/moYfvvm80P9S0K+x+VKMb9GneXO9SumJJTe3nSbGt0T4u2zpkCh4K3928pb8ny1b/4PFkP3evs76P9Xnvkmf7ts0k06vjOdnWwkRRHiPuxBRn/ZpzAanqW3ZgCbbKXs92l6ic2S1GloryS02xWeO+sUZN9srD+ML5dcsVpqyJEXRs+dBR5I6BjFPMCUPiuNMPdnvidiXrAIdRhnucpzL2GV+IrHP+f3Ityw52Z98L655fIKzvhJyiYxBGRfSdGRrNBtT2tPT1MePFwQPMaMJyUh428JSNiOoR8W6rW0WEmtxUFmCHXuzjRxvuDt/eZu/0jm40NTdafhe+RIpZA52bH3/7DlhV0DTON22Bz08PMhGwSnVRcbHXvPwmDgZxRFdmqXBGJs8rOhtK58dcUyasysLFDC5XJ709PSEHV1Y9HZiByzQZ5u2ZUc2sQuu5fN0/MJ4YhTYK1/meJcPInx2Xdj/0+Mjfo/1V0PnSzQRY3diQnp8g8hsV4ysL5Vrx21qoyEcbh5o6J4Ym1T/o4It0Rz/9f92msC79ovxoWFMjd6sDV63h01DfTQDzUAz0Aw0A81AM9AMNAPNQDPQDDQDzcArBnrZDDQDzUAz0Az8exnIi2jen/PmPC+V/6085NV58B+6fxpBCt4rP7rg0NM3qIbF9bor936nGZzxxGG2hul6NpRxSX78NbGDHx/5qyNWjwVr29Wgsb9nFL4LMrRBdH2+jlF3h43BsbbX3LbsQIxB5tbwBoY+d6QxFr29fOxPx+g/AQ0xIzzBlFwuJGagNw7CV42n6t4u86U3Nq5YIwKt4+RkrT69xh/HUtgrRhY283HA4fcAzccV81izJyinSbfWiTXwDSoOzcjkiE1QMuLZ+Q6csoaij73NvCAZm9hXLpqd4kDEZyhtvuSaSNaYJmXZLZESK8pqLidIFq/ANo6aDyf0yUmfUfUZjRjU55Qxsvz1wL/9+sTnmUr4jE+wY5DcV2FEABtdxWJEFPGAA0TsCZkCyV6jOOJvu2T26/HkxFiK2tj/LsVnJjcJssXseTJJk7j+vdzoWGOt1zx4mFyJQSD8pXUv4r+HGK3DTm6pyrd0OZrRlKjgsNLpR7ol4mq7Iqee6BERZxNh4J2qyniNF5qzsQuX9tAYDzHXpJZ9x4ZV/GzTcKfufJfCbenYQuIXDtvMo1vYuV986RJjo/FrmxkxKr9km3zZJ01e/C95AGgAe/v/6reP0n//z5N+/XXXjv1EP6lpzquG+vh6BtqyGWgGmoFmoBloBpqBZqAZaAaagWagGWgGfn4GeofNQDPQDDQD9VJcWi+h1ccrBnibrxOvVCy/1Lf8GlY/Z/M5Hen/0Ek/RmlI/KEgX3I2XZETX7J9Q4/3G9L/XJFtDdNQAtvYZBuooG88wk3w1W4xDk6Hu7lP2SdjjPL8T2q0xmZG3Q56T3Su1tJp4oG14pq9sbbjs4C0zlnX9y+4kMfvG0STIDTBapp5JuAQMVvnGcX2LWae+zT5LjQQ7+1tbOikDcZ4p3EXfZB1MPnGDDIPDtNb7Niu+Ndq9CXGsiE2k/AUvwLGO7jSQEzD8ULjMVs5/Z8uNPrS5MM43zW7dfs2enyUPj5O7Sh20SwEogE8yYH57bSt7GembnKlHh3H85zAd7LIyx5x4k1G4X+YvDmQpuRzxzN5WE2w/JAhrxAIT9uoKxf2mduuv844v4ZdTWr80O3Hg4Z68UyMnXjZl+0lI8AYVrBtA9nQjt+OXWqwYyfkqiN5a+K6ahtDGw3ZoETkzV4G8ljYNJBLtq8cDw96+PBB3obGtlXcQX4PMa8IypHZXnWcz4NKb0ez5nrjMIEmxE9hxzzmZtyv+Suhn/Trb7+vv107Mg3+vBGkRc1AM/ApAy1pBpqBZqAZaAaagWagGWgGmoFmoBloBpqBn5+B3mEz8G9mYE5eidPXmekoMP93ccEb+npdfo5v7R5yqtXylg7ueCfPu/nqZ7y2GPB5wsxf61+vY3Pavx6je20vmjwv8InBlwWT4ie1VdPpeqVRwuLLbl9vYeIFb3mQW/d4wwZvpTGWBkzqDFYDRHp7NPK3oa883o4r4n4d9IXDdlk4TaJzjih7C0r54oJSQdiY8HFVmlbhJR9b8bCYR9gVT7INJHq02sT4CphpwYzmISYuic+YenFMbHRgaIwhjxcG+Es7z0787zWErKVdg0zSZwxqNHHNfmbtJ/65z3p1xAfjsjlVJmagKn35Fx/zaJSWXPgorsqR+LHJGKTmNORsyxjUv4VLwIxsU4iRJkbi348qnZU/QiHZzMEA4kj8E6l/DCNdZ0yytvjjuM/iIMWeum2DH/QC9oaRU1l9E6WPSR+x5v/zfx/1v78/6oLgIuvqAaQ9N18cBOTxIPSUeVjmdWoyYq5PsWvOHfle43W/6sL6yo2chFI+xwfmzC9XS4omm7BMbg/qBnt88A2/+dUvWmKSu+RrtC0FUul28sU2TXDJ1LHscFlzCk59MwL0ZUMJkzxj2zTgOPMJM2Oo1uEx832/0IQPQ1ZS2kMGsd+TF4ij7IkVnTSKc3ry+BL1wp6pQdyAGSEjBnhJJsnDh6EB71vunZE5l6k8T7Y1yuaD0tQOlp3RW/mrqlXHWk/2mFRXGv9Pj0+knEs7dslXYjEyHzSfP/76/9Nv//ugKk/UoD6agWagGWgGvsRA65uBZqAZaAaagWagGWgGmoFmoBloBpqBZuDnZ+DfvcP1Tvl8h/3v5uJLu0/j42bDy3eaDOcyNJ44Zf+J46ShcaGRtzP++PpPzjJ+Y/SQ+40u/3Rz2xqAkwYQDTABmj5p/DD95vNNit4USpZeQF88EujEszHl1iKammQzNXm+nDZR3ePZQsXD/fr0uZd9zdyHkX3ODsE7w61u9DY+ILLcgzEslgXU9R0ZXc0pMLqHh0Ezb6MZZ+WILMg8MWZ5SeaPUNjWeaQZaHKc65gSlkYoktiBWDNojY5J6fPxzKfof/7vkW8htEPa+X6aQmqat4jy/1VoQ8GciBUjNYnZGnU77GV0yjOmltMg6ytNViKLm1XiVfvJSETOpWAzJ0D8bOrGNwqbepgg4rpOLNfkdk3MKTt+k/2uudg9qwxlaS/PnS5p8uR+jew32in8aYSOBcNz7PYQh5+95AM9ZSrfe9b6o1dH9KfIxgZf26dIyc2FdZIOmQbwODEkxzSQmFuWZOeqOuzMs1fpckmT+qqdPQWXp0c9XdL83aHd+Ilxgl2m+ZuGfPJPavr96apff7+IfrFIW7H70gw0A81AM9AMNANvMtDCZqAZaAaagWagGWgGmoFmoBloBpqBZuDnZqBeHE/ep+/sk5Hrv/D8hi1XR+Uz9v6M7j9ClbYBmINGxK70Sn582cT/xvZEaLVN88M/vpx3Iqbp86NA36pqt30b79Pmo1e/loTwnUZZgQbQ7fOJwVkLJu/eFx9BY5tpxtif4xXhCUKy+pYz0RdWXbTiCMwpSq3+lx39ihl5AeUsxJ7vmiNxdMvy5fUW+/B5qV2r2GSWGIGS9szNOACngtPuHI/0Wd4Q+8BOICm/hN8JnDwMtbeaQ+bczWdjsueXkaI/AyZM/K75hehLM2JNcFq+P05yndqKx8cmXz/5qi5wI//v/z7S/zsSULpt9uxyy9XKnywtplJiAvrEsl3Q3WEv2Y7NKR40Fm1r536sX+aSGKW9bO3nURZ7s8KRzSLANnLVZSoi24xsSOsId3PumpBmR7dANGSR79gTdy57j6WP/cRv36+a1Hw2T8uvPnTYW0ftV8YVYOCfxi+p5OO7KPc7cU1m5nQAABAASURBVMVhJ9fKy/J22gRjtY2hbTyUr40tubirSoydepIl9ezUVM8S3GVt4w8m+1zya9VNSCHWw8PGGF6Ihk3sEmtQ78ODNLapzGXJyKLfeR7369Dk4bgy//3xqv/679+OXamPZqAZaAaagWagGWgGmoFPGGhBM9AMNAPNQDPQDDQDzUAz0Aw0Az85A3l5vPCTb/Sv3F7e1v+V+f5ArnXv3y84+svTlWbY1L7/gUQ/zDW13uMHBf6nhMnW7mqZ1VQS14U71TGlC3TMMtiWHYhRL46Ezv28xwsDFgPfgGmd+5wKanG7+Da7TbCj+0SRk7xLn2bXKbvZ3U3ikuXkwUpNtuWRxlekX49Jg60wRW5ADKtK0eW663LZ2QMCzut1aicf0/dPxzv+BDyLfGWderHgvmBz6GIa+bNEcm1nQsO9NJ5SeD2hV0fivBLV0qu0mufy+++PSkM2uUki8yfy+IeTzCkyqkMj2ViZUZ8etkufxui2DeWXtNu2aRycxmNPc7MSSnlWbMvo5WgXbMt2LWzX3M4YESP2Y2xZlE5mWvpMmN+dSVX7OSjEDPNlt+QHv+g5tfM8XJ4uenx80hO4Xi5aXMzSzRByxL88PWEX20c9MU88eyj7sS3bWAYMd+f9vuMT3+QKHh8fifmojx8/1lgNaZ651BDb1Cg2tUfGaBOf8wxv8o9hjZGGrmKqmNDlV46BznTvg6wL3JNbvOi14bNplLIvzUAz0Aw0A81AM9AMNAPNQDPwgoFeNAPNQDPQDHwbA/VCg5cYf9b4bdX851n/Wbx9bdwvMfa1cb7X7kv5W98MNAPfz8D5uXwdIfK8MNbkzfN8ftHMV3m9cOZ9sgLepetzeB33P2+dV+TB11Qeu+DZdtfUFUynO7rLWih+Q+ZJ3rNLzaIPavGZS2w+B3HvCu/E+JxvdOVLjNzrl6BNkvppIUyekcvlqicaKWmgvZPqpdi0OV7jZnHHIbEV3HSvJq9iGNd7ZA+TVO9ip4HyORy+r7LqOd5k/nmcvtWkORfHGNl7OEyO+KyoxebzyDkzDjZLk2zyVM2SsZdjxLrO85eZA/sNSehiqF5RzY/nLzztYh/4R/8auOtEdJYz3LBDSELpJo/esg8MxgMIKXQqR/IGNvoAm5ITrBpijLXOJXpLZt82Ez0fsX1ePc8S+3lF2iNeZNFNmmx7ZKmfMXOmGK76JDjW0HDYG5Q+0HHyzJTukCfeCVhkCpv5wDA7z4rLIjkZ7k7fzRObCNQywQsFi8hSN9N6LpT6uPkxrZKioMRff73ot1/55kGR+zyx0dXK19CsrRlLvtd3E8dy9AXEBsTgY89+s2DNabvWtlnlxJf4mb0PAqVGDGz86jRxZiH7GcjTzOTxixVy9DJzyV5j2WQO7CULD4E4bGPLhNP1BcDkdk5IrZO9wi0ETPZ6Yr/q9j+wROY0R6k5cjFKXqUxmrVt2VYdkOTkq8XzJZ+H1MZTIO5CfesndmA4D8bha2LmUUk+HkcKJR/1ZZ4Y4rBXPtviVPGlzI1WsuEZHx2HbZln0zbxBv+NJqZ37cBGFnts8eLaZzPQDDQDzUAz0Aw0A81AM9AMNAPNwMlAj81AM9AMNAPNQDPQDPzUDOSlc5BNroYIL9CzaHwzA28xx+v3inOOtfiHXvIcBFKqvYdoLID7k82mEXyloXIv/mfP7/f01vyfWL1l+7mwu6nu588Wt9lAH9cgXS2WL1wmnagTcZrc04z3iG9wyuZbRocyqteIKj5B5p/DzYYg9zk/57N02dmaJUYacuuXsGtDt+sR1LZs6+FhaNtGzeMd34yvcaU7N7B/LT/Xb/nReqQRN2+xY2sunwmzfr37TpPVNrEIcHdO5v/P//Mr13Vikdtcjc8lET5DknU74DaN2AJzo/Pgiln2EdxsmdjoANM6r+lc1mxdbK8J19QT/5sEQXgghQqSbBLhc+WL43q90Iy9rHpxiu3kmcz/XHJBjygOsl2g3LLNKI7YotIYxGSdcx7KwZ4+fPigYBuj/G3XPbkSe+ee5t5HbzuuxZ3tw3aIiXLYZrrWR/iIb3Bm2CS3xR/m9vOY+h4eHnjePoCHWFcdsa8Fl3Num5WU+i6Xi4LoBvs5VOw3NoaLBaWpTGFsiT1AOhHiI1a4aeBobxrI+2wGmoFmoBloBpqBZqAZaAaagWagGWgGmoFioC/NQDPQDDQDzcDPy0BeEN+w8yIZ/Ly7fb2zH/kq/MuxBu/kDV5X8cPWkxqCHxbwdSDiy3fCrBcu+St1/2gTOL9mC+4y/BOntmW/jy/VTI+Gpg1tGZ6F1/PT1+aziPL22WRunzlFft0OxDK3wbZWk0e3A7ea57m75q86RpCYJfzKCy5Vb8xtHzmO+mhUVqM1e9E6TvtJJ+oFolgm1M9exsIkRgH9fW1pmNG7UumIdbh+ZjA6iOCaOC9w+lO/baWRJsy3TXWkGXi97isXdUSIGXaZSVdqrFrY55K8vJpgNlcQTUIsTGIMEF00X4aNLdyMjB5iAIdsjAoQWWp//Ljrv/77o/a5lTyXne+ACYacpZwYzDac6jtoZxNgMpwcaZnW/tN0DHCRvRRZB6es7g0qD5dNcgV5ziZcJ26ei1l5aOmeI0knzd3JGD5XIzkxhiby6+VaDfDcj5nvE2o0e96yWZJXTOz2NKCJMY+4qDitMTbqoZLUbd0dBGI1qDd4eNi0jYFtjAKUnInPQC3Y330XZe9BapxHXoxi+ozkfF5Ry3iBqMoX/8wtlz5NYR1HGtGDurJMvvw10mn+Zh5EHv1gH5lv29AOB3l2LzS0w9sCzzI8iZo4tTNfuaURx8YXGGh1M9AMNAPNQDPQDDQDzUAz0Aw0A81AM9AM/PwM9A6bgWagGfiJGcgL4WwvY0BLKsv3YVQBQ58vGUiv4MRLzY9ZJXZ68xl/TMQfH+VCg5EexCd9kR+f6Z8d0X77Q0IbDG5oLL1TfjTv4R2Xz4rTZ6I3pAvN+fyacqejlr+WPHV81vFOmXoSI7248/mLzPKdFd8cdP7mATaJIFYvTGQvH3uNL7XPK9saNLaCRJnZiN4+ogpea23LCMufMWfWYww9bOCB5hyC+J7QeeB7P02D7XM12JbTkPPhRdIrTdDAtgbQq8PUMQpWfO9xb4qJ0qx8+DCq7qxFBy/fA/////pd//X//Fp0i6P2QVeV9JKJGwwrh21EA2R0RIXsK83BWhwX22V31hebYKln6bBQEJltxdY2tUwq4PbnoZmMtZJsdMh2viCu4HJ50p4mrlQ61PiKA/9shFnO5M2/3ZsmaNbbtmnb1q9onb050lxccWqVYHKmhcQo1CqX6ABnUiV2Gq17Fqhja1se0rkv2qlaYE9lx+awPc+sos99ib9szmeccWyXS2zGxjPIHmy/sLXhqnKUKboBlk38IrVdtaHIqXz2dpq8VcPhayf+UPh+enrU4+OTnh4veXzURzPQDHyGgVY1A81AM9AMNAPNQDPQDDQDzUAz0Aw0A83Az89A77AZ+NkZmLyt5p2xFsx2A4bbmdfa97gp/kMng7rvwbJeh0eW+ZewY/AS07xyD6o9MDSJN7wpUDpmd7At28T4+pNbVGFyF+J1jplrDroRdyjhX3h5lf86px6vuz5ernqi2XOllLvtUyt7z4beA/b/CWdu4eeQPZz6zIM0bj6HHe54khS8R4+5+Z8DvSSer2SDamwT80rT97qiSqGfPOLY+dBPQBdOtIlkmkUBKqX2jITAUzptd5qah7tELJvLJuUzwFU5KiaTieF+B0R1mg6mKTSYPCMF7GJvW2mK6e5ApPhEFJvEPOcTorKFE5GbkmwuWYDBPGC6zpldUe0alGXFjEuwrNjz1E599Co1hrNdzfqXXa/4XLXDa2BuSIDJ4bmGmcC3HBOflbPEyMcYFbfGo8bBGG8PZyDH8qsFPteqgDi79P/8167fP05tDx8k873DZ/GKzYVLfgkKNYgtlw4FewlP0pD5fsq4aqHZmA8pJrZlW4P827bVPBzUXvR8ZB1EQjTlV8WZm0vk51+7TfUyf3Kiks2qgBdjGuSRy1xZVz2pBYGp0dQh6p1sJjGv3AyLP4aDSXRgW/ZCcgdEO2ThJba78pztPL9Xvp8SZ781n2MtRbfv+Wuo61sL4V4xZjYXIFn1MOGELq4SpSlzMhBjKs3kxBK1pZYghvaqMfmj37kftpX7L47YBTs1ZoxdsI1N2zYOO2NJTmLbay6G8fAgD2y4ZzICrDI8sH5A/v/58AHxQJpKpcxY9NkMNAPNQDPwBgMtagaagWagGWgGmoFmoBloBpqBZqAZaAaagZ+fgZ92h3m5nM1lnLyE5l1y3lXzEnu9HI7ufcQmeN/i36gJI9UIMC/nISBrhh9ynrHOMUF3LgHDP+akHVO15JlKEyO/NkszJM9XKf5FlzRf3twuN/Hk6U39Vwh5xPQe3nJPLSONtM1KozLr81l9y/5NmY/nmvrzZZFnL1i2EUo7jdBChEYbZH4HD5pUR/cpz8mpSgSbJAFCU2+mAcvbaVsD6I0j32fPYmuQyyamno/kyer+mcw8VrEPqtmGX2Sxr+YwTtvDoBG3LRA7dQSo4NXkc+l0HnE+5pkG9PaqSZhaE982vofRMfgYa8CJE8qNn/X0aD3+TvP3f5/0+9PvGjT25Af0NDqFJ5vhvH2XewyRYoVCkbyFFFLSdbHxXdO62qPG2OazXIu7S+QFMkVsW7bFhVpSsTjOUXL+RK91nFOzXLAGObftQWPbNMamHJTMfCh/LfIvv3yoOaEkLmeMnf+G5Xsm2Gtfd3kJPuDgOa5lLyT2imNt5EyOYNuGtjGoBzsavzYjQKA6mOfzs7P3M1PWBNb4sGmjzsT5wJi/2vnEGMQs5F7GM1Dxdcn/MPP0pCdwqX/v94p8J6QlzjSso3t8fKxf8a7aVUdFwcaJ7UHtmzSsSZ22ZWS2lfwfHj4Ul0N9NAPNQDPQDDQDzcAbDLSoGWgGmoFmoBloBpqBZqAZaAaagWagGfjPZKBe2O+8cAb58dPceUnMm+SSq14jszEfYPhXn9+3eXpg+hyD9BNuv5b7vgz/PK88P/ukHTLTtDjqmwMehq4X6ekROc9cNDxyNAoz+88GHxsaNHyW+Ni8Nf/c7tLoit627LcRTgP7pT6yIP6fQ2p6rR8Vi/vCKFn3R1b17LKfGu+VzI29GbPpNNny1/jOarZF+BKmERWJbSXnCdvivGGnyBPZk8fSi2PS1EOddKzWaXtN3rhGtR8+b6hLlBxBfnWaX1ZGmBzxtU2tE6jq03lgkFoSO9mt/DmVa0zMzDKyBaWBOJgE2VN0g/jRX/niTf7Mn5HnaLLXhdgXkpv7cd0lTj0+Sb//vuu3j1eawYM8HzAb+Jk1NlcxHyWzhwwqR/GyYk+CBalh5/5ZsWNP1Jd1gCXx8nlmhq84Eic6puRATm1ZX2lcBpGf320Zs34PqSu659HE3G85o2MnyIRsyl71MeEcS11lG8UTAAAQAElEQVTXyAeyWnA5bQdz3clFrLPmCW9bIXvia0vr/u5Kg9ReMWVJzHPfxF7FkWHu8M2XWHwRoZoEz4wBg3CS/5TaPuINwiRY9AH2kiLZ4TZxFnZiLX3WqsMiTMXZaIxHtJ6tAS97lviseFmYC7skfWRr9cTzdgFpIFOJ8ivqyT0b2PbZDDQDzUAz0Aw0A81AM3DPQM+bgWagGWgGmoFmoBloBpqBZqAZ+A9kIC+U7yHl5bDqeH5hnOWzPKvG9zHws7M4756fYigbnmle1OruEoW102V5fLpoXz2LO/0/ePoHS6MXRHPmLU7+YOAvuHMbaACRF7vMbcsesjM+YzW7kMtYrjOzE0uyrrjKNsC+RpfCNrJgyatZJtalzcW5vItob6hY75reFLZl+7a+nyzx5DmbutDovFz24uK0sS2zsC1OyZwHxpDCydis0ungMCRmzg29Xif3NEDAuSMLmJZcsnKMYW1bGrTjkGgdR6wUVc0/pHeiiG9AdZx8fvjcPH6UHh939mZyJU9ibys+dSA87New9nBGX7Jcl1z4eQHBGKP2/v+y9zfqcdxK0i4ageqm/LPWzHfmPOf+7/Dsb2bWskV2V2G/kehqNimSkiXZlmWAFQUgkZlIBFAtu1JN5c+IleRgkLZSDA/43/sbD/GWxGXGAGwQcycugqT//EpyNbaP2Ag1uhZT17yx2ceZreSSlcLU6HeAHfPayC/Lik30o2dbNpxQp9/5zOkYc2Eb+2FkR89q7JEo2b8AMT28YdCzxtQgwuFn+Ojll1gY62BDNzqBbRxI67oq3+LtxBtB9NI/n081ln70AxsbGhY/pkHd3HQ4LDoeD8re2Fb82A15vsF7oNuL8/jKPIEuxeInNsB2rf+cfV3PtMO9SPtflGc1GZgMTAYmA5OBycBkYDIwGZgMTAYmA983A/U/jvwP7E3N/xz2icnJVzkDv/fT872f29+bv2/d/8f291uPf8Y3GfgzGbg+P3nf2/MS2Lw0Tk3Fn3EbL7ID1avgRqiBtdVYp9abwOB3vfJC+0vwenAh5BbR3Ptpv43OS/hg5SX7jm3nd3P92RkOd/Jsy37ESrqkAM/593I/BTsP8bm3WydpA16L9rr/zPNS+zW7j8lZoliuVm4FcVYw6kmotEVG7t5GjdxA9Dluun9YdTpJaY90TAY/E8yjt6Ca+TOdf2jGFuoWu8Yu2/u3XD/KRss2Plwde9S7foSRLDQCGOTJRLLB1A0advY4Z7vtXufckZpSgLGCbuzxac6t4WuhXhgw4kY/8ubM6GjdgCZXSaNLg2nVqBduy8HCFVvAIHoSffZ5oW7A5bPptiROm/3HhGMp21c02pHt+m6uJmJ0NHCRiWIbWdCpu+KbQ1dtwYBB6sjt6D2iuam1JuPnyfVMkG9LYiozb2LrKKdOzu+8MmceBjUeyxg2YkDh2WVbDYhyqWQbLOqxZw/iL+1H4JsNyqcSOWw93G+6f7/qgc6ZJN5KgjGfA7jMkpWVBIusHWYvgvKJXBTbQhmwEvxnXeWAsfCk0rNsvKFrp21lbIco4S4cRk/MU3Ps60gNeucUQlYvpD2AOdfwa/ZAGm1Ruogr++YupmbeTa0hvfiSLIGN5yF+RUltW7bRtVIiY1pFb9vW8qPyLTXOZSe+De5TRxcpww3TDqR12/T4LGVfLUJQQtsYK/57V9rZo+gay3gIFmKhy4xdw78rvthtFbtqzHbUiLtpIeG7LAvtIevER+jaIXi2m9acgdOGX9HGP3oC+fMgNuYECD0WqqolGZcsWZ1Gawt9q+mDMgWTgcnAZGAyMBmYDEwGJgOTgcnAZGAyMBmYDHz/DMwVTgYmA5OBycD3xkBea/fLi+ena+PN8FPB7H0FBr5XVnOOPoWerN/i54mByzTfLnwgEXwmiUEupWR/5VuWGOxrsMc600/yJ0j7t6LhZsAwqSv0RcXJPJWH+L4JtWSv3bCqoeg3blwySSbbsp+iFD/xZmPbLqBdn1F8Tn2i+TO1roaPCGs/0ga7LHI35kJmp45kwGTDCh79J3d0G3CzEl+SfaTdisfsbWSN8bR3O3KDe/ODOrofCD8QjKTjmSTzv/91X8nfdU3Sr1b2gfZLAssV4z5m06djW/YA3bpsV5247SaD2/Vk8Nq/hmAZPTu1o6KrDr19jOb1iv/wt5HVPJPIPp/OjHUZP8vhoIUEqEkKW3DdCf+CjQ+KAZiPE6xW7CMTOkK/NazwY1spvQ++tpynW53G+qIAhmbm6bJHr+N/y3zUaaNW64qbtHdkDJXqXkzLh+1rHZ346sQSRSe+NEDaOK5vCp/P+WYu55fY8u8FCx+oMMx6WWCnExj71JGONi2C6MSbpLXRy2Xxgw8XJ2k3NXyz0gzLtppmmQzcMjDbk4HJwGRgMjAZmAxMBiYDk4HJwGRgMjAZmAx8/wz8xVbY8+IL/MXCnuFOBn53BvJsZJLUBd5ep954EU1TgeoVsKP2N8f2VdffeEPvgJfsdhIZl5f0fFZlD+zBuXk5/ykTuw/9T9H99nRIM1T8WcMjOjJyHnp46FrXby/q3xJR52EKbm1sV5LFHvVLY7eyj7Vtf0zlg/GctQLHu/Pc9z7OIeGSWCIVxBlFVO2Nxi3iDFGqKxKBsWFhyD4817v/2AUolapt6kdkLMi4XPe6maOSZFmAScUVXqNbIPDRH+soo5ubbdkDSyPhRbuBGxUN+8Q+pPFL7kzruSt1EFnWEo1DvpXZ4lPirl2etig2LcZpqlHTRSfc9kudkUfYptNkB1J1NcreZqsqlhPPxr//ddL5ZK190cbntW1sBobVuDMb83En+MQYjJFxx6Iadtbe8b890c+g7Q/kKw/n2A9HpWxc6/Q1Dnu0yVPWeOY22ogvOnQuV8lk2QCZTe2FVlfsaSh7lOTwRpK4+qxpy95Td8ixmxLXWgnxTSaeJDcjNwa99LpSx0ePTWtq6EmW7Rrr2Wzau0wUTGvcRo++bTjp2C70upa26HA40m5A6KqKbdouvxF0HNnGdrsi61uWJreGP0dNosraspbUSumMe1GeR1hBYjU/Ir7jyw3/cJB/U3pjjRt84a5iKB04MxCFj1vugrcRT5LFrSTzNhmYDEwGJE0SJgOTgcnAZGAyMBmYDEwGJgOTgcnAZGAyMBn4/hmYK/y+GMhL4IHbdeUV8W1/tr8mA78Hu06W4GsGWb6SWngJNfjirbT94tAHwtJFmloVfww/RCdBcT5JZ5LA5Ey0obJDX1wy+0v4PMfPPb3mhVyNgtfGP1VuMjQFOFHwqYYv6vkxMQTRH34ufGh0u4ZaO7cNtY3sUzB8jETb0za5PHRR/eyLEK+2aQe7wLZs7903a9syCTcMrnp7aPEZbNw2Emjn85kE2aotiUG0bT2aXdpZpy7FtkwSrjncSmcOcRD7fY6o4h7uBydpQ1/Eql+9XBl1tKmTpAt+eX/Sr+8f9HC/aml3ujvekXRsyly6lNs4LqKPVrbf1Hk+aru4OJ1OVR8OBx2PRzX4zBqThD3DWZxG5mYl/kDo2MT8DNFN7OHBtrgiom6S4QjuO3uxLItaW5jvoLu7Y+FA4jUQxSgfiGdZDrLzbemulVjOa75Jm1Mq2dYoqftlDzZtJLXPYCOIpZFsJe6hIW3qhVoDxtHJGsNBR18oDrdoZtvoNOy3+hw71xnYWIONIvaxSX9jvOO7tct8jC9L2k00C511Z64gSV2hj4vrZeZp2NhW2sJXPisJQ4mzJz5Z9+/f6/7+Xg8P9zqdHhh75CPrIvJaY7t6no3JwGRgMjAZ+DszMNc+GZgMTAYmA5OBycBkYDIwGZgMTAa+eQby4usW33zAM8DJwO/EQD0HvO/dklCj7rwh7rz17bwl7rwcVkEvlSn7RAbI1VTuJt/0fY6MfaKbV9VavgF2gyjusrS/HByMSi50XD1HxhA/uzhG4hg9k45u1nyL6D3H0FTxJkqdUw5l6iQ7TqdVD2sXuRNGv/C6DealtrLm3z5HktW3+JgHW9oh2llroE8sna0oJFxgW3YwHNgejZt7JIb8J2A8fbI+UhJRF96pRlLsho+GzxYnNzKmxrRr5WfjgyXJrKDs9xif1Js6G7mtG8m2TVlzQBhPrp5YdjAJJpf1kUikj2HpdwaC6tzcTKBvgrVEPcsJJLN8qzPnhs+V+PJNyIqT+O1FzU3RvY13X2f0bTMOmFtPSlfpEXfVmYNGJebwXfuYOrLw2E/ox2bVw+m9umGXz+z7B+mM3mm1+rYwQ+aSGq2GbeJK/FXv/dTMFxlq2mvbskFitUqesUcMmc1c+Eis1mhHx3bcyXYhHdupRr/W2uX4vyB25Sf9oVr6ShskabwRKwsmHstwbjeZWnzmheNtgwCsbOd+ReSVHCXJi1CNBGip0OkQ3MVPp8NlW3ZLSzQV263OLr7dK6G+LOjwAW6zZuqNfUl8Zz6HRDwOiEk8TwTL1UH2ab2c6w2/Y0IbLtXpM0b8HT4DApD5SX0LGymoNSj7HDT8Ewt+TOxBQ8cYnrNmpopPNySRXxC+GVKnn8/SH3/4oc4LIeBPxLqqc9Y7Zpkvn+VnuAg7uJ7XZGAyMBmYDEwGJgN/XwbmyicDk4HJwGRgMjAZmAxMBiYDk4HJwGTgr8BAXgwHiTUvg1NL42VyV340y2QABi6ng2QAx0OPkKqtlItOmuC2lyQCog+u3d0HAx8R5GTm3K4kTc7nVfens06njUQKiQucZr7MH3zE1Z82bFu2r/Mn1uAq+IJG/ISf3+Iikdziahtn9VlQrF9b1/Gbhh0PN4JquhLBpNCopU4iL7GV2xr/tNuemHqifRHaHlymf6NgWwwUkgALdClRDS7dDypyX3WeooMXKTf8xUcSYvk1z8ebX/UcPT0rY51PV1r28RN/OG1JzGEXdqkgaOjnfsX1QJN+i5BU3d3dne7rW7+d849lH8nAJOq2JDaDwTiDuGXnclXnjVviKDxbkG0ty0IS9FD1uq46n89wtClriu+sVxTbam6yrfzoUmx6rJd7AhpSZIk5y8oy42cMPN4Tiu0ShPvME8TJkEq2C7op0enwkERufLQlydJOzL1iP/PZUXJikqxOx7ayJ601pWyc18RkG3kTFWAukr+2ldKxr9jpxs70D8eDDsdj6dbashcXm8Z47CTLjk9rLxufafbop7JHex+3LWPz2G/VJHTo6HL1JNu1zofTSWc+H7coRMZiNqGKYuJOvHRL3/i1LduIXHWn1dNPzGDMhnBek4HJwGRgMjAZmAxMBiYDf0MG5pInA5OBycBkYDIwGZgM/IUZyMu/4C+8hBn6ZOCTGMg5fw7eftcL3zjIy/vGS9+XkPGJ34+BfV/s8QLeHnXkmTUJtNQfg/Pm/mNK38h498cDyXoWuX6aaV0gjDsZpDMJ4Pv3Zz3cbyR3SHCQ5egBPCT38fEZ/lyN7GvhJl4Tkm3ZpvXxK+sskLTKednxcctHjUwVNJkknuUGnHajH6R9DAjPjQAAEABJREFUQckzLtmj1k2xPXoEZWIKhkDKiG3Zb0OX0kmMBZfuq1XFe4kZ57nUmqrWpXRi6Rd/vdqQzljaVHwUdmGS5gVdvrRSpX3rs+cMds7cXqNU3FMbS5s7MdFV5kgyrqOPOCLZxpgLIRcNIRvQtSzqJHnPa+N8N/0//8+9fv3V9SuMew56RTwSnB0nSdBu61rWi8woyDx6LLZluwT2qBNfAR+pM2gbvYXm8E8DTtsV6cuSbWLsVZv1JrnY1UlEboX0A2giHRo5uMSIkfKt6s5aduhScDtazJFGkqTb2rWSpd/QX5bEsmQIN0OpE7+YW3LNvW0rsUmNjbMtLtouSOlbnTMR36LYTdFtrMMBBp25GFLHd6MvYA/bpaG/LIjww/hayeVt9PFrDJfWFJ8062rN9euq3717p/xq6sy9ZU0AQ65YqWrbVYsSvc7aWmR7v9Ngl1GSm1U1FcGO9cPz+XzSfb4ujq0o+dXcS2Ju47RHnRx1vID0pNxzjhY3HZYDcs0yGZgMTAYmA5OBycBkYDIwGZgM/B0ZmGueDEwGJgOTgcnAZGAyMBn49hjIy+rX8O1FOyPaGXi+Z7v8z6mTBmDmJBleAkMiVXA7pI+Ui8dLKuIjypfhR/+7dQZoZyBNkKRQvtlHzoXER9IkIw3E0ItXTMP1i4NfQWhb9iN2l4iQ772ndeIhh/RU+Bt7tl+1sM3cj3hV8TpAUot2cfVKjfjFy7YasKlJNi2HRYfjIl+STvoKxc0ve4HEnIf1vOmSu6PmTCC/NSh7FmcPP3ZTWukOWLbVLqDSbYm7jVvmOp/PJGhXZQ+j44YtSPsW0S8dnDXGD+EFpC2j6S6GlCY9Jf7g4WHV+/dn5Hcc7IO2TlJ269QkG5FGV9RdDN+A5uO1O32UKLEEV1EcXDuS7St2PV1KkohJYKa2rSQ5gyQqw8fpNH51tSi2i0cpZ6ozr+g3YKWEl9QFYuisLW2jn1qXesSAgiQb+9a0FxttIFmPZbTPxJKYOqa+jNu0fNHMAE3bsq2FpGeQ9Zh5RMGUu2RJtgeYvzEe2GNt+XCzrb3Exw7b2lhbYjmTLI5OrQk5DtMt2Iaj8LTPKuxGYr/00bqELHOOUFbmRVzN1CIEu8kAT8i77OE34zTVsDVIP34bQhvDIVDiXho8pz8xGZgMTAYmA5OBycBkYDIwGZgMTAb+Dgzkf47+zrjZ49mcDEwGJgPfFQMf+2z/rhY7F/NdM5CzfLvA6ufrV6BvvADeeFe8o9OuN8l56RvcWn477SQE3sKXR9pw8SXA/Auu7FHw3EVkwcJL+Zfg1lVg6wzEEqrG0f5vAaem+5kXDhXHL6GJ4ySO1RPsE5HLqn/HN7VIehQY3G1oIuqFvp/HZ/VuxirVMeiJ5TKh075Bkr/3p7NO66bz2hW1pEwCTK9XTytnnsDCbVDKMXiO8h+DtxHOb/G2tvSoa6VUDGmAhEZVOqlvYRu5b0X0R9c27YFI4vNjvjrEbyB6gRxLaSSCmjqCQDkGoDO8I3tTbW5MrQLj0Iq6ZS0yySNbHxQ36y3sBjZ6oBNcEPlu97y994W+6dh81sUugdLPtdFPHR0WJ8JQdBv3xI1JyUrOgBFGFpTd5Za+m9C17Mwj0SLJppKJ4guo5DjM3KBioIY29DfCADzHuqBTe5HIKev9vfTvX1adT9K2xiN7YsBsG2d1xU+eJ8cg8kAZf4QYs638cEs4hfC5owR1ww6//YpEKeJ8rJ/b7P2NB9C28jkdV0keinWTFhcrVGes5kcWebUdTVUzfkZLVWwGzQcC1kSAbPTjv1c4bIBAkuEIhr1UZqhmfjvxbOMzBh1R+GRQdG2ULn0+MrSFyI6s/Jk+szJPR7YhC99nwtl2nPB74tMFAWoa85V3YsBPYruCiS7Xtq34xpa6b/2iOwZbuKGZ+Kj08PBQ33juxGCeJ1Eyw3k9M5+1LKxfXTlT4Z+FKaUjs6244whr6VI00zZzxn9HxlKK3RV9umIapZQu9uu6plu21ZBmNRmYDEwGJgOTgcnAZGAyMBmYDEwGJgOTgcnA98/AXOFkYDIwGZgMfMsMjBe8vAbOW14CzcvhS5Oeb0BzXt8MA7f7lva3EdjteXlsJ2HwKfE9WpBQedPgVvN5+9YwY3s/7afYSHCcyJit5y5yM5UTQbQbVJ1nIcmX6lxvT/1I6euzCrkT3eJTnGyViP1UVofHaAejp5pTb4WdsR3ay62HXXZTRz/dXS39ILKXED1gowTR+fW2Kxm2c5Jl9J2s1G6HHqK995vquP+YQZ6hHdFtt0aEJ+ZPFTRuXC/Qh1KMX8LF33IgY3sZz3zl5zJ2EVe1sdiMU1W/12xJtwGSjCpYDyR839+f9UAjSbgzibjgakdj+Ok8VABvxpdtUSmls7jSoU4/co9bdV++DV8Z23h4MneQZ8XG+oKM3yLzpB+bzJs22lTm+UOC29aabCMbV2zi+0wys+xYE4sZg8/uGb8xrdHO83I6PcDRg1KfTifqE4nzsxJvY0ODKDeMl9aU2jKigNmIy9VHRDvz9MQBOus/5y+UkIR9YJ74T79wJmV60T+TqV8va7CNo0+5rPABM7JdidzExrTK/IljZc/TJsq6hOvqM+/xcFT9KufLmkSJL6qoyTZrZb2M51vmx7vo35U8vjvcdSZ7YG1ZV9o5myhoL7aVXwONmtounPXfnIG5/MnAZGAyMBmYDEwGJgOTgcnAZGAyMBmYDEwGvn8G5gonA5OBb5wB3hTnlW2+zrNDkb0UduTBS2N/B1lebQd/h7V+W2vM0TTn0jSSgOiVlNhIgHyIDyM3SZEXgD8B66AzScf1vOmcb+qNL7IpBSuR25BbWpHsILOyN79ybaYKkky5RWS2icdqblXrUoZeh4/X44IyBReTlysjBuvlG4edbHiBCTaMe9VdGzWaL14ZGujMN+IhXGIWMetahg5bE5VCH98CR6MtC7oEQjvX0MVfYthjutRmb57gwlHFyr7GlvycUmct8XdFhHSiG9B8ctlWx7gS09Qrc+JSNJGLuoPtBl1xeYs4JGzW70reZVWVWCPZmjmD9MNpx79SmNcaP+mWnLNfX8HcpPv7rn//a9X//PeD3v+yqW9NSRIGXU1yU9TLN8Gktq2aI33BNX3bylj5R5ZLlMzM9FymJ9kuxL9tpY5NbEVhVKoJLXGJEp2CiYd+dAOaNWc4TTuANWQbPiQbB1yiZI49ZroyP6pxp1tINzrV4VZzdMn5ydmwtMFrkLFbKIVxE2MB/YiuqLELR1kf3LZMqK5127gPzfhMDEzLOlgNDe41iIuqW7PChyilT0z28I3oyZXxlYPGVgkVzs2C7UIbb0n8E0fG+ub61m90bbNOYmIg/76wZOUvG2wdGXPRlY2MZyufH8LV3d2d7o53pWcEmVfUqsIK8MVVfjfWm/htE0tTiu1U1+dWzDVGSjxvk4HJwN+VgbnuycBkYDIwGZgMTAYmA5OBycBkYDIwGZgMTAa+fwbmCr89BsYLXikvdYN6g83LatVL37zMDTTLH8xAcgs7/uCpv+p0OUov4VMnubV9YrMP1Dl9MvKJnZzrZwjh5Q85/pNECc7nVetZSs4E8Yf+jTSoh+fD4T9CYhPzZSLSNDzPuasiIrpnNWM87FxlsX8GVOeVm+HluV6SRjYjQcax3eeiOa5bQfTAHkz4XEmun89dJ5LtI4FGbLtCbPFiZ440JJoahSTWnv0cgrfvGNokxFh0/k3X9XxWElgxQgRfcEVAt2u8TB8V5k0MrnZ0bhFhdElX4ocW1y7LatK+xZpfMc4a44OQyjez17URDBd+sLj40b5Ob+ji0UnmAlSgj+QvCeBfVz08rNrWRiKy451BrrhIkk4aseuFEh4qFnQM6kpgadzqx9mlb1vDr4h108pGJnZ6KuR52IFkv2JjEp97P/MG1bdk+wpdSo0zdyfhSCVf5HYjUXlQ/i3hwI1UI4O21UDGbdrI3ayCreclMS2tqUVHGbfsgJUwoSMHCDE1UJ2dTnKzZ7MiQb+q3AB5WOXjJKeULgnbNuI8HtSWVn3bcCfQ8cdEelriO9ilqFcIdmIwbTPkS00TF13caOK15BtnOr/RIHtzPBy0tAV5zkjOyqaNNRSw21hL4jZrba3p4XQa+xreGSu3Nze7qaFrW8uyyM56Np05Cyt+EeBVYlc0y2RgMjAZmAz8fRmYK58MTAYmA5OBycBkYDIwGZgMTAYmA989A3mJ9xa+ewLmAr85Buo8blLe064kYDaSEgVeGNcYL3z3+jF407wF3U+/vgPNvMq+xZcuiQ3YkzuXupPkKVT/S/1/oT2x6C18xH2SCUmCvIY9P/RavduJJEPA0azzmjMbehw5MdjZExpffHG2Myl+OnUnlxJsJEAeTmc93K8k20iKJBB0/qgrMQx07c/kqEcE5F1Gg/uQX/Quy2Ep2lEnjs4qX5I/F10m4OIDQbJ9AW1R4ME2jXHZtIOFuo1EJC6zJfjEH2qYyOqFbFO0FjY6dSA2cYXHJIo29Do2KwFUEoo6fUSvXPvoqJ+sObb47TcwASTc1OWwOiY2lot+flVtED81frm16NG2zX1c0UmMK2fiDNasA9Qa4guvg9sR27B6vG/Eda6/ULCSqN3A0Mt9w0/FDR+PFo8te1EHQplL5Hv1v//q+te/Hkigo7cxvjWSwH0gm63xbNjsBvHF1rbs0d9YQ83J2JpveaPAaI3bxum4at3oRn9Ixt2OTiBsEtUjbm1il/6OLTww3xmfZ2o1fOQs4a8XpCZng9RJKG4k7NeVBQXEaif+TRu2u09CR18Uq7UFjFqXYuPv0k5lu3SceSTu+MTJRkw2bZaSxDbTqcD0bBFJ0X7Bpo2BQJRG/Jullbbwxi5IPBXm3C88K8vBcpMa7cgZxM8ZrPhnMgQbvFBVf19X6siaWyWRhe9z/Zr6VZkz40FMU9tNti9QlZZ+c/nlJpapB3zcJ8nLetcdcL23D/WryYdN/LLU8pWb7VTAWpZFiUOUTZbh4XA8Vp1VNeTzmgxMBiYDk4HJwGTgb8nAXPRkYDIwGZgMTAYmA5OBycBkYDIwGZgM/JEMjBe5eS1b74CZ2mBe3xID2Z3OtqROXEkqpJ/2XwV77I/xvtximaQM9AH0armx+NRJXvX1qQPMyVxJ/vTVOp9I3pHl6dmUW9QqPtXn19UzIV49JtZkeK6Cpw2GtSeBMlL9NN6A/ThBPkPSNeu1uSfD4xvja7ujgbxTo9eA2z44anvUaF0vG1nhKro2MjfB0yfVhI4d3U31FxX0dilVbu2CXbvTCKhevGpObDIYveqncwHLK7brOY0sAmoiU+aKabCSodsTfAyPZaDLBU9WvqFZ32Sl18vjUFFfaAQk41jq/Un69V66fy+dHk4kIRnGYdfYiPgr8wSL/GOXbWb07kS1R3RTB7FPPGPdw6mNAgOR25Y9gOh6kQeUjEYFpGuxo5uuufWy5cZlZb62ZB2qxNezU5UAABAASURBVGi+qZ0k7EaCcg9wcIquW9ngpIau8VmKD7vVUCMQ2zL9oITPbm6WuESxLw3acXwiSXomAZ1Eb4+Mm40Odea0raU1ZZ70z+tZp/Wk/OWAfDxkTxOPboqNPf2dGtvYD+hS9rF0bcvE2Nqi4/Ggw3LQ+bzWZ1HmJJSEWo+1WYjtaseHjQR0zt/5kuAV/bYscT2OiqWc3zMJ9XzzN4hf1FBlEE3b1zZdNda84CN1dCOTuaM3ainrH7uAfF6TgcnAZGAyMBmYDEwGJgN/IwbmUicDk4HJwGRgMjAZmAx8jwzkbdf3uK65pr88A3lB+xz1hvjJyurtLZLnNaKXrrx1Dl4a+0vKvt1X1d8VzV/pbJBbqpRX3NlNfgUZ/3SMsx9fEgmSy7+vKVm6oJMpOT1sJF82bbSDzmd//x02afeZZ9e27EdENkCihbnTFsWOTvhIbSSPF0P4ELBMQkmUfLNQsl4qmX+gi/wR2PjY6IVKiGUQQ2NeuPhE46Jz0UePi0Al27Io1Nxlu9Audcm42cibaWHG5ElgjTUa/YbcQLT9BNF5gtgWP1LDZxJWtq82JaOvF0r8ZJ01zK10SXzFR2Bb4mKxeiwe85AcM7q6lKhdmrJdiO+VpFtro4+4VMy5y77kLxzIiMBplX75ZdUDZ+906sJMjUSgSqETwuBaauyTKHCEHxry1b9lPyJrkKMBqPFCl+QhnAnOkFIhZfPCBZVsFBlIUvZxTxBwxV+wJwYJimvYM1y29rBPfyH+6FtOl7sHWpPtIauaNs+aTWzEZVsHdBajp8gyh7QRd982MakQK2WPe0MeZA0oCBelv/WNtqsd/cgznnb2oDXX+JBnpMsLo4vVDosSf2uLDoemlH2+tIPMCYkYMp794LNC7FFgNxlEL7At22mCDsZlG3kmHX1Zaq0pZ2etNeM+C8P3wrnLGCalk3aQOIJwk370bMusL/1m42+Dhw2VzG21tshO3VjfQQu+xWKyRlHs8LaRjD6XHUMK//mLCWmzulopqvOaDEwGJgOTgcnAZGAyMBmYDEwG/i4MzHVOBiYDk4HJwGRgMjAZmAz8cQzkZe2OP27WOdOXMuAbB7ftG/E32/zUeJNmeAlfZ2Eveb6VvTwL+SCSGJLzQ4JDlE67X+tFnUTO+SyScatOZOYeHlYSIKRGUOJK7uMFdGQvgMRNnk/c10UX/9V882YTIXiuZL8s3/UYlptkP9VLDLfYWAgXMWddvfSxos8auj4skV2A5+s42tf2tVFzS25oApzrtsQNI7eia7tng8SorZGgarLBC35E6RdCOwsyOjsY+rQLe67Sje2BpN/dcdGOI4m/zN+IZ2kmUWYtyMjPKUCsAmOtQKwlkJbWdCCpFp9uUnDA9nC0Us4kff/nv88K/v2/Z84ae7FlJAwJv9aC/TU+W9YoQ2O0b+/7eMl2w3RuDLJnZw74+XRWEO4yz8LabV/OAFo39jZy+ucVG2ztx5niPqi9SAMYLqhks/A0btDCy+Gg4/FYOOzz4n9Xsy4/zBO/iTHJ3BMxB52Eb+esdGw2suX7N3nTN3PaxtXTNaAqM5aaQbWlyW5aWlOjti174Hg86EBcS+kInlb256TOOYvd8TBix6ASpOFzhZs138IF0bvOAxf28Jt5bVOZz5SO7fCbpGrW8HD/UPNkrVkLm6HMl28a3727U+ZrbbnytiwLMi582lZKY75GO/a21dpYpy7Fdtwo49n/h4cHPuvuwali6vCaWO7v31csWUfnhpny65+P7Ft8VmwXn7OaDEwGJgOTgcnAZGAyMBmYDEwGJgP1Pxn5n4fvFXOLNSmYDEwGJgN/DgPdvDV9A58b1XO/8bPL0v5E8C5Nb+ET3Uy1yUAxcHuWtpW3+pcz2Tc/PWcZ4qWtxLNR0CvllfFXxBs+b/GK029A3IjhFnS199N+jmRebvF8/Hn/VvfDdndTsML9jo296qB+H+fGBoFGlW+7Pvf+qf2P/3c1H4/M0a/oKpvt2XlhCf0KxjCI3mtxfCzuLDPY1PUS4rtwmVPwpJuCGLsbwZMmiwlpb4F5Y9JZ1C0iC4aso8VambtfMM62tBH8Ckfr1rTSfjhtejh3rQTWcYBIT4Ev4ukvYP9VuVCK5bhu2zYxIOhgjH54ty3bNZA7aR8FEd2iFLhVjNQb69/6ynq2AiLVGE42GkGvs4qAWm1R1sUyEnaIKDSGr1CX+UnSLIjPHYkleqmDyFPbN2tknbClhqyALw6l8g+smuQ7gaoRRGIQtTKuUTq22w0ijazqLCYN4EaEAXPQxX3HbU/zCttSgD9R0qRCT4pmYD4ykmOLXKgXqjNuu00N0XHmDAieGXXuZ7BxbuAfk/j89X3X//Pf7/Xr+7M2Yl7XWDORm7bYobQ5+hw2bDLnyh721hUIVQhSR8fMVSrUaTdiyLDxK5BE5FbJ0o4bCw/Kni1JboIkOSuZlxA664aL2NiWHSzUA1KTOXWdPXkEHjNPx1jDnopG3euW/dkRQfxv+Mq5S/1w3nROjBvxdTTKn2k0cJHR0mXexH7rb0M/w0mStmYRNohtpM5NWWc1uNlmnAZX85K7Mm04LZjweW46yA4ktod1VebprPPgpgW7poOaD5Jana+MrXxABAjfvIzNmNskgbvOJI/F+uJrzMOfGpaYSjCg7JHpi0II8KXCSqcz0JvVlqZ2PCgxn0gkC142PrfckTPfu8M7mbh7xxG1G/EvI/4N7iWrYqpfSx7+Fhk9yTJ1/OQZXbBb+JxInE3SLJOBycBkYDIwGZgMTAYmA5OBycBkYDIwGZgMfPcMzAVOBiYDk4HJwO/FQOft9BVMQleBZOUlbMZUxdx30JzXZOBNBvaz8rx+0+h3GMz8v4PbF1x2kjrB41DmvsXjSFp5zjoPWCdpsq5d41f0Stsq4SoqFyRhEj+X7qUqWxIxl66q3+N1l7xck9NR8Hw0suC5fO9nrJBwENojpn3e7RJ0Kkcnw4BLqpuuJd0XgU87I1fVJ42sbp/vuVrkUbaH/bhHMpDk4GipwkmMUQ1EsU2S6hHbhcvdrz6xjBiH8m4bV0E+U7dk0Upp6DBtNTIeVIdbVKjqik7jFkghN4nBxlkZ5+b+/ab/+9/3+u///jfngOQaOmaBDdWWG16G73gNOGOXT3qG5GaJSzclsQc3omqWbrXGzR6GpUvTNq4sUYtKlM5cGbctewAxsY5YbKdbY9V4dott9m+7kGcP/VoFC8t4xjJPZMOc3j52qeOjc0B3a4kWF8NKsekg6wjib5dFbFt2E9VlihG7ZB1IeJecdaqK656bbdkAjjee1401rCDf7E17WZru7o5qjEsuTjox0lDK4XDUsiyXcWljrMYzuIdw0274s40nRwqstiw6HI86HknMtoUxUR6NO/Hkm7lBvmncWf+oc1glt6YG8m8rJ2ZRNnSiH93rsuPSrhhjfzgctLSGtkrFrLGAjm3iMMvsis+gFC+3YXXpzOpvyMBc8mRgMjAZmAxMBiYDk4HJwGRgMjAZmAxMBiYD3z8Df9YKeSGv4GvN/zV9Jab4C9KemAx8BgO8Q1aBF7a8x1WBl9N9RwSf4XeafAoDeakefIruN6jTeTUf/E6hcSR/J89f163d5DfwsdnGszYSIJVEwWBdt0oEVzL4gaQJx2Q8p2a0gVxpWzYgoRIJmvQFrE8p++OdeR8h8fhfEZ3XsM/Rav2uedOOHFGqgX0z93pIP+luD78jhj4+o+h0CAnIWV1lSUbVFNjE+aVKs2B4KrgpergRblQ1gugnwZVEVwFBA/aIwY19gpyxZ8RCO47tMd6o0y9/1288jrEMRb6tq5IUSxIt/SfAX9Y0wD6szIFC1hW/QfwEh8Ukfq311HQCD/fS+1/xTft4+EHMGnVtZq1e1C0luVbAZwbjx6XJnU7it0fbzVGBmxFD1lwCbrbLKlzRvV5oKnob57dqNiftIH0Vx77oN5m4bKsTzy6199ZFjSp+qepat/W6DqEa24ENecZA5scnV/nOeGOuhm9jlH6HW5dHK+uwD9jzoBGk0WkkSKUFGUFrlOKOPdqIYT2vaCJnuPxxkFJHJ4nd7Fn0Tuezzuw5mnXZTefYY31dlyXbaiRJkywVY/ET3rLenJcz863E3PnMbbWW8MfeMv8GOrcg8yYO2+WTGxdtNaWEg8yzLPTRYarBkdY0USEqfG3EvK5n1r9yXsPtwPl8qvX0+MuhwiKxJgm8YpO5N7gIPwwp8+XXlC8kgWsMnUSzNOZHIbJ9jbEPzPzapMUknNGZ12RgMvA3ZWAuezIwGZgMTAYmA5OBycBkYDIwGZgMTAYmA5OB75+BucKvz8B4MT788u4475sfMcTz/icykPfqOz4nDH+O0VeyqfP0Bb5in9zZl6z/86fP7MDg8538RsvMFWC2L/pSd4hYz133JPeS4CP3InIyKCZ5kl0GF12Eqt+pnNhN9qTSORe/+rQS7cIztx+ztk2ih2QNCRvblXDSG8UeOvZjvauTfrokpB4/kiomFDY+uJIwytKqRtY7a93l9B1wwzWtl6+rvwyjm2oHS1ByU4Gbx1riDCTB1i9z7fVu92GdlTyV4kLLYdGRZJjtGsRd1eNGZFxK9iuLvO7jVpxEh9XW6PsH6df3K2fjpNPDRqIOf/nVulECNn1ZdoAgl3P7NNT6EkPFM2xKRsDFQ8YQ7xzZVn64IWXt0QN0PrhsNAtjKH6TKE3yL+1Ib+skGM8kUpNkTDtjCcsefqIv2qmHPK2BPYQOazXGnorYSTsPBe4NWcxt0xuX/diOxDYcdyUBejqd61du73EkUZv2RuIyc+ScriS/zwAzdeokVKXhM7oFjWIPuRi3eY5a07IclGSwbe0/hK3Ezk2xbxmz5HrmJdHO+MZ8+7/5u5FsRk22C304qTYi8RGj8RFijTGXn6wj3A3Qo5E59z1yQw/Y1NoLepfmmQ+q7Fl4SDwdbsJB7FdiCkdRjcU4010rz3LmILhan23lk06zTAYmA5OBycDfjoG54MnAZGAyMBmYDEwGJgOTgcnAZGAy8PUZGG/BeH/GC620v3SG+LhF/O39tOulHa+/9vpWlvZz7LZ7/Xz8lX5eqL2FV8ym+DtkgHe44h2rquboVc2L2dvzsaFwiz+Zhm94+vHaWtrrhHrbTv+3YX+02RoM8+r7dewfGw3l58gYDr7u1YnlBkkcvISsIfLPmTx2sf8c2y+3gcgQF5AK+cBfAruF+HPiA6UPBZ3n6RZ2k5/Asn1jmPZTJHmyrlsl+k4PK3UnEdVJBnPeEpN2/Vs3l/W8tJaL2j6tjX1AQmdDv/PB8Ag9/bzALcNKTHFjY0vD2AY0FVG+xVdAOamlaKFSCZ1QnH50b/E4ZyeKYZXlsUpt+OGjSqsMCALD0kdYCSb68WlbXPTGlfZAw6cG8FW21EPr5XvZEXTVliqZhc1ue1urVtZw1Ji/iZtSEvfQ0y6igfayVB3fuhTbch7ma79pWZqSNHt4OOm1RMt9AAAQAElEQVR/f/lV//u/Z/33/5z1y68nrcRCrk/xL4hKbbusO32JNlRx4SMsIkHUrjrhI1yDHkjNiR05vIpiGy+uOZLoLDBpaoaVc5B5g/SDfc1pP8pNF99iH4itX3yktof/6NpWIwF6Zhw1lsUYskQf9IafBV7QiX74SaI03zJlCcpZEBGLz+VtO0mcllAtsT7aQh49E0rvK1LAM7qRlESZy+pM3CGtMZdt2YGoxVjAIJaIS7ahnFgwQ6oq6duudinRdiaVZTtOasymTcu2TB27rCHxbMSlkoqyKYleomOOTRnDRIlxYYF2rIfb+MiZiQ6GXIxx0bheG60V/+GuLQu+4xl79DbWk2f07nDUHYnoJvOTe2O+o+QFIGuR6Vry66WzD0OwceZO8LUqfzGlYdKW2EhZW+ZODDjGp5ViW8vxmB3SXtremPVkYDIwGZgMTAYmA38XBuY6JwOTgcnAZGAyMBmYDEwGJgPfKQN54/adLm0u689hIC+CHzFiyKtr3iCrMETz/lUYqNfZX+wp+7MjziqpMN6Pp/uXQdbwW4K91c+aRzL4t3j4WrqJZMdzn9mIHc/H/oh+J3kiEsCbHu5X3d9vOp22kpGzUd+aeidlUiDOEJkMy28MLWa/hX/yNgrIl1V9+9lCFGoMNhpcKtSNoG7qfE4hGZ9L6JtlBCXjlvVRMT72xo6xZLvQLrVJSummXO0iQydV1rYj/U8GzhJnAaNEQvXmlbg+UMAwoeCO/bodNetj4X1RJ8ANZI/f1zd9N63npg3bTSTr2OPORnUcdfrDC/bX9pBUt4+2q+PRqTsDXEZuuyT7LWu87mOGgstgxpKkvHSfVI4vEJ0M9CdOIpFiez6vejidAYnsdS3ZGJVsazksOpIMPN4ddYu7yA6H0unbpvg5n89CwGWl2NSgcRbasugQm+NBx8NRbVnQk5IgjV18xCawneoG1uESR2vsCVxlcJfd3b3T3fFOidNm3y7m/VJHV8hzJksU+4CBS0VLCleJ5+H0wPP8oDO8hKPIW7Pa0nDjgkytlE011hr2gocztmfaG2DcQpWbgs4kGuWmmb/QcJ85SX5jpc5cmRMVdLtsa2H9ldTtw0VzK5miKynJ4thY1tJa7VWSyuHk7u5OwfEY7g/VTv/u7licpX1AJ8BYnfkeHu5Zx0lZf9A0y2RgMjAZmAxMBiYDk4HJwN+HgbnSycBkYDIwGZgMTAYmA5OBycBk4KMM5IXsh5D6hikvcrnP6xtlwMS1g+bf8tqP6F5/yyR0Hqq38LHYTUJFsjqL7dz6xZ9uim1xgdQXqMngfGokg6X3vwZd5weRPBHFF1Bdr8iunWoMvxL5HI22lYa919WN6Aka42gogRN2qsKeEOoRStiUlqrQjLyTxfwAL+ljVGK4sV2+3FKzdje1tpQMtbrsjBESn3Ox25FBhuS9kfqCD+PAnvl22328vvEaJxm42Lb0L22JSQtDkLFAGrEacUzLH434S9LvDBcr86GmYO3Ww0PXr7+u+vXfZ/0bPLCn53VR3wCrwLz2eF171bjAe+aRMhZHtpFdrjSBm9WAKLUPmZd2rtZIJKrXT5J8Rs/GiEHbzAqoY7dxRhELoXa9jiwJu0BVGnerOXu06LbYltzkglU/tm5LeEqCsmTEmf7gbGPNG+uM/UEmzsY56Cw8iJeKgb7wrJS0GbC50V+WRYHNmuF7DNPesodS1CI7nzfm6mrMYceWQKSyzZy25RY7hPghg4qt6ajqxphjC4Q48RU29qmQ5374tB/bokQv9jtsHCBflqYkZRfWkLntpgylvzBm+i0CdMPXluTumnVs6qwv3HQOTHZaLDIclz42YwaJJqDHeHRta7kk3TXEwi3csI4RvlL2ZhK+C/HtyDklBLV2KNiLrCZxty3bOiwHRT/x2a0S9PmV0dHSLJOBycBkYDIwGZgMTAYmA5OBycD3z8Bc4WRgMjAZmAxMBiYDk4HJwIcM5EXxc0QrstRX8DL32p6Nb5oBf9PRfXpwSQh8Km697uvf69uxz2u/HUUnefV5fn+7VeYKnluSA5H94YqjGzzVj15SIySfWNp6FgmToJMM3nT/fiWJmL4qSUPeh8Sega4gB6Tn2D8i4j3z7XXaL+HJOHFw1QS2ay22yyxVUJ3LLbpP0a+x2cMu23JpXqyoYkRlDx3baiTaAiat+XVT4vViIg0TvVWS8ApudcJLkETZ4XhUvuGY9q2ObdlGRGaPRHD9ul53ZB0ZYCg+OrcNcCFnT0gcrqtqv+7vR+L3/v1ZJ5LA53PT+RzDI+tiv/sFJM+GPS4uV/zuMmZjb3PHjE3OWMjNuoKtZBKelWKPVsaCDeJTxy4onYYOV7WvlpKNkOs6995QCgMKHuOIvyCjgW21pcmmZh9FyXj2LTEXkOGBfOVWGPGjwVyWlUuX0tpCK2NUXFlH6dea4YTLznwto/iLLshExGBnT2pIjTYtdKQ04ydxiFIxMv9aSeKt+I5s6Ah9FxprsofP4hUbUUwMVE+uDGElX2wyWH9J4LwSAzES+5n26XTiXJx55nnwEzeKtjXmUpX4D6/pbMNxaeIiogFsTMu2fKmPd0e9e/dDfbM530h+f3/PPKs6HyLN4QxFLjtr6qKiByvMkfVX54NbL0nGV+I/n89a2Y8EFFlgW4lfFDvRqDh9nJGBeU0GJgOTgcnAZGAyMBmYDEwGJgPfNgP5j/vfE9/26md0X8DANJ0MTAYmA28zwAtUvYW3rXW1fU2Pl7j5N8xexcfsXhp/K97Xxl7y8ymy1/xd5Lzr5eUeNPDe+nPanxLC1Pl8Bj62J9fze9nP9Ptte99X3sG+9N9hzyPLS95bSHkZ+zrycvlrQn9w6byIfgt/ZDj7R03m3Nt7HdlLsC37Zez6L+37Ltt1Xq2vSaenGvmnSoOnUl1jUbM+hv2YbuqkzLquMbEnBmQA9MVlJ/CFumtlZrJv3qruedhkprTsS+qBIEssI/96V+YK4tGO7yC9gYwFUuJ4jpF86R3OWNcWYMajrjOy02rdP2z69T1IUvF+1fv8uui16xyQzNlY8XPggj1Q/VGXvcWt9pL2LbK9Cds2Kl2p0krNnyb0DRjiIqTyy5TIjMTsN+ilidig1XZ3uWoUaKGa7emi3UFqwJ4kloak4pBoqZiKPJOFm3wudQl/8ESdK/Et3IKsMbLopr7F/pkgPNuWOQ8BgSrFjgw0qf7dXs6QgNtGf0MYdNro2NrtwkX24J7E4ftT17/+9av+F/zrlwf9+99rJX7XvpAgazqdu8RaYyMKTZbWmaZTR8DkVLk2pmBG1A2ys9KKYdZWa7m0haIvSDu2ryG2GUvSbuPMpG0zURqgxnsaQB4xUauQ+9DN/OnlOQoIkHUhufGV5J9t2VbKIit7pGtZ8G9txN4hInMPoF+fUdTYCNhYs18bnyGd+HrpG3umpS9OSkdng+f42DaYQ77bRSYOEi6UcNLf8IV1+TidzuzTWeckM1nQZsE1o6VjvCMQJcYyNl2betVIdVwOYLmub/gnBgbRUuNQ28POtpalse6t6rSXZdHhcKS/KMW2bKc56rQ5h/lcMLbtwFxH+EMFKtQZzxlo8NZoF8/Efv/rez3cP+ADV81qhwNxWw/rVp+UXV3mJ/oNfo6LRww9I10PDw/65d+/6pdffoWbjcRxv8FKe611nEkAb0liP5x0fjhrPa3q9Zzjrx218RklL3I7wKVmmQxMBiYDk4HJwGRgMjAZmAxMBiYDk4HJwGTg+2VgrmwyMBmYDEwG3mKAd6+8WOblc38E72kx8TPQndd3wUASBt/FQr6RRYwE1W0weXZu+1+vnb0Lnnu0Lbs9E48k0Ev6u2ISU2N8JJB2eT4XJOwR59e1nkk2JrlzT5LmRMLlfCJBQ4Ixv5414+Sx6nOETxG9VszADprjMhOQDOqkioLbxFkUWFaq1/HcYfpoZ00FPsw6QFRXhp+DXJWCyKMUu9RPsA/uQj4v03yum36QsY/h4gI1y+xdIFlS405yjgRbeEUwLgy2tZEIazqRlM83fXt+rXM/SNHFrmoyiiMGVs5GYlb2t7WZIUKbPY4OCTyqiAAyOMOaPeX+OMAYU9GP/x0R7u0P66085d+lDTYW1BrrY97YBbFJLWIa55FWxi0mA1wbc4rxVIFuim3ZA0x2jTl+iR7NzjiVnBvjxISTbdtINJ4LG+uPrT10ShH98kHMvdCx3UekxIQLBR1/tmX2UXGEmm1lrelnXMq4VYUxTJTPjkI6NXC5oYaKGrfYBlsmugyv60iIRh7RqHuasl2IzB7tDGQK25V0be1W/tRuxCtZku3St11t2/C1KnsZ/1lq6kAUm7PDRPGYtde/00si2DajXFSR70BSV+yv68P+xOfM/fv7SgrnG8snkr2pz+u5ONvYrw0+wt1G+3w+CTMdjgetyHd+Wnmft78fA3PFk4HJwGRgMjAZmAxMBiYDk4HJwGRgMjAZmAx8/wx8bIWdN1HBx/T+rPHEFvxZ8895//IM8M661pAXo6+hFH6XG8+Xgt/F+d/Q6ae/ynbevr/AUF6yP8cLap8n+qt/Vn1G/PbYE1cypcluJCGSXAoeNyHyzyP1Qyvbsn0d6DzkT5EkVZBEjErXTjuyR9jDRxJB+sTSNxKNYDs3nR5EEshVp306uRJhgseeD5sXfIaRIEOZPUg7stgUECSxRiXyOvApkLhTD5ScvLFkJQGkr1RCSRCfieU1t1lexoPnOrZl+7kY2RBlKPYbPJWExK099G2T8FvEXaeT4Fd6uJf+9b9d//f/f9Z//z9n/ftfZ92/30gCL5IO0M2etEX2ImHPyYO3Xkh85ILRkVKLiSPrnBllSmAtqgR+NkGj4EZJ0NmW7SG8udvGVS9E3PFru3RtR1TYkogDze061i7jde6YM7ZRtl06mZcGvi0VNwvdBV5a1NSWVrAZR+I25DSx6awbBognfpMI3NYNroZsWRYFGQsFIcYefraQQLvGyr484pMwKs70RSx6LMgly26yF1kqDB85oB37AbyoEatt2Y/Y8LFxFqwmyUop+60r35w+k+i9lYVTe/AfuW3Z1oEk622/fNQ6mCADoNZIvV9b5sB/kqXR3+UrnBU/xGQP/xnbdWxLXLoUpqnW8XjUsjTFbwQdJxv7/9y/bfQWLYdFGRPO4q7QDE+Ljnd3gjmlxO/heKfmBRobogG3Bd2mhr/mhhepwXHQCSorb2jPazIwGfibMTCXOxmYDEwGJgOTgcnAZGAyMBmYDEwGJgOTgcnA98/A32WF9aIzLzufgPekefsJCZeK1rwmAzkXv9eJ8CfTm2TUjk82+h0U8+z8Dm6/AZefvhdvBZuTMvDor6uRmBkgT0Syx0q9njvJyo3EZdfpoZO87JVYJP8j8kDCSOS5Ctn7FZfBVv6sjfRN0KmD6JT+NcCuTruALc2Xryi8PFLSDAfVeXbb5TUvc1Tf3L2p74u42IxoLp29uujmW8y76Hm9IYj/zyTRVgAAEABJREFU1AFdOISz01nv79/r//43id7/WfXrr52+dE8CeD2b+QFcbUAByTCnlsZ0vShWSg9Tpt+4RQB6/ny41FSyrSTNoluo8WoxV1eSj0meJoFno7s0GX+2lToJxyTwbOutYvGD3ZHkYL6daeMHm9S7ne29mcgHEK20Nni/Rb55ejqfdUZePBL3il6wUYfTUe9roYdO1m9bXKDVfI0E4vF40MBRWZPt2o91PVfdSChGnho3ZZfbVp2OL8OjJU4wtydXVAa6CE2KGlxgIHLb8tJ0d3dgXpKYiwU1sq0UO3FsyjdbV5K0FT+29uN4w8C2GjFKrtoe49HP3sX2DF9pbyR8Rdl4KM/nVafTAzgxx7n2nKG64oKIq13xR//0qGe7lhOuaZbefrMHt5n/xJk+M/cCz4kxsvRPD8wL8hsFbMus6+7dO7274O7dXbmzGbtgWRpc3bFXRzX02yLZXW4D9RDQF2Uh0c8gNFsjGs0yGZgMTAYmA38TBuYyJwOTgcnAZGAyMBmYDEwGJgOTgb8zA3lbeItvjYvb2NL+1uL7neLJS8Evwe8U1jfj9tO54aUs56YXeN/cL+Cl71s+vt5Cjatb0P3zru9g5ry6vkWWtPfT/u2wzXvxgd36Y2cj47vukzoZjFtkcO+n/QKS1AteGPpDRVkT+SP1BMPzokDmgbngN0RjNxn0nkTTJtMO9v5vcPWFqg37HayD3pdcoSRJritwtoF8qzLY5XzMKBhj1sNJeiAZ/P49Scxfznr/S+pNv77vJIU1sKqSxnw0qWPcmaxzdjr7MdouOdONi3Mr0EnwZJ5MSHeMce9bV0MQlGHHKf3YPAcjMS9ger0i3+gRmmIT802kFfuGyw5SDw37jErXnnxiy7Hp4gABuGc9EjVIKAE5PJ1w/kBy/N+/brp/Dye/SP/775P+53+6/uf/bqCJnFxxeIbDAmvLrDKcSHJrxD5809Nect7IWAoKtTZ0gYAdXRF/Zzhr6NXufdXWk/hbcd1p0yeTHy47ToxtY65gn8PGFxcBoI8vYutZ3K5wU9tWbG1iQafHSGIufwBRUNHKLSzS5cI/8W3bqpVkbMXLfmxJxitjHflWcVSimtjzzVVWyvqEvGs/p2v5WPGZ62Z+HhemLH1nqGA5dQVSN9mutWStmSvxrOcTc8TnprawRtbHjCXb4GVlwxN7kLj2WETJ8dhYw5n1Ra/37HDAIHIlAObsBBcIweFwUPgMbFfb7JEoqLGGTXZjyzkfESDP1Ykl8WwkcTd4SAI2bRPzhgJbrWAlKFbCKppS86gpIL9aNQPK3JjojK+eBliWA3P3SiLHf6+1iL1ZS25bbYFoSeYHIef7VOOiNDfd5du9nDUDREp8a/zQ79hnvjOxr0TGaeAUrLi5gPXFRgS4ck4SQxLDSeq3ZVEbg/M+GZgMTAYmA5OBycD3z8Bc4WRgMjAZmAxMBiYDk4HJwGRgMvB3Y6DfvAj9K639s+LOWvNW9hZ/pUXPWH83Bj7rPP1u0fCq3o/4fab5uNc8LkSBIsEkMUFL11p/7xJKbhiwLXvgRlzNJPaC6lxuvRtqTSLHJHoEuh4eVv3y60oi+Kxf3gcrdae/6v39ptMZPezI45G4E7ZSckCIJNxxUeWOfFSqQlwK6NyK6UoRvARR+JzsgFZdpZZbeiTWNow76aNSqVsGaJCAHBmxJP/o5yKD1gsLMTd1giZHRlJMJHS77lnfPQnx9+9Pev9w1plFnkgQns60zxtr7VraQYfjUe14kPOrcUlobSCzFpgndWQbmblwfvtcX4avFvZlMc0lsy37Q8SnjVxO8wpf+i57vHNdB2lcx7Gl++plM38nWgjpQWcFO4iMkQ9soQ8ZM7Sm5bgAOMGPbTXi0WIpNYhu+HiExhi6GaMHt4vsxr4wG7HYjli5h8NKOF4SiTZSrhosrdy6SjxuCFDgaq2pEYNNh7UkOZwE68reMk3pWfy4mrLhAv0tNQqZeyWdKbKsSVqKBKfQbcbvRQfLiFIp86URu71O7PmWcGSJJcppZzww8+FKR85Wksg2E2QAxfizLTsoIasY9X7vaVg6cCajP9a2ESln9jj2ZSM5mzk3OGRZV55jGmzse2rhxy1rYy8QbOi3pSnysue52NAN0m/EvjBOeBKRRfaIPH+blOeRaFTI/hIbPhKHKHjnPq/JwGRgMjAZmAxMBiYDk4Hvm4G5usnAZGAyMBmYDEwGJgOTgb8+A/vb3E9YyeNLwrwQHPgEsz9d5aW4P0nGi9QP9cSLWMn2m9DvVfLmOPi9/E+/H2XgwzMxNySk2XkmxHPx5emBviezeAZ1KXb8t6/i/+Ly1coe8zClBjI30EAnExLY9G8QWZxuN3GnH+ynxB42ke2wn8o69oXLPOW3HAw9+7HO2LY1bWuT1kXrqdc3gh9IkL5PgvTXTb/+EnS9p31/33X/fiN53MGmU+ljc+7aepI/YpUDTI+sq2JJTAiubfp6VhjWE2Q8cUdYXqXWkqwiydUOfJgeKu7tvKiwpX8gLhPzWb/8EqwVd2L/9Ze0T4yvrHFTeO71Z5jxxUR7/koH2czTFjW4ShiplmWRM39D/zb5Vcmtjr+NRPnKGnpBWWPvinZz7pbtuJObq227+rc3O7JApSNK9qkTa8DU6syZxN9G3TMPOrnsR7thc4mFwfSpFJskRutbsCT4buvIg+jGle2Kwb7UsnqPFylc6Hmxn0hsy26yqeFOsrKHh0peWut6LiQmUc4Vz0qMA4hkG5sFtGrTlWQJxNeO7M/w27DfiJO1S2pL0/HdnXxodIhfwtJKUtc27aa+dpEzJRZqOFWKpUbMrS3p6SFfBbdk1638J+5gJcGcOrzt/IiS/i63rWVZyqft8sN9+GFTo9syH2PX2GjrUizi5BErf+x59j3JbVHasih/WcHYJ/xtY52clw19qaHBnbEknDPPWr9u+jTkboo8c2sv7HF8r5CysbbYZF3Rs11axk4VdyaxbKstrXxlnXZiGHxuFz/xNaLRLJOBycBkYDIwGZgMTAYmA5OBycD3ysBc12RgMjAZmAxMBiYDf18GbP/lFp+Xn78paF6e/ib9qTwZmAxcGPj0hyfPZU/S8WL5VtWTvXhL4SuOdWLqzMdFcud1x0OnozPwuuaHIzafo1wfjiQlM/DB2FU/KZhgIWmzoJY2ySWod6fdkQUbiVUSw9vqSo6dyRcl+fs+3xomufrrr2eSwWc93D/o4eFEMvhEYvVE+0x71Xo+Y7dVUrQSSWSjNkjJupn0gyvyJLfOJKeC/HulDyd84eecf+/0tOn+/qT37x/0y7/fk+Cl/iVY9SvJ6fe/dJK9K+jEIJ3uB+5JZiehHZ8bSd6NZB9hMD9rTXKMNTt1ISQZXqwUKElViIQcWrVzs1160UnsQeQFJrDHePoZ65dzkX5gNyXR1y569qP+GGcf8TPaY8x2upyZy1gmL4nk5gFbbxXbsgei18UP8/QLIhvwtcrY6Dze7YwHGusg+be0cPqos7cSWyM+opbz06LnGu5JZl646ZyRsTg0iScKttXQX5aDFmDHVlVsK2MDC+1FdlP6x+OhvmVrWSnhOrUTB0htN+VMlhxflplYsqllQumXM/1AW5TIqW6ucJMEcM5XkH7mj8qWtQEoThdYtqnFM3JSvnFeHTHXRam1rKMhRnbhgM71iv8VnoIIbesALw2OhmfhTVWie3FbfVRlWxsPwoln6uHhofpJ7B4PRx3vjtXnRMADd+Z/PGKjhUg1F5NtxLGxPlyW/4XYl2Wp8bYs+CpxcbdFF+M2RPM+GZgMTAYmA5OBycBkYDIwGfg+GMh/dH/P+D52aa7iD2RgTjUZmAzsDHTenLyFXe9z67d8Z+xz/e528fE1sPv7rfXH5v6Yv4/Z7+Mf8/N3G9952eus/7ad/iuwOfOXMdu8GPSl921XtitW278h0OjuuDXLC9TLS1VehL7234i3Fmk/14vsbbw0NxYXcV54vwU0/9Sr80L5S/DlwecV9Ut4y/Oj/vP9uu3vHuxsxt77SnV+9WbwkjuSXLpgY+odu6o5mjtu432pvdu8VNs4Z8AeNc3r1SvJs5EMePkZ0CWAXe9qKHzxOWM3+QKpkaAwaMLtE1gkHgIv13Fhv6PXs5c4BvTVC7GJ2C5+x3ysWQMb5zu4DF+ryIKrgEbCFskqmkpdfTrxhDtaL1zRD54NdcEV/MVHkBBtqxEulyT40Ip4AxyIvkrATFSwtLSmJHiCw/Gou3cHcNS7uyFvy6IDcx+WSx/9JN4atZkh89hp0bm9ECWmWwi9pbX6RuHxcNBhsY4LfeYYyT3r7m4pHA8LcTXWspD0a7ojtoWk2OHQtDTGqBlkdV119iXl3zStz5l1JSHGeuXSza/+Nc9RfoVx/o1j51zCQc5n9nLTpt7QX/qoTRuZWHcQHRF71mIzP8g8Yt93lEnOIX7zWRybQCk8p9cktSWbm1I2JQbRdeYS2xMfgOaTy7bstxED26kGaNrW5lZY8csKxxjJO2aTL/MK3SAxo8ZQV2MtjYUdvIwwi5YuYwudYoinEq3OHCThN5KQrTV8NubAIUrFNc34tq3hnyiYJM95no8d5/NGcnZV5DjQ0GVv0N2Ys2T4Yjqd2WN7+AvfQSIWEzVgsBD3sR05Y0dBgOI3boIeJztYaezEPgVmVZ1DZeRLO6jhR8JramxgoLY9OkofZDzoiclDt+LhrJp+jfWulKxL6oS0cX5XbQjPnKWtW4fDnVo7qIQr3AKGZXhdkMdXx7ajm1gTQ7MlYFnhKYgO3VyMSUPdVatdakkPDyf1nggkO3Ez1rEm1E201fBJDTdDram1RXhUJ8jO50mjN6/JwGRgMjAZmAxMBiYDk4HJwGRgMjAZmAxMBr47BuaCJgOTgb87AzavHMHfgwf/PZY5VzkZ+EMY+PB5Iu9AMoLMwwfzRzd4HOhRJkGhgr5aKbfPvGWuWzwbvna3jZTIDa4Dn9jY53hNfR9PHZ0kXwZ68ca9kjIiMeN2lkzCt5JwK0mblcSq9cOPi378qemnn1vVP/wYWdO7H5qOd9bhsKORoF3U+HxfkoxtlgNTB/BOS7b1armM2VYSg4Wl0U7fWlobWKwkdo/HRQMmFhGTiFfEaf30D+kf/5Ha+vkf1k+s4YcfDugtOhybFuJe8C1Kvr25rmc42UhekWAjMbmuW/XD3Y6NTOAOwVz23jYeXjqDgos21pthlOMH5brSXklKrufMl7nYDXRwW+O2tX8r0zuPVTMzerbLtz3qMtpv3htPa9tls0ttq8Hp8XjUu3fvdDwca7xzJhNXYhTFgCnhQ/BDrAmSNdmMcOmm35Attf+LXD+MYrzBadRwJVTw0wt245wdwFHH453asigxSZYKTCShu9W3ZZOA3HE+n5VvwQbxv9LPWL7ZGqSd/WpL0/FwUErWFOzt1FmYbdmWclFHJ1AVhAzYTQYlUmS0qNwsw6NtBOOyaY/Q434I9zvy5uHL1OvRB4IAABAASURBVBK6SknilEH6tmWPftYAhTIqy7JoWQ66gys7EoRcnbN5Ijl7enhQvjmf9Z85X1m3sdw4z/l3iSPbcBY/d+/u4P1ODCv2D9je39/r/X18JNGbWFSltUXjnNyxF5Fb+/Sp7fTbvsXYdDENdeSmVunbVtMsfy8G5monA5OBycBkYDIwGZgMTAYmA5OBycBkYDJwy0D9tfPxsuBW/Go7+q8OfsZA/AWfYfpJJvEdfJLyZyjFd/AZpp9kEt/BJynfKM3mZOAvzIBtXl5+PXyMirx4voX9dO7X7c1QQDWvz2Agr6aDzzD9Fkw6sQe/cyy3Z/Ol9mdPnz9bgs928GmGJulyi95Jat3gU7wkuZFEyrBNsiNJEZH0GPVGEu01fIr/5zobjzVXfYsyYxY/l8+F9G+RL6ea+RUQaA9I8orkrkx8lehNsneV26rjO5E4XfTzjwf946cDCdSBSpr+KN0xfjxK5J0GFtoXQCU+JNtyEmG2UphSnfk3eBWiGmM8Y7aVfsbTD2wpaEujpqOnpfxxy1qejjzvdRkCAnJyWhLnQWpgOXb9SEL7p59Y688L62y6+0GsvenHHxa9O1rWqsFRzgS+mNMXZO7OeirNRcKtI9+ok/UqWrtUnFNlrKOb9a8kP5ut1ppS28wDmEwFSR1fQXRTR9ctesIGTmiHrwK6NWd8YGtb0b0dQ1wXJ1P7HKnje4duyobPXs8ec1myrfjknqmqn7UmkRgMHxqx2bqWS3tZ2lWURqiRInO6rHfDpwp9DCLr2uAKKTX8w+2YZ9NtsY0dwJ9tJZGeX6WcRHCDp2DMn/k0/F72otZw9dtrjCHV44Gv2NmLDPY5I0syPvXSbn0O++gtDTn2ttNV5+yf17McOZKs0baKU1sCDdCC365823ppJHxJ1GbNuil7v4uTxx5Z/KAbX7frwZ1c8zFO/M0HvAybxLIRk52xgYaubRGAsv8oS/SRUOWe7qhLSVZs7u6OSrJ4rVglu6kRzzEfEkKTxXIJV8A1ZqNDPC1xaZbJwGTgb8PAXOhkYDIwGZgMTAYmA5OBycBkYDIwGZgMTAYmA98IA/sb7NRfOaS/mzvb4noR4cLO+OuIzsRk4GsykATijq/p9+v78td3+Xt5JMtxyV19MEMSIm+Bj4APbCIwiZTUhedU1GQR7iDppB174gWlSvRuqm/0VkLzLJHhevfDkWTnASxX/EjS93hsOpL8PDzDHgrLvCSI4jtIkjSgneyRXi6kx5Rhm8QWKldt07lclSg7rzqft0qaRRwO2mIFmOq22OZzdeBWPtqmYi6SZFLaErk+jQQafMDF1h903sB6UpLERxLbP/98p3/846h//HPRz/94p59+Gnj3blFrG5CcPxd9ZjmsW/ENmKcDsQcmsaVLsS3b4qYPCnJGLjE9jtpGfSBS7+Sns8Madn0IbJeNPOThO2utmkijVfyezlrh+CKiujiIQkAX9mGnF4RDG6eipGL8MZ6ufahX5hSdujpBSFEnSKXYln2Bsi/oMND7qG3Tw4zuxkZ1/HXGggyMpOTQST+tJCBtywZNo6ZNQwpnbaHZCtGNr3CAW5mfyALbSqlxng0VdAk9Z4WgUMg4lS7qjEeOLQ7X87m+bZuEeHxGb9dPG6K1tMazddByWNSJL57rcziDuGnLoiSXj8eDzE/sBxfsInOkLwrNy9x0YksYLUExEJ1wZRsKrAWfomzbuRK1HV5tvDcrcS4t/FgP9/c6PZxIPm+svhyqo9eWphRc8/z0Qk9H/RpD+kkC3+PDxjeITZCxrCHtoEzTsOTEoFkmA5OBycBk4O/AwFzjZGAyMBmYDEwGJgOTgcnAZGAw0HkjcIshff1+q5t2NFMHaf9WxO4Wv9X+Y/q3vtP+mP5vHY/PW/xW+4/p3/pO+2P6f/a4eYn1Fv7s+L7F+Xe+bmKzLfsF8F7Qr+FG/8bVd9m0X+DmRvbWolGD27c0fsuYUb4F3W/v+oYj4jDrFl8Waj4ig3rBz7bc1pF/mfcXrDux3+IFlT2GF4Y+W2SbM/w6PtlxSLmFXKbmQ6bA8oQoCYVOEoNLQSn9yTcokG01YLvaotiPbbqvXrYZGwmVvmdIGkkypDhVAR3b5Zu0FiMGjxdDjKkgSqzJm9JvlVS6uzvo7m7RTz++0z9Jcv5wJ707SncHF46LFP2ADJA+gKS2/5HKZLbxLZD6Q4iCOnvUte0bxZowkKndRA18AX2RrG6ZJJPTFkmmAd2UjgtQPjC+jNhG7uqFwszZmbdXMhEvXdpIguWbodvaNb7JK+Xb0Wl3kqKZuuebjGTmcKckhY1LcmR6d2f99PNRP+Ybwz8d9I+fftDPcHkMcaLwZycUwmGjI2IRvDfqrtgnaRwIvdSdIJMYSzxpB6LY5j4u23LWaXYz+qDDCVL8DtluNyyk9PuGFthYS1B9bK86+Eg786ceMMk/kfS1oA3gA5uejsURdEFWlUZcbVlkt+rH17atcEwCEc6Lf0a2xIEfO7oHJAvIN1E7ur3mQSCXnzjvyrd4g7LFZ8c+gAYZPduiIh64hc9GCM1DJtq2cUmDz5Pot3aQzbrI13eQURTUMLRHL3sizl3myVhHMUj7oiLCSLcQvfO6qrPWhYTu4XBQh6uNPquizR2DDVkMFsZX2idsHk4n5dcyd8bRGutlLLaWCaMrv9I6dtGJHLfwxRBnF7Mb/3jA1ma9BBr9YCP+5dB0ACyTelHqyG3rwN4lOWyES2vKOTzjJ/H2BlfoeGmyG/NuYL3izLOS/XmMY1PDx88//0RN/BLre+Desdlok1g+d/r4pcpa4iMJ54Z0XpOBycBkYDIwGZgMfNcMzMVNBiYDk4HJwGRgMjAZmAxMBiYD3x4DGyHtoDmvz2bAvOF8C3HMu1a9hDE2XqimPfF9MMA78D91IeRFtOOPDeRjs+Ws7/iY7l9n3DbP9+uQrJeKScS8JB+ynKJOIkhXJLkYLGRxj8emd/lVxu+afnhn/UD7hx+SBLbaok8qRmsHzReufZQPOUaTEKJ6vAiRCAnwUZSlIk6qrc7gzQjN+JOgS8/LrayTqNrHDUfB3h81MzwPJq5xMqrcE3NTa0kOLmVmR17N4lS4uQ0+w+S5dDh0JYH+808mKWz9/I9FP/7YdPeDtBxWxsUaWDlxRv+a1GbVjYSlKrn99M9X29qLbexdXcsjhF7d683I+/M1XkYjDy7da2W4OhwPxHcoWXQKY6HIkqDrRCmQustu6iRxz/mGK0jiL3ObhdlWW5psKyW+Uhe6dJEq7m3LfkSE0UdNKbZTFTbmC9LJEu3HsdhEbltmPWN+JOHUUkPGDYFIaq56IOaH86n6T272iKc9xr8lM5n9YfW64tGqxTfdxLCSBO3sryzZ1vHuoLu7O4XfcLWRuE6COO0kfPMN2fGrqVftn735CzlZfxLDWWdrcE0jyeGVuCseCf+SkAep6F0vyxLzO7Ex2G/QIheFSdb1XLE1Ny3LotaWSs6eT2clvnd374j/KAaFOi5d2OBjK5/44dr9r+tG4jq/TUDoNWDCi6WuxW7l88iZW0l8X/8yAjynHb/tqj0bk4HJwGRgMjAZmAxMBiYD3x8Dc0WTgcnAZGAy8NdnYH+L8Xuv5I+a57V1fO78n2v3WhxTPhmYDHx3DPCOVK/CkgumHthfwO61ZpkMfAYDvNdX8BmmT0z2c/ha/UT5G+x0kji3MA/jLT41ZHuR7Q/UeyVPeiVHXmp/YHAj6CTC0o1d6lvUTPhWJ7kFDksnKWkl2Xt810lIWeSTdCDD0lBeLtCzkpAZkpirFxcvx5qsUKZ7Zk53JH4wZY0a2KgBg8WJCcC2FAHoOMrZC+iiI+ALWtXR6Tjt6A7g89omxopX11JzMM8uSCoqCabqY5fplzZ8R9YQLK0ptSOgn6qAPjkqxecCceTKhKoag0H0N+Zfz12NxOPdsevuB7gnyf7jTwf9+EPTTyTbD4skEoEbycKNhN75dKK/AaLrqwRs13rtUWNR177mjUBWfKRfA7kZU2KEhfQegdwa+/EofGxlLPsYxG/ZE0r6qTBVzlzG5KalHcvYdtWdWDYSeYklkiDt2LVl0bIcJHRtp+JIxSvxMEG/7KX20hvcLaVnGynRsKYNXndd24xbrY16jMVnRy7kTZKheFPGNuLr+DBIHYiSej3DO23bQllkh8fnH7qIFZ3UO9IP4jOI3MaWxkaMOVt25pc6/TP+200/sthf65qHuLHPZeMLWXSufRpnzsnGOhjVgr8FXiV60ZfU2kgSW3CnpohtK2Ujjt1f+vf3D0rSuYd79iCyJKjLB/2NebaMEUfG7OGPuzqyxFKJW9qsUsfjnVw61mXK0lsWLAyll7MRX404bdf44XDQkocBnQ1fgWR+FlagWSYDk4HJwGRgMjAZmAxMBiYDk4HvkYG5psnAZGAyMBmYDEwGJgOTgU9jgPeoeg2f5mFqfUsM+FsK5neOJYmE4EunIU+RHMSNm06bpBFJD7IMtMUz8mcxu8+71/oKJb6SQGHZJE2ecEjm9LBYd8emfKv35/xq4h9N0lckaYKmhfG2SORruOmjxTb8tSd6YfiJ4I1O6SZO9uNJrBcb22IC7SU6SS4lyXROgpRk1D5WdTlM69pI5wp2PsSoEmyZc0diAFfFm4abZRJTbWmEMto2dXCjtzdRR0+yJFQeIcse6Fsjn9iIxUqJzQLv5Mr0E8ng/DvC//yPd/r5Hz+IqdWT9NUmAxXG+mwji4cBUwVjnSJdN/QQ1xV5i80FJcwNI0SyXYjoFuE9iGzhgOzJueaWSYgvnh/nsuNH5cvRoR/7U745+nBSfo3vjjPJSxxIig3+FJf4Y28kS5fS62GWbEsa6OxZR96pzTzHI0lDiGytyTZA0zsiGxAl0TILrTGfbZ6DI8/Hne7u7nQ8HJV9t3GA1kY8fUvSeCNcLJkTsWoSSRv9xLGhc+ZsnllX2pExrI2EfFwFiS/zx3PGg/jJvD+8e6e7d3d6d8HxeFSD88aa2rKgFitVbXMimG9d462p+SB7qfh0U9ys/HS4SpxKD1tLylizZVvv7t4p8x6PC58LBzFlwTZ10146a00bFlLJddf1vHW4spGC6C5Lq5hybmzk6Lc4xzKubMu2knx+eLhXvvn8kHPCecm3jTHGYlxtYZ2jOe+TgcnAZGAyMBmYDEwGJgOTgT+GgfxH7e+JP2YVc5bJwDfPwAzwr8zA/o3Wvf5aa/mYP152jr+q/2zC1+RR232mTv8tRCd4TeeteW5t4uMW+9gu2/t7vft9rd71dvuP1bv+b60/5ncf/61+f2/913jb5Xvcr9W/d3x/tv+dh9fqS3zmXeAVvLiz8wJv4SXewEVtVn8CA/u+1OffZR932bW22CsDUXiNWy+GN+XlcJBXuQMM3155zxzcyv6WbR4ABS8v/vn/G7ys9aH0sl31PS2epCd1U/Zr4EPLp5Ln8z/vqze2Fzw1U3696HPsKv4N+26/HOfzOF5FPuwtAAAQAElEQVTr73PutT38mQMcaP98lneVJ3XnPAcR9mQYNILv2mitF5BQa5vkTbil7pVniH6/sRfFKAQ0n1wd3wP4xebJ4IudcL7DzDfm1OUsDV9dGwmUHY9uhn7kveZaJZsrWCR8ZI8KrLDJSCTyJSSzpB/uGnUnwSOSO1bDpFlVWIagptp1Y36ByKlKVLeNO8i/e9toxjzzNeaii4uu2ho6NqO5QOZhOs6zCrExivnWpaN7gZR9AmXLeiNHIXEYsWLDqswhDZiQ7bMcOWe6eaGdaJZYglzm1tSxET56nCG5vWzLBrdC2klkUTGWu2QWYksR2KayUuy9FjIR4UCHq+fTXftpXGBJgegzhfKl2IUlvHtn/dd//aT//D8/K8nB5XBU85E1bnI2Bpg1ZcWpA5EQTNxZZ9XoVI1vUZzEW01GJxf24cXGC5Pblu2MVB0/6ex1tdE9k3QsSvHbWeg4E12NIIyf6Nn4xFcD/aLHCWGZ7C171i+QmpYsmlrITJ1zrkvZSJ5W05vaIi051Ajic8t6Mz9zSFaqIGOi2Imh0RpX9NOyrcTVZM5kUxVir3+0Oh3GzVw82er0O342YmO6a/xSw7pxbF1YeSSDbevZhtLbNqODI85nb5bgvzNP57NnYz2pVxL8ot/pLwdrIQFr6qAt1vHYdDw04rQwLTS8smydT3ye9UQonamYuubtzEtDYh2i9LGKTD96KD48PAiPyJqSnBUPVO+s+OIvZ862drltNWD4R0vnbatf6ZyYOjY5k2m7N7VASUYTF4ExLKkVDLED6KVdetZhORZv+Wb0mSS6JfSZHWPbEvwIruJFs0wGJgOTgcnAZGAyMBmYDEwGJgOTgcnAZGAy8L0wMNcxGZgMTAYmA7+VAduyP0T82JGLcdDSthqyHZplMvAnMtArCbF9JAJ/ZFzkP+KDrMhVc7Q7yQ9GS2r/OekEcho1/+0t0e1yHsfboSftjlIgEjaVFBGZJ2CvaksnmWMShk1378Bd2iRXjlKSS7d+/cSr4AuEMuRPxiowhOqKvKcJbNfnhn5rwcGIfxhmP4LR455JgBvtt674Iaa3VF4ay9y3EOuwmfCZ8tCBE+bJcBCVvU77CZ65wGxwmsYTRan+og37eFW4ade86EeUuY530n/8x0E//3RHAv/A/jaZhKGTEMsZgAOjn8tX0saknbECzuLXMnvWlLJdnrNOnX7GqrapsMKGBiF22b6iZNxWsp0LyUBf51TpduySBJWlRsIzsC27MbcLdvq0m7UsB9npqwrmin1+/fV6PitnYyPZGHkUjB/bNEGnAsYPrSdX9KNmW4kpvtb1jO9Vtgvtxq7DQ2eeMRcpzjjAI0xwf7w6nx+dscAefjJKk6rjl3W2pqUtWpZWO8CAzC1xNmStNaXdIzPxUZ9IyOZb0pmfrjJP/t3byM7hgfhsyw7gmr13E31dCjEj66yho3sRMu4oVxwre5Zf8ZzkL0tQxbIsNZ55TiReoxNkztTD1fCBM+VbyTbrwsG6bvC5yWZ8n5Da8Jo1driyzZ43dAZigyl2Wb3EgJwfbFSFnpsOR856vgGNvT1kG4ZNs/w9GJirnAxMBiYDk4HJwGRgMjAZmAxMBiYD3wsD3V93JfEXfF2vj97iO3iUfF4rPoKPWX+Kzsd8zPG/LgMz8snAZOCrMmBbvFt9wWdexm7IN9noFOhy8c5VefHKu1xqBH/bK6+egy8joEPol+DLZv986/qWX47J57soS3s/X6/VjTMYjPFHrjb1kY0oP5978zXRQN4Df8NnZ06BzJm5H5HxW+gLSr/Ze9389w1i9XxrT1YjPjtxSBsPXdB71q4qo92rXTcSv26rlqN0TML3nalpH6S2lAa+qTHBDU678m09dVFLi6l3NH1QxrNPGoxYOoEmqUNFpI+qtmX7Kig9/EfvOaLU0N3hZgWRB+W/5kpP+A1MEmnAtlJubdL/HNge/hMD7d3HiD9rhvdKqElZxz7+sTq6wwf2dLjKpIVf44v1JRFWwP8KohCb7E1yu/k2Jfk8bSeJvKXIh+mnH5v++c+j/vP/vNOPPx21HDtJxq7GJi6HA+3Geoi7NpqaeZJEDIpXNt0252pTZDX/JYm3EUPmT71hl3ZgE3CCk2UvEv0DScMFsMW6FjrR3/CzbSRZM2Bu6HPHbFFrBxkS8o3TgSNDXefTWZWApI79sjS1ZVHW1JaFeFnLTiIWDR9BxnGMZFxR2S6xR5L1bcQD46w8PmihlDhjR8iocccmyc496ZlY0kcVtSwCNa7Mac5K7DNuW0mIBrUektnL0rS0RdnT+AtsK+OtNbzcxECvLUPGRDqfT+DMWes60Q5WuMy/o5y1YIlFLqNuNfwd7xYdoPF4bDrkm8IHq3Ee2rJoAcdDxg+K7tIaOgfd3d0pv2qaiTQK3NDImsg1a13NnnRiEVjprxf+OGvlY2F+DLjWVZzRDVeNXuOM3ukd/rPPbVmIoWkhBgbZxw1fZ87eWqi1sT8d75YZZy8gvcHXApeJ2XZMZVvFYfXmbTIwGfiuGZiLmwxMBiYDk4HJwGRgMjAZmAxMBr4DBvJmK/gOlvKHLeH35iv+d/xhi5oT/WEM7Hv7Vv2xYHbbj+l9pfHp5vdjwE0q8G61NavVC+NRi5exeqnM/X+JlSn7yzDAYX811rfGXjX67IEkkD40Jg1C/mPIn8ZDTgQxg3kGaYnaJH4PB5GAaiRzFh1J/CxLEjS6Ptv2pd0k0Q5sGgBv9aSX73Q0im3ZHp3bO7JSu9RpB7cqL7VZFckh7ihnLqoxL8ppU714RfeqiIY9YjKfVxpNpOOKnx3Px4bGy/ckt8/ntZJcI1H4qBd/j70PWxnPPgYfjiJJjMQcPXrXK+EnsXV3d1BwPC7Uiw4k8BYSeLYvfA3OdFvMpzN7L/CORP8//vFOP/98p59+WtRal5u0kHS7NVERYu0Fr9D69L6PpbYte2BoZU5rQ7b/nYX8mWE76qUr0eYSxbRt0xqX02fRthFYWbsoSTaeTg8kfkl6kkVMv5O4DoTNridK5zBkfzYStXb85Jy34olh2ZGlNWBZDVnH35mM5vAtuVndAWvSBfjOOtURXC5U8C19uE4UnuiZs3MubCQymZbLMvMcSHoeDkcNHGSzOZjb5s518dOQB8d3dzqADHdiOiwHBS0CXWwwqy71fmVkWZqWOjtdxp9t2SBKFly06nOjbYnr/v17PTyc1OG0YldT80E7D6adsSSe79mnTVKel9icTifZLiB+chF69W1Td7W2FOjUtTFf1hfEd77pnb8AkL6YvKPVloX7uNyaDvSX1vBjNc0yGZgMTAYmA98zA3Ntk4HJwGRgMjAZmAxMBv76DHT+h/gWWdHeT/u3Yrfd699q/zH93e9ef0z/+TgvqfKi6orn48/7+zx7nfHbdvp/Zexr2evbtYSr2/7ejjzY+7f17mevb8c+tR3fwafqf8t6Wcdb2Hl6rf6W1/a5se183Njbrhd39m+p+9XmxtVs/sUZ4AioPp/1WOycC7HfgLet5gw1Sw15oD+mfAOzsHjd4tNCsg13j8iL7Vt8mpevr7XhsmCRzPkQ5I/0FjD/KtctFy+1bRd/j2P5dtmGrBU+O4j63MeHFlwsJD5IIG0kg4AyhtRGRtKo3yCyW6D2mdeG3QXXr3giqqvVvZM9GQmSrLlEkkVZtW4PJPc23b1r+uHHo3786U7Hu0XH46KlNTVid9ZBgoVMjeLLXfV4Q6nUVIhKgW7qFZ2Y0H3ziu4ToH3tE3fm6/CG+HohJg44RnFFGjCdbiGC6wBFDmWX0QuUhNpwcJXl8yew47MrCamO/qdetmUPxMa5XeZgIL0rMk86NnPdENRpd2w+APLoB5iofKcDKk4CjQqVlsViywq7bsNgZTPG/rM2lNMPQmvo2BjvdHpfWftZ8iryhDocRSLY+sc/XOcjvz5XFMKUcwi0UTMBk3eEltU8zkxqG8kFuhR7YQ6D2ha2h5iw7QSSGBHI6LalEcMi21e0ZWEE9DxP2LPxnbi3jQYjttVYcMefZC3opy+K3WQPX3SZZsS+Ma/tiLSueT6Ih8Rx5EEGMhxoqFFdGhnMfNS2ZZuWOIddKzHk27oRtDbmTt3QjyzIfJkjieSBDfHwkbEB9oQ963hlkMvMI8VP2Zw2mc+aYOmL3K1OH5PBMdSEng5n2ee19trYH3Q43BVHhKpt62CDg1519VcrtvYiZmRv2Tv4OsPP+bxJFn6altZoWzb6OMs3cN/fv9dY/0bkQ3dpi5bFIhQtfL6EjyR9o7eu50p4m89Rq0FiV74BnXZwYr71EuP9/T1zSVbU8M2cy7LQU8WT/d+QbX3TGb8du5IRt5CXIrXZi8RAMzOWeN4mA5OBycBkYDIwGfjuGJgLmgxMBiYDk4HJwGTgu2DAvH0KvovF/A6LCDfBi655efKi/GsJb/wnhuBruZ5+vgEGsr8fw8fC3O0/pjfH/0oM2FaSBHZqizfTA5LoKS9fbYtLvMZVGw3a85oM/F4MfI7fTs6A/8b4qKlzjD+q9XsrJNExsM9EXJdmEh0VJH8OO8m71nV3dywcSfoeDlZrgTQezGGbu7X/MKQPSx7fgPzTh4NIcCtcXLh85NPGL9ClvGZ/GX6scMHOsJw0gBl6DkQfXKg+ke02CJ0AqfeLPJp27LLb2vZtV7rtpx3oabGNmp8Krz3kbFJCDK7im0b2Z4HMhp8gepXYO3clKXciIXg6ryTuNhJvMIRCJ4tH69rf3TF0aWbeIIm3C9KNArXJrf38T+n/+/9b9J//ddC7H1fJD+AM0ubPcHTdzNoQEZtt3Rbbaktj3HUGWCbxSIlyJVG3klg8nc8kH3slDlfaSQ6Ob3KeWNuJNa0kKB/Rsekk9+Jooy1Ka0slDvNN2WVZFCBmXgFrFNhIAKNTcsKruOJnYyzP0IbvlaThlsQwbdty1tiaGjWGw4OlnNucldRQUXKbgWoJVRdai+0FjNvW0pqW+mbvQcvSSu9ufy6Px5orMZweTjo95NvNZ3jaKl5ucLMq33YNX4lZKQTBpQd4DLbix4xk7Rs250LkWWvAoMxPr0WQZGdB51PXw/3GvCc9MHeQGKo+sS/gASiT4eCHd+/4PLkj5kZvXCxRBT5v2iLavdQ7wkYieDkelG80H493JddN2ePqxB/AtBLj+/f3ejg9qGdf4C/J4uPdUcEdnIW/I/7K791d/fdFzle+uZ011x5je2Z/w9tjtDeTz+ZkYDIwGZgMTAYmA5OBycBfnIEZ/mRgMjAZmAz8dga6+X9v8FstP9XuU/V+6/xTfzIwGZgMTAb+VAZsywZ502qJS3QvSK+L1MAVIjXwiK5Z3mbAtuy3EQ95oR6k/T2hk0R6GyQdepDEyQZX7Qrlvz3E6cPHLSe99GPz8fPXy7aLLQBjH3ZfGbMf50s7slvsuh+v25sq/RrzWGevte02nQTaRpJp0/GddPfOBbcNn5s6ayA3LDvxi1pPCuJKup/leAAAEABJREFUpMgRhxdhk/aoe3+so7sjGuRalGRNRyl1ZB+DbdlBu9Rpi/aO9AfE3HpWTN+2TLKu2WogbcR1JQmUuIKYM4xv9NMojZdvGR541L31+7KVyrdSMC4eLlw85aNF4ymcbiJM/RQZas34llprhSQtA8l16VJMn6mrZ7vq3NLcvdvIucLniQRb/uJO51x0EmUbieVDW/XPfxz1X/+fn/XTj3cib6mWz2qflb/wI+csDW+2kT0ic/WsuYAexC86qPUm16A4nyvnJGdRspEG0mjLsl1rtK1RGlVT/NKoy26yM544rPxsJHFtl97GvNEPEKnBXxmy6I1kedqNAdtjzBJOyraRwbQj4KxTxUfHX85S2mYtuoyLYo85MxYgYhhDWW1ZtDTWX2halibb1+SujU5r1Y9/UbKi+DmdzlrVRY5WaqZFPIzvVydh2rB1W/B7AEv5hvrylzpn5Hw+1brsjC+SmxZsaKC3KvPmG71BkqWZOzGIsrRWyfY7Eq2yRoKeeRPM0pr2YluEKBslSYfDgba0sP7EKCPk6pyzDfvM2fncOp1W2WMQsYL4bsuCtjgrnCHGs9aNfTtzPrPPbVlqjsxzWI5aWtZ/wBcxMkf+ckHW3paFsaZlaWrlcd4mA5OBycBkYDIwGZgMTAYmA5OB74aBuZDJwGRgMjAZmAxMBiYDk4E/hwHe2cq8cQ1kyQFviB3QsRHotuyvnG9lsz0ZeGTAbvIbeNR8qfX8vD3q9Dp6dXsU/mmtPU6TtBH4MK7Eewu0iHbo2Sbhe1C+HXd3d6jkjR2fGb8FJjdXRm66bzejHLyi1cngBK8Mf5K4Qr5oph1UN/NeEBnHQbbVgJ6VDknPkcTTM7U3u27h7k2VGmw388cmXTu2QanUXiae0Rt3+3F8SDrrUSH5tefDkYlS8zEYf5U0Q2bx04Cb7NSCF9HmhFy4kOmXDg0hDzo3NfVtB2Mk59oi/eMfC7jTux+a8m8FS5twDVyIZWII0kaqtG2ne4XdaEeWybpM/0CSsECSLn0UZBsImKQdCT1i1U3pJPfSTb2RlF1J+qZdMnV11pn2Lcxc9niebPzLaqmbpZzVTpUrNYgP23Ls5IwUSk4/NYuUbbl8SDlXkQcScgeqsn8rdYxJtpWS/raNRLjkiqmxwUE0OmvtrGdgk4i1cJFlzujeHY4Kj2mjpL1OeyBr54lkrvRt+vjK3LuPA3uQb9i+e/cuKrITAc3UBan04RypxLCJdckhkaCjy2aP+2gjQpY7fWyyBlrIun54x3m6u2N/l1Jo+IivdDBHJ61H2ExGt+Zf10oKd9bS8Vsy2qkbe7HgS3J9w3wjYTzmtRqxEZ1mmQxMBiYDk4HJwGRgMjAZ+BsxkP8Y/DPxN6J6LnUy8Gcw8PvOyUsRvYUvnf0132/5vbV5Sy9ju27aL6G+GpL/BX9p8Ea2+9nrfeh5f5c/r3e9r1Xvce915rtt7/NE/ntin+e1+mNzf47drc2+5tTXuW5ee+y617FPbMTfc1xN8b/73evr2F+kscf9Wv0XWcaXhsk7Ml1hyw4W6gGJvX4Rb818a/OW3hz7azKQ/X07co6R5LrU6LiNjiPUbdlfct/KaO/PJc0vuTovjN/Cl/getuEiGL3n99/6/x6fYx8bG2ZB2m/heTyv6WZFBf7ToL2AfEMtWNXrG2vP68yTREPq4Pk8kQXP5Z/bd/0bk4t0OTfkUUgqbBeQCEHQgSh2uJJs63mxm3yD5+Mf68dWItkCZ/2StEltW3bkiSUgVHSkJslK6Yn92q7BiNWwM5sQtGYFy8E6HK182/eHH5vu7iLffQqbDqjVxg8+FqUvuaHHn+0dXKZTzcbNCEpMm7yfxPNT6CsjXRmLn4ylDcFcWU9XSr9wnPYtbOkpTN96XqLDEpWRIO1bZM5CRdwV/R1ZT6/AtnLbey+tnMMg/QxA5XVd18+GLtaR0QEzaTDGc446NKDEcGPCwDbzgwYs2lJuiPFlElKikGBV9l2yFzUgSnxHr2rsET1e+EqsSXClzsDQJTkq/LG80GwSX5HXOIsa50NyA+WDPSNRtsi1b6goU6WfNguSGOt17jDSKFnl4SDO1JHE3UF3R+Tsf99O+OmKpjtanI1UveyF3AVV2bgDCy7QZR4E7EeXbbUlXkRhPX3XSR2uEWcfC/1iLxUfrCd1NAIr3OKAjk0P0CybjfjSti3UCnbDz/BZe0tEqtKZrauWgr7Zp1rXKta0yLbWU2JjPgGIvJ4pps9+RJ/8o86nVeftzOfiWnHse5g6yHQdm6UdtCyLWmuyh8/MH50g8cMgcQkwzmD8rw9bfSu3VyIcRzi0nXv5iU97YW5zBqMLijexdsm2Gg/R4bgouoel6UAc4UO4y7dogw2bh/NJZ/YeAzG9CFb53E8/2PCzCv/q9aun8yukzw8nbeezDP8d5eaDmDKmzGcthwasA/XxuIioiAui8bG0piOHr2GQ+RNHuDiz1nxz+P7hrF9/ea/T6cT62K9u/B4IZaw383UCtZvsRU2zTAYmA5OBycBkYDIwGZgMTAYmA5OBycBkYDLwHTAwlzAZmAxMBiYD3xoDvMMV72Flq9Caqa2GYIeq8Na56nn7Xhj4WjtqjzNjv1w/5ct0d9D8A64kJ4KvNVV8JbH0ur8zQ2f98INJzpkkndWaeK50Uwb75GY02Mj9ZvgjzWg/R0x22fN2+l+CTrjnlQQSIGdEYkeXuEdNXkg7EkPjZltOQ4/FtspQqMcp9UoS6yU+0dxV0fqCK3PemFe3bkO4z51Y2y6nTnhPEHWCMnuZZjDGu1BPtz43zWbXGWFdEdpW/C7NCuhe9aMX2EZHQ95Tk0zUKL1v8E0Kr+ok1FDgyijhaCExeHd3p//8j5/0z3/+qP0bwRv6sFy2IgEY/WaCZ660d1imaZXYNOObhVn8EDMSfAh0rfVNTxKBjEfujKPfL/3UQStnUo0rtlvZ2/gErVmBbY1i2U0uGNFY54ZfLvrSaDMZw8OMBiMZTz/J0SD/Pu3Dwz1J3hMJzCQ2w2XXSFZulQTNOjCVPXzYo45s44DHT86zbbWFuC7x6lnJWndUfNhu8N4LxIp+4qNSa/jB37t3d3wmHGvf9nk6SmmnLl1Ht6VZvMXT4XiUCDM60c2vXN44Y8fjHes8yjZowNrnUhXWj4PYVZfbbZtu2bx//6CH07nma6zXDOCyxhqNA/Pfcc7uiD/tMwnkfIs6MdQzzNnYWH+Sw/nmM0vSlht+rtcljk7cewztOjgb3ycDc1WTgcnAZGAyMBmYDEwGJgOTgcnAZOA5Az3/y/lc+EY/+sEbKl80FN/BFzmZxlcG8rbz2pmNvw0Dc6GTgcnAt80Af/TyjpcYu9oimbeyOyppoL9iYREKvu3Y8yL8Frbrpbs96mv039h/i9gjvtvYX2pf43+h4Rwy5La5P70yFjyV/vbeY0xJQm3lwLa4QOqBDr/Rtfd+r2RIDDqJC3IW9OMjkudwJXQOR+v4runHnw+q52iRLKlZykk0bdxz77ItZ4BeLuf2rYLgrPETjsLHjsGL4OYRJSODNnQHj7ZrdbZlP6LRDuyLrFEHl34ZfeKtYRNE/To3wXQSU3u8GTM3VLU0q9HYoUspfeySZOvUV/Sxxthf/eOYizVJjU0OkgjbsIs72yXXTYl+fk2yZNkYWdeSsYaTiAJG1WQtuTM/WTUln5svfS5Nwr3q3wOmTY5O//GfR/3n/znqH/84ajlIqv/uLsNqZ60LRk3CIzeLBGLO64IvkoXs2wZfK8l+o2EbuS4lfugnPhChm6mwI/BwonSR5LKtMZ5eMOwXAgs2OFrXs7Z8bZZhe/eTjmRbe+nbGEs/XkScNR91ZBvxCvXmpkZszayJ+Jdl0cJ8YqwzX2pfY0YYYxCbEc+q/Lu78c3JZUSym+yha9ptWRS/okRsWw1EP3bxI8rSEssiq/F89OJZlA1+EcjNai3fjJUSf498TKOU/Ju5G4nV9+/vZXvYZxzsc2U+e3Czsb7e8xnX8dsKYm7x2abeZE6RKKjLNkBGDMvhoNP5pHvmSVJXEJzk7fm86sz8mSu+sVCNMc/GPLbjDRkGtKJHVVdnzsUH5hg6vfdq24393rTRD1ppz9tkYDLwXTIwFzUZmAxMBiYDk4HJwGRgMjAZmAxMBr5rBtxVL95Sa5bJwCcwkLPyEj7B9FtWmbH9dRiwLdtq9eJ6vEBeFvqmHTnQXvazuvdn/Tsz4K/qn/fzCr6q0zed3cbPn49v6n7NwcwVvOVzj22vX9IlvfGSm3oOtvrG77u7RfmVz+R0pGTpuEtd8ToenY4koOJK6xaIfvNlW7bVeEb1SrFd40Yn0E1JYmaASAmGvExyUyDrRYCuA264oYUea6oGN7To3d6lFScnEkdJHm0kijKKqmyDVkg/sCNzmk9gElPBE2E6hIT7tJ7ANn4HaDwZSyc2V0RwA0zLJPUQM8lo1H3nZ1s3JSmWJNmGs8jLsLTGzaOCPylJs3BwTnIS+aN/Xc0iu7VR2MR35gm2JAWVctEiNIYjKCxLVVhhmTFaVLq7s/7xzyN1Q5Jvpa8ogjz0BVV8ayX5zjqfBvKre4P0M3fOVb7Ruf+ZkPaBjHP6tlmH8SvWu9Eee2v+/LAbcss2Yx3eTnp4eKhfDXw6PdBnvvO5YiBAdBO11Nh3GX9IRNu23JpsIwmouMJ9YA/Z8XjQu7t3rPedjsc7La2hNa6Gn8Tbmcg2czT8MQdnM+s/nU6XuE5CSky9EqIPD8jBA3GfifXAuu/u7nQ4HmR8Zn4MxmUrcxzJwt+9e6fw9IDt/f2vun94r/v7+0KSufGVb83qUuym+v8FjRK/ZxLjZ56hnLX0V9oHEtkH/HtBn/kFmFaBFJ431nGueTL3iT3dSK531h12jf47YruDJ9usc5WdeiveEnP0kwCvGFnzib06sY4THOTb1ffUJ/jK2RAl7Ls1tQBfiTXPhrxJfDZ2Es/n/MrtM301HeCukXBmYoUDVqJZJgOTgcnAZOD7Y2CuaDIwGZgMTAYmA5OBycAjA/USgv993OuM3LbTv8U+tte3Y1+jvfvd66/h8/f0sce517dz8T/et90/pb3H9Vr9pwR1M2k4egs3qp/c3P19ssEXKL7G6y7/AtfT9A9g4HJWzBuwAi/PbPNe7Cn+gEjmFJOB1xmw1BYznlfIXbxDlvNCmSxE3yJj6PXrDxzhQdIt/sCp35gqL8Tfwqum++c4L9AVRDF1QHvbwdZsL6CxNYGpd2BSV1xXg5tt2exo9vMG9pCj8nlXJrki+7K7uQTEGUqyxW7yDXatvb4dS7uTtLnFrvdabb+2jobJDtPOlTqytK8M00k7cVNDZsNnkhvkPJSkyQ/vSAhhGrFEg3UvrGmRFJ3IGwmRZjGKH2XlAxs8FBCvyHOEo29btiP5ZNjG5qm67RKYye1Lm5qtJjFHDMTaC2nvIGXUCSiWlyrNp8hAF24LuJSgbhOrgCPTsRe50IeiiKMAABAASURBVBS9RVGxbIAgMSF684pOEKWE1Ln1Dcb47OkgctuprrBHvxJRSGOTb1Leol/OkRMr6jEx8Rfo2AixjY+eOVlupttI5vY8cPQfk147b3vd5axPZt3mvssleyDnp/eVfnSRMfcuE2dFiiDIsxl09it1fLH+vmHUVcWRSRuyJArX7aQziT+xtp9+PujHnxZ1R3aPDsng+GdM2FU8NOwms1eqz5cMiNLR72IpMuMSco1iW0YGNcS11a+Htq3ihENvW1Jn7BEI6orNlj2kwTVk3DmG6rHDvnfj61BIW5TMl/g2NmLLGsaB0gqPMKILGyw7czN7H5LsHz08pL9p4c+z1hbZjfVZhEL8rLMdUGsAGbbhMzwWSMDigAs97vtkicW2co7iN7W00Zca68jnQ+ZHhb4LKuONeVf4WUXApS/W1FlLErCxEcU2Y1ZnzfvWdGQbY4GZg2b5zVzBu3c/0D+QZN9YF/OsQa9pmxcty1i7jV/EjQ0ONtac0M7nFbtV6Wd9iaUtS9lvkJX+XmOuA2PLQpxNWrezOmtQN7WIXaobwW/qcltAxrrOJLkx0SyTgcnAZGAyMBmYDHxXDMzFTAYmA5OBycBkYDLwhzLgLgWa5Y9nIK9mdvzxs88Z/4oM7Oflef1XXMuM+XtjwJeXxDYvegFdeb69/ea32UQYUD25Kof10sATrS/tZILgBT/5b5OApMALo4g6CQT+G4bWl17Ja3ypj8p+EKtJcJLD0N3dQXc/LNRS+rJUIPGhlD30vR9ZrTeND3Gr9uHoG5J9XlSSmMm0A/BHvIhlW62gauu2hJzCrTDteFF5qGG6qTPyNgxDmXtoYaasLbbBkHKvAcnNBT0rtohVH5Ss8QMhAtu69WW71iyKzRiIw8u0SG8uP7arGd2LqKV9gW1cNJAaNKMVUL12lc3QyfrJ43GuJfOTS8+K7ZKkspMoE/rwiXHWbjfRKzBQuuO2CXXlZnRsy5Ko9OOPR/3Xf/1D/+f//FPtsJHYyzddN+EZqHTaxaZhYFtJXlqZv+uUb28yvy7lpilUK4yNhS1Lwy42m9bzWUkkbiQMbSvfjD0cjjocFnRawfbF400V2Y249uvSz/rjbyW5nTpWPUyQ+O5PgPQS5EZcQdbaL7LYJVEbJGYpE1xA5da0HA6PyLqWRfFTLgjKtnaudCnxH2ys+XR6wN7XdTZn3YvsJoPGHFxEL/xIiGS7oEuxfWlR0WRaUssCvfRs6+F00j1IXIGNYtSpMkfikbInF06QR2VZmlJWkrD5pnBrxIbABNUClJbWdISH492dIhMyUcpnJgPFQbPa0tQYzxhTCNOLeteySM7fRmK1nX3KbwjY0pY0oqAxr8nAZGAyMBmYDEwGJgOTge+AgbmEycBk4K/JQL218V8z9hn1ZOBPZSCvNXb8qYHMyScDk4HJwBcxYP4zgKt8pN2aeblrtXR4Hc3rZQV5NT3QNcunMWAPLu1Rd16qD6gSK5/m5eNa+c+5XWvfnb3e5Z9T2yNu+1nd6OePwM9wOtaf6C5Ji8/wEZPdTyfp0K+8knqgn/FglxOtbE5x6anatpVib/Sltqz1b/ze3VnkstSyPqMRUL10ZaiArybXM+PiJtL/l72/YY/bxpZ/0SqguyUnM3vP7P+5d597v/8XPM8zM7HUTeL8arEptWTZcRwncRzALAJYWG8osts2lylL9tbrC1u9GUiRa99H+hRYghWfMMj5M4/xUm/A07jysTIOXmp8OLPhkHz2m7fsSYSaGAU09BODeWNYO2dee6g4ZIvtNn/j/kcHs48eZYf9rYJdUYrnxgUL9nV7W6v5dUg6NcWAI8JkGmzi23MKfUHcvMSVA5ST00reQbhY8zYmZKSIaVsmp5IhN/qZ09UR/QzSBxlHJz6Dlb0GkZOsguyvuTEkB20cEp656h8r/POfd/rb306U3y5cj7Osi5qHelt1aFLHtiFtotBMniPg2iff5LBjRb4j19o20bZjK/xKxpdt2eRCEgM/ojXmAcM6uOpCS/amF66ysCyL8pZo+mUZqp64o3wN5Y3ujFd42PqVPW3IS6jrBZ0qFi+bLcXOcB1d2+pUJm0r7dplWAiPB4qf0en9ULldKGonh+R34LodWmfrA6wg/bjGWXSmKPv4+Fjy04kCKrHiM4Xw0+mojCXLtiTXL12bbXGBSiff27knq2ffKMrETj9QClY4eXh4r8vlXPEzZ0l5M/f+7l6JGdeoVT4rfGUedyvC8MiC7u/v9A7ETuZaoGSbPKxO/mSl5r6hH3U4nNR6l8RKktTWTH6tW1vRdxFTHY5WQ3XlHgiHbkYGD5ptMjAZmAxMBiYDk4HJwGRgMvBXYWDuczIwGZgMTAYmA5OBycBkYDLwDTPgJh7qbmg8wLWl3ppsF1oUlHbzNDjTiT+MgVyJ4A9L4AsDpzixmVLioGgwrthkv+z81v7jf+T0pisjbRtyb3OPH46dAtpJR4pCrWdN1/bSe1wGqbGkvyq97GIS3Ej3XD5qc6ObYfSDjANYoubD+cnvNoi/bYRWtkX3+cdmgNcqSBFA5leDE10R38Hu8ypWrWtryTM+gpWEao7R1jPY1F6cBwR+AGxfKF0nbr6OSBOdQVHLNim45FkPuIx8X1mNNd02UsCM4uGgiJY3Vy9VSJOsqPbmskvfGAeRsyoipnZWYFK9zQrIPBjXvaz0G1b0hlSLsEJ825kRzwXJ6r0Vjtx7BSq0vt564U7VML72DR+BjY+SbafsrbQsxf7+XdPf/+ud3v1wkCn+DqqlF4qjKXCSjVy/0NVzs5GCSFb4jW6wsifUZW/r9tYjYI9oE7jiR4+xScCtKWjNKDwftadSRhFxzelz3436/EuxsHNWtRH969S+DjA3mlnLciDmoq34WcmfIQda2DRgU/BkDeEHh22uQ1eudQq7Zwq76cMZwhfHFnOoNfaI3b7YWuxFYfhSiF7vXSkyH45ch+ZdFd7YALP8furkbSbXw8wbfnvrCo6HY30vtdbqnj2fH/FPIZjCd0zydu/j+RIKy+/jw6O2wrRkW4nBQO8fHvT+/YZtfS19t0QE6NqufFNQPp2OOpB3Zw/hM1xcKNiLZlvJx6LlBBqyQ739bWFCyEbf1DTbZGAyMBmYDEwGJgOTgcnAn4qB/EH21+BPtdmZ7GTgKzLwTbmqf2LM39T2fk9un3/tfvf/Vv9WrNd6PLioH3H8sX7Xf8vXW7Jd/2v3b8W6lf1cvFvd2/Gn7D5H72O87fJP+f8912738tb4S3N5y9et7Ev87va3trvsY/2t7hx/PwxcP0fmCdeb4IGYzfft045RrMdhr/snhTmYDPxhDOQefhGc+7t1K/LWxQNdK81yOrCC7UE2g19xvP48fGz+eSFe/13l86y+XMu2bH/gwHbJx0rh4QYa7A8gUrDw6D7IOMh44feShk6gFFbeQOlhi6qCJJA+PjJ+DXvLx976fX3n6/V8lw8u86ew2z33po7yjM1Pig3PQAFuNousb6PtnPktNunbZ5s4LKX4QPd0bAWhhTnJK+A+3VSJ6wKL9EPUVXQ8NlH3VfkxJbLNgSpPDRkfiF/+cZTVHPulEVrRFBehAUzQt4Rc15Z9ZfjknskuY6ioZh7oVbO5b0g2rrOUuY3/FpApy1mL6AVYN4jPAgnnetp8qGOAsxQw6RQ9404gSwGkaIdt1KzOr1Zj4l43s9K/BNc7sZAnrmh27DebyG6xULSLPWp1ZC2D5PTUX+0z39czDvalwaT1JnuLZZtCF0IWat9qzJHxQUGEHms3R2TxTdriTmAF3UwYPR/GbpNvurF6Xo36HkvEsxuL3oBqg/vtO1XikooUq5fFx31FT7I3/44zin3t2hvHOxpjNiPMZMyCFv+STl16d3fSDz/8QAHxiP/kINRXYlwKbljmIJbKi6plTxH13tXhsrXO5+OoCkec1g432g2nydXYNuRN0Q/srtxDmGjJBwKNFBMtfuUDhSzz8DyY25Fb+d7r3GNa8cX3YMa2tbfoq3M2e0E4sgaR7XCSyC0Yarpw/9Wb8viOznClKpaUPQaY15Fx7wdybyI9nSl2QqVsgwbSBywjyzW0uxRnIPbLZdXlshSyr8gG93X1uX5o7+PwsZJXp2iKWNHP/T80hJhEt77Dw6H4v0O237sM2VvnS6t1k7PUWxNSrIWvocs5b+Z21po615GUlc/YHr/SqRNmLA4+D8uqKi6n0DsYx9nwxiNbY8p1Zq+Gp4HN9g1rrqK5vipOF5ws51UrRWmio43/eUwGJgOTgcnAZGAyMBmYDEwGJgOTgcnAZOA7ZmBubTIwGZgMTAYmA386BmxXzrZlgyY1Cga2a16LPBLe+nn+rRgwjl8D0ZvHeFP6NYSvM8j8U36zvuNTetvac1Hi0zvY6xWb1afP8ZmCyqb17DfyUdWNlbt31eFg7mtJSVdvtywZ7fRUOVLp2Lu3DZC6HJrRdoxr8nu/ST9+Xskx2DVsy37GLk9/dZ3hU16JE5TwrdMzJXI+16A5/qVmFZhuluhWDPoIok8yGRZu46woBpEFUbCNusVJe8ta9ILIGjqBHaahOMKAmIhuBBEKV/gTjUVC3uwbVWwik/DFWLRtLtlmb8i5njlEQ4R8s8uPr71cLhTRqIA92VKWY0wtr+Ls+phuxzWVbSK11rivDoWMddOSh225ZEPZf5Bcwkn62NiW7dKyXWObvhnZII8NZK2S4JgDf1LydL6vWTgepft3B/3w41H3903HY1f8J9bgHrOttMgavgdOwgGdsmRv6wuFzcfHi4Il/KAQ3eQeQI/SX9A7oxdkHJ34D1bipdC5eYxElUti15uyh8PTfFvd9mg32X5Cu84lK41UGFnxE0SafERLPGUV+62PryBaeuLRtmzjI8i6hEC3zTb8ncBRrfdausDF+fGscJICawmvp2W56Jz187nicKqVW07sVvdJ8r1EH1+P50cKuNhit7I5aNPeoi/yqDlr2W9jnj5v4NpmyVXsXbgWbk29NR0o2p64GY6n05Z/s1IY1t4wS7F6pbA8wLokIxbTAcsSuRq7rOf6PibXvHH8cNZjwHUPHwvF84fHBz08PKjpL9vmxicDk4HJwGRgMjAZmAxMBiYDk4HJwG/EwOAvaL+R6+l2MjAZuGEgn7UdN+KXwzmbDEwGJgPfBwPOHy881LrUeAicB86/bmd5NBz8Oi/frrWl/B7xMwnalk1Biof5KQzY27we/CP7GfPfbjm5B/JvF+MzPYeGjY+VGspWFNpNbct+xi7/sF8RAS+SV737oendu04RhGkD3Num17Uxldl/sF1H14rtileTmxM1kpvZy6H9bGP75eJnzOzN5tpVOvYmyz0TpOgXZLwh99Sm81aIrDR8BG+tRxbe9z5FH+pCmaphjKnMwHbxYW99ow+YqfVnQt2QGHPWOdfRGAe2Nx8NfcYrGxkBWuE1edSekCF6cZQe8k2Hj1zGJJr5eu0zjpF9jUOfImJkO6ItluMuAAAQAElEQVSDmPuBLziE9rNu1lb8BpUHgu1+zL24qpE36liJsQu9sxeRT3TLdmgln7XG61agy9uSFOlSMBvoLszjJ5ARcNjbwM1qQDR7kzGsY8+lfOOjemKpDa7V0IH+/mT97ceDTkep8xkwnwFucI6VuSpc7PL/zNrGzkrb95vi5tD+i32tV7C/XWfvVyqWQebxEZgIQcY7bCSgtVaf63Vd9qXqkw8hGROXOAxkY3PloVXviMUCh4F0oZCaQuQOO3LXtd1sVG3PL/0gZyNtLdc/I+Mr6LI6+ZkNW7a5Dm3jZ6haujXfFazZRhdyWLHZF9eboVprFF5Pyv8XLNpgP+vKvhy3nDgG8xU5Bz4ka7OP/0eKqQiUhmo6PVIgzvVSxVxU9xHG8R2s19hZj8GFwmxk/dCVgnBk4Xew94FuXWOCreQRXw9V0F3IvZfqfiJrzDgTa8t3KJ/1FPGzv3y2goXruX0KdsvZTwb+KgzMfU4GJgOTgcnAZGAyMBmYDEwGJgOfx4D5W+jnaU6tb5GBXL8d32J+M6fJwG/NwPQ/GfjOGLDNs2Sr8eC9g9byeHcVQ/2VGs/6tToP7t/e9Yo4iB7DD47YfiB8QzCQvQXEbx6k9Kb8y4Vf3+MX50KxIVzs9kyrSPKx+ZNcXAn+LGKKYK2vurtryv+RSvlCVL+APtq23ecc3Kolkx238l8yJoNs4mdM9ij5qPHx4/Ongn6uxXdw1bONHeDDaj62TOtzm74jCxLrcll1Pq8Ul1YtjKkLUezhXsdXFYmQpZCUohHSzSdObHzfAp8J3UjcjFnKtGBvupnYjLMOOPAnWfEsrRSslsuFPBaudbKTXP4afbRUbVRuQ4PCFUPVnEEsMi4lTsZkQ4p0Qylync+LLpdoosDRUNhiWJV323o5NsI3Si8Oq7FmW6zKyc8ZM60j46AmZU9qUcWllcLZ8XBQNdRsKz7CW2uMLaVv9qa/923jIIW2rGUHL5AgAcVeBfkc8Bn44Yeuf/zznkLkkZCDoqjx37RSBDxTUJTM3NqbbdlWYtjbWDTnMwUY1l5yk9isN0C90DsiAziJCh08ltGHp5WbLbDxcYWMe/YReWCb/JrSEKcD2Tnd9Yh8sB8s4Xtf23scojdQesbKPX/mnj8L9+V/43+Lk0JmuHl4eKy3WhcKzLF19hqD2tlaHLXIOnb0I2uM82OoHy9n/fT4kKsgFJXfA4ZJhGNgTzqVa8Omt4ZKq/lgHREaDJjc3Z34Drtjwu4wWij4J7e8abwVcFFCXgpX/+FtRZb+nLeL+UxlvREnfSFBGORHcYv0F67thQLu+fIIN491f0TF4heD3Hf2dYyfFH/zfwfHJxngaTtwtQ3meTIwGZgM/FUYmPucDEwGJgOTgcnAZGAy8NUZyN8eb5EA+zzj1+AvdNsDL/56lvHr9W9hnryCt3LZ97b3b+l8T7Lw8Cn83F53nj7W/5z9l6zv+X6J7bSZDHxLDFzvZfME601cH369nfL6tnhK/zIMfPcbtdSa1XsXj6LFkEfDPMrmwfsYC7LXBx8k3eL1+pfN8yD+FrZlb9g9Zn0f/9I+tjvyID9YU2gC1fNgPes2ewMDZIyYh+YC4WQDZSwF0d+x53P9uslLe4WP/ba9y3f9vY+fjKnxZPiEPc7H+idFmSHYA9Qc0TdwcDllWw3o2kbdZ+tWJIHs27kol2yqaxURe286HJp6ftxzN75GIXobpCa/gPWxNlR/jiaGfkGzLdtlMSrf7Z4owasTEbRfhr3PT2TFbNPkt5dnHyscBOwEQ2hRIcrXeOkSOaU3Iy9snp7O0UkBNQIyY4sDMKMoF/1w37jB4mPjShtflpq1AfWsmT6HvY3S3QIisky3rdeEE6lxvdgc46y0hjcMbcuMW2+iw4691udvvfl8IRvPWOMMICp9G6cc6Vf2xLCOnccVf6hL6J2OB/XWgNUw2BFeNn2hZnLZ8kus2KYYl3VdG6boSL3uuTC3LUSnoCHbm5Bz8+YvEtu1ZpuV7IvoCVIzqTXr0Ds6GYOr3nW5eFnZZzC4IdZ8J9O3JvKR/uu/u+7vT6W+UGivN0mZHQ7x2dTg2kZZViNW66LfcDx2HerHCR/VWyNWrgPXLep8AdmWvUFp5kTuiGT0e8cZouQWSHDD+oXCZDAYi9b7QXZT5slxrWLnhZXwIe6VpYr4K9euhHWyUow8HI70R/3wwzut8HCmuJ3+FvG5UMzdrpsqjmi2ZXcEZkY3wOryczrdy+TEoRTBJfbNdSzFbhl0Cvr7Phv7HfB+d3evFEgXuI5ul9WNPr7FvtbLUFPXsR0LhvPkKnwz1Lt397q7JzZ279+/x2QhH36fhasT1yLrQcaJeYDjxLNdHCVu5MfDUbZrr/GfH9P8/qf3UvbBtbsnjrkH9kKwZO6T++LxRJzkZVvx1VtXgEr9yOr4W7kW2e8gr04OTbNNBiYDk4HJwGTgr8PA3OlkYDIwGZgMTAa+TQZ4mLM94fkW01u/xaRmTp/NwM31+6bvs8/e0FScDPxCBvIZCH6h2VSfDPxZGODhdR6Ct27xTBhYLQNZX6PlIfLX8PO1faQot/vMJzzIHDrSaVjV5xRdagfa13ZZ+tf4paxFf8drX18+//oevzyXj1uGz2DXyDjY54LxFClOd0flrd/co62qES+1nvVVd+3n7x4/+TG6xNEXNOojWOGD8+9x7PuqPn8muwbNx9XwUj0nNyu8BWZsM39C4/MtMJ64QoV5ZBJqMr6ajcyqRpe9BjXnxDK6LDBmQDGKq0XhaCukDkVWkFR5YMChFKgv9cZuil/rM/Ms2hS10E+coBaRIXo6bqeHQ9Px2Lk3Duq9UVBblSLh+fGsy2Upc9FisyP7ogyLlHwJUmMzZcyZg9wZZx/xcT5f9PiEs5b4Zd3NFCe7DhTIOmMMle+6xMk49gvF0PyI3yC+tsIa/lGwrYYdHb2KqsxFix+cyYzryBfQ4KIImGJqdnZdPJ2a3v1AwfEUwaKGSmzszDOS7IxdvZ0+e1+1LGc9Pj7oQkHzmILndc3kVf+ChWJiehsbWXtjqobOAZvO/ltrNbevwbctKvLet7V979ubuI91nQb7COLXxj+8ZhyEgwv8XS7nUBFRIfKoZrJSFM4848C2bCtv+eY+yL2GQEjVkDfyjF5gu3IovYqbTFa5WbIppQ7ljdy89Rv6caC9XygGD3SEv/Tbni7kuSqt9a7Wu8yvUBH3Uc9akHtDCFrrmSrjRBfKpYvf/BjmI8XaxtiisbDv1SY/Pmu5bgscHE8nbYVl9DhWslcfyk9MEOOBgwXnD+8flXsxvKHGujfY5J4MAHHWddHpdIfPO/qTWpQnJgOTgcnAZGAyMBmYDHz/DMwdTgYmA5OBycBk4K/IwPxr/1/xqs89TwYmA38dBszXvO0PNtxKtvJgeP1g7XMEeVj9Gp9j91rH3nKzt/71+q+bs/mv8Hh732c4s7eH6XnIb5tn+/7sFG9qep9t820phs+PZ2S7+LCNEqDYEO7CVYDw6bCtw7FRgOgU+RrlC2EbfDqGbpoZB3RvH59cfNtkl9omn+Dz8sk+Y8uW02Er7jwXzIdwg4RbuXmDLT6ASovdhq1IM/IvEvLRBCWnpxZU9tG/RYufG4GN3+s8eZX9eAqlrEZlkyfetrbNr4Y33SBwkGLUSjERV0rM4EbtaZj1fV/RCfbFfUxUtZZMtpU9NqF0ueAhCV6XqYWVUqa2ZQdNRvpsN7SiiCXS7Cdzvt+Q1c1V0siDoYE8thHHT8Nnb60KzZvjrEi5b5e8/Uli2X+wMh5gxUf5xpHN9wKT6AebtSjCDpB+kyRWoUn9YO3/wNfEbu7aGy6JLR1P4Cjd33f9858/6Id3R0xWNRTzfZI3v7drvKp68kq+tplvMgZqvSvFxpX10kvVsO6x6MEHATe5or6B/dhWx1Y027ItccSPaPEZ7La2idO14I/o6sdj2SNmP1sc0VL8zRuvdiPWUGuW3ZSeZdmZZxS43q7t5JFYkVQ88sMYXQETpylvx27XhujZo+LHSr4rhc/B/m1kQ7XRJUVo7unT3Z1s5CC68b+O+CA3J68mVusfBNjmmi7cp6tEjPMjhdfHhRhje+MZn8kz/3jg3f078uror6wDYuUz9IhNCtB5Y3rJjw7gihoI2OSLXvhpjHNf2J2tWqSkkRP33oBjEhAqVexOoTo2m8/kQ36yVvQi660rrbGf2GQcectgYjIwGZgMTAYmA5OBycBkYDLwXTMwNzcZmAxMBiYDk4HJwGRgMjAZ+I4ZsC3bag30Jqd3U7P1pW17AP1snXnwLPk+R6kdfO7Oorvj1mZnfe9v194a//G87pnu/YdZJscdL1cbdYodsV/FrafDoetwNGNgcX8Gpt+gr9pyFb6qw892Zr/aT1IB9lXOWGBwoqtzjSnchM8E2uSMLNVnuLk+uw0foqUrNGcGoFzGl7YCEL6oGTGWLhQ0LxeKUSkkRZM1qkoaUcj8DVQe0SNIA7ZlX9GsWsfOjI/HTuHyoNZa6SCuXFFnLq5505Frn/WGMNC1MVXvptBmGVlCpkB2oSCWcaOIlTdTD9w3uFf0Iw8/KXRhUoeND2LkHnOLp4gH+uSaYYA4/o7HAzl1ZYxCVmo/K3yEk/I/JF9/1Vxbs02+Xfa2Gv2FXGO7UNjbC8YrhcfY2dYx/JCb3dTYROvERs6hTq72niNBuYJsmfyEnfTDj63eCB517YZQveaKzdoYW2ljC8Y6c5QG8YWvyAf72nUyz1ilhg/sFgqYeTM3xUFlQbQBsK8z49gFmdsWh06nIzmequ/sKXEuywWVwXqj344Uf8NHZqVHTHvjQrLS4hsx+xmKft76tbe1rLfwxtzeZOkiS8y89fv4eI4a3qzEOFKIDvrhgEyyLUvqjbyGGFtptmU7Q5lfGdhmX+ztdJLRTwE3HMVfCscn5A8UdN//9JMe6XPNjaG5lrJV92v4YEPZV9Zzr2Zf0d/e2h1K/oerHuY1j33GEKGV64YL+rVEiVGDOrGJ6usql84lb7Y/PlAcflTrTSaflfvgfDkrP1b6DEfp29VudpOBycBkYDIwGZgMTAYmA78TA/lD4a/B75TmDDMZ+G4YeLGRwV+lfgu8CPJq8kvivTL93abbPzGXbnvtjb82vt7DvvRX6V/v//X8W+RhzzG57eO9j2xiMvCVGchDq0/hi8P9qvuW7y/t+OIMpuFk4E/DgHO783t5/UhoxuaBcMH8+ad2kQfLtyghz54pR/EBvv07SlZs83zaGb7ArV7GLxaZRHYLRL/qeM6YTV0/064fqbq73eTUY9gLD8jzrDxG12Xb2z7Cx3XctMlsX7VU/zfwIrhAVF89V06eFK6DfW8ruq+xr4mH+Qbpr2ZvdqWfXAmYmk/gJgX6zDYw+hQ+7oZAVz4FH6pm2V12+g0RQwXchtjMAsal1yE88yD6XYe8+XvX1A/Cj7S/CMmtef2jpumtTuwNGUvW1gbBCkyJGJvkTQAAEABJREFUwvn1gSZ82ZZt4ewFRn5sagAvurZSi+oLuOxtl1a6jGzLSFpikMBz3qpQDVkQnQLz6HSJPUncZgUzD5Q8AubaPEv0C4sF7HOrEE63QEWkUtC1pQAWbqL/IYZSfIpB/Ngm9FD0g7iIffrASTQDQAqKnV61Fzql9KzQKORmPcWngHDlghqa3FRj0VIM28GlRbIdZv8ZpWtMbPLVUIpY6/ZfqzKLBrdYDIlf+6BHVZ2iV2smDnbIEsP2ZsDZZszBUOkyVd6KhZxyh41EosBJmD7zjH0zHvVd0xTZwFZgSZH9PDS4gAOfkVN7ExKhqMSypOauA3n2brWmavtaZ7BB6pbMeuMmun8nvfvxLLX/R+7/JkbXujR4YZ+SrEYcOBGtWQL53spbuckDgbTW5q7X3urtqNYO9J3+iD9pyRcm3kSrvBnbFgeS/TCDJovERFwWV/a/x1kuQ+u6xbIt+xmNDa+QYomYTY21XL/1qp8xS7WW8Rj5IoxE5ac+bHyw3JhfITNG0Plyib/eu6Sm3o/q7JEvcfZuuWQnNfZ8RNeDHIm7nM/ClSI7Yot7OBLN6Jpi9FkpoKpy5SbEYfaRIm/ur5X9JM+MJWtveOeahIsVPlZ8DmU7qEvEHiDjy5IrZRlurGTS6pbkFlJ2j5WW86rlsij7M1w7zsk9Pj4AcgKT90U2fmWlmf7u7i5DJUoN5mkyMBmYDEwGJgOTgcnAZGAyMBmYDEwGJgPfGQNzO5OBycBkYDIwGfhLMWDz6PcJqofarVk8D9avbfvD51/rZ9p/yEC4/VD6bUm2OsTQVvxIbilZAG6v3GOnOyvFq7wBSW0lCk/ILfgSGD2tftuDZHqL8FCgqJPM+bgpKBmCXTf7zbhlMVUa1m6P/ZpXH8WbxZriv9Zu5B8bRi/Y1+3yILetj/x2PfNbNFs7bGx2aGu7LSmlnvWErN6qFgc5ZQFkLX7xyOzlEV+R5N5JkS252i7fSwqsl5VC2Kqt6DaQgxS8cBb92AbxL2Sh2DZDR0zhjQP9C0XKC/XUildLOW1x9n1hxv6lRrUs4/janFi29yF9Npf5DmKgvBJnpcK30l8o3l3InykrqmLrmWJx8lgouqa4HZev0XAZWeuqH4n8z3/+U703ivpn9n4h9kqOrnxSyLe3cSPp530YPZWOaAPkjdnLBftMZNkbYhMkZyRovnUMGXH04uPC3vbPv23Z1kJRc2Wz9jbvfPgZYrUdY+uEMvvIjOvIxbCtNNvwbpYb2MeZW3uzt3HyiMyyVLJcx/iUQnbyyJuvQQT2tr5wPfLW80L+dlMKuumjQyrcY4PrxL2GXuaD/Vy9Vs4H9pQ3gQdBBtc4cWxy0N5G2ZtrUW8On07SdT0yc3F3v/XmNRMbe/r4E40hZzJisCwXRX48HrgHeqG51XpOGRuftgljjCKVIkuep7vE3+bPVvqrtLnPycBkYDIwGZgMTAYmA5OBycBk4E/PwOAvOr9kE9EPfonN1J0MfA8M/KXv++/hAs49TAYmA5OBL2fA/HEp4Nk1D7ybGg+MX3qjeFfvHb2Ufmxme3vY/DGFL5Tnof6n8IVuv5rZ69zsjQd76z8aKL8HBx9V+MYWPpErW5VJtzEIGKp5KG+b24sOR+twEPeYZNG4tfKWbMDskwf1Dm0Y9EO2rxD9BpkaB0q5FvqDWwozySOFsLxxW3OKQnuf9AanIHkzpNsKUdHJXJE4pRnLtm4b2xTuiovIEyv9p2C/9GG7/Nov+/hIDjsyt52uYO95rhoUwVKsCmzkzCNLfrdATPFr6EIhcCmszFfi6waWtV1DujpwqaAmN6d8T0W+Qxg6J3Rsc98xs8SwIBpThadbSOE3QOF6xCb+cw/bxj7YFpnKDINcW4ayM8uI3LkorfWS2Zs81zhcRGNcPz/bitCTmiWBFdvwtFBgjG+mimxhsGNQHBYwsoaRuT/+/ve/6R//1XXqjxQBz/hbZD5UxrFttdaUZhMkgyts8hxNDXR+A6jrQgLh51b1cr6QR95KHbqVj5H9mjWp/i9bBK119dbQs65brWh2Ym+f3fhv6PS8dVty/GC7Ejs5pJdM3pZtvjNS4DzKecMYp82dtcwbsVdhzVqjb/rpPz9dfwTzoqX8DXJblAL3+5/e1/XPj1zO/5W7ch8eyXel4LtcVl3AArdSI2ZX2kKRdeF6LOhG/5KeXHOPx8flfE54iTyzrw6Px+NWWG3IlIZ+bFNwTk7b3ruie393p7yFe6i3kw/K3lL8v5BTEF6Te8aRt4Zd3mLG74H+eLgjNDLidnDgC7YAt6047pt/5MfjUYP7Jtj8rdi61ptmmwz8lRiYe50MTAYmA5OBycBkYDIwGZgMTAYmA5OBycBk4NtlgIKC3sIvzXjqTwYmA88MWDxUFw+lTW/9GdpKkjsY/qmPFA+Cb34T+e79RJL2fu9wZXyRvFJkWHS6a6L+oBSmRDE4VZNdU99Js81e2YyzO9U/mxjwVUC8H9TNVIjeDhZtYw+ame1HaW4ThtSS9AKsIFYKhrl/CleZdOMH3y/morEc20C1juzmiK+bKSou3Mpej2MT3CZZrkn6SY6RgyxkUGPhW08N9adxBqWKbmMQ2OZ7qr2AGwr6eLPfXqdOVt971My0a0Q1/pJzin8LBbmFQiD1M0XJNxUz2xTuLLrtupL8QuHwAoSk96bTsXH/B67iYiOoZe2NqQ7opI/N4O4ZFDBzXVMQ3ZEC4hOSDwlRk9TpZP33P9+xj7Pc+NwRVxR2NXpdCtuy30BnI/DWKjBF20FhHp/Jy3Y6PA181F1Sc9uqX66pFvK4XC7E7qBJrIsW7uiYWvFvx//mJ2uNuClWdgqXWe+9Yd9LP/uFxpq31sqeBZmx3WRb0QlIUAhU7ZqTZabE4sh6fvT19iOUR5hlTbKdJZlfK/tOTkiRDbUW3sLFhlyLWicp2zqejrq/v+eaHqvgfH58xE5cuqHsyW6V++PDQ/1fu/k/flMw3vIdxWf5wySHnURX5ftxkKEdV8iIt4LcT+fLI3Zr+W34l1yxw33+AUYSMJz28Nlbpor8KQ4+bU4S3C2sD/wN2VbTbJOBycBk4C/CwNzmZGAyMBmYDEwGJgN/YgYGf6G5RbayzzN+jX1t71+vf+15/mL3KXzteF/b387Tx/qvHW/6mwxMBiYDOwPX707zhKrAwyrb9dDKfu539dlPBj6HganzNgP5jPVuHjJbKd7pG2wrOQV0bxxZucUbKn+k6PWfowTP5JOH9LdA9I0cG5cpUPB1K9tAFA4oIFCY2HPek7VZr+9qem6mfmg6HA86HrqYKv/PZrPVrGrpAlzhM34/hudihe3Kge7JJs7MyTZrZpSD/jXfr+eiCJTgqKf7EFtclj96NDZmE+uqsYe4TmXWaxydIJsPR5hkuoEJSmTDeS1+So3FBrJa4HJQUxcVnMKQlXpdcOEULPQcJa9TTTCkyJXfTglQR4pidf0yy8bTg8hSdEq/A/HPHtHd7dK7WUEM07uKd860EFkGhov0r1EpPauzzG7ZwHYvZiyZ9UC0kX3S50j89Wa+6VjNXRJGBYpkcEKdVU8YEqIr9mtPn3IZCcUnnbY2KNUN5XpfX06t8ZnCL2wLV2BVYmePbF8FwtuWix/RizbILcVD68BnpdniwyKywd5vA948FlTOxLmgc9E///mjfvzbUewMOeZrk5cDrpoaCUEfQqFrqVlp9t4LHlLwXCjqLqVjY69tfYWkFJtbOygwXKaoelkXeMAT/sJ73QfIlvOlCpSNTQeSZVvb+kqsAdLveJ5HJxDkttbLbiH4ugxyA3lbdyXfhZ2Og8Teoh+cTicK4nfIWDMdaOQQXlFTWvXkslyGjP8OIhfxJPMLu8HI+OCCxy/TCJQf9RyNfKfFb9ZkbwYSe1rUmBcXzMtOObvkl9rHUjxwYbSsF71//559IYPJ0+mo1tHtcN+kVmBuobuICOr9UL6GrOwh3IyKwfJAjxhL7kNu5gv9wrx3eGxW5/5KzrYrh6wRQrNNBiYDk4HJwGTge2dg7m8yMBmYDEwGJgOTgcnAZGAyMBn4UzDAUz8ekukD/CmSn0lOBr55BszT4M4D6N62B8ZJ2ObpcwbfEPKsfsfH09q/L15o/MGTcLnjNhWe3N9Of+cxdY6fiZj8wmf6T6iWI/SoVN7fHSnGHJR7ymzZDJyLJiafcPG1lpJppVPxbmNmHHytSPiJu4BhjtpmBiDjgGEdyQmGKMBoA3aD4owgqcFRKXGiRKMNokeXIk8KPbZlbxDN3sb2qx6fDpCj9nTsPraYT2LhVG5NlmTnrM9uG9fxLN1avnbTEFQMlBhmU0qrcQY3CE9xFt834hquFLeyHqQ4maJWLeSEwVIFS/JhHBHbUrhQHBYIzVrs4gN3dS1WJohRs+ygSeIqlBAbLtz5PHS5pBgnxa9uWu0NYStYuLhZ/cjQOC+o/GEq80sFVTPnWzBVYoXPkeQjIPe7u4OOJ767+fwN5iuF8IVCZ/jofKf3njVTqFx1gaMqWKMTc9uyneEL2FYK7JfLWefHs/JG6yN9fjxx9mlvNuxCiUlY/Eh5G/Z4pFjZGvtqFXMlZnRgkhij9BnU2mAft/4i35H4D4+Penh80LKsT2+32uTG52JFZjfZBpKbFV8H4h9ORx3uTspncDj6kqyKaQb9cFBvV1tJ2Qedem/plHsig4at7crhfE7BVnKzqiiMvWgrXLbeZZtZjuxROh2PXJcTPvu2BkkDpABrrv3gz7T7j8xv2HZ8hL+gH5rcpIRwM/ZMcM2Is8hvVd5SX+E22Hxax8OR3LgfiP0Id8HD+4eyySZz/SLbvG3ieZ4MTAYmA5OBycBkYDLwHTIwtzQZmAz8KRkY/lOmPZOeDEwGJgOTgV/AAA/FfoH2VJ0MTAa+FgP8Mat1i2fNykNnUUxQnhjzkFovoN+l2eahd9Bkkio48w3PSfh5+DuObF/z2/o82L/Fp1PBRuwrrxF+WvE3WX3Oc61iTOZfGuj9w08S39uHY9f9/Ykxh/WqWUaCGuftyDiybfbh2bbsQPQizx2DcbDNddOyjyCivc9Y+prnRvElscmBwg/1HPL5ef/J5xa7hZ09foh9/a2+Pgt8Jt5au5XZljhS3FrJtabM9+KWaLvMfOhty97A0icPm6IaxSfx9zPbT7o1SkAwWKeDr3CVe00U8YYuFO4WaqlB1sNLcgqX64LuJnzymUHp4C9FzcA2uWblGUiUfbLVuibxl1Xb6ZDhm2Ju6eArMVf6LMZ/tBq82lb1Utkk3qBQmcJcEL/PGGql37DhM+2GVeyk5LGj9FeVvygYvdawIaibZWMXwCehoiLh17ait49Fa63rdDjIUj56SqAff+y6u5N6O8tesBlwvbC0aiWJlX2u1z65iGYb3Q0S8QeQWUlPl2GuBcOnAx1cbVMcjRsI2wZEnMbebGtdyQFEL/GjI1rkCzfAhUJ1dMNrYOyWvO2LXIq3oMObscq4KSMn8Z0AABAASURBVIXYh/ePuqBn4o1wRp6mgNoPnb3DK34Ir8Rw8St8wMW4aFnPmajDIU45Gmt0HLaVfCIYXIgxBsMBr13GZ2+N77l3NWaBY+hA3EaMYEDOyv3dTGatyaYHUleAS3xx7a5rCEuHKOUrdh1/8Xk8Hsml1/qm19NtuF6HKuieH9mP0G211jq9pdj31qu/P95pkFeXdUTWSnOeJgOTgcnAZGAyMBmYDEwGJgPfIwNzT5OBycBkYDIwGZgMTAYmA5OBycCbDLhZQXNT69vY9pu6v6Vwf/CeB+aDgsLHY/3+uX08l1+y8jLvfb+3Huzf9jG9/TKH29j7+K28au1qm/8X8/7+qNOpq3Hv1NrvePogPwpBXzM89R8KM9RXMnjD8UfEpbnl9rbttkbZh3yrEImj2z4OQnHjFN1tbrlJtnAqer+J2OwwBhnbVjU6m1NNtlOmhfZSntXEDvbcIgtIV6SeIUW+laLaSkEuP0o4RTbVPDZX8pRx3uJMMXVNkeyKfLbjK46is/KBH6wl5oasBM+5Db4PstZaV++tkKKXkz9qA/sVp5fLlo9iDnprOhwa92qjKBa4+gPfc+1qa5uCXtDUD122tbWtT0Ex+1jJYSVO1lIYbOiVDwQraylOns8X5e3ZC/2CjKW6bvFxubCG/HyGNxDdBdmKz+xtoL9WgXTTyzj2tpU4rXWKwEfy76CpH6Qffjzo3Q+dQvAqtwXqB/HhAB7KZ66YxZ70Qat4cPakJxTRcrNaa4Xeuw7Hg44UTlNcXCjsJl/bss3eBjFXCs+r0nrfCqu4RT5Kx3b1kcU2sF3+Ezu8BPE9JHQbsO5OR67bofQa+rGPfuuduBwI7M33Cnfx8fhIoddSc1PrXY19iGa5CsOxZ1rHNk7+Qs9hipwl2zkB4Ud6fEzh+aLBdWJRsQtEa61L1lOLTorBWR/c18IraXIWviw7aOhvvb3Fzf1x5l5IrNjEwC06rOOALCVzgMFctJa9Qdj5cuZzSH7Is2ajBGzLbrK7TN+wmcdkYDIwGZgMTAYmA5OBycANA/nD02+Jm1BzOBn4/hgY5u8un8DHdvzaLnq7LON6dYC/6WT8GrvebS/ptdpvOr+N/db4Nw0+nU8GJgOTgZ9ngOdDPLziK5qv0t9i/DoDnj/pBXgCxXMovYCNzig826Oot/CsMUeTgcnAr2eAjx+fPakxyLPs3lxjWSooLQ/3g4w/H/vfpfL/kAb5vyRvEVkwEAYafOaDCtEU2eYjD8GDfHel53E4f87avsMy3rFq09/nv6y3LdsV/fb0MZ+3OhmbL7YCHDLULbIexJfI/RYj1CIzdtExNAQZB7fjgfLHEN1gQMwtIrMt2xlWb+88PnMkwTn8D3JZuSYFxpJlksiPMD0cm+7vu1J70OuWfQBf5YM+5tRmKAZy7ViIDPGbBykpeL1oG/lzvvt69pgxO8A/gZlENggSMK3D3uxr8onTZovxk05iAt3KnhZrkJUV3pbB/iqF6GeJPnM2zyVTIFkCKVQi1iCvgWjVylhiSXvbc0nP5mT85/b4GHClIPbpbTN3piS2dca4cBWjgo4Uma6t4l3He7eS5ACS1SgmyZZFUUlNabGpYmV0rvePssZ4600OTYnjDMUVG2BlU3GALnVPtumC8B7YVuI1etEwVYat1QhOh9Z1pfi4UNxLH3/EiVL006PqRvgsISMsZ47IryAd/KiQMavE8TOwNYZjS3K7Fshu/7/dcDC2ixxz5RqnGJjJkCnQrVouo1A5J2+QwvLAd/SEnkSywCRtuG7sIaBjaWgQNDTLaGM3dNHxNHT/Q6NgKgq10qGZZbgsflflc4s7GXn2N/LZXlQ5JhecauRaxTG93dRaU28bDpa2H1tsdarOWbMtmxjkkO9wXCq+sh8RZN9T6SrfK+iurCSG9h75yp7wwZkcSErBSnyULLlJhGSA3CvF6KbaBuPLuBDzQjTlEyRWuCsPOvigjmEzZrZMIXgwMUihdQnv60X5McmPDxcK5hddKMjb6Eoy+2624nghv37o6viIPMK6tuSc9Vzj0/Gk+B6StjV6vhDCwYr9wjj+B3sPJMtusrscqKl0LqtIjXuFfCgGj8Ge2RneRErq3Wqg984Y22aJo7eO3Vo+cm1FHHNBBgnZ1sN/HvT+3wtRNNtkYDIwGZgMTAYmA5OBycBkYDIwGZgMTAa+KwbmZiYDk4HJwGRgMjAZ+BkGeEasoJ4n80DZDJrbz1h9/eU8MA9Wnlyn/zACyX0o/BNKsg9T8BgFaZuL9lvTbicWgT44nuXQ/7xKEWGMtfLsvel0kuie11+N/Gr+W0xX8gl+C9/xmf0HKyeuUEQfxe1+zefmVjFz26qetUExqBC/QebsZWQMBNext3N+RqafQszKnEFsn5F7TCIEp6s/dHbd9FdpdcmT5SomrVSiguSWxZLHAOeu+zVSgGzjaQvR2GdPgerQlLFRsS0jZ/h02DcyfGRhXbjPipNEi0SyrbQ9j4x3ZCnfU/kxwgeKdBlv2iq72ITvC8W0KvzF/zWW0kp5i5XzjiztsK3W8l1ofDZg7S36GSdO+iB7Tz55W9ZlhzSK4Env6jM6x9NRyRstJbVdx06cICsbcFGDva8JN00KvI3C8N1d0919J8dFZrHBecOPbdlGsh2JkWu2rgsXDW8sRTfyIKq2NxtHhU8ByWUterZrzTYORxXg82OJg7zBiipyF28296DwwXVNLrVJ5ja2KK51c6r86doSI8PEY3u1Fl5PfPmc4CsF2azl/lyWrVjae6t4iWG7bFpkwN7mvfeSk03cf4jKZ1AQflT+/+Pj6VTj5JB/4JD7KG93Z5y8k8PIYnlynUuGH1hlq6wyXvIPB9BLvlFakUWvckVwYX3webNd98IKVyu8hMtwejgeKOwf+d7ttcdj/s9fkPvGxiZ7FPG3oLW9+Bct98b9u6b//b/v1Zj/RY65zcnAZGAyMBmYDEwGJgOTgcnAZOA3Y2DkLx/gNwswHU8GJgOTgc9lYOr9eRhYSTWPpgKG85gMTAZ+fwbyxzdgPoY8U1ajb8zlfD4/L508dC5gkt62bIAjg8GD7VtEZrNuoReY3moly1jbXJJ5uG1bW9v7bfa5Z9vlz367/zk/9tt2dpMBz+z1McT3yGIGH0GWP4aY/Jx9dL4MDTMDiS0WRGvNNWZrOlFcOh4l69r2QS7MVfRrO+oiusWey3Nv2eb+aAX75Vxf2Gw/WabwspJE0JDfQopeoGq21ZB1+kBp3KfpqPdUd3tys+wAK/pBnCAFn0EBKDERUYDVVc9q6NnWx1rsY/MawqTMyCe+gyqwopg+YFh8R691DAgSf8kjyDjIXpLHDvsmf2ysJgFzzhF/GVefQYRg5PNPPpaZbUeNUHSzbECPSuUFJUoeSwaoZ5x8kjeqwiCHtvvU9JKxFy16K3axrZ5C4UrB0zar1MhwMsinfJbk+WQbvxsita3WWsl0bfEfrPiIKOPATBo5cFCwsxbWlyU72uxt7l242v01fPfe1ClO9ta0knOQomH8MUU2tKR4Xd+rFFTTB+yBui/epM7nsPWlfiT0//n/vFM/DGSSJZUOKZhxDsqSdEN2V2sHNbfC4O/xiTeG4H/IJtYQe1hrnnyCTr6tuWTGVqU3yFMFqeF/W2fw8kDX1/XYWV2WgOXkE7RWvsNB9h0+BjchGsWDba18UUa+kGwKsnlRdg3XbOD9+wc9Pj4IFWGm7cRGUBpjEebAfKfdFfrhIBPTToRNG6M6jqeTUFb2rSs/C9fz/LiQw9BKvAXYRsc69KManFr4GdmH1bm2qtbU3KtgHpuV3EtMb+I37IK7053GavRW9pt88caRHJbLgkljbYjtEqTVfJBbJ4cGuGAal6GHnx7VNPS///uD7t/NN4Ahah5/CQbmJicDk4HJwGRgMjAZmAxMBiYDk4HJwGRgMjAZ+J0YyAM3QvFgcqveXOeIfvNjBpgMTAa+mAGeNeeZtxoP+m0z3iAeoG94ds1z56uUB9KI1wCbrUfbCD5x1HKdPqH0wdL8LvmAki8WfEi+bVGPEFdPbqtOpwNQycK8WfmWjuT0KfyaXM1md4hiyoa3PZYe9RjvKFvz+VFBac4p2QqZr9BTGywN4thWijl0zLaoLH0wVhoLsdkQwSvg1FdRikgpPKUfFK5YUpDlxErME5X+0+nINT8pb6m2tltHa0Nkh0PXkeJZa2x4Ez+dca3LZS3swvjfx/luaQhac+0zG2OqvaWwljcu83/pDipdtlW/6Hedxth2TbOHC4W5hULpxpaUwtuh3kROfkYvoKsj4yKO/Q98S3EV6FWLLEi8V0t89w1AxLhj0b4OMibsgIhwveVy0AHOWqe4xxfkzk9yj1XuG8mVT2yy/7wBmj4FwyVviqJ8E0JC3441I+Lljc/Wpf/+x1Gtr3DbZB8kpTdFw1H+EXB9D6DDU8sUvaH8WS3cy9ueKP2yv6FHCujJ5fHxrIeHRwqsZ0Uv1z73yN3dSa/5yTrB9LJZdpMLVuxbEraU3NexUvS8wFN0TC1zUf6P24eHBz2eH4n9oORx4L47UShNbCy1XC56fHystRNF2xNrtgk/gArJZ12XbSIRT9VQKw6Op5NOd3fqrZXOIzHP+My1kEhQkt10qM/HSWktc3K5w672j7Ncp3A02Iu8yrZ6P+h4PKg11zw6F3JZuPFXEQ701lhPyValQ+asck3EOp+BzC/cAz/99FNxn/2wVLrpuTXSYROvi+7J6b/+66TkoPYfsSvNNhmYDEwGvmsG5uYmA5OBycBkYDIwGfgNGMhTv1v82hC3RYKM4y99kPHEZGAyMBmYDHzTDPCci4dR2sDTJgcI7e2hl95sKL0pn8LJwJcxMK1+HQP53Io/e+WBPM+kJauancH2UL3evGI6eOrMwQNpJvWIef880+fPiGX58sTKpsmz7VjlwfZKvNEYFSSnzwP0PPhOnzLE4OE9PY/Dpaee4e9+JOtbSJUieQwGH4MhNtjXMw72+c/1uP9Kx9MVwF/2QXdz5LobcT9Y794ddEr9iCoFl6iuW1S5PNv4I9c4Ol8byWmDZQeil0RR5RZJ6QVQ+WXHWu4I8cLMNvEA0nARMESmn4WqcX9zf5h8zSUIJPzhV7TBvZ4CGMOn+FjoxV6suvO5HNUv2C/4XPkQDgx3MKwD9epfnNCNfjAoUOZtYDohlm0lL1uMdwzGO6T6TtDWYpNRi0EGN4hooJA4KVat7C/zyI1e/KT2JyYre0CUoZLIil3NUbZNTItOaelv8SxzhpjDGt8V67iUXe9tK77Ri7bbqt7QFN9dF5nrke+8IN89BYp3y3Iuf21zzTjMi2ti+CcO/nLe82X6fIwMyzEGGetmDywa4GVJIRBudG32NZiGnF/unCkMXjmJWtRN0geKj5Ilsb429rKCodNR+vvfT+oWaOCAVldd7/WiJQVdirkIiTKwX2VbDawUGSNBIASFzGuf3Cjjmkf6wsr2VusqZpI2emEMAAAQAElEQVQ903HjhhfbuLJW5kSoeEveZMWpm7FbrhhqzHO9MJHgJt9Fal0LtrEXXKClteLhlx5jpTCavA8U2HtratjYRo+subeS57oKVXJDjnOds3+yaW7kF5jtgt6VvBcMOmOpScIXGyw/i5Q1lvE3WGGde+lIYRiBGvHtpsvlrIXCNNra7ifRhmQTNXkBk1PruqzItcm5HWRbVpc4v//pUZdl1WCvJpfWWxXF87lNPo4ta4Kjn/7zH9Z+0g9/G/r7f180+Azkjej3/z5gqdkmA5OBycBkYDLw3TIwNzYZmAxMBiYDf1YG6i/Gf9bkZ96TgcnAZGAysDHAUzce5OkFtpV5ngxMBr5tBhoPszsP5elkW+LQTds/3Tx7zvPnD3Gj+7FhbMtvfBfyMPxj2pF/cj0Kvy++sXS+fPPZCFeUwpe86HRqOh6kujZ6o0V9F9+Od9l30Nctzz2Z/nY7iG6nv2AcogLJdkE3zfbNbLA+bub8LkrVaaF4tlRB6OVaKcYcUKui+IMkA7r9MB/kTtEwhcN2Gws9DrlhvCu/7s0ax2vx7Twqmae3UeZQ0gyycIPLMnQ5D0XFzlmlGpXGPLnYlu2Iqr8Oa2/JNwgXF4qWK9zYRq+xPnAG+Lvk4dDUO2DvK8Wy2BTwalsNOcp1JK5u2orPoERGBZcZu7l8NnyL8VWs25YYL+ZMdpltzCwT29QPJaqKErmb3Lc4thFkvGphf6LZruJk3oxecg8QOHtjiSOOtr1fLkOHo/S3v3fyHCJFCXdKwwavxEnhdVS/UjAfJBes9CJOvpdX9COjq2vj3uVyhgf0srYhGlcQxzYxGShYsV1krgXbVcd+pTB5uSDHxzq2np2ptSE3sUdyw0q0hlG82DmrpCtV0hR892uT3uihXus54VqRp4/pyrVvDHasLBSP+Bpc5/P5sd4iHsjjp4B+9ZxiR8cBZ/iCOMUHAg7yJvGYtt7Ue744h9Yqtp9ZD5N0OUb24KRYfypu5G1s3yf++VLXOrL9LXzbWvjM503wFJl76zK/ck+s5J2YxtPd3UF39wf94x8/6r//cad390flH/CICzkAtCb6xGRgMjAZmAxMBiYDk4HvjYG5n8nAZGAyMBmYDEwGJgOTgcnAZGAyMBn4JQzYlr2hNatT6Gg8QTbFQfMgP280iYfOjfEO1LHRE0YedHMaPCwPjJ8CirZ5fj42rIwLzK+60c+D+AAlFfTrWnx9Cj/n/cm2ciQlnulTu3iRmt3kj+Dn/H/Mbpf/nP0Xr1McSJGAHV1dWHd3R/UusdWScbmUtyMD67lxeWv/u97zyi8fJcYtdt8f9twnCDkqv/26bBG/7Gxvu8rbgMHuJTF27LKP9bveW/1uk2vZZNnc8yje5m4+H7veyo3Fsgafi1229zb2TGx6q3zZDCT04YaLUZ8fikMpEPERzWW76knb5xjl67HnMNAfsa3PrdAH2hqi6wD/JLYCDgWYKchYlq6p0DPRtTFMnMxssyZZWys7ApRP4isr6OQ6+AUngzhDCzrZV5Ai6Mpc2Nubx4ZN7BBBiHRdJldsKaReKI4uFJ+TT+9WdFNcyxubkTVbgW0+A3wIyCc+EsfOdVsVnjJP7sWvJBtfliILH4Sq8RgrOYBlW9Pe0E+c3ijaIksO5vs1EdFEIvXWdTwewJGcDqJWSdF8VfLf4tcu0TV4PpykSART/fiDdehSotwdT7o7HktxJa/klliJveA8fo2m+E5Y2cTAR/qFsWi9NzU3Rs9HdIbIA7nVVXCX2J9lpfXe2YPVDwNYp9NB+T2kbIllNTV82022VTETG79uTWJtZR79WqP4fYHgyouLc2xd4fLx4VH5Eck/vX+vx4cUXhv+GltsOkBC39F76cfnheLqe/TPj4vO5wV+c6GMnZWWc0sOgkG2mWs/yHnPZSU+4nqL9/3jWe/JQc3abKTEyI2QXM+Xi3KfpXh9oQC+nlehqd5zTRq6qmtbawOvIHFstHrT1ppOxzsdsfHaZL4jGgutrfrnP96BkzIfcPfw/lL+kmNkqM1jMjAZmAxMBiYDk4HJwGRgMvAdMTC3MhmYDEwGJgOTgcnAZGAyMBmYDHwxA7ZlnhzbUj9YvXU5D7dtPTWeU/Os+Wn6xw1ucvoVSeSBe/ArXHzDpp/iiAvpleJvp8CgakgoUNTwzVO8UaPQ17r+iRd/wZsBv4Iw1/YWr13alu3X4hfz5PlCcJ3c+s34Kv5kZz/Hsvexi9KXcQbFnEVCxc5JH22JXfiohuTGB1tvtxS5LhTDzhTHVop/AywpXlF0+/i1GeKroRw66YFWA/G90SgAppDZ1Rp7u24sY9E6xa0DRbn0vRt9l15vTUbftmzsRCMBjtTUmKjkttXQawWRRyvkxhwp0AXEXK9Fz3CDCbabbgZuxIpQW7OtyufQlJa8Tqde+2jEyRuYl/NF4SfrQfKqC8ckMUbFoxR3XaiONVyrcbK95U2fQu/peNTxdOTzd1JvXW5OaldYyV+0hnzgjENoqHd0bVbEHFAAdiWykq/0w4/ic9308Pgg24XNHlKkmmcfgWhZW4uzVSxyWK216vXUzDUY5DSER9mcr2j00UdY2va2FlmK0/GPu6e1TW/zl7Ug185uklXNZgA4b3G5J0svsivWEMK+I88408AEM75a6wq2eXnSwE8FuJ5iex2+6Ozkl6yGRl1XxnD0eH7Uw/sHisdnCttcN67Fhc/Kxp8ULoRtir75DKUQnNyCM3qPFI0HSTZ3eTSccgxCA9tcv6MOh4M6uUdv4TOZQjWeUTL85zth6P7e+vt/Ye+I13qbOUVyZjiUWKnhPE0GJgOTgcnAZGAyMBn40zCQP/z8lvjTEDETnQy8xcAwf9D/HfBW7M+R/dr8PiPGVJkMTAYmA1/CAM9geLDDVygPXt4a/5zPt2y+JdnP5f9r1nlOJZ5eyTxlKpjfh5SGoB493faRT0wGJgPfMgP2/hl+zrJ1Kw+0s5JPtGhuVkFDDoaq394Mvq6hM3hYHiz8OTBY1RToqcXjLcxKeYzXGgvPbyN2qvb674gl/MxTbHfVjIN9LvIuVA5P0l88sJsMdsOMg1FFBQou+8K1/5j8uvxBZ1v2M54VGkOD7bCN3pDbIvez3v3Q60eGti4tpMHlqt8PF9SD1ElIkYLD8++RGuIqAksc+iXNGNwiv1fG36hBYuD8DYe2ZbtWcm4yOWSkN9vTZcuGALWx/Fb1hNpQ5Fjbm590nwIBFb+Y1JGct7StcCRyCjLe4+158lGIecHe4rUO6U26CiXuD1Li85FiU7gQzbI7/l/y4jhkNUfySG9H12r0nF7lqo+36LOa4lSgbAqZbYnYFkkyjF/T79jJTM5CrmpDtc4uBLbC34pLbi7mA6h0N72G69BQppzKlvXeLNtIpO2sp7bvvXqIjlohNmBwkVZu3AtFs2UZChGDTsROPnFkr0qMZhKI4IrafzlDwBKutJJA+hR/wzXiygmxWop32dpQWAKWIYS06r3YuBKT+N1ykCJDpAMfutSZOw4P3ArHgyj6cS+NRZfLqgVcrsX3BlEm1w5ZtrW1QbyhjjO2zbgrK41F0hGqOuHzx3d3ysKxH2R0s5fsSa1L5G8bubWSN7QpLfGOFKZtc+0G670gWSLSjvBngsevshZ/6a86g2DBpk+4NVoujZVg2efKNcpnZrhVLOEPTUkoc85hG24O2v7BQFfrjdWhIakzznUJojvwm8JrxuYUeWIFKcSOGKnJ7YCfXhDz6A3yxYRj1cp1GETp3cxFbqsauTV4jNrqQeG+40c6cAHdhDY5t67W8uY21pgOc4rMyEe50lgXrRSCzcbze2bejI7v3uPPsjdI7BOXpBLnWs5NuQ/X9az//b/v9eOPWV9wusrojtUSIws/iafZJgOTgcnAZGAyMBmYDEwGJgOTgcnAZGAy8H0wMHcxGZgMTAYmA5OBycBvxIB58N1bk201oN+sbQ+wpc/p9dXaGENjrB/xl1w+svRNi5/zZnvsb2ilyFMp19K1GlFjVTFlP5dOnbIY1KROme0owa88DZLb8bmuEv+X6A6u7S1iH+w+cku77bOtL3aiFGyiN88DTkf2kB7sSjHbscv23s7KNovt0+2+ibhWXAkSwK0anzuG15Wv31UqBFgpnJV3BHt2+azb26zyRGGbYsA4R+yS5y6pdU6t9yyrip+MdnuGHNEOGHKgXntOQTCIv8gSn+UPDjdv30MoRk+0xsB2xauYrCW37cZ+joVqHa1Z4RYTYuezwecfm9LPlgPRMM3blym8MavDbsRvsjeldDuiEGm5yn0HryNAgKssF6KPiNjbtY7QIn90z+ezLstFyd+O1Optizfweb6wTgERS9n7mpimINiUfB8e2A9Fyn/8s+lvf6fY2VIoFPHIggOzssWqjpFkrpsPLw0F26Vfa9hElrGxsK3oZYzXyjV5Pzw86PHhUj9Wma0gl1LMHtfipGh244xVxZS26yUZuZvJgmDaWvzbVmKdTifljenDgWIwOIK7053u7u51d3dXb+Pe3d9TmD3V27D5Mc+P5FM5PT4q18F2vWEbu3ts3t1TIFdFEYGV/eUN3wv8ppCMevm+f3evxE3M6Ij2iM/sOfnHwwl/eZs7ubbeSz+ye/KLffLvFJQPvbEmHY7kcpLYAjkPua0afIcsXPvEz7h6ErOl+x+G7t81/eOfPyhz0RBzbgqVdmc8wHa0rfuez3Nvk4HJwGRgMjAZmAxMBiYDk4G/AAODP/YHf4Gtzi1OBiYDk4G3GZjS35+BPGAKfv/IM+JkYDLw+zKQB81Bno7zbF55PM/jZrVBgWFPhULDPvwu+vzZOmC3v2Y/A44+jcGD+4AH/y90I/s137F59M/fEUg+hYEUkpZl1bouahQgTnddP/xw0svtDaYAg1zOgr69NkgpoPvoUbmjtDHwUbWnBbYs6K85Zsq8JpziY5cNFlaKMXS1MijWMPjZIz5eKw0Cboj3m1XuO5ZUuC7ZfOoImnhBtJ0PIwP72btt2c9g+aPHwJ/tfKy1LFsg2xQ2XT5aFRxVY6EbfTqlpYjlDAKEg0pfkKnt8iFavObei61tOTJ0UzBb4W6hJhkgglUWUci+UGUi7b1uG/GazL0s8uZqJAjribHmHsdh+swRy7WPluGT/gjHhVGyCzZ5O5Su/Ib7JDTwHawkuPFh2U3x1sy4AUsMRVeIHmZa+KyttceFGBuSU/w9ga/QPdbCNVhIIGs23uKEJAghQhY2+yHbShwbPVkmIVuMuJxj0cCPdUZwARQOqXG+++Go44F1iouo8v2ds2hNpnBonHTQcJSVlT3HzyhOVzJJ3IZ+Dqt3CVX4WtnfWr1oA15jm73ET/rLZdFaG0VhP8bQgJ/WO7661uTMdxOBSFLKG8itxQNTdNfwSS9ERt56U2tNtgsZB7bL1yUFXGKGM8UujlmLTmtdtX7l/+6O70KuanQDyQlaZjE9nbZ5bPJ/DduWbTUnvmgrxdxDFkAN6AAAEABJREFUyRLmwl4uKeKfL8ThOqDR0O/toIMPSny7y9789B5ZQ2vA5aIVXnpnHUmT8z6vWhz7/6EY/ShzjX/6d+4pNqBKtYr+K9dMaO5orM1jMvD9MjB3NhmYDEwGJgOTgcnAZGAyMBmYDEwGJgOTgcnAV2Zg4G/IPFUKeAol28j+wGOGngxMBn5zBvIpb80Kemt87gUizQNoMLQ9hab7fo7s78+4m9u8c2G4PqLS5otOd40CgnU6iuu3QdWiM2pkzjsYfjNHsiuQHDUmBZ9KDrUXyynW7LDN/v1i/WlCkJWqz164Oqd4RUEmhaFnPN/u5nNhW+lxurnBBy60pgCFhCnn58NuMniWMLoqufwN1Y/VjRNglr/k2PLdcsXNNihHeLQV2ZICXwYl//gpKqXLrYKperca3wWB6QOSVpqNfww4I/ITopv1INykqHehWDYQsG0dDk0H/F7NtcK7XjXcKuKVYlf2x6ZqHw0Hh0PHB4XO41EnbvLT6UAhsVeecRP9FeMVJwv7PlMMfbictXCd2FblGZ0L1/zx8UJRbYPtmBcysl26dPQSoauveWtyaUqZ69qyx0r0Or/tci83lFP0OxwPcEvxrxl7ixP5V8dWh9Z93zhsbmqlt60PjSogtjbkFlkkQ2k//Nj1448/qq5BOMBP/gwnZefBpmc56viJbBubjkPps5geFyp7D5l4LfEql2iKTETLPTa0wq+NnGOwEo7jLD9GOX32L9aSW9YxlPGVIvCBa5n5muuV/3v3IW8YPypv9QZ5WzfF40GM8Du4tivIOHYyjhnYltODHAP9h4f3enikoMqCnf2OLCl5mA1houD9w6XiPaaoS2G5lF6dbPZapGwLySHXKngk70FOg71vq+iy6fVisaTHh6H37y/66acHNAYxXdCA1BELTnx//+OfR/3zf95JjEVZ+OHhJwrMq84Ums84OnLv5J4ndYnrijX9PCYDk4HJwHfIwNzSZGAyMBmYDEwGvmsG+MuCbvFdb3ZubjIwGZgMTAa+HQaGzNOk4NvJaWbyV2dg7v/3YaA+9x7aHvivSuFBtGYrD9oHD9PzwHvwADx4+rOq+NIooPx05EH70+RXDUYeqgPb9cDc3vpd/vnOybMetpv9AAU/bz3Y96dgiPs0LDto9LeIzD+bwGDvG7aCwuDvCGOwhcpr4dKsBaUY0E3xt0m4pZZCUUasqZqx2yEUUOGs37yxdblZ9i3E/EPIYheUUNjgtufncW2Ge2/vUWVvECFs4KKZfTO2LROPYR22r70U7dzDBSLBHOcBVG4HHOFKqaWPFM+w3H099XEHKLfrMoYu0WOO6eYfm+1AyIbsLrspfrOnxE5KJscXQGjHZrPezy90rjZCL752pDj2BPIpuaxBUoNND3ozN7no5rMavT2O8JlYmaegRc02IrWrPAWngKmityNKvbXSi21gW7010JWCZ2+ddUX1qSetKkAmh3Ay+Gwmz8ECW6i1dR3YWHlzd9O5+mjsornWGmPCyZJsJuw1hf0FR/tPJI7cFNMkq2TYHsiprjOF4LF/WIiHB7TQxCmHAtSv94fqGttDKSD23tVbZ20ozTb6AbO2gW0pYFb9WoPouHyIlsLncuE+XLifKFjXPDnhT0bherAlrqnUE7ebQnpT61lcZS9qWvXDO+tvP9xJkHiiWJiCYSOX1pt6a9jzncHFXdk3LtR7p6B+fbMVV+GaTis37EIhdNAf0IleKx9GH4eMjb8VRnri3J3UDgeRiM7YPS7n+mwk5zUnSce7OzV+YVJvMA9ySJF+JdfoBFkLMl65HukX9FLEXdEb+FrXpX78My45rBMF5NbwbECfHEyxd8BHdBsXcMFmZS+RiQC9NfXWZIATDXyv+LatI/66mqh5Fw8X9pPYySNv/TYMeutxg6f92g+NJ/8iBeTksCJTGr4v55WRuW4H3Z0OOrirNcFnV+uL/ud/fuAufSej9eOPd8jeM5Ie3p8pHr/H7qTGXjoXrh/Qwn8rjXmaDEwGJgOTgcnA98XA3M1kYDIwGZgMTAYmA5OBycBkYDLwGzNgD+34jUNN95OBycA3woBtPvfmIXOj5zugiT4yCgei8RCb83YMuoDu7SMPu4O3Vz9HOsb4HLXP03nK1egHdH/qY98QPYUA8Z19OnXpo1szS5Y4Kw0zqhcZfTNISkmGGp52ZL5jzz79k4x7trnJtkxxxBZjSfQFvWp7EMS2ZQdMctze3zdzVNSa0NVzK93NWc6BLNmcJPoNSqtF6kWxAVHZkeVfA9vE+hANeVChTYSA7q0DVUXXNr6Sp7RSfKNO+JZ6rQ3W2Urpt97khi0ogbdxY85QrYni2CtXJEbJrHzZ6FuVQ3xGc9QApUyCmyG1ukhewpL5lUM0gzoIbvJTt8y42eTD2JJq3LXLWjOiDRU/MflcyaqWaQYNu8OhUShsEuMs2znrRYOiKmRXkfO6UttibG/6NkVpNvR4PisIr1vRcOAanYEy2O2YPR2Yqrcm8yuff1iWm0SdVf/8n3tiP8DvRYdjR8/Y5Z8tDGRrobmrYV97jQ+wjVHV4JpFj4IxhdT8eRBV9A0aRdcDfg/Ea8y7DhR/LxcKlXl7l72kCB9f+Ryv8WXLttJs41uVw2DvhQ82yKZRLh/YM+TAjvMIsbf6uL1j0yeQ/eAe/0OIyU1K7mNchFCc5PxCyc4IEfORDvTWdGQvdU+bvYGEf2BfD48Pqtjot2bdtkZBGMZwv2q7Fqt6N7w0hf+4aU3qjZOkFJLzRm9yO1DM/f/9/3/Q6V4iJXxYnNSwtzZ9yfzSU8v9F//76tPCHEwGJgOTgcnAZGAyMBn4czMws58MTAYmA5OBycBkYDIwGZgMTAYmA5OB34oB2+XaPOBueVhNASQ//jMPqp2nzVVsXCkJLIVS/sqneug/VqX/yq6/urtReSbXj4GyAMWKD/U2+ZclNDDLxaCrsoB1Ot1RuOgRfBK5ulzSJ52MI3sS/IGD3Hq2KXnssOwNetXMvLFGd9WRIlvhel2G1mUtDOYblJqKbAPGck4yN3WhWQ5MDxpZNLlsSvGNk1lHte5TwpRG5g0/NbmecrW2mtWQbQpz69UmcyEDsWFty3UohaZAbzTUsCF6Bm+s34rKLRUsX4XpbWvf61WMP6m1gBOf8SE+3wNQoMMcLkXBTpXXSmV4LfnYzVngYJMD+QbWrPJ5uaz1Y2xZEpeF/Qus5Sv7NV622Ko8RLOt3g/qLehq2YiIgdu8zZkC40o8UlFxj5xlDqPbJTc1d+3NzI0PJxjC5NLc5KB1OT2QNoXkFWj1s39ilEzkAeIjo/qeFL7AoOI5So8VaoFCFsQu+a4YtSaixC+Kklx5NcVPPxwqXj7PeNDK98uKw4V7mqFsF+Ivb+uu5IcHjbVLxMIr41X3d9L/9T8/yLpouTxoXS+KTfbTRtOxHdXhVrTkFE6zblu2kQqbofC8Y5BAMn58fMwtUTqtdDe9M4XfvC17OHR8NGU/DW4HnFT+9PHhMcgU/5eF+4L81rVy26IKW2PbuedSsBbz3Rc98ZKvm5GzW3xxVD7v37/n/sIX90V0Wu9qvdfaikyWMhkYBMxkW8ZXM702f+Hbtjr7OGLfGdf3ZDZv6Xb/ohk7VDSeYgxdFvbFzW5nVbKtvFl8x/e00LucLxSBH8jnoh9+aLKk5kX5fZYhB/qHow7cLMntjvuiNyPfjhXObKtptsnAZGAyMBmYDEwGJgOTgcnA98LA3MdkYDIwGZgMTAYmA78ZAzxH4sHT88Ol3yzQdDwZmAx88wzYlskyz5tbHkBnwPzFkYfhwQvh15vwjB5nvz7A/qAfZ9/s8fM5XgsTFA62TeTqZNQU2+PxQAF4l0X+IZ5Wfz2lHzq/keS6BTeiD4Y/t/6BwScE3KoKolJbqxN1FSo9A0T+IYxNcFM+iV1wo7znmf4Fnq6D8PPsIzopll0obFErU1qKQgEX6imbweKGVwFjcMXAWYFYZb/LmV+HqsJVb2qvUZ9ZiQ5YPet8hptdc9shSHvLNGiIexf6nX0ZnVEFtRSbSEfJIzmlQJY+BciliruLzvT50b+RSdjicCXX83lVCoMrBauV+eWMLsWvheJYfATRR12GSsdWW1uxCZ/Rjd/ELSDP27IpxD0+ninIXZR54j/5w0/GNh4LtR3yHOSz1r4G18E2+23qrakB0UY2S5+YFyrMj4/xv1SMy+VSxb01BVkuX/IRsUSLXUxJj5mEa4IKoKg1A2SmR8TdkL1FP3FPfIbv7g66v+/g/qq36UY7iJdIch10bfGxXLkMvyvBh+AEjo930j//8aOsFEGxxIGZHY4Ufw9dud6ibXkP6pLJUXDRdaD4fogOnOzrybXG5J43Yh8fHvX+4QE+zxSKN9u8CZzi9el0Usa9ERvDlWuffziQ6xS7+CG00gcZC8Jid7o76e7uyHfaCZFrqZnrw3pNONW8NUbb8eSDWGxzE3Ju2MRDOLYzQnhz7LqYPUnzdm5ytfhFDIP4CYxW3Ax4rmvCvgZ85DqwtO2HefJZKAKv3GML91Dum3wOHt4/oOZ4lr3qf/7PUa1f9PD4kx4Bi09Ha9bxdOJadHWuR+ImZvzEX2K0J+05mAxMBiYDk4HJwGRgMjAZmAxMBv54Bob5M/tn4I/P9JvLYCY0GZgM/LUZyIOZX4OfY+/nfP+c/Z95PQ+Ugn0Ptnko5X06+8nAZOAvyoDzZNmD0oFA0+lwqP8TscvMg0bf9Vs027KDJPFhhDz43rBuD9z5Et/m44O5lOKpxR/CAWceyA9Qk5tTZLe4WfpVQ9uy/YEPe5ON/P1AKeTueWbPz7DDcdY3F1VIGSlbrAhWCgRdp+PmS9dONC5d/STSWAfUEhTkut4i4eMNk696JMUgTpOWnXP436Jl7RbRy/+52VGLahBZ9kFl6mlrtmXDFYubJwY3x8Bpii7pI844/S3MJH43GJ5c3ISfhu+m+Mc7Crsf3KradRB5oBAYfdRraTTULERKkVDVuC+rACi2EkWuZ97cxDZ1pNgNCkncvLKxLZuXp6wHkaZ3e6kXsyDrYsmkEWQcWdZaZKxlviPyfZw8ot+5CCn+DfILLvn/aUm07j1uOzv84EyB1bhHe8ue2B+FUaWxzYUxtS/1Kl414YKVLYG1JkMmyTEQ7we+M4xohf+VItkCdytKO4SORQ7Icg3iK700kHKOnKIo5nxnNb6nGr24zoPFBZpXCsAXLfwa+LZodWKdYQ5Sr5WF7wq+ZRhvmisRao3rtRJDcCQ1fI4r1phz7QnFECkq+LXEVuUkpZfNzqKKn9AS/qFTLXJln5t+7RHV8DDWRgyzJ2mh2Du4RiSpsQiZRUQ9Xph0isD/150GH67ccjhFQUrarBJzlW3tLaPWm3rvrFkXCvtQwDgaud5ivIqKL/HhkAt8IU6KnFKsBzYXRm0DiRgIvhaK5yvkJf/LuibdzUQiLVfBWOSyopuYnd9z0hfwMZI0JLZ2kAN3HQ8UidXjv00AABAASURBVNV0Oa+K3pl8xWfQrGWThJHN713MzZ0gdHeUP0gJZ7lXnTVsB7isXDliEUjCdlzhfsRtz/YVPyancO/VWHd48RPyU6dT8C1u8Hcgj0O/k8njeOz6//7vf6k36e5k5Xq/e/c3HQ5Hib02DzVcmUk/NKGmtMy5wLJZRLDLGc5jMjAZmAxMBiYDk4HJwGRgMjAZmAxMBiYDf0oGZtKTgcnA78CAeYoU/A6hZojJwGTgT8KAvT1kTpcH1SkK/UlSf0ozxTKeoT/N/8jB4MH+y/gbvyl4vJRvs5f6FCQi8MoipRsKBIdj0zHF382NXrePiF+rfdV5ilTBp5x+cv0DjqTGDWj7qejxlu9QU9f6rcU3ZEb2UbBAODS2I353bBJVLjaKetWQWX4lVO0h+wiymCJY8ZDEI3iFrEVnTQWLNTdzljLPWu5pQmlHFvdx+qinL/D7e9aD0JuQQeZvITaR203mV47KBaP0DXmLUpyhiFiBohhYSvecY9PHWvZS3F59Hfqmyd2++SSOXWUv5kgJZFun01H5f1/v7k66vwf0eXvUVNLCkRIcV9uYAYdJqrHuhj/8JPZK1dBNwqWyrqfmpxGqsl2IfaE3pTAnWYm17SH5qa5R3kYOUvyLRgq/G0zxED0KghjWgevqc0qsFCMvFDJjO5IfDkySI4tRqr1ZuQ4sKVAaHG4qHa62Pcrbd8X9fZP57lhR4FBcLFWQzfdJjDd0ivXxe7nGb/CFYS1arr5ODHuLT8t2iRq82pYzqxMD5rkGiRnEd++NBam1JrvVONfu0Bt5ww2KnGW71l6c2KOxaaw17HvvVXA+nx+L98z336fC33rlufWOmyFja8NNZsR5eHxUsK6LjL/Wu1qztjfLH6tfWAv3WZet9JlvvvE1ROwh4zNH8jpSvE4e8bVeP8Mji3xvy5f6P5r7AQvm0TdFYeGB0HrRUGk2ObXihqkO5CiabTV9t21ubDIwGZgMTAYmA5OBycBkYDLwBzIw8kfvXxA/+sEvMJmqk4HJwGRgMhAGJiYDk4HJwGTgj2TAPGEOkkPv1v7QumQUFETLw3C6r3rYlv2MW+f2Lm8vdOxdnj5rDTODjx+DAktgNnSLyIKPW37+CnUGbYWXtR7ijwh4dJ948ZIiQfodWV4pXIzKLWUDkL21RSketL5U4TfFX8S6bdQT8oKY9l2nD251fsuxbdl+EWIwG2wqYPizR8MgSMmmvXT1gS1u4VQAI1Ztq9W13Pp9jFjCV3IIoFeKQFLWbiGaZc4/f/ia4MBhciGRJ6N9za0paH3ro/BZ3nGY+0betPMjiYPkn92yXOFu+/jeEaug5gxit1D02wpa4axW6nTJm5kUqnZfKRC2694so0wBKnsE2ZdtrejvWPI2LJ6yxm2rwMaGRBNXsuwgHKS3nlrJrzPETGvSGAQ14WS7fLQWH02tZS69f/9IEXBR79LpmJiD3AaF1qVAClhfD3xkZDsdeQ5lzzXjZHNi5dqxljkYxLwKE7c1ER8gy95H/V2/kd8zhGysjrcr6DjCGVHVW0ffQE8QyS750cEUHeXIuyR8ch7Uas/nMyMkrelwPKgfTmJGno3vhEZRvMusWVyyesf2kdGjfqQAfH9nmXyW86KHn97rcr5o4XouXHuUtH1WYkd2Y6j1FnHlecybqVbpHChu9tbVe2dOPDXGxysOW3wb+84WuB6rcGq9u7/X8XRS80GHfqRnHb0UNBvXciWX8+NFZ/Jb8kbzwO6Nw7Zaa4WVe/ByWUJbzeNrxU/uuXx2VkjLj6v+97//zT2x6nR3UlrDh91Ep9YMb/fk1Dew1+xxLd8Xrdzb0EG+ljEOEv8IDylcv3v3Tvf3dxLOGrAtt6bOut2k5IOvsXDt1kf9n/85Kf/QoWnRpo+OpfPjWahxLTHhmiwU4VnZdOAi1y23hbx99pYFe802GfgeGZh7mgxMBiYDk4HJwGRgMjAZmAxMBiYDk4HJwGTgVzPAM6TykedTNfjWTjOfycBk4JtjoLfGw+uDeEQNcuTpfpDx74M83P99Iv26KCkaPHngAT7HdcrT/uvo4x1FmFoMtzusRhGY+gTFH8upDljSDm0tU1VJ5DnitvLbn5P1r70+r7M2G9qRteBzdhK9Hbf6kd3OX4+3WEPpP1hrlm/wYv3mgmcYRJePjAJb5dOZ6MPmJ78NPW9ALXYsqTE4Ho8UljprLHCk8ExXR+KlaJQC2uN51YaF4uhKESv7MbYH9bbZU5dibehMwW1QeVoR7AU4pkrrPbkw8qqn/ExuDRn3WGLmeqe3HSEFLO6CITV0jhRkj/kRts2sIcSGAflnLvpWeldTpQ03HaiQ9dilyFi2Qnez0U27jRvxigp1V6UP9tw2PRWH7SZYhllj6zIOstZIvDUrfQqBgfMvEtCwo6VqGR2pJ55OuSZWluyBnXQg9+Opy00ga5ZkuNFWlE5QRBy6bcVQ1kq4reYc+Yo8+8mSbXEUMm/ESW9OUKYTsU+nAwXxIzgo6z/8eKRQeUBj5esBA4ra8TfyM5CRxl/iMOQYMufeOrYm78wt22q9C1Ngpdne5K0pnEUmWQQBxPJAnrmQmnGTwy9+bMPVAf+i+LnKJhY33+Vy4d5chEBpg1NAxzG4t8/ctxddKIJmD/F+OBxQN36WWlvxE7mu9xyGdf3jJzaNHE4Ubk8Uptfo9KYWtKb7uzuKwnfkdoxZ5VeDOGQ/+ZniPhALu/N60fvHR/308F4/PT6An5T1oVXHdpTFfhOUgu/f/n7S4SjZC7k/KsXpM7aDG3Dl+r5/f0Z21vv3D/QPeoSHEU6cXVh5q3xkX8xt8tVsk4HJwGTgO2NgbmcyMBmYDEwGJgN/CAODP2HfIkns84xfY1/b+9frcz4ZmAxMBiYDk4E/mAGeJ0k8xOL5kV62lWlAN4/JwB/IwAz9bTGQ74og3xutD3UelKfYMXiovWW60u1g+BsceWg/xsrD+HqaXhEGD80LhGZJr1FKv/OJlJSH+YNkRiYUCephvTuZNMDfLTjnsDO2ordSBEhfj/oR5/+BjE6QcWurDlQP8uZZmVFg0BUmTiHKxMt1Cgbf82+h1L7yKbl/CIJwuWzLfgbSDw7UrryNuqso/yhFvFvsf72KbhzgEr8CN74jpIgjCjwbpBSsZGmbW3Yg+htwaRBfZdbrZvwNrtEuf9aVshbDff9rClMUam719UYrfXyW/XXd19C2ZfbBpYUX4d5Kq/myUtRdtRAjsiD3z5o5CvHLTcXGB10gXZeYCztkCKK3cWnkgegH6xdcriI8cz5czPJ5D2KTTGzjcy1ghR5nLtZ27w8sRM4AXju3/qjPA762JdZYkHS5rBRFGeA01zf37QonSCp+IwljE+1ArA1yT/FvpW/kcaTguaBzuQyN5nwCAAKc5FpsOQnTTRZe45dlxccSPlniEGkocajvKegIDuTQzWpewUz8cIwx4ZW9HShYHyj6ImIvo3zGL6mJRAAeR1Mnt3yGw4W0sgRwO+IPRH9DlyBjEGsN8mFgfUQ2BlwPYgjQM2/4RY251HBANB0STwdS6hr5tVz0w4/Su/uDWm+KzaF1nAzsyAPNwYbylnHeLrWb3DYuL9guXL8LqCIkeSwhHJsciDVIwGrla13P+umn/9S4t6ZOPFn697//o//8hwLp6Ey76o1d8t98NbVGrvBBGnVfGC27le/433nqLbq1qkaOvXdiDbBWkXQhX0uyvUGiKH4SoSgOn/VwPvMdg35ikfwIPyye+dxmn6mJmz0e+6GKuA37hbXBAmL8WBfumYX7IW9SX85LxZZX8iFf1rS2uhck63A86J//8zf947+7cj8l3vl8wccV+Qxw7y7YBXjh7hBtFB4vuQHwaxFnyA0/vamxOo/JwGRgMjAZmAx8LwzMfUwGJgOTgcnAZGAyMBmYDEwGJgNfgQHzAMk8NbIZvPDHg9kX8zmZDEwGJgNvM9B5it2pjtS3iPnuqMHbunlo//bKR6UvFm7teUbP2gBvHUlix1vrv6OMRD+WZbJgmSKCCpl/iN06ffgFlASOh5PsA+qv9umBfCAP6P6og/Apbnxx+NgDmCkXO0/UZz7BVal+9BQfZY9Guab/5AGXe/wUdOr3S4pMu0352yc3fX5LtXNdnqxvVl8O7U3PtoxvW1y/DUqLgL6lvwbc9XYi8rnADK3tsI0Pi5NiZ29j0bLvFT9VTKS6thYilVprcvMGN7S3A3XJog38Ddku7PHtbW4bnRwUC2M0sn9OiDKlk1BJvoGJ1XqTbSDa0CUFsBU7zDhyuSieUcyjsHahUMYKukZXir1um62Hh4seHymmUZBbyzoWgFgp6N2qZxxPtvHZ2A537DVRXxdZUvhKgT1vo54fH8jxgi7eKRhGbcdmGh8rOmfwQAZshs/rrvPUE+DI9+aBgnG4EHOyfFp+GkNC9mmXglaKq1FyDFiL7eAaFkjgQoHw/LjAwVnL5Uye0d7gdFQt7XC+UgRuun/XKMoaRMZ1w9flAn9godCZvduWbe0tsuS3sq/sDpdCQZFXPsoqp+wefxmt46K8PU1ochrKj0u+u7sjz4crHvX48FBF2cSPzcB+sKcd8RrZCu+bDC1bjfu2w2OjGCqxB2xSVE3+UFTrkYuWuZ29MEIvQ7vpp/c/6T3xC1zjvJEbrOiE89x7KYiTUuWfPt8JK7/n5R/WhIfgcH+nw91Jp7t7nU5deQN4zb3I/kWp+XgaurszmVwP0rDgXq5fqjbUuF/dpOTXWlM7UETm2v+UN4P5LCQno9Bb49p1PGi2ycBkYDIwGZgMTAYmA98DA3MPk4HfmIH87SX4jcNM95OBycBkYDIwGfijGchDpT86hxl/MjAZ+PMyYPPAGmQHvTUdedhtCgIKeCium7Y9rF/rwfk25jE+D9YzvlH76DB6t4iinfgtw8KoosAeI/0OEbdUPnnKw/Tg2c9mH1nwSeOPLJKibKsBfaSRtgrFR2J+RLEqDlmzTnd34tl/JsDgwyPSQgoM4EONTZKlYJt9nbPt677bFzl0rPAxnGs3tFJEGsUPme59dG6AWBvQucobjmwjH4X4WVbhT8wB4+I+PWab/VXO5Ckm/myc0e9H1uIPtV1U/ZMaA9sy0uilgMgwNaOKXWMWbauKoElWW0NUg5Vk89ZqYgUlvDnFZ+QpENk4Y+3aMdLTfWebcS+IZlAHcpPhHt8IG7KATnaXgcQK/Ojash7Y4VbqvRUa3wO2Syvnkb9XA+pfcJ5rUEuccIZCc1PZNCaJAWLOtkXtUa3mVvR20uzEjH1sJDGPDwabL+bhZKVY5lxcvovytrLFLyee9aJFH0HZEHTlXmMqtlI51xid9EHvnb122VvBuIqMpEM49FeKvpeoKSbJqzGIT9vsQ09tYMMhE6gfDuoNf6zaxnaDzL2IrNEjlu0nIBYTaBnK26frehGpqSyc8+AbIxEQXY+xSPk3DY3v6O5FvS36+9+afvzhIMKDpu6m5I0m7q0owOWmAAAQAElEQVT8UtqTq0bMlevDh4bVLPUGJ+2g0J3Ca/rBKX4uFKSjs0JQ3mgNXxnbhq+hwf3xAuTGjpCvV+/RWbUu6a2GXXyI/nx+rILxGEOW1HuTbWyjO2of+SkJh+OxYq1c2wH+/Z9/KcXdfjqq9Y7+KmMfbvaeKXJhtwDiY5diMJ6zJNuyumz6QNaPf/tBvbWC2ZfNmqROob9zH/797ycFx4OqkTYxyL1ZBvle//HHdxTH79XJq7mz3y47e+pc5xV9Vz66+j9Q+O7su5XHeZoMTAYmA5OBycBkYDIwGZgM/JkZmLlPBiYDk4HJwGRgMvCrGeA5Eg+TNjeeT4w2IuZ5MjAZ+NUMNB58H3jQ/uyIR+V5wv0k8NPoywfjZ0y/RoyfCfGZy9l6ChMv1T/MLzsqYMDxUv31DPPT6ajD4eNf3qhsVuV0G/6a8+7mY/2v8f2WbeJQK3pa2jiJdBNt8228n7MaroNd9tG+lFlNT5cjwx2Zb4UeKTLzG2X8DpKyLQ5xq6tzDXIdMk9Ot4gsiLIdG4BjgzriOGBiCj90UX3C7qsKVixeVRUF3FVi0aEapLTkt/U5K2rgKRpqTx4UqW0KS66xri37uw6rs139fko8GxkIP0HiRh6d3puCBjnpD8euIxxlfaUYuOsaZdvEb3ITvXToTcejdTqlb8wlWzIIPRk3/Ipmua4LQ2z9DBQbOB677u6OheORzwqFtMPhgP+goy+Vv5yAbfLuSqHweDqx5iqwnS+rHh8fdTmvFN5U8tPpoNMdOKF/POhwOCoxlcZGs8dcM9tK7BP+OvFb68RoklWNWiKF4lV5U3ehQBo72/tyxV/xF0mL3BKdjIsGRLOtxuRIHtnv6e6kxDuw107MjE/HEzoqWy6BlsvQWM3cEoVWUwQ2/t79IGQDbkzfpdHom95qRrjyWVhT1WdsW8k/wEjJCfH1iDZ+yTOjCAebzz9qWNPjJzLbmLay7a2JmVLkNePWkQOEshm3rnASOyjSwMcKEr+hP8Yq3HH9T7qD/xM4dIrT+QiwkPnd3V3dQ8ZJbDJp5Rv/6Tsx8JU1M4+esOXAYttvXZ9NUNfrfDnr8eFRI0lFXkYNLrsM1+9+POhvfzvoeDL3AmJJl+XCWersqSdm7CKxVPNm1VvTpseLKPqmi0pgW61JdKLTbJOBycBkYDIwGZgMTAZ+VwbyB59fg9812Rnsr8tA/hB9i52JW9nteF9/q7/V28dv6U3ZFzEwjSYDk4E/BwN57vFb4s/BwreZZR4QBXt2/uTToiy+hd169pOBycD3xsDP/d3tY/vNd0nQeMB+4Gn0gYl5IK88iI/RKpmCgmi2Ob88Xsd9ucqD8vymchUa39fhB53zNhaPwaPzEtIbYfW6DfINPiYf5PEp3NqhyhRCOO+HTSGA/G3LfkaDuA3S1o/qRdFgQ/yswqiKSr071GpvZtn83SNo194UeSRLATIFi6QAV2yVogVTbOtS0bP6wRFxTN8CVCtgK0924Wef2Jb9jKzdYtfbe1QlS+Eu8VYlOiIW7MY9xHgT1VgkHn/RC65Let3MAtbYmHTbNQDCCkTfKYo1epaU+PTxB00SFpxUfCWpTEBM6Z6OFKGeJgz2dTMOGns49E7sOhKmcN0iWs9HbAvsL9LYBxnvyL4HBbTMyRwqcpZWZEu9KSmZz6Jo2woDjog694+vDm2LQ2teuWU9flPYYvgitWcf7EEQBAb32HrDSfzEf9BRC2AWV7A5glGxEFA4PciN2JkAW7W29xVhl5FJzSWuoZgNpTWUOTJEhhx90lJgDHrBFJO7jkw4xNa3OKzFtiNozeWjFhiZz6lwssJjY8w2lR8dfYHbRM59EaAiltlLL97DffizLdvafIuxSgeRbltdYzJPb5yZpG0rc0IpxVrJHHAn9geYCTVGHNzYttW6iBUwZi+I1JoKMScEhWbp/LBqpdhsAnA5ZHeNKOdLwdLfKVDWPTUsr6yJlnV8KlByC8gFIqwuO/NFl/WsZb2gNtQh2sSXLCmDJrur96PC58B/9rfVj43OUPJNobN6fPbeS9bYY3Doprh9FGLQWGtKEXnjW1oopK4rSeHtcIxeL53L5aJ//fvf+te//s2K1NuB79Cuw+kod+Fjhe9Bv6gRnHDafw+7Ox4rZn6EM1tVPzYd745iE0pbLquWx7PMfg7xezghbmoyJjmn7+r9gN5B1OVVNJLn43lR3pQmA/VD14EifnNTmi08SKSjA2sNI4MV0vKjzWOTXFcu4iU5XKT37+Fes00GJgOTgcnAZGAyMBmYDEwGJgOTgcnAZODPycDMejIwGfiKDJhnTMFXdDldTQYmA5OBYsCce28yD6x5ss6z6rUeZiP+nY5k8DuF+pkwKU6sYytK6LNY2HVVLfYFIWdbx+NB1CRq7fWJZSJsZ1GQEDM9tau8ZIyf1hmX7EnxGxkMbh32/EY2e8bpXy8PCiIreC2P7i1er9/OEzWXbOTEQubGmIxUxTFkt0fUgshWiqiD4k6Q+Q7bFH74TIiGQ9w9sc4U4XaUn6sgPlLwuU5l+wrRS8lvX7eeW2QXil4LyDgrg8LRZVkokq1gYKvy0ZpetPhMDoM9rBlcVxuxA8QSwWodn6WPcAXaG+vxa3wvFFD3H1Fdulyb9I/niy4UIiuR3e6mx/W2dM3BtjgATnc91tYoMs9as1gXhViVLcu6bfv8iU8Wk2PserfMPG9wXuAtDrJHRFKcKz5jCXeMz1W8C5/IMOS4qlnO5tHJkZgFJrbEoY8120oudErL3gZ8mSSDyHbw9boNcT5AJukKq7T70LXVdagC6YJksA7I0zZ8Da5FrsdZrUt/+9s921/AReaX0MFIMhwIcK0Ts7kpRcu8bWzHz4qvVa13dYB6zcd1D43NNRK3N91L7sfr9dO19dbUrkg8X8eR2RaHbmULPuwYm3wH8bI/y4hs19vb+THPGpLdFHnyFmu2ldzDc9ZFa8hsK7+2MTaWbE7aWvbWmpXPR2yTQyBZya2uQU56bq0P/f2/m2IX6U8/PVCwfQTpH2RbyWv3LRoi5FLr4jv/oBNf/NlLYtkujsNL7tdH7se8qd703bW5ocnAZGAyMBmYDEwGJgOTgcnAZzBQDzg+Q2+qTAYmA5OBycA3ysBMazIwGZgMTAb+DAw4T6AtpT8eOj0TfX6zzUNv18P8wUP0HfYm/6in/Hk/kD+q8nsvkLJs82A/OW3E7Pt53a8UVQLdtOikyLAX0I4UAKj/lgZuFY6dwkZQUimRItMf0JzgxLWvA8Zf48hlzZ6Chm/bV04pRtU9snK/bDCkpJBiP+eACuvRlSIO4meHbeQbwnmwUMjVtWUeH5naVmpWQWRPQBC9XcfNGT7BNjGepspeypbrPrBN4TgoGdczfQo9uf52bDfsHrLuxj11s9Z7r+U9jwS8HadYhLoi17XFT4alZ0YgOrf5NwSktNXIYgBWinolQB8rZX6moMtWIFoVIku2Vb/SX5H7WVzUxAwQKy221POqQB3+VwS1zqJBjujuua1wFz3SqevLdOux49DKKetr3pDE8YX86kc5XwYxxLpkiqUKqBs2Mg1sK9y2Tm+APDHQltSFCFhnCsUXsFMRfg+Hpt6aMs7ahVjBelHF3Pzg5tVhm9ytSwrm5HIh1wXYm69cg91kxclP7x/J/wJWsOA7xU/hQ1pWire7Mn14uCRPEm191SEvsFKQ7IchwkoQlzeCT+Tusej+znp3stblgb1Ip35AdlKTNNDNNZGs9Au8xr9YPfSjjoeDkitpk9OixD1T7BettS5ngaCxRVQ+mMrI2RZzk/+qx/NZj3mzlg/KZTmT4rr5Y3w5P8h2+Y6fze9tPhCI893f8Zj/Szd5JX7HP/ywOLjwse2nowgjDanuBz77A+6zj4FwZc/bPs4Vc+W+WuFJNEzEFK5yE4l+Yb5suXLfjUdpId+/vRMF3LOO8H5mb7bFZvEg+OrVsylExhab632wErs4Jt7K9Ttc3zBO4frv/9V1f3/CZsh4GOwp14jhPCYD3wkDcxuTgcnAZGAyMBmYDEwGJgOTgcnAZGAyMBmYDHz/DMwdTgYmA38yBkblmx/n2SmiqJ6ul+g3PuUx+M+HyIPy11qRBa/lX2f+eXm9FWvw4F8UKu7q//ZEY3/Cf+PyZojCZx5fZPSZvt9QSyFl59e27A27au6YYJ9/rI/ODvljWh/Kd5u3+g+1I4lm+g37zCYohRaqLi8XtplM8e82r1JlLT21HMpJKuRHCiNmvHvODKC4S+LrSEHtcOjqvePbBbQqfEJlLWi9yZZiI5rNhD6HbaWYVcCosYSIQpUoaK1VyEyhiWRkfrXSebYRLTa9ieKhdTw23Z0O9F0NXdvbpkj8UgVBpozZitwwZhm36rWPg/JjsF0LrHGkgHY+L0phLLhQfFsRxp5lxTz9jsRsNhwMsBXe9rW9r3vtmsOKoxXy1/hkk4hLbUV2pjgZpLCJSx2O5EeebAvOpANF0c5+E5NdKT+ePQnZToc3pDjENXwO9nABZ/IaFPIWipiPhZXiXeJFj3Qq/nba8o8shb7s/bH+z+FLXfOFwu2yXChaCv/C7yrb9WOJ7yj+Bafjkby8uatcBror861fuCadfdzdH7E76Hjsqn014ws1vl8a48539fHU5bbon//nBH7E7xYzHD0+XPA7yIEgmK1s5pEiba5Z8Y2sHJriOEXOFHHD24F7GBF2q87XvUV2d7rTfeV0Yq9bLvEDVegmRpD4A7et7p9D7+zhpMTMvuI/uafXta0h8zq2zR4a6KDJrUmy8Aq2gx3VtYq/leArVzUYLBvd7LPk7DfjxK77Rfiqf8hg7Icu3MN223L3gvUic/7v/37HPqW7dxflGmTPd3yf393dqXB/h5ZK9/3799rwoLzt+55C/8PDI7znekqHuhdVfJGO9hbeGrHbLpj9ZGAyMBn4szMw858MTAYmA5OBycAnGeAP4rpFlPf57fhWFnnwuz2gSrCJycBkYDIwGZgMTAYmA5OBTzEw1/58DNiW+TO1baXQkIf9X6sIbMd30IhxAwoYPP/+JFmDh/sbxgd6g6JB8MHCFwsalo0ce/XxvVJw+hiyHqzkEWCknbPDwfAoYa5qFktjg162wXT/K84ne/Ry4Ao/Unp9pGWNy1l6HZ1bUDsiMVH02MDyB0f2FWTBjreMnnGb84J4gYOAYR2wKHF9NyBqV8QXcnPhn2HZATocuCrewukGvZoP5mSQ+gowpG1o7DfAFzJuHaXIZDNPTBDf2dd4WYnR4EI9Y2W+EmPHNR65pQhMZEbbYbsG144iD/GbiCuZ3tZT22Jv011eMnJpCKKaPoiWbZnil53ZFTUmAw7bar1VTL1qLMGpCkJXZbfND91qDWArmlnc7nEp+ZQ+g8Fm12VowDH1SIU3oTtGo3i2aM1bq/GtrSUmy7LxaNFvEK0hk1IAXstPrmv8bZDEup31IHkQN4FJhlQi4NpKTZZNwW4dssQcsrDTOgAAEABJREFUWGqWMBepSV1SU8177/T4ZA8dhY5tw+FYVvJHyHiF/xQS8/+0Xi4D+SCetFzHK3mggnzz6WaJDxGmIj1g5dfhcCqdwb0HNRQXzxTrF8V3uIpO8Y5968yMGw6i1TVsZl/YJu6A+0FQx7M7MZrMemNjjGRb0W+t1ffMu/uu1qUffjDFYin/kGewPUboirVWffi2pYZyv3KDc/K8FGpMIXjlgo8kJsnEWKqgfcYutq4+9uEub1Uv0Sfe4Lo8PJzrGjc77pSWAuzlspBD8jC98RH0ovBSRf1Vydm+6vSD1OHECtu6/X7JW7+51gU8rCQbQJ+C5LVyjbPfoObkl5xbO0rC9+B6LQet3OOtW8Zpa//S6d1/9O4eFa6Bl3cSPLSOBd/pgwQ5sFm1cH9cLjhFdSQ+1ytxSn5Gn/zH9R8DvXt3p+OJWKizPR0OXSuOGtw27OcxGZgMTAYmA5OBPzsDM//JwGRgMvDbM2D+ZB789pFmhMnAZGAyMBmYDPxuDOT5WYLlgVH6l+BJEo/FVHi5MmeTgcnAZODLGFh5ED54QN3Uq0Cw4oY/Z3P+zOMDtTwc3yDxnPwDfGDwpuCtHCIL3jT4ImHyezZ0DVuz3oJtuLJeNIoI9qK7u6NUfzdZtTXyZG4AC5voV5xfRX3TU3SC14uRBa/lH8xJeZexVfaqgr6wxV3wi82TbPCGYcQ79uXMMx6p3DCwdwkTjtyLdL/42HO3DQ8b4sTcH+n3eyd9EFmQcVA3fgQg85UC1XK5KEUjHCrFINusSsanbTWqQ3RZLohmN7Xe+Ix2PqNWdALR4jf6DD95RP9A0St+SnELW8P4eObIxeLtPPfvSqGvlDnZrlwOhwN9I5/NWfxQE0NDQqXASJLrV/oUDEVrKHDIdtxDFVevCM+8BmhtRyP5TizLpRtp0klOG1R/KhrXs21xXGFlQ1WwTIIsHI9Hne7udH9/r9PpCKeNPTT0N93N53MOvSUihUnsd15MTm7oZwlEXhboSMhromoRUftTkFwitPFHvsuyFU8j026GLUeJNv0h0lbFROdCsfHxcdXC/ZSi4v27xvqC/gVcddHLxte6IFZrHR2uLclcKMyGj95ih0zR5FSHS89GHpJJYIDE2feYvlTVtg6f8WC75nuBOLISILe3NcNZy5hpcrhQSLbNNejK/Xk4NDXyksX+2NNQtcS3reYGa3hmfSsGS7YLUQ30opl7tKtn/3KtxL9rvOrHH3/UPcXaA1/ftXg9OT2nwUXbOJRsBBLf9XeF3vtV1kgIyHIzGmTB7wsMZKYRHQ49U2U9mjWZp8nAZGAyMBmYDEwGJgN/TgZm1pOBycBkYDIwGZgMTAYmA1/CgHlQFDvPp0OhYWIyMBn4jRmwzQNqVxSGPCiXes8XEA+w6zF7LX1wGjzwD8yXlW3ZGyL7ABQRUvTZwHPyvT76gdffV8AWKMRR2uABf3ImM7GLKjD8fCbhKBZ5g23o/v5OncKFirNwFzx7McPUgQuMv/QoP19q/DN2tmVv+BnVV8vP09ofWw+3O7Jqb37trQ/fG7Iq4u7Y1lHbZFROvAMhxya3pECiqDa0EmwH4ZW1W123JttP0KtmP6/Zfl5lWNM6XcWMCVdxB8W1FHVrTuD0iFjLfbHd6OP2/o9C3OAjXeE6XpehLAebnL3hkxTIWxTHmtiGMs964iwUAJd1oVBGPHQ3WQpngFpgfN0idodu/DQlr3CmFy05bIjYbrINtl4ypcAh23xPRC6S5BjiGqjyWMlnZc8L+0k+qErWU9uu+6qSI82eGqfmLqtJwzJz3bSG/6zaCAPm62XVSoAdAy5235tMin5+HLS5hy4U3lNwFK2xUGhWp4jX+wndrjQ7Acw8iCSwkuMTlxrMrbTY24w5emubnZpk/CEjRfKEmxXAyYU8RWPpeh74amq9le3g+wj6lFgLupe8iUuRtOPv4KZ8xQycrsgHiPNDH/rbu4Puj0NdC7arRI6OvrdI8YeZcK/B5Hg8qFNUb60rP7LZNjY5hjI8nU5aMPjXv/9V+omZeXoEil1+NPL9/Q98/93r/u4H5X56fHzkPqBwiyvb6DXFc9Ziv7IX0Y5UXFvxRaak+59//6T//PSg9z89bm8mD8nseXA/MCJH8oXXfMdgIdtJo0CaxDno3d078ninXvuC0yat64U16XiyjnfSAY5anEBE/jHGP/77pAN5vP/Po/7NXv/1r3+pN23/locc8nbzQs52l2QdWOzdOh6bjp2crmit67ltuSW55BYIW9HyjyZwz2gek4HJwGRgMjAZmAxMBiYDk4E/IwMz58nAZGAyMBmYDEwGfhUDnk+GfhV/03gyMBn4cgZ4pq483E6/eeEJOIUEPWGT/vw5dmiN9LdAxjF4+H4LRH/QMfKM/oPYtmW/hatqtsRwsL/8f5H5UZ/hyN5sWHrjiNGON5ZLtK9/rC+lX30iTfangqyv1sJH8EsdQmNdh71/sr+l4SqMzoXi3+WyUNyhcoR8pGJG/0sON2uH7DJN7kFNrqcsFdCP3qCak4LQhaJQilpRi2yQQxDdfmgKol/rJG2bqTMttMwpPNExt1Y+E9nT4+NCAWzVchnFCYsv7DIPVnwm18RciZ18brGS54qcA3+L8v/DhjfEIqzciMlkoci40u/+ch/H/2u03ih6HXVHYTDjXBqlXTHwMdjDSsD8+N/z5awVGcmrEdDPW698SD9Lhd5FvykMFjZfzxGS2xPwjwrcsM6g9Bnq2hKzrs//y96/MMaNY0mbcARAZsp21fTMu/vuft/+/z+4M122MpMk9gkwqYstuy6u6q7uAsVDAAfnhgAzJTGcMoRv1MkdsvE0z90i9tfbTdfrrWMS20bdtp9qKGBT7j+LJcZKToV8xIaUe265xzO2E2TqnPi7atfT3/Db7UGVfnJt4L1w7yZuyOk6WaUWFRIWFzBr7H3ugVV4yeimaQb7SaUSFG2tRbUUFXK3tlLPTadz0fsPs+YTfhCcltXt8GkU0Vhjcqcmcdjx3xeZevInmVETSyqlyjZk6lnv3r1X9mOfa/07ge0+33rcrMSZVsZMqDDf21qJ5a7vuXnNdAy4L2LbUtOBS/pgk3/QEJJ4w6aUgu/GXl273G5XxZ+0PZ+dvMkv8hQlp2VI2gpeYMGe2AbThXkhrUtwFUz6jz8+EE96CHn+MLFWiOyHB10vN/It+u///rtynLjngy+hIMXFfbMyvxLLYFx1OpUeY2MNuh/p5jV3uVwVSe2ZCoFMpekOGQgMBAYCA4GBwEBgIPCMQOMnnD9SnjON3kDgNyCQf5X5W+RbqRLv5+ZjE/mW3ZgbCEj6K4PAtw9+cdYQng0MLL68D/7Kr43fY+3f+7PZyxryUKnLzz4VisEhLyOM/kBgIPBXQsC27K/Lr8OiEKvKZffimbumibGF/nPBKD9/I3nA/Ur4RttQRNT/NicBtB/uwc3PIxuy7soX1/gccqjtZ/+XOvtL/TF/tLZlf12kwnyhlsPj3pofGCL34cuG5d3ty11ddD6fNB9YHWpm4VwUCRFiW6STaiYQ7KJ6UzL3DZHxj9B86zxqPdrPc7307eH6Zdc2nHbZf27YtdpT3+HJvPrRwGTbe/EjDrcGuugx7jNvXTDsEZ9z7JqGtglupsuuE7pdxEEaSKh7/G5KH8Nekzf1Ww0LTPtp5vqf4WZfu03Xvr7ERv2y6z+3y9SzEBCz/UqZKYjxcWZ4SHRPseJAEEpWuuLKy0VdouQmSZN7Rqm/15vXS7SbouuxcI4mpBwrFyHV9SgbZFok7lv6FBLCLP0QvQuk6BISLnN3WSAjV4g3iy+TJs5pkJbi2AyDaz41mfeG5DvMCE9uKbrYNjobk5vcibL8H67pN9aWVz3TiuSSurq/1GPQPJ28BPonMBsGEVCgiqbEi2yx7CRl5WWFsOmFHPQ011mTJ1UStS0kHcbUVKeJ97UTyazC+1N1xXbSCZKyWjIZilfVsqngy6lIiNHGojbwUrNCSlpYr6DfxPhZdBzg1drGurCjWJYhTJnlPUdFwK2F2igDZ8l1lwbAjUHDBmfZvsd37zOULGV6Ok8ytTfqhuEUXT18mDSdpGqrWHKRQkxXJjfq3SgkdZRSmaeO/EOK24Z7tCZ06ULpsqsqWJYySSpdSgLSs816yLwtrGX3b8RW8HGVkSm+sUO/cN9trLewBw2dyO/KHkHQNhOwSud3ZxXmCoqpVk3YKJhz4zTqzCe+V9awAl5ybRDEnMBELeTYdeou0VtFldpDnsf2crlovS3aqOVy/bvevTcEt0UqcoE42E/UF6nUbhfZ7lKYswSukgm+Xm8yOZnuvvkEtrlvXJqCXdvcieXGBgfZ4GJbYq8u1wuV0R3nQGAgMBAYCAwEBgIDgYHAQGAgMBAYCAwEBgLfjcAIMBAYCAwEBgIDgYHAr0SgPxSH2FSeWX/hG2XkmHjZj+7zsZSH85mJ2M8P7KOPRP9nEp7tU3PqfpajvqPeWorgC9QxgqwzHReuiP7shynwpTD8JWdcvmXX2gZu27dMvpjjdvhShya53hJgVwiiGfA7MXMPYMcax194xjxblba7sOkNCUnWx/cLKta03wdddTgcLcr4HL4hm0JSrRCrDbKIafybYm7v9350G1iFGMunBNfYkciyhE2hsEJrMxakEnOJr1eHdZonCL5JtZanGduE2IWOEmfitTzPE0P3sfqxx03Xxr4gaRFWGzX2QpyLJFrth23dS94V92ujLczNEHv51KRLkR3B976G2NQCEcp4AaOlE5CSjY3IjH7bXtcGgNog/iLBYYMIjHmp8bEKDWmIIQKI1l3EYZurtF+ZpgDbjBGjL+J1XBiLyUoeayHX9doEV6fbVV3HdmHwfFKhXsDeJwpFpL4MGg4bIEVSf2NdXbK2GHRpCrnOVB/lk6IhnPMJWNtx6/qXF0rG566JY0SWHZH+9p/vVWtehyu1L1puTbVMKqViI1rz+pl6gMI+hPC0i9KPrOuq/RPSVz1Cml4eLwp5erkChCVO2diTbyP3Bla32035f3+zPhMzcdLfP2V903G4b5RkFy7SlPvyNNNOXd49PKjERu5tYtjW6XzS6XTWGXk4P+h8PjM+KQDF5kptj4+P6vLpUalnoS7KU/bkel0UufRP9t7A6IQ88Nqp5FU/NvYr9hmQUrb18PCOXA9JE/Uu6Gvq5v3H9q7jNRojOO7+uvhELZfLFRJ4A/uiGrIbsa0FArrcvUbzhyEwAg8EBgIDgYHAQGAgMBAYCPwuCDR+4I38LsFGkIHAQGAgMBAYCPzeCPxZ4vH98s9SyqhjIDAQGAh8AwHzZDoi3rZ4Xq39Ybxko0COB+TisEPiiOfeG9K6WFUWQfT6yEN6LEWIPmGb/rNk/qV0o9/l8mUtvyRs62RA1vVa4uuQvawdjitDhLV3UqfR/3OcwAu+epLs20vZINAOYanZmm7bL3HWl0dWF/ly5usaoHpzMikOedPgZ5SFbRBcrmEAABAASURBVI3U/PlcOkY2i/K56NtHCLktYGAW66OO6F+ur8UGxQJJuUEmRRr7zI2ugtPnYrvray0q1BPBXcl1xCokLNjZu63NQsSBYdKh7jGk6M0EJ8r4P8VB9fJkWsmZTXSxChJdWnGkDqEIKZ0cqJTIdul+8Y1t7Ixv5l9KdAV/eyckjxhLPpW5ifUpkKiUScVV7iLGiLMOybb6QVtrVXJlTStk4yFMyaX0uVqKdjvLONpVK9hHNu5d4CKplLnsG1PKvZZxiMhIODk7GvWj13137P1jCt0+3hWpwS5itaytKQRprYy6EaHuMVMfo6cTrhf7TaWWJ10HBr/Wn5mgb0giU3DWH8OmTRvjpf/J78Y6N5n1Rkqx7NLnQy62Jt3TQy7utqVMEJknmRiJHvmPH8+iZLWlaL0iq5R6DzFxEys1VOpNzRkv7Efu9+xJqZXyqY43iNg1Fni73rru4YH4zIeobszbRanDNm0h10TNGzUufRwMT6dT7394/4F6Z4jphfkNMrrKtnKUKs2nSQaTRkGNF3UDs6nM7Dc2rip1UiV35kutvZ/c6x0/nMktiNYVUvoGnqt+/PCDPkDmnnjT/vHHH/V//+8fVAA0nwR//GljTVYtRZy6l0Jr5av/Aw3uuY8/rfop/0/xx4899sp7Qu45YQVsEMzEWau2xSqeiVWpuShrkIjkolpn1ntS0TgGAgOBPw6BEXkgMBAYCAwEBgIDgYHAQGAgMBAYCAwEBgJ/EgTyoCnyJynn36uMsZqBwEDguxGoYRG8EQfmgQfydDjph12h9/bpN9Tx2dXmQfje+77rUzlfDXPUcbRfNfxiIrG/kFh5kcGjVikSFU/59+YfdH1G8vdJ2NjLxMwuQ2GEekHzOnbmw2Ed8nr2l4zIEkDfMM33wEMKncgbZl2VOjYuC4TMTphJuZ1C3FTuVWcgyba+dWT2kNilj1O6r4RUbO9z7SGdIq+MGNiWyy4M91BmzMDIy9MpFkXaeS46QXidTlXpF+b2+K3HSMxC3DrtpFepz9RR7K63Rbfb2gkvQt5PK7HjV+yui21EGaKzrcznE5jTXLmXi2LbpXQjxd6GwGLfloU8EF7Hn1/e7xWLbVBI2Stk8A1CbYMkjCyQ5gu6hmGiRXeI3jj2XNI8FZ3Pk2bwmCD3KVOy+pEmIhRNEtyg4AaVezLEZD7hGb1t8NjUP8WaT6Z2jKifmm63qxbYuqWBmdhXAlIia1VfP9wiWFDHjJyKTmdTi0RIbBI91qumeVIpkqx+pP5tC9mpri9MllI1TQj4ukqN942tbL1lhF+T7d42cCOBTvNJZ4jSebZwl/nauOEX1pFPuaZdA7qIwL4kr21GjLmiYu1iT656eJjknhhSkvixrQQtLrpC5F6uV+UfFdhWrZX0TSF0N/ZRTTJfqeVEPVlLxEaLiKOUAECnn63jJ+bMOHuy0UZci4xtcuW+uLIHkkVJ1LFogbhdGWyRLIAABrf4Jg6lpBwJn6whcqX2x8eLjsNu2GzKJ4Pz6fOJ+0jRBDvu3eW2scbUYf3tb9bl8hPyyHqtthVdLzsWiZcScE33aNRyI6OxrYI0jLKebMVGoTfiXy43LbxGSqma6om9P0nUjEpZ94Ucj58etayLisYxEBgIDAQGAn8IAiPoQGAgMBAYCHwnAv0ncEtH+53hhvtAYCAwEBgIDAT+PRHgeyUPffQk4jh0dDlti5PefvI8TpF9NK4DgYHA9yIw/L8PAUNWRHhuz4PskAMQFzz0lnjazcN2daGf8ZEqvyPIx+irbbs/TG/EO8S27Gf5qjMTh08jTnsRI331R+uFB/Y82G+ihRjobcbp70KY33Cu1LhqPksP7yRD6uzv25aL9WuO1Erp1JcaXwiQsiwUxAueL6TRD+nQIDV+Ta7PbZM7uo1EkbU1dhGhPeac9Bg1ZEXYfa7Pp43B8/Cp128LnJ5aZkxcUXNiR1D1MyF+jYiUwEOtIhz1qkF0NTAkIRFDqtiWHRHts9CTwK8wV0tR2tSY0rjVlaDWl0cLu4OPvc+m/shLS3ufO3THMK3NXITJXiXDWskfScHohe4QeLi+nhUSrttnHkmICF2JidSdvTv6sRdBUluEIDkVn4wb+CsHvpmIPtJVAZVOxjavE/rHGd8N3DYVMFcX+FPBqRGmadvYA1iwbgdWIfIiW/oxpG20DRZsg4Dd6D/NkcTO4unczwwb/bSRvj7qS8wspvGia4X3I2xyEl5dX8zrcso2inLvYoWQuyW3rA3Q+r1O+1Qvc5Tf/UQMcfS8tDmjyphVqk5Uxk1TolRT9IU9zAoIqVpqf68spTBX4k7OTanHVSqQkgVSu+X/iSVj6+w1dtt7EQ0R0iSn1X7QLz0f+LPYRjBetqLb520MWvZBkJnSChG53laWYs0Qz3VaiPlJlbortll3JHvQCLJAji9spkka4rRyA7oU2WjIaxfVgtRdJojZh4eH/sndjx8/9nsg8W7E+fTpkz4iPyHpbxT6/sN7mRgillxVqF9r1XqlLrDX1rRAjK7XVQuk9BWiGwT2tZFXKjHRlXtnJd71ctHHj5/6P3p4//4DddwY/53xTafTrAmMT6dJBd/UJdYoNpjbTqVu+j/+11nnWfr494KvkQ2hhkW6UUPs1iW6XRr1dQHjxGvUozqpGf8NvIm9YLMyH9J3Y5wYV9Z3Q4LzrluIn398sFDSlih9jeMyEBgIDAQGAgOBgcDvh8CINBAYCAwEBgIDgYHAQGAgMBD40yHAMyRFngvjiRIPBtXlWTt6A4GBwEDgn4GALdVqOQ/w1SjhELq/4rT9yprn5a/Gv2WQSr7i9/urKd+ypnnWGYLBRXpekqUQG/o9DmIp8pVYv+OiC4twlz3fvoQ9Qb4T7ePnOjI+5Fn7di8RI32WkPt+0+kK6WlOr49YRF5rvxwZgifakDJpI9mPQzLO3AKZs0CKhcSxLdsqd9Fnh838G7paSvezmb/LZ2ZyYQ5l1hnOKfkYdn3IKALIKDJvOpH0uxL908lc4/t/S5An5XOnQTbFBzMaK3npcP/dbQCvict9mMbGzulFmO2J08fttakwBZ/SX/MzZJrtTvIJ/56Lde68JY6VGCXCpRbl3sAsprKNFCT+ybMphOCW+nHJ3kToPp1EVGS/7OqY3yD/orMtcYojuXKPwrcpfdvHlAo1lpLckSq74iHZ5kItEgjvsqop5HIL3pnGhhOL5zPjCTI1xOI8T8QvqlXEUz9AFBLxyvog9yAp849jCLXPMc4nPkMQBrcKpqWCCQYbuS+XtX8K9hUW2Z9Ij7BfpuQlqVmX8MVVtrvE9OFcIUBZrzhQtCSz9Lf/Oun9D4Wa0bPq6+1KvoviL2FAZ2PtCyRwo9Y6TZqnWYTWcbQebx8FV4n68Us/Ylun80n59G3G2cPsSfYnLeyz+gEJbSfnBuaLSsbEaci2gd29jisk8EotuzRwbcqnZ2/oE9smRjoEPT+cFUL64eFEDbNMTLFOprhvqSC1Ez8uIfA//CD99BE9BhZErnIHLCIdvhWtaLM+SfiKVF0YKkEi9Gv2grlG7OCDSi65inrXvcPctq2KLLmHsa+l6nw6626qcQwEBgIDgYHAQGAgMBAYCPwuCIwgvxiB/hP6L7YehgOBgcBAYCAwEBgI/CEI5NFQ5A8JPoIOBAYCA4FfgEDegyISz6116gREennyzmNvnpg3xLbMk++ISuFxurrozcP9mXp/rm7J9pM0lC9F3zhs99lyb/vga5ff4/ebp4+INhVSJ20kKdNG0ldyHdIVv++F1E94/Vxk4HzCOv3UeEhhEXaivY7SuZPXqlejzB/yauIbg2Sxfa97v59emqe2yMZtFdokpFiE4Uuzpz6hcpsRT6zv2arfO5uUDEXq8+tKpAQWRxxpXp7xjmQqslFIxoeN7d41ePXOi4ttcuzS1TgmVYPEyqdcQypGj5kKRc3TTi5t1BS9sA8ptOH0UpYbKFAHwbtZ7NKJqmGbuOlHdwhVSNbzQeysJYrYpgZhwKsWzNQPyoSYCoavZSVHiLZ1XWXqhufCJyTWpmIL/rJLiLasywV9RYrJgAM2PYHoo0k/pKAJNtVJnUClH73tNMRvSr28nVBMV/ULJeh2Xfv8PCce0y3jnbDb18CmY10g1iidHnsOaIXibEPUzl1yf0zswTRNOo7oNoJskHQL8ozVYZF8dyFN5jNzg0QNPuk3Lo18NNpj7YbRS94/lZs/cbwuwqCvhbJ0HKmz3BWpJxhkHRuX1kWKLkjNp1kqhjxtCUUIM6z0mx4f2S9LIZgb70F5ncKJ6sMH6X//75Oy7uvtokYdZr6ysX0vwEn9SEyqbk220URoOG1y4rdAEl+vNzUKauCGoUpJftaMXcbzPFOTZep89+5dtL2+n376qE8fP6pyAznvpy+kFHJi2cid+6A4+VZI9VULeUMIbzD9dZo11RMys673KtROJuWIb2raqOuQ6LaO4YbPqh9/mKhNELDWA1iepxPtSY4P9xXhsgQkUQu7WsRFwc4uoqxdxLybhKBW/EqJTtgWvldWnR8qfavU1qUG7+msUkI6o9c4BgIDgYHAQGAgMBAYCAwEBgIDgd8HgRFlIDAQGAgMBAYCfzoEeHCUp0p/urpGQQOBgcBAYEfAe7NfGZQqzdOkPATflVwhErg+nXlnexp81rFL18Q/0gffuOTh/VvyuYtNcYrsM4fPPvr8asgLKSTD5zMhCiKf61+E7lO28VeP0xV/skv24C2BB3mqG56lV21b9i5d8Y2L7a/O+mlvLdOPfNWYiQ3CZaWgEHw0vS7Ur85jH4/25aQZpBw7vexFYz824jQRmr56i5nciRnLzmiXJ3zoHFhkJia2VRDb6r6F1nrql1oUMfoj6FEjZspBWGrIVbS7rBC/+TO5ufeSM7MhrG63GyTndRf6KwvIXI8DOAwhwjaFfIv0gEyal5OpodhKy1Wyno8jCBqjt7nQz7kR97aQl3z5U7VXCM1eBwRfatpI2l78jGK7hy6Ot8RQhfx5T6iTlTZjR4dRqRUb9Bg6Yybz3jHPkwp91Ep/ClnIWDkAJTimG8m9kZpSh+1eje0e13ZMgCKzYq83MFrAaMWuqTBtW5XCas8v/CgO/Wmue27ey2rqVPwBi/y4EFPEIh6kbT49Di+syLKsCmYhflPn9Xol36LgVXA8nU7EnXtOkqEXQlzi26bGRpwN3caEuu0MHrapGRX5Ezcee9vQN3KuurJPuXdu7E/yrxQUbKLDLRl0uV70eFmJ30hvBDUny9TpYdO79xCakJy1FHJPXbL+eT71PdH9SG5KUoPkpYC7dq8v9+6VPFl77tPiolKMjXW5kP/TY681RHWtEJ3EeHy8MPeITSNmo3/RfDrp4fzQ29Np7rWUahki+MQ9cXyaODbBt7FI27wuk6+wNvJBRKeOQ5L/kCv38+k06XyedTqfuvzX/5ohjYP1Rs0bc5MeHkyftbHQpxxFMkK1+/7ec9dKbiaOZbMHAAAQAElEQVRit7GutOKwrVKKJu6r5JxOkgqEM6+L88NMjrPOMPEP7056YGxbK/dSwWycA4GBwEBgIDAQGAj8xRDIDxDfkr8YHGO5/ygE8tDmpSTvMU7/kLd0x9xoBwLfiQC/V/ELof4QGbG/c3OG+0DgXxyBb/1s9cvmvv3eJFl6U3Q/Gm2EhgdMRKPD+P6pAb/5BOhNJX7jHAgMBAYCzwj83HvYs+Vv6+XdLe9GL4Vn3JpKlfndoIgv3sTc3wOlzXsenm8rso9eX+0YRcTPfTxi5we1Yx2vLZ9HGzaRQ3PY2yaPu5ou7d6XIFj6+y2qnOY9Ny1CKPJaxZU2+UUMvTo2yLGIjk+o9XiSaaeZNfOwXxx7LDpfOVPzUetb7VfcntRH/M/bJ4M3OlkpW6MIVBMVtyeJrstnfkEtEBVWaFusUE9jAh7z0TGtQ8Rhm3GhJ1orR8+Rbp+zCBG1CuNYGnzNoiwrJ13FBzV7Ig70UWTyhcSOmXttmHH6vhc9QP7kLbrsfoSuzD5bfBXqSAJLqSd7c0hDn3QR21hLtnUcRzdt5NCnzTh7m37iZWxbtRRNkIu6Hxvk79ZJ1V2RnOlNsHO1gPghvJ6UQlRkJGtO3BUyEs5JFftSq0jRsbL4YmBJNDJf4khNzpoTgDFL5CpmLd3j7nnMmJOcDUnQRqJ+nxOQklE1PIxvU7DDGmKsab1tKmB+SO4PKut24q6rligB84ao+7Z0kd6izXzt67EMBo2JdW1KvSt9Za4HklATVbKtfmCUe6nwxpMaJDBzUS1VBR9O5U8MF4zhFTXR4aSQprkWnVCceT2f55n+BAk5YyldWNflukG83rTcll5LSMbUJjBKW1xUygSR1xQCvaG3jS4ZjB5R09JYi6wcqbHfA4Dacj/AcK/9094SKsHpdgk5GGkok4ewEheWqRzJz6YQXWpg0MekyKerQw6HJDabgYsy3m7YLVXvHqQPXObTRDgrBG7mRaQ5JDBYJ1ZqXCCaey7mMp9+hDQqtfa4LEEqRc0VKaIU9scqjGuZwXsWfLO8WYqAUUP6/dyauHVEIbRGiiqkcKmzCjE3gnEb6tNPn/BtMvbyhj2SzayS0KX+3C8Vv6kzr+r+Uy1MN1X2WFo1zzg4e8U8iSduvImtIpWqpR9+eNDEa+vT5VHLRmzM//7x7+IGV8Fg2xbirWrE2rarNkANRsHLxAlxXWtTySfhAb6xd1funSvE/SdI8cePF5Zq/JtiK2rBjUTjHAgMBAYCA4GBwEBgIDAQGAgMBAYCA4GBwEDgtyIw/AYCf1oECk+dbP9p6xuFDQQGAgOBryEwTdb+JVr96sN297H3tg/euIQoiOQheyT9yOemdh6lP8eKzRb24HPDp3HjAX7jgX5DE6H5Bec0TzqfqkII/ALzP51JMHwpLwt8Rm/XZnxINOnDmaT7ptixkNLYprXePF7AjZkOq75dx+DumFq3kDyQKSGr6LJnevIRR2LQoN/3Mz4t5BF5Yp95vyh8n2MSp9gmftquIX/B1qUoPl3QYfrqNLpD9gmIHZIlToqLnzDoLYFD/saOrgr6COaQfZtik/tqPs3aZYKsmjTVqvyckPri32MTxHaPAZMEAaanw96Lsk3qXTIZv2VZITIhrwC5FO/xp4n4FduCCNl97KJaC/kzX5QktlVKkY2NRN3SgSMq9OoiDhM/toUJ22iwZbGN3BnQTfO2MBlCb4F8zP/3GtI1/Q1mlN3lNQtePWS/7BDgk7mIbUg8i1JlvnqLjq4itomxKp+aTewb5OsVopcQ+BXWbdal54MNa2TJfJQ3yLwFLENOlop9gfjMBNIw4mSxYn8ExuokaRSmkIJtoRU1tH5/JnhEUcl8qR89Y7JK2HJqnqom3nuCqY6DCdMvxUru4oK5lS+clfryZ5Uzd7ncdPm0aJoE0XkSruCw6Xa96nK5QmCH0FzJw57XnTjdeM014r88EyuSXKXs+SQrR/LNkMgzZLptPT4+snQicJZawXYi/9w/iRuiNqT5lboW2NZ2kMN3XK63a69tZc62bEQIbc/LmhlBYK+sgwQUEH0I3NPpQfN8Vi0ntDmZ903/8bciQyBnj7b8SwIVcGMeBWHpSO/e7T6Pjxc9frrJrDFxWQi2reOU+yYYtLaReyMmlThCfBVMEaJtrOlCnNv1hk7dbv908o3vISc9PJxjrXH8IQiMoAOBgcBAYCAwEBgIDAT+4gg0/8UBGMsfCAwEBgIDgb8GAt+7yny/jHxvnMOfh1D3bh4o2b9n7Hvg0QwEBgIDgX8AAjzPh6wqX2TKB7O+UH5FYe/+tmW/LQV9xK6yrfQj9m7feHi/izgaNkL8ZKc3DttoIzyXx78THU0qxeiF/y56cWRmnq3TqQgeRxlnOqEi6b+UwiBy2DF8feb3schTpNfTxyixvyWH3dda27K/Lp/7GYWDxd2H4Rdn1hWJ7ReTv0Bhu9cUEokufe1C0IzlfSwOeye3DsJshQiEI4KMYfIrJ7yMEkP3gxD33tsN6ZStWFdB2O02uRWiz4hbZM8HLkKO8Zdt64RQ9MkZ2f3Ro+wE9gZhVHIPFWwbBNYWE8X2bbG8W8j2XSQHK0QcNvcxbYhiGmwE0Va7lEwitiXODfAqLCCn8hquFaXEVJUTVByo0o+LckFYtgq2IaVFyRvEHAtQLQWHL08XKz/npLL99bmB7YYLzpIoo2MKLIx0T+PAu0smIuTWqyP+qaZpA0tpxX5T7g86iksknf6J0e4b2xZVz7NA4IZktlmoItRDQQkXwVKJVWpRrTP9wvuJwPPEmibNgFeZC9lYIWZ7GPKs67avkfISJ/dTrRO+VRPYVTCxiNUKtfguUvIkxjQXTVNVTfxSNd19CaeUGajNJbV38vS6pEz8a5+3LU7EmuZJPZ+Tq1HXqmVdOqmZ18f7/BniBAYsytJxZK+yx8E2QsQeT7L2o8qeNE0nzSFZa8ZGZ/Lt/QXyPlJqUaHetLUUJW7I4RSd+nMPLeyFOGK34Pfp00WdEKa25G8U+/DwoPP5LFk9njgadW/MpWWD0Oxn44V8u6769OlRP31E/n7TAv/6t//8QM1NpTbuG/BggxYm1tsisfd5z6v55mWp1tqDJf/MXmSfbave+5U9im4+nfThw4dubzvlqa/t0vTp46ZtK3o4f0A/kbd2yZ5++AB2J4stUtE4BgIDgd8fgRFxIDAQGAgMBAYCA4GBwEBgIDAQGAgMBAYC/0QECk/bPJ76/PE7MDIMBAYCfygCeYBdJ57UQ8LAZuTk+XfjgXcjb7u3dL/79M9EOOaPtj+Hp5avt0fA1rBBMg6Z0N+f72/Q6UcfmSB/H95VwQGwLikmtr5yJOAhXzHp6q8G6LP/rMvXqjpWBF+ifIAu7Vs17pg27od4vGUB5qgzewjDb57Zm2NDiRwOstcQ3fZ5Id6IFQJm1QrBtEJWdoIQrfn+q69s3AYptEJC3SCFbvgtEHrxiyyMu5659KNL7i7E/daZ2p8Ew+C7l5AeWADCjtlzH7On084PDLutTXu3PwxsdMeANrkW2MeV+jewKcznXk5rWwXz5BNHIfSUv4MbBuxYTOLT3zA6RPgIW9sKCd9aMJZKRUmc43zCBYWZKklGn1DihoAUWxF2kBypb6XO4IqJbOs0zwpRWEqRkYzPEG2nM6QZL75SK4Rb0TxXSMH5SeYTetaBS49P+aRr6p8kZc9Sb0sRhni1+v0DV0hO3QWl9mPl5o6tBUnH6z6k5QKWC/eGY0IMszgaJd+uIi7xL7ebPuX/wb3edM19xzpj120KVwJYpvN82hZnj1Wqe1sn4mlhLYtWcm+r+lEwjKSmE7jYVi2RBFc/zLggTKnWXW+Tg9mH8yT4VOFKzqZaivJnixPPJidr6Gunb1slcWTlYCk6vztrfjipQII25iv7YVsb90MhV+IccppPfQ+Mf+xKKbKdrVEuiZe4XdBLlhB3UT9SS+9wsc1+n5VP4G68VjMXW6ZkWxv3+uP1qsfbRS33cwG07aSpTDpzf+TT0JV+8m74b6x1AdiIakpiJid6moTtcSkbvAoxiMPaHyCjz5HT6T5vGWvcxNbr8XGlvenyeBVlMfN8HnG7BqfSO+MyEBgIDAQGAr8bAiPQQGAgMBD4yyLQ+OnypQSIY5x+fkB+KS916Q8ZCAwEBgIDgYHAXwIBvl/qpfxBi06Knw29/azFMBgIDAS+jsCY+QMRyHtYhKfXO3m0dVJIPIDfCaBVRY13U4Qn4LZlFxlpEAUv5etVEiG/rxCJZ/VK3LbxkB9dHtw32sgWHW+XrTVxIrFpEDy7NBK8JYbYKIid2oxf67KxhlABtvGUiivSVKtpJUtdxBGTQ5jWs1i2sdBTK+p9Jdrn9QcciXz8agevobeEpT9lDnZPg690OoYEXgF5x3/H66V54nxNXtllkAKQl7BEHSFNGrlIZlDo2O57Gvvk39qm7NW+XalOUojfiPYDF/wJsA+frtEz8TQ+Ot2yT6JhnW1Ljl3QvDqZgphriPY/h9xnKViRPuiXRoGE4t6yGveqmYfP07pI/f6T0G/E2LTbMT6WYz2VWajLRiH1dXfbjQGnbWX+EJtxKT1+KbuPbbkU7uO9PlvPsVGVKJTE+76G8LxBhC4QtAvFXiE214zJudCKw86a2lM92Y/sP1Pq68Y2dWaMqVxMTnzahg+T5DvsV0DZCULxXrLPG8cNoLsNpRlFJUZBRD/jUqVC/XC/ghNGDOFnPK3EXG6bQtwuEPjCjzCqEMnTPCm1JXZkY59IhU/re0GAVKe4mfi1cuEOVF5YzCR3tyHg7r/JFMFQuUdboQZcYhdJLqBk3RKpcC0soSifJK1VYqAccTM5djG2mxaI5wUyOR9QJYVKmZXXxAwJW7J4UtlcRHbaSsCMEq8Lg9h/eP+g+WSITOndO+k//rZoOn3SHODI2ddBoRtim3tlkl3AZFU+Ufvx00WFAo1s5Nok9gqCeruB2QKeG/WuKkXC/V730tvbDTJWFIIYgIJ/iOLUb6MnZymVdVXiZGziVGow46aNzcka8ieUr5drjxmdqeXHH35QCNkbm7WCUzB1kaba9O7D3/Wf/1VUi1TBhUaRxrVRRykV/SwVateq3NqkEkn73ojaHiFyL5eVGoQe0xIpKizU9GUJM2padbk84npDVmRR/rHEjz+GKBZHA8tFt1tjjlBsV9yZGOdAYCAwEBgIDAQGAr8DAiPEQGAg8GsQMD+N/hr7YTsQGAgMBAYCA4GBwM8iYJuHRP5Zu2eDjW6EZpwDgYHAQOCfgkDegyJvJy/VPEDP+1psInnQn98lIlInTPrvFvexvjza16feMP5S9YbmV6vsrCGyu4YM4RE9A9YU9Z1Y5NE9ujdO1rD7ZA6fkEVdMj6kB2KQluYPPJMh8kekgDfRIV+PDyCK7BbBJrKPft0VngUypiqkUUiX5A7CK/GPmLb791c77XN8w5rlHrXdlfuVLjfd4cuISLnukhyH2E8e7gAUgQAAEABJREFUIoGOIyuzIafwfHlPFHSHTdrksK0Jsm4+TRBwk2rxUyjDICVWSLcW5om6OjsUZyRD3OlJxk+2cl82WMTug3NUhzCJiVVQ2KavJyne++JIqgjdfpZKwzzXfjaxNpJvkLULhpHrbYHkWvq8XWRbGzZZY8i4DRI3/W7w4mIb29iXu9a9NTGmaQKbEI27jnAsr/X5XBI/sdM/ZGPtt+sNsu2qdWki/DHV+xmvdzKwQvrVUlSyeKwyV2BR68w+IHZqSu5N2wYBCEubNWRPW9a95E8I3/qciTFPM/tXVUoh2n4mhrV/nR/OOr8763SeIFbJO6m/C1yvm25II0fXsFC7qNbnOHveTaVKNvEsjo3bYdENAv56bbTqe3C9XZX9aGDBLYhNw9Ydy4TEnfHXT2DRDz+8U2FNMvGvxEMSr7FuycTc9lzXC/3Elz5Chj72Wq66XB91SR0Q1Nmn+N0yjvT9uXT/293+el10RX9lzPK1H5bt3s36RbeU0tcx8ZpJf6OeSObO5zPYnqlHaqy9ANZemZUa+vsCwT88POjdQ9F//R9nnd8vvO6kpIlkyY+P1M56r7lPuMc3EY/3eFzpSafTCVK5InPv28SnDuXYE6a3C+Mre3N5vDHewBR/9v+BewG3bI/OiYeE9L5CYO+fEl71vPu4jnMgMBAYCAwEBgIDgYHAQOC3IjD8BgIDgYHAQGAgMBAYCLyFAE+aFHlrDl27C833nvaeJ03ke+MN/4HAQGAg8OdAoPGAfOahdz6x23hH3dR4oN54kt5ov1Vj6zbthX37hvmXj8o3CIA4JM627e+xGRfeZG3LdoY8gE+OZ+nKF5dSdruYm0fyiUVp2jpZI01zVcgIVkasrRM6enlQdkpJHYdkuvPe6XyHpI5vyc+F/iW+tn8uzKv5rOuQVxPfGBy4HO1h+mZ9YWPu8lQZnZRp9spmcA+QePY+tstda5l+5K6Q6cSs52Oz4hdBzf233xshkApGtmVbpRZVyEJxOIKOraYn1WJspIKuK3JJH+k5MEx7qIuFLSP0C6TTsnAfbRv3k5WXyUZ/RVIDVoovQ2WcuegihfhEQq9OfuZTrl2VSeRln6F6DLBMvMjG2ldkYyKy5iOPGOY1EDK2VjC0xNlFLrSF2qtEz6WoIHpxNOKtd/I3mL6Ww5CF07ULV8m0drKkH7FQ7WJrP3bb9KOKZA0hFFfqT561E7axuAtpYtNUNE0npdbaicSqHJkD9HSZs2yDNfvwNLFKXpU/izydivK6T57t/l6Q/eBugS1UxzZ7V4qVe8W2tJ9CpT5kTKk9Bx6SzBfr4gWUP0mctIes5AiOqS85dn/s05GI0bQQrK+pzCj299z+yVfwxwQdAPTOiwuqjT36+PFR18dFpFFjmVShH3/4wDo26m3aWMy6LgJSnI1UzXPIVjDCfyP3CtlLVtXCNbbcx8UV/6r1bkOYXqtt8JtkW6k5GC74Z32Js9wWSZZdoiLvJkbyHTzbKrWq52V9jfiPELcsUgWbUoswUfQbi4pdsDzeoKusd5Dx1UXCt4vSbdp9zUja97dRw9bHUqGWhjCHKnFXQIkkfiSGadelQcpvENvXLi7Ww7sHTZV1048NgUUpXUqhFgli/KaffvqJTAzGORAYCAwEBgIDgYHAQGAgMBAYCHwHAsN1IDAQGAgMBAYCfxIE8qDK+7OfP0lFo4yBwEBgIPD7IHA+T5J5Wq5ff9h+csoD813ak67wIN22bD/pMmv0Two6Gw/5N5xpGOV0f7ifB/B5yB/Nk8Tubvg8h/3doMFihBKYT1VniCBpz528+gseDbwiP7f0t2xsyzb8y9bl52Ic8z46n7fE+kLFvWBbpUD7+O1vtCxBGyRWaozY7nXZtJIKLY1cvIszQuxuV2hDkoYULKQ4xJjkzHyEmy5nzxV9ciX3IdLukbHux27T+kzu4cx1Hfdo79/tnhqUuT+7tF2LCmJpg5BaXsgN3aIFAitWNrmxT46N2Bt4dAKRPjOqtWjun8qtnbybILJKrRJ+dukYxaaw+GNMONabSiDMJPXYFJP6Ge5njPbe0xXOTiHQFgjx2NoWJ5K29HaeJ81zpS9yRAiEUXC2rZByIR4TlJS6QUiukHLHaz51llJVqDd1LRCQS/KxXiKhF7ELkpzq/5jl4eFEzlm1FOaZK1bDfkNCPoe43Hh/0P1I7ApGG1hm7nK56RGi9XKBZSUJZ48TOxOrVPf4+YclpCC3uqTmHtcid1UpFbtTl9MpbcFQkjmRQqzKXlVyqx8NEnZTcOhDLsG1C/2cwetyuepCjZET+P7tbz+Qq8guMUHYS4qemCONbK6Ibeoq3ANIKeiLng5M0nePYdnOUAW7Q2yjxycttZOl20jgS9Go01XHAaxXSF9L2ugLpfGxLXsXXHp/Swe72BzdIutv//FBl4/S409Fl0+G/GZRnGoWK5BdtB/uOeKbbU27sZfZv/z55+tl4T4TNsS4bGDXkEWPHceLrpdLD/Pjf/zYXzO2mY/+qkaclJ+YEaZk1vHu4UEPyFFBDzAuA4GBwEBgIDAQGAj8eyDQf/jiO//X2n+PVY5V/GEI8MNqfmD91fKtgn5NzG/FGXP/8gjw1qTvkT8jAKOmgcBA4F8Dga/9XPR76Z9RMN2XwrCfh64Pni9fUT8b/FyvP2nqRiaWf9WTnhgf0kOMy0BgIPAXRODn3gdty/66fD9k334fssmNCTyR5vPUf015lfP4XUPm58yGCMl7o2Tj6yrxON69Td+MIzSvzp1cLjw877a0iZLwor9p7bmjywN35RPBu8tTviNcU1Omui/K/PxLwwN+rgQI5nLjYX6BfJEos4v6UfAmV/IhxpmVMd+Qo25sCN540w+hIPrSMadXxxH7a+1hnJoix/iwP8aZi3xtfOh/bZuYkVQPJIGlh2h9Yerj7FphfUVi3BQgY1vZ05JC9Xw08Gr4Ntpoj+kMW9+4aCPEUST9Z4l9IbjB1k5Vz3NHz7a8sSsQgW5UxWYnn2l9N7It233kUp776FJLJuBuIH6adivJxbK1H7SHXe4mhug35rGPEZP5k8hSQR+huZ+2sZMSr9h0rAJWXCWVwIcQFTya+CJW6hf3UUhThmqsT1kbHn3cpG5jKXH14oj+JbbG5sW0zFfGhz5ttZQPP6dtEKYmfmq1mYhxIR/dA6PUZmpv1Kgej0nGuYZMi75t+ES6jcB2Y50bdWOVBPurEneS3WPEJzlaVNqPow7bsq3+adK1iVMhA+vJvHZNXLDDpUNlOgRJmLxmi6ykxF3TXDRNFZkUstL9fpAyVyzeA2b6VVaRuDbqz5ok4hciVnq0hXaGjG0UvEE0NwjM27WRp+GGKMcm2+QR7S7iyB7Z1gyhK/aVrmotu5SKrQW3LRbFOlkr7z237YYe5/uZtYeAPgjxqFNrS2rEIg5rKAQPBuLYAPg0We8hvdtyI7z3XWDdG44Ru6i4qqYFm4JfSR+dqXW9LbpdV2qTTvNZp/MkFwJwZl0VTGqpKqXodJr1/v074hVygV9ygJfA1LbyJY5GXSv33cefPmWk8+nc/RPDdvddwLj/n+RicbWozrPqZNkrODaxJLX+glm4LxYVvtwok/eFFTA35Ebt//P3n7SukLufTsqfqG7UJNa1cUM1bp5Gbemv+PV/AEDehdq2bVFrm+QmIxnXygqsXsfWVt2Wiz59yhp2u1qZw2bDb57BROMYCAwEBgIDgYHAQGAgMBAYCAwEBgIDgYHAQOC3IDB8BgJ/GgQKD8Jc/jTljEIGAgOBgcDvjgBvczzcLyrl9ZtdI1PLhfbL011l720GDeMN4iuSccQ2cXfRZ4e9+9p7+zSdnEjiPeledKKP7KqmDRIiY1xQNR7oW/Op0kIYoPm+87Pavi/YP8U7hEWDtPg8+bGy3rbn2eKirkOVrXFukN63bOaiZPy100zYXDmFpIvqZ8/YYf5k17iXniREETO2ZSPUVCqtJXPf2nTEfnMvhOBZIXoafVTdPu1LyXKP+yZ6e/fX0TBuuZ8RTsiiWEkmr3w3klToh4DshFBBgXH8Iim5t3RQc5VWSK2Vulr2gyIaEzSEdI+V12DEtiqMEw25G6L7YeWLi7pI3Y/m1UnY7pP4906fT7xDsv7M2e5zuXQ/+K7uh6KxB7HbxyalAZkJztStrrHsiF4c1Pwyzm58t3O3iyqxrxB51+u163KJPvmIoN0SLfG5qpT9dX3o05ZcmFwgBa+XFUJTYvuzNLBhgnOPKeW1cL3eIPYeVfr9Y9m70MHy+UwNheC1lKepkIWYPxvR+/TpUVlHx44LJ9r7aVFHY771/WfQ+/mEbCwIr9w7Dw+zfvzxjLEgMptuN3W77R6sUEMXl052556rda/r4aFwrxTsN+o0KRqk6Npb211nG5sqk9DedRh0nxVCNJjkE8alVL4XnITF/klY9iWVl+R3waXJxBBH8KF5OmO345CeNEHqzkh8K/dyDO1ENnlX0UVFPBnbqtO5gIX144dK/YKbXUVCZkXtvatl3dcljsZryMyG4KULvuQFr4Ywrfwf4hHQIEz8krfPKDXZeCMiRnxsxkWaQuQnGnGSTznoX/v/g3wVZohVNI7fGYERbiAwEBgIDAQGAgOBgcC/KALN/LSK/IuWP8oeCAwEBgIDgYHAPwaB43vlL8zWsIvQ/KHnryzrD61lBB8IDAQGAn8QAuZp9jTXV9FD/uTBeMvTdR6IHw++1R99+5Xt54MN4ii6xoPz9A/JOHGPubRfSEIjtvuDdvtlW2QICNt3Nz/Z3BU6nSadZkucOg5+Jyt8z9ilqLRyzPzmlqVBLPCrHnHf6v/mwH+QY+AwtfqOxYFP9iQpjaL4NS5ZF1uvECaZsx1T3Zveb53QhHy573kmX87HKF7JE0KrcT81AheMXBzzXWKIEInrftpWRbDChmv6dx9CKAcq9Thd76iEsZ4PdKw7Y3raCaMtwy4h9XqHS2Laxn2X0vtivEuxVNDV4q6DF9NxoFZXisO72FbBKJwSLrJqH4ueVWRzja1eHwXjiGTZ7sTx1nHeVMz9SxxmmNPTkdojK0vb2IsQ4ckdg8alC5fYMIRUq2n0OohUJMg3vTiMSZGpyUX9njcdtLL1JCuJIxt1wnMzwYmByUmD3W6cve8kOHbpZy5/ujkk4boIkk/aMF3X1n0yX8ldC/U29fx6caDqo62vecEfgdSM/lhrnAjJe8Np/xQr8W7XTdGZq22hUr2va0ttiCWVYvBfIC03RvuJeV4WkKRXWihGiMkFAjr3Fm7YStzmXbLWrQ8kE8umRfKJ1NSYMUE68Xu9XSE/V2WptqkJwFVk4yDrBrPNy1c58kngA9v8menTNPf3tRL7AEgrjIPxxoZM1arE2Kh1Ax/1mEUyQiH7mqXCeJomNXyzByGGbSuvyw2MNxZoG/ddGr7XEMVtBacb9e842fEBB+KI99sN36z5cr10XxLTFsTaWNdcV/0//78fNJ8kORhY2XdLrADrIysAABAASURBVHvtmKauCTLZtgJpxjYW1Kw26Xw+6eFd2gkvQeYWlSIZyU09z5MesEmMUqukotTPkqibheREYbvX9XA+Y3M/77qFWqNJyLRDBgIDgd8DgRFjIDAQGAgMBAYCA4GBwEBgIDAQGAgMBAYCLxEwgwjN73+2/uCHZz2/f+gR8dsIjNmBwEDgH48A76WcmueiUnmwzgNwKZomHt/3B+RdxUhdr198hHx4MibkPWInEw69bdnPstscs89tCIhezLPqRS+kA55ukL+ojfyTTqpgfUHubfmjy/o8v11kRMGY5IGmfxIVImhBjj2yMxMD7gGal3GMf4G8KkU6zMSR+2LLpffjQYfVRxfiKGRJ/lRriKstjE2mEfuei37OhFjyZ1oh0RpEUXTCxKYW8h59yhCqfZr52IZYin+UxraY+zhGSPSR2CyQXpENtqewkDoV7vmJeOSIkThoFwieJUwkQ0JwfX1mlSvk5JJ4tLjsBtRjufdDMEXmuZJDIp3qtLe2ZSNVtOoHQ/pWoePCHG3prfaDpBuJNrC59bwrL4WmrAPTTo6lnhv7GbuG73yqOp2nLjNr3e14FREr/VpNbbMyNzE/T3Un3DIpDov42BBnmq1ahYJ7umwqrGXi/WKaLJOL0no9bH1fh4ztq7P1UeoNaXeaZ51Opy7ROfbIxj2yQSR24wTbO/1aqVeldwWfqdt11cL9kr0ILiv7VmslNYFIF7LxerspnwItVTpB/HHKTNvWwlzqFuM96usrIYTZLtrvkaw1OraB/FcqbMw8B2iEyD25Qobfbhuk7tJxiUV8i+8LuNtFT7ef8e0dlEAq4NEMTrbF2eMAD3lX1r2y52vXJ+T79ydcuR9qbDfmNt1uFy1raoydtWGxIhuLzv1xPs8K8R45QXQe+RvzFRzP6CLZH9xenxgv4H273shzpdYT5OuZe6RCpC4qtZJv09oWXSC1I/M8YbP//7mJa96r5W1fA0ha7JUls0iWoYcT9sjMfSmi3bLpwJfaS61KzeeHE/44UY846HHlpDPNmyry/sOsH3540Pk0g8dNYq5OiX1SLVW2wVbKvonjdJ6JPev8MKv2+7sp91AtRRN+Wbc4KIXrOAcCA4GBwEDguxEYAQYCA4GBwL8cAv1fOPJT5dH+yy1gFDwQGAgMBAYCA4F/BAJ8r9RLSc5j/LJ/17XoDnk1OJS/Q5u4TU7KPIyiw/k7xB0hBgIDgV+CwLD55yFgHrDnoXsekvf3vfwucy8HPkC7uLd3Nf32JDw+573TKjAXEXGElAmZQFcJ19JB8qA9Qref/S2394jycnDXpUmc+GyQd2mjO8R2zy2tPKDnsbwFAcJsJxha54yKmtSL4IE/rREsfveTLHsaakiKt+R3T/oi4JF/E3vzogazL70WWsDaiQ+5f20QLpEeBiwDWLe1uCtal4zzocK0MYnEPvuSNmLjQKfFKNIDsR9kEeN2D2BbNkItNHiQZ4tQdXvOh1Hc+nxCddlH/Yqp+qcrIT1b7ossnhnbXNlx8qHmXtiwa9yrpiUHs8KkUFo35dLjEDDrmSCqZogeMx/Tl4KJWtg/Ee8+8RSnj1vPFzs4KmWuq+8XE9Od9GqyI6I9ZB8X6rEpUMeBk0xeBBx3besVpN6MGyZQgvf1taiEwd5yTT0hJfs6ASXhI6kxr/sIIciy57VNXxBgVX0NhSBVMm1EXmXWAVun1NAauJLWTJoanT57mjY2llQYFEuFS62FtijtDEnOdD/zjwZ2fCWLZLofxGObpb6n7WmdG0TrCgkfsasoQ8lXWFAttROoIe0iWSvmChYCsI3OAoEcn0j4RaBRDnOJXCGZI6fTrJCs0YljuYE290Fx4T1nRk46nSbIz1WPl6uul0U5FoqOz5k11sJ6EbOWIoOlRSPTiKNRzzzNOnH/KTrEMdamBdJ/ZZ02SnApnlVYrxgSUqfzTe8+XFXrR02lMbeyzo31Twi2EPyE5x1y64Rs4+Yw+1BqZZ7XCgCswSJGKlRDrcxNvA5qnSCyr/2+tq2KPnm9X/q4UIQlpS0QtjeI5wUJCb+AwTV4EXdLXmKYFCFVnXuo3QQ8+uHDSdVi+7gQe7eR6Irtkt10W2/i9upSyqRSmS5br00vDpebStZXCi1SpVIbMTZwkdrKa2nDwfRpWT57R3zqxAVMqtJKMeDqItE/nU96eHhQjpLLkIHAQGAgMBAYCAwEvguB4TwQGAgMBAYCA4GBwEBgIDAQ+AoCDX2E5nc9iclDpjzrifyuoUewgcBAYCDwp0ZgU52siQf4yoP5e63hBCL34f4AvR2jb7cv/WIJf6MvXDFqauihJejHJhL7Q0KORI7xq5Zn9PIiQwSczww4+3yYgr3Tr3+dy47wgZdt5fuZLSiMXcRhW/YuDH/1yVbBnrSvxkh+dlRkkO0v4j+p2j5lv7YxBI7DskSwSb5DuFl2J65McU/mKvLsIo6Cf/LHp9tjYltmjobr/cQgOoJ0RZ/jEh1N172+EJVY0cWmt0enR5fe9hN45YRx4vVl353SRJjObG/ul3saRk8GxHaX1BsS87BBq9zyCywmGSTrVTgb0ou1Zl/oMinBYep2g/i6btogGPc5K/OJC4TdLv3egVx0pQeZtrWVTsPWtLvEjyyKbAnOTEFZmDZahl+cTGuX4LqpQVNS2Su7lhGXjbWxhG4vJYuEgw7SmBEnhlxTZ+HeKSTPfZQcqLu9o0OReF3HZYEdbglO/zhtizQ6jgxjsrE2mzkmzudJ5zOJ6KeWNF3u87ZlpgvS9cclZSLXfFIY4jG53evaDZbsy3JTfy/mfhFEcN6bJ8jcOkkVtjQxTdxaCzWcVOLPuJRCX0hDrFIL3urlkVKF+Q1N/4Tu9QbBe1Hy643Dxo9F5888Xy6PTxa2ZbMHzD0+Pup6WyBOZ51OZ2TWdKo6vz9r5T7JfUmUniOkcMjm/X6L9iaXi6okE0s54oCkphUimSzE2bTA1KZ+s860jTXgRNxNaW2pcI+KIwSxGlFhjxP2tiwQ6TflU8vXvua9nznMidG0sIaV+6AQyJ7kXlViWKhSrI4DmI/uaAcCA4GBwEBgIDAQGAgMBH49Av9CHvxgqsi/UMmj1IHAQGAgMBAYCPzpEMiTnD9RUXnoFPkTlTRKGQgMBAYCfyACeZxdlOsJgqEoD7x3KcU8VLeOg2fwihzjt9r4RG9bxt+mRcpdbGe6SyexIFTynhvpSi62Zd+l3Ntj3FvqRZ9PFtqGfCgqFcevnEbvF99rzO9wEdS/6SQl9emVUM7TWP+UoykYRl6xFW/UYgcRyXwVF+WI30GIZBzZdU0hvTIXgYfDS7LjracjthnEVgfWVrcrsb1L2dOpH9hZkqNMcFshrHQ/ourCPbJBznShHx2hu1XythTFCHdNk2RyWPkq9GkLov3YIDtjnhhbOmYuQg00sqGcqCvz3cOg2cfggDI+jRrs3W6FC80nSAs5apkgUwXZFNvDr0fpexPfyIoTIZU4XYjLqb4WOpz3/tZb270uO20hYJVVEAmV6lT7yARty8p+7bmzD6WoE4bi2OMzR/92XagToZZ8OhiVxLoiyQ/c/ZORK+RZSLNA1WR8Nm3YNV5DiW8Xmew9tkS9mV/QKbycRK9UdZ8QbJGNYJzoohc+h5g+QuC8z7SmfqRp6AqLNfkKAe2KbWYwQc+1j1PvzPtYVPFvm6m5qVJD1pT7vTIotcSli23ZSMCizVpcGNNfcr9kjzcpnwgOidkgF4vnp/r7WnophRqKzifrxx/OOp+rTIZkyr54awpH2SAv9zgrMR9lxwrDnMSxrYLofpS6qU7STNxeYhF5mlIAXb2bZ/1wfiexwOVy1WmaJVcV7ovcm8Hb4PDudNZ5PsniPl0M6cnCVFRLpY5FH3961KePj+z7quf7spFmUzBJzbYVbBIz+J5OJ/xZN2uzLbZJImaIXpFJHB8/fVII5IV78wbhvdwKduR8/En/6z8/UFPBAxUx4p+41+tV+f4QSe5CrOxd5roZnY31pg5xL7pILtbGOvccYt+Rm6iv9k/v5nXS1ICpyX6+f+L38HDGV9rapm2tiPTT31f9v//vR/300yclj23Z7rVqHAOBgcBAYCAwEBgIDAQGAgOBgcBvQGC4DAQGAgOBgcBA4J+IgL0/3LH9T6xipB4IDAQGAv8cBGqV8imzr2VvTERo3jwzF3lz8i3l3Zhn+TyWf8vgLZ0hI3Z93A3rNefviO4qrtE+N/T+aaftThh8rQD72/Of+2VlX5PYBkd9hmR0u0B90OkEBy2FKXLEs63PDztYt04IhbwJmQQ/0jOENLG/9CmQMBVybeJmsksPaXS9wwW+UeuydfKpk0zo+plY1LVCEoUkjM2eqM8+XUIG5QawLUdLm+alRP+FuiuyHkHmIJBHWXtB32PeAzDsvZBMC3Wmjo26uvKNS6YWao7ELjE3nFeIw8zFJWuOLv2sKcTVik/m47NgsKwLy2qy9xpj1+0/u9juNofadIL5BNmXfsjcfNLxAhGY+JirMFFLUUG2DYcmoZLtrhPJgkEXaqcQ5dgwPqSlD2YS9WGDq57F9E0sqVSLgV4ey21TyMOQeoeEELzm05gQ0YSW+Tp8UsdCrnXh3ouAT+qIPjkrt9U0mVysicHM2qd5UilVpRY9Pq4QjmsnNa/XC+2FcVN8M1+xKWCh+zERq9baRzaVMGcbGBpE4KZL/3PQG/dN67oFUnwDg+5wvxTsiwtYF336tJAPoB1kd7EZIA37d+/OkLmzek42yTa1kY85hlxz7jqm+txRb8YreKSG1tY+J1nnh0pjnU4PKmVCY+q+UQdrf0RyP2ivZQPwfCqWYT8b+59aQuaeIIltiwDKYTrRzfOJuEW2CVLARVqPPSLexhtDQzAAI9FgJ/U22NDD34xxbxP3wwIpO+n9h0kS8cAzdTDAnx5AxM+2TucZ27n7lmLi6H6YyqXbkj1eu74lDtAvvHYvl4VYgoifkBkpOkFYn88n4p06/sGCVN0uwTK+Xjbuodbfo7alkGuvh04/o+mdcRkIDAQGAgOBgcBAYCAwEPg3Q6CZn1ZfyLG8Q3+MRzsQ+B0ROH4h+Vr7vam+FveX6r83/0v/0R8I/NUQaLzQ/rnCtzWeRFFGf/Dxa1uJ74m/SfT6SJgnzfNgo6AuPJHpbR9LPNu5S6P97fKUko5t2aY3zoHAQGAgIN4T23eJ7f6eYr/d/tHv/T+3h3lO/yS8t/Z6eGhOV/NsHqS//YibZ++K6I2Dbye8W4Nd5mKE5L27x05g3rwLeERiEsmvUWmjq7J4U+/y5MOk0dumJ9k88E8iSQvEULSn06xS00N5VEAusR4lARIXmiP8U3vMH+2BiXTE06868um+CJx0//Tj0VaiRAJDhOGrk2VpF9P6aW7X7cOsYVNjWV8TqchIQSr5LQeDu7TNgpMkQlHHQk1pVaxI+oGxSkrdPRbKoqLqqtJK11scFNOJFhaTvULTT9TUJ147u+xXIBxeAAAQAElEQVT1dw+lL4giIw3iKDnimz/92oUI9m67QXCVWqR9SGvZJm4y6Omw0d9HlMI8ee/j7p/NeHJh3bJya4RAi1nBP21M0k2MjDHT2gnajXurZEjstk9haLuPG9jGp4FTxHa3ySX4bEnGoBSpsp7iiZFlUwvhMp8YAuNdzPx+Jp60j4OTOOx9rGwsADZi0LA3UinWBAnq2LEL+XR8g7HPfIT0igj8mdY8TdpJeuNbEcvE6EZGZ/EaW7Ry0zTqWNWk1MlaN8YbbeLAQaJtmvCda9VcEGITonvgBFbUhn4qE7YVVe26rGujno06Cdk3r23clyxsQ7dAiq+0GMs28VID7pZKkSo37C7pC11ig+0mbdS9EYvwUu5di/lN+XPxtuWE4UJXkcTJ/3s7zzNjJphPfV0I0ohVXGWxh8SLPn6YcSauZVtyA7OMtR8pGck/VDmfK8Rj/EUtkaIf/+MHJXdfHesOgb/y+kj8PYB7s1GDqGHjfW+D3GzcnxvYrOsNeNZM6fxw1kp+A45dWTcn7g0s1tuqNX6bUqKyVzZZydnYy1pnTVMhzibzpfvBbqhy41hFjfeQbSvZ9v5esuG3ihzYb+xOrxFsqut+T6J/d5ohXk8ilUychx/eq542nR4+6f/5f/6XcivfLiGoH4lbxPK0bABWJk2ns0z8aoOX9eE9utqoXdJWmSsKroX1Fhd9+nhT8NvwX7l3KFjxb4QLfLytKPa1Srgo+x0pxMeEoJI16927AlZXmfePie+HYm2N6uQNgw0kNI6BwEBgIDAQGAgMBAYCA4GBwEBgIDAQGAgMBH4FAsN0IPCnQMC2bP8pahlFDAQGAgOBfwYCeQucZjJDJHDtZx6gR/rgjUuf65d9svUH5m0fvLzGJvJS96Kfd9/IC9UX3RAjkUzMp6q5P6DP6LVYfq34RaP4RH6R8VeNEiFSuES+ZhisI1+b/y16UvaVp+3+bMOOF52ugM5oEBn3/tHEPlsTq/S7cEn9JmL0fV8xCsGSmJHuzyIcwz4g/mf7z/Q+Q5D8owCbiHcptIljQ0ZhhYls0xPts/SB9iP2e0+od1txxJfy6EnF0lS5UIuiRBrEUHwjqSOGhgmKVfqRe2riCilKHH1+HA5HK8v2k1VwyiA4rZBvpO4lhEgrpTIVW9abgvGzrUIdhWR0u+1+UY9rxx5cEyjrEQf9vg7WFHILTT+dGPTikXm6/Ux821phwW73/++U4Kq1KHkrWNXJkGJCh4vVibtOiJbSy+nxiBG/FZLyet2U/zt1o4BC3i5VchFEXEPU/cRRSgHLQuyqTj7zJtN16DfWYBmr+wkuPdd9aGLbBGVszDjpSb3PAHMlBpAoR+KmteJj7KwctlUQmzZT2usLHpfrVfmU8o02/vE47hfMJBTJY+qwLdtPa7OtUnadXhypB7iVe812t9nt9ryo6IhYaZo2cIxkj9r9NUpU8ph9axDyGy1ELkFjk3+ksEECb+1GkAYBXFQgSB8vj/2Tv+KYTyed5pOypmVZ0OxncSFv9jWrQkdzvS66PF70CCF7zSeGs4BMMRfy06wx98s0T5pPkzJWJ0ZFjbtg3k8XasG+2zhzTdfbTRdi5//q/fE/Pgi1wtNu7H9kpb6CzzwX7j3iO6EmPX7ckKbHT03Xi5Q6r5eVnE1Zl7Er1TqdZuVPOQc7Q9aGwHVJjD3/dsf3Bhme/7d4A+NSiybWkxjqB3VXsb6qme8tdZJ8DxI4GpeicfxOCIwwA4GBwEBgIDAQGAgMBAYCA4GBwEBgIDAQGAj8/giYkBGaP8U5ihgIDAQGAgOBfxoCje8HkRcFVB6A18IFXR5477KJ5/RdUD+d+1zrD+Of+hg25Mno3tl4eB65D39xY1MjZ+LvTlZUEyWmfZbo83jeu9k/4coSe9bUmv5r2XHqBt9xsc36vyVi/lkK9oz01rHX2djXtu/hG/sW9wZ50jZILwQ6pdsmiZ06lK6KdRfTuuvCnXQMNrzSkdBbOYr21t5bgna/UtnYGLwhL+8fe/ezUxf1U2M++Zk0h5RSOmWaMWY94+4l2XvPxh+Sa4WsXZfEUScqpwlf9LZ1HB2vO0Yv1Md0b62sDIkbRpSgCSIpL6laC7GLQGMX4hdAKtih2E90nE/1RWknWNMG8drIv9Iuy6q0IQPhu/qnLiu5S+WKhGiNbyREbQjOkGBZQ6EoTETTJTaR4BRJv1b3WmslHnGNFFfla1t4PwCv1BL7SNZkm7qlLcQk+7Fg1/L+gphktRTmd7wn2LVSJiVmt1GRkNSndmBf0e1n1+/d3Cq91wCKNFrBYoMYlSwhG/m2rdFLTGml1khsE4epHgNEMbeCfy2zFuxYgnCEwIZk7HePGRr7TbUW2ZW+1LBNDnrajyY78+7xgABSeVFI5Y3EqVUcG6TpBZI246OOldpbbFDY5AOn4HM6z6qFfOhXCNLEKeSYT7OyvzP1FIXYfcRu7f/3cOlrTxbiqKhOVadgLesGsbuyJ3ZVLZMezu+VeBeY1evtyroaWC26LTflCFat8eJlUIrErYA0lbohK9JEuejIk0ns2lYVOZ8f+lxI5aw1eQpB5qnqw7tZwLALPrUUGSlW9zEtQ51PhT1ZtLK/C2Iz0aRGwG2LbdP5fNJMOBcxIfoz9VQlV2IIl+Ab7PZPCG/d30zY3p2IKRX6IheNJVOMHR0DMG3sQV5/0WgcA4GBwHciMNwHAgOBgcBAYCAwEBgIDAQGAgOBgcBAYCDwByNgnuk8C4M/ON8I/wYCQzUQGAj86RDIM2/4AuUTVP2JOiQIz9upkyfuPLXPw/cIivvZeKB+736jyTP2yGFiW7aPYe/bz+OniXtnryERVsmRvTqN42cRCKz2jq3ZYNuy/cpvx/eV6mkA/wEn1+RJKrVAslSd5qJpskKyHKGstw/ukKcJFysxwrfsfs9eIWk2yLCQPRsEW2qK/KIbTDlaLk+S+DNEbj5VWCg0UqeJuqsKdWTeNoTlpgWCbVkX+o10jfEGEbYyzn0vOV/4qB/erzQF/wzoElOQT4Z0k2z3OCvrWO7Ecqn7/AQJ5lKUOxgzbNVFHBNk1gyjZZuR0LvHnbKOcwV76p8ndNbLI+ZTbFjfaZ7w22f7uiD08pq1vesB9XZjfdcVgvJZLpdFl9sulC04L0rcMcWF9Qh/1pUJYjFQjnTzbwP6fWJpgZ1bIQ5XnEI8Xy4X8tzAc4k5MUXsjTVIlZon7qUCNqWa9Z01nyYVV/HWQ4qCuEucr9S93LIvTXJDjxl5GsZ9jQU1fbTpqBX3ei63mx6vV10gQa+XG2tpkqzzqep0PlELORjr7vvwcKKWqlqrTIxi5pF8gjV51Y9klUIwJnf3LVUrQASiZJjmWRN7UkshJxZMxDb3etqE2ftS8szUcz7P1FTwk06Mo7dLr+V0Pim1vXs40z7oTJ1TtUpddTo3ZS715V7f7rkqa6ilKEf+EUWqtp2hRFNcNE/JeZKNgsJTG7CKpSB4eNPG+26mE+pEXafTpMp7gGRFn3st+x1hpdoPgmmj27Ap+vDe7K32o6mv6cxapqlyT4j9WXW9bh0rUfK7d1UP76SHB+ndO+vh3aQzr4M9gLB9RLBPCpSp6Xw+KetPTbfrosfHR3JbtRTN89TFtvKVdW7cq70Fr0/X3CcX1mxRHjaVWuhnIKUkruMcCAwEBgIDgd+MwHAcCAwEBgJ/GgT2n3T5udW7vCzM95/+XupGfyAwEBgIDAQGAn9KBPg+xuMLPYn+4kdTCST9sU6g4Ht6vq9HMhwyEBgI/MMQGIn+vAjUSaq1yLa4cNJqP/KgPLKTC9G5z/e3UR6gp+3ClL3P9V+tYBN4x+Vheq5MfuVM7JcSM8LIZUMWcm16eJijJlZvftXFFjH4FY8yKKnHSHvo9Qcfz2v7vIZGLRT1Rn5KDqfzbXnDb1cRE4IjMQqLZFef4qRfMDr2i26vITVugALNppWvOESXT8HFJnL4VAJHCi3hO7ZpcSeW+ji+IQjNPUU1+3dg7KMTrSFmlCOOaZHus24KIbxBKKaeriNw+pg8ndFHome66xOq1N7tdey952uvg/v1+FSgbdmWOHU/nEHX0bM6qVSoNaq7iUyOCgB7PMkWhGCDzIpG/bCtLblW0XaVCrrPY+0zElwYueITonLtRCBp8VGPX8hRa1WtpQuhdBxHPzis5JSM/6RSIbIK+fG9biuk6MrOtl3QLezKyn2ygfWKhChdIOO3vgebGm1jHLKTkMprWq6cVaKOjFme9j1onUBfV3BQhLzEniBCW8bbAkarcj9RFustyKTKgDPhJRUsaRgVFlxcOtG3UgflMbdlEtk0dVKvaoKMxBQidJLpJBdp9zW2wprd82aNwUcU3YigTlBKNr0EZzxBTM9sRGF5Bdwq8UTdJuAUhZyXhUQ9UlN87SJTd0IsgLERf1ksGjUuj49X1gDS9EOSWsIeiV9pCrmc+1jk1/1IrenaxtbgJOwkhrKk6pPO81nvIZo/nKz//E/pw7sT+VaiWMWTFGPth+X+p7sX9jK5sgfJEaxCAkfSD2m6EeET5OlHCPzHG3Wr9v399OmiG0T8DSL+73//qE+fPurx01Xb1hC8uL84SVj08O6dTtQm5i7/89/s0SY1ppB8n/nw/kFTLV13g6S/QtJvAHiBuP2f//m76jQpNVWMKzdHxbbUKrEm28o6ck+u3GuNmJx3fKyffnpUSOnTKXi0XZ/vIxZHapXYTtZy00+s4e8ff+p9mz1LMBkErKXHbnL2CM9xDgQGAgOBgcBAYCDw2xAYXgOBfy0E+m+87V+r5lHtQGAgMBAYCAwE/vIIPH/vNg+AzDMn27L9l0dmADAQGAgMBHYEGu+JEtyH+gNvfu8JMSFviuS5eEQ/d7TXBiH74D36s39J5HCXw8p279p7m0EnKOikpenn6aGK5/nK+7f+hMfLWn/P8oLKt+StXA20U0/azD/503EkSvaJbnpPYvu+N0aHhPyC/FBhyAmXo34P4Mvw9Yl5cr5UvhybWISHWNEeA/uMbasgJL5PiK67JM1TjJ5Yv/lokEvA0nMfMQuE3gSpFIKyFu+x780+4JraaEJA0XT/tDHHXdOsLp2IIoFtGQM7V5ZE/8kp/ReSJUWi6u3u0s1DYC0Lr71MRu5zCVtIHok6fpHnPqjdFaVU2QbfQlsohjnGDBSx70Glvi/Zo7xeN9ixdhexJqafGttomvb6Vq28uImKTj1GKg6h3Kgheosv9wj90tqKbawkU1LHD67ytjRIuFUhATFQxPjFplFLBwWFiScy2fSQ4BCJuhBP3ZErg+QXR80e8+Yxn08y2Nkoscs9sVGnHQU15b2OqbxuCna1Wra7pkIMF+JHJFMnViTotxX1bbxfbsSMuW1dIUofP0kfP7KmpWhbcW6VZeBESDN0Lsrhrm+Q1YQAh+3+qelNtrUlPm6Zi3UkQ8kydXLq/YOJEfYZn0xagIBw2lbsVtjZ/Gnq651sjVnbGnPSXv6sDAAAEABJREFUCWzO57Nsx0Nsqxq9fkHVVNSMbCjvkzYTnIkh9kQ4LCGYsTFrneuDHh5m/e//80cVfFiyMKFOgc+iy+VGe1Pfc8La1vVyhTh+QNcg7VvHIliyTco6j0/6Yv50Zu5pQCc5bPe1lL5hhb4QQ1pfyHvR6VSV9Z7PDzqxbllKgo0KN4tr0UbNIo5kFY1jIDAQGAgMBAYCA4GBwEDgNyAwXAYCA4GBwEBgIPBXRYCnC9+19F/pn6chke/KOZwHAgOBgcBA4N8dgVKlWotCAgtSw/cF25bt++h1Y7/WN57Id8GMSAmj8mTz2haTV3G3wxcSAd4j08gGKVCkL12FFnLhzSn90Ue+rR712pYdEe1Lic763qPj2bGBnCAx3U6kHO3L+BZf1FIgbA7cu//WFLIm/Wd707Vs0355Bl8yKrPbumklxnaXvj/UAluyz6PY40sJZ5vWOo7WiITvy5rt53lD1tiMkcI9GD9G6hIdYlu2M/VVoYw+lzzZnw2WbkWy7rhGF1z2+9zc75IIufXasiA9Hagz1ceZOWwSuyu5pL8Rv5aixLVDxjUIrE3RJzdm/WSqt6RS6tnnG3bqkli1VuVP1trEibXVa2Co44hdhLTdb11bj5f5BnEVvUU91JTXcuoq9GvZdekrR9v9uMrMzXNVLZYtVavLxLhUCLEU3X32Wu2q2EX1pRTmit5/OAl3+pbp1ApjjnEwsencz8JcPnGZYfYnZGX6h9hVlRqsokjBeaOeLve1TxDJ7yAcQzrGtnOSbFps7El2PNWPZVn3/em+pt9kvjIZLJ0OknupgSeuipQm1WIVV3Bnf9uiZb12cZFSw/lc9O5dlSigJQCO797N+BtdQUxf4qp1kZabJAjTmH761HR5XPvY5DC58pq63da8zDAUr0Ekr8UurY834vzwcIIwXbQS9Ha9UdMiSlepVRV5l7+nTASWIFGTOFpr5Lvid1MtVfnUrMn5gO37fIr3nE/Rqh+n+aTszTTNfVz7p3Mn8qzce6iIuULkf/wIsXuRNpjU0zTp3ftJbbupsazbdUXfuvQ6JE3EOUHQX283uUgNw401ZB2fHj9iiyN2lKpglPaMfdaQ+rdtg2BvrGHTBQJZGNjmNTRjQkB8c+aTxisEdfb3Sh3zLFVwmbknS60qpWDfEFoVZY8t+hZXjWMgMBAYCAwEBgIDgYHAQGAgMBD4VQgM44HAQGAgMBAYCAwEBgIDgYHAQOBPhQDPzSExvD8Ez+Cozkfn7dY2Pjy8V+P5e3tl5Bcjns33+Ty4fylPJjF4Gjx3XIj9Ouw++ZZun/ni+pXQX9j9EkWPldyRNxyi7jZvzH1NBYRfm/qqPj6Rrxswwwb0euh+3m4UCY/GrqnvH9wPrbuUgC4DfD+f9m2DhVkg0CIbJFQIKsIwL8VcHBnT9LPvM0l6y0QIm07EEGNjbIiXaarcd0WmAFvqIqGbVCGRKgSNzQS6r52E6X6ZhxNSYqcfOXKnH7GfY1FCVGAQdHpXmS3Y2JYdkYqlOhnSyMoRv+W26dr/TG7DTk+y3ddL0A5exnp54NwY0yj4BcuQfFsKxynj6w1i7hpZILdWLZBrK3Ejmb8tizbGGz4L/Rt1rOzHhq4npUzb1DtpmouCcUgukXTFPhJcxGFbtRQIwKrzw6QzxN8ujCE05+4/aWXPFkg0QpAiK9D98L0VGFjn09w//Rk7F+22NNn3BcbzlnXdGsQdU5tkqYs4nB7MZXwjuQ9rhZBLHGOPTf/EMDHyadbgFOLvcnmuh+VgZe1tA78b5OCGNHUScjXYGRths7ftnnMDz8tl1fWyYdMCl8yXOBKvCzeDjdYoIXqDzzxbdZJKleaT9O5D0QNE8DQfdTWiuMe7UusVknZjr0hHXYseHxdqWyCENxWCONbkKOxLcLtdN92WjflFGWcvNvZiRdea9P699bcf3yugrhCoG4Gjt829W5TDJqpFDYCeySiRo2szyTh4XsGXW5FRIy+kLuPEjOS+MRjkHpnnWYX+lNcpr2O7UKNY0yd9+KHKELr509KPny66PF64j1c9nGedkayt1Kq0oohCfpsaOBWhgDSXy003SPCV9VIQ9+lJp3mSveN5uSzs18LSGW+VBZaYKb7iChR9Pn1xZG3909mBgfH5fIYwPqn2WjaVummaRduUte3RMBznQGAgMBAYCAwEBgL/OgjkB5Zvyb/OSkalbyLAD+/6LfJmsLvyZby7ajR/TQT43SS/n/xh8ldAdaxxIPBbEfjW9+5fMvdzeX9JjN9mw7OIluzmEqHhgYS66Bcc8XkpcTnG6R/ylo65r6iZ+QedWXzTxkOgL2VDn7nY/DHl+I6zbaVr02ocA4GBwEDgGQHbsn+7PEf6bT37t+e2eejND6jtG2KeYH9LKjGqJcz6AgqdTbw3m+9fiCA5dP8Tqd3gfnn5K1IjxvFOnlp4c5d7RII9teI4xnRfnLZlR/IA38zs8u79mb6Yk5jpkk/iRXQ/cOvz9+FTE30GQJPmqxK7b0n8X0oC9TWm85l0DPrlecI29UVE+1KsUna97kdcEzuyQbZG7lNAmk/DdYse59AT/rOxFUWjeS3cK9plo91YVGOfV0ImcmSPZWYt4UwJyvYXNMJO971MN34LMeInFzVbnMpRGRujSMZZT1pzidDoaNOPxDeSPq4K2VSLFJ2LdYjuR2yKDXEjyVLG4tj4eaMdQvE2k9FDuIXk0X18b5TZSAJEZ1ucT4Jr7xdLC4teYZRWyNbG2jM3deIrPUHObcjK74qtS2rOHu+z+zV+IX4zwop1ciVmVpCQjDKljXxE0sIm3La1f9qT9Areff8oeMUh/egX+g2f5qqNCMHe6NLm9Q3npqkUdtBPMpWKzjKxuhOOfe3gTlefICsvEKKEkZiwi2j2tWEQTIpEvKrCRHKlftJECV4CDwxU8DNSWWZRiOCVdWUGN/TZPQL2IhqYMIOqEIgSyceYExjoN03TSaVM9LnvZN3Yj5X51NkgCvMn7Mmo6qISUMA3uG+bqcfdT6w5udVKz3eDRM89F1kgUZct74Kp2TEVrvhJBaeqidiVt0V8IScbG9BzUzNl9LNMRTNkeleZENSxQHxf7+SvGG/UvdeVXJsqPuKotfQ8LI2Tfh8XcNv6/73bNvJCdqZNXlz0cLJOk7BfuFeCpbQxSbnKcconZ1t6UuNLTLhQmIsaIu4bq2ous9JWT4wqAs75BwjIRlirQKje9PGnj+CxqlCbLTFQ42ujP5+b/vYfRVnOyUXbwu6kFnEwj4sqN6X5vkJ2/fD+nc7zCfui6kINk87scWMvRdJPP/2kxDD1R0Qd2df1anVyHFwbeKxPf25bYIBQ8+XTQlUiX9VEQaXs/5hhvV2JeZW4qSpBp8pay6b5tKlOi1xZjaWicQwEBgIDgYHAQGAgMBAYCAwEBgIDgYHAQGAg8EsQGDYDgc8QaJ+N/8Ch/8DYI/RAYCAwEPg3QQC+hYflPPjmYf0vXZLNGyxniIxI/BimeSWZ+5a8Mmbw8FB5aP9WJCZ/5Zm8n7vkO1Dkc/3Pjd+K9dIn85GXup/rw3n8nMkX8x32OzxZx+c5Mx8n+27UB1zuw2xxJMQN2i/OI17bNrm4S7FVS1FaWCJxs+jO4/Uh0+pHAiOJEbHxv0vBX/RTs7oNHn1A++KMimnJenUkXhSpodTQRwpHBDm2Kn/qNQRe5iO2ZVshwlbIpEjWk7mXYrsP95wNH30h4ojvkV+4FBcaZxkQiw3ZsBLjplLcsbqHVo7ezwXfjCOFsUtJV7ZVa+1i70aWlSN5g4cZd2G+4DfNk+Z5ll36OmMTDDY2xjhGaMBHyCrbu6Ckq1r2/dwgyON7CNN9HWmzz6Zjmeu+vvj2wf2SmeiWBcKtCSyk27LuMRj77rubt64nJe2u6VcCuJgE+GeSbtdzWSFL8+lhuirVmiDe53lSBa9gk0+KXq9LphVcailktHyPFzwy2YjbuKeZlC3lz2RvjBNDHLaVr4wpGw3lpBNhFHwKMYsLo8xtvT0umU8/bWKk38UC/0Ub+W0HUpk4sXEy2qylqFTJCW31I3HSZYv7Pp8gck/nqvPZotttY3M6Nb1/V2TITONgYosjc/fSGaXeHfszztM0Kfde5iPd4H5JXekGy9ikH123y8Uml1WKtLWV197S99te9R9/O8nog20tRZZk54rtqk7O2vu43OtMm1y1FBV0+WRu/hx12vP5QTnuLurgdcVG3BQTFYG55+tk0UTBPbiBuYg3gdWpS3LEdYP4zT2Vvm0VxK60RXiotSJ7UmE0zu9CYDgPBAYCA4GBwEBgIDAQ+J0QaOaHPOR3CjfCDAQGAgOBgcC/CwL53hD5R63nZ3Ltzyl+ezHf6//bM3+n53AfCAwEBgIDgT8zAuZJd8iHkpYn7EXm4TfCg/E8HC/Foit+6eLh+M9/M4KHUKTBQHTZ8KRvJ84uBOuxtjsBE7voIvA6zKX3QhLwLjzmV+TF7BddUnWd7d6+vLStqQtLoayXU7+5nyy2ZfsXxTjyhrDofWqx3f0LGxJ5KxBmXc0SFL99HayHwUsMCdXt7MQUcV8KO4xeXzmMPlArHfqvz7IP+9yeN3uYYSQ1pMbyWXwXZtHF9pCWvScapXN9caIIQcN0X+MxYxODQaml6zFTYmWQnJmNlMOO1rZqgViitblrAK77rQ1f9cNmTQRIzsx1JZf0I6ljSwddP7E91pkxYaUkllRrVSlVXcdY5hKhOc7Ga8xMuFiF2io+E6TmaZ4gNycdfyY3Ofc8DWt122kq5IgfYj0fPBPJvbTlY5gtais1hPjeeP0lRy3BLdkbsSrzFejAhLUFxy7h0vB/eCiQZswnFGIb+0LuyujLkxBqYPvp06UTglMtMutbIduSP/PxsonT310EGbipYBe5Xq/KPZ/q8meOcY05e9S0Lhv9opU9Azr6UsVgmquCT1fcL9VF01wk5zT+m9al4RZhcYVYEJVOK6mAyfk0693DCZJ1QuMuwQs+Wysut5t0vTYIxa3nC04ffnhQqRX9FV3e3xBCp8Yd84aCUDQkl21ESFFyKgdzIWLnec4oH0iV6UUmYj88TMINPEXuENw4MM8UaxRxJGuhv+ndB+nd+R24VNmVujd9+vRJnz5+0uV6kW29e/euSzDrNbK4tBlHFha6sujr5dLXZFs5Um/wsJ2lRKUZzLq+1D4ulFZ8g4iuqrpSi3V+eOhzklnDrfvu90HiFnIYYV9QJv8JYpuuhCWp2A9pmmaZ9cSDCdZy63I6Vb1/f8aGGFpVJ+l0FvstPT7ekKxhUy2FGFYwsxOldJwX7qmFtSoqpJZKLUX5v5gvjw3cNhWNYyAwEPjtCAzPgcBAYCAwEBgIDAQGAgOBgcBAYCDwV0OABwzfteTv9f+u5L+38x+9mCbbiJD0NY5/FgIj70BgIPAvgYCpMuQSz8HpNfE0nMfwNHJvUX5x5qH91ybtRLy7dDbx3v+sIdNds0lG8jc+cUeBMlEAABAASURBVOXU1w64LkXemn+Ol9mM3pLMfUVS6yGK71fsvkOdqN8S27L9lCHEmBh2H1o4KWX9UCfdJm2fYxQ9zTdPd2ajySbYZ5YvNZZVsKmFniW6gt2RCgH6QE9HhpEWzc7ipCfHN2J1f5uOcl9x4Xxhykg9n4mfe6vBHHYhaOyii1H6/f7MPAOmVUvRBJE2zZNKrX1sWyVSi8x897d1HBuEpZRx7nFQTCyCERYCrSEbxNuWVLJjp1fHFkM0tpU9qskLQUsqJfTSP7m66HZddL0tCsG2QLp1YpdwdlEpFu5dxGEk5NS6LoDUiGvWUlWrse0q6mrKny3Op15DYm3kKQSpkzUhpRRhebe5EZs4UWHD8rh3yFIQrPrZlXjQrhR+u62Cj+1T/U8qV7q8Jub72giDYj8LA9vUZkjBSQ/vzpByk1LLPKObq1ysgsynmbm59009M0TtuX+itejhYYbYu5L3Ct4UImmjlgXc+shW/nT0BdIuPHB4bkyeTtus85Bd3RTPhn5TId/pNOl8Oul8PulELWdyzr2+3Z4QMna2u6LlvYjeBUI0BPUSMpvxBhYb7TvWalMX+HPraOV+KFknMWfWVqvAobInE1I6PieIy+xPZKaGE6Tn6WTlSI4rRPP1uulyWfTx41U//XTp+5hPuGft12XVBUI7sqw33ZaLKoT2f/3nA+uaWGuT+aqlMJ51Ou+6xnvrI0TwJ9byifaRDZ7AY6aefHJY97UCvvr9mQVRVGF9tulxRheha3LQKFMmtrzohw/kO6HNGOwLOMVgt3V/LQn91lbu4U1X9vJyu2olZiNQiNcLtV2vWdemx6tY36pmvNgXIvczr1bMwdZ69z4JV7C1rpcN3C7gdeskb4xtp4Qu2ZMHSPUt+9T1zMWoER+5gvnlcoM8vupC8hcpYzVkIDAQGAgMBH4pAsNuIDAQGAh8NwL9J0DzU9pdvjvgCDAQGAgMBAYC/x4I8H1BL+WPXtXLXOknX9pI+jxN0Et5qUv/5+Slb/qxTxtJ/88uwSGSRyifS/R/RP3BZuOBaWI32X9UnsQfMhAYCPwcAmP+XwcBQwDMkEz5NNoGobDy/Wvj966t8WsXy2i8n0byBpt31v5snwf3IQyKrAjMgbqeS+Mhv4iZ1raMbhfjQlDtRwiG2HWBOHh4B2HBtDMNy4JKlKL9043qZMFG3khMDsGF9A07JHmRvRhmyP2yTznU0zMc7nqa1+cH/p+rvjLe44rYejoatXLqkOC5saBIiI9Io5RXcve2TSyLixr9RjfxQmA8CcB0HevdkPSPXLjEVfBQz0KMfFqPRl1YXuDpuntfHEExsRKDoVqRnkg3Ehz425Yhm7Ku2H1NcOkY+G6Q2InRCV6cM5+pEGORp3kmdpsNf6q6j+MbiU/EtihDlTrpyuXIpKcjMY06U3BAkFCtS/R9gSqMN+3YAsbdM70SR8axjdBVo+4V8i/9SuII4TOUcMo85abbxTCChSLt3ereKDa7E274GbAjHXBA7y8lWH8zx0tUFUeWSbVCjAjHrbfRc0tAtu1YpSax07l3NjVtTLYM9PIo1GAEXWtccu7tNFXIy0iRC2l2dSfYgqGLZReV3krmBRvSGEvlqDXzu1NCt557H9uxkHocBrGtxBH6EHENs5CksTpqv0GMhzS8QAxfIdYzF8me4CbC9HVs20JcSHTWXKgh66h1r7OnwJiz23d/Lmwn42h592sLcRprV2/3/E1L8MPk0knyRbVWPMV9s3b59OlRqT11CLuJnDGZIM8rdURnNrLXy3zssv4VVnsX4oRojrJHFqT4TQ1D27qy/qw7tmIhD+/eqfB1g7zMe1ijvuvjIxrLzCfn+XyGYH9QYf+W7aZNq5QXvAD4nqM37J0tRUI4b9QwzbNyPH76JDEnJhsbc7lA1HNvRlldVIn344+LCvPaHiRNarFXoV8VXev2mzZu6E/45x8a5B877O2qK+R2w37j/r/dGkTugm0TZejx06bLbZNL7bKB106SX1ISOTa1rAts1RMnedaHD11KVNZ/geBtairsi21i48VreGuN18yy/yMNiOmFWlI5gcc5EBgIDAQGAgOBgcCvQGCYDgQGAgOBgcBAYCAwEPgLI5AHEd+z/O/1/57c/yq+B0ZNzpMbHgTZPPn5Vyl/1DkQGAgMBP6pCGwQHlbl4ThP7HlM3pQjD8zTPsmuhhhBc+/Te3W6+MV4e9H/ShfyIZ/OCt/w9tv283t5Uka+iNSV/fLF1C9XvKiV7yEhVQQS3/JPxsi3bH7NXGGpLzHI+PDv3Eavh13BTrAadjq7xT6/9792DQFlYsTrkNim/9Y6Eh5+BIJr6yTNQYLFJ3LMxzcx7owMGTL7Wgr1Fhzsbsk9FK9nG/O9u0/1y7M+vVhG0k+cWiv3a9VpnlQh2OISEk8cqZdGLj7Kob333Wf6OL2GcST9kF4M+2ug1qIpcaUvbJ/sMU7fxIzofrS2PflYVsm6kUY96Ytju8sC4RQSbL0Xj4lqgegyBncUQ1CtEFU3bHM/lhgRNxYR2+J8FuYLMeb5RO5Y4EWtydkw7C1gNnRdYpJx2rsw7L6FPYlgyn4J0kydLAtWdlGtRQVpEHDrCsHI2nsIXtMNujH9jbX1T0BT/wajl/X0vARt3X5TSc3Emae5f3p1ni345x5f4NB9LPJv3IurVvwa40aM5Gi53AU1tTY5MQsLuOu/1hiHx08fIR0v2ojbX/fE5YQ8PWs+neTEId4eo/WVJf8+Vs+XPqHSdIlLrcxRf7C53S699j7JJfGXBeTWVba7YMoMPqmD3nw66fxwlsi94bBh0BCm9itFWFXuI2axUT82hQhPzsfrJ50eHjSfT6rTpGmewG9VY490SPdp/Zo9ul6vkM8QvcQzC5n6vlALhPLpdJZdlPcSedV//vhe7x5OVIF7QiCcDLIOqr0PGqhFMpF7MJxw3k+urD85bat0orxB+F51W256pI5IPhW/QY7nPnqE5L7duNe4l87UE3weHmZqeNDE+qTCfVNliOmkZgniFlRyCEVhPTaIZUIc6Li+Osur0RgMBAYCA4GBwEBgIDAQGAj8DALfMc0PtIp8R4jhOhAYCAwEBgIDgX89BEzJEZpxDgQGAgOBgcBA4A9FII+7i/Ls/QFyoOThOE/MQ660e/v19PHdZ/NrWxeGtiEInqXH4oH70WLy6gzZYzQH75o+QxiEfn26RB95UtDJ2HbPx/A7zue1/NIgHZ+OEaW+QSR8LY6910vTTQ5cCAWZ1FVfXIJNlHaRkfQj6e9CTBTFey3ArR4PndCl2SCWmvj6rNbUERIyxIwhSA77xMhcPs0Y/68JXIwUQ0nbRhQc70M02qdQHORLL4exclAL5ul1uwprVjKHHLjEPtKNPrvEd4VIyycDN4jSFUJp7QVJLFfxM3ilH1vCQxRFy3wUhxA3+ZZlhahjDYxzUh6G6R0S/JoS4YVrnzzwDtmUWGldsOTMZjReIClta02Zi826LuRbharH2DHa9xgIVPCPruG4QoJl3A252AlMB2dOdlZal00rGKTo6HDTxuITw7b6mEIbDFz6jaU26mr38cL699qIy9matHFJzBBvC0QuQxGKWanQsSv9Qt6mxLSKGnHF0eeLta+V+bUp+5NxRN3fWBp9yFApI0qEDC7ISXMFD+rgqqlUVTbRtmyTbyPvquOY5rn/uemQgaUU5hvk7kZ+QV7vkhoD0ePjqsdPC/YTdhvx1POZehfqtE2uwv0y8f5oSRERq3Ws70PZVkHm00wc7UK94ojertSIT4BD1wAnNXQCFmK08uZbipV1NWw4JTJ8eF/17l2R7R4/2H/89Mg6WC9GuR/+53/+R+8eqh6mk8QeXh9vWq/cw5vkOul8euj1TrWqymq8RorTQ9Ii2d8IIZUj+3/IClARu8j2k0hW5U2poi9gtV6ltiB93dhJHYfUeLk8MjKSGBX9ph9+eEeEIqBgPYvsY77oRM31TuZuW8FeyrjU2tuJdUVKmWSiUqJKkVyq3r07q2LXWvw2fDctrPnGawdIQBU7SZgjZg2WHYlG/Xju9eG4DAQGAgOBgcBAYCAwEBgIDAQGAl9FYEwMBAYCA4GBwEBgIDAQGAgMBAYC/xII1Mma6vPj752MaPq8/bnF/Fr7l/HMoHMItG+dmf9S/y2PL60PzVHnMf5aa/tOEuzt1+x+i94vnI56jnZjWem/MHnq2qam570KYROiI58qTD9+kfSX26oFYi/jBMA1zZN04gcyh43uOhuiiB7p5aNFZ2cEsdMdpJYCmc+5z6BjYB8jBvczqlIMOVM0zVVTPmHLODUl3CHdjnuw6yXZfiUN5myFhLxdF10hurK2jTpWWKAF2ZhvjPXiIMQ+YkHpR1LL6VQ1HzJDJmUCy5BhhFFqKOimqUJKTcjcZT5N1F+pS68OMyqlMMf8POnpIG9iPUmCK9a7xct6SUeOSozSSa3dQhBZ++sw8c/nCmlZmYfkArh8Ovh2W5Q4G2vHEjcrKSiH1/SE/bTbk/uwmWejt2wr65T2/nbHUfej4ZMcC7hHlXWkTWxcVUuRjchasaWkTrTl4pIcM3lm2Y7bszAukfijjR/lQwRLy22DNBU4CDxmhdQ7xDb6rGnW+Xx6ipvotZpcFZ+qYJVa93tl435Z+p9pzp8QvnL/tCSTeozz+dzjJMaZe+IENqRBhwFKu9B5PlExMLjd9TGW1HNdcm8uyp8zToqpTno4P2ivZ1NqylqT5+Fh/+Rq5uZToe7TXc59/esiPTyc77pTr3UD49zrp9MJwvNBQKD/63+DgzbZxm9VXiOJKTnboBwZF5c9fxSIn8Tq8+yF7gehZFtmnJwRuvezybxnFCYvl4s+5U9FM5N1kYBezk3CJtieec3oxfHf/++nFyMRy4ioQRyNe7ayrn29Zl3Jcz7P6vIw87qdsWeGFI+fbnp8XBhLslRqSOb1qYyON5g1kGiSTuep3yO1WiwPDaeRnLQl7ZCBwEBgIDAQGAgMBP6xCPRv2Pwk8Vvbf2y1I9tvRqDx09ZLOQIdumP8ecsPlfnB8qvyuf0Y/1shwFtD/+H+j2r/rcD6By/mr5Du574v/RwGP+f/c/N/dPyfy/9z8z9X3/fP831DkbcjfX99if2W5PHBS0n+Y5z+4ZP+L5HD/mgPn2P8tfawe7vtDzB5c/xntW9X9cdpO0o8IbLT++PyjMgDgYHAvz8C3//944/FyLbsr8tvrZ+QPBifJO8khT47Gr+XvZRMN/O4vNR0+Zm8QVTF14xDNDy38ZOw7cI0p5EZcoTm6ezfTZnYENJ1vcUXA/cRl6/9/oeNviXEwfvFSUTsGyRCMDt8TY1dAIRTb4lw1f3ovvQbxceWruwXBigyKnKPfJRfYi+hE5AzIMBGMYcAqGIrWKSG3mBtW3ZEEt/zJGNmGcDMOmILX6K2NvQSvAetJexsq/a9aqKrJmntkl5DZ2zxy2RhAmk0OWtyM0g9idaoNfqDRMMuNrm7AAAQAElEQVSZ06q19lYcdxN6QicJx0JMcSRFJHEaRTbWiFq7Tr0OLiq1dDGOjb2SEoB7S2ZtTeu6daE0nNylMQeHyTzD9izRhcNcyRXyKrlqlQid1EhiW6klZNfWmiJGHZvYxqcY0/uZecoXpspcpmJrWaVAREFkZi+U2slLQAXDiSCVgMW83ljTAkG/5JPM7GFiibqPtaUvbDZisM3ZXtFF3MlSIKBtWsIWSmqx7S0XztSTfCxDotjGvbQAxOWS3ZdSt0zLDdlxwTB/QldEyrgQoJbCevZa4y+O7kebek1OSlaOlRyEU2LmwjLxlWqpHaeNe/M5ZuJaOczKlmXbybxCESgbJZZghQm7oQppN5Uimh4zNdRalTZ1UDJe95OCVnKlnhC+60KGtQSCLhJBkeA3TZMm4iyxFytnKn+emIaVSbbJaRWAryJfK+yj93To7KqF/ev5iBECe2FPV4JThupUlByFteTeWsA/9VYWYlulSsk1QTzXmdjogUIbzkVS7E7TpId5hgR9pxPkbwp7eDhpevik8tD0f/7/P+jhhzMoFnAuEN5X5f9OXiCkI8GArdFKbie5pELieT73mKUkk8hVRElIgbjO3Jl4oI/zlhUXycj//X/9qA8/hngtiu/jddHjFfKZ9a/bQswTdVaJim436V1q3lblPf+H96xhmsFw0/nhjL96TPEmNhG7uGgCqwam82lWqVbWa8LZRKQWcWQZjxDQl+sF/K/KjjhXXig3SH656HSuKrVqXW9qCOWwHslWP374cNb79w/sT+lt6dpxGQgMBAYCA4GBwEBgIDAQGAgMBAYCA4GBwEDgawgM/UDgH45AHj7Z96c5//DsI+FAYCAwEPgXR6Dt9U9T2gx41A/70njC/rnE4nOJh5T3YB7B47PBXBx++sZxOk3iOf+bFnvMfSqR997PXWP5NXntu9f3WvfWyDACL+Utm1+i+7yqJx8WaoNbyBWUe10QLhB1DdFdz9QvO4kXlxCZaeNkJ3t6kp1c4mgQIbugYqw+lz5bqJdHdIVLovTwd4P0s9fhjqapQKJYIWvu08TXm8fTPLONwS4M7mfGFNNHpFXypo3Czkiy00ZA6B4DrfLzwAbxFpItn4w95AoLtSw3rRBzsevu2o+QhETZB1xX/HsNxGX46owqknU3iKjkiX3GR8zgUWtRhXiSLBvM+16SBWeGmiH65rmCWdWWOLcF0u6m1Lvy+qn4z9jIh4/T1euj9U9DThCDtvuUvbek6ePjEnXXsWm+R8o4+tjYlhCbVhH1oxSr8sZgdHbWkXtG1LxLYoijMJcND26lFNY36XTixSOxJ1w4YxK8breVkZRxRBa3KnHBQRxdRyvYuj0+tPZdmSbSp7mUgjNtTpaWEnZB0cBxn90YHUL35YlTIWCIxCtE4gXC9PFxry91MbW/R2F3uCVu+se+Z5z76oWJMhfdRg2xrZCYwSX4rBCh+7rEPaKkUfLoxdFj9Yv6ehbujxv3bvwBq1tuuae2mb718CBdrp8U3QaOK3L82e68HhJkW1eI0kUZ29Y0T5rY29RVS9FUq7bUS17b1MT+0W7EiujpwIC+yW/aDZ98Evjy+NiL/Y8fIaPfFWrKrIi5cm+vjE8QwzN9GGH8spbkdDG5GoLSq0xzuay6XK7cQ1WUIKEMZv/93z8RL7YGY0kQ8NFHTLksA/2G70WPjxddiTPz+nj37h2xTsDQ4oRIsU3HNrU9IJMIEdWQX4/A8BgIDAQGAgOBgcBAYCAwEBgIDAQGAgOB3wcBEyZCM84/AIFgG/mlofMg4Zfa/gK7hIv8AtM/p8k/qSoe3vyTMo+0A4GBwEDgXx+B+7c98/T7PJ/kVngQXmkl269ET4d7L9+yeAaPTbnLXc9EiIFIN+RiGxtLnDPkA3xDunse6bmPLyZ6eeSTk5GXut+nT6Ys4B4sRMIrgTeC59CTUFsIn5AXdxexrF2KequEJMhLG92P6HZBQSwbY7qOU1rGtlXYjCdRkW0dB6EVyThq28zHBgmZ8pkU5hMr9j03hM3zGigiE3fZ9fAqqF/myDSqfYKBiyFiNsiWda+FyWDEFLVwxblBHLXkytxLAdNtbTJmtmVHnkKjfXE2aYG4Ihx2Qqz9KCq10N3HtVYVGJ1CLJTUVGhqF4uWOHsMRnX3EQclkpiOLLtAyBWV4iiIIciy1tv4HrLR6TgSM4Y9Zb8IX/VP5Pa4TNome1GuenGfiYOpbm/2VwxSv2TZ7jl1jx99BCiVg+k+nxrST7n2c915zUUo824nlSLVyVJOBsWF/cv6hE1jndnHpn0PMYphF8VAGxPJJ3QbBObK/kVQM2+ZeI31tS21W6npel0htDelxjMEZdZwms/kuC9M+5G4jcWFtBQxHHV/sTcVtf7+8HCatUKCtiYd2HYzjNsmMN+0QJByq+gCgXuB/Mt6Z0joea6aZiFg1OMSI4FkogtfaZ5OEu97G8HXFZKUNnFTe9aSXCvBHy+P+FCE0RCjYRRCV6x/JknlPmRGtrHDiPXQkejWWmjxbZCc6SLiIExfEya0Tfm/fq/XmwgJibno+in/MGBVPtW65BO8GMZnuTZtS1U+yg88EJxN+b95CwVP9aTzvP/pacxJb+YKbeU1uymvP0pX4jQuS1/bBQw3lTqpuOoK3ldI2BZDiblFDVxOU9VUpFqqJtabWBvrbERv2EWONRfsHvN/E3O/nM9FGW/rpp9++kgdjZgrHpaduV3+5+//rZDXbAjrv0rW01EI8Pf/+R/9z//8RC3SA8Ruai2smWWokG/bUkEhxkr8RSe+1+TPbYdEv3BfiHvUGyGR+DQulXVkmbgzMc6BwEDg1yEwrAcCA4GBwEBgIDAQGAgMBAYCA4GBwEDglyGQhxyRX2b9b2XVWM0hdH/hGY9faDrM/ngERoaBwEDgXxMB3kqPbz3ns3mInofyPB3XNw588uD8LQsfwT6bPOwzPc9FLoJo2MWWukiiq/0gSZgEp901v/2aGM/Sc/VE0SlZuiR+6oz0fi6/RYidyM/SdMRMuPQj6duWYS4MIJHonv0y+opgZEu4PYneODDruUPibZAd3cSWHSm0Ee9qiJTe+exi9LUWSLSq+VTFENCIfI9HD0Jng3BBbitE1vP9czehBlwgZzZIpBBOkad6tB+URD0mvonR+p7Y1nGkW7jUasinogkyap5mFfArxbTq/raf2oLtCYZsF2qvsaEWit6oR/ejFKnWokrMwiDZM79CXt1NeuNc+0U9Bxcdx7JAat1u1L719UZv4tpWYhZqFEcwIT09zvucbfJXHccxnzpC/IUAvEL6LbfUvs/eIOluy6YFTIN4tME0ZOrK2pInNmlrKdSQ6BBjkJwhGVf8ch9m/qlggmTcBfMQn30j0FMiZq3LFiL47o8ZpzsUXEXqbhMC8XLZIPKa0retaZ6w3c/kiL3BpTAngRtTXcfYNiP1uKkzNV+vi27XTTfus2v6kKLbvY58yrXXK4vl6vwwQxJO/ZOn53Pl3p01wV7WwqZgI47EFX3bejpYa/rXy6rkEAC4eI/D/R/TUptOxMyfYp4Ts0oz72vTxPoIFaIz9V4uC4SrVPB/eDhT0wPYEJEcl+tVkXxCPYRr9q7njf5xSbfbivpS5xVC9sKaQ1bmvrwwfoRgFcd//ddZITofHk6Qnlln1el0Ui1VqVcchU4w3/0uyid383/4Jm4wPM0zazzLpZC3IZtaNhPf5K9F5CiI9O6h0k46nWeV/h7NgrAzkjN57H2Uhi2Kukspu/7x8VGx60qZr6K//e0/GC7KnyK/hHBPfkLHLus5g+FpPoG1WGfp+ed5ki2Z+gS7a5sdA2NJXSdB9G9gfdPj9SI4YLEy1n9F94k9ftQjueKO6TgHAgOBgcBA4JciMOwGAgOBgcBXEWj8dPZSXhr2Hx5fKkZ/IDAQGAj8lRHg/VIv5a+MxR+x9pfYpv9zOWLzLfmV/jzQePZ4NXhW/5v3surIL1tmLPOI85CMIxn/sgjDaiAwEPhjEBhR/4UR4Nsap/LwG64AkqSq/+ghKb+aRVR4r71LQ7Fq5cE9ujyV52l6yAFx2JYdYXA/Nx7gR2IT8wZ7UZPCu8HxgH4fHVdik6cX0B/l7/pGgC687RNGpuoun+XUq+NFrCPmZ21IjsgGS9HjP+UJCQKRQAhU+5qJbVv2LgwFBApPmHb/NdcSJEfvU/8RM7bpbxSftgvK2B32KuwEvhkfAocpIOtwGDxNMTHJMrBW/ClRb8mGLcvSCjm5UaRtwiLaxbZMkC6WjOizI7rIoU6eGNrWtm5d+hy5bPc6krevj+SHTQjHEHTBOZJ+j9Wdd5xrgXxi3OeXVRXWKbUxi7YpfUwk6kw/bcZmTHrZ7iJxkyDsoHKgTiOg7+1blwLIHVe5T8c3MSNRHDH2vmU73f+PvX9RcNvGlnDhKoCUum0ns/f/v/8rnrMnid0tiSTOV6DUlq9x7pkJGC4CWFg3FCC5rbI66vinG2eKyXglUSTkbMaNuYb9Bbwu7MNN2AxlzqxT7MMmshILk07stmQAw4ZfJFimLeRxACBub3FuHMANx8gCQRpC2rayrmk2ZNkkieASz7TkYnHcao19a/s42GfvlssmUiuXyVMIVMib8UY9GyRwyMvT6dL3qdaSKa3MEUoi9+V8gay9iGOrBT0q5erzrNXEK4hxLeCfb3+uWQNric3j40GpITlIJ1wYN86ckEbdINQKqWqmkEa/6AJJfH5eIZ4XLZDE67qiV69zDlELHnD9ukCiL9SVXKkrsrVNT88nLRDlwSIvvMfHWQ8QyrJkN1EysUzfWkLCQ8yLa4IMniGBg198I/n147FpgIAHVvt9PB4gMuceY2Nu5bwXAJqnrLkp9rc4Ep4uWskVLBo1bgCzbhd0q968qqrzO9bPOnPum1TxOUACT3WSbUIYzFbibhKWYtFLsCF3Y/9tY5ep5Fm1oSuyjhM1LhfNvHGzvHiSQUiTIVwP4BLiuTVqxl1WrylnI7pC3ZSqYJZ/AFA8KTVdOKM//vBW//f//KindxfKKbKt//nfN5rYI8L1bwv/9NNT/9Zv8KnUEGK/XfME2xDFqSP7Nk3WNEFM14O+e3Mknvp1Yp9Zjs6XC2fi0uNxuvVwPLIHVYfjrKJxDQQGAgOBgcBAYCAwEBgI/DkI8AN1fsj+c5KNLAOB3xOBEWsgMBAYCPwWBPJxRuS3xPjP9M2HMrfKg0DkNn7ffqgtfMBU8nhvMHoDgYHAQGAg8BsQyFvqfJjE2+tXouzvxflwPhLbfMj/FYc+Fdtti2+T+yftt1bXMW2C6f5qDG5C94P7E+MPZr82sC3bdybJoa6z3Vtx2eb52+4emceVGnmJfRsn+i2N/YV83T+WdGhi1YUHNzGjZO4z/tmb5EqrGMeUNnsdYfirbkIoxN29sx3tvUay3+vKtW+7620rV+NchFBcIelCEvdaOTBpY1Iwc39YBQU3/hKMURdM+/imx1zi0ceddq6ScwAAEABJREFUrgo2Md1bfeli+tMp0EOfHH2OoIQmKnqe6UePiZIzkhnbsq2c+SXrQjZYsEhIt+jSt61aYiuVutcYEvTSiblNLgVCa0Ym1Vp6THGVgjFt7o3H/nNUY363CXYNkjB2NgbcadJ3/7wFBXd7WZjwxSIG2uvIfmRvmCD3pOOx6HgoqtQbsm0NccreNfL0ME1yQWzlytPYWlZIwMb6MdV+pWrpagohWIk96TBPEKqQdBDHITpPpwXCboGkm1TAQrJSVzDMWRGXk+MayCabpQ1ATonxHGLRHJUIBWbPmK/UyZYoe4CKeQIxzU2fHewLiq7JLiIsg/1Ov0JEZtTaqufTCXmGXFW3q3XPZZNIIl5k63MM1baGIj2Bi9G7t+IyuRq5b/JieJ2ziZ2CkdbBTK2bZOnV46NaW3WintPzGZyaCtjMhxn8Zta6Iptu1/HhQSGIbZxRbuQlLD2y0n9k/vhwVGKLuPmnGUWZkzZyb+g2WHljYPKcTu967oRr+IdcfXx8kFBs1zVPU1UJ+JZqndnrVfQkSHw6MVWt0hvI22maWYOxWdT9MUi9mV/XphUy/HI5KYTw8aGy9k1Zb2weHyZ8xFiiVB7pZwXSZoRYNh1ZpnaGKnkMGQgMBAYCA4GBwEBgIDAQGAgMBAYCA4GBwGcR+FVK/yqv38/pr87/cyv5k+tr1BOhGfefi4B/Ie7F+9mwLdt/brEj20BgIDAQ+G9FgA/tZz4FD8Vg7UQBPAqrRXn9eNx2f9+lUeOT9f7BfP9E3Wr5kB9r28oH8RG6cAo7SbFBGDy+OuAvyfpbX/ZeYJr3Ytm73IrPkoFNkZsOk95tKLuAQFdcH0RQcTAVfsFmn4jt3vvMkz8n47fPgHVik3yj3UKs0SavC1YfSOk1l0Kr+CXnHiXPBpESpsTESv5I9B8L4bsqbcQmz1UyEb+bGEW5myu16CamDqZVaLsNg6whvrtfQYPgL6QTPb021Pc3eGSYWiK+uvRYTNiGSCpdXLJuCCNwElfsaVTQp71J9DFZIbX6WSYHN/Dsr4XYbbCGscl8JDWSKlPvBadSrcg+1zBr4sHtLmw8d6OvfsWOl5OCS1emGKQwEd3MC3OezOZxo49TMAsZygm61mj8zZorIQBEXHEhcGwbQ3Wi7TrHuLgo32w9HqdOMluOlng03C4WJfRagUVshWRulMFvn7dCWufXGIur67Ghq1KohRilFPrkvept+hiE+E9tjk018TdRLsKqALr/f2ZpJcu2DsfayUxZAIHQKfFl3HNgI3QhuYurKoRj4t9Ed1fCWpCC4NndJBVT51VMnFIr+api+/R0FqZYWUwpV8efyQ1gFs7GPi+9fv2g1JO8tokRfIs2FrdhnzMWPGNvVclFNnF5r9h4n1zXhVwNv4OmaVKljlevIWPFhVP2ciPAPM86Hmfl7fp4mLRCiDZqSY5lSQwpUVMLodUv8szzQdGF5A3G+UbuujT2cdNG3Gk6QLxeRBcC/qzz8qwKzpVg5/OCftVyuRCyqdYCbkz04I05hDXmHzFkb0wFtrVuIuaqShy7sLZZD8dH1kf9ylxjvgkYVYr0CKFd+7eXJ2aLbHc9y+/YBINpmrv+KYQ38ZurLiR6Om9azurfK7mczjoeYlchyV/3fK9fvyZWlXstpv6iol9xDZeBwEBgIDAQGAgMBAYCA4GBwEBgIDAQGAgMBP77ERgr/PMQKC79w55S9/bPyzwyDQQGAgOBfwYCxf5gofmgPRJly6fv6SA3HZ/GM/qWu+kwv4+dWPAhirz3fon6XqX3PnfK371rW/YuCU43zS+SwBPx1StY2lb+7BKX7Z6D7svdcYjTi+bTzj0qG7aRWNGlyWxExH4vsDOyJNty2SVWXXjEd88tTFHo81f2J0Rd/7XClxWCB6blztS2Sq2qkG3TXHtf18vkTRcT6hA4WLUUWVwoM1/58zy+pVaU1EJhe10hgyCaILIWJORrN8gjAeKflvG14Sw1NQru9S4rhNaiy/msEJQNUoqFYr3fuPdOI1/6mV4hj+KbiehjzzQxU5cU3Ls+Bsgt7+4Phty2xRJFo1xpK2ubwSbSJ6JkMo0Lnesdv3meIDpnhdibIX5x7fkvl6bLclEG0R0OFRJt6piaIAWsC7EiFUxtX6PubdaR+q/K3jQWeA5ZRuysPy6REIi3ddrxb8r/fza2wCvz38PDAfL4QJ2RWd2MqGkLRbjXY5WSfQUYUTpHJ3VEJHMjen8lr11eFLE7kudwmFWIl9i2NUEMPr46vugKLoX55GK6Y3I4zjocDtiUPk6sW+DYpG9b7n5Fh+OBtcwILTmTd2YvzueLnp9PnQg9QSZ2PxXZEMMEtS1uZG8zHzkcJlU2yrbEjSmNZVtZ5+XC2eT1JK5aS9/L1PtwfKCGo/b1mP6kh4dJ1vsr/f7//KXmELKn50XTZB0OR5n12JDNbOgaNvW9m4Rj1pQzlBqy/zJK7gNYZX1PT8/s9UlnXjfPp2fak4Llq1fSI5J1lWpVsHk4ps6qUmonbI+Mn0/g1b+FHN8F4rfxnsH5Qb+w5pyraZr06tVEvLljFN0ZbJ/JnXIyxkQzj4n3lWDhUnS7bKsgyScu2yypUYfV639+1jM1PD9v6mee41fwp8F6vzN/eqZWyOMTtb2Pvs+P50Dg5xAY8wOBgcBAYCDwDQjkD/WvyTeEGCZ/ZwTyz8U/J1+r+d7+a3aZu7f9XD82Q/62COQvQL9F/rYLG4X9KQh87c+OP2NOsvQV+XINfPDR/+Z58xfXfZ9hvz+n6xP98eX4rf/ltxt99nGLe2tjdN/P+LfLz7+29zo/Xce34vNba/zCml/U2aSvyc/lvwX6uP3IL9Mvqgx2yQcVv0VeQv4HdPYV74Xe+rd21374LP7w4xnbsj+UDz3+lNFIMhAYCAwEvgmBT//c+/DPw28K8hUj+8P3Q/vD8Vdc+5Qde2meZ7389UpF+RNx/3PJ2BVE+3uvMpYwwWbTbai7K9/Es1e5LHqErKi7u9pmPphHLG1uXUSbt/kutkzHrhJtl1tRsnJ9/PNGdJ8Ktje/a9soNaLr2MS3Le4P5ONYt/l7vRlQYUpnIeoty5AArcj7fzjaVq6cgbSRjSIaEvsu2Ni7XeZvstLZiHcThtxghy7+hXVU1lDQRnos5gqhCoN2FREbNbgLvKXEzdj4KpsILvqsNGYt4S+uFuDv2uivU8pU+oWNtvHB7trQkwokjJENwxCyNDIzN8k42On6TdXkcs4Aa2wInFavv1F4fETwnLEbNg08I4TstcSuEcsKMkXxj07Xa+v2QUK7PcntHpnQe1vL7rcsTZhjGGczXxHl+5vyhm5tZLGCueh3XVtlElZiVkpY0euji6ke56Vl3sjt3ugsxLhsF7UErQJHdZ9qqbLR+X+zmvgvMegX9Bbl8lpryLZRP/WgwtdqxEy/NTLEMAMkMWhw7M+XR/TbtirfXj1CkJaeQ8RSv2qlsN4TOqvEQHvgHefk38irfiVerQW7CSvrcm4KPht12VVGNmq77dmGXux7nAt+idyii5IBKs2HglQBurIAy+xHkV0kWc9PZy3swRnC+3w58V4X4nKGZK2QylJKLrgD3d43XtSxLJvsorT3nOpORD/ozZtHHcgt7HsM0iXOEeI2416mJBPYZpIzmdqfnp84k1tK7SVnDQeI3IdD1QOkd/aXkH0uMRLLPGonRicRSTPjBkgcD/pVNh7k4eUCMk0//fRWb9+9BffW5zZs6eh2HY+zHo6HTiDntWSb6aYK8RqsTPu///NGD6/YP5wabxJbj1w1Hck3oaSQOb8umrwHzsZ3//pOdT5Awl6wXrW0BezOnJ2LHh7njpVxIzTYF2ozOIi9O9KXstfn89LrmDF6fDyqEDul7zhYBXDmmfyANoPVNE3k4PVWmgLMxll/Pp84U+ReF5UiYq/9/yv89u0TJhVy+6yQwDl3TGtcA4GBwEDgGxEYZgOBgcBAYCAwEBgIDAQGAgOBgcBAYCDwRyBgmw+Edvkj4o+YA4FfhsCwHgj8FyDA5+X5UP22ksPRfFjOh/Li6hMY0M29QSKlvZfMNgiBe92H/VhIj4/E3Lt9Oh/yN+JH5K76mUeMIj9j9sl0fL4mnzh8VfG5td6iwzCEZejSdTz8M4trkFxJ2MAi7c9JYw+6YM8N8oDKbRz5I1Ivwliy7F1k6SY3IsWOUirXVrmIRVDWwCB90yLc/VzY6aHj3gi0Lgvk3UX5dt+yrNpSH37cWBDm1mEU1+5N4Z9bb3Q3yTdxb/2EwAV4m1bIuAUhtRIvRFDa2/zNRySyi2w6usn7ehKTgMp0yCHK+/DGxSUPqVZpgpirdcLe2PkFsz2v+rVBkAaH8+WiLfvak/QphXRcwh7GYVd98syaFjA8Q35FLiGdidHANCTXAyRbSbEpAe/3a3WvJ2sRV6HTa6efdF22rJ1gXccpjpK+XWT+o/vZ25lPPCQGcbt21ZdIyF3nTCt9yep1Sr0uGqHqmGRf15VilLmIIQYFebfgSzD0uamQsbTnan3+dOZ8YWJJwSrrF4d1ywDd+7sxvzHTun/273iwDseDnvPtUGT3lRJrz0GfATcd9Sv6I8RuvmlaKocA7ZkassbMVXTTVFirlHEkc01SjyPJJb3U09BZtl4uyzqfzy/j4JlBbGyz/ta/efxEvTlTM0Tnq1ezjhDEpRZxLHThrOVb7jk3WZ9tlZwRcTUp3xQ+Hh8guw+aOL/JsXIOG52cK2NGGRJ+YnBtgBVnBln7998fqIVJCcL0DJG+gOOZ2pow6cIUNjx3Mz2EtK0VXUMpyN0DfwY89n4wuizSCdL/dFr6GjJhZc1S9rNh1NhBBz9C2I5JF0rHZyX/BQspy33u3+Q9iYTqphatdYCIDgbiSkyaftuFdpcGW54einEPBAYCA4GBwEDgZxAY0wOBgQA/cPGTFj9ADSgGAgOBgcDfDwHenxT5tZXFN/Jr/T/y4y+zH2n+3OHvnj/YRH6nZfzu9f1OdY0wvzsCv+Op+d1rGwEHAgOBgcAXEfgvmMgH4o0/b7vAyaTNh+mHuapBRGVeq2X+fmfWW/JhPG3u9PNBe+PT+A3HDTYikrku+EjvP1aHC8hn830qfoWfyUzuyiBf2uoTv/hBgE4BpP3Fzh84sIRe39farLNhEIkzpYtldIkusoFH2i5g0lt8bMt+LwUCwlcRl22en97BKDORfbb0JuTNLXZW3/vZw+REuhEP27IjouWv68y1EGZ3NYmrxEbu5Eu+5RnJWpiSHX+nu/dLkZFSax+HcLItY5Ff1XyTllwURypmyN37WMUWKXtXdLtIKLrQo2v6llQwKMX0dkncG4mI8u5mPjf2tsUtmZuOu3/6+uCyMUBzbWSzNgblKjSKYNKxkfZ5liKWd5XG2YnGumGR/QhBWGuIulXBRFzRN/DvLeMc3+ATyesn+o35iG3ikrEU4lq1GiKvyuLiESIvdow+uHHrNrdYsUv8aX8H4bIAABAASURBVJqJk/p3iZNt1tC0sZgFwvly/bXE7jljd9u3Ri1Zo1Qs7KXTaYMMvEDEweZlIQmIyboszG/Yb9pIHAzy7dJML5CPISsxyZB6xLrEumZqtnj5QAivSu1TrT1XIWF+HXAw7AQy+GRNtvuvxX739E4/vf1R67ogK3GbNmxCrsL/icBiearEITB3U0PBU/0yT4TS+yooWV1QR3cICXw4MipaeV98+/akp6ez1iuRnfiUKtJTT+stxrRb/4cRl/MFwnLRggEls+bCdNE0HSQVPb07KZhs1JRYKMWbrs6XZ23bQi0r88FY7y8K29bGPKp8o5j1BufHxweVWjSV2n2enp707t07lT7eIF0v7NsZAvekhb0gjD680FjswaLiqsfjrIcH9vsi/fDviy7w1dm7bZWenk693P7rySGis2cmWGF5aacpNWxa8g82yGUXZW4Ft9SU9Z5OJ9aHE2uQ8OINb7mciP2k25VffX6BeE/OnI+Y1bonMYPTmTc+MUZKmST+QAnpm3oKCR9YwzRNCvYPx2MnogtkeK2Veooa2JVbstEOBAYCA4GBwEBgIDAQ+BICQz8QGAgMBAYCA4FfhIB/kfXvb/xX5/+5Ff3d6/u5+sf8QGAgMBAYCAwE/gMQ4ON+ddbjrtb5kD+E+YRfG1MrH5x3q27RiZE8+ujqeje+qmmIkQ/1W9V33z0SZ1fxfLmxeOn/sk7qQSALQpR02TP8sjDfYE2WHrn1Jw5R2ErD6LP3i+3dbMiIFyFW/MOR3+TO9JPuPU6G3AipMc1VdZ4Eg6Ee494LpuMWPzvUYE1CFq0QMY29sn1v3fvdnl6v/f0AciQDJvAxBFoETkU3mSB5KlJq5ZzsceMRwav7J3dIoAXybIVsiV7abW+NuGzLRSq1KITNfJghBqsq40Lu91JkWx9fmZ/nGd+qWopKBDvHN+2dS7qlVBmb1Aos78NlUpb9XqUYMbw29LiZD/aJHxzmedKBmg/UMINJPRC/FrlW1jFpniZV+nh+cCf3CpnXY9vkRajLWGW/gtkCMXu+8HrEqENIm7mQVyvk2gVW7oJNSLXEw1UE6lKIVas1z6XLAULzQG0TNeZ8hFhtnBFSd+yOxwnSj3pzxir1M2GbcFYBS1LHTY1E6ac9928tXxQOc6NAe7e397ZCuNmJBbkIAbhcFlH2Diuv41LVsUudUnywLfSQghyOhflDr3+mrpn65wN4z+imGcOmkMzR51urh8NBR0hb+EUIzw1ZkYuOsJkhB48PM/EI7NTTOkkZ/M6QtefzWRcIzXPvbxDcIRhJIbNmQ+Y3dBc9vXvSypkGOojVRvyzTs8nPT09Q96uPUb2ZoH4jSTmCkD7GokHNrVWVc7Fw0NlbRbwCrU6wDxt8/zwjgroe3zJcpyUq+l4lCbGEzFtas1eMJVvPp9OsLdxbFLqim6lNqaJkud7yZ4Gz8ejdYKLJQw2VTaiAon60AWoIJOf+5pD5r6PwAo2fE+Lzhh1f0uUJGZk/svmFza3UK9t9PtNeTo8HDVzDsUckPW1pt4z52ZDEZ+Zc5C2lsK6Z+S4y+FBqWU+HtTwb0VgW2RH3JPYlrMWJOewdO14DAQGAgOBgcBAYCAwEBgIfIpA/sZzL59a/BM0Y40DgYHA3xIBU9W9MPxF971v+r/I+TPG+evsvcTkNk7/j5ZbrlubfPf9jH+JBJN7+SW+n7O91XJrY3Pfz3jIQGAgMBAYCAwEBgK/FwK2ZYLR8Hx/wxVphsjStqjkU/p89YrpkAINtiPf6suH8OESTATzwTrT7+984t5HTZnqPFMfi3hIQyzZhrvdRfd/p7zv6+MLZ19FtB9Mfzz+YPKrg8ZiPpa+TnJsyMp8aKAWQsGECmMQScoIqoYdzWfv+9iJlSXeDO0EFHhIwb6K9iqk6/qY7H1LMSB3dCFTGnvSBZ8Y99jXeduoioyzIUqK6WNnBDYLwq4p9awwNBtxskZ4G0VW1hNdbCNx8a2TAXJdOr39tneDQtvAjDtpkOhLysWQViY6QwLA51CHFHJ7qkVTNaSYRLnCTLakCB7pRx+JKvFDMDOlCplWUPY5WnHta3aPFVtdr8SZpqJCZ7k05Tyr7XWltfcA8QEapUaLeRRb0xWzxroQsQ5E+HDHvUv6hbX0FlfKg2At/bUVgi51E04rwVeSbAgB1eNIyjj6HcfWx51Eh0A9Q05igil1JgiDm13aDR0zyvpsY4fBRzdq1UJhzgT7wV4Ex3y79fl5gSRs4kiAnfEHq9iC0fnUIP2WXk884yYOXePQhOQs7GEtldzxkSrj2JVi4hi/rA2NRWzEPYIKWNVaVUtR4vW3HdNVw0/gJsEj47+J5RFgv0P2vnn9Bv+Cr8Bz7TZb27Qu294H20acAyR4ZJ6n7twxIG8hZ8RoQ07X1IHY7uTj09OJnI1ZUUtRKZW2kouoqAmv5Av2kXxjNa0IWIhtOnZRY6/Flb2NiIXUUsjRFCJyXZsWBBNIy5nzMkFUH/TmzWNfG0uKC6TqBR8I925ribtO/9Z0+BHcf8RmId4quxLnyLipTulD3L56pVePr/WKtrJGXa+cydi4VL3+7ju9+f5J332/6vx8Vs5qCGF5w7qRfxHQKO7ff/+oGcL5DNG7QCifOJvv3m3kl2qZVDzpzesHWlOHNFHH4+ODNrCoBEjext78+98/6B2k+pQ/e8jydLqQZ2XGWjgM58SGxLYsIFPtr9+NUdYp2e45t3PVeVlUa1GdqwIRLxn1y/3ZH5ZF8I5j6ZrxGAgMBAYCA4GBwEBgIDAQGAgMBAYCnyAwFAOBX4sAnxb8Wtffxe+vzv9zi/i71/dz9Y/5gcBAYCAwEBgI/GciwOfoenioctlYwO3P4/S3fF7Oh+Y3HdNfvVv/oD6fs7+Yfavri8OXOgl0E2xCIkX2ClH8vrcNWUBI2+KmBwz9+emjeKcT7Ni6G9imstAc72uGM9NNuhFT8EGieS8ZMNnJJFrCQKI0LRAcpwsEUJgn9PdxYoNK0aWNRBeBg+tEjOWof1Z8s/PPmKbwz5ik/Eif+ihG1pRvXeZblPkWaqFAbnX4cErILnGmY/xDQpVqleJOIIWY2pgTV+ZpXu6MMcNWXZLvaqo+xzalDRF108fZdt/ce118lfOFbG2FaDpDMl06edTrx/iGN94JI5agjV7amyT0NBky06q0uKllD3snVqI2U29RX9dNj2Mpe8Gxcvq6XplDcOw5+zxTDd8FVjG/znuFPGu9GinrXZMTm1LVc5UAhT23igtiZrlpCmnz7ct8gzT/L9oQfTd/LF5u2zoeZ80zpF+V9thKWZBxaU3ful2Y37rq2EpKLttK7WtYuxR0rZtp7QSoIQYXXc4L++BrzCL3fxmhfsU/6zidTv21sl3Xi5G6gNS2LRItD5GS3KZL4bJsMyYm7W7TumXW9/Bw4P3x2IlZLHW7fOtcW9s9ToalFvpCrJeLjQqOC3uU10FwDcYXCNRGvbVOmuaZPDN+exXnc1N+9XatVYcjxK7EnBGCUeH/fP9GtcTmBDYr+3FEDv2bz48PjzocZk34xr9SUwFwylSukLgh0w/HQ4/3/fevVS3N2MurXFYwkQxE7bonZj5b9Po1JDC1LpdNp6eLWrtIir2VPO+eztrfryThIxyzR7bpFsS6XVnJymBjPWuETTd1xn7lfW+DOE5OTPDbuqSetln5BvbzaSF/079//EnPEManEMl5rySW5D6nXNeUiVsyHjIQGAgMBAYCA4GBwEBgIDAQGAgMBAYC/w0I5G97kV+4lvxtNHLvNvrvEQg2kfea0RsIDAQGAgOBgcBA4G+OgPnk+wPhRyQ+k9cEIVTT6R/0N/iZoqLKx+eW4/BN67JCMDR9ehlVhKbf6Uf64Jsesb7JNzl81ci27C9LnG2neZGQEHARL+PiokgU9ntbe+9nztjsYtlWES0AhYQI4Ze2EfQmsBUwPxjo/WVb+dbcTROf9NPuktF7uelwE+kEl6L0Nwi2EFCZF5dtlTuxhJ1FOdSgfmXN99KVd48PK9UH8RLbLugKy2oQc9A7EF23/D2MSUWQlxyZR/rc9bHP4Q9xtrIGCxTxu61LdxfL6aObT+zXtUGOqQt8Up9//yAQg6yZMjpltLVNIcCkRdMsxKpT1cRabIPPppCsdIVKspSSF/Isy8rcpg1GK2FSR4JiorQL9U+JNU3Ka2UqVRmnD0jclvr6nLCyreBYS1GuYDfjXyHp4tNIvCHRZ948GovJPktOSta9Uk8jtvo1z4UZK+vcKNBFMiQiL3qlyA3/Wtm3YtVS9PrNUa8eD5IKfgXdXnulBtzRS5TQ46eNIm1qCrmZsW2lmNgnZ3SR4Bg727KtBqnXNlFz0+WCLAwwNJJ/NJBvHGOGrZi/9LzVldhFlIpV6TEs65GaY4uSPWFf2J+n52fl/5ObNaaWc/4ntxitSxNLFnwp5lawOB4m9kY9rou1QKpvLAxzoovLsq3SEzfI1oMeHx56y4yCT8GvFKGbZfq6XZV4xKIkdeG8OHMcwpydYBVyNfu441N6rvQjifXq1Wu1Rf1cij17fPWKeidt9DeCrggpOpbr9bVz32YfrP2/y/lZOPYdPh4qMSvDTaWWvg4BFneaLtkbl0rsFVwuWrez6tQgngsysd5JIW9PELLOupDGny0bBS3LhRgrNge9pubqSQVsYhepIcKnA5UVvIoWXrRnSPLEE9ourFEQ+g5QxK2lduyDTezzK9JdCnk4Q5DBjbwzhPXM2mb2NZH1rdewGwgMBAYCA4GBwEBgIDAQGAgMBAYCA4GBwEDgvx+BscKBwEBgIDAQGAj8pyGQD8QjX6r79qH+/rl6+5LZt+m98UH+h6aN4dfyM93v3a53v/IIPfCV6d9xyt5zXRuFZwhWtxT2Pp+xDQ1xnezr2JUSets0kT7Ux9fV7b36GsC2cFQuemmQ9CKUg2ODKYswAdGRpyBtGn0EgoRp+uoi3NBeB7ttnrZlO93eGiIGI3ywJsYCoXm5LAqRl/4GgdnQt56fYmkx5saeYUile0ngQsxpmvo3RWcYtkq/1qo9VyySkTaxaOKf+HT3G310IY82ci9XMgteiLy7SZ6YvYzTl/Z1xaevgXVsEEG2Zd+E3BgnnyW5k0lWhaCbIEoLdqWUXvs0V9VSydFkx1qQUxBM5/WKzwL+2y7EpFRsE1+iZGyZo7MxEfdai+pkFUJlLK7UEUHVcxQmbCtYteu8bZ1OJ3Ke91zEDDEaia8s2TyoIeOQiGvfNwkurIv6dI9IDVWlVtkocyPH46xI6tNH1waGC+Cfz2fqOOv5+UQbufT17q+VpjPkX2NAOJ1JfD6z/k2yCqAIPHa8YhMS3LY2Du0GPokf2SBdS9k0HYrmw8Q+WJd+Ji/kfEYWYi9kaTJhSynqUhmI9Z4b612VM7tRN4YKJufTotPzBYuiBul8Op/0fFqJ1XQ4HvRwfIBMZQ6Lhpyez309iWEWFB3ql9suspngLvT/94O5AAAQAElEQVQLdUw1xCZLxZgjrwNnf5pm4k5difrFP322q48bGJ05U1m/UKbehK6l9m8iH49HYlRsTc6m7//1uvd1/Up6bPOrlU+nZz2zN5ET5+VDufT1n060kKvi3B/ZcymVSCyhd8/4RTb2RFyBcJdNK/uAinUdNB+lAzIfpGnewPEJeSfxZ4JyEbb1+opKmfTdd0f9618PyuVi9vUA5gfWU1Rs1jnpCJmeeVy1wYrnDIU83lJAa71Su+HT9PD4AAE8KxjnXB7B6MiZyT7E/sJ5TdyJjcg3n0sCDxkIfAMCw2QgMBAYCAwE7hDIDyVfkzvT0f1PRCA/rEX+E2sfNf8sAvz8nL9b/GHyswUMg/9oBL723r/P8ffH9jXhL3Acwt320/7Pg2NMIjSfvUne/4r42UmU8Y3Qvb+jinTfW4zPtfdOf8d+FvE1+bmab74f2b2oP4fJve4jv0+Gt0Bfaj9x+EjxJb+b/iPzXzjcOJt/pPzCcv4x5hb/8QEQ999lzaOOgcBA4D8MgS/9XHHT27f3mc+3f/Vyb3V+0kIOhCD4lvrie7NLP3Ibp+WPuJef/4FD+WA8+kgjScOAm6G7FFc+nP9Q1ApzuZtM93ioKhm68dz4KYqC6W8QDJFGvwuzsaDBhud1kHwRNNeb3Pl7aCSatHcS29SZqYgx/5LwRwvr/fRnzfhHmJRCdCCUqcjdFyP7mPBJ08XeR90XTZZwKy0gpJ/2arb745JxoZguGdBvGJNWLeMCEYZdfLvQbwQvzVgWKZhfpWGQOdILiLURhK3rQ4yFm3DLlNJX4u+zMnl618S9Smzyc0/0IQ7TRqLPOjfIl7S2dR8rutYTb8C46nZFF5IG7kqF0kUVGQv32CRM2i4M7OtEV+SRsdVDZyFRUcyWdRLrZe3oU/dtnDahzBrTMn29NwlSKlFTT6Q16o2u18c0kwbXQtG29+/B4yaKLlexi/pF/LScKgE+oS1f62wUkTrlWEi1Fl5jEFzUzYpQN0Rd9mj7M37iss3zwztzIfe26z6kjbSrWeZNxLxWL5cV0nKRqCeh8m3bEPhwacq3S6PP2vdaNhWMipuyPwVgQspGUGdpXW8THWnki1AGc+6yrm0nW5mzrVJnSazJUi1F63ZRyLll2YSpMJBcuavEfaGwC2T2GUncxqMpWaSpFqWWCqlaXWXilVIhkTfh1s8HfKcKehdTa0Sq1YqugQHhsCvYV+WbsKkj4W2DUQGThbmmw2zNBxNDsoTt1usOtlkj5aFNXY34BanYV0JRbdSWSi2MBS6Ycjf0lCZTzwkyfNmDaGOCKWwtYMFSneAO+Zt8G2dz3RbFN3KgrkglvrImnAsxC5On5w1/FPXf1G1tENtZZyT5VkAPZ8ux0EJehuyD5bXo4XDQw8MkXIghxY6XmOwK7hC880EiNHy8fvrxpKd3J+LHdKK2WSHMa630jRQ1XrCk0Lu37/TjTz/qdMK5Ve1XAwd6ZRfbSjf2lb2rpYg/RpCqxNT1MlbOQSHOhs8MUe9aJF67PNkn6QJRf6TWyUVAh7/05vWjHh+PygIIzzoPRGI47oHAQGAg8HUExuxAYCAwEBgIDAQGAgOBgcBAYCAwEBgI/BEIFD784bOdPyL0iDkQ+BUIDJeBwH8uAo1P1SM/vwKIj3wD7OXN17J3kSwhiXMTfXxBHM1TgSyQRF+36xvzfzFuj5P8vXN9ZHyTq+p3am5Rb+1LWNYBqwEH0nYVBnAMMoyCzQDt/RpijkqZuhcChIfIlHav3v3gkQw3nw8m7gadOCJJckZNN81L7OgbDE5amn3uM8+9fiaSkOZ2x+/WT522VRBFRBoS5s/qaZ40I4fDpPQ7RsxtEFzJjylEUdMCoxS5xU2YCKbqdr3DylHGJuuLL8M0V0kl1+7HDVOJE9/bVClRNrkUpdabPq1hjMx0JGORnyHLy7NrWGTa9+OX+NiWxGY6/vlmcElAYcst2tQRYjbrwFy3K3bxuY3TxuVmE79ISLvGZISm1xK7Q77Z+PCgrMeOps+SUbL9IplPnIhyEeiWow9vA0sOFtf1SAy6kBIfccV0WUMuRheSc5+wpcLDdm/TX7HLt1fFdTgUiNtJzn/FyhVMcg6ELhjOMH2xIwTnZFW+5blyVmIX7MTlFEibO1EytKrsueeN7eWy6Hy+sI1Nzn8E5BZd2YYcXPtcUy7zuK1zb210EWZEtze0sV+I3fLCZbxyrheY2uOx6Phw1PF40OE4qZbSa+l4xykBkFvIYLjxQswZKmCxbTuemLzcG/PBLt+cBkbqNa+tmRzHblMotceztPfd9aK2f/3r8dqPbpYwzBmYp0kHyN1jzs0xenElN3ho0cPDrIfHSa9fH+LC3E7+5tvk2ctpmvX4cNDEe7ssUaJs094tkvyFvWgbJDgipG0HqR2RBy3ngzZYejt5N2pvenpCIKyDS0/aMEWKi2xDGAs5k3fquNpWrUWFhUfERTkQ7xO9xt6fuwR/28Q/6endmVhMX2+D+7WrcuuMdiAwEBgIDAQGAp9FYCgHAv/NCLT8GPXfvMCxtoHAQODPQyDvJ5E/L+PIdI9AsI/c6/5O/dQW+TvVNGr52yAwjsbfZitGIQOBfzwCfzUAP/f3Mz40/1KJtvkAfJfP2TB9p24qfEBuyFsbn3xEnm+ZKv18ON8UQuZjuQXADbLHt6EKdZX4JhbyMpH1RF4UwgrBxn7vr08u5l78CP7J/M8riCDb3yT30czAznPHYYXM2LaNOEzc3bbRGeKmdYnNujbIp/eSb6VF4Eyw2Z1xw0/CWxsMywr7Q3iS6YPLxuIqhTaTNvnwST9kiv3eJjoXp+limxx005ZCR6Krjy/bXdWfBM2eh1gJ8dJ1zNp+72tKZUswzbKY5WaeZ79b27pBY//MubKpOfao1wVsWOyGtIZSmNIP0baP1POE/FG/SCbLdh/dPzbybFcsbtP5FnMsd/9EjCTHLqTqsZI6IqU2K78yNvUkTkRcre/LJruwd9ljlNc75HctRbXUrmkEbtSSb9yGMIwkvtmP4FiuQfO6iT5iW/YuCk5E6jGIFTxqrRCCVnzTnyD3HiCDH/Prb19Btl19batftMn1CMlX68yCo9/3XSpyKbxmJ5n/3m+c+pV6zudFp+eF8yuFmOPZ5/IwD+OXGh4fZ0hK4qPLnfN7Pi1aLq3nmA+z5qnKLkwH362fc5YFjurxn5/PylqtIrsqdW8YpLWNvbro7kp+QQRX1lZKVX49cOMM7NLEy7RbB7vGgo7HB70GpzdvDp1Y7JM8MifO5mE+6NXronzLldQirYqFbVXmCnjlVw3b7jaVSVTdRtfr9HwRqZS1iA53j5PplfeCjTzBrE6TNiYpFzMjBZG2jbpRbiGaEdv4O+5dVubXfg5br+Hf/+9PWi8XvXolLeenvub1MquW0v1KrR3LwjgiNcbSYbKOB8s6Y7vo4WjibGob5Cl7ntoK6zscJrlIlCrK6e1E7QW8D/MR/8oZWXU+SfmW73IRa6DUVtnzo2YwxVx12kRXj69mHY5Vy3rSspyR1r9RfIK8F2vDs98h9ENCR1rbZBu9yW9tbE7bCm1jvaumOQVK5+dn4i1al6W3DQ+g4cmdAdjH90KReKAc90BgIDAQGAgMBAYCA4HPIDBUA4GBwEBgIDAQGAgMBAYCfyQC+ZTmGj+fjEauw9EMBAYCA4GBwEcI5HPxj1S/ZJjP1R22Vpvyzd2MdbuIzX0bfaXlfduL4q9+ESvxev/3eBAf4qLHz58JkYx/RehrpO79uf7HIT8Z49RgQyz3qeC1yz7uypdHg7D4SMiM5sUiHUKihTghBBTM3ofk4cY/Fp+Kbdn+dOJnNMm1weSEFNuJJClReigedkZSqUW2uxTaUhgXo69dp7sLOCBcVmSBlMneM4kSNzrCvkAATcq3CF1YJyb5VmVInhBNwTN1YYmtlFwR5XIeCG1qKqmBGE5LAm4m99uychfmTyEvQypd64idzXwMJHDdd4FpRpJtBY/LZVW+hfq+JmGLSFoholbO9coOXYh9uWS918oJPR8m1WrVUvChCKFENoi/ZVkVMis+6Qf/tm1aiKlcmNo80u/SiJHYe2tiBr/UGxIr40g3zQPTYGYTIxLdnRyOUqG2/bUumfLm/q1Os+6VfZNSCmGUHEtwAMPkokzVKf7SoX9jt9IekBmCz6xQsvXBlX1dIOKIqom89VA05xuorGNTuWJx6bniejweNB8OxDG6ppDWx+ORMzMJF4VYfYZcTZ7Yd2GQNZcqHR+qjonP3qBmPZvy+kntwVpc8aHp9/FYlG/Hqv8jF8DQPptfI/18uigENturxJpZ88PDUSHbKY679TOScxJCNjnO4HWC9BbXBpF5Pq86c0bO5422UU/TAiOdM+QqPVLrYZpUa1UtRRWMaFiryWnWciDfgVwrvotCWp6Id3o+gcWzThT6BOFpm4zSq0cEoj+E/fNTVDuOR8jWea7ELVH2mA8PB/buqHmeyCW9fjPRF3ht5Gv67vuJ/Ef24AG/7tYfOfONQ2IbwvhArNKF1endu2c9vXvSu6eTnsEh+/HwWPXwiM2rovnYNM2Sy0rOTQ/Umv3aiBe8sq7sU+LndfHwMLGnB95TLqz1LGlfp7hyPmnY6dbr/O7NA/GO9A86HCfyVOoumqeDMOKsNfBbibXofDmzzjMnUOMaCAwEBgIDgYHAQGAg8A9BoPGD1L1k2bdx+kPuERj9gcBA4KsI8H7S/3J2a79qPCZ/dwRuuN/a3z3Bbwx4q+vW/sZww/2/EIHGmvhUOJ/W0Bv3QGAgMBD4RyNw/3ey+755r4x8Izi2Zb+Xj91cxHxTiKFiK9/YygfsjcdNtpf+BkGQ92k+V0cnrpQSqdOiUjY+WG8qL6SKZDT3ol98Nb0Qv5/8+cCcfuHFeilJN0g/ab8Szt5xrKV2qxA/8BdgIjGlYikzRX5f8ibBGb4Xhvd3VpAaVKTEkKXoxNUgknqOq8KlyLacRMznTj+SfrbktmcZf1FMDCaN5E749AkvF6lARkWffLe2lkJu7XKXX9erTlk5vrYKUitjWm4ILCkkaPrW3t/XZWWNO4aWi5kVZFjtMcyoryktDpSggk2tZZ+PAXO5050h6mopevfuQlyAz8KYXJYN0oeBY5X8Ga/MSDte0RuCaKXW+LXettaYl2K5QJoTgfVXiQ1rMnPmacaEagj3NQW9211uHeybFljJM2TwmZrOEMMrQkbFndJZ327fACUE6kLejbUnSMcC44JhIVEkeo4JJG6jlowoJ4Z0qUxOuAjjebZwVcjcyh43Sctlw1e7kKch9qZSS98HTNg7cAGECV1DsZLQBE+cJD1fmp6ezn0N7Zobs+uYesgfe1fJiWEz1zrGdFFKqSu5C515niHtNtVaO3lsqfcT++27hVyrzhCsttXft4o5D9LD46xXr49dZ96UImTvvokprpTXyE5XpdIDZyuFiZyLlqXp9at53ysIbLZKmCh+StnM7wAAEABJREFU4n0t+2E7YbvA6YLd1tfS96lV4jRwbdTYmLMu7DnbjY20EXBjLK7UdDhMEJdV4eJFMHfsm6a5qE6NGqWs8Xw+KdjYVbXO6GofT9NBjf1onJPD8VmtsQ/UWUrVAUJ9/zZzU5ZcwLao8N5U+jrf/mD99MOT4KEVu7xPNc42y6bWVXWysvZ37856guBdydFQbG0lHDHdw6qW0u05OrSb1qyP6VoLsYtmmN+JvZQsu1L7JLtI1LKwjysJCauFItZtob3o6fkMLrNmSOrHVyGi8WOfjL9o/+///g98F13wfXq+aDoUPUDSH+YD636AvH7sc++enpSzeQ6pfwYbXs0HME92Chj3QGAgMBAYCAwEBgIDgYHAQGAgMBC4ITDagcBAYCAwEPhjEeDTop4g7SY+odK4BgIDgYHAQOCPQoD32Xzi/yJ7niMfpPN5/j7g7Zh77/OR/7VzbTKDQFgImSEsJgiD6+RXG7y+Ov/5yXjdBAvTj3xSF3Mf3Vh+pPntQ9ud/Wjkby3P9zGZUWG+QHLYlv1edr3fG197hCCS+m7AwfR+n2KCu3ezL4QinlSqu9zG+obL9rUuE8MKsb9cLrqcL5ApF62wVMmFGfO6iruPi3UrKja6u2KfYaHAeZ5Vp0kF+8JEsA86wejmH9vE6DoG6YsHGdSlmBgVVVNItQazFNtCvAJzQ6PwSWl1d5U43433rnscHn0du46lXPPNkKI5u7bJtTKdimnu7uQOVo0FZLZhayqdahHdO0u63iX6QrGVoirFlhrbTDJ/vbOulbVlGPtIZV+pLipKJht1Jn9s6XZ97JI4+ijSniG3TkjqxJFKmcGwZyQMI4kBJSmEouknXnx7GxIxdujFlTpClM0hy6hpg5g7c1aWfINyPctF8tU2zfF40MNx1lSrbvXTUebSbnTyjqObJs4pRu+vpD8ciDFVFfDKTK+NzgRD6vhiFF1yGGwLklDivSBtpJSi0vXue15LkW0wwVnxpMW+9Vcbin6b/d94HZwQIWedTiedTic9Qx6eTvs42Mrq5GRqLeRRFIRULt4LRdxGNsw08544z1XBPOsP3iE8s0+liHNsxT39zAm/eZ7Uci4gcoVYRbZVyZVvzXY5HIgdrJB6wKIgybAosbNXz8/PEKnPSvt8eu5r2nOIeCl4Y8+Oyrmxm5Lywhk6sebY7TgrJUmUue9J/JoajG3mQ6w2SFWx7lKlQp2GoF1X7LgtCZWsCeE1vZUe7xnS9ocf3uktxPICYZyaWbpaP4c4ErOR4PHVUcHDTiRRY4NcXySidVuWvOET35iUYtnWmXN6Yv1n1nI+Z+0XnXmf28hlW1ShcQ0EBgIDgYHAQGAgMBAYCAwEBgIDgYHAQGBH4D/xmb87R/6utae2yN+1vlHXX4jAOBh/Ifgj9UBgIPCPQSAfgb8X86G9bfUP8WtRPnzfZaO/8aF6eRHxaTumSsuj33Od+VCdD995C4dL6LqPH0wpH/T3D+4Z8Pn+i0ni3cvLxEvH9G5C9xtuUnyQLzxB3G559/WFzPhUYvdz8oE/wRM3knXcfC3fuiqZSFERtB0L+nApYAya9Cv2kW6Ljcvun7hd0PUW2w/a5IfB2WPu61HyYX+77T3Wy5jOl/bq3jTrDHESomWDIw25c09c3uoopUik6A2tuNLs+93YC3URwQvromHdjWGsdgIusXa9lBxb1oT0GmgJyekTfrtsrDtqGqXNr1mOTeSWI3XZ7nlueNqWuMUVv8QRr4HkjxSzCy7qZjwSI4PUQWaZ+hM/thF4pZ5/ubSdoPKqWqV8y7SUplqKKgrTkrLf6c/znLB9nEfilxrbmWFlbhcGL3fq3cl6K/vNEzvr1asHzZCn67oqUkvqr/Sl+OSc9SD9G5wbGDZkY27rmFbyWt5NWnw2qWVcWMckuyg4N3TLBR+mY2xb3JKlkJ3HkJOQmPM0qVCDciXeImrZlFqCd8+HT6ZzrmIb81qlxNsgESkVHyl547PhHIwqRgUjUjC/sg5s+pw0RXmNG9vGId/Pxa5Mrn6GiS/mGklKMfgd9Pr1Q89dyiTCaV2aDuzRw8OB/SvMFQXbzLEkxmKNpq0QjIsuEI+2VYtUIa0FMUqpjAs1use8LFu3zZosiePBkxu/bZtk5RvIVU/vziIc0lR8xKCox6qCaBd1NGTBnnmKefPqlUw+Y9lb1rauF10g7i+Qn09PJ52ezxK29qLH11WPD1X/892R+NYZu6zLpaiW2ms9Pkj/+p+DDhDzgtiONA5SJLZzvnXPOo/s+eMjccpEdvW1NvJw02e8SedT074eTCC2b+fjSJL8AwK05Fx34QW1sVGvHiexNcRoCl6JWeqkN6/fKGchpG4I9ejjX0phPwQOoGCr1KpCTRVJ++rVGxkAir7hGiYDgYHAQGAgMBAYCAwEBgIDgYHAQGAgMBAYCPz3IzBWOBAYCAwEBgIDgf8WBBqflEe+th5DHNiWHSm05c48H+nfho0P5mEEIQYqhMFN+7WWiMTz10y+MvfL/Sz+Yx1fCfrJ1P0KP5n8WIExKHysVVIa5qIAXaWNRCdDhmCNG8+7O/sCMRFN/G6S8U0aDMi93PS9JfhtX22SoLw29PY7MQsFRWzLtibIrcNh7gTPBJHDdDemHPaWWil0Y8DNuHXShQ4TmDF3uaxa8mttYYOM6v4mfB/eWnij7lfBZJorZCHkDgltS9zJoS9cew2N1Ag4kI5aWpcVsmi5LBBYC95W1nk4HljTpOPDRB6rVut22e/70VGCsvbjccZnxn6WTZGs735+nic5xigL89wSoVJLz3+66Hx+Bo+zDBGXl0SdrJvEHnPdrhBgRnFbd9qNtdVSVDgzE2TuzfbjNnY5LiUBkBJQr/XGNqRYbLpAdJ7Pqy5glDNim/rURf0ya64qFjoe2q/U00gSTaTW2BTsihZI5vz/bWOZmCfWfjot6Dc81Osv1bRsOXUtbM26bNrYqw1iDy1zRbcLE+JCzaWDkhL7XgOHnHEkStoNwG2LGxvRWhcIzvN5UWo4U8eFfojPnJsY2U5KJV4I3Mheh7haj0GHVl0OEJp26mkocKXpePBYOe8n1nsmD6WwDnFuCmftoFzm/fPVm6MeIS+z9433x10vmf9Sz/l85qyc1RKgI5a5yhjrrahBsm9b1fPTmTVtsq37i3L6cAXYS1hVRq9ew9Z6JdqmYydVj3p4eKAu5Egf3RmcTuRu2Im6HvP/6cWt/2ML9pQwqoV9IV1wfnqSTs8iTuU1MkmWughvai+cu0dyPDwe+hlCrQvvCaKK9COplZQ6gVnW8wwJfeEsZg+OhyM4HYh/RGZyVAn8Gv45V//+4Un/9+8f9Pz8rktgeDmn1NIg7/Nro+Nzk5R/OEzEO+jI+0Bqe/Pdo77//jW4Ns6AVTSugcDXERizA4GBwEDgH4lA/vD9mvwjQflPWjQ/QOpz8rU13Nt/zW7M/eUINH6q/i3yly9gFPCbEPjae/Mvm+Ovap89S63/ZelLsd4Xj7Pu5TZzr/tc/2b339ryt9P+N+Uvtb913be4H8V5UX8O83vdR36/eHhL9HPtR4Fv5h+pv314v4bP9fdIG2+OXxfxQcCXZY8ynn8WAjkWtVbZ6f1ZWb+aZ0wOBAYC/6EI2O7vJfbn29+6LPvzce1d/1vjf9b/F/z97PZz2y3O18f5ODwimSYfnudXlsp6uWyL+0VuE61tygfumVPqk5lC0o8wut0hRvo0ithH6P7M/VGsxETcP8Kn2FtA7Rd/7PNz697HU/fTfbyhasKGh9Ju9FHS73fYBWSf7Zr+SK279Cj4XH8+1nvLluRYX5v71Gj3O5kon5898EeVn1FufpUEzpJ6zMRtQtWFSvEJudPw2u8GmxXJKHZpy7Vj73VGl+6LoMhM7CbIm7536Hpa2tQOr0PvdmNNwdFFMt8LotAVYpHtBwvLfT/0cjGt5KzVuhEzt3WKq0SNVGowZKkhfQp9oUtMGpUyMayxZvlm/Rb8YScZVzoLRFxIqkiPHWhwtK3EF1dqjvS6iYaq38nn66IxVyXNLqZvFcjX/NriVWJ9UmwmgmY52Z7Ei6SfWhoY2cZ3hnR61FQPkihG14vaQnhtbVF/baHe6yY+/cTIuLjKNoKy3ynSrCd69Wu77ntOUF9HsLPApikcnhXbCtmKBWBelou2TrpapVpmHeKyBWk3Ue9Mu/tjzkxBqKsfVmlDuRA4JHef4IGrCnGYIu/GniyMS5fYLewPkGjF9nxu2vKNYfrxo1yOREEyQsmdWsRwn0NB7tbXKRWGpNJus5JjA3YMzAS3bXSTlqUhG/VKxZNyNQjC1hrrm8Fm0xkScuPcrohdZFs07PEa8y4Xaj2dTmJGpWCDlhA8hZ27rMED8nWB1M5Ezs7Dw6Tjw5F4TY0z3Qo1liY7hK5YL/1CS20F3cbBXEFoY9E5axStFdCWtentTydl/aVU1bL7Y876pHdPi1iWHo+THsl3nGeJAAz1irEwnG7/8IDCpqlommbNh1m1zrqA09sfZ/3001sd5qqsrUjUJ+Iv2FYVAF+zRojanB+WyjmZsJ80VasgcdhrlFix3r07aeU1GbzPEPALeRI7CaLLelvWy1nMWLIeHmZiBZdVrk0HFpFvsj9CZm9guGBbatXx8VEPr19pSyYwTf6ZNaXO7NO+p1uvf6HY5KrUOE1Vrx5n1SqVImVNhBRdjWsgMBAYCHwBgaEeCAwEBgIDgYHAQGAgMBAYCAwEBgIDgT8CgcKnM7b/iNAj5kDgVyAwXAYC/30I5IP3yGdX1tAih4P4sLzJfAAfQctn+C3NJ9L4SP54nD7Rf0lhJn7ubf7TTPHC8eX+ePwy8Uknlvf5Mv7E6BsVH9fVICO+5BriI3I/H/8uH0/cG9G3Dfa7MHy5s28hXHp7jWGImhjg0n32vtPsQsKraR9nJhK3tDfB7IPVxOd9rp3gia4HuT5sd7KolgLntEGuNO0+u4FhWXaiZrrWRpYk3Kdfnsa/liJu3U+nbwq16UVw72uHGAzB0/swkHsr2e4irtNpUYi8EEMMrzcBrj3JyoWLIunfi6n9NoZP6914TJU6cQgWGWci/bSFBczzBCZW1o2Zbtel/3rdNUDeVC94J87z87NCOsagx6PU7k9b6PhaT+b2tWPJnIupf5foz+ezlhWCEEN2AxJ463siGRKsysZWVnGR8S2IuE6nTalhvS0WXfwTL9+uXSD2UClrTGtbWSM8L/E32UWJlXAuhRpWLZCjCyTgCiGXPbIk819yvyxeEqFeRFyUju+l/yrtrElW7v6ILSvnZvGi2STb5GY9Kiiuoqnrpin7kb5JmRU1bSQ4nc6cj4tSl7iyP6fTyh5s+zdzsUHdY6SN3S5b90n/pk8boQwdD1Mnm8+X0x6fiYTiyNKTsvYKGzlD2s4QmBSPvvWYdLibsgXBOYTtEYJ0JuaET/QnCOzT84m9OlGbdTxWPSDn84pu0b/+9Qq9iLHxelxZy4Cg2IIAABAASURBVIk1QWZTnImeuFJ65lkgbZ862TyHJKamjULz7VxxZY0tqLGAEKc4sLaqGSK5ZKOxiS7N4VCUXwGdXbEr69nP05J/fABbbVu2e23TXHTgD5kHyOpSxWVZRYL8Fq3xXzlYOXepZyKfRExI7stlZT2Xji3hWP9Rx4dHiP2m56dNpydxbnyNJcVGXCyBJ2rWFxzJ1sfjMRAYCAwEBgIDgQ8RGKOBwH8iAvkhKvKfWPuoeSAwEPiNCPCXH0V+Y5ge49fEyV8BI781/83/19Rw8/0r2tQb+Sty/x45U3vk94g1YgwEvhGB2yc132g+zAYCA4GBwB+GwH9r4Pzd8F7u15k/9iPopmlS4wP3dYUC4NPzTgbQMnW9+RnPTTYOkav2tzQN55AzIRHpfnSTJ3WLlpmUErvUtbVNaT8UPuwnYLfrbdPGIBI7Qnz2Zkn5Yts1y26Ce/dNvmjsvYaQOTeJPnYvQod01PVxHTBWMUYMiRIR8VJTjx92ApKC6c/cjXgEZsa2ui/93MmV9l6i63FxSVhg6usIyZe52Ga9aW8SfZdeA44mj6Vail7Io74PWVfq2T3NfNaRUfyTL5K+WWchzm1OTm/3l7Y+TJ2xv8nCudsYxNS2Os7F6hhJst0l8alCPQc11LLXWbC1b3bq1wqplE5suzDf/VkmqSDM1CV9oYt/vi14OS86PV8UDjT2FTIubSTnKXWuK+QuwQvMUvwydy8HyL7Hw4OmUuVNvfYdT/Xr+PDQ2+zNBvbcrFVKjIW6r+Hxkyr5q6uADmkipWRqh2hVvxhEgRi7m2QqM8F6XS+Qw2s/D+qLbTKH4QwxuoJ9VPlNALXOuBXl7JQyYVPU8UGbdqO2UquyFstopVpKH68UnXm7yAg8oEqpXWx32zyyRlx63PSTu9ZJFckak6ddDTOffv+1vxmgv0WyrX1ta2+lItsK4MG0bYWlTiqe9AhpaDMmwTzXTkjefAvF2PhJEJ4zsSTbil4iB5vTeA1M9SCpKNhsG6EjFJc422rsZ5TYt6boGAh3+uIqmqYq29oI0JCQmwuk+UawCqa2ZUl0FSgwwddKG2yzT4RW5OGhattWHeZCReKsnhkvEnu6v3aK7CojpaS1Hh4f+/o29ikxHyFk7aKnp5NaX2Pq3rSxcWvOC/EpiXOzaOXFUIhlOdslShawIYaAZZ4ztKzkZ37bFtaqnksJQMF1smZIY3EZaeB5fobEfbfp+d2qdS2Qu69ZzyP5Sid4E25bK6/FlRxSBZj5MBF3Im9RLTmfZu3Ms6aksq0zpPHCOX3mNZw8rbWOEWnHPRAYCAwEBgIDgYHAQOA9AqM3EBgIDAT+uQjwN9n+V7t/LgJ//spvmKf987OPjAOBgcBAYCAwEBgI/Dcj4M8vLj92IHw+rlLFT38Ln9ejoJfRp06Z2642n87+Yk3CRb7o+IW6v2i/TyRkF9zhGRTZZ0Tt5SqmtXLlmTZEQfyURwRldDTd1nZveewmBqWbxOgTaTFVSBk7hsIB+eBGzzh5bsLweu9zfRB/OtdG2TP7bp653ImxQoYsl0v/1lwIua6DsYHjUbBoMURQKd/0jH1IKFT9LjA7pVilSLVavWicEmcjSNpeAEVsSIsOiY5hGtbtLn1AhPh1shMDbhEO0gfiZoksEEobVvudZSWvXZRaTC2yVCHQ5nmGKDro2IkgqzBXcIidaLnVL/cn6UNqkY1710grtV4gT0+Xs25yoY7U2NdDgSuE1umZ+f7N4pC9tziNNNY0TUgBv6bzeetYhyS74S3yp5ZpnsCwdilXXeqYatHheEy343Bhv87U02DmQszmm5SpIQa1SsejdTw4Yft2BMBGnXbpsQ+HSZFprn2c3PGN7HvclLVlbFsTQacJspNA+Sbyqa9zg1yreniYdTxGJMKD4apgsy6N9W7KfhcmbPWLrmb2ppTCuHXZIAG3tvR+5m+2cIr4C7yakreH4GFbcZ8gNKdJ/Woc1l0aGO31s3V9DnPZVdYu4qoAHD1Lwn7rNaNmuLGm2tcUbGs1/axzQj8jBz087iLY+oZH4tRaqanIxA0eD4+F2ldm2QILKll6Zs+ezyeJSkoWIMnMZa8Oh1lqjTpW5dcqXyAmu7O6utvNh0nzzBpKlLwG8I1/l5JzJ5m4batgtvsREp308OqoV6+kx1cHzcddjo8POjwewfas5+cT6Rt5ig7s5wM2xyP5jg967t9+XsDhqMfHV72s1gMnJwKRnOFGSWvI1NNJZ85odA1lvq17Pl9Eafr+Xw/6/vtHff/dG3L5Kuqvj+J9nNeFrldinHv+C3U+Iyddziv2Zh8mFRe9/emsn3486/nprJw7eZHrRuymQssSdHyUjg9GCpE3LTDGZAMkgfmGriHcnKNY0Bv3QGAgMBAYCAwEBgIDgf9ABPhhRvfyH7iEv2HJo6SBwH8IAqbOe2H4i+78pehefpHzH2B8v5b0kyJtJP2/m6Sue/k19d3jf+v/mji/xue+9vR/TYw/0yc1fk3+zFpGroHAQGAgMBAYCPzNEbj9HVH5s/Pztd5+8khryIatnbuhbdn5yNyM76QVyAo+oC94dDWtrgJhoIjurtRwN7x14xEyqhMON+XPtDdb250gsFOAOsGxQZplPrLBLmzUtEHPtK7fsAkZoH6lxA8EbcPnJiEqNgiOFaZq6/6pFiPupMyoL6tYttG+vzO3j9JrymzFZoIlwVwd0SZgairoM8+I+qQNwrEReBe0zJcyyfGtRcaYbm/pKiRMat5aU1pxpb2NSQMK0soaousSG2SLYJAYiUWAbhubEnDATmiSE9NOpgSTzIcsXjs+wbVppe4FgiiSfl/HC0tHEgI0xr22+C2bFqSxVobExoZEliVa3V1ZbynuZGUtVYX5abKAQ7nwTNPFdp9vKCOUr4phz51EurtItcUAnyYGKr2O5bKxD1vgwLhcxbItNk23dacfCaG3QCSvEO59fUmM+LZe+uKqEIk5Bx1axrc762nsjzreu9Z5bdEt1XJBmpJKJeWIa/NeH5uY/Yjv4VA0zWK90jRJB4jieS59TGlXvJssddH1CtF7OByuIxrqDVSlJs41T5xQkE5LXhOYseW94kuMM48ugUuKZJGtrR3PWor8Mt+wah3Dd+/eddIPhVb2IbE3r/QRcpzOTXCNWpeibaWObSJeweeCfolbl1vsRgwhpJOSjxpWyMCt7wMzYHyCpA35+erVg1wwQ272xqeWAnZVWYNtojXlW6uHK0F7PAKKpAME6juI1XdPi949nyFFqfWlJPx6TosQXdbtQu2rKEHAizTGG+tqwoozS1s2mfW7iHYXsYbDoYrqOf+PsmYtZ0OMNv30boV4Ziq3pYc3PxIT7JIAS9s6LdS2XLRyACq6iRzT8cS+LTo9rzovC7VTF6/DKa8pzluwmedJWfPDw6yV1+nz86blclBbJ2UNSSkVlVr4s6Dq1euD5kMDK2mazZmrZDso18b5sK0CtijVL/NE6lTwKeC8cSaWa66TVt5LGn/O1DrjJ2ykN/+qevPmgfEmQdArJ2VbWTPYuai4ynavr0ms66ynd096+qnq6W1V4hX04x4IDAQGAgOBgcBAYCAwEBgIDAQGApL+ySDkr0yRfzIGf8Xag/nH8lfUMXIOBAYCA4GBwEBgIPBPQ6BzBiy6QDbRKB/W2073Kvd98aE/H8zXwlx+doGeIEBDUPyye3f/ZT6/0Bq6AMJDXW6utiEMIqLVB1eDjriJbeZLJxaUyzyQwMQUAwnuhBYP1p/l3AQld1PIvGLLjEoeavQ+f9sYEAe2IneX7AlayKKty7qSM4sihEv5bLTbXthWrVXTNKkipYYkwd96uezr4NZeZ2zLFOwiWimkS+K27Vp/mkhWRtv1aSMiB5Vt79kiNNeb9aWekEwNcqjd4jFtK9GUVlxpIyV1MFeoJcLU+5t8OwkL+UW8jfjvJ6WC7+Ew9zNr+2UKN/IkIDr02Ue7yIZEwip+pUilGgyt9JliT/a9trjIZVvZB0af3MzsOuwKdZgRXZ4f36lGnXQ7HNir5IQcm9gv3F6MYxWJInGyH0HaCRy5TcaAcaF+tmEn1MDZNmupYpG5u4grJOM8z8zlPDVINQ5YYhEjjSAiBXmYs5w+YfBqhN7P5LK0l1hMdIyyD4VUsW/91UfMTCIHiOnD8Ui+Cq4Fze1Of4O4vCjfRj6fN2pf+95NE/URkJKUM9NuLmlRWk5Pqe3aUzAKPpFgEaL7DAm85VwymbpPp1Xn00XLsmhZL/ikzk05BSXB6FX2Y4YUTYKowpcfjweZ90C4+KjBgqaYlbYuUaRGBzvISu9FYbTfKeECAbsgG2S5IDUL/vHuFtjHJyJqSJxKvoZjyzmHJD1dTnqbX9+N7RZ/SWZdZ0jfp9MpXio8G7qCLxDq4YE99nmvkbmNuTMxnkMInzadz2dlbUf2h2j9LDw/nZRvEoto4iK94mdlg0GXGAtvTFnLiVhpxQsqduknf7DoLR2WoEgF14eHA/lmzoG4jAiC/8KeLGodl6aHx4nXxiwBhsnZAnojNzmSR7JsS5oopuqHf/+Ar1WIX1DVSG3X6jWugcBAYCAwEBgIDAQGAgOBgcBAYCDw34BA/hIU+b3XkpiR3zvuF+Lxl8QvzPxx6t8SOfVGfnGMYPqx/OIgv90htUd+e6QRYSDwTQhY/ia7YTQQGAgMBAYCfwwC+dz8JiEgZoigWybbsn0b0jbGTdNk2gzdP2iHW4IQSL+h/LbbmNkmzntB9dXbfm9rpy8Z0sS2issHsezMF1X0N9EXLqMv2NPI/BeiIv2PpbHQbYWiYZlwHn06thuDtPeyNcix6PHZ9XAT3S/+W/fNI3lv4mLlG3Nb93tvY1NVpLDGOJlHhCaxr11G+21btlVLUUFMXBp06hfheyvTYGcb/N5Lz4/RRu0hcRqPEpuCzVXEhUrlOk6bcRfmUtcKSZXW2ERQSxjYTqPUJkfFo2OjlwsTzpZECSK9mH6RGFHePg9MG1gnT4txDGOAZJg10JVtmTp6EBSMeEpVBqeqqdSOgXJBLMW2FKmGOKpSCDjjvOcRuVsX290veqZ7vyZWKZrwUzBACCVZCiEWXMSVUjPeWGC+pRnyrdTC66uqlqKSerVf8Vk5e+/XaHDJaxHbarXE6Fiktl1Q6QI5u+ZXW5Nsng8Ew3aV1kX4v5eJYk2+1r9VuWgLwFhnXSuBStZZrFKk0jFpKhmnXvKLy0hu28xhKCn+H0twSr5SssaCzW6HueyqWia5x256fDVDEBYdjlbt7ztFkiEJm86XRnvWdv1V040NB2rGiSfwnyRsxTXPlafJFd9VtlXIsXF2IgsEZvZAXLal3Ehj7Su4RxVISIGfVFhzLUWCjLStWidi147rSl0niNR3b0+yrTdv3qiQq+ITv1KqKvbzNGm7/YpsWfaE/6anp3edcN1IRnod5glC/Fkqq6Z5U+0iWkml6acf3upxOqi6qMi9zXluFHyAqO6zWxrsAAAQAElEQVT5Lc3Tpu/A89XrSaiJO8uuSo5TvslMzS6FcUN4/+IsZO3BJbU/PuYbuJOATHkffHp6Uua3BMhrhrW+fftWkfPlzP5wyCSljvw685z1ddmUc55fd365LOSRJmp/8+Z7HQ5H5c+fWisvmxW/FeyOzCenyVm0XKpOz5ue3i3sfYKzZtbG0lVLQWG9evUaecD3QIyTCNslsxh8/h7agcBAYCAwEBgIDAQGAgOBgcBAYCAwEBgI/LEI8LdX3eSPzTSifxmBMfPnIWDOe+HDGv95KUemgcBAYCDwj0SAz+UVuS0eXkD5EP82vrW29fBwVClWcT4ubxJsTcO4xYmRM5cp+np5A3/pRPsLZI//Cxw+MO0lJcQH2t8wYBkhg24RbBYKJur6BhJB4zZ71/Ya+qMrbePi3t8o8iZd8ZUHbrItf2RjMO+Sich1HlMKusuLXfZugsybIbxKLYoNJUCeNGSDQFneS4hBiK+XvY0xsTMO6bcsIVkuSv22IWJql1KKemxaF2maC8RN7TJNzFGH7q4GkdXlWmriZ7pgN9UqWS/Xhu3lskISLTqd8k1A5HyiD6HE+HJe1dezqduETIqicUb3INckGWC4x1uwPWN2N8d8YU0u1lStiihjpBSlq1KLCgNUMjpx7aVuPVYjfsHfNvZWqRUp9NUltaa+LQSZ3l8LmK8wlQsEWGL0GWJIxJHkIhVE1yu26cY2K4gY28NhViQ1Jkffr/NFe95VF+KHeMteFruTisE048gZ29Np0Q262CQ2oZMOzC4KkZe9q7Wwv8ihknN6kZm9J7T6Zcn2ixxhGSMPDwfl/z37wHvL4VBkSZixxqJcGe+t0Ttdmf8SO/9/11LF+5GUs1WnKrtAPK6cY85mx7bJtnjwelCXBiFZ2Y9K3TQqV0BLwR8TYZ4mazufcrbOPWZe5LZlIyWhmoL7hTN5wi7fhv3hB84S5w8TtS1GVaJtkMEb53eep75eKTGsXIX8lULSCn3a+TDp+PAgu8g2Z1BqTdQhXc4LZ/7Cnl1oFx2PB96bqx4eI5MeHpDjUQ9dHhg/YvuM7ekqz+pX60+Z/PYqedPEazTfqq2c+ey5rldj8al2Y20N/Jal6QwpnBBZU/bieDB7L/JV2kOfp2rlsq3vv/8e8vXVtd5JyRM55NdnE2gDo3WxLpcN36XXfCFH8lQI/ux5ctVizhv+D+rXRk2n50Wn50v/fwI/PZ0ggU969/QMWSyl7jrRQpK7YMw669T0+Lpq2551vjyraFwDgc8jMLQDgYHAQGAgMBD4+yLAD2WK/H0rHJX9BgQaPyB/TX5D6OH6OyCQvwh+TX4uxef3tvGXvm8T9b/m5K86+sLFAVLkC9PfrE6Oe7k53us+17/Z/dI2NUeufgl97eplzR8o9fkrNl+Tz3u9137N937uvUfv3ab64Fsfn3O66b7U/lzsL/l9rP8ozm36I/XvPcwHiX+k/N71/l3i5ZXxNfm96syHYX+GpF4+81Je2rZlfyj686+RcSAwEPgPR+BrP5tl7o9env0b38fy60K/IlnDvXy8HnvP3/j8O/LJfD4BT/z8jEh7iyX6H4gIwAfo+WC/0W8JhsSMz+h5v94jY6X9r6N7Xucj9l2hXPvPu00tMZAPchAsfwZ0sXpMyv+mVlyN4DdhiJ8R7SK9pBJXo/YIKXc9uttNGOpjpY5YKT8iCJO0UH2p/EUfXST+qbfIsiP0imSkkahBYMS3OTEjxJewLSoYFfQRGnSSzDx/yNt0JNlG0qpfDPuYsvo4j/xZndZ2mi7pRvrg+miwJ42F5mcvUujWRmebuLvE3KZWbONzP5asXEyrVLOGXaKNboFMTjzlipIY6QI9f79xJ2kaMazKmBPRRKtei+iLK/4RzLoq/Y3alQTX+T6mH1I083R7nL0lLgRcwsXF9s2VaevFMKMYYZtESXGCXF63VQsFN5n1VdVy3SvGbu5nB42qmXOhLSpSlxn26VCrKraoeqr8Kl4Rw+jXpn6OMi7obrWb/jRNKtSqq29qCnwvooLKEjXEpr/uJOKlRydTNI31JO6WNXRpRLRs/PFleco3NxeI/XVd6G9ISEH1egnRSb3jcZZtiEIYNfzya4WLGLOOmXpT6y6iMnxxTK00wi1N/6bzE+RcBhwXFUtpRbqGsvBIzNTblDNntNIMFl1HwDME9bt3VyKT2VjMU1H+wYFYn7hsqxB8nqtCbOLGmZI6gYp/ZW7qpLF7oaVUzfPc+2riMlK6mH2VLJYJCdsUklJcznuhOVvMnSDVs5gz7bsfwb/hC/nbY4H/BmkKv99jPEB8JzohNB8mdI4rUcTFmnGPX+Xs1FrEre++O+h//ueVWuIidlG+TYyDCqmMFNbsQmTuRoAmOkxWCm8cZkzQmPPadH4+aaNWQWAX1tFSKxL4CAOBPKkkFqfJxJLwBsS3b98pkr3IvLFB3bHdqJtUKgUyuhPYkrOhYFTZ5PlQGRMJIpal6XAkJhu/rUedTzlzlXNXwNhKrDVngpi2+lUwf3g8qNQCDmwVifO6r8QuyMPj3EnmZdkghM/YLFS+qZBvmqV8Q721RVuTHh5mTXNytaxM4xoIDAQGAh8hMIYDgYHAQGAgMBAYCAwEBgIDgYHAQGAg8EchkA97In9U/BF3IPDtCAzLgcB/LwLmA/XIbYX5UD9yG9+3pb8p+17FB+x8aA9jsEIchUz5YDKDD82j+UMlpEcS3NZgvy+Az/wzBQHSm/4wi49kEMv4xxdeIaqfld12+1m7m4GdLBkZ7MgGdhn9bD6Kty3bMcdX9KUQIvENeXe5bBBTqxYInRXmpDBpW6WWbqvrFfsVUnZBUn9XR0nHNrbvBZVQyAUdEoIsUhJbkpUr6wgZI2EipmRHv+t4Ui82qKK3jU2BhGmQv5sabExInIKzbVl60dN9uW0THykFom7q3yQ8Hg6KHGgPh1n71WQnSoS8jQrAOWtNntj06XQQO3Z07m7bin2EYL0Pk3TNvxtiQscQVqyh50geVHe3bZlx/p+u5/OZ/bnoDPkotDYz3FRIfDT0uZNGuYJxqVUTzNU0TaKLbyNGZCUvVpYMbqRXcMw2Zo0RcdnGr4DXrBtGM/FKqaIEbjNfISH3+XybtONoiUkBtQjR+2lt97Ft7ZdVC+eLApI7xcP16Tabsa5XXEoeGAbXjX2/Tn3Y4Myt2ISsPZ8XznRTXCsgBK842IYoBPsMEIY839+lGB/2B3Z7g03M6yOxIo2xLBVg6B4WeyslRuR43AnC779/rX/967XevH4AQ3f8T6cT5OIz/XNfXsGhSb2ffyyQbw03MQfRKMjNPsOaU0P6dHseWUqsy+WC9/s78wvvp9EQOo3C055P0g//5gHxfj4t/duugMTdOhGcOGvWhUcD2wvn7LnXGh+UBOvfCoaYPR4fdOQ1cyLo8+lKpPdFlBimtI7HgddUKUVHfA6QpY3cYvYw40+MByT6LL7h/wSpTErdrg3l1r/RfulrtQv1Zs8MFEVnUr97u0h+IsSJ94SLUjuzMv+JK+egtVWE6iIsD4dCPCa5U98Msfz4OKmTzWD+QL1HNjE+mOAhVc5OIb9YQ4Pozj/qmA8H1XJQVh27IQOBgcBAYCAwENgRGM+BwN8ZAX6YyQ80f+cSR20DgX8uAmbpEZpvuflL1LeY/XE2v6DWFJF6I+n/IZJ6In9I8L950Kz7Jn/zUkd5A4HfiICLZfPxDu8ntw9ufmPI4T4QGAgMBH49An+Qp23e6/wHRf91YW33mmx/GoA3ZHiAT/S2u0+divL+zVv39UN6TDOg+ZZ7/5C/4fs5+fkIlAd5sPvG2t7rSj+S+RAL6UfMoxNV1Ji2YI/qk/y7Ln8mtb5OO57Rvhe79IFtcXfp+Xg0/n4O96iIZOWyLbvKquiN7PHFxRTP/W40kWKpp6ANTltrkH/vSefsi211ggmyJfNirLsLl5dRpqa5JqliG9IoeRL7xejaCbmS/NfhHpYABemDtLfJaxtVJMOO+XWQ+KnDtuKfejeI6rRiwrbqZBVKqwVMWa+dR0ptKoW+uCh2g+DKuGB2LzGvED21Fhl7m9aWbRV0Jcb69CJ9SsBOignmatvWDeNTPWkqtc9HebNfIO9CJGUcfcTWi10t0jRbMwQuZSt1sxoMCjZVhTNQ4iBBZq7MQ471YAUzAnF+CgXVaq3wZI2DtF0JzbjVql7vik++oXzBaGF+zdeKiSmSNrBqdDAhJ/b41BoiLgZSYyI2G7Exk/mvbdZhPu4GeeZFcpMYRYfYhWdiSOfTBjm9Kdzl2r/t2hRy8QTBmHHWTjndOzlJnLsLJYtlykBOOcraEjjY5h8zXGBA3z0tkNhFU4UMnyr2vH4wXkh4Wbbdp0l9HQQ6HGfsJ/W82G3sZ/5xxDzNqnXe7fPtVpIVB3/pchbEYtPbt63PM9Xr45heSdgz8chFsSHlbSv5cO97HFwr74XzXMDPenw96fGxamLcIDFti5doj3l6XpWroEtta/apoUFM/Eqc7C8amQdLIFfDt9GKdqONEIdz0hCU3I09WCCoF20LZwp5/XDQYZriJLG3pVTVBG8bkVf6Retlw5ch82KXgIuBNM2TamGeNKewu63KLmB7VIhXOdYi30Uhe9+9e+Is0E9oanp+PrPmrdsnweW86t3bi969u+hyaXr1+FqJ8T//+0rffX9EDsSdet5SJklFqYVtZm9W2Rbl0Db1c8tkP09WX/cGjhNre/Uq57f1mtbFevvjSt6FvGcKntDTsNZpOpJB4xoIDAQGAgOBgcBAYCCwIzCeA4GBwEDgT0OAv8T8abl+j0SpN/J7xBoxBgIDgYEAH4ANEAYCA4GBwEDg74MAn7vzobu1QRo0CILcL9XxM2ApjfnIVYvu2vtM0z6j+40qQlr8R6F2WolGX7rMRMiXCF1srf7fnVP0N7HLrdtbG2ukkw9d8+kjc5HMNOqLpP+xxCZzXZjc6HT+JH3zuL+Zuw1JrwicGMRYVYEZiXnW5PSLFfOQIvAkisS++9OJbS1FIYNmCKLiohI9Er8QiSG/thCK1B8/psjp3U7qfV2v+Fy7L3lD0oSkC5G3wX7ZyYpcjV2sUqpcRKxd3q/HPU+hRhsfsR4O3j1e8D091zUca5EmyLPDPEE6zTp0InDuulrUr9iuAaOPIIJQbIyzxKQp5CNNn52JNcFDRaLuSh7ZI6MIbnNyzVXH46TDAeOQpZJuaxKXqd2mQ5s80G1q1ANHJlSsgVcVdQQvGsaiMG6M863V59OCbrdhppe3dKJVrLmwvioRKOuIJMb5fNYZkjrfBt1gWXnpEoOYgFZSTET7taHb81ykqz7j5QKJmEOQgProorZoMrWB3/l8gaQ7dbmQO3OR1JC5M7p5npVvaOZbnM4kMXI+4Hh1hqy8kA9VZijDXVi1iqmbCY4KfauWouxTJMTk+bzpcBSxj+zDgbYoV85K4kfSl4qSO/vZAH+BPA6v+fx8grA+UfsZOel869z7ggAAEABJREFUbnqGpD2Be5fnC68fYkKATjhHEn8DN9vgz1k7zOQ96OGx6Phg6mtykQ7HovzKYXFlDxLvfD4xUidH8w3x5+dn1soa0drufbqCy9S7p2edsC/oWXaP9fD4oCMLfng49vHhMMmZxKle64u9bR2PFYK6Kmc25w4Tzk+jWcmzKN8MTo0oGEtP1HJiL7cUizK5T+dn5VvkydfiihCa2f1uwaG4L2BZz2D3DkxY9+NBx3zTthYp0xDh52AKnqfTM8T6JWrlyj5n8EC9+UZvdAbAlfeNlbMe/ZE9Tv5///udfvjhR/34408K6XyBWM5eXjhIiRMoJnBYOFOnpxVSuun03Gg32oueny6dBC4sgsqSashAYCAwEBgIDAQGAgOBvyEC/MCqe/kblvhfVNJYykDgFyLA33B0L9/qzt+mFIl92kj6f7Tc15p+8qWNpP+xpK57+Xj+t46T915+a7y/u/89lp/rj/r/7gj8kfV97kTc6+5fKZ/r/5G1jdgDgYHAQGAg8OsRsC3bvz7A7+xpu9djX1vRRvpYmiG5Qnjkw/6dTOHzfv4+Wlz5sN8qkuCBVa0unRSOwvyp9TnBV18TchPym27bst1tr03vf/MDV9svMe797F1vyAj71pdsCwR6m+5NUCqkxQYpFpy69L5Egz0WGEcfInILwQFBF8Jlg91YMOr+wMYQ4/e3nZwQR6sEl9Lx1pUttq0Z9jSkxm4VuxWiY6WeXXq8xCVH8idyt8XXrK+xH20zxFSjVqQ1SENoI9rYdum2VoFliTpxNgigvS/s1X37GqitdaazyI5YdqRKsiYYrlIYCx/WBAxq+JQiFfS1lt4yzd3wsGyznq3XuELghVxet6b7/BjjJxECe8nS3XxjxBglS1Uk36IlRO8DgVwq+G7Ksc15phzBBauBW9cRsZQim/qIIyT5LxBOtrX/Olrwx/6Sry/2jIXjXiRbqqXngu/sa7ENZtREaRsgBFOOBXMouJlRdLaVa8d2w2fLFG20MSQ+3fPpgi8x14h0IdEZkuxy2SDdVrlUHeZKa6T0knL2chYT8AwBuLCWy5I4qxJZ18tOh7ikZnkKbqlNABe7V68e9Ph41DFsHcbcxLcqey2uDafn06oLjsHeU1XjPwdPcFFRt5dIgL4kgLKGRfFd1osKmzJN3jERBWFD2P4+NPdv3Iq5iGUXlcR26f6YaoFQfPfuWU/vTpCVZ+VbovFP/FImleL+q6eXS1r1+bZR2DaD5QJBfO6xaiF2LTL2lXXUUlhnUSmVilnVtul0Ouvd05PevXurJ8jc7F3ISalQo3ucfBv+6SkxQTA4ZulEOLFnE3EL8WWUXjQfrO++r/ruX5OmQ/YSwxw+sKKnYuvAYZ3Be/YEcSvVUkCz6Il9XQN6DDnI//O//1JKzdlYOBsJsa1N63pS2xa1dqG+BbwWVWIWcDd+IfU39i+v1azn9ZuDCjm++/5R3333Wt99/1qlFoX83dcqXU7W6d2Daq17TPbxMM86HGcwIhfxtrbwut60LimwSBDuObs//fQM4bvoxx9WbBtrnFX0HZB8p8vzK+prsiatlwepPKuBU6kiVxHHmHVYb968Vi2PxC7E2PTu7Ul5aZIlyYYMBAYCA4GBwEBgIDAQGAgMBAYC/1wE/oqVt78i6W/ImXojvyHEcB0IDAQGAgOBgcBAYCAwEPibIcDPd6YkJB+ow4oxQKeIZVsTxACf6dOXnE/TmWqdkND12mgjNJ/cRvMlYeqjm9AvmvQjN4UJ04Uaeh23CVqbSdr7OzVGostsTD72y9znpNvGSf3xgUnXUJiZs/1+LphEXjT7nL23qeUmG/gSgueL8UvHxp44G0TN5dIgpNZO8hYIGG6FACL1bh+7CERUixCUWzYxkGVd1QlUmJCbHjXEy+6eZ/S9pZM5POXC0+5xbEOwxAI3bEjHuCG7jmns1EUvl5V6c25S8+4jiCG9XDe/Cun0oqRjm6fUIIwaDFR8d01X9wdT4LIha5cFrNZ1e4lvU3O33B8tQfauzPkplQfjW9xMnyFRL51AW/taKhhUaos9pj12iDzUzAMEysQNYZbXTslCTcTc9C/nvb4Q/i167HPHJ8IKM+yyj3uX2NTOuveRFOL2fv6mPx4Pyjc2p3lCZYi1FcJrYb83xX6BPL9c8g1QQ9RVPUDEzYeDzH+3mFn3yrnJum6HMaXaqaGRW1irXzaeSHyyetucxaL7K3kjGzHPYBlyNP//2pDka4hvNm5lr+y8r0wqgGlChFDf2krdq+KbHJj00FnjEVI0g8bE+fwMqXvCrslOTUW11kzj3zr5l19NvJ8f1kAtrVn7+mi7JY9OuK50crc8JIjF2CVPobDsaeTFq3coWFyJqeDUlSjSRhIrLSpuY0PDOT1TQ6PGjKQffnzLOP3YNxXC2oX6z8iifgQgc9ec6z5wjNVrK/t6bUPGi3NQIYCJwzikPj09PB70+Krg02QWlTjnc2deewxhm7XVOunh4UAtTTx0hNg/HOZOgj+fgnVkVWwbJqkzgruc8HhdLoJwXTh/KzkPyP6PBOYD547YqXnlvQhTycGg6Xw6KUTzHJL4MDE+s6/PuuSb5JxT3fbH7BH9xDK+b3/c9PZH6e0PtD8Ri3OV7U+Ova4iqypnPyRw0bgGAgOBgcBAYCAwEBgIDAQGAgOBgcA/DQH+8va3WnLqifwVRY2cA4GBwG9EIB+tRL41zHixfytSw24gMBAYCPxRCOTD8kiIoFuOfLi+tYVh3tMjO+Fg7634WD0EwC5NfBbfRYptRJ+94v41iVPjkVp20gYaAkX68BYirbo/KUI4hAvpgo24Mkfzyd0o9L3sMRPPNvH8if29AldIEl3tIBmSaxNBhE66PiTWbpuhsY8dAsnFAF1RhaixrZBJWKFu6Omhy1oi+uwFiadVG/sRHCoMR/XV8NpGT7CrkoaYW8gihJFiVkuRbZVSlTFd+umxGEgVqpZUqIseda8L9TeWiXTbKrlk3CAYmzZstk6oqV+2lfkCkdcV14dtzTOOjG9YhoAKCRhikhDkTFyJkFhx48Pzg3tZggG1Un2mb7JCaIdQ2nBO/I2APT4kU8aFomoteEm288jWKw/4Ioiqjfysh3Xm24i4ae1r97XVBxfh8YGUI0Dy3M5fcZUhm7qQs5CrQKjltdEwatgLovAAwfXq1QGibVbNvKS83iQK6OUVxkaKSoHMYw8bC8m60jZiXSBUizM/qZRJtRoR/eiqiovMf6Wwnx2XpgNEGm7JItLKZp8lWRLdLsVVhXhoJJm+ZFs9N9BzS6VyGpsIq+fTspdtEX+W5I6lbdl7v1H7TVJP9moB5AWwF4hp33Lm2+OS7N0vduJ6fnrSGQL94YHaqjl7UvaAJ7aVvdiQ1AF+5EqOkJhpl/Wiy3JW1nR8eFRJrrrXVlzUCBRyGpjUMZybptmqEyvlNdHAurHQUosi4kpdOR+FPtN6zq8dhs89n5s2CO03r9/o1etXxMOnWDPE54E9D+l+PD6olInXwwPehXWsemJ9ExtiW8lR8LGr7EnLRcr/rxgeFCJ4hVg9cSYlcY4iG7W9e/vE+lelromiWt4nOg4QqZdVC1gX9EdegzQ6zJNePUzKrzEP4dqwXXkNbWDBClRrlaz94vCeIdkvl5MuFLJxFp/eXfORe2H/fvrpLbU9K3EY6plDdmZvVzXZJs+B9c5KDQl6Pp/6ui2rMJ/3geSN/8QRmuZN8zFLPGttJ/wW1WnVNK86oJ/Zo8fHqldvpl7rxou4TlWvXx8gmw/YNtb8rFJX5XVlc55kUa6KPnMN1UBgIDAQGAgMBAYCA4GBwEBgIDAQGAgMBAYC//0IjBX++QjY/vOTjowDgYHAQGAg8IJAPnTfB41P3PdenvuH9Rtd9HlCErSwHRACdNHs9z6793+PZ2K3fFL/pcBf0EcdSQ1pP5UGHRFtLH6d2PkzKyLoBL1cZmTz9ItKtrvcNAwZSy5WQSaYmnmuOhyq0i93zEQwsI09gq0R9cuQGxXSw7q/MBXGKnRC6MwTxMhdwEI/Yhszq5S0ot3FjMttjlb9ahAmG6TPglzU9wR9cY5J6+ONfUqtiTdDcM2spUIevYTAPjfWClG0QKrGZ4sTE5aV7gqp1PXEC8GUb4hukFGYyLZS+wx5lbUVF5Ui9OrX5bLtxBcE0IQUCkyt8b9JdLUWTfMkiytJcxQYkLKfC7raGETdmCctOBc16kh9ePWbIWtZ6ccSLGgwZ0yfZyGPqSH+aelSH0bMJYedJwPudA+HosOxqpai1DhT4/E46QCex2OBPLPmwyy7yF0k2zo+HJHKfMW2olO/zNMKru9zolIFm6lapNkLlXr/SOzj8UAc4h2PO1HnwixmhDidOANhH9Fk37JW1GQgB7rGewKw0ZMoizizHoi3k50z48NVEv/AGlOrZQm8ty7pBydU3OYcl17H8XBU/h/Cx4cHCMaTnp9X5dddn545j1DQgqA9HvccjV0UBeTbw7UKzKQjhPHr10e9fvWK/qTjwfruu1nffzdpAufK6yRrWWEts/fZ5z3eBKYI+E/zTC0ToZuyYlJQc4OQPusE6Xt6lk7UFTmD1baxmiYRXq9ezToeD6y5IH6RxJzILa7kXZb9PBVAOOAYH7MHkeOBtT8vrJ18kO0bb8k3vHEnftGRs2Bb3Pq/f28g0dTYqMp7jD3z+m3UeCHGgg12ODItDPHfa4x9I3DOw4HXcdbaDbqhdDgc9ECevh/HR7Htnex+prYz5+PpKfsTWXQ5s55O5pu8G8J+gUnqy7IfH2fl1027bLRkIu/j44Mee3yxHpNrF44Ae9n03fcHvfnuqDdvqqKbIIMjj69WiGB8Htdud3y0jpDDB/ZuZr9dqgyuEsBRdNG4BgIfIjBGA4GBwEDgH4FA/4OeP9S/1P4jQPg7L/L6L/v+ziWO2n49Arz0+KFXX5RfH3l4/jkImDQRms/cX3pfvek/4/KRKrG/Jh+ZfzL8ku9HhjF7UWXwrfLi9Cs7tzwfuX9B/ZHVV4aNua8J03/pfVvgl9q/tLiX5PmQ5/Mi8ff0r0hj7uflJdE/tJMPWT4ngNcBvr1PfNze9uRzvr+n7tu3JR+l3MvN815337/O86EdH/lI/WVwe73qr7xG7oHAQOC/BAHbsr8sP7fMj993f+n45+L/7Pzt739faO0P1/ZJffvn3C9pzFtw5Kb42D766EIGOIOrTHxofoSMqCoq1ALvK/OXlyn5edu+9zE2TXlXR7DJHJ+1KyJ8uzCvz1yY6yYhQ24mPQYTtzb69PdWSuxIxl0KOhYA9dDTvaRlHUIMCAWJ7X2cjL8k93b7+gUGu4ir69KSN2SGCygk1+cEG0wl8GOLdOWJxBJF6S9x06+SCnbFUsZFhjyqmqaqGqX2tdIow9hHUk8PiG/mbmJbtlVKUalFuRiq0YkkbmHOBNu/MRcte0mRqS8485Md1lIIKEHutADcNXk04d6lVnL1ONEjRn6ZT7sAABAASURBVAgQcu0mqTH5jR2zSmv7pcbg3ki0IbJUa6zE+otCTiVXplY2u7GKWieeu41tOqmfGfLqOsPWcI6l/AzbCLquTesSU2rHpxE0S2oNHfPqwhO9mAcK9oyYRYrdprQFnbQQNH7Lsii/QjnzkVQi4sFBaapFlfVWE4PcqT8+hEl4sQRlndd0XZe52FUwrVV9PrriooJh/COUF3VglSyVSkOd4met1lZt26LlctZluUBeL3uN1BU/Y5e2UJvtHoMKe6tcfSEYEVOpPToWhSkAbDpdLjpDYAZqM4elKh3C9TZuN13eO2557ApJelRlYcHsfN56zqynToW5qom2EijYiTrW/AMCDFJzoQDTCT4u7rbzQZrmqo1ioj/mS7asM2em1tLjy1KknzGwwRR7I0UqkKXkgA+GXrbM2NQ3HWZeZ0W2aUU7dVkwZMtVSsYkUkT9Sv6cz416G0louj6PrMtFxJDyrdrU5lJUWIeuV4jgFBxy1aY+zlhiNg7iGcJ5AfNCjOjyjyZ2t5xKaZ4nhlYBP5WqdZ3Z/9S2qGQP6fZ6aIukOWustNiHmCZVX0nDyNQ0zzOvu2OXzG088vrhOOlyqmrLv4j/nd7+dGAs8pmoHA/8n54XrbxfZC2to9ognSeI+EeRTmIBEzkOU9F3b6TKWquLjodJb16/0uvHo6ZqFW3MrbIgk1dyXDJedGC/j7DK8RFnRFzzNKuUgi3iRUxr5pFzXZgf90BgIDAQuCIwmoHAQGAgMBAYCAwEBgIDgYHAQGAgMBD4YxDw9cMZjWsg8DdAYJQwEPjnIpAP+bN653EncAI6Phy0ExhN/QN8PtCHC6DLR+n078y/0E3Um3zB5CP1rR4yKHKbti3bt2Fvqaq3/XEdxD/Sdb/gsee6BvmsH3OsORVEXkxQv/Q/6tzbGeYhoigRQgnuAyw/crrGK9gU1lteWqsw1vWKWeQ6VKayhr52gttGh4QIKWkt7XfPuUBCXs6LLueQgjAqknCRse0d0N/aJjYewZFn7nXdmN7HPRfK5PWuYoQHBNFGDXrR3VfKPEPbfT2FfIW+7q64dXf0tbjXG6wIK9LrfF51Ol10Op/VosQhtRC2R4lv7/CIPnUQShGWpcxvBAyJthDwVuuWWATpy8bXMk/xTMuEpMSwM5Yq5FotUFMEPIPjhXouEKIMdX8V7KdaVHlRlat97M7gTxkvppj12lJjlInTa2JgW0kef9HV7aKs2N2GMSvFkHUzJNpBfT9vky/tHqAUFPFPkxaxgzc7SlBu2bGNYETTesEYyirkOR6PnYQLdEDZ68+sctFJjHRvQoiOg0thma2fv2CxbStjrPDZO/S5M6ThjmcjqyH0JuUfKhRY/R4f4i/f3J15c5o6xlXPz2edn7WHwpWbGPvd0uDYKLpBLDY2fIvA2GYfsy+Xc4Msh26kZVt1PokzRzycGyRsI+fWsVh7LSHHXbZEFmHVpxg1Oq3hRP9225YZRP3w8KgDGIagdPYjegQTicfNt9CvZTcIYf7TTz/p//l//613b8/aCJR5cfW4EK3xS7zg5OL927WPMyTqHqPtpeKx39N0ANfb+z3rZD7fts7rfZoqe2Yl/fPzE6+7Z3KyX+QVCW2MzZi8Cxi2BGcsQ9b2HTD2VdoQcCsuwFVxnTQfKuufZBNIwrrwqMik4pm8k2zmuJOu4a+W+YK+Qg4feyv0bRX7tPH+sOBfu36eJ+XPsQeI5Af+PCvkGPdAYCAwEBgIDASkgcFA4O+AAD/A5IeYv0Mpo4aBwEDgz0bAJIzQ/FfeWVvkv3JxY1EDgT8UAfMZUuQPTfJnBc/bwH/NYv4s0EaegcBA4HdHYAT8FAHem/MWLciRfEtyhSxsrfBh/EF8do+9ZX3ho/SXv8dat4s/unSTm+5zrW3Z7lMhCSIZ2LsuTUQMQ3q0rXXCiQaCIf1kicenYlv2e7m3wJM4TRuBWmu9/8F81xl9RLTMwnmg7v0PfRp5EmPVFiKElZMWHT7c6ccv39rbIEvSZhxTODDBF11jJk/ipMWRu0V4xGaFbes+1LGPmeDGBP/4XQdR3ElyxXfDCav3MxTG3ceNuZBMZmRXiKEq24ykTkDSs/1e5/0soKJYQdJuWlkbZvvNBPe1LxUIqVIt42Z71/PcKK7XRem2Qa6JLWFG5JJwE/we66PPoJaqXA2jSLC03W3tKpPAZowRJtTVZPycMWvsuWh7QHSFOTG5wSQF28ZZtihSt8sqGZraGrFoa51Ys1kv40If++XC3iehpIS8uqheO42cDf+NDV+Wiy7Y59ukZ9oQkKSVsU3/3AllYtsCECJyt10I0/EhDGSl1MecB2aVOutkyFles/iaQmxisMAK9rH5WOKDmRJv4zUfiU28Um+JQRRdYNt6q17/89Oz3v70DvLtotSZGO/enfSc35NMvUlNI9Kr1qp5Kl1Cfk51lq4GdgVL9bUAUa8lcRpBs1+lFjB1tw9+sTlDpP/4w5MukLXJy/b1/o8/RgcZqP0KPjmW69JU2SooXiYWCMKi+SCpXGTe+xoBtm2hhpWxwXZjXZuWy0Zcod+QlTpXqrpoOiQeUpsCUc5+XmNv377V+XKSCZ3l0eAnPb17xrfppjufTjrDMj+B12VZRdCYdrGtmeIOhwM1T9R50P/861GvXr2RVSFjzx2PzE91UrY2snJufvy/fxPqrBCxD8eiVwjwqUoQx8/66adn5ZxvENrHw1HrYi2Yn56afvrxTE0buo0Y1FpwAps3b450Fv3v/77Wq9dVr14VTYeV2lbWvoCl9T31TXPTd98d9f/7/x/16nUhbtOPP6zKr8wWB3xdrf7ro0/kYMk7bhJ/5IARiGHz9LSA96a8niIrZzK/avv//u9J//6/Z/3w72fitb6G9Bf2VSIX+yRwk6V1XThDa//2+8bhKKQY90BgIDAQGAgMBAYC/3AExvIHAgOBgcBA4Lcg0HC+Cd0//U7uPz3pSDgQ+F0Q4LOOfCbS5XcJOIIMBAYCA4GBwEDgNyAQMsS2bEve9PCQli6N7i+IAd2k63eD/FTWheHtz7g+/TMPG4ePbKLyR5/e99gf2f2SYfwjG06RljXQv79DfPUxhk35TzwVnkIhn1D36TzWdYVwWCGMVuawhV1ZlqXrtiTAKD401/mm7aq4xWlE74IiuW8SuxVyaCFHfpVv9CHELpdFkeTucXnY7nsWn+Rf8GtXQpLpnjttLUXTNCFVdJUaN4jl5Eh828wVVRgl28oVO3MWdgREHkH+uLfiomw1ArW7fMWF+YhVCFBgGS2pC4+Ejl9yr+TPWLnAJiT5yxgd5jzFWZyQquNx6t8gPNDOh6r9suxdelxLOX+u7uuZ50o7yaVArs06HCba9DMvfMW1qWWX+1oZyjyaLucNQuoi2azFcpEI02McDzPtzLiw5xuk08pZaPTJTyG2+pV9Sce2gnPI9iXnBGmcmY4d9snRwFL4PT9DdsGenSAL+7efTxcIupXYTYkXAvH5+YTuopwHwhBbMvUZvGutCvbTXGjRE1O5aI2kG0k/qXO2GghkbdFHMice+xxrQmmzBtro0+DSm5cHe8j9MkwnMXHrLnvqploKU439tKZZcoZ6f7VrkFpKn8u4ZX8waRCYNKy3KST68wlGsX9LtOoEZvk28DN4nSCjTxmDYewPx1mPr456eKR9POoRybdEHxg/PFb0VYejdeR97/gozfTzPrduZzXIRGml3tpl9ztgyxk4Vh0OBTno46t1gExdl753mbedRllivkXe64TUTv9AjQ+PzGNTEPMelSMxTbXjN8+zjg8z57dSR/IXxhPrelDqvCxPnMEn/et/Dtiv5F0VfI7HI/ZHXXidbrw4ns7ozxc9PZ2xuajl27rbjO+q1NG2hn8Dg6I33yXWJpemA9g8PE56DTH8GsL31atD3783bx70+rvSV/vDD++I+Ywsen6+iC3QmfU9Q/C+41w/PZ/1dFr07nnT//1w0g8/nvQOEvqZcc7009OzcnYt4lGrqG1bi7atYHfR//1wUXPlNFiW1LDJ6yGybBu7tDG/aQO7wvy4BwIDgYHAQGAgMBAYCPw1CPBDCj+V8NMKP7Kk/9dU8U/POtY/EPiLEOB13/+6cmv/6DIaCb4mTP/i+3PxbkFu67q1N/3v2d7n/zjuLe+t/Xj+l47vc32u/0vjDft/OgL5Y78LQNxOFN1+81lFPmt6ka78Sx/56ORe7ovZ7gejPxAYCAwEBgJ/AQLmLfpeGm/N9/KtJeEmm5+d8gcUH7yLP6BKldDo5br9IfWiuHVazBXXyE2bFh5BkUa8SFJ8Xix7F0z58B66hc5KkNTWmFPxS44i615upb20+vAi1IuvvedxgHsxMz3it4i06bomtPHNGlLLmkF02OleejVVpm3oQ6DARSitWpPtO1FUSNPt2ti0noNHJwghnFY16sAC32CQcSS12Za4W5L0vvs332yrIPrsVdBamaYkCKlVCwQzSnTomYZvo981eXQJGSNLIYAmCEXT1/VKnI2Hg2WWg5iDU4rVBWNuRXR39RD9EeWtwxr6+qPbhdB0wAEAmAKRPgTAa0sj8N6YzBcCsz8LBHjGu28M1GuZpyp4UVGevKtl1lxroS1dU0tVKZLJ19jw4Fvt/i1K1F1fGLu471/y2JZt8G8d0xCy5xDHi7ou9YlrJzGlwzxTR1UhkY0fhV4uJMNmYz/ZenpV1iw1iC/mg3EI840FxgYD2WaenKz3GbITs6h7fEKrVHebmz7mIRTlpswba9Lp3bt313OAhjuk3huIvW3ZlFypO23I+UqQyUUTQIaMtE0O7Rf9dBaI7QVfjjQYRSPhwoO7qMdcIVXtFdJy7f72PpczJuqzLY6Ssu7EUQje7REyHp/1AulYiL0oGL55U/Xq1aQKSSoVCMwFuSh1rOBlGbyLpmnucoYwvkAQt8Xq6wGMuRKPA7RCjDqJAe18ftK7px/Jk1fdQvyCTIx3/HAj7kYNTbkOx1nFlTPQsFGX7Beh+iAkaMQuCp4rG72uG+ToGdtV333/GpK2iKXrEaIVs4QFo0bMTbVOCvHM0es2lAzpLMEH6/HxJNLr4XDUm9eQwe3HHneBeL0gzxC9755O6C5aAHQBF4pV8E0NGzpKIY/BjfoYi3efxgEptfa9yDnIOZ2nqpkiZgoIBqm3TkUr572x79XSfECOC0R10bu3FxXI4wsJLpcLBO2ayNSBA3FaRCKHIYUv1ATGjFVWTcQN4Xw4TjKBX716EC93Lbzez5cNbITNxFIK+uuZwXcF9Kyz0B/3QGAgMBAYCAwEBgIDgYHAQGAg8I9EYCz6tyPQCPGxoPrT7vvcf1rSkWgg8Lsg0E8vH5DkQ4wuv0vUvyLIRtIIzbgHAgOBgcBA4D8WgabGh/QQHHzIXkuR+cA+ZJH5s+rTRW3vVWFLIvjflPlz7b6fcf7cu+m+qcWBz/DvTKnwQ4VS2pfkzvHafe/f68Ex7XVSWed7YfJlgg5bXSdRAAAQAElEQVRDvGEo7oqiFkb4ueNWOmZ7X7cLG0Nu3Ia2u33GdF/6GXf4EjDSB1JiTlPVNEN+4FCQaZoYz3JxdyNI7i674tufIXdgnrqDbUgUYnL3EnS9GLM04jdViKBoWdbNjbbJ/Bc9XBFjEQehvtJFInTXx0/XK7rich192IQcu2kanfidTguk3rYTquhe7hgwCDmV9cR2oZALJOQFcpsusx/evg6Z7r1arWmy6lVSW6TwmKcJEmtW9qKfAamvz7TKg7PfoLM2CKnUsJEwdaywYZfLopBriiGxFJFklj3PVYkZiV+WkXzp24YInBXiaz6EtJxwdZfMR+x9LEullm5/gtQUl4tUSmHKjD68baPfdckZQvIAIc3hRtn2tbl3ieFum1h9A1EXF5ViiMep5xTx/v3D235iC30XiDg24XK+dLKx84hJhC/TCkXXoAAb7PoGbiEEN7Bjut/JmBxZI2G0Qm7fpi8QfqfzWVlvbFws0ilxQzi+fl0hQl+xlweVOqmUSGX/GMdQ6mfo9HxWCNETpDkcbPfP9AIBvEBghrRdICsbbxDHwwPrPMjkOh4PysUWA4fplquwQIZGKq/XhYOVX3f844/P6uR61oBT1oQjPvudNcy8th8ejoocCJ8YRNMz5/18flY/S/gvSK1VE2c0eMQmtjKxkPyq5sQ4EmSCNP3Xv75novB6yRlctG0LewTiranh2NgYs+iJczgdq0K6i33ZVoP5JhG4Nau1orZVnSHNI0+QyNmHrO/0tCivy8jlvOlyabJLx+vh8aBH1nV8qMo3lkmlXIncxaIOcQJalyfW+nx+J5FPKgo2We/hOOm77w76/vsjJP9RZcbETal/ZU35xzKu1uE497yU3OMdyP18elZJ0iEDgYHAQGAgMBAYCAwEBgIDgYHAQOAvRaCRPULzn3Wbcj8WVB/fWVvkY/1vHt/n/oXBhvlA4D8EgXxwEfkPKXeUORAYCAwEBgLfikB+Nop8q/0faGft/x3mSYUP0+EHZKPzl5J+/U8mPp//kuNn9YGhtXyon95ust2Nb3P37W71bc97v/S1kWeDhogQwv50oYbwiTAN2QDpcFeP7Y5PubaxiTBUfJLjvv77vm3BvcS8i00sodPd+kOCRK70RbFk85D2lvJtK8ScjS/rWSGsXN7vi21stV/py3ufZ/JHNtgSQsm2rPgSC0XbeEiy0TutAEBaIbZCjgW2CEP0lkulemlDGcH65QY29NJyEYTgphBs0cWgctYqhFn6NnGQWz/tTWzfur2Nf4R0SqkOQKzF9v/H3rsoNnFs3bpjVvVFtglZZ5/3f8Oz/3+FgC31pep8o1oyhgDJSkhWINX0VN3mdVTJEhrIKNCwJPqZkftNl5IKytter7mSE6TaBqmIqsRDKOTL+pZb/9YaY8eMSIoI5RS0UkhyLUwpsQcpJ2YknwPLNGXNELkhNd2GPcdPXMn6CMoaIeMeHh50+JFwj18phD/qk68o8j/MuL8faYWEJvvGqOLYvy6cLvNivyD8nLDUcHJNFhN2794tkIPCfygIlNlDEcPqHCWng4+Q54eUyCCUImRiPZKkOHymFLq/u5PANw8D+sldJBGzksNOn2XWHbv6Qb7wGVm4bDqecd++UxpabpRDHuwX++a8jNU4jFaViJ/JOXOGxHVzm7NYIsHr8ycilMgxMUVXJjrd+hupZKWNQ4wr+aoErATyGa8l8JMbtiM/F+9OJ+WME2a3dec87/QOjHefKXKsiLiSA9De3dlmbDVI2DpJ1lIKRTBuOrPmeVQib1JpWJXdfjellKBkqzZyWrZN5+XSSFbrMYVfieOgZGz3TAQkskbIb1hQzeOkYIwWvgbdsU+vf5w5Z4N2yNOCBIF3iO+KQ9cvDBP51ZK0LlXrRUjo6XHXWwhtMV/B1qWc/euc3z2qcmAydQWTO8lV2lKKBnBjWi7K/Vc/3FMrZLyk5XzRBgE/EMtim3EcNU4jec6KSNhZJJ/VjRzHKR01Y19x6lgWx/C+u7+B078gi2eeSyPnEQ9o97sj0BHoCHQEOgIdgY5AR6Aj0BH4DhHoJf01CARhbkL3L78d+y8P2gN2BL46At/7SU7+dOaro9YddgQ6Ah2BjsDXRMCvRbcf1xGh9Cd8eg430D7Ev7X6lcvEgFWsDyPg7rPAezz3f63zKfuXNpSrlwK/8HG4Z/VIge4hnjzGYu4mrOnFRXDnajFBsUGYMKUA34gXeu56bKFfIFN2k5RbATNbM2nDlpyIF8opKWXanCB2cpM8JEXS8xURTdceHHvDXymMuBNrCeWIQB9aBeLGmDtMI6I2aYN8YVomxQodk0VubWEz+whFI/wKfpttEcQeBBJk2WqBmHE9G7GXBQLt6jOnUIa9OWJW2V/owysimA/VWrSsq45vjbI9xHCsIP8BsmmaRgi7ATnaD3BAseJ2WzetEFs7eRZqaf9vaNuPSv74X1bq3ehX8i8QfRUpjZDcIbE39mNBxzlsO+DgNHkPkAEy27WklBXklJiLcO4E5vachW7zf4u/XC5algXZtLHnpGoVdKgR//W635WFu7tRs3/nLxopJ6UWiwF6OWclx2MYCOWR+65CrUAHfkxye/9o2p2co6ytpmdyeGV/MMGXhLsWQ9drbXnu732RU3EgXKTEHqHnfbZCRFIh8Gb2n3nnHylpHMa25wl9KRQRul3LUnSB6BQ1W9/zhWQII2uN46Ccjjq9trCfT0+7u5Kky7mA40J4ULsapSQ5hCXnpAEfA2Sjv00vLqBr66nl48hSoaaI0Bmi8mKikr0lJbTVfHu/jJXXzxChIrnAfoR0nOcJonMQ26GH+1mOExHNZ9u/tj6jM+vib9YuGz7tF6FWn/GR/KZpwkdWImfSYXHQ4+OKzUZeqx4hX39++04//ftJdlDB2v/4JkjUpTtZk8ss6nQ3ES/ARthfUOdM8wTftgUyeNXpNCGz7u/vaCfWJZ/1jeepZacd2LeIhNuKr0HzaZb/MUJAGrs1fk+Pl5bbctl4zlT6G1K0gOFpDp3mE7azThDqswUsHDuiNF/TNIAXYBLFd6GQiJC/ebybaK9UQ50tQRQYYnd0St2p7ZHzU9pEgIOzZdDvjkBHoCPQEegIfF8IVF4gvyTfV7XfYDWVNzOWbzD1f0LKPH3ae8k/q/0nYPhn1viln21fZ81/ofi8/PHaeP7L8pEnT1n4SwrRWfRfZT4lLP2u284tnzO+xfrc+qfm7c/ycs1jy8s5+p6y0P16tx1a7NHtS5Hk6a8mh2/+Pq5PS2X+25evBtd/yVFlc/7WwjHyy7/FEDFU+5CGp5//5f6t77WX4o8wLC/nfl/fH4H8HjmiffpnLB+tUFBtUnn9/JRIKTmuxOc3SDyL+tUR6Ah0BL4BBCLe/9yK+GX/10pon1Xzg/wXLT//KxL8iPySfOw/4sMcPv75/Pzi8pkXloj39om+/fPT2w0f47eGn+eS1/zhOym2sXN9roHBrS9eAywh/qDssPbi1sKbJDWxDeK1jyWYiAhFBD3Jj7a1iMs1Sjinf7uvYT+aRYsY1r/JTf9jn54PgHcMi4t3G7yfcL5NH6VrSmBwjX+bYM13i4MNYdFxfMm2enFFHDPWNa5+XTxm0KdTOQOyTmJATu4b+x3Wx0SUCSBWmkf7aJ2mT++64JdaTzHznIdz8jjjv/1K74ZW4bHIfiN4HVe66lcVQLWIObghCFBdJXCT0bNuyLYtD0+zEhFOmWK4Cer1DaJ3gyyt+KxAF9ajvsC3mPOadSgRW6+qXai29vbglcBOCuIzwrYCGK5VGBbV9i3JyuZVDmVQq9VJSW7lC72IUETIxNpmMprAlcTglLSSa8EvPLC2UgUfp8B425MWk9cr2BCsIBvjgg6mSg10BxC+BVmXkGgE1jybyMoQXRkirTaJyIpI1CGRKg/08VmJHaw1govxTiKEb9iX9rMDgpP6BsjFCGJJIgUNOcuEJkPhtvWDnLzW8KGzQZA+Pp4hxkz6Se/enbHFSTXSCF3/zEBVhWCFjnGxT0uwbnl4uMO/axqkZkuDLrdWDosx3ADT+Pn/Xt3qpsgFMh4bCNdofkKB0wyZOkAmuk5CKpw8875veyOFwiCEWl4mXK9hCc9+MGi6YGUy/qefLrKYPHU9KAlLDWBGh1PCiGR39n4k9jyPEJhZ05x1uyKi1XiBkKck9qwoKev+NDeXbIF2DseQsvx/7fr/190uq6IkhfeQTSVdMhd2h1RJObGepANDiaFyDlaCGBupUg9A+Pnub1i7no1x5MR5zYgxFzgMWtfjeZjA5uHhXtN0koi2QpxXnhc7iVdX68ACf+r74bX1ouVVyHGF9D1R0wz56v8v+McfH3S6G5DMmdu04Gulzm0NqVmJnBNYzko5c4beoreTV+j169eaIY+D+iJ2JbDxt+qBmTNXdF4WZNX5acZG+Ah0Eu0hkexb7dvK/3r9SncQ1VUScKrQWTjIFZ/DNIrUkaIK0RvUNoDBAI6oiaeNxJn4ER/+dveyXXR3P4IMzvrdEegIdAQ6Ah2BjkBHoCPQEegIdAQ6Ah2BjsD3g8C3UkmQqIXmu78j/imVfvdb2QvsCHQEvncEovLBOx+ytzr5aJ27ddvDxz/LPb6JrlSBnq/bitvbpMmlm3iOz+zd/EJuNtWf+uuDJH6he5vwS03EzfI2++vtYVHlf0hmbY+b+METH4lDBOSDp1NOcj9e6EZijomIF5PXQiNC3FKoXa3fegL3qm3fZGJL6CcWE768HHE1OAa62XvZS6gLzkj+9bW6Xp6rPESE7IvmaCXcH5gGjlBhzORHt/UtL6cr+1EwKA7GwsfreIbo2ckF5pL1iq6I4ftoiyIJ8mhAkiKwwOehV8WQXKpeXkfuiamQ8YgITkQlBrZSq6ky47xomPnl7fXnWdtf83/25zyZ97cuT6ehqXrq5s/5lcYyJUUkpRRNp9lf+57AhbzSWjor5HEjL81moWD9UkTuRYW6rRwRighWRe3MQ+JdLgVyT4Knk/NJrE/zoWPFC8Sjz4nz8tiSs/NK+JBM/K6Qv47lOiq5u3U9zzb4jIgWu5KTFBBzgzKk6Q6xupkYh9QNHZfbCD/iH2LOZ8A12J+JS9sEPuzLc9UsHmPnfnjgMSS7sFhH7Yo2V9n2Qlzn6HUT3O47jp+bnrN6s0O39VGICM2QmRbPRYQbfFIPBKE8RN94Oc/bWYjwQlMFeEHKJk3zoGma8YoBS/cmEZNk1R0sfv75ZzmfiJAUmsaZ2DM9cXkOVw1LhtwLRKr3P+K6driVhyYqpzkRb8SIfStJQx41QlC3GoNpqelKXo9jgHFKkhimFIrEmtBls/1t5MvlifyDGd+Vuq59mm1dVdFDm0WSYY7O831gwyNLzmFnP9w6lpVOEMqn053anJwEs+yz67xcNimKpJ0zO4GLyWockc2ZNUIfYdFwxz4OEc+nNuOHY5XD8AasTYaPQ9I45lZHotacB+WcwW1iflCEFYktVgAAEABJREFU3l+Q4KGsE8T43en+lqH69f0j0CvsCHQEOgIdgY7AX48Ab4L++qA9Ykfgn4LAy3f5v6Vm61t+i+4/UcfYWH5P7ba7ye+x/6M2jv1HfXT7jsD3jECiOAvNP+PuVXYEOgIdgY7AH0BgvpJMEUkRodo+0PeH+DenvPdqf9elvU29aD0Lhyy3no4IRXxavG7hs3506AWf/zMoiCcigsZ5vBe02t1ikFYwQg09Otc7wrNi7tqaJGEuUVNyq4AYwCf2Hh8khEkPJiRFBKJfvSLFBzpO2wRWI1js47re6kEzea6Jnv3b5pAjtrgCkiMiZLIjgj3wEm3EEc/55iSIKGRH4Fx2yCnH3ncmJAgaQQKu2hjjTpECwYg1B48IJRYGyBVxOQeadrPEWoVkkeBalDL9QZAtwtTJqF3lSmp6YPuIYD3EA3fo+KN2RWSx3MQ+Mz4jSaRAHca+0E/KEDuuz/4qlm5tZ72cEvaWoA1qRAMFr9umQGztEFZi2sfWZwQX6B14eF+sE0xGRIsXcbQ5Exv/4sJls1FsykOQUyVeUaSd1v2MbVbwp5Gd5fDv2MDt8PIVIfQCMUFXhRZ9Ue/+niRnehxH3Z0mSLMRAnBgvSiRj79FaTHMOWfsj9tEm2vxXpvU3Dbwu+ZwJC5FGuTzrgjupDwMtNL9/UnjMDEe5UQrBbheDwqBLBwVYSX7Lqy30CExKV+VB9tUHiICfyNk3wQhlzUMGd8D7gbOn5qsi/Tmp0U/v7m0b4ViAnEamiHpIkIm+VwnoRSR8DEqpQxGkOEEIy1l/EbCLUk7rkVc67Lq7m7GVyiReOF5kNKgBJEakbUsu40aLBVHoaBf1S43CHw7tUqBf3FRlnLKTc5PYIsO09yhwdilAR/B+qhxmpRSkq8UIWPleoyjhSmJg+j5jcOxslc07DHTIU3+Zis1Jfqu37EVCT8juGyyzdt3F7Uzcpc5I8Hyqsk/pzmfDp3JdSSnBPm5rrte3UF8knNpz4ddbR85H+IaCJTIZ9837WXT5ekisRbBInfOIf+2gIHzknOmTpbBTXKNFRvJ8UJgAGFdSuh8JgZ7vG/GtsjfOJ5P9LUpZ/aC3JyLcaFUVfao+B8XsOnv3rzTCjnseAt7eb5ciFnIucpk+IB9e0pTD7dsfwLzeZp1WS56Ol8aljvc85BnjcNETUU//3vRelbLmrL63RHoCHzfCPTqOgIdgY5AR6Aj0BHoCPyTEfBflW7yT8ah194R+OsR8OfjN/nro/eIHYF/IgK95o7APwOBG/nxZ1QbISiS0Dgm5ewP/fWJCyV/Ev8Z8Uf/nzD65JRraeJVv2XF9e21062nPyeofrjEhPOnAIlOc8ecfNF6bLkOxZS7h7BQWz3H0I9wJW6EKySu0qbo6xeSgCsPSQPivsW24oq42t+cMue7ET5+YD2nhO2AZKWc8X/YwIjQlwLbQCckmUhalwUSZIEs2VULLA7zTZHWOsZV+OZm5rgT9hnf05Rlsj9QtFSzQJKyY4R0xJJQ5ywEOdHPlqTbVWBm7Nu/utZzEaFpGnSaB3xnTfMhPkv2E0nKjVCV3A+IKIW4rrkz2DbIJIghk0ErhNC6bloQtybDWk1YiHwD24RjysGSAfPW2UwueT8RptrdVjHwlDFskzxEhNK1ZnFdIKDOkEqXyyrXMk0Jki9pPuWGQ6CbkYiAeCpyvBXSbSXHHTwOkWGXL9TkOk/Y29cxDuZCKSV8T2DFGGzkK/wgiNILxNoCwbVqgSC71X25FIhR9ptCjL3nTa4Rmnwq52KTMRT4JPZrhiy7O80Qrom9lYzVNAX76YAVGyn4Y4JxHAcP5BzHMah3lNc8FldEqFJ7e15iniAJB4u/ncmYZTVRbrY5Dy2Xy2W3NZKoZaG2XedLlfd4nidwHoXb9uw73Y1q0gjxibM0aoYkzRRj31Zyvd4ny8RZc03AQayNuFkzcykJfMU+OM4OmbpDXu5tHEEdgLfD/PpXRjuPwjiklseRS6WWkH+V9RME5xkieTNzi05FfBv7jbO6Q2h6zrKit2yriCTjFBHNj3NdICwvnK2zz5jlvOnx3ap3b89a8KOEFXkUmOAn1p/OZ/l5HcwlksIVtYVO7RvqRQpuCNuUk4CaszRAvv6g1z9mWVdc/gc8tbr2jXNTwWfU/f29hG2F2L1cvB8XD2UbY2f/pztBrA8tls9uxN7W5SKFsY5rYW8v1HHhjF7Y00rl7R9KUEvKO/YT4p8HA/uRyEHttxRUavQ+ykGvPj2u1Moha879I+3C8/Dp8VEiZFviIdlGApvKeVp1fnINu87k8fbnVT//dNbbtxe9/XlRQq/fHYGOQEegI/A9I9Br6wj8lQj43d1Lcezb2P0uHYGOwFdAgHf+fvffPL3st4kXD7e1W/ti6Xd1/beSL8nvcvonG30q31vIGy639jbf245AR+BrIHB7+X/5LPwafn+bD3/U8VJ+m1XX6gh0BDoC3zwC32gB/sD7S/KyrE/pvVz/Kv0oilSVeJtYCw84jQhxfyi81MSXJDC83p/K+1NzO+xCudrcmoggbijpQwm9v+AEdBPPtjUe/HrsEvx6bL8eP4sVEedBo4hQoqAIDHVc8CNHh8cI5sOebsIkd5tm6WV8a7D0YU6JCgD1pt/WScokjHNILEQKodaEoXx5ze1NnufNjlwHCaM8ZOyScs5N1WSK553LDjvoOE2dB26JnM1nNf/U5TlosTYfiYZ1feLKKdu0rdjWdbNtsv0AuevWc6ipCb6anglJ4oyQhc6rOXj5gKFzFnGHYVSNhGRb0R59793OjEm5Sk0DeOFOhFDGPkrI4rXdJDD4CgDiRZyIUASSkgJ5sdTmx2li3ypE1a6npwuE6opegGuSr3h+EORpQGYV9G+TXmUOYnFbC4RjZa020s1Y385TUNsNg8o+cqOnJvZkMYZtgvy5iVX09LhphyCvAFGodd9D+y5yIA7O/XwtW1VENBn9jziGJMIx1uGu4j0OwVSb7cCxKIRbif7KHGGkiKscTYYgjkAPnUpb2E+hIl9umxAgNpW6KXMevG4C0iS4xXPe592EJ/reAotzdJtzBWthuyK7hkZEh7ymKhVyE1ckKWVBZp4YSaQj6/j/fnX//j4YZ2oOyN+1CdsCGXnXyHDVLBOX/lXZG7m0b6fq8JlysHebErEH10y9JviDdoJMJw3DpER8TFq+Qacgu0IRFgbcdPXwcK9XP7xSHgbWmPRdKQBHzmkH7Mt50caZXi3rJgpV4o/r3QtjiNWaLsKF/KujS3seFAU5pUGQv9IMsV/HnzWdNmI9KbH3iVoUVSlJ7Jw8vodcz8pMX/MkD275ihA69ELN59j+AUQm/5OmOSmSDmE9kGVZ5Ms1DMR7uH9QChKqg4J24AyM86pMKyWX1eT8tEHeFvbgogvE+AKRLGxqyXp6WvXv/2X+orZ/zm1bK2e9qNSCXyFJocFHov1DgsfHJ10gi1f0ch41DXc8LxIR1a+OQEegI9AR6Ah0BL5XBHpdHYGOQEegI+C/Ln0sHZWOQEfgr0CgPfOCDy5u8lcE/coxanUVX9lpd9cR6Ah0BDoCfwiBP/tns0kaf7B/ewX4sz9Ch7riQ3webwFBp95eO2kZPt8e3uR58trBgyrk0LMbFF2Hl5/nPPiCRGB0Xbc/XV8HPR0QLREhbjRqa48+r/WVqRe3zXYIyA1xP6GYUiglHXY6LqaVcihDnCTWxVX2qg3ysEAEMUQ/3DSxfhu502aOBw+b4N9uHLP44VhWKYVSjiStZ5zWZdMG8bWbQUTP84Fxwof7TFEYN2YvXClYTzlflytEWZFIyuSPp591sWNjiYHOrRacB7o0iogm1qer0HG5DfKQJ5kyURrij8cW/NZGAlUl0rAv1BQRbq7i3UNwzt3mIkLRel9+aDro3rQIBQghT0WEYM30fJGLxJxQIVC9ipgz/iYV/Q3Tdb0AxS60EMk4RSQlF8AM2wN5tUFS7uyTFBH64MLvB2PF8afp1bYH3kvH4ymgiJC/wTuYAIZQ9XNagYeb0D1y8YQ4H5XYC7KqkozPy7qsEHQXyDXmFwyotWHNA10mbGtKUdTG8Hq/T7VQX5XPRURBZ9fxD0tSS8XqKezDPaQi3JUnv3EUBCWpMHPckUI2NCE5z7Pu7k4IJF8hPrZ25XplYpRz7W+jLhCL23aR/VkiApwXnS/k02ySnq82llBpcrqbNJ+SVnz527hYqJLDNA0aIVpFOt6/aRyVmbcdRbZ68zRqgcRt3+rV+ysiNDt3SOTTPEKojgLOprDynDeBaez3WtmTwtoo+3TuPneEbLokQk0DawNxduQiUtBpyqhldJIE+WrJaSS/mXQHJCESEGkaJ+bRrUmKxF5XZAefIpOz61IgXFkiaETVeznmxLzaVRSxS+yx3LJvQeyITE5Zga1cBAS2uFxfq4e+50+nE5ic0AskMXtIoF/rDmF/0mk+Sc2PVDngETqu65zXTvOEn0mRCmuViKWJvTHR745AR6Aj0BHoCHQEOgIdge8MgV7O945A/b0F+m8Llt9r/63ZudaP5RM1GE/LJ5b6VEfg+0Pgr/kooD3zeF75s4kmvxnIvya/L6XjD2Y+li/p97WOQEegI9AR+GsQiAg+JD/kz4o4jpkPzr+Od9JtjiKOnCN+2SbIB0ttTFtTV1JIfNDf5Jj6xSMa1mrzFcLkWbDjFlMiXJPir9nBJlViVBYOKbg3WSB0oomu17HuF3EpJNmPnq820/zj6tqi+7yu5zmTHQWCNWUqshk6tiEVyJWqQqIetyUeHCdSME9uKLnv4G69Zt0mrDlH3H1wtzVS8ZqleAINpsyRqDoe4nnPWZp/nBO+JQ5EtIcRqR82KNqVxYfDvtE4btY8Z463rR+zz48ReOYWi4W8t4264YvoqkB270iF9AszYehFBCmF/P+URhJ90qkOQl8hX0EbwWN4JPwIzKoSPiwyCYXsJFWo1+au2b+q2rlbDkspsImgfZZQxCHisq7tXaPJzJwSJNmF/RN6WQmiyzr7tjNX1DAm3QPHkDB27JwhwxQekivTADBC0A5+vqGPN9m2cFZdA5ayncXLtp/mQXkYFZEUEcRGyCenpJRTI4IxVylHHPvIOcir6u3bxyYND2MiLnKLCCXOXKSqbV8os8hXSkmFInx+d5yiqnIscZaSPLZYl+0jHzXR9Ur4bEpmG3kjXCHzjN8M8el6bBtBztezcLlsevPTO7DdkaK3P6+qJYv0IGGrLucVYhImGuMR3CZIVpGtsaccWRza9cpkJHFHsB2GEVJ2UE6zUowKpXZeMNUICSrGzqW41lt9BE05qzDOtBZjUDhPfk74S68LJLL/EcXlskCcc6bRXZaNPgXh0/lY1C72g/WKQ+OPS6UsEYY2K3sCfPyPMQrJjOOodM31fF40TZOmYdCQRq3Lzn4SAxy2fSPHouAPparyXNqX0Pmx6N3bRW/f7Xo6C1wv+vf/PMrfIIdXbVByax4AABAASURBVPUHm5YDn/hNkfAjbVugs9BPxBH9jX04E08S+iKOayoS6NYmd/ejXv94r//n/7yCkB+pReiTnG8EE/lbwpfLRWLMUWK80Q+8ZKVEDtQ/DIFtUGs0gv2E3zxg4IRRneckX3d3g4Lxui7a9kU//HCn16/vdf9q1MOrrDsI5VBSbfu501O/OgIdgY5AR6Aj0BHoCHQEOgIdge8LgV7NhwjwNyTd5MOVPuoIdAT+XARuzzy3f26kP8d7xNfLPPxB4J+TZvfaEegIdAQ6An8EAX/Gbrn68I/+P/LTv0JgvJer0y80EaEIS7q20bQjoo09eO+v8sH+VWAiKuJ1BY/UwIo5BgbHTSrou2+Fm3j8XjBrNm4J2fo3fzuEz7aV9o1c+7LVkQv8BRNH35Ze+bR41X69Cv+j3f4gCwsDE5IbfcfAnaznLE2+tQFGnqN5vu3veUAnIlqNtmd45M8gImQ/4zDIEinp5fUyd8eM8KMgfySTXNtGHz/WOwJgTfAC5oXcGX1wF7Ba1/dTmDazuIb12HYbjjdqbn6J2aLSOkeL1GY0wmiNEH1wQ/JlfdQgiAZN8wRZlJsm7iAIC7GqXK9JRtsxgVlQy05NBdJrVzsvToQ6HCUiFBEHZmjfbmZbNyLIY0IYhtAV/YyM8hVJSjlaLgOkXSbZiJD/6HoN46AZAs9DlnQ+XyDAINnIwzB6jq4S75MqmbjOVgf+Zuq07ek0EjOII02EnvxNT/Qdz2ThSIwUJKPbhSecmky8QBg28q0tQfA9XXRZ1oZL4COYjwj8uk6ce4wM4D+NkyZyn+izvfKvQb7tXeEcEEIX/9pdiE9cyDJN+JoGpSQF4locY55nzfPY5sRFhnKtC8TvuhT6TCp0OZ+14DPi2Bd4PsYQnRB6CjbOakj1GLxkYrIywV1JaBxHetzY55xazAnQEn0/B6Z5oKakIzf0rrcxOkNSvvlp0b///bNWWN4zuZhojAiJ0PZ/hpA9s4dn1qy/cpaNDcsy3tZBu+nbxnMe2IWob1m8/7d6pcQevILE/PFfryEyH8iX5yv5zqdZEYmxcbME5+aiN2/ecJYlnx3527tKkoJzJbBbtZ53XS67zhDUC3tv8c+ZafI3bQe1i2SBSikldFdk0wWC/QLuR/5JEUkiae+5dcXldll3XSC9myxnub5CMoX9sFzYz0vDZ0FvU/CHcOxvIvd3nL2lnT3PMamVHxqLzw/h8lAgfxM1WzJtVo1NVKvzuepCbY+PVT/9dJZ/Pbt/bj49Pel8edTl8tTwmWbp1EjiKn/7GLfY97sj0BHoCHQEOgLfGAJ+Qf6SfGPlfLvptjeaId6RHPKlSl7qfkmvr/1hBPym9I/IH06gO/giAl/62fVb1p6d89R77suDj+X96oe9ytBC8x/dH/v/eHxz9vH8x+Ob3ufaj/U/Hn/O7lPzN9uXa5+aY/0z06x81bvw5PzT5U+M8VXB6M5+gYA/lPsj8guHzxP+q/9L8cJt7P5vlZvNr7fBBzIWtQ9lDv3gR8+nJfF5ViKJm9B9tnP/t8pL+1/a/NrP2JcWEfE8jAhF/Lo8G7zoHDGL2mdIzEfw0O+OQEegI/CVETh+1lQ+S/60fOVwv3D3V8ePiOefyy0Z/q7JZ+/H30np6z+UhH4TnN1eSZJCOdSEt1Zgi3texz7oF+Y+Ic/x8SEu0tWXBJV2J5SeXyejTRGXoBBNbf6Yen4k7RaqoEsacuu5Iv95YUfX9UQEr65W9jkpzdb6FkZtvIuarEK74wdNeteb4o1zE/cxdF8KuWVKFnERShGhnJIGXgT9hUR/O69C/t5qSc4LuRmhLkLLDxHRbPXRxbQsx4NoosnNh3xdk7D/gfjBXBMejIN1fWaZbrZMu4ukq4ABeTU31ChQq7T1Olfpe64BxvsdjJ5vE0EmZeCDnucObECy2gExsPffB0yaKYhFQR4vYLMWUAegYuz3KuOGhTKKYUc4rmxSxnvFDt6okb87a+0MqGKpJhUdE1zZ+HvQzhFatPaZ8JmvYqzsl9AYV2V8e30aRo0D+4s9oQ0dESQTi0Ar1JrkHJBVSTklorKOjZP3+9pCHQJDSmv2KWVsAkkibe3wW4YmyFPgWTnI+1blPTKelcQcRyHmJONWi/tFDjcOEmnK/8fqOAzK+eY/bIKNfVm/qvmhghavhrKkaUw6ISM1DDisBCgktcK8ViOZwmkRt+ILn/XqyzlQW46kMQ94ZV5qhOAwJIi8QSlLuNTDqztI1/EaX0dLEhtx/K3XlEIDuZ8gPSeI4mEM7JHxsPe3kyMCH5MiSYqdXHb8gKFE/5BMDSZ7R0hg94cx4Vca8ROSVg7McoFA/Pc77dS5Qd4mbB4e7vTq1Svt2yb/44eBegTuJ4jYu3lqzseMk7Y31tm1g18Fwcre+ldEiwDzPBJv0I5fgFDl0FT//72BVpIiopG3T48Xvf35SY/vziocDOcycGYG8k0JRcnIE2OX8fEZenwqWkmuAoD/n+BSkrY1tJFzLfglpnGzfcIXwZRS5jwUTaesmna9g7x++7jo32/e6QkS1zoi/4L9vrO/PDdKXZVybZiRhiZqWtB9R65v3z1BtK66rM4l2POR/JM2cinIjpzB2P+H9IV8/Dze8DuPdwqceY9dSwETl5mHQSlZEm0oUlGthZqPdhgl51J5gu5FKjw/ns5FlyXoz9R2kmpW3ZMKse2LMOQs8s+0g5L61RHoCHQEOgIdgY5AR6Aj0BHoCHQEOgIdgY7Ad4FAL+LrIRARiohPOqyVT/8+ufLpSXuJ/gnMp8Hpsx2BjkBH4Ksg4J+0/7mjT/0091zi53/Okj+k/7zXYOmX4peIQ+yJz+ePBt1P34Ti9UZNEu4s4jrmmaBfa1H5hNh1JVhEYG9JtAkSwSs2PCSxbgmGv/1Gm/tjfcer5HJIhdCBmfhIiXAymWMiLEMwOZsKuVLJ1aoh/qAUEWCcdLus536kkFi7qutLVwS6KNg/jWwXETTxjENIsuh6JdbH8SCrUmajP1hlz656bj7O4VaDrjYVGkhcztlCV/7GYSOUKMhc2jQOmiDTTACZlIogNxRpFJRvH95f12D/QbKYkj9Kvhm78doOCQbn1dZKKYrEYthf5YxUCLFd/pZiQc/nN+cEUZRa/HGcFBF21VqWZB3ctLkN0mrbVgAwATZigy63140D297iNuVPPeA7kQ8NBBT2kIeOHxHEE/mJeIl+kmFzvJWY7RuQ+Dtq9iMDFBxzWVfdvoUJV9jqW8kxUAliiQ7uqVHEzEopISxe74hgnBSR9OFlzITvHSktt1Dg49grnw/v2fly0XIpZIM1qRXOcbhL/wAjRIhWT3tg3nilyArot/QiR9ejdtXD37UvHEyTdIKo9LedTQQvy0KtRQruwCm3rleFCKwQsAXicvW3XC+bWhh0HS/hzyLbMVex5VaAQYvM3Pl81rJc8OgVQYRnvfrhQfNpVG7PCeOVNUBm399NSilDTO4t74jgbExgNSlioOzADzeulssKXovkKQIXRFzruoPz0uxle4juCZH1GFvN56uwyT7nl8tCfhsQ17Y3Nz/CwOt+HrCiYoiwn+esH3886eH+RK44hTTNOVo9p7tZ0zxonkdF8r5XfC86EyNFskfc2tEu5yAuphXg19axYUrOscDEkqL2rVBP0bYHvtyvENKHmADfeJJuK2OgmKYsOaUcYJbZ5xPtqJSShpzBOym8zgMQSkqsTxqHe0WaVNlnQYlXZN833frWjRgZD8IzkhE1+eH1pPv7CU/q13eOQC+vI9AR6Ah0BDoCHYGOQEegI/APRyCo/yZ0+90R6Aj8hwgk9C00/+HN5ybHZ0/+hOI/tP3t6s7N8tstfq+mP3D6nPxen1/RrrvqCHQEOgL/OAQi/B5Pujb6rZdflkwo1FLlD/Wb8Pn/8TPeH69DBDDJ/VtdflLP/rxgP/+J8Dm/k2ivobZPkfRJgZjITQQG0URcFVbEsV+KqJWlphP4u4nnfinBFALRROeDOyIUykjodjmOmR2W9Czg6VdnjxtpQk43/SBnS8pJKSWbvt8HNmfbwB/9Vsc1b9val1sLam6aOL7F5Fyb4KGNIWvq1b69JyHliCBHi2gRSTt6NO1u+0TurSVIvfZJB2IXQofcAk3cNHu6EhPc7FEoIhop7lzs12QRU4JvplY1nRRZIbW63QZ4euAzqXalY5348LiHIvOuxXUBmXIWPpNSxgPJVhJMBPK6yd+1EVC7mJL10Wr9nBO26ZhLanMF2/P5AqG1tn0Yp1Gjv0UpQpPDum56ejrrCdLQe8n0B7djkIJc4zhF8+E5i/Nx/GaAr4ikCOtUOa7zHsfjG7QttyGTX1ZKloCANLllfSmS5PkBVj0PEF/4c1xLYZ/P5Od4+/UbxOKKhm2mEPvBhnGKRA5izjnskHirTNpV/3+rbHgi4QjHrEcuOWm84iGFcmQFPirPj1qSni/yKZB1Jv4ukLIL5KzPAObvVYrDVjBCWaECkUtIFeYLUymknEMPDw+KYJ3Jis+qkH8F8AqhWCAdt3XQtgTOopGbRwDG3GdI68enp3YOjQ1uVPGfwDQilKhP1yvkWiSmm0yz9PBq1jTMujztnAmhf6wTrO3HAPYZXwPksPG+v595bgjZ0U0KJVSTpumku9OdIhI1Zd3d3SEnCNOFfIpMZvqshrh4qDQJAHYI/hRZgZ3AuACO6xjHGRL3hBZ3VJmglRblYdc4V0Q6jVk5J2SQc9vAjxsD6XI5t9a+T/OdUkryt4N9ZiPtUljK1a/If8AP/lKmP7c98n6mnJut/fv5UIvrDtYrehME771SsD8QwPsWMvYniPVpSnKse4jZYTjyu7U7T/TEuU6RwJw8Kvmed/3805l9DDm3H16PSvmCbIpY5Ofb6TQokrgK57jItWIqSmt+2hKr/e4IdAS+SwR6UR2BjkBHoCPQEegIdASMgP8KcBOPu3QEOgIdgb8KgUKgm9D9Dm5/2PMdlNFL+O4Q6AV1BDoC/zECfnv8GaOUeO2CYPjM8p827ZSa8Hk/vJAsEcGH/e/lZXCTDxvkpX8lqlTRE4IuJEoExIM8ewgcEhpM8OjXspt4xmKC5SYeo9aaCPwhbfDygbmUkywZIgiOhNjvFSpdCw3zh48IWuemgCBBYCfCoo8uEnF+nnXLUDfxnEkjtzcxcbpBoKz+tmj75uSG/hG9QB7tsCIbW2ofN5tbfbfxuu7aIHcLuhUG3nG95n7BxwahuiOJ/EdIpmnKkD0I/ZH6cw4lahG12bYS4MhA7cIU4muTv527EadNfurhamQfOzVtzou2mkV6oe9YTUKNpAoGEQEpNOg0TxBtMxkIEmhBNvql5Tf61wuPtlG7MJHra4Prg+coAww5OyHQkHwWLRfw3TlzV9XWABnkX4XQq7JtBehl2bQsK7FXcAV8NJlGZ2tiHaYUSeQv8hbkXjTxt2ETOGcO1TQNGsA4JTXfOUsKaYOUNpaXSyHORhwg5QL5AAAQAElEQVT7rTIpOVKjAiUFf1CnH/iLCNbtD+HsRqrs4UTsURFBkYmao9XrjHcSTgT2UhBfvtiHWw7hnxH+Pd2ebxJimXp3LRDAJqQv5438Kr6bgoyV9OyszRcmz+eiM7o/vXkUYRFsFNRZFZEliNDKBphYPjdidhfHkvyTWj6He+IuxFuavTFewenpaZP/NQkQcDYCjGdFhCQLroVUHrhrVPlnxZn9869Jfnq66PFxRdO6BXJzJGYWE751fzeAH0MvS8oQ5QP75efi27fvmFHTc7ick4BTr1+/YtIBa8vTa+K6tcxK4JpI+OFhJl4i58yZHpGJ/qyckshaQCfrVoC3sAPyVSnC/wjifL6Aq7/pXPT6R0jf8Ko0nzIyIFn+P3Nfv77Xjz++0quHVzqez1IeHGGHOF7JOxhn9CdyGCFyB3n/7yBzT3cTPnKb97e47+4Svu5U2ecF/Hn6Yjegg02SFNzGuWy6LGedL/7V0kee58va/qHFI+fn8byCT5b3WdrlX099uh/xM+Jvop3kHCQ/BxY9PT3i74JzZorIeyED9asj0BHoCHQEvksEelEdgT8DAd5s6qW8jMGbl5fD3u8IdAT+Dggcf6mSXrZ/h7z+jBxe1vip/p8Rs/vsCHwrCPAJAB8M6Fmc923O/Y8lMfFSGP7H95f8f+zspntrvf6y7/FLeZmb+y/Xfn+/1sqHLJ8Xe44IPmg5xOMuHYGOQEfgb4HAd57E889nXhrqJ+T3lB8YRUT7mU73/c3fd4ORCeBoJDCDP3g/5/+J15mba1IhF0Z+WUNuY7fmOdxa5ORQu928atHlvW/zTZfbeillCfLEQkmysMQ7gQqJUK+vd9JLPE0mvxTrR4QbBb5+ISzFC4FL00thiQDcpBcRiojmyw+uySLWPI54v1Ybo6OWp4ndhh8MyJFb1Q55ejWzqbzuTsKHhUDNbQ3IPHCoiAng3T6siF7EEa/Vz5zxigh8WQqtMdppLfSbRxRlu5AJHRO6bl/mYo2XkiiSNPAjbApSVcgjw9gNJoytzJkWNfsjlaykgOgr1GiS1bpV9YhKfvaVbZeE3iF0lVkbU6aVhiSlEDGLTFQHRixLCh2t1w65XHY9vruoxWlnqMo5i6tYgrzptH1gXC2eM3D0b7fjZR4SQnltet834gXk3aSUU5tz/Nt+mbhKxzR6aqLb5RiAa13Samu2vYnnHKfsWfuWtF4GLedRoRnSa9fj0yr/6uidhEmfcx8qPAl2xN8IVZLCTxFaAxmRwCuwCW0lQeAK4tUC+oVkJAXN3X3W/cN09E/MceBzrrrV0fICm4JUYqkOEOOCmFv1+Lgjq3yOT6dRviIC2yTjb5uy4ysSNQm9YG9WLRDu21aaTnUunI/KmRga0Yo+dVTXyYMx2fGxo79vgZ/c6jIJ7H80MU5SQXdgP+b5TkMmD3IoO7Uie5H2PSAgL6YbwW0n/50cVm37qpyzcosbKhi9g3AUuLhUXBJrV+IMzPOkcWDfI7MftpOsZ4kk5Ryci4wMmk/o+lvjJPb4+ARGZ3LY8b9R5UI8KSKwkVJSa4dBmudMf2CfNvSrXHOl7hw/az0vjI+5y+NFlefTMGTtFDjNo3IaZcIdt7LPRD4+B1Io43wHixUb/yODhML9PZstidLJeRTl6W5Oev161jBKI2JfA3VEErlL21Y1DFXOk9KY28GnyrX7XCfOzatXJx1yr9PpXiv5m3RH89iDWrAJIktBHgXC+OGBfaOWBM4Rx9o8TRqcBDu2bhelVLWuVZWzTDrqV0egI9AR6Ah0BDoC3xkC/7Vy/DcWy38tgR64I9AR+CUC/A2PvzrpA/mlVp/pCHQE/kkIlL+u2CDWTX5zVGx+s+5fp+gPayx/XcQeqSPQEegIdAT+Wwj4w/n2Aft/KQETKrfQrc+n+GE5Pu+/LbX25QMckCxXXuDlkuwnAgcIN1RHKCI+0PnUIBrRIHQP0e3irxmO1Yb0W4s7dytEhF8zLZ5P5J7sB0nELLzUmyDZIGQKhNUthjA2GeZguLKpp1rrB6+hwnK8FxYiQkzIJIkJm2cJ5nVcJoBt20bvp+Vvam47ZJNZmrboBxL8zPuXSka1ETOHN3gwG7yQY94hEg/cbU+esbpqJjBxt7Jg8d/X6DJFBHKp1xgReOAmLGuSa/NUG1wfcpYy/uI6dtN8MTHPg8ZpgNhi4IWreL3y4GxbS985mCi75eaYG5u1U2TTw9YtzfPtPSFdyLUq7+e67vR3SLERIfaYZByeDehEkAu3EOdemSMMj+/vitMNJm5dN20QY4Wx9W3qPFNzWsAWvJwoZ+7ZmlrWbYW4XK5ToYhofdfaOs/62JPAsqyQdEmNUF4h8HZBfibsMjEOi6sLRTrGiTZTQOC65Y+fkXonmNZxzEpsSopEuijoEBO97s3zrAGy0Xg3b36CQu5GhAr5H+qcw+facN7OpLXpc+O4rbr17EvZwa6QVIU0ds3HN03XoxYScO7jOGjI+dnMLi/gMEyzjrSJz2d8BXGMYXyh6xyxPF/OqlZzmTiodZddTtOgwInzeHw8o3m7Qza9LBvk8IJc2CfvoxRh/3aUqAunUsMCN/SO27aEwW5HLhCsM6TsRL6hQLGyr5WETHgzw9pJ8+nUYgpaG8g1UHfhPD09nTmb1goJ7DEjlx1Z0SdKhCJCwMgcuS7+pu6Znxk760c+GN46tNhwv3nzTueLc5uIHTz/pJQy67e7MA4Fpd7sI444hQIr/XpVLdRjmeex1QIwrNgwDlN0haORwvwrtn949SC2nnw5wApZU/3qCHQEOgIdgY5AR6Aj0BH4bhDohXwzCPCG/S/N1fFu8pcG7sE6Ah2BjsB3gUD1BzLId1FML6Ij0BHoCHQEFLw1vono+4N3kwKGZoDEacSNB39QIkIRn5aba7+8wEc0UsH9j6WtwYcc81UFpsJi++DDf4v7t9cq13HrR7yPbZ0Ij5MCAu1Z4joXzL8QKQ6SQR9etzxM0pkcafnBWLR5BhXSycVgTcNCMw8l4hSUCkYmhvwNO5N81mNJhEbIQVzhWTUbRu2OCGfU5uwrp6SUcxtHHGtN8YOHQg5FKYWcL+Hb6q2d54EaTThJuGiS6ESEfEWE2h+3gSr1uQbja1K5kaOV+au4tpyPvGyPugoP1osIRVjEnORvLXotJTGfFJIisE1ZoaycByX6YlQb80MQWuduKUWQowcZRQgIyyqTP5GxGKgJh3Dsgr+ldsk2O4S7hS1QNnYDyjkJEGXiacfAeuJyNBu1NphAjI3tGHnpiMcgIsgyka8lKyLk+ta1ND1UmBMxwdsDZBzHRhLv29Z0bnH9a51LLWC0y+fEWEeERCLOu/DQhhQdsSvlXXCWurtP+A/UKjUXBcByK6Ug9lUURPZNzW4YHzVH0wMSoa5ALedQpKrz00XrQnBJIUGuFV0YT/ycCCa2rcpEtb81StrkXZqv+zuTdgO1oeTiEJ9BIIZ4DU1TRpIiWJfF/UzulIru3d1MTSedTpPu2q8ZHgTPh79dT5dHPZ0hVtFzfQkfEUH9o1JGUtKHVyFH9JlETbflDcLeY0BrxGZKWfCjmqdJ93f3ypyPhHJKWRkhM4jXBQwWRYQyZ3SBNF4hzb3XOWcZh/N5J95GnEHzDAFbsLRU6d3Tpm3PhByZRH/ZqSmIO8j2UshXzgkspafrN4NNJF8uGzYih0uTiGC/MpIUEeA6yblXzojl7jQzTviv+NqRZq6UM5xvJVeSOsLJ17pcpEjKadDt8rfVL55nIkdV4g+NKhu5QmRTErGZj6Am/PsQMGkS+Olp1eO7hbgVEee5KFIoUVsQ12fb53nnebmyF6St0fsXSb6ihoZEnwXHo+HMZM3zxPPde7q3b0HbT8Imobu1b/8G8XYyVb86Ah2BjkBHoCPQEegIdAQ6Ah2B7wOBX6uCv2H8mkpf7wh0BDoCHYGOQEegI9AR6Aj8ExHgA/tb2QOkhv7kt84O91JusW+tP9C33Ma3NiLkD/r1matCPlhuyxWCyOJxRCjiJqKvdsEbtD5Lz21b8EP4QW0e3kK36+YTZgXGQ4KLU+XB8ybvWgtBsu0QFCb4oEZcr+1NUoywTBMkhvu6xvBadhAnwsA+aJ7viFDEC0E3WXICk2M+pwR5k0TT7CJC8h0HCbQ5p0a0VAFNk4SPecoax6Scs1JKz/5sm1gfIMLGadAEYTzSt06rl5pNytx8RYSsG1LzvUGA+v9DtS5TzzdqipTQTcTFr+MjOYci8DHmtpazWj4RSVJITdQux/SvOrb/FRJuQdb2jVkpwrrkQHImmLx2WRZIs/eysS9tHyBip3nWNEEq7Zsw0fOFH3tqQj/lrAQedK8qtemvYLptO/2i1Baj7bjnFnJawcH5jkNQ10DNo3Kyi2g2BRy9frnsjVw0XqFAD2zAorlE3TqWzB4oik53A2RY0jgnkRo10KZMO2miLhOTrn2hduNU2/OjylfFf6XYDaUJ7KeTNN8XzXfIqcqksn8bQFXR+XLW5VxlcvpyvtBaaiM5tyuOI3kWkqtUvraaq8MoIjgLzDKsXncOXvHYLfqFPIr/4QTjWndhAc6i/tDYfrUwc7G1Wmf2ChOpSo9PZ20bpGIIG2kYBg38/HLrfIYhtbkMXhFB3qsu502+/Fw4X1zHDoloHwGGWb4iiViDHu4hoImXEhMsLBfbL6zNujudNE0DOY5a8LlAzv7732/15qfHlpOUiYU+85ged5W2RcwXPUGOWkdK4CMFMSb2bBhG+crU4jojwkN0okkp0ul0h5wUMQgz2TalIK+JvEbNkOYn8uPprjdvztgJwrTq7dszcoHAB4OStHIujL0IQWpShFIktasmBX+8Z3eQ8T/++FqvHu41ZM+KlaTz03Kc15ZokX/9suhfzgs1bjJeVdQLbj6DLDX/hFFEeEgOa/NR+Fk5g/XD/aRhyG19BIuRc2XNUnb0LIXnTG3r5/MTc4su7KP9//z2HfW9A9snbfuqROx+dwQ6Ah2BjkBHoCPQEfhtCESVLPrEVYP3OFf5xHKf+noI8PeF9ub1c+3Xi9Q9fQoBv/n/fcJThKeQxPOkibhe9hn+odvOPxY7vMVw+/HYcx+LdT4lH/v+ePwpm79y7uM6Ph7/tlwKT6w/U35bFr9Tq5v97RGo/mDrC/LHC/Bf8b8kvxbhZvs5PT5t4QMw/Sa5+uCDE92kfQRxi/HLtvJe4rdJ5XXwl3KN+F9vIkIR8ZxHBH3u54ne6Qh0BDoCfzMEIqL93Ir4dPtXpxvxYR7i9aHJ5xIJ3pe+kOAl5ia3v79WVD4ndhs8RETDgS4frvs1z71fl4//bvDrFhLp6FZWUeWVtcpj29qfeL9wK4lFNWExkNudKNLyXo+cYUY+HlfIJttUAKBEatQvRFy4k0UOgvibj03os9xu0qJ19sRyD5/OlRfmZiYeK+IWukpbQFvgtDB3e48t5uCFrHJ0Exsm2UUT1JUgcphqt+3ciSARCwPXoCByQgAAEABJREFUQvPBHRGKlBC30dYY4ispJ+aZiiT60t5ITpAnf+6WR8UiQq0fKEZkBSKDD6hwasLNIRm9xJ5pl1SB4PDFQDknvfcj9BME2dAInZyDcciX47oVQ+vbt1vPReIRaWeCVsbDkrM2Et2RYy+knEZwC8nG1kHc9bbvKBcUd4ilysTxXlRcIfu2mGMrnBuTo24rxhcI0W0pcnkT9ZxgQoeU2bYgFWJJCjDY8F0pxGTnDgm5bavsA1WRKn3jEyI0Ak64JHWwiJYu5uiofeP18d2T3iH2lSIIEApASTizDWHkq4o/OIyQpjl7SnbmPMQc6rq7H3QymW1Sel0IsPGjoCixl2HbGtrBxt/eNGm2lw2SNaGzoYOT9t7VrXDJPJVX5i4QmRdIdjWtLH/T1eTrzoZsa5WFo4VNKFJQ264IfHB+CqSusRFXpRiLz/aybDpDKDufSm4Vvcq694xSRbeJiKlIrT9cSfQBctfrxQ/4jeChItw75N8wSECo02mEtBw0gYnAoCImXx1jJWFLXH0lbEkDLLClT+qaWCvlcFwgqVu4AHtwNLwXSPuNM2aLpDti3UuseWz9sh1528Xbd+BkBw4ERk8Qo8DX1Bke+ULmv7q/13retZxXDRSRI2lfqpanXZfHorKKXZk08sQkPQ3kSkYq2y64Uz3cnbQtF0URc0WPP5+l/Q5SNMn/6KEBiZXzNgkckkze3t/dsQQhznku2F7IL4P3w8OkUjdI5F2eP5Pb5THksgMswoH8hKH9f//f17p/eKUUA+sUaiyqFNajlpDICcF/VaiwcYmkX//4I+d2lHG6Y69GFDNrmTbRFgIvnBXMyTW0k+M0QoCjUFWU8WHyfzegSuz7xKO1u3QEOgIdgY5AR6Aj0BHoCHQEOgLfMQL8jeE7rq6X1hHoCEgdg45AR6Aj0BHoCHQEvhICvHWuJihwd23o/fV3hYUhFcFGQBHQkEJFIkIRQe+43bMcI/RIuiK3sduKr6P1+ofiebv7QDwpR3Pn1rr/aTE54RWHrTyYqPD4Nu++593qZbKeYIyJy2ziKV2VbGMRV6SQc6T7i7vNh9q6+03gXfQ8F0rYp5QUlohWnYkz+88QKEzJl1tLQj9wEBHKOenjKzzhxGntw0K31XCd9pC4avaDyRkkpcOXyccb6doUrw+Eu/auTaj5iAgmLBUSCxJqF+RSVQRzVbSSH+gKnkiryU/IsL2gqOuFqnWkUMQh4mr7RdK3GqTA946PTSYmE1g4b0tEyBfcWvvmoUllr/v/VZ3GyUtNIkLc4FFpk4Yxg8ORswnDBSLVORKWvaiaT6dGUNqXuGybc261o4AfEW+TyTrbkhJ+Q15TI9joY/fyLjBp5Vq//Y3jCCk2U5NrW7WBjyWnhC8RK2mB8Lv425u0C8Rm862E20C4q9BNSChFkhgbtwVALv42Kc+1CHSZL2yEuzmn9s3U02mGfBzlyzaJIvwN2nmeqa+yb3G0+Gi44MP+DwkFJLSnKIs6TofMJ81TJh97JR0ruOvAbhF3M1haGHLXFqfiKIKYzCRKwVr+RvnT06Kf37xT+79sIWDPyDwPIk1rYosNtrfnj5REykqRcdEcqUJImlCdplHzKSmwfHxctSwQsbEpzCwjFUPjtO9Frpl0BFyap9BAziuYPj2dwaYwP6nuWcu56Olx06V967hyJghbCcBdcWIfQKsfX99pmoWvmXhZhadCBJkE7DESyQws/iCWbScFOVTORdHlsiArctGF+n3mpjErIhDp6emCuI5M3Um3KyK37gSJ7RqDkWvzWfe3dCOY4XY8S5Co9yXnQdclLCRjcHwTmsIglQ9foXmeyWfRm5/eQkaTf0gZZc/P86QB1n/IY2szzHhq3vrD94hAr6kj0BHoCHQEOgJfH4HPvKn++oG6x47At4hAkLSF5rfcvI//LWrvdezb8n7mP+vZ1vKfWXXtjkBH4FtAwH+1t3wLuf55OfpDlC/Jnxf5v+65J9AR6Ah0BP6eCPxFf3/8tZ/9Xv8tALUP33m7fLR0MPotb9kjgg/uPy+4+eIdcbMVfiy38fHaHhHyZbLG4r4lItB/LylSIyIijjmPg7lD9/BlLD4Wr8OZuIH8OIiUNobgCTrcwmUTk0QRIXHbj7gCAoOm3V6C+WH5iGeCyE6No/UtmOqmZ99NiFUggCzbVjE5xE6tnxyYge0iPOM8reNWkEPI1R7O7RjDjWDS7iNHZ9GG7cFYWkw+ecJuLc6HdDwlh02ebKP3D47hb0+GFUQ+uD7snJPl0C04shyj4zGABnUZG/uxeMX2bh0u4dJ9ywZXtW1FBcWy7zKZlCLLoROKCYOIg7gCOEiuXf5G5+EPR5CGjYSDOMppaKRaTkkZcs24ns978+1a7u4m3d9PDtukQs4tJGBfTR+bCMdiGdcRfoD8uz7X2QJSqM2f87XPCHRQ9+1exZnr8FgclsTk3d2saUoySR6RlHJmPJErizqux8cL5GGBnJPGASIQECNCxhGXxMUbc9Y+Qwxaf7AfSGmTZ7CnomwiCuIMJpCcUyRwGGTy2ZGMR84JR1JmbcR+A/Nt29rcBIF8fz/Ldo7jnOd5Yi2psNc+T55nosUo7NnGeU4EHsfQCPebc6B77CfpiyUkIVnhP0H8wwm17kjVtlf5Hwu0aWrcIK6NY1VSRMjpEUqXS23fJh4gAe/v74559I2P55yHc7LY3v6maVJO5I/eOGZwH/Gq5xwLrKntxQXHzfnbwbqyF5eWU6Fu521/KWcp7bq7y7q7z/L/zZzypkhqcvcwyISstCrlomkaZJNgvXLWjJXrsHDsyAE7jdgmzsaglEIZUnM+DWAZ1F7JZW96tmGrmPO80BP6UkiayWcckwoxAtL34dVJIwTzvq/kkPTwcIduUmJv8hBK5JMiN9sJfKZ5JIdj3yICYvxRu5+TAJPzKKFpHNZ10XoR2Ij8pIcfZo3UuKG7+lv1647tW719+4RJKCLIX9p54uwk31rwfGy/pvqsx8d3qrs4i+Hjq3EYdXfK2NT2/z9fzudmm1Im58x+gHWQNzJwBiqgJPWrI9AR+A4R6CV1BDoCHYGOQEegI/C3RyD+9hm+SJC/Db4Y/fVdx7/JXx+9R+wIdAQ6Ah2BjsDfF4GeWUfgG0UgeG93k79jCRANhbzgiBphRPc/vqmw2f6yvc185PIz0x9pfXYYEY1QSJFkuSkG41v/fWvixAEFmXCdZRjPXa+rkQsHMXGQLPAdTSPEn2u8CPclGpk4GSFaLCknZWSAVBot0yDPHURJgYwhoLhwWq9SaDfYrAJxkVPSOI74yFLo+Qr2xgNbOzfrb5ArtrV43MgW/OyNKLO2FBGIW8uHtAhLbY2w8q/xXdu3UzetsFDOTS8uUtSOb09FhPKQsQ32moxYtP4hkgmdjRw2CB77Rp29IQ9JITWpED7W8Toe2n7A+bR2XQs5bPjZZUws4gIaWXIW8QPJinhfE2nodkWEuGX9ec6abgLhOlrYm8RiToe9bdMVY3GFxQ+0CUcRxyChPkAyeW8HSLk8SK0lKftzrtb33MiZaGaYuj8Q06RshZDzN06XZRNdsJGOb5pyVhL4AYq/eWlCV8LYKJPgOA4QrAITS6EtqsyjDvm2QYTBmqMbKfCXkVk5JQWCqUzqOceIUM5jI5qNPerKKIzTSJuVBueTNZ9GEUlOARPaqmRlSR67lnmeiTNCukICbgtnd5D9mLlLSe1yDFGGsfHEYavma4bYw4V+/HESqXuZfd+oZ9HlfKG+NtUeCmShv026XC56uiw6LzttpV3Ra1Gazflypl3x4RPVTMlxbvVHhJzLRK3TNKgNjyn5imCgwHZFf9R1qNM8MSZHfn772+ULsTdI7mk66RUE78PDqGmWTq7nFMoDWOVd6SomgV/9AOGaK/iEHl7d6/5u1MDzyL9C/Olp1eO7VU+Q+BvPMz+HVJxLUiTbFPxX3T0kRPgtLTe2n9qlu7uZPdiQqsenXY+Q4heez5V8K2xq24so5DeBxSg8IEBu2JBgRIMvPwr/iRnfoUKQQtevC9MdJPJ82C9gsK4bz9VdT49F/scHqFFTkM+AjPgLRARCuCPo4o+uKgf3tp8es8QROOIPENXirDn/VqgVdM3/NNkJ01hY3Ym5FWNqrAL3pt8fOgIdgY5AR+D7QaBX0hH4mgi0Nw+8cbi1X9N399UR+OYR4LnhN9bP8msF+Z34S7H+bez+x/Kf+v9Y/+Pxx/5/y/iWn9uP9b+G/499fjx23Jt8vNbHHYF/MgL+IOKl/JOxeF97RCji8/Jes/c6Ah2BjsB3gsDfrYzb3xtv7afy40N4EyKfWvo7zJln2Hn7GXzgzkvKc0pMPfc/7ljvU6KXL9UhPrKvTXY+9LfAJjCJZwhA9yskocV9S8JpBIYENLllKbBkbi1Mt9sqH0r84vXQirapzb6okkOlX8ouk1F0yQUt2A14g7ZFEUkpZYULqUkFYDCTr4hgLSlSyFfQWNy3WA+u5vCDTwpXtf21xkChUnfx2H2LDZEInNFWz0GMtBaYGJK35OWAxYkIhY6LZdb8qDaXryRkyuSPEqpqImmHrKoKRQSjX96FQBFZidoGiM2gZQr/agIzo5TtN5RTUsJPzkm+bFuoaydvS0QoAlGwXJs9Q/pSSrm1rq+gbwJpgfBdtgIJXSCTinaIvmaEZiCJ5w87oRbND1fZSLAQIyIrLH4OKoiRmtgNIdhD6t/VyLGyUY+lqpGVKWfOAnNFGsgtpyRf6dq6/1Jca872L2H6QhIQVcahlJFne587i5RSKCK30kidOqm1SAqxdoi4nPfOuTGWZMZNvBggeNGHHGzEv9eNGWS9CcQdwj0ilFNuviIJsi/r/v7EXBAL/yGZhB7GQQPJPz5tYC4pS5i2tnBoV54f67pDFGZ8zLpAqNrf/f2gacqHbmBDPd7DARLT3ya1mMg2MZySJHRc58W/uvjpQt2hFFk7+BNCpCC4dA2zBJ+rBK62icAYWyGJeozH09PC/u1kl7WVxDnZ2LdK/kURVhxYqy3GctnQ3cBrhZR8ZK5q5Ew793HM1DDIsYL8xcVRwNcOuU5ijH1HRMtPuLbkLLCcwC3k57Dr2iA/K+TqI7mJy3OFA2bMJ8hln3HPcXypOzTi5OHurrWZEu13gugs/ABeIWvbP+AA94isiEScgfp25QHnsYHRSp5iX0b2ZaJfxdNOKauRylKihtD5Qi37yjyVpV0rABae/wI356Adv0s99gEHG7pnk+2FOL5DyuQ6O7c9tPnXT5Nf9Q+3XJTGDa0C6bvq/G5U3X6AML8wJ3E8eR4UBXp3d4MeHk6KSG3ND4a87LtM7isCYv1OpUgLB2CaZ0XC5ocflHKifrE2qfK8dvqvXj/oNTJxBu8f7uSztLHw9o30v/930zAMdtnkfURH7dIR6Ah0BDoCHYGOwDeNQE++I9AR+JYQqN9Iss7zJv+NlG+x3Tq+W4v7XToCHYGOQEegI9AR6B9KkygAABAASURBVAh0BL5NBApp34Tu3+1O/tg8WlZ85q4mbfT7Hj589+qRRXKEm1Qdf25j/cplUsUq9mT5wBlOjnV81rZqVUUkBSKhoOOKa/+mFSFmAlKBjqTUsKDDfXPVdJLkNtN6/qXodl2dBuOWz/PYM0xyRwSV07neXknMRQT+45jFeYUdoYEEEfNq+aWcNY6DxkZ4hNqFXSYpC92mi2mzO9qq4E/T/cxDRLS6E7XTlWOXvUCg+sxKEdHWI/AUoi9NJtSQiFArqKpdKSfWo4mXxOXW+UnoCnV0iwkoWCOTvhusoMkhlt7f6Fi7YWPMWcFEC0TZuppURIE53w1rkmi+8LkuGwQScVi8Yeh4t37LB59uWwz6ecjknGUy6b1nHHDbf5C79Rk+38Cl0b/qeIhGnKVI8lUIZOwP2ZRyoJch8CZIyFHevwKRi5peXj4ZnnM8EU/tYpZJ+3Re/hbq5hrXVcuyqLR/zSAt/nW87ZuZggAVhGCV47ONICM595Si9StAXi4rZFzVGZvzcoE8vEA0LgeZGmrE4jSPWiAA123HjujMc+MrZHJ4IQcWdFz4Jk/VdAx5bLlhRhf9BVmJs8r+SMHTjQAcxxFCcAQfy0z/pJQS+gu1mPysMibRLIIQIbhT+R+WGIun81n+Juw8Ty03tJum99wd282Qh+OY2Ceh46QOKYBk3wlsLBHWFs+3QxRq13zy3mVFGItds7/xOw/gs+h8PmSBgK01k6sFHFqfVsEfNfFDSG1vTBa3sQnWKBp5bt/dz5Cns053nJOpsg8VwrZqOYs4Il6RnwNbex7scrrGCpfcoREMprtJwmdhPxaeC5fLRZfzLrdn9v18XuUzEEJ/msB90mQ7+p5782ZhPZq/9o1rbCKOcSXPwplbOG/n85OUNp38jXHgrCaMz0lPT7tOd1n3D1UPr2a9enUnQilSAre5xbtw5hbOr/dv4PmRYbu9P5f1rCdI6jNy4XxdIIjX9nyn1iSuqghRywoOK2MxrvgckElNRf3qCHQEOgIdgY5AR6Aj0BH41hHo+f9tEODdtyxfOaGKPwvNX3u7lpv8tZGPaLfYbo+Z/tgR6Ah0BD6FgD+s+pJ8yqbPdQQ6Ah2BjsB/CwF/LH2TP5ZDRCji02LPEeHmN4vVnZnbZ7E15IFfZ9x9KUzrYym8b7/NWffwE9c8E63lNj7aFEmWiGNMg56tD7mROMdIxKyQJkUmLprcYhL8GNdjzYlgFBE8fvq+1WUVS85qsU1EJHHhs+CHWzexHiti6XnutubW+l5/lpZfxW8oIJcsOeM94lmldRgn5gNyxOOIwD+14NSkqGuzBdP4Mg7WkkL4Qgdl3S7rtClILe5jyZMoRIQigt7hw3rWiQgl8rNEBDpJOwvbvqsJZKMduT6PWZIvVJXAbZrIAxbQmHouvIg0/5XO9T7Wo/mPSIpwP0RHVCx/e7RJSkpNWJNzrSqlCM4JIoz9x3FqtujR5pxl32JjgnjWM5mUMOeWBTfoFO37pgKZmZiwNH0UMBN8LFV4lkVP0AiFqtJISMLKtTtWIdYhkglWi9dtYtm3KsO2bYWYOPO/qPACETYWCkkWnF0g4s7njdxcJwpBTdSeU9ZAXfM8yliw0m7HdpyI0KEzKIJ+TpBfs4KiEyUUlHbqPJ8vWi7bNW/RVhUw2Nlby9PTRdu+ap5mJQwrOZkAFxddci/I3tYiQqQv0cwQn3f39/heRTmCC9Tju137ZvLvQiuta6Xdqa1qHEYFuTXyGmUTh/7m59PjAhm86XAsCL1NC6RgEAMIIEIn5Tw2Un4YMlhvpBCkkJRRSvTcZtqEF/+65ru7kxSJXcsQ2rvgr7HRcXkrLOwfEIFHkbEy1nkYNEJET9OgBSOvvxQRo+KJUjSMVf4Vz0oQkCZE8bfvobdvL/K3cBVBXWrYXKhxHshul0gK/NWwgdtkQqiG5vlO93d3miCo/RwYJ+G/KtIunxNxee+dp8BxNfnLgV1wspcNHxJHijaIf1FlkDk/te66g7i+m2c9QMjmSPI+Xy5nPPoOP6BfcUCXxvu+cXYqxT8+voNoXTRDDHs8zVl+TozTAAa5+ZqmUSnf/Kjp+xvNjnP/8KAJ253a7TdFcvryubxAmgfjcZx1hmDey6on5qSktz8TF4I4IoPVBo4rWCQ5yXXd9P/9f/8XHKtyykoZnymxVlod7jHod0egI9AR6Ah0BDoCHYGOQEegI/DtIvBnZx5/doBf8f/fjv8r6fXljkBHoCPQEegIdAQ6Ah2BjsBXRgC+gQ/w+YifToHAsHsTBm4jeH98FTgKaBjrXQWFY45HdCJCEZ+S1OZRJ05tskOibJB0G63nLZHw6wjkUWEtKuQOXfS9yhphuK0hBWMhTJgg2csOWXHIS+LGa6i121xFIr+XwlBtPociIRHNP24bAUQKzdYPwYPzoXm+UZfleeLa8VziISVbHZMRCZ8VOfL2WqJmpnVTazUT1O0Ou2miads2SJcij4GlOXuZh2s0cWyCxrJBgtreNWxgbLuIUCKYybwJEmmCcBuvxNvovgWiz+spZ3QzuFdiwiBRQspJJsGmeYYsC41TQDAJGck9IIQScyYM9f7CjrDNT8vHyTupq8ayFEirHaJph2Dc2T/ioVPZAUybVqHQBZJquRSdIVXP5zMtcoHw8/hpY7xBiNaGqyB8j1iSbZsTHiICknFoEoDttUvzsUnklNn/eR50Og3UlAU0tKGcsyKi1W6c5tOsE0TnNE9tXs9XKOinq2+fwcpziZtZKSLAZ9AMfhFNU360eG4A/zYt0iGfSt0RoYhQSlJYgtYiPySwW7Uu7I+kwpkJHefL58X2lcIS+ZwgIu/J+YcfHvTjj6/IYcT20r7tO472pec9Ehcm+BPE6KTTCYF8nCATUwSRAw2BSwKfSff3x68TbpM8oMLj4e8CqQjE7KsaKeuz6XPq3OxrmjJYTo0odY7zPIHRiO4OEbyT48q+sj/UYb8zddzdTeTmuV0RA7GCYDSKpns+V87DrjNnBgj1009n/fTm56uOGL/R//7vv/Xvf7+xEXWEGrZJtDuRAB+2uOwJbMWVZMI5jRfOjpWy5DOG2rZdWK9aIYUrG32hWH/DN0XW69evWJNMKi9L1ek06u5ubphVYSyR70V+fvtnV8F+mgO9O1YrdoGP161Ftd0m2Wcw8J5GquST369H1XTaZR/O4fIU1PqOXKWQqE16elqRC+NBr179AEl/JvcFPIt8JXy+/vGeblFgNJPzNI2Md+UUnJtBJ/CPCKWU+DmQyYEQAO36k/rVEegIdAQ6Ah2BvyECtb1Q1ePNzif6f8OUv6+UeOMky/dV1V9WDUeWs+s3XH+O/GWFfKeBfu3ny6/tnxRSE33mqsxbaH7X/Rn/z9P2/SX5XUE/Y/QclPVb/9Yy9TvuAsBfkg9dvox19Pk7tA6ptF9fPoz/jYx6mn8bBI4Ptqo+1/56ov4r+m+Rz3kqLHxJWP4T78p7hy8L2NTPy5+Y2ldxHRGKiM/6+tzri3/myT+2P2vZFzoCHYGOwB9DICLaz6eIT7e/5v1zP79u879mL37+N/lVRRR+g+4t7q3F6j+6b3ZubXhr3bcAE3jpWfTi4rN26Jpjor0i++e3X1ppIw58j9VfPjqOxSvBQ74KvIUOwQlvZJOCGAhKuNTtighFhOzD4vlb636K5ObQoXeD8tYWVcJY6IXQS0hcRe3CPWMhx7x8kRM8hXt4qE14II82xXtu0r++fnvGObX3Oi4HopgGHexCci4UJ//WW88T6JoT65AV/jW1Fq9VkrGefaZMrpAXgSTEcx8Iuh4n2ohQMCAlAnLbGTOtUWLFIqEmX24DnyZ90GaqsFYVKZSQwJnb5A0TeVZRj7StVQtk6LZuYIGSDolIwhKxwcCaIGRrs2k56bgKDVwx9YeASa57Z26FCN4hliqxck6N1ExJch7OsZZNicGQQoeIVhr9a5Uhg1POSmlQEMCyk18QGFfKpJgkzfBDMwThMCZhonaxJsSxFBSpQs6btn1HKjVIT2fGENsb+RWU9xqNjGIo0pHtSE1qG4czfHhs4ktcBaK47Pa1q3CuTKLt+HetEegjFSBIV3SfxTmlSKpFkFokT1xneMxLLIGWRGqtHcBiHAeNY9Y4JAGJrKt2BX4tiTm3ohX57BrQTShW8nYOroeQGiDOi4xceKrF8M+C0zjJGKPOeShgtBNvavFaqOuD80455JwygI+QqM0J6wFwFYVSdplQ/eGHO6Ws5iMPav0IFBWQeXd0Qm1c6cr9pAUyc4Gw3MGWKVFCy/bOe4z/UlaUqypFzRCWCXy8RXtIJY75yn5UcLWLy3nVu3cXnZ8WCM9NtWSlSEo5aSD/TJsHEkg7c+KqSgQtnM2ff34LGbxyLnZqyFLFPxoRFCPwUmZtO8488xl/xWcADHwWCgUEvk6nU9PL5DikUa8fXun//Ou1Xr+6UwaA7Hnce49LKdp53pgALvuggX3M1FmpDdeqnKmNwkotUq6iTPTPGujPw6jl6aIAEPu8f2D/wEfgpuY/6V//mlstEdHI7pFztbX/U3rXu8dVu/CbpPuHkybqeXi402ka5LNBCnp2R13ZQeou51XIq+6T/JyQNim9VU4ZLKWcpZ2p4k2qgypJv3u76lgP+WfBNCe9+mHWTPv69b1SLkpJihDnmZxIoOL3/v4EyTxiU9p8BfdxqsojP0vo97sj0BHoCHQEOgIdgY5AR6Aj0BHoCHQEOgIdgW8QgZ5yR6Aj0BHoCHQEOgJfGQF/em6X15bP2mXx1O8R235Kfs2XyRzrNFLDHSTCntS4i4hQRDD7+dsch1Us1qq3mp7NAkLBjIJUIYjEeijkW1zXKXrHXXBgcW5Nn2mTM0Egx7Aw9XyjLjFp8ijR4lnNlgWG8uX2Y7nNP7fou2/b1vLgb/j5m7SFJJ2TfTsWS7+4vUZpLEcTKXS7IkJhCOKYqZBIO+zNtu0Qjqs2+pX4ESggYQbmhf1h9f7RcZr44f30UTe52penh2GQXZUi4Vbtwsa4QmG14ccPOYVG7EIh5+dfLdv82Q6xL5OkFkId5kFjobndicCOP06TxnFEQv6/UZuv52REFMfzelIQOz7ww1xkTdOs03xHO0G4ZWWYrZyTIkL+Iy6TWTKJhjAtC5AKaLVD7C0Q7Y5tOZ3wYwJuLfKvg76wdrkUrctOzZsu54X5iyhBCu6E0NqfyXqAlq+IECn7SFsN8hWSjHoz+aHe5vTiSujrOut157JDKm7IQuwVQjAiNMD20egmDrACuPWnadBk0n2gWkjAlPFIfoWNcX66Xi33a//jpumxl/Y/QDZGpEbqea8vl0Wetw0qbhphWZv/0ko3ib+A3b55zOHCYYQraurtwblWEi+c9WGY2bvQMEof5AVhKgRz/FaFLfHz44+v6R3nxXvib9hezhepZgVE5s6mbuCBkkacpgZCUMMOEUo+LOxl57x5H8/MS/f3d5Ccgz7G9viHBY4FYMy+AAAQAElEQVScyMEidMAY4nvkjARZ7a3OUIVsNc7Og2n98Poev5NM2t7fvWpxXAvh231ennS5nJFFwNrm/JAicW6IZUyRgpHx8lqTkIBBLy+P53nijE3CXELnDCbLeW/ne+MMnU7gPM8ykRusL4sg33d2oapdQRubvBZKahf4t5YHVhUw1hWiuDJvCY3UnSVWAtsKGexfY/7v/7no7Zusur66eVK/vh8EeiUdgY5AR6Aj0BH4/QjwRkKW3++hW3YEvmEEeBfOG+dvuIA/MXVj8ye6/1XX/+34v5pgV+gI/EEE/Jd8yx9087vNHdvyex3Y1vJ77bvd70Sgm3UEOgIdgW8XAf+98yZ/wyr87b+/S1o3QiLi/XviAhtgUuKQolrfS8BARIQiQoeeZCLL5EitVcWTFJdSKCVev0PtqsJp60kJW25aKfT+8rwlIoiJBf7s0xpMNV2mRDoq7G+5ukw5KQ9JA6SN7VPOul3Wd4yb2MRzFvu0nnO2T8dqhExzbAt4JxTsMyLINxQRul2ti8MNUsrfQtxp7cPz1ooI9NFG5335DLivnvGZITWThgHiaRoYJ1WSsRw69mFR81XJrUIc4VoBvhHRcEZDTSHcgB86K+QVKeFP7XJ+BXJM/uowM8bAte8QSO4z1VxUBtwMA9/4YkBKz35MhG6QcLv9tFr0fBk/1xqRqCk38a+hFVekoKRQhPcnMZMUYWHaMRxEXg/WvP9Fzi9hZ7JyAKN5HiHzRvwOirDeYeu4FWyk4I/eX+FupeRdKSVE8jcjK+dnhxyu4CTIVEEeWyrtRAy7Rl1uLYeXqiCXzPlKtG2uSk/tm66Lcg5yC3AKOZXib1+itBGnOaLvO4gdEcr4sB+XXSEYBfG2QEhXeMyKX4vT29mfUEB4SjR69+4sAXIliMX9llNOOvSZwR6ldjv+4+Oibd0huletm5qeY6eUcEm++CoYXy4sYkV6PErDGEhW2SAT91W7/x9cpKIr55WkRB04afoOa9ucssZxVGLgOlxT2YmLGP/Lperx3QV5IhcKRm8aJ2wyJPfc2nHKGoaR/qT3F/lwDjx/5K4W2rEsrqHFwaVTPD+t+AsFeToPcV2WSyP5nZPPusnvjfp2ni85J2JKEdhEVubnSgGbUJLSAH5Jb38+Q+o+aZylu1M0XevYv2XFF4eAu7BLJMKZUrsSusL2Iv9a7NXPIWIGvlPKbc14EZIz9YS80wbmzl1R8VUVklZvIK1z97mfxpFRKKE4AZWx/d//faPCuc5DtP/b+XTK5LMqZfRyVqIW47Mu0s8/bzo/VolzmTQo1ZHnyKgn5tYlc24qvhbq3XT/igwgg7e1YiMl9asj0BH4jhDopXQEOgIdgY5AR6Aj8OcgwJtt3eTPidC9dgQ6Ah2BvycCtw9F3P49M/xvZsXnMGqfB8ans/B6e/X4zPqnrfpsR+C3INB1OgIdga+NQPt5jVO3/tCe7n/1dh4fCIMKe2GBCfgduVUIhiKTjDvEIK4Eh6IMQ5CCh//QYwQvbr5TiLv50vWq/ruTA5Czp7yeCIG68pB165vgKZBUJkJNmqwQMxvS+ibD1iKTIBVFu2r7gl/7d/hb0IKS7TYIm8q6Y97EQ5NhN/sNxnVFzwSP+1uLt0PaVIisgCDMmmZkGmmRaWA+P+fc4sqVWMRlzzS+6TrHnT5dsE06SLKE/U2f3SOpVuOytv3Q9YoI9CckyyHsy7musEDt/yUFK0whp4hAgJwHDZBtmU2M1EzkiyX2WmBXdPz64F3+FuuybFqRCwShZQHfG17Ozt/UTWyW+95CeDWt6CwLHh3Yzr1AextukF2Xy9r8ex/YClZFXlLKoYhoY2GHF/QuEGyQmAzgudCLhvk8DzrdjWiJvDdt26JpguxKiTl8+Ca3eZ6Uqdfxd/AweeocOSKcw8RaVsKmhcUGY26CMWGbM7WcIRifLoueLhf5WsBXcXuvayPPHkJIDWM+6mDpsiy6XK66uLWWMXx6OkPULWp55PScw0RdE2dpxIfrPZ8v2F8g7XY5nxWibiGXbVu1cTYXn3ty9BqJUxNBlQjjVuyH4y9ekpjihkAddFyhAczm0yTHHTjHEQEmCYxHZNDp+n/ITvPYzvUGgfn25wu5r8jS5C0EqutZ2dsK6V1rli9cuZG/mWs/TdizmRojJJ+fGVL4NM/0mdBxRYRSpHau/SuwX/94p7u7SRkmddsXPT5d2HOJbWuYuLinp8dGAp/PC8+RTX6ebjDT7x7f6QlCv5YDfFxLgF4x2nkuPz1uegeZ7vfge93AuuoMvkWhHVC5wXCV90ztYgXyVthLRU/sj/fISxEBjiMSoqvCz82V/Tk/YaMsPz8XzsPC+cchJkFTyZXz7RFGxmRkTxy38JeGt2+r3rx5o3beOHOnU9LpbtDrf03IrLvTif0cFfZfCvlTw3ljHHrz06b/+b8X/c//nPXzTxc9QQA/vWP9soPtoLv70I//J/Sv/zdDBEvyr/Cm6XdHoCPQEegIfA8I9Bo6Ar8HAb8jeim/x0e36Qh8swgEmb8Uhr+4KzM3odvvjkBHoCPwVRBIeHkpDP/S+2Vs9z8VvDBpofnFbZuX8guF737Cb5/4DKd9VORi/Urh9iZtncHH80z1uyPQEegI/HEEvhUP/lD9S/IX1RER4n6W9kE8P6Ch0GTxz3O/4hV+qt9k44N36/3ZKd5imIy4SYHMOAQ6gjyrIBUQ57q3NhqRYWhFnm5vkuQ/1FuFptplv61zfbhh4aH7reVl3QRNBQNLITFuyAxWw+IcJM8zUsCKBTa5EV3MWIfGnIyJGUo4bJnLCUXW7c/rdJnldqdJKKGTcoaoOkRclRdTf1Nw34oKm3T4DRXmXVOFrCEjNAtZewfr0RoMZp3DvlWZQFWEAmwCUkW0TcAIA9/PuaKkSFLEIV6s6N2kEGaHBNLzxSJKlWDOdUXBZLaYE3MiF0qTBa5LloQzplsM65k0vUDgbNRZqc37ALwSOTyT1PiC62Tf1cR6cpLEiUBReCKVgtBtNyYthR3D2vDDlnYvCSIrQ6oJoqpAhlEUmJiosqcZ0tCGFbvYmyt0d+04r/gvtIW1ysB9YWucTQQvkMvNT6ilN45B7aECLqgzF7q7uyPu9uzP8xaXYamkY98PD7MG7If2K5WTBojuaRw5I5zx2x4pZF25NRYA7bPU/JDrxv4/QSAWch6H8TgxBNvRXbaihfVlKeSYm/9hCPwPsj3HURt7vUEqFvLHtYgm51d4CAkyu0Jenpnj7Nkvh8AE7jhMkHojtY4acuA7lNl8VJQTxCH+TCK/e7vofF7BR5qmOzlHEeXx3VnmpElTKwTxBukYkRQIkbSYmKUmr9un91gpqUZWykU5VykVjl9hd6RMXd7XGbJxBtP5FLo7iUNjqW1/TWx6XylGlWlSVIX8lQYt5Liyt+taGibGJuw/72r7TV+QjYLQXNBJOaviYCQurq53lfcGOOTzPZ8GCOnMnJoc+3ioDsOg+/vX+KAm/NSCXgzKadDEGdghytv5NDFNsmmoqnVR8PwpCrB/YK/v9b/wrG8g5pdSwfmsZVl1WVehppYLe3KCiI7kuD4VJlpHzdODpuGOPZk0z0ltnTjrZdT5XdbC83WHjHbOmVqjKaSG57pGw5OMlIeiO/wL28LZ2DlzEVJKWQ/3r3TPJqS8KQ1PUmw6gQlLevd21dufn5C3enp60jgO+vdP76hhwXfl+ZuUNGlbpYWzcD4/KUXSgJ5jjezxMF10uj+LrNSvjkBHoCPQEegIdAS+cQR6+h2BjsCfiQDv1v0uuonj3Mbud+kIdAQ6At85AnyQo5t856X+J+X5lcD6t9b9woOF5oNXDI8tXnup77kuHYGOQEegI/D3QMA/n02kWJwR/A4/yz3r0X9ZgvgWJ1erYDqY+HRuVjPBYGKiWB/Nj++IpoWbihyrJmQGyJpxyIrw+jHfHgnlmQg/thl0hBzjlD5PMSQcW6xZri+EuNPLy24t1ku4ct/6Fuu5DM+534QJ13fru226UfWcC0FQg6yC1CHwTT+RT05JwR/f1jdxEsw/x8DWPm3v9qWYCLSvlJMs8cJuXVeZYNoheuwiiJNYb/YhRZJSBGROhlgalIdBKWenAaGzQ/RtkDubfDn2CpG2muHxhMVOaQtk1rWriNAGQem4FvdREYfXN8RiwecOMZQ0TlkpJUkBOVbburgKPRNilX7Qx6WaPPfTdYwCt9cU7hS194iSIgV1jdQ1t5jhdR1XYq0lhL9jhkWCOV+2hrr39i1Hk8eXy4YWi2RoXTSVkiD+Em0o6Ed45SrXvud2yNqKwwgmceF98p54zgTadVpHregIDMByAeMMcWbSbGzf0s3teWGC9nK56Hw5s68X5ooiQjkn5ZTJWbosiyo+8KR2Ebe0HCRH0PVimh6P3N73YNU23mc5ISVFBPs0gGNWhpj0N1E5UuCzNdkYpJT16uEeuZNCaiJIQIhN10tXFVK0smAhY08pwsqtK/E8EVdFjKdeLDEloZuSqFFK9E/zAAk66QyRfj6fqftJxiQiJAji6h+W4qIvZa3bxQPyqPrpp7cqrFsk6suhdhE8GI/jhO8RmWSSuuGBQkTGtzsoKgSk6AyaWi6jUoqGSS14Idd5zqraFRGQqDPE50COm1Zw2Uo9ThM2lXWUlNMEzrPm8U5BziGcyFfSfFewL5rvkTspkp+TlTOwNzlqkX781ys9PEDac2ZSvtkHebufFBHKOatdnnYpxHHu0zQwzQTzqiM2s1QGMPMES+idTgcB7ZEUSvg79s52VZGE/6ppkk6QzE9P4F5GVUTVvhw7K6lfHYGOQEegI9AR6Ah0BDoC3zICPfevhUDFkYWm3x2BjkBH4I8h8B39Vdsf5tzkj4HyXVrHb6rqvVZ/mflNgHWljkBHoCPwlyMQ/KiO4IHIJiFqpW9h/N++G8EEiVHr+1eR4NP/iFCifSkRoZC016IdIlIv35L49Zw135X1wrpJs73APSB2b2nrxCsMjrUXcVl8P2LAXazbhAG3CQ4LXUWQDfe2kdNGTv7m3scOUCSUbsLw+W7m2JtISSk3fxEhkyERoUhJIa4IRQSd4/a3VQusUSWvqoTvAI/SFlNCzzf6OUeziwgIJMn/b2bLdRc2HwquGtlawC2Be05JORE/VeWclNyPASNpyAPEzMAcQ+p1bTmLWIKQVbtGSL4hJ6UcCG2zT6zXRng5XkRWREhCaCNCEUFuFWEO316rnNVKPxOEZWrxOhMMckryhTZxAilS7BqIb8LTLVkqgcswDLJeBjOitH5KYo0HfEWEBGF2zKn5yENWzhBP2FSSsBh7FI87pIisV69mPdyPYtjy2zkLJhRNBO+Q2BHR4ng+5SwrRlK7NnQ3zg9bSt1kW9t0eyAkBLoabtteta67cAeGjhRKJNvqYkiJ7E3SNExKgXNiblvFVu2ifIeF5Nx0gfB0PNeSc9LpNENCThCHI/qVGBu6oZQGneaT7u/vYHJ95gAAEABJREFUlNh33a4QJOSqx6cncq5KxOJu/YplZYMPrNRi7Ry8UhZFKhqGqrv7LNLUfBqYC+wQCM+NfFMOpcS4SriR8Fd2xiVDUkqP7zY9PYLDKlVsgud+QIOGpAj3pLVIAoKUslJGQrQCn6zsMTKMA3gWOSZbQFs0AtLD/b2CP5VztyxFP/37SW9+etS6VLC4o93Zk4rupMq+WbZl07ufV2qtrDkv4uMj50nG2d9y3v0Dh5pSkkrdVSsDkkzU6zrbMMQ+zJrGWWLZczsOIkIT+zCOSZXa9n0V7nXsXwZTzl4kpXA/UWcSJto3ablU9mnX03lTAauKHqXhvoIneyIwKyH73MuT/M1e79NECvcP9hsNm7dvz9pIdJjudf8wa6WeHeCAUjkPkpJwpYLO5XJhjy78zJHWSxCntDzaP/zgDGMm0tAPP/ygChbDGLo7Tbq/nzkbo/zN4cgXzXdJP/54r//z/7zGV8ZXAv+sbRm0b+ipXx2BjkBHoCPQEegIdAQ6Ah2BjsBvQCB+g85frdLjdQQ6Ah2BjsB/A4HgA6ffE7e/kvwe1LpNR6Aj0BH4cxAIfihbPvbOtCof9pf65R/2Xr2JdW/955bOr7j4OHQbp0iKJqGIQ+i0tV97ICSkhWTixH3MlSCKmGG+Mn/zENeO56x5HdJE3NYYtPsYH49toj20GBT4si0QMSZx/E1UPLe0y65GeHjsSIe+Wi6YHy121YKC55oheUQE3aAGaYQAGaesCXE7jvQhewYIyGQ9qenaYfMlKeUkE1bTOOjAVegwj35KSb7oYlIhSzZImLV9q9NklGs5cnXmzrdSB8wSRja1Xc4BkTQ0n1K0P+M4aiQ3/zrdHbKuHiYQRML/1nwYI9c5kPs4DpBTg5ynicoWF5uJ2k7zqGmeIdUsg8aJKHHk4hqBTBFHHeJyTpbEXMOEQURQn20k5z2Q2+z/B5Y2DyHXYEwdO+UETmIuKZIUvOFJ4TbkP/QUIaWUaQMir4DbroYX5KtrrpCQ+55aTHEFknOC+Cta1trOIVPtNgbTBF7TRMysnJJG8JjnQR9fhYPkb/QuEIk38djf8lzWFXy3hm2FXLOt9y7EHxK+zXk+ZYFpAsuRWoM8K/lv2p0/509cthV2iXxmcjuxByaqz5B25/NF67po33ZUQhP5s4yVFFIT17VcNi23bwh7QuwBskP02n8EsUEj0b5+/QDRN+rVw6z7h0F3kIrTHJyLigR4p0NyajXat2ORnjBHPMI/cSo/uyok5gbxen5ayJXDJCn4Iy4TklsjJqsK9Q6cwZzwnxP4Z2WPc27xIkKySAfpChaEaJhJrGEfSpKlZhWHYk6sTdP8TJobI0IoogjoIKgleHFdngTpWXSGeD0/bXp6XPTzz09NKs5s4/Ng+xBXC07ru02IfSjs34pvJsjVvi4QuimF/DyYyHmeR2XqS6x7XlzNFbl6L968eXvNoXBO1fL7+acCqX3Wfj3L05SUBySHBn4WEVkK7/FODRfsL7pcFj0+PoJDYbwxvmhlvwmrcVDLQVwF4Nv+nBc5tuXpcaP+olpSq2VZHjlbA31pYE8szpVdZq7KBHRKe+tX2OrLWTo/VXxUcK369/8+Ik9KxOt3R6Aj0BHoCHQEOgL/NAR4cyDLP63ur1Rvrbzl+oJ8pTDfrRu/af1z5df2J8DWQvPy5i+3z79SR2xwEytY12+b3b4Ur/0eeenjU/1f8/kpm5dzv2b/9173h2dfkr939n9xdv/AcJW/LP89JfjLup+H/llh8ea4tbh/E48tt/Ff3Tq25bfEtZ7lpa7Hlpdzv73/5/7sr/pa/j+u6NmvP1C7imijfdMi5Nai9hFLUlHwQoQwTkjQ9XsHI0f3Y/d93BHoCHQE/jACzz+n+GHze/p/OIHPOfDfOb8kn7P7aD74AfpF4QdtRCjiM3K1v7lFTSmkxFv+m8BL8FeBqutPcdXd2ry+o+OexXYW99s0fl0eH9nraAuvAZZKW9V0rHyViGg5XoetYeraRmtvDx61HOmQBXmRG8q3uaTgz6FdKjGv4qiF6YjgMfF6pKZXeN3ieEh4CmVFhHzd3lcVFrmZlxJr9uMCUkjGXlyux8IUBAeuGRyEnyAC6yF+r4auSZZE+AJpt++bygFo880Ltm+IlYLsTSrBLWXfVUuRYwR/P0uQLYkknEMwSVduCdFuVJ2mIhEsULAfVlxPYdE+bSuWIkCSnFlWwhG3dueLjRDres0OS8ub/PCxk9MOibOtmyJCwzjSSimrtbJBiCuUZOGRcRIrEG2Bb58ztshhwKlAVlZiFzQkXCqhHIg4OYGy+5Qui6czShmf4lwWSNSA4HONJpdWyE8vRYSK68FtUFxgaAxJSoXgHAH5SuhlxH2maYK8gshEBx94UOFeQVI+15TQdCQWreV6UiilQSmboAIIBT5YhwTceX+0LgVSrIit107OKZIS/lIEmiTmADjHFSRX1tgINcmYeu4J4lJc7ltsmyElI8KzpFKJJ3AstPTZp5D9BrXSQ821MU3GIX8TEy5eNgdeDYN0gtCbx0EZ3X1bdIHYfXq8QNxBJkpiWjllchqJIXIcNY0jtkkkIPsSSjsAvXtXdIGYZqHd27ZD/vq8ZOVhYo6fLMDjfGiUUsbPgLnzrTpDFjOQfabISgFeSItDwj/8YB+4sTGNY64+ByGlZOFBFlsggGZf3vcVxnXfVimkjQS8vz7POwRxIXdx+cx5b8ZpIK9QzsS3Y/xUnrsFMCu21a0dWfBnlXHMusWqnD/nZSJ031elLA2jJSCDJ93dzW3PWv6b1HKB8FyWkP9xwIWanGNziP+BjRpMuqY4ptwmcYU4PjLkC8/LSp4Otq075LG0MpfQraoq7MVEHknYUIN4bnNI2p7iSD+9fadwDM7yyP5WbVqXJy3LRQ/3PwBmhtS96Olp1QqWAufq83ttU0rM75DQuyINSoyfYGP9DwWITo2b3rx91MoBpBziVkUQmQLGYVal/srzJqVJdv/0uCuxPvCcyOQkXpwiSZbKXmANlhkfledWxT5zdqX/+Z9HcrzI2Dc4IuMHUb86Ah2BjkBHoCPQEegIdAQ6Ah2BjkBHoCPQEfimEOjJ/o0RqORmoel3R6Aj0BHoCPx9EfAH6uKD9luG7kaEIiAK+HDeZMZt7be0gUPLTdekhOU2/rj1S4Xl4/mIIweTAIcwRikQQWhYPN+GPLwni7yC8Ol/RIi7abtNGIxj0jgwn3S94tp+2Fg/IrCPtkD38NNG+KctpaiUqkIs1+g63IYC0oHHULs857WEE0ub5IGhck5IbvrWabr4s8+IwJOUkkRXoY+uZiDiS5i0h+YfZfuxfoYwHGBc3Lc1S26avvsW67qOtkAUz1k89lq91UmtBNE0QwDmq0fnQDcSDzZ4IZ5J1qNT8PF+iQluj+3bMVqfhwrKHmfyJhVmJJte1Vvfv27X/lKkm4rSFaR5Psg7L0SEIoI1JCcViLvSgNJxkfttWFptQl/Pl12mLGcEXhXODANFW8ft4Zeh+42ggqQSVGs1Q41q5fmzw+4tMHTm25rpTb95uT6g6xorrWNeZz9ovBYRxEzyfiYr4svkpdfEFZ6j9XhdFsi7XQXHbR7bQo0ruZjvjKSWzkB985w1jZMiQgWMKhXTlUQAOhHR6rdfT+WcNJ8m5KQRu5yyVgj4hZj+hwKOc0hRSkn+tdHTBNEbzaN8VKZxlL/Z7XVxec8thJZjtJZOBUNLzsHzRAobSy0fGhXq29bS9mbbNkWEp5uY+I8I+Y/rKhCHznODCN4Bwbal1uaDptn4ARPdJGefm9rqu5jQtECSG/cCVs6TFFjfwWKk1hPPj6RpCs3TDBEJGXle7PaQOJpxrJhurSYxVz1NO04TtuCK7TAOzadrV2yyXhMd9TvnldpNsm6QvREQyMsq/7/J5/MKGb8oAqdCrIwdQVu9hbNQmbP4H4D41ypPkNiOFdGyQfVobXaaJ92dZuobNM8QtrYtXkk8hCO01hYRWXd3d+iCBXVYP6UshRo5u0MCB4PEXk6s+//uPZ1OnIeTDKmulwl5z1f/qw0c55w5O0Fe0nKhvrP06tW9Xr/+Afw3nZ8uSsnGxmpDb9fpbkQGtWkvdfnmEegFdAQ6Ah2BjkBH4NcR4A2kLL+u2TU6At8gAkHOFpq/5e3cLH/L5HpSHYGOQEfgMwj4Y4ObfEbl7z7tf6Vv+b152tbyCfvEhzIfTxc+GLIc81a4/ux395j8o4/dviPQEegI/KMQqHzY/kXh564/zP+s3Oz5OYyqnoV5MWcwzRVEhCIQJgrklcmN6zIzn75RbzafXv3ybDURgXxZ6+VqJfdDFMw38QN97gi/XtO53STvb1/C98h53qZtERGKRg0kBWRECsahdhmfiBB3kxSijSY5JTMwqoBjvMUVwRot4ZQy6x5brv6tF9hZsr9ph7CMH+FTzaaQ6I7P9vpJAhHR5unKF0tC5RD27f0YPBg4hvUSdhEhO04plM29MGznR5L926dVGCqnhGo0Se6/lLCGWDsk50EZn7Z/KeKq7GMjlsjNa3ChameLgectuMbe8bISg8AXpkJF+1bkHD2fSG5ddm27hJpVWt4mtgawMxlk5xGhFEloKSUKpQcU2tvZxR+OuVmzjlS8iI7nLDs5v3v3KP/6ZKbbjUt5ze1yWVQbeyvlHOAQ6CRVPlNyXnmAkCLpSEUpV+VRSKVf0GVf0PM3gNeVQmwZPHDDf2qGUAucDBD0OwfUe8sSvv2oRv49Pp71+O7c6jlmeazCd1LCNuesw2XSQPBxnCAQp0bAbeC5g0OKhK9MvIHtqI2EO5+LnBeuqEttfcgD/Sznk9LRmtBd1kUb5Kq4vMePEG3em5HaR4jOcUrNxnZBNhE8XsVzBYyfsKkEw61udYqLEmSC2PjVuuntu1Xws/K+O6Sht6CqZSnyuRAxKu9Jg7pyTh42MbGrF9c4DkopJO4CvlJijARkNP1pOmkAv501k7sjm/LwatQOQfn254ucZ8K9azC57Y0xluIqJFU4Szv40ujnn9+2s+V8OA4OqcA2IkNOrnrz5pG6dgW2FTFup1NW5F0JMSE8DD4zmyLt7McA0TqAKzoR+JYeH5/wtSELxPKCF+FzUyLJYO+LsmpwNqltZc9GzlXKkonb/+df91ovVeuyqUAWn89PlLMrwCdIKuWsnUJsLxvhfYboff36tc4Q2O8eL3p8WvT4aHkEm02bNwm9IC6m5DxDxCdlfA08R41bykGcKlH5ab6jppk4jMBmGEb2foL4le7vM/u7EOuMnyAFk7cDVlnv3i6sVY2DJMjpCZLcP+tqqeiJeEnGbJiK/H9Gv/ph0gl/edhok169HkFE/eoIdAS+fQR6BR2BjkBHoCPQEegI/HcR8Bv7m/x3M+nROwIdgX8aAoWCb0K3338pAiX4QPUq7wP314P3WPTe10ege+wIfCcI8GG2P9Bu8jcqKSLEDX8XSEUk/1T/tRQjbFJOOq4AABAASURBVHfIr+ne1u33S3LTe9n6w3+P4dZaXsWPIXLmQe+viFBAjpioMfFhEm5dqpa1IDsExgax4vcP720+6EUInumonySDRfsLSJNhzBphJBI6TDsD4ieF/4TUpnnIECDDmGSSJqWgBUt87SbnkFst4rLvQ++qj60dmzhb0V0hEU3SFIiPFXJ0Yex+bn6TMqRLykmWAfJnGPKRB75NZhU7IjaMTKvbc6QIgSJqCQ3Yj9Q1jYNuMo4jayO+h0Pw39zg59bi3i5VzHw54WDRrRc+Etsk6spXSU5AAIae1ywRt3FtBBf8HKtq+xUR4tY4SSm1aUUKagjRAG671c5GhDwZ5HzTNd7GzLLjuJq5EpcDqyrw6e4KC+n/RzXsNIqGUYIfRRH/1LmuK2TV2nLxNyYncJqmEfJ1OGRO2CQlAkcEngsYVVq1a1klk8ttwENlT1Gjx12PtRUSj5EUgrhb5Zz1fFVFBHXnJuJK5Ho6CVKNHLGpqXJ2Od9ZxNqu+Yb8x4TmE4TeBVIQGJTQyZyXIWcgSwp80cXr+7vSNTZ4f64DNfQFsZd1uhuQif6o+WQZlCGJa92JiRWpLMTzN1bP51ULZ7iCpWLHZkBOEIu7nrx22ch5gSwsTazmnJ2DuOY5oz/INUeEjisU7ewVmRDMnLFpGho+EaJNGnhe7JC358uTivNKUspizyb8BTGlCyRp5QDVSrQQdlU//PBKr169QmdmnFo78TyJCGIac3/bdWSfNnDeFPiNiIbDBGE5z5Mmcj7mi0TNguidOCczRPB8Z92s8J6Rn7/R6+cnqKHLY0KU2M+Q33fDOwsvmu4mzfejjPc0ze2MJQqaiXc6TZC/rJ+Cuopc87KcwXjVyvl1fRGSMZwm4z/TT62e2Tkj4rLewn5c2Jfq4DXr9etX+vFfM6tS4Tl04UBfLhxqZlJS8+GzMU2Jfb5AWJ+JW5gPpLb4l+WRnC6I5H+Q4Pz8jV+fI2My8nPzfGYdAvpyuei4EvahA78iX1U7525E0rPccRbvwGUYxZ4L5KzZpSPQEegIdAS+XQR65h2BLyHAGze9lC/p9rWOwDeHQJDxS2H4xZu/xOhL8tLXp/qfcv4pfze9j33c5nvbEegIfH8I+C/hL8UV3sbu/xnyZ/v/M3L+i3z6E+uX8ithb0hWPq2x7Lx3ein+gMjy0o0/A7IcczcPR2tdi/zxFB+cHjr9sSPQEegIfAUEvgcXJiks/0Et/hDefMSnpbYP/g+dL/X1CT3PfZjITpCdqZu/9tcHHvyun+nn2+/04Stkycy+lKTgQ3eEF4MIa+oXV/PH644QXnb0KbER6bhpuZfK68xVH95BkZw/c2gEYRIP6Ro7IhQN5yITK+5HSNH+CMPg4XYffa87j/b6dkxpgyHb96qA2QjmniVJKUPKkEhFUgpFMAY8p2mSdoVsVj1ixNHIbfOVkgKb67RySkoRTYK+uCLxwG3/zQ0P7DAzx33sEaUcQ2H+gVynBSckxzV+BUB3alrXTduGw6vSx7YvxzkF+YWuack+HLtI9CWfmQ0Sc+d1f6f41l7XCKfAPiLE3SRT1w7DVQ02er695rbYD3i7b/E3ox1rgmCd56HZe36EIDrdZci4kPMKfLZqQu0KCEARyARwZWGAsJuQbduoe4OQ2hsRlWyMxQIe3iv7GcfMDA5lUmmERLo6ZTaUsduxL2LbaQNh08VFnOYDdbhG5UHyN4MdopSNM4xOSB4fZ1Iq4MWsMiGNQaKdIe8igukjh4iAxIN0ftpabMd1TULFmPzww9R8Pz5WvXsq8j8UyBD6p4dJlKCUk5KD4tH1G8+Ck0NkN8RPCnS8Zp0Ige2s0zxrguAWl2PCTzb8/I8S2CpZDzOxxQJeDSbdspSTNLAHE7aVfX58eoIIXMgzWg3+Rqv/8Yu/AWus4C81gntEqOCY9AQPr23xt1/XZlc4FyYKKzjbBlX5eXaBJByo15gav+YnqeXm+fv7O/r2WzRjmDFMJD1CUJsozZmciOOaaknoJv3888+6nJ+Uh6rTnTRMVXcPSa9+mDWfBnQkhdreD0OWn0/e42nKPgIQvqGRnCoEZWWPC08Wwko2wo6dFz8tkJ1uAatMP7RBtPI0ksBgx9MOUZ3SAObSm5+f9BN5PUKMPp7PkNUrBOuGOlHqpoeHe0Ukcg7yvbQ9AFKd7hNrJzm3xEadptHQS/gX1v7Z6HM0ke/58QwJzz6JJMFZ4AH4Cvxa7onhenj6irLkvagUd2YP7DuZ3ObnbuDbZ3scB/3w8KDZiRCLoBoG5n54rfv7mfxXvX33Tt6Px8e34FnJMykNRdu+KueMDPrpJ/J6vMg/D+7uZtwU/fzmCdwBljwrZyznET8DkqQKultg9yRG6Pe7I9AR6Ah0BDoCHYFvEoGedEegI/B3QIB33LzB5102ydz6dPvdEegI/IMR4C/jf1X1Qayb/FUxe5xnBPi8RTd5nvxEx68On5juUx2BjkBH4B+MAK9f7QNxt38vGExUwLW0D/edmTP0z3r3Pyf+OX8TqANZPqf7e+df2hXVll+ttCy0HGlvcd0mCuFWREAKBK2amGyICEk30fPlGjyAf7nujv1XNXUvXAXOo8VvQy/aFYPbvMmPQ5jkrhYe7NeGzQQbtywpUiJGohu0NNyUxl+xaltrOadQCiRZkoI2QuK2S728mu11AjVlyK4INOt1kmbbdkiWKuf8LKzb9iaeR/WDu1IEauwA6X24IjNLDiMuoikiyDnJl30WHlbi+lcLm4j2PCot/+1KzpoAdL0ppyMGwQ5fwp+OyxNHT0DX5DqE+2ERUi8jQeh2dmnFdISpKVEzJ4hccN1itASuDkyIocrIRhB09N7foYigJvxcD926QtXZkd5fqCjnqgSBGLxPbcvRHgl1tM/aVn4e3DpBjKSccosXQTzy3cDO+IuLqZb74m+2L2dmCkJtnNySCuTYhqwa56TJ3zSdB03z1PxZ0X4aiccgZ0FCJgWHxc8p7/sJuxGifUACHd9tbd8gpBcI0h3/VRwHCYXnqq79oLVM0wgZOioiEEltQ6SUEjUybvgUVf4wavhU1wDbXEjQuQgbxxZBnp4uOp9r8xUBLhgFeU/ToPk0yjnjWj6LFq9FhHylnPQKEjNzNsSU9dw/XzatiGOlGORff/zqhzu12tOmSBdk1TiFgn2sOAtLJB4pib1xp82zYL8z+E3TrEIdl8uFtsqxUhpEWdq3gontQ0Ev5PPOGCcRwVzI12VddF4uiqBWpvwPVAp9W3PyIKiDvDLrQjIQDZKyfCQul0Kc2jB59epOr149QLzeQ+pP6ESTdTOeF8jYTdM04SNUnaAFAnuaZ5l0PUF8n05J05zRXVs9UigCkTHgAQKYoYIsPPv69b1mzh0r3NRGjZdz4exI56dKu2OYlWJs62/evJPsQ6F//euhEdc5JQ2Q7PN0r8tl1/lx0/lp5QwcfmqZVfdRbyCE3/z0pCfWrFc5M4IITupXR6Aj0BHoCHQEOgIdgY7At4jAPyDn+MZqdL43+UTqlTkLTb87Ah2BjsBXQ4C/2Psv902+mtPv1NENq7+yPMfkkyA+++LDpL8ycI/VEegIdAS+HwQiQtyfEa/9FhH2H+t5Tr+4/IH5smztA/5fe/teUWgCC1Sv8guHX2kiIp49BXFNFAYETIVsKE7iutq0WHcdQyPQ3LsthgKyiOXr61Kw4JFE+vIoeCiQH3UvSsxEJHSO22EshbWy78opKSEFxrx6jhe8DZIudPzZN2gaiIh9qxAxe/sGm7+haW+O08QDnHKTU0WnyERUwV9lknR1SBDLQkwME8ItQjUbYJDFdpadnEhRuBHlyFcEeTXxSNogL03ImsTcUSzYGFevOvayLORSiSth1tqck0KSx/JFffLrvUVBrhlc1HRTyvrlVTXkgfVjjRLlWFjQShHRCKtQUNeuHcJx24o+dR22QkfawHoDe5/DIUm4IRcpZ7FuXN3PmkYIMi9KCgmdIN5IT21cqadK9MthV2x/CBw1/kZFZPm8JPbetZtwIs2Wf8XYEhH4zooIZZIIsT0s7GyK7VIk1iH92pwXkeuNSbPzMCIrmiSllCUcpRRumrj//7P3p4tx49qWLjomwCYkucm1d937/i93ftSp2ivTtqQIdsD5BqiwZaftbFa2TtKcRDcxmwGQIXM45JTpF/Yh7Hwdul4pZzDZ6N1P27yBxMvYsBhz70W2LHlKK+u/gZ/YLNUbKSSWSZiBxJMiAiIu0YbAZHzhGWGybWVvi4M0IOUuenx8UNtDIeZYQo47UqKdVMD35uaWvqAdEmTvNF1Y6yLHZDuYl9fRklMnE5MpB91EhkIlRibKZOQAwVzrpq4L4aLN835uzzD288a+8BoxKnvL2EkSFKnkEnPNt1tRs9y2nUDHOYZGbWvPvZKQ0DxV2o5D+Aukk/MtTOQUHDv21O67vg/i8vgGeTm3b+0a84U9cH9+bDqqakdlclC7lg42WOdMpWchhuGkf73+TrfjLf4kgaODfXg7aYMkTnRN51kP7yBna6e3by56hzw+PGhlrRxjylhLGcTVbFRsRyRt4LQupa3f6L2jYHxVqYtyKuSU1A0SqhCsFxU/oMTBPe+5HYMJ0Gb/KmiPkYvjeXh3hrxeVVHlNhJulIkBVXrUsEk5t7ovfd9zLxqvil4wnihzk9vb0H//90kKo5Qk8jcRfP9u0rqEHu8X9t6k+3cXVJLso/nScRwIHAgcCBwIHAgcCBwIHAgcCBwI/EYI+Ifx38jUYebXInDMOxA4EPidEPALma/J7+T272+Wl0BO4ul9kKuHHAgcCBwIHAj8hRGAE5SJP3/m/VSYfrH/Jfl0ru19Tj7Ve9/mrxa27XZE8FLfkiiTuyiDl/yuh66H9S1u7x8/0fQirOdeycRAwp4sdJlk2nVpcLo7IlxDN13VaH84TYA4FxMMEaFIAXGRNAy5ib/1No6up9afIZ0iAr7mGh38BVX73aW2sQKxVeio/tDUfqSclLCfklosLi2KvS0OzzHpZTLXBJNlha1c5kUmsTzmeBN2ui6rHzrIlQ67idJtpHc9FOE4HZ9jKrId84LLUtkXBcEmthtZDKNDuI0Qsn3C17Ks6FQtM0K9ikS1HwnbXdeBUS/SImdpgXjy3GgqFX8LUhjzvICcKujgk41pWOyvCfqeN03rTq5NEwTbLiYld3vSTNwTY54T4d6Q4/D/OTqMI+vTgwM5S/jZfa3ETZO8Ns3GcNn9bxB3TiciIPmKVeQ9UEuVv9U8+/+2pbvFSSkF+PboJEVEk2HodDr1uh7OwbE5W5fuTykRE5Jzm2Md4bhC3WXvpYRWXKXiIxTuc1dQb6I293xeNc8EYwchnW56jWPfxhy3//9W/xrl6bJjl3IiXvJjitM1sT3NwsasYRzat0F7SEIMyDGtYON8abQ1q8SpRkTTgz9/C1fETUhMqfqvfw168SKJFBW+QMVWiEQxz3kam/E0arwZdEKtLRRMAAAQAElEQVR6SNScRY7eN4NGCN+e+yywnZBxTPJaOj1xuGx5kc/lctH9/YMeHs7sqcp6Shf2yw8/vIXIBJepkFch7iC2IALyZO33b6dWxhZIVOndD6GHtxkJnR8v7JPN4TJHIhz8j9jAM+ebN1Vv3z7qnb/NSjwd+z0i4XtjL29Nr+Kp74e2Xx+x9/Aw6wx5KyVF2hApwAw1ZeafTgMjVSlCd3e9ckoNj5H1GMZBw9BxD1x0IeezvyV7qRrHk07DLXZCYp44vL9m8psghPd1X4iLAU7fI0PfK1I0P7ZpiSApB0Lp+sA9Mzx9U1gcxt7xnViz0+mGOBZN/lXWrGmFULef+4cLeRcwK9jf5F+NfroJvXjZ6eWLQTe3+MX+3d1ADpscy+Uy68J9u9cn+dfMz2tFN3T3Iuvlq5Nevb5V97Q/cu7V5ZNub+8azpv/QcO2KBHjcR4IHAgcCBwIHAj84Qj4h5qvyR8e0LfmsPIDjuVby+vI5xtHgH2r5+J0r23XP5WnH8T9w3iTT8c/bV9tfan8VP/T9qf+3LbOc3vP264/k6vas66/YtUvT35P+SvmfMT010HALyu+Jj8d6X+q4b8i/57y9fi+9rPRj8eCFwkWXqHwNmMfd/vL8nXvvJN4b+e5zQ/133v+T9n/yXFetMjyJcUokkUfH9cVrwXskI9H1V7hbXR66Co02xl8FAQ+LcDHmhjH54KCx60o6m3WcTkQOBA4EPhjEYgIRXxZvhiN/06JVB6fPxIeevtnD882P+N+rrx3dn36UuJDX5OnObhsz9mnpoKpTeIrudkuEzyX4qPTfZaPOhWapwU/ATEQPNA9SuniSXAniz8bbL6Iz0pUCoTFLpVapXef8B6nvdmuqAsHMmwed2dEYDdcbQK3KNsH4daOCF7mR5sTEfr0aLp0vy+tQILhDtYwMQfI8CsFf1LYcmk+uBKzRLdPdSnUdSETT+JgKtenk2mOOWiipkwJdyo4GcHNMVdKdAbOrtKMoicMBSVhQSBKJtdanRhdis9MkSUq7YyIvfzEFiFAaEEokZfnNTKWzuoPamxU7Dkxl9X9XGwpEaBzanETY9clwffJsTdHTxcT3CZQUsrsBcmEqMlP9zt3dxbImMomKP6GZakKfAfxiHKD1DVx3HSfbD6lItt1PZwTQV1tVowRZtNesel6JY+iaN8c9H54LriUSGQBxBUGElWaSR2GC4P+ZmtZJW1BXwdpt+K7Nsld19aX0XbWKm/HVseo/P/JYkaCwComksh1gwUPOWi6tQlLImn56LCXU6+IJNSt4G58rYZKcO6tHSFdpYfEdM7iIA2u++lx444ptXUJ7qVasOMSv+AkFSmoOw5sWrHDnom0sc9yl6+JeAtrEewJdzpP28ydIC07YZF4t/cyDJ1MKjoGPR2OjW2iF7eDBu8fIDih12MoRybHyjNjZT9WMCyEgtfkCCr2i4L4g40RtG4h+sRQwwj7tWSpdpCoJ718eYMMyu2+C7V9ynBCwj7HYLzTzYtFXV/lPgtDGrkBCa3df8H+MzyZQUsiTu/FeZ7BUPiTbk53VBLtpEDPpPMwZkWwYcB3gSB9fASXxb92+KJSrzKBVcFG0EdB1SS51zcn8ARgE84LmBfq3v8RoXE4aRxv1A+jekhWthLzQyt7cwWDjZhTHhRdUhpCtcUhVi+ICdLzpoP07GgnGZeRNWay4IqVUyiR42sI0R6waunJL9G36XQ3gdmdAh0phFq7D9Z1Y3qV/9/jdWGd8F/ZS4pQZElNkrqhV+p65T7kP86HrSjRasJN13cil61JRFJqv86507tGai+aIHLP54t++OFeZ4hhbk1VkWMVWEjDKSgzxG6vzCKm5jzkI+ekhHj/SAtdkzpiyTmr65IYkvfrzHqlxDDn+XFp+7Fq1cvXxozOb/o8kjsQOBA4EDgQOBA4EDgQOBA4EPjdEYjf3cPh4EDgQOBA4M9GoL30eHqZ87n6nx2f/vQA/FnwXPaAri/A9tZxPRA4EDgQOBD4qyPAe3lez4dKgd34nYL98Dn6ZR/WgaFpEUQExIJFivBnjUu1I2Jvt8bTxXMr8bt0Hi6tdRWTBRE7YxA0PO6pfMy7EAyF4BWR2kJ43+9RG6EM+Y9k9x+N6/OHcfVIRGB/t+t2gRGpFow4Dtf92emxgLixuusWVIgJ8mZdIT8SxImwhSiUUOQkXmw3e1JEvJcOlopU6ZQUnEhri+MpONt3DBGB7U5d3ykzb48jFIGkYELgp7Q9YoK0GGt6fUaEwhXEZbxvCX1isxPGfLo6QiaOQy8xTxwR4Su63htPgdHz/CzkZ9Ln8XFiWrwX21th5Ez2zZNx2mNscxlclgVdgV1AflUtkIIes0s4JfVDkmPp+wG9aGLCbhj6Vo9wX2p1zzNWLt8L4boPOFRgyhznMkNIze81PqqAxt4Ogafkee7wuqTmSy1WeUN6AFkhxwXx1kT7OqQseQ7DigiJU8+O9ElbxDnNG/n7H3tU1IO8R93cnJodm/D0azzXdnWnJ7dSzEMY9Lef7aJCJPbdSRFZUrS9Ol0u7ZuuNIWq2mFDTxIKuiwUnHvNg9pH3HEV+Rgk8p+nqv3/ufU6o89pNWtQdUEuqYkbXouqqmHs2NtZGbIxZ2kYJLhZnW6FYCFYLBOw6FbI4JSqIkLRQKzNt20ty6rLxNpC9lJV7jqZWD1hzN+GtU8p5COSFBFNJsjKaZ5sHSmiVyllDcR1guhNkSUl9kPgKzGOUCUMYYI+hjkLi7M8fSs+kuTwgkpV6M2bi4YhI718zOzBNpeG69d53BIqkNB063Q6aRx7XfXcl3JWUHnz5lEXiNzAfsKR51kY0oV1uFweNT99W9fPg5SSbm8H7qdBKXfKqcOP9Phw0f09+wHc7u/Pevdu0/lxle9Lz6k2iEQEsQzsx564KG9vlPKGVDGERkV2KGawnOZH8Npan2rWMmd9/38Xvfl3KOk4DgS+YQSO1A4EDgQOBA4EDgQOBP7GCOw/0/6CBDzB8gum/KaqgTULxXEeCBwI/M0Q8F+NLX+zsFu4jvsqreMve4kIXlp8Rng1EYh+7sFLr5+r+pfQi8JLGUcSvhzyOyFwmD0QOBD45yJQCy/CvyBG5fqi3vWfI9lkxHCCvPmg3Ugt/qphWxb4N57ttUlEPH2+JUrL3oYnaAYiopUfXT7pc/Mq1rM/s2EVkqMJTjnxx6grBOCCVjsjAt9SSruYHNnK9vRtPSn4Q/hCrYljC+vmJM8Rh4mLbata4REwr8r8uhVKhMnVnejZb9/32AmZjCNEuc/fOnRpgdlx+IwbI1Gv8jdonVdpChK8SJOIYJwF5GeBiMBWQXCIr8+dGUIWBc7aSBUFWkhEUpBMUKfnozOR54/60XMoFudgcd0TI0KYgrgJdcxNtIW+i4Hc9exwPl3uNUAWD5C5AySqrKwkH96frSQl47sZU+rAKxNRK5gHqkMjWaWUsnJOTIkmEUFfakJVPjZI3uKA3cDPOIzqugHpiTerTxnyK+9z9HREohJgjfNWkyJC18O5X6XrgjHrJxV+7nL/QHx7rlLCvvdAzlkph4xVP2CbZPd9xN5b8eO53gzaD4dsgb/XAgGbUsdAZW8U1rLKe8zfHs0JHxlxiUQKEZBCnUrJ7CsxP3Txr3eG6K72g7tS6m5rqehAmKXciLTK9tqIh3DlY5qLTLphkNO2pdNN7yGtjAW2slusVWF9NsRxV/q9hydIt5UbZWV8Yy1O40kRwboN5BGa4VC///eDHu79rdtEDDe6fbJvO48PVT98vyBTIyvbP7YgRo9hpsW2QXRf4zXZr+tRkqaL9O7trHfvZjCY8VnkNdhVQv5Wum0Z374fFcrqulE9a+XlmCAgZ4Kcl4VYV8jLgk/jJUUuGk+pfSP1BCF7cwspDhgpQi9e3On16zudTp3u3z1CaJ7xv2hdmKekCvko9E6nXq9evVCBQBaHcbuujfHKqac3oYrh2JQ7fI7Bnk0K1nieiGcO1jLk54rXgwkyCWysZvZOAfuVjfTw7kFBZ0Jhhei1z3cP97K/wprT3fYCSyjL6ebWEJDvgo5HQxGJvMgzBT7Zh1XkIjHSdAtrbLy8P08j/SHWYJF/bfXbN/dtfSNtmqaz/P8G394m+qTv/tVj95Z6D5l7Ayls7G5a2/fP5XIhthW8R3LvcSpdLhP3MPUQ9hfiKaxdUuKBmdKglCDaicc4Vm3yfffi5aiXr0/613+dwHJT14cK+6RsnZKO40DgQOBA4NtE4MjqQOBA4EDgQODvjkD8kQlUnF2F6nEeCBwIHAgcCPyFEfjtPiB41+b3Sk1+94R/u7B/91APBwcCfzMEjnAPBL6KwPWn/E/L66Tn/e4zOTJNs2oJwWXQZQ2K//CMCDWDlPBVuoqeHQwJrSbVrAljVV/3b33rrusGEbMRt9r8iIBIyBACSSb04DZkkyssyGpiBLPus1BlrEIaFGwsjRzZUAYC+ahmk6jUUiEs8APxYp90qdSCqJErVlshruYFnWWViRO3XVrX4ngjfNUeZ6J0EOFPZbXDtjdIDue0QfTggvjU9BsczG8xi4NKMEKXbKaDIO57iA83GI7wKPFhfpmrFgi+XSq5FJmEXcBuIV77s2+mMPPDmWDXckqQLxkRRJ/rlmjEzQnCbBwFsaM2TjiEWRGBDSUx2tpuO1q/uwqATdNEHFW7z1DqkgKirhuyBoi2cew1IJk+z3esnqd2BPOQZN9JpzETw4D09EuZ/oy9rus0YK8HF+NaWEcr5Jy1EcMV40ZKs37WqYBe2QMGngwaEbVAGj5CujJFttFhGxNKWe2IEOpoM6/NpTciyf1UGRNk44as1GuzacyNgUlVlzPk6gTBZ5A8z5JwgGmbsANt7F/H6Bgqvd6XlZ/mrHOBVDMxfIFIa9/KvKya5lUX7ulpWiHpLBOzRFyhYJ9EBETmzJjv+0K/x6RCHvMyQ5IuxEubxFub/V/Yr1tdJALdbVAjmOmyYOuiUJK49pDzI+tCVbhBSRz4jUwbnZrkPObL1vxPkLMTsV/IY2KvXoj5cp709u0j95OIBZLwPD/NHZi7yXHadrI5YvaaVshXYNMAiTvcjDqzzx6nqsdzob5Qbnp4WCCRL3r7ZtLDuxXbVTfo+hu8cNrsGUI1rjCwAfta2BMXCPcJgnZkww/DqIrjDbUapIZIIbrkgxqdUkjav0lcNQ5D8wHsikb+ZuUuJJ9JYLDp4jUjxwtYTjxLNmLwuH0sS9EG4QvUrEkFk41n1iqWRu7bWJdCAO35xaSZvTQ9W/vTybhniTHve7Wj4rMgF/xPlBO2CR2DmQ3e9b1SpNb35s0KXg9tli/+5vAN5P5AXqWuSl0V7iXyEUdlHcLJUvfpewZVV5HK82fZHdHyeX9/z/NgxVdpMrFuE3siMBjKmrw3zo/s6bOM3zhyb7O/hjEp8qJX/5JONwvE8KqOWJKO40DgQOBA4EDgQOCbQ+BI6EDgQODviUAlRbsbxAAAEABJREFU7OdCs/0I7z7Xfw+x7av8lP1A4WvC8HEeCBwI/E0Q8F+Fn8vfJOxvJUy/vXkuP5UXL8b0XKx/bbv+K6Qwx0Lx+5/tRdzW/IQ/RlrtuBwIHAgcCPwNEAh+Tn4uDvnadv0PEh6jvAgXUp/EdYQHeS2UhPlBZ2+b3/KT1/L8I+ejOvFXJjbyiAmtxFZZRkb87asL/sRL9mjSdK2PeCApZLlC8mkpjutzP8I26Ei7RLidFJHo2E/Xmg2aLim+eAYj1vEcS4Us3RkQMCKX1OxbC0Vycsh0yUIPf8uqaqNg2LgV5sjCYLW0QWNZ6a6kuwtDsu2UIVASRCZ6BeP7t403rTCIG9aZ4KsiOTpmRSgCcZU+p02TPimjgqlWF+SNnBh6xtvE8UZuK4Jpm5WJnhQZ/YD4KZBBTkL0mzBhYki4kImbCmFViS/hwH4q7Q1C2YRbpZ+z2WzBMrXpoejYaOJD78VjiVjFYdtB3XruM3RwyLIQKhrEwmBFyUTUBLlsMq8SR4KM9T5EiTOUbEBqfk63vVKmjlTsl6BO2VRcx2Ypq8gWSTIOw9BBIoE93bv/qmCOc/PaOE/re8kqi71ti1YITOPaQZZ3DOTMBCxatwBwpt8+7atqA9sNnLmbIgsIwZ1ecGSKPqyXlDzJa4gfcbgdES03zEJeLVrsm8WsjEcEV/vO+CA6B63A/qpwN6M+xyHp9raDOOyUiVccVnX+VJkr5hRwoLXdEmMmrBtFjJJdSBShBTJwgVCM2DsjAgwTtkfdngaN3SDHbAJ5Wyp0m8e7Rlo6tcXkeJG8fgmM+nGAaOsanjNkbQQkodSwigiNsKhDv/sSCXufnCFgCyBGKkpZ5BN6gPQje1UMbyjVmrHJeCRyKwhGOReIbwpFhAR5qnyP2SrMyfHRSxmyneE0qgM394+QnjWSzpeiCQJVOPY+TOSQcyiljjgGvXrlXE/ywRJhR4xJI3kOQ0931bYumuaL1lqVul6Rgr5V/jbsGdJatL13Iwm8k/b7wXboKFXGP6lTqoNS2X/TwsP9pelhWidiffHipPF20EoQC/eOv5UckJlblWb2j/uASiWkyL0Sf1gu/ZCrXv7rBev437qYOJ8XYswQ2QMYFr144bUSeW1KxKmnvXqLr0R4G/eWsTw/QgRfZshlKSR0E3NEjpM2YurBwvsZCBQhxm2z6vXr18opCc62mV5mbEAKB34iCJ7VWudV//6/DzLB7/mJtYiIZt9t35fTPO3/iID+ILd3kP///j+Lvv/+LffPxt5YEXJjbs7GeGv2ZvytS9IKUDfcL6mbma3jOBA4EDgQOBA4EDgQOBD4hhA4UvmGEPAPyH9EOvZzFft7Xnf7kAOBA4EDgQOBbxUBvzy6yu+XYzTT+7VVj8uBwIHAgcDfE4H2AvvvGfrPidp/C+D9vMQDm/fuEq/OTQZIhXobpfxwBtWvCcMfnc8tXD97XL5Xeq5AZwoYiWcl1Y9O+/6o49qARQiSuM53LnRBgOwKESGPhZ4dNCK40BURioCQCBqQJAl5Hlok6Bb6XKKhRNvjV5Q8LSKaDZMTloi9HUHpSc8lpMCeGvhqR0So63v1w6CeMucs3DSSpJCMSUqTmCuMpwndNolLgWDyN44XiDqa7YQek/BhiUgK+3JbHx/2kTPjjF3JHVx9UKI/LElyLBEhTqLGw5Mi7sF5ow+y9GnfeMjS4oY0XWHElkZErnIOdmA7FteFfRNbnmMpWLPI9iCSRLvp+cKkoLTe5bJAAkEcXSbNjYwUcYJjF2CYWqyBrk+vVyVJz3Mu7sOUC1lnr7MHUDQpbOBNYHU5FBHkWBrh6m9XOhyP0a3MuMlCE2QRwbSqRGkfl/NMXHPz4Uv4gjCMTTXR0xEpINFWyMKCjb2TUCQmjWNqJKFMgD49k4zjQs7zNKvGqkhVw7jn7Zjc9twmknJKxAUmQiLokSJJuZO6LqnrO9lfIo5+yMpZigB5AFtZ5NR1kKI9+7NTMFgkCMyt6dzdDRCNdxpPJ+alPX6MMVWOcZofweGCeJ3AgzV9/d0LcuqbzRRZgd/Kegc+T6dOp5uEdNgMRDpB7gX550T/eKth6LAnvXu36Py4YmeQ4xiInRTl5wxIYpErxDMutGPi9sZ4Ae+LTJrKRxVr7IrYOxl7+B4tGWx6fM2Qo84aPZG7LZOHWA//GuRpumhiH/qbqxeI1BkSN2U1n5fz+Wls0gRTOrFm3BIQnkXzRDz4Vkg3t9GI+ULw9rRsK8TzSlwVTK2kZ0cmHilI7LIsOkOyshrSk9o4jmDkuIXPrZG4tT3cK7awjr8Ooj47SHlaBYuJMcZpX8/CnAVS2eStZY99j/nEeg/9oJwHoaY3PyzE6pml5R34cCsULt6L+ydsVm8Qer/717/Usb+GFjNEefIeCuKZdT5PujndsBduWZOT0lO8Klmn4VZjf6cUiQTwacMAQAurx3kgcCBwIHAgcCBwIHAgcCBwIPC3RyCkT36Y1s86/AP4VX7WhEPpQOBA4EDgQOBXIOAXG7vwXoIXMn7P8VzkrwtYfoXtv/wU8vLLLd7D/OVDPQI8EDgQOBD4uyHg99yfCvyJrn1fyyfCfw/YNSL2+jStraPSLtSCF+oRoYhPhcGn059vJgcsru+yf949qch9JijbZ587scfHoWuMSYWGiQN/VkSEkkLZV+oR9i1RIK5bJOvaJrXW79IxbGXDXsFupV+yzgbht+HENuCsWn/Td5KuhOiLJgnSoYcNG7oMoZHkw/EzKIaa2E7KSWGwUWjjlBGhlLNySroeEdilERGyjYZBJS4L/umVxTYiQgmJiNZnQje0H/s8SBnmBaMRAQRV2XEE/gK9XUkMyZdKzsbV4r6IkP+IA0tc95PuVsE0eBVIogp+xFgE4bVC3j3tCxTsooBnwXahdNyFTpeRAgKnV3qWv+wRBxHEWIkZ3cJc6zj2xBw9HQxphQhblwJBXCAWa4tDYi7Sd70iJXLOSGpjngMQ1EMRoYSIw/3+NiBVDxNXlgn1wg8lG9K+MbhV8q3MVZtr8snKjs3zxeH9FCmUIUeHIaEnjgQJXMFmY25tfSy74K4YE/jRT81zz49La6eciS0rp16OI5QU/kO8EbQQ4bzDT99ncl8h/Tb5cCwW1DUve18Be49ZUg7lnJRMcEICD4Nk6U2CmqBEt+sG3d2NSk23U0q5xe69IR9VYEHsmC+sU8FZ0G+/wAXJWLWtG0TboA7CsEcca0QowMeYrmwT0hRLBNl4QXYcMK2Co8TAVTL+M8odJH1KUoSYlzUOvV6/fiX/Y4EVfzc3N+q7TttWtCyVmEVuvbxWwfwi6d8/3OsRMnVdq5INhZqeq2/enCX/q4Ii7E+Cq9SLl51evhr04sUL+fDedZ48OvR4XiAbL23+NS7n79wELl3uPaWtaQXXlDI+M/EnlVKRQt6zHh8fiHdrY+7PKekWAjOeHCVVDf2onCDc3YdV50h38+0u4wb327BIOalnX1hq3URSCq4+caukXimFJkhn5/P4OMm/TlpincmfUBURSpGUcugWXL97fSOqKuA82PZALBgbR3IM54IXXEViDpJ5LlbG97VeWZNNdO9CfDklcl50vjxyfywCDAX6mFJSyMfrV3fKObdf0d/3vXw/ut/Dd3c9Y6F5vigi1LHuxjunrNvTS/wkxjvlNGqZpfNjQRY1jFZb6XS62e1nfCQdx4HAgcCBwIHAgcCBwIHAgcCBwD8egfjHI/ANAHCkcCBwIHAg8BdD4OPPFr/Q8ousv1iQRzgHAgcCBwL/OARMDFg+l7if037xPs3n9qLd7c/p/Zo+27LflTf1G0xKgWn5+JPiY6sBkWFxLzyAiyYmROSJV6E3xfPX/KEIC32UDO8nEytEhAml1aSf2/uITLi4ajsdpG8PAQd3gB33ijLko8CgLJBvC+Sk59i8xWPOzaXFfUH8rlsiotmICHzh2J1XoVkAh+LaI7fXZdWyLKr45GxjiZQ6YjMBZPsRAYHUQwpJkaQUAWGSaWc69P64xpZSQJwkuQzqCX1xXMepEl+74rfK+T4fc4zTZYWcWdu4xyqYFsSzQkEMu/0OHC0mYSxiLCKILyGdUkroBmVG1A5gwHaB9JxVIAtt2wO2f61n7PbdThLltIdrvxFh1SYRe93xucNxu3S3iS2TSiaeUsoQRwWfG7LnNc+b/I8gzueLp0A0DuDZa58TGk7ImFvspCTHVgicUxaTUiaW7dvE1spen1nHATb2BuZxHDuNI7knkXei3us0Ih47jbRHfHaKiDYeenaQiL/dbJtStBgGCLRxHHQ69U3G9o3Z3ttTjsv7eBi6BlRoP4K587xomVdijr3z6bpxb2yQgY7Z3/CcIOOnqUIkzm1dgnXLOZiHSeJJKRo2gc2gvrBv57loXYtcd6wrpKylQOCenOc4KueshB3vkSfXzaYDTzlDCprcWwWPuMu5yr+a2t+kNsFp3I2x75HHR5hA+weziNjNEZttnSFzV/AX+0kqSqk2gZWU5XRKDe+O+6rrwCnobsJFksnjt2/P8trSRDfpBHHq9VzAsNJ5OmX6etZu0Mg6eKwJ6yKCiIQSZ1A5sT43zDduHushXf/1r1E32GjYg7+/wf/4WCGQJznsDfxCSYncvH+MYURojxArBMcpKSkiKyIg0Ad12L6wjxfWmUEFl75Pcp45uczNvjgymA8Q79N00cB+HPpBESHU9Or1oNPpKiN5jroe1QFeG5SR8GK2V5sqQRWIZ0FM15K0cG+ZkL5cCvZOGm96yl4jtr0WYn18763cM55bsQHfrJsbdMEy5cweKJou172wNPL3fF4hnFfu4YUIqoKriP3t27cg4sYhBwIHAgcCBwIHAr8xAu2Dig+6L5W/sbt/nrnKx/nX5J+HyG+aMVuXH9T0RflNnf0NjX3pvv65/RL796uin3l8aqcy72vC8I/Oqw0PXOvX0n1/P/Ffcv8T+ftlfET8WyLgF0tfk5/y9bW5P2fsp+x/efznjiQULRS/4vy5z7lfq/crQvpFU35tXNd5v8jZ55Qr2Fs+N/a8zzrP5fnYp/Vnetc4v1Ru/Oy08TFhuX7W855Fu/hFXuWz/9fLp6HtbXJ++sx777MNFK4WiuM8EDgQ+Mcj8KXn1s/tjwhFfFl+ys5/vAA8X/UVidhj+9RPxFO/X5Y/k+DR+ZGEyM8SlKH94IH+bI6e1SsPdgvsT3vGPxtCrSJqoiqe++KwTcveDl6y39zdNp3psjQdP8NR/NFJCq0vIpQI2hIRLU4KXQ+vgevui1aRoCmaDzct5g0UjqHiE3Gn2+BhDuEqon2F2/oRocB3pdPiekCCVPHZxtiGnYpxhrXL3s+wmKZmV1X7pxKzQnZBDI6FyZyB+HQeV/F8zMri8YhwlwLGJEKy6OmopWCvfhAI01qxj9NWEljjUZ5K1/f+hJ3EUlb5G4g2Z38ucQGRkxG3PsjVr+eTFvP3sdbeq/SFkhURTtpqxwedeEPM6qQAABAASURBVN/2360iaCOOK4I6o8aBop2um9wjdVlIlLUtymw+SzAxYdwlyQiuDZVNLJOik9oaYLZ9QxtsUto7Azz8zcSozU27oAYhGzJXt4Fr4QebSFLKSS/arx8eFWjijmsoBS3Pt0j4FfM7pZRVcLxBrlVK//+rTSA/C0RlYMU6tW4QXp1ypidEr5rvbtiUMjkQXC226/WVrBBcMvZTSorIxIBQhwNW10sKtaPrQjkLO2ql2z0EnWO3RCSWsBBnVUhalo19sFIL+qj7H1FUCTNK9CaUOvz0OYE9HaVonTbGku5uT0rEar1x6BTgLONL7N5bmGnr4HwLdhdIQ5PhJlhNdMLnqus6Dd2gGZsrZJ5lvmzKuNowklvOIkZi25ZWzvOM/tpir/h7fHwE/1AQi5dmhewjzLYuGzFxtrFSFy1zVdk6CL+i1fYBK+Xc7C6s0cLab6zfNC3MCfLLpFR1nla9ezPp3duLNuJ8+eKF/vVfJ3333ahxOLFYoMCa1zU0nTf6sl59536jIA1DpxNkvPFOkYljlY/pMkkhJaYb5xuIyxOkKTyr4EzZfxmyslcmxvFm1A378eZmoB34RJhsD/4HACMk+KvXt/gKcpOctzj8zfcZfM+Q2hNEaSW/+TKzXqGMCVzjKyOD4LLVwZACg354c9bjw4W+wEuAm5TZEBEdeFVdMSY0DWPHOvbgJaEsEVSiUgli4yZ48eJOkTbyLLK+53pfWjp/67vvdHvr2Ad0su7vp2ZfrG+E9OLFoO+++05dHrWVXu8YP0+zLqzFwrq5vpZFIoFSV/YD1VwVsUHizmB/0gjh68Dsf7yR+iGxjzZI8YX1KE0u550MLqyl99/dXY8NUiKIhJgoT/pWjyOvA4EDgQOBA4EDgQOBA4EDgQOBA4EDgQOBA4EDgW8fgZ+RYX2vE9Q+J3T/bufV3+/m4DB8IHAgcCBwIPAZBK5P3+el/IFQK2RL+fEMugqi4AI5k1JAECR0re+J+kXHdUbF34eJwQt6RPGh62fUeJf/kVaBqFjXTdMMGUC5EXhOWX2XZdKD0BXpw5QIKVJSRDCeRFWi7xpjIUbHWbBj0meBdCmwKnSTP6ptgt4fESHO9+2PKp70UccXGjiPxFgIHxV7oYSfjyVav4kZx7bCwtn8BomSnG+vdhA2Rjg92HqeLuEymn3XLI77KhmgMph1XYdv9FCwiUS/dYyJJSKUENc9pqfDMbnPsiwQfcuqhfWwjasU1qpW9lSbUyGKNrVvUNPO5BAKah/Oyia1L4LmrG2gQEi6vzWeXWx7mqdGGrXuqylKY2KcPjHf1HxZiNXf0HVd5BbBJBqOm4KuQHZMPUSo7iYmKeeQMevAzv+X7ArZ6cHKZOu2ie5AIoImQt2noVjmQpaiX+0gPTARUsCndbWxlJJWCLn7h0c9nmetkKAeDV8swLMsS4vpeR9hELiwVbVCsC7cJ/abU0K3yrqERcmaF/vYREM+FvRNpjUb7vAAyhHBHmHDVtst2N7l/Hhu3w4WByoQdx0EXo+M1EdFhORsmRcp9OrVC/qERJONvXy5cB8vVRv7u9C2/mZMeQ4JqWL/eH5kmbweIE8H2PQB8jXn3Ozs2Num2nGBNJ0Q5xOth0urpKYf8rwkyZ0VcnHheTLLR0SIE6xouYJcIH8nyGzg1jRNjFWhpaE3pug9nag6W/Yk9tA7nTq572n4fRHB7KBpoZgh3FMk5ZzQxzZ5i7ypgbWV3B/idsK38Js1jieI/R4yttf9w1kbzyzHeb5cmp6IJIF54WaYTMCCMy7Yu7kJISglNQmJMumEzWm6EEN6EqxUscZLE9TaeXs76PXrW9bzBsJ3ZG7rbpdIUiO5T72879yZu0DvxL4Y5HjO50kL94FjXnneqjJJqWHrb5+3/QehLIXe/rDq8T60LR1zqypGS90Uqch2x7HX+Xxu39aOCEV8EFvVcRwIfGsIHPkcCBwIHAh8swj4w9/yzSZ4JPZtIxCkZ6H4XU7btvwa47923q/xdcw5EDgQ+OMR8F99LX+853+kx7/Yzyr1L7MIx2fN77EUh80DgQOBPxEBP+8tv3MIfpnehMco77V5uS2Ehn75ERFtrokGqtT1XkwsPDQSgRfr4oAZmCFkKjnuIl680//J+cHObvs6XDFY609/CgUqluu85yVDOOWkYls2Z1khqUyapZSJP5RTEid1tQN1FcgQxwD30fpanJAhitZsuew6RYnBiIAuwRcTiok2xw8ZZRtWjog2NSKU8/5zVZWEGsOuuQ6J5bn0oyYL1XZaw0Rza/gSXNxJEQridw4fi/10ECd77hVfCFxYItmUJbhWSB89yUZZtLJmpCDHHYFlRNgXh7Gj2M9Qy3dv7FcTMxs5e0qEiS0C5IwUsk95QKIeXBng6tNEaM7dbvCpO5iTc1L/RJBVyCw9HYXFK43EKcS86RqXrXpNcpCcQhGhCkFZNvBmHxZyN94t71YvMjb2M+DH5g2/f+3vBGFncnS1sgc+kVLxqxUMCmRYaDxldX00rUi5+Xaj+cRXYsjYzpCpG3vL/+igEkwooZuJIyhD16OSVIMCYqvreqUcutqqeGUYknCF8CqaFwRy0STdAhHoMVJnLddm8+7uVv52cwfZ6bEe4vPm5kYWx+Rfgey8MStC0gahNhGn1zMilNgv8kF4BexNEEo0kIiknBy/OIpWxjfWRiR8uj1pOA2Y3XOMyNgv3FtFJok39oqJWMfUdZ069mpKmHk6/Q3M63jFSijkc57BnkkTBKnbxsprdbW5x51lWymvlAV8MyRthTSsMg7ec32f8ZmVwUXsD5d9D9ZMtN8u9+q7ER328sb2RArY5Mi4DUkJiYbzCtG+tm9YV/TVxPZMLqaAeGQP+hute6wba7ao8mdlL/j5dRXS0saeu3+41wqJ7fb7dWcfMYU138Bxk2EWHSsxEYjkf3yTFt3edXr1+qQXL2+II6lLg4zJZnuszwRBO7G+/rau11oh7q6qwj5aIHq9R9+8uWf+ncZ+bH6madHAvnE8K8+ISFJGEpsUsxioCgb73rlWzW2NQia8F3jx6bLpzQ8P+v7f71p+hhyY5YNpun/3KPs0AV3YhIVO77WqSa++G/XSv0b6NnRCEsRtLZmcekjdXvv/47tqmSvmkgbWsOd+7rpOLTdy3njmi3upHwrkstT1Rd4bdy86+Vdo392+0uVc9Y442PLMC/k+STqOA4EDgQOBbwuBI5sDgQOBA4EDgX8sApXMLRS/+PS8q/ziyb/BhKtvl7+BucPEgcCBwDeDAO9yVEJy+fdJioD/AsH6iXrF7i+Dn4P6C2BzhHAg8I0gcKRxIPAbIlB2WzVTBu/co332hnq1EV7m+xFuQeFH5+f63fdcnk9KMAcR+6v5CPvbR8MFF5MsllKKNpgtfyPMpMaVJLKaJcQfzw+3+HkBhyuk1AIBYwKi9RL7XnJlXMi1K0HK5S5BjHQah9xkGHv1kCCYxiAnyo5FHI6767IIX7ilR8RXbVJBq4kHqT8/r/Pdhzk9lzaZgUghT30ukSQbDsZaycWYWMfzTCABEURKlfO1nwL5soLZBg6VOlOUyVNPx9W3f9WsvxlqwnGBXAEWJ0tsbcUV+I4IpZyU8U9VFEo4t/T90HCKQIe+cdxxyzkpUEwR4myipyMCIg5pP5/Q55iLE6DeTib0Q4ddKWHTtgbWxbJAznkPzBBZjtm5B5M61u8ESWn+men07KfzMR4LxOoMqbpB1FmKMUHF8dlHxCZLzmIfZHznVnZ9Bxa1iUO0bFw2sHXclbrt9+iZWCNc7GgXqa0Hk5UxPI5BPtqPEHVwIA7bW7Fncqt4vVicDbLLMWKevbWvBd2QhgWZMFkV/hNSJEHynYi3h7Ar6EveF6vXk0mBTmbtOzDqesntAXxTCgXMX0QoYaMb1MbEcdP+v9VR42iJNl4xGhHqcpbvk9PY6XQadRoHyl7jibUfUrPhuGfIQ9Rbe0Snh9DLKdMO4lyIcxFNSM4X2BixMch6lgHbw9Dr9nbUf/3XjV5DHL7+boAUzIKj1Rlif2MtU5IUtdnxOnr/nW6yTjeCGE86sSeGsccnkFThd9UF4rQQINC0fsdY2YwrzwsJgxCMj49nvX07QSSuyAOTxZ7o1UNG9uQx3oSGUyeT5BN7a2PuTL56OkzSTpCwoVDCgeOd0aust/1O09bWcYb8npdzW89tmyWetLWyxvM9cd4r2JcmSsex04g/51gxUNEr2FpZ4/Pl0vA4T4LsvCXvO+w0S+y/VqVPOt0MMh6O64fv7yFrH3Q+X4ij6OG86u39PValCqjj2Gtg7aWkwMQP37/T/f1FtSRVPh9Oo/2Mmsj54nsRMtk5ZTbYMAxaS8Xeo968e4fcMwcj5BURrNWqm9ukl6/uWN8b5ZR0uSx6uJ+RRY8Pm/o+y7kGY9HI/1WRL0r9pNf/HXr16hb8e/LNiLSVCaK9Mi8pxaDH84NmGOtlvqhwLyUdx4HAgcCBwIHAgcA3g8A3mIjfVj6XbzDFI6VvGYEguedC8zc9K9aey3Nfn6uj/qPz+fwfDf4BHX+2/z8gxcPFgcCfgoD/qvtc/pQg/iOn/vjnfQyvm3Yzflrstb/glZdFvDHxW5NdHOK1z/U/QRp2/ij4E3x/zmV7YcVLK94JiXdAcvtzekffgcCBwIHAXxoBfzg9l98o2IhQxAfxM/IjKXy8WPgw5FH65JXiKZb2XPX4k4SSmjSbEsUnsvvSs6NGbQRAqZ0iDSrYLqXKZIjtS6HPHY6nCbrPxwlVSqGrYA77led/UQTxNQUpIvTpERH4L63bREDKGQA4MWJfBfJHSu9/RoiIpmuT/vyLzBiKe68UjoNBt0lTGFeFbJPt4MZ9HksSViW8KVxP7tF7P3RJET51PXBDThinIyIgTjqlp3l0NV3rSCE1645NMrbOw2G4HsTIdEXSxxKSA8gpaYAYMZFHD/OlDcxXk4eQHCYlreexJi2kqgg1ksV91RfEfRYFjf3CNdq3OkXNshFYxX4jY5qyPjoS8cKH0ReKCMnnk4gj0ccpC03Ing4iCmwgIoWeGCiCDMTP5nV4Co5udR2x4NuJGzv3Lcsqt28gGkWH1Td/bZHFM94J3FD4cEbRHoOdMRNDxugCYTabjKvSPi/hLzfBrHzk5p/o6NiIz31X+6HEvF62nTNl6hSJ3hB9UkhtbaoICJ+lSDPk8/3DwggnCoFk5hRuLN/nBSXCkTwgBuVjL92VUs8eC0jTDduFddpanenUpQ1oIhiHiHx8nBoh6FwrCpYRzEpdsUEw4OWcekjgEwRpN07qxrMEXgXMuUOltpGqMsSxv/15fz/hp6gSp3HoIeS7IdR1VakrShlJhXkSJhqxuJVFhNTEA0G+XftGZ9IAuXtzM2qELEwomQgO4EpIzlKmvL8/q/2a8PDsXYBbkcgDJ4VYBL5Bjo79xYseIhxSsFeb33VSTz0gUUXOIqeM8Q4jJk5nSNh1rTo/Lpr4JHxeAAAQAElEQVQuM/kFKknjeFKKrAVy06Smv/FrgtIRVC41BTGo5ZUIum5ZPNhUefBESALHRCUi0MlymO0frbA2Fwjfx8eLJkjTjT0/jL1SyujtuisLmTvpu+++4365abaGkTzaGs3K3pfkvMxgvQdDH3uD3C5zVamjOtZ1AN8aSeeHW1VyJBR8YC7EUbWxpxNgl5o0cV/NkKUpJ4jgS9Oz6dOY0ZV++OER/Uo/bQyFEt6QKpG0L7LZUjb0irZawZJx9VrXnr0/apnuNF9GGa/g6WpMhjGAbcYWxDfPda9nEHNEr6gvMJ2wj4gCrag3CnVKeZb/4QLd6NHWC+wOWsEu2IO3L6vu7k7KyTEQJPHsVjzjkAOBA4EDgQOBA4EDgQOBvzMCR+wHAvxg7B+PfzkQ/GD80dxr+5db+nUzrv5c2oJLi+uHHAgcCPxTEbg+Ba6lcSi8YeAdgauHfAWB55gZr6t8ZcoxdCBwIHAgcCDwt0aAD0hej+u96Bcd9envAoGZCikQkcV7c17QV/mzl+5fZO/nKEeEIiyfaMcn7WfNxEv9CF7nex79n1N1n8VxyxX0Pj2r8+XD8lpazeKcr5Lo6LI0jAniNUG0JAX+P7XldkSAV4WEgASBcPmCGn9Va06ZYn0KzkBSDnUIZmRyxOHR/eFEKWXJ47ZtHAqKtQWrzx4RoaGRQZ0ytq1qRbpdNMkpSdiOCIUTFiHaeVAywaTMupaWG0MK+p+LaLu/CakVxPWIUPF82hSi6e4mzSW+oLDsqdlupNHVFnPWpWqGmJLse2vzfInYlXIibgyX+mSlEXxoeNhC9XqGQilnMABASRHx5FcyjpmxrhtavzhsussJ8jBpP+r7sYW4TB4KCxFBv5oN/9pgk3oXSMXLZW3k4dBnnU6jRkjWjL0Ngmq355ipBVYqJWdEYAuhnlJW6OpbHMHeyJBqG+vZy9/M9LpsEG5emwLoG4TeCsG4FZhgMFPDhalYUhP7qrKO+KHQ+8be/I8JTuPI/j4pEcMFIvTxYYagXLUSr7FYlh3/DX96IlNDHCWht2hhnRZ8N5sMcJLzqBNEKlrgI10g3SfEY0Fq4fVKVYl9GbStdxXC0DRPmqdZb9++k/eCx1hutXnEUHlGiQ7rBoRrBJY5r3oun5oyPgJnTqUUyl1W3/XEPbf4Z3y1fYQdHKAjihCINUwiXJesU8HVROcEK95Dqos5/oczUihiT8TqPexzh2T2ltfTMays0baukKSrbKODDM85aYCsjQhFhPCCEGnNtBOSaSckKyBOAx+EoJV7cvavf2a9bSNSUmFdHy+LLuDWQRT3rOuZ/TjTd4Ywnuaz7LeCW8/e9D8ACNbB7YJL34Mrz5R7CGpUDJl8ZNaoalOA+zj2Op066jw5mSOFhDiWcRzkgxF2IFfGk3Oqm+YNMp/95F/PPF0E6b7qQlyELRGDyK2WTqoI9to05jsO99WS0Sua50c5P+FB7IEwWWxlGSNxFOWU9PrVK41jh6Wevu79KI3jPBA4EDgQOBA4EDgQOBA4EDgQ+B0RqNi2UPzW539mL5h+Fap/+Hn17fIPd344PBD4myJw/Yvu3zT8XxD2p0+Gv+Rj9Bfk82eoBqBZ/ijfn/MVEYoIXmDy2oY3OhHxR4Vz+DkQOBA4EPhmEPCj0/KfJtRs8BjeX/5XwR28l8u8QjAsWiEX+PiQUgjuhhfrT15b51OdotlqZXD9Zac/LxL2PppJ23FF7L18ZMD10InpiCCcXcJkCIEXpBZyQMUzUNEuob2fsTaOgvR+TFbeu3Q97KsUaUPfZZNNcr/FlUqnSZjrnOaLRoJ4SK0RckGXrGfRPpkuxlLIpIrCdkPWtYhjg9gp26ZGFlFuW4W0sR6DnDZjwRXzggHtpaTbWwgPuqi2MzU/UuJHRtu3GFeTddtGkmi5LwUKqg1XjMn5MSSTRCllrZBWJvk+gUqOw1/AdWn9FRLQRJfrloKPjb7dn3ueJIQbLmAskziQPxG07QDhVMFoTkkdZJ1jntmT/dDJwpCC3KxjHxU7ziCY6L1k0fMD0znn5jOwGZEUSg07uURsU0+H67adstBDwxWhjn2Wnr5o4rgiJEwymMCpIJsW1nBj7VBinQV5K0Uk3d7coMfZ7FTZljgSRnJKcrmC9Qlise97Xc7sg0UKdWDNJO1H33W6ubmR1yZ5Xg5dj8q90HWD3B+R1OcBcncUt7K2tdM6Eyc2C+RtBXsxNaeE/cBfJX4RYEcsHXEPauPYz4gg3SphzPOm87lyjwiSFrk4TgbwjSkZrnUp+68Mprv10emYWh2ftUhniEZzysbB5eU8Q8iuxAJmXQ92fYvhfJ7wgyHOlECDPTGwF0wqJ7BzkN53OanNnaYi27fd7//9oIn4KrFZrG69lHoI4I3n2kUF5WFIYDpwD/UK7Kxs7IgghiQKpdSBoddsF2H8NGTdnE5gHAol/uz+XY8kpZQUkcjBeqN64u66Tn0/yGV9yici5HrBZk/e3lfeP/kJs1KCPSVIcend/UXcClpYg64b2FN3SqlTRNK7dwv5LJCkM/qL7OPhfK8QcSHtW8gAvZWiQL/L+zyhEBDON8OtBmz6G8NsQ9Znk++tnJO+e/1Cr16fdHcn/eu/RvlXbK/b3PZL26fsef8DiJSkjf7Qyr1alfKiSBdcTECG/lKJPZBNC3skIoPPIKEznqpyt7KvHhR5VYE4Xuaqt28mbWtgr+i7/75VTqNSZNaq08PDO/bZvXIKncZew9DJ+/rd/aYf3lRs9djpRVggcJwHAgcCBwIHAgcCBwIHAgcCBwL/aATiT87+z/b/J6f/n7k/Zh8IfJMIfOmp8KX+bxKEX5gU75Jk+YXT/jD1UBBfVUT8YT4PRwcCBwIHAgcCX0GgPY4rCgiE0DxVXuoXXqKryf64DgUae53KrzwjQhGWj1/Hm/yoXHbZ/fJhoRS7nvvtMiKUeNGfcpJFIYk+B0r0LloTfoOX/vrouNpwp3VdWiqONkiRFQJjXSuEgVQKvUghphUS07I1IrYyVrT3b7If27CkHMSLpNRiMAG2LJtmfzsSsc2IgJSxqOlEhFAXIWhrfjaqVc0+DMwyz5Aki2aXFuwQknwwFRuhAI8mdHqs6ztqNgmZQkzuc5zOzUTs4m8N2ja2ZpgkjydspJT2ec4bWRlfyTlCzY98PAG32xOxFVlnt5HILUPmBPpqR0GxgG1xbg1fxyWFJNsVFZcRoYgg7w/jfZcgfHLrt9u2fq6II9QIn4gAL7ej6VH74hmMJOfJHJfS01xJdMkHobY9VLFqnBbIKtetv5nIZj0r2Fh3F1vda3KV+FqcT12YudYgpgJ8aFqPwufVr+vezzlnjeMI2bnqMq2apknlyV9EktdohVjOXWAra+gzpcS0NiaO02nQTfs/cEe5LpFnkfwPOOZ2b0v+P3Q37DiXGYINN5ouRQukYkDGV8jS002nYczsaSlSaraGcVCEiGlrMdqelCTPgaSkooV9M+GnsPYG8/ER0m8VefXNRgUj6z0VmnA+TTPlVSb2+4p+Qv+Ev7C6Luh4PabLqr7bY+uHQfIwQU3NjuxSXscfvp/0/b8hHqMn3tDG/oNPFKpNMnuhN359NByrpK5P4FgUadOrl3eQnbfqIG0TuuMY7Mdewl+0haXCpNOYNIJ5hRwvrV8thkf/Gu7zmXphfJT//92BePuhV+K+7PA9UEebZ04h/1XTBbI0EnPUMJhnYhEakPXnx9II+rIlOqqGodft3YmYpGHs9PJFL6/pwj0dBLltqwrE9sRz4zItWEnM656EelQlipG5Jk7HU6fxFHr9XQ/Re9PW8XKZ5WVkkhRF7QiuSCRKFtPPJsdt3Qk/wzDq5cuXur290c3Y6zU4vnpxoxcvTnpxN4rQlCLAtQf3Hj9n5EEvX/V6+Trp5m7T3cuqlGYEz+yrqIPevTWWledLpy4NzCn64YcH7UfVBey876J1VLBcG4aOaeJeSq3/uBwIHAgcCBwIHAgcCPy1EOCHTln+WlF9M9Hws1r7wfJL5TeT6J+WiH/0tHwSgLss4m8LX5VP5v2oaSNfkx9N+ErH1Y5VrvVr6b7fW5772uv+e+4uVYVN+kvl9474sP/nIuCXFb+n/FR2P+X7p+b/+nH/1fW52JLbFtev4rbl2v649Ispy8e94jOh/iz5dN7v2ebdhBKPSz8ZXF7F/b/Wr3P/mvykXV6O63PytYnP9b+gV3ix8jX5wrT33bwfkcU/Ol3lOhhgeK3/XqV9XMXrdF0z9/1ePg+7BwIHAt8WAhGhiF8vP4VGxK+3HRF8UD7Jlxz5gfcVuX72fDr92s+7en1NPp33adshPpdPx/mRWp8VT0rk9jRhhSgp/CBe3I6kynjU0OPDwot7yZoWfXKgpqsIBedlh8FnkCWj759OLG4nlFxap+ky7tP1qxQD4k6kEkOKrIhA6OCkSn1rolRU+QBqH7miztwUlbFAcz9tt1R+3nHTk2FAKnXnuqlqZc4Ke+S6ZU+Y+eh6rmNFnb3ALOzQLUbfd6eclHJW68d22dmTNgVI0YM68lQ7pDc33OkgzoR+TkZFzKdPuFHiipBUJX+5HRJq9O9luFb3nCjUTJJL6+biENzvWAqkX4uNCyfxFLk/MSki1LCxMvNoqtnmEhHibESVhzEjz3MdyKyNrUBE/y7LUmjTxw8njmGti2aYxxmS3W2HmKJT4k/GOBDAMZE3p0LMVSPyFojXygTjP0Nem+DCYcMgMc/zx25Ql3t3M0lyTKAmj2NU119zK+xGhPq+1zB0WiHCN+JJ9HtO80UleR+xh0xc26jxacQdcyv9DtH974UO63T9QFxJqDk9rRDfGwtvnFJ6r814UvDHPSYYc9sz9BFI7hxX0UZsOSfwNI5VG7YqeyACPSZSSKH9wH8Qs/N0vwWTsrg+TxK8rAAEQTlXFWy9vb/oAaISXhv7+GDvG2sbbbgkaoHUDf0Cgdc37LwWCRtb+5Ys4wQSkMD25XxqqfI64YkYAt+bUJExuGJjgp1lxW/Rxhp7PwX5SwnibpPJvBkys0J+rmuAZdW7x4smdM/sgwvEZsXYFtKG7xRJDw8Pun83aYG4j9TJUtt6JqWcaBMG+oX7DzN68epEX9W2VWX0s/1HkgjWBdtE/RA6nejjJDRGqk4QtycPkmBgb0DHa3WZLrJtcfTDoJwzRHZPiZKklJOsr2p8Zvn55I7KPfLwznMTeRctkPJSKCLpfJHe3c8Q7hXivjI1GKrqRnLqqNI0rkCuruuVukHCz1pWbcuMgvT//JBFaORx12xv4Jmz5DXsWMe+K9wPwZ7d8LExZyW2pFrYiwv9NVpehC2LODp89P1Af1XXZ4jbWwRCupc6kkxKjKFImeIkE+KVeyfHwhqdtRHa8kTMjkOSatHlnjnzjfp0o1N/y6pm+jdiK3r9+lYpdc0m5m2Y/pH16RSRFJG1TFX/+3/f6/G8aKsrWISGU1ZvrNqMb+ly5HIgcCBwIHAgIsKIhgAAEABJREFUcCBwIHAgcCBwIHAgcCBwIHAg8K0gwAuWbyWV3zyPv5DBIBYLxVfPen179FWtY/BA4EDgQOCfjoCfqM/ld8YjCg6ikS+8i6cu5ZQV/BEyTwvkgTi+/KHsEQtMAnpPJ8/8oNr6KQNbiTf40eq830e54NDfwnV5/Yyo9KOivY/YbMfzPNEDlmaUy7M+1GQyqWKz+WGOVSNCEUiy0BOIlSna6fqTVEqL+wP9vYScoL8geHyKziNP4k6quMAPlafTbiKSTFAxVRaasjyptML+Al8JYiUiFBFKiXmISbW+79Xl1MiqdRU5qh0RIZTFVSaBHEZE4AcEgU3PjuT1jCQxHpSWbduVEr4r7JWxk4+mEwrqHgv0nbR9O1a6P5x2Sovpbf/M84b/3S5RUOdKcF7jFeZthnH0N6SZogh7CKWUdr2rLcoZkm9dltbfcAe85psxT4sIhXwE+EqOz4Iac2j7RCfnrMA+KSqYYPFQIaYJH9MkLcS0kZxj9NjVQPU+YmJEKCiHoYNI61tdz46g3uWAlGKdIHFTBAR20fpks8WPzvuTCaiIsJS73Mo2Rm6O3/WI0AaoBXFpWzlhF50FjC3up6k9b9d23D3/Ks2e/aWi8SYh2CB3KaESwmT71vDNzUkNIIi6hbjbPHGEICAnTdMGoRnkP1D2Tey4oshJCKUpJ5JqbS5ewwsspsl00mBcwpzWjU0Msbi33FPpD545Sc53muZGNp9Og25vx9ZXWsxqB6bfl57dcX9s26aZ/TJDELu0jyCWcRzVQY4CM3ZEHvueiki6vbnF50kr+5KUnQ5iXCjwsK5FE1hjWsJRJUuPVHFlb7ikWybg6cL23DS6LsD01OIJKzBIKDI2/kcJ/kbw6aZXYtB53dyeNA7DE7ajBshVtq3uHx6JDbaU+fZlrI1j13X0qOXjyvmy6HKZmQ95ejrpxFqeTqNO1J2/8cI8WJ6YU6SowjUSSGa702clcdSE/6QezFbI9I1nxAIZP0HYmpifLlXcNu1ZdIJgbd84v00aIcobDu2zpCgp7IYgXWbJVD1hB+OXy9TiNR4DgQElMYi+CRw6+VdAp7zpdBvN7ryc8TmxDxf5XhohdV+86Box/PLlLba9Mhv339D0cCrFhu4uScdxIPANIXCkciBwIHAgcCBwIHAg8GciEDi3UPwup21bfg/jv5fdnxvrn+3/58Z56B0I/FwE/tO/av6n839unH99vb/E04GXIbL89eH6bIRRtb+E0W9z2N7XLH067nYihjaHF35lc+3Y40bhP5Fj7oHAgcBfB4GIUMSX5YuR8kwUEjwSP5IQ9j6IfufDj+hC/Asv+4uqcnRKfO6lkmVZeXBfIFdEXIT7UTTmDZpA0OxET3k/vhMWWGSsIu8HqHjsU4kIRSAKND6cEbQ5rz1uFjMh6EV8GCj4MKkQBvNJOWIfj7SX7nZXYb7zdlvueBJr5ZRaty8JYs+lY3XpcQvTIRjUiIuW/5Mx15spBWOhlJNytl5RIb42hgHXC7iusEsmr9SOUERSwn9CMeiLCHFKIRuRCRD7aP6xx3I1/VaiExHy3N1+m6KwvRQQYRlyp2/6QTshm20IPUQ4Cdug9CmOlLOs5/Z7DCJ5hPyYR96Op2JnhUXLOSklj6PCJLdzs9HRUiNGnW8PrsOQIG3QjyznY9+eVWnUttGSgrEULkO2y1DTLVQKPh2TCSTn/76sVc3nk8FEydZu8er9EdjrsFVaf0q96KFOQpLOZ0gn73nqKUUjiWfIQNzSI4imlb6CviBqpXXb5/Wdc+qb3bURi2urP9w/UpJ/karjbtJMiXCxtUKAzSJUZWJJqUMxwAsdFCoJ2kPQ9DnBwj0+PmhdTYrho27YKfiwllp5fz8RW5HJtNu7Tl1fsDLJtnfcqh4ezzLRBw+H72hi+84TtwoaXZ+YtyJSTz1n8MDvynpvkLkmzjfI0soC5CT8dBCEiyKSIkIPD+cWB6ba2XcjdsZGko7jSSn1yrlXJPyAywaWoVDXST1y9+JWKTI9ifnB86m2b+K2VpXEsyrUU4Zq0AHJmFizHgN9H80OZolJyrnDXyjZWkrKBGyi19JyFmYQnwkbe37gRm4VBd9/xbkiIk7rtRlpk334W9Xu894MvFT2cYRYp1UufTFOREkcmdiSbm475Z4fjmOFtI0m/r91I0ImVbu+Mm0TULNWvd6+eyMfEb4KknqGHMW+Qh0xD32vrmadukHrpah0jA3S7Svp1b86MO3x2ynCBpAttC1SXbLqmsQjqUmtkvOgwC82UGWSNvb14+NjuwcCfxEJva3t4ZU9UZAuB3oVnVmJcc9x3i9e3JHfSTY19CcSSKxBp5ENeHd7i/7KvfeoAt5saDnEYeyVU5YbtuH43M/ykkeoHySBnfd4pCLvz8Kz1fvSdpKO40DgQOBA4NtA4MjiQOBA4EDgQOBA4EDgQOBA4EDgQOBvhkDxG5DfOeY/wIUqOVgo3p9Xv9fSL5Kss/HmprrxXvOoHAgcCPxCBA71A4HfEIHgZTtPah7Q68pFiffulec6AqPRCAA+rCov8U2uWOMqDuJa30vmtJniatnb1vucRIT8Yr/jTb4lZeLgbC/6GYM7URNhCwc/76MjmG5JCpMTVwnRv4uuBwZThHLO6vtdOspIST4YanNct7TPrqfOVncnQmgtQMwJjgj86LyeDEYzVxUJoT8Q69ZW+iqlkOw2cUmR0E2MSv7MXCFc1mVT8aTWK8al3EWTxOQItVhzThAinTyGGUkF20GOSdZLmE1cEhOupThCwdVniCGFq4hL60WEIkI5uRS2JIXItYhumWwRR0TgG19Z6FTlnJS7rC53SjkrMV8cqFFXk67fS7qfzsBmMJYgiCGHTj0lJBDzjYG/jehveVbALhA9rls2t6U2N6MbyWTWBjG1tG9nisMQWqRQchASfkLDmNQRZ0TodHMjE1X+VmzPfrC+13uDRZ4u/jb8sq8LBPE8015WbV4jpErCBBJNaEHi0kunv6Xp+ZdpURNsXc4myMCR2LmCZ8V/lr9defL/zXrTaRjIv+8U4uAynjLjPXLSCXJsRKxTIc0WiNmH86Qf3kGioV60KeUioFBEtB4XXR5oJzDIekS//cZgBiJCYS1+VlOVMpiM46ABoVuRfCVSQIkIJQzbL01il4LxE+t1czMqaHi8J/acGdB+uD8UreHrOHRy/N737q4RqgxchfR1e0e8kHtiP/fDwL5iOvGhSoWzEb90aGUs1I2dhE/bCIZ9TtMFgnGWfwX1xLo55v1fSPqZhxY2nMvqdWVNPScS/fhMWeRn+5X7UPSESmzECb7tviY/gokI9lplff0PCCbqM7LpcpkUEYSUlcDMVmkqkiQI6yYq1KV/f/+oN2/fEeesccz67l8n3b0Y8S9VyNqmJLU4iEbD6aRH9tLj40WW8/nS/KXI8v4K7NsPbtt+meaL7u8fiEdy3wZIb948yN8kfrxsWpYi31dBbEPf69XLO+6HE3lckEl8LBBLKNSxtzvNl4ofaTqHzo/UJ2zwWeJ7YwVHk8vrvPGMHXS6EcR/UI7q2Fu1LUJRw5f837x51Pffr8ikd/erWCb0OuSkmfvm8fHc4mOJQEDgV7CV5fs32B+vv7vDfq+RPeh7w5J0HAcCBwIHAgcCBwJ/ewSOBA4EDgT+HAQCt8+F5m96Prft+m9q/DB2IHAg8Jsi4L9aPhcbv7Zd/ym56l5L6z+v80KAvxTrvXj82uf6z5OIUETwl/b6kUTs/T/Pyj9Aq4L9c/mplHmx0l7cfKn8zPwSrCayD+FPH6R96wr/1/Kq+6WS906y8N5Kn4r7dx+//vrcpu057FbW3SbvjXgBpiaO0e19RC2uve59hw5vjTzNhAKj+9BxPRA4EDgQ+Kcg4Afkc3nKG95GzyX4SHguHz/ceYpeH8xP8//TokAqmABK0UsQUSa6Fl7Yb1vVynN7q50e32XhWQrpmsL1mV9U+QmF6/Mx+vaX+1Jxcvr4iAhF7JJcehgHV9sRQY9FqsyvxFUZp5AlIhR8dtYWRFLlx6IfS6WfSbINLpy2YWkkjNkP+gLxiUkXTaxjMQ/mjhYjCpXOJgRB1UOim5LPOWIoYGaJtoBVzt16PSSXbcAhNgJD/MwQxN/lXhn2A5jlOGwrghpA+LNyl6KCP7WjKFj/5D2CmlVd91CzkYgDhzteFd2EeFQflWtLzLrCtscy44EkibjWtWhzLvi174J+KaucVkbFPochNAyJOVJIEC+jggqnMgRs1/VKKAf2xFEJsJKXdSptWbFJFapqbflwp5RwUq2IUJXnOQ7j33WdKrnO6wr5XIRZJkTTaXXM9OhYz3ZubwfRbLlukFPBOJlzLQgnPuyrsp9IGTuhcDfD80zetBIBRIQisq51xyLmotr22gp5ZtxStg4xlgSOUkCWETBlRjqpZtUWaIK0m1tcXlf/euBI6CMpS5hRRj1D9kfGEfum1g0yLTfxfnK8Kdle1jwL8m8Dk5DN17QpAV5KISkr6o38TdIUSREYpk9KEHsb8VTiqLJ+pCQFp4W5qeUt4ha6i0yi5pzAtIOk7BSBfpWEPpyhbm5P7I2B+Ht08Eu/no6VNVuWTQ/3C/4kT72YhIZAD+4HE8ZEI6AUSyW60akaIeNPA76kfd4mAYccqtd6wPG/vnupl9/dsBezOvYnnOE+P6RbYkpWpm7/XutaJO/LUjbIzA1Mk/qhl+1FBGUmh1BOiXg23T/MOj9kbVtWRFY7KPwt5RHCHgQ1XVgE1mggVuf1+HCW73Pr5tQppdzir1XNt/uHfiC+UcskbUvo7vaFvnv9ihLiFxK/3Wsj+4l6mUe9e8sa4IOdo//5f0MPjytrvmrBwMp+nc+zvBfbfQzWCaBKXXV/P0HWbnpwHpcibnHiSXr9r9dKfUdemxY2SNdL3o9niGv/o4JI0qtXNwrVFrOfCSln6gWfG3Yf9fb+neaVBKKCpecPirhjH5yIJdBblTvJtm9u+uZrXWcsLuqGqfUvLHgtoy5TUYXQ3bToAimd8RUEcSEe/4pwlobPnE3duOKoqLVZQ/GM6frEXkmsXdLQJSUdx4HAgcCBwIHAgcCBwIHA3xmBI/YDgQOBA4EDgX8gAuUfmPO3mbJfzv1WmQWGPhW6fpPzavfnGKtfVaqyra+qHIMHAgcCBwIHAn8oAgMvzNfFZEQoUiinrIiQX/L7G6ji8E8e1SVEAsWPzoiffs1eYTyuYgMJH5yuSiE1kRQR8ucjFAAv+UVgiE/m60kiPMGdDNN3tevSvZFCV2FYFWJghQgxIeK6xzrIgYxEeIbt7KWvFVZtXbdGUph0jAglJCJafFx8NhFHkH6G3Mg5aD07cb5BqGBd1tGeEfOsFzvGEBfrskLerZAk+CTWiICIyjKpNJiQskCAdV1WJM/Vh4Om18ZuZoiTJnOFdKlyn0muD8p7reJjgh2z+Jt6jtF9EsZElOS/LIumaSaumbgWGdtEnoG4RNZ34DYAABAASURBVE1WD0/h0nSXmZw2sKpK/tdi2g9/O3eDrbSNvccR7zWpYpsrgQJX64yw0VZtF/e7y/MjAkItQzyO6szqOhj6TAh731DVVTowG4ZOEySSLdqOON57Zz8XiLEVJsxjlUsld84WE6oE5mvhsgvROmIV6z4TFHS9Z1wyhB7TCaoiMFq0HYWIL5DahJZ8jOOo6/6p1T27OBcFHRB+FYyAUfZtEnNh32xPsefUt5irQgKTYJ9EhIL7uXWFXKiw9lWiv8prFPRu7EFx2L4xS8wlWNm2fSzcO8YEVY2nHlJvUAQbgTkniM+B/SmFfBifzJBbKSVl1ijcYNBxn26yxptoMpwk32eX6VHXY2LfnecJ4m/VhT16oV64b3rW0rFFBHk6A2ZQONSeNe6HrJSlSBI8Pvu2yIShScyVnMUR4UBKm19JsMZK7wYmBf1F87SJbj2lIqvbJmmo73tt2DnPj7LNwppyyt88VSyUFshf7cfpdGKPnnQ63Wg8gRfdgftQ7D5oy3URMOWbH1a9eTOplqSUOvwFJbq6HsQGARx2KubU3OL+P/8+qwZteT2TxuFGp9Mt9+ymad70eHZZIGnB9Axg5VYqJ52BfLqIWU8SlIhjtMfchUwC39/fa0JxxtZ4GjWA9Ug+UlGpC7lJp5uq4VT03X+NevGa2G+K8mlVGi9K3QZuRY+PEz5nbG0tto2NXMlBFoUShO+r7+7U9bfENOr+rZCiH97c46lC6p90jc2l7+mJfGbu7WEYiGtEeuwklVLYVwv541/HcSBwIHAgcCBwIHAgcCBwIHAg8FsgUDFiofhdTtu2PDN+VA8EDgQOBA4EDgT+aATiF34WWb8JgUZkqb3o8YsqOo7zQOBA4EDgG0CgwtZ8TX4qRabrIyk8Ki102u5Pzf+Px3muXy44VNbJJFTqiCfkb7JWyAaTAI+PC314qh8/v/0iPiIYkCKSAhFHRCgiqEnpqc+5fCwMB7lSVGKwUG2n9ewwMzeS7QbN+pFEMBltpsrEkoXme7+u18Iohk0IUMNZu3qoybZCYqCDCrb34Qp5EBFKSM5ZgX995QjCaIIOU7FTiWeT62v75qyexRSyPWOSUiilpAzeEZ0KWG9r1QbxHCExjC1J0U75aHEW7COtTjr24zHPsbS6L0+CarNjfetuEC85JyV8p6cJOXdSZPQqonZECmXyt3SQeF3HuJ4wwi/TZaFLEQQp1ghnBZLSfRb3utzAGVbHVWza9z7imGphHvZanYtthm3R51jhduS4z+ellRWcBsi+DHlfyirrRORmuzLH0hq+0PZc60yTFJIi8EdnhVbq+045ZWxghz7OFqZtXKXHl5R0lYiAwFpUUa7WDinAShxuW0Cp+UkRlLXJBsm6rotyruq6otvbXnd3fSP6K+RuSuhqPxaI9Mfzgwr9lUCWeSZGyYT+toYu59K+LYoacTgf4UOQhj1E2Q0kYCfbSzmwUSHCiEESfLEib0oIS6quj+a/A8sUQWy53fcb+/B8noVrLfOK7aSQRMpIpSbGqpgCcbpBtJpsWxgrKsTsXK84VB4tpG6k2jzvu5wTvhKk5Fn+lcXjeHoaC6WUBc8JabjJ98K2YGkV/YyF2kqUpUAoXnSGVPQ3XfuclCPJR3Ap29riKyRg0pbbsPn3Wlb6HFNl34k9kDvsV/QhXhd8WQr3iHPYSHhjssX6CeMps1fqDMEoCOOksg4qW6dtAbu1p7/oxcsXSoCDK+Uui1OYAqvKeNUGaY/Z1ufAFvLZtkW+zwwq6cj9+6VqRdl7xxMc2x0kOubJUbqwCTzP8vL2Ti9ubjVCAkfk9iuj5ym1/bLOobE/sT9GZe7rdV31cD9hW7K/lXvUeS5sEsdyOiWlrGYLVVwXDUOIqeQb5LC1Pvu9u3up19+9xs8KwVs1XVbCX3RzF7p5kdWfcvPzwxvI87avKlgs+uH7ez28m7EV6tiL3gYvXzEHgjnnQesSLce3bx+0sSfv7u40jmC9CR9Jb39Y9Pbto5b2DxSKHH8Fq4JusO+CZ0XScRwIHAgcCBwIHAgcCBwIHAgcCBwIHAj8/RA4Ij4QOBA4EPgIgUrrU6HrdzvjC5a/1H9VbzHyUsYvxa59R3kgcCBwIHAg8Och4P9ncbosmvxtu8sESbTy0r2qH4ZGKGXe+Jts4I2+WvmZUCM+PP0jAj1Lokye9iSV8ipq9QJh6Jf2K6TDQiArTEOtfEjgIyxcMKdIgSR6np0RSjAXGen7TKxZGSIrkvCrdoTnoRcRrf21iz+XLNapT5WErQyJlvAREY3USS5TNB9UdT08xfNctr72gUeeZn5aB3UGl2WBDCnkT5v+DbJp3WC4rE977xUEydaIjXlaZXKmQBqVprtBPM1aIAU/CDbBrh+STpAt/ZiUIBpTBkv/X6VXTEOsa2okiv9/0fHUKaXc1jsiqCcNYDkMnfz/Z55ueg0jMvQytoUYVggW0pAPpjBHkEJJHSyXxeu5pxINI3FQ47qfKef3/XuP5PFdqIeUcpJxiAjIRZEve5K94v0yk/c0b3pKCT00CcjfUJzAapcNcqoNiaFWmdjfM2SmY6ugj2n8CDyyEgtdse+xiKAtUXARuQUYZHV9aromoE43g8ZTD9YD4rJrY5m9cgNmlhECbWQt/A3ZEQwtp3HQQP8AiRVJUnAGXne2iob2g65WoZy5Ly6XueXjrbStCWKvIy/WDdJyBotp2tp9G6kSpzSwfok9ahsL8yfmmwCfp5l17XSCQHRsTdgrI/EMY+Ye6th3C8+CGYRwznk6nbAXMh6Wt2/fycSqODb2o2ObeH40khfCra1LTazb1GRmvdZ1I14JK8QuiLtJ795OrGvVzekWMvxGJ0g/28vEnVJquhGB76HtV7Wjii4JvPyt1PPlUQ8PD5DBZ7WjSjP313T2fgkl/ozjSM54DolT42nE3gkJhDHWy2s5NZxWmby8nMGAnC7YsZwhNI390J8gd3viPUGCVr17MyNCov2a/GU66QRewlOBYDZOxsbYT1PR+XyGsLzX99+/09zWbZH39OVyUTvIyyVpgL/3NYKty/midVvbXjwRvzEwgf/u/pF91xPPbfObef6xjTXzPLV910sZpBjU96Nykm7vqm5fVP3rvwf5G7uVBfOvXnYME4G+fn2rV9+dmj+v3cCeNUk/c/+gqtWPKvbdtgUYZL19MyEXTWchvd78T9UP/960QYybxO3Zi33fN/9dd9LNzUmJ9R0GsAerUkZ0s8RaBfkPN4vuXm6Cx5b36evXL3V7e8u6DbQHOabpsmlmTaYz89q3uAtAVUWEHh8mzezzyo0fkbCK6eM8EDgQOBA4EDgQOBA4EDgQ+Psg4B/kfp20nwnbXzz4WfCTstL+eSKF1EQfH++7K/1fE4a/er439LHWF7o/Vvrrt/yXoK/JXz+DI8KvIdBenPA3zd+r/Jrv32YsYeZrwvBnT/7SKV7k8XD58fMpeL7s8tmprXOf36o/unyIp/qlSpPd3o/bP/c59rGTa8wf9/4DW7yskuWXpu45XxHe/+hTuboIPi54V6fnch27ltcxcW99TnilJgtbQ5+K/V7t/NLyui/Y2c3+db59XOuOzTlcxe3r2LW0fm0KEu9l9P4g9/f1o3IgcCDwj0bg+rz5q5a8Q9ZXJYLn2y5eyGserjfZH4St+rkL05mv96LrcZ33pbI9W3mYfql8svPcvsJ/J9p/XngaboUJmlKKtlr5uaWqPft52x851EEI5txrekzivX3T96X9hPLMfcK45RqOIHIsDt/2mti+Y3gS/wRUCbDS9jjDzX+zEwk3IYbfyxXbiA/9jokmuh+f7rMopJSJ3Q3Lk5p9RYSEuI5jg0NBUtoPp8CwVbRfXISSB9TUBUwQIRLwyXaqmM/PBRG27RzU+iNoK8lXgXAghKXsS7NVFeFRixTJukGfmF/lbyMWfhYwCVvlvqA/PQkdnA4rZ2EzkCz/vcuYFQcZIm41exEfSvu3jognApvSBx1JqIpuuTRBV7ZN18P5esw+exOkfSd5MS3McJweS8Rk0o5BptLLSUWeGw7ajSbR+khdiUn+O0VZqgJ7wXgAslFJ4CtyGroewnqAlCpybHThImScVuYtM7itlT5m2Sg2bDNFgvzrmy/H0EGcJcZzSkruQM/ntZpSyDpdFyIs5g4QWhmMQ+3L01EZF30hglUkCqrJJZKy0BUEloglZNwsK7GZMM+JWBQMSkHRDwME2J2qvIaWgfXPTdgCAo73NjbIOK9v5CCGJAoZ8w6nSf4ThBSQj3PDyf+nqn1EKip1Rjb52DBs3KSQj6BM5J2SBOyiKc8bIVTdiEAjGJTozxK+1mXDh2hHi2XbFvnYtqr2bxxYCvhgoaCQlLDRjaFlK5ogbrODJw77TGAaJBoR4kRbqvwRLvuhhyR8oY4ysya9n1F9kkn+y9sOX+AJLimyvH8e7pfdRoBoDtmPc3LZdR1Y4kMus9ZFWtg7G0T7tmDzQtAlq+8H5iUiKOgL4vmCzV7ec4X41+2i1E0aT9H6/A3igpMJMvbNu7PuHy/kWVX8m3BSr0sj7Svk9aQCPjln7JNjXTWDxWVe9Qhx/8DcAOcg7qUsur1JYrvKt+F0/g6cRykl+Shgt2JrWVdtBOaVfXwsrEmV41vLO0V+p37YVMqMiPmJvTFpZU4/gFcR/VUZf5XUH94mrZc7vXvT6f/871mXc8V30cbeTeTRd/hXgnidtayTVuy69Ld9L5eA6J91A2l9Yt9kAl/BJLIU/ksD9tetw1/Sxl9aNn+D+tKpZ01O46qbu4lgVi2QzxOE78Ymyox5v3d91av/Krp7MWCsSAots9oeWNs/OAglHCV9K8eRx4HAgcCBwIHAgcCBwIHAgcCBwIHAgcCBwIHAgcA3i0CQWZNnJdWfPHm38pM6P0fhS3aex/Rz7PDmjBc91cXPUj+UDgQOBA4E/okIfOmZ+x9j8RnDfo5LScHL8ohQROAmtMEwLLxI33jpvm0FkkA8vxm6nk+2dm130gFj4OmJTpfujaDhiuVZFVX3NH/BhJQdQ+tql4hd2cVVEkRHBP0W3FnxaufTutsWpignqYcg6iEgEr7cb7Ffm3LdJGjB2JPZPa4nV1cd63mOS1QbcbM1wmWDwPDMquCPfTS9qvZ5Z13PaYKxAgmyQriY6HFf+PIkERBIzHOf7aSUFEGLPs6m5T4TIV3XycRRoNMGnl3sM5QIANIKcmWGUJrnrZFT8ETyOGFgGxXIInEYAwrWXo1MgYdqeu5r+ugVJjsc91laP/zLNEEOIVIoIjTB9M3+VmUjulbsOHpkP2nbr9phrJpEazJfIjU5T9t3r2NjqqyCefWsZQ/xF6ynSd0GtEcZDPLe2L8r+9fiuc0h43v8aDAvaBOFEvWcQz6Yrqu4/SMhiCdNhlgrcvd9YixTygr+OBbHTQgQilXz+28mM4X517EZYmvj3spd1sz6nM9TC9P+0VQkroFFxHELQpSeptOyeI+8AAAQAElEQVRKXyyMj5B3uBdVBX19H5SIO2gbgwpxbjzO/obrBFm3ztzTpdmbLhMxTLQJMKQAE+fkuC6XBWJt0wUSLrCaiGscs25uO718dYOMur3rNBBDMybIbpN+pxM1ECbhh/uzHh8XDSNj46DxNOh0M/Jc2bA9yz8ZRgR9fSPYh75XwtHsfTR5tJkS7pt479/dvoBcvJHvBcdpkrDGrIDojSSRgvyNe8u2FvpDIcezi2gRmiZyF0fQVhRqPo1DIZ2gkURoss1xOMnflI1wP0PWT4tevh71+vVp12Ns6DuZ9NTTYfxb1fqy3cJ9VhrxGg6UwZQ2vf5Xj41F58dVl0fhC13GXr58of/679eQt9K//33Wv//nrP/59wO6zqWS58z6zWgWsNwoN9XY9MCeOl8u4N3pBryLv7lLihOY+tvNl8um8/nCGLGLnDjFkdOg03AnJUjYdKFnbgSv12McO9aIdTplVW3ksTJelCJpHAZs3bCPin744Z3u312ISy3u06nXvGAPfGaeFRNS6oSuWq6XxyrnPU1FqKjL2GOf3LCPhqHDftCX1fneZ6+N7KO+HxXK7M2i+7eThuFWt7d3igiw3ZR0HAcC3wACRwoHAgcCBwLfDAL+YdbyzSR0JPKXRqD+1aILArJQHOeBwIHAH4yA/2po+c/cRkT7y2bE58v/zPox+zdD4PhZ4zeD8rkhv9j6mljXL9lcFl5E8w7Z1UN+IQKH+oHAgcBfG4GIDz8DyJ83ll8Qsv+K0kjIUiEe1OQXTP+i6nu71wex3LOrP55XyLRBKbIShEvkJAs/1EBwFq3EsvHQNklQzCvs0z66fvT8R5/zfez7WKH9wWdE4GsXtSP2K/0RqdWTQkkcTHPYDCkgSpJjRN12TeqUAk6Iv0VnMs26zBIcUPsNG07VffBsWiFrHRvTrfJe4qnDNi27n5B1rWQfBTbPYwVDtvdBngJ0h5WRnJNSOPpKFnRcT3Qidmde54LhFSJYaEXTl8Sw+6uknZQMalLEXlLDdoYICQEFQhn2FRAxarIuUshHNNwr62ebFmNAUza3kpP/j1fCEorynNYPWeaxjfH1Kd+Nch+3zabuKSKFRj45j825oORwThA3jsB5dDkrItBlP6HjfeQY2tqwdva/sTaWBbK0ZcNEYFT7piCKIWxYwiVO9PzwjKTBpNDgekDIC38ixkAxtXphQSNCfZ/pwwFkXMW2/S/EtcB4L8vKHM+7Cnpot5Oq43bOntPq3BNJnbY1wEEQvrs4R0xDesLiEYJJSdsHUvkgDCUSzCmrEdh0ei0eH8+qFaNM9hyTXV3vnHBOvMJWopm45JSUuCeYKvfr6XBcqOkEQWfizL72mCt7J6nvesZG3Zzu5F/PWwg2Z+LAhThSmGzLDTPnVUsGDJHfQmxFQ983Es6+Syna2BsrZLvrKfsbnRjhNEGXWK8JottjHWPR+gP/2KTu/pRJCN+OI1G1jvsL67VOm7ITQNen+cP7dysE6IPOl1kpZwWTuq6TCeURYrrLhb4VKcrYJkRN80URtsz6EKvvkW2tWhEplMAx4Tt3m4ZTwVbVi1e9Xr0eZBK01ItS5/wFZgN7jX7Iz4hVL170at/8ZX3swjLPRadT6BUEefXPvWyYcex1c9Op64sCslcQtCklCMuTXr4c9OLliTk9cmrxOHb/v7deLy9Al7muku2k1qiK3Df8xZGzlLqql9/d6Lv/dad//fcdtm+0sun6tmaQ6nFij3Z6uF/1+LBAuF50d3eLz1EvXrwACWzaVieNLdbKOGOvBr14OWoYA3xCr173gutVDxnrdXr56oVevrrTMPbq8XV780Idsd35/+0diLtIXRd6ga8KFtZ59fpOr78bVdjvZz6HLv6/rZeN9U7KXaeUkyLUjnfvHsnT9+bW2h35Vz5fPedylt69mcQtrJw6eS90Xa+UslLTPi4HAgcCBwJ/XwSOyA8EDgQOBA4Efi0CTz9I/trpx7wDgQOBA4EDgb8rAt/GB0AFft57cP36aR3L17V+v9EWJ+bfl1SqX+jxwq1SZ+g4DwQOBH4eAofWXxiB+ksfaGYnr/JpXj/n2ei5n877qTZ2OaGVqvyr+StkBe/kdX/Pi3UGEgRINElKCQm/OkeXMefnl/xfTdN6Qp84Pv3ciQhe5F8lKdBpJ3MiQhG7tL73l6oCc7NCRm4IVRGWIgl9yRemqzJgknKD5LB+5TNGT4erC3NnSIUVYs86GyzBBmFlPYvrK4RQm0uCzjVFyL7EsfJ55XGqZOfrB0k5IBsShEdHOCEfTKUuBXHKR+z9nrzrZwicQSPsiUmQuDrSfoSiVYLSUyNCKYWuR0Qo56txiWYbd+n8VvJ1LoXkE2r9kDUMvU7joJ4yWVH7ESL+vtM4dhogzkxitWFw2DWkFXxn8NroqwxGCjFNNPX8GMYRG6NSzk61SVAf8D+eOnwM4GSyamvr6vkrpO+K7RmC0N/CnKYJu1W4kd1YegimjhidCzRSc1mx7vxso/Wxl+PpnghytoxDpxMElknQ8ZS0x9CxXqGUmcVkr70J/WWdIY8WCCbL1ohOf9PR8Vjm2f0mC02CVvmbpufHhXtnaUTaw/2mRkQ9rjKRdb4sujzJeDrpBL790BO15y/kL4UEHp28NgOxDugM7AkpgUEwup85V53Ab4DYNgZBro6/60QuUqZMHtjVm+0F8tHf7DQJSZrY86DvdsgzSMdIbiMhtTrYpVTVQTQnsGmlwaf/crkQY9r3HHOVioJ5tuv//9XfUr2cayPg3r49N2ymaZYPhzWwr05gcAfxJ+xVDzDfRcLHOPa6OQ0QtBMyg9uKjVnGfZou6lh/52j9iID0lc7TKkVPXgN60jyv5F3kuE83oZvbpNONkGDPJ3BObU23bd1jL9KFvXbxN39r0Jdk/L1HTrdZJmlvbgeNEOjXPcSdoARpW8Vk7Qfh6O5FpxP+PK66Es++9hPrbxjCWEMSD+Q5joNe/+uk19/dQaCekFtlCFvrWLxB3v5Q9OaHM9VFionYCrlhnWcYt6Iepz3/ok7KesLsorfv3qnUooS/CqHqfzhRwXu47cCLSeLw+tVeqlnR/nQahpP8jzUul5W9u4DLjFxYb8lrd3t30h3kb2Xf1bRqAJMREjjw4/xdYlkXyPgLe8X+hW5KAfYDvioxUqDk+CfWbjI2l417ZsbnhblnZKJtbKsITd7TEaEZxv/sTYZN7zlxOLcmjIv7RZVgKniUkWbHClWxrEo5eZQZx3kgcCBwIHAgcCDwt0TgGwjan8jP5RtI6Ujhr4wAP0jquTjWa9v1P1oCh8+F5u96XnP9Uvm7Oj+MHwj8xRDgL4ntr4PX8i8W3hHOb4vA+581WG+/ILB1lxbXf2fhfZosvJXR52Tjs8lS+Ej4nHwuPOs5rc+NhR/zTwNf0nka/qjwC+/nEhGK+CAfKf/MhkNxDE2Y4/ZG6Xz9Qpl3vry84yUNL6roPs4DgQOBA4G/HQLPn5u8e5dF7aEXn8/FD2nL50flWRGhiPhE46npuRaa/iz4SBS8+P4gqHx0Ft6ewwkSXpLn+Zns9rrcyi/mV57FK4RcpbSVlKWUEu/yQ80l8+FPPrJJV2sbh0LyhY6iIrev0hSILUfSLtF+CpOdo5+k1m4+3OdgkOt8l7aLKnalKzQuP4xVbISyYv/j5CSZ4LWOPJkJESEhT8PyQY8s7rOu66jInetSZOK4OB7tR4vFcdK0nsW6NN+f7gM6SJQ9our5dvBew5VgWlIClxRZQRmUEohggLOFbTsRIU5xFRddD/e57rhdFuKyvK8/+cS0rJtCrRSH2wOkoolE+6BL58dNJg2t5G28GTcGiuOnDAwEyh4zDiabt7KhnpRTUspZucva0IU3l/CnpyNlyfspo+OydWPfsVu8/pacUxsKrrhjjsQUhH4rYNSkbSNv2XMpB2MhE0KFdoQg8EImAPte6hDPd54mEis6jruQRIpOUtJGsKQB3oGtrAGytst9a2/cE/5W8Axx5XLbNiWmlbqoFgOcFZFVsVfFnWOsEGNm6fvcchBHIFW17all3bT5ByE6HfOea5JtLpB9qs0aFkWEUkeeAwRtEH9ZV4arnE9HficIbkxDoK16hCFcVmJjFQpJuZ6Ze4Jkff3dbfsWpyEOrFbudSH9EODV6xbS09L3oQ5Zlrn5uUDYRZJe3N1A5PdyUISgnPe8gztvGG419Kf9twaQm3MSh8vTmGQfPfFvZVIjiiGp+3HBnhgTc/smtm38TRoPT8S4bZC2Ni6pvyggTbuxpy2I3cqeFQT+ytQi62YSbNKFOut2mViJmzhZPnCvwhTSQTxuSikrQbTnbpbJ6MK6mnhu+6LVe/C5UeXvDpWHZ2V9l3Wir1eH2cIeqaz/xliHL3+LW5CtlTVISbq9G2Ty2LreP8E+9n4NCOU7iPGMTiArdrx+ZSuKUjX2o1J0xBuazqve/vCoC2R3zYOWjQmpU+Bg4Tk1oHs5L9rW0MM9GEGIVuKd5ovmy6htRp+9FyGOAuZJ/kYzDfSL5qkIrlXn+0Hf/8/Wfr30ShxdL1HwuA4Zl8J+Kc0O+xPMHHeKzLNjxlQRW0LGp5Yq0qQvgfHMnpeM/cJ9NPGccT2nG/YsRDfY9UMmpsxDOzG/KqWgHsqp16uX7NsXd8RRFKikVGSRVvXsqa6v6sYHpZu3+LqoRoDPpvtHKek4DgQOBA4EDgQOBA4EDgT+jggcMf8GCNTfwMZh4kDgQOBA4EDg74DAX+GJHwD1qdD1i8/nuVQb/AkLvIviRchPKP0Rw47VUj9k8KHmAIovhxwIHAgcCPxDEHj2zPNbcssvyvzZ/Gfznj1in/V+rsor/CialpXPiARlW7T5xX6lhNmpT4YSxEjOPS/b0aHv8eGZX57pz5/jEaHgpX1EwubHPiMYoz9RJr+RD8aZXCBSTLBarj4ZUWq6SfZvQqWHVPE8QpAFM7I0e1RcRoRSZo5tSyqQKbbvsaZMn+u213VJkXbFsGHGfEYEqiG4CwiLqgUsih168BNxt+XaTTottmsbU83W1Y/HxcVzLNazjku6XbwXotA1rKbDiOfUZoDGZ8427gs6idwszt/fjpynrcV2tXUtr2ZY9jb+PI6IaMPNJ/bUBHwT6wtAy7I00m0z2ecxazPFP5tsxMHSSpHYWyIiPV0EYdODC210I0IJexFB3y45Z316oKIesrrv97neKxYbDaznnLBDjUQwtU8PKZI11A5Cau0OO17/FOjzQ9IyQxZNrg8QVid0M7FIHQTo7c2gu0Z63tCfwAiiqesgLTviyWKCcg6ZzDudQqdTVse4fYkjIsTWFRBpZS/VhkbRBjgrnZuJZ7BEtZ3hgBVN12uHw9Z/vQSVnDPXosv0qPN5Ei5oS/5m5TzNAoLW9iUiiLVv4hjdZ2luXPE3QSMrQYzKC+e+JzHmCcUIe5WMl1Sbv0oel8ukCWLYfV6LiuPEpGEcdLoxjk+GXIS0zFUzz5tl5KVm7gAAEABJREFUqao8a7Z15h7tPCqGdcMcy9B3yhC3PcS5SWCTpTNk8Y5p1nAaNd50EuQfFyJxBLaQJMdKToL4tFTW9/Hsb9NukMs3Cv6sDXOefxULrMECoXo5z+QnMSyT3ZfzRm7S48Mqf8v5zfezLD/8m/YPPDOrMU3EwRQwqmBXSybH0Js3sI4YGoYRUnWSj8H/oIB82hoQX0X0XkKBjUDx/DizVh34QbSfTtQHeY8Zr2Hs2p5LfVFF/3zZ5G+av337Vj5OJ+aMJqkDfBNjK+Tqyh6ZdYFw/f7NJrHW4qjkzlJxL3ZKuUixIpsqhPXY9vHIHgx9/+9H/fBmlr9xHYFdBSRuQYQPIiZvrq2eUlZExV6olI21LUjVeErybx+oWEeR+yORV4YUP6l9U7utZ8/6D0gG/1U/gPf5Xnr7fdK7HyjfSI+0l8tJSZ3C+xUJWoQlQbafbkbsnrRss9YiiPKih/MFDR3HgcCBwIHAgcCBwIHAgcCBwIHAf4oAP0H7B9omX7IVDFgoPndeTXxu7JO+o3kgcCDw10Sg8rfpr8lfM+pvO6r361H8kP22c/1cdtesr+Wu85XPol3hV10jQhFflqvRSNZJvAPKvBjS0ydnug4f5YHAgcCBwJ+HAC+zf6nziGhTIvayNf7Di009l8+b+/i5+f7zrv0swrP14we/avscfN4Z7fm7zIs8d/XXsa6OcG7yyf1UZRIop8QzPmuaFtmULcGvypC5HuH8LbsRtNGPJu6JCOxIkaTKy3nCxE6RfTRiQPthX5a9JeZLuG7zTOi2eU/zxZFyQicYT+ghEfRyEpRtB585thcE7XYT6gUbaMnjwRTU3WwSESpbkTFhSDmlRpR0MHk5ZyXaxYE0UTvgOyBFID0wbFsekitt9MPF/e3/EkYPN9gS8YMJAzsunkRwkPOyc+0HwyqOm7gKzjbq+8h+9fjGGjo/x5aylLLzqC0Xf0uX0Jsy4bfSc1xxOc+bTIJV4nJ8hTJnPqutgK+OSZmA2280CakR40+xWDeCToSTNZUKJNsGubYumzbYGEKD/CtaIUE3bNss5tVBsubMXJKNCEWENsg+p2/8tlXCvXZsPEstrwyBn4hp7wkK4+YyBC9NW20OULVyY7M6TrZD24f+hq3DwJ0SnZGSjJ1jM44rMROqSKHZ8sXjjsVYOp6UOpnQi1QgiQNyTuwTQUIlSsZit/n27aT7+0mVyR9iZo25ebxWGziKA3UlYpGSUnQys+mYawkZC8secyga+ZVVsGmy0v17fEVetxRJ1nesK0kkmn2PzSrZn9fDUkoQl7ivN90/THq4n7Wydm0ufGGlEgFZd9trP6IVC88BEX+HzVoLcaxNUg55PTN55Cx8IayhscQ1+4KwStIwWkJlC/ypSQRx8DxyTvJB23ZMgNqWBbPKKFoqCVQ2SETo9jbrdOrkmAxnAd55FnuhgmVWTr0Sk91vHSmIF3VyKGBwc3OrjINQ1rZmrUvSmx9mLdhYF2lj/4ix5HVpJckpEb+4b0rDsIAXnLYy+yKnrI49uq4r2C6KCKWURLjYluYLNpeQ8C2AoaZ//8+i6VJVianvOpk0FjdCigWbk7o0Y3NTP26KXPXvH+4hZoO+USNks5g3XWY9Ppx1e3OHn0WPj4/4Ck1L1nSu6CYJZ7d3vV7cniDFQyaAX7zs9er1qGGskLLSOGal6BUQ3Sk6StEO4khyHlIQp5CqnBNlKAIB44AE9p7YWAj/BoXz/dLmV7AokLMDtv1rs+0rdVW3d5m4VuVuUamPInT8J82T9K7dO4/sjxWdkJ8XF/JY19TWZmP/CEK47wbdnG6JUbp9MWpl7v2bifV5UNJxHAgcCBwIHAgcCBwIHAgcCBwIHAgcCPx9EDgiPRA4EPiFCNT6Cyf8gerxzFcl0OfybOh99ZemcrV/Ld8b+o0rjsviF5lXcfvrbqpKKfILq6/rHaMHAgcCBwIHAp9FwA/aJ/Fzno+Rj9TghngxL561PG8haT4aFDMgDB4gC9bN5E1V8PLen0MRoYho6m7PsCCz2ZQqzfMqil1weDXrvohgXkKizfWFro/aTNnnOjgUMqRLB9nR971yyh/pMiyTZiakTCQ4FjUDtRUet/2Ug7lSSrso9pz1dJAWPomQuVzBo6jy+UNTnm+1RCVhIKeEHQzRdlzjOGgYOmV8pBSMSV0XtK0Xbf622R8XGxeHDT8Vrjpufzbap0LKJpIhhyJJuNFVx9Mjgr5o9qnKh6GyjY55w9ATz9CIG49dpX2ekqUsGIqwHY9G02/fwKPfPTMEq9dxlyLH76EgP5xrGHsImE4pSTklukKp2YtWX5YVYoV8Q+1gqI0n2pytz/E47iZcTBibDHP/BhG0QQ41RS6eb6HaTuvsMRaI5o09BzEGMehvHPd9IrasDvxydmxJxrbgwxhZNhJalkK/0ahqY8YlmvlG2E3TpGm6yMzUeJJevup0A4mY8goeS/PpPW+Zpg2yabEFG5QPr5nNAY9MoMkNC4M5S8OQ6U/E2alnb5/G8ameGes0DkNri3uwsBcXSFffYv4HFlJhLKli1Lkt3H8LhDRqMk5et8xeyF2nRADGdQKfiNDLl3c63fRNvI4mEo2VQmKYi9o3LC/nBRxWTZeCVPo2za6T6+Vy0QaeU8NoYl4otB8RSfK3axUaTwOkW68TxOvAvrSG8V8g/Z3HNBXsTrr4V/5eNjDcWAtr9czNGiACL+cNwrLKv3p8HAUuPfhv2sAjJNld5zxzko9wJxXjX/wt4rKyVvZRdMHH+TxDGp715s2lkZ8Cy5EFniGsL5CjxpDpnKCLLds7nXr1gxtF4X/hUDPZWaSgexg6GdNXrwe9/q+sm7ui061UIW/fvdla7N5KJooX7o2RRE43J+YGkohrlo+cOnnf379b25zzY2UNpPt30ts3lXVYud8G1n2R0sZcS9Ew9O0btCNxWk63SaUWTeDad71ubm50c3ujYC8oiMvOkMreEmR1hLFjDvXvfyg6n1dNlwXcZnIo8jSBE6YggU/sV2kYQ2Nb15MGsBm9nxX8ycyryIYHZgFoJGkce/xXRaCDeG0q68Nwy99rw5Zqc3x/epzZUqzq7esmqRuq+tOqF6+ku1dF4410ug2Np6LhtCh3mzqeve/u7+VvSp8fJ/bOzL7dIIil4AHUEWfERj/39tM+TTqOA4EDgQOBA4EDgV+BQK1VX5NfYfKfNcU/iFj+WVn/Ztmy/dh/+tXymwXyJxmK2H+ojPh8+Z+HFZj4mjD8/qzULBQ/Oj+1cVW49l/bT+UXup9Gf0bhOL4mVwdfKn+GC1QKG/A/EUwc5++IQOVvVn+m/I6p/UzT/ivez5EvmSsMfE0Y/g/Oymff1+Wnfr74D5z/DaZ+7WerXzvmtIOXORbXfyR+OfAkP+XjR3OfOnj/o6/Jk9oXC8JT8Pj+VHi7o/A9Xfd9YR9sIVmuxjznWr+Wn44nOgLhXZF+JE+2nft1/rV033ORPv/5UegnTIerSv0q1z4VqQmjei9SRKiQ1Pth+d7VcRwIHAj8AxGIiPZMiPh15U9BFvEz7fIYivix7k/ZF89YS3j+M3k/L6p0FV0PFK/Vn5r/pMcj+8NznIaf7x8k8RSNJldXoQ9HIriwNLd+8jK6ZV3uXzWb1swpK/iTU1IyDu7cH+AqvMxfyqYF4u77/7Nphnyo9KG+ayRmMifR0fyHlENKT6nnZosLbVlcJYeIUEYR1wpsMF2VfnGYGCvUt1KuU+jV+3GGWtsXm+QjRRsNf1nvCVICSAid5GQd235fYpcRRQgJhaSIkONwTJmgmSaLVS3isN8IKkj7rGsD8X4uI8ToOC3E7gnufBI3m7AMcKGtNwDNItCMiNbnpE38LRC2BUcbiXmeh11+JChHBDFkhdKT/0q5QTptYog61vEpdI2Bf03zyhpuGNrxCsiYTqmXIiOSzLvlSG370iWFlLmklJRyVh4GJKsQv/G3Xa95pRH4cl2U4TZxRYR8OFfrFnIqS/WIUuQmqGqtRTM5L4jz9jeJi5J87rGSRcUSjcKeJAUa++k19hwTzZX8CFUpJLs2Cbh/Q7gDD+NTWr91TC7lHPSjjF3/ncq4uxRHIsecE+R7RocOJYivk3K2rT0eh6SQcpb6Psvzha3CHunat50TY1l4Zqw0Mdnp++nND29VWrxJqOMAa7WHbFvl/J0TvC+EXMf9NysiFKxGiqQu9zpB2OUc2Jeu+fSD/YV8oE6B55IgzCpS2BtFJueNTwe57vxy6pTouLkZdXvzQq9fj8TLVM5KLu/ePTCeiUMaRqnrnHuRotAftBN2q9o/LoHItX0/NzbmbvzMPUPOR+p0mVfNENvzVCEkN33/PcSnpJSTJshnx5uSyCfIUzJxeX4wuXdW3VZ1ODbRPvZ9e86UraqWrA2b/hb7i5cmRnvWIenFy5Ne3A2MF7179w5MIQghCk0q3t4l+e8JKfATiQikiJB9i2McOp1Yy3EQa191By5drpCymTgWbcTiXzN9vkwt1lId29VOh62kH36417//560ukK+ZuBPGV+I0MbquGySpifasjjW4geDthyKx32oV9ouMSURWQkBbJkBDHfgn9KQeYrRnfw3cj8s869/fv2GPLOwOsUc7/a//362mecJP0RmCP7FfCEGRJMfif+iwtfsIDL3aseimr3r5ctYA8Wp+398mvzzMmh4XMHzQG3Dc2hO36OV3of/1v2704sWNfNzd3amy1oW9Jt3ht7Kmhb0mFfqXLWkBt2VbtJVZOYd6Ywx53nWjcuqVu0rslRhXRVsrYs1FIzk+Pj5gb2YPV03LpgfI4PuHR/AhfvIodWFOsEYvRYoO6W8sR+gHAgcCBwIHAgcCBwIHAgcCBwIHAgcCBwIHAgcCf2sEwtHXKt6WvJfW536EEYnyPztt0WIr19L1Xy8f4rK9IHxevJBHRaS9by/10dGGrz02YtVr+ygPBA4EDgQOBL6CwJcfmB55Ln4WW75k7N27KpMmEUkphSKiqUYkRUST9oh+qvMBxXM+5G/09ZAitl2LNdq0dol2fbowhClhmpf+1bQC87HCh4DnPmk99Ql/lt1CqQV95lAm+9fTQd215hf7jt9EygIJYDFRVktRpFDKzgN/+viwb6bKDlGTj5Z/Qp+OIASL+60HP6NlXsBqQ+jh9Nh7QTmYlyzUPbyBi6VQNn/kXJBGshDf+7lUKjlStNN2MNHqvoSCwjhQcG6QXP526wJpijl69tNae+3HV9v/SBcHYbuUoqwMOuaIcFPXgxZrF0op6XqQorz2PYxQ13fqclYHobWP28pea1cIv2o2tzU+XGyvM5NJV2Cwg7wahqwIfo6gz2fI9Y/trbDlC+QhG8Mq78Xxu+GygreYax8Uuh72k/ClcC4bQ3igXiGjrjp7mRRBzULhMyJkexbvpnneGrlm0myBxJQPh4oAJcRU0YSOTTBV3gMRobCeg4fYK+wBx+uuiExRIXBPEFajxrGX8bp9TbYAABAASURBVOgglrsuqe96ZXCe2YNwjLpcFkXa44zAKifNdh/pkyOCwae4cKmIgKTrmg+vW62FGUWNAE0iT0uWoZqmjVwmBJINktZ5T9OKfiKLoNxPzNOuzKWfxukUzX41GI39Rw9yuD75qpDcBaL28lhaPEKnYkHoRJLaymNn26i7jSt/69PE7TTNO043J8jJUe1XF79KuoPERbud43jSHUSk99W6LhCMjln7EZCCp5NGdOZp0Qjh6IFEv3Du3zTgOVRFIGBa21oPQ+j9QWwwvzQLQs5aKB1sVcQHPddyysqpawR+rawz+y0gM/2t8QSJXJm7rGcliM2bm6ybW2mEVc+5x1aS0Bf30V7ii3ZOo/7n/77DZm251baw4hm1aYLcrUSznyDJ3GWddJnOKrFC14K018UCgRzRKQVENvfpG0jqQplSKBFzyqGceknEwfXl3ajX393xDBR7WsRn+9gTGiFFltiyENabtiWhF0qpyt+qF2tb8Ln4/4GeRKwCWyaAScXntgY2k1IMYpbENSI0jIPG00h5ku+/nNL+jWfWfxh6WTJOM3hlnikp59bXD0lSkbDvGo3jPBD4eyJwRH0gcCBwIHAgcCBwIPBbIhAYs1D8Hqd/Erf8HrYPmwcCfzsEfuu/itme5c8Cwr4tf5b/f5hfXmb8oox5WSLLL5r0xytHhCI+SOVFiV+WWFz/uRHFb/1ZY7wtPzeAr+g5D7+o2kveyxDrVvyCJr4y6xgyAoccCBwI/AEI8Ez6A7z8yEXwI4Sl+nH4TNxn+dEE8cz8zHOZjxB9LEH7c5LoT3p4eKQM5ewX76F1W5Wo+5tefk6bcFuXlfGM9MppENY0LYvgIXm9HhAK9IQ+OtxMz3oM6wabUwtkAZ9tbYhAI0LuM4nrbovnRvjatLg81ekLXv5TKGLvc4woyK0IX6WIaKKng+ZTTR/1iyOQDbz9MZSylBHrO46roNLOlgOKK3lsTLKe6Kz0CeW+kZhJJh4yxiq5BtKlpJySQkKt7uSIwfNcC/1S4pqUIF5Q0lbWJ30pQ8Ik7KHgIReUO44thtbz8SVshy7Cwo5tZ1rPz2iNiFAEa0AiESEa2tYqeFaRphaYbxOVgSH/bHEVcayMmXj3tMSl7d1nezJBvKAmYZbpxKz3RwSdnHBD5oUgfqSuk4Yx7TrY6fusTN7OpUZSpe7B/dchb67KPh1nRFagE3K5i3HLEEPiWFmvPcZQTpJ/1WzGn2oHuVcQfXSEQkPf63Qz6gT5lHJWylmRQqsdNu2EFn0RYFUQtTycqzHbwKeCq+uFQCOizRJ9lT1TIUGjrbvkoa7rIboGrQYf1UiSKHGpAaJrgVAWuCxzIYeuSaVtH8JOrVhuQg+l9Rzq4+Os88U5Vvn/nW2/qhj4hjGwmzSOHWUH/qFscEJi27Z8egg1f6O0a3s7RNhauPeD4Drw+OBTquQojg2nqCgTeCjUg2MPGdeBd6kXdX3Ry1eDLo9VZSOPrmiAML657SB0B0Va29wcAYm4CZia7Y1n09CPErklxjK+wnVKQ/b9D/5G6KXFV4ilgzg39gyrktD9/UWXS2VdA3K4J45BKfVaICRRR0fUBYFa5Lz8beph6DQBmO1gwqbwDw4obHSYKK7UCUcZPHJKihRyzpfzzPPVxLDArSgx9uLFXXs+VK2sNXFAWo+nSiyFeYtevc5KmThWBML9/LjozZsH3d9PrEc0//a3zqHzQ1VsvWZI9Ll9s3dmbuz7h7/zVO+NKpVaVYi1AFyl7+HhQbkfNM8z9hL4BpI0dCfw7vV4X5UYCWxsS8i+oiT6QiZzc54bAVvaPdUpRZbxW9YFfC/EKaW86Py40t9B0Hf6X///Ti9fd+RIQBHaeMaYfA/2R86seR01XULTubIGlhDmtPGcxKuajrKEvpjvvTSeBvozuRVJRcOYNQyjEqR21w3k02voO63zQp+O40DgQOBA4G+JwBH0gcCBwIHAgcAfigA/rOoqv9JxMM9CcZwHAgcCBwI/H4H9L7b+y+3Pn/Ota/72D1O/UPm9Ubt+ijwvv+az6ZEq72tk+ZruzxtrFp9UXX+q/qzCgUj12TRXLWLoayasY7nqtPrVEA2/CBLldfwoDwQOBH6EwNHxRyHwE8+zXxyGGQrLL574tQl+YCK2e5Wvqf9ojLnuo4gIDWOnBGkRkXjIq71QX2FwJgiCBWZlhXhZKbMJDlizrhvV8YLd35STDJh/TtH7A7Ptke7ewrDb10F/1rrdhDHhd0Pb7QK7ZD8rBFKBUUjEYzHR1EHm9JBQiRCbLeK+lv8fe3+iHceRdWuC+5j5EAGAgzLv7dVr9fs/V3dVV1XX/f9MiSSm8Mmsv22BIEGKpKgpU1K6y0/YdOwM28zdAd8MKLCR23iSSZYIG26jctXiVqJiiQgFHY7FvhYIApNay1Ib+bCuUCUQJn5MXcR+nT/TeA5Wed4GiWESyDoRIU4F8Vm376WUkad2G2SyfVK0M0KtO1ECLaQRFdbTWFjPdl0Xh+3lhDFj5QGFnCuQEY+eHdigFZHorzLxpXOXPM1ivzmHAsc5pTbc9DyIw0LuGxjM8woeC0TRAr2CrZAuP4sUiJmCc4sxwKWY6kKBXqu4h7rj7PtMflmup5zRCYydtfx5Ok2aILxcb9MSNVRGiMEDxM44do3M8XxGdF4v7zApo9uxNzr2QJCTsQuUSA0/UmIhmn0IVMcbkTRCqB4OvQo5s91ajmx5kRKk5NmuPiQiQm4SEcRdiXVizizRlA+S3zC0LKu8f4a+0zgOH4a9nzOKT/qgiS8msd4RochJ3RAN54fTCSJtausVwh3icysL0BSVumo4hvojY8z3NdSRu2O0XiWnaVogfeezf4i8Zdp0etz0CCnpP6N8Oj2olE0d+7TrE/eAjAysUaeeznma9e7dSQ/3K+YTuVbIzLXh7j+tfH11FDDq+YFbRUTrOkFSK0v9sdeIHCDrDpTDIWs8dBJqtW0mKjFDKGYdjrnll1JRTknOadsW1mNT4Mwi22fKaVr1iFRJNsMSox/q+k6B441rE8jbYESo0lurNHFPmyB8pxN1f4tavk5CDxDDFhPlD6dZ2WDiBwOsAxPB2fMxJB+X+ngY2ze2b25ekMNRibitM2H7BIYnlwhbg/EbHdjPI/vZJHfKmzL4H68Gvf7uSt9990LrJs1T0ds3t8id7m5n2lWFJCuxFvIo5HPPtXJiTUupujpe63g1knsibmEzCDHQDL169UKoq4PIzykTWuhE/gf0h2OnfnCGif0s9oa4xq70+LDp++8rMhHDqcnt3cK8wvyNPbro1eusq6srbOMHB95zd7f3mnwds3+3MsvXga/dwxXh5JMiLZqmR/LZmh3/y49MXCK3R8jih/tN795MujdR3/bppLZfWQ+4ZvwSazwJJqVQZt+LtZlY0Am/KUl0K3Mf6PtOw5DV9wFy2o8dgR2BHYEdgR2BHYEdgR2BvwgCPzONQP+50PzRyQ/8usiPBum4zKf6o/My71L+SOE37rjE8qXyN3a3m9sR+FkI+Dey5+LJl7brP1cucy/lz53/a/Uvfi/lr7X3ufmFTgvFf/rJyys9F+Nxabv+qVzGLuWn48/afmnhF4Aun3X/rGriNm/hDY0+JxvPEQvvOPSpFN+yP+PN/db9zNCPugL/F3EcNtlK+s/KriAXJT2vnzU++rTj5+K3KSgYIwvvm8S7X1vR0xAvdtSOiKSEuKy8fdt4ZeOy8rbMYqWIECpUz3FUfFWqdOznjsCOwI7AHxIB37+a8Fjm1qZP5dcG/d4e90LfD9/Lk78P9lF4fi//MPDZWoT0XHgv3triOD0WyBUcpImW7ard1ys3+ZSzOiRFpjOpwIxZpKRQpxSdHu+DebRbPJL9tBfwSZKFwnmsPDDOc3W2H5QWBhumJF+bVGyE/F9OWUGwFjpkqZIiEDGfeKrnt1LEh1jBfe9Foor2+UwpKeWs1IwEthDRlyCNyBNT6FdVHsD16blUbZPpLnNOyinROp8tJwZszmqeLwgciyHp0U/oR+AHwSFnVkBQBf1MbXgssD6tjpECU1TKSuAhk8xwdLqM5U6yGfFcDRxsDFqst9l5G0zCmzCvDRJ3hTk5zy/anup6OnJK6lIoCYv4TcxM1C05+GQfGGMRZQRWQ6IQ8Mj/P9dGApPvDBF1fz8zFuAjodZiLv7qJnOrS3IDeg05qcN2bobUDle3bWUNq1y/us4ycWT7pKmMwYxmJUe3kzIxZ4l8Si2qdGLSGvgtSFVi2LZqQQ04x2Fkr1cwqFpp16f1TSmUcRARkJyz/I14f5PReD48PNC3OH0RglCFIAtIpV6tQxyV4Vqxu2kFw9XG6U5JwiSxlEZ43twM+NH7wwShxHUl5rJhzljZFiqRRHhNFOf4Hx5PDPis9FeIWBLDB1BIucr7gTCsQCyh6bFXlIMeH7BZOnx3Ss6THw4jNvQCsQHpEmsGswyR3v4UdCTmZOIPyOhNy7xid1PK0vXNtTJ70XhgpJ32vcwLa1hUyWvjmmf7SYEN3Fg34ega0jDnpA2CtsMG0amsI8RgcVVRcLB1+BU4dzpCHIcCu4LI61tfPw6ME9c86d3DpJl9ULXKBHNHYBuOt1W6u5uZF9q2UE5Z11cHjcOgCUJxgpyNkLoBX+yfQgIra+e1F0eAlYnLlKTjcYBkHfEpbAmbKHiByDOI7eaViCsk7Ig+C1tVOfWKyFLt8RkQn5WYlmZnHI/yt7FNym8LTryQBMSphNOIDl+hwtxIN9qWI2TwpoW87PqHN7O67qDE2g/jvbq0ycR5UPY9PiVFhEhbzmODSN98PRNP1QHbtY1hUY+QtqdTIcaqGWK5gsUdJGzHAnVg3Y09cVT2wQSBTvwquoOw7bqMj6xlKSrY7uI1WbzCtnT7/ZUSiz5crcw5aV1Ef1KqrzR2VxDeBzDrdfvuUetasbFogZhOAWYpgVGosG6FvVsK/tmyE4S///GC9dleRLHJ+34Y1IjsdZvZ72v7hw739xP+VsaLuh6/2o8dgR2BHYEdgR2BHYEdgR2BHYGvIlAZvQhVfq3hJ3lXfqY8t/Ezp+7q34DArrIj8BdFoL1QuORWqFgo9vO3Q6D6/vzrzQUmPhW6fvL81PvztusX+Zqhi9+v6bwf+2hPve/9pHKx6PI85JdClnOLT4Ycmx+LX4PQL4stnmth5vn8pjjOqvvnjsCOwI7Anw8BP68v8ltH77uv5cmu76eWp+bz4pnWU3fIxNjD/cpLctcRRhKEQdk2apy+qdM2CZBz4gV/aeL7PaPUpdPEW32FIgVdzpPi2blhw8ReEzsM60kR57Jg7PJMaDFiJ8R/jHMKHkAuLXo6MMmspwaF523EvEHerBCpCimCD3FYmeJyRpKaTT7ifWc0/eQ5F/14GnQbMZnjHqYpQ3rkBKGAfkQoqEdQKsBST1LFNHrU/KUcavbFQcCRorWZJidTIU+KSVLWrx86iJFBGTau9eO8Ysx69sJeAAAQAElEQVS5Wapx1PmI5oE6Nm3H7YhQizFjuvXTS584KnY4qZ1PQldCL6gMfa/eRAn11ESKCLkeEfJamniyhER+Nk6F03ZRpibNkEEzRI4bJhKbkFcjn56mdMYDDKxjMVl4OBw1juliRsJJAZOJPTZDPgKRnSoimshHtC7XEIwHO4oEQZ+4n48xjC6fLW5DaDJpXar6LqvrkjISYf9hNQR7fPqbxo+nkxhSXIboH0cTWAOE3AqBtWp7WicrpafcrN8PWQ3XLKXERM4KiCME4DjCXIGNoLIWGMsZVsteLcMw6smMVvZ3Zj/4W7QjZJwJyR6sTuAyL7NmiNDTctKJemWy81IsKnUmvpPm5UGHY+h4FYo0aRirBlizbAfoe+8QVjsrBjZfR63lDysI3FyXDoeDOkjic+vDZwQ6GFoggf2PEkhR81q4HjYBjfwz4Ps7BCZPj4tMOkYEkIVm5rmNCQwBlHFhPSPO4+4/gLnzH8A0cpLtTadFj9iCQ1RmD4/HDBkYCohQ/3nm0+Os+7sJm/EU7KVktn0kl4X12zSts7a6qj/0yk85joesAwRwENLZAMHr0kgNFyBrQ74PVfasScnWwUdKVf6m73gQdqy/6v5+1pt/TpCfm5YpgQ8xGSCDxpx+kMZxaLhwR5Fi1QbBXSTdP64CKr15O5N/R0+Cd07kZwmFchM61Q5yzAkfxOW9XIv1sr5/Y4v0hz1sKuRdLfip6Arrik2BVC6Yhf05LawZeyxSBuNMjJl91KGDTXFE8OGTNvNSXlmbWY/3Re++D735/kHjcVEeJ3nrpdSpkvcja2RfYr2bkK339QLbbWI5IlSZUCnv7h/0w9u3xMs64M77wetzOI7cM0Nv397qhx/e6uHhRCDosHGqFhER7f3cEdgR2BHYEdgR2BHYEdgR2BE4/4z4C3HgJ1Bd5Bea2KftCPypEPiD/Sr1p8LuZwZbfW/5mXN29W9GICIUcZZvnvRMkXcXusiz7l9UrbxFei4RxMVLj0Rp+Vaj4efZtyr/DL3gJVJCnk8hZLWY29vZ5yM/rjc9JtRamONXWWcdurT67d3vFPfZy/65I7AjsCPw70DAPy9Zvu67ciPk5Hmkj8R9Fv3oCHosFF84fUstTDaRSMF994Oi78CPJ0iArdMGKdC+bYUSjxuZtCulPJE3VV3XKaeO+3RpwpDEzyb+fwP7z7D6ufC5Z1REkEvglBf42K6qrd16GLvk7HLjuRARSjkpEhqcdMlSTIxVXBK062UrzY58YNeFePCZyEttbm3jzQ6DVnkugW0UGHk6aUeECs8xyxkvomWSY6skXIiBQilJGdIwg4mfibbQdMitEuxGbCaCGiFIn8eDj4x9UzNBfG7TBb7Ssmyuklyog3Sy/SY5GD/HFBGEm1p8bT5tT8qQlj2xuI9opZAy+Hm+OCIIVkHNeFRKqZJTqzx9uNnhq4f8dZfnWs71wF6WsNFIPXFgzu5TU0qKiKbT5R7joYTPCJQkDRByOWdZ111w9OTUImVUslYSR0HYT47FYpxdAqcK8LjtdREzbN/2ckpuNZHn2gbkF0G0c2O9bMN+I0KVH9QiQhFZEbQZzDnUdZIJt+MhKaesnLP8/2k12ei6/xxy33daILXf3T5qmopMCo4QsIKwOhN8Qd6hnJJCOteztBLDjP48FwipqeXCsIR/cUzTzOf5dNcCubZAQg5jL8KT8Xrzw70queWUtEDArWsBz5CqtEG2Z4X8jeqO8aHr8S2NziUX5WFFbdH1zaBIUmLvXV/fkHOniJB9LJDgjyZQV+Koav3teu86+fB+qQTgVRsgjYHC3RB7j+xHwmCO1yew3/dZOSfWuCCb1nlTpAxmix7uZiVmBuKzZ2+I6FJKsnQ5tzn+/xXf3z9qeyKhMS/fw0wIel5g4CyhLnX4y5qnVfe3Zyxt9sWrQa//dlTH9eRvjI7DVcv17ZtJd3ePWrdZXS91pHh9Pej6usfHouJv3qvQ3xGTNGNymjZNM/Me7nX38KgFMn4G94eHiRgrc8jCQRIXNfxUdX3SMEopzwqkGxa9+q7TeKw64m+aTuiFOoI4nU5tb8zsL2CW9y1QkNemmxedXr4e9D/+56jvXkOWQtA+PsyQnEX3D5tKHdAf9Pbdorsmq978wB49VbDOhBPyf1634/Eg7+WIRIYZGxW/oXUNvX59pfEQGo/S8Yp5sShBjLM0QF5Yvxk/G/M73bB/IoL4pTvWSazhCh5lq9i741lSwHPQ1XWneZk0neb2jdzCM+bm5qirm9CL11krF3ZBKh46FsJ//jvnTd1QyXvQi5sbYghyXHU8JqXIur87iQ7J3wyGHD50gzKxZAugBXuty4O67FwHZfr6IYtJSnzu547AjsCOwI7AjsCOwI7AjsCOwI7AjsCOwI7AjsCfFIE/Stj1M4HEZ/o+1+W5F/nc+C/p+1bfP8e2Y/xU3y8RxUugT/s/bTe99vF8xBb9Eq3w4oh+Nyn2c0dgR2BHYEfgfGd9flt0/YN8w13eys+AhONsL+9PD+LFfEBKJfkF/sIL9QWCSbxMT/H0upz7dXtJT5lyZigaEbBBglStWA1eyj/IUZigq+iZDKJoPtwW9vwi3i/5u9zxUj7cxVydy9D5aHEGhMTaiK4Wz7ryXCgfni4XXWx6ckQoILUiQiaREvVEPSLkcU90LCYniolZSKVqACTllPReF9/Wc7wWhpkeCnRct2wktmGDgjHh74PkRsSGck6MhXzYn6U6CHfQbXv2aR8ruTlH14VOBArW+0SMq4c6yKzcZeVE3PhJlJ5BoQHCqWfM65bcST5wK20NIoJYszrIpg4d+3IOK7nMkM8LJN0CgWNZ/Q+xJPRFHpakzLpb9HSsEIYLes7lqUsFg85lwZ5xdL+/0TlNE+QcApPmfP2NzNV7p4g9V1lnKsS6EcuEzgzZtj2tj21YjJ8xChqJ5FJO5GLJrYykpyMUrmHPxcJ+Lk+2gMBdSKATSjnkbw6OoxRJhkSESjyrItAJQQonXV2NkGK9DodOwxgyKRwRDVdmtTJhIKWEvUHjoZfrHpumik3ILwwbBynaKQ5qGoZ40q/MET7GZqPve/LKmsHj8TQpIjGDEAE2wjMlpzVDKvvb+uMA2dUfWKcOOY97wuHY63gYIeOOGoeOddgE76jTQ9Hpsep0og3e87xyzRXGZ62QeEDcch8huIeht6mPhKVWLWL+LOflWBTy2XLoiF/sZ6+ZhSr6FWwXrZDXrc0aDeAJbGqSA+Kx05GYnX8QhOPaICeF5YhEzPa3CBjkY+ilYRjBalCKQQsE6nQqYFOVu6qITcOYGc/v53ieFHr58gW+BuIdaLLDqjj8UfVh/Rbym8/3nyL6e3A86DQteng4MTY1cT5MVoQaQTqyBw4Q8Ie2ZxKxFPlPmkeesDFzrYZMdv79fxz03d8zeSfNyz2E+p18DT5CLJ9Oq1KHZPZjWhQmY7Pwn6l3+sc/7livTX3fYbPjWpIm1nNGfN0PQ5bUEVqlFLERHK1woZCvi7u7pP/1X4968+aBHEVMoRever14mXW46nR1ddSBXEZkGAfqx9ZXvPghfIfGcYRIvsNyVaSMEIf3+8n2eh2Oo46HK/mb669e9xC7vYZhUE4dMWwIwFbsEO/hOGCvQ7fTCHb9IGXuqzOb9h68M/e/vs+6HKfpDjL+hO+NLvxHkBnC3onA5njQ8Yit0TIqobWffz0E9ox2BHYEdgR+NQL+YeVr8qsd7AZ2BL6CgH+w/Zp8ZepfYuhr1963jIkf/75N9PERNC38KKn3Qt9H9p63Xf+c2MjX5HNz/nV9hc31a+RfF+l/pie/mPqa/PtQ8a9Oz8WRXNqu/5TwS54sn9O72HH5ufEPfZVfFM9S+YW+fhh4X7OPr8l7xV9UOfv29f3x9Mu96ePeX9syHhbbcflc3PfHkwsOv7RUJcfPyddSfabv9xK1RNsbPyeGr5l/Pvbc5sZzwvK8L/HSISIUcZbL3MRWja8I21oWpdBFIqJN97xW4eO5r+f1oirHgko7m61Wkz7yjc2IeBr5UEREi1meaFF8GHxWIwVdxN2VS83xRYQiWDt3ItahUNCXlXSRRDsi84hNT+K1KqzXBqmwyvc+hWf+LNmVdwR2BP4CCDy/p32u/lMpRoQi4qfUvjj+OZ/P++R7o+VTC+0myF3vUj4bP//M8PTziud+TfRx7NwuZeEWKguPNllqcN+0rgepRwT307P4nlwJ5SKiHhGKiBYVkYg7rjYUbt8xrfR8ZNQS/VSxmfwcsjq36YhocwusD6aedKTgxXyFlKjqND3I4alW4kLpOWY01X7nwAOz2sljo7XEkZgZlM/PyFkWzEkpZHG92hgS9DnGCGYhLnMOdSmJwuqUIWcVBoTYCYKTySJHDH141oSiZeWoimwnZ+xANgT5o95O5+BKxdYGiewEMOMu2b/F6haxDyKijQkjobC6nIOaQlUih67r1PVJHaRsP3Str9msen8ED3B/Ew8TNqXecYWU7IMx97c5zEjYJjwtkGzwqa2km7OQl5pYJ+G7xagK+b+qwOC1PowVDFzsRajFFBEy0TRC3GyrZILWsLLgjGO+4VepbNhaIflWdLzLpIiQjwNE5BVEUsJnxZ99RASE16a7h1l0CWXNBL5CEJ/3OWuFjv//viWKWFAF+y6yJHKNjtL1sB51zkR/znSCD72aITdPkGJw7YyiyMTEcKLaM9//W90Z4tBi8g0lCCoGIA/Pf5K2yrrut3R9yESU47eE/dgWxlhOGZeUIOQgyBfIcLHomf2UCCwCRX04SFOZeI/g8vLmqIG1teRIOu+xgnKVcxbzK7YiCJ7eBYLQf2o5+Pl3npcz5uxLk39eDoeVIymjP7LHVKWUsgpAO0/LCoG8QP5vDgSbLk+Pk+4hIBcwcbheq7ZXMBgYmSGlCUUPjzP2kjav11IgZxct1BP4DOQjgoiKU0oRVypZXeol+th1CvxlcjcxajL0cEyKJGWg7yCG+2FQQsEYzsTpvDbI4HUJTcQ2T5L//7kThG9HjkxtuZ4gChfW3P/wIqfMWg6QlgOENq6JP4IsWKRig/Is+m3XPrhuOtaui14ba3d/v+rhXno8JbI4cq1k8JOM20pOLIcIUpd7AxCp5wY0IBWcnesREvLVixuNfU/OnXwQAiTrUZG2NvcA8TlAtvub37fvTlrXBK7cWbkvdENuNgu4z9xn140LkLBzPpLTQVudNF49ytdnJR/H1GPL+9T34XEc5TXfIPZJQouB41raykL/qulRSuma2IS9RHgFtVX+/1UfIU8778khqZLPgT0OdGK6wo421FnznDM2RCwLCFfKqpk9ESEdhoNGcnj5YpTXNpJkEdeXY+w65pW1+S9LpxcvrjSMWdM0y/FfXR30t+9e6+pwUJawhx38XV0fiPEgT6wR/P6TqSYdIK0jJSXinpdJSRxFXFvduU5zP3cEdgT+MgjsiewI7AjsCOwI7Aj8HgjE72F0YhsonwAAEABJREFUt7kjsCOwI7Aj8Jsi8K+5V/u11s8N25F9Tn6unV+ib7/fPu/naX+73S9r8k6Ql1GFl0areIP0ZcV9ZEfgRwjsHTsC/4kIfOk+/aX+C0bncb9cf4B4i2evxXmPLvk1OpWUkhKlOCJCwVv7ys05aGfe5EcE92xBinSNRDidxAv78mOBUAzbQuzzLNbFEGdEKOIidDydEee+cxPP2DHpsiyrVsQEmUmJiLNeoJiSP6l8evLAxkLrjQiyaNX2kSBrHN85LpgCev3tvaEPJdgD1NUOHlLWiYgWLyZb9/MP91kHEFr3cwzdgQkXCuKMEHakpkM70cEpEyzWc+lAQxztg9IndcecMutDgBVczN9RaIYYWxZIGCYXd6DveDqIJFRpnc8IMMDJCpnUQ0wNQ6cMDj2kSUoB+QQOJIMa8amt89oIzUKdMZ3n21rOGZ0kuuQj4jxmv4l6Sh4LdAhcQs3jtkH93EWaSfBLinAHK0VsrrpPdLkuDhOUT+bU+oiR7h+dHYRnBBMZrxjxt2T9zWOTgsIbI8Sj5tPjM2TTbNIQzDwtpTjbx3JhvsdOpxlSamvrQ/ezs2oYBnVgR9haIcQioo27bRxcuiMiml0KN5tUgU81Jq3ZxjHXCCvrOZYOjEXcTYNO27NdMS/Cc8GM2GWKjJytF/54L/ig3vcib8fbQcoNrHnX1prtIttERVhq19cjzPgJknljc0UEQ7XFZsW7u6XVb25e6Ajh1oP3xl66v7+X94nD9b66SIokW4gIxVO92im0XfuW6/tvuq5SrIpU1PVVI0SwS6E3QXJHSnav02liLRbKuX1rFpMyPhHVBSTnLMMRIYjR0IAd5y6oTdEXnoDu4+PG/I3rZiPuoqDfMc8Qh7OJ0m1ULT22MjiFlqXq9vYBfCTnZN2u65TYLwRwPoPCwtqoSZJqRnpI006hAYVEGwkE4CNCN9fXENU3ymnUMhXRrRS9cqBfOwj2Vf6G7ziM6vHp/I6Qo11XNAy9Xr46SmBXyfHh4UF3t5NsfhyZL2EraQCEcRxVmVxxMK2LbtufcM5N1/HWp5gj6Au1ftsJPt69rXr3ZpPApK4HcFs0TZMuh21W1qqytieuqYc7oqlVh2MWITdbUkgskzj6PqtDUgS26HjqD6pyHOQSUZWShIqCUvQdDiN7o5PUidG2HrO/yb6s2Nk0QZZP+H98fAC3TYSArpTa5/6xI7AjsCOwI/DXQGDP4o+PgB/mlj9+pHuEf0oEgqgtFPu5I7Aj8AkC/tXH8kn3v6xp35Z/mcO/kKP/ANwqOVr+oKv29F7iV0dXeRPxNfmSA96B8PLoS6NqY9bR++PnPgutf5H3Rn7zSvAG57nYQbQXTUkpZYmfEXk35e5ddgR2BHYEfhqBz2hEhCI+yGdUfl4X9yXfm37epLN2BHHw6jkQ/cSBKnFzG+SBw6NCvEdvcun//PR4393m8OFnzKXzMvfjMnhxP7dvajm1y7ctpVDTk4g2uCf7JTv3ZVlCmGbcZYH4RdZO2xwqtYdw4EV78ByXzlA9Pc8zfQGJVrfC/AKRgh6GLjFGBDMsFE9nRDQ/4bmImq2kRL+ey0UfvIJ6BbDiBwhtmu2s4j/8UajpuJd2RVqfO+krtN3XD5kWOWCDLhVi37B5GQ/YiIQ4DCtax2Jblq18yM/22hiKLi2NhHQFAy48hyoaH3y637I1zNoQ5NPSSCr3n3vOn47N5JtbEedkrFPBwn1dl0S4rn4klYUPJUUk1kWsi0QVcsl9oWWt5H6OiU/5iMA+0ggkOmqFfsG4SbDD2Cub5Xnqt1EsqUtZN8cRT1gpCLhGe+aj2MwRHzZDQUdSzh2kUIfvqsWkX+TWX4l3g4xkulCnj5ixd38/6Q55uDc+teVRURogxYLYjlcDJOVAOIyxNhEhuuWDptb3Ni/+e3SJ0xdFydqWBNFYiCXkf4AwQxRvYGNZlg3dqg7y1/ZwK8Ne2C/DEMo5yRiJ2Cv2ylZVidl+hbLrC2TfMkvwp+SsD1K39nPd2A26Pna6OiSZMAtZp2K7U9/16CQl+jpwG/uOODeu7ZVY0SO3ghgPVNoZkZVy6HgMjYesjjkRwVgopU459RCR1/IxQe5Z9+qq1/XNqIE1xqGWZdHhMCgilJi6kdcE4RYAa9KNbavx0OvmJrP+qelFJCXuI7SUmAdE2KkN323N5G9JrcyJcguovlAmxx5bB2IYjwe59NyOfd0NVS9fDur6TS8o/W3RDPs8DEclbHCK9CEFa8O1ioO1yKkTIUgA4/Vp+5nr3Hharo5X4AAW/aIBH6VM2JmYU9X2Ovu5Y11CPX2hwKztFWzc353k9Vwhi02Gu761bxgLojKeRPIeyClaXExXROgAOasoiiTWcMFn0rYm7GVI4QRuUsfaVTbPplBFMfeDTlwnC4n+7e8v1PdB7GObhwJ+KiT3pIp+yrn5W9ciJfD2Bmwl60DXw32R5d3bGX8CN4mJbc4wdMCF54YZ3RUTAJxzUsZukwgRHoObFkj6t+/eykffSQzJ7mbIWUzIR2Ehc8pgOujuboJcL23feizAZmB/el5KVZZ5WqQQPkIFfIPrM5VOCYI9kMI+qmB9ZP1zSro6QoqLcHDodU7U93NHYEdgR2BHYEdgR+AvgMCewo7Ar0OAn2R1kV9naZ+9I7AjsCOwI/DXQMBPhRK8QEBcXrKieal+VFrHcun0/J+Si+7XSt5ZyfI1HcfklxyWT/Ucg3gJ8mn/v6P9ufjOcTiDc23/3BHYEdgR+M9FwHdsyxmBb70z+mV5RCgiJE49P2iXtMGl1vYsefPulpfqUuKNfcpWLHxUSAa/Jo82PYXranVxtHs3tiNCQqqJWcI8Ho6QBSGqKvLhmsuzRATqQSNa2ezQupwR7k9t7NL3URlSyqEM6dP3WTll4gxFCkVIAUHgb4rJD0mLzkdEnG3Gh3ZOSbnL6rAV6dwP18BDvioYi3NXe1yWUs/9T30uIkKeZzJvXTcICwQi0KQK2lb5sjx7Bpt0WpZVJxNncZ7iYTgR2Y7rBK8MwZKIywGZAPWc2uKSnqYpCChowMNAWGU1LLDSQUy6Txy2aRJ7wwGnbMM+5nXVRPwTscDrSdghafKiH7LTf9ZXAJRNLLEGHratipHq1YawSplpYDl4bXDoeC+Sn+ZgQj6CWE0mDaNslq4qx2GfmXXp+0TOAXFVKDOEltBLiggyQv2TMyJaj3ObwfLy7VCTlBHnMSuE/UKWNY7N3QgpyHl4vPJh3OBRqTmaCgkucJBCSY6xst89xySWCU+vuYlAXQ5sumq3uNM4JtZjcBfzK9fIqtNpoxQEn6hbNsrlSVb6LRulSbuiuACHlUiSt8I4do3APYyhto+DMnuQuKNqgV08zRN+sDVvEIgrxKMgAledHh+JRSIpYhPSqWPdfA0dTLRCNgMTuPeKCPlw7q4OQyKnsa0LS6XwIJKI8ebmBuL4iFzRozZ2OlXymFm3qgL79/66tzFJ06lAOFaE2O6l00NBAqH9sOntm0lv3550+27W3e2CPOj26ZutiX11OIzE0xNPVZD+AB4mqjPXtmOaptpwffv2ne7v7/BY5MA8RsgayXUcM32eX9WR1AjRbp3gXnn9otPxRnr9t0EvXg1gnnU4Zo0Qk13XSSg2DNr9B+xbjknztOoEef7m7b3evEPI4c27Se/eLbp9txFLaYTn6bHq4eGk84Elzso1NbIOOWedHhed2C/TiZK9fcT34Sh9/wP5tHVkAnvz8XECp7fgvOnFy2swGVm/owIb3guP00kTxKtS1iNxlQj2AHNdRtYDfQ/E/ICv0+Ms1XNuLS7UTqeTTtO9Xn+XkE41oZMeFMkaVYfDgM/MXhrBxvWecqSdiCPLt+S3bx/I+6Rbf4Oae04Fq7u7Oz08nvOvbLKJHB/tX+djhvB9JM+3794x717+xwq+dwC7Kio/vLnXD2B8mgv5bezzre15r82rFzc6Xg3EWFE/SwuXefu5I7AjsCOwI7AjsCPweyDgJ/5z+T187Db/gxHgp1J+rJMCDFyn+NlnZcanQtd+7gj86RHwrzrP5dcmxC/O/GKq92J7lz7XP5Xnvl3/dPyXtSNCER/EvzQ+l19mdZ/1L0eAF2m8RdB7+ZcH8NMOSxAe8lzTT4tLO9EI5NJ2edmLG68nLPJbpm+QpJDF9i6ip8M/Rj1V3xcXnfcl84VUlM9C7C02v+ipvOwpiMuzBG9ungvvYmTR73hUHJzFMTge3z8AmJhDvIRDtk28cCVwTn10r9F+7AjsCOwI/CIEIkIR8e1zuSfpufzUzOe6rn+iz+1Wv0Qq90ALhb8YJj9zLJf7vusWu7P9VpJmWFqDuyj3Um6r7du+0uTeRgaV9ZUSREl0EoWC+3NUnlrt/8cY4JWaSFVbWbRtK7LRx1iyGd+/i2peGuF0+7BoeggGkvzstEihiMB+nJ9v1MUREXx+/azETUiyWNNtlxa4H7XHKo1gIMA85KBs1yKdP0X47pcioonCdcmlnh0R0br87UV4XQgrQShAdKATEUopNakwgLhsWLieIVlSzko5tfluB8FFYA+p4Gd9qooISWepLV4Rn9RInmlTwba/QWxyue+ljkQzdnPqGIuGRSVX1FTBh9nqIaI6L6AbSESIUyZLMvPparorJK8JFZfLMmuFJMSUCoYsldJi/YhQ6rIUibmVXAt7gGYQE6Ryl7NSEhLNV4TOB2XfZw1dp95x4x8oRLfYPlq3qqADV3IOwUAm9pSLMvsw5yr3eSwx33ltK/4dK5NyQqnq/ZGT1ANUxqb8p2cZcQ6VTWMSaBjIgT7bIxFqT5Pxy7LIeRtzBjg3pEA816Ya/DziWBxTtpk4j3OheGqTbS3KKbWYBREuLRqPs4YD+6bpC2IsSW2tE3pZJo2XpagJBHsp+EMc4woxFpHVpaybq+tGpgZ2/C3ejU3Z8gJf42L9SNL1ddLxulfqJbeHsWNPJXKTMA+JXSFaQw93mxbIYGAkR/IsascwEOOh0zh0EHQPzJUydgNMU0paWbiVi8L+VtZihNS+uRlFqE1Op7WRbkfISeunCFXyeYDYWxbuDew1u5r8Z5W3Wd5zlSCCvSHsY14rcSXW/uqm07Ldtzg2sBVEZCCqWREdROORvFgHz4+qTJwdixOR1Mj7LG38ELksKzFIyzo3MtYY90Ovnlxf/1168V1RpKKEsFUhdgfml6bvHBdilopyDuUU6iiHPvCfNZD/1XWgDzZTkR1FW3tB6t43TICL2UXDcKDMT+sQarmS1+I/1T6Nun1byT3kvSCFKvv25cvx7IeFqdyPi+/HSbq6OaofpX/8Q/qv/5V1mlb5H/F8IJCTNhwn4j1AUKt7UORVwfUauZfy0K7hfjwQY2H+ohSdFu47//V/nXT/jnvM2unV66NevN60slYC4xSS12KjXeqiDhw67IUIhmvu6vog40OiQlX+9vQ49urRC/JJDPjb0H03sBbOstPGfaCWxLxRj8QxDlEAABAASURBVA+PkpKMVd/3jK2scZU3itfNhPTpPuvhPrW+ytpvSAF6r3OXelUeNtF+p4y2F+/vH/R4mgm/yOsMyrJgAV/7uSOwI7AjsCOwI7AjsCOwI/AfjAA/aPKjIT9ZgsGlTnU//yQI7GH+exAo/x63u9cdgX8BAn4SXNz4hdXzOu8aLs32wuN9g4p1LVR/9hnMuAjVj07btDzvvOi6bP0o+OWIpbWfR0dCtT3nziO//yfeeEnzeT8E89GAMwiiDXp5TdNedFLlpZA/d9kR2BHYEfhLIcAt8Iu3x29I1HdKy6eqwRvui3BD/XSYV/G8juc5cZqkx8fCy/FQYo5FjcQ4B+bYFsibeZ4hJ1ZeyhcV3rhXxH4TEyJCkaoixFH4FSrp7bui2jpo03vWo1IRzohAH4fUP39G67b/Vrl8eL6F9mUMUzI5QSjYPM9juJ1PqvSr5RcRCisHZTSV9x90netUIgIyoch/etjfRvNA4CDnrK47S4awdP/lOcuU5selQpAaoR7dvs9y/hUybAM3OSjGk+PAAFU+pTZP56Oge67x/KTisZQli+sfcidO7K2QSStkCqpnO0EN0iZDWHUIracTe7Wg0xSUu04dEsRS3XXRol5cx1kEDU7/vGPCZYVc4tEsx2Cytus72U9KnkAwLUG2AVVPdT/m8ck4fSYf52mCoJllbB8fq5alQvwknQmjLM9RoM8ZEZBQ6KyLbLr5zU86jLcT3R6iyeReTgCFYmBgHEcdxjjb0/ko5D/NC/6F/6ppLm1Pt1Ebp1LqqhmikipjavMzBFpmze2HkDwklxFeg2htT698RCSFIGDVU2ZItlmn06JgTdRia+p8AAhtz0meg62I0DiMSMi4SWfbKTLX6qTHhxN4TeC/taGzBTVSj6ny0fqY9sSFyf0R2B2zjldZxsBxzBCcjstzhD6wsg5ZhtCkGpe+Vhhex0eYWsDNe83fNJ0hL+FY9fAwg+PEvWGT93mzxUeLgTIiPJV4q12ocg3YXmXMe8q+RuIKyH8l2yjYmyEJT1LDq+3EZoMORYBslzX0YEvdtiRnI45EJTTDeJ9OD/K3nCdijiA5Tv+FgqurET0asm4mZuy4bh2PRCfbnJlHE3+ZIhTnxWh1X55BbWqk94w+jXY6K8n7ru3xaSGPlfttCwuNQh4rdOlGn3Wd2yLFQr/QpQSUiCQfXo+efe29J63EsEqxia2k//f/9g9shEoQCQvNtpOch0K37x50e3unu/t38p/D7sD3NE+6fnGtlUXzt2Xf3t4rdz0k80EqG7OSHsHtwWS2beLn4G/0HjqlczgaD+zLcWj5WoVJiggk4/vpJC1OBXP8rd1pPinxfFjWiX23auB6fPV61OvvbiRI/Voy98mjQpl1nxr5XopxkSLiSTL4YFAhUXv79l5v396if9KJe8l4HDUcelWI/ELcESt6i0qZIYDfKSIRc3CtL8xZGkoo7OeOwI7AjsCOwI7AjsCOwI7Anx6BSgYWil90+ufLXzRxn7Qj8GdCwL9MWf5MMX8l1n1oR+DfgMDzR008a7hu+VxIfrnkfpdfEo+f5cMDyfYuch778WcbpzvxwqO9jHse0/uXKV+47p/pYuJXnx/nVngBc3mpc/Yf8SG3j50Fr3iS/D6bd1VPQ+c5T4292BHYEdgR+FMj4Bf274VbI7zU+3wu986IUMQHOfe/V/tixbYuws1Ugab5C0xR4xV6GeRvob17WyizIqwhXphX+dlRFdSlulYV+An4AaXUKSChLP3AnFS5p9dm72l6q/vjBLNcYEkiQhHhLnQFWUGVW7mfUxT0nefTi177pO+s31pUPT0IPoKGOxFXbX+DjKz4cb2YNLA5CzoNqyLsnYUufNiG5UOf18BjLgu2PFqwZbLWNtxOOYsQJDf0yeFgLE/dtmPMMfHUcy5s07GusKcFP7blaSZXTMLKHTo/J21jgOTq+gSJtUFokYjORwRBcOaUWodtOdZMgB5qnf7AiPuLA0Hfubid0MvkYxXB+rodrGuCgAklBfXCXE4ZyiatUYUZNCRMqDUqRQjiam26EaGUBLiS8/Tzm2GRljb2EVyiIgLJ2MiqGFrZiJsVseVQN9Z0eSJ7A1M+E3NyTq7KCzoMkkljf+v0dNpa3XNDIZ/+BuHNi1Fw2zLUDm6G2DJZ6b0cgR7+HGvBf+ViMdYbmz2lIDZ8MW61laAdHt3YSxpw3rE2ISmCTzCMSHLItl1LwKdlbVunZQ4I21XFfeillJjfqYPUa9JV9b1086IXJjAojngSCs7WYvmnxxUfZz8r5GsS/7VByTn656UVvcepNpLLQyLxoOJv1R6PvQa4z34Q5GknMZDZB94f81KEmtpB5Xg86nQ6Qe6eVDFeWX/v0QQI9/f35Fbk+gT5FtwH/I8AegwPwxk31Fj/osUMMnMxqZw75iRy73U8HM7+wERIojWC6aHPGrm3TNMJsvGgzJx+GCAxxzZ3Y60sKUmvX/eKSOy9iThnMJdCksdMCubcM++qtSNCOWWN4wg2s9aZtZmyphNrtYaM2wJnaM63YRGdCnnLB/GtXLO1tAb+Zs2PNMhr6MCxnLFoo1XMK/I9dCBuEdE4HmTsAVIJkrsJ8SfIysHfIr7pNBxCCRzLFuAW8rEsm5guH11HroDqdRB+p3lmLce2DqGksT/ou5cvdOiPCuLNrOvGps3g165lcllJLmFwY60L+RyYE4meyIqoCvbokHvdmxgeQsG9x9dn5MBXyIf3wgSRfF5XevDlmCskbtmSbt8u+q//utXd7cQeY1yhWoqub250fXVURKYzKSK4py2NpH58JE96jdP5Gtrk+G9urtTlBC5nubl+wbXSaRw7vXhxBc4rs6oOx0FX1wP7SsimqhMy6eWLg17cjLrBb+4ze2TVnb/9znWZmLmfOwI7AjsCOwI7AjsCOwI7AjsC4ifHJxTiqdyLHYEdgR2BHYE/MgK/R2z1G41az/I1db+4ucjX9Dz23NYvewo9t2CL/3qp7W1ZFe+qcP4hHvdb6Pzs6TFLBC+OmLb4rRzlZ5X3zh2BHYEdgT8xAu3Wdr5J/iZZ+LZr+box7q2FV+BFerhf1ZnEIAZOfv2p7eV84v5rG/3Q8fJ/UCN3+oGX+sjQM6dnOLRARJgMMGnHREXCNlY2CAb/SdKKls9mm8alvPT5Fy4TBCskm+/1FaLCfR5/Ln4OBiF/2ud2IWEThis+C6SHbVQclSfZsLnC8CyIxwqEhMmRAtGISntGbYytEC4eI0xSIQ/0XE85K6dEn0TRSvv1XJcRQV+42qTZIhb7JBzhHh9+Fn4Q+7c/j1uADYw75j/ZwXEkmpSV/M5CmzMRRMeaJSbhutl223ULKueThq05TovXqLrCqG1EhArBuStR99h7IXfgkTGMCPVdZs27lqf7VtZrhUhaEP85acKUsW3zse+2c5ymWVMjJDct4LuSrEmngT1kSU4yzivuOEw6eo5tYaadpA8ptsrjveeNY7Ppfee+ioJ9zfMmf6N1ts/Tgg7TCYRh6pUx26jsTsn5khZkUiAD0qt92xHbrTyMkHaH5tMY2abx8BxLD6F0JoGjYRK4msnPOkAjYzOfKuT9CmFY5BhEsFvZlJJ0OHY6HDqNx4wkbEg5J/koYG8M4FY9xV2a56KNPRoRUmQAQxfyTTTFQZoCWk3ozfPacgzGTCpGbFzDWbmjg9NzxkOviGgi7Ew4mzwPQ4SpnEI913siWJPpV1dHyNQsr1lE4B9FiT2RwW7UCGk7joE9tWNeKphP5H/SAiAVo7aTu0T+QZwTBPPS8mOIvTFr3WaNYJKwP44D+PQ6GCcwgi9mPTL6RcbHeDw+Cn9JhfjnacHeKh/G4ep4rXGENM74QzKSyGVC7/HxBCm/6fSwncuTdMLWCSLy8XHR4+NM/j3+xvd5ztznHOfZfsUX8aN3e/tADNIAKRkpPCz7GcZe42HQq1cHZGj9weeBmLy/nNfxagTjrK4PfPXqwMaoLuxjE6Er95DpBDlKp+MfmTsesgbI4q0mVQVzstgumk4zMa1qtsejrq+v5f8Xs4n8vusEb65lruxLIVU+DgbVVW9OCOCUc4v9HmAfuX5OYHU6TeBx0psfHvUDcsLP0B9Yh2QT2jBcsPHmh5PefD/p/m7CT4HYfdA//zk3ew03dCrxepLbU8N7lf+sej9UyNl7+X4ZEeSz6uo6gak0L5Pm+YRMmtijjmcE2wMYOP7j8UDOnUb2zQg2I5iPT3vneNXLOHvsHcT03d0CRhtrveocvaPZ5a+AwJ7DjsCOwI7AjsAfBQF+KJPljxLPHywO/xD0NfmDhfuzw/EP/L9GftphoGKheH66y6JK77cKqu2HU0+0+MdDl18Tz/l3yDmnUjf9WAp99Zvk3xH5f5JPv8D4NfJTWP2UbbVfcbyPv2SpMGCh+F1O+7Z8ybh9f02+NO/z/RGhiA9SefZY9B4Hx5L4xTWepFJ+Wb487zz/81Hsvd+MAC8wZPnChFrPa/Pp8KX/p8pP5/3cdgne/TzJZW741ntpPJVsMz2Xp+4f7a1Lv8tL7K5/KlXsL0TvRUp2wKVymefSsTTRx0el0yLKNhLtk3jIp7ruDovr7iuMIc3+uc+flZdCXxPrPJdPdT3GElI0p/j4eD0rgxYU2lmf/LXG5YO8Z16CbbRtxUL1c+fetyOwI/AXQiAiFPFl+alU69P95ZeWEU+++bEhPiPt/up77JfkKUBua/pInsXF3Zccq2z/Yu8jXd+TP5XKrGbD5ZMTCrpkodpO1PRcWufTR8R57t2tlBPkBARRsWNmeA5PAzRDoUyPFBAbOYcSpei1VKHF7yDiqNynI9AHC37CkmAkynLTvg0m/4lPjJokQLXFWN3GMhZo87xjfn0vDHKGsEQpDkyruZUUl7VgDA06sFJpcAobBUU/L/xtyEK70m7CxMhJAcliQlhVkCdJESIGS3WXSrPFoCQTTR5MKEUQJ30epnh/uh0R2GGcaW7b/gITuJYq/8lkCkqppgC1aHUaav3o2Q9TZYwzRGtEyGSdxxdIP3Gc97ErUiTiVsiH/SXscrrpcJu0ZCp6qaMfv4Cy4auCSURWMD2eyg3icjX5x7rJE6MSpyDuFplQN4G38ByuzMeYPNf+xj6pB1Pxw5K/Pdi2A0GzneTttLEIxnOGAFzpuMi0LVogjlbIUH97NIL4VESI6rqsnJKScrskkkRd8jcWo1bqVYGmf//JuVNO1kCJM7zGnhedjOm2Voiloof72sgltdylLmel7AlqcWJGdDFH+O9kk5ZI6LQztfn22ZoKETK6SSlnVWKvfJoMM3lXtkAtaQPPhKOtbOinJhngck4SpSjkEmMsFX3CUlGNQu5Fy3SC+Nqwxdl0ovlTm4dH+kx2VvmoWvGzsV8ISR12t3VWjkw9q7AWgZp1LVSJhx4wcdv/gGDDGBBLdLhMyXsnaYDcHYaQ+yJCfT8yPbRA/ifnQtQLhC+d9PEZEif6VRGIhytGAAAQAElEQVSJ+QfIyLGRnDkzFmrEof88MFMFF40uOdO/ss9W9sbYZ4347SCtL3MOB2mEBC3sMeczQbBnYuy7o3LuybFA7lVK7DccQjmFEjFzKoyb+NhekGOWlNGfdYLotF/vU+9Lq0QKmZx88epIrGALls5fHCv7eVon3T08qkZS7nsZktxhO2XVVGUbMyzu41T05s2iu7ezUuoUzD9CYF5fsc/AfjVuXBvVdXJPbLwaCz4X8qiqJdhHTOIMAwEmZUz6HrJ1ZZ9dv7hWF4MqF99kgpQ907U4QuGNTR6KUJ8HZa6tu/tb7C1Yk+6ph2u1aBgGrewRYGvrO0+Q6SlrpuP+/qT7h1kmhbt8kNr/h5k8VYmz6B///YNqSaqkLXymrtfLF99pxGaKvumf5gLOG/UEAV3wNWsFn34Y1OXMXNuqYBTqhqLoHtnPk1Ku6vqMTsd69Lq+ubILsQXkbwFfXTkvMSYBHfY5uZhSTq0d4ohETr36oVMCm3XblLQfOwI7An8RBPY0dgR2BHYEdgR2BH4NAv5x0fJrbPw75/on8H+n/933jsCOwI7AnxuB3+Muen6BW9uLjp9G59ueQd+m9dybZ1ie9/0+defLq5gfGXe/5UcDTx0eO8u5g3dT2niR69bvsS62u8ufHYE9/h2BvxoCvk9bLnm5brm0P1/6JbyFd/Pt9ut7qeuf3juHXpBLUuJNuImOpofJpgdhQJWX7LSCmsUF5QmSYV0WFcgm0Ra6OSW5iooiQv6PJ51OEDSCwEjhkY/l4s+xfTzyoVV5y79BQGy+/zuUT+wk+8Xf+xmMt9zpONsnCubRlNUchyWYl6hE8ojOYwnCAKWIoB2t01MjQiYTAn0/i/wtNYsJqOaLj2QdhFlqhyeKFqerqLx/7p/jinPbg22CwLPQJ4iOgODIEBpJxqZAup7n0ywIcxJ2qTV9cUS0jvdtutpJ9orAFy0KfyKeiWDHDduWAn9ZI8TUOHYaTZQ0J8xtCihTRuCHaiCOTT7ouhTOzeK2y8CucaNwVxPMKAK7GCgAGhGtX09FSlkNb/qt623mMiJajEQu/ynbc26S6NfT4eowZI3joBG28HCwUYKFUHU8Z92guIjEFmu4FbA11jknfXpEEC9BYIm5aiIOupXBKblC2ydqquz5AzzZYcyyjJCW8zxrmmauuZVyQ1bI0hVdz1KzGbgeD6MOyPE4ksdIf8jHMIbYogp0Ooi8vu9B0BHp6ahyju6pEGDLFJpOWfNJlJaCP+sIvacpKtgokGMZX70Sxlv8NqIPR5xDaPM8HkEHp3NKiYosZ/3To/O0j6qUErkcdDx0ba6nWcvlAPE3jgdiWwQsGsn5cBhaLDl3xNJhBLvk4j2wrOQwSQfWFLOs26ZSVuad+zpIR6+hycp37066vT1BMFa7Q7DjTxzXcumjZCMfjj02ekZp8wnzLtTkGdGwDh2OB4hibL57tAZ+RXxJL1++VkqdIkKBboRaXU9HgZQ9cb+cIFOrgbMLpFbWgr4Jcvh0WnSCtJ1pD8NBB9hwS4aodD4VYtjmzrZdw58G/dd/3+v7H97J/5/jmxcHyM1gLVctLLj7Fu7RG0SnbWzcQ4EHwvSIgUqMFKz9kT3mWQBNR5GIP0enq+OVSoVUVmb/VH7+TkpZev36ha6ukiJCodTWdIWsTyZ5sXe2I43kQYqC36XLa99hQ2C4ynFNXAviePXqBXvjqML10vcHdd0g75kj/uW8qxSRJXwFix4R4qRNrHwq+EDcV2vF9gYeG3tqI7aMBEKcKHaddP3iyFoPOpB3Yup+7gjsCOwI7Aj82RHY498R2BH4iyDAT3T8wPYXSWZPY0fgN0bAv7pYfmOz32zOvi3fPOE3VrRvy29s9hNz/oXyuUSEIj4nov+5nHW0H2cE/Iv8ufan+OSdw781zsC7hfcZvLzg/QnvOlxP7L2sUEJaSTsiFPGpoBFJUujXHIGNr8kvt+3YLF+3UHmDVJ04+S3rykuir+vvozsCOwL/oQj8CdOOCEV8Rrg1cutlTGf5pH3u9Lyn8fhyKcZ8D73Ie+5D0mmqur+fqUnBS3aLb7cXXW6/kkJwCE38Z1HvHyaeSVUm6BKMQDAeEWoHZQQv23nem4yB21FZs978MMnf4gryYKjRBGJK0HGWUETIzzdLfNIvH4z7uez4Mm0LhRRSJo6csyziiAilFIpICkQcnqegYqEY+lDXJ8lGafsM5qScWhwRKDLJNlNKgm8ThVbAOJMqBRyYXsQRikCYH5i0zUSdAZ3nhlJW0xFHRMjjORsrE3JnEQdDfAp/tidwbw5aX/sIYecs4vBaUXx0EnZru9xWEyFVTJNtB3HVUiBmVk3Tgn0/VwvPVvwwAc4JHCX4N419VmqW+HjaOI67S/RWMadCuBRsFSWMR2SFklo9hXK29BIEHjVFZMaywvPlIxQRSuhViLJEPWcpg0tKmbGMDzAgNGAXmpISZTAny8fKzwXzPJHHpkqMKYUc++GYdEQiqbW9/zJ+MuMpsjYwsE2vFWnjp8q2Sl2bLZwoMdffzlwWAqiCyD2qsoEr9coudln4MJnV910jLiOi6RQuHng/9pi0QL5FBPaSck6tLORbNqw8fWuS0IlBHMG4zpKpI46bcOUjIigqufX467TMC9fwg+7u7ugHahRxrQqhZpsdG/fmRSfCxGaWmO+6xwrkacoFQizp+iar70R86DJoHXFEhMQJzOBDLotlZc0X7HU6QNoGCglchyHkP7O7boV4HnU6zezjHpsZ0rtA8oKjiBH8Cg5sehg83onp5l0ZLAL2Vq9g7W/43t8tMqHre1UiBcLTAMmf8qbDVadgguXmJuQ4MEK+pfmNCC8x7Q18N+J6R1loV/pXRax6/V0PntIIWe94KhjKB46SmL9J14esV6++Y67YHwu4z83XyvUldA4HNEN6eFh0fzfJhLXNpKjsm14jhOgVpOPrV6OGsWNKVaSkBVa7oFzAbGNDdqxX177xnMEu42sDu1m+jlHTNkt5S/q//t+3enhMKqnXzc1RXbdC7g6sYw8myLHj+k1i++jx9AAZ/pZ4pcPQ6YpcklbKQUPfgcUqgcayzqzxqtMys1YzOWSd7irlwPiBuKXxGEqddPOy14idFfJ3JYdayScvYHnQd387yH++OVifab7nWjtBTot8Kx+VfFYQy7SDNQpFiKMq5dr8Y0peh5EHyOND0ZvvHzU9FuIMhZIIFRtTy6tW9xMjkwqAez02rreUrJdUuQ7ELHHcPzzozQ9v6Kvq+96W6N3PHYEdgR2BHYEdgR2BPy0Ce+A7Av8ZCPBD9FcTja+O7oM7AjsCOwL/WgT+HPck31n9voD3TrL8azH62FvI0TxJg8/1s05rnqtf/LT2l+SLk/4lA98S/TmQS/zBq5qVlzq8H3t6laP92BHYEdgR+M9CgFvnL3k+BXdN30sLaPm5dpaq+/tHbbzA95+sbW/VGT+XVX4pXyEv/IJ9hsmyVMZty9/cy7Bs1lFICfYmIhTBUwulCnFSeX6VKCo1t/9v5AaxFryTvwhqWPOnhSpnxNkGBbaki65f5oc+HJ5R8LHxQPC3yfzndSNCXSNPOjkej1tWiBWXFhMDy1whXSyiLJBzRAowTGeemt+UCVSinZRTaiXNdtZq760q120X3gEcBSm2aZlXuS+Yl4kng421XSQ+Uko6x5kUtI13rQW0qnJO2NT7g27slvdthXzqckSEIuLSbKVjWZYNgmQjDs8l3qeYrZoCv4iVI2e1P0+N93ME7n0Spj3V3hcRQYyCPFHLoZEo5CMO59vBHltcp+t8soeCPBO5DX1irvEM7GS1bxpDhiXsPndHU+5z6dCNgwmyi07gs4OcPo/XZ5glvUeDSiTJMh6ikVWHY4awzIoI2X6BUZuXRT4wqcx69X3PuCC9BEFedGLvn06TFkixlCXrVYLa2Fen06Pubu+b/4iAtErk17X5UjCnimkCXnSqhnHUAGHaIx3Ep5hTWDCKpqN2VIVLPpZ5a3tK2txDPBsyP61r65KYPA6DDseD3eh8bAolcl51vKot5pcQj4dDr2V5RA8frEvXd5CHV8ScIN4quW5yrhcRR0RgK9iHGzoCl0oME7l0urrqmRtCocm0VJ3vT/QBVKFREWAm5lDlmgU6WRLjA4Sr10ZE9PbtA4TeCZlF6EIVPxVZiXmTr92JdXh8WIlx1gZ5fTiG+rHIRGNk64kYN8ylJsPYt9xrLXio+A1JWaVYb4H07Zs4HudQwXleJnRCEanZWrmWwj3+oJSDQ168fKnEhqjcTKfTSkxCNuKdsF/xJUXo6aiUyFM7CE/4EnZUaVhcJ0oCR/d8miSvlT3EHr2/f9C72we9pXx7W/Vf/7WpaMBPxxT8QeiazO65nvyt3vEwQOROOs2TfO/uh0GRSDw2ch713d9e6XBkvheH+3REbXutSx2RhITeHXv///xfb1UCklgin2CMPFRk8v0BcvaRNcEqPfV8PR+lwwG5ll69znr1t6TrV6uuX666uh7wfWjXfmFNnC7pEVfFHjaTyEX4IR/Gp0fp8WEjxwymxATWIs7T9AD5DR7v3urNmzdMQIdF9TW5mozWj49QENeoEVyCfIXY3Y81954dgR2BHYEdgR2BHYEdgR2BfwECgY/nQvPnnf8B2pUcL0L1o9M/yl7EOH40uDf+9Ahc1vZS/qsTuvi9lP8Z/iNCER/Ev4x/Xvi9lUvTv8yexb/A0vGvhumP4s+/qDdhv7SXGwTm0kL1j3jynkoO+d8RG+809JHIe+dL8iHCD3vxw/7zi7ONqS4pvmjpg5VfXqu8pHkuEUnxJLYaES6Q9EwufXT9xOmXtE0USqXTxss4XOp8lHOxf+4I7AjsCPyZEPCDxvITMXMrleWi5inB7fO9cFv1+FcFfW6f4s29PK/4QdMeDKH7uyuIlMTL9QLZUVtZeHCYqOlykgmjq6tR54cTBXMjoccPOaipEFDxMx3SQBA6BbsbN+gFUmFeV0jIyZN4gT/q/m0vH6i0OFCnjLN8IQ/rW4KPxAdqhGILdHDWeq5XHt4bDz34YAX/MXQ+STghrSvc5Y/zHJ6YqpAGsg26rWaN1qRtwtLtRKCBwPfJ6oWPSt5nn0UbTs++N8Zre96WuuGyKBOw7VoqxlwmbMEbKRgr4FRVFPjrIU8ZYj1sp6At7LWifURAdnVdqz//oPt5s8Vju5bNQSsUEUopzqlSBr66oZfzEketjg5/RE9qYOxOtT1xGXPcfc5KDPnMVDDlapOcQ5nwIiROYYpcRA6rRKPpegAJNkpGK9kGEgzSLZQFdEJdDOtiq6BvqcBivyZwmngeSl3OYN1Lji4oOJ0SSyXPEf0J3ZSlDrXCwLaFgB8fgZzzz+i0PHIGR0HmLcxnDGMRWbhSShjXee4M2R/M6dB3L90QoknJiq2jQl4WrdumBVnxu7AmC3sVngqN1FKl8v7sIcm9ALhUBLFxveUulLoTbTVJiXmExbB6BxQatQAAEABJREFU9kSH9KlTKCkTX4LcOhwXCLdRKRErutOpaJrJp2Z00GQyQ4rARyRJocriVyIaxgEybxRDcmrGy1iZhPU3p69vjjocO9m2OCr2Z342O02Q6cSrID5E2NvIdQVrXydei2naWOYiQsZ2lYnAFeNL+wd+QX9HHJL/2sC8Eq8CHfTAzv/wJLGIEVkBkTsMjqFIkJ+CUK1pVj+EUJHAwPFt7B2g17YGPz/2ygl2UlJKo25vFz3cEzPt4DocD0k31we9OF5rTFdKwILbtiddijyn06b5sVPf50YmLnPROmc9PiwQrbXFZTxISRFCr5cofd+s+FhX6zhmpIojIx2SIdV71uix5W9fBez6IekAaSmOeSmaSeYf30+6X6/p6ZS4/zq2gt0TsdTaiWWWl+Lu9qS7uwfsZaXo2e+sC2uyQCgvbMBt3Z6wJUBiywl7LAwmtUAAl7zp4QRuqxRgXCD4TycT9FWV8ZVY6nYNrlf4wAaAwQfr4R3r91bgYUnqwDqnQdwilCRFoNtyD2FJ4jMYMEZXL4oSe6h98/fNowrr5z3Y1rRpFl1fH1mnl7oa/x9gMzb9wnX1wz9XPdwlPdxPbV7bc1XNX5B312W9vLnW9fGgdTq1WLQfOwI7AjsCOwI7AjsCOwI7AjsCf1wE+GmWH5b9A/MfN8Z/R2S7zx2BHYEdgV+GgO+ql5m8J9BFLn3/ipJXIrrIj/09j/DHo+eey2yX554//ufPi9UvdLbtggVvjHhp9cfPcY9wR2BHYEfgt0HgcvezNSgEPW+773MS4ftsVYEU8bd64Uv15nbSxMv8CMY4CyyCyb4mNhJJEbZexHv9p7oHxMv1AsmwaJ43xOUCybWqwHx4fkQwJyn3g/qxh5oJff+2EmuV+PRrf4vrdLw/IwI/FlGqHcEn3Wql5z7F1AiecIwJDU5Mb7AuayOSigrEQZvD5HSRFIr4IDSYqEvBHCEV0m7T+kSORFhf7SA9wXQgrUmVnOh0zuee82dQRPBpoU4o6FL50NXaFcwjQh2EbMrkwThaEKfEj13jnojZfUEZEe9jbX1BKORtQmeG9Vkg4QoYeOy9oJNSav7chxlIsFDKUiDeC5YNbG1nmslJHNg1Bs4tIiCyOuTsj9BQkJyXcc45neNiTht4+qiwudWsH+3KJP9vHGZI00L9uSohKogRtXZexs79arF7/lmEr1CKpAGytG/f2KVNDOvmvbhpmlbWr0D6VQExBtTKlh9jEdFseG7fdzLxZNGzo7SJdISedDvlrHZskE2WTMc4juqw4fBRlUsTtq4LTBNzhrHTeOjxE/I164ScS2H8kiuQNNsVvBznMs86nU4aITmDRUsYHoYM4XWQ65FsXcQUiMDjLH3XozMgvd3Ix+mxNkww3XJxn0IKpPklCKoaIBvHYYC4m9GfuLYrsiG050nn9YNkZb/6WhMkIGE1P94rwoj3EqykRKaVuFec1gKDSK5BW5QMyjmoBRDMR5SYkdThn0tY/ockjs16BaKxZ51vbkZiDKYRsL/NCtkZ6pU0KNQpA3YPRiNrMmBnWSZyOeEyKI3BrOD+kSHUI61K+Pf9YoHYlBJjBftF1zfSi1fS1VWnDtLQ6zHBqPaQoz34AgX3iHNOXi/PrfzS4FiJTIEtt53qMPTY7JCsjv1auRt6n0YKRZISecSTpNamL6uNjWPS4Tiq87ocRmX2giByt+hUIWfbXhLptQok9ONJj+yZQgQVwRKjgULX5O2bk97+cNK7t6tu3y0yAX7Hc0DgWErG14Be1eEAwX+4UuQe3zfoVyXqJtHvIZQ3ro1Kci9e9/KfhB4OnW5eXbOO0ts3d3r79qS3bza9/Z7295tURuTQrsFaCcknYYkYA0mJz6jy2gi7qavYqugXHcl7HPHj3PV0BPulZnltjpC5NOV7iir9qk2pEGPZVu4BhXY8ifAhjcR7OA6skvZjR2BHYEdgR2BHYEfgFyPAg/cXz90n7gh8EYEPP7h9UeV3Gfh3+f2pZC5xufwp3X38r49AIkULxb/ltG/Lv8X5B6e/U63y2+pziQh+gTzLxeXz8U/rF529/HMhwLsIWf5dUdt3k2f7LYKXG5/sx1ILLz4Q3sS2Fx689KgW3oGg+qvDr9j/mvxqBwpMfPn+0TAgF5TaWfk5c12KCKu1tb/CecJhL3YEdgT+bAj4PvZZqVX1mTgvv8amlyqfbYxX5dwbufXrszaY4H6/Dw9mRaqKWMVThJfiUvvTmgxGZPFoQUMq29m2uM+a9OBRoko9IsnkRoQtNVX6qwrOrVP4MCFWIMZUk4L7ckSSD4+FQiYN7iEn3Bd8+DlF0exUAj1LfWqr2a5VzBN9Fo9RwjD5W29ZWRGhhAiDjKq2eApzRVeSoJQcRlNBJ2e6np2em7P10Gx4VfkfGTlml9u6CkOyim0kbETwoYqPIlctttH3WSklVYKOwBED9nexsywrc0hIEumCdcGK1EMqZRRRp68qIpRT0uVodnNS8J/7MK+LuI06RdBXsL8pImh/OHPK9KmJ5+nZYdUI9KsYD6WciWHT6XHV4+OiYEIwJnCt7A14OPmgGzKwCr5ZdGvlY4a1W1Yrkx+FdUJJPioJe/8Zvw2SdsPQyuSMa2s0YY5EHvQViZXjg5MmuRnvptAwq+zJii5htbHAcAepd3XVa10nyMtV82mT//yyyT1z4pU9ijkxTT5ySkrMKxipVdgRa18RyZD0kJyWEP+5I9QO63stPefqeNQ4dgjzGXUfRTurvHdYD8i9vg/1vdRRBhkUYsmsaZeytnlr/39T4+z5C7iYXK00Muvx8DA5AmwmOYy+T9hJInSJmFb0MCF4dcG3s2ahHAkRaynd3U3gMJNfaWKbxgRurOXKUtCvdri+sOftu2BXdoAPz2mSet1cH+UjJ+JRAm9p87qzJh3XQHge682wurSph6h8+bLTzYtew4ixlj+xscjbwvwl1O5Fpcdbsmk5z6urgzIbpNSl5VtIjrRkccALRP7t7Um372b5z0fPc2VuVtd16sEZD1ZDP9MvDUOn3FcNI/Unyd0iQWI/3M+6f1e0Tll1CyUWIxO7o/H65ASByj7Z2OMpZ/lIKStxT7VIoVoSbbxyLUQkGccffriX4cjkceLed3d3J6/90I/4wFed2eeTDu3/Vb1oYcOafI2QcpKMofVxrVevBwUxzUvWRK49JClbVEmhZZoVERpIbsLP7du3kLZvW1/OGTtJd7d3rNOqjfjEPbqsxLwlbWvW/R041KHFkXPV/f1JK378Ldz72023t0Uh/BPU1fU1PqUM4T5Nj9gWsmqEpPZfi+jAX0/HBrE+9oPKSkeVVp4Pt/f3Wrkgg+Qq4LBVGPxwkgYN/EVhHXv2zaCbm6Hh+XCaNIyZHSQwmDVzrWBCkuQ8xxFfT87WdZH388rerOxN241audZO+uGfPxDTqsS8/dwR2BHYEdgR2BHYEdgR2BHYEfiDIxCfxPdp+5PhvbkjsCOwI/AXRuCXpMb7iPYiweUvmf+vmuP4viTnGEKRLH+c1xn1o7c6cQ7zGz95R8NLs6rzC8gfT/ILMePRFu/Hw3vPjsCOwI7Ab4pAuyeV39TkzzJWCaAJTEBFftbkizIv/QXd4Obp5Bfhtd1nTcxFhBISkRQRCl7Op+jU7rXtZitFhKwjHyEldHLu2kv6oC8i2i0Zq+hiR+5V89HsoHN3dy+HX+vG6EaPFBFIksR88hSHc6WQc62lyO3CWOG5YjG5svJ2v/kijhRJJgBMPvSDY3JbCsYiJIomuFBEIB6TUsZvOEbJ5PVmm/gRR0SgF0qhdrhoUNDPgBJGh6HXOPZgIPyLMtGfzziwX5alNOJie8phW1dVA4DFYH4HWRIREucGMWOchH+Xy2ICo0BiVHU5yWoLJPLavpmsjw5/E04642esdDmwm54SwCwE06oTZBE8DHYl2zR2wzhoJJfDwfl0OvgbctQPiEmVlJJWYp8h3VYIFedVIHEq61HJx+sxYXeeZ3xsuhw9RFzX9WCSwCepHzoNw6Bkx1Ij/uapoUpL8vxpWiBwF51OC+WGFCABzKZBjlSdS/ML87nMC3mEgFKRRF0cmTlZxrEQ3wcPYhwbGGBJiLVowcYJsnuaNnzZ56wF4ipnaWBtu747z2HChO48T9g+B+G859bn2D1/IwfLAl6LBAmcsoirIFuLcRiyBnDoe4G5wHrUBraTsX1a3+BaLZBWxr3gt1I3aVcl7Ig4J52I9+7+UQ/IIyTx48Mik/YnSLIJEtA41uoZgCI1zCNCOSX5GprZX/cPj7q/e8TeRk5ES94rMYgjkBlsF4Sqgv9c2qLLiNDGRjqxTrblWLsui24Py/eVkf3jPxUtnWflHPh2/DNxT7q7O+ndu3vV0qHSqYYxQzckwtT1da/Xr4/gdd4zj4+rThD7QKIKJsZswv9hRKdnfq3kKeVsydhIyl4A3/cgekfIQ8dz8P8LGtJ1PHasSbSYF8joh9vQw20ilkCS5mXSZkIxHFPRANk/QHTCsmNbtAeNh+G9jUx+wtdpOhHniblFpVRilVLOCv8XIVmUZIxevbrS4ZA1juSYGJPOwwIniN7NTD3dXPZ68eoaInfRD9/fEdutTD639BhHXS4q12UBINf9p6NfvLiBQD0qwxYb3wSJfLzKOoKtIFkd74pxk+DeL12fMVV1fz+xL07sY8n5TOzz65trHY9DywcXGodeM9fDgvj641LnGo+WlzF+8Sp07T/p3D1KcWKe91nB7oxN5DTrkfWLCAk8+CCnhIRSVstHHI+s+VtI7dOj9bf3c0+PJy1zkbheOvae/4T31dXAjA3cF63bolLX1q6si2P1/z/4nHd98sjwfv6pEdiD3xHYEdgR2BH4VyHAD1/8tMaDN85iv5c+13fZEQCBiFDEl0UKqYm+cPCDtyxfGP7Nui9xXMrfzPAXDDmnr8nnpj2P7VJPKLpOsZ+/OQJ+yfBr5NcH5PW1fMlSYcBC8buc9m35vPHKL9xnCX65+7FcZp11Kjpn+dD/4zmV58hF1H5F+xb/Z7tf9vPx+MX/t5YRoQjHerbzrfN+b71P8/3N24Wcvyb1jMeP/PLLdkUu+V/GW5tf1nlvqIrd1ubjo/Fn7Uv/T5VM+VmnXbPN9FwuBsK35UvjJ8tA4yvy3MFn6kFfE31so3qvIbwT5gWG3ktF77ko/JYk6dxHKIlrxdKw//J9oaJasaWK32cSTA+6PkhS0HkRpn32vIzXWmSxUmVviOv3PBaK+FisI1WKS5zsNTfpawUjG3XL+xCxt9FYNvwECudz/9wR2BHYEfjZCETEj+5LER/6bPB8H+OOFJV721k+9HMHa/c59+i9LX3j4anP5f007nFCuJ3K4nqiHYgUOt/eicm3Tou+5WCeehRz+9Oc63QNQYEN8q2JkpHgXp9pZ4USZeVB+fDwIMdYIDJEX4TtcP9tJK4YAxNVpRQe1uWIiFaN4L5O9ZGX9dPpWg+PvqML3UX2owk0ST0AABAASURBVHYE7YQxdIs7zmVQDUI7/wzOMPFskLSLSQ77Szz7UDIsqCk6JmBG9DEkOBfhXqJtcR7BuPsSfZzysUGAeJ2bDQYjQhEhE1gU5Kj2DPb8nBJjtZG9tk+Ttq2cJafUKiZV/NcqRHAh+lwmAsSg7cjO6JPOuVbyrvxstG4VX6EUoINuRMiH51SUNvI3Hu67SCKZvu8VgS0rtoFQxh9d9EuJEEJ8gGGFxNUmWYKCXmGi6ViPhVHQ6bpzzBmcsWvCc4E4bCvIYES0NCJCCQNOZ4Z0EQddMneGGfXMN6+EigYIUOfp/bSRq4MjLewkZRgk3GDL/go42BMCVhGOVKxFhXjcZALKXSYzUyQRlk4QubWCMYHYR6UsG3iCLSHJMVpXSirY9Pi2hZY5a56KVojYdS1alhnivoKfNJr0Q/CK3xn/QgJzSTn3yik7BYVtEtSybMydlch5PF4pw4zVMAoJDbFvpOuDGgflvI1Lnzt5r8yQwLVWrcQsDtcTawg4tCTj55wPV6Nyn9QzGXXiMh6eV7T5ukxS4DPIv08Z/DvmhuhuUiB5Vwi9zftA0kred3czBPJJpWTlPEJK+hu4iVzrWVoQBW3JMRQc395mCLxZG2B2jidJL25G/e3VQa9vDm2tO/KPiOaXQhuEXMFWpEFdN2joew3HR734btIBUtbfyI1kjUIsYC3pcOiUuiBfcCLWyg0w5cxgyPjmLmnjnlDJt3pd5SPa+OKNAdHpb88GZQJES0TgO+vm5RFidUQqURVyLbpnHymHNrDM7Feg1ADR60W7ulr14sWmgNxHWS9fZGKvGq8mjWPou+9uIEkPxDyILaCOuFle+VvFPeu1bRtrvWkD+0q8zjXlqkw+mQm+Lu5uF4jxWQ+nhRiIizi8JeBZ9f0/HtQPg179vejV62u9/O4F7U7i3tF3I5hlwiq6YpPZXm52Qymd8Vq3mTyJd+yYf6WXkMqhzB4omk5FjvXlyysdGf/7314oD99jKytSarmcCIJtTvzBHGmC253nUETIF/wV5Prf/6d09eJB3fig3K/4KyoQ8FWUXJ/LMkIcj1qYt3K9oKB2GI9IGsHae7/UhRkzOU1at14p95rmRRNrCmLkWbluhUTzP4xibqfv/najv//PV6ztC2LIEvhGJrdB9F3rcBxZr0GpOd0/dgR2BP7ECOyh7wjsCOwI7AjsCOwI7AjsCOwI7Aj8sRGIf1t49ffwjNGK/Ni08/y6hIJpP5b6hX59pj94k2HRzz4+9YuB5100f8nplzffNq/+SK3NBcxW/mhU7aXPygtM3jl+ZnTv+s9DYM94R+D3RcD3Isvv6+Vz1s83Y26H3Pc8fm5HhBJybulnHB03UOl08kv18zQ/NxIv91NOChqW5FJZuFBizISjxTMighfyRdtWILoWXuIvLTbPMQnZdZ1sy7oWz3f/YTxAMEgP90W1hMKDSKKCSWqcTxX7Mt4u6T2f6L2fdO7R5RkQSbLo2fF+jHmBeMg4unpp25772pg/non1/O3C9i3DiTwhKgrMR8un5YgG52XK8yeZY7/0p5QlHCZwzCRbiyAzSpMNe/ZPIc+x/QsZEuhHhKcyJpngUjsC7LdWe/6Rc0DQ9OgH3aGUAUVqcyna2UGUodDmb9sKCbNCRi1trPklCU4mtfP93ETcEbYrFYA9tm8sJgg5+zz7iQhMh3xQJb+qFbKulO19vxj2mHUsEXRQMQYe64dBw9hjNz/LBQVOq0aErJdzZjwpIpqYFJqnWapZKXLro9FiLYDrXPV02Jex9niFWIsIjUOHjAr2vHHw3p7nmf1dZRgHSMCB2OwXdfTOfoFFKYk20gaCSlUHUWV9ceBeXnNBbtG0Wwgrk1Yr1+GimX2VcZJsjOCq9SDzKteI43T8QM5UHPHpMyLwGxrHATlIjluplRFJGXykkI8O212Xlei3D6YqpayMjOOow+GAjLq6GnR9M+rFy15X10n9II2ss4nE8dC3+ngs+CMFNsnymNo+isQ9RcJ+6MmlfNBy0eRSd4qtgw/nGUqKJJmQOxzGhtvj4wQ+qzyOG3yoHddXzrNVWwApQsHkI/PoYKAglXnSBJE+LzN1W5AiQk0nsCv6xZ5vdc8pCv9LCDQUk0zIFtjW08OirjsoRdZ57bDhtREBIwHm0zSJW6lSCkjhI3MljOkAYX2AxHz1+oXC0wiDyGTxevrbrD+8eYNdbOtyJOwkoU787D32xcb14z1w0fi//+97rikpIhR1FAbOQowV4v7dm0kqI2M3ur9dGTufJnZn7mHVcZDD6XSSifGIBOZZ5yPAHQUap+lW/qas40zJuId+ePOo0wNrBd51S9SzHh9O8rfOQ52CeQIXEZvAJqKTr0eLxxMxHq5CN68q5Oui3M3K7NOUOk1z4T60sV6SsWQiZqpO7LGpSdb0gJyWhk0lB6WqSJKfZdNUiN1zpWHI6vqu2e4g3zvv/ZSJDoF89nUl4hX1RO9+7gjsCOwI7Aj8WRHY494R2BHYEfgtEagYs1D88c7444W0R7Qj8Dsg4F9+vya/g8vdpBHgBZQsrn+L+Bfyb9H7k+gE937Ll8P1Pdii9tKi7VHe0tVCG/nyvD/WSCXgj4TY6dJFfira4A2M5YONqlqrIqLJT83/pePbJm1rBexfamGftyOwI/CXQOB3TiLifC+LiI88RZzbEdHueb7vXSQivun+hxp6ei/cOrHFbc23NkSfHEHb/x9DPFKr7+fR+Obz7rbg4zzXBlJKsjiWyo2/Fh4CsicpeImfc6+A4BBdEQEBsUKsnW3AaMhjEdnKcrvyHNzWremII57si9Ic3f3torJm1W0QqlKzS0EpHxH0V9cU+HVslpySckqoZ0VkmaQpkNAbZI1DvmDn+kY/qZBnM/O+jIsPups+qTreiFDEx0IHWqSEYovGZfs5J+gPNfvMdw726TYDKnRUyDspFBEulCE6ck7yUbHjuNs/YmKiVUoxXvZSlcg5p6TkAU94kojAXlIkl/i3+tPYpYgIqhmJMz5Fco8uB42EDkWLs+DfQ62NPfgm5glyyFLR8egHcQ4pWfvclxL44OPcOn/m3MnP5/pkO6GUc4i0Ua5t/1BRTlk9ZE0w7UmVeeBAHAm7w5DUZfaepEhVCRuYJp9A1I6ck66vD5CSPW0mRVJEUD/7C9rjAHkJwRst7sBHYdxnIaZFx2NSPwjSWZCc2PF0NrL3kPFhOWWTHXxW3/esS1IiwJQz89Uwej+OktfXE9Z1g5za8Fff6xnfdZbmeaWvqtCxclGYl78+9sQwCtf6cARkIsFV6f7+QXf3pw9DTzXH6HgisiICLA7qup7Rokqqxta5rNtCLKXFa/2+78g9SwoVriHHHREtt0LSnqenw2tX6DgLIWL3NNWmGxHy3JVF58SWtPGz2f39pAViztyqIbU4t2x/jBfw8bxxHDSAq11Np2hE3v3dAvm3QPatOJNw0eJ2HKnlmegL9ulMDIwnUQbkX8jHPJ9YJylY896Lq1BEUmjgvtNBNgZCnFuAqzH1eNXr746SVtan6PEB0PkdqHIt//c/7vWP/74nr9Tk3duTbm8fyVvmIZuoqMXYMGj4lXOb/mVZz/sek8Z+HI/EkvAzGxJFRJMOsrI4SQW2EdalZ58NkMnwwfrv/3tS6nqui0Gn217f//BP/fDDD8T6oIdH/6WGqkQG2fbwJayzy5SylHMgievlGut08Lmy/27v7uUjItg3nTYSGPqjNqCfWb8ujyoV3CCW395vzZYgmx95jmSI3i6SusQ81nQ6VW1LlsqA9UH3d1sTY1m2XlKnvh/1+tWNxvEgY5Eis9azcMtY1/JGUePhfK1FSuzTUTcvrhkfwHGjfWzXxdV1R2wLPk66fTexXwo2JZa97cNlEXtQun276N2bE3sr0d+DV9WJ9U12tMuOwI7AjsCOwI7AjsCfD4E94h2B3xyBwKKF4rc/629vcre4I7AjsCPwDQgUdC5C9eefweyLvJ/9u90s33v4uRXfZT8n32LH73ktX9TFcHtP86RwrtP51N6LX4rAT2PYdhqLs66Fl0W/1M8+b0dgR2BH4I+FAO/g9Vw+jq62Md6HK3hzbfl4/EOrUj0/k6j49L9mik3wovr+7a14by//Sc4ID4oX5oHt4AX6rGmZICZOvGhftUJMCocbxnjqc7+15ac5vGXPOSvDyiUMcZ7phur7cn3SjVb625Sn6aQch0a83D2s9PdCtb34h1sSLtQ+qAQuIqLFhHuH0ISu1scwvsTL/yqTUhtExjIvEEIb9h130QKDscCarBAT9uM5TYJPC4WeShNRJiNMwAx9hpB6kqFXBznl/GRlYuOU4922qmXdwKm0NpwP9Uo+DSm9P4BsI74VXc+h+X6oJUFrHDOERob06CAjM7kGIjlfcbjsGtaZvqeg6XcsFsdjcZ3upzMgOwoxshaXHk+FTBX7wbh2EJbDMCiSVEnA5NNKXitsjOO0TU8N5uWcNELWHY6D7Mfj3k9bWWm7ZU3JcZ71M4RNp2HsiNljjqMQD6xMSJFDIanFATc0DJnWOY55Rm8pImU5xgNk0Mi4dRK68HLsTUHoVPYseFcpIiskRZLEz6dBjsMQ+KeZxBHEmdoeueyHrg+ljvnoe04HE3uAbItmRO0IG201KRNzAgdnUgFngdjzN1ZZXiV8jCM6lDg6zwAo78+Lv2ni2oKVuuy3HmzGK/AMiR9pNB4S69/LPq0zjD35h4ZBGocj1+XS9pfHLQsY+draWLONNStcr8WLAh5u+08Iv7171P3pUb4e3Od4Dvg5HALsjN+sEyT04+OmdxCb797MEGSbTFSvLBW8sfyPFfwnqpepAz+JS17D4cSeDR2Ise0bsFgBYmWfP55Oenx81AOk9cPD1GIWx4SfaZqorSRcWp4m9wmXdmgcsXe4UigR28L6zg1KUmu5u9F0WVuv16vXRw2jOFgRBkwCvn17xzqlhuMwuEyyj4jQm39Wvfmh6O0PKzJreiSG2nPdFgmbxtwxVgjOiE6nuerhVOQ/5W15pP5wWhQ5K1IQJ6U+HP5mree/fftOdxCrxts2h6Ejt0Eje2scR52/dX1FOlUpohkIrKkJn9yrQwLbI2TnoMMxiGNTpCvaV6zBglQVVW111cAeGo+dXn530Mu/XenqZVI3ok9OOFHXJ40HYvB1xJ7LxM9W0XSaNRpA9n/uQserUcPQ40dEEuCY8VP0/Zs3+uebt/r//p//1P/+f8z6xw8ndWDrPK6vj+gl3b17ZP886Id/3rNuwjZLCuFbBVH9/b3efD/p3Zui2zeilG7fzrJGROjxYdGJ/ee1q1wIIzEOYPb//H+Nurouyv2i8bjpivhG8PO88/XWydfr0B9US4+dWSfWaOV3g7YP2XsPD5tqzcr+JjO2S6lMz3r75kFJ+7EjsCOwI7AjsCOwI/DtCPgHi+fimZe267vsCPxrEPiNvPBDIT9M85Mh9lyn+M1P273Ip8aDjudCcz+5CVeXAAAQAElEQVR3BP7NCPiX16/Jl8MrDH1NGP4Nzq/F5rHfwMVfxsRlNT6bkN+oPZfPKfGSQBaP8Yu0PtW/tD3+b5bCrbSF+IUyuA1/KpeQPe9S/1BiiFciQvyCwnur8iKhvdizLV5iRPzrXyfYpcVxNOGjIo7Fop84rPNcPPe5/MT0XzUcEYo4S62VlzQFobTVp35XPyeRor1U3LypP6ew9+0I7AjsCPxGCESc71MR5/JiNuLcDl4lW7j16rnoS8enD59P20/zMM89Umfh8RIWOiOe/Lr9JAqdf4PhedSeTa2UeEw1oqDyefdOkDlMgATMQ+Vl/9DIj60Uccov1QMrm/gPYqHQWUiocH92fVpmXvz3yrnn/lvPwsv2ypwAA/HwXCGBCnNy7hQRkJCbCvNhKiRiCubemhjSjJfC+Ac5x3G+qUeQkISNs4jDXRkCzt+KyzTI5PztO+wyjH0iod91d52fK7XZcJ+HLK4L88bJsVl4pChnKTD6XMQBDOQgpMo4bLAnBWBbv8k3KibeHD/qPzqdvqU86QW+c4czNFcTZo+rHk8rWNDB6XEKubS4ngiwg6SRDTHffY7bNs8EYGU9CsOFlU5Iln8O8jOSUFud5VHuz+siFqMiwhbpuEZXJQbWC8ZthaikA5v2JPV9bvgQhle64e56Zj2sERHKKQmAWgw0ZTyt4+4IHHkmQVT2e2H1V/bJ6uCYhkvmVW3sHxOOC+T9AsGZbECYZc8yVTYDjBCCm5Z1Rb9CUlU0OLFr0m8gVpOp9m9d3EBIrbq/m9j/2MJnB/7H44FJwmYgBCERc1LXQYIR6wZ4nq/nBz/nel8l8s7Y6LpO6TwVGyjGeV1rSS0fr89CTv7Wr5grkK7OJW3qIdtMzilXFf9Xpa5LunkxoLUpX3LnkihIl7OCuAI9/yheDQjtWremjwnynPU4QVLGqIiQD8fY972EvUofp+5uF+JjtNazXvVwxo5oJzAtYFU0sw/OOBQu4QdtZUEE8QY5eU28mM056KtyjgtEcII8TalXZQMeDsShJOGn455wpP365bX+x/8Y9eJ1USJ3wmcd8Svp+iog+g6KCAXzfH3Y/8Z1NrMnQlIijwxx7zVGSY3gpW9bRm1bNJL06iprGMErVvkfAxCAEnGmCDDuNPRjwz/lDPlInqcEgbgqJdj2RLyOq/2p6M0Om9QU4LIopawudXI+garaQf4Pve5vq8rac19NSpEhJCdwWcCrV8ZXwobFRGbHPmtT/UFcLoYh69XrF3r1aoAAPu8hbhF688Oi4XpUR07eL0rWDr14ecOyFxU2RU1F9w+zpinrxavXStwvvDdKWTU28jd7koZh0MPDibjWRlR7P6/rI3viDvzAi/15ha+XL18Q9wBOWSv2Hx5u9I9/VOWh0/XrSSmHBkj7YDN6fTry2fD1OM/swUntHwHgp+uuNM2hgGw/nfA73ev1d50OV4l436mwZg93qx7ve00Q7LWIYyP+TblTk76f1PfSwPXhe8zAQOUeMo4DWK/EXdivlfWZVeqsAIvbu1v6Fqkm9jXPIvZgQK73EOLbcn2GEE/7uSOwI7AjsCOwI7Aj8EsQiPpLZu1zdgT+oAh4P1t+6/Bs8yK/te3/RHt7zjsCOwI/B4EaH7T9e7blQ8+31Jjh5z2/9H+L9r9ax3fXb/FpGC7yqT7vrfQcp0/HeY9A17d6QvUPc1bew/1x4/62yLxqBrTycoe9+G2TPGGXHYEdgR2B3xEB35ssv8xFREBWIEkKRJ8cflFfeTteeQBZLsM0L9WPysszzLfIqk63t0Xr1qmUnucAL8TRLkyeeWFvMTEwQEoFJAVD8hvyqsJ/Vf4WsO1EhKznl/2OwX3iA04Nu1Q43a7+QDCvaMb8uTa/p0l6uBd2GaDbMVBrZ0QoAkmiFPrCrlopjkR/B7HR5aQuZynayYcroRa747dIkC5MoPzxWZtuy4Egz/H/WKtsW+sMHFlQJRjOVpESceT05KOq2YxICkRPR0QoIlosPQRP35s8yuq6/JQXEzmneWkEiDhQ5/OTM/DrLnSLA6Z0Mz0pO9ba9kfBrsX6T0r+mQ1ih3DlmKVAZwNbi3XPK6YvHE8uPowSSyRByiSNY08unXJKrDg+Lxvvg3arBT7VDPHcZvUrGDqNBY7G/0/SpsRHhDWjkTqLv8GNnsirwBR6Zu7xCxEW2NCTBPkxrZkfD0FcEuGQnyCfSiO7gg0dYDCMiZjVdAvkUyXeapiQkMgly4OPDw+QWCetLQbJyVXr8gOiMc8QYF7PSIwxkelUHCGq9YynvwXqb6fP00xMfSPUDoehXUMK6c27O8gy1p21r+TiPDDC6TXBDrXL2feDnBPTWpf9dx17CenZSx3EVk7ETp623bHXghiVQhXJ6HiOJ/dDf7aVkhpu4FKJ2bYri7Juqyzu8zc9X7680s3NtQZwd59toA7htmDes6KVHjsce8jLo6SQD9tvJTFcXR2ajURcoR4N9owhQxp+TPH6mdgL9O3D9yZL4VJs9sFvHEd1Xcf6MqsmgMoIXlifiz9FVZCfKmOlg3BcNRwXvf5br5cQkMfrlfVI7I2qu3ehaSpKKcs4dj2YQR5XiPrK7zqY1Wk56XGeFJCQNYUallXvjx785U0SSYfhCmJ50+kBeayaToyQ40U5RchrFxGti+2NAtX39uyfLobvIJXfvqm2rIjzvISPq5sX6oYjuyYjiXt00mnedHd/3wRlVfIxZkID63J9XVeuLVq10wAZ/N13N25AVs/ICmwdbUuV4RvAuxs7dcekeVvkesoD/iTjMs8njRD7V5DGV9eDDuiZ3K1pZXyV44joFHlWpKWNX111zCGXhlnCEONymVRF0x8ieWKsrJ0gjwmM+WwCiF/S0jCMxHtCfyOvwqzMxKTz88TtwhjdrKPqyjqfNEBY98Om8bjaG4P7uSOwI7AjsCOwI7AjsCOwI7Aj8LshwA+0/qG2ye/mZDf8h0OAX2z+cDH98QOKCEV8Xhx9MObyP178W/g3ghDtF+tvVP6Lqhku3uF9NrsLPJfyU6WgIyLYl3+ua9ovfj5IeXphQjK/4qy8tbJEJEUT4xLY5mWV39z9CttfnhrtJY94feOXq7zL+rLqPrIjsCOwI/A7IVC5x1m49alJSIHQzT1QP3lEBPofxLaaFG5xyKcG2hgPpnN5vsee60/6jHkOZqXEPT54MQ55sW1J725nPT4U1a1XWQMCAMKAfokX75Gf4shKqdNhvFI/HBR+yx7paSzUd9ZN5FaVU5IP+/c3X/2NUd+PE/2WUopMnBXIJOtEhNVVFmmZevnPsTbCBH0lnhmMJnQi0EN4tOBHTWx/26ow2V7oG19UmMH5lLN9WOh5H28iF6y5q4nnWcfSOi4f/ECw8SBZV/B5such62NMGQxSwpJPyojM8Dn/TDtR9TTHlFNSSlUmGiPICyOVZIyNBROMSzlLKZ/HC4mZDMaUAlsXoVsPD5MeH08QHZMwgzhGY1HAo8gY5k7qIMUTvlts5CP8NoH4qUSr1hcyOZJz0gABmD3Reoy7LyIkJCIokjIBOU5xWM3xsJzYYF2KtM3FnIzgw9STS8K/pfDDlf+MM5DKMd/drrq7W9hz0tAPxNphUfggMvZngdjNzO8w5DLEQZ+UcMSJWlVlPy1alxnZGCnqR+xA7gQkXbDfjcU8r2A2y/EaR2O+rQu+Qv626TUklQmqOJsmpg2pMrno3DyPtHV9Nej6+gafRQs2Nwadj8kzr9fDw6wNYlgcgRCeSnGsQVnxX7FZIf4WCWfLumnbCnFIwNTE+io9OqVJ4Xqs1deldbq25tsmYlCb+/g4YRsfReS4gUPV4dDp+qrXFYRazlnXNz3tDv/iCPoP8rcyN4g7OtrpPLpOyuwZYx4RxBUS5wAh6JKqMvZubkbI8uT0cCxy2ojFUoirYrucxyRFhG6uD8yThAFj6fXn0tVKsl4LtwmfXSnByWl6qPrnP2b94x+bTo+2KYi6SvwbwsJjKEVWZU/5HwlEJBGWEuU8V/ZfyP/BzbZvhOfUycfjaVb7M9Zz0rokcEvo9cwFGwKYpwXi/QRhOmmrRZVfjIK95G8WX9+EjpCYxyvugZGI60HT46yMYRPYJukLGyZo+3SewvrhGA3/47GT9+P9w60G9mhEyH8a2ntTHJ5HF7GEHMcGQJgTJsQWIf+5XfO+Vr2n/4//41b/+O8FnH6g/xHgErqZuZvubk/036n9/3ch7UupSinrARL49vZOEbnto9PkvVN0f3ff2qEEoX+jV6+Oypi7vnqlFzevsbPq7dvHVpYtFJFVuXdsy6Z5fasCRj/88Kj7B2maVk3zouikZZt0vAa3m06HK8pj1v/8n3/Xy1cvJZKNsK0Jf4NevuzVd0U5B3trJN6kD0dSJYfTaeK6E/mt4F+UYhDONXSdxi4rVFTYUyvXVa21Tc+MHbluczrbu7l+SYyPuru71d39rcS1Jcjj65dJr/4mnbXa1P1jR2BHYEdgR2BHYEdgR2BHYEfg90Igfi/Du90dgR2B/0gE/jPvKZ9b6p+DhF8bWJ7bucy/lM/Hfn7d1j8nP9/S52bw3oqXJZ8b+Xzf+T2J4/n8+Jd6K44sXxr/5f2/DOVKIoTESz3xErKI5i8PYZ+5I7AjsCPwGyIQ3NYsn5r0ndf3rk/7f0272Xt2A2w+mkFqEMCu8p5c797MEDd+5Z3pOr9k94v2lEIjZOA4jPR/OElBKRIv2l0793d9z722cM9dm6SUlJhPpwo35LNU/KyNxFjmWf6TsAXyJiI1IyYoytppPvV6OG2tz4RKzlLKocBeROtuH5fUbNsv+zdIN/iBNma9iFBEECul1Op6OjDl0JqUImLekFWFhnGzbWNgddBSpZ9TrZ+OYCBhO+ck55kTJW262xkK+qUgtZwSJeNJSimUkZTdjmYP9oGy4lvvj6AW0T4VEfI3aS10t9NxRgRjCTnbIaw25vj9rchp2hgTPgXZlDVCCB4gX5ocsoaha+PiKAA3Q9ic16TK5N8w9Or6pJylzvijdzknCF7/PzX9zcgJsud0WjQhMz6nedP5zwNX1vs8g1AV/OdWKAk+SvBOisA45Mt0WiUFeXbyN1AHYhv6rHFAIMoGyr7vaPc6jCPkZiKfUAdRmZIoO2UCzSkpwHccmdf+tG2vkfmCTI6QIs5YUag+/ZdSkQlgQRxZvJ/EYVKSQmrzGKmSicXTqWIztzg8prqxd+rT+iWJzon9XSDv9HSc9w0G8GmsIzoIrxtsDBr7g4ydiTrrtSmoRtjWReilz3rnP4PNdbYUCLsZOcn5eH8+PG7tupqmGUJw0WlCh/UBlqYDX9cMTdNJj6dH+kiOHp+24dLC9gTTjAS4hg4QlyMkpvfOALYpi7lqB3Dja9UEcSp/o5b1lMCZ60p2iJj0vNivWhXBuNTmeO/cvjMZ96Cg74LBu7cQc7RF3o+QfhN7awbXdV3ptWYod5169uk4jjqwpzEryw//zV0OjwAAEABJREFUvNObN6u+/+fc/oGLidTDYWhjoZBxPD0ulJuWWSxuRgZ5Tz48FN2+SXr3duIaSTrcTDpAoo/Yr5CElohQausTEgEejgf2xMh1TNLE+4583vxwErc+D0OK3mndThoOQqr+9j8O+u7vg1KeJWxOOJ64Bk6nApabME+/bTMdQB7uFz0+TJpZyxVi8zQ/6n/9N5jdFkW9arqVe6n3wPna8r6YlVj4x4eTTuBXi4g5Q2BfQXxXTRDhh/HAHjyqtjU777U25/FRj4+VeZVy0u3tA3thYH6i76QF0jeUyHnQ9fWVXrwaWYeACC6al6qlTFrrjF2RS2KvFU3sydPpxPxJ56MQ36ZEsj3X97GtT2Wo0i+w79X1vTAACEFh34seH2a9/eFeb34wue35ascwDMTAnNyh7y7bKlQKthJ7RdgIYqoaD2MjuQfuDRYGGKwUm443RUZC+/GnRWAPfEdgR2BH4Bcj4B+ivya/2PB/ykR+6NPX5C+OAz+z8YMGP4fUXyZ/dni+du18y9jvn3/g4tcI03+z8xKHDV7ql9J9P5bCBvua/HjG3vPHQMC/WjwXR3Vpu/7nkIjgl6Uvy5ezOOdaeTZY1H7VOve5frk3fDo/Ij7yd9H7XHmZG/HxnIgP7YvOry0v/i923L7UI+JSfV9GRMvjfccXKrbzi4SXABWRf6G32L5Li+ufkQv6HrrUE/oW930kvEjTp/JegdnMa77f9z2rXMZcPnVHnPG45PrUzbOzNvlSO+I87zL+aRnx+fHE8zgQFT6e5OLb99MPdb1XqbxDsPCeRu29+Sa5/SPB5KdxfNx2TkWVibyG0JdFjOk3OezLcjHmuuXSdhlhrKSI0LcetmH5VL9W5/gxEOc+MGPson/uO+t+vm59x8Oe8j3Ce+Zz4rH3crGeW8UvcAtr1Rrt5e65tn/uCOwI/LkR+Pw948P95Keyi4h2v4v4fPlT9rmF62ty+d33ohPcxiyXuHwrtLjd7pbtgyfC07PmU//Wa+KHl6U1nj74WSq4B0aQC6V9269LKeTD5lFrXf7xgLurKrr+c8unh4MCm+FJ3DBzCnUIIctklcXxmESp/hpae24WidI/IyTsMA08QgUGIkE65BxK2MhdPtu2fTEFoUPBWIqQMUiRlXOW41MOBQTRuzd3EvZpSu2hW4X6WZKES7XHAVV38lSV5yrkx7Sco+1Z9DQxcBZVslRyrbSbEDPTJIzWklS2QNhLCkXgzI4YQ4GY+CR1YSdhyKYdI1pq9SylJ3HbeoFeRiEQZn9yVuZ5AJ/Es0JiUzSdHgK0kVYMe67tWTxYIR2DH2YubZeh8JBcz5AghTj9LdGLvcSwY7WwLKyxhAkFOE8QPmUtKkzYzCBVyT5b3CElYmhY0W97hcSaAPAG2GvZtDDX5UqJSZ2WSdYxdKhRlzYGlq1AhiEQeZV1ELYqq7ass0JqcTnG55Ke+o0tW0WkJ+MqrAIvS5+UPYCeFG1fdZCDQdIV++4IjBtTl+KIsFUpIuT/SA21gGTbdAfhta0hY4gJxq0niK9V67pAYlVIpSyT0oxAaG/ohHwk7IYyemryCNE4Q4pjvMXYdUk9kk1ed1Up9Uo5Y3uRQ8UQWa2KvMpHBTx/wxdYz/GkrtmZ5wn7mxIBmvwK3EcOVf98zkRfi9u2yNIf6Cddr3f2B4l1TDj0na4PR3mfMYW5fKJXASNRZjaKyfQDpC9VfKnlPULYMd0p6fFxVi1Z23ylh7ui23eL7m/vVSAq/U1wsT96NhLmVDBPOuqwF1lKXQdhKK3MN3/8CAk6+1vV+H/x6qUiF0VaVbZC7rX574i565OmRiY+ymt68yIJU4oQ68eKc81uXEuhpJw6pZQgIWdiXSBAewVtk8nLssrE5DTPWjfq+PY3sgsxp9SLi0PXkLsDhGHCp9i/KkW+l4yOI/fqu1HeE4V9IY8rgWMC99K+jX1/X8kv6RZM2nUbs1Le5PXzn9AWeyViYP1FLBMxPkLQSgSp+7tH/fOfP+jdu1vdPz5oi6SVvbJtVf+//31FX7r5+z+Uc1JKvbzm9pEidDUOGrvQi5uDjhC9SaGIUN/3Suq1AHiAQ9f1GodR43jF2o4iOfJZiWfW23dvNC13OlxlXV0NOlLmTrp795Y12cRtSB32jH3hHnB7+6jM3r55cSSe0MY6KA1tTbqM7ZrxPzJ3Ze7Gvtv0+m+r7L+yMUBWhRgJQl2WnEcEeErMS4rIxH1F/8A6HsH0FhyLWAqlFOrwjSpn0nevX+vFixeQ052uX54UqWjoBy1z1Q/f/9CwMnntb7K//O6kSqzrmpm7KvG5nzsCOwJ/SgT2oHcEdgR2BHYEdgR2BHYEdgR2BHYEdgTOCATFRah+5bxofa38yvSfGPp9rJ6d+sWq5dz6NZ+VFyP1iwZq/enxH0925j/u/bQH0823fXw69vl2qDCpFGIqoYqsvNTWl8P/vJm990+OwB7+jsAfE4F4erMcn9wCfY+zSJ8M6JcctsH977P3PY85CMYxfX+7cJ+sSpBCFrgFIihaIDNMUJz8zTTIkQ0yp0B8LO1bootcbzngg1suL+Enzcss17n7KuXMy/iuSQ/BYNKhEQV9J9cHEw6Hw/mF/LK0ue4/HDqNEBcPd/SdMA45Il7Mi6j0yRG0U06KCGx2SokOd1L49FjKuY0ndPwcMMYXsY4lIhRMDhr26PHCM8Rzgs5IfHiMPtt4ailFEif2JaajcS67HMrEJQ7bS8wPS6jpNozAcoPUanU+mk/a7luWTVSbbjCHqQ1XPTvOdpNSsmQJvUDRfjM5j2MPmZNlWzNrps8ctm2RJ0vt03YLsc3EsCysJB2Y1oeDDpUPzahK5Nv3I2swKuKsHUEJoeO8PihLp+nEWq9t/5B2G6rYs16B4TTRx0zG29CHD9zWooaD5/k5T4tx1kCdQqk1I5iNrtfpIpU4vHQpZxkvq1j0dEQkBSL2WQTzmy2TTgkiboUME2SeIK0QSK6GD9fEPBf2N/pRiSsQNVnJY3kiFk+nBZKOa2OawaeH8LJ0Aq6WY90SUTjgkDhdE3gEJG5mqDrploiwfR5NrPM4jlwnB2TE5gHpqUsdJGX2RJ2PWomNKqb5tA0XAXnG3MNwnnfIctoWodjWHbWUpIwvlw0e+nw6CutanN/KvaFqVaRFJg/xIoFhNe7spWWZsDMQP92cBfJSODJpGCGw3eQjIvT4MOnhftYMYQ4vTZy9Dsee4VAQxAEi1t8AT9SLsXEwtSrQqIiheng8KeeguiFsGvBsMaFnFdzI95lCeytL09lYs5k1HceurZPAX6xr4WfINscf5ONCzRvg4DQBju+Vpayyj8JGiwjllCViPEGOcytVheC+Ol7LOmr3NMZrp67Lso15WjVBfi/kXYDDf6aawNAPRG2vrGtV1w8aAabq0L5tezhc6Xh4JZO4CZ+lFHQLNtVkBDvnFPgM7vEZgnRdQxvhPtw/6vt/vtXbN/e6g2i+v7/T6XSnbXvARzR5/d1R3/3tqOubTtyykV7H46DvvnvFWt3rhx/e6M0P7/Tuh9Dtm07v3mT9b/+fFbJdSMHeDPm7kb+AAxvDAfsi15k1GHQ4jvKaptSpGl+uQVkk9NHz84drJ6LSLsgmyULBOlxdXTGviGrLVxwRIc4GX4YAz5lxDYwkTVPV6fEyv0JqdzpeEcN4o+lRmh8z13mnpP3YEdgR2BHYEfjzIbBH/O9DoD3E49/nf/f8J0fAe8fyJ0/jF4X/n5r3LwJrn7QjsCPwGyLQfun1L9+W39Du50y1F1O18sv7WSKCX9o/yOfmfEtfxNnGt+h+qhPueP/zS2u552dIRfciVD9z8h7D75X0S6x/xtzv2vV8jT51dBmLCEXEj9bxon/W8wsY4+Je77Jw5atSeJHmuS433oa7fpmQ2kvJ4IXPx3bYThLrd9EtvCD0y0l/o0P7sSOwI/CfgcDvmSX3F99jfo2L8C0QA9w2+ZR8F4sIcYobGPKV82v+PcbUsx1hL/ThuNx/ed7SaV7jAXLqEdIjcqbnfOYnVsaEyAaZ4HtpoVy5B69r4T4vCAbxEj8U6pVyomQu5gv3bKnqTEaEfJ/OEDE5Z+qW1MpISRFJ3J7Rrko5q4ckplf+RlnBX61Xene3ytxlrVmV3Co+9PwICVPyS/5I5wHrBFVjgFm5PNt7Nhklt4LniCVR9hAFjquWqtLGiSvZKGJlBTHYsGSboZAPOBUXTTaYmwtGmMBO65ZVbdfzbGqFbLK4nfB9EetZPHdDBxiazw3CzOK18Jj7O9YpJWLDSMIGrsEQ4iIZ43NsejoKOc3zCtZ0MOQYbOO5HCGSxvHQiCs/M60cDoYplzMb0KdGhfDzn03uwG0YkoYhZJKmsk6SY0jsg6QeQlKhdqwQWB533Im4jX1EqLWJWyhu7DPHZSwrgTYpalh6P27Ggnbdgj2YIGjVCFrnPz2uun37oBVi1jYswKgNv/6zyc0nseBSHit8FLCJSArk4eFBPsYx6/r6IFRlf5cYJv9Zcv9sbFFWRLT1yezxDiLvrFfoKwr+s62Na0YQ1Dl34JGVsprkJG2LIKSKerC7uspyfGvTD6Yi2I8ILIVeXo8KLtocSR1GkvsRBsE+yQeXspsQd6NS30F7VgGXVrA6ndjXm4hNEHLUsZWw1SYwGSh0f7/o/m7RsiAQkSvgsQRtjq/V00PV7btZJjRNEr99+wjB96hlnbGwyeTzCJl8vOp1dTyoc5IiNq5f2zY+j0BsAjKRA260EFvu0YHUW9cJ2xVMVpmg9B48YG9ZbF8axySWq0lKSRtKkULeK3fE7j0A766cGCszxF6nm5ter153rZ5zgmzsZZycb+UjgaFFHK9fX6nrpA7sEjaO7R+o9Hr37hEfAqqQ+Cw48n5alyoHUynruukIOf3q5aiXL3sNY6etrir8wG8cbW/09cU+iEhKMSqlTpGkm5edjseDnC8WZd1gj20s3jAcGLuWr/eXL19iN4ku/eOfkzoqCzq371LDzP84JyLkI6fEvho09AdNEMt96vUCLFJMumPdxJqk6Nraztxk/Q1zXwu+x9jXwiLf3z8wXhQR8lgBr1DSgF/XGdDV4Zp9mdteXpekLq713/8FoXwbKvWoraRmw3ZP0wmy+ZY1XiCUj1rXVT2AV28uiXXZdH9/3/qDtpc9IsCjqmrS4/SO9Uv67u9HZa4349R1/Xm/LkUGsHqToU368jrhXJE6rXO0GO9uZ3X5SjfX37E3jmgyTYV9LPb2BPmbkIEs3b/LjsCOwI7AjsCOwI7AnwaBPdC/KgL+8fgif9Uc97x2BP5YCPjXr69FdP6l62sa+9iOwL8OgcsT4tPy2yPw64dv11Z7jYC3eCat7/M2vmYdC23ml8rPW/z9etv7lBbR131EOCsLaDj49+rPG+fx90PfULHZiOBdU/Ai6Cz6whERjETTLbzCsay8rJt4+S0FgWk/dgR2BHYE/oAIVOmj54d+w+PJdl3YzwoAABAASURBVLuPu76pQgC99f9jE6Lh4sj3er/YD+6V/QB54G8ZmgShdF9ESBaJl+tVKwRR4k27iZ9IwVCoueBjgd3xtyA3dPDIDIZwYPvU8O+fKhEYnQjmoUFLpRYV+sT9++Fx1umxQiJIoR8fmNMKubfw8v8i21q0rKWRCTNEoGdFhCLOkj4qRb+kULOzEnPFvzisR2rymqQU6iA6Uw5IJ2wvm2aYphU/8C9kq3ZU4nbs/gdHjSCCFHI8FmMF30HeqBL4OPQaxrP4G3qWA8Sj8ayMowUOpfkrEC+WDXL0KTwl8sgpK6ck668YN+aetxHH4hgh8TwWEcToVbCgQWFs5mmD+FggUFZt9pmkfuwgmEaNxMIWULI6+gsk19oIN8nfJOxybr4zuBg/cdRG/pqIKRA12CG/SAxwkgLE44wqWDI3iDunAIOErw79ARnJpZD3Bglzzr3im1M+qu0jxmAG/4X19TdQp/YPGRadpok8RS6sEc/8aVo0TbNmM354bmcIH6JvQ6bWiAgNQ8b/wSpN7C98PVKpBDCBpfdmELMl56S+x5h8eL6U2B8DoB24Zg7HDpudAv1ErpGsh2DL9oz/NJErpKzxZISzsA+JiSwyGOWEDdZjPAz0MEw8bV36rJn1PUHcTeT46G81QvJN09r0cCnvpa7vmXQ+T6cJTAUelfVemqxs3ojzOECASwX7SgybpnnS6XRCbxbbiXnSI+3T40T/LK+nZ7589VKvkPHQQ1RmHY6hwwFp5XjGiLgX8Lu73fCBJwwOQ8JmRRb5Ovjb32/0+rsbiPcr9tVI/4S/QmmCfFDDMCTH6/VX2wdZARFfuZdFFHep8t8Iafzq1TW2OvYyGh3rDU4DWBobcfi6oFAk9qv/xDwxun04SCOEvMnfwyG1nLzvb989kHNVRCjnjtgeNYGp19I+LXExLoGByJ39TGzF+bIWPesmhTABEToh99q4f0WsunkRkNSjRF6KLKlDL5Sw6XvD1fEGsrWDvJR++GHV//rHSWvKeoRUPbH2bQ7TgjwiEQ3zbGom79P00HwFeV5f///Z+7M1OY4sSxdcW0QHM58AkpHndL//K/VFX/R3qiqzsjJjIAAfzXSU/peYG+AAARJkMJhkpCp1m0x7FlFRd1kwZ8/auJBi1ukifgBQQRGp+rzHlsjryP5gwH+deiV1UmlU5CuUWJv8aC2vsdaAeZb8p7rby1DL3P8///OdjsiX5AVuqVWBQ13Xq++JE1+qD8zbSo4G1u6Irx73ujt47z+Olbclb3v/+WkA9nlxn8hXo4jCnjLJvN+/fat7AGusEQnzzfNvPUfn52nUw8MRgHeq3y43cF/g8twN3juwdXia1DT4JS78TBTbvWVgy8CWgS0DWwa2DHwpA7ws9ZK+xLf1bxn4bAaC3pdE8we3f4D8lH7AtHVsGfgDZGDFx5dEk19GVMn13w8V8R+/Jflgy78wm1565/an9HL876lHBL/gfaB/lJ2/x8ffpSy/UOslMYfv23b4U/IB8Ev6dPzT9kvez9U/5f+N25wl6OWPIy/rHvvUHVaYAiZTFVR8yvITbd5L8Uyi/Ii7VG3WeKKgHXB8nsx9IlVNBc7PEd2/+h2RFM9k5aWsHNZ5n7IH7vlp4pHV6v2iyp72DikheKag/nW3D76sTwpFhNzW8xVx6ov4uJRCdUkGNQ7A4vkgbVkSB5mM6Xw5LtO5vZVbBrYMbBn4TAZ4N+glfYblo65gv4SCLe8llbovsiey7bA9fiTCC0iVN0IRJ3rP8NI2db/DfozOcqhBlypZP5u5iiY67IB0uGs1PL7WsoSWdX2mRRMgn2mlzz6LK+WkpmuVm0YJRw1arIBHM6Djus4y4NA0STklbEgjgNsEQOfxZVkAlGbsLBzWD+zDBo9W3hOrDk+Harc82/I35pYy4uWoGXTBAOubtwZJVH86JrPyRSodjgrASnnfYNR1GM59xXrhyTkr4VvwTkhZatqklEN01fxESJGklMVFfrCWiQeNch6CMZPVGyhd0Ov33EK0C/orXyAq3jFmggJbOSWd7CY1uSEPq+bFc2CJokDGJEpTEReyhQWyAvau6LYdeVDiM6kwjllKPV9x8hEdFxetmlYqyC3IF/wU/Kij0+DfDKBumpiPGV+AS7ym0FTQ7nUFOyBQZp6l5P6iunxa8tWiPCJrAfiemXudL3gmQPh5njAXUDV3GmWMJQJYttht5SbL64XU6LRmsIMhtxM5i9wy99KiYC2uGgHICEUsNxhDKUukUhcArIGc81HnBIbMGk1tx+wlFYIxOQXOY9931SnHZ0dqiQ2cYb1O5FDVH9yVu89kG17DFo5giI6ASlnF0pb1lDUxICXAxB7wC4wLUDPRLooIBZnsukZUbLrKzAiv6FhRMALkGsQqeN44x/BHpVCbstqM9SI1AJOoE1NAbmZ8LvL6GwC+B563dV0VIQly2eQkJGWgjArzzSd6AgWFH5T8Dx4sI+yafyWHPHZapk4VJCOHwo/7+zs9HR5kYPXm1QV2Zw0A6x57fBhU4Ot7Fl5IhXhWbGBJO3LRdlmZGCICuRUadHktcmPeUGF+uybJ4GEH7wWg6+W+Yw227BWTvM7sY9sxfyh1LKROh8Ok4rwDSib0tzzTYtWIWLyuqj/wrzjz9u1tzV3fhyKE7zPPwYR/nbwX5Kbo8iqpzsUg/BXzF4qkChy2zU4DIOLhkUF0+u57/AmpZU+8AlQ1CE5T6yqRgtPaIC9S0C7EshKLdP9OevemwBdQ0sP9UfPY4PVR7W5gfTCviypYL3IvrsxzsScv0Q9aWWNvvg/mv9X9/ZNmPxwJTmJQLvIz0O3s2yp/o/0J4HMde13go31O6Lu5kf70L9e6epX03Z9e6epqp2+/e6Vvv73Rzasrtayz6+u9vvn2ta4ub/T23b2+//4Ouq1/MvrtmztsPxLjqrdv3sj/3+aULrDN2sCHi2977S5f68i65pFUl7MiQkE8fi+M46JlHsh9kJukd2/v9fQwq2n6yrPr9/J1OBw0jEd5v/C6atsLlWWviTUTIe12LbQjZy1zdiV/4/j+ftVf/nrQ2+8nHR87HZ86HR57HR4ya2ZQ/Xb6lYRLPPeLhiN0WPFH2E+y3mkoeGoP/glpC2nLwJaBLQNbBrYMbBnYMvDHyUDB1U+Jru3eMvCHzsD6u/bev3j9mIM/Nf5jstvYb5ABDqN/Ayu/CxN+O/yUI5/jCQViZ6L6i25rPhMKnHcTxxNnzS7FgWulj2x65EzI/gPvn1btGMTBzE9zvuQIn5aJGBDnfjn0i+sRocThlykiFBGSfGikL17BeAQ8cNiPUuuJwx7Jbbq3e8vAloEtA7/DDPhnwTP9Mve8x5k+lk40rbewrzMKaPJwz35IlwGLYLQAlHiD9M9z/pOqwzzqMA6VjgC6SClSgsyNrFEOaDEag2BEKGXGKelWxInPAAzcMtg0TqNWGxQ9KIxgny5r7RunCZBk1gIIFZHgyGhtdeRw/niEnx5E+Pz4TuhI+JXyCWR4z/Pcr1pKVhnVJX8E3aGXV0oBAACQAKATEfhifybytajgs8GxhFsNAGbTfuCzPWOhBs4MIAm1gTH7FBHiVmDIsi6pKtG5loW4F1F114lQ5ty5EeHcFPmbnC3gVgbkcr9pZa7MZ4KNrpDzxzTVRLkvAmsQM04e+YS5GJAC+JOSgv8YkOARF0sBf1YNBDMA3AxjIQcMPN9mq0Q74Usp+Keo9nBHBupKqVrgcCAM0UQdANGkeZnVMEeJ3BSGI0Lc8H585xynDpgKtABwjYCbrpv/TCMg0gg41AMCdYCPkbNwqcoiphoqqkL8hxC3TMK2Qur7rA5QMYKGROwmD9J4fxd5uGitpYGoM9mfGSDKtk464U0zkuZd6VrR6fml30rQIXoT5lKSFkB0XJbrE7nu+0Y9wF1yBzwokigNeFquIOt5H6eFfM4AWFkWLuh2rIHinBtN46phmCFK5tE6rLMnR4Srpg3ZhPBnZb7mCtoXzfOilWBY6liScsKfvmf9NdrvLqEW6rTbZahT9asIuVmHJ+wdxLNqKpSLvBY9923bKDehTLAZoLdznOg97RsrYGODrpBKlhQKiv1F6PXrVhGhFYfWdaY+CybKUMFvXMXPVQn+jrnMuWU8VSoFPWFuKfjv5uYVvjfw0w5pIodFXHzsd716EhORsVUANu91z+ZYyI+p2xV1u4WYd+r7HUIo4LMHAI5I5Hmo33Q9HgfmZWTkdB+P5HQZFbFKsWATPkDr/T7r4qLDuUXWNLG2T+uolcH/V68vdX3TaWV/4JFBbgUELbQRKT02dLJ3GDUc2Z/88NlGIhhykch1yzOx63u17FPiWVe9ZtW/+FCtBrIDNMn/eKCrsQQ2FjiLIuKZivxn3jOgbk2e946CH9j0frewVzvX1zdX6i8aMrZCifnp8HPQ4TCr764VnhY0e331/Y5c4qgaFCXdvnsA7G5V1qzEZEacbEshVSoSWmfmzGs7sz84Lw/3A2uvYIeXQyQ4GlxMqusIPwvzObNORt5hw/Akxawb/Ly+YR4B09suq5TCe6loWU5189R/7SK9zxrV7d4y8E+TgS2QLQNbBrYMbBnYMvD7zIB/3jN90btg5ExUt3vLwJaBf0gGgl/AIviEPmcg4jQWEZ8b3vq2DHwxAxGhiA/kX8Zf0hcF/0EDgd5KvHsCovkz7yqNjEuKz93o9aiJ04rPcfyX9n3Iv93AWRefIfO97A4OYAqHLZy+KKgnDl9ejn9U53BOpo86f9hYOWQ690ZEPaxx37quOlPhAMc8Llb4S/XBPS+oHixmDnnEYQ/9NSwOiqj+N7y3kLcMbBn4Z80Ae1thMyx1L2Q3pu1Q6/uGPZltVMHB+7u/FT0d2UcZ5AxfBfAoMnsilECHcs5KKSvoX9lTDdZEBLIIoDMiqHBTZnh1GlFEUkImp1SNF2RhUUQoGzgFXDUokRhvabseCvm6uNhTS+ztGChJES3dBkoa/e2vg3wi79fGSq89d4xU6x3YxISQrO8JdyZ3uPJMpIUxu4U075BCB8Xz6IfC/SYzFzNg1PEv1BHBL1xJUk6hRBziKlheGc+J+LFbiLuYmbH3d4gcMJ4APuiMSIrI1J5vnJ+ZDOf7uUcNObIak/vKGoAeAWACYc82TfbjYk/+QvU95/Zu1whXEKNTpqREB2bVtFkpGzAJOUb7ugD4L0ZWgFIiCvOwinAqYQq7BTBqlnlz06jtOuUUQiWl4EvUo1JC0CBkBYgAcHMOmVZALaHfFBJZU/0G67Is+L1ChV4pZXShI+VMO7C94A9VbtujUDAeETr7n2hfGVhTkpizysN4RChBBwC6wuJxLs+EJcZyJf/5bPthD87jKVk21ZgM/J7a7gtJCyDnUQalLBMRMoBXEObWAsDrf0hR8MV9wzCqmBFJ3zmj16Ddcz7Mm1NSgk7gGhZYD0Wn/2oCeK6bSBJlRJDTfPKNetd6TpKaNtEnfBuXjV4fAAAQAElEQVRZJ4usL8J9WaiulFMj96dI1acVxwo67afqVZTgicjy3Deswx1AqQjbIfTPIK498/obANkW5nmeFzmPI+iv4x0Bo23TeXHZ4lvDnC7Yigj8k2x3AtzTkmQcExOKhBMYKuRwBfz1vNiOc1TsEGOKUU27quuT8pmf52Niq3h6mvT4/P8EJjSZZnLJMqP/5OOyTLq82slrOQFML0sL8DvqMKzwN5opw98wRmffdgDhO5EGUlA91CneWSln6ouOxwOxj6xn6e7+oMPxnrFZu33S62932l9mtX3BX6nvBch7gW0B0nZKrLPg59RQZjzJX4AFJ2XdDwIf1jgkHYiLVOhf/+1B8xK6uNwpIslXRKCnVYsvueoqyrmpPodO1+HxoHVeSDgy2Hq4O2pC5+FpQf8KU+Ln4wItUFEh9sCfSKsIX4X1Lq5Av7BHVcF/V9dX1eeuC83zUU/EfnxcdXGxI9eh21t0c9u3OncnQeXcaxoTPpC/WWJJ6FmtOZTbVk3XSQl/s7DRVXDea2ocZtlvA+cd83911Whd/f8dfqeU50q5wYfLRjvA3twuys1S+yONxDLBv+DfI348Pwspw9urAUBPOYRVbdeWgS0DWwb+iTKwhbJlYMvAloE/egbijx7A5v+WgS0DWwa2DPyKGfjat4LPjz5HduVjHV/iMufn6GPpz3G874PV2n2wZXL9/dh/QaX4dJSjkeLTMsqf40KpspYgKBeVXDfVxq/04SyZpOomWkutuI9DKxf0+Xb/idw68fsbKafW9rll4L9jBraY/ztkwNvgmd7HC6jq+jSF/vqXEcBiqN/+8h6ZUuaAvVXXtfVAvMlNBRT6rleKxMH8h32cXVaimTitjwj4M5tr1P248B6ICEUKpUw/jJa3flOmzzSzEQ/jJINFsPC2wVvuxGF/SpZLFZQYh0VSp8Nh1cMDaAUtg1Umqqc74lT60+8Ck+tQVH1Unu/CGDctjPH58l5BIAxQGOzqyEPfd+Sgk3V4bAXgqrKIEqaMpSwVoALdoC9h66QvFJEAGOg/ddTc+E/qLgjZhgQPpBfXjK5pnFXwI5BXqIIRqEaXyMcif/tzXVc5/hW+SjiVc1LAf3bB9RMldQApfd+qB7Tr+kyZIAEORZ3vlLOcl37XAfS0dT5TyugL+Zom2541Ps+XeZucqm86X7A2TVNbCSecv7Zt0BXkMGkHGO18mqEw2y6FjH08AsxWGgbW5LEOZdZPg185JUC3JK8hf4Pc8RKuLNe29r/TOI3kZtA0jsgX9V1S34f6zoAOsYkrRLtjvS/ESvv5Rn3V5eZu15KPRrC6KdsIRa0nGo6p71v5zyCbmrZVQsGA3Qmg04xNjTnX/srP82MwPZJHPZMm10VusiKCBn0UzqtT4y6muPrptTCR9xkUsG2yesAux2bdfnbcLwX/Sf6wLGljbhtdX+8A4fZ0+9ksGvGTFCsnielFV8O8dMxPT1+joDMRT4Rk8jytODLwDA74MAC6DUeeR9wVl3kiAj299vtWBjp3+5ABt92+UdNKOa+Ao6sag2rodomoHOfIwhqGA3NyrHR7+6R3t/dCQoqZuVw14HPNC+DjjvXZs4bFFUm6utrrm2+uxVaFTBH4K7QQ56yZ5yzCcVdTSAh9g4bjWP8scs+zbXKuwqPsjY+PyAL6au3IfQtY2uj27aj721l37yY5fnBuxqQVAHaE1/tTiky+Qimx3voL4hX10OvXV5WubnY8V6Gdc8QaU0gnWuGTOmKyH+NYWMdFqv9gYFYPcLmA+B4Pk/z/0n37btT/8z8OeodPRUmXlxfC5EmX0NP1StGwt7/THbkM/KJbETa46tWrVzQT/q1iWqlnbCUVAO5C/Co0ebjevbvVu3d3ALd3OhyflFLBdxJOlo3Q39zcVJ3lue25kibErSAAj1c9Ab4/3D+hO+vf//2t7p8OuvDaJQeEp+/x7xHg+fbWz7t1S6Us+C8FTdNAfofjzPraadddasec7XZ7lep8ov9CXms3N70ur0Pf/d8ZCl3cHHX1atLlVSa3Us+a9Deu93vykwPfCzbIKQtmXRfaCbtN1d+xp7x980iOByVt15aBLQNbBrYMbBn4Z8nArxmH3+SmX1PnP5GuCPHDxZdJv/PLP3j/PfTT4ZEgmT7hjCKZ+JGSHwt1IorKa37Tp233fUrm+f3Syg/bfw/9fiP7fXhW1sIvC/84+vuj9K8YP0Z/n4XC3mxS/VXmgx33nYjclB8j/wIdOPFBVugqz3rPewMMH91f6v+I6SsaZz1fKr9Cxe+a5UtxnftVfykn918q/97oznp/oZ6zn18qP1X7Kd+n479Wm/OK+voI1unnqPAeMcmnDJVCdL2nQIFJ9esIhf5PqL6X9OJC3rasi976fKzSe9tVuU6XWanBrqVwEAO5blpdZ8z3sypXVdz/kujFIz5/+R1nA/aneA/AYdRRxd4H7REw0P/yLmaiIyIU8WGPKARREF3Zdxnm9niqPBFB+/kOmEzPzS8VKZ1kImyDnwJQzg37qf88Tkf1+TSmmndxqBWs7xNJOoXHwSBHVYuEB3QmaLu3DGwZ+CNmICLe7y0RP6z/3TGxn8n0BUXeQj9Lz754n/wseTPy/ge9l0fmZMZ70jPZtuk08P6T15NM3u9+QHAV62LvLME+B7EVyuQ9b15a/Z9/v2Uf7OFk0J/wZ/gzZlcO1xcO4icOxldAlJbO7HE7ijGqWuBhk5W7+q5FQ2IeEnswVe6IUEoJ0KdVBygRqVHU/9zX4RQgxFy0AAKLqwKHOLdW/aEEiFFNCJ04vvibaNHrb/+RAflWreVREmWI6fEH7y/eOfXn/fc6QhEmWF/cEfShV7wbeKXKds6EKJy2SYE/bi/PeqOCKaFlWZBhMMxTaK+1nbM7RA7wBUHPe2CHqnwhUcdQR0lPJH/IUk+PBwCTgyZAPjQowr0Mc8/kaRxKBbU8NxFRx61fZ/0YsTqGkBDjJxKX/SrOFUFO5HtZ7AkD3KRAmelr2gSA13lKlRVqUlYi3rZJxCZN48KcowUdga6kooR8mPxBSZdyFvPdqQcERVQsKbR5UFV3mwXY2EAZamTgLidRb9WAFobQzKKdsZck5RC+SFUOhRmFXpOeN9ubV2kmoSsyBdmA6vzMchqrbVQAlDVQp4gg98GciTp5iIIPocRaTSnXWKnq5dU09hPH4UUcOcF/ooIjBpVuAFo7QGfL0VX1FOaEWw3OJ5RGBMPBPI6Ukls5Je26BoC+0a7t8D5r4Zm7f/ekdcK/VcJhNeQmkyzCdJMZICetiGmnzEaQ6Elo9PpYkLEPtu38+UdYhqWV+WPwABD37v4o68K87JbLmWSeQNNyii8vIlvsEwtOSDuA74wPXqNPT7N4DPDLUayUCTAO/5PU5MQaaLUH6DQ4fXt3R8wzfhf6EzpRt5pC8gKkmpDxvF29utDVDQAqew+4r0Zy0bQt66NBfyumCLtFZEYJpyMSeqOuT7QRohVL/pPFBocNFsOGHel4HDRNoyKKLi73lFJGIUu66lv5nOaDnBe7NfAsHnAiclIi/8dx1tNw1CMA+P1D0QMEdo3upsZnwWW85DleFI4pJWWvWeS9Ly3k13MiRk+laj66vhNLTI7J5QqwPE9BnAnIe1HmWSoGV2tonf7zPx71eL/q/u6+Tuvrb19pf9nDv2g8DLp99yARwIKe2zfvNBxGffPtpW7IbeH5qftZkDec9H5rKtaEU9zydXNzTb4bfYvuZRnwbcHHBj2v9BrAvbDAnMcVuetXV2p3GZ5Jk/+iRPUzSUF7nvBrkv8M9P/5i3QYHhXs50FuQhcAxXwC6F5e9Wp7Mc/SUia0FkiA+dThnwHGp2mpf5q+6VotTNq6LlJa0bno6Xhk7vExNew9F2rTTvv+mucqWI9Fe0DntqNOgnPKijA1arvM+lmZy6cK7j/cF/3tb4/1Hx14z03ari0DWwa2DGwZ2DKwZWDLwD9BBv74IcQfP4Qtgi0DWwa2DGwZeJ+Bcj59eN/z91X8lvgcvdf6uUH3wVCgn38/C1vwvYKQ/3PXRxSc0bzo+Fzsf186Cgcb7514YenHqyc/iiJwENaIU0n1J++T7E+y/SKGn8rFyuHmS56z1/bpTDZsHrenaeXAyj0bbRnYMrBl4I+XgfILXX64nypIoVh4R6wKQIGzKuv0/jgMI6DGeOqmMyJ4J/idVeq+uXIAT7eqbHgsKq9l61jdj+HgDvEfPN57zUQLuwy4AUWEUgBIVM1FKSVFhD5c1M3uAnTm+78B0qw7ht1JQT8CVadtu05vveM5NqurVHtffNBpn2eApgVaq9/EiWpC1AxY6vGck2Q78lgB1HDupIT+gFpAmqaVArYKqJyD1emqTXTW0l0hZeQi3PhAHje970FmrqDtIvuWsoGLD0L27cQfsi7bN72Xp5JzyH6aQtIMKDMBqDg+ywY+pyzJg1ItrCvRH9ifxrUCLidbhfFQRJwYRT6gl7ftiWHrp6gM4EXMj2SxpslqKjAmVRvY6ftcQZrqD0yO+aW8uOhWoXMClJsB08AyyQnqT0LkM0HZHazdSU9Pg+JZjqLe1hGRmD+zBesukAlWXmhi/g0yPauTL/M7N20TgFONnAP3Fz7O8+y6MIRalDLw/qbzuV7jdDJhLKwx+247mdg91gMeOwcJg57nvu8BBy2PdhjHcaoxUa0a6RWqavyuRJhXWlH8EuAnXYCeAGUIRpx4LBtxquv5YokBto0Acieg1t0R8HCL7JzaUu2KrIf7B93eAkQ+DjUnXv85q16YwtcVQG1lDAWFIBnpAOBqjqjX245Q8T+0TLAFemlyw1+aChrWb3/udgDde+0vdsyX0HkSdN7sz3AsurMvD6PCOYZQhx7RlkTD+5nXVGswueuYywzA2dZ16BypXjCyUP1tV3lv1Cj/yeDLm0YXV4F9KWKGFmQDSjW3+Rw4cK00s7ZmvXt3W208p86CyCUF+9fKnnI8TgDS0GGmPCoIJkKCoYrc3R6Z21lrOWp3sUBF3eWsp8PEeOB3X20/PAD2xqqr60vd3FzpDrDdcQpd3MiLPD4BcB5r3sIDkNfuyHNEVbZdiLug2XOn5yuYD4P311evcKuVSqtgAiPizEFfRirRDvSrxrKusxQjtgd9992rChp/8913+HDQf/xtwccVUFoaAdKdixXb4ziQzxbenQIbT49H+fl9eLhH74INvIPvCIi/LEu1cwR9L9gRQHNdESXjTwd/1jis8r61GiRGjgH6C+tyYgz/lBTEt9t12rG+xDUDME+A/gV919d7rSyMRP92bxnYMrBlYMvAloEtA1sGtgz8LjLgH0JNvwtn/khObL7+LjLgXy1MvwtnNid+bxnwoYnp1/KLg4dfS9Wvradw6rBCLn893X43BL/086s/pwOof1H3YQLEQdxn7Vn0swNf2/l1z3XhgMEaHXfEyWhw+CGq7itf8s9CP0JV1gFzbCKUBTo/R+IqHI7YTi2RyFn3OwAAEABJREFUiQhFBCOnu9Bnioja77op4uP2iq8vqbDe1jVOSn7h58f6VrSU6kPitPBMdH7xhq3yR0Qtz4ylSDOHvePAwei5cyu3DGwZ2DLwB8gA25d+6n0ZMJk+DWdeB92+OyilXf3zmLvLfX1LrHw+Ho/si4WxpIvdvlIGoVrY2yOSpvrnWjnYp+1Dc5P34eF40OPjE0DDoGUugFCSQah5WtE3c+g+AgYN9dD+cBh0wM4ECKkQoNusi4s9YEnS1dUFXYEnQn6pssu60nYwUuBDYS9/82bFXq7f/Dy9izwmJXxNKSnBExG100XBX15z9f0vd4vLAxC3UgrllBTBIC8H6zSJKyLU5CznIVGPMI/w6eTjgm6PIy5cPQ0g9+m9VGBuhWeV/bGfVmW+GUAoIisgod602zUAE41SThId5k0YSZGU0zMT/cJfA4f+JpudoukucreS8wngFmnYEzKmnDM+FM3LxHyu1HF51ekizdbhOKzHnZhTSvbBLSkiAJ8yFVWw0L6fc2sZy5rAaKpu2GWwdgJscg7ME1aHT677fzd85rXcbtcTd4/sgn+zSK/GCswU4s5q2k65adQAIFvf4elY18r1Va+UkxK+1m8v5wR/aBjRseJuECfx2aZjdOmfL5gW4mBsgWFttAAsGwz1uHwhY/7Kx88M/n/Gwq2CsybMaQS8Mr/Jz+XhcKBvsrTcN09FKWeZt8rSOQHoUli1UIWfk0bAJz9jK+vBfY+Ps/zN6/1+R7yNMjqGcak6nfOKbaHE/RH4DxCYAapTpl6ti2du0XE4YmcFUG7xIfN8ZLVNL1JUbaNCAX9T89oqYyc3UrCBGAzdAZJdXGTaqteK4bbraEeV9z4QSbU+Eavn00Da4+OjVhy9uLhAZwugt7AWnAt4F8n/YKLgWd/1SrkFZGw0AAqKnxuXOUmlAxRkH9oH8sLvkK/zs8mSFstYBYNdVVbQmbWSvIk1M5KrRwBq5x83FEpqiPs8nsmTxcR1Gg+9en2jrm+UyGdiwtq20TSNyikBAO/VtdLFPqtvBZB4VKRJ1zetLi4bQOJOl9etmrbo8qqTc7iWU8yEKV8R0sL8ep0t7JWLc2lQ2vPmkJmMiTUbkeBbLIKerJtvrrG/08Ae/Oqb18JBpZR1PD7Bt7LnLkp5xZc9c7vq9c2F/uVPr+o/qiCx5GRRRIgwoKRHA8cSz9pOOeda3tx0VVeK9vRM8Punc3d3N9R3xl/+/Aa5JzlXMw9uYZ4MCr9786g73imhVlfXnf4E6Ovn8fpqp7XMWgHGW/azhnV0fwytKWs8kFPeResyVPvX185tA0hc9HA3YmdmbpP+5f/6BvA7y3neX7bE0/OeOVaZnnny/DXkrm16ZBY93I5Ka1IpjQQgHGpYQx1zOLP2Zvk9NbNeRvajQq4X4mjJ/67fkw0p5UXffnvFfGbWwl5MSe3fPrYMbBnYMrBlYMvAloEtA1sG/qkz8Pxb3/mn9n/qWLfg/ntlYIv2D5+BWKUz6Wuv+FrG/xo+fhn/uYZf7tJfVy/s6M+cQWmioJPDgpfW4SNdBXrZ+4+uR3x63GDnfq7Vk8yHdJ7aP67lhzwRoYj4cbH3o5/jY41y9POe5Ssr9tsHM5+yu//Tvq9rf86PopWT5ZHDtGX5Yexfp3fj2jKwZWDLwN+fAe9tZ/pJbWy13rE+t6t9WRYJ3nV+nz083enxMKukjt25qHiPh7rdTru+rypCUUt/xPM7CZbnd2TRh1EpIrTaefmiDvji/dt9LhOIg+srh+7ecyNCOaUqR7XaHIZRx2ECUJm1Im/9LUhLB8iksI+rSsJuLhWg0LrXu+8nGYBYAVjsmHWhVijmtgadriLZ/lTBtQVgYznpwGfbWkD2FoC9QvskIGEROrUSqqwXzEI5J7VthholDOaU1AAiGehxmkIC/JHaplEkt+h4vjOAZdOmCi51XYOueB6RlnlWNR+hnpgNuNU2HC1ytpsBaRL2hBghCdYTPduhW6ROE6DXcJwBE6cKeBjocD+qnu/AVgEYXuq4/5+mH2iU58K5Kiww+zADUo3TgOyKvaKmycTQq2vbWl95j1o/04s+aTLoD3m+MeRkqgAUDeR/BNgaoJlx650A6Sb6j8dRvmzPpSmljL5ZI0CpfToOgwZkF+YqkQfH70nqK2BsoElyP2JKzMkpLYWcrFZHKXTNNb6R9/4EqDew5p4eBh2eVmyJ+IK8uD7XOEZyefT/85Zysm3AopX1ZmBUXBGhlvXQMZ+O2/yFfNgv+YOJmisgupCDVblp1AF22ueCvAIuu1cb/ija1Xg6+LKG4yB/49Hz4zyXEjryrByGVVSlLLVdIJMosyKirp+c9P7a7bJ2+1akrK65m1etXr3q6jgYGDkpGgb8o6frGxlUc9m0DbG1dY69vhlGv3h+ThRhe9ndUJJwv0C3t3cqVHaAfT37Sct6uQYU7PEzRdIRsPw4Fj05jiPx9h1gW4t8QS7p8WHUu3eT7u9m1XWMbywBxiTE9WRwnXkrJMDttpMuAV87/ynfdULmUf5/CtsH/4lk/79zR/glfFQoIqotPuTLOfA3Tb2G3fawx8LxAR4Ox1XHp6LjIWkeEsDuFTmRZvaN3b7RJbG1xKb6TdQBkDYALFti2inSCjC74nuBJK/JCNU1RqpYk6v2zPeeXBU6PJaYKM+5uNY5aTxmHZ8a9mrpr+x5s+WjqMN2t+918+qVJtZnEQOSrq4utICKH4dH+Zv+cj+5GoajDBYPw0x+Bvkf4Jz+ocIR/lF7dH3//aOOhyN8Q/1HOiNz5Gc3kYsegHS3u0TnzPy8A6h9UNdnlbWVSosOPGBCGsDYplmV86p+x5i4COxIoh/Hox7no/rr0OtvEwBrUt+t6EmCRQqhC6q3+0LXN1nffLfX7iKECyyzWd4zdryvenJX1xnl4Of0uMjfnL4DQA4lRTT4eqfb26fqdymr5IeGMeebBjwFnYtSTnr9mncgz8r+oqFvluIIp7Zry8CWgS0DWwa2DGwZ2DKwZeC3yUBg5seI4R+9C6M/Rgz/4H7J/4PBrWPLwN+RgYTsS6L5G9wRwS85ocJvPC8p4tT/G7iwmfiaDBTWxkv6nMzPAX1f6nLd+lyaXP8dUcRpLUbEV3vFmaI413hBrHG9pNNZwocdnV/0OTgpz0Ths2Uk9J7OEtarTy93vqQq9SnTf237w/Ptgw5H/o/0h/Vaj0dcet5cPtvzOn2u/pzig/+Fw7GP/U8+PfuMMh+Mmjz+klYOe0wfRJyTZ7K7+L4uWZwDn6a9Mj6P1/r2sWVgy8CWgV+eAe9nlnZ5pohQBMT+45cX2xQ/m7EFsd3xIxqVsMhnye8871CCJSIUEe/53r/P0OP6+VWFQniK6NY4D/rrf15ibyelotnGgRZ8iD5y8B9wSgFv4d0IVTALWfhmQMpIqYJC4qJXBtEKY3YjlNCrerVtB0DYSZGVkLHelLOEbrdTapTZzxvAoQ7wrBC4vxE5AhL428Erbb+nx3nUvC7oLYieyPGXNAEQjbp/iw1+njG/uE4gDhwkICKwJoAJ2ozJbSjhT8pJbmfKkKgGMZMp2xUXpcqiMNuZYEyE4D7VOg1YXXdhwkN8tZ6V7lAEeun0+8kqzWOiW+HKM+WGfOCLnZgAJxdAV/M8D6sBBG4qsBJyv/Nl6gCe2i7VPvO6bwGJ9bcKrStwNqfkoffk5uUlQEff1z7LrCTOchS8d1etzKn7cV2Jeep78myFUMd82VX7wZIA4CqAKwu0sh4WaKI+C5yWuQtIqv/GquTaNwL+jQCY/nOruCrbFIt1Agx23XqTXSbZzqL/H7ALyVvhWewX/gSI5LKKXBfArLECVhMgmPPR4WpX8+L5SXX+Hx6eAKyOgJcr7UJMUkRU26U0lKXqKjwLUiKGGWB0pBzhXzQT6CknK+s2y3wmHhLlnJmfjM6Ad9bd/V3VLdalQamZIC27LNgNwZuUU+b5aGVcfQAEFVcH+GoCV1fbCH1S5vlIxOvnwvMz4cfM2phJlPeCAQWYV8oCSEuAf72epxUAb9BaBBUVnqHM+smNKq9lUIG/0gSwjcPcBVoYL2rO663FXwBu0k6eV93eHfT0NMGXJPIW5MpjNMQUkbNJ/rbvwuQsxNt1rXb7Tl4L9uXh6aARoO72/gkgeNEd4DuuoU9KyfOQVFbrzvThLADsynNYMDKj8+52wt9c7SzTEzz2RQpE9oCNN68udXmxw4e9Cuul6y7UNB1xBiSZMSTAz7W2Ucv6XXQCQmdPp5z/K+sACGxyyLlNKYmUnIgkRiQFijKJ3BNjsG4iLep3jRYC8j8KsP2ytNhp0D+Qt1F//eud/G3adVkk/BsAw4uomlZKaBpX5rCTba5Tq+mw18Ce8J9/mfTn72dNkTT5G7V9o/4ia8Xe4TDpgbmZeIYOh1Hr/Erj04VSNGIYH1ZdXl6yPi6JfSY3RV4TY10/WTc3N6yXI3yzBtD2AaC2IxEtz3rTNsqsnQ5719eX2JPmeUU3CVDR6z9Jr74NXV3vHIUmfH24k+5vC/oWZXIYESqlMBcNEjv9j/+ftLB+Uk60J0VMEvk75TD06pu9/t//rxtA6WDdMQZXB8DvPVnrrOvLG4qsNjdKzA3q1WRyRe6C9kJ+i4gzHpXjWmXN+FLwb1Xb9ErRqO/sr5CXDJpfXCSlLB2ejjo8mjcxOIpP5P6J7i2ULQNbBrYMbBnYMrBlYMvAloFPM+Af/s7ksZd1tzfaMrBlYMvAf2UGOCng0EGV/iv9+Ptt+2DA9HM0eUf+LH/Qeyaqn78tfaITa1FwwPCBt6hw6OQDNs5oPnTX2klCSOjvuAqyJoqP7k/zEPHzjx/K5xS/sPL56jmuD6PWY/rQ8zNrBoFNP1NMzMXX2DXPp/n6rCn78CmdnxsmmPMqLTOSNW/Ot4n2dm8Z2DKwZeAfngH2Xu89Z/oKe2xbOtNLdjTJ9KHvrDTxTgu9fTsBAq9q+50SB/MGDwywHYdRwcF5AaWZAGEHf9vSBEAxQCPjHuu7jgP9RooAhBkBApZ64N91fe3jQy+vsq7wzGq7Tn3fVQDAYFo9oCeAiJO3PsTvQa78rS5/C9k+HA8HwIhBa5nZrVcZnZmWSbMJIGzF1/u7hdcF+zVg2zgs+LIKk/Sh91l3RCinhO0MpRq3uAovEOtw3BGBTJGzxRDhxTOJ8kTiemYjlzS4A3DOfVTr7Tpqax2F6DtpdN8CaDIBUo4Abib7aX4zG2hqAVoMtkQkzTU+nWKBwfLmJQxyKXLJTyz8jMKQwh/PtKLUcSWYe/K92/WyXprPHNK53oBo7XYd7aik5ysilPBBvnCfpnIObHb0rLVOpd7+OelMK0jTqS7y41wyFyBs41RqPAVFBSmPUFQePojRc+t4Cn5IIQlWdV2D76c1Ewr5Wplzrx3nx0CTwTasMWStyFOzLIVcOoyCjNsvyf2RsEun/8RxzoJ/kevOV9M0skXnXVxRW3xGVs6dCoBSKOcIEKsAABAASURBVGHaz5XeX859z7PVk/cewMxU17GfH1ZD9Skkl4+PE6DgItso8mV/TNTh4RNbWX4m9vu96nzue3UAnd2+qXIjYJ1/Tq1SzzI8voBmI6D4kXKAj2cE25kgvX5GAPjjoDo2DjxbVoCx+q3m+nPSjH9FCX0RfDBm/9ZVChGzwTr4kgE7D4dHVa8VJu8dx+Ox2ndpmySKNVC0EmxLbjrI/REhf5vZU9QCMlZ1mGgB8HGX+Ask5gUNyEZpwQB3gH+X8rdix0OIzUGEV+27cnd/S32FQixJSslg9MRzNxwn9pRR/pbrzA9+MyB132d17E8DPuO+fDH92gOuXl11urjMkLTbh5pOwmVJoYikiJDISQG03nWXcnn77gE3QsGI74G5t72zjxGhlYAjQq9uXpmlkrNo6ndJN6+Z3/yocXkkbxO5TPrzX+7lqVoBTgu2hby01v/AxuEZdTgMxDaqyQ0xrxoBhL0mC89hNcLHntx7PaWcAT6vdH1zpbZrWF+tXr26UfCf9fobwWc67RP2DgXc5nHO/AzqObAIr+W1rqsjC4zp0t3tg968eaPb23eKCH3z+lullDWQ++/fzMDYHXm9UnbCrTf84fVqEryhUJbKiQrlDv+9xm5vD4DpR9mOXZjnRQvgsMiIKVijIu62k048CV0dsSbeAyFfd+94ENQL1yS6bvF34ZcBtl/y0UMts6vt2jLwT5OBLZAtA1sGtgxsGdgy8BtngJ+wfmOLv8yc/TzTL9OwSW0Z2DKwZeAfl4GE6jNR/QPfhd/OTb9qCB/OKuRf7oNUBSdaEUH7Y3pp136cKDg04MBqfaHoJePfUbfGM8mnYOiKONk72ebwCoaIYOTn3gj6NORZzPpcLRyEfI48FpEUEZCgT/youjz2oT/i823Sq8RHpWeeRKmfcUUE3FH9oPLFuzyvGZdfZPqagUjyoeSRQ1GyXqP9GrE/MM/m+paBLQN/8AwE23wiBhPFD+6gJ9gj2bVVaHhvu7sr+ttfFt5rIf8Hi1JKUOYAHsqJscKBd2idZhk4q/ur34HoajsOwwENOE6XAdplWQBOWgCatoINKdCRGgXlhLxBTimUc6ucEoTVSIijf105rF9lIIQqQB886E7wpZzla2XAbUJV4f0lZH3IP08r1aQEgHkE7bq7n9BttRmxhMVEiS0+U6ZMIToVLiBxrSAm1o9iBLHgQfoTZaWUZNs0KwuuEKPqN0irDyAElk/oM60ASUINaZJdlaLGVnPIQMaPtn5TNxiHEcWWN/9Zt7jMl3JSRGDPOSqUReY7k0EtUi9hewRQtryer5QztVDTtFDIzbPcQsz+5p7ber4wwxw2EpWIoAjlyJWSXFe9GAJgAmyhdf5zuQsxV8CFxRhQJkZTSiFEFUFJ7AWgOmWJZaCcC/2LWgC+rrPdldiW6utu18iiRSJ3gk/4FqyNRsFAwfEaK2B/k7NMmVw1rIOEbftgWbAlQDPJ89CShwRPiqSUiAhKkbET6A8Ang79WakpglUNIKQppQbPsyRT4EerVzeteoBC612XYC0kDceVZwGrvlfhd6l2Ev4qEOfOTaOcM/wAq0nUxZya1meWEMZqvaDccztPqjGklFWIu21DGd9yI8DIVgtBPj4M6GkA/OaqU77wwzla+AhhTFyAZopQ37c0RDUACo/4uvIMzuhYAUoL/dKKLT/XuGtG+k6+rewBw3BQ0ybylfAJBwH8FMQE0IZ64pYuLnp8CU0Aj6aUg/4kx/dw/6QUGVnrLGrIi/PkP8fNY6ynwyKD8tfXvfaArbu91O+CPIz4UdBjXRLS8hURSjnXNksMvUUEoOurK+pSSkkreVhmxynlrtfF5SXzsGi367Qi5FiPR3RHowGA+O7uXgtAov1lSSsnoSfwYa5kwNP6/LwzVTKti8jfab7u7w/qOxxn08W0xvpN91l+VnJu9ac/3ahtOhXGrUdcXiozPgqjpRRFhI7DUa9ev9Lr767VIHd8avXu+4X1tigjkFmXiecgUeIh+he1xHd5cVHlZ/YnxzYAxOYMF7ku2BxH5k1R+TGH3yseiB6hN5GTAq2y77e3dwC493r37p2GYRBuMa8jY7N2+x1ztJfXi//EtnVLqeq9uLhUzhn+pITQHt6u6zQDrN7fP6isgelJ//tfR92+KyqA+o9Pq94B6K6s1ZSyrMu6I7IuAMSnQ9Hj3ch7ybJFC/laAXsX9jTb9xyuZcWe8GmW6poM2ZeLqxDuaF1zJT/nT4cnvX1z0OPDIv95bxzSNA+6vGoB/jvhNvMuKJS0XVsGtgxsGfinyMAWxJaBLQNbBrYM/HgG4seHt9EtA1sGtgxsGfjJDPhQw/STjJ9hKPR9juj+4f2S8eXoD7byc4cPE+Tf/SudRQp6qr+UZ87z2NeUxWcqyH6O9wvdL1hPHKUqedH9E1Xzn+gkL32d55aRr8peP9yqdNbkDBUnpfaePz7mPfe6XDksXN/zf+CzDlMdh8e8fx/58Ojv02Bpuzpz6MeZ6kfrwGMbbRn458rAFs0/bQa8kT0H5wNs+R3Aof+plL7/21E5XSsiceh+2t39eeJll39upHw68naZAFFMOWdlo0/skBPgrv8UbTVnGXFR9n0jk/nrGN0p8Y6lwQ14sGg2sqXnPt6TCwf5BlUMMJxpBQGLCHTt5G8Dm7q+VzEqgZ2IkP1pGoACDvr/8//c6+FB9WJIlZJEmKc6r6CA9OI6v59cGixbAExW9KO+cgV+mwz0rIAMM+8Hl5HSs+1GjtN6HZt1jADT07jWOA1MVEV8RGD8dCMTAF9ZXZvJpESosry4bBv1SvCnFIAVvN94T66Q35uw1L4RoGoYJpXn/vdzAQNi6voOGyHrneaiCZB4fE+zJsA5j8Feb8xVm7XBR0pZGUXuJyWacXIYDMKF6n8McKsFlOwBdky22Xn+d60uLjtdXvaKgBsUrSXWrs/MZwNIlfDvTKGua9Qj0zNuMHUYFsCmqfqI2RpDyFcoUkKn12nUPLYA6j2gcU+8+12PrhbZWcfjkdJAl5BRXUM94ztAvx38uz028dVtwsSn0NVVA/DDnGZVgNA6nF9PUkRUe6RAI/N7PC7YWE7gHvkdq89ibgJ/Mz5mWc7k/O33e8CynW5u9rI96/BaJyLBzBooECI8qwWy/gOgpPXOfj6Yu/qzCc+LfywcmHtTAdBK0eJv0dPTaHM6X1W3ojb7PsjNrrYIpfb5mTNIZjLoGsyT4AjoeBzJ36zzdXiadH/3SGyF0QAk6/X6mytdE49jwnNYcY5P3zvi7buemJYqw6Olx8eBeiJH6MAJg+mJ+cw5IVKwt0JDXbfLOgDGzcSz1rnxekqkFHahVpfX0tWNdHFV4C/oXGWw0vsGyrjRCTgaYXur/Ceo+33SzatgjqVXry4od8rsaQvPtb81OzC5jt0A6cPDvRacXtdVy1J0PKx6elz1DsDQoOEC+H+apwKQvurhfqjrYWBdzFOR15VCjI06ApwWIkk47zV1ZF5xUBHB2Mi8Dawp8x5l8NkAqQHlh9tVf/nzk27vZoGXoku6uHjNczHjj2WW6pv9sJ8RQXtmH/SfxSZZ2Nztsnro4mKnK4Dvx8dHxg/IzyqsnUKOJvYsPV9Fz3lDVlroXeX1ca4PgNLH45M8v/vdTvUqUoFcxwXqNABxpVahRjc335LrPb7vGVuY1wHWgoWFOVv1P/7n34h7rj517YWGg8jHjKzZQok5vH0neB9ZQ0/MtfVj0/6x97u22k0k/G6JVHR9dcHzfCXn/LRvrtjOGo6sMfSnNDP3Ut/ttOuu9eZvjwIP1q7vtbsI+R8x7PZMIKbElaDt3jKwZWDLwJaBLQN/7Axs3v/mGfAPSD9Gv7lDP9NgRCjiy/RldcHQS6Kpc9v1M/knrR+jM9/PLT9n66WOs82XfS9lzvVz+ZLv6+s+ZPgx+npNG+fnMuBf1H+MPifz6/b5V4SvoR+36l9WXtKZu3Ao8ONU+AXnp+ms71yebZ3b5zIiFPGBzv2/lzLig28R8Q9365ynry0/dein5MQv4pU+Ffxc++fw+hdk04/pQd9P+fdT459T/7m+s55PxyKirrdP+33wwdIXv75/RO4zBdu3iUGZAgUvST4tg8pHdH5OQivyL4kmfiSFknIkJYyEiXqYUohCn15Bxw+oFNVvYBXJY+KiysGHKtF8fwdKTxSKCBVkPVjw2+WZ4j0fPlJ3v3lMrvsQ2mWE9dSaP35ABf1nOg/W/fO5/9yX0OP6Sg5ETj6m8NB7QpS4itbVUdLNuhLkwxla72Ny/UzmfUnn/q8pI2w/FBFfZE8pVCmy0icUtFXJ8gn/koZh1syBLudJxKLt2jKwZeAPkIHzXval8u8OIdjTfoS+ZNf9Z9sRoYgTnft4QchEN2NU40TyVfdcV6AXttmpZLIcI/XOyKVa493ijZi2350wqjDYYODd7aJlliJmJX8bjB3Ov5McD0cdnw6aAJXYBE9+pKT91aUi8w4EZHUp9lLHU9VHwJexGBzWrwBQswyU1L2TzTMi1HaZvbdoLQugxcD4zN66YKLQBxPvhoIyy9mPQrwmg5MzoJdElIAvfi8JRKQA1KxQ0C+Fckrob1TWRuPTK/31z8S3SNEeFY0sLtygolq6btLzFZSmhB4DQfaFWXYC4Q9ICkl+py646/dYgSHRCW4kk/X5ded++2mA2O8ztxFVwGyQ2uBaIIe4EvORG2J7ZlpQbt0MC3aLKZIUEZX0fNk/V0/8OOT5Q9Df8vPYRG5QhYyUkTevTYRCQlchv7BL8qCJKnexU5SZgLqmVQvI3zRhkcqJq2oYK8xX1B7LmiTrS+TPzEgoJDmG4TjppJef3KjMy6Sck1or04eLIWVsGUh2PcLraWZNzeheWS9TBcmGcUJvCBXK+BIRWvHbPx61zHXK2IUYEl5hm3HWTGYMVtkx56ihbXdN7jdV2VM4Ol8GR607IhQRAEXtaQibll2IZ0U/Q8oJpZE0jYXnoKhJHXFmGbBlSqqf/lPDw3EgLtY/mix3fn7t10wiHwFZb9+F7t4lYl40AsxNBhpFYAn7Idai+BlFmgwirq2S/2NexMM+T6MInOeMAhtt2wE6Xyrhj33xunHpf39RSF7bZjUkpCWBDc94IhET4OXhidwvCTuTxnH0o4c/A6pDKTWQFPU/7JAPVCkiKyoxFpLXQCb5+90FTK0MZk9TowVfPc9NpAqoBkmex6Mu9x3A36iL/YVXteZlqEDlE6Dxso4Ajpn+hf5RuS1qW6lhLT09CYB00N3DgNFMrslvsg9JXd9qB9j/+k8XavqkHYBeg9yCTVJSdVxfX5CjXpk16Pko+KfSnOY7ivzc5pSIp6XeqgF97onpcGAjLcwD63KeFgke6y1aXZWvXS/mgjGFcm6Uc6uVeX54OMj7267v9PrVtQpA7BHAPYTjyO/YN70+un6nyHs9jY3+x7/fagCQRpU6dC3jqpm5eXo86u33d+qaDoB3L5LNnVUCjntFAAAQAElEQVRK1s2rva5f9TVPBb1d1xBzj4oOPtuidzXNcpwRAQg66fbdoyKtgOTXunl9hZ5Lffen1+oAknvo6nqv/a4T4TAnUk6ZdTIpRcOaGTUwn3/9661G1mhhb3739l5v37ytsV8wvzvWZeBBIb9NPwPqdnp6aPBzR14WAHHowHM/irafKenxaVDwcF/jT+d57Dpiu9b160siC/IsRZIyPBeXfZ37hjlNKWE36eG20ePDJJEXsQ9OM8ql6u+RvSqnXne35PLNoONjp7YLRskNa2UlR6imvd1bBrYMbBnYMrBlYMvAloE/aAY2t7cMbBnYMrBlYMvAb5UBH3KZfo698pXM/lX9RKFA5lOi6yfuFxKu/oD7s52f5TKnqawrhzBfG8FJ1cv8RFjLuX89VX7i86X8ifWDjlP7y5+Fg44vj6KHUHwQ8mWe8wiMVAunfCaqH93WYfKY6aPBr2hYxvQVrJUFNz47D+5noPKIVUOE8sW0yX9Ozuk4ReLejbYMbBnYMvA7y8DLDeq5/n5vpP3iFaKno/TnP79TWX2UnQkkOBgvtF++p4pWNr6IUDKCw76YUlZEQEkpLKt65ZyUE23svLcp61zl/d3jiXGT34XrugKITRzoL4yvsszKJlw4jM+5VQsy04LqBDYioo6b5wxuppwBCAB7S6ljEaGUmheUdXf3BICxKGmnkAQLvJz520deoYT2vi2uiEA+wUeJQOBvhw+5yQriD/dBFrIv4qo+U551mYemwAhgw5AbJuQiQgkSV06Jz9NtXTNgzjTNcm4ISe4TMiaL1CoV7jpWxz2ICjIg90ckNU2jrmtPPOR4RucEIGWdenHllFRBHkk5h0x6vuy19eUsdAXgVygnCfXIUEq1dCxR9YRqHScxqYXcztgchglAZQbsm3W+Tn7TeuFQoDiUmRjPs+oV4bojoxuHLBcR+HOKLyIUtp1CFPQnQKcZsGmEcAAZPV/Wn2DKKfEuX2TflmUGJPK6E7mSaCK/4u+kI+Db02GgnOqY1TiuFPiocBPbFK5CTRu6umkFliWwwErSqCIApihqO7HOhb6jhuOxlhPzvSxL9R1N9Y6QTHhESQxokP+xZiyuyf3SohWg2YA0eJ9GANoBINnpTORCwF8FkqL+5/67u4P8LdK52gsljAzDQi7wxcAagFdEAIgC5O077QAi5ykAyBaAuAJw15CfzPNaNAyD/O3Yi4tLvX51qaurndq2efZP9bLN/X6nvq/N+lGeOTyPq/9M77wSB708OKUs6D2wTo7kI3Rzc1VlHIF1WaZHWd8Z0EzMycI6zyqA3EeA13FcnrVLhf1DaqhAxOR9xn9ivNuJ+Ijxgvno1zonEcFcLMRzFNVqUyFFki4vO33zDTF+2+n1tz38PUONBDgb8HhOGwDFDOjstTXznBncb5yLUrSa2AQ89urVFXYG4isA2nvtQIJzSso8YI6tlFUlRkVmzmOW0lHna0ce9/iSGXv1p0U33xUdh1nfvzuoJGLpEuvuQkfW7CPgr+dmWYqeHg/kdJD/LP80T2pyUk8OMInqRJ6kwn9H1o5BfWH35vVO3353Bb1SRCaGUMf+VzTXOV7xs20z9Vb2XeS6QCk1Sui3xkB7h6FShE+nOF69eiUD2ykzWNfmqpubb/EBP5jDy8srhQWVtHqtU/+P/7wD5J3RMfPsFGJZoOk9tYDifd/gS9I9+/wtIPXd3TsMrFIU4ardYR57GQAuPDe3t/f0JwgDxCviEv3CZihknykUlqdPgS4xQp5HgH3nyuvN3xpO2q4tA1sGtgxsGdgysGVgy8CWgV+WAX5Q/GWC/yipQLGJ4gf3l/p/wPhH6th8/VUz4F8NTL+q0k3Z7ywDEaGIr6fCb5cv6Yvh1H9x/gvXz1nW5RcN/D4GIk65+0d5E2H9nAHwfiH19Zf71ZXaH7/ALDIcdkiUQi9nAz5kOFMwZahWYpi7cvnw6UyJA5+XhIof3FU9vQWlJ8J52p+7T+Mrcf2QzF8cqyu/gD7IFjmmCEd0VkSgCiUCNa0ccpksY4oIRYR8uYiIyhsR7/v1K162abIPph9Tbb4zmddk/nOfU1aYhFKYXw/IsUo+/J04sBT9lerY9rFlYMvAloHfTwa8W3FWLZO98r628i45EYfi3r/qgPT99wBUpdW0NJqXrBXQAFZNAHcRSVHJh+KWK4B6K/vgKu/5mZP8JluuVKDBYIMUMvgYcdrnI7KkkMEIf7vNvojNs74Ds8dU9bm/B9zxnruy0e78TbKcsINPvFvcnz/hz4nxqh8/DRzWfTrJF69lyWN5ruDYX/5yAPCTprkQ24pN4dP6njDJO1SVIgLZkAs9X4XSPhR8cX+t844gFAVjKVLN3QLquWADbA5lDNTbHCcK/Ax4q7xgQbHrVE8NKqUqDUUELRPF843oqZ8x58myEVH9tm9mS+Sl6zLzkKCmjonL/PaPar0RkwA4DCp1u9Bun8V0ahxn1T8bjG+oIkcAL8dFvhIfy1iIVawXXKY7p6TM3PR9hz3PlypAw48GCsYMcKJK+12DtMfGGoPnvHYwSFoV/Jci5DiMudT1S4AzwJWBlxRZtmNKydzx3E6AjK126Dd4VsrM/AaAZdFsNA793Oq6BgCsYQ1LM/Pk9bhSBsYW1r3XwELbQNnKBFb/mGP3h0RsCRu9BDDEh3ANcHSo30gVV0TIuW8ByxoAwYZwe3xSzfGiSFJYkYR/fKCgoHwF+Ew5V31ktpZSyLyej6vrTrt9UvjP00J75ioAlXOa1HREFhMyo3rmr+tDCZ4C8LyWQV5KXYfPWunPSpEq2bdK2HUuxnEEZDtCE+OhFlCz6wRwRhAoKUxQhOS855REra4L0oRtWu6idyWPj4+D/O1OmvCL/EwyWFno8Bp8ejpW2XmZZMCz7Ytef7OHrtTtMsBzVgPAaHttTsqRVdB7dbFjDlu1rX0Sc75T3avGRNky30t9xh/uRywV+E68Xdvr4uoCX3KNzXubaZmDNv49jvr+b7dy++lxlv2siWOeIwV7xsx8FUDQXuOw6vbdk/yl6mVWfQ5Sygpl1Qv+ppUy85+arOI5xsmO5/FwGLWyngaA25X+nEOJXEaEIkLLIh2fQk/3ocMjMS17xhtkCjnp8Ssxiwv+FB2ekv7t3+50cXGNjdC6FvbgI3laFYCp37x6rR3zPk0reep1ebVHfgbAVr1WeMahkK9Fnlvh17quenp6rOMtQSzsYxNL6EB+pvmob7+7Zh12zOeDCr9brkuQvwbg9QgN6JKG4yQDrJ7bHQD39fUNOo/4eaGJpLWsz6YtrNWkVwDrjw8Dz9DInlOqfJDHnvcAGZGw4W+IPx1XISEZ0FfAN2uu/3BiqvG8et0ylvDhqEcA767vdM0z8y//cqn7+3v58nPd9wm/0cV8HI8HvX37Vst0VFln1nnWN9/tmTfyTB4s0+9aeW/cX4RuXnWMFay3xCjd3Q6URcmMG20Z2DKwZWDLwJaBLQNbBrYM/IIMxC+Q+cUiBckzUd3uLQO/qwyseHMmqr/JvRnZMvDHyMDXvCo+x3Pe8WsJA2cevzBghL8kaeWMmcNE9bO32V7SD5k8KnFOxNCpTkURSQG5/l9HPxbZx17Zf9PHvT+/dTpI+5CHTzXYhunT/lO7kMcP9KHvVCPLjPP5rN62ziPvSw6jxHHPxAHgl+28594qWwa2DGwZ+N1kID2/M0qsgAil0tvbBw2AADlfsPllcS6uwof/tLH3uIh49p/yeW/0n4UejkfkOAAfh9O4mU815IsCEESBzPu+lf4FkGLhoH8CRAGgYTynJAMgBfmIgAegA+B3v++EG1WFD+5H7EzTBNhiPeVZqxi3jXgu9Xydxwu6pQDIKpEBIRb97/+96nyt9ZB/lYEY9xXauCETCskHek63PDaOI75D+DFNRbAjFmoAqkwpBe0iyzuedS0V0FkBrlyPCHkOUpJyVjURwgzQRhWinnJSAyrXtS2+J/ij8onLem3Ttg1cltX5MjHIvWCHQhZoAJ/0fDXodNU+Fc86YGONmXVgYDJlKZOjts3YFBwSM3UqSRdhM9cj7WJPdQT8PdJ5OI4aoMNxoI+8MEdH6gePDZP8sxXi6ruQAZ2cAF9wpO9bxXM9ImR/xeX4IkmZPKYg8Vi0N/6G7DhOUkEbPu8Ahzp0WhQxxMPFiagGoGikVdO44N+iI8D1DJAlVGJWCf2B/kogzB3+tOQ7ItAldYBEXdeJluzTjvVon+kQLMQSFVgU/uWc1JC33W5XecU1HGxzVlC3zb5vtAMIa1rippPpRabRyX7o6nqv169v8Mv5deaLmFoVYlBe1QOI9jvJAPAOgHcHoOy+V68vkN0BXLXaX2RdAnhdXGZdXDbaw2cw2IBXQodCXDzf5GD1xCjJsdCJfnR3+O8G/cMwaPD80Y4k8iHsNACoGWqw10M78rBjrpIOh4Nu7w4805L5nTNq6A85fj1fZS2ihzwVelaG1tru+4wPWSkXJWLu+xb/O53WQFGEKnn9UpUv952Ur3p8mHm2j4oKDrbM96AZYLmreSe2feiC/Fiu8DPc23ej6v+v9+2gd29Pfh8fF9SR5NIBLgb6VvzEGrliqyPGDCU9HdCydvD2tFfdvpsAGAdin1UByXVRzlkP6BsBXud5ked+v9/h1wQN2rOedsToNYoiAEzHLhlsvLrq9O2fet28Du0u6MN35UWJdfbIs/UAcP7923f6/q+d/r//nxHAt1HX9fKjv5D4J5yNQF+lRA5Dzru4OvJxfbNX07G+2AMOTxO5m5i7O+ZCurzcK6VELNI0NHp6kB7vi969eyRG0x3+P7GnzWqbTqc5CD3xfD0dig6AtG8Bxg2+T+wRT4+Peny8R9+RtdIIVBpaoBXZmZI683E8rDIZCF6WRH8Rn/hE/iW1JIKwdUDnSrvwzBZGa8yUw3DU09OCnQU7l+Sj1aubSx1Zw8djQSJB3IE9VF5c9NrvL1WYW6+pb7+70jffXsq5Pz1nrTreP8fxwL72qH6ftL9o5fkiPfiOzkIbXaJ81o6B7d4ysGVgy8CWgS0DWwa2DGwZ+IkM8IMUP8DpPZn93Of6P4LO+l+WZzv+ie4lnfu3csvA12TAvwq8pK+R+ZRnpcNE8Tu5I4Jfej6Qf2l6Sb8TN//4bvDLMKc+bIesIdd/KiIOw06/VLNePlf/KflPx/9g7cQWHl8gj30aDqwv3jTB8DNxEKDPkTwO20/chYNJUz0R9gnts6HiEtnVfZQvbw99jt7zIFwqucecLv8xdLJTOBA5UUQo4gN9sMq65GgmOFyKSIr4wBMRShysmta1kIryXl8550enyzwvKeKk59wX8aF9kuCRqLk46Tz3fVpGnORe9pdnOfu0LOsLn8wV/qh9p/GC37blfuIj7V5flal+JAYbFQ6pRg68UF17t48tA1sGtgz85hn43DvrZd8LhyIAAtxmj/ZBdolHcT6ux7srLWv2iMRLky2v7oH1lYWuAhK1v3CLUgAAEABJREFU0ljXRR4bB4BbuAstj4mfUwzOGThomk4tIJf3xVJW6uyXMaMPWdpnPQvgzLK4r/DOSIBhrbq+Byjp4J0BUiYZ7A3ExYWoCn4EHS1gR88pfUpZBf/WNSnojwgF7yWV0x6/+h2E7BpFGTA0A3AaA3zz5l4PDyv7eGKUgs+EbClFBkVX/DIVYjYIPs/4M80SPMG7T8Qb2FlQNs2Ls6CQTkSlML6shZwu6Hsm2k2TlZKUMkSJOlUfGSvEcdLAZ0DyFcopKn9GRlzLvMrfOFyw7XeZKeyTRM7Wqi8iq22ewQn6z3dE1GqidD4MtEWEEk6lFIrAKfwgJHJfNIGuFPpGOupcwOv8PB4mjQDgXgsza2KC3O/8RUJHhuAtkGgblDJv04Zst9Dw0K5v1PdtpZY1o5CCMaTl9Smtwi26E5QVkar8wtppWkY9hVAgJ64ZPw3yumleU05ZkRpylogJpkKeJsnrtUFJ2zZqsR0RSidjzKfIo+gP6lVbze1M7u27iSUCj40X5nlmya1VnikWquQP23h4PIrpZcxdodVrip9BZhS0gMbX13tAp50a1mdKkuXE/K38fAHrMwi/aC0Lvkhm2fVdzZnB4zqHAKahWSbxrAUgV4Qqz45nyuCgbS3kx98+Df+eQBD+luejv+laJJqAxy3P3060aIeOAIn39wdipweeDsC938UpL7Rb5jOwWjxPdoy+R9DRARBwHMlJCeLy8yw5Fsc+8ywN/uYra6vrW+WMBpztick+UlWi7+IiKVgMOUnJnXj1zXeNvv2WjpACh7vdpG++axV07faNLi/su21F1Xt1dUE8WbmRqp4sOcekgdgmHdj8RgBF/+9eD09FbYM8z+4AmDkC4A+HWQYQn4aDHu6keUz41GqeighP47TIc7wwnzwC5GnVOI3krmhlD5r8jyDIRwT+pJPtBmcydP9wqH4xJMWklGf1u6TdrpW/6e1/IBCA4cXf4mZO13XWzJp5Ok5kO/NsfqPv30oPT6Hc7lknoRVld3d3+BisFYJWoHdF504pZXlsxdGGRToDTP/tb28AsPF3abTrd3AXbNDWhEwPcPuoA2ugoD2FlNk/Ly+v9XB/lPPRtZeKnPBl1Jvv3xF30rrG6VlbQiu5vLy8UcM6n9cBn2b8WJlPaRonGex/fLzVAyBxYQ8nZeRvkuc9RYiKrl+/0pJCM4Mrfr55+6R7QOuJZ3FgI1xZY4qm2j7NxaLWfwZ7f01ss8Zxkdex11bBg67LWtk/IkJeh12z07989y2+Lmp4Bv2PBpJNk/s9gO/l1Y75uKrvphX5TLwmFqCUH/Fx0f6SuPRPcm1hbBnYMrBlYMvAloEtA1sGfvsMlN/IpO18Sr+R6c3MloGvyYB/UX/Px2GDTO87tsqWgS0DZCC+QHT/6O2zAz9RfgtIv1SLPnudtXFmoEqf5fqJThwrkBVEhCLivUBhwPS+41eq/Bw1uPDV7OY1nQVc/yX+n+TOWn6qrMn7AdOXdER8yO97Iaswve94rnC4NXEAyNnfc8dWbBnYMrBl4LfPwOe2p5devBxPPt0Wh/OAK0V7DsnFIf+sdS30hqICwBMH6tZQ/PERRYQEdQBLPaCBaIprZVONCO12DYflrSJOAylldW0nv8OKQSxIzz/HRsCDnN8D1DiAz0JQK30nHr+d9dFVRfB1BUCSX6y4WGj78N9kXXTJfR53ewH0MLCd2qTUAoyQg7/9dRR4ChqSCrl4bwTbVf65w37Zp+dmLSICECPJV7WDALeblRJDDSBLA4qT4K2d/qCeGORWzlLAZ0CisV8phGnNALszAJPrer6se1lXxhbkEiRVv0SEACPi94QI98CJYESIm9GP78BG37fMT6fEvEiBghOFkiLIxUkFoE5hHhjTMyFrsCfsvE5iou890ed7v+vVdcw/Y2BBKvxn3z1dqNbZL9dx9dTGRILfc0XVahTKCvyR3BPE3LA+WtZXp92+1wAQZnBnXlSvlFwUjQb1BikKPkSmsuLiiWlhws0/GHwi/h6gqOsTekOWZxlpGhZ0z4BGI8/GiPXTvIzDqGEYNAGcTYCG/nbsWmaRCTmmjrz2Pc1Qbfd9PuUhTjkFL8e3k44joNqIrgUAq+h0eRpr7blj4geLhXVZAN9WnplxmsVd1wjdsGJI9o3A/YMs+VoB3Sb8PwBcTgBfYK2yby1AbUecXdfr8rKTga0eIHe3D3IZopu5FgDhvVrW4m63VyIhEbaRxNLDnuT8MJ1yb6Hy9u0jMnf4VFRZWYfruugJ0NNza6H6VwKOY83nMA7quk479oi+7+S1uGcuLy4vAeXgLia0Ew/pId+jRJ3ek/5a0alemFt/25eyrFmFPaUBaPQ+tjBHK3PDFOvu/kEr28gwrvhARartfr9Tt+/q3BvYHMajXH733U4X5IgFxFyPerh/0uPDwizM0KLdRaglbwZtFQt2WVvEjVZrVvAfFXKCLfoLUtbrPtN6nujnMpjMiGAo8KVR5jmgga+zjoDQx+NcQcyZh2lF94F1/8gaX9ZGf/kruccD+1JI+MSEw6ZX37xGRdFJ7aqUF93cXFX9BYacer0DSC0AqjgqxaieOTd4HWnV69fXgJ57ZYD4olk78nTz+lKvXr1ifXQSOfc8H44HlVXy2mT5yf9vYvNdv77ApvQa8LZrO40A6ipNlTuVLXM7VHr9+rUyAK4AwQXQHZSRR3yCXdLt7S0RFo2sHT8TYs7vAYwXfv7mEdHKPMvzEAlu53HFp0UDear5O6zUizrW2zAcNQDmD+OBctRwxAc/i+wHGHmWtx4xNumJ8YLehYXvGI+s45HnyjQcVx2fEnyFMishvd1bBv7oGdj83zKwZWDLwJaBLQN/kAz4hz7TL3T3p0QLek0U271lYMvAloHPZaDwC/jPoYjgF/QP9DmdW9+vl4HT3IicP5N/Yw8OGdjb+f1ef+8VHBRU4uAsQSunTiZOIzCyKjHu/jN5rMBTOEExfc5+RMhuJuGoPr7K83o7957bXyrPfKoaP7R+SQ3TWklatcUBECGo1hmICEWEEgdZJvOZ9OI687r0mMl1k+sm102un0UjTrojouqnEMmttqm8uEvts6x1nAciTvJuRwTFic/VE7mP7hc3YcpkPabz0Aors6onH7ZyBnju/4OXm/tbBrYM/Fdm4Bnw+BoXCkwre25hg6Jgz6Pjxf3p+OmQW+zP4i2QNRyy/vYXDsEBt5ZlQb7UQ/8Lf/PpspffWWbuAG36fq+u2wEidFCrnDKUZJ0LJ/EGZMdx1sPDUU+PJ53iSmysKSflnJED4AAUdd0UEZqx628FnsAE9mPeiYGcb++3jxz2HzmIn+bJpipQ5PoIomafZWb0LPgwz6tW5AsvpEJCnBu3/e1VU0QAYLTa7a7wsdVf/rzik9Q1xIHBiJCg6jNlRPCeSeQhFCkxRBnPfSlqvsQVQZ05wDR9dHDTpcRHRFYI2cQnbdSgUyIlz7HgM+hoSCJFyvA5rhV9sNP74T63F/gLwEzTItNAOYgjwRgQJbGbl4J8CCBrlUEM59z2zbXOEpgKIOdMLkZ4hJ8Qg5ZtyUmTMh2quhOjOZJabO13rTIAt7gSCiNCKQV5Zc0kEYOwt6owtwtzMgGaHJ7G6ktIaDrRab4kTyxThj8zepCdE6DKpOPjpMPjIvvqWNq2EalU1zdKOWsG8JqN6KICF7DbKqWG/qIJDGmZBJjX6+KqxbcGOwFgszKObzxn1mnbDJzmjQ6DaEtdS4s8D7b1+lWnPYDhHpAsIimIVSGlZArshiIEv2rpurjoet9GNT1JjlPYVmRlfHU/mKmGoej27UDcRcdDUQeI3je9urZVzTGAF1iizG8CWxSYJ0alWBO5zZoMAE8JwPKoR57BhXUiLvM/PR0BFafqTw84fXG5V8pZ1s00meu97uvrrKurvTLjUsG3Qff3B4FXv+exXJCHHmCt958zvuiUWBs5WWeDP6FQ0sUFYGBKioCUVeVCXAGoN6ppglhrB+0VHxdkGWbzKoCcDw+THu4GHbx+llM/LgnTgPUFGamh0QPmB2oWnPQ/+EAc14uur67QOTDnI74vld9hdV2jrmnUAI77m6gGxa+uE/5JF3sp0sCct2qanZJaBQl//U0jtkDqk6b5UamZ4Wn0+vVePc9Ex7rsmDcBSDbNKn+T94K8XFw2yo3kfzA4s2ZTyjW3I6B0Sgl9EADpOofAKPV4v0KLngCey5SlOZO5Br/2ev3tt4Tf6IE10nQXWssIHcnPkwJPvQf5W96i5T1w4fnAnNp+1eVVT/wLe/6TxmMm1k6X1zu9+mZPXcxDJwPF83Ik/lmZGPwukCbkDgpykEnefr+XL8fy+HgkBxf6v/7v1+hqsSP1O+n6plPfe44L61msnaSZtXl/d9Tf/naHeAZQfl3348urS2QaGQTukEmpMFfC5qzCD9rFz4ukhiS2KO867K977fbX+u5frvWK/HsemyapSY2WSZrG09rwt7Zn7C5z0SVr3kBw23aKUiApR5a3soyc36PiGniPqXS6fzfq8XZiLgaep0f8GcR0QUkNQi3PZt91uuJZSdquLQNbBrYM/KEzsDm/ZWDLwJaB/0YZKOdY41zZyi0DWwa2DGwZ+I0y4C34c/Rrmj/rf6nzvOOfy5djv3odI2cfXH5Jvw9tSll/MByRFNCHAWsxfej56RpOVKZzWRv1I8J9ptr8wsfL8aLCIcoXGL+i2/JfwfYDFssV+YD8x8x/nW9RYzjpCUV8oPdmnWLT+46PKysnbsNxUp2yH+H7WGprbRn4PWZg8+mPkoG61fjD9GNOP4+7KEAH9dQb/iOg75u/zhUIkE774AoSZaD0OHCCLik47e445PZht4GKxPsngj3S/DpdEbRDernfuj4OA8DLUQPlOE4c8PcAAr12fa8OSjnJ5P3TgM0K4Gnb1mqQISIU4XdeAN7MWpfTO9G6F+oGeixj/uCjaVoO5RuJhvdz8+EU74lVCwjXygbtfsfgNCxTo//4zzv955+ftAAwrGXRagYlqZIUKSo1AAst1LWZGLLaLkRqFBEAGI0ysURElZ8BeKZpBoBYNE0nnc59Ytwy4iJUkRKNAA2Oa+EdsiwFPxnkNv9CjFSxIaGe2JIa7CskATB1gHh9BZwy/mSlLGUYGwCtwNAI6OpvrZ2A8hnw5UT+VtyhfrPQ/q3kNZGORhP8YOrUVa+GVPa20aE4pIio+nNKoqkWACTnrETbZdc7/x4ROoq6tlPX9Z4C+SrklpsxxglwwN7hcMT+h3k1zwAQ6m/brhX4yayfCVrxz1RO+jDTtklNg5NVo5RCSjkUEfCUKrOSU3FFFLWtoKxIgqdoXVcNAHArk4E79En+CCWlyPjeMtcdeljH+HQ8LqznmTkbyOXIWKPdrqfsKq/XroG3GiMKXSoE/yj/fOBvDI/jWH0Tl4GjDPhJVQFfx5rq0XfkeTkej6x5+5zQjX6cjwizVsJ1TVPRBMjF0kan4PwgzHIAABAASURBVJcKQLAAigPAMkVDHCH7YdoDYO+YIx4DmYaDNBwSvgnwEFmegVDS48OTHh+LzuZcrutKO2rOxGV9mTx2XSfn4GKfea6bWm9ZkywJwDba9Pf+ti/kb/3u971EGJY3T0To7u4Re9PpH448HbBRqn/+xwnDsOLfUvN+9DcuPQeDcyrd3s66fXeEDtCi29sn3d7dymtIXAY+Z8BP21qZYz/bmGOEGx+8JhSzUl5loDPnIu+NkRZFmiqomDKMzkt0dQw1IlNSmhU8g69eXen6umOOpB2xRgSrca48XZ9YGy16dvCqxnA4Dqx30c7aAZr38EQEHaeYDPyf1tlCHsR+UFg/KzkY5X8gcxyfBP4p/+nqu3dTXf8GHy8vbSMUJDXEfB6ws1JR1HxEWnVkwg+HJx35WXUBDO0Aj3fPPmQmM4L4EXH+ekD9dZ10cbnTbt+qhy8AfxlW4kHbsZZU+XnOWKuD4+LdUcpM/EulPXPtP3/+9HTkuduRtmRxDcOs3gBuyfSJ9gTNgMg9doKyFduKgkA8dxFUkGy7rvaJ+ZCS3rw9qni9q9B/UKLfFrwntjwvlmUIfzOUqNqvggzSge0Q/YUcjzzPsyLhDjp2u0yOaGMjAIHhUmL+d+Tk+voaT4S9RVc3Sa+/ybp+3ajpJyGu7doysGVgy8CWgS0Df8wMbF7/wzLgH0h+jP5hhn8jxf7B8cfo13MjUPWSaH7VXeA6E1W91OEf385tj72gL3S/4Piq6srk/xh9lZJ/YqbCb1f/SPrHp85ryPR5S4UDJpO0wvCB3Gf6uB8W3/wy78JU+OXEFBGKCHc90wddH+s49z+z/Z3Fp8/236nuv5+45/IFFR9wvSCdx76UGf8C/jn6Ev+5/yxz1v+l8sz/hTIi6rqL+Hz5BbGf7CYFYml/ljz2qYLzOjz3f2gHXR+osNWfia1FRRyGwFHrRfUgwI9ioh4QQ199n/RymFBWlWeqJzbripVP1PhkISWbwgfsMlzN0ScoIikgutHlERN8z3rPufG4ybwnCkWEuypFRG1HfCglYkbBWhOZJNqJcZeqRxZFbkaEfJ2KU704SHe+p4R/9qvQU5ALpQSvk2fS118RyCkUEe+F6iGdJ+e5JyI+GrctuqoPzywUngOKH9wn2Yh4PxIc+rykQl5M7lPNheMLxXuJUyVYIJWIMSDv1Wc6cSSmPuoB7Km9fW4Z2DLwe8tARCjiy+T97sfop+KJOOn+lC/i1B/x46XYjypZwcu6259QcZsP++vqlygYiOAT8p85rkTfzOH+93/e6+GR95dGJc7D5b2c0nvbalQJsYRcsG+uqwAuikYAzRkyYLmyV3v/7PtekRL78qIMSGpQLnjVuFzmVTNAZpNboU4z7QVQjlebEgBVyAYZ4WeSnBr2UaEnFNhMCRlK+QrJr7Cmo8+gWeK9FmdSTVsYxIAErzwOrUoKdGR06dmGfR5AOqd1UKjT93+RHu8SIHCjogyuEUI1lGxZqKGuD3Tqru2uSyJ0BX0uTRkfXKYsLesMwDAp0CyuUvAVWgBgJsApuhQR2DjZFJd1BaX8AdX2R/qlDDAVDAR8ESFuBfWMTWOiJgKRf596Ns0oXtg2+T8Bowm7GUqKCPJbNOITt4QybuxI4MkCp1LH3GJWSRLsp0AAwYoMmK0SiVqjVD0Sbd+LlGG2jLsqSRor8L2obRvmfNUDoOM0kKciTYDnztPKfK3KUtMKrFMsHU3oBF/X48Ooh6eRvqJMHvjVSiZclGkliLLMIgFY48YHlqtYqtgMXCVeOryWvSYjQjDTL6WMTSUVFqnJoO0IELngwOLnAs4ekCg38KZnyoHeRl3XIAcDt1V2rNcesGsgtiMgGd3kLislhBUah0V2E1fIonRxJV2/2un6Zl+/aW0dLbpDSZkFlZJ4DgVANQFejxrI1RO5fAAcnUjOMgc5CSm14uPkC3PgisPyc0xYwjTPIrkjiIgQqtFb5G/r9rsLTRUYX+s3G2cSXkqRL9fv7g7M31qXVdtm5SbrOS3quqyemA3+2UbKUqQTue35ThF2p5L77NPjw4GYBvSsNU5wckBBHGcNFPvYdAr2kHkJPT1NursfdCSnjjEBJGaMNCzUhslfy4SeRfNwqft3WW+/LxqedlqJYQ1ss0apYmcFvN1rB/BuyoC+QlYGhfG5JZaW+IKEBcBmg2x4keFwk4I5upT1DBPzMUjCt3UeFExmEwRucHKlmzAM7E6MLwu5IqYgMf0uVfllXrSwto4g3rMmRS5a8KPuHewfQaY7Fm7fN7JPd/er/vofLXMfaprQxWUmhgscSICgSd+8+kZe/ylC3W6v3HZa/Cey8WddAz5y3KgCrfuLpODn27vbg96+uZX3Zv9DEH+rd8X3RByJteTSc1z/gQP9D/cP+tOfXuu7775V1+5UlqSsVhPPyfd/fqsnns/D06wVm7ntdfO61bffXWi3b1gfnXb9hVby8vQ06Pbdow5PRx2PT7q82qltL/X9nzNrUMTXqr5fWCgee+QZ+v77N7p7HJR4rt4hW4ipjKF92yDbKIWUAOhVBvW7oL4oN7NyDpFKyT5Fo5ySOvx59S3zmJr6PHQ810+HVX6ObgGYR+yVckDPk17dXGrH872yFuZl0DSN9Dfkv1POSUnbtWVgy8CWgS0DWwa2DGwZ+ANm4L+fy0HIJort3jKwZWDLwJaB3ywD5SssfQ3PBzXey79EH7h+0xrufBxD4eDnQ0/hFMl09onmR+Mf+j+WO/f/eiWOctBifRGhiHD1mQKfnqt/Z+FYTT9XzVnG5Qc6aYl46eup7xd/oivi8/qYgY/UntsFwGbilNqHZh8xbI0tA1sGtgz8AzLgPfDr1fp9Y+KYGgDi6TH0yCG6ewzKNA0H4jnXPT9xMJ6yAGAmgJ6R8kTjOHFov9RvS40gNMfDATDmSSNgqnfLiKjyGT1d23IY38p6rc++juPCIf8AHdE51PeJx7quAzjqkU0ABmsdm9BZysrh/UmnD+4jTvUeMGS365HpOHhvKqVMXM/J8J4cEc8toTfgyfjToC9x0D/j84jKIl8BwPQf//GI7YDoIfYqHtICeD1NxAxgS1VgO8ItcuC+pbYFX+VHNIE+NG0CtGjUAyA5DxGhecEm+RsB7OZ5VSkFsaj+RIT0TIkwaMlXLYtrH6jaBjAaAf0GkKcJv9xnDlS6QLequr5rtNu18nUei0jiVgCCRawMQYC4AplNKUkYNTAN5icSxLgU9Jmqb89161vwwyUcCuAP1wvvQdEqBpwKznNbb2A0AmFJp0/VKyIUKDbrup7y4oGIqHG4LwIe6NQv1Wqozs2MDxNrcRhG1tWiaSxVTsTT9y3x9wrRWqQJwMZziDnhDnwBMegbP4O5C5jbJglX5DU+Asrt+p16fxOaXHZdJ8cjJZ3z8yxedTmOxQA7aXU/Kk+yXrOm3a765HlpmZoFFMzA8HAcT/aYz2D9JShD9tU6Eo7lnESh42EmVuJl/o/IDcNwemZYEyNrzDkx8G9fJkBhA592bqzP32y3AAQX7S9W7aB+t2q/F+BiqOtDDUDZjNwM4tc0AiS9JIZz3ML2odpbiDMilELvL1cjSSZx2QeK0+0cwxCQn6OR58pr6ALjfqZNV1eAcQpsjLhclJ6VR0rUpUB3CxC62/fqmQ8DipUuQnvATgPYr19f6/U3ALv7pK7+A43CVM2qedCHaQsrYy8MNTKlaBgMyKUpKeDpd512+yzxzHhdiCvhT9/3+HnUw/2o+/tF97czLFfseZdK6lXWFhLg5sLam5jfo/pdU30x6Ho8zvQvqjoBsZ37nnUWeZGpY//oibXH9uVlqz0xX7Dv/fUvB608Z0+PB43sJ/f3R/byA75MGgAsm5x0eXEhpVW3d2/17t2dSmnUd1cy8Hp5ealXr6+Y/1AQx5E15G/il3Wvu7ez7u9mDQfp3ZuD3rx50N3to/zt6gF/j4dJ9/dP2B11YP8/Hg+aeP4m1t4DoPwDYykAp+G13OPDo4bhUUd4Eim8ubkAOL9g/Q2a2ONHnsmGRdbyMPgb6gl/vJ+tS9H93aPefP9WI7JMCvHN0EAOL3TgeR8B4x9Y0+9uF83rjlkpYukCSEt+vooWcr0oNatsu+961PDMAwATOWuj08XFjlwW+KQHfL27O2JvVvAQNrnTd9+90nff3ujbb6+ZVykiyGOnvu/08Piod+/udQDE9n6etF1bBrYMbBnYMrBlYMvAhwzww4pMH3q22n/rDMSvG31BnYliu/+uDGzCWwa2DPzaGeCQQaZfW+/X6rNt09fy/+H4/D4508fO+7Vg+rj3l7UKJxOVVuRRGhEcCKT3RO9P3oUTsQ+0cjBj4gCi9p8Uoxad8QNdX5bjUOMLP1+ddaXng7Sq9Au81s8JCbYr1/OHdSf8tD8E/dz79xS2Y/q5OizjQ7yIwEf7dfInIqoqx/iSIqLyBYc5Jsu/pIjz+Kl0il5SxKk/Iqp+ZqoeFtVShSNmyPPmbyBAC4f8w3EBJKns28eWgS0DWwbeZ+D93sM2/75e9w92XfreM35FxTtSRCjiA31JDBYlPiLBC5MP9//z349a16IMypSbLB+8hygBQVJOtb9tG+Um5As3KQrvAe+5CYcDeUEr+90iH+L3/V4L4KYP7A2a4pxSzsopc6g+AgQMyK9alhVdvgvt4ooSvmV4z3kxj/2zD+7zuME3664CCmX8dF9GTs/XDHJpfjcjTr67LvbrlHKterzwDlyKbUcFFZ4eJ4AcuHDNbJENAqz4yn4O3wIYZrDKCmgq4lk3jVo9qSIedFA3qINI5csp0V9OuWJgBfRDTEHM6Zmsd2UskpDRxxf6+NGDPAsdAnyWeNXQXijnqtuA3cJ8zuQfNZUPsaonnl11w+BQw3x7vnIjnQkMRqBX1bbzM1UgsbiLzJ3s8sKrbZemwHeEJMCrdSFGvwNn6elxAaQkb0uob8WV0HuilGhyRwSfUte1dW1eXl4wn66bMvxZCf0pwRbOHXHiSdeGcL+uN/tpef/52xRmLORiRfakOyEfEZoBVWeA4sLPwDTreMSJZ12LvC4KCeZmjS4AU+QXAKowSTm32u27mqeGWAJQLUWDztAIgGm9Kwk3md/rxHOB1zLgamIYwGtVTzLaNsumTbhH7A3tqOMGveyDxwIFmFdZVP1JKWkG7HoEbJxZ4xf7C/xOyilLxEVqavvysmOOmDfkV56zBjA7Z2sTOUvyc3X/MMl2cs51DVmfQcBpmgXeXe21AHKOxb605Hy/b+pcjYDOmZxEhGbAR8ycbkygjjhK1W1/ogjwcNDj/SSvV68xlj5rs5y+bcqcXF9fyt+EtZKIXHO2kvsFgbZtlPA9Q6VMimTQOlXgcn+JRBqYm9D1qyTHdTgsanJGX+iC8baTSoyal0flZlRKWZ4jcRk0d6zLSH7HpEdycns7sm7dDg1HfH87kR/rSoCvSTuAYETf34lasH6ChyE8WQps6PkqGC8Ekf+4AAAQAElEQVTEswIU3uP7qivAxuurrNev9sz7INjl9aAgeVKdt6eHB00YTyQvNwvji17ddOS+6GKX9K//y/nM2GmFkjoHjwCRx+Ox2vM8Pjw6Lw3rLSnlkw9PD4MKz2fXdbq4YJ9eBh15EXhunh4WNcxxSpJ/vi6ruBJutegvPM8jeRnJcaBDGlgDoUB/V2lhvrwWLKuCKGN+HkyFBTzNEzJH5Ktiuf345JzM8nq9um7U9quyH2zEg3Ww4kTbdmqbVkvd00IP5Gam7n+g0hDHRM7HSPq3Pz/qr9+P7N+jnp4eCULIJfJ2w1qelAGkQ62Go9fdgfW4QNLC87vvGy08V8H7oOaTdbbgsyKYu1HzuAKGH5mbQNeCj1JmPeac5X+4MACeR2QFlPB9u7cMbBnYMrBlYMvAloEtA1sGfosMBEZMFD+8C11norrdWwb+ABkop9+kfmNPN3N/tAz4V+oz/Z59P+/An5Zf4/MXt/aPhD/m+tiOn6aPe1Sfr3PfR4r+4Q3OLbBh2xT1dt1UGz/yYR7TS5aP43454vrJlmsvKD7VcR4jT++HrNfkMXeaXP9psk3Tlzg9Zvp4/Kf1V5lnNs5nPhJ/2Taf6SOGzzXMdCbGz9VzSddn74hQxAc6MRVxDqaBQ82ZA+e6vE4D2+eWgS0DWwb+gRnwpviCvL8/E2f+OhM7VN2W/vyXhcPtXonDdR96L2x4E2ilD+bPAGtEPPsb7HV6JmxUvf6Jo9BnYjwl6km+6qE/oMgKCb3uiwgX8ASUADNaZZDH5+E65o+ew/iuw6+qjx5Urgp1ux0AQa+IQGVhgLc3wsMwagAsGUFyXLfvM+CYGSKi8rteABPsT0HGbROjFKsW/usB07rdXm/ejgIzQ07QDCUbUojrWd8CALGYia6UOfg3ike9MuHa6jwCjA0AqMOIPtpNm9W1HQBSDzDRKIhPXNabkH9PEVWNAUOG61yh0lUZOEMVIMRKDuCLrLbt1bRtHU850Q93SCsKVmI1CD+OsxrmuQMwSSmLG7lQ25kyZYKyMkB/kxP20YGsuCbimKaimZgn8jpMkwbiGnHEeElOWREJTmwiNk0rAOIqGZAU/jiCkAirUkpJNOW2uAJZbmUAFff1XcY3eOjMObFOEjnLlI0SsiiWgjtBlLtdDwBlO+LCgSjwhSKVSvZxZeTA+vA3EKs8bd/W1/cZMLFzU87X8TjL/4BrGBYV1m/bdOjvFaEToddryHkZjiu8g/zNSevKKZHnDH8r518vriOAmb8p+fh0lInpqaOFT+ujUPDfqU3LFYphmAHeIPtFvQMQ3QFCFgcG/6tXF7p5tdPZP1AqZxxJR72Si0RuaXIH64yCe4G/4GPReBT6sw6PSUfAsfrNYp6pYgAMzuE46fZ2oHa6u7pmWuRDtuVvLy+sBXGVItYmOpGfWSt01TtYBwPxD8Rwd4u+u3tJoZubG0WgRwK0mwFum5q7vm/l5yvCPo3oHIiJZ5HcJ6iKIFZ4pp2L3n+bHI5g7qudAUe4BVgs+KRV1zcXurjaAXx21UbEyvO0Ak4/ASqO5MJ56vGhU4qGeV2Z19VaVe3ho1hz/T4AlzOttdK6hIJ5j1iUsHd5nbW7KGIr0e4ydHGZ5ecKZu6iAcB1JD+2b7+Go79Je0R2lYHarmvrN3Tl54dFcrlPFXgumuhadHs36V//7Z1K2RFVENe1xLzamwR4GuSnMBHH48BzesTXhn2nldfn4+NR9w+Pte617Vw9Pj3o8DRqAuS8uOx186rjeSjqdgt+z8QeqO+QaahnSCJgytCr1zfYFn6Fun1Xyz37dNd3oheeUu33jAlvRTZFWRi9u32oc5yy4OmYkwYKDay3kbUCi8Qc9f7mPTpFfr1HtOwPPetDylLJ5IFSvf76t4P+/T8GtRfogp/VLVKh3a7R1eWlZtZoqHkfx8Cz5Of38XDQE+vS+SsBR9NKSuilwD5GqAg9Ozlfb958rzff39ZIIgr7UqebV6+UHQiBpcq9fWwZ2DKwZWDLwJaB/64ZKMG78wX9d83DFvdzBlgLeknuPrdd/yk68z6X/LD1QeKjxofu+mOax17Si+GtumXgN85ARCgi+AWjfEQRp367w8hpjAMI/zJncr8p4sTnPlPEuW2dAYt/BfkcMbTdv10G/Av8S/oHWPYvrabPqn5p2/XPMn2m8ye6vOZ+jL4k7gPoT38keNnmd2l9ifyL/A/1eq1/Sh+4Pt7xaX1J+bm/vis+yH+pFpEUpgQH5k+5WHleT0TvT94RIW4o3vNGxEft9wOfVCLOfHYgIZMhl+f+DwKcA2nlo3BQJg5ePibzefWYXBcxkCeqpcqc9pPCJBW63beyHzH8o7d5TrRoXU2FsihxSPWSIl76W6pty9nOT5EdiAiKIPagPPluOeswOWSTOMw5UWX7wYfz8544cFs+Ies8k4Vdj4i6Vsk62gMSftiHE6FCT4dRw1Rq1kmfTtd6KrbPLQNbBv57ZoD9VCZH79JE/fz/Tf1QSrXOy8/vTlg+e7MV1b0nkvSSxLVygG3yZmUz3n0Su9W///uTHh4BgZqEDezAu8AwAWqOAHwGgelSYb8fjqPmeZE4gG+7VIFCH8D3u8zBfaOcs6w/0Ov3hIGxlQ0QUXmvLOhNwX4JtW0LQNYA8J3kIkK+zOdywvbT0wBPrgfrDUBCSlkPT4+VFhViDV1c7HmnrPKfHzX4tOC3fZznCV/nynN615AUna5STuX5M+N3wvUEy/7ygu4CDByAYbP+57++EZgpEe2E+yqJdyEc6dnflJMyuXPprjNZl83MgA0nv/AYwzlnfJKa52/Y+R3j3DpuE6rreCIdiQ/SBziCJiumGO0MTGe9J5lSZfzumsmbx8yeU1LyQoDfNhKdiT6Kyp9SKCXVuvto0g5IahwTHfZPz1dE4MuiCQB4XkrN77TMMh0BmUbWRk4Z2YyOqFKBjojAhkmUYp2EpAItOgIgkxbZ98JLmpt+yRz+cPwrC8h+oEYpCRBL2u8SQExW0GaYdZTUt8nLDx9XgPsZEwVfUrWXcq68ykWRm0rism1T0zSsYTq4q705idBYt8jhSITVNYxS8vDYr6j9fDJoMNK+m2jqTEf/BRAe2kdwTv+DBIXwNevm5pq1u1P9tnJGZ5FYKtBpndiHghFumR4fB9bjoHEa4Vlr3wGw6nCY8RGlUeTcmG6u9+QoFDynI6huzlHH9gBgsMk++lu1K5VLgL6+b6SQKjEvXj/TWLC1aBwGypF8TqylViPrb/I/aIN/IfEdgGsD2KhVgKjEMPPcEPM42MfAz4Ks5ByLq22z9gBzwpFIYg53NR6DyZeXLfMl5ivJcXpNPT4CihJDAYRe1qmO7fpVfV/kWCfW3II/hYezoWNhbTpfEaGIkL8Ne3c/6N33KwDvg8I8y8TYijwO4JPktcTzjQ0/HymyEsDvPC16fDjUuDLruOtDh+MDGSpILcivCnJMkEKUOIRfe91cXwCIhrp+UoufbSd1kELMfehP375Wm5M69s2UWx0e0fvYCbfo75QjoIL+pN2+1W6303evXmvXJvXIMayhJP3HX1r0fSOmAcCeGO/u9HB4YiqKGs8Le6zzEhiOQCexG2jfg0h3Xa5zOwBAW55RBSBqMC+N5ZZG65o1MJcLwPbr16/1L//XtW6+ybp53RBfoz/9yytl/CmlaGZuSJpMuW10eXNBrp40sH52u07fIH91dVEB2O++e60r1qgB6pX9WoCxWd9qOl7q8f4oZ/fAfnJ3d9Dt21XDccKXWdbl9dOwd0Z+Yq0UffvtJXlqau6e3j3p4c1BKXZ6eJL+57+iKTWKpKpzZc9qWH+JPByOj3KsHim8G5eYVFZa8MwkZGLuXSbkC2vr4eFeVzdSaj3vSU27ahmvmHPncRYjOhyGula8/kyYpf8PfG+ubxnYMrBlYMvAloEtA1sG/jgZ4Ae/+iPfpx6f+1+Wn/Js7S0Dv68M+Bes35dHmze/1wzwu+p71/h9lsOA983fRcU779c4EjB9juj+wm3uLwy96HZ+nJev9eOF6K9W/e1sf5KTUj77VtQXVokD/iBhr00Sajz01WR+09cK/JL9Lgj1TLbz0p69Nrn/Pf2g4/3Iz66c7Z7KeJ/jlZrNLJwGHZ5G1QPlqt0rsFa2jy0DWwa2DHycAfYyfUTsIm5/zPVRC46P2h83zvuNdyT2bwb9HvzLmyd9/z2H1hzA+ytSHjUty8KBu2s6vRmq8qiAX+FwvAXRSCmj5eRUSkmmhoP/nBq57r1wXZf6rvjcfm6ermtlimDP5PSdAp2+Q/Yh4qRflOa3zwUgxu5UnZywu0+wRYQiwsLvyTwre+9Uv7k6ve8/s0VElbHunDPAVA+gglI4Q0kZsCA3O/3Hvz8IrO05FhFfnORyolQlUlBLvbx4CQXtFnDRgHdO8OM/XfV2HFZqP2vHiw9cq/pIN3MBp2/0mXcYFo3jwHhUOovRqu0I51P4KUXS+ysiBINvm2U+F02jah3Ven9hi1fXqcmAbbrhMoihKkBVQZ9Z/X5jptE349dU9eUcyilVVtXLa7DUdtOKssBXqnHHiLoK8Az+Nh7xDQCQ9s3fNl5h8DepZ16gSMi8QR5NOl/udB0G+2kS/kWScEMpC7D5qMFKWdUGf87+O9ZA1mS5EVDsBIytqEChFskgEc/FAtg42L9jAUCDALD7vgH4ywDIe8hAoupF6igtb81CVyhFgjepBcRi+dCnSoqaCp2viODZ6J+BXPee5jQCRvw3ICrKgF5/02m/D3nIZLDRoJvCctLNzU6vXu3VNEHOVUlKVKBUFM4lzBEnfvuYUwLIvETuWlQBcWclHHZMR8A5l/e3o54epCg7SR3rNOn29r7OYw8AacDOeQx0wyAXPcC9uCKCz/WZCqWQWys1TdJu19e1NAPw4mgd3/U9/R200x5Q9HhkPgHdhsOo0SDhAltJKgDuCae9t3gfeXo8VvC863ba9Sf5vmtUXUBEsi+B3o65oT/RQ1dHIntspryq7fR8nXzVs4y4Cja1On48Ra4AonptRc1r0gc7MHPjGuB/DwjaaX9ZlJqjUh7w7Upak1LCh8hwSiGp37cCs5UAaItajdj6t38/6C9vJj0S/9u373T/8CDvc6sXM+R13O87deQpIqGFG53WfXG5Y/1luFYN5JARRQRFUvhPmkPWFXTdvLoC1FyZ1wc9Ph7U5IxsSz5a9uiZOV+QC1UT4WpSv2vJY5ZSAix+pYvLCzVe7zmEOESZGsGAfGi/32t/0ejV6x1+ZB2eJg2HwtoDcY2i27vbk6/DEZmC7g4bvXriO3q/IIZlWrUOpkWT+8ZR//qff9G//fmoiZwqkz50+a9bRAQ+tFrLJMfbdLRZc0qtAgdb/N9ddjU+pIg1aweIfXE1a3/pHI1Kzajdhfv35OZeT/x873Wnep2es1Tr28eWgT9mBjavtwxsGdgysGVgy8A/NgPnn6n/sVZeaA/qZ6K63VsGfjQDUcuSKgAAEABJREFUP/Wj/E+N/6jyHx0M8V+c6EcZt8EtA2SA33H5/G9++31i+kwaanf41/rPDP7MrlJWVVoRRHFEKCIpnoneH9wlTrZhfz925ncpnQ4Pik/Y9PdeGFOqSnBNEaEE6SuuCMuq8tcD2LXoXCbiM32Fmp9kOcVZyOM5I1H9jPi60gYKSS1VPGg6fyd91m2i88MNH9Mmwqk2PX6miPhq22eFll0x7tJU6yh3PXFgF0oKAJaVQ6jD08Jhmv4o1+bnloEtA79GBtifPqeGbVSVQqcyUUawX5xIX3GxnbGXsd/VPYd3C3vRezHbNbEHuc+8JtefDhzqv80chL9SYW9aC3sT7zEfngv+tu3VNB2sqZLVGlSJlBQ4vfibdkvI31qbJ8m4mkGDlDP8kvmtw7xSSJVUfX2oYMWkFXvmE5eBmkLDZOC4A3zJz7qWeVa1TW76tsOvLH9D2Pb8TvK7yN+SQ40iAqo1f1SKcF/gE3nChnRq0y1fA8BC0zTVnxHwANy67tMTdpcl6e5u0Zvvi6YF+SQZJFC2PuIhhhlQ0ORvmInLcS30rVTst6lQz9hgGD/8KaVQjcvjiUakpIjTmN2shH7nxOSRBEPTZPnbdDknuvwzSEEu0GXKyinXWBb8XZcVIMO0YBfwBLADFXJqDebMgJoT82f/CRfeAp/qFUnw5arb9h1PMJJTor9hHjwXEMBJTo1SzkopIDEuNa2kQgCAlIqTn5ir4853RFBPlaVpGwCfawX/zQD2C4tqZnHZZmFtlqqn6HwFFWM2hXUo4rQJUlyBmOPRqHYooZ9bvtqu0W4PwASUpPcXtqmbx2Tt1hsRVTbnIv9/V3Pjsmh/4YBEjgKwe5XXR4MTKUuVUhB3qmvHvpgKYKQJlUSW5bLOK8ZG4ry/f6zg5Pr8/HpcXCklFZ5d8OUqc3XVkZ9L/HJ/YX5nOactQCtpVySacSJxtV3S3uAl9WMF1CaxFPC9VL/DvAolZUWEghKTxDXKZWJ91+dgVb0ITSmyrq8u1TCxxwPPbyEIRoPBlLLatmGsoSfp4WGq/q/MzUgQZrV9q+t2jfwt0YvLXpdQ32cNBu+ec2Detk0A11fobKX6S01RROjiIpRzqnQBKjoNE/leVb/57gUswXeihrm58P/8lzwqEnxSjS15DlXbxQ4V1f1kxfAwDO9zG8x/pAVlC+IrelftAKZDQS5Qgt5xkB7uZ93fjXp8OKBYipDEGJ/koJD3wrocyO1a8++9YZ4XzcOoEQBXxL0DnC7ehxd8GaUZWpjidUUL/h2OEinS45z0f/4i/Y//cdDD05MMVp54snJq5P8P7f7iQtM4E98qz1XOrZIDJz6mqgLrKSdy28hX8PAYDN3tkb9s1O9CbVfkP1O+4ETDvjWTW/+J5NVzEdLMvL59CzDL+k4pV/0LE+z/j+5MbN6bu64lF6E3b97qjnVesL/yLPuvSnj//ttfb2s+9gDc3W5VbmcN4xP5PCjU43tWx35fsOG9qm16TQC9ntPLC6+Nhrw+kb4Cv6CkiFDOlMz9jJ//69/v9bc76fvbO43sJzPxrAoF+Ygk4szY6KUi5dQqIp3mjI2qaYtSnqQYdHXTKqW93r456HCQpjF09apTiZn5TeSUeeZ9GJElhVJA2q4tA1sGtgz8ITOwOb1lYMvAloF/1gzEP2tgW1xbBrYMbBn4XWbga3bdr+EpRPc5ovuT+1OuT4a/2LTcFwc/Gihl/aj9ucaXtFn2JUlf4vycVvcFBxZIcbhSIPe8pM/1vRz/6frXzMZPa/k5HBGhiHgv4hhM5w7XTef2y/KF2Mvuj+o1w/VDH9nRL73Q5dSbXk5f9ZExybGEfDDmbzdw3ifVPm3XloHfaQY2t/6rMuDd4mfZrnvMT0nwnmDPKdDI6+r7Nz6836sAOnjfMgB1BlFmDvtNKRKH8I2Cw/Kcs3oApQq0VnADfRzMey+bAeFmDv1Fv32PCHErpagyiYb3wiLJZb/bqQPgpVnb7lvXFRBoqDSOACOARojJMgZlJtquRwQH9h36QwYRBnhn/LWuDDDqUrL9qLZ7AJuUkiLwl/e0ea3/VE4c3I+MJTm+IyjL8TjoCAg0goouBnEBgFNc6Pat4F2UosHHEZ6jJmxbl/2oJX5M06KQlHKowR8DjzQrSDF7nDhmeObJ0cCHbymFIgLden95Tk601hwpRM4adX2jlE5sLhE7NRiPCOIIpSw5nzUO7LleiH2kPoxFsCnQ4Slo28x7aSa2kXIitkEGWTyvgc4M+CNKcRXIuUz4m005yfJd15DrE733DxnLyxd1F2I2Z9aJgUWWEzKtLGs+1J1YaHQAR33fqa9lo5P9orDTshYRX9EIIjYA9g6AgCNksFHI9wTWQRJBFgS4I4KhoqCONJ88BE4wtZc3bOr9DcB9J4N9lQDGDFKOdb4nbK8inZpo25ZlrCPC2llnNKrqIrksfHArHGQw/r4fxpqTGSALVIlmSolPAYyt6J+JcWJOFuYHIUZO4/gOoJ4A4+zXc1BogoHbtkwdYH/PMzsMRx2PRw0m1vZQCb3joiN5G8jhsfatGijtZ0RoBKA+MhY2ENJun4U67QBsd4B2r1/v9OqbRtevpKtrMZZY86nmx89ERMjrZ2bdPwCO+s/6mibWQMrSxDMwDDOxSkd8i8CITpf9t63sheIuxpx/3HOLWAv2Ol1fX8nuict5phCsLtA5kr9B3rP6fkcfOcTEwLo5AGDbpuM9AsQOKL683OnistM4HtXvkvbMu0F/57gjZq+LnnWJImIUuSoaDjOTTDCstVKS/A3TEkkl0Udb7IkDsVn/EbD38DTq7u5Jt+8Ourud9XgXWsadHiuIPAAkzwCgkx4eB9bECB21RhG4r8Zo9Oah6D//Ouo4sneLeOwMAYdCfd9XAPjq8lJXV1eyC8fhQbY/HhfKRffMQ/UDX/YA6P5HEd7rWgD3vb/RSsy7fdLuouXZJB4e1mqFWCKyIqJaXQCA5ZhppUhK0Ur+B4/wvH3zTu/e3undO4hyYp3F8z+CvLt90pvv76EnlaXRuzcP8rfG13JUpJFoWNulUagjP0een0UNvl0S0/5iTz4s/5a1M8vP4Mj6RUheL99+d61vvnmlV69udHNzrcze9cD8/Pn7UfniUsyUZkDqwpw0LRbYX7xPeK0+PDyd1gvPNI5JMdd8ds88Te50fGignR7e4fffVj08PLJ2C3vgTiI+4bUf3/T8jwaStmvLwJaBLQNbBv4pM+AfOH6M/tBB/xrO86KV6dfQ9TvUUYrqDx6/tPwdhvQbuUTiZHo2F89lLdw4U+34zIdlTc9DZn+uih/C9P4yz5ncacYzfdo+978szbPRf78M+Ef3l+QMnNsv65/r8/jXUWFvNElnPafSfS/py+OF/cfr+2Tv/C46tbbPn8rAOV9fKs/yn45/qf8HfPzSLNNZ4GtLDnf0Y3TWY93PlChNXisuX9KZ/dPyU39/bvtTfZ+2v6RPK2sWCtb/p5ToU93DQ1+6VobMhoqqqsBfYHbb5xIeo8s9kEegeKaX7x1GP3t/Je+ZzaU4wDbhWjXt8qwbyyernA4EhyXuL5xemFx/ScXMJ266T/uBnveHQmAvyf1u81MIvKe7lNOecCo5TNFa9wi3I0IRcWL8zKd5XlJwmCNsvxRJ9RCz6DmMqmUl8S+pdr74iAhFxPuel7y257ZL03um58rLPtdNwqePiQyQG/cRfrUVwUHVc59VRYQLqECrIpXKR6OWEfG+dJ/Jtkyuv6RzX/DMVXrOU8GeKZ7bljHvmaSQDz+niQNCeLVdWwa2DPxuMxDxYU+I+GH9pxxni5ep8vl5N9E47wceq1TYv1YGnu+g9M6f2S9MbFUyiX22kvVApcqd9vsVRSe9J1000XK6V/QUSN43i/T9n1dNT6/q4XWJiTfEiJ8McOeUJQ7JV0CaFeDGdv3ndyNCkZJSUPLCWwEG/DMKTWVAGoOdDQfuKXF4Tyc3xgs2fOwupUAt+hbAYvtWzv5TGiAQe6lE1JSOI2fqmVj4OShyKFGnR74SfH3bq2vampeVd++M7hW/LYuUMvL1G4nVt0buL8RX5Ykj078siyybnn3uAYs7AJ4OYCTlVoVD/RVQo/ADxwBQ9Z//lnR4CNQzhk0RpGO2rgZ91l11PtsJHIYF0GHxkAoyaylKOUPo4cYVJZJjvkpJCmgta/Xt5DdzzNwjqsRYmJB12xRRFP4vcK04z0XTOGEvVMgvZhlACJ7J3wxcaULcsr7cBFO+UE9amB8DIiv2xIWr5LKRIuQYKWRNJrSf6jS4hRIRCrwSyatz06Ig08wK8dYDW1k0D+QD45YxMb2MSYQBLdCqFpMN1LYSU6lM42y/ECNhAIJNgpt3atI4hfwNbdSSt2JXWNeqRApkv+2DQb5Mw3ZxBgBvsKsY1+kKKTHOrdMAbZLUVMDIUhiHM1LI4NE4TprrPxRgjpiz83zBcrox7r6V52VlIibAsHlCNY4ej9hmvO06wEZApJDarlHXt0rJ3ko7A1BNVpMLfkmXAHN71ukFgKbts4SxLz09ThBxL+g+Wa6xLySr7Ts12Jjxb0JgZU0rGgX/zYC8I8m0X4fDQRcXF9iWOvzon/+xQdNm2p2YAg1gdDxqz3OiWtY8heScZeabdKlFxvGKy+WI0PE4IT9XmlhnXR9qbaORegD3kkL+pugBIytyvq2rawEjobbtmFsRL3Eiv7JGc5PwrVHbtNjPUCgQtNw4GVRUlRkB9jJ5ZEj2c/I/8CBXM3r8D1+krJG5nMjH/qJXzqGMX5lnoyN3If8n3d0dAP5GMZ2s72BOkiJCTtpMp5//A+Dq4WnW7bsj/E8aybnQxzYi/37i2BYax6GwfhPE84qsv3Fc2HCn4nbSzHox/zCgIx307n7R//6PW2wVffenTrtdp3d3d1rhT6lRiiTHTUrU5lCTE+snMz0rOWONPA06Ho7kf6A9acFm22aAzlY78p+Q4eFTJCmlVY49RTrtJcxNQnlhPy48qAV7kbO8vsZl1ts3j4C59/rbX9+pTb0aKHmdEWffX9R8OSehvZp8oZw62VBRwqdVD7cNPMFc8hwo2IeKWK4A/NcAuq+UogEQfgDEnvBdgOQj7aPWNcFXhCtWR2xHgNwnpTTrm5ur+i14/5ny//X/ZKWmR0+PPBMfocwzPeE7CVIo0T9rnhb5H1a0KOybVhkgOpVOWkKPPGOrDprTwJxmeJm/2bnq8KFRyp0ih0SO/K3hpO3aMrBlYMvAloEtA1sGtgz8gTLwz+sqP6D98wa3RbZlYMvAloHfdQa8A3+J7HjhgzMNPn94e+zjXmv6uOfU+iHnqf/X//QB31lr9cbOm86dP1Ja9iXJpxGVv2qqtZ/6sLwPw0wf8xb5cOjjvq9thT4Xgm1Zw8uxVA+HQudSP/OKOMUacSo/1WObprNa103n9leXOH1eFWf5k8VnDYy/DDoiFBHPgxSfjNPzo/fZxgcm60ocYoRp8LwAABAASURBVC3MC71nZ6hu95aBLQNbBn4sA949TD/Gcxozl+nUOn3S5rD88CSAolEGOmZAmfq+4cC6AESdvinXqQVsgftZLOrBuAET85v8jTEDWmbwXu0t0qUBAr+DrHsYJmycyPtgqe+1k9bCvue+2qLudxQFB+9JKScZcGmMNtkAFBHv9+EVUGQF+KFHKaXqq3kjgq17lZ7t5NxUQGcATJKi8orLMhFIQ5Zb0WfQZgHEoxcO30kREO81Kertj6fHWX/7ywioEtrvLqrtnJNyzpVafLZOVOvlZWC6tp8HcFvPVSVsJECDoIxUuepHwS/nxeQO58sAlcHDGiKd9juQs80G1MffyhsBMI7HUY4rYSSlk9KgdD0iyMsKSLLwHpqoT/I3Ov1twIjAr0Qei6qNIqWQGvxLjNkOZuGRUMdYuAk/WYfXvuK2ynpqe55JDfzxgRSaAcQMOh4NCEK2hXqZqsL3FYmpBpxq8bFRJMk6FS4x6IrwFwVeX465yvPhfBXWtLlo1tv/6MuVHQCqv/lYyoLkyjqlfGZ03o+sGf+J4+OxkKNVgT0sMt+NemQLvJVQZrvjMOg4HNHjfA74uDKChPmw4EYhKQblh8o7AFRN6ruedbRXx/PW5FTtOK+ey92OeKtd1f4gTvth2vWN2q5VSlkFgO14mHWAjv9/9v6EQY7jytYEzzXzJSJXgKT0Zvr//6Cepft1v3pvVKpFVRJJIPcIX22+Y5EBJCAApEhKpSUcft22a3ezxTPsZCR2Y7W32sZjAT0cAT4xQ1hTbzLIs2CTdWZFlR06Pz+DetZfw3yWrCsitNm22mwyc6XUb2Du6jdaVeWhhgw3SgymegzOz7cAyb1m9peIUIosqYG/l9at5rHHzqSFMLFMFYnmiKoPVFV932EDdfUu6jcbqNM47TSwrwzM72lcZV0pBbxtbe97UlRUefQ9PzurY7ID9PT+hQpsEfITfTboC/GQffD4OFbDsBNGQjjksWNvVDA/BGhI7fF2q+VFIEMhJx7b3TgwF8ZKK/ut5+/ZdqOtY7iVtuehq+tel69aXb/q1fWrzs6Tzi8SbQ3jmmSfrCci4WPoabcwvlnffT9o97QSvwIwmRmrM/mbrikRS9aU59c0rcRohkaVVfjaImqW535X49MpwtYXjeOeMYCp/qpASAZsleA3Ubb/lMwt5ll4HCNqrXX2HTGk3ePgsTYVTfjT6/Jqi0+dFLMuLresHfsyS1qxqdNm29e8y4jUaJB7SNoAFmdA93ndy+u034S6rtHD40OdT4nxfvXqknhusX+U7dgAXm8Aw/fMyyMN5JNCV5dnur970O/+/Ub//P/DXwabVa1cfZGsu2O+GaTu+6165pq4QsFTKuwhdrg4CMyFbdXVCtf19a8u9Or1RoXYlFUA2NI0Cjs9N1UjWYWcHqcInCJwisApAqcInCJwisApAv/VEQgMMJGc7lME/k4icHLjJ0bAH/J+Ytfa7ef2r0J+mUfyB9VfRtSfUYr3XtMfq/AH7cKpiQ9kCoUv0R/3/mk18SeOny03+fDBFOGS6mHE0d4V2z9lzY9TlegaOso6phGhiJckyqaE7qgU8b5dP/k66l+xYZV9OdrgdH0en58sno6WcyDhQ6hpsnz5gMepdTg9UBySzz4/bA8f7nD8EvGinvGwHysn1Cbrduq6o1jnTcfyx6nbTB/Xf6ocEYpqxyF1/kBRD93u70dxZicfLlX6lJBT3SkCpwj8w0bAe5QpwnvIe3Id25moVqRDfYpE+ZCPEHl9cPnHgrs76Te/udfD017DPAJpLDq+jyKCw+uZXTOxF3dKqVEkZApiHzOYNE+TDKSs66Kjggi/p1b524NPT08AD3toqHwwyRtcQZP32p6DdinY9+bavvIeWdiPeclwF2UA1JwPeg/7bNIMoCFsOOifVUCNDHwabHB6pIhQ07TK9DeAnI080m8cZwBvgzqpggaZ94zb3N82O7WMFTsKwRgBmHb4YTAop6zCP3/LzaTo2Ls7/f4/idsquW7GB4xXeBygBiBWz5dBgXGAEZ+FbFe3+Oi0MCAmd195eEwxQaYFEDdoDxhThHJOViHhD4+aN18kakLKACbOw0psGRv0NQ1jSL9MHLaAI04DppRSlecxtP6IqDrbLmTbO4DFvu+FemQJMEOMFTLh41ZggP3yu8vTwDLAdCp/0GoAZgR8KTAs+OU+KRelLPRmUggbVhywDQtCIiH0+U4plNOhwjZMxGK/G6p8cY3TjL2lAkoNY2nZAUAXgDOCqwNMFXHKqVHOUUEZutXb8mCp8VvmBRmtGo9HOfiISbI9Myj7YV6satoEP7OgOqqqO/DTckxt2wB0bQDjtmoY+4uLjfo+KyeZCwrRS2QkHm3bagEYreIITot8mxDw47rsunvAKv8fpPMyCjfpI01jYT2Qzit2rNglqOAj8UVWonNhnnleFwap4JdT++j1lHOuPreMMayiC+BaJykQFDqsbR1sCDH2q9zH+s2fiadjs7IGn5528v99W2M2S2/fPMnAsP1r26gyLi/Pa/+cG7U46dQ2Br7uAKv9f8xO+GI7uzbL/WyruMDJdX8/4V+Irmpayem6TthZAP8K9kmOWc6kSfZCd7cLdk1i+ikiK1CWq/6OPiP71KLHxwXQPbEf9DoDnD0/P2f8ztV3HfW9pKh6g3QeQ+uc2Xcy/Zl3GLHpO93e3OvNm1tk7dC1YMuiRFvOrbZnl0qp0cg4LwQooqGc5ViamraR12SPHHFtADm3AKKXlw1yJj0+PMnxXdG/288a973+5Td37GNL/bbs/e1IvB+Jw6J+0wMCXylFp4m9ciSuDQM2TUVPD7M8Z77+5hpAtgOYTYCxrV69PtdmmyUWbllndK66v3tC76BlyugLgWNjM3bnIBaFdbFqT+U4TvSTBkD4h4c9efvVwmu/RTxDuZ2V8iiDpF99c66GcqSR5bJXCUj7Wvf6q62++voMe7aKvDJ2T7q/3ynSWm2dGUT/coPTtu21MqcVobv7ez0+3qrtsn7962t867U9bxRJ+vrr1/rqq690fnYuKRRUNm0rKfTt7wf27ifGqVfDMDPccqwMEA9MuP1+IL4j4zxpZdz813o69sXNVvL8u7zsWestupg76Evsu0/7Rabbu5UxmfT4sBBDxnFqlHS6ThE4ReAUgVMEThE4ReAUgVMEThE4ReAUgVME/soiED/Tnp/b/2eqP3T/G3t+LmYrfqziWIv0/V3IVvpcN9p/9I2gnyvmS/0RL05NfrQ5HzJ+SfKHnD44+7DmUHK96VD6U5/v9VuGicF4J6SWKR1TsoqID8h1P4WST/M+2TE+WftHlS+NetEYcehfju3H9AXPp7IRUf36VNvn6jz2nMGqkpk4gKp15A91h2Mh2/LwNGlcpDUk88Byuk8ROEXgHzQC3pZMv5T73ldM3nd2+1X//i+Tytqy2ZiSrCtAGhOH/Mnb0jOI5nym7mBHKKVc90HvWRFsVoLoHEGqw0WxynMacaz3rhbabDaVDpyop3oGgBsMKHDwbrmmyEkm22vyplg49DdAuwdU3A97+aB+BljxAb3JbcdywvCWw/6cc1UVcbCjICjikPfTMkzFxsLZdR1AWFYkcx5+9ljLonEaq76j7t2wyHQPsPKffwD8qEaq7t/+qQVR9bZYcE1NADLL4hZrDbWgCBmQsDI9PwpAg+2fxlFHMsAWvAtzTmoNjAF01L74hYsKxKUstQA9BkFcPlDQBikkfE4wJeS4mJNEUUEq4SP+bTatur6B93AX2tYIDfYbGgHPRwDYgkMFMHfkZTUQgwEQyDYb3ML82jl4toCZjqXHwMDKUV/bJbmtATBx2uJT37fMiQ7q67wRF6qVmHcminJ4sVRrSIuYNFTajgkQ2Lwdcdkg5/y8B5jp1W8a+sPEPF6ega0RHyZ8cExrfOlrfzKxbNtG7m/AtkeWVbhNXLjsp1wnK1PIANREXIR8N5gnqIdRZhmGkfnCC52KSKp22/ZSx8D2h1JKAHbnCnEdBJBRLd/e+v+F3WkP6Bco7vtOjtPt7QDg+AQ96ObmVhFJXrcC+EYcY9iqfqMZyMm62n6jFhC670O91x75DXUbwEJ/W7JlDrqfbT5QUlAREciVFNjOtKUo0569YwR8RpS8lu1DBEyQx38cVw3M367tGOdcx5Om2jfZVtaVbX39VejVV9LmrGDXRKxmDTsIEG3PvLrDT5VE/SSPmcHgrmtFKOTH5qzD10YJQLWsCZASGcxJh5FtQk/I2LFHPLGnPAFQSqHrqyttt1v0ddgObTNp1m4/6dtv36Brli/b229oP2trzAd8/v7bWTffr7p5u+oWsk0R+F07SFevrqFLWefAXtaDeG66Dq1myOq7Xpf+P4ollbUBXMS3p6z9o7SDbt4MMu13og0A8WYUYVcwN0175kHbb6nrNI4t869HTq91SaStjvNQz5f3wz2+e29z7Jwvh+CplIUxesTWR/Krzs/P9Or1lbpNVsN69FpYlqxHQPfHh5F00D0A7/0jxnkMoWUuxIt9D5mFiR14GqwFg9dnjM3G8QPIBi2XwvMdn946xnt1favtWc9YdFCPziREwrfi18y8SYxrx7hPAOqzciN0DbIP/oUc/7JAz/ru2Etywn+iIoDiWZMKNpSYieEOgH9QnZ+sucjmkzboXbFnZD/2L+80Tcf6ELGYtWPervihlCsQXoF39rqIrIe7vf7zP94CGt8jmzk+TBqnScu8ah6lN9/vdQ/PMN5pXh9qXA/7R5KYxzz1F7xOqk4ROEXgFIFTBE4ROEXgFIF/5AgEzn+JaD7dpwh8NgIrLS+Joj9wVHqZP/K8rHP+RH/VEfDJUiU+ovFBrdrq1FQLP/CofdlfzG8yu1OT8z+XLOdL9HPl/8X7Eyt9TB8b4QODooiAxGFAvGMo5I4hJ/tHtzk/pj9ieq4wX1JwPvGe9KKsT1xB3cdE1bs7cSBhqhXYjzjhAAcTnAMEVBsOj7Azh+yLZyJ/JDpQ+qHbBw0++PKhz0HDocehfq2HEasZDtWffEaEIkyZ9kyf0MqWtnIAYjrIKs885jvQsd48pmP5mLrOdCx/KkXhB7f531V4sHWMh1O3ODU5j5F1Lz6mxZWyv7bf+lwRcbD3ZT6COsbrWOf0Y7L6TxKMB01kuCOQBVmfdYtDJ5Pzpj+SQZ+ihOUN1Gtasx45aCzrYQRJ9FI+7Kf7FIFTBP5WI+DN3mT7nZqc/wx5u67ERlD3hI/SiMN+E+FUCrbDCKfxvEeTD4ktRv7xobZxML5wcP+v/3yncXnkoNo7jPf7pGC3aTlQbwDmcg55W1zZQA2qLksBaIBAMgvGrLwTChta27Zqm0YRIV8RToOyS0UtoFpiHyyocZ/tdqOcM7ITh/szacDTKrkfPO5YsGNBh1PeXOzjUWlBd0QoA3TychI5+iWyRcsya8XWgiJTzSNHXAU7C7L9TjYQ0uSu2lCoHwDpJg7xI442i4NJNauwAAAQAElEQVT/UfOyyH51ADjVtipn4bkqiI0ipODUn517mJPe3rR6eKAvMouGg02FMnFaid0MSLCSjwi6JkUKJeREiLKU0iGNCOVKVJgfGY5DIR5BFU2aJ2lFj+UW2hWq17EdVhGKWpdTUqDLQGkizalWy31ySqrlQAg0Ao46ZJa5rMIHqemTegATwet32EqDZduXAqNtWws/K6iReZQOPkeoXh3gYguYmrLQFXI9ohTwVQYeOYcOlGoaoXoVzEowGqwBXzrU8TTQPAPcElYRBuIlfn4rCsYi4QczQokgtDmEenWeg8i0DQ1zx356PJY5lCIrERfrPNLEWBmA9LcbIxL9O4lGx7DalKSUeChkuxOAZsrMDXTbigUM8fFxYpyynJ8Bn6ey18y6W2206Iu8hC2pzZpcj+AVm5+eRubRpPv7QZ7T87yQFoCsBdBpkX8pQTGp8E/KMgCbM7lclBu044u4wP2kQPYijfjjoWVKqwWULxJpyP2e2ZE/a9jPgKirIpIiAkpKWaTChkV7fyMSmudZiY5gZUrZvBmerLOzjM9Fj4CEOTMnGBzE1HmEe0woZNFPXAliKlVs0JM1mEMpevREtWEcZqoX+q5137E8ulBX0EWOCZHR3TYtvjS1zmWTde0B+UdA2CWklc3Pv/DiX1YYxxWZRYVJvNkklYIsbv/yg+fCw/2jJkDkhIGpeULuwrgt8lxIKathb/S3WZvea39RSk2N7zRlxmeW18V2e6HN9hw/RlnnAli+e9ghY6a81hjNU5BK/oWKAX1PAN9SUt/31aaFuVzYq2fmVDBP1tRqLo1u7ya9eTsqdK7dfSd/Gzki1G2LSCpN+F6YS7ilLSi960uZdXV1VuW7/g6g8uG21eNdoxQtfiT8HLFpVqBzA0i+sD5GbNsBjkfe4E9hLZzRnsXQ6gzZ/kWCchzIQDLg6+JvqbeZ+dXLoOnAz7TDrmgapIvzVzKg/MT6eHocFGrplGSBEcH4r7q9uSWOi/yN94YFnBiMp4eJtlkPrIvHx0ddv270+vU19JWUGzHFVbRoLcQmLcTpVk/M1Sf/ohDzYGV+MeSstUW2PbVFuWu0pEn/9rt74aLuHlfd3fTouVDKSQ17f9tttU5nerxPWvn5fJoKY7iQt82J2DXkg9gV4rOyRvZy/LwWFxZcblgr2TaF6KHTdYrAXyYCJy2nCJwicIrAKQKnCJwicIrAKQK/YATWH5D1Q+0/0P3UfIrAXzgCpZS/sMZA35HIfvb2WrJtR/qQ0bUf1hxKR8lODzVfeFYh5gzVf5SdfqEHfHpHgr+SDtfLWMah6i/0LPXw6GNlHlrTx/U/pRxx8ChxkGdy0fRSlv1/SS/b/pT8QYbe+/RznXB/yB54yD5lS4RbDy0RoYg4FHge7HnfM4iBiaZP3ub8U0gcES0cEPuw1v0s9Jg6/yfRifkUgVME/jojwAH7jzLMi9/0jjnImUh+7A37UYTTokbfvdlJqQGk2KjjEDyTp0JSyNudKWVK2HkAnAr1hYPuFSockK/syaYiXyklNQDBOWf4jjJCLXX+FlhEAAYk2sQVkMgHh+YTcrCoaZSy20MJ3q7tKlAxAvLtQZn8DbY9iNZAfpFk0KcDKOl8QN92aujfAAQl7Hi/Rx9sWzn1H+ln8GoaJ/y17JbD+gFJkvt0yNlsenRu5NQN7ofH1LXqN51aAI0enQeCb0vstg3AwV57QOQZBOLf/2MFSJPWshH4FGIK/rns9D1JoQhIh4tXkjCzFnIOQJbmoLfvsLeljH58dGwM7syAgiugy0pH7trv+AAj1zStGnmJjPi7rqXGp+tbfFW159hWtCqS1APQbgF87OP4HKv9fpRoUxwlkzpPnWNMCVmHGJvHtizEYAYgWXEG7IN5Yi65GcUSw6MI1bx/Xgpkmaj57J1S0CfQJdWYArYawBkBIWfIcy6lrITgUJKpwIAJtU/BxJylrm8Yw6S2C/maiWGBLyLEXcn1Bf76DgY0sp9u2/j/a2UO9NsspgCxXTQBJAb6PO88900tY8TNfJg0GFFaWxVAo2HHPHnsAAoXfFjlC9Vq2kY5SU0d81aOyfMDexK6mGNdRz7chaYMJcpS8M9rwPM1xIWhNT0IkW2HRQvjvwfY3QPC8aOFrN0+Ug0P4vB3pbKUVSsg4VomCRBPcKb0rOsgWL4KnU3OmwqCUK2MDztAvj2gWzCoEUGcxqrD+nfE49F/ap513OGT7R4Hz9OV+Z3xtVOKrBXE1qCp5+GKbHEVfLq7A6Tb7zQMrLf6DeFVd28X3bzdyX+S14Dg+UWnjvFFddVrf3GP3p4/hXEZtGOtHtbOIj37VfDdpHIGIH2mYZcgqaxJ0oEKA+b/D3iYHtUAtJ+dd8ynVriKn4tybuRfWtnh3woQSUfZxw1rK6Ho1dWFSln09PTEHjFqTzxcRku9RbyPtMfG3f5Rhf3XdahGQqbc6vFp1bRkPQCgmkf06zehLeC792rvcQMxWtHlto51f3a2ob3HXuaPiiIadc1WsmAopU4ri2sPCO1fXDDI+nC/Y/1C66Cz860urzpdvrqkSyIkgd9B+1KpbVqdn28kAOsIqWmwlbELdbq+/oo4nMlz9elpAMDdK3gHqQKyGcC5EJN9jcnEnrUyaF5TXbdRv2m0YY/1LzkUQHyPgei93Z7r7IyxwsfC2AV1lqfUqDBeJYWuXr1iTvXMl0GeO3d3d7phDt09POhpeFJ3FtpcrNqcN5qmRv/H//dWu8dWMzLth5AhpBEtxq3IeVmPJL8zhd5Cu+vXdWVfaWt827bVhgm5ARzv+7b6wNRQhC2j8+k+ReAUgVME/twROMk/ReAUgVMEThE4ReAUgZ8bgYQAE8npPkXg7ygCpRStkNP/MreOn68/aUDiw7Mp0xrQn/nGlqqF9Edpgs/8Jp8HOI4mHwrU/rWhPmrxUw+3cj7wqaZDHYc0giKCWLwn6znSujKOkMvH/DF1nekg7Kc8E51S1U1GqR6OOKfnuoNNer6s6yU9V//JyVHGwgHLChHqgwxicch8/nnsW1MOtwpkOUeyvJe9Iz704WXbMV9lsVaO5Z+dBhKORPZwJw4HFw6lDiU/Vx7vfCd/uk8R+KEInNr/iiPwI/YvW8+WxP7q3IGOZW9BldgYChRJMjl/qC/1nQ7EASghIIIDue0/fjfo4TYpc1jufTwiFIly5tCeTWZlnzTfilyDeEiWL+993jMXgEeDZwsH9VLoePnbTm4/lp26/ATok5Hdtp0a0LH04t1hHiEjEGOwSb7IZ/haDtIbgIUgVgZXDQxYpwHQiKy26WUek/U09DHZTlNEUoLctmKz8M1+zYCjwzDLVf4mWUQ825VlO1Oy7E4FvY6BRHtuVb81nBpkQk6hzMn+2fZCLbY49pb9e0Dgp0epINe00OCfr1YVBfbY/6YJ+iRqJOuwX3pxlSL0SxEh8x9CFjoMJI21p/7ocr8JEHbBuZXxWZaZ/glSJcSJHxEA3hdoBrgakRFVV84hFGpl/N1/ZvC5AcR0uCooKECVFvDlQI6tY2BwQ9hUhAzIuifAe8+TlXkURRVTxCRhnowt+09nT+MiwiPb/ZIMIu4AErtW765p2uvx8amWc841XTAw0JdSEoksaxoLoM9SaQRQcp19tu+Oo8Fxz48FY7pnBbbRhDgAKWkBWI5ImqlIKct9e38TGprp9/gw6AEaAYEPYxly2rRJdNGCkzax6QoyVj09zdoDjs4AnsKYrsNegKaE3dPs4EgJ4yKCNAHWtTo7b2usg3pCq3o5kGRa1lJivMq6qCVGjh3Vlc3A6RNAW4lRkSflvDKGSY8PE+DbINvn+T9jIxi4zcHGWesKAf4m+A0oXlz2AF0hy3YM2/oLEB1qCjIW+AttRSPjMs+TrHe/27OuVuKVlVNf0yfW/zwPeny8B9xdKl9HnBrsTzr+k7bEtgKHVoiWoG1mHKZpRNdMfDPykogU5cJ0K3L8NpuesiDKWdgk8lLOibRoZg6oBLHcEKue9qLCQhoA+B8e98xHfFgmDfhgwC6I9+PTjr7Cz1Z3t3v526oFID/loi2A5MUVvqUFnhmeool53PWdTGKMUsIfANl+kwH9/Ysmi+T1A23POmT08tyLkIRtOKacknKTXaFE/vKCfaVrK5h4fr5V2zV682anm9uRcRw1AOq3gMseJ4OzKc/Ys2iaJsZgwc+gLObpI+WiIJ4RWRGJNmHDRnVfWlfdA47e3z0AlO61f1yZqyvyJ+ZhD/C71cWlx1117DyOC3Ol0E/46m8Bi/zKZArhDuC319fd/R3Va/UpsxhyTsS/q3Vu9xo3WG17+r5X3/XKuYWn1+vX3+js7IIYdWqaRof9RTV1zC6IzVh/uWUh/gsyC22h7cagcCiUNTF3vH6j+hvyfG+bXpueWLJozs622my3Otte6v6h6OFuq2+/HRTMS7UA34U8fVXEvJ3UMvavX/fEwtRpmO6J66PWspfXy9VlFq8D7AYIp1NhnTfYbjszfom6pNN1isApAqcInCJwisCfNwIn6acInCJwisApAqcInCJwisAXIxC0RvhJ5q/yPtjGZ3E+Rv90A39u/x/UfDDzB20snKh9QBygvJf9LOR9hTw0pmNV4ZDMdCz/sukf638pP3FA9rLs/EvbXMa8esh0TF33U+jQ36P2Ye/AhohP2xlxqI8I4nagY++IqNmPYxdxqHdjxIf5iB9fdv+XZD2ml3Uv8z4kekdHN3F64ZB55/8PmEP0I/+x+Vg+pacInCJwioAjwOtEJuef6UVy2Dn8vLkZdPt25izah9RZpeR6gL4AGFJ40YcsHVbeS8f9PiLqgXwH+BQKZMDzfC+gSkdyn4/3vJSyLCel9NzjwwRVtaLw5nRfpNdyxDFXi/XhGuuqhePjKOBYJo0wp/BvtVTN2GgaAZSogEOKCOxKNbVeA04vZduXBaDMYOYEQGQ1tlFc5g8Fog41Lq8w+NuD//Lbe0CDUnVahp7Blw7gz0Caw8A2LwPGlm2eg54FAGfRCEg9AiqZpqkANAigAaW+w49PELonAEnLcWtEUtt1ACr2T/WyzoWx7qnvAV0iDsLoWtv9iKCOW3i2959PHfYS5YQ8p3pxdcgBQ5HbChMwYADroadUfUKXdZocG4d+BKA1KDIDGDmmzh94F3yfNQLOg2siIGkYBM3IlyKCKVoUkuo8ChGXFQBv0Uis9vsF3qIZQHWZg/hLE/UT40eXek+0TbxTbS/itAdkHoaJfkcCWAMYjAhx1z4R8ZwKfQabVlUHAe72u1ETY2X/XJcT9u4ndX1X/9zu5atVl9fS9atGZ+eZuk4XF52SQr4GxxdaeN97TnQAfn3fPreipkAErqDAtJK3Hq/Btm2Y2wv+wmNh2KOSxDAoImT+s7NWG0DIrm+UqJOSOdXRt8FY7lrOKbTZdrq6PtP5xQb7s1iy2jMABovNZPsMaG42nQSQ6W+bBv1eXV/p1eszQLsz/NwqoScilOiwhHBTtQAAEABJREFUIQ4bANq+32i7BXwz1f6Sot7yNQ5Fw76gV+qxdQOP6dWrK52fn2Pblv4b2jp1XaOc3XnVxbV0DvBGSVqjjvkIyO4xyU3o6mpL/w1AZkv/QE7WZrOxSqsnlKXGqQN8NG3OijZnszZb0q20zNJ+PyoiKQAVcYP2RqrfdJ1ZW536LnR9vcFvqgOC0/HJWeo3AeDYyN8c9zj0fSv7xdKjr2S+1QPmsZOUUujq1Rk2NwCTUN/pDGA803bzZgCYLYDRM+mK3aGetg2A9Fpm1gBzEVDUADCNiijYdYldSTtAeI+HFDpeN2/vpWe9K6BtT8xfXb9SytYGle45bp0sawZQfXj0n2aeEb8exDzPS1WxTFYd6p92O6qyntBb3TtwMwYbRYRW91NRz9zIgN4RUdeWbR+Yc+9S/MmMtcmxeRbzLkFMzQ+s4a7bIhu7GSfZnrJIvN+Ccoqs66tXrL1z1uE5cevrL0WMe2KzK8RuQP8g/5KE19j1q3N1zMPuebz2O8d+Fq9DfOiR0VXqN82Br85JMdY9srs6Z4ZhFAbIc9C2F2KTqDndpwicInCKwCkCpwicIvB3FgF+jtGX6C/n7t+rJv9k9yX66/bbP/h+if66rf9Hss4/qr+kH+d74RPJl+iHpEQE+8d7+iH+U/uHEfhS7L/Yxoczf0DzB/JKFsshx7u8y9BRBtkPbvet9Dz+x8bKz8GEOJipdGz4L06rXR/Z+kuY9FLup/JSSO9I769j9fsacsFBAx+hn+30vlnoeyT58AIK6F2e9k+KQtqx3zF918f96QeLWH6K52XvNEX4+EDp+V/I/7CJk4AVkq+QFk45jrSqCDZZrI9DTBEw6XA5Lofc++eBt+Cv+UIRH5ICXsh9TZQ+uFcfDD7XRMD4nD8mEaGIkP0x6cVFeNFbVOOLIccyXh76pFD9P+4SfkmyLhPZetse96mFH3hEHOyI+HL6sRgfQB3o0E862GK+gs3SYdDimFq+3l+Hw8pDn4ioDbbbmYg4SMNPQQdx8DznXU4KmQIRJudNctxNer5e9CmWWgo99QG960M/tLxoY6Zwq+4XRRMH17unRpyB6XSdInCKwJ8/At4TvkQ/2wJvJiYLcmpy/kjeXL5Ez3xsWTKxvbB3P1c+J95TaiN7kavWNMh1D3fSt79vlPL5YQtacwVMvN8k8dYCdVt5j9l/0eO4fz0+7CTK/ssJ4jKwYnBItpM9zoCb2B1zQnZCEu/FGXBP9NHzlbAlIvQIMPDw9KQjFdc3CSnSjO66/dHH9a5cAOtW7LKqRP3F2TmH7C25Vau/hUYA6KaUGxlEE/EMDvsL6Qgo8Pi4o35V03R6BbgVOvxLOevyYquETRHU0cf9/c3VcZw5wAcQAPAwGGzA2FTwawXQ3O/2xG0FsBp0c3sjf4utqGiEf8+hv/+86DS0+u0/8ZZaMhobRVhH1LEii72qlHMoE8yQY0A7ez8qaAzN+D0BWptm6y6qP2fw2pDQJ/98yrgpDkWe3C5AJSkiquxCPz1fh/xK71UGhBwXx4CKKlJ0bfpGmXh5HhQQMNsHPoSFSQS9+h1kEU9x1f39rAX7qgoUzAC8Abcgp47rLGnAsXmZGA+AGcqBkAJPcVoScSwaGLNxmmQfFx4DAG6PPaiT50CbiRP1AXWMeZNbAOOJd6U0L4EdJniUkQGRWh6qxZRQQ7w7QOtMP6FzBrw1SDzzrrWd1Q3qbXtOrdq2Z+6EUCtfgbycMwDdVk4L8R8qQCjVeBQpN1k9oKDLAYiWUlKXpfON1LUS011U4XlInrzEbDfs9DQM2LwgV4qkenkMVubBcV0W+J8Ao1b6GNy9vt4KlVoBkFf8n4nLKuTSP+UkcF616DwDiDw7y9oYqKLZfj49jbq9fdQd5D/9KwcIYcXrCoaFsRf+rZRtj8l2bwGVr6/PsbMoISsgzBJdZLtanM05KyKEODUAsa7bbjfq+6wr+qYsxstzQbKN5rN8hgdfJmGmztHTt6GzTau+TdQdKatrs1oz4/PCHlEVSZqIwzCPpCP6kU2/s/Ne201S0J6hDnsy1AJ4Skl7AP+3N0/aD4sS9ZE6idi9vXvSw+Og3DTK3aqrbxZdAii3bUZWIzG2A+DhzdtBN2+f1FF1vpW2oLtfvdooZ8/zhf5ZKYu9b2XuE7MkBeXc7bQBnF/mpQKlKSX1F0+KZlZqJY/btisCa9b//O9Pevt9p4heKc5wN6shNm2XkLlot58rePnAmDbdRpevrvX66yt4snJuWDuht9/d69tvv9d3377R3d0jP1fOysTw/KLX1dWVNn0ng8kXFxvZlohGyxzyXv54/6C7m+/1zetX+n/8+mt9df1aZS7YscrrJlKjROxevb6Wv1l7tj3X69dXgNV7/f73f8C2ey3sj6LH2XarAjgbUXR1eY4u6ebmRg8PD9rxfri7vcPHg18DP/xGklJO6rpWv/rVtS4vL+uaT9gnhXw1EZpYP0/3T5pYj4UF3+C3ROfSwJKZ6w9iaujxbq87xuvtdw968/0D8y309dev9M2ve11cb3VzO2gcQ2cXq9rNvdpuIJ5ndT/+wx9u8GnQA++VzMRtsCkzUANz5w+/H/T0sGgH9XmjNncykM0WzipSJazBltN9isApAqcInCJwisApAqcInCJwisAvHYGTvFMEThH4GREoP7HvT+33E9X9Qt0iQhHxC0n7ITE/V4/7f44kt+izl1s/Rc8dGD7O1jig0AfEuQUVqrLdW3/KhcyP2QtKPqaXPDS/LOo4NBEH7asP+qAPmH5W4SD3TxFxtOFjW/8UGeZ9dsnZH00RQUzij/g/CPUzT8R7voj3+ZedI326/iWP8xHxSb1u+xStBCdoeEkU392FMXxJ5vNcW30YKw61Jg6Udot8uPqu0ylzisApAqcIvIgA20x9X72oep8tve4eVg7/d5Vn5XB8AKgc9gZgDjtmSoej6WDPqS86b0Lk3RoR7D+rCpvQQt+VtGlapec9c10XLZxyH21wu2XQDZ6kiHhvi3MUg76utt6IkN+F7ufULFY/AuxUcBXBEXRyJY0pkhpANvMWI08SQEY+2IjBQdm3916nhf4+iN/t1moLLPVgfreblEBmIo49VMEO8zeAPiPgg/vZtwWQZsbHAZBhP+w1ABp1ACa2xXpQoRVb3Ne0EKeHh0H//m93KivyUWo15jNRgy2OkhTEwrF0XXnnY9Du2MFDB8sk0bqWSuKKkJIf5I93zqFQ0vFyn2P+JWspax2zBn46HFmqdvP1mwxYt9FmY2rlq8lZBol6AC66y7INxPUAtGEGqFB5IOlo28p8mXiPLaSwcK/vKCIUkRTUiHw1gHcfYmQdE2D8OBA82rP1b3rs6tQDCm4qNTKga35Y3t2ECVEFkVWyJsaPCspSk8V8CfLxjt+ZhB1SKCLkKyKQnSgLgK5o93R4D7u1A+Ddbtvqo/1bAB5hZ7CkDtDR/QuPahcZp7WdOt+JB/iXgn+iwTFblvnd2NKs4NEa5Gs7pZTUdx3j0VAb2u3G2l4fyB8Azu8Bv/bP4HAg8xh/Oihl0T8DZgU2q17WadtXgoUIFYDvdc340EJOG/xn/PuNiofMTLWnH6EI1hyOvavGob4P+nQwFFn+yD4zTQeOiJBMFEfsHQDqIg9qe+FX0dm526UOkFhpraw6XvQ5Zi2CcKhps/b7PbHYv+M1qFiA2jaeJ5iBSbUbZtZ0j16va4wjDuij1nZGhKvkOUIVdyinVk3TYU+n3KwScqUkEaeyJgDRPfvATvvhkbZZQdOeuTqyN9jcFH7SxI2ZzKG9UmooIYKA2oceELptWyqi/vLD00OvPT/vLYDuq0bkz/q///te/wG4uMThF3HE+pBCZ2cb+SqUKymxPs+13Z4pwi1SCqeWPSB/RE/Bz4IOxyxkwHfDOhrZ1wz0Ch+9tsZxzx456u33o27ezHq8F6BrJtYD4OjIPrnS13OjV9f1yB6Iw5OWdVLPvmiZe/ZbKSnkfjva98zvFf6u2tD3vdZSAGB5t5CWdVVE6Or6Sje3N+if2aNmzctIveRf4pQc06INcRuw2WMnrpQzTUnTuOjxca+Jcc6MX9RfknGfgKvRw92gp/tFwy60zIwrPI+PDwIhl6+iWQIw/vd/u9HusXMVemf126LtWSOGjbqMFYn0QIGP1uU1GIxFoKrHPtvYdlkz8z8i8DvDqdN1isApAqcInCJwisA/UAR4Mcr0D+TyydVTBE4R+HuLQMIhE8kX70/z+APLl+iLIv+ExhPrz4xAlC8LOL3Lvhyfn9jKOYBeUkTw4Z+1FOmQKj4h2WN1pD9u/nzLJ3hR/udan4EP1hgRivhjcpsP40yFk4bygS1u5WyCukPuJzzj030wBXuSUmRZ95fINh2lJE6XTO6PZYybI31s/VJaKq9luW+EDTvUfb5Xoim96+e+pojAbvdXvVy3cpDk1FQrXzwi4h1/xKGf+cp60F/zX4jxsf2H0rXKk4J/4oog90yO2ecIVkXAK1NWRHBAVjTsFzElOJ5zpM11olMEThE4RcAR8L57JJelxHbJ1lHTPYfd3/2BQ3QO4sGp9ASAOQGuLoCUK3tlRChzgB4R7DfSYiZADn9e9zuhAaBYzcu+WNiEFoBQA7AGLgyU5tzIqesMyLj9KDciKaBxHAFAnuSrBzCwvsYgMm3ee90nke8AuSx3xL55moRKzuaDTS/IB++nFRF+D6SaSkF9weZF8zwDQCzKgLfW0ZDq+SoIGv33hykjTQbUDjaKvmuVYX7eAvjScljfK1JWBiBI0ZBvsAG9Cm0350rUzYCaKTV1fy4KbIsqBxU6Oz9TD3g67Lf6wx8WdNC9SAs7uH90JOzwClBlhL2I8Ney4EmBhaRt28gAlJ5lLx6DlZLbJYCWRi0AA9y1Ly5S65vOSigMbCriVeTKSoXxKzCaVoD7ccR3ZFIl20RVtdVpxqiEnwsAhsc/ZWGPZa7EulRy/cI42YDDj8wIA3SxiRFYBlmXx7Yx8lqtODwO4I9tDcGmlvbCvOsBhs62vRIKg4mcknUKHviUFNI7okkRSTiLbUk1S8l3KNQCErZtRzHZRFJpRaUp45/HPKWknDL1RYSn+lUYJNd7PBwLz99KAEuOU0FGAzi72W7QmTQAdDI82CDmoADJVk3+djE0AkpNzBXLtjymgFKSLi56dX2LjQ3lJMv0/6XrfhFSwBM1LXKKibJuA0visj6Wpvb7uQJzjnO4EzGMCHEDhk1a5wK35P7W6xTX1bHW+n6Lza1S5ApUjQCY8yTd34+6vQHYJA4L+8F+WPTwMOnpgXGn3TExjQD0Fh7V1qj2FRycvH7rt6qlnEPWK1+Y4mX4BJi+22HbcuiTcqrx8p9bbnJWTi4jydMppEiSnD6TuCb2lKBywzqjSE7EsMi/rJGZGM/TUhOA6oRfjn3btOiZldHRtI16wMqIThH2Hx8fZ8Z/keV6PBK5DPWg1FGYI7OQL9283aOSllR0cRjmftgAABAASURBVLnR66/PhWZ5H2taZBFzz2/LmBj7oc6bVQ16ve7KGthqexcJ+YGD4zgR30X3dxNzqNE0t/ru+0XfU+7OLzVoUiGWC5rWsujm5kYpZd3fPzL/Jl1eXKmhvM6rcpIUqlcB1PQ4XQOsSg16g/FudXa2VQdgX9iVbm8fmSuzVsZ7AFiNOHS+uDhjfjTqulaOc9u2Mjh7d3cnr/3cJB38kR4fHlEZEuM/DIDGj+z3Hm8m1HZ7Tr2YQw9y30wcIhyDUKSsr15/rTN83G7OFIxF351X+e5UCGJEUc98/e67Wxmw/fbbN9Vv6/SfkU8psGPFxrO6PzfthjWB/hgVedJmmxA1AqjvVWIhL4W4IvTNN1cKx7WI9qKSVhW1+r/+z7eA/Bnfz7XMoUDHxcVFnT96dyXKK349KqFiHO+V0Hl5kdQ2i3ATWaHCPE74CYtO1ykCpwicInCKwCkCpwicInCKwCkCpwj8zUSAn+T5gPM3Y+7J0D9TBOLPJPcXEfs3KIRP33xU1gvio3gtecUdWz907Lk2SI9Uexy4qK2ll+mh5VNPtHHQ4MOGL9Gnev6SdYlDBhOmfCDWZdMHlT+m4GnKgaxMn923zPRjhP1yPI7xj5XGmZSO9GP7fJaPIHo+RLz32eXDadD7XrbvJYl+71s/zLn/kT5sEYdCoYj4uPqz5aNOKThIylBSROZQUnqqf3qUeSpfXhVHcvlEpwicIvCPFgFvLZGkI4Er1L3SO4P3zIf9qv/5P2/09JS041C+gp6SOoAPA0CRktxHvHfML3mvMpGjzQf+KTjAlmAJnryh2Qu9T2VOtw2gNQB3Cd6UDu3WAUvlpZNMPlK3TWGeEFVJ3skMQO73E4DZpANgEvRL7Hczqe1sZcCr71uZXGnd/mbuCADkskGXuQJOM4fxoFNUtm0jAwZk8SgUEc6yjXunlgz8dMSABuqpw+BQaNOfQb1WgmKAazaIBZjjA3wpwRE6+Eo+khp8LwSuwC9SGXyD7/Fp0A6/drusb7991B++fRKi0L8C7CwADZP2O3wMEVDJ5hVhh2pRK9mUJPCWqsMAyKFFCmJoG0TfgPTiKvQ7yCHaURQRCtpJ0C2B3VMi9thrHx27aaQH7O47AuiNgFV7aAQIcoxHf6ORRm7sXgGbBkDHfaW2TcSyrToQ/P5GYeBAA0DUdY0awNIMyNL3rfpNR58O8HvA4xDu6Hht/M1NQCkLRITEA1OBqEqlibEYsXe/L8QXo8VViBM6jAM6XnSplVRj61TnVlkPvE5GgLZpGiTiY3s65kFEyFchZQiV2ixeu3UcLEc0O+4HK6ihbP4Ov7bY7Lk77Ef0ibjMgE8j5DgN1O3lNWEZxf2SFE6hvm+02bTqOkBYArGuM/y7OlbiQpNgq+32z/N+D3BqXbv9oNv7WStRbAHNL68vdH6+UUeMD/NFGuAZAIgtoxCCYVgBdp+YBwW+QDfrxPyJOYGy5Tm+CVC0bXt8WSDGvPo2kZ81gn3evB2RM6p4otIPE+T5sQcotl0rFY6J12rgb0H5OD7q/m7Rw/0gA2pJG01jlofi7mainrXrbyBjbCFQt3c3urm71xNz8Zb0/uFJK8Cnx83+WW7H2DW5Qdvz6qCyYM/NLfbdDti4k8FNj3sgFwyRqIYWgGcR2YBseIHB9m42DUBkq8urHmrJZ/XMV/OISO92Rd+zlgf21Yl5GM2qs6uNKqgIGGy7PJbC34IhI+tp76//0tf9G+ZVYmLVsGEnatV1SWdnHdTr6rrT9atz1pnYM6Tf/NugfNZq+yrUA6IyhEhatAJiEiLd3NzKepZl1TiMGlizBlgn9OYk7Ye9BgJ8cXWpDj+KLKFoe9Zru+0VaZZiAgT9Suvc6A4w+RaybC/M/myV/0/k61eNrl93rGNV3jPm2bSMsm97fxs9Gr169bUyY2GfHxirQgyatgHc/Qpd20rX19e6fvUKX88ATR+YD/fynBaX5+rd/a3u7+94Xz1Sj27WRs/8lFd/SNdfXevq9St5jdrGosIIFuUmyK3o6OQ/YU1B4vHq1aVevb7QZpvxORPfRlevWijr4jppnB70+LSHF3D68R69o7xWxynr7jbrn/7Ho37zz4vevCns21m5y+oZD49zwQDbfnt7q4FF4bnjv5xgXV6rPXPJ3xzPWehZ6tgk/UWuk5JTBE4ROEXgFIFTBP6LIsDLUS/pv8iMk9p/lAgUHP0S0Xy6TxH40RFY4XxJFL94+0f7l2TmY9n5E/1NR6B+4mQ8j6mdeZl3+b+SDPB9if4rbftB3X+8b/uDfQmekA98+JSvSjpe9Dm2ifyxuqb0I3WtiewX71Lg/xFkIT4ccPo5Cg6gXlLhEOQlfa6f6yM44XAGShwGktS7YJv1mpyvlZ95uF9KoUMqznAKRBnZCdK7i7msI4Uiora4X8185hFx4HPzyimWCfMoxjsZFH7gfs/rQ7eVU7CDjJfdkko8U7Xz0BZx6BtxSB0Py3BqOnB9+ul2/xlK66scKaRniogP7cc3Qf6/xJy+1GE5JtctGO70SK63bMTpU7E8tpvnY1rRd5SDNe+aCz9Hz5M07hsOlWetxEv1IG95x3PKnCJwisDfQATevbOw9WWe4p98v+i/hneEYA9DSqim+3HVv/12pbDVZIBgWtk7FkVKpKuCk+lg/xvGUSMbzMy+wptQGeQgIpQgcQX8OfldQaHeQf/3b1bvaQYgdruh6jXLdrutO9Q4ARJA07JIOWiPClhYzwQQty5JZW0wfqOFQ/cFlNSgpIo5VovCnkYZoLVpGvq/t8N6/SdvJ8DfBbQ2YaPrRvyhu2DW2dkZyUGvuFbex34HPD3t9PT4JNuwB9yyDP+ZYO+tewCzPcDZsuAjP+MVhVSEz6usIz/HzXFJqUVqcLjPBg3vyh5u0NiyBvyznAHQ6OZGeriVFvZyQWsBFaCn8wP2Pj1N8jfqahUyVo9FkZ6HoKYpBfqhSMQkCavkdpO4FsI1TcRZ7kiBOgMVJA6n/M3Sgv+l0K5EtSkAwxYACs8NuSf1pOjnpnzgbQE+hmHWQKyE/Q02tIxHFUUPx8RyVypWFTnGawVtimCv2jJ8iQfhw/5gbC7Ut8QPFZ4eq/3GvqqXutUziDk+UzEyd2ewKs+PeQrNlJ1/IrYSkYD/6Yn44r5tUL3QTb3LC8DqHoBsnCYV9Lg55yTcULFOZBQKBftN47gABk0AO4sQUQHrBn7PQfddsAWz8FOq4wIAtgIq7gDD1qUwV7AFnqbpan5FCtXuSk5iqtCRIvGIJOVGgFQtINWZetAjzMAu+BjGaj8BMvi4MMheH5Y7I3DFiIU4i7kxsHYG1jxYsHAH21al1GgG1H18nKsdZQ1FZCXWog2JUL08T/wndk1YT12ReQuAbE2XXmXpmCsF4G7PXJqVIsHXArDudP+wUr/o/m7QCDBaGHQk4GeRYOMphe9ktTgWSti2MhYPD8SZsXFD5z//DHNEANJdw9Pq9iZp2G1pTtqzVpZCUJDVNq08Hh6vsq6sn6L9Q2idz6BQk3tJGRkZ31c9Po7yLxAU5HsO3b1Zkb1nLk34uvIxYwWMFTKhJLVJ9BXxm2hD1JKxW2qYsyklzQhqm0sNQ1IpnR6eZkDsPTFaNS8TOmd1ba++75Vzo6+/vgKglL777gZ/Zmzc0i/U9qvazYB/d0p5r26TdAtQ/q9/uNXK/mJwOQBpRawGAN6SR3WAoh1y9wC9Xmt908t7odsX5kpiPhT4va8PxIzoaGTSvn79Wl999Zp5tsGhgn7bTjYPOv/qSblplHNLRZHB4RJ7pW4mEKMC0JkG0iJ/6/nyYks8Qjv2rt1u0bo0mucQ273ZKt/5+VYbA8+FKuZEZvHnnCgkpWiYK6MMWPtbzArGICqjUsq13d9SFntlwr/cZvh3ipDOz891hmz/4kPTd5Q7/fq/nallyG/v7rBjUtf1yGkgVTIguzlrtNkm9Zuo6dffXCJzr9//5xvtH5MIEfYHcyIq2Py03+hf//VJdw9Fb+92arazthetUk5amXOOledf37Q623a6ICZNGwpJgT+bPlc+l+epKOl0nSLw547ASf4pAqcInCJwisApAqcInCJwisAvEIEVGSaS032KwCkCf7EIcG7go0AOSD6l8nBgoHetH5dp4dO3ZZg+JcF1nOWQuC/Jf9kdHBoc6KUJEfGuGPE+/67ys5mjP069dzk9MNtfH1wcUmL0vunA8Bd6hgJNoYgDUfjgtllHcoPH0OT8n0r2130iwkmlo2ynteInPGzPO3ruH3HQEXFIn6t/MDF7RDzH45m9Gnc4Oho54N09LRzcZRoD+sR9qjpF4BSBv+4IRF3UP9vGiGCvKAref2R5spcj9WmQfvvb7wFMFnFarYiglsNoOOpe5Y2/5ukJWDADGrRdy3u2CGbtARoMpIrLPSOx/yCDm5oif/NpNPhAP4uank/9N4BXJlsREcgjVwWE/K9Qt7hDCfYwamKWD8pVwQXrhtCg5/isAHcLp/LzPKFzBmTwe0wy8JNz5iB/w0H+Rp+6vN+PAEvVD8S6XEEr68d39wECwUBpxP4RnycAQhNmcqC/1WbTA+K0UsBGP24lYmE5QaXzIS4agji2Xae26yQLEC2R0dRAWX/4dgDsWLWA/pVIEvzVT/qKKyJ4HvUU4uO8lFJRC/iRm6SIpEQ/U2V+fuAe4MUC2LDQzzE6kEWaDmyWWRQRapDXAeq2baPcNLVuAVzsuwaf21pWvUI5Zco6GBNOijbbXj3zxaabGkCPhFzRDid3kYHLtYJ1hfLhftd8KMpjMwKUD4zTgQbq6Au4wlMFEGVeJ3l8DGBPBj3dl/kDC4BaiCmHz64Uc2SR54zqzFtVTWIuFexY6WAg2CBnh+0ph+zzsi6yLtGHoRGiya0qxL1ajtGt/cvEPwmZcOO0fTPgNjE3Hcd+0ypS1Hap6Pp6q+0mVyBKCtWLxPIruQIFiCKX4IAimBYw6f1VYNjv9wCsj4JJV1cbAK+eOdGqyomklcwMKL4fd9gu2hgzIVxYsoa8VodhpXS4rWGleUX2y3hZFz2IJ/7X/jA59fo0ifWalurbq68aWAOTGu33U6XVf2IY0LXghyV0rAVCX31qmGe5icN8StjC2JYyM2Z7bQHPrq570Q3dqmng1/nlRpZVSZLHcL9ncyMfEZLNE6kST/xcHmXQUnVfEXHq9Or6HG7fIQP07rbdBvMmFIxXVYicMMsLogpwd6TPjtoMhc4vQtevWm1q/442yb94cHdbtGN4lrXTjb/NfCuNgNYzoPw8zxK+YqBubvey0WybB7X+Bi6Abrst6jaNtLa6eTvpP39/p3nt9ebmUf4GcwF8nojx25vv1QMqngM0nl2cK2H/gjCPW9hgExpSJJ6Si6Za4OH1tGJLKYsMHI/70OBvM0+zUmx0drHRxdW5VuJnoLmURmXFd1IBxJYSKiySwJkte8D5xRXze6vd005v3twia2QeeHwWiXnSgqIKhDz4AAAQAElEQVRHiLqdHHv/kpC/MTwwn3OT2Stb9CbmwCjPj+tXl7q8tF8JkHor61wAle+I2+3tvUpKkNT2nXb7UcssqCgCG5W0Zw/fDztidke9HW6QgQ/YLuamqh/UOU+ztBKjQi4pUqMIKdSpRKM1CvHY8g4d9Pvv32hztsX3VkKPnuO76ZO++forbQC5E2Mh+oj4LBYp5jjkWA+8K4f94p70P92nCJwicIrAnykCJ7GnCJwicIrAX3cE4q/bvJN1pwj8nAjwQelT3SNCEZ+nT/U51f2ECHwm/j9a0s/t/6MVnRhfRiDiw7Xhg411LXzwLiJ5yfqj88GH8SN9qlOEdeqL6zIi5Cul5OQnk/35NFm+SdhhCtIDUSKvn3ERgNr7kBaSow3rutTYFp9VPM/5xEHGl+gQinLoZ2FVtuQ+z9kfkSR8isr3o/rZNuho9zGNCCUoIt7J00fXkdfVEeHkPS/2H9ud1kYeEVF5IoKSal5cEVHzEaQpqs+J/EuKoO2ZLPMleS4fiKMnJvQhX+T0GAfLEhemaeWxrgwOYyYOlqJ0AqvQ044DPA6zFoUYQY6ZJLPQ7XT/g0fg5P4/TgS85tkd6tovPBOuj5y/f/v7SVqvFZG0AkB4D0opK+dWQR1bqSYO/YuCw+seUKFXzqHCXuM9J5DjdJqWA3jEYbvfEQa62raVZYm+CwDHnsN8A2kr75KcM20JSwQI1VYQ9WyzrXlxeS+bxlHDsHepfovr7LznsL/RZtsAJjRqADoPOpJ8zdhvULaCwDXPjledpr2o7v8X5xf07fBji84z4YaWwym83n0LGHtTSuiC53wLmHMO8LSl3AMUubzBho5yq46D/aYryu2qphP2J0UUZM56fHzS7mkP2LAH0L1RAHScX3Y6O2+Ql+mfybfUF0jIPqdvA+CS9Nvf3NJfahvRlhQZwqaUM/HPihTwhqTAhwKRoz2S8FPyOPrby3sA0yLVdgMrA+CQ4y8ibx7R33nbOnqcYY6gFvCnaSWGkDhLiMauWQvj6JjxukGH6xOyV6goArsk/Gq1BdDDZC2AxZWfGC8QYpXxoc1NTaWAh3cUct2GWarXKrkM/qQWQWfnnYI+qzIsGR8TDMIGamiPCOpMSRGkCoUnImORMB68XpEkj800DUqZ8Wolf8Pv/LxVBnBEmkwrSlfAspSz3DeojQjkCyJFXsaOc4M5SkpeJFglrpRFzBrlyEqRqFGdA56XUsgxRaxyLgrmQ24WTczVGs+VWC6M5yJRxXoqAjMmttIBwELW4wzAO9RvhhbrLaK9sE5GTYBHGeFeEz3xR50iVK+I0Bn22v+Uo841lqGauoZ6pdTAa3vTs6xVm01f+yZk4DI8FBmUQnwKsfUaRawczxFA2X/Gdll3RGLQ5VWvb359XuPr8fc3XROCOgD1vu/VA4L3pJHwGYZQyPdaCrHJslz/qdxLgN2uS6xB90ny2mdoGPdCfBhHTDavuDp8CQX1swx2+luhCZ0zwTT4nuA1BekFAGZKq9quYbwk10/zQixXiHgCHm+2rTbn0lffJMHG/rgo8U+Mk7+NbDseHobK37etXl1dYUWpNDPvAz1NRzEG2UbCDhi5Y+9pdX7GHEG/AE33jKn4mS2nrLbJ9Ru6C8ILkZznovvHPeNtvxJjv6pprjWPnf71t/d683bVt//5BIicNA6MHT/vlSVpu7kEIL1WboTuUJM7CdsjAp9b5mejq/MrBbUDYGjf9qzZMwDRe/adHWM6MQ6JeTjr5u1t/cby4/2sacxakV/KgmxTUds2yGn0hB9vvn/S99Bb6M13j/r2D7f6/e/f6vvvkPEA8o2+61fnurjcQr2+/uYKupbXYwVkb+7kWOx2e+x40vn5pfzn9teFjtyRcrUpRYPeVomy3z03N3t9/+0Da21WUst4bZBj7wKejpjaj0c9PU3Mnawtc+/i7BpfQm/f3NNv0v3dXrb5A8KPsjaKyFqYHx6XJie9eoXN6PYaeNo9qDsLff2rV+q3l/r221n/9m8Tfu817GdhCHunlNljur4lP8m/hLGuRYSR+lZeysuyEt8F/oQPJKf7FIFTBE4ROEXgFIE/QwROIk8ROEXgFIFTBE4R+AeOQPxM339q/5/a72ea+1fe/XB84o/Mn6aX5pv3ZfkY0UPqVtNLjr9c3ppNR43Om96VOUDzIdqRjvVfTg+efYqncHDmiEUEBx6f59NHl/utta8bjv2Oqes4pMBws5iXrCsr+QCjZv6Cj+BAz/Q5lS8t/xzPp+rtm+uPqfMRwWGR/Ydc8RPI8goHPSJwtu1If6qoZL/pbEsc9xScLn4sBHsPVW4zcyN/m2fn/0PSJ0yHRkxZn3On5BSBUwT+ESLA9vPCzaL9VPS7391o90j+qQE0meTDbTNFhLKBJMCapmnk63j47XwleNgcATP6SgNA4zhOgCEr1exSvDC897HZKNirMnI65D13qyKkw/5KIl/sWEpmcOGZkESOJyflBQLVo7zKbCmlCgLYxnEc8WGs+n2QvgD6+Fu9e8CNPSDy+owguF8HWNMaLELhHlDaAIhBotkomwTA0iAf29i3Q0ENb1b8WQGqrGfCT9tSwbQkOA7RNWcLWNV1Wb5W+o8gj5bfA3h1fUNslgPJB/0rbFDMSok2SpL7ZuJ/qX//3YPuH6QEcODxiCTllMQtgxCRQvZHBBnzFPR36kzXRR2X+p7AvGM9LEopqyEGXdcp5aSIkMG+vrPfUqauAdTJKZldQRIhZfS5Yq1xmDQC+iO69scEHfkCph5gvAdkiQgFZVMhHgMg5cBYGRB1OQN4tU0LB14gDBbmoTRNRePIXCI8bmQY5bg7H9jVA05uNiHb3AOqbAA3+77TZttrQ6w3myzbEME44vywX8RQa+XnLsVKW6s6JoxXyqJPo4Y5YWMjQl3Xq2sbkZWvnIN2eNpECtVU8jzCciViMwPW+Zcq9oCHt3f3jHMBvApkb3V9fSHLqPKiVP3bsw0g3Tk6VoDBmXf1gM8jdpIfF00A8jUOQ6GNeNRvYK5aqh7q8ImQ0d/yugrs6fkaifGwh2dY6TtUGpHZda2uLjN9YKyDImzBxr4hzdjbqcd37wVNA49v+CL8EH4mtcSlZa5sNo36bVbvWNe00avXF7p+dSYDevJFrB1vAXBG5BoTf6N00wdxgcHjQXJ3fw84t3coKSV8XAH6DnQGWNpvpM1ZYprNyFg0EGivK6aigh77nfBxVkrwMGfatmeNBPGc5fW/34+0r7Ibh/HOgMpbbGiUGwQg5OnpCZ5B5t1sNjo7y/BPUtrp4qJX33cAqxutTNJh2FVeacUmjwIyyLl8e/tW9/d3GtC53Xa6uNpoe75CRa9eZ11/lXT1Wrp6FcSqZdwKvj/WXwToNwk9Lbo3zJkr+SoAkEwpeDpow74w6H/9r7f4eqmybhUAnoJSNICwI2DnBJGi3/1N/abXZnOG7B7ZZwCr5+RbOYYte8EM4LzZbuDZUN/Le5vwZ2SvW5aVbIuYDMhcGJsgv9I66xtAz4vLjQrjKzXERoCqhbELIZK50iKvq2lmrYfnA2O+ZzHuPWguI0mQx6Yn7o7/zN4yzytxJC7soSsDXeAxYur8wJ4ekdBXAG8ZMwBj29l1G3yadXtzAJtZ+tqyJ6g0qGi0BwDePc3E2tJW1f2C9g3x2QPWznMAzuaD/eQ9b1WyMuvbsi1PuL+uRY8PT89zpZH/9PaqqYLJb9/s9O1/7DUPHYD9gD1PoouYmvDvoVl3dX+gNkmIRt9C/UAcQ8E4Uk2MT/cpAqcInCJwisDfXAT84edL9Dfn0C9tsA+kTL+03L8Ref5B4kv053fj52n40tz+eW3ihyDbFjxMJHJqcv7nkuWYPifHP8ybPtf+y9SvDP6X6JfR8rcrxYcDP4d+2HP/iP2Xo8JedyA+eJSiiDgQJkQ85yNTd6Afsv/jNfZD/H9v7R/7/6PLa6hA8gdWkwPj1OT8D5H5XpL5j2Xn/YHW5PzHdORz+nHbjy1b9pfoWc5n44HvxZ/nP0nEhrn5su+zuHfJse1dxU/OBD0/JFYFH/GxQUfiXQBXeUfH+tBCJZ/BZTr6w1kMZ01uwLkgheJ5fQmZpnCFfIU4U2AuFL2zgoybTeZ4SQUlpmMdy1lfohV+05HHedOxfJRzTMtn444DOhIG0sG8JKILdNhPXH5JPqAwHeucNx3LkvutPIkVlSvCHMsVA9dCBTqjBiIUcaBam4pW+3ZgkmWa3GZy/kiIxD7XqsoQV/JpB+nn76OvhzQiYD3kq1yEriaFCvZhLu2iJCx2WshDhTyklxeyIkIR8a7WsTS54phGIJuKQ3SehaDTvUyiiqklE2z1jogP5LrynTwKAbmfE5PbTM6bIuLQ33uDSUF1KOFj4r2gWieGrRDTVStjQInU5VK5EzLoIBEux6VQDg4GpzG09/+BuNqv4m7QYdzJnO5TBE4R+CgCXptfoohQxOfpI3F/VPySbLf9UYefUbEqau/CxhDQyMvzD/8RHOZfauCgXbFX5mcKthr2lkVsMn6Vyt1yzio0rLwsC8CTAEkTe0+bqDcwgLyAvK8TDrqketgfKakghW2TA/WlHnD7QF9ic4Lr4Wmn+8cnDQCCZWVfWiVU0JrZV+HBjPCeV4L60PHyXmg5I8CEQUT3aZtWm36L7SG3t20HqNIpIiS2uwYkK9lejLnn0P4BMhhmWojFih8FPYu/4bVOCt5x47TXk/9WKyKqEOSM2GpAbiYOwZ4cIgaAA+uaNbPHum3lvdgAqLSAZEKmhC+kBtU8rtZncn7F+GlaZZt7ANMRoOPB3xge93W7X5H9m39+q7sbqWmSUm6VVCUqQsrJJWkthVrh/zGVEM04JHV9864tBTLoEymUkvOkCEo5w9tUmeKKCJlXCsVBBWlRoq9y4WevFV2hsqqSItS0DX0khryS9RukbqwrqM8h20mIVZ3D1KiEkDrWqoCnx3UEvFzmmTkzA4xOjMOkETCUaSL/ueXUIg+7GDoRIjG0xEJVf1SZquUaFsYDbi0rsoaRFNsjI7sAVJGHX6EqowcEOttuAax6Ncyp2t+dnynhS4YafGGI5a49IHTTMA+YQwj08tCyhNqmw+5RO967lpOwFy1yuq6LVuzyHBDKHauZsXc7PbXMSQXwaQbwHQCsxt0CmDRrJgYJ/qSOGDbye53lSD5VuZ5zCxW5ScptoydAsqUs+NOqBeWc51EiaPsnaR4LMgvgVAFkG1mHCzFZAcbQwyDNyyJ/+5ihle0X+8P2rENWVtMWbQAqO+as43B52VeAtG1DDbptRyZGYjLkJtQCsm/Ognjt8XunKHv2nr0sW3rC9p3atqVvg90J0CxLSgBie2xalBqKMcKTFcp6fBz0AEUCeJT42WbVjnXTNEXBBAjW2/A06uFuUgJMm0Zp2p0f4sVco4sUEtuCMn2cr7bEoX8HOH1+0WErHqwtw7qFT/i4YT1JOUtJYs/pAPC3qvO8CzWQzVhOVwAAEABJREFU52jb94r1FbFdRRhVGOCISZFmXZ33cmBjTdq0G/pKTbugY9Y0DfiBn8RrC6DedQ2KQiky6aIdoPf334f+73+SdvMFcGOrr7850waQeQs4/erqGl2IZ/xyhIbdqMM4z8q5qXwPT48amGu5y1q0SpHlb6Nu+w36J6Kb1TDHO+b/DkDcQG3G4UiLHNsmNdo/DfjXKJVWyyAUZsZzQndRz/ppAN8jQkWzzi87APBOTbuqbRLzxwDtJP9553kqWpnrK3NyZt4GesWev1AuxOfXv/5KV5eXzIGZ2J/Jf73hq6++kueYfzni22+/Y4xWdV0r29gRg+vLrc43Z9We7/9wq2k/4U8jr7XCvOg2W9bFkwrr7/z8DLnnatuslc0s51TlZGJlO2z/V1+fKdJKewJI3gJ4f01+0m73wPgOWoj1ZtNVXwf2lwageXqUBtbY7393hy3X6lvGhfk7EvcSSYpGkVulnBWSMIunNK+r7h8edHf/KLhq3elxisApAqcInCJwisApAqcInCJwisAvE4GTlFMEThH4B42AP3Z+iv7S4fiUDce6z9lybP84/Rz/y3r3eVk+5GttKbXgxFQLf8bH4UCi6Jj+XFU+UDT9eDn2F8JZ2/Dj+73n/DH9IkIR8a6T+5jeVfzIjPuYXrJ/XH7Z9qfmPydrJT6OK4nee/HjpVuu6V0PQi7Tu4rPZawt3s8PF2G1HSS13rZZtsVFwMDtfK2D8ZAiA4Bi3AcHqhw2rZSrJ6cjJsfxRKcI/CNFYJil3//nAwfYCwfrC/uIlFJwCN6p7zplDqUTB+G8md5tU4d9pMj74DTP1BeZZwH0ctshfkESyk2LjIaNhp3Id92HKHK4vUJ0lur+Y37qaReXgQaTwb8WMMjfwDM9N2sxKIC8EeDXfMN+1MDh/uRDdeo7QIDtZlPFW8+KbTO29oAxfdcDboz4vEez9YaGYdAeinAZA7hL7U2G2/0MBhoooEgLrTYGXU4issAQNI0Lsmbt97Nsj+stskNnv2kVgCwBoKxIStGoAVzIUESL843AAon9Rno2o7A/z9g+GAxisIq2+uffPgJmFfqGclalxPYdIa76IPUdqvZio0umY2vBg8y4dl2WgZh3/RESZnwmirItESFubFS9IgK9ISkUcSA9X4lyCwiKi7XG8TkSTfDXarnOuYiQuBP2HCqxjkaPm7jCgmgni37aauZYQRXlFy5SOtweD9yUfWOaaOBhVYdWnug49huGSTvAVU9J96FVNqcBxHSMLMNtBvAquQCT5dmSAnxWGFuq1G8yoBTzAZ6VAS0YYj2eg9YzAAwN9du4g4IOllfn346yKwC9CiiQZdPMvarKKEVeXwVdVNa+jnVOoWD8HS/PP9TCJ+UcgFQbbZh3G2zy+tlsW+pagC7WBvK8JhyXEf+9liKkZHkoWMuKnJV5XdAVgO6L3E4TgNooMDrKoUiZVO+InD6+IpjbgHj+s7p3NzsAsaRx32mdN1qmXuPQUieVZaMo50JqFTGOqx4f9rJtMwq7vlEAPhfiIwDHnHEckG1dbEPDGEt7fMFw7JrxZSK7sLcV+c+a4xpKQoq9cI/1KsrQizvcbHIdhbOzjXMqpSaHRxSxbLFLYoixCf0K3dw+6ubmSW/+IL35VsQoEe8zKT0pIun27kk3b3eaR9vdskcs8rdQ/e1RjzHqGK8eIPlCV1eX+LJjHFEZQtdIhjlQn1l3d6p/tWFaRi04NsOzHxYNA2Dk+CCDkpYXEbq+vtb52RkxeKTfnW5vbrDjhrFdFSmJrkiVbm9vKz0+PjImAzJ28jdk97vQprvQ9aszXb/upTSyTOirpJG5fPN21O2bSXc3i+5uZz087DSCtJ9fbHRxeYYPgfxVAvgUQLBB0g3ga8c+7T17HGet7HVv3tzp7dtbJWKVU9JCcB2XUvD3diQeo3rv4X1HnDrGm3FkYK7xzxR4QrG2XV2eo1faniWdn2fkT/i8080b4og8xYI9M7qK7u8f0HsjX4cIk2OevXp1oVevtvK6EWUFL0zA+5u3d/h5r2E/VHsU4Q7PROIbQ1bqV4XAhbUfi/7n/3wrcHTtHkOPDyNzJzRNCzZ0mucVUN/jvMrvvIY9VPSVEv90uk4ROEXgFIFTBE4ROEXgFIG/1QjEzzP85Q/hP0/SZ3r/TPs+I/VU/dcagYRhJpK/4rt+8OcDxefSn2v6P0x/Hxz8wzj7t+Co99sj/XR7C6c5Lyk4QIgIRRzoc5KD+VBJ8Y7FB2kra80HdoXD10qflJ8U6Dl2LPQ55v+U9Niv6kTGp9LPysN+QZZhighFhBIHQqZ1LRx8/MBLMyTrdP9j6nylNVSgHyVHf/pVdeDzMY2Ian/EIT3Wfyw54tDu+iPPH6X4fqwz36co4iAn4vOp+wXxdPpzKOK9DssJHkfScYgYS6o/edsXXKpjtXheEjczuv5l6vxhHKVSVg7R3tO8rvSXOHPS49PC4WPh0DU4UiZ1xxOdInCKwN9uBL6wf1Sn6oZzWOvgpfqP3+30dN9W6KppO/XdRgKAMm+Tcj2IZhPhoHp1lRb2k5U9xFuP9xYDSCPA2sIJ98phvf9s6tPTDt6AkmCl+yrvR86vvEsKnRcA3IU9bEVezrnu+SmZf4WfzZCbToc8kiy7aaICIxcXF/Ww3N8aM8ha7WVvhe3djYqD7dTYRv+fn/6TptZnMnC9YO8GkLgFhIjI+B0Kjtq323NAg63OtmcyEBHBe15ZQaoQF4f3ACRt0wAsnOns/EwR8czr9yXxxQD7lZBLE9v7pKYtOrto1XVJcsRD9EtKKQsGfJqqzYk4cNOoGu8JZGeezNNrnVsAs6R/+de9vv++OESWJF8rQxQR8j/nMYH4BeRWVBDTeS4VcCgw5JwE+6Hx+emx9Z/kXXnRwGKzFLQtlCMdZFiu7XM7TcopH+h5HCNCxzanplqBDPd1n+I8BKtSSsr09bwI8ocyc3IRbY0a4tw2lPFPWNMzXg3AtbgWQJMJwG/BL6YSrZJlWk+ZZ95tq5KkHKWSHC2AnJwTst0i+EO+/I1BVGmpc3OpJltObeWxgNQu6DOt5GWZiJjRswD8B2uPYtXXNqnKdX/7lSoAinYHAz7Pv4Svj0+DCnXOm2yHcMD9uq5XKbZjxpaZOdnrq697vQaAMyAV9A9+LokkeW5FWrA9AUqJuSRhstqukQeRpaaG9eO8uOiqRLqiW6z3Jre0N/Rb0BkKGM7PG+Zqi5xQSk0dI7ttfzpAuLYVdaGF2A8D4NVu1jhIHof9bq1pSPSXMFMDdbvHAqCIfQhKVC7EboYMAg7sI8dx6due8ZI8XK+vtmR8F3zbY0tSkzuJON7dLpqnUAR1bVJHdcf62mwb1m9LzLJef3Wps7MOAmxeBRh6oavrrQpA5AgoZxn73ST75bgv7GX2x/uM4zMwv+xThND5TCT3dzu5nwG8UC+GXMuYsVHa71XlNTnUdqGLVxsFQ0FJZe309LhqHuABFJcajXv7sVaf25TU9xlfMnZeaZpX+hTW7SR6SBiyLq3+/V+fAEAbhm+v1QYWmpTw84JxaSr1m17XV1eAt/Cx3jxv7adCihSqeRV5Porr4uJSppkfEBN2JcZ9BJyFURGBTR22bdQx+J63T6CZjpF5IuXKs8d5TNEVeumCHdL1q0v2ynMV9n8pAEGfiH/RDt6Uk6sUEZCU8N+/JGMy2KsQdRlfBw3DwBxdtTCh7fN+v6tA88PjHXpylbOyrz8+Per7N2+QP2sPKG7bcs6KCPou6tn3refhAaB7mqrcgx+TJtby99/dMq8c80EG+lvmlOOo52tZZvm9Z7/Pthv17UaF+UiI5flQ8K4j9mfXl0rbVsE6ZIh19xT6P//7vR53LXZsNUyrGvazbttpLqts+8L+s/dCwtaIVH+BgAg9az4lpwicInCKwCkCpwicInCKwD9aBOKXdNg/ph7pl5R7knWKwCkCf50R+EU3kL9OF/90q37xHnVXLX5+KNo1h0OH9/W1juLHKVXcH9d+WD6WYPzopiVe0Eetx6JnQyiOxXepa17Su4Y/Yybxgf9zdFBriw65d8+jj88VDrnpuaiUopI+viyKg1CZfMrm9mf9EaGID8nNvwQhFtkvJQUFE8nPvCN+vBzPwZVDmiN9SvWxjVnE4Y6fUnrW4bh+3Mcyj3XOmz5XPtZ/nFqLx899Te/by3PcDunBjFAkKN7Te35yCOJ25gUJryn6Lln7/Qot4uyJWVCoXV8Q2dN9isApAn/zEfC5+8q7wntaUWg/T/r2uzvAmODQ+Yz1/3zEzF6ysmnMHKK7T2F/UU6iWkEU3HbYl5ASSU3TKD8frLtNXHVvLGSQ4wNtAzzuG+HnwQI/2Uw5/O6U2wbmwx0ROsiXIkJd19XDeR/8jxzMr5ywI1b+5ax41t9ygJ6xQYivqd5fC0BToU/XdtXW9y1SRMggcE4ZPfYjhEgI4w+3Zvpbt0GN3W5f++h4RYiKd/aKouMREeJWbjIgwQggMCLH4M2qlBIgL4f901jbqj/Yt6f8BLgROanQ2b76/7j1viz26bbppZIADBZNS9Zu1+g3/3Krb99MWkKy9KnAoqJCWVwUeR5ux8y5CpgALjjGqHEV40//ccEeZOGvYzYMI++FUQZDRsCgynh8INh/rnUEOKlymCOWZaoWuB3QihfKsUcFN3jLyL9AAK6rOleiqGmzuj4BKmX1G9JNkIY2vdNOlmdKreTYtH1LuwR+Qx8qrQQ58zRrJADVT/S7j6g3iCSuCBH7UNc19G0red6kZFCoUJ+hEFjku/nmXxqwfxbn/s6vAKYHci1xq3oHuU6HKvlCLOsiyK7MjxUQp1HLHIzI1Ll+xp5SfejrN3R7bOrhpbkKyjKX41TwsesbeEOR3C7yAlBrFPiY8qzNNrA/i+klzxmDUxPg0gR4t9+PFajc+zc+6B4h+kFKKkyWBQDXYzmBSK5lVvhfqF4bxsMxa5oEaLknNovGYdbDPcDZuGph7g7DvpYfHwY9PpJ/mOAbmT8rqSq9+X7S/f1exYAnOnvGd3suXb9udf1Vo1dOXzeHMvnz86j+eFmbrq9bff0NQCZg2tPTTjdvB93ezJoAnpd1lb/d2neSeVvm1Pl5S0waZUDvQvx65s3FRS/HS/zMW9Is//nwFVvWNbOengDk1rqv+P8ffnx80MPjo5rcYP+A7Tv5G+IL4JwD4zhb7zwvyAyJNXp7d5gAQVyvvx70+ptQZCFXXCt8q1I0atIGPUneTx4e9sydon5zphbQVwlWyGNlsr2BvaFFWmcFDAPx/7ff3QJuturPLuovlZSgk6SIUL3wq6D81bV9Dj0BvneWH0X2f0scTSmtGsYnxu9eDw9PrLtem00PCHylUlbVKyYpgVbHqML47QH6A9mFuLo95WA+hrZnJimI7eXlGXWN6lTWiwu7pJAbbm7eaGLfMygdsdBv0abaZZszXK22xCWhS8RA6FuJwTg96f7hlvm1r/BGdmsAABAASURBVHJcXwnfIkJrWVTgL5Rvbu/qt67HPXMd4N37wfWrrc4vsxr2Z4l4lIKtfaXNppNJpaOpYYwGFeJQ/4/ncYdNIVTo1atr0mC/mLFjFgXfCh2uCHImigW7S1t0+fqaUWz05nbW//Hff6/vbyfWT6MFeyf20oH1ObDvej15P2l4t27wf8P+kJDzZ7xPok8ROEXgFIFTBE4ROEXgFIFfMgL8IFR/LDqmlv0y7/KXiB/Q/EPaOzLvsc75n0Iv+x9tOaaW9zLv8on+fiLgH6Vf0l/Gs8KHjJcUEYowFdKCEf6w9SmiiTvCvJ8nWE73pyLAoZleknmOZef5oFg/XB5T7zPv8mb4ATryHtM/tf8PiD82v5w7H+TXEJ9P9YGPR/+cHgX8zNQ6jyIiDvPQZdebnD+SywWjyos577ZaZooXDgEKU3410UDiqH2CivDuj0hRZPIHfBzXH13P7Yc2eJFcbM+Kcm4+j4tP4pVsh/v7A7dTU/LpDhmnpqAcHLC8pCrPMiFY6x0RNf3Uw32lkPUVHiY9Xylx2PHZvoe9KnwIIh9ihFYHrva1bzXz7lGwx/Su4lMZz9UahGPjIQ2FhJ564OK5Y9LhShzyHilgc2wLfry3RYoI/CuVXG869tHz5T6m5+K7JCI+6G8eUzCWJlV7PXju4tQkTwOiEpVgrSnRlCk9y4wIvbyYfkg72smhH/PCuo604NdCHOvhK/ljlCMOcuyT5UVEtdn5Y9+PU8uoxBxcIct6SXKMTVjufGFsUa3idY1ueaygxDRwHFIKJfJCFuqVIikdKuQrIpxQH9W2iKA9k0/PFKp9kxQQYjQAAg97Ds3QLSKjujh0uk4ROEXgrz0C3sxeku09lsmzjchEVoonldhpD1D2n//W6vbtuYYpQZOGYargzRMATt372F4NcIgrIthPkoKNK7xHcGDNS0hJq1I0UFbKSWfbLcDBhSJCwT4V7EsGUJqmpw4elznUVpL8Z0FFH4O/1Vwd9uPtdgNgsuh4+WDceb9LDnur5G3ReYO3y7IiplVC9up9HPsMYBpcubm5wcxVti1z2O8+EdgGbbHVtuVMORW5vQNs7gGKqj6AsIK8y8sLNbl1lRTSBFBqsHG7OQeg6jCGOg7vHx8eZZIv9msDDfM8yvYPgFQTYNmwx0fAphStnp5GwIVJd/S7vX8ARNgf5GEbNzazZ2OzvBdjSwMAZ2ArMQgr8mfGIKUz/fZfVt28lWaAHMdxUTAqM1REaGqscKOmjpv/n8uUspq2kfWY1ueYebwNxqx0cKwUUmIcW+zIpNW1kNynoKzQr6CkLJOC8QN3EwF/JvSDi5RCkccIEOlvVo7Er/YrK7KLImaBsT3nV8Et4SPiAUxDbZ/UdAGfsDmr6yW3wQJYFbq82KhJHf0TsR4FPiQVMcVWtTlRTxH9BX05Z2UAQarVZNXLv0iQKRiIhq3WZfgKhXE8AkyLgpaD35ZHgZqAcm6UU+OKD4juOgA4ra6uzgRbbS/YYf/PzjYy2JWxJyXpSGYKHqGGdSClaJHfAU5lKURdIcSljmfQr+0a4tTItol5gXWVLyIYf+wmzfjjMZ1Bt3MjCTmVeKyLqryVTIMt5+cbBWO9rMSS4WCI5Z879vu9VmyfAfaXJbDLwOioINiXgH1kFJGxb2EvGZ+BsVEGTXdPs3y1TaeAR/x0tpSdmnal9wTvoIzutg21rMeuKcrtgh0LehY13azUkcKTWQfeTzZ9r8b5Ojcm9rBBt7c7PT7OirBVaCwijzbilJDr+W1fVs01Nolxf9zRB0BzGi60f2xZl4MMuvXdVgWw0+MY6rBxpW2PfwWbVxE15dTosGd0GseBtlUt9pxfLeo2RfMkLaMAqYsy+j1WjuHAvErsObb//FXo4rW0PZ+q3Mjw028cyZRGoaS8Sok94PWrK93drPp//+/3+vb7WWoHgP1H7e5bjcR45Gc47+P7p0EMkx52g8B09fZ2Dwh6zx5TAFSZd5uk7VnWZpv06vUZ83OLO/Y/A3RPur8b0EvVimLvP+wmiTlh2Tc3t7q/v1MPUPrNN1/r669fKUoruQdruQfA/ebrbyiF7m4f4T3QHUDs7mkPaD3o9uYOndf61a9f65tfXeurb8719TfXev3Vhc7Pe3ltiEV+S5+7+9sKcF8D2l6/OiO+mbXQyv/37/n5VtfX17q4ONNms0Hnqs220dWrc/36v32ji1eXiEmMtRg/+5MkgHrP4TBIfY2cby7k/DQ/yX8y299I9pwn4pIlLknDXurZeAo2HeZ+q575d3l1qRXm+/udbm9vJeJkKsw7sT8byL2hfsd4d9tOm/OkS3zoLpO25/9Nf/h9MEdaZQY9p560U85ZXd+wt7XaAMSnlBi3VUmn6xSBP1cETnJPEThF4BSBUwROEfirj0D5hSy0HP+A69T0C4k9iTlF4BSBv90IxM/cC35u/58UufhJvf6snQhjEY9PKCn1E7JtNn2C4aMqcx3pZZOl+3Cbz+Uvq8m75WOi+vkOPtg/Z1VNNOu7ikMmIg4Znu9zFP6Md0Qo4tP0abU2/PgOO3A4tKZDSVWeuFIKnh/f7nskwSsl9PvQwfwvSb/YFUgykXCjruol+yNv2/tp1vdSP93+svZd5Mg4XiR1Khx4DjPXT2tbX6zpiIOWiEN64P+BJ6xVh5WQ15E+0c0sB0K7My94IkI+wHQVWSeKFKrjFamOnZ4vrzHTc/Fd4roD2bOCvNBK9u6OQ6ybHXwNFNDpPkXgFIG/jwiwl/j/vFSv/Xim//U/7gEGihZenPWMn+Xu/PLsrPcqv1dNz1UcbRfoUIKdfUNQqAAKrUchOlw+xN5wQG4yaJm9R3l/Is2ANl3XVFgB9bWD3zMdB/g94K9k6aqXZQ/DIFPBKNPKgbvTwm5NFforqwL5VFEuUgSH6B2H9Bv1HNy3bctBPZucmyTF8z+DoIl+Lgvvcg6lJNU9Fl6DNeMwawDcsU7LH8eRA3kDGbtqV8Bf23S49gBlttcyXG8bwdY0jQX+CZAoYEzYda6+3WJnrwb7UtPIgJQsLyTLVb0wBMUrIGuDfV2XAAYaeWyGedEO8Pl//WbQf/5u0ghot+SRGHQQYwM4O00z4MeC3lUrxiTkb7c9AChKqvzDIyjmlNUBgnvcDD50rQGJRDyklKQQUSKMJIfbFeQQW9sso+sygGSriFAdK/gT+Z7xVQplxj4B5LmPmAARCLaLCrl8iBkVlUFytbjs76qiHWD6fijkqKQLtxLgdwQ5ulGLHCkiUJcU/BPUNBm7XJb2w6gRhGwmfpn52EDiOqpsGIuOeeO0CqO/AFcT9kek6tc4ToznKNSoZ65LoXo92+DEbbCrpjTWFLar684lRFMgBhKpDtchlxWAaZ5DPWDQ9qyhfGjf+9u8+6H6b3l9n9TBI4XEqloBCgvgk5SUUJ5yVsqJOdNDG2yX3O9Aqc4TlaSOce83HjcppaRhlwAXRSrt9/YmYW/SYJAR/QPrwH0UyNCq14Btr15tAPDOiHOWY2o5TCll4tt1jfpNow57RSynodHuqSA/xPLS0+PAPGVcmS8SukyAdTK4CBBqGxXv7VC9VnxZIOrLJFnuNALUQg+l2v/2+73evuHnGnxUjTVs+HcAfneYH1QUsa1I1Pc9ceo7YtUyrp0kZFciyx2ReEoRUkqZlDJ2ec2cbbMuLnsATMBjut3cPOj+btIwLLrlZ6sCoLwhBsF8bVnH5+ed+q5XQtgaGRuSbm4XaER/UrcJKaErNzx6/fY3o/6v//FWu3XPmGzZv7P6M+nydavLq636Ptd17l9uUUjCrj98/wa+iXGWbm5uNC8jvFcSDMf5bh97QGHFpP3wBO2hUYVFV57HYP8UMo1DaJmlnKNSBVMj1f1tHCZ8HbXb0beEfA3DIO+JBsi93naA023Xu+kdRWSlFMo5KVIh2oxpWnQN6Pvq9Ub+ZnHblTp3Ls63urw8l5hzPA53HdtU8z1rYQMIXGJBzkpMGQhyhfVkEnnb8Pa7UW+g+5uZEF+C115A57p9O+nu7YisWaoyCj7hw27VuA/dMz6OQ8G/s7NeEfhJXr6w2X1EzIbdmZ4eWmJ4Jq2tAi0rptw93snjsmjSGqX+H84saQXmN+ydXjdBbINYrOzfPXNxIaVZp+sUgVMEThH4xSNwEniKwCkCpwj8Y0WAH9z4seyPfOaHtD+qO1WcIvBfHIFSir5E/8XmndSfIvAuAhGhiFDyp1qFVIknddxK6Zf9OOstOyIpKoWC9LBWxJo5kD5zBfUmknf3uh4ODvyNgSOVsiLrPVnHD5EU9FG93L9mPvE4tpUfXONFh/h9bHHRyumCKXGQYooIeK2/VI1uq5kPHonSgax7Rb/5av5Z3sohkAnGd3dEkI8qn8yXbx+OmD7DZV0vKeIgN+KQHts+053qRIwPftr+I//LvOtg/OCOOMiPY7xInY94rq9pqj5SIzL63OV+bosIJ5Uigi5R8354TEzOf5ne9/kUn33xGK3rquoj42Q+1DkhFqXS+3l7KLvRfUudx4e6wnhzs0BCTdpqnpNu7wYODAEYlLTSyXSYQRRO999lBE5O/RVF4At75Y+2koNltm2ZvHaLgrXd6PGu0T/9n3cc4Hfy/lGWhbTI7+kK1Oasg/qXexD7wCr6LHVfiQhFhDK8KWUtyHh62gMAcGAu+rOhuH4PSMQuQx9pxwn3WL8BSg37VkpJK/0KANwegMBb2DzPVZbtagDg/I2uzWYLmNRUXeJaYVzpPwG+SUk2NiKqPSkyqSng5AYUaNteObcUEnYU1W8M079pk0zlWZ7rrd/7eETI/1xesE++irTdngHKnFW7l6UQtxV7V2XMSJGUeH90XSe6k0+kASDTQxuoVwPokdtOO/xd0JtSUkF2Tkk9bWfbczXYunDYv2Dj0+5JK2Ce5ZlgrXchvg8PD1rYxxkWFfRO8P/hPyfAhHti0iC3aEWHFBJEF2wt8jcSwYtlea6jm6apEBtLEjFpiHdWzlHJtojLvJjFHBJyqTjeBb8RlqBaZYcUqiAGdREh7trkNDOuGIcdhfpQylnyOPqZhC3QGJoAy21bof542wb7jrWMwYqM1TiKMv3a3FS7OsA781dewLZxhA/wLRC00sAU1EzevxCQiLvnrtfAApi5MP9mQOFpWjSaEbvapiM2gexSKSLkfrajZSwNzlgX1djRathPevPmXgYzF2TZPbcFNoor5UR8OzkGDJ/2uwLvhD9SyL6rxrjrAtCrVQAoRZrRvWhmAOZp1e5pR36R524mfO5neSsSVmTM6wK47bVY1HUZuwQFemnE92G/0hcTYI4IFRZ8WbMsr1TgeJXD2HXop4vvHtD2/HyjjEK6oA5B9BOOkXu3z6AanUH/Dn09XdFVCvbPsuy2lZZ1UkMaDIr/HPnifQAhkQL+kKftMpNdKEOOk80adtjs8qIar3Vd1W+yrq57Xb06U27C5qC3BSDs0Vf0+PikmUk/I3BMh78dAAAQAElEQVRf9yPBA19k1nKvHM6HfDV1T5Aaz1EqMKn6WTDA1HdbbTfnIgS02s5VK8ba54KPVOK3xLRiJFLVbx+neWTt4f/aM3aTVtb0q9dbue3AG+SzBGj45vsH3d8PGliTQYwQr2Eo+CH99l8W/fvvF+3mTjONXv8FvSOA98rc8F88ePvmUfMwIq/o/GKDL6u6vmgGMJYWbM/YZ11R19juaWUOSgPAZm6KfvXrK3nOFMB0/8njZZ214mCyoTiYcb7rOgDuM6VImhk7f/N1Jr40V5/NO44DfjxoABBe2Csl+5iUGOPr69da8O/+/h7ZRWWNSiN+3t3uidFCOTPGISm9s3nEr1sA7KJVM2t1t9tpt9/p4eEe2uvt23vtdsSX+bWUfZ1nM5tdKfBjZ+RFl8yVa+bKWgZkmEZ0SBGBbalSSFoZo6vrrV6/vlTbSNM8MIajcpPIj+h7gKvo5uaOvgkKNbnXxfm5Xr1+JftyfzfiR6hpVuK/093tGw37vbqmARB/UAGQFgDzI3797j9v9fA4KdCFEchG5zTr4emp/oWIkTmcau3pcYrAKQKnCJwicIrALxeBk6RTBP5BIxD/oH6f3D5F4BSBUwT+2iJwOHaRjunBvmPJ6aHm8Ky7N5WFD/mHmi884ZNqD/2oi8MVvaQf0elH2VHl/Fg7fojv2H5Mq/Cf9Ij4+TI+pdiHWKZjW8RBTyG2B2K069gcOT6dHnj/mNH1H/f4Y66POSg/6ydXZ5vTL9HB6meOFwqsv7x08Jnlg+QF/wf1FApzt2AL2XonFL0s18oXj4gQd52az4/a+kJELRNV0g8VRwR1vgsyQuFspUwMOGLiEHLYc/DEISRm1RY/CoduquTSiU4ROEXgbyMCBTMLazs0PDX6199wuL70KvHEAfuiFRBFpcAjDtoTh/8th9wN5ZDclYf3Nu9Hldctkeq2Y+Cma1sZTDNoEkEf2sWu4oP+CA72kXHYl0IDINueA/D9sNcAdX2WATsDwSOgaG1zOzTCa50Rob7fANZs1Pc91EGNNttOtktcESFucof7aOezA7TRTpNlGtQwHfITB/G2ZcCeAdBvBFSc7bEU0soGaD6nZ+dnEpVH2fav73r5W38DAKP5ZsDiXAES128ADIoeHwApdoMMKrZNK/exHxGhSFkO/wBo+PS4AzB51O3tgwzwObbm2/hbs1gkKIh7hIh3h//natqAkgx85XyI9Xe/L/rX3wJKpFGbTagDSDQgE0FHA3YMhu006DsAcg6AD3viPRD/Gm8dLtiIyQoNgBlLpQnQfQJQMaDjdkw6MB+fqHDW8XK7i36Xuc7lBZBqruDqCIgCCPj8jdwG2y0LzAh90zsaAUDWl+9V5lKEpUpOHCMDvM4bpOkBKZ26bH0TINM4LsT4EBvrsA0TchcCb0kRqwrjbFnDMGsiJuYx7wxfcUbmTPIYOJbJWUojsRvoQ3fWkhiHpJQaWhhXYj3W9tXdKhG+Kn9kboNFMvckv2v3vG93/lbtIOpGDYBmI8B1AP52AJwtY5hbyX4Z8bYNXbeplvmvdjhEhEaS/WxUANScnwCLXV/7ScgtyN9XGoa19g89OxPmFFdSRCKVzs6lDdO+35JuINLttlHPuvV8sy2KykqSmOuLbm6f6rzPAGUbbO/7TlFlr/I3OwW/vyV8/arX9euNrgHZzi9adFluoxpbTPH4GQy8ux11dzOxLjwvZtaodHvzJLfltqgB9AXbo19Rv+nUdx15lMj2hjbbDCXZluKfXxBcIJpZuxvqN2pyrtQTZzBvN8ksh7k+qe0a9X2rzRY5UERl0bBnrOq4YRtjuAehZshrX/fPqZG/iVtArz2//C1QEe9hfNLT050E+Gc+3GV+NFrmDLWEtaXcag/fnkmzMpd+869v9dt/wwP223wG77rV9ddZX39zhe297u8WPdw7PhP6Ayqs/Ubbs17+ZvDV1blevbrSKwDNLXvnE8Dijn1pZP4+PY56uNszH2xJ0cXlhlg2urq6qN/mFsDxdtvW8bq8bnT9qtH5ZSPbP7JvYKyCMT5nj9xue6VU4LmQwVPP1Rab27bDng0x7IlJC10w9pfMxQFbhYgAiB6hqY7tm++f9P23T/ruD4968x30/SOxCd5RPcDtTJ9Vd/c3EmN6drbV2dmZQi1xHSs55v5lDvvXd70uL8/09VfX6G0Zz6J+W3R2kXR5nfXq606vv4G+bnT9VdbFVVK/KWr7Vbmd9av/dqGr605XzNmr65a2FUD3kXl4r4EBt65gLDesjQ3++/3iMXbdNX2++W+dvvlVK3+72vPbPB6LzSYhK+ni4gJ/kr797kbeF1bmyKoGz7K8NwzsB96Tkk7XKQKnCJwicIrAKQKnCJwi8ItF4JcRFBGK+BSJ+s/Re3794BVwfIlo/tH3UY47vMxTdpHkcLtwpEPNT32u/LT/Jfqpcv9e+vlA50v08/30j9Cmz0laafg5RPefdNumxIeA+AwV6stPkvy31MkfzH8OqRDHT9GXgvAp/j9X3ZfsoC0i2CeD3OGOiA/Kh9qf/ow4yIv4dPpDkiPiHctxnFwRER/ZGVR/TKpz2P1ofHebi5MHGqniME7BPP+IilgXH5E4FDlSsK9y5oD89ZlYL17GHkfE1rtIKTKUkBS1yocTJppkcv4lRYQi3lPt9JlHKQfdbj7mnR4cwx5sLJDLiESuOcOPF5TIf0wf88Di+JAcbre7j9NDzfFpfSYfopqcP5JqbBLxiHckuZzly/xOTT7QMTn/khKnu0c61lu+5ZgKY2Q6tqVICnQc6pLM8yFR9SNu9/+AQvJ71WNocp7RkLDPFBGKiA8k207zutLpkWoZ1oig6wuS3k3NpKht4U5rOdTr8xfi6CGo9pQce4gzaOyWVnStMNlu2yUup6WQoVflO85n+h37B/PZVBxnC4Dd/SIQ9px3uTA3Kb64Q8FY1ArzEqfiBVTzieqWA/+im5tdPUyjgrvIJqw8Dyl2U3vMV1Mpn+5TBP5eIxDhdfN5KqXw/vkJxCKqS5R1LJMD6NTk/Mfk+pd0bA9W4TMhstYWDazYQXd3k/7jd0X+puiionXaAlrBRRfx3l0NUtDDYnFTJdFGeQYgGAEI/a2yBkAjK1EbSuw9mw0y6J9Tq67dqLgjzQtxmOmeu5Y69gnkJ4Ca1GSghCKDbyub2rib2WcGGArA64QZRUkhX/5moNOCLPM6DXSmJLFdyaq6vgFUaNT7z9ZSjyC6rJoAGWdoZW8ep0EGX1IOQIKtNptNJYmfKZBdSigSdvlroeythXoDBxPAIUHQxeUVvnVKkWTdhTgpQhIAAcCGlKp8+1SKtOB4i6+BTP8sUetW2LFdirrfe6z3gL4DQOCCjRYp7Mi054Qj8AeyIkIVWLm6BHC5UGpagAfpcTeiZ1Gbk5KKMk/xlDrGtNObP7T6t9/0mrRTMkgGUCx4IuAugqfIYO66FOwpigjl3Chhs2Nmm0f8n+f5uU5oCea2+zstAHGrRmKs5ytSUs4hcQtf3NdjJi7ckKkDFMzO2GfGny60SpEOhDUSszXnpERjIGcBVJ+HIscoitTlpCaSwkGUmEszMSlakwDCJKsX14Jv9jFFaM2hp3HSgE8LPnk+2F6E6GzTM4eyGmKbU8bHkO0v6C7o8zwY6Ttjx7Ik2oSfJvMWAKsRkGZlHhc93A8AQovatkd0o6Ik93WcHh4HYi0V7BF6JsDwCeTSr23XDeigCFDVVbAx42fEqoTKnLNyyvgWjNuMrR365gqUDfsig0YOh7+EuS4Z7xsoqWnzQWeRwO01A24nbHIcC/EZn4omAKw2F2Tv1TWN/M/tKYTOAzFsNd9kAQiG+i5j5xlA2YXoUmUPT6EFn1oqvP5aTHD82i7p4qIHQNuwThsldBWMXRbGA8C0gbHrW8agZz43Yvjly2FSajQAwk/Yyu1q3T/ca9Zem+tJQYxubgftPD+wPKdWTCtsbLBF/OyyV9u2ysztzPgKp/YEYikhBhqfA0AQp7An++efIjmGIqVKPotocDqlJAbU1QLHVNB9YF98vD3XPGUtS0FvkX0TDngcVzuvBADbqCFeiFRuV2LR6uL8UrlhrTL4e8bv8X5if5718LDA26oDbH31VVLHvvb02Oh3/7rq9nFVOmefbBZdAML+6v8ZjENSAngU60nVBkkF3/HviUkRzJu279QwJj1gfNNL3g9SzvjRaAsQfH5xJilptS0AwjP7V8LBq8tL6gsxfMTWpKYN+RcSVL+1ukr4ua4rYOxEvdtWbS8HZfYbYVPKE33HutcU7IGVMd7WeeNvRE/sHbe3d3p6fEIW+r33widliXSeSuV3v76/QI50f/+Ez1viHYxrpyv25rPtuVL0OtteKPKz77tVb7+VHm8nZJypbzvN46B5GhnTRX/4wx+QtyoztgaPwxOeAV+hlroNcTkDOE9JjHXRbrdH9y06M/KyevaMdV2oX7C1UWFGXr8+04ZxiwiVgu099WUhT3lOrK0N87JXZi9qGvEu2ij5n3VAw5j0+Cj99jdvdPt2gUY9PqyaWc9dd6amaeHW6TpF4BSBUwROEThF4BSBUwROEThF4BeIwEnEKQKnCPxdRcAfQv/rHQpMMJF84T5wlC9wuMlcnyC68XmbD9pkzPZH5D6uPKShcOFDcpXpudaxMz0X/6Tkx/SzvS+FHsocFHzOhZfM5M3/Uo/zJpr+tLvqOzoeNTKfkuM6058m/D33sa/PqVzr8pFcNkWEky/Sx32OzMWC6R4p9I4ijs2fTf9IHoE91jl1R0vx+RCnPC5WcpupFng4byL7xRvxzNOXLFU6daXSuxZXf1BwheldpSKO5cO8sf4VBXVIn9ki4gXfoTLiwzr3mzn1XDnQKhxYSaEUmWerZW61e5w1GxzxwZw+f73U+3muU8spAqcI/EUiEGjhsL6o1/3tRv/xrzN7TLCNPe817AN916mDcs60rRyKL6QCDFjZA5IMfBTEsK3U+mMZIb4BoUYArlErDMHey6bBQfkDB+P7Wu+95UgRwQF6y0F2I5GXL9tIah2hkO2wDoO0fb8BTBugvfYA0O9p1n5YZGCu61oO41sldIeETUVB3joNvPlPKAdyF1CEhT0slNDfKUUDZfX4vtl08rd4HYcIKfjnb8OOgLMRLoVGgAPXUZRBD9WrKOUk750GmXqAFtG3SBrHgn0jOd/U0LHrsTO7ba8B2fMzEFm854awJ9T1vbb4TThV/E6jqyWIioNPoxyHWscjSovG1jkVfMQiJTWAOxuAsqJ//5dM/EKpkdpNkb+BaZsVwR0iYEqRGJdOjkMPaNEC9Kheoajp8XEoBfyuwSTZJh4STTklcctXB+BlWYVCyjxoR6VMEgWJZzBPBvwBQKLKbRFkJBmQSc4firyHZvyYRcjkq+uizhU9X7bFvrjoPK+zOjcRpI45YhBvMvA3L1phiEiKiEophTr83jA+5s352WCE2b8FUHMPAPT4ABCWkhQew6IJ6Qso9QAAEABJREFUYFJc5vHc2D9/E9LjsN1mdZtkVsJTAPfuazoC8pqS5YjwAzhFILDmLXfCT8kAEVgWPrbIYM0SyLvbJ9bWjrm1IosOfh8z/iqddk8LOkqNpUF9i3QM6WxGbBVtowpzKvBdsk6T5F+euLhodf1qS56WpMOFzmNMnbroBveapj0xC2zdY08BxNtDK1KzVOWXQwIzt3wRdiViHeGaUERSBPwKNx+ehayJ5HAnEtq527YBsGzrPL243GoLCCd6FQDPkf0AcbLoApDIdlH9dfuBkAOouPUvf7DGXPdSjdd0XY9rEctIviyv6zti0lWdfd8C9u9083bHODwifw+bpSyKNJFf1SO7MVruamqkJPv91etzvQYgvLhKxI2x2C1axk7B3uz54D+fv3tciOekLSDv5uJJ24ui/WOrf/7NW33//YicXjsA/AFgdAVQjDUr4fu+graDFKMiVkkrvDN+rLq5udXNrece1dgSERoAhm9vqKN/zp083732DXB7Hk+sE8Fr8i9KFObohlhHZA31F3YK6zFLa4uepMK/7bbXFtDUc9EAdLAHuf9hr4pqy8o6khYMScRx0G7/gC1TjVnxHkjbPNvPWQJANm3q3nyGniIxripZUq79hv0C6HvJnmALqObeYKf38mDwsLL267pGXW87Z9bILSDwwnhutB9GANY9+0TRxH7tn3Hv7x71+LSv/dquIxUUjPe9Bta3geCCHf4LDU3T1XVaCrHGt8JARxT4Lb+Df4dFYr7cUmc5+FBrSLmFnO+/e9TbN0/yt9z9De77+xVdi7797km3dwsAeqjvLmtsm3ato1JFnB6nCJwicIrAKQKnCJwicIrA338EAhdNJL/4/eeS+4sbehJ4isCfJQJ/80L5MOUPVH/zfvwCDviD6MqHUadH+gXEVhFHeT8ulThvqCRvsRQKmffEh2IdqZCTIuLTxMGRnq/CgcRztiYR7qPnfon0I+Jjc3BoED4UWMvhMIJTHh/6fEziKs+xcwwp/ujb8s0cEXzgLx9QhG0MNz/Xr9UOe3/QJ8qOgamyffZx4D/IX6s/h/yn6j9ujwhFHOiogFCgOyA92/bHNhxlH+V9Kj3yfDLlXGpdDnY6rkeeiKhmRETV7cKxzanLpoh4Z3fEgdftRwrGNhhn/Yjr2McpZ1e1R/A0uc5kwMAp1YqghTmBgdwHHwqHiW5/SeY1RUTtE/EyTQSXQ6hy6H/gkxI8poiofSzP8fGhs3lMrjM57zbnndpG17lsctmpyfURQWISshMUBxKmVDs8BxfGfan1PpSOlJRT0krfVUkCKCnRy9+yuX/Y43/odJ0icIrAX3sE2HC1apob/ce/L/r9v7OaY+sviWmt70/2ITb+ghtNDg6yW0DAVmyjrHH2BICEpsnUN+wHmToYFTzYe3nnGCxZF/iQNRtUIy+383MYzRzKz1pA4YZhLwMKzntf8h5jcDciFCjjqSZlNYBuBmDbplfXbdCHHvbYiOCwHrBnu1WGR1x7wLiBw/iBA3zrHoapAgp76mimfwdvUkSwg2XSRmVJAFWrHh5GDtt3gFUTNFLe055pm6ARm1cO7gfq6JsPMiICe0qtv7u7V2J/PD8HLOs3gAmAFQTRMW2bloP6LSD6CriwA+B4UqRFV6/OdX29JZaSQRbHYl1n4I5FZ+c91NVvhm3PbHemT5J4MU3zhIwd9t5W/VRWGww8NrkV4dXNzaMe7vcVxFjwsaxJTd/XcR4AJf6dcf8f/zTq7kkS47wmfCEbKfNM1c8GtLExaEXNyrTxUPJ6qDFsADkYYvndMoO+ur2F92yblOLQ3/HIuRHC5L6mcVyxdaaK4Oj95f6eNxFRKwMZPQBtLTw/3GL9LfWbTYPvWTM/O8zzSrwXypK7t20iprZBh8sdyTk+AwB7USjjJ3ftI8qB/zkn+jXYT5SLZFlMdw+NIrkcSsmZTBt8qWFt9Mr4uC5ifIW8oqYJ5tqG1DySENIDWF2/7tW0oo/kMQ3AsK7dqqyhFdoyPpsuKaruVHUt+JYZ04iodmGmwMKqLut8fFhqbHNqdXG+lddQ1zbKzaKUZ51fZGUDRHlV0xVtAKAvLlvNjNmugnYL63CWLwOZW4AyL6emlS4us9peajvJbg+spwfA7nku2IuvzAmvaY+Jbbm5fcS/Rk0j5jtAGrEeALYXBj4QECnT1ipQhjtyv5c0AmI2xC7Dl1KDjmc98K/oenwa9ASgPY3SxUVShOO2VvvZEnR20cv+ez85yC2MQ/O8foU8AYjv5XhLwTwcaW+pL8hYq48TgPHd3YOWeanjIAQtOLcuI7IPMijKVyAjMSA5J/nboqbEOMwTNi13yt2krg9tvCZSUcqqFPRbcWgHGl2/Af5wL/+ftai0OkUkEQb2JusjBmVSJPxtB3XbVm9viv5f//t3+sPvFr35bqy/iLfM1H//pGXKmoesm7d7QMxBnmevv7rQ6683Or9s6p+F/uZXr7RFTkFhCKMAi6dh1dvvH7R7mkmf2AMX5lhoe9aK7UxNGzJo+/D4yNxZ5Dh/8803gJBn7LGTbhn7mzcP+v67O3377Q3674mhKp99u7t90nd/YL9aWvxqFRHabDf65ptr5lejx8d7AM9H9qxJV1dn+tV/+0pX1xfwrYzfk87OW12/2urX1P/61681TnvGbcamkVTEzT4/YrPTJzHl5Hly8/ZO3333RuM4IGOrthX6VvJJoUGJffjV6wu9en2plIP9+JWur75GTtIte+jd7Q5/btU0Pevrgv10Yt+9R2eBVl1fX+v/+b/9b9pszigX9M7Ettfrr64Ye5Sp0Zvv73mfYBtj3vDuvLy4UG4advKC3QdqGN8kYVOp825lkvlPV19eXyFni+xW4POaid9uJz09rCrEULno1Te93Fen6xSBUwROEThF4BSBUwROEThF4OdGoCDgSGRP9ykCpwicIvAXigBnQjrSL6aSA40/QdafgTV03FFXpB/zhVOvSrTykfj987ke1j/DHcg8EtkfcdtePrVXzkLXI9WKF4/DIVTlflH7+WwEwvj4LyjCeXEd0j9tyIjeC7Xua4oIRQQyP7wj4pP1H3L5gOVAP7b+Y77PlhnfeuLxCYaIqLURH6a18kc8ahie5UdE9TPikH6u+2HcPmwNio6hyWNfU+o+eX+x8cMede5Q9S4l7/uHRCQOiyJslbk/JNv/UQ3FGgnS93dEEI8fe2wU7zs6R1/bWNbMpGg5SF044HoiNB/xmfdEpwicIvCXj4D3vRdaOS7mZ4kV8vs36bf/vKsA8AoAsKY979v1QGwJYLUa50l+P0em4sV+k47556V+2AdK1TRz6j5OE3LYFrxHwDOti7y/VYYDW836sYBU+ltuBhYW+tLF1ewjRRNyuq7jMH3D4Xujps1KMJQVO406wUlRPlD3/y9pQKJpG/a0kG00wCIu3oY8udEdgUFkRdJ2DXqQpUIxkNPYaA7wC6DmQpsZxd42VHlHmfM0awLUikAILCkST24XoZQTB/adbHv7bA+tShz8Nz31gB79tkeXa4lwzBJU8Km8C5TrVxXAiRXw0D8XBWlEkS8DpRPgWtf3AMF7+dtnjo1NGgC7R9osK2TbAvCgaDbYg6172nf7nfbzoAcAwH/6pzsAEtWxNrt7ZNuK7TmHXl7WTviVYEK1ur5917wSx+PPqnaj7zPtWRFBTBcNgGLDuAg8UwsTLBBCk44XU0GeP8dy17WAJMfSIY0I9cTQuvdDQeaIrAKtaC/oEumB1/Ml5wZbQwk3UEc7GTwt/lahs+Iq9CNJMFjnynydGF+TAUman2UWKTwvity17zKgT4s9vZqmY55MlTzvLMv+bxhnz8sNcUrPY6fnixGW43SMmb+BfXWVsFfyLwf0G+QD1l5fn2F/UpNzjQfDBxA0A06NAFETDmeoAeBa0b9gjwQWpeuvpFdfJ/XbBRBwhQ7y+k1UOQYG6ai1zPhT5CsnMWZJyzqy/g2iIV9eQQWdo/wN0f1u0n4/yfPAfSzDVLQAmi0AZCPtqxLCpmmR1lTX0sCcHCHPzwGw0TIm5oTH3DFemf8pkt6+fdLd3U47wN79bkTnhMyFOSQlZU3TwJx/ZO4uCqOkAKvTMun2dgB0HCQHFY9U5KfEeO+e9ooa/6L9MAIAtoxdpw0g6EB5hPb4NexhV/Av6ebmDjByVg8g3jPnFuK038/oX2usj/573EyKVXRUx7qxhK8AAK8BMC8ue3keNACo9jNCNg07Zj0+7WRzF/y6v5XubyYdxl2Mg5RgbrpOedNKAPieK7e3jf77/6fo+++lOS6gTmvqFF5TRbq9edAdwCUd9OrqmvnQsk6e9Lh7Ukkh6ysYstk2FaSULyqfHic1qce4BmoBdVdoVGYc+03SxeUG0HSjxQtYSSikLSsiFC6XpIhWm36jzeYCOoe2OlxRx7DrzrXfI3e/UB1QqXOjazv1zPUZ2YGsnN0mrlUpqwLBilWFOUYl6Vr9mkB47UvB/iCG3kOWmb6l1biXxmFmrOa6r7ToaPwLKuddXQv9pmEeJEUSdqv6klG234/4PUjYUfApxUavr3+lq6tz5vzCWm/01VeviVGptBZ8WAt6Rg3MI693y/Yavrq80vXVa11efC1fsCKjqGdOHebGFv8X9Bd1XavE+CBUYp/pz0LdWVF/vsr5wjwvxPdptzKWi97e7KBROybt0/CItfpzXCeZpwicInCKwCkCpwicInCKwF9DBAIjXhLFX/zmhzt+zKw/jP3isk8CTxE4ReDPFgE+tPFJl6WbDvRDivhg6Q+Xn6Uf6v9naPcHfdMvLToi+LB5oI9lHz5IFz6Qfpo+5v/x5YD1SAn5DAs13mEVPI9N1NW71rn+mfhwL6hwvvI5qv14RDDmpC9v15le1n0qHykpfYHcJyIUzvBBHZOc+yy9j+eKzxj/Wc73DYhXhH1IisgK8hGhhL6IUMSBJA5yOE3wodmRxBURfirCKVnuiPigTNWfcP8yrBFRBUUEtpSPyHVR2z/3wH36HHgi4l3+wJ9IXhADU6ghYdq8j/txPMRhzUvyAY7J/DooqvF2zJN1Icv3sZwjKbseJXWqKisgse8UhBTqj/NUXBHB83BXG1jYK3yVav6wHhJ8pmqLhRy6fPCMCEXEu7qI9/l3lT8yExFVVkS864Hpz3XpOT3Ms4JDBZuOthUO0AuHcZWoLwDBnMXp8WESrNUhqsVO8k72KXOKwCkCPyECwap8SRZxLDv/MR3b2GPc5B0QCVJwIk7d02PSb/7XomFk32oXTf7H3uX0DLCp4SA6t7QBrhh4TElaFiSwVwX9U8kABY0a3k9rPbBHNExlXbXMs3zB5kR1P82885GRc66H506DPdSUUlam3hQRqnsGD+81BoQPQqSIABDayUCnbant6J4AY/3+E1fTIN+AX5Udtc+6rDKQFxFK6VDnzenMICygXAR+BTZD3tMM5CBCbdtqAVSaAKHF1TQNB/SdfLjftg3tTZV9BUwAABAASURBVLXb3wy07SugYd91Fq2ZGNh2ty3on4mLyTZjhnJKitRoWkJgsgKfkh23PlRxF0V9Jp4Nr6qAJWAxCZBt1cpY9JsN4W00T4si4I1Q3/WyraYt7S1+SKEFReu6yrYl+AL+3HQKbbUOF/of/8e9vv/ugf1ayJYYEjEFBOsHNBPvZZ1rXZHQFcKISvZvD7Bzf4ce5gvDU8HeiRgY8F3XIm45JivtRVHbMUumeZmReLhtv21gKtSKaSrYjp+OXUi3dzMAJfyJ5mfCJdneRLvzdqbJSSnDQx1P9YDSCYaGudK2qfJ3LVEgVhHMUxTaD8etoWMTdC5CFA9/TmAkDt94XmVdFpsSkpnwniuejx77GedtP9NGXR9KTKqVF+MwzIyXkCLmZdG8LCoOChTQbldkeefnrbpGwnw1rQBkFwCmWU/1TwGvWpAvoZh1i1gZgA4BsvESnomtZWjt6NgpeDc30SK3QV5StTsk8CQkFK1l0uas1dV1p9RItvniYqOL861SDnzHRsBPW90xx8vaAqxhO2MiLssTgJWCvl1R+JcW4H+8w5fokYHehjyyMrTg8/3dvv6scHf3iF+Hnxn8rdlHQMgZudO4omPRwHxaAPTmKTQB+K/M+4ikhuDM8yjCrmCfSgQpIoulp/v7UbuHrPu7UWJ9P+0eRTN2Fe2eRqUCaArw3G8n5kPo8P+5NlXX4+OoAT1aL+h6TX6uIGHXTwr2CI89U0Qsd8YA8YHTnhdBOwF1UYxJ+v+z9ydccuTYlS66D2CDu8fIzKwq3fXe//8nb6371n3r3u5Wd0vqVqulkmrIgWSMPpibGd634eHBIJNkZlWlVJMb7ThgwMGZcAAPxw4PAqS2XTCmaJpG9BADJnOeiSI0Mkc3r9G5W+oNgK3XctssddA/yjm56KSUQgHNuahdLfSbXy30f/5/vq1jUrNAfq606BZa9IO+uDqTx6SU1XeD2r4oiM9iuaqyHfff/vaNxilhCOtHReuHte5v77Dz4EMDSHp+sVThZ7yI0Dju5ZywPzMOpNQAkI4a9huN00aKnXIbkpBJLBr8Prsc1fedmtxqs95jE/Wm12KxIq8aWU7bZsBgZLA3LVeNVssz9tWkHmDWa2kATEUod2gYRt29aXT3NvT69Y0wu9o3Y+NquVROB91936IrEZOk/bzW2XmjanvbILulXVV3RFZiTUTppNJU2g8Fv3asy728jgsT7RgszgatLgZ5TTuvto+dvv3mLXYxDB7b6l8quLm50e3tjRr8sjmJl4eHnZh+tayLrlvWWOwAwCdyWpqVU8KPBE+WykJldmxnbbZ7rc6YS/apmQU+8l7U9o1yl3E9a0uOblknm/Ws19+G3r5eKlWLTi+nCJwicIrAKQKnCJwicIrAKQJ/QAQKY49ElR+9VMn1E50icIrAKQIfj8BP1eoDjqMszj5kOj7/eZWBuSaK482j/ZuDQygT7fPHiD4fRNPFzSB9SDT/kW7Px5G+b8LL947v936/xX65NRQR4mzBD1BAf/idUnA48n1Zn2rXJ6+jX8fyk4zvdURE9Sviw7LQbqL9vRE8PAXhqYAvaPyh+8BTYHN+kV3UZuJZ3iMa392HIYfnF/VarYIOXS9fDwdE7jy0+vndjwd15KHjE68eWe2DtZYv+GofTleZT+0RoXiqJ+omP0f4VbXP4/R8Hfw9Ph5lHctju3+mObYdy3d9L2tH6S4hDqYkr1jqHD/NU6sd54E3b/fyn6gTAPGh3zyml7JO9VMEThH4vSLA++EPjvOGAlNddWwPfixlpbdvi/7pf99ovR05RB7UcGBeNw5e/E2irb82xVl0AAIkHz4jY7ebAEJ22gEu7QBE/S0+H5BPgBgF0KrtWnVdJx9Uwy7vSy6t2xSBATRYZuYgPucsU0vd5LF93/PelOBSLSNCEcFzCMyB8uVNO/fM/mhbTCMg6DhO8p9G9oH8sRynUf2iV499KWUF/7q+04Av292Wcsd7wsS2PckAbAFQSIBU/aLV5eVFVeo90YBFfagvwWswriCNOvfl5RUxGqAdwNVQacch/m63p76nfdCALdY0gFIZMBiI65Z52A+T5rFUeQg+3IBIRQngT4ARk/yttM1uJxNK5dDstjvkbit/Tlk9MbTdCwCUjvqOudwxZj8MGif8Q+88zXLfgv5UhAapIKwo69vfZP3ql1uBS9cOTNDLawCE2Q07BjCQDsJf7VB9D1CVMyvkn4cm3ht2gJ07QJxD7GbNwkcAIo+eAQwHcmm7HapvO+I0YSNiFRGANdlVhNr/Is9x+TARgm4okhQpVFgXhWcdL9dNx2dKLNACZM0U9HHrSHvnBDGFrd4RIcslxeEpihDEix0Xup+IQimlp/krfnwmszKC5yLnw2Yz8N64B2jCJ0DcCig+2S8iJBUFzwygVgC617oD7BaOOQ/3xGxkHl13rqrGc4J9Umpm+Xm73WILkhgjX0WqNlDaHlGaojYypjaqXsm6a7sfkyKygiwJ8qPr+hq7HrBxJijlKF9cJEsyT74CqO10fzMzr+QmPF57DShck5OSFaA4ojnIpV5tSSI+5CnrWMg59DcIlras0y3zsiWXhmEvtg8tVwarGUQSWyTpr8SelZuW9TZXsLMAfFuAv2l5cXHBuAAkBWTDpuIkNfCHFS2AZWtgjfbRewjr0WXOZAv7QdsKfb0ury4U5NiW+HotzOx/pJ1MESF5/ojtFoBvh72YLfPSUe/DnM3IwCdkLFZJ/arXojvXZl0YPamkWevH+8rPsq1731hayoX+9j9P+q//5Ra+TmdXPbx7Fc8/MbDQRBC89qsdcDluA+tfJSOv0QKAdSrWkzSy32w2+2rfdrvW4D+nXPaSRvXLBt6sL786VwvouCFn7+/hXU/k7ZYxa2229/KfVn7z5oZcC7XEXgDkzsm99x382RKDLfpTTurYfyfyfQR432wL8+O/Oy+uWff3d7Kcgf3i4vJM5+cr+AGsH7Z1LnfskRuATrFn4LA8d6XMKoyuvgK+K+90dhE6vwp98bNGX/4iabkKKW91/WWrq1dJuduyn25ZTxvd3ewBcW/xe68de49tvb29l/+8dVFUydZRdfqZphH7zXN//yg3iTmPlNSSIIvFQlLIeZ5zVkRg+55Y7bGzSLxuiaPB8LvbtUz39zts2enNa+za97p5swfI3evmtcuR9pE4hW5uJvm/WdkwXzveU7w2RO4W1snbmwfd3q91/7hVQsvpPkXgFIFTBE4ROEXgFIFTBP46InD4+erfwVd+6uOHOlXS6TpF4PeMgH80N/2ew0/D/mojEN7bfmLvI0IR7+inEh9xlJnekx/hdtH2PpW5cLBRVDiUMCmkT5HDEJy0RILlI6Snq3Aw8FT9XuG+z9I8Y8+n6Sgw+NAfGPIZgjWqX/OTb+VFGRGKeEfHvnme0G9PjzGxLTxzi8MphP6oOxGnj9EPDX45BvNgP9pxKGmotw//XpIbI8KFXso41t1lqgw/9AJjRNT4OC4v4/e5oeZ1v8uo+XGQEXGYB7d/SOb/GEW8GxsRSlCIi3mwPdTq3FreTM4waRK57GeTVLn14eW+AzGvL/KBszp5nXsUqp71WZfJcmyDKSKqdLebIg7P5vFztYeHqqfaNPN0uAtr40Dv5rM82zEDgIxyDpYnvnAg9WH83smLhG70Cx6JoKuRD6amMcn/P9kE2JBqO80ieDpdpwicIvAfEYEZYMAYh5emVx7LXL/9jfTLf1lrGvv6LcSUvF4DcxJsWUsAgqDtsG+zciOxH7BXscf5UDulJIN0hecBIGYHiBHsATP7zMx7V0RSbppKPhRvAJCbnNXSNu5H5ST5gByFVW7ODeDmCBixV0S4ubZHhBK6DBpQRefMQfmDZt4DCxSR1OQOWS2yezYX7MTJBPNysWRvxmb2HusspShjQwXa2IMMYK4f17L8CbBnWb89lrFjj55JvmzvHv/Wm41GQFuP3wO8GSiQAnkt4xvsmRWB3egWV0SmPStnxyFhR9E4ek8t1FXll7nQn7VarSiTDrFjsKK+B2TeCBJ2On5uBX/Ctgk5cx3v+F9dXaoDjMM1OIWMSW3XwB6AGeYTskMRoRkBhR4RN5ce73lLxNf1O/9/nsxnA4Axa6nbx1a/+vUAoCCgIGSHqu2jwS7G9AA5C8DxPUDdI3F8AKQpyM7MZUucmxTKjEExdu+JR2KeEqXUAqi1WVosQos+M4ehlBPPndBCTPpKfd9VnbwNaQsotAP4g0GB/gQFD8tVo7ZtGFYUSooIOZYT8S2SzCMqlkFqimmUAZTCokjYKK6UeOFmiJLb8DFHsjSNgIATzyOgzzgaxAkFfZ7bUgr2TdoPM6MlVKvrLSyhkvEp0RaASTtswkRJXZd4lQKOGYNGcm8i7l3fqQW0zKyR5XJBjOBzGkI7ADSPLsRXWFWYy/OLhXoA/pSKclNqvWmLUibWeVICQGybhR4fRuwr2IkE4iAuhmjaF0iaR4i2brFQMHcTQdi7j/Yy63lcIV5lxqaqX8SQ9QpQH8piqHwFXkXCM/T4G/qOT9/3OjtbomdkDjfaAQr6/yL2N+xTMII8F+OWrNeLi4VSCMBuqYisJrfKUNt2atuevkYTOkfW0mLRyzGICPh7dcRuAClNzi2AXAN2KbXKaQG4N6rrG3W0B/ps1x7gszAHm+0gA7Q52ddZ55eN+p74I69psphCDeNGl6/wIQZ+RBuwYSfvA6WozqtzQ0GdhoPsPZKF3gGgcVLK9M2zMkr22D5Tf3x81G9/+w1rosWPEDuqtutBw3qUWHGrs6wvf3ahuey0H6DdrHGf9MtfPuoWIDA1vToAWgotyBexzxfkYgJzVkRVX1xf6RV7xCWgdwM4ieB6O3YRSRGhm5tbrR9n3b6+V0NifPHqXH/zi6/01VdfsjZ7/JhEWsA7wYcd26QNoG7OvZo2oCIBQk5jow1yCiDzElDe5D//PPIz4MWlc5U5zVkjOT9DD493evv2LbaO5MWasiCrUdM0zFOvRCI0TdLNzSPxJril07AN3d9uq2+zHbV1OPrwcE8MV5ImXV2dEeeAipwLKWGfAWn4IgLZnbbbjQZyJWPPgjzyn3FO0ShFZr2sNTFHLfl2fX2mV6+ulVISEhURCiXlzDP2pSw1xKElP8WV6E+RiN3PlFJDi+8Ef8M4ab3eAHC/lverSKGEXOfyFlumMosG3ZMXzvGW+YrIimg0MPf3N1viOypFT1smXqF2kclHUZ+ICeMjyJFJSafrTyQCJzNOEThF4BSBUwROEThF4M87AvHnbf7J+lMEThE4ReA/KAI+CPkU2QQ+lrt4prq7uvEHyHxlLvLn5Y/Rs8CPVAoDTB/p+p2ajiYeB2GNLPdDOvb/rmVE8CE/nodFBM/Pj7VSOAAxiUOQ2vATvszE90hHsRG24fN05P2wPMqyvaYP+z985mxEQaOJ4r27xv7Jd8syvcfwIx4iAvmQS+i9IVbw1HDIM2aXeLjL9f4HAAAQAElEQVT+1FyL4DXCr1R8YxNCqRVFRCWJx9/xthgfbrk8Dv3QR8Qfu75Xpo91hqo9EUlRiQaZinwd5VtnPPVHhIK6FOS2+Uw6XC+qh4YgDdMzFR8W12OozNjgoO+Gg60H6uaG10UlDq3qEZbL2nB6OUXgFIE/OAIv1hiH34qNCsDHbif98p9HffNrlup0zgsH7Rwyq65x1SvSYb2nuv5DKfEsATyOvEo5Jw6w23qQLi7vHd4OMigBQziI5skbCX0emzlk92F233HwjgFbwKwDmIcx8Pj2uIjgYH5XD+bdZrkRgf5USVxuyylTk7xH+n0lI78BqAns9Ld9d+gQ48zUAT55jPsigoN05NNvUHcATGRnN5uwWME/8/cAqrCyVxVlfDVQMAJa+1De4ITo7O0LfhgEGgGEnwRg01zl+cUhSCkpJxMAQGSpAngBwDBpBMiybdaBSKFQGV8ikoIxlSKIdVP7DBTIhiK8IMdEVQHwk/DdNhkQZogMlO4A5TfY6Oeua+AztyjtaSDKwkIIp07BvWWMn+dGmiLr628G/fP/nvT1t7dab/eVr8nYBIi5WLaMEPJELvTqibUZUhL10GIRuOR4FPo7GazsF4n2LI/tAC8yYJ0Bmh5wbgmYaVuRKF+HuuQ53gHCex7cXjB7AW/f56rbbZL9kKw7xAWPv2HoqQFfJR4FmsivsZaOu+XsdhPPbisaAD3BfWRRTQWhOvmaAY6cLzWv3FBmDdiz2xEPhFhWRIjbvZWurpa6NJiJQbBonogFoWCoFNLV9Qo6ox7VP6+PBfHwnOeUxI8bepYHv79V2BPfRGNEKFLI14J4Oq6Ox2IZAKGNzs57wLAFQNi5miaYg8DHQZvNoGE/C3doc1xn4rGnfaIcZSBUMr+ob2nb0TdruykQbWsBPI66eTvIfz7Y/keEgvnebosGQHDb7Z+TDO5eXDeAphlAVVouxZx3SFe95kny2vBD4Itz+NiJ+wCP0sVlr9TAwf417DeMz1qd9cjqWROiHnT6Lvi3x94t6cfE8/NET+71xFMILawVOtQBVurp2m3nuhcE/aGkh/sBcK4QG9Og1SpqLCPgCKEzox9H/c1TAMUOsN4gfbCnmsQFm6yHKvHaQjvGdVoAMKbkVmHnQPuWh1BEyMDtYpnldbDfez9MzE3H+pGuLjql2Cu0U7Psdb8b9duvGVtaXX856uK61HFSUkRoLpO8xxfx78lnFHEXDexf+6FQP9z39w+aPQkAzYxUKJMvr3R5eanFokXCrNvbO93dQ3d38O6x3faJKwMyzmoAZw3YXzBPy+VKObXky6R5DC2I32KJ/akBNB6ZmyL/Eo1Bb+9jHfuncxphiggXEkXw4m9ppyx5rbx+/Qj4PVNv6EnI36On06tXF3r1xTlx6pFNTJhzcW3Yv7YA+gKQfketNK90dzNqt866fTPr5vWkAFB+9cVKZxcoY15thn0Wmq6vX/Eaur3ZqBC26+vrWk7+RRD2bQIkhOpQhobtCE3yfjP7lySIf9t29Ad8h/mhwo0wJAt9IvZKe5kWSxEz+tKjmm7Q9RdLRRol/1cNaUM5QH4uur6+UDA+Mn7c3mACMnhVSMvFSk3TkxE6XacInCLwR4/AyYBTBE4ROEXgd4yAf+j4HP2O4v7k2AvO/SEk/7RTSe9f/BB0aOaHKf9Q9El6f9jnn56FwnasH0uafo+7Hl4Qg0+Vv4fIv6ghhU+Sn6MfdjbB8jmi+z/gLnwQeElHlT+U+0e+Y/kh/7H9r7WMCEW8o+/FoTD3pu91/ECDx3yOfmD4v0d3YiszWbZLk1gfAX2YF8dn836OjnyfKj839vN9UT8oF2yWQnqPxFXYkYsmGDC/fmynyhgGzBJnmUqsGVOOpCP5+UhBP5z61FXKjLxZwfjKgxkFJYX2+vwjXqzis4QMLMYXPuMjG4XYTWN1yj3UuQ86iyJCCYqIWo84lIWxLyni0C6RvwpFHEhPlw/WfHhQOOxRjd7B1+K6g/fEN2PHj6En9ufiOOa5gQom8hrQj7vtjzkty+XhuRCiIreZVP1LtDlf3tGxHfNrbAkAdzyT5X2MrONAE93EJCgScqNQkfwYrOsUWQElhRKx1dMVEYqAeA6Th1UjqBCA2ka7dVDIz8fxEaEIyKd8id4MiXEUNNc+KSQnFLr1khhDD3GAH32l5ih1STN6J05rXUaYi8anm65ac1/hweR6BD6rHORRminCY01+OlCwNiLcBn/VeWx3mxS138647raDzAjq1TzmDpBXxNRkEbbhmchFZoGsLJCk8oU2jysOjxnn/3OOprnSTD+HhrUu6nqymoa/hPvkw19lBJ7XwdPa/PD53zcoUdfRLJderxzEa6n9EPrXf93r5jbU9kXB4bNXZ9O1cCYFtrLpaN5PGodBm8e1Hu/Xerh71PrhgfGDcg5FqPI2nNLnnJVS6Gy1VE6pLt5x3Gu7H7SfxgpyiisKXch32cA3AaBZVwQ2AkTsASgiQufn57LMPTbsh1EDoIe8bz6RQSP3Y4JM4zhoYrwK+wryZ/ZLA7UP2H1//6icWoCcM62WZ4BKgBRNp5w7pdSg61Ith+Wb9U4RCSuTQklN5WmUm4xsoohd4gp6R9DEFWCHy3gaI/pzbnT8vGK9dT9kfwx4uDWCLLpf2Fj9xp89gOrmcUtsQdaQ0fWNIhMn4qmwwlC/XOiWQ/7teiv71mJ7lxeKOSuQYbk5JwCrvoIhKWftiaU0aeZnBP8pa4PUmfYM36vrcwCehbpuoeurMxmo5G0Hs0qlqLpRznwJGoZJ9w+Dfv1vs+7vk/xzm5qdSt5prjqKwuzYMo1FiYcCSEKTBgCniKA/lBCWZvnvQggzRApQJsokxxksSaQWz9LZWcsYPV8jsZumWdkDaTVYijqZCLEm9IkcODvDL39rjo6Exhl7doBB64cdtpgmeCc1zGswXw/EfmA+R8YP5OyOnNyPswo6mq5RJKKIzajGbykxLrfEgH7PbzJD5ZbaLmhVtTslybRHv233lJvuWEczAyOKMJH4SblpDzbRxjAtAWy9DifWn2XkkFKoysspIx8u89Y6uSKhu1HKWTMTGSElBmT6EyXdjLFHqjnoX2SYMYZbDWOcKwOo1YC+gVjskeFy61hQ39K+YQ3uyIM9/gyA5E6vgXpRQpnkmOxZdwPzZE1un+0gs51Sr3Ef8vy2jdS1GWBzVed60WUZRF0uO11cLMlJfEDADN3eAepRNsSjELMVoHbTMJ44n523uv7y7DmG4prYB+Z5r5aAdShj+nS+SnLKTNNeLBZZrv0urAtY4c3YMWJbqIlewwaAbcYfZWI6yjJCRb4mQD1/63W/61TGpSZ88jfPLy9X8rdMmUb5l1oK+9A8ZXXtGTmHPAmwEp4QgP+5GvLn8vJc2YYplFJSZtISc9U1DWaGgqRerCalZlSKBfN2qX/85aS//bt7ffvNVm/e3rInbBQAmMvlufYA74dfTiiKmFkKs7zmX795rQf2bX/TdvPQ6eF+q+161N3bBzn5mhyyj199da4zYrofdzXP55J1c3ODP1v23wE/Br15c6fddqezs3P8ONMXX15j10juFnxpAeuXALIXaposg7bDtqhre+wJOT/u2Y/35If3DyxUhm8YtuxFnS6vzsmDJb5Kwx6dAOEpSZvtI/qdB8wC8X/79o54BXtiFqFSS26krOrr1eUr9expX335lfbsO2/f3uPDo3zd3r0hbrfarCd0LGhqsLkD3H6Qbai6Nhv479kDheyWEp3k8OPDRo8P20pd16OTPuZ3twOQRZKI92az03ff3unm7VY3bza6v4V479mzdh4YH5XPc1OoTYo0sF+3+sXfvNKXX17q1VcXxG+l88szXX1xodQWvbl5y7670fJ8qS9/3mq1OFND7pydkyN5r5//H18x7pyYn+tnP7+qz1evDnPi95+k03WKwCkCpwicIvBHjcBJ+SkCpwicInCKwCkCpwicIvBTRaB+qPyphP3kcmxdyAdSMwdD81wOdQ5yZsgHOp9XeRj/Ps+x7VBaxqfI4yI+/hG4lMKH+2KWP4g+lIPYKvfYfix/XyURoYh4Hh4RT8/vbJ9RasKjZ76fqnK03+VRZuKQ6kOKONgVcSiPvMcSE2vVOVArTy+W+zl6Yvtk8eHYTzK+6IgP6n6OiKe4vuh8Ua16yOFaHp150R8RL57eVYP8i/iw78Pnd/wva0ddLl+2v6x/qq+2kyIR1mU6jIoIxZNNEa5H7YhwGeTuDDGQ1ohQxDui6bnv6Ty09rvd5BycpkkGq6t+Gg/lTG2G13KtQ9pyIP81h5hbzvUOK9SvAd+729zvnk61UwT+fCPwx7F8ksKgxyg9Ldibu1n/9E83Wq/3rMfg/XhiTc9KT8uvX7Rq2xawZtQe8LaClQr+6X162hfcGhHq+p5D/AWypJSTgvcIj/X6n9k3fehvEEz1Cg7pO/WM6bpDmTDA22pEKCJkIMOH6wOH5x5rOcVj6Zv5OWIPWNX33ZPenj0HP2jfDbs61qxSyJfHel/q2qwE2JGhoM/ttsm6Fouu2pMiSejwe2lE1LaeA3+HLyJ0vDxm2AE0AZovF732BsqgYLzHei+MiBqPws861h8RGkERC4BCAdwJZR1iNEuleqeeeHTItBy3RYQcGyl0eXUpXwVe69/ttrCgjaE7bMm5ARxoFY4lMXfszG/ymAlgz0BFy/xuNlONk2Vs67dfZ+28GZsZyimrxgLZBfOE/oK90rX+7Zd7cmiAvwdk6rEhG0dShP1lgEIR1LFBXJgLj9vt5sHe+sSL+2CBPymIi8JP7xOi6nj7EGGGkIsWICRgNVnVfj9pxlg/V0oHfbyqxplJPOpjGHGV+j7VHAphrxuxiaqsy7zW4+ZKPOSc5Zz1nPCojhx07siDJLlNL64dIJRz1fylTMhlTdJf7KuC2uGuvrwYnLC96xL+FHLGRtkLaTeM0M6e1NHJ68zdkG22ri0AnfNhBJyt0umrzMxScXxe6HH/4dG2JEVk5p06YyIS3Yd64Xkmd/cArLvdRiXYUwC95G9YkhcHXsl+6iAQUFBimfJeL202s8D9tN4UPa6xH4HcUgh9EmGt1LRChth/GAu2ZhBvD9hs8Njf5BbAqnwFL080se73xGW7YT0iYLHsK0C5WnUwHe7FMqkD5QzHYD7EUtitYD7YIwMwLdJesl+y7oJprQrrlEfqh9cy91o/hvZDBgycWANiDYh1F7r+ogeoK+r6gD9rA1+ZW3m/2rK2NttRdMhXTomiQPASr5ySHA8K9tFeCfDagbl5nWWd233SP//bpH/4+9faTytA0VZ9d60vXr0irpNubx51d/tIfSR+IefatubBqJ59NpEnkWZs2wGynyup1ZY5EVcQk6vrS8YleFuoZ752zNugRX8OLeDiJmfnSfQvoU4Nk7bdbOGdiIm0WyfiMqnB9surpa6uV7p9M+nxflIQ56tXjRRFRe+uiND19XUFflfM28XFdXM2NQAAEABJREFUmS4vL58Ykr777q1ubwGqa4vHzvhWNPDeNOx2CocRmTt8XfRnegvw+vbNTpu18A9NNT+jjr5CrmMRKWmD3QvicnFxTjwu8GdV/d0A4j7nGWN3zNmOOJW5AYQW8z3Bt0NeVcw8AMCjnwZ8DHzn/ZM8m8tMngM8E7PLyyts2TNur/0WOVuSfF4RiqVubh7wx6NNBztda3JDDl+o5mxkqXhMQ0xbaAFQ36tfZO3HDTZtkO952AD0r6sdEU2di2RhJzpF4BSBUwROEThF4C8mAryxyvTn4dDJyr+oCMRflDd/mc74R1/TX6Z3f/Veee83/RUGIvG59qdyOyKePjB+vPx99dhERNfhPhRKfFKvpQ8iqMcTVYY/4OUo51NlFR18fuZ0pR4C8sG8UI8IRUTt9svTZ3hXfyeyrAPNjCvIFBRKyDZFRH0u5Kr5Io7PHGaUoh+6POZT5LHzD8hIyfrMedBnWX4yvevz08cpwuMPdOTwgdaH9E7WQU/EYcyx3Xpta0RUMYlDjZQaHZ5q0496iQhFfJqs50DBwUp8VqbzwTaZzGjuw9iDD8d67bPOlJ51H/s+WnIafWz32B9LEfEkXz6arBQRT21RxRzkzvhWAD1m2fYJfbXz6cU8bje5TvY/9Xy8iIhnHeYvT2vE3IX8OpKfI468mTHZTZSONbkMbwT9tEYEr6p9erpeyvFBek6t3r7d6fXrLYfFCa4Gcklxuk8ROEXgD4gA65E3NVYmyx9wASDjN78e9Ztf77TbNOwfSQtAkYET/Yn3COMq81R02EoCUONQLwoOxxdaLBZKyevdhDzez8y7NbCx2Six3gPep1uZA+wGoPHgQKmFwdZhGJA9ov/Qlp72VJfWYZkDYE4osSfMlS8i1LSNcrLeIvcb7PO3qqreFByWc6BOqSo2YUaGv5HBTh60AywYAAgnQDGzdF1G/oSsQQbNNgaPsNf6HQfzue49KyIQWzSzL+rpikiKqi846N/SGpXML4Lp97eIrHlO6FHljSjq2q76BHO1ba5KeGJ417Uc6pt/5mB/0sh8FOKc0BP0Z+Jv+TOAWMEJt61WjQx07YdZtzcbdBWIsYC9EaGIpAxQ0zSNqFbd9sM+G+iYAc9mbJimCVtntQBojpn1jNMoA2sTyF2DbWOZtSePHgG/fvtt0X/6Lzvd3wsQRIxFFz+YRgTOSH5tmiwCV9/HMg2miFCdh0larwcN2z1ACPz2R1yUu90IWGJ7GM7zdjtVwMaAk32xvYEzjgHmy+Q6ouWZwklRkfntd0qNTDm1Wi3JYxgXgPbyhfwewK4Q50K9MNBz1LSZOSjMATaYD8IFBXOREg/1LuSyNJJT1tM05pCGYRKhqxxuSRFKxObi0uuoYT4KQqOCnOM0y7Tfz9gLWMi8gRPXmDheLTGcaIOtuuV4iqswZ54j24J4mVIK9CRNzOXDw4NG5s0+OT7ud+zaljzwg8SYUGKKbK/5JBxLCfvaCshFJC0XK52fLwDJFrq86lE/6vrVSq9eLXV9TSyT6mXehLC+CwVyGIoc1WvCDgbKPo7jjG8FXybmeF1jRTTcXXltGuYLhgpoTuxPh/mWIoIxG1VA8GmQ4wwL+TEhHx51WvVLYkkcRtXr4XGnzXpf613bIhsbiJ/I5/PzXpf4cXW9pFxKsePnKoix0xTInERItFhmFfh3/sYnwXJsK02TaMY2IVfkw0TcJ3399es6Dw1g6IyBickcQcO9b43sQwmh9msPkIlbAH0d/LM89xvAyb5rRLqqRK9f/0b6L//5Xm9ui66/+pkWq5XarlNuG3J/Zh09arMBLWff8d6VycOmadgXlsrO/WiZvzP28Q5aoKsh7nu15PjZWc+8nuFDIh8D+5My+8UeW+2r7VydreC5rBTk2GKxVCEGb97eIGdQTlm+bgAzb94+4j9PAL5NOyk3qnPm6aJVgWzH7erqsto3z6PWmwcl8uiOzQSxCnQsl0vsmbVj7atkdb2J+Jax6rZdzo0IEfsgR8/VEZOz85UG5mjHHhIKffXVNe8NZ3KsU051/xXG7IYdbdiXszJGut8+teSH9+EMr78JbSD78mqllOdKTZvQdcHYWb6ur6/IFzYz/M3MccpFGd6mmfGvYw/ZMDdrXV1dYN+SIaGEs5l1nXKrzXrUt9/cYWknATgzWrvdnhgWRSR98dVK9r0wt2VeaCTfshptAKodmzIG66kF+PW6eNTjw0bOR8+/xyedrlMEThE4ReAUgVMEThE4ReAUgT9CBE4qTxE4ReAUgR8ZAf9m/ZF+5JA/FbaCIZwR+jO2ZuqHD+gSn2UVIdUXPuDrSPrcZWmmlzx+Nr1s+0zdOp+7D+MiDo1ho577ft+KZZo+N/6gTzqW+gmun0ZWRIj7J7Dn8yJ8uFKTAraI0LNS1/W7Xs6sI31/LGe5qvT9rp+kxbNt7S5/SGAR/3yq9QGj42E6NrtuEvwBcaqjSq7r978iglB//xjIul5SfESF+z/STNMLbuTToCNvRKAv3FTp2F4fPvKSotE4Zg57Bw5AP2RwlD9sOz2fInCKwOcicNiX2EU4OC+l09s30t//1we99bfJylJzdEpNS8luw97kNbrfjxzUb1XmAgiABNbxUUdEcKjdaAEI3Pd9rRvINYnxerp8iG45u2FvwfKBvA/UX7Cwxift6bfOp2GIKFW3wWTL9JijLpeLRYesRj44Hxg7ACLbTo/H0qpr5mB84FDfbeaznQtAvgVjF32nSEWbtYGSDaDFXgMgzDiNsHuPmdUDcPrg3TYYLHa5AdgOb2X8LEY0ZQB3sWiJQ6/lqleP3KK5/ijjvgjvs6GIA6X6XOqzbSpoa/tWnOWrvj+F5G8rtn2jjva2a7TfA3oAVtsGE0MYb7muSRNgoNC5Wi2woZPSRL8lUwXo2ay3NZZ7gKW+x06AlCWgp+sL4tECDC1oD+Ih/FrgT98f9PeOlYn+xM9nnqMi/jGBE7Fq/Y3UGLF/rw6+AGz7+7+/0dff7gCB91g1qgHwOlgaIsUUfuDFOvpFowXkb64ZgPF8Oc6OO2pk2gGe7gzgbLcAIRO+zAA6exWAdCmj19Qrt41G3Aangq/UuDn/VK8QU6AGW/xtzMUiZJ0mhRT4ttuO5MMe4GSv+7sB1QjjFlfAAz6jzmAmdVznPWoEzNnX+E8A87DJfI+Paw3DqJRmBeAPoQIcKhowDNxPTRuKJEUyFfXLRj2x2wHy+BuYu82I/Ts51uKay571N0khmRy3jrwQ450zHXO1YLznbgYtLG4UF/wBHfh75CXtsWuzngBMHy1KDU41zH/btko5yfyPBpLIlXKIgBKNEQmBQkZRBEJ5ur270+3dDc9z5cxZ7ANSBzBnO5arELigPDRngNqNtNuK+RsB+AClCkKw1fOY2H+kkNfwbrvXMNDJPc+iPsvfMN4yeAHoenm1AJjNgI8B9fKfWr68PFeBX1yFyu3tmpgl5ibJ+w9bAT0SWxnzVuRvhwqrpYk126onjyMl2Vd/kzkA7wQl1tJy1YkurddrwLSdSmTNgThCcnXd6Gc/79QvZym2yN/hxdNcyVdofR/arkPLZa/Fala/EDHqeV4Qn554bFkrG3Rk2YVpHujrmJsGWSjC6MCnaV8AaKV//vWN/n//96P+7ded1ux9Sg86vwr151KkURvA4u0WOwleYHjXLdS1HSDlSpn8XxPfR/ax3bhX2y15L9jrzet7eR0uVujoZqUswNaiWwBc7z85deraM23Jzbf+E8pv75iXHXb2jDvEx/GS9vjX6eJyqdVZUr8s+NCpxtr7hGOUmRtie3OzRv6InlEJO9tWci4ul0udrQ4A7Yzv2+2gxM+EO4Bf/+KHFICnVwDYF+p6ob9VT/577g56ZlgmYlEoR/V9ATTFzuWsfim9fnsL3WhWqr+o8/DwAF/UbzVbl/+s/u3NDXvAnbqu09kZ9pwvtLqwnlm5GdWvRn31i05f/jyRY5OmmmDolRiTsW2FLwm/xJxlffWza11enR3igm9r9mT/6Wv/dwRNt9fqvOj6VdarV2fYuNAwzrq53fAz8Ib96B56IE8G9BTm9x6i/f6RuXvU62/X+u6btW5eD+R8qyYvdHF2RigS1khN22BHViJvF/1KqbaeXk4ROEXgFIFTBE4R+HONAD886iX9ufpxsvvPJAIFOz9HdJ/uP6EI+Efdl/THNu2FLf4x3HvXs0nzc+1U+ZERcPxe0o8c9qfO5gOMdzRxsGEqlBAfiP/U7X9pnw9KPEW1Ldg7IbzgkTqvs58hqj98m+9I8vgneq/th8UUYlipcHDFwUpE1EEpEkcL0rM46b26fuQVEYqI73EHH8BN8tpXPPW7TE/1Q3Gc+4hQxDs6th+4PvYaNCKrniZ/pKTXtw9VcJtqPMvnod6HvvLcjvra/vIlpdCRDv3MKAKP9h3LgyxxHfR4DA9yu6nUxMBO4uHYI1Ym8/x48r5pOoywbtdcWv5sHSlLxB6n9EMK4gMD5vLOt4hAxPtEg6pMxtm/iNAPXYfcK99nm2n7kDjQTeR6QO8PgJeGiMAEk+NIA3epee3c/j7RXe8Ij4laL9XHmXmZKvkwa+ak2r5XhueXQyyeH8V4x7fmG3U6qiwOHmfIdZrqHYEHVc9BhvuOZD2HumXYD6g0GgeAqu+k/a6KePHybr5fNJ6qpwicIvDRCLDmaPeOUViH//Yv0r/9cqdhStpNa80AVe2ylVh2AwfZKYcMBgZjfDDvvybgb1bxA4hvDpYlg47TNAOmTDJPBZC8x3oviFBEMFq1dNU8M/uSBfiQP+f81Be1FFfXZbpL3YO2gH3+NurIQbiB3MLYmf0j56SMfd5rTX6DRgKjMYv+AqBT2DNn+G2z9zHFrAbgowXkSRnWkDLPfe8DfQ7M26SgecafwtjV2QLwYqUZedZf+CGmUBc/GBTAuFKe9h/kLpcdsqTcFoGjsUsP+LBXQk/fd+oA52hUYV9nSwQM6DBUMrAQaC3QNO9VkK1mVrtI6hi3WCzUNi28eDSPmqAZkNE0APok4rADFL29vZPtikSBPX3XEJ8sx9z/d2qDOv+J3hEw3/oDxkRncplCEZk5LLq7u1XbNgBUjVridPBxog1Z5oMcDwPghVg0oDUGaopjgW9tNh9zl4lNXOubr6Vvv0mAZr0SgBIhlNBZ5H9CbiglHShLEVLClg5EJ+dW436qdk34PABYLRYr5dwD3M3aGxxUC38n8EwGS22flAFniwQoO2oEoa228dwDDvWt0GHdszAfK9CXDqR6FfoDHRmbkg7vgeaXwv8SZUASAIvgk1LOzI8UOJKIDzVpbjSRswV4abvbKAC6HKKjLQrVawHIviB3IkLccn111lJGlZvKQgHAnSR0FaXGEosmjHcsK9FXoBkFDflsmYf3XRp90zkAno+g4rYpAOeHXVPBo4Icmz8zdykH85HVkDuEm/iEMvJMJQbRoKYJsSBUWCMj/jFMBl27PrTolyoYRJd89SdHYZ8AABAASURBVORwSol5kigUScgLTTA8POwAsnbIa2Vgds88Tyg1zeNC82xKFWh8fBwZw3zCs1wutFwtoYV67LQe57NztQFQty8p08oaGMdROaVq0zzFcy7VSScmKgFwea6M3xnANAPS28b6+w/0l1nMcaN0ECivw6bpyLGO9dEzXwlAbqP7h0fhtrpOsg0xYwD6Vmc9hqjaznaq7bpV17TI7LElAE5npQi12N2y9+SmUZOzIkkpzfLaLyrokQJbS2zUL7JuAeZ/+fWo3f5cgdK8KJr9zzlW9sRu0nYzSQVZajQzx3v2Cu8Xu2Gn+8dHffPtLTYQG+TatpSTlucNipLuAUL77lxibMGxPQCx952bGwDT7+7q2tPcATJKM8FP5Pyw3wKQrhiDTHI/tND6caebtw+6eyuNw5ly94hfEzFq5F/SuDj7G01jsE5nDcxtQRYC9Hi/U6KSc8Cf1LNovd/dADa/eY3d5J0B+Z/9/BV9WUyzclxpsWx0/aoDRGXi0loCaBbvA0EsRWxmjcxdUiZXC/M9jW31wWDvbjfBOSsRB6/X7XaN3BGa2LsmPdyP8IbClrEe23ZJxO+Zna1KmfFD+vIXvS6viCM52jCXXh8L5svvI7nJcvy9DiNNjNtpsUDGRAzJlfXjwJpqeb/plftZcxrw5QKg+EyKWdth0Jo1M+0bbe4HvfnmUW++LcopY3OoME9MM2Urza2mYdSwm7Vjj3z1xaW+gK4vLvDjTrb37GxpT3S6ThE4ReAUgVMEThE4ReAUgVMEThE4ReCPHoEZC0wUp/svOgI/zrlyYAsXT3nhOh8M/eHQrX/KZOuLP51iJOcNvB5u102Kwgfr99sO7Xby0P7+a3n/8fd+shyTFHHQFZHky08RfvXTT09P4fjpBf+EEm3j7BM+jisiQhGmdwqOc/qu5Q+vWeeROKn4vMAjo8vKyVwe14TL2vbuhV480Xv0rvfztQj7fqAPOR2HgtRaYov1KMQBkWj9kPvlc+V82fBe/SivSkFuLd+T6PFHem/oew9BTr+kY2dEKHiwHop6R+WlFbF0K4LDpaq7dteXAz8e0+46xXtWVaYXLxFR5US8K92dUnpu9/PL+bbc2vb04ue7u+kFCJzoMVGc7lMEThH4aAQ4F5apsEJnDsGl0HoT+vrX0pu3aw7fJw6+2VlCgEqzCjxsAZJc9ygpOOAP1qqergiYxQbBs0FhAy0ToI7LRF/TtsqZtVk3hgPf4TUUEYyKOjoi4Mu1LSLU9z2H4gvtdiO0hQZAla62LQFCJcYi03uB6lWQY8kmKSIpIirp+Zp5hg9AtwMsSanRnsNxH84b3JNC4oeNAqle8MryaK/Ps7bbHWP21Rbb2OYOu1vVt0Z4IrJfoaQySwaz7MMMoJEBMQxgLAAft7sdsrbaIW+73UhPtgbjrX837iRAqGnaawMAUfi5yKQQFzYViFq9qVp+wudS7dWBjbr/POlsQwzCuxU5vb9d2y2wedaM4ZWQN80TNu3kb6ve3T0o5QbQY1SbW2GefJUam2oEj0XPtVKInXgGxGHO1g9bjbuiYTNTThrLWrb/9Zui//EPUwWCI4Vm3puHIeTcKUKGDpfn1Tq7vlFPvAz29eTEAGi13W4lOq17CdDjuEqzfBXKgr+W5Fzf7wtzsNdE24yN5Ym2AGfb4TAmwpIY7UEUvt0U8dRO2QPeWH9EKGCw7Yik9u6mS13bKLE+zPOuRyo1btICgNfz3/WCt3vJwlyQL8Neu90e/kNXJCllqV+EuiVA4GrS4mxmfSywIz0BSfDjSsF+q2FKD5Ektm1VMcm2uX3HnOw2e23WA3O9Pyipq14KiVyb0b+TwXY3eBzN6piDzt8MB6ROOWNPiw3C5kkG6/b7AeBrVoCYrlbk1izk7CvwtAeky8x127TwM4b1J2xLtJWnILaAYn3fqOuzcg4578UV8Ik5pfrevcCOxdIWv2jGfz9Z5H4/awBINFgYEdXeDvCwOEg45uLm5ob9jxggJgABu8Wos3PHGikVMJQYKgGepmh4yNptJwjnHGhJy1Vf52c7DNrsBinR+HR7rH/hwuDe6+/ePsfbNth2ln6VtWONbLcjcjLxKqw51dxYsM+FBZZW9/dTpaqWfWGel/ru7aTv7nZ62O613g7I2mp2bBWSAVtet/Wbv4OidMR2qY59z9R2mTgLnVJ4HiKIcuJBlIW57eic69rZ4VcgL6KVe0V2RQR130XBMDGq7zvGLQAvQ7cAxLCZQdUc+TLjRGVPE/Ija7MZxfambpG0vMA+1plzIMFamEh/y3vHXskgMQj+nba7bQXKC3Pk/EjYLwBd23B3e6/b21upNCrM23J5ri9e/UzbzaD1eqv9MCEmK2E04qknSUklAdyTA94nlqvL6lPKWVdXV0qpVQHIFjGPsgKUnnRzs2aftMw9slkD6JNa9Jq6+i3dQtuWufnmm++Yu3s9ALZ3bdblxTkyO60fR93ePKowv5GkjviJOJp25FPd55SY11F73gdWF736VYe9k1KdC6oKXmYlNomLywtdXxskHuVvnov4yHFJG4D8ezmWbctMNnSnIq/br7/5Frs2SjpdpwicInCKwCkCpwicInCKwCkCpwicInCKwJ9aBOon4N/DKI8z/R5D/3SH/Md9bCucmHyOfkyMDuNnHcrC51zoaaDb6gHdXDjEKM88bjfR8MT5+xWFT/ufp4POCH+gliKIrasv/NZPfCFaPnw92FVwsSj8DxsKnaYIWqAfUh1x4Iv4fumxh0MS1z5O1nXsMa8JUTQd4kKl3pj1ZPOh3eOOZF9M5tGTHxHv22NePV3WceB/JysinnpFPKSJszZS4vks6bnzg4pzx+SD5JnD9plBxSfAHHyHsnxFhCIgDoxsh0nmgcIMn6GIOIx1CV9E8Gob39lueT5UmTH6aEfBDttiXyPinQzXU1LYNvalcL7p01eVfQjsE1NQJgygZDwPz/eRtxSC99wqxZOOiFBE6HAFcT6sScevPOmIeOp3/Dioizg8RxzKw1jUwz873tNEXsyaXUKWcyDzJ3SQ24yNiKo7Io4i6vPzA5WIQ18dT/xqiR6XaOQODvJCr19vdfN2oD7XI2x7+zEqyDzdpwj8NUeALe7Z/Zn1NXHo/Kuvd/pf//tR374eWT+hAISZ2Wm9zgyKmnjU5G8Lsqe53c8dIFfD4Xjm0LltW9ZvUkqJMgAAei2XPQAG7QmZIXlfYThl6HH9yEH0TtM0ciC/1ma9ruU4jnWPsJH+xlTOCZ7piXeW9xj3dYBEbddqsVjK4Orjw0aPD48csD9U0KrUvTCpbbOaxoflSaFGPvBP7GNN7rRanXNov9U0TujecRC/5VD/QFvAmMHflgKQ8Z9NHTiI743WIUVK7G9FCdv8eNQl5E9jAN4IOQM0adgG9mT826NrwI8JewvvZ9BUZCBz2I88T/gdigj6B3i3PBct+hWgjepV465QgmcNiLAG1Clsahfn58R7oSD2fn54WEv4f3FxCTC1pK+XL8eWDvnbewMAI9qI30pXF1+o7860A6Q4xtfzYv5F39O3VAJoeHzc6PZ2q5u36yd60H7AAAWxyNXegTjdP9zr8RFwds7Y3sAjZIsYzBp2G01T0rBvdHOb9Lf/9UF/9w9vtR6SwOq0m0abXilC2u/38kVVKHC1Em8t5ELIPAqhXzo/b9QDalfAI/bq+1SHTE/gr30LmCOCsXOlCUGm59gifQIwLGAnmiVCCiGHdo+vU54CKVIEZRQ5rzfbvRwJx5+3KkmhDHAuJdWLzj3rJxi7BEB1XBkpwlW7HccRV03b9USsJnJgJG4YwlgzRYQSBtneidxpkJ8jAayH9tsZKvIvGYjLdgzM8YACv/2PxKBgYeFhB7D8SP4Mwyzr7dql2jZpdd6q6xrqrQrv5U3T1LxkmFAtVNfSsh/JsZD/SeMgdewZOWXlnCWYI+hLSTlBYQo1lDU2Ic3zhOy5lphEObNOs5ZnLXMYWp1lnV9mLZaO/U6pgbfs4UlqsLUg6PbmQSkJH6QUqpdtY0rJMQnzq/5H9gXHLGFTTtIEED2yzyQGp9TojH3A5R5Q0O0TOTghZLFcEI8WILZoDoklxWApkRcGgLeAlvf3WzW5Vc4h645ISjkzrpP/rPd6vVNBnxiz6hs5V2Zst20NY7qFFAjcMz9O9Zn9Y2E+ePYsiEhxGEOQuNkPFuqxy/towaB/+J87/cuvt9rOPSDwWvfM60zyjtMgrx3z2LDdsJEUFTRNkdi/JP/Z4cvLlc4veuKesGPD3PdqGwiAuJQix2GzWSvI84eHOzmfLPf8/AyfkQgw/8VXF/riq3Ndf9Hry59dMHcLgpXZizfk44z6gpxR9vkccPfVF+e6uFqqaWc5jv4T03e3azkvH7BfBKtl7V7CY96vvrzQq6sz9o61vvn2t9hAzJukL7+81tn5Qv0itFwldZTCHnFFBK8JAJYxv73Vt19j+y7p7WvvXVt9992t/M3hN2/u9fbtrfyLLmdnC/3sby71819c8d7VysuubVqds78Ouwl7i37+N+f64uetVhcjvvZKkVmrRcM2ia0N0/GduXgEqH/93aP26Pzu2zu9ffMo0or3mF31syEYfl/ZbTLvE6MKY0pNsllX1yu9+vJMi1Wufk3zTr/9zbfVF+8PI/tTzklBbhjEv7661NlyhfyBPS+r7VRjcXnVyfELAO2uF2spKzGn2zW5QClovd3wnl/QtdSbm7dKOl1/5Aic1J8icIrAKQKnCJwicIrAKQKnCJwicIrAKQIfRiAODeVQ1E+rx/pT059ywWdP+QPop2x8zxUeDvxHbhqeHI4IDieCDhPF0+3DC9PT4+9VRDx9HLY6JPyh8hDxmbt8Jhzv+2YhtsXk+ofk9iN92Pfv9Wx9lu15Otb9/DH6of4PxxAZMc36fhQ+5Hz5/DRpT03WaXp6/GjxUv5L3oiXPR8d+l7j81iGBVabEjJMNW3hPvK4j8enOyQdqu4/UkQo4kAsGhiOvgX13++OCFV7pCpbXPGU76XMPB11UH3vDsUTn5sj/AzpQG77TCIrIirLhy8R8cm+QlI5Bxy7Wuf55fgyJ23XM6DERv6Gx8u+d/WZ4fbrXcupdorAX0sECofqhRVgf72yvRKKQr/+rfTdmxkADho5GOYtL/K7tTjPrBv2Ax/6e3xEWIQC8ESM91aQUigiWPalgg7DbqftdlcPusExaDcnVHnQ7PVbpBkQyHINHiNAwj4/R0QFUJomI29Ezg5e28EgczF+GMaqwyBLB1hhsKZfLLQEEO77DnEB5/t3YKwluEwpAdw0su7dbpAEP4CKlGRCBeYExGPtk4IxvOp4hdv9gNCZGDlWw27UAMBWSsLvwPaZPWkPZ4usBuBlxqc94Mh9pQgLgJBRmCNq+MoDtkqJ8VtopwV+2c89oN56s5MiK8ETEejR01UAABbwLmhDBq1932q57LRaLWWfaeKOJ6IwG4/DsCMWnQz4YKgKfmenAAAQAElEQVTOzlaM6QETOuXUKKWsmfjgJoMY4HFKAOeAHADYe4DGrm0V4T53YhecEmUNJlIZv10vZFBcvgC+hinr9euF/v7v3uotIH5ltYwnMa6a1RLFwxbfnVsRwWMgVNg8y3ZFkro+iEFWDxCcctE4iXiP8vtGRKjrWvpbYtTDAwFwuy0iZGF7fNnV3B21A1TdbRkPUDoDWqtkcq5ozxxUexiRyImjbB6JkbRj/g0kFhtFI2kug3n+FnbXNup6GrndvQEg3G7RxZgdINOALttQAM/lbxsSEG7ZOpaHdttC/NBh21iuBp0Gcq485ZvXxW7nNSZZ/nq9Bdy6w+4d85hkNy3Lf6LZQFNBaKSixTITl6zFqsW+RhmADdfgN4eeL3BTZO1lAKtpWsnCJPiD/GnIl8S6CkVA5MeSeVgiu+tCKQujuOe5ztkMiD0Qyy1BdqwisiKxFtNe8rcWAfOW2GOAz+NfvSInzxryOQOSteTnmW5vBvmXEjabiXU24euadbVWBdcQpZAiQg8PD9oRpxEQfo8TwZ5VWG+L+k3TVgN9W0B8sE6AvCTLXT9MyBkBHEf58jwYpGWpKNQQX4Tjo/v8f9/Oc9GS9bbolugatANcEzrc/0BuPzzstOhX6snB7XbSln3HIewBOysfIOCwX9M+KiLkf/55Zkc+OrECQW/ubl3VmzdF/+3vHvXd29BULvX2dmAmWzXdQj05jXv4fI8M0c5A38QzIuny8kzXry5osUQKbExRdH1NG3nklohQKZMMHFN1UyXnfSEQEcF8t3LusEIUzFdKk0zg34wtKvxcJtb8DUD9jjlerbqaZ+6PmJRzYnyS5RXy/fzsXFdXZ7TPCn9jFZkBeGmZkeba9+rVlSKwTQVdoa5r2KuWyO3IyaTgXzXUZfUl88hclQ4AdaPFYqXl4kyX59fE4RU5tJLnDXGHMu2kGMjPotu39wDMZ+TGXv6FidUS21IG0O/0eBcCD4dXXAElKMt+VMJvoX+exZ5P1IiZyJUIbKfR63SmVGkYJ6xt6thd3Qc2xDaR4yt5DgxAv3r1Bf42evP2LbaNmItMSdvtQN4P5NVSXdvRkuTYyvED2hXr6frVQvbp7c23jJMQSm5uteN9+iBF7E97/J+xkP7TfYrAKQJ/pAic1J4icIrA7x+B+sYbv//408h/1wjUH/b4Yej3Lf9djavCnTufo8r0kZfPjXHfR4Z8pGkmNp+jjwz5q2oqfMj6HP34YMywviQef4L7h/M6+Pn7Y8QHJub+OF5RXliTnse8aPyzrD7794H1x/ZPljMxe0mEpxyfX8TteTwfasvn6GnMB2b84ONR/oeMn2r/kO8PfY4IPuAdKVM3+dllViGli+PyI/2L8Nh3dLQv4l1bRBybf+fyGJd3pUWEfHiZApuP79fYzXTx4RRdtBUdSlEPKElu4aVUChpMdZ1EoY8G+MxfLOtFvT7DIa5g0OcpFAEVmP0BHYoXsZx1yCp6ZRXilCwiHc1w8+9MqFPgA6KexxbxD72HBnIfZQU6PL97PcY1Imqjn2vl6cXPR3pqUuJ06FMUcZDjfvPP3m+JRYH8/HEK7I/aZV2uuHxJ79rM93I/o06+qvqWYEvIypTv7oigjeeQuOUr4lCzDj+bIkIRR0o0JZ4Psiz+QOgLE93cCf5KqSggmnSUeSzdFhEuKrm9Ek8uKdBz6PeziQZZXKLTPUdCODleIGyw39gSrIM6Bt6Xt9tMehp8qDNWplAwVnbqeVBQe0k8Pt2FRXCgQ14VJtQ/Z7g0RTjHyG746hAOr1w1vdQRwiN0ur1Qqn5zmTa3Q4EvBwpFhN5dXpSmdy3Wa3KLS5PrByI+yLeOA0m2dyrYDwOWambNzBxyFfQUDuameaH7t53efif5zwmydOF8eVu/6WXbn1j9ZM4pAj9xBGYO/r3VjByoS+wdJfTm29A//k8Oue+llJfKqVVKjRKIRGo4jMaGEl6DhbW0k4GTUOJ9jlf2hsan+OJCHK91bbIMlXOrjIyZxWcwdxwPB8vTPLIfwJmkmX/i8F8J+QzKgGINoEhuGYsdEZltMjTuZw6p9xx4W0nSBHgjdGOxqnzAI3YtxCSeR8YUpdxg66RpYmcA/TP45n3FZUKf8H1m8zJNbrRPIWxOarAj56Qwn9xGPOwnYwo0Ie8gF3uiKAIm7kihlpg16M4Zi5CfkJOoG7xIWWqRbbGuJ94YGgC2adrT3qoF6HYfoohMwcSkpusADqTg32q5UhMd7yct4NROew79C/FNCDMxAn/3xGB6QXMFLWbev03C2HFyXKRMfG2P2yMJ0OxW+3HA/wBQaVVlzqJsJUBPhiG/UA/aQhm/Ap/8M0vTZu0Bf0dAtRYAwnM4CSDsbKkl1PSt5pBmAxL4bYAx8D0hOnfIlDQCNDXdpX7zb6N+++sZ8K1oB9A5I6frO+ZzlsE7f+MSt/FRuBMKHa5CvOdSmH+eacxdVkJH4b0h6EtJ+JzU5Cya1TbCV6ltaYNsXcJCYUeGZ3W2qnk+j0n7XWEe6CVX7OMEaJkSArAtkqoMy+l7twk7B+wgeMiLCOpFB/B3UM+cnp13tEkRUeU6AgW9y2UvIbMC8CH66QlImbrqtVnP2j4MYikRgwCcm7TbT3J8KxMyBaA0ACSvH/barDdqolGOVi2On6+W8txGBDGd1GDyV18tdX6R1bbWMysnKdOem5DnNhMPg8j+M977Lf6tB42ApcnrEDe7VoyVIkmrCwjANmWRqwFl4bL8J78FqDsDrM3MyaSimfEP942mHbGeE6Ef1XZroU7JwlhvIeHWpCWx6QFqA4DR/aY94O7IehyYn/0Qcr7426TjOBPvvXa7QYXct4x+sQToO9dms9O9v7lMo3N3mrbqejEvUkdSWNbEHpNTjz+dhlFi2tWgsBRhNQ2NiQeePFeJ5IoUOlv0aik3j0XOm6SQ123b9sSxUcpZ2/2giETspR2g/2az15s3t/I8/PwXK1282mhx3hKHrIioa27cJ+Y49LCb9VsDqZsr/ff/stH/+Lu9Xr9ZaWJfMLi8X4/KY6N5L2lWtfl8daZ7xhR8WvYLeQlm7Fiv99owj3PN5cQAaA5yfcT2ARo1gnKP+x3g9wag9ELnlxc6uzhXilwB0QfiWAiKaQeQaCDS/hT2Cwn7icXqbIHspoKUzkv/fB0Av57Htk1KOXR+1uN/KKeCTVvsnzUYiH/ca4eNIjdmwOESjcYpaa4k3eDXBj8KeeI9YT9MEjlle/zXJTJ+en9PkZVzaGbReL9drla6fnWmi4sVehOAcKMrfFsD0N/fDNo/Xij257p5/YiuCX9DI3kWOSlaHXJr/6DlKpinAR9mRXOjL34WWp7v9e23r/Xdd2817Pf0CfmtvvjyWgpxzejM+vnPfy7b2bJfRnMH30h7i/+jbt4+6v5uB2+jMgu70RtZC/Y0x+qL62vlFBo2WzWA4nAQ35Fc2GiD7bzdKiLY+9d683rCB2FnYg0tie0Fz7MK6btanWtHgq8ft7q4eqUF4HYPJTSf7lMEThE4ReAUgT9CBE4qTxE4ReAUgVMEThE4ReAUgd89AvWT5u8+7D90hG0M+Z94/WHSJ68IpEAHhqA4kD9gm2j4g+8/VI4/cP/BRnwgYEao6f1m+86RwFw4ODjQ+/3/Xk+cKLwQ/UPx+qH+F6KeqwfPeHyea9XDmYhQRNDx+ds6TeY6lq6bPjb6Jc9L8cd2l0eyjJcUEUocDKacq20RUUtxRQSv4hDGBzFF437UxAFT8WlP7fn+i4eE+BfHvmO8nxp4JB2Q6Yplm6gf2T8oCydm8zRpmkbyhIOzp/6Iw/FPIX+emmpREG7yw6E86i0K/2NcRLj7ByniwGc5L+k48GVbRMgHeaaIwzj5eqoSYg7OcqV0tCFmDulm3d/vdXcz611Y7ZvJAk50isCfZgR+eqtmRCYVH8yXjkPmpL/77/f69W8mPa5D8vKHpQNoWwASHNZaet5bl4sF4EiHDCmlzMYiZQDLiKhtfvEBuUGADjRluVzIY/wttAVjDQJ7Tftbm3sAkNl7D4vSfO5fAJx0HG4vFp08pgMwzClxqL3VAMCb2UN7y0VW12EHaiMC3o5Da2zrOw3ItQ7TAPBjW3aApDtAjLlgMvsXr8SgVJpp9P5nvj0H9ZbrP8vbdY2Cw3WDQy31Hlt6dKdsvwv75cTeMkJ7xBUgIClhK7cMmLVdK4810NH3WctloxWA3/lFi63BQbwO/SEdfF/gR6/FEl8AqRZ9T79FT7WMSPKcdH2n5wt/pMCPxBwlRVDHH33vQgltBYCkAO7stpN2mxHhkn9u2BNb+1+dUJLIj7ubje5ut9CO/XPU48OoDWMGAMUBkNfvCwvmq8eeDsAs56j29di9AmxqQLJ6+pb4gmphPv5l9TUu2Iky+9oRm4G4W3+hDeXc7u/1L78M/ee/vdNvvy7a7EJbEA3/eeXdOgFQZRXAIPkqRSlndCT5/dPA7FOzgn8Gt/aAoxOAYE4NdrbynORGYor18kJUfQximyIYzSNx41VyJ+8pAlXz3NY2XiJSfW/y3KcsMYw8JC/wxzL0dDknTZ7DxSLJvBbpOM/40vc9IGQn55HCg4osS1VnoYG54RWxGpgzV21TZXUjRh/4dZBhBisADDs/u9DZ2bnOz8/IxU5MD5Sq3WZT8GpygRwKJAbNCaJEcN818hrY7fZV/8TPDZkgOodsz2ZTxI8wjCuKFBYhHg7lLHJJun07MnetytxB8BTVHBRa/E1I50FHjvRdT0tPZyeRjxJ2RFZEwMqgME3ytQYcHEcUiD4azJJzAoxu1bFPOOZ6ugKeiDg8WQRykydOWTdvZt3eTIpcdA4Q3i8z6zGQ0xz44c1NOtQBL1P9Rip6mZ+GNdA5Pr10dd2JdGTf2gDu7g7grwPOPDge7ve38MdxlHO/5j051uSuxqLthP4zgOqVmjZ0B8C6BaDbA+hPWmi9a1kTk/7n//oVfVu17BnNMhg7aWBtUsHS0LJZyXsLPcz9mc6Y+6bptATcMyC6G7as6Q12utyxl01KQWywc73eSWnQIfeSRH5a1sIAPHm6Q4/tF9dyuUTmCh3nlOdyvG9vbvX27R3yt8iUOmKzAnDNuVNKWVUN62ieZ3nOl+zp/obxzl9jB53e7ze6vX1Usd7+nLwDsJxb8mert282gOWPumWPMvmXg+7vH6XSKkqv9eOITyPz1mPPEtD6TJcXFwpA0rpuY9T1qwuVMuru7k43dzfscTcap7069vkvv/xSoaz7u0d0PSKT+Wd+qIgOHa8FcV8uF7q4PNcZIPIXr670xRfXsq9XVxdVt/fsV9eX6Jq13jzUb2Lr6Y025yTHMCJk2dfX57q8XunyqpfTRVx9t9KWfXe7lW7e3kN3tKrOq/U0rL+6D/Oeaf9eoatj7XAT11H+ZYjF4gL+jvg0lZbLc+akxabkVCFWO/oXVa5f2q7T5eWlmHU/nugUgVMEThE4ReAUgVMEsAt1ZQAAEABJREFU/gMjcFL1oyMQP5rzwGh+0+Hp9HqKwPsRmHk0UZzuv74I8AFYpj9Hz39CuyNCEcEHxfIeRcRzZPxh//nhR1c8/kjvD3Lr+y2ffoqIj9uXaP8DP72Wclj/hQO0T9HRMp8NHOsfLxPxEx+2HceZuktOnz7OjE8Z+mEHZmwzJeJgisBvqFSDQvNHD4M/ofQjzSkFhzUHOZZ1jEPEQY/euw4+me/YHHHg87iXbQf7Ej4e+t1nHpP9+XRk9C525aAv4knGsURYRPCqZ/kRUeuql/Vmap6TgwzrNdFY78AAkx8iDmMjwo/ol6qN6K8NvBzHRhx4aKr6It49u830YYvHHkk+HTRTPXo5cEa8KyMOc4HV1Y5DjwfQgj3ctd2l5+Eo91i+k+8xT2QhJh4jnirUfUcQK3LgOP5YRhziZ57COgnzmVJtwYaDPX76HBUbCkNEKOJAPNb72Fcfnl7cZkKBEvxujjiOc5mQY8qU2JAmFQ5qZw6QdwAI372eOYAjCnVpJ44fk5hqiznRKQJ/4RHgfQcPWSUK8v/NtwJgmwEMeo2c8/v/J98C7PhA2uBeA/AQEZJvQN6Us+aRR7+3MH5ngIC+zAF0BBUdLq9P0zzDxOCIUEqpUm/gYLdj+bI2S1FEVJAj4jA+pUZgSqpDi+o10jABlEREHTez3zTY0wM+5tSymAM5Utc2ytgYETLw61+msZzC2pcaZGVAzAd4Q/42Iw0AHqP2w8wB+F5z/QYcfZy8pxSyHvuQIlXZiFUG/GnbVpESdhZZxzhOcuxKmZBdIEsWB/sGACX77JYRH2Z/hZCHhPyAHCfLSzlVsMDPpn6RlXKS+WfidAcQcXd3r/V6W+fOdvnP2BYlS1OKQG8mFgm9sxaLlS4uLtW2XaUmt5Xv/m6j+/uNBgDgws+J/hak/6zsw+MG/wMebserIMo7IzyhIO6zJvy0DymxZ2KT0DnPRTtAdqroXKJ7guYKgEzTjEypwYaUAhsPMgu7biQsTzyjx2rEZZ6ccgWRZhrHOWnKoftN0j/8rxv9979/BExqlZpeSgxGZkCr1UKrs77qzDlpJj9mTzwyfYMtk+MF+wPbRnzfyWAwbMyfaJNcDzMr5KEzILmEDvw75HyhR8pNEe4Q06BM6IQHfxrysWW9OCyWVaosMSYr4kC1j7WTc1ZOCZukzboAYu1VAPYMyg+A6xmfzs6SaMSWCZorWcdiEQpJxn4TfPY/UiJmXW1PTMTZWcvct0q0F+LYAeY4pxhGDGaoVJ9ZVsidmD/mfp7ldTCxvg92EvspAdTiCTZvt7PA++C1lFCKrIhGziuvAae1dfhbxrY7JVs5CfWAvpO+/WYD7bS+3zEmq80SS+kQP68blAbEzXpZ0I790ZA/iTU7kbN7aKcQvrNeHWPVJ7dImTVrYC83k3pi1PWJvAs1KEk56fz8nHrI41rmKiKYw5acPWNsq4jAp9B+P8j5Y/sXAGqrVYfPs47XjEOkhCYMnYmLaTfsandKSfNcRBd2SylLF1dL/MkyCHd/O1MKnkPfcpXJoUahVEm8YgbzMwsx8pWRMQJsT5iw4+UBIJAtQL/67aRf/utW22GpdnmhMSaycJRjcHV1ztAZXVttNmvAw0dl4uC5apse+yY1jYjJSm3TVn3Wsdlsn/wPKVLdj/o+1C8aFUDY7WZGflZibud5lnD08fFRO9b/hveClJoqLxhuoPfVF1/Am1ljM6wFmdJq2SpFYh/bEEnHCpK0BBj2XK3OVjoDpM44vgXx3PFesWcBN7zHjOw/D+xdI/uo82wJ6HxxcX6QjfjCfNzdbsi3LfHPgMCDnOMj4wwOD4DdbVf0i//jnPXR07eRN9OHx3vt0CXsjiBHSqGaWCMHuw2Um+zzt998o816Le/L9v321mAsAxmBQ9yTGoLrteBfjjCt1496XG+0H/fE/By5ex2vy8srZfKxYUG0LfHrEjlBaDVosQqtzlvW3UY3Nw+6efOAzQndszaboQLXM4nieKaUteh7ffXVlRp8nGZs1EYpz+wva/lbxAvmsckr1tNOm4eZ97QzRZBgEnM0oLfV9atrnqTwv0hKOl2nCJwicIrAKQKnCJwicIrAKQL/gRE4qTpF4BSBUwT+UiMQ7zlWnp5cHump6T+g4CCCD/4fUxQRinifxCFIpY8N+F5bHA4paA8Tsig+eX/CjBf8M/UDJWSZaKi3x5rqwx/hxQcfv5PajxjrGH1eBgczHHcV6CVfYmBE1Ll62f7J+lOSVROe6p/kfdFRfWRQLV+0H6sRcaw+z/tzwycqiKOnVNsPw0t95qXeEUGfKqn67fmf5MucLmF56g8eaTWCTWNE0H6kRP1AMFEPF7WMONRrw4uX4CAoIhTxksSzKfmFg69yINTq6YqIp9rHi4jP9384yvF+poO2aoNj54OwmUPJI00cto3TnsOysXKKw0EpNI+JA7ARknwYLK4XJvN0uk8R+HOOgPeFl3TwpW4FgHkzle9uNgC/e3399cD6kOYYNeeNon7ba+SQeZAP3odhkld1sG5CScE+ILfUhYOOmJU5eE4R8lV48Y5k7Cxy0h40aeSw3uuTruc74sAfERVkaDgAN/hgwNBMFl8JgR67N9qlUETI6x8TNAKGNIAaCT0jB/w7AM0d4FlYwBO1Xau+79R3PUBPVw/II4VSDupdBZm2242G/ZY44I9CTdMLNeiRBvQW9o1IgAEgCXt/tVGivyg3UeV03QI5HoNm7I0I+qXCwfww7IjlhMyGtqwB+zaPo9aAOFtArGkKSZm+hgFUuTe7rTaA8Lt9AdwxsDTTaqKodzm8OkDUAjLA1/cL9QBfIzEfQOpwk553d9c36EFO6dHVqRjkRXe1/zlGvW5vHxjELAIoKfYaxkf1y9ACatqilGb6n+5SiNGA/42atlXOGdt3lW7v15o8UbDOzJX/7PFuGHVosgz78SHRTk5Jfn+XCvkYzb2U19pOWV9/N+u//F93+s2v9vTR3+zoYww6AlH2OTFXPOJfyKAkeB6gFpa4PzVq214NoJd5TFv/ednNnnyf4CtyLvk9xH0SMkLaI4iIaEbGwt8IBZzvAbIWlJEkg0h9F7JqQoJuMVLPV81ZngID2zZpsZBIE15mRf2XccaUGGuBEs26vGx1ebnUBXR2tsT2DJAzAfyM2m0H4i3ZnuWqFWmqAOwxsK6nyznaM++LpcjDUQ8PG2jLuFDbSE0rQJ+gTPRP2rNWB+ZoPxTskCKkteOzxTz2DrrJyVnb/cQMJQl/LN8x5QGmJN6CxXQzHhkK7BQ0UkMhrx2g1vIilPtZJe3JH9MgLIQkg1RLYtsChAUq3FgAHwtgtNfU/f2oB3LLAFiZYcAu8yz8bWoeLy4WAIitFkvizFx5TbhPWPzwsNXD4471Nyji4DdYnRr2A+dNZOn8MuvyupXnMxBs4Paw7vGHyZ2mSaSBRMALugfW6kDMJJT7mTo/eqjyhLRk3YgSUcQkZBvevrknz1Rj33UN8RrpnuU84hVLq3ihgrl+1LffvtGMwKJWwz7061+vtX7EWL3SVJaaMJxoSozs+qztdo3/ndq6JiWGoluMHeo8O3677Sh/m/fsCj5iJebSugs+zHPRPM/qkbUEAF8ChDvfthsk+Ya2AKY79pm+7+HrtAYUdZ4P+50eH9e6ublXYd7OVpe6AHyXEoYkOf4FHTm38n4xlwb7kjaAyGv2vh0grYH3y8tLnZ2dKeFmwz6vKMTiBh/WGqedfvaLK11c9GoBqDvA/gxPkzvtdhP+O55JV1evZJsiQhvsrX85YLjXdrcBXM1aLDt0B5TUr1a0nSuEPdhHMGmfJO9H7IWXV2c8z+oX5AaEM/Llb+Y6lsW5yFjVfRWZnrxKiXEiJndqm0w+NNBCYu8Vvtc1BfB+e3uru/u38Nr2vbz3RhqJwVJdD7/ll5Z+5MUTYe3bt290c3vPe4vHMDHYKt7Ph3GjBn1n5w2g+zkA78zYUbc3dzJofXu3ln8RyL/sUPCxMP+kt47XdrvTjj2GWTs2ncpTBE4ROEXgFIFTBE4ROEXgjx2BwICXxCM/EKmSPnK95HX9IyynplME/pQi8FdgS0Qowh+YSv2w5g9spohD+ydDwIeWw4czPra6zseb5+dPDvpMR+Gjzkv6DOufU1fEIY4Rh9Kx/X0o4jA+4lBaxjEOEXGsfqY0z4f0jp2Prp7BSu9aP1VDTv1wTd4w/T4L/STRUaDgQ/NLcpvJGgqffN8RH5Thd/uR3/UndTqWgcGmpOBoA3tmGiph0DwroU9KMiG+5rbg9XNEKOJAer74UE/+zZyeH/lt03N3rRRekc/r9++Xut71Jj7Yv6QZG38Xeifpx9QOPkXEM3NEPPmaaTvayLzhpP2bn0o6n/hCVMSrvn/Zd9O7noh3nLgm3D2MfSGX4HMf9pfjyDp3jPXo/FS67nbTke9YRriXY58nuY7hy76IQ7/bjn75WyI+LjSRVRzPYQMMnkVhZThHmPPgMCgiK3iOCFEoQlC8R8KwYinzzMHfLFJFlm2nEcNzqaRUVOc8HG/93lfEQX8V4D32mfAAW4hG7fJLwSbT/HRAGhFuruR4uOLy5Xy7zfSy3XWT+dxnigjiUDTNIweTo/CS+RR1aky6D2VNMzaY6iE+JorDuOBQrlKVYWlS4WDy/m6v3/5q4DB5x/Oh/fR6isBfRgRmhUwsguMbFi37IfS//1fSb3+ddPOw1xQFgG9iHQVrKnNgnDikTprLXm3bMCJ0vMo4yzQBMIo9sGGjbVNSyrmy3N5xsHx/J68/q4yMHKRuOXj3N6X8TTT3IVQRweH7opYjaEkFf5Hv0uDBer2p33AyyLOhbp0z78mmujfMM+BeEU1V9wH0HDUASNzdPVLulXOrnFp5L/CfWPU3Zx8fN0rY3WBzboStkyyvBSjxNwT9zTPbaBkGasT+0XCI3ra5jtuPQx1jpf5Gmr9x5bEmj8MiDuIH3d89wFc4vD979nNiX5zxeyakw7DHP0BHAPaIhjgkRCailRQpSUY9sFPUc9Po/Bw5PcBD3ynngD8AXDbomCugs9lsABjWevN6A4g5Mo8AG0y9wdw75uXu7raOOTtf6PxqhPaQy1n9ck/fiG4h4wAaWJ8BmIvzS/nbtRhHnAQPQnkdAWBaYnZ5dV77G+q2a+b9wXM0wpaaDuAi1/9XcgdI5hx4fFjL9gS+LVdLxi7p3+nwywb76svMHm/AzX/SVVOvRb7WxeoaEKPVckWM+qx/+tcb/fe/u9PjXY81xC9joSmklvicny8B+GngOZLwD1LwrxAbyghJSS4m8tk0ANw5P7abnUQCFwYW7AxFjXkBjCl5o7BY2jMlXTLg2mGTQc89oL1z1vl7d7fVfjcTt/JEUeVm7EO0h0IHG/y+HmmSL+fjej0SE54Y4jwlvOoBuhDAnIvcRy7ruweANrVdURD7DtDU34A1kMtodZ3IP4TwUPO4WahrF8SZBpojPM7E+mdNTyB3qmUAABAASURBVKzB/X7WFnDwjvfHm5sRXZlcnfS4mbTZFeZr1Ib+x81Qwbzb2x1te3y0DFMSywTfQ/dvM2NHtV1WBiCfNOIHRk0hlj37SdKMvr6C1K0WK/oXk+wzFtZ7ngprWLz3B74X7IFm1T9f/vrbWw2MN4jGMtHVda9uEcrE2L+oEADM/gZkykVt2+B3YX06380jcgFqpcRelVHapI4ca7FR4scKFUkZWTmlWjc4ObKO7+42xGjQfph1//pM8+5Sw3bSAHg5YowBOYpqN5imvDd4XSAVO3LVtwVgw6T6fH62UA+o2BAnr62HzVqv3zxqs5W2u8CKK7193emf/mGrt28GjXNDfowap4G4F715c6tvvvkO/RNEGyDgEhD9HIB0LmP1W4CNGR8L8+ycbfqksWzp2zN/G/ybtVgstDxbIneW16r9k9VHoI91AdfDw1D7um6hL159SQwbjePE/EzsSQ8q84wNew3kyj1r4PFho5vbB6VIMuDofXguk0bm9btv97q5oR9QciRgM0FfLJcK5kP4cHl1AVjas4+umJNG3pMQr8R8dADnkWZt1lvtiH1Eq1evrmqf58zjm3YidlNta0iQFJmcu9CIvcqT7tf3gKE3yjkzl6MiGjxssOmRfepBZ+xRX355oV/8zSutVq3+5m++Qscr6EJffnWNbSvt92P1y2tmRt3N2wd9/etHvf52q+++fSS25Btr+2c/v9RXv2iUmxlZS11dviJWDXw3unkz6uEudH9TNGy7Sm+IzW/+7UHbzb7yN21WaqWr63OlJlTw/frLS10RozUxuCGGkzchPBZeZPaoifyISOrY4y+uQkvAfMtp2Scuv5j1s/9X1hc/b/Xqi/M6917Xv/3NN+gctGN935BXqco7vZwicIrAKQKnCJwicIrAKQKnCJwicIrAKQJ/ShEIf1z/UzLoD7flL1NC4JaJ4hM352+aYXH5CRaaYdBLoukPuDkXYfTHcyj4EP0hKfHR2MSoj90fSjrIlyICYqw+dRUdeb/PcZTq8kARlhfPrB5rem74E69EvLP9aOr3W449TyWHnT7kODxx6qKZR+KB49yH5n/H14ISZul5nvz8obqIgxehqLYxpPLXcRzQHJ8/HPf8zH5WNJnzucmVKpY+hMoHx3pxJQ59TDITPJHKocpzRFA3vRigePnw0frRt4ikeCaPK7J+muQnPV0RPOFc0BFB/an9uaDvuU4lIhQRuFNqGUGd9hosygK9vP2c4GkAZkw5pdptO30AZkJYbUu2QS1y4bHYZ5ppg4jP48Os198BnPh8s446vZwi8GcaAb9hAlqKnPe3eubYaeageMadX/920v/zX97qDQfUa0CuxIG54J8ACGb2Ty/LlBp1fQ94tlLKXiwMrDcHzjAUDugnALPCvtTD1/cdh+f08bwAPPDhvXcssSYTFBGWrKkitcGSLgA4M93pIJX+iKQI6zKxctHjP6c8omfiRH3mxL/AneCrhNwiLKCdW8E/HuFg7HOlyIBPzkm73U57gGHLMVNKQTFXkML/12S/6NV3vSwmGO+qvzG4WCYOzDPxCHnMjC0TIIV8sbfaPu85wsMDuUNIsLXUUeP+lBJ+SxOgg58jklLTVvscP4M+ib2MERJjeuLYYZPrHivsLejrAXSWy04dqN5u2GkJnwHoJ20HkImAWEfXtvg9yv2el+VyRT9R44eqUr9JliRljA3KwGZniFSnQS8uGnqAHk+fgcFxPwGezNCo9eOjtoD7BkCaxvI8DlmMEWIbfHK4bN84H+TLHfJVFEEbtNvusHUn60ipwyYAEMCj3UYAITyOWV3qtepWWrQr5X6hZnGu/dToX3+917/8ctTNLbyIA+NS4FZKEliORJl5zikp5YSfhTiIK7Tf77GfQYr6zIsiXGcQJUN4liwvA5icAaadXyxVr4JdJoZ7hNsGcmwA2I9wSzA2JN88F2smrz03Ol61T6IbQpDziHgQQfna7QbighI/QCxVBaYJEBXttATjsoKaeA0qznfnx2LRoJHWyi/RfSD5Ig4WCxWAONtmeQfbMgxBjIpm7BU2zeTeDBi32+/ULUPFhkA0++1fBZvhlmJU0V5BR6HW95LXkdgbxPig3bTZ7dW0EiKQLvXk+gIScvTkg54u2zRhY1272CtGLFkHi34l/+nftu0AAHcyADoMRbmRRVQqJWGrSVwNsRy12+7J3Ul0yEy2pyDT5ZZc3hLzu9vH+ieEB4A987DclHKWeYptAQD2+B1+rB8npWZUxp+Lq14XV61W59LZeYddkzaPQica6rqbJeKQ+Jkj59CGPfjrr++FMQrmyetluUTG9QX5vdR2bPQGQPC7163+8X896n//852+u9nqcV1QH0oMCuyxTHGVOevm7aNubx7YG3qlLGxWBQi9B7B9WZV8Oa61BEh+eJy1XF1ped5qdfUUQCXs20IsQuKoehXsPOh2DmyP67YUeW+MCNbToHsA3816V/d5z9uW/de/oPL25p62CUnEgTyZy441uNMGOWvmpSVhOvY0oRsm7pD/LXpi4Xm5I5i0XF1d4dMrfCFofq/zt2Lxw790cPN2AwftzGldA95UqOeUaA9k+qbEZgRotVrp6ssDXX6xkgBqhR/Xry41E9u5DNi4P9jt/OW91BLwWEE9QdcAsl03a8Ha2O0eFHnU9auOHAjVb5NfLrD3XJn9kC1Cs91X6JDvPLiK3qvLlQIdt7d3Mhm89S8ubLf4xNr42S/O9cVXnXI/6OKLTm0/apzpAwyO1Eh1P6dQ4FrSIf/Fe9uC+V3K7+tBbK3j6upcF5eX6khut/v9pnij86Jkvq1/R8wDUUmn6xSBUwROEThF4BSBUwROEfhLiUDBERPF6T5FQPxwfIrCKQKnCLwfgYhQRPCBsrxHEYf2iKgDCh+qTfXhx7x47zV9hPfYfCw/wvLcVPiQb4pIihfkNtMz42cqESFuKL7HZRmfo+8NoKF+jraoxAN3RMgHNnq6LO+p+l4BW7UhJQaX4IM85Xscxwe3H6g8xT0insd6/DwHhw1xHPB7l/NckFNkmaaIqHqOej8UHOF+TH+y68gXQTvM754TchItogz5OvbNHL6glaYZ+v5d3pN96J9pMxk8cPle7lj3Ex24D6+W49qxdP1zZL4DScE/cR2e39NG66fvahu21nE1tnNdV0TseVCZaTOZD57KS55HBDyhCOJmItEigrbDfZyrAu9Rhl6YVizvBVmn2w6jv//qPtPM6WGxzBd0bLNO6WBDxLH0AdS7uYs4tociDiRf1GmQ6YWZh2d8G0eygDhERI1RRLCOQh+7Qkkm8VoYm3yg5RgJLxFensj2Tv6mBAddQX+TF9oP0reAwG/fTNpx8GvLTQxh9Ok+ReDPKwLO3bl0LP2VDI79DwCE334zccj/SqvLC51dnCtyVuJQ2iCKwdKuayWW1mjULlhvvH94nYyshz2U4Y2AAeFB3+DTbJ5nAJEB4CulpJySujZL7FkRwaF3I3/zytRzwF9l63AZ+HMtIpSxhUKJF54ok3x5nFij8lpNmWqufYXFbH22NwJ17E9+TvBG0MDt9wGDFCk1ishaLpeyDanKCW13W0UKeYz3sgmAdj/uNeGP28VV7IdCbh/wN/BPSrIMgguIPMjghvf0CGL2ZJcP1RkO2ORDekCPJEVOigg17SEmEUH/pJQze5vqxXCt11uAo7UeHh4rf0Kn///KeSoa2bfM0+RGM/viMQ45JZmvEsjnBO9ETHaAL+W4F1Limvb7ov0Q0sx8A57MzGXbdhL9jnNh03PsZu/18yweNdPYNo0akDvHpNDXA9pN2GOdtqU6wEsQn0BW14XGccaHrLbpGNsp42tDHuWc5CsikI0O5Hc9+UqpqlGy7ev1upbWY70TDoxjQmavKTrtAX7e3En/7X/c6n//2063a0YnMV8CHBHQj5hPNAXEPWNv/VajApvw32XbY1sr50FEVs6tckqyGeDscrw8nFAw3xOyZyEGUAgWglOweSbeM7nSEceUMvMZVV6mHhFy34wAxxE2+vXuCoTwlInN6qxRv0A3QGEBqN/V/3d3rvyEXCmHFqssJdroH7aq36RlqrEnyd+E3AOEIq7G/vb2HnvHOr5tWzcLNdgjjbYZ2+1nRMAT2BxPcUmKCHgTsZHaNnR+1sumLhatktdNJUzJAmBqWVuZ9lFtZ38G2U/CoYaxTZOQRX9OzMdU5yYiqg6bMGHzsmuRX1TmGV9YMxgWEcopybHLjG3IQXEV8mu7HZHdAWL18npI2OM4kCLyFjbtpXnMyOw0bA85nwIfoKZpkSI0FGQX1ty62uW9rNBqkGwcd7XdjClsq3R2ttLMz6YNe1zf9XTRnic1TVHTmqTcZflP3+/nUQOGlCI15DyOaeIZUcRyRawSdo7k155+EQsoiVhnxknTvtNvfjPwc0nR7WNowGf/goN/eWSy0BC50OsM4PbnP7vGmax5yirwtW2j4N8tYGLXNcSoxe5RM5MyEaCZGKNNw36oNnhvu7q6rPO/p82xvL7+QluAWfOaIpJ8BS8FnwoJ6fVZ5tBycUZrKNRIrMmcOi0A6v3N0pZ4OO9H4tEtO/mXKM4vevI8KxOzr756pZ999SW2hZy7w27WsCtybs/IXgMmrx832u/3yln4ElDSWxb+2zf+JZS1HPuLy16rs057kOAJXQ+PD/K+oacrImotp0YRDXU/h1JKyM3EraBjZA3tKCf52gGC7omH37c8d4Xc2LEpOD+sx++LkbIuLi7kvJVCDTkakfC/12LRacl6Xa46+kP3t8znNw/yX5gYho0SYLG/pbxcNVqy9n/xN1+qq7nV6RKguyFPC8Gei2PCmppn4jSr8F5V29mIBmyc+Dk5855w8Dc0M+b8/Fwz833LHrDdbGX7PV/+FnVKjYbdqNubRz0+DvQl+U9ZbzYjseV9slmoQ14LJZ2uP1IETmpPEThF4BSBUwROEThF4BSBUwROEThF4BSBP40I+AOo6XPWFDo/RXS9uD/F5fYXbH9A1bYWPkh/KOJjbR/yvHzms7WKX142fq8e32t5v+HD/g+f3+d+9/Qpvk+1vxv5h9Z8mGD6cXK+b49j9qnZdN+HciNCEfFh89NzMAdPVYqX410/El3wcWzzA/MVEVVXRHjIj6KUQgn+iI+PiUQ/pA8vbOEWhn3Y8+LZMnmsAasvPLy8Q/HykXoht01UkV1vqsSJQysqz7d1m+9AyOaO+FDaMzsVGHxzmFSeiMYnBYyzQBoiqNfycGRUaDfR9HxHHHiODT5w9cHUyMGoZat6BQ/69HTx9FTTc7ydhyOHYCYfdvkQr+HgreXgs+XQrOHgKgLfsXfkwHPP4eEASGUaqYtDUkVGW6PCIWMEB6RT0uPDnoPFG91ycDpx2PbCjGcbTpVTBP40I0C2pr38/2ravocH6e///kb/9suix8dOMwfVPp/fcmC8A8wsZZbXTaQiAxomsWZ3gIYGTrcApFt/Kw7aQQaQ/W+wAAAQAElEQVQOUk7KTVbKGcCn14F3AESYNAwj5QxoMNG+r/XEGusXCy2giOBAeqZvxwH7noPmrlJKSSZxRZK6vlG/aBhjarUAOPb4RGdCBosWOUURoZAUESoS9rSMWeACT9x71rvX/cw6prveHt+2rXbbnXLKldzNFoHdI4fgkzbribLAg60G4AAjNo97dCb2vECf2IcSQE1bKQL97DMRIV9d18l7EaGsfu6It/epTNwigsP2idiM9A0HYi52x1hT7oi/gRnvhxEHmZZb8DKELgR77twm+h2f7ilGPWWDHu9zA3IxS7vdXpvNQFw8OuPbrj77z9g+3G+1BgDwnxkdiNfOhL07gJ8tY7bbgXkdqp/2KWdiEEKWAH2Y1+WiynecC/ZJdGJTpGAPXVcQe7vZAMqM8tX1mfntAAkbpWxfZkUEYMeleJIAPvvFDEiUdP1FD6CTAAs32g6P2AkZHDdtdjIofv+41iPgxsOm6Nuvi/7xHwb94y9fA5YVeYufdbgKMXONtJDzWFSaJvAryJsgb7L8PmI++zIMM/lQoB3xGojXhJ+T9gMEcLIn11k+FmlRGqdREVm4opSSPAeZeTClnGrALJvoyPP6ZI58RRTGhbouY4ukyiSuVGmwvv1IXeRdYHMDb1OfDYLe3866u5n0+DAB6gibJ2wWYGAgqiFuW40G4hlRNKlfiPHCzkKL76RCsHLOEg4sltJy2VRaUBpwXgFOnV9kwEb6GL8EBF70nXpA28VKWqxCi2VCdoYa6p28rgoqFoB+Bo2bRsrMuQzL0y6FVEmHi7YA4dyw15g8DzVm2CSNYguBenwR9pYqXwXbAcIDQG8HyLvdSLdvB93djoC3M7QnDze6BehyfveAtj12t4DStq3SLEWEenwyOc/7RY//y0r8aFLzFxb0zvJetOh7eW7tz9kZvGf4EggS19QJacQ4a7GktixaLDLPrQZ+9gjWBgw890opk1eD1pt9zaOCkrXXK+D2L391S26HRtom9vX2TOrO8Tc5F2ZkrbVjXUSaVILgKUulQ3TGTp4ZJ9q27HU7yPvgzIZg/87OlurZZw08fvHVQl9+da5xX8jzUTf+jSHZ5k6LZa+bt7eVjnPRdaz7fqnr6wu9+uJSy1ULX6Mvv7zWF1BE1tXVta7od/5cXV8S215eE02TdH6+0PnFglxakstJu/3Bj+32UZvtmrl60Nu3j4Cka93fbZ7mO/Bp1jgNEnuEsG+DTxty5eqLrOsvQ/3ZTv1qp4XfO5jjru1YA8RBhyscd6oe4z1Wihr7h7sCMDtBIzRUnXd3a1QkKLC903a30d3DLWtpTX7d6RZQte+WrLNCrm2I2UZvXgPsknebh4AvdPtm1O1b5iogEq2Qq0FsRGndCxJ6wfqq8Vsxd+aLndbbWzVt0pIc9LefPac3bzZ6+2anN9/t9N03a33z20dtHhO697RviE0wf8557CY24upYmxEh72sNe5F9vr+/x+cdcXeOzFqvH5nbjd4ApN/dbrQl73rm99Wry7on28aErNN9isApAv/RETjpO0XgR0TAb8yfox8h4sTyZxwBfrbgBwB9kv7UXYsIRXya3tkfVF8Sj/X2D3kmP7g0uf6S13W3vSA3mV40/TGq/gHtc/THsOlPSWf9wDwXfar8/W31j7YvyZKOz64fyR/sPkdHvlP5h0QgIt7bB360LH+g+inoRyv8aRk/9979U/T9rtZ+SudRzrH/3bNrnrvE/CUeotKs4KPoO2IJ82GU9yl6vUMHrCb5QAhOmYIe07HuspJkXpOeLtcr8RLQU/Nz4bYjSbYJ2UILJ3cFovp8H5/jhRy3mZ6ZqPi9FgnUeOWhQBKOQOEP9xzolCojnnhqocpX/TqOc0lsivk83uWBNyIUAdXmg80+uHnqpXAHxfPt53h+eleZqZooXtyJg5BPEWrhZK/FL9tsouGjd0RUO4XvH6MgHqZ3ffa5KCKeyGKLX54paozm2n9sdJuplOkQRzoCnREhX4UYmlz/kF7a77rpJU9EvKfLfRGHtojwY6XjuIio/I5f7Qh8coX2mTz1NzNM9uo4RoIJew9lKGpckmbGYLoi3GaCo9YTbSYOhRQSdJD1lC8M8jMcyuRaYu97ST6HDHhkYmyYB7kJEld5kfsRocAeISOUZXLdLO8opGp/ei7LHArGRW0nBsVzlhToEhcZxKvbqZUD1QZeUkq8SjMnxMV9PEWEUmok2UcxzwfKybyJ55CUFOhM8EUk2Z+cXWallIUIKVSviFBEPNeld/WU4bVc+gs0C12RlHJLrdG4u9Tj3VJvvg49+E+L7iXzfIw8zwz697lPUk8RIAIRoYjP0Ux/gQLuVrtNq1/+y6R//MetdtsLcjeUAbsaQA+vuQnwagLImgGtWFk6XnV/hVtKVVYo1zXKypDXmkFMg6qRMqDcrLv7tXYAZSxjFfYDv7+P+0l7AAzvPfNYtOdAuVBm7C8lkJvl0mMmg1Jez5D55asUHYGitm3glTKgQc5YwZo1iDNYvgrcs8ZxDxAy1MNyumWKCPoSY6PScfUa+Jt4D0kp4GuUc4c91lFkudM4AQ7OUJE/axCeWh/wMUDOy4zt+LkGdNyDCo3w77AFaZICQKXX2dmZDLDIF3py2yJjBljZaQewKtrc3+ZGgQtd0+LDXGk/Ue5n5UiwJa0WS+0ZMwB0JOSLPVqiRv88SwYdM3vZIU5FM74VAD7/yVAf9ps/YXcCHBuY77vbdQU3PFce4zDtaR92M8BmKCIrITuljM2T9vsdNGizBlVjXlJC5zgopcDPlYLn+9sH7Y2eUzcIZRCJKKnrOs3Ep9BX5pF4joAODdQp5yTHep4KMdnL8kbkljKrlD0zOyplKaVSY5pyJs8G7edJE2NwVMUBUGDfRC4G1KjEQjd30j/890v9p/806/W3qjEetdZUNrJspCoiaY9tm+2k+o1ZYm5xKUK2pQMk9FztnLuAizNxt1/7QehvoIzeIv+CkLhKKQr+NdjJI/5JueZsqGHd5Rwy6HV23ikcpyJsMScUUkRUIqVkKuQYrVJdizO8+DkUJcYSOp7pIQ7Bc0oBnxT8IwAS813mRnv4LSuildt3APn+VuQKIDclKWVYozCKuFX7M3PTQu4Q8yf1XVAWdc2MTxN5qRpPUhfQT2q6SXNs1eReGYFrdOxY/zsA65GYqkhJog/KUuIhoBHDtsS2rq8xAKGYIcbeP056WLNOhj1A4F73jzttdpNSDrW9iHfRHrkj+8kIID5NoRmaJuFH1gYQ9fFxID6hTKBKmZnfgdyZtThbannWqr8YdfEqiSkljQrUMG6nHlTcayKhyyElJIpICv4N5EmbMuux09Vlr6uLXmBramFsctEK8HfCpsL+MBN/Uktey5YhwMoMeJvTTGyTlgDH3ne9ZnBTU8nEsGjLw0i8fvWbjf72/5n0m3/tCN+5lFtl9oir6y+1XF3If8WgkC/iCmT6G685M4fkTESmNT2R9PjwCEA56ubmXgNrmQ7AwhsNxLRlXyrTzPwcKDTiU6hrGnJ1JedsEIuLy2tFtJUSExgR2u12FkWchU9ZDe8rJswQw/XzX1yr6xO+SQPBiCjsF0tdXp6r7TI71EjcZzl2F8zL+WrBPI46cznuquwle18J6f5hq5E9KudWq9WSXHlg/U0Alm8lIiTtNe5DOXVK6hTE/+r6TBfoWiAj5STRwwt94UIpNepqQkmrfqXdetKwLvzch0TyqZAcE3kZqdVAcvlbs9M86fLiUn1/pi+++Dm2rDTPs7zO/C1z72WN36/iXvtxr2HYsSd5r5yJd0FvUk7oW/XMY8c84jP5Kebf87HGz6ad8aig56LOwcyws/OVzq9XahehHpB49v6ITdZ9f/Og3WNRLgtlkSdMwMXFlSKSmCriNDJHXiNFTBu2t8i9xraB9kmJDwrLvpPwece60ZTUEptpGuvYbpF0cbVS0uk6ReAUgVMEThH4D43ASdkpAqcInCJwisApAqcInCLwpxaBwgmH6WN2lWNjUDkS1Zf3M8/Lxpd1GDz0ZdMfUsdcPvgi9AMhn/LhA7bnR/PPFlZbfkoLq8D68iy+Pn3s5aj3WH6M5/022216v/XHP3ms6ceP+D5nxAt7cdLyjvQhd+KAzXRo//68HdrfvUa8k22Z73oOtYj3+81zJHO410SScBKEPuxzu3mO5bHu52fyINNzAxWeI3ihmiJxAJOo+fkdWZaJjo/c7/je6zyaRfleu17yH+rxrNfuFNx6N6hwunQky4kIDp9e8PEsE50Rlveu79nm2v6y73CAhSZGfexGBzEdOQAeOcQyR0QoPRHFs40RcVQvavIVQQ0SLYip9h5ehHGS16QP4mzfkVJKVWZEyHVTxEFORMiXZQUyPU8GZxKHYEHHnsPI+/uNbt4O8rdEwFf0rI9+3+8i6qcTnSLw00XghyTNMHjFzRyCz0p63IT+7ddF//qrUW9uHknVUjnEQW9EqEmhEaCBxnqnyJSsD/aCyeuRE/fyBCREJHWAeG3bKaibhMS5zLRzgE6fQqJLvnLOytkNRTOAX9tmsfTomuqBs4EbHhQBjyvQnn3gCCZEuB2qZaIXwnyv4z2AtccX9Pt5xl6qKpRbwNGcErozY2yhnnUc13rf9xx+9xW4MDiqpysRD/NMHHgX/HKcJEfVDNhS6xiBsqjmTDJfh7wBYNYgVEQoUsLn4zjB4zHCDqkFFGB47R+GodoQEUoQIyWFBAUK+u5gp1vE5dj0PqCnXm9vVFRcOAY7bNhut0IUraqyPUYI6LpGiwXyFh3z1VZ9tqrg02K5rPFwf9MmNU1bebFcbdcoJ2JJLsiCoMurS4lyBvCYAI0MxDQgPZvNoIiQlCgZjWGD84u2hb9diJ6ErJyzWvhzk2W/BcAihVRJXH5f4JkYCL2e6wmAU0r0JTVtqwhs0uFaLBYAacv6cHF5AWByrouLczzDBlqbxcCKGPVP/3Sv//yfHvXNNwUQcKmxtIi3LjEfpc5TwWbPo+3uupa4dEopFBFIOtyBHTV28BZi4DGhQMYoxaQDa2gLiLkDTAcrUpOTsteDpL1B0WGWAeU9KPJsORZIn1TQVyvwjYBHBmdoJQ6FN5xCXhb4Uau7u41ub7eaQAojspkUgOQJgDbyrIMtRVHXO91zka+Ad2J9d13DPITEjVoVA5aAP453RCIHglwR6xXCZlRLMrMA6KK2Y74wC73Sos/wZ20fpMd7abvO7C8NgJe0A4wdAIJRS5xUScRR+BXREotZd7eTbm9G5BYtlr0iAkpSWUELZGUNW+ZpQhe5vGGtb6H9uJGI+7J+ezLghSEOvoos8J9EXi5TtW0iXzv2qjPA3yXgd0MezoTKAHQhDwsAv8lz3vdJw26jru/UdwlbUBPS3jktKRNyz21Qx1QRMtoy8z5pu9sydsTDwLfdE034oBq7wL5+IYDDhcq41N2brO22VUpnijYDfDf6P/+/9/q//6+9fv3NW603O03AljSzVwAAEABJREFUeiWsTQr+7Zxf61Eij6WW+C/V90tkZE2sl4iA68BLysjr26TS6HAFRVYpLhv07/GtaBppA/zbsZ/s8L9nf3t43NC/U9M4LxboWuji8px1dgaIuJIBUf+J+kf4Cu8Zljns9rIMf1v2m2++ln9x5M2bG/L2TgvmtxynCCuErWKcasSyri6vtcXnx8e1+mXWJUD75eVKZ+edchMApr167HLu3Nb3ttDV1ZlEXNePW/KrIS4mJklMsKSu65Ui4S85pKPygupQpCSFnq5J8rdvAcFVx3r8pKtXZ7q6vJLXrfPQcQwA21BSisBe9BJ3r0/xLGbsCj/8SxZiB1ouu7qfbgCXvS9ISc6t1VmHP5n47KAJikrf/GbQ491MfK80ApzbFn+7uwVgv7hcqO2LXn25ksc7JmfnC/mbugfdUtsudLZcSMJHv74MeNBgG8n58/MrYpKluQV0v9YVAPOK9RGZXOC9cJ6xY32v+/u1vHclna5TBE4ROEXgFIFTBE4R+I+KwEnP7xyB8juPOA04ReDfLwL+0dn076fhr1oyH2Zk+qsOwg877w+oLyki+Mx4II+OCBe/B3mc6fcY+jTEdrk6l5kPpf7g7ScppVDGrgTpMxfDam85VurT918iAp8Fhf6QCzFVhu2KyIr4+Pr22caRfhd9/sw+z6XGovjhabDj8VR9KuyHdQeHH6WS+U0eb3Ld5LrJdZPrpidBdayfTQeVoYh3dOSLOLQdn807M2WWaTq215JOt5nq80deZnjc/FkeYnHg0bNNerqixt9zcLArIuR5EVdE8CpFHEo9XRFBbMtHyfZ8SLbN5Nj4Gz8m102um9xvcpvVeK4i0MtBW8hzpHrZNlo/qtvjj1SZX7wUcvtAh59vIgK/kkJZso5P5KC4CjE2Hf1ynWZFWAbjn+xzuw+3ZybURK8qPcmOCA97jw78E/kzV/Ih88yJr8l9Zo54ircfkOiDLfPlhP30RRzkRoQi3pFEvdoW8lXtwxfbNo5jjaHrEyeyM/GpdQ57PR9HcpvHwlwLx99UJVrWcZx95nlS4QiP3ICBtOYoMKCscV/kPw395vWk9YPkw9Yq8PRyisAfKQLOT6ueWSf3u07//Ou1/umXW333Wrp/LBwwX8qAhdJQywwgtd+PHCwDIJDnXdcpIjST9zNvVHsAKn+zzrntX6IQwEhEVjKxVhvAu/PzMw6nz+pyaptOHYCZAc52kRX+PzC70AJQ5uysBwAryjmUARBaAA5EyFfOuR7kN7nBxiXUV3neE6x7GoO1ttP6cafHxz0H43uACA7o2ecEYGUer+umaRlX1GJDpMCjUmkAZE1PyiJCZ2cr9LXY2kis5lAAOE3QKI+LsJ1Sxv7z8x6QY6nVqpNiBnxYablaqOtTpcurpS4AHTI+LJcrfF3KcfSz7RdX22VkD5Xc5vjSjFYBnlzo8vKSuKRKCw7rDdCcrVa1/+HxgQP3PX4EpoYK81L4+dbgpvUYMLcs++89MGBzOQCQR5Ug4rlkf5oAEvdVR2uAt5XaPnie6G/VMCfiagBW2q5RA8DQNMK+JbHKyvQXYkVqKIhliqSAimw3whRyn/2LQDPkZ+/5tjOnBDiyr74Ib7x3ux2Rtf3+fqP72502zG/bLHV+dqm26ZVTQ35dyTnwUP809Ui+htrcq+9XWJzQW/Tw8KAdgJtlNjnE9GsAHLt9e0eurAGnZk0Am1M503q70n/729C//OssUkvdxazsfM1JShlKCvQm6qSkHAfMRyZ+hugrYrppD9jJmQylUYtVVr9olJL7EzyNIpLGaUJ/UTDWcjx2mvbYM5Avjbq2k+NQZuGLaYY36C/yvE7jrOPluE3TSN+khLC26Q486GiajE0NMmb6hH6IHF6uki6vspzPkWb5m9UyWLpaCjyMZ/F+Bo3SbjsTr0kCIGzJAdv8+DjIAN7M+6oCS4qp1X4IPdzsdP92Irf3jJHMn6LHhr1IGWWvpUjELrDN61PwjshDJsCtY3Fx0cs5X0CRS8EIgLLz81bWX6i37CEt+0XbtshoNBOoYSjUQ2esRfflZtLZRaPFUkr4nNtZTTer7Yo6gFubPBPG21verCVFSsRQ1eb6Qt+AP+vHSX5fnwA/C2uNrQSZnQrxnQHZ6zxNkvfNTJLR7GxGnsS0IFBaLm1nVkKHokpXt+iUclKJ0EQeKpDJOg7i0y+L2uWkOW9UsHuLob/+1Ur/9M+j9iX0s//3hc6uL7Sn/c3rG+zbaiYnGKp5P2vzsNOwK8R01u3dXm/ePgCi3wOygsBjESoV2Op9o+tWOmPPXi5X2LnUq+tLLRfnerjf6evfvNXN243Wj7OGbWi7le6Y31rfSHW+77fIXqt+65ifjHIzK7eTwJzVdRke7GH8mzdrvX2z0SPrmR/NkLljD8UP770kXc49lol1Mek3X3+t9WZDXIoUWRENe/yALWvs2rI+lmrJ7ansiWOQywtdf7FkXlpt6i8VzEqp0xevvsCGlRpkD4PYT7bI2OgbwPPNetDt7W2lm9s7eW7LXFTKXPNJStRDTWo17EZks2aul/riqwspBp1ddGpaqiHthh16lsqpl//E8+vvHth/dvI6zznDJHndNk2jHoS/IXcvAGt79hh6lPFlRvewm3Vzs9E3X78hVnfY9ij/MsgE2LoA8F6QR97HN5tJe/K9kAtff/2t7u/WzM3I2LXevn5g/xx1eXmuq8ulLq96LVbiPQpDWeNb4vP1b0fsQTPjb25u5LTsmYNQUpOJ4XqLzEHTmGo8t5sB/7Jsb85TjcX5xUpnZ2fIX2lmjSadrlMEThE4ReAUgVMEThE4ReBPJgIFS0wUv/PtcUf6nQf/iAFH2S5/BPv3WE4NpwicInCKwJ96BPjw+RETn1u9/R1Jx8qx1HPLR0T8BE2FD/rW9ROI+p6IZw+/13NsKE+qy7Fy7PjB0nb/ENMMg+lJCU8/dNsM0w/xfbz/+3p+V1kRwYFPPIm37Ud6X/YhXo7Bsf1YPg19URx4XzRQjTjoiHgq3fZEFPWOiGpLRNTnz708++mKCebEIVvo8O+pSTzKl23yoY+tPvalj+iJCMmkz19VzvdYGFvbjqUQFZXExfmPSopKPNZ1YLtcl0IfXu47Uu0zi4mHCI6AXtgZERwMFQ70Zk3TVGXPOFrtpGRIvSNCEVBKClrMO3MIFxEKZCa3Uz+UCY7DHeF+CZZKCvYJDtEs2jYGz7TIdGhzDeKhIL/UstS9xbwRoYh3xMCD/eNUD/Imj6Gxxiyo+LZyDs0ETSXJNIxFdw+j3t7d64GDNM5ozelz4mcqz7VjbrusbKeXUwR+hwg4b0b466qi5H6qTlRND+OgX333nf7lnwbd3zTkcib7JnI9syalvm8rHdZXaL/f17wH6zjsCynzHJVXCu0BEvf+5l9dD7P2+x1A4iCWDhQcRA+ARiOH5lMFdlhxtM9CjHzw3YAC5Rz12W1tl6v+tm1lG8SVInGYntWCtszTrN1ur2E/YPukmQV1pGkqmlhvtqcCaPNYdRg88mF723WqJSf1OWdZ7rDbaeDAPlIRW4tclroLoJg7Al8pDRJ3fYvtRQZ6u77TAtBGHKILoENKenfNVdahb6b5SGJ80JfkfWNS0Yj9N4BOO+zYbLYaR+av6HBZN/uS/dvtBq3hQYAK7QopMLhrO2K7U2Gvky/aXRypzp+BuaeGiKSI4CB/Qxy3+D4AEIDeuB9d/gsGChtQ1AJMdH0jk0HL6g9jWwPEjWjHD/tODEJZpQSyE+M6cirknBHvJy2xigg9X1QPj0QaVVuQJMd3V8u9PO+ep5xDkST/cs5Ijo28b+wAXwbmvzDO8iKCAmK/VcnaDxNg0qb+Gda2zxLjC3MbUbC3lcJzQRYyPhTqFz35tlSUBaBZow1x3gxrNatJt+u1/uf/eNQ//c9ZD9uiZpHUGWzsErkIEYekw4WbCowNtQr++RcAFvCfny9kcMcgZgPwaDs8YmKe61zzENAMOnj0yeUK4HK5XNAjRYSKZuKrw2XbPcixN9Hf91Lft7U/ItQxbxUkAlRaLBY1hu4cAZZFDArr1XPaA0iDQclxSrlosWwYm7UgLp5nMHNt1nvdAkSZNusd+TIQs8Auka9C9ggIv6StU1iJCRs1JwmgWMzLhve+7WasQPKePaJfJlW9sdPVdY++FmqUsN3De9Z6z/ryelQU+U8mGwg9v8y6hD8B6BpY9PNL6nrmiThPT/FsWqHH/izUdY0sKwVtrOUFvhuMtZ7b+wfd3D+qJ+YmAs7eNepwMcCVmmNR54HwsffgHn4ulx15t5f3HXfuyM+JfWpkP6rDWAikdpW3BazbbmbW3si63ROvgKSuD7UN8cN/0hxwdqO3Nw+HEOZBHYCf/6r6P/z3O/0//9da//hPb/WGfWOKvaa0BXBtsb1Xz1x7LxnYtyfm2rYlHN4Cpm+3A+t91IRdE0qmcY+5gxQTjghivrAmqG4x2HRz86iZ+ZvmRkotc/WKTAz5TxyvH7dagCZutyM5sYdGOV+2m6LHzQ1zRvBrfu4lf1s2ZvzsJPaK3TBrs93z3GvL/iv87roOvw+g9HK5VJlhJb68InsD/5ZpIf5K5CN18iuQJfadfhnYkhRpr/X2BpD7G02A4MN20gygnpJQETKvczJFU/Pats9j1sPjrVIWIOayUtHxH0aUSdYq9NRvJ9/fA/I+ard7UODX5fVK/sWCfinJsVTRbjsT60A3QrHX35K+uwNYLkVtG3DM6rteXpsNgO/9/S3g6blEj+8lAnfM1/pxo5m9fQHYu9muWW8zc71gHla6ftUy37Omacd8PMr7ZdNYdtH6PgH8tyrTBfVG680tulrkjxIxWq4aYkVdQR4WcnNbYxystcvLCzXsbXv2qHvWRc9C3bDu3769w6+93rx5C3C/rnG6vDrDvgHdqcZvJKeGYYvHqDrdpwicInCKwCkCpwicInCKwH9sBAJ10NMPkDxw+4E2fujRJ0kfuTzuSB/p/oObjrJd/sHCTgL+XSPABwI+AumZrOzY5vrvSokBL4nH3/c+jft+BOqHduJ7LL/PcWr5SAQiQhHvqPDB9Uhmd93lD1PA8iFJiPsIsf/5Uz/kj7EfIziEYeKzuORP9SY9XXxQtl2mp5ZPFgUdBSNKLb1+bVPBpiPN1A/tnxTyozrIvfpx2GX84IijPeV5f7ENn6fgYCX44P4yFO8rctQs49jK8w+bUpkjgnBHrf/Yl1Ljigd1PpjFw2QxPFVZEZ+Wdxz7fjkxrkBRCUGUiaJAnreDjolDN9PMoTom1D49x57DauywXHccS9c/RjMCjvSS1xpNjqbJddP0xG/eAx3yx3XLf+ly4kDOFBEK7CvYhckc5BRo5kB11lG3nq6jHD9GMO6J/PySECXOG3VcGwVdtU2Fo7hCTr+kuT7zKvMJmdYzzxPttBZ4cZIlQpADNY45xQd3RDDUcwC/xzCgmOzUE28kxtKX4PUBf0Qop0Ob44zcrKsAABAASURBVCeuCMs4UIi+SkL3izptBYdMFu+yIOAw5xPMhzsiahyLO2nCQkKSoVRttR1Be70Zj8O16jYPiQgFLR5v2RGhiKixRT093CGGebDetUeqc1d8aMrB40Q5cwg+bC90d9M/fdsSfoYxHG/EzEizRkofyBFwntxyIPSc7lMEflQESCrySFrDvYeKCotk5sD/gabf/HbQP//jrW5fSzkWrL9OA6DMtB+VomieC/tPMKaR14BBAq9VEh9Z0jhNmuGb2ElYCkoplADpUpKapqnk9eIxKWWGJUCRvQxIPNaD7FkXFwv4MgfjEhhNpdnfpmONlPmpHXv3AMv+ptHIIbRlzuwntsfkNpcz+30DgOzD6sAWsYLEAbyBnYZD9WkalLMApPeSkoJ/olSkyroDeNgDiAc+FXxvAZ0ycvb7LQfcm0oRCGDBWx8mVABrGg/jLSsAEirwgwaDFhO2FzZg22ygcgKEqODlOCkihChA30kDAE2Z5xqfUljzBDEDuDaOG7I8kx32jOMoz8/AwXoFc0MVMNkC0Li/43B+sTxTtqPyKFzz5KEo8NV2r40c0de2rZYARD1oYWa+zG3QBcOYk0buH7HXPhzGFhX7gnkzMguAy0T/DjBpBlxfbx71SGI9PgwamK+UyBtl9t2Qr9ubW93e3vKMAPzbM8bjVPNnVrGNzEVKReN40CWFepCUHr9mhs28NMyxmKO+7+T6SOLMvEe5j5AK0WrwLTPnDcDnpL0G5tA2O0alTOoB6SJJIwDvSL6PxDXl0IJY9MjNCUAKwNfxKgSmaRYEcqnddgHg0eh//Leiv/1Pj7q53SsDMHY9srBtJt8KIFCJB/xhoO+SZF1HygmvyKugISIroqG/0cFuqQNQtu3yRejcbqpTWtsKszdph+1rgJgZ+SxFpRzqAUntQyTJ/Aabr64XgDNtfVYIHjqJ9TDsNQ5F+0GsOzpkG5KsCwXMfxJpwdgegDvLV5mFXxkbF2aBCvJabCmyDaUULQFNxWWJFAxAPuNG1mfGtxnAaSZ3No878mGtYTtpS86Q/Tq7aOoQ//lvQvT/Z+/PvyRLsvtO7HvN3uZLLJlV1Q2AIAfcAI7IEaVDjqhzSM3RD/pJf6z0k440mkNSHJIAyWFjI7rRe/VeVbnF6u5vN32ueXhGZFZmVnVXN7qA9pfvutkzu3btbmYebt/wSFWA9g0gdATIitiXheFj4ePlqkSvpFgM0ITeEzbO6Ewb6hbloJqxQ19oGJJ2uz7r6znjuW0KMuOViTwm3l6UQf6zm3z/AbxXQB/I7ZpZyx1AZe+/VICsouyl2GqcdppyLk95HzPN+GCpIhYK+DkQH4+L+3u76bXbTtgseGP+xmrX8dyN+G/WnGbJxBoXupY8l+rYKzrkmycZ+l7wc8Of/VmvP//6E23Zs5ZnSX0X1O1WUKMpjSrKQjEUGgBVh65nXd4id1bFmliQ+93uVu7P5apSCIIKCKcxq1iPRVmiTyLWjHEQHZDS15frt2t3MouKZSVMUw14eHa+Vl2X2B0BI9fkww55SQ1A5Ti16rZJLFPNxJ2liu3YxzpM5EKoWp1gw2I95XiN7MEsG218n+K9oN32ur29RRcR71KPzx9jI1pi5/XmUk4iXmKvKbCvIIZ1XQNyOkA6qsJvaVxrx3vbar2Umcl/kcDtfv7iOTpNUs6FkPsiMhrW0XJZy2W53TBwB3SYdXK61OMPKmK3VbtZa+7PFe1MJv+ZblIV19n2ojBdvHghj7vICc+xlAZqrRbLUh+8/4Fc37KK+A5fJmwape2taegqsZ1qux0UrMhRCeR/UYgx0mq10Gq50unJOblSEv8Znw+SMRP70GLVMGaS21tiz2I1aH06KxRb2re8z5fEA2YGuH3D2OGTUcuTUbG6JF822mw2Oj09xedBMUaNg8/R5znKyoitxNaMLeR6UaOnZR5//3v67ClrrhMWabmsFKgd76MHjh44euDogaMHjh44euBL4oGEHk4UP9ftYw7kAx/W/fmL0kGely7LSyevH+nL64H5y6vaXzvNjgr/zfXA/sPnZ9l34HpT+XKsd758+MUrZp8WxHkWAn+1++5+Dqbh9roT1bvb53a6e/y5ireNO7QfShfKvgVw7LWfh/xgzOnnGfOZvK864CW72cP4uO7o/LLX6952aHhYP7R9uvws3d/Wb2Yygzg8lIkDH9sL98KJp4camAVZJjoZRzeHSUl3VX/MZLJc7l2Qcv1NL2Z7PjNTgPSW620S3trOxH7IN3FaN3LoOKWZAyNlXXl5yyyfbjYzJQ6inLz34Eczkxkk8+ZMZiazPflBk1OIMfe96cVsz3vfx1zo7XONHJaO48ihHnrTJo7bzPbWug5ObpAFU4CKouRAraDu8fG2oBBjPvAq7kr5xZwuZc4yvUFZ5xCCDEpmmhDsNGL3gS/R5uNkUoJGTj8niQNMg9/UcWZ3dT3rydNRL65HgXvQGzIl7UvlkqbjffTAz+UBg5sTYwEkkIAzdLMN+tHPTN/9dqef/mTQbrtWGh/TI8fUMvk6cpC2bTvWcFDyU36St+97hRBlZvKcHtgjfJ9gpJwlAMyVZVQFEOBlwXNVFXIKrDUz1yfl8XVTqqorte3IwfWYyx4gpGvnfR1QyJ+dOnh6B6uYb6B0oNbXuMkAqUr5t6ac6qZWJg7/q7KQH/L73BE9GuZr7oCpYMahfKe2a7EtKc2Jw+qBtl6+PyRsrZFRFoWyPACEGkCgxi4zE0zyy8d1gCs9fmHJ024aHCDqRrVte09dh42D/GB8t6MOKNPiW/exy5gYPLIvzMieLSlRLhYL5m5kZnJ9xWUWkLlDVqfJ+ZVolXyvadGhxTdmpoID/wr9YzBU9d2GvRBO50Z7TSB1rndkf3OgpyxL1VWlmjFeL7DbgWH3aeZnP2W4TJH5+wfUIR+pzIkLtQdhCsoIEFTLgUjRNwBuu26lxyfbVUkI7vEdzDL0POzR4qrqEuDhJOtTlZVCCBAD6Lu5ucnARNMUagD3nAQg6N+oa7ut/BtqV1c3ee4mx6zKeeY+Tfi2XjY6PT+T242nZbaX2+cYtdrtWnXECMM08/7XEUcHzCN8DuQ5KOLPCZ12bdC3v7XTn/5xqx/99FYR4GmiPSEy+f9BK/wfsJCxDrL2rQBq9kQqi7dWOrUneAVfVRUALlGRnJ3dqbhXyKMLRm6e93WP6UwDNxMm2quqJDd2OT7+bEFCHRg+fUdiPwHImpliiErIENSzBtsWYZLMTIcLS3J136Pc578k4j5eEIeqNiFG7lPdXaSZrm+2GeS9urzRdnujokrEtlTVLKRArliULCjGgjwviBsgezdjw6TW3xzF5ZM6UZVvNCniM4zLJTIc/HulTpvzmr+gEWOn0fD9qHEc5Osld9F9KKniA8Ty88JuNyhZpEasWFeevyNg5Qzz9dWtLi9uyO+K/Kx8GPJmJdZwYp4OQLaHfB8R/C37WMd69/6ZNdv3IzEaWYPEjv66bnju5GvW96cp//yS1BObyQbNYebnBGlKCz17HvRv/u2F/ug/v1A7BJ09eh+A75T8LlXWyEPjjvhNHf5RkuephJ8gM0PXpBBNDevw7OxMFblGo8xMZ2cnOjtnzbFP+ptAS95fX99m3Tr2yYAeZ4C8jx+vdf5opXpZMtss/xar5+kWnm230UTOLlib54+cb43cJXSqk5NTdfjCfXd5catL8uHi4irPLaHTaqkTdLq+vdQw9+pYj23Xyn1q9Lesy+uba7FVyC/fm/yb2Q37SdMsVS6CWhYYIaAb4PX5rV48u1GaS2mu5DqfnzUqSlMsZgUEJSw4Y86z81Odna90erakT1quoprFUkYOtP6t263rkeR6eFwTvjUz/FdJBiAabvTBV9bsKwUga5BCh56VqnKhxXIhtlNVzaxH71VarKXf/p1HOjldZB2EHCFvZq/xX47p2cNr9j9vE1fPHvnk6TP2tWudnp7o/NFZprwO6PdYOXW7WddXHetnjV7kFPFreY9x/a/ZMz1GzaLWer1W8PSwmanJ8Slqu+nUsuednJwQqxOdkgvr9Rk6nuKHWhEgO/gY5pvJ8xBEfHby93AHohvySewdF5c7eVyloBgK1dWCESHPE6gd76MHjh44euDogaMHjh44euDX4wH79Uz788/qih7o5x99HPFl8YD/6Ov0ZdHnqMfRAz+/B/IHXz6NH0oz44PdnlyamXnx81NiiBPFp+53NPgQPnNKd9Oamcz2JK69nrPEB9ZMtL3tNpan+QsMXjpRlZnLUy71OS9zxT4Hr5nBZVk1Pwjc68vRAg8J8kOqxGEKTL/QbbaXn4jZ/FY5zrMXH+B3MrNsbwgmJ7P9s95yufzX6cDq453M7ND0qdLM8nxmlPS6rGw7ersrzQw9QubRg8tt8tA+aHqtajw7BUonitduM5NxqC0/VJTkczu9nN91uCO6fyl3Psxm3hnl/QDW55qoz8ToMLdPZIZuFmR35G0HMrNcNTOZkUPo6A0+3ss3USKn9kSOwWC2H2u2L2nK94EnP/BiLhtKTmIsJc35NvOxER1i9p03mnmb5ec8Bv4Z+7zvIc0chpp9mtd5zMyD4dVMBzm59FNYWhHL2pk4SJ00c9LsvnQ/+lCn+c6feQzMD0v3uT8jBj3ZI6j4GDNTgGII8jiZ7e2Y0d/5vfS5zAybISmX4kruX/hwETJT1mme/GA4ITPAoTtey3q7rHSn1zQl+UHx5UWrjz660fVtr3EqJBWIC5lmBY4rnXANPcf76IHP8kDOGcCRdqj09GLSt753qe98/0bPXswakx/sLlWXe8DldjtqB3AZIznna4dcdjCi5SB5ALToQbDMjAP+Ka8NhSQSnTyXfCWY8copceDgN1iUFDKZBWcj5xMATEebVJRSVXn7COg6axqDDP7Z503O1wOWDppYP/s2yYIpAlqFCK+ZHAB2INOf5aNpC5n2/c5vtI/TCO8gfw4mhQixvn2Mf/PT/6RmPwxZx+VipcXiRMvlUgEeVME+7EQ3M0YgIEYEIFf88NEB9Lh+M75i+TMmKsQgs8CcIzZM2HBPZpafncfluP5CbqC9AQgqYlQIUAxMJhXEItImLne30zmH9HnfcF9BDoh6nCb2kB1AhX9Lq4imui60WK6z/gPxc1vDwaZZGgf0Gqlgh9tiZswXZWYySR3Al4MwCwCWAgRjHJPoIm4Vdg0aACocGOsAKMqikvE+ugNESOjk+u0AH8SAENzmGcCgU1nW+BdeJug7ZOB3cZlFObhRICfxXmz423U1CxIyOmR1gGgOoBfoUgDi1IuoEEbFIgFqNNhaw7rX0eNxu7nNvkYAvqi1JLYhxGy36yeuEEIGphLxU5J65tltdgBnG11dXyHftFytdH5+DrfJsKWuF+zVPTxbnivNdqLbdqH/9mej/t2//0Q/+OEVz6M6ALqiTqqWiR8vJvJ/hhJ5MTF2J/fViP89x3j7ks+fbQNswUTyMakfR+TXTzneAAAQAElEQVRMIkqME8B3p45YVlWh1WqhGAM+LeW5l+XAb2YaBsYBBGIePlF+9vyYsVFcsNBu8jGBHAswcsuCWN++FhKg7RWcqMUY50sydBhYr0Nu95eqrtEhyscmGlBNLXG9AnDablr5n4ydpkEla71ZlPiyRt+Q139dB5VFKZ/f3e86GLkYmCdCHiOzgO4p62kmuY9IS7HsiGMkt53b4In5eWIfmaegCbDXfet5b7yHmmLWcwH4H91ehLkvfN7b20FO263PgxXcvu4afHyyqmR4P02j/P/OXVQlebRWgd5b1hqsctszD3yR2PkvPSTsSKxHMHx0N3J/IPbSxH420R5YyJZzd5aFgdwlhg7zEsiqLuRyzJLGyYjDrI+fzPrh96WPP+F5M4mFyv49KYZaCowFzDvNf3a4xEdRQycN/cR4iHUerVJVVCosoM+saKVqYleWZV7PVVWRjzv55UBwiF6TqhL52FLVpU4BT/3PaVscFOIIMCiN4w55Ubc3vW6uNxp4j9jtNjmHFsS7biLvKVtkb1hP15SdPEbTWFKOzF1mPfbry+c08nqlskTfqlRZ1OTbSEdA56ChHXR7vVVZllqyRxcoGkNAj0Huz7OztYY+kR8GqDkh+5T6rBgLYlaglyilM4DsBqB7ZuFN45R18TVXNUmPHi+xrdLlxbWeP73WxYsb7baDEkCyWaGvfuUxsZy1ud1puar16L1S9YKY2MTcvUZyxX+BoO9nMdsdz1qnpyv8ZuxVJ/L1mZJ0fbPR5eW1NuxVYnwAZL+9vdHzFxeMlXa7LT4qlBI6TrOePn2qFy+ea3Pb6uLiRtf4fLu91vokiPDK1NA3qqpL9phON1et+jaBD1f4rCaepRysPUGX80dLfDaT+1ti18n315k5ZvKzwv8TdX+PMJM6wP3b21vG1ypipch7Ul1X1IP8Wi4b5mNP224VQyGlyHoUbSPzh0x7Tuf+OejIevTA0QNHDxw9cPTA0QNHD/zmeYCfvn7zjD5afPTA0QNfcg/4AY3TL1fNhLiHxOMbbud4Q/Onm14yvn0f9Q/inLvksWa/nI+p6SAwS3348gY90JH7IRMf+B8+vmHMw+6fsz77yZfeLHPGGemODmIDh55Oh+fXS9hf0/d1jvtnszfPe88hZN1742G7183ePd5s329mMnO6j+fBrkPp8g70MOzef2h/V+l8TpnHVXbyBy+dqBt0uAP6uB/9oPPQRpMbvCca3Zc8UHvz7fN5jJzMLPsqkWtpP/CNg97V5/p5v5MPdrWd/KDVzOT/vN3J6/bQUTT6uAOZwfE5yccwXGavjvG2TG+zx5Uz3Y1Tvsy8QXL/mlluk7xMboZev3zuN5Pkw818LFFAB+eTX7TlurfdSfVnVyd382IhMD5IDDczCuID70ELw3dmpoeXmcnMFOjjiFNBpQza3k568uQKoO5W293MgaNeuQ7zvtJ4fDh64KUH/PCZBxLl+jbp+x++0NOPC3XtSmWzVrEwBQ7y/dBcgAdJI3vJQJ6NGYyoONw1CyI1aU8cWA+5lMhpUBMzk+esuMyMxeLEA/3++pBYMnKQcADsGzkc98PjCsDBDOVYH34AbxYVYyFvr/zgvyxkZpkQnueuASweks8xo4sfWE8Aaf58IG9ndH70dTqO494GWgYO5l0f34fNTDP7p3/7swfQnP29EbUSoIcf0m82WwCIQQ7UJvpm5sv64x/YkKaso9lejs9l+M1ll2XJgXmlGKJcFydvdxsWzUJpZgzkc4yAZN7nY5TwN0jazAE8VZ9AiJd/m1l+mSEzAG7UyC/l41KaczzMTC2AfQf4g2vxJ7ygUCPye5AztyHiZ5NJ8OruyvN4nbau7dR2nXqAXZdlIaBSAozYKcSY5y2wzeNyILNAe6O6WkjmrZ5/gCLkVVkUopv2RMdELsxq2ynHw30fYpTv3SNgjIPKTMad5Dp06DEAKvm3NhMAWVVFzfOY+wXgJmMy7akDpHAbheERmQP51mKLuGZ86TngNnXEeQTMZjoARCEvKUbfd01mJgejqMnjVAPKe2lmEjei5flpGOSyd+2Wpp0Ut4pNUD8s9e1vmP74PxX6xjcv1TJPAuhTTCoBPN09pL7KyogdRGzAdjQSb/8Txf7nmAkTvpemDGJKDiQNvbBZXAbd3yFEBeJz+AWGHrBPch9FpTnIYO27GRk9fu+Q28tNoVkVOtRVlceHGNApAg5JdVWrRldmlFyAvDbLwaCuHfDXLLOXHdQTPhBgr3Kf51KwSF3MUSCzVN3sy8WyBoiSHCMqohSZ12QS8mKM5IHk4+UXlaqMSvMM0LXVi+cdoFwvB+O2mwHQqtXl5Qa7JNdru+21BZTtyP22nWkb1QFGB8QHANdmEbSAyjIwHY3MgWheH8wpk6+zhlhW+AeViFOZeczsZXl2tlJCP9dttVpovV4zUtjsvhF1Y+4Wv9M2CR8XcieZmU5PVjo5aaAKsDPq8aNGj89rPTpvdArI2uArC9JmY/rBD670/e9v9MlHSWO80RQ7Fc1Sm500p1pSYK4opYD/W/wdFIKYF/tZOx17gf9iSf6WbL2UmaljTfjeNrOfSSazgC1BGwDNy8sr1uXE86R5nlA5AUBfy79B6vbq7ko2KpazCswS6xApOjvzX5JADiDg7EltgwySgUaHVkowAwyK/HR69Pg9LZoVElE420HJvmvoc3Z2ptPTk0y4GX1i1sV4r9oCMG+3t4zzO+V9om4qfLkiz/axEvKU5zEAzltdArJmboTtvxWdZICtc/Ic8bUx0G2Q3xMvkPs3lUgqdX7+ngJ60aEdgGq7ndR1o2SJ98ug88elri7b/A3cq4uWPIVetOToljXXyfCX5loXL7aZZxoKzWNQ1470GXEr8WWBTsg6P6MtqetbVXXJGomqqop1U6mqo9zWjv3T/1/laZSqqlDN+zksALKlyqLWal3hb3EZskxnyORBDhgLH+dYEBtTQH7JuIL5m0yi7fLyUk2zYB9YqSWHdrsdunZqyanV6kS3m418gsSrOT9gtL9HVnUtESMLSXVTY+uNnj9/AV3ApeN19MDP5YEj89EDRw8cPXD0wNEDn+mBxA937yL/gWVPLsp/dHHy+oH8+fOSjzFeDkRVD+v+/EXooax93X9e31PSjK2v0xeZ7Tj2l+mBgLCHxCN34gfvz0eJDzyfJkT8Rt/vWtufp098SM70K/Li59HhXTwHtV7nObR/WUvX13U7lGYms3vyPqfE1vqQYIFPyp+rTVwz+xofvAUjNHOI4ETHK7cZzPlUxxhvSsZagSSTXtL9+kt89Ewv2/Xyejlvetn0xorB6PTGThp96gNhQF67/nyoJ4x2EnpIpoeXm+Iflv2Aiu0BW+jFtgA5ZyY6jNy1PP7eLr327HO8Tv5+ZygTGOYHPk7i2h98BRm2uZyZg2gnMc+BBzaZmRevUEC3A3m30ysMPLgeFDrIcn6zSJPPaTIz6q/ePuZtofA+5z6Uemk7FuKf++e9fOc1My8eUKDuRMF9kOX+Txygp5dxovPuNrNP6fopPt6UDX6nCH+4I697W+afPbdT9oc/m9Hj5OOIgUESbZBRNzOZ7QkLyakZ2nvHxx9IXPv6w36vO6U8hrMYMbGM4RG/RRmvkqG3ID/mI/wcrzPGJAWTQdTg9FfJjDbiZxZkZvLL5/US4bQhnAfL/c7jZDK7J7pf3j7W6dBgtucLMR6avLyjGTl38tHL83nfYRL56nUz6lS88P69bFPgENDQW9S89JaU84V9gzJhuNM8JTkAkfbTZL/5t4n9ERaOOPGlhI/25awkb0eEDKaI3VEmj7l/y8ZLCyazPSX4E6OlGU2wJ1EyMNw9e3sWBP/Iwf04FTwu1G0bPX0y6KOPBg59B/RSppltEpWRKhr2lCjmt5D30XW8/xp7wGP4eny9LSdBrpAKJPBMbnXDqI8/kr7xjU4/BTyY05kUCkXAP3eBH9aKg9oQyGmbyMzxpZgWMCrEqGa50GIN0AFTIpdlkWw1DSSembRsGoCPpcpYagB06XaDWg7//bDYydegU56LSb00GbU9GfIkUwESVJamuiwBW6IK5jK0CcxWFoH2QuBEzOH5j6F+44jEAhwAvFoADQf3Lq9udHl5o+ubW9aIKYRCRVnhlJDJ+Z3cPwnZgipOzRcLbChrjYDIZqYJ+0b853J9D3BbHEwcaHM7R8DUui50frZSXdUqikIRHyT0EvYECzKLSuz5hevflByGV6qYp16sVFSNOuaaUtDE/iv0iNEUJPaPqIb+IhRqd7MG7JNJ/QiIgBMGTvwxXUZMylioLGsZcqJKrZDv41yP3bbL9qCClssVcTqRf5PXwY8OUMx5xObVE2spyNs6DvdFx4kDLyenzGHIL2lK+GSSmSk4MbeDSu47yeibASsGQIEtehIjbBc8E3YVFftYHAG9Gq3RowhRIc2aAGc9N6qyUVUvRCgBSkbk9ErI7EBBB3RLAMhVVer0bC2fr2136DMLEfAnpalCp5IREWCw1+zf/iR+CdtSksqiZD6psEI4Wz0AZr/rtL3ZZBn+Ldwt+bOhrR8Tb4dRt+Sw8G29aFTWjAvSiCP9G83bXUs/6FuI8Ab0TZpSJbMaIGil1clSp++dqGDc5vZM//kPt/qLr43aXlRyEDiQDxEQ28GRqgzEjjl7aWwLDbsk/+Zmu5kBMmdAPN3ZY9g2yHVFDUmmw1WydvwpkQOdg0kq6C3xr7RFzu1NynmwXC5zDhYOqOIX901RCF97NtEgLyWXn9gNXP7Z2ankjDyY0BWSBRXM6flKp3qPI/uIjzYUMfqTTEbZEsOb21YhMBEzmZkC5CI9fnOSnDwPggVFz+9B6gBvh3EUvbQJihLAoY8ry4rnkpxLqMasyBh6SrhdznJV0j/Jc3m7ndXtGnqkxWpU1cBniEp7QiW15MNE3CVTyR5kZtRModiJKvEhNtOkAmfFWOBL9Nu1unpxS+6NxGckv4y9sNJX3j/VCvDW9axq4h2iZMKbSeZVfhBbLEuB35JXUoRlGAEf814gckxqyYWnz2b9ydd6fe1/u9DzpwHetZqTin23AFBsAWp74hv5ueBKT54+l4N615fS9WVH3txi3KA0DqqLWu89OtfJaa2SmF3dXGvXD/g85W+Y5m/skjMXzy/Vs3crlBpZO88vnqmog04fLfK6K6qlNoDr1wDEz57d6gKg0xT5Jz1+jPx1oyJOWlQFe1ch8fPL9tbnmXBx0gKDC4xNGlTVkf2oUE05sL4Nx1w8u9DTT55j66Uunl3q2ScXGrtZIQTyqxNLGZrJ0KT16aliWSAnKM1bucxuO+rqecuabvd20NoACH/lq+c68z26rolzqydPnukFtm6xZXOLoyV5znRdS74M9F1rm9uNnln+c6QArZOM3NloGPcynj1FP3Imv0fsRmKxIB9M200HCL3W7/z2B3ofcNvX0o59uMfOiYdQbrApEb+tLi83ev5sow4gN7H5rU9OdHKyGw9VvwAAEABJREFU1le+8j62Ffrgg8c6w9bFopH/H76npyd67/EZ/j7V+fka/9Uoj5puKzwpzei3y/6a5kExmt57/0zNolDdkHz43gC8HTh/ho9vrjs9+WjOOVThzzMA97KslYid+8bx9Zsrty3JvwndsU5CqBStIv4XvJ8syI0lOpgSAYqxkMdrtXR9mzz3e++doe8Z89c6Oz9R0PE6euDogaMHPrcHjoxHDxw9cPTAl9kD9mVW7qjb0QNHDxw98CvxQEqJD38Q0r1O8Tnut+2X6XOM5fOmz/kaJ01Zj9eaYf5US27Y8+dqfnHdEx+g88Mv6SX5JL8EWe6tA30xcff+fZdu3ud0AG73ZrgGku0L/WLXfrAZpQt1+sUEfa5RZoa+Jj9wFJfb9DrRnG9vz5W7l8Ozmd21vLlwPqc39352q4l/9vqxiDGQNfUW/yTy1AkmmTkvae6nqDQ4sEFBu8v0vr0c5/cnJ+/PdJ8OrJ05U25/08sdr5ndyb5nSuh5IDolkzIJvegzMxk2Ool6prs+r5vd95vzyeQHSQeZ8+y67e3Q3eX9IRh8jKU0o3TK9aD5zh/Ohzi9vLDDzHn3uiX4aOIIjWdnQt9c8GJmHPrGPMfEAfDIgfR80MX7mQunMRcHhTz7beay93R4dh2cfKzLcCDJbTMzBZQz2/OHQxkCyhhyxSG3ccA8Z/IDuCcfdfrpT1oOSZM4NxapIEwQYjK5LXrL9a6+twz5EjQfVXjogVdjONM1k7uTZgBczpABoiT/y5Hf/larH3wY9ez5xGF5TXqQU4rw729P86Hr1QPQtBx+k4H7DqTN86Sevg4wsG1bQMg293nOOtjj7V4XUsXlsnpAhR5ZLA9yl9sb6fPbeb2vqio1AMY1h/FwMDpQBAWLKjmALgCmQhTtNPt4iJt+Yw0G1YxP6KcHl8ssioI1MMvXV13VcvnBfA+gjQVSFuWDEXdVd6STSWbGOg/oVskvX+tudwdI6vYYfnOZFYBOhfwKPdBQfvna8z13cPvxmesw0+h6u6plVaFPCRXIhwBVqopJ6dwCMs5ppJbkc3XdJMn7pBijFotKZcVBfjETj0QcInyzWuKy2WxlZpCU8mTKl8fGfe1t7qu816CP8IMzdMRor7/5o3yomQEstsh26ig7F5r7fU+STLBk/8pE6Y5L8rYq+6NETpKDIQ6gO3guwMgEYDdPUVdXyPVvzAFmO9jRdaOurm/ll/t1uVzkPOzwn+vfkXNG/Lzf7ZCCWsCHdjcBsPT4YVKamXMuAPeSskzkd5DPacTLx4jLZRdlSY3bANfwnc8jAAs5n+vJMupA3TpAYAekPOaeAwtytaoqWTAlhs90bLc77dDP9Uw8u57TZBpHdHJnwpeZxRhjvmEEcDN99NNRf/Znrf7w/7fTd77V6/YWiQVjQgTeNtav5N+onBM54CSUgua7/BD1JP4xR4JE3adyMpZRLmkrAPmWy4Jci+RcJX8r6cjjDjBtGJgTvYKhmLj8kSLGoHSXHyUA6G7X87zvTNk/xjMzopLzVmWF/AKSfGnN/m1s5DK9AqKdvG4WKWhgvgW57OvULOjlxRS8pfLeNtKUFFC27yfi28vzeyBXYZEQwRJnrqgMyFnCNqluSp2dAUDRL5vpM3JzZs6RdRMAJJkfMMtjKr8YhxWZx3NwB2jYOtDMnB7PuipUNK3m1BNPAUDWgKl9ppo8qKpSRVEozSnP5frW7GU1fS5+InSEW/0w+6NPhU3G2ho0AfAa9jWLqLoxzWGS79e7LmnTlrreBP34Z0l/+c1B/+7fXOo//tFTXQK2LgH6zs4fCUHI7XV702l76+tzkuXMMewN+/VB/ibWhOgRfdknBMPMlFNGLqZkrz2shyD39zVr0XwMOVC7PZCFQjtA0quLWZeQZvw8Nay1Gd+viZnnjOGrJJ9nsQg6BywORZ/LejmpWfraHIknxPo9OQGMBBxvuw2A9EK4Ej+P6IC/8Zn7dR5Nvn+YlayRnS4vbwG3bzXj88S6qNmDG+K+Xi9VFo3mcanL57O6bZB/I7cFxPZfkhBeET5oWastflG+XOeUZU0O3rJmN7ejht5tgBjT1Es1zQrukAnX0ZqUS/wj3mcFnL+Xb0It/NSJrUBlWcn7r64u1LLmdryviiv5XsM6ciBZKnT+6EQL1ugwtNg+5LE1Pvfciuz7PhfD9vddzrbZjv37sM91dXlD/6RHj1fQGXPX+T3i9naL/wbUm7LOIc6Ayiv6I2siyuecJvoZrayXKc2R9oF+A9CtFQr6Q69H71fEcFIGj/2b0PNamlfs5ztGJ8m/0Zz9IS7LFMNeVkOciyIpaZYAnZfLEtC/UtDxOnrg6IGjB44eOHrg83jgy8Jz92b5ZVHnqMcX9QA/wHxREa+MN56cKH7p969K7i9d0d8ggccfZX+twfb9+F0KfFb/u8Z+iftSSnoXmRkf/N5Ov2zTzCyLTHw4TuiWH9744nwHeiND1tt7goVcNzPt60E08GFSn7JdXD6v8TlTHMShhpxo9iGQQeElebuTHzbsCZl8incZuf0w2B++ANkXGPtFhs7EYE+mfZleKQMHQk5m9xoyRH7AcpjXzPCX5UdvT/jEaV9PSgzw+oEOz17mQW94SaxHP9hxHqeDbl538iEPSzPLOnibk9n+2fk+TSE3Od+byOfy9szEi9lelpllWw59Zvt2WEiKvZ2HvtzGiz87me15zfalt72JzPb9ZpRhrydi8p35yeqEfyWT7iil+7kPdT24LK+PIDMfc9fxsP6yybS33RfHXeNd4XLvqtkHh/rbyoD8oPC27vt2dEeg0jxrBkiaKX2uhI3+nPzZCb6XP4EhG4vdEy8JFsYnDrMmylkJ/sMkZvbSdjM7NN+XD3gZyI10X+NO3scYw4eS5fliCNR4ot11cp0ZpMOV7sYddPA9yenQ72CBj2O4nLzd27IcHsxMweegTBhmZvDt22Seainb6GPEZWYyM2ry4zMl6smCFApZrAH5Cm13SU+eTPr440tdXe4AXzJ7jpDtq8fXv/EeCDIibgBZ/icpP3l2o7/4b9KHP0rajVFTIL8LsYaSprscnsi/+a7eLBo5mOO56UChA6WFIzqSzPZZ5PxOvh4C8sTl/DGyG0C+JtI0a+Iw3czk/5R1ct0iw4xD7jGXBiAUQuCwedKiWSDJaE/73GevmECDJuTMD3RMvm+wZmd03u784FkySb4cjIrLyw0csAfWR1EWKhxZkORr1MwyyMCjnM/Mcpn1Rq5YuL7uvCqu1WqV9Z2nlHUzM/QdFELcy0OIWVAZK+TiV2yfndBTiI4c4Af8NDPe3+9GgI0WwLNtJzl1/Yy9QrbQ01QAuJVl0Mn6HDAj4EdpQt6IH1zHsqokBLt+ZqYYQiYzU0Wf88zwrpYrrVZLxVjI0M8UFOAJ0dxE4j9rc7tRu2sl3Y2dUTiZQigACApFxopcGtB5GEbsHhVpi9i03ezU+zc9icMw9Ngwy8zHmvwbanXdSGIu5InLzHhyOxOl4atRfd8hs1cH0FuVpTxODvzDjm9auQvFuJPTcwk5niMuxSygXwnwusvzhhgV4p78Fwoc8L65uVEL4OJ/hlcmmbleC7mMmXxy/+E6rZZrlUWtgvndrqIIAB+VxBjdXd7mcsuykgVD7579dVRAwMn6VGVZwxmgqIh/CkBX12HAP56/U479lH3eoZO/B5MwCozbDUt970PTH/5hqz/6Q+nHHyW1owQ+q4SsBGgigGErRkXKcEeRdqdAPC3iHpyFWfhDYuloZM5hHMidHp0lRAHemGSDqjqie6mhM3VM5vrsSUqSzNksyb8duJeJQjK5z5hGYE+AXElg58gRFCDKQvjRVNeFBkBUcXWA8CFQUVB+r0MOnFlPl+U9edIk4S70pcVMZkblcAf8PSt6jPE/KafJlQFw2tsyKzD3apUnUgxR2+02U4Df54m0nZwSPxm6hjxPCBUGR/WtQWKOpIH1GBDW1ABbl1ts7BVsL/f29ga7b1WVUScrUxnRcR6RyPzwWNjzmVk2iSnxhTSOvTabTq63A9+JXl9PI6CjrFFgf5otapK0IfA//OmNfvAT6S+/JX3r+7d6foN+81rdVGtkX5vhSxjV7lhDrVRVS52fr/T+B56LBfo4BcUYFGJUdhU6VVWtGKIMn1xft7q83MArTeyzBt+iWSIZlyRpRtmTszUAYKPVeiEHK+epRBadcPX9oECeV+w5281Gk/8Vgok+9PNv78IiM4NflPhrfcY6WWhz20JdBq6ZVsvFiQI6eb7UNfrFQu6bhI/89janmUSModLg4GwqEDpm0LQil/2b4RH9JxD33Uaa4AnFrFiOiJiZt8Q/Z/AvsGuGJp2dnerR+bkkk6Dz8zMlgM/tZgRobuE/kQPYVV2y3keZGYTvcmnCIbT37BVJy1WRSwc46aZP8JoWC/dngjXp8vKKXGrxE1FmeNM0tAdyLgjX6fzRWsu1VBQlY4NitmdQP+x0c3st5Z/8JPf3brdF1k5df0s//rwZxLaiWE6qm0TORfYAQ7by+4iJOr65Zb/P63ye4QMspwwh6Azb3b9MIvdhJB+93esONF9f32i5XKJboRXvhy5nuVzJgX4ZeyH5bSpkqWSmKDMjpqa8/zFHP/TyK//cQMV/MagGuPccDjwf76MHjh44euDogaMHjh44euCdHjh2Hj1w9MDRA5/2gH266ZWWz+p/hfn48EU94J97+fj9bjGfPyaJU4xMCEwMm5Ht5b6NyWh/eMPO46fbaXzL7bxOb+n+gs1vk+x6On1B8a8Nn3n2GZ2ofoE7cFh0ID7XZ0mur5M/HEqv/zw0c8Dksft5xnweXjPLBxBm+9LHmJkXr9Db5ja7533I81medN6H9MpkDx4yD8+eux4lqm+4DzrsSzMv7aVdbxiQm4zXAK+Z1+419jnpyrf3mBmyQqZ7Lu/m2I2A8uoP7yTX38mZXpGfZZs3vySfw3lep5cMDyvMP3No5IeSQ8/hEqfCIzQDgog1b/aqbB/qcv1A0kESH+ttTl73vpnDUn922uvitXuKIcj9llucgYrZfh4/CJvRaeSUzg+0Bg4+/TlyQFfegQZm8HLDhoYMpuI6u05OIyedfpjmupgZh2PuewZIHBxW+WDN5Xm/8/o8Xrr+sNzfd7px0ibZLAsTMYTCzDOHnRyId22pF8+TfvaTUU8+ljYAPKiT9doP91cnHa+/Bh7wSBHdHL+9urR4QPcPr7zSo48/HvUX33iu737/Wlc3JaDvrZJt1fajdruZw2/dHSWL3DHaOoC0Tn0/cWhMPpLTDpLVTc1BslOZD53zM22NU13LD7BrygqwpwA0K8rIofU+p5Esv4IFZFSqAR5CjJJJLDWlRM4CMGVNsMXMAJU47GZttaBKmdqOA+4efdE584hx7Ewm9E+afTx1Q+hmuwPIHOBN+dB5QI7oryrmFPzsJxZMsMrM8iG3uGKIGRwoAVwLDr0jgIbZvn/K+41U0CojkHUAABAASURBVFfXpZpFrb3NC+xp1HfoC7nPEYUPW3Xo7mvY28xMRof7xtt8LTv5n2vewZdtpNyxPrfbNuvtvl0tF1quFhLjeck+cLkdqFvb9rq5GnUNMAVOwsF9oWZRwhqJH/FFjrEvzPMg2QQBBjQFQARx9D/7iR1up+4u3KoaoLYGxJECrVEVPE1Tqiaue3ur7KNhnJRBVeLievTk0wzgk9XUIUNnck0ZyCqRUyDXzNAvqHaZ6NI0QYtVRPdGZ4+WOjlttD5psh0l4LdeXngRG4w4Gm2I4VVqFpWaLKfErqhmEdDV9vUmMj92uz74YQQA9T8PLZ6zHOTN/Nyx23W6vLrW9fVOFoQOK7mtPsEV7enwfsHckdx2X5TkkoUkg6kHwHdf3NzcAjLuVBCM9XoNULbScrmQxy+5F9DBY+cgitOOWPv7iX8Lr1rvVJ1eqFyPqtZJJXjKxc21/uufPNF/+i83+t73O11vpFBLFQBTsy7xW6HlstDq7ttzS3yxJi/XTSVU0wRQPwIqDrzfuO3TNLAmZplJyX0QRnxdaon/68rEWxo5u4N61pa4Ennk1Od4NcSQpUsd+T4BHAjK+0RH7rf48eKi08XFTfal55Mvc/8FgJF8ef5sp7ab2GMYCDA4zwFdTAG/Oq8DQv7+2AG68laPHuNeX4lpJk3zqAFwyecyi/I1PdMzS7xvmlbkzcr9sowKwcfQ4bYmkRMNVNHgd8j2Oc977zsY2PAME3fP3G078Ox8pqoqyAWIvPKcuL0y1npSjLPOH5cAh0ut8J+Yx/3atlvGRJnvL/xA1APgur57gQnwN2FXR3yQwSCfq2Pdk4b4sdDlpfT8mfAfgO83N/qP/+u1vvnNrX725FaqB508Xujkg1lTHABN2XfYp0f2s449rmU/KIpKq/WaGBWKxQBgu2S9RoUYdH5+orNT7ytlZvijlmS6urxBp4GaGFPQ5H2VGnIp0TorqFosVOX11BGDraapl1lQiYjT86BmOatpDKoU2fsnkimJGOADEWsBBu62s549vcW+W12+aHV5sWWfEzTBaTBTcJ+dnee4+/hZcf8zC90nAJNnAKNnZyc6Oz2ToVdZ1CrLSut1g90VNpUyizL6dtue97krNYukx+8XevxBIAwzAOqN/JeFCvb3hrWyYN2In5Ui+42PszyeCdG9qddq6qU81xRaZSVZx1S4EzTL+Hlrga/qptGcOtZThd9XtA86OVnoDH0lk5zcF4CjDbwN/pJG9CtFQsjw5yXAsL8f+i9znJ0vkbWQ1/1b2FdX7rsXur5yv02a50kF+5EDwFkv9HU7PJcC4PjC7Qo7VshAfHdq2au7vkONOfv89qYnh3jGV8Z+IMjlLZeNSvYDMbJizZ+dLXmu5fNfXSBrF/X0k1vdXkmXL0Z1rJcIuP7eByU+lh6/v1Ka4X9R6uoaJuT0/Mw+APymBD/5jsHKeUGfmPfi8iL/2eig43X0wNEDRw8cPXD0wJfZA/5m+5C+zLoedfs1eMCY8yHx+M470fsuovt4v+6BL9Gz/+j6kFy1w7PXX6eZhofE4/H+xT3wci/G5/lDFqK8dKKaP2x4/UAP27x+pF+ZB8xMZiY/ANbLy6i9ToLvVfKDoXvy/VH5SjROfHj0sHuDP2eizZ8l4zP7HSnIjLoFvX550+skkxAPJcjXaBLDXw5Nac7tbypfMr1WcT0fkncfnr1+oHuZPnc6NOf5zRLlm0i020viCf2SZg7WxYdr5ct4hQ75n3j0Or6h9vL2A1GnwAGWk9edvO70kpGKGfLwd8JZBzKzrMfheV8qt5mZ7i+PxUNS5tHdZWavPB98Nftc8Piz0PFA+3ncKDrfcpvdyzSjDt9hXC45SKPpjTcRx1Lp4byeGZlcpzs6DM7y7tq8fmh/WLrMkUOciXxyHz/sk8cGSrMRS+bFtIMcg9HMMN1ryn7yvpSQ+IDcV07pTo8ZEGNfd76EXIQK+ZKYJpNCyGXCtzNzeOltUYGjuFfJLMggQblEjsw4yJy8RnWvX37gZT838z7ws5llPbwPlpe3oQcdHPrOWd4EuJBwvpOhiRBtHNS5n8w+LYMmOenucvkT9jslN/uu/V2Fj3HW6U7fgEAnMyYXxC3qBYerBT7AGwoIdJ7I88ShrH/7zmTyW0Iak8938sxoF613bYf2gO1m+z5joOsBm3z/NKMF8rY5xxp/ItaYL4RChk9MaMFzoox3QNYIOHzLwdsnT4J++KOeA7wk/3bMzIGcNMsyIYhSx+tL54FDZLx05bycOTxOThxIs40IjAXAhkPZy5kYD/r2t1r99Kdbjf1CGteadhVHz0uyolJTLjgEHuTg40zMfZ3PCHa5CY6Z9TYMk8ZxppWbjnEckT/K8zRG9gKoJL8KQNFYmGIUh/ElB9oVZWT5JngZKGnBofJyVakoTX7ITBMgXSVSmbLh4L6G317O5wBCYB0Mw6gYghJrZvL5OUT2sWYG6LBUUQJqs34sBsUKecEEMwAFB9V9i41+wD0rsVZmTsZNhk6TCvTOy5G2inELAI4SWSPAhfsyuUx4zYyxCb16xs0aWNNFWaBvqYqSXsQkVDIN+GsL+Ox/nnZmr3F/xRB1WLdlHeXv4QldEvJnGTIlXC1wOiBCu5trxM+AFxzYT8iZYYghKHLYb2ZaoqsfqM/0xUKq6go5k1jejI+QoVsNeLBSUcYMjMgAeEIvI1dqwNeS9oK4mRm6C1BuUAKQG1Hk6moDyDXldsGPQ7GReaqIH8Y9YWtR1HShgPYyqrpEl1LuWwvEnrG8ZtB613fa9bvct1g02mwABuh3HVwXj800+ZwTuRMAHCJAUy//Bt7NzTaPOz09BWxboUvC1lYvLl5QEl9siMRfZHcPED0ANjgY5vWmrnM+LpYVeVYoxHSXi7UCuXKLbPG+YmbZriKaIhSCtF4v5PptNtfyP/tbAYqs1rUiccBZSvx8RRgpjRhHvGDUZ+3aHbIDMew0k0wla+P0ZA1PYI5hD8S0vXzeoizV1I2q+Eg2PWJcwfyVYmjgXyJzpeubSZ8Ann73B5f6xtcH/egnCf9F8oU5LcAXVCaplBRNKmKnyJoe26AJQHMckkhrZC7QrwT0acnVUQH7I7o56DoQd7dF04mGttL2tss8uEUezxilADEF8Snkes+zxLRCcfSc5bwmqQIljgyYJqGbRFV1UaqkUrLuHDDyb5GnFFQVUf4e6YJ6gPS2HfHbSFx7dEUYt1lQJM2qeuYp5fYQow/BvyPrZ/IfA6RAN7frQZH1v3iWsD0ohAgVYukpEe+8/lA+4LSAbFmiX6zrIF8fFiTjPRO1s/6eh9NkTLEWHZCpCA7QNTpcM8JDDFn/NKfsh7ppGB8lcsXUM3TQo8enrMlaAkRuVugXeg0E7ultqw9/OAD6b/SX35A+/qTShj0Asbq53GrsTKZGTU2umDTZc/JgQz618lguACET89xcX2rmfX1Og4w53Hfnj1Zye7y+PgGUPD9FrwI/zxrIEcSpXkQtl2X+xY6JN5NJQ/axA8zzbLq86mQ2qW4KnQJqNpRL1tV26zps1DQLjSRazzoXAp89faHLixvcE/T8+SV7TJd9z5KQr/eqKphvgR6Bdd2w3jvGT/ivz3vGhA9FJieoZG8pFwRMk9w2/7PD/dCpbDY6fywtVwX2Jc3zrO2m14sXN3k+sQ6ct4iNCnussqiZL6rAEf7tY8+Fsory/TGUN8SsymTE/733TzKv7yU32L67jfL94+b2hfxKKenxe2dygLZkHfe8v4YQ0UMqyOvVeqlmUcpjg+G6eHHNMKMa1bH+66Xhx0anxMPIv5R6PX7MPsEeNfFe523NqkOfIM1R/baRpnNcW8oB4ZnEcHrvvcfYv5LHpea9wO0Vket3jWCWx6zjvTAgZtEsVZaFjH/TGNTtZtaH+xVW+n3f3tt1qg9+u9TjD0xuX9dOYhtkVKVghWbek7p+i7875m50e3uNv1vskooYJfzedlfCWIUY8EfSYsUj8TMFPXtyyRjnH+R7ScM68V9SCTpeRw8cPXD0wNEDRw8cPXD0wNEDRw/8RnhgxkoniuP9OT1wZPtN9UDiA65/uHT79x9f/ZVW8w+Z3ipZ/qc3Xnx2z8Mflg8ZzSQzXvSruTiDeqPggz6Hzvtnt+/Q+nr5rj7n9X7fW7z05wf0hqYHvW+ouk8e0htYft4mN/IzxvihhJMOU7+F33ke0oHdyzcNMTOZ3ZGfkLzGZGb3LVRd9n3DvmZmL2XsW/Ty2Wzfp7dcbjpZq+QHQPZpJjND1qvHImamAFnwPtNnXj4JTGZ7XjMvPfAJ2YaskEtxuX0PiaZP3d7/SiPiPJ+dDu0HHjOT4Vczy12Hdn8ws/t5afA+JxpZxHvdzPY8Zl4GuAwSLLYnfCAus/0z1Qe35TX+oCFXzfa8ZqYAcetw+fxO/nzo82cnM+R5B2Rm/ip/dfd6DL1Oo8wONVGXQrY/yPwfdX92cpkOEjl53cx0uPw512ly3lx/8GJm6B7kl5nJzLz6kpLXaPJVb8Hu+y2Qa0E3m52ePN3pJz/qOJyVdtvAoZ4xykdOlD7ynl7qQ8/x/qvxgEfCI+DlYcbEweqe/DVynFpCUU9fDPre9270rW/e6Gc/22mz22myLbFmJDknyGUZpckUILYcJf5NWabuXpPM4PROWhyU80N9LydO7icO+CeAR86eyRfACw7pJw6DJ9pm6rOXpE8CMIAdcKEHTOwl5uFlX5jk33prHdygPTGPMZ9T27ZycDPz8lIDjvV9DxcPYuDdJmO2X4v+OKU598fIwTO5nrCx4JA7csifR8E7Awz4OvNymiYOqQt5mdt8PIs4IWWH3/ybmRN2FoBVhjyX4eOcdu0WmzpvkqszwpeQbcw5IwMRur9MTA0FlciqAcaEncJeGrlNBQf2gb79GjeJ+RKDfK4Zv3bdIMltnQECCgWAVR7ltlZ1ndtKwIaEv1OaNQHYT8RAd1fXzuoBeOiixXSY3zzGroek0cGecVQAhFqvGzlYL01yUERc2axEhTvxgLnUjL01ybDHzNQ0teqqkfFPPEtBCZ0c+N3gM493wyF/tagU/ZcAiI/7WICANzcb9p9eMRQAWjv0HdW1g9rdJAd5JvRb5j9fHdB1zIDXze2NPD4FYGzEZ27zNA30z8QnaRykYRgZ36usCjkQXOOvYEEeIzzPHLP8fddkOlzX6IKJciAkMyrlrhhNtdsI6BVDlOUhs/p+wOcjPKYQghz8dDvlF4LabguY1SFlUogBnStJpoTdZvitrlRDgbHebok+4u5yh7Fl3Aj5eoySlgBboz787qj/9B92+vf/S6/vfnsH4CUiOWsOW+FyzXIfl0phBKCRRzJTYj4akVOgQZCZUZ/xJzkNmJYAD2XM5TNStICx7sPSATI4aVai3Ud5ve8mb0XOJPfXgXxGj3e764mBdGcaQ8bMK42M8zGDPG+axn0iGTmjZFJSvnBfLunAR2XmrYilmRR4SQqf7OmUAAAQAElEQVQqmgQIaJIlhkFBAMJSP/TEl3Vqo7Ic/C2X7cJyCaPbejeXkIUQ+WWAnE0Tma+S5/fV9S0+6uT2FADmJevNzHQYmksTdppOTkC50KXEZ4slEYOqxuRA7CzTtk3aOuhmptmCXlwFff+HvX7wg1k//UmlT57faMda3ACGV02pZrHI5Hr52kO0fAuIjA0m/DtkmgDwV8s1bPOeCJTbPQxb7QG8DTa06Dxl/6bcP2u329LGGMDuBeCvIfTs9Bz/jfhvi45jpm7YqG4Cvo1KFrVgLTcAvg6Otuzjwrarqyteg87OTuUxrVlvcr/ie1PUOe3+zV3BdXJyovV6rdVypdVqRXybTK7cQC7O7NG+D1sk70mgxbKRmfG+tuXnlqfqulYhjuzj3l7I53F7O/bLdjew/lOW37BmS8BZCQD78nqfCxLju+yPq6sNdfdJULSKHr9nMZUuLzes10A9Ka9PnO9r5L3HIM4edMj3nXHs5e8LTgZAr1TqCsD+ivExFIJNM/52QF6+Er1BhQw+B4kN+yzxzLr12ZMbooArKhWhZk9pFGKUrEcWGxuvRu4yTKZZbvsCYLepV9QLEUKtT3xMUpqRIyiZEnMIStTNDF7JsCknlHhOkVf3Afzi4tn5RfyYMv9lBLGexPpQ8Hln9taoZlFrsWjyLw5st1ttty26z8Sz1np9zs8Jxh6ZdHr6KPOhFbpI29sW3yOjaLReneiD937LNWXi4330wNEDRw8cPXD0wNEDRw/8TfCA/9Dn9DfBlqMNRw/8uj3Ah5hftwpfxvnNTGZvJ/9w+S76VdlkttfprfJ9b3R6K8O+w2wvxyzI+ARsxjOfePOztznRvufevxpy+bys/Fl536Q08zEUmjksPdT5jJ57EUlpkGQu7wHpV3wFbHE6TJNQak/omz6bfJzrb2YKkPK1t0V8infZmbApl8EyX4A3U+AZMvMxTvs5Z/cVtNdl1qGUTGb3dJBpdt9m9pa60AibZkgyKZPeeKXM82qXt5n5uL0cf36dXPZLml3vvT3OJ8b66EDpBzxmRtOr5HxOLmPiUMoPfCbkuD8Otj7UyuzV8Wb3zwe+xHiX6SbRzZzhjuzAIq+Z+eu+yYiXkz+5Ll76+JTzw23yAxlvlewBr/y6k2PBZGbe8inyVrdvL+/eTw8Z7/vmfKDlzw/752zXXg8zl7jvNVmuuN4JpZ1yAy9mJjPzAJJTbkfiwGiSy7IQFOgzSjN44PdnCvjDnp+cNLO9DFnu8hczP/BKmUd37R7jEEyBvkxhz2/0w6kcV/Q7lBb2cUFI7mMbgVMKjDczmZn8Gh/mBeO9zcwUYlQM8Y5f+TkYNoU9Re+HzGxvr0x+ue37WCSZWSZvdx3dd07+LJPMeJFk/PP2w1gvE77xthCjDoegsMmC5UPFGCt0W2lzI338Ua8PP9zpZx+90O12UNt5jANbZtCUpNnE0WWSR/dANOuv7PLJnN444UEjL9/I8Neu0U11csW9dCIEPIZMu0766ccbfffDC339mxd6ejnpti01TjWAU+AAP5JTjfxwtigKea6NAAtD3ymBzCb2jQiYwVuChq7T5vaa9lGrdaPlqtZiWahxsCsSdwC4HhB2gPz9sq78kFg+VBMA6DAMgLwjAMlIOXGoO2m3HbXjIH4aAzz7uCTWRt+PurneaF/v5TJHgLotQMSOw2PfI8qiUlX5wX4EuCvRY6nlYqXlcsWBc6kYkMle0wLWul7zOGq72TJvJx8/Y9/APEayF2WlGEvk1eR9kOsq2t0XroOD2j7/xBr257Io1QJCZ/CBdZLtBcioARJ8bIwFw1kXzL+fa1YGJ0PUTNvEzxNMj28MG00OMLTdjueZZ4YahFxDB3ENA3sdoC1D5XbX9YLWvXzfrxqAFjMpMMb1c/n+fy56HUY5yFKgs5EWHXr7GNej7yf8vCUmA77plf+Pz4tbXQN4ZJ8xYdvu5LKuLm/kc6zX+MiEzMBh/0JrwKzC7RW2EELCp738UWUZmT4J16oA0C2rQi5jYrO4uUbuTasbDvjb3ahEG8wqyEPncTkze5OZIS/SXspjS5pp6E23N526XdI0MoeDDzJF9jAfl4mxTb1UTY6UZS0pyMzgKRWsQNZa/n9ohiBysEUmOvB5Ic2R2E7kyayLFzcAFb0SAMnJ6TIDECX6jcTDc8P36QEU2d8LzExmLj+i0ygHOkFvaAs55pJJkOvSAIR4TIwmHz+TV5vNJvPRpLputF6fyi+f5/r6GqDpijyhvLoWiaLddkfcyOWZ9bgq5d8yDFbmtYWKGqZWHT69uJ30g++X+trXWn3tT1p978NKz66kj56a2iGqYg2HKmjHuoWdvdtktqe6LuS+NDNFAE2Pa1kHNYtA+6CErzSXGslNj6kJ1diE5lnkzKTLix16DtglFazXSJ6YBUXi5HGuWTO+jtq2zzxVFeW/vDACai8XpRpA0YoccrDPxyBeZlEDYNpiUTFZzPaOQ1JdmWI0xotxvjeUPEf52L41dRvW0GQyM/RmKDrCzR44qKhGeX46KNi2s6SIi+HDFuNDAduhri4HXV/udAm1u4kccl2N+Ux+VVWtBjTX91LPKdEcQ8h2sSw19NJ2M2hiLxRejjHJ4igh3/eIiTfPKVV6fjHpxfNaP/jxqG9/b9DX/vRKf/pnph/9ULphvyyXSXOcAYl3evr8uZ6/uM6AWbOsAZbXur651LPnz/ScvjmN6Cf26Ua+R/je5DF87/335PuR62hm8lh4f0cOXF1fkvudEoGf/JclyKOqjgBzS73/walq4j9NHX64ZG1sZRh3clpruTB4GpXEYZ6Cbq8H7Gh1wxo/AcStqhLbB3Jlnw8+nwOv7o95mulLct12ux4eX4veNiPjWk+fXujmqtUzSqfb2y3zrbD3JNvVO9AbpKIsMqh7eXmLHgs15ND775+TB7WeP7tF1oafGws1zUoV70+YmOesWW/uA39P6Hif8/oHHzgQuZBZRKY0DQWxLAndEv/sAHM3enFxiZ9mXV5eyn3re6bns9t0WM/+Xw24vqvlWudn51o2a2SU/Dw1yPewoSuwa6euHeXfil6dFHr/qyuV+DyGSlLJe2/UxfOtPvn4Sp98cikv+y4ozRV2bdmnWsZPgOorNcuoqpl1el7r8XtrhTioGzo9efJEV+wdz59fMN81c01KadA43/C+3un6qkeGsacaa3ZWVS7kAPHJadTZo1rSqGfPLplvo2dPbqGbO7rVJx9dM3ZkLt7n1sa8S/IrKhaT1qcN9UrGB2z3TQnQ7r53WiwXGqde29uEjabNZkT+VV7TMRTE9xHxivhpx8+eF+x30uVlr4A2n/s+Mh49cPTA0QNHDxw9cPTA0QNHDxw9cPTA0QNHD/xN8kDCmANR5fYnii94u5TXSeJcPJOZ8cH21/9x1A8ynCTT26/7Pj/ccdrz3re/+Xnfqpey7/n3Mtw/euVyXfaUODT5dP8rzK88JO1lvtL4xrZXOe6efKqHJOmuJxdmJrN7yo2vvZjZay3E+64l0GdmWcZd08vCzLTvD/SLQXeK3BUW9uPMjM5XbzNjjL3a+I6ngCycouQnrfCZ2dvHEwhuuPx2Ptcv+EMmM9qomVHavj1Q2gOiWzLl666QmdfujMs9+5dDi5f7FnfFfKjK+MfpqszsZduhYmavtHsuOPkBqfOYmRcvyfu8xczk//wAMcYgwz9OLxnvKmZwmWTGi/aX2aG+19h9a+LfnQyzfZ2m/YD86rzkKv63/MwLfFjKnWT2spUO7rtnM3vZ57rToxiCAmTMJ5n88rqZyeyOdFfyzKwaQUHGcWRtzZlcVoxRfrjmh5dZHrzGOI9llsmztzv5s4/xvEg8mJm/at+WW6iLg7ieg8JBMxveniXJQZmbq1If/aTXk48HPX0y6/r6VqOjBz7UCWmH+7XHQ/Ox/Hk94I480N3Yw+OhHFlmlzc7DmSlb/3lpO9+s9Ozp+JwtpGFtdLckJ8FID0xZRFOQ62+beTgRM4ngKgJgGKEHPScQSk9n2IM8tzwaXNJPggQIxMHuyUH75H8I91gMZlBOaclk2RmsjtQRVyedxR7mYBunu+CQ3dXQjevWn6x/HRoc1vNTMHlM8b16QFy/eBe+TKVjoDRlx/9hUF5Tl5mbPSDaNFfVpXcvrqqVdc1h94V67Egx+esmx/oOw39oMMBv9edtwbsdfL15To4mQX5dRgzsz8gKMt2/XocXcQCFrcJpZQtlOVxWIh+krc5ETeQpw5QJs3wcrsj4JJfBl9gz/DmvusBLXs5IN0zxvs9Hq6Tkz8HVKuqqPrum5S6u4y5a4DSRbOUESPlb3QFGe3CzzKpaRbZBqHA1dVt9o8xt8urqkIxBj28YrYxMaZivlIN4FDTwGMT7piV5gJRBzLqkILMLMtmGr+JR6ma2JiZilhmkCha0HKxlqHrNM0y87F6eRlyfEzdNBnkcaDBzLK8vhtym+6urh1UE/eJvXQiL3K4cl9AJwhZxjw++Pp6i49beRwlY1/sqQ+5DQxWZVkDWJwoRuYip5XJZZiY3odAluczibYECdDshLa1mnqNTPwjUyBYFWuqBCxxvVzHBnt8H1YSoNotvpjZc51fkiUfBVhC33WvNJ6oCGcqi0ZFGTQVW4HJqe0rffyJAINf6I/+6Jn+83+91A9/tgVQNC1WS0TDm6TK4wWQRFVmBgUtmP/kpNJqZSor3AOAOeL/EQA+l4Dinr6+Nbgfhd8MQNNUabed1HfEndyKoSQGpZqmVE0uul3jOAEmTioKgwo1tNcN5aLQAhBPDy/0OT87kYybOq/4bcAX4kqQiIHQs0BOoSLWGvtaN9dBTz+edPlMWZ+2G+XXGbJOzxqdnpVaLiv4S5X4zHM6i/dvQ85iOsPoEsJHk/CBKfcbTXjOX3Mhaqjhfth/07TT1eUMbQHFW/aRCf2CVusK/fANOfnk6RaAbtZ3v7fTd7/b6RtfbwG8Sn37261eXC5kRVAJwDtbYIoCv60kcsR9V5O/Rt0syAG1grU3kcsj5Hud19cAsL6fB4tynWMQ/lkqMEb5svzq8pz2e0YgTk1egw5WJ941drsN+b7D36N8XvfdarWQDPDxfKXa1zjvCz6ng/I9Ph56AezdKn+LmARx2V3erzrkl6IJnUxn5+c59rvdTr7niattO+bqsXnWnAzeCCVokqvufxXgdrNRPwzZ6Sb/F1WERuvVmQy9FDo5uNqhyzjM1CcF/FWUEf/X6NWq6+CBmJIxSfJvsEpq8rdWlzJy+epyo+tL55t0/uhcws7Ov7nf7ZT3ebhEfktBPe8X6/UKvROtphiiRM1tdUB4c9vJgfGGPbcBjO7aSWk2cn0FlYoxyP/Ms/P3beLnqx3rY9A4mmbWW5pKXV5sIXTfJWIyqANAvry8znm5WhfEt2ZK5KpDoxJw+LFELaHjbkubBeZaquF9rChKje5C9uU0l3Jf+fpbrqIWALoGrxk25LUQNU8F+w80kr8A+QAAEABJREFU7skAqa9vbsjtgbwo1QLI+y8OLcnZ5bJk3qSUJmw61/n5qdb4pqrKzCuZNrctwO4ml0M/IzvBb6yZa3xoEvMqlYDDN2q3A1boeB098Lk8cGQ6euDogaMH/mo9wA8rcvqrnfU425fGA/zQwg82+kzSq9dh2KutD54ODG8rH7C+oxrM9C7Sb/jlBy7vol/cPXyS5IPDm8cHmj8fmZnM3k4I+ht9+4fINxIfovyD1EtKfHY4tPFpKuF7pzc6x79FYMTnITnj4dnrzuPk9V8hmb09tmb2hWd+o+/cP3f0RSf4bPluw2cT6vBBkBh6HCHdDUlppv2e4EBlZ0jyf4T8LtI8ZV76ZgiufBNmzjMQ5wIZfdeVGCUnP8GCjHan4Jx3dT7tZxH+8roeh2fv+yJkZjK7p8+SFYLJSTJJ4S1ktL/p9nYf431e+rPXITeeYn97+75/xpdO3p4IErdXiUnKlB88EvjM63ueuwdvuCPX+UCYy9h9R+Jnpz0hjyYzk5lRcxkp183sZUlHvgNtD8nVdxL65jJz3b+Y7WUcWswsV83spWzX3RsTL04U6Ile6Z7MzJvxvClSDzBGC9TxF3y5Fx10d5nllrsnvZTnDWb0Yb/lAxfqMpnXZciPUJD5HkSSI1pum88XfJyYGDroPMNg5uNNfpnty0PdbP9sZvLxZvtnROshpUD7XV8sCpnxLFGiC3bq7vIxqI5KHFRRmaGUG4N8vTkFhbtxexkHXVPy9ZwUkB2C8zzodzvu2szu2plzZo36t6+89PHCdnsQaAsJLu48JOBnr3i5j52ZPwt9jL59m7/vm/s7wXfQnbqg2Z/lY+6Iwn2suyuEKDODBBnqeDyULzOTUUvY4kQ1P3v5kJL7Yb4fl+B3RjOTmcltlUzSXr/kPobA6pTQz8nr8+zTG3ymA0+6G2dCTydiF7DVoJTu+F0WB6UzlKiLecZp1iyT21cQ/xAb6o0mDgvbVhyMLvTJz6TvfnujZ09MN5tJt5uREUKodDAn20LTu2/iQBxnmN5O86sc6E6D8oSml5c372XM6I8e9Hgbxa/1dh32eu11elPdebJNXnG609irThPP0yhdXo56+pH0nb/s9Jd/sdGPfyAOhicOUd1mU+DwNJEX5oPCrBTH7IuJ2CYOZf1PTk70TWkmTpOqupQBxMz83DOxYM1MDSDccrnGvZGD4llDz+wgSokD6YQOhqyKQ+Qq1uxNBIAxE8pNCO4BMD1nWRoS8hIUg1QVEeMH1YAtdcGegg57xSQzkwWnoEhuGjloiopWyfO1Kks50NaDLozjKLMoM+PguZPPNZJwU0Ig7f6t0SWH7KaAbkGYLJuMeWsVgCXO5mvFaQDEcn0Frz/XdcMB+QKZSTH6nKV8/oS9ZVGrAvRzG/25A9TAhRyOJxn/AvuVFDjU3rL+EqBSCXF4jsMmDJ0TbfgaViV4VycABmzkrjezKWFPAPgxQ54LNsE6o/8IzTpZNxzyr2Vmmul3u/fry+Rz06zAi39btQNg6FnP04jkGPM3KCUESvBKC4CbgngUpfsxom9UDBW9prqudHtzC/gw8RzxB0BhMt1cb2iTCLNm8svnhyHfIxuQ27Fpd4qlKbhc5A/Mf7NpNUyT1mcLrQAUXeflokGHRnVRy5ClhF7QOM7IFvoIUGVkzpv8XJAzETvEVSJ7AVDTIOPy4irngO8gFeB+jX89Li7n+upG/TBmnZPrD2CxazcqqwIba7wRs+zEvK5TIkYnJyeKMWgmaTyfLTAhPvVv90bmn6YB+2eZ1XRUSnNkfaDvjF/IQc+lxFyeIxM2C5kjSIuDJX0GpBJjTFv2yu22V1UskCd0nDN5TMqyJG/2FEPJPEHua7fv7PRMAYB1czPimx22TwoxKtZJZYMhcSuFjUbW4cBa3fZJPeDNbCtZ0ejqxvT1/zboT76W9PU/GfS973Ta0AaWpJGZel5SMCVsDmWh5Plpk0I16+xsyVyS+8Lt7gBurq8mbTZJYGLkKH0WhQLYGJQS+jiZFArJu2jhYS+/H3sA6lnVolJZY2eAJwT4ghQLdg1p1yWqpoKcQh38HjLFGDVl/xrPLk9SlApSuK4LdC3k32RcrRK+22kAdB0B6XrWbJZVGTIltjidvzdrtQ7sDZJQ0H+fwuPnc4QYFdiDSnLOTUE9nuGT8eLEEMawjQDYSdtdCZhZahgDMagla1Sylxa1ATxKH7Fvf/MbSV/7r5P+/X98lr/x246nqk5qjTZo0290dXtFnDas9bO7PBlUVwtypVZZ1vI88D9Rfnl9pSmNOjk/0erkROvTE0DtEy0A4WpyXMmIF/oHidRU4t/V5VZgdRLgWrsbKQs1ec9rdAmYeHFxLbOAb0q1bQ/vgE09cRrULFeyGBTiLLFmfY8R+d8D2iZ+XigLY56RuM/YulNd1wDsK8VYsUYm8nVDzGY1xLvDyTNrycHIpmlUMNb1nlOvglhXVZB7N4ZSJ2eNHr13IgWpZf8feuYYJz165Gsh0AzNZ7p4dsm8naQRnbcqWUc1tvkv8rTbUYtFyfwdsemyj1zgPCfJEu0Dcduhe6d6MaleuhzDfpHbhk7SyclaJ/j45LRR3UTkL7CtUUyPeH8cFcsRPspYqmJen9/B6vXyVBP5MLMel8tG7/9Woa/8dtDN7Q0+2WqelfvFVZSzOgLUQzzK/VMD2JZV1OnpivmkWCSFMME34KNSdV1BEd1HbW4HvXgSeE8qVZUVNq/gEXqvqDfEgbn6RY7tgv3T8zmpZ5/cqif3Aj8reJv4GUL8rHd6+kh11Wi5qgFxG1kgZwDLE1RVFfpE9o9JW+adp4gdCXuSphmZ+eeAhE+iAnnjiozErakXqpA5jbNCKO7IrZ3J44Xef/+xmmYhM9E3K5adgncf6eiBoweOHni3B469Rw8cPXD0wNEDRw8cPXD0wM/rgfTzDjjy/1I8YEhxovjU/UuIyRcUkThwdfqUal/SBj+sSv5yp58fdDh5m9O++W3+3ve+6XUv4009+zaX7bR/8te9473tQN56oDe1Hfp+GaWZcZBwT2+SaWafav48eplZlu2DQ4xefCa9W64x/nWiCRcyFRVxyMNDrn32i5ll/cz25f2IxOHkCE3Im++bqZnd887kz8hp/wTRhaz9MYzZPY+3S/tnM9Phemina5w4fDz0PSzNTGZ78vbDOC/92cy84CAoKIagoihUQmb7di/MLMsQ12Ec1U/dZnu+GILCXd2MtmCZ18ceKDe8fNn3Hx4f8njPzAneyMHWOI5yn5lZ1jVQmlmeS1yJPYTirXfC3y7LS5fl5MxmQWbMhCPNKL0RmpE3OfDCQfgAyODgg5fDgB7oZDLmDlmX7LeypB5Fs/xKHH46mZn8sNJ5InlsZt6tCbkJZrOoEKJEu9m+TwrkTlBdLzl0nTl0HAGCJ/3sx7OefDTr2Yudrjl0nWWapQeUqE+0DHfEgSJH/QkSB7c0vvVOb+2570i6rx9qn2fcgfdXVb6qw8Ej7od7yj7gMNoPpHGbOGPPq+biaquf4Nef/GjW97/X66c/bvXjn75QR5zLoiF2tZTjkiiMWEE8h2SISkTKiJUy1f5Nu3xgXKnh4N3jXhYlIECteBfjEAIygox/DjiQSgAokwZQDv9GVS45vJ3Jnxj2vC58AgSYWAMD1AO2DOhXVSXzVCoBNmFVnecv7+QLpSQzU1kWUJnrtLi4XC/JWT9oLqtKvh78MD/e5ahZ4KB7Utd3HIb3HGp76dQzTyA33S+6v5Lgdb4WXqc974BdM7rfM4qxjfzw3X0h9JtxQoz4xJT18DXK8sty+mFQRCfX1fmYBn06hhkykAMYcJBd16XKqlJAd2+ryoqDd9dpwJaZvhI/FIyVjH/iSszddR18M3GKyKzv9EM24EAN0FKWJW11zpeZuPg36fybda5LonVER7O9xBJfe3sPmOI+dVtc/xC8P93Nasws9IwydEUFniNrvYc67N5RtuQEe00ijOxdLsdJzOPggRxESIHZ3e+b7JOOvHAf1HWRfWZmyPXxc+YLIWT/juynOdaAyP5/R7Y7n8t9mhTJpRoAu2kKfFWq3XXyP3XqgO+Oun8TrW1bTchwwM/7zUxn56cAg2eoZ4Ahi+xrwzZU150W2LST+wWNsl4L1oj718xkZuQl3sReB+l50PX1LQU2psgQwy8ddrYAHLXOzx/p9ORUFbHRXOnqstOLZ1tdPG+zbOGbzaYDtOm020K7XfbnYrnIc/GCnk2mkTW1A1y/BKRjW2auKFOh07OVWOTyWBeAlMvFQv5tRV+Dl1cXcr/MGFiz5ptlpRrgvKacbc77C+HQ975/pf/13+70p3+cqE/68AdT/tYwLtQIkKw0aOb9xUiC1ZL8qxIzl5J/exBf5HWPUjPvRQLEzORAkbgMhhxZ4SdpZN8Y4Z1YbxPyRmLk6y/njbObhJvhTdptW8pZfmHCnRR/MvISRinzyi9/9KkoqzqyFpSpqgoxM8DXRD4kGTkeDCYXSI8F7WXgD3HdAqxfvuh1ezuqB8Cqm0nNahAYbua7G+YiNbG/zsiaEDdZr8240xaHglkLvA+Kut6U+vCHpv/5/32p//n/80x/9t+udbMrFJq1rFiom4LAWTUhZ8arSRGbo/pu0tXlRvOY0GWrS4BZKWiz2UC3kolcPoVXugII9r3KyQHG1WrFPjeSh718TVxdddQnOWDbtSkDmp6L1/4nri9G3VyNrKERf6EPyrSAjzFE+Z8vPjt7hK04iQmvrq+ZL4kGaVrq+mLSxbNOL57vFOA/Ixfd3wY4eXp2Sh6e6b33zvT40WP6g5YAyD72FLD6gw8+4Gclxl8+0zjv1CwiZAC9jR6/V2u5quif2SOMnOklZFqQFotF1mG1XrH2I1qZAu2P3p+1Wldymz7+WU97kPvi/NGKuunm0nT5otPpeQPfTBuEz0UMkSABiLsfri9Haa7l740hBqXZWJODjPwIwdR1Oy1YA4/fW+i9D1jjjxop7sivUn1bMP+Y6fnzF3r+4jl+bYlFj4xZRVFiTxJClTRTSpvbDtrpivd4XwMjoPj+vwZgztDp0eMVtGTdinml88fM+bhk7hMA6aX2FzKR6PX9nzTv5flyeXmreUoAt867giMxV0e+bDSPpSreh2qAbI9XBeDeAMyLPfvqxSD/s9vPnr7QZnsjhV7LVVCzTHpEbN77oNEHH5zp9HSN7wutiJXITafra2zJ+1yrC/z97OlGvuddvthknbLR/gslQchs8HNBWQJQL3X2aKn1SaGqGXRynrC1koXEkEWW7vYd6eiBoweOHjh64OiBN3vg2Hr0wF+pB4zZnCiO99EDRw/89fZAPrD4623Cl0t73xudfvla8dGQD7X3cs2MD+pOfLo8NPMBX06H5y9p6R/+92Ty0szteJWkfZ8f8Oodl48/kPM6HdhfbT+0/rLKe30PEn3umYM+P/B7OLf3mzl/pBqyzYd+GvJt5v17OvQdSrN9uznCl24AABAASURBVNm+zAN+wReX6UO9PJA/f14ys8xqZjLbU264eznI9PKu6b7gEFiQWZDZfmy4K81Mfv5hJLof5JjxLNMvcmWZDHQdnPRSjslen1ucudyddNIrM6PFcmlm1Pe3mdfRm+MZQ4Z4dtmfIuKfnJD5sM/5nTw/vH0vlVfkWCAnGMMTh2YFbCZvM/N8kcx4viMf+zoJn+nBZWb5ycxkYU+5Ad8LOoz3w3Inf879vKQ0k59Od0LdDnRzvTMASz2XHGx7mzHGb7N9zUeZGToHbxYVDjdp5Tbbt7tO4vLxE3ISc9BDIEyRw1UHjHyOEIKcYoxyXidvd3sTwI8/O/mzTHJCFIeoow6X0ejyfRyqy0KUmbI8bz/weem+sBh0ICZXMuPwmyNMwwD08ed+NGRUagfTbTvq8tr08ZNOH/7oVh/++EbPLmc9u5rUc6DajVHtWCC+hLx0iviYmCvlf3R8vhsVGPAWXg5ZX/Z43ellw6+xEkSIFRQzGaVTAkTatpNeXLX64Q+SvvPtWX/+37b6wYejnnMwvesYpxI/FRycrjnAbYQ75WDPAJAyJVMkL8yCqMHH+wUmm0WVsVAkbuEu970Us5tZjrvXm2YBwFjLzBib6JXKEPd7EG0O1jhoM8/00W7a83l+eR4l5ncyH5mcxxTJHXHxhEzLh+AzfCEExaLADxO93MTRc29GUM4AnqnKsMVzUKzRELABOwZAlhFw2fvMIgAbfoDZx044dhxH3Vy3iiGoBrkxM82sYe/3cQ5CCR32JIm5ZJTcDnAX+HAJSObvWc7v48wMXWddXl4D8rVwKst0YLbEDiFgmpIiY8uyxNaUASQfGwEx3bdCxjAkwICJfkE+sbLccRo1Aoq5Lg7kuG9gkIk1ga4FcxQxwCOZmUwShUKIcnv7btBMMuS5EYL7hcm0jZrxieELcbnciA/7fs76pXmmNWUd2nagHjUzuFkss2wfZzLNc4LmPNdIrrkPHbjb7bYAdTsVZaH1eq2UJny/1c3NDjtnlXUgVyPgRc2zyxfPla4ub9Rud8y394P72UFqb3DwdgfgixqMmeT7lPvH+wJ2BHIYk7Tb9TQF5kzYmHI5EYO6WuRxZpH+SB3fOvA4zNgwwjfSLuyzHMstoJqZZT4HndGIvgCwsaYUZQPYcaKAvEQspFlVbQBQQTFUgD/IsiAH5yZi6Ho5eNh1vbbbnnbsNokpFGLAnh7ayb/tOJIPE2ih+9J/eWfCsABjUZhKqCB33BdmERuN9bnQEhB3TonxKYODMzGM8A39pMTYlvVRVw3xOIWWmudBSSN+j2oykCMJcGkGpB0VlOJCYdkDYLb6+MWkv/xOp3/375/pX//bS/3Jn/X6+l/O+vAnl9rh23JdqDqRFmvTCHg5sO/PyFAwWUyqiHdZSxYGVQ36AjCVlTG/1A9T/tbjjI/kLdjArURuud9C8HGQSRVryHOMJ+Iyq8e2HmS1I8/3eU0PfOIyn5t6jy9vbgbyogOoS8LVilGqqlohRjilwCS+z7TEJjfwktAl+xM9hnEkNiMtPdTKv1VdEOtEzLuednRkmSmFWZNaqZwAeid1NN5uTT/6Was///ozfe3PfqZvfe9CP/mkz20bUmAqk+pT0xSvkI1PEoRPNzdbbW86DdhWl40QnL9NzZRg+0FN0bB+FjphfT1+/BhfDKzXSUWJTQCTTVPp+fNnury8kvusKguZJTVNg/2F+m7U1cWWNQdQq0ZDL3zUy/cKwx8wq65r+GtVlCEUWc48GXru5bgPO8Bh953HzMxUl6WqqmJ9rBQZ4zFyOf5NWZc9Em9fC7u2JcYiD5MsKPvX9auqUo8en+d8DmbyPc60Lz1Oy+US+WXW0/sJFTJmfeUr72m5rBHoLcZLUoiTqjqSN0vNY5X1H4cxzzsSU18jt7e38l/ucLkWDFk+V60YS+FoucBdu2VP6BXoH4cut/V9zzreKbIez85O8AnNTDuxD3Zdh8aSmbHON4wL2R+Pzh8pWIA3MbbVTJzNTG5XotX18fdSYx5f80Us5L6t60Knp0vVi0Jf+epjGWvUbKRtpRClAZ1izuVWp+e1Hr+/xD9JIg/EtV6fEcdF1sffJz0nXEefY7vd6nZzo4E8BuNnj96qYZ5mYWg06vmzKz35ZKNuV2hiXY/o3HeTfH3KJqGiFsuGWQS4fZHtbZq97x6/d4J+CZtLbMUHyxOdAvS7jxyU7tpZHe8vu/Ym6+3A8s3NbZbluRJjkOdSCAFdpiyrZv84Oa3xwSDSJvMeX44eOHrg6IGjB44eOHrg6IFPeeDYcPTAb44HZkw9ENXjffTAl9ID9kvVio+7fEiUOD95Se+e4Jc7/7vn+iK9Bz0P5ReRxTGDO+pOROCgwRDrhzdOd81vLZzHDyTeyvALdOxl7gce6sGV2je989XMZA85DgIetv0V1t03D+ltUzuP9x1Kr38WvY3XjIOaV5zwJkke9weBf8BiZnqbv31OJz+Y8lJ3l4UgMyfmxuf7PpcP8SwnoRS3yzYzmdnd6PvCxx3ovlUy/h3akSi/zF+yXK+Ig7pZ3ucHUTOHtA+6mN7t3fPtmag7sxeUPsblH8b52D3R6TwM8n6q1CQzk9uhu8vMaAv5ieq+xCd+WFkWxV1fonQ+y2PNTH7NnFQnrxyIiWcnDuw7TmG7ceCMF45w71u6syw/PBRinD/EKIPHxfgBmfeZGd2mrDQieJDzRHhDDLluNPrhpwMLeCn7yoy5GOQ2Z6IeaBs5zJzRy4xRr5HPa2ZCXJbh4yZsG+Ef0yAnC5MSh4Ti4B+sTgoFtjUa5oXavtHT55OePJ30k58lffIs6enPBg4bZ91cK9Oc4+painGSm/SQ9PrFAbcy0WHQX/Htuh1+8vo85UG9l+MAT66upJ/8dNRPfjLoe9/b6sPvbfSjH+z09KnpgsPq226rIY2aIwZywJ3iLIOqRalYRaVgHFa36jngHuZJ/n5IAsITFOjzOWdilCBDhHkAvRHyPJt48TzsPQ/hcV66cowdCPODb0NOBFwyY7RJFJkCFe+zQK5R95xwoNFluI0hRhVFiSxxGD9pTqxhI67wUkOQ5Lnqh+A+dpzggcxCbj/M77k7Yl9ivA8yMwojR5JGbC5rDvAdCBGysYci3wG9hCJ+oO5ASF3VcnvmA/hkSf7tItuLY8y8JxoStR6AtAW48DF1XWU/+7MZA+j328zyoXWzWOztBHBw+/0g22KQ+9d962VFvBYAd23bAcj0cnOSTGaGKCcKbrczoHvTYJfHHT0ToCpd+c7jAfhmbOXGpk5+wN+6roARNf6oqiADoNqvD2Tj0zyYlxjoo2kk5hP+dhk0y+ftHBXIDzC48yCzGVlCTydvV45PYO8ra8CAUJJ/EyDoqBowoGlWqisAWP/TwwBPiFBRBtV1pRqb3Dcza32vW9L1zSUsHPhnvUxue8pKJeacM4BZ1yX6JfllZvJ/Xt/zmcqylsv1ODuVZUn3LJ/D/ZBA1Cb2qXbYei3nju80Pk2H3zzXBkDS2XvwtwJDg4mMQjfJv013A0jnGiQfRE/dBNWLmOftAO66bsbGhcTghBz3ZdcBprCG2/5WzSIou6vodXJW6ux8oZPTNfx+R5nZS5Ipf2uwHwbi22tCN+dyfRrWfg3gF4hvC1jV963meVRVVtlHV1c3SvjXc7K+83nJ+g3ZHqTkTYIJuGeLaFrq4mrU9rYGqKp4jpptUAkoFInXk6tJ3/ywBcx8pP/yp0H/5j9v9R/+fKtvf3+npy86bXcBXU0FphQrU72MapalGnRc4KMFchoAVAfj+r5TWZSq0OvsbKWzs3WOt+dyR+72AFNoKLcfd+SyA6h1ALHdtdpud3L/F9hz/qiQfxPTeb2tZ010+MLrKfm+OKhrE/6boc5dJ8FcAVjm/NPdZcJ/sybej3vmEjxJsx59xbQ+LzWnoDSX8j+lfbPrBCaq3SA9ex714feT/vzPb/Wdb/f69ncv9bOPjfe0BqD1kS4uVrq9bTRbqYm9e4qD1o9OlUKlKa2Qca0IMG42MeUoB8Y8tgviWwFket7KQftFBaC4UF0VqvCj2ycuz1vXt8dvvva93dfzFW8qPftQUTh/QRwWYpkrpSglXxeU5GizmLRYSbIN1Mov35NO16fEqNYOuVv84bFJdF5fOVg3I8efAjGeMylsyeVaFrwdRrHu8qrxuhMOzoWhx4R3o9IcaNnT5qbVJeD0bjsBHJYae/LxRX/XL93cXpMjJiNX+wzEbvXkyVPaYHl5Y9NcSdhXVoViMcn90fpeyxpq8KGVV3r0eKlFfaJ2W2oagza8x/ovsHguvgeA6WBqs0iqF7PMDCuwV5Pke6BK5oy6vGS/Qv9pCOg98LMLa7QtZLEH2Cx1chahIM/Rgn0vsofHgK38fCRiHXgW14yfkoyYsg8AKsdYA8BeE68V4PZC5+en2vt0gjsCyhoU9eTjjT75iFhYon3W9fUVesJDzgt5JXFfr1dqeK/xPWDmPdL9oJfXTM0pyH+xZLe7ka+jZoUNANz+XjWr0snpqfzynOrY39y3mipdvZh08dzjk5h3RsYI9TJsOz9fS64XsfBvCzfLoCVyZ36GEfaKq24K9gt+6KO+vyPr5VbXl+Qgfu226LUJPHfE0NDNtD7rydg99/H16IGjB44eOHrg6IGjB44e+DV4wJjzIfF4vL8sHvgbq0dK/MD9kiZ+OHa6b/sba/hnGcaHMz0kPpa8fP6ssd7PB3y9i5znSOTbfa69mov79nsXPdwbD3Ux/t10P/7dNf/Y6591nV7n3Otl8oMMOYOTXAfxYTrwAT5onudXyA8cnfRruwIzBxkHHGZemowyofvennv/mklmpnA4zJNf7hH/QH9PZrRB+wMEveQ3c/k+5t30cN55TvgLee8e8rLXzGT2ZnImw07xcd5j5OQHTGbmXZ9N8Dmn6+fjnLz+2QM995Kc18xkdk/edhhvdt9utq8f+l4vfdxDer3/8HzgOTy/zMu7PYcwv2yalThumvXSLnx/6J8NG5wQ5G3+TPXlbUbep72NEzl+mNdLZ3KZXjrNuX/GH3vyQ6JEMJwmDoycErKc1ynd9fm4eUocnt0R9dzmY8ZRXjczWfA8o7R7nRLynFzeS8ptcx7nOjuA5H3Od6+vZQBpHCZNk/NO8Lud5qzY4Lnpz17mppcvLsfljoCbfpC1p4Qc+HGgH4y6zMzDg/O7VDO7zxGkmflzoCbaA2Q6XGbGc8iPxrp0210Tl+myXaZ3muELj+80aoByO37yVTsSD/fdjH0iuMEKhgRsYww5IBcI7YENurgT7T6f712RA/GCg7+Kw+0Yopy8Pc8B7+H2Z1wukXuETCn7YMAfo3zP8P1iT5KFPcmEv2flsczpPhwZPKHzlGbGJvpgCgVqmsyiAmToG+kPgBORw78AiMV5qCbyZABcu930ut3MeuHfDL6Y9KMfD/rRj0Y9/cT0HAD0ejPIidDJaXKdFaRMRpk9Rzm5/NGbAAAQAElEQVRmSsyRWD14jGfvc969H5XH+LMT3V/gdv9hGrYq08zr4dnFet3LCcYWUOJ6u9XVZsehtfTkE+knP5I+/O6s7384Qrd6wYHqbldqGGrd3Ej9wEG2GtXVWk290owvRT4UACeJeM34YdP22mxbaAeYIPwzy3Pc591TkMVInk0AG5OciZBJZkruGmgg1zabnbphzhTh99g6yOI0jYlYJUCUjoP5WZ5PwYJGwAXPL3EZVERTEUtZCORJQg+EpyQTOsAwU3MKMchBnhbAbbPZoFvCcwb/KM+lRD75mnc7lUyeb0rKl9eTkEJSeZ5GTyTqCWOMOXy8mcnMODBeZDIzDqbxD+b73L523EaFpLqutFzCt4CWDfw8rxralirLAnuVqa5rrU/W2S4fG7D/9PQE4OpU/m3X5XIpb3clE2tjAGzoibmvZ1cdM0TIoBlTZhXIDsHQM/JsErFM1DIwGIIGALAt+bIDaArwVWWpENyvs3rArQ4AzfcJ/8aqGOf2lyW6g+SEgN74I0Rp4Yf/gLFnAIxFLIhPIVOETK7j7e2GWPTkVwN4c57tOQOMOwWIQARzzRkcmX3txiifK6CPy/Y5dagDahigQSgi2ojcSPgt5fHByGlA4AGbjLnlzpDleFPg6wW+E7EoVVWlCJcS/0I0gJozuZ/dx0URckwk/OU3jBYE8OEggmm1rJET5bkrLs+PEKXz8/M8x/p0qdNHK2Se5nkG8r3vJm3Jw4urC8UqanmylP/ZXNejBrg8IcZFWWizAxxD5jlgjPstxqCqrFUUNTnbMeeAxjPlSI6M6FnKAWhjTAOQ5wBMgqNplswddHrWyP8kbV0X8Dqh/0mlx+83OmXOilgG5phZrB5nt6UEJHx0fia/zAxpJDRgyynxcr1qTx4F5hd6JOZpVNOGCF1e3ACubHR5yR50udPN9Y74Jz17eqXb65EBFcshQjP2bNUCBl29uFW/S+hXqS6jlk2jM/KoIp9Gj+Gw0NOfTvru90f96KejvvPjC333p5f607+41De+0+ovftDre5/Muno+aXslDeA6mbaFlnGpNEWArFbbTUuuiJyJmv0bm70phKAE2D0nBrGAzoiLAQppjORNoQnQbiYnZ9Fvgle8QNwxRhUxyn+GmCfhj1lsQ8Qr6IP3lnr//UrvPW5U4cMldi2qWj37KFMq8t45E+/6tFaoSjWs+WdPl3r6fKnv/2DW17/V64//+FZf++Ot/u2/vtAff23Qt74z6Mc/jnr6JAIGb/DnGQB1LVnUMG4VLWDnqB1YXY/tmlZkMPKt1n6NtQpx1uMPzhXZz+qGnKKjqEvAtxOdPz7V2eMzLde12nGni8sLXV7eMtbtSuTrWiFESVHnZ+/p8eP3qYv4l7p4cannLz5R1+7YCyr2t6iymikDsivWQqPH763Rc8eYIM0N672jLo28Lzx7fg0Al/KfCt7io017y/ha773/WDGWevF01vNPJmwWOZM0sM571vnTp894T7/VZnOjq6tr5p9YK6UWzUKeq+cAhN7+/PkFOl7oxfMX2gLs+5p027b8TOB/uWF7O/O+VbEmGr3/wZliLDTxs2bFzzcffPCevvKVD9S2gz75+Bn0ArrU06fXurrcMPcGH5WKoZRZUCDAVVXr8eP3VC8CNvfabQeN46xEPntpFqknCZB8tXwkf+8jFDo7XyivY2JT1wsZvl4tz+AL8M8qq17vARwX1aQ0Loj1Qmla4rdrPXv2nBjVevToBH+f5rj43ul2BOzxuRXxNyD/jn39ijU6jqYnH1/ryUeTnn1k+uQn+PkJ9HSLrzb8XESMyCPNS3Xbmj3wlnw34hB1+SJACf+32Cytz3uAU2LOewEKa7fbEYug80enWq0rhTjpjD1kfbZSrEwL+BycZavSB7+VGFtqCZDs+5Dzm5m2252urm6It+m3vvp+9oH/wsHl5ZX8m9OxnPXbv/NY73+1lNvpAPuWPfT0tJF/m/krX32kRfZloa/8dg2VevR+0mLVs16jNjezLi92uuFnwm7b6OpikJmpaiI7nI7X0QNHDxw9cPTA0QNHDxw9cPTA0QO/4R4wPrS8dMFMzYniN/bG8Fd8wvPx/jV4wJjzQFR/Rbdn/4FeTuEN+eFXP3+e5q/wJb207eGkb2x8yHBXd3/cVd9SpFcmSHzAfwvjG5tdD6c3dn6q0TmdPtXxloaA+twcgO4ZXFczb9k///V6fbver4QAo9xOp8MIzqxe+oDuT9378Z/2rMsgotJBkCSzBw9682Vm8IU3dz5o9YM2MxPM3JT69GVmn+rb68URFYqb7fvNKBluZv6aiW4OibCAipm30/wZ95vZ9r5xsMnMZMhIgE8U+Tbzllx96WfX0VsiB65mxrrYy/C2A3fIfUEx4Ct09DGv00Ggt4uE9li6AmammU6OEeXPgT5xOZ/r6W08MgTZXrmjYEFmlvWZALCdzEwxxj0vyplZ5hGXy0M1Duc4IT88A1yN46iZE88YGBeCAvPvKYjRcHIbxG22r7ju/tPGxDj/lqP/+da+7zN/gCdS2482eZmfcVtkIOfeSvAkRCX4lMTFISz1zbbT5rbnkHnM9JMftYCmnT78zhba6ac/SvrZj6XnAAxO2y0HhxDnmxxyGge7CGVGBL5yO7juh5l7H+QJX+k/PDjPDFg9pwGfDDTf87rvBg67wY6020o+5/WV6fIqceA+6+mzGVBgAsie9K2/3OiH35/0sx9GffSjwAHuoIuLkYPrWQOH2RkkzD4wYi/IlAJEm6ejz+WW+O+2oYhaDomd3OeCJ2UbA/o5l+S+VORgmr6ZVgdbO8ZMHOi/tAChfnDec1ifqIv5JJOZjxM6KF+IkBntuT835RzLY3hM4h/juTPY53GP5NxyuaD3zXdCntvXAZJ6ru84TG7bLjObmZgwz+FAm/8ZVvlFu2n/zx/FvDQpYGcFGFAA5M40uL3+3HC47DomctoMX6Igmu6H8mrY43wlIA9iafGRkLmHnHOWf6su+2joiVWrEAJuMtXM1ywadGQYt+eJ+9jn8zpNaJfk+vu3a6u6ln8ruyVZWoCYKY30zzJzeRF2wxynoBhL5Ncqq0ouy8c7RcDVGLGDyJiZzJwkw44dydfiP1/zrmMFyOGxVjIYEM26vL6+VteN2DQxVhJ2upXypIJc9w6Ax3mGYdLQT5m/A1wJzNssKkCDqJn10JNLcjehS4hJFWBK2eCXRoAkEXClyjk63u1DEnpIGu6AFpkpRpeVAP0GgLlCdV3JL7oQnTQD7vnznmaKxDCDqKKvmJtajoHb23Ut47xFuc1rZuYFlGjz8UFXAGeX17eaUiFcpu1uzj6pqgYdavQK2FPKgeBm2aioAnL347t2ZJ0PMklXgFpX+FQKChZFatA6y4HaFl18HVTEsK5XaremjnkagFPwLxlgufD/flxknEEJmnVzc4Pfd6rwh/vI5cRojEmZZNg3i/kMftrufJH8F168iWePdUuumTPDJUozw6czIFFiz0/sjdLtTasYauyXXjy70tXljWBTkGSsG7FfoKYCeeTtZkYOFI5VibAr8Oy/+LA4XahYVrK40PVt0hP2vu9/70rf/+5W3//OqH/9Xy71//r3F/p//H+v9P/8Xy70R//tRv/p67f66WXQTy8qqKQuXfTS5TAqToXKKagYC4WplOsjrmTY4LMTu5RKpbmUA5Z0SSalJF4k95fnq2iMscog13JlIsR0Sm2bINOzi1nf+nDQn/3FVn/8ja3+9Jud/vzbvf7rn+/0b//wQv8b5df+fNSf/vmk//AfLvT1P7nRj7/fadsulMIpa7oGsjNNFiBK5ut4/7y8vtEledYBaJ6sVgBdhcSavwa4NXV69KiCc1ILuH59NaksT8g9Fo8E0Hiq0zN/LuVrWdhsFrApqOM91fc1b99uNpqzwZKZyUjAmn2m6zpiOyCvQv6AncyzwU8qlawnr2edPw5an+KPBb4uB0kRClCSbGIfH+QAbMt+0PP+MCspmdQiuwYVdBCu7QZ17A01IHVCDycU0f5yWV7zkZMGYurf3h3YR2ORVAAO+r7hIHDJ+iLZ0D/l+FkwdK8zeQrK0OlureNEmQJ8kbKQ+yFE6erqQkkT/pihUb53nJys5Lm5XJVyHgYoINssyCBxTdOYbVrwXtGwMH2/3dzu9OL5jZ6zHmr/k8isWWF7WZZeoIIx3zU6SE3TML7NutfIuLx6gVQWJ6/bzQ5Qdiv/ZQ7nq5tKYm3ygt8m1dUJoGaHnyesIzbsCSXgv1KtZCMkyW2n7jER5Zw6TalnvlkB/mQdfC363CjNpgYbrgFl/ZeqNptbdA3KF2tFaH8KiL1gnW63G4UYtF7XWiwLnT9a0D3KLMisViydCsqI/Ig/J03kteEH12nX3mqzvZVfJiO+MzlcyfNPyX8WQi/0SeR8Ii6GrsYPeicnS52criRyTFgtYmmpUrASKshbsVZPZWb5lxxkA+JaTfOOPapV102K1ijoeB09cPTA0QNHDxw9cPTA0QNfFg/www8/sXxZtDnq8ZvkAf+E9ptk79HWv34e+BXvj4ZHnChkfIjk5sPkl/nj4pt1S3cHKmmWvG5m2LEnt83bknf6w89JM6cqPtZJupepu8v7nRI67Evv+DSft76NfJyTy3A68Jnt5Zjty9zOPM7jJPRxMtv3m5kOl/cfCBOyX/zZ+832fGavlt73RcjlP6QvIsvHmpnMHlLIz973Opnd873sw1fGg5nJglH7+e+DPdM0y8nsoIPJ7EDhpWCzfZs3+FgvLY/x2j2ZOV9UCDE3Zh5qPuYh0SQz8yKTmb36TGugjSL/KBVjVFEUmQfzkW/edRf/cNee8rOZ8bxvk2U2WbBM/rQ/ADSvysxekuvHI8+u+368mWU+7/OKlzMKzPOkBCqX5XrHgZwfiiHklnS3Ps1MiXE+ZmacU/I+xAcLMvgT/ZyyKZHY+/79Rhnom2nz/j2xH7AnzIz3Z7kM7MN6DsnQC4/FEGk2xMGYNbl7QaSPcfDTywk7nO567wr0sbivI1uJw1Y/yEPUPCU5SQEleA1Bkdi8JLM8r2GTC/B2L1FJPp/XAzyZGOu20cFhc8+hXkCqCSPEaybvj6FUCFFpjgBFUuCwcOy8rBXmisPTGRBj1NOPJz39ZNKTj6h/NOjJzwZ99JMOcLjTj3+w0fVF0g0H7e1WADEcSU6GLU5JrtuBXMcD5Tbs5oxYE0BEAojYbibm2erjn93ok482evLxbX7+6Y+2zDXo+Sejnn006Tn09Gejxl3UAJVay9DXsCMxd5ZNzB3YS9MENjDJzLIuo3/FOSthsmC4ZMo+8twI+E0mBXwS8b0hIxBXu+MvYokMk5ntWxjv1Y5DfFJG4mfEGKJK1lOQSYBsw4j/Y1BVuK8DsgPzuT6RA1kOXJG5X3+McGFIdv1n5qYK7+AF86IItQrw0YimA4hmJlF3ft9reJChUyKnatCY1coPe0tN+GDE0X7IHsJeByEuwxeISAAAEABJREFU22xBzu/PM/Ewng2Z+3ohI0fNpGCRHJkAPbosL7p/ZOjXA5yQNBJy0h1JpP8dJQ6wh8w3AEhLTMw4g1yvlOY8huEcQO/ljOjroKvz+/qciFm684ePKcpCbofL8nh6X1UUiiHK6y5rv/YCVYixLWCKmJPp4JHqqtR6dY6cQl27t6kF6BWXWcz2lmWlxWJBnEZ1gDM+t2vvvhCx9rkSvu57YoSTegAkhucx6/WKfTXKzLQAyJhxyOxrHMf6OOftuh72qCIW8rncJrfV2xnG+EIRP3t74v0EM7I812MkniOgQSDeZpbbTYEyuFs0oFMHwOTfcJ7RtSD/HEBwf0pGDIkLedsDWrucrB+6icvno7hbG4MS7cyQx/jcUpLr4nZ4jCZ0mdDPZfs3iV3nFoDU+0OI2Taz/frzXzhw3hCCS9Ft/ob0Dnkkn2ZA7F5mQWYm5xkAteQXNiwWtUhImQRQ7LkS5GttZu6InyI5YGZyQGyz2cLTojP5xdgEbW63mgDJhYSZHPNfonBdZuxLs9uUtNvu2NtzlNFJWQdxOeg7jEOOids1kMsj8xJWJVQ3M7hCJh5VAE5XgPoVwJWwa7rbC9brpc5Oz1SQwz7LhB4jcXSZZiZudJy02Wy03baqKnKoGOWg1QXA5+3tpKErFNJKfWu6uLpVuWzkIPHqfMlMAGjXpo8/mvXdb98CEF/rO998rh99f6dPfrLVRz8a9I0fjvqjP9/qD//4St/8bqcf/bTXT9jPHXNqt5M6gPiAIkVpiuWkhKJuYyb86M89+bVxEI75n7Ev//THg74DIP21P/lEf/r1NtM3P5S+/q1O3/reRv6XJl48jZTE7rZUuyn04mmnLYD2NAbeoypV5VJSQc5DxDJZUo9/JqyalHR6vlIFCFvhW/E8TgOAVgHVOjmpFWKvskqa08A+tQMgvJav26pCHvkxAKpOw8x6nrNNHesvBGNOZZDPczbCV8RSZVnh/y2gXyODx8zI1Rvi4nm1U10viVVkba/g9fcFnIROwULOP5frMSW1NPam1fIs649YzeSCz+Xr0XMc0aS16dH5uTzHF8saGeQx49juRWpq9hccPyPQv+15sj6lbcq6u87jMMnX+sQe4zYPrJsQo2KAKBeLZeb1l6ZusH++Gz9jY9CcGL8dtLkdNOKjHl8l7BF0enoKv8n1TiTBo8cncjuW/n9cL0Td9Rj15JMXevrkUs+eXiihp9vmtN2O+S8gzFPApz3yoybep4e+0wzgWgLM9n0L6HnDe0mrooj4+labza0qYu0yqrKCd4YmKMn90HddjnPCL04BW/0XPHhUy54+47Ory1s5rdellqtIjtUap14Fee0UWFsC6A1x1IL+r3zlHBC1IeM6SYMWy1IxGjm2VFGUxFyQUS+Yo9fTpy9Yh1FFqOFLOjmrVdRBV9dX6tgvQol/atOSmL54fqU0FazfyM9Vg/wbuA6GGzkjrppgxxhUllHrkxPly4S/CsVQAXajQyXeV405pQCwOwwpl2XRyP9PYqUCfunmppPHchiiprEkHrWmodTl816+5xT4/P2vrHT6KKhqRlV1RKdWfRcU8sSf8XLsPnrg6IGjB44eOHrg6IGjB44eOHrg6IGjB44e+LJ4IKHI24iuN9yvc7+B5a9Rk93peijvHt9aHPj2pR8ifJp13/fp9ldbfKzTq61f3ic/PPkUoa63UeTb7N52b8+Ndy+vP981y9udDs9/VeXrc/rznjg88SR/gyLZOvoSh0Z+QDLegQ77cRw4EVCv+9BD6fU3E4I4OBNkZjIOeMwOZcAvs3floS5rGkcOdaZ9e271F/OXN5LL8w4fmzho8/rrZGYy21Puo+6lhVePdxxourd3zmPC3YGnDzEzhhmHRrNG9HSafU43kZ433WY+RjL+BepmXoNMb7/u/GsGE2RmsmCZ38zygd8E0OCH8Hu7E2DBmOmlD5CBE+/GBLmtewm5SWamwAFb5HDZD/PElWURJ6oy/nnp9k3TxCHswAFyn0tvC8bhWICQ4fWZw9AJBMB90nPgOg4j0yclcsjlOAX4HXirOMh0KstCZpZ5fJxTD5gwQF764W0PkOSlkwMmrqMZ2uGPQFmUpWKMcn7ndV1dP+fzciR3+36Qkz8X2BuCyfudd0LPkcPvHsTW/3TlOGyV5k4WWp09KvX4/aj3vhL11b8V9Tt/u9Tv/YMaWuj3/j71v19R1vp7/3Chv/N7tf7Of7dijHR6FjgsTWrygbBUlFKIlm11P7xOZpb7Sw47SwcaCmm5KvTBV5f6rd850W/99oq51/pbf3uhf/CPFvr7v8/c/zDq7/5+od/576Tf/btRJ492On08aH02QlIoW2R2KjjMjWFkbo/HQO6IeoCkRMyIkMA1BZahiZzx0p8rwJoasC7rE4P2V7orEofzpeq7Q9pg+/7ZYw1LfsYmyVRwgO2xLspCAb/7n3OcyF1xme3jQFULnFVXJTxBZuZNQhRlQFGeLeZyRkca73hSLiNzSPBI2JdYnxO2YRn6eNw7gD26lPXySpI8DxKyZoArH+q5WNeV6rqmr5SZvZQVQlCMQSPrYOvfFAeQ2u3a/VrAhy7SaT7sBa5KJss2+Dyevz6mAwzsWR/eZub7n9DVCX3Rx8wUmM+/fdezDnycrwcvMxDMQbrrXpYlehYADoWapsK2gn3TNPSzqrKWfyuxxh4zI/d7ZXWQa+a1BN8kKQKU7OQH52jAs+sbABJ6yaKkoMjakhk6GfOVaohTRZxcHwcYNtutfI0lTxqSx/sb8qZmjffY6b5nOOMqxodc1oAuDQCm85gZ9iemCKrIp6JwWyKAwsh+M6muS9YSbdEUQ6EeoK/dzuiYtAOg67sZu5MQkimliWrK8nCnetZ3D7ji/pZf3igDWCjVs7d4gLxv8tjRvwMsaQGLO0AfJ7Y05AXmEH4a2WN7hozoaqrqIutXVVEdY3a7Ab1GORjT96w/1t36pJZT3QSVtcvosK3VbtflMb4WUs6hWSBfzJWQL8CfXhU+PD070dnZKX5rMomYiKvP+nWZl0d0GxRYX/XC1CyieoDL7e2oHYBT30/EaGZdJGjvn5oYuPwQknzeFt37bpL7cwBI2QGADQDEZkEirvsYJ5kZ+pzJgTOPc8M+IS7P0Z3ndr+T56/rfHp6omBBnq8N68pj7vlkZvLL6KsAW5xvuVzIzNST31ticHN7q1ty6+r2Jpf+bfau2zFsgPCV/4lmcu79R2d6z//U9mmlxyeVTpdRZ071pN/77Ub/+O8X+j/89wv9X/75uf7VPzvX//3/9p7+5f/Y6A/+XqE/+Lu1/vu/W+pf/NOl/uW/ONc/hu+3vmr6yleCzh+NOn00QCN76115lrT/hwoGcXfsLe1uVNMs5fZVVaEYTefrWv/7P/iq/tU/X+l/+meN/uX/EPQv/0mt/+v/uNb/9C9O9M/+SdA//8el/snvLfT7v9Pob79f6dGCORetVqtWjx6ZTk9NsRgUyaN2uwEsI96YLq6W+DaLBTXuBHHP5HYoTPWq1HsfPFKIta6uRj1/sSX+2HC2VM16KmIAfOwAuTa6vLzW1eVGN9c7QOKdtptOA3tI10569uxSLe+Nvh7GDIR67sz0d2qI+3q9JJ9GkbTkxCm01qP3C1UO+l1s9exJq8sXIzTo+nKCRj1/fqMBgNb1OHu0loU8nPWVsDVihRvjRJV7BiAeWMOJHEwpyd3upft5u7vR+fk5Mkxm2s//6Dy3NfWK3J908aID/Ouod9lmAQp6rBAthqBrAdi6UZqN55L3QHycRvkc/osOL55f68XFJUr6CMgSL/vb13QsWFNzy77QsmZvFABRz8/xA3npOjmny/L62emZzMyb5L9M49Xkv6iFbfJmG/DPNXG4lfeVlQDzV5l8n/A/e+y+MJzm41cr71vq7Hylgp9rzExd16plHeZJbGTvnLRYzzp7XOjc/xR52bAmmcxmbAr0x0znj5bk3ELr04J9aiZPjHhMuU9AwJ7b5+dLnZyuFEOQECHm49bS/ysAi4qh0vNnN3rx4ob3TvGzRyHPEdSFf4KdObExsYo68ne3TeTfRv4LXO7/mRjMc1ID0Lwgh5eLRhV7YFWWYoiM96tL8sr/xLyvscfvrfDjkvmudPG81Yun27tfvgt6Tv3Zkw3x32jLPri57XKeX13uyPte11cd+/+s5N/sl4jdRvVi4OeuSuuTJfbX8O0UdLyOHni3B469Rw8cPXD0wNEDRw/8CjyQf9L6tNy3NN8z+g+q76J7zl9lzT+UvIt+lXN/GWQnfqB9F31xHf1H1HfRu2fwDyfvoldHB5lFmRnk5T0d+My8zw6PX/ryXbZ732cawCGE3kWfKeDdDK7Dr5PMjFjbp5Q0sze2f4rxCzaY7ecxe3MpmfSSdH8dmvnwmj89+ifIt9L9MK/d75rGiHuSf1CHDDrUnd/JOHyzIGVibnuNAh+aH5J+SZeh7JspcK4XlNA1wbPPIZ80+AvEh980U4oP6zC4kPzkL9jMOOFX/0AuLi9fJR9njH2VdFgLjPmsO+AzJzGPxLEAirqeeu26b/s0j5nJ7J6c1+kgIhAQ84/xLlv7y8yoYDNzUsFHn5br7QdyeWY+Rnkuf8Z7ZBbjaH74/uZS/VlcZpb5qb68fazTy4bPqhz8+bI0XHVPHsID3fv+Lu4eXuKY+91+6DCdUQ+QobBToHQy3q8EmTEHzGb2ig0JYYlxdGW/3ZcJvn1umd2PMfzvPA/JzLAhaeZ03WU5HfotBIUYZWbIx8vYwJSH7lzu+em760jEcd+mPM4M+fIpEq+v3mZBxj9vNfNahBF/Mc88wu9+VvDuTL5mI/oUgEywy8nNBwtCP2FD0iHeCb855YG8uE7OK+SZmXxw8FJiLBO646kfbjN4eDCjDBC6Ej4OJbGQNotBnJHJ22Djdh+hMzUEulCmsEzeZAcZ/kDdzFyT3O8WFhYU+ZcmZOSbeVDYDBkkw3gH1M0zvnbb6BN8eU3B4/Z5PaCXmcn5nJxHL68gY47MR2zNTDSgblLL4XLCIMTLzBTod43kWvIsrgljM7lQnx89aHYORXgKxoi2eXLdjQPpdEemlA9XJR/mrnZNZgCieR4UOBwtwsxBdlADYHJ23uh3f3cNmHum3/+Dc/3e7y31W18NOn9POn0EnYqDQQF8BDVV0P01ywSZhDqS/xlCyEvRntLM/DiNHr/NDD7z6qcooWjK/BN98z1xWBuIR0RfyfinO9ulk3Wp05OoDz5YQKV++28V+p2/FfQPf3+t3/9HJ/rt3y31W79bAAjMev8rptWq4tC0kh/Sx0pS6AXuphgnGYfXsTIlm/APXQAPAceZWhjpVyEDeDHWiOd/WRYAaZXMTMLEiUYz6k7CbvwwUyomFYCG+/jCCm9AolO0IN+LeOTwetAeROo0EtMkk7Hu5DG2IFIht5MyMvSaAQfGsWfojB7oFqgqaQK4GgEGNUXN1Gf/ZQ2AmqEfYEl4FdQAABAASURBVAiyYHIDJ3wtkxzIKtHPqJdlIJ1GOY/HomcNTMSlA7To78YHi/K1EyxweD3o5uZWtwBVM/uZmXF43Ej4SCjs6yExXgra/1IE/sU2P7AvYpQho3cgEs3kvrIkP/RGDHIq+d7jXe7bETtMlg/7s0ybxHAZPorEIjHHgJ3OF+ko4oxvZzXlPkYxmioAt6IoOfzuOeDmoH6aFYJJhl7oiQmARVKwqLpayOd3QNOBoRFfxlDQVtHv36QykdwyBTFcM3bFELFzgieqrheCAZJCEHnXKPFUAphGnsfJ2wO8BWJMDiI6+LS57TOQGqxQtWrJolaRuIzTwExRMdTSGLDNWAdRFfbEGJE9o8OkmTXuNjqouQNE3IfZdH+hRYrMMeR8m7DL6eZmK6bQ0Cf1/qd7AZoT+T5Ppn2ZVLH2T8/W8r0x4t/C1wt+cwA5jx2Yx0oVIapEp8CkEec0ZcO+0TC+kVmUGMOLglz2pESeLQHVojuGPPBf7nEwdCY+7tcEf1VVDAlIDArRdH7+SDM+FLlW4gOzgPxKTKcC0GTEwSNgbmIfHMmdDmC1Bai+ud5IJkCPHb7Cp4xDPLJMYOVygN3LNHmsPTZSQOdEPpuZQoioPwOsbSUEBYLr+bnd3qL5BGjUqAcwvLjayKxApyiGUJ8VSnQvo5bLJc9JE2vY2N8Wi0qn5+cqi5V6QH6ndpM0dzXbx0II1qIqVZpUWa+//Vul/vE/WOl3f3vW3/pd6ff/XqV/+o9X+j/9Dyv9o7836R/9w6D/4z9t9I/+oNE/+Pul3n/fAK8iOYMuMlUolIYdOTMqFBJvH5oAPnuA9YG9IwEMWWrwSa26KTXh6M2NqWd9MQh/SEFSYjOa55n+lpxw2moGECzLBCiYtO2lW7adK3yfmlFGewtIPrNW0iwtV0lf+Wqhv/t7JXoG/cEf1PpX/+f39A//d5V+7++Z/s7v1jo/Acz+OyeKutW467RuTI8B6pYF+URcDOUNPW5vWvaiHTTg/wJ9Ck30lWUjgy9YQGdDZyli9IC9Yz8BjLbyte1/inmzafOYxPqYRsN+U1nWGMq6Zp3M2DqjeFWVGv3bo0XU1fW1euQEk5xIe4VQaRojrqpYYwmaqZcyOgfGjYCs292tIvngbbe7rZhNZ6drffWrj6nj3DkpMafBu9leyXPXwqQQpYL89ufLyxvtdjvVdSl/Hw+xp6zQZ1a7m5TmgvhVtAX2nwqhAgi8lpmJZGANAN7e7etKJfYqX4G1bSFQd8J8bPY1KPYWM1NZVFqvGyV/hqVk/12vT7Vo1ugXVNWFqqqgfyZ1J3Tf4qcrwN1r4rPVYlFouVxJ7OGC4/Z60NXzGpA/olupWAj5NT4boaTVGrnoc8Pa7cjRk/UKnlmh2KntrlU3EX9L549WzFshQ7Shw5J51rUK9im2CJ0/km6ve10+MV2+uGVPqrSoKxGWLK9ZBD0CmI8xaMbm1vOW/cPkMnllD3K/JLfbZuaZAdBv8nv3wF7jPuhZP30fWBMFcqPOAMRdfigmiQRp8XdA3gYQtipqPQZ8fvx4qTKW5GIP3cii1AH8y6SR9/iaNRgLUwHP6ckpuuE6mNYnNbGtyK8WXwf5GnAaeL8ep0n+nuJr12Pt788dAPkNPlw0SwU1CElMEQGOW3W7gp+lWGeFiE2jogjw6HgdPXD0wNEDb/PAsf3ogaMHjh44euDogaMHjh44euBX6YGE8PxBnPL+5lPi/cODmnM/ePyFqi77bSQ+dKZM7xKdfhlqvGuCX7jv8ykW+ND+NvqFp34w0Ny9D55fr5rdM5iZzOx1lrc+v+57s0+PNbOXMj23Xiezfb+ZfWoe55U33xHZcM/zYHLnc7rvfLVmZjKzl43O+2D4/5+9/2CTI0nSNMFP1KiTIAASSYp2d3V3NSfTM7vDbubm7tm9Z+///4TbmarKBBDMuZnpvZ96OBBAIrOyWFd1txtMTJmoqIioqFq4fuGBt/URSfEN9JbJmTK1QWy68E6uS7+MIkIRoZSSyOjDK3MwdCSsJc8qeI8lo7jJlaf0lHfZZLkR4epywFUyPCKOdZJTk77xspxcxkcDxjRjRCjQOyJcRHZJjg/qzG9yReEoD/eHqMSi4xN5GaIgujl59GXJUueOpmP5vWfxvR55kHuSI5U6yzXpyTXBM2HLqT4C2b5JXWd6wk42kEWChcH6/JDcYrI9EeEs+j8qpg/KVJexOXA9Mkqe+0S/aZxKVUQoIiTuVBEXeneVg+VIb+VHgumRN8IxmDnEG46HcRzKoXLpDJfKgTKHym/tgz8YJCJUVbUaDnrbtlFVVTrNa+h4RTAmOhvccF1i3pumVcOhYooKfeADHAlV6rteFxdzQNBan3zW6Ps/6vXDP+r1/e+3+iGH7J9zCM+ZqjjzQ72JI1m9vSz7beFrGfvCdGwI1WQqBWkwbqBHoGdEKCL0TVdElPYovBVslvkhVQpavuvtaVguGl1CLz+50Ccv5/rRn1T68R8n+dvM3/9+o+99r+fQPdTNBtXVTnU0aN0wTuLMtFHiUDxNcwlAxAfkUhKNOl0RIW45zjLx63yE647zHnFMj/xBEvBTx7xRYI4mkuAAeVfIh7QSPAyDAiU+6qZWDWjk9DhGmIW+ubRn1k6Z+7qW40SMKS7H1jFr+Xt1PrwuFcfxRwAyg8JtWylRbznbHXpw6I1ByM4cqo+ACftj7AJGzDiIdiy1XYu/mA/3M7OQyTrquk4HAN2d5UAGdyvi+NTnCvDQulo31Ja7etyJglMsU4SfGMAdslwEk/ftcXfoZ7kGqzKgnOvtm5TQdzoUnYPKPQfxlhusizVAqPUasHkCFJrol5Xwa1N0GFnn1mliDjOH+zVoQQeIUaWkKWcdDnttkCGuKiVV2FRViRI3+oKPkUm6ub0r8yLqEkpY7sPDBh9y+G9jy8rK2gE+7bZb3d+t4VfxZaKPgUTbVrHe+75FTAMlbTZbAJ2hADR9D7DCaNbXwOHM3ybuGuRMaoiVnjkAlwKs26vvZ+qgzNi2A2H0tE8lj0EnpRRq2TfatiltxSHomYGe8+PelClfXi0AV2Z0CfTIpBWsCclSx5ht1yBL8t7TF/C7Zi4Qia8RA2+gT1t4jnoIu1tkidhn3pgD6xsRRaaBd8fjFj/tiCXTRCjYDsdKjY9qYt461oAjHiMFvmE82xPYxdRpopPnZw+gkiLp+vqKMScx1bQlBXwopwiE2+YyuvPUIovuSsy1x8Qa7qyH1QNcA/UCqJrRd9Dl5Qya44uG9pVE34iKMciiyMSAe5DllnXoufW3eu/vbrXePGh/2CiJNWqQaNwpsdZqwPcav7+47vRH31/qj37U6C//YgFd6q9+eqkffK/TZy+rAqA+u6w0b8VYXqtboa58MaxsyXY7EkP+BrFrpbar1AK4R0iFwQmFruvUEXcUH+9JN28eJECwpg21xAgsgLuT9ujYArzN5vj02UzPALEMwAXrcHlRS8i7uz0Q4wP+7pABiXqFhJ8VgwjNQhdXFb6r1bWDLH+5DC2Xk64uVvrbv5nr3/3jTP/xf3+hv/3bRn/zd42++OFK3//BVleLStcXDYD2oGH7oM39WuuHNfG0Z217HM9RZsRK69Ug2+ppbpmDSFLTtoBdMyV0Fb4OJUVUiohC11cXurq6lPdi71111Wo+W2q7PaBnr8ViKcegQbWvvlop5xaqANvn+DFJYkz/+eBZo9m8ok9XyLE0ErADPw84PoNxLxnntLa9N3svkEKRJub1wPwhv8ibsG+nvl1ot91DOwBVr8uJsZPubh90f3+r/X6t5UWv+aIW25WqqpHX0Jb1NLHWRHyuAbwF2C1fgLGRKkUwZuAzSApJrPFMEqZMTZL9Z7tvbm7kb6T6G6bTiL28L5VrM0KSfWzf9n2vGeSxN9uNVqs9uqIvMZ/ziD932u6wj4ANSeEHb2JZN36GGXFjJgaHg/TwsNIWu7ebgbHXMk/bJ7X9qKrOyM2y79brjV5/dU/s1eydYyFx7fxNf//J+7IWe1X4RYxxIqaE/qH9dtKsW6onSL3/ezwGUyDDd8Lcq+u5hN8y8RzK8hX2F2v3zWuAXAzhVgaIv32zA2Qd5L2x8GDrcNipYV1dXs717PpSB4Djw77Wl794KHnb3OM3cUVMurxuGGXClr38iyr+hYWazf4akFmsJwPh/Yw5TKNcNl1dzfScn38WS9ZJs1RFMGCSuvlBiuOeMAwV9obe3Nwps09FyuhVY4nO19kDv28PnMc/e+DsgbMHzh74t+MB/5hl+rdj8dnSX8UDCWYTyT/7/fsa95/d0G8e8PSB6Zs5zi2/ZQ9kPjBmPpxNpCf6dYbwx9QT/Tr93cc7symjSyFOyVDNTW+JJj5M8pHZmbe1lMn/xuMjICBEfbebw44PGSNsgZRSKOJIxRb09aGM+d3m9PdBHtv0bmzr+K70XXK2x7Hy1FURlvOOTnIi3tVFBH5JxS/6hsuyT00R7/q6zm1lXHzpcsTX281zaiupH4+Uma8P4+mx6RuTSJJJ33BFxEdbrIfJjRHveFxn+rBeCuI6Q5OeXhmFj+Q201R4cnbedCxPnEabhJyIUMWBTEQoIlgc5oMQHY/HLxFR2iKOqbgsM+JY5qnKMlKCD1JItPkQbOI0K+Kor/Olbpo4UBRXpUQfH27DQlnUZw6/prdkwMR9Bk7eDocD7VPp48M/HzyZ0qlzkcDDwyvggyKVPlnCF1mOCR98TuhATanL5Cd8Mo6T3GbeiJB5PPY0TSVvm13nNCIUyPaBvlPpWA7qyFEM5bInZWSOch/LEnHFOS/2ZQ4G0QCeSPAyR/6mhPmysizD5QhytJvHVFX4LJJ8mc8yTcM4HMfADvu0aztAlU4Vh3MRYXZFHMfxGBHHvPvZZlyAjbChXxT5CXmibpJ9RosigiNRCB7O59yojM+8D+ZpUMUBYVMdtFxmaOJAPet7Pxr1pz9t9CNAz8+/n6mrOMBGBofK/narOLxEkN7RSNRNEFXctvSoPYXvfP/qPb6raEu2Tt+FzBtMdoaCOa2gBrubKmvRS8uZdA3Q8IPPe/0JAMtP//hKP/o89GwxqIkH7VZfatxvNO72pEjZjwripUocsEoaWFu7zeZ4IA1AVxEbLYBCnVKZq6bhsJa48ro5cNA7n7UABjN8m0vfDX0N9iEKcGDOQf1cDcDjfD5T09Qqa6yRKvRt20Q5OHinQiryg7gU126/50D9nnjJgA6dFvMekKFWon2aQmxLyGjoU1FXK4oGmbialGn0tySFbw6AnAbd3h04G4RZajablT4RFcDCDmBhKHoscWBdt8qMERGaz+eyHK+bYRhkEKNr0YW1kFJNOdN/rUCvA3uJ9c7EcgdYOEdnEchTtk7oNolD/p0MAHYgQpeXl7q4uJB9PMM/EaEdoNbqYauH+w2A1FZLgKCLy1b21R6A1d/oO9qW0CtpmqQBADgi5H9SUkSlnMlRV6UE38CBf42MkPXXfh07AAAQAElEQVSJSKpSJa9p02Rm81aJukqBLeK6B3i6v1+xthb0n9kN2m4HefwRoGwYD2UfglWEDWDUmnSEt6dPWw7bHTtdAdQazQC2Uo0vxla7XUZOgqT1eqcCGmOM953R6x8dauLl+vqSOejVdo3evLnHJwfG2Wqz3moy6D1keU8UPp/ob0rMi8myMkDM8qLX8rLXBaDj9bNey6tO/SzJ//9lSkKXSbdv1trvku5v90cCxA6vq25i7KxE/vZ2rTevV7q5uUfnDbYelAGvEhtX2+Lfripx5T+jffPmDnmTDLhYF8dRhw32f8N6cDwul0vsWGP7vXb2Kz5l2hTEjPfPu7sNa2Ctu3vsJrY8AQvisa5rbJ7UEUPLxVI9yAeml1iYAGk26xHAbCXHzBX2Xj+fCRbmdU+aZJ9M+HjEd+6X8V0ms1wuiMcF6zRUNZOun83V9qEpD7JfI6TAYWPO2gBej/g2o+tyOVfXNpgWgEF7fNVqMbvQ+v6g3cOkVnP9+R8/19//bav/9t96/Y//d6O/+xuVb/xeEHM9Ogvgaw+ANiJ3Ym9qcETXixgKVTVzNZtpuWzRQ2Xe/QsI3msqfkbwukAlCf3EFZHElqagbGr9yyDEU0QoMY8N+86wr5jDsdiaKseA5dKPdZ8n4bteHaDxjNjt8UGKmvkW8Q4fvnJsmfytbhyqC3yQ8E3N3NKsiFDdJBkADIArtlD1tRSsmXkTQqTqg/R81un5InQ9kz676vXiogIQnvRf/0uv//P/fK7//B8X+rM/Wuh6OWjWrjTr1vr005r9cFIFQLfHV4cDCmd8hdwpH1gvjZ4B4i0uWnnsxbLXJ59cquvqYm/TVsWvAbg28o6/v9uy3xyIw70yoF5VNcV+VpZ87TZBfI7KyD6M91LaarZImgOIG+Tf8T7xnp/xXdfOWPsLTUyAyT4JYmQPuPnmzWttNzstFjMtFxeA0Ne6vFxqiZ41uu/Z+7wvvHjxiT7/4nP8V+HvQbev9/Qb8OmkZy/m8Lt+pwOg53Yt9FJZd1988RJ5zwAjr7BzBiV9+tlS/nmKzur7Xp999inZBAXtFeZNqqoEVaq8rjgDSDFTiY/VqDXxu15Nunmz1S9+do8f4E81/SpkVGXcjkC9urrWZrNW4r1WNwIs7/T5F8+ha332+ZXs8xStvvrFXZF1e7PD37uyP0z4bc97eOLnLO9P3/vBpZ5j53io9ebVQXlqoETc1/BnJcb3/7d7+2aD8Z0c+x0B1jTN0Q7rf6jkP8f8+tVarwDx35CaXr/a6PWrFfpMinTQHfuc/0/jw2HAH7UuLhbUT/rie8+1WNZKgM/r9YMGNnjvv1XFoiRuBCD+5c/X7JUte2CGUAVFMrRjDaeU8JF0c/Oggb2r4ueIi4ul7OMRWV6/e97NPWssVSpjvn59h86TIne6WF6o7SpdslfbF8+ez/Xik6Vm8yT7qJ9LNQtoeRG6fnFgT8/6v//n/9QD76ymrXV1vdCsX2p1P7LOV/Jl3fq+U3LhTGcPnD1w9sDvzQPngc8eOHvg7IGzB84eOHvg7IF/ZR7wh63vahKfGfkAyYfI4EOk6bt2hC+fyP1ORN1vdFshNDrJcNHjnMpOT/a5/kNy+4fEGZtO9GHb07JlPS2f8qe+Tk91fFJ+m/1Ypuj9RGDiEOzIh6P0TSSFm/S7vd7p4nGCMcOZQhFBuWR5PDGAku8PayLC1e8Iw11zIjdEBDLD2ZJGxNu0VJ4eFn6iU53T8OPbKSKKzBMXpffK5aTm1PgkDU4kvomELpjzhPvr2QhGekKspK8xRYTErQ+uiFB48K/VJ0Wpj8cWFLEyj6VvSiJCQb+IYyoFZqMRRnjNWIq+5XrLExJi5DiJRN7l4KHHq+Tfld3P6vkQzQdMA2ANQz4yv0siQhFRKtzuQ0qnJvcdAFPGkUMo1ko8kpkjQi77MDECm6ZJB0Aqgz6ZvMfHSrNCx5xllnoyTiOQcSIFm504VB41oOueQ7MJORGhSEkpSCGEKSJ0OlATl6VbnikCPvgjgpYovjZYFRGqORyvOdQMRRkrgtRcKYq8iFAEpGO/KU9FF+tzIgMFEeav0NXtIweRUxlHTy7r4rm1nk4zkzEibyy2M3yp5HEqc0AcEUc70QcVdLzgAdzEJF1fL/XiRacvfljr5afSZ19U+hRazFsFwHDh94ZoUjAIgUI+OBqXyD9SIg1If0jXr6zLRA/TaEuxZiIdqTPZ1qBO1NnyifykCrCj4vB9sVTx20/+dKm/+btP9Ud/tMSfja6upLrdy0BXXSf8l5lby1O5MvPnTFWlcjjcts1j3OQy//v9FoBjJ1/BiJm5FRpMQlQcaSCmU1VRIwV1nlevIT1eiYpsIAkKHf+VJmRlMpbplDNyosIyj7FKc9HBcWoeWBVBf+zdWa/tRjvAke12RyS6VQAANdTTT/BKNQfmGRsjZewSsT+qgCmlx0RdgpExs3hAvkPac6C9RfaONbvdbpEVKv8Y/7A/IN8dpIhQgjLKeo8wv4GSpmvVdJ0I1UJ6egVjKilKDHtYUCJsQgzrb1RV1VJpD3hComEEVMp4x77U42UNUgo1ba2ua9TPGvnnBfuaLvJczhdzzQFjDuxj1m2LPdYv4xMhD0NkBWsQDUzAnwe5XW5TVogrQ9zeB0Wd+SxnvdlTmxXVpAYQremxqRqArAAFd4N2AJ4CbFGRkiVkZlqd7tAHUdRxB22PA3Uc3nf4rbjI/DRlGDeASh5ztVoxfwdtNht5XuiNCTCxV4Tl0Mdp0yTAjV6Kg+7ubwAtR/SBD79mJmU0TYCC6JEArFsDZwAsBkn8bmmaSvZn01ZKyM3obZ4WnqapC7jVd3NlgM0NfrAujrUjCNwRd1WxWr4iWIfX8tyZT9jTA1R5zlz2N2q3m602gOS3t3cypVSzHo9x7PF2JRbtbwSWbxcGsTIBno2q6oC3Uu31jf3CZvcXecc9Ue9OEnp4zBrb3Md+KvGC7yZsNNlDGb4JoMrzTbVimpQUCmLm9vaV8JouL+70/R+M+vu/v9R/+N/m+uu/r/Rnf5H0p3/W65OX0vVVo8U8az4/MA9S15iSLhYt1EkATCHWkYRfaGsbQEXWi9B6OpKInZZYmPMucLyiVuFNSYoI5SyIB3MjLv/SQqayqVvWQ6W+m6kDrGzaKODidjMRAwM0aQuAvtuKVCKUxFYi+9i/AJDx29V1p+tnnZpu1GLRCOPlKwOejocAmLRM6eFu1GGfVCV0R+8UWc8uZ2LJqS5/in9UyofySzvL2aRln7WcSbN2VM08zWrp80/m+pu/memf/ukz/fVfvdD3v9fo008qff5yga965DR68/or/eKrXxAbt8qA9aLfbtqrmzdaXCCQmPIvc3jeDFDav0L+FQD/3cMr+ZdKVv7WrLjwq+3piGW6IS90c7vR65t7VW2tC5Dq62eXgLALmDGKZ4lR9sHDYVRVNfhkprbtiLkaEnG4Ix4P7K8ZGrXZHFifO/X9rNAMEHxGzGcGTFHRvtHq4Z55FBSSGpGBGA+9pUG+pqkiadSzt80XvW7erHQLbdYH9qktbSOUZZsTMVFkUCPm0Mnd3R3JpBS1UqoZcwsoewt4/gzw8FKhVqvVThuAYMdPR7x4XacUigj6mnIZf7dbY9ORrM8MneRfRCOWBV1fXylb39wTTwds3Gm/OyCngpKC/f7+/qHMxX5XoX9WANBeP5tJrIUgdjoWiuVYf8dyZq3fvjECnuR5bxv7m8mnh/1we7NirEG7bRavLE3+NjMjTVPWJQDpsxdL1tUlc5LLL3zd361KOmX8xrpP5b046hnz7fGnaVLHmpOS5DgBBNY015s3d3r95kGZuZvo5/Ybyl9++QbZB0D7hZ4977W8tH4jftrq/v4OTUZYD2g7sEclXVxcFH3v7ja0r6invfhwL+HDphGA8Exe8/5WdPDzDUJU1x0xt2BvudAnn3YAxb0Wy0pes2271MlnKvM+WXudr7MHzh44e+DsgbMHfi8eOA/6b8EDgZFPieK33pnWb6Onsj6Wp/v5/hfkgYSuT4nib3RP9P42ovl8v/NA+RCD/0/pu5Z/1bnMQYgpIhTxjlxn+k2Md/8P6dvkZT5MC4rEPDxh9C74pPjRrHlyiA+eX29229Na2PRdyH2sS8Q7fTIfmAs9EeoDOxdP5H4fo2/Sz7xB5xOJvP3GJ3ln3Vzo/f4frm2znOqcf59ynhDn9o/Xn9rfT7MiQok5MZEVHkZOfktUfOs92V/ZLFFkRYQLhdx2og/lR0ThL4yKMp55j+XjMxO7zjn9JprgOZHViAh3+aXkuUjwmtsk7Ch16JKg03gWVPIciJSU8SJKDzcVvV1Pd4tQBL3f0tEut78lpoipKrynPqeUIxAZRLM9Fh4Righn3yeqmG0NCDL/SBRNroOUGJPU473fiZlF90wfckVuShVpessWQUeZ3laVTEQo4kiuiHiXd/lIgVjGJoin8TF+Hn12bH//mdHFNfmRx0VTqSPj9gjLQxY8wYHTiaSExdQz4Y4Z2N/OQy72SRGh9JaONlIUSsqxWFWVJuSe+Gkod6Q4pjCPHH4zhCqA1VRVSlUiXyEiPx4vwRpJDEaZOsYe6GOaDoOSQhXtlpiQV1EuMUad5w9XyVTmTvQ3YYzLFWPB/tYuH7imqFWlIkVScOA2cdA3FZ6IoCZcXci21VWtlKwFfiTIpnHShI6FsF1ckUIRkCqlBD9jwILsgYPc8Z1seDK60UWWvT/sVXNwPJvP1XGgmypkYNzIId4EPVojIWxi7DrwN+D3MGw4RJWuLqTPXjb6wY97/fGf9vr0M+niSqqSR8hCYzmbyJmCw0ZTRWo6HgiymPAZg7jTIyVSE8m/2Nv6m6pHC5xPxROuCD/eUiJ3ohDTpIpHMFfgQZovpBefJf3wR9Jf/e1Mf/nXvQywL5aD2m6n0FYtwFcwT5oGvLmVYlfSVI3y1QIGBHE0sq7HYVLdtLSHFEm11wZtmRoDZiKeRmJrGqihe1nflEXsBXEw7AcNexrEZRERCvqnYMZTaELvAT5/0U3UT+6LbLiVWSwuOw6DWKswsOOQOtPIaNjTkjveW0BHg2oH1iGiSzxPPuym2fY0AIOj/9zyODBMUkQoReIwfq+qqopdTjPj+1tNI3yzmcGOVo53f4vX7eM4aoJytgZS8M82HKgLgtk8Gd9ab9djghgIfSYn8tViQ1PPtV0lZYBEIaPhBNx9rdMBsMV9Q0m4RH1fcwje6sIIko5XJjGwG/CMY8jztFnvtQV4yAyKeRIA2YjNtmfCnn7Waj6fITMVOgx7lTlmrgbGPLDGLy7nurpeyjL2/pPU6Jcnx0AtsRY9D/6FlgN+9moU18RgOVWiStvtXnkKea4IFeaokv2RPRfMYbBzTuStj30UaUQXaWIfHccDvFmB0RFR5mREb+sfEYoIeI9z5/mISBoIHDhl2u1GylkCPMkot8MXE8Bdy77FTqhLAC7PaUoNdlfwaxjKlAAAEABJREFUzbUCfN2ACDqubVtibJN1c1yP+GYHeJ4RaB2Rjm0JsKTCl50cWygNIHEotFlvCf2pgByBVhO+aABvEIs9Uk0c1pQbwNi2bfTy5Us1TQdnXSjnTLlRXTcAOyNg0qaQv53edpXcfwG4fzDqkxN+Q2bd6fr6BfY0lAfZjioJPQZAF89HUgC0JXUah9DeS55ynlrmK/T69h4AZ6ZUb5Satbwf7LAj70MXfaPnV4P+wz9d6//6v77Qf/vv39dPflLre9+Tun6ra9q6jqHFVfxeOYOPRvXzSd0s6+pZQyrKEPLsT8eQwf3DMOK3Sbc3A+tKUGgcJdwtXKGO2Ed5JcQGoFWmobTT6LkggS/LvxiSEv2I/dk8MTf4BjnmPfAecrzaZ3v2osN+Ik6kzXpgXQLcPrtSea91SY7ZplFZb9vdRhOgq39xJGTZ0kRcjYNUpUZ9twBUW+NnKQfa1FmpCSDMg8a018R+GtHC26JPTdoo5YXGfa0981f5q9AAXXW1V8/e9nzZ6bNPeD/+uNHf/sNcf/HTWj/4/lLPrufa46cr5riuQsIHeazV1AvVvXT/sMNFjZpu0BHYkxwD4kIr6pKqWqrbQV6H9/f32Nvr6pOAL2hvRBW2XSrUMweJtNJ+v8MfFdTKcS1VxMseOTtdPNuj0xtsH1gDrVJ0gOMQoPhsNkfeSq9e3SJTipRkANBgbdtWzBWgn5JEvMyWWymtFVHp7naPPBGfWdtN1uVlp8sr/DWOZVwBrFftWn5PVayPhwd02O91GHc67DdiG2echdqmVUQopZBUQ6FxSFrfz8SWp2tA/q5rii/YdmiftLja6dmna+IticlUoN+e/dB7UlC6uLyU4zVPSSNg62FnHYfiq9vbB+omKTK+aPTpy2dqsLNmraeU0ENaXizkb0nf3LzRgb02pQZ92+KflGrSrFRNgKlXqomhQI2UKuQm2g5KzUrPny/1i1/8Qlv2o6srYpb3k8epUtJyuVAFfyY2Jt7bmK/5xV7zxUy77agVMVJVvdp6JrZZCb9YflWj23KpOiXd3bxWZr/MrKGed0VV76TpBf2lhE7PX16oB9Bnu8SPocy/hI/rukLPg3a7QVvWVIoaPzbEWCUB7gZ+mc1qdGmKLVPea7Nd682re2Joo2BeR95TZa9nrr2nrwDnV8xvSo3W5BGkpumVc5bbeapiLQT72MCetuNdZTuTztfZA2cPnD1w9sDZA2cPnD3wz++B84hnD5w9cPbAv1oPZD74nYzzBzLTqXxK8ylD+mHeZRNN3+l+yuv8iZ52DgrfRjR/w/0xae+z8nmYCqzmw6fzJire3pzx6URvK59krBefXI81yDhm3j1PfZ1am2PLdEzeexZJpcZiTKXAI+LYFhFlKLd9nB7tcCP9fEeEIo7k8m+Dvh4TR8sYhrGEjsfyt40VEe81fyjzVDbXiRBs4e/oPQlibHOqXKf+pfDkEQEPFEH6pP5p1n3tQtPT+g/zhY/1UlKYn6bWtZQ/7PRhGVdxl1rzl8yThw+rMyDKx9qesP0a2Y/bX8ZBIW5M8NPudlx9fIjC/9gUQXxOE4c4B43DIB+wT/gFQWJyuEOR3h3juElPrgjaH+lYHceEZ3AYZUpV4rCogVoOiSqdruT2x74RSRHogvoeYxxGDqeyMrpVVaWmrlVzOhYKCT6dLheRU9NeQRFBvwk76M/h1clW2OgWSrSnlPThZb7MnJW5Q4FAnypVinBPKfzvMS9f6FkSeAknub/LJssZOJUeOc0s9SFNHARGhCzTdiTkiyuQSyLrFBGqsHVEb+txIsuIgBMSl8skeiyShrq2Vde1Mjh1pIp8pdksCYxJfScOMzt9/v1Wz16EXrxsdHGZhMvQLdsE+cBUSvqmK76p4V91vf3xjp764Gn+QxdEBPNyrA2SiFAiY3Dm5cukH/2o0Z//2VI//MEzffJsrot5rc6AhZLEQfx2ddABEFWUIyqO+mtiTBzq7mRgVYoyZ4kJnMg5HP2GigiaovDttlvtAAD3HASPxHZ2H9KJ+DqUP8k+cEDeERtQ36trG2X67wBDHHtkZZmW79hyu+szsSwux3BPYPX07bueeIMwsEFOhPXLBbTwQfDI3kIXDtt32h92igj5X2b9mPxtV1OHvA4ZJ2qJa6+NirXfNI0igrUS8hURcp8tB/AFxAJ8eIzkwuN+U2QdWIdbwAMDiwjQhA/cv8Q7MjBae3y02x9k0NblVAW+8XhMBzoKT0SEKoAhr+WRfcnrOxTyNVF2vy0g593dg1arLbZO+H+UgYoyecpmlZDTdq1m+K3ravV9qw6yHzO+zYxnSqnSjtP9HTIj8GdmLJNCpU/XqIMiiZhY6+7uVhvs2Gw5/Adk2DL3E7wGw+gOeNNLMUE6XqizZ673+4G+D7oveq/lvasDGFwsFoAEM81mva4BoS8uluRnjMk8F907RWLwQC/5CvTYo/NBBmHu7lZaA1wOQ2af6dnDexl8EHOiokdWy/7UMueTUvHOAHiQogY4mjPWnHnJABMb3b7Z6vZmp4d74gdwYbvZF9l3dzcMPKkHCOlmjSr2Tyrw/4p32qCH1QNAzxuAoUkN8eM2k/17W76VKHSrZN/36JHRomLuO88HMl3XMVcTMeRvMWbAcve/vLrQEuDXvvHYVWoKwOZffEhRaVu+eblH2gj7pEgkxNAWvbfbnXas7R0A+R02rR4Gvflyh517rd4ANG8qCRDt2XWrl887/eD7c/0YEPKnf9Hpz3+a9OMftVpeHlTVe/gmTfsMkJQ0Q+e2rQX+ozIjWUIBHr5dkCJKi05Xy1r1GrM/HMM7YmbDvqEYlVDDfJn1sivffD7QX/I+5mlvuwqL9oT2BDF/gFWn8TxMGZEH4WwxRRePYVKozMkwDMTMChByo65Pmi1C/Vzks8o3D+EzL2Ikxw0jChCrm5mHqjQqTMRT0M7y4d1fuGkM1Knpwb4G2J5zL/BCeQkxBdodMm3SKPgxKgeDMU81PskI8i9hjICu++0K/07s1Z1++he9/uKvGv27f7rSj34svXwxsW/fq4pb/H6vYb/SApB91lfar6Wbm3v5G5rKNep3qiqpaRJrqEHPg8ToPHRgnNE/M3jcHHp4WBHvd7q730BrffmL12Wva5qa/bqHljIg93B/oG8idqZCgY0eS1xT3un29qbI8jfbD6zzG/+Z4GFSML8B2C18dnV1qVAFtUzKnKolaS/LmViPKwC/1cNGK/a0/TbLa+XZ80s9f36t6+sL4mRiDjfE/KCbV6Gbr4QupkFSkoLxEj7Gz9vHb+/KnkeHA3vDOEkzrzUAVAG+ZyD7PXtxzg19R3nd7dnbe+L7+vqygKtL9qa2mevudqtf/OxOb17vGD/Eaw0a8a3KdX29kLDx2bML+du1lmH9+36GHXON2Of5ub/Zs9ckre4n1maQjuyHe93ir3HMcmxdPevVtTN1Xae27bBbartGgS0Pq1tVjXTNOPbrxJoZ+QDp2H942MKDH/BFwufPX1zpE0Dpa/xeVbVW6w267+U1dnt7KyEveYGRU3Y/4Z9GsEr4LOPPK/bjBEB9cdWrZa/O+Haa7G9xJb1+daubmzvWGDqi6+XlUhGhk7zEfCyW9kGjHnB5hu/7/lI3XyXdvk76xf866MufDYW++vlBd9Td32R99Yu1NusJ/0x6uJuU/SezGfHqaqGLq1o3rzfQrpDn5Kg9DOf77IGzB84eOHvg7IGzB84e+J17IDOCieR8/1v2wNn2swf+dXogIophKd59zMp84nxKheHJIyIUHHZEkEJPmv4gshFJAX2bMrZverTz2/i+rS1he4IhInh+/ebzsUwfbzV/6a2IKJRSyOQP/qaiI4cAp7zLv5zEFdC72zI/Ru84vlvOYx99duS3XpwGCDdS4TFtD9mP3BFRbDw1Wda3kcf5JjrJeJpGBHpwhIEyJ7kRxzEjorBGHFMXTjyTD92pKGV8nd8Sld9wv+VlrI/p+A3dSnXpS7+nacRRr4hQwOW2iUM8k/NUfePt9gxvfiLTc/K0Q0QoIilMNBTeYic+4+DMPsjICOIvP/oDNvwZ74AOVzyhiKA9a2JcVx9l5GMd4JABIgMc+bGdBrORHHmyx+eQUgo9vSJCEUdKpIUP3tEyOUC3bT7YMrlflSr4OTgu4zzKJn8YBx04aJ841IpAnpkh/zhX9ArRL2Q5EVHyESFfwSGbfFHMHKShNHdGkh75atSg0XwcrtnGE0340WR9s32JTI/h/bXi5LaMz2Ggm8QVcZTjcvEho0S4jiGw4yQX1jK2y0MBtl2T0L9WJObisZ9lDByIe3zZvyazRpT+EeFSoUCZQpRcOzHelA/abe6wd61UH7S4DL38rNH3ftDqs88TB6DSAsCpreyPEe+MeCFz9KtC3u8qBXX6KIXOl32QcIPJebK/9D7xBR4X5LSiV1eFPgOM/9H3Kv3Fn87059Anl50qJqJpQ8FB7zQdmM9JhB89MofEBwWzVVVJEUnjOEEZsRmQgngi67gQF1n6CoBgr8w6pEpV3SgSoxP7/maSlJWQlaoKgGEAVFtpBBR0DDpeE/Hpfv7Toy4fKZVDdsdrC1ji9szaycRgA8iG5kj16EK3SVtATOtqvhSVTG4173w+14LD/JSSIoK2JIVQK8vygqIP8POjfI9pYGbC7gqdK07dU2A3fX2I3XE47/qmaTmc74o8r6ktoNZhP+rhfiVEaQYAkLDNPj4chuLXzJ6DCUVn+wuR8n6zAxQLFMk0RoScomBJJ4QZnDBNbkd1j2/+I2VZ52OfwNalbHMDcG/wNeOpFtCuqpL6vkemOGDfyrJcsNyIEMMjedL9/Rqw4ABIOyqY6PoR7QsYQg12TNpvJ+Zxz+F/UtvM5G9q2Qf+fx93+IEh1bZ9qW/qOfJGeCvlqcIsp9g4iXjYM88H1fh5tdpoZO/yOClV6NooImQ7TDsQtQE/Hogd/3noif3e/nUff2PYYyZ09FzSDT132uLXe+bj/uG2lN8YsKCfZWyRZ794Po/z2gN6dRrQYbFYMm4r3C371r/MUOKVGI+oFFDf9fK3SJ89e6H5bKmrq2t0nuHD0Mge3jSddgDlBqgr7KnwY90E7YNq1l4HGNl2SYfDRpvNmnSPCZOixExWBD7KUs08EgIlretU/IUaqpCXUir6OR8RyBjkNn970+ParxEh/3NDIqYj3+qTq9DLa+kf/nquf/y7jr2h0Q8/73U5C4EfqUmN2rRQjPgARLNCJ3FVVeIp4SJtd4O22LcDuLUPUVX+k9aeC8eifedv7lmfhJ6uS5XUYPt83sjf9mTaFexFNCOX/YW1jRN8F98XAOqiJ07Wur9bawRMi5BMXtsbwG7H6wDIJy6P6bEmBg32sMSAEaG6qdUUSrLwzWaD7sTbNNktZaztZgfw1mi+aJlX80vgWtofVjoMK+1NzFXFHCRkSqGMb8ax1niotd8l7XbSwbRX8VFdhRIkeFOqdbQzaQIgHUx2rPIAABAASURBVA6jrG9FLL0AbHt+lQT2qGWX1KP7BfP+2VWjP/reTP/w15/oz36yoP0gHSZdL2eadln72yXv4xDbH0Alg6pVilpSoDv5FHLcOh5H4n4HyOn9RhN2U54ILJfrutHLTz/Rp59+qrat9bBaa7djLBS8uOw1n3di68LOVq++XJdfREgEigFg8Q7Zw2ufN8yf97r7+3v8u2WY6dHv1ilp4GeP1682yvgt6BdplKCEbxw/HnMaKyX823aV7P8afzt2snXFb+MhoUeND1utVwfdAoBn9PTYtmc2r9XPKkU6MJ/My36r27sH3a/u0Oeguplk4P/N63tt1hnblqrrFj07VVWS8N2WveF//ewXRd/EpKVUiSHU4Ke2beBzOVOXi58igm7BOHc6XoF+oh0+9rxgXjabAdD6Dr8MunlzKwOxO9bQNDYw1sJ12BuMedDFxaUiAtkD+/kFIZuInVptU8E36vJqTnujVH7pIGHHurxHxLvf89V0mXWGftpryqNSuH9Si0ObukPmTAm7MuDqm9dfEkMbrQHg1+sH5BJfyG/arKgO0F6X150uiYOOOdluHzQBBD9//hx9WtbGoIpYhVEoqqeX5zEi1NDu/Jb9WLku74PAJ/PZBXvnAl17lXeTEutoYo9LOuwT75hB97c7ylldX8t/6nwY95QPhWxD0vk6e+DsgbMHzh44e+DsgbMHzh44e+DfsAcyn1RM/4Zd8M9r+r+x0SKCD4lRPutlbD8Rn3a5XXqsJPm225xP6dt4P9b2tO/H8h/r8011pX9ZN9M7FlcWK99V/So5dzd92Idh3vnpw0bKXrvmIfud74jjnER8PbWsE50EphQcABxJXD68eUpU/cq3x3jqrghi5GMO+BbJEfG21X54W/gNM79MVkSUmI6I90aKeFr+1YzJxRnu83XCM++N82Gh6PuhQz9gCvHvPf3eMbi/KcI8SRFB40kPsh+5zW8Oybx6d6EHtzKHqq6MCEVAOtLkRhpKf/JOKR5vyhHH8SM9pvR1Y/CICAXtZJU54HMaPCJC5dCKtqpKHLglyq6DHLu0B6lJdHDsjuOkcRjlA0+GRV6W2xN84spUmtw+TRPdQhHHmXA9LKJTSU6Pt/WnCtIMSaGU0AmSZSDbh5v+05OnPk5Nrvd4VarKQVhEyP9OfpOv4AFl9DJvBAXf6B7hjDTZPwwecSxHRNEhIoo8h5vHQxXMgFFcJPZJ+UZwOvqfWvxZyYd2NaeOFafwQWXOoYiKnESOR0gll3ly2Myh+Z4DvKtnra6edXr52UzX15X6VqoCTkjlcsZyEqWksFyIwvn+HXjA3n4nFn8rlX+lLkuEhyJJTL+Yan36Regnf97rz/78sgD3fdsoiLumauXV0PWd2lmj1NQKJjZCJZ4cl+JyjJGoSkmOnZb+NQe8Qaxm9ogBkK7moDxoZ3gZEHBs7vc7rQG6sisZqfwSyDgqwgNIlr8FPDSw1ncd5cy4oTsO7yfkTseOFlUoIpQCw3S84C76BOOavFwkLHI/hrBdBju3oCXWacJmvb3cexKO0G47lEP6EPZHrYY1Iq4O8LRDL6977yFUaWLPMZjYti18Lfpm5SlkXVOV1LE4Uqp0GirQB7V18qFVO8nAA/L4xTgdrwiDABvtdhvZfw0AgN1nObKsQjpe8IqyEFDXVfHFDkTK36zzeB4rInS6MkoFc+ZywmcmtGf/tB+igAqej6O8BCjWy9+ieyuBNW3+4zfeWsQk6PFGyRlxZHI8TAB0gS/rukOvJI/lfdH6WbfSC8F3d/dk6czT4Ijbn5JBLPNfXFzo+uoKfWaSbaJv6UUqQBDhg4igyUQJ43Oeyrg1gFLdSFP5s6Qr7KpkwOgIHNXsaZeSgvlskL9A30YG9kdskBItbg3aZjJosS8AaIvsgKryCwCOCT1e9mH5xis6PFYpWbckRWTWxAp60P6wl+N+Pp8B0CyIwR3zPsqXu9pnjjOXTSH+pVBOGUC5EdOB5VlX+OUKJLHravpvALgSJMCwnT7/tNV/+i/X+vf/tNSf/GihCqC6HpNmyLiYHwB5dlpeHDRfZrWdR5H8J3RZlgJH0xbAbLUa9HB3gLZ6uN9psxm13Uxo0xbaAHSNg8hLXgNsDWrbWj17StdXJe0LmJNV1fDgh1SFRI9b1vrWoDJkm6tUK/sbrPZXVKKAXyYVf8pXZv46tR39uV3TMVaoUqJvQ7wtFjM9ezbXAtA5JK1X0IP0cDfq/uYAsLyD9tqWeWxUER/r9b1yDPhz0LPnF7oGoJ3Rv5/V6F8DWKlcGSX3gHi77ag3rx90c7MC2FuxZ620etjiGxxROKX9fsBP0g7b9gCm7ktIqmZNOx5r/3WGalDfTpr3WWCuwmXkV1r0Bz2/zvrxDxf6D//hhf7hn2bs4eIdnPAaVuWEb5JqHHp5tWD+ZgWM3AO4qnA0rOtAh508F12fsIO5YB6Cdj1ejsemSVoBAK9WGzkmm+5B7Wwr/2lvxQgn88DTgFw/S/h5UBA/XddosVzK+4rwi5C7WMzly7+EMQB4P9xv4T3o8qrV85fQiw4uaxDIwQZJx/mftN8fNJV9nzFxVLg5DernFbpIUe14bKGp8EWExIwFdHV9zZxdExszdezBW//swl5o4Hex7LRcLpSi1ep+LHENFq5bA8mTVP4P3Nc3Sqyta+Lmmf/f3rTTxWWHrBr9tvgSxmKjVNWTcvlG8Rqd18TmA7TC/29Yixcqe3pkCS5Tqtd69gLbX3ZK9Q5ZCf2Frr0MqGdsVa7Q40avX7/S61evmdeG/twhjfk4h/6FKV5luHqAsgwqZ949fjc9AMB7rIx36aWu7fHHJevgShEIkRTYJ3x1fX3F/rPSbrdmXhbQ/BjfcYAX3+t4NW2tJfuu4/jhYQ1QvdfycqZUSQb8UQLG9Egk5Q7xmiFHfSTkBWx7Rt1otsDmRZbSVlfXNT7p9By/qPiJLty2Z/Vw0Jdffonf7xXVXtfPO9KdAoCf164SfOf77IGzB84eOHvg9+CBzIvw2+j3oNJ5yN+iB5heXtq8lvOvR79FVX4nor4tdt0mhVRI719vq3FM+aHlw/R99q+XTvxfb/lt1kxM4LfRb3Os34eszIeE34R+c539I6jpmyRNNHwb0fzkdswdyT8sh4IPvk9J5UfebxvvKOwoI7N2j3Ss9Rp+v3yq/32lH+r5YVmPH25/afo7MuBDfT4s/7aHjQhFvKNfJj/iyHviO+l3Kv+20oh345SdK4ilQsEHuiOJU6j8QaiH/E889fYq/SmVNE5yqHi8qVLQWIi6UiY93TTpu1AwaqBTIectwJ9IoYyihajz/siqIIcu1Ad7pldYch8GCqg0Pnlw5iHTk6r3spkP2IX44JtPlBM8aEWa0ctERbknytMU5I88OaMRREW5I0IRoYRck7icmsh+4x1x7BcRhecpfzlgmY7GebzCwMP1JOU2/7Hr+/qURh7uZyJb7ogoeop9Kti7UmAPtpVG6lx/zB+f7vuUIkIJighFfDvp8XL/x+x7ydP6iKOsE4PbntKpPiJO2WNq3aHAjohQBIRJJOQFUaYQ8TSVqtA3UjxGr8fXR66IUFKo8pN8ROh9nyTlFHK4RIQijiSuk8xTSlW5o+ifFB9JCy82EvoKmadShGU+5qmTXH5CBL8PfxLyBK+eXEWey9QTNTTTz+WPUCB78p6hxyukwDYfKpr0eLlObvPjsc5JRLx9x3kdO3YnBBoQdnvGSaaJdMTGCRJjZlJT4clZ7ksVTeEqWaWM7FJ4fExjLmNFJCFCUTll/aDvpBB4kAZOE0fmN0+iDD/j5hz0s5CqHOalVIvOtIt6t5ngpZ8Y2XYni4aqOhRBW+aYkQPdiUESjRXOjwg5Veg9OT4EnBhfOSmiOrYh2/0iYJbkPAn7LDzmQ0eGVoy1qtyoUSvtpUgPurgY9eM/mutP/3ShTz+Z62LZqKskbj294rHgNPT4LwkZjxSh40Wlviu5j+nY8/x83wP2zFNPuvyWwwWTK0iL+yOLM37NZ6Hrq0o/+UnoL/+q0Rc/POjZ85VSbBWxJ05HiJQD2pQ3ysSdsRg5TpDXNa26plGJP8oihrKSvPYywec9oEpJUUtTTKyLQVUVmvubsSjS0rcmhmvqIjJtSf2sV1VXqgBFJhaQD5oRJY9JkYPmlQy4uFyGZE1kTTKoN5/3b2Pa7QZMb25vij4RoSodo7X0Z01WjJNSYGvIwMl83pIX/FKeEmOtdX+31grwwGv6MExKXotVJe8hm82WQ2kOswEG95u9LuaLYpvtfnhAz4FD6iqpBwhFotBAts9l27YCiZrYKzBBLEJdXnIijpE7gPKEXqUPfpnP5/RNqqoawFmFUmoB9eZK+K5D/osX5FOFvg8c5A9SFleoqhoNzNt6vQN82mkYRhmczGZAtv1uMJUBZL3dJuax62boc6nLqwsFY/SzmVrG6ZmfxaxVAARFHrScz4T7oayLi4UMiFpf9xttC0DXCMiv8PyG2raR7fW33zxWLrGUNMCzBWW0XhFJEZ6XSpcX17pYXuni4kpXgDr+pm5D3DXEzsTAlje/mMk6Kk3y/AzTgbTSYrFQ0zaao/Mc3QN9Zp391ms279TNOs0WfRnb3whdMx/r9Ua3t/eALm90Q7rfjfgr4/Ok9fogg3oGKR9WDwA0t7q9ucPf+wL4bTY7AL+tDJpt8DdTqxS1pmnSBrn2fWJXNXjqPyu72+7pu1NEVfgq5s92NU2thM8NEm7h8TcV3wBIjeNBXjPW0X8qFyYxVfRN2oHS3txuGGuGLre6e3OnFWDktM/63g+y/vYfF/rf/x/X+qt/CF1dHgT+peUsqwbkSQrVqWEvD6hmb4CIc5aHWIaaCKdhN2m3HrTfDjpsJ6GKKgC0OvWqVFOedNiPigjlYD7xNQ3CNKUksWTUAqy2daOWQoN9DTHOjxCqPRb1TV3DVxWfrNdrwK9bvXm9Qnalrp0TWx3ypcSaysSelBXMeW1FRSmLPeYgXpH4QfCG+pk0W6IXOkRI+z08rOMJ0DtPFeWMfUl11TIGvrt9UJXqEm+hkEyBYLJz9pcl4OHFZatAcX8D1vOUmsS2OGngZ4NxCo05i0QZ+6bSQn/y4yRsO2BPVt1U6g3C9lkzQFj5ol1jpQk5/hb1gbWzftgrxrnqaLXoOl3Na724DLEs9cd/3umf/mvo3/2HS/30pzN98skBAM2yD5LBsa6ReI/vDoPAUtG51eXlEr5O19cX8todaTsAjN4T6wYUAz1TlbVgXXsKVw8bQFLkjAstFpfqWT8183V5uQAMnCPnSi9fvoCe66r80kEivVBElDloQehG1vYKQHm93ipFx/rPCtV6/dUG2mu12qnr5+xnvV5+eqGmm/SwumNtreU5Sth+eXWpGftOVU1q+z384yM1SgQYLi+pAE5ffym9+epBN6zNzWal7W6FLoM8Z4tlL9smrqqaoU/Put7Lf1a96PRqpWEfaupeHbaG46tGDI/GAAAQAElEQVQV9j0r49/fbbR5aNjOlsisih2pGpF9UOdfbmAu6ybrxSdXpQ/m6/JqLqepOujyWUfbJTYK/qQE4J/zSMwJ33ayLXdvKg1M4bPrT/T82XNdXT1Dl04V+78B7GAPmaastst6+XnSbN4ootLhMOnnP3+jL39+q3FIMnD65vWD7m+3+vKr1/L+9ObNjdabNXyvtAc99i9O1G3PXF6i21KfvFjI3wT+2f+81ZtfDHrz81Fvvlzp9S/udPNmTZ9Rnq8dsXn/cE+sHhh3q7Zp8WjgE+nVqzd69fq1tsQVlcRgrVdfDsgY8XcLT8O8NnI82PaJmM/lB82DtptQqoSvG+KhFVPLutpR7tQz/xEZv9W6vLxQXXfoIyX9fq/z6GcPnD1w9sDZA2cPnD1w9sDZA2cP/F494IMc0+9VifPg/2o9EBGKiK/Z5w/hx7hz25FC/iee+rWuoNeJyP5adzD6kURO33i90/8bWX6NhvhaH/so8wH+6w3HGn+4Nx1L3+2ZfHDzDfRdJBSdcMAp/S59fhlPxNdt/7APQ35Y9bYcEYqIt+VfN2Obfp2+EfFk/Pi6CFeFSr3HOFGp+B0/0qNuEVbi64NZF9dGRLEhIlz8Vjr1+SamzIlgRLyVF3HKv+uRmVDTqSbI5Gn6SJ8odbYjc5A7weODwvyxdYGM0x1Bv3Qk10WEk0Ie90OSju0TenkMtwf99eRyXX4sO4049nFVaaOv02EYZDmuD+RG8ERWBCmUIikou50uMmGaFCFflu1UCkUEsiZnZb1OZPvtjyILHjgLr8d3W0So4sC7rmtVVcUYHJ0d9tr7ZFvHy7z25cDh7uCTxGN1eUYg8ZEkxueAOnOYHgB0ygd4BintFGmvqhn17IX0GYey11e1OA/Vo3lCe3iPd5CY0mNKwm3Z03t8VJ7v35cHPEEmxg9mxXNFVhES5/mFnl31+vGPXurPf7rUpy+TErGRpl5VbhX+M5VQ5rBWCmXWqwG8A8iC4zpSki/EKYJ2Bz8UEfKhtmOy73sOcme0q1yO2R2H0I7TjhPytu0ASHalzXKapiXmOqmAhNJoBMWDwYFY5MDlG/IYVMvjOG9CRaWo5G+NhsLNhSKO+d1ur+12V9ZO0zbkt2X8iBG+CXq8scNy9xxo7wDChA6jhZdmViv7otsPh1H2h5QUkThw38rrL3tPy0ktNnZdq8rr1nWlv9QB7Ng3Ow7Vu77RFWCHLEM1ttfytws9bp5qHQ5BXQVF0fvowx26S8G/q+treA7aoqvN9MF8w15xYC9oGdt+8d5gGxAiXxP2ua/rSlrGdosJYzl0l/cHM0BNWzOPfTmQrwH1TnLE1TSNasazPzI+2h+2zMnRn+atCLYWwKHv5/ihxva+8B/9FkiQdsyL6a78/7lZ1rlKCX6pSlUpp+S860yVKvuU3h776mqpSFkREjf8AZgwZ6xOI3s45sqAv/tsAPHXgFOH/UBdC3VQoxqAzuPu91tkWIrKPr0n3o/9Nnp3Hdu3ANgmXMSdtdlusGWnXOY6A2o9AIzcERNSlVq6B/Tujgj6uZzlfbbYEZVE7LhWtEv04aZSW2L3sMW3tE+HBKC31KJrtex6/fD7c/3jv+/1P/6Pmf6K9Xy9TKoR6mlMrCeLqJtQB2jVtlm4TyLeDMYcDgJYmQChMv6itpY8dNvWxHCjKiVsmhTlH5rYodk8ga+TVN4rVJB7NMg5iDbGJnO8H1kc2wf8KgaxzAyPyXYTQvgrqyZuaDYL4wuArkUGvpka7bZZ27XEa1CbVYIf3cLCR/RR6ZMp7vaTdqyxzHplQ8P2lpholBBj+2ezWpmxRwDiAZqmJOFbUWe9dtuDtsSmysVcUe+2hljpWbcV7+UKYY6bKtEXvkS5bUN9H6oYxN+eFJebPd58cRzfdnpsKQpf3TTyFTx22z16SQkbWmTgCtnF+zL/Kz273OvHP2j0Zz+51I9+2OuTF8zd7pVmzUwaOh3WnS6WM3Wty5e6eTUC5m10d7NlnhGqxCgCkFspIutozww9Gvaia40A0jWx4vW7QI51btsG8A81Run+fvPoc8QQYP0sdHld4Zp7RdpKMUgK+U9s+092B+O9ubmRSEV9EHc3AJMRkv2ymLeMOSA/Fz39Sxf2rdt37Gs3r7d685ognRYK/3/EyMk4MCIk5PWLrH5eazavmOOkwKZw7NPudf7q1Z0e0Hk263Vx0eJb++C4Xv3N8gyIbJrNFoCyjIF+Ygy66+p6rsvn0uWzUZ8Avr74NBRJXKGE8lfsv9dXz5UilB//zWaN+lkNyDpjH2pVV71scwDk9u2VhH9mc+ZGXDkTYw/yL6Hc3pLerZijvXbEnn9JJQFIC/2EhL5v1Xa1fE0TE1Fi1WUInlzik3nIx7L5MqbmKbOXDfRtmN9L5mXSFvlb4mnLWtLUMbG9dpuJNeU9oJHfPbvtoNube7VNix1z9d1M3sefP3+mZ8+u1XVJXl9b4tXvswMbyVdf3Sh7UA06DFvhllK2DrO+p08nx9MW2YE/rq5m6LSQ92+0lHgX9/NQD/h78+ZOeaoUzIfnpqlnvAOlpPN19sDvzQPngc8eOHvg7IGzB84e+FU9EHQwkZzvswd+Sx6ICEXEb0na71FM+UBz/vH+l82AP2A9pYgo8x9xTH9Z/1+7vXzAjNKdoR7H/O3OVy7S/7AfgZKmr2tpXxz9c2o7+Sml4PBChfRN1xP/PmWJoO8jneqn8qGej8wfSU88H0uth+sjjjKdNzmeTjJdjgiSKHNM5te87Y93XafJ+aPMiGPqmkIul8y3PyKiMEQc01LgYf1NZMsdEW91d70p4l1dYeLh+hPp7f4TtHz8zthw4j+lH+f81Wsjouh8kuuD+hMRcjrVf0xyxLHvhJO/je9jfd/VvZuvkwynbo9Iighnj1QOechSFxGlLeKYUvtWV/c3uU4c3UxTlDaDEhOxa2DFh0Pm+ZCOfd493T5NTABVVbI+ZDh0K0/04UY2peA8iwOyXCbL5VDisFbfcBU+1meF/qaIeGtP6eK4KJmQsh7bJFE8PpLE2vWBb1UlqrERO4NcFjMX4jDswCHniH7UFEXFgedUygnf5se6CPqSn8aJQ7uJ3kf+QJZv229/uQwrh7aVRINNVbmCJzpERW1ooiGPjOuvdUEByOc/hRpp0P6wUqq2evGi0Q9+1OoH3690yflkU4u+YraOaUjkE+RUpS10vJwmssc00ZYone8/JA94bqwP0cD8eP0cKTikbYiD5XzQZy9q/f1fzfSTHze6ukzw7YnNjdo6AwhnBWuVCu6sCVCtjmSRhVKqH2M7ABNa+iYdAEeDGEyQmYL14bjNFLq+g69WVQXxPXIYvQaMWItQPcYrTD78Pu4RE3wcatNvYk3QQU1dy8CjD5zNI9ZnxMlKyQfW3iZWD2vyXTl03oMW1Y/9hmGPvgellKAAOGg1XzbqObivG6lmAdRNgy7oN0kWPWKzyhWa8EVV1fRNgM35sTapw66afWbPQfjAmhuGUSMkRQFMqqpSqiqxvGVAxbw1YFJG/x1AU5EUUkqVZrOZ7I8USamq6D/IfjYJNGjCQMsZDdZUDbzBHjPBE6rrjv4L1VXSiM+Wy4W8D0xTlveZPSCnZWQPEFm+BgAwWstcPDw8MH8HqqlhELPV+KoHuF6vVgBAK93dPdB+vFfUTejjuZgYo27q0jC5LzTRZgC2ro9ATwF6QzIg0AIuHACrDczap7Af++J361Rhe41Pnbd8f1N0ZC78beotYG7TNmoBIhwPxYcIyHksMjL53R4wZbct9mdi0GON2Dqhp8ezfDE/s34h24fFzOmukP//yavrhebMxXy2PMogAB0P8/lcbdtqwrbr6+cyCFSlRhGVpARVyJsrIuDrlPBfQ3C5j30xMb718TxEokeVtNtb72CEXACWRF8Wni6WF6oScvHTBHCahp3mzUGfXg/6kx+F/v0/zfQ3f9Xph18s1IEWwqkDoMw0hlJutQBgm4jDFCIeRuZ2j14qlJl+ryMDbfaX4Enok7FrorFrpYo5aPFzoiEiRBCpYk4W80bLZVfaPScPDzsAoQkgWaRZ/rPQ4nrsou1uYuyjDoGsKiX691ouFqqJ2Yo11ZAGDtnvsybcsVpb5kF106pKlfbMp79tjVg5LhNGtV0IDFwXV5VYCoqo2U+2jDUyjwflvFfTZoCnWs+e15qxzlMl+MTYF8itFUroG3r96l5f/eKGcQhA6gSw5t+pOhI8o0nCJWqahpQxq6bsMZeXnVIVrMPMHIq8dHHR62LZ6mrRshdl4TbBogMx6fi1n/3fSNh/9lNgj+N8YL5wP7qrXHnImjZ7dTAt20r1dNC8GvV8nvTj73X6r//xc/34h6GuvdWLZ3TJD0rjQfd3xLLjHXmezwrFLdf7S9s1EvIm1ov/ZHNEUs8e1hHXrwFND8QjbtfyotGUD3rzBt98+aDVw6gMEO/09VdrjUx0gy+uAUMn4qYmzl9+8lLCf5nBGoRcXV3Kc0VRphTHuQy4CEH1gLPeq7wPmDI/P3VdpwWxMZ/PZL3tp4Gx3Me2FCcr1AMsmirix7oM7A8ZmxaLudarrTYrx0ClOesgqolY2tN1K3+j9rPPL9XUrdq2U2ZNbvHxnjgd8feIj6tmUFQHBe/JFr9XddKb17f6v/9/PwdIHcU06v7+oLvbvcbyLdydDIK2TY9ec+qkA7G83yVNQ62ca9l2f0Ma07lDn36+lIHPifU67GvtdiP+FldCzyzvr96TK4LH78BpGmlzPM/1yScvdHl5idys4ztzIHZ38l95mOPTFy+u8eGFvL6apoMv9OqrW60eDlozjxNjEhLEJXYabE4jvKGr60tdX19J/Lx4cdVrsey1XF6x72/FFMvfKvYvchjIb5tWC/ZDx9R2u9acWK/qSResh2naFRk1794J/wbxbT9OQ6XN+mjHhEDvQcLarqv1/MWF2q7Cjom9JNA5ySBz09Tohv+QeL7PHjh74OyBf34PnEc8e+DsgbMHzh44e+DsgbMH/o14wB+6j6aSy+RMJB/erv4Yfcj3sTLncyr0pPGprCfVv9ds0RE3PFXCej4tn/I+7Djlv5Z+IEOBFMh9TuQ+T/Mu/6p07I/sDzpGhLif1B55fGjzpPJr2Yj4Wt1vpeJRbsS3y48I9H5HHttzMinzT8c2vbsiQlSWtqOFeu/6Zfa6/ehDjiiceb83JaQyb2Q+eh/7w/O1VvR9lFf0R03Ovd7jyhyOfHP/I2sEHclGOP3YODQ+uS3vWDT/MXd8njx4LJnvLeE9548t4hBo0gDI4YNLH+Cc6t+llm16UoN+VZVUceLUcGjUNE050ImUmJ54SwzFoU8uY1i2yVIignoVSsjxoVLNoZ/brFtEOAsDN25wXUZYoj4xhsfz2FElIBRa8K1lF1AAW8wfEW/1SPQJS4yjX3KeNJnoF5GUINgVKSse5z/oYN1c564nysyzD+8yh2Cuiwi1HLRaJ/OjDXblqnyosQAAEABJREFUIt/tbymTg9yfXOFxakqpUkLHhoOxpuVgrEqSx3cCTdOozHilL+PjFalYPtJv0uffu9b3vr/U8ioU9ajg8E9BGzwBmddp0Ovp7bIJ1z6t/reR/xdr5eTQgKZHCyYRIpSlBMghJtOxcsmZ7/d/UOvv/v5SP/zRTLPFIANhBBIp0UDsHwChfGCb2bRylrx+ttutHGdeHz6o3213yA6Jp7jMR1LueKxz4Wne/VPUZV30HOobAGi7VhUH39bN7aYagCEiNAzohhDrUsA/Ns+IpM1mxyH6Tj3AXds1Cuoyunosuskgh+X2fauub5RZvziBNSC1M+ro00GIlkIax6wRu13oDZCgU82BNk3yFRGKyHIdbix+cP0AarQBpPS34KzraBCGfcZtgU7b3Ua77Ub73VHfnctQNwv5W3V9+UZbpR49W/TpOBTvGJslL7EnKcTB+BZ7N9AaWTt5P9tuNqV+tx/wZSXUKyDB0ae9lEK4QzhWFXtwqKJfln3YgaR1XUe/nvJRL//pzx3zuwN889x6DM9DIQACsVfYfu9nM0CHHh+26Gs9bm9vAUgAjdbWb1vGqVKlhnH7wturYx8UVxkDX+QsgIZ7ue/t/U3RdaRyQ9sGHdYGBbcHrQB31ustQMFIDO7w+0EZfRwP/maf49TjdNgUCsaeNCHnSJPMYxoBelBJ/lO4c0Ciy6sFYEevK1LXiT1xNu8KEMwA+GULWLtVh59mxJjt93x4nmx7SYmr2axW19fw78tYgd+FgJ4+V1fXBaRp6k6J+FutH2SQZ4992fMRUqSE1qFA5wP+n7WNFn3S97+3APB9pj/9k0Y//nEN+JKFK0WYqKkkOtF3pB/7P77cbDJg1bbUZ9b6ajUSL4McA7a7Z766tlNEqLxCwlpmYmgnlrF8ZYUijtTC23eBDzJxIrl/jwLzmW1J2qwH+RuXq4e9wIO0Ahh+uN+xjtAp4C++aRT4AxPxo+sYH7sHAD6vFQNJ/exY38DfYnfNmLkaGC+po61qRtXtoIp312yBvLCmkwxc7kDmDviyJbaevZgDqC+KrtkszKfX5QP63T886PXrNaDeVtsNsruFev8yQF9pux2hgbkbC60pP6x22LMlNjdKKF+xN/VdQ5/EPGf4dzJgt14f8M8GoGylqsoKwNpg3MQ7Nrx20SPL/+xHxgH02+4GbdlbJ/YxeXLgkXJ5DrTV1F0vLlQBIgYAbAJQrADw2lhrOZ/0p39W6z/910v95V+Hri8DwHGty6utrp9nXT9Lunpe6fK6kQD6pgBAXC7Y1wbWz1DmxgPd3Nzp9u6m6H7/cKvtbk1+Lc/Hgf1kPCSFkIEu2w1+ATDdrhpt1w3zTrqpJHSzLP+SBAXRQb68vzi+E/Neyqzh/WEim9S1M0Ugl5LEGFGpqVvN5o0uX7S6fJ508SygWs+eX+iTFy/gTOgtbR4q/ex/rvRwN0EH5qXSNWD0HOB4Npsjt2LtLuBnrDgUgPLFJ88AOZfFLr+7bN+GYF2zd9oHrwF5V6sHeS8ZDiOg6Up5ajGnk3KvyDO9/mpF/b3220k7bHnz5k7+k8tiP1QwHI/Ajq9ewff6Qa9of/XmDQ0hljQpN/Mg4qL0yUnK9gE+LHna8bN57+7uKYxiYPSeQ/4m704GrIdDRs9RHe8G7z2ON+8nu/2ujLNYzNSxZrfbPfyDwvOnWl03x7/Ss08qqNb3fniBb6T9YaPV+o6xRuJlrrZFL+Jwvdrj373esF5u3jzo5s0KffEJ61bIi0i6vn6h62etrp7NpHQ4kqTlxUxX10sFsW/5m81B6/VeY97r9uaWvW8lv1dmrD3FvvD1/Ry/juh80A08ou/19YLoQOD5Pnvg7IGzB84eOHvgn9MD57HOHvjuHghYnxLF8332wNkDRw+UDzmJDxGPdKz93T35AOEPEd9Iv7uR35McEXzAeUeZT3hP6T3m30Mh4qgbapUPkKe0ot6f3QOdTM4/JbkS8pHFx4imIwuN5XMvKaLK/ST7tuy6E5XKDx5v5VF/ypP9xvvtmNMkH6oRdXyYpOeUKROGZJWS+Mz9lk7CUj7l3qU5Eh/1OYSgAyLwVS5kDvtsojIDGLn8lI4HkFkJhRKCT1Tq6TMZuKGf+2YE5Sf5k5yE478LMWVFp4wc62M6yTimIfM47zbzmZx3HV552//Ed6z/2HOiEsKu4lC8Q8XjnRjHY8Vj+eNJxLE9It7yW58TnXpFRMnieuHIwusK+9C8Tl12m3lMilLz5BEK5jA4wDDpI5dlmQzemZw3W4T7SnQ/Urj8jsSVJw56cMcxJU8Mnfo7tY6TMkfWWc7T5b3bPP5zpsd4yMwDwt7jkCJCUijC8s1jmgpvzsdUby94EEG1TNKxXwT1zJX5JwCKTKw8pYn18mF9ROBaKB3n1fwRIV8RIW7IbRXpiVwf8sFpehK/5tXjlR3/jD+RjuPEAd+Rjs2hCV0yyptPvD8yE2uKSBJkoGBwexC5wUNc+D3pmPe41BQ5A7LGR3ubqlZVVco5v6WIUKpCEUHdWA7ZDocBnRAoLt4n0zTQRjko40M/nY2I0o/pVcYWp4HNY1nbGRmjih8qaxbupsl6P/I2ACQNB/7ZHWl1m3U9xaD1TEnI0HEcYW/mgBD9Rw6FR8CxkEG4DXK3qjmoTui0nM30gx8t9P0fzAAgjv3pyp00hSk08S9DVJbRg4yJpNxYW+r1pDKEMjpff7ge8PyY6kcVnT9SALpWxAYRJL+TqjSxFrI+/yz0Jz+p9eM/bjm8DTWp1rjrABZYK2muCGKFeK2o79oFcR5s+26rlQjO+/t7Dti3HPRu5XitiEEfRCs8kkR3DpxntE2F3zw1wGrFOjQZLNjv9gXo3R/2ctlyxTWMI/1yIYo6AE4cOKifSuznIs+yHKgRSREMWu5QDYDMMqGuUqRae/dTaMSWVLlukljbBo8SfffIpqukLB4cnHfyepoQEgwwA/gy2BFK2u+zBvYIsavTlXWeNXIOPp8vWW9X8rqOyBL9mrpFfykiCu22gwxcuW+qpIQP2RL0cL9WZq/K9Gm7UW1Xaw8YOg5ZHcBJzV5h39n+w549QNI0jcX3GwM0AOJUqe07DdSnFJoQvOEAfruuqJukKpDVKbOnisP8LWDYZj0C6tjvh6NvIkk5sGlShYK57BEDIEKD/llB3Fg3IfvAfE3sR3nKDA0n4+4AJAzKpQo51EZIdVUBntUq/kOvNboaSPE+bz91oJoJ3cDgtQEEmwC/2NoUgBhNM9cWHR8eNvh9rx4gMwDYMu/dHWBHhiulVNoyczXQ0fui8yZUkAF4j5XRtaqT2rZijmpZH89VVSUlZJT2x3eEy0HnhL4dIHBEyLo2bTDHM8COXvNFp0hSIo7sM9iL30YMCfwbNIb4RzrxDiGnum3UdK1q9MiTcGMoqQLgutdiNuiP/7jW//Yfr/Snf94wxgAfPMhrWtYCwNaU9poMZhN7c4DsBSBmPxM+FvrMmWepQnbLGFYOl6DaJAZR3STVdcjXFjDLgJhlTcjPzDmMysSG8zlLE9QByIKxCjcoJRVqGmnMA3WhgTW6BqAnwfZR/oUIv8NSJVW1tFhUipDW6wlaacQP9GacUcvlvLSJn4+tzz2AKstQi+UlfemMohF0Rqcyf1aIOlEex6RprJWVAMbZs0aklvUjZEsNc2wfT55z4q9pKnRznE/KU2L9ijUH71hhZ8j7wx4jRvyQ1SgzRkrWIRWbDUYLVSridGAvSanS4bBTUyVdXXbwTDSHkp9FRkZGZn3utAZEHYZKUyDP9jDfB4Ddw4BsZO5Zz68BECdiOtUNczhqGNdK9Up1/6ButlGL02v0rg/Sgv6fMOY//t1S/8f/91p/81dzPb8KbVZfaWD9mfeTF0vNOnFNGoesw9AoVQ1lybH4/Pk1wPGCOejluM5MuPfepm6KTwPAsum3AMqjrq8utB9WgN5bre6ywIx1d7vVMEy6umr1/MWV7OvDAeUU8p5nILiqK2RlwPcbAMCVvvzFDa1ST8D2Xce6Pmi3ywp8mvMOW6WKecvsMZvtAwDlSj//+SvdvN7o9lWgeKcJnx3nJrGOW3RaQWtVVaWuqxUEaopQwtcHZN/fJN3ftJrNeol1ut2uGL9VRIgJ0h5/jdgxDo322yiA71dfPjBOrZQ6lRgj1ix/xs9VHXpfXV3qxYvnRQbhpVevt4hq1NF+/eJSs0WrkT41vry5eWB/nbQDQPb8VsxB09TKzGXWJEG3bwYpt3r27LlSSopqJ8WgflazfhbasF/uyp85p8c0sc57Vaxx71cD+916s9YWsHXHQj3sD4D7t9g7wwep2HfPnK1XWbnE5U79YlSVmiI3IsPby+Nu1jut2GdDtepqBk8v3IOcVnns9fOfvdGOWJ4vam15N4nZbVhX9qvQ1/qYjmu80TSENrx/1quNItWq2BCunzfo90DXVhX+XcwXxKMYd8eYjQxs1+1OSefr7IGzB84eOHvg7IGzB84e+OfzwHmkswfOHjh74F+8B/yh/rsZEbCdSHqby+/yrtPjRfVj7uOJeU/0cQ4+/9HwoRw+n1L7wZ3hgn6ZvA96/cZFzmJkeifIH6Dfld7lvqn+Hcf7OT70cxCBSXwgxw+Y5/ZT2flfjz6uR0qhiK9L9HhPa5/Givs8bftY/sj/qPwjw7HusfAkKfUfDvik/WNZq1wI5SOcw1fHpLB7ZJMLT0WXOvicmtz+2yDb4MONY/qh5MDH79PbMWFlZphrniFNHJp8GOd5gql0yMj58OiDfm8NDNqPVNg/9sgfqzzVIcvjc2plO061TiPiqCNjPW1LKZUxzfOUzAPr06r38m6bsOtELh/pqEPAzZA8KdNgeRQYy08VXSbqJw68Tm1SKIhnPV7Wra45rIJcbz7zTx4XO1lpPI/y3cXtJio5dJo4wD2UcSynQm7CVvNRyf3OkREhN5FIZQbH0p4iUf7ITdeIo64T+ptQvTB6/BGgZBgHDglH+TCwqRsOxkcOVIcitzDyiEAGRBaVJ015UHBgxwM1EodytaaxU4pa188rPX8Z+t4PO734lCM8Dl/HLPrxcB8LeUtBjv5KWJPg+QY74Drf/1I94Dl9Skc7Ijz3x7yj40gjQMCkH/yo0Z/9Za1Pvzeom285YN8QIXsFSFUihoL1SEKXLCEnIhSsGx9C912vDvCxAaioiD2CSt7XfCi95/A6pUplHUilT0QIQRA3Wf+pVAMQmTFEWYwsNkr38TpLleOUcWFPLEaP1XWNGF4sd0Qd2yJCgtzP/SX3k7bbnbboMSGztCsT+1k1um4AUP2t1xrdx3FiXxhkNXS6gkx5Z486ANYcDl6LE2ImGkYo1LQNh+UH7TgYt81U0p44gN/jx67kLcb1knMQIJOgCTDAdRmd5L2ZdvuibVthSqE54EKNfvbPMI5wTtTnAnrs95vjuADphd9OqQL7JOErBWlkJRojgqpK69W2gAYZf0RUMiDT971EO4+StL/7VEkAABAASURBVG0jOyIfXUsdgsyv0BrQ7wT4XF1f6eLigr3M80HMwYaCcJGhLzf6jZom56LoIV+M1QGodD3joGdGx8vLS0ClCzGMcI2uLhdwhkaADu+bu92m+FRIty8MeFgP6xoRqIsXTwpLxa4OwEmiHo8kVBJ9paSRDXLv/0MWcObhYatXX93o/n4tg+xuD/xinREr0VfImDJzz56+3w3YRJzwQ2K2ogCzAc8Gv2wB+TMG3N7cyX9Ge0/MDPuqjDdnjSxmoRT3quJOdXWrF89H/e3fvdDf/u0zXT4bFdVWM4DdxaxRhEcN5WCvV6UJcHwCoJmImQbwpZ9VxECoBaitAXf3IDbDSMz1SR3j5ISOBZw5KFWDAvDcfyK3m+Eb01zwjWr7rKoeCo8AmrMO+FJS6N3l6aOUSTtis2lbNXVNH/TDD4LZ/hocn/AcfU1tkmiSLTnRxQUDIxs26qWoKgUddsTwerPlfXjkTJFYo3XxnX9pYDhIuF84BJH04Xl7t+UpKClPgndiLQ70a7RczIjNmfwt0wBoFnN0GPba4Sf7KlMuOqDLpJJTqhL+bNU6LiU1TSCbDM2Yi59qtU2rq6ul2ramISApR5KCOVIq49sWr6tZX8tgXsfcq0JIhEaAzN1WgJNHylOnlGpVVSXHdYtvDTjOFnPNlrOyv1iJUBbdBf4nmjTHjd//vNY//rtK/+U/fa4ffW+pxP6UADQPAIeV2MPTndLUso9L5YGACjCuawmAqJCXGLvCnivaxTXp5KuagRbLTovFUiNxpdhJsWf9r7VarfCjynpMzN2euQtckTXi704zEOjFokO+2GsmNXWvZy8WumCYGSDiDevj5s2DJtZKTgnLKvmy/evtRhvWuvckz1WOtURcKtAtsk7XdruVqey7rEnXZ+RNU0IvoeMDOt6rbrMa5tHtol1CUZTt+p7100uI9M9WnrODf7GFIKtSkvemnnXYz9piz8x5+oQSEird3Nwz/lr9vFYHT0QoIqmdD5Qb5anR3ZtRdzejLi+vdPW80dULcQVjZg8r27S43KvrA6B8q9vXI+lG9kPbVapqPDoemOu5IugnIesSvRt8N5ZY/OrVV8TcnpZc+hU90dXr2N/2vkVPocthn9U118zBTF3bIQ+f54b3waDVw05X15eKNCFnhB5v7yFpBW8G0A1tV/TRUQ+voT3vVTHnt7c3eni4I04OtAa6SU3dIKTWpy+v5T9lPQ6ThsOgL392r4f7QZvNgP8O8u8OLJeX2NgrIT7R63yfPXD2wNkDZw+cPfCH4wH/8GD6w9HorMkfkgcyyphIzve/BA98+KPmvwSdzzr+a/dARCjiHfnD4FP6Nvuf8p3y38b/Xht7V+bzX3bKg5sPlI8cp7qJzGPV7zI56T6hxMQHctPvcrynsn1WZHId01DmInHIIb/7TTS8V0/5V7kjorAXmeScmsiWe8LH30aF6fERYVlRdHysYs5yIcvAfVQf2yOCvN7jpVTKEUEfyX309vr4/ui5MV/EUZ7LhSZkQO5eygzu1HPo1OS2byPzmH9kzp0vRAePhzgVPzFsMB+ljUq3TeZ/9Jtop0u5acauoz9Kxa/xOI6DbQjLjONvuXg8KSsiCgl9bLrDI+Kx7nGszKIyf3Z/KCJgP5LtEFfE0dcRQQnJ8J34M/2poT4U8JmkR30K34SNLFx98xXhvkiB/6TLU27X2e/5sf3UVlW1UlUpUiI2Jg54xpJOAJnmNZ14hfEZJ7jtKdlfR5romzngnVRZ7uOhZ3qUPQwjdtA+HsdxDJhynmTdLF9KiohCp3Hzo84eYxgGcJQJLgku+RBZXG4Tc1czVkQAno4cPHFYRT5VSVVVFYqo4NZbOxP8bsvokJU5WDyg/6gBEPfoM+t29L3HM6/7mAxaeNyMfkXo4yMTp26fACGc1pwsm6xrBFIgs7q/+wb9M76x/n1bc+gn9N9qsaz02RdzDtcWHNJWqjksDDauKiTwAMXjv4r0KekjVzypc970pOqYzSQmkvP9L88DEaGIeE9xlwLAp0oHzfpRf/KTTv/wD9f6/PstMZWJqVEsSkJvktfWZICH+GUpUR+0t3IMh1IprwHTfCAvLse++ziGTS5PrG3XOV9ViUPfOeM4fhcl37U9MmsF/7y+6iYR741SIB+ZlpNYk8OQtV7vOFCetOcE2WvKoIT/D1n3u797YA1naFTbdeWA3MCq/9Sm2y3H33g6cCCd8EnXtUgXfDsOpbfYe+xbszbdYH73d/r82SU6Vuwfgyr2jQHQxTwd43QAKxGVi2/JMnAbbgwO3mf4ye2JMYR+lpFUsx9mwETbUXNw7n3v/uEBUPJeq9WGPoKnUgfw3bQVoFCSwYkOgCnhowSYzfm6GnQIVQp0aAGSMnuWO+/2tmlk3zjaNbJ/ZfZwH9L3/bz4136okVNXNQCnAQUp8Pvaf/L3YdAIcHX69l8g/+JiqYaxa4Ai61zR16BN3TSKFBqZa/vswPy0baVL0J+UakWEcIbsO5et4m6zIb72SlUAILUyiLHdG/gZlJB1eWHQoyuxYN+Iy+NOBKJBeSnR1gH4XUIL9GroV5Ux6rpVU3X4O6AE4LEFZHnQAXDWf7p4sxoUuaf/TF230PX1M/Vdj/4jIO4deo3IqjUNok8G6Nhqdb/TmzcrwK0D4820vJjpcMjaAyjf3T5gEmNllfHXq4PW91vVgCubh9dazkI//sFM/+6fLvU3fxf63hdJdb1Hh70abLW9TSv8JO3RcSTWJ0Atx9DIJI+U2eYVwo2j0NNzmnHpBGXWxFDmj9cGPJVSNHDWysiYxijl+fwCGxfFLoZU3SR8VqslZqpUYQu2365lGWKgHWC58566roOXua6Y94r5EpWe91At62YgnCpXF/I8VcSU5TolLKgP2Z6IQIeEb+hLw3AYi78nfCeulKSqqgrt9wPzpzJ/joGUalUpwXW8EVXk+hc6XIOK8vJ1jNquVEmB43oAcsfXxUWNzYEfGiXW3jSMrBzGC/y+zRp5527WB/aDrO1uYr8ZHscLoRJ6B/4xVTpspS+/vNGrr261We01a+cFgLZvwerxa2a9SlHv1HYT/TI+lg57BsuVqiRVCA3smSZp5GeDUJL9ecBRA5X+lvIde4JdMxIH65utNnd7HQDlLme1/v6vW/3n/9TpxSJEOGmmSzUDsYzvG8uWJTboeC//md/7N1ut7w7abg/E2U4eJ1AkIohfFR39p5Jfv7rTfNHq088XavuDUjUB3m1Lu/fcGifP5j2+rLRc9ur6Cgr61NhcQaLfpOAd07ShEUCzqhuJUd74TzE/HDQdKuqjzP3F5VIXl3MtL1q9fHmpF59Wmi9Ff2REKEWliNDz58/17PkzpAh91tj0WsKX23WmbD2zPvsCwPOi0YtPrtT3S2yd0DvQtZF/sWbAtypX0N5qPu/0ycsLpXpg/E6KQT2+3R/2+uqrV3r16o1+8fMb5vqNbMLLz5ZaXtaMe2D8B/yYNZvNFSnI75Xw5wLAezZL+ETYuGF8letieaEX6G+/5HwgrjdaP0xQ1poYktDhstFsIV1e9VrghBW+sg6zWY+uc8bY6XtffIHsTokY6v0XFWrxs2Gn5/4m+LxSZt2DleuBuU5Raw4w3wIuhxpiddLN6y1xmPHZgyZtVGF73Qz4dqbrZ3M9e3aFvsGestPt7X0ZcwbAP5vN9KMf/VD+BYHFYl5+iSBFUtd21C2Yy4H981b/62dv5HdtpEpN22oaW92+2RV9xkMolArt9nv5r2Ekna+zB84eOHvg7IGzB84eOHvg7IGzB84eOHvgd+2B35J8HxKafkvifiUxEVH4c/lYXLK/0sOHC4U47bGMI70T8Sj+XcUHudKXOqckv9FdZKDHSYgP+0zfVD7V/3bSkIf+bc5jwnn+gPzb0e/3J8V+OY0ecYy3iGN6qnf62/Kd59yyUmIMBwXkg3KPwckLSeYAgTZyyXpkMr/0NlNWRBQqcY5hHudEb0VQ/xgMx6pSPmZPz4iQx45w3CDNPDpeEYxB1nJJyp15GtSMoA2i+PY235FcBSe3cxHh5AlRps2+KPRkzBOT5Rzz8Ar6mgwpOLQxnykCHr27pjxpHIZCE/IZ7l3jx3KP3UPHfyeWD8SW6qap5MPDKiUOdjM0UZ915M1M7YmkCT18WDeOoxwPMJbbOp/I9SV/Oj0OsQsiA85jmxSJSvlinuAzfylFMO6RXD7y5/fqjryZUDjSgF8GACTr5D4KyfIjgizy8Zc+ckVEqbVNznhPMNFJEW5LpJWVp5lyFjbzoJTSqNly0uc/aMq3fsEpJA6vCwleKMHnHAklP9+nU5trn+ZdPtO/fg+8P+eOFk6MAW9EtGQOnRUbDo8r/eRPev3Rj3s1HGJPw0ET8T4aoHkS81VTsx709nL8q8SwNOtn6vue9mPsev0MAI8HZO33B7UcBrdNI1khWNw+0r4H6Hl4WCsiFOwNXVer6zol1m5KSfvdnoP8nUYAI4PNBhi9lrwHuv247JI2AMRuz1NIj7+cIiUxFGWxpiZkJnV9g7wNY9RqAVjdx98s8/quKus3ahgPRZ88iUPwNX0ztnXwd5r8zd2st1eQM3UsTsvyN0GzO7o+osghK8sfp5E9sFJVs96pDPSLgEdcR0PIuGy9k7zOewCsfkY+9rTtsSeTCj2O+1IpnB6RGc8U2my25fC++L1r1eFTU0QU7oiQ21zX+RuLx2rtAcP2u0Gr1VY75k0KRYQ6wAYD6EVNHhFRgJW2rVRVoYfVGiBjBztOU8iX58epi9vtDlDBNpSax0dGrwrZtd7aCXPTtMrMo4G/w2GH/Er9rC8xVqWqAOVrQOQW8CEilCD5Yt6dHCmRJNmWrptrt5H2W+/TUtC022Eflbc398WnbdtoNp+VOLu9vcM3vXaAZQJkUjB+R3wD9mx2N8TPvuhX2tA3oIurJXptNOK/mj369tUv9OMfXunf/++tfvrnjS48h4daEULfSqGWtNN+lwFkpAm3TQCBO///sZu9/KdeN6T+5hyqwof+8G43Y2mbxgT4Kyh02AX2hbbr0ApQaeU/BfugUjaQLfQ5AD6u7getqd+shG2PBNi7B/A0zwog6h6Q8f5uRbxKTHNJvYYd0zVx27N+ug7t8VdG5x3rF8xfp8tLvGlq1VBVVdg2IIg7Y3cl6iWqNbGeWQ5Ff7YI4RCJ/aiqEjHRlZhgy9D1da/rqwXNSeK52e61Iz750UDlQq6ot64m+zfCPt3jM3j3W7XoOwMoXSwa5AbU0HZgHnfM2aAH7N1jhOn+/gEg676snzkAYSYO9ztxoTxjeS42AP9tt0TOUk3dyfbals0GmTDvdmspJl1dz3T1PHT9InT9XAB1lVJSoSqFIoJ5x4myfxBe0lAGxGvxX9ctdHez1/3doM1D1upeunt10O1Xa20fRs0a6W/+Puu//z+f64vPJkXeMr/3ciwjqsTyQMwcNpMuFpdq6qVms5a11KkHuO1nldn674wEAAAQAElEQVQYvMLeg7bsGVJIQIMBgHv9vJP/fHpEKr6qmbi7uzvd39/J4HrdVApWj7A1VdJ8UWl5mTVbiLiZsKNRZv1EBOkIZQD4Bb4fdAe4ePPmhvjYo1Onuk4y2Nx0g3obZrlo4tt7v3WSRnlO9vi4B5Tc4ufb243yNAFCztQ0cMeoN29usWUoJMY/2hDoSjtyI0I71v6OydzxfunZux3fecqAlSvlJ/vI5D8dPoY7ot8BGpAwab1ZK3Kjm9d7+qx1GNZaXIxaXu+VY6vNatCbV2w6eSp9JweIc1PPs5XfQwbPm7ZmLeSi8zRtAVZnyvxzfPsXEtqm13zR47daPe9YcVkb78VXV5cSoHVEVtMmXV03auDfbnaskdCrr1YyyGrf+ReLvHfkqdXxmuBfEJfQs6Va3rtb1tbtmz1+agDle/3gRxdlLbo+wqMGfZbQBSKSIpL2/HxQsf9fXl+iO0HOXjPlLJE2xIfkfpWkJCEj51E3t2+IJ3wEUk2tztfZA2cPnD1w9sDZA78/D/il/5R+f5r8mxo588PCb0K/e2cFQ5hInt6uMj2tO+f/gDzgHy2fklU7lZ3/bpTZE76NTlJOMXwqRwQ/7wYfJvhxPr+jU/u/lPRk1zel/kG/0D+3QXzAKON+U/qoT8RxHiI+nj6y/cbJyT8nQRHH8U7l75pGHPtFvEvd9yTfqctPKfFB7FR2+/vEZzE+j0mh0+XiSIHQVubDu/h8loMYPVHKfFzL9IDcDTrKnOh1vDNJPnLolAqBgS7Wx6lJorPQATrdDHPKltZkW6mJOPKSfXsbnDG9rXjMMJSH+xopseYQU3SAN9DnRBJtGV1ylt5eiTVKB9Hwto6MlTSR9R0RinhH78ax8xIHOQHbcX+JoE7Ou45q7onDBRPZj94JvZ/SR5mofMrjfEQoImh5/46IUn+ct/dtc52KfunRduvq/sey208U2HKkUJjlkXwAZHIxIhRxJJfd95Q6fyLXRRz5yvxRMbI3miZS8wV1lXlQ2fkTlTbqkoJ/UuGBNzG/Jp+zZHxsvkxh4rBohCbHdzIj856I3ypzvDVqgsd8tJSb4UUVeTPHY5oUxX6n+IZqzgPpiww6jBw8lXKpRzl6+bY+FXo9CR9XF8r0y8eBNJVDIToXZzhN8DAOQgvLqZ65cjm7TF6FsCdnRQR9HNfYRi5TZ17BG9ZdxOJpj3S+9GWcx3ZRzuSduo/giUJHHtHXcsQVETx9k/qO0/iuk1JKqqpU0gj6I9up434YfCAIT1UdmZUf06SISpFCgjIUEaJKqSKNd/TYAb8dbY0IeJIS4xa780mmNOIEf8tl4lBdgU8VMo/KNcl9KnSJONUnHBrl4FIiDwVKmKdKlSJC4rbaEaGIYz/LzK6UisxQ6LF4TCkeYy3LqSnDkIlV4WdxQFnUJpY0HTi0zWrqWpeXrZ49q/Tik8ThZpK/URZEbhDPJpE/kspljaPk3n8EdqRCsmb6zpeFmb5zhzPjH6IHosz9MQKOz0oqkZBoach1kERBF1fSX/9j1k/+otbyMlhD0h5Ay411I0W1lS+WFmtJajhxb5uu5EdOrEcA3dJOQHtdhCVnyWCQD/FNhL5Z6JMBfzIH1XuZ7eLiQilCWw7k6yZxIN3I7xeWHgfkgyJyKV9cLGTyGoqUJBhG9q/dMCoDnExDKERf6jqUrpRkueIKaMqDEj/ftF2jfubD+Kw9INbElpJSMMbEoXfNgf5BZd8aGQmDfQg/MgYiyr0GID3uLaVYeM0fEaqqWiSsZYTmpIwu0zSoAeQANWCPOUghCaZQIjFP1gnQPOo14aqRtqqQ9ZvEDsA7Y8CGzEF6zlniXSH2kgndghQW+arbThOZiY41+oyeH3TAmqJPRqeyB9ahin1W6Cn2ox4wONKozfZedT2hU4M/GsCUrSzLFBHYYhtHVdj08LDS0TcJ/kpC81Ql/JxUMZfz5VwDutlfO0CmDQf/ewBh/z+mCJUe9Zps11Tr9asHdKw0Abx4L1wsZoBEvdqu1v6wJ2YO+NDWCd0rwI8a0O5B+/1eVaq1RfbrV2/0+vVXms971XXLMKGL5ULzJfYw7VEdFGlQ4ueBhwdQUbRu6k6Hw6gdwO9qtVNEq8AnTL+6vlbbhpp0LfCn4ttc36hqpYtnnSIOxMxK1/PQn/3xQv/jv31Pf/u3rT65uij8+/WkA2BrkjQzqA8o6XydUvl/pceDHBr4gjk1OOr3JbHsJbVejQA5A3pN+BkWx/kjHfbELwDuntR5g6kDfUfiViFsN79Yax7gINePRe6Efy0vlzrHwzBk+RcsEjrtWRPDQD/iqqoScmpFhMCA5Ssiik8zQPTNzYNWa2Qzx1RrNoNXDE5MZSr8/z2DEylRZUwo4z2y2Av4dUga0L3EMz5MjL0AeH07Tr3XlDPzPaDnwBxvoUEGgTNrACHM/doqvaWGQSKSiqzFQon4JvwfdZ80ALIH8zrgJ/9iRqoq1ZG0nM30yfMLvXxxpU8/Wcrit+s9AN8GwHKrLWDqFl97DXi91Rh0wXu6aUKEPHY3IkesdMzpgX5vdNgOqJjZS0e1s53qRqytUSzJwpuxTUpyjE3UZNbzCoB+jUk1a9M/BywWLT44FLK+BuT95+BRWS3A3/JC+sGPKv1v/3mhP/tp0nzxSs8vJ10C8CbkV1FjSxCfa0UEa3HUfN5qAbVtq8Mu6eFmpwqBDeuhZ+8YmZNx3wDqLaErQN8HBXMj5i5DdZ1U17X8iybTKI3ETma+H+5HbG9Up56YPeCzsfhjipD4WafB18O4Z51mLedzfCN99fOviEUxx6NCPeDpQSNrwHz9bKaRGBT9PZ8k8mW9myYpEnrXEz8vXaiqGuJi0sAa9jd+/f4QujZN7S6FpinLPo+olVJL3G4Ac7c6+n2vNeve6//Fi0/U9+iHnYHOG95Lhz3zRLx3+GxJjE4skJiwiz32inU+mzeMkbBj0qtX98rDMx33mQN+2OKrvfK4lHLNvDW6vO75Ge9COUfx2d3rBbGxU8ahs7lkG9p+y5rcM3eDUgrd3N5qZG03vHcnfCT2Ae8Pm9VBweebZy9a1c2owO79btTqYaeH2yT78PqTQfOLPS1beCrsa2UfNqwXr3ex9w7lL1yE7KNUidiYZCB6T+xHTMTgXiM/p24Bi3/+vzbE+AMyt5otN5r1M0VUypN0c3OniNBnn1+om0ldH4yXdHk1l+XOZgs9f/ZCSb+f6zzq2QNnD5w9cPbA2QNnD5w9cPbA2QNnD5w98Ct7wB+UTL9yx9+gw68+Hh9SPzoeh00fraeSD28R39SP9re3eZ7S24bvnHHvD5lto+lU77zpVP5tp5Y9cTjwbXLzt7jr1M9yjnxHq76TC0+d/9BTjImI8sH+t6JqPJHyNI+fI95V2KdPOL9x/IgobXTnPM5PUZYUkikiFBFKkdTUjWqIot5d8S5bci6fSMiEmNyn+jiffeJR+IX8rx9p5Mc+EZalcuXSh4MWYi7TXio/eLj+aMW7hlIHv9OIo7zgYOgxy/jxllIkBW2ld0g+QIoQ7dSTiaCg42V5zpWqt9XHjNfFwCGcyfmM7gOHXwYVMvqHx4B14iBseOQr9Y/CUFcTfBPtdGUYWxVP9EjUqZR9yGeqOHSLKimlRH3odBUZCIyIt20RwVzWapqmkA8Haw4nB3ScGFcfvbKCf2WcSMrInCCnJypt8ETAiY0RIYqKx7z5JmxyYJjX/hYXR4wECpnH+8Rnn5h34DTcvjsycVrGkZz8Db+01fOXWZ//sNPzTypx/ogEt2fSr99o8/XKc83ZA7/EA+/HTTik31LNAe7LT3rAq5n+6u8rffrZvdrmVh3rsBrn8vrd7w/aArLtdjsO3Hdv865zrHv4iHAilyMCnm0hl70+ThHNkmMZpMLrtb41OLgb1NSVfNAuXxYFRfBwGWqbVlVKinBdQseOA+ZedRVKldR1jVqoNEuybAUZDsxHDu0PAFy7zZ4KV5KUO8NSS3QyENr3DTJb9YAQ4soYH5HZyyZtd1sO620T9u8OHNIf4AjN5jPG7hARx7rAPIy0vA5wtWJf877kPSBz8B+2gf0kZ7pz75C73R6BGnoCdk3abQZa0Es1slvZL/mxg1OGUNvWKvZ6g4Hbd6oqdV2nHvBys91oC93e3Mogwi1Awv39vVagTSb5Qp/ZrEV3PfbrNZt1smzrbV3FYBGhCgSrrlsAk22Jgcy4XZd04tk9xsejWejQF5ld16tHJwOt/tZ2nipipMLGUfvtSN49/F6kfmpU8Y723Nlcf/vQ/tHpgjXhuxZApsLWLaDEjpi0rREoCiBVV5126CLAi0hCj8QcNbp+dqFnzy5Jl2h+eBz3KDgwcrvZ4fsDcx2CQZ73VE3q5jt80qvKnTQsAdGS5l2rq8Wov/+7Sv/9/7Nk3cx0fR2AxcHYglgv6GWZVksKpVQp0CdBEQxhAyVaJlXY0jQNfm/J04juHXNYA9SEOykf9c30I3952Tuj4zVKcaS6lu7uD9ADXJMiarUAzw1UxCDXfhHvnww5pbOkVEC0A2BQ11VqW1OwJhNAlHR7swcQvSe+t+gxyZd9vAU4RyXGkca813b/oH7mMSsZbPeYBpr2+KLrGnXErMc36BwRCsHH+tLjZZeMYzAPI+MetB/WSvCJeT3sR+0A5ZqmATz0qJKbFJLIRFRKqVFD/MCi0zWM+9IvpVoRAU2FeuJ+Bnjv+UghbTYTtKXbJIykzw7aa+tvjhJPm7JOaYcXJmT4qbIe1qutqujUtxeSv3HJfrN+yLq/s85beR0Oh6yIUFVXYnI0+ueU7Ozg4QBPxXhSarL6RdanX/S6fp7Uef0AtMkX/O7rbJXEmNIf/Yn0n//zF/rpX17o5ctGNb6q04Yx77V5aCXWlL8Jene7Zl4bxhrLt0/prbZrdHE5Zy9t5T8b/eXP7rRZT/ix0nK5BDSe6cWL57q+vpYUBejcMeeWtwMg/MXPbgGLn0u03d3d6+7uDhsO2uIr/7wz4YfddlLfzQE3r6Erdd1SBkS//PIWkLJivUlb9gGP8elnz9Bvq2EcdPN6p1dfbrV62MOTqc8KJso8V9cX5KWHh61ub++R2aEC8+aYDvhCUgR3yPtwP+uxpWf9X8h/ltnUzxrqZsgNbN4S2wctljU/hzXQTE0zI+Z3+vIXt/ryyy/xx5x345Xk/yuZcZYXS0XudX9T68ufrXXN/nL9YiK1Lns1uL5hHWXeIdZxs9lowx7jPfj+bs24iTGktu2IhUmr1aj7h5XefJWwfUv7JMUB/zIOtmQm/g17+c//10o3r0bd3mTWbKV2ttEzfnZ8+dmFXn52qRcvnsnzOgIavwaUTik92jkVP0YkAPC1bt7ckW61vJgp8NnEunv15V4//xnzyHp/9eUGMLhS8M86+5dm9oe1rp9bn5paApD9JJSK3IHPAU2bZQD82XP8+NI/087UzyqllHW8Am6dr7MH/rk9cB7v7IGzB84e8vAzCQAAEABJREFUOHvgX68HAtNMJOf77IGzB367HuCDpUy/XalnaU88kDkBeUoTHx5NT+vesf96e11EKOIdPZXtvOXT/MiTXHyPgqqnhIp6Su8xf0vBH0yfUsRRp1OXiPfLp/pfJY2wDBVb9OSiutQlDhSeVL/NMg3lQ23GsEzB9LbxSWbiEMdt0zTCb5oE+xOOf/5shG0O9ODIAGWs31MtIuKxeEofi4+J+Z9SRBRfRXx7+ti9JBGPvJROsji/oCTZ5yb77kSlgUdEfHQsjFGe7NuMnzN5KU5xGJwnFTupIx8RRYa43o5NnYKKch8zEaEIUyI9UmnmkT+Y99PxBU2/9M7oYqaIk+xwESUTdJyXY8XHn8VObH3aGhHoaEqk6WnTe3n71WtKIVUcKrtshppDR9f7UM7zkB23JnSNCEUcKTlN5OkUQRpk4OEpy4oIBe2uOs1dhFsh0pPtTs0zYscwcjitUMSR4Cx3xNGOiFBCv4q0lpSQT/L2tqxTIcETEbIdPkR26raIkAAzIioX5T62PxSPZWKGSXS9+apUKeI4F/bFNE6FLxSMj14hpUiyzyr8KC7zeDx/s8L1bre80/5MVxXiHZk5+Cz87AsZH1hvpHJgOMIyQFstF7U++2yh68ukeTuohoGbtgTp7ZX07l+Q1/k6e+BX9EDAnx6pIroSRPHxdmmSD5uvl4P+/M8u9Zd/9kLXl5VaDni3HLIPgC/iQDkPWeNhAHhIxGulzLqZiPHJMZ6SvFZmswUH0xP5hnWatQfc9c+NQezWgDMdB94dgKDXjrhawDyvob3lVok+oyKsseS2iGO+aZvH+sT6DviyfOjc9Ym11HDgnpF2oI2UNSi5H/KGCp1D6/UI0DCoaxdQrxQVHLTRftgDUgBcdbPEmJW8X2b2R4M/CbukXHgPgMjr1U5rAB+PXexGvwkfRAQ6jYASa2XcmVJI9KtZ2DXInPdDg5UT+6FbLi8vGKsFBGiKHYn+HqtKjdpupqQK4HGhBgDIfwZ3xP+Dv8F4GAHIBu32e/x8kP24BUC27CrVgC2N9gby8PPEoA1oWI+/5/M5QMACmmuxYI6QZWB/swG8Yo/r+17mjUA7+yaSrE+KhD7N0bb7LQDPiFmV6IJu4sqF6qYuumT85poOvSMq1XWrtu6UotY4BCDIoA1zcdjTTa1SPcrfZLt5c68twHcGiLBfbZf7SCHrkYmxYRzE4IoILZczAJ1r8tUjIBgl7z8Re8D+qs6q2oG+FVTTLaFf8PPDpIyOm/VWHqPEZyTZVy5n5kwhea93yoCKCE3EJxOlFgDoe99b6c//PPT9z6/ot6d9kujjrrhcRX/GsCwDP3vmqqkDX4SqSkIc5A4qvPNFQ31ovkikApRrmHtRlir8UzdZs3kF1QBCM/lbqcN4QJ29JoBXU438VEkdwHHX1six3ZYZ5LOqGl9UA+lYfO51c3E5U9s2+GEiZkZ5naZKmtBdXM6TaCKgIzz+DHBsiW6N0Ex7wL3tBiuZ8JRqNXUr+yBo9X1/v9Hq4aA6dfIvJfTzIGYYP02apqRssFRwc7OV4HO6j41220FVlfXs+fzxz89KI2ssJfrXNW3VkZdBPGdeU26zX60rSwxBbpSaCn4l3r1C361qfPDy5ULXAPYjdvqb37CoSkk1stsu6eKqk0F2QlgL9rOR2HMMTkzu3f1eJPJYqK2ry0tVxE+ES6FAzhZw1Pxedy37W9d1SlXQD1/xs8EGQPkGME++iKesUXv2oJs3B2zfsz7WAJIDc9Pq8gL9CZoq1fAMsg7FuEmqRqlPC9XI+eKzrL/5+9B/+W+X6hsq9lmXy4O+/OpeK9bbOFb6OWDmw8MOH7Tq2p59YKaqnoAzD9pb5+jl/xf4BnDQ68LzMKHvDAB1sViy34zM8UI3b1as1VF5qkj3zG2n5cWFLgBFvc94TvIk2kOvvroB1LzXw90B20L+s+T7fdKwrwAx1xp5pwTvGbjlNXdAb/OuHgaFWsZr0THwx4FypQhq2duGYVTXVWqaYJ00evHJUp98ckl71qtXN2VPGAmq/f4g3AfPTAEQGcRVxXrK+LztJ6XUik7s2w+MsVVUBzXtqOfPZwC+18TBUp+9/FyezwZA99nzhQz22l/rlcTWq7rutdutVbdDoRefLnVx2SF3UGK8YdgzdwcA5QfWwyCpYshJHr9pOm23e/z+BheEQp3Az+Hd6v5ug17IJS7zNGkcJvpmWZeI0OQ69sSUnB+19V7ejLRn2kKHfaBbo6urK+qSqlSJbvislX0dSrQnDSwY71Pr9Zq2Wh3vgo6Yff36Xjdvduraua6vl/qjP/5Mmf1mOFTKU4dND4wz4uuJdNKs70hZZ/h8u+Vdsd8xbvB+vsQ2qeH9n3S+zh44e+DsgX9OD5zHOnvg7IGzB84eOHvg7IE/PA/4A+CJ/vC0e0+jCD6kQe9VUigfen0yQP63cUeEUqRCEaFf58p0OhHZb73BT1QIrt+iGUj79vu35bev25ll2d8++re1uj+fWy0Ytm/2iefmKcH8G9zW2XQS4fxTOtX/5umjYR8IigjF0zobbvqw7knZcTNRnvRxmTQdbzef6FjznZ/uVpgfdXlMFBHy+G6LeKI5HU5+c3XJi0oYI57wUZbeLx+59HgRB/Rz/wjGOg382PrxhD7wuc+x/X35x7pf/owIRcQHjFmuifDzscl5Ey1OPO4wDDpwaG2gdOCwzHWYwU1/DozCZGZEuM1E9rhmEO2mQJ7rTBGUIMyieLQvwnXsUcnHOlHqqVJEQCrECpKvCNe9T6lK8NinknUcOLCboJMu7neiiBDM7IekEtkouo4cXrnP8WDUo2UZyGg4NLON4rI8H5ahtcxnqsphGLJ8WzZ8J/4Q/6iLCGqRaaOPWaWURLN8TZxyemycqrZp5MPe0k5jzhUdnVFht6jEwfdsUenzLy717EXPwVqiLUmq3/IeM1RxPw5J7nz/Rh44d37PA46rRE3i6P9ISWlqoF4NYM3z605/8qNWP/5B0vKiL4fEsJfYb5tWfdeyDuvH2D2uQ8e917P5vNb2gF49B8lN22i325WwNk/JwBRhLSTz9H3LYfJW/qaRD55dB4siQn6veH83MairC43saUVuHFh+exnAzhzq6/GKyBx4JykS+wTpUQDj1fK3v7rOeu21Xh2/mSWu8M+gpAjUFp2ti4tSlLVdVTXi8BV7p3U0+aC7rhvN5zPkzhRxtGsYJrnNwFXNXuT9zWNZ5yy8wMP7Ut/PZH9FBH2TVAVg16Qd+7d9yBYjDCg+3HGobr0sd787qMWGDrSn47Deck3b3VjG9V5nO+bzvvClhO74wnMQ7GEe29/YGwAQWkCqtj22WxePh4rKU2ZeDjI4sD8c2KMnhdBRUsu8Vug6MUMTvk4GupFjeQO8mAPX6U7qALVbQKcD+u13gzx+ApC5ulrqGprNF4ASge4H3luMhYwR3SzB+pm/+MPzCMC/203KgFPL5QKQ5ko1PhZ7bkS4C+UE6Xi5D5q7cHNzh7/FOLtiVw+4NZt1NE0S8+//GoUcdg/0SJr26LWZNOsm/fVfXes//9drvbyulXnvaNhpv0rabUK4SqgjX9Y14/yIUNe1cnwjTISNmALhftg8ChQB2LMSCXVS8I5gwsn4OdG3UT9r1PUB6L8iDkbAuoHG0OXlTM9fLPTs+RLQKhW5DYDYYtlrRp/ZrJavBFLYAQwvlk1Zz1fXMy2XLX0ycdsgZwHN1OKGPUDgerORQkUeoaUeYKfHRzNkeo1EUrkm5mFDHK63WalqNF/MdHOz1e3tVtt1hV8qtU3HfpGQkbAhacZat7wd4PEakO8O3ps3axmIHcfMnEr2X0ds9/1xoIhQ187Udb3ISpqYv4wvDko4taoqKdAhib7BQ+8u1pmoCh7XV5e6Bsgy+w7AdbffsGOMurnbITFrYv7HcU8cDmoZvwUM7udS1zdyDDrGBtblnX8BJB+HafD3xcVcc/v2slXbZYB6aXmVdHFd6eKiwrcNeqESynddjS96XV1dK9C3wectwGIoaRxqrR+SpmGh+5usN68GbYlzr5PLq554romVjd68ftDdmy3+nQBW13q4BVi8ZY8FmLu4AAj+h4V++jczseSIUxXAF+8gf5LwQ9vW6mczrVd7Ze+fMWgOeDuMtQKlmqYt+nqf8V8LOBz2kiZFVOVbvjk3yK2UWP9eWl4zqQ7NFj18vid1xFvT1Eqp0sTC2Pqbw9BmvVNT96rZM71+zR3JT9Yzwm7ftJrGViebUzWRF3O9kyIk/CSFUFzuv1jOVDMH6w0+WN8p0DFFUgQ8yvhvzTpfU84SNtzdArSK9aMDsWh9J+ppmQbA1i1xm9nnQmPeaIo3jDFChQVpo7pZhcwHffXVV+V9JXynGOU/mzwcGDPjQzjDeuasDWup6zqZ2mamysEn6eWnzwHgOx1YPzc3t+pZY7NFretnMzlG99ukzRpG3stSCFHCLM0WEzQQVwlZWZqWUK9f/PwNc7PWdnuvgRhGBYmfK4OY9p4yTgfdP9zSdlDDXtnUjTKb1s3trXIeFREStlw963X9rNPVswYfbLV6WOnuZsUcTvANqpjn25u19qzftkMGcyZfqPLmzUoG/L/8+Ur+9vFwyBp4Tw+A/P728hv23mTeM509cPbA2QNnD5w98M/hgTKGX1RPqVQ+PoK312P2nPxL8QA/sOgp/UvR+6zn78YDE2KfEkWdys6f6VfyAB/u9ZR+WWc+aOjb6GP9T/wfa/s163x48G30a4r9pd1OY/4yxhPfx1L3dX2E9zUpIgqpXP7oFOQ+RlR/cPuNdqIPmkox3FhyOn5WPOX5pOkPho/FryWZJfUeUchP6GsdvqUieyxogp6+mj+Wt74f0kk05wunbElPcp2Wio88IqL4NuKUirKdMpGaMmnGN6MmPiBnbBTXxIdmknL78MkZp99E5n9K5v82yvYFdOpzKo8AY657f7a+TdKHbRMVEx/ix0c6lsUeGXHyQcDD7TKJx/bcmJw/kcs06+08oa/blF37jsznepMlJ+SanA/6OKJNLp96mfeU/7bUfCNzMSInOBkxTZiUCYZxZN5MnPPkRxppHCCs59Avf5ToKpNSKqnHKGuBftM0quiODR7rRDlP+PMDQi+qOchCDwu0ozDm2CcUYcJy0oz+H6OIoMfxjvABUJYPxMdxJB01oZP7uTxRZ8oMijj0ybQfKcJyMnUT0zMyticJR8lEPenIQbvl2UcjcZatv9mOw6uUqXPbyFhOH5tK4iGCxVmlwEfCfZk0GEtcmTREBSMxXkh2h4nG0hZF71zssg7WJR8NObYzQAQd6YAENU2jKjXYqEIDOk/MT2ad1gARVQUv+sAuyxmJBcscOLwdi/5HH4b4h9yIMGsZ33zu43FKJY8USRGhqqqUqlTybj/JslwfcmFGaXO9mPd8aHXYVwqAjsurrO//sNUXXzSazfBPkixDCjkn62uilgol/gWk05XJmEjO9zyfZ+4AABAASURBVNkDvx0PEISnGHuSdUhGBYhxLf3130s/+Wml+XyvrknqAQfYPNXWtZq2VVNV8nqMQAA/Lx4KcMf64tB3Bbj68LDWcBi1Wm+04UT7uFYOShEcuD9AdxwS75Hfy4f5gWEGJg/7vXYAD7v9Trf391pv95qUynoOg2SslSo10jTTftNot66Vx5kyB+aZzSWzGFNNj3qjlI77Z9MdWONDoQN7wWHYkx/LPn3YM3Ju0XGrNzc32gFWHPYjug2KCPYZVmsW8id5H6jrChCtUUoV5Sg0ByRbzI8gsP0wDAc6qIyxx44jb13qvF8ZXDFFVDqwfx3GSSMH5vv9ALiw0h2+Swp1gAPzbq7n15f09d4RimTddooIgISFrq+eq236oq/HRpxyVrkiQh5nYE52ALD3dyv522It6JPtMBgT+BapjLsGSFgB5N1Bt3q4f9But0dW1uGw1dX1BQDBNXvYnDlljjY1O1bWZBAEPl5LWq+38p5r2qwP2m1HaIBGTSjVdq2WFzMtASqnvJMBx/VqXeLEv7Rk+7cA8LPZvNg16xfwXqprF/AEMbPVCt88AE7cAJ5s/ZU5tFgAanYAT/5lANt7e3OPPRvd3a/lb9PtASqX82td4Svrsd3sVFdJHQDNs0+utLjs1M9D80VosaxFYKitd/rTn076b/+vpf7ir6UaXybiJEbeP2Mlz+Pgb8XxfjyMwk+S3xcV60Ka1LBmqioYR7q/32lkDhChinEjQj3g4tWzBXyWZf4KS8ZCO/zpEErwZdaW/yxvSqnMuR4v3Kkg37bUk3p+14Bs/tb4DnDJ79MZQPBRjwo9EvqFgneSmLPUbNV0e3UGmOG/uTFAJkVIgiJJ8+WkS/aCusXAyGpZ97Zt4n3r9+UGPdfbnR7Wk4SeLUB/VAeAqkkGjNgSANTFuFLbhdo25HekdRuJecsYifs1e8QtsZmqUQmfKXfCEYpI+DU0skYdX89fzIu+dVULd+C7VnnKRd+GdckrXvaLeTWxTzVQv9XV86Sanw9sW6SQaaLfgZ9/1sRCpgMWqG4b2Y4YeoWkZ9c989RqwrYMwLcHlN3tBo0sshEFq0pFrsHKqpkUBi2rQQmKeoAjy+/3nHPRq32MiYlYOGwWxJREqAiBAGsVvqHscfYHeY/y+nQcrFcD7fhGF1I02nl/2nea9q1Ymlrfjtrchy5mM332Ra1/+Ke5fvTDTpeAwp99utAnL6n/1OuuYZ9YKfP52/bkNOji+V5XL6UG26cxE/oQvtngl2kaJHhns5a10WBrjaqTrp9faDZvNBlEru+Um9f4TupnPXvSTM9fXBHnFX7bq51t9OyTUV/wM9CLTyu9+ORCn33+Qo7nF/D1s0Zd26LTjQQ4mx1b7A1Xz5aamJemaZmLJP/1hf/1P39egMZXr2716hd73XwV8p9O9p+8HodKEUeSEmv9UkvAbYRyVxqw7atXr8iHbm/XjC+1TaXlcq6g35tXaz3cHbC/0fq+1Q1g589+9gsA39fK+COlSs+fP9cMfS8uG7389AL/XimiZW6EXlvdvKqRvdGXX74GkN3oYnmBHlfyL2r07E8Z+25ubvTq1Y2+/OpGXdfLa9Z7w2xeKZK0P2w08H6q6sD+QSkFYwzM4SXrkTo+2Dw8HNCpoj1YD50uLxfq2StnzL8Acy9Ys/ZrsM6fPbtkT+vhnYivUbvDTm3X6Ac/XhT9UkrMa6jtB3lP3u8n5aFRipnm8wt13UyZ+DeoO/Gz7UBIJGJwDmj9xQ+Xev7iWlVV6+Jyqc++d6HPPnuBLq2sh207bDvmbqek83X2wNkDZw+cPXD2wB+SByJLJp2vf2UeOJvzb9ID079Jq/9lGv1krvigKdMfqCER/iAWv1PtfFAQ8W6MiFPe6YmsgvNOv504D/1WBt588gw45VMevCVH+ru/y0gcjPymI/GZlMODd1KOIov0d5XfmstH09/jof9R0EfajozHqfE8nOhY/+s+PZzp1N9509PyKf+bpdj2EQGcM8iWnFo/jMUPu5jvGF/k6MizzIP7nXgjaDgVfs004igj4vEIgYG4ZRJKuz7RVsrlEYqIMhozC58rTaXqOz0i6G8yN12f2uSqbyJYiRc/v4nju9VHxNEG0tPYTk0fk+B6x0rEsV8EqUI+3CGriJCviCj5wG8uK8rz7cOaw6IP68UV8Y45kTdFhLhplSwzgnLKTEuoSp4vZsCKSfiFB7d1IpEP99xED/gT7R7dLRByeHJoXcn8Iye7h8PAwRinT8yo79J/Ovbx/EfE+zIQcPSLdXDhSO5neac2aosuE8CR6yzbZL3o6WZsdClK3m3mM79pt9tw2Lc7tpXnQUob9bORg85W1xwit3WteLvTTuQL4/lx9sAfnAfKikqTGg6SP31e6W/+/kovvyBmmwcieIW+B80Ar3zY3Pc95VBEaAdw13KQr6Dq8c6PqUqlS1l7wIu+fBtwpsKvJJn4DH7JIXKHzBZgTsj0+2UPILw/7Bmb1cjPhwawuo4DZnp5/9gy7h4giuVb1n+GM6VQVSWZ12MU/hBXVtfV6jkAF+OJuh0A82FPPeBV13aKoFLer06p81RwezzbudmMj7q/3+Y9KqNIAS2Qk+lgq4Wopm3k1HV6chkAMyh9v17pAaC8BfTtAAZub+90d3cr/f/Z+9N3uZLkvBN8zf1ssdwNQG61iKIoShTZFKnWqKnpedQz3d/mmf//8zzPSGJVVgK4ayxnc5+fedy4uEACmaiqZJFFxsGx8M3c3Mzc3E+EvzcCHOJnNp3LqyWH7K2Wq8jeElTVho1REaAgVgHRDKLHq4ybKCT5HLmNDqAU0A39aAA8q9hb0R/ZXhYS5PPgKUqbRV2cn2sBqFP8V/gyYPCsPSBYwr5kj/1JfTSfrx4A3WmeJxnz1eDrlnhhcmQugzq3Z7+fNCBHzJfcRsZ0HVrmvsUHE/0fHh4ATx8k+rk/tvgoAxBlAVYAwu13gCU8G0II2u3vC98CECTGRv1uAuzuAfa3tO0APxJl9ma0gFEjcRMYG9hFC+b+rFtqBUgT7V6/+EXS//7fFvqLv2wBiOBO+Bf9InG1YB49fptFq7plHMA6B8v2xGlNXPs3r1erFRrPSvh6B/hsFuVgd0L3WEl1E8t6GQAUkc4dZPBkgJYev/QA53vi8hHflpnJv7U6Tn2Re3v3ACBON3RyQKZHzoAeCVA1M/cJ6gF1UUl0OBDskpEPUHykimdqRvaoDvsX3cI5xHA6XPAJQi8xuQH766ZSxm/iOe9zjvuJCQApFw2ZGYBUp7Yz1a0OsqiXX6SLZShA1vklz8YXS63PWlXEcAtA7CBZwkcM4OEiESt7AObdXur3CVB0Rl6WoQfTL798Lnrm8u7+QckV8kpoD38/0LEIo8LvLAUzWajksetVR6qZ14p15OzHOiPjFKg05sdClAL+M5PrhhO5s0zU4R8VqmSAuJmYubu70+3Ng+7vtu90Y24KCPj6GiCQmLWdZL2mGRqTqrqWmTEfrdwne+axH7ZqF1mL9aTziwjV9BlQJRVAdmQSBoC9Hj8E9u6qyvrTP230p79Y6HIdtYit6qqV/+zz6izoDN8n5pXR2I+TPNb29N0NPevEfYydEnqoXLc3m5K2rdArqO06OfjfA94ndySAfYhZ/k1gnw8HxrNm+viEZNIsw0Xu+4GgHIYJ2SYxv4XkV1ZmXXt5t9uwVneAiy8U3O85ym3zvSwrwRzUooyPpTJO1mPAFLnjOALcfkdeZVwz0+XFla4uL1Xj34w8sf87aHl+scafnb74aq19v9Xt9aC7a3T3nyl3PqnMnfvg5uZWi2WlxSooZWKe+e4ASDvfr0aP0QF/zvhoqeVirYgjrq/farvdAgKv9PLlpfb7HTRovbwAgO7Q6xw9EzyDbgCHHbh12vO+0n2lx2u337NOt7onzh/uBnlMTfj/8uICv826u91jR6uzi073ANymSjlF9oms7N/wVq2MvueA4pdXK+03sfjQ4qyLlyaFrdyXmwfWDPPp+VueP7vtqN12oq2CDrf77/JFJ1PQ4ZrVsKfFGOTPXPHeocwlHHJi/wg6XScPnDxw8sDJAycPnDxw8sBP5YGMICeSf473yaaTB/6oPMCHjD8qff/gytr3Rsz5sIF5+jFy0OKp04H1qfi5mQ/lmpksHEieGnn79Me0zGHWczJ4n9Pn6uF8ZoxFxsx4/f3vo0vMTNyQfZbQjN/9sCwX2zIfkA+SzOjvhJSAb0jeu1M68CZOoQ6Unvq+x/hbFMzsPb3NDmUzK1LMDmkpfOQlY4uTmRU5ZvbE5fVPhU9kMKnYcOQ1O/Q3syLv491MNMovw0/e90he52QGDxmvJ4Hd3iOv/xSZmXcp/PlxjsyMcH0kWdH5MIfMHW16vMwMviCzI5nMvk/6xGVmCiEiwzgBQrZ++Mr4H2XeG+PQI3j1Ifsjr2ZW+vNCH2IsEVf0KfaRuhZm73ioKvdh6FTy/hKcJ5hnCxXdyHlaCLkMUGwzM+w8EFmGPvRzPj1eMYaSMzu0uT4ia2Yys9LmL96nEEdSojoxTim7gtR53vm83snLsDkruhzG8DrniRyeCdlenudZzj9zwO3fHgoh0ERPbslfgo6X8zt5H6/LPI8IHczFn64D5PXm/YycO9WpZLMSzP4NHzNTOVBnYXjqdX6w2HNIWle1VgsO+dpO0QJniaaJQ/ggqelmXQKc/fwXtWrOzKKPQb0pKjz+M1L5+O+R3r9cJ6djreedjuVTevLAP4AHCGekhhKZ0qg6Jv3yl53+w1+s9fOfNWrqnkPlrXw9Zta3p35QXYP2+FqLoVYMEaoVLEJVkVc3jVoOyiNgj/NWrKE9h9q+poIFQKS5kMvLrLlYVapipcg+4O0uW2hlEiBFhsSapsCaSDmThwBdfG8IgFMsX7kc3wv8oHwqf0CSNE1JIdbqABDMTCFEDu1HDYAGMQYOshs5SOCH+uv1UufnXTkolyJjJpmZHjYb8lORxdD4Qhzq9wWk8PHqpkauUT/r/OwcGediGypgTZIUsN2B6QobZcJuxgfoqatGMdTybxMvl2tpCtreIXczK+VBAigNIWhiP/T9bZpHMQU4Qor4ycnHP/jDlBnU0Lv4FOAE1Rmu0sXFuUKIRWf/hrLLc/DvbL1mfhvJgip08f7+89xzGpGVIXQFvBEH+k0Ty77nlWZZbuASUMPHHgHsp2kPWN2oWwSokgB7XI8RPztQ3u8iXYMuLtdaLKPqOjB2qwUxMjKGf5M38f5K6L3ZOFA2oVZCZg2YcqbVakFZyJgBRhy0UJknnzPXvfhFQW5nD5I6+7cZJXBLwweQGa0md2BGX813enEu/cW/e6lf/nxBGzanAd5ZPBJ4FkhVfSC64m8pBpPc9Oy+SWIKnoiqEg/73UD/rGBRQhrTpwqg0QIlBCFBzpsB0tIcNAzU5IY6UmV5m7gc/IrR6yhwMyK8GeCol4N33hJiLGumIjXGgk0MUcj1xA1utSaZAAAQAElEQVSAQ5Me7ifNU4VNAaDc8PtSa+K8AoRFDeJU7hZ4SCcDjJsB65MMgaYK/aMMA6JViqylECot/FuiSwP4qolnaZ6zHBifeWb7XLgdnvf4NDNFdIwxlHTJXC5XS1VVFIZjz1zG93jxOPd4mNkTyvj0vbne4NvEGEktoP3Z2bLI6XtiBCb/1mzZk1hfV5erIsv9Pgyzu4G1X6sKkf4zbZNKbObZhybPjQwP6aHPqtmvXI+BGFmtW3VdUEBvWGTM/4SdJkNW0IyvpkGCVdc3PX6ssSVpuxsB7HZFfqBPRSC5/Cti/5uvFnp5VcvXd8VY4oohMLeDSCgJ37aFAmCdwiyLoi3IyPh6O/SdtVpXapukRT0r7enXSK9eZP3857wnudwx3zdCSwX6DXuTUi3LneaxYhyEitYkGe0vX7yUWZA7rAI0ndiLVoD1l4D27v83393r4WZPXAge7NxPMvYaXrBF1Jl8Hz07O1OMUYn5mwmEHqD59uZGv/71r9UD7sNZ2mJEH+6zx7n0PWViImNstQWAbJoFrIYPnbDnaqGmk2I1yb+5KvZGn3PfMvzb075/KCdXR2ZCB4M3snc/ME8TczTp7u6eZ1lSzXy4jT4vTdPq1Ss2ApkErVfr8g3W7cMoB0Mj4PqcNow5aPPwoGmatH+0Q35lyfvUTcP8J/apdRnz+vpBdV2V54v/kcrMHi72Z9/jLtiPt9sHLZcLXV5e6OrqUmfsxUxO0dV5nP+MZ8lytWIU7LjvaW5Ymxn9MnZk+XNvuaoVQ0d9UgIA3qD32zcbvf7NvfxnmgPPc4sje+ag3/zmWk3dKLiDUqsM4B2Ir6oddPXyTC9eXDC/xJta5pNYYOTDr3nstdncabdJunm7Vbeo5HJhwmNWaGKfT1OWGWULOvRGwOk+eeDkgZMHTh44eeDkgZMHTh44eeDkgU964I+wwf4Idf6noXJW/p4ifmDyvcqPVHhPp480fbLqOFPH9JOMP1GD63ekn0gkH1pTod9Wnh9IlT4oxF2yH3vxgwunD9u8/5G8zfOHNPPB+9MSXZaT834OmVn5EO28IZgnhTwunlOp5OVYR/az7iO/p36Y5Omxo9m78Y51v236oTyzz5fpfc0O/MYhwodjH1oOtWaHkpnJnvnp0Pr9V5ft9GGLGf0fKXgqU8rpQ7bvlc3oF4LM7HttH6sw+wG+YzDR0bliCBzqQDHKD4L80ClzmOb6H+igX4DvKDanxxik4lDvkhD47DYLOraZYSd9/HB+mmZsPvY/dIjReQ3+gxyX72qaUebWB5fL9irXz9Pn5HXpUX8zk5lJfnuqd5fzPSefjwpQqG6qcnDlB3fBwrsO5CYO5Jy8n7dVVaWKg7eA/mZ26NfUHMTVHMjVMrNCdGUf8bWLLzHd+8v8SIsCjW6v60xWAsyQX5ziOlDUcQhtZjq/6PT1N2u9eNnID2oLmTP+OBlHZE46XScP/CN7wEM2A/RINZoEXwaqm15ffF3rl3+yBnQJ2nBgvd1vtQNV2g+DfN8Yh8y6amnvoEpNe+ifOVgeAGf8wD+wR4l10+8HDs5H9QCfe/J+eO/ggNMeYNh1cN4jGVqwxMoa7ftB/X5kL5ykshbn8s7J12dd+5hUw8xqLgf0B9n0AXzY7/YFXElsXi67bZtS3jNmQ74DyOq6hr3B9zvRliDQFPjLIBKaZMCAHv0H7QD4nNz+A8A1054UIqMXUAndQCVctx4/xRi1XncAZZ3qqoE3ssmYWv9jEtr0eMUQFdm7JoCC8jPam6g0LbA7aL/Nurvd6PbmXg8PW3zv4wU5iIvZRULZv0oO8egeQ9DBXsABwJoe2uND//9Ad1u3ZV981XWdGvZHTwdAc6Eh3XV7e1sAEwdxXE7xRdbh8tSkBgDPD/4tJNWt0D/JbJD/NHPb1vhxAKzYa7d1f5okA4jYydu6Ra2mrR7FJgng10GddhEBiCsAkQudn63VlL12VtvVury4LGBL8zjnM2DjnljyuXQdLy8vdeZ9sMe/LdwTq2IEwq/stpHXHhAn9Vv94hcBahQxdtxK2/uozX2WAz/77chcJ8CQDAl/i3nw/CweYwoWZRbQ+dkNuHN42+B2SjHUMgX5t3UdqFzg5xbAlUoFk3a7Xj3zIfqZmTrs83amTRQBLYPq2sfJlDP6DBrGWQ1A09l6oTMA3LOzBr9E1U1UQyzTJJnKRegjfyaPngBD+92MjKS+JwWgvL3tASl7bTej9qXO62f0YqzdRJq0wy+EsiLPYNevYZxgQRmpwzCq3+eS95dDfA3ytbrHrtH/X9DRtN9lPdzNun6z19vXvfbbVMj7ui4Z+wfWia9Pj+GA8T6vykFmpkO9tGe9Ou1YzxlHv3y5xI92mBv2mrKOWcsJ5TK0I979W5TuT6dLntWX52fCo8rEDRsLfSdAsge9fr0F4JpYW6wx1pn7drns8K3gISY2g7799rX2u6QMYo4L5DHym19f6xZQ9PaWmM81odaoqVfM3Zp+ifWzwwaVte97zGJhWq6kxTpRt9QSAN19Z+aThmzpEAdM5MDeusNXYu78bxkWi7asm0W7YN0vdfliAUXkRMYzvXw5qgp37OKjlrz/efli1L//t19gQNa0EfNs2jMXQy/1+8QMSgb4Z2bomOXf/sxU3909EBf32FLBMGu3e6Bvr5wb6prS1+fawdTNZiuPD7ehJb73rMXX393q7dsbzVOEH1KQoMx8SiY9rvNuscBW9kR09fg9vziT/5FOZE90uXe39/J9I7On+r4gm6Qw8l5rpW7pcplkBvaY6An2rl0xXwvd3Nzq5vqe/fJBNKv8cc1q4VliCOPRQOhx+yYBaM7sgb1iLfmeJa672y32D9hVK+P7qsJuS6zFmjXm45ouLxdwul3ChgaqkCj52Jnguzi/0DxPyJ718tWVfO5czz370TDu5aDyy5dX7C2Dbm/v0DOje8X8Vtg464J9jAHKfYlflsuWWFkTn4Our2+Zg1479o99v4Nn0uXVhWIMun57rxgW0LLo7h5arhrFatT6PLGvRvyy09vvsq6/C/DveA+71PrMx8/q0e8WkNx9H5mHyDNtnHalfhqTXr+5Ja5ZD7t7zdOkt2/eEuMPmmfDB526hfuHIAKcD2h2uk8eOHng5IGTB04e+MN5wHjsOX1sRN5s6kgfaz/V/WQeMDOZfZp+fCCDxYnk+e1VTmKef5Ced/rD5xNvBH+I/vAa/XMb0d9i/hD9fvb6G3mnD6V4ndOH9X90Zf9A5vQpxfnQUw7bPky9z3Py/sey5z/k97LXF/L5Khk+9JD3fo/Ff6qJmX10H/MY+Dhhmm9NMkxyInkvL5kd6v0wRe9dUsAtTkg5tNghkTxzoEz+QE9c8uvdYw++x+ec88nz9DHSAJVf0aKc+cT/KXJ5z+lTfJ+sp3N+RkfDzIIMoumjt6vnlJQ5KjhQZi914jRIAaFO+VH3jwqh0l3sRFZ0J8mkTu6bQPkD8lh0ouVjt5nJ7EDeHoI9yvPSpwhlscNbU/K8594nl+P0vNbLTl53TDNGOHmdU8ZJTuJw5Tk9rzPzD+QBPY0uH6ZUPd5HuZ46eTXiJbfRvCR5cqRiEvYYJpmZzEwfXmbv6szsPZ6nMRKHBY8d82Pe2w70rq2Mw1iPrE9JQG7RkRrXl7O5Z/Hhc/2OYCl3Jm5Khhcz41WIsJL689rlOJWKZy9GzD4neaw8MpodY8HHm/G300FhH89kRZLZgc8LZiazQzln73cgM/Pm0oag4mqXZHaod15nOKZmh/pj3cG8Q2zbs/nP6GrFBlMIoZB3dRJXSRFlZjKjf7HvmJp8eiaA4uxOpu2YWjlSjbS7lshVkDGWnMT+lLPMjBx5YiaT87VtdqgzM8w82E6TMjzG+IZckdKiYuuBXSI1Mxm2GWPFUCk85mWMLdog7+N2mlGGUEMH2ZSDqVyuDBkfg4Re1FM3c6qZ/eAxJzWAHMEbNcl4lqV5p6aZ9ad/HvTqyyywBmEBZFBmz3LrSocffDFanUgOtxc+RofW0+vJA/9gHvCwc+GeGvF/iOeadZW1Os/6y79e6s/+fKF2McCWFGOjEFs5XuhYStl04yyLRvxLE5V+YDxOSf5zmLvtlkPkgfVH9yyArEETG0ryRRkih8qzvGP0tcwqSuwzrsuiaVUBgrEMOWRmbc1ZFSBpVdWl7IfqFQfVbDjy9W7mvUzT0GlmH4kAVxMH1QMA8gDwbPJ9CvBlCfgAACvGKj148a6ujlDEZUlBZs4/6QDuSpzpaxySxt51CRK2yC8OvEU/B41m9omZfMI+B7Lu7u85JAdUAETqOUT3HbKrGb9BR8ojevlW4+MHxmNY7w0AkeQgc7Ba6/W5Ls5fQFcyBjUmKdDBfdOwASUQIrdvDyjw8HAvY5+qAevatgEo2DEHI2AD+1IK+Mnw/4iUpFjZgXgeDMOkEVrim7qulS0wvzOA7Yg80+STzZ6+BYA20gDIPwFIhijVjQFQdMrY7mCwj5+ZtOTEYzwxF3r0UV01cr0q5jHnkTH2MoCopg3UA7IACIVg7Ks1z5QghMrluK6uV9u2So92JOJsRId5ytiVAXj2cqCtY26DmYIh24GjVGsA9Nw/9PrXv1jrv/2fl/ry1Vo1PHXAo8yVg4IZIGP2b3USZ4m6RED4/9ns85ipmyfJ3zsH4qgDpEM7KsRcSWCYmmdq8I1odx0H4mRmDTCMYgy0F3Y5OJrJ5sJLhjvQFZfjawrcnm+7VmdnKwChM52ftYBQURF9aQaUm+XfPL292WrCfu+Pysr4e55Rk5cQk1KeGRc/+/zR0WLGhJE+UyH33zjMur1/YK4nZBIbzG1KlXYAqxMCm6ZS2xz0n4l/4QsEE1OD/OdiN5uZlL0hGTpWjJLxvUpcrFa1DH+47+bJdUG3hL+Q3bC+napYl/iqWdeGIYbxu90OvbNyzvJ6sSrarqY8KUYjbqR2ERRCAtxCP+KnIQ4PfpU29F+ulvIr8MIjnb3DtAIMXK8XenG1VmUBWUGBdLfJjGdqkDPnB51djpJJ7u9phCe9BPB6AEB7ACCclPHPPFelz0w8SgG3mIYpMfaggC112wr1VddRV5drOKQ9bgqhZXxsZt4sTGq7SquzWYG58em9vWXN3nXaPbTaPGR5/OwLKD8CklZaL2vmQwDZM57NijDU0VRZFtOkedgr9J0uMf9/+y8X+vnP9qoDOgHixuDrdKZvr4uzRh0xVtVZZ+dL3QC6+h7iPo91kPiglaGKtUrQYIupq1uJeQ68B/S9YA/Y72vU59ZyRZeF9g8LXb/eAa7fA34uFUKNDVGSya8QInasqA+qWe/n5+c8H3r5nN8BQA99YqyoEs84cLlsGGKSX2amKkbaD7Hhe1/btBpH6df/Y9R+s1K/n2X4w58B47TX+mKvSJ9InDlwenP9IP9Ga1nT7B8RwYaBWIz+jUJayOc3p6jZgezUIX/UnHp0ztg1yczke916vdKe54vvFV27pD5Cn59pPQAAEABJREFUFfvhGt/WRdeUZ80sgIhO/nPMueyTprqp4GmQkxWbB738YlViYZ5H5hKf4edM4F6crSlXGvc9+6IVElcu+0cmrpPE/mpmAMr36v2Zwrqtee8aK5qIi2Advq4VrNawr/H1pEW3lDG/LTGQGGtmz6hqoZdRL63WLekkf85O7Is+v7Swb/T4YoKy7u83rN0gKej8stGXP4v68uszSlSd7pMHTh44eeDkgZMHTh44eeDkgZMHTh44eeCPwQM5Zzn9brra79btR3u53CP9GPOR75BiDvaokGSkWf+Ql/vO6TiG552O5d8ldUtchtPH+ruNh3rnPOSev5p9vP45j8t2el73w/mPxck73yYOP4/yDqm3OX1EKlXBT4BIxRw5veujj17e7vTRxo9UHnlT4tCAdjOT2YEo/uBtH7SaWen7vPoo3+vMvt/u9Uey4AcHxxKx+Uynd7XUM7F4+b2YNRh8LCeyHBCp6GJmJdUnLrN3Y3pfg89TJ7LIOczNsex1HyMzkyHLSeQ/5DGzpyrX/anwLPN8DDNDjD21eptr4jUxhKc2r5vxkx/WTByo4hrZU8wcupsd+H2OnWeaOKyZ3833I5fMDAoKyJeMA7fE4c4MTUocIFElM5NfPq6P5bImDrOSF7zhkTJxbubjHuixWod6K4dPFYd92T3sfRFodpD9xEu9YUvFwVXT1PSJGjhcG4ZRbsuR7/0UGS4HKj5Dho/hPDFETwggFZu83eUfKg+vrp/n3J9yUYwfY1QFCNI0HM4hF5UlQATn+/Lrpb76uiaLAYcG8sc7kHEiOd0nD/wRecDXRlk3HBYf1LaS+GtQ0jdfd/rbv3mlf/WvK3XLa1XVncxG1uck75tY/5kD6aquqNfhYg/xn790kCH7cpGvDQjwwBksBLWAJF3Xsb6zfB8aOcl30Ljve+RKLWuwBfhJgIWxCuwJtYJF9SApDQf/MsmMF5kM3T1rZhySd4AMCw6zG+Qk6MinMk6DXF++B730dPnhuYNiGR1DiGoYo+sWpIAOgASZw/zMAb7wiZvk/TOH5yPgac9e1QDsus6GjsGCBJg2gA7u+616KOekpg3odpA9srdtHnbsTxlQy4EF+si0PlsoMv5m81B8Y+xLTlVVyf1gsJnwD4f3i8VSZsZBfS/XuVu47Z2cFxZ08NsKj5khNxS/1shKPEuGsZd/2y6lLLd3sViUdpeVMDCEUGT5c0cyfEmk0M/nqMGPDnz0AEH9bmagGo5a3aJR1zViuKJTAGhomkoxBt3dbpDhcqL8J5O9r8to2wX8lZRb3QCC3d4C1DjgLJNft7d3+HCA9l4EgPDxSpYXIxYHTYAndWsAfWtArnPA2U4W73T5cqf/8t+i/vTPs4YH2LFVHgCA5XKiyizwGmRmCtjMrcLj8858C8rkPc4Ic/ioQYU9YOZI3GZ8dZA1Y18q81YRs21bIedwu4/HqZfxz4fHjUrE1KFVYuhC4moaw+9GvAtwNmN3r30/kybmKQI6z/Jru9nJv5U+Ayh62YKEK9Uts7pFUrs0tYCMbRdKv2KXOacY65DxGG+JJaGU9z/Y4e1JFpL8csA/s8adJ2diANqzTvf7fZFzAcjZLSrGaBSiUSdSqVtEpE6SCf33zPleDT7pOlOHTq5b3dTY2OtwwVjGYSSGzuTbtlXb1roEuF0AgIp5SGnUBCg3jDv8LRW7WJTcPtST74pMKgMZcyLf7yftAdTMOS1K/nwHwDw767RYRhl1bqNMgPAVYFiFrivGCXq435W+NevHpMO4HhvMY4IyebODbZ4/+hLWpztU0mIBzzKpW87sax1tBjA5EceeHXkZtN09ULcv/jPAYv/2aNWg7mzyveVAATXtkbICe8x62QIUB+FW/fKX5/q7/3Kmn39jAIm9KtpbfN8yfo8P2rajbxTVxKLJzHR5tSDuakXAal/HDEZ7BtjEP+yH/m17M6M6yK/dbq8QoxhcskH7foe/WmRlXVyu9PLlhWIMkow+ho1TiYObmxtlfOZtGSu3my3repL79uLiXGb0efx2tQBke8DhPXu/Hq+uQ59Fp/PztXy9mP/BB2DowPjXb291c71VTgu1vo9jp8953+/VsgcvFrUCOl2jw3LV6JufvVBVVwohydivzEzbB9by7IBwLV+7F5cL1t2W0UdohtyeqNube/IZkq6vb+TjZIqZWKhZx+0i6PxijexA/1E9NnSst9vbmzLHqKSe50e/w3fbGd9M8hg9PhumaVDOk65enEHn+LYDXG4lnlNChd12J7dLjOdro2P/9W8Z73cJWVIPKN6zVrMrZZnYa2S4VjyflBt4Zp5JSwVFbDg8S/z/L744v2AvPdP52QX2IxmQ2EHvmvfHr159Ufr07P1KjdyPQgICHl89d6LP9sCJ8eSBkwdOHjh54OSBkwf+oTxgCHYiOd1/hB7wd61Of4Sq/0tUmQ/vf4xm+welj9H3bfmRvYQPgd/vI5nZJ8hj2yQZH7iSnl+ZD8hOIn1e/zn5zIGXUwIISn7q9CMyjE+HP0THMe0T9r3zXeKDqxOa8+Ezc8rgdOz/46n744e5EKvESy5kjIeH0IsieTLFVvepFDhIdfpQotc5mZnM7MPmj5bNnM+e8R9tdHYf913bQbesxDw4/Vg5pRneWXOZL5elx3HcH+Exr9/5MrPS18wUIHGZWZHrulH85G3hwHdkMHtXNrNj9SdTMyvjfMhg4Z1dZqE05xIv+A0/ZCcmNUM+30dy75hZ4T++mJnMPk7OU2TgYz/Udjr6O7E2vC2Xcd9ff97Pyducz/t4niD73ljORyVNWflRpteZmSfK2OBUCo8vzxNvy8RKZv8Mj37xNIbAwU/FYVpUYB6c9HiZrNQT/Xp+JeQkdPA6lzsAOhTAkwqXGdDJyeywdjzmjuT8Zi5ZjBcK1RUHZ9TJCRl++9y5LM87WTBPlIof8UH2WRLxnAtNgMiug+vlY/i+5B3MTEUO3elaDuRMJvfFkVdczp+QmWByOU/EnDpvjFFmBqc4UJwBBqaDLviiVPKCVrziLeq8v8v3rcLHj7S4CWmkH0B712b9/GeNFhycGgCQS3aCrdxBx3/S83qdrpMH/gg8EFkrkcj9kKpSl4nuUVUY9a9+1umv/sNLXV0mLResoLnXlsPnsa81DlmRw/Oac+m6CfJD4sz6RAQgyhowtlZmzZ6dLTnAXsq/2WoW5AfT4vL3Et5OVtM0sRRNvhZdlgNLmQPwAQCg37OHAHb5uBNrMwbX2mRSkU+iCnCmqkz+7UJxqG1mirGiPiB71s3NLQf1t4w9AJ5NurnecYjfK0216shBuEX4JhmbAOLVACo2jQo4dHbRAdqYHCjgPJwDfdN2k6BJ97c9fhC6RAmv1QAKZxcXunwEx0KVlNIkthzJksyMVPL9UBzeG32qx/01sffXOLMHYNsC8m0AQx2c9vT+bqPbu1ttHjbF/5uHvXIKivRtOJwPEUkWAGzWjAEIg87rs1ZtR33McoBDODwDvpiZLISyL/t0RfbODpDn7OxMcMv32hkAIgA2NHWDD6OkIFE2/OTfAqvrFfO9VkoVAO8Wfz4UnovzK4VQKcQgB6a32x5/D/j6ofCA06jfGyTUqfHhDI1yQHW5XGrxCG6P4wBAPigCqK7PVvrii6sCSpiZJFNkblfrlQLliHoLAJez80Dc7fS3/+lL/d//jy+0WtXYKFXdpLqdoaTFCp7zSuszdLQsM5NJ6JvwVShkxLQBLEVAoYYgCMGYc6H/Tg8Pruskj9uuq3Vx2eryRY28gK6zqiYjKwNubqGB8amralVVJL5n/DXi31lbALQ9APpEXKMCGkieZkmJl5wSPho0ATRXdTi0UR8skjf8NcjQy4JIpYgTSuybAdI0Wi0rmaQQTSEExRDRoSZv8oa6rkUXLQAOY3Qhs2I1Y0dLfSr2KcELM0uYPpOapkL2Qg6IxzrDJ719s5X/zPOMHc43z1kDAK37r2NOVusaMLUuffaAUs5zkCrNrGX3o8cgDNyGjoE08gxPtMMzQpP061/dqt9V2txGbe4MULaXEIS5RdeqagDhsnAbZWkek7ytxndVHeHN+D/JfUsG03o1gILThC/7RjvW8+Gb2kmZdVrz/K9rUwQQrauOWNzp/KpT02XFetKcARptJwu9Xr5a41eVcfes3Zrxdrte7gtCSErcszQME/M5wYvvQ6WHu4G1swe0XRD3tS6Q/+LlUt0iql1IdUNH4lDKRdbD/Z74G4ifgIwKULNRwqCqriTA4gxvzX4zTxtVcac//VdBf/KLWn/2b1Z6hWxjH8qDtH9I9DeFGJGVkD4p8T7qHn1ef3evUI3yaxwGbf3n3Clk9ianu/s7+d7J2znRHds7ffnNknSh3f5G+/6G/gO+zarwXw/w/t1vbuXf9J2mxDgJP2UkSotuyX610i9++Yo4rNFHapqFHu4n3bzdEf9iHit8FuCnD+s1xAo+K3FasdaSep2z151fnKmplxr2Ub/51VB8PfJerusWtF/oiy+v9OrLM8DUBbTS+Tm+y3tiM0o850IckZs19LO+/dWdrl/vcXvE70kvvljS/0xn50u9eXMr/9nr3XbQdrvVNE2KIdJvhGb5VTP/L16eYUuU/zz1m9d3yMnslzX72Fdqmdy7262++/aWGF3gkxpbA3v7TGr02WoPYMzUylxgzqz3Hn1MiXlgqqhvlNn/a8DmL7+6wJ4V/Ue9/nbL+pA2m6Ho5lFfsQdcvViiQ6/ffPtWA6b5z28H9EZQ8dX9HWOyH/m30X1+f/PdW3n7+mytDtDdzCgbvIMeeC79+tfXrEfp5m2v2+tePkM6XScPnDzw2R44MZ48cPLAyQMnD5w8cPLAyQP/TDxQPrL8M7Hlc83gw+mR9Xcy//1OmY/khfjAmx+JT3/HET4zdZ2e02d2+53ZjmMdBXxYPtb/UHr0wzH9AV7Eu48+xcHnVZl9hpxPCfigvhxU8UH8g2p5vdcdm8yMcb2GGUNHMy9bqTA7pF4wM/jMs4W8v1Mp8GJmpd3skFL1WbfZ+/xm78pmh7z5wSF5zhI4m8ocKqDoZ0g3sycuMyv6PVV45rkBXobcP0ei+HRbeHdkYGaHepKjiPy4Bg4Nh1cz+96YboPTgePda4DXyR6rzIy+Pqbb6nRoMLOSMTukpfDsJXM6mdM7/mdN72c/0f/IZPa+/IP979c5r9vvbX744qmZobcgU8BnZia/LJgKmXnxE2TEp+irQzCSFPZjl2KW0W60lAJeJ+t3YZR8zEPRioyJkz8n94tch4hPPX3kP/Ka+djI5Pa6jGEOuvqBmZPPr9ebWRmfpIxNSYY8b3dynpkTLx9zdCCbQ2OvM4PzkWTifhxPUkqpkM/bUQbVpc7MZHYgAWhIHAB6AJlzZA67Gn35ZacvvjJZ8DqnmpengozST3CfRJw88E/PA6xXY12ExIE84J5/u2zBIfO/+7cv9LOvFxxqE/1z4mA+cKDszImDfikDml9GBCQAABAASURBVPgyIseeMxe7gpnatgEIm6jL5UC6ByBpADmHfpSDJAGExAElpNI1iy6Q96tVAzj5WvaD/CJQiYPxvfp+Xw6iB8AxUec09JP8/7uM7Ec1wEPbdGqbCN9U+hiL+eLiXA0y9/1GZe1jJyMiOkAJ8lLRRLJZTRdUAwTHalIN2Ocki9gzY08l5VhsuudAHAdIChzUT4BFgAkAMavzTt2qkcE6zwNtewmQRo86iyuECKjWoqO0BxTs9z329dpjY49Bw9jL7RwBGjKAnPEMOD+/oKdJZgB9nSIgqZlRNLXou1gs0HGjCkA8cPg/z6P88j3Yx2uaxovCCFIrRPfC37bYhK7+jT7fp6uqZk9s4UnKmtE1MkZbdBz2I2BNDxAySAoy/rHN8xoU8LcIiK7tAGY6yhXjRfgg/Nb3g/YA+z2gYM/c0Yg6SXTWBtDJv/3r+gpfOWg99Ilx9ow7qmlbGehTqKKM+JEy9t7r63816D/93TlAj6nfmsa9GLtSyzy2XcSOCAgj0VVmEq6UAfaKMSI+9PqaWHfe5arVirnzWIr4sapQzaIOV6Z/grJkOlyeMrcVcnJOxUdd26hpKvJRZoZ9WckdxHgXF51Enz1+2AGS9QBP/m1HPV0Bq7zwOA7ZEExNW2NHo4vy7UIqXQXo7man29u9BsB1cDsAoKTr602x1795WAGEen/UkFnGlxt4+uKDDt+cnbVanQEqiVgJAzzzQTivJlPbNVoCKi8AdbtFrcWikgVhW8s8Doz9gH0qcv3bi4tlh/86+OBd1vQP5KPMEMhd3EBaOmFpt2jUMU8hSoScZuJ9IP4xzbmIu67IaBm3ZS2K9Yk7JOT5Hyx4TLTEft9n1lHSnr7DkIp4WNTQp10gY9GqQcaX39TqliaG1t21A1mT0hRULsMH7Gci3ks51zrYjA3YsiQuLi4XBUj84ssLHZbTQdOGgsf2br+T/6R2QgDbpXbbSXf3g7a7IJa5bm8mjYOIT1+rzENMCnFWZN+I9YzMoA6f13Uln7fb243evr2TrxdEUictsKWFx/m8r+GTzPxF9F81tdaE2FdfZv37v2j11ctOMU9adEtkJMa/k9hPVqu1Xn1xxZ61R58ssTZdvpmRz7p/eJC//3JgeyBWB4Jru98yfo2ODftjUAQQXwL0v/ziQk1b4/MJt45yEeM4q2ftNqyDjjlQ8WtCtvuaMdDZx+uWQR2x1dQNgG/W5mEkfh9Id8TdCsB3STytRA+ZGTK3hTweW/rt0clBWeVGSo0Gni8eEwvm3On69lqMqsT42cd0QT4wZf8G82EfYH3ik8xzr2c9tu1agtcA+Z1HfvHMKD5CB4+Py4uVZEG85dSWfSsTMy4LSUrsAxJ20sdMXCajbKq1Xp+xdpaUo/yPinre224BffeMW/4QgakQXoRBTjnPXqLK5OP62i4swirm++b2ja5vrssc3t0O+G2D3Jn1b+qY82y9Li5Xurx8oZubXr/5zTX0G3y4g/b4a9Y8wdsuWWvYnRnmMKJndNAh6+rqhfyPdJQrdKnpN8K/wiqdrpMHTh44eeDkgc/zwInr5IGTB356D/gbpOf0049wkvgP6QHeMJe3k8f0x8ZKMPwQ0Xy6f3cPlA9I+PeY+oeCpzxi+XCj50TVU9nzfyRkZjKzj2jrdZ8iZ8+8ZD70pkf6MO/l58TnJrr4AciREFDuEALehdcOBGepf/dCx3eFH8wZH0oPZDKzH+T9oUbvWYihUauweupUCo8vZvbeOGbvlx/ZPpIc17mn9tjuqZcfi+8lgXEOFB4P5MycX9Q7GakxF/gQByc+ODvJPyh/jzBKn3dlZDm9z30Yy+vMzJNHMnR4zJKYednIfc4dYHpGjIsx3O90NTPkQ3C6Tk5kf/A2s6d2VjOeyBxQZOKN6nKSRvqR2+xdPx/HzGTwed7JzEsq+iXXlbbj7e2ZkxE/xC/5D9rN6MvYnBOrEB05f5GTWAtOAbMjIzp53oleh/GUiw0+7lG+p96OKLn4Q3qsKSV/+a3I0PHHOridTs/5XJfnZTNDp0eSobvPhM91hM1TI+XGGX52lJ+AZ5PZgfyw8yjXzIofjmXJ5JfZIWVW5FmzwFj4CnkZ5zrp6RnrPSSDx8wUIBk9H+fKgslQzcnrxYt/g3piXsXlYxdCts/zoZoO2GB0Mu9vyPgIlX6P42Rc4fYe6z5MGYrZJhhMiiEeyE/safB+PraZUZLMrNBRhrg8T61k3Ob9GyX/WcU5KE9RFnY6u5z19c+Dlms//E7OqndXKtmgQH0o+fKCSihWsqeXkwc+3wP/RDlZHzLjzoomReI98v7On/e/+FnQX//NUi9fBcC1LQfGgxykub+7B0CYChjqVg0cZj9s7kpbDYBRAYrtHRDZ7YTgR95U+ANrebVacVDdaLcbdHOzBZw4fJs0xko1QIYDQhFlvOz8fmBeNAsBcSah5ThOAIdb+X6zWi/VdhxQ03J/73omBXj9D1CEPRfn5xIGZX9vkHoAjr1QQz4GDTQFBWtkws4pAy5mzXNWhSJVU8noGx1QA4AMFmXsqVW0sp/4/rd72GlmQ/OtLfEypVkyqcIeGRmJJMv4BxuA1YTt9Jmnsp/XTQvosdAS8KJtG4ACqGnKNtN1Cwm9FouVYqiEWRz2D0W/OUmbTa8JANfB9e22V04B/kox1qRBqCOGUdkzKSTsShz894A0MGi5WsjBGjFa3/fl/3zc7jYK2Od76Ig//NuWDfrsAF16QIuIHovFAmCg4zmTNKfE3A/YtJex/3fYUeG7zAAOKjvVjVQ1g9rFJIvwAbSMIGI7dE6+H6czrRaX9MC/BpjL/O4fx5oIgJRGPdzdaL8ZtGoW+su/rvXnf7bWJUCmGN9wRoLP/0agBxSd0RtzhcvlqQW8GIMQLf8WbMCRXi+uqoryWJjxzRb5m4dBD6RMtMTcG/GmeaVpqOS+FJeFrOWyI5chUwiut8rlcr3W/ecVdV2LGwoANiPz3wMeOe3lY203E8BKZh46nZ8vi47evybmKsjjOEb0Dy7tQMZ4waKmMWsevc4Aa1auLiCjEUsN+tVqAQw9Dj22hA9n/ERX0VVMFXqL8YyXSVevTC+/kByUrEDAQ9TjRawT87iMOY/Y0ZTYNxP5mjqPhQV2TUUfj3Fvk0meOrn+/s3uxarSYp20XgWfNo0Ahj63ZpVyqomjrNffPcjUKFaS/3xyrGbVDe1Z8Ih+QTfXdwCkD9rsthpwACGgm5sbDZ4h9B2AbZqoqjYAr40m9O8YGxH42u3JzEEinoL2D40caI0A/3Ur1V3PeJFxVK6uCcxNpdrjBM02d6N8rYxTUoVeUx4Ffq37zVb/89eAcgyyJRCHmQWaW+02oewpUsAmk9mEfPJRsjAdyKQQjYpZKU8a9rPq+FJVXFCeWWOjIvtqB/hZVVKwoLEPvJeptVoutVqP6ppJYd6qSZP+5GeVfvHFpep6J1NAh6yuW+vsrJNZAmy91247KMaOOYMjGryN2qbBlgn79pRr2oM8TjpA9LPztfJcaXsftd+aNDcy7PM/QpjGmliekDWpaRMx0QCYn+uLL14ha9bNzT10W+wYxgd2m1Epzdr3d+oWkTGixHMnkJxftNjTabVaMke+p5nub1Op8z80CFYxjqFnllmWwh5/VvJrZvElmdp2oW9//RsN7HN9nzWhd1KFPZWaZiEUgJAzjWrx6dk5fhhMGCTRf/NAvBGPL15c4IcWexZ68fJKm82sPFwQhyZfS2Pvug1K7KmJ+a6Yo4qYM0OWpG+/fa1vf3UNb1/2nWZRS8x/t6z08tW5Lq/WSkVnSb7ASIz2Fy8vie+39MsyC6rqpAV+urg8p/4Wu0ZVBELdmiJxG7Dt/OxCDlxX3a0yzzpjjzXmOhGnQz8pxKDLqwu1bSO/1mdLXVwtdPGSoa2lynmYF/QJYUTuJPeNhRm/RahiDtaqmd8A9+k+eeDkgZMHTh44eeDkgR/zwKn95IGTB04e+GPzgH/A+mPT+SfR15DiRKJj6vkPKX9Y8ZGy9z/SR5pLVVbG1wkqEknlpFIqHH+oF9f0DzXWp8bhMygfYj/Veqg/8nh6qPmx1x/z5bt2l+n0YxL9c77Tkc/s4L3AqYnTsd7zTsfyp9ND/0+3v99iZjKzp0oze698bHDLPqRj2/O08Dw3nLzXHXmyl6Fj+b2U+sJLWiaP9If4C+97At4vmH3fFnDG762IxDgTJ7PjNJfDFJdi9v2+z+vNggzyuu+Tfb/qWY3b9Kz4lPV6P6z1A3HPPzWgC6tbGdB05GB7RlfPH9sT9QOH4SOHUfPMYR/tE7Y4b/LT1GeOMjNhLuSVTgcpVB8yvAYKMQRywlfveJ5yT5nCIvN/9HGdRz+47EeN/vOF6JB9fNoQJPe9cVBoHCTNCV/7YSuyvLm4krycDmIV0MEM6dBjlRJ93MaEEdnpeYdHpipWcmpADVyGH1zFGDgkPNjkbC5n4tTV/Rp8HGzwehdX5DNOQnez4/iPftOobDt98eVal2eLx14u10r33/4l0eVjRPXpPnngj9AD5gsdvVk6Oj+T/v2fr/VX/7HT+fmgoKyQGlmq5HzDMKgFwPRvpS2WLa0ze1MCfFqq6zoOrRfq2pZ8A18juVCXwhi+/lWuoLL6qGMpc0AftVw1HDYvtFqu6LtkL2E8C3BnXV62atqKw/FJN4A+W0BEP+jf7xNyWOdwvX+79EmZg3Vp1vmF69bIgUoBOijXgNC97m5HgAanARtqyWpFDtkVpbar4W9V9m1Lur3r2ctyGQ9GKdFmgAY56u5uoz0H7hUH7R1AhPumbVt1XYu8QL9ZbrvvW63Xt13xkY+x6BZqKUfAJinr4WEDKHuv3W6PvRkAYpTv0cJXCNF+vy0kxjUUratWFxcXirFWBvSaAUJHQDYpSey3PXt7j247wPmBPd4s4+eVlsvFYa6YsxadLGRlfLXb7hWD0TfIrw5AsVu0WpD6cy4wn75Xmxng3b7oGXlGnAPiXFys5MDK2UVT5B/ipJX3QSDqzPgE290vMeMX9yfjYNs09OqaKDFnLYDKspNW6PXLn6/0v/xH6RdfLwXuITfLsMvQNjAvGTAu82wasHMC+KCacaRxmIt+hr0eRpFh5BdjiVl0H7k/eBTD7/Yatfaoq4mCeNxo8zAVUuknLhcEZYmbvlRxt4CGHv9t08j9yTRpv6MBwEyP31r01FTRMZR+y0UjH0fY4f7HpfQVsV4TBz1xtcWGLNexbWqAtYFyT9qTel5FDtrK+4qMh28HcNSxXroOkMcbUJQmyRmIfaVORqzLbaKhgbffzdpvVHT2n3wWfIE2953r5rb1+7GAWotlA1/P3O/Qc4ufMoro6crK8n7dIhBrtfyb1lmSg2n+s9gZoE1zK6Wgu2u400JiXRrj+ZgNPuxYSzzS6SUFryTnz/mIgatVq5aYbIjdJNMNazMLn5rEWxjtifPNwyhfUi5TNkg24qtR+37Qbr8vPux8jRfweMcfAAAQAElEQVRq1bEGfe34HyEM/Yw+CMM/vE1TZu/LKbJf3KtcCG0e163bNfMSAAL7YdR23xcSPHRX2wX5+qlqeprHTSNhb8ZeobOTkX7zzYVa4n+/n7THz8qVTFIDO0tb/rPJ33270+beVIUGWijhv+XiTAtsWK5m/eznUX/1N+d68cVGS2LgfF3LXA66i71CjD+wzu7ubhTrB4DAoPV5VFXPvD96oSV+DSHr4nKh88sAECpdvxn09rtJr78d9fYN6W96vX096vbtpNvrvXbbxFrDrqKtATQ/6Ob6Qf7HPotupYvzc/Xs029f98ja6vLqTFcvG8as0T8B+D4UygCYd7cPxPyDUk66elXDu8QXE4DqRrtNUtNG+q718sWVFosFcvd6/fqNxmlQxfqoiJnrmwdd32x1T0z4uIbdZsh7udTlS9P5i1nnV5MWK2J9PyADf+8Sc3uHznvG3xV9dtsdz4gt9tyqand68WqtFy/XxH3WfltJZV0HdeyLZln3D7e6v3+gPkiqkTHo5uatHPy+eLHUxYuV2mWUx0Qmng1aLpcHrxld2NP8WbPf9fi91ZdfXWp9tvQGeAxg/UtVxNgCYH65iszbirXV8Ww7Ux3XxGijjHADvBVgbl03Wq9XPM+hi6VefXGm8/OlUFDy9Veo0+Yu6Nv/Oevbv8/6za9G5nmQA/wvXjXYu5J4zty8mYlQup7ukwdOHjh54OSBkwdOHjh54J+EB3jzLad/Esq8U+KUO3ogkHEi+Unun1LWT6LQH1YIb/L/sAP+Cxvtd9xLzExmRxL5RxLXo8yUEoXjbWxbRsFTkn/gO/Oh+qOETu/r9Q+syCfEH3TLfIg90BMb8Y7qT/Wuq/Om9OjUJ8bfJnMYw2XkfMh/qreZzxGfgx/5DvzObcyxyQ+nnFyW06E9y/NOx7J+8LIfbP2cRjMr+nzIa1Qciex7d9HN/YgrPe+N6dFOz3vdc/K6HyPnZ7K484Fc/mOnosejnmZW9DWz0mrGOmDsUnj2YujmHGb2xE8WDoP8PozjuU+R2eGZYWbiLmxmnneKTK6nVuqfv7gtR3pe/5R3GSFwYB6QS3/KpQ07/NtJoipy8mxk0FJ+wGPo4m1HuSVGDp0UOBSSTO+uQz49W6NmJjODxQAIkhhK5v2ocplsKqXdDH/Sz9eOjMNRZ6TX8TYzhRB0vHzeXZhZkJnJkOkHronTzQCTmfEq2iQfgzN3DltHusyQ72tBwaJc5odU9J+THER2H7ieTmaGPPRENzNSBHv9gUelzYx62r1+4kTewRBvr+pKho4+lst3XZGmwxU0AwYEwISXLxr9yZ8s1HG4aqXRX49UKj7+Qtyhzru2D8vvWk65kwf+6DxgZk/ry4LIHyiz3pt61FdfSX/9VxfyM+OQRkWWeJCpjZXEvlL2NWT4uhQLxRASQ6UQokLMqh0QW9RyMOXhfl9ScZmZmsYP/yXfc4y6p5t1fnd/D6AwyRS0Wq5VAfhsNnuAlKgWoKqKrabBOGDvoS17j4RI+R6w2W4BpDblIN71yuhp7HG+BwbfK2C0oHJVkT1inkvfir1kZG/xtga9Dwflpr7v2eMGZE/K84TCs4JMxj53f7fVDpCp388Sh+R0Z88ROu3gl8wMcKAmn5Ax0ZY041sHKV2uuT4BafBxa5pGDQBI4wDf5HueFCxou9lRPwGEDFCvtm3lV13XAAW1QjRNAL4TyNdms2XcyDgzfnEZGVBjp4fNvRJjm7nNmbakGGtVkP8/l3vA4cn/UAkZewCs6+sdc5Bpb7U667Q+axSiNNMumc7Ollqv19jXabXuqMqa2d9jldW0Eb18nFHTPCpgY9M2qptIvzP8s4V3AmRayUGx7XbQ7e1WHlYOHF+cN1otpItV0H/8m6X+zZ+iq6RhL4FNOXyKvXsFArL8P7U1ejZZkcaR+do+PKChVIH+RWLHzER4IkHyrPzKVPG+0n1GTjEGdK4U0NXMsKlGX5h4fmTAs4F4m/GfjhdNhI48ro5V/jYnMhde9lBxVyX6eAxmb0QJNFFRwjK+mRjvUIzEgs/BDeDV5iGpQk6Fc+ZHMN/HCvC0xY/EFOtkxt+bzYYYneWXy0YsgJ8K+c/MmkU1gOn9njlPzB+s4ygVGoI8ZhMP8qYV9kZtAYF3zAfcuCUTu0IXqWXu2q7CpzV9J/rNyhifsGsAaN9seupxCndinMRLRkdcKddrILY2rGH/IwRva1hjqA9wp3JNOCu7f5wZ8r4Hm4saxU8XF2fok4jjmXUwo8NU9Ck+Z/1ttr3evukB8nasm079zgBNZ0X2oi+/8hiuNc0bhTgq1qnMNyriHxVyXR9YPzNzNrtyaPZwl5CXNDL/LQDxOWBmwuaKuDo7a4nnVpeXl8XGBU5cwLMElHZyUNB9xrSVsXg7gn9HAMu9fv3re/WAopjMKIfbiOP9tJfbcXPdy4FV189ba+LbSTZrgKcMSMPGv7nO3up9evaPup10eZX1l//Llf7DX60VwkZdPQCBTvrqy1fyPSOj/5dfvWL9LSkbvmoU1MoADssfcVx2zMsWGrQDjPT3VV99faklYOUwDDKCrAKIvALU7BaNFsuWeYgFKP3212+024wqACPA84a96/rmWnvWpanBj1G/+p/XAMeDUh7ZB2Z0jEoeL0oKxP2EoyYCsyL+J+LCgd4QooSOdZOI0yzEabfd835ygkaZJvnPVHc8b+jK/lBpD7g7sJ/6unn58pJ9ydQtTQ6e1vjT/GfQ2TP82fTmu3viOaPfKF+HEfuC1dpvosyi1udBFTEzExu+T04MsiVWNoDEmX3ExwghaEvZ+d1Hu410fvZCX3/9hZYO/GqQ8294RpV5zxkd2dR0uEb2ysXC56Rjvx+pzIoxkkpmBm/PvrTGjlpn5wu1bdAw9ug76bvfPOjudsDujH+Czi86+XyaGfPYo7vULgxBM34b9Ob1Rsl2KjyA1WlcaOqXUIuMJJ/Xgbn2uR/ZLPx5FXS6Th44eeDkgZMHTh44eeDkgZMHTh44eeBTHjjV/wv1gB9e8NmOD5QqdHRDPmaepcaHR/8wyEezZ7V/vNmD7Rm7j+Q+OOR/zCr3D5w/yObykYj8H2R7avR5OPC79KfqkjnIKtnf6uUg87fq8h6zmZUP9Gb2Xv3vWnA7nI79Pe90LHv6wyN93zfe5zmZWdH5WOfyC1FhTrSTyDgE8TLM3CXn1U9k9q4ukHd6aiRzkPlMn2dZmp/dVuSbGXVOzDIT4/3JUXe4zQ5tXjI75J3nOfn68/YjvddGpZdJPnq7RKenRvR1/iN5m5nJAiR7GsrLfhhXc8jl+WN/5zrmDykCS+YxfUzMTAGZ8uvJbi8crPfxS6nwBZk5HaQ76FLaeDEnbwuP7Y+pH2Y5IbocuE4cxPlhlMnowRjo4WBu4jDRzBQgM5PZgcSVONQ7kutzXNtVXalpGrl8M4Pz2Y1cs0NdKgfMqRyCOa+8GkoczvqhlDvTfWiByvxMBlkzDrE4IPvmm05nF1KIE7Uj9AEjNcfbyDiRnO6TB/7FeiDYyFKbFPOstpL+9q/P9O/+3VrR1xSgo9Gay/sWz3EwvZs4kB/ZFA77W2aJHdZ7Kj5kGZNGntlZZvQxATxUHJbv6dfL13KG43j7YXMBDODNLPK+36sfdjQn+gsKhdq25rDbZCHp/Hyl1WoFWFWVcXx8cZXUFSLf9xPjTRyIoyt9Dj91OSpWSQLoG0AY+37QMGRI2u32AENV2avOzrC/ijpeRibjA+fv+xGehbp2oR7wtGlabNvJAa8RAC8l33tmDuCRBTjqwOU07znQ32rgcN33OcRhk79KLf0b3x8toFulc4AvE75lrxWpPrjMVHx4d3er95q9QcKDeJe5y+T8QJ8qABdBqfjqAlBLhTfR5HUz8noNw8Q8NY91k3p8s++32LWRgzSBfXex6NQDtPTUD+OAvBlRKMRYPu8Z8NSpbVYa6O9z6TKcf847bUFJ9rtBM6CP94oAXJVGvbxo9Jd/XenFC2pTUpoGwIlJY5+RL11ergCeaoCKSsdvcbZdlPu2LjEqgdFpsWixoVbP2Dv0dJrxo5vrfwDgqT9bOsDNpjF53snrOwCTGvMNOw2A0XXP4iovArTeYC9l7kydkXo/U9QEmMM0anUWoEbLVY2+lVxHI9bcd6IPOJLKZVLTttiyYF6Ya9rqOhTdzWiUit28yq9A3Tkg0MXF6rHea6UDp8q1Jxb7/aib6z1zORJvEksJ8G0H9dCetgeZmUKc1S0SANmkbpXwW2TN7Q99esm/3b4v30ylIJXnfdu5vp1CiMzthKx73d/3Kjbhr9n/iGEWwBTjs/Y8Vq5erHV23mGr5M/l9Tnz1Iys4wF3JCQfbrOsLaDybosjqEJFf2WsgHxArN1W+/0e2umgW69o6GKNlFuohiJ9fC4m+S8trc9avXh5rm4RsHmQg9AhwGawQb5XJN5bkJWPytLEXwlAzDQB/BGGMIq2RH/Jf4r6V796XeqofEwrmYLMhPxKYOv0FXM64qMBeSOpaR6XdMkqvIU/aOtfGVcqNvoedH+3Yw8aldiHjT356lWlr362ULccFKqJfWzS7c0NPFs5GNrvchkz4Duzvb76Jusv/mqpdnGPf7fKxH1DQNdQjLXqCh3mTjdvEmTaPDxonifVBZwHTP9uBFDfoOck/0bpBWtxsWRC44MU79Bhr4sX0tUr6fKluEzKAXK/BwWL6nvmJQRdXq7lse9jm5ba3NMOoNsS86aKMaQYgtarpUohmfptLY/XGDPjBPySocQ4k3a7nQzwloKuLi9lFvHTHn9PkKBa/u3ZruzJM/wDcYgPyk9Yd1JuHvsP6gDs224hM6RZ5sVvUs/nmvZGTZekVBPjW+2HjXyttIDNDhbf3t7pjGC+vDxnzzE6w6sgwy4vZcBp91+PMbfX9/K4LeA3z4WpLBbJzLTolnKQ3d8z3z+AHsuvrPv7W0UA6bu7O73+7jvVvH+uqqxsve7u3uCjQULPoE4WvM+s1VmN/Qt8Muj27lpiX82adXNzC+3YR5MWq15f/XyhJXuUxREdZvqPWq1NIW51d5Px2578XpcvAxbpdJ08cPLAyQMnD5w8cPLAvzQPZD7l/BD9w/vD3045fTCSVzl9UH0qvu8B/wDw+9D70n6o5O9Cn9OR91h3LH+YJio+Rod+mQMXJ5i4D3VklPmA5OT5P2b65Nriw1B+Tnw2eSrnjP0H+slsLx/i8O8x/SHBRx7ST+r/qOOHYn6M/9j+Yb/ftXyU9/004cPEByAdCNOt7Cf+8o7MjHbTh5eZlXrMRI63miRPD8R08WGNz2he5ENugjEnCsSzc3I2Jz7368BUamj89J3p7HTkMAuyR5Ks6JAZQ595ocbT0J73bp46ef5zyMdzOvAGkiO5PRTLXTxRchhL6k4gKR8t+YDJh3g/NPCa98g/iDtRaebynKQQjBpuYu/Qz8eM2G9KrBenjBHZh4Xt/dtk9nF6n+/90jsbRuyuMQAAEABJREFUD/WuQ+JgxelQoye5erzMjuNE2uJj7SGxQyJWMG32RI/V7yU+9nM6NmKinIhiwghJdmjxxCkcx8cP7sYjCb09H2T8O/Rx+WaUIa8xe5c/lp3H8546CR4vWwieyFMzO+RJLRhzwuDUeOwH6pwoHu4AL+T6z0J/as0MsabwmJqZPrzMrPCY2bMm+j9OuNmh3uygl+taiNhgCemJ4C/1j+kzYfL65+UP82YmM3uqPvAH+lFHXBoxbWJ88nq8Ak1mvJQyvnnURzKm5OAncZVn9ZNOhkyV9kBfbhl2ed59OnNwmZEjOR8+kODPCswJtyIqOC/Vpd77eF4uKJgMhgCJvJOZlWa6HfiR74eZZsSvt7FpGcET6eP9nLycicDS0V8wxf3hVIrYYoZc6r1cxUrGP2/PzHtKyasLlTr4x2nUDPhc17UqTvQDxpiZfDy6+q0YrZCrLvSKHHadraNefSMt1pJhRM6VDtfj4IfCe6+mgLygp8vIfYzg00cJ/tN98sA/kgeOa+Z3Sll6gaURWNNGbAdFBRYOu4l86/rlnzT62/+8Upru5P834y1nyrdvMofEMwBJEvgc+wR7DnJGgMNxkMYhqS+AXVTT1DoH+Dk76zjk7qjvAaX2rDeVPU1cZsar9OLqisPwTnvAgx5iG5B4wA2ASIZOLmt91nAIHzms7nT14kxsC+wPUYvFgrEaRcDauokycwuS7u432gHU7oYeQGZml0qKNYfuy5UWTr5RsMcNgJGbuwc9QDPg7TRnhk6aUWKx7LRYLehXFbkXZ0sAi5Uy+1PDeFU0rZZLdQAKkb1tt+s5bL/FL1nLVaPFsoIi+VYtgKPvlw7yybIyIEHTNEXePKMf45oZ42RhvEJU0dvM1LYdMgM+HOUgM50VQiV7JKZA2aIqgIL1xbnqtqYseLJcdr/3PTXJt9uUk/zncBNgxBqQ++rFpV6+cjrT6swU64GxZsGm8gc/+GgP8DbDn3ggbLY7dBi1fTDttiPy0TYZIFfW/V2vh4dB12+3ugH46ABZFsuFvvzySzmonQCbRkCrMHWqU4MfO4CxUf/mzxb6m78NWi1MaezFMMRXrWmkzPgyKcagCCgSmHjcjgtTAUbW6yX9Wmx1PSQzqWKeJ3w6AzI7eXzO+JeuADedzs9a+sKvA4UYsAO/28A8GfEkWRAA9EJ3b003b6RrYt9YI3e3G93e3pdxjLFilByYCjyMuIsfhmFWQMkaPdrOtAaciYzhRFjJSX4R4z1AtfvVQWpYVFW1txQK6GCMkfD9nEbtAbTRUstlhE8HHeARldvtRjkFpQlfAAx5fMyT5FTXHW1RmYUdQiMplHwGrG/bCpurUmfU397c6+5uK/+5bJPUto2qYmTGZ0HrdaOL85UW3VqyStvNpM3DqLtbpwHfDJIM+SbX3XWTX8YLz+kQpYuLFhtWWp8PShklvYk10bYtvndG0S3TP5e1Vde12q6Rx3ci2P3/iI5qiAHTuJ8V6BIkTdOIHjtNs8moqHBgQ8x0TaULYn0JgBdDUmA3MEaIzNGSvSDGWh1tHuMDDku0JY3E/6jgwpGd0fPc9zNA+J55eLiddHM9Ks0RHsnZWub74W6ju/utQh3l729ibFXxPkbE1n4ftWd/vL7ZM4K0uYtIFntEo8vLC3XLVv20p5/wX2TukG0de8SF+r1YD0kvX77U2eVKl6/OGLfS3//PHjmTlAYlNuFopm++eYlvW33396+1ux1kY6376x69er3xn2reJ8DnpPubhdwGA5i9ANl99UWHrq187YeAatnn6oI1cw5dao+vt8z1PDaqwpq6hV68vFANgLxiHXbsg0v2wxcvXqquWsUQNE0982h6+WqtL3+e1LZRUmTuatKgEI31eKG3r2f2jQ10z3NiUBU7Na3h14XSVMn9j2larVbqmhbZUWm/0uY2KhDXL16oyH57faPXb691c3erzL6UiHHX2/KCMReq0HW9XugVe54FFd1WlEOI8v8L+OXXmb2qkXKrgb3I9895CtrcN/rNt2/Luhh43pnHEeR752LVKMSM7yqFUDPuVPY1DcyRon72zaW+eLWUiLvM4p/JTej2P/7H/2T+fo3Nt8jf6/5+oD+2pko1YP1iccZ6O6fO6JHwJfOsoEQsLpZB5y/v5X6551n3P/77f1esZjnwHmNUsIq9qC/rM8+VqrrRJc9ZC7Murkzri17daqt2MeqM9bjiOf3lN7UuLlvA907+X6gEna6TB04eOHng5IGTB04eOHng5IGTB04eOHngn7UH/MOW0+caafIP+s/pc3tKPo6T/mivxAfalDI++D5JnCAUcvM87+k/NGU+FB/Gyuj2Dz3ak/ynzGHspyIZM5MZRN5b0ZDcj99m9IF+jNPtPBLGczPC72G72WFcM3sa+ijfzA62cLjjjWaP5cfU657IJG75VfoTC2h20M8rC1GDrqWdtFQ9e/H6Z8XH7LEPp4HUmB1HocCI3sfJS546ed7ped7LTl53pGP5eWr2XL63ENnoeuiTij1mJvNTQJppKpbKqIM8pbrc3hbgM3t+vII9pfXw4nKD9zsUH1+tpBasjOcFX3sux+xQ5/3MTCEEmVkhcXn9kYyyt5MIBm57j7zND5BiFWWMJRPGcrPGzUxmxuHSY8o4GPqkj0zcvAh+N5TUbx/b+WiU2fvtbrkJ/WFwPv9GzjRN2nPi6UAw1XI9YogIldzmzMF5iLWUOyjLDy4vXmT5OStqoo+PChUQOJA53ScPnDzwngcAXN6VjSzri3UYfLnQlll4y7X0X/+Pl/r6TzZanvlBvjfyBAPMyGEn/1anA7b7fS//Vud+N6oHHGnbTp0f9LtYJPttZmo4uB9Z275AnzV5s8xMLqsFBGJROwvlSXvkjQAbE8CM16MWifd2oqsl1n3FgXmthr4NgBW15fb9pPCXkr9ENU0ne/wncdgOeJAx6YmPfAuQ0ba1HIurHEBaNHJww/ceB4kyB/kmIQVV6NwD4g2QKVAhdfDXTUN+ll9mppZxG+p6fJV9k/IGKDNwIeS4QFipPdwOPrgNPUB217VKoF9eNxSgfYAJLbgZiLzUD4Pc/66rj5U1F9AgxKjIfmkGM/YZA7k+LfNhFuSA6zxZAfK2m4wM4XeRzuoB4V34OI7yP86Z/KenIQcIZ8zLPIKHYQQMJgaYq/1uj0VUEkNSlLlP9HgBwoS8Aohh70a3q5db/W//9Vw//3mUhVFtXWkFCOauED2N/pU/h4SF6I1g4XplwBPxDDimNEu0W8nwQj5iM7kixf3WMz9eLuSMUEbNjE8H2rx9HJOCmZgq1W2SRQwkvsSgDt5Lge4mhEK5tDug0i2NOY9iavHXKKGbsg4X6ThmgKNBmQHzwbjS5tmMLXVdqQY8ZPrkvnQeRpHx4nZ4+eJiXfo8yaV0BxjtMra7ncYhK4TDc3ScUpGT0siYWZH6totqmkou7/ZmpztAyOeyDF+rkBjXVP6FoA4AOx8ZTc+urKZuFENF3XsNlLmxm9cSWyPxut/Nunk7KCfhW2l9npHdMk5UzlHX1/d6eNhru50pe0+TmaFzAwjWabFooYWq8pCPxcddJ331TaWrF7FQ3Qq7exXAT/iizEOQWOd6ei8QKDuZgvulDehRy8PFfK7RO7EgnBrmBRUYi/HSAnB7JyG3Yk+YAVyNGN/vN3L/b3db+c8Bu34N67wBaBT+NPibtmZ+ay1WSfvxTpcvWpmrADgp11EMiqwWELptAQp9T6Lt5s1O/oc2t9dJt8xXi9wOnsurDn0DALFJqdXUB017U8/a8z9omVizi7bSX//1UpfnIyD5PbQFZNyq37M+bY8ZA3OTNOwqvfnNVH76eJ5DqUsA6E4sVBlD+H6y6BbF9zPrReUyuS6LZZT/H7++DkCa5QDkTfnW6Z1ubu50Ttwaz4ub21+zRyQ1+NvM5yZIzLuLqmpAU1zge5uTWGc5BXQdsKnW6+8Gni+TQghasj94H2NN0oWsQdyW2WMbaEH8mAzxi2XDnjnSd8B/G90Dhp+d4V/0yerZa8gz1p6F6/tr52sEXfphRwxtAWTv5M8kuZ5lngKyGctv4snjFiN0dbWSry/fE32e7q6Zj36pbjnpy69XstiTn9V1K3pmvXnzWjvmyoHyy8srhVAhptHuYWaN9Mx5Jf8Wf5oFyL6mPWjPM+Dm7V5de8b73TO9/DIyN7HoY4DVBoi/3w3oO8jBfCPmfX9u6oU8b8YQKcOflViE5xdnury6hC5kRqOcApGYiKukh/u9Atqe7s/0wInt5IGTB04eOHngJ/CAP2ydfgJRJxH/GB7wNxNOv+vY3tfpd+1/6nfywB+RB/6F7nVmJrPv0x9q5vxgxQ9QjoQq6KNHMv3Q5X293Q+X/IPpkYwPqV7nbU7GpyjjpRAHDiV9LHv7DxFsKsSL98t8cHtO3tfMxA2ZF38n+l3Cz+wwXiANwfQx0tPFqc9T/rfPHGX/Nj2zTyodPP0U0fzJ2+xgn5m959v0+CHaZb7fOR8+XJd2o4mJ59VzNHBn+eFJSqnkaSq3t7usJ6LWzN4bk6rPuo8y+ISvQp/V64eZikx0di4z8+Q98vb3KihkDjUl7OeExsxQJRea5ySn5HMDmRlxwyEGxw7uG5flFLxf8WMuvvI6J3F56kQWHzGGZwrZI6/71+Pt0NfM4INCkEEMCx9li4de5vl3VCp5cX18rsyMkooMcfnYTmSRk0u9mcnLBzro4Xmja4yMS+pl7+d1JlMgw11keH3O6Gx6vA4Z53Fyf3m76+MMIZhiCEVGcCGSzKwQArkzFVKIz3UxRU45I3WwymVlnHEkrxOXmQmNCzEtKpfxCpmZAuMaFCPjk07zJAcHxBUoh+j1FTpY0cfMlLDND/Yc3PXxzEzBgmR+G+till+ukyFDCjRFWTC5vBiJEdeVE615mDQDOBBIapoMeLDiUNAUbfbzSnqKvEpqZjpdJw+cPPCBB/yB72TsEzSZsd4KHdYLy1WZPTx4m0b9+z+/0n/8jxdan42ysNHZ+VJ11UjwOFXkE+tzmmb5H23U5dtvAnzM7A2+Pwya2SdWq4UWAAnSYRyZlS3GtfD+LQCHV5yfn+v8/EyHK9M3aRoZDlBgniMgT0a2yR9Lwz6XQ+95zogz+diBPcRkdDeFENn30JUyKkqk3m+36+Vlo1xVNWNkzVOmLquKAdkTus9yvRwczEpKnMgvmkr+bb193+vu/l4ze9LeQRX8GRh3vT5X2zYK+Pb+bl9Ah912Ql8VgMtBgpnnoOD3vdDBx1yedQZA0KkC4HIQMFEnZbnsChB0segAGi6pyfKfBvW+DjRF9saHhw26JWUeIa5XiGJP7OTXhN8bQA3nd7t96BBqmioAmnsAH8O3ATsMX9Xk5wJkDaCRy+UCMOESWWuZGTwzvqwKmUTfWbe3t+iDH/BNBzh1frFEzgT/LAd7Up7pNxb9KkAtcE5N843+9b9e6b/83YUWCwQB/mb2b0HDMGu29y8AABAASURBVFORoQQJOSoX4jUOYu7FfGfSpAnQcyYuZgBWt92CGCvL57XGj+5LJ5+XcZzwJbIRzTTJyV3s85uZi0QsT2Ogv9GWmEMpVuitPTO/Vw2g57LMouqqLWNkZO37Qf78m6aZulzo8N4BXTCB8BCThp0NCR1kOlxJMQbqO/wI7wwb/K7HiA/6PqGL8FsuNBGbq1VDXWK8A/+iW2q/TQB7k8YhKCDv/NJ0cYUj8OU8j6oBsd3HF+dBdZslm5BhmqcagGsE1J/kl9uSUtJqtdaSDmbxYAt6ue+9DfHSo/poRR7+M9dpr37YwD+pqivqVa5+j2z4/Vk/E3gOsvX7pOL7JOVUQabdQ9Z+J8UQAJWj6sbtm7XbbxUrK/w0ldT1mFHIbSspcpzfwd+ry0YOfO4eem3uMqCmtN1Iu00mTaRJY8+42MSklvm4vxvkczSxf1RNVercFxFjA4MyVJHzcGu872h1cb5kzlgDxIbZTk0zsS4b/eznS3msVwQ4oYccoS9ewqfTOMssMM+p7GszseLxslrXZc0PvJ/pAEabWqrrKLHWXMB6vZbr4nuAuHa7UYmgdX0jbCFOtBObzPHZea0liHi/2crmpM4qvTpb6//6Py/1Z3/eK6RJkf2zilntIunqlanuJtYi8Uu8Xb99QD89XsYa6yHaWDc+ZsIO19v3K5/LjGLTRNxhm/tKmjRMW+Jp0P3dtgCI3bLWOG+0OvOYSJrGUU2XdfliIZ/v7e6Bddyz32xljBx4v3d2dsbaa4jnUV7Zs8+Ky8eoPLbIJ/YUX7cN+5rr5O7q2YOvb27wZ4sPa51frOTfiBXx7j8t7n9YYFarYi8VHTIbRsqTZvbHiYeLxyZTpIfNA/vEVjfIEpNgZrCbAo1Nwxpmn2gItu9+8xYbkm5vNhqnXuuzgJ1Gfof9G3337b1C1SuEJAOM9ThMaWS8xJyJ+sC+upL7MOPLjrmrm6b4yG3zOrfd93ZG14yvI5PufG3bEgemnGqoLRRtydpZw1cpzxVyIr7oGCcWfw7DoJkYn/2PQwCTB8htn+cZG+41sC4t1/JnlX9b+mz1SkGn6+SBkwc+xwMnnpMHTh44eeDkgR/1QIbjSGRP98kD/+I9YP/iPfDH7oDjjlZSptPTf8o28ZnzJ1HPLMjMPiBR1icu+0T9b1/tH5L9Q/qHPQMHCWa/7TjPZ8zzTh9K/qGy6aDPR3jQxczwiX2k8dNVZvbRPmYf1LuqUJlT0k9L/HiL6+10bPX8kbzuuUizw9hm5k1P5Pxe8HTiUMUPRf0bQ05+eORtZvZkz1Gm0VD05rDlY3P5sbp3/EJeUAhR7/EdhReZND2OS1jAX0akMkHvbjMrbWamyAmeHyBbCKKSm1Tfv8zsWaXBZ5Qzo84ctkwc7ng6ExcqbWbeTh5FzImymccN2j/pTDtspR0ePV5uc+bQysyKLGd3/cxMARKX1/nh0cShjh94lz7UmzFGOcCbNHBg5/VUoxe6Upg5kBw4hPQ5mzhochmciXPIhI9cKMw+h97mPE7OP3Co5PnEoaRkCvjL7KCfGanXWZAZ4zNO6c9hW0IXmdA7yFNxGZm6qsthlR+01XWlGKk1GgWfonwY94G3dV2tX/wiClzEGSAOGXktKDAzgEe99Iei0zgnD/zz84CvvbkGGDB1y6y/+usFa26pASBiUZ2pa1dQzaG6yfyvdlh3xh7g/z/lzr8Nuu85TO8Bh0b2Q/YSPJR9Y5Gv51D2Hwcz725vOTS/A3DoNQw9UmDk9n2AhDE6mZn6/cih+wCNHFTD20/yQ/I94+x2OwCIScbe3XSt2mXH/hHULVoAgYD8e11f3+j65rbo5LIvAAkuLhcc3nfQstByVavYYkmbzQ7gaA//hoP9Hn0PNrhOmKmua9ivKoqzBL/vfyiqw+XPpECfCOiUkTMoAx64/SN7rW+rdV1rsVyqZS/rXOc2kocAkFtIzy4fT8G0WKHr+TnpCvCpwcaoi4uzwmlmJS0vANAu38Fl/4lQt2W326gHKBnwsYNSDm45gHF3/yD/NmnbJV2+aOQYfcrYDmoxjvsyRtvWWgAMLvDn2dlCIYYyjNsTUO7i4rzo0WLDxeU5AAw6oc/17bV4AoK3ZfpsFetb/ef/2xWglKFLBuiZ8Usl/yajACByxjPo7v4sJMmreGXOE3M/029Uz9wPgFM9oFJyHlOp64kFf7zEKuCfCjAxCvXgoL3EZIZPxJlohwDczAzxUT4/Doj48ynERDw0urzy+KjUdtKiC8x3U2gGkN08JG3uMyRtHib0G4jzjBwfY5QDoHti1kFtT2vmO8aiCuOZBmxg2lXsc7NNhI9Rzug36vZ+B92pAhjqeW7vdplYnIjlHTwqY7kf2nYB+LOQhagcRzVLAbR1kNDb1LQSTYC7+AN7g5mCNdTXamns9/iUZ3lHPC8WxnqdGX9A/71ub7esx1zG22z2xMmg67c7+XO/aWp1nenFq7Wurs51dtFSDsRLLcl4/zMhZ5TPRwZsWyxN3TIgV4CxQTfXU6ECzuVWITTIFXOcsHNH6nbiGB0uM1PF+i7KkM+AjrIsC7ST8vaBuFtiU4eevd6+2evmdgeoN2mzndB7C+2RqyJizzr0n4jfEhc9QL4FUwxBZmKcuujt+OPtzQygie936LaXYJHHxctXZ+XbmO6DDCi5wO+LRY3PK3gGNcybiPzdjjFZdzdvR928GQ7xci98k9S0hi5Zd3cjOgN6slqknkGS6lZqOqkrc3IPIL5BJ+w1oWPWxQvpi69rrc5HXV5JLy87XbIO112ns67SaiG1tfTf/vdv9P/4uxfM+awr2l33uhu0vpx1cVXJYq/1ecfcRMaqFGMo+9XN9YPuHzYyBeYlA9ROJfW9NuAEX6tmQWaMw0BXV2fkZ3kcdd2ixNtiEbUACP7yyxfqFgtZmDXNG41Dku9HGXvHYY+XRsaN+F1cWQ7cdkuh06zLFzX98BWL5fr2Xm+v7/SWffyWvNDNrJLPX7CoCYCTzsKrxO2km5sbGcCvclTPWvRYlwOn5VvWrntkDmooyGNpwfyt1ks5+P7Fl19otVzLr4y01fJMq9WZKtbQixcvZAC7XXvO/Jkc6L36YqmrLxdanJkW50b7QjlVxLp0y9yL6+tvXunLL19qxb5/e70hzgd1zJePecYcXL5Y6uWrTheXtQJ7UM9+tic+O54Ri5WpbhJSgm6vR73+dqc33z0QOxu0M9bqna6vb/Wrv/9Ovi8MxDfMjLFT6xuY28zzt+xz+Mn3OqdpHvDbpLdv6f9mo7dvHnjmLvGs9z7RyQMnD5w8cPLAD3jg1PR7eYCHkp7T7yXs1PkP7wFjyOdE8Xs3b+r0IR2Znvf1/LH+lP5xeMDflD6n31frgyyzLCf/oOEfsA7kdUa9/b6D/OP1f9rrgsSb8qKIp05e4DBJz8nXzbHs7T9CnDOpEHwHT0rP0zKmj3Uk+J5uH+ep8PtlDvPGRydOODxvZmXezA7p7yf9x3ubHcYx+3j6YxJcZyez9/t73bGvfxD2A6OUk5wyqRnz+shAUV508ryT548kk3Lxj8/QY6fHxHmdjrzmGfHRNr/rk53hkf9zEoZCT5+T9Diu539bQmk+HhofuCXy6KOnywvUUW+0f5+CzKzQU5ffIZNAgzLGJE6XSJ5JMPL2W8g/2J4e5R1kep2Q4WQKHAyhsvD6R30mfOFkT/YavBLd5P2slA4vZs9Lh7pPvbouz8n5zExBkuFmJyYTtSjghOhtkJkxrulzr+MYR/5j+Zhi9LHpvdTsMIaHYGbDyYRwJpUO9eIyM5kZue/fCZ3xNOIPsegcOR/yqaSHvNcd2rCTzLsyA1J26RlZvk0WwkO56BFpDTL+kSmu8sN9V6fwe+UHFGI8cMMUIJTjPuqBtj4O8o251mPqY72Td9DRu5oZ0k0lkZGXzA6puLyPk5mVej+s9zJN727z6fVxDzqkOclN8607YaznnY6PlIlTfYvYDPn/YynvjzTn8fKc6YUMtzJacAsU4DEYfWxaRRabGRP55RWbMwNkhCTW25GcPxZ/BZRkX2I6nIduCiHIXLCEfMaJ78pug/OYGa1iuFjmBtESJQu8hiSzWQhW8HH9/4McG+qy1mezXn01SWFU4gBRvIrD4MizKyLY3zM40fl0nzzwB/DAP/EhWLt6Th+q+7yNfJQpmuTL07c5lq68brUe9G/+bacvv5hl8U51NXMYnmUaZDbK1y0bB8AUh/wAVg6SpZnFnKKUK12/3XIYPWnm8HkcEwDYqBhqVSA3FcCOUyQNZsjjEH3RabVay9hLMpuDg07TNGui71S+9Wly/sVircVqKVNgJ0CfWGFups3lCPB25uC8K+0xBM3zpJQmVM2AGgM6DarqDNhCHfuIyp6S0bmGdy4H9EuAzxBMW4CcaRrUNJXqupY/p1688J/SPFO3qOT7zox9m4c9+SDvk5HnwMQEaDiN0gBoudvukY2O7J/LVatQbdF5p4Nes/wyC3KbnWbUSeFesc0yJqdHxjBM+HCQA7y+J/t+bGYKAZ8rqwMwubi4kKG3f2NyCehQo3dVRVrTgXISjpDw3HYz4VspxlZVbDQOWf22BqjpNeMv4V9DdPRvZcZJMm5DFjGTeO64Dq5niJUi4GBkXlNuxJRpSDstF9/q//l/vdSf/tusUG2keaeMTxJ7+347M8706JOgGLMqQFwfY56lzabHN+lAVCbGtBAUsC3WRirtAEpmmA0dM/Eirpx5wVILSXleMNejfH5QUSGiAnpP02HcwJiGPCFffvH8iVVW0wZV9aBQwU/sOKDX7ydlj+vUymPbVKtxxI4HMyz4zoov58kYz5BYqYqh2HhzswFk6Uvsvb3ZF5tcT0JfDfMj+KbEk202VVUnKcIjZTMJ/WLVyLOZOXN7xZilzWCF1+NsDdB6tl4o1jiDaneDT3VNuQWUi7WPOxcdE+NMgOkB2SE6s3PjL5KasQR4lqZGw75TD1hMtWJssCuX/j6sz5Xr79TirxARREOas0Zfq9NC97dGfpDCJAuDRkDAoR/dMOTVxSZfTzPvTxwUa4nfQ0yrtAVMKWsuZcVAQQG/mHjsk5NSHuSxsFqjm7IGxp7GoKFHT+ZBoVbOpvvNoDuA+4c7KfHeogflnVOjgGEhBGSZolnhnSfJGMpskseUg/5mxvg+ByZXzGAofACNExmznvoHdQvJ1xvsMoua8UNTtciPxEKUoXjTwlPV+BEdx1mZxZIzAc+eIa6UkvyPUlYrYvdhhQ5ZIewU0Efsqf6N6qZeKpKXbXRxMescMJgq1qzwsUR462e/aPT//v98pS8uGXC/0NRH5FTEl8kB4XbRy9dcB3CcGN/31zTH8scrb9/cAU5v8OPMuI1yzrKQtV6vsMEoS3XdYFOrSAC8+vJML78yNa2p62o1oNiRPSUQX4l9ZLGs9MU3o84vFvBLTRvVdlEXgNEje4LwS91EZCf29URbRaQHvXn7Wjvmasupn4kZAAAQAElEQVTa224qPTCHFnwOZ3zbabsJxOeAL2eA0aQ336LriDMU0XGWz8014LHvc9/9ei9f98EqNXWtqtkq5V6+BzRNkIOxEX0lBiCWrLrn+XXDPvSAn4Lchr7f6bvvfqPbmwft9kkz8dYtG128XCMvy//Q5mFzqwcCLcaGfgl/RIUQkeN/YNMrEX8j8/7mNbIftug00ldanUX822ix6nRzc6d+t9LZ2bnEvKeM7wCIp7HB1oBtHhOzukUjfxZVVWSf63X9elTf7yVA9/1+p9vbje7uHrTHh7d3N8x9pYr94OrqQsO40W7bK1hXdAj4I+h0nTxw8sDJAycPnDxw8sCnPXBq+UwPZPg+JKpO9z8zDyTscSL5Se6fUtZPotAfVoj5mvkDDskHMP8Q9gcc8fcayr3jH0p/LyE/UWc+z4kzhkI/kUjJDfzJhCGID/A/qUhD5nu3S3dC9UNSWhmWD6sl+9kvPzSvn5LnBw0+gNn3FPPqD8jkbGb2Qf37un+v8TMqjvodXfD9EX5YiNt+pPc4XaALp9LM0P9AFL93f9jf7MBrZt/j/VSFhfePAsysjHnkf1TlWCyp2YHH7P2+pfGDF7MD7wfV7xXdjvcqnhXcHaVoknFoY0ZG4kBm1szp11G/Jxm+v3GkBMvTbWZyO42aIo9OZka8lhK1h9vMOd7PO0fmdDXTh6iRsV+7y8Iz3kMbrfDMHHBOHPQlDjIPkh5f34l+rBCyrJD3d6KgYIdDnwk0YcK+lHg+ooTnfa8ofDqM5fwWrPQJ8TAXhR/dTJJTeSVjxgs1vochUcfLzKg18aLA4VWMURUHfQEjD2TyC9M8KT4zZ0YnrzDzknn2iQydDgVTIJ/xhevvB8IjwMYEiDI7eIQMtzOlQf5ljG9+tuKQs1EdakkHe8gw2ru8l0908sDJA7+HB/L7fdkJWW1Rjsn9+b+/0C//ZK0Y7hW1UwQoq0JQ27Sqm0Yh+uG9yXxJ+l57JN9z88yBfqNh2MvMOOReqmkcmBF7Sq2KvjQwuEFeF7Xf7+WH1pn+OU8Sh+BizMSe6/tQzYG3A0OxqeTvvZJvRHTf7rfacQA+T3ORLSxwPnH5Hrnf9xyQ77TdbTiIT9QGKZPAl3MtH8P5eg7M9/tRfm04pN9ut0We1/eAjsk3TEA4zEH1CV3Rl7HbrsPWCvsi/NJisShkCHJQd49dvn8eBvWBvSUVFRL7oZmx13E4PwyaAJZcJ+fyA/2sUftxp/3Qw19qkWqMb3L9/BlBqbQ1gDM+9h6dYjQ5yKECMM1yG+WgN/4U1+3dnbyfeJUATkqKX5Dkeu52O/nlc9a2rRyoM3gcFBXOzzyLXAYPATmgVLFP+8/Ovvoi6z//r3+mBWDPNMzynwL3nxoO2HgACf1ZnWRmADKVukVNLAkZYo56gesiMkk8W/V4hRiFMT6scL8O+iwUTIBV3i9p8zAAggUsWR96ERsD/nRyH2diyhtMQXUdib+g4AIomypJJtFbakgFqIbPqMsQJcbuZQCa5+eRFBbLvEj2mHr8RPSsAan7AnjCj+wYInFRqWkDtoZD3yjV7awVOM/FVVSsiMEQi4aZNeSAYrcwLZYZ/qyaeI+oaGb4xmcHsiBCB73IZx0uT3GdSB0c6gD5uq4tOu4BdIU+cEtWbgXsNzNF1lXbVl4tB3HneVRKs4RGbl9irne7SSwx0QXCAFrrWlosInbVpA1zx8DU+1h9PyA/y+NnDVDbto2EbQZI1S6kbjWraveMPcgA7fXsMhO6BJkFCcBz2EX1G5WfaO43pjuAOLe9Q84vf7mQ2zmzXyTkJ1IR81bifGb/GdC7VlV3qrugbjFJsvJPfuXDi4VMm2mxMoA909XLIEOvjKweIHK3HRSC5On161kPN6bdQ600LV0AdkaZudygBftB1xm2GfG5Yzqy7m73EvqJUr8b2Dt2atqaua3lF+FKU9D5+QV6ZDlQKmyXx6ankHnwpxq+RqagqpFWhPu+f9DDZqeHbWafSDpfmP7Dvzctqhtd//etxutGTdXiFgDJ24WGfaUWwLaqTAjSctWhRyz6RuoI45Jfn63lYeBzOQyj9uyjv/7VawDSrXKqdLgqBYu6udkAxt5rvyNu8GlKQSPrP0bGapbMwYy9C9JRfT9Bg4Q9GbsW3aW6ds1c9Ywb5WsApLvsiZdXZ2oXFZE4Sjbq6sVar16ttD5bUJ6I00HjuMVnrs/EPCcA1AV7RK2c8cXFsvD53O2Zxz3rwH2dfQ+DaNSW54L/vHPHOOuzVpnRxOU8JMhuoVq+3755c4sfkmSNMjaW/Qo3XlytdXm1kug7p1G8XZf/McuWuPG6EDK6RdqlB54tu12vN6/fwjfKwWSPmWCVep4zYs7dLxKCM32c2JvarlHHfnnJWEZ8LwCh1+u21Dmo3S2CvvjyChk98zDQO8h9HCyQNxk6XFyeK+hMFy9qnV0GYjhT1uk6eeDkgZMHTh44eeDkgZMHPtMDGT4nko/e9tHad5Xe1+ldzT/p3Em5cHLByQP/KB7IOSvzgS6X1POfv3GYmbifCBHI4rMRIlzejxmUOG1IKcn4FGn+YQryD1V8+pRTLnolkRyITKlLKmWXbyaZGfT9NVR46cMnz8KPeBknLWbOb/pdLroylimQMbOSN4syO+Y/LxVXxmHcep8Oc5DR233jaYbhQPiC+kMeJyPjU3cqvj3IOuaPvCFYyZod0lL44OU5j5l91D7vQhOJyfkPeRVePV6uq4+PCdS8L4eK924z2mXCRJ9++UF0IWLEv6nheZfnnZ5SCmb0OxJlb0v08dSJKpmZJ4U+Vlcanr04z4dk9k7GM9bPzn4o79jxKPbYLg5QrMTU+zH91E5Hz5Nwu05OklmQFTLF4DHpZfyJ87M7VZLZgTeXuqzESZSTPrjMTFbqDq+F/9GnXm2PMeT1Pi8+P/mx3Xt4/XMqfZB5TL3N86ihjG6ZjJPXmZn8YN8YI9M2z6nomZ2HuHb53h5jkJO4vM6svHJgmjgAmguZmcwCY/h6MTgPd0YO4thIuMlkeTttsPg4Hj9OnqdWhi4hBM9yeDc/ynvs63ZD3njkcXne3+tMJq8/UGTvqKjhQI5xY6AMOb+4PHVRTjMvLqP4Fl6aZWaeMLCU8I3QO8ZQ6lzXAzHnHKIlAOBEajHpkoOpL740LRZi/MLO0VcsFBRkEC16nyie7pMHTh74uAfYp+X08VZxLvyMrORNc1lpX34R9Bd/eammm+SgRNe2agEaa1CC8h7IMnvGDBDR6PyiK3RxtdDF1ZKD6QpwoSmAm5TlQIJYwbe3d7q9vQcUge7uOfifvFlmpsThuQESLdcd/Ws5iLnvNxoAlLaAkt7v4WGjzF47A1Td39/ST/RL7HWmDEi7Xp+rAaBer9fl0H5Hv7pu1DadzA/X2W/2u8T4g0bAuvPzJfq3yhy09wDADoKdnZ2xPwud2UNTlAOM8xTk/8/kNGba3J4e+zp0nBQABxsApksO55smst8zUtUp03e32+vh/l4WpK7r5FdmPnYAzAPAru+bA2BlCFH3dw96+/pB24ce/oT8WjnPSllaLVcKFr17oRYbfd+NoPWp+CPhy0E9Mh24q6oKuxaAO0EvvzjXGWDI2fmCOVqpZR4j4EzXLsl3MrMiO5BuN1u5zxLP3LOzpfyqq5p5bIvdu/1eu+1OIzThr2k3SvN3+tOvpb/58xcCJ4JPiqGS/8FAFYx8lEkK2K2SkzwJ+MTJgZQaRDHGoFhBXmmwoA+3YjSl5PMs9I0QHSWeE4G2oMAYQuAwTvgLZ4l2Ohqp+6jGF+77CtkOyqeclHnmyEEoYibPyC8k+R8BJIB4QlYRuXUddH6+0NlZK4ZgDqUl4IsxhAD16oaMTapqFWopR4A0M6NsappKBmDT9ztEMpfEeGZ8kynGSh0gqpnhswngORU7K/QNwd8PSCTIaBSilDFth7899fcb281c5tx0aPM4SXMW3TXii7oxRWx2GYUHgKoHgBOXmcncPpgDsguPZY3TVotVrVdfrOQ2iT6Z/SAzaEoSqossEiTUl/u0B+zzcR82PW1ZNR2DmWoA8Rq/CD/l5HOTSnsVo2KI+CPjBSt1HgOowvsWKTGAhUDKgOZloZd0dz9I8wJxpkA9nXV5VevycgmIaPhJqupZi2XUYlUV3yaU9m/jL1cL5GX2koyvZxmGZGI8a6+mzTq/CLq4rLRYmra7B90AajroPbBHuM9Ghl4sF2qaVskdzeCmINdjHl2eIdPo37BvZFVRmjAqOF9Gf/awse8VcdpyuRTuKX1NUllzrKsO4PjyRaXX392zF0zlm7m4TnNvur+ZdXO907B3vyGcmLKIrauAbwbW5KihDxrYn87X0v/r7670X//ilXLasOslbe72iqnTNEq/+fZay1XLnlDr/KLR5VVX6OpFo6tXtV68arTb3UM79YCS/kcwdV1pmpJ221G/+vu3evtmqzTWyK/hcRtmQM0H/fpXN7q/HdB1r2EIAMYb2pPubraqq7WaesUz5Fy3N71u3u61uc/y5VYTK+uzCnC30vlZjR+ZQ+bx8sVCX31zqW9+9rLU9cOOuNnry6+vSjlWs0KcVDdZDhCfX7S093LAeLmOOr+s1bRBM+si2lLD3vQtOm4fZim17JGNXrxc64Jn1tWLpVbosFp32gCq//pXb5Cd5D8D/uVXL/Xy5ZWub+70//v//r1ur/dy8DrEoBEDfM2Ka2QOfg1QfvP2vvhrsezkz4UXL1b66utLrdfLAtD27J2+plBWBE7Rbxj2ev3tg96+3mhEz7vbiThJMph8/1+tV8RewtaWfX6v29u3yF4yl7VaYidWksviRVXVKIRK9w/38vkTVyDo2q4ltu7k+nocBupP98kDJw+cPHDywMkDJw+cPPDTeIA3vT+NoJOUkwf+0T1wUuAf2wPsJ5kPQr+NGnQpPT6W/picY58f4/up2zmXUFH6JxVsj9KO6WPxsxO8wX1QrGTo6amJs5pCVJT7w3Kp/JEX7/MjLIzB7MNYPjT/CLPZ+3aaHcueOn1fgMt1+n7LocbbnA6lgyeO83SsNzOZ2ZHl90rdu04uxMyKXDPzYqHjmMe0VD6+mFnh96KZefKjZPZ5fEwBZj9q9piYeRw8FhjJ7PuyzAydPn7cYBZk5u3vy0FUqZeo59DNzHmc18nkV+CgkGrPMimPOqBkht/JG8wMCZIfLI7TxMHMpMTBoLcd/eepGXyPVNpcBrKExUaFuZTHISg+3c7i/T2FtdSbFW6ZGWUnycefpvlp/Py02A/t0iEtXfTsOlQ/q9B768HMZHagI5OrmVHIUx/XyfMxRoWAP2lLHFA6v9mhr5lxMBShIJnk5AdFEwdcrL4yprjcry7b2+ki96XzjBOni96ObBIl7HM+5x85JJ3wvZfNogxY10kcwotrvW714oVxuDUL9ag53ScPnDzwB/WAbxBi7fugxloG2FovpD/7s0udARi0TUOLycxKyi4kP3DO2LXNSgAAEABJREFUx2+XAkrIAaM8c/i/Zx+pFADv5BddEvtp27bqugUgXlfIAdKBvcFZBE9JkdF1jZqmlpnJv6FVgDv6B8psRHJWs8M+VvYUanzbMU+LECuv/mJmjNV6lsPwCeLwv4CRYrueqM/0IsH2EeDM9fSxH+4fyje2fJvc7XrAwUl7QJwelHOxWKCf+4N+llEpA1Ddlr3dwZK6ruXPJloBKnBiUc51CvDwDECoWZDvxRNjzr7Hshfm7KBKcMXQbZSZ9xGH/feURZkmZLmO4upBqXaA3BsHbgFnzgC+I+iTg8AR36/POnSbsD+q7Sq5tIvzM3zQM0c99ZW6RaWz804WAuVWXdfRPkATIEeHjqHY6vY0i7bwNPCgicJc6X//r7/UX/zlAoBXYuog9wdJosyNOjIzWYCMCu4Z+0nkRvX4dAGA7nPeoaPrIx3m1sE7B+HE5Y/sEYBrGA7yFYQuUreI6pbkF/grZAnUrGJQJ48N19uHxTx8YfJvdY5jAnSR/FuBu90MKDPhj6SWmGta5tVlAP62XeSZZMjM9JVQlT4eM4aGpsUiMH5N+ywzqW4hQGALlKGW9ratdXG5EM3aPggQKmoGPEtTKDok5t7nMwNG77YSUwpP0NBjiyQLkLk/Dqn7uAdQnACTXSnCQTsApX6ftO9HgSXqeMUY5H5wPzasX9fh/j4p4cw0J03MQ2aeeDRTN2JLVWxqO/erlbLPy26/083NTm8B7Rz86wFGXdZuN2gEABbWMb2q60istMqpgiSqldkP8uMa8Z8avr9NmoZWljuFUMNiyL2Wy9/u9tg/KIZI30FnALPLNbqsshbMsce1j+NxkzXL04DsC4A/C6NW60b+Tc4VIPYSEPjV1xEwu9PM+y7/SeDtZq+M7TEiX2JNGLETZAFRyPFvsYLV6/r1pOs3k5YAZqvVCk7Jxz1DH/8Gc90OqpoBnyXtdhvaAhQRIso7BeRdXq51cVFJxJJ80nx/9H3V85KrzrjMK+XFsi3ldoE+Hc7PjTL7AW4nNkd8MhI7M+DgFlD1Xj1BkjP2rjoF3ksN/UwdfNusYZfUMOx//puo//J3l1LaQ0mKe8C/HSB7JV9/NaCp2ONR5XCTD7FXiB4HjTpsb9Fl70rAcXl1zmst5YhOg/Yshsw+uuhW1AeJvUupKek333wpj8ceIHMaJLPDmN/95lo9MdrUjZq6LUBr3yfaTf4ecM3+tVqtKGc6OU2kTiPpTN+9WtaT4csL1tTXAMPDuFUiiG/9j4vubrEtFV63bbGs1LEGcSZ+2+vtmx36tcUPG0Decew1jDv5N4l77Lm4uNAF87Zc+L4ZtNv2qtkTlssGOVHn61eq4lpb9trX390w1iiTyvg5oydzoUIVfpbMpBpwe5p7vb1+K7+wCllL7OgoBlTzGiGLucNX/gdKu92Ej3vac2m/w67rt9d6/d0b6DW+Wurq5YVk3jdoz6L3b5dbGVuSxxzzuWC/7rqFJCvxdfVFlHSm69c+zw/EDsXTffLAyQMnD5w8cPLAT+4B3iDI6ScXfBL4U3jAzGT2aZJMKqT3r09Uv2M6Mnj6rvYp59VOTxX/MJmUM2/OPk3/MKP+c5AaMOI5USxvF73O859HmbX/OaQn2S7f3xTzhpW+nzfKPxyXHyD8TsSHOqLu44rxwU6fSx+XoMD7/gMF8t+nT3Q7VD8b+8dsO3T4/Ncfk/dh+49Jdn7nMTMF89hQubzeqRQ+8sJZSnnsHNa/f0A7EG7TkT7S7anKQ8+JQaVAPD61SIYAQ5fnpMfrWPdYLEmG33XNfEg9ktFSiDaX54cS4mDC67J3KFpK9olx9COXWZRBkvvMHrk99fJjkcTHek5UPd58iEYHM5MZRDcze2zzlAqZAqciTnq8PO/0WJSZPZHka5pVkQ6kx8vMHnPfT466PW/xuoSMD+u8bPahrIBbvS7wQdrHP+RV/OI2eK935LKd3tU4j9Ohxtty8UuWsQC9bGal0ez9tFR+4sX7PW8yc91yqXre5nknb/D0SMeyp05mJrMDeflImYWQmUoneUCz9s2CjIOC5ySvL3VBzuf8R/Ky6GF2kO/rMJrwYJbZUW+8Qgczk18HPRM+9/rsVe8RasnJ7MAvHVOGJ/4P/elX9HqcOzoYoxr667Gf84krc8hIUu6MnU4qvAariRfi4FEfHcYwo/4xT8IBzFz09XzGliTKxFnO6GFZRqw7CblOaT7IcX4z8+Q9OvDKh5avCWcJIZQ80nBrpDFqYoyZMbIFeT3TxR6TyyhmB7neT1xmhrwDwUyNSllcrqeTmUnoirVywh2SiSrkM44f/GYORDFJZqbnF834iZoMldv7GHVIotHMio8yvmGI0j/EUFIzK6l3MxpdF9cxsa/N80g2yRRwmkghxmgWr/XVN7NevZJwDfX4RKfr5IGTBz7LA764nX6E2Vh2Tkc2ljLr+Fh6TH1DIMtjzV/Zg6TJ12gj/es/i7p8+YbDbw68OVw232/Zt/x9C1ulcoqFHAza7UYOpCfNkykw6ISQGGr5wk/0cUCqqmqAqZpDcjZRWmKoWPuV/G9I9hx+OyDVgUK1iwUbA7LhMcbtOIx3xQLPqggpmQzK9B44wJ8BxXJKcGfVdY1OJh/L9Tjq5uCHAy4PDze0J5kFNS36ASpUVaBfpQawzOv8W1JNU2kY/DA+Ff4IuGhm2JclwBAz+qagEWByu91zcD/K/9glRgPkqOX7WkKneUrYN2oHyCV2wxB5NShI55cc5isoWoWcWUoqFFVrvVhrtTpTjc8kk++rmf5mJlF24ALx5BrVdaseMHBirExcGKBMmiL6JwDFpGlO2mx3AC8P2jpwFWfACJNZpp1xJfm3zVye/1ypy85lrCxjn49xwoasVVvp4vxe/+vfjfr6q4p5NHU1nS2JIZR5QaSc6CbcKkPOIbakGeDRTDJsbxrmSUJ3yb8FGqNkzIXrJC7/CdWcJdhlZjqA9JLHnbhqgNqaOVmAAq/Pgs7OWsCVCl4pIqyinbCTy8gAk4l42QOYGH0DCkwEm+sTmKjA2A72rNcL9AmiqtA4jBId/Jk/z1kRxiN/XR/Gythn2L8EzGsBsj2GXMeKdobA5qyUp/IHDRFZ7pMGn62WjdoKGdg4MHcDYN6sSYtVEB/uABqjeBskf78ZihLSsB/kPqrbhtRU09+/mf1Q/hAAQCylYu88J8ZN2GCPMV0RA2OZe7Os8/NWsZI8PusmarlqVQPiTvSLKFkDZjeNAYoty/gZJ2aU2W58jWf5/4OdZXJZAtxM/n+sBpcnvKGnq4pBq1Uj/zbkijkKIREz3jOiH3Fnph1rZ7fbaWK/oIguUZinGv2czs4bQK9VkUsPZebx7rZXykn7fq+Xr861XES5HgHwPTKG+7euR+bLFPO5tgB6kikzT1Oa1LRRISaqkow6B/z9Vwy++flKLwHLMnK6DvucJ0zwjoDSSW2XGL+WWKhVzZjkxF5wf9+j/wyfSizjRsC6hb786kJn50u9+uJMMcKffc1IG/Y6sHz0H7QnxgbelwlfWQhyoP7b39zxTmtQAKzN7AWZvWZmr/F9MrO+Mz4w/0li9tpp2ovtj/FNFLWlzze/nPTXf7vQ+mKveerx1aAsfI6MUNUy8qaKtJbUKLGPOzgv1knWoN3uQfNsGgH8o7XwpEIO8Pofa0zzXh4/5xcr9pFWBs+AHRvisO4e6Jc1jhnbF2U+O8BYMywh1i4uKzVd0M3dvR42M+MIbRoJ34ysg7vrO+0B7Odh1gaw9ld//50MjtvbB8obfOy6+Bw2GuHp91mbu4p4aXFhi+5b7MnoFXV+sWBfHpSmgIxKXbfSw8OD7u9G+k56++ZGO3TI+FN4vGmNvqa7+0F3d4P8PboU1DLXgbnBBCllWU5QJTH3In4y5Uy9yhXK6zhvlfOgKtaq2J+ZAPLo3NMPbXzdZip9rSYm7uL8Qv6HOzVrL1YZ/yIHn/QOpk/CT5OapsbOgNxZSq36zVLX1xukNciuNU9JFxdXxQ8Z3fJcMUKjcSaeAL2/urrQn3y9wiKdrpMHTh44eeDkgZMHTh44eeCn9ID9lMJOsk4eOHng5IGPeiBTm7O/ig86FH6P+yDl9xDwmV0/tjtmDm5+fws+U4F/gmw+h04fquZ1R/qw7cNyCN/37I/1PbZ7epRn9iiHCq93IvvR28xk9kgf5fh4pdmhz/PW5+N4/kif4jF7J8N5ORV4F0J27OUZp2P5U6nzOCGiLATPO32K/1Bfxj1kFR71MePg4rHuw8T5nY71ZiaD38xKlckUQpQZOQuHNDym+sQF7/MWl+/kdWZW9Cq66XB5m5mVgudL5vhCdU6Zw+yEI46Vh9S3GT8wTWQ8PdR+/3Xm9G/iQM8PrA/y7aADdlR1rYpDWyMvLm83Wdm7PI9omRkt3GUeVMrexynQz4KVOnF5H9fFieJT/THv44QYvIg9HDc9yjxUeFWW93VwuBD7kNt/bHfFfIxjmZHLGMGCnPyw28nzzuPtpQ8vAV3rpuYwt1OMUYbeIYwKVa8XLzi0bRsZnY5E9nSfPHDywD+aB9gnODT2Q21jn6CkyOL8V7/8Ql9+w77VbOUH01SxppccRncAjJP2gFL7/QxAmDiANoCIpL7PpX4YJvl+mDkgv7u9o34odDTR97QqtsoAE0OftNty6M5hd8ve0HWdKhAgM5PvHWakj5TZKBMygwV5ugNcdRDJ5Xq/btHJf2K1Bxx2cn5vCyEDCpwpA6L4/uTjtG2ttq1UgczVdaMF4zpAFKPRJcHLYTu5DEjQg9o4kBqsUgBAyRzQC5/N86x9v5fvpeIKMfLKvp6z/P/NdSDD22KgnjrcK7kt7ImXl2stlrUcdE5zUJ5b9QAhPWP1+77IFfspihzk069tW8CMToG84QP/adLbmx3ABvw7ab8PyAi6vR51dzPo4Q663yPCHklcSff3G90AINxc3wOM7OQ+9DE3ADnut2EcNKLL7bdBGk0x7PVv/+xV+Wa4u8cwxL2EUM05MddZJMLEQt5mgTFdf3E5P5U8AomfUHioLeZ5GuB1fjNjPqJXvUc9cdbvE354Vw2rDPV8TB8mMbcjoPxQYnAv//nY4zfJ/dk2AjS2gHvuQzOTA1PvpL2fO8psO+HvqKYNcpDXbRRX34/4eix2uJyubbUAjEy8fXBdCimq1BNXLm8kviP6Ot8CENhtTjT4L2nUdaWEjwQQHuARQCPDyHjxav+m9/n5Soaf6KIGkNaIqQXAVouSZgfOBhCpRdcF68BThkb/VqvlSlcv1vhWrFPRP8hjP1hkBNNBXyvjUQHYJHgqRdaGMdkOhO+2k5p6qWBBDn5ZSLq8auXFjL5lrQGKeVu3aLVcVYwRiUcMZ80If4jLzHR5cUHfS3Tr1BPvIUT828j1cB8PAJB75tx94v5wmzN7hQPYhpYTgJfrJNagFOhnEqkVAZV8f+mWiTlZ6uysozYzV7nU58QkFT1nCX8bQG+7wN4uqaonWXIxCm4AABAASURBVBigUQH7DH+HUMlY95nxDRsWi4Vcp0BbmlppXuv6TdLbtzvGkOraBNaqV69a+pkS/fyPXK7f7rV7MNb5Uvtt0N3tXj0xPQysXdaa/9x6CEHLs8i+YPimQValCOIaY60YKgXGdJ6mi/jLkJ207yeB0WOjgYU3qi3oP/7Nz/TNL7OuXtaSDaz3O/bFnST2htst5a3mMWrql3r97Qwlvflur7tr07CrdP121PX1Fv5Zq3UrDMHHdennP0VsvJ/z/9P6i69rvfpiLVOtm9dRLp8XGX49/NT0Qp4awPowJg3jg/b7vV6/vtG3v36t67f3ALKJ/Sep3yV8Mun+dtL2ITN3F1qvz4jDVpuHHXtZr3mK8pi/urrU1YuFXrwywOYl/u+1fziXqRUv+C+qAhD3+fX9V+WK2gPAL5drfFlrsxmhrTL7uzcbMTGzR7x9+6D7u518zn0fnOeR5pnyoMO+XykDnKfHfjQ+3pk564j5Wh7/nS8+9iSP3Q3A9vX1jXzuLi7OZPwjIlXWDL3NVP7o4sUXjV5+Wcn/IGF1ZjLL3qrIc2VCj77viZmJcq3V6pw11sqIic3mQTfXTjv5t31vryfiLOIr6c//YtZ/+k+1zlox+zpdP+aBU/vJAycPnDxw8sDJAycP/LYeMDo4kZzukwdOHjh54Cf2gH9oynyGLymfrjz93CHMjA9VVj54eb8jmR3qPyXHaHAi+cHb9eKTuEKRFxjrQH7o8O6DqBQ+ISUj4DmZBdkHJLn+KjboJ7sCkgz6w975cf4SJz2e/7HRDwcgJjN7Yj30dZ+8qzOzwmP2Lj12eD6O551ge/Knl4+8H6Zm9lTlfIWoMbMyHtnv3X7I55Vm5knhMzvkS/9HH7yfd3ty0cljx9tK5w9eUkqaIdwn8392iItP8T+vJ6xkRgdkev1zoqrcZlZ4zKyUjzxmRr3HDOOVlsNLfozfQ+nday42ous8cWg1Y1cq9I4jiK4UTeL2gxIj48cfdJX3F5cZtY9E8en29iO5T+ggC0FmVnh8Dko9Ja8XBzNmhzYzk1HvluSc5LyZQZ1KtbKLg1wbyczk69vJAj253+/j/If5O9QjGXl6vBJAcWZ8l29mHMhOyE4y9PWDHnrjo1S4fe7F+Gam4hNSBx2maZKnTtknX+8uM3viNTOVfxYkOZFgRsLZMyeoH5LrBke5zQ42lHGx0/UtDf6CDNTynLy9yDaXbzIzxRAVo6nmALnlsNoPY7/6WasFB+XeVafr5IGTB/7AHmDl+YHykZ6NDj4KtGGlhuUrlrtCkH75C9Nf/oczrc4yh82d6jqoZl2zYWkYBjl45WDLxfm67FkP9/cAwiPNmX0gkpoSe90AIDxCsqjdtufgfV+2j8A+kdmLHKhzHh5lBSBomkZ+UG9oFUA3cp5l6GOGvFkKKBhjVPI9jIPxsg/mrHHs0alXiEEhBJkOV6LN+QMgilkoe66P57pn2mZ/LpEWeWlS17XYWpMuGAMZAE2r5VmxmZL8IL6uaxn20E2GTC/HWBX+jM5N3TIOytK365Zy0OLy4lxObnzA6W0b1QLabTeD3ry+Z0/PGhzQwWeG7a6bkwO0OBPZGUCkkxRk0AhQFqzmEVHj11G3N3eMOVE25LYy/GQGJzxnZ1f4RwAFW4CQJAO0yYyx3e6Qy/MYpdxvy+VCXdOqqyqFvNPLy0H/69++UpVHpXFkVJcnIUAN+vPk5j1IxiczvpeYEvkVAc1Sygr4fLFsGUOAslnTjI0DfoHJQdH7+52CRShotazEVBSiudwZX3h87AE/zORuKLJyLs2MLTGMdgA6e0BDwb9cNVosajEd8m/PoUVh9v5OQnmfw+12T9+sQx1ykjSjXw0g689G/1Z0jCYL4kJvQCwHsDIDTtPMXGVlAD5lFd8OzF1Chuvm/ZbLoEB/OmsGtLwDWIJVDmD6vLpuRmOMPjay6Hh3RxzgRMJXI/L22FWFqER/0b7DDzeAZLFqVFW1ap6xTVNLrGumW96vpugp7HLd5nnGv26bWHs94wuwba+H+z3r1etDiR/X3XURV11H4j+oWwS9BMy8uqp1dlYLVSRXWpL/IYGP4eRrzPeDtq3xfSwsDCsH096+uZfH+DQZvqwU8UlE2bZtVKPsMIxIU9GF7QC/CnDwjjTJTIWmadTN7VtcMKqJnebB0DkrzVGZOfB+GVBuvzXkZIDBoBcvGuZlxgW9HBD09n6fmQtmARCvqVttHyZiJ5Em+bcrd9tMnj4J3QBet5sk//9rLTdKyEcNOfhtsZdfAVs8zpu6YQ0MEvqKC5xTARvfvnnQd7+5RycruoQY1WC3g/oxVvBUzMkGO5Jq9oKLy1ZnF7V2/R3raVDD3HZdI5eb8qC6Tcz7pCV1dWvyb+b2fUZ+xidJIwM3zag/+zeX+uqrRq9eAipenutssZJ8X2oaxtvKQdUYsGlq8HPQ2Af5PIYQ5PHixLal84ulfO6u32wBaYOCNWXMqh5VfkLagXKL6N/ISM2MNTkXGRZnOckmSZ5PwnzmPEgmDewn/gdCvr49nwmYnvh28PT8DH3p53tMVbXa7aTN/aRxyGrbSt2iUgvI73Mxjbno5j+53gPyCsD55auF1udR7rN79hgeDVp0yGTg1XqND7ElZOKzx75ZFcB90qQYInHufyyU2U9vpJToIS7TDaD4w92ou5sBe6tS543L5bL0e/PmDWsrYXvCxlp3t7fydZHYUwRjQPbE+/9wMJ+4THpNn/2+x69CB6espB5AuNPZ+lJfvPpGqCDvSwfupJRnJfaI9XmNH2plYrln7xugkedyv9vr7Xe3Ol+Y/uxfLdTYjZYxKeh0nTxw8sAPeeDUdvLAyQMnD5w8cPLAyQMnD5w88E/IA9k/oT7qk0kLGZnPuAsvfB+mVP3B7/QHH/GHBvwxB7q2Tu65H5Ij+fQc6Yc5D60f8pqZzD6kI29G/oEONZ94daGfaPqhajP7oebPbnseoymlovPzzsdRzOypzfs4PfE92mAGN6cF2VMokHdyPud38jynAiWBG5klW1683UUd0vfn71hfGGUys0O2vB78zCuHEZmjmyzOvkrL8cVlev799CDD647kPGaHejP76DhmdjjgMJXLzDOMO00cgk3Kz/zocmcOiiYOj9y/pcNHXgIy3FdmJqPdrfe+nhd1br9ZKdH6/u1t7tPCD09VRTkFDnBCsPeZKTkfCWINenfMYsYcm6+LXGxIHNqQgzWpqitsDvCbJuxzIJ8GVZUfLIlDpFmT28lBs9ebWeH1vI/nZGaS36QhBPl1rDejwY2mMtihjawKv7/Q5rxO5mVJKfs6J2OSy/Oy62tmuIMcjnH+J6LWHvuSlbLzmXxenGfok7rOygFyrAYEMyiv/4Tvk2onD/yL9YCxPJ+TtAWIlf7Nny7l/7fkwEH13oFc32ugpm3VApaCh5X9ytc8Ih53BN9Lsi4u1viTvUOQf8uKQ/ZksxoO8duuZr8LitFU1YFUUCxAShWj2G50e3sP3coLvichDCBxVOsgZdepbhr4e4DjHl2X8v1z4BC8BSDJAAhyUvJuLkIOsN3fPwB6/P/Z+9M+R5LkzBN8RNUuXA53j8ijWGSxyWZzeHeT09u7v+neF7vf/xvsi5nu4VGZGRHucHcAZrBD9y8Kh4fHmVmVWWQVCxYmUFVRUVER0cMAfRyIA+WE3ZMSDrQAJ1kIOx2U8kN911UUpVxfBzAxAg7fbm7UgybgPuLoxacaQKcoSwXAuEQA/VuxdTPTbLbM+v15xVaOvERXOvDs6rDRiMNmc4vtrYJFYlLLY2IAE0gq+X6M/vV6LTPLunxvNQsyMx0vTyfKowKAS1EmNfMk/1Zj0wQ1xGixWGT9Q+/AgdAbaFpACX5QRQzruiGWNc+iRBo1X9X6k/846r/816WKeKeIrSajjQTmI9fA8KtiHM0s8922AQd5DGCLqUZg1kj+yGz3vfa7A+DzMe7egCHEvlpmQWYmcAu1xLllnnXdqANA8QBKnHwiMLGc50BH105qoRBci/sjTf4GBYALNaoA0upZYD40Cgg12FEB8Bw6MVd64pgyybz9JE8NXf6N8nZ/yDI+3s2sxr6AH1LNcyzrRZe4fM7s9x0gT8v8HACSRiWAGKaP30jQF4+8ruuxLcnt8H7uNgBpXQuANOFfj621jL7dxx5/O+qEBkPDijFYLEpyfgd8xjb/5n2OUZ/tZBq5WvqemNt7bGm9uTxkiBHTFm2J91Guw2mS/2x71w7KhH0HYt1S9m8/vnnTAiZKhlEjwFX+BqQbg43iCvCrqiAmM/WHoJvXHcDcBA30WdJXlI+/D0dedlONPfBToeTMCSWMpc/xyBT0PzhI7Ane6G4zAUoDDDJO41Bkfw+HCZ/ulHgXenm10OVlk/XcbTrtsXsPoHsLIHe76QGNB4DNpO22VShb7XdSz/wxwNs5aGbr37TdH/eTCVsO1Le7GT7oSK+k29emzRvTAcCxpX6/xfmpybpff3vAvk5mphhNs+Wg/Mcxy1GzBRayyEcAPp+3u12rHXO0KGvWVFQzrwFTa62vTMuVqajo43BgH+rlc+PycqkXLwAS888AJ2Qb5obJAfhA7E2W5+AM4LOZRfozTUPAx5H43BOfQU3Dum9GBQDCQIz/4OtSX76c0XJgDRr8qKiAXKNmVikAClpoyU8q61GxamVxh62DXn5Z6bh3JtbsACUFi8T/ij02SGhVivRrZAfoIAZGgl+VFXN+kgBifQ/2n9Z2MqPWX/LE6NFXoG+tGA1KunqxlH9TfbHEtmJCN3bT1dXlFbpLvX61lf9qAQXqenqqtd9NKquID8QBgPb1K/Z24urr9eKy0OpijlyQVOjm5oF00mI509XVC/KJNdPi26jV6kJVyTxlnrl+s17zZSn/tnOyg2QJ9yY5cO5rBQPkcsryk7ze6OnAevK117Z7xquRg/cpyzC3bu+PTcyQH5THkfF0WV+TSiX12DAVurttWbMHqEcr8uLyhOdBYnx7fAyx1xJfZs2S+NWazYPWl1EV4/jly1ov1kuGoMG0Wj6WQefrHIFzBM4ROEfgHIFzBM4R+MER4N1kfsfzPPXG+R0JGU9Jfpfus63PIsAb2Pym/JR61fO8l8/0G4sAb+r1OfqNdfyvq9gPOT5Hn7bG9xdT4mThSHwY42NRgj7W5iitXOv5JD5XOVFAhd4nPtspEzKIPLV7nqfqk/dJzg+68oesRI8T6wdKidQ/wUOnfl3R87yXfyiZmbghe9aEPp7WL33nGk+dnwv5xcxyO7MogxJGJMQSLx/SJCMoZsc2xwiKD/Y0yNo+fEn4+pym9/S+38LspFv0ZfLLzHLe7JhKPu58hOZgxQ9XnFK22/lHMjP5lVLS+306z+vMjjJmJrN3iWYuksnsbV1m/MAX7+d98qZmR32e93q3zyg4keQ7cRjl9DQxRS3jwwiIUxIFn1hZUqwBfORgDixRaaJMWxfP9CjjifflNBG35IL/BLK7AAAQAElEQVRKMjOJO+GwH2DmlLy4zExmRk45hhPyA524vS7nFWaWZbyc0HmiyeWgYxn7nvIY6A2hAHhqlleHDN/EUVTC9vQokugP9Zo4REvYlGiTb8+/R5nPS5ajjqzMzJMPyMz59MucGYmbf/vGD6q92UT/3sBCUIxRgdTFndwe1++yTlkOVWYmYzwymTkbCpDnnYKybpEPUd52AjgYpl4TzkYOu0pAXrrKB2kBcNn7HQC7p2mSk5fNTKdUXGaWy+KKMdK2eCqbmcx8LSTiN4luSMkTRM7jiWzK9cGCnMxMbgsVauqKw9wCrcoyMUShTW7PCPic5w9K3K6RcXUwYxgm6qF+ygfpXjdNQU6J8UzItftbLa/udHGVFAlPVCmhWefrHIFzBH7aCPCcPr6BScqpHq8T3xf6I+ujyaMc25rYGtg/JgXWvCZAABb01Vr6y78WR+gmB036MSqC3jm4aDL2glEj+5doXAOQ1YCOIYTHrpJW63mm2bzRfDHTxcVCBSBdBQC8ulxpdbFkPwv0Kx333JGD+XvdbR5gGPtTzeF2Q1rShfcohWgKIWZ5M6N9lF/L5VL9oVek2DSFGv8maFDWk/BlYM9K7PshRg7+D1RINWBxzT5oMvpo8GdS1w3yn0S+v99kmR7Q9+Dgd5KKMgI6FPixAjTgcD0GYQxyATDmjra9dqCZO8DECW4LaNc9AgMUAX062pVkC2wdhPmq6gKwfA5oXGkOWLTgYL8AFF8A3pq5n5H91bQD3CrLkpg1ABk1NNPl1Upr4nh5dSEeLWoyuCMRHvRFMgfsFXbtZYAy1y+DLsE/Li4WWq6WWkCRhg6Y3bzeqp9u9Cd/1env/+Fac6bA3McUwKoMBU9tzOZOkN88bYA3JvUUeCxgY2JMpB6w+QCBdTOWgBkIJH9GjEFmJh1vlfg4oaxzMI+YTZNrTFnPwPPHzBiTKs9gf37vMzjcCTbjNzHvRjko48/Y5A9eSQZC7eRTsOTR1jM3B579e0D+ESN5PGk8NPQdeR4SH/r3DhYLeFWpyDO5P4hxGsXbkexPyu+vpaLAcAmeMU+O5LID8rzVgq9MEyCN9+/fXB3ov3cg0kzmTJkCaZWBd5NfMQZ8Ni0XL9SUlZZLU7McFAvJELkH4Nzf8dzG7kQcE2D3MCQ9bLfE90EOeo4Y6891lxcXXTD+JTYH+bfIPcYe33Hs0RuZE5UK4u9ywQoZK3xiwm7uOmI7yL+NnQD5pgnv4d/f7+SgoQBsJwQrwM1xNA2ZIjYwFtuDXn3n1On1G3R4+7GUAMcn1p3PMQdtA5tNjBMg6qjLy0UGnR1892/YBhyYzxtsbkXotJgvFQP2MpgTdlCtZMRrlPbtqLZPgMV0MZk8+AVBC2pkcWAtmKbUs26kN6/vtLtbqdteamQehkqKZaumiaoK1j1z1FQraAYgPGlzS32oAH0PeiAmHXuC7x/B8EfS9Ze9lhemBYClg6dNPaN7n0wCuBuxf8/aSKqaWm9utipoVlYTdhGnh07bh0EhlIzRAvleozvH+9QEzRdVXuO4rGCSWeA9XXz8owEf05Ky0UencTB8NI20IzBi+kvTQUXxoBcvR10uo775xzfaP/RyULvbJt3cvpGFgxaXe738KujLry4AX+e6frnQ5dVcBR13u4X+5Z/22m17TSwaczsw5vb2Trf4c3eb8rgYe0pg/vj6jDHJArayUwx9rXGcMTam7hCRZX0xt7/+2Reqm4BTk3zMe/bk6+sXxODAeA/Efad/+sfv1B9cV5LCgFyrgjHyMTgcRgn9/gcMdwClZhTDDhsTMSn13b8k/Z//v5Y2B4Ddhb7++kqzZqaAYNttieFeD/ctzxd06lI2XTD/JuqjlCa9evNLbXcPrMFKX3291s/+4Ir0klheQRf66meNvv75XAGQ+ur6Qr7fprzeo6qyQY/lefHixUIvv1gDNl/AK2QqGPMWG+krivUnffHlNX7V8p/D3vuvMaROCcmHu6B2NxDnjb799hV2BZVMoLI0pdQTq57UiELQxXymZbGgn0S/9/rzv1jp5brQHWPkgPnmftLNplbQ+TpH4ByBcwTOEThH4ByBcwR+kgjYT6LlrOS3KQLTb5MxvxFbzkp/1yLgH3wSH3rSO4a/W3pb5buS01vO53Mu+yn6dMu39nhbPrl9VDSlt3Iu4J/TPf3NkEfE16+nP6aHx/Z+OPykBr0GPZXfzeAm48NnVZp6/sN4UPHYJIQcscfSMXHe+8RndnS+bXeU/BVf3RinX7HZb1TcHXvq4OSfx8TJY5hkHPo8icD2eTO9E1SYTwK0IW/2Lg8W8aMuOfmLc94lM5OZZaaZyf8d5yxt6I/Zyyv5j8TwKPeeXopZ2eOLmT3mPCH/WO9tnXMiarA1aXrsx8wUQpCZZdKzy4z94Fn5efak1+zYzuyYSrShb1fv5Idafujm8iFEDmIKRYCBE5m5fMo2uYy4zIzXd29nmbmdQcELj9WeTbygAT718M2MPEZIsmAK+MdZrhL5icMn78cPV51/Ij/Y9UNkDMk2FkWR253qzd7a5DokLzsdx8zM6DPodBl9nfJuCdUIKh++DeNAN0lmpshBuPfh9jgQ7HZ43m1xcltPJGwXh2AJCmHIB4lXIEfxqa+jPTpf5wicI/DbGQFL2DXJ2O0T69mSKWTWpBeANP/57xtdLCcNbeLguVRAUly+JzhVAFoNYGEDmNrUC7aEQpvNXhsO6TebHSBnxaF3KRrSAw0tKydzvBNc75fkkRFIIfYi81yIvEpt16prDwrsLReAl7PZTN53CMgicbG+kJkBHDZqAGXEwbsAoiTX4nTMHRy5k9R1B7WAg2TRGbKuBtBmBmhQ1xzoh4L9sWB7I3VgKdX4tNMEMLZcNfI/lHO7CZcuLq9U4r+DjZLJL98r/Zusnnffuq7Tbtepa3s19DGbNRn0dXHMlusTgGMNQF6jy9scKVJn8vYtMTjWw2OQvI27H2LIPgQvpECXyBOr7tBKNuqScTSDn+PBOCLXAbwe8D8A5EXt9ed/ttJ/+IM58pIA2isfU+JR+DecE7zH28G5ATDRfXd7jfFwDK4F7NxjH8iKZFJOgcLMvCCA1QEQZhThk1+JTPLgeQHymDcO3gPMz2a1ZEnG+84DPlRVoQZeA4BUVSHHwp854+Q6W3lcxJWmiVdu7zLRnuzb2+TVRSxFVQ6tXA6q6iD/Jl3VjDwPk7YAmrndM/su1jPl+DJG7jdua2K9HAD5u25Ep/ftRMs8Bso8MzpIkpnRZyIGB+yf1O5HOUBcN1H+7W3vuyi9fZR363RciLSXySwIFShVvsxMFxdLXV4tAIFmuY0vlbISsYpaLCp8qjUB4rmdKTsdctuI8QYQG5hDkkmPlOi0Jv511WCn2zhILFzL6OKIP0lMHZUsZ28v/6Y9dRNSrn/0MQUoznzGfkqJce/UMud3D618vCLxLwBrW+bnfpeyPmOONnMjDiZfF33+owu3NeJv0GazletKxHtSQnNijVfIRy0vo1ZXUbNFACAbFIpeq3UA4Ky1WPdYNupozyDRlrAp8MINP+GTJJ9r+CGo6/ZqGtPl1VyX13M1syqTESsL0n43Zn/ElYaFXI+ZkaIL/f5rAIl5W5YFcYo6DJMS9bxgcw0tmGMDsTgoqWdPaNWxtyYH+FlIPi8csHXQ3NOHO2n3ENVuDZLKKsnnq0xKU0F706GfqT8EDYCkqS80b5L+7C8b/b/+xzWA4L+ofWDf6qMu5tfIJC3ma6wPEgCu70VO5grl12O8ArEzCCuVDGD0ErrQbB5dSEYwFoDMzYL95bpRLPeoeyA+gfVj2twMAJw7XawvdfXiKre5unpJXGuNaaf1Jfv0rNBquULvivqCbWem7cOB8aEPYnh5Bd+/iUvtlvlz83ov/9n8YTio7XbyOSSxuKg35I33oIcuKjHvxHitLysFVN3ebLJsw97aNEvmjUEi7hPzKgLOVuq2ld686tBEA58PjBm3AnPC/wDCAlX0cQ346/vR8Q8qGBP2vJY9QMoCCHFjUl2X9NkB5t7p5vYWUHxSwV764uVaYLqMV888QNAk7wejFdxYf27JqBvU970K3o837H2GHWK+7O8PTNekupLqptc0tfrFL77Q5UUly7Ea5dtPT1xe3d1lq3S+zhE4R+AcgXMEzhE4R+AcgZ8mArxzkdNPo+2s5RyBcwR+nyPw8b0khMAHoyCzI31fhPhIxUeft1L+YdDJzGRmT+Q8p7eS359z+SeaJj58TXxuS5nMP3Q+U3GSe8b6aNYe/QqPaeKQ42P00cY/hsmHejl9TMcj38xybXhMc+FXfPED00RsTipCMB3zPlIihsf0U2rNXP6REHJdR6Ig8xeZHdNceHzxAyOnx+JTYnaUNXubmlnWYUgddb+1ycxkz/heTzHfZl6Ts598MTOZmbJG4nASNHvkw3OdJHkeJcafDPdxXqVc4a2O8mbH1BVytoec1yn3oXeu3OMTx8w+yGfdj1xjXDzrvBy33O+z+U17M/xwPoJmplMbik95M/Mi4zplSviTaOPkxprZo61BYp5xZgg7cQjDwQVryoz6QB1avI0T2dzGjDovPJLXfYqyCCGgyWPbo07ne5tpTPSrRxs9jzCVvt+QZP6EPRMGOiXSTPhi5nY4SSbp2NJk5vFRTs3Yt+Kxzwk9NJOZ1yd5fE9lWmEHPGRMyjJmnpO83Qhfj5eZfVDvMmb2KCEZ/6Zxkoitl7KvruNopCbGY8KX/d6PiJLMTMHjbcp5+eV55oOZZV6CZ2ZZzixoyvrwRdSEUbEctLyodcEhVOHtpHzwdPSewuduVLiaz4mc684ROEfgNxcBM0M5+xVrN5A/liQbR10sev3931b66mpSYM+cABkcaDgcOoWyyAfVu91ONFNdR/le0jSN/PI/HjkChokD8MQ+x7bE1iR2hxFde//JVNqGYCrKoIKT8cS+NQGEsE0hDx9eBchsMg7UW223W/neJb/otMce/39bXd/QC7DoQbe3/i3iwD6lDLSJ/pwMwCNYwJZBDw/32N7r7v4uH7THKMUgWYiKsQS8qR/7j/I2bdspTZP8p6H922j+3xF4Pn+DC77bPl8slRI+QtEVmrC1y2QhkO418tCeLxYAKTP6Mg0A0nvQntvbTa7HAvw8YCMxY5/OCi3hy5TrUSMzo5yoSnLbHGxOxMwMJxR0f9cqAQ4J3trBXwcPAH/7zjQOtJGp3e6kYdRi1up//Pcv9Ac/KxjvBGFB0nFLDhKiGcQaJ+Ur+4ddxpg5yNGUJqOfhN6qjPJvAzJkCnHQJcDQfBHlZSP2DnQNfZLPCUKmAK8BbK8BHId+zHwPG/igHGRZrRZ6+XIJABdU1ZP8p2VxHTtCJlNgnEpAw5p5sScmktebjvYbNlZlCQ+HkC0KE/ieCHkmny/jIN57EAr6r+tacwdbLKBBtHNN1OO721uWlYqi0IuXMwVCPaWBPrGLysjkiRjv/iWCtFyWWq4qh7jcKgAAEABJREFUeUzE+JXYIS73y+fSQBDMjHhF/B6wh8mLjQlAvt0OzNu9FotSl1cO7BztF9cw9ti4oM6BxEnCxFvmzm63la83XwdO4qoAy2cAmDPWo/N87mGqZCH3W1aF/I8e6qrWCFDputv2QWK+BIvaPvT4J5mZKmQadNWA8M3MVDdJPiZ1jW1pr4L3AOt1hb21LHQapgdN8JMSukfFopTIs20Aih3gFZqYNyGaLgBxXedsHnLMjP59je93A00s23j0bZSniX2pOxx06DtsG5UAkMX8Hg6FNDXojQoxYd8g/4lhAxhUOEgAmu2+Y5+qoBLAuNO+v5cVvWI9qoBK5tnD7o73M4YtpqIayJdy+/phr+29od/oV7rfDBnk9PdDvi6rqlQEsCuYC33fKmmSg/wheJtJIUgLgO6RtdIzCb2dz5WJPWFkgblv/lP19/e97jYHtd2Y2zjfaGsm1fNe86VpvV4I97XfSgLxq9l757Ooir7mzPMmHnTNnv3f/78/07yJmtdzLRa9mmqmjrh++8s3OuwH9omIP5KFqJH9IMROkbUbi0lO/k1qB8UDegOg6jgdAGG39B20XM20grbbB9oHHQ69tszDPXuLj4/LJ2KegOx3207+hxLjQFwBfc1MbbuHiBPrpWN/9ZjU7AeJyKXJ+ze9eLHSy5eX6vxb37ukAaD7AvD4+sVCIWB76pFuVTJuVRVZNwN2jPI5VFSTFstCpkbtbsLJhL21/Bdq1tfei/s60ZbACl1jpbvbXkEz2jA/DolY1FAlv3zdYirxmtR1h7xuS56BE/sh5irx7Lq93WmPX0LD5Ey0zWcLxmut6+tr5sMB+3oVtGuauZpmJiGT0BFCkI91UVQqYkU/SR7HinVqPv6McwgF/fQa0z3zctDPf/5Cy0UhHpEqi6RAvJuq1Kwutb64UED7+T5H4ByBcwTOEThH4ByBcwTOEThH4ByBcwR+VAT8g6vTj1LymcaJOv+IdkwpfPY+Srm8+Dh4pI83cJudvPbY6ij9sbzLvE/JBXMfxxrX5XQsPX91QafnvH+rvP3Ajt/KuU9Ox4Zv+cfyr/56jJvyh9pT/lfX8vEWP8y6j7d17ls/vfSbow9nQ5KZZfJek79AHp8T+VR7O6+pfP+mkZm9z/2gfPLR7COysMws22FmCpCZyS8ze+T7UYI56x0yM+q97h32U8H94MSCG0OfuG8zJ7uc8zzvZTPzJJOZ0c+RnOGyU1bupXfJ2X6g4vW0eKcycJJicMz8lcw7ZlnuQzL55XpczMnLTq7XSTBdvwO0fmjjdWaW/bRgxxjqpIdOyPqB0MAh28Dhr9vvY5tlOfjxwx/RXo+X2VGXt3Fy+YlDQm/b930+fPJ+nbyJ1z+l9HWyfUqTnLzO+3D/j/Y7R3SJsLgw0fmux2VKDqyruuIAu+JgqZC3lQJppE1UwYFu6aBNmbRcVlquAgdl+uAyOE4k5/scgXMEfkMR8HXr9OuqZ7vJTX2tOuWCDECwUlEe9Pf/pdK6EeABACygbeTw/eJirgJArAI4Y/tgO0tqZhFwKGjOoXQEhEkalKYBoPVem7s7mZn8uttsPFFNWz8Erzn497xZUOIg/QCw64f+LtQ0lSeP5PviRF/HYtu18nbOuEN/mngWpVKb/A3kTq4jWKkYoFiqqovccL2+0Hq9VsCPPf7c3rp9W4CCAVCi45B+L0wCqC3wJWoN6HB5vYRXUN/Kf4Z3R7v9fq/dbq8OQGAGeFg3JToTcSgz1eyh+ZtnngKgmSXhQSbeDWmzuZXgrS9X9HGhrj2o6zrJHWLvJqMcMvOctLndarN5AHza6W6z0+s3N9rc3slB8BYQZRyChj5g4whNtD0QzxGdo9r9BDAn4Jik9fWlLq9X+m//dQ34Cw/Q4vBQqG979YeB58tEO9FuAnju0DWIx8/RCF6DTDzm5LY5pYTFDlDEkXa9LgCoHIQR4JsB0DlAdQDE8Xjt9y0yNMCnQz8Q6x7gI9HXCHjda7cdUaZM99sNmUFCB1bKLwsitnWmxaJmDhpzoIEqdKDnQFMMcrsawK+aOWZGZzTGTeIgtbuJfiY93I/EcdD2foLG7HdZOcgiTZPU95P6wyRv7SrMJrRITBt5fk7/c8Be/4OIw6GlveBH+eXD18wK1QAybkfTFDIqzAKvUIrqWlO3j/kbk5ubMdvTMffHRAziQS4vXr1vMScqkB7wXPl1t/H5ii+0b3emPeRj7MDpUR6prMByvBOAqz/jDX0OUpZVEKHJVERsZt01s1JNHZGgt6mgnRhnygz2xUVgLZiaeQnoXgCu1ayhhnk71wqgrapNs4Xl8vpypvXVDPBurqvrBkArEseBWPfqO1NinTLtZbGTASyKeSIb1HZ38vnfti1AWqcd6ysWQQ3rqoaqulJZlAohYGNgjII0RW3eJN29ke5vTQ8bkwDzlGra1fJv837xxVIxGvo79B6Yc8OxjnV3/aLChl4R4PTiYoa9CyLt8zNpPq80a6QScNEAprt9kIhT14pxs2P/4jJT3Xh/jWazWhPjl9j7fE70A/MXEQxWy1zqukFpjAoxablEnng2zFOP3xWA5/WLUmWd0BOk2LJOI6CvZMVeRXVQjSzdya+amPvPuy/WI7HvVVZJ0xiY31HtfdQ03Ot//z9qvfj6W40Hj0+rh7su9+8/Qey/SmAqWHdbffPNdyKs+L8CrFzp6sVSVWM69Fvd3r7Sm5s3ut281m570Lffvlbb7nTP8ny4m9Syd9y+GfF7qxT22ebL60IiL5vUAjbfvt6zV7WMz6DbN51uXrf67rsbffftK/aWXj7GC+IxDZNSKpS/udvtsr8X66XMosqyAcgutb6cA3Bf6osv13rB2M7nkb09sv4GffvNK3XMn3HqGL85c2+GvlL3D2+y/cl2krVKjM/1l9L1y4K4DjL+ZTtv9tgr1tOk2zet/Kev37y51f39nW5vb/Xm9YYY7OV7w1dffs3cX0kK7LuJ+o0SW0RijsAknklFiV3jCHC+0TcA79/88jttt3fwg8ySgg+mSfkPFdgTBBh9BIfn9H1LzB6kiXr8r4sK+UEr3m///A9XiqybIGJXCV8r1nLFvJlJMv4lBZ2vYwTOr+cInCNwjsA5AucI/AoRSEn6HP0Kqn7HRA17P0dUn+9/9xFITP7P0b//APAWmoMNfYo+FQA+9PgHn0/Sp/Sd+N/X/lP9/sT809if1L5fPvE/lZqZzN7SWzkj+3Fiy1WydCSRIvn4eYqcybwwIQUZ9U7s0jq1QeAxb7AfSUh5u0dKXn4ixNCcPkZ8mkuP5FK4IjN0ndTSxu/JXx7JUBRkfPgymZF7Rnq8XCYTZYPShAbIeRR55uA3a8/zP4QSss/pbZtA1nsgeX57R5CZycwea/CL+LgeYf1bssf6D5MQTM/JzLI+s7ep8pU0MV45q4R/RBObvfyW76V3KWV73C7aUGV21JsYEzTkvniRUff8NjOZ2XPWB/mU0Al5Rc6TMbMP2jGc1Ly9XfZtSVne7N12Zm/LLn8isyPfGBYn90FcsPnYbwr4i4ROyz9/8PeDO4xwHfoVLpc3O8bu/WZ0I9RmwgFGRLIQdDxYU77MMDLn3r64zlMphChDxk6MxzQxNmbOTTK5Dic8JdYJUr6Y74KeypLZu7a6rJllvh4vM8u5lF/fvphFCt6PE3qyR9L0qD/QLDy2PcpKZiYLptPl/bl4yDznv+0lETCfvk6eT2YaqeaWxQDZUZ8ZYxgkgptGwXtrl8/zyRvB5xReEZtphYwpBNpIrAvmJPsA2Zx3NybK2TYKZqYYXedRlpKohqZMtM76fAJNjANN5JfnzegtvI2N859T7iMlbDGUSxMn/ikhj5PHOqQpCzJNajh8vLoedb0O4oxWzqOVnhOa4MNChz5GTwLInO9zBH7PImBmMvuQTmFIrDMn8ax2MrYJp1P9U8qa1DMyO+p84j0JPmaeyWYZmXLqfETMTGYmAVIYAEEISf/w34Jefu3rvuCwOwDq3rEHTlku+dqmnf/hiMj3h4MqgJoCY3vAUbFxGrTZ3CsDgOj292s04VA/qCj8kPwgox/fa8T7YAc1+0PPfieAkrmKspCDkw4QHbpeD/dbVVXNPin1/YhcCRUKFumOqHHonnWJy3nsvSZ2KTbmhJ8JO8ui4NC8VowGeHBQ141I4B+gTZH/wAXvS1MEHApR6Db5e7WoqMIKhiQAaPUasHMaRkCMQpzRy+IkhVGB1ACOGsDf2bzhcL6GJ0I0Sozt9YtL+i9z/gCA2AP+9RmA7YUhyCbqa/baCpoBuvTq2kmEV/2h1NitlIZL7XejpsHk3+JLPFwK7JUdiIM08SxysKJnP/dvGI5p0MV11N/+t0bLi06J2FWhYLwGRQcr8KNrB/k3if1nrf05cKDD+4dWRSFVZal5VeK/8lV6fHiuBPyMFuEFyeNLCLYPW3wwgCmpmRdKjCuBkZkRS3KkZgE+VtPvCPjTH5LuAWYf7pMO+xl+mox4G3IyMeb0XQQtH79dLK4YojqAtWli3Kcpx2FkvIUpZoxZHnMGHNlpFP3BIy4J8rk25TRKvPFiKup0dYDq04QjmTEBPDm4ojzODkLVAGSyo94WWaYNkhH7D8IUxkQqURiwu2RMOpDDgkIA4ALbUgfYPeKvWak9c3qPDwfKHX5v7yqBP2vAdjGmuCEPQXeQQpCG3uTfqJ3VS8ZlprEXfgeIFB/df5/jGHT0FzPdppF5kHApoiPiciyk1boEWKtUs57kl0lFOcjnbcVzHpNZH5KHIlBfMBCRMWYKa97UquqgWDwQikS+0BwgT4BTYk5UDQ2I0f2m0n7rY5OUQVGTXr68EI0k5sWA/Q93JfGa6/Jqpavruep5oVCgc2asnZJeRyU6NQxpypr4Tdo/TOhrdRg6jeOAnb1u3uz1cDfq4b7TOA0q3b5YqqlWxE3IIjf1yv5HSTbim6n1tUBfsdorxEQ98XyM5WKxhNep7wfm2kFj2qtjvfo0mxgf11WzFnw9rFczXSwrXa7nqA5SnogiRkP2T6rwp2BNRHhCr5NRd+wvhkK3tzs93EaVpfB4K6VSaWyIQZR4FVeAvvvlRu12r6ooM/m30LvdXnUz6erihYpy1H/405cqAYdHQNHEvjiNhr7jfrp92KlrD4qhVoiViqJSVUfVxMz/wML/mGMNUF5VBb5cKYSCuTJTVc10/UWtiIGvAHf7/Urql/L9cdYk+ttj70E71+/7I2tsHJJ2u1aemplWq5Xmi7kuL5fMmULD2KplHbz+7k5++fz1PXwGEF8zLhggsUZHH7tCcjsb5t9iOdcFsb5+sdaCufftt4CsDwNALnOjHxjzkXlS6upqLRE7/8NN/yMFzx98zXXCr6DEPHQQ+M3re+ZOr5ube/m3l31fbfyPI2aBJqOK2KgqFvmPmtq2R/9EDAcVrPX9vpP/oYtsIAbu40LDcJDva9NQq6rm+urra12+SMzlA/NO9G1SOJDG/BawhkIAABAASURBVDxxn3bbQUEXUEkck/wKcWStmr7+2ULpIDUWFMch78XzptR6tUA+qamirq4TeW91pnMEfs8jcHb/HIFzBM4ROEfgHIFzBM4ROEfgx0XAAQWnH6fFaH4isnww89cfSqeWnn66jdcaH+yOEqcPlMp9eZ3+ba+jQR/YYGYysyf+J8Se6j+V+fXaGR9KU6ZP6X3O9w/oz8vP82b26IfBToyDE9n3btdxoveqvrfomj8m5Pq+j+8yTh+Tc57XOXne6ZQ/pc5z8rKT55087+T5z5HxAd7sXQ+OvCCjTvI6J3LImR3zrvtE+szlMl7t6cShmafPyet8HTu5ZjOT0a+T1z0no2BmMjsSxae82Vue8zldIrE83mQ+ebstZu+2TY92Pm9kdpQxe0yfV5J3PU5k6VN57h7LHIJwemnP6LQmnuIxJQ5oRvV9Dx1y3tua+RiYq3wk9wfdKOAWpzcysydyIW/nFOB76jKe+vGNtzF7V97MFELI5PYMnCD74ai30bPr/bKZKXLiWBSFSg7+ZG6O96KsS1wJv5x/siH3Y/TlRJ9mJjNDkrYY531kguPzIefhS0cZF6UpxSQLPQd3HG7N5rnWNOl0HaVPpd+O9GzFOQL/niNwXKu/vofJN4m8kt/qcHznSCYz+OwFf/FXl/ryD0xlPWg4FJoAk3zf8uYTB/ziyDnRqPNDccA8P+zv+1EGTzL25gR42alpGsCTDuDG99xe7EAyS2JbIj+SVwYHEiW/jYoZe01d1+zRvR4eHpytpq44eG/ReQCwqDUHZJ0vqqMegAJBCXDGOIz3nyON7JWmqK7r1AHY6fGazee6uFir9m/XwTOLShNyACOHDF5gCeBAklHLwXszk7dxP5wzAqo4sNa5PICCx0D0c0wDbaAcg6C7jdtOWW/J5fa7ATlixGvbtvIxbbs9flWAGjNAl0Y+Dka93+Z7rhcAr9yOuqkYhoF2IzRlkEWpVrASkkyDwlgAGOz05386aEH3KSR5ZVOX+F4QN5gSenjxzuTlI008T3ATkMMUC8lghyjFYgTMShDt6WsaI8DkRHxHbJ9DddbXeGxplOhSXGbmr/Lnkvuae3WWRmx1oTGzXJ9Eh9kWmuD3AeSTYfFCJld1ADjP48rYmgXmicczV799YT6IuSB0PCcz7/joA49V4kcTTEhY7mO7349y3S6FalW1VAL2uazJso91tZAYY8t2mhxkNUmn9wIR4bo2GaComOvKNiCQbzrL5QkVCdC3U3vY63azozbJkI/RVAG8M+XlMWxmGKGkd3R5kbm72x+yvR1osdvd1A1rxanG1kAbSSZvLb9YXox/wDZK8B38dMDNv5HbtowDbAckb9502u8S6168xxo1AK553MWY27hQYg+IIejV61ttHw5KHg/0LZZBIfs9ytehtJfFTnJ7WVeaAnrNTdIaMNp9LEtvQxxTVA/Y1XWjOh8H7OlYY/5HCi3rzf1LzBmpl4O9x7lk6ljfYGM5Zpif76IatVw11CW1u1KbTQuI5zHGFGzI+tGdyE8guw5K+zwrYlBN7NeXa3xK+D3ij+U4tPRz7DN3kV+aWaWG8TGT3FZTkF9VVbFHlXJ+CFFU0zE1xGFzs9MG0Pf2tmU/Ey1qxVAoxmPbYx+GfNDtzVa3t1v2wYOqulZVVipYlGaGfaJNzMC8hZ2C7bS6GPSXf7PUFwC2L79cqawKbJ9Ys8wJbD3NoYPPF/ZuTSX91NhXMC6dQoi6vLxCt2Est028JFlM8nkiX1PWawKVrLGnKEpNQ6FDa7r3OZwmBWTFHCd6tBu1BlRer1eyMMp1+N672+508/pOvteYgup6rtbtwZJj28mnjDBE+fK5kykq+dxjjVxcLFUWtfasgc3mjn26kP8xjEInocdSRXt45MX+qOR5n+NOk4SNTiEkXWLf1dWlGv+5ZmxxkPnislSsdnrxZaNx7OQ/gS1sqH2N8Vzz9fAA6O0xa2bEOfXyzxZmPo6GzkulRA88O51/OBxkZqxP7DKAfuLhf6jT9x0g7oUur1b0X8vfz1fNnX72Ne+504553CmWLfYOtB9UNz1ykdiNzJ8D1BFBqs/3OQLnCJwj8HscgbPr5wicI3COwO9xBPzN56/ivss7/Spt/h3J8obe39T/O/Lo38QV/9D6nBxYyMRh0jRNb21Kb7M/NueqjBenky7/8OSk48fHE/t7U+ND28cowM/EYYcZH7rR5H6S/Er3xCdBb/epleZ1R8LyR1kvnzrxvJOZyewtOe9IfGBOTklePrX7fGqfr36snfIYHvWe8o9Vn0iI0zMf3J4T+eHpKY8IvnA4Yk5G/uN06oShFkLcj3LyWL312fXCyv573mnkcOf59PP6z5G3+Rid2pzq3i+f+J6e6swe7SQ98Tw1e+Rnh/TWn0e+uMyMV/cv8UF/eqLMfPZizE+z5/Ge8N8pkZ5o4gBjgMYjPQbEezDGFuXc45O80Gfmtc868mzmHflGvxL9chjDtMtt9XiZmczssXRMzOyJ5zE6kdeamSe5/sQ3s1w21l0MIeddaMJ2l5ncbmdAXj7OpUDp2Q3Tx98Ps13G1+Cp1tsnN5x9IgRTCN7W5Fei3Ykm+sMUiSoz/H1W5zJPOp/VxxizPtdpZjIz+eXyDvz6QbPrdZ5TWZYSImYmM5NfLnvcxwKxPfKcb2by/SgG+rAg45+4XN51Thw2mZliEXW6zJBijUkB1onE4eYg/8ZDIgbMNJnZIyUkJ80a6fKq4cDJa8VxGfMKDX4HJAzSiXwuO+l8nSPwbxaB39mOzexx7R1TX8/P6eSYmdefSj88ZduS71UJoMb1eksz1/UuOd+pLpP+tz9v9Md/XKueGztE0sABtu9dbEjyfcwPr32PS+yRi8UcQOeCw+qVQoiImHzfLatKZVnL95kBxsP2QcYWVFRJF+taM0BcPzyfz0vd3T/o7m4jGmuxXOjq6oVCCBrZ0+7vd8QnoqtQVRVykCHGBOBRAzDMdHHRyMG6fthzCN8im+R74Gw2U8NGFtmT/Q9u2v2e/pNm80L1rFQMlRyQ7QGxff/suh7QZSMHFNzHAWTI99vZfIY911otLnKbcQxKgCfb+0FOHQDI3e1Br7/bQg969e09gJABPqVMt2/2cur2xJJ2AjSez5aAvQt1AEsOdPpPjx4AA8Y04EvEvkCf+DUTNndyYGN92eD7BLAT5d9Cm3iG+Zg6CBNDodWy1orxulqP+q//da15UakMrQo+50QFmXJ4lZLYzykZPNoZcTaeGUacCkAdhkoMOrFPmnjWpnHKZaTF4xI9RpylcYjoYjwMAAQRrysKabmslDK4NmlwdA5lVUVrswxYuMx8WeJHEiaSRiQkqmX8E5cDfg6akJXz/RuPE33EUPJsqqEKvlFtmkYSPKrqgtiZagDYujHN5lHLi4h+Q2BCPkEmB3pdl3M9FnmO8l6x7/tc/+bNPf5NWe9JpmsnPeTxHuXzwtdCWRYiZNl2OiA2JkIpB7nGqZX/hGuJ39cvInO11AywcL5oNF8xjsVE2yQHxlxHJG4hhtx/SqMIu/zbgTPm6WweABQD/RwAjO+1228BpHYqCeR8XmtFvJesGbfHv80doyGrfI2MnX8zPBd46QDQHbwahlHuu/9xRV3XeR4y3bPP3sbnQPL9gvd4Rmr+hxLM325nChLyUlUslJjPd5uDDF6Iws8CkGvSjDEgPICDrY66lNMdgLH379PCx0DoDsyfDcDomzdb7beDpEkBsHHG+FnRq2oS4zqpaYIa4lESU8kUA/OM9gaIh3alJChpYkKY0vEfzJ69KzAwBfHyMR76Aiy0QrjS3V2rh+2WWOrpCj6RFWRmqtjDagC/pqkZP+9vwo+kMoq+nEwR+6NVur1pATZ3ur87MPekL7+qVWCjA9sP95M2t4O6bgLATuoAtQ+A0D6P/P+TDYyZWZRBDw9b5tiY9wdhh9s8DoMi9ifWPI6pxoAgw5ZBi3mj5fwCMDjq4nKvr35Wanf/jTT1KqxRVfaK4aDrlwvqLolhpdevN3rz+oC9g+42Azb36ruo+9se+w7EcGIuG+mgKXXy94LXLxYK8aDL65levlgrWKmBWG5uOr148RX6L6mbI2NazJf68ssviGuN7j3U0Q/7cxeY16NE26qO+vLra8od++Y9e+WoiyU61pcqYpRfXTvqX/755pHe6Je/fEXcI2T0EzRrKn351Qvm3UzrS/oOIiYBKo77cCt1O5gq5OuyYX+8fjnD1uWR8Gl93RBbafvQZjt8Hy+LmS6vlpK5b1esv7m2u61iLOg7yefTNc+o5WJFfGcyow/m2jT18ucTE4w9ZEDnQJzv2HPw/+5OA/vC1ReNvvhqpqqJ7Cmtfvm/Dvrmn98wdpP++m/m+tM/e8kYTPkb7M08ab1aadjX2m2CCvZrtmrNAfSXi5lq5mfQ+TpH4ByBcwTOEThH4Pc2AmfHf9oIJNSdiOz5PkfgHIF/8wgkPmT8mxvxaMBpd3g/fax+ljxKmLM87+kPI5c+0fe3+OGS36/rKJFNPmZ//VfGzMdtek9D/tAIz8x7Mf9cD7kPMH+FG/V8KP0VGnyP6FHfu3Y471PN3Pzn9Ck557seJ8//YPIGTs8bmNuXZDl9XiFi4Xyj7i29K/E9pff7+h7xX6eacyudSCYZn+LNTGZQzh/94FVviSy3mYnTl9x+Usr++vxyMrOjDlIySIvkGQ95vXeZGZz0SEI+PJGeXWaW+SeW93fKfyp9LmPm7e1Tou/wc7tn42AEyIw14mZ+4EMiHCY7yXB6SlRyXDx2JzVmJj+4cXJZyduYTldWTcHMxE3TMadmBlc6vurtFUwWgyKHVU5us1MI4Vk/luWd/5wmTj/98G/gYM/5Wej0giETRjvf6NXMco095s0slykeU3+F5T57aLyds4JhRyYjPkF+JQ4Q/Rs9fqjoNjjPkDEzmUX5egpx4PCr5FBNHOC5xOQvmSy//oAXFzzRDxA/i5wjcI7ArxkBfwY6fa45ewob4kcl0uNe45V5yQL6sPnpF39c6Oe/qDRvSrCEQfcPD4BPe233Ow6ne/nzy/w02htCE/uu6CfR3hR0e7tRYutoOKR3sKquawDAA+DGAVCOA/mqQN9WDxy8OyAyggr1Q6dEozsOy8Xl+f1+rxMIw1YFdwIi6jnkPygEOgAsMhsBoRe6vLygfYIPYIZfd5s7OYDc+bfeDnt1hwf2uImD8xI9EtuwiqKWcbBvMUoxZH6i7QHgqOtadd0+H+BvNvfUHXWbIatCDu7sd73adqBfeP5NM8igdj+q3Q+0cX7Ubue+mcykvm/h+51ou4da7XcHALgJ8KgCpME+G/FjxK85fjkYMcq/5VYCBFWOeKeI/QEQy9sPCsTvi+tC/8//o1ZTmCJjEbAjiIu8D48TrmFDUiyCijKoqivVdSnjeUZE8hh1gOGJAZ4GA3RM2gOA7vYBHyL1Utf22GqIG+0mKX87k8Qg+pLyC+B8AUPikah6KBnsAAAQAElEQVSaeVQ3RfatrgNpodmsII1q4CfG3duZCZ+X2FQRpwOxGem/lVcXzLcO4KzFvoBSf8aJK0T0Oeg7kxzkmQEeVrVEqABvIvMtYtHRJgdwd7sBvRM0yhTpq8bGoJRStjNG0wAoDE7KuNC/jx2gtjHmZoZ9harKiH/SAVu6Q/+oP6HHtFjMidOEXuk1wODrNw/aM5/q7LdhU0Vs5oBWS12sZ1oua9pFmZkEYI8ZkkxeZNlgk5CdMQ9os16SMh/ExRjlb7huHrTJ38KM2u977XejPF7uzx7AuGuTHHzc71ttbve6fdMCyLWsvR4/C42p1I4xFXGsqjL7hvajT8QiyWjX6hYQ880b14WZgMKJdkb83E6Ggzkl/Km1vpozj5vs08NDx56RdHc/SqFQUVTabhO60ZEECJaYS8w/5up6XevqC9P1F1FXL0tdv2igua6uF7pEp9dfXFTMlzK3X13MdXGxIM4lyriJx83rTt9+u8EVUyh3ctC49rlHIIMVCEX51TGnHWBs9x3zAEOcaUKX5HuWZPyjHzYJX/stoG3bdsTgTh7zRBPf8+4Ake8Afcchgvs1xH5gvrI3ReXr5vWkN6920D11vWZNQ3wb4lAyrrUuLxeiI+WLsfdv+jeAg/1hUowRgHOB/0vsKmUhyszwwW2MathDD4Dy3UPU5s0e/kEvX5j+4X//E/btQvNZI8trk9iTJnOdpoCOLePycN9j06iyrLNft5utCKEm67XdtXqzuZVoJ9o1s0LNLLKWxLrslBA0VdhY40sECD1SZO8pyirPMQfF7+969W3U7iHAG6RpLmOs/b2mQi+xj5lK1pExJ3vGopOwumM+tsRbqUIGYu2Jdv48MOxZsGYWy0axSlCUMXdfvPySsdmg517HP05oye+1ub3X9fWlLv0nx4mtr8O6Capngfnf8ozYSPSp1KjdOtHfNENHxK4knw/+E9ZmYs1LYt632b4dhUDLqKurK8bpAtlSvuY2t1ttebZdrq+pL2WA3qvVnDgFhThq3sy1Atwtqr1i0SuGhIzpzbd3un01qH8oiEWv16+cCkDwkXnd6ZZn4y3PtfbQKbAfBiw43+cInCNwjsA5AucInCNwjsCPiECi7YnI/qj7pOdT6Y9S/m7j38uSv/V7Th6EU9nz79Op7pS+X//vvMyHKz2nH+vuc10fy3+f/o+1ec571t4/yJ9AAc87Pav+V8/mFc2HIT4D5g+M76RY4/XiQ1omeeldoqkMVibkc/md1Gj1IemxI/NU3opGj7dZkD2jR/YPTlzb+3RqbGYyCmb+SuYH3G7ic/Imp7LnnQx7paPd/qE8WIQdoB9+h2By0gcXAdYE92PkdVS9d/u8OpEfbpyqzeyU/SA9yXvqc9TMZPaWTg3s0Tc/OOBM5cSW2VHW2z8nM8syrtPJ6/Tkj57amVnOK8cxko865k2BOnGZMZdS0lEHjPduM6PdI4Vj/M0sS3kbJzPLMp53MjuWzd6muQEvXn8iik/3pMRxSpL74+QysJ7qvzcTTJyvC0O4Tf7/XE0EM6HEzPT84jxBUSGTMdxOXhbynjczBQv62GVmWT9JjlmiDeGTHyrKJ7GCsu00NjvJGqXj7XXPyextnZk96rajMK/PZT2f/aJDz1P9dIfHtglD0mO9p8dYThwkTo8xSfTx1EzeLlOwnDcz6gMgQsqEOmVCp5nLSJHYBM8nKceSeREgcfmKIsm3x2YaR/Qcye3xCk/z2KDzlDrfyczkupw/0tZlxd6fiG0+pKcD/0avHi8zw17LJZcdp1GeJqUnvhlzg3Hydl4nUU6Sx2ZCqbH+zIJCiDKjDlmXeXTJBRU5iLt8MWq2SPKZYejX4xXgGKTThe5n1UeukTiRnO9zBM4R+HQEzCyvQ7Nj6mv2OZkd+U8ajAX3nB4rzI5yZpY5z3UkmmTmJ17elT0KG3342i/Y9P7qj6L+7I8qFcE4fm80pIOMQ2eLQRM6LUb1jpKRn6aBvYYMt/9hS4yT/BtM3odvNeZ7B3tc4CA8WMF+mfLh+m7LQXYsATgq+ZvCDtDV24/o9b3MD8nLsgA0Mfb3EWLXA4y7u9sCRNDEKg7dVxoAK9lKSSf5Xh7Y2BLggvPqCiCE+JTYTgtkRo0Ex2nC7aqq6L+Wp0VVa7W+1ITRD9uN3I4dYIiXN3evNANcvH5xAWgSVQLABOLU1KXEk30kBhZM3vcAIGvZhknLdSAW2O7fEEPeLGi73Wm+WOoloEUMBX7BuwsK7NNOSSZMzH2UZanbmwfAiUgvW7l/I/7240FWdB42zeemv/uHQi9WCxUOrOggt8NiqQEnBwYMl/B7lAWDJsVCKqASMLOuyciviTiUClHHdozDQON+HIhbp8T8WCypL3sp9gquy4ISTd2uvvfcSNlJWiyiQpDqSrq8nKusKJjk+s1jAYhvYaS15HNFfG4wc/mG2AdA9AOxESBNq3uANhc0Bfk8FZfLxihFKBR61CvqXR9pkObYkOWz7ogfI2B2q922BazpJJlqDPSf/J7PG5kZfSc5QDiOkwKKE86FIsljRjiZH9Ld3Q6gd2AeD+q6Dp+TsICx3RPnJB7ngEKN5vMl9pXaAjYmXK2rUiVAWRmTTvFfr4us08e83U8a6WS3PaBfsoBWqK5L5rp0scaneaBuUpJJrKsYSvqoKO+zTw7ujX1UDEttdzsVpRHHhO8T/dDGGvqotM9/eBBYS5NwUVYElbXk7zMtFHLd4uqJg6+lQz/hK3b1HrdeNUCam0Bo6UsqilIWB+x0fxYaxgL5hP6kYUj0Kd3f73X7Wrp9I2IHD92yxLyTZvUcYHOmoKhg5qrl88eCZFHoV9bjvAKffNyTMBPP3f6AX1Fr1kCtksFaXcxUsu5jCEhFBV7pCrsLGUpDusAGj7c0+hzHlvly0vqyznEacLrbVfr2nyfd30QN7VLbu6g7gPTddk8bEcM+026/l8/xq+tKJfM9Ma93Hl/2q5J95YsvLjXLczGoawdiMsl9CAE/zbRhT7t9HeWxORwSliZhogJGY5pG1rwDoJMdge09QPrmple7QxeA9vBQA7ZuZXrQ3/7NWsvZa/XbqO/+CZn9XAnAtp6VKliDDmqilnGq9MWXKzUz08TkvPpCunq50upyDZAdtL2PGvtS93d75ttIrJizsdH9ptPNza38j27KMsr3Fp+7iZd7/zUH9dg+sF4CsSjk4zSlHp8P5EvGea3D3tQd9kpMnsjaGqcDcRl1R5xvXhsAqPC9VkF/ZVxoOBTyP2DsDi37aaEx3DGfOn3zL68B2AfkB/buFXYfmBCFNDXYPKAjyMwUIGHXvr3Djo55NLAm8Ju1lvA9sbuK98Bb1l1RFOwPB/kfMEz+3It9tnUaZrQRa/xeL168RKbV9uGgiv1zNq9Ig+7vd/iR2FMW9Fsohlq9A/ohIj/qm//V519muFpVKstWX36xhC7lz9wJOQ1BSTPtt/RFPKdyq9kqKTDft7uR9TxSX2EP8dH5OkfgHIFzBM4ROEfgHIFzBH50BBIaTkSWtxrK5PkznSPw2xeB3wuL+CDwO+GnfcpK31Pe1rnYp+go9anaE/8o9VO+njR7+lPpNTM+BJr8MOi5Th9Op+e8nzb/brzf1f35uh9uV5LLnkiPas2OPpvZu93+VCUODI6Hh48dvqfXzJT/eer0Xv2vUjRDE3RqY/Zu+cT/VEqEiBGvBOlk7WkueNnznD8QukcZmNwyO/ZjFmSQ6z/xFSiZhIi8fSaJcoDsHRJXoL0TWZm/PCOj7lkxZ/0Qxw/D+kPPgQvEIVhyI6l1G3CI3PuaYD27XcezosxMFsJzVuadGK7X2/hB+1H/qYZ2JmT9UIQYPdphZvCc3ur09k56vMws52glC3aUx4YAScahVVLfDxrxL8agkkOfGEKW9QPJlDgg4mTLvzF7isU4jZiXOBwf5YfiI/UTY+t2n0jvXWamsixVVVUmz0dOxGKICiFk6SlNehtjj4Zk2WYJU3W63D8HRtwmt9v7xDOZmdKzfyd5WDlrZvK+An3KL5OCRc/BlyKHtheX0mzWyC1ybZZrf/UXt36imack5/scgXMEfuoIOIrh9AP0mlneH36AqAyhTOxpvgf80R8G/dEvKpl1AAG1ZvOFyqambPJD8oH90Nd63VSAfXMO+03L1Vyr1VLBqgy0bQFK2vbAYfyBfbAmZQ8FYfL9riwLLRcLNc1MRSzz/rheX6JjqQgYVdd1/vi52ezk33za3N1TDuguOHhvOWzfku40AlL6/8voh+/tnr78W7/dnv2shubsb4XGMWbv9v7NMhskKAAO8QhQezhkEn5TIfdtuVyqxq8aGyzv05MMwFIadPy/e4MWy0KLC9P1y7nWVw12F5oDkC4WNb6E/IyZiJExVq7H1dRNqYuLi+yHVEhyu9gtifExrwwyDMOoEb+cttuOg/8dvh7k8TSZ1uuFrl8sBQ6hv/kvlYZ95Y8tRZ4bEb+aOgBCBGJuUkCnjlfw+hhkJlmQ/BlRlJLbVeFrVVvmT8TCQXIsk7/HYNQ0AZJk2bpUDZBpFmVmKDneNW2bWZ0Ld5t9TnMfb0XEo079YVTfj/iJdgBMOXksckoz5A2AmJySd+58J2dAtJITWfrnFXlesy85fXxJCDmZGXIGd5L7X5WVKkBfHxdv5DY5bW573d4cAPSmDOIwdLmdmYlHNm2Vr5NOB379m4rJbfQaTyGzkO3zqdYC5iUZ5cklxLQWb2Fl2R+3CTaJhUH+jfO2bdXRcM88fnjoyFOfJEzgRdpsoNsJAPoB09FJW/mFjKYVPOYUHYRi0PIiMdcadfuk1ocjFQohZF0FIPTav4EaokbaJjqIMYisa8uU0H0k7Pc84y8CZegXebMkC3SZhD9ZQGKyJWaKdKAiKuHnxBxPLkitvM5GcthOPrGemlmQRWpg8ZaKuo/fKR35/m3mlhh5ycnfF9Fa80Upn58FQS4KxvCwUwvY2rVYBLibAACFh/6HG75+rq4LYmHEp4dGJcBaYa8MrfiYxoZM1CWg7vpFLwPU9fYulyZvG7S+nOvlF04L+U9Wu41dK/3yH7cS/ol9pqqlxSrQ8yC3dSKG7X6rFsHdbqsQcN77zfJSUxeM+6R//J87qNN3/5IybW6Sul2Rx3K/H7EnQaPKotLuwdTvombVXF98Yfrv/58vWNOt0tTp/u5OHX0VTOKatWvYJHxpux02bOU/oW9ByK9UzSo5QNzUM+ZYr9eve21uBvoN2rzp9e0vd6wPPBtKBcDNDvD59mYHIPwAqDpqsawBYufoMl2/mOnqRaX1VaHLF0Evv6olQx8A+s3rVmYJ+zvNFqbZnHyxlRUPtDGAaJFOunzhlMgHnh0Hde2IjiClUlOK6kcjaqNu79+wNu6I8aQ18/ryqtZXX19iR6nb2zv2mko3r0e9+W7KPnzzL/fiEYG+iWfELPtsoaOPVnebXu0uSXmOMy/4LNDyDFPYSsTOgW8zTGDM7jZbPicNHoB2DQAAEABJREFUsnDQfJnwv2D85rSXbt5sdX/fkZ+030+6v8FnSQG/Q7jR3/zdC/313y6Zt7SdT+xJVNpBCbA8qSMWCZ7hQ5Svn6q+oHylN2+GTAHx832OwDkC5wicI3COwDkC5wj8gAgkZE5E9nyfI3COwG9tBMyMD0pH+m0z0uxol9kpDbJ8wBAULPzGzDU0O0ki9+vfiQ/imaZJDqa8TyfNAZ9OZGby3dPrvK2nvyolFDid2pn4h16zY/rEfywnhJ+T2VHO7G0qdLjMNKFcv/plZjQymRnp5+7EB9REvFJOvU8nb2H2blszy/rM3k0lkyBv9ykSl5nJzMj5h+1jf+JD9xNR4+1J8m12lPUQjBwmeZ1Hw8ye9GTB917MjvVmx/S96k8WzY7yZpZlcn/PxwpD3ueZG4S08ydkndKjnIN74jjDQtJx+SQk9Y7tNCHuzmN9HbvVpy6zo4D3lZjr5koDvEcyIy/mM0q93sl1GXKxKBQ5MPJ577yEjH/b9Ti/vF2QGSnkdSdyWTM71lGYWFu5jpRi5psd+zQjhYlp8jg4eZ8xuO4TRZmCJmI0uo5jSOSHWUfbfF5Iue5pZYoYOT8d2w0pl+lOTnq6kkJEv72VdxUBIbcjxODFrNv1+/iEYCpClLDH/XJVZoZe04R9zjM7ls1IBZ8TVm8Xgvtk3oR+j3mXdzB3nPygKSHt9QEZ2nnM0UlBE0FyGc9/jFyP8z2daOdzaqKN8MDMlPvGdq8XvcivxAsHnVcvK10AABcUvWeSj98u/5w+IuXVzj6lnj/TOQLnCHwYAV+Lz8nMZPYueauTjOd/FUKVZMqXmbETSCN7AzuNJvinNWpGASnvx9jXnCbfjzTpP/2nWr/441rDeCcHqGrQjNXFKu8nib3p0PZyQM8AdS7Wcw6rCw7ROey+6wAwk0YexB2AbF3N6IHdhee3sX+Wlcl/WjQWCRNp003a3G513ENHVQCM2929/P/J7IeeZ1HIPJTILKooKgXs7roOuzrf5gCTl9hVZOC5BrxtmgI5aTFbaftw0M3NvaZxkJllcl2EAz1RPUjwAOgagmkFQDufz9AVkIu0Sbq8uuIZMkFJi/lcd/db2vRZ5uH+XkasqirivynEXodhKwdbXJ8D3FVdyZ8hPWDz4UA9IOjN63sJ4NPYg9dXc3lq7htgeBErbQBu/Jt2EZv6/pCBBANYL0oBNkRVzUF/+/fHZ1FFPDFfsSxUllG4KN/+t9tJDw9tjmsIQSGYhK1iNrjvnf+sMiBZyhPCchvne72PRQRMDlGKMaLTRPhoL/RJHq/cT5K8Td+LmJziG7Ic3VCZbyXmFlMGlqmjT9d5tAdRdFBBrI/5qipUVRWFx5s3TgXvSfxZ6c/hA3FkWmR7Rp6v/qxD/aNdwo7EPISYV67BAO99rhXlqFhOisWoEKXu0NJtoi+pRL/3uVgU+DZowFmPmcw1JMazQFYKQWqahrTQYrFUJKZuz/3DRq4zAq76t6HdVzM7+oQSB5GGQUcbidWBaXvokitXVU9ZJ2LImxLIa0HsfU2mowh9J+0ZT/+W8Jq1tlrNJNaTkHUlHt+UJpmZPE7O6+mwI1azWaOyLCVLCtiLq/RJ0ZTtCaEgTcRN+fI+nba7Ab9rJbgTAY7YZBbyXPbxZ5ugnfTq9Y32d+jqTYG9oCgO8m9PCjArApo1tXJ/PqQJcLhgDA79vZarShfrSg/bLToFJUCzXSbcwB7eu02Sx46thNgkmaQCkHfEHrI5H6IpxFE+rgaYzjalqmAeAFDuHnpAum2uE3VT6lTW6EVRSiN9SP7/PN9tRuIm9ExQJ2Mdv3jZsKaDmnlQUSE77JlXI4DeQQaIOkw7bO5zfpwGebz9DzaqulTdBMbUAELnxGJUBwjr821iYozTAZ922RezoNVyBhAYdOh3APfSbDEBelb62c9rrXhvZnEnEUeLYjyCrgBVv/iypo8o/3b10AelKeoAqLuYi7GeABcvtFpcyHqCP23xkQEaR2mafBrI/8iliIVWqxV2zohRqQCoKsbvkv2oxoeO/TVgX0RuYkI48N73oxJyv/yX7/Tquzu1+14dz4EiBvbOOX0n1kWlGBPjuNHd3Q0xZgyYiz2bhMfILPKeswSkXauZmZpFwJ4CADWqqAb5Oi2qSb5WPb+8KFXEpXbbUf/8j6+13034aoyXEZeROVS7W4DxL4hdUsneGMuD5vMK2R5S9m8cgxJxSoD9Dt5KQTGWOhz2Csyf5WpGnHboFbou4CV13UjbKdv61c+Wms1L/Ely8NvM9N2r77Bhks+rxTLq8mqG/RLbh8a+ZAmU2t0dVISSOWkyPTAnTD/7WUHvgxZ1pM7UNMbOvFMoWi1WJUDypAvS9VXFmI/a+68WtJ12+5382+BB5+scgXMEzhE4R+AcgXMEzhE4R+AcgXME/t1HIPFBzOk35ahZkEGJDt4nWE+32/Ccniq+J/O+zufl72n6r1r93K5T/mMGJA5dnD5W93He57TZx5s84zL8OlIiPZLyEc1J6HM6Pld3av/5NHnniJiZjMMkM6P09g7wnN5yJFgys0zP+Z43O/LNjqnzfhh9QuoT4XW7n9Pz1kbBzJ7i6XJm9o69ZoYUkcZ/r8+Fz7y4uJllHeExdXGzI8/zdJgTtCJ3zJod680sM7yv5+RMM0PeKRDb4Kwnei7rea/wkHg6MVf9YNPJD6K8HneUppOES3keMuU+9M4F/53yh4WjzqOc5yc6MEPZe6Je5+RsT508L5lO4m4XM1xel0mizuSXvzrvGDt74nvdibzeD0PzYeU0ZbbrNjOVhR8q+ZiLw5v0LhEPzM7yz19cn5fpTb7kzDxnzsp0qvd08AMvTqmnR13OO5ELh8BhFJ04z3VlosIMfYSvz6DEwAHjCPd4+3rzdmYm/3fkHl9dTyb6c47XuzyiXpQZHCcF8so052BzuZCixlP3Ol1GxonkB98n+VP6gxueBc8ROEfgB0XAzFi79sNkkUL8nbWd99THPYLqfE/sjXnv8P0o59neOCSfUq8//bNav/hFA2jApkS3voumQjpwmL/b7bXb7QAhBo2ceLdty8H8wH5tKopGDqjlDh5fvI8DAGhdNyrLAjmp63rAEG8T6JQ+ZGJrVFVWig48UqZCDShSXSMjwYkckM+RmVOFMQASYl9zulivtV6vABKMvXPQrf8fvhhs7HIiGG6DuMjKSOUZGUBGl23Zbh2YTdmfAwCIi8j1o0Pehx1tbPdJ3T6qa70tecDEtt3JABvX60W2t6pq4tEj08n9HgArK8Dtrh3pMerycqX15YUMEPh2c0tX9Ev8R5A1f364revLNQDHpVbrF3SP37OK2Hb6q79aqAdATPagEVDLx6M/TDmmDKNQIx94k5GfFKIRz0LH54fgCh9HjTynDoD0Tl3r45HgjapB6+q6wI8qk5llHzrAnhb5LtOY+xAX1TILMjOJe7PpdHvbAool+eW+eBqQ8dS/2b2hfr/j2Ysax6Y67Pe2MZpqgJG6rmXBdAEA5N8U9TngHY4I39096OYWUMuV0UV/GIhz/ziOB0CSlnnVEo8ETZrNavxo1BC/GkC+QXcN7XZbtYA8zdzUNJIBXF1e17q8nCnESQYgZox5iJLPS7pi7gbApQYqVDcVtrr8pS4ZS19fB0DXDvDZ8yNjngCehj5h2yRMz0DW/V0LQLanPCn7NgvYOKM/gwJDN2pztyF+I3lJAICeMYsqWQduh8fC0wR0tH4RdLFuGKNJt69HAKMg72O1qvXiZamr60pmxzFnyAG6pPwz0HmiGHMkaXP74Crll88hATCb0QhGTcxmTUksTcY68Pk5DPTOLUDom5s9/g3yeXP1YqH1tUHSyy9LvfiigmaaLwsZwGmF/V98uVYN6JXUqyiNficJP+q6UQ35XNzvO2022JRBOykhUTNIvn6cv7ndafvQibe1xLDIVNUGAFlrvpipjJWGg9Af5d9IretSrsXHFGRUMjSyttNUE69BvF2jjxGQL+j6i6RmLuGsNDV68WIGv9AEaJymkrEq1TRRw9jJ595+N2YdBsh8+aIEQGzweZn99bFr8MnnnHiv5dQwDxvARJTLr9ksqpkV8nl2dT1T227l68z9+eLLhf7wj9ZarqJiMShhNyEX1uM7E1ODrl/WxLpRYuCM8REx+7u/X+irnyXtbmrdM7b393dykFl+sZ+Zlegr0Ftpc3urB2Ipd9i/iWotvj6gd67LF7UuWRPry0r1bMKnjrm2kK8HYz429VKri5n8/9lOWOXPk/2+ZT702NPo9k2LRTNdXb2Q/4HM4mLQcjlnHZXq2GMdRE7Yc3uz1etXWw2HwNA0UKW2TfqXf37DXjep8Z8Jpy//hrzrTzyfKvaouilUU+d7mMdagY3M1wtzLTG+m9stsS1VM16yCRcn5mLFmljhy8QevIAa+tpKzHlNxL97wLa9DvQ/HAop3iHbyyxoD+itx2s+m2MbBeYQQrJir6sXyDOXhU8WSi3na82qmXqeD+vLUn/8i2sZTbyvwHMpjXPsiYDxtSr2vci+M5s1mrNnLWZB83mti6tI3UEh7hmLknjq9/w6u3+OwDkC5wj8hiLgD9LP0W+o27Pa35MIfG5ued33hcFljsR7lvQhvdseAd6YfZzndV7jb0lO9Lzs+V+FTjo+lR51TbxR/RwdpX53X/3D3+fo1/eMN7D+5vKjCgLc9wnW78F9XAt8/GBeed7fXGf6lO+PHwROHwg+SD/V7ifiu42fo5+om0+qMTOZ2VO9meVy/mBp7CefIGO7OJLJED7R4+da+YfxfKYgQ/e7lOC9S/SDVHpGpxZyJdCpfEoTPKf36z8oo/OH3Lig53RqM+HIc3IbfeUdU3/FdmRO8qexPJVP6ft8syRCfaqW3DG5Lp+7npqSG5Q/4gUZH7BPJD4sSpZdFdc0JV69zbFtLlCvx7aeGu1FO9dJ6I4iz17NTGamEI6kz14nWbfLFGjHndu7n+Jym8Zxyj54nwbv+X2UV25j9n7tka/Hy3UeyeUCOt3PI0luQ3yUPCZZ1icia9vzR+4xPqe8p2bmyVsbKDvH2ziZWe7LhcwsyznfyyfystM75Y8E2Iz2DFNwIp9TzzvJcnMLJHle0C/ZMSW8SPIv5ozyWXf0ARF5+0i7iP+eR1xmtKPNyZ70NC+T/J9CkOuSjv3BzN+myGKPcy0hkMjnlLw4CEl0nRIaIDOTmUmCCTmfID3yRPYoh0C+vX6iXV6rtDOjrRN2T6PLU6Y/ny8iNfjKl/vilHRsn+gjZHKdTiNxnlw3pCTcM+qPJJn0SMbcj0WU9zH0Uz5sTTgVCJwF+hB2uALS402c0DdmmoRZEnJeFwwb4Cf6TCJjUiCuMnQ4D8plbwQZay7HED438aE/MhO25/VBjJPLEROjDzOTt3eVaFQRo/JFV56amcxMMcScGm3EldgDTkRRYu5bUL6yzSb8HpUIeqAtwdBhf9DqstX1ZRbjJULGqCKsI/iD5QEAABAASURBVJkCueCmHEmP17FaVL4lHS+vokWuOnLOr+cI/PuMQN4HEjvBJ+iHem1mMrMn8ZNeZ5iZ7HEdmpGH9LGLfUQnosVzEd8+jlUG+xk5E91Cni3JtwX2CJY6fFyCzZ5BvbGf/N1fX+iCg+jIXjPxZOr7TpH9qWBvbcpaTdnwXCrUFDNFNp8R1CVEKYSgoigBiVvdbe50f3+v/a7VwcExDubbdqBur3EYkY1K9F1VhYqylAWT2JFWqwUH4yu5rt1+eARbWjlY0AHciUN2pVIOdm0ftnq422oAnPa2ASMqbDOLikVQjAF2UhULPJO8BwHOaeRAPVS6u7vXbr+X/7+nplLuX8KGV9/d6rvvNrnvskqaLQ/yA3qzhM5Cvp8fwVdaFY0S4Dld5FSK6g47BTPFEJBNHOiXcjBiYk+2bEXUApBgt+0ATVrkosTAJV56wMSA3aloAf6QWyX93d8sBEbAM9w0DUuo0jQauif6StruJ+2J8cizziwytqa3FzFQ4J94VCTSCJlM0jgMQjg/e0qACAtS34/abreKIcj9PBxGjcOEb0k9YP405SbKCiR5G7OogLyhdBwHJXyxkOTxcpovalVVSVeTOsDwBzD3HQCa9x+jsjxTTTFaJgdNYxBxC8SdORYKFUWlqqwkxiDQV1EUSsQ9MYc89W8bDm5nIoqAYQhikymipywDkRX24y+5grmBCjng61QUST5+83mhZlYqeiP68b7cj1NdxFZvF4PJ/6FKni+cyXhoQj9jMPamxBzzb/3udgJoGpmjynH0mJoV8iZmphCjzCLzodL19VoxGnFiDO4C4y+VzVbj1APkObiGD8z1ZhbwfVLb7VWWUlH3zOONmqakbG6WPFTu58Ra2z0c1LGWTHKXGP8k/2b1krXWY7KTT4WBF29TlkFmxvo4IOetogpsrgFumZ7SuFbBeI68r2O6yH2pCsu2P/0xAwPq35y+uFgwdpLxb896ZTtRU0XFMKmMkX0k6P6ml/9fxoddo/Zhoc2m1ea2k18er4f7SdtNoe39oMNhYj+R7m4H5ulORTnp/n6rgL0uH4pRPuccUPb4y/cLU+Zt2JN8jozME4/pm9c79Z3HrJL7Ftj7oiSmB/ZJXwHEfv3VShFwcSI2TVUjV1KP1JjIR10s5+wvkf4nGXuH4XdIwsdCAwZcrZf6xR99qfVyKdcxAaJ/98sNk14AhRXtpLoK+uKrNfO9oveJ8R41EFzfeywOkvV57vg4in1UALbNcq+6SXmcq8J1SAp7ff31TA2A+3p1rS+/XOryxQp+1O6h1+amE+YpFj0yRhxHvfn2Tr/8529ZGztdra8AvUvNFxVUaLEstL6cQXMtV1WOdTMzzeeVNpsH4t/pu29fobOnXaXlxZJ5KUXGtWEtTdOkyLyYLwPjlgB7N3rz+gGfm8f/Y7nChiCmtBCViHMDuDufXSgy1+YAoS+u1np5faGry7lWq5IYTnr9y1EPd3tsgG4jfa6JfYSCxBgkQPu7zb0GJmdgTANzrcCOijjPZoUYRlXNqC+/XmFzoQDI/ubbSCwa5tKgKe3V7qKmsRDDgP6EzciFQpeX68x7/U2p4WDM/aQYaq3c93RQZLyqumUMt/rqZxf60z9tJPakinXd1EkpbHVo7xXGpS4v8Is1WKlh3k+MUacH1qrPv+WyVhGTLlaNZgDZQefrHIHf4wicXT9H4ByBcwTOEfgpI2A/pbKzrnMEzhH4iSPw/IDwJ1adDwrMTGb2WdVem/jk+Jw+bOBSn6MPW5w43up53ssnOvFP6ft8L5/q/jXST43Hp/g/1ibX6zrGDLImTT4OyTkfEp8z/bPmhxU/AScEY54EyJ60nWx7YpwyiCAupxPrlJpZ1mF2TE/8nzp1257Tc/1GwcxkpB4wl/Ps+/QpvsuZmSwEz2YyCzKD94y8wuzI87yTmXmSZXPm2Uvi8PBZEdPeHWizY9t3ZaZc9IO3ySdALj1/ObZxTYn6E50kTuWJExjPn/in1OzY3uyYnvin1Ns4eTk96siSz+TdrpP+wKQIxCqEkOfyiZ/yvE6PPmcNrvKJpmk8yuODmen476majEE68tEvZFz3xAnOwOFdttGDwK4XqBOX89y2nGK7mcntihxgCXUnvp5dRSxyyQwBcp74PHBZM5MZBN9v5zlxAoTt06NvkvtfFIWKssjyWcaU+zYzb5r5ZuT99jRzXRMxwgf3LT3GzKssuCD1xCfrE/MxSBZ6DgFLXSwaIZHJw+DkZf2OXGczzxH4dx8BX5SPTrKMH3PvJv6IONb56nV6t/7dkrHn+J7g3HdlfY/w7sxMZk5Bvi8Zyh34/W//j5m++qLgoBpKXlcKKfQlDt63ShMlg88+vl6vOaSuARVq0pnqupbBFy2amsPtttf2odVuu1dKj88r3s/4zz37boaV8m8WO4jnZXGZGfJbz0nk5Re2eSLRgv4T4F/TNBzo05+CzEyzWS081qHrAB0O2BLV+DfvABccYLDQan1ZAm7UKoooGukOMMOBodls5k0ldPHCbQohqi6X6oc94MC9i+PDCGgxAgQkSSa/zLAJe3rQNAN0qAHpmnmQAG8sDFqt3U7K4kIuorfDxhakqm1bmR31dN1BvaNsY6NYfKu/+otabn4JuGgJMEhOo4S4/2GUf/vU4+Y/tZokmVHB82EEoArBy5COV0LAZDrepDCMQuR5Z8J1hsbMtF4vKB1vimRMZsSKuLSMpQP5/rgJdBAQMCROt9mzEnEwM5mlDE7meUEZ85SIgbfxIt2r3R/Udb2z3pKJdsYY1ugwxiLkMU0pkZeM/pumol0n1ykur8tTDF8pZr4Divf3D8i1uV+TZb6Y13JATSE3tyCVAE8zAK6AjEFyO9HFLS+Ki+55Pd5mUl2VcmCsakwybMkg1CTRwNsZdsovhI04miK2jMzRg/xi5pDQlr5Spkh5YhyCri6XiqGQcKqqKtV1RbtWTRPyelsBEK1WSwC4mcoKOVr6nejYZLQTr16YFEAm67pER9TlVSHM0Z65t28POo7rHj1SM6N/xk7Gey7mnMt5XG9vWgCqTr5WsmLiRw/oCZKcaEc8Df9y3CRZ/kcd63UcSt3fDbq7nQAd7wHQpAj4fvUyqihjtkFKensxz4mlnLAloeMe4M//GOThbgTUDvJvP6dpLm8WypG1XUALmaGHe3P7QF0ATKv04vpahJA4TTIV8v/79fbNXuNgEmXhT44DYDkMVE7sJ9LLlwtiUspjEJmsIUqXlzPFyLxhvASZ+097OeCcSu13vXxdlqWIt+Qx1FRqIgZmgf2wR5/zE+mgbK/eXlleSSG4bU5CpqDPqJ/9wRU+FbQz9uI9eWz8Qvrqq5p9ba8/+/MlAGuhu5uk/b7XMCITRuyY5TYilmvmVVlgzxQAVhd6AVC8Whs9IgvALGKeIFyUg7K+h11eAwb7TxTPxFXo9obYYqjvNWamFWD4xUXDfhuxdVK773Rok/a7Qf4Hmb5vlEUl3sprc3eTfTPmiv+/wp56fA+A5i3zUVjif61wu7nB5oRs0uXlhSTfIwZSbubaPeD/3caB4Ja5tVVVRzXsvebz1//a4Bg6hIPSJOyKOl7MLdtrcTHq+ktp/WLSxbqiyxK5mTZvkm7f9Npu77S6LHT1EnpRSLGFHuTfjN7w3FCq5WutWey0vg7ZTlxgDo76i7+pFE0KcSPntcyrrhtoG1j/B555nV5/t9O3v9xnYHzErSjL5hXRmHtzzZo55eCzi/R8nyNwjsA5Ar9/ETh7fI7AOQIfi0CC6UTy693+hsPp12t9bnWOwL9pBPKHrvBvasJvsnMzk5n96C78w9XnyMxyP2bvpwE+H0DC5+nHGhge9Tuw8ZxO/B+r/1Pt+ewup0/V/3h+QIXxITG9Q2bvxhmhD25EiL0pcAhgdpT3/HMyM/l1HNuJPk7k3B9PZkf9rinxCTrxadfJy0cK2BiPWV4dUJs4fASbkhOsH3EH2p6I7Hu3mdG3Za7ZMc2F73nxx6XbSeMnSffpfTI76jQzRI/kDczMk0ymKCdvq9NFNaPNYcKJcUyzDHVe8rxTtsMZkFmQQWTzbfZ23jjD5Z18fXjZ6SQfkPXyc8rzmpcJYmIcq5AzOxqRAD1d33M6Cn3/66mNS5od9RWAmiEUGjncd91e5+Sy05Rk+V9QiFDgQAa7EuQHbxK+O1mUmb1DrsPMSBLE0RCJx82JUpb1CjPiJVNAN1mZGRQVjMMy+j/ZIC6Pl5mRE/aOmczssa3JzORXEaJ8IrsPI2Cyj2uwIOOf13uSXDdrw4IpID9Sdp64XM7M5O3MSL2OElXyxPkZvGcsIm1dX657fPF+n4gGrtdJCObYiThysOW8cezxww/IBNdUhEmX15XWV/QrcZwnNBwpUDbo6SamufKJcc6cI/BbE4F/v4bk/Y/16WuYNeh7WiLNBO/keC7D9zLbiN4n579Pp33jxM/rHR2+z/he7anvZU5eZ15nQQWFMuz1v/1HaV49qOHQfg5wBG6QD64Te53vpbtdq8Wi0ThwwM/eaOx/MQbN53OZ70Ds5SXgmLj8j3Dqqpb36e2Dy4ZIjeTtjM79/zrs/PAfO8ZhlJnXExucnwA+y1q6ejGHZmxVI480wIV2r8F/y1V+GSDSQSMn6QXIS9PUWq1WgHoc3MtcQN5vWQZAgpjBgmAF7QN+9XJzXry8VAjCr1JFyV7J54v7uxYwuqM/URc0sVc78OoAysF/ihjgEhMBx3bo6QDRmhwDcTkfd3Tcn8fcduIZ4GAIYctgSElcZvOZSp6fcwDsFXY31V7/8J9far3opENSFUdVAFw1gFkFSFkCdBiGum4zUyBWvMrM5NeUlYt3JxLu0K+oC9n+xQLHZBI1iUiWHh5Kh0MvHwfUwhX5QsEqfKlJA2WDCkUPlFEvjw8a3EkFdBeyEGBSke+AHrcQnstboL1l3sR7hBhLyghSVzclmUlTGrUDONruiNUIizqDJHQB+MhJxhgn4mXyuuVyoapqFALPedaTm9MdxlzHUMlQU1WlLi5WMgvyMlMEHcp06JK6dsh5prYwUEUUYz7p9asH3d931Kdc7/qc/Jntb/C8f3e5KtGxv1cEeIoA/j5Xy5pxqyQDfKO1CsZXfmEAZsBPmlDma96nsJMDRfd3B2w0gflr7JPSMMn78KZVFVVWhZhCUJKZ1DRRdVmqgtx394HlmOvFFWg8mxWAg4VeflFovpDoNoO/CeGUBsoH/fwP1yoYhuVK8m+JzubEKmAL9s/nDnRFQL1DBjZjDMSTIKE/3wCJ3W7Sd9/c6B5A7u5uK8sVktvadaNK7DM7ci8uLnJt4jXGqDl9FVXSMO3k36Jcrio5cOk/gfzi5VyXVzPJ/4gDgDXGSstlqfmiQmdDnKJu3hxUMGjzeUkdffgdJI+H/3HBMCQtL4Iur6Murif5H2jMFkENYKF/k7pnjX3zyzttALlvb/d68+Y+N2ZJAAIq+5yViQulN7d38iWzrKPgAAAQAElEQVTmc4UisgLkM7367gG6z/vQ1fUaG+0ohz0Pd0EPGzGWJaDoPsdnIjjJ5+wk5Cb5uCRezCz3GRg7eqRrIy5Bs1mU2+pAc3+Iutsc9L/+J3P0NqmuTJdr03LR6k//UwPoumNe1JrTxkInH9tDNwGcu00JeztsCcRrpcjcTCkxxyf52pywYfRJpEL7/UHf/PIVfe1oY/g2sh567IkKVsCbtH3o0VVqtZ7r6mqhV69u9HB/kADDp6HGlh7do0KM7I9VHk9jnRj6LVX4hyhru2UvPRxadfkPY3b0ERRDTftCmiLtVlpfVjIL8tA4Obg8n13i54WuX1zwfJhjR0mge8a30pdffql9/u8LDgrYe88Y/PM/dto/zLR7CPi1ZU2ZqnoS2whpEOF/tKGlLX4fDjowGUyW47W+Ev4YAG6bx0xqdcGcXRDr0jr99d98pbLw+EpYKtzW/W2rplwxJ6KKqpP/lwvC/479Z+oZXwsqy4LxabGry+vZn5sH+g46X+cInCNwjsA5AucI/N5F4OzwJyNg1DiRnO9zBM4R+C2KgPGp7kT/hmYl+v4Ywf5B98fa/hDeD1L+kwslPky6db++YuOD2Km1fxA0+3U32F+33bF3Po8fM598ZX49wTrC77f0qSau80i/bpy+36cfF/1PWf6W7wcVb0u/Wi63JQCempnMTxBQYWa8fnibmczsgwoz+yj/uSDnOjqR871P/0A/crjthzzOM395RmaW9ZqRPuO/zXp0nT7kmNlb5mPOzDh8iPmAp+CQ50MJffRyW73CzLI9nv9+skeRo32uw8mZZsc6Y20dyWRmXvUOmSW9z40xKIbI4UipQBs/nDrpPTamjSnXeX0MR/lAasHkxGxXQthJZnLyRM+uAMPbeOr6TwQ7L6xT2XU9NUPhMA65mDjMGxhbPzhzWTOT9+2V0U+AkPW8150ICWfJ0xAMH0ImL4vrJOcpRQ6nqkyihfJl+dXr02Qc3hn7QMo6/NsQ68taZi0yj52TO7Yg8323C57o+2TP9ecInCPwoyJwWqGe8oh6V1dmsg3B9SzJ995mxto/0nNh2DIYnuY9h33HzNgzIFfOQ8uGGXvuXn/9lzPpsJWDv8tlo8VqCS04/J6gETCg13a708P9vfwnmT9mt+9NTdNodTGj7VwNAGdRBACJAjuizKKkABkg6paDdz8cT6rrhr2MmihdXMw5+J9JDgJBKU3yaPi37Lz/BHiwfeBQf+8H8pNwQWVd6c3tvW5ut9pw+L657QB4Bt3e9EoAynVdc8heKVjpqtDHMX7bA/4uNZtVlJOMfyMAnEgdQPRn6ISTvp+XAFqJ/N3dnQifZvgoOi6LmW5e73X7ptPtjafQzZb8g+4fHnToO0CTPvfpNjRNBXjREJdKUUGRYP/931X6sz+qVAJ4NQC+dVVrQTxmyM7mUbOZAaQUcmBuNq/UADzUDW2LSdIIUAeIAEBPIcfQv13rQFeIcJKQL1Q7iMzzVgaP2/2SO0Je+X2l1Pe9utZ1BgkwfNYY7Qz7hR89IAbKaJMAbquqUMm4ekxchT8PD92B9i3z5IB8Jx8/s8QzrFCDLj1eZkbXpvxsB3w6gIS27UifRwHX6dR1A/oG/Dugs5cFqQT4Wjn4smhUVVXm9cNeu10nrFPDWNZ1qVgYtjdqMWO/F/UT4A66GHMHX/2biQxnbgP+RD+jHFifeK62gDD+M9t7YtECUm23+LSnfzfPlG33b04vVzP5t3KXywKgKDBGos+Q526ME3LKVwNoOwPsF2PljJZHdNsm5un26DOGG3q97kiJcZzIUsHYeGxadwSOG9wwH1pAbC9OOOGxEnPR08RaWawCcYjy1tttx7gm3isQX3R5h2aGfs85TdgdoYJ1t1DDeh1YA/6+pmlm8niO00Fg+PL4G3buiMs3396iv4IKGcCW9+X1IUgVYz0HcPVvWV5eF1LYyb8F+urbrV5/2zMWnUrm+RoAcb1eqpmbato0s5L+sJ3yfFFrRv9zxnMFALdYjbJA4OjR1z9TD+BMev3dkON4e7PTbDZDT609Y9UxFxU6gOBCVy8HXb5IurgatbrsZTHo4vJC9dzlGw8j8QjsazvmWif/9YIDILHhF8KKsZTvYYQ6y95sOr25eSCaRSYhZ2ba7yQflz1jswMg3xGnrj/I/3iAINGHxzvp7u6BvEkwN5s71lfP/DtQMlnen6VAIAtCt2Vef/PLW/xEDn2H1vTP//Sg7kF6Qfx+/tVcf/ofD/p//48/1LIu1LBn9FOrVzevdQuwffOmpVMUsc/s2wf8G6Rpxp416Jt/ucfmCTAa1hj1LYB+mhoVYaUtmPib79Dz7Y51UTG/F1rM54xbjY4eGtQPBznQHKxWjLWkEr8i+9RSl+u1Vss55U7NrNBqNac+yKyQj5XYXxbzheaLmRaQp009y/H79ps3+va7V4C193kuNU2DnpG2CVsTgPMb9g4jRsq85XLG86ZBV6mS/WGaCqWpwkbJ/9BIzBmFA7ZPevFyrdube90C/F9dzXX9RdLF1cQcFDrF2I+6u510t0n69pd73bxqGeM9+gbqet28udX9zaT+MGoY3+gXf7pk7PaMB/75kh3WgLo9fbPfbEf5nAkxyfjnPotnVzOfqVmUMsaaZSu/QpBqnlENRNZZZzpH4ByBcwTOEThH4ByB388IJNx+ThQ/uA2OE8kHt/Of0wcCv32Ms0XnCJwi4O+OM/GWmA8MJ/ZvLD0BuJ9KP9bxSfadOl+z7zB+0kLiU8X75AcBfNzgw0pSDhnL/v3UMOtdMj6bviWq5eSfVT5HLvMxMrz8PkLke2//8OvkB0ROnnfyfJr8U5b4YIWfT3GYKJ/4p/RYf+rMLMgeyXnP88fyyXIvfZ7MTGZOkTTSt0Fvbfp863drcYEPnm7r0W6vDXwwdJqmU5Qn+vE+jmUfa5f7PkocBh3J9Xvb72vxvN5wCFKAeSKy3GYmI00Y/5xg5fs57/18FuDFzGR2pI/JvM/zMs3y7fkTOcPsqMfMvJjJ6yfmygh5PjOfvTjP55KnZvZkyzMRspbJHucNiTKZ86nizlGlnFPKp9vMFCB5A3n8JG/lOWaNAg2ek69LPbvcLicf68Q4Tk5ZARpCUF7b6IUtJxa+ko8H/roa1MvsOGcm+B4LM8s8s7epy3mMzI6yriO3p43nncxO8pGqgA5PjTxThAPThDEeS/82gTO9xoIhR4kOEoSKY8ENhcydh+MHxE7eT8KRYRg4WBmpQbcSa2PEr9P6TkJtJrkOE33YI2FTkJIHMqe0YW+eOHRNOZ0UZIoYEkkDqYuinD0wyU84p/wtCEnUJYz2Q1BPZcrXMKIzr0n6EW3gFrFQiIHc8Q6MjdEgUe9tT+S1ZtQ8krc2M2fLjBRGQrcTTTPPLMgymcwM+4Ncvw/xOJo4h2ceVaoWd7p+GfFNyDSSTH4FXo45Mn7Th+v27BO5gNMT45w5R+AcgZ8kAuyLekZslTqRL8WJTk7VzqcotkBPxPYj3wsyIezlXPHsJbBuI+VISvJ0O99Y/J8k5NlOZEbGhZVkQ60VIMzf/U1UmHpZ6FVUrQykpR8HAOBB/v/8LhZzDvNXmjA0PZKDOInNyL+9ZAANx/wg36vqpgQciBoHdkQOv9NYqKkXqqs5/Ao9pqEfOfhv5e2cAk55W9TnPoXOClBvPluiJ+jVdxsO9g+afL9kE59A8wJoiRVR7aHXOI4AXinXY7r8p2MDwG8DCDdbJACJUvd3WzngGYLJACXMguRxQJ8f2LsNDnBUVammmcsUlaYg/0be7e1dBncF4FEgWFUz+goaB4MCMkb/AR9rfIxyQG2aJk04ZJE6SU3VqNuN+sUfR315FeTPn9lcivgesYlEiNIvwkkZaAEbAPQUIAdUSnUZM83njUpHYphQQ/a/l19mpmFMGnluebX7Ovg44KeEcCYkiS+vCqFA1uMmJSbmdjvJqWd8RDm5D9NAXZLbkrCrBWjbAZBSBd/k6ThM2FkqMnf8Z38XCylE70FHfySZmVyf/5y10NMdBoG76uF+rxEbJ+wmXMyLg3zcAsFw3SbJglTVAvCJWiwDwF+FTIQ/KBaTHKwTVwyBuTXJ/U/5eRmIUyVTzH15f47PeVrEUhYrhiEi70DQPgN1d3c7td2owzASFEnMObfBgbaZg+BVFN3IY+H2vfiilIOZq9VMhiBTM9eBVct/XjgCBiWYE8INzDQO2F64WpTTQIHnelIPKj2yDsd0INZRq+VcDhzfvpG+A0Q9AEDd3REr5noFmDoDKO0Y+/lS2R6fu/v9kHV2AOnBKhnzVakkLbL/yQPM2MdCKplLFUEtGbP7+51G/HW/Qkgq8bFAhimgFCY9PLT0UaAnCIaSEecxd6UA8B1jYB5H7A74EdTer3TYLQVeSL+Dtg8HJeZelsX2WHa6vl5pDgDsfRa0v/Jv/3+B/mKvwz5QV6lqComWHsOilprloLI2AMQ59hcqq5IY7Yi3QRjEHpY4N6iIc1nWAJaV+n6GjUmxSMgHjalXA7CZ8fWpZj7VqspL/M9dKVhQDxjsP2f95uaAvJhfhcwMAVEf0Zu0ebjX3XarPcC+/4pAwk5ZrwL/Gv9GtWVxiSD2h1qvX93lfaxvZ7rfRB1I37zp1LInTFPCJtbD0Kph/1wtL4jljJg2MlX0WQFiduxhe2zdaxkaffVS+sUvJhW81y3jHPuTRub8OETdAgLP2PteXF9p7Bvmz1btfiJGrmenDsDcVGgcSm1uOsYo0Qdl5ujovzQzdRqGARD/nnaHHI9xCJoODWAoMff2Po+Y2117wFGsxO59e6cAz8cLw5Xwy30z9tu7zVa73V6XlwutLkeZJb15swGE36uIJbIRewr1+yV9Us+8G309jGLsRvZXk8/NYAX2ijnQEGtppD7Rz27b6ztAZP9jiPVlpYK13XXS618aOi+Zl1GHblIE7K6qRuv1SpdXF3n8ZQf6H/AzKNpamma6ulppvZqUur3GbqnX3+z0H37xcx3ave5vpRAj80CZ7vzZcpiY5y2gcSu/2nbUnr2yXky6fDnigzSwl5qZrBDtn5E3ONM5AucInCNwjsA5AucInCNwjEAicSI53+cI/DuMwO+uS9Mz032NPi8/q/o3zhr9f4xgv70/JvCc91byg9xzsffzHwj/SIYfukge6w8VmZnM7KkiIXwiZz7lEXnKe4Vg5PQ394IpcnrbQ3qv/LbmyT977idziw/6z6VCMJ1Ij5f38Zwe2d+beDye+n0u7SY4Pef9hvJmx3EwO6a/ajfug9PzdmYmM3vLIm/2rPxY4+2cHot5bD4WR0aNOl6p5FznKT+h0kky/unthZwXHhPPQo/t32XC//xtFt4VeD4ursvpUcJIzUxmR6KY75OP5iXqPHlOp/rnvI/lXS4TazGGIGMuSkaJWYRdbopRFhfe6jGLHJXmRVN4bKNciZQ3olpcZiazoKOMZMgi8RRv75uCTpeXT3TiSaZ88JczOgAAEABJREFUuU4j7+ljH564ThcJAfvJGOTywSi7PIWJg3QSnMqv+eXUjxktnpE773VZ6NnLxKFaP/T5QM3rzSzXOjjgPnnBzHkcVHEo3kNveeSw2+11f/0Q0/9/suvrCw6yvA31v+aNWo5k33Ht19R0bnaOwDkC3xsBlqsZLwg+JuTe3s4zM5nZW+ancixeFzMz5BEy6PlNPduOTvS8yvP52UVbyXSxbvSf/pIGaQ8QNTtuCByoe50DKQVIkBl7O5vQ8f8UPR5wu6B/69RlzEzb3YOkUX6w34P87HY7DsQfoL2autAMUFVcpgiY2wFw1BLvaRKgVP7/E/dJfQ8LwKOpK4CQGiqRm8kUvDs5qNEAfE3sXBPvj45uJ1UASWUTOWRHEgDLwYv9/sCWPKlp6Ad5cXUgah1AmxIn8OhMzscGP/DfAPYcWgMc4b0W9USEtqXc7pZ2LQf/qBDGZH4DOGWAIPL2JpUOppUl+3KQsm7J8M1JgFKbNwAI/3ECFKQesFMMQrAoK0whegtcpFPCLL8IqbwvWMqXSSHYEfiin6qKyvU08GfYxXoJMHKAOnWAFg6wemwTY5J8Iigp65Rk8r68bHJeQoc/j2BzT0gSA3IJEnYWZZTb6EWXN+wWmZrY1iDDDTSbRc1mhWbzqNxOxwvVxwzyZVlqCTq8ANxcLGpsndAbeLQliD6JU6K/DWBRSqNCoKnH1zWSBsDGElucjHnkcTUL4mbuDAC4W/Qk+TwUYJzCKKYvc8iUmNMtwFUHYHdgoo2po92I7CC6lBwVDVGyAvmZmmamj13mzJQAs0ZttwdiPaGHeMI32TGTKHDf3m6pI542yKCLi0qXl3OBHVF7urHfIv01yCStL5a54s6BaLcXFKtlLncAbR7rqioAPSfWELZjRyJmPjX326A3r/bqWuI5BYVQZD2IkMLLNuUXyphJ1oHitpWqaqbucDjyWRNz1pOFo0xiHKqmUd3MqJEmr5Bpor0yuWBuqu3DoPv7B0CxXj5WL14u9fKLOXvMQg4K+s8+D+wNKUVtbkco6W7TP+kyocu/ydlO+CjNWGM+JAoHyRiveMh/BLBaBS2XlfwygMwQGEPWrKYFBhbK65s+NBUZ4PRv797c7nR3T3wAAbu2xx/T5UvTxXWv5cXAvDUZ80uWNJsRj3Ygxh12jEyJqOsvFkohacV+eXXd6PJyxZjVzJVS1axRNZfqhcm/6TlnbpuJKAWZRcakR0+H3jn9ztljRkBOkSa1O0EGMa67qJZxLMqk65cVFBXKLYo65QswX/6TysWO+O71J39S62/+bqUlYG+gbsZ69Jhvt/fYVbEnFboHnBwAlpN67C2gWv4t8Zube/m693VirJP15UwNazjEQT//+Vd5n2GwJdbZMIx6eNgBYj+gb48fjepZkAG4H/q99jgRo+n40+nSwPvmjvma2HukSU1T4X+ru7sHZAb6naBeq9VSQz8oxkrK41dqs3lQQywb9vnrF2vlWF8t6YOxY45uHzptbh+wi/5lYouVmadJPnbGOrtE3v3YbXfatXfwO2QmfGjphyLPmJ2v3bbTajmDF+XXah20WE3qAXMX87le8j77C+awplZ/9McFY7FHFls16HZzoySKluS2NqwZpxl2izWZiXokVLN+DsOgrh8BgSfm+0DbgfGZoOSzPkueX84ROEfgHIFzBM4ROEfg9zIC9it47bIn+kSz/A7lE3Vn9m9BBAI2OJGc79+xCDwbN1+G2XpfcDnzr/piZnzA+TT5B723JD6AHMkPBzJNyh+k/MPUx+jHOuMgiJMfVD2naZrk/B+i38z9U/ZTzy6zIIPesvgwyDC89ZcPXByAPZWnpKc8znv+bdtfMZeMwJnM3iXX+S5N9OmEYXz0MzOFYPrs5bo/IuDtnD5S9Wuz3NbJ4/KeBlhy8nq33Mze8fU98R9VNFqbWdZP9ie93X4ze0en8z6gp3XAHMHxaZScjnKMHzzPT8wbMac89UOPceQDPTxaYf9xPiYQ4cQYJnR6x2Y+L5FIThPNx8c5cRQwM9qaAqneu8yOdWaeHvWbBQXFTM/Fzex58Z282+61FoLo/J06M5PZx+koaLShHQXXQyLjn6denjweHPyc0jHHyo5tfPIg6HJm8PwmDcHk+4HQ4+3EFTjxizHCN7gQMt7Ov9WTY00/I+SxJ8lueFuXSR5v+vLULMgUqOeVvLhchiTfFqKMfpxiEVWUhQpOi0OknR3Hyrxv1mtugF5P3QYHhk99ejoxyN4uhGNbOpbzxnFk/kzyw2fP9wDBTt2hk3/jxu1hNnAAFjOV2BBjVAgFXWE7r+6jOMz0Q7pmnvTiiyDO2oirFKh3Inn3dluf07u1ueTVnjmlnj/TOQLnCPz0EWA7kZNr/iBlARvkdSdyGadT+WOpsXAtJYGLPVVTZK9ha0jK+47vU773THkvfhLDFnuiwB53dR30p//xErDkjTZvtuoAnUoAMd+PvJWZyXW0+1Ydh+Zv3txoorPEvteCIPketV6vEaVjk/xbw2VZqu+nDAbd3Ow4wG/Z4wqFEHV1dQlAUaoqG+wN8gN3ByUMMMe/LRyLGtmgrjvo/v4OQKEV+CpAUg1xYA+ocADknM0bgJua/qBlDThUyMGTsgzaA0BPPLyT2ym/UrZ5twPodh7kXAvSfDUCtpT68uuFLgF3/Jtsr1+/AaBMWiwXgATrbGsIE/Y8YIsDBSUH/5KFvYwD/2NfkoMlHo+Inx7/iYN/AZT88Z/M9L/9xYUwTf4N68lMTjyy5PIDbwNyvIjZBEBMaNEr9QBRDpB72eU8FWEWF8OqhAOBJ0HNM2y1qlUUFWMbFdCPSJ4H/uxxewqeb94mBMFP+HdAVrQJlAehyptIxIZokaIZP0p0O27ubQueT2Yx6w8mRV4CD6TdrtfNzZ0ceHclbiePv+xbB+DmOn1OzACOqlL0J1gTQF6tiM4koxnPPYAg92EgINnOyTTmbzYGjQM0RlInk4O5IvairX+7W1x930mAQGUdmBuRvMRUxkf0EMDDodUwdtjVM46R+VTL4xZDUIAsRCUAVLcRtbQ3JcZjGpSvwKu//9jvmdPQAVDHGET/ZvHtTaf9btLtbatvvnnDOLfyvsvStLqoxdDkMu7KTNgEETu3/WH7wJqoZEG5LiLk69DnrxQl/JymCbslH4f9rssgpI/pgA3ZdpMSgfc5OAwDugpNLpzQKaHXHkmAUQfsG3W/3ef1V2JcYtwPrP226wVGji7Xl7Ar6Ljek1p8lkKO/e2bUU7tPmXZqipYiyviOunqRa2qkQKmOxi8vmy0BvyuamNOQwfT/eagu9tO3U4S83/oTduHPq+xw6FX240ahgRoWAg8UbJa4IXMW+nQwQeYnPlPpLP2Hx6S/uf/9SDMVySGPh5vXm81joE4z/TllwuVZa31eqUOIBFXqRuViClBIVZRlv8JOc8VmgbT69e39NXLxVarhraDHrYdMmL9G+vvoKIcAPJG9ooy82dzQ7ck4h5IvvpqoRhNTC/4PX1N7FVR83lJfoQ35LzHf7ttaUfffPZYsp6vXjTM45L2hW7f7AU+KqsmqShUF9J/+IX0i19UChM29glbbzXhs/tlZtjlfRz0xZcX+urrC8ayULASGZOvEx+XL7+CP5OuXyyQu9Ld/a1CHHVxuWQspZ//4lJffFXp5ddRX/ys1OV1iewcfWt9/QeX2B4U2BtvAJX/6f/+FoB2q5bnhACA3afXr2/wYamfff21fGxiLFTwXreuGyXm9YHxEJexl9R1pauXpYwH283tK+ZQp8Q+PjEArmvPM2i1ukA6QAYlGYGd0qjVcqkloHLSLtu9vmrUzKfH/b1h/i30cH/Q6+/utduO2j4MenggNn8Q9OXPZvI/+vjH//uN7jajCKciPi3mpp//UdD11aRZPapkLzd1Wi4KVZWIb9Kc/PWLpV5+2cjnd0VFs5hrtZ6rrGvmsBgX09gX7A9JwyHS96iuNT3c9Qp4cb7PEThH4ByBcwTOEThH4ByBcwTOEThH4HclAulkqH8gOeV/O9MnUz8wz2vepw+EPmB4iw+Y/wYMsyCD3nbtljnJP4fD9vyniOqP3IlTAqdj1afH1mWcjnIfvqJGTh/WfIxz7Odz+j7W6sfwPmnbKVwoNzOZHYlivt1Gp1z4AS/vy5q91edduQoz8+Q3QmaWffjhyt0qJ+YQidtPkpvnmOUXipmZXyi8vb3a2zjnbeolZTuM+eqkx8s1HMvGfPFDtYmUw57H+lNCzUf5p3qzo59mlllm76aB8skeF/D8ibx8pGObY/7dV5d9zgkcwKBSZs/bHPOTH0gCkA/DqDS5h8pyln03uS3ePsdK4tDFD5OOZMHgcNPM+zweAnk8iAANTEYlseL1VK/M09Nl5vXIw5loQyIzk+s2Cn447jRwYEpRbouZ10gxxlx2/pHQgw5eRaKjPZQoBAsqq1IFB3MxRPnlYLHb5TQBjo/EwA97vd1EXDweTgdOK3sOwfzQ7PgNmZ7mjD2uolpGSZyQ5kPVipPBXH774vVObznfnzvJn9Lvb3GWOEfgHIEfE4HHbUWevr/u2D6O/PcrPtch+6LvJSNg2QBN7K++X8DmPQ/7Un4Vrx+S23BUbQoq9OKl9OcAlIt5VBkNwLNWAnwTV/B92BWTf3t7L29Lb3MJcEEaADIFMDYC4PiedwDMdZm7zZ0nmZqm4dC9Zs8MgCCj7kA3/Odo2z2gEACC/6FM3ZS6ul4Drjj40soBgMa/cVdW7M8G4NToaNoE+BLVYH/d1BzEVzgdiWlQDRLl38Jq6mN/uXPMN4J+cXElTQWsCGgxAHANMv6J+g223t1tqRPA0QUH/XPt9g+ABg/0HXK5bugjJI08P/z/C769vVNi3645+Dcyfdfqaj3qP/1lEHiI3FbwjJwamifAxYGxOxxGOajn3/b0n/JtW5T4DeB5OAyABdJm02pz1+n+odN2e5CDrf6HUf58oXs5+OVgipnJn2NVXapuKlUAEhV5uVOQWaR/lPNMQVR1E6BaTU4L8rSjjY+729tlMO4gnwaxCIAZjE83EK8ROqZdO8pUKgGe3m122AmqRwzpjjtBgCCgit0hZRBvGA/yvp0qwFpDwswkBc0Y81kzYyzw+Wanuxu9pVvmye3AXDkQg555JmKfoEEhBhnP3poxaZoCvwNzQvoOwGez2TIvE89s0/pyrsurBXMnqiglmQQmJbNCgdjILxMWkSGdCMLm8f+ChqOe8Yj0tV5fKADOtmB2h07ojozRVg7Wrtdr/JhBzLlZkftBlcTLHXPq7u5B33x7Q/xG7Fjo+vqS8TuoA/A/HCb5Hz/4uIYg3lcUqusa2U4+R8S6yookBQalahIA24BPtSxiiP+krXrNZpEYRFnQ42XYltDda8/6wi3MMbkvl5eLzPe50uLQAJio5OKWASy5sAQLHaTCBv/DhN120t3drXze+y8CtO1Oq4tKzQwhS/Q9koEA9Pwb2WbePlcKa2IAABAASURBVMILSuw7aYq6vWl1czOJ5YI9UU09k4OjAtRTiur2pW5fBW1eR715NenmzUB/O+IdJABEBwvTVCI+R9eoV99Oev1qJzfZfI7TEx3q6qoUSClxqYWZev0Nct+iE/mbVz2goJgjpnY/AfR2shCYP6V2uxa9e/ZEUwcS7Wu0Y7ElG+S/ylJWST7nEFfgxf25vd2zTyQx5eFJq9UKewYd+js1i0H+/9Cur5PW10a512yZdPmiQE/QL/9p0Le/7PGbdouGuTHDA9oy7/znpt9sOnW7kjXRq2Qd/cXfFHr5otIAoLi5GeUxubm9ZY1slGNqJhEH34f7YU+MiRXlGQD0BSClmC8WaAevKkts7vPPM7ufbdsz57AFMD5YpRiiQpxkDoSGSQ78HttK64tLFcWM+B0Ymwmb0WlJ8m/jUxKXmcksyOPUEsPJN0P4l/5/NOc5jn3Wwkl5n+nHe9WzivlUypgLE/vLgTikCRGZbje3nlHCdooyM/KDptSpYl+5up4DChcqyklj/nnrSQf2oEOXGOukV69eS+Ms22PhwLhgb34eYGca9IIx+Zu//UJrwPC6bPTiy5n+8I+vdPVihp6t+sMD/Q+Q6z2oZr9tWVuPbsEP2twM0F7ffXtP2um7b1p990vm/Kuk8UDfSP1+3mevzxE4R+AcgXMEzhH4HY6AmeU3HmYfT7/fNUPEiUSeOnn+RLwp4W2NPkku73SSf0yd5fRY/HUT/wD0Ofp19f7+tQu4/Jwo/ivcZsdJ4B8onX7qLl3n5+j7+kscNGVimvuHtg/k/cPj5+iDBj+QwYdHfY4e1bzjW7aVleiHbXwISZDymvVx1WcvM5PZu3Rq8E4fBOF5+STzqfS57MfykklQyoTt8ivJ/69MJ+XYJsneI1HWpy+vPZFLTdOk5+S85/S8zvPP6zzvHwqdPP+cEkF2es77XN5ln+9XgZif5BOxPeV/aJo47EjuKA08dR0T4/8UL/h+O9/J888pBOMDphGbRyWSzHxMlC/X5eQFQqiJ/nKedGK+6TRHYbqcE9mn28tOJ4aZvaP/xP9YerQ3KNHX+/XGwSaf95904YZO5LLe1snzTmbv9ut1z8llvOypmcm7dPKx8tRpEjF63okL/0Aysyxpdky9LydnPk897/TEp2OmGDFgTaSU/TUz0iyR+Z4zMxES2ZRYREcykgD/mL67ByRXKhfNmwR6JnQaHCMN8qEdNXEufCQmiTBFHmSPg/fjel2Nk0TMRIfYKC5fu5koJwjWO/eJd0q90gwdz2S97kRenwkZC0Z2guiPfmEJx+VXMPz0OUnBHuXMDWUf8fkSC1OMhhuuw/sjPTqm5E57W8rG4anEYZBFJcqinxxaZFzOafQDckhe76boeJmZAuTdRgUZ9UY9OS/JY5cou28iNR3HYaRgIVCS/Js800TsR7guDNfMZGbk/J6U/QiUuUUHZnasp78E0VwJo82OfDOT9+kERzI9XYm+vWBmMjPJb1LzjPwi3sTQ/DDORu9OFBXo98svZuJcHKFRmQlPj5eROmX1icLpdub79FjnbI+Cp4+sc3KOwO9lBMxMZp+m7wuK2WNbFpQ9I7ZAOcGSk+edPG/PlCaWvdOJ9VzHJ/OPCszYb1j4vt+QHFWwB5jBzySeMBOUMmVDMIAtVr4NRvaZwMF3EZP+7E8L/dF/2Gu+EMBH4HBb2gBo7nd7NQCC/n7A9x7va+KE28xy3Lzs+7R3buxd/i1b31uTG2SSBSjvV0n+c5m3Nxvd3NzRRwTYrdUARDioMBGEhO0hBgCqfd5HZ7NGJeDlQH8PgJ6b2wdtAc9838UhiWfDBPo5ATTvAY6rstZ8XgOYVXLwxYGSQycVsVDg4RRJ/Q9+3F4H28QeXpSFXn13KyM4DchVzSG+2yCuaRqESQoMXP7jnhi1fdjq4R77AK/q8go/Khl+jiMDSVC/+HquiwvTi+uZ5kWpP/2TUnLfMNhj4n76c4euMd/U045bCqUSIMfQSwMAxf39qMkHSlE9PloIMp5FZqgjUCO+uz+xrLKNsGUKCsiJnJdRqBiEhiPl9y84VJVRBXIVgK7rq2ujnYR7Knh+V5XRCQ0fn9UR/2HIyb9lN40GQJMAQUIGYU2lYmg0jZEuva3pnhjdP+zhMf+mCT7eYzfdKsYIQGMyQCRCpIB+fw9hZsR2hHqApAm5Rg6yORnGE8YckwkgSKkQ4vIrxKgYnEIee4OZGA6nIpbIRQCgRFuRD4r0l3iUMrxETKqYFwYjqtDiQpJJmRJJCGpmK2G6WsCj3W6nawDTWR00ANz3/scOEkBpp8D4LFeVZrOopmkk5r33BfbEWEvemSHj4FpV1AqGXdi5ZL5gHeOY6DYo4AvSmrBpmg4aMTThc0//DlCGEOR/ADDQdxEKVUWlpi61WiwUQyCdiyGGkpaLqKJIGvuBMTno7rZQv280DoUisel5/9MB+CbsUoySRe0B5zp82z+QZ90tWIdz/Jlcx929OuoDc2e+LIn3Sv4t5ESALi5rlaVpwicxwRM2l6zJcdoxdQalqZJfDprGyAAYJWI0Tj2ga5LYj5KS3IxkpkRdAGzcb4N2YG11Q8x97rFGHh5GdaS+Djw+kT2s6w562B2I30waK019qcCYbvzbyq9b7e5GgNMAkNyqZYN42N2pBVAMHofe9O13BwBfo183DDtsphmAdE18724HhrMkjhX7xV43r/f4I2JMDxYUGTkDPGz3I/ykN/6N2H9qAcgT8Q8yM/lPNF9czGVIp4RtodZ8UamsD4rFQXSgstlpu33QP//jvf6v/3OTY9kPrQL+VVUhdRc6tFLbDhpGaQHrv/zDWvMVe3d1jVyQMZZz5oIAqatyIbMS0PG1hkOv9bpWDIOastDQO+Ca6CNpJK6vXj2o371Ukb7Ww51pyx7k+13fj9S3xHsrsY95+XCYiEXJ+m4A3yv4FeZXWi4v8Wmmn//h17p8MamZSYeuJQ53CjHI50mMMc8hMTpNVSLTaX056fJiqe0moHfSBXpaxtyYEyUg+34v7DXt2FN2PJP2MJhymoYJ/4TeSYk9WdNSdAcDPTwXfK+amFoFC2IBoO79J2cwt65frrCpp73xrNvpsFvJ/2hnAli/WFf64z9esPYOmjWjLtYJIL9gPgSx1CTi4PtLVRRKAzHHmMR87/YrfN3pwf9Q56FlnHpih/Q0sVYqYhPxV/TbqmpI0XS+zxH4vYvA2eFzBM4ROEfgHIFzBM4ROEfgdycC9miqpyd6ZP3WJm7nb61xv5Zh+YMcH7p+rcY/oNGEbqfvE534MOn0fXKBD+UnGVSfsh+mfFjN/ZJ+WHnkeH8nOnJ+ulczyx+In2s0L/iLk+chjz+JTqnnP0fvy5kdlRlx8Tqnz7X/zdYdbflYH2b2TjzMTDDkFzkFC5m8/JzMvPbISX5ScMzS1J5ReOTqGMfnbXKNHfmyXPKXxOR5Ts47kZnJzE7Fx7bHotmRb3bU+VyH5ycOKJxGDpudfA5O06hh6DlMH9CFnqMKMm9vM6PPAKGXtTDQ3tt4e5cKISrxbxjHfJDth9me97683imgQzIpk44XvEjbgsOigkMWC9SzJgyZQN2JCEe2LdG3+5Hww1MiKjNscgE0FrFQRFeIjFcIHFSWuWzmGk1+uU3Zfg46vexj622cAm1MR32u/4nwzWW93ciJ3MRYu6zbXFe1qqrKfVVlpVO5gud5l3Hd7pvbZeYHZPSRfejRPOjFF6bFyr3xXiIvBIHX3/X7bP85AucIfH8ETvvMu5Jv9wDfo5y83mU9NTP5HiSuEKLM2Lkgik832xT7prGxRLHrKJL9w59fabEc5d+g8r1QMg7TO9V1zSH4LNN6vdbV5aUuM63l1+3NrTabW7Ft0b7SxcVCi3mjxWIO4HAhY+8cxwEgpND68kJlEb0ZlLBzkjjkjxhQAQZcrBrNZnNohlyp4xVkgBgG0FgDRNVVQX8b3W7utH3g4L4b5N+O9P/bcRyTEsDpAd5298BB/FZ7/+Ze28lBYv826GZzr/u7LXU77bZ79uiC/kKm5XIOaDaT+T+LxMdjnWTGPpxBlUCfe6jF9qC6KVWWFfVBEnXtRiPAQ7BJ//kfVppFk/EMSskBil48UnmmDuJxpdGR32S0M9qbeJHQwQs3fmiUP+dEe5TwPEiZb2aMSQWFXO+6qKBeMklU5ybkRLeSMlciNQXaRV1fNyoBel3WSX6ZvzzSY94U8a+UBZOZnl1uC2NHr2ZGnZedwlHGCB2GJWyf8NPtmACZ+oMAhBLzKgLyJtoZlGjjRJJvz4/wpQQIKsCWkMHixBxyEqnEIz1Lm0wB+5zuNi1thFXKMfa4ibFomkJNE5UrXL3cDjEPekC/XgYotrwcickohU7+/86m/z97f9rnSHKkeYKPqNqFw8+IyINkVVdXV3X1NX1tT/923+z3/xSzs11NZmZcfgIwgx06f1FzhHtERkRmkkwyWYS5CfQSFRURFVUD9HG4hz16Tui5R2fJgc/Vci2/euZ4muDVkPuKVMzX7e19Hr8GIK5rwCHm9/q619XbvXbbHh0ahRhZJ0v6Sb5mrq9HLZoaKl20QgjoURKXQYtFoQYKwWWVxE9QiPRLvTabLfE7oFtSIuZjCOp26LsVAOWg66tON1ejbt9Our8ptG8XjBeJO2nfTQD4PTYxIZK+/GKhpo6MG9Xt9wCAW20Auw3fG2DZ+XlgLZ/kNQ279kNHS6/z80LPX1zgx1H7XSkzbz2QiemXpkZKi1zpfq4XvU7OTYuVVOGnyBrxP+vegty5z9oWdvwmAEwxL3LfModeLquAHJMDgD3grf/FAN9bfB3WIHPNYlKzSshNarsN9u3Usv53u5557BFMzCLr+fO1Lp6t8W3QAAC9BxAeeN+32+2zb4y9xgCPJQzCqJH3r3tHnAFuM8i4bdTe18grsTEIFlnQw0UmQQry94SnpxX73kKLZaUIcJ4ACm+u97p+06lrE7SXA7zn5032sduRsH8aC+Z31OkJuvovlCxHRXziIGgLQL9tR4Wx0zm+/M//7Zm+/pteL75cMx/PFWNQLCbWOnpiu7Dl7PQZ9kZiqpSvCTGG0PHm+kY313fyPdSKe50/D8ipdMJ6OLsoAD4rKdXa3kW9frnT21c7vXnZof+kbwG5v/3tVrdXA/0nQNqkBXu0ETPLZcP713M9/+KZ/Lq+vmbPvYdnQB53ktptIf8G9vWbXleQ6/Ds2XOd85w5Pbkg3sX+E7XbtPlzyMr/1DNkZjrnWYIIfG/qup2++d1r9Ov0+rtBb161us3rrtU0lMxpj3475irJ+/i+4r9gZOwbiYrddlBHnPjcpIn33Ze1LArvuOYw5F6eN8YrANBXWtZr9vKk25uduq5Tx3yw5UmsjBAnfF2ie8maWej07EQnANwnpyut0d/H9v0r6HgdPXD0wNEDRw8cPXD0wF+vB/w9xl+v9UfLjx74xXng0wr9At62+4c3p08r+dkWo9XU2BkHAAAQAElEQVSJ5Ge7p4kP20j3Q6BPkfM4wfbeHTjMMCdzXxsf3AQ9bpIuj5r36t4T8FCY+HR3oIcqPsDZOzrUST7OY8lzwcyTzHsYz8wUgnGQkjLpJ12W9U1p9ssnu+bDg0+2/tEazB7tc6FmD2UKnkv47h2h8g+pTbfv3Y/9pwfb0/fS73Wiwsyy381+OA0/gsfMkErEuE3EpeuVK3gxO8zLo25mxjw/xoSZvdMnEIaUKM/tZpQeiBGyfWZBBukHrgNPwrm+DjxWA/0sx6PLDXp6JdcfyrzY4QdT3ucpj+e97sDr5Q/J257WJfYSzrjQ3RRCgRnuEyflC/NkZhK3nlzeTw+VEza4Pl7OrP4i0WqQHq+UNHJ4OgAKDAzqthz0mWjLhG3e5p1wN3qhEm3MkEIMMjNkTErwiXqJMoeyiNMICDBS73K8KWGby3cS19PUNYsOSKTEgeieA50BuWOWIfNxnIxe0oR9fpjtuvt5kDGmN1gwxRBlRg3k8p3HzCTuEIIOZFQ4uR3m/WKc+1KfOMRNQ+DAShxKdiqbnsOiLIIX94IU2Bs8/nS4vNrpUD6mRw8cPfAn80B6eC7+qJQ9xveGp2RBekrv5HyE1/uJa/I2NqBPL3uDSzKbU3F59kAjgJzvT9PI4FNUApBIDNzUo/7Df7rQ2N9KAEycYysxlh9uV/5LK4BUbHOK7FkOILRtl8GVkf3WQdvAxpRSp1hOKmtx+O0Dj4AagGYAAj0gyw2gbbfvdHe/yXutZGqaZR7HnwN+gF6WJWM4sHKwMGjWnTRFIQqQYamgyMH6mZpFo6Is5ODb1duN7u62sjBmmqa95v9diiz2zpTtLZBX5gP7DlCn2/e6uW3VAYoJqQXK180C/Uv4EropX8EchLPs+T0g2Z5+FLhHehkkxbRX0wz6x3+31voUHVA2MsExBBU8Z/w5IPTg8Se/YhVVNcFdLf/GowHwyHqdAaydnkbsLBSDZPIraWCeAnKqxrBPmibJAecdIM/EPOz7EaBkyvxGFx9n4/9b9XavO2xs24Fam21yl0zKeYPZ5UxMQItPfN5hlADL9O6C+SFvZsIkxWgqSjEPIdN6XfPMWqiI8/zVdSVz/YPl+e77SctloWAMbsp6Tig5j4d822N7pZOzUqEYJcpMh5briPxCnjdAwdrtp7+ynIANTm5XIk83SYygojBAsKASsHt9Wsro07aTGJL5FXp6/Dsn/AzvYNE41BpHaKikIN4PDPJvxU6sEzPLMnqQ7BHgcBhbLVdRl89P1SxLYn2lLXOx3ydV5YNM1pDhBDMTb0UAHs/kcj3va+fu7kb3m3vd3XXE4IBPY+6YAJTdDyMx3DFv/u1fyVT7WsSvJeskMV/J9YY8PTlZZRnGeGW5xOcT72ugblQCgC/xRwaUY68QR61PavxtMoaMhQCrGsVYqqwqVVXBWh7lPke8VidBFaD2lJBF4JWFrwcBFo8Az9Ld7aQdADRN8st4Ydp1e2365n9vWYeT3F/uu7oudXKy0HJRy/kmOjUA9Amw1/+XcrBCy1WhZhGIg4E52KpgX6kb6fkXS/SutFgVqtmTyjIKh0HSYrnQchm0Xlf6zW8udXGxlPHj70unaVDXb7RYBS2W0vl5RUzVSurUj1sl61RWCX8s5L8A4L8IYKzFZmH68qua9VxqSi1xY0gssEfa3E/ECvMq5rtO+FSsv5EY9LiaFAF8Q1C+EhPk68XX4OY2AcpHbe6kEGoVzEtVS3Vt6LQmbVRVDf4c1TSFTk4XjB8BVBut1nUef3M36eZtz4BJz59Fff3rpLLZyX8Bsy5KXT5baIlPu10rB6JbkHWj59npuZp6oaurG3WAnguccXp2wjiVAmsrEBtVM+n0bKGKeQoxKsSIDQl/XmB/iX1JLaAnoY1PJsqCJxBre5mJMnqRxhAUWKOnZ6c6PTnTYnGqkTg8PT2FJykx7wOfA7pu7lcRdz37aohRMTLOVOm7b1/LvwVtodeuvdXtzQZ/VcJEZFdiGGwedHq65omwJs4r7EI/AFnxvMhyknR7h7Oxwsz05Zdf0I9Kyrd3t8gJMjPVzVb/+u+Q4bGy6xQt8DwcFJDTI2/DHjqytq/e7vTm9QZgec9c1UhxmxM2SmUlLYkxj9eyHhVLqBiYNzGOSX7nZ6UUdLyOHjh64OiBoweOHjh64K/XA/bXa/rR8g89MFFxILLH+6/OA/7R5FP0l+YMM5PZx+lDWxKfKJ0+rP9+2b3jtUnO7+SlDykw7oEObQxBH//A9khzm80Jr8GMV2W99Qdes26Psn38P1Dkz9bdtcRl78l3T7sNM9H0Ewwws+xD4yCAnvl2eTnz9OWjlT4/8/w+Zf0wf+g66/c+/4d1ZuiDLmak0EGW2ftlpHCkk2bdaUMTYiZJxp3LypeZyczI0wO/OPBIjvJ8GwcI9EIWEmj32tz+kPey85g9yhD55OSN78iliCZ7R7kGPtPDRZ7GXHhXl0uPL2a0OD1UmRldggpOU4qiIG86XK5iCCYncbkv3ZCsP2W/zWZ+5/VDPLMgM69zcg7IyxRD4DAIebDAo0x6uBKHY97/QAmBZjb7nDwZDpqwmHvughbUO99cPrwmgaNqQlGnRJpySXLZB/5Dvihnm/2byYc2unBINcpTl2qafzzvPIlDV6pkbguZCUBlQn9vd05PMx/6ef4pJYT62P5tkx5AJPczOJyQJf+GCQDBksPkr79eSBx6ydAFGyjA+Iff7kJ/d+HpHy7tKOHogaMH/pge8HX5dP845D3158vEvpKM7QmSmXwf+nB8oyITL/ZAVL13I2bGzxjQKBjgC7iS/v1//AK+AYocbjeqKvYhixL7ksSeLOWD7w4AwPexMw73a5AZ12+aHPwY2OWyUPqQwl8DZjgIM449W/moFjCibfsMxFVFpciBfz/sAWj2CoAhbt+kQP8CCjJzMrWM2QFmSRilx6upa8aclNj8J/bnFUDQxcWJTs9WKgCIzODnVt5Hk8SBvg4y0gRg0KoF0N4BlrCtA4YUADl7WODNfcQVAE4anQFeTGkA7OgyMDEAairNep4sL/Tr31T6+mvTAmC3rmP+s6Ged4CrxsFVXSgExHHv95PabI9kDray15+dNdjiZQmzoCgD0PY+dVXksriyZgAoCUCOIv1FW63avyWZbZVwhyYVDxSws8euieebAE2kfZ/UAXy3bZLbvwfY9nl9lOmjOPkIIY9hhnB0TUhtFhFfhayvqG4BSVoA1hob66ZUDQBVAyI5iFXjDzNkQfUi0Y8O5L2fkJAgAfjOQTkRE4OqxrRYBFWVFAoBUBYqKvIxKavh/V01J4LG8J+o8zahn/vy/JwYRh+37+Zup/vdVpvdXh7ODtRUgG7TENVtCwA16fZq0o3T9YgOgXEbJEW0C/hoVIu/sh3UnhJfwb+dTMyenS7lv0zQAda+fXurt287sazkL54Slvh6L497VzcEqWbspqnwRYWdNWmhBX6jEwDlGkN7nTPG+fkCswraBXhp9CslmcIDAB8LyaLUAFY6UKvQySAHNAsAqATIOU6tYnmvswvTxfNKl89r1YsJK7LnxVtAhPg7gwEdW+33rYoiAvgZtlNvArQ19FqSnmgcDF8J4Nffn7jGW+26FhqRKXnsya8pagJMbwEbh67WblNoe590i38NmRYEaFbo8vIE/SNjmhYLYWcANKtV1pNOzir5N2lXa8N26eJyKbYMPGCAwwOjpExXr1v5/wq+vZnEshaKSxblf5K7WVT66usLnfn6MgmHyue+IS4bxnv+xUpffN3o9CIRG7d026oiTtnaspiT0zK3f/WrUh6ncGU7/FvXE4BhLHtdXqyQv5rHRbt93+rufp/7+/y3gJsDe6RCqZQq+ExmUEia+GF7A1ju5VfAMc7a72FjbxaxPU6dytIUMd6B8q5dq92aevaQ9bLSixdL3d3c6Ob6WiHslOgj1urEPrED0Jxk8nlJIej0/FzNYgU1urm5Ur54/3l9tdM0VgCfNXJrdbskQ865g+lhT/w0srhRLLcq644Y6mWMFXivWgNWl5UhCmKg3bbVy5dvpalgjJ2MffIa3caplwPMKu518azU+SXBG++1ae+1H/eakHB1vQX8vcr71JR6rU9K1U3Q9fUV+ghKkkz+6qmM2CCe18yTAO6lURcXF3nNpRwME7yj/PJfEkrsF8miEv2yn/Dxf/g/nuXY221Gvfym0343shY67Xg2tLuB8RttdyJ2d+rynrmnrUUk9nL7Gjo5rZSEDanDt5F4pQHZNzf39N3g216Cwyz5E4788T564OiBoweOHjh64OiBvzIPJOx1IuFNgb8x8NzPTz7m5+jn1+Bf9ggB854SxXf39C73fsbrnd6vPZb+cj2QUuKD3sfJrfJ2T59SXpV8ZkhPScbu8EiirJ9wISr38FSee084tR+WnUc/fCU+WPqHyxncCXzonOljdR/yHKS7D5w/E/6anJDrslP+4JbEZzQIPR86mc35BO8jTZkn0HagB/aHBP+942enTY80M7hMX7Nz6Q99nfjE7zTrNxEHTn+o1D9ufzPLPjOzLNh1zTrn0vyS6/Cbz8vo80J+bvmJrz4G5KHmPc3mMc1Meb6YD+EzJx/zY6QPrgPPNI6a0O1Ah/oP0w+6f7I4pZQPIZgx0sRRwkwDYwzE5MSH9wn1R1blCMeY0yS3zWlum+g3yf3mNGa+uUylOPN5R+ankRCiOdBKxIo7Y1aP0lzG72Ym4/CGSZOvD5tZ8quXnbxgNse6mcH6SO4PgyGEgvr4QB7zSeM4yNsd0PQ0BHuynr19Qrcx88iF6PFyvaUg/+ZP4FAlMK6TmeVFhurI0gMZ6UwxBlkwKQt0m5PM0J0q92OibeAUjFHl5exXhPUDNcyFGbyUGUSBgzFFKdAnBuRKcvkBHrJK3gew1m1TkorCfWDymDGLMkjY4OQ8I+N66n0tGLYVCsgNMSjGKDPzpuwTlzHhBOcPFhTg87KP40xmlvnftaF7ItbNqJflOIikFTYsVyUAQi3j0F9ukKSQAkTmw9uo+BhR/eGNyUSge2pu8fKcO74ePXD0wE/1gK917+Pbz4+iibXnBPOhr/c/ENWaAPOSExsd2wmHxd6HPWqUBvqyZcA+L3gzY58Ru4beu7wVQXQUB+7K+0aQct43AH/uyC+AAe9s5I1M4HDet5znv5L++/88y/27DQfuV3e6fXuTvzHmIFpi74qxVN4DEXx7e6ert/BcJd3fFrp+M+rm7US6B2z0XSaoaRpVVZHJ/wTmycmpHNi4u+0Aym7U92PeR8sqasD+V2/e6NXrG93f7RXZp6uy5rkzcZhecyC/1/39vfI3xwCRxYOhKCvVZaOiLOQyisqN2qvrtsju8NMEGHCiZ8/P9OzZaQYdzi6izs5rwKWlLi7P4YnI3aDPtbYAF+cXa/QtGVcA3r1uOcD3OanqWkvAluVagFRRRVHLjP0ZkOTy+V5///foUnTCXHQS7ZIJd/r8qc0+4QAAEABJREFUMYE8OvJThrcQmnjG+POWZm6T/wlq3MuYSbDKvVfWQc2ikGxQDVjIUOSFXfB4fwLH8qQm+o25jw/AI0OECGQQ+vEMUyh1e7/Bzk4OCLWAQvv9gJ96zeNKq9VSDpZVzYgvCwXvJ7+iv8iCJ/mFGJAC1WZeR4zyjB2GXkbzAsDNg64EkLaA8Rg80H5/32qz2eb5Q3UZP3PvCV+V1E9Zl2lCyFgTsugGALS5S7rfbFTj2KIMmugccWZd1TgXXuR4vY9NFlleJ0B6EUctNrrsRD8jxhjRZlquKrnCHWCdsQCM+oSQCSFv3+4xIWoCxNwBGm8Bga5v7rC7IjYK+Z96NYaJTM8wMFZbCfNVlcikf9cNcpvHIej+ushgmvvbJ4lh5K69uFxrfdLw/kvE9qDbu61OTldy+6YxwZpYG0klZpal5GM59T1+NlRHYRLli0yziHr+YqFmSQGQ0YRsxi+sRqMo/3O6USH/EDB+Z/K1fXe30dnpic7OTnLdMAx5bMNIpKGTxFImDg2/TpCPmoQKvNfFr+h7v+0APcfcxhQpAcZZbFUWFXxR02TMjSmUW+FceZycngIqBqksoxYry/veNCTSSYtlCeBc4cdJ7q/Ewhj7SRN7RoyBtoWM+I+F5wsp7dBPqhfIa5K+/LrEv7WeP2/QHSu406Rs10RmuWpohxkL9gC0viZKHH1ystbpyYJ5GQDDewkQz0F117nw+BtNI369vdlkXyVkWUxanUhf/rrQ2bO9lquaMSuAVGIwfxO/I/aSijoplbfYVmBToWFfaOwCc8MofWJtb7U+H/X860GxucNnvRCvsqjldsVyUtd7rLTsvTvdX90TfHv93cmkf7U80f6u0H5boXOfgfWz8zPmIeif//l3+uf//TtAS/bGfdL19S3A7DVzUGPjnnH7rM+euL25vtf123vttqPevL7TK4Bc/8WGawBY/7b0l7+q9OKrQs9erNk/T+R7RpP3p8RaG/Tdb4PevEStrmD99bq77fXdd68ZZ5DzVbVhf5D/wkTTrPHZmb76+rmW62X+38zXN1vsDnrx/EtdPjtnjhqdnS/lf7rb2Esm5nAgBvzbzTUofYNjmtUEsBx1dnYmI+5vbnZ5L18slsj+QqvlApm9tptW227SRFz7Wnv+fKV/9ZulKqvwR48fTEO/1Guee29eDrp6M+ieZ0IL6Nu16I+PY1zKxkut2D8W6N+UpUKQKuIwEqhlZA5aadiXunptevMd/oDYAonZWjQLduboeP/yPHDU6OiBoweOHjh64OiBP4kH0p9klOMgvxQP8O5VTh/Rhze3j7XO4/RYk/xT1WPxmPur8QCfXPlYo0z6yZf3fuzkpc/RI+fPlTPz8T+Q7rHt9EH154u+dzp9n8vMZDbToTWJH9h9mAMd2g6p2ft9DvW/X2r6cBxfw06/n7yfrxduwTvvyw/4wmvMzJPvtefKT7yY2Xv+T6bc38f5RJfPVrvPnN5jwrlZHulHHC2GfMduZjKbySvNP7GbZMEy6eHK8sgfUsk0X17jNJf89TDsbJnXfEDe1emhmujDB48yzEwODJo9MmU/PRYxa+Y3C/CazEy8cJOKkVHiqV8Mu8zmNpo1fdhOW4DH25xoZgyXo3e8I6C6HwA6OcAZ6FNwGF8UftAxH134mE7ebuhmZjIzF/k9MrPc5sP62DNJwUS9uEz55x3fPIbRwQ/kqqpSwfiuj+tGh8fb5qwZGQSGaHKyGJQoFxzKeF9xZX05TTODl7KZycwUGMfMlC/c7TY5r5kpGH6PxqFvCVW5bDL5nfk4lHRecVker8g8E+P0nAgf2miWj+NAhZO5ACrNyIUkP9jzb+g8VHsLFKA//MakLOSQemHi5WmZ4vE+euDogZ/FA/YRqU9XYJKZPZCzHvK8f+CJoUzk4fFWp9zbPPdIiaw/YzK/Fyg/vc1M/pPbs0yY8gMnSmw1SZ2efRH09/8YdQYIcbpeacmBd9MslBxw5OTd2OOig2/+jdaqVAiF5mfIRDoyHATAvOGg3cEEMWKzWKhZ1IrsxQEdxJUA1qRIK3YB/O46DuzbLS1YZkk7gIi2GzmUv0UumrWdOv+aHBxmAcCspV5yef7nXwVIKv9c5crAUze1HGw4PT8V7NRwkwmhBMQrxKNMRWHqkNu2rYIVeX+vKvbvYOKRoDyAcIxMcsJdi2WDPNM94Le3BMCjy/NC/+YflsI8pammn/NLrk7X7eV6+3OLRwKVYnzvKfmzIc+Xz0Fu4eVJ3iiWZYUdi1kfyj5tA0hCQrhBggLPp3EYxGMbmTDRMQVvkbMr8XxpmkIOlJhFSZZt0LsrygyfYEBZmqq6UFXBYzBgswvxrMkQ+FBB07ub6nf5nIGH2/Bdcnvyt66TzAL6BWQUpN4pSiRmBmC+VLc1tZugblcwv1K3qQDGSu0BUxLgoZBnkJBJyAg8XmYmif51KeGL5A2WkC/tiR8HYvt+rzFNtI7I3QK0tgCV+0w18+2xnfsB9In5dKBvAtSfiOOE1ORjEqs+bmC8BfFs7mDoNv+/0Z0ciDw7WwACeqyXjLPL8ZUYd9bLbQ7qAN8SQnfYNNHWEfebzU5VWejZM4AlxpPbN1XytFmYmoXynyr3fh6XkXna7/eapkmIgk94QDnFVNJClr9R3cm/OXl2HlRXSzmQfnczELs9/qll/GQBzM8p4K+ZVJVB69W5OvR7/XIDbwKMRbbftGd+PJnXGwBv3ZRasNaSywrS26srXQEg7vB9tQharZsM9lVVQHYhY27Oz0+wyYgxiZBQvpJkkq6urjMJf1uuoTL7HwYv4/OEvuYdkbVH0RZndl2PrREy9oxOZia/2nantkvaAeD7OncfOuEkWRhUlkKXqLouSRvA4hfoVeW11O8nUtMwTppyXO21AGhslgmeoAZEPKGPUiGFfaZmleAxif3t+u0g9/eObW2cCrxmsjigW8RP/gswg67fjnr7ZsrgqLj8z58XBTKY9KpsMm8aS90AJF6/kcqiyrpWi0LNsgIcrXW6bnR6Wug//7ca+2/V3RQKjG8YuoTn8tmFTgGCT6Ade13Fwtm1e3gXmq9J9aLS5eUJsmvsWsp95d/i7XYT+aTA/nB2dqmL80u61PhzJEZa1cz/2dlSDuoG9pbWvznb3cHDTRxfEwtpCsQbxBpuifemiTq/WKB7KXO/4RlYRbOuAZlPz1fou1JBzEgBQUH+3vnkZKUYC202G+Yj0Teg2x5qNQCeGzquVo1Oz2p13UYdtl5f38in7uR0pRdfXGqBvhMAuhFD0UzPzys9v4j032sYJuQGTWHLXrmEdykLMftkSxxtkVkvS1XLqGYlrc9EOsi/AR6KSSFOMvaNcWoVir0s9thZ6+yilmQyk4Q5IZgnOl5HDxw98AvzwFGdowf+oj3gT1Knv2gjjsofPfBX6IFPrNvEG/kP6S/GO5+w6WfTP38g4132zzbAL0GwSe5Xpx+pDj30lH5kt9+LbZr4IAV9GLOH8kGomWs0l8xMZjYX/givh7E8xVlZdkB+/vAVnozzCR96Pycz5zU+wCZNU9Kh/yH9mKqfa3OZTh/r9+esMzMZChx0M6MEmZFSbzanZH/U7XIONPn+he8OZU/NHuUlJJrNZW9zouq92+sOdGgwM5k9UAgyp3xwFHOeRgUz5izIr0N/eniTYvAcLa4AyahEvZFT7mdmOW/mqdEWMnnlQZbHlpd/CqU0ZfaEXzxjZopFoRCjZFETMZmch3Yz0+GafE1BXuP5AyX4nJwveTt9zB5idkwcYo1yXtiIYzROTmnOo4rZwS7vE2gMcxt8Waa/QIj0V+RNUJoPBqmM6E1C23z7fHvOu5uZuOGfoITcJwRTDFExBIUY4XNee9A15TIs+Xb7xnHM+cOLmSFv0uiH39id8JnbeWhPGEyVXJ/8TXEOzicocaDnbc4XGbfgUCmgQ2L+k/uekyjv4+O5vGlyH06aGGNCoFOiDnbGTy6GLL1Twicz30G+y3DyPk5mNssBUMHRuS9VOjs3DpykQE3wZxjp05uzTjkx0KHb0+YflbcPuGbNP6j8Ky8ezT964Ic8YDavJE9+PJmM1W1mmi9f6XPebE7nesnMMonLLMggsvP6J+N7C1uNHrYgauYtYWJzOFAinxt4QZyccj/qkU7t4bY5QxJ5dgZOy//h3zY6Od9q196rBThxQCLEIN//fNwC1GS5bLRaLQEu9vL/05jUqyiTmkWACiUD1Bg5VGefmzTJ+8dQ6Pb2Pu+Rgf22rhcqAL4mhBYFzz32dwvzc8CNrQEihRzljY/D9rpRsIixgb1yJVRm/5X6flQPIObksoSxMUb1fc/B/qR+P2i37XT19lab+57xC2x2Ocah/4hdynJjLOV6OX/iGSD8ASN30MhzdBgdvDH1fQd/ydijzs9K/df/eiLwE029MtiAObQpA5CDgwo8YxO2cWdTUE8F7z3yX5pgEhPPHGOUTP6SJIbC9xM0oq9leQk5ewDE0Z9DUME8OOARkGUQIt7dCRk9oAiJqqoUby9UlgX5Ap6AHhE3IdfthCkYdYwdghQeZPUAJbe3W3WAebgSfmkc8d80iOnSdrtn/vEJEsuyQnaVfTkhM0Fuw+5+wlcG2FOLKZHXbze9HFwrUKrEBqcOkC4hx5+VzhdCEtheJgfNJJPHrw6XiblM8j40aXDn+nPTnYs/R+ar3e0UQ8AeqWKck/WamF1hg/t0VBkDQE+Ug2QRAMcidZW0WESAwIVKAKiJ9eCjLJqKcqUYXY+ALoB4b7bMsairAKG26JLwcWK8Qcu1r4FeLte/CetrZ0KnPb4El0KHBOFL5E+8HymjhFvRRxoAHrfEqc/1MPRanZjWp422u6SXr+4Bs2e5brfhD5+uRLpnHXi8CU32w04OSD3/okZvyf9/aWGRMSaA4Jb5N9aE9O3vbrXdDtRLuIq5ksA1dX62Vl1VxF8LoLpjnpNevrzW/X3LSD6a61Xo2Qv2irMC0G2piO99X3CQtwO1520V9aWMmHLyX1x49fqNXr1+leUQ+jJTJv/djtubXiE0xIYAnreK/NzfbhTh2W63+CtlXooqeNnd3WNqgkzTGAAjkRVG7DIN+G0gJhqMub2502azRe6QZUzjzK9UEq9F/pbr9fWt/Jve/X4U7kOekBF1fbVFl5F13aBbhS+D/BvyY9owLxX+ihr7Un0XoULdNuLbNYqMart73W/v1LYd8YKezPMW8DLg6DJ4v17+ftT/V+/FRaHL56X8W+ETgZDQsd+Z9luxr0R0E7Fl6D/h0xP5PlsvEvkqx8yGtVg0k/7P//NLxnqrq9f32HWjohTrclLEYSerE/maHvpJzy9faFGvtF6f4LdSPQO1TIJZIP4bPX/xXAP6yoSPesaLWVZNn2vi/jviZkfcpLRXWY/ICLq57nR708l/mXF9UhAba+xZKDAnaRJ6Kb8kNidThZ9o05KxI+vc8N+ksjLGSvJvsd/cXanb9bq93urNm76WlPIAABAASURBVLf0T8gyjbyHL2Ipl2kouLnv9ObVLUD6LWMb81LI/2x3zxrYbPb0vUF3U1VPrP9CVUgioLXguXJS9arirZpqpziNyBy0Wibej6/xw4LxgkbmQ7bXGaB1iQzXzWPczORr1+frt/9Xp9e/k25fl5raM+aqUlFE1XXJ/LfKNseYZU0EWNDxOnrg6IGjB44e+CV54KjL0QNHDxw98Iv0gJn9IvU6KvW+B/h4wVt8fY/e5/pDSz89FryH0x868o/t7x96PkU/VsbPxRc4NXF6X/7BO4f0/dafWvq+fGKC4ODz708V9fPzoxSqvTcOLpKZZfIGs/fzXnegwzwfyp9KzRsYKHH6k8nHfSBv+pBc7tM6Lx8oH/bS19vTxMdql8mpQIK8jk/d8kOnAYDQD+DmOmmi3Q8Reg7M8iExJ5WH9vQgL/PyYpY1fucDqvJt5vUYkks/7eXQa2Is1y3rwAnryIHVh+MfJCd0TvB73xCCIocJJYeaTn6Qaub6zNxmhukJwlZ8MkF+GNb3ezn54VjP4a6PPSE3WOAgCwqRg4uoqipUc/jnsn0sceWxGV95V+MVRSbKMQQZ7T5GPpimznmpkpll8rzTyIHSwOHNwHwcxh+w2dsy0dfbfG4m5tPMcrW/HMpmJvMxzRQ5YPGD5xCjAmW6y/l8/ITN4nL5uY58QqaTl3v8vd/3nAO5T3pan97uu6QJ3zhfxwGef4tr3+3xaVIMUT52URayEPROHu17ByI4fPSDITOTuH1eXY6T8yZ0S+5H2nEjh2elFstJ4qAMz+qPfdknBH6q/hPsx+qjB/6le+BPal/ep9i0PDUzmR1oVsPM5swPvPoe8pQFkbno9WxhcvLtRogzM5mZxJ1JD5czT4WCOUn/9O+e8wzgOQKQd3N7JWcfeE4mDsnFABPke5h/G3KxaLRaLQDSGtV1rSZ/IzDJD8llIwNAgHNmSOH2flVdabko1MBf8axZLhZaNAudn53q/Pw0y+i6D/dlCaHcpqqO7LvS3d02P+PncRtUS8oX40lBNze3EEDMXa+hNzlYcHN9L1Mhf/QMPI/8+bfnedCCzPm3y+4BadquzWLMTNzwJp4VrYrI2GWjRbXQvt3qiy8q7JDIZvLRU7xT1w3oNWQZKOV3zuM28chA/4JnbSmZ8pX78QjYA4Q6GOrARQv40bWjdoDwYOiMn5A58ojAgy4oT6rk+hVFEHhqzvt8hyx3os8eXZxEOuV2bzJAEE/FlQBMu/wsdLlUINf14XFJgRigQItsFkqd8Gn/YNMshelj7k1um78P8G89uk9MpbYbCbSHsW3ug7w6/3nroGZhqhvLaUOawkan51Gnl5Mc4EraaXUyarmq8jPX14q4dtteLYCVg/49uveA/BMKz9oIXaUQo2qA2wbCaYyfdHJS6vR0mefRZZkEOFxkvsWiZF6S/BcZwC8BnybFWOjsbCHX3/n1cPkyYDlQCoiO9C8h05RGyQZVVQBcW6HHqLJKWp9UWq1rSa73jnSUj10waSWgVy5Qi0m6B9j0uN5sOg28ZxJryEIvo4Pzn541yC8VqLi53unqulXXDtptW+qDlsuStdSoYX0hUjIplgnqdX5RQQ2+m+iTmLOV9oDS18i4vu7V7pMsSkUlQOdSPgcnpzXzliAjMpSv9ckCPzYuOpd93h20d46EDxr2hAVAem5Mkv8iya7dyefCQVnhIxHUHe+ZOmLcY2W3NaqaTKtVib8KxljlMXy+HaA9KLAHxKzqWiGYYojyq6yiOoDMPfuGUe9rv+22qpso/xPr65O1cn/ivWWsb3+71e4uyKYzfLHPe5G/303oy9s4DfhiHKLevm712/91p+9+h5+3Rbalrgv4lWm3nfT6ZavX32317Te3zMOoooh6/vxcX355AZ3p/HwBLfF3jQ8KLVamr3611OWzUueXpd5cXTPXe3kMNs2COZnUbpMcgHalz1/0evaF2GejCGs1iwBFLZakUGK/u3qLfxeT/tN/q3VxdqmpT2rbvXb44Pr6Glm3SuznV1c38l+OKBDke6Hba0Gs6Svtdh6bIo5KmRmUGHOhxv+suPwyibsBCG53Ezr3cqD17dvX2hKvpqAF+//JWY1+BX6vAU7d7wVmFEop6vp6o29+22Z6+e1er75r8fFWV29u8WfFfCmvmaqMWp+csPdO8nkxAFvft84vTlXy2UcoUhMDy+UaIDZi0wDt8Y8Ru5F10EhT0HbbKV82qSZGlszd3asr/e1XCz1/Vuvrr0/0q6/P8GXFOEmLFboylrDF47bj/b/HUNOUKlmv44Bft0G7TVC7jWo3lXwP87XtlLRn74jElMmxY/+fwb5e6qpU6/FOfAYdr6MHjh44euDogaMH/hAP8GZGT+kPkfUL6utvSj5HP4+qfzypCeU/R3+8kX6qJKPD54jmv4I7H8JOSZ9Kf38XTHR1Ivne7W/7Zno/NkyJNTzXHfJz6iLMfL489+PJZTm3mcnMPPtHJTPLcs0+SHnTbJB/0MiUpJzywcN1OpD+WBcffPSUfqTcgx6fSn+kmO+xYeZ72zHT+q7sbd/r8KTCyBv+mslkdOZV5vUfJZt5nO9A73HT6We+/dDlKaFGtpdPUjpQIkZ8RUxKfOSfKRlx8RH6seqamcx+H0r0exzFWI5mBzkUiF3JdLg8PtBUZqbAoYLnhRUfp6QPL+/zlMwsy/qQ71PlQ99Du+vjdCj/vqnLcMr9U2JmJC+bWa7yF7ZHTzKZmSznJLM5ZzandNThmpA1PiGf90ObuXtcKO3e0+nQ5qmP76mT2WPr03pv87LTnA8M77w+d57OZIqSQTJ+wgN5OWAoRI2ZmFPqQtDInKZEhJo8x0FeyiQuMyofUrM577xUPdy+V7txQpdJZi5/bkrY6rlDKsZyggv5ymN5u5kpWlCAPzIbzu8kLk8PFOCbD0PQg7weyIyyXI+Z9BDHZiZDruWyuCbFGGRm5P1O8kMV18QPWHwcn8PkTegRgimYZX5vczJxoSev724/9PU2J688pLmvGA/yfSIhK6FPEnpSN3KSmgISoZHxjPggSyt1LgjKz2jGM6OORkN/QbMsyYx6ib0w6XAlZLkOA/LHh3l1+T6W16WJ8WF3oHYECfCULnQnBhLEYbKPS0W+zezdOC4XlnzIVxalGELpQZ6wKYZSIRTwx0yIkn/rwskPj8yi8lhT5LCs5ACQITicUv4TlChFMcrkZGYyMwm7M5kkJ33i8janJ81eDJQPqeedvEz18T564OiBDzyQ1zh7zqdSYwE9pQ+6vysiQk6HCjNWXTKliRpSPZCXM7H8n/IH+AML3snM5KmTP0szUaeAPMSamQylzEwShCw9XJ41M5lBmZ8d0gUEUSeBa4pspkj92TLp3/7jqcZhpxiiHKgx9uYiBAAzU4Dn9uaGthKqVZY1cqJiVWiz48Dd7ZKPOkoAWJMCIIfzm3y/7UHP7gDxNoBCgte/TRbYM6uiUJBUoGO0CCDQqGlm2u62OX8GQJx9ZFLL4bz3b9teyXumIPmfZFWc01yGkVYqFAvPG/uxqWCs9XoleZWkvh8VQqS+BDgdIA7yQeTKqtBisVBF36HbqRgDIN1GX/+q1m/+ftIeQCBx0j+Q3t0PurtZCPNk6G/olCQFxiIRpkomxoGU0DIqWiEHCdyUFiCv3Y68NzBZLOGr0KcCmEkaAQMn5sCfJ+7DAfBaD5ePkbNkegCGe4DxAMhWhEmoBqBEK77oHDhbFqrqQnNsK6f+/NtuN+oAvhNKZvAZsCIhL1hQjKZg0unZMs+Bl5u6UgVII64QpFhApA5E9oBnwyC5ro7VGEYvFpVqwNh6QQeed5ZJmnnRkwVwfr7SDHZOADG9LgDIYoyMH/L4wVwS/RV4wX9FoA1gZbPEDqqIS1TWMEkRsMdi0AKA7BzQtK4j76+kCltO1o2WADrbzV7+/K4B7FzXNBqgTgu4IyVCF3UBjYTekXGiWgB653N7nz9fEZ9RbofQp9+LPqb7+73efFcSB53Gqdca4LeqDRmm5y8WOjtv8H+gX1QRCp0BSGMWZSliQmC9YJZ6gNHUU8N8xEoKZNfo7bLKqiQ+R8CtFrBp0N1VIfc33TXHXiGfD/eFz+Fmcwf4vWSdhqzP6WmQz0MDkFgwh1Vd5fGHYS+PLd5MyQHdiP9ct4LYDxjNLQdaYymNCEc1GYPG2On8YomvkDMW6neDuq2YW+nuds96cWAxKeB7t2GFT8xjE2e6PBELAhz0sS+eS2Wd0IMBkO1bxHY7aAeQd3PbYXeSmWHvoBhizp+cNhLxvV4v9OXfJHoFnZ+fY2ujiDOXgHpFIbnv3B9vX2807le6vZ50+bzQs2eXctA2WBBhiGzG98BA1KJZYtc540dsGYUr5SDmbjeq75FZRdbFClrj31L+SyR3m1bbXQKc7/IaSKzbEp8t61KR+Z3Gnd68vBPuBugu9evfLLRcVcSD1HeTrq/uGWMHiCv5N7mZIvm83t9hc5QIV9WloWuvlAZ8EABgo9q7qDOA7qJ5KU0rvX61BWBN9A3a3DMhoxh/ku8lr1/dyfeGL19c6vx0TQQbMXunV99c6ZvfvcWHU/bXV18/U5pK7J706tVb9CxZUw11hUyFbq+8TaqqBl9bBuF9X96xX08404HPIi4UbaHXL2/UARyPaa8htdrt75EzqAjGHtvQ1imqlliH6+WSOTE9e35GGjUSK/P+N+H3TmL/PEXvqiokS/gpUAUfoL1RrspaVd3o/PKCPXrU7jaqva30u//7Wv/4jwudnUqxHLMsl316UsAfVVUV6zip9WcK79H7rnmYw6C3gOzb+0k+Fx6POwDzceq1WEXiaC0Le/Tcoc5e56cm39vMTGVD3LC/bu9q/fb/F/G1jtfRA0cPHD1w9MDRA0cPHD1w9MCf3QO/YAXMTGb2C9bwqFr6ES74IR6f4UcyGTI/TwbPI4nSTPoXe/kH+J9i3Pf5k8zwGfRT5My8aU4++vrYlhjU6cDmeadD+ZeW/ijd8JeZZdXzKzYKcqu9f6bcKgU+0D+lh24PrR9PzOx78+IyD9xmdsi+S73KLFD2NieyD7eZyd61CVVTpodmEm83Uskynz55IeqDvp9kzQ0uz8kPlMzmMbzB7XHy/MSBhmgzMxKISrK8fv8+9Dm0ePlAKMadZ+HQrMSBE+cjCgg86GAhzOOYSJ1M3i4uC6bEYc3AKaIfwk1++EX9hzfTLdFfH1xm3680M5m5XJhN8gNEM9chKHIaFyJ5dKKVsROHLBMqux1eM1NiwOS1pAFeJzOTmc0MD69m9q4u94E/+xdxXvZ8jDEfGLqMgvGdDLvNLEvJ+Yfy07zzm8HD7bIQqQn5cyfJ253MgvwbLmVZyMfKfpfb7z0y98OLH1aZxGHR+YU43PJq4yVAx/vogaMH/ho84FvIgcQ+MZPeu3zbYUuSp7738BRjz5Z8t3DSD1zv5LMFBYQ4kcjMZMHe620UvSqIg2tAzq9/LQDaKj33AAAQAElEQVROKYI2BBrKsgIY6QFgQLroeXp2BmDYQaAggC/sauIRoj1I2DD26h0dUVCwEm4U4NXM5If2/k03//+c/pxJmgBXtvIx/FuC9/d3AJad6jqobmrSGtChoT0g4fFGFABco71/XY/q5M88r+R5IWQqp/O4AnSx4PkJTqnjcD/yPDAz+fPOzHJ90yyyTH8O3gBw+77u325eLAvGL+CdZIALJyem//Y/1gCKEftayGRhpI1UgTTkZ0AFsNZgQ4EPzZQ18oFwpxYAkPMzwmuE/CR/JsUykA9UTlosJURQ9ucI/X1CaakAKaqqJOd1EX8JwAIC4+laqgHTBK/71IBUgotD7+zTWmoagyr0NAl9ZzLyfifmeZDPpVnIOnv/ECVPa4DUCgDZyzLnhzzFvdxKPrb1sjBIgNA7fH0HcHd/18r71m4QgJ8/Q7s2qQUsdEDNx1O+EEY8Cb3lshzQd6Qxt80vLqeqarkfA/NqrogZzqAdJQbAcTNDXwp6/4JLIDTeQwVGxGj4blLX7tUBenftpGnaY/cgmjPV+KzC5/t+gCfJfdx1UgfY7t8y3ZP6LzFU+Ma/HdksB1X4qAGAcvk+ptt3CxiaJpPHlQGeOenJlcifnZ1ofbJQyXuUcaAnvjD8cH19D6jYKU0B3alXIsYKJXzjS8BjugM8bPGp1yGK2yVK5+dnjDm7h86KpXJsLVZJ/ieNpT02T/DHmZDpMmr0d5C4rk11k2Rxo8VqkABvzZL8T70rup/oy/uZJUDYhKz9ftD19Va3Ny3zOxJPQleXDZ8CYwSZRdWAhg7w+jdS2+5aJwDTi8VCbqOPr4erLhs5oNfuOoDOVnd39xiTsClAkbUkxpnkQHFUQ1uQ8HMLSNvUtZQk/zbttX/TGXC1Zk2y1LVmvERb0pRHMrrJJGO/SBrwjaleRAXWtigr800K7GldN7L3CB4B4ppWJ5J/m/fi2QIBCcB1r6FPgIbXDJ8gabGstGQvOTtf6eJipeUqKBa9TEF+MbSWgPKWY9+0Wq0Ye1KMQR5zO9ZK244yZ2QNeToBACtL5zVJlib9079/ptML95GpsLWqqlCzKFSU0hdfXMp9vNns2DcG5O7Rq9FXX71QQKDv3Yb9p6crnbHHb+47tZsCwLqTxoWQCH+hCr8uFitNY2TgGpmV6ibK/TmOYv+fsP1Gr9+8VllW8FdardfYg63sDzLiyCm0Or+sdHG50OXFC21uTd99c68r5sksZHlNs1RVNTLRF0oMYmZqWYQVz4lnz87EctHt3RWe6JWmmngutGgaJdvp+uZbOah+x57+d39f69e/PtPd/Q3tlWo2WUOy3+fnFc+iPUC08RyoiI9Cly/EM+tE/g30N6+udX29kYh9eSyQGmthuTIt1oO+/s2JVidBZ+e1UA/ea9Kkrtup8r1hYcJlWKDjdfTA0QNHDxw9cPTA0QN/vR6wn2i68zv9xG5H9p/JA/6G9I8l+o8p64+l01+PnD+lpWbGB4NP08+hC58N5fSHyDY6OwVOgj4ko874wOaU+BB6IDEq5srM3hFifvLNZz4+1Jk8Tbw4fU4ILPJDppR1SfT7Q61/HM3lfpSmpAlKDO7keSfPOz1K+P1zZpY7z0nKdn1Mttd9jrIQXsxM/sHfzH37KM/76un1YJPX+29MH2iapqdcCuGgn+X59kYzezeGmemnXmaWZZnN6af7z+2wZRazuew6u55OnvdGs7ktkHpZFvLnel5z8fDi/O/T+/Ye+D5MzZAfkOZyyc8ypnfzFWP8pE1m9IW8j8s1eywfbEj4PdPDvDzWz3FuwfswBulhrRr6OJ+ZKUDiMnM+y4fbPl4mj2GIpQvHfOd6xvKSy/b0QDEExTBTCLM85/cYyePJaC9kZnJdzObUfSAu5/GDeBefiYG9/6HeUzN711cfuYIFuWzvd6CJte+sPo63ycI7PdAy6+PtMunA46mZ4R/mDlu8LfmBKAeKCZrwS8okoWbuZ2YUxEFPz6EgB1BpXkduk49bcXjsQEIIMfNF9Djl8LEs5eKVBfH6c96zhj/nCEfZRw8cPfDH8sDDliK2ChmLN40T7y149pCX0wcDHfa8lKZ3z5j0sA95ypYlp7kbAtjT5jy7D48MzrLlDO/2tmLQf/4vZ/rV15XWgDIRJcyifA8LMfK8GOX7u+9xb6+udPX2GjBAgAanevbsJINYd7cbvXl7L/9ztgsO2vOf76xM/q02zvNVNQYIUmWahl4xFrQF+f8Vvr+/zwfoKYEmSIrRABIc8Ep69fJKr19dsd/ulfUJQRGQFcM1TQPAwB2Ah+kckOX5i3M9f3Gh9Xqloqiy3sM4ZEDAQTMzk//paYYAQNqqqqIqAKemWSDboISde93fD7S7/1v95/98olPAs6YZGCfKD/cNINLfQAT0DOgTgikG8Rzx91ViXMn/XLG4cDd6kjHJ58R5S/xizg8VpakGTIlRQmWVhYCEQqYyREUafE6ZXoAKyiFoHCb5s6kACSkiHVy864A+XlwuTS7LdZzo6HNnRh2ySh5EDtI0i0Zmxnj0J/XnmyEH8YB4Ll+0z6SHq+uSdttRm21POgBg1aoXUWWVVJTO1KvEAI+TcUz0N6WpkP/f1N02ETMFdQGeKAF2SgVpqX1rjCnsUgYSHVRMklBdhDgZv9GJipo4Es9m4SHXuakL9CjV4MNhnJTHzZ3FfEgG7x4gzX129eZeXdvlb8jWgMplGZG/B5ycVMRJQZOLlDxlLP+Fg/1+5DkP9R6zEf0l/yUBmFQzNniVYjlofVJ5FfKU6eZ6p5ff3QhRuex/RjcL97BKs25VVWi1qFXGQvu+m5sBfUd81u0ScxwVCpMxbyFE/FYrBMn/5HBgvhPrZRx7bB5l/NwAem6ZG/cD6ssFJsabeP84TSMgY6OiTPDvdQPI/PLba9ZrK48vs6w+Ywr/nOji4uIh9lxMYtygYFGaSqW+kgCqp7GQWQG4tlBRVKrwacLfJTF2crKGx+TffL25avXdt/fy1IH1Z1/Au+iZ80H7LsjBU1QU3fFtnWWaImNGlUXDmpQ6AECfizdvRm3uJ0Vb0FbQV9gyasua3dwnfN5pu0kAmQn5hj1B6zPp/Jm03bXq+0GyJAuSTIxp+P4e3h2gdJFBvbrBVyeFFquC2C7YowZhkgJ9JhZx1/aUS62WpU5PFowxacLhE0Y4cO3bQw9o/PrVtYZW6onv7357p+vXg+5vx/xtXzPhz6QlwOV6udIJsoZ+QL9eV1cbuazbm3vA7j2+DYwdmLdRBTFrFpSI9Qk6WUf9f/6/X7EXJ8DLoBXA/JfPT/TVl2fq9xu9ff1SNkUZa81B/JT6LNvnwb8F3ixKLQCrN5sOEHerm5sN8SAV7C0xBuwfKY/65///d+q2BeOcMB+j/BuxQuqC58VyuZR/C/v87Jm6/hp/3ur8otEp4OjFs6W+/tWFLkkV9nQhrkcSk66vb9ExMZ+9XrFWtttBdzd7/fafX+t3v32rzV2S77Vmps1mI5+7spKePV8hf5n12hHv7W7Pc+BeqyVtlyesj4X+5u/W+u//81x1NcDXSwoSMSuehftu0u6+J0428j+Z3izEc6lk/isxlCrew19eXiow4ZvNVgtsdEIIfonsY5Pats31DoCjmqq6Yn72yNzRL2k/XAEom4+q43X0wNEDRw8cPXD0wNEDRw8cPXD0wNEDfwEeSOj4MaL6R90f6/tj637UAB8wfUz2Byw/qWgfcD+V/0HTTy7yOcw/i+V+fHbO6fsviQ9u79ccSh/lp9L1O/B8Jv2RTR9a//FuDPuenh+WP97rL782eweHm+VcNsjsMZ8reDEzPlR/mmD53m32KX4h632SPZQ5EBOX+59P+jKjgbLZnBJNlJTrDV6zuV5PLq869PdDMW86pJ53MvN+ELZ72cnMFCAz6jVf3u9dkcxjy9z+Y15dxlO+Q9nMsh0HFXK9OafletfFyWv8ECPbG8yLD3To6Z56qCLxWj94IvvuNlm2LdDfOENx8rxTDEGoosPl/T2fx3xoMEPCA3nbgSYlOQUX6JV0znaQD/CTfPQ2Q14w5TFkGJBkZvlAzg9uzEI+4EL8e+tSXGbwk7qN4zByoOQHQ5KZYaPb4mS5nHVJylfOIxBzZQ9jT2nKbV72dievKKtC+/1A1uUEDoxM65MohXksHa+jB44e+BfnATOxb+jdNT9H2J7e1Si3O5/g1QeXhccKs0lmCXqse5ozM9qcnnSCIWVKeV/1vRUMLu+BB10mwIuRE+sRUHTer5IiaEVkb2Pb0j/+44kivRk6y3dJXd9pB/ji8hINdV3LAVNE5dEmQCgfV94T4KqpF6oWlXoAp27oNABQ+f9UrKqSvTBkuXTkAH2rrt2prit1HcAAgODtza1ub2/ROdHesY8n+Z5egQytViut1kutVrWWABZmhtYJXRrVTSV/HowAIlQi3pDZZdkUuJ2XhPv65gr5I20lPHtq/DZ/gTx1SwOgzaivvz7T+WXSdtupam5Vl5XA4iT8wPDImfIzxPd7/7aef1PQbXFKWRFvH+AZ4B2hiTwEABIBfss6qMpkClE8g4SPpAqAuG4KNYtCnpZV0PzsEXURCnLgsVkY+aiqjrRPsjApFCPpKFmPBoNa5m6/76ijHb2bxgAuStEov6q6VF1VzMtc5TY4uDMSPB43PaBU1yb5txL9221JA7zICqMc3K8ZuwFEql1f5sGB2KZpHp6BUr8XIBa2AwxKxti1wDsl8uJDwO1Np+trj4Wktp2EF5R4Pdy7dgBs2srjzGwvs1lPsDZAoSH3vQJgxEzG2cPbPRD5dq8W2508dk/O14BkC1mQ6ibguzIDSWdnDfPK2PjMx01Zg0E+z0n4UmJcB9gWqutaXdfLL8MHDki7D9xXt7dbvX2zh1qZ6kzXVxM6Drq53kC7LBmzRaMMWyxKkfk+PV8q12O8sZZGYnm76elDv5s7xVArWCFcq2ahh2tSk31eP5TxDQvT5D+el7b3AnQ0be+CNvcj/E0m5W9bV+oAM1tA8RZf4Sp0R9erQbfXiX7SbkO/OwO8HXX9diI13V1Jr75JrJFKHjvrtSGny9QQmAvioaoicyZNQ4SnkTL4FnVxcQrQVkhhK2Mirt8yt6PJr0l71ncp71s3tRxUq+tCRYw6vziR8bMDePOY+N03b/XbbzZ683rDuKPqeqmOIB32QeMQiL9JIzF8dhoAIqUQkyZ8ugME7ny/YZ8TZGaAmqdarir5fC7XAf0WxGmZx33+fKkvvlg+xKwAKHt9+829XgJo77ZS3UgVe1uDvh73icC8Bvy3EAA9z5VYkykMuni+RkbSy5ev5L/wkgiYpAQAPhKvrXx5pOyjglrJZTUId2D2FlDWjD1skopSWgIWi7g0OHe3AcBe+sd/e67Vyb0uTtcA1p3yPqdJX339peplzTpo2cdb3JxkvIc9Pz/X+cWacg/vtbabPeEedHpW6qtfL3V+GWVxK99PSvYqs0IzG1bjaQAAEABJREFUhcybxkoiYM3m9eH/JqAhFlegsEk9epoW6Llkv3YZPc+CNAViagAANykknT+LKgqXUzBfidjaEqN9BvXFs+T2xvWVAvoO/ajNxsuGzkGEBPWJNT/IfZ33n0VUYN1dXk74oxQhqKo2qCR2e11fdbq52enm+oY+pvPzldbnnVangsdkqUTepK4d2aspM1JKg2hQsAhVtBtrImq/q6gu5XqIa4HtTVPq4vyMktQsgprlqJBLx5ejB44eOHrg6IGjB35fD1gST5xH0vH6ZXvAUO8pUdSh7PkP6dB2SD9sP5b/tB7wt25PyUc/lD0/U34j72/mP0Ez17/A13f7EZ9KOLDi04DkqZN+hsvlPqWfYYinIvMHMpYin3H8c8736J35H2zLh/pDv0mJj2GfJrrDkb33vfSpPj+Ufyrnh3g/1o6p73anQ/4p3w/Jd7sP/O67Q/6Qfqx9em/NWP7QJT4ymQWZmfyDn55csHOokODDqxR87XkzrDO/Z7ziCTnPx8ll+IdX4pcZ0nvk1hpSgsTB5EeJVpdLgj6u00xe/inkMpz8cNbJbXYy8/FnSZhKxrKNZkb+8fa+j6Xv58we+d0qhMhrDv0O6Xs96WNmMvs0BW/zThNSn5BRNK9/IJf/OXpg+2ji/bzBU2MqnlICgJsm5pDpy/5hXOd1Mhg9BlMweeo0wuQsZibX0fmS1z2QUWEyXuc7IT/RZvZYZ+Z5J8KCtolD7vTA59+ymcs+imQ28+nhSvA/pYfq9xIze9fPeb3xkHrezDzJ5AfeaMF6wAfI9sOtw/iHPjNPZn8vRiOnFmYHWcTtzJJ5Rg7JnMyMw42oEINCCDpcE4dqvm4zMe8mfuA1swNLluM+ngYOUpAnyMvOMOEvwes6OOmxmze/Rwc7PD2Qz/mYQQzWrvdFlutnFmXsHQmdRnQc89yk2T95Z1W+vH1CHy+YER/EkPN6H1fN6yWCKmcmGQdVE7KcEnIcmGEgJcYpioKscdA45nG8y57DYeebhiF/s+fsUorEoThc8vaQAlp67khHDxw98BfrAd/QPkNsycrEPuE2mvnrTJ497GdzjfS496S835qZnMd5ycq3kAhz9ApSv81MZjPJxK6V2Iegh/1qyun8fHBdBJPJ93Inyfd2cUWVYmvTGjzg178p1HebzNUOW91vW7Zv9lqkV3WlxWrJwXajze0mU3L7eLNbVwsZD9oREMf3yH7ca7Pd6gbwqmNPHHr0oN3MrTBN06CqLgB8TrRsLlVVS1RI1MOHssEAC+7vAQii/DlhZmrgXzyAvwP76+11K/+zpUPv8oKCRUDEgUP6Mfc7PQ/YtNIa8Niw0wEK41nGrZoD+xEdWgAlp77v5e8RSmxcLiednSf9+m+TegDwpmoUJjZyZKAW8ioAooJSmnVm8lAZ3aU0Ber9po3Kwb+ti3+8RiEB24w8L1IutgBR/X4Qpsl7+RyDYSlGqQxShAJ9XF/ncfK2TBRwgbzNgYcG0L1ysAMw0b/VFlwYUnt8v1jUqkBDxmkv/+ZfHpwXROT+3laUhcrC8N1eqA0o1WG7sAkf7C2DMv5NvwhPUQQVKBjiJNfF56LLQG3PfO+Ygz38EyDiPgNcZoaNHtearyR13ai7u07jkFSVDTE30YcGwM8Av+vgpQUgeCySnGpAlbJx/SalHHdRRcHchAKQvgX4GrXfT3Jdtuiz2Q3YV8qCSZD7M1Zk8WsRE0BakgM1ZlJgXKkQpsm/GenvM3z9PaWbm3ti5E6rdZntGPqA3oViqHJZ7AfPv6horzQBHCWe9f4nm3v/P8mTRCjo9hYQGMMGetxse23R1wDYRtbXbjfqLSCVANWqqtRum7S9r/L/sM3fIKZP0bSyIJUP81w3QYn42uPPFjB3mhLtxvjKgNf9jeQxmYi8Dvn+J5V7wDTvk1IijpeswQXrpBIukgP27sO+32o/XGvfSgPzv70TukzYG+VzJ8DvssYodN21ifEmTRSXy4CsyHyJcVGYuyBmvvzVQl/9jWl1ttPEuGU814j/QihFMROseGGUv78LQciYiBvLgGxZSsvzUTXyMVchLpgn7xF5MXUoOqWRugkbesYYAHYXWp1P2m6kmzemnvHaTaW3r3fE6UYex5GgWOdfLFngt0k+7vqkQHmhR2J8xHMnJxTdEVMORppF7bukrr9VCrf03SsQU+2u1u2VMWah+7uCORzkoG1RJnhKLVmLIQT554V236sfC+JiBJydFKzWSMwMLGzXbRhMo4PZu5Xur4MiNocoXXzR6/yLlr57WegAI1t99aukprlTD3j5zf+Sdtcv9OZlLYulngE+r05qfAN/dNsieix0ClhcVgW6tkrsW4mxm/VOZd3LY3nfLpBdaX1a6vkXa60vbmmb0KmAv4IayfbqGHPslzIz9cOAHgt4Bu172naCTwqhYHU90+Zu0nff3unm+k71otWzF5Ua1nVdVypiTb+gkffnRVnI9+vFMsq/8Xv57DTvTQ74X19v1ROTpkYle8d63ej8smDOfbyNXjxPenbaSv2dtrd7De0JfSXjObdoFsT8WnUdc9wHD3piOEYBzCftNtKI3zvfmwGtz8/X8Bdi6uXPF0zU0A+s8SVjGzIZpt8zhzvA37UWy5JtvpINZxp25HW8flkeOGpz9MDRA0cP/KV7wJL8Ia3jdfTA0QNHD/y5PeD70Z9SB5skJ/3xL3bWHyXU4PoYUf1nvf0D8oF+iiJPbeFki09uH+/tsj/e8uNrOQuUy3FfJ/nr3Nc/aDnNJX91rTx9IBofuR/qPpHA+okWr/6clM+1ed/3yewDHd9vflL6aXKfdPzTZj/vOJnZO/pjKGb2KM/MfpxI32+cnPsjbjUzPrAfZDkDUfZgV6BNT65EvXM8qfpk1sxktCKN18fbzGudJLM5FZfZY57iuzuPybjvKn5kxsyyfJLcw0VkYg156pVm5kkmM4M/QJbL/hI4RSqKQkUROZgJtPlSTzk1Mw47Jg6LBvmheO+HVEPPwc6onsPqPQflXrenfngAYt0Wl3ugRMYP8bx+miYOZrxGynkOd+SqBMaNEOPB/tHb+/thy6zHXp7uOVF12dM0yzRzYULnBHkqxJvMgmeUr5lVZqaIzVVVycl9ENAj8zy8mHlfo4Q8f83jIMCr8DFVMn48dYLdkyc1UhZpPSCCVFfhoRdsh3gle7yPHjh64F+OB8xMZvZo0GEzfqyR+ZYE6Qnbk+Z3Wd8/3u1LvmdA7EB5H3GxRn8zXujhvA9ZSux/zkVlopJ3yDKb+bzRsxZMLttsrjczeCSGkKv267+Jev5C2red9vdL2oJOzs9UNrXavQMnd7q5udUwDllOCCU8USUITQRc8D9xeschv3/bKk2V6prD9mbNftuoA4zs/KuawDxN0wDALfOefXOz0Z62um507t9Mg2oA2oay8zvd3t4BngF67KW3b+4AV4YMILW7pLtbr0/U7bTZ7NTvR3dEli2ua/T1bw66nIuLM11cnsmo9zuhywRYt/dDfJ5tBohUhVL//X98oYLnZIlNzgzG6+zCffJyXUpNU0j05wWvj0pMjlnkuVrAF2RmpCYTFw42wFxy6nlu7gAYHIzN8+ovNNzihw4wzV30UCWE0vKuxDN0LjqP+6zrJvWA61UZVFfzuEpR/u2522vQF3RwG+uadsDUceyZh04jzzUezaJZATNiDHJTfV6cJAO82mkPQOnP3Lbt1bV71XWpCiC+LGOe/4TlzutzWwHGeF8HblCcaiIQcMUgEBHVTVJVFgDECWoBWgZJAXL7/H0HRBfciE09MUG9Sadna63XC/pHlRXEM/z1mxsZk+F2LZeFTk8bYmeF1i6vUF0t1NRLVQCk9XIB/DnKP3NkvxFDiYLBrcOVTJqiOlzWbnnPMlZKUyn3pd7xoRwgkrh2gLe7XYefN0r0NbqfnjI+w/f+d3/lvOhPapZ0erbU2flCDKsb4nXbTmqZu91uTq9vWl3fdOp4j+WyZN6fgegrG3KsLRYirfDL3LYETPSYSwyTXEcyIUQFBOxZT/0wyoIUwpSBqXleqFCAGzJTSdw4+MVIoph9vFzW+PtEpyeXGtKt1qdSUe9UVL38/9hmMN7jqYnER6u2xWk5DqTr6z2x5dJS9ssNdqGWLMx1xvpI+Pn6bQdvi3+9nsRNIm5T6uk3qmKeK947ye2HpW4EEFerBiysmhI9gs4uVpRLlcSjmQlrGLvTxbO1/uZvznRyGolZ08tvet28ldLQyPckTUvdXUu//V/bPN9dO8jMYEjqWJf+Sxj+p7QNXV++vNX9Zg/oN2rgfbDY05RqNdVKMRjy2MOGpdptAXgYAGABMIcSucxIEn1q7ftSb97u2adGNRmArOXztu9GfLdViJJ/U9j/asJu2yE3arfbQ11ud/0292mWiZrSxHw2UCnfUywVSmPQb371QoH3nWU1StZJoVXXttoyP1YkWQx6+/YKPTa6vr5hxqasTwhBoiSZitjkPca/Df7m1UYvv93k/9O7uUvYGPT65U7TaLKw1/mziS4Q8d/yvGh3o1bLte7uNthnClrK10m3M2JprfMXo5rVvZK1urvp9fpb+hLnvi4uny2V1CN3AvA90YsvzjSlTvfbV4rVjhg0PX+xQt9SZbGQWalXL99m/9QEx2//73v99v/qAZl7XbLOul2rHfq02xq9k9y+s0vT8myjr3nGVU1i/wnabxu9+m6r3/7zW54frSZUglnNIkIlFL3IHHa6u79jrpLOLms1S6nrR7XdoLa9Z7/a5bblMiA36eb6Vjc39/ggdz++HD1w9MAvwQNHHY4eOHrg6IE/uQf8PchPGdT5nX5KnyPv0QM/lwd4k/9zif6XLNfM+LDyMQrUB0w36I97G/vGgX4vyd6fjq7ZxCcip0Sa0sQHu0nTQzqXE3Uz0SXfwUK2zZ6mfMg8lCWjj95dAR8dCrPMh09hudK1CHOOrJnpKb8eLjOT2UySoeP7Oun3vEIwfYpiDDIz+WVmOW82p173SLMuE4duidMQp8e2z+d8bETCNMt42ndum8cz+zCN6OM013u/d4Q0s7nebE6pkk+K80zo6GXPH9JD3sy8KtOhzlOnXMmLmTH2TBQ/eZs98phZ5ptfPWvICJ4h9fwjeaXZXPb8p+ipHemJ773e9U1P4ngivkcIJ2RxZj8sPzO+e2HRkDczXpV11meuhI+fktnc72kXM3tPjvObeV3wqYLej4mQ27x9JpflfZw8b/ZY77ETQiC28TGqj+OUx4qBMswJ30zuM/J+u2z3j9eHGOc1iA2PvkwyGHMZPyaI4ahJEF6Fd+RAMpGaBXmbt8xlkwXLfPnF5rx/E2JCD6+b6Of6RsY2MxWxpNr9kDiQYk9C/8l56eqyTEGokH3k9T7ORIWTmTMpX17/Phl9ZppGZNMn5WefoXPIfVwvzzggffAbFtJPjBoV0OPiotLJifLle3Eg93D+D6uXjJrj/af2wHG8owd+aR5IvhGilGHJpAsAABAASURBVO9DJO/dXpfJ9yHfjyHO/9ljxF7zyJp52He8pmAPjxbkZGbsW07e8kgWjH1oLvv4viNF9GiqpH/4x3OAizulvpKDaIGRlgC2vo9Nvs+CLyRHshRVWMGrAZD0GgCFp2lUD4hSAvQxMHvggn04QZMiwN383jCqBDD2/XzCHjNjDxfAVj8TINjdrR+q93lPnbB9v+85WB8ywDvRR8AFsSjk8kZ0ajnw74e9EuMLUGGizwSf99vv91m/GAPjBg7re8CBHdTKt3aXsQREaDdbbe7u9atflVpzwG/YGPCliwSzRbaUJDfLp0AMD0U5j7dMjBmjURcAsEr4AuOVCtQFdx69zEw4A3tHdBftBSANdt2jI88bb3PWNAl7E+DFDnCHgiSfY4YAcEjYkygHDXtTvw+6vxXA+F7+rVGhtxwUcsp5QwdpkUGNWv489GfxxHhulxtVloY8oTf6ORA3BcaHegPsCDq/LLXb9fI/Fet26nARPNwqixIxCRlJZRVnAiQuK2ysE0CdSWGUAIN9ngIAToy1qtr7DQAsrXwencRlZhr6JEJKgVi14J6f/bDZ9Aqq0WUH4DeIoWcqhA7DzG/SxPxrQhjUAYhevb3DRzsNg+gnDWOEx/lmcp/viT1jPCxRSQw7+S+cVVWjL744laVSt4Cc2+3AvAFZAQJ5PwYWKj/Im8ijAIOfnBboNmm5dEBJqgDpq6qWfwtXBF9Cx5J14d9CXa+WOlmv8F1B/6SAzbDq8lkDqIk8/DcRAEnuF8bGkAFAf+h7XV3d0SdqB3qJWNFZIxnXab0OrOOk8/NIDNQS/UOI8JsMW82o8pt0uRTzvFFdSSNzP3RRL7/bMBemIlbZJwKQtrhXUYwqyoCcpKoqFYjzYdxrGBI0KiD47KxxyfSfiPkkUwX4t9e+ZTB8OQwToOQtfkuiEaIe/Ry8dr/7/3598+aNQpDq2lTgqyKGnLIlyb9ZK2IqpaA9gLp/C3eFvQX6x0KMO6ofek2Ib1v2B+3I7yXWhoOcd4Duhp9QXWUsNbHYX7/28YLMTDFGbC5FAULetBVbhYax0xaQ1m309TSxBxH8KutJCh1jbnV7j9/GEb169A/MQa2L8xNiiOHhr4tGp2eVXgBsLlcRWwSo2yhiYwhGmmhfa0p7bQGGb6+HDCqilqqyZI+qmc+SNVKgWNDJqtCvf73S8+elLi6jnrFm1+tGJmkkrpfNQh4/290W/XpNaZD7M+JP91EM2D9U7DlJb17fs+9UKqqdXnxZaXU66vxZQO5C65NSkbl3EFXEeGIDCCHo+uaGuXybZXb+mxYaiPtGt/i43U34Lej5lyvBSmxUSlPFOtgoxAEwdZvb1yeVlqsC3TqVlbDlkr1hn+ehqgv8U6iqg96+viGeIrG61w1gdsE8na/W+oe//0LGHEZ8O46VFk1Ux0RHfOoxtSemJ4BxK3r99ndvdfWm1X43sO5qnWBXxV5VNRNrbqG//dtTVZXQcWKsSWamm9tbmQdLwKesRf/FpBCDLi4u4A2aBuG3UUGGH7ekOl5HDxw9cPTA0QO/AA8cVTh64OiBoweOHjh64JMesE+2/LiGH92fD6V8XECoZz6kT7c4J51+1J04nfgc/Sghn2EyM5kdKHySM/Fh6aDHbNlTVntXMLMs713FQybxIdPpofjDifNzkPAh46MM+7DpSdk0cWLg9KQyZ73/h/Vmn5OVu8n7zTm9Z5+ZvVd22U56uJ7mYX2o/XziYx3o85zfb/V+h1ozy1mzOc0FXszmstmcUvV730/HcyEe215H2MrJ65xync8p8/IuT9nbPkYHnrkNPf3+QF+zOV7NaMyx4qPPPT72mh4UOnAldHG+9IEeB7mSy1W+zB7zueIHXsw+zu9jOXlcHIYN8DodRBp2eZvz+IGqA5auq/cbAGEHDg69zfmdL2G7t3nZgsksyDJ5PtfC4amTKcBTcAAVi0IxRj29zHztTPAfvDS3unwfx8xyf3FN7Akkym0PvvRyJhQzM8XwKN/M9ZlJfj0MMcHrshnUayGDHm+Xn0tUmyxn8wtZb3PyspnJ7EABPYNX57pg5BlvxH8hzG1mxpBJ0X1gYs8YZRz5mJkuLysl60UtdLyPHjh64BfggZ+sgm/5Tj+540c6PJVjZjIzuNhU5ET2ye17ku+PDoIM7Dledi4nZ/P9ztu9rWc/93YzQyZ7k4nUMunJRTN1yiQu78PWyf6rTFRJAH/rE+nf/fsvVNW92Orl4EYRTVVVKsRCIXAqDuCSHFxUoJtpzyH7BFoXi72Wa3GYvoA/cmB+g+xB9/f3ACEDefZMxpAKOQjjppsl1U0FNfJfMsq8+70qR6EAZwJK+Ldt66Xp9HQh/3bW+cVaZ+cr8gX7b1JA3AoATYY6CJ1t4xC+26lpSjmAuFg0ancJEHmvzX0LOED/ptEa0E10tEk6WS70d/8mSF62PXu6YT+qJgksB0Bpwo4p5/2RtViWWi4LwKmQx/FHAerK0MPJ56aqAraV6BlVAwDWdaVAYzAfx2Un/JJk/IjLIJ8XM8MSb4ce6jxHNfUGd6QWHpi5aQrqulG7nWgrGaNQXS9UAcjq4arQxb8JWlFXAvq27YBPRnX5m8cpg8sO3kwYZ2b0rbCrEAIlRfh6iOccba5+C7A6A2tS4nneAf73+5E+pZpFAdF/4YQuTYG8mIGw2ue7Ri6W+Jy6T6ZpxN/4Adn+jBWDDsQ2YnW4Enr1/SAzUwjY79909OesKV9u22JR4oMOuwZdX/e6vrlHOZozj48p7BR2TPDsAYh6TcltSjq7KABzGi0WJvCyTDUgUttt9R1AqADHhR/SFDURL02zVF0j2+/kLzOZmSwgo5G8f7ffqgWc7doR8G3EVz7epKoJWqwEyK6cLsmv16XKEvmpx84hC7y6bgF5b+Vg6H3+hqWIQ3T3+Wt7LVC2xqf90GmPf6SQbbYwoQclwGOjqmEOGv/mMH43i/JvnHZdksePk8x0xrq6Bmy8utrp/FnUBcDf5fNKF88LNSu3JykEdEN2CQDsIHkswjy36FBXhjwD+NvLY7EltlJe82X2+XbjNhXIMJ2fL7Ra1QCqvRx8b+oKf1WoMbHGkhr827BGXUYHwOvfNm7bjTrW9a6d1CwwKuzlV2JPkoPTFGZb6L80LZajFIiBeKevf9PoV79Z6eKyYd4inFLD/HrG+/hfHVgsluifoIm2Wr73mTPI9NWvGn3560bPvyx0+SLIiq3OAFsvX3i50le/LqBKz7+K8ET2pR3+LHV+UZOa2CLxCQsU4NQsqSil++2dBIgtjRJjiGtBDH/15akun9UysxxrCdC6JtgWD38GX8ThMO7UdyKOk9q21frEAGwb1atJFXbfbzrdXG21IMiczk4viK1SMUi+/9wCaJ6cnuj8/FT+fnXn3373fT2hBDpNw1r+jemhKxmnkOK1zi8L5rrW7h4hrAeDz4H4ij1F+F+URWqxU7VoEZSI2436tpTSQjkWiJ+zi0YVvve5dL/7PPsvPYQ40WdA5xNdv21183YCqB10jR0JUDl6u2/WKrX0udJez56b/v4fFxIAf9e1Mp4vZ6dLLdaJ+Y/4Z9A3/3unV79baHNbEj8DPqjgn3ROLHz59UJnF6aTs8B+XqKj1OLXfS8NgzsjSth69aZDl17t1tefqSrPiJGlEj/+jV8S+AJ1FfKWCoxwvI8eOHrg6IGjB44eOHrgz+qBnz544l3h5+jTEv1Ng9MDhz2kOfHCh5QbHl8OzY81x9yf1AP+JtTpY4P627oDfaz9p9d9GGM/XcIfuQcHL4L8kCcToZxTPhw81fUHR/U36p+jHxLgH+o+Q091+Vj+h8R/qj1gr0Efk+l1kxIf12D4hIBDf03wZILRw+kdkUkTH1TSR8k/UCS6fI5ofne/2y6mSQm5B3rH8KkM/IISNEGZDWF5XFI+petAZkEGRT7WeOqU+f0lBH+V0T77bdbDKxN76ETGUxLlcKDO+QxZkunDy+xQlzRxOPNh+w+VE/KdJnzv5Pxeplpz2WQWZU9IfKBOxPzBDd7HeZ08f+jvea9z8vzn6GkfM5OZfY79o23JJ0Pez/Tp7vgf3ROk7NNZ1Dx+IiZmmmvnV28zs7nw5NXssc5szpvNqbN5P08nHHXIe/lAH6s7tD1ND/2dn5DNH5wlQ1enWV+vdxJ7gNuW8EXyPYiASk5U5P6k4jKb+xrzntfgQxqyXyQz7Ag2pxIpfpNyah67H5AeLh/Ds2keVAm5ZoyFLkJ2Ik3ok/V8SC3PA2PJ5JcZ/OiZIC9/iswe+Y34VJbjeh7I5eRB5LIMe2RJnpp5m2TmvCbzvug3jCn7N5EXta7ryMHGOEysB3EZh1P4HDsCB6tOxtiW5dDMHZAdY5QfHMHJEVbK5CInJVkM8nwoC4UQ5T6i27vb+3lhGAYOVUbGGxibnikp/5CambNkioxlYS6bHteqFDRhgJlJMnliZp6VX1M+SEYuc4Rg2k2HHzLOQmKkjzYfxspiGNO3M68rikoHHeggVISSCg48DZ/DSjtlC0wB9uDns/NKDCDxgtaKDGWZTJZ96ulMOl5HDxw98LN5wPfHz9GPHZjtRk4Hfs87yTc8yPNPSTL5ZTanvm942XmUyOXqJLaNTGweVB7uoMTGkgymECU2owSJOqdkksuzD8bwZ1ykT0IMiZ4SVfk+1HnBn7+T75FegJIrx8G8sav/m3+I+tf/9k51s9UE8vn69Z3adlCJDmU0CUCpH1o40QWhp+cnclB26oP8m2rXb2/U7Tr13YDKMQMGARvMaL+9z3++8/Z2o9u7OwWApJPTksP8hn21YLxJxj65Bbxw/Yx+F5cnHMwXgHV7Du/3chDMgemmqRULNGbPDyHm/kURFWKUqdTZ2Vpn6NYAqIRgPHeS9gBHCTDl9r7Dj0FWjhrbSgys/9f/u1IC+A1xLwQI03jWCD6KJgV08eeXHi7jzWwoBlWNVC/3ckDHwtzo7qwBfL1UllKFXp46IYnqoKlPPB94VjKppsDYk+53rVrqJwn/L/GxzQpQJiOX73PlNHkgJIm3YtQzcArq/VupLg/GxPNctCMk2+AiCoBfC4nqpI459Xnd7fbabQfmeI+shN2TQkwqawlXKiK6qoNiXED4CLlpDCoL/IYOI8jWOA20lcr+h9/7O1AY40j9gLwBuaJdch9UzaDlmvogOejp/YqiJFYCfE7M6yj5L7EpX0Zspayf8wbmIprhP8NzLnvUGrC5AoCsiAmNUWPfq4CvLApVZaWqLuR/ltjtnu0dtN20kjuImMYU1YDkK0C2EryLx7xOTqJOTxfqCYkOgHvC2SNrwuMvsX68zyMlZB3uCTsEkFVib6PNvesYtUdGwl8eOw6aoR424GeTRt6P1aXUAJ6fni20XjaKYa4viqWinmvfLnV3I6VxqYL5CFYT14MKALhnzy5pCLq+vlU0OqKf2ayTIT9Ac3kgHoY837c3W93e9MRCkoOs96yLzXYxjv6XAAAQAElEQVSDnydpatiaFgqhyGME4qYog8qq0HK1VFXVpNDSbYwAq5W2u6TX3w6s0T02t/gtqQeUNjNsiSyzKBF9ArjdE+cNazOydu+uTL/7Z5xMa1WV+c8N+1jrs5Umt4G1dn52oucvzvIvESyJx4oJKojTohzyPJ1frLTdjvK5MpkEUO9zM06tvG8IpcyMOXYizz7AdApn+K27616310ntblIseq3WNPFJf0yTpqHQFhz56s0Gf0S5bmWotVomnZzCuwpSGoizQU3T6fxioC1g043efBu02SSNSYCSCxVMcrmIOuW94vMvzpBXoFeFzIEYGNQNO8XFqN0OmSzASZN2IJKxmNQD8suibq6l/h4FB2MfkXY3ew2An7/5m0m+Vl+/3DMPE/IioOVW//t/vZbGgj3xlHk6ZzwR12stFw22T8zvDr+N+G+L7qfwrTWxhr795p652OvNqw47Cv3ut2+ImxZ79szxSCxU+H6h5XKhU+bqkr26aSpmeNLd2wU2dPJ18ubNnb77basRJ2AStkqmgvZRb17fyL+hX9c1cTfSMMnXSb83DTxTtpuB58nE8ySp8LXcBDXsHc++XOvs5ELTvlRgnvp+i1+Sbm6SutTldLGutTqp87j7rtPmplR7s9LUV/I5jUVS1+7UbpP2W9PL7+702/99pd/9r52+IR5NUUql2m5UYV/o9qbAHy36JXmsDwSQhUG+H7/8rsWeXgqj/JkWdLyOHjh64OiBoweOHjh64OiBowf+fB44jnz0wB/ZA+kT8nI9nzyN9kcyPvA4ifTTpN/zso/0S+jwOfpIl7kKYdmGufTJV7MgcwoSiT51Jf8A/aALn6aE+Ewf8puZzOxJ9ayFH3Q5PWn4fBYZZk/lfJ8ddb5f+VCTaHR6KD5JEh/0Zp2eVP6kbPBTmIcennd6KGbZT8ed8/N4bs6ce3hFx0O/Q+r8T+lQ/8nUZTzQLPWR02z2n9mcPrYwg97nacXvmU98eH6qL2GixKHVoU7ysU1e5kSBVPmah3+ozzXvvyQEOXmtmclsJi8fyMxy1j4XuHIep0ebiYDcL81KvMt72SlX8HLwp/ObzTKo/t5tRpvTkxYz6t6NfcjPOjyOYXI2M0+Ng5MJ/xxGdWGGyyjT7iWnQN7VHoZBew5HJ/wvGYcqJQdeUWbIkingEzOTX2bIoZOFwIEjPKx1PVxmJjObSyRmlssFJzzOL5kOV6C/59EIPSd0e98es0de5zEzmZm8X8Fp7MAhYr/vOaga6J8UYkDvCBUKyHadi1igY5H7TcTAOI06XBZsrsfm2e6kqqqgMtd7/wCPp2bwej4EkTuIkNvkh78yk49vRmpBXp7SqFBsOfjRw2WkTiTH++iBowf+4jyQ2Pe4P6K3r2unD5u8zunDet/rHuucw8xfH+s+ljMztpYA2cea36szs8xnXusbqJPnP0KZx+sxLj9veeZK1AKISEFsffo3/+YLBXbp/W6UTQvytRoAtgbgYrkstAAkSxy6J8AJ5WuC2zMTxoaZ6GVQA1Bb52/iTgCyKz17fsq+bTyz2Mtt4HC9VQvAYejg/wfYUCCxf08a5H8+eQBw26HHDPyauq7XdruTAYRUVaPz81OZmfxbZD6Wp127h28mpaj7+y10o+WqkduxQB+p1/UbQ9at/uk/rHUCiNNUJaBGobKMpIIm+TfcQpRk3CE82CmukO008cxRJZqEGtTP92EK9nvJv+HY5/+pO8GDIFhGgMAYQ36eUYlc7wEQAUi43w/Um/wHVpHJ8gO+YVDNV6KP+x3CX0wU1cjn1W9//g3jI7fXmYL8/3U6yCXsNxvV4IumLpCPPbQL8mcjeIxClIzqpikUyTMgfp3UAaTHaCqKWvlC9eUyUmY88iNAz74t1W6jrt8m3V2h6ySZzSRiRwajJB7bqgDF6tqwWY88MI/Mvcl/lPWsykYxuC5B3abWy287ffdNSz4yMH0lLRY18lDagtwti6ZRVdeywHiGEvAImekBILTgvCaWwzsZ4jJEiib/E72Xz2ue7Y0CvAlGpwa/dV0ijnM3ekhmQTEGBSt0cz3p5mrIwOHY14ohyEwSPBXoehGV+7pPnXbEdIu8tm3V7vq8Jrq2x25iFv2bJqqqInpOxFMv71MAgvq325fLAJ8pMEZTL8jXygwJu8g5bybyiXWVcMwEwLfvTPd3e2VgfDcpTUHuL7ft+uZeV1c3s84KCha0XtUAm0sVMagAaDfsKUqxroJilK6vbtX3I32CArEaorTvO8qiLC7DZnzm8UGc39502txPvK9jbHRyu/eskwkw1X8xgQ4PfU0+f7xlw7ZC128HfMtcMoeXzxa6eBFyfdsO2m0FYCjsmjSNpUw1QKJld3TsC9kP+MUsZF0Oe2CzHNUsB8VyB1A7yoodwyddve4hQUlFOJOH7rgPsqmibtL9TaHtHfKnQkqVzEr8WKjAIYnxHVSffdyh207D2Kvfj4C5Em/D6SN0bYnlFmDRdHPd6u2rQR5bvg59fmvmPzMy5oTZDcCzWD8JDRsA0QVzzvLROYD6i+dJl5eROdmops2skKZG11c7EbrohwD6pewIz7uUpOubK2on1XVUu9/S2isEyqz9uqrJE1M8C5RqpbEBMJ+wR8RBqWEf8XVAfpDJKeJD/Jj19HmI8j/HX7G/XlwAQLNfDvtS6+U5Phj05VcX6FpKyWVE3d0Td4Eiqvn7/t0uqWsrDX2Uf2vcv6076JVWpxv9078/QU5USAs6NOiU9M1vN+jvtg0KxajzixPtunv5t/k74q7jeVMSuIVvPoyRiIfdveTUsH80q70uno+SP59Yix5TKf+1gb0YRDc3t8Rti70j/kJval1PbyMSqBdeoPJ4Hz1w9MDRA0cPHD3wR/MADys5/dEEHgUdPfDX7IHw12z8L892PgT4B4E/pmI/RRafB34K+3u8KfGxig+yh0ozk5mTSJ08H8gH/X6XazeTAxlPyUJQsEcy87G+T0GmTM7/hJ7KSv4pU395FyZn6z6MHzP3gxSCzR/6maN5rtyXEs2Q5XYzy3k9ucyMkn2vnspP3mYzv5m945k4bD2M63mnQ9nMsnzX8dBhbn/Qmb5z2WNM8Crri0nkTeGhvxmzC+nhMjOZ2UNJOW+GTGJ1eiDXQT/hMrMsx7t4XyfPmxkffl2/2a9e9ymyEPi8PPN5fyfnNXR3OpS9zslsHtPMvJjJeQ5kZjIzBeSaBZnN5UP7h6k+c7kvYwgcasV3cizLDAqhyGS0O7kFZvNYIs3jsH5GDnj9G1Re9qHMZh6zp2nwpkwTfSbmWIqICZCekOlwmYWcjSHm1OWP4ySnidTLE7JyIy/uD68zM5mZNN+kJjNTCBCp8xzIpNxm5jl97/qw9lD2/v6nPL2Dmb2TYYxBSZmoj2G2wXULFuWp9/H+TuM4cqA0eVXu43Ve8P6eevsweHuQmckPuyfWtLc5RXzjZGasd+dTjkvnG5iX8eAnJs8PpryPmXmixI/fykWjnyEDRm5n6Tm1MxrNvN5lc3DIYfCv/2aV+3OExWFUzn7kJXyk7lh19MDRA39JHmDpZ3WN5fyOTPL6A+nHXr/nZ/nAwAc6DOVbYOIZ4jR5yp51aPOUx33e2kKcnx1eZ4birgPk7H7EXdZJ/+pv2c/6WxUIjYCcMbCzkS/LQn547oJcnn9jsAW08nLFobqLc7mSselKvrdH9uOrqyuAjnv29ST/JpfXTzyn7u832my26gB2A3znZ6d0nWQcuBelqYiVNoBUk3/zFAUjuvsvMd3c3mbZMIsqAIZWt3fX7NcjoO4egGirNJWABkE7DvHHcc+4CWCkgEotm3NsW+jFF0l/969rgaVBpioG7IvIDJn82ePPmz3AQQwB/SVYsm0O7o7+LbzRnwXiOTGT+8X9MTEH2+2WcU1el0bswgaD8twFyQFL92eBAmVZKgJKjABkbmPguYkjRG/55b6t65jtLlCiLCOyA00TY+95DvYqa2l9EnL93d0GUInBuF2frk2Ai4NagLBmsVBBfweQ6sYUI6MAvCXmeJpGfDZpHLBnFHxBDeC/Pz/9T2gP4I/7lnpQzBiiQozITaKrXMeI3hN9253k3+Tb75PuNwP6KV9mET8m+f8kvXrbomNPWcyVmMdJ9/c7Fch0f5iZLEhl6e2jJo9TgMoJKuJSQQvd3Y66v5XoItyXeauyYqwgmbReSxWA5dxuGsdee+Lh5OwE2VF+TZPklF3lL1TeXHf4agIYjCoLqSyDEhNZ1ZWqytT3E3E7UCeZifEDqSm4/VNSVReqqkCZPGDcyWmtZ8+WWgKW+3y4fzyG7u4GeCrsuM0y9x0+oC5h42odtD6VUmhloddmew3dAiQOyDYtVz4mvhmk29s71tIG/22zTol4S0PSBKURGayhs/OVvvhyrfVJgby9lutCZ+cL1QDME36ZsM8B4CKW2ZYRGcGCCAnd3gggcQ+hi3xMZCNXJuYteaIQggriwmVY3OvsbIGpe/ll8E1p0mJZqF4kfNeh56TnXzTotECGsdYHrdcLlfitKCQLEP3QPuuw27bZ9rEfmNNSedKmCTlJO9aaz4n36fY7VcT1Yhk1pT2xl3K/27sd8z86fgoldJ5IDZ0LnZ2e6uLiTChMPEtdazm+9qSuSAsgz1D4OOnldx3xWsjbxrwHSFdvd5nfgWeZcZtKN0KI5FyjbmoF6u/v75WID7LZps2m06JqdHpSQaXa7Z520Vfy9WkYVJa1BoDWgdg4ORH+G2VxQF6vRWOqAgHQjfrbr03nJ51eXK6gpZaLwBiduj1zZonY2eLnXsae7u/VBxazx/RqtWSsJvM1TUVcFfJ4O7+oZbHDf+5PqcDlRZHkgPz93S1g6AbA9o7YbbF/i6EVOsFkk569WOv585Ua5rqqpfOLNWOP2a8vv70lP+ny2ZmKKilgy26bAJdLvXhxIQdfzcT0TlrUS+3uer383Y1GfCDA9oJ94Pwi4IcBPyX28pW+fF7Kip4+pq7bqCBf1Yn1K8ZZ6PyyYaxRsRzw74jwpGhBA3v71dVGOAXdDdvh49mz2b7VpJ3qZqJvQM6ILaWaZkWMLpFfyWPl7PxUX3y11mrdIKJk/qSg43X0wNEDRw8cPXD0wNEDRw/8KA8kuA5E9ngfPXD0wJ/EA77q+HwsPldk+qmDev/chwy3Pka5/V3LXPLXd7zmpY/RAwcf4PInjizj+3wPXJ9o/T7/ocb7ef5gu6denokPZRwKzPnvv3rTTJ/n+37Pj9W4JhMNTiSfuecxP2QwmZlCMD25ctbssc775sof8eIfjp1+BOtHWcwMnQ5Nbt8h/8OpmWUms/fTXMmL2+FE9sntYzg9qfqZsmaGbTP91CHM6Bf8Y7LR1fV9n8y8niZuM8vjkP3B2/0xcVo1joPy4ca71fBj4zNx2DFqoL+DfS7v6aAeC2MGKEeNw8BydL09IX3CbPbDOvthmMvww96JkyUvu84+7oeUODByPRCbfWEfxLjrsMC+WwAAEABJREFUNTH+MIwcgDihDx0M8tvMFEPgYLWQH6zGEORtIwd8PX38MMh7OJl5CzahU9YP0LPnoMi/3dFz8Da4/bSZGTIse3iAx7+pmzjgMzMJ/XwfcfJ8WZWq64qDvUrG2N5pwH/+bWTv5+VMksyMF+WLWZMoZtLjlbDV58HBB8/nvvD54aNT5LQ3hsghTcE84Q/sdD4HyQ8+3u+7LNDH8LZM+Nn1GvGJ2+pjTNRlRpRI2EeiibTj9NYonJ8vGWeQ2QDbD+9dMB3voweOHvgL9wBbkA70oSm+jz6S5+Dw928Hopjo7C05JU/V925ve1ppxo7zhLzN9yJ/XuzZo0eQnrznesMD+f51EE9X9ikpRPZ/9ugHlpy4LoGN1DTo178u9Ju/KTj07mSAT3e3e/mf47y77XR7s8kkBqrrWqvVWicnHIA7iLCoke+STH7lV7d5AggaG93fDvTt1LWj1qsTXVycK3+LNyR8OTGWAUitAcouVCF7u9lrBGAVAEqMcea1CPAyAfh0mp+L9LNE2xmH8zW0kL+XvwYkNoDVBfqdnZ+obkrkwxtGXb+dUG+n//E/z7Wqpf0uAS5IPPbFY0l9J3RMDzSJx1322W7XqfW2LmkPaO12tO0kpz11PBaQixyeGR3Agpnhj6ASPcxMj/MZ5Bcm8VyM6FZAUSH7YQQc6SFAClyZsL3bU2Y8XAKfMjWN1CycCp1dLOT/V9WwTSZAtqBYjLrf7NDT7ZD6/aj87FUCGCq0XNZyXjGmFJVwWkqT/Jm8Z7x+r/lCBzNl1gqgqgNourtv8ZM/7+b6geflNn+LVFxBYDY6OSULkO9gzjh12tx38vcOKQej+4J27sSYLTJbYqIgLptFIx+PaqEq+QAXWeJtD7DX9TtVC1ON7VPoNIU9dibmShrHvYapVQ3g6iDk3d099ouy4ZP6wdcVtlfkhWxIAeHcBzvxR8dcdttS9zdBdzc7bTaj9jzvA2umiIX8f9x2Xcd7xV6u/0DgJOwyRBlz0CwnNcvE/CQ52Llrr1UAKonLv3H79qoFMLvR9dW9hF2ua8NkzjZHAKa1lqs464fM8/NGZ+cVQNYpa+YEXVrGRmHkyST3Vwno3RAUTmI9eIRPMk2SUJUY3auuijw3Z5emF18VOruYtFjtWcMm193fTznQuV7X8m/r+//e9ZhTQgZxvgWc3O32avHPFjD25maL/VKITrwwWsKIBcD0YlHSrZeIgY7Yq9GNCtV1odPLEdDsFADaVDR32naDdu1+JtbN9fU9vunwTVACCBdrYLvd6Yz3Wu6Li8sq+yewF9hUYWXQ+cVKMSb5fnjxrNH55aTzZ0lnl7Xu76/F9KgBhPV52+GQihhJNqIxtu0K+Tc9727EfJs2N7VefbdV226Yx0lf/6rUiy9LTTbJ4o69aSS+XYfAXAx6/brVNEQFM/nlMVLVJXwFOkW1rN2e96Aivk8ADFtsdF+juN+0t2pWnZ59UWLHUnf3G93d4Wd83rLh/O6bN/rdN7fas85ivdNyWchB/BBHBaHLulEVpUJX+vt/damb11vdXt3ir0KXXzYaEj7GlqKqZLHMsffy5Uv0CyrLqIFN7/RspbqJWiyDxLpyMgfxLypdPIu6fB518dx0iY4vvqyYvxUx0igWA/wBvxdQ1PVNr7evd7q/6xTKAf6gr399Dri80c31rW7edsxFJZlBk8Tzxv8fcMveGiwo2XZuYh1dPjvV8y+c1/tMGVz99p/3un67V1lU2t7vdH/dw7+XYqcvf9XIY7dZGrZFhTBKtmftJcoTtlmm1UmhelGpIh4q0i9/vdCXX5+oJQbbTcHyaXR2ekndqb78daXV6QDAG9QCLLcs/u12I/8skVi7GIN8U8EeH6yWUsmc6HgdPXD0wNEDRw8cPfAHeCA/YIyHygP9AaKOXX+pHuDdtQ70S9XxX4peAUOeEsX8ds3rPP9XTkYcZuKNOR922HgkT530M1x8sNNT+hmG+CGRnHvIt9kf4vtUe0qJzwATH36SJhmpe81TJ+XyBM9I64R7ySKK/Rze9IRmJbye5ofb9ISDju+3zkyue5qz33s1Gp7Shww0M4LkMr7XxnizbSnbl/hg/z0eDEpOD7wftv+4smsxweopyY+4XZeUx8RDWXlfvyYz+0hv50ma0DME40Ph93nMvM4pYeujHvMYj2X9Xtfj+N7dzMdR1sPMss6HcSYPxnf7UchtomwWvavMLKcz/6TEh//JD32JLWXKzZ95cT9/jj7T9UmT2axHCOFdbWI+zCzraPbp9Gkf/01yQ0TCBnmgYpGZZZlmlmW53ETsJeS7ez5FHgaZmOP0QLLZ9zlGx5G5nTLlAT76YrnWZDllWCUGTO4y5sErzeY2zx8o6za57MdYMTOZvU/OdyDLnQNxKSUUB7cmTbmPN6Uk2jwexWHfRN4pKfuPtmwTMe28wm9THn9CBiXPQxNCnN6N+aCPyzAzBWjCL04J/lknzRdtZqYYI3wBoYztDIyZOMxKHEYVtImyH9zEEGSULYasY9bHvANd52TOpCBpJhM/FhU5lHKQ2fWkUWbUy+Qy5hyvwZQYC1OdJR/AHHSbmKBDX9SQmcnrnPBg5vd+ZibX1ewx9YMcB3q9v5OZ6XD5+E5en+tcdwi3qooLDuJqnZ5KxtGbFGQWZZCO19EDRw/8xXrAzMQtC3qfTPny9f+UciUvPCrkxHaumdh9eK5NIeX6SaaRvXsm08CeO8I4UxJscCg/Cukm8/3ugXJZH1xmjGOaqH7Ux0uS71leN42MDXkeNs37o+ckc/sebPKxI8pXY1Q9Bv3DP5UAJq2qimeKkIFYHhWAbCa2f03wGtq63Mjht+Dx/wdp7IWJNq83AJk7gNigGqBkUj9MckBjvV6rbio1dcw6VFVBmmQmdbsewGrUDvB3t2upM4VQqK6Wevum1d6/kacSQBO9GATNdHK6lACaJqhZRYCPBfKjFssSffe633a6urmV62gGKPFs0n/4LxtdXvbs41Rj24BuYOj4TZqQuwfwMzPKSf4M2AA2eP0OIMrbKsCUCv39meTPj37Ya4fuDpLtAbRSmlQUBcKF/lIDQhNDqWBFltf3SeCGYghVpVQCEC5XhdarRovFQgngy98TZAEpyhnBrXS4Ehnvu1gEZFIIk8oqaEo98wNgsVwit9DW/8cvAPc0FYpWqoiVLMw6eSpsdfuS3NYgHxfV1XYtfTtN+Mb5mkUEKGQsQCczafQgIJWCjGfeyPuBkVgNkRoInFTrE/qsoyps3+OT7Z00uN19jdxCLsfMyA9y8OX2dq8JuR28O8BGshKx2PdiLgvVgIoO9HT9FkBpL4/lft8q2cigQl7UAqCRtyFaLKMaYoy3I3KdFnXUrFOhi/Oa+JF226TdveX8yBoRl7HQ/JuDp2dBi1XS+rQEAGKupgGgbARM3AHO3YtBGS8hc8KnJsMPPnfrs1Grk8SYexm+cr+dnq6FBOqk1brGByO+OdHF5VqLZcj1EeVch3Haa71GWpTMlK/Eq1ONDc2iIr5nENhjzgDA9wCyZVnq9GyharXXxYtC3jnxXoWMQ2z0qRRL6fpqq2FfytJa07DA9kpMHX2X+uKLc1V1mefWAfmhN4F3ad8zDYD4Ez4gpxvWUr9P6tqk735LjOC7y2drXTwvdPm8ks9LCBiQkN0tAeoQwC7l83J7M6jbrGT4a4EtXVciZ1K9WEgwWFjQstLtzV6vvrvX5m7U5r4nPjrWfkcMS/65IY9h5PGx/z/gJXHWEKPC5sjYVblQU6/YNwo9u7zQuF+q60wvvl7JWAf323v5//j1b6Fv21bJWsUC+aEgHifmN6imfxGDQrlXAAz1PcZB0rI29Nvp7euBWNiiV4XMqPkyhRBUVYWKEm+xF07s8bstdmLrgK8WrPPFspEfq1ycneiSOGiaE9lYKwbk4Oc9Me5/YWGYkobulDmr9fblXjevSvyx0b7b4KegceoViqjIXlPYC12eVPrN35ja+1H3+LAkLr74+pki+kzsI6/fbJnTvc7PnxOLjZ5/cYHupp4YMvETetoWxMtSw9DJgc3lcoHPRb7Q0O8B6rdK6tWPLQD7GXF8osD+1Q3ERCd0qzQOJXPVKGFTvx+0XGEbz4lh3KuI2JgkpUK+BoM1+OBCgeeF73kXF2v96lfPdHJSImcUjlFJn6ZI+upFp3/4h2fsRUlT6tCBuQrwTJUGng2LRcT39GNzDZbQQToFIC8LQ4cKe9danLYKxUREBklRXb/DF8LGXgotcTIyD4V7Q4jQhFJnpw39G541jVYA8GcntRL6+9455c+vE/3R40GqjtcvwANHFY4eOHrg6IGjB44e+EV7IL8bQkNPSXh7pUyeP9LRA38mD/i73z/T0H+KYQ+rzcfiM5oO5OWfRFlQfnnoZg/ph4nzOHm98zxSMs97/fvktabEh5FEgxOJf3L8YG4SjHzWlKdw/OTb+x7o0Dnl4fLLoeqD1Nue0gfNP6ro/WF0e9wuPZSp+tTtHOkJn+vp9Cn+T9V7nwN9bL99bPuYBNfi8/UB0MqnNbmgj7F+po7pzK3vUheUa+YXF+k0lw6vExknks/cZiazmT7D9tkms7l/IP2Q0e39HJnNfT/slz9tewwYs4FxLsN5yHryWfLZcHqPiXG8/DRWvPxItCB8HmfubRZkISgEk9lMj/z2Lmtm77XPMuZmM1YsckdOzJ28bZY+tx9e/aBIMvlFF8VYMG5Q5LAjhpDzAT2csgxket6oy0SnGNGX1MxkFvLhSuGHQVCgTlyHvk9TM6NFsmAyQ1/h84c1FcMsM5AWHCBFZEXXCf388MbzMvjRJ3FAxUkIvefbjIYgjbR1HBZ1nN6OnCI7TfBmHRjHzFRWJYc1lVwHl+PfZHN/TfDnOmT4OJ6fpc+vliulYAxkD3o4L8105XW+E3UGr48510hmJrfrQOIyM0x4nKEDv6dOZrSjM6zck4xXceC+PpFokl9B6OKZIx09cPTAv3wP+HZxoB9l7aT8fHu3j4jLBZA8qfO9xYxX9i6eTiL3SBS8ySlX0jWGID/kj+ylFgPHz3p3ISLva76Hvask4/2dyCrLQa6nmR/g0d+KrRdL/eZvT3R+1mgJkOY7oJDu/eqqVtd2HIxLtwC8t7c3ur27ltwOB+MAWY3tsOt6QDiAJu3RYxSqyr/xu1jUPpyub+41cXjuzxMzA3DcaLfbAqpsoN0sjvqmqQGA2gxIOBhg/h7BR+PNrh/CSxH5BihzRypV6FsvCiX0mNCn6/aqqwVcBiXAjVH/6T98JR59ABQTffA0zyZ/Rg3DpBqAp0FGWYWsc13X1LnOJr/MjHpTXUkOCJnN9Q4QT8hJIKhlWeXnW4zuOeQHqVkaFGQ8O/q+Uz8McpAzab6yFF7cTyMN9/ctfh4Bsgr8WMjt6PDprt3jj5HylMG5yd+4A+7IaSoB3KS+D4CXlc6flTo5M/mzarkOAB3FPCaTzVDaA+TVdVCVbSVGmSob12kAABAASURBVGPly7L//cX1EX602Ov0HLkAKjUAuOVZtNl/Sow5CNNzb3+pH/xWFNGL6NsCHu01MYzzpTwWBcMDAHem4MPpcO27EanCZ9DCa719oSmVYuqxa6mTi1NAqKCyFn2jbgnDe8D6+/stfquYJ6+HuM144W7bUQ4wt7sOffrsS9fHXA8ntwveponIKFXXBf5v8FHFWisYf1JZVXJgzGN3QpmE75uG+fWvP6tCQo0+xUzyNKrdjbq92cnf44zMvYhjA7ya9WJAotMs6vqmFdMjv25uNtpudvL1lpRkwamXA8EOjt69LTWNBtgfsq3LRSNhg8di1w/yb7u2gPlt14ntAR2wGbtbYkhcPuphrLwemA5Y1e2Y13Gh67cJEHZS7//7FkA3TYVSjjc6Y7OYs3Ea5b7zNVMBUud4Qc7rV3fabO6lqaFPCTAotdtRr1/d4/8x61sWFVHAWNiFRIk4SMjEUBmpryfXtd3t5X82fGK/GAERRwDpBFhprCWfnw4bv/32Fb4CxBMXa19OtFsUsSLVy15FNersRULtUTJiaVrI7TeTZEFi1J73rWU1aXnSAxb2tHtjQUupYCXlSdvtRu7Tcey0yP9DOMjHkUZmCTPQs2Pf8bU6jkH7PjL3va6v9nr1cqdXr27hG4mjBEliCNcj4Q3X24iNpinkZDmeKvaqRtdvTFevgt6+LNRtsamqtR/2GpIUQ1BdSv/Hfz3XGQt+6hPlSh4rTv5/nUWsNss1Y1bKl+3Vtyvd34k4KiGP2yD/JZRXL6/1+uVGV29HvX3V69vf3usV5SKcqIgLdcRz225VLZLWZxH7O60AbSvWQd0sJABSm9D5qsVnwk8oZ2I9rbTbJGR2yO/05vU270mBvVKslR0y/Zd/Xr96ozdv3uS+MUadrKXf/PpEL54v1DD+enGOrKCavTp6XzPGNHl8Tvi8Y523u15m1GdjA684KkS8bKwNaUt7IuZo0JdfPZM/m9p2p91uwu5O128m3V0F3bKv2FQjv9AKMNv5/ZvTI2B9SnvJWilsZXEnH0XH6+iBowf+vB44jn70wNEDRw8cPXD0wNEDP4MH+DDxWak/1P7Zzn/6RuOzgdNPGdnM8gcM48OjmeeDyMpMj8QnazOjPJM+cv2UcQMDBJcXXF5QSlM+lDikRnumEBQ+QhMnME6J1PtkXkNvyFXzOic+7XjxT0Q4P490SHPhoy8B250Oja5r4tMzbkBlUwgzTVPKvqFJH7sSHZwmDjCm7Iv3uczcv/ZeZUKY05Rl82GT8szgYyXN9Ylx00NeMrN3pIfrKZ/Z3I7aD62SH+DkcZCf06yf+8Zp5jf7fnoQ4H0O+c+lZva55u+1mc38ZrPtWRvyZg/lB319/M+RCzaz2S8heDHTBGiasm9T9qFXmpkn78peMLO5L+njOJM3ZTILMjvwzPnIR3MnZ8h98jisHebfx/R6M/OEvgGa817h7ZimxOFX7usFb4DfzN7Nl1d5u6cHmpg7t+tQ9tR5nOa88li+Vg0dxWUEQ4BijHKiKh8cevqUTCbvFwNrHT3MqIHEdYghP9h+Sj6uEyyKISrEiF0T8vGfea2oD/mw0yTqRw3joAk/WZjHEeP6AcjAfPmBZrbR7YRG/Oq8wkfJyxx2TqP7GfnyiNF88XxwPZwOunreyRkqP0QvSpnZTPjDHsj3QJmUGMtFHvpMlCcfE71yG4KmNMnbQyg0EzbEQItkD/IOfdymETsHt5d+ergOsvb7wc9XOfztVft50IM5bpnTQ/Gh1zH5c3rgOPbRAz+HB4x95z1iKzEn6n08b/P0Y2TsN15vZjKLnpWZ5dRfzOb8Yc/yuqc0+Z7KJnPYj8jSHw7q2aDZEJN82/Kik5nRbtRR78ywfux2Xpfp8n0f0xT1d3/X0PdOFc8Hf34lBLOTahh6bbfbLKYCCBuGkboh0+n5Us+enSqEUQ1t281eU+o44G+1WpcAkY145Mg30bIMAA49h+2dHJy4u7sDJFhqvTplb210cXnGPttwwB90dtHo8tmKumWm88tT7ba93gAmvfz2RjdXrk8FyJRkgNgdgFEak5qmUVMzpqSJZ0MLcPOv/74ETEkaAUjQXJiHfiPtEM+pfZd49pn8EXFyUqkqDfAv6OSkxh9RkQ7c/thRUYh2XgAReGxkP5sFhRDl7+kTjuUtg3jUSSZRDQV5/cBz0YlHlfxi6CzPKERAUzNkOAVpB9jifSafA55v09TDZQAxElXicaXddgJg2mnoJzn4NIIKDX2fgWbCQIYcOolHOHkDlJqYM5+fvYpygkxVHQGHooIRM0rOnmlEuUQ50DkG4S/8R92E0UUR0KNQDIUwlzmlfdS7K9DHbZloNAUhWmgNryExqa5KVdCU7RLtxlwIv0a5b3aA3u6/xSoousPpVdc+F9ICkDbHEUHrvP4+Yxx7FUUJma7ebvALvmLuo0nBJmwe8BE0iHEGOUiXUGpg/AFH9vsR0HMLwNVp2E+6urpDx4i8AgrkF1oto4wff++TxghAGnVzLYFDqgU86tokHw9VSU13Nz3tncbBdHZ2iu0p6+G+wS3UD9hbqwDYKmMjn9O3rzv6tfC5nlIIUYExQyi1bw0/V/L1tdsNikHKckbBPzCHQcsF8txfNDjgTEIMnxCXCdCvxT6Aq0miQodrj+0+dgjGeCYD+Jf1Wq0KgPjI+iyRsZTRroerJ8Ym/GvogIpyYPbq7R5fJJV1UgJkNMDapI58rxKdGuZNkxRkStOoNf7EI/JvsEsDuhdaLEr8IVVF0ul6pROorKKqsmZeSmwwDQCrTJv2XVQZ19rc99SJctD93aBvf3ejtwCMi5XYe0oFFFwuC9U1e5RFnV+Ky4g/91XUmHY6fRbVnERsLPX2TQ/4N6JjVAxBd7e9Jmz1+BMO9V+c+PJXpc4uIrInjawJX3d37GUdSLohPaJ/DPja/YAvl02d7XYezNe+7eWx4i6t2RPPzlY6PVtgb0m8DWpWrRpA5hiT/F+T+H6qqaRPpeVppVAydiF8K2IZnm3Sf/wvJftbpfwNefbnhJMq1oTHcwcwut10aBYgwxcVdt3p+npDrN+o6yalqcLepfadaXM7EGcD8Raoq7VAf+ddrdZaLU/17Tc3un076fV3na6vdorYMLI/+Z+xfv1qx3owYm3SCuCUZYuOG2J0lLlzEmtml7S9HzMp1WrR/+2brZQaxlsJTB09Nui60b/++6VWjXT7+l43r+5kxEpZSr5H3N/dMzemwmptWG9pwCmsTf+rDDVxE+HzNT7uTfe0v+HZkW3lOXF/22nYz/NwcrrSHf65etvr6m3S9Zu9btBnu7lT4lkWokTIa8SvRSx4xtTQQiWK+Le2g47X0QNHDxw9cPTAn9MDx7GPHjh64OiBowd+Ng/4O/jPCf+h9s/1/XQbnxn0IX2a+/2Wp/3eb/nxpR+0ygd5Ku6h/IP93vXxDk7vKt7LeIvTe5WfKDjfgT7Bkqs/ppuZycxy+8//Mo9j4cd+fJr5XS8+h/PBzK300vvkbe/XPJa87Sk9tvx+OT+g+316ej8nzhXe2WH2aN9TmbO+6R3f07aP5c0e5fgYTmaW59VsTp/28/anZc97ndMh/zT1/O9DB3lP+5rZvK79BOqhwcxybuZ3uzk1yjU/7sV7O32UOzf4yzzugcfMnvjnMR7NqPdTmgPjQ2pGf5+Yh/IfmpgxDhRYC2ZzfrZfH513M3jQK0R09Tz0vg7piT2Wmw7yAmME54fmltyc56HngGPgkHrigC4RnBOHSOM45LZ3vNidvAupJ5me5A98iTlN9Pf2RDt3tmWingwHPSEfoMQYKSYOWAbt93sNjGeaf/RwBQsys7lEYmbvyq5jD0DhB8FmphADh2glVChgq0yyYPJ8Jgs6yHNdMqGny8mGKkiKUJCZkU6kSetT6sLsi2w/LX4/zXv5SEcPHD3wZ/HAn3xQ3x0Og+at4lB4mrJBmJnsad1DfmJT9L2R5lxjNnN5Xe5A0fOZ4PCUhP3SX2eCZc4wjjeYzc8m503s4Q6SzZQ0cvDNVsehuT9XnOiEDlkA2QpQ8N/8/SVDTwAx7Mscto90cBDCgdW2bQELethDJv8mcEq+Jw4y9tXtdsj7eANgcH6xBmSp5rEm2LkdRHHyP9vr8tbrtfwbWK6rZPJvP6Z0sCjJAhRHhTgokJ/b2IdTgdwISDCpBQwTbadnazcf/QZdnJ9xQN8ADAR9/eUzPXtOHwn7g8wiegVApSrzTymp47njQJ4f8vP4k1+YzfNID8+o4FWZ3zNm/urk7088nQl3M4bp9qbVzXUHEDnJ5cUQ0d/HC5RH5I7iMSf/E9JgRmoBYDpAT5eSeAjtAESGfqQYZOjrPnOqKpPr2QI2di1OxVenpwudnBVysDqBPBtAUbuN6vfS7XWr25tO200PmJPk4LAARGvAuGZRAZA1UAXIV6iqi/zMlAyfJoC1CSBkhAbd3e+R5/Nu+F3yOGhRpAAod1/sAKs7QCb3pUD5vM7HcaC4WTQATmI+agnbzgC6CgAjJ3/euxwa8v0W8PbNmw0g6Kjb20llJZW1+yFlGf4tvc0m6e5acgCpKJKa1aiaeGuaMs+P4a/ef2mLOQpBCihT1xX9FzJ+Upo0QTvixuM64cO6KQCrloqh0MhiqatGPid0lVmSxx44nzwmBH+7EwDXAPjV6vWrDaDRDT4b9ObNSEyKvORA0wj467+MoOTmBXXtXm07aLvd5TgwM+Qb85KohyeVWq8u1CwK5qRGH+Xr5rW0uUvYl1RUIn5agV3lNn+5vr7W9fWddsguAQcvn51rDXg6DkJ3k6+3AmfuCTb3ubBB6ERRbXdP/N9qdWI6OTednRc6ez5qddbr8oVBhdYnBboEHypTAmQz4igXXFDqsWnPOCs1xNbF86Tz5xOUdPEsabkqVZTCfwxKJyNGrtBX3he6vKwZt2acMvOesZYvLlaSCl0Dyn33zV7f/m6nV9/ttbk1tWCDu+1I96A01bR1+va3nd6+TNreVbp5a3r53SavwZs30s3VpFsId4up1cVlhd/FfPRyObdvC13j42+/uZPPz9XV/TyHLXFb1SoLCL8asbA+aZRsB3WygIoyf9H5xaliMWJDoy9/Veki+850+WVQs5q0WBmcFUCkydcnIaiqQv5C6LPQxcVCzSLCN7JfKdPlM6M+6F/9Y9TphbTr9ug8oGOrHWtus5m03e0BYoMWy0n/9B8D8Z4gMVbSet2Qxhxrd/cb+S/d+Ddk9+NLffWrJePWujg/IealN4CrShU+jXQeldRjH3N4fkoqnZ8zH2ayMNHeS2GnxSqh86TTkxMA5Y2ur2/RrWNOAmPdQW9U1HudXxQ6f1Yq2UYWe9ZiPfOyBjtiNrFnFXHB2kn4ZpRZlNmgL16s/h/2/kRLcuNK10T/bYbJhxgzSVFDqUo1nNOn6647rHXXff8nud19TpVIkZkZo48AzPrbBveIyGRmkpSoKknlIDZs2raECTg/AAAQAElEQVQnMxgA+9ODqqpB0aSrs6WuL650yVyZeZzmUd28UV3XkmCQtCUm/o8xttsdeRErkQ7a8Fzasm7sWWf9l8I1649/C9ClnBM/N4v7nzpdMveuXre6ft3o+lWnpjU9PrrMpD98c69//1+3+rf/ecMa0Kirv1DQ6ThF4BSBUwROEThF4I+JQHkhmx5if0z3U58/LQJmJrNP058m3Xv7i++RvGxcjkRWL/Ne/tsi34j4c9Kno8XLKh8bH2/317aJcs76HH28/19P7ed887ZPepKJzwty3swmQyasPp46tE1lm2L4on3iJ7aF/9D+A7EufQ48o7KcjsvjyxQ1nzT72OA8L/t4/thmfjseCp7/HOlwf2IWPorDqDE+TEzBJMx8j7wqFGWeO5Lo80zimFowpAQQT/Mo35xIKPLNpClNiCd29PZydl76BrpFBTl5nVOi7T1ix8KBDTflSHQtp/t7lOEVZm6N5yTjy9bJZU6Ee+gT+l5SRuhEDLBbiYwA6XCY2SGX8Gsk73wkftLXsF6kQm7go+9IiYH7PunpCMHkJHcCSgTLSR8cXveSvI+b5OSsZiYzYpuZo5DXOWXyTsIuw67n1FsDFyeT2fvkfZzMpnrX50SHcmZ8dRJynZzXG3xjQaxTZobMfCCjyfU8k/d10qF/ErZbILaZKpOICyqeU019vc9LgoF5TN9MP7Q822EyM2qm81j/MvX8kZzL8z6GTD29JK9zskP8UoJ7Mk7ydeNg25SnClvMJt1mB9tSLkNMTxU9noHMTGZO7p+YRcH3gAtZVunjqQ6H2+W2OKeh18nLGXu87UgSenWcCwgir8O4iKPYkKlHd4DMjFrJbEr1ySNgvymVIDwzuTyG71DhMgy+zIYNmxEymU3lA8NHE1hKH5d1ZLBnoTra6boTtiec9bxvgMQYVdZxOmbqSYrHZugOJgXiCxEmZcp4Lm5N6k0IVpBNMef+M2Rn/HMeJ3FklUEnJ7n8MeGXNyK/rlvFWLPBU7M5TTsyMtoNmX56p+wyIbfZ68zMq2XYYmZKrJfZib7eEEKlYFCIFIPcT0Qq054gM5OZ0SZVVaUIn2n6r/Chy3nHIeNXKPOIfWU2RHeasQkkeFWOBHsidySyp/MUgVME/lMiYMY9/Bn6IaMsSE764PC6j9GRzchELk6BFcHTaMbaISjwXDI9lUVdIVNZFlk6zBdWoZx6X48CyjJrUGItRoy8OVEeKCc6ednbnfTBeoaIcpa2kpM874DWkRLrs+cTIFcm72wuU8gOmJHGoNdfmfxXcuab4b5WayZFyUFdM5Ooi1aXtXM26xR5hriod+9udXd/K///OrZtrbqulVMom+8rBxD7rD2oFd2FSwCwbKw3rXytLcD0iIcpKfOAuXkHePDuXm6/sC3lpN1uo753cGHU+cVCl5dLRSN/1sgAo/x5NqBjtxo8NIA/j/JfeP2P/73SANBQdHvMQ5SH3EzyPh7zwDNjRP9QfkkrrQFg9/vEc3jUCIpWVeahwh69R2ZBZlFW0qkNjF2GvIyCHegvWKRE97qJClXUmA2QJAKqJvXofFhttCUuiaDgeqnzepjx3IR4Ym9qGgMgkXYArQwfdmQ5GBMAQasYFKNhr4ixCm+opG4WiMWADyOUNJu1gEILeHn2wS8GM41ZntaAuQ0gMI9W4TKxbZQBZvre1BOLEGr61bAavQY1bVTTqADFu03CJ4CW1V5SUMTPy8u5rq7mqqsg979tVcoxCjtM87mQFxVR2AN2NwibUzkyRm0LyIact2+yVg+oHE2377bqAcA2q0dtHbQEONqCcs+WFeBtixyVI4SKDuKdIouQQkkV4zcWP00NYHEm0P4nfR/uR20fjXmSsUlqAS+bpkZWUOb+cr7MKHQAsmYS01PffTMCdm1lMeN/VBUr0lY9PuwA5W/fDXoArI2hxe2oFeD7/W2WmbCj0pr5uXoIjGWkzhSiVPNuUVXSxSvoOiEvYINoVxmLxFfwMCR09Nqhp6pqPaxG3T/2ur1faeiDyi8aexUbGaDy7rIhdlFRIQjddanz+9KymEdZOybnq1eX+sVXlxqZVMO4U2xG9GZ4O4k1wO9ncVSAZpUbaUEj8XO7LT7Cm1TXM/3md0lf/nqH/kBdVozSnPk2Z41YFPAzY/+gnBNg74x5OFcbAAaXMyGykPdxQrnGsFGsd3pcbekX0Vkxt6Pevtvr33//qMoq5FdaLN3eXpm1ZhyYB3mhYKbHh17+69TtttfIHDbDIPzIUMd94eO1Aij0aTGOSSGYqlgXX+p6oZ53QEKC3ozsqNdfzHX9ZUZfp5xH+fwYAfir2DBDTA0yf/XbS13/okfGHnlZlqJsdJmVzs5nur6ea9ibfN493kt9SkrayiIphoQgLQA1Y+jksa66Xq9/GRSrORTgH+TPgoCde9aW7W7UfttqeZ7VLXr9/e9anS9mioE+YctYJOzoJBnjm/TwuNZ3b+50/WoJvxGnrHff3cjXvYa12OBTOZDXNTJiYiEz+7KMe2jL/P72mzU+zdQ2C50vobOZ7t6tVceWmAw6v2w1X1Qa9j53gxbLqpS7zpRtp26esSsX//xPfD8SiDpW3H9bnV2MEpPTVOnyutfv/rlD117zw71x/YtBqFSIm7K2tbNGOew05sfyTBiGrfbjXj5vvwao/fr3b3Xzds8912q9Qe8wypcjcTS82AfipAg7zw+u+Jt0/nqjZvGoDADesCbVdaUd68449toxl3asv/sdYwf5r5Zv3m4UkHc6/xwROMk8ReAUgVMEThE4ReBvLgL2N+fRyaH/qhH4xFzOx3h8ov3Y/JH0qetH2o5Vn+P5XNux/8vULfwUPfN9yKHyyfRhrZf1iePDtqn8Y6ydOD8h9mepNgsy6H1hP4/eYCYzQ7QTn1u47Bs0kped9F/myDh+JHfa82Y/HAMzK9HyPnopw0pNucBS0h97cd0veV2U1zl5/Yep132cvOfHCG4fazY7BjYtRj7Ci0zqXtpq5n3hJcl8fjNDnn2lejppwe8pr/faXaaTOMxM4XvzWPAjnDYdD2RNfain9VhtbAyYmUIwmU0kDjNj8yIReoyn/OFp9szrbS+5zELZ9PANhRiC/MhshnkqGTITmzQDm10DOqaeAXmYKN9sctKLI9NQNu2IZ0JOovyiWWYm729mEqfz+y+Aejab/U/4eb6MRxo1sNPl3c1MZqZPHRZMZdNEPjpc/ITfrTULqtmYrNkkjAH/qHcu56/Y4Klpa+ppU8nngNuw919esbliyBX8MUSVvKbDzKgmNmzGuq8OYEwtKvVedr/E4Xo87+Ty3Tdv99R/Ibxn18b1OcGugM6WXemu69SUXwi18nLNBrBZlm98VfWo2bxmU24myVQO2kp6upwicIrAKQKHCJgd1odD2RNfU53K0kGzs5AcilbWeV/X+n6Qr1O+dnm/J8rStK6ToTKxVjvPlCZqnk9jPZuItfe5+inneo+FSZpkZhPRV+WZSx2N/+1/BACQe9paORh8cXmuEENZHwsQDCggk2azmcxqmWrxeJevuw0b5hXPALdztxumX2BtetK9Npuddrudbm8fdHd3p3soA4E4r8ep34/abdnABwDIh//fqDK28MzabDbEqMfApG4mwKsVNhEDw2Dnhc9tEPJ2+438F6H/+C81IIV8jx/7kpKzSnJdZIX7siCIUgEBvM3znjpleF2HPnmYGXICNLFklJTnB/IyQFEPSCmTeLSpqSPvADWRHovcpqmIKc9EGMyMq+tMpU3ALi6npk9pMGlLbBLyE4CVzxvhK92QJ93fb4nxAI+ITU+sNjzXguazuZomFgpB04GLGRBPxCwDSI/I8zFARWlvASS7GaOKbrehbRvsNHUzqemCfA443d/vAVYe0e8CTT7eFHjvEH5KPPaLvPcu9lwyo8A5yZe6orOCwWOOTBdmmXhA+D1wnwRz/Z1agNwQ4KW/j/t6PTKntvidZRaRQQPXCVASMkQMGm13G69FspV3rRWg2OPDVj5MGbUeX2fwuGQy7mfdBHIivqNcZ9NW6mZBLdS0USYBOCd0J/RQJqZGbKvYoL5RYbCBPrU6gLVulug7yH9FWTeDwN4OscIA5o2ZcY/s9ObbQf7/B5btVbej6sbErYWOpD3vTQ5MDYCQSgxMmst/LXvztpf/4vXuLmtVwNOszWbQdr0p92sNkLcH+H14WMvvtc1mC99eDw+PigE/s5vbcC9L97e9sv/aN2ZdXNW6eh0AGwfmQkR/0mYVtVkn9Tvsip2UKynhL/dvyRMDU5DPITGffY4FdMznhi1RHeDwfiuZOLh4u5O8BvC5qWZqCE5dRcVoarpKc97HlmdznZ+3OruIpI2++HKplrj6O23dinzExoq+QXWbpbjlPY60/Hp1zRzYFuramabxqOQgf4fsGXOwW2TKpi2g4WZl+JjFK7KuX52rqo34B2UA590265uvH3XzbktZcrOFz5Pvlaa0YQ5EmqL8QJJCNSozHwiufI3weirgRzZTYNgl+b0evMGwm7nPVTPiNcNPj5GP7cP9GlB3i30+N7PqOunVl4Me39W6+65mPmwBzdeadbNCddWqqipiOGe+juiLrImmS9b32axWzfzy994LyldXl3IfHUT/zn9NfbMHaN1reRa071fasbbf322ZI6PW67VSYl2eR80B+88vajVtXe6pEgP8yMq6urwkDuQy3nAyzXVxeabzq6Tzy1rnVw00AhIP+n/+v37Luh3UA3D3a2nYSdnnuoUie7PdavW4k4/P+rFSwz36m99e6+9+e6XZrC1j17ZzuR2o58Rf7iNjLrjeEKSO+TRRi07p7DLg3wzeCt9Nd8z///P/+E4e71D1+sWvltAFNs/gW+jKfyl8vWCG0+V0niJwisDPG4GTtFMEThE4ReAvNwKGaU4kp/MvMAK85Z1ez378uPDh+nnmH5rrH7Z72cfg81L/s1r92yr4h8gnDXD7nT7JUBr8g+Ille8b5B7TwvTBxfgg4pOmXD9o+tmKPpxOPyTQ+KhyyuyAvCSvM/th/z8n38xkZk8snk0EJhciCsVAgvXE8fNnJl2Zj9TMx5zLt2JTYOPTyWwqH/nM3i97j4lsSg5XMytyDsWPJomPd29w2WbmWWx49tfMigy3w//UnKdmU53ZlJZOxwt1LusYw2P1MSWs78n3euf/0UQHs0mv2ZR+si+bFSrjZ/RiNrvyknu++IZoYnPAN36MeeYtiPWETYgsM4Oe14jC77stzkFboI+Zean4dbTFK4KMzRXXm2hLjO9Imr1JZrSVvnAd0sz8huHQ5nNv4i31pZdEr4kOfcyoOZBIS9zxx8zkfx7TwkE+qQ6HmU25EptQ8l7lcXDyCpN5gjlZ3ubxCSFSToVKIw2BOVryH1zMTCEEBdIS9nLR0+HSM3VOypI5bwzoosUmohpdglKpp3ZKLcgP7+v2Onk5uAwoRrfTe4uYp0Le7v2rENmsg0gRVmQ7AOsAV/NwbgAAEABJREFUR9/3bKRNY5QYC5fvtjmZmSyYfLydzEx+OI+T6zYzRE70su1l3m0thPw0ZvhjkVmxG/0sw3tIuIJ9rAl+j5oww/mzQkyysCcd2WQMbGcSZ4kNKSvkJVOQnojs6fzZI3ASeIrAzxEBM2Md+DSxVOijdFg/ff35MWRmxdwjr68/Togp8llgSrtfnOdpDaTC1zzR3czk+cSaNEIx+jqjcriclKb10yv8/dV4xiQa6KYnYmEzM8qmGFityFNggWOtg1ccAbmBeieKCoKf9TIDBs7YA//Xfz3XAlAgxr38HdntDcjyfxDjf9756upMGeA1A4RkbPB/SBMBFxKBRCxtyCPj9vq63+/3WizmZf3vAaAc9K79H9ug1wGK0j/G8kxNPP8TdjjI6TqbpmNTfyFDvwVp6DNAwwLAo9E4SJuHQe++vZONfQGEajb6X79O+qf/ViNPJQaWRZ5nFWkuNMqodHk8GuTAzmwR0GOK0Z5i5X73e54HU5X8CFHwVPQ3Lz4R7hc5DX5FhIYYiENSj70Gq/erHUBSL4ujulkAoAj40iArQjhH/Ma8U6wSoFWUP4v2AODb7SCXCxN1QTHGQq7cbfT54qkAhX1MzYznciZGdugnET4Fk1ABgJO1Xg3QHiBlCy/1eaJEyjRTBCysqjD51Ap90nyO7lIvmUS8aNBeKQ/Ir/Xu3Q5wMAv1CJNSmojhLNPfY+91vArAEyQAs9HnHbIIl65ftao6o21Av7Bf2F9JxmmRpFLXOEkNwKDPTX+38H8g4HNKcERiY0YH+ZFV/OFCtV6/PtP5xZyGqT0QlNpRQ+y0jDmDXwLtUgxBFb6aVMYwA5o7QBbioLbL2Bp1dV3r4nIO4EgccG5kQibSBOA5MB+HtFVVZy2WNWkirfTqFQDScqYOEPvx8REAbUPsJPPBkcT0137TaL+tVFcNwBy+AmQul438V6RzUn+nGrHV74Vh2CM7ljj5XF2tdjo7N11et7q5edAOAHg+m2kO4OU++kBk7tmqqoXHSgzIL35xoRAiZfFOXevxYZQDfKvHLAd4M/HpAP8vAOmqetTYN/ru614Pd0nfcu/lVCOn0YZ5+ng/lj7KyAcUNgVGJeDPRve3t8y5URvAO48rw6K7W+5dMlZIvGNJb7/e6n/+nw/KKB5tSzTXCtVe4r2s6bJYEvA5K9Z7dQvBR13bqJtLNbHqZiYH6DP32vn5TMf/vck4JglranwPIeBzUKwGOX83o4X1LnL/+59np0S7VDHPqkooccrK+NrvY/FxDwi8fuy1ekxiGDQOlQZofT8Qmx4a1G8xO0sDN1Wst1pejKqaHeOdZca79BjoJ/mPVwfAdLdxxbyoa49fEN0AP7PaOmi16jHCsAF9w6ihH7XZPMhYhyMA92//HkPzpsQ49REdzrNVHWrNALxfv/6CudxrZE1yHQYQPYxbxXrQqy8WurqaM5ejHu43xV+fG8OAD9ywb9++1e3dnWLEJszwcX7ETzPDt5UuLjpinxTw8frVBXwt8whdSfL51qJ/Pl8yTxJr8SAxGes6AnY/AtjCRNyukPG//+ul5q0DsKNuvk16+3ZXAODR/UnuX9Dqca+332317k3P7KrLODWNkJvEbapuPlO2CEmRtXbJ/ffrX3+h5bJV21RiiF29hNqmDbq8jpovR2I9qgozvfn2QTdv10pDg65BdeyYB0EOgC/OI37Cq53OL01Bp+MUgVMEThE4ReDnjMBJ1ikCf8URyNh+JLKn8xSBv/gI2A9Y6PP5Yywf1h/lHNOP9ZnqvOfHaGr94evH+nrdD/eUftg6cfw4LhhfnG6B04uqQzbL67ny8ZMPdGh6L5m4VLjfa/gZCjmj/6OEPhTTxAfbc/5nUCkzj+NE5VrKKPsjPJzs874/zjIzO+h/n/8Yh/drP1f6mM5j3TF97u/yp9L326b6ROL0HGv3jcrp9AJkNtlvUy1jw/iRN5tqzKaUqnLSpaRm9lG/zaZ6s+e0dODybDOFw2k28R2KHyT2VDazos/MnuqeM/bU5va5HidvNzNPCk11lGOUf9Xnw6bY1OhXYjkJ8IKMq1mQmRWaIkMl/ZKxIeC8pNS8d9qhT6mkr/f7GHn7ZJMU4DMqjmXPMxjMYHq6Hhl5scHhZdHkKfaWPlPZzGThQAY//RIbX05wwMl16lIyR13ecOzn+e8RssyQeyDfhBzZORrZTRzZ4DOz0iWEoJrdrKqpFdjYwmT0iA2oodhuZnIeWZCnTm5DQkbGTrOpPcQo1yHKpaMQgy/OS5a+JgddffOo1KHeUydvN5knhUIMxDYggBMZiU0/5zMzuKzEccqRxwZvO+o0syLjeDEzmRnySBEpdnjsRbzF4b+c8c1iXGKzbtDRN/cvs9Xom7xmic3tis2igKrjgNAZeX41v0DHlOzpPEXgFIGfLwJ/tZLMrKxBJCVlAXnyxVcSJ382gcGIhQqeAJn8P2c0Y51zJi9QG0JUCIEN6AqQpy7ka3iwoHKwZhqZQlxgVYgm82beMc0MNZRJzaaUJZE6HchEdSHvklkY/+l/qwGqIuBvq8yaq5cHMn3N7MsvdhOb5EEzUBhTBa/BST+Uh4ATrKOCMutmjFFzgKgKYKOuK55DtSrS7W4NILlBP/x69n273ZbQmUV5xn+l1nWNbu7vKGZ5/G7u7nV7+6jtfq0RBCWNG9bsSr/5exN4SPGvAsSsi070VRKmceG9y0aFMKptY6HJ3iwejwox6Hj482K3G0WYS5U3RYBB55+eFZLhtse9Rn4LeOG/LGubVjFWAC6DeKQVnogrFWPTtsSKmCjs5IeZ63PfI7YYgFRUrLICvA6SOH/bGW20N1Na4ZcZinU4PM6uqBSNmO4Bh7JWqzWAzor4iPxIXtqj1hQVo8ekVcB4Tvlxd7vW3f1W+/1eDXYOxBUMSD46KuqSs2Fjo9ms1cXlEpqrA4BzsNB/3X17u9IjQOTqcaPHxy20AawSsUC//+oWAMcsyMzUj4P2g8R0kk+1DvBueVYDlgao1WIRoZmOx3bbY9tIXxV+pqsyshSizAOsIGGnj5eTOHwOD0OSvzt0HRUq3sgMXiZSYk5nskl0LM3hwCH6iHgN2E5bjmq7CDhfF93i2G2Tdh5QH0/o6kvp8ousyy+hL6S6SWIaSMw3pOnuRlCCRinNtFmP+JMk7BDylSUldFElfGm7uuirm1DknJ1FtU0tsyhD5uXVTFcA5+eXlWYLKYYIECbmseny4lzdvIOiECVX0QCAdW0Ln6kczJvbO0DoGIqvXpcBFHNqsXGl2zfS+kHEgBYXwDvS7Q2oZloqA8gFW2j1OMh/zTv2Qftd1Jvv7tT7gNKlnJY1n8+ZLzNsD2oAo91No9EwzMyIZ5LXbbjXdltTzh3lUVfXna6uOs38l8NzEc9BgZjKQCEBMPfc+7vdRjFm5CY5SH0OKD+fe4wESLgBLHwAfGY9GRvmaYsdrTrG0XmuAeQvryrkZqU0sJ51yimqm0nNLMkAnX0eDbxLZyx6fNjrm6/fAdzvJUDuuu4AMXvdsA5lJvDN25XevXN61Lu3d/ruzVZvb9by7/0z7FpeBM0XFWOHj4DJLvvuNsG7E7cC86vSOKJXtAuNJebMmbuV3rx5o65r4fF/QDAjJtLlq0CMZmqqikhK/9//34IYr7GbODG2JTa15Pex/8llX1fvHu5083Cr+dlCIoa0omkgP+pxdauHxwfKVmRcEJsL5th8tlSwmUJoZBbwvZLSXAGA9ZI1oAFIHQGTfU42zFVf69tmLvmNBZnFsuY3zN0ydswjceTc6Pat6f5NUB4rxtq4HwbtNj33RtDDalP+woH/Q5odQ56wLHtMmJ9+//ifvy7zZiP6GGOHbfB0PCvattNueFA3s2Int4Z22w3Pi6T1dtB2N8j475JxcZ6tt21HMfLqupna5gzbJP91vVwn92fj908XGAOTPxtcGx1O5ykCpwicInCKwCkCpwj86RH4S5RgGPWSKH7v9FeRD+l7TKeKP0sE/FXsJSW0fI5o/q988lJ+fDkvqcfiWOd5Ph4E5TzKyZj6ZcODEBs7SF7nxBs+3B5nn/dkywlTST998W/c8k6N3I+lhrjP0cf6vKz7XN+A7O9bhiF8DOg9wjt4M1T8h+WYZjZbnODQp0k68nsqDwtkZqXe+5lRoelATfnOkFE+Etmf88w445QAiJw8PxHWYADNjPdz/od0T32zzOw9OtYf+2cGJ2cvRS4GTWfio/klBebWx8i5jzI9Pfbx+j+GXIbbg9lyfWZW7Pe8kzGB3idvdwemue793QYH2Tz18ks7pnIusZzqvd9L4mO1xISUaqYTGxAqNI6ZTZykhIGTHCEnKynzH3mbJJpNGTNS4kgHGX08dQ4zKz6ZfTp1PifX4+T5I5nZMStTfCIxkV2N8zuZmV4eZiYzK1VmU1oKXJz/mRKbHUPxzevE2GcIttLf644EE77RkggWlAmY2XTvTGmU2GTIIRT33T4fm0wmw5tLyvjZsz2lDllpHPVRok2HI5E3M5k9k9e5Du87smkzDhl/JkqMx0QJ05PSB/0xh3ppYHd1GHrSEdmBjbuoGIMoMNCSzwGnjDwnl+N2i8OIVcAesjIunneKISiEKHkbilK517PKmhuMtgBAG6e5RLvLK4QQpqQMHpNhXy7kOt1HcZiZQoyyGGTwVXUls4l38mUgBvhCmw5HsCCZiqyix3XiT8DOiJ2eook5P5a+Dl4XPiyMFbpcPnmvTx5n/FFGpoLMolTSQEoOvbBLNulz3U4Rm4sfjMPATpv/aii9mBeuz2UasjBPF5czDSMy0Ou2iXpvF4dBrs1TsqfzFIFTBP7WIuALIcQSoc+R4CmE/2a+IkBe5wsQdb6uOCUWlSSeP2V9MpkZrTalJU/xcAbKQcaK80zTKifqRIueDjNj3VShp8pDxsxkwUrJr5Ge0WySQQVZOYnDZNRzHdFsO52fr/TwZg9w8qibm3tt2TC/u9tqHEy3N4/QHWAiABFg3827NTGK2m0zwE+Wr+cVgISDthVApT8j1+stzzJjg/8MugRwabVarQrI+PqLC12/OtP161aRfvP5HNBvwTPZdH+3BgB4LHwNwNHZ+RLoIOvs/ExVja2h1vLsDDAEgKn6Qk3d6xfXc+Uh0X9UNCkcnOQxL4ZBMQZVVQ1vowqGECQzk2Ti8SAzKz6YRUlBDgA78OhtMqmupaqOABXEw59HPCccA+x3sHPSpBaepqqQl7TvE2DGqMcHGOjv4Or6cafUdy6uyBuR4/LTsABEq7TfJyRx2vT0yUrKtpb74PY6uS9CwmLRKfGdlgCwRt5B+l2L/wvRQeMwk9JCNMvHpzwD0WVmahrTjJgSDvkc36Ezl7mbZWYa/AEoabvbyscwEI7FoiE2ol0l5bEq3CT+0tllZlxrxVgD9rdazGf4MgL+GnNlp8d7U8aelAKmmQKBCih3cPb+YaN+kFCB3qSA32A4AC3CTgkHdb5sGeXHDmQAABAASURBVGvTZrdR4v0hYevOO5mKLQYgmojTiByP0zjU8EkXr7KWl1SqL3a/uj7X2fJcdTPTrs+6ebvT/W2GTDfvsny8/c9Crx4EqIRqgKnIPOn3WR3xMsxxHXd3e+0Aygfe4YS9Gf19b6oBF3NMGuiXbYvOiD8dcgfmPH4yUTKzuGla5uBSrqffBWJMfLJUdVvFtmcO7FRXlWKMClE66g1qVFmlq8sl7yldiU/TmubLqNisACe3unvo9e2bG/k/VECkmBZKZHrGPgCWWhCHSdT5u9BmTXwAPu9ut/jUY2/QsDsDKLsHeFxpvcoqv1wHGJt1nXfjXh814u/tu7GAvuvNo4IqdbOW2GJwFkdWCIE5UqmjXyCOMQT5L1AfHzfK45mmIxOvpJ57xVgzQtUz9rXqlnl10ensQEvA0yqMKnsRFmXEIQSPW9begeMkRcr9PmBbRcz3xDURIwQxu/YA07igxULM/UhMMvMu0x5VN1FVFHM3qIG9aZNabp8xD8o5KxiNzLn57Bz7tzLiGLCl8djPo4z8HBR+hoKWGHTzRjGq+NQzd3zNCDESO8jBX+LdM//Wq33xfXEpNQ3RGM4Y+1EYpw6bUI3+pC9eXxJD02Iuxj3py6+iLq8r5PXi1pdj4hfnWf/yjxf6+9+80q9//Qv99u++pE+QA7UtwKzFSsacmi1mANFL5t9Mvu5sNmuNeafziwU2R3QH/G0UQsCvzPp8qcuruS4vLzSft9SNsrhWS4AWy5lEbL/+t6T/9f9P3ENr7sJeTdOU2P/hmzcA3Lf67rs3Wl5Iv/zll/riy1dSkAgn47TT4+1ei27LPNsxf3vdPz5qp1vNFp12LF7/Tt//6399Lf9l+tDPJfam2uUdcQnoGFlfNqRZG+bg8nyjtltrx/PF4+fr4tCPWFhpcb5gjE373aiQK3Er8nzZE4Mg/8sWAcvTGJG1x461Ut4yNszvN7fy59U47hUP/wAow4sLOh2nCJwicIrAKQKnCJwi8F8+ApkIfEhUnc4fH4ET519OBAxTCvmcJn88Sx0FT0l4lS/XH3P5QNInu7joj9EnO3zQ8LG+XvcB24uitx7pRfXPkH3pc+bjZYpXVvaNgw/kJ8pHIvszn24JepHquaMdZsbH9DMd62H7mc5JG2qKnj9eKLZPon6UiBCMj1jTh4d/VHvdMfX858lH5JnDNwSeS9/PuVyn77cca9yJSabnnI4tZlZiZGbHKh3b/YO55A9tZs88T8yfyZjZk2yzKf8Z9sIbjM9ce8FVDHhRJmtmhdfMKH14vuzg+SNNs+zl1Yz+jNmTn0WU80u0lDhMJZXDzGRm8nE2M/nh7U4eXf9/g/nm5XvjBZtZkBkZ7/AjyeyZ3+w57+M8kc9N1+x0EEp20u2bVFOd807d88GGSZaZqfxH6v44dyDvqZOF0noMl1cVMjOVjRpSM3igcCBxmAXVdVU2dsywwyQ5SXJQ2Ins0+mxt2CFv2KzqIpsGh34xYEIiYvz6cVhZvSpymafs5v5JhIUQqlzWYZcj4eTnEnT4WUzk9lEXmtmcr/kR5YyO5hEmIxXqPDq6Zj6mTGu6MBL5kpiI23PJuBOiNJRh89ng8e7unyvd0rshIUonZ3Phcn0cW2u2DlPdIrAKQL/9SJguPw5opnT13QnsrIg1g6Vw8z7luzTxddNg8nXHvk69H0WeVVpIsOpUqHnw9crp1LjiqFj2deuGE1mThKqpjwCg5k+PLzKSZpWTctBv/vttS7OMvvsNdQChCVt1r3ubjdyAE9sp08LsT9lnbL8WK832m59k1yazTrNAQxd/2azUYYtc3EKVBoy/B/0DI6mKaPd1AIa7PZ7iZLTbDZHzkz+j/FkaOTdOUuAgDuAqowtpu0j6b7Wbr3TP/7uHCYUwWeZxRxe8dzwtX2/7+VgXQXAVAMeuzzHD/eAM7tdVk/q63/beieTmcnHyKQCGOx2A8CAqBPgRgBIiEogL/7/Ul1vtnLabpMYisJT11LbNjyDekCmXhZMk7xI/45nMrIqqWqks4sI2JGxL2n1uFXmoWwKyu4DDmdcyqkSnsoPqmjjylnXpjlgqwVh34gfI6lzSUYPic4mDpgBHjO0A/k4+u3h3uG7/z+au64FMGqKbI+ZmKwpZUDchCxEcLp/JJKLKxnhm7RYtLoAQDo7b1SYi05NR8mP5J0k8/Ghzm1OCKqbRj5vd7ukzXaj3bbHBjGXRD4Tx1a7ndTNKnUAbMIuHQ7/hmKSKgHAZvEfBiZXg31ksTNClQzg1Mt1LeRJe0AhMdcT9ZtN0hbd2RmQkRDg8bm/H7TdDnKVs8VGd3cPxa5xFPKC+n5POUnCC/y5vclarUy7TQNVjEOn25skcCmogg/KtULCX+yjghMdgOxklBjoaQxqtZ2Pg5AvdE3patVrvx8UQ0UF50GGodvfry4A6Pa7Xne3K+YYABz+JMtiOsmtvL9/0J6xT8xbeQxzK/8l5e3bPSCdy07ojSjkHrQNegkWPOvVCMgYxSuSLNBsKBTKibmPpY/LbG4akbsAqDd06nigx8zEqR2x9PulFGjfcU/toaapuZ932vYbNfjdAixW0XXDhBr/R9tGVuV+iMoFQK1lquRy3ae3b28ACIcyV7v5qHa+R5Z0fX2hWQEtJR9fQuKSDuRSTZtNr+1m1N3dO93ePhaZmbEw83bJ/F6UipzrV63Ozs7Rk5X9F7S2l/8SW6xnW8ZxxzrTNJ2qupNV6KR+s83asDakscGGKATKRa8ee/m8l8tBx4Z1aLvfyscrU97Sx9fT6+ulLi9n9Bm0AOifLwPyJR/zGCv54X4FMleXHpcNWpFgQTFGdV2Hf3v6m86ZI75efPvtd3p3u9YIEFrm3CxqskOScWKgGRllmSW5J3d3NwCmt5Lba1kSK0z21DXDy+lr/Zx4i/bbmwc4In0eVdWt2hbb/M8zCHm0GyC4kc7nG826oN06MUeYg+1S3Wyhdt5BM9bHS51fXSlx72T1qIWYVw7slr80sHrQzc2N6qaS+9oxh2azZtKnVkqt/JmTx8D9OABGb/XmzaAt+uRjAuib8dOJAeIeqNQ2M2RVjHmjX/7yUh2gfkZnZs1wEp651zodpwicInCKwCkCpwicIvBfJAL+zuP0SXd5E+IFQYV0Ov7kCPzUVy3nd/qTFf9tCODF9T/WkeP8/+la/yJ6+L3t9APG5MwnwwsyM5kd6eOdjQ8IyaQn0n/YYWYyMz6GJtKnDp8vTp9q/1PrXbbTT5BjZnBbsZ/Mjzp988rJx+nYIYT3ZXi71zl53snzR/6Xfae65/5mNlXpmB6Kh8TMZGZ8U1qpMZvSUjhczKzw2KH8ucR5juR8bpuTmcm8AjKbcl7/U4iu5TQzmVnJ+8U3pXJ6f57nMnbPPM73RFS7Xi+bGR/tU18v/1hiT6DMUec3NjH8431KrdR7O4KJK7I13aiooqwnshAVIhRCSc2KYUrjCA8bdnnqp88c7sdLMjOZmUKoCkXkx4j8MqdEmzgMCjIFHY9AH998djA6JdefZWbyen3sKGvE1N95LLjMidHzZpTzVPZrsZE4TNHIKjz0Gd1HUhGDI984Jvkc9z5eZ+I/M88SF/pmj2GGJ7GBOZbUQl3a3H4nnxNHGS7nSDB5Z4n5UqEzxECWzR5kGnpijCKRGfMCOwY2/12e948hEo+g42Fmxyz8AbKJ8MfskD+kT4xkEruULq/YQvl4mk19vExOTr5J5fonfwbVVdLFZUUbXGxucuUM0OHED8KsJzpUn5JTBE4R+MuLgK8DnyPj1v4smcSy8Uny5dUpjbksN54HN5DLZDk79LOS6nAE2SH3IxPYDXJul+9A5nh4hkx1viixJKHYny3kii3e9kSwZNZk7+910/NTYqksvC6fZVWBzXkDZOHxpn/8b2zAx0HzRqriqLYNxfKLC0BWBwQgC4Mia2Y7C2yQVwBiWz08+mb8Hfk962mrDvRsJD7imVbVAR2hAKIOOO4B0Oq6KnYk7NvuNsruWxKpkDECbi4wmQCgb73esoF/o4eHR+RI/ktAYW8atvr1r4O+fB3UNiOgRyoyhx7HDVk47mt8WevRQ1FGvWgeQIH3u732IKFDn+RtHWCEP4+cxUJAXsWzMAPQjt6l9F0s59RHBQQ5ZYI5ICeBTRhyI52bxohdrXHIMiAZcczmDf1Mj/4rYPwsAmmtqgpfg5bLTgkjEvLA07R+TIAi+AAA3ANa7v2XuvRL+LEHbIJNy4WpYXwCz9sMwDvyXM3oalqThVHDKFU1nUJPeVBdS13506jSHv/HISFjppmPo/+CFdkj70lOrsf/v7PbzYDNe7k+t5lmDfjlhDp52dB5d+djSIbCHF+HESARwMjnidAvADNjni2WlUKUjOfsfrcGZO+13+60aFrmXCMH/XAFkGaNzqHIJyzEDgAQ58AMdQZAlHmPiDGqCpG2gLwMCLuR28RU4n0vANYFbda9egA2/5Vnjd7FrNYAU1Vn1S3UZADDrJQBowAzs7a4uQMMSrRLy/NOZ2cLZG/lIGYEeBvx3wHGxWKhEEw+B4LESFuxv+TN1G+pMykyhyP31PIMe7ZrBc+f1zo7b8lnGf9tQbp3zKPtZq837+6wh/oorTZr/NhL+EuldputRu4r3BYqFFAWsWGkvWaAM+/oPj9yFnNUhcdtDjD6WE2Eb9x/XdcxwbATcHkct5qfZb3+qtFsEWWx1/LM07Ho8/lngh25bWf66ldzXb9aFhrzipZBPie++Xqje+5TwqSjjTRyT/fyPxEcGbNxGBRCVI8xi/lcV9dzDejfrHcA0u4vepLwVdo8jNpussYhKEFjT8o8TUzIgN+R+yf7r8tZZ9IQFUPLeF2o6yqhSobyBD9JOVePez3cbhTxY7caGKOMXUvsMTlQ7rIS4GiGBoBD/8W36x567AHoXSxNFxeNLi6XYhlDvtG/RVdUsImqqtNmPdIetXrM+IEy52TOi3tiHEyX161+89szifvb/XDasM4ZMtaM8WazkpkBTm+13xlzrNZ6nfX2zUb3NzulfS7zSmEHnzRbjrq4CujaqCdGb/9wL5ZH1sUFsTOZKsZnAHDvdXuz1nq1Y573CnFHXEboeCLXA+cmU9WzPu64P9u2lc/3YRhUnq0p4a/h+0xVFSQWv4eHO/RIDffyMGYt5mfY3mtb/rR/0vHwMQjcE//83+e6vOjUsD60MYluOqdstFWMbSLoI+veyDicXxDjemANa5VAypfckxfn56piKzHnfb6nlLinZqqbpNX9FnD4kaYev6Ueu719vdno3btbxmetmkUhEmM7GObtibli1L/6YqHdIBnztKlatU2jfhc07KOCTscpAqcInCJwisApAqcInCLwXgSOrxPvVZ4Kpwj8J0Tgj5yLGVOdSN47ve5IpeHHy/8xnJ/j+VxbMeVwOZr3qfTA9mdN/GNkojx9LFEoH01uVPlE+pz6H+vp52R8vs3MZBZk5ukzHXtNtj7bfqx/KwEqAAAQAElEQVT/aak9sR/lPVV8P/NnqTF7tuGPUXC0+5h+X8afJr/Iw0YzexoLrzOzMm88X4h5YyXzkQu8Zp9sLR3c/pL54GI29fN2p/ebaeM81pnZezYe64/9PD2St8Fd+D2P+XKyMuemeefl0na8N/jw9v5e9znKbHiP4yjfwO3ZxByGUYmy1/sGqvcNB1sJIuc0j73+U2SGtS/oY3wZO11vYpPBN/zcF9+8bdgYaNi5aNiZjGHyzcIkT8h0/lR8ExsXmc2Ikb28VOxKyHKZA/YXPyi7nqMfbocZspDneSdvS8TAbfBNDY+Bb/g59fuezZ+BWE8+u/xneVMd0jCLKzLNzEWq2MAGiaeJjURcVeLif6Z6kumbKMh1+5DuncysyHH5/ovrwnfQ3/e9Rh8X7JTBzWCbeUaT3+hw22iZTprMmPPEaXA76Ltn48nlxIqNPDZhhCDX9T4luZxiN33FEdm8atmscsIFmdkTBcbHCTbsQB8bS84zm0vsncrYNDc2srz9RKcInCJwioBHgOXLk4+TNzrR6ssdyXTalLy8hrLmivVI0wGPd30iFqPEOubr2cAaSLHwldSZKBl9zAwZEPIkkx+HZs9+jxw4HobMmpxZL6WEoQmhnPKNe/nBJnpdSb/7XaVf/roCDNppvtxqfrZnU37J8xYNgCyCbw5o47+Mms1azeY1NOMZnArBJV+7ff2ds7D6rydv3t0DAux1f7dSCJW6biH/ldjNzS2b9Ld6edzfwwsAst8DTBgt6NwBILi8q8tLXVwutFgGnZ9HvX5t+od/iooFGDAiQT5KVW1qQPvMDAFirVexrRS4eLXZ1EaRZ2aPzUle1QDemj23SZnn9V7JUVmYeRypays1TYMvAYoHopGz+A/guAXMM5vkhBBpETEYAEQGQJoMuDsKLJC8CeyvtDm3j8l2O1I3oBPtCGx5t2gBel2IyeS/tvNfCYJlKKDDwa7ZrHFLFQBS2llWO1Ohbu6xmhOvOUBzK9jVAhDXxCjlUQ/3Oz0Asj1CTdMWQOfiYqbLi7kqULwtoJeh2O1y4tGuOwCku5uVNltQMdp4nGvk8vCwElNLTVvrDKBcGgBkWp2ddegM1IuxEfMlqhiCb0Ko/3KvbapSZYKngnwyAgQRAcZmiofbTrMsCBBuLrrw3DYoKISAjpY47rRa9VpDDv7ud0m3tw54aZIfkvxP6F6+Cnqi60qX13MFgNlQbXX5yuT/j10zEd/AO9ugYdxhal/sv7w8L7KEfQY58FY1vdoZ7e1eLsPrusVQgLlJXiD+g5bLobTPZoZBA3JGZEbVTKwdc2bPO1QaI2OPk6YybrOulb9f7vZruU+PDxvttlkea8InP2azmUKZZ8wn3p38/djrnXKuCWPl2ULXr2qA21pXr4Ouv/D6TDwXOmfM29mgi6tRr7807v1eOdwS/y20x1aTBambBTE1KCfkJV1fnxH7WkZpHHNZK7abpB33wX4/lj4Xl2eMe136ynKpE7ET+e1upS3At4RwbL15O2j1gLAs3d3udfN2C/gmjQM0qsSGV1FF3vViiPIY3N9I331tevdto7t3+1Lnsdz3u3JfuHHe5/Fxi8yVbm8H5veMe3kJMW/Q37EuNUwqpjzzSPgsDftG330zMp+yzi8rffXrmapmlK/RfZ9Zv1blPmi5dzJrYwKcfLjbsN4Y/o9lvP7wzT06dzgk/B7UdTVtW3SM0F53d/fFxsfHFWtR0mzWEasZbUm77aC3347YkOT/39zNY6PHu0Fv3twB5m6JgcEfdHXd6IsvOmXWqdt3K2zPRffD40ZSJRRovpjp9RfnaqtzPT7s5f9/4JT3tAUow5I8TMiMxDhp4F18DRCNALlv9/eA0nJZSeX5QcNy2Wk+b5mfEZ17QPQ7XbBGX1ws5GvRMO4BXN/hR6+hN419UlTNfAn6zT90uuTe+/KXjb74qtHVlenyQrLIIGvUhgVue/jLAGKu+J9rFsB8Fnaa1BGn66ulykHsgwUFXOm4X2bdXAavANwV1nI93WIkVqZXry9Us76M+GfMv+I03md0et7/0QtqtWPt2O1G/du/3ejhfmTO3Ovm3YPP0qLydDlF4BSBUwROEThF4BSBv6AI5Jx5YfnjSf4WUEjvH+VlIVP3kigWXt5ISvph+Vj/MnWeP5785etz9MdL/s/uydtbeb06pm7Py7yXnT5W5/VHOrZ/mB7b/0ZTXoJVCL/ZOCleeurkBV6i5eT5D8l5DmQWZZAO5WPqdU6Sz2V06MPjeF98WD+VA832CfK2ievTV+fx/p/iKK5jWlLmE+HjNNKWi/0wlvSFtEOVkTodW1hOWE+8REPp8356bD+mzulk8BpGOZVy5pqwLpEyzzMkJ+IcnshodJLMguwF6XC8rPP8ofoHEzOTmcEXIE9F+ZnkVeZGOiWJKDqlPPLBN5GXaZCZM3tOxCYXmkpeNspSYjPT6Vgvlw2FYHpJ+oHjJe9PybtY5/f0PTu84kDZB83nBKnzePlIB5anJDOW8vE6kJnR5rF0EjE53DfeXnjF4W1OZDldNgnx8Rh7TvSzJxLHezzE0KjDRAJKH8qCCON7MpzFyft+SB+r9zonsyLds4hlHClmMX6FUElZjJe7Uz6WiyEqul2Pd3xK4WX/g1mDHO9zILmOEORt2evgYwLwue1zzGUledVRlt/nTl52MgsyyO1wyuQn8r7oylkYr8COmJP3cZucjvljamYym+jY7m1m5kkhMzvwvBhPBR1cx3fiQ0B8vjh5JzNT9P9PVDQdD6qKHNdzpPfakGn44iQZLuRC7k5Gvmj3epUDH0knOQm+kR5U+Jm9jb7kPWeHFn9HKL8Gpt3nC51E+BXR6WRmqqA6VsrMKZYmZ0GKSwjyDUVwA7GnR52fXm+UTdmfDyImkJHPbi9kkNwIZ4fcXhJ5T0+PZc97XYY5odg31LL3o//IZvKI0pFU9HQ7AnaKZ1dig0scLicz3ulALiuESlXdlo2jXIRJZqaXhxcz61lgE8pSVFNFLf3PV2KHOEKO8v/MDv08+ZDgO52nCJwi8LcZAQuSkzh8SfKlwZeTI1Gt4/ri6UReK7Eclcy0ZJiCTP5IMK/QdLicxMXXZlZyseQVEkxmpoByE2ssymETVZDJD7NDGqbU65x8DU2s4Z43+oWSwR5R4BzGsfx/FRMNZib/z1kSyhPrr+iEWtGgf/rfOsXxguySZ9ocoEGAag4kuLykCPDyCNjndjo5+FGxjp6dnasHwFosZ2oKABsBQgTomdhA35AP5LN22z3gRo+cClAgoTMDIqEPu9oGfaCM/p5gvDPQqDo2gAxL+a8961Bp1jaq2x0b+Y1efblTU1eSb/YrChHybpioKuJlloSKhP95zOIRIkKglj7RgnAb+RVA7FYGawxShe0+ponnRAUwV1WmEGiFOUuyIEXqpjSqBqANUdMBg8fU0GI2VQYYR3RnBrNCb/mFKm8/WWvisFdAnj//mraWWWAO8VRMWT4umQllIRed4tgTm4hz69WGvoOatlLbBVJpthCgiGQmAI4oBzic18sOhG43vMMjNwPM1nVQXVWSjHGZdKEaOSbnF8ds3ujsbIl/8GUJ1XJgdRjow7MT0wQOzhhK21ULSDfXMIryqBB4FleN/PBYzeed5h1lOhFGxrDWfNEpxCxv9yk49NLDXZaDfl3b6Aog+uqLQR6fwMWHgCEp5baNWp51gHeRcZYUpHYWVNNvu99p2++1BzFMPM8tVrp72On2vpcPib/HBjNVVVCMJnF2s0jsamLSaNhXYrrI+RS26rqoSwDMK4DOEKVubtwTe9qTrq8W6EUu8TELWixr+Du5LzFUcqpDI5+33n5+sSSmM6bkKFwSZkjco7GKXEV9ZDwqffuHe23Wkv+Z6gpfm+WjLPZlDCZgaqCfnyiWablsVCGjaVp01goxyIIYL8Z8iFo9DthkClar/DKZNvlcwNGL5QXzP2vcEevUcG90Wi5q5ATZcKaaGBmBDwxcsBEbdvLDdVT45vMvKyg2QVUrKdQamOS+xqUcNAwjMk3zpXR2GfSL3zTwwsfpfDffznC8ojQW2gPG3r5b65tvHsp60e8NwHMrfx30+Lv/BnsoFJHfM2+S/BfA0p32G1O/TyIcaqsa+7EN2yPSzxZL1VWn/TZpD7i3x+fb2w0tlQbuUdfhoN/93U73gMQ9gCW4sPqxV0Qf01fmgSXsJlPDPStGLueM/h7gGuS6nzHX54qAj9vVHtBzppvvem3WEXLde2KbtZhHeAKRy7o4m+s3v/kKiYYtkt+7/gtpQ+nIvfaInB6bq9Cq685UcW+5j0YPVSslxtJY3H7591k+t12Ixz3xAl9XNUVTCAYAWquqG6XRGPO53nwTkDBjrhhuZHWzFuWSIa+Cfzmb6/WrSxmOVxZVsRb5r2jFuFKlWJsW3MfL5VL+D1I7wFexviy5N+eLFqC3kllgzmU9vu319n8mxqPWP/z9a/VMo/lM6gDEYxgUqj1i7yXiNo47Ylvp4mKpi/OOOEkxRoWYqG9lzEmGAMB5wDYTNw5+BwXsE8+Ceoavi5n+8Puo/bZV11Q6595czGtixdjv9/IjhECfpC9/nbRET6il+exMPndo4Z5xrk4t68PV9VyzeaPgVSf6GSNwEnWKwCkCpwicInCKwF9tBHgJ+au1/WT4KQI/JQJ//Fz3nh+jn6L95+F1K36qJO/zOZrkJXYzjpT5kHoi/2KS95/4fvia5R+WH/J53Uv6sP2nlvl2/aCLf1o9VwUzHUkcZp/z4fttiRg40fU/9Azh+7b8FAM+jLGZycy+L+L7AXziMbPSx8ye6p4y3s/pqeI547q9ZGalv8xLP47M3mc+yjr2NjOZTeR13l6obGR4zUTHWeBtZs/8ZjYxcPU2Evkc9w0fz3tqZmXOOOdRjg6H2Y/7hHbZToduJIaFkplp+nDnEz2EUtZnDjO34vsMZvaDfd/Tb88yUho1DEOhxCaaz28fSkQWmW6fmdsmmdlHiDbmp8EDh7yvjgcB41Rx9lhHauZyyNBgRv7ge4hTHALlko8BeawdrEPOLeeF3Bcr+vQ0NqX9oHxqN1VsDPtGtWFfaZeROJG8OAP6zKZ6M5PZM6FdI3EZ2fxL2OGyzGzqTWLmFymx45a8nXIIUZENL7Mgs6k9s3a4eWYm/28S8Hz1ugC/93Wb/dfIhl3uS+EydCDfbfCywUuVPE6+0XR2EfXkpgIsTiSn8xSBUwT+60agLMCT+8e1hCVoquBqZjJ7SVRy2gfLh1HHcu1X+Esilqcp84mrmcFr8n6+9h3ZzIz6IGPBMhN5KSDMzA68rLqHDmZBx+PZfpNXB7OyCe4b9v4My4DAXhdNinR6dRm1vBh5hiRKlVbrR6U8SCaOrBidiywVGSo57PBfbO3ZWHe2nL3WiQzABLv0msCvhTabHb1MZlGXl1eadZ02gMKScTp5krXb7XR7c6/z83PV1dEfk2/yG8DeP/1Lo7YCeYiSsAAAEABJREFUUNnnAiaA92GzeO6oHDW7+IZMo5T9GcCzhmw5CYHqujrkTRcX8xJDr2hbqW1qtYCJXRfg62TYamYyTYenbQtPU+kg5rmh5OCA3587Dtrudn2Rb0jY93u1TVQLWNI0DTWS/4nTYBJduKRCme+FDFAsj5/oTih7R2FhygAwxvPKzGSExkzqMNzrvA0khQ4VFIhjgvqJAJFyCugxVYDAFQCOId/17LY79b3PIZVjBzjmdpshnPPxcVPed8QsaQFtavo6sL3HN5+HPub3t+tJD3Vt2ynhShH2wYXpopYYO/hjZqV1ux3ksjLz0QiGBa/O5ZeFW+bH3R0AETEQZFCApp7CH03HocKTTLu/i4pYiflS4oJQk028XJ3H5+wW34sZlgGmmzKmZgZnDZeVOLpephR1jNd5q25Wi5DLMjzIl+uBewR0owc56f5upX4/ki/OIMcYNckYg8JPn5xMZkYlp2Xmb6LsYOGozSoB9I+az5cAbTVj3EgyCSmp+AfvQXQIUcH9M8nMGKsRSno+AvXMh23Wdp1l7hBj77+M7GajkoivzzfvUPyJCqrVzpJ+8cuZYrVWiJune2UN1vkIXsfyAFA2ypeFxbLVOCRs3iM/SFzFfPE4e3vbBtXM/cj4ZnSs11vis5PPhwxwKMA/pxBG5qcA+0SaJdr+8O2NHh57QLioV6/nCvVGBTTEcoWNnMz9YW6K9crvvTRGCT3ualWJGAa1DJr/VYSUE/EZZJZ1VX5JmgvIjDL6SNvdlrm3k/NlgG+vtCDGPRZyvvvbrXbbHr4969oG33tZtdHVa+nVl9Jv/n4hc0bmyPSLf/pjX+f/GMLrifD19YWurls5sB0j7+7uD4q22y2xGXR2HlkfGsn/jLr1rHEZU4KC1cr4t33o9M3vH9Q0SX/3D7W+/KqCZy9DRmY8qxp2ZPoYCHD0+nVA5kz7bQAErvXuzUoxRAmeu7s7QpUhAa7eq2NtrmrK2eUxl5hXdV3r5t09OqLcN+/atrVeXV+rhT8zp4sAWhcA7q9ffaH1akWsd/I5NF/utVia7u7WursZiFlQ187V1Z2CWnyttDyv9Pr1UrNFUIVfkbi0bVXi1DB/xOHPjPv7R/l3xoy11P3zsdqWdWvH+O21ZWxu3qIbIJ+bTrHKxCmWOWDBZBYkxj+nWmW8+1tMH3RzM+rxMWu7EUcl5xFzMkRho07HKQKnCPxcETjJOUXgFIFTBP76I2C44ERyOk8R+CuNQOZN+nP0n+VW/jMqdtlH+iE15cOSnY1PpR/rb2xqqHwY/bj14f34Jz62XpJ/kD3Tx/R9qm6SK+Q5uQxPJdyhi0eA5AfOSYb3ncjMZOYUSQPkeVPgA+slmZmOR0oZnZ+nI++H6Q/1/ZD/c2Uzt8mKzd/nm+rN7L0mMzvwW6lP3C+JAL4XF1rMAtfppIvMrNBUQ8y9H3Tsd6z31Ox93iDz6ifyPl44pp53Mpv4zJ5TM5PZMzmfk5l5Usg3SDMbUekwLi73SMW/g52FmYuZvSfTGGszo2U6va/38xllNtWXOuI0cYj+QX6YBZnZ9I3tHahM2ee7mKfMEfJeplrTBpd59rNk9j6PmRUd3snt8NTMPCnkdUfyCtwt8/NlnbGRVe5hvTzcPiiN8I9sRiRSLx8ckancA+gKBxLHlA9svAR8Mnn8VdYI8rQXvXIZWWYGBWpNMVaKoVYIlSp21MymNrMgC6YQSM2wIZV8RTlQFoeZcZ1iOjIOTsOY2PRKxD6XtoodTmdz4DYzH8xMnKVNMknYyzUBfhtdjLpAWghG11WI+shuSUSe2+RU1RWbL00hmgF/M/Ea8R0BnBZMFfyV79Shw4h3ws7BdSHb+4QY5IcZmqEQgiJ9YoxeLU8bNqic12M4OgjtVMYnqfDHRlVlWpxJF5fUwYw0tHG1IuZ0+Q+MwEnVKQJ/SRHIyddIKflDIEtmBqkcgWWGYsn/lMu0akkscaVbdiVlfS/Fp8tRtpkVnUZLMaNcpOwpdX7C4gnkXAAHyPT1kkRONMj8PxhjCIohUKI2SCztRbuZYRM0tcgPqvR3vw16uLvRzXf3ioAOTWs6P+/05S+u5TG4vr7kuTHIAckj7fe9Is8nB2IfH7dsnu/ka/5i0er61RlgQpSh2w5giq/NG0COHUBLMGPT/Vab9Qa+TmYGqDLI/XHg8eHuEcDgoYAS97e3urzOgAP4QTyQynMkYcsIiDICNIz0k3BXVVWrAfCZz2dy4GAAnOJxUtrdXjOjb6av0KcStx0AGbisagDO9XosdevVXvtdRj5Eu0x+0i9rsxmRoXIYABaPI3QH+iXl8kzPQg35LJ9TZt4ZoscewHy3S4yBCo831XWtyPPM83TizMX3PeDvYr5QXVX4VakBTHMfxXzdAVRsAPV4zAEKCZuy3A9vU/nuiMgxfEz4ge4sZKgALQsAprrJquoE0ca52w/yYwbIWfGs9DGt60b+52nbNgJIVurmRD4M6uBpm1Ds9+erFNUByHi/jJ49AKgFlcPMsCMXitRFGvIwarPeKfXEmvcRjdhCm1lGpsmIhf+yfE+sHPQZ95LTfietH3rAf5cn8aqgmjG7ulwqxCiUKPM+6/PM35X83lk9rnT/sJbb5QaZScbN0AM+D/jsvy7PuQdoXDMfH7BLgJuROSW9BUjiVaLo8fvLwfI1AK3bkPpQbLl9+6A0mEzSjrmzA1hu6qiqksxwSiYHJYfeGIegcYjUeJtU1UFiwGJM3GtzCeDSQbrt2kref2nZzkw+5uvVmjpxmDyOq9Uor3AfHXD2e9LfmzbbFfaveFfsdbas0Ldlzm5lqDIEVYxtrInhsGW+jHJdu42Rl4a9YSu6FekjmUVdX7/SnnH6/b8/6s23vd5+l8uvlWnV8WgB/rtuJm41ebyCKsZIegAsTkyr3Ub4LmQG5dTqAvCzbgb8H/T6i7l+9ZtzXb+a64svl7p+3ejiKurqVUPdGX16+a+iffz83o6sNwIc9j/N/Lt/Wuj84lJNl1gbGsXQqN8HQPQgn4N+74UoXV7VappG/i3hMW9aqWZ96wAbh7TC1qxYVWpp8LkTiJNQ6KmZ5O+oFOVTNbOKOo+ZqYqNutlc8yXy26SmM8qm5dmgJYCn/7g2jxK3sNabe60Zs5rFYrvJ8l8c98w/j1dCZjvrtDw7U6gq4rjXan2jqh4oj/JfwcYY8M+Yl6P2G49jLPfj+WXUL34ZAFSDavyPVdJmeyM45aDt7//9W93e3Gk5n1Nnwmzsmevy6lyzeau6CaKWuA3aAM7XjeFDpV/++hV0pbnzVA26F8RJ+vd//4P8H/TQCXsXGvoMqLvWzc1GbwGW14+JORRUsVYNetDrX7T613+90PlilHGf+//T+M03az3eD8gLkPBnrzpW6DBVIbpoCUPX672221F+DKwZ45AYw1ob7BwGcV+OEFru79UPvQxGM0N/q91u1MXlQueXLSB1UAgVZKKZcZ7r229WqmKrf/yX14r1Tuv1A/N1w7wx+fgm1hGfAxXjEZB7Ok8ROEXgFIFTBP70CJwknCJwisApAn/WCJTvcJM8/biiRPWRyJ7Ov5gIZCzhG72M3afHD6Y/4nTZH9IfIeYHu7jdR/pB5gODf2QyYw+ll8mfavGx/1Hm+2Uz48Po03Ts9X5q7xc/Upr8waNj5iM8L6t8M8PpZd1/bP7ZJzN7ismzDR43faRehyM/tZl5/0P1H5Ec507+EX3N7JNcHk8zK3a9z2TK/Cd5qul4MU421bx3NfNaesH3Y+xi5On/PqeZyWwiBZPf506Zumk1Rr7RE/J6J4SUPlzkZGayEAqJw30koYl6m4iCVz2R87glZof2pxZ0eUMpk+EsWb8YFjl5/oms5AiB7w+wATGyYTCwMcMGBE0Bu5wM39wGvFFwncHk9YFUflAny4rRNG3wRtoRoCNJziIOC4G2IAuizjTJCSUvjnCUSd5Pb48heHYiM2XEumtJWITxLtOMStHGZof/QmJk17dseNDXm2DDR+dHDJ19Q3Zg56XEEp1UIY34eTOizEzBJr3+S1/n9Y2Z4fD/bvZ+bpvrcDryxhhUsXEf0CsO53PydjOT139IZpPdWKeXh28Au48jxrvPGKQe/fvdmg2rWnXoYc94TXI6TxE4ReA/OgJ/kfoyVpmZOCdiGTOI6nI+1Zu+1/6ST8cDgbAeS4d1lEpqfG2jwnPP6yc5BywKsR7TSE3m+ZI0Hja/HSwofb3xQAkUbGDd9nXW1z5fJx2wcKAjAvY82Q2/tx3JzBQluYtG+uoLAwT+inJFyXR+fgY4UGEm+lGcyi/sBm03ezbX98WmgU13fyZsd3vlYsdey8WyACJVlbXvdwAZ98qsxS9jZCErRDSXcJQLOjkduMSCHYhR27bquka77Z6GqH/+l0Wx17DDeG46ZdCVBMLkMcAd+FSepy66FLhsNlu5jSPgg5kxdsbGP7ppc7tIptOmRErwk88VugftdjttdyvSUdstPgF6+7PFYQl/N3GKUarrIPGukPJe3axR2zY6HoHnWoaRcBX98fDrZsyRq60Yp6qa4n7s46m30bXImgG6FhYaMAl7BsYC2oo8BKDpoIe3ETq1XYVsY/6IdxOJIVQiXjnvVAES+Z8uni9bxhgAZr+HZ5CDrtsiJyHT4+4WZIGLqW5RzIx0H10WU5LSCCg2Aj7VyDQl5q3/gvsGwOkeAF9Y0AMGbzc98nrix9zZb5UZ/zLqISoZcWNkPRbincLMiGWt2RxAbDnX48NG75B1e7fTClC+B4XbMidWq562XgUclNBfQYHxr3Vx0cnF5my0RHi28ncACnL7u7bG5hbrTD7eXkdGOdW6u93pzXcrgM6VBCDr9Tiqu/u9/B8rrAGu+33U2AugqZblBrMrrR4GNU1U0850D0D1HcCwDkcivbld6fbdij4mbpcSj+Wy06vXS51fzgHaDPuRmYK4nbGXPOOl8o8xatoX2CcJn/xXinvAQ4+3/6O+2XymDgDe59nVxaW+/MW5vvrlueYLg7ARgLlijvlcMg+MtfgzEL+gx8eom9te72520B4gXIB5Sbc3SZtNAzDmOoMyscjy9cAk5rkU8EHabXvdMT5rwLqHh63u77Z6XPd6YHze3TyI207ffbsCHNyjbyz8V5cN4O6FGiaWv3fe3d8hs1cN+NgAzDbdqKaVzs8qBasBGPd694Z5M86k5L7O1c0llX9YMhKSHZSI66j1JunudqsxZcq9tvt7+o4aMCTHrFhnTB9lNkAZv7IcIL4CSD07q5EpzWaR+2fGOlGp5zb49putvv3DRsOwA6Q+A7Q+V9NU6BixD56d4IvY1soU9NVvKv3qt40UmSTxQTL0mOkt8bgpf2Y6E/MbCV5hTs5cjCKnMUihGgEvZ/riF5e6ul5quWzk/6gmWCz3WPZfBiN7S8z3TNNf/7LSl6/OsXvGPKjo28nQKdbTPM71eGv67g/3qtvM2ixU7vFb8HZlbUEt5UDiRIK8JnIAABAASURBVDvjmy0ryTTCvWU93m42evv2XnmsFEOUEb8xEd/tlvuy1/pxrzTAT5z9/lwsFrq+muvXv4L+rtLrLyM6Rol5lMaArpr1YNR2nbVfq1DLGtoCSEdAchiYh3fMl1EPD3vd3z+Q77G3VVXV8vU8+TOHhWi+cD8qBcR6GE3EnnsZZdiZdPfwKMxiLmDnbqv1Ksvyovgi/PjiC2K3aOgfWPsTdm202fnYBQVsCW7MiU4ROEXgFIFTBE4ROEXgT4nAX1Pf6XVC+lSq0/EnRSDR+yVR5LVThTz/04nvIxX6ZNejvk8y/PU0WBZvshA+8dIuefmY11/lwT6JfPxeGu8fSJ+jl7yfyxMdHeklH9+KcvLvMCe+1fSS/MP6x5B/vPEVISezIPuR5LaYmTgh8+LPRmbvy/M4mnmd8UGWlXDc6z5Hz8YEskdyGRQ5j31dFsXDachOhTymh8rPJi/lvC/rs91+cmNgo6lQGZ9I/6NPZPUyz73EWmTcZ05unyg7mRlj5bMpEcfxQM/5hNOcLvCJzLyPPZVfZly2ExLQkJHnsl9yfDzvfY70kuNlneenNteNf2wMSKbAjRZQ4+QtuEmdCnleh8PMZOYkDTlBo9w/bzYzTwq5nJfkMpxe1uEYZ+aDPJFKiHuiIsTjX+ybSn51+wvxwZ8hrzOZJ0qUSxvB9lTY46nTy7yX/U83e13pKFPG/8yCk4mBKJtvRDI3VA4f+5KRmRXyOWNmCkcKng/ytcEssCkxiibkul+5lBP31+g2kuZM3BJE6vPJNB2ZVcn7edlTr3WbxpyEeUq0TyRZZPzQ633ySK0T9hf/0JMgOOSyMFROuCkzU3J5CPay9zfK437HZuZeRr+MpihTZREHkELd2PdK2GxmiAqQSSHIzERBCXnicP0ZOwtR54DE6H8aEVkZhZFNI8lkoVKMFVkr3Im4OJnpvaPEDA6vdNlm8OeMPnymT49d40gsi/9ZmTrvQ2vpZWZlI9kLkXi1bdC8C4ibK7gd5E7nKQKnCPztR4BljvWBJY0l/b0864mvLeIhVdZj0pIP78fEvMz6xDL7fsOh5DIP2fcSurDSyEW+R2Jdla9X6B8LJZ6HWQPrrJODIiyZMjMIuyXYs1JZ70jpm1wG9X7CJV/nPJ8whm5iyVOkwl1iWVfEiVDIaHMSm/tCp9AtxSrpN7/NulieK/cVoMFaJjbmd6P2jlg52AJl5LdtB0A309yBJwCvKka5zefnM8Vmpzw02m8rgJcNaQK8WOrq6gIgo9NsVhegIuN33bRK+OIg0u3NSnt0zWZLvfqyVu3PibTVMlzqd/84Y+2WEuCvFBQC1+hpkFmQh2IFOLjfTSOEaPmB6OkZIONZnCQPKu8We/8HQfs9dSN2Sw48HfuIYPX7rLoK2F0Xmy8uloAlEQBooNXkcnnsFHHCTquyKsCr8/NOl4B5VSU5RYCKYJV8PHb45mQW5T7z+JLrdItjFPKDmjYyDqYQgs7OzgChavkRaHce15vo1A97DeNWsgHAYgtgsUXWCOUSQ5ft/Ln4KzFk8r6TweIYIRU9TDmAvp0cIHW9Qz8CkDjYNcCT1M2C2hawi2IGnMxDq2GgEFZKCdCHQOx2g2Kl8iu8THxDutJu3QL47bEnawQYciAtW1CWKYaauLYaCUwOUQHg9AHgbuB9ISnSbiX2Lc/rL7+8UNc1MkDMwJiEGFU1DU4hCzBpzbi7PfNlUoOdZoY/KmCRoctUq4q1AjFl5LgPR3zNzN1KdQ1VHe+7tbp6LgEaJQenAP/NTB2g+xaA04J0eRVU1aYMCOlxvXm31g6QqKrakrqszXaUA1Mxdlqtk1bEZeC7POM1pmgYTW++2+jhfkPRtJgHYpvRY/QTcR/KeOKZBvoac72bVWrqqIExvwXYvHsn3d4yPn1SDwg8MhYBW8VREcu2EX4JWyXPX5xHAMuFCJtyzkpZUK+AjT2+olFlmiBjyz1xA9A2JhcyqDkbdA/w98139+qz5GNg9V6hku7uVwpB6gCeI/G9v8la33Xarjr1/agBxK3i/n53O5b4b0Gt97xrtvD7P1LYbZlDjM28bbQALMziP4zjqoixdVMD4KKT+bDf9xLparUBsF4jj3hQNTL+IUZl7gNjoTOrtPN/pEGbg73rtenbbwOg8IDPmRiPCsyjlpjWjH1IUfNmqWYm1Z3EUqb5IjNvV2oZazPp9l3W7RvT6t79aLE1YF9GTmA9TloD9o95g+xBYQhiuDWQbrkJm1nW+VXLmgHv/lK1XWrog/7w3RvG91w3b6Sbd1vAzXvlZLyH4yZjwiRTN2tUOWgfR8Y/C3MVWWcifnr9q4sZMGdSxb21mPf68kvmyfxeIVToGBCRdLY4kxhz+boNaOz30yWgbNtG3d4+4Ocaf86087WJ8YihZewaKc3Fbax3N/d6WL8hdnueE1vk9gqMddNWspDwf9DG/R/I54TNUZevFwpVpdSblu1rffnLQf4PQB4edhrGfYldRWxTGpCXiZspJenu7kE+zCGIugHZo87PLuk7lPtl7Odqmk51G7B5LjMjWIa8oBCMdbyXVY+6+iLr7HoNKL3X430rhajl2ULv3j7o6/8Z9PabmnjvlTLp3UYPN4/MkTvpYH9FvDFH/Q4fxk49dmKSTscpAqcInCJwisApAqcInCJwisAfG4HP9vNXr88y/KjGDNeRyIp3az4SPPeC/E39qeh6nZ4q/joz5l7/dZruVr+0fvoo5b3cvOXnJ5d/lOp6j3Ss+1NTl3+kP1XWz9v/OaBmJv940p/tyPLvzx8r3nmdfiz/H8vnOo70eQNfzgrPs0YQPo+Zbygd9ZtZ+SAlOVYxcZ+zPymHGk6hSZ5asJJ6/qUc38x5Wf5c3sxKs/vsGTPD3g8+a1FgZt5M25SWAhfXxUiS44SPa7HJ05dU+I5KaHApTmSfzsSH9jgOGodRvvnta/NHiR4v758PZQvBnAzfk2Uln9hNGNkod0qk3g9R758HP58qDz552cyles7JR8FJMgsym9pesNMgTXMhyzciezaXHZwc8DHjqw7Hk5Um5Kj0MZDxlIkDdu7ZTOzZOOv3o/Zs7Lmskc1VnCpyhyJ3KHn30W3IxPpgkoKFMue8rWcnpYc/s6EmjhCDPJbuSZb3RH+MZfOE5nJ6vclK3phznnX5zu4yvS4gJ6DQ8wpBRlmQ933io2PNblVd14q0mU0yQ4h0CdiY5X65zJHNyz2bjk4eM9dnZjIz7EAq/rkPZibn95hMvvVsVPXIGQlPLm3Hdk/d14gNCCpyAhtnF2zEYZKbSd3pPEXgFIFTBN6PgJmxZNj7lZRYhli3PPOUsO6QZyktbTSV07s6UTCWOpKn09fnI5nBBJmRHjjyi2eFqDYzmVlpjTHIc6hTcoVkzExmxrpv8iOwHnvq5CyeviRYFYPgn8gXwic+5FGrVxcB0AiABSCl3yV8NJ43vRIoYQLQGSFfX+fzTvP5XC1gzna/0XrzyDNrKwumHvD05t1Ot7erYp9kkpN5mqh/B93o7vYO8GBTdIjDFCUnbLm72enmZqPHO9O+f9A///OMNpODO+BgbroqwJGmreTgpIt22vEsGQZ/HgibVXytm6iAXfJezoQtGceP7wejP2OR7ieq4eIp6RmTLDhRePquIu82Eh/EqBxUZQpVLcVKMptIHHUdiryAHDIyeSZh26D9PpGKg968B1RNVjczKKoCICmyaKVTMT0jYMc7goMpruPsfAGQ3qpuKrl898mfodvdTncAG3d3W+8tMysp3Uk97zZAjvBkREMXF2c6P18qRNo5JZ63xGi/32oHOEQRRk1Eu+tykkZ5W2Lu3t8/wrtRcH0Acg46dQC3bce4lm9tU8d4NU079UGOYYYAprb9Vv6nwR9WO40AWuKoahEHMvCdXzaqGEcPvYIAAR9LQ9tQoGKz2QE0D8SuYj6IVGq7Ch6c40266zpVgMdTDBLxuYd2tOOSsxAL3FUPqCrkeYNX0ypj7EseUHixmBNv95k5AqgmDbIwMo4D9a4zanE2A/xFgs319u2gP/xhzXuuacb90rVz7sFK2V94ZTBJLt/n8hYAbgdA6uWMzbeAb8Lh+XxG34hPnUbuPwdBeV1U5iXHx2Dk3pTJTSVhvhVjJaMuk+cseeGHvE6wkgqGHEyIgZLEHKy7Wo2Pmf8CFgDSx68uca/U0NbOTU4Xl0tdXy8QJHXUffHlDKCvoW2jek5MYlQmLv2wkc/pyy8aXb6aa7YIms2Dii0y+T/8+OabNWNnAJxd8Ump0j1At8fI58ecPvN5rY55ZBnZxN3nuJOvRS7/DHuyRfV+7xviybtxbVurm3XY2GjX77UCzObVmrnRyWU7YYbM52foFeqdFudZ/ueld7sNdkj3N8SGsXd5/r4uw+dZYJ4FxSoqhkp1Xcks6Ok4BN4OFW+/67Xe7pSrUeevkq6ulugf6S/F2pmCjMTB5J5397puATsrmfnoDRL3U6gGxkDYHtUxt+eLRleXM2YIzbznf/mVtFsHddWFtutEbPdaLmudnTdqZ4O+/Gqus4uMPubjOBSAdVfWk622m7222z3zfyh0/7jT3cOKugE/W/3qN19pfjZHUZYft7d+/3l+lF/n80Zf/fJKV69m+LUrz4y7m1v1+xt1TS3jP+/XtbVabC/v4qx3ZkQVAbvdoA02/P7fHvSHr/dURmfHz1oOhLdtQ/tGzhdClq8pPhYGl5nJiL2RT8TB55bPW4/lu3eP2IAC+mTua1/qH9cb/Nor5a0y88n/jD4iJObAbveIjrWq2AIgm3BBdzeRnjodpwicInCKwCkCpwicInCKwCkCf8kR8JfBIx3t5DXwmD2lH0TAzGT2afqA/U8q/tjO/u1zpB/b58/FR2iIjz5J+sTxU+03PmQk48OEbyD/iNR0mL0/Nv7h/1OofBghyszluGwK5dPNPPODZGYye6Yn3QlZkNnUFthQMJvyJE99vP7HkNnU90ODfqjvh/yfKz/ZTnxHwMJE6nXHPp53St7GB2WCvAzb5I/cxiBMPZAdu5bU652/FLiYGXwfJ5rfa/PykcymPl42jyvkeZf9ko51Zs/8XmdmnjxR6YNPGX+eKsunrU02HOSb2VOz2ZT3vomv5xFSqTIVm8wUIDPKEh/VSYkNqZwTczjJY+t0LMPCCS/8kxzBl59ICrT/tNPMiihf3zODlPFRh7oPJVkI8vYJGGbieieYsIB6Cub2iO72gsIhP9UXHfgnUzlCmDYrgjlfUEDHRFFmofB4H4/dMfRT+yTA2zCbuzHLN/N8Y1pUuBtOUlBVVQoxyMzYBByfSPQyme/dKdJmEtxeK5kZF5UDz+AsWRethGAzgycUud5SxtEZTdSzBrmxOUhIDDJFKFhQwD8jLw7MLDmvK5lSl+VjXkVs9ti4TOoLD7IcxHVKZZ5IZiY/PA5unKdmU53PuXyw3GyqM8M2FMcYS1/3xWPmlN0v7KvYPXbyHhmAvWlN8wUtSzk/AAAQAElEQVT9qDA2V1XItZ7oFIFTBP5mIzChGz/onpmVteRDRl/mC7GGseSwPLEasS5mp6e6Qy8TMiZKtOvFgfhp3fTMi3qVtQ1BJRX97ZmC5wMAQ6SveeNTmzjMgsyiQqhU1kLnh1xUea/xxxui3W5X6+R5J8+7jZn1sqy3VMZkyJL8Ty2nvpfx35bNcgPI8c3xh/teq4deLOsaxr2aulYMARCykf9ytQLs3G1H3QLe9oAtLtv1IEY+DEkYE4POry51drbQYrmQr9EJ3VKQeMII5t1ur8urKy3mrRKA3L/895nAwEprHmueLfB6H8ShXhVg6QyAKFAIKBzoswdcLSyFhxgC0CTaFKJU+IIiz4/Ic3W73fI8VaEEwObj7axO4jAzESat13tKfpqCSViBtaJfAngaFaKmwxhV9Lr+YRhl5SOAlDj6r2nPLyotFjVzadQwMEgmeQycRIzcj2EY5Ha4QE8pavXYawQcdVKOGrF1BhAVsM/7OCBS4Y/nq6pR13b4WKM/Qi7JCWVueW5kpOMobdYjIIkoS23TyJ/xI+95NbLMIuDcXrttGT2sUzlms7qkXdeip8VsY0yXAE5nappWFgbGt1bdCEqaAfrN8XkcVH7lCE6PHm8zNf5naWemEJJG/Lu/2wPOrmWYWuYNsXQbjUIgyLNZpS++OGNOBN0zH8cisyGWGV3iyT5qYH7GelQFyCQAQ8MPHw+Psc/3yGwKHsN9lmWhG7uQswQwE0dgjsRo8n90N5s3Mupub3visNfZZcQfabaIRV8/rPABBkAm/4dmrnM+F6BgUAuQN+xqAOsHQCtTVRnveIy5gjoHNINkRl0/CnWFzAccm/wfWJjRxiBR1P3dPaCdyQehjq2KP0xMT02GPimY5HMlDSqy3NfNeq0En6HLy+LwPsnHOEadLVrNGMcIQ0SOp5vVXhgKMLhGTtbZspX/OeaLi6AY9/gieeB8nEPs1XSZGGS1zMcKkDPizIghw9AXYB83dHFRMz86+dx+8+Yt/lf4k1CT9e7NI2vLKLd79Yi3uROvh+iSCKEuL1s1zYh81NpOj6t7ZRgyo70ndi4/s+be3a0Yox1xrsrYrfG9A3BcLI15GhUBcnfrQQmguMQgEU4ywf1WwNeg5Wwui+RZM27v1/I/Vz7mnX75qzNV/uej0RkrEWfmG8aZRUUqfB7+4Q+9vv3uVpnYinETsg13ZoDkCthVj/iQeRet8CcTmzu1nens7EzrzU4x1Nqz9q7vB63ukh7vuOf3FUNeI6piHCttdwnfklreaQN2cFtos6q13a40m2ftdlv94fe30hiVsOHV9Uy//OUXMlM5EnGKANdV1SAz6/buTo+PK2T7PZ6x/zs9PNwrlfEbyjov+nbdTJ4K/zcA6Yk55evnrOvUck+6HxX3W1X1zJt7me31T/+8VGItRhFn1mw2J26jHu53rCuBtadnXFru5TO9uv6COdFih7TbZElRvn40+GkBdwjwerXBvx4ZA2vWnrhk1TA5NaxdHseqquX/+DWyVvQsNKvHDTKzYmyQifXY7bH44quZLq4C/WsNAOGX50u9fnWpX/36WufnzL9hp5CCUl8zM3Q6ThE4ReAUgVMEThE4ReAUgVME/tIjYB8Y+GH5g+ZT8S8gAn/OMfJPih/jovO9pM/14ftOfE/xIaJCn+P1tszHvZPnP0bZBf4oSR/r/cN1Lr+oOOjwDyEzj7rTp/sf+02pR+d93mN9IhjHvOtxep9Tf7ai6z7Sp5R4+9Emt/Mln5nx0fpxesnn/XwTwz8yj7KO7WZG1onkg9P7fY6c3cxkATLzoqYrc8vjCpXKw8XMZDaRV31Mttc/k/ERPpXM6IeeqfR8NbNSMHPeDP/zWJsd20LRWxg/vBAQ7+FkNvGZIQs+ryP5UefRl8THum/sHDuZTTaUMgI5ZUYdxLVUm5mCU3jWLw4zk5EeZZOVV1gwmUGeajoSsT7yeTrV+hU+54W8fmCDd2CjBLdl6CscduTx0kRmVjLJ/YHZzCadpAEqjXquE3VmlGkwyM+AfDNiSX/XbWYq/5F6WaQMmLOWbMlwMXMuyfR8OL/rjSEosFFi5q1OE48XzZ7LLtf7lCouzAxlfHHuEKMqNsCaukFWYGXJ8s1FbzMzueJQ9Liuyf4pDpJvREX6O5mZno6SLRcmv58+0lNrLhoow3+U63VmpoZNoLZty6aVoTiNVjaMHPytKu+fuDiRnM5TBE4ROEXgx0SA5cbXP6cn9lLH2kTqdb4cDjwP/L3A/yGP170kC5IFViUzxRBl5vmgGIOqsiFfURc+IHhKHynAfyQzg08TBVIohlB4zAyjOLGLx5h4XBTyfPKCpsN9cXKgpgd02AMsgNvoq6+CXl8vZHSYz2bqZq1CqBAYIU/FO+9YVmGBbhjUtp06AILdbqeytmuQbIDH01Ft10gymRkb7pXaA79ZkAmiXhxuntsk7RXqB1Vtr3/9f3ey0NPKiU95pBXQZ79HPmWj2k9DkhlXo0T9JEsy7AtRiiGUOMgEsFCpw6YZIJw/M/zXbztAgITPZjDQx/lKliKOyA/DXuGbh8Nlirb93sGMPc8ZlDoTtNkMAHZrjcwHM1NbfvnWqGmDIiFsWwGG1QrYtAc0366z1g9Z97f0A2jcAspuAUGO9AAgZKqUASSy/5niZIBAGeCmB3zeY95IXGstACsXi07uF49VTWS0Sx4P+QFidHuz1S1A/cP9Xrttr81mD2gi7BG2VvI/mboE9Ou6jr4GuLSFj3inSU5dS9X0QHWJhVx+i38XlxUAV8OYm8QckNEJur97ANjdQb3ubne6vU2Ez3R+MdcMsL8jKLtt1nadtAK4u7vbaceczBIgUSz++S99HYh/APhdwTe9ZxgcVSGff0xDZDY6P6/xJcpBsM3mAR/XMuzI+H9xyfxmXO7uH2nP2gMEbxn/HUB3W94hauaHz7uAXGm7kfa0OTjXdIMcxPcxbZoKX2fwNvAxMa1XACBtZr1is2aeJcV6D0C3L/FPKRHAgD+NIqKNXpn55HPIgUqPAVX4WunicqYQnEOMNbJpaNtGr17PaQv4ZtQkfJLu71fEdCz5AXBzuxkFDogu5zHaVrp99yjjP0FbwMbp/S3TtqUGVv/HfgCkAhg37skLxnEY8ANDuzYyRtJ8IVUOgtrIvEgSMczMyS1z+ObdRv3ONGcszYIuL86YhwCAQ4XuXm++zXrzB59v4ggQJ/2F3sXiTMtlpfWGsX90HuzfoSNnBVgbQMCuQybA3NXVArDwknupUaC/WdaOdWe7HQAGE/ymwEJ2cbFQ29WMjSbbuTf8V9hKrVarLfemxOe4bt6t9N0fNti307tvR8Bop0HviNfVdSeLzJuwwt+R8czKtuFeyVqviSe6kYKcpMy8EsflxTlXk2hz20Ss2vlar79sATob7beVEoBytq1+8dUl9lVQTawadbPI3OiYb0k3b7e6fdsXursRqYjfSP0gvzccKL+7G+R/Ov/br0eAyjP9939dEMesrr5iXkds3AAyP+j2XYIGKS2hBffzBlrL/yy///rfCHIWcZq1qipTZMwXi3NlwF5xmIJMKiSOy8uL4u84UB8MWVvGYEtdT+uA3EudnzW6fhUUwygE0Za17/fchzttV6H4uOEe/ubrO63W96rqpMVZ1GIZ9ebNHSC6hFmKMTGnZoV8PfJ7ZLNZ49caXdM5DkkpSWZRpqim6bhHl6Igcdlud2q4d+pWHL2WZ7Uuryq9+mKms/M5vGdy0Pvt2zca0l6LM3SeDermYn1d4z3dTucpAqcInCJwisApAqcI/GVFwMxk9mn681mbEf05ovlHnP5h/jn6ESL+rCyZD+PP0Z9V+U8Uznu3v3uXXsYbvlPkDTRARqPZYZ7womj+wgipvOKF0uc/4+KbHp8lPvjzZ+hTNvNOXF7h6aqP0bHfZ3XnLDP7QXJZRzme/2MpZD2Nnw6H2Q/rN3ufx7tO9iRGvnyDlNTrnZgKnhQyht4J1YWH6S4nL49cSp6UUBR+v3je40s1vKmQ56c2WvyLxAtQzokPIOrI+/lhearz3hm+Uirx9pxh2PfpfV/NprLzv6TjmhL4SHuudx1ZCacyTjhJJnEPJCaJk+edPO/keRUelcP7FsKv5IQsL3ujp06Zeo96RoeXnbz9Y+RtTh+2ed3H6CXfsf1lnet8Sc9tDDQf6vmJPOaSrwvScXw8dRIH/MTlyO9xMNaL4BQqxsoKeb3Tkc95vOzpVDfpeWmT51NmHI7EzMMsmZnsoFnE1cnLTt7HzGQ2EWzozzLWMtE5M37PJGV3gw2W7PVZz4dJPiUmv6eGsr5ji+uYyOdsluedGRHK3ukoxW0j7z44j6fO47wKQVM+uFmFvH1UMUhmpggFJVJsyZJ/urNrIffX14CQg5wMv8RhZlxV+ro+LJMfAV1OZlbazJ5Tb3feY+p5p2PZ/Z9o6uMLT04Hv3HA4yaZUqkTsUhCvOCeiEKAaJFTCEYqQmCHdnzwuQLl4ochA69HuDNOlzPLRQQuIURVVaUa8rSibEg0M3iMnEp7CKGUczCNysJUYXWhEblOXnZfzczdUh6pGeGGzKzI8n4Yq4wePCMt1cgWoG6U/6pISE1UOy+iVcYRGYnN7dQPGgEPHPAwM8XIkxamlBObZL1cMdXIM4iiiakRZNgNC5twI/HI8sP7Jnb3XZZv7Hp7kqHdJDMdfRoYC/+FW4jYR733q9k8Ln/yGblwu1r5vtOwk+rQ6mxZy3Q8AhknktN5isApAn87EfA19iUZa8tHyLj9C7F+mD2vDB8GovA4Lyzma8sL3uTrnK+9EMs561RWpj3D68Se9Pvi3BRqYOEqX3Z55qmsVeLwejMjJ5lZIZeTJNZIlbLZVO+26IODJngk4+HphDWsmWJDO2nP2u/2YgLPC2GrSCnhQxAOkmZqEouug3v/4/8zKkQrgIosKlYz1eyeG/m+z1o/9toD0GwBOncbabMe1NQz+XOpqhLAxgWAx4XOAPeW5wvFgBZot93r5uZW692a50iagK3M85A1PaMbM5Rl2GcK6P/7350Bukga6ylOWUo8iEZs6Mv/KqEvsaGrkneG9cjoxcTYewy9+vgXIpx35BIq8YzKcjkZpvLcJ9hmUWYSpzwdB2nHM07YL2w6A1gEJ5EF8Ux1CkSw0m69LcDSar2S/4I2xFojtpqi6hjU0BdsBaBGSsikKC/viZ/Hse+TxsGUUyzk4Od6NRSgJCNHaMkpKBMDEbPAfKybCJjR6exspiXPOB+7jA/gI9oAAmaiCdauhEKPT6LN/7S285TXN4SZGaBTI+9LVh73prHiu4iL2+8kGf4k9Cd5OFoXbKKc6aNyeH3iZpgBZEV8NnwPxNPfY6rQKFqQA0JVMOIwarvudQcY/e7tSuv7WjY2k7z0SsNYaQ2otwbcA+vX/cNKGQf8HyukTAAlRWJsZthu2qx3SqMpRBNV8jC1+LFYLDTD1jk2iTluarj2XcBD1AAAEABJREFU+BLV7ztlZ6728l8MG2BTynudnQvAybRYNHLwd43sqqZn02i3MTm42gIutl2rpm7QH+XvayEE4RpTsFbezxnPoFkXqQu8J40AYFvGwrQFu7q/zwBng4ZhL+838KE5X1SM40IhSqgqfgRDdjS9ul7qHLv8V55VlcnX2FeprQPzq0LmDtByg0+J+Zrk4zsmye/dDLDrtFqP+v2/v9HddzPqa/X9hvs4axyzEh0cPN4Bwj8+jPpf/9eKeDbaboiVv0gRUJd3cbHUrGllKTIeQWgglkGrtenhMembrx91f7MSUlVjp5izxjxLzO0NstaPa2w/1x7Qnc7lvAIorGaS/3np4P50nSJj5/18qA3bmjqqI+YXZwB2AHhNXRMfUzerdL7sGJe9mqoRjsiQOg5S01TCEEXMbNpAOSowRgNA9dvvNvr631daP1Tab02W0Rla7VlbwL01X56pWwRVbU2sotpZJE6DXG5iHmb1sjAq1DvikPT221vGMunxcaVQRcUYaQ+klZq602IeVDU7xdCrbWe6en3JnDE533671dWrUa+/lGoWhZF5nIibmFsss8gXMZY23AsPqxX3xZb7YaOvv7nX7V0ln7dd12vWScvLHT63evv2DiB1rW9/vwAwvmeurXV3/1Yp9+q6RtdfBs0v7rW4WAnn1RLzi6sLdSxuDWNQhVpfvr7Qxdml9qzzD3ePMhO+RJ1fpQL2v31zr457QMyz23d32qxcd8V4tPpv/485Plfyv85Qx1oxNGrbiJ+durMHvXpVy//xR9PCg+ERvyPz3G1p6pm+Bhj2dczXrcgzpW0bxmav+/sH+fHVL66Ii3EvjhrGUf6PADabrWq+nTqfO5YVuNNv3jyqDp0CgPu8M11eLOR/shyTlC2pme91dd3qF7+41BdfvJJPGWnPWES13Za5XivodPw8EThJOUXgFIFTBE4ROEXgFIFTBE4ROEXgIxGwj9T9p1R9wpB8MCbzYXvI/lGJ93c6dp7EHaUfa6fU+Y401fz0a+JD2mnS8+P7e5+X9GHPo10vU/9w+6l6PpT7U8ovdX+qX+E5NJoZH7QTeZXZlDd7Pz22efpEzkPBID+L3B9w9sjzMvUYHcnlOCG62OV5pyO/549kZoXHbEq9/kP1Xp7oMJ8OifOKvLeVPBfXQfLe6XYd62Ev+kLR98zm7U7HGjM7Zgv/VDzUHZInhhcZMyv8Lt/JZb6kI6uZHbN8/KdCpeLgjJkVOWYmMjoebr/7k9i48TqX7amTmcEaIKNobJBk5ZxIE2X2UpDNWeoyGRP/BZPo52XffBjZgBiGQYn7SxxI4CqZ/wefOb+eD2/3vjTLN4AqNi2qulIMoTC5zPRka6kqF9+8cv5gQWZIh7zBec1MVHJaoSJf0+Htudg2tbmcl/GIIUqmcjhf349ynzzvlUd7M3FxvrqqFbHZ884zAgY7f+FFj+tzGtktc7PC0X8YzExuvz44sseWNpfnsRzo6zZaCJpSY8OsYhOvUdO2qj1ebLS5L4F+Rkx8nAshyzfxxjTo4pJYHXSZglSI5HSeInCKwCkCf2QEzExmE70UYWal6OsZy9AhT+LVkK9PBxYqOb2C5HiawXQs8KA+yvHql+QsvsZ6+3O9PdmUWatTGnlusXrzLMkY4+T9XKWRMRlXTosq6yh9HHT59a8aXV7Rlw30/T4V8KCqkZN3QpS266zVQwJ0M0DcqpQdxLwEQLi6vlByOcjuug6AoEOBKIkN9ancsn4PPDN5VJQGTMNOKVORKBjcZpX++X90AA1Z/nxJyMQClcOCzAqXZJyQDgfVMpue41NVppxL1q+I8ahOZXQVmTQYzxmK8BqU4JEwUf5L4+1ujx+VAnpLRxM8KocpEINBTdMBwDjNlfMoWKBRDmp43vXuwUe2gOCb7Q65Uj+4Di6AFQJFsZBkgBIOghh1MUaFGBRClB+Zi8do4OFWNwGdAflZFmjg3ADebbdJMlFv1GMHbW1bqWsNkCSpAVyxYHJ9XOAJ2JsBVrZelNFEKLAvAxBiG7UxRp69sfAlfHMde2Li8Yq8B7RtLYOvnJ5xeipEgN8K/a3KYaMEeV9lUwSQ9V9rWhSH+7JXNzftd73GIUPkeR/py7+oCPD4CR+GVtVU3u23xKLDxkZUO4O2mwQgmpijWXNArSo2EkDo/e1eD7eRWIy6uOI9pk4KcVQzS7p+HXX9RV36+2WSlXV51eryutFyUQPk05c4Pz4wmFkSdH835QMdzCbn3b8dgF0L+Gw2EDt4mSve6nN/vdoS41FtPWdudZBpA9C2BQw0cy7nd8pyAKxukxooADp6/HyMlstODrDFaLIiOwAU7jGplxGat2973bzbI7sttAW83q5q7ucV/j+om5k6QFULgy4uK7mcft9LqZHPuVevO4CwVm0XFEzarEZ98/tbffftivFJElqFtoAxwWLxMeN4sEYOku93SUbMs6O48M0Yhy+/utDFRTV1lWRmAJNJt3f3mi9Mtf+jhqWpAoRMrAd+32TmieWALIzQ4fAsfTn18LDWvQOUzCaYZPyXGRcL8JImFq2mFkDorUYA0B33yHbbMydrzWbMf+tZs3pZzIxzi8+1lmeV7m4yN+gMkefMGQFsN7q/rcV00/X1tRaLVstli7YkYaNgN+KwQza3qJKDuADlI+D3wFzOyZTGqJwqZfy5u12jY6sGtN/vof1+r2kuV2q5Z62sBdyDJR0l0sw6ISgrYPsSPuwrc6KXkf7uH64lAEzR7vPd/x/bSrVymmG/6ff/a8Xa3WvWLlTac814XNBnOh3gv/K/ABGyPIZ3t49y6lmsjHFengEov0usefiQsqp2raurpS4vrlRH1r6xJQyjfvXLc3zboEPqZhD3dIi9RKzlsTLp6rrS5dWcuTJovUp6vB+xLWu7W2sc98ruZ04y1ou6qfT69SV0rsvLM+KUac/E2NcIaPT1atSGZ9N33/bM0XuZOl1dfKHtyrRbB202I/bU6MrytVi5kVTJWGuz55hzvqb4mnb7dqMbaLVaK9B2Ok8ROEXgT4zAqfspAqcInCJwisApAn/uCPBO9+dW8eeXz0eCnP78mv5kDWbGi/REf7IwBPD9IeNDwYnijzztic/MDvb8vK/v/lHkmzD+wWBmT/o+lvFWp4+1eV12Yf4ZU1Kv+T5lPoAmynzsjIUy/E7f5/5+TTjYaGYK4X0ysxIj/YmH2STH7EWq5/yfKP4ndP/8WJs922QHqcc4eprzyEdvfo8ObDKbejif13mafsQ4mE39zKzIMHtOA/njmJiZi0W39FKumZV+3mg25V33RFJmU+HY5umRzCZeLzuvp2bmiXxDZByTvP5I3mBmRZe3GxVEgis68NPLXvB+1Hj2qb8XzJzD6B8ge6/tud1zL4i1zQ6f12ZTP33kcBtfVnt83EankV1aJ88XHuxw/vSi3mjw9uzrCe1mJjOjFk8yXkKJzQxK8vGQvM1kwdiIeI4TNaVO5fAVQHJ+7+s6VfqJ+Ga5jWYms5fE5g+6fP3wOGIiG0LO/6wjsVnlZGbyw+U6ed7J84ZdZlO71x35Y4wqm3EhyPNmhv2jvD2zzpgFebu3eZ3HzX9RI0R5nRn8gAYjgK63e32IQTFEmdGG7d5nZLMFcRLjp8P4jfTzPiEEGf/56TwDwPiAowMyva+ZFRucTxzuj/fzlOJTm7cHeL3evAHdXheDyxd+JWIHEa8Re5KPn48v9hh2xSjV9V7zs6GY4iKKHM98lNJHa0+VP18ETpJOEfgPjQDrgSAzk9kz+ZpSiFs+/wh6abPZJOdl3cu8y/VyCOYJa++0VtENG1gyWaf82UCiI7G0iWXsvWdmkQODQd6ekeYkxHrZ1ztfTx0MHHmWH+UHMmbG+jit+/7XElyfmclCEEqKLjOTyzIzRTLlfZt2M+ol/d3v2Bhn3d6zaT6OGzbl73UJMNB1lWrAiRADzwXkKRddW8Auycs84wA4doBkNzcrNtq9XYCdybVovlgqxqgd/HVVUxdZ89FlpJaRkBRw8IsvGnUNPuxHRcbQ7XPbMU2eNm2jpq1KESHIyLJwKJIJVBoEs8ysNJhMfgpgYbsbhDL55r/woa5rbAuqYqVAHBIDMgDa+HNrMV8Chkoyyf1y8AAsBnBaClYXEKZtjX7iSACOFXUCIGoEPiqZtO+THODBNfUAPcPYe7X8T+Z2gHBNGxUi/kMOtjvoF6tRAXDODhTigKxeXs+sIj9geS+3v99n9QClhFbO5zxNkxWRN5uZeAzL3zsSz2nnOTubIafCBsax8vakDcBV9hsCif48zxhrZkWuBfE8jaKoDE+IgbzpbBkBlaW7uz2xGcvcohtgi5d7eFVoR7x9vp4DIJ2fz6hLSszbCtAlMO7+y+A5sn79dxeag00ZYJZyVL8X34FCRyfJAKsWurycowffsSOjzMw06xpa0cX9siO+mw1zFjDVgb61/8iR1nEIAFehgMOzeRTYbJmfDjwl2vzXkXU7iOFnrKTbm61cDlMCO8byq8Tff/0I4LiSmRW+u7tV4WG6UCfmgwFkrZQG5GRht+mrX74uOh1YrVvBtMPHhrnW6O3bB8D3e/QlQK2VxjQQx51ub3vuq0x5VBqDxiHCE7Ajav2YZAri9lEAvI6MX1U1xNTbe8ap1vTnvXfKGBaJsVPTRJ2fnwEaB716tdQ14Jv/v1orZASTri4D9iZF5luwveoqSdopMNkf73faPJjy/kzbdURuoI32sIU/YIeY8xV1UgRUd7nnFx26pKYTtmaAwMA9qzIXH+4fkJEZxyRfv87PzkhFXSrtTOzS9u0f7vXu27XqqHK/Pd4mYvaGWOxoH5TyqFhFVVXHWI7Y34jgIEcKzCEfS7+X7243ErEIvBsaK97l5VLnV5XOrw2besm22J+hQMyTHPjLrDvb7V4MNWOSATR73b3NerhL6DF13FfnF62W3EsJsLcHJBWyGxwe+krjUClyn2QAWB/7sa+VGMc3322QtdOWNXK7CRoAO71vC0rtY1QTv1j3xaYxr2Vxr8Uy6IsvF/ryywvugTPlnPG5VohoxM/Xr+d6fTWTsVBeX1UK3AeLxVyX17Ve/WKmpjGoI45n6rEj51YZoD+PC+37ndabR4D4d4R9X8jywLxkbq9HoUENE7dmMfM/k3xz807+lxwCys2kqhn19t23auJMA2GeYT/VxK3Wfmu6fecx64mhKaH7bHmNDZl2qcau2bzVnkV1s1lzD2yoH3R1PSd2I5TlY7herbTfJSjL7U2sYz5nY4j4xZizVmzWvfwfEgzjVqEa6Jvw6V6Pq3v1446ykBW0Wg3ab8VaYIxR8GlBvUhHfIeHcV/fV1rfBWW+LYJOxykCpwicInCKwJ8SgVPfUwT+hiKQ/4Z8Obny1xYBx32O9DHb08cq/8rq7CfY6x9EP4H9Z2U1+3GfCM7n9Kz8uIYc0+eWlzm+9Sjm8nHyKc6JB7YXZ/CvM8pmPyWSdPjgDMH0KenScaQAABAASURBVBHe9kP0gTi5rf+Z41XswSHf/HMq5f+Ai5l9X4sPqNOhpcSlBOhQ8SMTM1MI4YnMjDGbSBwu90gUdVw7PPWyt3lqZnwoR8W6FsIKnzi8/TgD3TyqON1wJ7KcZsb1+Zz4ntufWzx35DXsDLKgQxpITcfD9R7zJTWTkTEzmRm56XQ+15TZ5PEaM5v8iFHSM5/Zc977+ObQOA4ahoENgCSPYcWGUl1XMgsKzH35kf2iMnc95/08jchv2Lip2I2LIeoo3lMzE1Xyw+yF3nIne20um00D4OiAft+sP6iRgkrs2YtwRvTmYp/r7fte/R4inTaVp15mJv/PO7hvIxv4A7K9j9eZmdw/M1Nmg8jrnc9Tt72KFZuSEBs9lRNlry99kOy8brqn09hKZmg8kLc5r/dt6kaROJpNuryP/DAVG5zPycxK2cyKrEg866ZRVdelXhwel4H4+P+D75n22uH/lh3iEg/yzjPgb85JRvwWS1PV7JEwxYfM6TxF4BSB/5wI/MdrNe57pz+DZn8smIk1a6JAwcwohwOpHNkXSszwtdHJy16VKDj5+u7lwvziYp6nX4ZPMHB64rWFvCzaPB15fo1sVMNe2vzia2tgEXQ5ThgFO9LokFkfRaXzuw3+DmAxKIbgjx3AA+mrX9Q6O+sAYVtAo7n8z3VGAKEzAI+Lq0YXV0GL86wawMwAKoexB0DclD9P+vbNWu/ePWq92rPJnstzawsYd39/r4fHx/LMc30oVMKHa4Dl66sF4EsjadQImPn6i0FtEwFZIkBdYJM/KAQjBqPMPMYS4ZYf5pcnosTJY+TQbiUNIUgAWagDLKzVtZXaNkCNECdvlh8m6oJqQDMz12fa7UbttoN2ux4fee5sk3YbFQDHAeEd4CZ4touWZEVWBIiJ2Ovvlzue1TsYChBPe9u2+FMrREGmiudkVQXFmAHMWnQ32FABElZantdaLivGoqI+KmCo96+JjcrcTsQkawfoKaIprAgxqWmlugkKyOSRyPuN0BMUC1gYhGvy+Jq5fxmAp6Mr/iLDf23rc0rkmS5ItMLvvqBes1lV6BzbZDocSdvdI3bsVGK13VFvz83Icnle4TITgFkGjINJFhIJ443NA+8s7UyMe02dSf4LUmalmakD5CV01E+nzzkLeSq8uHZtA2+tpqkK7Ri/u9tBOwCkzGTv5kndLIvh0f27CLDZaf1YM1cbAKoKfxFWxAb01wBYg25v1sQ/6PUXS129Wuj8vIGJZq7drCXOZNw56JK5fHnpdYbOjYx5576aBQXs/dVv5rq4jsqM394HBx+9d8Wcu75e6te/6RjvuozrCGB4d2u6eQe9hd5J+11EjrDHIJV5Mp8HF4E+6eEhM08Z01nU1etO202GEmOfKUedX9bERfI5Ml9E9cNKfb9W5j//VfRXv6n11a/O1Lax/EJ5t3HwbpSDZv4rYuVafpiZOGWo9nnhv15t21rXrysoan42skYIXxpsDMyPB+bH1rtOZFMSzGTB5H9Kfrvd4Oua/Ag4FxVCzZoy6uYmA0gmgMpR/m7YOXqPvcrMdeK2WHTY29IWtWXuOZlJFiSWRt0/rNTOZmqYQ2I8fEws9rTvdAXYeHF5Tr89cRrU7wfd3d1qSA/yP3f8+stK55cI0yDJtF1L93eSz+NsvXwNH5nL621P3JNu3w26ebfRH76+1Tdfr3TD3Lm9WdHBhLmaNTPV1ZxyhIK2mx221y5a/o8bLq860pkuLufYN7AmBMgKdYyp/5J6s9loD2i6267wmbmMn34vRO11fd3ImFs72rf7O+367/TVr+f42UrYu2Ut/vr3b9Dd6PbmUavHrTJO+LdE32/oO1AeaQ+kUVdXF7q8OscWFZv+7h8uGdNOO18H1602uxVxnannXfz+7aPmXdB+s1cgJndv+/Kr45s3ibpOaZzxbOh1c7sqcZPtVXWDuuWoId/q7Dzqq19d6cLBbNYxY23I8v88/kZO8j/13A/YzLPC19Q99/WONfjs7Exnyxn9z/RL/P31Pyz0m39Y6re/O9ff/f2ZXn/ZSTaW51GxfTsia6fHxzXj/Qjd6e72XlvW6+0W3zVn3C8UdDpOEThF4BSBUwROEThF4I+MwN9Kt4wjRyL73mmUXhLF0/lnjEBC9ufIX90+R3T/Szp5YdZL+ohtfL/K6SNNpeoYjVL44BKYti/pg+Y/uWhmfDx8n368YIP1JVH87MkHAQ77R1UmKPmQl1wG14M9+oHj2M8/Fl+S13tXxHjCxxAfInki1+DEd2vR5pttfFnIyfNOGTDKqXT+xCUf5OWijAE68OWneq+Y6gOGOHnNkZ75cP5Y+UF65DEzmT3TsT6ljNlZIVihD8viMPN+ZA7nkfdQ/Gzykveo09Ojns92/lwjH60eZ/GJZpDLzNQ56XCY2SHnSeLyTGaR8rQ+eJ/vUy5jDtP3T+Samcye6ftMeurvthkMZT7kXPoF+h7JsvDA+GiWxHjQkYxIJhu8f/Y5Dl9JPe+uwGXuAunHztIPfcc08QlN1/dYU6b2wENOTs7vTLm0JY1p1DgeFCLD6w3FTp53Xicz7klkHfPe/kxRpiMFGf3F4Yl3ycjFYWokMyMMOKspBiRPp5mVdt8MzXRMUEnZPEzcc+MhzcwFY4wLEV0Jmbhg1OlweL9c1OTiX98PpO7riClJhnE+f2XYgX3Z48H4eJ+AHHO5rNmJOnEEq9jcqVVVlUKkgtMY3EB/eWS9I3WSVzihnLpEbJPHGPsxW6LdzGRmOh4ZPqcETyp2JGyk/5GB1GPo/jvJbZNRy2YGQo28YTNdp9giL7JTHlyHSWYmC6YYQ6EQGCPKIQb4kyRDnxNa6CsOM+MaClFb+MxMZhMFCyUPgwLynDxvZk9lQ4dT8emQp5NCiCSTHLNQvJEf6HavzaJiqGRFblQdG8l3+0IvVXe6uuwUUksP5yY5nacInCLwtxsB1lm9JNY8OX3osdc5HepZTljX9Ek6sH0v8XfpaJKnLFsKcASZopmM5dLXWbH0mBnPlKyBtcn/v7SJSl/Hncpazrrv6UvTkSAz0/HIrPlOXjWRyRRlBpGOLtv37F2faGFdjKyfkz1cqUctPrJK86wacTpB4oghSEWoaJfSXlo2LSDfXve3G739Q2bj3llcSFIVSdlIj03FRv25UCNDxmq90+3NRg5GxjqqBjBumkF+7LZ7AItB/W6PGaa267QfaKPzw/2g1XoPYBl1cTbX5YXp1cUMgGElozOPUtpEH1PjwG0XFaPk8T24QLmCghxIdX4LkscziIxE/4A/UbNlRmZWGa8gBTKB1AymrOInuZK6/LZphMEyC+jLMgXGcsTHpEDfqqbGgoahVw8gEngXMKuxpYHTtL7fAhb3ysy3NCIjCxsbxaByuN5APlPvtAd82qwHBRgyihGrx8cMYYbLgC+NVuxLY6WcKvSGUnZw94zYLc8aVcTf5ZV5wdxJCZnY2zBmTRtl6NwBdJQ5OCYlAFmX6+0eioh+j3Wo1lqcjQqAMfJJjdVG34fHDWBJLzAmQDnvP2o+7xgfEWvswtaKgRgHOnBeXDYAU3OcEEBRwv+K2kgc1yWm4t1ocDuGxDzZAyI1enUVqU74DijFTRaiyUxyv9yWnEdRRI60WvHML7mglBNgWSMHjwybzQyZxBAQcHmZdPkK3XTkNVGhGiUmigNC774dAO2y3vxBWq/dp0xbX8Z7BIjdMr7+flhhhzj2jFXd4C+xRoWMwJgqOcjbLfd6/csE0BzgjNQlOWbpQOF3b0bdAdKu1hst5hfq5nMZMs/OFtiZAMgyMZQiAP5uZ/I/j7vGv60DjABrj9xn373diGEl3hHerKrbyed+Hs817AOvQUb/Wo+bgdis5e/vlf8yM+41X9SKMUoWtDyrdXZ2jm2VLA7EDXlRahvTlnt1u9syt2HFLzGj3beRQd0Buvl8Ue4Yz14+P5o2qK5rmWoFIzCpKfPynnvA49Z1rWJolRjAblZLAKp+/1ggm8VcMsVKANKj/M/MrzcJu9Fqle7utozJTj4G6/sLvX271Yb7ZLOK+LchzjV9k4Y+yY/bd3uA8EE9g/zwsFPXLagO+Fcp1LlQJOYxer+AnaZ+H1lJIz5Iv/27X+rLL84062pZGFU3ibVj4I405kPU2zcPzFhpZA66zQ3rZdsutMXmu/ueeZ1kFtWyXg3jljlr+vr3N/r660dsFLbvJZdg0n59Jm5PGfkMqBkCLazRi1mrX//ytapaihF24ib0jcyJi+W5xj0A9ZlxX53RbmJJVp17XV8OgL2NfC0akfN4d6Gbt2vNlxXzJatray0XZ/r3f/tOq8dBiXWprlrqzvGzxUdhb56IdWG0t2rmK129zsioNfYes6iRD8k/fLPXd3+oVFdz+Hf63T+2zOmstNly395pvemZb5Xabi1rHrQDJHbgegtge3uTiEOtjI66kX7zd7/QYjnXclkTt6DKA8tcuvlO5Dv5WrUBLN9u9+pmjaoqyvjv3//ta41D1n43lrnq8225bPBlK5/zFWt01W4Vqp3wDFKZgwNzo6oqVVWDlFZdfa2gaw27Ge2teKRqSEmh9DhdThE4ReAUgVMEThE4ReC/eAQy/h+J7On84QicOH7WCPB9/SQvkXMieTpftj9V/gdm/GX9P0adocbJ70eyvMr79Welo+gPhLrWl3RsPtYdy8fUY+J0LJuZzH6IjtyfTz9mopnL/tM/X8wM5U4kH5xmVnyQTPokqRz+/VoyfGI+56ean3L1GH6qv5nJzF6I+1hkjs1+1zgdyz9P6vYVSR8YaYZdRyoMKh+1ni194P+UtWb0dcYDOb+TF+mmsoniLB8SDGb2FJNM7Kk6XD2HDSb5xrSXXKbbwLe9yhpSBHuLU0bO9+eTvccz8fn1JRW5WeJ8QV6izpNCWIczZhjkncl74jT1dyYvSRZCoUAazGRmRa5vLj1zHWSXFpMfZlZ4Pe/kvDEgCx/MpjauTzxUTWMEo5vjdrgOr3fdLmNkI8HbvN438ofBNyKGqZ8zCImhZGRGvug6VCDXAnVOdqiD1WPvdJTpeqmW6/LUzOS/hGjYoHY7zMyrC5mspB9ezKb6xKaQmSnEKLOproRIYjMoqR8GNqlGjWmkhhMbvd19pFT8OtpzTKd6rvAyimSez8QmypEyuv2XBk7e1/A72OS3if/cHpOrQwDCuJaTOju0hxgVYpDoe7x7vZt3cpkBANj/tGbbTXPCFOip03GKwCkC/5UiALDj4M4f57KvPUf6voRji6+JFiRffwKXGEyBVB8cCVAqQ1N1VmKxOlKRRZvR6F0Lkf+pZ0amy/J+PNIU3a5gijFikzTJP6yJKIl1peDgVWWyKGySHBh2n+im3/5DR58bNvwHwJQ10o3nj0kKUqYDD6ibm3tlM7Wzjs37c55JrS6vl5L1mlEXAoABoN7ou+lZHAZxkiRQj5THAgpsAJrS2KuyUb/+TSMwCgXgmAwggnhhiEKQwJcuLCVQAAAQAElEQVTEnr28zu3k0VLaKnyIAAIxWuHzNvmBTs87v9DpVSJDuAHbRmgvUfam7TZrt+v/b/b+hEmOHNnWBI/CNl9i5ZJLLff1e90tMjMiPSIt8///yYj0vL61ZGUmyVh9swXzHVg4GWQyWVlVd6lb5UZTB6BQKFQVMJgZTrhTPrgFknf9fA90+67Drq5WBEpLtIxucgfC5kwnfd+jb5JjZ32mi4sV6irilbhvSr4PGtfgNgj/6cxzulwu1bU19ieBscmg5OEwqgXAaBvJ+rLjtd8XoOkAILnbJh36jO6s1QohS1kfQHSe3C8EL2NvJClRDMBUcdhmEs4sx8O+79Fd10mLRavFstJiscKmDg2BTGB/KvLktN9v5W/yRYQur9aAS7U8DnUtXV2fUd8DyEwaJ8kmoUSIIpfUdaFukdBfy+MqJXw60EdCuFKUXgRgVyHTohc+WggzNVJEqPhB7EXbkWewCJq6oyea6Hekc/u0K6DREvCrRci6EJaYs5VkkFiBdqoIxJR5/mECLAEpHYegHiFsq2Ug1t823O+zqqpS1y6wrdbRLqGnEPGXrxGMck9XV412BcDdabvba8s8m5CddDxijscyIWcZ4obtG8DeUb2inpTx1YRKWlqr21bKnky5ld1WtdeUBgXPQDXAZWivbhWAzLUikuSfI8a2bNtMxE7Z9lc6AGjviNP9Qy/7429Sd11HzNaM5aBDv1fb0R9zcLfbMbZS9osCOpaAlY6VYwLGp5456bjawv02RJhkMM4/f/z9H7J2j7XqutXLV0viKHkOpKj08uW5rq5Wetw8ojvjR9YUB2ggnKPsv/Arj7Wsd0cslTu6mVQRoxcvG3Vcpxnw+eE+yd/GnaaaDipNynp7c6fFsi5UpUYVY9g0rW5vNgrWG0VoPiY5d/P2UdvtWJ6JX7++4BpLxEDYLkWWUg75m9w5kE9BH+KYpBjUADS7r+vrS52XdSAIGCPCNW1bLeOfnsZVvf0xYzf16Y61dgQoBvVEp6CEXvmgr1Ctpht1eV2Xb6M7XlWdeV7P6gHsDzv8yL3+1/+1Ub+FxxoRjI+/MdwzMIvFAt87qFXJL5YArit988015RUxlTxHJvryWmP7NF4r9+e6fRvEk/sAdYF/S+LYLWqJmAWxW3S1vnp1oRQbXV+1+uqbpVZraupBl1dL+Zvxvi9MSsqM2WYrAGJx3Utdu2Le9+RHbbF7Bz0+TMRlR0x3kg5cMw/a7R/U1EvGLUGV2jZpuTxjjq4wo9Ld7UbTUDNfJ9bQpGkM+dizTn73xxu9fftOO+Zu11YKZVXEtmMdajvk41Hry6yJ+aVq1BR7bQ53WGsNJzpF4BSBUwROEThF4BSBf/II+KHiSP/kofh3dT+h3UTyH3b+1+jILx9/j5Zm3hwnyOmR/mY7eeEQj+v6zBFP0yOOmc/KhFz9c/SZJh+x7IcZEeh5Ipf/UrIe01/aLuJDvxEf8n9eT+JFa5aapkz+YzLPNEv8dZ/2Z6YJ/Z8na55lsua5Yc5fQ/Ngf9AlNpcy/UKoiwg+59NZy9k/p6a55uPPiLlNRCji8/Rxiw+liGfysN3Hc7KvsMsZEcX3iCjl53LevHJ5ZMfKaUQUWywY8Sxv97Pw13HGZ64LLjUYnOYzxuWbpGwczZtCUqrCagpFBHoTRArHfZkizEvYd9SLMurhKkh9RoSiyAXFUDzlI5z/QNbnvnO2rueUeRkfn9FEPssbdNMIfzJN+JZnopeMc8eYTMSmELLmZ8pOU0pKVSWntVPbQ9vjmbHD7eZyIgmIE7mM/kRKifYh51MKhSlIIdtnOY+l0yNFRLGz1Mvxz7M/2DWVPjO+jU80KDM2SCGp0k+VkiIqpapRBD6kShX2W8B9hG2jYNs9pp4jpoiAK3SkIu82pogo/IhQYL91uM+IeM+X5nyivqrm9kX30Wbs7odeowFsdqBL2g9s/B1U9GHTnNr3EM0KmWc9E2No0NjtbHfQn8sDuly2/d6Mdd5kO8VxbC8lRQR9OVKZNBNT5oXHnPhl5nsolFIqJA7rtK6JeucjQjTSasGmINO4ShUtBE06HacInCLwTxQB1gtBLGt6TpGkj4glIz6lZzJ6dnitKsR6kwux3LC0ZNYaFplnknM2AsVkEx3GM6rIJ+pK7VPjSKF05JUKUU7QE586i5q81j3vMsLrZi5+6ukYsS/Ev5CohshIJa0q9OJjguU6cRSdLOoTLxftQnr9Wvp//L+udHl5oeuLS7m/Yci6ASzZ+5tuN1s22g2QVoAWjzJYVQPELpeVUpUBiJAFQHl82Cihf7VY6vzsQl6Td+z+hzvXJN8vF20LKPSg4bDVqxdZQUybVCsAm+yvx4/bi7gVqJTzHPcJYJnbC9qFXuGbymEA6vHxINOwnwBqVCgArCxvPdvHQdOU0Ffr7m6P7qyKe7DrHLviy6oCIKm0XifAyNBiaUpq2qwAJGgBDyJNwlD56AGBwaxVghVSqqS2bpRROvJc5vvUdjsDbImgRMyiXZfQKSGqjj4O+0G7DbTdq/WtjDHJAIHnF53OLzv8pP+oiFdSf5gAWjrNNgR+SNtNlv18R/x3AI8tIBeuKdFhJqY3N2/xfcR36wnyWRXAr5SEqYAke+UJe0CrIxLjnPXmzSN6HTNha6WWMWubRiNzgkQ+JgaHU0HhAKDoOXF/9wjA9qjCpCKi12HYSxq0XNekUqqkzLX6+LCVv1XMNJTl/d84nJ3VqlKCf4Akj+0wDEopZLCaRP65clzzrV8P9wfdPYyAdkn9WEkAnF3XATK15On1YMLvJNWAdNbhzkI+Jh0ODzIgtFgldYxvA1hUMa9TkkaC2vcjc3ssukYApvv7rXhs0tgLwGpP/wN21JjfzhTSwyOxZmJcAZSfX7TqDxt8GeVvYP74/aM8NlySsi8RoTwN5EMXjHW3COzJSjUdAOw2TcV4c4Ha3CxsmeRvvPaHUS9fNVqtRvyamCetLq4WXL+dxuHANboDINtjW2Br6OF20OP9WMoNBvT7ijkn3dw86F//9S16RbuMrqSGAY4I5smohKF1jX8hypPqulJmTvUAxHd39/I3+g8Aj+aletQ3v1prv0FHvQJw19M1FDpnLkeSUEvMJ/m62AOsT3mnl1+dq17gczvqxatzvXx9puWq0m/+ZaUXryvinbV9DDX1gnG1fwIIrGWweHH2qK++rfE9aXd45Nq+x0dpwYVk2m02GC5VdFxhQA8w6vnknwJ+uN8R9xb5Sm9+3KP/XI93I/5VjOG9FsT27LxnXBK+mx/4P8qPm0uu27OzSlfXSy1YA1vsrwBnl+QfHzdKKXR2vixzqu2iyF1fn2l1ltF9Sx9inTjXOOL/qxdq21p11XJZN8wVabcVsd1qx9owse6dnS0VxO9wOHB9HuQxujg/1wvG/Op6Uqq3Ci0Zx1EpJfKB3F7v3r3Tjz++oZ8BH/CxDQ3oe2Q9fPtmoz1gaV0t8HGFH402j1vd3/Z6vIceBt0//Mg4Nrp+uaL/gXhl3d3c6sCaPrEWZa7NiXtPXde6frFW24g5mXR+Xun1K9oA6C+Y06sl/bLeH/ajBEi/e2RMWfOGPtB30H7H9XG/Ucv1t1ih63qtb3/1QmcXxIjFiVZc5wf8yOoWrUbeW7puwdyooMQ1VkGJ2E1692bUfrPQ9dUr9BHTkOqm5rqr6SeXe1eKUU03ogt93aQ18+3li6WSTscpAqcInCJwisApAqcInCJQIsATRElPH6cI/H1EIP+VZmR2Kz6lv1LV3Cz/tZbMzf+jPm0m7xEfd0fpU37Z8DP/iUiImAo5/8vJcTHNLSKSAppLUpD/HOmvOv5j16cSM1z7XPrBfAt8KP2luTIOdMDJyzK6PqMgIhQRn6n592PZrslGPXURMfdvvumJXZKI+Mi+iI/LRegzHxHxjHvM/zQGETHrj1nc8zsiZt7MKp8RMy/ieZqEoI7HB9vjyPpJmmj/KdNriXlz+7ltRKD6Oel9WT9zRISO+iPmtuKw3kJll1AKSRFRqKoqXuwbpaqSFPIm/fMLNSIUEfr0iIDnkzSCjGZyP97McPq8zXG4IyxHzRMjYi5nAj+wITGUzZBJx/kREYqYKYXEWXxM8FKixKmnwyqzfXzieRPnqQr/GKunQsSTwLNyprHHISLQn+SybRkAdG2LdZmcd+vAEpOejogQLOyelNnMcXvrKym6ZRJrIKl5ZMtJUeM4qh96wu75iR6SiXhM9qVISYGvRS+6FYyTJNuTyJNV8M96R9pMKDU7IpAx2feQjwm9sy252IqIgs3ysxX182mxE50icIrAKQIlAmXJmFi7nqgw+QiWlffkhQTe8WQpYV2JQkceBdY49LC+zZn3NT/JRMxtvb5FfMgnOqyqms37SinNugbWT6/VZW170hQRcn8sh0/LnTsVbZJSlagKGkvlD26GSX0/r9sR8DUfkaREJ3VFBtaA3B7QaM8GvMG6ibXYa65ikCmzIf7ttx0ABFvtIY4J/WQI4M3NXQFJlBvS0Nn6nI30PZvnC0JxwMaRcl/smAA+bVym5ub2Rj/8+KPu7++LjORBqEQnAFUX+h///aUur8QmvTiqci/Z73vtAXF3AB+73Z78AB9t3BcchRH99oWwEQcV0tOBCP1Y9sgASNkNgCkj/Fp5qlSlkMGoxTIBMiXtAS77g/sxDbq9exDYpCJJUU34mLQA1DGBK8rflPS3H5sCKMztD4dePtz/YpHUWVBZjvE04TOVrnPWv7hh2wmrHIemSRoAVaVaBnnKtwtjLwNK4BuaqVJVCftD1tMC4lCih6z9Vvg36Q7QRmpQCQWq31NFrK9Lu0wL++Vxtw9+fip6cHhHnPYAefudtAdEPngcAGUS8UqpUmVQFBtGwKPDAU0Mhn24B1i8vRnUwzswt8Rh4DPon6ZKtHFMohoYKxopyjNKjUPjENpuDtpuB2KlQnvm6I6+/fOvm82khwcMopntoKnOzpsyX6wbtnbYvKO9AH4zflhGpDt82NF05296o5PAYMugq8uWWBJHSf6J49evL3VxuaDkOZIZu7ZcnxEJXgJo7LRc1PI3eXfMR/dz864H5MY2QDJ/K/7tmwcAyqmMhQHRh/sH5knHvBHgWQ11CrQdmNdNs9D93QG/IMA2g+LdopFiKn69etXp6nqhphXHRJq0XIrxy7K/bdsAsHXY3OryRdLrr9Z69WpNTAclMQ+5jh3zIAYpKsYyA4pJb98+Aoxt9PbNjrkiwMdWYr6crS8Avy5gUMTKd28fAGi3Sv5mJD1WjNsK4N6xyly/ERlbRgsX2u8O2u8PmnJf2uwBdbslMgDgF+crXX210dXrUeeXibiK9SPR/063t/cS/XWgqW2XFIlSeO7tGNOdSj/iSHs+ApCv0uPjXj98vwXUvCvyVS1sSbp5t9N+UyvlM716+UovXrbUO1ozhQIbe+LQIy9dXZ2rqpI2G+t70Nsft9hVSRFcKysl0gUg48LX/WpgnQhViqrNOAAAEABJREFUaVKFkbYrqoNSfdA14/TiVdLLV2dqO9oTn/uHbVmv2rZVSkk7LlCD2eFvald7Xb+Sfv3bK0BW6cc/9WrblV68qBX43/dZjw8macfcH4dGO4DvW66vd2977bjW89jgQ4ONSd2y1dWLRg2BePV60rif+av1mTyfLgCHdTyYD0RLYn7c3LzTHcB/Hltit4XuNfub5LWx6bIWqyh0eXmtqDJj59hcSixiKUuvXrwgXEnTUOnhbtJhl7TnWvM3hZfLRiEfGfuki+tBzeJBL74K+lkQk1HdYoH8HhrhtVx3HemSfmr5jwvoSO9u3mi+jg/Ev1YFyHx1fY7/1LKWT1PSzduNto+TphFbJuLGAvYAkKxcMcfuZOHAmIis25uN/vT7XjdvMvIdcyoY21qe3wsA6qqZxDDY8BOdInCKwCkCpwicIvDPFYGcyz3T983P0n92NPzy8iX6t7UvUGciKY80zh/JvJ/SRAC/RD9t8ffFiRT6Ev3bWetHref05zTPspkH2c9TZr4yef+cmv/s+owfpl9ghx+0TR+L0p7H1AzpiQJ96T3B/UwYJl4wTU9NEELrrEqZTiJCEQFzPj+9xmau14Y5zq43LyJ+0s58U8SHOsubpJCgjI3PSccjqJDpyDim5h3pyMOe6fP0QYL6Z81ypgGVTtz/sSvzTeKlzeITAhMCEwITefPY+6BEY06/3JnIltP5oG0p8BERighy82ndprlkm9BsvZ/Qsf5zacSsL5X0afDkdOZHzGlKc/pch3nP6Vh35B3LGZ+xrtj+aZ1lJjYOnR7rjql5JtcXFQpFfCDXmWb9zol6cTiyJMUP+5K4jsMMaC6T4ZyQz8/IMo7hiLzgRyH9zOF+Tc+rP5e3zM/RxMuv647tIuKY/SiN+MB/Ln8Uipjrn9c5X2gi+lOIaSHNYoqgzHUxQXhb5iDLoBCTPNaun4MuHxFR2lQKcWnzKUUEoqHj4fbOR4RQ6+wT5ad0TiJizvA50Uex8SmFVfQeeRFBucIBpzNZZiYc00R9zEU+I6KUg/zxjJhLEVHqzD/qd+ryTE9zw46w9pV4Kck2zvXTnPiTernuiVXASPvAXJ51Hn2e17aIKH37mnZzHCJhrmF/dkch6uc2EUmhSt5sE/1k7DEJrjhyPspJKcF40l349B+lOtg0GhURyCT5r+nFYRkT2XIe856HZrh8zHuDw/ojougQs8TgrH0Vdg0AAFJIJpJUBZsqlVKVFBHPqCIPKeSjslydsClJxf+siFBKteqqUWVKDfMVeXyvqkop0pNMUsIolzN1tMKqUN20qppKOUsjdiWJfLApAwNbI9UK9NR1oxBj2vfU9aqZ63WqVEWCa9lJ5+uVfHB7sxKyT4OMrfqIqHp/pve5U+YUgVME/gtGgPVEz+kXusDSIdOn4hGhCMhLQ1BrcgKPitIVi45Mvu9+Sk9iiAatpBQqVIXgiSPk9XgahnK/9don6qgoZ0SIFa1QWcEsYKI2IopoQllApW8kLTdyP/Izgcl3qBF5k0NT/AwYCEa519ADzzDcJLEhq21rtU0jRcWaWunqZaVm+SCDPVMe6KFVs6gRH2W7q0jyT38mFtvlotJ+e8+6jXI687OxbWkBdF5//UKL1aL473Y1a/3VpTfusQxZsFOdn1X67f+Gxf7WpoQeaSI/f/N3IE+fqB4N+I7OZ3gwkJ3wpUpkns6mCUVInOjxp8px8DfU6M/yaMePXtxWRMjk0DoUlq6bpAYbLdMZjMNzAiRuXUqVaJNUA7LsAaUTHdWmulJTN6poWzUNumlNeIVdLSDwZEck+pn0+PiIxizfo2sbEPCpk0KJvPup8aGBXFOjs6657029rMffLKRL5Tjo+gUGyUeWQdehl+onW5qqpSLE7VIHgLi+HzQOQkcu/K6r5G/YXVwLwEWKCAUGJKgHJDUAddhJq1Wni4tz5sZKKbnc6OysK75IAWA9qkqVDptO/SGp7xHKrSJardaN+uGAGH0GpAqwp9F6vWD86C+E7oZ+8Y82I8DNoR8BJx+pV9HrGC0XC20eNxoAeLOnzSAFA9Y1YizIhzTi3AgQlAF/KyZE9pylzwG5A6D6w2bAlqwg5gPjMQJKRpIYSiUAPSkXYPcB0G67IZBK8EWMalIEKTc18pXosyOmI08UoYlnlAP2pLothhyGkX6Sbu/22gKGVm2nEaNzllLY3yXgVqOa+OQxA77O8/jFK/jLIK6jwpq5rhAn7pMuztZqq7W2uwes3ikbkKWS6ax2KdEFeugeH6RBnicZQCyUaN/SX1LXhpaLEFimvnp5qSZ1jN0gf2Pc10BViSO03TJemPQOYGw4VIBirfxt5HHaa7HKlBkrg8s4NDKnJvvLtVBHkteCAWD7sJVcVwMYt8zdJip5GqSpUcU4B4vW9mHSwFhrrHV1cQmYewcw3evB/0fy/Uhdix+sN2OowjiWSvWAmjuQz4TensneNJUuLy+oDyW1xKBWSrSZdrq4qLVcbxVcJ2fnSVfXrb755oVG1ovMPGnqTrapqkN1E6oayszdx+1Ovf8zdObEpKymTRLxEOtRqNOiW6lKNXqTGAj5m7yXVy2SPbbvqUMX4ORAm/vbSqnqVAMAez3cbxrGt9LZaq18cJu9hPL9oUdfqGWM3I7IaMM4bP0HEczFxy31ifkFjVPN3Nrpd797q+//dEvc3urtu3sFk8tjZND2//j/vFQCmM7TAFB8II4Yk1gvrr5SZCZMXhQ7Dv1OFdfK+myFHeLaHbiOJnxupJB++G7QxNy9vG6I85nq5LZZEZV6X4s6EI+lLq5GLTvpN7+61nKJLsa3aUatz+mHeVinSp4Hi+pKaVyS79BVq+uCtaDS1VWrS8ZnEgAuIHnOtqFifo7EpNaB+Oy3Sz0+7AF41/rx7b38MttxP/J49twXeq7xqq309uaeeDyoXQRtG10ef4KaEYokMczy2nt7y3rCHJ5yB7h8rzFz/+LeIq6w8xeHEoek03GKwCkCpwicInCKwCkCpwicInCKwCkCf+cRCOw7EtnPnJkH/8xLxmeqCit4UzCVwvuP/D735zIZ/bxh/TkxRHKhLwla1Zfqf67ur233c/r+ffmOw7MejsY/pY6n6ZnEX5j96dg9qf6L9NiGT+m5ggjPu+ecn89HhCLi5wU+qbG9EchzfupNRChBnDoeRztdjoi5r1BJZ9kobaoUqlIqpD97zD1bt0WdfkqFzyaLeOH2GU/X0pyGIj6QZSPmsvNHivjAi/iQP/Y1TVO5bpxO9PWcbx0uT8+u74SP5n9MweZGnmnKJc1PuiwX2O12if5LmpIadgBrNncihZLLdaMGcj4hJw7nKzasLJdSpYiAO5+O3ojtPbtZ+8NBPXRgh9b9un1EKBCt2cR1+wo9FBURhZy3b05NE7pcHtBncjkCWUGkCRuto25qNa03n3KJm9u4LiLKMA1s4o1silpnRDAvktzO/ra067qOzZRWNXqqKimCdpoP9zm6PZsnR72uiUCGM2GD29kf513nNgPyA3b3+H9gI7Fs8rBh6tjU+N+yq2kVnkOWGdgZs35fB9bVtm2xqW0amWzXxWXLOBaX3M2JThE4ReAUgfcR8NpxJDOf3SJc/Cx5DWIZY837UG3eh5I0lfuGWFufc1XaWDbSh7zeH9wNOL2+2SanIf7RILnBzBBF9GZNCE1e79+3V6mr0F0DhDSsmYm1tkpJXj8rgBey8kEzdDg3k7sNshH+FHoCIkWXQJVCUgcw8t/+25p2Q9kM70G5Mpv5eAmgVAPuVVosMyDLqMvrGmqRpRY7ac6Z1YE2ed1+6obN/rVWy6W6ttbV9SX16AAkXp8BtNST/I3hoGUDINPUrQIHwrGIUERQw/lev+R4TAzi7d2WCiEz06Jr0d1yf0hqGhU+ERR3fKVK8BpsWGi/l/Y7AZKopBkwT0paLFstsL3jHmSgN2hpsKeQ5iMDcjgXfNikSFKkECaXOIjDfBJ0LUqfYT2mpwHoDFI82Wc5y0cE7UcXpVwhjYBqeCY68fgEVYzFdjfK/ts3A7xZVgwFOZT1AGw7wCODepvHAT9NvSJQQA/gqiVGLvreivnFTjTQQWLcSSgslw1jI8oZEs8Sol2jus5QpQ3g6oG+VNTSAN0YrG5ZqQUAT+UvDyeVA9vcX0QqRX+zdwvo5nky8kwwAuZUFXMJcT+SGKxZPo2FHIeplSaApXGhA88NHh+aae/BJF5WGoB3hehLxCQUZstJxFMeoLhYGoMijTKw7noRX1FXUvnISgQmmBc8ngAg4jvAVarceqYMiFfVk168vNbl1QUA8KBUVYqo5COLfxadpKD7FWiZr9UB+zP9tTzLjGMudS4LPywnbFP08s9SXwOQXV9fyTGY0MOjk3h8/EAAr9aHKQoAzmAuR2T8GuVvNJpSkkyO2W5/z9zZaSLID4Drtv8c9atVrT/+cZB/urltl+oWlZargIR9KBAHuj3/D/Rp8rWy4JpZLVfMk1YPt0mPd522DzXlUPkmexoYCuKBv/at7awLnjIKJwU+bx4GQMeN7m+y9tvQ3vMbZ62bEAEIEgsyC9aMBeDfV9+0gI+V/A3c1Gw19Bn/kjJtUKrbtxNJo7rJWqzIhxhF7OHa8Te3t5sRwHtHfBp1XaNgnGmgDOgZMTHXexehBHGW8ZhkMTxRMB8ThS2g9M7fCNekCMtVfCT6Tdp7XjIOqZp06Z+4Tz3zo9fj9rbEYwJMP7+o9OJVI8UoH9OUSbJ2ux32bQv5fSHnXp6rS2K95JpckHbdAj34zJgEIG9Y33noN/9C7POW/rfYhD3EfbHe6fJl1utvGn31zVr+dvn1iwUxTPIafHbeApyflz+28E+yK93r9uZWb9886u3bWw1cm4e99Kfv3unu7kFVPtf//v/s9O1ven31K6npMLv4MMnzWxnTWCe/+8NGf/zDjaY8KFWjHDM/0+/2j9oDJB+4tyzXk16+rrmGlsS30jSsxaRAxSS00FY67Ad5TRO+5pypk/yN5I651C0T114LA2nqb2+3ZCpdXK60Jh7f/OqKca7Q0bPG1Xr91YVefZ318uuk1VkDf9D97ajDrtbuMWkPJZ2Of5IInNw8ReAUgVME/o0iwM1Wpn8jdSc1f08RiL8nY062/JNFIPFQ/Y/icnmIx5/gknpOPNvzEkbFv4Ojcz/BS9HHj/fmKz7uMOcJOyZFJMUzOvI/lp5LGeNNE+nM+fynZVxjOeefk/kfyrYhY8dP4xERiviYpJDffzFdf+sR8bHuiA9l6/aLnNO/heynX3gnjHbISplMKT8pjhL7eCp9Lpl+wrSeI028UB/zc8q7IeGc82R+0vrzjKO804hQRBTBiDl1ISLe81227HsqPs5jaV5EWKSMrTctzDNFRNER+O1yZjC9OZqJS8YXN3I+nIEQl4nqWRcZ15uoLieqeLEORSlJLsexoPlIMEwVUqZAyORa63LfGVsy+ic2jjJ5p0fK8E1S0jgc/fT8nVSgEjkAABAASURBVMm6Pk+hiHA3JY2I92lh8uFRMpXrhfJELA2mZmzIpV8x7z0PcmmLSDkjoqRSfko/JHO7/JF84aEmsXnnTYxI8VTv62p66gNt9F9k6TviKAMf9RFzuUpeN+Y87KLHdmfahhlQQtZ+RIScl8eXzcDMZsvIzqbJ/YjD9jhvHUdyPVVFt1NTSh69JNEJahUR6E5KFTxJVanHH2I3mWwPMtZN9Xt5548UEbNzMCKiyJB9f9oO22RGBLrReQx5irnvlBLuzTG0z+OTjxP+uhxBO3jeDI4UKvLMMynY+Oll/cwqfKkKRZKoUnBTXK8boZ75X1iaDwvMuQ+fn+N9qD3lThE4ReAfPwIs28VJlr+SPv/wOliI+4DrLWuKEOuO5NQkDvO9MBZ5CpxwP5zxbLlxXR5QyhpXuSLEmpY1UT6ubaEoja2vZPgIFraIYG3LlOZzYs0s6yviVMnNvL5HCrlsEsdk3eU+MnFPnuR7j6n0h0FeY9u2lgJbJLmdTTb9t//RqgG4qFKrx82d/NPCmc315aphMz2pqkL+SeftdsumeqO6buA1sk5xDENPPtCZ9PLlK52fX6itW+1Brna7R8CrWz3c3OnqcqJdBsAZFbQDy1bTBjorSubYGqErIVcp8DFBVKo/AIpEAEjsdH/Xy8BYIG4wqAcQctlyFYB2VQsbkwx8BgCPACswWVWyblEXtB/kdqhkbETMQv7/WnGF2Lks3bzbAnoeGDchL/WH0V2gJ+R27l8hEV71vRRRKdHJAiAzggrOA8DQ40OvYW5aZH3LTCmV/O3tTo+PPe1D/j9mM0DKNIYy0+f+TsSq0gFEchj3CiaC26W6p58e0CN0eR2qmkEBGDrRxzAgBcjWYUMH2HUAyXl8nGQbTQZVAruGYZj9plGWhDlqiFumjx0270HMx0FPfwBQ6fEBgwAcp3xQVfVan1VarhNQ2FaP9yO2V+r3wl4Rr9DD/WPRb1/pQjv0TVOmH8a1Sgru5ePUa0dMx2mgn5q5IC0AIutmUt2MimqnfX+j3W7QSEwCO8/Wa12e1/K3ySNs+aAp74jvowTodv2CuvOq+FIzwVKFTcMecDVrAXjUAOpWgLod8VkCgtpvx/rx8QHb6IAobzc94yF56l1dncl/XJBjr2nayWDaciktl6FFV8uBjQjsWcBr5G8v5lFAhtKCuZ2Ip61s2064LXm/kDgGYzQcErHDt6GG39Jfw9zO2txP0lQTy1q373p9/929dhtGBrYANVNuwMxaqCHWNUAWdX2taWjof9Jum7EV+wGrf/0vL3R+3iprJwFs1u2Eh5I/Eh8hKVUHqFdUg16+WuvyYq0tc8Z97rZJPXZeXl7o6moBUCw1XS9fYxNj8ng/aL/v9cgc3gHw++d794B9O0Bd+x0A2wrHrdPL141+9du1Li7OlVgfqrp2+MpYn18s1Da0ADzsupaYN4z7ThGB/qzEYJAlJswZ5pL/mMDtPY+9hu42O01M2Mxc4nLXux/3BegbDpWGfaUr9Bv0ztpquVpotVqhM9F/yPNERKgqAyTF1OiwDeZz1o8/PBDfSTdvNrp/t9P9zY7rsUc8FEqkFeMuYv6O/h+E6VoA2r79YdAf/mevtz+MevvjRDyD9eRe+8NGDfPC82Rk3JfrijXzkvl90ATwmwF2o5rULZIurjrAy3MtuNZSnbnWKvn/gu7qFTal0v9X3zb6+ttzvX51rRSNRt7HDB6v0JvqUT0X5WZz0ONmi79Z1y/PmQ9L4lsRB4OmrdZcL8q1hkPHdTwpsxDZ1y1jq+lAu1GvXrU67HpJe9pKq2WNvVkDCxuXsf70+3s93g4aDzVxmvTmu1Hf/Ssg8u8mYpmUufY9Xk1Tq2bch2GQ14aB9gbAb29uiq4MMyuI5UhfibFHbpDOV8QJG87ORo35QS9eXGixONPmIZfroyOm67PQ+UXgV8XcEVqcb2RwWCx+69Ua38/pd+LabNQxBx8fHpR0Ok4ROEXgHz8CJw9PEThF4BSBUwROEfgvH4FJvKnMpJ8e7CP8lPnvzPGL2JGOXWUynyPY/34nHfK8/5F+23Vk+EUyeOo3mRfHjAufI5Q9b38UoRv5xeJY/mvTCF4mn9Ev15N5bWUelAZRPr/0gRuYW6z+SGzmz658mrfg53w3/y+liFBEvG8WER+VseB93V+SiZj1RMQnzaLoj5jTTyrfFyPm+oh4z/s0E/HTuogo+j+Vhcn5M3U/EX5iBN4/HxrKrnlKnGXsPpaZx8WNTIgg7M0sg3QDO5IDGyIjG9EeU2rfn243wRyZPab3FU8Zz6o5O+uNiNkfkUI045P8E9/6PqYJW58I4YxRJveZ6XfW/dNP1yV0NnUtk/MRIaeiRz0dE5sJouzLNoXeHxHPCnADGRI23lLRkajnxCLiiI4Ju1wv5Nz3wGaEN7NHNtP17HA8XD9HY64o5SdfnLfuuUZl88K8Y9mbwnLH7tkp5LibiFLZkMjYY/mUWJjIPG8fEXCk8D/yyY5LGsaRDaUDG+wHDf0468Em67JvEbSAXDbRRBEhm/Fcv/mO6cCmjMl/td/3g8ZpdNV7iojS3m29j1kozTwLuU/XKaSwHyby9smU2cJKEWUDKFLoOE8Fz2QZcZjfsOtqHdZ3tD0zXucXCKAzvPnrnT50qhD8j87juvgR81T4Z47Ayfd/kgh4pTZ97C5L40cMS+RnzFJG4ph6nTRZxHJOqf7pyXr0ubrsxkhXqeJTlDLLXMjrd0SQl5msgz3ELjdKEutiDXDVNpVqKCKoyxrY2KeaBirtYMtH8OF8Ji02soHu+8JImqoK4KtV2zZqii5xX+a+wb3CQM2ITnFcrLK+erVQpVZX12cINdjaKmN3jhpwQ9ptKgCRBhAgVIH+LJdL9NZar5eAHp12gJS2XU+HbTVwuVh0urxcY3PW628WmrjHZIPaIckkCTOLfYlb35GqKsELwJKkruN5AB8iQj7832LwWMO9D7v6AyDBXtvtANgxASJVgCcNhGyaFIBbYG9aLKXFCnK6DHS2jENA6NiOOuwH9EC7rNubvoDgIiKp+N/T1ygp+Ic8ANceeXE47geGrsencj+EpwglxtHg75647A2oAp74HhuObCv5m5FNUyOX6HsEMN1otzsUHzaAaQ8P9IfyhC6P5QEgl6zatpZB0uWqkR8ZRu6J63XLOHSUaWAjJGW/AAZl+pvfE+HFhIz07t2dHh4eYVRIVuhUGQNLi2OxaNQScyUKnFMeio37fVa3COLYiGHVEpCqSgvALenu3YQP0uNdkoHyiXjQtJyPu51cbBetVutalwCJV1crnZ0t6JcxSoP8U9epHtR0ky6vExRQA7WEs9diWSmjrWlCu/1UyEBXqkZdvTjT9Ytz5CYkJAOgO8ZxB3Ds+LddpY72jtmSdAGY1HWJ2Is22Px40OR4FYeTMoFONXyAzUlZlwBxl5erYjtTX5vtpB/+tKGNuC57fEjESzLQ5l82ub/f8zw2KVWCHwrNh+fJ3f1Bd3fQbZb/4GC3C0BCYncXunkjPdxiP3ZvCgA7ce2HmnqNT5P8f8K+ebPT999vGQ/67gW4uC3l778f9eZN1h1g/I9v4P241eP2QXWXdXG9JD4r4t1iq7QH1N3Th9JBqh6JbaOOMU9J8nX77q372tFnhkb1Q+jHN4/aEo92PaBPxNxj1GoJ0HhxlYlRo5Q6vXuz15++u9WW65HQSTyjDVzzw7hTJIohvfpagI6j2uVB7WInA3SLJZU8x2XQ8zOAPLfJwp4pcT3uAMJH7bc11/eFLgH/EmtkqWeOL9YHLVfB6NV0t9BuI23xbw8I7XGeAMyLLOvB+hwZ2lwxplWViW/m+bnn2u81sqgcDlm///2D/vC7B+a0pGlNXYIq3Fni5ytdXV3gS1agJyWuCebSV19fa33WQbVW5yM+dTo7XxLbVtv7To83je5usqq01mF40B//+Efmz0QH6Kmkq+sLrqcWqrUEXF2uEn2MSsxvX49N2ypUS7nV2zejbt5Uuvmh1yXX0JprcsX1enf7wBx5JE60zZ1StJI63fw46t0Pk+5uD4xvpbpu8acnrjcyKNouRgXgcaA7pRY/D+IDWxtdca1++20FiDvo4e0F62DFXNjq7c1GIwtQjqQH1qsta6LzmVhfvap1+bLlGn1Uy7o9j29FH5hDH9uNdH/n+dDr6oV0TTyv/EsRXce6vEQoScGZa+wgnyWXHYvL605XLzo5v9setOc6d0wfH4QsRLsdE2D3KL39MZd4/O7/6hnLSjuu2y2d+1vIy/Wos4tGv/mXF6IHGp7OUwROEThF4BSBf9gI/M2OZe4uz+lvVnhS8J8bAT9ZfIn+c637r9+7H62e03OP/PD75+i5/D9efvIL+RcoMTV/QrwkpUKfj8fEEmWaa+fY+6XORDMdKRDKMJ9TRCjiAx3rZl1f/jzKTtNUXmxKGpKXS5RK5Hlf0JFGfKMrRQQvJfmLpL/gwKVZlzuiXc7TXKai5JlysHQkRGS+05+jibaFnnyzXEQoyET4k8zPnBFzvTdyPieSvEtARYTHigyn85+S5DjZl1F6GkSipll9lDQiqLNc1vTkP4xyZnw4kutMpYKPTDB+njK6QylF0el2RzLvUyomKBPTDySOCNsmdB3J5Ymy9R8pnpVDv+RIaY5bhOUT7f2iCfFa57pU+LOmiFCQzU+xIPuTM8ISH9iWdcnpn6OIua37jQiiQMtECtvXgYnL7mn0VOozIpgqIS/LQk5d9rXPHoNM8ng+kcuolH9ybdQoryMlLXmX0ZqkRIeWLW1hMSicmSKkXPL2Sc+OiKDrKJyIpHhGUoKfFFE9pUGKH0/xtC6TAbz3xObPMT8BWE5cQ5YxubHTI7nOsk6lUEq1gr5mSthLLGkvDn+DJCKUqqREzIoOx0ezPVRJmFdRH9RbTsJ2NnUxlxiERoDeAZvc50g+cx1M6JjoIyJUDpJMA1//H1JfhxkdGZsc2CKpRBvEJadkIkKpqijSL3nUiJYzUXC/w1N8JvqOCGRnEof7iwhymvsJ9GB/pErJsVHItk7YPgD2p0hsyjATAG6PoKn7MJBrsr4j30ojZt3Oo0o1wHtV7P2g13URoYhwVkqhQi5DNfJu48rRdhA7RyRVlao65E3umrSqgmYh4b1iKvm2rdh4bNWwmdeyGV4xVt4wqpuG+kr268Cm4+4xtN0MqupJbSdsOa4bQT40H4nkU4J1Ok8ROEXgHyMCvpl9hlj29Fl6WhpYalk/pZJOEkutJgoTGYrcNSXfl7ldyuvzSJ2prJVZcpdJIdMx71QciOonZKXUfXomGwkzIuR7ljhSVX1YdxMM7suCuLOg15+2yApJ6YimFpJTkwvBR+OfgkaXKxIVEXCRLz5Q//7EH056kHzvSKMUrNm//nVWTTy6plVOWZGSHh+HQpmN+G++mYGPgfvl7/71O8Cujc7Pz/AjATy9AVy4B4h6ox9+eAOwcI/tUervASV2u3uuLlQaAAAQAElEQVT99n8JdY2AMFr8baViAcnTWddi87+mrlaqgv7zexHft4RtESGlKC32AL/90ONuyOM2cM/zvRRXZIlsZk7cWxYQ9xLURZJShVrySwAnXBVZngMGJfytUhJqVFdNocSzh/VkhBruUXWTAMMyoMOB2IVG+B6ZHlsy9m23W3lOpco2JcDBrABYydiy5z52AAz2iOYsmQS/So1awB3TCiC3qrLqRlCoWQxK7RaXQ/1uoeHA2NC2jBtyDBz6BWUlyqtVrdVZTRwD5jxffE83iZktZjpmauwvlIcLKVeQ1K0mxnCjh4dJZ5dT6S9FKnXiaLg3X72odHGVtFotsJc6unCsHS+GAUAyBO6iLWD6LWBw5DPtttLNuwx4tEAntqtXt57UtRIhVgtw1nUN86JTwjZp0GJRA4B1MkhVV3UBqC6vzuVhD3FMUt322u/f4cOgljFZGtSl3fnZGtBn0OYxa7sZ5W+nHgABbaf9qVJSxXXSQI4dU1k8Nmm3GxjvljgmDQgbiH8HWGYwcBiTxlGqMMBj+PbtozaA3FnEYi198+2auNRCtV5ctVq0izK2h2HSiK719V4vvlpIIfnb3gNgqtRqD2BW/qhiV2voB93ebHV//6CqfcT/FhB9Yv5Molt5bDPjlyMrcwVlwL23b3o97qSeiZSZR9nftK23xKZWu+jwY1Sqa1pN2JNLrC8uF7wTdPKzc91U6JVS6gBA3U+jxFx0PMaBXmpsTpUyC0RGS4Nfa+ZnQ7xT1aG70mIZun5Zq2lr+WjbSldXV1qvL5hjSdbVMS5eOxaA/8FzH5dKmRfn64Usf3mxxt+kyNLIBeVY7zfSxHO4166cM/I98/Otbt7dClfpu5dtHIdaI4Dt5dm1mqZRUwVj+aB3gItLf8N3KdUraXF10FSjE11KDf0m1V3WxTmVo6S80NvvJ/3+d1uugYP8nJnSUj++HfSwZaRpWxGnpBWxlaIBIE2DKmKTiHtF/Tlg7xoAuIzVodblRa3rF6GxX6husuo29PLlFWtiYs7W+l/++2+xt1JbLdR10osXLfastejgIR9cqI5XiP6JzbAfmA9ZfS/d3zWkvfpN1rC50/VFT2xYd9/u8D/0w/dD+ebyOD2qWdzRt5iLg26Yu99/d0/dPev1o3a7Xt99971u3gzYKYXXy6rS7bsN1/NGX3+V0J30f/yfjb79Ff58M2nDGnfH/N8fFtruR9b8e+0OSRNrSbOo1Kx3OvAe4PtpuxrVrAbWTMnfYFbayO8jvi7HIUlcFBFJlddWqGkYz+GglHql2IrbkB7eJObnIC4lTVwn/gPdbrEl9pV2XLeeH8Mg3d3tdXPT61//7+/wp+L6ihIv9zeMB4DrB223g+7frnT7Zqn7xx/lP8xZs17aEp2OUwROEThF4BSBUwROEfiHjMDJqb/XCPBiINPfq31/l3ZNH6xy7EwfOPKL0odikJ0pNP+D8W9+Zn38730HQc5E8vzMzwv/hvlcFJeP91rjo/6xcxZ6X//FjGVNT0J+6TA9Ff/mJCIp8fLq1CTH8Vl/P9+B54D9NP281Ica+/2hdMy5qy/RUe5vTecx+DAQLps+6LU/H0pz7s/7FhFKKRQRen+Qh/We/6zmvcgxExGlbQQpzAjSZwTrZ8+IeF/nORERH3TZgPe1HtVnBWeDD+jPe4jcZ85P23kMixg6BWGKIsiYaWGI06VCk+cZVApf+IiIoicinkk5H8S3KnXP9UZE4UXMqZ4OyzhGJrOcmpx/TrMc1uFQSgldieooAWQGU6bI6Y0sulDFpkWVvAmRywaDdZoiAtkjpZKnGRtifKLbmYi5Hs77E9b7vDOzaFZQsF5vTLmt87AUEZoQ8obfkZcSccGmiFCV6Fvzcay3vGe71+mIYMMjyUeFLzUbd05TwMsq+t2uEONlvsly3jhuu1Zt08rHxE5JkcMel52nyRw7eI6f+RHxXq/LJlhKzNmajZiU6BtmRPA5nxFBPXxSPbEjyCDrDZ/MplXpX1KqKigpqiCtZH0VG69VVeNrFJN6dm56drQGdgpNEZiJvxMbSAf4PbuFJabi4P62XDVKFXk2JFXI+SM5msf8KT1F4BSBf54I+No3fdljlpf3AnP+6XNOqGPx8SfrJAknFbD4LMvdMfXab/IanpH1/aAQshRpJ0UE61wqpGdHRFAnRVI5IvRUprGEWt/DBjb4vek9URdqmko1G+QVayki8KQJgMTfCmapJA83hEzQHxmU8ikL2j5xwOKTkwqvxRGhYN3mZKO90hlrq/JO9+8eVQV9Q4+bewCRje4fNtrssC8ky3cgFrv9no39voA/WaGyoOO8+/NPwXpz3T+le331AkCo0v/4364UiKWoVaWEniwBojx/74ONr0l1VaEvJE5x5JKhwElRvtcUgL4oTIqYKybuP/7lCn8Tc7s5EEtRp/nImlM+MbPUkaUfqVt0gDAtNiXcmArZrgCBSMS86xotFog65v1YmkVESe1vt2rVAn64ZYZrIqGPTP8BVTQOTXTsZplKt3N54gEACbk/hGQAae4v0WeNXTXtkYgEgNFrvztoerrHy4eVKTmnHchZ27pdBZCU1LW12q4lnkKHBZFzogkGqEmMijRRR5Eqj9l+v8NuCoBBenbM829mRMypVeEShUlivvhbnIuF+2+IaWDPAPCy1UQdbgop5rXmw43nnIJ/wocdvvmbtW9/HMStn3FAyMggcuRkMff94rrTerVUxTVxtj5z2EpdA8jW4P8cy5BUK08tYNdGGQMIoVJ4LGppSnoH8OVvu5pXrgnGOwNCD1PG9p44056OKermdlIeV8rDQrJNgTd0AVc9c4LLQTc3e2UmZ4g+lCQ8cJ8P96O+//EWoKwHNNtoicnLleulaWRe0GYa3caEUuu2s1AUe0MpGu0AtQ/7qYC7IhCP2wP6xhJXlzN25WqvaAZ1y1aibQb5zLkV7qscdFs3obqpVHGd1ZArg24Nvk6jtN3t5W9R+iehAzBOVVZW6C0AG14rM54eb8VBYg7paa5YR/J8UpaU5J+FPgBcliLl/b5H91Y3Nw96B/nndxsA5Yy4+80on4gFU1B7gFePXZ4aBUG8uLgo9h76QbttSLHmekhQBQ3QpFRhOzER9k3l2817vbt/p8V6IEYjIHuvN99nZTpKKRSRAd8nHbbiuhp0BQh7+QJg+GqhqegYlfG/agetLrMWF3sJ/3ab0J5xmJgYqZrkGKV6oP8eu4hJ1rNjlNDlWLEUkudkLG3DLTF493ZbdO32+el6b7ELR0RXSeieuIYO+LfH77n/r38T+vrXS+KRdNiFOhzvd5M0raC1RMA3G2SnjuxaZ6uXCi3wu5Nj+/gwoGvC94r5B+jqOehBYO6LuWtgfb261Gq50hIQ9+qq1r5/ULfKalH/+jfSi69DFddb3XV6eNypWXa6uF5C54xxX6hdrLTgOr28lkQcpQn+PWBzU+hPf3zQ5jHKWC/Q45+tXq06Lq+VLq8u1XaD1ucHbM9iyPAqsHnS7nGh3YZr2NfjVGm/R+d4UM37xXK5kpiTWSPX5V5n50udXyyUkmjTE8dJ/WHErwVA+k437+6ZmTodpwicInCKwCkCpwicInCKwCkC/6ER8AuE6d+103805TzRfsGlyF+o/A+uKptjvJ8EJr+nkPzOkf3xb2hPoDciFO4IvU4jgpwU5pF1nzNN2DAp4JsybxnPybyZQhGh4zFv3PzyAEdEaR/xcWp97q+kkz8dk4xNR5rtm2tcN8l95xKzuX9UHqufUrd9yj5LIoJSFDvIfHQmXoa/RB8J/5UF2+wX5mma8M++ZE28QI+jyxne7M8H9TOvuMqr3wf+xznrNce6nH9OqBfqi+5j3NxLxOfjYD0EqCTHj4hZNiKOrJJGBKJRdD/v86M8BhzLbkQL2iQdY22bTe9jgFBC73tbZ+fhina0pi7iqc+ie46dOGAjQ4azXG9Pbd0/rGKnU1OEdQk7kiIls75I1vFTct9zs4jZJpciAjs+0JHn1BQx1zlvnU6PFBEla76BP//1tt3I76/LXOZM8c/+c83M9bn4F2E7xKbGhNwkyxlMzBZiDlH93jbPA5PjLSX4piANbIiSup3HR25rLgpymb/0R7mcUT5LfxN1E7bOHBUds37yKUo5Yk4TKfuNqsLzAarm/t2nOJCSdZnMMxVf7Df+jN4xk6VoR0oTDQCpTgv3+bgGXBMOZ9pHCjZL2PhBh0HYYZjQEJqoG4axxK+qKhp9/iybhhNRwY4Jsi3FPvvPLqLHbSIOE7roSq4b4FtbgpFSoq+pgPWW9c+VT7R1PWFxIts5N2Hraiktukn+xglWUp8+IYqn8xSBUwROEfgkAl5PjuSqYOkwiRVPrPtOWcLkNcokjohQRJAT6XOaeV7bLOs1KnNvMJn3fH2OCNp+TOJwu4kOxzGzBrKGlnU0yATygoKN/VowqJ+UWC+DktdHt6EptkrDMLBOj6yhE3KzrqcllPqsCnCsqhL1I7KjrMNtUfVep0CFWPLdldib11evGg27Sqka9Pr1WVlv62ZCx6CHh3uxpCulpPPzc/RV8Ge9XduhNimjL/Me17ZLWXaz2SqSyjfhvnopNbVoJ9qR5lyiT6siEzYQ6rkX4Zqoxj/MGiVlqW4atU2rQGFd1YAEUkRAc7oEgLAdJb5Txmfb/Ag40NNfJkbSbrsH2DrwTDgW/e4D1UWH74NuKw7HuQJM6ABQpRDdFeBgD8rncWiaDluS6F6J8fGtcn/IipSUqqr0lRkM66vrGr87uY2BxkxgekCs4z1v4h5sZ5YG7GRXsRUZmhf9C8Dn9dlSjnvGYPefS5zxXbYh0UrlW3JVakrffuZ9fDxoB+DmvvzNNymUErZl6eoq6eKyUdfBY6wdjCoqSwCO9KSyIYAzkwxQ7fwtWsYB99CfmQuPevPmVre393Kc6kakgwxyGQxrFwK8EcBLrZevDMgcqBuUAL42gE/3t6PAa5R7aYIOO6pzxz3+gv4B9QCvdlv04efEWI445DARFvno91LHGARB2j7uARpHeY4gCuA0KaqdEqBlAABPBhBTrQi3nGm3G/T27R5fJm02G2yXrl82un5R6ZtvVrq+BuUiTpY+AMz55633AIsjzzN+XvH1sVpVMtAkwL3DAaDx3R1zZKc9ILavpQmQqYooz3cZ4+qmUVW1gPGt3r6502odahYHdauDZvBwkK+1s4tWVRoKgd0zRo5jAoBzrOE3PeBVAPBW6vssA8eJce8QXiwXjOtaF1etukWlVy/Xur0Z9Mc/3pb4KMQxlT/cmJ6eFXOmahKxkPrDQfcPB677Woo9NqLjq3OdrTuAO3xj/iuShoOpou9WY19p6AOQfa9h7IsvC65FcXiNavB7zKPubnaAbRuaj1osGgW2dN1C280BHVk7QGdMoVXIf8gwTlvAu1otczQz8GtsuLy6EM3UtY1G/572JE9dxjCrIQZ3d5m16YWmvMN/4nbe6uK8UR7bKkjjMAAAEABJREFU8m3wzeME2KgyRn42XbSV6lQrTwdsCq3Xtep6VMWadxge5bls4HMCRBdjcoa+7SZr+1hzyXZy3G3bYR9K6tDTssZkfffdvQwQpyRi2Kmqe66FhnVH0EjcEnZkAMheb3+8IzaMLRs2uIWdW/3p92+xOZgDEzRgU8KP89L2wOT3PE8Azx6jF4zxq9eVzlYTvmSV6zgxt+oFuvfa3NXyfK2anlm4VwIYb9pJTSfmSqdvvn3FfL+SmLQ1C/Srlxfa77Iebkauz6yX1xWxDm25bkfGfdGdKXNdDsyfiMCXUXWb0TepbiSWOzWA+hPXpteeQ79VBf/mLb5+H4DtHePT6+ys1Xq9Yizh7RNzL+v27l6rs2A+PRDfg87Pai26zFqLAjudBV/EptVm06tuQotl1uXlgnmx02IRZc5fXnYI7pSZw02TdX5ZMQ6tsE4997cD83y1XMrzc2BtSdSczlMEThE4ReAUgVMEThE4ReAUgVME/uEiEP8OHvFMriP9WfVHQad/VvgvF+A9UabPtYx4esyn7wzxGvE5sV/EcxxNR+GMQtOx/NemuRifhTpUFCNJsfSJL15z9JNjtiTTyDT5RQkZ3s34/I873a8JM/6NOg3iMMfgU50RoYj4qB/7/hHjFxTcxvSpaEQU/RFRqiJCUXIff3yu7ccSlGYXyHzpZMyfVVvvp80Kj0A4LaIYFBGKmMl8x99U6hUliZjTUnj2YbmJl/RsYn7lJ3omUuL/nJ/p/0N9KMIkJTYcEC7rQEQU/ge5n89FfCz7Xj/9OE9C4w+R8MY5jNLPXE/cEBpBCskpFX1cLwjB5vPDWcohbIMk0niSn9MUqfAioqTWL45UJVVVzWYDmz6JupTUti2bHLWqlJCQaEqnWY4npdI+IhT6cASliHlOe+NhZJd7IuZ2JqEnIuYNCfM9Jq54ah5RWsPJhPlIkjdYRjYwDMC6bxNCpZV10qWctk3LJgo2tw0bYx22N7TtddgfnvocKc80DlPhOaZuW1VVka+bpuiy8oF4H/oDm84z+ScMPY+82d2W2DRs4gzas9HS92wkEfwST4ZyxLftbmfTik1uk6pKuaxbYfXCXRV5SpkYeROp7SZsn+CMkDRL6nScInCKwD95BPJxffkzcYh5uS5SXmNmmlcSVLDmlKr3Hyz37/POWL6qQzXgas0md1UlJdZup/6jmIhZl2VNLppY9sq9weumf7a473vW2BFeLsv1bL/onzKGuJxSVXRPrItuP7LOD6VdT7t5DXQflp1TsRk/FR22wv02lbC1dnXpxxnzi1/OmGHlkDfuv/n1Shdsyl9fXrO+hi4u1mq6ER2J+8OAbnHPRCkgbwSpEnoT90M24ClH1Lo4v9RyudJqtZK74I6n3/wG0IC+WOYViUz5hqMUEr7YZxXdPSBqD7BzgLi9cA8R4O1clyLY4JcWy0aLRVIL4BUpFBFoCVJhp2UagIUOWnHf6ojzoC3A7+HQq2lbeI1SJD0/gsJ8/xF6Ql1XQZLFLGsQ8EDshaDj3QPC7AH4xOH722YzkBNgRUc72rcq9vleuFjUxCOgRF3NPXMPwDIA5mR8Z7y4H0bo/RF0sgcM8/9fSnBFUa4PjIkIyiHbajv0dJhdslSXOm6TmTHaA0bu8H3H/XaHTqYW9/xBd/dbxrPnflppsUxKxDFVQZokJfknnG8AgB4fenkcDgBCiGjzkHV3u0emBnQ519n5Cmr16vUCWukS4NEIzX6/Lff+tpOaLusFIPD19YL6hrahHQDs9lHabiD/XPM2F+DMPw3r+X5xXWsFGBdI++do3715ALC9ke03TVna8+xC6KSp0uPDXuBRsnxVTwC5a11c1ow1sRqSEgGKCHEq0GlwdLlKahcZMFWEec+4jKWOauaMAzgRqwO2bkuMvvp6oXY5ql30evGqKX4bhLPueb6vtQDY7BYt/daqm7r0W6WkF/hzTqxSuUZaQKgV4N+kq5eVrl7vdP0y0Fnpm1+vSRtdXXe6ftHp/KLS+WWo7gZdv0z6+tedvvp2oasXta6uQtJYxqxrl/Ifx+22O+13W66bXn0/Ad5PAIq9BAiOsAxWZ7zlkUp1zeCIOB722kGHfV/mY8Qk/xzxi5fnCsBtBaBuQpCYLxYL9Pd68/2g778b9Mff7fTH3++YL4Me/P8a390p0lj0eP72h8AOMW6pxHe5XGJnxbXQlWtBsg9WLo4Mr4FCr75e6tf/cqbX3wSA/qAGoHa7ZXwQTynUMQ5nl9LybISCsc+Ah9hwPzBe0rffvmT+NIwDsWOd3ty1evPDgT5QEB7PVotFRb2QS8S00VffYBu8rl3r8spUa7EU13Qj/xcku41083anmzfSj9/vdH+blZl7kSp9/4e9/vSHrDd/gr6fpFyppd9brpXbu7foW8rXQtaB6I+A6Ru9+fFeSTV1l1q0Z6zdof0+Q3v1+0b73aQIqWoOxKTDlpq0Zmyl7//0WOJ5ed3qxetR3/wm9P/+P7+Rf7797CKUImMb+rhumQ5qlzu9fJ2I6Urf/nalr75t9PKrpNX5QVE9cA208tqcmRg3NxuFfNT6/vs/qV1M+tf/36N2Dyu9+zHphz9mAOqsd4C501CpqlWu/ZevsHGVtVhPWiw6FAwS8+f25hZfoT+Nevt9Tb5nbXhATrp60UjVwLWw1f39TgROwXz79jct4zoSq6ybtwfd3T3SZq5HSItl0nI9IHPQ179a6hvoq6+5Z9Gf4sA10+DXgXkzyd9Wb1rp5csVTYO51xZ+VTV68eKFztZnStSczlMEThE4ReAUgb8iApmnsi/RX6Hy76tJDu5N0N+XVf8w1nxp7rjuzzvqsfkS/ZyGY5ufq+epV6afqz/xvxyBiWoTyU9OP3bN5DGeKZS51j4QD7L5z8d/bjvLfi7/k67/ThiJl/Qv0dHMj3yaiBEhff+iX/IsT+YTq/DbMeQ2IjXxPiB/2+yo7+dSt3lOPyd35NOlGK73xNuonpP7LUSDgOShfEbmhfiHkvgSBTJMlfgZsurnlHmRMR154YYUzMvEiGhR+gvOlJSxgVCT0jpMIZd5xXivyLpN7xm/MJOf2VvMk4P0vDH9M1dydsdJE4E3eUNhwghvmhwp8YJsigiupYzsB5r51ps/qjPnS3TUnfPc7rnsse4Dz7aHIn6ePsgecwxseQ37OI2oEDCPeNM3hY/OiCjl7LiU9qX40ceTiCJm2WOlfXmef16OCEV8oKPc89TyRzryI6Jkj/xE2RQRRZ/jb7JQkWGcM2Pv8pFydvxmf3MKMdRs8+SSOm/yqzHDjs45PvMccJtgXK3J/SXllEpbyx8pqE62h37CRPn5md/bY8nZFhTJ7IigzyOJPPXhfk3kJXj0i15x5Gep8ybYnz1LXXZb+xAKxjMimL9cYegp9bLXUkQIFpTldTAilPA1ktu5Dj4CfMpHJmjZcwQTg+lk2SolBeR6WS8bX0FlleDHrGPMWQNg55gnNmwhylEliX5kmafUVtGF3EWpg+98si7y7sP2J9rUqVINP9HXp/WWKcS6XVL3R5vwdYB8REicBnylrAowIljYLWvAVj6oz9SZ52LFzk5EKCIwLYkcMZPKN2rYqBJk2QmAATcl5ML9iSOkiFBK0DGvUAVFhCJmUkgRxEwcpAmqEmPJxBwAtKWkKtXIJMaTUlSq2IBJqaIBvBGLPTYhZPgQBzFIGFRByf934FJKjJHoPSkpIL0/EjkTyek8ReAUgb+rCHh9+RL97cb62k869vFeX3hRgd4zPs5UofJcfBRLrCrOH9Pn0pE+lFje5kJILHNiuS3liFDETO7V94SRGt8LnFegJCrEsZX80V73Gax3GkO+FZm8xtWWZW0c9pMCJcGal7lHeu2GI+uErYn7RGatFUcEOiAXbQOsco4Da+wksZyKW5oSul2BeplU9bq6ks6utsrFjkpt3eh8fa6uZe2mj52BO4CY+4edbMOO/AHbvEFvneJesnnc6eHhQXc3d97/F/vxev11K9vpLptG6E0KEQN8cbvDftAePXtAyvl5clQ/HLj3DnJ83Q7xYifYO23FMSkmPCwkgK49oAhlatymSkKuVoqlIrg3YX9o/ucasvJBlapwXAYFMsIxMDzRvJCmgXgdZLmUAtCoUodAioQ87QZ02wkQSDxSHiShz7KqJFNVk0CpQhatKRrGwbYinA6q4KMa4flsu042xZhzSpLrEv2RUygRl1HjMOl4jAzgWO7f6CfQxRzsyeQzMXa6fZwAXPcAII5JI8+P3X6vBQB1RKgDUBfaYzqX+/FYpuiUYqEdwNQPP466u88Aeo2yWkQS4FAl/5++Ni3jzg4gd2Tu7BlPjyOCxGiChGbx3COtV7XyNMrA1APg7wawOCIDtk74lFU3SQv8T8QuQjq/WCsiZP9sszhgq64q+ARVjarU6eZmL8c5wvwsqtGFUdVGXbtQXdOQ0zbe3/a6v9sw5/aMZ6OqaQBBGeNaxFbab8njVJ4ytk7ESMzHSV1TablIgHB7eaBjqjXsaz28O5S6islZtQ8AfDvd3T6is6fHSapG+dGlAvCr8KUF0LwB1Lq96RW6UNstoK7I+BvRUx41MZGyxtK+Ij6rZSP7V1UTYZ2ol77+agWAVSlx7d7f7dXvAhByjz01+ST/q+uFWhr6+U70Jq7Rfo8//UgpyeOesCmYaESLmPS6v9/r7KxVB4idmVd1kmqeM/3/7d6/rbnOesZrV2Iysgjd3G31yFow9i8ACRfqmY9N25Z58+ObR71796AJq1dnnWqeWbePey27Vvmw1jRWqpvQer2QDz/PDgShWyY537RivVghJz1gVxXwAfourytAwKza39it3ZIhUQ0QjHMpaDsxTiN9rLRnnmloFVwLKbcaJ0DOQJ5BWZyzluFD04h4MB6RNQ07vX59oavLFTFYaDgMjDMN0NHUzAds8/i8ebfRuzcdsagBhCfd3WQddpUqjKYrYlvLf2jgm0xmLAmxPNczYyslZSjBHBF+BLy/u9sx9y6U85keH0Lj0GDzmbxmp0q6viRevbBlhAbiUsvffFZuAHhHbe97YvSONllSqEoNtmfF1KltuGqbUQ+3G929CQ2PZ+ohHc4xb1LDuPj/173fPIqmALShb391pcN+o2paYEuWr6nQHqvpa7PFhmB5W+gRu4f+Eds32t3XqpI0jaPaGvvqVv7m9dX1SqnZ6Op6od/8y2ulKmvMW/kG8fJrkpRp18jfHj8/P5fXk4O/4a6GecSYRqUIidcG2o7q2qx1J7UwU3VQos/wegfI7vn61deXumD8piFpHHtV+P/f//elXnx9IFaeTwkbpYeHDf7odJwicIrAKQKnCJwicIrAKQKnCJwi8PccgXgyzumRnlgk5pDI6ZFc/rek/AuVHfv/XHpUEVj6cyTq9AuPzJuS6VPxzNuEaeZnRdAbNJf/mk/a85L5acuIgGUi4aTb8iJD9heds435E9lAh3mZl5z4iPTF44MdXyWdfMsAABAASURBVBT7N6q07TP9Gyn8ghqH2SReoS029+sYufSMng2AZZ7VlOyRd0wL8/jhtsf835hav+mo5qg6xL9Iiohj1fs0Igo/IgrP7Y9UGOVjrivZ8jHHINApue5YpkQxIhQR8mFdx9T5I5n3Mc3yEXN6rIugDB19SX4DdyVsJ0d9Tl2OiPd9R8z5iDl1vSkznrO+UMKHRD2sMswRIR8RMeuxayaYEeHPcp1YBwXaR5GLFC4qs3s4jJMGNk5tU0QUGT0dEfFePpGf7dDMozzBGNnUGAA0D+zMHn8yspjAh3WKIyDnJ/qzzH5/kOXdzjqo5gz0SnzKske9ESEfU1nHsiJiJpgRc55saVNSNigdH+tQSA27WC0bb03Nxg929tg5YDNuC3No51YiBiN5ryeUI6tiZydVSTUbnDWbNqkKRUCKIofr8nG0q/RnBhQRpX0w/lkcCE9QXVWFP9G/KYINF/jON02rCHQj7o1Jyz/XSSU1GdeKRnVsuK+WndzCVlF5Ok8ROEXgFIESAa8dplL4wgfLD+vZTwUC1k/oOYN6t2XJIsftiGXJZRdK+oms+YWQc2rbIkJeIxPrpClcAbm96y1aVrynNb1KIUT10VGEsrxeRoQiWBFR4PYRIRjykZwnY/HCQ2a+x2T1AwT44/uReb4v+P6Qc896Lf3610l3tzc4Ke0BfHebQV3XFDU3797p5t0N/F0p5zzo9vYdgF2LTKdUudlIjEd6T6zfk5QeteooZuog+2QqCszGX3879XA4IA/jM6fdwQVxK9Vuh070+H5uv4s45YhQfxgBGyR/u3S3k7jNqFtmLRYN1M6iyPq+uN/1gBsjvkw60K61sKLIzJ8l+/RhjvV06KmhpG7h2Gs+0Jmx3vH0Ny8fHgZAtAccjlJPdUkRUR4bLZYV7TviRA2OVYAvT13reMDWfo+NB2uGG1JEFGq5x7dtIx+We3zcAqjuij7HZGSMTa6LCKWoqKuKvv2ePoFtBOh0DiCXEvVVlFghKjqAxEGcAcgEdGfexDMJTM5E3Hrt9h5joXdiPg56BPi/Nei57dXUC+bE7F8GlLHfpr1Bfv8npIDeUg/LtC8gWUoJPZNWq3mcgp4iSQ3g4MXlmfxcMgEs2oxip0Keu+Yl/EMc8GsQeD3ZBEn+Odn12RIbQ0Mv+Q8Y7u53gD4H5oqUAf6khK1LLRZL4mOZSX1/kIG6lCbSiTm+J0WO55AOMDnoz20Pu6wHgNf7+y1tB3S0kCd7p2ns9MN3vW7eJqGOOTYVmwRAlQAtr6/P5TnoP6JQifEgkDpolMuhkMdI2KdcS/4WL0CfCiVk8G8t4hIlTw59o7r2DD/35A/CJS2XIX9TVNYHGZjm0RD7xBFyLCNCyswzAhoRZe5uAXQRUNB/ANb96rdnunpZ68XLhjFpJQYnaOa5uyAuyyVxZkwVPfNjAgQ/qOIZ0N+cnWx/MO9MaFww/3e7vXb7B203k25vRogYiwOAWkdCVvS/K99kH5SJwc3bvd693ejm5oZrqFLTWS91gf1kM/Pt9narhufYiIpnXcl/MBlpIha1FqtKm/tWWy7P7WPSd79/0Hd/uNV2iw7PB9pvHzp998cHbTej3PceEHT72Be/asbu6mXS+kJQq6plvGIvAUoHMSnjoyCesJjT11cIolPlmquoqXV2dqHrF2fM/4G5EfiFeM7KxE6xk5gPG9bd8k3jm8CHCZ6Ee5ryAR1JmetXhaSJSb9c1YxPkoUignlRS6RmOG4C+C7+MK7+/523+0e9ffujDv2eJvQNQJ3zpCDemf6vXtT6zX9ba7VcymNqGsZHpWogtiuNQ018JtadSXc3vf70h4PefD/q7nbP3JvkNeoFc/z66pU0oQP/2w67Gsdqr2ANWDIPFoUa+R7TdQt1yOxYm3ebpD3UwcsA2MOQ6duWbbTbVDrsgvFvpDRqt5203+9Je/X7tvgTESrxEUmJ68i82UM9HNdJbZe0WCzwGNbp/EeOwMm3UwROEThF4BSBf6wIcCPnkeXfz6d/b/3/fpb/19KcMNdEcjp/YQS+HK/kt4VfqOnfT+x4/Tj9S3uxAzPxbiTeTX6eqCwvL5EUz8i8mbKylfyMCfmpfUbmY5podyTrcN4pNGX5HSOlijSgVLSbhxraIfMTvfHEd91PKcJ6PlDmxTHnovZnPxIbOMfKOX/sY9JEY/tzrP+5dMKXL9HPtTN/7lP4/9zuj33Tzx6OmelnBUqFfXhO4zjpSBObFkXoMx/2vxAyz9tbNGK295h3WugpZm53bFP4P/ORrftItI2Y9UYcxyG/H3OrmHVO8ETMpPfxEy+qtPdwR4QSpKcjIpD9PM3zzzEMpAM550Xq/p2KI9CXIPMyGyKTkJSPCHLPyDxTRJBUyM36KCgi3pPL9t2Ann1KKc36HQv7AVkm4kMb+2Q584/ktsc8kkWH5Y68VKG3qkq/KcX7+iAfbPCY5IP+5jkxElv8oz6lpAi0QmQsRZDnxJ8Rc511uZxoExGST0gcEXOmwoa6rsrGivMmquXq53NlGEeNA+QUwhj69KhKnqumzLoQNE40rlOlCvIGZ5VqxGfZjD+IlDbW6bwpIugzxC4H4ziqB+SduB5czlzHx3YRUTb5xmEixZ5p1OHQlw0t2xARqvBpuejkv8b3RmtVZ3nT08ojothi/dvtVpvN9oNf6KJzYQXySRHoSkn2IWIu+6eeMxtqwSaVdRwOe9oPipj1ygc+ZmVZj22JcI4K+C5XKcljWDYYu4qKKLJk/sLzJH6KwCkC/6gRiGBdgH7iH89PMj1VsKywprG6TTOZHUly04hn61IceSrHsR3L69w+0/6JLEDTWUcpuI5VjUZeAyfWSgODEVFk5o9ZMNs2k4L7WpLXOnEcU9iqq6RItHUh0E2913jfN2rWR2GUy5apq6CYWZpxsMjx8XRaJudJFbqqOmmi3Qig1vcD8gf5VlXx0vDr/6XTxWWtlEdtHw9s8o/qD4MuL8716tUr1U2lq+u1vv72CjBFgEud1uc1QMyol6/Wevn6vNQrKlXtpG9/mwquVWMSe/Ulfno68kRd1FoAqrU1OkxNowZqobqqsFPC1EJ7UF3fSzYPW4n7WhVJy67GJqiqFZRzzuKWWEAT+5inSREETiKVHLK6bsp9cAewtN1yX8L5tq107v8vlPZ0U+x0swO+i6PGtiDNkHXMoN5Q7q0Bw/8NwgCy5j/6attaBkCcigbgM9gjYikdAEENRuK56nqFTY2GcS/FCE2aj0RypBDDJsxCleunksct0Z3GQapSC+9JnvnkGNAtukOBJttyebHQarkmNownAUrYbBnrKUT35vUFEOploKdl/M4vKuwcGZOsqhlVNxPEuBAzRZYAid3fAZ3iWCyW8riRleM/5QHQWwB8k4z9Lqn3NysDUGYB2PPN19cAc5Y2hXYAOW/e3Bff7LO5DSDwen3OPBX1k96W+gnfB+QGLVcCVOvUMRdSqmiCXXwacC7zhecX66qoq5kntq9pW1XML1+bfT8Sl6HY+/bdD2pq6XzZarWoSj5pEEOKfjGuIQFQ7rZZnicCkG3bJXFOqgHy67oC3AutzxrA7JUOu4SdlXqA/Gnq1S5Htd2kDQhkSq0e7g/aPGZiVCOXmE9JeQjVqVKLvn43aA9oP/ShP/zujf7w+xv94Xe3+K0SDwN1VeoBvjbYmtU2Wd1SWq5DP765Vd1KExPI4J+/BT6PV4/tO9oz6JK2xGdgPL1e2f712RpgrKImmFciTqEHrrkGe+zjK0DgmjUkAxpOuVfN+Hz1dafXX7VarVvsaFgfWmJQKU8Vtk3oW6DPZ6hpKgB5x2lN3Gr5p8bPLjrJUziSIioLiglf2lf1yLPrAfBup3dvsqaD9OLqUk076oy1J7NWiQHO+DlNk1JKbqqG8fVza83i8+r1EvlcbHr1muslVMoN8Zr6Wrmv5PT+ZgDEHBiviXrpm19d6KuvL5QBn/cA/otVw/jVjNmjEgvE4fCo88uqkACBYerxca8ff9gq/I9xHBnPP/3xne7vBk1Dhe5c7L686nTYH+SxqYnhN79a6+tf1+pWe9bWgZhhV6aNCR07wPLVqtPqrNM5FBHMjQO29XTb63/896WWdaemJn5eTwByJ2Li+KZYMTfOFcR2iQ/u+5tfXatbJH333R80juhBtmk6ff31a1X1vX71bWJ9XXAvGLRsk1ri+IK1v66lts1qO3EcdHllQDgpj7Z3ZG5t1DatDn1GD/eAXy/k/6vXMXy4XcjrgLIbtxoOgf1B/1leizePg+7uNvr+j3tiXKOnZv5utVjUylED8obe/HAgbqGBMctjpSpjo5KY0Pr+Dw/6/rtHdDbEoVUVS9VpVeTvbvY67CqunR7K2C6lVIuWJX/6OEXgFIF/xAicfDpF4BSBUwQ+ioAfAI70UcWpcIoAD5sS+9cl/WcOx/EK+TT9pTHJCmWEP0ewP3N+TtK8z4j+Ypbbm+YGEUkBzaW/5tO6THNb60opFBEwTCScljCR5TzyjymsL54/lYuI0kfEnB6bu2/TseyU92GVwLvwX5wiPvb36E7E5/nH+mMa8cvkjvK5BO9Y+vNpJOYTxN6bPiKaevytzkSxnOY5EzHblTwXn/JBRUTM4+w89OfOCMvPUmSV+Ii5qOf9wpaoKP6RRvChpwOjLPuBYLgKmcA+k4tHsg5TxKwjYk7NM0WEIqKIR3xII8gfqdRK3rRxG1FVCH6kkIksPtgWygE943szqxBCWfzDeE5KyAVjgjwFOQkyhVwg/+npdrZh8m4zlRm5CFr4JOWEG+iaiUI53Q4DS94bT85nNlLMSDSKCGdnQjg/0UQ6YTODpWDuuK3TwG5vgFdsXk1sZnlTuQC8swaF/0WIRD4iQhGssejrh16HA5sj7E57Y9N9WeaYRoSLhSJCdIW5k2r6iqCsKHWJJLO553beFJyw0zTglykTI6It0SY9kXxgA0UhLoPg9jGjy7yIjHiWSKdptIg+HCH7q/fHRDnYYGrY+GmhpHhfd8qcIvAXRuAkfoqAI5D5MJH4ZLlyUmheo0KT1ziQNYOe/WFko3gsvLJg0ba0IXXZ+Ym1cACMNLls/nGxigjW1ywSJRawQklKVVKikCp3PSn451zwUdbccVQ/QIdJw8jKSx8pJTa0azVNrYgo+kJP+jUfA4DuiO10qop+AjbNSpu6aZSqSpxsqofatoFqtYBmJd8sMH3S+XLSi8tO+/0jG/kP6gHH7u4f2Zzf6fbuBtUZ/k773V7LRcvazAZ6lXV5uaL9oJubNwo6vbpa6/ryXN98u2DTfUJ+pB20H7QDVD0APA/ErdwskM8R6tjkNyBharvAtsB2iSqNxEShciwWHf22AHIJkhbILpaJuox/WR0gW7cI7QFbd9tEmuWwcNvBfiEj9DbYW3rXREu/693c7cln5LER4A025zx+jVGPQD6Leyz+HLblvmkwZb1uAL6WUKezs1ZVLfpo5MNmc0vW/e3JxozTAAAQAElEQVRALLMimhIHcE5XC9cZ6y222ApRn+hE5YgIRcnxUSbXpEiZ+gmQ6h6AZM+4DDq/qAG2FsSkEfgqlIhLqxRBQ6H/oD1zKSKQq3Vx2cr34dvbjW5v79H1SLohNoEd6AepP7tqdXZVqwa3u7ruAHnQZ9MAbnvGb4//4uARhc8Km2oIAUpMVz6lDtBot93pzY9j8T3hbIWI4+XxCYBLEfEijF8ZMNnPGxiBLXJSaMdY7HaOdxC7nbrVkjFuNHKt9gCQewDSti1aivzd3QNz9VGPD4+MVS/c1v3DRm0bKnOs68inMn4ZgHLhbyEy9yJJV1cXWpBfLBti1cmAWwTg4CQZuAIr1RYgcEef45SUaVRXrRoAUTnc+JCag1bnky6uQgbMH+77Yrd1LtG7YK4uPFCqNY2dHm6lH74b9O7HqdAddvtnlB+3g77/8S3jvNE4SKvVmZbLTnU6K11lZSntdfmi0le/avTr355pdTZquQrmRAdwecm1Lub+Vv4m/3a7B9SctF4v8XEBgCaNY1K3XKpddBpYPxYAjEtsrGtxBIMQun2XIa5t0hvT7aiqoo6xG31hAZDboB3XttcN/y2A2b6Gcw5FhNquVqSp5BVibtaSQcqQ/EcR3/1xpx++3+jHHx8A+B8BezdlDmCArq5X+N6Rpc2E/3UjP0MWfemgFy8udMV8nQCCM3PC3y7e7w6l/Z55s909FPlx7PF5QveoN98P+u73vcb+jChWeFKJpVY5gr5qffPtpfwz0023Ufhnt3PC50aPj/e03ROPkZiGLs8vAfyXSlwzAfmaCxwcc613tw+sdXuJthPg6I8/bPS7//tWjw8j1+1GK9aNy8u1hmHU2Rod9LM+D33zm0pfAb5eMa6XXHvLVa2bd3vW1nti1hO7ilTlsL8T4yb1tFmoaTr4I75Pc8pz/N3NVn/67g06HhjwTo6nbZXHDbq6utb19ZU65r2vM38z2KA2GC7zJZhH59R3WmFHXWddXI9aX/SK5k6ri0FXL0d5OrcLqe4eylh3i0rBteBYPNxlPdxnLXy/WGX96Q9b3b4dtd8EMay0fcxcW6EeMPjdu3vWjQVr+hnzvmftGvTNbxudXSRkk/aPC60A/Vfnrf7whzv98fdZN2/ta2iKhN9L7bYH9E3abqQ//P6B/nrGmoKQSxtttz38d6x7e2V/I59Inc5TBE4ROEXgFIF/wAicXPpHiUDgyHOi+BefPDRz2+epjJbHPNlyPtftfGGePv6JIpAZ9gnyzLDbx9T5fzYqcXAsfoaC4HxMwb7CB8qKn1xpmSA+J4rPzuc1zj+rKpqel395PgKbCiVFeUmYeFEwZdJP+/m8XporIkplxJy64BewOZ11zeVZZ4pqfllTQuTYxqnLsH5ymn8ky/1E4AsMYp1tw6SppLnYG/GX6vlpFymFTBFRdOYn/d78NOkXH0ffjukvbvhFwYjZrudCRxuPvIhZJiKOLHxxjDJlXgz9cmhiQueykTC+nxvWhdBPTreMqnIroazQRGw+JT07IkL+d2QddQeM5Doos4nhjTCTdVFFG+5Y6M5PZJ6ptCEzTRP2mrIiohDswnOddY3e4YAZ4fqEzEywytVFt/qYZn2uP9Kx/2OKEh3zTt1XRBzFS2r+R2RbIcsWeuZTBG05M7uImQVoHDKbZDOJjRQrLHVljLKLhVJKzFETjeFM7PaOo8eQuFH2WWJAv07d79Em11lqYCNmcLsne471cypN1Fu7y0Sm+F3aYnOKxMZcxZUehSp4kUIzJfnIRHnKk0b0j7aDjZvMDScCOZmkCG9ikDcPKnbSzufE+EWEqlTp6G+4D3gRoRIf9JXUVsCLCFkmRVLFXC22Y0NJ6R8z5D5sl6nwuRyGATvp9OinI+06cTAs6KzUVrXkccIu2zYxVlmhcqRKZQMoMsWMfIJCtjv7isEGcaQI5FBjPTkT05EyPDaEEzQMezYzhSUIlzOXz9PHKQKnCJwi8FEEytoXLBZP9FR5TFhqJKqmss4gxlLytAzJR0pUkokIhfMhed0MN4Lv9S+zTpEt65G7Y6lkNcuFBu5J3HHIozskVkCeh50mzUyJXKGKTFQhr6VHPYMXYypcVgRrYZb745NllpUYe9lTF8uiFKhEvgGpqSDEZfvbtlWqqlJfeMgFfZmFmMxDDcCUZB7dye1SStibNByki7OdHm8k/zJEpFYV4LFC6vsBGsvmutSgowFAGpUJou+dvt8O3D/vAbAy94QOoObsLDTB8z1mRK7nvuJvZR4AlnvuzwPxHLlvTKQ9vJQwvcIIwEEDL8Jh29y2lWoy62WrrksFmDDmZmAsaON2lm1d11T4FgAWlc4AVMRh0JLuNPQCcJJW6ElVkucCXWuzoQL9gqKSbNv93ZaWEq7gI1kCFyRBh2sDNoAhYiZkTYAnAcCRsEuyjG0UB+qIUQbkGdDh2UIL5glTkEwomGeXgOe+1zkGB4DFPYCnv1FsHQY/bds4DXIMzi86+mqUUo0vE+MxAK4MAIMNlIqtttdxqAhQGcPAHwb24eHhyZasPWjmYd+jI+RvpypX2DiqZqzPLlpNgc0YmZlsiXg4dirPXxkdE7Y0+Bka963u3oVStNiUNDK+CZ8O5ddGJsDN2c6RwNfoYUpoHAMQacl9faVJSeCG8tihkLqR2M9x0tNx6HcAuXvqJi2WS/qu1XPh1F0rRdbjZqvvvnvUHmDWuPR4ONN4WCjFUovFQtPU4+NQwMWeORz4dHnVKbCzPyTd3z/IPiYuvDP0r9cr2YegPPWZcaOPh4MeoMfNUPqZVGvi+Wnw3CW+uC2mtwTwJyWRUVSjluuDmsWjAnDw/u4g/yz0/Q2xZrqlSIoI4o59fa89tqFSMfkbpwFQdUDTuUbGQVUmXgv8aVVVFYCylIeAKgVXbmCPkDOIt141yFCXJYNgj3ctVVHi5nnbELaqDvQm0a1s75vvJ037cy1XScs19tE2in21IrIiL3Tz1uAZIGT1oLodir6MhYdd0j0g9v1NZi5KWzoNfN9sH9CdVddNsUeMtsocCvgDc28SQ0Bdp3GotLlfaPewhk//+yXSewmQOAGMvnzdan1eYfOWa6ySFHiMXoE6SvL/8TqlHxRpo5pxv3uT9KffH7RoXqg/1BrGg2rWhQnAm6lP/A562GxoV2uFvw+sWQ/MowCk7gDQU5LC/uclshst1nv6lfrdpfbbkMH4m7f3gMGTHu9q9f0kASbWNT5VNfPV4zlq4LpdrqXXry90frZm7VpKXGuWH6e9Xnw1AWgGgOSttncNcQjma6XRX3NW6N0Pof/5/5203486O1spwvUjMR7p41CulXFqyzzomlBT98R0VALYzRDS2DVqIr6+JlfntN3s1B9GhZ1kHR/7UM1acXm1Utdgw7RlfayxZVSTBtXNg5pm1LLjmg+p4UJerRa6uroCGL5SlRb6+ptLpai036yIzQI/E1SVeed5X6VKTFvsn9TWV9i/1+3ttqwd7xir+9teeUR+qgDId/I1H4D7U96rqy/143fSw92gHAEN2uwP6rng7vcPutn+QQPXXc4rKTequyCGvd6+ucWHVNoNXKAVc97gt21J0eFjp2HYKel0nCJwisApAqcInCJwisA/WgQ+40+G9ynBOp3/9BHwrHAQjqnzvGvy0OncPw899/9LXgeVH1PI/8Sn/urDvR8JJUHeJFKKf+2ZeUE2HdtHYCl0LP8tKap52flbNPz5tsc+jumHFvE+6zqHKWLmJb9hv6/9O8/YeNMnZkaEIuITrgov4qd8fXJERJH9hP0zxfyLZbM1hFRiTJxd/oiC91HIYl8iz8lpmjSwm+lvcU6TtbjFMXX+5ykintkc7wUjAr5fb7My+r1B6w2waRrlPk1H4ZSSvJFsigjYJpLPjMfzdk9S7/Ud6yKCvmdCS6n3Zuux3ryIIHaJDYVa3iSyDRFzG3uO1Z7KhSJCPz0mWCbRV0JHBdVFp2M4DIN6drgmdkTdd0ToeLhsOpYjgrZVoYhQDsYO30tb4uUN2WL7E5+q0rTwnIMfEaXvIJYpVcWmiKRE2byGnbeWDXpT03Wq2GzZY583Zg5s/tlmcWTGaoLIKgLFZIL5JbIRoUS+SpVM1l2xIWP9KkcoYqZSfPYREXPJwSVn2z0nvDlyYBe20GGQ41ZXtUwNNtZstNbYXbeNqmbmRwSbNIciax3TOLLpwligmypsTJrIZKhic6mqAt4TRZIwxf2LIyjb3zIeyMPinDSMe7VdLVQWgnk6TxE4ReAUgV8cAa8dPxE+Mo+pBViPWIYUEUpkvLbWrKsVm8apcqU+OXK5px3XsGOly5mNaZdRU/RF0B6GP00s30peAikEz7UDa6fJ6x8s6uZ7hvtv2kotwEXDGvqkRoECy9VNUg2/qkQ/M9lWy/YAEofDpMEAlZdlfA03MunpeJ4vrFBS6L/9y4Vef9WxuX+hBPDkPi4vz3W2PuNe3SFRAaIOACMHNvK3AGi3Ze2PqHR5eQ0QudB2f6+z8wPAkcqRjzdMShO9YBL3hyzuGnAyN9tQ4BcZzvqJEnUmijRYLDtVT2PxXF8EYlAk9JDuAAf20OPjDrsk3yP9HGCgcLc7AKbs5TbLFfqIYWYMMkCzRCfoCOKpjCJONMvPAP5GNtrlR7NiJhWBH1mzkO+BBwDsw34qMjGbLR/rdRCLBVn0A8qIvrIyZamqUhmjAwDP/d0e8GMgrr2sz48AI4ig78cDAK5o4zDaz6qqAAMBONsFYxF6BJd793bU7bsdOkxb5qe7qGWAd7+blKcOFUGfoYQTTdOQr1SlWhV2mFJKurkZ9e7dCOA36ebdIPAi3dzuS9wOxDWqgTFeyjG0PWIUUSzb5fxikdQtGs1jFLK/poq5VCW9PzCh5BdLqVtVMtg8cu20/kllmpVKPpaLTgsA+91up+1uL8KuHFH68PUhwFWP355nlx2gdrfMWqyyVmcqacWc8fMFqrC7oV0ixiNxGzXxbLd5qHRL7LaP0uZxFI/hPPtIdU1XxGN/2NPvI212gFq1tiCIu8NBu36vHhBvHPsyhvtd1m47Em9iTWAigueXVgaUu0VLXx7zhBmeByTMgwBgaxehbpnUdFkVAOIUkun8EkALHfbd35iWsiZAxqtXWW733R8e9N3vBmVAs4hQSIrgs4Cs4tqcij0CIL4C8F4Qx5QaNS39QVJPA2lCPgO0PmL/H767oxcpZ6oC4npYLEOLZaVuUZEmXbIWKLJqrp0qavUAiPe3kzabrB5A3WvmA6C6ZAWjIiqhUYGuiKSA7XXF38Q8EEOV+TNJ0QN87ul7kBLjDLBJhvMA9frqm0pff2td4qjleB92oT/9YdRhE3p59WvWqFfaPmblocZ3MWajrl+2evFqIfu/2xKXh2C8Rq5J6dXXldqzXnVXabPf6+Hx6brB/4StGT+Xq1qr9aRutScGoxZLlxslxm6328jvVOuzBWvmOeO3Z4z2GglgJq79ARt4tq8WGiWNogAAEABJREFUwo4GmVbrs1pSTbwetT/0+NTic8V4IYt900Tn00J/+u4emYN83XRdo6abtFo5pZ6Y9cz37eMAwJm5/jOjLP2v//tKi0Wt6+tLnV+sdXG1RP956fv6ZaPzq6CvWj9+/whAvi102IeahuuCZ+3rF5f67W9eyT/1LCUFlAFmhS+ihzAlqWkT82ZPHPek2BPSNE3E/KD7u0lvfuj14w976F77/VY7gNqOObTvH/DzoN0m0WDJXKNtHmg7aLO9R6+4ZmotAeHPzhM+LHTHuvj27Y02mz1tR9LQhutM1V6XL7O+/c1XWp4lLc6kr3/b6vrFhXxfXSwXxKJhDZC++fZM3/7qQpe+DpYN60Cr7767kecKluh0nCJwisApAqcInCJwisB/lQjw7MATxF9hbdDmU4L16flX6/9U0an8nxeBv65nz47nLT0VpE+5+oc98t/gqmNl+uuD486PJEXETOwYBE/rPyEYAWU2D56TeSY9Hbm8lP3UMsvM9NTPsT90zvykKPm5/kndR0mE66QIpz9D+hn+U5ujfccUabfQ8cif+Pcp3xuIGR8jolQl4lUyf+bDcl+iP9OcF0peuOnXfZsiQhEf6M+1P9bbfpN1mI58559TxAfdEZ/kaWRZkmKDU9OR5/yXKUp1hF+UZ78K4wsfEaGgHumPYhERioAYB8cXkbmem1ZmLCde9L3RN/LiPE6jq4u8nuqDOVeYfHyIy4QOE70Rc6rKmdI8R13IT/ygEBEK6yFVwCi63dY6ZgrXu4o6JylVsrh42c8sBBlbZ5qvnYiwGDLBi/tU8hTmlM+cZznRPsK6ZrmMnx/qEOSMCPw5yoc5hXLpc+YnZGAqImZKQbGCEm2dJ2LP5KvKsZj51MxtkD6eGfsy8hMxj4i5nhQ2+ugzZsmIKHVSKKGzqiplxiyCMjZEHOtFN7nEIpVx+OBTQoZamV/6pJP8RK4KKq3Tm8wDQLXrynx4ykfMurwZ1TatItGCE5NoKVXJcVApRtiMLOuYyW0hbJ7Lz+vwU/PhOueoLW1tq+dbz+6V8035Bsfcz8QYTsSuqlLp21oiQhEz4RqbQhlweK+qqtnQaVVVrVJUyFSkSRX6UKGx+Cj44sgyyD4OXAfogsEGY6WrFy0basUyWAk6nacInCJwisCXI+B1iWVPXme8JpncIviI8Kee1h3NBw0sE/GZulniJ5/Zyss9021YZ1Fgnte1CHjoTGleszJ1VvCUcK/wWi25vgZoDioTbSKco+DzWdbFI0XQF+uwcNAiNsPkeqqKRdMTqDyQ+t5ipmUtY7IdI+CwwYsJkNE816cUbL5nLRePOjwedLZYqgWEznSwPlvKtvoesN1uVaVKZ2dnyK/woy4UUSnSpLPzWv/9f3RKPD80VdI0scnPRr+Bo6oK1VVV7gUJealS5XKyHHGZknbbASBhC7iSFSHuFVn+ZqztBjcD4MnwLIvlPIL0O+4bWYB6PUzRJnR2tiBVuX8IG3Ik8pSnAHiR6FLnyKw67FQo2feuLf5Goj5xvwdoadtaPrgdAgZLxYYQLYQPlLH3sM8Ar70eHvbYgCGc1uF7+u4wyv8v69l5o3HaEsOkzPgZYFx0tTIAi4GsbMDL32RD3xq7EjYkfygBPHaANBVxnOg3oaNVU6scjuUOYNTjUnHPrXDMgI5TXFKDYGcfKTzc72UgxTG1boNiHYBRu0haA7j4J2i7ppEA0IZDqAeYrtxLHpUiA0DVurpaMz7S7c2kw7BXt5wAVmqtAbaqZkL/QTZ74F7eti3PAyNtVuoWIaaspwDzQqpC8lj+8P2DNtu9yoFhNYHB1FIUfdbYbx8r+KFK4yBNw8DzwkFCgcHEq+sz+hzRfyBWCeCnVkQoTxP+4w/zkCmsAbC2aaWbd1v0hALwuKoItJIyA5sR6gGRH4mTOM4vWn31+gqdlS4AZLuFAHSXllblOHNtpHqUbdjtBgAl4cujRq47mhcbHH9ff1VdMbc6NZ2vj0pn56ZaigO6BlXoidQT49Dd7SPzfUI26XCYxHRBV9Zy2SE3aLO5kzIjA1AYBLUiLhGBXfS/eQQ8/IH2B3db2r272er773/QyDVv0xYAztcAo6l+1DAkuZwBhPfbrNt3E3KSAIUVW7VNQJMWXejli7XsWyZWEaEOMM3fXu8Y29W61tlZqxo/PYYRUfIoKrHV0xGkq1Unz73MvMqA2t1COrtoFOmghjiwrMigbg8oPewrVcl1WS391AzgcFABA//4h7fabXba7foyVzNrWd0MOuSNunUA0j9o/yhNwwSYOOpXv5H8jdzziwWg8JnqNjN3F0rVpBSNtptR795u5PlrwnDGvsOuIE4Dvg9KldskffUN82IpxnTSxVmUcfvq2yWA65kuzjvWgQm7JP/8+/3dTj1GH4Zee4DmFeDk+dm5GmI7lOskITuq55ob+qw//O5B28daCSPWANBdO+mM+L561TEHkjw2wxDYm1hTGuxaacD3X/+mUVcnrf0HFcT2cbvR5DlNvx6zoR+1wtaLyzNNrDOHQ6YP2jPB0Ko6VNpO/UH3N48a+0ahpb7/7kF3N708oRDVm7d7bbeJPhv0iGsxE6PkcAFGP8p9tk2jy6sz+dvPyjvW2qTf/vqVvv6mxd5Bm81GOR5Vd4M8/1brpJevzphnudBqSc+Mt+fXarWQD/8Bym63U6Iw+f1hDOWhUU2cmlrM04zuvR7R3bPuPjw8MH4tY18pVUmTrxXkXn3VaLUGXL5R0aXTcYrAKQKnCJwicIrAKQL/DBEInDwS2dP5Hx4BP5Ca/sM7/kKHnhEfVWdKUEAyUfxHP/8WN//Stpb/PPFg/xRozxHTU/F9kifeRyAzsgvOPCPz8kf8Y0+zUERSQHPpl3/y7suLjnXNbX7az8w/fmYazIS9n8nPcj+ZeTP72SdN6dc6ZjpWRYQiIEGk5qf3OyjS87zrfo5so1+QjnSU+7RsfkQ4+cVk3Uf6xY3+UkEC9GFUpIgopF94HO2LCFqYSL5wWsKx+YLI+yrLFcLGMojUZOZmdvnZwhIxz0mniLw/I0IRpgQvoPmcaG8K8a/Uz9eNeY6F9UfELMxnSkkR8Z5gYc4EIc353hRkXPc5ss4j3/04n5Cv2aBr2JxxH+YPwyATJlpEdCofLh91zCk2w8zEg5mNSMYeCStlveKICD6P51Hecs+Il/ujREqWn2lCb0QoIt7rUzlmPc5Opf9cNggyehyKiLlNRMCfii89Phmg9Vi63QcKsrn0gTj2Z8qS9ToeGf1DP6jvezYoRuqo54xwO4qc7lcKRZhKTm4b+nB406M/EFd05afBqlJV5OiiCEbEk454KqdSLgU+IqLIR0ThR8xlcUQEn9L8KeGIZha9EZeJ3R/7gumq2OhrGHPbaCGnE7E+HA6a2GV0XYQ1hdWgrKhTT/1+j8yTLldEhFVoGAfaWntgo1RVUmg+julcOn2eInCKwCkCX4iAl5EvVD+v8trJ0lXuDxFPK82x/TF9auD1T6xKBqVq1kCve3o65jqvc5m1X0iFIkKfHhNraabDxH2K8311RCjMiJk1cavwxn7fT2W1T0mqUpLvFb63+n5yOPQaABGKD9jKsvpRnyzF1AugQGzUi/XXNMEbuRdlgImJNXfuz12DFeriUtptey0WFRv9W71581ZeixeLVk0b+HbAziyFTz4kdGRtHtmcx76r66W++VqAFcFmfqUWYDUCOYxcLlsZdDQtAaKs131W+GbbDfQeuMflJ9DuALjq+0XOWa4n0YBTe4AU8/eAlDsA0ITxKaWy4d91jY5HKvxKEUkBddjCKZujELYJPxstYXaAXBEh9xW0u7g402JZqwXog03/+GzFJPv9pP2OFxDyeaokf0sOUG6/OwDmzHwUIU2eTwPjl/6Z1a5V2yEPz75sAd0GQDi3jwhFhLitKlVSAkzvkF0D/tAB/dMn9077TjfaAnwtVpJB2IurWv6/O8/OGq0Bm5erCn4iX+kMsNEAb/lmLLpW67b41QH8LiwH0BJJUrgX08B8O1AeAanEOHYyCLNaLhWRFfzbu2/mh0FUwVsABi4WHW1mfzv89Px59WpV/BHH7c0GgO1B7wBgH+5HwE2VOTkCZgXgd5Vq5tsegGlDDHthhDx+NWDSGpuX9HEHmOY5X4FWrdeN/H/Anp8HPi5UN1nvfhzlb/OKMQm1Wq8XWq2XmgDEDsTO9r58cca8XGi5anR+lbW+mAowtiI2C8Z7uWqxdj4jqXzrtW3rMpxnZ0kpNbq6asQU0RIAfbVK8hyI3HCdhCyr+c8NGKMDc7KTPNjQdvdIv8KmwLZA95pxW9HZIAG63hAjHjO18Nig+xEQ6+5uq0hJEYjQR2aeZYKTAWinrPdHROgM9PT169eapolrkgWk1FooKAdxHbXbD1qfVfheAVQOqgANl8Q2RQMA3CMnRYQiDaQT60GN3hbQ7kFS4AtE/wl7r14lvfhK+vpXSd/8utKrVy3+t4qo1DROSwvcx2LMuHl3kI/FotECQHuxTMQDMuBHHKs6E6/Qjz/ea7fZ6+atoElvftjpFlDyDnr39kE//nCrumr1q98sdf2yhioo9OrrWq+hb37d6Wvo+pXwY8dc20sK/fpfkl4CAJYxIo5eQ309ZeIq1bq/3+n+oaeNiEPIf5yxB4juWYcmxk8A5ahR22XsDtVNr1RJVS38FbHdMOb38lrUA7Bu7hvA1GBt5LqgD4ZF797eUb9AviWKB8yarFLCHvmYlgrAfSp1fR1K1UD89qzXI/2GLi+WqqqOayeV8Xr3pmds9rq4zrqg7l//9TvtAEp321E37+50Q/32oVOdrpTjhvk2yX/QYJs9v/p+J9Mw9lqvJ4DbVovFQrvtVKhrL/TI9fqH3/f6/o9ZD7eJ60yFHrgeDXBXqdFyudSLV2tdvai1WA/quonr+Y4YiSMra9Di7EBdz/WWmS9u02jBPaFhjc1co0vynhttV6trE34PjEXI9nTLSi9etozzkrozrvNG3/1+p/0G9RPEGhwRatuOfrcwkvYA1d/9ftL9bdbv/vVHOR6KrJSy+n2thNTpPEXgFIFTBE4ROEXgFIG/uwgEFplInp9mmZ7z/mzeDUzPBV02PeeRN8tE9h/59GbCl+jP++5HqC/RTzXk8iD9U/5/NofnQvFcWB7GExsQppiYBJBNzk5NFOzDLyGeR/Wc/rN9/FL/uCbcLiJOC33ia6nkw3VFXsQHyoV4h6HOp+tNzn+OMsyPKZSLDlJUHvOyEihP6H5GNOflYCo053nBeGarec8pIhQR71kZhc/pfcVT5nmd82ajniRD2EIhQ6XAh/Mf0/jeNqrllw69P2zHfM1k+zarLLURMdsZFE0kPhO7Dc/JvOfkOprSVrz854/oKBdhhYFMHFklne0u2fcfEzsL40jA4cz1s5ERH7elupwRUfQ+l32exyrkPF6Oy1hkIwLefEZE4c2ljz8/1qOfyuUsW2c5cUQEn1JEFNmIp85WzrgAABAASURBVBSuZUwqr35+wWS+MQbPy1IoInQ8rDsiCi8iZjZ9VuS9dpqRFEqUvYYUEgcxPNZn5hsTwieEvbRHouQjQhHJxfcUYV7MOiVFhHxEzKnz+UnH9JS6bHpe53JEfNQ+nvfFS7Pw33Ju56oI5FNW4Ij5Jtc9Tw2EunykWYfwJ/hwTPP7OShVClNUEjnpKe4sIDZ9JsszP4hZRCA2KYoNoQiKhfhQoHeCLJ/pbyZxHGMtZCIsm+XD8fHYOB9hPkRK9xrxfSokdM6kUVyuSVWwqyPzJg3sxttXTRnrVfql6sOZkqxvgjMy1hOkCGXRV6qkVMubP+MIh5gHcrYpIhQplCooyBeqFJEUxCtVlXxMNPY3xZ0WO7K5tsOpZee2Lpk8dtaJIy4WioiSenMq6LMQvIhQlSpFRCFxVJHwM+iA0+sAg8R0UMYO9+/uEwBIVHXx0f9vor/B67qKuPlbFyMb+T0AhX12OLLjTPw+pOhGUYYkYkX9ANhxANCYYgJsULGhoi50Ok4ROEXgv1oEIkIRP09/sz+sGTI9UxTk6ZJ+yXxyPud73TEdRZwv9Uli+dPxmPX5c+aUHGsWYtwj4LGmCfL6aJ5Tocxroe8DTo8kGmcWQ6/jQd4kPlCnROOqkoua0CeORJ11TF6Dn+QrhGpQwpq112kEayfydEkLnyhi5cxTwowAOBBgpQBBVPITN6lcYoYc6dDnwrfdmZvYb3/zQnmotTvcs9HORjxgzUD/LaDU5fVar796IbE+C6Mr+t7c3wMQPGj7cNCbPyRdXB24X0rgSsr01XKfOF8vdH62UAopSXJfoq7rKD/5bDsMZlNb/Dc4M3APKbJ0tt/3bqIRX3mK1IDyqqnob8WmfyMD8oRmjp/wFftIKNMBftKTnJjArlTRv3W3TaiBnM+Ay21ba7lGXyPuixLmi1ADqmx1e/eo29sd+YP2gMBbcIbDAWtQ6piOtN9udgAQQ7HnCEZHBOObNAFyWMbfWry96TUcKgngJ9KoFsDkxetaCZaIb9NJC0CP4gbliYEzyO4/sJrGQW1bYUdPjKui1zb6W7iBbFVPagG060bom++lSwBP+1njq30MAD7Rb/n/lnnW6u2Hn3O0Ux0HrbpU5vc5IPEaOxKDV4WIp3R+3qkm9jXzcGRuGLjfg0oHo4uryGSAnr265U4VoB5h0cTcirQAeJF2AGqbh1EptRLzdHoCgR3DYRok+iKkookiVczFTHupa1oZ5FoCjja1RES1OwJA0xk2hQ4AWm4rZdpKiwV9SLq8XKtOtRYrFdDyGqBqvVyoZdLghipAZdVb5QhImqqdFFn2O5K0Z6zf/siY9X35RuSEmbmvtb0X188oLKSvBfNz0iTpgNM3b0N3DxseKbN2/UH+yenDAXmecTzfA/01/QbxV0zKuddum/X9nwbmXsLXKzR9OKtGWi3P6CuUq148TpKnPiT/ZLFtOHCd5CHDGLVi7Nq209Ul13QOjfArYsA01IoY+luxd+822tzvhUaNKHx8tB1WuFDgN+FRXeP/LrjOHzWMe66PSi9eo/eiVcP4hnBKeyl6VYwKWB9zKKlhrkWgOWMZ8yRU68cf7mRQ88XrpG9+tdLFZSOP5cX5CntX+BR6+Xqt5VmrqLa6ud1qGDpFrKUM8LlPatOaubDWgjnuieHrdsx74jwhF0r4esbYrtadKoJWRy0l9EyPso2pYny4fg0CHjD7AeB36CudrVeA440OgLc1tvfDFiCYJsxHx8Bz6cDcdZzW2NetWsZ6grKIOL4Lf1pdvRh0tqrVtltVqRdDj983pEk7AOWHO3j02w+NLl40Wr8YVS8PalhjX3yTdHbVK7g+N8y5s7OVlqzBQvvv/6+9fv+7x6Kj7VYKePt+1M3NRn/8/Vavvx51vrrwVNKLF5f6+levGbsVoG0GBB0lwOVpWOvu7kYRPbYlVcy7wMbFYtCv/1ujpg3iXen+ca/dZlQiWNttr8N+j025XPurdYW/B/XEbBob9G3I40OT1DSZNr0Selfrhb7++pU8HgfiPfJ8f36+0HLV6bBd0n+j3XantmrFco7+mr6nmTB3fVZjT626bdRxszjzH7OcJZ2fHfTqZdbZ2cB6fCcx8v6DiIYFatEtkV3o4mLNfJYeHrbozvrqq9fEBBA8S1M+6PWvsJOWp/MUgVMEThE4ReAUgVMEThE4ReA/IAKZFwLTf0BXf3kXPCDydPuXt/sv3MIu//Xmx1/f9KOWn+oJeY6YPhKjkP22UNJcZMh+dOZ/p/llvRO6j525bDqWP06zJjarvkQfy/81Jcdspoj01yh4apNLHO2L6YlZeM5HuA/nJG+IzLlf9ml9R/plLf5yKet/3ioieAHVF4/nbZw3fbHBs8qIKCWiVmLkkslMVznv1OXMXM3MGZN5Ea51jRQR0DxuEc7PZFlxOI0IfJlJnxyTN+zQ/ZztNrn0ORXb8lN9RFJAlp3Tn7++LPNzlFJSza6QKWLWMQwjL+1D6U8cEbMffMry6alMVZHJvi5sFwuP7TvSOE0WUUSQmkiOJ7Jel4+yZh+vLedd7bQ0lcjOtpEpZ8SsLyKUqjTbYRskqy3lif6z6YnvFu4PkXJ6vC1TCscPhCL4oGxZ13uNmBgDWPgiVewiV6ly8akzeJS9gVpXNRshHpuQ/1kogrIoobf0edSV4EGWMSDc9wMbLz3rzFTsd/8m1wcfgQ6SUhcRSinNFOinHIEEZH7EnA/0R8yxG4eh6LZPjos4MmPnPhyiCOTgHZ3qulYtmzXD0Jf54M3uo6z9iKAPy3uwIIqKgAeVQZDtklbLTphhyROdInCKwCkC/y4RmNcmViYvZn9pD6xfpclT24hQWUfFagjP67PXP5P7gV3OspZSz1nK7z9CMig0DKzlrLHv7x+iAiHUK5IUFJM/oEghkzjKuky7iGDthE+q4+HOTEAVekaZ/MTmue/f3PaK7stL6dvfnLEGL3R5caGLi3NxA+GcdHd7A90qj9xHooHv+yidlD9qqtR2o87OG+13kkEP+x4RyImN+nuVw3EzuUCVkwOgir/ZOR3t5z7lthNGRQR9o4I6ivNtwo3QsdvtuT+p2E0ThFSO4io5muqpi6LDYC04BjWz6HFcjjJdV2mxqIjfXF8Enz6Osk9F9GV87JUx6tif6zIWZgAo58nOiihnYqTsWpANd1jKCbEAsGi0WNbIJtnmKiX52aAC0MBN+egBHt1aCvmwPfv9oD0OzRya04+Oej9JQ5UiAt+C1FqJKwZm2uy2kzaPo+x7B9CyWCwA45Y2V5GEvIl2zLfsppqPQKcAsJVrZBn3/UF7fzNaok1IChko3aJb2GObjU5l5p3TFMig0Hzn/ezgvhsQQfP82DNNGZCohyZ0H3DSWiVfazbl/m6jH3/ccu1Msjr5QKeTiVDz6KVz5jFqpJBmomXkkhVHhnxuHxNA2iOAKKVxwYcbSDfvBt0AsvVM6utrx6XH3wFQTdTtAQ2TXn0TPBd35drIxGS3HRjXDmqxOSOfdXW1lkHfiTkzjQFAVQksXxPXk6ZKVdUiF4BtAyDkxHg0Wi4XCluSHIeDttsDOgG52iXtsqYsRQTxINaAzg/39/JztGmLDQvmc2acb2+4KJWQlSjyIeZYIl+TT/QtRZr0+PAAjx4ZUzFOmfUhpVH+Zv+r1xd69fqK/iv0oJW+VY6KT3Sh+Ob2VhNGRSTsh21VT+Phb6K/fH2mBuA2pRDmFgpkHJfddq/tZq8OINTXw4uXXn8cM+u20EQPvQLA8uoaHnPXcfP83e8GAOqsP/zunjWql+eO/BcEU6tgrYrs9Qo7aUNLAP3QuzeDqljqm2/P9e1vK8aQeuZFvw/9/n/u0Md4uL3aIvfu7Z42vTQ1EvoCQHua0IZODNP19QqQca2XL6/UtIloL6C1dptMeqapb1hXLyXA16iyFstJq3UCEI2nNJX06kUng+R5FOMf8lyPkIRtDmUk9NWj/O1/y42A63W9AACudfli0je/WcjfxN0CrnqNGHiOv7m5xR/sjkP5Fi1BYZwG5lACtG3pJylNtfwN+pu3A/O41Z75PuWBsV8XipiEI8gn5FuytYJPlYPJwFnigZ4gPmsA4IzBTHf6qeT/f3joa2J40A2xLHN50c2tkQt0hSqVTvj0t4O7tpaoy46x9RKDq6tL+m20AAT39YEA0lLdVIoI8iZsxVfHerHC3lUwb5McjwXrW9c19Ibo6fxHjMDJp1METhE4ReAUgVMEPo2AHw6O9GndqfzLIpAQM5H8hWdElIe0iPgLW/7HiP99WvUf4/uxF56x/a7xfpwiouT9MP+cjvKfpsf2n/L/fDl4lodk+iD9cekZ/8muiFDET+mD5N+eQ33pIznzE3Wfvxb8kvsl+omav5CRMy/Ez2jKfin/QJ+q+9SWY71f2DNtj2WnEXM8nTcd2zr/U/qp/xFRxCKixC3iecqbonhBQ+LTfmG9PyOCl9+5nZ4Oyx/picX74ezz8zJ7EMfinKIrIkr+0/aF+Qs/Ij7W4Y0Wx8/kGEXM9VY3Z11OJQbmkSEJkiCdz4gP+aNt2ePKroIjNUv93OfnJTLjma0DQk1pPJctT39+oS7cn/+IQI7qjK6IOU+xnOaVjGZ+kEbwCaVISlEJlhyTVKUyRhFzvflkFSnYAPIczrCe6iRlNm6mcR5TupbJmwiOdQI4TalWWD+yPq0nZ+uhLcK5+Ba0y67+LHmDOee5j4hQSkk+3OLIH7xDBTPig678ycRyO8tPGGiKCFrYX9qQKydKJ+yrKmJSGE92MjDmuz2WaGA30Dqct94U2ERb1z81U4T1woRhH0yuN5W2+BQRbO5MxHaUN3/Mj7BdKvzsftk0cpuIme/+Isij2vKm0TL4ZTk6lmUSY0bXaMgaiI/jQZdsCjWlPiLKBuRkpkIVAHfjjRk2dlKqFAmfJFV1rYq6RNn6A1kR2xr956ta5QbEGoE5+suPU4tTBE4R+GeNQIT0nPTs8HritclrzjP2n81GBDpjlkOJl7dCrIQzUwr+CTlTSpUqKFXJFQrWNW4B5Z4U4fU5e7kr5WILOqsqlJ/W28xa6PudQshNKn0hQyv5QIWO5PamY5kWUozUZ2gSy6zKt0PTpIBc9v9nGchIA7wBeeoyLUcBYIwAJCP9jvQ7aX/YAbCNbKCfAdBkff+n+/JzqWJN9ya8uF83KL2+ll5cVxoBsXtA3ZH7WQQ68aVmvd9sduikK3h6OvaHST3gpospJfpo1baNUqroO6uhndviSPmp00XXAqIsACAWqqoGGbecidsVMj1g5oH0IA/NRN+unRx8hWyPyxlkMnP/mvpBrtoDrD08bOb6UEkxR8HwWU+iEEqq6qSmaTX7FgA2LTY3xebz85XOz9fqWtsuZD7QxPPMQDymsZeIuejD1DZJXReKgM3pbyTuwOqmITRhu9kRoeVipQp/D9gbEQrsqVJNv53c2H84YFDRvljH/V1fgKeJoWVKoUsXGGyUAAAQAElEQVQQOhljlQPHAPn2u9DDfQ/oODEO0nrZaLUC+EJuOGSFpApRTuKU0DEpAmY2Jbmf25uD+r3rRvm/yqAGOfoaK93ebLUDFN5u0D9s5Z9avrhoAE1rtYtQqkbVzaD/P3t/2i45bqRpg4+Bm7ufPZZcJFX11fPOe83//zXzbaanSyUpM7az+sYFcz+ge8SJyMiUsiSVVNXOpBGAwXaAIAkLP1k1WTXZ2o7xtQ8TRq83j8iZDiBVzLGQoAsl/E/cU/6HFl3XYfvAmK8ZqqxyQLh+mkTuSw752x8f9L4kioUfod121P39Br6JtnGCdlBVVXp82sv3U894bT0/B4/ZpK5BN8m36+uOOTBomPY6u2hI4CXeeTYkuYI4Ju3Wgc5Ow35PXDwPR3XtQk2XlWopVOvtm0e95T7yL4sX7QW4M0W0Wq0qffvdQotF0naTJb/L+oNaUufYsBCkJPxH175XgM8MCGhsr3V1daVEO0XSgOOEBppQ0G6Ya4QV3xALQ+aGCRC4pEXbqm728p8HDmSGE/Yk63YkL6c+KXGvZ2gRocr2eG5CuCeOoQqBjfp9yP953UopdHs7MHa54LgIs+RxuyOh/vv/fScnqP3neOsm5CMpSDxKtieBaBvBb8i0Er0ddiyIcdYPf9zo6VFiiPToub6FBpuXqxX9ox4eJmhly1TloF4r8kJizr99MxL/e+yVzi8WOr8MrS72impQFaHHO2m/WShFIqYV4FiOxL8jdlkpiT5Ese6tmWNvfnjU/e2k+7tBLA90SE1b498W+yf4K40Y+kByfru918VlJzmZqoYxlvwr9s1TZq4kbEraboQPoc16ZB5ByliZfHVW6Qx4eHrLfXanbtXr6qZWR5J/ZK5dkEyuY0ectsrTjnVwlHIlr/VOqN/fPWq3Gwv91XXLvK10x/2Zh0ovrjr94Q9v9eaHDxq4aSaktMtRzWLS+VWtmjXKv8jdYZx9MSgNqupJr785V9sxp98+Frv7PT5wz/dAZPzzn0pgvrx8+RL/ejWs6cOww7Yta3moakbVyKlCxK/Gdun9+3tBIK/bXlNGnik//nGvhF0j8/aeOXR/+6hz1qrEuEOoiKSnp7VSVMRnD/tOy2Vo2Qm54h4d5WfNer1GtpTK9XQ5ReAUgVMEThE4ReAUgVMEThE4ReD/sAjEP97fZxb8c1nzzLCfqR7tPZY/Q/Z3QPNdqOeg/LdXEhFKfMzPejL6fr2SiFBE6D9yfKnta2Ii4s/LtwMHA7y5c6j+6oK9BKFMk3wEH5mfWzjxoTsMfLh7c5ENk4iA3JAok5LbaW57MyQiLKjAJ7ss0/hQlJ75EhGKmMGYiOTiKxBKqVJd1XxsN4r0BZ3FS4qIAjocz0J0wHxeRMz0EXPpXqoK+wPMbfpQh3rZhoTuT34VCl9+As9pbJ7hSOS+IxBwJXYVqirYNKjUNDU+oFBBl+fnkUuKMF4fjxShCOCAGdh4Hhkny7adNRsTVVUpqqSRXciJ8TuQFj7X0aDneOMMluEyIlxgY9LAZm2/HzSw+WNkOthjWssY2GgpNGwwup6ZO+57fh9HII9gGB8KfNQsF9ubpimbUl3XUrZswnTEo1FEKFIoEXtxFN4AB7g+PpufRa8HPsSczgUwvpTZhsDTsYvYtZ0q4hMRxioTGwPiP54T9nvzLyJmG8Jdmc0vlY0Xb75YX0TpcKdsj0EFFYqUxV5k6ZNS0XVonIpTBE4ROEXgr48A66mFRIQiwtUCRnspLA0ux7bXQdcF6ZG8tKHxGhsRrLU8N7ze+pHD2nt8T/CaH2aUWMsydEkRidZ8xlywDtJvociyPqPLukgl4kgFDW2f7tvv92Vddd04QZd5brmseY41bagjkdSyed+2FetqXaCh3nU1z4wZqirkRIysBji7zHp63JLQuNPd3Z1ub2/lo2sXurp8obpa0r/Xmx9v9ebNBxIVPYmFvS7OJ3XtoIgecgQRBK74TfPjaSfnRt9n+Hb4nuEJtSz8C5KCTn4tFm1pt11SZ3A2CEk8rgszrhbePQm652Pmzogo8nY8e/f+k8A8zRIZFP9/Ynklknh/SJVUNZXq1u8PxBUcV5Uj5trd/Y4Y7JEl4tiSHFuSgGm1WiX52TtOvUaeeaZ23He7SbvtoC1JFv+ZZ8NuN/C+II7Aj4VW50v8aoh3yC515KQUdHPe3426u93qAb3r9aAnEpH+ldyeRN++38m/MLy6OpfpzbJaNdjSKpHwEMj7u153JKGeHvckYkY5wfbwOOjpcQQmPT1tgHttyDiNJFF2JM22JJmq1BSbxEHotN3utSMzud5toR20wYcNPlnnSNITVYyZWzCQUBOQScJcXV0WezJoadRuE7yrCPJalxf4zZy7uOjUMh+7RZCAqrU66ygbEjU1MZaqSsgG5CMY8YlKOkAt12xj4h47/iOHcdypZRyvr891ft7J7xDBeGK+ZsglqbZZVyS4dnr/bgS20tRJ2I1wYaSuXtS6eVmpXexAO0mEJyGOEQjsTFosQxGjUhp1cb3V9QssCinyqvxq9+72SQ8PWzW8K11dtbq+OlM5Imu3f9R2t1GHjLY75/21w66xJOo8b8T98uIlEwJ5dyQUt9stY0iirAjAFmX+G2i5LuZV4t580u2HO8p7ffhwq8fHHfNsBSyhzbq9H+fx2+6Yy5sSWwSU02tXt6jxR8RMqpuJ5GSNvKz3b7P++KcnkoJ3wIP+9HvbYb2MCYWXmT/98Uf63un2/VaYrDIfz1by/8d1R+D7fo+NEzor+iv5F7e375iHt532T5fY/J47cyBuO223PfWk1dk5xkiEggT9hD9bbZHlmH33m6Rvfyf96/+8YKyStvutPtzt9bjeS1OljrXuJfHzL2gjJv3b798Dt9p4nu+y3v74qHdvNqyZUtO0ev1tp8VSwjjm1ZmcVPz33z/pR9a1mqT02YV0fiV5Pfztv1T65nsAnqhgSSJJ+QTcIX+vLffMhhhvnBBnbi5ZIy6vG51fJl1cVbp5Vet//N8X+v5frzRFlJh8IMbv30z64++3+sO/bYAdsCmxXj+0Wm/2elr32uz2WhOfJZnMbtnoX373rf7lX1/o5sWiwIsXxPLDo96/6VXFilgs5THZPPXM05qYNrq4XHBvXOndjzs9kRxfng86v2m05xuEYVLTSa9fr/Tq1bWi2unqpoJnqfOLVoSKeEm+N1dnjTYkgbdAMKcvr2ulapK438c+aeJWeWL9+eGPD/r9H/7IGPXqlq3aZa3FKmtxNgK9FqsJyFquKsagQkcN7agN30x7kr2rM4LPqHht79qG+7vVdh3cz73ubu/1+DCqH3vt+kkTA9jzYHh82HDvPWnHvMh51DffXOj1N5es81n9sOVe2jNOO/l+yUwwhlCn4xSBUwROEThF4BSBUwT+20Qg48kvAd2n81dEwK9Kz+HPsU4Q/DxEhCICmn/O0/8/nYmX24mPiBmy5nKSvfqrrUaufgn+agW/XkDidsHlX88Ih0fyCDT/6vMoy/YYLPCIc/0IEUnxF4IUfHQJyL8adDgiQhGGirICm4AAfLp02/UZIgK6vxxy/ty2Wcrf74o6PtAZ+J9R4U0WgxM7ts2lN44yH0+GiEoBuO9T23H+5MdRdMSnOFhmRBy7JH29OpUk02xfRCgiIAxKiuNZcHMjIkolYi5LI8+2TJRuRwT8M8x2z/2/VDcfLpdNiUKn2Sbjg/lnfwzTNOONi6jproBQgoYr886xkdCuL48il10VlzIFdurZEfE5V0SU3kB2LnwT8meICEVE6fcloCmgSiHP0VCA0+E41jMxMiCI81NcDmQ/KSICnMF+T/KGgFghI4K6gW7OCPudmWsTrSx6FMEVGyiUp9DkACvoT/OVjogQJ32ZjdZBmY/6Yl+o4COoSMqIDfxiT5NkI/LBR5ENttRDEUBKSpR5giZLISkBlWv4PjHflAKMVOrUIkIVOx/eLIuY+8x/7PdUgEJSUoQlAdDZzgnDTGf6iNAR5xIGmbeUh0tEKAI6OkwTMbeLDOwb2V1xwtrktselQqqqUMJuyCmxg7r7DUHdsixDHBnZrh9xLkf8HgBCogw9AtnOgRKdbdMqIZhTVUpI4AQ/AUJ5RMiO7Nik2pOQcHLZ9HVVK6VQhCFTTtasqpJSVbFRNMp/KnrCp8zmDQGHRvKvjzyPAqmn8xSBUwROEfjVEYgs/QyUtYXFxWuTfFB34XUw81zwslaeIzxTRhoDz5yR0quXS/a3yzplNkOKJK+zHx9fFvYMsGRuUQkFa2lSRMgHS65oyIffqwyuZ/p5JMprLGwyDebwZGVNlldbgA7rhZTuOIDktd0QrL32MaA3DU1oVPQrJ55FtqNSSjVrcgNVBWTV3aiXrxfggnYowdyyAd/5/0NZPbKB3qvf05f9XJgBEiWedd//rteiDpIF8CXbopLE2O96gUFWBYQiSRHiCIVo6HjkUiHc6BdJrLnPtI5FVdXy//Zg/bQriSETO0m2JwnsuqE8qyOrSqGqSjxPlnJCyonkRZtUhVS+79CcC7gtdHUkes6URZuLn2fjvtM4pJI4OMaSvJ6O9jsJjJqPMR+ngfcUZgrzSMRYOUqf/9GT5xeiiQ02ndW6vMlaXfWqFyNjkUkCDlhTKaJRlRqej3WBYRD2Lwp4vgz+x2TYNzEvCQeJEyklgDhWKZFwnTSWPy8cyJWciOy6iiQMgqCRQnXVkuDba0OS2XGVZxbj1zANxlEamHw9fvNo1prk2v0D8X5Y62kz6JJEkuke77LekExy4kvlW3aUk2aOh/3WxByqk5Znja5vQqsL6eJiVWxSVvmlpzjqOqtlXDw+EdItyZ0P7x+1eUxqqjOSg4M8jrwywDvJNDNk8FkvX16SBFvq+nWv86ssJwEJg3x0y50m/Bq5oQPfJ5wbSBhtSarlsSEZ3svhdFzlY2rVLSu9eNWpxnb/OrkhEfj61bm+/+5MZ+cLTJ+wN3R9fSYn1abcY1OWk84jwjg19iMxxpazUe1qq9X5xBht1TRLrFjpTz8Qz+0dybe11ps1CbUndQvp5iX3pSRMZj4magFPrRRRwDpevLjQMG7QOdOtnwZ9eFvr/Q8L3b1v0V0JZWLqMTdaDcMk+9eioF0swEkhKZifEUltV+lbEpsvXlW6vlpq9C/VmceDBx+ahsxgXdcaY6M8UDK3xPwQN+kVCfdxkD682+vD+162+5IE/83LTjffZK0utoqo1O8q3X3o8QGfQmqWG734Rvh7rkgTcRh0d7/lHhiZlw96WE/URaIyYXtoHHo1jMe+l1Lq4ElyMnTEsR3IaYQOW1ckR3FMmTFZnUvnZy+0flhiW2jLGtQuzpWnBnmj/Bzw/ZMIl+3OXPwnwDckTZumpV+My1aem4+Pj3p4xP4kkovwSsL9sracrZgXZ2dKCPLzY7uZtHkatd2MerBPj4NG7FPUWuPXfsisEUnrTdb97cj83iMrc68vtN8mhSqlRurOxJGRobIRaQAAEABJREFUU5P0XLLuJT08PeFP0pZ7Y/OUhSQ5+ZoidLF8rafbSsvzR3l+j9y/mTE8v9zpxcsz3d09oW9HPJP8D0Ie7s65zwf4s2psf/Fy0O0fG5LI99gzabGUzs8xBCsm1rOcR/Rlrc6yXr4417Bd6u52V8Z1s9lpsRpUN5UwhUGa1Cxa5vAl860SLhX8pL0ur1td30jf/6bFrnPwWTGF9rtB7z88kdBf65E15+27B70loT1pUlSjtpueuA36/f/ayP+A4/Jl6PU3L4mtSnJ82LFW9Pi/RO7NmV7eXOFb4MuozHy2jDxUevgQiulb/fD7SgnfTucpAqcInCJwisApAqcInCJwisApAvLHk+J5IPLzxn/b+mcu/0ov/xrer6l6Ls91w9fofgmX+Uo7wpEuIhQxwxH3c2XEX0b3c/x/b3xKoSNgKn7pq8eXMTgSTXz0Hut/vpzvgYg5JhHx51kOFBFR7NQXR0Rg8wG+6Pu5Jiw/6YqYZXzsYNxlOCDs/6H6WREx80V8vfyMmIYj4L2PyfXg8jNnRBS/kkvN9Yj4jNrjFvTZNsOxMwIs4Lb5XRqsuwB+md5g/C9BoTfBx0poOvILpPUAmbrBMUO7IpIiqB3AIo5gvUcosuAVEBGFJMIl0tgwmNigGYeRTajRJEVmIfrikuE3KqHX5XPAXJq58EaE2KugnjVNg45HPlYoI4L+GY7xK/bSl4ILp9uQKfhPBTQfRlLz+m/wBq83v1JKOgLd5bSMAtg+cR/ZV3eElWCQ+9w2GGd+q7KPEQEXRHRGhNxXscNZ1ZVcisP8lpuhjLClB3DdOqDxOY2Tdmye7PcDm0gTmyQjsfEMlSJCVapKaXneiDZ9ha6mbWTfxJGxHzVstWBTStCD5HQMCoCmWU77Oc2DAos7sqcNffkjn/1BtVKVxG6LfCTkVinJpcEyJjaWJuaI+xHGZluj5aqmyXwxgloAp/MUgVMEThH4NRHIhzXql3i8Rhme05gtgzBQsLZ5fZtK6XYBFiX3mzaxFns9iwDJOa+X5smH9RTkoU9UvSYmtxHkwnVDWQ8tEPzzMyJkHj07EKOqCjm55+Ss13X/4xvjLee57zweSB5MQNZhmZfVHMFiA8OCStaguqp0tpL+5V/OdXV9yXq8ItmyUkoVz5e6JCzmNb2HY16n/TRLMeh3v71SG5WWrTf/papqy3MfQkWEuMgHNRfYr/kZ5D4wz22i+fEkj3F4h8g68n7s5Dmx226xa8JGy0uKgAphy2XSYhEHqOkHD/2cnK1ErosxQlLSXFL1aXYJ2rSXj4GkjX+huac5wOTE00jm6/y81mIZqkhOOaHkXy0vulYRiRjnj8/hgXegvu+VedZZdkJf4hJOQeRKEhEkgaVyzDGdLcIGT6iCn0h2DMTB7z0zfnCVPstEJUmYpG45AoOuX7TYVgMq0GHXkqTMcnEhqVL5xTd6I6xbiggSwhKhxM5Gyg2RaolRpQnbRux4JAH19u17iKWBiRUkfqsqw8tciHVJ0ux2WTlDEmLuhPwnaqPC0AQgkUc+OrLu7nr8gRacOCIycqbS2m73yJq0fkTPPiGHOUXiaXkmVZgGOfaF/OvoH3+8Q9aGdgIdgJQiISuRoF3q6tr1SUK+gtj61+kF9tjZ68PtA/Na8AP4E9DlsdXtm5akakdCLJPAVLl/RAwMifiJmEg1fLVCSRFBnBt1i4WuLs9U16HdJrRdJ2laoX5FvdIPP25IwA2ahk4T+Ak533x7ppffNhiOfRLvc4ZRTVOTRKvA+AwFeroudPNipfOLWk0LxvMoJCcCyy/nl7VU/ByUJcYva8fc2+x2tMR9Ugq5M0PQdUl1k5RSEI+sd+8/yEfQXpLwvnl5ro6k2qJb6vbDA3CPHVWBxaLTixevdH3tOZUY1wmYfahSpaurG41DaE2ycrMObUl67ndbvXzd6sVracF83JEw3W7h23BzRYu9Ihl8r/e3j9oNT/ioon+7RS722jbbzfTDhZghFXeK/C2JV4xTzbv06iqrXvRa73ptGIftZsC+rfb9XuPYi1uCNWrm5dZUqp909aKR59muf1C/bfTux1Eev2FfIUP60x/f6PFxX+aD4900rZRrzIKO+fD+zZ6E+FASo6FOEYzrlOT/r+6bNw9682atf/+3W5LDE8la6bt/WTH2Ih6hqHeKNGq1anSNHS++Weru8VZ/+tM9erm/tk/a7lzu5Lm/XUsTyeWUdtBLTmi/enWuqpm0WKKX6DjGbZvUVEv5iJCyP2KZy1Us9erVS11cTCStn+jgHgVPRZl7QdCK+zbHDtatlJ4UsWedGXV5M2jYj7r9sNOdk//jpV697lR3O/p7Lc4GXV5dwBOM6VjW1w/v94qp04ak/OZxIcfN9ntubJ6YHyywTbdQR6K+qpfYWRea7DXSUOb1hG+1Fqta6+0G2CI7NEXWDYnfm5tL+fl3++ER254k7q/MuKTUamDBzDynpFGiTDod/xQROBlxisApAqcInCJwisApAqcInCLwj4tAylIcwC/SzyEi+AD4BPriCNrPgebf9cx54mX/lyDTPwNfAtj+uTkpVfol+Jz6F1rlo+mn/Zkv1V+Cn3L8xzERc+QjAj9nOEo72jBNmU0HBvfQAVWpRVB7BgX5k4tpfoI8IOJQfiqs0y2XBut2aXA9pZknodd0GP1srAoGVHyEGcMoElPzW84Rjn3H0pughtIPMmKWQ7WcEXM74i8rCxOXAJJCtrlAog7YHoN9KhBJPmxD2Syc+OT0DoOOsT9IQv8EfmKH07YK2eKIcD+VZ2dmrpvuCG5nYlFI+Mgt5bPLsS/Dl6ErgP5p5GPc82BkLowTGwi0wWXs0DO9cfDBIiOijI39me2d2ECZ+WZ5yIHf3kWEUkqKiBmIT1XRphRHBHjqEZShQqPDEeAlZGGvdRWbqYeixNxyUqRii+NabMGHcRxk+oiZzjQGcViGaUd8HKF1G3Q5A30R+OYWZQJQR0ymsgYabTCPwTLcxpxSuF1swHcjZhp4wzYi18JCkAf2pwKRQgaGgpOIhRQRSsRMHN4o9kaFwfINceBxabqWTaeu7Qq/6Q2mM09mbA3+09LGJXjNYzB/RBR9XFWx2d80TbFrYp6gHr+z7JPp3d6xKbPZrLXebORfWw3E0f0Zn7N14WNVJS2XC1lWxcZbSpUiJXkMQo5FRmdCXy33yZbDN+sMmW+5ZIMKeasuJM2QpFLT6ThF4BSBUwT+gghkaMr6xPri9dgA6rMzwuuLFF5g9NMj6Gb5UgQVui0jsz5mZNIEr/KM8PoqSDhlUndPrGEjz/MJcHmkLzQ0TGe9VRWq0J8oxZHoeA6mt9AEEV2uAgHABL112dftdufVFHyQ2Bh0lDEMPJ8nyc8B1/0MZMlmbbft0n43siEOgWUZEDhNPXIk55BuXu51f/ehPGuXJLWmwtypqjrVtXR9syBxcQlc6He/u9Hvvn+hBclARCiTR3D8nBwU78YTCYd8BIxGFRrnMxyMuco7xUBiZW6kkOy3aXFFUhKPb6Wq0nLV6exsASzVkTBouxa/MrbqAKGMa8M+y+FNhZsLurcknO7vtrq/35IwmmAAz0luQD0JDaqcmSREQ5INuXmvvs/qSUROkJvBtjnxw6OQ+AoY1SPAv4TjAUoCJynbAD6kpjE0kkDe73sSR08kbkikhOgP5alST25lX8DCR1X1SOKy0ouXSYsFlpOIcRzCSqkkAhsRxCbpiYQsauUYzZB1ebmUxwsKSq4hkf/DhklR2bUgITco0kSDZErXELuJ2I7Q9cyLPe1RHYnBpqnKPB94v+KknnV1fVX0XV1Wak3TCVk99kwaxr18T8y2SAP3Qs97plIFTYImkD8R+81BVy8fUXxToamrRm2zxAbbPRZ5Le8ErZOd1aiHh714HSnQ75IyydoqLSgbZKvE8+3btZ78y0vED0BNgrMBFstKF1edXn1zod/87kKX1Luu0tPTXne3G4au1vpx1B/+/V7rNYyKMgb9gNxhkvNG6kOjf105VOhM2BmMvbj3pJrJ5j+d/fC4VhB3mhphzkyUiVhEhJZdJ7/r2CZp0NlFq26ZkNOrgqHvJ202W9qUZONhLWPjMRj2KrEnRKrbrOWqEkYjr5P/JPXZeSVDVfeqmxHaXpoGSLIq/vOv5ycPjnxkJepVUrG7Zgwi8AV7h2Ewgao662m9xxYhtyPptlTTVkKUuB3lsR6Z255fD/dP+uGHNySv98X3pmkYxyCxOOrxfuAewVscOL9sxS2rKW/gz7r7MGr71Onq6pXqOpHEu0TXuTxe335/hs6RuGTttnv5V6zcwvDi1iRsu1OQMF2uEv4PyBu1aGvk1Pg+4deoigRm+B9ykMQs96SyUgRrx5nuHwZttr0mFpZpmvTtt9/okuS97x8EENdavsfW6w26eP8lgfzb336ntm3lY5xGvXv7xLybiMdO4jus6xrilor9bZe04LXWUDcZW4JEbK22rnV/+4G4PMHTs84E83LU6qySYssX0AZ/JgWbMTf+JSv3/IJk+8vXl1pdNKoXGfoWXqLBvKor/OU+2+8eSeY2umROXQAtsfC88do0eEwjdM39W9e1Pny4049/elJmPr98JZ0tV8RtkJPHV9dLDcMOQMVYc08lYrlSW52pDRKsg3R9M+nqxvfpXvv9pAf/+XrmQNSVLm6umZvuU4nDyBwciVXTNvr9v71jLiS9+YGYPkj+U8571mmR4K2rhbLn025P+EfZf//DhocHnkPR095recYceXHGuD3Kz4GucxxCnqsiXuYZWK8fGds8dur3oQlIatQsROJ6oXoxqe6ykk7HKQKnCPyjI3DSf4rAKQKnCJwicIrAP0UE4p/Cin+cEfbf8JdYwCcIn1R8KEDsOoX+Ul7T/hwcZbnfdYPrvw7MlRXPDIr46Wu/PwwNR9muG0xrOOL/WcqJjz7Dl/Y89/PzvmcB+LxDET/f9wUpzSj0KSQDiJ89I6LQHgkymw3HukvbbxmQFVlh5AFMazg0+RjMxyplKPFBHPGcQ7/qsGxDRBQbI+bya0JM9xwfNI5wnPiwg31mIwQJJGeRP98dkDw7M2M4yz7y5UIbAfOBzps1R/gsfBmJ8HN9FptPfAf2UpgP8mKqEdZpcN38c3m4QhzcHh+BShDrQy/kliQ2YHKR51ZEFLu5cAakBgrFM9ukiCigZ8dsRxSMr4bS4OK+iU1UQ0QoEhAGOjkzGzZOfHqDw7SgFFw8N2wypFK5qNhR6NkN9GbIBK++ckRYAl45DtQt1+DNE+s68kUEoo+QSt3iwFDkEh8qn86Qiv3FB+oSNJOC/2xvRICRsscU9VVVyRAxxzAiyXRHKMRfXHIZkRlpm22rbfamn9upSmqblk2eWlHsiJmYayJgoVmX+WyHYcZNUAQwn5nYWZ7ta5qajeKubIjtdr0IG1Jm2mxfaJmr4CNU9KDL/CYO+l3f7/ds6GxFBAQZJSdx4Ho6//tH4OThKRcNC5gAABAASURBVAJ/swgEkiKCdeQTgPrqyePFy9BX+4xkqfoox+0jeD2jQwp5yVIp9ekwWiADmGVAxno2kM3p9wMb5gcg2TM4saRPB2TY9Gk1xxWxXMvlERSWl+W1WjQiQoGitqzHDWtyw1pfKWKmE4dp+2Fk830iUQKwIT8/HyYSGIN2bLqbxo+REfrf/m6hazbyESvL3m5GfXi3ZUN9IAmU2EAflWOvrC0JsI1+89saGTtAYr9fKtkyDIgo/kwlaKA5XS1AXUiAgCLjTyY2PTIyMlUSEM5bTCQ3QsFzptFiEUJkgaoSSZoKf2v52JHU3pNozYdn1J7nCiey6SWwm01G9qQ8JXBV0Wf19JaY7BibnmSG20FHkCS9vFrpbNUpVJc47fc7RURJbGy3g7YkkBxH6zTfEVqSHU5OLJeNJakmmdp1NbY2hcRxHUk8+Zd8G5JsKZKaTiS/WvlXfnuSIk6UdV2HvZhLAr0hudIgRyRDDH52Dsyh3W5iXKQt/gV+3n7odXe7148/Pmq3zdgr+eL57gRqRpZiUog4SLq57mZ40ej6RasLJ3cXUtG/ILYeLLxY+Jegi0o+CIGu4Lu+JqFCcjUi8G3JGJGMmkRspdsPaxJ8m5Lk6Umgm2+ib0FGrGsXighQlgcyS57n/jPEi+WSZFits4uQk7T2yVDXwZwYVRL4dzt17RIZNX4PRdeH9xs9kGzcbyf8Bne30d39RrsdtCSKXr5aFptRrwq3FiQOs+cpyac8LvX+x4y9AzJD1y+Srl7utDwbAWnPOD86YfUoPT1mkvmT3r3ZF3h8GPFxjx5pwXjJ8cKfbil1q1GX17Us7+ZVkmF5Nmix2unlt7XOLxPkIU0NY4a9tw/MRawag3u41d3dgzbrLbDT3a3Qg2DGwuMfJLwkJ8YGXV1daEUCeLGSbl4sdHXT6epySbygxz8pcW/tNX5cb0J/+tOPyB10PFoSm05+DqxTVmG8x8tztEriXqt1c3OhVIkYoZlkcYawDCPlNcnKmxdL+YgI/fjDVp5/8i9kseH6tWNRKZCVp07b9aDtRtiwl8d2v9/T7oseJ0M9/16+WqkjkWpfnYj1WEagIWV9/9tX+v43F7q+wekY8XWvkbWiwtjJ75/oDZTdvFzq5rX04mVb7F8yv7Y7FDP2lpUz84+06+2HfUlM3t2uFVrq/vFtGbubF125J6Lasi71KDd91nrzoDxVBZbc5xdXDfQV9/EeGNUuejWLHTAxNoN8bxmW/n/hLkORueGnReHPzJlzkrZBwjozpnvWocd7x2ZS201KzUZLEv4Gse7e3v/AWpg0jDutH3u9+dNeyqMiBu7bSU9Pt8ytjnWq1Xq91r5/wu7MHHqADt1RadhWur990tVVpUXDvX9zVmJ543gynrinP/37Xv5/Fd++k+7eTXLpdaZbtHr9fa1//Z9X2BXa75/KL94f76R3jPv7dxt0bXVLLLPXG+J7dZ10/XKBjVJKieT5Wrfcs9NYqeKGXK1W6vs9fSH/tYLLF4NWlzt999tWL14nvf7mSt98cyn/KfaL8zPiNqF3wq+QnwX7/pa18xFcj4+t7klIO0H/uB61Yz31uHddo8WyBhruCJ2OUwROEThF4BSBf1wETpr/XhHgnUK/BH8vvf94uYEJvwR0/w3OxNvjL8HfQMUvisi85P418IvCS2fiaqD46umXr6/Bl8SW8Ry+7P/HtP3S/TUQcQ2g4hXRkHLScwjwBv2Z48t77yM58vRL8JHwH1uJHHoOvMPLkBnyAgo+E/RV+DWWZ4R9BjBngC8BFaDutoGqIpLiABI20JEdbH1+RIQioiADelcyulwaXDe4bnDd4LrB9Rky6yhKjCxAAIrXpSGCpE9H+liNyPopCFwUyNj8HPTFUT5iP+LsZ9bnuI+dxT7EfUL8pBZgcqGzDMNRd0QUeyAop/GumMblEYw3TMTQcMTPM+DYSsiqaCRA1Ge79eywDDe5xVzIZaYWEVyfnwl7jZvLzHwU994nQHM253MeFZ0Rs96jLnG4bqBaTtefQ0EeLke8m64XIzHU622JC2oDW7xxl9jcyKMUfOgG9zXDrgKCyDdMKekvc9B2CXGMhX56WNeX8Ikqim9Cb0SljD4RE9O7lHUXHTNHCQ39KhUpIjQfnr+GuXW8Wo59M9jP5xZGHHklP/OqlJRUIbNS0UvLpVVNiC4ycN/lc/nWUaDEMuhKyKAMa5tk2SJm2QFVpj8Tq1G2hwZnKpBSrRQzlH8Bj9JCjQEj4NBM8OcUior5EyFhs+swqtAgacxQBZXDmdmU9S8bbKNREaHKuwv6dHzsU1KKCkgK/wctKjWSaB7LT6HgwagJ24rM4rM0osP0CbugKKdpDG4U+SHk1vgdoKKUGacQocyYejPfuiJCESHXIcRFbMFny7Kcvu/RNyIruXsGbHIfnjvSQqyEiPC4YdvEBmDG5kw76IziYy2JOKJbgHERAQ7bDvIs03DUPY6DJgwO+AS4PrDJvmeTPiJk2SmnUgb6zq/uxB734VkbOh2nCJwi8N89An+5fxGhiGeQpPgCFOBYawLwOmWICEUEa+QBRJU1i4JKuX68QCF53aM/A2EF9Ea4J7P2ZnfL4uV1lj7IuUomwRwlnjOGlk1tHmvwCECYOEIKBBs/l5m2ypG5ljUZmvJcgk5Ggi/loe6CZVpen/38kYL/JJbaj2SBIZinwJZg/Q5VMpXXYIsNQcA6PvSjjBupjyNrvIVLuiQx5V/PKSYSOW9JPO1U153atiapwJof0rZ/VEq1BhLLly93yjYIXovIrOtUWc8rFwUiAhtKFdpnJXgZQNmWPfJ2JEC2+1Gujxg8Int0SbBNGpjvEhYSHHt8mLBjogTjDiClRhV0YMrpZHtESGbGvsyz7eFx0N3dAO+ojGxpfsbZB0KnCvOXZ6GLm6yG5GtdNyXG5M95rk5AVoIwIkEbBczbNKG2C+12mRg0auCrwTFK2IidoziChNIec0YSnkltW8GfdHa20sAzeLvFJozCbVmffx06gp/yqMGZcWy9J8G5ftrJY23Z1n1+0ZCwanR1vSLxsVGgKXF9944MIgQTMiM38hwcdpITTVWSDDVlXR3qlBdnjV69utTLlyudkTiz86ZL9aSUsA8h5+fnqqoGG5kXk7Qh6fzDmwdsDHyttH7a6/5ur3fvtvIvSvck+va8A5wtGB/m3Z4ETUIOU41Ea8auSW0tkkCJ5B9GBA5UWRX30zhgIMl4MIzbmoTRPO8cm4nx3JOUjFShewR6xmcscV2eIcdMgONpiAhVOJNJBIpjy1jlqWa8anyrVEVSgqbfjYrUIk/idtF2GICp1Pd91mazw45RD09bCXmEGtwALpFouoCOMQ4pocP54SqFXpJIPSOJ1lShzHhWdNbVQgPyxsE4ELllSJfyn8vdPp1pHERya4SGCjYn5Hzz3QtdOIF33mPjhAb0hIRYNY1UM5gtifJxzOq3SZunLP8jgLfvHhTxjR5IHuJOWdPOiFGdWo3EYewr7BIyGu7BSe9Ijo6Ij5DylPEvk3QkLnz7DEzOAVzTNooKExIA3dXVAt6N2i4BodXyTOPEfAzpifvu6W4pkUD1PZbx59WrMzW+B+i3LV5/hv1WVZo09pP6pxv4mB/oqNtQVU3yeEuOl7jXemLeKw8Z/8FNUoqattRVZ1osRPIwq1tsWN+kS+6ThhgGc1Bj0jUJWJwr+G9/d6dvXq90eb7SBffjxXmnc+4Fz0tuH23XWdvNUqp6PW5umd+tWu7vftjKNDElYpdUNT0xedSCxONq2anD7gaCuq41kej98Yd7aVhpGmr53vv29Wt19VJvf7jT/Yet9ru1fD+HKt09PBEfgjuG1J/r8dFJ1kfmw05XLwduzSBOElet77KWy0RMBmK21c3LM3m+pErIqLRo0cfcqAj+agXHtCcuSV1Xcf8OyAzWDspxzz2M7CztSRjX3UjchZ5GSSKOSd99d662WWq7G7jXR314v9ae9/zNetLmYaE8NsiYNOxrXVwsGemtBp41oVZiHWK5l4fgbFlpsWw1DNjCnGm6vXyfjvtKDTfIGQnwhE7Pbf+Vie16R4ye9OHdHfbsmF+dvI5smTOpyZpiUj/tyzrx/u2oP/7xgfkxcU/UqlIty0Lc6TxF4BSBUwROEThF4BSB//QInBSeInCKwD9lBAKrgs+J5yDan0D/JY6Iz1/1M18VhqPxrht+rn3E/21KvqT+QkH+YPsaqW01eLPsCLj0NdKCs5yIUv1Pu0SEIgyzSts71+ZraWO07S9feTO6XEsftS9LUOXkm73ILo3/wOW5XNePME1T+VB1ecS5/FkVx6EMKPDFm3IDCTfDvFE3qeLDla9cCLhCw4m7ucA0sYFSYmQBheSzS2anYYZc8BGB3wmI0vYlWyAVF65/DkedMz9kivQ5v3HPIRODcRj4UO5V/KBumaaJiKI7ItxUwreIUDAgprH/3thz0nHgq95xxILZV3aPbGNhPFzME4e6i8wmkmU1TS1Diii8pU/549i4XbOB4o2Uhg2jiNCEcNvbY6/B8bc800aEbGtVVYxHpUQMzB8xa7edtqWU2CAOt1FZ/DVfw26aeVyvErso0FhOSoE85PhEXkQUHvOKI+g/8tGUdYyMe1VXqpCTIjlExc98YLLu2fbDuFFEhNk/0rphuoiQ7YiIojehzzJTldjM6djUWRTZOhzW7/HZ7XZs2Oy0Z746Vu6emG8u7WvXdWzqtGpbyradxwN7J+JsHsugCjnGcU0JPwLzQFqHZRr6fl909NbDnLDNVcVGz6KT4+K2dS0WS52fn+EDwk7nKQKnCJwi8B+IAMugwksRINYjA0sSa+BPhc34ef163mu2shTTFREKC3xGYL4I46OQPeuiGgUiKOdTpXpYl6tUyWtloh2a/4Ph4xkRpR5BiSI/jgYSGnsSIIZhmIpOr5tei00cAa2BxqEo/sIOhhM/uJYz0GteN6qqpoAXO1SgLnwBPadWi6TdZtBuO2m7fWIdf5R/iTfwLF8/ZN2/r3T7btT6cdLZqlNEQkwuMkbs9JrfD70fCnp+8IohHoEaR6km69EcnvcVz4UI2yNNPItGCEaeGQOZLz8zR/SCmkXZQGr2cUnSoG1rmfPom+vJsqiYxrBYVFosap6Lfr+o5HGgWw4o6uCvZNsQS91Xw6zIspYkSlLUGknQjSTUuq7l+dgip1Kk4HlWKYpAKRIgQTuACyAppZrYhPyOtN3tVVUBThyTopIQIfu82/Uk2LYkmAw72bYdSblbEkL+JXYeIfavG9UoSIZmkpZUdHVTISRrscoqvz4lAdSRZN2RjEGJLi+uFCkR+0kjc8rJqu12cFeB7XanHXZlAhJg/I9XE4lXXgHUEbuGBJffS0ofCXSRlBKZG14VSCo1zJEdACPGtLwz1LyjVanCx9Aw9nRk9Gct/As8kjkDk3u/m0gY7XX7NvT+Xa8nkqgj73AQz2dQGCh2JGJ3GyZN0U0wsGUuAAAQAElEQVTMCNrl1Zmurjo0Jijsy4COXkHyRxmUjHc5yXOg4AoeHGUcZNtnaZBi0M2LZfE3kP94v9Pjw47k16At47LbbkvfgtiaNiLkOTmRQBR2ef5VVcP7c9bv/+2Dfv+/b/XuzbbA2zc7vfsx6/520N3tJNuSGPS2qUi6iblUyb+6zwy4/xGeb53EfBNJ1oz8PeO43W603e5VxlxSKvpHPdw/gQtsyZR04NuWePkXj34fE/NFJNvEXMmHxLJiLzF+7949Mdcm5qV0cVnru9+Q+LyZuBf2WjMetuHpaaP37+9JCvbKmtCRGdeKhP5a/oVp07RqSR46FmgXYhUkaH/7u3O9+ibp5TdS8F9mECIwjrpihEbMh0YV9wZTRWdnSUwbVVWFbR67Wm27KPOyW/XQMkbVVtljVeZfXWzfbiZ5Tg+sF/Y3l7GQIlrm1Zr4YDe6mzYjo8bPFZ3oj8CXQFdTkuE3N0tdv2xJnp6rYm2ChThACl1ZL6Ii/iP350his5X8K17ggXny5s2ecR/hXZWYZIJQpQ66le7uNuD2zKMMT5L7pryT75EMKvDFdVHal0V3puurVZmLV1dLVVXW+x8W+vEP9qPFr5Dtub66Iam6IhG71NXlJYnjB1VpQaJ90sAEukfvbpu16Bb6/rcrLc8mVY0Two1efTvq//5/rdR2GZt7+LKkpGCuTKwxmVTtctnQX+PzVrv+ntgFY7HT7//Xo/4//+/MfB60YFy+/x87Xb/oVFVJV5cv8LFG1gSI9aYGkva7hJy9lqsGnkBWDbQaxjWyN8COuPQ6O2805l5iDIM5u9uO6toG/gyojOVmzT2Qx/Jd0tQL5m6v9WOvF9dXOr9Y6er6DFmhPDXa7ET8t9RbIICs29tHPNXpOEXgFIFTBE4ROEXgFIFTBE4RmCOQKAwUf+fzn1I8L55++fwP2/bX8v8ZxfnP9P/13YGII1D9VaetO8IvM2Y+dA0RSfEMjDMcuS3tWP+yjAhxAvFl19+sHRFfyE/InnERP19C9Dc4+WDhC9HxmEqZiy0RR3xWPuCfl0fF3mCYJtMYM9t6pIv4vP0JX0FsH8XHb5ZlGCI+p4eonBEzvjSeXY48x/Io/1iO7LbZJ8MRZ/aIcFH8LJX/4CUiioyj7GMZEUXisf21shBwiYgig2qJMxd5b4k9EKrEdZK8KWYZEaY9xK3M7aDTbUoEmGYGN4wLZKePkAvPpE8l8svYPse5fsQfy09zYXJM2ZycAG8mGrJlgHeZsBHtPzndZ+SxdD0iXHyEiMDWoJ0OQMEZEQVv2R5rUKUNWvQoIuSxPsqOAJsAl4AU+uoB2vIyGykTc7hAzoX0KMvNUqcSAUPpPVwOzYhQxAzuSSkxp9NnOOOPEOgK1AQ2WvZE7BL8VTrwpVkWKtmIUoEqVUrgKzauIuZ+y0sBD+1pnDSwsWnd/jWQ8ZZtUEgRoShbEkl5inLfjfBYXqoq0YmerClPBY5zTocjIkptv+8125tke+rKsiYd9aQqMRZjoY2YedyX8VHEOQy2g7IQcYmjX5Q0lQIbcb7wEScBFXIT8qw7Y6PpxGZWRo7noEH0R5p5FVLNxn9EhW1SSmwIsaFe+OAp5elyisApAqcI/EwEvMz8IrAu5WfwXAxLUWlGhCKi1DPE00eQXDdOLHARSVEgdCCnnOsBN2ysY/kAk5zAGUlGyJ30f+0M1ryPgNBkgDBhcwCifVw3Lc8QgR3QuBtlEjQpJVUJ/EEXqJIM4fFBd2D9bBfEapuk1bLSalWrJsERyBNHxMzspZfHj9y6vgo9flirrdhQv1noxctzLeDdsyHvP6c8jZ2mKbHpfkYCQmpIKFdHOQ7IQW6qkuwbzXLyGNTA+8lAkhiz1bapQNdVBz+w2fw4OeVJppMSNqXC7wtdPMeyRuT0JMfrOlRVPEt4jk3g6rpR0wbJikxSRsgQyQKp7USyQ1qdSf5FYGCAx3hCn8uBMXOCzToRhX9xDLP2/Sj/kvXxoRfiRY5Ts7tJVUrKvDcgRj5c2sZIVbFxmkZonDyuShKj34sya4Uh5xdnamqhCy9TTTnB42d00mKJwUVg+KqmadR1LT606G+U0LsgyevelIK2IeHvyBycGO8GHTVzQCSBUrHRfi1w/ubFuepmom9PLEfiNKB3UvBfsd8TgQmx30oPdz0JllFOfrv99s1aT48jlJIviyUxqKX9fq8dUKWkugJXBXbWWpB4X561Wp3VJGgqEnC1qgj1fSIuZ/CJ5F8DT6NhHEmwoW+T8UdyjAPfurZS23U6HouugSfEtFNUGb6Nvv3uXP4zsa9eX2ixXBCDofhVlbkhkRPT+inr7Y+PyvgGt3xMJKinvNE3367QIWE+diVoGmyZGKuR+qAOP+3r2UUqSaxx2ilzD5A3R/8kceMmbuBMVM9WZ2W8Li/PSnxThIZ9r4Eb4P2793rzw52S0AUMxOxx/QDdWoodwJiMG6Rk+R9dVP5FozZyHOuq025b6e7DnuRnxscaGyo9lV+ChzyXmYpq60qP9w/KzOlKoZz3IpeqIMndLiYtlsLXpB1J+If7Hlki/rU6kv2L5cQc69S2LXz4ynxZ4I/4+Em1NJCgS1XDZ1Bga0AjedxQhT2aIWe1XWgYst69fURPr9VqRXuAfpQS9nTEmHn2+LgnwUzSL7ChEfNM0IWeHgb517arxZWWJIdX553aZiH/unQiKe5k6bu3T9i9ZA7t1TBHRNRGFr937zaqMTbygjgQ9z40DQloiHulFI1ClTZPE/PhCZl7LVaB/6GmXjD+rXYk20c7lVXotwzPuzeP0O7on5SnjTwl2ybQv9X5+Zm8Fq3Oa9Xg7j8M+t//33vGPWm/GdVve11ddLq+vNA3r17p5mqlcnjPaBJjusP3RtPYaBi3yJi0Hx50eb3Qd98slbinIkIVYztyn3RdVeqZkfCfF+8WnZqqUtNs9OMfbzUNLXavsHfSbkeC9OULEsYXattaqd7oNYl5jaFN+YcFO+6VHh1SSkmEUaiS5+t2i7/InYjrgmRy0zbYVOv8oiEGNWvLpV6SALbP/vPVvs+qOpNU/6D7+7XWjwSQsyIh3nShy6tKu+FJ/fSks8tWE3EchjW2Nbq8aIFGday0Zvw365G4jGI6YRJz6d07WUbTClwv/yOFfocN7ZVGfGmZU8sz6bf/cqNX313oxatz5ej1tH6U19OqSsrTpKTTcYrAKQKnCJwicIrAKQKnCJwi8A+PAN9k4nuAF7Z/uClfN4APIPGRV+ArFLzDF/vtw1e6P/b9R/ozAs13jBHNf6LT1gHEJh+A1/Mv7MvyJssz5F9Y/Y/yzeKt0zC3xEdNFNB/4PBHyJ9ni18g+aW+z9kiPtEWvYT3OUVEFD8iflqaLqVw8feFYtjXVbjrCEeKiCg2u51S+lh3O2Lui5jLL3FuG7y5wUTi/CIg7vwVEDHriYiZ62isyxlTrs/nzqf6gccUVCO4KBRxAPDUuKrgVA7bm2lniXUkAorPwPGYQRwpVdCaJn12K0UEvSp9+ngg0/VntpsqIgpdRCAjK4i5yf4cREThyxDa51mscQm8Iej54gQV4j943ZPQFczBiHDzI1ieoNPhiAglwLR6dkTAZwMOuAjaQD6A3AewOigOuiw2AroDz5eFdXtDwzCxCeB2wBQRsr1UyxodVZIP95vWv3o1uG6c+0ybmYyWYxiGkQ2IUcYfwRs1wzhqGAf511ADm3/uQ13ZdNnt2PCh3zbMjB4mPLJfbH5Lk5LX08wGCLrs80xLD/aLIyKK7RH0ADocfT+Uf3EfEQcMRRbqaYNLkZSIW8tOSgNEhCJS8WFko8e29uxU20dxRASbXhWbR63qupEPx2LELvMZUgo2n1o2xTrKRoE80xkiLD/KfTscNv8rNpVGYmM5dSX6THmCUwROEThF4K+MAGud18sZ3EAea6mOUDrA+QwurE+Z8ghg/qITFhn8jPQ6VgDZGbAAxKoAa2NEsJ6nAipru+iLj+D12FDXNesnwKIY4oAPIp9ljUy0m7YmGVIBifU4xFJa+k1vG/xMEkdEzHgeacflOMCnSgWvwxEJAuqOFEu6Ls9adfWChPE5G/0rRdWzof8eryalWGBfyMmwm9eTptjKyamuk8gPsP7XtBvKBh1JkaxR5bBdts+OxCd06TteavzvSGyuVgvk1DxzauTMxOaxqdvtlqTGHjFEOgu6pJak4NV1K/u2IbG12W21ITu3plRI5hWlIZKI2QQE/lRS+eVb1kjCarvZkzTZabPZ4q84cpG/6FroYEy9iix6XOZcyY/2keSz25GmQ3+GYtLd3b3W60n+NZuc7AGceBOTjRybJpOFZL+6tiNuXeHDOSk401CSpk64LFYiGSY5H9eRANqTkV2TLL19P+rufa87EoN3HzYl8XL/sCZ5O4jHuDbbiQTjqIhQ2yZFGknEtLokXrZ3uWx1fr4QDqI2k+x2Qkok4aT9tlaeHCOBJyb4u90M+oAeXl+QF7q+WujmptWScZMmLZY1NtZakPzdbLfiyS+VX25OlNLbN9IjSeQco1Tti0/L8g8TckmmrZ8eGYtCKhGf7TbL70tl7ihp3++03WXGaGAuVnrx8oyxRFQtefz9/1S9eXGhy8tzdQybJd3d7nV3+wRfTzOIQVA6Ljstlo2qmiZn1l6eMjv/Qpp5kXNTfo15edWqbjJ8I+PRyP8/UnHkqSXGgwaCsdlv1OLzi5ctPCtdXtck2s509aLW9YtGTlJ/+92VuSTGf7cb1GHgivi3JDBfvSZxRSL65beNXryWrl+GLiB/bdzrpbq2Zjwm/NgzFr12m4ol7Uw98Zi8CBF7ZZVYLEmCZ7f53rh+lXXzUrp6OenqhXTJWF0w9u3iTNtto3c/TnrPmMyvnbUytgmICKWoiMeOWO8lRvLyqtNvf9eQgF8qkC2FthvGY4M9jMmOsbp9v9WHd4zxfcDb6Pb2jkQw6we2eZ5f3bR6QdLQ97l57+8eSeb16Bgpt8Cop8ed/OtZ35t5qnV/2+uHP2z04x/2umWeb56kulpKudV3371mHjaaj0xcQg/3gyY2TTx+799tZx/fDnr/LpeE83tkPHJfrhnnKi3LvBHJQsuIhFhl4kCJzZ4PHz480lUpcy/cvIoyPt9+3+jb75e6uFxpQfIcAl1fXej8MhTRSdOFxr7RgvFdsabyyk88et3d3gvxkCOcMXrz5oH7AYewt6wRtoPYOr6+V7vzvV5/V2vJfeU/FR46+Gp207FGXF1X+uabRv/X/3WjUKWIGh0VutZ6++Naj3cQY7umRsv2jHHfM0YhjSvs64j9Vpv1QOw32jCWj49r4jdJ2Ldd19BLDXN0dT5qQSKXV3fWlAnoNeah0K3XO9VpJf/FhG++ZaIxh24/rHX7PrMG9sjdcO9u1bFWX16fEbcWWLJWdFqtWqVqkr8JdtuR8d8SqxG9g/as44abmxudn53D07FeLeVY3N1udXe/L5BTVlSDFti4ICItLwAAEABJREFUOu91eTPo9bcB7YL5GsgX9/mkpNNxisApAqcInCJwisApAv+FIpCx9ZeA7tP5KyLgV6Hn8CtYv0LK+54+h4n2J/gKC/28YobkUXX/sXT97w58jJcX7mP5NYW8YMvwtT74Jl4nDaL8Gonf6Q1z3/xCXeRZJjAdQLxozzT6GAu3zeuYun6EfKz81WUg4TnQ/JnzOdWnOpbEDPkzqy0EPIU/2j8Bc6F8ZdLxZ85PPEiGJwNfskQkxVfgSJezeWc7jrhfVyZljzGDgCjqtn+k/Bq4j7FjsPJXwX1/rT2/zvqfoz7GJfi4fw5H/LGcpsxHYFZKUSDCIz/74Q2HI52+OI74Yxkx85nMm5ySZEyEr/rJERGl37RBr8GypmnSCID6xdO0hghzzvYeGSJm3GftL3DHvjKOE/wFQhN0E+wFmO8lBsQmA8Z5pqVUFfaiHy8iYJgx5RoRiohS/9olIhW0S1NZjhQK8JwKf+QauO+igPsMlSJcfg46HJm4WZbhgPqsiPicz3SwMNfxH8cyQI35wBiw2TUCmfkREUoJm0NK1KuKulRsEUd92Mg2rWWaz5tlrgf9EvQ5FfpcgphQk2hXpVepUkZuaUS5CrUFik0p5n5oLLPMEdtGZ0CIJBVi6m4zgWgzoLQTvAZLjYPd5lfxVarZjK68uw6B8bbdOgZ2fAd2QNwepxHxyIOmPuwipkiyDNOZ3nICXXMMhG9RYBqznBAVR9ZU5AwjGyrILvQIsY5pGmT9kLFBgj4GxnLdjgillArocLhvylOxPyKKLX3fF50NPtkew5HPPkYEsqX9fsCmoUia8M2hCPEf9k/ErO9H+kc2HQdNJc6QQmRZE3bRkidNRr/LiCh2GB9cEm2GBntDLZvYq4sdXsJC3+k8ReAUgVMEIkIRn6AsJSyxx/KXIuS1xf2ZSjYDz0gBEbM89xncN5kGfA4VfeLIxsGXC2SWsOkALHLYwDItHr8FvHAleJJCEUFNrGuplF4KDaYJMO6OiELnNdArXgqpCilhn9uQUWTW1Ym1eNLA+hoR8vqMWeCwgbblus1yLIPrBtft0/zMmBQYm1BSAeKA2+ZQE5v5CahUN0n+xaZNqEYp9Vkv2bv/5uWFzq9JAsCUkVPXmfV6ZFN9r+sXC5IsT3r9TVJLosO8mCWDH5cGHjNyUkscw9CThEQ4dZ+pqlz8BCq+hSqCWyGoCmFXMHQTMRkVB2r7uVwuSYZ0mvxczHQXmMTjVFXJjWTGDCRMkZI2uxEPpEgSDiqTYAGtxCVitiUzCTLvH+NYaRwSyYUJ6GGYNOVR7XIieWYBPPdIZjoZWFWJscroCu1IUgTdwYVhk22rcGK1WlGflNAlEjd5rGU9m81G4yhFHEBSwpTM4E55kt9zHcOmrUsc/WpRRBzoVmdJTqCNvC9MY9I41PIvJifsz1NCR4VNiSTPQPJlI5G4jUgapskSZF2WV1FpmkY5SxGhRPy75Vbdslc/rjXlvfa8OzihBgk0AgJIIvwaBmaZOyStliH/WeamlWx7XYfOV1fY1avxPxyrkkzaLrNSZZgUJKOfNpOW5yqJqH7Yyu9A5T2jV0lC35J8S8xhxyTU6fxiqbNVkOCtSTwvSsJt3xMz6O1eYItjv+gkx3i/k1It1U2ltukUkqqqIq4tc/hCr16tCs60eWhl+/2PGZarpOubWk2Xi522vo4KOZMWJLtXZ+i+2GuxXCm4D7ruiuQWVFnqFkHsMonLgcT8riSyJsZquazoq/T4sGVuJ2RlrbpOD7dBcvJBE+9cbVtpuxnxfZST+07i+1eVU2xJoq2VtIC3JVnXkygbNPXXysxdHQ6HOkWtulb5E8zXJH8zvALnhO/93YR+EZtQBHNiDN097PTHf9/p8X7Su7ePenh8VDhBHziDRidBe9aGYcjaDaNuXg+6ul6Q4Fzq/m6nd+/uSTY+ksjEvmhI2o3q99x3zM1+e6kPbxZAIo5JDYn0qplI5IUur1bAGTFstFmvdXv7iO+9FouVunahDcnI9VNmHm/04f0T8QnmXUc8R1WpRlbI/8BS8s0kihq+jjlRK6Vee5LyFxcL9eOj/GvXNfIm/B36IL499nesDZk5J2KYLAAbe7WLvTwPhl7EQbq6PFfLTXhzReyJx8XFRcFvd0+q+A8h3LN9md/TvtX1VULOTrzKo2evx4eh0Psd+Yx50+e3qrp7OQ7+xwQXV41WV2u9/G7Qb393wTxdKsYrBcnvkfVoz3y4vX2Q/4FKkxrsFgcDzLeT19cF8w2TsHOJIxk7HhXVWjWT4OrqUu/fviGGjxp2gzbrPXMn9OF+BCrsI2z9Sj/+qdfTY02MRfw7Ermdbl6cM4cqErQ168lAeabzKxEvYsu62m+FLbW2j/huZ7VTiraMbbcMXV5eqGlCj7et/vS/KxLxoWGY1HaJsdkSk0YDa8jjbdL6vpKTv5m1rOtW6G8Zw1BmcTKIYx7rSitiWNcL5elGm82+rGvrh0dt1702D5N2T6Hdo9RW53pxc661/8EJN/j11VIJOafzFIFTBE4ROEXgFIFTBE4ROEXgPyUCE1oMFIczf1G6OYXE97ir/0Rgu4/wU7Oe22v7Dc+pPuunw5IoPp7P+103/zE2JjLOpcF197v+nwkMi57DJ92Z8cqa+FgsNlPKoNIS7++QznUqf/H55/kysn9JrvsMs8qIpADm1q+5Ws+fo/+k589R/rn+2e+ZKgi4YW7N15RCvwT6BxyY+VGrP9aOcERGhCKiNCvsjwhFaamUrhcALx+UkCnCWNYDgmKZ7vol+BpNxCzDfD/XH4m5AZgm4kBfdFo3cJjL7j+CRzwiHZufSvgneI04SKKaFdwTdJU5a/xHABkR9H+CdGgrYD2cEaH4mr5D/7GIMJ0hKX6GPsL9Mxz5jqVjgZE+7fgRXerewJjYaTZ4Q87xNESExCmOiPmjfWCjyMDdI/cdQiIRyywpIgqIw/Im795RP54RcahSpphpAzOACRnuTB4z01F6I7NtG6PZeBlUxgCliX5YhIACIexD17Dv1ffemAEDf1RJQ57gmxQBDkjGU4rD9o1sIthfw8EEeuYzIpSId/FXYuOjkTc+azaOjAdFTHOhibD89EmP28Iu7C2yNUE+Qe8SiQe8+2ih2hGUIiwn9NxOcVhfVVXUhI9sdOGvN4NMl1IUeh2O3X5faCZ8Myoi2DhyHINgz3oSOCkUgY2MfwYcX8xiI6eXN8D37LT2/Z74ZegSG2itPCbFZvQrdDjwKQu+HZuhNb4c0KfiFIFTBE4R+BtEICIUEc8kseYcWzyHWdhosQhxjWBNg9Tv1QZQ8B7XZpcGCOiYr1S+es69EZQWbfgqXVYkoQMoJfSaLYoIRUqs+xkEKz0LrJ85fo56vT0+g3qerdPofslLK+wfzwhkAF7rK/+5Z3QghjV+YrN9KvR0qyFB19CvkE/58DOAR6DqdofgVnlsFCR0rq+vdXl1xsZ9R+Il6frmTK+/regL2LCVazlpWheF6lpq21rBf9M04tM8BofH0kwepZBsEEnKkSTTdttr/bTTfpt5RowSg+JuHQ7/GtTPm4yhmefQluTrjgyV/+SoSdpFpaZrlBPjqgBloPBZZGWlSkDSUW5E0JuKrjxV2JqIV68JegRpBtMQk5yUkL1YqDy/Fujrula77R7otSXJtN2u1YFfkIVcLGotFocxRUSRKeHbftZ/DB/lVJK3jfyrx+1G2q4ndFcqrwPwlBM6lwvktw3xJYkaZO+vbzrkVUrR0h1K9VaXN5Our8/AE4s8abfbaLedSKAN6vdZE/r08UDXoZ4VWnQd/ZMCm1MSY9kCTfFdsjxhp8ox5VKgey7HCdvRs9sO4GoSWnXpuLvjvUxZQRIwIzirJjm207s3AzSV6qoj8Z4B6emp1+PTU+Hz92TOo1I1MW9BxQEo5F/q4sf93Sj/P1mnjHLwnod3t4O2u15LxuD6ZqlIk+7u1upJajsWW+ZahvbDLcGmdN3v6ZfXja5uklRtSHBudfsu6+596OlxUsRU4qIyKFn+y1dKc2n+HJJLuYLMe//6+MOAjD3JMunFiwudn3e6v91q2Ie2W2nkXu78y0ySWe/fbfTu7Va37ydtSMjdf8jcC0F74H5col8FZP2R4R2RgRC3JfEapi33Q03ireIezyQRRYzEvL39sNH7d5Pef9hqir3EHIkK3ujVD0/g35NQW6sqCfqBeBVPJO7NArJzlTR1JPk6XV6P6tqlumaFHaYNXV62cqJ7R/I1MwiRW+iXjPOgikS5FMJjpTrr6rpSxKCUpPOLc52fX2B/L9igmc9EvC9JFK/OOq1WHfN3J68rbReqmFYRwVpDBfW3xFQkriMNUtrp+maFfOn65kJXL5YSup6IcT9W6pbn6hZLZZKWd7dPur8jBtwTKRL4WqneK6pekRAcmZiQwHz3yDhkePYSMbslltvNoB1zDCexe6JPur2b0BvEhHn8EPrxh3vm3J54Vbq4qtQ2K+3WlXx/+Je9L19e6ObmUquzRr6XnHjOnj+MW8NCOvQTc2XSckF8tpWe7iVNhlp3H3boJaLDjvi1Srmjr9M0tugcmAtPWiwrrdePevvjezGJ5F+Bk2NVs2hJjAfrDLLGhTQstTyr9P1vVshqtDqvdHYRaum6um6Vqr3k2OJ71oCvvWxHZj6IcXZ5zz1+yzicXUzo2UOThWA59ibebnYa/N2VKqXkcRvl4/YWP6ZWvp9W59J3359puUoS46/I+JgZowfm0U4183qB7dvd/Ww/99E4LfSBWPgXz8O+Ur+piHHSbpO13yZNQyvlRkjU6fgHRuCk+hSBUwROEThF4BSBUwT+MyPgVx/Df6bOv0xXfEHmV8YvUP/gpuN2hJ+awvvpT5F/Z8zfPEYWaPgr7P6SPSL4EBIQOh4RSQFkPtSfg3EG00WEOIFw8yeQ8/xBMJcTHwf+GvoJ2V+NONqQku0w2PYodkV8vfxrlWbiwpfKRx3SrCcffJ74QvxLwDZjoizLvBGznIi5NO45RMz4iEoBHPuOuiyvqj75736EK46Xg30RIdNGlB75MO0RMF9lntBvigm+I5jG9L8WzGc48kUEc6JoUUQUyNOkCTDdczjyHMsv+yJC3hSISJSuz/IS+Ii5HmF8kg8PX+bj3X7aL+OOkOnMOcvJ0yO4/SWYz/0zn+f69NEf4yLNel3/xBs000yHPXITzLFfSgrGNSLAfjojQhFfQvpEcKhlOaaf4z/JliJCxyMi+EivDs0Zb1ojIkIJEIdx9tMbYC5BldNtafbFG+AZrGmn0XEwOCYAQfa4lj7GdqQ/JWxEvvkcx4hQxa5zlZJKnzhCZS54PpiOJn21qlTTOZ+WaTBvhCnMY0tUfEW7MvrFYbkTY0tVntwjG97GpSoVWuPdb10NSeqELcbNkCiSAn9TVDKd7bLsWa3jPrGZNCoCqkhFh20zyAfmWWYkKm4bqA7DIMIiy034ZhqEuLeAzW/qBrlC4LQAABAASURBVFQoEOuNlaZpFUqKCHinAlIoIdv8kZJEW8xx6591TIpIigj5qOuazdyqtEds8NhOKLNvjsFIPSHv/LwxOXQS7AV0Ok4ROEXgFIGficBxnfhamSqVtUSHIyJox6E1FxGhYO2JiBnB1euYWJP8Hh+RwEhBGRGKCP3ykZW99ns9PPzLzMwzfgaWah4ZND+KCNZ4kYwpCPoETCR08zgKs5SsHp2gkcsV5rquVKU0s9C27Ily4nk3wOs1nmZRZmsT/AbLNn7Dprt/PdWzFg8kvwoeaV6HnfSFHPlmn8TSrZcva91/GLUjATmSnPK6X3QOWYRYF6uRpI+8L8/+fxYk6rls9yOJzWzx2C5VEC9XrSJSaYtjLDbDA71dwm38TooIVfh51CWO0PwMGgep+DgJmRWJ7FGmG8iU2K62beQkESyCpYBj42dORBRUGSLibnr3+fk68ZzOeFCTCPczy4wVRjdNrbrh2cSYVimpSpJt6HeV+h0NhiVV0vJMqrsJ23qSLZnERigzBy6vLnn+SVUV+CaR75DjPBUnsjqSqx0JDHHM4zOSmNwpoy+hr9/vSdgMRSdDhlxpTfLRv7rdbEboJMdttl06O7e90stXnfyrwrr8wrKTEzeoECHAllrL5Up1qklEVtqSGNmusW0/FXnWjVva7Hd62qy1IBEUVYI3tFzVWi2TFsCkURN2Pq4HDYzH40NfbDm4JlHZ73YamZd1qhinYE70KpOCi+fhctGoa2slhapI2DNgl3RFEvDVq5fYWZEc2ytI5nk+NiSMa3wap512zDFCpOORSXDe3+21fhr19LhXSmETGA8xTzK+BbgkphYxCOqB3NDFxUqXlw22ZegHwVZ4dn3WmsRwi8+XLxbEtsWXpNsPTxrHrTRBz6CUezZnNc2Ijo2quncX/dLD7UiiatTZRYUvK62WS52dn6lu7DFRJn6XlysF1XlsKk3Eze9Gbq88Tjjuuep47Rmjy8szpYpJR2KzW2ZdYLt1ppSwodHxGLA/4Yx5pcS8S9gy6P3bHtsW2BlHUkXCl9yTeKxJ+t3o+sVKNy/OGO9g7mS1nYrsplngYyZuk/b9viQ0371dY0OlFy8XzItlSWqGZjv8jyNmuyp0DHIytiNhS7hIaveKqRK3nBbIb7sa3yX/Kv7yfIHuhbbbDWPRF8gkqq+uF/r+txc6u6h1ed2pW2Sl2nIH7BLjKvmd++JioWFc6/yy0jffXhT8wI3btKGrm1ovXyd8D3wKLc+k1eUkMQheEv1nkt+9GfX0UKvfttiUZB8qYjmOk/bck03TaPs4aPs0aM/9U2lBfCf0VPiJDei6u9th/45YBfiErkYLAhLI6YctdKN2m0a370LcZtz3j3pab5A/aL8btSUJPRIolhExTZQwOU9J5xeXUnACTEHoM7w99wnDyro2kZA9O5v03asLXZ3VjN2kb76/1qtvzmX/RTJ5Gjt1XUeyOenqBTZnoQNb015Z2zLmQ/9U7utUTcXWKQ/4swEGfGklVdrtJvLIrapYFvvaelKFDGXfByP6Rnl86jYjd6cpb0WuXYot7Yn7aJKwWRyey+8/vNPjw1r//m/vWOsG7plWTH9sreX7wuv809Na797d6Y7k8vt3G/HZIv9yerkKnXGvvnp1rtffXOvy6kxv3rzV/f2D3vz4pjynMuOyXa9lIJxoPZ2nCJwi8I+IwEnnKQKnCJwicIrAKQJ+n/1qFOKr2P9ayPxnzP1z/X+G/Wdj9+f4/rJ+W/d1yLzCG57LKePF10opn3f8DeuZj6Kc+XA4yKRJzTZS/AWneQ1/ASkkv+TJ1/q+hkPMX3BmHJn8RXegpXmouQhFuPz1YJmfy/pcRkQgOz5H/oUtc0X4ynecef7yYeCD/S8jdkhMabCKPweO45HGdcOx7bLIeRaQPPERC7jPEBG/GI+MQZwm/QnEl5iip2gs/tqWGUxoPHdQmcuuG/c1yD9jT8i2WN6XXBGzJRm/vNHbs7MxUS+0mbEqdoUi+TM4Crv7PsFMExHoLt2fXVLBuy9mPDJZDub6Z9dDf8HZVxPOslMkfdI397lNL6KgMyt6zFrwoFyG8Bv7OQu/+7+EhF8Vm2Q1uwcRwUbDqD0xcBy8uea4pKpis6plg6RT2zby4Q2egU29gU1L63LMhtIeiq4aHsus2UX0L3oN1nWECFsXsu6MF9783LNhZLDuI1gm3bKsCHgOYL5UVfAnbGoL4K5SqoAkuSGVujehWjZxaMrybGs+TEzHNhEDg20YGXvTWafLkU13zwvbVVgIZkQUexyLml2VqmJ8YHC8LD8zT3OhS4oIi6E3s6k9FP11U7NR0wIdfVE2bEZix7CV2DlRkZFBp2DkpKfIk2ZpOh3/50Tg5OkpAn/3CByWqbL+ZNYaw3OlrECspSHTGZ73uR4Rn/XTlBcvr+1UPp6W83z9PXYYXwDdXv9mkLzmFvyRkNIyLR9raOlg09yKCB2PSJqfD6y3LRAxr7VFP0KPz4AiAKaIkDjFihsRipihIENiT5zkBdqxURx0k6jyOi6SJy0Jtb3W6y0b7g+UGyhU7O/7rbrlhNRefrz4WbLd7rTZbkkMbLXdbcWjr/QVJi6JZxKDAW4sSZ0dNDv/cncroyXsiRQy2fl5RbJjQRKnpqx5rtQ8Z0ZkDhpIxHRtTTKhVUcC1bAgi7RYLhAkWQ6GlbrH3LGxfTuSKoQIf4X+kWfXpHEc5XExMY9e9Ijnbg0E9VpN3Shi0t3dpPu7LNzDv1Hb8ou/fOAdFNoXH8YhlElGLha1FouqmCEO3NRua5pRmefgYpHoT/ChGaOc0N0SPyfKV2cNPre6uO4oq5Kk2m4nbUg2+deqm+0ox824xwfH+kkiQSaSPxlb/avO5dko/3Juh87dJlQO+mxXRyLM4yy+1XYkObebviSf1uvdTIZVF+eX6tqleISX94JxEDHYClMLzRXJOFccu4kEeqnzWbbbZRJYGbpJmexVoCMSveiOlEnQDdjV6Oysw3/p/Dx0cVmT0Gt1/bJT3Yq6GXrd3a+1WLZy4uzq+lxX12daLGtk99ruNtjc63gMxN1jElETUMlz8vFhr8fHzFj3JJYei7wPt2v4s4J5dnW1UEssfD+2Xch6bm97fXi/JjE3Ajg9ogEf6m6LbQNJrUnNYo7TiE7Hr2tbvf6m1avXZ9jYqe0YCebVhszejiR4h+zvf9OQuJRW5yrHw92gx/sRW2imQVFZURCzpGv7etORnEvEQtwDE7Jb9O/VLgbwIf+CdEnS65wk5+ossL1iXYD/cB/v9oO6riu48i43NQSlY2wEvkFeoxcktneeS+W2Dl3TXixDq1WNnZW6JcAcNu7yqtL5RVJF3ERCfnm2k8fCvyR/93avd283cvLO/8hkx03y+DDp97+/V4Sk6PXd72p9/7uFbl6FAn9vb++Lr/5z404M75j7OxKfUpKPy4tWZ+cL4i21bYWcvax3j1+O73Il9CctbB/3mjgiuPhkntm2Yvc18iLp6XGnHQuS9VXtHl8bXb8MYul4Tnrx8kyXF+fMldDTfdKffj/pD/+2oY7uXAmXtFn3lg4MjMVEH4ngpw4brGPCxqwUFf0Jm1vwLXUxxr2++02tb79fKfhPeSH7cvuehOq6kn/h779C5F/EZkmZMfSfNPavZHfbAd0997vK2rclTtvtk65f4P9q0GKV8esdTB2c6C732aj/x/+z04tXSVflT39vFKnX9dWN/FccgiTw+dlKi2XSchFz6fE830I/6frVyPw6k9dDQofcpA3J7s1jkPSu9Mff7/Tv/3ut9z+O+tMf1hp2obbr9eq7INnc6Hf/Y6HvfltrdZ7wNmHbAh0CkvznpG9eLBW2E+F5EnX6WMcXzLcIYedLYlJrt1b5qwD//u8fWKczSeFay+5Kr19/wzNqqQU8kSZdX6/0+vtK1y+zlucD9+eWe2bUS+7J6xeNrpnXdSMS2k/6/rfnwJmwSqfjFIFTBE4ROEXgPz0CJ4V/bQR4R+BFgWdr/jr8tfL/efl5Q9AvwV9rOQHllY2oIuhrddCc5cOHQfi5EpJ/ktOvOs/haNYRd2z/2vLI/3kZOcmg8oqVEPo5ZL/0AXR8PIMw885eRtXlEYz/SPS3rmCnDD8jl6Et91fpNp2Bhl/OC0zMkCnASLa3CsnfRq4bSgcXvh25zmfgJ1Q0HBMKzoKi9Dn3I1iTIqKAhUaEu4lrKcrFtM/1FOSvulim4QsmCzZgAx7SaQs/hyz+gyYfACLOwL5ELFwGrAcQpXsZ83gGoMr5HOd6QT67GHcEybJsC+L95YAdDk2E8SpHBm+QHOOkiEoBHNvHMj7aEooIxhqfGPSIua3CH0WmLxFR6CLmElJ4zPccbNcsxzx/KWSEcRbyid0IgxvHEqlFd2KCRcz6XTeY7jnMsuYYfcLbpk+tuZYoDBScEbPcT/wTWAPFF+ds10T0J+zKBXIeNQG5zJvpwDHLjIhD+/Mi47QBAZxRwBTGHcFtAs2ZSzVipouYy4I8XCI+4cx/QH/kdTsCmpSU2SEyGPccJmwagUmBPwCdeCbf6gY4FfDSybBkZkmIGVYgwSPGKANMLxUIFTqulFBkQ6A/62ijy8y8NU1EKMKQaKINpRkQfDNEwYfoOywuGXsN4ohwnCZqqHO10IRsspCB1iJf8OvQ53qmbnBdCpgB07iu42Fc1qxjxiXbmkJhCMoD2J6cJz7cx5kwUxgoImY6x/oIObszYxK2QlM8YIGbmFM0peBEVMLOAKbiEGaKgz6uJnFRICPPCdeBzcnRdhxAjP0sO5Rtc0WckSf7SkdCSg1NaeeErCQnWxO0iqyImCFRB0pSmI14l1UdiA9N6LJ+25i5nw2uG+BWQmdGJxLkw7QlpiH6sioSzBU03px2PyoV1i/uuQxXhNHy1bZFBJvZfYk1EZRpI0IRhqTE+kdNKdkfsak7AsiapGkckDVBK/pD1ltVUdqf/DWfcaFpGgrocIChbf4ET110ZXyb2AAN9M2+hRK2TMRCHMVGYRd6lsuFUkicSvraYazha30n3CkCpwj814uAyrPPa8PPwgTNM/g1Plqm167MeunyE2/SKLAsNpNXnEim+NidjPvY+rzC8iVDWaSS5P/VicHy/R4s1jqVzpmPJVAT/2WYrKtAhi+jvwB1SAdw/gWlfzkbVVLwDMkh4iNEButxRZkUyPf6CYl80KRP2BTQ5gL+hzpijeUxpTiUuMs7uTSSOMk8M0MJ4SEp+E/lyNRSqtFBF5gIqaonvXqdgJ3y2GtPBsRxtYyH2zvVPKPOl0vlXUOCYirPHv+vE2x7SzL2/HwJbmLTPs9Ckds0CblJlp9woKoqsOLZtddIEPy8G4eRZ9MoHh+K5O5cysVSJIMq4QJ+J8GuKiVkhVJIFlUlypAqASHwIVByPMYxk0TZ6+FxL/+l1n6XxGOahOSEfbnIHsaJ/p4k0KgB+gghP3MZDyV1MzGultkjaAACp8fdguSK1kjoAAAQAElEQVTIKPGu5l81mtd21bVEqJTh2+93mnifmfJAEg5SVPe90JdJru/U1K1aEpJtm1Q3mn1iPtTEbZw22u622JEkEnCLRaPAu0iVXry4Iqm6kN8/Fl1SilpVtPBXiqhoowv9i65R0zAXMHO9mfA9024UxDFj937fE5tBk6LEaiLYAxN05B2hHxMxCb378EQiJcMrfAooKxJT+3JfETISrk+KwDL0Dr202W50eSOSh+gxXlJLTHjsy2NG6NSShGqaXHy2zjyJZFyjq4ulzpaNzldtSVRVTOYE1ATW7xfr9YP2BDBVEiidn6/khNA5fDVxS6nWfjcwV5KWyzNVEC6XHe0oyUXPsYw9uIkzIqHUaMsY+ZfaPfM6T63mOOHIdEZyt9XV1aWebi/15k81cQgFky5FpafHkbHtlZC3vpccy2+/vdCrFyuSZ3tt1hOxHpnXez3c7/Xu3VYbxuDudlOSXRUJ4EwAh71k/xqCU1cZn6QXLysSXpWatFCqqJ+PukIuaiV8v7hZ6OxqJzmpZoeYY8dfAFdVyHPJDnbMrTw06km0Ep7yy9ubqxVdO8Zyr/u7R/keVj2orpPapoNmqUSSbUKmx6WqUBO1UlzIcQ507nY7bfGl348ahkH7PuNrUkdyNlWD/GeU++lOg/9E73ahOtX65uU3sjwxr6axY7yXCpwZtgu9fTvo6Snr7KzVNb59+9tKy7MGe2pphAqdVXn3Fhyhh9tH4tMQWzEeNTDo4nLFHN3LvwjP6PCfFV/f19o9jeivSHILHybWtpAGZlYW40fs20aDdqhZK1d73d3f6w9/3OjhYdCe9WF50Wl1VenmZQe0evGqUdVuiUUnlnVsqPCzRlaoairupRFI2hOXdnWvFcnqM+7d9UNX5tI47eWkbp4Whe/hodc90O8n7YGnzUZv33/Qm7fvaQ/qifGCe7wfJvxIWrRJ15fXzN1K97cDMloxJaWatYJEcxVLTUOtzcMZ61OvmmT8xeWDfvevwRy+1UQ8N14Tnypdnd3o6rLVFf5dcg9FiBhV2jG2/rPqwxCMb8j3S7+ruRMnXV5nNasHKQbVTZZ/YX0B7vw8GBv4/eeWWe9q5nfb1CLgxL7Sb79/SX/QnMrzSWOl7769ZowlJ8Kt7/5+Qt+IPZesizX3UQYm7uVWy4tarRPGiHx8WuNXp6auVVe1KgyvqklNFYoAlHR7e69F12GjVLcCo9NxisApAqcInCJwisApAv+pETgpO0XgaxHIX0P+s+Lic8P+S9n+uel/+5Zjc4RfKz3zIfXzwfRHVvblF8Va99cJjry5fH1+neYfg/263xlfDbaJqosCR1xp/MLFdM/5viT1xonhS/yva8+2W9ev4/tEHREKmhGhiKA2n5bp2RDxCTf3fLqa5lPrU8347K9VUK5T/OxpugLPKawTiEiKCAV9Tu5RzHPUhrnxDIjE3PcMJ3ifN10Pgh5hiaJ7LnU4bGsZs6/Ilw60B15xRIQigtp8mn+ucQUfClc0FaH6iX2mL8CmcQYgZiNjFKwF3D5CwWF7xS5DojS+8D6TPbFRMgLeDJqQZ56j7rqu1DS1IsFpHgPViEBXUkruAMEZEWwyZE2HMbSMEhIuEaYHsCEiZj5khQ4H9aNdEYFsy1Lxq7Z+cKb0MjCwmXL0W5ppU6SiWx+P+FhzxbJnu6LEc2Dj2psz3pAchkERobBtB7BfBoW5pTiUliOOjDYp+M8xYOOIzcCRzddp9HgRk0MyWhzmse5xHEtsmqaBL9gsmfVColmXbZMiKJGfqlRoJoRGoAuYCMBErHQ4jlXrSPRz0oN1dFgnjY9nRLAx0zKe6Kfufoam9NfYVFeVMmNnfNc1bHq3xRbPDWnWH2zm6XScInCKwCkC/8EIeK36OVb3HeH5Osdypa/BUY55xJp5bH8sg9ozKOsd7YhyofN40paBNoXXQcs0gJHLzLNx8HOD50VmHY7w2p9kUYXG/Yc1vkpJVRWs31JPhqrvJ8FqsmJlhJXkItfICNpUXBhqNscb1uSEnECPQTMJRSBbHzfF7VNEZm2Xrm8ulUi2SJUigiREzyZ9h55Jr76peJ5KmTVeHJbdscm+4PmKGvn5cYw5rEVH01bqSIAsSOwtln4ewIgHmefLJ5hIQA7wq+ikmzYJkd1epglJ/V4kTkYSAnuegSAOp/XIBLSt3/Z0XYss4lo66MTBplmoqReKoA3tbtujo0f+hEPEkdiDPpwwkMZxTERc/DR1PYIadotns/9E78RzdZoGmUYc5tpus7Y7YeOkSCH7vFp1svhA9Wa9laGuGuJTC9SB81NBTS1Jn6DXiV/HriO5tlhIFxcN3dibK+Wp0j3JxTwFuEoCt1i0KjzlF8eBLcRsPWhPMnkgiBOJPRXfkkQ21olLu+R3ogkj/Y4hDM0i4NDJz+sYkX880U01w3R/RyLITkdW8B9odLfoIoGqzBhga8bHkDyH/WvRjf8k62avjO4ARCzNZ4iA0BXg7nZbYubEWJQ/MdxK01J3H3pgZF5mbRnDqlKJ1Y7Er39BqagUEYBmHdSv/GeUA6EGCh1KupjPE4SVRELLvtrG3XbS/I88RCJS6khY+08Sm2YifrfYdvc+K09JqeqhyZQV92dWEFZlccxzxfdgqJamc3C1PJaLs565twGelJH34cNGhafEI4p59/fbUs6tXOJ3e7vX08NInfEgbnmCDRscwx33yna7VdPWMl4ctx8mdPTEaSv/Evr27gn9IqHWQdPKv0jerhPjtFJTtaqrWjWJ4KpqSiL/j3/6QIJ/oh8rAoGcHQnN5XIlTQBrxHIV+v43S3WrCdlZ3//2QouVdPfmTB/eTSRSd8WPFe53S8lxjLSWY3lHInf9JJLJA8nMvtA/4t/jQ4/OSoHOiErzkWGGdjsW+t1OZQ64L0icm1bM191+j78jY0H8IpPwbBS5k/yL+YCJMpMU3XGTOl61v0+AxaKT4er6Sj6y0Ie88C9pr5dKJBgzgbWeq6tzLVdJPQnb29ted9yDaxLYWw+jdU2t/IvvaVjo9sNOt+97YK0P73f41enq4oYkq1gHPICtQh3jUUvcK1lJAnxfDnwPuB5QLHw/syZkm4Vf5Im1Y+web5MePtRQwE5nROiO+fnDn97plviuVgt9991rJdaiPDUit498kXBfy/ckXLRH5bRRRMYmcX9NytiiMh+lFIl7IBGfVtfXN6yj59ptQ1uG8Za5axCy89QpT7Uy80Ke80VGBU7INoSmSfJfIHi4H+U/3b46r9QPj8SzYTyftNk9aLG0rkYL1rL19klT7pHpdXZETsg2Pz7sZrm0pERiGUCf/2HCZj2iA2CMSzfcaa6crqcInCJwisApAqcInCJwisApAn/vCPBOKcPX9MTXkP9MOD6ydICIKC+fmZfsGTCUl1nQ4v2Yxn/09KupX1755PgoOxddEbPOiFACIj61I0I+ZluyqweY8YfGX1VYquGvEvILzEfb53JS5gPrCGaLCOIgIPTzh+P38/0Rc1/8mUHKz2L/tfrP6//1PRG2KRQRP2E+6vZmzLF+LL+GO/Ydy58I/AsQEbMd/kiMiGKX6wbJbXE8n59ShPGfQIcj4hMuwvUK2qr0RrgdpV4ublM52n4sQZUz4hktmGP/10q6yxnJ80HonHkjotSN/xow7Mw7cUDnK/S+16gKRs1YV6nRV6ZR8AkKYy7z9dMdEhEybwHs8AapP54NOhyBgCMUFB/Z4zCxUTFqYkMxI7fguZguW4e/mlFjeaA/OyfoJ/ozZTYtpXHFBuwJJUX5IEeAfIQiZlDgBx/HTtBl8xU5ppkBMiqhiE/ALCBeXKH3ZqH5aBWcFGwiNarYlYsIJCMfOtPIBzgZXAciZrkpBS1OaLlCMrcjkIHZlmffI6L0RYTJlNmwBOGztH2JmPsiQuaxbeKImPEjPk7EaSTWk/mJvwzQHO2cTANk8Ma5PY6ZzUKkZQziNG5gI98xiIiiy3Z6E81l2CdUhugLxiAlJejcJ44il81+y9isN0LURxjZ6zAeMqFRs60T+scCxi+XC61W7KjRsA0bdp96Nr9s15yQz2yC7JA5qUpsggX6sWFC54iyiY3HaRq073fAnrmXkSQFdEUG8RkxJFLIRyZmGd9H+P0v9oee+UrdtIwym25bPbG5u8cG2+6NVMtyUtjQsMlmfm9k5+KV2F6z5BOcInCKwCkCfz4CXj++hD/LxRoeikI2X0uV9U7l+ZG87LHWG8vy5kIs03K9AM+I/ByeCynUh4v1BOs8/eYP1tq5x+/2IOVnWXCFho6IkJfWj2SSJhR6PTV4nYVEiITOvJlSStD5GVKlRB8QoYq1teKZW1Ws8ZJAqapCqaoUpotQVYdYzuVfClq2k8l7Egw8Cnj3kOwwjxAtSBq3daO27dR2LTKS1iQt797dkjjqZ9kELapabduiJ5V1PBDhTtu+3vQkF7KbQr3sJ66JR4i6rmNjv1OqKnQGNEEpmc80PBosSTueI47HyLvRjqQqOXBVqYauxgfxXCtktJ1QmEg6ZmRXQABJZ+etFElSKHtsJA08wz1/nOhIkctbUaKP7AE+jNBBVAyo8NXPzEq2eeISmNl1DbI7iLIIj7qFSuk6U0RPTzvd3T2SHOl5D6qARk4w1Y79JPG4xF6efnxTJsaqrhFVzpDV+tk5emDANYxBw1g4fl0bsv6HRxIg9FWMLY9tPT32ciJk/bQv/NvtnucwsOtVxnpEJwPsdx7LqptaCYEjhqRUE6MzrZarYlNikMZxUr/vkYV/bdLqvNHV1VIMs+a4JWUSjr4f/EyvDw7c36+RIV3ftDq7aJERqiIpCf299HA/MT4iAbbWhgTf7du1nu4HTajiNUM9pf0xPSzKWfixle2xvSkqNXWLHZ1qdA7EyHF2TK6va1VV0jD02uK3taaokWFbxXjcacCvifcdxzihJIW1iOTkWk3TKUjuJf9yNU1q6k41ODEvJsbMvOcXSQ1jUDeZRFXQtdWODNz6/kFFFAYv20YNgt2OVMtjkREwMTE8rnUzqR/XOrusVbfMARJmF5cLRdppS4L+8V7ETHJi88cfHss9OXB/TkXGpHFf6f79VvtNaPM4MO6D3r/bkDRd6/3brSLE3Gy5t0KESPv9oM1mp4z+Fn/8i/rlWZJ9ffl6qZurCzVVraeHtRLxxgW9fzfo3Y8DsnfcY57DLfG7J35MJGhG5k2VGiWCeHkdumRufPf9pURCdRj3Or84E2SqUlX8ODtPOmMOMTTakCDlJsNHbJCwN+T7xf+AUigfGKNz7FsuqiLfydndztJUjpp7qGkk/8n55XJZfEsRRZf15XKPhhqIHDMnaLe7R9VVaOxrjUMl/wnmfleREG64vzulSBrxaUJ/y71h3kQwmsY2jHr16kKvX5+p6QJaoXMjheT7fmTy/vjjPcnSLbgBF57QNeoSf2vmku8jx8lzeGLuXb3s9d3vKv3L/+zkX8jX7U798KRh2OjiMsnxkZ4mVAAAEABJREFUe3x6IOGOzXUD7lILFGVsa1hgPBceWV92uxETkpp2r7oJJTXaPE4KxjkzV+yPo1bXtXr0/uHHH7Tm+2L78KCGe/fuw14sfUpRKfA/VZXs/8iC4X9E4HtLHFVKEvF18jWIyYKk7NXVins1a/Mk9duOJHfS+ze93v64Zb5ULKNJE3HOQ62kVu+5z9+9eSrjjBpiDS9zcrPutd04Zok5tNLVdae6HXVx1XJ/JaUKH7kXl+ejbl42NkNiZlVVIs6Zeb6gLfX+E/846xgNfdKepPTDXY8tidg0evX6uvBGBPbodJwicIrAKQKnCJwicIrA/xkR4O2AFwcV+D/D41/n5QT5Eaj+ypNvJB3hV7L+tyCfYtLE2/Qkz7OvuXSMrcuv9f+jcV+329gCwZ1zgL/C0l9k5fuGfmujeHb6pd7wDPWVKsZ9BftfGeV4GGYfcvmAmev2Nc/VZ9eIgCaeYf45qxE/Y+PP4CNCgSsRoYigNp9/fk7MdD93jYiP8j5FMwp5RCioRYS8ueC6Dof1Zu7zj2NDp/mjcEgRIR+mcxmRFP6ITqEMlDa4BC5ipjXdEY58Lj9C0Wct3IdlgwOZ8EaEIg5gAcf6oYTanB9BrFMmm9gkcF+EeZNRRU4qbexEVdFdeuYLXYVGCh2PYwxMOwyDBjbkMvaVfsjsY8OGijchIqJsMJgnIhQRcv8nCPkA7eIn4LU1Y2pEFN6IubTNis/JI2ZERHzSETDr8yPbmILC4ciKBB/nET+xkTIUvwa5btJAmfvdjqB14CHI7laVqgL2y3WXBaqkit2PKFRSop1SQlqUzYzZlFT0WDaqSz0EDXrkI/vikTtU5mZRXWxi88w9fhY7XuyysVlas0lUqyp2ToqIAm3bls2RRBsEQs05C4yYaWyTYWK+mC4iCoF1lQoXc3njCCeKGFDlNP4TnVugYd/u9mxK7rQ6o306TxE4ReAUgV8RgeOacix/jjUiWI/iUzdL0Ejiz+A/o+lfPfX9yLI1FZqIYI2sVJdfvoVSqBxe/wqwyvq5X5BfXCIOxMbzHGExda3IYIkvdcl6MMKkR5rCB4LTRKVJZeSZQ1HsL37CZjk1CQmQ7iLJIJIcSca14OuG5wtGV5VkWiWVw7ZbrvEtySvc4Dk9Hf4x0chavFdPVtWPbdPaTvNn9cQmdHNzpRSJ50irFy9utFycaXU+yImkdhman+25mOVn1o7N+N5ZPITZ9j2JRCezaIrHiPb+hSYJyh3PAeOaRqqqhK5s04qcYjgX9y+WC3XLTiO9e94vvNlvX2oSQXvsdiJkHLCa8O5Q5MSQE4mwC7NdzDIzNAjs+6wROUKiYtByUWuxaHV8N4JKQheXmS8kzhnj96fUy8mhcB3wfFmdLbRaNUrVR0qVfnGAiggSYTuSgb3810I2JD2kpOC/RLAjQXc4d8Rrix87kphOilZVzThXJG/2JCoHrUmc+B9dPa0nxjGrgvecZFPXnSF/II7Shw+3SAsga4scJyEDPdfXrS6vG5ItFT5XZQ5gmpg2whRFREmqdF2riviK+DjpdXZea7GslexfkJSZoyEfHfE7v1jqxctznZ2t9P7DRo/rrfwOklWTOJTuMOeRpHW/nxRKurq80ursTKLusfJw3N7uoNvo/nGrPcl+OsvZLhZqugp5SRMJqI45t1hNurqpdf2iVdcuiG2vu7sJWGvhX3CSMMMV5lvWnnt8Q0x73o32KHv3zn9SdyxxYkpI+OOxdwyuLpe6ebEAVkyBRFJ10O0HgGTSj28edP+QdX29kpPhS8bbybBX3zR69epGu3Xo7p30jmTXw1Ovd7dr4puxr1Ykqci/Xuh7kn+/+d1Z0a+pJbm30mJZAY08hpgq/6D6aT2qblaM374kO83A9FXHPbzo/MvLSY/3PUm4Sf0usOuCe3UJnGN/I/KZur3d4EeYVeUIyf9YcMF8T2mUGN+rG+nsUrp+UdPey+sAdzXJMwGBXSstiGmVnDydmHNiDg+SkpzwXZxl3bwM6kLXkkTyRMz2xG6jh/utbl4Puvlm1OV10j1j9KcfnvQDie3drkYXcWZGRMBv52Ii8TdqeS5dXEtXzFcxPmvmk8r6Kd3e3inz39wOTdOAr1lMb0UwBnf3pbdnrPt+j7xaLfPn9naL/nUZo/sPjO3bSTuS6LfMO6tWZo7xgfH0tCdR+aC7+/claf3i5YL1DvtIRHqeBAOZmdw71i+vd4tl0pLxKOsic+Lqhni8En5TvqZ8Vauqe+Lb6OoGuLzG76SGcDet9N1vz/T9vyx0fr1X3e2ZS2eM4ZVurq8VePJEMvjpaSOxXt3d3uL/Q4kEpirqEZlJV8Tf49i0kxqSwf1+rw/vP5S1NpP8xVzGLcvPiZubc2XiZNunnBnbC7VtpbrGfxLDT/dJ79890c7Irhi3BXUpo9/XidqEZb0TrX3o7ZuN3r1Zaxo7aer0b/+/O+6BHh8xmbNizagr+mT5tTb7URvWt3EK/EgyT54qKDmjVyLO1zedXry8QGYGSQy5J7/97kzX1yv5H7n86U/vFAEvvXsS4Zv1TpgFJO2R71//Cn3KDT4L35nr0PqcuVw7wSkCpwicInCKwCkCpwj8F4iAXwZ+Cb7mwnP6r/U/xwWNXwK6/6lPv9o8h+fGTs8bz+rGG56hfkU1E64C8BwjTbWcAeI5FOQ/84WPD7/g/yx8xfYJHkPpIhYylMbx4tgaju3n5fOxcv1536+rR4SCF2KDFFIBcTyv0/zJySCVN+efdICNj6AyyMj6pfKjzp/K+nOYiBAnED8h9SaS4Scd/gD9CD/l+yn9jMl84c6QlfkAioiiN4ifKSLCxX8apBT6EmyCbTuCZJtCR7wTMvqZI8J0R1Dx8SjH5c+w/Vk0YtEf0EUpn8uKYK4QS+OOoI9j47lt+AVbDrwIL7IjopRuF3C7VFTwiba+OCJmnohPpUnyNJUYuG6ICBcYk5SxcRK2AyqgcvjDWOxW5nGSS69jOQUfrFl8t2rEXoPpoJCQmRR8ckb5V/TJt5X5oROHbxvTOjY0D6ftANwJuD8iFBHFXtMa5/Low4Qv4zhiNwqgOwgqRUqJzcBU6r4ERvvjGwdwYUSuVFVJljGxszjZNwhxi6voDyX6E3JkDdieuVf01cM2zh0h/oukiApEAK4ni5gBjE/Hy79AGfABd2WQlReQMFcspyK4Cv6rLJMyIgrtRDwN+uJwjIzK2Fv6obcPBuOPEAk50GTrd+mNEUCaVGJFf0Ds+FJgmn1IjIWxgiZUVZUSdOIYiaF1hoLWfFqnwS3LmdDleoqkKs285pnwJQNH1gm6TKwhU0QcIGMD9SSlauY3nTfcW3aOUsI2ZeyTLGtAhmdGVdcK+kRAaxIDFZDY3AnsNv+UBzZEeg3Mo8A401YpsQnUqq5qMCpzJEFviIiyaVg6DpeIONiYFOBSsLlT4ig2ixKYT6f1Em55nLzxPk69qkqqW9l6CKcDMKfB0DidpwicInCKwFcjkFlMDF/tfI70A+YA4ZL11s/lBE1i1TIEsliYvBApgpWM87gEldWIi3WVdZPkMUu0WGaRwLOEZSvzMuB+lbUvZhkHAcajElrOQJCLEDTSvK6KAyHwWqZNMYBUqip5fY8I6MMo+dnIsqkmJRVxoP34ytgFSpEggyC7BIJ+URagy7J7Emt+LmU2890fZsK0jBkFT32iUZNI+P5fpYB5TwJx9P8Dks3+no37f/0fK54TC00kZiZtNJJg64c9z6BRu+1OIzoSzzqhICGfQsPQa7MetF33KnqIUdPUqrAPV3lmEE8M5FRVNWZVOehHhFItkjEL8KGe58eeZ1e7yHKywG6Ky0gcMuOcGZOmERoA/HFfkeUA5sz4TaXpuXB1uVK3qNR2oYuzhc7POvldIMOdUqJeoUPlmJBvW1++WilIUvhdZvIAo7NKCbpU6Koq1LaNlsulUsUzmkGasEnjAoNqZAYxGIBRjvXEe8R+N+nhYUsy5ZYEVdJu3ZFky+pJVpPDohxlXWuSqJvHGj0hAq7Hxyc9be9JEo60szxOT4+TmhobIamJcdc18IZSVMJMgZawv12Oev3tkrjW+JOVBBrg9YFEbk2Sc6GbmzNdklyu6QyJeVep62q1xEwcARcqhAoRBvChtmvlXyM/PmwYd2ETwDjsSfxXldS0iaQccJa0WC3lWL9//6QJARPWJQY7IimsMAlbOm22k55I8qyZP0+PG8YsVNVZvKJoInlUicTQQ1JbL0l6gWdwUantNhSpLaDxSm9/zMTyDFl7ZA7onpQZn/PzJbZuSV6uSxL57m4jJ+mDm2kYK5JOI8nQjsSglPChbsRcqfX61QXxW2iSFKpJXPfa7nt4e+gZEhJq3XlWsqHctO1yULPYq24YL6kk2h7vkXVR6/xmVLQP2u03evfujvnwgK174tUqIzsZmL9R7fXd74Kka4X/oWm/YFxC681WTsYuViImwoast38a9OHHGkSn4H7NeZJjSFF4K+6JiffBy8sz2ughIf3+/QO091pd9LKvGlvaiXFfaEvCdL+Vht0C2yaNJF/bbtREDKdJZVzappOsILDxxY0uLlu9JXn+nmT0/cMdvm/VDzslzMIdZGRVqVOmsVy1JH6Dd8OMz1Jdh1ZnS63Ap5RYdxIJ0mv07XV9s5TvCf8DE//y+f27jd5/eK88XOrDm9CO+fbbfz1DbjCXz/TidaMX3LsX19JiNci/Cv7hT49aPzTarls9PW2Vgvp2L1Tp5csbLZehqt0xpo8kVB/04e1Wb/4Q2LMCWpKNWZn59813nV59E4V+3F2IAODDBt+TLi8XxCuKzLpJhccJaK/F8xxuuF8XujhfUE5qF2OJ/c3LQb/916R//dfX+s2/dMjrFcz5kYnddZ18NG0DDghx34lE/qgFNsv/eGccmNODxrzVME1ljr7+Ta/KrCnUkyjd9wNjEeLWI9ZizibE2r+FqnpSt5jlvnidVHdJI+uY16r9XszRB/37798p1bUSfi0XS0m1YrpSHhvur72qZq/UPermm72aZdZIkni7EfdoaBxqbbejdv2k9WPo1vN0vGIu1BrHXlUV9E+6fb/WZg3NU9aHdyPPG3Sowf4eeweSxJU+vE3cS3tNea+Wb6PFMml5Jsa70flVq7qRvK7vubeSTscpAqcInCJwisApAqcI/B8QAd6YdAS7+7zu9v8pMOGogeLLkw+BTyjTGD5hfql2jKZfIo/1n6XnJf9n+/6LdfDq/9HiTPw++e7YGT52i7fiT6C/3eGPpr+NtC/s/SiULwuFMh9zRxDtr4N+5UEE/6L58Cmyv1LBfylyh+KXxpMhUEQAX3crwn3xRWdAP8MXHf+5TTv3NY3GA2WEKY8kcay4POK/8C8iim8m+SUosvkAHgd/LI6aqJue2ac53vP8Nu7PQUpJVUplIyKh/yjDOhRSBBd9Ogq+NDMf4DPMOgvycDEPUPykBBsRcqKvrqrPZJrXAMlPTm+sGnXAjxEAABAASURBVI79EVF466ZR13ZqmkoDmwL23zQT+gIpwRdxRMi+pRSFJ2IupdDxgLzEzhuWz/WYBHLIQhFBqULX+1/gDxMf6CpxzhZQeueoRAT0BQF95qN/wj7G50AXEUpVUlVVioSR2DaysTQwjkW25QPTOCEn5CNiLs1jiJjbCf4UCT0TGx6DzO8YRMz9ro9sZg0jmwieHzZx7rLYAtOUC39pcDHPZFrq5YTeeox3e8dmuWG/27Pps9duvwP6UrcPE76EAp8HuW6eKiXGPalt6wI1Y2Y/qlTJmz1N0xT+PTswESFhZ/ZFkud30U2cBNClDEkhYvbJwHOKwZB5TN8fYml5tnW727Jxtis6dsXuXpgoHxFFmCLm8oizHpA+RYiZZ7UaNoXcf4SAxbHypjlV1fbLFTGutqvAkXqiYqA4nacInCJwisB/IAIRwZoUcB6BKmfI/0l+HnhddZkKLTgvRyEvkVD+3FlWPDoDurkeAZPXVgM9n865H4nyNwDLuBI6DEFpNq/ZXht1OIyreOb5WTLbhR76hjHzrJjl+RFJTlU9yaYC/hOxcxeURZvYq2edP9R5RvqZ5+fOOI0Hu2cG67M8tyYqwSZ+SkGCq9X66U53tzvdfZh0D9zd7hVpq8DdzPNrUlLNWt+1tVpsbpuOvgSEQp+OjFxDILdbdCRK/D4CXZJ4BKkniZw1YdekpvnEmRFhGCl5/MrPs6ZuVEOT4G3IPlZ1Ra/U7wd5LCPioBtOxiPcS5mdpMLm0oS37RreLWhBAIsMuKDLC7IeyvKfFqaAgBMapJVE0nY7kJggBqqwd9YtIZBk4ZG+ISGyWLS8d1XIzUr4jRTog2frwDN2D6klGvz8Z0wgiKgRtac2Aj4dEyEj1JH0aXmPS0nqFo26ZaUF5QyuG7pCe319rvB/dko+EjbvScrMejZrdOSKyYEwEpOWaVKDqWFV0FXwIMJgU4Gd3xG22/LOkj0g9Nl909OtluTwYnnJaDby+9qOAfa7RLeo5WR700hFboh50PBOtFcwhiMcOUI1daaUbIPlJcb6cbMhXjAQ8/U6SI5m5mSv+1tcYKIn/79fk/3blWRRRtbNC+n6RSWlUTmkyQlQfI3AMQXxrLUgqZUZN8/Nm5sLOal4fbNinJeKNMi/cIVR07RQioV223yQpXI4qYRoCUOTK0DXLlXVnSYlwGTYkGsqQIk5bfrMI9W6v18zNr0S6Jr3orqrVbUVcWy1OGt1ddPq8rqRAnvwPxdZocUq9N1vLvWCxGPdDCRZ70lmqtjS77Pu7x5led3FB738ftLNq1ZO6i26Fj96RQQAfTFkopIB2Idz7bedNk+1No+1tk9BTEctVwmdvR4e16wLIzL2vHN6ntbEJ7TfTfKfal4wL53Ivfb/LzdZrhT4O5DoO7/s9PL1S7385kaEnfkhZLf4P2l1XoOvdHZRgWe8Y6eotrq+6RQhkrTSH/6tR4/U4sM59L/5TScR5R7Zdd3q4uJCmaS7/7zx9gm5T5JyI6+9VCilhf8f5IuFzs/PiU/iflyj/0leHzzvVmQOf/Pbl1qdNZockqnT7Tvp7Q+j3v7Yqx+fWLP2rDdZ795s9eMf98KEUr99P+mPf7zXux+kx9uV9ptK/Ta031boCQ37IJ4JfR5LSdUG/Mg61Cq0lJhnKnOkkTzOtl2OsfT99690dcmkTmtItvDu5YSw15ol64DncEpR4vg//seVvvn2W33zzQu9/uZSr15f6fWrG33z+kyLNjGOnVpi0LJGLUiWUtVhaVSHLONS3UuxVzkia7WqicegzW4D7OV/vLE46xjzJ3gq5gfA2Kt+j233jCOczNl3P0z4n3XzotF3v0vyP+bYYP56k7XejNrunvTkf9gB0r923vfI3/Ta73L5dnx8yNzro/793+7QldW2K3XdQmJSZGKzXLZlHdmuR/n/KXx2kfTiVScn5S9fTIx3Ir6hu9stSfyemajT8Y+IwEnnKQKnCJwicIrAKQKnCPz3iUDgSgFelktJ+ydnptNv04afdP7XQvhF25Ai8Q4aCl66U1Ti7XiGr7njr50jfK3/GS4Cmc/Aup6DSd2eiKnLIxj/HwPGpjAey9L47ML7v47wWcd/sHG0eS4n5ePXx1fkRczx+ErX5yibb/gc+6taEanQR8w6I35aFoK/8SU/G8uJe4SmImbdR1XGGaQZH/F56Y+/I9Cl5yCOiJme6s+etsOdsw2Zccly3eC+Y+n6ERAr642Y5UfMpeUggBMZGM4JKkr7yOs5bHCbTmw+8FqGEcCx/0gDShDqeETMPBFfL00XQV9ibCndztPExyVAabmGiKQA3G+IgAdw3RDxrB3GcLsX/mn2qYxbVkR8Bpb9KW6mPQD0sxSxBZORETRniAhkYA82RwR4aAhgphYR9AEK6VA33noMTrK5NESE/B/cjOPkQvMRqqoKvaBg9mazOFCBHVIEXAewnBkm8EmmrSpso18cGT8MSKLffKJUOcw3HWIUER9xxs+gYpdpDCYw1Uc48EREkRkRJpENn/mzJtYO8xrmzvkaEcXHRAzlA9YILtQjAnkz0Cyn5c0VrgFwWrZ14QLzJcubWI5vaP7P/d5Qh7RgxmGUk+zebI8IoxURShVx8+YuO5ERh9gR92zhlOKI+EQfEQqeKxHz/WLfLBsypWf+fOQPaWIcIqCntC+lD4aJQTUUHH2gBLkEbRlsqcis2P3yOJrO9O72r5jqqoYMacix7pSqElebHRHonZDgM5TZjEWaItUSvhZsJIrQRBBzntQ2C7160QqJCnpUtmQStTgAxek8ReAUgVMEvhKBiFDEJ/iM5LDmfIb72AhqBn3GHzHjdCjEYRTLHbX5jAhFRGkE69mxLx8r9Bh/BJqKYD2k379+NR1V1sr8EVgKZRxkhdYrYPKiamY6rC0iSh85W5W1+bB+jyR0vZ4mngURUWQOJIGHQTKMo8BJiOEijSBMP9sxKzFv3dSq66bosD0JWXWqNSKnWyQ5+TIh0P8fToX08sU1SYgFz8IeSMpDp3HMrODUUeZfilZVoDuX9d36ZEbA9aqqlJDDWWzjkYC9JI72JEThF8eWBKvxVIvt2+2kgWQALsjPpYT8qkIfMl2SL+S5DCmJk5RmXxymiIAiieHS+VmLnSOAY2Ab/O662U9yw+Xb5mgXhgtFPOMabItip2NTY7uT7hOJmSl3c/JiO0KDpXNIFSH4BC5rvd4WUQl7IyrZJ4+BFFp0S11erLCHJAtUmQxSSGqaSh1JycurTotVpSh/blpaMBbywUcYj2m1rWaAtiMZZtm7/VgkRYQKDf4l6g5r0HN2toCnElXtSEq9e/NQklhR7hlrtwKppjr2gxJNAyJI0k740xPnSRWIye85u0F55J1o2BeZkBcfXTYtQlDkuT9Ne11etTo7r+QEpGPw/v29HNOmka5IVmeS8/t+L8+Riclumy3HsHWM9yQDiZv4hvZ7So2DDcwPD04WbbQ4G3V5U5FM6/Ft0NXVUhUxOru0/Eo3N41W6K+bSYmb7OpqIUJO/MVRk1Am4ahe3TLk2Pb7J1VpJ6UtXkzq2kl1M6pqBq0fH4lNVkQUsJzIAie1VUMMkrbbPbEddHt7pw/vtsp+L5pQRZmnSmMfuv3Qi1waNkzKhzE4W53p7KzR+dmZImEL41tzU62fet29H3T/IVPuRZfqStiT8Uv69rsr+K70/u2kH9+81/3DA/YndV1H7Jdquywn9ZYkPxk6OX44Jh/rxyfmf2ZcxX3W6+GeedH3xHIvv8fe3w/IaVRxz1VVpVCS34GbZqkFmUP73u8Sic/32q4H5UlqMK5lbM/OaqUw/UhcpAp8RGi32+nt2w8Ft1wECTzGQxzEod8FMZ6AUU+PozxXh74ijnttnjKJ1p2YKhrGXkw/3dxcyXOh30/y/AkS/gv8nMZEwnbQertVt6yAWpgi+51SpTkGmdiEukVo/mV/L+Gh15rRa+wokoajnh4GVemMGJ2TwF3iZ1Y/rHX1Qlpc7vT+4b3Orye9+q7R7357qbt3e/3hfz3pzZ+2xdY6NfL/63rPlIpqYMrc41+UNXR1VnF/jcTvUX/4wxO8o9JUS2OtALq61sSgfXj3oK5Nev3yO2RW2LPE0pb5E4pQObbbje4+vFNV7+SRurqque9qLVeVLphXL0iuM9gaiJXGkAegatb6939/0B9+v9EELqvRpE4f/A9/7vfMs1piXIKB3vf44wQ40NSDLs5rXV42uma9arm33H79zYVevLzUOARjttXj/aiuW+kSWxI8VT0qUo+Orc6w5+XLKzXdxPyt9PL1uS6vVvI6u1lPJJ07XVyumIs7Ze7PHcniSBO0rV6+Wur6ZomMUKqk3W5kvmT9/vf32g9ZDWtm3Vl3DX5PzDrFcKWk03GKwCkC/9kROOk7ReAUgVME/oERiH+g7v/eqh3ZI/yspznzEvezvaeOXxMBB/sQzwzfLwKd04EW0q+cFmb0sXT97w+YhBKM4/rrz/9cW79mX4RtMHyt9xPOH6WTd6Q+oT6ruf8T4pO8iPj4Yfep/+dr1nEEy5zB9JYTrnwGX5oUEeiLz2j+moY3KSJCgZAIX6n8whnxjIbJ4Zkx+8C6QftL1ohQRJSP/ud9X+WBLmKmjwjI4WM1QjJ1TpRlAlIAXc9lPK/7PoJa3uQo5UfayU09py2IwyUiZlvRYdRHPbBlCzvIcR9f23PhK3a5METMMiKikJgvT/Omx/N+14+Qi9yJ7/wZzBgBfyH4JBwyeZN4ZKNhQmZiY7mqkpIHEdpZTkbO+NHHoxhLMUBWzogovkaC33VKx80yTBCRFDHTGGdgKNxVwLRHcJ8hSo8Kn75yRMRnffahZxPLv3gyv1lcGqB0U96YqlJVSgksMlJKbAxVauqm4OOAd2neIwRxMbgtjoqNsYrNrcljSdt9xkUELSkiZjAfdXGYNzMfXNILRsR3km32WLjP8lzv2RExjNNYaBSQE3TTmN+lbY+gg9Pj+TymmTGdQJpWhSYoAiEqfhZehSKi4EJBaaDghJVxFyJRSjtBV+Ovbc34cKS0/Il2Rh9knHNPkQ+PY56RMmPpPpxftg/oU/HfJwInT04R+LtG4LD0/kU6WIr0JZjRy9ZIVmHgOei2wXQupc9XKeMjQhEz6CtHRFJV1aoAr4FeH4dhKGv8ZGXwmMbrKcsiLdbY8k4wr7MFwSXjnNdNqmJ5ZS2mxaKcqiQnP6qUyvO7J5FqGLCfbh0PS/PzqEpJTnw0JBXmtlRVUXBez0HLSQonsBIb/t99d8kGuyC60+U1dM2ob7+vtWhaNvUrtW0tKWRXrM967EdKocD3SAm6poAOR99nNvRt/4xwwrNrWyVoIwI/srabUbstJWC5E06Ty5LtHkhO9r2DFIK8CBmGopl6FDAPFeIkdPXabAaSPAvsbdSUX+e6VyQ83D9otyMhkaVIACIiuGg+jrJakpptJ5UeksDkWrRZqyT7CLd8mHa/t91kekAE7PBbAAAQAElEQVRYTEQoiGUZQ/wIoUQCFyQ7LrRcdsWucMyA7vALPJfdoiJ2wnYR1lEibaIYpKDuzLXAIHO93pA0wQcGwmO3JYmOWgX9MPqqLUk3x7U0SJZ3BHSH3z/++E677Q7+qcT+/t62Z5nftE4s70ho7ve9xmlQ8F/TVogdGfdJW3jdB0IVrq3XO+IyknAZyzz3L5SXKyRhd9ao7W4L7IAscnNi2Cm3KoMF2f+fvf9gkyNH0nXBz+AqIlJTlOqeObvPs///H+2evfdMdymSqUO4wn0/RAaZZJFV1WqmpydANwdgMJgCHHCHVWSNfj54BimWa71+1NnZWSlnhPgvzXbLrOVJEPzMBJBXOjuvdXZR6ZxgUVU1igS76MlHecwwVR0BoW5Ry/LMzGN1dzPrjkCX67JvNeKDrap61tWLM70Arl5LhuXZTqm+IxC+0zQ+9SBgxmtmeWZwi5arJB5V/CLtg4jBXB4JIg7aPIKjHy7Uw33G55XEPFqt7JxKESgNW68/d3cP8Em6uVlruxZBx1rXbwiovanwbSXPvQyt8MfN9aNurnu1TY0PpIuLS+Z1KFWVbOPt20Y3b2dF0EaQnJgtvqgVzLUIkHJKur1FQebmN39Y6uvvFlqdzepWs84IbNrniMKAVg761vCOCHgm9BH65PIfNXhsf/jhmvGcCrk5K5B7ccoYLgncdQUl5KyYFA3VVPdUH3V7c6+3P4/qNy22Zr37SXr7Y+iH/+iL7xZLZK+ku7tNCZx7DfB89Pzb7dZaLOvyLF2+yrp80WBj0ra/hf5e/pPeD/cTfp+FMNzWkNfArKuXK2ChOe/KuIt5gGnoPwOZMVUBxZquj7p6Jfgv8G0iiCsN21bDAPQN8yBUsUauCHyfnp0QJB70/Z+v9R//5x49tnaF2tWjvv3Dqe5vpZ/+POr77291zRg+3A16INj+5s2dfvrpHc/jxBxCBs/T4xrZkm6ud/rxzxOwk3+VfPdO+H+Hv4WuoYuLC716dalXXy0Zkx2B5R16Dnh7Yt0bsTFLc4J3pn0s+eWLDr2C+gxIt/C8fiM93NT4eamHx50sP1XS1dW5rl4sgVNgodOzTgueqYXXKQfZKb/5+ZrA+4P8Z79//H6r8wvTJea79EggPep7fJj18nUCGuZskv/jhHFeY2/PXhRq2laLRatuKTXdBPQ8e7synk2btWAe+LmumIdeLwY2LXpJ00qbh5UebyvsrPFYpfVmo4f7gee8JxAsfAH6eB09cPTA0QNHDxw9cPTAfxcPBIr+GmTaPwVQvN6obPtB5TlQ/czlg9Jfg890+YtQmQ+2vwW+LMwvt4bPUSSQBzDNAUD7ym5zweCyweVfQuar4gC8UfKilck+AJWCO9CUHDaZDw4ZKP9XXJmhn59BxkTDAZcpZNzyeQhepHOB57onGCQzLkgYCoCH4LX3gwXSiM/oLMO+T1Jiqn4Oir+gP+T0/uiaeNW3iGxfAha/B/TzQcMB6DWLfzHL7dz5/M6oRQkjc4GMSgar5hylyvMS3A1m8pzeksFxBaY+B1Dl2vP9uM9znIki4B1SBDd9lH5HBcH6TD+jDLIN1vNLsBcREYqIfeV33fd8A/8ahG8D36rIy4VXRLzPzTKXcXRJ8iGWYV/b3w/tkNFPSoznvuVwj4I33QHjPCKc/QJMZ7Acg8uG54SuG4xjKXKm52KtgyEikP1h3ptfIeYWsW+LcPveNtDlSsHcBkrl2Q1S+AnY99VTivi4bt0ybc7J3l+uGw6ICPo9VYw/gFEuH/KIcFEILjALnRNzCIgnPU2RGMcCCPdzqU+ScYHDvDdAwmHY/BHFxHzwYz/B55CbICKUtIcgz24EI1LOex4ef7wIZl+nwHO5f4ZcjqAnkIAI9EdGppOhtHOL+EBDlf775/lAY5wBqn0btrgOG+rIxSh6CDZGk6M1lQjkQeTxNy+DCczH+rhsXOa52AOYRKtPAyspAJgpWIQiwxM53N+vf0E95IR05FDFk7lA4QsuAPcx7ROlM/Q2tZTKWAYHCHgf2pmD0Odw4GNcViiKUnBMlYJyRIIfo8/YeHwnAq3uowBtcGabAIqgQ03dyIfvbdOq4eS8fjrkP8z/BO+MzYIadntds0pu3tbFwV09pYi9n92Wnuwxr4pDjgZZNTKqVKmi7i4RwZoyc8Ddy7+osJotOgQHPPtlKTRxUB7MNdyhGT3C7dSrVHNg2EmUI6pf5BFJAd4gbFivObTd7LTbDhx2DeVgV9gCGX2z/GuMcZxlsE0jJ+KZdikU8PGzY91a5GZORsO/ApDTjAbI4u7aHhKZgex4HT1w9MC/lAcivCZ8Gdgo9Kugp8S6JMBbqMHYsuaAi4/WE5WEWCWWFedGhMvPIaRgg6nB1azz7AaqwO0h7/cr+EICPp7qeq9qUrhVEVFAJIqlHBGqqqSUKgmqAiibKFdRcQcdYj3P8rbsPcD7kIGWsmfMFCYM9d40KwvGihSKWjLb7EU+QjI39tmy59AJMfI+lZBTs48E7TsCfyPrsJxCGoloGdbrkfVdqiNpIOC3OL3VBYGMP3xzpUUatb69IxAs9hJZvBJ9a/9kVAEu5LjddtdL1BPOrutKNfrNGJXQzXvDjGIzulovkUArYUCoUmbvss079o/NDl36WXmSxJhOA9mMQfAa2Ie27EfECuU/O2vdJ2yYph5eIfM2DP2IHZOqqiKQWtOWVIWUBC803hDYfCRA4HxHYNn6I0F1W+n0tFMFIS6Xdd7sZm22EmKo4394RCSCPEGAZND9Q69+Bx5dT88WBLwWsm2BtMG/kqUSqZIUihToPSiRt11ShFSh2MnJAj0T/CXxLpLxhxLlEPpUhaZpa7XoJ4K4IoAYqsv4TkQWa3hcXLQ6PcPp9HHg+/r6DjlJy0WHnFmRRAAG+85anZy2BFpW2m1DHvsqgjp0yTowF2fhyxG7JjV1x1jClOsM+7qu4d1j0uax0fq+0vZBunYAb501MAemPng2anRtyvyy4+9vk/wf5q2WS93fr0t/Yj36+uuX+OtUbVepXTZKnlNJSsBLgk5nZ41WRC6bSop51tSL4FWoZnJlJoinsoPbmcFquhrXTcxFYLIBKimy6AtPxuf23aB37zZ6++Ze/n/anp6sVNXSRECX1xhVTUv/UIqktk7Yjj/6Vl19JTwpB1175sPE3Pz5zY3evr2V5+xuuFMNo65eqomWNaLRanmmO2z9CZo373r9hI+u3wW2J0Ud+CbrkbkckqrugUBqqKlQFl3qvNIav86UO+ZjrkKb9YS8B/35P271p/+d9XB3on5ISk3o/nHNHJ3hWxe+E77peY56nmU/QwyvQvCeJxk/MEbnZ5fy/695tTxVpKxuOcsB3xPkNY2Kj/0+9/houTtod/gHHgTLdxsClI9iTCdVqVGKRi0D6nHws/nIe6PHu4VRxcP0+DASGNzAo1fTdOr7Hj9v5SDkH//tElwwLp6vrUJLRV4KVeX3yoRPVquWIOQlPhl1d7uj/2hreF7sz0kpCR6GmaDoRm3zkufpRFuey7uHrX56844xlu4IIt/d3hEoPVO3COxNunq50FffrPTqW8ahFvNeUoxK1aCvvj3RxYtKF5dL+IXqBhltpY6g9DS2atqVbEPUswYWiFffNbr6elBLYHRx0hKwPNHp+UrNUui0UlkXGesKH4Qa6gvs7QqcnF3oD//+oowF01lVVdGnUcK4oc/4btI0VNqwGG146DyG68etTJtZ9MY+qWGe3N7cadxU6h/O9NP317Q/ys/KjrV/82DfTVoT3K38Z6bnShXPkuez/b1mnOapIQAs/fijf1H+qDqFLi9rvbg603Ix4vcMP6luavXDoGmc5DX4629ey/8RwevXV9Bfqq4TAe6t/Avmm3f3qmOhy9NLna3O1aS2jO9yVePfM57bLM+JjnWgqqV+2BLUXuqbby/1v/7Xt/r2u5dqmAfjsNbD7UbvfnwkYP2ogXlk2zc8G4l96nH9yBgzH9RqGEL+KxL9LpTqQUnHdPTA0QNHDxw9cPTA0QNHDxw98Dd7IJ44HPKn6j9Vln9Dm327LfgcfLkz79x8LXxoD/mfuB+AOszjCfSflWIvyC/G2V8H++oX7k/E71v39f39PfK/SQFH/4amZcx+g+aXzR/zjfCnxMFDH7d93DfzofTr7c/p44ll4oPrUH7e/qVyxijDl9o/xX9KizgZYPMb+u45RYQiYl/5zN1NdlFE/CrdoWtESNrXrNsB9phn972CPHN7n5ruWWvR3TjDc3wpvxcRRaeIfe62mWfEB32Z3ODyczDOdBn5udDs5R9wzg+QoYmIp+qe7lB7Qn6iZy76uC3iA6X5GA74iJAPAjKHYAf8IddTivhl/3Lg+tTuLGJP85QZpWDwI6LoEeFc78uUir4zh698+eN7SSHN2Gn5EaGIkFPh8xEv0eXDM2CqBG2ES3rfj5JMya1c5jtjp8GIJ/JyIOK6ISJKf/vEdcPkU4yschDVcPCUIhXdzc/tKFPqPjQeOfRFs4L2zWXTFYDQfSP2MiL2uWUZTLO3wz2B0Htd3B7IjYjiI9swciJmmJ/mjnPjLVOkiNC+H4z0IVlORCgiCjIi5H/Gl/4eA7eQi5amqTl0aXiWEwcyk0wjUmbsRnxjHXYcmAwDB1Qc1kXALbyWSV5zIC2X+RegBgneoPB04V75zwD6ANZgOpxK/wQE8itFxBO1Stm2pQo56BlkHusPFDqmoweOHjh64K/wgFeR8PLzu/vu159fkkfE+7UqIn5BYIzBDeYREayzKhD6kLweTgQCvNZm1vtDi2lSStCHmroBKlE9NO9z1sd9YX/3+h1h+ko+bE9VJZRUzcF6JH1I0JQKeYbHwN7W91NBpZASN5rwEzsO7d4PXC8ELOiZvdb9aBKRFy3YGxx0U0YeQYKIWlcvTrWD5wwRF7wgfWJiPXe7nZyqKr2XtyP4siMguO9jQUL90EepVGmLrMCmBKClrIebsqTdblLwT7Efa/8CcLPege8JIszsc7mA9z/INaDnRDSjI/DZdYHPRddgT5TcN7MfimCgSNbNur/3F/JBS6Fio9uz+IcipVseJQJgDhCJIGwmUDsNM0GZnQb2+aammct2eB7Mjl5rBuMLps6eYEeAbrfbatG1vNtImIdQ7ZN9vy8RxFAJ2m0JWm8JgO/RoaDQIvDi4lRn5w3zAs0mWMzos/V4JEWEuoUIXjU00AG7sQZ8Lr/Qu7hqCOw3CoIrtMo8t4zlzz/f6vFxI//6siHgFVHRnCQITk8bAkErAvS1NutR1wRUBwL2Uo3PQrK/CGLf3Y66eRu6fZsYn0Mb7fjy7u6O8RPvatLpaQU06pBjv8Hgo2uxTLR12m5Cb34cCPxk3fkXvLe97m9nOVDqIM+OebLdbtU2C/lPEnseIIq+9F80kv/rOGDBvFguF1quOnxTKSF0ZAx3BM02jwneA3bIZnATJqencgKPPbf3pX718qQ8Fw5Abx7hL8FLXgOd+gAAEABJREFUqupKEQnfDNh3otBCjwTWtrsNFFxlrg+6eCnasn7+cUcAvS7z9Mx/UncxMB4E9sp/to0F0CsGiEeAAaaePQeBCKFDpcsXJ8jbFtg/yzTw7Gpu5V+P3ryb9HgX+K+Xf525fghsEeO4lFMwdp7PwTgvFq0W+Mhzc7sdmX/AptdmM6qnbrqZwPSOZ3uLv/fwqO/+cIJPa1neu5+n8qve2+sBf0gnZxIxT9X4xvI0M1+rFUHyhRgu2pKEXTPvqTvmeWb+vHyNbti92xHom9bMoR0zi2eJZyNsG8+fA8Xvfh4IMk60ZeXodfmi1fmV8OdKmjs5Xb1YKdKky6uFrl4ukbf3JY+K7m63ur19wOa6+MT2BbxlnwBBMBFucooQdK3Ozysp9awnO/rap9e6frMta0yiyYHNbjmqbgednIdS86C6meRfCV+9WMq6eB2VKkUEkORA6jDOlEc5gaVc7uR7jHLL3Jb8q/IUnS4vF086izmUdP12ZkxPGLON3r690bSrdHWxUCBnyTrTdkliXonn4O6aInZ2qwxmK+H/ceoVtJlmsVxpyXNivJiGO4L+m8eFfvzzTm9/2vH8V6pSYlxmdICA+ZgJKKcqdHrWFH6i42q11LcEhy/Oz3R/PxLIHgo8Pvbq+50mZM6T8KUI+I9AT6A7NLJ2znlW01Q8w12Rsaa/f03sdTBPi4IbmBtNN2mxCnyc5OD2zc1Av07tctbZ5ch8mJV0TEcPHD1w9MDRA0cPHD1w9MDRA3+zB3hnVMoq74j6b54ieNn+HXAwsxwk8D1m+w0H/Me5XzsDlHOyv+Haf9jl8tL7ufIH1pmX+HiCz8mND6S/UfL4HuA3SH93c/BxLAV2CMj6z0gf/DUXma4/l5v50HA981X223DgMWt+Ru/+fwnMnCh9LOsv6f2BNiLkQwyREod9KSpKUsTvH2dUKX6Zprnk1isiCg+XDSJF7HFktB3Gz3Ms4QsVwCWyO93nOUQc+u7z522w1vv6vNfBOEOE50qG9wfwrIkIN6PHPi8VC6cQEcUnB7/Y1yIl45/AvSJ81xOPfdm8D7qI5DrZexp3idjTRgR4228KUQ45+W4eM7ZMU1bw+RlhrH41uc/nQE99ze85A9O6HhGQhCoOiauqkfOIKD4zTQTtKVRzAFMBT26iz173vZ9Cz1NE4MOnPhV0bgYXAV/ssi5lvsHXMhhA8b0vceCZKThQGIo9GoEfPSvwqFJSbX3JI/b8I0IlZe5A0D9cpH+RQflw2Ubr4IOTiYMjl22bBbpsv3seBocfddXKAcsqJUWgE/qZxjy9jr/PeRBKmfZDLlKIPk86GD+bDjwoDjDYBEo54++ZAOmkiFCyTRLlShJyFRxKNKpSBXdQXBGhwH8VfogIzU9+de4ggnPIlPB/BLSAbTUuolICpKRxnIwCsiJCVUo6JI95XdVKqVKizTz7fkBWlv1jG6rDnJF1mDiMGTic6dG3xW/0SyFBaNuzO8EcdooIoOLQtWEsmyIDMjkd/AqJAkRKtU6XFSV05H68jh44euDogX+kBzLMDSzXlFjC5o+hIH/jlt+v1r9OmJ8WvohQREAcLJn0tgJU65qbjEMHcK5NvG/NKEe1IP2uTcfSz/tlsI5zqWLZLCyRgQm0Q05h6OlJUE85uRuaZtbgkPvRQl2KgJaK5aSqKnU9JQdNEwIiouBD8IG2bRrtCPjMsVAv6fW3tfzXhzOBMrZ3MFzQORDUE3ib2X4qeNe11LZ6r6/33AjbDDF526Yih22OfVOlHMm53/kmgiu1Li9beCT5V4lJUoKgaYJgUa2UGqWowYYipK5rod0HByzbWxOvAoWmqoI9TvQBQpRn+s0lty+khLyOIAcBmfAeKvZRyTwCyrV/nUkwJOeBWtZM8Df7l4E1fKpZLmdCJ0Ff6zLznmfZLoNS4FfbL49ZGedZ3ocdQB3Hnv11h+xOqYI9l/tuCPAOA76ibj22xAw3j7MygbyUZvr0gp0O/oOtHh+3evPmXg+PE/hR/hgP8S9CNX4zvX/lOzCQAetMcO363Z3WBNEzdFjMWMzaEOSr66SubRi/Rg0BOgdfU2W+oUywW1nqOknwPruodXHZKNXjHqpe/nPLJ6c1AaAa25J22ywHSOs664IA0NnZiVark8L/5ube7NARDeCrzyVc7WBPJCnhqBmD53lmzBt57lpf11HHZmu1WGke7a+8D8jTr26kwHdBALD2XyBJo0aCRvZ3v8vYZeG1PFYGv1+9fXsv/3le+2uxgImk4DntmkZnZ+f4K6thwi15n2nxl/WomqyKuVHhj8UyVLczAdFKq5NKl1dLnV0QsIqdmmbGbx1+rOQxGbatHm8rAlfS+VmnK4K5gS+bblLTZr36as+rbiedEyBuwDnQKYKdTTdjiwrdyeJEQXC0rhrGrgK/0dl5i+xOm+29Hh8mpVhib6Pb6w1z5g59A5wYAGkaE+XAz1ke95ZgYWbyGBrs9vwT8z+qkfEVUGsieDeNyK9XglSPj2vgkfFpeSdstd3ttF6vtVrVzIeacZd4ZDUTQJ7HmvkankpanSRdXZ1qHEdoKnnte1zf6fJFpxevTshbdatBUa3x3VKP6wf1wyN0A3IWBKZD84jd9ZI5WKvppAHdzOclgfqUkvzOu1o18q/K5UWM4PLD3aD144iPGJtJevPTRj9+f6PNZlIi+Hv9do1PFxp20m43ysnvtZ47q1XSOO2w18/yrLFfaUeAvGKu+9lYLOGZZ3l++j8OGYekfpd4HrLu73baDZNSlYq95ut5Z7BD7PNA55RqZf61XeAj6ZRg8nKJcQrmUeB/yfObKhbtWF8mvXq50gWB7oZnP80LvXqFT9qQYoevslIalJg7P//8qIgoIGTUzMvXX52oXWR4bZibo87PL0s7ZIxvInDbi3g8gO3DVi3fkgk9/XyNw0Y37x4148eTk0bW0/vb+PRtMvJcbrdbjeOoh4eHAl3XqGNC8EgrcqeZOZHnRlKD/FmZtYqKmrZWUy/0cFfp7kaamKsRlYZxw9xo9M13K51dVHx77VRVrfxL/+s3E3PqQueXtVr6JzM6wj+nB45aHT1w9MDRA0cPHD1w9MDv90D59g9e34DP95pBH4Div9hl+/2O6PxLpn3RNc865Gflv3/xyxpY9wP8/eX+s3L82Nv+cDT8Z2j7XPJBpj+2fl32x+N36Cft8Yf+H/D6XSni0J/n97liv6v3L4kizA8gjyD/JckvMNbZIG62I+J5Pytl+LhbIhgU4c+p57QfaGD1oULJfMl+08iIUESIm56nQ/9D/mnbNI7yh/Psr/KnRtMWPG3+ALd9T00l24sJPoT5kOYgpzJUFaITH5p8bDaNGiCBV0ryM6qnFJEUT/CEUkQUXpYrkr3msoHq+ysC+97X9oWIKP33NbvJvQ+1D/lzbESUhohQqtAbHS3LH9f+haf9IZKpDBSLjAPNxEe5y8/x9t/z/m6POPRW6Z8Ye5GMNijtfQFq72LII6Icetjv5uE2rCJ7ZgGTZBgH+c+mZehxHqwSNNrLqZICWaUHPM3nYJNINeMSEcjksCLPRR7op3qWD2lm8A5Cj5xQGaxPJIleCk72IoIcQE6FD83TkCCKCDWcrBjqqnYnVEyyHgb/wsh+Nl/XLW/vu1E+pAx4mlfLabgPH5qmUsJXCXxbDgwrIVkRIadUJXm+WY+IPS5in48D89vjRd+ALj/le97tE48oPrAOE/ZOPAu2t2nawrdpag5B2gIRSR6PmQNN+8d2DP2IbX5PoIkrcyLTdZ0Wi7oc0LjctK3qqip+iAillBQR5UBnfPp/Mdov0oFP5kBmUj8M6vtekaQMcOe4SR+lY+XogaMHjh74yzzg3cHw+V5uySyhB/iICrzrLHP7dwcKXseNew4z+EM9/4WrVmb/OfR1zpZHZi5ZM5WBYGrvCBCKVlWoIvhWd5WsmkFPiWYvmay7ZPTb7Qg47AYNBAqnaX6vVdtUrPUVB+AVhNJIgGGEhi6KEOt4BTSlLBIosYSXw/XO6/zCNDV9s9jp9O72Vm/fbQlYzOwDmQP6rMyeYX50l3P/2nhkr6FFCSHmaTDfjqDDYlEVmS17R0oBjQiuDHIwZcue0xMInQiizo4uh7nM+EYKgnVSUvCvI/jRdcZJCZpu0ci/TF2UXyoGOEkRBBQGAl2jpCg+8J6z6wf2nlk9wQoHJzvsjAg5eU9bwKsjKO2xsl+32150Lz5dwt/0lrVcBQGNmqBXo1MCnCenSctFp6Zr5D0tY5v90ROQd26oCY60tEeSvFe2bYUvJPOPlGX9jdNT2m3Rk2C6A6a8turOv6C93mkm8OqgynK5oM+i+P3udqPbu0cCSWv230kRSX6nUdl7Z1leVVXM7b4EqNbrLfkotmEV43Jbfrn4+JB1dzfr7t5+y/AIxmanBt0j1SrjQNDPgdLb2xv63OrublKFvacXWauzWRcvQudXoauXC11ctgRiGqDS6WVW1QxarKTl6SCFCIBl2c6uxQ7sur3dMh+k+/uNnAIa54YtwfCHh61GAnkNQc8Xr2u9+KpVyV9XyKsBMQajHNwKgvXJDHKS0/W7G/3004MeHwaNBIpanq3Ts6VOTloJ2r5nbiPDY1Xx/PlPIC9PZl2+bHV5hdI46uZmLf+S3bRt12m1bBUsKMb7l88OqrZd1svXnU7PAkh68bLTi1edLl9UunyZC1y8mOU5419jRzUgX9qupR0BcllnVeXXmz/9kPVwP/OetdDpaauz81TG+5xA7tkZdQLEC+bwYiG13UxQsEbLEcDPy5DfLZfLRkvKl6+Srl5lLU56ffOHFp0qVQTAu0Woo73m++bhcaebu3WB25u+zLmMfalKOidg7V+YBtzt/6++PtU3f1zCq9HFS2EX/F+cMz/FnOp08y5rIoDnwN9i1euSeXFxcYKNSe/e9RBVsq3f/3mn7/98q59+eMTWUX5XzdrJv6o9Oz9RJMgU3EaJtcG2rE5qnaHP+cUSeaMcEH31tfSCOeH5NbEO/u//373+9/++Zo728reFA4IvaX/zc09gd6cf/mOtH5D95sdJxI8l5sluN/NMLghUr+X/2MLLcdcu5bn37u1O/n/zbtYzc3Tg2enL/PWWkLPUsG6cnZ2x/lQ8Dwv0CvkvE0SEUjWx/gb9s25YQ3/+odfPPw26vUl6uG+0W69Yv2ednoQizUpJ6tqmwKJbaLGs8VuPPHyQJRGwffl1pdffJl3ie1U73dxsdP1u1hb9/Iny6o8bXb3u8dOoR4yZIzN3KnWMt5e1ngnXsR77F8gvX53q628X8pzf8Qx4HtqHTSvm76levT7X5eWlAh7ymhJCJzETdrQvFPVGW9aqYcrap0r9tFFPkPvOv8x/eCzoeR408vz2fMP0rPcDUFeNqqqCX8M8rbTdjAV++ukGH91i86zEP+N3u5129PE+U9fBs7eS5hV2SctVrW+/e6VXr0+1Og21nbRa1cjNygS+768b+EenE5UAABAASURBVD1I/rW4f5lMy/E6euDogX8+Dxw1Onrg6IGjB/5KDwT9fg1o/he7eEdXgS/aNdNiIPsXvGy7gzL5ybZD/lT9KPM7bILgS2BeBvP7HHzE7FklInhBjmeY3188yPn9PVRkRcQXc32SIg60ScELtbj/EvQ+RZheIiuQ+Co5QFAu+MT7NNMqP4MAV4Bb/AqIlPly2gMMxKAU3KwMw/zUBurvfkVE4ZmeclfyM5n5SfbMAdcvQeXjTsJQAFL0FRDc/IGeac/UbUd+KltCKCKU0h70LEW4TaU9IuR0oLN8y5BCEQHfXEBfTHu9UvDZVEB6X36Sbd4RUfhFROF0sNm5ERF7vMsG62Fw+TnMnrxl6BL8qtJkHp+CDzmf4z6tRwT9P0BhxC1ij8NofDkXMJ+IPT4ioPr4MiYS+hhojwgd6uZjCMZWB0B/rwsGintmIaWK8aTm2WlwW0QUPUH/4opApttpifBYoS8fxTOQ8VM2E9p82QZDxOf5uc10Efv2iHC1gIOzBlciQhHhYgHLKMAilgswLUseKj6IKHSHW8YoLlyS4WPsvj27CEQE+KB0uELzPD/houQVh0d125ayqay7D3LKIz0jf9yDzw5UbllMRQWLsCGTzxzCzXnSjPIRIR8um1dEKDGOhoyy0zjv5Twp6MODiNDzZFrXrSeqwlOFX4Z/KGii82GwqUaEuADnH4NCmgi42p4Z3Xj6VKX9PJ84iTVuGAa53c9Z7dMXMW8QIfxu+Qn6pgGH7bahyMIBk+cf2jT4z1BVlSKCw6KRA6FBPSe05gtJ8YHzWVnhA1kqEQldatWc1CTOOkoAHZm4STOHYLbfZSkU0MJalu/Dnb7fIcMDE5qZmzO2jJw0uywTij4p5DTNsxI4zvahzUIF5CbV6F3VCJawf6ZtVqpCZUxNhL00IZNxnUcNMBjh1VNuFgMUGYqZPJ7yGfL8BGTH63+iB442Hz3w+z3gdfw5sJqUBeoZB5Y3sSw+w1AMsU49AWWWu303CDMdMkuRQU8pgxdBAlcn1kqvo+F+RnwCbjMqwyBn1jjWea+5e5zrXg8nZQIa2Xf2pZlyYi3N1Oli0o8gIlhHaUWvDw2B2uwr6LZf6/ftlhVJokvpo9ib5r3KuifaUiUhTm3L+k17oU9iXRdrPUDZdA3r+avXyCAwsd5tCTRulVitM+u496aQWPfFXjKxB0xKUanmUF8I55xfBrYVsR1BKbHFFbneD3EL/QbRSZFCQqmGwJqipntoYq+feHeKQBlkznkk0MC+OEoRHPCfVOgvtRz2O7BhnEihutg9Idi+NH7h4C7BMkRodbJU3ajondivHVBbug0x3n2aplLT1NpsNug3F1ktgeeWIM+yg2iWzKeh3hFgq0LKkQluTEr0relbOYBPkMLyD7DoavrRXxn96IOultd1jZq2KjhQ5RqHUKiDqCZARDbX4JkDzBO2e9W8A9Q4s98hFxfmaaV5XCmPJ8rTUu1iwoaGPolyr4urhN2t2rYhqJI1EJwmniJchM54rDrX41pyMH4Yd1IlPE53fNmgW10lRUSB7WanPLyQAysewxUBRL9vYJX8i94FEcma9x37KCXJEApVzYaAVCjh8wqn9eVPRacyDiEHwhrdXktjv2S+ZCFOTjxGJRjWNo06/H9yHtg/y78UtS8qAmz+87qe2y+vlrokMPjiVVPmWgWTFI2a/BV8EzY+aLlqdLJaKlIoQvipww+9/Kd/p36h9eNAEGqrdRn/QU5dd6L13YKgaI/cpVarhP2Cdlagu3LNfBmL/3g0lCqpaqQasI4OtllWVVWKiIL/6rtZ5y9meAxyEHLBXOoW2eJkfw/MAecO/lZNVlSWNct2X2Fn5rn3+OFOAqbM6URXC5+S/OeFv/pmgb8zwXfpimB8+M/yKqQMbdFrUhQfLDTybjYMkzJr3G5bY8us69sN9m79eIpm5o5UMe8859abQVWk0pazmNGzLi5r1S3PQN2rHwbG1Q2t+s2J7gh2Cn2vrhbargmA/nitu3eVHFCdecbH/kQOjr756VopVQga8M2jzi4HtQspyvfBQEFi+QVqdTQsCMJf4IvFotPFVaM5Bt3difkNj7zAnkptJ4KLs2YU7Zpaq/aCYOsLtTwLswbVDf3mpBevgzmT9eP/6fTD9zz7/Vj8I8wYhhlewfrzANzp7GypaRQQGlErE1Q86Sp8Uut0tRKqYUddnrWI0OlZqz/8+1JRJeZIq/UjkvH37L+pUG9VR63tFj1X0sn5TmfnmedY+Bf67azHh52oAaEFa2SE8MHMczJiRw2/nR7ve93cPGrWveyPBlnt6kE//jBoGBaKZmBcpLvbndYPZ6pSzVyq1BEITvVWi6W04FkP9qOONYmpqqadoUk8I70G/wcKwq+MhfeOYdhqyFulZlTFWndzc6t312sC+nd680PFOI9KqVHi+RNaXVye47cTZdbxlCbVbahF9sXliU5Pl+g2acSZPYH4pj7Btwl7HnguWZiQu31Y6U///52GPilVkv+DFP9HGq++aVQvbrFDSsyxzcPImEzUg+eiUeZ7I6p3WjIRxl66v98p6ZiOHjh64OiBowf+yTxwVOfogaMH/lIPZDrw7uN3VUpSKUcpfrjx4qYDfMD+ty/ZdhtxyF3mDKf4wOX/LnAYM+d/q86Zjx3Dl/l4chhMcchd/s8F1PxIoMfQ8BHyP6HyQaZLv98f1t9wUPFQPuQH/G/nv1/mb/Pi+ccM6/AcfqsfXXQA00Z80CkiFBFG/wIsQ74ZPm39pE/EnkfEPv+U/FB3a0S8l2m9LCPiA860nuMGlwvQ7jwinL2HiGd19Ix4Xre/MuyBuUhCLjjKIycsBgfB/Fwe4MDYXBK8IlyiD7zNAU7we6obBxz6/KW57XsOEXtZKSX0pPxUt4gDXUQoRVJVQaNAl8wdWjnt84iAJkQGhGbszZy2ZRilFJIM+kVy+zDwkY1vZk52M318GDxwImK7I/b9Ivb5gUFEqOWwpeEQJuCfkZOfGgNZ9u0Erxk8VV9KKQG00rfIQKYDrm6sOKEwmI8nbkb/J3aKCJx/qKnUIyoFcqtU0Ya9Fv4eoJcU/LPf9CzN6GSZE4Hg5zIs02Tu49x67H1opmAjkJPhWDLGgEMkDnAn/GS/jRyS2Y/mYzsjgkOPiUOdSZZpX/pQ0/PP7ZZhgKsyduSkks8gfUBn2eZlyOAEv+bJ3+5v3IxvJxMrRLNJoUQSTILSHoI2AwIUyvOsLadTu+2OMrTQmc8MnqIy/pkYF8uwPOP2gMTIZY5VdS23NeQ14y8CCrRClp50sG9m6ofLZcOhfsyPHjh64F/fA3+jhaw3MnyGjfeXA9ory379OWDIA2C9i3DB4PrnIbOOfr7lc1hLyipsn5q9dhYe6FpVSV4fa9bGDNHA+jyw1/T9xNqaSw9rU+hL7dObW6UEn4a11cFOlmT6sj+gZ0TsO1A20tUnjMJL/L71o3shBUOsQSuCo1//4UrtshOqqa4nGM8lAAGJzGtkTys7A+rO7MPlIL8fCHaMBfrdpJ6gY+ELjW3bbkdFuHdSS/DEwYCEPpkdoSUaUbUtckLB4b+DFMtlXehA6tPkPrD9GF14H1BBt1A8GRxG04FtVHIF8HZm/dxtt+vVIj+C/Q86+1OfJjbggQDsdjtpN6zVEJxcLit1QENgY+PxE4n+mERBBK0wkCDVNO804kzEggcnA0Wuu9utBI0I2I3TTj3vCZmgjGKEzU5KRDFyyGm3Hcjcd1Yk2tNGio3qqtM8QkNgSk8BSjqXsei6hURAxjw7B31WlRzAnpmLGT2yakXY95DlilvIJsQTn4BtVDtdvqh1cjpht5hWFTf4HD68M90MZPvLlYBvkt+vHGg27Nu4I9v2Jd4LAtj1jyrPMTYHwSIrkBWMSYOcrJ7g3Jufb7V+7Hk3GcEhGyKmHu8ZSVUFKks9825HAC3sM/ovFiutlthvebSHnJJSFehVa7vJurl50N3NoPvrUTdvewJOFT09wwb52Vouk2rU2GxG3T8QnLKPMoGmqZb/jPDtDWMgUkYHsnJ5vJgveg7M68DXD3c9/oOq/PKdnHHf7rbYdc97IExQcs6Me+wU/sUwQctdv9OGQLzn7MnJiboWhczbfzI3e+wqhNMRzaPIdr1WZj58WEfog3ylQTlCM5AjaUaFxIPo3hSfrsx7KSznmTVg0vXbW+aSKWkuejMPmX9//LcrOdh5ddUSfFtAs9Fmd6tx3GrHmHlczi5WdErKOZQJvFZ1yxzaKjibWp2cgrOujTpPTnB9zxivW8Yii9ihbt7NlDeMrTR73eHZmOFjnaWMnHulWlqsFpqQsd00jGWUAOnlVdLpxaTFSa9u1eurbzt1ixnZ+Bn/3dzewAFbmHdYrJxndK1hG/Iz6TVowTr47vpGP7/5ubSnpDIP/YthOgti5mnWCvld1xGMzJodtRY8GHMxV6qmU9gZdI7I+3mFW65eLnT1stNiNcFq1IbpdXvTw7KVZJ+RkQtdM7AjKNu1p7KcXY+Pdzvd3074u+Jba6Hz0xbfTvr230Pf/fFE19cbXb8RYwi3Ipucud8wfxbLVv7z5FdXZ2osLqSUWA0a+3sP1z8nXf+cGYMJmxoC0xvVTSJQ36Jzq2GsNM0L7F9hU4sPAmjhI9nOiCh2RT2o6cYCXo66rtaiq9Ab+uWZcCx0M/PnEb5B35m60Dt0/e6RZ2PU1esEhBZLwb9RlSrdEIC+ebdDt1olob//w4CevajC31u+YTbbtT1Ymo+3oweOHjh64OiBoweOHvhn8MBRh7/KA0Gv4B3WOcXPX7ww6gCfp/iXwuKOv9qenDPvoL+E+Qn/VzP+jY6B0obfIPusbl/S2fgv8kPeF9v+wQ0RwYu9AOd7SOAM+k9OB5kRlSJSkZ5S6EsQ8aTvJzQRISf3c/57wfT7rvsBmed9/nv7H+g81vM88xF2gPItVebLDM8DmO73QEQo4vNgmQcefi4MPB6gP9BTKf3TE49D/ZBH7GkPfA75ntfHPoi0Hxf3NbynxV6XjYuAH3QR5IDxByjt3FJVcVfRS6RDu3N/qEfBcSufnORGUHa78GEB0L6sp8Flg2lm9JkIjCLeqAIRUeQF80tKiogyJqb/FEoHbsabt/PnENjnw46IEIyUkbdv5yN5PwByMp0/eu1Ft88cQli3zKFGfqKr6kqmkYKP6wmYhamK2Os3Y+8MfwcNDeZhWpHMYx+gnHDJXPhEhHyQ3XCCkDl8mekfEYVfiiSF5KCnebm/clZJ0Dj32geJin3Y+YRGp8xhz4x+U5FjnU3jPoaM0pFCB1xYUIh7FFxKlapUK6LSPAcgcXakaYo9zDP53o4Z/xisn3Wu6BtRmMnJutvubJkKpSpxD43TVGyb4VX6JvCAy7vdoIwvRKqefG68g7sluEzfQ7+Am+UaKmRXVUWvhH721T4/0I4E4ieCBYikfcYuAP3NO6FzRNBXSsn2ThxGDdSzIoKZc37CAAAQAElEQVQcsP+zqCegUlXVqp5ASuBCTq0Pw2FiXXccMln+RNDX+k/MddNEmDZJjLvxM/Zad9sbEfCCquTBARFj4WqB4J6ewGUD1eN19MDRA0cP/J084L3lwMrLHssTazLLFeuf616fvW5+ANq8HQKCJuLDuhSKA6tf5BH7toikiHiCQ/lAHhRCiTU1Yt9muTML+R4ya2RlsXqfrKS7vUc8K4D3rwWbRnJwKlH3n3yeMRIVFAFCQMmxC3vMfJqyhn5kX5hk9gZUKGXvj5vNIOLSGoZ32hCNqODx+qpRQkBNsNkaRBLBhpYWCk8ighpS3KwIajQlYI8QuKwEfrValj2LGKcq2hNwetqpa1XS43qjGaXc17/C80H+juCsg4cf9JzlgLPfK2wW0uib4F8BCduozgCNbI28R0jua/v8p0UdRHwkkGgcVOXKVFAPPWNPS3/U0MPDtsBA4IXYghLf06FaE8HWRZugl+zT9SNBCPbFGf+ytZdgFXEspVqq26lAJpBXbNrNsl7mPwxgx52qeh94adogSCLqo6pq1HJVA43YYtVDy/CCr5QIki4IPPuXdN2CgEuo6LIl+Ll+GLReT8WOHr0zwTL/yjfBL1VZi0Xo5Czw1YQelfLUEQidRQyy1NePozxHpAxPM87ISwRaK+ZoK14HSuAz816VZ+kR27ebGT/QI6ukzZZAkSeSQvarAz4VzjB9YuCbNmvOBGYIDCWCy219Wnw27Crd3096+/YBOb1aAkUTRuMVDbtU5F6/3erNz/cIq+XgsW1KSC28U6WL804iyOm2h/utbm8m5msSrzRFl7OzlS4uztR1K3za6+ryUqenF1qdnGm1Wing1XShqEdNBGH7eZCfsWka4dEqJUsT/avSf7vZ6O52U+bdjve+P/3pR4JWG3wp0QXfSuuHWWNfqU6t2mbFs7UrAdPzs4XOzjr4zwQCl+oWIREEHQfRL9MnoU8jB0Lvb+616gi2VYnvPXjP0tt3G717u9FP39/q4XbUI8FA0/Y7qe9D0wDtmNSPa3R61MxcODtf6OSk0267Zew8Tkmed199c6bziwU0k7brR/XbAZ/36EBAUokxuZbnbGYyRm55rmrdXA/6+cd7dBiUaum7fzvX+WWlphvULrIqcOfnSReX59qnUD886Owi9PrrlR4eb3V7e6+ff1qr57lYLGv4DLp6sdCLVwv0zsCDtruN/C4aKVQhKGkhR64vLjudnteqkTdOO+0I0hMf1mYd+CyJKazlIsnBzpznsm5M0HXMK/8Z70V7riXP0XIl5hJ203+eEj4IfftvFzp/1aglMP3VV5d6/fqlvDbhfubhA3PwofhmYjHzuvtQ/uMA+ETNmFW0P+rhfpDXZevcsV60ba22bbFx1mKBevOGuv2UVFUV+s2M0zVB7UFVapRSQq9qP4/WmWBvT2Ab3zatvv72HJ1e6OGmYrxCQurFxQkmrxX1rRYnkxqCtctlB58aOVKqkuo6ZFkzC9XNzYOur291S5DV+2UViZEW82OplGr8Kd1dS9fvBvVbxo7nc9i2jMejEvtBzwT3X3Sqqll1OzF/LUNqCe5WVShFIKtWXVU6WZ1oQuY4ztqyTn3/p7UGnon1eiCQ3DPmS/3x37/CL5VWp4m5NjDHQpqW8hrWdlkV60X2X0eYOz2wTvTbpM3jjI47dTxXFc9OjS5ff/1SwqB+2PFsY4uO6eiBoweOHjh64OiBoweOHvgX8ACvRv/trfh7GvB7/JGzZPi9cn8Pz9/ihcjfIvk7tFuK4e/AqrAwL0OpfPFmX/Jd9cX2f+6G3z+6GUMNf4s9/kg0fMzj13WICEXEx12e1Q46RUShI+MDMAPPiH6lGLHv9ylJSsEHYOiQLMfg+q/NCrqZ5D1E7HlE7PP3Db9SiIhii0kiPpQt32D874VIfEAXHkkKP/v4hrEUybxsi+HgMEgUUe4lj4iSQ/6Fy70P8Ou0EfEFHnt0RCgoWq95nilxgeMukUckBf+o6H2yaCpBW3pyPqQyXQR3gGZlDtHmaeaAYdQ0TqCyDnLmpwfYpBGhGVoH9EboZvSICKWUgJAo0xNHuhjyP7c5NzL0IZnuydVFVmmhv/MqYUsYorQNHKIYfOA7EOS0We4fsecYsc+tj8G6R4Qsu+JwIbA9IhQBLqyrIVSBT0Dm0CrD1Ka6/8xBrXmIlKAnK5dxqUIv+hgxcsBhcJ+IPf8qVUWO7d2DKVVw/kWW7fBBh0gR4TvTC+GURNW8xqdgapGXkiqCxB2n4G3byDwgK34pOrsrsC9nDv8mTYylx9Q+Mj/zqapaFue6/dgPfeHhekJGhLlaCUG39/uIfdbXvNzackDVcTI1I8yHNg36dBxYieQguGn7Hr7UD5dl296GaETXdWrqRpZnqOtaLf1Xq07BPykdupXa+8qxcPTA0QNHD/xOD0SEIj7A57rRDI0K6HliLWVBfo75bDki5L3BEBH6XDLaW0VEIMeQyBP9omwNoWAtrFSzvnt9jNivuxPr7jhywD1PZY0OkdBr0dUElmrWzFpNUwlyGp5fUHLVVQXfD3i67uXRxlKvjmDDYlERbKoIJkzabPoCO4Kp3nsG9p+hHzSyD7LFy8n7hJ76X/r/g1p+FTfrjADLgnW9ZS+IJJOgX6jrWokaWwVZKGiMcC4ppIRjqLqoFrtaggIhsXdJDug6kOh2UASFjNtpyd7TEgTt+6yeYJp1yw40YqDlGCIl/NmobWu5fwEFQYYaX4r3F+nubtT93UAgdETWTMAha7sbS7ueknm5aBlLAn8LAqmR3H+Cm2S+IuBr+TuCYQ6QGhxcC/EvnmyhLSIUUWlLebtF5tb2zPhIWhDUWi4bLQjebTcTdo26vdmh46PopvPzM3Vtp27RabFotITega2Lq1OdnLTMg5Dn6267Rf9McVbbNdAGtAIa+E3ArDXB25Gg393NhgCU6Wv6VuoWNdBIjpqlkaCy4N1Q58pVCVLZruL38qeawSvQddBu2xMIqgkySXkSwaIsB17y0yuqfXRzfUdAZgMBF2O1Wi10eXkGB8k2Ori3YzwZOl0QEHxRfvl4pppg1EzA7ZZA4s1b+yXr/mYkMCT5vSEkBf8Sc2mxWIHH/tygbyUeIYT5mggkPhKkupZ/Kez5c/VipdVJoyq1urtZE2Dc6ZEg7GYr7Jm0203Ml6TVqtXJaRBEBM4qnZwlnZ5JqZq0PAn5F5Knp43evXvQ43qtU8ZjsTRtaAXdy1enevXVBX063uHEODZaLk6VCFASAy9j8nA/InsAJt0RoLWPZzsvSwwmN/GMLQiS1vCYFTFp3C108zbr9npkTDN9R52fvcRG7Lzeon/W99/fESCrNTN+pyfn6FYzppUeHrJ+oG3ziACuvQwGTqGe51/wr5tai+VSAufxaQmSMgWpjpDPzOOtOuaYFYyUdXFxrqurSzkFfSaCy3/+v7cEnGvYXUCWwCKMNePsfKmLq6USQXiQMlwSFI7ICgJ0ZwS8g6D/pr/RN1+/ZhwWmsdaddMis9KSYOzDXeg//q9HfED3eaUlunZLZCTbkfDrVre3PXjp/KITy4ZagvYZ7W/w2ZQfVFWBXpJYP3qmJjFkyi1z2AH4Db7INCb5Pxa4erHU5dVZeb7mqSIPieB/Xf7DjKwbgtSZMcuaxVTUy5cvCL6eIrdD5xZZCahYa2f4jjwLk+5uegVzVbmGptICd+9Y9BasM4KPENEtQpvtg67fZMZ2o6bNciD+9LRlbtaM50Id6+H93U5v39zLvKSKdbvXCUHShnU+tNK7nzdF5glz/ttvX6hfz1p2jZYe13ZEt2Buif6BbZlnZ9KahyGsBPBI8Hr9MLJHDDxDOy1PBxGvZR5swK3hZT0wgPVw5vvwxz9Pmvq2+PzkbNarr08Yt1o7Aq6P6zvd3Nyj7w1j9KiZBdbBY//Z84fbjF926LrV/f2W53mW98GOsTvh2esWUqqkFrsy/hfybPObnwZdv10T7M3arRuei61ub5h/jxtN7GG7zaz7O/zD3C79mIeJoV2wpm42G1HE+ON19MDRA0cPHD3wP88DHADq1+Bv9EjO7K3/QPBL2q/B36j+P7x7RCjiy/APV+BfSEAwzwyfM2k/xRNT3fA5is/jMhP41+Dzvf7xWNvD+7uew0FqUEj44gDPfXKwZcIuw/P+z8uVgtfpL0NEKGL/0nzg+blcX0iW9akNB9Ln+h5wX8oj9npEfClP6Jned/+g46ysGTyO4q7wzeCCwWWvXdD5A+cJ5jzJH6l+ec+8wONG0bQn5h4W5e5PbDONzwGSX1wZJlxy/tSoiPgIDvh/XG7FDxBFzEGfmQ+bA5SGz9wO7Yf8MyS/QH1Ke6hHBLZLiS9Kwy86PkNYR8MzVCkGk8hQKuWW4RkFVD57DraWxoKPiPf5HvvL+0FHyzToiZfLhogoPJg5dM7Ah8s1wwcMVAy8+x3geZvLEXt+EeFqgYh4kqGSR4ScIqLUE3l5tkD6GTd4ph8AIlo+XJnxPdSy5ytPhmlmdGP2l6fEz6tpIpDxzIgMzR7M3RR7KDjzLR+qUZAR+7xU4OrxidjjIva52yIC8fu1xXXzitjXLToiZBt5YOQ08xxyUQyAcUVmBCtYJEFagAZyt1OiXQegOmPzTOAwVYlaqCKP2NOad8S+HBFKKcFHoqCoEjl6JQBUiBx/sEBwwIGmVooMU2n9eKz96w2lClLvRxUeJ/egKamKSilcZ4WCh3Uw2A+FEbeEHgaKuCHLwesDzQe6UEr1HqqkCDQMlWQ1DT7E8jigsFTa9uNYVZU+TeZrvVoOpCIgxjbLTOgSiTqXeQQ3N0fac5imicOTXqY1xjqFKupZnnsRpYciQs+T6W2X9TQMw6wRXi4HvkpKquwrygIZzLd5HpQqxoEDD3EoVhFgqOukSPifgZimATkojiC6uBsl5EaAD9kP7m+fBBvoNI+aWfOncZbttC2CzH0nBykYn5Qq2mplHhKD0CdDEJHUNp0CHWcOY0Z4mA/qKY9ZmQNlzqKwQkCSU6IUgN4n4w3vEcfC0QNHD/yLeMDrxK/Bb5kZEYr4AF+iZzkSyx/r5Z7CK4rXoYoqy5zcnilbFzKxOjl74q19OwSIkoIrhVKVlLz2U3d/Mn2awn2eINExwcB0CULLjwhxFQD1dAV5FN6WwbLOGowO0p7OzXqeQHDVlfWRAuYGkUavswRXavaBgMZ4VKYFfmx1M4obaFLQEPK+G5qIomU7TML2jFyDSjDp7KTTqxdnKmu3ZUHDNiBeIbTPJ+ilqqoK1HVd6hGS7UeMFJIhS2Lb0P26l/fCeZjkPaL4jTb76HTVKaUAL2hA0jHPSWyFBCK2wLDHwywhxPvkxH4jJca7ohN9sNU8G3SahlGWU0HrfW4aR43jpFQ1qlIN0DMBdE0G3+A9YWCAZ3KorhtsrdTT7+GxJ8AxK0Wjs9NF0Ystkz1OGraT+s1AYDI0jVH0zOyb/iVu3SSCuI3MLyXz83tMrcOPZAAAEABJREFUrWG3kgM/m4ekNQEb/zJZCs0wtW0N4xyiGzaNvBNMxdZsDDIkTJRVdmDTQcUqJTW8s6TUovdCETZiUlVLAzbNSjKIgGFIIqamFt1C0CjUY8PQj/DNSpWUQgSNW129OFdHQChqqR+kIGi77Sfd3q81M+dmid4n6ndVmRtUJIxdE4y+frfRjz/c6ucfcvFJ20m8Kqgm0NXgElRGTgt5Q/+k3SZT75Bfaf24ht8MLyAyAbSKcqV5QjECaw/3vSbeb7NqrU5P9OLVFfrW2JrlXzxv10T9oK1jhb9qPdxJj3dZ/VYaeSdxsJiRkFgYmibDewd+YI6IoJcUKZhzG/38850eHxba9UmBDxriYC0QqNMR2K+7ShU+8XhkVM1Th58GPT4OmudJPHpA0g65G+ZIpL4ELSOkWwJ7O3w+51Ee43GQ/CfBHx8EvXVK9J0JOBJgW4a+++5SzaJS8i8h6d+P0MCon0bd3O80UG1PBvRpdE/g+acft0WXhqDjyXmDn0JMEcZd6roWv3OhdErC75IIfsp/1nfzCt0lrzXffEWw8+tZq2UlSKHr4cnYjxvGYqe62SoiwSiUUqUk03GvGGz0SSGB1MtvJr36Ztar12e6vDzX11+9UlUlbTcT+rTICgXvsg7en19Oygi7v9vCs9bZ+UJVPUIv/CT1BPBTshzpkgDwV9+06hiDlnfg07NBL1+ey78s/fOfHzQjfp56vXq58msvawLj+zCpjqSunXX1cpIDpS8uW52dLJE7Ia/V3btOf/qPtzo/73R2caaR5zIwZjtID+tHCbtPX67VnY6M2VoT79AJQx/va/3844MWi1PkJcFQm/UaP83quq3EQp/npcZpA2Tdvj3Tzc0DNjFuVRDYbRinuoyTg+FVI2XGd9j1cJcSE2rJHGgITvP46fXXvb5+fYlvkngc1Na1bt8sC790GFjWDrppRvY0ToxbzXpVwRifzKfoteR5G3Xzbq2UaniFLPv1V0vZ99O0ldfnBRN/Gjr0eaGbm1EzvFbLVlHN2CLWtKS7m4lALeXtCWOAvUJMljYEaWfmV9c1JbC9Wq00sy61Xa3v/niKvAq5WQOT+OFhp8urTt/+e6XAyM32FtoaqHi2N9rwPHqve/X6VN1CzKssB/DnKSEslPBj3YROT5d6xboAVsd09MDRA0cPHD1w9MDRA0cPHD3w38ADvDf+XbXMvAUb/q5Mv8Ds7637F8T8A9G/bYF9mflQ+wcqAesA/jEX06EwzodCqf3y5g8nwy9bfg2T+fY7+HBf/lROxOdscx+DlPjgtISIcAYYb6DIFRF8IH0MoH/3FbHv6w4U4cX302d8Yb0Npvs14Pvymc0fU37aPyI+JniqRQR6xFPtl/rkeeZAZ+SDc/qsLPvMYAYR8Qte+fl8pd0Ho/aoISIpgATeEGbyGX8YvYdCsS9yd1/Rl+LHF7hIqeAiApIo5Y9u4GnYoyyT+qGPbbbe09MhJudrirTnMfNxP3FK6sPNGd9EhNxmML8MsW0z4z2/cFE+HPBHdMXJVUSUelUlGeeDT0NEwAJAVgQ5oKdkvuOTPpbPYBTajO4G6zIWvTgoePL5AW96t7seEcisObxs3kNEFH0iQocUAV2zp0v40v0tfxh6Dg2GPXBCaZzbDCMHFCM65jwpVYJ/xWFHw6FBp7ZtFfwrOpDP6GibrNvgXyRzGhcBBWB5EZShK3eXDz6RFAEWqOtqz5eyPknmrdgjI0Lm2XAKahDJeowETwcOrq0DKEVEoYsIu1fhf5E4KKmLHNvgQ9+aMdRTigjsbNTC2zLMt8cvBs8jzwHjDZbdto36vuewk8Ma+kbs++84cPIvFuwLj6PZW57pI4IDr5nDuBG/9+rxl3ns4GNwue+z3N9lVHb3AlHux9vRA0cPHD3w13kgIhTxAZ5zCVfY8FieoXEFAAmKAheFCBAUf+0yhckOwLZW1uDnfbyuGSxrD6FEhwh6I0dOh9zlJ4gIpRRl36tYu6sqcbg9ayAYNBBc83uUPk30qVJS0I/svW1sW+iV1bD3wGrfC5lcOvCJCPmfuPM6AL0K+JYhsm2CpkpJXHr5YqErAn9XL2s5lXYK222v3XbQzr+mpV/T1OxFUd7HvE94z50Jetke2JklvWSR4tUE3yQqFThyBfn+wqRS27Ln+P91Oo692kWjBeAAw9nZKYS58KHAfjOW/Wpkfxchngw4tz0qVMV6+T9uShHI9f6Z0Xun3RbwPrWbtdtlfJ6196FKsq32Ad1kUOFdmuA8F1y/Dc2jCPCI1EgEVeXoi8XmkGICBB7EE57XCe22I/0zQBuBVxHcyC5yi6gIkti/o3r2a2IjEqxEurt7lPfjjKIZv2dH08GvHyeNZgwvrGDssgLZkWZVBGXqZi6/5FsuO/B0EAwJnrpkWC6po0OqJl1cVXr1VaPXXxGYYbB27N9kvCslnV0k+ReMFhvVFlxLvYXFpCCAevWiUbccpejx0Vr9sGV8duL1Dx9IDYHmBcHSxUqyCsMwo/fMuLTUQxEiZfJMjo9VEPDYwA8Z2OS5nbETAq5Qxq89Y+jxAiHzME1F8Ge5WPCetwBXFR2GPgg0Spt1Js/qeca2RGQ9zhkGA8/ddjMSvNoRBJt1fzsSjE4E0SpNQ6uodgSpLlR3g5pukvBXti7+fzcHdlsBVM+zlOcaGZM26xH9B+bXyNyfwGddXCz01dcLnZ0nXV+voeu12fR6vB90cz0hdya4VUM/ErzqoO0IQNZKtUTkDz2yTs+pM7YRgg6hYZjlX8ImAqgJfOdffHeNOwEh/xL14qolSN4yLyr5sVkuk2reERtgsx6EO2AY6LEVLgFm+bk7PU2axlY//PlR63vhj04hMS5ZI+/Ww9BjZ68ffvwZHoN2O2jyTp5TmXHDJQp0dDBudeIxEe+NGd9Kd7ezHghUr9eT+i12wFcwPz1f4KtT2cbtdsO7LEi3KeGzWbe3D/RFmYIT2EYXl53EWLx8vZC1k0ILJtx2S42BYUpoJtB+72dpk3T14lQOMi7aM4WdJqlzYLUN3dyti33+E9FeI7ouwavVYsnYskaVX5nyzN9ei7FLOj1b4tdJVZOxf6MFwrx2BePhX5BfXi2QMWh5kghgPmq39djPmucGP2cC0Av6LJXSXo6D3VHvFHWvqp7pV6slUCq0EutRMO+QpMVStO1htQrmrLR7aMgZB+aVpiBYCyWDst1Owg1YGXr7064Ea8VaFWmEj+UvmKupgP2IU7U8lb75Q6PLqwYn91qtKjngujjptWT+LBcn2q5DD3dZD/cZnjWyaz0SwPXasehWWnQtfQC+t7KkjP7b3Vq73Y6yGCV03oK3LtEwVzu19Sk6NWpa2us1QfFlCRr7mR/6GV22zPek86ukixeVumUv67VjXN+9GZmvUl3XMvMI2RQd09EDRw8cPXD0wP8kD7CpyPA/yeajrf8jPMA7NXamJyD7xXVoc/6Lxv+RiIhQRPzT2M63swz/MIW89hn0j7U5IimeQeZL4znYvogQFxCu/k5I0P0l9JD/BRdq8lEURaeUQgeYZz5TnoH+opSV+YI2D+d82lD/dQYRUWhM734Glw3W6dDbeIPxB5zbUV0HCDcg3zSGmS8x5wYLMV1EFJuNM0QEvQzio3SGbG9DRBS6iKBdBV8K3Ixx3+dwkEXz++t5u5ERUXi6/CWIiNL0vO+hXBpoj9jTlDq34gcbR9lXUI74ffPHvCNCER/AODEHMqdYmYliiMLP3PcQSoqoFOALJCkCHint8ye8nlJ+Gpen6scZbTPBXB8CVBU83QrOmeEQhEu2C5A8Z7IiQk4R8b7sumUxYOCS3Mc8q8p6lVbfaNv3iYiP6qafOcg1j4h9m/LH43+om+YAEfGBpz6UC/On23tat4Pb72OS544BVLlSSvuPeP0yVfbPkyx/6LtepUoR+ATFHMw1ZAK/kVTwEXt9aOYAsOegYygHWBN2jtP4Xr51YPaXukgVspKZYH9pY0wi9ryCcTBYV0hxd5aDt67bTuMOwdl5mpWZTz5wM/4A7l/XrTLrtPtk5prKvEqy3Jwzek6onWVdah/0AwnZluPcdmb6BUyrRD/r7DxVHIx0ajl8UeEgeEbxh0gR+Au77EPz2nFatuMksOeAnOb3V0YHFNTEgR+dC964GXsm5uzMM+I255n1Zga2m23x4Yx/EbPvwz2A43X0wNEDRw/8Xg94rSkws4qxFpXyL/LnbXA27QFY4zJrFdj3V0TI/4zY8/u4P+xBcJkHRHNZ52ZNrOMzvGYIWOZY46ChnapgWSBR4PKSKUhp/XDN7kQ1AulASuTUzQ819/9hzTiXvubp/s73OmbNRT4dIDYrt9U1a37Z50S72C/2wNJb9A0lDtRbDu1bLRZt2UcsN1WVdj3BgGFUXaWCZynXxWmliaDYxfkITiWN/rUhMuV9hL3G/emulGjGDu7ImgpsWPvLX/8A+dQEPuObpMDeio5NFbRK5V5ugnXmNkMzs2cFoBIEgBx8yP+v3XiijQhxoQ17IwEnB0rahbQkELIi0LJaLdG9AkQAMnRGkMZB7ZOThVqCXjuCIpt1r+1mQK7IJ93e7Er++DAWHyZ0dYC1rkOpzgRAajk4MvK+EBLBu4k7gR/aLX+xrNhvAx0qfN2oKIiGHsPNZuJ9plKkGrtCDpBV9UQr0Y80gEvoURFIGQiQzUXvQIjBc+P05EwX5ys5ecz9i7rH9Zr+k4IgTqoG1e1IgLCR7W+6CT1CTSdg1v39neZRWj8OmhjLNTY68EaESDWq+hUhJUnInKZBnqe8Ziioo5geyv/rd6uZsTdqSTCsqmudn7XarKEYV1oTfJqGFbrXqmEakRQRzDnpjDnV2n2S/B8QXL9b4+8tHaWawFndjEXPom+bVCE8FDwHWQ0dt9u9Tn4OEopWqVKE2yXPWc+3Gd6IVM14SO4tpTKGWznouliGWoJ8ibm3XC7xOQrxbCQCT2Nf4fdajw+9RgLEVaoYw1YRAf+xzKG2bdTvBgJd0jhU5AmQGAStCfheX2+1//8fZ8ah1rffrZQI4oV6AlhJXSthlkae4aY1/yW+WQBLnZ01Gnm/Oj9Hr0bIDvn5zdxs8+3tXdElIpSaij4LnTKXE/ZlFoKUtG+nfnbesI5kVamVA3TjmBTyPB9EDFQ/fP9G7/B/wsaegJrpWAb09k2P/ZP67UwgLhcd7Fv/6nQg8BkS459VN7UiqHFljG+aVq9fvcLXqbxX7wi0T0PS+nHUw90G3/TYNmvmQfDcnefQD3++09ufmThzi38nwZArCjw8bAkqD6W84130h+8f1O+SMsF1EXj1+3KFI2EHT2m7Ee3SalWraWc1jG/QmKeZ8RlUMxdth/3ogPvEWn5xJZ4XkWrNBErv7rboyXzUqAXBzfB/RJE6eM+6frdRBU/7eLVq8fuFrt9OunkzS7y3e/4uTyolAvMnp7XaDnzaMecajdMOHhk97I9ZDwT781jr4W2rdxN3fzEAABAASURBVN9nAv49fl4BrbKEPVkVtg3DQE3FB6ennWrW+Lqp4enyiaaxgdekmTzoiAdZy21rMMcq9K3ghc/xQapqyhNzYkZHEdRd6vJV1vnLrb76w6SqWWuaRoK1pxr7Bp6dvNY+Pj5qnHvVrCuexw58N92ELqNWp2nv6zarZS77fb8heP7VV2f6t39/hd4C36nClga9RcroMjMuVVWzBmxVpYRe0g3r7jSE7m56YJDnrOcOZPrqm1N9++0ZeuwY44n5OcvPSaoqJfovl0vNU0PgOfTTD3dF/1RJFlnXUiSJS8f0T+aBozpHDxw9cPTA0QNHDxw98I/wwAzTA1D8b3jFr+j8a23uZsud/6MhI+BzAPqf5PotT32spm0xJivEt00B1/8W8IeX4dd4+MPw0O6y4VD/fJ5Be5QNFH/z+qUfsmYZfrPrbxDYNsOeLBQhgJv2EBGK2IOekukNrh5sPdQj9rQR4eYCEfELHomP/Ygo7X/rbc/m78Pr9+gS8UGW7TZ82u9T3KGH84iQ/73v4+lgAOF+/tC0Xw2g3l8mMSR/Gb7H7gsRcAQys6Lw4LDLtG6Nz9Abbyj0pQ81d0Co+2f6z/OkaRwL0PrRBVmpOzfAQhF7HUrD+1vsS0+ZK2Xs/WXrX3CkVPrlwkSlzF37hHZPeNfneeaj+wO4z8xHuXOTvQcTG5DJ5VLhG7GvRYQaDlIbvrSrtJdfiA432kP8K/kB+SE/rC3OodJe/l5XlyPiPfH8TGe3GdwY8Hf+HkKK4CYp/K88H5LHOqj78NIgEpK47y8fJLhkOeZ9qBvnssGBYgdG+6EvurrtU4hAyhMg7iM6y4v40G45licIJ+bJZMejb/EHJzo+vMCtjNWo8qvgYWZ6ZAVtMNbEYcrIoc3IydZMXwMZ9LkckIyjj4Qytlum9skE6HCQfcgTONvYdh2HlF3p43rHqXDDGNcctpj/+H4eWw/zzeKkEAhJBpWU4ZfRM6dJM3miCcrSdrgd86MHjh44euAf5QGvN++B/e25HJYnFWBhMo0rzj8F9yk4bl7/vIbPrNUj664P6Mt66PWX/cltpv8ceNk1jATevOZPrN1ee/cgi9chRQRr+MwaPnuZL2jEi8W/1DOFCZkDvHqCtH0/sD9Mch229M3UR43DpNlC4eC1nGx/sRZ3i6Suqwq0rPEiea+xIu6SWLNBsQ9snRWwraVQbqGKPUFPqetq+RdvUhQd9ZmU8RGmwVOqHMyoMQnDRnxpO3a7WRGhSFmJcRHvNQoYHUC8RxHBHAmON2yOFfIjAtpE0LUBKgIOQV2KZMjlP/Ta4aNtn2XoB3D4rcX2uukUJlSlNQGvLUG/WaEppxJI2WxG8h6+tdpFrQU+WyylBQHmbiHRXZcvKl1c1UCj88uOtgRIEZJ/pVhsYLz0lHrGquV9yQHa5bItQZ+u8G6RE2U8Kged+i3jOe97wWtB0HJFgGmHLdZ9gfwF+tCkhLCuc39Dow7a5aoh4Ig+BGkdnFogw8Hvre3cTNqspxJgG5gjdd0pCFbJzAwSe/Yk7+GbJ7+9fbPVzbtR68ekqV8I98v0VQo9Ps6yX7qlCDjP6haTGgiauhVM9r/eO8U2dPY7gRjHyG5raK8B0cftnRJBt8vLRpeXrS6vljo9W6nh/ePudqPdtoc2y/1to3/x2BJwAqHtrtfjZqfb+wfdP27luTQxT7Iytg26fJl09Vr66rsgoBSKmHSCjyLROwO+yi+jQZBfvWz14lWti0sBXQne3bzLBCx7gqQbvXsjvft5JuC0048EJ5XDHJA16/Jyqdff1rq4Akdg//yy1svXp/ihUY3J4tlKyUKn0idhM7F9tYvMnOrVtNKCMVx4fAnsm2i3DW02QdB20M3bXvd3D9g4EmwetdtO2uKbLWMbGBSB3GpUefdS1naX0feR/kRJ8T3Ll169eqm6bpWnpEww1r8O9X9QINX4uNHMPxUdkQ471Vv98f99qcVpln/pnZrQ8nRJeaF20Wm7fVQwFyz/5uZRb3+agJFg3qTtJmkm4Dny7KGU5jkxZyX/GWjxjGcCunryn3gW5zlrCc9vv+tKLlw19KH1w4yt4plmPC8v9OLqjPqkHWPvX29v/QviGFF4VkSUfLNZs46OyMQsMDc3N/Ka2+8m1kgBg6aBZ/V+zdy5L8/+lEe9fLnQ1VWnBc/N3rcDfAZkjdoS3H7z01aPd7XOz9HjdSXPlxWB4WBeXVy1rDW36hjPq5eNLq8W0KYyX9b0mfqlLl8N+G+ji5dZf/hfS+XYsNZs0Bs9WX++/9M7ff+nB63vK2XG5+FxUrfqoJOu7x6YB5PmqdK7twHfrD/9nw1zEfr1Wmcnk5hSijxjd8YmeESCcSUp8H2lx3sRPB4p17Krrq7Oy3o+jtLNda+fvgd+eNDQp0KTKqlhzIV9MMIHM2O+IwgsnqtJyxPpq29PFMx3C98xF3e7re7u7tFfRUZGH7dRox66uDxVy7q163fwG+Q/ZZ+nFp0bbdazdlvrJ4kx9Tq1WQ/IHOX/UCNPK2mudfNuALYE4xu9JSDP9FGutvJcWzNOI2PrPwefdExHDxw98M/kgaMuRw/8/T3gF4nn8PeXcOT4n+qBjLRfA5r/R11+lfkAgWt+CXN5+TP+v7trbIO/Qz4HbjvYlzm1OIAP0rM/Rp5DiJdOqQqJd9k9hCRcmQHesfU5gOJXL/d5vtx8WraOhs/pb9yvMn/WeLDtS/l70k8VULxv+mXBbR9Dhn4POIXyoU/m5f0jmMWLfVbG76bJtDv/EmToDJ9rN/4DBDwN8M+GvYwP7a7P0EyAc9d/DczLNj7ZY/+8VyLLB02G96gvFD6W/2V57h4Wh+++xHff/oHHzMGYIT/5MKIwMCsgFBFFTz1LEfG+lvEt38w6AG4TnbgCsI2u5lJmYYDOfrP/JnCmicI/IoTHKSfwAoLyHiLIgYgo+Ih9np5y/UqKiNIaEaVvqXCz3l8Cmve09KGgvEcoJ8YzJXIAXADpCZgQ0kxlkviGB7ImfOv1YMS3WCwHozBKBj+7UMM+CiRkGazTxEmqD1nLoSVEUHCHL/MHVnoP+N70pitQ6rP245nf56Uz/J0H+js3QA4NfNHb5YJDsWwAkZEnPVmYE7QBZIJ/GIlXIqLoHhHKOMlypZATKCisg+ln+sz03cPevj1uHCfapqc253swl8pM8EXA+0kLTyE0igJ6LysUAUAUcsroY6NmBROz5gQhKUqfiFDgA1hC43uIpnIAIZJtsO+d27cjpxLlV0/o4fzQhnFcmYOZseg/cpDsdvcxwEoRUcDlOc/FRvdPyK84QC6QvCOo0EUEB2M+FAkGRYVeTlTNOyJUPdFbRsY2iUYu84wUSlVSVVVKkTis6rVeb2Td9JRgoZQYS/QZsGmz3WksYzAqImmxXHCo1ihx4BIOoDKHI0IB72AgMv0mDsIn7J045JxG+zo4rBm12w2Flw//J3h7ThRAT+uaqThw4b7zPNGnV6kjw23GVRzON21bfkUQKSmlSooovogkNU3F4VarxaLlsLLl0LrTouu0XC2BlbrVquDrrtZi2ejqBYc6EmPF7aNrpnYAisfrf5IHjrYePfDbHvD+B7DkqQDbRclZNrxePQczi2CdBAqeNc9rdgF3MgFAs7yOKViTghvr6szqtIdZ+3+ZPBMucYc9lP0DOj31iSrJa7whtP8H5UcXyy3rpjRP8GKt9p4mJagBlDArd2D5lUzsyhPYhtlruG010F5wlOfiEwrQznOma0bGzNqfNRe6PbsZxgk9I0J2AU3IlqoQe6a0JRg4oZvxxJQFmWjSaSfd3lzTh/0BMbCx5XI7Istl3i4YZ+j7Se4b2Gd+RR59fZDvA/yEUExW5kB/Yk/fEiTwAX2eamWCGZYh+oYalK9L0I0tDh1U0mq1IOByosSelJUVjJuKRLH/1JRCRW7eYyMS+1Cnnr21H0YCqpP6YQZGPa55Z0Agbiz+Gmh335D/VXCv6Deo73sl5DRlT0zsiWL/C/a8Gh3LpUNy/z1EGYezsxX0QXNoIHY5YnNEEHjp8e1AMGPQQAC2SrXqOoruqZJSsyn9ghmIOgV/dnYiB0+repZ/3Rl1T8BoJ//i0DBil4OewvaEDHdKCR3Fe8YUVMlH8X6wQ5+KAEkoRcN7Sk2XrO26IYC0JZg06scfCEZtGl2/G0ug6frdrMgLVWmp4F9Wr2bBWIfQX9oQFH73ZpR/Wdl0WXM8Iq9ShS1+71u0DYEeKRLgucq77aILXRLg7VajxvkRnwzaMiYizbGFh/Wc5feRmSDldjuoqmutTro9rBLBz0lv3u70ww+P2m2THu5GAo6h23dJ19fBu3+SCFhdEsw9OasYk0kYi91S23ZaLsVYAq1UJan8IrvqVTf3tDUiTl/oQ7a/0+P9qIdbadgs8UKFPQHdEjgj+LTlPW9LUGulxcmoqmqRU6tiLi/qlRIlyy68eKer0sw4rvTy6yjQLWcpbfXyxdleZgTzIFTe/3jnQ6AiGmwI5nGlx5uFdv4ld4//CPBOuwv99Oded7c97VniGavbHf1n1cl6tHJQzc8bg4k+oZtr/Lbbqd/NekGw279Gn1nxWt7rTi8kummuHzWjbyZIWzfwAiYCuMKvdVspNZKqmTFc6+efbvTmx4mAasPzvMCOhVK0jGEqa02FkwNbBubq4+PI+EwE+Budnk+8Tya9e7PV7fUG2lGRpFRJK9whBfNsLLzubrfwC2gm3d9vtUN/4djFqtLydNDF+Yk0V0pJ+ua7E52dtqpCPMcbqLJevT5H3oLnt5HTz282+t//3153NxvNw6Xu73ZanrRqaK6bzHv4qK++rvX661O1vBNHrlkXtszvEZ5reE7oMykTwPVcncakobecK50wVy2jWyR98+/SK/h8+91SL173zI+myFkx7svlRi+/EvMBv82S183LcxDjpX76adT9g7BzxOaRwPJGw7xT6rZ6ez2pRs9h6FTXS1WpVVu1Ol9NEt8H/tXwgL8ftpPu7wf98P2tJtbCFC023Gt1WisYO/8HNyxzrCdb5kIvYeP5ZdIlQeHVaok+CR92qqsT2DaqY1FsS8yVxaJRilpJWRcXkp9nOjCuSd/924VevrrQZjPgkxmf12pZC5qmU8fz9/r1ic4uQucXndou6frdA8/RozaPjMfdnTLfuwHvUK3trmdeBVN3Kf+/g88ut7q7nbTdom5USlWjmT0kpU5VVTO3Es9jloPGVZXRT8d09MDRA0cPHD3wz+GBoxZHDxw98A/1QMzSAfQ/L+XPmQySa99CwR/svLvu63/hne6/q0dA5YMbA8X/hMsSD/Bb4g50n+YS3+nv4be4/Ha7vWX4MmV+NhAeF8PnqQ98nB/g85S/jnVfnpFncr9EHxGK+DJYV4P7R4RSMm2ijwq4fgA9JdMfYI+Kp37uuweh2zxbT33Upqf0cf8n5F+R7fkwAoiKCDgYkE4DF/W/7YoI/BAfMfm9zwMhv9ooAAAQAElEQVRaafZXceleboUPqpb805v1zdC736Et4kO/X8Pt28wZoAv3PYp7BAjyL10RH7e7ryEi9raj2DhNfISPfNzmgot4aoMpzdyl8NwBRMogDYzEE73IDcFNSgk+Se8T5JTBRUAHKKjvL/Mpcynv65/e3facJqWkiCi6Gm/6iEBmFLx12oNKOvg7IqgHNO4PwCdVlWYOXGmgf1KCJgLeBQSt6fdguoM8PSXzNngeuH3Cj5HovzdYmWfEYHL3NSikiEAWOpCHoDed++CDCDBPUHHaFLGvixQR3EWPD7l5WqbB5QOYNAUy0Md8DHqWIuCBvIM/3eSy9bUtrs8c1EwUtsOgHTDnSZk5jALyoZnpwzKEDQbsiAgl9E4pcTA4auAQ2+ORsQ9xep5cj3BflXGYCCw4uDCbFjjQPisq4JsZs4OOgRmWZdqJk/lptMwdsjk0Qie3G+imqPAHBzEoKM5x3OUT8LprOKBdNhzqx/zogaMH/nU98JdaxuLDGrPv5fK+9Nn7s2bvGQavz89pD+tcPNEm1m7xrvWc5lD22llEQxvhmxQRLG1VyUUK96dJnwJtvsqa/CTUJKmqlFKiyTXJ63GRA8aXsRGhiJC4CggNzQNCr8lkSrRH+kCQ2RdsRoRxdOBKlFP6UDdJP4igQq+evWZiL4WM/SYXMZBrtQyCqp2W3YJD9v26/IFDoWbd9/o/sZ+Y11jqorP1iQjwGRmjdkQXZoQuOORfrZJaAkf+LnVwtSeAZZOaFnkESrBQmQDTQBBls9kRuNjo9vZRa4ICE4FqS/Z+aLp9udxlHi4doKe/+Sf2xwrIOGUGnBd438Ghi6Clkgg2zATsZlWYEYAIVBAscuAnoCOwdPcwIMvjhgZZBFIlB3c3j9i6FkFMaUdu2R32pirgO+LDSSkFIPhW+EYELDIBig2Biq2gEkpof8vqupUq75/IAPn+6rpWu+0IZG03ocgr+nbMn0rbdS/7bJ7nPSt6MQy0S4n7hmC/yOOpNSIUBPJm/wRSs0Zyz4cWex0ErNHfASYHwgI7Up11dl5rdVLDJsNlVs/49TsrCW5utX0kWPOwUGYMmeIEYrbw9dwQ9qrg7fqUZgJQWRdXSftgo3kNELQKGRplvzgQeESQlouVVquOoNRCTrfXM8HCgWCRGIMaEgNyGbu99bxNhbRYJnwZ8E3wq8ilm+vMeGwAyjeDbm+22uy2WhA4e/nVUi9fr6TAJl9A4D3hpz3wLNC2ZZB7go/zPKFvMB69Ov8MGk0y7267jbQFfiI4fXM9oCOi6Zr9UY1dKUlReCLAfZhb9tmOYN0Pf34Qr1fMkYzO1r1ST9A0NaFcznOyFl2HXR086G8fiZxA2bufmU8PSY+Mw2R8tVMmsBzI09yIVzaCfFt9/x9MUrfTdvFy1BI/rVYNQbwGnsFsmAHkhwHF4T1Pe10y/bLrHkj0idTr6++u1C0X9E1ApXYxE+CclGqcQHC0H9ayz5o2qQM26512u0e0HrT360QunoVBxUdIF4Hnk/NZf/xfJ3r1NcHkJMZ8Q+APnkUHkUASsAw4ibFXgGLuqXwXZV2+wB5sfLyvdX+70Tg9MOegiS3jk7XjGZoyvkj4shl0drlUt6hZszYAkVdtFPRX7BTmjb1ZW/kXv5cva/JKUT0yuDXQonutnEP+J2iF/yLNYrjKXFyeEAz+5lIny07LBf5irk9TLa9X8wxnjz+B2pvrrUT/cdzp7Zt7AraTVmdLnV+d6uLFmc4vV3LgfU6jMvwFRDXKf6r76qphxg4KdE4xyGlk3vHKrxlbol7r8kWlk9NKiWBwYg3JrK0O5gr6qp6YewIG1t9H3d7dSuZP327VE4T+Cfk1Qd6FEA60FqG7m53EGoBg+lBmTCLclOR5tyOI63pEmASaDRQzBJOCsc4ElCf2onHaqWaud21D2/46PVswbp2++rbS62+ly6szeDA38fU0bzUMtTbbzHhm5hk8y4QP3d6umVM7pT2b4/3ogaMHjh44euDogaMH/ks9cBT+j/cAHxr7F7R/odcfXvh+r+PiU0K+kXjHVuaWKe8ha3bhU9q/c/1wAHTI/27s7Q/D343hX87INrlXzrMOELyAfwyhiDDZLyBij09PuQlSChlk2wz6UnJfw5fafw+eOcCcmJ+BZT+H38PlQHPgs/dFxicCmHAHgk/yiL3+ziKS9vm+z8RX2zzP2sMveeByeIcCnrhMBpdBcln2HiJCEXwmM9fzM4CInh9kPW9z2fL9UeaypUdEoffNdZi6WMA0pfAbN9Md4EAaEbCKQ7XkphGocZxkHYyEzNkTFA0UEe9BCpVknMv4U8715VTk0Ox1wKBCv+cTsc9FMl2pgXPZEFHRklT6gadSroiQx8z+jcSYAskA3gQRhZOL7yGB2/M7oEJeq2y7eblHaP/PvFwqHijj6T5ZsEDufsylKJdIEZSVKUmpSqrrSlVK2ssMRYScbJNB+6pR+H4uYB3Esxg0RoQOv6r2L6xnJuLM8zONsyKgAEpnbkUGue3wwejMfI4IpQSgS5BHhIQdckJN6xARhVdVVUoplbLx7u88Ikxd8KbJ4t9TX7ebrhBwi4hCZzxksr5gaLFY98tyvUr1exwIGUofJQ5xlkq0Zw5TPC6zn82MvRDBAUZ6n2yrwXrVdS3nAd2BIGHz6mSpCLCA9+kIbFQUPhMHMhlfu9JwYFbVMzyQwp7uX3HM6JBSBa5SRKhKSf5TiW3bUk9yimD+5Cz7wTakyrRuycozawptriX6LhadlhzgWdcJu0SbaUYfyHB6Yx4JebBUQF+5nPZybGffc+CTzU3Igz9+mdExlPYH/vpc2vf/XMsRd/TA0QNHDxw8ECHWtecQ1D+FZ+2srxGhxJpqECnC9BS4WN68xFESfFSS10jJNEkRzg3S0zKnioBcRCUpyhoXkiJCqQpy6UCnZ8k4ll2ZYL88JkmhT1NAeMA6b5padZ0UxQ6JTBECAr1ZX2f2naAdfRIQEKQnqKpE36pAolOxK+Rtj31c+0AcyhgPWvuUJPYbyJEhVSGCVqNWBIAngjFs7ZBBo4r2VMB/OWIYxuKLmveJtvU+F6ow2PuJA0YOZIWDquxnbCVyagj2VvjSe8oM43HMBIPEQf1IYKtR3VTstQ0yhN2p8Bt5r7At1q80KKEvfsgT/jCUqpxMU2FASom2XPpXKYmYkMSeZKAncuqyN0VkBQGIqqE3AZCsgWBjgxi/CyAHtGZpR4DBwU4HfCfsgaXY2oXpWm8cMBq0Xm8Jvu3oGxrQWcroMCvPkxRSSlWB0e+0jGGqEvrV2sJ7S/DHAdyuXcKzleU4iLjdzkUOWyqBokFtZ71bWAfcYRtJTtUTLyRC12u3G41WBKTZkCmHVietLq8qicDdnHfK0SvbQAIwJcdRFQGfly9qna4qdJk0DPc6IXi/WEYJArcE8Wd8IB4k818Sjwr6PT4O8p9yffPzg0YGv12IoN2aQG1W0X+HSgTo3AeNij5d1xJMqpRQaSbIOI+JplSCOfbB9TsCRQ74MQbmcYr+M+O+IIgWKeQ07CZmRKita6BSIhjWdZkgV8M4DMz50OP9pHdvst69eyDovNSWF6n1ptfjeiAYOJT3p6Zp8HXjWa6hz5oHCbP0+vVC52eVri5bXV0sdHqy1Ej/kUm963udnJxouajkwFVD4IopJf/J7N02NGHPO4J4DnqWuYbCu91GW4LIEYEPkvzL1pEgVj8kxq4ikD9iT1IwXxPP5Wa9UcbXMmONBLvu1bZZr14tdXYGXbUm4CrsXTLuO/y90eT/ysN9GN26qnR5caLVYqEF8+vq5UJLxvPyxQk6i0C9NGDLej2rqgP/VapS0iHNY1X898P3N7p+t9UdgfNhN2u5rJhPNdDIa4C7RCR8M5a2lvfRi4tzrVZLVegwT9K7t9hSGCee805tV6nBFoZOeUr4vWK8AOaJmJdtZ+JRI/Npgf6JMV9v1iDRNTWsUwF9Let4f7uVn6MGv1aAdTo9O1XXtKrol5L5TuoWiXnZS7kTaDVNEGAd9N0fGyXMzlPDHFgS5j5RRYA0aUngXPg2oF9C38ppGEdVKJ6i0d1tr+//dKuff3xUP2w10vbw8CA/J5v1JMOwE3lWvxHjg3gC/4EOY1/JQd8bgqibTcKXHc9ZqwVjNLE+Pj7utEBnMR+WBKj7/h49dvhuVt1O6DPj40ovX66Q20t1r9VJraqZSlvTEvgmGO5nPzOfZtbdYRjw3QR91nr7AK+ss4uOsZBwHfI65tcJchptmRcz49ExVt/98ZK2WQ/31zyjo/zfMUxjYP+sm3cT+DXP2Bvd3tzj8ycblfBJL38nDP3IHHrU3jdzmbPnBLTPebZanlnFqGkadHv7gL9HoNduOyqxPlTNTifnWT0Lw87fHBI2XzLXJvahR1X1qNPTwJaZcpb12jxmpEN4vI4eOHrg6IGjB44eOHrg6IGjB/7rPPBfITlbaC53lwp8XCuo332L3035S0J/zBl+2fKPw9jW34Lfkh6RIPlty21bzjO0f8n123z/Em7Sl/ll5sH8DPSF5A8lQ+Ir8UvgrhG/lAV7Ptrdqmd5fl/et3y4R4QsI8I+Fsm0HrEP/UF+dO1baQfLNx33v+6yP36tp9sP8Dm6iI/t/xLtAe/cfJwbXH4OxhUoRtkP2IhDuQqZxZV2EM9zqJ7aQxFRyr7tab48H/ftlrOHiFB6Pw4f+OgpPac36j3Fkz4f4ahEvKcoerk/6A/XoZk8IgqNG9GGD1tGmSsijJLIAt3MY54mPuD98TvJKRTMr7ngpmmkTEc3ABG0FkgK+gdz2kDT+wv135cLTSTqufDxc3B4ZkCWyzoYXMk87z4QmdApQFQpcQCQlMgzjBFd+JSDBw5HJgKNY8mt/8wxFaPHeCON3vvL/VwyD0PNYYsP6SJCEaGWA6ZSxxbJtgsmXPCZOWB9zp+W/RUqOkVAj9TyZ8Khde4D7ZFD7YCX5RmmecKfo6x3hm9hElJElDkSyO53HFLsdtoBhyD3iP8t3/3sEzqogKSew7ny/7SjjGuU4OH5ZnlBGTRGeOyCLklVRZ4yekzCzTRTR35VJQ54ag6MavKG9rGA/TY9+dc62BcpJfzVcei2AMjxXQfYhxMH0jts6DnM3G132toODllKvyKngn+NHrWcAl7m54NF59bUeIN9tIOXwYc4xh3h6IGjB44e+Ed5ICJ+lXViTX1O4jVqZi332mvY997fnzNym+m8lpY1/GmhK7y4uer2kWDfMEwaONw+gHGIkLlWlv+c8SdlmuU11Wjz7NkfzM99jSsQ1LhsS0uQqSVowXbI2u/9ISlVifU5lJLeg/cHkYpO6Dezz3kP71oRBOmgS0rw5ZIVtb0i7fNZmUCbciKI4e0oK9Pfe8uCIERHcLhbtOwpgQ6GSl3XAJXMb4aJbYkI3mFm9iXzkELikD7p4mKlKiUO6Udgkvk6aGqbAhtUKFWS9/1USbDag0ilYp7oLbaxGAAAEABJREFUSZVSuRe0hVBzoKftQguCptZN8jvgjI6NiCVpsZSWJ0knZ41Oz6RzAqMXL5IsPyKzn/fy/xuV+K62BCF6Ao0OYnif9/giQlHRj8DJ8iR0dl7BT/Cv2C8DXUPCfxS4smwDJuvickFAcakg0BqBPotgPCqVAFfU2m2lEvzdzARZMsGQLf6Z/LZCn6yOQOxiJS2WLmfVTdZq1aptKoWSFuU/6KoVFi9ph95bGPbel7FjS/BuQcDy8mqlq8sz4FSXVxdQ9sCoXf8IzLLvOuiurk4JRsEMXQWEAjrJ42Ka1VmPDyddXtV68WKBBi061nuq3Ornn27lX97617CO3d28m3XzNuvxrtLYNwSdkjrm1EiwCzUJYAp/z/R70ERQcPM4ahgy9ktVI7183ejV6yj+jrTV1YsK3w5aLGugglfo/LKTCCYxAPguIX8H9FouTko78VvwMFOjaVxIc43cjN8zYz7JAVuRIvk2y3ZfXCbGLvTqVSDzFD617Gthqcfs+vqO4Nad1o+S+Qe866rSyepEy2WjlALKVPosCGCrpNDlxVIiMLdlvDueq8xLXvbzA8755dWJXrxclv4wIOh1pq+/XjLmkn3+zR8X+uYPtV5/0+KbpV68qsCvsCtpuw7mDwpl0TUr0qDFKmtpYJ78+MM7bB3Vbwf8kdED32+2zBnPhaAe8DAuM79OtUS/jiDyhoGKNOGPlfxc+JnYbunH+2PGl9fXvd6+udGbn+/U8FDXDNzDwwa+I3rgx4tT9O90etqVPwN8ebUg0H6B72b9x/+1Ae609S90CT4Pu0peg7/741LffHda6FFMFb7dorefTfvOwb4f/nynH3/YYlNG9oPc9+tvkxbLSlUslPIZ82apFy865mmlqCbmykIvX6207df0G3V/E7p5I928y3q8r3R3nXXzVtrch7YPrd7+3Ov+NuvHPz3q+s1AMHnQ3c2EHyoteTCvnn6h6ufbv9rerWttH2voe4LE9/r+z/cEwntkZW3XWXluVFdLbTf4hmByv81lbi2XrRYsVJeX5zYX32y0ftjxvFLXpNVJq9WqUbdMWhLwtbyLy6WqegB6VTyrV1ed/l//n05ffdMho9XcL3XNs+eAc/Z/8JLW6hZZC3hcvWh1eQVP+DJkYgoq8kI/fr/Rj3/e6gf0Xj8OiggFc3tn32/Es7rTbo1/CLYGc/ybb77VN9+eK5KK3v4OyASvV6uVVieNXvg/PKgW8J+gQddqVERPW4Uuwd5wJn+XbJlPZWzXiaB5zT5Sy3wQAc2SNeoe2CrVj7q4mvXtH3gOvjsrtmy3vRbdCXDKOOuYjh44euDogaMH/iU9wIuSX6D+q2yLEBvYPw703zz5JfbX4Mvm4Vj9Gny55/MWf4z+GjynfV7OVH4NaP5dV/DG8mvw20z8JmX4bUqV151PaV3/MkSEIr4Mv0fqX0Pjx5b3Qk28aX4O/LL3ETAYrn/6rEfsdbcOtjI4eckAZ+Zymffgkrv9OUR86Pcc/2k5IgrqMIdLhVvhj04UP3sd7IuI4t9PiQ78DnwCXp+Fp/4RSQEU+81cAUvAZUOpg/r0gqQ0PeWI0XOY86wDZMqZ8QAhg3Uzu7BcChEht+9hBqNSd2FPYyHmbvxM257G7fs+GRwfPZZhZIHEPTQzZgYq5QqER5oVOOUDBHVDespdrih/Cvt2MzJPg+AjBfKFcukDUPWVeE4NpjUYZ3DZ4PKnYHrjIsLZRxCxx5lmb7ubbbvzPRjvkvnvy4f2UES46X2eGWODnp7xiCjt+34S7ivjSgcut2HjE63II/AR+aEs+rvvxzyheaIzPu+HssjxbU//ARkRRiuRf9p2qD/PC/GzW0Sgxh6MLrRPB40eqCS3JYoeN8pKEodqmYWDmcHaIY714glEU0gp9jneyHk22wIZYzL1PXywQciQfQspzSrgupCVKporBfPfPTK66X16Nr8Lb4+dqaSI2IPIDSkpAr2gEymTZwtCc+27GFtoIoKybVapwxUS362gnlLQxgcxfX04MqNXYHdCTlUhS6HZE+JAHeAKX/gU2SqHKrmUYQJdRCjBI8K8tU/2Nb4Q/Awz+QhfKPDTvp95uC2kcihYcTATEYoIMIcxSarqCv4JvWZxQ4FZXp/d32Bi5xEh5zM2GWdIif7wrZ7AOKFXeIzQUdrLkuuR5BTgsBZRs7y+HeRHhJuVPYcmKGZRliaCvU3TqaobJfMwX0Oh9m3fL1Qp7CdAuKBCJ+snkvU2GO98xlfEBySeqcQhmMvDNGsEj+sVEQoKwTxIdIKz9v30hAGLnSMH+J57h3VQ0M74ZyTgPo4TB+yDXF4sF5rh7zbzMV1on/Z5VuDLA7glc3OgukoJP1FDHy7ZpoqToGJfpKKrAyGFLwSpquRDYOGH3TCoJ3huPwd+ZdlW1zSIn5XgH8D+wtkF45pbnoNxRzh64OiBfyUPRERZOyI+n3/R1shicRRLzy8hPvAS6UBD8f0VEUqsTXIKbgAcKUgUxWKnYB1moSUwIFal0JPIfe6lirVMrL9B637dC+mpPCvL3y0zDGbWQ/8p/wPkwkjy9oEaikhKFCKCXCL7ACyBEUF9D0VH+E2s42Sa0DGzNwk5tidSsEeopFRJFf0NsICH3oOCHjDIeRIlzN3nPcG0RJ+2a9Q0lVx2X0gL33GUTghYLdqadwRpyjP4rJn9JpQoiwP6SnUVeECKJLEVFDAvtgJ5r9JTSiiSKAeGGaxObQQCUwSts/z/i60rqUo9+4YYj1zGQAQAU1Twg0G5suhAoKVh7wnKoxKZntKGIMrd3VoTG21PsNPyUFsjde+dqQphgaZh1o72Bsc1MEhga6BJFT4RwYhWCwIh3qf7nonAQFYYWdeJtoVSJSnAMyZ1nUufdhFanYa61U6pHiUUnadKXVcDLcGuJAeaF6cEXU52WhKwFBslLhAqyM7sd4Guk6bJ+/keBuTf3xNpkZQZC9P7PwJYEIBfEKC9uGjUtJLxEQFRwEMETYFeGvtRE4NapaQaG1ZdIijZqmuT8iQN0DR16OtvLnR5sdDF+YegScscaNtGnn4J3nuQkkIppIuLrDq1QK3K7Ul69VVdXHN6eqKua5krDQGznSZ80eP3iQDh5qHRw20iQKdiU5USdAm9Z8ZFyKtUoes0JiGqvFswXUq7x7bF3pNVpW/QWSZJo/wLwOUqdHHWEXCb1G9a5aFVUwvdOqVIarqAb8LVTYGZ8ZvR5+efB93dT9psMnwqdcsF7aOCIOcCH18SSPNcYikQjyNByCC45EmQ0Snr5uZBDzctsNT9fa/R72VMvG2fNc1JwTyLCClJdg6ftuhVKbO+jLN0T2Ati7m/eiRAicLQMtOtnShqgk+F/hPvWDDg/REfBaVGatpZDualelDbjPh8QUPo/Gypk+UCPZdKZglttIPevLnWC4LKNepfnr3SbgMvnrOMg1lyNA5BwDNp2K704P9/7I8PIq7LGGTtdrmYMM+9Io/qt+QEIzvmCQj0mJSw9cXLVn/446sypg930tufZgKplYZh1DiOQhTzYWYspBq9UrNWvRi0JnreVAtNQyUHRxM2Xl4udHJaa8pbNd2Mfxo5mLjbDeqBjL55DPgKyHp43CkrVKPTnB40V1tFhd5VA25S01Ya81pXr3b67g9LlVg8c3PqG83MT8UM/aQp7rQZftZm91bXt290ff3I/BiV506Cf887+eNDJtB8q2FXg6+VKloY3AXPtv9DmcoGxJ3OLnZ68fWMHUv106ib20fdryc9bCd8O2jA8RPfItOYZRW2BIE9387PE89qws5ZHfNwt+sJ4E5aPyRtHyZhqAYGZyAYO/YDczMjq9UrArA1z3TbPaiqgjFLmBV6QN/bd5P2z19o7GtF0I5/2k7yf1zSsY7VXhuytN3Oxa484zOepd3jqVJUWnTnOjlZMoZSjla5XmND8NyuSv7upi9z+ue3d4z5oLpuGdstge9H/fAn8x2FQmoXmbk56YIgt/W0307PWjm43TZLNdVK01hpu5lYQ0ZgQG7LGErffXOuVZd1edEBK+a95Q+KXGngeXkkgDzzBCUd09EDRw8cPXD0wNEDRw8cPXD0wD+FB3i//KfQ4x+txKd2+kPL8Fwu3zn6HDyn+VA+UB4wn9YP+Kf80HzIn9CHLCIpnkDaE+3v+jh9ggz6mCDCDS7twR93n9q3b/lL75967nP9P5b9OYpPcZ+o+77ZOhveI/5OhQ88s+ybvxPbj9h8kPER+pcVjI/4fT6LCAVjbN4H+CVD8UEIFlru5fqU9uO6FBFyOuCdu26ICJVRt6OAhPyUEk3xvp9C0Bx8GfLBJKTgIOMKE5Cbb84zPp+p/cqFQC7ozJMSOgiICJVcJNDcf3HtSeJD3ycK6xxh/C9lZysLHc3cn1+Wv68nDg5qTmiqqpJ5Get+M33dz2DcpxCBzkaSRXCjnMgjAlOi+GocRw5K+ACnzVeE21wCntkJWnRS8TZyKVANPubrp/574gj3j6JnhHMpkkqyzi5Yh1RVpa/HtOBS0sE212fGyrnBY3rIzSNz6ubgo6HUn/QxTYG9KkW/pq6LnEgh97O907g/LLHsiChdnFnOAUL8A2mdIvZlt1meaDuIjAjmfFIE/EFGUMeWrus4hGgLXk7gI0INgdCWQ6dU6clvKjRNU6NnJeuJtIKz7B0HOpvNBhlR5vTAiZAPh+SDqZRlmhl/6Cll/Fbq1gXcYrEoMk0nwRk/iLTrew7wemXoqJY8gvYnSFUqOAeRF4uu8AgI/ecOe/om6Ny33+04DBzKXErYXVW1PHYeG0NEIBW7ZIDB8Tp64OiBowf+QR6I9OuM3c6S5G1sD0/k8ZR7TYsI1ix9BPpM8tJpSvdx8yF3xwhankAgypZUbiK9L1D+9SsiCoF5W15VBWtxraqq2A8yB+Lev2fW3EL24eZuT/DEoqznB8kRgVYfyFOKwtNruEjzrMLTQa6IiUP4JOde072/zFYGOmewoo2KLwsIF/YwEqQyal8TdAHofXJ/V8I3IDFANYHVpklKVaCTgFr7FLJsYhulap8M8N/tUBZMKLgLO4O9bQYGylnTPBI0Yb8jyNs7AEpArutadW0LPhPImQh8Ze0ItLB96vbmkeDIrgQOcDLyVYJX1qkikFKjW9NmcHu9IhJCARkqdCAn8CAD+14msNfvJvZ7MXYhB1Ugkqxu7uhbabFYEnxaKO9NQbawdZYD1ZRKXvwMPxGAVkl4lsv4UvXNPJ0baPOvUR8fRj3ej8XOHl8lNQp0vbu9083NFpkZ23cEeAZoMnrO+KyX/dt2NXYmfSRDJCZGyP8oc0WExDuJ/9+hexhpRQHuIlVJOnMA66RT2+Ej5lT4V7kFsoZxeHqPEHJDZkc3EbNRULi47HR+lQmaJcat1uPjhiBSL4/9MIhkWZMs5/LyFDscqNxgh7SG9uZmrbu7iaDTCA68NhqmDWPdQ7tD5oScpCmP8EJZ7OPVmEDflrpUxuLlFGUAABAASURBVMG6poHyLDlYT0BY1BXCdzsCU1v0GYr/iuJFefjRLxPQVfmTzSO0o2wf3aRcI7vW7fWo6zczAUSh01YzAc4Xr1utTpNSJZJ1EvgZnW70+PCokaBjeX4KI0h85QYieBLIzpR3BO12m15NJ128kF5/m7Q8lYJ/t2+Fzj06T6KTEjZ5zJVbzfRHMXy90uYxo9+geex09eJEdKUpdHNzLx4l/du/f62Ff6HaLWS7UiR9+82pFosWPr1m+zS2jP+KfpLwrfX2XN8SNN7xbHj98QjOZeFZMl8n/Njr6mXIMvt+0o/fr5E5quHZC3xfxgR2EaG3b681E5gUNpv/CfPsm28vKW6163daEtldLDC8PG+tws+Rwc8o+i5XC/TtFKyD4tnQjB95TmAgFNaLl1d69eqlLq8udHFxrogAHeTS5VWrrwmyrpZLKRLXqKqa9Pj4oB3B2IhKgayIPc+g3nVJL15RZ25IddHdtj88Purm9gY/ZWVN6v1L5O1GZwRCX7yqmQ+zUr3T1ctG9svm0WNomLWlfP221/XbHeXEuIW+/vq1GtasF5cXinii28y6vxvVs951zYW266Sbdz2w5VnI2m4GOdkVm7X79BJ9Ly9rcuZumvFVi1838p+7vr3eyLxFiuK7M337b0mLU/PJurm+KXO2abCXtSsz/jIoSdVafl4XBMkH5nPgC69vXbtSihpbJyl2BaLa6ubmTlKgY6/NetYP3z/K/RLKJh6UwM8Ve+NAcHzgO6XfDbRvVVX22ygk6piOHjh64OiBowf+lTzgDcXwr2TT0ZajB/4uHvBrzwH+NoYRoYjfB5aUcy4vsy7/Z8BBXsQHHSvKmY9wv1hah4gPba7/pRDxy/75L2XyRB+x5/VU/c3sYJ+DGXmW+N5gPMjjGTDUBf+Ui7Z9v1nu8xye07msZykixAU4j9IST0R7+bY6a08j8j2NfiVF6R+yPgeyiH3duJlghmH/Qh+K2IPbDIc+v8wxVh/4mPZTMN/n/WCtiNBBlnM9pUPfp+r77IA3L8P7ht9ZcH8fnvFYfLaH20tD2cuC4v75iYiPdI3Y102/B75HM+R/4RWx5+NuEftyRLhaxqjwLrX9LSKKHhEfcr69dACGrygS8aE94sO4mEtEOPuIT0Fwszyy0uY8paQoUIGjHMnoAhHwwWbTGJGZ2PGsPePkiQOFGXDZbQYpFGFI5ElO2f42yPgwShEh/6ur4APyQJf5WOfBy1kRoU9TRMj6pqqiDx/MTwQRIToo8w/HcmU5RYCnYP0kylymcT1jT0aOSqKBvuW523dVstNpM8nMSYxzqnAxrYchc0Azy30sJnGLFCJ7gkDHVMC8qiop0ZgSeQp5niJSTqgi62JeEjxkmkTfkD/sgz7mLdK+f1IkdKDuvmUc3isYYCX5TvE9fYQi9lATuHWzZYIpeI9jRGiaJ03jLB9GFyCgO5eJJ6EGOlXQIxwGhXekgksVuAD57HL/QzXR+QBBH8vG6NJsma4zlWRZ85TJRXMu0HPg4IOmGYLAd7BCZqjlkDmiEhoQ4G2UaIOEw7sZ/ZlHcI+gtYImkQMJGgNN6jofKlUcdm449NjKvrRvuq4rfkcDDol6FdcyLyJCEaGUKjkFsquqQXaLLgvwqcCCwLDBNJ47w9DLgeYdAd29zkknq/2BnXlnlPYYuiz4j8w3+27CDz6IpBl7skxnGs+d/DQmUiC7U8ehu0ra212K5ZbK/Xg7euDogaMHfs0DXoN/DX69L6slS4/X0Jm1yXxMH7FfMyN+mbvddCytLkrQ7Ne3UMFT2eezm4Bf8ogwrYTIJ8jke46+wwJeegbGqqSIEEzLNuz1dmTfcyCyqZIyi65lVwRMTSaSZfj/Z0oTDEEcWDlHUIr9+p9SUlVXMm+R3N/BTdAyzxkG8zQTwprZZ0Y19ayKoEaWbQmloK8kyGSZ7ue9YBgzbZL5iVQTLCV7fwX93DZC93C/LcEw86ibSrZHWMpWKNNYj80afuyHVZWUyMU7msfvwNB6DASBZ/ahgHfpS6MDX/MUCgIKHXuobR2J6M0EGiegqaUqpIiEvklVVZf99eGhV03Z9q/XGz2ue80TWmUJtJo2dHpm6BQEFdw29pIDJRPxjnEIjX3SNOInB6TmjgBE0sN9T1CrJyAEIy6F9gmafhfy/0/15noi0DYTMBl5xxnloJ1l2g8pAj0B/HB2dkK5ge+okuD33ieUdwR51+upjEvTCP0n+f+VKdqq4qCQ51JKtfze0hMUz/g1ImS7kx2DgpZLDEoH8C4dDPbdze2eDkQCRuzebrbs8RW+azSNdYERX0wA8XfmkYQ4tSdZzVKqF+TAyWmlhB+Xq0oOevpdZNdvCZ5teed51GY70XfUYklAaZHUtGLOPGpLUHO3maDbESiUIoVSSuJREIwYW8Y0QjNzGFOYvzVlHECQ+vwq6dT//1CCQ/4ztk07q24mBQG6oisTMlUV9VDHe9aMzbCSzw+SA4Nz0uZ+1k9/vi2/QmRayQHJbpnxwazLq5UWq0TeaXmSdEHw2r/I9a+SQ0K9CZdmD4d47dJPP9xq/TgDYxmPKlWaaR3RY0S2xzYi0TOUMaHiua2ZwLZtx3snDfK8vX73SPB4rd0u4/9gvo16+9M9c+oef0ipyqrqXGSuH7Levtkp+RebjP12u1Nd41wC2uvHCV0G5XjUMO6Y7y39Jp0QwL+4DOikx4etpiFptx61aqQm1fAS/mrV8CyvCTIu8F2ZQxHgl1owfp7PnovGn59f6PLySl1bycHcnCfNnNP8/ONWP/+4UwXxQ/k1dOb56pkPs+7vH6ANm/weNo6C0m+HzMeHWY+PfbHVY/ANQeBp5gFVKAg+CjrDGn+/e/sAX/TnXVhZyrQFNP5/9/75P97p3ds7+Tnxe/LM+jLPQr+ZPhtZ/5xn7QhgX7yomE80hrClIxi80jd/WGlJUHy3qTXwfM9Tw/wT/uK57XPRb5o32L9QUkuwdpT/BPbp+Rm+rhWM8fJkpdVJw/xZKAi6+v18w0LT845+f3sP30nnZxVQ02fSYiloTwm0nykitGAc0Bi7he96dA5VWqpizB24ffv2XrvhVi9f13r9daumY07O0v1dj10iuHqvu5uR+lqeZ/5/Q895oymvFaknAL1krGv5udsRbN3xPPXDRqcEq5tuLvnFRYLuJb44UcUzlaqGubXmuV5L0fOcjOqWo8r44/+Ebg/3k66vtzzjM/OqUZUWmkb8N1bYOLOWbdT7LyGg5/W7tfJU015pZD5Ow6wqQmJO11HxPGb808m/HL+6XOBrHdM/iweOehw9cPTA0QNHDxw98F/pgYzwA1A8Xv/JHuBd7R8q0WPLu6Xf+//ucg68bYPh7y7giwx5yT20PSvqedntVpA8IhSRKP3GFbQfgKLkij6TzNiwbwp4G/Y13r/9pfpUifgSjyeC35X9Go9fa/s884x+hogQF0S2JT+Vrf8eaChXSlHyiH1eKn/FDbEw/ks6BjrF+w7WufB4wkSEopQzd4MUscfokJ53OOA+lz/RfdK7UEZE4RsRpf7+Rh8uPi4xy+JdeWqMiNLnqfpRFrFvC7ARvlP45IrY48tzxfxSSkrgDBGBTD5YS589XSn+4laUAuucjCvC9Ab6v9fX7aHgEQlonl+cwWjkIGmapnIA4DE4tEfEL2wEIwM3BTpHRCHPnCBMnBb5/487Uz7wiQhFRKGR1QDeq7XHcgdZ7h909oe36c1nfuqQ0p6Pq8YbDm3aN8Flf2UbBtuIkHlFkFf4OCWVj3V4zRxyzJL2ADFlX/5gh1yWH9Al+gQCSj8aXKcrH+WTRmwVNB5Hy/RB7NAPGvzTDVhaR/eN4P4E7u9AZ0RYXIEUDM4T/YzuM3zdt+hoYVCZ3H33ioF4ukznotvwIAdbA4cIfRlP1HZTAbdFhJL1xYk+XN7rmRVhvMhdhpIDK7f12EFN4X/Q1Bx0iET34rdM2fuP7adYrnEayd2i4mvbYrCehhn7nNccBC26BQcZHbDQ3icJ3YdyKCPkZWwng08q7R2B1rZti389ZzOKROyfFymwDT9qn3bbLbx6TcxvY0zrvO932u62yNip0HBSaVsH9DbssHngeTjQT+OkKiXkV+jZquPwr0UPnz4FMkVCBe4frmPp6IGjB44e+Ht6gKWO9wIV8N504O2V9gAsrbR7xZYiWJ1YDsmo6H061E1V1m5a3P+AF2tuBkDDQ0D6CPQsZZTiKpiSl5vkfWtk3Rx5J8hPvEpTuYktM1hLqwIJwSHJIJJz72UsudQkmnVIxvUcxu92k3bkPQG+ueyVBAkWDYf2laoqYULW4IN7gj/mZ3DfVHmv2HNbLUPffncuB4/qptJqVQMN63yS/4Mg74/m3w/mxZ4Er54AR/ExLNo2oZs9R6VcsyyjJZDatG3B2FzjIkLeL0SWjZTUdqGOwFGH3otFTTnA0QBNBDcTC1uyFFETCMu6ve01o0BKtZqyDyWdX3Q6JwBwcbHUxcVKpWcSAQVDpcUq4J2oUyZwo5JCmXHBdbJekbJqAuGRJBFITNVAMGgmUJG1JRDkPxnsIJT/VOp2m/GtRHcRz6TQMh0DurV2vPvoKe0I1m43I+01UCkTgMq8KHRdrdOTWkv83WF7qqRUhYJAUITUEjTrsO36+kHXN48yDgHwzsjwvr1h7HsRQwOy2i7Dy35odXV1IhGCjGA+YGvXNfSHaUAH38pyoiq4LfNnux3gCaAnbqZvENDeamDMdwQbd9sRH8zynw++u8m6eTvo5x82+vH7na4pm8Z+yBrVMO5dV6EPwLg26OX/72iq+hK8ygjIvFcldLhEz5dfSy9f4RvUk6pi0zjOjG9gbpITXRQUMp37fkLXbXn/cOCuZf4tsVE4aMa3CbvaxaSLq0ZXL86LL16+Wmp5Eup3o4QPLmmDOTIm/PmIzDXdkUDb+lH6/k+zfvxhwAet3v2c9POPmzK3rl7P5EsCcLXOzzudE/yy7OWyIgBWM7dadZ7D2K/yZij0bGhjPNDNY6sY5HwcWl2/mXR7MyB/Zl5INc+sx3O5WMnJdmffXIHf5eWJFrS1TZLHZP241cnyggDYiz3FFNo8VPrhP0bdvJs1E6g/OzvDzpl+Dc910uXVUol5LvTxLzMvXyZdvSaI9mJSqh8I3DHODPRiudCiO9WW8pa57r8KM40Zub12w1bCgZeXlS4uTpUisVZMQJYDqRPvkGLuWfUt68WWd02Pd2bezyUCv2AYlrq8vJTHIuAVjH2KrvDSU4oIBeWAvwz4YMGcMk8H5BPPipjn1uXwH1i8I6D57nrU3f1WO9bF29s133YwwV7b7F+JzwQU/WvhjudrvdnwbjxCgCSu5bJjvBbUDxdWpJ2UtqwNibE/Kb+wPjkLVKo09Kk8Fw/3IwH5geBn5lkZFUF/xvrkdM/L79/b3SM8Kl1cnqtbVArG4eycObPM8p/1zojqt7W264bxw8f4a3GS9c0fFnr1NXNe2OfnAAAQAElEQVTsdGYej1qdOJ+1OJmUeOYSohK+yaN0f7PWzc0Gl9T4uJXmpTaP1rHGw6dadmfMhZW2mwlgrLcT9RNl94fBt9+91LffvpJ/8b3l++BhvVNqanU8Yx1r1fll6PzlTve3XiMGArmTHh94ftDE+odq7LvUq1dXevX6VJf+c+qsoygi5YrvRUE/4Kc1a2uvP/2fQX/+Pzu9+XHk+ax1eXmpVE3QhvJcSXOnjB+8vggtp5z17uaufNN0jN9y1eqb71boG9pu12iBM47X0QNHD/yXe+CowNEDf70HWPT1HP56Tv8Pe2ei5DZypev/JBaCZG2SenPbHjvivv8zzY0Zu91qtVQriyQIIO/3J4raWpLbE23fmBlCOMzt7LkgmUdgnSj/l3qA/ZQM75vPHlmfgvdxnC/7NzLH1Hy+BKD+k+8J/l8Cmn/F7S9RX4LPsXh/Kh7zSmzSAKefojPe8XDl4/Z50yodU/GF2+BNcYFQ2SDnsjHNbAJn0NsL2Qpagz4G+W395zJf8p3bPqSLgO+TbRGhiHdgzKMPnf9tIGAD2Gn+skLp3c3Io0mGd5X4hC0xG2IcILeFnanPX95E5ynzJW2aYbLd8P48yWdbbD/ShVs+wMkWgkIRQdsMEr5EzwlI+NQQMbdl6gxFFUZDtv2k+gBCxysiFPFpMF/jmd8MEz4aAWxGr2kib4TPwJE+Ij6D8ferI+Iz+lXUVzBI6BOiG4RKimKn3l5HvcXIfguRFe/B23pwMocpE/CWwacyOct4ZX7BR4D5Hfk4HxG/oMzQTYAPAo/gcgYz4kN841KNnnO9y4aCD4+IuT4i0AV9WBgm+nqYsqaShysopsmMn2maZFrzPEK8N8ALHg50emx/PzVuZh6BwliHN/ex/Zg1rcfE5OCYdXxCcP0RIlCK+mPZemWYzoCm6JmhPYLAjwiSgGq+j20ZuqkAdKQZOgk8FHLeENgYEfJYtKyRMeuUKlUpKSIUzCHj5ilTVgFcpgISZXAi4b+JQ5npyd9ZH19RVcoRBc9/x9DjQF6HGVfGTYLGej7ZGAFfGmAthXRAt57DHttkfSoOsBLgvOvEdUwzvFxP1ds7IpSwyRCqFFERuB2FOEWEXKe384O1inErriwOCEitb0a/o4/sp2yfonZADcp8Uz5w8DRh2+i5wsGL8OFA3WHs4QYC+qUKKssFhCzr5Z+5C7gE/Jq2Vds2lKSBw5aHx157DlC9nzA/+7LYif+qZLRJVZ3gPHLINEIzgw+DRoKrE/1nfavKtgf9NIGbsZ8Uu9wWsFkuV9TlQm+6YbD9AU8B+AteoHOAcmCsj2iqAuLKgGyP/UI+kR9Q3rIjEsGCBpnwoT1QuuhCnwxFBrqnUKYsJUWEEuWJfierKiUJnxomfKnQ6Tp54OSBkwf+yx6ICEV8GsyUZYo1jjWyvLHF6jbfyqECPiCelFnTJ1Zh8EKk0gRhZr01D9g7UbB88VQpeQWMgIBPea7Aw3VwmNv5jKCR1HeYWKyN5svim3losTTKEKXNWJrXdHDmdXuY13Bwje9nw5FllRIBoAp6ZKAUJKyvAfjZkOEjec0Wl9foBL5YeyeeZyNr75QPagkqPpko8w2UwSpbov4wQjnfE74TYhw8E7p/S5DBb2qGKyGoa3GgXhG8qpVpH3le9DznponnAY7OhicdI0nrs0Zn53WB1aqWrwwfFcnZXHnOhJpFKjq6OhuBgIAT41tms5CaViqmhRQRSpKqqDUSzJp40Fp30yae4Rn7q0b0NZBnaaioQgRhAOaFGwiCTNjToEelLUEf+ad5HVwYW3lsJJBqntVVBREyxd5R4xL7R9QdVbE3ECNpsr/Z8+x3O4LRO92+kfYEyNx+dt7pnOCz/ZrzBK2KDXzCYwBG0fXK7Hd7ApkO9iXEdQSD1uuFHAxu0MF677YEOl6B/2TzdjvJfWv8gf7wTyov2Itgtgb6M/KC9kHmyTZFC4LKl1dnWq06IRi7sZ3g7OoMCu4q1aqxaXNba3PXaP/Y6LAnv3nE1qZARrbo64lATNctCbBkbdnzZPT3WHTfDYdJd3ePevPmVkMJ3DIwJNmOCl9O017ri6ymlfzm5nAIfELwanXA3oSeSeX7fpIS+mzvl9o8jPTVQvZjmYsZhgTT+sMDAcoNeuzUE1SkVlO6Y6zWWi4bxoj1k3b35zpsVzon6LtaCXlZHYHv9apSvXjQq1f32mBnzqOeP18XH+WotNuPevNa7JmlftwR7F3o/Flov+8ZPwdVKWkNz6qS2mWP7I06ApJ1E/rq6wsN417deosdk0r/MzIhkcGyqqqWGJzTVGliPCsvSRuCYaP2BOLMN49Jm4e9lvjbfef/EOj6xaJVEBhbrHZSCaiNqhgr67OE3J1ubu7hLV2/EvyivBHq8XR+vqCfK3QIpWanqspaLCW/cX19/ajb61G73YH+6phnZwWvbrIi7xXpFjxsXQR90YptphZNo6vztTqC3G+u2f/2W0nBvwT+pLOrUavzEfxKvuqqwb8tugrZqfilag568U2tqxdZsFNEpVRVqppNSScmice6g6ubB+GjVpcEv7//I311uYX2oAXDGiWVp9BusyCw2Onufq+RIPUwiOD9Dj+O7InXYljqP//vvf76H4/ab0NVahlfjaQout3e3ihC5fJ/3nV/rtedKnRKzb2mvtN0uND5VV/AqCNzLjMBLP/udkDWtswBzxeP4Vc/JGxJmjAk1QPpoPubBf4eCBof5PVrYt32G89jeYN5wJYOqNSyEP7pz99iY+CfrBHH9wSGGXDou2Dd2Wi/35Ov1DBn8iBcEUrRMD+2Iof/a+gbbJAOrP2HvtKhr6HL8jo38L1n0S4V1Zbga6+//Dv9HYk5WaltK+bXIAeSTfew2eqnn3q+mwk/dMyvtXrWvP1Wev3qTsot8jvWD/z+sJP/jMxylRTJio3y1dQLjYdaL/8iVanS+UUnT4fMHFkwvtasS/Vir7oZdX5+RtukVGXhCt0/3NOHmboG3tMM+N/P+gHbzH/t/4TRdUounODkgZMHTh44eeDkgZMH/rd7QGKP+BZO3vhtPJBh4w0wiZx3+jEc64/px+1fLMffoaKZu7DgO2pJ/XHsa+d/KzD/I/xWPD/PJz7TZGsNHzbzHeTDis+Rv8UyjxniCTciKZ7AfWp4i07GbSQf3eYxV326fW77V3+mFIoIxAYpie+YJBw1a0yecoTbw60FbLOhFP5FH9YHNWSdjyJR06oei6XNOBgw16F7SnPWdb9GZ8sxnnmb8gN+rniCiHf+eKr6YmLsI3wKcZZp6e9aj3WZVcN5KeS5NSlrIBA78GV34Bv83KZyRYQi4oN8RFD31hGl7d0H3BEbEarrii/RlQKnUTv7lrZ3uHMuIuAXc+G9z/f1cHXEL3FcfwS3JmTVdY3cpvD8FI9jX5Q+hNg4BitoeglO1hOICFV8W66wJSVsocwt22Q5BudNonJB+5QG2aAhmBelio/JByyA5UXgf+qsh5NMWeD6UM7lCUUnDjFGAoJ+Q7Q/DDoAA+WJ/io49F0OOAAuJ+w/QtP4EOKo8xOCkYCIUMGr5n6MmMsR4HHr6YpIipgrij7I9cFgQo5tMFpJ7SuFAv0tt+UkNEVyc+kLl13ftDU4VPsZE6S+SQPAvTrC0QcBP9j6NmaBvu/VcAAr2JdxVWqffACjiv4P9LOOuMfdCkZWRLwFKspNlfbwGxj39vOUJ/AzbZkDmx7YcSDTcxA0cJA0txV7wfBtTKcSfUnB/PR0RSCP/ILDka5bqKSLBQeMnTrSiKCVm7TiwEu2FWhoa7tW1v99WQybooPHwkgBiRBnTRym+lCLwuk+eeDkgZMH/jke4Hn0JcYRrEisn8bJpCPBupE9ReYZ5rojBOu2V76qAp+Mvzf4GeZ2r3lNU5VnhtfEADkixA04DaO9hc+pFAqW01TW8oHn5cD6PrFmiit4NgSpnw1OzJtlVxUfR35VSqoqFIWPcYSCmcYqJUUUalIWfE3y2u5n21M1MguFFou2rPNzSfMhPr4IhXyrXCPPFxEcGQmkjDxneI5R3xAw7JZt8UME+NRFVJpzFJRle2xS30/QZsqSUVGz6OBUXK5LhTZKuwiwZgfC6COFEQDf7+cpQ6K6xca00/y3Igclv/kXWeYp8B3g2R8m9QR/6G60AlVyk27v7nR7e1CKpIQvcZ2qqkW3hJGJQN5eLQGIQy/0F3XvwLqv1o26ZY1/dviykvcdwt9gSe4P9uMtAZOaIGBdoxMN/twRVNvteoX/BZXQ5NxLYTjQD1v2UXwXEWwMFgZOS+CWoqaR+tJciAnS7bTfTfRloMdCX714hh20ZbDx5XHfTEmu8njY73fYmUvZvloua1V1lPLd7YM2mwPoCMKXprHvDrtO/R4c9wt+ZhugJcEV2+JAaMeewP64vFrq8rKVfyYbJihbSVMr/3TzdrunCh5MqkyQ/5bg5HZ70O5xYiy15c3cQHWQJHzI9NTA+HFAaZge9ezZpfyGreVEJFkVB9pv34Tub5P6LTqip19EzeMCNiH3SyYSZr6GAWPYppq9hB7OnF/W8L7Ank4d+6EFxvlt0i395ADsjiB7TiOoB129WOvyRaNvv8PXX51rYJDd3wU+G+cxrkbKNbKFbD1dCb5LypUydmX6ZbcbCMo9wrNXIoBb43/h7AxY565zfzaMzwo8aWBvu6Pfbm82ytNCu+0ASG2LH0wETwEtup+fr6QkXT1bAMilv1IlLbrMGKkIEC7l8W7lvJcNcBWoLXjutvA9MJ46dO6MUmBFgPu77y/17e9W+va7M3ggVwdFAmJQxi7/LO/Ll/e6vbnDFxN0WVPOtE30b6UXL65k2yS30UzaEyjue3io1YJ9+aHPur/bEzTd6/oNQXOUa5lHbbdXUzea+rUebkO7jdBTjEkx3hN9t9Q33z1H51YVxq7Plvr+32r97o9St+y0JcC7eUQXrTRNS/SelOjTP/35nODmgkBlkrDBfb1jTC5Z3zr2xV5Xb29udXN9rUxQckVg/Y9/qvX977/WD3+91uZuUl2dMQ8PwEAgt8f+B/kN4wcClOcExb//w3NdPa+EEAmbQzXtd/QHeq8aJQK046Flbi+xKWm/aYGlpmEh01RNr3Pm1LMXNTTSco2u8BFz6PrNI7pNyM3abirmgSTsuDrvlJQpjPg/yW8Pe8yl6qDV2QgP4ZcKIO2kDbre3d2qrmtdIGt9Vmuc9sirtURHcbmfBO+M3JvbPcHXSrc3W718eacf/nav+81eWQEmPNsrZIq1Cb2YPwmV/SZuafT8AIIA8Y5+uWMdnrBntWaMfLXWi6/O9PyrRs8A/8x2t5ywb9I9gfzFMrQ+n3RxsURSrcfNgAyhZwcsdXl1xXemPWPnRhPfPfym+n63xxdF8unj5IGTB04eOHng5IGTB04eOHng13ogl418ZjP5IXiDbzCfgjPN7S7/KyEiFBHopw+AKuo1g9z2pB/53+q28+xybgAADThJREFU/cV2fPRb8fyYzwd2BHY8+flTcmdckGDiAy5/UWZnrkh6C647gp6uiMBPUUph5JJDFohHOU7dZnhq/lWJ6QwRM/+ZiK8LlBMQEYpw/839M2GfIaUoqBFzWgqf+DDvz8ER3bwMLkd8mZ9xDEeezn8JzPdjmEXM9nyJ1m0R8WS/S0cIMjN9RJT2owz7xrodUxC5M/ArbsapaQ1HbOeppjjLiQjy8z23zXp8Km+siFCQcbvng8HaRIQighZuBOSJr3pAwSOlVq47lh08NK3rIzweZpjLqfCKCCXAXCOi1L1fFldE8DnfuYzfCTnYgMyJkyUSTwkZaxqz5joOvWaS8pnR15lj6vwRXGc4lp2+LUMXEYoAUlLFl+qqqlVXVamzfRMKGN8QAR5gHhHBhOOGB58zPnMho62bUgrFESIgsZcFnriC1ED27Z1L3VzMJFkppQIBHypKu/UYOWQyFN2KPPseyUUXyXTmMIFnoDd8PiG+aePbSeMwFj/mJ1rzNt/J+sPD9EdwmyEinBQdIua8KyLmfCQpoWeVKvo8KVSJD/myP32A67zllBTZPlA3RIQiAOjdZtyKPjCudRzGQZNPVGl0PV0it1Gc6Uxr0OwH1xsiKCPHB+sth1Y0y/L8twMjJVXIqzmssq/EgYlpBJJlRoRagt8h3IZfSBSRnLwDGnFX0cX6OKBqPT1GzXOGLI+jzNi2f80jkJshNISSovgq1C4a1cik6Ykmqxx0dh04KldEyPQJHuZ7OBwUAS10qaoUKWlk3lRVUsVYrlIjRINjOyTzzhyoWvaEIyPgF5LztQ83i5TTx8kDJw+cPPCPe8Drypfg13Cc6cWaxcIkX6SsU84dIU+sWRS8nnntylTMqVddQTuDuCKilEeeh8bLJqJeyqyHubQl1kuF5KU+w6s085GqSpADocTaGvEuhR2H7xJsBCkZslk8Y9ifWD+Ds0co5QyfkNfniCBfyf/JbULwrBYMYNjv+8ITkQQb/fxjX0STy8HanwDjD+XZKI0ET5MkPzthiyLiGa/CIyJk/hhL2VgqV2b9n6aBQOYe+h45vfxMobq0R4QiAm1Eu+AtsyBIkzUchJ3SoZ9KXUBhfSaI/fwZcc7Ifo1HkVxne8/OlwSAWqUqFb5N2ygl0Z7l59i+RweeZxaIWHBUgk3mKwSUFDlVVSFz7jvzMH/vc/zm5ZaA3eNjD5ZkHnWtcvk5GsjqCBhN9G9E0B70315+G/HsvJJ1EfsA/03Q7eOg7eMBOdL5WauzsyW4B3BGdQQ3rgig+g25cTwQUNrhu4NGbA5J7otxDA0jHU+wr+tWBFtX8MrgCl4L8WiGRtg+KZSU0GcYBvnNVlyIjAq9OgLXPe2S6Hvz3hGc9f6lbZfaM0ZGPaDXA+NpUKon1Q5kw3zBXmJiz9TvJVijNzJSwGZgnyGCRSH/rLKDSEEQvN9PekVQ0D7u6YeHhy36ijFEYJOA3Dg0GrEJ16slmGmbUJd+M07o5nqnu9udKKlqRmCWcXG1kIPHI2Mhaak6LdG10cB43Tzgj02CJDQOE7pLK4Jmy7WwPWT/Zsb340OvDUGlCV8rpIgAErIH6GotF/hiFzr0FXTS2XmjZy9aNa30+CidXyUFwdXNnXR3PZY3HachKRO4S0nwUrnquoWHaE+M71rTEPrxhxu1zVLPX5wR7FpIaQ/fSe1ikmInSDSOPX0gvf5pp8e7UFuvC/76POviqtUtwfrDYaSvISHwfHu918u/3coBc/ve8z9Lxd/nV1nNYpCDzYdhKDRS0KhyTePIGNqBOwFZD5sNOBkdRgA0GA3e36Oe2FfW1ULDTrr++RF72QuO0jS25W3OtjlTSnWhm+ifcTSPkQDeA/4KRYR2BLOhQNYEoALz43Ej+nqv1z/fgZNUM8kMCilPSdsH6acfD7q728o/0TxMGz1/3mlicBH3Jhg86g2BWo9PSJE/asOcdbn8uRbwxBWM11QNKlALX1b4RgQOd8CdLi6bJ9mtttueOfZM3377tTw3/aZ8JmC/3W3lJeX1z1u9eTVq2DdKaghIYg+6LhZJv//jM3WrYOyEzi4l/2zz2fkCYxr4B/S9Bnzj/zw7epzWor7ShI+HQ1IVSXlcaBzqMifpAvUH+GNHRK2fX230+MD8+ulWr179rPV6rcWiRZesO4Lw/W6U7Dw0u7y6UIbOa6EIti66oGkPv60Y5vhgqYe7g7w+iTH9/MUaPywUBPiNHykrsb6ah/3p/7DSHzbKBP/9VvTF5Rp79koRSKwUda+oetXthD2PZf5997tLsUQyTrBxbDQNrV7+eIfMUTVz24Htqjno7AJHSPIcWmDPyHqTUkX/sugoyz+T3a1G8Co1rBkDvmNIa7VaCOHa7+CBL7YPGyUJCECn6+SBkwdOHjh54OSBkwdOHjh54J/jgSz2mf8c1ieu/wUP5H+YJsLbZqkkIa7yQWpex7zmdv33uCJCEe/gc1qnFDLo6fJYNjwV/8ck/iL3/8MYj6CyQNiphqMSzgOsHqUmIkrK9z3uTN8JeKrTfEWE0hOIKyLeK3+IK65sQAZJ4cmHs6iDVDeW0j/2ERG/0OsDDsjz4co4Dhr4lupDRfve8D4eXIru79cd8x/jHus/TlGl6BIRb5si5nzEnLrB4zul9AvczLfzo37G+xgihYJKvFV8dmR5TGkqd4okH9xUFV/0Oc2w3Rk/RIQiggOBiYOw2R/HenFZtnENrjeMA4crHJJM6BborACRO8iE9QEovrvpx1wOvbMx3tYb91gw33f5Y+6XqfUpB8j7vQ79QT7ANFZEOFFEFHBhz6Gp7V20NXUqoKcrk4JZ+t+2TfhiPoSbaMnghtwfCVvCoNDxighFRBmq+VhJGjHX0yjTvW8TzdxP7c6FjFZ46L3LNDts8/+Qp0N9c+CYtafObQ3BX9tkkgh0QG/nDe2iUuvgt+brXRPC5qr5813DXD59njxw8sDJA/9iD6Sksr7xWSRHBGtilPzf+8isnF4PIXmLGjHTjgTnzNPtx8aIxPOvUdPUqpCrjy9IrY9ERvMVEUpPkHlmHg4D6/BBvqh2Ij83+n7gOWSYSIH9SDqKM/LCzYGPuq7k/xxVVQSbeBZONM78elsCwI6HiXX2Wr/fD7KeAYeiF2273Z5gAsEHdKlhah4DwRwoy+1l3bZnnssTMgTtUU/I8fUE5CIrg9zz/NzvDyr8NV/G3xKk2Je/JysCV4McF3IAK2tUBJxCpJJ/nnm322lH4MVgnN1jpX5XQSdZUIpaTd2qqsLFIp+WcsOppMePxWKBfY1gX6r2/Sj7AqJSvn2ddUvw0T+J261yCZx2XXtsZj8gdHFAAnSYH6BvCTxTkgh8dl0DjaQYJYIouEAOmiq3kmrosxxAWi4DPVpwKy1XdcGNai/TLwh+HAGi0v8T/WF/dsuOoHdydYG7+40eHg56uO9lv9pXkYJ80I6C/mS7sd9N6D0H0P72t5+f/CR4T7MenfXoytuaX319rm6V1C2z1ucqwTG/cXj7ZtDt3Z6AHuPJhsGlBGWwBTES/bboks4v1roi8HR1BZ+ug/9Cvqz/fotPFzDNNcI7dBqBAdhpR9Dt1n+z9M1Oyg2QdHGx0npdywGpqHbotQd6LdcqgaCLq0pXz2stCQx19Ff5G8n0n3V59nxBfRAgklqrEAc5cGUZ/S7L25jFoka/Gvn7MtYcrPfPDLu9W3QEASsCwATklAmw9/Rdz14J/ShrWkE3AaiKq+2SH3+8odzL1831rSzr5vpR281Y5uq333yFPosyVqtq0rffXerZ8zNsapSj127/oC2DfFfe9N1pdRa6uGz1M8HRn3/ayP1wIPjrwOairRETCG/YY4Zev34gwPyoG/pp95jw50gfhup2ZF1KOrCGvHx5jZ07/JnKGPHa4vUKRr+8MWi7kR7uJvQPTYP0+uVBP/80qt+uCH5Lb16P8tgr43vqsGWhboFOmq+IkMfBXHr3STXyJQftH+4GaFbABXYM9EdT9E2pRm6LTZlgaNbX3zX67g9L/eHf1lqsD/hmYGziM9aHs/Wa/hn1l/98o7/8+0Ev/xpKkfT7Py6BFv/ii9WklAYFQWBZRY/XVa+mu9ef/8+lrgjyizEigpviwnzd3m51fXMjEahX2mi96tS1KwK0LX7Yl/ab677M8SAQHAEh64D5ZO21WI7M10zfZkS6L6/09deX8jodrBEOlH71jZhntDePWjCOd6ztt9cH/fAfj3r5w6M295kAeyLgvNMbAu+PzPc8VUpa6ne/X2PbIL/du+1vEA4flPB/UOm6Ss9eAM/XrJVZjw8VY75mTCQFfvCcaAlYX1w8U5VasdzjQ3QgSOx57LGY86i2qfTNN+dy3fd/ONfv/rAqci+f1awfW/rgQbv9pvBdrkfaO51djvr9n8719bdr7BdjToxH6eXfGH+Po+T5zxzvlon191Gzzyf5b4hfv55082bUhnH37EXS+eVC/S6kaanF2YOW54969lWS0k53d7fAo968vlFEyOvflvEQmv/9PwAAAP//OknE3AAAAAZJREFUAwDo1JVVOB5EcQAAAABJRU5ErkJggg==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110" y="318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5110" y="205273"/>
            <a:ext cx="9666514" cy="46150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en-US" sz="30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Цели, </a:t>
            </a:r>
            <a:r>
              <a:rPr lang="ru-RU" sz="30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принципы</a:t>
            </a:r>
            <a:r>
              <a:rPr lang="en-US" sz="30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и ожидаемые </a:t>
            </a:r>
            <a:r>
              <a:rPr lang="en-US" sz="3000" b="1" dirty="0" err="1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эффекты</a:t>
            </a:r>
            <a:r>
              <a:rPr lang="en-US" sz="30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en-US" sz="3000" b="1" dirty="0" err="1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использования</a:t>
            </a:r>
            <a:r>
              <a:rPr lang="en-US" sz="30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LBK</a:t>
            </a:r>
            <a:endParaRPr lang="ru-RU" sz="3000" b="1" dirty="0">
              <a:solidFill>
                <a:srgbClr val="0B0A25"/>
              </a:solidFill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      Комплект оборудования и программа «Прорыв в обучении» (</a:t>
            </a:r>
            <a:r>
              <a:rPr lang="ru-RU" sz="2600" b="1" dirty="0" err="1"/>
              <a:t>Лёрнинг</a:t>
            </a:r>
            <a:r>
              <a:rPr lang="ru-RU" sz="2600" b="1" dirty="0"/>
              <a:t> </a:t>
            </a:r>
            <a:r>
              <a:rPr lang="ru-RU" sz="2600" b="1" dirty="0" err="1"/>
              <a:t>Брейктру</a:t>
            </a:r>
            <a:r>
              <a:rPr lang="ru-RU" sz="2600" b="1" dirty="0"/>
              <a:t> Кит</a:t>
            </a:r>
            <a:r>
              <a:rPr lang="ru-RU" sz="2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), так называемая </a:t>
            </a:r>
            <a:r>
              <a:rPr lang="ru-RU" sz="26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балансировачная</a:t>
            </a:r>
            <a:r>
              <a:rPr lang="ru-RU" sz="2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доска </a:t>
            </a:r>
            <a:r>
              <a:rPr lang="ru-RU" sz="26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Бельгау</a:t>
            </a:r>
            <a:r>
              <a:rPr lang="ru-RU" sz="2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, широко используемая в </a:t>
            </a:r>
            <a:r>
              <a:rPr lang="ru-RU" sz="26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коррекционно</a:t>
            </a:r>
            <a:r>
              <a:rPr lang="ru-RU" sz="2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– развивающей работе с детьми, имеющими различные нарушения в развитии.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специальный тренажер, используемый для мозжечковой стимуляции - «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Баламетрикс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научить мозг правильно воспринимать, обрабатывать информацию, полученную от органов чувств, 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формировать адекватный постуральный ответ двигательной системы.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ru-RU" sz="26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ru-RU" sz="26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ru-RU" sz="28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ru-RU" sz="28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ru-RU" sz="2800" dirty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765110" y="5025277"/>
            <a:ext cx="16608489" cy="4622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мозжечковой стимуляции   </a:t>
            </a:r>
          </a:p>
          <a:p>
            <a:pPr algn="just">
              <a:lnSpc>
                <a:spcPct val="115000"/>
              </a:lnSpc>
            </a:pPr>
            <a:r>
              <a:rPr lang="ru-RU" sz="2400" dirty="0">
                <a:ea typeface="Calibri" pitchFamily="34" charset="0"/>
                <a:cs typeface="Times New Roman" pitchFamily="18" charset="0"/>
              </a:rPr>
              <a:t>         </a:t>
            </a: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Существует несколько видов мозжечковой стимуляции: методы медикаментозного, физиотерапевтического, </a:t>
            </a:r>
            <a:r>
              <a:rPr lang="ru-RU" sz="24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электростимуляционного</a:t>
            </a: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воздействия, методики вестибулярной тренировки, компьютеризированные техники. </a:t>
            </a:r>
          </a:p>
          <a:p>
            <a:pPr algn="just">
              <a:lnSpc>
                <a:spcPct val="115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  Исключая медицинский подход, можно выделить три основных вида мозжечковой стимуляции с использованием         технического оборудования:</a:t>
            </a:r>
          </a:p>
          <a:p>
            <a:pPr algn="just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программа упражнений с применением различных </a:t>
            </a:r>
            <a:r>
              <a:rPr lang="ru-RU" sz="24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стабилоплатформ</a:t>
            </a: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 созданных для оценки и тренировки равновесия, координации движений, мышечного чувства;</a:t>
            </a:r>
          </a:p>
          <a:p>
            <a:pPr algn="just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игры с применением интерактивных платформ;</a:t>
            </a:r>
          </a:p>
          <a:p>
            <a:pPr algn="just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программа упражнений с применением оборудования</a:t>
            </a:r>
            <a:r>
              <a:rPr lang="en-US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LBK (</a:t>
            </a:r>
            <a:r>
              <a:rPr lang="en-US" sz="24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Balametrics</a:t>
            </a:r>
            <a:r>
              <a:rPr lang="en-US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Строение мозга у челове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02908" y="205273"/>
            <a:ext cx="6965258" cy="493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columns-4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23bjOJYEUKn//5enPKLSypRlXXgBSCCwe6VStkgCJzZcNQ8x7v7fl/8QIECAAAECBAgQIECAAAEC6QLyESBAgAABAgQIECBAgMAgAv87+c/AAqITIECAAAECBAgQIECAAAEC+QISEiBAgAABAgQIECAwkoACeKTTlpXAvYCvCRAgQIAAAQIECBAgQIAAgXwBCQkQIECAAAECBIYTUAAPd+QCEyBA4HRiQIAAAQIECBAgQIAAAQIECOQLSEiAAAECBAiMKaAAHvPcpSZAgACBcQUkJ0CAAAECBAgQIECAAAECBPIFJCRAgACBgQUUwAMfvugECBAgQIDAaALyEiBAgAABAgQIECBAgAABAvkCEhIgMLqAAnj0nwD5CRAgQIAAAQIExhCQkgABAgQIECBAgAABAgQIEMgXkJDARUABfEHwhwABAgQIECBAgAABAskCshEgQIAAAQIECBAgQIAAAQL5AreECuCbhHcCBAgQIECAAAECBAgQIJAnIBEBAgQIECBAgAABAgQIDCagAB7swP/E9TcBAgQIECBAgAABAgQIECCQLyAhAQIECBAgQIAAAQIjCiiARzx1mccWkJ4AAQIECBAgQIAAAQIECBDIF5CQAAECBAgQIEBgWAEF8LBHLzgBAiMKyEyAAAECBAgQIECAAAECBAjkC0hIgAABAgQIjC2gAB77/KUnQIAAgXEEJCVAgAABAgQIECBAgAABAgTyBSQkQIAAAQInBbAfAgIECBAgQIBAvICABAgQIECAAAECBAgQIECAQL6AhAQIEPgjoAD+4+BvAgQIECBAgAABApkCUhEgQIAAAQIECBAgQIAAAQL5AhISuBNQAN9h+JIAAQIECBAgQIAAAQJJArIQIECAAAECBAgQIECAAAEC+QKPCRXAjyK+J0CAAAECBAgQIECAAAEC/QtIQIAAAQIECBAgQIAAAQKDCiiAhzp4YQkQIECAAAECBAgQIECAAIF8AQkJECBAgAABAgQIEBhZQAE88unLPpaAtAQIECBAgAABAgQIECBAgEC+gIQECBAgQIAAAQLDCyiAh/8RAECAwAgCMhIgQIAAAQIECBAgQIAAAQL5AhISIECAAAECBCYBBfCk4EWAAAECBHIFJCNAgAABAgQIECBAgAABAgTyBSQkQIAAAQJ/BRTAfyl8QYAAAQIECBBIE5CHAAECBAgQIECAAAECBAgQyBeQkAABAj8FFMA/PXxHgAABAgQIECBAIENACgIECBAgQIAAAQIECBAgQCBfQEICTwQUwE9QfESAAAECBAgQIECAAIGeBcxOgAABAgQIECBAgAABAgQI5Au8SqgAfiXjcwIECBAgQIAAAQIECBAg0J+AiQkQIECAAAECBAgQIEBgcAEF8BA/AEISIECAAAECBAgQIECAAAEC+QISEiBAgAABAgQIECBA4HRSAPspIJAuIB8BAgQIECBAgAABAgQIECCQLyAhAQIECBAgQIAAgW8BBfA3hDcCBAgkCshEgAABAgQIECBAgAABAgQI5AtISIAAAQIECBC4F1AA32v4mgABAgQI5AhIQoAAAQIECBAgQIAAAQIECOQLSEiAAAECBH4JKIB/kfiAAAECBAgQINC7gPkJECBAgAABAgQIECBAgACBfAEJCRAg8FxAAfzcxacECBAgQIAAAQIE+hQwNQECBAgQIECAAAECBAgQIJAvICGBNwIK4Dc4LhEgQIAAAQIECBAgQKAnAbMSIECAAAECBAgQIECAAAEC+QKfEiqAPwm5ToAAAQIECBAgQIAAAQIE2hcwIQECBAgQIECAAAECBAgQuAoogK8MqX/JRYAAAQIECBAgQIAAAQIECOQLSEiAAAECBAgQIECAAIF/Agrgfxa+IpAlIA0BAgQIECBAgAABAgQIECCQLyAhAQIECBAgQIAAgQcBBfADiG8JECCQICADAQIECBAgQIAAAQIECBAgkC8gIQECBAgQIEDgmYAC+JmKzwgQIECAQL8CJidAgAABAgQIECBAgAABAgTyBSQkQIAAAQIvBRTAL2lcIECAAAECBAj0JmBeAgQIECBAgAABAgQIECBAIF9AQgIECLwXUAC/93GVAAECBAgQIECAQB8CpiRAgAABAgQIECBAgAABAgTyBSQkMENAATwDyS0ECBAgQIAAAQIECBBoWcBsBAgQIECAAAECBAgQIECAQL7A3IQK4LlS7iNAgAABAgQIECBAgAABAu0JmIgAAQIECBAgQIAAAQIECPwQUAD/4Ej5Rg4CBAgQIECAAAECBAgQIEAgX0BCAgQIECBAgAABAgQI/BZQAP828QmBvgVMT4AAAQIECBAgQIAAAQIECOQLSEiAAAECBAgQIEDghYAC+AWMjwkQINCjgJkJECBAgAABAgQIECBAgACBfAEJCRAgQIAAAQLvBBTA73RcI0CAAAEC/QiYlAABAgQIECBAgAABAgQIEMgXkJAAAQIECHwUUAB/JHIDAQIECBAgQKB1AfMRIECAAAECBAgQIECAAAEC+QISEiBAYJ6AAniek7sIECBAgAABAgQItClgKgIECBAgQIAAAQIECBAgQCBfQEICCwQUwAuw3EqAAAECBAgQIECAAIGWBMxCgAABAgQIECBAgAABAgQI5AssTagAXirmfgIECBAgQIAAAQIECBAgcLyACQgQIECAAAECBAgQIECAwFMBBfBTll4/NDcBAgQIECBAgAABAgQIECCQLyAhAQIECBAgQIAAAQIEXgsogF/buEKgLwHTEiBAgAABAgQIECBAgAABAvkCEhIgQIAAAQIECBD4IKAA/gDkMgECBHoQMCMBAgQIECBAgAABAgQIECCQLyAhAQIECBAgQGCOgAJ4jpJ7CBAgQIBAuwImI0CAAAECBAgQIECAAAECBPIFJCRAgAABArMFFMCzqdxIgAABAgQIEGhNwDwECBAgQIAAAQIECBAgQIBAvoCEBAgQWCagAF7m5W4CBAgQIECAAAECbQiYggABAgQIECBAgAABAgQIEMgXkJDACgEF8Ao0jxAgQIAAAQIECBAgQOBIAXsTIECAAAECBAgQIECAAAEC+QJrEyqA18p5jgABAgQIECBAgAABAgQI7C9gRwIECBAgQIAAAQIECBAg8FZAAfyWp5eL5iRAgAABAgQIECBAgAABAgTyBSQkQIAAAQIECBAgQIDAZwEF8GcjdxBoW8B0BAgQIECAAAECBAgQIECAQL6AhAQIECBAgAABAgRmCiiAZ0K5jQABAi0KmIkAAQIECBAgQIAAAQIECBDIF5CQAAECBAgQILBEQAG8RMu9BAgQIECgHQGTECBAgAABAgQIECBAgAABAvkCEhIgQIAAgcUCCuDFZB4gQIAAAQIECBwtYH8CBAgQIECAAAECBAgQIEAgX0BCAgQIrBNQAK9z8xQBAgQIECBAgACBYwTsSoAAAQIECBAgQIAAAQIECOQLSEhgg4ACeAOeRwkQIECAAAECBAgQILCngL0IECBAgAABAgQIECBAgACBfIGtCRXAWwU9T4AAAQIECBAgQIAAAQIE6gvYgQABAgQIECBAgAABAgQIzBJQAM9iavUmcxEgQIAAAQIECBAgQIAAAQL5AhISIECAAAECBAgQIEBgvoACeL6VOwm0JWAaAgQIECBAgAABAgQIECBAIF9AQgIECBAgQIAAAQILBRTAC8HcToAAgRYEzECAAAECBAgQIECAAAECBAjkC0hIgAABAgQIEFgjoABeo+YZAgQIECBwnICdCRAgQIAAAQIECBAgQIAAgXwBCQkQIECAwGoBBfBqOg8SIECAAAECBPYWsB8BAgQIECBAgAABAgQIECCQLyAhAQIEtgkogLf5eZoAAQIECBAgQIDAPgJ2IUCAAAECBAgQIECAAAECBPIFJCRQQEABXADREgQIECBAgAABAgQIEKgpYG0CBAgQIECAAAECBAgQIEAgX6BUQgVwKUnrECBAgAABAgQIECBAgACB8gJWJECAAAECBAgQIECAAAECiwQUwIu4WrnZHAQIECBAgAABAgQIECBAgEC+gIQECBAgQIAAAQIECBBYLqAAXm7mCQLHCtidAAECBAgQIECAAAECBAgQyBeQkAABAgQIECBAgMBKAQXwSjiPESBA4AgBexIgQIAAAQIECBAgQIAAAQL5AhISIECAAAECBLYIKIC36HmWAAECBAjsJ2AnAgQIECBAgAABAgQIECBAIF9AQgIECBAgsFlAAbyZ0AIECBAgQIAAgdoC1idAgAABAgQIECBAgAABAgTyBSQkQIBAGQEFcBlHqxAgQIAAAQIECBCoI2BVAgQIECBAgAABAgQIECBAIF9AQgIFBRTABTEtRYAAAQIECBAgQIAAgZIC1iJAgAABAgQIECBAgAABAgTyBUonVACXFrUeAQIECBAgQIAAAQIECBDYLmAFAgQIECBAgAABAgQIECCwSkABvIrtqIfsS4AAAQIECBAgQIAAAQIECOQLSEiAAAECBAgQIECAAIH1Agrg9XaeJLCvgN0IECBAgAABAgQIECBAgACBfAEJCRAgQIAAAQIECGwUUABvBPQ4AQIE9hCwBwECBAgQIECAAAECBAgQIJAvICEBAgQIECBAoISAAriEojUIECBAgEA9ASsTIECAAAECBAgQIECAAAEC+QISEiBAgACBYgIK4GKUFiJAgAABAgQIlBawHgECBAgQIECAAAECBAgQIJAvICEBAgTKCiiAy3pajQABAgQIECBAgEAZAasQIECAAAECBAgQIECAAAEC+QISEqggoACugGpJAgQIECBAgAABAgQIbBHwLAECBAgQIECAAAECBAgQIJAvUCuhAriWrHUJECBAgAABAgQIECBAgMByAU8QIECAAAECBAgQIECAAIFNAgrgTXx7PWwfAgQIECBAgAABAgQIECBAIF9AQgIECBAgQIAAAQIECGwXUABvN7QCgboCVidAgAABAgQIECBAgAABAgTyBSQkQIAAAQIECBAgUEhAAVwI0jIECBCoIWBNAgQIECBAgAABAgQIECBAIF9AQgIECBAgQIBASQEFcElNaxEgQIAAgXICViJAgAABAgQIECBAgAABAgTyBSQkQIAAAQLFBRTAxUktSIAAAQIECBDYKuB5AgQIECBAgAABAgQIECBAIF9AQgIECNQRUADXcbUqAQIECBAgQIAAgXUCniJAgAABAgQIECBAgAABAgTyBSQkUFFAAVwR19IECBAgQIAAAQIECBBYIuBeAgQIECBAgAABAgQIECBAIF+gdkIFcG1h6xMgQIAAAQIECBAgQIAAgc8C7iBAgAABAgQIECBAgAABAkUEFMBFGGstYl0CBAgQIECAAAECBAgQIEAgX0BCAgQIECBAgAABAgQIlBNQAJeztBKBsgJWI0CAAAECBAgQIECAAAECBPIFJCRAgAABAgQIECBQWEABXBjUcgQIECghYA0CgqbfWwAAEABJREFUBAgQIECAAAECBAgQIEAgX0BCAgQIECBAgEANAQVwDVVrEiBAgACB9QKeJECAAAECBAgQIECAAAECBPIFJCRAgAABAtUEFMDVaC1MgAABAgQIEFgq4H4CBAgQIECAAAECBAgQIEAgX0BCAgQI1BVQANf1tToBAgQIECBAgACBeQLuIkCAAAECBAgQIECAAAECBPIFJCSwg4ACeAdkWxAgQIAAAQIECBAgQOCdgGsECBAgQIAAAQIECBAgQIBAvsBeCRXAe0nbhwABAgQIECBAgAABAgQI/BbwCQECBAgQIECAAAECBAgQKCqgAC7KWWox6xAgQIAAAQIECBAgQIAAAQL5AhISIECAAAECBAgQIECgvIACuLypFQlsE/A0AQIECBAgQIAAAQIECBAgkC8gIQECBAgQIECAAIFKAgrgSrCWJUCAwBoBzxAgQIAAAQIECBAgQIAAAQL5AhISIECAAAECBGoKKIBr6lqbAAECBAjMF3AnAQIECBAgQIAAAQIECBAgkC8gIQECBAgQqC6gAK5ObAMCBAgQIECAwCcB1wkQIECAAAECBAgQIECAAIF8AQkJECCwj4ACeB9nuxAgQIAAAQIECBB4LuBTAgQIECBAgAABAgQIECBAIF9AQgI7CiiAd8S2FQECBAgQIECAAAECBO4FfE2AAAECBAgQIECAAAECBAjkC+ydUAG8t7j9CBAgQIAAAQIECBAgQIDA6cSAAAECBAgQIECAAAECBAhUEVAAV2Fdu6jnCBAgQIAAAQIECBAgQIAAgXwBCQkQIECAAAECBAgQIFBPQAFcz9bKBJYJuJsAAQIECBAgQIAAAQIECBDIF5CQAAECBAgQIECAQGUBBXBlYMsTIEBgjoB7CBAgQIAAAQIECBAgQIAAgXwBCQkQIECAAAECewgogPdQtgcBAgQIEHgt4AoBAgQIECBAgAABAgQIECCQLyAhAQIECBDYTUABvBu1jQgQIECAAAECjwK+J0CAAAECBAgQIECAAAECBPIFJCRAgMC+Agrgfb3tRoAAAQIECBAgQOCPgL8JECBAgAABAgQIECBAgACBfAEJCRwgoAA+AN2WBAgQIECAAAECBAiMLSA9AQIECBAgQIAAAQIECBAgkC9wVEIF8FHy9iVAgAABAgQIECBAgACBEQVkJkCAAAECBAgQIECAAAECVQUUwFV55y7uPgIECBAgQIAAAQIECBAgQCBfQEICBAgQIECAAAECBAjUF1AA1ze2A4H3Aq4SIECAAAECBAgQIECAAAEC+QISEiBAgAABAgQIENhJQAG8E7RtCBAg8EzAZwQIECBAgAABAgQIECBAgEC+gIQECBAgQIAAgT0FFMB7atuLAAECBAj8E/AVAQIECBAgQIAAAQIECBAgkC8gIQECBAgQ2F1AAbw7uQ0JECBAgAABAgQIECBAgAABAgQIECBAgACBfAEJCRAgcIyAAvgYd7sSIECAAAECBAiMKiA3AQIECBAgQIAAAQIECBAgkC8gIYEDBRTAB+LbmgABAgQIECBAgACBsQSkJUCAAAECBAgQIECAAAECBPIFjk6oAD76BOxPgAABAgQIECBAgAABAiMIyEiAAAECBAgQIECAAAECBHYRUADvwvxqE58TIECAAAECBAgQIECAAAEC+QISEiBAgAABAgQIECBAYD8BBfB+1nYi8FPAdwQIECBAgAABAgQIECBAgEC+gIQECBAgQIAAAQIEdhZQAO8MbjsCBAhMAl4ECBAgQIAAAQIECBAgQIBAvoCEBAgQIECAAIEjBBTAR6jbkwABAgRGFpCdAAECBAgQIECAAAECBAgQyBeQkAABAgQIHCagAD6M3sYECBAgQIDAeAISEyBAgAABAgQIECBAgAABAvkCEhIgQOBYAQXwsf52J0CAAAECBAgQGEVATgIECBAgQIAAAQIECBAgQCBfQEICDQgogBs4BCMQIECAAAECBAgQIJAtIB0BAgQIECBAgAABAgQIECCQL9BKQgVwKydhDgIECBAgQIAAAQIECBBIFJCJAAECBAgQIECAAAECBAjsKqAA3pX7tpl3AgQIECBAgAABAgQIECBAIF9AQgIECBAgQIAAAQIECOwvoADe39yOowvIT4AAAQIECBAgQIAAAQIECOQLSEiAAAECBAgQIEDgIAEF8EHwtiVAYEwBqQkQIECAAAECBAgQIECAAIF8AQkJECBAgAABAkcKKICP1Lc3AQIECIwkICsBAgQIECBAgAABAgQIECCQLyAhAQIECBA4XEABfPgRGIAAAQIECBDIF5CQAAECBAgQIECAAAECBAgQyBeQkAABAm0IKIDbOAdTECBAgAABAgQIpArIRYAAAQIECBAgQIAAAQIECOQLSEigIQEFcEOHYRQCBAgQIECAAAECBLIEpCFAgAABAgQIECBAgAABAgTyBVpLqABu7UTMQ4AAAQIECBAgQIAAAQIJAjIQIECAAAECBAgQIECAAIFDBBTAu7LbjAABAgQIECBAgAABAgQIEMgXkJAAAQIECBAgQIAAAQLHCSiAj7O382gC8hIgQIAAAQIECBAgQIAAAQL5AhISIECAAAECBAgQOFhAAXzwAdieAIExBKQkQIAAAQIECBAgQIAAAQIE8gUkJECAAAECBAi0IKAAbuEUzECAAAECyQKyESBAgAABAgQIECBAgAABAvkCEhIgQIAAgWYEFMDNHIVBCBAgQIAAgTwBiQgQIECAAAECBAgQIECAAIF8AQkJECDQloACuK3zMA0BAgQIECBAgECKgBwECBAgQIAAAQIECBAgQIBAvoCEBBoUUAA3eChGIkCAAAECBAgQIECgbwHTEyBAgAABAgQIECBAgAABAvkCrSZUALd6MuYiQIAAAQIECBAgQIAAgR4FzEyAAAECBAgQIECAAAECBA4VUADvwm8TAgQIECBAgAABAgQIECBAIF9AQgIECBAgQIAAAQIECBwvoAA+/gxMkC4gHwECBAgQIECAAAECBAgQIJAvICEBAgQIECBAgACBRgQUwI0chDEIEMgUkIoAAQIECBAgQIAAAQIECBDIF5CQAAECBAgQINCSgAK4pdMwCwECBAgkCchCgAABAgQIECBAgAABAgQI5AtISIAAAQIEmhNQADd3JAYiQIAAAQIE+heQgAABAgQIECBAgAABAgQIEMgXkJAAAQJtCiiA2zwXUxEgQIAAAQIECPQqYG4CBAgQIECAAAECBAgQIEAgX0BCAg0LKIAbPhyjESBAgAABAgQIECDQl4BpCRAgQIAAAQIECBAgQIAAgXyB1hMqgFs/IfMRIECAAAECBAgQIECAQA8CZiRAgAABAgQIECBAgAABAk0IKICrHoPFCRAgQIAAAQIECBAgQIAAgXwBCQkQIECAAAECBAgQINCOgAK4nbMwSZqAPAQIECBAgAABAgQIECBAgEC+gIQECBAgQIAAAQIEGhNQADd2IMYhQCBDQAoCBAgQIECAAAECBAgQIEAgX0BCAgQIECBAgECLAgrgFk/FTAQIECDQs4DZCRAgQIAAAQIECBAgQIAAgXwBCQkQIECAQLMCCuBmj8ZgBAgQIECAQH8CJiZAgAABAgQIECBAgAABAgTyBSQkQIBA2wIK4LbPx3QECBAgQIAAAQK9CJiTAAECBAgQIECAAAECBAgQyBeQkEAHAgrgDg7JiAQIECBAgAABAgQItC1gOgIECBAgQIAAAQIECBAgQCBfoJeECuBeTsqcBAgQIECAAAECBAgQINCigJkIECBAgAABAgQIECBAgEBTAgrgKsdhUQIECBAgQIAAAQIECBAgQCBfQEICBAgQIECAAAECBAi0J6AAbu9MTNS7gPkJECBAgAABAgQIECBAgACBfAEJCRAgQIAAAQIECDQqoABu9GCMRYBAnwKmJkCAAAECBAgQIECAAAECBPIFJCRAgAABAgQItCygAG75dMxGgAABAj0JmJUAAQIECBAgQIAAAQIECBDIF5CQAAECBAg0L6AAbv6IDEiAAAECBAi0L2BCAgQIECBAgAABAgQIECBAIF9AQgIECPQhoADu45xMSYAAAQIECBAg0KqAuQgQIECAAAECBAgQIECAAIF8AQkJdCSgAO7osIxKgAABAgQIECBAgEBbAqYhQIAAAQIECBAgQIAAAQIE8gV6S6gA7u3EzEuAAAECBAgQIECAAAECLQiYgQABAgQIECBAgAABAgQINCmgAC56LBYjQIAAAQIECBAgQIAAAQIE8gUkJECAAAECBAgQIECAQLsCCuB2z8ZkvQmYlwABAgQIECBAgAABAgQIEMgXkJAAAQIECBAgQIBA4wIK4MYPyHgECPQhYEoCBAgQIECAAAECBAgQIEAgX0BCAgQIECBAgEAPAgrgHk7JjAQIECDQsoDZCBAgQIAAAQIECBAgQIAAgXwBCQkQIECAQDcCCuBujsqgBAgQIECAQHsCJiJAgAABAgQIECBAgAABAgTyBSQkQIBAXwIK4L7Oy7QECBAgQIAAAQKtCJiDAAECBAgQIECAAAECBAgQyBeQkECHAgrgDg/NyAQIECBAgAABAgQIHCtgdwIECBAgQIAAAQIECBAgQCBfoNeECuBeT87cBAgQIECAAAECBAgQIHCEgD0JECBAgAABAgQIECBAgEDTAgrgIsdjEQIECBAgQIAAAQIECBAgQCBfQEICBAgQIECAAAECBAi0L6AAbv+MTNi6gPkIECBAgAABAgQIECBAgACBfAEJCRAgQIAAAQIECHQioADu5KCMSYBAmwKmIkCAAAECBAgQIECAAAECBPIFJCRAgAABAgQI9CSgAO7ptMxKgAABAi0JmIUAAQIECBAgQIAAAQIECBDIF5CQAAECBAh0J6AA7u7IDEyAAAECBAgcL2ACAgQIECBAgAABAgQIECBAIF9AQgIECPQpoADu89xMTYAAAQIECBAgcJSAfQkQIECAAAECBAgQIECAAIF8AQkJdCygAO748IxOgAABAgQIECBAgMC+AnYjQIAAAQIECBAgQIAAAQIE8gV6T6gA7v0EzU+AAAECBAgQIECAAAECewjYgwABAgQIECBAgAABAgQIdCGgAN50TB4mQIAAAQIECBAgQIAAAQIE8gUkJECAAAECBAgQIECAQD8CCuB+zsqkrQmYhwABAgQIECBAgAABAgQIEMgXkJAAAQIECBAgQIBAZwIK4M4OzLgECLQhYAoCBAgQIECAAAECBAgQIEAgX0BCAgQIECBAgECPAgrgHk/NzAQIECBwpIC9CRAgQIAAAQIECBAgQIAAgXwBCQkQIECAQLcCCuBuj87gBAgQIECAwP4CdiRAgAABAgQIECBAgAABAgTyBSQkQIBA3wIK4L7Pz/QECBAgQIAAAQJ7CdiHAAECBAgQIECAAAECBAgQyBeQkECAgAI44BBFIECAAAECBAgQIECgroDVCRAgQIAAAQIECBAgQIAAgXyBlL9dA4YAABAASURBVIQK4JSTlIMAAQIECBAgQIAAAQIEaghYkwABAgQIECBAgAABAgQIdCWgAF51XB4iQIAAAQIECBAgQIAAAQIE8gUkJECAAAECBAgQIECAQH8CCuD+zszERwvYnwABAgQIECBAgAABAgQIEMgXkJAAAQIECBAgQIBApwIK4E4PztgECBwjYFcCBAgQIECAAAECBAgQIEAgX0BCAgQIECBAgEDPAgrgnk/P7AQIECCwp4C9CBAgQIAAAQIECBAgQIAAgXwBCQkQIECAQPcCCuDuj1AAAgQIECBAoL6AHQgQIECAAAECBAgQIECAAIF8AQkJECCQIaAAzjhHKQgQIECAAAECBGoJWJcAAQIECBAgQIAAAQIECBDIF5CQQJCAAjjoMEUhQIAAAQIECBAgQKCsgNUIECBAgAABAgQIECBAgACBfIG0hArgtBOVhwABAgQIECBAgAABAgRKCFiDAAECBAgQIECAAAECBAh0KaAAXnRsbiZAgAABAgQIECBAgAABAgTyBSQkQIAAAQIECBAgQIBAvwIK4H7PzuR7C9iPAAECBAgQIECAAAECBAgQyBeQkAABAgQIECBAgEDnAgrgzg/Q+AQI7CNgFwIECBAgQIAAAQIECBAgQCBfQEICBAgQIECAQIKAAjjhFGUgQIAAgZoC1iZAgAABAgQIECBAgAABAgTyBSQkQIAAAQIxAgrgmKMUhAABAgQIECgvYEUCBAgQIECAAAECBAgQIEAgX0BCAgQIZAkogLPOUxoCBAgQIECAAIFSAtYhQIAAAQIECBAgQIAAAQIE8gUkJBAooAAOPFSRCBAgQIAAAQIECBDYJuBpAgQIECBAgAABAgQIECBAIF8gNaECOPVk5SJAgAABAgQIECBAgACBNQKeIUCAAAECBAgQIECAAAECXQsogGcdn5sIECBAgAABAgQIECBAgACBfAEJCRAgQIAAAQIECBAg0L+AArj/M5SgtoD1CRAgQIAAAQIECBAgQIAAgXwBCQkQIECAAAECBAiECCiAQw5SDAIE6ghYlQABAgQIECBAgAABAgQIEMgXkJAAAQIECBAgkCSgAE46TVkIECBAoKSAtQgQIECAAAECBAgQIECAAIF8AQkJECBAgECcgAI47kgFIkCAAAECBLYLWIEAAQIECBAgQIAAAQIECBDIF5CQAAECmQIK4MxzlYoAAQIECBAgQGCtgOcIECBAgAABAgQIECBAgACBfAEJCQQLKICDD1c0AgQIECBAgAABAgSWCbibAAECBAgQIECAAAECBAgQyBdIT6gATj9h+QgQIECAAAECBAgQIEBgjoB7CBAgQIAAAQIECBAgQIBAhIAC+O0xukiAAAECBAgQIECAAAECBAjkC0hIgAABAgQIECBAgACBHAEFcM5ZSlJawHoECBAgQIAAAQIECBAgQIBAvoCEBAgQIECAAAECBMIEFMBhByoOAQJlBKxCgAABAgQIECBAgAABAgQI5AtISIAAAQIECBBIFFAAJ56qTAQIECCwRcCzBAgQIECAAAECBAgQIECAQL6AhAQIECBAIFZAARx7tIIRIECAAAECywU8QYAAAQIECBAgQIAAAQIECOQLSEiAAIFsAQVw9vlKR4AAAQIECBAgMFfAfQQIECBAgAABAgQIECBAgEC+gIQEBhBQAA9wyCISIECAAAECBAgQIPBewFUCBAgQIECAAAECBAgQIEAgX2CUhArgUU5aTgIECBAgQIAAAQIECBB4JuAzAgQIECBAgAABAgQIECAQJaAAfnqcPiRAgAABAgQIECBAgAABAgTyBSQkQIAAAQIECBAgQIBAnoACOO9MJdoq4HkCBAgQIECAAAECBAgQIEAgX0BCAgQIECBAgAABAqECCuDQgxWLAIF1Ap4iQIAAAQIECBAgQIAAAQIE8gUkJECAAAECBAgkCyiAk09XNgIECBBYIuBeAgQIECBAgAABAgQIECBAIF9AQgIECBAgEC+gAI4/YgEJECBAgACBzwLuIECAAAECBAgQIECAAAECBPIFJCRAgMAYAgrgMc5ZSgIECBAgQIAAgVcCPidAgAABAgQIECBAgAABAgTyBSQkMJCAAnigwxaVAAECBAgQIECAAIGfAr4jQIAAAQIECBAgQIAAAQIE8gVGS6gAHu3E5SVAgAABAgQIECBAgACBScCLAAECBAgQIECAAAECBAhECiiAfxyrbwgQIECAAAECBAgQIECAAIF8AQkJECBAgAABAgQIECCQK6AAzj1byZYKuJ8AAQIECBAgQIAAAQIECBDIF5CQAAECBAgQIECAQLiAAjj8gMUjQGCegLsIECBAgAABAgQIECBAgACBfAEJCRAgQIAAAQIjCCiARzhlGQkQIEDgnYBrBAgQIECAAAECBAgQIECAQL6AhAQIECBAYBgBBfAwRy0oAQIECBAg8FvAJwQIECBAgAABAgQIECBAgEC+gIQECBAYS0ABPNZ5S0uAAAECBAgQIHAT8E6AAAECBAgQIECAAAECBAjkC0hIYEABBfCAhy4yAQIECBAgQIAAgdEF5CdAgAABAgQIECBAgAABAgTyBUZNqAAe9eTlJkCAAAECBAgQIECAwJgCUhMgQIAAAQIECBAgQIAAgWgBBfD1eP1FgAABAgQIECBAgAABAgQI5AtISIAAAQIECBAgQIAAgXwBBXD+GUv4ScB1AgQIECBAgAABAgQIECBAIF9AQgIECBAgQIAAAQKDCCiABzloMQkQeC7gUwIECBAgQIAAAQIECBAgQCBfQEICBAgQIECAwEgCCuCRTltWAgQIELgX8DUBAgQIECBAgAABAgQIECCQLyAhAQIECBAYTkABPNyRC0yAAAECBAicTgwIECBAgAABAgQIECBAgACBfAEJCRAgMKaAAnjMc5eaAAECBAgQIDCugOQECBAgQIAAAQIECBAgQIBAvoCEBAYWUAAPfPiiEyBAgAABAgQIEBhNQF4CBAgQIECAAAECBAgQIEAgX2D0hArg0X8C5CdAgAABAgQIECBAgMAYAlISIECAAAECBAgQIECAAIEhBAYvgIc4YyEJECBAgAABAgQIECBAgMDgAuITIECAAAECBAgQIEBgHAEF8DhnLemjgO8JECBAgAABAgQIECBAgACBfAEJCRAgQIAAAQIECAwmoAAe7MDFJUDgj4C/CRAgQIAAAQIECBAgQIAAgXwBCQkQIECAAAECIwoogEc8dZkJECAwtoD0BAgQIECAAAECBAgQIECAQL6AhAQIECBAYFgBBfCwRy84AQIECBAYUUBmAgQIECBAgAABAgQIECBAIF9AQgIECIwtoAAe+/ylJ0CAAAECBAiMIyApAQIECBAgQIAAAQIECBAgkC8gIQECJwWwHwICBAgQIECAAAECBOIFBCRAgAABAgQIECBAgAABAgTyBST8I6AA/uPgbwIECBAgQIAAAQIECBDIFJCKAAECBAgQIECAAAECBAgMJTBoATzUGQtLgAABAgQIECBAgAABAgQGFRCbAAECBAgQIECAAAEC4wkogMc7c4kJECBAgAABAgQIECBAgAABAvkCEhIgQIAAAQIECBAYVEABPOjBi01gVAG5CRAgQIAAAQIECBAgQIAAgXwBCQkQIECAAAECIwsogEc+fdkJECAwloC0BAgQIECAAAECBAgQIECAQL6AhAQIECBAYHgBBfDwPwIACBAgQIDACAIyEiBAgAABAgQIECBAgAABAvkCEhIgQIDAJKAAnhS8CBAgQIAAAQIEcgUkI0CAAAECBAgQIECAAAECBPIFJCRA4K+AAvgvhS8IECBAgAABAgQIEEgTkIcAAQIECBAgQIAAAQIECBDIF5Dwp4AC+KeH7wgQIECAAAECBAgQIEAgQ0AKAgQIECBAgAABAgQIECAwpMBgBfCQZyw0AQIECBAgQIAAAQIECBAYTEBcAgQIECBAgAABAgQIjCugAB737MdLLjEBAgQIECBAgAABAgQIECCQLyAhAQIECBAgQIAAgcEFFMCD/wCIT2AUATkJECBAgAABAgQIECBAgACBfAEJCRAgQIAAAQIETicFsJ8CAgQIEEgXkI8AAQIECBAgQIAAAQIECBDIF5CQAAECBAgQ+BZQAH9DeCNAgAABAgQSBWQiQIAAAQIECBAgQIAAAQIE8gUkJECAAIF7AQXwvYavCRAgQIAAAQIEcgQkIUCAAAECBAgQIECAAAECBPIFJCRA4JeAAvgXiQ8IECBAgAABAgQIEOhdwPwECBAgQIAAAQIECBAgQIBAvoCEzwUUwM9dfEqAAAECBAgQIECAAAECfQqYmgABAgQIECBAgAABAgQIDC0wSAE89BkLT4AAAQIECBAgQIAAAQIEBhEQkwABAgQIECBAgAABAgQUwH4G8gUkJECAAAECBAgQIECAAAECBPIFJCRAgAABAgQIECBA4CqgAL4y+IsAgVQBuQgQIECAAAECBAgQIECAAIF8AQkJECBAgAABAgT+CSiA/1n4igABAgSyBKQhQIAAAQIECBAgQIAAAQIE8gUkJECAAAECBB4EFMAPIL4lQIAAAQIEEgRkIECAAAECBAgQIECAAAECBPIFJCRAgACBZwIK4GcqPiNAgAABAgQIEOhXwOQECBAgQIAAAQIECBAgQIBAvoCEBAi8FFAAv6RxgQABAgQIECBAgACB3gTMS4AAAQIECBAgQIAAAQIECOQLSPheQAH83sdVAgQIECBAgAABAgQIEOhDwJQECBAgQIAAAQIECBAgQIDARSC8AL4k9IcAAQIECBAgQIAAAQIECBAIFxCPAAECBAgQIECAAAECBG4CCuCbhPc8AYkIECBAgAABAgQIECBAgACBfAEJCRAgQIAAAQIECBD4IaAA/sHhGwIEUgTkIECAAAECBAgQIECAAAECBPIFJCRAgAABAgQIEPgtoAD+beITAgQIEOhbwPQECBAgQIAAAQIECBAgQIBAvoCEBAgQIECAwAsBBfALGB8TIECAAAECPQqYmQABAgQIECBAgAABAgQIEMgXkJAAAQIE3gkogN/puEaAAAECBAgQINCPgEkJECBAgAABAgQIECBAgACBfAEJCRD4KKAA/kjkBgIECBAgQIAAAQIEWhcwHwECBAgQIECAAAECBAgQIJAvIOE8AQXwPCd3ESBAgAABAgQIECBAgECbAqYiQIAAAQIECBAgQIAAAQIE7gRCC+C7hL4kQIAAAQIECBAgQIAAAQIEQgXEIkCAAAECBAgQIECAAIFHAQXwo4jv+xeQgAABAgQIECBAgAABAgQIEMgXkJAAAQIECBAgQIAAgacCCuCnLD4kQKBXAXMTIECAAAECBAgQIECAAAEC+QISEiBAgAABAgQIvBZQAL+2cYUAAQIE+hIwLQECBAgQIECAAAECBAgQIJAvICEBAgQIECDwQUAB/AHIZQIECBAgQKAHATMSIECAAAECBAgQIECAAAEC+QISEiB5nxDbAAAQAElEQVRAgMAcAQXwHCX3ECBAgAABAgQItCtgMgIECBAgQIAAAQIECBAgQCBfQEICBGYLKIBnU7mRAAECBAgQIECAAIHWBMxDgAABAgQIECBAgAABAgQI5AtIuExAAbzMy90ECBAgQIAAAQIECBAg0IaAKQgQIECAAAECBAgQIECAAIEnAmEF8JOEPiJAgAABAgQIECBAgAABAgTCBMQhQIAAAQIECBAgQIAAgVcCCuBXMj7vT8DEBAgQIECAAAECBAgQIECAQL6AhAQIECBAgAABAgQIvBVQAL/lcZEAgV4EzEmAAAECBAgQIECAAAECBAjkC0hIgAABAgQIECDwWUAB/NnIHQQIECDQtoDpCBAgQIAAAQIECBAgQIAAgXwBCQkQIECAAIGZAgrgmVBuI0CAAAECBFoUMBMBAgQIECBAgAABAgQIECCQLyAhAQIECCwRUAAv0XIvAQIECBAgQIBAOwImIUCAAAECBAgQIECAAAECBPIFJCRAYLGAAngxmQcIECBAgAABAgQIEDhawP4ECBAgQIAAAQIECBAgQIBAvoCE6wQUwOvcPEWAAAECBAgQIECAAAECxwjYlQABAgQIECBAgAABAgQIEHgjEFIAv0noEgECBAgQIECAAAECBAgQIBAiIAYBAgQIECBAgAABAgQIfBJQAH8Scr19ARMSIECAAAECBAgQIECAAAEC+QISEiBAgAABAgQIECAwS0ABPIvJTQQItCpgLgIECBAgQIAAAQIECBAgQCBfQEICBAgQIECAAIH5Agrg+VbuJECAAIG2BExDgAABAgQIECBAgAABAgQI5AtISIAAAQIECCwUUAAvBHM7AQIECBAg0IKAGQgQIECAAAECBAgQIECAAIF8AQkJECBAYI2AAniNmmcIECBAgAABAgSOE7AzAQIECBAgQIAAAQIECBAgkC8gIQECqwUUwKvpPEiAAAECBAgQIECAwN4C9iNAgAABAgQIECBAgAABAgTyBSTcJqAA3ubnaQIECBAgQIAAAQIECBDYR8AuBAgQIECAAAECBAgQIECAwAyBzgvgGQndQoAAAQIECBAgQIAAAQIECHQuYHwCBAgQIECAAAECBAgQmCugAJ4r5b72BExEgAABAgQIECBAgAABAgQI5AtISIAAAQIECBAgQIDAIgEF8CIuNxMg0IqAOQgQIECAAAECBAgQIECAAIF8AQkJECBAgAABAgSWCyiAl5t5ggABAgSOFbA7AQIECBAgQIAAAQIECBAgkC8gIQECBAgQILBSQAG8Es5jBAgQIECAwBEC9iRAgAABAgQIECBAgAABAgTyBSQkQIAAgS0CCuAtep4lQIAAAQIECBDYT8BOBAgQIECAAAECBAgQIECAQL6AhAQIbBZQAG8mtAABAgQIECBAgAABArUFrE+AAAECBAgQIECAAAECBAjkC0hYRkABXMbRKgQIECBAgAABAgQIECBQR8CqBAgQIECAAAECBAgQIECAwAKBTgvgBQndSoAAAQIECBAgQIAAAQIECHQqYGwCBAgQIECAAAECBAgQWCqgAF4q5v7jBUxAgAABAgQIECBAgAABAgQI5AtISIAAAQIECBAgQIDAKgEF8Co2DxEgcJSAfQkQIECAAAECBAgQIECAAIF8AQkJECBAgAABAgTWCyiA19t5kgABAgT2FbAbAQIECBAgQIAAAQIECBAgkC8gIQECBAgQILBRQAG8EdDjBAgQIECAwB4C9iBAgAABAgQIECBAgAABAgTyBSQkQIAAgRICCuASitYgQIAAAQIECBCoJ2BlAgQIECBAgAABAgQIECBAIF9AQgIEigkogItRWogAAQIECBAgQIAAgdIC1iNAgAABAgQIECBAgAABAgTyBSQsK6AALutpNQIECBAgQIAAAQIECBAoI2AVAgQIECBAgAABAgQIECBAYIVAZwXwioQeIUCAAAECBAgQIECAAAECBDoTMC4BAgQIECBAgAABAgQIrBVQAK+V89z+AnYkQIAAAQIECBAgQIAAAQIE8gUkJECAAAECBAgQIEBgk4ACeBOfhwkQ2EvAPgQIECBAgAABAgQIECBAgEC+gIQECBAgQIAAAQLbBRTA2w2tQIAAAQJ1BaxOgAABAgQIECBAgAABAgQI5AtISIAAAQIECBQSUAAXgrQMAQIECBAgUEPAmgQIECBAgAABAgQIECBAgEC+gIQECBAgUFJAAVxS01oECBAgQIAAAQLlBKxEgAABAgQIECBAgAABAgQI5AtISIBAcQEFcHFSCxIgQIAAAQIECBAgsFXA8wQIECBAgAABAgQIECBAgEC+gIR1BBTAdVytSoAAAQIECBAgQIAAAQLrBDxFgAABAgQIECBAgAABAgQIbBDopADekNCjBAgQIECAAAECBAgQIECAQCcCxiRAgAABAgQIECBAgACBrQIK4K2Cnq8vYAcCBAgQIECAAAECBAgQIEAgX0BCAgQIECBAgAABAgSKCCiAizBahACBWgLWJUCAAAECBAgQIECAAAECBPIFJCRAgAABAgQIECgnoAAuZ2klAgQIECgrYDUCBAgQIECAAAECBAgQIEAgX0BCAgQIECBAoLCAArgwqOUIECBAgACBEgLWIECAAAECBAgQIECAAAECBPIFJCRAgACBGgIK4Bqq1iRAgAABAgQIEFgv4EkCBAgQIECAAAECBAgQIEAgX0BCAgSqCSiAq9FamAABAgQIECBAgACBpQLuJ0CAAAECBAgQIECAAAECBPIFJKwroACu62t1AgQIECBAgAABAgQIEJgn4C4CBAgQIECAAAECBAgQIECggEDjBXCBhJYgQIAAAQIECBAgQIAAAQIEGhcwHgECBAgQIECAAAECBAiUElAAl5K0TnkBKxIgQIAAAQIECBAgQIAAAQL5AhISIECAAAECBAgQIFBUQAFclNNiBAiUErAOAQIECBAgQIAAAQIECBAgkC8gIQECBAgQIECAQHkBBXB5UysSIECAwDYBTxMgQIAAAQIECBAgQIAAAQL5AhISIECAAAEClQQUwJVgLUuAAAECBAisEfAMAQIECBAgQIAAAQIECBAgkC8gIQECBAjUFFAA19S1NgECBAgQIECAwHwBdxIgQIAAAQIECBAgQIAAAQL5AhISIFBdQAFcndgGBAgQIECAAAECBAh8EnCdAAECBAgQIECAAAECBAgQyBeQcB8BBfA+znYhQIAAAQIECBAgQIAAgecCPiVAgAABAgQIECBAgAABAgQKCjRaABdMaCkCBAgQIECAAAECBAgQIECgUQFjESBAgAABAgQIECBAgEBpAQVwaVHrbRewAgECBAgQIECAAAECBAgQIJAvICEBAgQIECBAgAABAlUEFMBVWC1KgMBaAc8RIECAAAECBAgQIECAAAEC+QISEiBAgAABAgQI1BNQANeztTIBAgQILBNwNwECBAgQIECAAAECBAgQIJAvICEBAgQIECBQWUABXBnY8gQIECBAgMAcAfcQIECAAAECBAgQIECAAAEC+QISEiBAgMAeAgrgPZTtQYAAAQIECBAg8FrAFQIECBAgQIAAAQIECBAgQCBfQEICBHYTUADvRm0jAgQIECBAgAABAgQeBXxPgAABAgQIECBAgAABAgQI5AtIuK+AAnhfb7sRIECAAAECBAgQIECAwB8BfxMgQIAAAQIECBAgQIAAAQIVBBorgCsktCQBAgQIECBAgAABAgQIECDQmIBxCBAgQIAAAQIECBAgQKCWgAK4lqx1lwt4ggABAgQIECBAgAABAgQIEMgXkJAAAQIECBAgQIAAgaoCCuCqvBYnQGCugPsIECBAgAABAgQIECBAgACBfAEJCRAgQIAAAQIE6gsogOsb24EAAQIE3gu4SoAAAQIECBAgQIAAAQIECOQLSEiAAAECBAjsJKAA3gnaNgQIECBAgMAzAZ8RIECAAAECBAgQIECAAAEC+QISEiBAgMCeAgrgPbXtRYAAAQIECBAg8E/AVwQIECBAgAABAgQIECBAgEC+gIQECOwuoADendyGBAgQIECAAAECBAgQIECAAAECBAgQIECAAAECBPIFJDxGQAF8jLtdCRAgQIAAAQIECBAgMKqA3AQIECBAgAABAgQIECBAgEBFgUYK4IoJLU2AAAECBAgQIECAAAECBAg0ImAMAgQIECBAgAABAgQIEKgtoACuLWz9zwLuIECAAAECBAgQIECAAAECBPIFJCRAgAABAgQIECBAYBcBBfAuzDYhQOCVgM8JECBAgAABAgQIECBAgACBfAEJCRAgQIAAAQIE9hNQAO9nbScCBAgQ+CngOwIECBAgQIAAAQIECBAgQCBfQEICBAgQIEBgZwEF8M7gtiNAgAABAgQmAS8CBAgQIECAAAECBAgQIEAgX0BCAgQIEDhCQAF8hLo9CRAgQIAAAQIjC8hOgAABAgQIECBAgAABAgQI5AtISIDAYQIK4MPobUyAAAECBAgQIEBgPAGJCRAgQIAAAQIECBAgQIAAgXwBCY8VUAAf6293AgQIECBAgAABAgQIjCIgJwECBAgQIECAAAECBAgQILCDwMEF8A4JbUGAAAECBAgQIECAAAECBAgcLGB7AgQIECBAgAABAgQIENhLQAG8l7R9fgv4hAABAgQIECBAgAABAgQIEMgXkJAAAQIECBAgQIAAgV0FFMC7ctuMAIGbgHcCBAgQIECAAAECBAgQIEAgX0BCAgQIECBAgACB/QUUwPub25EAAQKjC8hPgAABAgQIECBAgAABAgQI5AtISIAAAQIECBwkoAA+CN62BAgQIEBgTAGpCRAgQIAAAQIECBAgQIAAgXwBCQkQIEDgSAEF8JH69iZAgAABAgQIjCQgKwECBAgQIECAAAECBAgQIJAvICEBAocLKIAPPwIDECBAgAABAgQIEMgXkJAAAQIECBAgQIAAAQIECBDIF5CwDQEFcBvnYAoCBAgQIECAAAECBAikCshFgAABAgQIECBAgAABAgQI7ChwUAG8Y0JbESBAgAABAgQIECBAgAABAgcJ2JYAAQIECBAgQIAAAQIE9hZQAO8tbr/TiQEBAgQIECBAgAABAgQIECCQLyAhAQIECBAgQIAAAQKHCCiAD2G3KYFxBSQnQIAAAQIECBAgQIAAAQIE8gUkJECAAAECBAgQOE5AAXycvZ0JECAwmoC8BAgQIECAAAECBAgQIECAQL6AhAQIECBAgMDBAgrggw/A9gQIECBAYAwBKQkQIECAAAECBAgQIECAAIF8AQkJECBAoAUBBXALp2AGAgQIECBAgECygGwECBAgQIAAAQIECBAgQIBAvoCEBAg0I6AAbuYoDEKAAAECBAgQIEAgT0AiAgQIECBAgAABAgQIECBAIF9AwrYEFMBtnYdpCBAgQIAAAQIECBAgkCIgBwECBAgQIECAAAECBAgQIHCAwM4F8AEJbUmAAAECBAgQIECAAAECBAjsLGA7Q6jc6wAAEABJREFUAgQIECBAgAABAgQIEDhKQAF8lPyI+8pMgAABAgQIECBAgAABAgQI5AtISIAAAQIECBAgQIDAoQIK4EP5bU5gHAFJCRAgQIAAAQIECBAgQIAAgXwBCQkQIECAAAECBI4XUAAffwYmIECAQLqAfAQIECBAgAABAgQIECBAgEC+gIQECBAgQIBAIwIK4EYOwhgECBAgQCBTQCoCBAgQIECAAAECBAgQIEAgX0BCAgQIEGhJQAHc0mmYhQABAgQIECCQJCALAQIECBAgQIAAAQIECBAgkC8gIQECzQkogJs7EgMRIECAAAECBAgQ6F9AAgIECBAgQIAAAQIECBAgQCBfQMI2BRTAbZ6LqQgQIECAAAECBAgQINCrgLkJECBAgAABAgQIECBAgACBAwV2KoAPTGhrAgQIECBAgAABAgQIECBAYCcB2xAgQIAAAQIECBAgQIDA0QIK4KNPYIT9ZSRAgAABAgQIECBAgAABAgTyBSQkQIAAAQIECBAgQKAJAQVwE8dgCAK5ApIRIECAAAECBAgQIECAAAEC+QISEiBAgAABAgQItCOgAG7nLExCgACBNAF5CBAgQIAAAQIECBAgQIAAgXwBCQkQIECAAIHGBBTAjR2IcQgQIECAQIaAFAQIECBAgAABAgQIECBAgEC+gIQECBAg0KKAArjFUzETAQIECBAgQKBnAbMTIECAAAECBAgQIECAAAEC+QISEiDQrIACuNmjMRgBAgQIECBAgACB/gRMTIAAAQIECBAgQIAAAQIECOQLSNi2gAK47fMxHQECBAgQIECAAAECBHoRMCcBAgQIECBAgAABAgQIECDQgEDlAriBhEYgQIAAAQIECBAgQIAAAQIEKgtYngABAgQIECBAgAABAgRaEVAAt3ISiXPIRIAAAQIECBAgQIAAAQIECOQLSEiAAAECBAgQIECAQFMCCuCmjsMwBHIEJCFAgAABAgQIECBAgAABAgTyBSQkQIAAAQIECBBoT0AB3N6ZmIgAAQK9C5ifAAECBAgQIECAAAECBAgQyBeQkAABAgQIEGhUQAHc6MEYiwABAgQI9ClgagIECBAgQIAAAQIECBAgQCBfQEICBAgQaFlAAdzy6ZiNAAECBAgQINCTgFkJECBAgAABAgQIECBAgACBfAEJCRBoXkAB3PwRGZAAAQIECBAgQIBA+wImJECAAAECBAgQIECAAAECBPIFJOxDQAHcxzmZkgABAgQIECBAgAABAq0KmIsAAQIECBAgQIAAAQIECBBoSKBSAdxQQqMQIECAAAECBAgQIECAAAEClQQsS4AAAQIECBAgQIAAAQKtCSiAWzuRhHlkIECAAAECBAgQIECAAAECBPIFJCRAgAABAgQIECBAoEkBBXCTx2IoAv0KmJwAAQIECBAgQIAAAQIECBDIF5CQAAECBAgQIECgXQEFcLtnYzICBAj0JmBeAgQIECBAgAABAgQIECBAIF9AQgIECBAgQKBxAQVw4wdkPAIECBAg0IeAKQkQIECAAAECBAgQIECAAIF8AQkJECBAoAcBBXAPp2RGAgQIECBAgEDLAmYjQIAAAQIECBAgQIAAAQIE8gUkJECgGwEFcDdHZVACBAgQIECAAAEC7QmYiAABAgQIECBAgAABAgQIEMgXkLAvAQVwX+dlWgIECBAgQIAAAQIECLQiYA4CBAgQIECAAAECBAgQIECgQYHCBXCDCY1EgAABAgQIECBAgAABAgQIFBawHAECBAgQIECAAAECBAi0KqAAbvVkepzLzAQIECBAgAABAgQIECBAgEC+gIQECBAgQIAAAQIECDQtoABu+ngMR6AfAZMSIECAAAECBAgQIECAAAEC+QISEiBAgAABAgQItC+gAG7/jExIgACB1gXMR4AAAQIECBAgQIAAAQIECOQLSEiAAAECBAh0IqAA7uSgjEmAAAECBNoUMBUBAgQIECBAgAABAgQIECCQLyAhAQIECPQkoADu6bTMSoAAAQIECBBoScAsBAgQIECAAAECBAgQIECAQL6AhAQIdCegAO7uyAxMgAABAgQIECBA4HgBExAgQIAAAQIECBAgQIAAAQL5AhL2KaAA7vPcTE2AAAECBAgQIECAAIGjBOxLgAABAgQIECBAgAABAgQINCxQqABuOKHRCBAgQIAAAQIECBAgQIAAgUICliFAgAABAgQIECBAgACB1gUUwK2fUA/zmZEAAQIECBAgQIAAAQIECBDIF5CQAAECBAgQIECAAIEuBBTAXRyTIQm0K2AyAgQIECBAgAABAgQIECBAIF9AQgIECBAgQIAAgX4EFMD9nJVJCRAg0JqAeQgQIECAAAECBAgQIECAAIF8AQkJECBAgACBzgQUwJ0dmHEJECBAgEAbAqYgQIAAAQIECBAgQIAAAQIE8gUkJECAAIEeBRTAPZ6amQkQIECAAAECRwrYmwABAgQIECBAgAABAgQIEMgXkJAAgW4FFMDdHp3BCRAgQIAAAQIECOwvYEcCBAgQIECAAAECBAgQIEAgX0DCvgUUwH2fn+kJECBAgAABAgQIECCwl4B9CBAgQIAAAQIECBAgQIAAgQ4ENhbAHSQ0IgECBAgQIECAAAECBAgQILBRwOMECBAgQIAAAQIECBAg0IuAAriXk2pxTjMRIECAAAECBAgQIECAAAEC+QISEiBAgAABAgQIECDQlYACuKvjMiyBdgRMQoAAAQIECBAgQIAAAQIECOQLSEiAAAECBAgQINCfgAK4vzMzMQECBI4WsD8BAgQIECBAgAABAgQIECCQLyAhAQIECBAg0KmAArjTgzM2AQIECBA4RsCuBAgQIECAAAECBAgQIECAQL6AhAQIECDQs4ACuOfTMzsBAgQIECBAYE8BexEgQIAAAQIECBAgQIAAAQL5AhISINC9gAK4+yMUgAABAgQIECBAgEB9ATsQIECAAAECBAgQIECAAAEC+QISZggogDPOUQoCBAgQIECAAAECBAjUErAuAQIECBAgQIAAAQIECBAg0JHAygK4o4RGJUCAAAECBAgQIECAAAECBFYKeIwAAQIECBAgQIAAAQIEehNQAPd2Yi3MawYCBAgQIECAAAECBAgQIEAgX0BCAgQIECBAgAABAgS6FFAAd3lshiZwnICdCRAgQIAAAQIECBAgQIAAgXwBCQkQIECAAAECBPoVUAD3e3YmJ0CAwN4C9iNAgAABAgQIECBAgAABAgTyBSQkQIAAAQIEOhdQAHd+gMYnQIAAAQL7CNiFAAECBAgQIECAAAECBAgQyBeQkAABAgQSBBTACacoAwECBAgQIECgpoC1CRAgQIAAAQIECBAgQIAAgXwBCQkQiBFQAMccpSAECBAgQIAAAQIEygtYkQABAgQIECBAgAABAgQIEMgXkDBLQAGcdZ7SECBAgAABAgQIECBAoJSAdQgQIECAAAECBAgQIECAAIEOBRYWwB0mNDIBAgQIECBAgAABAgQIECCwUMDtBAgQIECAAAECBAgQINCrgAK415M7Ym57EiBAgAABAgQIECBAgAABAvkCEhIgQIAAAQIECBAg0LWAArjr4zM8gf0E7ESAAAECBAgQIECAAAECBAjkC0hIgAABAgQIECDQv4ACuP8zlIAAAQK1BaxPgAABAgQIECBAgAABAgQI5AtISIAAAQIECIQIKIBDDlIMAgQIECBQR8CqBAgQIECAAAECBAgQIECAQL6AhAQIECCQJKAATjpNWQgQIECAAAECJQWsRYAAAQIECBAgQIAAAQIECOQLSEiAQJyAAjjuSAUiQIAAAQIECBAgsF3ACgQIECBAgAABAgQIECBAgEC+gISZAgrgzHOVigABAgQIECBAgAABAmsFPEeAAAECBAgQIECAAAECBAh0LDCzAO44odEJECBAgAABAgQIECBAgACBmQJuI0CAAAECBAgQIECAAIHeBRTAvZ/gHvPbgwABAgQIECBAgAABAgQIEMgXkJAAAQIECBAgQIAAgQgBBXDEMQpBoJ6AlQkQIECAAAECBAgQIECAAIF8AQkJECBAgAABAgRyBBTAOWcpCQECBEoLWI8AAQIECBAgQIAAAQIECBDIF5CQAAECBAgQCBNQAIcdqDgECBAgQKCMgFUIECBAgAABAgQIECBAgACBfAEJCRAgQCBRQAGceKoyESBAgAABAgS2CHiWAAECBAgQIECAAAECBAgQyBeQkACBWAEFcOzRCkaAAAECBAgQIEBguYAnCBAgQIAAAQIECBAgQIAAgXwBCbMFFMDZ5ysdAQIECBAgQIAAAQIE5gq4jwABAgQIECBAgAABAgQIEAgQ+FAAByQUgQABAgQIECBAgAABAgQIEPgg4DIBAgQIECBAgAABAgQIpAgogFNOskYOaxIgQIAAAQIECBAgQIAAAQL5AhISIECAAAECBAgQIBAloACOOk5hCJQTsBIBAgQIECBAgAABAgQIECCQLyAhAQIECBAgQIBAnoACOO9MJSJAgMBWAc8TIECAAAECBAgQIECAAAEC+QISEiBAgAABAqECCuDQgxWLAAECBAisE/AUAQIECBAgQIAAAQIECBAgkC8gIQECBAgkCyiAk09XNgIECBAgQIDAEgH3EiBAgAABAgQIECBAgAABAvkCEhIgEC+gAI4/YgEJECBAgAABAgQIfBZwBwECBAgQIECAAAECBAgQIJAvIOEYAgrgMc5ZSgIECBAgQIAAAQIECLwS8DkBAgQIECBAgAABAgQIECAQJPCiAA5KKAoBAgQIECBAgAABAgQIECDwQsDHBAgQIECAAAECBAgQIJAmoABOO9ESeaxBgAABAgQIECBAgAABAgQI5AtISIAAAQIECBAgQIBApIACOPJYhSKwXsCTBAgQIECAAAECBAgQIECAQL6AhAQIECBAgAABArkCCuDcs5WMAAECSwXcT4AAAQIECBAgQIAAAQIECOQLSEiAAAECBAiECyiAww9YPAIECBAgME/AXQQIECBAgAABAgQIECBAgEC+gIQECBAgMIKAAniEU5aRAAECBAgQIPBOwDUCBAgQIECAAAECBAgQIEAgX0BCAgSGEVAAD3PUghIgQIAAAQIECBD4LeATAgQIECBAgAABAgQIECBAIF9AwrEEFMBjnbe0BAgQIECAAAECBAgQuAl4J0CAAAECBAgQIECAAAECBAIFHgrgwIQiESBAgAABAgQIECBAgAABAg8CviVAgAABAgQIECBAgACBVAEFcOrJrsnlGQIECBAgQIAAAQIECBAgQCBfQEICBAgQIECAAAECBKIFFMDRxyscgfkC7iRAgAABAgQIECBAgAABAgTyBSQkQIAAAQIECBDIF1AA55+xhAQIEPgk4DoBAgQIECBAgAABAgQIECCQLyAhAQIECBAgMIiAAniQgxaTAAECBAg8F/ApAQIECBAgQIAAAQIECBAgkC8gIQECBAiMJKAAHum0ZSVAgAABAgQI3Dmwi2AAABAASURBVAv4mgABAgQIECBAgAABAgQIEMgXkJAAgeEEFMDDHbnABAgQIECAAAECBE4nBgQIECBAgAABAgQIECBAgEC+gIRjCiiAxzx3qQkQIECAAAECBAgQGFdAcgIECBAgQIAAAQIECBAgQCBY4LsADk4oGgECBAgQIECAAAECBAgQIPAt4I0AAQIECBAgQIAAAQIE0gUUwOknPCefewgQIECAAAECBAgQIECAAIF8AQkJECBAgAABAgQIEBhCQAE8xDELSeC1gCsECBAgQIAAAQIECBAgQIBAvoCEBAgQIECAAAEC4wgogMc5a0kJECDwKOB7AgQIECBAgAABAgQIECBAIF9AQgIECBAgQGAwAQXwYAcuLgECBAgQ+CPgbwIECBAgQIAAAQIECBAgQCBfQEICBAgQGFFAATziqctMgAABAgQIjC0gPQECBAgQIECAAAECBAgQIJAvICEBAsMKKICHPXrBCRAgQIAAAQIERhSQmQABAgQIECBAgAABAgQIEMgXkHBsAQXw2OcvPQECBAgQIECAAAEC4whISoAAAQIECBAgQIAAAQIECOQLnBTAAxyyiAQIECBAgAABAgQIECAwuoD8BAgQIECAAAECBAgQIDCKgAJ4lJN+ltNnBAgQIECAAAECBAgQIECAQL6AhAQIECBAgAABAgQIDCWgAB7quIUl8E/AVwQIECBAgAABAgQIECBAgEC+gIQECBAgQIAAAQLjCSiAxztziQkQIECAAAECBAgQIECAAAECBAgQyBeQkAABAgQIEBhUQAE86MGLTYAAAQKjCshNgAABAgQIECBAgAABAgQI5AtISIAAAQIjCyiARz592QkQIECAAIGxBKQlQIAAAQIECBAgQIAAAQIE8gUkJEBgeAEF8PA/AgAIECBAgAABAgRGEJCRAAECBAgQIECAAAECBAgQyBeQkMAkoACeFLwIECBAgAABAgQIECCQKyAZAQIECBAgQIAAAQIECBAgkC/wN6EC+C+FLwgQIECAAAECBAgQIECAQJqAPAQIECBAgAABAgQIECAwmoACeLQTn/J6ESBAgAABAgQIECBAgAABAvkCEhIgQIAAAQIECBAgMKSAAnjIYxd6ZAHZCRAgQIAAAQIECBAgQIAAgXwBCQkQIECAAAECBMYVUACPe/aSEyAwnoDEBAgQIECAAAECBAgQIECAQL6AhAQIECBAgMDgAgrgwX8AxCdAgACBUQTkJECAAAECBAgQIECAAAECBPIFJCRAgAABAqeTAthPAQECBAgQIEAgXUA+AgQIECBAgAABAgQIECBAIF9AQgIECHwLKIC/IbwRIECAAAECBAgQSBSQiQABAgQIECBAgAABAgQIEMgXkJDAvYAC+F7D1wQIECBAgAABAgQIEMgRkIQAAQIECBAgQIAAAQIECBDIF/iVUAH8i8QHBAgQIECAAAECBAgQIECgdwHzEyBAgAABAgQIECBAgMCoAgrgkU5eVgIECBAgQIAAAQIECBAgQCBfQEICBAgQIECAAAECBIYWUAAPffzCjyQgKwECBAgQIECAAAECBAgQIJAvICEBAgQIECBAgAABBbCfAQIECOQLSEiAAAECBAgQIECAAAECBAjkC0hIgAABAgQIELgKKICvDP4iQIAAAQKpAnIRIECAAAECBAgQIECAAAEC+QISEiBAgACBfwIK4H8WviJAgAABAgQIZAlIQ4AAAQIECBAgQIAAAQIECOQLSEiAAIEHAQXwA4hvCRAgQIAAAQIECCQIyECAAAECBAgQIECAAAECBAjkC0hI4JmAAviZis8IECBAgAABAgQIECDQr4DJCRAgQIAAAQIECBAgQIAAgXyBlwkVwC9pXCBAgAABAgQIECBAgAABAr0JmJcAAQIECBAgQIAAAQIERhdQAI/wEyAjAQIECBAgQIAAAQIECBAgkC8gIQECBAgQIECAAAECBC4CCuALgj8EkgVkI0CAAAECBAgQIECAAAECBPIFJCRAgAABAgQIECBwE1AA3yS8EyBAIE9AIgIECBAgQIAAAQIECBAgQCBfQEICBAgQIECAwA8BBfAPDt8QIECAAIEUATkIECBAgAABAgQIECBAgACBfAEJCRAgQIDAbwEF8G8TnxAgQIAAAQIE+hYwPQECBAgQIECAAAECBAgQIJAvICEBAgReCCiAX8D4mAABAgQIECBAgECPAmYmQIAAAQIECBAgQIAAAQIE8gUkJPBOQAH8Tsc1AgQIECBAgAABAgQI9CNgUgIECBAgQIAAAQIECBAgQCBf4GNCBfBHIjcQIECAAAECBAgQIECAAIHWBcxHgAABAgQIECBAgAABAgT+CCiA/zhk/i0VAQIECBAgQIAAAQIECBAgkC8gIQECBAgQIECAAAECBO4EFMB3GL4kkCQgCwECBAgQIECAAAECBAgQIJAvICEBAgQIECBAgACBRwEF8KOI7wkQINC/gAQECBAgQIAAAQIECBAgQIBAvoCEBAgQIECAAIGnAgrgpyw+JECAAAECvQqYmwABAgQIECBAgAABAgQIEMgXkJAAAQIECLwWUAC/tnGFAAECBAgQINCXgGkJECBAgAABAgQIECBAgACBfAEJCRAg8EFAAfwByGUCBAgQIECAAAECPQiYkQABAgQIECBAgAABAgQIEMgXkJDAHAEF8Bwl9xAgQIAAAQIECBAgQKBdAZMRIECAAAECBAgQIECAAAEC+QKzEyqAZ1O5kQABAgQIECBAgAABAgQItCZgHgIECBAgQIAAAQIECBAg8FNAAfzTI+M7KQgQIECAAAECBAgQIECAAIF8AQkJECBAgAABAgQIECDwREAB/ATFRwR6FjA7AQIECBAgQIAAAQIECBAgkC8gIQECBAgQIECAAIFXAgrgVzI+J0CAQH8CJiZAgAABAgQIECBAgAABAgTyBSQkQIAAAQIECLwVUAC/5XGRAAECBAj0ImBOAgQIECBAgAABAgQIECBAIF9AQgIECBAg8FlAAfzZyB0ECBAgQIAAgbYFTEeAAAECBAgQIECAAAECBAjkC0hIgACBmQIK4JlQbiNAgAABAgQIECDQooCZCBAgQIAAAQIECBAgQIAAgXwBCQksEVAAL9FyLwECBAgQIECAAAECBNoRMAkBAgQIECBAgAABAgQIECCQL7A4oQJ4MZkHCBAgQIAAAQIECBAgQIDA0QL2J0CAAAECBAgQIECAAAECzwUUwM9d+vzU1AQIECBAgAABAgQIECBAgEC+gIQECBAgQIAAAQIECBB4I6AAfoPjEoGeBMxKgAABAgQIECBAgAABAgQI5AtISIAAAQIECBAgQOCTgAL4k5DrBAgQaF/AhAQIECBAgAABAgQIECBAgEC+gIQECBAgQIAAgVkCCuBZTG4iQIAAAQKtCpiLAAECBAgQIECAAAECBAgQyBeQkAABAgQIzBdQAM+3cicBAgQIECBAoC0B0xAgQIAAAQIECBAgQIAAAQL5AhISIEBgoYACeCGY2wkQIECAAAECBAi0IGAGAgQIECBAgAABAgQIECBAIF9AQgJrBBTAa9Q8Q4AAAQIECBAgQIAAgeME7EyAAAECBAgQIECAAAECBAjkC6xOqABeTedBAgQIECBAgAABAgQIECCwt4D9CBAgQIAAAQIECBAgQIDAewEF8HufPq6akgABAgQIECBAgAABAgQIEMgXkJAAAQIECBAgQIAAAQIzBBTAM5DcQqBlAbMRIECAAAECBAgQIECAAAEC+QISEiBAgAABAgQIEJgroACeK+U+AgQItCdgIgIECBAgQIAAAQIECBAgQCBfQEICBAgQIECAwCIBBfAiLjcTIECAAIFWBMxBgAABAgQIECBAgAABAgQI5AtISIAAAQIElgsogJebeYIAAQIECBAgcKyA3QkQIECAAAECBAgQIECAAIF8AQkJECCwUkABvBLOYwQIECBAgAABAgSOELAnAQIECBAgQIAAAQIECBAgkC8gIYEtAgrgLXqeJUCAAAECBAgQIECAwH4CdiJAgAABAgQIECCwq8DX19fJi0Gtn4Fdf5htRqAvgc3/7lUAd3bgxiVAgAABAgQIECBAgACBEQVkJkCAAAECBAgQIECAAAEC8wQUwPOc2rzLVAQIECBAgAABAgQIECBAgEC+gIQECBAgQIAAAQIECBBYIKAAXoDlVgItCZiFAAECBAgQIECAAAECBAgQyBeQkAABAgQIECBAgMBSAQXwUjH3EyBA4HgBExAgQIAAAQIECBAgQIAAAQL5AhISIECAAAECBFYJKIBXsXmIAAECBAgcJWBfAgQIECBAgAABAgQIECBAIF9AQgIECBAgsF5AAbzezpMECBAgQIAAgX0F7EaAAAECBAgQIECAAAECBAjkC0hIgACBjQIK4I2AHidAgAABAgQIECCwh4A9CBAgQIAAAQIECBAgQIAAgXwBCQmUEFAAl1C0BgECBAgQIECAAAECBOoJWJkAAQIECBAgQIBAFYGvr6/Tu1eVTS1K4Fvg3c/edO37Nm8EIgWmn/Enr7//Tt4aWgG8VdDzBAgQIECAAAECBAgQIECgmoCFCRAgQIAAAQIECBAgQIDAMgEF8DKvNu42BQECBAgQIECAAAECBAgQIJAvICEBAgQIECBAgAABAgRWCCiAV6B5hMCRAvYmQIAAAQIECBAgQIAAAQIE8gUkJECAAAECBAgQILBWQAG8Vs5zBAgQ2F/AjgQIECBAgAABAgQIECBAgEC+gIQECBAgQIAAgU0CCuBNfB4mQIAAAQJ7CdiHAAECBAgQIECAAAECBAgQyBeQkAABAgQIbBdQAG83tAIBAgQIECBAoK6A1QkQIECAAAECBAgQIECAAIF8AQkJECBQSEABXAjSMgQIECBAgAABAgRqCFiTAAECBAgQIECAAAECBAgQyBeQkEBJAQVwSU1rESBAgAABAgQIECBAoJyAlQgQIECAAAECBAhUFTifz6fz2et87tPg0w/H+Vw3V+39P63vOoGeBc7nH/98Lv538afsCuBPQq4TIECAAAECBAgQIECAAIHdBWxIgAABAgQIECBAgAABAgTWCSiA17kd85RdCRAgQIAAAQIECBAgQIAAgXwBCQkQIECAAAECBAgQILBBQAG8Ac+jBPYUsBcBAgQIECBAgAABAgQIECCQLyAhAQIECBAgQIAAga0CCuCtgp4nQIBAfQE7ECBAgAABAgQIECBAgAABAvkCEhIgQIAAAQIEiggogIswWoQAAQIECNQSsC4BAgQIECBAgAABAgQIECCQLyAhAQIECBAoJ6AALmdpJQIECBAgQIBAWQGrESBAgAABAgQIECBAgAABAvkCEhIgQKCwgAK4MKjlCBAgQIAAAQIECJQQsAYBAgQIECBAgAABAgQIECCQLyAhgRoCCuAaqtYkQIAAAQIECBAgQIDAegFPEiBAgAABAgRmC3x9fZ28+jWYfdBuJPBE4Hw+n87n168RdqFFAAAQAElEQVQnjxT96Hx+vff5fC66l8UIhAqsjnU+n9/+868AXk3rQQIECBAgQIAAAQIECBAgUFrAegQIECBAgAABAgQIECBAYJuAAnib3z5P24UAAQIECBAgQIAAAQIECBDIF5CQAAECBAgQIECAAAECBQQUwAUQLUGgpoC1CRAgQIAAAQIECBAgQIAAgXwBCQkQIECAAAECBAiUElAAl5K0DgECBMoLWJEAAQIECBAgQIAAAQIECBDIF5CQAAECBAgQIFBUQAFclNNiBAgQIECglIB1CBAgQIAAAQIECBAgQIAAgXwBCQkQIECAQHkBBXB5UysSIECAAAECBLYJeJoAAQIECBAgQIAAAQIECBDIF5CQAAEClQQUwJVgLUuAAAECBAgQIEBgjYBnCBAgQIAAAQIECBAgQIAAgXwBCQnUFFAA19S1NgECBAgQIECAAAECBOYLuJMAAQIECBAgQCBM4Hw+n87n16+wuN3F+fr6Onkx8DPgZ+CAn4Hq/+5RAHf3f5IMTIAAAQIECBAgQIAAAQJ5AhIRIECAAAECBAgQIECAAIEyAgrgMo51VrEqAQIECBAgQIAAAQIECBAgkC8gIQECBAgQIECAAAECBAoKKIALYlqKQEkBaxEgQIAAAQIECBAgQIAAAQL5AhISIECAAAECBAgQKC2gAC4taj0CBAhsF7ACAQIECBAgQIAAAQIECBAgkC8gIQECBAgQIECgioACuAqrRQkQIECAwFoBzxEgQIAAAQIECBAgQIAAAQL5AhISIECAAIF6AgrgerZWJkCAAAECBAgsE3A3AQIECBAgQIAAAQIECBAgkC8gIQECBCoLKIArA1ueAAECBAgQIECAwBwB9xAgQIAAAQIECBAgQIAAAQL5AhIS2ENAAbyHsj0IECBAgAABAgQIECDwWsAVAgQIECBA4I3A19fXyeu1wfl8Pp3PXudzmwZvfrRd2kHg0787dhjBFgQIELgX2O1rBfBu1DYiQIAAAQIECBAgQIAAAQKPAr4nQIAAAQIECBAgQIAAAQJlBRTAZT3LrGYVAgQIECBAgAABAgQIECBAIF9AQgIECBAgQIAAAQIECFQQUABXQLUkgS0CniVAgAABAgQIECBAgAABAgTyBSQkQIAAAQIECBAgUEtAAVxL1roECBBYLuAJAgQIECBAgAABAgQIECBAIF9AQgIECBAgQIBAVQEFcFVeixMgQIAAgbkC7iNAgAABAgQIECBAgAABAgTyBSQkQIAAAQL1BRTA9Y3tQIAAAQIECBB4L+AqAQIECBAgQIAAAQIECBAgkC8gIQECBHYSUADvBG0bAgQIECBAgAABAs8EfEaAAAECBAgQIECAAAECBAjkC0hIYE8BBfCe2vYiQIAAAQIECBAgQIDAPwFfESBAgAABAgQ+CpzP59P5/Pr1cQE3EAgW+Pr6Or17BUcfI9rX+XTyYpDxM7D8HDf+U64A3gjocQIECBAgQIAAAQIECBAgsFzAEwQIECBAgAABAgQIECBAoI6AAriO67pVPUWAAAECBAgQIECAAAECBAjkC0hIgAABAgQIECDwWuD2G5+v73CFAIGbwPTPy+3ru3cF8B2GLwkcKWBvAgQIECBAgAABAgQIECBAIF9AQgIECBAgQIAAAQK1BRTAtYWtT4AAgc8C7iBAgAABAgQIECBAgAABAgTyBSQkQIAAgWcC028w3r+e3eMzAgT+CNz/szJ9PX06vU+v6evvlwL4G8IbAQIECBA4RsCuBAgQIECAAAECBAgQIECAQL6AhAQIECBAYD8BBfB+1nYiQIAAAQIECPwU8B0BAgQIECBAgAABAgQIECCQLyAhgRCB/86n0+0VEik2hgI49mgFI0CAAAECBAgQaFnAbAQIECBAgAABAgQIECBAgEC+QEzCS/kbk2WAIArgAQ5ZRAIECBAgQIAAAQIEmhIwDAECBAgQ6Erg6+vrdOTrfD6fzudxX139sAQOe+TPvr0//7vn6B+587ntfzcd7fNx/+l/s3R6fbyx7A2332B99f5pt1fP3T7/9HyP16/ZCg1+Xev87zeJH78vtM3LZR73e/z+5YPfFx7vf/z++7bbW/n389fpdP86Xf5z+/7y5e2PAvgm4Z0AAQIECBAgQIAAAQIECFQXsAEBAgQIECBAgAABAgQIEKgroACu6ztvdXcRIECAAAECBAgQIECAAAEC+QISEiBAgAABAgQIEOhY4IBf2O5Ya6fRp9/+fbKVAvgJio8I7ClgLwIECBAgQIAAAQIECBAgQCBfQEICBAgQIEBgo8DDf23wVEZ+XZZc9LqscXnk/Z9397y7dlt1zj23e3t4n5vnct/9fx3y0/O53PMx8px7Pi7y4oY5a7+7592125Zz7rndW/FdAVwR19IECBD4IOAyAQIECBAgQIAAAQIECBAgkC8gIQECBAhsFLgWiw9rXD+7tFz/LXk9Kecuj5/+d2mRr6/LHv9Nr8t91/Uf3y/Xftx/e+72frn+9vnH9Xr4/pLp9ufFL5uerla3m77fr59dsH6czyXv9+W/b5db5vtfnr+uu/b9suuP/W7ndnu/XH97fpfrm55fO/fdc5cRZv2Z5px1o5sIECBAgACBkgLWIkCAAAECBAgQIECAAAECBPIFJCRAoKTA9bdKL2XY9F5s3Uv593et+6//frjgi63PL9iqxVunc7m9Zs93b3b/9ewFFt74bo93127bvLvn3bXb8zu9K4B3grYNAQIECBAgQOCvgC8IECBAgAABAgQIECBAgACBfAEJIwVuvyEaGW5GqKlYnH5besatbjlQYDqnA7e3NQECBAgQIECAAIGxBKQlQIAAAQIECBAgQIAAAQIE8gViEz7+luu5s6Tv5n137Rbz3T3vrt2e3+ldAbwTtG0IECBAgAABAgQIEBheAAABAgQIECBAgAABAiUFbv9ds2vfN87y9fV1evfauHz+49P/oOy71weBd49O107XX9W9LPLwfjm2y7mdTlNB9uw3WafPfrwuS9z+TD9qt6//uxSht7Xu32/7/ljjcu/1+9vDb95vc13vvz13e3/z3O1S1ecvc9z2+fu/xXv74PI+uX96XW67/rnNef3m7q+nuS/7Lvr8st79mdx//X+Xtf7vcv02//T139fl2uXS9c/9M/df357/+8zl7r9fX57/vvd0+zmY3m+fTT+K073T++2zl++Xm76evK77X/a5bPv2z+T79gYXCRAgQIAAAQIECBAgQIAAga0CnidAgAABAgQIECBAoCmBGSXadd65911vPp3Op9P1dXr2nzlrvbvn3bXbfu/ueXdtzvO3e0q8z5ll7T41114w0/SzsOD2h1unp1+9Hm598q0C+AnKbh/ZiAABAgQIECBAgAABAgQIEMgXkJAAAQIECIwucP9rk88sPl1/fGa6f3o9fu77eIH73y59FXYqvqbXq+tbPp/23/L862Z406r7Pzz1kit3nc5m+m3elY/Pe+zNfNMZTq9XC13ne3Xx8vn07PS6fPn0z3Tt+npydfp8yj69P7lc9KMpR9EFLUaAwDwBdxEgQIAAAQIECBAgQIAAAQL5AhISIECAAAECOwtMv/05vXbe9uN2l1Lyv483NXzDNP/ttWXMWmdzm2163zrfxhkvI2yZYPWzt/9a6+ldAbya0YMECBBYLeBBAgQIECBAgAABAgQIECBAIF9AQgLjCky/nXv/miRu399//eyz6frj63bf7f3xuu/jBabfmnxVaE2fX69fSrvpvQbGtO60z9q1p0LuVfk7rXtdf+b89/c++/rTjM+euf/s2fPv5n92//1nS/PdPzv363fzTb9t++P1sOiPa5czeLh8erz+WO5+vH5Z8HbP5csqf675Hwab3KtsZlECBAgQIEDgmYDPCBAgQIAAAQIECBAgQIAAgXwBCQkQKC7wpJy77vHq8+vFgn8V2Gf6/2H4NVGBdX+tWemDaf7ba/YWO+a7zTa93883daO31/3nt69v16b322f379Pnt9f957evb9em99tn9++vPr+/p8TXE/XtpQAuIWoNAgQIECBAgMAcAfcQIECAAAECBAgQIECAAAEC+QIbEk7lzfSbotP7hmViH/37m6ozEtb4rcu/+18OaE2pN800Y/Rmb5nmv73WDjm5Ta+1z7977jbb9P72vsvF21m+mmVa4/q63Pv4Z3rmeu3Jz8H12uMDl++vn0/3f78uH1X9owCuymtxAgQIECBAgAABAn8E/E2AAAECBAgQIECAAAECBD4JXLqh6y239+s3/votMANoKtx+P1j/EztkCEw/P9PrVZrp2vR6df3Z59P90+vZtdKfKYBLi1qPAAECBAgQIECAAAECPwV8R4AAAQIEuhY4n8+n/2fvXNRcxXklKjHn/Z/47PBXGUwcAoTcL70yVGzLsiwvSHp/eOjOfJ++Gt4PJN/3ffxlvfsUZm5/9t6d3zS/f99qq6ljoWK/BfNkcv9cU+eDK/N5drYPkbFH/7RJuaT+EDFX9dNHLiYt+J2Mk+PW5/PBtB4f7hLv2Yxa7pGN2OokhDW317Y+PtFlxH+Ks6Tqd2vp+FvStNNRnjYdW96YK22tweVoPituzauOOws4M1S/PaU5W63vfB1eSyv7W+0Y1w9atzVL56xp3y21A8q8rUH1tSd01XVyzM/hSedGYz5ubIe+HgbFc18Hwamf/xBQt1v5/Dw3A6JDAAIQgAAEIAABCEAAAhCAAAT+LAEWDgEIQAACEIAABCAAAQg8g0AqqKXiOw5tfJZEa1ka3/G2yPnCOjzGetkKF/J56fwvW+jyRPPlswG8zOm5VqJDAAIQgAAEIAABCEAAAhCAAAQg8PsEWCEEIAABCEAAAhC4koAfir1yyP3u90567Xj7Wxcy77Wj1ao+YVnLC8M/sttPqn5kYjuS8mbq9FStzs2OIS93Md8q5/vyBD5oQjaAP+hkkMrfIMAqIQABCEAAAhCAAAQgAAEIQAACEPh9AqwQAhCAAATeQEA7PodGV2fQjHUc71F6n+tE8rk67nzAPMa8Pff/s+0T8n+Wwict3Jdq1Sfl9TG5nOyQ+/p9X2ZsAL+PPTNDAAJ/jwArhgAEIAABCEAAAhCAAAQgAAEIQOD3CbBCCPw9Au2mh+sXCHhzdUsXhi92l3jzHu9UzW0r7aXxxaZdlEOrhZityZvG8yk0POpTia4f5FBia2Ap1a7HDnzV9fbSSbZypNp2/ZKqby3t39bdblX7atn2LdUNYUtLY7BB4J0E6vV6lsP7NoH9XXOWDgYIQAACEIAABB5NgHgQgAAEIAABCEAAAhCAAAQgAAEI/D4BVlgIrG6GlN6nvnmPsU5QN1pre0/p8VV7/O2jfVwX62r3gNr6+gh6IACBryTgb50x8el78D0fejaAx/NAAQEIQAACEIAABJ5GgMAQgAAEIAABCEAAAhCAAAQgAAEI/D6BB63QGzd+YvhB4b42TGZG5lF938dRX7ssEofASwj4e+Qlnb7t0AAAEABJREFUEzEJBCAAAQhAAAIQgAAE/iIB1gwBCEAAAhCAAAQgAAEIQAACDYFs6mvVPT7t2Ev+9/a3cy3ULz7f187f1hdiYdpLwNTXtDfGY/2I9lcI1Ovu/ettM5l/tbAB/P7zQwYQgAAEIAABCEAAAhCAwG8SYFUQgAAEIACBXQSOTzO1Tza9rr4rSZx+lsCl6+9nF/4hC8vMkyccM0/bl9LMPPXPvK59Kf6t/eXv2mbEYrkjqH+J6uLYMWYNMflUg0r/1lUVJ8eleO6vAzz+kqpvLb0JU+seW+u1dPylXGv/vDzxH9c8jW/aUX9X9Vo5D1zbTtKq7bZci9XaW/95vfWr9bnPpfY4rheIVtN6nbuU2uFalBjpoxC9TsyWLqVxqX8r9iP6Ls3/7H4z3NKlNV7K797xl+Jf6r9tfl1UuvZC6uMQk/pe11svZdRrNsbrOEIXZDz6pXkUt2+Umq9r9egpiQcBCEAAAhCAAAQgAAEIQAACEIAABCAAAQhAAAIQgAAEIACB+wh442yu+yIyGgKvIdBet8+asZ3jvN49a1riLhDABAEIQAACEIAABCAAAQhAAAIQgMDvE2CFEIAABCDwewR631z/vWV97Yp8OqyvXQCJQwACEHguATaAn8uX6BCYCFCBAAQgAAEIQAACEIAABCAAAQhA4PcJsEIIQAACf52Af1XxsxkcNIGlguPbCGQf/vW5RcELAhB4FgE2gJ9FlrgQgAAEjgSoQQACEIAABCAAAQhAAAIQgAAEIPD7BFjhLxHwE7+tvLbadh2dEfDGr3XWIYM3Ijrt+61KPvUw5lqvZfuw71J/9aP8YAJ14/fuFHU1+CLY0t1zEAACawT2XH/yWRv+Qru/d184HVNBAAIQgAAE/hoB1gsBCEAAAhCAAAQgAAEIQAACEIDA7xNghZWA9nlr9VguGo/dcaF/vp1S9/6aCFS/hkDz7PbNm8K+IqyvWTSJ/hQBX3tbWl+sv+qsdY/H9bAB/DiWRIIABCAAAQhAAAKnBGhBAAIQgAAEIAABCEAAAhCAwGcQ8I7hViaX+rfG0ndCwNsiYZ7WSc++hvcEL3nax7rk97J+JrqCANtSV8DC9YcIeOPXX4tVz14an7RnEyY+BCAAAQhAAAIQgMCfJMCiIQABCEAAAhCAAAQgAAEI/CkC3t140oKfGPpJGRP2LxH4q2v153JJf5XH1rrNaav/GX1sAD+DKjEhAAEIQAACEIAABCAAgb9MgLVDAAIQgAAEPopAZkbmuj4q2S9Mpu/7+GZ9IfJ9KddHrGrpUUv1JZt9/Xip5fpcdcwDyv4QsaknX1/zpd3cFotulJ/+9cZDpx2PqrW4Wl5UhVhYtd2WB8Wq7dZnLS72kYDOic/Hqka3ZxX1nJVS57dc62qUsrZdNudX3cdr4kJire9S/cLwn+9eYtLaLgFofWvdn8V/GmitXl7qf8VRc1orX5FDRFycRpf39BFsnS/926H1vaXu7+FbxjEGAhCAAAQgAAEIQAACEIAABCAAgTMCGCAAAQhAAAIQgMAfJuCdDi+/lq7vVO70w+1bCczPsNtV37om8obA5xJgA/gV54Y5IAABCEAAAhCAAAQgAAEIQAACEPh9AqwQAhCAAAR+h0B9tO13VvSylfip31snK9uBOzaP/XC2des8jHsXAZ1hf7ZC5Y0p+PKoujEEw15AwOfoBdN83BRed9W7k2MD+N1ngPl/ngALhAAEIAABCEAAAhCAAAQgAAEIQOD3CbBCCEAAArsIaN/r0Mh7YXWzoC13xfrDToWbOP5hBO9Zupi31+9tSSjIDQOnz4eG1/Nv21Io21HEMxgs8Z7bfv38zNfr9sR6x/Vp/1eIDeBXUGYOCEDgrxJg3RCAAAQgAAEIQAACEIAABCAAAQj8PgFW+IkE/HhoK+dY2229tdlueffC5YNVNs5mMYtNd+kPc2kTofSN5WzY+5tm1KrNyEzb9pV1LTkcYq4axtPWOuXrCJTrcT6dT9bc9oR22VzTXEvn3n3tlG7bD2kDeGT2aBbzz6bb9Rx4rlp36fPhsspt+3y16mLGsl3TaJoK9+k0TN9pU8cLKvqx8oJZmAICEIAABCDw5wiwYAhAAAIQgAAEIAABCEAAAhCAAAQ+hkC7Q/HQpK4P1m58XD/6S0aYt3VjumXDRGNrqep0eEPFm5HmOBmpvIxAy/2gWX0uVLzsaOd3vehlszNRJVA/my6rbV6WcyMHf2bnfb/a9prr2lwvkkEY9P7agw3g1/JmNghAAAIQgAAE/gIB1ggBCEAAAhCAAAQgAAEIQAACH0vAG1aHyLA+NkkSu0jgIzaVLmaJAwQgAIGBgDeB/f/FVA3W572zAfw8tkSGAAQgAAEIQAACEPiDBFgyBCAAAQhAAAIQgAAEIACBMwK+839m3GHwLqe1wxWXP0jg1uvqWlSX5lnp96X7CO1Jt86zx/dRPn85TuXtcg8H+1l7fL/Bx2up2pPvNb574u3xYQN4DyV8IAABCEAAAhCAAAQgAAEIXCaABwQgAAEIfCmBvu/jncrMyHyevvS0fEzal66Nj0n0SYlkPu/azLw/9v5lD0/8lqd+/Ts560DXrdoey/KUcEbcWo5hjuOrQWV9+murlFs5usjonN+zFDtf8/nrsLoIt9t69bd9Q7oEYo86nYvq53rVRuhdXfr61/d/3Kxdk2w4XZp/Y2jpOuj91mvU4/5p/C5p96rmGpq01mv5T/1Lcepl8IhSqZbDl1mpNG/z+E0X1ScQmPN2u07zF86P19tnRFtes/46LjP1/beuGvPWsrt1IOMgAAEIQAACEIAABCAAAQhAAAIQqAQoIQABCEAAAhD4aALaoPro/NaS+9a819aDHQIQgAAEXkKADeBnYiY2BCAAAQhAAAIQgAAEIAABCEAAAr9PgBVCAAIQgMBXEfDTV5sJ52bvvk7HsPZ5f7/X0mN/378qVgABCEDgawmwAfy1p47EP50A+UEAAhCAAAQgAAEIQAACEIAABCDw+wRYIQQg8CUE9m7Gyu/wgCU5hvWAUJ8Zwhu+1mdmR1YQgAAE/jwBNoD//CUAAAhA4AkECAkBCEAAAhCAAAQgAAEIQAACEIDA7xNghR9M4BAZpzomm7H8e5UPG5u/6poCLD1BfKl/GvytFW/2tjKELV1aZxtrqX5pPP0QgAAEILBJgA3gTTx0QgACEIAABK4lgD8EIAABCEAAAhCAAAQgAAEIQAACH0/Am44rG8He15zn327wDn3b745hbXt9ca/5WV+8BFKHAAQg8MsE2AD+5bPL2iAAAQhAAAIQeC0BZoMABCAAAQhAAAIQgAAEIACBryDQ9RG33hxf2vdUuK9YN0k+iABhIAABCHw4gVt/xn34skgPAhCAAAQgAAEIQAACryXAbBCAAAQgAAEIQAACEIDAlxBY2q3ND839U/P6UFykBYFXEGAOCHwDATaAv+EskSMEIAABCEAAAhCAAAQg8MkEyA0CEIAABCCwSSAzI3Ndm4PpfDqBvu9jS09P4MMn2GLzCX1r+Lroo0ibveVp37aMPP594IyY/+1fP+HrG+ftOIWL0l6bUHb/ymdL1YcdB0Uq+dU8Z6W67zuc8D1am90QpT4OQrcgLazfks6XPpr6bEbRoWm7XtX63FJfS7/a9dUdW7o0Z42zVm7Fdt/auGq/NP+l/hqHEgIQ2E3gaxz9c+xrkiVRCEAAAhCAAAQgAAEIQAACEIDAZxEgGwhAAAIQgAAEvo6ANhMv5rzms2a/GBCHcwLazY41nXvPLR45t9GGAAQgAIGBABvAA4fHvhMNAhCAAAQgAAEIQAACEIAABCAAgd8nwAohAAEIQOBPEuCm+ntPuzd+/TR2shn/3hPB7BCAwEcT4GfVR58ekvtGAuQMAQhAAAIQgAAEIAABCEAAAhCAwO8TYIUQ+MsE2l9JvMThUv/SmI+zeZfx45L6Owl5b7fV31k5K4UABCDwGAJsAD+GI1EgAAEImACCAAQgAAEIQAACEIAABCAAAQhA4PcJ/NkV1o3dNQCX+tfGvcPuJ0hXpYQOljaB65pOSvX5xvo0Xm0ffiLVcv3Pqxe8LZVf/bxMqWz8Lgyv3jCuJCghAAEIrBPwz6n1XnogAAEIQAACENhJADcIQAACEIAABCAAAQhAAAIQgMDfIOANurrSujFa2y4v9dvno9Uu4CzR0dD6tPWxm6IS0E5u2eydl7WfEgIQgAAEnkGADeBnUCUmBCAAAQhAAAJ/iwCrhQAEIAABCEAAAhCAAAQgAIE/TYAb7a89/X4K2HrtrBHBhBCAAAS+hAA/l77kRJEmBCAAAQhAAAIQgMBnEiArCEAAAhCAAAQgAAEIQCCCh2DfdBX4wdo3Tb1nWl8X12pPXHwg8A4CzAmBbyLABvA3nS1yhQAEIAABCEAAAhCAAAQ+iQC5QAACEIDATgJ938c7dSnNzIzM5+nS/N/e/85z+4i5380/c/vae3d+h8ioivFvuuZY1rbLXn4uraX+GmNe2v8uPQnQ9Pd9+4ilep22/grsQzWoTI2p0tefvv+0QS7bUl3um8fSmNbmeaccMuLV9X/KfksLl8qu062wm0eNu+n0gM6W9VJdH9/Y0tKY1nYpxdZ3qX5pPP0QgMDDCHxdIDaAv+6UkTAEIAABCEAAAhCAAAQgAAEIvJ8AGUAAAhCAAAQgAAEIQAACEIAABD6TABvAjzwvxIIABCAAAQhAAAIQgAAEIAABCEDg9wmwQghAAAJ/gkBqlZYKjmUC4FnmghUCEIAABN5OgA3gt58CEvgVAqwDAhCAAAQgAAEIQAACEIAABCAAgd8nwAoh8BcIlF8rrIW6VMHREtCm7/Rrlls7dQhAAAIQgMAHEWAD+INOBqlAAAJfS4DEIQABCEAAAhCAAAQgAAEIQAACEPh9Aj++woxDDAqVweuMQNn4PbNigAAEIAABCHweATaAP++ckBEEIAABCHwVAZKFAAQgAAEIQAACEIAABCAAAQj8AIH+uIY+I6qO1r9eO66/snF5tFKDAAQgAAEIfA4BNoA/51yQCQQgAAEIQAAC30aAfCEAAQhAAAIQgAAEIAABCPwogdSGsPWjy7trWeZSdVcgBn8PATKFAAQg8GUE2AD+shNGuhCAAAQgAAEIQAACn0GALCAAAQhAAAIQgAAEIPBTBPJNq3nXvG9aLtNCAALfR4CMIfCNBNgA/sazRs4QgAAEIAABCEAAAhCAwDsJMDcEIAABCEAAAhA4EvDvAd7S0XOx1vd9bGlx0AOM5e/ZavO1/t3fQxPTT7c2zadWPe+Ui/OZ6eLkW+zddzHAfoeuj5jfUNfp0/mLVV2K/u7xl/Kjf5sA52+bD70Q+AECX7uE+c+rr10IiUMAAhCAAAQgAAEIQAACEIAABJ5PgBkgAAEIQAACEPjTBLQJ/KfXz+IhAAEIQOArCLAB/IjTRAwIQAACEIAABCAAAQhAAAIQgAAEfp8AK4QABCDQEvDTpRp529oAABAASURBVFZr+6G6bxxbP7Skhy2lPAmsjWD4PAwpgSAAAQhMBPxbKKzJ8NBKH9kPemjYDwzGz6gPPCmk9F0EyBYCEIAABCAAAQhAAAIQgAAEIACB3yfACiHw5wj0WrGlgmOFAHxWwGCGAAQgsEXAX559ZMaiOtmtWH316tmSus+Oxt+7y1bYdub4MwY2gH/mVLIQCEDgDQSYEgIQgAAEIAABCEAAAhCAAAQgAIHfJzCs0E/7thqsX/s+PcWq+99L9a9d2IMSP2gDYksPmoYwEIAABL6WwNoG7kW7diZTCm/CSp02YltVIKtxNNbjV6Xv73bsf2ofldGp04ry0g/BUv7emzD93qJYEQQgAAEIQOD5BJgBAhCAAAQgAAEIQAACEIAABCAAgd8nwAohAAEIQOAZBDLG/7Qhm6l6lXYuvbn7sDlP9ngPTVh3VDXmH6kK44+shGVAAAIQgAAEIACBVxFgHghAAAIQgAAEIAABCEAAAk8k0D55+sRpCP0HCPTa22j1B5b82CUSDQIQuJqANx6tqwfOBtSndrUvHCcKbRZvKSNO/JVMZsp2VOj1n20qf/XQsn91aawLAhCAAAQgAAEIQAACjydARAhAAAIQgAAEIAABCEDghQTyhXPVqfbMaR+rjqGEAAR+jsCnL6jv+7hHT1tfr8iWisXDfZY693yN7vFRqMXjnrGLAb/IyAbwF50sUoUABCAAAQhAAAIQgAAE3kqAySEAAQj8WQKXbi5eApOZJ09dZL62fSm/v95/6fxe6n83v8z7rqeL+de/+3vR8dRheoo3Mg4Lihq3KavfUt+q7XTah7eW/j7wZHv4bOcBDzJNLDPiJXXNWQ/tr2iDJc70T5sXVvX71FIfj2j1qXmSFwTeQeDSz7dL/ZdyvjT+3v5L81/qv2d+x/b3o0tvNE4/F/TduPa3fae/86ufe52U5Qte368q+1YK3ObmL+CUbZJ8PbbMqwS2Sv3YkEd72HtoHyKjl6Io5q+vbx9X+vVLYQEQgAAEIAABCEAAAhCAAAQgAIFnESAuBCAAAQhAAAJnBPozCwYIQAACEHgRgV67pvfoYWl+9c+C8y3ih3F5cyA2gO85AYyFAAQgAAEIQAACEIAABCAAAQhA4PcJsEIIQAAC1xK4835yf+f4a9PFHwIQgAAEIPAoAqkNYetR8YhzGwE2gG/jxigIBAggAAEIQAACEIAABCAAAQhAAAIQ+H0CrBACVxPQ5u1hzyD5nbjN2yedNCAAAQhAAAIfSqD9+aWdX/9PTNZN2Wr8xXH2sS46/m0HNoD/9vln9RCAwG0EGAUBCEAAAhCAAAQgAAEIQAACEIDA7xO4eoUH3QRf2/z1jdiujyhSZPsV/4wopWz14L52JUEJAQhA4HMJ9H0fW/rczB+b2fDzrI+DfsD559lZdO8GtzpzkME/+CxVzw6PnYyebWpQ2SDgf3dsdNMFAQhAAAIQgMApAVoQgAAEIAABCEAAAhCAAAQgAIFtAif3qqurNn9rNdr6ZKTyWQTIBgIQgAAEdhPI6nkY/qemqV3te8s9G7z2sfbG/Jt+bAD/zfPOqiEAAQhAAAIQuIUAYyAAAQhAAAIQgAAEIAABCIiAn3CqUvMph2/cdmwUP4UtQSFwkQAOEPhTBG7erV2g5J9eC2ZMLyfAmXg5ciaEAAQgAAEIQAACEPhGAuQMAQhAAAIQgAAEIACBQmB+n7y2a1mcFt7a/ra+4IoJAhCAAATeR4CZLxPwr76+7IXHOwmwAfxO+swNAQhAAAIQgAAEIAABCHwDAXKEAAQgAAEIQOCHCWRmZK6rXXp56rc1qO5fQjm3L/0Zw8kvI1zX0M3DPo676eRO/77pe+QYd8hPKa9qR9y+j/hk7VjCR7s8m+1HL/4HkvMm2z26hOCe2K8Ze+n7odf3x+26xCdCX9gb6vuD5n+i9INAU8SaMrvIm/RfZP7XxBXDOpcm27OuTLOJ46v+HDpajjX/UGx17FmpKZn2J6XHTp6daoOUarMGXSsadmLTF2C/IgUJ97mcaWq6f1uac/NnmLiuzO+4dSK5KJdjrKN93/jqPy9NaW6jDQEIQAACEIAABCAAAQhAAAIQgEAhwBsEIAABCEAAAjcT0I3xm8cyEAIQgMCfJjDbYP0wFu0G5oelRjojATaARxBXFThDAAIQgAAEIAABCEAAAhCAAAQg8PsEWCEEIAABCEAAAhCAwAIBb05aC10PMTm29ZBgNwTx3NYNQ5eG9FduxdnfT9QuxXqK7cq1Or9YGfPSvJ8CY0dQr93a4fpGlyuvujdmytQQ+BACpAEBCEAAAhCAAAQgAAEIQAACEIDA7xNghRCAAAQgAAEIQOB+AnWjsJaXIu71uxTnmv5rfl3DO/K7Zi3X+P7SWs7XzQbwORMsEIAABNYIYIcABCAAAQhAAAIQgAAEIAABCEDg9wmsrrDTPXJuqK7ioQMCEPhZAt4oa/XohbaxXX90/EvxPGerS/4X+v2E7CTHlb+fjLVN1bPD9kmj/5nTIw36YRZSHiJSZejl0m1Vz44pN/0E9Drs6/Exjne7lX02dNASt3Q2/6MNyu3gBBR3/vd3/autq9Q9Hkq4PPFcy9H85qLmeb6G4e8J62y9OUOmhwAEIAABCHwFAZKEAAQgAAEIQAACEIAABCAAAQiIwHivXDWOnyTAoiAAgbcT8Pes9a5EPLf1rvlfOq8WWjZ+VV4177X+VwX/bGcv3frULJ2bxAbwp54g8oIABCAAAQhA4HMIkAkEIAABCEAAAhCAAAQgAIGGQHkSmJurDRGqEPgRAizjSgJPeCJS361TEm19Mj650s7Z1u+a1pyuCWB/65oxW74PjOUnfXvHq5rNW/pmtqub3rq0rh74/AHtNdHWHzbznUGb4R9K8GGkCAQBCEAAAhCAAAQgAIG7CDAYAhCAAAQgAAEIQAACqwSaG62rPvd2+B77vTEYDwEIQAACFwm8xmH+pT5vvyaL/bN8en77V9J6dh+wrPqrm9u8XK+/2tn1e8QG8D30GAsBCEAAAhCAAAQgAAEI/DIB1gYBCEAAAiOBzIzMdY1uFDcSqDf63lXemPbHDOsPEZvSHdZ72F5a6PQ0sDaDr6pHH51U/v6in6iaa5z4oNJ/qnBN6n7LUfP5p9mXdBAPS/hjSxrOAYGnEbjns79n7KXE98TY8skcfvbO58lcts/9tmK7b+5/3k6ZLBWLhz7o/h5b7NtjdGyr8W2bbb1xOVbt8AgdI4bD1WZbr7amzOwil9RFyCzloHQ7x3oXmf9FTlJbu5HZKu0fMfx80E8B/4rmBfX64bcoDVFXHNUf6zLWMXHpVf72r5Jp/aYnfG2X3G7V+q7U/bPvTLqUhp+h3XFUG3epfvRcrGVmZC5IUxz894vLKE08lHqvdVXLkXq3VNSjbbb12n9S2mFLg3OvH5bDOfkXLgfrnvcau/G1aWxqmWONAgIQgAAEIAABCEAAAhCAAAQgAIGRAAUEIAABCEAAAhCAAAQg8BYC3sSy3jK5JvXclqoPOa6NNfnPNyQfkg1BRKDTxnDc+j8v+PxYinPPUTZ+tfk7xDiea28CW4P9hnfnJrEBfA07fCEAAQhAAAIQgAAEIAABCEAAAhD4fQKsEAIQ+A4C9WmgZ2X77PjPypu4EIAABO4moN2jsO4OtBLAsa2VbszXEfCTupsjLrC+OH4z+OM7//TP3+NG8L1g2QC+lyDj/wwBFgoBCEAAAhCAAAQgAAEIQAACEIDA7xNghRB4CQH/uud7JvJ469anl7bm1j5B/fXOLrdc6YMABCAAgXcT0Jd2SaGWpTF729pUrONqORv6bU3/bKy6mPuPrHllnWwAr4DBDAEIQKAhQBUCEIAABCAAAQhAAAIQgAAEIACBFxPw5uOJIuPQSvdtT/pn7avT7TOiPnXk8lKAeoN5rVwaX32X+jxnqyWf+XitecnNti027rPPXLYf5saVOTrtJ1g1pbNyHoc2BCBwNYG+78PKzMg8yjbr6oCrA1I9rdR86NHGdn0IXn8F7lo5ePF+RsBP7E4aeZafH+OWX+qbfJK+rB2gfEnL7vo0Vv4eV2yKY7vr96rMpXlXykPMfp7P2jdNX+faO7iuW3MPQ7T+qT5YnvcuNiFN5+jQTOU8muYdVZ3dO0YzFAIQgAAEIPDzBFggBCAAAQhAAAIQgAAEIAABCEDg0QTam723xG7GX3vTe8d0031x+Xombwyrunj4VvWSFp0/2khyEIDAREB7U96fmtqPrjw7/qPz/ep4gu2Nxqee0E8CVH5qKSGXKvYcQrTH7dt82AD+tjNGvhCAAAQgAAEIvI4AM0EAAhCAAAQgAAEIQAACEIAABCDw+wSevkL/bxJPn+QxE7SbYW39MdHjz+xDPorXrjj3Xl/3jt+V5D6n+j81udw34j6veo3X8r5ojxntJ7GtO6OxAXwnQIZDAAIQgAAEIAABCPwmAVYFAQhAAAIQgAAEIPBBBD7pxuwHYbkrlfn9/nl7Hnyl36dmTfMQtCEAgS8jsPK5/7JVXEz3cx2WTsCSrV3Bo/ovxWnnpP6JBNgA/sSzQk4QgAAEIAABCEAAAhCAwDsJMDcEIACBryPgvwN4j75uwV+W8KVz8+nLyczIfJ7W1u+/L1t0yOh6KY4vNaOqWn2js9NOZFWqw5oc64C1Uv6Lh59CWtKic2PcHONsR9+az9g8K9o4U+fl8YXD5H9e8S/HFNqY1Lh4yqZZqmf+guuxNf21sgzmDQIrBC59P97bvzLtw8zr+UX0+j6K0AelKPRq62peccznuWLoBdeFnGzyKJV9f9A6/m3I/RvSF4dCxMnf+BWYflTqq2xLTuOzJUjl/K6V29mfcDn0p5zUTsHJ/C/yRF1kl6fKOLZT/Sf+t45XnPk8bVtzxtpr7QfCaC8/n/T5OCmjj86SfS3smd0/rKqmzk61QfU6OysPEcIr3hF930tjKWOvC7ZKgTaPS+dvfbDhWSse/pXdUs1jtXS+GzKFlRkwQwACEIAABCAAAQhAAAIQgAAE/hoB1gsBCEAAAh9L4NJN4Uv9H7uwOxK7tOZL/XdMzVAIQOAKAt/2WZz2pr4t8SvOyS+5TufrxkXdO/7GaT972KdDuZwfG8B7rjB8IAABCEAAAhCAAAQgAAEIQAACEPh9AqwQAhD4KgJnD/28O3s/2XRNDva3do7xene6Ht0u3x8++lKDAATuILDxYat7qLW8Y5b1oRvzLw6yv7XYiRECdxHwxqOf7r0ryNsG63Phv797xc/nl6e6Mz+fh5fnxoQQ+CYC5AoBCEAAAhCAAAQgAAEIQAACEIDA7xNghV9AQPdkN7Oc9Xuvxdoc86md3u2tGnOcLW+0LhRy9K9mLlroxgQBCLyYgD6TZcZalgZvEPhhAls/fOvPNpe3IPC4qlvGt2Pe8pk0nKo2mb31/UmzAbyXKX4QgMBfJMCaIQABCEAAAhCAAAQgAAEIQAACEHgTgbKBqfucU9l4c2mEAAAQAElEQVTk4Xu/TbNUD3qffDUuLNl2HLe5+OmgVo5S267PVftqOe932wuzVPfTU61kitp2fUll/Usd2CDwJAJ938eWnjTtB4T1F0wrp1TbrtcNnrF0V4x1d98tB2zlgLXt+ly1r5bzftoQuIaAr2X76yevfmZ1urZbuedM8gvrrGM0bP1stIvHWq7fK8dJ5a68h5zqehTYeah4/OE55to5S3niV9u5pfRneN84jdjniBcEIAABCEDgbxFgtRCAAAQgAAEIQAACEIAABCDwzQR8a9cbot+5hpK9Unep4srD96+rrhz6B91ZMgQeQMD7OpthLjpsjr7YeW14+1sXA+MAgTUCt15Azc+1shF7bRyPr1rLba/dc1t7/e/181yt7o23PZ4N4G0+9EIAAhCAAAQg8BcJsGYIQAACEIAABCAAAQhA4OMJ+Mam9fGJLiTojemqhe7R5NVZY5MCAhB4PIEp4v6n6qYhteL9HNdr6frDtZFfnbeWl+Zu/dr6pXFb/X4ycaufvj9FwFerddOi6/+95HIxgH8uVi06PMDo7KVHfT6mjBSz/HqSWk4dV1b2jTelKwPjDgEIQAACEIAABCAAgd8lwMogAAEIQAACEIAABL6EgG/MWl+S7pSm79tOjQdUarxaPiAkISAAgR0EvvH7Z76sh3xv1CC1nE/yuW0yu51AX6//Wt4e6o0jfc1abQrzdtv3iLrjV+2JZ989fuc+bACfM8ECAQhAAAIQgAAEIAABCPxNAqwaAhCAwM8SyMzIXNfPLvxFC9v6+5fue1EaT5vGa3im1hKvf+92razj1vqrvfqdlfVXT66VdYCfQlpS7V8qV/zLU7/Vf5y37w8x6dBHXxTxT3fXB7kecTgM5T/dbNcQ+UXIRX6yK2axu08K+VbZ55nS1BwfTKDXyX+m6tIzT3/GVPuluavf68vUlK3UjNp2fa7aN5b+nNnFpU2u13KKY8MleeCS5uPsU22ue2JLdZtVlGldloqNrUrH8Gaza6V0jHVldpGL+i8yq+TTZWTxs03tUldp+4am7zJ9Zy3X63fib5TGfo2GnwefuPaITJ3zvotu4eddvaLika86z46Y5WdtRiyWHl9idarJyfVQOUnm8SjfX+Vn8vI5GN1Wi9PzF1Gucb31o0L8Lsu5zacYCafK1IdnRd18GG0IQAACEIAABCAAAQhAAAIQgMDfI8CKIQABCEAAAp9EYH7D1+01fVLe5AKBLyWgfZTdmS/5+uO5O8ANjktztmGunf9a/3aupfql/JbGYPtqAtrD/Or8S/JvuW7rh6+WJZMb37YXwAbwFlb6IAABCEAAAhCAAAQgAAEIQAACEPh9AqwQAhD4TAJ+Ksf6zOzuymrfsnxzuCpi35i70mIwBH6YgD9LK8ureyi1XHF7m7nmVcu3JPLF/N7Ca5g0Z08/nz4R+tYTOiT47nf/YLOuycP+VXvH2X+v77P9nEt58nfjM/WgHNgAfhBIwvweAVYEAQhAAAIQgAAEIAABCEAAAhCAwO8TYIV/lIB/beKrl37Tvd6bBr16ZcwHge8mUD9mtby0mtavrV8ad2t/naOWt8Z51riaVy2fNQ9xIbCDgH/t86Lb0n77j1+zbAAvXgkYIQCBP06A5UMAAhCAAAQgAAEIQAACEIAABP48Ad9E3dLDAZWnYnQ3tpYPn0ABvfFrqRoRp+913lqe9l7dOmPXRCgpTPNozdPfHpzXm0FUIQCBKwgsfZaqzWG8G9TIXVHb7rehUdtlv9pl16eoTjiWns/zFj1lwllQT9jK3bXt+phXyUd1d9W6u1EhMH/id/5EcHH6xTf/kJtrWueObcn52Hl7inWs1J+5xVJ/vo6lZ+xU7+TkepR4B7n62pWma9d1mX/kKGv9kbWwDAhAAAIQgMADCBACAhCAAAQgAAEIQAACEIAABH6fgG/8PnGVZTNkb3w7L2nvePxuI8CoP0Xg4r7OhsNil43Wqyi+cq6FNV2c/qLDQlBMEHg8gcUrcdHoud1huV41b1f795VsAH/fOSNjCEAAAhCAAASeRYC4EIAABCAAAQhAAAIQgAAEHkBgz/ayb8xaD5iOEBD4AgL+nxzuSfOO8XU/p5ZOA+0nULnVcv/IP+zp6zUjU+qOmj8R/GcB9RlhPQGAIj8h6neG5N8Y33neyBoCEIAABCAAAQhA4MEECAcBCEAAAhCAAAQgAIGHEODu80MwEgQCEIDAswg8Ny4/BJ7LdyX6Tf+Dgs+V1cact9u+T6tv58oG8KedL/KBAAQgAAEIQAACEIAABF5NgPkgAAEIvJ1A3/dxjzJzeMpkpXz7Ar88gUvn5suXdzl9P6XzCq1lUv5Wn+7srpVr4+60HzJiS0vhi//YUZGNzbPCTwlb+tjq8xurig9/fXv+H473rp8N/u563/r0AYpWzqS2Xb+k6ltL+7d1t0N8Div6V+zFy8NcqeVJXjYuyQNGudvVWp6Md8c3y4taUrMmd7tZy5P127glD/wLahmsr/fP/A3g+gNwrVxHdF1PE7/8jd+x3UUfrUrQ+m+ICH1x6Hz12h4d/ePkmo7veZX8vY5lyfo9ayFTCEAAAhCAAAQgAAEIQAACEIDAYwkQDQIQgAAEIAABCEDg6QT6O2e4aXwzSPs9d2Vw7/i7Jv+AwX99/fecguYyvCcMY3cQgPUJJDaAT3CMDQoIQAACEIAABCAAAQhAAAIQgAAEfp8AK4QABLYJlCdL/sBd/6V13rlsh2wfNtoGTS8EvoHAHR+KuilTy2uXW8fVcmm8n+Zbsv+szefD+tkF/sTCel2zRYc+5n//t7TV6Sf11/Q+CL62rPdlcOvMi5ue/oF8a8AvHrfI4ovXQ+oQuJsAASAAAQhAAAIQgAAEIAABCEAAAhD4fQKsEAKrBHTP++CbxVVrjvI76Zq3TzppQOAPE6ifjVpei6KOq+XZ+NpRyzMHDBB4IoFL1512gZ84++NDX1rPnTPWn60u7wy1PPzbeC+v4hFWNoAfQZEYEIDArxBgHRCAAAQgAAEIQAACEIAABCAAgT9DoPy9Wt3nncrIODTyjcNO91HX9PGgfHN5riFpvXt1KmaHN36tmbk0PWJiIcvBOuEnw3h42rFKAYEvJaCLW98HMSn0qjZVR3tmRmZGr++Ko3rZoiiij6JUUeuuXtQ4ro45G2+D5Cd//ci947l02/Wfk9YarX5ugV+2oL3nwtfxNyxt73ruWIt/MFoKMf27Q9Mu1aN8ltW5Ui6N8c/ug35Iu09TnB7zOLXX+Vjh81RVO7+/9L9bvn8VrAACEIAABCBwNwECQAACEIAABCAAAQhAAAIQgMAJAd8LPTH8nUavrfBptfXmcMujrU+OVL6DAFneRODua/7eAPeOv2nVnzvIOKzPzfAPZ+YTU/XtGLQJ+/Al+H+fGoP656s1Nu8qplSb+LsC+ly1jvN22/dddTaAv+t8kS0EIAABCEAAAs8gQEwIQAACEIAABCAAAQhA4LMI+IZw1Vpm9Ymetf5L9nvHX4jvG6/WBTe6IbCTwLS7sdP/gW51P6SWDwz9uFA7+TxuwvdFas9DW39fRsy8QiC7jE2l+je0EvbF5nzxfEz3KAL8G+RRJIkDAQhAAAIQgAAEIPCVBEgaAhCAAAQgAAEIQEAE2ESI6berxoNeZmo9KBxhIACBvQTqhlUt947D79cJsL4lAm/4nPhnY6ultLDdTYAN4LsREgACEIAABCAAAQhAAAIQ+FICpA0BCEDgawhkZmSu62sWQqIfRaDTzdeiQ0bXW6FyVETIvCm5PP7YeupXOUarS7O3vgv14/p6rXNQDZnRHVnI0Xxi9uoqv5Vy5r7aPP7d1Jj9HdWhvTrwQzou5a+vLn1/xariy1+9ADxH9fynCFkqwqXl+qPluK2a+Da7WcuShw3Osdd1qw9Babq0bB8UxdcDb1WsvDyPVbubevm8a+tDZX9QfneoRr+1vDy/OB32qFnH/Jq7Y32X82vmfcI8t3J9/zhfb1VtNrYd25f4Hj1vrV36XF2K6/GXfE7XdMm79Nef5W1ZOvzmn6+pn7GtQu2j4sKri14/pWdSmsPP5eGzH/r8TxriTe9yVV3Xdvks6fNXytp2aZvl+mt1UC7/og9L//zQv0/iTEp+1yESu/xwggAEIAABCEAAAhCAAAQgAAEI/BABlgIBCEAAApsEhrujmy4/05laiaWCAwIfS+Ddn0k+Ix97aZDYuwnUD2ctX5XPKz6Ur17Tq9j9jXnYAG7PM3UIQAACEIAABCAAAQhAAAIQgAAEfp8AK4QABCDwKgKvuD//qrUwz/sI1D2YWr4vk42ZPzq5jbzpgsAjCLz6+ueHyyPO2q/HYAP4188w69tNAEcIQAACEIAABCAAAQhAAAIQgAAEfp8AK4RAIeBfSxm6YV/KYnncm+7LT7+28XFRifSXCeiaKsuvZWm86k2fE39WzqZbs585YoAABB5K4C1fBA9dwWYw/1yu2nS8sdOx46DBloofPtgA/uGTy9IgAIHdBHCEAAQgAAEIQAACEIAABCAAAQhAYEZg+Ft6cfJ3+VrbzP286ZusWzofEVH/Zt9S3zzWkk9jmzZhM2Ksq+zjoEW47Rujqt6+vmauWnXc37+lXFdL+VwCdYN1LHUdR4z1p0xcY9dyPkm119IJbWk+njYEIHA7gfazdnuUl42sP8vXyqVE6s/4pb65bS1utc/93T6JX/4FIKu49rXelup606GMoqa69m+U8m8NOa6VNXWvqNYpIQABCEAAAn+QAEuGAAQgAAEIQAACEIAABCAAga8kUO+QXpO8bpgO7t6mrRosj3yv96BdPjIuse4h8O1jvfH6yjV4PmttTvdZa/3YIQABCNxCwD+bx3G3/Jwfh24XdY76HVbb26Ne0VszesRcbAA/giIxIAABCEAAAhD4TgJkDQEIQAACEIAABCAAAQh8JgHvnFY9JUPfFq16/AT1nrXLx0cnIgT2EPD/7WDt8f0DPiwRAk8lcO9n7d7xT13ci4P7Z/P6lO1Tr+te1/Q8csv1mnnPfZ1J/aePy3OP6yzbJK+LhTcEIAABCEAAAhCAAAS+hgCJQgACEIAABCAAAQj8MAHupf/wyWVpEIAABK4j8Fzv+gOnltfOVsfVcj5+zT73e227771d+do542EoHCjjLWtYQfYMmmwAr8DGDAEIQAACEIAABCAAAQj8LAEWBgEIQODhBHwDaUuXJszMyFzXpfG/3r/F9hV9l/hmrp+7zPv7Ls3/sf1+fGVLfjx2S3VhKzEOkVGUEe0TQaWusb7xaal6PGosWYqfx9Y4a6Xuyvo+95oUajrK3+ubWkPFORS74pyVctElEluSy1cfa9yq/asXp+QzU+fvKJnedKTmbaVmOVrbM+plkie+Xcr5iVMrdH/o4x4pBMcdBF7xM35rjvXUh+uy18+UXt/tR2VsxTv22a8qNKbKNl1zCjj4ul372vKgMVuqvm2spXr1WyuXxgy2TOfm+ulYUd3GMwAAEABJREFUfWTin8BZ089Z4Wrr6j4/xDKs857wH8U96N8Llutx6SXf4jeUUepxfGXk2PAaIg6a9yDmc41OTy90CZWlK41dc539W0IBWlsN4n9/1DolBCAAAQhAAAIQgAAEIAABCEDgxwmwPAhAAAIQ+DMEdEM0rFcveD7nvN3ms9XX+lGHwLUEfG1Z147DHwIQgMAOAt6g3uH2OJe6Z/uAiNrrjfLvgx//jmQD2BcLggAEIAABCEAAAhCAAAQgAAEIQOD3CbBCCEDglIAfNbFOrb/T8s1ia2lFXnfVUv+dtqUnce4MyfCvJ7B2Me5d2BXj202Ntr53Kvwg8HQCvp6tp090NoE/ElVnnQ8w1Ngul8LZXnVL/9KYa2x1bpfXjFvzfVScY/z3XBfH+e+rmUfVUqTa53Kp/zE2M8xgAzh4/XUCrB8CEIAABCAAAQhAAAIQgAAEIACB3yfACj+MgH8t4z0p+d7mhfEH9VsqOCDwtwi0n4+2/rcosNqPJfCei9IbbkWavv7/P25fi6n9VcbteNeLVuKXPk02zW0/tetxqb/6RRymh1enMeps62qeHVO/56068xoMk6+aS3WZyzGtRa3qp6qO05YM+w7l5Z/bhfF8hEPObfe2Nd9WCE+5pKUxk59itlyq76X+6nd/qQTGIGwAjyAoIACBP0mARUMAAhCAAAQgAAEIQAACEIAABP4OgemOpG4Oun7vyr2Ju6Wl+NV/qc85NSo3gJXqYqnxvrHZPmnrtszlcJhSGd54h8DTCPjXoLbKzMg8KiIjikKvtq7m5lF9a2nnpfpoq7sLdvP20GguTd4g8HYC9YJ0+fpkysdDUy/9bHDfWkb1s+2/DftPnytrsGkTti9blbKqrgB9qpRUPTkcv+hk/mHssJmrcRqxNV7dOoYxbSyvZ1AXfTaSd3u0Y1q76+5zWeX2EDMUc0XVeSxP/Xt94w1SRrGkcdhJcRAfr7AYHVBRwnJd6kaVpOq/JdZK+Ra/ldLmOp/LPrTOJSkn+55Jvu1Rxo++rd310qdKjaHqyeF+DS1/ptjLOenc3SgR5O1SxXi0/y4aTRQQgAAEIACBv0CANUIAAhCAAAQgAAEIQAACEIDA+whMt3lvT8F3TdvRs/bazdZ2CPW/QOBD1ji7Pq/Oamv8Yp+N1tUzMQACLyRwumH1ion9s6HO43pRNewo7V/dXLcijj/Thvbg4bo1tIb3tu26dWn8ySd5YZN5iLzvfZhv8HW9aGhe/V7GrpzCFfPFORyzOpmqN2hrO05ATNarKw8Kszhvm7/rVuvYtl0vksOtvDR09WADeBUNHRCAAAQgAAEI/CwBFgYBCEAAAhCAAAQgAAEI/DwBP0lj/fxCWeDnE6i7DbW8NuM6rpbXjv/L/qz9Cwg8Y+trfdnP/rlwb/x7x6+v/PE9/kqyHh95PWKnCavWvb6zx58En/+qW1bhDfOyca7BbAALAgcEIAABCEAAAhCAwN8hwEohAAEIQAACEIAABL6AgO+CXkpz7jNvXxpPPwQgAAEIvIDA47+ctQdYHgZdK+uibi3ncW+N88hxNae9Mau/y71jrvXzmbWuHXfm/5AgZ1E3DdnO2dY3Rx07zbWqWv3rwQ+HPlxa1b6nnMfyGP/q8Va2nWs9eTaAz2lhgQAEIAABCEAAAhCAAAR+kwCrggAEIACBDyXgm2Rb+tC0vyet8vsF128QTn94rj5yMi/XVlrjrpXzOG5Psbo4RJ5KKZYnV1xOfqEbqcv6p7ul/+Q3Se1+lAKvjqs+e8tO+fhG8ZouxVGKm8e94zeD03k3ga3vJvfNJ7CtVenXNXRS6tqPi4rja3H8sbuEcrP6FYMbljueIX3YnroFty/n1AfUqt6uW7X9V8p6zdX11valsvo/r9xzDR43zGq+W/mUK09h1370FPssgNynH3Xu8o+jE9k4ai3+2D3FmY+v7eo3lN6C66LPoYzoNH5Bjd0+w1i/H/R20HhLPwtTOvPt5HN6FAb2bVQ9nGdbd1tu1TR8ewiC7aG5lpSZEVJqopTvfxFxVGpUF35X4ko4z3SQ6URxfDlep2Z9ytelmqeH5l2LXeyD9+q7UldOOvwDOHr/kyGcj9JS3jEptJm7JJ2NmMvXbujl3L0Gq1dQ66B8XVrxL8OlFSJl9bo+9uifMmtV4or/QfqnuS0vSU2typFl5IAABCAAAQhAAAIQgAAEIAABCPw2AVYHAQhAAAIQgAAE3kgg75z70vhL/XdOz3AIXE9gz0XprarrI98yYp6N21W3xmvHu35NHPtXeZzrLl+tpXmXbC/N68mXRd0kzfRKrceszpvAre6N2mtnt9W18bwZfe2Y3/FnJRCAAAQgAAEIQAACEIAABCAAAQj8PgFWCIG/SqDXTU3rj67fT99Yf3T5LBsCEIDA0wm0m12n9Qxvsj09gSsn0E/F8M8Fl1cO3eXuuI4f45OduwY1Tqn6MF6VNx3ee7XeNP1XTZuZkbmk/2T/7+615PgbDqYyQ3GPigsvNoAvAKL7dwmwMghAAAIQgAAEIAABCEAAAhCAAAR+nwAr/EwCB93E3MzMd8Cryi8y3PSmEwIQgMDHEPD3W9XHJLUjEW/g7nB7kIu3GK0HhVsI4+hLsuuSvdrcv0fVf17uGWuf+bjadt8l+f/tspb9hl8bHeFy2WPJWud33Kolv9O4HrXsdbtVMaef/1dG0b8t6mfP5ZWjH+auFdzxLxeft6q1lDzDWt/RzgbwkQU1CEDg7xBgpRCAAAQgAAEIQAACEIAABCAAgd8jUO/Y1vLdK6x5NOUhUrekdYfWtll+vlHZ6ZZp0dm9zTPDbPRiEyMEIHAzAX/mtqTPsT7Psar4cy9vOFnftnBv/B76PlxWXb+G4Rs8Lj75Wq+pYYY6X2ZG5lHVPnidvqeadX9wrfSPmHu0Frfaz2PrJ1ceVf3WyvPxEa0t+y7mipFtX0pBODsOslgqrjzKWckhh/Whjm3ZwyNcrmht4aO90/AzRa+VWSsxL5j92TtUn3EeQYxFxfZL6SmbgUd7Xmr9PHyngIMOWkWIpQxXHs7eWhvmvl6dloqSocso09Wconk5o6ZJFQIQgAAEIPDrBFgfBCAAAQhAAAIQgAAEIAABCLybgG+inuVQ72mWDt/oLBW9uaNKTQ4I7CKAEwTeQ6D9fiubUjdtBr04d28AP31Kf49rkrpT5VLNWw4jXdMt8ZbG3Bv/kePb/EzRPyFdtvZj3b1VR6s31Y+t9ZrjerTLZa/a63LZ4z5rE9fXiHVFwFd+/uo5ntIboXkF/uxP9qsqHl0HuG7VtstxElfDfVaUTeCYvdgAngGhCQEIQAACEIDADxNgaRCAAAQgAAEIQAACEIAABCAAAQj8PgFWuJtAZkZmRifFla/MYawKxYgzxdrLu3TWWv+Ndm+NPSHsQjbeWrMWukoSsrtU8axjPbzzqoqTJ7u9CWxt5VTj1vLc17FTZpcqHn7cF/fK/eK7sveT85aZ9oc+aj28+2vdFX353PU6MWU+V2bxfVa8/qr7SM6C04QABCAAAQhAAAIQgMCnEiAvCEAAAhCAAAQgAIE3E/Cdya0ULvVvjX1m36fm9cw1ExsCEIDAbgKP/5LUHlf5Bbdr5VJq9q32R5SOt6RdsYVkaaxtu8bLyb5Vak6HQpd6LUtj8y3LJvCai+do+2rcWrZ9J/WFDciT/nc2vKhWC7n4f1pYMD/MdJHfg2Zql+l6G5YN4JYGdQhAAAIQgAAEIAABCEDgFwmwJghAAAJPJ5CZkbmupyfw4RPUJxXWyg9Pf/PcZubd6a9xqfaLE/hxJ+ui44qDx25pZdhesx+CKWoG+OmU+d/lO8hY/IT0kLpt2atihcpJTZALVQ+1LriFT+GW/MsVj3nF9GBPtW2NdZ/vka/pML9beynZL+yv1/G7yjmy8zxCmyPrimivv6V6/Ohraa2tbd+y/VTcK1SzqXPV9qXy/HrodT0cdWl8/R5wWX31VVarUf/OaTVkl3GPapxa1vz95KHVtqtPpuYcVW21rP61Xcu5vbZrWf2ifD5ieh2/6w7i6G9Pf8mZp9uuy1VfzOdxZG8PcQpJrtFKUaJIE3m9dYgjVz/bar3Os1bad0nT+NR3Q9Hx7/v2qZ9P0yDXrckQRtLmcx4rLr7mY7zW6drWDw7PqLRmcWy1juZUroP+iwwpq7pI9UUXMUlVc4od8YVf57ePzNSo8BC14yid+n5L/eBbBte3umi1D5E6z400zaHR/N8PbusMaSkKHL3K1GfvqJOLSPOUtOVa1ht9/CeDFbrmimL7pRBRFMdZPaJzHOXe6UsgJdsWlYcIqe//iVmVPydWyiZ5wb1OUFEImObSpM65d6n+XudwkLrFR+Yhr7Gu0RrIAQEIQAACEIAABCAAAQhAAAIQ+EkCLAoCEIAABL6fgO5k6obq96+DFUAAAhB4HAFvBD0uGpFuJbB4HtZ+bE2bjrfO9jnjMrVJ2WtBiylVAGvl4qDHGdfSGmdw2nbJrPmNHZ9SOLmlXKq9lks+je1vbgA3AKhCAAIQgAAEIAABCEAAAhCAAAQg8KMEWBYEfo2AH+34tTX90fX43q31R5f/Icv+0Bv/H0KHND6XgDccD9rBcvmMLP3dVPWM+ENMb01ZQ+uR7/5R6YcvrWPcB88lQMMTrn5iUzoMOs53XvP5mrTD3xHqU7/ZZbSqdvucy2utOu/dsuzLz7FrlKyVB5b3xWyze2BSV4XyCqyrBi04t+fc/x+crrLoD8PGezlXF66jT2CxsCxMEHgeASJDAAIQgAAEIAABCEAAAhCAAAQg8PsEWOETCeiupu4/RpVvtuteeCxKvk/M5OtCT4zEpXBT+XWLIGEI/HEC9bvP5TtQZKb3giIzd01fNop2bBg/4vupxthOTBtYcqi+LtUsh+ve5Iod+XrA4O/ai1XQe3bNOxaqXTyGtV10u95BOfg8Xz/wdESG/tt5XZ2OjOV/A8hJqZ31Hb3l0B4ZcWjb1O8iwAbwXfgYDAEIfBkB0oUABCAAAQhAAAIQgAAEIAABCHwPgbpDWEtn3tbdfrG84TG/OVtsust4WJJu5q6mWNeyVq4OvNjxkQ7lJrh4eLkfmeCPJuVNkUHhPaXIzFGhMnhBYDeB8l2Xu93vdCzfGIpxWqa+Z+P00Vb5LB9+Stgarn9tPWpTddlTnw11+LvJUnXzcEaVxbz0+KJwovVvlqY+a11Rr86DA3SaoigjugzH+adtwoP0r1eu//STxrJzoy4yrNAYS+GiKsbXgKdTSyp/P9Wlmq6H6qpePuzXyDlPg5Sb6ukcXOo7RcXFIzOVvaTyovMVDu353X4yeDtoSSsHH6/NGlrn72buc2YSRuP2fun8+iTNdFDbWrq+y5nQRN2o6aSvTXqe8oJFwTRnhFcx14L7I02+Frc0zlXPp8twur6CdKIyMzJz9FovzG29lx4IQAACEIDAzxBgIRCAAAQgAAEIQAACEIAABCDwKALtPddHxUU+d0cAABAASURBVPxLcczPN89d/qV1v2atzAKB5xLw57bquTMtR8/MsvmTmcsOM6v2jbx3tKiZa2l6baWiN39PWY6h5tMPb2Z6Es9nud5q34rbEbP6UtCZy75m3TDc5/1sL22pRjnBd06UmbG18bsU/mFIc4i+GG/ROPjf9/60wPelde1oLaN+dtqhbAC3NKhDAAIQgAAEIPCbBFgVBCAAAQhAAAIQgAAEIACBDyKge7Ulm1qWBm+vJWD4Va+dmdmeSeBFsf3goPWi6c6mqZt0meOu2ZnHssGbuyea3F65VeTN0/MPX2ZOG9uZQ31Kb6yUUTk2NgqfG+vosmPQ0Xl3zeeh1aWBra/re/39BGgrj7U8PjOj/KfS7XvkENY9Me4dm5cC+MRWXfL98n5v6lbVpfi8t9LJj+pTr5Hq+8pPdZ2TEgIQgAAEIAABCEAAAi8jwEQQgAAEIAABCEAAAg8icPGu7IPm+bYwF7iUDYvZmuqQWs66aT6RQK8T0mv/qZSqP3EqQn8QgWmDRCfe9Uup+dKwLvnVfsesqrZvKfeu037W3nXZt6qOcbvWa1m5uay2a0ud1rIJdu24v+o/8DquvrZreey5XFv+OeYzvaaVmHZf6XqGOdOZW8+I/tqYa0+AswH82vPAbBCAAAQgAAEIQAACEIDA6wgwEwQgAIHdBHzTcUu7A/1Rxy127vt0LJkZmeu6N38z2NJq/K0nXNpHuFYDPKbDv/6zqAlXU3O5+OfztME22ZtxS9V6w3mtXBrzSbZ/umn9TwmtaelUmZv/lqFLDf3qY+vadt+7F1c2e3U9njwZlU1Wbb0x7686wJb2R3qHZ+XyrPLSmnyNtLrkf21/jT0ft2a3nz7SUT+35btPp9el+6z2czt8jvvyZ0ttt2L8m7Wlr8ton9abc3a8ZaXMW4oSN/TKzOhGxcbLa3K3y0N00VupUip/K7gsshvWoniZnt8jpE51yWMtWcox/94uRr3Zx9IUYQ3fj4fo05KDjq1zEJqrKDp5DnK+BwXtlec/lZaD96orcESvtajP/V6PpcHj0Y+lCvnZdxirrbN+Sf+0oSwd1CdFatx0HOeZTCuV+fmet1eGnZlTPFrNHdo+12u/llaqmRm21/mLUW/ut1S96kjh9PXtM5Ma6fZRvXAN+k+dS+p0XlMazpucdA67UbY5btdHVIVfdQLVdZrD0hmK4doKl5N8yrbWlakgit8fVDpbzd0rYJWtn6DMjMxBzsfn0GWVz2doHfIofq3dfeZYbZQQgAAEIAABCEAAAhCAAAQgAIEfIcAyIAABCEAAAhCAwDkB3xQv0u6AN6DOPbD8IgFvBra6Z43z6yazi1TAqk4bNlZ2tqjjww7tF5WMalkaG2/z9R5dH7M+x686xr6upm1abdjuXdEY+0r3cdRPFOU70Luk42pqu5aj+arCV8NcVwWwcz0ntbTtCdLXv/dNI3PM+MnzPWEJu0J2u7x+xYl1QAACEIAABCAAAQhAAAIQgAAEIPD7BFghBCDwOAK+N/q4aESCwAsJ+OK1XjglU11NIDPLJkzmUNaNwFpeHfCJA2pOLv2Ur59O9CavUj9Zg1Ow3WXdUKul7a3sc4+mWEoic2CYmdGNitmrz5lhap53eJ3rSm24ToOvrJTHLgszD8zMUs90TG3laneuV6J+GtP9SzJ7y32ZGh+SSrd3K3d73uw4nZ8uY6l+c+AfHvgdm5bK0k+Sv/k8+JrSpa/N7Pq5Oe5ku09ZvjlDpofAiwgwDQQgAAEIQAACEIAABCAAAQhAAAK/T4AVPoBARvnVigeXDwhHCAhAAAKfRsDbJGvaytUbokv93mxpNfmkvkinxusq09o0vfZSw5rPrq7G5BFN893VZ6XjRac2oK1Q+e51/tD8PmVzXb08nR+flfLvD9WXxrtvyb7b5l8lXZydbalc/3bH0Osnu30EG8C3s2MkBCDwPQTIFAIQgAAEIAABCEAAAhCAAAQgAIEdBHxj1Tdfd7h+ogs5/WkC3i1o9adhsHgRqJu1/tXPnTZiqzJTW399kTdGl+Q9IstPmVb9FxndKF9pjl+e7F3YDOpls+54TDauebWbz65HpwylzIzMQbYN+faR/b8ISxTCSs022xTNtDHK+IguivzUo6XW9uGfJFYvN8t1VcvhWKXSvNkmObbV9NRqqmKpuO2Yre+2IN81qpzvQx+19LXR6tbV+DNT/73gs+v2URl9DDqoXNLSvDXeSV9zwmuck/6x4c/qiUb7SVEdToxjo5lntMyK5tpcuT5nA57SrOexlpcmUdaXXOiHAAQgAAEIfDMBcocABCAAAQhAAAIQgAAEIACBawkcb+ReOxJ/CLyLwGzeXm1LBcdvE/BG7DNW6D0hx7ZqfNus2i5l2ektteObbdbRsl3TtXqN+3awY+/8u7zkrrmOHrV2qJU/UHqtVT+yXJ3T9jp95ao09cJ0vtKsha4LJl+z1aWcJYexRuPyfKGt5qPi0qv8zwBy8qawtqvL/wSh5uqxNunqgM/oYAP4M84DWUAAAhCAAAQg8AwCxIQABCAAAQhAAAIQgMA3EWjven5T3uQKgbcQ8I6AtTD5l96sX1jJz5u8adUqMyPzqC0A7bheu6dub/nf0ueYra6N0T5t6Xp9cq+WjqfUo8xxOERrd9+tyswytIsM73FV2djprW2ruXCkbBmZVaG65KeKpbJndtfnLKMff+YNax+eUjWjonHeWHilbFWq3nCYQNUNw68YUs/nWnlFqFXXwq8XP2t82nfV+Sc6dPZ97Vih+lvW5Hmtt0w+Terryp/FFIdMvUu1032+ymubEgIQgAAEIAABCEAAAj9DgIVAAAIQgAAEIAABCFxJIK/0xx0CEIDAmwh406tOfdc+ZA2yUjq2tdL9MHO7nkcEfdzXuSNZt2XldVnz0dqrnJvuav/qYG/ibamuW9u/4Y3A2n5FWc/r+dXhT0zVSibzQfP2bJijzUwXmh5hrbllZOZa59X2yuLqgU8ewAbwkwETHgIQgAAEIAABCEAAAhB4OQEmhAAEIHA1gcwsN4Iyl8urA/7YAN/Y2tK3L3drbY/oW+Xjp1da2bG2XX+Ryt/dy/BfgZxmrE+HuZyMKxV9bPT5iVX5Rv+W4s2vrdz29L05/YvTX7qGLwW4d/yl+Pv7dZFGqzqy2mpbpU0qfJSnCbuMtdI+v6ytzSP33bv2S9fHpf46f6bOkVTbHlfrIbvbrdznv+3rslO/S2vuY5v7M0/j275HHmtd8jXLVtW/tble7bUsNn3RZJ7m1/eH6Mvf6PUm1lG2lb7xSU+PX1Ko33+72PNkHmPbtvS9nvlfpBT1b/16oKTUlEdMkmk4UoWlYvnw1tNRvX7QtPKYIW8Faf6m6mDTdqYm7i05HlevPOZtrdNj5p9vuZ0fZR7n1HapbfuaWtemXufz3NUszGG5XXJXbq5vyeO3tDXWfR7rjd8M/VcnV4ftlqonh21LOnFSo/qoenJUe69/q2R25WpJeXjqSUKqrrAKB53AfqZ/av/TOF0WUaR6Pdrrs44zylqPg64DjXf7P03+X0R0KrPVmMPZ4+/jJBmpIDoUazBpwFAp7+q1R8Q/1SxN5rUcVP4T8H9KwnLbdg9yabluu+X2PXKse3S6qnsiMRYCEIAABCAAAQhAAAIQgAAEIPB2AiQAAQhAAAIQgMCfIKANAN2HX1+q7tsPd/DXXej5XgLeXPne7Pdk7gt8zW+rb21MvOXjUDcMY/ayfWZ6TXOObt5+WBb+Aro/2KXNw/tnuD2C9kJvH/yokTeeP+fuoZk+T5IbWzld6P/U76O/sQG8deLogwAEIAABCEAAAhCAAAQgAAEIQOA3CLAKCEDgegK673n9IEZA4BkErrgY25vxbf0ZaRFzk0BmRua6NgerM3MYO9/oykz1RqQf7YvrXr4kqlZH+onP+P3tET/xOykyMjO6UZkZq6+LAFdHXtXh87ulS8HqWG8ot6r2xfE+91WLDg8wml9s8B2nqHmuljpHmRmZc3WydWOUDyv6jKgK1T8svUek46eUix4R7IkxPvQKeeKKCf3nCLBgCEAAAhCAAAQgAAEIQAACEIAABH6fACu8goDux5ZfuejyimG4QuBjCOjanXJp65ORyq8Q8JN6e9fiPbciXRN1/8nt1fGbnaujSoeHWqXxlDctYjXuVt/qoOs6PIV13ag/6+3rtOrPQvjlhS98FhZMH0eADeCPOyUkBAEIPJAAoSAAAQhAAAIQgAAEIAABCEAAAp9LoDw+oi2EWjrTtu72g1U2fh8c8wPCkcJXEvDt81ZeRG27Ppc+K9Foy3U+lPbXEugPhwjtrGVmZKaqffjXrdanWOvCypWRcpWqrZbui3CH5S0RK25+OV7dYC7fqQo7L28OXgeWCZyngk+5q16eXFVZ/dbK8rNE7PJU2fWRCpt666QINay+DaQxbfOD6/2hDyu71LqOss16Reqepxeyw7+IqsfPmwrZSs0fOPTRji3dusRDZGzpUlx/HIqEvHwUxwFqDn9WeGxfKvxdVVV9MzMyB1Xbs0p/up8Vm7gQgAAEIACBNxJgaghAAAIQgAAEIAABCEAAAl9GwDfsX5RyuaGZES5fNCXTQODBBMrt+Yh4cFjCfS4BbZrsSa79XnPd2jPut3z8+Vhb0VZfHbPHp/pSQuDvENA/nXYvttN3VlUd1Mfxv2p7VskG8LPIEhcCEIAABCAAgfcRYGYIQAACEIAABCAAAQhAAAIQeDMB3ya33pwG0z+VwPxv987blyav/pk5PRWXmVHtl8bH3Q7eIrHuDvSVAYRa3GNSjK+B/2FsPa8Ynp7Vhtj4JO+8fWnm+uTvfFy1Xxr//P7UFJaKhWOe91m7F5ui0GfiXBGObQWvpxI4ZeyWddWUGlA+V821ftX4G5z/7jfbDbAYAgEIQAACEIAABCDw+QTIEAIQgAAEIAABCEBghYBuPq70YIYABCDw+QS0ERZlwyuml59TtSYDlZHA1hf+Vt84/EuKb0+zbAiW63pYybw9WNffPdRa97ivZ74hPUXTh865Tu0vrvT+/d0X8599ZrT+sC6My8zIHFRdPayq2p5VsgH8LLLEhQAEIAABCEAAAhCAAAReTYD5IACBHybQ6+7WPfphNA9Z2iW2D5nkjiCZw82zzOXyjtCvGerfP7qlG7OY/83JebuGnezVoNK/bbpKTY4vJnDv5/fe8Ud0qWorNcvR2tp6vQVeSzu39dZ3qW5/q46Zl+77fc03aObtSwQunf9L/ZfiZ+a0AZJ5Xl8bnzn4RnTR6/uzKrOLLv/TMNlD2xvdUe6zf/rv5LpPct3qdXlY/nucXpMCjIefcj1ojvqk5VCOnZGZZ/KvdP0vMqxOcZcUD3pdez6nacUsxCHFqpVt4b5Q4nKuuf+XEa7noY/0uFFyiXkObdv9rdo+17PLCB2iGqfco7zcb5VG82Zbq6brpOo5rGqsY2r7UaXnWFJ4cZIuk2gV06tXzVKhwwzVxxeXAAAQAElEQVRayVSOaisNvR3bur51Hcu0cmxfv8c4p8PX7Kde5606rvdf2PV51dL8uVrTeYTrLC1T12ejV5u+li2lGUtyvofD8Ll3kLou161enxErCnufA1s7nWMrY+k683dLZtpxURn6T/1do0XHBeN5fv3J56nmU8saoqsVSghAAAIQgAAEIAABCEAAAhCAwPcSIHMIQAACEIAABD6KgDYGwvqopEjmuwjkQ9J9TJSHpPJhQc4/oJmpbaooCr288aSC40kEvGlo1fCuW7V9qbSvdclvT7+2FM/cfP5btQ62t+1PrKeSmkum1cMMrFWHL+v47Q3gLzsZpAsBCEAAAhCAAAQgAAEIQAACEIDADQQYAoFPJdDrtqP1rvw0/XQX/105MO/fJNDuK7X1TRq7HTej0Pl8Aj5TVVuzZfpLKKI+lbZYZkZmxvlrsLlrTd3gcj50ZnGuM9Ofac6fWj05BwKrQ/wj+hmksrln48z+OHA+eRk1v5O8dGKrvZaPm/e6SOawpUvR5mO9Wdvq0vhX9HvD86DzXFjrnDvny/MO5++y3+d6ZHaR6XUccywMDONoelHtNI89k2YOY3Lh82Kb1e0JhA8EvpEAOUMAAhCAAAQgAAEIQAACEIAABCDw+wR+dYVLv7b5ZK2pu7V+vLKUJz1TY/jFkFOTCgReR2C4Lz3M19YHC+9fSmD81gn/fy2TdqxFe0qxpna4fYb29kUzfT+uutVvv8MxVwV2/io+/ri8vuctwXtKqV0jl7Hx8+XRGXjTsdWj498aLzPLJmHmcnlt3E5xWl07/jn+GaEPh47nhH91VF+3o7y57XW1mqeTvuBHY/Ubmy8sdA4WZhvyd1ZD57w9WNff9VFe76QHAhCAwJcSIG0IQAACEIAABCAAAQhAAAIQgMDrCUw7IrqR5/oNGdQb/9NQhQqrGsabmm76xp7/xl1b2m7dOL2HfpPI9a0EfGE28j1qq+SkSu0q7aW36rBWLo1pbWvjqr31pX4vAZ3R8PeKNY/lvrnN7WlDz39rc0WDX8RBgb0B3E9lnGwaHzTJPzlbverLOkTqOzIzVQ7SkHIo7JC/WhoeqdLSxGF1srRy7n5S0+WWFOZhx9n3/8Mi7wskbNHKo7IrlFxdVH1ispb2bzUM8pO+jtPpnLq0hp76Pmdc7ZfKdi7Xax5TqQvFsS/FubW/5bVcTzFdlufsPMiVG+XxVmZG6PBa2+s2MyNT/EcO7rcydbVLHiSPyMzo8r+I6KSlw/ZWSz6PtyltXTMxSWkq15gU7Uuf/fo/LdTP0vC517ZpKkajOswsLH+/WGZg1Xmq31AeVPjbQ8XOw7FbZaZytzqVnaJUqVrYu+36oHodDy2tQUnaVtuXytNol7zphwAEIAABCHw8ARKEAAQgAAEIQAACEIAABCDw/QTaW4y+5eibmaersrVa5O0bnyqqxeVw49M1BIEnE5hde8NsNlpD6/HvRLyXgDcmbonh75Y6zvWiari11E7P3qvFflXL07l36OnTTwG335eDff6eMrRS822HedbJ/d1v1fbTS0HQHlVkl9GlGiF2YhjPfvmUtXr2fDvjm8OWdoaZ3E5iFb5T15dVfG18asq6ZqfU9l1Uvta7PG6X6uuobDqHr/9JU9CXVWr2dcJ5u9rXyuOK1jywQwACEIAABCAAgW8hQJ4QgAAEIAABCEAAAhD4EQKXb61u39bzfnDVjyBhGRCAwIMIeOO3PiX4oJCrYTIzMtflgeouPt6Ecbto3OkY+kKbkSGfo7qMYovFV07WMczU/muV7DJa+enBSdrl0lE2ujKPZHx9lNZkbDpLx+Peeu12W5mp83uUc7DunSlziHlrnInV+OTlWVsXWL8gz2f7UPZiPKqNUx3s9EZdn4Y2WHXeIjJCa4+Pe23/+8jp+ren+N9Iri/J154V4VjWktd7bUN+OgW6ptrPuOv1Ov3MzN/LjdkhAAEIQAACEIAABL6QAClDAAIQgAAEIACBnyeQP79CFggBCLyKgHZ9tvZu3Nfq1rS8SdFqOc75l1ude+6vtOemk3Y7l+uObJ04LTTqfGVjfOzP3DNydP7RIjMjUxo3kq9dpjeitPt5Nszn0TrruGDQNqrC9eFzW6TNL89RdWH4Td1lHiW7XGoDThePupXXMbzbx9b7ajXntQzuylODUzuMujzWwj/fnjdOoXFt3pmp6/wYS6f0KXvb9XwI3cn1cpx5u9YpT2vuVa//WtZ+nZ5apYQABCAAAQhAAAIQgAAEIPCVBEgaAhCAAAQuEDjecNKtU911mrcvDH979zzfefv9CabuAEtrifgxky014/xUitWYpupBtUNkDFLDT+C0ksljP+2Gn+5XhqX0OG4gML/e5+0bQj5oSHOLvF7+tQxXqh403ZPC1Bvma+W9067FfZT9Un7z68Vtj8nMaDcSMjMyM/zymT1o+8OafcW4u/yZzbOvtNJz+c3zt4oY5ozm5fnrvP6bv1X68TV42WGoxZjy2PK3n+Wmy065Dqq83VPUaV6pj04r7eKgCS23XUb3X/SpsZogMzXPskqsG94OGTFXDWO25btc66xl7bu3TK35RMpDyxvCqt5WbBeB8F+Gzf4glofolJzV/CQqQ3xOXTHnWh7+HVRNbXTlyC9UhtoxvYa/2dwf28ovUk1LRXvoXzAa3FrO686j1dyj7XN93t+ycV+v6yKiU3VN6mqOXkuxbHI5n8PtKvtYnUG7IrluqbrzGPLqnWffRT/CO/Sha9ohhv55u1e/ZY9zeUzKbLluqTkdbvvcToazipe0pLnjkk9rm/s7576Pcg25/k/rqN8Ppe62OnS5hpXZRUr/Kaiv4yq5hVeQmZFpzWdabtdz5+vcyvTYDJ8zq/ZnZgyvrpyHyv9YOmtncND8vRRSHzprko9Ob53i/lcU0ZV2LVNrsup86jw5qt2jTjpoQAACEIAABCAAAQhAAAIQgAAEvocAmUIAAhCAwBkB30M8M2KAwJMJ5JPjE/7jCPiUV60l5ydqW635ndlXAnvT5cy3Mbi/bH5op8X1pmtX1WOr47SHUw2/WFbOLhfWZwbZZXSqWHazYuNlhmWzVj4HnQcVZ4d9bKyl63tk//Z6crvVnhhbPsdYoc3ULc+hr83F9cGqsW/7Oeyzc5RzsiKqLR7zUjhfF9prfUy8h0RRUidxmvbsfOhyDuvE/YaGr/MigTheO8UyRevSG7ldpP7zRVX9hvMyue2qOGdr7lxj1rL2d7XyUyWLgQAEIAABCEAAAhCAAAQgAAEIQOD3CbBCCPwwAT/1FeWJnlxZ5Zp9cPf4oqH5Ee++abmkj0iOJHYQ2L7mdgTA5QYC2WVs6VLITI3fobpx4E0J1zO3x3UX+jOH8fZrlTnYM4fyUv5r/akNHWuxv2fbY5HLk42+biZp47fUQyfqjnlLjHFzzaEyc9qM9nUVD35N8x1C23W+RlXmupxDK39+BilADK/MjMxtRWTc8lLYaNXm4votMdsxbezT+vAZs631v7V+2+qXZnOkqqV+bc6r298duqxC1RjO+eDr9XhlZme57R77uKwqW7wK4P/JpMj1Vn68PxypjojI1GxSZpa648f0Wv6cyFW+MUlTKF+tQe6ux4XXaQYXnOmGwDcQIEcIQAACEIAABCAAAQhAAAIQgAAEfp8AK9xJQDcJd3riBoEvIuALu+qL0ibVhxHY/P9jHjbLEGi++TNYv/RdH5s9G0d3rc5zKIAKvX/Z4aStm9P2YG/+1nJvoNzreOLnc9nqpPPmRs3fa7g5yFUDb1v92hQL0U5M2r4tbf+S+/MY/m45ty5bTMiadmjHHdtiG4eMptIq08bwXgxPfmMD+MmACQ8BCLyUAJNBAAIQgAAEIAABCEAAAhCAAAS+hoAfEDmRbgoeGvnGXXmKV3cSl8qvWejjEyXiSwj4JnUrT1rbrr9D+jD4McCid8x/nNOZHNRckvvU9ZCjPF3mpylX9JBJFoL4CTlr5Q9YhjdFl7QQapepbpK47HSZ/adRlnOokqkcj+RbAq68eWPNT3O261xxvdq89J3e2i4FPPnZIV7z9tJ4r6es5aCNr5XraX69LcVpbSWeAptTtWdmdJP8kyzKS266bko1MpW0qplDqepTjppfLTOzzJ05lNXea9fPyuwii4Z0el1sWxq86ru/DTSgNGtZGgtvKVsrNaPTm6Vi53HMX5uaTnTnuGU3528dex1yWYOf+47e+2v1M12veX+ll/r+EFd5OtuDJj1oEp3qsDLNPyIzpSgvr8fy9Wy57o7MdDEpQ/+d2FJ9VXvOoX2q6jiX1aZwDzgc7QFhCAEBCEAAAhB4NwHmhwAEIAABCEAAAhCAAAQg8GMELt0//rHlspwPJ/Ax16MTqTKztu72a+RZ12ba6lsb86l2b0ks6VX51rnb+czXGzguW/uz6q+a51n5t3G9Ydi2761nZmRmeMM3fuDlDb9Wty3J2426atLlbRHWRimqNtH9Pni41mqw3vl+krfXYN0Zc2F4LtjCi1myP8LWTNhrjf4OCW0Khyd12fRfO12XnT4DVaeB6vV0bcxH+LMB/AiKxIAABCAAAQhA4L0EmB0CEIAABCAAAQhAAAImUO7muYIgAIGHEqg35Wv50ODXBvPN9aprx36fvzfstnRpRVtj277UBkZmRmaGdjLioE2RIu1e+Em4vaoxL+V1c/8LBxqFp/uVzU2vJzOHc+yFPViZj4+dOcTMzAgdvr7aazEe/HL8QdoW3PF9d8zlEK77Wum6DCvG1xBveEL3WN8XfwxRiuPYvszl+UrHo9/6YdvQ8zm05zn0w/oO5fvgEOVJcdXd/63yWpy711mWordymek661SxVNgl7FMq41uv78e5bewaCv179KB9c89hvyW5b3Bef1dKmnu4Vlx3Pq3WRw49w5kc6rxDAAIQgAAEIAABCEDg6wiQMAQgAAEIQAACEPgJAjtuNP/EOlkEBB5CQHfoHxLn9iBbGWz13T7jc0d6c2HPhsSlLPxVZl3yG/ovk3Isa/Af3suouXHoeui7mTigp6oyo1buf6TqRtEjYz4zVnYZRZmr02x0nY3xxqL21rTjNXTNeQzWiE5Brdp+VFnPs8+9dTluHXHZc8nDc1hLfas2rX3oq3O35dAzfzcra27f0/a44QnXPHXXtFMqpz27Who++bl+8Ntsisnh4ZWMzIxyvTm251bpc2HVz7jrMt91OHSrebA9c/hz4HF7fO1XxQZwJUEJAQhAAAIQgAAEIAABCHwbAfKFAAQgAIGRgG8MbWl0e1uROdxoy1wub06sT90kbuRA1eb6q1R+daBu762VK3l0GlJ0yOiUd1fbYxkXXhoWW6rD53FP2tXpiaVvWG7piVP/kdD6DMS6+oM+JhuK1bFxfDm8W7UsY2ywdMFOOzZt3X2PlhOwHNdlK9vO5Rv8WzofcWpZGxvarcgVua+OK5tjnfM8jTu3z9v1Oz0zIzNPB6uVmcVe/dZKua4c3ho4qpy5z5zB5wAAEABJREFU7KKXPCBziJ+Z02ZbN9YzM2RclL7KFCPKyznJSThyUi+Hg/QvMv7Ja65DRvleU1c55FriubQhu9RI1UrCEb1LNetR+u0z6pK99tcyM0vV588V59qqz4FRLf8pG+ugcUtyjL0aeA3erltD6/y9fo+f9wyWg5ZheR2tht7r33PkmZmRmTr9Q6mq2hHuj9T5iF7npNf5Hk5MyhZ6ubRULYfrVmnozWu1VHWEkxjF5hOtkJlZ5o7xdZDNijhey65n1nZMuYxDSuG5LPtaClvsWd4jOg23svxcPyiff4rzT736Mo2jhCWOSvXr8BO0VaFAi5Jfc3jDsTade1W1uczMSFekTnkd55VB1KJoyE2uYXV6s+xhqVnsrlu1PZSd+izPkmO9k5ulQodjeTM4M9USfL27OpfMm4c/z5avUWdcTq9C/lNI1+vgWVzlFCeKCy/HmqSJhp+HqfOpyZTA0Nerbck2xuvUZ7np6yTzP1XNYdAhMg5OTmXo/Pr8tSq/WlrnyGMtDS5HZkZmlrrtHuPGkEeob1A0L/sJi64/v+ssD4VytlMn+1CG8pjL2boXQQACEIAABCAAAQhAAAIQgAAEvogAqUIAAhCAwEMIjDcSHxKLIL9NIH97eX99dWWTYdhJ++sopvV743RqjBXbWo3mhxU+D3VT6GFB7whUN6b2hsjQf9rg8kZhZk7D9sbx+r2PWX80mYU1BRormUNsb0aG5owvfXlt1t70MzPMNmYv26xqnvPWsLBqfy2r31ZZfU9K4U/tkNdxJ303NbwBW8/6TQF2DFLSYclVUx0O2sadQfG5sOpnvNTlfn44TtV5b7VkZmRmbU5lZk52zzF1rFUMWn3Vd2xqE1gLiVTP8vFbG8DLa8QKAQhAAAIQgAAEIAABCEAAAhCAwC8RYC0QeBaBfv0m2lOm9HzWU4IT9PcJ+Hq1tleaXcamMiI3FB/5UsIfmdd1SXmTwSO86eW6NZ0rnZTMLDf43Z+ZOk9H2WZ5/LJ8699a7j2zNt9FTbW4eYuhVK56c67D/J1yr/IGhvP2Wms4dWttUeSNDct70Vb8oVemmWWYVdz56nTSrDvDRK9NskHaoGtOSGae5ZmZETpifJXzrDyG86nxqvj8j92lmF/vmRmZWWKbQ1U7LtOfi4wIP/2oCVR7/5E3pVDX57IGEKao8rrPdYhqq2Pm5cC+n/xqvFrW8dXvtPRTpr1yONd8noe0ha7XOc1U5SEBz4PkymVS1+1L20x8Hqx6XZ5HEpsl4xNtmeJiaQ7npuJ4btzY0PANvOFAFwS+hQB5QgACEIAABCAAAQhAAAIQgAAEIPD7BFjhSED3A8caBQQgsERAN/y92bHU9RdsWr4fpNyt8itLZ2DK5oi+a3pLfTWmqruPOqaWeweWOTXvXv8zP03o/M/sP2A4iEvVpy0nM6P7z+rKRq5/hXLf/9OumTYT4/zlz+hvnCedlPPlPclyPldmFt51Ql3+5bNf22tl9dtbrsX5PPvWitazraMOcrFUTEftK99Nsrqt4uywvSozo27aRvOyzbKplq4PnwfXtlXjb3tFdJcc6IcABCDwBQRIEQIQgAAEIAABCEAAAhCAAAT+IgE/0tHKDGrb9Usqd/FSN6ZH2b/aXL9T9Qb9VEbGoZWmnfqurSs339jzE15rksuvHX98PbpIdP3EpHjRq95qnpfzfObtF6W3MM1wE10bTofDQu93mTIzMvP4xJcW5w2zzMF+XE35RlCz08aPlMevtvq1dloeos+jostIf5noWyoOYqd5FKzMW8o8jVe/ao9lpz3ko7TlF9ZBcVp5HqvLlH8UeUpLrlprRKSOUXHDy3wmeS0buiH8yZC+xtbHw/mfdN7QyMzIPKoNUX9etLZa96lrVe33lplDLnviyFW5C0RYl0eYV98f4vDvUK6zXoaqzGHezKHsmr/B2utCrteUryNLbmVCj3dfP6bgeulYeTt4fjnrOMnhIMNBfY7n5WSmLtshl0h9FkoOoVc3SkW0dbe35O+mQ3iDvCr8edRm+aGo18ewP8mpV05HOYeQz6Be+Vi6HGU7/7449L3sRx3j9Ktz1OzNt0oYlHNIXmuUl0IrRiyqOOx4O8YNxY47X32IQNF/OldWp3RdWv6eG+brIjOlLqLLsCqnyqcm0qsixGGpGpFx9io+trrPUt1xHLPTPK1sU7emHB3dkOxvqXpy1LHVWNu1rPZ5qZXNTbQhAAEIQAAC30SAXCEAAQhAAAIQgAAEIAABCIwEvBMxVv9E4buNf2KhLHKRgM+/tdj5i8br1rR0E/26CH/N+3Cy4MrP1mnT48Qjyh5I2b7QdeiyKna+qr/L+RDPqbBz8+62trW0I7Xb/ascCxtBc/nMxOs1sH+O4Yyldp3KpqZ3pDU4u4zMPNvsCr80RIdrX6jcnbPXeB1Pj9gK77mPcmwrwja9i3fmUI+NV2ZG5rI8rFOfy6q62Vt2e6vxQ8u8JS8PkvzZspZCTGfGfnKY2qqHbP7OdNV19xUJnM9PVekf31rExXe0bxXFTzHXfGq/PoprLtghAAEIQAACEIDAhxMgPQhAAAIQgAAEIAABCEAAAn+RgO/u1nW39WprSt9c3pLvIS9LW2juaGJ9S3VYb0ZmfnTK3hhzgpkZrlvHJ0oH/nXDIFM+jard41v5cjjduPAWgNV6bdczh7ns9Z/rDhrnMfwUm9X3h+npQo9p5TW1atdX/TRFdBk6X9qz1VzlKUbtoriM+rqizMwo/6m8YtjXuPr/dapaSzrVYam4+uj1uR/O6/EaXAtixFXVx+Mtt8u599mwkwzdWKoatWpbZqrdqEu7FDmWuqe6c+tksIrxjW/Opahcr70+B8fPgu1OzflX2XbQ58V2q9pdhq79zNRnwepKmZmnXGbtGF8eb43NqcgcxptVq8zBPjnurHiOVtduBGtarScmxZtfXovPh0src+CSOZQX08sLHmO/Y7e6MGqzu41zGD+r7YC2//xbu/WkDgEIQAACEIAABCAAgQ8lQFoQgAAEIAABCEDgzxMYbyz+eQ4A2CSg+8PlHv1auTmYzrsJ1A3PeaC5fd6e++9pa/9oj9tNPnVToR2cOXwJtfO29dZ3qW5fa943RI2oZXzBq56/+ecsvmoVMb3MPtPvEZlDGXtfs5NaNoEVwmGspTD1+nK51H/JZu6XfNzv+Jbrg5TYUBnelWBmtdVy6Dq+r9ntsdKnBI9YVnw8/EY5tlWH183e2l4rq99aOR/nOXrtVJth0dxh1tayb/r5U8fNwl3VdK5bA/xrobf6l/q8Zm+6LvWd2sbZm8LVqtbXa23bW1eH53cMQy1lO7CtK6j72QBuoVCHAAQgAAEIQAACEIAABL6BADlCAAIQgMCXESg3rHwzakV3L8ePu21pbYKtR6jaeGvjL9j92y+tqLEu+F/bfdAA/01IFXcdznFVOyLrtPpe5Kp2hPjTLpc/H74dbDWY2mZbb1zurzqwtRbJt5ettf7BPm2MHbRtsKDB6/b3tfi3R3zOyPl5Xpul+mXmycZbtdfyON63+LvwmWi/akpbTn3/T59NS/z1Ya3jaymXk+NoV9xecfUl00vDBGp7Eo3oU3Ur5Jf/qdt/dTPioDkOofnGcy3XkyM7rUsKyaEs/61gS0OLb+pdUcOlqpvHvef/uN7Taap9b3k6+tjyuv5pJWsyr605aiT7CG74u9q20lbF7fKUtnhWti5D14+vAbno/Percv9cmQP5zFSYLN2OaZVG8+Y8rNAVcDRnGZfpMlSXdEJTsp9/PXQfB+V0UF+qU9Z68mN4+bwONfWHrrVxMZkZnRQLL+cxujW9nnSIEeH6XINrOQ+qpuTDc1gHXaCHEnQY16sdUjHJ0T5F6i6lcuv0eaiqcbVQHTV66FSmpABjTp7jqKOfPfYoM2fxRbivWZ5HqLk6P2vuYduSWr/M0znbvmvrTrXVbPzUbH1cnzpOKhl9DPrXR1iHw1jKHjp/dv/37xCZGZ0uzMzZWsZ/H2p4WGbh6yv00qmO/hBFUWJl9JHhI/TqdG2rV7XRSYlmZmQeZf6O2UoDlMvg47nmfbb1dlI8BdORbp0pU3YpM8O5Bi8IQAACEIAABCAAAQhAAAIQgMB3ECBLCEAAAhB4KYFyt/GlMzLZXgK6xxvWBX9vpGzpwnC67yRQbtr7hv0sztw+b8/cX9+cffadX0liZl+9BndcmyXej7yZT5F28drP273LKzHH66dFmjm0shvKs3lWzGd+K4bMIYDjWytuV5tLrCH0yVhfVt7wOjFe0fBYx1gecpzQftayX0RmRifFyes4/sR8d6ON63rV3YEvBjArX1sXHS84XIrh/jU59Hhpu3oij7Fhrd9926os5+VxVOb59midd/Jqh8tYP9uq6nCnipPDZE8MFxtnc26NEJBrZjhf4VbwT+0jLwhAAAIQgAAEIAABCEAAAhCAAAR+nwArhMCcgJ+8sOb2P9L2jT0//fVHlssyP46Ab35bH5fYH0mofAOsrtVnxlp1GDu8+TAow2VmRqbU5egRo93zRWSxD772j9XdiIOcpfjtV2YOvMbSTE402xCuG0i13KLjjcoay/Xq6+/9qmp7d+kHJrdyWOv3+nwNpQZ3Yhjh6yzVGqT9LtUvHx7bqo6oNvOz5u3qt1bO/R3Dqva1cdVe/doyM6drpvrNS3+srLl93m7jLtXn/m6beZXbc+2Zdz7m09tr/1TM7CKlyqOWXk9murhRGtt3GqtS768+pmvh1RMzHwQeTYB4EIAABCAAAQhAAAIQgAAEIAABCPw+gW9b4UH3/Kqelvsv3qV9GiwCX0fAF1fVdSPx/gQC3nituj+fTH2haZcuO5dNPF8iU3NszFymbipXERhpiro24MeR1eamz4Xl+lz1zPtn0LxvT9vjqrwB28rja59Lt631095mbc+IzIzyn8oYX5k51rReDalzTsYrKwpR/seFK4ed8N4aW+LLYa1UVznqhmJbHjRLlccXx+bNNm9YWo15sdrGXarXQSWmGi5VDJBL5fjmviKdilIeu/5OzQvfvdolZ8Er41XqsIdVTM3bmm3J7mFrdve1sp+vg2rzFnStU0IAAhD4NgLkCwEIQAACEIAABCAAAQhAAAJ/iYDvhrb6wLX7hrj1jNR8I68+9eXyGXN8aMyfTiszI3Ndr118uX2sKdtSzXKk3lupyfFCAuUbQPPVUtXmKGemP0RKjXmjqjh+Qm2SXF0vT2CqHorlL5o8REjDZmOvTTVtXWmOvv9X7ENfH+5P+Weqnjld03HhVZ+EXSsvDL+7O3PI1ZsmrTIH+z0TZGYZPrDJWCqLw+ytV7v9UdfW/fPFkks5Wm7/tGtq1XXY4SCb47m+pOprv3/amLSqbSjr+T7EP533OrdOc+h0x3+ZRV7bVB9ttf1fRnQa8J/iW9p9jMiYvTpdWxnO43A4hI5Byr/YVspZkNIc8u4Vr486tlNOVm0roVhS7Z+XHluVOea5kvT1mysAABAASURBVFM7ts3FbK1qEw6h6EvhxH2erHM27j2V/SzH25J9ilJTjdInusyZmUIwaJ6zz6cVT3yZg8MLYygVV8s5sz1TyRaL8tYC7GPZ3Gp0uaM4zhP+oIXaLiVd7po8w2VVZhdpdREq9KbkdG2HFfWlzrGaXcovQ6BL+EP00zWpkaXusijLdKGpw5+zYlOcUqrPNsttmc8Oc6uq5/OYyZk7BghAAAIQgMAnEyA3CEAAAhCAAAQgAAEIQAACn0vAN+iqHpalAz4sGIEgsEbAF9pcC77VZaHrsSai7SWgPYLR1Vs8VaNpXvj8zW0r7UxHdjwPspYc3b9kx3YPgcyMzDwL4c0w66xDBm8gqSiH60Wlte/N/tXTZ9Vq53K/5c2o6hfNZXGarTusyVPrCWnwyhzKvgbQRPb2Rlbc8xrjXB1iSGffMPsuqRld1qK2y7JEVcyz1DXWdbOUy3CMtqGhDUFVNETvC4d8Sxw7rMk+1jjcXM26E/fMpmPsD5mcU23WsLX9m6UW7YVrcZmuq3Jy2FZ10nGxYZbWmeM8nNujk5mXqm1VxbDjbXbdswG8gxkuEIAABCAAAQh8GAHSgQAEIAABCEAAAhCAAATK7UrfGwQFBJ5DwFdX1WyG6Q617G1dTY4XETB3a3E63/avWnSYjPUJtcwM18sTpd5EkOyUmS6ibBzJVsvMwZ45lMXpGW8fHrPyqGVmRuagmnphetC224Kqz1KZmZM581i3se8P0fsxWTcerJOHGffE1nVYslO55l76Z52+3opJnf14bfnJxRJGl2/vRLw7ahXH8zf7W21PpgJKmRne6LTsY7me6ac6dT40Z1x42d/y2Crn6twzNc+F8Zk5XQ+ZqnfSWHqo47hcVa72lA6P31Jxmr1lZIRyiD0vuRa3jXNQ+lffHMBadXhrhy8BfZSEI6UhlRaN+wfrle/mZV057B73zAwvIlNlDC99jIYK7xCAAAQgAAEIQAACEPgGAuQIAQhAAAIQgAAEIAABCLyKwPFG8uqMO1xWx35ghzd3rEel5s2sJT0qfhvH87TtzfpV583O1mbE1c5eG5+rnVd2+Nw8Mt6V0z/F3eetVTtJZmpPJydTWb92pXRMtl+oZGREu1Y3u4zY+Wr5uV6H1U3btm2GtX2pdCzrkt+j+52j9ei4bTyvq6q1u+65LdfX1Pbr1Pn0rblO9syU31FTxxsq3cLuqNJ7Qyb3T7l2HheWeP9kRIAABCAAAQhAAAIQgAAEIPAEAoSEAAR+mIBvIm0p83izKPP6+g+j+xtL81MU1tpq/ZTQltbG7bV77g0dIqMqRr9UWXVpGt+g899SvKR5nLUbfnO/tbZ/faf1Tw5L8p6N5Y2GLWk4xx0Etr773HdH6DJ0/emwiPTFF/VKchl6ZSNVdX1HURxfxUX+6afo/kXfz+WnE9XnC+g4arHmzbx7tBj0CmN2Wkym1qB8faGPY83eGpurhX3mOiiOiISlr4JY1CxiZkbmUcdunyTraCm11LulwofnPGiiPgffmpP7WmXmOE8f/pu9lX1kDAxCHA5udNG7DMdz2+rk9t+gVClF6e80xbk83vHVqViO27u6qNR5aLXk5DUpvdLluFZpPOAtMyPzqBoyc7DV9qPLPsV5QTFyrT8XRLtY9JErf27ULHzOXVbFodfPIknXX7VlZllXN5aZQzvztHS/57AyM1xamYNfdGMZUeaP9pW6dtxW2RSuSjZKjqMYMgx/O1gn8j81Otn/i9R/B7X0vSF7dmrLLkOkLiv/Xelo1mR7uZLk57IolUMrORX7WJqVNdkUT13lSI1zpTIrpQzFV336WIXXbxWb+sza8jVYZbOVyuvom3YrKlMqWCfFqDKXOzSmjFMALVnvzZGqq/8YU2vVGM+rns2jF9YzaRG6VEpOZmLJFDoJ4ZjpzjG/kqc6StNlUZRX5x1Uw2sSdtMqDnpzfVBGZspyethk2eoyM1s/m++SwileTIrm9U//8DGbgxbnUkhjrvn4qX/k2oQ7rY4fVKOx3Jk5rK2eZ9ta1WthKg/lrBQX21zJVAxdC+45UeqakHyNWLWvzu2xCAIQgAAEIAABCEAAAhCAAAQg8KEESAsCEIDADxPwnbofXh5L+0YCvpN8T97fc1H7hn67Um+G1HbmvRxqpD9YjpdAH/pvDvkOHIqmTZox+B1xPNSxXL5TdWNnVw5etlhujbHLrliPdrr0UVns78PmzIz/ui7++6+L7r//ItPW2PeyqzX3tk0yK6t2u27VtkshdVGUmZHaYItU01JxcizZThyaxuTrSlXTv1H1RmyRknO+Vat51Vi9NgI1pjaH0nMPtZgHcFdVHF/DfI416Nijmv1VFB+VPlI2y/Ut2afVlu+z+5zH7XNowbcPvjxS53HTydM3KudC572W9TR/9wbwJgE6IQABCEAAAhCAAAQgAAEIQAACEPgJAiwCAp9MwDfgbszPN+a6Szf5bozNMAjcT8AXt3V/pE+O0B8OUaSb59787cZdgcxh7fWG+lp5+9rKN0AsxXUeVUvx/bVRtdQfodi9pDIzI/OopfmKzU+bKag8B/9ONWk5/ra1xBPPssGqmFve3mwrytC8jTS37dG8MjPKfyob89VV52W+vdZcc70UJFMzr0hJlfNYYnrd0la8aX75lfmVx5r/PGZmRtconvB65c8lLSWKuoxO+s9PTsYhQurLbxYwLTXllDmcA7XKYXaZg831VpmDPRVzTQ5Sx7iemS5OVPtrmZlR4qXKqnGOOrD4egl9FpPchjWqqVNerpXio0a5BnX+z9v6Xuotrd9+o0rAlbchxjhG82u4PDWp3k+PCx/KxnmI6RxCeTcdP1JNfU12uuZ6weoL42Gd9ZwtL9P8rOXeNavjz/tyvHam68DXglTtc/+1tmO3qn5aXq1SQuC7CJAtBCAAAQhAAAIQgAAEIAABCEAAAr9P4CNXqPuph6p7Erz+/uE9s52OVf6nhvOW711b5z1YIHDp4t1xgX0YRK+o811/5ZV5OX/7r0khbjqmeJren72iJtKl/sZ1qHrAUHv5u7aMtJOyf1rtvZQNplq2I72x0bYfUtdEl/CUNTxksoUgmr9YLyVRnF77Nv1803X4ipn9ces0l5WZ4Y3g0CtTxngtoMzUZm0O166nbqWc6lE+m3ILqxp3lW1A15cHZXaR0vFDIb91d3UOR3Epb24vJedOSZue57/L22Naya/wd2l7LV0/Vbmc1V3K064Pbynp0G55WadTddty/Vy6PGLgZh8rdr2e8h3WzuxUWo193VhSQAACEPgmAuQKAQhAAAIQgAAEIAABCEAAAhB4C4FyY/zGmX0jzk9WVd0YZvewkqvu/y6WilLzqfeBXcpcDt/cLpX3vjH7Uwno4ogtLU2+cIe5uvmJ00mOWzs+t6w35Q/atejKnf2ITOUuuc+KhVehIDd/Ttbkz9OpOu0bNJrFbWPOusrWxHm/Ny0G9WUD4xCpMvuDhlsqdhyZGZmpfSbPMAzITu1DH34qbbBc956pmCG5HHUpglm3sr/nL9L5KaVysv1eKbPIzPIkbSy8tPLwNVHm9NyNFtyvNtX5PTAzXazKTJyLVZ0ys+SfmdW0Wnq85fEu52oH1p8Vre1SvTDSedlb+tqapPx1lClclktXLX1K9D4c5fOlqq/OVnF56Rp1++Hwc5UPokI6DxVhlqUs69eesT52XkORnHTZuPsofyGUIOocy8qi8qvtqUzRsPSZTKn69ZqkqMyteAKVIV8ru4glQGfzO2dd7WMMx07NMUgRFMbnZZLa+hKL9tVrkUolDlr7P0lNcYmYxghiW6/9tYzZq/Vdqs/cLzbrPMuluPk8KMch0Ni2TYbTMeozPylTA3SInrzuO8zcGphn1NI261J0+1h1XC1ts3zKLsWgHwIQgAAEIPBBBEgFAhCAAAQgAAEIQAACEIDA+wnoXmtU7c5G9w93+97rmDsCjPnY1WpHuMubAV5ja6cOgeGmt68Q65k8Xhe7y+ETkDmUj5rZ0da0NUf7uXPdav1b8u6z2v631JWUN4NumltjQ/J4q9anWOqb6ndUtNW1f7R2f5amdQxrf6Cj565xmrQwOA47q7m/6qzzAQZfT1UPCLcrhDcQhXzyzfQnJ7SRqC0sV+eKx70yHXyMt4e/XOUW2u9UrT0cp6q1t3WN1CZi2Uh12XY19UzHifCGXjQvt4uyG9g0fUPV46yhdf4+zu8PWVmB2udO55aNXB2hPXfng++zPC92yVzJuVSx48g0W595aYmJQvmzuSPUQ1yyy7DmwWyzunkHbQhAAAIQgAAEIPCxBEgMAhCAAAQgAAEIQAAC9xDwHe17xj94bCqepeLhh25NPiSm7mU+JA5BIPCJBDKPn8BM1SXfvO+1G+Wy5pyZ2mw5qmva1ee89K1367yntWR2kVIbM/M4V+u7p55y8r5EKVX3OlplZmQ26lS3ZJN7OXo/ETjuurhejBtvbXz7WxvuJ1329fjyhKrntTR3L1XHzKzVm0pvvE7xFdfzbQXK0H+as5PmfiXfWY7yjsyMU/+MCMv/y0Qfe+Z3XpM8hxTNyzGsyUdrabrvqvp/+LkrwAMGd8L1n+IU6SL+TxJWUcwoaxYP85dLOTJHuzhkZmQeVfxlt/+aHCQzXRRNYzSuGPTWqd/KzMjuOJ8Sik79PmzPTFdl7qVDI51//SAtsZV/dp3y/E8ayim3fhwjn2Ibc3C9BF55K3Mrr9rtNFpV+7FUnuXfQiqjk9mlipVjHn/F7SlmIxhkpgPHR06UOZxPfd1HXWctfb48V6/z4nJdOrljZ69ke/n3LsfzOHatFtN8o7/Pt1XtqwPnHeWczo1RzvC5FQsEIAABCEAAAhCAAAQ+jADpQAACEIAABCAAgbcTyLdnsC+BvXmOfr59abXBx66oZdtHHQLnBL77Ssk8z3/+mThf82XLdTHOc4gbPoHXzRmrr8ylfFbdQ1s02qHxoZo2QNY9h566SeKW69oxUwyPt0V61EIUqhzK6REhHaNVia231lbqetOU6hkPNWQaG2vFwDwvnHfHWZKjpt4sFZtHHb/p9IROb25NEpPlKfqwPTPDe5upfcphTTXrWsZVr1SwVkuDdfU2F2GUjfuy6X6IcN5LY6pN6cagVNkV1b7zMs9NV1jqOuZDjLTVvN/jlJjM180/X3s5A5rI61WwEtJ1y+0quYRV2/PSfUua+z2jnbmXgVe7lsFpjOLpBc3czc+amafmcF6mZtjXOlqWa5kp9nnWmZnF3p31YIAABCAAAQhAAAIQgAAEIPBZBMgGAhD4AQK+ubulH1jiVy8hc7hRlHlb+fTFp26pbWktAT8R0cp+te161VZs9fnJqKLqr1LmS7/BUV7D4RtwnZYwtI7vNllHy/21Ns+6VN+LXNI/Tf5PU05+qcZ4eH3O2eVo+tpi67vnEX2XwFya49L49/frQjnZmvOFUqXsyt/9dVv1Dzzm/OcpZja5+4MyOnSjPXOvv2itAAAQAElEQVTor3HG7tDO0KDJUD7pag3l9LmKoa2Os8Nk/Rms6jXICn2QXfZ2GEepa6xFDBkNcXv7Wpqnlw5ytDzUinJ+5DuWk7/HFGnL61A8wy9vRFi17tIbEXX9U6kxtrs/M5VTht6iXCqhQsnbV9Wzo9g1pctJo1fl7ubUp1hut6p9re22utiIWy9urUK2QadRnV9mhtyL/kUfVp9dWAe5H9Sp5almDqm3LjL/i046lI5OfV2kxmRmZKZ8IvQeUd4zMqv+K+M8tioVJ7r/wtJUmlfDc1Aq/qLi+JLLNMa5W+Z5iL6sxRueVcdRy7XsMlpVr0OGL+MSz/Fru5a2DQr5VB00ppci/oscfsYq4H/S//2X8Z/m0iF7H5mh10FlFqlxcmRmaTs3V2pZ6rVPpddtWy2FwM3p462ZZMow5wiVB73rJNZrP/TKzMjOlT6UXESoLIrIrErV5TQEivpKLagou6G/dsxKz2dV81RXPEXW2NpzXjoHW+0X9pfB63WMvj+E5f5WpW9cp+vuc2m57jWWeGoo3Mn8bvdCYKm7HK5bpaG3Xg1L1XK4bpVGhHIaatXmcpBmHmMrxOCk96Gv17hBMi0ezq2qjPf3ojy9LqGIqogMzRT2LWWn5nS4IYnlME4JqS8zo/ync6lmOdp+G9x2aWUW7zKmnJfQd4hjlnApF19vWo/OgxonR82zlqVTYx2n1Mc3ZTnWKCAAAQhAAAIQgAAEIAABCEAAAh9HgIQgAAEI/ACBcjPvB9bBEiAwEfDN6anxJyu/TiC1MXXLifVGjDcPL43VtkZxse9vfUUOV8Y6h6G/LH7hTXtCYS10XW3yTFV7Br/iPJhLlXMqm3CuLKgTCB2R2sXqutQGcBcuM72qOHnVmC5POppGZoqtFaWM8bU+RhtwguIcq8YhQ6E+Vzzecj1T8ZVrpsq05bLq2Mue2orUZmC7iVjzcunxjtVrV7DKtlZKq23urjte6+z5Dponc1iki6pTP33S7dwam3qvvkHDRvRQH8E2fs+oOt/zmbweazbj6Oj8jj0LfsfOk1ovVtaJsWk4l6YZ/ciltZ3XL8+vj875sI+3kCAEIAABCEAAAhCAAAQgAAEIQAACv0+AFUIAAjcT8IMg9Smwm4Mw8MUELt/MfXFCPzFdZpbNnsyhrDfW18rMwS9zKNcgjPsBa93aqVHXipPNljw++qgbTWZ10IZEK9uKmg0pESusO7HbWlhm8Zx87V+Vqb5Gxzh5rDa1koNyWysb11nVWyPWzHxl8zivN7D6sqbsspRdWccQ0H7mZ9tg0SXS71EfHifXsOrYPaX9q/b4X+eTcrdUbByZWVhknpd1mE5frW6Xedptptop09GHr1W3q+yZOQyo58M2y/NVvzKuXMM6FyqLb5djzvZeVtqsQGW8y1E2X5R/QEvaE5zyvjhmcvDMg8p4zXtQ3lVaxdEzT69vuYYVmjuj0xobec2WmGVmpOoxvnpNVK5Bla4PUqcuLv/9XNVuPjI1V9GQyxB7+Cz1Sjaz9g+lba1unlgDnbvCi4k3+rUY2XzYNkhzmkOKqtcuzu3cvWz2b2Vurdq+oe5gVY57lPszszkvqmv+Ek929/dicrzmzGkY774ldUtGbBD4ZALkBgEIQAACEIAABCAAAQhAAAIQgMDvE3j3CuuvqXT57lx2z5+7PXF8CQFtSuhm7Uumevgkvhle9fDgXxvQRJy8vxe0h+J9FDeX5c+j1fR6fJHsF8c34769qk/Cty+h5F/OnWo+dyoWDnsczaetwW6bNbSGzRt/TaxKjvb3nEVq7zmKb3OdlRga6FLF4iH3Rfu5cdvTn4+zMZrYa6z2zNRGlxUqqy5vV2Vm+Clgb4SFX2q7KNeY5gjLhjWp32Or1tyOdg2Ygrp+7JlqNldNxvVKH/490s2AFsz6sKYnVa+qcYYys4scJacY8bh6VP2/w1zKmtpkVFGONS5dE8g+xfmBb5mpXK0h/2tDZ3rsUWvjjbqq+BhbqdQ3GcylajTLOtSmytDc+555uq6THHYEmTPPHNaqbxCNXk+qUy8HBCAAgW8hQJ4QgAAEIAABCEAAAhCAAAQgAIH9BOoNvFp6ZFt3eybfuLZm5o9sOs8TNVl6mU3z26pfn69v1latLybV1UrNqG3X3yHfSJ7rHXl83pyFik6PP3NDdr613sgOQ4fetcGj9/Zwd92Ua+2fXM9OC1aCmRndTJkZmRnzV2YWe2aWrvI5aJ+cc10qnZtvHm9VxnZ223L9WjmOx7q09o3P1BgdvTYBD6PakZnqlCG1ozPoENnLU2afb18vUyk/14tU91H4aOy8/Ke5LD95aZWn/sStjFVsf8fP5XiWfVy2sq3V0ljbOl+ozcBjXn5KskrbTvJT2jHlpdz+yeCcj2PkVGOZieSm83DZyvNa/0XGfyPT0Esh9T4cNmdq8Wp23XAOPZeakTnY6zVr21z2naQT00sRHteoJicYfX8IrTRcHqUVyt4fdI4lOYzHGMPjrdHaFr02fvv+ON6x3Z85rMX1dY3xw+WyV45xjKLK/Ab1x3Uob+fvKNmdxuvlbLnvVM7xP8XQNTBx0wrkr3Cyu36u0xjXtTKH3FwclZF51HURnZ85uBxGnq7V16vlvlrGMF9k+GVemamWlGZi67ayME452V/8FFrYJmbquHg4T0tfC6OvgqiRCmkVo65ZffmUan1Td61SQgACEIAABD6ZALlBAAIQgAAEIAABCEAAAhC4k4Bvju0MMdxa003Cnf64QWBOwDd4r7qCfNHNg7yl7UTmemUinz+X93cqofVsvXlknXvUsS7Pe7/foi2Wk0WsrXPudzLoKQ1vwlwXuM0xMyNTGzh5jFE2ZY7NOHb53FvNt8CxcxphNkvS3o58NLvG+Hrznpvl+Sx1lkPdzZzFVIbat8rjh57T96Wxpx57Wo5y6rc03/B9ePTLzMi0QuVR4ZeBuIws7/O3zBz+hwRtAp96TANj7SWi4wmxr+UIlkfU0vWjMjN0SC47lZLnlo5erunaUEivtcrWVmV+nyH/e8RSfbC1XkpRAdrzPPTmUJy8L9lOHNRQUnofDtU9r+TN6MF2nM9zVrmv5pZ5nKfaIo62uPPl8IMyMvPqaB7S6lIA4dUGrFicOdrmz20tZw4ym8/MWmIt2atfZmpdtaVScfS+/7C/NY5IbSpbYzPmG78xvrqxpIAABCAAAQhAAAKfS4DMIAABCEAAAhCAAAQgsIfA0l3nPeMmn5xqv1DxjT/rF9bymjU87vxnpm72WjvPQL2xW8vXLHhllpR9Lpm+9PBN+VaZOZ6b5bL1dX1t2akOS8VNh8daNw1+0aD+MFyQ5nDQjkkr26w2FW8M2cfj2r5OzNf87N+q1zweq0KbKu2o5Xpmbp7P5VH7rV6L9ug0IKXjMeTYn8ztdXottW8ohzGZWXxtGyyhdgwbmerz2KrMDG/uZB6/Pzyuleex+rj8uuSTCqH9QL3fejjC8tg25+W6Nx+XlOHLbxhzjJ2aqkim8qSwEk8pQpt2pVTHeHisqz6HtZ6ZkZ2UVhcqTmS/4q/Ji59959KgTI9Ph59UxvaHOBysCFVV16fi5ARojP+tIrm/jNFcvRpWDdbrA2DV9mqpONF3pbsvMfoy50ExDyWP/4++/6f+Pup61JBPze+g/v4ojSvr9/y68DP0X3aR6XJQV9r/ydYpVEpbh/utZZ/e8xQpnz4Us+o4Rt3Kb94/+MUdL1836XNb1ua1DMGOOSkhMbDVfqGU+pFxuFEU5dUryaLKbyxL58qbQpUeDV1ZX0Y5F45VnTXCuWQqGdV92Mflko6rWurFBgEIQAACEIAABCAAgTcTYHoIQAACEIAABCDwUgK+3/fSCZns2wmUm766gzsvv3tdvrlc9d0ruTV7fxVYy+PNZrlnyboeZ8n7y23+LOxYgglm+n2H890u18/jc9bKKWReH8fjttTOUeub/nIS4hMXmU7a8yzn7erscVXV5rL619K2/7H3Bmpu2zzT6AydtP+5/7v93lg8MyAp0bJkeze7ySaFwhFAEADBoez0Eev2Z0ESJF9O47rsTD6OIbnLOyIVbdWQ2s/xrE0Yg5PpRCXbPKRkPzS0K0mLFd4bHafCfx8049kcW5z9m+90j0RnsZPfneqYAYgbo8CHhoirz2sX92MeKSFdSYMW0E5cNXTWtjWeefw6ey//lbKjKIoGUrfBQ1jvbz5cHfAzFO5x2/mOAnbm93ZbuqOJXsvovTHKa+7plQwkA8lAMpAMJAPJQDKQDCQDycDKQCrJQDKQDLyZAZJ6CfV+vHnCPyzAL2l+Bn/Ycj+u3PjlC/WSssOZh836M3TfBUSDA1ou3WVFwC/Q/P8mfC/wk1d7Eahl6l3grKtoGLNt1q/yN35y+i8f/uyzc76AeZet29PSsP5zqNW/rFqUxPmOoCE1fT2CeshWyJUkyAa5/MJGzWVI9KZl4BG621NR9XDOeBrwosOc80jfp7n3Iaq/C+B1E9RGGFXSuIIwrAOl+Xpbe2LqcxZQP2T0taHyDX8CTm/IJZpMIX/u5iIENlBfUAZ6f6zz5+bYoouexxljZMxjCa+9+41xkiA32K4eQMQ157QexrhpXf6CC31/c/Dg2PoG7+UeEPkkcZsfp5eW4ZAAykVS+05BeQDNuxCU3lCkC7YLhRcEICnE4VF1xm06c6VwPVfbs+H+DHuHn4wONwDV4DoEBIF6dqXXDo8brAVlgvu2zxgxSo8B6CKpWajKGZLK3QBoCMfXtj6S8iNQCIPk2iebXqC6tSCvTwwoZcXCW1Q9x4Yea9UCracB62PRlItyFmWwVArtRRUWQf4ao8ZKl6jqqC2C6IEh9aaRBPuaIWL83Tek9RWKqqDuG0hCTcsmigvXGkhXh7iIgkC3MaT2Ss8MOwACgQLIH6ETCIm7yymMMUB1SPurOonoFyly8C9e9QWGWAOqLG6eh2Cfv0gaiLnbGEA7TnDsgnIhPNXdfwlbnrbPkOmmkY7d4GehQU9EReSVC/aXHhvcoqqvgJ1jy3VvJz1nc14WSvEa25xVxFQlr5Ia2DU/s/LXMwFYH/PKpj7Fm+GxPeZ0mh4BTUsBB5dK6FbP02pD7AdlF1RD5JSEQCeSDB0aF6rWVvWgn0yhPNmSgWQgGUgGkoFkIBlIBpKBZCAZSAaSgTsG0pAMJAPJwH+MAb8/NL7gsv2a7wuW9eeW9M599sviIzQicpcaD3/33bs84+9e7cesjjqkIPkxyX5hlurTmfiucO3UKhDA7uKu/3JXuWOOmwBnMzajy3BvSOu/Byr4hYlJguQLnvcuXuPAUQaSKDqFLJIY1wgY/XfL7RDuPOVRVW+d0DlmjPhhG/1x8Dj6Z7LtCwuDd9Lr2MeyB1sOdNMqmr2tXSeKq90Hk7f9aeiXq/7MzHhWgOgQL2deXnMbazn9L3OZT6PZt7t9Z5gXj84267a1MXPZeuf3Me+th/N4H5/kUZktvsax8W2O9/QygSTSpQAAEABJREFUJhlIBpKBZCAZSAaSgWQgGUgGkoFkIBlIBv5+BnKFycCfzoB/IbFfg9+n7W1/QF/v92D8AaV+oRIfbPYgc8jDqh/EH/n752VHz9yR75ezea0DX664DyrIv40y3peOelYC7wuPXyg6/p3hnxYWv1j1/3NS8CQ+SLD8LJDUQcw9EEcXRWMI+NBkhsLCjndc2rr4/rR8Fu71zyCJcahWyMNw5zU8OHxHDpKq24c4+8M4H+o02/B1/ADJoYa8agVXabXqcEp7Ne/brMvlYasi9TFc1waXMeNh8ncOuh5/NgzrM5zSTHjMwPqT4AX+Bbz3xOOLeLku4qavz3EzijqGxGlTaIxV5fL/T7fK0ABI7WMhXr6R1P57Zj8D1o2ifK51A1lAYU7suRdNbFlV0wz7Gs1WwSm29hjoM1V7wsKLNIKTnwyg+jNsM5zD8s8BVaoh8ai1h0gei+BWtLmK89/dhk1HiL/f5TuNmaP9/kzD2mOl1r61Z6nt9Tw+dD0iICns87cYz7PBOe8xct1mGNaUycAbGEjXZCAZSAaSgWQgGUgGkoFkIBlIBpKBZCAZ+PsZ+NtW6Fd9CxGvjv+ktfnlbUC1+92k8SfV/2VrFZ9R25DR+ZnbhyX6mSL+2tj47IpiS38ejhZq+yMcxbzHdjTHe/JkDHSkaTbfxoTOtvrBiuKfhHs4oGfH352BZ9NFgJyGlHrUYljFhJzyH/k+sukIWAt55HE7pilvDeqxEAPqHrT4G1B2S4lf0NqBlZZ2VPA0v/1Gl1L8ny1uoA7EDEgChQyQVL/BvwImCRnimWg3xDXndWwYH9xGmSMu9kVPqFYQUR43ovPCzb7GraufFtV7a3zYs7eX+NDpYNDrMAj94aNjQa30vtCDjB9rIl0X16QuwVgNn6Z4D0byMb/lwBjbSeqzI5hTYx1VOjG4do8ULXU1O9ZYDS8pmmR6Fo9CSILa50c7fRSXtmQgGUgGZgZSTwaSgWQgGUgGkoFkIBlIBpKBZCAZSAZ+HwP+5cYMVzL61uPtPvW+tkO2BdShr/pq60/w5phZl/9XavHKT3V7Wb+4rj90OpGl/cYK6Bo2qesL1GAW4bbaoGv4DilTOLlvfYfxi6CQJz43IX3eG1t2HjHgA19j72MmZ5v7/pzcoqDqhfiKOeBAH18FZ/I29/Y1M+wHKT/Y5Ff7QjxvkuhY+x883TvT+XDjEZzWByaLNq0u1JldA/RNbdTafvXWDgErhvTh0FVBVYp/UWeErr5zDugcRDEIDIpmW+kf1TnWpnXfAUQfaLJKGtguxxr+Ve74BeA2+rpGEqQwinoQSjJGS5fusBCG9WMsMhsSvZGKOUF3wfyLYtM7Y6x3SPNgfcB9w/uzLGJIwe6Tbd4xRxGnxgWEUXbjfhYa5AgDNxfZ8nn9l0tB+XZBlc2ehp4ieF4HUTeSIA111FSWxjFBT6WNcDTgeuSmGH/O7DfGbT1H7c9vVa4GxzaQLZfKAKXfAmj2JtEv7vy6+UBQNsNzqdZlwXJd1vVp8K65Pu+bZe11DyeSYMzd5LA/k3Vdt2o40M/iR9zZ+L2dMs1Q94VW+3dIW1sBY436u0LbrnKnDP7cDGiwj4w6q/gS0xBN67PSXVbhMcA1Yr2qJmnw3hjKovRV+Qz2eo5kKa4XaHmxXnO/rNZUkoFkIBlIBpKBNzGQzslAMpAMJAPJQDKQDCQDyUAykAx8MQb8xv7FkvR+LV7rWq4hb4hfY36TUvUOUWclsPxNJfx5095s9lH5Tx2Ogv4Dtq+3xPm5tx744DL1EcMZPniqTGcG9PFTs/YmOGbGK8F+Xoafv0eN0R9y7P3oD3lmrzrIgQuRw/0x0Yj+CancMccuhY7VNG27S4lRHwANhOHuNiq0vBv8cIPrNt6TWOdfCJAgCd1uQFKmDToTg/HtG3DRITDG5f3pukJ0yqYmTrvpQHjQOBgKk8eM6Lxws6/RXEmG0kXoj25VB4KqOFxei2n5I0A3L3+bXYazJic/TWfDt/bbOW7H3tbzmoy3RX2W97yuWR/ziaT4F1TMVMMYOZPBv8JI6nndjmVbtAZOAqsCB05cbsxyj76m0TzANlOY85YMJAPJQDKQDCQDycALDKRLMpAMJAPJQDKQDCQDyUAykAz8VgbG68Ihf2sxf8Lkg6ghf0nN1CzCL51TU2Z7zoD3ZOC5941HhGlbb4x/c+cXrI3QH51YjF9Ztil9dFFAtrFxCDKkzLj1b1FvufuwpMHHMMeRnmOGfyG5h58JstW5ZmE7rtvqZaxl31/9u0I2P3KTHhpxQ9pmxC8Y/StGYYlDQls1t4ry2lpvfy8yNIx8R1JO0VhUS8c8n/Vw+IQbldPQSqRpMbq7Va3xOqFqkYbHbqCQywUoF62TEPcF1BqgS+Hw+R11/q1wWaDxBvSLlP8B+vCHCc9vMGoEhrTNgC5LLUdjrkkGteHHXmPVoozbvp5rrRGVoPyKoNDTRtoPr3+ulPc02d0A7yy/11Dh/5rA8xpcdzlxq8FVEW8nDmGu2sCq/fGv4C2NGNDNsYbUw1YjVvsY0r8QXlY/mUK3rMrfYF+sv/Q+qzwC85YMJAPJQDKQDCQDyUAykAzsGch+MpAMJAPJQDKQDCQDycCvZaBqOkNibX4l6c6Q1hO/k4EHO/Fg6HdW/DfO7c+J8dLatC/2HdjHHNlt2/v9rr4P34zfNf/vmrf6tEOTdyHtcdO5KIy91028NpakDoQIqQ+xz3Pa1wSj1lMfDdhnQN3TpmMdnercD8/1Llrojx8/8OPHgmVZ8BHPx/2Mb7eQjVtHkrQ4hWiD+dgc7G80i8eb1u7Dd5OiyaRo2FEXHQJfio7B3LHd0NgirhZz1Psy3bUnpd75PzIwDl/1fGkBdT2sa4d5NWzaYdUi9S6N6/DhreUYtJ8x+ufSCyeo+QcAYlx1qsX6sL8i62sFvJLqw3zM0YzbxCI4Pt2yyonceJDlSTvyPbIdpzFV2mE928Dizo3bcR7GngEu08DBdZdqrK/76snvWopkIBlIBpKBZCAZSAaSgWQgGUgGHjOQo8lAMpAMJAPvZMAvyR7hnWnXMJJ6QfR+rIl+l+JfkTzCe+vyf9JZ8H/ec2CkouYbgPRTgCPkw+Wo6UyOCefyho16j+n/X6LlsP2t8tFnx2MkQW7YeBBJMGSh4DYkrDyDAwznMPa6+wB5Af2ithCcQY3F21fHHgFxeQ2PEE5/wY0kyA1jSY/W7rHh55fmc/+qvdUR1xjG/Dmxvg7Am2BsFhCIHZG5UlmEKxbMGHb7OdLSeY21b+WdcB7j1XAf5s04i1ufwc71md+wm9NHGH5n0vsyMHxIghwo0ouGbkEWUKgiwZDDSaPshv+/nDpAA3WA4r7MvZEEyeiVLt2Z9+wqQ5XB0Farp2cgOgALoTIC43EZ/b2EfM/gPCRRAPi7OaT6ZKsN02XO/f9knUw6HFKB3eDxAZtIwvmtG2OsUryQ4gQdhP/fyFcVfgUxnhnHICpzVa3nO+P7y99hDXsf/0rSgEirPizUpwT6vESsubAygSTKBJIYF9l0UnWJ+yoU1WkAtnncKFoLA7Ep8oGuRUNdVW9rzuNek51DC8H74B8Bf9ch8EXzFs2jpdh9hcoIXcOrnHUbW25rAwTFvXvD1/qAxwz3N0l1VZTuo1VxClSttaLpbcQ5jdYDZn3Ui+miajGGybox+rMkqbkQcw67P8PWh3QsWSDXgMcavAbBG2FyRabrrirKaD7tLpMUzaVz7vYcqgvFWuxgX2OYSYI0IPkI9jGaD3aXUrT4UiGKGiinqvUvukmVJj7094D2onaEWTc6CFqD14siSwHXz4z1x1AASAqA7trpNuctzwQ0Cl2eXwKMea1tsM3YLE2rQRxBxRi2akoYxZ1EMpAMJAPJQDKQDCQDyUAykAwkA8lAMvCYgRxNBpKBZCAZSAb+cAb4i+v/1fP94uW9Zzq/qDbeE3sU016lH428YPvD98c8Gi+s9M5FR013tj/G0Dd9HKA8qzsOnuKA5NZzz50PS4xbr/f3Rv4hn2Vynfaxv2H9EFq/xweajx/mPdrIqzw172d3Tf7M5WCcpA6jGCNkk9E5uHldb6nZ/k4zy6pDPNtm6GwMOgMOzCXMvmN1B4/LnOr9upbu3PP6SB/ReUDHkBqsAehA8h7zxM1PJ6uzUXqz6xOuPOoqz6a7P2AOfFA/+kPa1mpqFqcxWm+6O4GOM6HSJ+svUV3PwH5ClzVjPz76mw9B7lFkaxj+sxxzW872Z7qmeeZyM25/6vkYuBnsnRrPegXJbrkV5bb7xl66JwPJQDKQDCQDyUAykAwkA8lAMpAMJAPJwN/PQK4wGfgsBvyLCuOz8sMvxIxPm+BzE7t043NnyewvM1Bf9kzHWwaq3pT70MNyxq3Xz/Y+71X3fufd90fT+Nmqn8X7YDAgDocvC0E2DFv4LDrs6Rj2WWo0fvUXvsrnvZjH36MX1TEw4p236ru9oR1kyU01Y0UViYafC/Rr+LjrHB6zj2EbSUQCAJ5T4rAptY+mDsd+hZGkyuQ6ldcyQDLGSKL4p6loF4t/Zagd8v5pwd6jNrLdWw7/UlF+9jHsLzh+huMDYx90VhhnRZHOn5WBMLz7VrQOkrEfZFuD920Ap9f9/ApfuXl1D0muM5gf0n3XYZ6u65gfiBiSxbLVXTRfkQVYxOFynXhVAaI3xs5utRNqP+vGWLd1w7GWVU6xHyrEc9tefCIthVTNarZX5VyWRfVsqI4NQAe6ClAjudaubjT7LYq3bFjkP69p0wFivgoL2DHbWx6RsRqtGwtI5agjjtEf/io3IrzmUMAmdvfN3znboNOeYfNvvr7Pvp53hsfPQWjJbTh+zbzV0Iy390WJja0G82mOl1vHgx5jIs0Hxqj3OpR+IwnKx+gm7d3Q3i/L+0Mz8r/OQK4/GUgGkoFkIBlIBpKBZCAZSAaSgWQgGUgG/n4GftsK/TJu4B1F+HXcwDvCv0TIn17/lyAxi/g6DOjluV+vG1+nqOeV6PwMxnPPP8Sj78MfUu2by/Tz5f0aYPHBCu/ykATJO/u7DZrYB0NvjSd5U4eOlHTK9yiL/LHhkeebxp7UT2pOFjDAN6W+dz6PVxn6vOlQjQ33sa9YIsuho5YBo1wQ0jriGjFDhvHhIRzFRfPa7kUJjc3StNhXVNB/FEfBI3JHAFS3wb4z2gNRNf5aG7H2jtxOq7m3PBUkhbGflu5Dtgb7tue5wrpuN81rZF/DzcBpx3lOB18a0FfXw/14KcmBUyleuzAkAdETwME1+LXPNryt79a+eZCMnEVys76qaVYT8Kp79ytdpkgGkoFk4C0MpG8ykAwkA8lAMpAMJAPJQDKQDCQDyUAy8HYGxhv5IY8y/MShL0AsHdbxxa+i94U3mOo1RVP3d6k5bzLwdRmoerVtQDLgUmfd/Y/D/Jnkx6X9pZmo70eSeN8BBJ5cg/shn7j34bkWn28YHiJ5WKf9DV3u30AAABAASURBVPTLukESCsC2T4s8HkHDH9R8ULbHSO1fQN5AC5x9h98rkiS0hZgvFsK4mWOpIL0PDFf/anERFZoa1VLjMdBvcz0jD+B4g/JqIAlG3gJqXg3AuR0/pPVjUHML2qBWhw60VIca3I9c1F1/KZIE2SDL2jQE/yPCapBCUncdUSrJmNcGkj0HJIXSwSbhS8lazCKfcoMqohqqPTWmQGlV80hMfR1Uy5e8jR99+zrEvJojlWUTLG1fRIBBUjYDKNJnOIDKb/kIJOE/I5ZrjHnfIm2Xaxiqam/Qfmiprqnq5lotw+nkVhXrofXZUhypCgKABFxCg+yl2yj9AOiX0sQzYencA+6TI7Y7S9h+D6/HaM+G3N7cWs62v8q0xg9+baAXB/bPwWJTQGWG9G3wZJ3yn+Gx6ok8KFiv4nVAJnFRe/4qvdXT7G2+tlfNPuKc0hDldk0kA8lAMpAMJAOvMpB+yUAykAwkA8lAMpAMJAPJQDKQDPwKBvxia+DF+fTycnjqHXMcBFgO25eXU/2u1bUb1hPJwK9n4GNnJLkebOCDLn5Qnkdp/LE0Hvnk2K9nwHtSfcJxMHWM6eHw9ydJkLzzssm4G3hmUPKjeXU0o5OmZ8H3485ljBGSYOHo3kmCcFuB165B1ZD7qGf109NO2Mc/7Yu3pz5oTlUHs+2kt2LRnMbz2Bc9lC88JdVAnZAZbfPa/DEeBFubbe7fgi14NVJJjdUwFNlLDBAW3oe2785vTI5DPZSbr/PsXfY2qj7ScxpaLLgPib5rMdxxbZSfwsCId5xHNrQquBmeai3iqdtvcPC6G/QUqEyvv0Ed1UMy/u4iiPmiuFn7zTW6cg/5+FZ1mNuCPPeP6w/8+PEDi0+7jwLlqoh1xDHuuE7LM9zv3Jln2pOBZCAZSAaSgWQgGUgGkoFkIBlIBpKBZCAZSAaSgV/GgF9bDfyySXOiZCAZ+AQGyP2Lc4Lku2fy+ZC/HW4y6AX5uxM+CHRaY+/iGoy9/aP7LESAXFP714Q+ADBW44sKyde4f2M+pY0I1+RfpM3nGB7zQcUM2wYcuMbZyQZhjFuquzb7DsRcU8xw8t4Yo/8Rcsw5S+clG6feJ/dn2DYj9m7RUU6HD3win/pky+N4x1jOCL/4daDiteboK8457T8jxvzg+hTcUKKxJzG26LBLkDmeB80c0v23wLm8B5YGqUwTznNRQ4bEUYua78dt8b4OeE6Hk4z6R3/YLAdEWahyRdEXyOWbY6riquyCknqswWNy0sijVrUfbf3jF5jiValsNxwb+UCrIKmDP/vYv8KxMfDCrWoB9q+ac7grnXJiQpHeAF1jvOh7RF2NtTqsD4ycVfmrcpMMP7IMlztZ5YvYI6DITSEgvbaq9W24C9wZFKI4BKDLeQfUjTZ83Ilp9dyqTKwIvs0pIk/zp3Ti0VWVoGGrt2qCAceSWpwVIfLiPidJqAnNVynkvTVOOWx1fnOuitV1LCXd00JQ12diH2cnxxnO4Xmq/G0/Q6vobDTtyUAykAwkA8lAMpAMJAPJQGcgRTKQDCQDyUAykAwkA1+egfYO7cuXeVrgn17/6cJy4Csz4MMjY1+jbcbe/t4+SZAN783xO+KoSQ2Jd7VnHHp84F0TfNEgHwq9UpoPMR75edy485HRxyV39gNDOyzRUYljBLt0YfVlkHoS3CxfjnrsSOjPQb7TZ0K+inBUYGT3GoduScqL1m5hzoxb631vbzFfxt5+1B/TDmkf6gDSsL7HW+txXmOfx33ybMSjG+xmXEpBEayTr8VuWayx/TqUPmpr8d4Lc+WDOvTLqRk+zeBxPZFTbLOTzuGDVKwHgW2k3x+QFTl1q+vBpg+ZAZl6sHXNGuOrqSmaV63puls3pEYbOaOjW1VSQ+rvbabrnRW0/WhcRwqtSQxJNckDAKd9w8FlHhxag9fBuXl2joMAm9ahphTN0Z5DPY8ifj+nTPGsONRw3yi6GbYZjjOsG34qLRPJQDKQDCQDyUAykAwkA8lAMpAMnDGQ9mQgGUgGkoH/OANVb7Ye4Sk9/pWI8dRRDvYzpK7N/QdYQDSsEfFfj6Teqxmb9VjzCzL/vwXPcBz1cdarUgVUr6huL2sXGQekZjtnYP9snnv+nSPjoOi9crCyj1/teij3HM/94Xcmh+9+/Mx+5uf3/PF59i8eVRP0qTdsCygwpD5HrEXfAQ0yP2lF4+eIeeWxb+MradgHf0f9eWzolsvVH/IRAdg2enqvP9Qb+563fX8N6soY38s+/II45wbwGJWDiC2xpsLbgcQCekO0T1UHI5CcYX9DIYrVYYkVocVKURvjUuMwzAdqhrYYVfNoAoQuh+oyJN2a6tqKcrtn3bKhdueq4KpbA+Q7Q4NOJvSppG2NpKb3ulW7cowR7+EjDD9LFloErLc6lC+e8SXsvpHNj2TMaV/bDdJrE7Qm02zIC/oAIIYuAAQNw/9pZfO3qOO/c/yfVnat8pAvA9aNWq/iw/CBlmsxH6pNE1TBPkbVMzAAfe6gPiWLYOn6DPvOYFk0n3KzYaHzNw+qvqYpm8z+u5nmihxmkEQRSIZONgld5KZrR2WZ61ZCWUYrBC7y/6ZD4AuonGiApECK25CA3ARiXFX7TlK24dOeB8+pGYdbjFN55ArDAyRxKRecXft4+5Gei1a1N/LQUlSCdM0oPQawKq374H5drvG5ml2oOgHscm4eXjNAkBeUi6V6bMCvujRfTCUpSvAI4QftyyKOAtJFkXlbFikao9ZCeC8uWnfBog/GQNWzbkCXY8S6NIAs2C5bnatZqhwXwbJO8W0UICkgLioP2folpPU5t92cm1b0bDIAXY6VACNHASXdn1HmTurJQDKQDCQDyUAykAwkA8lAMpAMJAPJwC0D2UsGkoFk4D/AgN+t/QeWmUtMBo4YqP1F9X7szL73+5X99gr8fkbbj3Dv+est5vHRrB43Hvm8MtaOIL7OlxnpHXleeRyUPHDzuHHo4ikGDh2a0fzqMYfOYgK22mb5CiK2U0sSJF8Je81nl8p1VRd6Ek0y5meRFDY3Sh1A+KBfVQsI6HBwPCfuq9s9ngv7G889jz1Utmo6HvtIK2kO7jOS1PzsA30z1ZNZdgSKTsuCUvGF3WWTMcw19qjlGTm2saHdSscbs5UscPywha4yCQ4T6j4oRrSTUYMONjVunwbAn5eBKp8GRJ4qX49V2Z2maMIBqhbbjCq/Bh3Qd1/bV2hcCdfuzyj7VCRBMlJ2EfrNrQ3fmB53HGBsXuRtfxu514KzJx8Y+7RIPRdeVOu8dKe4byBclnEfyMnUdEbctreTQ6gl7m+9pX8ykAwkA8lAMpAMJAPJQDKQDCQDyUAykAz8/QzkCpOB38mAfwE08KiO9g7skcfpmF+M+ZdFpw6/YuAn6v8V5f3Zc5hc409dhWs3vl79er0dr8JD6kW3DwrOqiQJ0r+68oHFBrLZz+LO7NQANTHHLwzV/zMbxUsRLBlLYBFPizgytEYbxy80rT+C/QJP9uNRjtuxoq4h8Ymt6DmY4UOUGe+duj0j741ucX6u92gj7e4xa8G790zwHh6CBSxc4Tj/Atw5Aoq1zSCLxYoxHvP0/fWZnGEn0nfA0pCLzub0HElZFh/gSUeXskU+ycaznzkdIGl+5+eoUYnInhi/4/Lcxm5umfpHIwZIat0NgNaidY31WeLkqkGeeBnJKEdDYokxKWpKr7v4ka1xaR6XsJFtnzTlyrc84RiC4eOb52rwfA32s62Nq6f87jsXFVu8D5KLDDUw5tSo5qXQYl1Py1mVw3MX3Qbscwb7jLGRz/2q+RblMqSCfS6AgFA1VusVjQ/X3gBdJEE+AjTeAF3OX3Uz1NUYLT4ESht5nPsWUO2IPQuHk9vgh1q/9QH3tUQMAIw/Hkdc1F3PIsbDpe6uUTmNGlx6Dxvs5rqNprd9rzIYthnWjaYDS+SpaHuyzdueUHslkoEXGUi3ZCAZSAaSgWQgGUgGkoFkIBlIBpKBZCAZ+PsZ+NIr1Lu1ZeBnCt3ekf1MlvvYUVuXdw7dHmu4G0xDMvB1GfBHJqBnePz7Ge5/RsXOe4Z5vld8Zv/P0lkIY+QfOslhOpX2NWYHv9w3ZtsjffDwyOfXjbVDC8836npVOuZlzEl3QeP53Jnf3PUeDDjYuuVPQXXXOByyYtxn8+HQ/pk48FpN82Oms6I43Ipalb5NJaUNQIOCQmWyHmY5RU22aejnmvd/4L2ZXIhxH++9jb8/n3+01mCSILn2N6XKjhXl0vUi+3R6NjjCyRVci8MxTBKFTjDPWbERL3Vq7L7OYwAESeWwxN3VfJRNKb1vDXduTw3UvIYy6VFQFi/UUV3KEnb7kNSIJtR9tFHH6P+s3OdzGQM/m/swPpajVXqS7lC0TsPdtm6AnSdLTJfDSGL8/3s9Trb+xQ8TxnU7x2Y18xOU0ByskKNLVLSeLt+Hb7NqOOyE/hDQ1GgeEmp+AiWyJQPJQDLwEgPplAwkA8lAMpAMJAPJQDKQDCQDyUAykAx8HAPjJ1pn8mCmeOl7YH/F5BdheqeLgVdi3upzWJ9eyo08h+Nj8OvIP7QSEz3jT1vGXLv1Z/X3F8DUQcsdPPYs/m3jzuiDF2Mf6bG97Wf6zud5DJ2AoKGgsmABsWhg0YtyQ6rseuXNHX6mgCnWL9QfYXJ9orpAu0hqDaFJZdHNnQl+ze9fY978QlTr9aEASZD3KLIZU5o3qvENqZghpb65LYpY4P1bCBjb/hRUzoD6B1AGxz+D0uMGDlCs26TG4ZVtJMHS4L5hPs1zoPMbNuuLdsGwPrDrRw7ZLO+wLbwt0g7DRqh2gjTXePGi/ISRA9JlmZvKjPXGGhaiajsWwXaggP5/nQrWFw0uS/sVp381GM+a1uLYlrNIPIKG1dg5bbKC+vucpGSDXE7aPjcnvzrpm2qrlrMZPkAjqVpvE337dkGR3VYW3fX96u6wyRKtisOBRSQPUEEkUYpzGwXkMbC7lsjplVY4HiAgkAXjqjHXou9B+yFqLZ5PWGKsxtjQRxxJkAx/j2G63HfehgVyxLhWmwxkyzHGScp63lQOzuAo57YE9LxqOVXPt5/ZgRo2fYS6xHSNqS0HZn+7bvndu0ese33uq6rYfEy5826Wptk25mmW8zudBIz9cC1V+7sYok0f0bvvwCsqZiyayNCmwbBukFwnpfL7WWHMBVDSw8b21CCvZCAZSAaSgWTgEQM5lgwkA8lAMpAMJAPJQDKQDCQDycDXYUDvCDHwclX1Zc+fdnRtI4lepcZBCDgsepkp3T7GZk3tQxnwfhsfmvQXJnPtxrumfHcggOcTzs+tdeN51J/poffvpwcYHvOq6lDUsW5IxfyZx4PLL+rnYfZAkrP5z9F1YPbuYr3kZ3iS3E9/fO/C2hPnJ8PUXqwo1Jf3k4A3DtOHNc67i6uqfX2O1mUwnsXm2ozToxfm1veYAfgRoucIEKRRQsKX+jGXdEdYl/qTzZlJ4zG1AAAQAElEQVRGilkftieSGtdB8p7skcnfNwPyfK0puHHT3ElOHED6DgU6b1MQnl9zXnv7QP16/YEf1yus79dhH9vW/ZVB5QB0I6yPnKT7xP4iGCYNh5xvRcaB2X6krzVoqd77BmjtXKF0GNdW17B8sPQEMz44/T4dbdAC1aTp86V7UBsD2iXxYtOMVp6YstIHHG/0Lqwbo6+Ps9pBstWhK845gYUw+mjoc9/7Z5DyIzSvHly0up2m9WTIlgwkA8lAMpAMJAPJwCkDOZAMJAPJQDKQDCQDyUAykAx8QQb8fth4b2l6VwbjvfEZ94UZmN+zzvoXLvmmtLnmWb9x+lod/yrJL6LPQBLkhuH3/lVQoYbEJ7ZR56FcahzwHI757bv2ruq1/1l5dvFw1WllVS4jXu57WcZZ4IGdLCC54sBlZyrqGxJz+wi9vp53zx25rYHkO6sR6yLXfL4zQYRRhy9WLI2hWw7YHmAB5e85A57f+7/DXZxibHOspVH1QESOZenPl2TkW3QA3Na2LDqsUu7m7wOfZpemZ0C1cIN9jkD52G5JXnTgd1F4gabHcpWq59Ljb8d+33qhryZaT3f3eVqCOVsNXua1E+SGFqG7FlUFaS83xt4sylcFdDh3kd4AXZoOsoo/BlSNP9aoU211mrvKvn1fek8NtByak3Tutr9VcQPoF8muAc4zYGOZxtx/BMdV17Jo/qi4eY8crY4io+dzPfIb/hWgnhno8pSG1GnNkA7Yfgb0q3qN0/cfScU1TGV177cJsuUhZwkULUsmsLDPJYNSL7jiR/3R0darJWst9QT2Mdp6Yy1ej/hxnFL2/Ihnw/0ZZAFnuJ4Js+9eH/tXNZExj7tvlNmYejKQDCQDyUAykAwkA8lAMrBnIPvJQDKQDCQDyUAykAx8GQb4ZSo5LuRJfXofeByX1mTgEQNPnqvj0HcF3aTy8zrjZvADOnPuvT6n90tsY7b9Un1f3Nx3IXN/r49xywfQ+/ubUZKIP5I3A2/o6LgiDizeEPLnuPK+1MNn5Cf4GzPQhzHKQ7ZJPU87nBXDOrQafsdyfiDs4b7lc/Tp4lTJz0eb3XGaV2miL2lLA0Ea90c+MmsMG+RCEr7IJq37QMkpvSyv07aPwTbHo3xep+cdmH3NuciYTW/SnXsOILeadF63DnnueZ4y9l+cYQ0xS2tIKC1dc6AcGVbduuL5a5+IpDwACdxfvDcdWEgeHihCF1lAQeqpj8cMPU06Yz1aj3MAmkZgQL3wdQx0VS8qpBi7T6GR+9ZDbgaoWmmehZsBd+jb54AkyBIckQTUIEn0P9S6tOIl9s0L3GAODLxw1Yh/wfHAharPGEPWDfdJHcqrPtdxz2urtdgxkQwkA8lAMpAMJAPJQDKQDCQDycABA2lKBpKBZGBloOrNwiOsjn+p8mjtr4w9o4UkyPfjWf5n48/W8Cz+6bh/pnuEJ4GLYhoQ/wnlZfLX0NR7rPoFWPG7sJ2bTcbO/HJ3Ya9ryCnS9cW8sunjo4MY+WqyocOLGZDPf7n9/POnDYAxsTh3Z31y+VVq1cvfh9BzIBf4gGOFHpS6wr8uuqLWPWx3sJ40/+LyBtuitzx6Tbzm3PTBw+y32E8pxg/xhhy+fr7vMAZP5Cv5xzyWW/4Cem1aqm3qtRf2qNp1rUOnVStvk+41GCfl3Jn3Oe4cTgwkQXIdJbnrF43ZJqGmYY0jAF3mBVqL1IftZi1KUkWSARAQZALZdLFyl5L9IGFI9GtRHqN3V9H+X65VfRGvL6x9f9RT7SIvTz1yF3WK8hrDJpfDRhLkhkOnbiQ3P6UP1lyH4TLMpVFAFCAw9lXdmzbsLIQxBkk2VcI+7jinYT0mDUUOmqd9dsMgzgmygJHTtqhKn11zWGWXTQ8xSSm3LeaqAP2HBb4oSV5ASUAjkgxQ3QqpoFUB/Rr9tV7Zxx4NaXeKHSrBUoGGeGqkV+12xVXO5njks4Qu541apbvZbliHcgIEhKrgDRAHDdhdjjWq6kCPQ788V+xtG1SOcIpR243o6GbfGUWuxkXJjWKp/LbJ/a6NWA+06bxni7570FblfI7XA+BjN9rJxCmA4rGB7kFTwTeS8Lx2rYqDLs8joWZfBN/qaG2LxYqqB8tYDVJGvyqhMa9fww9bVb7moIVIcV0HiHo1HE3TqK5Q40YS/gOM59O5trqrAhoWxV0V43EJNQ3J1vpNB5ROIAADcYVN6UUpAhriCSJAt5GvSTEtpdXR5pPLYVu0f6bFPCoENT6bcr0AjAelxv7oUQ5pvwHoMn8SoAqlarQOrIrWax42ftAvezi90U13vuMzVl2gnBhziBjp0UpRvQBJuA5ST+W0XHb/KQJ5JQPJQDKQDCQDyUAykAwkA8lAMpAMJAOdgRTJQDKQDHwBBvyWzPjZUqaXYj+b6k3xntd4U1A6fxgDfnaMD0v4uxJ93YfI9A58BjvOXfVm3rA+4zPm+8ycWoZe8iOwn8fr29tGn9SqWxsmyefPhHP6sELOn9Se1/BJE29pxcvoeL1DtyTbIEuTtv0sPEeF/uhQJnRvKpzfeJT9nCsf9Bj7aHI+uiFI3riQ+z7k04B+VdXZ1Qdiy1O9HnUttco1xua184lKzKvJhpyn+qhneeyEpon0+7nc16c0xsaNoA7Ziu5YrxbfsrWYdSiUov0xouObAsYaNASStipvk9HRrWrPAqHr9kVaL/emmqo12bDojHPoe+48PkDu19pGbB5oll9zJ2/r8awkY28Yn78KFh2s6qDYY6+AdHy5ce003dg+otNqfJzptpLHvkCOJwPJQDKQDCQDyUAykAwkA8lAMpAMJAPJwN/PQK4wGfgqDPhnF8ZJPZTdkPiazcUZX7O6rCoZ+OIM+NV1iQOSopfqPjyZQRIkf/safEBwhlGcDwDi12ZVxyMTxjh5v46R0z6E/nQfH7T4wNDSfDj3HXRg4XHH2sfy14I307m+G8OLnbGGWG9fk20rZHuUimx1mMs1h2Ks22Y8iv/ZsZGfLDr4v8LzBkQIudV2O4/te9x6fESvT48mp/n0dy5RZCdEFa4/9MzGAR/iIgkWhu6blgKDMhnWDeuvwDnu4F/8G6rjbuxlA2MNOq+XBEovZn124qBVH8aej5vaLU3EL99LVY6KUiBJtEtH5FqoP18jZ7NDPnIEVomTiyzghOGmtGjPyaI9qIExZkkSam1NNpyAyj0PVa252QjP4drn8df0KrdFaK0d/voZUU6ZnX/AHtUTSXG9Emuz3VgNn6R4DuM0/brxXpfWwVPPw4G2VsUpfKzR0ih6YObxwbdc11xVe2I0v/Y8AOJSD248A/oQevwMeHKVJ+M5nAysDKSSDCQDyUAykAwkA8lAMpAMJAPJQDKQDCQDfz8Df9IK/RLN+Ko1610ojK9aX9aVDPxqBvx5DbzxJfu+zpFDZ1X7oS/bd81nxVW97D8bYxFZajoTAMkbFPWP4sjm57EzH48ZHjcU4u4pXKMxHEgdaqoz4u7+k/gEbOvnP/J8f2MhjPdn+MxI76zxkXNQyQakfmDzfgw4rXVL4HY+0n3ooFC7ruXZr/qGVy7/zacguTrEkHrTbDNmI0mQwhv22zXt8zinbQbontbRhO6tLik3rbvd2G46cvAzWC6AzvUCKjVcxJCk7jGhVDWyHb0NKdNda7W3uKHbyXlJAgZ+zzXq2eRch2qL7pDReXhznocOv2lQ7OP875FtfSTjwL10iX55XT7YXXQSbtnN+txgOrjf8vjp83z+bjSG/8dJrWh6DttT+HHZM1MykAz8nQzkqpKBZCAZSAaSgWQgGUgGkoFkIBlIBpKBD2fAL79uAGKZ4BdXRW/LVkwV+AXa1P0t6lrXqHGq4ivUN5Xzqpp+yUAw4NfV/mHUQ4Tn6zd9TOJF+9lng7XgBgepI4ftLlDfFnrFDnA5Bj7mYiEG9PUEvV7Xy33d+0t2/0rrbCbHeYxEHB4M3dJwCh8gOEdIGUJfvFJg1dWlJ3dQBwsQ0Cb5V4otfoF1EPCvz4prJ0EStf/SbEiZZMfNZdtmoFRDE0GHvfqyrgKsG1R9gv9Pn4ZK1xyyqdZZV5J3N5KqkWs8yZv+OvBAIVsMzcWMYZd0eFXRwbek+6Ti5B827YelNh+ygizQcEArlrsWrTu0FwHrHVSOAEu3KML5+jyRN0ao+4DU3sY8Z7K7PRWe7giPAl1b8KLA5XrV/uq5d+3CedyyDtW6tBjFq012cVCd74plucpnEZfmsKKIJq/VzkNaP0NVYgN6JmcsCpgBas5uk4htmv8Ot819b6H1PeJzpe8ckrhcCkiC2ls16NOldSxCW0uNdXt2zSkdBxcJ+Ttm0frF67oOOxMeL7pJs+EOpGsosM/AcBrzW9oPUIWi1weUtkEPslJHLA4ulYJFdbe92WqrGlAaRVApiqSg720pU9PY1LMacYqNQ1IflAq2GzJr/UqnxEe6fT4amkoMaE6VumjSq6G9jcdaNy09aoJ4ExHBk1zBzrntBDVUYY782bjqObYca4y+1um+ZnIIlAjz33/VE0GjnrPr6oKkUMAiaVD6CUq3O07LUD1U7YIeP6csHkgkA8lAMpAMJAPnDORIMpAMJAPJQDKQDCQDyUAykAwkA7+JAb+lm6fe9f0izZhdvpLu2oyvVFPWkgycM3A7QnUfQcPvbmefi3m+R8n1bhs+izzL8yj2K47tvtqixOq3+dZMiiR9EGCQCJ3QIYEgG+LashD6I3vxaVqMHd3sX0FiBR5cVWOGRLQRFx3dPBb7In1I29R9X1Pw4ICkauT78vyqqLOTwzfN//XWqG3AQCgn6/HjOvYL2A41rbfD0+NAcluzVZLaawTw8uUKb52rirXVdXnEz6T7JN3VWVyT0XnxRlJ1VQHwR6toz6nPGcnIUHU3JKJtfET34a3Vq7sSkNQcReDDmE8dFHEqJVhUVZqq9aS8s434Id+Z5gPCXMFI479DjNG/kXIkifgjOcZIWdh70iGQMgjmStRBp7DhIFPI+aa08JyWs/2j9Pm5Kx+VNPMkA8lAMpAMJAPJwF/IQC4pGUgGkoFkIBlIBpKBZCAZSAZeZsAvmF92TsdkIBl4zIDfjgv+hZZBEnHY0g9c/JLb9sdJPnfUNXiG6l9wncDjBgmfE2C+bHO/DMWdjjW3ThO8bogLD9ke88ke0vNKNxdGjKvvX38ZjnkJLzq5DB9e7N1th9Y4I2x7xxf66xq8jod4/q07clGFkbp3DPsL5bzNxeRMGHvkPZwx7G9L/uu9ScakhRfJonMt97dfGMoYbc+n+x4g7Q9YzMBnX9PDp0cI0OcE/UNE9ppKk6+WMtbkPEU5LqXEQTKpPALJ6EPX+CxKPWyuqRTC/5KGwkD9EbkqU880AdsW1yy9l433XDW+BGrkK0rqukYesoA7eExugG6kJ8fDyy4b/FzoCFRzet4ZXOe5gHqW5ALjYfIPGnR9+1RemaoNs87xm/S9ipOOi2uWjaT2pWLpv+it2M5GOgAAEABJREFU3jwQl3JZ97uEr7JqrHrDFIOTq3Y7SwmNheJCECFVsHEOt+0M9l2hxFXzr30pbQYp2ZKBZCAZSAaSgWQgGUgGkoGZgdSTgWQgGUgGkoFkIBn4dAb0supNc+jd2pv8f6XzV67tV/KQc30CA48erkdjP1eKP56P8Cz7PvaZ/1vG37LqcdB2Jt8yr32pF/9u1n8Gfk9vnOYwgRqM+STd7B+HC9Hx7Rzh23Ocex2PvCeMTuXACWGz/R2IdTrXC7E+QDFmVx+EGLZZ7mG7Ybulz2xCntycf8bebTxfe/voH4073xj/aEkS5OvHP8/m91YYPkBcdDCpBmNdlwdPSCQZ6cczaQk0G/rlfRjopjeLPs1NnOcyxmzk0HSM6wXceL+tQxKXC1EuRavZ8qJf8Qx3/UiQilMOYIs1B9Bl6f+MsPmFfMy5zC83Ru7ysv97HM3re+J+Jsa8GK/mEHVy3fhVB6NHNq3l2/To63n2WWwd3lWRcvGeGqQ6MrkV6UWHueRmG3bLIyz9MLmNjbghm/WV+6IiXa+EPo8u8jbqc5+A27mylwwkA8lAMpAMJAPJQDKQDCQDfwYDWWUykAwkA8nAjgGSIM+xc7/rkuexJO/8P9oQL4f0pu5MfvR8d/mmX0Nh0ot0Y7XtAv2feL3BNO5fbAz4BVfRe68zTGEfqo7a/P+/vGp+UYxFM7jv98oDMmX7oxnwZ/QRPnlx+pyg6ik/hH81pNfRevg+8vOtx3n9WMb0Wv6dfLDss/gRQjlsKKDWpinGcJMyxJzqyT1ebsdhiPoawqX/gWIPIb+3NBZixoj1nANwIQSoP27QNXiXGu2+H+b1pq2CsRp2yha/+7Wl5w7YbkUHWEpk/0USURDFEwRiu6wTZAEFQPHCFYQxf48N3bz7+8tpndsgCYgjjzm3pX1Ct6NQ1DF0JgaD6ru5xmew3wBJkILmIyWFMWZJygaiXC6gfNAvUnbBc3UTvHfet6oTEuuGxyyN0FW7PkXY+3jM+Q3rM2wzNhulUjkkpkaakTYGaNx/SYg82i5p2wZpctUSMICzi3oGJjidAcd7yl1crE0cDPPIP+Swi4q2hl5bVULDz4BR5eglWDeg8RX+LOL+qkqqFnldgvtw/vDX8yi9CoALF0eaZNRVpJDEkGTT3YcuUs9AQB01DcPweKNnQanaXWH8M4Lnv6Lq+a8Yz7xCQ9dEiucdNAuMkaPQEYDFN92+64H3PNQCjYvyX9Au1wPdigDZVUobmO5VcY3PZrRP0YZW82KgYFGxcmsO/U75GL0LTn3ntN15DeuuYfaxDcDLwvFF6wUXUID0WrWqQIWmB3XbA5Cj4M+cAV2MRIrREE8gt2hVkxjR0c36DJluWu1EKSzsc35P62fj+mNB23S5SHVdthtVgVXmqpqvlizaOT2fetaq9sL/zGdUjbnVPh/lVzSZYd1jMzxHVW4oh1HnPfU+6zPhcbuEr75kZ7nPBfkvi5bhgHmw66q4aymSgWQgGUgGkoFkIBlIBpKBZCAZSAaSASQFyUAykAz8YgbG27OfmfYjcvzM/FPsFyplqirVZOBrMkCVNSD1U1p7mV51+HQPT+iX65avglTFasOfVEfNfc1g8RJ8ILNUvbl/yRuqv+HI3YcNPiwiqGEDWPqBQBeyf14jCZLrBJ7TsMH8W34mSG7z9y/hMS8LATXzUSe+bTegi6RcBJ4fl5Ae36Cwm1a1YOPGuHYobQZiP2VUI0gDknjp0lR3fp57hlK+nO8u2ZGBMgrzHLLg6gOqzrn7jzDHWrevP3+kE4uTN+RyrKIsDtG3HfYZc82Ow7bKefBFPebQBC7/m06Bv327gP4lqNBSPCJG3xbrRm5+pBKOrnRS/ZbspbvXYzTnR7FtfvvOaHHP7qNA53j9O+xZ1lfGqz7Dxiu+z3zYP+8rS+Z63ZMWXd0fy10d25jvMW7lAM/GHo0fpDs0OYdxOCjj+TeaBteWSjKQDCQDyUAykAwkA8lAMpAMJAPJQDKQDPz9DOQKk4FnDPjXCc985nH7G7Ntrx+8UNu7nPX9Ysu/xjkbT/vfzoAfHuNvX+d/Y31+x77HKyunTmEeQi/1SYK8x8jvQ6hT+ACgO3oe+0GFKlvk9JD1OGDUAZb7DZQwJA5bhQ9tY0hufonvHEbYdFPJurdmfYMCZCa51qBu6LRiPPvutc8LKJqjoTm7zqs5WQDPpWHMl8dnzGNHOkmQ/tWnD5M2kLd2svVJRhp5IvYierppT8a86kVOywGSsvlvjW4xP0bvngnPEdCaR/6Q2utmX1B1KOV9M6Sqr8NM1eOcCtO81jbYVnVTuxvbvO41+7c4rb7PP7xWu5ysD7uWHXOQBRSqCmxoNcq919vW0cast/GRB+bKAGVqcKw68S8bDL12hSTIGYg+KKkbSbA0wBcRfehyigF17xrF7YAH2z7s6vXABKWfevdqLO3e/NTifwYZuS8X6jNNrQ4AifkqvU8W8V2Ds0V7cb3+gP9zwFoSSIIKahwSl1IiH/o1cigMK6RUYRFhgeWqfIb3sM3juOLfL2tuCrX7Wu7RpxKZpWE1PFJcveBN2blV1RbozytJkA1wiPRdyE23qtYGr2dRbOloOcghIbsx+gW+SFrcoe13FSsV3sMit4jo/qQMbpIqAa5hubqGGrr7TkrKCf7+cq8iumh9+8SeKIF1P6fURCRBNjiqgU3s7uHvmA7nGBiu5HGsx2NNVhLJwBkDaU8GkoFkIBlIBpKBZCAZSAaSgWQgGUgGkoG/n4FfukK9q1oGfmbi+jPBPxmr+o8ynJiPXNOWDPzxDPgjeIRXF3YTqw+PX8rv8WquX+EXL/F9ajFPprohqIH0fR7cdJ0BbB0sOthxd3kYY49XQFJ59p79sGJnrrv+o659B878btd15nVuD04PkpzZjzI53PCYjmcsVpDmhmsfocYN1kmCFPoBC95xkUX7yQCmQ7BRE3RpChhSezOzTbV9oFnO7y3nFrt62jRjHfhohUo4ILUVFIdi6t21to86S3RtfZQT12PdpHN2hzcK57sLcTrqM6ABT93gp8OajA9aq1m+fW0PXNt/RlrfCZFVcxatzf8/2EcxMRYB4kWdUH0zOg9dgDrBK2R7tnB+rT7y9YOm6kdVClJhut80zTV8bqTtgjZUxVm5ibrrkNR0QhGk7x2oBQQ8LsQ44w4MiY+/SILkS4mbVwX1p/39owNcavnCnIAkSKJ9xhdJAeMSi3XoluprB6y9hpvg10KOvPTMY4IenyOvtCUDyUAyEAzkLRlIBpKBZCAZSAaSgWQgGUgGkoFk4L/MQHsT1t6CWTcXlob1PWyfsR9XPw5+Jd/T/CIrfqmh92SW78nxlpioVe/6DqUSjXr8vt+QCZa/ojbP9YH4Q1JpMzDjd5etBzFe8J7JX1MfSZDneE8VVJCf5UeYP+pH+qNYj+1jNOWu+eX6AuoDNaPWq84mhP6Lsl3Qp3TnA6H49ZUOhmzzZJa2AfGNINOQUnuTu2qu8cs86PCXZIyQOmiIQcQeFvUNxKXDq7pIG8+X1PV5s+4cDVVk+v8DGbVoyBwpuh1O1SqJFYv6BsSf90HltF/AaRpRHd9htisljLEs/38wlTrqvKjOmEu5DqVymxPDMY8w4vc+tg8byeDPNsN2RmGyiyLTpFLggptdahg2iepfXqqvL/Tl6r2oaHFaOM4vFsLwWmbYFqD3G+JFkEpCl3Ir+ahVhtPmMh9hDnRukppLE4Ea2tZP1TFjn1NhaCiS5mJBjRqb5F18s+/zzDFVg36WLAdU1E0bdksPkK7bWoNSqA7A5hnDjuny82kME8mIG334YYb3s+KqtenRkKU2KOG1Y9SyxTXN9jPoG0efIeWiZhGgeRbNUVd4XuXRGFnx7XLBrjj4sr9jVTqKbiThP7V/2IgLSGJcSj/Ut0k97+jwd8NSVbsIkeh5er29N3w9nxH+co5nXnL0h/vbpecTxtKGfJKIZPDB9fkcfUBDK1Ti4XOEJ1dVoOH1eY+tX/XEXGN/W7DnaZrrX2JO3wY3VYQ5/l7KvwUe3BfVe5V96ZCg/H14q7k9JwtlfEOLWPuPnAuKu4lkIBlIBpKBZOCegbQkA8lAMpAMJAPJQDKQDCQDyUAy8HkM+F3nwMuz1Jc9f41jr+fRK7pHY7+myL94FvNv/MVL/DVLO57Fz+4ZjiPurW+J91Zur60BndPB3xH3WX+jRUWq3RbQDfHCXgu2HA46WxgqavzpXb2o96E2LOeAPnws+kQadC6Ju9Y8xr2zqZpuHKe+VWMe3/fnsRvd0xg3RnWObDKfNvsbe4cj294Hrta4G1gN5H7ciWesrqH40CWgOHIfGy53t/DXYQ0pfx/iaK/1BMvPe+C5oMMedadGbkczfk4GmotjGm7tbbTdNRdmNOsvv7tATepnMirWrd59cG2UU29Bk0q37KZ7oRAbLWr13b1jOE+Dktol9kAHbDD/Noj/PtR65/dnc43I7fvJc2yIOvQsFG3vxYfAI+CJJHuBWuqj5Wo4nq5VSmn+jieK8hg4uPyfmv7x44of1x96Huvqa3+D5Jr7Jlxz3PTjubOFIAmvVSJ07C6y+ZBNaifk4YQD6n5C03SRdcjonNzWPReRsa/dz8909IlYG7Wn0tDWsADxnLUedHlFEsGh5dugfO+MvJ3Hefqzr/qi5FuH7CUDyUAykAwkA8nAf56BJCAZSAaSgWQgGUgGkoFkIBn4BQzo3dR4f/au2fRODsa7gj84yHV4PSOt+/6l0mwbYylfZcAsGgf+402rh2bd/cQfycDRNh7Z9ouLX2FNvzi96+ulvl/wH2HkYiFOQcJfNI73r7yK+2iXbU27vdvFv7rT1LcDo9d/mUdemkVTOJfzG81YQJam9nscSChprFHkSNVBjg4gpKh1L6AUgmzQ6Go/VJ4YnbdBE3ZfpY7DI7ovc9TT94Cee4JdHmH4zzmsh10TkTELqk5ibB8gqTXeZp7rJD2uAy0ZyaaTBbwBRY9xm2fukQQpTGuiddsCygmNG9GXHuOyq+9cKgGxv+LI/W622u0LfDhnn1p9gCNS4zBIO67gGlCpNkfUdnMuQy7K1Xys2za8qnLaZtje4PpmAM0+ZBvDk8tnvYvzg3Hcuv3KlqixZ11q8rF3rZ4FlvOcnkpuqKKgSjEnhvUB+zxDVYKq+OoP4TPnnxgntdf6DFMQW3eZLgW4fNNNeylXNFCyBKDvgRJGgABIIrjUPmsJ2kzZygbIaazLawt4nXIOu3QcXbJ7fAxdygWkknWDhkOzxYjOelMBMFaDFHmpdpUp/XHzvA1ajiYiGXOTTT6OhnwHmn/L5c+F882wzdhs0KUpdb9vzS5/7Y3X4byLjJZhHbrkatfnd1mukEmTsEGpHUNStVJjipYD2freX4NUv2hcOexvKFT77dmtHaPaf0J89yhPSOXcR/mfOwMa+Pf797udkzlbMpAMJAPJQDKQDCQDycB/mYFcezKQDDfv9GUAABAASURBVCQDyUAykAwkA5/GAD8t88cnfqXW7uPXd8bHF5EZ/w4G+oNyuJhHY4cBp8bxQvnU4Y0DfqbP8Gqqt8RvTLQX6J5js7n3azBeuL93tvFO3tLY8jxejV/oFwU89lI2HS6YV2nRZj0M2GfY95uX73GwIUXnC7q3dp+v2X0fz5hKcPdNMK9vCnjRWZTBaO5b9Z5vq3ezN7/b+7weksrHW4cnPccH+sGl574PcQ3G7QjJmE9CEoL6ZQKbDU8uxz9xORyucXjow1idZ92Xdxhjo10NUoeDmlyfWnjdix4mc2FpvztoPXc2GRxjSO1HcgD9R7lJwpfni3nkWDtsN5qLDthkVwJ4vNkJsgEgfvZy3hnP8rVD4AvG1GusnhV//jAu1ThU+1j3UnyGPeC+7bBvR/AhY5O+ax/Vv2l92SRRivcLusSV7nMzv3N/6KQTGFtu12gMnzNZ4/lSXXouznxmu9doDJt1Y/TfK51jwDm8pOLPGYiiDtnk0EmCJG4v9U2ScTtw2rNrQJP78zE7ei5jtg1d7tj7j7FVqpxVlzK6JPHPP//g3+9AkT1bMpAMJAPJQDKQDCQDyUAykAwkA2YgkQwkA8nAKQMk40UIeSxPA/8jA+QxL2SzfzYNVW+KHuHd81OvrWY40ehbH/BPgIzR73IhcINut3Aay1fgF1j+RcPeV9X5Pe/e/HL/praDWtd59aIWB7iqAP8f3Lz0gTH5W9Y3Yt4r9Zjp84lT4JOvR8+ex16fXpuAGSNy2EZf0iaJaLMehl9188SP0OuIh0NPUz2C47vfO4U5Nhxuacw6SZBvBwphRPkE9tLPeEMBtbY9Kgsa7mOdq8W60gZNoTwV1GfNn3deZTFQ5LCBvICG6uMreLB2JYZzWPplu2HdsB7Q9ysqQBJFwN3Vags3+VnOLj7kMbwvHvM5SNO3QxHCf1oeam1AwTYVla6BYb+ghI94BeIXZKIMVYRqehgLiuKLRoukY6X2RqqvpiO/5quivB/+LjNcq9Hdsa/VfY85BkWJ3CTNo+GxGcGhFy2jdYlozuP+QBh1cw4DnqDKIOgMSYqbJoMhXevFhFhWkR0bry23DrqWFhM+Ui3D02t3cuVpvooNmya1gxB1yib1pjks0F3tYsB133i2DllAwb3ws9JBEiTVq+gu0m8bNWzcWm97Hne9tnoO961zSmq7YXv1AqwIQ/eYIdNdqxpQQ9VILLMUaQQhKUOMi2unXWS9CvZFXIS68P8fFyfXctVTqWeF7L56roYrqX2UeRmGVXqGtm+IynRXLdRnpJRv8ipgrL/JqrGqGqHvLOtyiGfckiTIW8Saastv3X4GNa2hbyP/X3tRNMcFRTqUQygdAC4ELq5NebZ/lqjyRnx+5bI2kqH7M6gpoHI7KhZ9OVZ9OVbLjjaZuFHU7I9LVZz4DD9IN5ptka9GcF0WLOKiyhDzuT7NT6oGcc+LFiEZNcBzFCzqXKEA5bWbOVnUdaj1qmQB2wSI55hcc2pIXEuZWlWgYVOTsQr5qVaN2W54rMFJtZZpzOMkQdLqiuEy5Bhw31i0dngXFEc9L9RayQIKw5ckyAGPXWKI9hVqxHt3C4YO5bJumC/DOuRbxV8RJxdc9PVVlKsov3TFNK6UZylaIGNMt8dN+wChaE9oglnxz7/f4vD3xQyP8+doMpAMJAPJQDKQDCQDyUAykAwkA8nA38BAriEZSAaSgS/MgN8H/o7y+rx+ibbH7yjnPzen+TfOFj425Wz8P2b3C/xfveSxBXv5M3XotX+8/H+aQ8+GDwTu/M7sd47HBuc0jkdft9KkyL0MRTpgo4G7y27G3cArBqecETE2hHJ6i3XKLeTwUj/KHP0ufeDR1dgfxxjDdiYjTjm9r2c+Z/Yae6mzEMnmo0RNecN9DY4Y5wxluvnwd+qG6rUZ0Xlyc06fvdi/YXkScTSstantR0hCbW9+uf8s1t8bA9WLeDlzcyQpxYeDbZ8il5a/LDpiFDG1A2D8wdmlbQpfHaPZhZQ/AX9+SNoUCJ81p+dUYIw03eO9G8KhA2GYb1vo+kzPw0e68w+4KuvQynB3ObkBeP6iw9RSxJNrX/Rp6FKjAJwJd5dzbxCpinEuf6YG7oPMw50VJDHHtMrsq1rkPuaRetdI3tnsL9KU4G7opwzOW6fnsGrNxqOkz8Yd65RKFSW77yU1sHEjI1nQbJCUHYSvdrc2MCxDDvu9JO3T990FzC4aIj02G5vuNRmt9/iuNOFAEv/+812HvyUq9x6XGDm7pT0ZSAaSgWQgGUgGkoFkIBlIBpKBZCAZSAb+fgZyhcnAqwzQr5NedX7u55dWxpmnX1yVj51ym+rRxJvXT2mmy/ipJP/V4HnfZ/2/yseDdZMEyfWghFRfBw2kpIBPu+IT+qHZSdUMQfJRYr8YX+HDFMH+q00v2n2oZ9j+MyBbPeSZBDT0EEUOZItvepF/AUD4anXrLEXPunUfomkJ62GFfQaUBgNF4dSNpGzHGHEfLV2n8UpeUrWB4eo9cdw4kAnjk5vCsYHwmkdI5DJZB1+2zY+AGnTZzf5Lf15kilz2G4j6ND6kfQK1J4nOye3Ax/MNbyqF4b7tVSRUFfUY47lo0rF7KEU8K21deojkMOaRetrIEt8bRc7GkaOGwuwaVQFG38aq+q9S/EPKqoFF+UQdrjrEXa4V1x8VlkvVIZds0PoBP/cKUiOpe2uuupQ2Nrj3utro8b12B0vDXiRBbrDtFTjeGL5+nAJTLnLLS/9iU2uh1uwY+1ru4V88NwCXC/Ht2wWgWs8FcRPAG68qrgTyAnYAFz0H4tpnxd4U1VedH2zJrSsGAYKK84B5J91XbK3KUUHSQwHzQrrfx5WfmgvKL0e8dlGuxmver3i5rj0O42q3DqmulunHWdoS662wFGSh/FreBVzUMWR3I72Gxr0ef5tafCSMbl+n/RgGhYQct5a7ws/5Ev+ihOZVvO32sT/JyOP+M7heyunff/zLX4LSbfM/P6tS9bIlAwcMpCkZSAaSgWQgGUgGkoFkIBlIBpKBZCAZSAb+fgY+bYV+A/UkuV6rwTh1ezh4GvV8QLUtz70Qb9HQ3hG6lBkyZ/tMBrRHa/pZX42pfEUG1s/IC3sWZxEv+K3rVPLxgtw2vT5vH053JpzZJ5ffrPrbR4uJbz/Lt5Xjc50Zb4uW9zQly+sbQBIklaA35zF6dxWyzfu02h1q2CAfiw+Bcxm7ZGNtPlMc0zYXOxut96F3n7q8OaFr6ehifTTcj87zpI3zCAjnoelcKfqffSMJjkn04fb8/izGYbDWUDU+naMNz1upBFSW2DveDn12jyRIvmkar3EE1CehTl30efv+HToELvAajVIAY87jXAPDDhC+vJ8zbJvRnoPNQrY4W0ac9YE4/B0dSVL+qpMkSMryc43OZTiV8cZ05G0QKcLucsw7cTcIjBRDol2O0tGrnk79VWJyZLZLg+67uTX8puZww/OTBLnhTYkm517mZGl/n3z/94J//4HmQFxem3HEVjjkLRlIBv7TDOTik4FkIBlIBpKBZCAZSAaSgWQgGUgGkoGnDMyHEHe6ov3iKX6BoLdQIWUbzS83hz7k3n/YT6Vftj/CQWDUeWC36WZ+Gfxazf6u9Qhy+dPbF6mfqkPQcxJvYtXT61hApgDy+h0MxGdWe7J9xApYJ+yKkivG52Q3FF3nCUU3+0kcNvqwQJgHfaixwqdImox6OEjObvHYQGO3xsc9/woroDfrnoMkSEE1uJbH0ZDvLZQGA9BlXaI3f6tIpSQl1Ty+iBBLdZWPKCJLJUjHzeXvIxvkjgH3X4XXZ9ifbAWQ1Dz9l30qgrztBzeLjvI05liyjZsbw7kGPF6rjlTs6xhDuscJPTtCVeFVe0Sq71ydZ3a5zec85snOAnSJFz2EUlqzr7WY03MJIw/Z6vT4+0CFCao3yFYvpPvWVYvn9UNnSX1gNCUaip6BXr99H4A0DxvMjfNtMPctl20PUq1D9luujmmmVhNwLLe5qVqwu1yPTaS4gJ8T6C5oSy7azwsQvwW1LPK5CJaQRKGEAMdVaHtwVcKrOKyS268ftc9Y4F/Ktv1dUBSrpuxiWL72F+UoUD7lJpsMh5ObYzykcMi9o8VVVIDQRZCCu8IF1HqIIpuB9SrSNlR9ho2r6jYWPfeWRpVeNamhoJsmMy4XKD8Q63UdAknYSIqrQvizXqVjvShNz9UiPoyYw3uslTipRu1OUnmp3tyo59F+9lfwmG92kV4VZkiNNuoPqc2j5imgyiTIBpxd4geG5lLFAKFLBOs+N5IgDXRpXbOEjfBFNmndIBm+1h9BbvJDAIQuz1/1DEZFWFSbLY1rDStA1EMCRd0LCLJB3YPG1WaOBmxUmEWgebV7GA5uI3bI2UU7p8+O7uK/at/VASV5vcK6f1X+7zdojyE7pKhpv5ZrjXXIki0ZSAaSgWQgGRgMpEwGkoFkIBlIBpKBZCAZSAaSgWTggxjwm7U51a7vF43G6rIbX+2foNzMO/LP88/6GE/5eQwc8m2j8XnT/rczn6++6kXzGPVr6yOM8SP5bNc8vr50P0pwYNPrb73VPhjoJh8GznV38xcSXrXKiUMRSR0/+H6+KPsb8mgi3P3dtUgbplmX+WkLHrsX6Z3tnRNBnYgYY9gcG6NvOfejrun50RmLDibCatcA6eMVgHw+P8bl07+h7yR7vtnsmozZZt2+hvXnaPV5ObcQizYoQY19HLtwu04Nv7G1+YC9xOnVy1jHGVzowE/EVx0SecA+Z/D4jCrHgdm+10eFctf+3j6js288r3L2wa8P3OaxI308EtcfC37oEHvRQZZZNY78X7GNGu1LEvQzDUkaAEmUDrzz8jqfh2oVlJdQLgD1MbhcSswvBr1j2H8vum+QCsL9NdZ2JJv3cZzHyPsxUrYiqAFxw/6i7HZrdq2pKYf38SzV/iweOj0wbvM0J5JNefP9vs4q0syt945seWXSPjxP7tg6rYkkyAZHj9ksndM2gMAKvHxRMRzeTth12/75fsG//0pTiyHJ9iz5O2lBQV7JQDKQDCQDyUAykAwMBlImA8lAMpAMJAPJQDKQDCQDX4gBv8cyvlBJWUoy8OUYqHq7bCxdWh+HodbfUrD9b/Io52l81Ygh8d72crgdjScTkQTZ8MT1pWHzaEfzYiqarDrwmqHX7aqtjd/rKkc1AUWnPUUd+veFvMgmFEpSY5aQPqC+xqCr5a3+oZfmBRa/19d81Fg0KeqG+qbbO50HBw43PwEVaemTE0J/tFaPG1WHJNXjAYAkfHUB+PTFsPEtUAw1DztP+9CYU4eH16u4k/T4Oqc7Ha57hvMFurPKFu9VUKnqRN4hIeal91SHgmzr9aBdDeskQd4ez7TcgMtdtL5F6e17htq5XfpDMfKRyg0qj+vWsasmrSeYc9tn6Tmt78eg9Sr1ar4uV3huI/xVL6c1mVc7157TflEqqFR6/vVZAAqoGMN61br4jU3MAAAQAElEQVSrT+UIUH+syoQB6PK/CzBQq9fYoKFopCIFdzSsvfO4plR9ts0Y8bNt6B7zPNBGeC23oPJyuL4sXZbhgCJFS1ce79G1S9fa4L2wH8WDpflzTdYh3oy2vra2e51yPVi0rKM536JAkiC9pqrlCjp8r9VfNljt6JfctB/E/+SjKI33AYtaVMyGqtxVeTY8rscpXgXJcKVIJAmS0X/ppjK+qUzvQUGPky32+MeC5Yf2Q+u75XzLXLUu9yzJHm+D4CHnuSq+QbluOGi8yhUkH6MQchDU5Osu4Pr+h28+/P3nArhuQWZoGvgiCcq5uJNIBpKBZCAZSAaSgWQgGUgGkoFkIBlIBpKBZCAZSAbezIBfOBmvBvJVx0/yezb/PD7rn1ROpk0GviQDenvtj/UzjNqH3+i/IsfHa8hHMX6R7pfsj3yOxhxjHI29z/ZKta9ljjX1Q6WzCG1DDJnfUPrtrgo53Nm673uEOTNOYzWfDxxuxkexMtZxAiF9bY5ZO4jzDOjiBxXugw6lu23rnFaMNuw5jdZr98P4GBpxkmpx0qLFE5Qqw7TucL+7ye/OdmyYeSv7Ao9DurWqItXSexGqaS23PB6fAWgBirBNojeSWpkOASOj8movXVd9sE55hXfL1xPdCPaePJVn0aGY0iqmmyVk1v22UZVE46199E7MY/hGkpu31UBpNvL2iMyM+EDUCaxbfhzEbU8aNagEl2E9zAdEmPtqwk6KcIgxhq0PDNsjWe3s3VAt9mv98920D9CcfTjaVZxdJEEO3HI9x0QZk8F1NKiW/eDk91aVJMx5USnk2I9gH22+puONF9nW2MLas26dupG+SzlpnvdkKMwOJxi62Aj577//4t9/tAj1YlzDXpe60UiCJJoH8koGkoFkIBlIBpKBZCAZSAaSgf8wA7n0ZCAZSAaSgS/OgF8OPcKnlz9+erOTRf0GoOid2R6jLv+CJzAMkv5VzYBfUDlW5pumlH4teWO76Wh+PEJ3jrkJ/ziiW9D+P2lol98tGldNeJUpIN02Q6Z3tVHas2C9o9OLOrwbrvER8NsukY72gvW+vvaC1M91lGdXK0MqDivwpa/5MO9I/1XFFz9IfbKVV/Wtvwq5g2RgPL9VByQNePhxs7/jDfq2Ij7him0SeiXNWvSdUfQ59P/TUs9CPwyd+VvDpZCMmkiqd9tYCGNYx1rP+sN+Jke8z1yqFmUsks2/SBgSL7bav0uau9ZrQ+vo7s+H6qdUNUoagBTFxbxWtcZRgrriTR4a95daVKOca90PdOginQEgm0S/yNt+N98Jc23sB6oIM2wf0n6MXzu7yi2/SrSbDlwkxl8EUt0iRusdcnsm9PwtE7T+OhIpcPhLjea+FfJ2Xoc0KIEcVr8+55jPJNNlo4JWuICSBkAw1nUBu7RtRrM7AfHoqhNvWh1GuUWK8SiWqsfjs5/X1mZsd48P2L/BY4Zm1Pwe13QWAYIeiF+ChkEcyBAqNafhzjyv+/ZxHtuVAYafUSzSOqoe5Kv+svUhq/+uNd+OXZZqAZJgIWCQspnDDYviB5wL+i4xqvKvkA9AkAWRAghpvWoaA/2yXuW/aPAKQruMqjjrlp6ronRvgKqrocL/D1/S8xyhaNyfd+o5H0BctVbJjgW4lAu+Uf6ylrro0auKpXqQvojWBUv76fRqhyo1iv7hybBuWB9wH7qqctZ6xSLYVutVVuf8obUCV/Wui76Hoy51pHt20nf13bRu0QRILrIX2QygSmutyqHWlscyrLKR/pw0b9s8tsetXWu2QbCfxF2z3dgP2NagylSaygkXkiDZdN2pMVNa4D2SYSGqDV67xkiGP0kNOte2LucneTNuJ9tnaX2A3PxJhtn+hjtHctg8XhRTFKaG//fPBf/+P1WuThGtF0B/n+qmRekxirog3g0NayBbMpAMJAPJQDKQDCQDyUAykAwkA8nAf5SBXHYykAwkA1+AAb1s+wJVZAmfzcCzfeZnF5D5/0sMLHrzb3zFNfvFfsN5dSo/Bp99bMLpHbc2/332sOsQZKSs0o3RfyaPOX/hw61SPPfj/M4z8Njz+agm7E6kc/bOTpDUgQqE7SiFJIBXgd3VDpJ2Rh3OzfVsc+39Xu2TBH0a9GKAnzeFgOQa4f3wfhqrcacU+RvD7DzG6O+lVq+1LrjGL4ErPEc8X9vyI8RdIzrvuM01qETN40O880TDf67H+nnE+0aO1lpE+bfvBZdSgn/3R3bXoOHoFo2H8sE3z/Hj+gP/+/EDVx+CdjJsH7iZUhtjuxi9MbfOqLb3tBjzTzLW1qz395bPdiWXqHFovR0Ek4/jFRKNbH4Smi9MN7dhb5JtTOutRutN91bLMISP/EbfcthmafsASdXB0b2T5PmYncd0zavi+z/f8c3/7epemuiFP+YBNi/HRb9Ax9vu7ZH9ZCAZSAaSgWQgGUgGkoFkIBlIBpKBZCAZ+PsZyBX+9xjwLwLesmr7G2+J2ftyb/jF/d89/y9e7pedrr+sxJBfttD/cmF6W/xfXv7B2sf79DKUA5+3m8zzAHQ4gPXyy37DBk9Z9P1lOWC7Dxp8mjX8ou+BN8JxM0Z4sy3wQZUx7Gey6qDGB4QDRcVSpw8sBDkA6bfAdFUtpipPtZwOnMf8dYyFVG2r1AGizojUnbK9TfUcdZo36p5qn7NpObGO2fYW3fOYJ8uqog33jeLkPZntZAE7AEIl6uBU6+1x6Be7j6VNTmNf60azt3jnNZqdFgHbqoLUQLLD8zPGX705Ps4PY08U61/n7oNtM0DYd1n8C0xqfYLi4u+Ik78njswsRICMmWIdfoZUjFq36aiy22zoroi9t93ozqTyqDlP1CI98vd51pjuH35KyoPiusvNPHOupgMsAoCLDvYu6lDcFP2z18WS1MjWSIK8R8G9jWQEkgRJFAHTRTY7ZSN9l6J1eE1+Ji0PgQVXkcNLiT0Mn753JDWXqtE6AIp4tZ7TfiRBNqBfteozrXhLKm5Gd/lwIXojZ1Ftl2qmiRLPpeutqNo8tS4rHvHhX2cbjrEf+kVyaGse+3QjynSgb/sRGB8SFaln9J9v3/D90qJLExgz9O6dGH53A2n47zKQK08GkoFkIBlIBpKBZCAZSAaSgWQgGUgGkoG/n4FPXaHeSC0DnzrRSfIxt+WJS5p/MQPai5hxyOjk7asxoNfMeq2vF+Av7JNfoBtfbQ1/Sj2D61FvO2wQ9xqwPuyfJjVPbPZuAupIgXz92MC+Plga2KV7uetydEpy58+iilhAWs5oNjGmmIiW/KCmdOthjFKqq7tmkuK9McKg2+o3G2U/bc5xRPxpwGsDo45FB0VDd6R1y3uoEBm3sltfpmiiOw4MixQjjLo5nyE1GmNvSui+Ubc1UyS3RcZom+6hgRja3exp7Mzwd47/+cJzGPtxskf1Qc9hnwoZ1KwbdmPpvjZMY63bDV3Y9gjOZF7afO5t3p5nYLPea66p6IDvclE8dSKqg1Z7kQRJqTok1wRjHqmytWbd9tbz3YUb1jfYYj8fVIauIbIgsnsOKbZLgOQKuW1Nk6mBcYApZh0Qo1Z2YAw8uQ2nITd3kr0GSOLw8noGhoPChqqvlVZj89k+x6uDFepm6JkYz5ifM1mjeYikamD0x41Uv4OUPgZekMGhYmj+QxIkp8jOpQ7I//mn4J9/oHEgaPe/cWDg8VUeD+doMpAM/McYyOUmA8lAMpAMJAPJQDKQDCQDyUAykAz8TQz4LdYMr230re8xxrr0y69H2Ie7H/5WfhN+9/y/adlvnfYX+feXl37xbtDTDpv1xO9lwK+GN8TOsKAKR3XN75rte+TzO2zzL/L8gp+kXpITRdLAk8sxBtniyCarXrobiEMYH8Z41ZbGk6RPhp2pf81iYZvhqtOAH5rT8K/rdI53l0WlxdpIBfVRkquNvNe7251gka8wD5AE1KBrjA8p013zmI1kAQVEfE/ggRdBEvHHOaYY9vosWYAbUH0SlI+Bd1xVnDvMz5BzGNar9mG5XnH9ccVyXQJVvjMiTn6zrapv+xlI1UvEszl8imwGqQXCB3x6HmKuRQdX7VkjCbWIo/yMEW9Z5b9o7mVRvYL7Dc7hwy9J+KmzN5S39l80Spd9ifgqu/yUh6QcDYlda3nnXCOmgKrN7o60n/MqHaofcv+60g+9HTyflnb9seBqnq91rSd+8KgxDNi/I/J23SkNz1P1YWEhjBhmX5eSxf5Japkx5Bs1bjngHNadx5Ik/Cd05bXcg1rPQIl1ae9+yEt1a3modQH1pWlgXczSHKIvdWosgFpYLL/rEFgZlcN3ZVDSRXu7aC1GFWdOU68KEREalpP1qrltpDqGhBqpk2XNYL+qeq+KN8yPa912FCC5Av0im613V0EVTmpMRUsFxdcMwJmNNWRSKF1QPVLkKh1G9J7eom7x3KTXvUE0waiauip/vZGaSlvh8XhGPSgOQc+tvwO1BoUgoCpI26X0RlKuDTYV9Y2hWxrVeaXUqFEFSHersrd5F9WoQlAjn8cMlorCBZdyRbkU/L//7zu+/0tArQh6rLQAKSpQqfEI2hbklQwkA8lAMpAMAEgSkoFkIBlIBpKBZCAZSAaSgWQgGfg4BvReCgMfl/X1TGNuy9ej0vNzGaifm/4/lN0vkN+/3OeRzz433slFaSwlfnnTa/5fPqfeuL88p3kZeCXIvn65TxIkD6fSmQGMV/L9jA9J0KcMLyax7wryxahbt3c9zz4FMW5Tvbk3nqXbGto6vJwNzdY2J3Ys5nL8QBgObnNusoDCgdvPm3qxcz1NP0itJXjsYCRMJEHVORBG3RxjSL1p49lk+3kiSsTyxmfumBOVgEWnVz9+/IDhw+A43FQytdn9Rp+/n/w95LO74UA9uySx/un6GL+TlMWQeGtzmDHigpeDwkmCbBi+R1Iu8quBonVcdPjnw8A4RFbeqiCJ/SMo62j2kO5EEm5Vp8SBGGLEhho3ecikO7qwusIuJEFytW2KR90b0rrh/gzbfg7xrChlrP0gFcmokeTBqEwOHFDXTekaF7bLEH3osF0p/HyRUmyX8PNFEmSDzNFcVyjvufV5RyjZcpMMk++lFPzzzwXfvgEEhIp4Fvy9Z6Di2VWeOeR4MpAMJAPJQDKQDPwHGMglJgPJQDKQDCQDyUAykAwkA5/AgN9PGZ+QOlN+SQb8ivJLFvbXFOUXzoteHFsOvL64F14FP3+ffDPdG91vYt/TqXrhHetfpHUe3pPnM2Pi/b2p7thz5L4PGEYNWsZQV+lDLHe0zDj01RmZ5PGax3NwKpWkCs4X+OAbSR1KNDi156oquEmv1tZjVC3+mV/4hJ8OZyx3OM78urXNvzR+xVNwT8VrXbrfNDIGVhtZdNDJFdhd1TwEvHc+qpwdnAugchj29YmUpyi6+Tk3bDfw4CIJ/xkujjfct4wx8eZ8xjyPxwfsb3i+Afefwbus9NBSYQnVYzDWptndX5MQCPsFJFFwo5EUkAAAEABJREFUCQl9KOIXmaKpSteQ7Fiv8c8S/lhZtzRqNbeC9m51thLT6NZ1dNVdhVis4Dy4WptS61Vr2sAib8MFyqUL6JwVxR1D9tFI+XdA88z1+tmLQAd3XORrQJcPAC8scL+goojg0OXDQnkA5PS5sEkgmu0qQhWCqhPMtmYCuGhUoCBdBpCEbmoMQJcP4gdcs0xrE9sIm/YJcIzv0NXmrdWfp0X91kj7NFQV0gB4/YGwsTnrThIkpcknxjRjl2HsN7KAQus2/6a/do/D1Cpm9QBXrUV0oUont1yt1orFAz2tbe4H9NzNPNnW3UD2PJJzjMfJPqaOxwag5w3LFR7959s3XKT4eQ/I962tvDUg/ZOBZCAZSAaSgWQgGUgG/i4GcjXJQDKQDCQDyUAykAy8mwG9mLqJ3fdvBn9B53fP/wuWmFP8xxnwM64X0XpH/WFEOJfxloQuw/5DWv9l+OD1j7rXF/DDcCBJgiSghndcj3gmCbJhn7rq8Mf17e1HffvFoYoOJiyPfI5sESduj8aObOGvOeYxUvXrYIrrocw8+kB/NK9JM8SB2x162qN6+tBDEantMdVAah0QtA5ySDs9R+2HX5bjMMj7NyKVDsbo/6z0PIZzFt+UcMwrVXMVoa3B/eFjfcBLd4wxbMeSB2Yd+uk58CHYvM4iV+MgYDWRcuo9z11VSIMP/vrAmfDGGdO4n3cjTBqzXnSCRhL+E/Z+01RNk19TDu48sE2mEepcrtsHttNwqLYPtHTtHoPTjbTdmIxSL5eCb5cLtAC8dI2iurO787508youpT0fRc96UQ0GNZnj7DSkdcNric+gOov2PfS9k8bmFjEyWA6o+4Z2O8HIUfVZcxKqdpUOku6uGF2WW7sdtGysdh3+2la9kVL83EhEIwn/ic568zPvQ24za2hAfqNKP8uy6DB5WNx7DM9tDC+l07yAZXCM913lfWEZlQwkA8lAMpAMJAPJQDKQDCQDfwEDuYRkIBlIBpKBzoBfujxCd/s08Whujz2d2C+vjvAo8AX/ondXp1Bu/75jIbBCttH8a4Wh+wXUaR7NMfzeK8/mdw2G3+k9wnvn/ai4R7W9MvZRdZzl8TN4DOgFJ/SCkh2zPmzPJb745ZfBj/DR5Ztrv0C+6q3vHv7MVb/MFp5/dOKTp/KGlIpZ1wtsCNQ+Gh6WDFGHn6UtzadpgN08YoknV7zAlo/XZR6l3jS/hDdujOrYNkMmzUuQRBHQr8jrD8pJn2wxZ37m2ujheqb1Qn/KBxTN2QAQECgbOuxq+CzkCsBwf0CmaCojQvzVa4P/n7+G9SPYL+BEciCpO0A2iX6RDBvJZjl5MMy90ZywxpA9Du068yG5xoRnn2fPq7xi2Lc5l/t7kAwTKX4LwQnQ4tv5DrUndqNuBNl81Vmba8CoRxvheQ07eMwx1knfG2wzfPAF7SWpQzawPeiaG9ZXIC7HkwRVQxh0sz4AtFr9PBnQNaTUaH07Qd7nAbZ46CrykVDb7FWkzNDg2iJ33LQM8cG1TsqnaJUXDZTQqz7ji/7yNKrXKx3dZulYQ9PJH2DkUh75VaHFFZCuzRifm4oiN5xcrl1FKK75KxWuml9RkjXwY/mBH8sClC1Jpfr6vvKvNi+sKALVv4CQqmdEC+7uY+/drcNMgCqMkrZV3WY/6PK4BOwz/tPLJNWfUdWvgP6hxjUtdVGIoD5UT9QlG8UlvDihaH0G5NaWQbh2+yoYJC0koXUswlVrWvBN679oSGfA+Of7txiHk0xQJWuv6eIV1iKlcknXWkk6PiAjqOEiPqpqM9AsAApIQRJegyxuwVdVLnWqYjxWSomZbK1x8yB1a62KB8O9GIfGIpbQkMzq+x61OYE6avY1YH8AdD3ho7g2ACgP+2eWbHkQF0EyNN+aWkGtlQUaa0CFf2iLqnxVxVT/8haIPsbatX46CNQfrVVz1oAcuw+pMcEW+laVWHLpUqqTgoxRlC7D3m/VvksFtZPW7fP9e0G5ACpZ9kgBlSmFG2KkJzkRjj8ZSnMykAwkA8lAMpAMJAPJQDKQDCQDycDfy0CuLBlIBpKBn2SgviH+Lb5vSJuuyUAy8IEM6L3yB2Z7OZVfeBv7ANuMvf2z+n5hbxzl9/t52/3u3rBuvKW+yKHvQscYjv8IONfAUT4WYiDOC6YaHDdirN8ciHW/Mf6KJKe5XgmYfQ7nozwMiWizHob1FsdecUKymt6oOLcxwqwbo/+adB2veb7mRbYjnLO8fmaNkc36zT5qQNsCQyqcjlqWUXyzcQdtBfy8+gzWQ9aN0H17goiXj6XEaSNVSB+N50+TWPqXpf/3v//D//3Ph6Fa+ZNEI4tjZ/TUIcjmpSmi/xk3ss3h+0CrR2d28xpmvRdCrhHd0oTN/gHwP/8A3//5vu5jG0X8p4k9x+hH6geLtK99WHTcqEPH63VB+38v2zqySO66skSL50ta5PE8J35yWVvtn8tw160K6+AnKubO6Ulza22CTDYX8cBSxCt1JtwWE2scNTaTxqDPRA04i59Ry7GW4mQ2CMMmdfW3PsM+A7aHrv24lKJ9/oZvOv1Xibi97i234/e9cmPKTjKQDCQDyUAykAwkA8lAMpAMJAPJQDKQDPz9DOQK/x4Gql4GGV90RX7xVPrLs08rURR8Wu5M/DYGPnuv31bNH+MdL371snlIkvDLZJLxUhqfcHmrjE9IfZdSSwsbqfUUgdGNF+M+qBrrbtbtbrvfuofczHcayeCJPJZ3AS8big5XKLSX/l7HDB8SjFSaWnsG1dEAffnZZkCXufY6HDOkXOym0fNmX48GTzocCKkibDcWHd6E1EndIlgHAR/uDGC6SIr3caimdSmnD38iTkWOGPerDm0835p3l8fz2GSfQK+LGgiwgIJ9HoF6JkAfrvS6VJPzOUblWoB0LsD96nns4/oM6X5OCP2RH9aL0gyJB42KMR643Ay5BsNG16LKrQZIwn+i029FNsPdqnqb9F2R6ts20KyA/Q3325j2yusOAJxqHn4YVy3SGpRe+w3o0YB1DaxNZUFpYi6SoA6eSEmhah4fDHrvDXXhZ83w2EjCrviXoCRB+vlSrZqwdnSXQ+HayRZHWl5Q+z/TlPIN6uDHAsQWLwV1kY+fU0MZI37IiNf4LAs1CtWF9XL9hp8ZG62v0ETVUP5hs88ZyJGfmoPQDY7z59yArtJ9bDfswyLfGpPIw63zVvtnQGMEPdAgVwr+NfC3ckGRlSRIhn6RJAlfJX4Vaw/3BD0PNaB9UQ6AIBugiwLQ5vf+DoQrHlwuaAw/dR6Ob5ckQRqQNIi4ZPNeWRdt2OB1Dnh04L5IpVBO2/WQyY0gYO6XEa8x6X5WzIvnC8hMylcxbt5X77fMgOwkUQT0y+NG72qKqme66uB9QdV3ODXnN33+/tUB///7p+AfPfoXQjlGxPvl9CS8P0lG/h0M5CqSgWQgGUgGkoFkIBlIBpKBZCAZSAaSgWTg72dgXaFf3g2sxjcofME33oa94PdWF82t98AIvDU2/T+PAe3L5yX/ezP7YzLjM1e6zqO98jmL8ZnzvZR7FLV3tt02S8P6bwIpwnZzh0X2Z6WZ44Dj7SyoufcxUDKi/fFBBSn9BJ5Q7nHIYV/35a2+tT0YBrLJ6Ew3koiDrMn2sjr+7rHsQWtdvb8Jjxib5XWNr7t2T53F6ICmdx6IdqDjum7noLo+/Bk4S9HiRb1TnDlpX8eQ0g71ofS85Obd1lO13W0i928SdNcREnXJKaQdNWDd0YZNe8gFPgQedvsNDFuQqrxrX4p9JKZVutfAsPaDScWpxYCP6sbnKeIL4ZMyWjJcbm6ubTUowGsRGauJPAhaR70/4k6TO67Btg2Ta1fP82l6lcoAPK9AMlTExbjPN00d5TpWs0LnhLj9dagZWbBGNsc5RejOE0q/jT7FG9miHTpANlvpsodNwp6uqJmcr1kAsoAd2F8traz2rmDhDTTwtJGKIeBY+JJugSGj8/qtkAo17mO8Lj+7sfcarsJoJId6Kh23HySp+QAJwRkXfPte4F95f9Phr+34mcvfqx3lZ/JkbDKQDPw1DORCkoFkIBlIBpKBZCAZSAaSgWQgGUgG/gQG4q0n9cat4z0195dCr4TGAaumOpRK4BdL/oXvGeTy4S1q+fCs/5mEH7xQv7g0PjjtfyRdPMv6fO0/1sM+PlfjI3snn/K0yGODd6pygaGBL9NI6iW4UHaQfRTpl+jxC6t4G4/mr3GyHRB5/BlI5ReGH9n6RbLhooOZC/yDr0Wb4vmanfAlN4uA9Vo0t4cK2r+MYj1GAe8VdPVydX4g9uXvAwvjogTxS7JlO1yS+5ubcxkjcOhjjXtpP0J/WMBeT9gmPfok5IZHF0mQQo+VBsNrnuEcre+16vnzT/VshDgJCZCOFFiwXiZRsMloa3H8VXwuiimB1R+UuodMb2xtnq22Ed7WAM3dQBJ0YcOhS9sewW6eYxEPzqk0oPIYHjMWDRiaSV3PQ0mApCBrxC7w1fykVfGBgnCAfRoovSjOkBr1Lwrd4H2p8WtE/xo8fvErR9KRztHGXfOMSCQ/lSInwN6kPhOqHf0ibVVHNtdpzDmqi9DwfdM69BmsS8FyBVzTD02knY9pI4dSy+UmlNT8eq5ifMhpK7US5apwHS6YRUmUgSRISmut+nOpL+JqqPbIt0r0GuxL0JzrDkNzkQW0Tf4xD7ar9DksyvRLXecnlStwUfxFc1REHc6j/ZLApTAOCr//c8H3b0WzVJCMCXxnPAPqSuqOojHqLxKjSAILLKnPVZsTcF65wfGOMcjWK6VJ226hgmSoVTtSFyziy6jS1y8/jbuR4iMAeF6nVhdUbgMPLvbpLV1ng3iRYpuqV3RtkK9tLOr2VuU3QFLzG5BEhGpYCrBIWVy7pDxQQAH7pYirNrdzkoQvkiD13CnWfaOov6hv2NcVygm2k7QLLhKXIlXS/2nv7z74VddlaJukvaNpX/dFe4p3ZMqQZCAZSAaSgb+HgVxJMpAMJAPJQDKQDCQDyUAykAz8NxloL/Bi7QcvjaCXUjH26BZvtR45fN6YX/wOfN4smTkZ+P0M+KN4hLdU5pfQwPaZ92dHZxuwfEuez/R1jTPmufTaHXr7Pps+UTfbt+n7O/sbo23GjfGgE1+TB44kQXKNGGtfDW9QWAjjDSGr61kc+f6ca/JJ8fpa14z4WRyyWZ/f7f/Mi3IYkPqmpqdMhzZ60BTV9Llm6wNyuGtjzNI5LM8QwZpLs4Tabtv6CDZT3Ltd+xHdJ7ciP8NuPdLqin1NMeBaBJIgGSbfNg1hJ2eLV4m4PE9AOcJwcPO8e7NjxueaZMwxfDwWB2iQ5qbcanE2tkAHw0IVhv+rknLUVLq3dvb8t9GDe5VtoKsSp22/bs89UFzMaWQf8FxSvXbIv+hEz/j+Hfj27QJyEeykk3LpVSeI/pd8qgIMhR63GIdiDSXG7eUaby3Hver5tCu1w14kleY0Fd0AABAASURBVLfB/Xu43ga5yhcr8PBqMXapqt9yg8e23lu1yKcUVKBr8mMn9aaRVJ0NRZsXkO3GaddRyp0FPQdQSoH/s8///kPZ0C9HLIiDXP+z+VEheHYpXvsBoTxzzfFkIBlIBpKBZCAZ+IsZyKUlA8lAMpAMJAPJQDKQDCQDJwz49dHJUJr/swzwP7vyz1w4Sb383eAX0UYcfuglt6XxnhocZzjfgPP4FfMsrX8WtLxIHfMvdZz3tDXrJXoM6hbjWu+QMj1t9rWT13gGj78LOh1f+hehyoq6h9QybvrDvpee10uklRnaANuM8X7fa5lhdzI8QCVZQTbuJO1jxC8FVdSR9Hjg5HYUM9tOwuC6dfYTw+GvNXn9LmuGHVqfVuF1hLLeHEitqTT0tY7hyO21abIqkLd+7P6kcwASK6CLLLo/blWF+/mxHJ7WG5b1F4Kt72e4Pxjd2fZFtVkaS+RT3HLFEmi6x4wgT4UWwSlsW/xvZIhUmwKgYsWNHDy+AWCsSeuqBWsORFbdb5uo2wyUqtp0X1vkVY/0oJTeVrv6JEEKXZdQpVB9C35cr/Avh41lWZqffYVRm/3PYK68SvI2v3OtkEMVP8u1cRK1aR0yt8/hAtRAlaxwzkULr4b97NgLID2PYMlmZCHuQNkEiOMVEOctZL0rVGtGALpGba5hzC+zxp3PmmpVPU7dYDsx4oYkGc7+9S50kGe0Mcg3huBD4O8+BNYaIe4R69W4uPD8V9kcY+9F/KHXH6njZl/xdV1iP+1nOMa1B4eq1bZbiAfzonz6mkRlFZTr1umne16Wk1hGTVKaVL3SPWaQXPklh96kxw9BWYXqDRRI7YH6ajCPJpnBp9YmDsgYURA0FzQsI9pVNEZu4+a+1VnlS3jcIOVTdVC/GAv+0d79+13jgHwAArALfvrS/qDB959OlwmSgWQgGUgGkoFkIBlIBv48BrLiZCAZSAaSgWQgGUgGThnwW6jTwWngVb8pJNVkIBn4GAaq0jyChtdmv7UjZXx0h5Tp05rf0/tl+JjABwvG6K/SRc5YB36vMpc09LdWdPRSn6Re9nNLpeTk1jdnxubwOdo4+HL2oc/Sdu+Xa7lFOwS5HbPtFo6fMfvbHgd3ekjUdKiiWB+6dHj8DJGn+4WuBGoth7i0vo8dtrYOHyLppExOJBF/qE5vMsFwl+h/CNhGHhyrKLmOijS/87YCdI8Ax0C3GEdYMV9Rz7LEuVOzayIpYZe74yKs68PugyZRgFi/4i3dNxQOlSRC4amB6WrxyhoO0DgDl6IDZcHjGJfqJok4wNJYSPWJJ5dyuz7nUtmHzmTLEj7yVxH3fj1Y1Wo9iw6bhR8L/NyE8xiXrCKJZNTqOuFLdguDpKYQCt19CSRbTJfgS2Grk5flEgwbvTdG2IfRAx0kQbL1unCHpOzWbvH9G3UQfJHRyfw8d8QEMrtZtzyAo4z90LAtInpR/MDsVzVGfRYauA5V+Q8Mo/tNH5lb7y13pYXRYl7P47k36CPRQ0Wp8vWOklqznx4j9W4bSRQ9N9sqnccR0Oe2SehyvCH1vCnJP/9+xz//QDkBpV6Bt158HHDwTfU4IEeTgWQgGUgGkoFkIBlIBpKBZOCPZyAXkAwkA/9BBvwy4hH+dkoerd1jz9Zvn0f47Hi0n1icT0O9fHoVa5bptdCU3z8S8etDu01md+9gP/vfDfxig18IPsIvLuePm+782YZejno5fsNo7HX37aPX7tqA8zyPx1uW33f3ockjvLcyfzaOcEWFobfGOML6Ue4TF70dNno3hD7xGJ/PyiL9ACh6qXzRmEJK+3WTNO2ponUC4V83xfw2PsAjbjz2IBTruKaEMTl7LNCfnWko1Pl5ciw5nkFgjIWjbmUaUzeabUZ0dNvHbP2iUUNCzTGk5rroG87w/ztTqP7Pq07wkYth1xlKcdg2H4Kl7YcPVaIO74dsh4HdGFzJL/zFmc0kLeB8ZwiH6bb6kXo+uI7YPjpks485w94fOJ35IKD9dC2AfQdwd7lUwwP6JvBWagPlXwuWq+Qabw8NKW/ToHF9UtRv8QVkMI6qWhog3d4jj/sKsKmjqtgBm6zLq8fZ0kASpOdosHXre8wWgPLBdI18ULyTxuzVKwUupaDITsUQDN196Cq4qAxxsDB6uqlPLNEHSIqrikX1SwHhuhSj8UWPZtWteh7p0NgifZFvFVxHodLVa4uXrgQ2qx8VYlykB0evyapc1sg25rujLCFb0XosZ58bXfH2H3mGtI9BEpSy9DVIVW01QBJkg+2kvsO0Zuh5cU5o79uvjhf5e42IQ2H72gcE4lez+qwW0UURQdsG1Ee/VCaqP1MH6C4hIofiSIIUpMeAbtcOl2jd21HlI0eXCsh30USVqlO+lob9F7Y1D34cphUBqt1roMYvoJ4UQl9BNzAXAd2+fSv49u83jEtPinwvArU+ZawFLbd1YvHk3Zmkxo4RdZl3+VcBoTvHVWvTSi9UFqNIFuW5YAFRBXTURf6C+1ULN5zHfVK+VeMz9nvRx5q/5kBRQINzQ5frbFBHTWl1l1tt/EpD7c7VNo0uqul/VyfXZ9B1aZ+8Epm1BtvlpEYSRWMGdGkEfmau1yWeu6XzEmtynt73dHStALz/jEA/IYgD++86uPd8htLLqzWSIAugXAGwDfS7yseMqFcunnaRb2D0JZWpR6ZIBpKBZCAZSAaSgWQgGUgGkoFkIBn4DzCQS0wGkoFkIBlIBt7JgF9gvjM0w44Z0PtZvbLFIfCXXH5Zvi5FC664fZBIGVeHv08ZL+sPV/Zg6ebNGHHUKYEx+nGQ4eTD8E5JEiQjmmToEl3qgEb7VXWaUTWXmvzYIaFmuw84avhsh3KjL5e1Eey68rZkOszQE6HYPtD77Rkh98cXjjd0PqJ4z+u4Kr0qR5XUiHK4jsVDN2jj8lB6zXoztu+MuRsXAFVLg3XcXEqnpM3kOdwnW50AYdWI8nB/1WWJQyLHkvZnc1Ii2wwnIcWbRtzXkDRNq6TRn+RiLjRquzwcqt7WbDdssSQpHwJq6BdJlI5hX+fUM4F+Ob6rN8L2AQ+QU3IZnItsNvvJpH2z1dqGMRYWDet8UEsq+KEDuP/934IfP35ENf7PHYdPFEuQbN2fvLNQubACB5eoh7YQNYq7dahRnUq2k4bsE/AedZvMa3PZJNf+UKIO1aJMLaO4GOHUx+T79wu+/6Pj4jhp9LMvBwVTg5S8aw429gPDJjnixh4M6ZCW3Rrgcg30a1FsrHHiw33I3orvjr9Y1M6598pTk/o8qaaxR7GQNiCVoPn2uGDzEarGjDbGJnQv/rcP0PrtLqPa92/fMP8/f6nBGXL50KZHA8CHpsxkyUAykAwkA8lAMpAMJAPJQDKQDCQDyUAy8CUZyKKSgT0D6y8M9gOt7/eIRut9vbtrM75eZX9hReNt75AvLVFvNvsL0Jfc02llwDQ/QnP0q12j9d5+V2wVngT6JfgjPAp33Bi3TlJPBMPkfijrrdnX7qcrXrvxuRP5cKBBRzfe1Gk6kjAPhg9I7DcNP1Ttazx0eucgFUfdln5gou5hIxt/Rc7WGwB1hRLAfCknQUSTEykdAHse6LJuAB4jqLENstIgSMYBJXRx9aF7YO+rE230yTEOUH+WOLxZdC6lI6DQdxuE+0tu8vdeOm5B5NBBl/fC0aQyCyPS9kXjy9UxNfwdM8aDu1K0lgtIxfYBkoAadLFQ44wu0S6iqI7W8xwkQW5YrlcU5SWJOPBycbi9HGdc5VvltOhQ1Qd0l+K9Yzi7Vj0GmqsGFvsJEWMy5EXyZm4qvnSbhtdGNj/POUA2m51IxhxjbC+XReNLX7e+uxadcy5hE7fWVU+rVdk0DhQp561qXzw65rFusBAD7p/B8YGY94BgBa7j3WfkJTWHIJebpqcgfvE75Kgt8qje2A8t0nYq0r8UloAob78s/f4N0AC19BK/0AWgeQhivVSL8wSWJTiPsW6P3OIAEQcJgkDAY9Wc658fa8DPhfiflk8SdDzaFTHVfhVkG5Nog7qPtYXsfo7REGyzPMKYg1ROYfgoRajksDP6gJ4f1SwaMXygiyRIAm4C+uW5XYd/7RufDdmnYfVum1P4M1emtVOTVXHMesW/8f/8BfzPrc5juI4Z6Je278nT2x2PhNaIDuc5cknbf4iBXGoykAwkA8lAMpAMJAPJQDKQDCQDyUAykAz8/Qz8FSv027K/YiF/4CIG90P+gUv4lSXr/fi7pquKCojn/v52vMe9k3J90PRSnw2nTp7odPDjBvyS3lgzam1r32/M54FV/z2KKQmIu2cVeI8N+x29wLf9zfDkJ0EkQXIbta/gAwpjG7jXPD5wPyqL8kCwj3pWLQJtRt8NqIYN0EUWUJAabXARnd2NJKjDEZKAGqYrTKuNIKlRQ+JBI8vNqMPGOm4Gdh37Fd/CrsXHqtshleMNH3b68Od///uB//3vf/hx/YGlLhFxe1NcxG/WkXuMxAwmZ3PZafaQSUtey1K3NRmtdGHVp0j+TwSHfnDr2eAQT+u+13TgGqYYl1a1PpYC0pEyqNkmEad8VckMso2TTcb4wY1k5PLBGMkDj2Yi2xjZZLMiYrG/4nC3Gf1f8TXi+1Km4NuLkf4xzfvthMZJxgdDJGMNum/B8heN2CDDNnqoxbo04mqW/qzZ5r7XrmlwuQDfvhPfvpU2p4w+IC7+70dTwZom5rRqRXLfvLcGSZSiIEnd4UvhUbP1TYnezW343xjVIbcRT9/grBr8xEZSfHRONI+6ugPEdoUeAzokVmcpgL/fR3WWVYe5kA/FS5H0M71lgIYIc+YxDQOxT96hH/Hr7H/+Jai8GjhoMcNm33W3gbdpp9O9LU16JwPJwB/KQJb9/7P3Lgpu3MiybQSoh+ec///Te/YeW83CXZEokEU22WrZsi3LQCMqE/lGVrE1UzCl1YHVgdWB1YHVgdWB1YHVgdWB1YHVgdWBf1MH8pbwiAd7z3vCv+yFUX0NgrdcT2hevt3gUG9cDsvF/ikd4N7UC8ydOkl2PuwrxOCIVwZ/n+Avyjyf10fp6rNF+/LsFu6MUGl+PO9U+zKfzCN28U4SU9pYcTyQ2wB3O/HNwcnErfJPX+VQIUnsURznTBKb7tm0qC3KopMvwVcvtseLd2hevE/YQ34NkLhHXDXhKEWdg98g63s4fdvr60UpH6de4CgGZu7x3vfPXCdngcOJOqA4JMu6sNd2tCv+KOeGXGXStknWSaq9GnqcbJolLVYAe5kzxkVwYFLLWG74dbmFRpL+qc6U7JGL0qK4QWRBhLaJkfsp6IAYGwajBj4H7AkRcQc/5F2xmYj+iGlTVLHFF5o1hCKP1m/wPC9bfiFA9zIwpl7WMBLPWrDpTH1naiJPPxefXGxDHf8B0nZxqQmzAbHv9OA5xMg+823dIAfaiN6c075vGwfeZ8UnstQ0HW0Xaw9aizcu9rCzLd/Z2ZbNoVs2vOvyGd5Zwmf5AAAQAElEQVTZA6F38mXdeS5fNvqB3/m8afwV0MSJSbMMNH8f9vR24qyePvN5SbDjvrK+YlMO2G0LBp8OEmP4J/6bwK+dGq5W7MQI7eRNzo1T68KWeNxc5ArkWMr8XgxYkLdrQ/eC7aDKUzN2d9mbsFN5fzidOAy2Un+ztdGj+A2a/4jhRViDMW0XE33k9liH5EAzyug2nonoszYl58+08EdENryl7FcM29RiOGnKetV9ltiFm5BP9MH71l4PRnoZcWd/z2C7ctvGFEBTI4ukLkKD4HuBO0wf6Tcxw9su/8RPD0JRCaHux8Y9imxjT9q+SP1XfmWc9fnTR/3ySysX48wdwWwjz3ahxjJo0IAHQAXWemMQjjikovxHfHvDd6lWB1YHVgdWB1YHfuoOrM2tDqwOrA6sDqwOrA6sDqwOrA6sDjzpAC+SnmiW+F/dgfVgvPf28+7+qanRBJCnM/4TnAGpgPV4XczLXvi3Jq+v8eEFcw6ZpuGfffuIn5fjM90j+jX9I5/vIfvWGM8OgWcctqq6P1PwLRTnZ31we/5kxCeYqaatZR4Igk7FHY2dsbmAHCXbDzZi3pUfuGOYnbebXJBwUQ1zzQlQEDZr6JhxDMbq69fYTnzd+qsWhMpuchgS20nDB9mD5bAPUXrUoTGwrQbcItTjET04KinjuPwKj3U+q6RQ1VaMbBeyhxcOOb+8vHDYg60YZd9Lb2OHqGaMg1q872LjfwcCM30JkGevs7JdcntQRG9Oo7VzzWOaOzMo4ofTxhbY0AcWtpV7YUNB/U606gD4y/lMbe2B1xRlB5N/L40PWepZh965VV/od+idqpajVilUD4fHPSUN24B/bWRHE7lVFfAs1u8fxLb59KanO2IGbKu1Rj8IjJd5XgYk86MaXbYHxx6KkfGbshETkeBkewdL5ribMF+Zpt6Jado5AB68i9jeY6dm+N2nlG9cOnVPvGFWKlLIcEVhQlm+mj25UdoYwfMLQDb8tCTnvFEHaWlTS3R9318Of//znw9XHfcivbyiVHW5j1XCP3hpf9B/ua8OrA6sDqwOrA6sDqwO/BM7sGpeHVgdWB1YHVgdWB1YHVgd+EoH8g2Jwlfs/k51XmwFf2cNK/d7OpDXmsF7bH8Omzor+INbSYzgUZgeYS5B+FfIJyPfIwp9pdwFuSfBvnxC8i2rtxC3zgvxCzaOBUDkwUU+bdANGa/An9Yfzx8f31r+2Df92Xuxcag3e5sDkrd2PH3fsrnXzZihE/c2b61z5hG8ZTPqyr3cOPfYlG/JBZ0DkOCxb55LDq7qNAtatunLJtjHQLGBxDwi8WmnBvYYLIaNOLgRaDvyvBseuayvjcbmA0FtQyYE3ySZsyFkUEtc0wdqyDNe35ZUDduym2zX+nhJfKMb1Dqa5ABvyIU8ujbyNReFFLUtDMS1+n8md68evP2E2pY9UA2UZEk2V/y5KmPGCs06sHPf2CtGZ44gA+4eYZCRf8M/9qFnDmaDLfIA+/xHLRSfUJXPPhWfS/wmyp9YZyByWsbNymhZ735drQ6Bz/W1YO/HbA2zAIJe+Opu2JY9MFX1mSRfapAsxTcnrqGs5jzaxTbrqXPzZOkJz0U9E10ljwpkbzzS6jTjjH5Ljq2rit+97dTfZHIX7PpiaCT58yH/O42zXXzoO79PirdkFI2WnqijEbDRc4P4NUmNXEHqZkl8yVaNfKM6v5uCcd+oSZYdtKJlSN2J0VCTipiUYSn3KkAsk79s9wttZb/RSMlt+xpvt/kWkhi98+TtiK89YtquHJ2kTGFCLhVSFmp4qzl7OsGrRvZTvZVrbVu2sRvxct8KPMtjJ9rHWdr4JJxfhKV++fRR//nlAzxq7qtTAOy3zNQRfIvP0bYdF4tfHVgdWB1YHVgdWB1YHVgdWB34+Tuwdrg6sDqwOrA6sDqwOvBNHbh9u/VNrst4dWB14HkH8tE64pmlHygeyY5mUz/pUfdn8Rw/iPOF1+GPmwwfi0nD/8lIqkeYaadurt9DZ18nfeQzDh0S/VY7+xT91DinESzsa8TIAsRjJlQwVrKtqbefv+a3sQO72ytiDz3Xi+5YW4SYhBSiy0HXRAm5pIagYRyED1DdzOk3zkK86waNfW1lLHcdpNYcqXCIkoMcJJfZCTQxH0AbWyyq19DjtBMsOEqvfNVQRQxZDnryXFseAhazhq1yJys35i4ukrLvGAe1uFxmrAiscpWzAJOqDpyE0jYkiNq51EEv7YCXzI8Ow0ayI2L7dh3ZETb98i65UBjku1S2C601Bdn11OV+B3M9qe3JFk0fbGRBScYl8sHdXm3qigiXkAtYo6pla666bNf6hcPml5cuiF44j+udp4DDzuQIyiiXYR7uBljfrrl/Ckr6wCk3eqJsXl/yzB+ltquHp9ZuatdbAx+R3nb52lAgRhFqcAxYZ9qu5+fzp6aPHz/K9KkZix2qgVNRLiUf9bDiKR932L762I6Kdgy/HOgfUl506XOw7X2LW1AGXNLjEWHEQ1QzNrZlB4Lq9UB3KxyRbmXvW7mxR9xTZ+r9qhe5bZeZbepz8cfLjPP58yd9/sThLyb8msCERFzfml+3eMv7sY4tPlYs6erA6sDqwOrA6sDqwOrA6sDqwOrA6sBP14G1odWBf3EHbNeLCvsx/ae3Ji9c3sIf3Z/9uG/2kP/R+H+6Py8/FfzORPk2xFv4nWF58+Y3UTnfCL6hCyD/6vnWs/8encR9eBP6ypj+XzF7muNrfm/r83L9j+Dt6N+mzTPLycx4QZ7TGRBZMO+FbdkcbPj14z+zHb/x486BS4AyL3MDXKVcAo0xPuLRtvENMd4mjziNRGCYHa4YiFfx1PhW/w4OD9n4EoYckj0KcmN/My6HANm77dJHV6A43yD+qenbPtWJHegwEuVMUUF30wAl+gBt6qC+tsYNOv61z6bfxi/oNLaA70xRLGWGztzpQ6H3cf93Y9uyA+3UMKIQwDS9gpRuUhubLO5wtJ15LzLihK8a9t7fudcy+mLuL6Sc/qXi3uRBel0KhrrCtpjlkovdZBD+FmY5AcvsnIzQLhn7AFHNilf5N6GS44amxxj6aI5DHDS7sb07IerkgdQcPPdIeUoQca91RESoOrIcIkbX92dg8A0Lbl9sNp5zdJEX1OT93022o8NIY4y88UOGz4avYo9daIGcI1fspByw9U6tgJXsEbO2E9sNKbotAiiRR7LD1XatbMvFqZ5PStDEGf8z/mcoIUuOUQzLw56etazLxa5Wku1Cfao81joMGyHPaG0befOJ/WU/yOlD9qmiRsvEtgNjZ3ra4IUqNW/ZKGAp8RluxB44UftJ2ccLp78bhvlCMAQrgzaA4+ZNW/4N6mZ5R+KLuKmlU2hPMjJkbWNnFtSYe53PUeSRbB2nMDswLa5skpzVtIXV1CdvY9EQWubKbiBJG1SPCc1UcthO9rKMT8PWLq7kYmR5Qn6CjyalffjQlH8XGHfJFVX5hrDcZZtb3XUctktu+yK2B5999BSHphFXfaNlnfq2+neJESvqAWLjlowF0uTehBf3tVNsYnXk5bfTwXcll9SpRQewZmNm8wWeDU8Q0/bFVgyzlqwakA5zBhtFfHkheuqnD/U8ICdproXkRyU2V+tcbKsB7cO2bCtPVtnyhH36/EGfP59k6uyVbOxl7NOSXqMjCzboEWrYEseQQHcjsiPu1ML1XrTWqwOrA6sDqwOrA6sDqwOrA6sDqwOrA6sDqwM/XwfWjlYHVgf+oR3o/9C6V9mrA3SAd7Zc/+b5A3yG7Gsn8lI9+Ju78qenz+FPksy9jpf/keygJc7LfZY2C+hx2pbto+gpP+PEIHyg3TX5L+AwqufAo+g4lCgf8ti7A4JZO+zDmb30XEgSEsQwIe4R+RUcCGEc304dwl8MRFyl6asa48HtU4mMirnezhyMBbGb+pZAu1ncB9DCMMcZT4W/7nk3f0Uqbpx2zViPRfiNk6TQIXl8faVPPHA+bzpzQvlSh5UcpCF7eXnRF06mvnz5ovMbsRMzmPlrO6S3TR+vQFTr9MRtHAfZ3IcodiROmjJjZB0+2E0qhm0ljhixgdS0Db2CbbAe0/bF13b529ZxzFihQXS2y1aHkXpyr4OD+IYdkeeVfeLE457tARY31vsC8cwbie2qmbPHi8/Yk6O+wdFvKmI75Z0gk5/6I62IlW9Is2Y5Flwp7VIDy6orf7VzbuW0K8qlPvcxeoDTSTpxcel6xbEt15pLiobYFwkryXahtVDtI7zhiVNyc6/Gs5W95v6Edj7jXdcR3nbFu0j3vDu5iP8KhlKqt53kF/CwhM/nCqVCsw5Sk039+54dAQiNPvj06eM4/EXIRHs/I30OSknae6ffvR535Xe7/+Md1wZWB1YHVgdWB1YHVgdWB1YHVgdWB1YHVgdWB1YHfv4OrB3+kzuQ92T/5Pp/6NrT3OCHLvIfV1w6Or4JJF79A97o5sWw7XrxHT4vyO2xtm/p3HBiBHP9bTSvfQdyKPAWvi3ua+tLbPYxtTlAzD6zth1yQeTBRXBhcjxwWfxlTGoJbNf9sQflttWL+OjewnsLnTFib48ckw/9vUivp699Gze65K1DjDrY2Nhjnguey1pzPMVGYzNjXOj4Cl8tCVt0XmzD5nBto0fBjIOYGXUAS75c7xH/JkoA0zdxqIvHIPXkMxKEDxLh1Brx4pvcKt/I30LPIVThmCc8cbJHnN1yAftM7Wj3XLvwSFLjptLbsdRl2C5522kUtkPoVfL2Otidh7vZo33V24O3XXHiaF/5rPt+z0Kzfgu2S03JRVNXmNDkDrImmYZlVunvxPSMfPSc9LKHdfxTR7/0WIJVr96mscNvXhMtqtCLjAdh+Iz+9N7r3samNSuodKT0YV0y3Y9GbqCmMwH6mX1sQepCTvJe68iCjj1IDeQVOWbE5FLHJ/bE2rDJL3WsR33YI57mN3Gyh0J8LhaD6Tw7+Wzm39jdOOQPCFVK+1pAYqe/QcXCKGqjaDs419U9Eqhrox4Skd8B9idux6cPH3VKEIwSU+Q3CP8ImN1M28q3h22rmYD0UwzCy0a3g0VapeyV8KL0iLA0eP/sBOg4B/GyTZwgK8k8D/qDI7FzDwKeEo2edPXz6GH0Jkeew8aWJZ6bvSbT29gL+vnjSb98bvRXipkl1d9ywcJuMui1nxFXjE4cyGVmPaDq2VQk1uS/hbZvMV62qwM/VwfWblYHVgdWB1YHVgdWB1YHVgdWB1YHVgdWB1YHVgf+lg7wJov3qXoX/nCBK8DqwF/bgbwIzzvxC/7a9D9kNh9f0leDHpfJK/fHigfSGeYRfWD+SjTvz1SMl+5UwAt55hR/HzqLPESzLdsluc09axi0DL7xYo+4cUtsix9kdpNzLxwNSF2Qt2Z6ETyySbwhT6BgHFrEPohu0vCP0GwxQbuobWRyrWGhid1lu4Dg3bNjOUA/OZJKPelJME9Yhkyc4XTlsCqID65PspAsTgAAEABJREFUZydWlM7lDdhXi8qJre3LPmx4ZJk2PGicMtmDt62qM0VixErpGexNjKwfYT7nHAWKYyeJADYXXcfcqx15cNWVH6IZZ2imx77aa6PQmkN6vdqWPXCV7hzy8b8FTH0asKq7lROzhA8iTA9TU/5m3Rzwor6Z0Q8QgzI5l9MW4xur20XuZXwS3+KHmiC0nQDTNGxwWcdrLHI/7N0vIuxYhZPtojeXiAKEzr3WvmD9anpTHbjmxDcFYlDWuQSsM9Or0AkT0/ZcFs3qdJI+cFBpW7aVvwY6uO5GtyONBzkcrYNoXGKQfGxTvZk4SJoEpwznAgYtK3o57gdi2UNTPP6hAWnKrj5/LOqeoJgU9tXM/c1f9R+Ex61ihMZ40vBvogxTK3ViuLkrsNkY68zUUWZZgGwj90Y+6+MnDn9/aeJ26ro7jL7T/L0xr9V/p0JWmNWB1YHVgX9EB1aRqwOrA6sDqwOrA6sDqwOrA6sDqwOrA6sDf0sH6kXv35J5JVW9lsxrxAn9/OM77HC89O28VH6MY4o833kxfpSF77kckDuQ9/mPwHvnvI+vu3Vw+WHZfJOtcHgzbl7q29mlFF5fGXRWdbiQN/hfsY06/Uyf38KljxhPPr4BIkhejV/RCXYF6n3alv0cu9lDkr5EMZ4hjt/2/dmJFw2HDZ3dv4Fh9f7ryEVMcnEVmco59yHIwjZHSWjzbbTYAbH/wG4yiF1AaTz7qXNidM921DfoiYfDRryJIWPvpeMwi9iJH5zaSd7XCZSQQfjGM5RvGEYvUS9p6xkhDpUodi0XvWPgq95wA5pQPXMbp031VzGfzzrfIbpEt5M//RpIHclt04MgRu+Abeq+Yh70ImS6IthW5IkvRk8/d4THUG7Zg2Bd0D6in6DjuZ2liWyjb9nPhiS32vSE7iu/g0JPOsE3moIBRqhFcHJZGVlvqUNdid3k+j1Vusj55beBelhy/5GdC8Y+6Ki6sq/ka5ZOJ4swJU+NtmUPtFCS5jMUXe5R37ZxzxIX/sye8k3q1CU14pCH3LHdztbLSwebXs6bzi+qgUvZxT4oX/LYLn0uydeJk2/oFk++0OgC23Kzmge0j8iOaCe6hI2NfdBCxR6lBh+9GKhKBkttHYTDhptkeyy4hu1sIHt+Yf9BDj4DvJQDyyB22t1MngHJTTVO1PXxY2ON12FvHb4M9kvW6U/ypaeheYZCX6hj41mIqclVYBEfbpJM/0KzDraNKvHphS7bBVxqJnXHJz3f+BxipgC3ouHLpkuhmOoMs6Ho0CB8/qOAjYhZB6Qhj25Qj52lJiG3LA0kNot8PnocGxasbZ4r8qQH2b85lG/a1KBsVJ9/+aj/cPib/ubzZF2HbdlHNNYTUy5kE7usswaJF6TVoTwS+pbRvsV42a4OrA6sDqwOrA78DB1Ye1gdWB1YHVgdWB1YHVgdWB1YHVgd+Ps70M1LvHfi7692VbA68G0dyPM9PcIHc/01ysdCwdfs/in6vIQPZr22ZXsurzQv8a+r78Ily8QxIO/VeX3P76Cj8E/kOWYRm5Y5jNE+2C4HGakEQcgzoP5dk41bHq63ZMjeuKa2R2oTx+ZyUNpN3iFFd78RvTkSbmIajrXVDv3SzUieQGQcVE+GbZk4zebABh5qX2lVu2/Yvsr1B0fiJoS9x8wC2PsaylI2azmsbFeNjaUbfZVKpsOw8iM1bCO2LdthC8fPWgR1Jos6h3V1MBbhE6TmHMIlRvH4FcU+v8MK8MeJiShAGYcycl4V0UNsnN7tLZcan0O/RjmSvHKizzo+Ngtm1gXWmN3ks72vMcQpe/rykgN+5UxyfO7iVAFeX/J5nT14rR0Six/yZGXDN2BWxI0v3JiRDe5yxVwFJLbhBxo87khVNaYO8ZvKnPoF4Uv54JI+XcV9xGy+ii5cV8QfPlofP3xAuoHMzuUIlpdJJRyAbhw61/NEANoqllTXgaj3YvxNDFu+2KdvhYtEYx9HI42RSsNl36kpCE8l314LwZpb5YKtZ8d2rbkocbPfis1ux47Tt02fP3/QL79YfFxlMeoC/Q7ze4Rq36GOFWJ1YHVgdWB1YHVgdWB14J/SgVXn6sDqwOrA6sDqwOrA6sDqwA/UAd5pKviBSlqlrA589w7Ylm1tvEHOy217rMMf8d0T/0UBzWFAgX3NlDlwOe4t/NQ9onSketQOMR7ZRVYv6B3uD4IYFevuvtiuWlLze/CeKuwRM7a2QzikSHaOFMhfgt95Se/LlVOK1GuP+Pag0UWew5t8cy98YPHj2+OBlBLdQGqLt5RQgfYR/ohdjJ3Zl+pZz/MeTN0zOnKq/B7zOWjpxBYHV4Y24D3cpPvylnxl1dAHusSzR7xx1VdHnleLn93v4sBG0u+s00ssJGxs73twbTi6zinaxuFa8fErRN3VNaht3Adim9jRoRa3/QaR3WPa3suzth1SSA1hilJH56DWPsmgZFECO/d5RM2f4flm4gmZKcYa9q5ny7VfHUbinLezNmKfz13by6Ymy/bFKjYFdXS6wHbZjGux0mFhFt6td1OZ2qVomkY+cp5bPW+El3Z7GNn7vrqKz/0Vw3at3aABaxnF3aRlxO1XsMfs484Mfe6rND6Pm3K4G4jDxUbs+OQ+p/+iPrOHIHx0j3DMkTqu6w32iuxBRsT89Nn17dXkbuR2kyZ0P3qTU8dej9pJX17G16p5hEdvz1u0F3xwfCzbFe2+7hLeXWzLd7Is3YaUlqq++cvNy3/U4C7l+QvCx/bd2B1s7y4mt3UyddNErvW/UZsk21JystkX9r1BP3z8oF8+mf2q7GKhu3G/Z9sVy3ZZ7qT4ty7D+i2Lx7rU/lizpKsDqwOrA6sDqwOrA6sDqwOrAz9VB9ZmVgdWB1YHVgdWB1YH/vYO/N43WH974auA1YHXHeC9M6+DX8vfK5n+k06/+/WUf29aL6bzNv17B76P9x03lFD34d9ax37iaFe/ilCE2rketX8uX33ncCGHO0EeIjcrkG9zl+xW9K6VbdmAuHGA4+yCDZM3+QpRgOQIYPGpKxQPC6qbQchXshg8kjeEQfRH9Drs5OjmDXq0f8Tn8OXl/KKgsyeLH/Ld2Ga7PN+pobmJWRjr2Eu2LsM26x0N+319MXjCJC7N5VDvevC3UVPMqzbiyJLNRbHkkjmWl1thW44c3/gRUHZJIr0BW7tZZxGfR/LoLEMC8hM/9ZU9PIrLTG9OH5o+fOAQtw17zfEsOHp72MYlbID44ayUxJr5a12WCKGRV1N2RYip3zZaybbqJxTkMzR86L8llEKs3sdedRlWbLd67rBFHru4jMwIHkw7FldFciVO1YjYvtNHkYAB+ixDniHeMbVN3dQ4Ddl45HM5KHrkg7+9Rly1lVNdysAecW2zDkQeKfcqtX3+dNKnT5+QWceRWFl3+iVNXajxbWp8RjrymTex0tVhITTSFqWuw7bsK66awZmYtiv2hT/xWaxiVSM5itkv9vN4u8kN6dTELJltaAcadZHHjizrptjarDHhKmWTOkO3Ojj/5ZcTPBM91+8+v0fY9t2rWgFXB1YHVgdWB1YHVgdWB1YHVgdWB1YHfrQOrHpWB1YH/vEdyEuYt/C1DdoeL3d+J/1a/H+sPt9+eAt/cGP5K/lucIiXtHMZ/i1Mu2eU28r91VPoXz7s+fzraY8wearTTzbuf5fcb+9r+tjnxWw3r4PBmZfCE/GN/vg88xZcAaZR1UvlvBif/t28aAZnmVfLvOCHL5ny6jYot99xuX7rS7rle17qZxPviOq8FAfTtPP2PLisOWSrA5EpeELjE7xWpzOW3WSgy74bpld05NWX3abWyJ7aYxf79Hpi5vceORRWNn3f9xWbAvuKLrBdNraz/GZUvMQnZnoVJIjpaxA+sImfeSePf/TTr9b7A1S3cosWIKs1uViNmok1+Ma6hS0kbyB8gqSOIjQIH3h+tY6HOocvToji5yEuUp6lpKy6cGrHAKxn/0NZfnV2NhE8Mpxy28rBbk/9oqjeuJ4KHX7Kt83a6A8hFWgfjT4HtunLQFQtaxiDTNs3etsRD8Amfb6RWFDnM9xFykFZbwfE9gor/Ai0X4lNK6XOFT5S25f8NnyEoHyb4WLehUeYyi3kTa5vJbYYsv/8c6WlpDcCm5rkE35QDt66cIeNecCyprkGDVvjZ/w6Bj0UXGPs/sTIv0PLSkHu+bYlOorYU5egvUeGxU4vWsQmvnRSchJEiZH+lg+xLvS8oW6FcLhKLLu70veuro2NUzb34wwvbRhULOLYUlIFNgsi2ZZ9BSKZfgaVt0dyi+imBM/yv6ztySqf32x3oGOX+nrVkGcm6NSbmjfq7GA6J3cgZL0MG/4n0DAJXLRvEGzETvPN3qwmRink60gAbapn5NNHcwj8UQ1nezyXHeVGDBELceWxrZZeWNwdQK1Nwk9yya05cs/Cp+bAHjrbxHJUhdELIduROAEmial9xI5bpsQKKE8fnOzSCRqObsC7PDaxD1ALLvEPhCwtYvt6OacXjV12nrHYRwuoMTnECI1tI2HDt9GP//P5s37h4BwR9dDpGIy0wvUOZn0FIW9marpFJ2avmvJcZs9xSIpQc0neCZZvzvamdilXB1YHVgdWB1YHVgdWB1YHVgdWB1YHVgdWB/7hHVjlrw6sDqwOrA6sDvxdHaiXtSQPhfxQs4ufvHn+i6uqF+p/Zd40f+LBXvPC/oH4u4rsFPA8pO06JHhowZt/2w9VQxhdMFbzeuyz22v9tNOuenhL0CXOxTYM9YQEiWtjlMUBdpMPaNhMHMyKfZi3NG9fLEvEtaES7DjAmeUNqd43UkSA9fQnIPNBlNiBqx1OqeFgGjb7tcOhf2Parjz2oOl3xSZH3JzLzoediE3Z7rqyS4yjgUoqO9QyuukTWod0ESIfSnH4NBBREPURkeVAd+NUkN8g+S2i+O5lKKlySKgHIzkjbi3PR6IKexe0j9hULC7hZ0HF7zZHci/POr1hFxcz+5oj+tT+22+/6cuXzsHfxewh4+Ybec+OZ203mm9bUJLSh8C+5kh9wbNoOUR+pIvPI53t6q9t3ALIPtlGtTfSDx+sjx8/7porsS1zv66SydFlJto9vtTsqSyamorZL7aHbZMMNEcKgbeFXkq6yYdqH+l9WNshyvXUrCztEbBCUVcopOyOl/QoushsS0xBZ2xuLz1hhVHq3+q/HhmRbOuXzx85LD8pNZ5OqpEQxfxFl+QL3pOuvcfoJ7RZW1odWB1YHVgdWB1YHVgdWB1YHVgdWB1YHVgdWB34+Tvwz99h/vP/4J+/k4c7yIup4KFyCVcH3tkB5wXwG3hnmL/BLE9/8Nen5j22nJ8wX0lfL8y3rkufjSfIy/EjvhLmgdrIOLTrHNUcsPHi/QiMXk3MqV4FfWXYln2EWF+hN0b2HvVxn5E9wuzP1GXdTo1cToinsI2NdoTfIavtz7UYPvAsbyYhNCEP1aVm7l1qmv6TRvi37xYAABAASURBVBZs564Nm4dAV3HQJ6qd+5XuS7YLYsDWoQl3EhkCZmStqdZ2kx+gYTB61CRZc3i3neuHlD8bOYOsvJ1DmhvwDIkCKn4oeBQjz1n2FxqET5zwj+yjjy44n8/Vt9SQyoNGnkI7kd4PkbgpL9R2SCF+xXC55GFf+Xdiky+9RVUz+s492dCHL2FitcQ7UZeFmt7gxe2K6nSy2il91mW0sr8sy+d83rSBxI9mS6AwIHEg2sgbu4kNm9Qx9xWbY+zoYmO7ehJdYI/1Q3uCJX72HiRGwI7qoNG2WmsVb8jR4BO+Ux8ruan0YjT2aiONDfVKjQPgL0qOHPptPE8Bpu+eyRXjvnVNOHneQOxTx6AOuWCj7k4dyleWqU+Knk1A7UHFuPQjebm/qeMGJUeBbeSQu5nvwCJK+B2J/vGj9flD0ykq6jjlW9/kbSkYavGTsIBSJWQzvsUwVyZqFr9v7iHKuRPoik2Vq5EArb1T+LbD1Jcebnwoe4H7MmOkJ2AjIJNY4rajdCCxFWSxJw+f7Q62lxeFdjbbcfr06aRPH5tSQktSSSGG/qgz9f2ota26Vgf+pA6ssKsDqwOrA6sDqwOrA6sDqwOrA6sDqwOrA6sDqwM/RAd478YbuD+plBV2deDv78B8xO/peyrj/buC99j+FTZ5AR7MXLZley5/F+Wd+lf9Zu++avgDG9iuXpmTgxsgf7PsbB4D21yfzd0o6qNZxEHkbyJGb+DuJnFEUgclM6S/csKQ0nNY8giJkZJjYxeHKBTyDTPV02AFxUthC/rGMf0fudmuz2T+Bt4gn88cONkm10RTemKPddo3kZjh6+hpMBGVb/LOz9ekUeaoLrmKRuBcgtwJla8YtuHJbaKD2L9wCPbycuag86XwkgOtQ17c8OFK8uScQKIoGs+rGDdy1mTgihPXOe/CXp+RXUF5CVmIj20lPqSoGLbVgM0GdB228Rvo8MncTRXAdulezi/K/nI/4mkPOQS9QNZNc9gu9gs9+S0H3qwqJvTNSfJjP7oQHByiOyzfYEf+GKRFqbt8b8NF/SbK502LoUwOOsaCiskRvwDBZaYlHzgE/vDxxD3pe8+gLbVuyuHpy5dNX3594Xn6og+n2BlbSZjEP89d9ZF1qL5xpM5+8Em8jR6H2gRFZw8KWzN54hNagsOl4kW5yxq+zH0F2UNd+o9I2YwkO0qy97M+f/6gj/SmNYlt688atiuv7UrRBin+9pJNBbfSeY+nlHInu+jqwOrA6sC/oANri6sDqwOrA6sDqwOrA6sDqwOrA6sDqwM/cgfy9uqIP7vWY65H/J+df8VfHfizOvANcfMS/Ajblxewth9GirS+OMT712f09UeqqfuKR34zGWFht68A9Zszr36fw7xZfoRnIWeP7vW2q1/P5PbQ203eITUOE64emGiiwdiWmhUc+zg9XMz7+jPrvlJekdPg+4OBCvng0jcOTA4wdR3xwOUiuua8jTENog9ftbCdQTlknDx1Rh/YpkdXiAeoc8DHbjhsyyEFHAEiq5pLF08p9Zbs0T6cmNd7Y1957aNiVmz2MSmxcmiy1beEJduSqJ2ae9mknufAVOW/xzlvZ/Yx42c/A5oj34qcUJvSonZyS7ZlJWfibMR/0aZzQaapF1AkdvfTtmzfi2tts7ep4hkQOKtXzdlHjMa+N6X1g4+eNYJeSN7IunKYNr5FjD7fMAyqb10dGv1GPpPHJncSgO6mF2y5/foAj6hq7hvG3At2GZF6+Yw+VdZc0CR27+QkB8uaUW37fdi4D66cGt8Exi66XvpRm0QuiTpHto5NEDvEyLvCb9SZ2LZlO6rCOQeuM17REScmlbusVD721a+HDdhWp8bcAxtBTZe9GLa5pr5Zx6BIcDF2J9Eq0NTVdM4h8JcX5X6UHGn6nyDZ9wXsM/LsdQLTmF1QcvYUGmFo/MNPEIYeiQPrrXJu9Lxnc52NUY8Kw5pbpSAr20p/mqEgsorf6TLTHvLY2Cd1YnbkG/UkR/bHLUFOJ1CUL7oOZGWW7mOzPn04UcWmOQitRiw8y+7kfBMWJwwiJhz97Ph3PnHQhi5A/9ZM7ksdBEqcICWdYUoHtS22Q02DIiKfCuFTFCZlY1u2K22neT2brtXhQi6KvTynG8/kttvZ1ih9U75l/p9fPtMP69TEWjXy+eMXS/HJ/xz0AmW/Qzn+7kuXUsAjCN0F1Ks1VgdWB1YHVgdWB/4lHVjbXB1YHVgdWB1YHVgdWB1YHVgdWB1YHVgdWB34Xh0wgZ4B1bvm0f/oUK9wUeaF91H+d/C8vuZ1MhUxYa4lUJ+Cq+TbOF6If5vD+61/NMt6+X/TvCcVpsdPVF8V5zDgYGRzWsHa4yQD7g9Oass+Ksq8d8hqvV9syx7YRW+ShNlyQBMGXJ613ctuMpBc3Uu6QDVGHtsc1gzAao7UerWd0kmTCZ6cXGvaLvrWxaYO+pm49m7PqVBHZqPDufKyJ9i3J7mZZZN4hV1gj1ilJDYbVH4XBHUAR2rbsl0m48KeEoRF7KKqbyt+POnjpw/6BD5++KAWoYyV6pqUo+b4J8CuI4DJnVUg1sNWlGNJgV6NzsndjPdKuQtKP3loDt7y7d2Xl7Pin7yNfMlgW/YVHT5n3bgp1XbDIcu+JpBcfVhUvhQPf51xTDelxMuh+pf8tb/nWDQuwbgPdIZcZGOiEMEL9oih48Amz/SZvQQb/Tiqi49NHTj2/QASAQrbMzSrd864BvfmyMah5pmD5hfy7Ie5yNmMLtj9rj3qMlv/8ME6nU4cUP+mLy//xZ97I2Lwe8ZS1ZkY1dauGhUD5b6MWult3aOyeP/lEoN4PHBKDDuLY4xhlWtAddR1a1P1HVzcjM1VUDXjnHu2cQCcZ/B8flHnJ8/T518+6tNnq52UMpRxHzOy74Vs8Yg/Gpdb+UdDLP/VgdWB1YHVgdWB1YHVgR++A6vA1YHVgdWB1YHVgdWB1YHVgdWBf0EH/C/Y4+st5sDgLbz2+AEkvHDm/fJ4Cf+gnNxJ3rPXl3weqP9UkXlBLgrIC/B6Oc4BRvp7n7R0v/NN+HjBTZI9aMJMbDAVO3nhd5NX5HV/rvGmceKET/0XEDPyoHS5F2GeIP24AcXblr2DfkU/44cP5vpJ2Is4dQzwOFDLLY8ZsnpWYJ/NzoFj5WNv97Ylp5ep6QhcOGzTvo/QR8geD0cI1IIEn6bk1D5oBbKxaPRjcHM/TyinNTlw6dRc93w6Qe0mg+hY1gzfOaAp4COSth0yJiDirXdq4+nNAnH8bA7yqD2iKxCgz7Qt22FvEN+JoyJ5s27UGOqi5Eh9JJg+tmUPxG5i7hdViaZ9LfaL262fTXxubnztVlbxE/e2n/vhd4XVZGXgQi8O/Uc4NDDMfBP3zKFnDipZynahJ2aX6l4iQ1hBwibnqMGIW9zIgTFcdGd6kLgsa0Z2hThQHLZRRh4qmRhJ0dlOL14ka6dWNaQO27oMnp34Bsk35bZxcy2jC5NsW33DlrjsK7VHZxvb1A/6ieQn9a3pBVvCKweOOQvO5wSRgo7QBG34BraJAdqATJhOniTFrkitkZG7A8TscVPVkAV3q/mEK3VwLREXQnMdkxDYD97Y2FyD5A0tNDnrwIKX0j+ueDSFqofC3k2qU2pLTbHIN30N8/GT9OnDSU7dGzWD6OTaGfuA0izEEs2Kf1QmfuwCWGEV8s2wE2m42YNPL0RO143pGrVBMaNk2b5Bm+uGPLDQD7BUDYLO2pXgVHziAPyX/3zSp0+t7DFBijW52XiZZa8pA+kPO9sPW9kqbHVgdWB1YHVgdWB1YHVgdWB14Lt0YAVZHVgdWB1YHVgdWB34YTvAizgFP2yBq7DVgecd6KieAdXXJ8/+0f/rDn/Mol7w8yL/GX0Wfdb4Sv9UMSzrUCFvzcfyG64z8KTvdaWhD0xty3nT79fKvPS/l87+3Mvfu47/tK28c/EOamq0uWC7Ezjpa22099f8aVl5SGbPgd4cI9fRJLkmpjzxK9ad+X3/jH5i+j6js9SKkUWwG0fW709WKComwW6m5Jr8OJ2RGkLbJc69aM5hNU9j/HfkEDCHz6GxtHMtl8ulY3tZXBjLF34wtskpQQBaGBuq3Le7vJyUnUFi2x722B2nfSu3WcsJxnPA7qnreCBqo5ubPwQqMetQXDh43QqI1ForhI9OGNlmHwBd1iQkn25G+nms3TamLj8bXmPYLllstY/kqTWM7V16JXZkJmdX7o1Ystva2ZbfW/jFf+LqmUol2zusjNht9Hrw2OCf+531EbFDteftennZ9OW3F1UUCmBWDZPqLo9bWV5C2q69V4/h7Vt9epiAthXfZktM3Y1RU+q+Iibx6QSouve+RP4MJviopclmdYf42ZZqWnYg9iCdmvT58wflW7DOaWcOR/PXqFd+aeMzmr6IkZogY04hK++AXCZuIsRlHeayn9qTFD8dRukvcckGP23Sk0s85MM2Niz2GNX3nY8f25TN80a+iO1I4SCtWZ8/fQaWEV3mHs6+kV7Ujxjbsl/jke1DmYc0ZQ50+t4v2x3a59f2XLU0qwOrA6sDqwOrA6sDqwOrA6sDqwOrA//wDqzyVwdWB1YH/qIOHF82PeK/WkbnDU/wzDAv3t7CE7/81Xtv4YnbdxPn2x9vvXyqL1J8t2z/5kA8PwrSg9Ag/MD1meSdKy8wH71Yfkumip2Yz6A/NPJi9g+B4q975MXo3XoWN23m2rZsz2W9VL0skE972zd2saGNqjfkvCjOR/cRrh/ZJvdA0B3iXgQNygv1vkN5wQ4MUN9NjHVAigjurO6Xs7dTPvc115NOu1AlboCysf8AtuYz/1LuF+6CKgbrTnMC2JtJWPoq0G/QLF0gRr56B/KNr+BE4MA69KJ4MaYMlh6OQ4vwIoeVgwLbysg+QoPwhbxhj+ABbFeMsuv9YmG7+Oy518kGWydOckUx+2k5yxvYyOiPQNipPPKJmwenk/MG5Ij9zBN6RHRHpLQguTp/MBCOQ68NUC/bGeujR3jqq7qhqZE+d2jHfoNq12X9GlTe81teDwa6jSBorJPsgQYfVI18ZnrlEIP8NMW2bLOW8oycibH1xGIPSA0wUFGNZ6HOANlv6PncFTrLaokV4GcPL9ibSYdSDrBi0mSSdY1vHm47LZGEQcXUGOckg60aUydIw23LyG2u7RaUqgB12Yg9uvxUuWzsRT5I/lLeMz0KNmSZZRuma++AFJmlEQ//HHAFYtjRqHT1/OzrpNzILUaeu9oDvL3bQ0+cENpW/BIvFJOak49vBKGJKWMPIgson96O/aTXG784I0u+geiMTcO8qUUJQoMTuwy1jR5b9p3727FJ+zcN3411Dw/U+A3iltaWz4ZDermx6l36wiHwr194VlgrcbEVQFV1lC3p5n2KWWAjZIafsE0IwH026OpjPeWhokZq6KIDfewh/luKQaag+Eil/E7Zys4Imnr2xprQKBHtk9BKzixDj7gl+QSbAAAQAElEQVSR2VTgiAZguQ08N9LJ0n8+fdCnT5/U2lDTcrmddUKZP7uqD+xNKFKLIwDmMxxw13A81Mmqp17os2kU+YzNOgaNUyA1Wy3PX3PtOUQM3wVOD/PsoVL6FjUe+EunONVNp0Jqba2zX+s/HHp/+uiKm7xKyo0IaXot4OkFbZehrGoalzChE1k/wtSHRp8aB0ibfBGCM/wZmlxXuJ7dzl3jscGBxFOJTBdIh/K0xurA6sDqwOrA6sDqwOrA6sDqwOrA6sDqwOrAT9OBtZHVgdWBH6QD/Qep499Qxrf2OvbBv6E3f9MeTd5HQKx6R6u/boyXyxwx8AZ8vhSfstDvWYmzOf+xiHEPZpTwwVx/C7Vfe9qvZceY5nAgOMoe8fe96/VG/mB5SJN4wUF7w6akIMJJw+fgIvQZ3op563Mo5lZxWaX+iSG07GCscuUR4tAhHOR+v0P85jX+W07nDlaNHFnmV9LUd5gyizDKA+5FsY3atihYxzGf98imXfgJGx8WlrneTvsqmzlDZ5zQTg+C7MG27Bx2xUqqQ2D2MVb0aw9ve+feJrHCvRztrN62f6S1LbeBFmqJWbKsg9LbYiprMTqJJ1hepj3sIrDDOyy+VmMdSEOmR4O4Cnadbdmuo7Upnnk3Dt0iy2cgsjwPWe+uDwkuhE/HiYlxa+MYLBISZZZf1vVs4JD4M5c4TPvyZdPLC22PUVlzMbibqekIix/2Yg96Zx6t3NAFHhRh1Vs18CxtO8hez8/GHrpGIbhIuYwlB4GDyRUzPRqNg9q43ID8sb3IWFddjlTyaFmlMrJffmkcAn9gnUrIRrLUZfFjKkWkfdiW7VrliunYXxikO4G7zmMPr9LBvaVLW2atsa7qSDB9IguyDp1IeXksIk+Ndq7Sf375RZ9/+UD90/I13U1fKx5IntlSIj154PBElDoH8h8J5DQ69U4cnW5l+208GvzU/Nrc6sDqwOrA6sDqwOrA6sDqwOrA6sDqwOrA6sDqwM/fgbXDH6kDeRf1I9Xzs9YyX75O+rV9Hu2O/Nf8/ga954vpBzTl2D/nQ5ZvHgXZ4x/BpX/0yfblgMY2L7mvGC+XeX3Om+nw9tDp9wxLzg8x9I3DxvOABh/YQ57acvCwcUgS/hL+yXMcm+BiB2Ob6+uZXkUaal9tcjCTGIX9sKj4vVfhXfttsltCaPqMAwq0zSXPxbZsh4WqQChNaB+7yb56TCpP1cQhTFHu4YE+9oqU/D0HleNAoVc/N2ppF8QqONZlm0On+HTowPQdlDpw6GADfY+bOAXu0zjEM3lOwPVMKsPDdyufTj+6Now34kSNgNkHkJeMC5KKQehhv+tsAqJvO4WtfKFB4iZ+v9gjJVcHtpWDQ9v4NG3UtJ3Pin19MxG5GBu2sb/F6A9qfC0uykh9tmUW8UusosSYNLVOYEa+WFt2YxlA9hm7sLZDruD+R0LYkk21HWmJJNjWLHtgw2c7U3comDoxbHMd04YncOxfXs5K7+I3kT0W6Klt4g+/ceVOxXeHPKS2Zbti0Wb4E4rGejwPnXq819oxyDeaCYFN9K+xbdSFASHLxrZOH046nRqwMjr6UHHYa5/kHb2Rd5joy5ezfnvp+f5tmcZ2MNdr4hxx1Tzmso9oKElVAs2yrcht8xzrBnZkZpNMHJjokVU/VHzl38Sz0itmbAIxcOd6nZEHkT9CdBMyfiB2nCFzOHrS//3PZ32ij6XDsHOf8+//klxiLw0FLlxVEPcu6NBZpx4MXEtqx1sKSU/01sAp1vlzsoUHb5mXLjaAKeHsflbLM0WQ//P5F/3yyfXNZ+3D3H2X/kUyTdb7B+3RQO7LM4x4NnnBWI1rfMNV36ihA5sOFxxVIXYTCRHkfp3QNrDm6sC/pANrm6sDqwOrA6sDqwOrA6sDqwOrA6sDqwOrA6sD/54ObNd3Q3/9psmd/IW/PPu/NCE9r51PWos3Lke7I/+Gy8+uanlrOjeZt6n0pV4S77LwE7voq2Ta39OvOmLAuYQC2MeT+hQ81v6tUtty2+HnpaTNz7WPNdVLYqY3vFK/GiG7Lo5cPI7rwduW7bHgarvWVTc8ovdNwtv4zv0eKfJjEBs7cJQd+d/Tj6P/27zv1Cn8fQcancKYdZiRIBWpLqoDKDvHDI6qYFu2S6e7cd4Pgu7EqhARJlHoE6SWqKg+pHI0W1lHF0RhO6TqKIaLPWSNQ77Adunj+/Lyoi8gB7GYcpgVqUqPmawxIi1Q58wVzZSFv0d8bevU0ieNEf/BXa7Zx2VxzyQBMty4D/uC9bOZA7czB7o5xAyyjm1qzuFtZPn3brO2fbM/Eig2odHHb/YrfDDlqeQIm1hAwA5/2LO4T5by1zxzRCuV3nIbEMOGN0xN7Amez3nyBRFvHDq+cPgchB89iWagucn8ZGXDgTOH91++cI9/Oyt9yQODhuenFVT2lvjF0us/jCCxpPTozNnfWCG4m8mtKCfu9HOZ2oNt69Xb1NA50Os49woyLQe1qQW20ZuUZrNODmRGliWsWpNsyzvVHNjOsPYQ0jb2c9YLfTi/bNrOnVrYMrbD4sl190+cDx+lX/7zUcl7PBC1h5ENBUx2RrwTa05nDaT8vunUi5xZNhR5+cwhuyjDfw2EFvvmlin/ezPUbrJ9wasQRgI6ZMwN202/fP6sz78YXgd0NWIFJq6+MnIfB5SPTllnXczhYifPwEH8fdl9g+37Rl3RVgdWB1YHftAOrLJWB1YHVgdWB1YHVgdWB1YHVgdWB1YH/iUdyEuw4NF28yIo7+AmZN4Q/RE8SJLc2wP5Ev2ZHeA+5lWrk2Pnw77C1O009sEru3+w4EHpeQEb2JZ9RWRBXGyHlD4vozfelOc5zgvleqZRhz9ifo6efYSOto/4R35VBJfYQ+5mKjriTv1kmYOfwM0qGArm3uM25XJeXHMowEv56IPqB+tnNDZB4kwk3+RDSRdyAeHEOQgvyfsFF+UbTO7FtTc8x2miZk9YX/gRZNaVei4geeQTsbQt22GLTl1ohOnP9A8fZD11ob8XlEMPRt+Tr+dQiK1EPmPOfMk5YTcZSKn7HmIM2YjTWEvZYi/BVrxtaLvDsEOljF71XO9Tjz9KPDkcaZgYiBgGDaiGPdeRtZJt3PTyr1VkLu7ZZdpOmuD28LEHjS/t0pbPLMjaHjp70Mgm7KvMNiFdKtsXPoI8733fe9aB7dwo7lcnX89v3eFzlNOfDlCUXfgg/kGLbZgdR11EtnE1viaHI4J20TptXIL4pL4oW7MCHQf5o48dBVe8qLOOfw4fs0502+gltwZM3uTqHJKelRh29FYG7EWfWJFNGt4edm2vKd+4tU38gXx2c5Cc+3WmtxsdtB3XlAmlBlmpUTGGR1g5c4C7caBdOuTJYU/fRCQEpOrZ5cbOdvknTtahE6bOyTfsmGWbGANbqb9w2Hx+IXitJNuaY/i5ZDa03SJ2Xfzk3qV+DqLzTfJ8jrOXkYfYzNgGtiVm+jeRdeqNnzLQtxNMaJNIK0MDbj893DjgBcnLNiKjQwkje++J8d9n9AEq9LpAc2DLVPCBy//9/Is+qOnEAW/VgV3DObetakgtJ4Ts3TZ2tVAFkIQo5aDVzeh8hlNHcFTMPoVG3pvrt334oPJS16Am/kAjkT341AWLTmrUF+R/B3/63PT5s9UsCcSmUUD+jI++QGD7JNs8I5TO/cJk8PS4B9h0sLGHCR2G7fI/iFjrIbSP7LfzWbGbXBgxeueZArtZlZg/DlNzMOVtMouuDqwOrA6sDqwO/KwdWPtaHVgdWB1YHVgdWB1YHVgdWB34N3aAd1Ovt/1Q+Nrse0h4B6aJ7xFvxXhPB771Bsc+eE/sn9/GthTwUvVbuoKX7qF3jqPf0SUvd28PO4/ayfNWf38FHvsp/TNooy/PcMzHK+nj8m2++vwtnb6Gy++W9Cc4SHXl77g0+k6kPXVe1D/qX8l2m3vX+7Vt2XeQh9lOskjMIPwRtKIOEuyD8dHgTT4+QYwmDR/cryObyOYmpuwxHfd12nYOSizbZWwbvtjLBVHJQoewcyA1MNbHq2uRHhSD05DU6nqJAbj0Dz7Kqgp+ym2TeyDPbGwC2yGvgW80ti9+0wgV94W6w0wh1LbEFCMkgJUilyC+6VFq1GHYeADbF9upnvuY6xtKHbYvIpYX/p6ZcTwPjTjtsnN4da3Gbawfx7naNeyCccg15Pa1jmPuhnxqLnGLGX6dE6l8bssG240P4tDsUUqx85CKh51lKbSgy7B84cNk35hIdVEN2ywtLgNisIytoEGnDqR1v0M54hukrl1fvnypb88Os90Jx9Qe36BMH1xs7DNbLgPxK9MwQS2uFyc28vPLdsh71U+uQtPTHMI2aOShpw9NQUvOCHfknucQ3iYD2MWDkC+3qrDRAdZDMfiS74LTSfr86YNOrSlhbPPMq5DfzxNuyEAoJrutCAgsMfVqJNEr4WtBYlJm/Sk4aWQT8TD7n8g6SPiAc1p9/vxBv/zyWWxDGakxvPea06sCB93Rx28gzek8L5HuGIq5gMYGcjeTY+JO9YeWj3rJNv5QzOW8OrA6sDqwOrA6sDqwOvAjd2DVtjqwOrA6sDqwOrA6sDrwL+vAo9c/f08L8k2Eib+ngpX1dQd+nOfjdW3PJXXokG/XPEC86iV+mL8c6WfwLHFevQbP9K/l2Uu+dRcahL9avY4Vm+oPL56L0qOrPe/Y9/XFjnXx2Cf25OPrvCjnrXRog0afWOFDn8GmB8zYJ84xZtaP/MqFS/N1Txc/ajvyiTsRuW01jg1OO/TGsC2Tw7bE1D4Sp/eNQ8mNF/i96DwI7uTfzeQ2nGwrfMHwwa7LHqcPYgXxjyzIgVHZHHof+RGxtx2Cfyuay6GULB8ibrewZp1xsK/xsr6Hjb0lSCE5r9iU3tOkouEnOv3rGA7wrBW/xfQGYmzsPYA9zNgGIrbKJ72yRzG2qccX+2vejm3Hpxetb4bmJEe6sW/4xznUOdHJAqTe+FyA7xlEfoQ9D0e76hubtT8OdJATpnJVbNamx/aoNbLoJ+wh38gRJEd0kcY2mOvoYrPRL9Jp6GIZYEUeCZ6YeaY27sFWcalLh4HetmxfhJO1XXLb9S3ffBv4Jd9wPZ9Z5xitV19NrllPgqSe83aGHblyKBb9PShHAeGI1+E3bThvtSfW50357Jp7smGY3geYqPZUKUyeOS2LZ5h6xRg9kcqXJC/nFwVZX2ohV5kbh8Ps9KuAPt8mns9A+ORODfZwsgeNe+TnLv33ty/6jV6lS1kThpoFeFY41e6ceiZOfCbcLNvK7zq7QU83qN50+nJAh79ADHJ3PhyJbeIhqYmZbkBhsdkoLIhuUALgYVOLDCfZqXnIYxe/5Ewvtv2+bMQZuuyRCrJAJ/rIDdAHajkR7iSxJ2xGOFaDT7wsIt7wI6UiO9M8QidE1Pi6IIZtru+cCRzzIw6uCRVQDdI+9sweUkOAkMPfX5CHU9HsFBV90gAAEABJREFURxTXZAW6G529F6rXKInH9XbyHCj/pUNwq/nmlW3ZVFKUe0a+XqCAPRoqcSsUiooes+M+0HabRVYHVgdWB1YHVgdWB1YHVgdWB36yDqztrA6sDqwOrA6sDvxLO8BLn3/pzte2Vwf+eAfy9vQbo+Qjd4/3hjj6XXyogXlZvotJoDcMbb+h/brKNi+XH+PiTdFfKeNi+lXGzy3Gy+/HmaYu9FEE5y05CpsEwBo/iHhbXtenF/v48v1x/jjThpAc17yOGbegLF5fSPFa+Hskb+SY4TjO4aCAKwUz4Sn3lZ85WKBHbkXbOwtM/zsHJVvAwU8Of7QPO/HAZS3uQnJ3zl168fZVr33YyO6wq26I7aq1SxUPcjM7m7WvsW6UDxa2K86GX2LGJH1wmAui8f5tSMu2pEA1bMs2z0SWg88BqumrPdb20CfPRt+0W8cjaJaYtTfDYS4bH1JnTwFLNQxDrTHs2HS9vHBQCua9mPphNa52pK64kdgOKYTdOBhLnpkjCttlb1/z5K9M3rjvUx8av40eBm48TyByG38YtiGZCbQPzIW6kH4FZn9RW/ygtAfdts4zTJSa4elgAsR4h91kgJZ7upV96tzod9ChuynE4Do7sYJff+UQ+LecUh90sKS9u2MIj5NwlHqRbMQLImgojrAtt4FmK/vW3agDW+7HUZx9BVVICooyFEx7txE3qiMil5EE2DuLUO8yqG0xwaB0GOV1Yq4vL5vOYNt7mZ714rty34d1H4SrnVgHPKtvt8OlZk//OANN6IlSPLjYI/6req9lsCfJGiOxpy2uugB1eIguf+ey/thgGzyHZKOW8L872l48Yer2zzhtMouuDqwOrA6sDqwOrA6sDqwOrA6sDqwO/DQdWBtZHfgJO5CXEW/hJ9zyD7Wlt3of3R8u1ryyeQtPEmyybhFD3gJ1o5Hy74AdEe0NsNN7cON0WMyaD6LKd1j/FWxemr2Fv6KGP5Ijz9D7cH1JeNyvbdnPIVkqiHHkWf4E07bsr+N+q/bwifzYf9tqYD7eUyflVeoVOQII1Kygu/FxuoIQ1KWnY370OIbgc9wLMbatE2idQ5KNeJvVC31QHK81qYbtornMF/2hWTv1wRTFLL5bHiBkk0ZW9vlVJMs2W7LmKD0+j2hsLH7ufCI/ArWCKQsfSNee2k0ODjLJEiC9aBLv3ZuEPusgsgnTG9Or0MhMDzGW7cKRt5HN3ogeK/0deGXnSKS5/6yqXzAmhj0Mqh5ksbOt6FjWDD8Rge0Q2ZPWsi67CJ1kfnLt7C00sHkuuFf9AO3jXpZYQdTRSew1sQL4rHUYvfNEDkO59tZk+2LR4AOEmcjpGfYd5Hnq+NMpeiXlcC3fGu3oWMkNc6ZNPHBqEfQRp2ywgsa+Y5dpG73DFuxb3vaNPkbxTYzwVdN+GJm17ZCLjz3WJby71D53WeIF0zo5sr9OHwPX5qI9gOev+SRBA+tEX/b+K3ZizHVD0rBlvUFIkNobZgGGSql0u2IosXjWI09dge0ssYPC29CSjHjzmWUljIgD10kksRy2DZ/AttwsAbaoCUqDt87xu9HxTBpEJqmLvZi9RAY2mc/uQKfuE/qPjSu9MdAoQ5gKQ22d55APcSiushGD2qdgEBjjK5DpMKjP8kVgH/km29r2A9TEDKz9h7ipV7l31ChgN2KxP+L++t8v+vXXc/Uvdl2mfGDpDJ/ebFj3YOZAwJbw6dqIkXyoVc+HEluyPUAPtQ+Ht2R+xMg9DGBfTTtWvsgf2UVWoIZpiNtki9ojRjsNmqVtMYGV+9PNPkDdOkS545HZGzZdzr5B9qwyyh4D7QOb8pOyxwkdRkqcfbJN3OEf2cCmjc92eOFXuaCXaaoiSPQd5RHcqKoxEYNsNa3GXJjyfFuUr1r3xCEq8WzL/A9dGwooCsX7Zk8wTEMmWN7MKQ+N4urTqSXYoFtUhehje6bGMxK0fGo6tXfs+v5koVhzdWB1YHVgdWB1YHVgdWB1YHVgdWB1YHVgdeBn6MDaw+rA6sAP0AFeRP0AVawS7juw7st9R95c+03tURnL4Cj7Dvyz+/VM/iRlXhCL8oo+sfkjYl4zc/jxuqgh31+ckyAvqSE1j3wJ3rxQfDawI/vIAYbmidQu105HJdNHN8OOXAqxDQW89a/DB1lvDcxLfclfK8m+9Yteh1GxyXEQFTvtZi9CB+jc2ETZ1eWyNi/1R0/jH0Qf+nIef4Vvz+mFrjWNmLGaGMEiHwdRHBngE78gVhvr8/lFZ2J2DG3LbjKIvkAYVMVSkagawnWXxw+hbHzZPwRbDiRgmCVHoIZODhf3i/MQHK62Zd/ioL6yFJXcE9WwXWsf/JE11pA3p519X/1ibFsfTiedTh+yLJC26P0ldWAu20OFYf6a3S9fuF8vGz3ulNi1a+HTB13XaaIYMQhg07PAHoLkwAuNtIsuVIzTqenjxw/6+Okj8uEz7LsybJc8dm7wQWSyWmvaOAmjbNnWHMlpu2R2qC48zKjakQVGZBFGPFrqXF5eznph/yOuLsM2euqKAmnIxiHfywvPIz5bgiBv2N3DJk8Dblhkh6O3teDS0Bca9+/DB33+/Im+fNSnT58KHz6elP1iyvQOCNN27YEnmPqkL7+96LffiI/u0ewUvoHo8vsqfJaRV4BS4B8hvE186nJgkeuKFhkQcu2j4sAnNiSbLRKbxBiL6zX2wVUyuMhSAulluxCN7ZBCpWYZkW01gKFmHu7WuN9cbcuS7FxVIznCRGKP+5ucmCsxjOIesb+F1ZouIzGDKTjyJUuCoBbfdkmsQNR172lb9kB0NrsPsngCe9jbfmWRPEfcG9i+ySdZ7x1UpkPL3uv2j7RbRa8OrA6sDqwOrA6sDqwOrA6sDqwOrA6sDqwOrA78/B1YO3zVAV4U5ZDklfw7CRI7eBCu8eap8EC3RH9DB7gflXXSWqzLsw6kTcEz/bvkCRC8y/i5Ud5hdz5nnVjHF8WTf+45NNNuUtvKC/wJPRm2ZfuJ9irOAURwlQyub7zo3ziXoHBmnXmE5vxm1BKdyHGF9hG72OTQZBfdkFQ1MfcROmUxts0+9dVhxwsziJsVsKK4a/05dAps9AJHuzL+9kv2l74V7Rv9GYdBYx2eErjnx8h9t9s4EOtpEicooZTFXptsagPTp+/2Hdu+8+lp8fi23daOb8ONPR9yEg3ZQcAqtoSrejdippYNQQdFueeUhx5vn2Sb2iwYZcSG1EKSJXbsE5+ZJfqglN94mTVUTRQx14ltz4yq3MmRf3vWvsp1P0rXdWqtEMvE2niICX+xTp4gctpwkYepe4x99Nls8gaz95HHBhPMLXtHs7YkSULToz2wzQLL+CVe0VoLe4yZMbGtRoxA+5i2G8nO5w1pYnXlijlryWYFmDqOjVrs6JJnG3YY2OO5yT1lKdW3PSHYZx2X0KD47GPLagfrjXr2VRE7eQC6CFK35bCgK/2bQCCzz4KNFTBSeK7vmokfwz1dPa9t98+9yd66G4S9Iu8Bxr/l3wT+Qj1xBjNt4m3sv5DPCLYlg0rECLrxSEzIPisXfJlBM0kVUrBNDZ3b3qsHiRlFaIE+2omLdJJmOTA0CB/AY1WxyrdnNdDJsqXuMxxypmIeIEEr1lbG8O31rdOsAzu6hk3LEmqdSiYGe2CDzIoTWgyab5128gwv+8onXupPbdHapobUQr9JGHkQ3ex58Ww0axv7CADm9IjnOToW5QePBG2mYUHYO8y+34l/99I2+wga9ESc8Ia+nh3bLudJ0xqrAz95B9b2VgdWB1YHVgdWB1YHVgdWB1YHVgdWB1YHVgf+nR3IO9bt0bshZJHfg3dF10a5SxP6A4Mwf8D7G1yX6Zsd4J6XftJarMt9B/K4FuhT33Fv8+41/jefqRvH+nQiCYW8MXmPq3zLaFBrvlS24cEbrkNVG4KdFNYevrZZXWfPm/Pr8l3cIeyN/ZTbpn4VxHCADHKZvFc/vGS/iNXu7K6aJ1zsg8YhA4nyO+6J5Y3YNvX5RnatKTsZKttK/8dKr3z0YNj4gFeqPWxUdl7oD7uxDi+F192IbCIqO7ZWDvoCO2uVr93E6YTsyNqgCu9Db+kVm62DDY3RsM83ISFyxRjy4zW6WsMQURP7tkqVS8PfgYZFZLGZGOsuG/0Bkb8Xx9qnj+1is5dwtmUkQYdm2llJ2WvWE/OzX5TeKHbAbrQznxKAnFkutod8BkYaUd2PZjmwpUCCWJHBMOm/Moaz7bo3NjZgI8nGwV4OpkIDRJqjYWNbcw+JEn16MqFXo6wqd2s5SFLxhOEgT6Arn52c5Yox47TWqI0eIMu0qZ1QlS+CCzq/SVCw5hyUqyq+GG4mRkAs4mkfhLrY4AyPIkKIZOaO8Ho+KnNSUxST3ytdW4qIbLrBv7yc9dtvv+nLly96ybeLz+ey23LwuaNTSNahJm+jV9ZJ9knhxfg13wR+kfKs5Ld5ciKuvINyRVj+2Q//uyq/z2vr8C2ymChZKIzJ8mbGJLgR3i3iPUWPbN2oAFxsdr5RiO0pZiOw1JDnDe4y2QJ7Yhkdi05P81wgGfIwwB6xQgas/KAasdln8VwIw3UXh6vYUvWRdSjkzWk32S6bikeMWgjZLh/rcbUtH3y892FouVpqJ8tNsvWOQULu41uGiTPxlt0j3fQLfaR/U0b9bONNk6VcHVgdWB34Z3dgVb86sDqwOrA6sDqwOrA6sDqwOrA6sDrwE3eg8SLtFtfNdvHmZy4PbF7qPnupFvnGi6ytdcVuul9o3nAeEJu3cPFbzJsdsC37Oa7OHfYIlu+au49jvPNh/yHIS+avgje/v9dmtqE6Q4/yiE/ZLa1PCKJJYWuWJ9yUT4ro1XxLx6vanLhM3PtSm/yW/72DeDGf2qSN/gSxsBMo3IDNmhl9z0ETtsdeDqvn14Z/IFH/AZGdmnm2VdA+OG+oNW4lIV3VeZ/Tdunfe8lOc+9Cp09ih6/YN3vTJWf0gWUIB1r8UuP856K/+OKPQU3bsl186Ul0odhVH6ExiDz0a0i4gUbsYU1Y6kitwdyZ0cemqdHM+Azr19fo7PZacZCkvgmyKD4H9UPWdsltqwFlpPm6zZW4nBMR1jK6IBtKf85n/pzhcQ6vN0ZiPEMO9qbuUYiqLfWB2OUZD8JPe9tqjfqgghbg0+18Qzg5thwOUu+4H/ypm2ckBpIwVQ2YxN2477FjSVwRzth4miBrtbYNP+XeZZJFu8D5fP1W+EYTU0v+Su6J5GinJlWcPAuueBv54zuR9UT5sMe5HvuWEiO1v+C78fCfMZzYyL2x3pDbqS7mxoU+cM/jVzZnaQPcVQzEvqXUWjpixM4aP2KYOua9jw5Raaf9Ri2RBY28zxB94gQbeUbOs84Uc97/GvNz7h+6rfYxblz2/uHDB+pssq3pG9uJ48Fw539vyVLqbq1J7VToNofIZ/36aycnPSD81i3byrBdfA590ZJvrr3zOPB7fdvIEJwFgj8AABAASURBVFAjLpqDtisofXQa/ukHrAp6exzjxXKuGwedWQclo5Tci9GnLTtW5KRVQAvpU+c+d+7tpGd0HZgw9EUNn8YxucT/lNSJAM2oEpvPUP7tXWGDBDuuCbwTHh/Vc8ezn+e9Z+PobHPt5BZ5esE2/smFipl7tnHPR58QJAf3IdyEbdgTQUJh72bUAQbEfmQT2REJwPouT6QTnf0xqZmo9CDxb+HKZU8q1lfo1TCSAPJwRhcMZRtkXVcHVgdWB1YHVgd+vg6sHa0OrA6sDqwOrA6sDqwOrA6sDvzrOsDLpUd75h37ONC9vhNS3lfdo3wvNuWFKBTye2ZiBb/Hd/m8owO54cE7TMvkW2zL4ae9pBMTjzaZzwZnPPU5eaQfsnw2grF6fU2G19Ihid/EkOiJuXmLXnDnxbBfYff+NmLMJ2Br8pa6F/N9L7zXpmbd4u6tdPIeocNoCXBYP2IvsgRhsdHMsAHLN+d4Qb9b7kRKc7LocOF1Gfa+7nmhz+Wiec4kx73WzSoYagnyEGIc/W1f7FC9a+Jy8bHj31j74suRyt6xIbKjH2CXHF5gkecDDAvJ2DRiiWFb5lDMNqsxbcu2pk06dUU41SByUXvY24NGeNx31s9gDx/bFxMbHiS/7drDRQlju+qDZYsukksqq88/HRHiWnPJ1vt+QJe6gpcXDhpfNg7E+CxjYOOQIEcgYup04kocropZaMxaG1ziBVFGUsDQDhdLnFNTgTX5Yh91YtjTTgoXnebAlgYoJrahRpN43nlawJKpjj4HgPEP8ntwE3cJpam1Dj/xzoweVVgINlyJREyMGz3hd9bGqWHSk0nxv8Cqdbxs4yPJOgxiHFZP2fiAxEk9E7Zl++K25TAxhSCpGtDZ5r6clD3ZvtjPGKG2dR0u29gHp9OpfM7E/vXli/Jt4Kq6fJqkq69t2TyHoi8Bh77jUFjXgV4ey5S6cWCag/w8Z3n2ojH3IDh9aNTelHtf8umYxQHZQ5YV+hA768gnuE08InQxiRGaeO3eCHnubxEuiW07nOzQYokzrKao6FUt84PlK7ukTsxuKc9daOyeYePANwe/QfxiF5o4hMhS9uRqyVpy8wW6G7aGDVSMcY/4BNSNFTWH2ZXov3WmtiPe4z/t32N7sUmZIE/hRbaY1YHVgdWB1YHVgdWB1YGfpANrG6sDqwOrA6sDqwOrA6sDf08Hvva26i+siveufzBbXhtN/L5Q+2vO3+e8vFYH/qQO8E5U+ahe8CBPbNTzDbd8Bh4YvFtUkd5t/ciw8ya8U+x4sT1e0B/5Rz5TZo8X1Q0aRH70DR+Zxc/BJrLX8GvROySdFrwCvxwim+6pLagMKLYd0YcPfYbog+wl2Dov6zmo4009u5ov7J95D338SFlGtEEDDdqQuWgODVjUHPbjXpTgyaVTR2EGf2A3YqWOxzi6bMSJ/UbcCUTZ6lNkL4kx7QbfNWKJvakOadN/7SM5wnZ6eT5LORzKYVSv55D+9k6+TYkRSF3GwTa0yW5ZVdwOl7kRJIdZvWJgh23k07b6hE1kBGcOz94HLfndxa44sl2acS22LvFNfaFBCbnYvvhEnm+LImYX7IR8qcU2ogAZmtglVsR25I0YJzQxY40sh3EBEmUrA13crohUPUCY+FNWCnJuCCJPHgIrsA1x9VGyxuAQkfuSWqqf+JUvMaLHJUT2sE+82AYVH/vU2Nqp6omMZjN7Ic6dGvOt506evseNPLBN7IbvuC82a7U0KWrlObK9rzu2LpkYx1gJu5Enh3eoiCewyfwI/9BO/tJhnPqPoFrJGqOrak+8CGzLNnlbUTF6xdhiyEoltw2TabUW2wCZLNscsJ6KsqrazueXookVVP+V+2HiWl++dL0AVur4yyOebblhJ8yoNfvo++91RERAD2NzQU+pMMysQXJlbzaLiCE7y0qyI4AmB84b91iJw2U7s2eNvKiqT4kXPnbhY5P7Xd+6xZZoMv1QmLiDE/KWmJ19ULt1kn1Shh3DcMnDnSE4k+ysEVc5+OKWlfI3WfR+ppejn7obmJZk0ix8XEQA7Gte27KpjcS9b7VPTKDUgC/i4jHBThfo1TCSxInfvhc2UDGLTh1mgkcW7gZJciO4LjqFHHHVvOYwrZqHferZQc4O4hGb0Buw37luk1l0dWB1YHVgdWB1YHVgdWB1YHXg5+jA2sXqwOrA6sDqwOrA6sCzDhzeCT0zWfLVgZ+6A88+A/fyvAJOIyYN/7fivsA/WkziTbw71rd3Y76cnjSpjnzW3xO8rueVPC/lCTpemmeTLN6aMQme2Ni3+07cmCZXnXBk8QZy8GPfxoi5PWT2oJE9g20x1XKppGSnkVsddOSwgxOaO+e+647ijk9HzjFCzQp3NIC3G4cOvf5d1HzzcOOQrscPXahkzTHWUs4ittjAzFZOq/i/cIo8bafvPWVHY2fEqVjQexvbsgGKxAtgr9NX9pabVan2Fr/gaJN1+jtDhJ5OTR9OH/Txw0d9/Hi64kNTzsd0GK2Z2q6CxNvSD1KHjwY2pPZJJcWzHdbsnv1OfRSJF4RHG0L8Bni+Mezcx0JpiIYsrE0d1NJCQWQTMQmypw8fTuztJDfipYLkB9OWRARltctslvtjlno68uwPizcmTmhzPyEEkM4v53q2Np6ryGyTymEforNPblrpGrbFcCE94jynL3rZD2btpvy1zkFrTRmWFT6yoJ2GXPuwsWjebRr3+KM+f/6kT58+XWIZffKl5i9fyPfywmHvi84812cOWHMY12Mg6bffvug3DoFhx/Qgl2tuAIuQALambSp18fNi7+udTHlS3YDnzHb1o+rYAzsRkU+/otEFWYQG8Dup3zGN3rWDn9E/nDjZlh0IKsmq+1z18bwUjehiy2KftsXcVxCLtUcNKFKDjVBSroHuRtWaeoFt2S6L9KFAb+r+TEodZfDmZcSw09PajsxPXBCFPESek4KlUD0YVVOe6Ttd+hTRpOEnbIt5RWMNpv4tevu0v2W5dKsDqwOrA6sDqwOrA6sDqwOrA6sDqwM/egdWfasD/+AOjBcCvFLj//k/4v/BW/u5S+/mzdAB2e2Uhf+DyLcl3sIl/CFnvqExX/gUf3jZdWCVb1Pco+IdYlXuCA+yLCcaL43vMQP3BJ+GX6E89ry4pJUU+Hv4r4T/y9T3n933Jr73u19LPGNv4Gs9+5q//uRx8/J1voQ90D+aPocLwX2cyIIp5/HSo0d5yrrzyRlwbwqXzqu4rB5j3q+Zx7ZszyWUt+DaeMbPYP6ej/4Qj3wYvjn7xstooNgC+ySDN51Q2pZ9Czmft3TkSm3LPqKxbkQYGL0cvG3kc06ZsNdlDPvEH6L5nGYVPjRIqCtMDEdcSIyGMigBl9nvVB+oYQ/C2/DMVCQEN89e5x7w3BHiZpr7HkxhagvGmiDeMQR1TQ2JX4u7i6nliKm2LfuKyG2HIC/C85F+5RkJHbLrddhmnfqwCntBz/4OiMLmNzTll30uFB0SJHX6OzHtB02u+IamFoIo666c2yVX/AinXs8kzyZBO4LoAuEam448MYPkJJrmX6saSrsU2JYxmvZ2VljjH9lYYXA3uavKZ5hPF58ylAkGpjw0n8CyIVb4veSDX8c3exxZGrlbqjk8L4gUEELC7HQSI9EgzNQIqRm+7FiFFwsm+8QRmZ1+wewzutgdkW9l1gG8UhuGDR/cfeI+QCszh15oLnPb67UxCEqDXxkjU0PSVGY0hLNLnaEb8i2bgjfNsU5q/I5pUIeCyDQHdhc2xasr7pQoU5P5vRT0bdw/7aNjF2SZz2aoeUYHzVXUVk5lOSQq3ikfQYOZ2PIwIkvfIMwu8wOjLZvEVqCRo1VdaFmn5Phs+AeppdAV81tIsprEtdOb+J7aR7X2QXbjf/J0QI2l63oh5v/+91f9+usX6kZOr84yfZZS0pkAG/3MZ2OA+4ON9uGWGiXK5LHpqiCKLHasNUZPmwiYuiMpGjXI3iKrWMQL/wjRl9wig9RIarsWxROLlTLya/BIi29TK8VN+0jcjcJfeq890xKNLXb60GtftpV70qFsRRsJ8vsgzbQ2nr+gQ6UTNk4u4lVAjRF/wdomv8OB60wf0uPQYGoS5oK9h3MdG8IRL5yg3GM1ZVQNMNFDxqRueZPLpGOvwrhxXRnJPTHkXLcdmCT3sMsVObJwZktB+CuiHIguuOpUuVNL5EGVpTVWB1YHVgdWB1YHVgdWB1YHVgdWB1YHVgdWB/7hHVjlrw6sDhw6kHdDh+Vif7QOjBegP1pVq56/qQM/8ec1L9/T1fmC+57P+g+BF+QX/523zUtwS0wxzMFBwd/nVfjloIXYDyf3My/773WRvcawSn+Csbq9Trlt+bAHVjeGQ+eLLL3vOSW6SMbBQmT8BippI2ZgWZRdBzOl4GJbOWCx0QLNQUHMWnUYF3e8JFJyddnWiZPS4BpLN6PqjIRYPXSHPSJPP4IptQbmMG83Qzzs5jrU9kVuD95ucgsfC3GORBfIOVaq/dvSNTYLgRQFcogVxGUiXulBIEbJc6CEPc1EItnEABtyFkzWug5UhImDStdKoMuYsW3r0guNsXF/S1+JiQHNwXHlwiSZmltxqCgJG1aZk8vzHPuhlzY2aVuVS677N/nYoK448RNjixD6bNrJP7S2VbHc6Hf6L839opJt1YAaG+v6M+TUR76NfQendipxLja2+IQPWIYolExVc/Y28WX/Jm/Wpaei8NuZQ0pOxvPN3o17Nvs0gol4yQPVGLYlpi6DveH0GwfAOQQmxEUjDO0YBxqD/eQeBkMwroir5qxOrWn07eAXBYhfAMsO2Ekcs9hhv/bZVRfivS4brgEoyVW4WD1nbJcSV+q0srRdstQ2QcCSHS+nE8/HMC2xbfzZrwP4BI2Gnobcw8bGElOwgHgiE32YeTf4IOuNe5v7OoHpw4lLySsmNRhEkPUtTeZIRG6D0MB6NFJDcK+bn6eZ96hPzitMjoGjzSveQzK6Mfif8br2tDqwOrA6sDqwOrA6sDqwOrA6sDqwOrA6sDqwOvDzd+Cfs8O+v5H5XhUnXvAg3uWlz+9NmbiBfm+AB0UtEe9TxwvavACceN6W9D54bvFv0NiW/RwNXZAXvEdEFjzqUT3ajxRHWV44B0fZA96+rW3e13tq39tx6Lb5QcRbUV48F3b/S1xOFvLS+LLmzfFb/DGqxQ/xIrMdAiaF3Schi0tfj71MHtuyXfpnl+kTsyB28U28ieSYiN52HQrFN5h24QPblTdxxJgUtuT20De54nAqojlmH+c69NZfwl0ZU54eZ/0exKdzONXZUPyCjROzhzhLOYzIQVPZx+eCjd8VgaDjd8Yxf2oM0o9buVkGEGZ616kHln25EH7CbsUmVudZnHV26rCnfWyaWMpqSszYidGaJRS2IUDXYVutSZYKYtgu3vDJkThB/VW69CkyVLJdaAkQAbDNlX7UVaW3h0yHYUcWqGy4SrJyENq+ww3hAAAQAElEQVR80un0Ad5IdNlLPuZYVK+jSU29bwrNfnOPcq+CTm8oVWcOCmHx2QD3iM/jBvLvqG4xkNi/uapoo1cpLf5B+CCmyWG7amqnVvESJ87D1mEvaK0VbzxsF58Y8eF8q2qr+jTsNvbSSZRYQTk8uXT2YDZmW+00Yoth6o9v9EX5YHXiotKGfc+/6RqKf2SmtlM7qSVOYwUasJsQgSY2Klk1KE+Jnd5Ffzo1nT6cZHxkflcSO8/Jtp3Z34DwNRe7kedUceRBWmvIxqLvvvEPEoPkZRjdRs2Rn2neCzi/dAUvX856+bIJd8KOWIITwzbx2YOExMp9s0865flqJ0knffntRb/+9kUbq71VcE24gtxnqiB4ariAWmKbZy11Rd64D04f8B6++KX/Af4b6PCoa17WPNixL+F+MbQQXUDcxLYjRclMzuQOOv3gBqs2kdrItVFgbALMr5MQhzDsEUFyILTNOnsPtXJ/TuxLVg2HyR/ME1mDTs5szVg1YgSwNTceGkfPZzH96i9n7lW6Ldm+ID5B6t1S//msDXT8I9ODgTv+DxSIooOU3k6esa/ICE8NAmwcQadXEKbBk1mm6Is+sflWMbF+/fWs9q1+y3514J/TgVXp6sDqwOrA6sDqwOrA6sDqwOrA6sDqwOrA6sA/twO8i39cPC918jKs8NhC4j1SXoElRqh+6vHP21xeEPJ68J9X+D+s4uNHJfw3l8/nKJ+lb/Z7r8PvKuq9wf96uzzXwcycF+7heT8ecoNs/Ygb5b6Y+n1Zv/Iim+uiEQRZTApfORs3EDhAEIrqz5uX/Oax8TVPmvIKUQ+HcXATPoj8HpFjRYwOorWb/ArRfAWHsqZl4kgoiJ34ZKLXPRK19M3wqFWj19W+CBSWsza1ZrVTGz5iYEpIKaagxVBjoBrMfrUte6C17M0VJz72kIsRv/yZFmCgwHb5TlvMWAtYkoV6oEmELthNtpVhQxNY0CCEwvMN0TOHRDkUjDoHR7EPygWbwe+xhvBy8BNdcOKQK6rw6W/oEQljm62QuFk5/8pfhzsgzX7YltGnxByMfvz0UR8/cpgdmfgTJYFCOdQSBdvYZ924wPcA9n4mZkN3kcMPTwn2AjFsc/22WfGbK048E4JV2FfIsxehjYVVPmP/YoPMfY+smBjkWrHDu+wRQa0WeUCs9D3QYdixHyDyrqECDhRjm8PFDT7PwMvLC2egW8XFbbcdxLaUCW2uZstQ2zL0vxwg//e3s84iiyXEykA1+AiQj0U02HEDUwMPk4SObShmyuDehthG5rA7XGtj3NBFyG4qRPjAXAKIJk2eILIj4pt1b1iCDuEhVf01zTkN9oY6oF5qyq0JECqmewlKPZHdI7YvddC+cdgOOMRNHRPp/cCeIwEI/CweqsplW/YV7cDbyBMHUDJdhslEHhKkrgJpi8YQxeA7/QwQPJzRDRzV2dN1TQ17vsteHC2JiqafiREa+beBKLk7yjP3P7/+V3kivy3Csl4dWB1YHfgndGDVuDqwOrA6sDqwOrA6sDqwOrA6sDqwOvBXdIAX4zoiOec6fN6YHXGUhX+AOrTdXwLdqxuxjrjXZ13+Yb4H5l6e0E3mRdMtRI2BQ79HDf+AGHm5F9iWfUVkwXEL9tQ/ei1nTI9gueb+wjUvRB+At7K2q+950TthW2pWkEdxYrbTeUuq3IMDSjYttsl8R3rIVbnfF7pzCFFgr3mechAVhA9s1/7tt+l9NrvJoNOcgbxwNv0O0uv0YKDRMMJLvPTv85t+PTbXpqWWQIdRPvsacw5BekFGCJx7BHuNwoKZNWXlV4mKjwz7koUHLCtMI8mJdSikJi1jH7f1leJPumTfPd/0SrF7YWSnhk326LN9ki+YsqZZt8vOYjtVpVkXwyW924jfw8hIxoztRHQBd3Eouc7YsDXzHG2JEaiVrC5pLIFMfU0nxW/jTgWln3chqXkGIrNZAMtZCnZHU5iOT30rj55UOlEZTPJvOaRkbRtTw6ly2r7wZYd9CaDxednO2gBXquuqP++i25H9X5HnODkHKIf7IfwrIpcms1f18U3MxBeDNsuNLpzQt1FPYtrwwIZil2vDzrZsI5GMvT14MeK35WGEz8xholJIFoCy8ZUqDr60SnXgnBjEzm3B7NU0kgCCv5V6zb2zqTmoWNaGQeVgLVsF+Bk3ImXsqrCFfR3frEOPtkPW6WewQYPB5771w56HLbtmc4kTXdmk0SjToyMk6sa/bPERI/ptt2ep9Ku1U93LnoeADZ3zXHCICNH5hQPX86gp9hvPW5A4gc0GUdiWvfeM/klNsmqY9cAQ2Jbt0uUy2cSbSI25x6RT9wf6/1HmGfvt102//vdFX750pdykEaOdEq/uEqsxZyzbOp1OatRHO8RS+TydCb4hSB8LYtCshoHtsndLXNF0Jjo4qpAajG01sCFPPCfW3qvKzVrpe7N0sqx9lHOXkZ2A3FF07v1AajrT/wIx8msiJqkRQ4ltkhI67MN3ZGxHuWc3/sR5IcYX6vqCwTkFUQjmkvN5JTf6ip9Atk6tqYETvG3ZO9iHL2glj11DHxgfWM2RcKTUmdyhWQ9s7HVg216oKFXVsT4xhW7ua+O53JS9DXjno5espgwXYR9EwjsidRw6f752EgYRwoa8CzPar182/b///irauGd7l/syWh1YHVgdWB1YHfhndGBVuTqwOrA6sDqwOrA6sDqwOrA68Ld1IG+jvlPyvMi5CRVBcCN8vuB9qCaeWy3ND92B3O/ghy7yZy4ur5uDn3mP37K3tx/GaIMZ8fhS/SobL+Xzu2nKwhem4J4aQQCpeeCzzrJeknO5vDRHkTsXRDaB+E+bc++2ZftBnsiOeGDyhsjix68N2LaSOzQHCeGPVh4nDSWyrRx6CKp9DL998YjUSQ6d3KlttVMjBBRejByUvLxsCjrV2BRK4NTSUQZb1jtwuZm21TiISW2BjiM+rOseQqmEDOw0csBRC2dLZIIvm6LoOSDKIc4Lh4H5Nu9vX16o78zhDBViQyj2IFGp7LEfylBGakg9tjWpGImfeEH2g0i2sRmwoUAMKuIQ6Qw2Dv5yUERNCPfUHPZgxMzBF4Q1Soo5Z3fEsE3cphwYvtDDl5cX/fbrb4VfQ3/7Uvs5s78NPdGJodtBvPSLQOLGK5+zW4Oxsq381L7Dg6G5Xjf6GbHti9Aeh26h9pTTXw3EMD3bqO+COuRir1GC9CM2uMi2WiMOwpJJ3K8NEG93sY3duF/xkTEKIJkb8YP0K4jMtuwjUvcJWYv6Ajs2Te10QhfeF91DBvtOX1LHpMWn/shx6j6pu+k3DhT/97ffxl8pjRxXrlL221gEJchl32tYN4dIkcFaOVCkH0jbqenDh5M+fPwgxCKMzJZsKz9i2Ob6fFJq2drYMWM5oocjLfk7MTd0eX5i1k7WidwNOr4RzPOd+kDu20QeyOLTiyRCL4Zt2YaTzI8yonuEfeN5juOS/Qmf+FmSbVkSJI+4MsI/RWtK30707fQBnr3FNn6FqjOFsHee2+whsPixFFs39MwqrS5jMVwHr0cjKuQ2SYsSEFozv18rVla7Ydj3Ahem+NWg//nfs87bR239k0am9wZZdqsDqwOrA6sDqwOrA6sDP3YHVnWrA6sDqwOrA6sDqwOrAz9NBw6vhX7XnnIWPfG7AnwHp7x4Cr5DqJ8qhG3ZVzzcXN7kTcWRn7J/EbWvvbJf8/WCmTev9lXX4Kf8Wau+1+dj5pnUvtZhX/kcEBxhD92z+qZ8xt3YY5C9Bfbwd4P+HnhkIMxgnlxt1/OaOvJ+2rYaSC2B3hiUnHfnA7udTTy5VolZ4IAgtIRcGmrMNGAohx4Ei031EN42luIld7+g9OhKsV+mrOhdnpjYI074uAbh7SFPf7N+C7aVn6NN1nZ+AxpxKOTBjE0wVeGDuQ4lvILw4iZkL+FzqBY+3+Qbcq7sMfelXR1iegVyyxgyOVXJfqd9fKrk0nfu2+tfPja+RIvt9J11pBZUNzOxg/HNyE22C7ENboxZHDNGH9/ER3WdJO69K/LYFNDeU0S1B8xhcw+MT9fWt5LbFsWIK2gc1tKTYayM7DHUtuyBU8uhUWLd2jqGAXbx6+SQhtS2mMDCq3Kn9hxQh24bBzbns5wfDI1VZnSdQ6hZb2QTkZ3PLxz0bNrw37jvPBqom5I620Cs0IEOP0EVNDrPTUcZkFoXaAxKGQzXjTowhbvOE4eAxil2ReFj06klOFNAcpzZ2xGdAjuGVFO1lw5bmyiAMFVr5eTkEVPWqRk9ypjEPz24VJNTShaRQ/gd1TikPOHX1bhntkvW3ASrjNyngMhKvfG10MtSgatPMlAGPZtko6gz/c/ajj1RkCVGYp0Pe45sO1sx/8JB/vncteFIm7jiyywb/BMXoRBp1JaVFFtHanjuxbbxvMDvqcsIdwV1KFt/wCVLqe4ukW+qg8yDxubzQYCeZNkrSF2IDlYNnsT0u3NvpKwD8fh1Td+NGIFw3l7O6hyAi7qdXuKL8YgjQ+N/Dyn3rTUOt7GYkxDILbvJID1qlpjqm3QmzwSpFWgfbG/Y1b6UcnbNY4KZssULyoxMqb8iueInR/okNmVbNkhR2FOiVIe7knJP9H1H1UjI1Pjrb13/3/+Tvvz6QdsLB8CgoVtzdWB1YHVgdWB1YHVgdWB1YHXgJ+jA2sLqwOrA6sDqwOrA6sDqwOrA6sDf34G8CA6+dyWNl8rBfdy8cA+mPHxwv47sBnlzPI3eoNlLkIOJ4A3Th6qkCaJkC7wch7OgLugwYhdwdnB5sX5Qf5UlYtk4V97Kp27eyee9PEjkKL6G2E18zfb9esphT4n7fp9YmhOEIyJjM4PUlUOX2mQtJDbvXDRG51RkYvrFI/cy6BQWpOfxwDxErrwuPs9NMftlPIeWvWOX296518T21f7Ax3Lk70o9GwVse03RPUVaCYiqASwTdxDByvCZ4RuLxiW80diOqkCYQTldmrWU4HCJvHCQTTby9C/0KpucyEbnSWJb9gG6DrZcz4cR2dapNZmfxLQksx4HYk1F3ST0jnJS+IhtGJHz+Fywti07kCz0JK17u9fWqj/RRCfRjjpQe8kBHra41LStcZBqefpYlS0xOlwgRqiNEj7TtuyJ7CFSfIlvN9k5VMOLhqY2uGGwXymVPsU+3BDiigzLXeRLnNhJZKOfJ6VvtjVHnrOAcpnDOeqgNcm+2rLac3T60vXy5UU53NZxYG5TP9FKTMiNJm5zLxS6cfh7ftnoay+U3aMLvhFXDzjYLIp/ySo+yVhENHTZa7/USBl39WP8YJr7l2/EhlpOkIoe0zx7l0UE0UMrJ5fSs84sf5LaxMjcUTpk2Q4uWco2kEaPS3RzQY3ecmrDyL6qjzlnvKkdfUimIYntkNW26E0oPeKe9AnMZ5zQ8oFBPILsV9sytWRpOwSEToia2wGsqZ+MyKzsxR5Ud6PzO+9W5Fp26ggTMpH1EVP+ljNOMwAAEABJREFUG4e///3vbzyTqnxKCNC0xurA6sDqwOrA6sDqwOrA6sDqwOrA6sA/vQOr/tWB1YHVgR+lA/n78Y54q64ndvmb5YK4hl4QQb49cERkdyj7exnrkvNG6xVF93TuNW68SXqEp367YoMGeQH1Ku+hluOWHvGE+aGnbdl+VaPtkucl3luQLBV0HRHtK9NAQmliF/8wpM+X20+oeQn6Fr51I/e9nP738uuz1OT+ANNx0kPPpTal0DzFj4DqMGf+KZrrzueo5+s5U7HTqd+XT4lt7r0vets366mY9+H12ogegVfTfA47wOBuZv9N3FLkk44YkQVS1rHT05HQbJ84vZBcwdHLtvJ8iOdk2obOoLNPc3+xDWI/Ufa2UpINJUnuf37vaB/2yFpx0EdsWxEHPCQqqKoW3SkdjGyH3KD3jQMFQDNGTPjI9rUUn4GefBWWw6E8ShojYSeG5Hq9l2c9tIlJdeTKug6wYEJjY/KGJmVkqKr34YOsC069Z/aQwiIZ9yicaKhFv/jc9Hp2m0IDIRsgE4ksyfvBSO1TqY2YtmxL3NdghGH/xmCXkSapClSjAoWHTt0mcvuEbtTjPX/TSaf2gVvW1Hwi1+lC7aZ8CzLfcExpAQJmFyooNTBT78TWz6NPdf+sjYIDzNSpKTQonrVt4jgi9GPP4zmYfeyls7EJWNnGJ7WFWmKqndSpv4t9smnX/sy+JDYNxR5Z9tiyX2wNpKYTa/kEC9ygFmLRGmX/afPJUtBkYhGTaatu4Vn9+sOemGil6MWog0uEmCMz0A54glcvxKitWg1ZDlnFmDq7MiORbCvDkYHBm/5RB3nib481t0FB4tiWdZIdnSi+wwfw++w673IjwU6gl2iPYyjYVAevpCPvVW9btunHBiqELg2TZBrbuT/5DOQAN7zpvY0f+3YQHpxOH9RyX8lvfHIfO7y4j5z/6sv5XH99tyxUydkk/Bo4AWPrZg7zKFbe67TONGRD5PSCeja2HHRy5Nnbzpu2/Pu0Pf20bOJK5Z+8uMJjgx6xbEvkwT1L9t1l1s1WflfYLnkucRnoBDRxoCjm/YGteLaL9mbp1Ajfas0lJgVzbeAUBorLJR7LmxndFGTvUnJbZzq35XcYzdqoHDFPAA0Rgz65k3tuDFFm6s++UvMF2PYdFBEzZWdxDUrApexp4EZBECR78XCZ9gkS2YSEKchOxUhUCNHtYbNxU3qCUauAiTEwfhdIsVON1D5BuexeeiFkevK//z3rf//7hedK4rFLKJjcpq6ZvYKsy+rA6sDqwOrA6sDqwOrA6sDqwOrA6sDqwOrAP60Dq97VgZ+2A7zY+d17u/e9Xx8Dv6U72v0R/is5TOxnQPXvnbMp/94O/KGdz/Y9o38o+BvO9aI4b2qnzVee/2n2NWpbtl+ZHfPx2p932FwP+cM+w6tgrwSug4DpLyW/1dx2ZK0ajdqCWnCJD2R4NMsg62Dqwr+CeXGNwXFfr2zuBLaV+LavmiNL7tJDq6Cr1Z/MXYvIY5DDh29NmC0Fb/k1DILYwEKueWfO+35mjeHNtPf7HSkhbFe7HtnG5AgbW3CUHfnUZw8bO7TJdpmkxonkmnyUORQ8IrKJeJcOxjbxdICVYRtZsGUpc02O/BW9L3ffbEVVM/ojSsjlIoPPtC1m2Dy0g16uvnBh4msb+ytYRDWALjZZwF5UkdnTR8gnb0mW2+hjPd9mbaQAleZArIEorqVaxsT1O+Pl5YVDyRdtOVFCOmaXbTVyBBsnT8GxphyeuVkfPjR9/NiEafnoMIzeTi6pcULV4JnYSc5PFhc66kuOQPuwDReg5xBNsdcc1Mm6JnZ2K0X8g42D0bG/Lxyinmu/kU+U8bx0GH7/JAuc7OQ0NCuk6DZ6FF9Wqmc1a3oTCzer4XM6nSSlt1gRc0O/YWdzuEf9OfjbIsshoCQjt42xbgbpyIEYJvbpt2KHFSKuc+I7Wah9u0ZEVq6Ibcuwc7LcWSMHCLKHXXjp1wgQqXPZkT2yQVa4yc2yrQYVw9AAdswUHYyVGrcK8311JcZvrEbs8NNuo4+dBtrX3NH3xA1YGISNLD0LEKWRtY1ELWAUm+hCJ7J+hJE7YeJ9taAU9i0lb3jtw7bsJjt0YFc9JJhhq4L2QYncA3LyvER0zPzrr5vyzd8vX3L4TT/Y3ehpV/0HMHH4CbG2tDqwOrA6sDqwOrA6sDqwOrA6sDqwOrA6sDqwOvDzd+Cn3mF7z+7cdfyGig4j33ybOIj/UjZ7SA1/adKV7C/vgHlR+xb+8oIuCesJvKyODJ8cXpMeJf9c3rbEzEHE5SW3MhCiKDXse2i88gI8scK3OMHYlm041eFGMW9cqr95a43NjAVbM/GPKOEfuDyKZfsSMc/mZQFjX3XxRfR0zn7GLnyQeAU3etIuvq5vb13XU8E5BW/uLSNIP3GDGzMtumLjJf8RuNHIqz7rcbifngaJkpihgQkehA+mzsqPZFsZVn4kNyvD9uW+jr2mDo2Bzh52QyAOpCiMRe0NGu0Ey8uk2gsfJrFF7uxJjKyD+LLca+DgrNPHQFAUx/SNmhuCUFSCDSlc40rZW6q0jQ0HI8TL4U2QnEFrrXSJp8OwfVnZr/nOxoOobBNjmCdfODsyh+WeIqWwDiLpnVo4i+6ILX5MPznQwrDsc2lcos/BZfxY1iSsglrslzyTYS+UuPEtP2KXDpmURdeZQ+/8G6kbh0ntdFL2bls2deG4pRaNER6RZCb6HJoH93Ul10a8M2dQcc9/IKJ99OqVCGHZTceRmjf08U2engsGrcV2QNw35xuv5E/c2MTMYiCzDCMZn7qf+1p3I3rbaK3nv/zTAyt76Jtlu6K0lA1rN9kwJZWqj2y6KE6jNp56Cnyhz1lXMtZSwytAwv1IH3/77Tf9+uVLfZvTaCXLlQM7nhPhY2xNb23rA/dLUDEQ88j0WkaUXLZZn4CxGHnCpM9VQhbZDL3qAWadZzHfIk5PWEp1gUSPMHFzv4Pwoia0Cu30qON/fun0bANd+d98H6yiJ6wo8lJIJ17u9ZlendnTrImyZTvWhchHzXiwSN4gymGVXGNl+hWu50L8IoeLbZm9FCy100k5nJ+wLRuUTRt81jsOodgK9Wy579BKaGT4YjvtKBdZtlwGJbZjUyy6+AL2PyTj6uT34O+vuCsqm2vCgtyz//mfTf/vf/9X56zdeI4CYicAtkbWwi+sDvxcHVi7WR1YHVgdWB1YHVgdWB1YHVgdWB1YHVgdWB34B3Sg3urx1ib0H1Du7yqR7f0uv3c5LaN/ewfyeL2FR/252Oc96o5HduJV6mP5DyzlzXP2970qTKz50r3xMnniWXxMFJQfveU9uXKGYbvkkGeu75K7EQdM49QWzPU9tS0xxbAte4DlzUyM4Eb4xuJom5reMH236hhzOkU2MWWPqN3kQg4jePnPc3C0a/u+YxM+sNOLVman1hSZXMs6oNiI8YWDqZeX+2+EDpuHV2IK5J4Hm/rlU2QblXe3ekLgQ4XVAILXc5iUnBDEKFaJRInKodQLB21B+NEv4uGXA6SNg6Yv7OEFbP3lmotg3ntmW25WHR4aHvQE1xgsi7HRwTWoZAkUK8lmDWwXb6l6ahtO2jgle6HO1JKatsSnxlJysZvchi1L7gE+fIAia+0UUSFuxTy5pO4g6tjmkHHex04NkQfRhXLr1U6W7SwLdp4jUUNH3tSoy77KepxZWy77XDYOs5Ln11850ARfXr5EXHDZdQmftkM3w4fV4G3yAtvKtxjzH7qxxI44ubKX5Hghz/b/s/cvanLcWJYuuBbMg1TWZU7V6W/e/xWnursyJYY7MP/aMHh4BIOkRCkzJRUQtgwb+44NeFAfICehbSt1ip2g9dDs+DByfLZZZzd44Z8QzW6857w7+yaXurgWKsXP5jmo1eVy0YcPT4WnDx90eXrS5XLoCNqBPpdwqRFWsSWUGnYfPlz08eMH9sVFFjpcnt6u89ubP/7tqrTo57NTCAPU58gzL4YhCrUOxZBiZ5t+Ag60ZpslU2eNktb1+aYre7Ezx37y0kMqiM408bQ/u/AGRYicUPh3IUolK+OMJqITyp56phC21flvXrY2l5ZDNxRiSyc34W/cIUcrsFZzyOBk1PikB31jfQs4iyyAXU/yDjKIbjynz/hrsE1OC+1OU4oyQ1z9ei2fWZ/gzl+Ck+HU40T2x8m+d/EbJOdgCdg2Rf71p5t+/PEn0rjwWQXsKRVKfH+1O7WJXYFdgV2BP0MF9hx2BXYFdgV2BXYFdgV2BXYFdgV2BXYF/pkV4GBLj3gvlyV/T/YH5+WgKd/+WPiDT2en/zuuwCC3OiQ3Z+F3NA0/AJ3HJ+evy+aR/5rOsXDwmjtHtcMhVw/5O3ksfnyoAamRVUDHk8Pj99E5OM5cqzLRlPn9VNCS4S2n0EjXk0PtiRv2OcKPj2Aoh/tjHdx7Wfx9+uSwPNsmd68heY2CNX8iiH4QeiGXhOF1LkOKziXGEn6hj350zV5jw8n0E8RadB3sx0EXLNWfC6JRX973Z3DDNJE1uLOLGCzaC17WI8JmK9DZotff6uvFp53cpvJLrrr7iGZn7p06TK2Xd3wHL5z3KdvCoWxrfbtwjZeFjewhz8WvfjT1brXm8iE+rKTEOvIZT4KaDRdFJKc5Z2HXVTQGxae/5luJbM+sVXhaPohDghUjvla80MbzqDVZ+0el13v2Og5KyeTYin+7Tb3BnCLSahkEjO14FfpcDqoxn2lzq9xU7TimvwwGuXf85vK2tfAl85MYhMFer5qpVxh4RcYbpdutQwfkHOEjyKcB28VFHd1pF4ZtLgivBciwSt6pQQb2tCOlDE/MOBEFR2OuIZD2s57nEM75sA5MFd8qCIe2ec855zPDUGnpg/iSel38px42+iA678F2sW3Ljt8gdBAayKp86UlV+Qx0EiuwRtV3ohYG8qEr9Q16hynJttJmFcYc83twsodaMzyBIcnSeNLzJ4NDt2vTf//3T/rvv96YmURoxS0h6t94jYVomW/QWbACGyhjhmf9pm3WPug4inz5uoXAGU/577cmXICbIsue6wTt7L2OoICPHh5B4mvUmDzpa8yHKn0lgI4WnyA+QeqyPXE0HcchUY/8OdGZccxkUaMhNxWy9jpb/geA8IVS5hSI5ozJLfFtw5FaO9SOptS7GLzs/M6hNsz/yh6+scgdDJC+k0CQuWUetknPOugDPTRY8FvB9l2Ci5iKEAoRX7iHTOxRegOlQOQ9wfvFheIOFWzKxau+syaRsR0RSv/9t5v+9uOV6reCqkFHCXokOH2eltfGrsCuwK7ArsCuwJ+hAnsOuwK7ArsCuwK7ArsCuwK7ArsCv7sKPJ6AfZZch7MA+Wd45jnXn2Emew5/8gpkq+bTl/79qUb6vuTOxXicB6533j+JGBwD/xahX/nJ/L7gNHqIX0UNr06tseHuToMT7egwLPZjqWxz4D0R+c+B/aJf+kegaaIAABAASURBVMt5Db7wcs7Lv6EY8WNyX3B1Zz/oktKdHeJBlGEhOjaJ5M8DUSWUsm+CUuAFl/frJ7yF15KXkf1wvM88lr7tusQQ7UWHHBTArCc0FxTQySWArMe2Wmuy/Rn0jZZPTkA6pVn7AD+SpYK+3pbhqVV5waNsr/dRGOjYlt2gstYAXVh6wZSbSyc7tNUeaNHKFXY8FQMvcOc78SNPH2Zsg9CdC6V8m/L6fOXyB+upGNEZ3yfdiNnk1mrMNii5EMfE9O3MKWvYc5OEO9uysTFmjJNDwKie6Ma+BrxCB5AyP5fjosvlSU9PF631bPgUiJ9cFF6vyb2jd6lvtUYv8YP4sB13VYzGBdsBwoh9dEIH9pxja7O35k9kQfSTb+dyKn14NjonMk5dqq9XTRgv6bkqvF1ZmxtgbNVFYmKV6mcvIlCIinleSmLIHF74NT7tSg+3mc+kp15yjcrkd0zC7+SkO2CqGvYjczvj2ZZttYPP2Ljp+fmTfvzpk9a3pAf5qdoh68Il8I/6638zP3jD4mpUsxxLD18CtpV5H8fB0Oy7XhfS5Y8cMC3D6/WmG0juybHkemmoMkAbf7aJNQBz5I1j3lMjtG266JTr84U5j9uU8VboWCXlAHE9toSa2BpqF+t4arpc5p7M3xU98rsRtAO9oMVL16tAGZ1OM/92nJ8L+OuxTZ6SI7JmO3vT27zgpr509YQOanC+nGShox4yfRC6Ld9hoJPngczwBWe+L4wXatnc/WXKiGMSQGbZKEHW5RTCzOXvj5+4Ch5c+AowpeSf9Q2y3ukxRFtoVLdfuwK7ArsCuwK7ArsCuwJ/6Ars5HcFdgV2BXYFdgV2BXYF/oAV4BSpjmbS/wHT/xkpG52Abj9/4gqMHHh/Bf+Uqee8dOGdBCIKe/WhfwlywBpwSj4PaX+J8W+omxwK1P9LbnPQ/D7MYbnLLEfMnVPnrGUYNnye0MWP7B0sefrkEd2i88I+9Q1/odjxHeI3wMr30X/c2gSHiDyyl0NxmOcT/klSh/d/D79cBFhFm2N1JjVy0VP1mB4gBUsDonCuR9lMFWJgLKujWDroniI1W3aTHxDeknd0g2nX8TEKA19LJ31sAlLM1gyrMMq+n/nNPneMtxt+IFKfIHo2uZSVZEMDPbT4D8JKTrELYltjchr5BuHp98Yl6QjvDmJWPrOPL6JUYUfxi5SsapHDVqemkY8xii/yulwOtWYuAxtDFzK2Fy98bpRknLZC5KLFV7/1u9/bmS9KSHmTb4eXizQbeyoamyAK4Sh+hW5AknP+Y9aZfGHLnpqhA+uARy7CjjsuwqiQRYNno7/AuKFqO9Hv33xNXoiYewPCX+DaRw1dHqUlH6KI1AB5kZMb/vGWua/Ph8UPRjylF1vB6yR2ny92kcPWoC431njgjwfWIfGWmuymNKOfPvZB9IPkHoR315X5afObqDiMPMjeSQ5ZG7KPOzUKEtiu8Xuv+M78cgGamJUnOcfnouP7xqXylXmU/xSpnCV/q7npaNDcrt1qn3TFrz3jLtoP84z/G/7y7dnEEW1gbx9qjQtPep32WRe7yaBx8/n04V/06Sr991+7fvw0dGVv8BCzoTpj4k4N+0JyC4MxSupjbiATI/4O4snYcpU8gLiEHqynZBm+1ZQ5WtKEGR9AtK76myDcoV+e6FUsahluO3OwrdZKmvtckUzUCqIltQWGarww4U1mCJJ7UhudfQ7MHISWjWbqJyv6/CoRWxe7+diGwCY+7vtGSnqwkGmq4+b1TEpUL9v4tnjJzCEQzbDKR8oa4wC6eMjXE71HmhkR86aeeuumgV1s0ks4lRSbhSWrPv5JfhQYSKIcEnnhRn/98VmfsknEhB4wqNHI/LNPT4wx7aOJm/3sCuwK7ArsCuwK7ArsCuwK7Ar8USuw894V2BXYFdgV2BXYFdgV2BXYFXinAhYHsS941EBUw9XX4Ltf86D1u81/A8PfJAMOjF/7mdVpOakmx8iCnF7bTbYVmc0BvKhzCSF4Ytl48ZQerFcPJq/Gf4+BbTlJJK+F3yCQ/eIkh+yUrRgJQRWK/trL4sfRnBbRtVu6wvSZ4/4afv4igQY+FywOzhf5ph98IuqyJUkDm7Wjf1SLtVsuh0JJtguJeRyhJVlccOAN28wiUBpjRLLzhhEB4CEyY57Qp5TR6ecuLda7r1yudS45CFFye3ppzRXPdvHzCjlHM0dTX9uaupoNR8mlBqHvKM75GrJdkOj10kzcrJUN3y/8UGuISAUtTqQjL4VfBC9C89YrXntU0GzMRtG1reNgjdg2dGVne64JtbQsMS4fhMvlEGy9bfH3yIvvjG0rtepcRD2f/xa0aDYB6Zdd9pLFj6WjHbINUDDIw1jyPWd7CnJJes3l6/VZyc3Nsq3E6/OmTGmpb3Ia8EaIMOWK1dyElcKfePnMRDW8HkJ60CHz8KhJ1SM9RPJBTcbn7K1GYd2wFQ29zt7r1CNgCBMZvmJju8a4qliJ28m5Iw8vQnvpzBwisq3WWiG64eV/OMi3hDv2emgtukGz6Eqy8rgz4EYWQCo1in8bG+xSkwJzSQ+7Yk8dyczX6B1HwyU2NrVud0QmWnK7Xq/KN98zv8YcDBr6iD97OhNLPDplWunvSkxiylKXroHCQOERlP2uLku21RoEtlm75JIL/4EtDrQa01RiC9XMqfLE1rbsidJd8TCARJa1LYmyPwcJBJOjkusLDbfIXfnZ1pda4gSRMw0J1ajblm1VWwqy/vbjT1z+/qTBZe/tpjmvKC1jaHvajUEtmQsstbw2dgV2BXYFdgV2BXYFdgV2BXYFdgV2Bf6QFdhJ7wrsCuwK/MwK1GFIDkS+gJ/p5rdR4/BGwW/j7XfhJQdM9Tf2vckm51IFXpSegyu9izdm//Dht/bHr5X/2gm9rd2v9ffWfnBQ+Gvw1t/b8Td9M8HU+DO7L/Cjl2NOs68C1RFndmEkJ8xeg8xH7RGwlDNSxDL+a0MqFwcL0Qge/YVuepyHiC2cuA6hI2Mw0HvA6MYGftz9nWDHf1PzcY8QVnBnvCHWtAeFCcRErCbjI37s0E0NJ4FoNnFGJs2AJ/zoDjF39AUGkJgzak4dekasw2lnWzyFsLLm70HfaHb8gDbxqB5/a2wjD9CTyUPzUDzrGB3bMrKF8ILH8dKN36KZm4ydmffgFB6f5TkTqn1UHnhRB+Y/gtjAyWPHNpTUip61nhw8lZ8Xg+gsRAcTmZ/Q4acfCUIekQmZndhzrqJFbsfqQHpIHTlrL3iDeLbREkMXEj18BjzRDUeSJcLkEWZg8uOKySi9bTGjUl19zLituOsnbxsuTipO9so0lp148xKogmlgOrClkJqtbCBRRR+CZ9G5FAoNCzs88Lst9HioUeQjsSM4cc7kHGFXDKu1gxj0GCVvBuSiszEHqFG+IR6emLtFnvkAWflWaIzzzUp++TAz5sWbaLy7breXOTbiTfvpdCTfV3OJ7ykLG/EcQPAw92Sg6usCDOnqIetZ/m0Tf+qXgFczqwfftg5qkDqIxpC3ZCd+dPgcxPo0t/DFWtYlKYkk76gGokVufENSiptSC7fiyk3wpqOBD7GTjuMJHWJQmipz9oqIATLvYGQ/34EPdPstfqzmrN+JdlEDPnnxX8DnwGblKnUlr/Sp2cjn3HNPZo1y4RhEH0UNYgsfxm/508z3Rg6dBDOX6JS+aOgOgFjD6KJPRGkMnq58M7n3mz797cdsk3KZcmRGWH/2LL926lJu8CNlDiwdvdWocTMFVuSdfXHV0FUJEHbQDqMLy4Ghg2kjmvEhhRe0ULJN9tAkV2IJ304F8a9CZ16w811YjY4iTwQpa+COPxCdzCXoXLimpgUiREZJ0slCn7jxHlfFpECxi376iCkxudzAUHKLLmqlbgYHSvnv1qDyIc/YqvpSU+U7yXr35F+UhLnetjH6yRrIfdJkit0g+Ft/Ywzx3PWKWI5JeoCPF+unHz/pbz/9yO+Ioefr6Xc0jaob9VfDdMHEPjSIl3mFi3A/uwK7ArsCuwK7ArsCuwK7ArsCuwK7ArsCuwJ/rArsbHcFdgV+RxUYv6Ncdir/Yyrgb800CsHX9H7F3rW/5fxrgX8/skENgpVR6GCN306zweDhkFlqVvW40GwwZA6fJycH3JPPIThOeZBNTmRvD8Sn5Ne9yy+B0v86T+9bm/ktSWIEzG6xmN881CcFaCSj06+LAcluMtBDSz3XMHbr0mTxHvvovrV/lMsZpf5B6IliQ8b3zFmyfYfOVrIkcY7tqRMW9xjKX6ubb4X2XNKcOqsrW0U/czT7w3rbohMsfuj4JoxyUWVbtpe4eJnJ1Etth25cll6vN92uXZ2kpv2LTYzDe7ETfpKTdOPmLTa273ES9+npqf4N3A8fZt9a9KeO2egFbOJ72ocSPqIXTF3Rkus1+d1ulV/M8tdVXy5N9c3SME69rAdkNkp1Nn6IV4P1YiI8NbITa6pnLrfr0JU6lPDVC4sqwtA9xim3iVGIr4YzqbOeUc+lkYk/4yBDTzBz6Zl1Ty9ZabG5sRbhYY4WXJxk/uHdbtfyC1e2Fb/NVmr79PRB69+BdUOm2WKb3ws36pdvmNb4PpXBZymDrONN0encDEYnuWSeN2o+/0rn6S/vyG/5xioIbROv0Cqv8KIX2E6n8nPqH8dRuX78+IE9Qt6MbWv6fNanT58Kqz5m7zxdnnS04+4/MYJ+/j6gTCWrueOLWc36ET1zic/n5yvzhfHwxC6IThCRbbUTdPgVsNLaYaXe7WjVZ39nr0ffjkzoBuPsTf+ANmnR7Ekf+Lo8XfT0dOg4hF+Eb57BOKBjDqxbfU5XH+4EHI0lY2IdugCdekWWvRXYTbKq2Zbtmrftql3HRrLSYBVvYMijGiCwLTuQzNyUhl1ixT59schj0RkHGV+zL/m8dfb95OU9Yev07bMnX73f4iuSQZz001bYBXM+ov3v/3vVf/3XX/kcHerXQ6SqwcXvskelHvt1zMjz2fxyBmX2h3vthHcFdgV2BXYFdgV2BXYFdgV2BXYFdgV2BXYFdgX+/BX448yw/g98v5/vkqV/X2Nz/3QV+MJe+NPN8+8/oRwsB7860u9gSXIIvSDyqQNxTnlzgBv86jl+w0FiBEstdLDGX+tzdk2qin4BRg60i44A46LDZ9w5iV9YB/KofNdjW/ZrxNFj/MS2H3Q48K9aP/Bi8yVEd8nmunTmOmEfsj8/Xk/MRyz77+1zKRHEZ3op8+F9xg6vwKVAbjkyfzs61teb6/JEtKWZGEH8pW/4QVxP1i2XYpGFYZtMJNtKCz86nQs5bis0uZFMxFc+s9HLBV36wb6I1LZsh6Svrl4nC3e5QGcFRmofL1JrVuMiynbZ0FWvd5rt4nI3iK+B3hyXD/zYXLiwP3lKnj6yMuKV8URyGOh05XLFjh/jb+4F62U/2NZqsc1U04cbsJGyXNhK5ue4xAe0X0O0zryjbE//WZu4t8m9p4ppAAAQAElEQVSbDxId7phXzUVa49gFo+z1qtlWLvLoZOyydnWByfpZVjNvq9pI4lDpFxjKRoH/hhmAjzZ1KW5eMx/kduZ1Qi3ZyuGFzp4dwo56Enca1vv+WhdtYdiWPefcKehxxC8+x6h4+ZZ1TyJRfoDt+8h+ocO0PX2ePlprNV59dDLn2Ys4xCfvGxfv2U/1mSBmdILoocQzyo8yT+pzuw32zMwzerO+RqcsNMw8oqtDPRiHfvyJy+WfOnZSlpAUqZUAPGIKhjEP6MoX0wmpUW9FpSjL1UeQubUj83yRq+TRGdjcrZXPaPLNOgximjwtYyixBFqNVBTfGYe+58sg3mzLBs3igRZgfPLMnJVvtaKMiawmgUHt4ovBfAja4E1pWCeFbfTDCUhVuAau/0Ei+2JwaTvwH350ChkEERTj5WW7BrbLj2skpR4Fcsmcl6mpzanyi7uaY3LDknBiefS//+uT/n//9Tf2wxNzuOg2LkjZJwPFVRvo5IKgHtuyJ8JIddJv7Ar8CSqwp7ArsCuwK7ArsCuwK7ArsCuwK7ArsCuwK7Ar8AeqgDnAWfgDpf3PT3Vn8D+9AnxyxPnvHd9Xj/KCaS6W6P6JTw5vF1Ya9jzAtb1YX+yj8ogvKn5BsCqxxJ+Nw1hC+gw7aQW1DhxAw56HzpzsO0hCYQLbWjwbeiF6AJXf/kmSAZ5TW7rXD7Lwg9eCL4/IXExSs3l2Wv05pGN6egSsX/U0nFl+10dKP3IJcZdHb8h2YRpxYRXFOdD0lwEXPXS2hbLSbENOZFyfjoa9xSXEEMYlb+clWXQkK22+JbTqgiS8YPEXbRs3J/Cth4ZIDV4Q9ko7fBHHbrLJB4H94pkhMYlN8EUzUjSilnVOnXIJpLMlxl2GUaeOucy7Xq9ctlwV/eic6rNDb/rMW7LNXJrea7ZLXp8Rkw3gDlA34ly5OcTV3czMGXXl0ir8IPmEd1c6ifAyn+v1phtInhGFZ1uvfjIuzByz4tHrBApC21bWU7SMg2u+uVs3UsXkZaDSsy0ekN5qh+Ryn91yU5ptNQT21InPxLtxAdeZf+Z3Sw4Q+SuPI8/GsdGnFqLZ0Cdkyeal2SwX4dZ0qYvzORbNthqwLRsanQbybeNAtMTrxE7PloHD+jAOYZvcW9nqTRvU5Mr++PT8iXQHOnql245DJtZ4tDsHcW835ZvBHz58kGyt9kKGF2SlpOT40/VZPz1T1yZlL8WmXMYhA9u4MhRy3mFTWvZG9vFNnUF4A+P4GxgHJpf0g9dE12B+DOkHdhND/MCMLe7rIWT1iNCT2M66cSF+ZYMPflO4ESTgv3FtcuOBg3re2Sfp42L1yX3IzaznRU9PF7F9lL/G+gViLDVbphbWbCO54VkwRlj0q7Mt2wxHzQlCGQWhC9hX/87LzQpavkVdaBW/GT4oE5M7gXNBfuNzk3yK/9kr8/6M+YqBG+XP1Wj+7cehv/34jPxJMsgFuQ9oLoDdFJ3S5/OUNV54jG9blEq77QrsCuwK/PErsGewK7ArsCuwK7ArsCuwK7ArsCuwK7Ar8HuoAAdsesR7OXEgln937T3R5v3ZKsDJ4P24MXTmlz4IvfFzKpADzSAH0Ddx5Nks+wU/x8eLzjo2xU98vQj+aVTmtpCUmNmrXJz5npA5bEYp+q+U3h2sOb7tU4NASk1jGn+hg9BB6CB0IGou8qhfcbjkruDlUD0yHNlGzVDzsSdtu/j25/3U/PY7ObyHR0vbUh7yTN1yORabHI4XzWF59Rz6p3/FZ0IjuOt0dW42ojfQlxqum5SDeCgVeLvJPwMjvh8QG50t7iMXa5spNF6RB1FhKId4QGxuXLiYvFoQJbQGC5R169wkFNDJlyuZ1lyv6DUikcuN+QWpgz0jJDZuuGAY7I9eNoP1tk12kppVgIR9f0PIRodAA4P4TB6hI1to6ORCLnDVzUskRHcQWOWDS0OjF/3YRtmecXLp8iVk3dzi27Ids+rtSYeR+kXvRoxOkZKr7dLjRfw5w+gWkIVvo6NGilbmmBxyAZZLTaYOn9pRLao3aWrSA4Tx6KOpcrPUe49L9FQXz1cuGIO5LhUVOYqQgzUb6Mdm4KszDqIbJI9BXKEe/0c71FqTMwaxid4jygZfuC/d9MHSjf9BnPAC26WHW3rh22rwXv67JvOx8jPYgyPzpr63a2d+nYvCzudqnIBGPs74NlagxpbcXMh45jGo00QzMtEszTla9gvCa8wfDbmlzqP+mubOOqd++WzfuLBLbztq5btkVePbHI9eMnP5Fn+NidtW+oML3wY/skzhaE1HY19gn5wnlr1ke0Jp7IQYQaYb2HRq0elHx4cu+sT936dPV/31v/+mT58GMVE+xAo3JXZdaOMTrjpOspbZy3MfHigeiq/O74BbkDVgLTJ+AWvwGS97sbNeN9YJeQ9EjESSCCVY4teHzvLIzeRkNfrGf+cGubzV2QaKndqPGPPbRT4FzAaP+Bkag4vuyOAdh/EpkN5iKJZRdrQB5XvOfEik43MIgYS1sZZIQ5fWZPsVwg8wIZ4AcfGBEjbGw3yMEqZhT8YX3oM1i6jmVd9CNjaJG0A3yYFP2owLRg8QJ7nEDdMRW1L/+79v+j9/fZY/fNA42Avo9MASHymRqFgRXalXp6b5nyjST/Sak85G6JPa3a7ArsCuwK7ArsAftAI77V2BXYFdgV2BXYFdgV2BXYFdgT9mBTppL0Du51UFBqOA7s/z/Okm9M9bGu64tPBdWZjFCDhG/S7739KIVLRw+jWHvQs5WA5O0Wcd58ocJOsO/Yz2Jhy2vlvZfjV+qxvF1L5Tv/wGqzEn2LZDFuzX9MOw5Hktnv2iG/7X8HNk9ukviWNQtSM/VZFh8HDkzwiF4sP41oPqdHv6/or+1PuKwi8U2TnCt0zPu6xX2rZr/PZl+c4i9ZprOLa5O3BJR+39l8uC1MmSXJcmTbYLuXDIWmfNxb4UzUZGnyd2QeiCeSPHGIInNF0eM4fGhUaBOIou2UUWZF6lnqTDACFtywbEb/Swyyqyt0Ax4pI78YhTNtjxaKGUeMXeNpdX85uHl/MbpTWnJBRId7vWTBnIxapeaZYIhQ6E0uJ17rjUjSpr8HnBAD1r+Wh22dApLTEfMXk6deIznvKpm4idvXzk4mvcL39s+M3Eakqri8X7XJAhDz9ZDi6SKj1UW2sVL3lEvvrQduxmHo390zTQHZJnPoJHBpVD+RMcfMf/rV+5NATnOLzBpaDRyUVh+kZ+B8SB8eyFfxhKI0bFCS1KaTkkNhU/MtC494y/iIQfN5VeS27EziXZgBaN6TAD/DJuUGSr5+tPheQ7dCOOkHARev3EhegzVlN/xsjch0In54pVMUfp9cyZOVJSfWRffbg0GZ+CZzBjTt3kVDUhF7NuF3Trm7DYtaeL/vrjT2AovmqOEMm/akA0UYdBprXOXGgy1I2L3Su3is/PN+gbKndt2f4isgcuxL0cl9LhlUe4pzY36tBZS4ak3hOI+KRcubkxSA3w30C+DUwnoiGoDFU6zFOsly3ZLmg17AVqnlatQWyYstITljy6blx+hu7YDVn5XQWZNGWrUDnESO+3ceb/vvQ1Nz7rd9fRlN7NCqJlQ5+QrLdtZN3fMh/HYw7++uMn/d///itrJUoA86CnptljTp9vVqsjA/QjY2qlcz+ZPR40ZBPabVdgV2BXYFdgV2BXYFfgD1uBnfiuwK7ArsCuwK7ArsCuwG9SgRwABb+Js5/thJMcLfxso/8Rihx5KYfmC3+KSWdSmcjqQ2/8EyuQhQj+iSmcoW3LnjhZGn28gAPq/H4KT6SMZukv3V/a40L3z1YOsIn9S31EP2fO+Q2WvCq/leebPrqwFJ1cTgShw4vst4btcjk4EKeKcn44OXeQ+Qbo2EjglfIXXrGJyNgMEl4IL8BFukLoALWa61vdUvqOF9PgpoVc+fPCIHNKDUWzLYFcwrBl0GMoy57Q2eyMpVygyCfzoVu5xk/oqNhcqDCZjBOv9s1XxqWDPLZx3bB/RHiPuPvFJvQEUyBQvsGYXGzLDrAcQ7XXIL/02C6R2+xrkFfxcRz6xIxHNYmf3PNt0Ijs2A4uuLqSQ1mhE/3I00/+0OCSJep2bEyuKvBWNex0XsiIy6q6JOSDM7Ko9OYDlDVJ/PgKHeSyJ33nAnFgP7g8sq0GMzDzs1e8IdiF6HX0+7hK5BbEV/x04ke+dMMvOXomz8ZFEunUNy0rJn5KDjM2uZA1eY987ZMLxso5Y2wJhh154EvYjdtVndyrphSwRwcMKtaSdyN3UJdoGLfRZGS8sOvMpT3AQpULL8lschMz3y4NbyQWdgN+ACkbT+gkdzYMNl0mdup2IAstxnP+Q7l0Di+5HE264Pg4THxoGAc2Fzf8Cj833GJDQQa/RBOGZVQjcMPO5GNq0Jrg3NQZi7o3mXFXpyZB8j4OKfKyH8JHL//Jh6VgHJ7J71B+oPRf//Vf+u//+yxCKe3GvLMON/ymtiJK+MFIciFAIyH7kJnH0ZoaDpiWgkR5hN2wMDGaDG1blmTnLUI0sfwa5Dx43RERvOQzuIkdqQ+Qpp2JmTzmODngn5npbEtuh980uigds4pPkPGgT73GNetw04HrldZ0AyMEetFNnqJGDkEfOvw7wo/+FxC9qNxuQ+kzjmqiJG6Q8WtE+sKxLR6lTuGGTr+QcUDK+vFvP+n5p2c9XRrxbtjcWP+hownQ58JcV/YJaDcdR3jShUIErXUdl6F2dMk34t7UtNuuwK7ArsCuwK7ArsCuwK7ArsAfsgI76V2BXYFdgV2BXYFdgT9jBcafcVJ7TrsCv6YC+VAE3+kjB88LfZ1gv/HVcgJ98kIH5/CLnW0OmEHz+zpvck4OdT/xhv++8a/nVpgvzPc973aTwZIt2l+a31Kkz9yuXEpcr7n44qKH24p+AvGvfmoueBkUMLHS91xowPs5T2zyTcBgvLGzLdsPboh2Dtviw1oKIYOM7VxsiaxegDPd7aIEOutwu3U9X5/1/OlZ1+crFxxdyQURGtgvp4wsfvBtm9H5hAa2Zb/glN67XG5lYJMbzjOG1JX1eX4mNmt04xIzNbHNJQrrrhmfoVoT/huwVpv538rH27pnrkezjiZsXXNvOLFdPpoRWGLAE0LVOjdKV+pxPfNRcuVWMLYTRl/A+OTC7KA/pAYO6MDchjViT/2m2aNnYkrTFrloYUXu1nQch9rR1KDtJlLlMo1x+T1KXjrIjwb/DgtSbtIFv6gr4wMi+ja6dtl/eHrSX374oA8fn/SxAP3hosvTocvRCgc+Lseh49L0lJ75DGoyuNCEBa+pdJ4OPT01TdsD2wPZoVzMHsTOt0zbIR0YZdyOJttKu96edQNPF+sSeQH66aLk+PHjh5lfxThK54LOE+PLU1P64CPjpyfyXzL6A58H8S/0HyIrOjb4Zq7HIfIYSn9B9lRo5G6Ji2ExTwjythq1cJOC6B/MoWXMpd/Scl1s0AAAEABJREFUEe3//J//o//+609Qwjd+JLbO/PDMkdQwvFyO+1yaG7oDoMxjq+j0Ols+DydZskWnt634iN+WPBnzoOeCZN0b+7h+P6U/QYZ38fxlMYo1+B2Jyl02GKzPRGjht35H8Dsrn0HR8nskdCOBwDa5GU0VRIscV1WX6Qcmj8F6MJNbY/jCJatKDya2pEjc2A8+qx2MGiPFxADqq09y6PyuufK7J3T5IsgLTaUYJ+hPP/6ov/71b8Tl4ladS97gVvvvwl6rvdKf9RH6h48X/eXDk374cNHHD4d++Pikv4Af2Ms/FP9JH5+OQmao3XYFdgV2BXYFdgV2BXYFdgV2BXYFdgX+UBXYye4K/AkrYFv29+P3XpJ56JGDju/DP2p+X8rzm/HzLYfgm4ooRC+AvD8Z/xrcHX0fUd82GdL39t+KytZmf+uL0NlIQasMJ+sf0tkmt+/Hl5OsGU2xZ6fVF5FBcMo+65b9l/rPDL6L4WZ9Dd/l9BcY2cQHy2R9Dtc4h7nB4qfPeGHp/ZLeJiZrYM9Lovhc+JKfVaMlr8NgDoTX+Ev9svtSv+yWfI1XPmuea7z6Fz0Oqtki81D5kc7cjFqOgJuGgCcEjaAelr9611ta8VaPa2xVOFUerCfHTix+vz/Uw6fjla9thVewpyHvkmP3s+uJrW3ZE2XP5FePy3rsyDP3GtYrMYrgZSM/c2T47pNcdf5SIgQ6zFGpCOSbZ0k6lxpL1IgxGA+Mee61jXzAX33oHoUwgD3zDivRBgQl4nIAYb5dl0Euhrgwg3M+o/zXgJwNYZm3lMuLnm8jZkROYgWzHzpxcKdgNEugo5NcyjVx6s+F2EALNOggurcv1CL2uKln0ePUnfPRHDkqRGQuucw8uWpcnOVuphE8iCwQehk/Ipd/C5FnntGNTvFrIkPrsu44GhdyVnQiT5zqDym0rOpDxyZ9LgIvXKjkIsbkMOobucJPk5vUsLWVkkA3xSbf9m2WbMMPj88e65hvmyYl21zu5KLmaV6+yjpAg3+0poP+Ur1EyjpEjzyXnsETt4SRN3gtMvQPNfSa4iOyS7OasHObl6WMjuiTwJOkj4fqMjK+CKXETN0uh+uS9cPTky5M7oKwxRe4MH4iITryP5C3icuhlhwSq4nLRyE3l1BNP3BR9ZcfLvqXH56I12o+T0364cmMBazjImya/vIvH/WXv3xUvt3Y2k2tdT1xwXq5YPt00QfiXPLNR3hP2F+I+a9/edK//uUDl2AHsQwOfbxY//Kx6d//5Qf9279+EGb4afQH8VrN/S8fjT/rX/5yEE96ashR/EAyP1wO/YV4T8z16dL0xPp//HDRBy7ccrn2Q/m3nqjVE/pPTOjD5YLeRR+x+wHE/i9cgsfHhfV6Qv7hw5M+PD3p//l//lX//u9/0cePB7Gtj+j927/+Rf/+b3/RD3/5SC2sD8hSj3/7d8bt0P/6z//Q//pf/6EfPn7QMJ8W9qKbsG8iddnW3Muu8eRJYr0He2+o8ztkFDq/f/I/QqTP74fI0/MRF3ed6OA/H1YRANiSgPFlWFmXoJPDYI3wzKeiqyPsGurEu+KITrnrzu9ehkpLX3yI9AUCM9Tgl1Gw6Pl5sYRh6dHXvFiXdhyyrUZMyiPSw34oelf83ch/qJFLdKLbSgcTeFLknUFyjt7Aj3COacmu2N9GZ15DmVN+32Uc35UfcqaqkYFet+RQKPYQYSYFM7WWjB017mCIffCD/r+s7X/+5/9H//kf/67/9z//Vf/r//039mBT9tp//Me/6D//81/QO9gr1r/80PRvfzmQX/RD9h575YcfoEH2VOjsn6bddgV2BXYFdgV2BXYFdgV2BXYFdgV2BXYFdgX+QBXYqe4K7ArsCvxhK5DTyT9s8r9t4vMA9Nf7/J9Q0lyqBN9brRzEB6n5yMn2L3WUIi882OZAeyLCB8G3SA67k8u31P7RcjcrWHHvtBdn9s2W/fmxei4h7Mhciplj6l6DX/yiSNhwV8DtAA/D0PEJiSS8wQUCtwc14jUVch/BAHneM5VQXBIdOlpTWPFhW5nLgmjxT1fPom1/pqezLVvbsicW71R5sSV2O+HmEttWaDMyr/bAD227/CKmV/myDT0R/tFa8Rv8hfDtqWNbiWtJjm7z3d42sgAfyGTlOXl+oaMXnLZZa9Ec8EIktwwkMz6O+DvUln5rs/YRyppyyzY6yLjIaugeBcatwY9c1R+N8YHuiYMLyQbtFjky5LbL73E0Ha2Vb9FgqzE+2qHjQIZdgxnYnjJ4l9bUrLLLZeUF3YwvkYHYNnQO6Mm7lO3TIS5VhW9wOehBO0qGezWpEDoo+9Jzxco4eMLvR/g/fODC64N14bK0kQD3rFyyNi5WG7zwRbyGf3OJ17m0lvq117ezr9dnPT/nMzFKHvvWBC0d9IkTXHB6wMC9jkMlf6LnHpcYTQfyCzWOjLtaPV2kD6DoJyGfaDi4PDXGrhyPsrHi/6noQ0+5pL6MaY+Pj4w/Zn6HRAq6xF/oAPkBnuA9cdEc/428RTuoj+nzMe9cSuay1ja5NzWfQPloR9VVr9pQLoFRV1p9tmHx8Dtk6MYFZl0G08dvkG+tXm83hZ42UuLbJp5lTxytqQFTC3vybGu1/JmTeJ9jaoQ/KZVP0cK73eaadv7MypzLD7K4ti0npulB6XNbe7teK9+M72BO91+K2NfDxE1dSVnReytHrPAiew8dn7frTUHo8vnwSr6R3c587JVnr3iD9av5oMgDT7LOdic6jK4P7K+PfCayP4PsnbrwzR5ir/zwUfrhw+f4yB4KmCZ+/vjPnsGuwK7ArsCuwK7ArsCuwK7ArsCuwK7ArsCuwK7An78Cf64ZDk55Fv5cM/tNZpPS/CaOtpPfVQUGp50dpF/4ngT59NQ31l0ntb/cQ8XmhDf9i/Xf56i0DnpziP0FvMT/nLIzU8k2aCD9RHKf4KyaOlDWeZDs6L+gYRvYlpvRGbqhHFvRSIv3L38aMZUz6tPUnv5tF2f5z8B25R565PD7IX54yeuOU9eeNrajUnlXLbEtBq+I7PfltnX3ybwXjdn9ib8MKifmknHRyZHCZNxvg0uFTHYwhxb1gl1dvWwjkxp9YOWnRMp+Z4WE6C6fErjE6d0QXKLoQGf6j82NuIk/ULaNTKAB6AbCo1caNYlNUBc5jBHLyGwrFzSixRdd8dMHdrSgsLnL4dmWbQRffuwpb/QLtsvOnv2j9dJJ70cBtD05I3kA2+UH0Rcf2yWzXbr26/7gMkyy0mxX/W3LDmYtM+eGXnLKNxV79gHM5CFa+gCSx1XL1ppyISeLNvdHZ7+wkHKTDD84WhP3gMQdMh+WQCYANCLVtyn5JWZ4GatodOmFjunzjc5XPiV+96FDvANB4ojfZUHpYyNsx7jxmelKXkxPqKpioGtbOGFs8rOWn/SHJTOH6B6HlMvPo0nHELr0PtTy00z+UqPnKfkTxAUcYOZiWZrAnoTUyav3K+Qo1L/nKyk5BpAiRdkCREo8N3HfpacmclXJMVZDaTDX5JC8myzbKJh+oEJQ9hIhlc9xfmcdkfIfGK6FZoAKLiB44MXHh0vTBYdNIgagj9saQw8uRpmIhH75YeMMaDEvzWCQN3IdKhuMG8TlIvIC0KKFF3LadvydscipydhbmFRtm2j4HvmdweVoPudw0JLcLNsQpnRW53dH1j3QatQBtalHVpUue2jAp1A8s17JpcMLH48SLySnXNUqFM4qLn2YxeNlY6ADVpu54KsnZ6BylpkEUmsX2Vb90Itm1ltqMjNvbAjXWMTHHyWSjN2hUse3WDzz+TH7vlFQSicCT4juZKQrm/CAwY35ly70Zw8KNi8EsU09AobEnvzQnRwWljz85NKORq7MBT+2y85OD4+62aEFHzRgVeXYepOH/MKmzcUv6rIktqaKZoBYhCgwdVEuVd+kog96bPazK/AHr8BOf1dgV2BXYFdgV2BXYFdgV2BXYFdgV2BXYFdgV+BVBSzlTmHhlex3OKjDtW/mtRX+NBXgwDRr/q35RCf4lt73yfmQ1HHq91n/Wqs6UOfkOf3ylcPjYI3t5CgOcpucE98l+IV9ahh8yayTR35XvJXb1tu49/xwyDKWyZ1Xo2+/MBUhv634FY3EnPiK0i8Q2e2uHTq4MyrZyrpYS5b55+A/eUQQ/gR1s8P6GZh6L95jAi8MAsz9kUH43wFc1W1B9g+4cQmTnB89Jf/k/cRN39PlUOMGgdDijqwgxYllT0T/Efbk2y5bE8d+4dmTbmdvZ9zu/myLgXKhdT2/Madf1LDXa9gZS+ncZi9aKvmSe+f+ruv6fCP2FalK/2ubM/7QUnyKEAaqNjQ0/VFihR9EZJsLmlZIDSgv8qF1sStaai5Z9oTSLLnxUtrgAqxPECc5GtHRmho3s/EVXuYWbRthiMJgCxjfNeBlcqXT7F/WeeAZMIH4yR7IPec136zkQpHgMQJdoqaRM7g/FZJLuOqR254yLucEDFS+czE9YfSV2y70oxyfdTE5MjqBTi4lufNkvaS6s4OnljyGMvf4oRTUQspfSxyEP+Oiw4zN7EycxoWayaXk4cUXoUYuVxkfh2RLmCgXqM/sj+d825NwY7IVXemmxLw8WR8+HHrKtzS5qTtYM+PTiWHha1q5ScpYSvl4K8OiG3Hjc+BTtHl519WYY3IJcKv0xnclhw2JJE0szmcgKQxEAHbWkk4mvm304VPo8JsPHUz46elJHz5+UHpnUshjI+c96ABxExsXYb7GWHFhQ/Oux1g2DFo71EggtBtceCtE+Khp8lvZya4+75CYYK9i2+GqWkINNkT5gh0fLcqRMm6t6cKNaRB29FAX21ChKYbeawmRuTIrYprYrt5efVN829bRoOmtN614Pu0a/cLiSSYpmx5otaL7+bHocotgqJFsYBJfiMilL1XXlZQnQoPowN3PrsCuwK7AH7QCO+1dgV2BXYFdgV2BXYFdgV2BXYFdgV2B33MFODDT1/B3yD0XOZz5vPZcJ0OvWb/FqGLh+0v9t2Isu3UAnX7ZpGyL/vP2g6l9DRS3jvW+1GP+O3hykPw1PKZoW7bVgM721taeOijpjmaFtj3tNXvbp5df1tnGQ5N9yHfAgx5sxFc5cWJch8xnb3J5xLciv9K11AcH8KcvznR5sgfEgTR8ZC/+UBaIOCgB4/CK/vrra5+vdpqueXZuXfJ7I2GC1PoxzH3+5BebmsNJZ3y6k80FA/yM7eSq4ukrzXbp2LOPv7eIuY2c2lcuxIhO8k7/KLed4awnda7Bey/W2W4ykGLzCFUbuSkoSnLprXXquvWbOjdko3JJ9VRt1oYxebQTUuqiWvvIlTaaRA5FkiePKhw820q4eUlVGryyMoCLJQavH7vGtmW76NzZZQ9kYE8ewgrZhR8CDm7VggMx2USVeXVduQxLnsEgqSDCUXMdr+eBwDau5xwZSmZqhIi+zmbDhLYtHmAdrbHVXFAaAnHvPqwAABAASURBVDt+hmKb9Q2KJnZUgjWOrNYhawHGmetA9w6W4k7Dz5yC5YdMKxfbYRVdBK/XemhiPxIjPgEqL/rIop98IFPhiJFXV69aU8KsdU3I0IPLvMiiNGIMYZn3fIrHZ9Sg6Mmu96FW/5lxiwyOjR2w6RnniY296trVs2/x39mDkQU3Mo6PKxsn3yAdtTdu51+tfKs1N3uTh7XBK3tE1MKgLqYIN/B7gx9/TEmB2QcYQw8iDDUcDHDDTs1qwE0irK7syWfmkT62sJmb1a+dS/qbblxGX1nnjm38THQ1lAvkwKPVGnOOb5yo4Yy7QPrG5RqDhmZBGpUkPDeqYo0Rniqn5NXhZk6kJhHfdztptFFwIyr8VjEZELB7KJ/BLvr4RIWpC3dCDS72CabZbrcrvEQTObog3xQ0+sRosoxv+0m9N42OjxPJL+P0BUxvIUQjcMgb63rLOjGxTr1JS7bEo7TMM31qZrIpPi+bVwmGkkfFwX/HafnLJXkQvyCqtmVbrVnH5Sjk4lS0/B7vyYV6Jmb8FahHjcWkzNyG8CEJGleqBo/UmH8HOjFkoyTLBiL7zG+8yDvjikl+hGWKQw3dQMQ1c2kECA74T8fcK4cb+1aFS2v1LVwhb8hFMzzbUMRiTokRf9GxJ982w0D0E5hBSDIPSC8mZlu21dpRvc1cyG9QoEA027xfnlHyobm+nfCjkLm8aG1qV2BXYFdgV2BX4A9UgZ3qrsCuwK7ArsCuwK7ArsCuwK7ArsCXK8BZ313YoXIISbefXYF/eAXWweTfJ/DrQ9AvxUgOX5J9xufA+DPeb8jIua3tOtiNW6h0OfedmCPkKnCuy0Gu/m6tfj/Eu3kthHzIkeF8Vm3oeV7z5uibb4uf5m/qPSp8Rif4wmfC72Eknzi0bPBOfo97KGtSUdDlmL3IJU8fT8X8ma+7D/RjGx/3zcCFb+OS6Q5itgdgUo/t6tdr1GWBco0ygXj9uTCYwEL0GdY3Ya9c4AwuQbiDUHQLCJeubV0uF12OS9Vp2pI9SaPGPh3zwvCZC0NuWGIXna+hcQtiNxm81Ys9rhVEVuMEmgPZTAradtH2ez0Kcl5K3Q4uVS7HUeN6YVP9+erlf0U8mWeX+JOMPJijOQfPKNjzUIspKy1DBzWTfOLCnbDn5c71+UrtrlxmdWwjw6YeDBkmNp3KBXzb4oGSWrM+PGVdjqIXv4S8bPMW+lwYklz8xJ9o+W+DAo5ZSXROXWTrmZxYEZ6Oez+lTkH8wEJ1YAvIpfZNcXhpWodqbuyfp/qmaTtYg+SFeEhzj5453KqX4gdR1SOXap29mXhqcBt1BDYOGNrWXIehXKqby1dPkUxOkQUJyxaQkQWiF20wsJvOoQjFepAJYcawuDtU6pP4uIsFKCH9S662ZQOUMt8WGsjolKYU33w8VRhS1i/yqHUuZ0Wkmf9Q7MusWZG3wzqYxEEvWiex+pZ2l/jIcQFIHxq+8HM+cmPt0ddgFsQ8SYaDfCbCayZOA/QJuGrJbakm8Hr6SC0GceIueyEoXuQJLOHCzK8BKy2/Y56fn5WL6eha548j/TJIX2dK5flKnTqFTOyYFng1chf98hT5I4STnpxB9sNdNUqnESpRK8Rf6cG0XTy66qPeWIeMQz8ic1tj20Wme0SYrWn6Yr9SWa1mv9gs3mO//J9qD6JMJJgs3E9iv3cFdgV2BXYFdgV2BXYF/kAV2KnuCuwK7ArsCuwK7ArsCvxzKsAh4D8n8C+PWmdJv9zsd2WROQS/q6R2Mr+4AjmofMQvdvAFg8bnsb2cc76rVYfTHPRW/NXncJqD488MvuHrM/2fwXAOo9HLIe3EPNSF9bMeUuWAXnVAv+jZDw6NfUL0L2Ca9ReJTj1hP17BXnZW2sH4W3WM3pdgTz+RrzqHDmy/ih2eTnX7JGCWHQlXzwTWuiG6P3dZbk1ObuprTz8v8lFS24q8Bt94dfZD5xZs4Hskj+QAHbNcagThR4+KypbMj8625DduYKK3EP5UGYpN4xVM3nrjyVzODDxzcXO7dS5Hblq2S5+0qOWyed0n3uLwsWD9h24YXLkkSU79nMvSWb3tIvMNPsLXxUr12MZnrcOi6TP/YMRfxmCA+O81906OAz8B84msT14FevVK7OyPxbSaD+rkQsdWtGbL9HlWbqHt2MJBz9QvvAVY5JH4iyPZy8vk2ybeBF6UeaUOuYALHV5qb0+75JO5irZ6SPzmfeLUffSTi8sqF2sbu4nkkAjpxcVdrlSnj3CnDjXMgGpOCVc5o3EHF1jGXxAZI8n46dcvzttGQZLtmredcQIkTqB7M/U0N1O5+DrQW3WYdTX5Dt34jNzyTcp8bshl0Jv1a7HFRnGPx9iIvANnc8KzrfgULX6i8zJnDNHjY6DblTlB2JYN0LfNezCmDsRiIJNrEJ8zflP6yAb7L0WJ/1hipUNGzojAg3n00VGJT83GfPqz1PgZXE2Pkc8jOtC5mG3RwjZ75Zb8GONCHR4kVlZjzgf1MDnaVlrE2Vs3cloYMZSVfI92yKa+g3lTz0EdUJXoxRgtpdnLX9eNNch+e/70fF5Ykzz2cTvopalbPpQ2f9eEwrGix68J/Mw9aFuunMlFTaZaoo9eJ1ZnvreAz3vmO5IbWgKDeD17ML+BYqAOFwn8/BkTWERlLJRtRjylBL+GvMJiWPUc6LFE6rwChorrQNS4RT9oy0qyrZEflJPjHfBsq2McQOrntOjZnn7JHbfQeo3WlDbzHcQY5MmeQTm8CSnrCUuvgS45jVcgUByCuLYNZeyW7pTHD4IvPjOrL4q3YFdgV2BXYFdgV2BXYFdgV2BX4PdWgZ3PrsCuwK7ArsCuwK7Ad1cg50ffbfwdhl+L9zXZd4TaJr/fCuSYMnibYXjv4a3e2/HgxDPgPFjBW/l7Y8vKo39SI+V7ZNuyX3AXfIWw/RXpP1eUtRg/YyGWnj3nUuPHwvzG00hOwc91m6zMxcdr/XAn50x7Dnhn3PKCzsOxfLpvojPnRzwa5POgXFLIsq1H/3poJs9Ast5txKh8Ip5Oz4sDuMgebWzLPvEoWHbwQi4wrCfjEDa2IUB4NuOAsT1pyPuz1v2lZ8YYrrQWn4SpxDSzpx8ztPOG4LHfpxG9PKdK/IY5uGQhIqSZdwOuOttWGqnc42Z8BwlGdh+fBOyibOtoTbk0Fe217iAOzHpmHNRrVK81oM+a21MnNSj5q9dcQ+7g6hJ2kECQpLOvMrdpPd8lwz79csvw1RP+imubOajytU0PBJxaxfuMn3hQSiOFDCGtK7eJz/VvOQ9+Pw94nz8zl3mZlUu9yjtOKo4xCOh4hqaPsmlWO1LjQ7+kdW7druT0TG6j1v/FepB5P39/JQVU9fx8o/SDfdH04UO+sXx+u3rVI+sM3QApl7P4qd83M93iRRxi9fE/kYvBiSVvzWqtgUOkpEEiuSRObYIreXcgWvy16B+N0Qx4XC56+nDo6Ql7w+axLfsB8KSMm+zAmo3scYOqyi/Eg6TymXonySR4JgtdKWvJG7r+hgByOdqL/+VLNCdvgIkGThp6jTF333KTbN+hs6FWutGnLNAzD3vqRu3GB+J2TU0H9gIvMtFiSyfzymW7bfEwev+JfidYLtfz7fyMg7faMzfyQfc9+ef6s9aLH5txruvirX7EOYN0dvINKJIcLnUY9F9/ov11jS3dFdgV2BXYFdgV2BXYFdgV2BXYFdgV+L1UYOexK7Ar8LutQA4pvoZfm7ht2d+P746fbzY8Io7WOPSCOYR5D0v+pX7ZfEu+9N7279jlGxZfOvDp6HdLCwx/1fO1WHH8Nt6KW30UvoH3Sv0Nk3+K2PZX9+eXkzKirwHxb/AMDrd/Db6Vgu2a/9KzX48b42DJ0/OJ0Vrft33tD0u1v1B82fZNHg+Io6+iq/76yjiqr8r10p6/qwzdCqs2CgtOPYnjQw6a8fOCpb/60n94+UE/7OhVz1zS6+wf9Yo2MUDp5GXJpGh60dK/AAG8+cThRP7NyRQu31ITKuFOHcl2Yc4/h9AvUpOzHlp0HoaKfCHzibxzKh0svfBDl54d8n5AHf0176VXCrxKRr+esief9OHZ01fowGZiEEaHTvFr5afJbspZeiBZAkWfm8yMAzEmfS0oLRuN3jZv/LAH+OioMQ5gCrJsHucd2YKVH8mmB+Gr2rwgebRT9mTFZB1IZNahn7YH82qFzgdiJJfOMIDOnILMI+7tGY9ky/7e49pR6EMJZfrEKSDwQYxGbtCxwZj5oYvNZBnWRCNGkDkEoY/WTvnsw8MUV9PGrIc96Yp5znPSUr/NfZhx5tLJT2pxIds6WqvetuLbtlYrGwZ2eC9+klvPtxPBoEjTJ4o8kdHVEzPSO+n40IwlVawZrzHS5GMQnh7aYD4Zxm9g+67rCAAs5feQWG/byFthZB0HCuxFqwmmln87euwBNdW6obdkHf18u/vG3G75ZmpnU6iLVUR3TDBuErSqrTyTrh3fho9ufjdCCWvbcguopQYeWB/6YTxb1Qa90W1A5NZ0KLwgCvVv6TJw7dlRe+lGUK5TVSbxxThzUnSu5JAvngJj18qndVhClQvkri7l+6TCm+K/IWjo2mQBxM0hXoQQfZRlfgXigF7APiSBU++G7W3Aoo9Ncj3OuAlWe7JqqriOpfJvB58fFblZ+f2aNT0u1tGaYPC4LuQ/XW965iIyMbhHlvA1MmAiaCrNjo9HtMog79SBwpGKy1/2VS6CWe45lhF31hbg+wwv0tLTRToOye4aeMhfG+8K2mEGQ8k7aBi0ElpS0Oqts2XPdILm8zPwFqGxEXXDC/FciKWd95A0ZBsMZALpB/wusqYflXdrEmpqh/XYwpuwjKBlwDxGdgD7Jpe8Vy7y8/m2LTcQPbQPQGHU6Bs8G1nkYDAu9CG2nQSvkQQuZZuhVb6se7PJGIU5f2YGHeHZhUy4e596VYziSC+uKhvZ8SfalLB0ZT9Sz4DEBhC/F4LRUdW0GXHM0LbsJgPVzjTc+diWHVAJHzBdaLz3syuwK7ArsCuwK7ArsCuwK7ArsCuwK7ArsCvwu6/ATnBXYFfgF1TgPCz6BRbfr/qPjPX9WW7LP3AF5jGmtPo6aOVEtIPQ+kpbcjvWX1H8O4sGB8+/JsQ/Of1XqZvD84VHQXhrnLov3HlcDox5qq3UY2HJf7s+a52D86HBHlHtHN1bsc5R5MF79bVdFwM6m52j9Pg+Ge90mEj10puWX5TBy0XCVJi8Sb+8Gz6CcNIPbguSZ/Z8D40glgHkZ89nfCYdH8nt4IYoyAXIMrS/MC/sls7q32rajtslrprZ4TWlZPZai8xdyhzitoBVzYfPx8q5Q0+dtX7Cf/wF+MSfzhY9e/oPKzVi0UO+gECDfTfow4xN+sC8bN/9MxQDfa2tPJe/9MFL3Olv+WAWypzY/lMFB9G3jcrMvbXjoW4mBSN7+1jm0gphCXr2AXOKr8xpULfEyL+v+viNxciAuq2qAAAQAElEQVSC6A3qUMb1IpHqhUt8O2iSrNUG/hWnJZPogGW9tKmTcfy5ZLbDKLzIayh7zvme/2TzfrQRNevUi+pVDoh5bGOvgu7NUMG0YcCT8SNgybIdArz0zibVHCdUYL+MUS5pWLZl9O30QCBrEiUwWJPn50/69OmTfvrpk25cVubSMjUY1L6zRiMBYnf6wOzVPGHLNmzqxDuXv1m/K747Pqa9ZH7E2thQzTACia2koz7jWcuTjc7RmmwDqYXW9G9btouXFXx+7nr+dNPMmwjkyyO0pLzRtZtWs62Ef7pcuIDmBtqqZg8hKjqv+Eif2BNRHGEVljyuSQ/byEukUXXrMoGOy1Hzs/Ij3sBSiNQmF8RXbt5DO3ydLQHO8cHFc2JE8konjDuy94iJQgN2jIPU5K6kuB2szctMXmShYjatMpq2t2vX9XrT9fmq2LKMU/jOO/7DLj84Sp/xwpKv8du+vWX8wcY73V2BXYFdgV2BXYFdgV2BXYFdgV2BXYFdgV2BXYE/fwX+cTMcnK7846JxEkS8v1PMf9ihD1P4R5Zsx/qfVYEc4mbGnVPOhRzGFjjxNXjv8DR2QWxXH/rvgRxKP2LksPoBS7b4b8dfzCknysEXFaYg8wtSn/QBVydSR07deH/3E19fM15zedSJzULWJrSdlQJucrPmsg2NXGictdIvbfndGXzFzm6vpClH57C+J2YGJR16rF3YToq8Yr+QXMWEYHPh4bKJXbl4eDUUFiIvJCaOB7Bx/qAfcpTfIduF8BZiHzq2qx/4WwjvEfkSmX36MRJijup4h6Zj+O5ju+YmWuItMKzHduWX+SWvJcctaznuNQk/tWJa8MVlR+dCaRSNB3yUO5lujIadi9b5jmJ8JEYQOohPG13W1fY9V53NdlGZYlCDh9f0gRcS5kl6d6mNbYAgehP5EE0VGzlk+K9z0sqaOd7Ue1CfQEWv3xiD/FWyoQdrZ9yaOEHPGNdmTjpbYtgwGYemclBNVhB++kaZLBuE38x8mLVVvNjpoSWX8BIvQBN71bdlGwPu6+QOERtyq3zJrcMru/AfEN615jUqXueziHrNObK3yDeBx2kf3yFtp5P5CRGbyK5cnHacZSx+kdnMDZgakVrlvXrYCigp++ymZy7VMn4FYU/wQY7xOfJ7h3FiBrZF8UK+D8SvBY0h8PHGzqzEoYsvoOkgX7+C1NkfNnrwpeSVRAZzCkQvXlZrUzb4QI/bUX49LlgcEqMBZeLbVgOijYEphYitjX14PUwAvWo6UMzFcnoshGqB5SS/7N0zF3xJxn+TbeVHqzGO1/jAXXHdpFz8jtHxw77PvwecdbxJOr8FDVWPbeY60OvKv/Uc9OhFaim+dK69bfwC0RI0HUHXHDpzHACHymdsjVFR1nWQAyY62qHWJAeaLWb5bGR0ug4ZVzqOQ/OyOv1ROUQQv6fLDIvvshK1csGmP5qqmTRwHjtKA6vJavi+KM227ImMfw1wU+Yz1iBKDfdrV+CPWIGd867ArsCuwK7ArsCuwK7ArsCuwK7ArsCuwK7An7gCOY39e0/P3xkAO84kVfhOFz/fbGv+mSrAGWjOY8U5/M+a1tJ/VL7z2IdaeFQ46ZET0JP+NV38LCw/btbC4v3WfdIP3vP7yL/X4z1FLWn6dxW+yKw553T8jYbN3B8QcdUCXuhCwq0kQxfz5WUvHxyEn7W8S9FP7Pv4G0TCBG/V7FyQ4exBEL2gc3qfi6YbNw45/G+Vj2QnL1WDZFwkh/wDTPrtO/5WFBPzrbzGOLPj2zVMvEcU8xe8Em+hs8YLb10c7eAS46KnJ/DhSfn2HGnc52Jbtl/McGq7eLYFoTQoyAZChfMFVDGo1YP4ZBUndAjbas3k08jNhdYkWMUXjVR4S9Yvaw1HR2s6WpPtwnseBjcxPFWLlVfpnTb2i63tEtXrVF75hWfPWOEthF+ILbAte6L48YOybZGq3HSX29Z7bWCTPXu9flIfuS2j1vCWrjV/MrahQXuAPXm2o/IZOgXJ5ev1yuUdNOlJ/LdILvWcW2uJCJIe7O3TF51t1tCIJ0SzrXzeILkF443TrFHtyadDx9HQV9llMQbzCqSOckd+lNw2Y0WlEJ+DuQcl4BX6yuXxp0/PxExtRK/S52MCgdKbJ38W3XHKxhlb9FmXsAmFn0iGcvGYC+1b1WjM/FCyrXaQJzXT2QY65Qd2WLZLX5YgldhdQ+nVpKo3ffZE4xUdMy55BpoN80nwTm6d39XPz0OfQGoAu/LFc8hCbKz8SMtVfBOGMZrUXg/Njq4fOELPsmgJmg68/wzYrD3vzO+GfnqGsl3I/ITaiAzwRKyZj0rHzeyBxu8IfoexXxrj6ItmW1Uv9mb9tdbU/vL0pAu/72IXvXxe0rejyQ11SbiQrGqpa4FRerqHx0o8o7sgDHOhnG93X/mcUGTZRq/paK1oGwOJi+1b4XrtXEynvkwWfvKhq8du0qkvmklugeGjKMOEK9Tg4ZXaBQ+sIvFe/X7tCuwK7Ar8sSqws90V2BXYFdgV2BXYFdgV2BXYFdgV2BX4LSqQ055HxOcah84h3iMeeaF/KZbv1b9nv+K9J1t2Z18XsJwzvdtjn4OffLPnXSCv49Uv2cNH5bOnYn3G3Yy/TwVyWPg1/H2i/r281kzYV9m+78VYW3/t186h6DCXeIHo5ZwVK/aDA9/4e89PeLbRPqTRZNNjH/oVogh8HrgODtCDt+Mc1t6BTuSY/R0e4/MFg8uHgEnAz2yHBrzOhcLgoP4mK6jPMRrpcwAcoMYh8Q3uoC8JdPpHwPrG83Pmals2a0Pge53I0ab2Z21tdE56hbQn73EcemA74otaZz1Ch2/WsHziV9Dh59IDVeaozxruqVfq9plIMg9o+DIDpy/o3uK3c1E8Vj70HWawlAbjAT95Slaayw9zpz/aoZZEIngH0RVmo/xkrSYeVb9kn8/BLTN8sM3Y55QPHOcbphX+5KFeronCxVj2AsGLM9dPKNiunBM3sNEJkIlm5kVXz0venTUYSm2C1GOQ4DjjttbQb7INGrTBwKarZ53Ri9sCovigU4Aij2VPzJgd26HoIbw/tou2fde3Q7f7OAqx66xtLod6p2pZQ5I1woCuHttll4EdevrJeNXGdoalFyooxsOrdBlXH33AlCWUi1cDhoyVlh7Ylg1kuJlzPtNSaxfGUqd2t9uQm9Fw8aTkeBRtW/ZrlIBX43djkHp2alF7RdbBj9ygpMZmsqUazBd09k0gXY5DdhRg052kVrNhMoj/ikOdU3NYc/2mmwwniCdMbMvM6XJ50kEMhSnme6MG2Az8dBBfnXUbALFy8ff04Ym6dN3QfX6eF3D5nz2YYsUcfe51SqfgNI15of5scf68EVGtowlfQx3lzp6On0+3m56p+zMXe4ltCV3psKiZZWfcufTLRXRnDEOq3ja+uq7su2dww2HlUCpDOECxnvoWsX0oLb3t3Hcqf0aGVx8rmfyIFV/kdeNSsp9zNEp23mLukg3NA6FGspeLCecMQXrAfNFGf+CX+vWutOQYJN8gdQ8/iNv0A9XUQ2KOalyUN+YqMJhvrz41jHxQy9ETLNBLowQDxGdybBCtueQd/4kb5H9IcPYLEremduLCvA5cXrALbGzB6IP1ANch/vgUw/wxWfNMzgud33OEj1d16khZ6YUerPOxLdtqQGmW3FzQ2WzGIL567/gYMz70PRYT7SSSusUsPqp33iKGquGm4mOKD3yxzoPBKNtRMlzd+xjFJv4oRYYbuwK7ArsCuwK7An+cCuxMdwV2BXYFdgV2BXYFdgV2BXYF/mkVOA+b/jHxOen6xwT6riic3Wnhuxxso//RFcjeea8A57nne6J3ePmMBO+IfkOW9fLzG7p95SqHt68YGeTkOAj9CJRfs430LWB983ntJep2/IT6Mtbh9Xv9srKbzIF4xvaXfdqWPRHdCc9OQyESJ/1bUAZYn88BpoQLt3QQet0IVwf3jQuDos8+9MJrCw7/RRyE7UTkoW38A5seJkfxHPR3DuKhSHDlHt0F1F49MbWn/Xwn3kQUiZzuFWzLnhjNWvDSOmMnfi5LClwWVI+MBPOgPb1Hj8H9saen8CclXbl0yDfe+rqtuGufBDa2Ky958s5Qshdj8ud7xp6XOPkcD/Q0obMtO+q/fJ0SOJNKjpNab2LxaGGx3/TjHK/+HMr2HcUz74DuS0/2WvZTa0fZNnws3aKxtz33Hb1lVSN4g87cMqH0C50LxtK5v1COmakVSN0mwpxK9iPd1JrlN2itlXLnAul6ver5+ZmLviv7YchGHzTAU+PWTN6CZk+S3NDsbUNZR2vYhqfZip/xwMaFxLQ95ef7ykVlXcxyUTtOXlRqTtxwHolbmELbKdHEaVBrD01aFeeg/kcujAkVXiyjE6iu+8IJUKDDtLgpda7Wue8r/+Jd3yglPiWiRtf757rjON9mjc/Y58+yQUnj8TiaDi4gL/RPXF5//PBBwdOT4auaHc1EqKFIfH5+wyde5p9bXsIorcW3iRQGXXgsHTmNQs/nOqCOPYIokP/KD7I4ecVFjSFsJ7Qc/0DsKSVOFB+Qv1L5+fGv1RZ2S46fkGeH6/l7T+i0dsH3XLMbVe74vpWGvtiS85V53EB8Gs3Mn+7cY7MAttUQNPqjNaVf0ENDXHrxE8vUJ5fXubi/cnn/zB58zu81bnk7v9c6+cU8uidJXOYEM/kE8SleNl7zNGf4ghozb5QzH0yRWbw+hwQbmV5auYWVfnFxRR7smUpMZWOjJMnEU9pSCv2ALO3DcJO7ArsCuwK7ArsCuwK7Ar/rCuzkdgV2BXYFdgV2BXYFdgX+B1Xg1x/bcEysHGi+V7TI3uNv3q7AP6ICnAV/Nczat55nnMohp6HT17deOOzM4WrwVUe/sfC9+JUPB/Crj84j3vIfx0mvxhw+h36E3WTwiifLnlh8e47tx55DcTHmwNjlw6i3E3TnU7HP3E+WbL/C4q8+Nf8ScmiO9VJ91duu8aNtDuTXOEIbnXqsXmvMkXx6cox8odR4uea2uA89805JbYunBLipXgqvydjmEiHyhegsiBYduvsFQ+gg/OByHMiabDP1oVyW1LcSc6EAOLJH3YX4zZwaujDqGSQZvm0lFxwp2oOLnGDVRw/NjsZkHI3YkDZ9+GDgcFCvwSVK54Kjc8HxFrkEGcR+5nbrFjl0YiW/gX36jCmjhM/cPtiJO5S3zjbOPl34tmUDGLjBbAjXYjqafgUND2HGqBXfxgbAvo/7GOj2B9ygbyWPbcCAusfLRHiDgD1zPzHiFC3brJVVrXjCfM4g841eEPljjzsVpmrN73ENo19eeRGi5HceRPnOehAzdH73sVpq3Bw6PIpTtcZ/Ry/753auS/KwjJf5ZFxri144B/vPZu+tX5hqYasz30Gg/DkfnwGs6Ql3/R5zyOwd6dAgH8k8lm1lP5r9JWXclNxnfEtKnPCkTi6r3rm466fvvgiY2wAAEABJREFU9CjKNpefR/mLvWi2a7zqaElugFfzoWYuD6FFY3vyuRoSt6yGt3wgQs+yFwQNxBjE99EOuTXN5tl95T0ShpdRjX1n4bMerVFj+J3PNNPTQX5Ha7pcDjUdErfHiCXimjxbuId1AFKmRqSPzyv2yT+g4LItS2grXlDKZ8OIgtAIqa9Y33G7Ko4qDnl2+NfnDqvLRl8wUceKdwdQpQxZEaQbNjcmUKCwWa/BeMC38iM1fLVm2QtNB/OMd1iqbw23htOhPm7qsScOD3lXivjA5oiKiSnWTxqZA07iAwn+VRDNNjaW5PoRLTmRluKXYT125Dp1m0xxBwqB5NIdtY8ZWfc2qM0YnTcschiDF3IefI1Yqi7eB/LzKZJXdDGdczjHUny91DjuTrPqYtNhoo5/a/6U6JsvzGoeUVw0JSY+MUN4KP9zgriwZ/pRu+vX4M2rvRnv4a7ArsCuwK7ArsCuwK7ArsCuwO+0AjutXYFdgV2BXYFdgV2B36wC/pme3uq9Hf9MN1ttV+DnVmD8XMWfqWcOsn+m6l0th7c5fF6M+FhYvDpJTrLBnTmJ2C5Mzs94P/hZh76rf2ttW7bfsr8yjm7wVsXKvN5yvzlOru8izGn9nt/UdUp5R3WBYZ4lt2deNr05vk4hovANRG0iB/OqQ3FclNXkJ6Cqdosv2iPNsOzSfw0jNwKnQjv32OBwPhFsiyATSgs3/XswFygvchtb1MJZYPjqiYZdb3IdhGpAwOdlA3NPLpm0zhZ9MBiGPXiFzj7u3LLEGw6QYsv7Rc7VCbq2lZ9cCiJ+50GKTjth1g1ScBMC/SGb0QkYJ1/FF61iUtf09qkLHwUel/7I+ET0anzmd7KVi5fQttOB1c+5UTThkMcFnS3+7BdexkGsRuXFBQx91G2nu4MUonYfp062az30pkUX0ck95zUnwhyHOmvXWZNOrIHyC04TOtuqGK1Vr7PZM6/Y52L/0/Oz8g3foOhrbiqjPPVCSZO225wDMUWrlOgtcmQw6gIvNIPwiWUzrqynKWzZTlfIZyJEck3/CBu9hVNgT55Nr0DUYxBBYCic7DHbOtqcO6RKSt480NKKZ6Z0HE3HcYAm22qMbUt5gGixo+xsjaGG36enlwtoxOdDfGQXLkM/PB0y9Mg63bo+fboW8q3m1L7j8JnL2U/PQ7fb0PU6kN9YCy5x8WYnl6bM5WgHHGaADZOUyakgK32E5mVT6+hAE5Z3nsHLzO3Q09MH8AQ9faOul+YiE6+IvPCVPEMK8SB4vGV+T08X/BxatSg7hKkRW0pXLo+zL4uPA0RljRtGvHkaEEmkg1mPNX8yQJROyYFUim5NsqdO/Iefuaa/Q9TqBB1P/kcE40datYf58iQ5RrFv8d1cdbeJc9JHazpaK37PJCXymNDZ4ibI0J62Nn0h3InESe5m2JDRKXuuNRPDFaPBX4CsWHrT4ies7LFx5pTx1LeyNnaiqOzdrILP8dlTUu22K7ArsCuwK7ArsCuwK7ArsCuwK7Ar8PuuwM5uV2BXYFfg71UBc5wTvOc/3yJYeE/+S3i/xM+j7qJX/yZmI/1XeJDH5GF4JznDVT9H0QnO4Wdd9Eqfg6TqHzRStoUcML3K4zEvbHKQ9TWg8id/KAjHo/rFmGUZo3Mw/R5uk88J6fgKppd//pttpLVnks2iVx9e9iOzYl6DfdoL4RfiAGIech7iJLVQ39yhtrNOWA8uObCMHur1jGzAoh5ftcOJNW3mt2qyVvANHlV/Jj2SB1jqWZdFrz55BUs2MmnlU8QOSfilSG/zkmW/QIIG+cyt2r3b49M+ZKMPdDYXb/LDSi5B6CC1ekR4j4juwuIP9qg95xBe5nbHoCqg+OnPOZoD6+Kde7do5LZDyvwUwTxgs06zPi/0l9co+cR26YbGGh/TJvzw0udsPf0Lku/Sm30uKR4R22DZhH4PdpOBZFEiYC4pJjS4uJjutdqIQ+ZvM/sT4aVk9uSJPvr59qionTIB+mxZl8C1A+e2goM+70gwjQxvxLHh8khW4xKKdyjKBDPG5DeAoDt/ANhNYi1Wn/zNePKgkDeQsWTFfWqWz2doHEt8LqWBDPlpC1OZY3TTB+E1jI7jUPqMnRdYepBMnd8R5CZF2vBDf+Y76FtrSrz4XBB+YdazfGNIVmFhL8t2BoXYhVh96MCeOo/8MaTkd4qipoOfBlKvQa5d1o3cRK1CM0EVSvt8WbJdvkYX6bkQH1LTHfjJHAynnoYesK3WDuWvIb5QwwM6a2PFl/BNz8BHfGVsVoZ9L82eiYze1G+uuMkhBZpzjU2Djz56mHz22DiHm1rQlW7sQ9tTFvoVUrvMtQ/lEi64cbmamNlDgySc0GVeL8zpjSHo/N7v/ap8Y1cEyzh2DZtL/RXM1nFxzT0pwJZu2BJDxAwd3kFNbEvUkfLee1KT+YnOwH/9+8n8UZN4qwwDPzdwxe8n8n0G137DdVcuhx2fIL4bvg7zbq76xEeQz/Gh1YiYXJifPenoiFUyinM+VsPHcaSX3EBeOggzv9lthxccRG1AFbMhGBkx0QE6kxyaLf4ul6b4DqczrxvzulGvQS/mlj8zTW6D2o8xFPvGny/pc1FMmWRbbnO/NHo53lTdDT+dy+ROjVZc0Qa5SNiQD+Gon5jxCWSkEte6Ii87XrhQ8XmNjPHDvTt6DHgYyiZ4m7jA+EA+l3boQt+QHZYOExd9XFfM0Vgf5ij+wCW0+AgrPc4kZLhR4t2RycO0rXZQa3xDyk2S9aohqrHh+/QVRnyl75l8iBPGh23xwCFJ9aLXePYqns6GyUntbldgV2BXYFdgV2BXYFdgV2BXYFdgV2BXYFfgd1iBndKuwK7AL6hAzoN+gfpvpvq1uF+T/WYJbEd/lAr4TaIZL7wR/cJhNlrwjlnYwXuiddJ6lw0OcyfurF9IjDqA/n4fdZBOXh3wfBZ9HfJGsGr3Xh/5t2DH8kUrsV9Gv44aXBDEQ+px77+wDnd5CGBbPg/EbWi3OtSGfOgbmrqP9dCM/homjyD1XLz0g+IOcpzIeoX7ZYzSj97gomGwT3opj/LxMjHb3AtMiIYZ75fHdsl1toHCwsl61dnM/xWHAeGWzerhyrxcbwkVRqqR7YrZ6C+Xiy6XJx1cfGTss1a2VQ1DUipyvqzWpmypiBbatniohZR/V/PT81XPn57rsiuXO5GhWo8d3YlivHmteRAenyZm1jf6rcZ60+zIJpYoeeeiqnMJc71eySPrFI9LY/YN26O1GoQmQNGw5WJz6YOz7Jnk9dhH0Z5xbWfI/GecwV5gULU3juwpL6XzNeKX/OjUmmU/4NSxJy/Dt9m3lku5VnYNvZJbwmXxcuF7uRxquc3CQfTdjIwBzyBHmzF+GCry9EFHNkisB/k9BnIJ1emHjEpjesw1YwDj1RPb1P1G7UNH2EksdMe3HR/Ch8gXP8TJYKAYdwPdpR+bKR6yDVDigSzabpr0XCtE6hjcrjfW/YYsNkEkwIAnNoNg12f0buyR+wVk4gg7vWkuv2EmtwIXc+nDazicuTIfGEXT22dANTEtOMK31SpvQytTlzVbrDt55a9lfyY3plIC28oauVm2hVX1+Zbu09PBZ9l8lgUvsKIbHK0pLX5yORr6OHTKuRiGkbW65jMLUpNKaIh8ySaG6OQJCRs+v/NCkIfxnzgtNEqxvzHRK/W/cTNLacsdYhm5bdlWPhzJ59OnoXwzvWMTXNkzV+qa+qGurGXo2WNG3OSRcadOmEVN3D0rNNtLPRfKIZCgAr+TA4aME9rNasCmBzxqvDKPw03p7TNHpirI0m+WA0vhyVbG6UVLXlfmnd99PcnAs9GxSgXy3ou2xpBqh+S5VLo3Uk49M04N0tvGx0SNk09gwQ989qEnRHvrGtYf4tlJ7grsCuwK7ArsCuwK7ArsCuwK7ArsCuwK7ArsCvz5K/A/e4b1FYPfqAT+3E/c50sNwefSzfmuCnBo911232s0ONrLQn6v/d/ZzjYHki9Y4QyRfZce8t0n0yqdX1lTUpAI5ByUPiC8HKwG+g2bcWy7PNqzr8E/8ZXz8FfgtDrzvoOT8hw2/1L8nCmNBEYxvt+uQXiRv0JyWflBYyr7y3V8FIWe4HMRQ7DGdquD/vSTJ9kvfkfFnJcFoXPJMM7cQ+srzfi2py+bns9l71wagVyC4lpxla1sW44vXhkL4XiDiD9D7ED40e84TF9jXrjjPbjwGMo3EhlUHNuyg3b2rjq0w1wcNXBRLj1IQe8123f2A4kvAYP0CxkDPmeiJb+5xjXTcMBXHpLoQe/4nfly7UOJOvPquTeaxtRXOmQ1NV9koUWIG5dH6/IlsTNOzqEXUMXGsh3ypWcUDuFxxuB8ll38EuLkvnSRZ5Q+CB10chkPaxTeWwxmlHjBXUZeDazxopNbePaiVPNITskt7GDg7MqF5jM3bCuHyIMbOaUXn6v8bm0YU2Xldy3OlArDmjWBGOSfC71nLrZYEtZhyCQx2NcdH50YhmPHSyt5R7FAHuNExqGNrWWNLvWyH/TSgB853UmjQ1IDhPeI2JUSzNgU8GdlLxxchB5q7aKnpyd6439oECAxRUuN6HRLja7PyJk1OZcfbhKrx190opvPhm1djvk5IX38oYDT6JZe/FdtGZGzfUA08LVnzNhJjFoc8rmjRUGSt5DjmGEem8pl0dyVb9zaJo9RpYCUzANESxedduCDvLLuVy5GuV9VDBqpxcaePjrzDzIfI4Rd9blRo/o8kkZ4BNQgV6nJNvVtemyxH+VrcAHf6/dQR3/U57WVDWbMS8iicxVMuXlCkvXQqHHih9NTJ4iKAT/7kvTIU+qMO3EjUybI/kQV2U29Dy6Fu6JjvBNKgRuazCt6GV8sHfAaOvHTidfxaUdDoiwKHd300SEs9ehKH93iRT0K6UFkD8NTN/NW+XNTtegEGcSmfEHYRg+QgBM8CiA0XBUsoVbQ2TAl1iicIU7J7nYF/hAV2EnuCuwK7ArsCuwK7ArsCuwK7ArsCuwK7ArsCuwKvFsBDoLe43eYORPjbBLqj/L8AfP8Qv3/PjP5hwb7rinkfJUjyLvtHHPwenIex6FP9i/uctgppR6BXrUpe8W6J5BD1jcShp/7gPmbPIn3iN/CafyJq5vXeOuZ6tblwdm/EddhMofLP7d/Y15Dex4z+/SjlDGn0iX9+stu8gL2b7XfXcO3Sl8YxzY1mgf0qgPx8L6gXuyk3fKqkbgwcMG2bKDXLf7xjKwhMHj9RD64UFhcVmGRua7AznfcBQ+Efcrh2RbJFEazAtj3J77NqOXCILrQ68m87+APhet1cEkSCz6lCDqXJbZl/Nr0oBU9PaBC/ZgpJqEnd45R1YVblA8fDn34kAu4o+aEqj5vA5kKYu/a1quGcz+UciAM6F49DaWGbTuiLMWLbdkTrZ38c4yA0k2ZaLZ5q9YghJ3xSyTbmFi8eOj1phWrXq8F2A3m0EEEtt+3P+XRWdvo96MAABAASURBVPAi6G2XHZ0glBa/hrBZe/qM6V49xWMaPMVPHx4mMj+hgxK+edkujm3ZgZQy5q/6Ta1hyZS1YKNT6rwShY7HdtU5MYKsg40ujtxm3tlIuSzMJWNoRJorwcaEenxsa/mI7kskVcu+DUb9B465yEuCYm93cCtkLZILd3q4GLXmdiNPcByyrbToLP8DIn6TVyPvfKv6yK2qrMFnJfoTjKOM/hx3/A7ZviP8+K7ADKJuG2o+x9HQnQindE/lfK6Wqsk5iDzfOL3lcv4Wi4no2ZYdSCZv20yBzzr3jqhzISqa+bxyqU3cdkitNWFE3plL1EddmnYKlljJNzpGj7vw0s/nT7TiJwawHTcnrOOwLk/md0Ir2k2aPjs61tPlog9P+X1xKXn+jQh7+ii/kpoHEPrUFPvkIxIa/E6dvuCXjdFpMjmKdrkc+GyKn0YdECrLxp24MBUulBIPdFPC8IOBgAeuZAl7yVb10S156gLmvur4GegYHeKhbFvvtbBto4vUIM/AHBfJJcMgMe79qU+HXYyyRhidBsmVVGo+oWM7+3iQ2uz2e1dgV2BX4A9SgZ3mrsCuwK7ArsCuwK7ArsCuwK7ArsCuwJ+pAhxs5cDri/jGXHOp+woP+nH9MCwyR0ZF8HpPDns/v+cKDI7y7vDvLlPb5wElB5ocTnZw4yTylh7kfP5bWJPyw2bNYfv74CCUDwAh6vBT5XzWaITPaW8OQ5fP9Bkv6F7LaaM6KjVqawzJk9h09TBFuQ6T5xzjqwQPL9v3OjywyXG8wqPsfTqnwlRxBK9tBxdnPd9Yox8pwCsH007IguRrz5zs9IP8gtB+ZflzBuUvNYjyg3n4YQW2VT9uMrpB6viI8Npx3OUZ21gtYBdfmV8O+jvr+Rqdy52uzul3fyVbvMivyG/Kt2LHqzpKhAHk56Y009uGDCTXuMln35BZjkChIWo9O347azDYf038oBd58KIzlDbGIGfy4aZhkLfteJTtiO99Dc5X9GKHsLZ42GxvqbUaG8aMPxQ6Fx7phc/YTXTqwG64DfpBDgMrkT+41y77ptj3V+o6IifffKP0La7XrlxE5a+sDa5cKjPFaX8n5jBvOzGGBntz0p0cRiH5pma2ZZQTu1Oj5I+CRiadzyyy6NEJ1ULR1KM1U5ag6WhNUjypWkPZnmPb1KEX4n+hFHk5pvSxoSsv0zKjiZGpTFK2CxnGV9YjtbJf+PakbXoUo3O9XsnhxnpM1HyR2ebN2lDDnvqfdYjv+e3Hm679RhWpHaosg1haxWd0hF36NbbNzrSs2SILOn4xUmBHGkRnqHF59/R06OAzWnuqwUdcF3LQ7eDFSiqAj1S2C9ldjfrPb+I2hTYKE7w9Sg8VGTc2PPykMzJlZswhXNsytnkGr171kAb74XYztVOBctTlZmdOoQefR0iteV65/cyF84092nzU5eOFC8jML6gcH2Llm7M//TT/OnPC1mNbrR3k02SHnv3T00Ww5SYuPA/Q9OGYyHx6vyp52a7/3Guy0hoG9qSPI5wJI7fznuPYBtmPqdnkms9e1y2TnAzmmloMPX+6gSHHv3xKVfXho0wuA97Q5dJ0kHg7LNusgO7+RvyO6AmZqkWfkgm3jK2sQerLQK1JB34OLl4voOUr5rWW+LDUqEd0Uw8sFf3QsvIoDVLhGV/tkJ4+NGK5sOTZf1VE9ogd7sBGyv+kYFvxK1rCYy03Kz9iP2TtO+t/ex668oGpz81NtX8yvt1ugq3oJo+Bnzx23uixjjeMSg/F0VFlP9omhtTop6aUuHqntYOJwR/YxdeVBcleO0uN5OtPajjY+1me2AXZG51Nn/7GHNJHL55aXhu7ArsCuwK7ArsCf4QK7Bx3BXYFdgV2BXYFdgV2BXYFdgV2Bb6vApx75Tzr+4y31a7Ad1ZgHUB+p/nPN8spbfCexTv8IZg876n/XXmJ+YivBoviVxU4eZ46g4Nw5WJt4TMzTqmjc8drBduyfz6Wda3vTEHrsNuefkrH9f7my3bFby39VH/9HqxYAr3G5IYX7fSj/OAujLIZoWDYFkKllR2n7TwZquZR1HzZRvXl2JwhY4EGkMn63rYsEzOXcwSXCGCbznrVkiCoOZTApcPZP3MrhuDocXzn4m/SL+8Vc3DxEG5sq6fukQU1xjZrEWTcuLgRvOTxiPAil1zTIFXFd/VR1Gw2kU5Edr3lUu2T+uiyjVJnPp2eh7EdHvTjA8/2qf8gsJSLEERqTcB1CdOYkwOrmm1sG0hvbIhJMjVn+g5KUVYe0eyp37BtbdJIZeeNAlkLxMdCuEFp1CsjVU6Tev9t+8Hv1EncULYV/6EfYfs+HNQyQPHOW4Tt8r3msPjpbadT3rbFlBnT25WzTc+lHtNXLsQK3KxFrzUr8+dVj210JhJrXq56Xgpy54UYuXRcrJc2FF03ITMQ+k3Gt22l2YbfIF3r9vz8rE8/fdLz81W3XOpyIdfZ09kHQ2ZFUOUZrGmHGb3OpdjMdSCRsqdt05t41oWc8u31p6cGT8QJhnKZ9tOnn3QlDu6EiRqpHFxwXo5Wtg2G3WQbqAALQpJ54Efn6elJHz5clJbcVELe6MT3lXmEf7RDl6dDLTVoU85bj82xBbbJtevTp06Og5rQU5fn6xX6qhs+Y2c7XW2PQU1yaRjWcWQOh4521HpHKfLjclHyvdAfyQPzqS+hWroZR19nHs34QBj91uCiYEm1ZyBa+RkyPUy11jTXITzVnJ8+HPBQlpTaJ//Yo4pd9NgvR0N6PlwwG/VARQ+JsR5bWFGAn/r225U63NgnXfkfgz4x/pR6sUeufI4QlLWNAdRYDPpw7LwRrIexbTWSrPnQmzlmTWErLXSQMeKwyIHEoOLN5s3D8P5M6X1YRNSK4BV/Ex1fwZDtz/BQLaz2syuwK7ArsCuwK7ArsCvw+6zAzmpXYFdgV2BXYFdgV2BXYFfgV1SAc7GcjX3mIQdDwWeCzfiDVMDkGdD9zh6Ln/Mw8ntT+9K+/V5/sbPJ6yE322H/QZFP70P++XZkcJ9N5I3DYY6wOSnO4fdrzEPj17wv6Y7yetflwoXz8OJ96zXQDXIo/ojwCvfcRK7BmQN2y3djnewmPyC8IDqLHzpAXc5PCBi275cWK2YuhzIfIkrohn4PnTwmujoXBAUuUaI7bWPt8o+bmgMm6OoUJ+9DtsVLq8W+M/ceX2Dxqw8f5Nt90Qtinj76ncuKnm98kU/p84qvyMcDzzYhJwb+UKtlC50ckZQ8Y1TJfdY+ekFrToeONClVs+fItuwXRBhfAQIeh/WAtY/MBU8XChVTZ4u2baUci65eVnIhFJSV3DMd7m7wc9Nqicsq4XNe8PRxQ3fOaVCXgVFwpX5VWwxtoz91jgNGnpkmlGWb2E0HwkCKvmjpp12tCUnHtyNp6IOMI0u80Ijmg0/b5dO27Afo82a7mLbvusXgFb+JEYSuBYbPPa0OufZlw040e+YMKdvpZr9oOLZlNTEdasv8WKYxYjchZGLcWYSq4ZjFsi1hKeQGpcPSRBxfEUWz3/KW5n+UuLrk2iTovOlRtg1BTOITSnZk8OJQQ7mcRGGuHQqZ+wQ2pSPlUi5r1toFmmo4sDCXG71opBP1IHmyNZh3L7+xN1W8kXPkQeTpCanVbHyVn7xwj8JQp4ZX5jR0EPdCDmxHeOxJPrszV3Q7iFls2KMvPieVeKFsc2EZnxlN2JbxLdajcixfVi5jhQy3klVtEHzFtFMjk4uUeWQteyZPDpnzhQvx42hCTfERnTtNjHLIy255nxA1WyBoDAJFB5V6mmyjh1dUwqqw+CQ0fKkTrMMc9LmgNYLsD1YOT6dtDB8wyDL6sQsiIoLKIfbpD5j59nBrRWWEvN0x9V/7j6mobcnI29i2+lw3XGYCrebDS24ZS4hlvI/MAcMsafx05hMakYyCUbQhwnjAtGNGGM31uiHFEe88Fj/Y2ekTP5h0yb3G4UktzI1dgV2BXYFdgV2BXYFdgV2BXYHfbwV2ZrsCuwK7ArsCuwK7Ar/7CvgrGX5N9hWzLXpbgV3ItxX5JePB4esv0X9PNz44k31P9JvybKtxiKs3bR4Gr4Pg32A/cLCt5e5NrO8dJsdfalt1ZX1iWwgNlh87c83BfOfQfWLJ3vZRddUuNlPaYAZ3PiKO15l6Jh9MPW4C8D/UOaVfCC90+oFFNC1L+ORRNVzkUqDo89VQCaKzEJGNIASwX+jOxqq5rx55xnT1hM63+q7Xq/ottyVklBoRu+qHXSneX8t3+omnp0P5q1mjEn9BUlh5Zs/Fje2ovIJtGcXYLEFjHFA0HqqD8dQhN/KKXuTHga2l0KlTYJs9br1ttimtYcdBejFu6lymZO7XfBNTs0UjVHIiNDmce4PBkkX+iOjG18BfljNjyfyovjFZ38JMeeODfZALqCs1D/LN04lPunLz3LnEq3UT8wU6c7ddc8s8RUuMIHHzrcZB7IyNLI+9KEahA8jHxzb1a4R40NVstuG3NYB2xdfZ7MgnTta9s1108plzzOWkVFuLV/ZaZMk9SO7pOzJKJEqkfs4njmqN3RRZR4eH/Zq9gU/qert2pWa2K8+jkTe/h6IPp3iS4+oEn3uo5DBwZnwflyc9ffigmDb2IK5kxyZA+eEJO+tgwqRv9EO5UOvYJKfBWnblr3oOrtlfzCe6uWDOt2CP40DXdSmc/XFlP3z69In98gxvqKM/KIRtxa5Dh5e1Dj59eqYGvWqSPSdZdiB4Xc/X5/IVm8hk3kC0GxfPiXdjv40UCQezl3ABpqKpQ2LbvvMadGDDa9ZqDfpyaewRkf9N8f+J+XzKN6vP/nYd5CbmNnSjJvkW9U+fruh25jLg95InpYClgY8+paUcJe/kHqy46Unlnp9kZU1FS81CdxylD4Ryah8eKvdnzn8g9h0N3dTAtiiRklP6GEXftiKfelJjH+SvqJ49tWjW0egPQD8wjt2CznagZ/sc0Q2dOaRXtRt7PPXqFCJ5lI/QAQye0osbn/7SF/N82Zahw4eEGsoeuN1uZMbwC49t2YHENKDpv6C72bsCuwK7ArsCuwK7ArsCuwK7ArsCuwL//ArsDHYFdgV2Bf4sFVhfZXzbr/lxAKr3sORf6POtiG/iC7Zhd14B3a96OOerI1XO/j7vOSD7Vc7/BxgPDoy/BuVbndkfn9UixQ0+E/xTGYMTzg6+lYRJPVD+Dltg5vmIwZyDb/rJIeoXENs6TIZIH0B+8bGt+qFfSsZ35lSHwucBdWTLV2QZfwmRB481sTn8HngEUj6FwVD+ukvlr3KG19BZPmMvcWoNBnVRcMqbD4naLd2ll7F5GZnRf42mkiHXyAsXD3MLx7bsF7ziNfgPiOxtPeypE9nXYcSAHBUI+jOQ35knyhzwd9nM4UR4hEt3gtrqwQDu4HOGF5mfhnLg097OekSKzQDo56k1o36d/Sl6i1qzBqGDAW9UzpKsOBCuIOaDezX44dnE6H1JnGrAAAAQAElEQVQKHt4xj/sc7Qc1JveBYXAbHP6DNaOGn5jjVoPLYA/qABRDQRPUtrIvfNKi4YKLGbxApBYBYimO5kut1UCY622zp2xgH1kndrCqFbHtso2fIHrBOGsvRX6Qm4l1oV5rPHl2xgvScTTZ1K2CYAMtfLUmyfyJA8LKZUsQtaDBfIRotnkTMvmHZthwNKibWdcLF4u5cBs4GPCyVJ0/3EK3Rq7KxSZG6KbW4c89MCrHSGwXLdoYq9azh1XP+tbsYBQduvtjqCC52777gl20/cJrMhkB1t7k28irQR8+ZHohHfATo2Ap+0xvGiq6UdMrl363rCkX29HP3idz9kxXxkF4qQvqyufdbg/eLBs0w4vl4NLqpmnTFft2NFFyHa3pAo52SPl9RzEMouMkRO4CA56qzT0QuWQJPo9M+ONyUfyufwPWHvAHPKkh74zFfygN+q6uZ+bX8ZEwPoxO1hUbW09Ph8qXpdg2XsdxKC37KxdwPZdwJJbxp1yYcsH7009X5imFNyjOwLmzHn7CT/I7hPsTTauNIXiWmFDvo+jowYCGi8IAGb9CTFQvZb5iXgHpyrg/mFf6Rp/lCD58PPThoxVZ6WFOqrpxwZs1FTn/8MMP+ssPH/GJUGLNUndoZNHNv587oHtvdeHLvTRzFrRF+hMQnY32uO64qmcM1SXy6LEZuvH5yryzl2rHIO9gEMP4oHJqPrC1DC85HkzMhaGay9HUmNDRDrVj0hjwxGOn7zqa8SM1+qM1HUdT6R6uehl+0JA1eKJ1TMeA4GHLMMdB7kPhW01YileegtDNvPgIVd06+WZ++bynFlnH2Qu5qmXeIe49PjIOsp8beam8W60dspuwBi9P8fJ5J97KN9LQQSwy3tgV2BXYFdgV2BXYFdgV2BXYFdgV2BXYFdgV+F1VYCezK7Ar8BtV4OFA6TfyuN38Qyvgf2i0f3Swx9mFfsRvmUsOX3+1Pz5Lj37sZCvZs9dv1Cx+3vHZOV3uOdF9FcccJo+vYqqb7hEM3zzmsDlY7Mz1EYv/tb4Ost/U6Wv6kb3E4Gj7tA1P1CGoUpA6s9Tn89e9pTQTvfQahsFd4SRgn9SXOoLdRScdxyfPtsrvKdJqyR2aTmfqQrXoqM45qZpttdaQu6A3zfaMIckNnULTo409+YN9IZrNmL4uIiqJDGZNc8nSuZkYzCOYEsmarWErsGSo3fdUbF/403Frlk9EFiSuPf1lH8THGnduUD49f9KVG6Po2q0UQwc1OF8Z59Ikl21XLqcm27ItXhOaLXuicTEyR/Pd0LON6sTkPrzfyBjKrQltlObnac15zsFCrPlvxHIllQHakSVXnc3GAwgv+zR9ELE9ZaGD8GMf+jOgG1500gehU48gY9vpwOzt2UfPtlIDnS28hbBsy55YY2mO7VUHzcZyL9vVZ50XPdh75qJTakqrOZUN+65PIjmPCABhZVumhk4sS6bXQ4vuQtiYsRc7YLXxWTKSSG9btrXmG55oJqcGBJovyqUd97bVsxVjLczuUBrppnvkH4dU35Yl38ju/lEyjKM1Lo0/6OPHD+Qn/A81eLbxbUlmTJ9JaDbb8A7ZLmg1dGDBU0Fns41+K9jQgAed2LeKK026cXn54cOh/Fu6ucyOHm6VdssFP8g4Nfj0fKtvHkdmW3YLWf4YVk+h4PmEapga9H7VrdZCzHmuDRR6s4iDfZF4V+Ld+L2DoJ4rn+frM5flLEg+I4WTHuUv9jNea1ZSSl/GvGwp9W0QB4sTWSPtO+C7Gc088SXZVniN2kxI7QCxc+QTDbsGD5bSbJftoGCdguVbvdfrs27MIXK53lUnVGqwekVI+M7c9NCmr85lci+7iMIrMH9CKvOzLdsRvxrbvvNLeL5M7sE5LN/JJWBKi/2H6HeSuwK7ArsCuwK7ArsCuwK7ArsCuwK7ArsCuwK7An/+CuwZ/pYV8G/pbPv6h1bg/FbHPzTmdwSrw0tOGldvuw7kbb97WKl7y9FkcGfcCc5O7/SvIdahqO3vdjM4mK2Tb1zYvOIpCZ5khl+D7apDO3ubcQPpH7Dqt3p76nzNd2SjvvmTi6uFwQFwMMfR+R6sPN72X/JVtbaIncNt4lO31C78wjkf21UPO2sfOv2XvMafhFahYSuasR1cMgQMiUk8xjlwH4NLmAe96C5IqYlUFw/o5a/4HdgNaDwgJZIP9i/g8khV21H6pcOB/gCxxwT9eMRfFxcizBtZ5JEFt/MbbskrqG1DbraV1o4m28R7gR5a5hs8sCR+LxikD0wtIrfxyZOLmVz29tSfJG5cwBTIrQPbMjbxi4pu5Bj7yG7oli196GDOmxrAs121jn7sxYTs+JPM7QnhZLtqgWL5To2Ryppt9lbiFTBKPaV5mVU88oz29cplEfk1fBtGa1ZACDVeR2uMhyALDOn9RcTP5TiUuo1uepdua1baGJ28BqkPhtaBrr3yUrUZy7Ininm+xjmXXHremAPDktg++0YPsn6yko9o9pQn6vKRPkD86hnsSWEbdGpTcbKQUl0sZU0g61m1LJ0xyirm59Tlo8l25dHaSavxA4/34QP5xIjhmbfcNJsJd/odxCePGzktGcY8U9f4F9q2ZRToFDTsfAf+oBHXk/wHPlkWxg39wPQTLBR81mzc2GvPrN0N1umAHJNz8rndLLYSF56RNWyMrtBdMPYDIHrzJMfk0bkEDJ152GYmUmuHDi4Wj2ZlX12OJ3Jr8E1vNWR205WaYM7nQvdm42MkH5HHUD4DWe/bTZVH+s7cYxAf6Rcwlf//7P0Ll2S5lZ0J7g2YuUeSxXpINepR////1N1apVmlqZdUGnW1VGRGuJldYL59YNfdIjIiH8wkmWRdxD0XwMF5bsAsuXDCgkxGnbGBfmgqfNiv/Y1i5Uax9rbdiOGqKmDWfGi7DeROUFcjxkYOibFoxMqixDTZgEmsk35LYFMKHgPc5aHehJ2mYFF2iHsiO9Gx7p8f8mruyCVyaRK7aMa3ZM06X2YkxYYdHitzES6UcxLgW+slM1nLPP2iqdgNLiEva/DwF1lJmF2kN96seNecIetWc1PaJK6Qa55cpmqvIhiBO83dvlwc22pt2VgclYPEVQSO+VxmHJxCSMiozCR1txPel8gYDu3rGSeOR8Lcvnz0BwI/dwSO+A4EDgQOBA4EDgQOBA4EDgQOBA4EDgQOBA4EDgS+FwJcCuWCt+h7KfychI5YFgJs4hr87N+593ykHxPwqx3S38c/xt5PqetPLmQzt/1TuvgetoLKJ2K5FS+Cn3CKeBXvm/LhPNKelm3Zxsj9eRTK+M7O3fR+Wb2zHvsSzQ30I/OL4wd/X5RZC3tozg05rPKT/u4rXS7Od37kdh3EvuOZXPhbtpU7e7qkyYW9qtmuPrZDmUwKGDVm7fUSPwshFnaM0jMt27UUUxRbJnozY1l2k18p80WRDzVkd7KzJtn0Wi0+bhR7QhXLYtc7a6EkY7t4KUy0vooZCzcte6wn1pDtV55o4dHVw5JkqZ9cv5A8n1NIwkOMKS07kf5Ovvf3LvGkiDIoomTJGIvN1rGHrWUPTNiMyNnWW7zYfgjGZq2FmhrywpbubYXj+0xCdJE+bUNCzE0ftVZ2WXjg2tbOTx56aJmHtBzXim3Zi9q9rwVeEUsqsEsGFqrkl7PFYmyFwg/ZXudUYA12WQs+m4Y25OufO14nFwmtouTpXH38RB5HKM/yEyFMrnwyQPe2rUKhKO6FZTtib9Qks0/t3BU69XY3GQ+SKAi2lr2weu96OnedofxTxfEfSuFr24ZIs+KmPkov3cIgD92bbSIaxDrwMeXmyl+ftNhcrFmd3apHufrJ/xjKP92c+Sn/ZLQNBrWE7dUrLNQf3NfCmse/ZPuVkqOJx8IUegmdZdb1StHd5sju6DZv5DhYnHKjhxusRLPBy+Q6hYxEbbZ6puTbZMfLohqWDq+Hx7aoKRbFL1N0o7OEbKv1prRJTOkb8beG7w61LkU8JAlxfdpsw59qfO7PT9bTc9Pz00n5HuioRx4RZAS59t+2kqpoGbbWGN0fArWZk2jOMZ1sKyJ0tTc3zvmGXM7IkIpHt/KEwXKm8DnTGaE4kY+9UL5jNzY+Z+6WM0chmmkeCB1ko7ZTdGtM2NXzsgyWTb11YmuM4eBHn7TPsEo2Oe9k+yMt27L9EY/AXueDvUpMgwOW/nXhPngM/3F8X1bbB0d/IHAgcCDws0bgCO5A4EDgQOBA4EDgQOBA4EDgQOBA4EDgZ4gAd4r6NvpDhFzx/CEcHz5/PAL5ddUrfXIh+OOt/+QW6qwlTC6R9UB12coNZi4rQ2+OcxX5SG8rGeXyd2IvF7aZfydRaFgX6NwC63O0LJjYPiXFzz3GJfX2/obs29JvNXq193DJO7m1Djah7zJqW7ZfIU4hJdSKZ721QpBp+uCRnunDUxxU9r1L/7D8ncPEO+8X0pUDeTwq2Vb9cfZ5rexyqOkjqmCWjJFfdofMOLTP9z68RRQBsnf4Htx4TygcXIORy2CxGKWfON3pUe4b+PHZs10xctdOgSEBWjaELUP7MzEc3xsVl1DmWbONfIOYIbPzma2nZd1an5GhK/pjbBTCFk1ijeBEN/YzDtnRawzvRVtyX6LhCX9WGmo1tq2GL9EaY3utM631sh8bSREle63nXbTP7z1KCj/6O00CSFFC7EV4S3RqGzfJU5l3CoWiJYZiTKTxxyOLQgoFFbvLTl6sjUWD2IJL9GyLp2jx34o2dtZ2wgYHOnGluLhRMYqfmZfY1/ItsIbYAVXcMOnt2MhYEt8rblO2kZ3aG9N9+NpPMDCzxEmnia8iJrbl5leeyVfycithe+h23bRR7UNNZgm2UKi1FKySb+yFb3BS2ZCAp4qEN8IbxDA4sMErcimWAaNsZ4q5oevtppzTyIWbcagEeI0EQMFXnMXyh13L5S3fNTsNsGGJb9upQRBxwcdGwC6BY6jBTN7iDExiY0Hpsh+EqYmvjXgut02X643Ytortiu/6hSrrttXqaA/ZjHtjbtFJluIjdsSatZptZCIXUpagWf5E3JVDi3QyWOsbR3WjKNiMjnvJEga5kQliiS84NYI5nbr6qWmd6aHW1j8tfblM3diIG/vIx1nJNXkO8LjcLvV5SKwD5tRVA5pOFTK5TWJMLJNXQ3YWFjeCSFxwhWl01jnKHmevkoV4Ja7WumxDQvemDWxxJUty5SuSkexw0rca22sOR5KVKWkq1JvIU4ovkYdt1i0RCQOeqWAm/mMdX4OzsPF5y1kOSRgg+Ip3oGaIJ3IDBdvYuFPxB7hB7D1TpbuyLzkjG5u0oXONfWDL+d5YuwH2Rg9UYrnsNez25pgQ4hBBMAv+GzHekL9ED55YsviDjm3d1fA9+RgMbA5NdKIrmhFo3Wq9yYyVho3EGsr0i2SrAWx0e2v3cVfOVOtdhifaIL7gF5/rHM2KYZBkaCP25Lr7Sx+K3k4zMT9Qw+7xHAgcCBwIfTnYlQAAEABJREFUHAgcCPysETiCOxA4EDgQOBA4EDgQOBA4EDgQOBD44QhwL6edfrj2oXEg8IdFgHtVpagQ+sNG8u3euZ79doHf6Wpu1oea/QUS/KlPW7Ty3bDzMw/VpXNuk+8LblboPn3tyuKD3OvCTzD4QSa8pH3v1+xHvLGTtJJfsIilKoDAcC7ocWRbNpTFz1D0bhQsUnAr3QcZ2zXLmX7Ef4Jz5rip9di4D6r7xitBhom5Xaem2LdhZvJA2cMG326y13q9YwfabbRmtd60N9sqHnyG2uVEQ02vcTJfTySmYru1NzsNZdtqbnJj1ZYNyRRZpjaKHtcUAqHL5abQjfGgiCHkGjp0GZbP+C3S51vFRrTpl8TEx40i3abrdeBzcW1igITsIuFj6rHF9+M84q1JoYz3tV2rtV6/tj2f1q9uG0J28qTsR2EuudqWGyQrz/1FbgIjUxQ66fz0pPP5TBGuybb2luLOjcJp8AkGiTufXepiSi8C22OJzq5q5U84i3aZvS8uwraJYYo0VAVTirj2x7qD4uWgoDrbUM6t7g0xNfIqsmpc8VFYHtBkQ0LCaT4bk0pW9hgrlOMn8U9NjGxV7BrEESw6eDSwaOonqXXIqmabGKHW1FlorWkRPJcIr4kMHdbdxJi5RJ/IxLnAO3HZhoeAFn9y9i6XC2dlU/4yQO9W702d/OzIWo3xIIcUrS+XK7Y25Afnd9OV+cDGVOxNuUvBjKOODOOtsd9mteG3Y+uk3hCyRURVuNw0BQjICNmJnCCXn1uqm1PqqJzPLnz0abNYt56eOE9n7CN8Op2YN+Q7a11pvTf8G9vCzyJC18tLcnmJyCvZkZvIGt6E8kzVflKxnMScMZ0MPjb5kDRd2b7xGcgZsKMfXZUtmzk0wfN6vSrfB4NxZINDir4TkWATXnlm30Sr+ZB2+bDtxgoKCPKAqRam2BwkF5kQQvXExjWfK2iyblv5k8X0rlxU29EwbVsIKC32MIv/zN4oOi1yOysqoWY1jPAoy3tvBok1sdgIigYj8+Vj4mPwPXa7F6hZz/OYSOafEOF+wjmmBwIHAgcCBwIHAgcCBwI/HwSOSA4EDgQOBA4EDgQOBA4EDgR+BALc3Sr0I0wcqt+GAJdzuej8NpEft5ZLwNCPs/K71s4F5SPZ5mLzjT7rf8cu/WcEvsD+jORvx7KJTxD9d1kwF7aIKhfbybPkzYUzF6+5LA4vVPzPvEqGS+XIPFLshXaebdlvtPPfTPpt+L1GufoNfVP4c98L3/S39JJ/KDPbqj9uMriEwn+k8Hba+TPFgeDFxtJVMQCWQrvMl3obX9CyQQkAGxWD/CWVV350MgnOoYxDxt5OmYcS17poHxq50a+ywZRtGQE7bwZ5GNuWvSisnWx4nQKPOSNf+ILY8bcRiiJ9RokxvifBTPi2X30wZCxo4QH84JdYRYPHOzKlG32oIWRjY+8zhhBV+UIm8mHZyJkVet6vT6Z2FsKa+Lf2GGMj+pONnLEVkbusbcEKpyixNHghOmFIrTUKUYta6+ptjTvFqt6b9hY7iyY2kzP9J5+pPaaSo8qeeBbPFM1EzBNaulZXSLxFi45tNcOn170NfISyHrqzq1tzqzCo8xI2Plho3bLfaLCe74FOTrYRDLXlT42Cju4xivys/Fk4MSp5VPJ4vdgF5KZiE+hRsuydIrNork4Nvw1sDYXXW1fmk7jyy0gjVxQbrS1bzcpfThD5RCd47tQij+yaC3mVPaWZF5S1bdvIaxbBrQeXxNtePxkzexXCD2rqvVP07WUTF9hVUcZlIC/rdR01xeakQrhorRG+Wm9qTrRv5CygP5OUvtkS95hUFFk69a6GXGOMJf731BpJxA/f4g+B8SAh4hjQ1CAWUlfzSXaX20kNuuVXwjdrC22WZkfPrDVkIMPjbLYQetLiNWK2rfwRLbjecJC8MalFFKs78sgmtxCi9bhJvRtSNUwpJL7jJsX56kk59saYFGCH4iN70VpyJVk0bau5FxmjTCWZ8zs5JpbUIMt+o34KT6xHZsrYQ0gI8bjOQeuN8YQ3V09cCnlKerNlWxLxEGv6xJv92hhsFJqvFJjTGwxsy3bJCx0bHy37gE/MBh9S1eQVG5mnb+j4rtUzLpLoeKlaxpEPRiO+R875KJn8xYmVImcBbAeC+efH4wdR/EmwlCNWRCxllFf82/HOhCe6k7MUkiyDvX5gaz9Q/hA/EDgQOBA4EDgQOBA4EDgQOBD4PSFwuDkQOBA4EDgQOBA4EPjBCPgHaxwKPxsE/g1uHik/3H1+tBMsfTT/PpNcnj7SrpOL19A+/237j2JK4JML7d/W2Gf0HmPPeBfJOJTL4FDG8Zw+8++i2Ils+kcKL/TKq5xeZ7JdFE7w2ynz0D5Pn/nnyM139t4Lm3fiZtqQfmCbuTVHh/DU8mL8pcd3B5br1n3HKjZ2WropCgAAe5q5bdnGvl6bGcVfyLbMfN7lGb4+rVnGr53er/zXATrRC26hV/59QBRVFLlPq0Ol+rwwq50im3HxW4PfiHn5jO0UHGoNoUZcOyGoxJC10KAIcrttFH62V37WFyniOlHIyS8IW2saGI5v0YJpyTHO0+KL/MMb2A3PJibIppdl1luzQrbZGx4M8uCfMQhkrE+ajezOuw/LDwClX4T+fW5b9ick4zdYid7aW/IILRuTOBbt6+kxq9tt6nYdrIcDEegAjxvFp/x6sfQHfB77zT5uySpMsUeSm1azFJgwoZHB4mIfw/fx3jlGoNVL2YtTfm18SqFxneHYSB6vOm7qrSmyzRaGhQmlDZzmnCTmzEO2ZVu8kJVSXEturzJ7WPThhfLPzyb3XS5+9uKh7i1yixY4tpXCXzkpZMQ8v1Y9y/zBfIVKiNXnYx8SbYDT9bopv7y9Xm8UK28UITfwy77MkkeEvdqQXo+NVSiz7GNcui3e6rNCNLUo2VZa4rDNfM1mApLxMRW94Nr7Sc9PZ53OJyXv5BlMlilHUeeSeVZrJ+KdxDa0cZYiEwm2SDajMNCIjcTY4PGg1+S2/E6SG8SRAmTyv1yvtU8S+rq3SQ8hpm27+wOOu3kZ0cSOlGrCnIe8gsHaIxbU8JletF2X4V0usgL3yXxRYh5s1CDGyPWet2p9jd7ehMdkqre2COH88j3UT12NIEO2V4hGnMducpFlG87dPgGOJAxnccX6TtExNtOr+A0hoq7YbCt4NPreIuOS0d4SbIg5Ijrl+/B8Qsc45yFnluTm0utt5RRe1AZ4ZN8IEX+Rv9NYfeRsdNFrffnvreGnK38RwTKxL7JdSrGnTxtrFUPigNqn68f8QOBA4EDgQOBA4EDgQOBA4EDgQOBA4A+OwBHAgcCBwB8dArZlf5l+bEK5CPsx9GP9f0m/fhnCzc6X+i/p/VT8YekjejBcP5x4mP+Y4TcurMj5kfdjbH8f3e/a++9j43ciA/4K/Vjjkyu6+TlDAJ3b1GymuSX8LEXmxwbw2+nv5/5T7U/3SyK/ogdJK5mp0uaSUlCN7yIsK7++Cd1Z3+wKt6bJhyCk+3zvczka2hUz/og4xIn10/V9vvfRUWAmKPt+AQ/DNmFb9p3IIRevurfYXhQdw91xWH1zR79rEMfnSayhJnIMOImBsUKMebL4QGa8U2MsxX9sR7Z6fDkX0fTZv07skUyf2EPJtwiZKmIgX8a+5RX5LNvxn5EKl/AxIyl862G5xh/PG7yQ7s3VzznIg/Nfs/UKb43WO7ntNHEYWisqm6IFA7q3535e7AYPX8GYgBgprPySK1A7DCRin+712efxtRORau4Kd8mJ/isRmwgk8q7xlKdUe6LVbBQYNvrIzSgzT11jIsvDTBR1hqgTMJ5KrIjTM2VgLxsjSrDy2Iu3j20jvyi8+HrtcZT5tg0N9p9p9aiUTubz/rnbeyXOYBrQZPYs1kLr/EZuoCPWRIsturKbXhroUI7BeGRDwt7yH75kJ962+lpz6SfWIiEnqlzYij3ElRYsd8o/6dta7Ah/Qh8b+IyvMOJ3Phy32F0xYGlK0V0FGhGHogJhA51ZGFhpg/lG4Y2HqMAAdv4pW9grQmwl0kkfio4UO+QAL+MNgRmbYGpjgIfDoux3Z0warAw5AbNPJEMsKM8JAlNRZQgPYSQnjAluyj5gu/pBDjeIQGud+UCOrddtYIN5+EOxYax0zeiHyga6QxoZoyckRDPU2ipMM1RszMhN4oNh7LXGXkIiN7urty6xfCOWFNrzT3YHw+hFjXA497Mo/m5XMabwm0U1rPIQQ+SDf2TyOY0vwWcV+4byTAVH2/QWIGq1QS6bNgrM15cb4wnbtRw3ZlbaBHNiE8osvU8S6XKMrAEzsvXLz2wiYCamc2/kaIlHzpmIrEQdWLjTjULunBs5XfA3kF2i+a5upJd8Jrgntw0fg5wzrtwyB9/8GnhMbLIfVwzHfWQGerq3xJahYxRCVcJ+cuA/vMKMJoxJjGOwxEHL5yB6q+dcYCBrG7khUTjl+37AnHOQw002QjywGFu4UrDjRTfVEGglM2XGPFLmUHPT+py5WKLFP4ExWk8vZdbdZHf5TrgHv0YqXQ3RbqnTn5B3yLiHbhEEK9vq0MlNjXWlAeLYwRzCHiRaxlDZZSr0hC3d++g7i56EOpQlDj9jp4Pgk8jA/galTxhlilfM0K2HCQ/nqYLUjsdEfwmQx8PYtniK9vWEso+P/kDgQOBA4EDgQOBA4EDgQOBA4EDgQOBA4EDgD47AEcCBwIHAgcCBwKcIcPn3Ket1/m1rr0I/z4EJK0T3Uzy5FH2k3ebO2+e/bW/5TfV3APse594vZw8+YWRtcFucnptknnWZnPmiXAiHFh+V18dcbL9SbolfV757gDV8jaJPpSfxfMrLfOZiusKvV1ivFPehMPY+428ju8nQt8l8urbbti1/tOh1qQ4vxQlu5xlJDbnWKALQ2/5Ep0Q+eiXHnd4W0GuS77HmqBSBxy6bfjAXLWPbjD5+wr+LgPvbWkRrDVbsJl6Gr09rVuh0bjqdCERSdB5Jn7R4t43cIgY8LqkBQINCRWIJFfP+qjjuzOp4pQh0X37tYGtg51E+i/s8WGQc3iPtvOiHGjGGInOjsrVtN91uN4pPW9mPj9pLQrdNDpGUqnDSLIdMbz4jCA7yWhLMcbDiGNia0AD3WbTLpEc9XREq1UuWzbmhgJn+jR+7rLYms44xwZF555X8BrgUUbD7VC9iO0W29HYGfeY5A+mZYj6zeIAYxt4eb8bjnm9sJdf8BY+B/8yznr0rPpMNfkgYaMTe7rnFT2jpLHxqDJ7SHomqoSo7PGu3PbG7FqVTt56eelFvTfG9EePGnl5eLrrk/4eXAiMsEZI2CnL5xev6/0CWXPvZWJulOxGMDbribZyR5KhqvscCNjVXzVvZWGPRkotb0/n8pCfIRk/ogCdGGfAQzJXq85WqLUPYU9fEdplKDIgruCaW2MtcEbTUu9SwL0sbFd3YSZ7X64typhmrojkAABAASURBVOcdn+jhGlm0kb28DL2AR3Rie5JkZBYlJi2f6G9QMNpuG5jdin8+uXzHpu7NxjD7ZltuMC0ZEi3pJuaJrd6aKubwySM+g+2NfdrYn8l/A5JrxcV6bORXvNlbVMqmbXoLd3nCrrmDP9T6m48sFj86+BZqN3LJP/EcP7AVilyWUWduKEmIfNkH4kj+N/ZloxBeshYyd0K047PzHVk9RmIzFJu2kz62NgUDzCk0CndpT8LKH6khz6NFpn8knKGSZ2Jkpxhc9iZ+1vdN7RuYRja20kc+spmb4GyHrWBR+1Szt1eWd3rz/Lb+cxwdMR0IHAgcCBwIHAgcCBwIHAgcCBwIHAgcCBwIHAj86SPw+88wP3sI/b48/z59kVMufkIMj+dA4E8Wgboobv7kwpU5vCRtO90fgPLpC32760Z8Idsf5dDMhTi8N+21Hv4bTx/p2EvGpleTIX2mtc/wPsdyw04IS8LmZ2X8Zi0X1TY6UMlyO52hP5KRqCnkPnuJIFODb3k96kux3+QHm/quZslcnAe7pi7xXdxs1QX6kBKPkEkoIWkS36LIiBb5V5lSgPnwJPfXKbYim0LMKh5Mij2jaKBrnNiWbTUTj5rSL4IvKX5HCivID4oOsF4ftyUTRvyGHmUwK9TIIRJ67TOj/kA38Wd6VQy8eB7mklIUWbEP9CfrMOvJ2DVqxNF7VxYTQ/IN7UW3rIuWYtEkl4nzSS50USHGUYQIc39EOy82kk/pLmbJhX+fYkNFYl9tV26d4s6NolHoNR7WRAtW4Q1ACs2xfAd/e42lieQsXwywP0XoGSpFr1BNeNkGrw417XHp3j6d29hva7FwGXgKAcqkFzlorvW8Cy8c7/mjXTHZltajNNtrn5hENnkxfHuwH3+m726yXcRIvkvZjNoqqMZG2AkJQNWaleXiP8QTGVZYM0MwKkwlOmgSU+ISPWOYA13b6q1LqDBUSLTsSWIcxGj85Z++RWvZYV3IZ54hFgkLBkwbW/lls1ot7fYywRTd4q+xVFoItSLmYWgQI1V4Sa01nSgMns5N53aKK+Uf4Ghlv6Hf1NvCKb8oF7r5NfHUxtnY1E+dAvJZ59NTUfMJm1b2lfQVv9nX/EJ4UAQe4BJcw0dKp9bV87mS6IXNSXH4xkxy/hD35LAEq0lSjyRa8enz2Nb53EVX/hFPGIsyyZcRMZBC5VgLKMamyTGKOY69dZ06efikVVTlZLBgNTWHrDR79ZEnLTDFLX6yb9nX5Jq8Yz/yb7TsZW7xx9KpWycK12KOK96iZUT3+CBr84IXuwvTTQOMQrDXs0SUuEJhNngjm8IkJhp9KOOJvlgLRLDrGShmLdQQTD+QyZkhzZKxLfuRBEZmDeKczldiDjf6E7sDAxPqvckENsfU2MgXHgaxoXS1lsFEJxZsM4XQES3idPW0eh+vA4GfNQJHcAcCBwIHAgcCBwIHAgcCBwIHAgcCBwIHAgcCBwK/FQLcG+2Xeb+V/u9V6XD2x4QA9RLt9McU9+8y1ly6FvGhy0fvp/Rlc7nrZTEXxGv06fsuADv+J7fWoVwkF5UNr4vijO+XxbbR+I7nMyJl827jO7Rfl4NPJsnhtqVYMigQcPEf5p12mUztt+vrhLnoM8FE+BOKj/1C3TKX502NeI3JkKqZ3aJAUWN6nN9uN61f9oFiHLLGqOTWCwaPbbXWKFCcIQojjG3rtaGUGPZ5VmzLfqNWY8ETzqGHxw9jQMrzyFGU7I+kKBQNijObLpcbdK1xYhgUCm6fFEM/1bcNy8RB4A+JAgm+w1O1zG1wY7BtAx+3Wk/R4nw+lY1II8K4VD77Ql2TAgcOX9dto2NwXb0eWxSYA7M6RaEUtZ6fz3p6eoaeik6nEwWzjn7DTgp0Q5U/ujwU4Cd7eyvK2cAccm++1n6esHWiaHa+76sjVhRbsTMpDAXTMO34sgg90+WPvIJ38EmOdtbBDInrdfl/hZjPKctLnzEiHz3BciI84zgrltzyAjn85Beh+RVp1u2cccisa7Xbdat8U5hHo5hG/8xe9VMXHwwJeQOsbYZWY52h0hoDN2vxmtLsJWevvvWmR+xlfaPZVnzETu9dnQLr9TL08pL4kiXRkeOOa0fGRqcwyfpQiqzNTa2FevW9G19Dq3o5kDF86fnJOj+dGXfFZu0Hn4Had1Qwjaw4E6PWIxMMRTsRG6HodiU+dC70+RFp/gnvG99bt+0qNxWtWBq2vKhNzmB8W61L8Tc4L7HHdt334qYxruzqUDNyd8KAOmc4e9OalXa9ijhu6q1zLs91Ls9PT+q9I+6aP5Hnu3dnndG1l167658o/vYmZBOL9MJ5eMn3A4aTy0ZiiS1aU6ttFISvrHdsnPisNfRbV+UjY4fvk2A1yaCBf+jp6aSn57M6Z8pGAVOxu/EdwVDmT7vHlvmnZHRi78bn4+Vy1aXOhfhOkywVZR3vWrRmIgZxRlKIT5ws8qBBMg3G+cx3AjlM9mBjL2eCQidF8uw5wvWZvYBJ/ZPj6OXvYCRUGzvkLdLJ2Svd0o/Wx3TLucD+SMH2vlTyjG2LR4QjxxZnJPGusdVa1hsy9C29VrMrtjWRcn5gISehgh6ykWdiaJdLnzBDLZODDgQOBA4EfrYIHIEdCBwIHAgcCBwIHAgcCBwIHAgcCBwI/JQI5FbnkX5K25+z9egr48ikD2X8I4k7JH0b/Ujzh/qBwDcQ+J0Vfb/h6fszUmAJ5QL0kcLbrdjrIjUXsjvZ5iIV4uL0U73ovhK3qLtOehudB9p9cL+sRfgaO/fH9DEyNOe2iEtrroDXODHJGN+Ja16+V7i7Fp2Un6txKR4R27KJKToPZH/C53Y5Ob9icV+3l5ydvukb6zt+zvqDH+yJFswmwCxKhDC/5ZnEmGXb6Yi9VR926M4Gh2VrhFkSj6+pQRFj/6VZbBICOm8ysUPo2F+8mJkFnuDFJ8R86Q4KERs2syesc+nOzuhGIWRjfzJGVGmxOykCxH8KELa5rCcXetvYttKa75WFTCCWWBPUoCUzwXCECD5x6KE1gg/ZLvnHdRveXdY2sRPhnJV/8IrdLEc//Sshk/WNos2NYoYsoa606FQs5DwgKfbYA3Q+8o2wnXMg/E4NbMHiMbaMlsBxUjgeNWbhi89bfFbikjZkp5z3VOWDK7UmMJYy5i3JrI3SmXfsEnMILe2toeD7hCE6Klu326hCXTBI3lmY5Bn9YCPs25Zt7W2wT1kLRTb82CfMkrMjOzG1aHBuerccwUJinS3dP7cTfxOcZ+JPj/0J2ZZt4myr2CYXxilo1XlrrEMZi2bAGdGnQNU4pLbVikACe7GpvTWrZw2d7qb8f6K6YQ8e4QiN0mUgG34G0FyLlUXsdfaD5ZJhWZG0rRa7/SQYGvhOn7UoZn8dXzAbsr0Z9ii8GMJVtdal1q1OUS/FSdHiP9JGMIU6WIr5MzJRHMmfjRgwEx/mFbpQbLzdbpzTTQMZ23qimLrrXzm7KYTmnx7e0EVEgzPYkgd0Op2UQh5DhbKfvfeyzbYR+4qfAc9UfCfWyLbkAJnJTingniigln/83fgMpiCKZhWqrymMpjDbwcBNJ3QbObfGHAqGQu/5fFYnjujlLGd7YOtKsTfzGzlfKWpfXq7aKAhLli1hSpOcE2dyi73ohkRLH13byE98WB2lTh6ytMchMMo8fzEh5xLohYoSUwezYBC8N76j46sIoUGQgzMKu74fqihLYTYxC+TNibAt0Y951aCIPgDaNrFDxJIYsiehdp8rDTWDUXj5jA6+ozfoBom1iSyusRxhPMBr56bWmtwEmc/ZxvpgLzZ8qyiYGF1ViyCKjMNPPgxL12FDmFuxwujo8aiBX+tt4dO7cBI1zsuoXshmkJhJN0MJWx2dLIVESx+K72A62EsiYuV4DgQOBA4EDgQOBH6GCBwhHQgcCBwIHAgcCBwIHAgcCBwIHAgcCBwI/DwRqItSLiDT/zwj/MNFxT32fn/7kwTxZi8jTOaGF7ItO9e7hvn4TK1Cffr7BfLj8k80ziV+6LvM2ZaJc5FfxS3+eE0/ft/zhIkq7/2Zir9cbu+c9A2hR7It40/0IbQQe7MZ/Udi8aOncUNve/FQy4iu5p/2YnHn2UyQKtv0eRJX+lBWM98p4uGlSFCFJbZq9UR8N+rmKhYIR4PFUC72Fw6RuwtqtfAzSg4nikD5lWzmi+JtjaIV/5ntfcY72UvWfjtf0WEDeDIKWSlWnc6n6m3f1+5WCgjk4CeekG3ZIWocrNsZt+LdtaqrPFivCS/E1MAi+d9uVwpZF42ZfxJ3Clgo4AneoGi0EYOwp2rNTbvfYvCyFy98Ybj1zBM7i3xyY2+Wb2KHtd4rXqbYn6glbmeq1lb80QnZrvXwGcgl9fmXbbWOBEVfN6mKl/iOHTqlWaazbAgM7MSaGAQPCg+KjkWcYxKjWMtMry3rlSv6OzPFMxCjXIcO4saO7dK1771c4ns8mYRjW5HPfKfsz+V6YS+wd2faSy6+e+/qFDht31fv3X0azM51blPAbLItN70SUBevEScPY1E0szqT1smdonoKlFeKmikiimaIFWRnjRJfCouLOEdseLCxrTNnmU4pskV6o4CW/8ZRxtWFoukLuW0U0p+eOfPnrtaE745tPxC5Y2AA2LKb+cbZvIHLlRiGOnueQnP8peCf+Tl5PzXsIMIT3VAwbW46gdvT05POFFBvFG97a+KhKDn08nLTb35zUeSXXak3VUu8L/k17WXqlnzUNN2L3E7YO0N3YTRs85aC44cPL3y+ZsVEOvWXIhJPCfDqvat1KXHsvWVWrJhJPMEBRs1bb3oCtxSXw8h3WeyBUEQgfMkKJtHdtis+Nz7fGz5Oen5+0tNzVz815tbMyWXPpaH4CzWC6R2ZflLrTWnhhyRsT1VLXBt7eb3eCsOGQOwalYFY/qrJQBJzYokRivmcsgbQzPdnKrpW/uy81Sc/tNbEUtlJj4/4ybx1a/eRuWiDz3CIIa5eLagMoC9a9kOMo7MT7I8e28KVjnYgcCBwIHAgcCBwIHAg8HND4IjnQOBA4EDgQOBA4EDgQOCPE4HcFP5xRn5EfSDwgxHgLjT3tD9Y76dWyEVxEZemdeG699yQhv9T+/up7dmWbeUS+ZFsKy289F+irIfMTa+bscXlOLpdVkg/ogW/nbht/8jSzg/mjwvFZw8qFuJ5XHscz3uRZOcRskKS9Wmb7GUu7NPvpE8D2pUmQAhKD7VlVA6Lu/RcrI9tUtiQCFOZ7zbTG0FqQhQFpPrVH74Xf8WV8ST2uLMXL7GFMM+F/VC4LW8coK5ayyBKkG3x6EZBZrtRxiCe+NrSh3evXjViQRxZp1Ow3ghuiwyU+cTuThHKeJTMpvxybqPIEX7IdtmyXbYGNkbFOBU9FnmsYFZEZaI3MkFetMc8bGvfAkasvj2xFSwwVszWrEeyM2/lR1L5bvCiNyr2UZgNYguJZhMzRgfYR25GDhrQBm75fYRTAAAQAElEQVSwsdOQXI9tdYpmwZAhayhrtfiyV9Tj7mOUnUGxaSwhrfVMomlb9qLwzKs1cmhW/khNprAGW4gVxeZ42B+G8A1F1oWJBYwEXzkhEPmt9mWPQ8ghHz8Yjtx22yrO7TbIS9hz0cBOUeWysf+bBmepoSuai4wsgySFPALYmJroDLAASsbSxv+eSRFM8ELxOxmPe4z7HEuvD5Yr1pwrxJaf19XkGacqfksu+JzEELsTBRsLba0z1al3NTC1mvRAk8911kMsKMXRjqxgxE5o4OpCoXSQvyxhGpoVXz4ToehUHOgNYlm4i3Qnsiq7WbfNUZ8YWTwbg5IIfRFYTWjgdNsmezM1sIdIPTbyUHPTqTUxg5C7XbVRWE68emgDOwP9IpzYVu+ctW4Z/fgYFD6zPpET5yU06Sf8+shbQlSJf8zEM/HZJBvioesUUhkJlfpvef6bLhpS9evvLpPHhLMeM7ddk9ZO9Bami6hfV7+B911E8R0S2CAsUsGeyKWrtxaW5IbVBpiq71wY93mTTQS2Wlu9aPFHB89QV2xvfIeGH7Ik86e3hn/GVjW70RuYko/Vib+3MzLWILDEHX3R0g/2EbYmsaePn4ZO2SEmxDTYp1ibeYURyngnxWeYws6d2K/BBg36GUVkq8PWYP+ylu/49IMFlpcB3nGbdGBrRn7cbT4K3eUUYcZvETA5ngOBA4EDgQOBA4EDgQOBA4EDgT88AkcEBwIHAgcCBwIHAgcCBwIHAh8jkCu/jzlvs29be5P6Yx+5veWZceinzCmXqTv9lHYfbY26RV6c+93smvzAd0M5JC1Mcvcb0u+yfc5BeKHv8GtbPK8UcTu8XNA7U2jqxqX4xgU4k9enLroLNxzxoMYaA4UY8thNfqBgs1tlmSezEEMee1347xZsyzYr62kMczE/46OEXOu2FT5X7iVoWw0SLX3IjPMsOZVeyZNImdJbg/U2iS9m0ZvJF2Ee9KXWk58Z479kxj0OJnf/E2P2krHNwuNjNYoh9qd8CaNlK/o7iRafRQ2du97jOiL1rBhXXIOCRH2GakVCU1FdZMZWWuavPZM9ttt2U37dGz+2H+QzFgUbo4bHPOQ7oMjSLT7LNi9mEjGxkFnysBeGojVk3Cw6tmaqMYZdj+3X3l7jMPbR8kcAYd6p1uq1GLax/UZtn6/lb7zdDC9E98mze4pM4cS6ZQpPFHevFA/rM3OTDddJh1OL0uQM3SgsbmA6CwffZfKZwwjnbSITuzVDJvu3lb1RRbIJ73E/OSho6W7HSsNVulcK1mcqgeenzmdDWlKqFnsZEGrx04vRnHvcyxpu46p8hZO8s9eixUZiSnHsctl0vUZCah1/rckhW7aRlswfrNfZCauBdTNyTCwptqOTPrY3CuvpFT1Mt97VOtSCG4R+76esVoyJq4hi3iia8CeFzK0odmyro3M+n3R+Oul0Qh+ebSWWQcH0zYbY21k2bNbxazeZXjREtVGYHNk7S4YS79RQNcDjqWFebS+cwhzQRE8ga1umx5FsRuQaeURkBrZlci0yDB7Tt94YSYm7YTuTqE4UrxexHzdMTki6XbfKNTJV0CTEwXfECE7Ih68YnUR0p/BiK9Xo/Z9wPnOeTvmLHLhGFXwwhLxt9d5ksInN220UNvt/QhBR2u5q4ju2U2QNv3Xj3kGBAITduQjF0jFSIeY2csWUisU4eI7YDDGP7bWqjxv65TtyJBA5WApIr+MHjeLFHrz4avgOZcyw4mUZdawwKNtrCA+l+xPZ7F+7z4/uQOBA4EDgQOBA4EDgQOBA4EDgQOBA4A+PwBHBgcCBwJ8sArZlf5l+b4nn5w2P9GMdT3OJ80Cxt/My3n1l/Cntcuk/XfuJ543LoS/ST+zrtzH3euGVy6zP0G9j84fo4LIuzj7uJ7xF32Xrdx5/zsjkGu+zxPn7rgB/4HryyeXmxlXjp5S1kHKZCWA1/oH2vyTOVwTfE2+rudjMLJeYe7+P93n1KNoLh4/W77zEGHqUta1ddveT9e9DsfUx5XLYH6nmwvaNMYArv6Wbq8//Py/Y1j/3ysX9bqvkMZN5xnsP1JzFcFiUsSHIWIDX6MPmeAiKzVDju8fOAjLlI/4zfqPYL8LBjsGOib3rvsl/2yj6ZYszYVuxUzxs73osVR724qS3mwzxFaUGg4fFzITshLjsDwfWWpOM/CPp3lLbCOXsIh4DtcKdO2NwSgALNezG9qZgtZPAaVHUWAdDdcZNmjgP5Z8GTUSxDzt1ioobKWwlsd2PsDaLIhuyzb5lpPLPWylykA66sTDpJ4Nlx3zeE3uKDDBZsxrFDsmyVX53zEVrzfDNSK+97i3c0H26uhhR/BFJYbPYeadIsmwzwy6haGJgp+CQMUFoWUAOGxlHj1k9tsl12U8eIcRqbe8zwbR66+q9k2NmUt6oy/fPS/zZcN0kLaozlk2vKCayE38hRO4yGUVt9RZCyEiJRbT0WbdZY57HNmJW8LYtJuhMpSW/0CCg5JA9Sq+ax/fKObLRj25MpG81yMqi6IUihxeYyweDeuInZMcmtuHmvaSWht1k/ghyxshmHputdc5oA4mu5lNEtNWpJH9JttUa6zFY8S8/NyqN+RzVPstoQAlUq3l1rGAHfj4TobsZ5KWcmQ05ljUxNBHALIXBSaFORVKTbSXHCZDVoxDfLt21JgyzzJ4JQp/JxOAYN6SEDQQQIpXKx7bQFOnrdO705myRZ2/qp4zDO8umB5cG9QY+MvbFW1iTmqXemmyrPqumF2u4I8wVdwbw9mcyT/wTPJt3XfSIN8ZnoTNkEUs/6el01rzelIL9+/cvyj+7LFrDb+fz0M8nubviuY3kjoVJAM4/42whpo6dyLYu5patot7xDw20N8BHE69TQFDkshNbqpbpRhHc4o83nRB0q6V6xVfjNZklz6QUYjso/m7KmCUeazB5ecn/T6+qGH6lILwhOO5nYYKPoDGIbsaiFNuYVyOBFMpPYNPJnakQU4lxsJbvjt2mgQ1q4vVPdF8Ruo1kqZhW+NFZNDVZm+Q2ieF0qjA10cez7K450IM0JdvqzTLERNXgSwCSGGJrztrNjcVhl7+oZ16+4SGiiY+Kec6YVoNvG7MhlPPc5633Wu/pITsyi0gPWwhjhzfjCkiVF/EsXt7C9qKmox0IHAgcCBwIHAgcCBwIHAgcCBwIHAgcCBwI/AwQOEI4EDgQ+AMhsO6P/kDOf2ZuDyx+ZhvyFg53oK+TjEOvjJ9g8Ho5e79Y/QlMfmTCmT3YtosTruK7Bl98RfZTUul9t+4yapsLYa/Jz+BNOMSzrqYzXhfirXh2e41wgFko1+YM4ft75R1cvvlxXpwdBdt10R7fnSLD6dR1plgkS61ZLAuUIcmZE5ZtpdnpjYwzrd62IhfGinlp2/ChdqeshxIjK2+6rIe/yKuTlVge6Xy+/4qwmVXJpr9TyTHWQ7MthKrwEJ8hQFRaa40iTy+KWNZCif9GISi/CB1UHZqbOviEoqN7i2wVH9ic6IRtO51MfFk3U5ZxyS4yGBQqQlkrQV6RtU2Y7U4WAw18p2iUOOInvKfzWSeqNzYyEqzouPYyNndKEXvgSzTbta40Ythl6kQwD9s2thZlHhmCZhNLKiymew4pWg2KmIPC3UZRc1PijM6kijSJO2YxqQYOduyWiY98LI6QaWqdAhSuZhRrt1hlPLBnhnnWmpQ9aL0p///LwePp+Vz//6jnnI3e5bYwIXhl72yXjm1Vw+5uq7eujk6otSbnzy6HMCHxfntsJMgp+htFxdu2gcGNvUrZC48oEDK8oRQTB5WwyOIS3o1C4VUvL5ei2+2m2xbdoREB3CzZWQjs44HBjMc2Cufxii+xEC9q9dh+y9Oq1uCdyK/1xprBI5TxIjcr1DlTrfdat0WbxDBlMOmtM78/zncQeXK2EtOitZYxh4RnVj4TdvCnk21IsiQ77/SNfXunzmcrOe2ke2vItdaQxx+84FDnjLEs9q3xncXeP52UM3Dms7HLi4aqhI0pYtZqJ/J8ejrh90n5/xSOj6wE/u2W8iUzC9sd2yfZhrGe1qzYv16vlaPSJrGBhW2Z9bB2mvBDySvYZDzZy30eudiznSE4WKdzJ64Tvg2JMzQ5M0Mcs8K0dCXiwq+kzCXL5vMzXHElF44IaxLuoKkBcz7Q5YLdy1seWFAaIulUIVn0hrCTPFn81M6458iSBk6v16Erttc+Tc6QtHTezrhotnlL0YtQpq1bwbhzHtKHZzBd1DSxHx/JQ/e2j9NPYrmzFbuhtjN+pv0R1oHAgcCBwIHAgcCBwIHAgcCBwIHAgcCBwIHAgcCfPgJ/uAzNjU7oDxfB4fnnggBHoULZ+5r82Fcu+EI/1s7vVr8uDrkp3HvbapBtLj6tL7V8dEJfWv++/FxaFoE9YeBTi9qb7/BLhgvOGke2xlywwkjsQpyQlcvSjFlRWi5f0/+2ZFv2l+nb7KL2qsugcM1lb+JNXOlJ5QsmcnXbSsfeL7bJ6p6vvWL6rPJsMgutZFpGkGTf7QS7OwWvnXRvFRd+7lPt69XbZSfjfX1yy5792ec2Mm3Rzvtcj9g32BO/i1YxYo2TNxfoFJwGtHj7+uCye8ikGSxRZ45vcWF+/+VVsA5hRUObGrLm8A5m4XOvjs79Mp6IbPQhhuvBsBk1t8qdYT2JI4P0AzxjBNGwinrL/nU1ihNSg9dK32YfmA1wGziP/mQM63WdgRoYhhdCJZ0GfmaSzAym00PhFTHen5ojmz64DXyFUpxIn4JaaGJTWpYiK1oKM60Tf0vMMB6e5vCWfOxE317ziGU0sLlRsEsfm7Zlk/c9HtsRVXvIsRgPr967dl/jvu+rGDxKqhFfBrGR8aj8NopFIx8z/KlINOMncQz8R26C98wYmsSKyOsT/mT9RtVpx8q2WmvYs6z7WWGzJ2dMcBDXoNhZNCdHgUVFbo1hSdiwo53h6vXQsjTIM/HZ1ohR1mPpUXqPY8bofQFxJOMvZPyHWvGyFsrEhs8gujsZbGzL8GV0yCmQTPqwWGYfLNtqTOyMRTPOsMd2bOQ+CTTENpR/c+5tZJCMLzr2BSHeKCLDPuEIhMp+ZGbmGAmOJZ8Y+D6TTPF3atyg8jWJhVixP6rwJxpzdDGMtFm3DCtE2OUj2K0cJPtTgiFpDGEicTLJA/vUKTBi++XlRZcUDmW11iXhgHFv6Vvplj55YETx0XjZZtzUwaSRj1mvX+Bi4fn5mYLss86ns6yuWwqx5I0IgajIdM/PnfVWNDgnsF6frBescAgzriuW8OwGV+tzwWcys4RLSiv6pAr13tTbqX41bmIUuJo4SplXXObzF7kJP3t+4zOSc2pbDaO28c0eEbyb5dbV/CQ7/Ukdp4M1yXo6N7XIWKsRQ4aX6wYGTOBO8YfhhOJ/MBgAbAQn/SQOu8l2kdRUchuwoTOLzIS4RA/lnN1uCGC//nWc9EVZRxQd3Cofv+jHntATthVc2oc0RwAAEABJREFUamwpc962i5MX0WqgOMhxhjAQf4Me0YjIdoZFs3KIw5qypo+oNSkUldjYbaUXzTbvj5+4mvge973+ePWYHQj8bBA4AjkQOBA4EDgQOBA4EDgQOBA4EDgQOBA4EDgQOBD400fgZ5Lhfoe29z+TsH4fYeTq8ZF+Hz7/lH20hwvZuojNTTIJPx6tXBJHzH7kIvQtj20uht/oW0Rrad/TTFBFN6MfTrlo/hLt1mxuqfcJjiP/Oq35PluX68Fl52Qc2uern7Jdw97aGmd+p3S1+Mkr/Gjlqh819N7slOjkjTM3pHiY1ZN4F4nLe6G3Fu3VZ7+4p1daTEgWpStRe1BaLuZv9WtGigrYb3c9Iad7g12j9LExMRife9HEtmyXTF4Pw0xfKTqTy/3QK5NB2Y1hxrbLln3vP8djDSHtZCPbLEHJi9pP5ZfcUswICfu2UVkkmu2wX3m2xURpNmPs7TZj1zbLzvK3EwklR8RLHtcyf2CXv12593U+ltziFkYRXFNl7T6szsaS2+s4tmtyf7l63/XYfWxNijqGfzqdlF/etuRFJJhSxmeKWedzVyMexBT5FGAG+xzKHCY2XZTxK0UBsu9romee4nfvXbfrbRXvKo6p1ppsZKBgBFu4EeGUyQxmMaSRuC21jkGexBKhGSXmZKfoYUqtcsrJHqzsVMvMsVHrNeRliAdF27KaeJVw8MRt3ECZsYRM703B6Pn5Se/eLXpifOonifXEthHMhvLL7aLrdtPMWYcnWm9dT8/nIicWdFR5LB/J6crncNFVgSAUkUikeJmCfggX+gYhmF+3vlzwfb2C+YaNkdDUT03Z+2R6ZT8uFILTJ2bREorNqpta9dLAXvyyXDbq/7sY3ZfrRTecB+mZnhx7t3Ku+qlTwBwa8FiqzDETE8oED9gyBdKhyQdqkGB8hFBRYsovrC8vm66XgZ2lWnrymvCObWq3Sq35QlGdmrrUJHdp2vAHBXf0MTwh0dINnGRPNnC+sT/B1Ni1rdYYuam1rmDV2deMp/iDcvBgKK2XUCMHvbb4IR14GzSKn7+oo/ylHUtrTC8acxjq+GqtMcQvMbAiQsTD8olb1kRMFuFBlhn03hRaNqcwodZVLXFEL7HkM3wl18Rus4zuYBCMjI0T+3V+6tgytqXOuvFuCb+GZpE+aUZuZ00cBlM6xWd6TNRy9injiNsuXl62sQux8Ggra6HYTN/yOuhA4EDgQOBnh8AR0IHAgcCBwIHAgcCBwIHAgcCBwIHAgcAfAwKe0iOJts8ZftczLP0Y+i77x/r3RYB9zA0b+6H0Rd9X91EuBh7pce3nN97PXt1acom491y9ct0KJrlFhfYj/Y3+p0jpe9jgnpOLTimXnEVA7BAx22ZtUbYtF6e5SM0YrtIaMul/35QL2MHtbS7MB7e6IPoaQmIrIra3+LiqnY18cgvdXmUHSe0y6UNmtSTu+6MBA5qTq2doAED8h1j54hM8s2gbv86Qi3cuzrEbHIsm8y+QogLFTij+ZuVMBLuNu24Z5zUf5sHlU8pn0K7suEzvMuP2CUk4hSa+9FEDZZbceMFv5FUX+21yvBcPduUYXIlSwCUWiwaLA5spQDXsixxC87ZpUATYKHikiHObW9nAGxqKpHpvmLFsSzJ/GgWkqRQQQhsVlvQDmxMMhNypCiRWa4us1bIe7CMbynzvM04Ba2Aj42jY2fdZMdnLiu2yq7SM3dTbosbcXnJZfiV4NraaSXsohY8UejYqRck7Pm0TukvFdo1t17yhF8r0FdesZBmyvfCucRaklRdj1mzW73klx/wTw/GZPFGR8gpptYZ8RulQY7gWIx8afO4K92AO2Zb9eYqtxB5CCFvriZ1Q7R1OJjYlS5oCUq3/DSC1xhBq+aKUyGvoBm7bNjgHi/Zc2ChlnBwH5y1xooJVy26ywQFG1recvbvMJIdHSkwlUz4mBTvha9MYELHeKKJOxpiSeY1xo5g8hBlmTZP/CEwmyS95NLhz8inAXtIIkYkmtgbEski75jMbXDQl4rW77qraUlDkvN+oLmYPt3xuCrepBlCnk9UhNyvzidHB+g1Kv81wcIXpjS83OqX1KsJap97VW0cgWXl97mRFd1ZOYiziIFdyyR7k/K7zPOBPbbU3G5i9UfCsPON/SIlfjElPaSf8Pz094/tExHq1Eb0bOVc0EYZs8EW3/JDXlTgu7OWHywt2J/ENaOo37z/o1795r6+/vvBdMWXHysT2QA66ZixRj9bLy0wYspJ7U4q8pJEQNYl3gHkosVyvGzFa2btYPLWm/MK48I4sdHkZeqHYfaEg/f7lJh694O/GmdjA8YWcghvhY0f3hk0isOnJL5i79lGCpVbjrEkb+3+7XclrQFPBIr+eFm0S8IcPmy6XDRxUlFxufM8q5wpjl+uAvyjb3XsDe+HHFc+JuVvmqkbYynkenPn4Kt8E37rUuqEGWR29c2s6c45SqDYxWyrdSRCJjal6/l4CcpbrjAGZsgPTQyngXwe58d8CzCk2WpcafsS6+W+OE5uENnxbttViD39KYz6DIVSfY85H8K7ziqMt+G0D3KYQQXfZsMkffe92GMt5PRBzTIgQHpjH8EDgQOBA4EDgQOBngMARwoHAgcCBwIHAgcCBwIHAgcCBwB8tAuu29I82/CPwXJcdKDwiwB1i3St+rn+UO8ZvCHA3+zZhlAtefcqEr4BKb98HjD/3tPv63kfGXjq2y4zDfKCcZO7vlXv0XBzv9CDy/Ye78muPahzUXLJdpHvLUt1W3+dcqzMqLn2ejEPSmk0NigFT60/xsG2vq2vMqzUX2cuXbX2u2UZuKr/qMuqh5X9/6+OGn+wPXfFRr37WW9j52E/J3YWqGJDl+1w026Vjm9l6YiuUCNKXDZZ2iYg2Ym3kiDIr33yi80YDeMEKRsV+F489O28pth4pbGP/I7LKHZ12WZvCAnI5N7UoVfltu+8PjuGIJeS0t2QleHpr2LENzxL2GLC7y5Yslf036W+MkhdSy12ZRwnFhs1HYSB4nOLKspsiZluDitAqBG2KGTvrd0LT0OMT+d2m7fKfuW3105nCUVcKOCs+ImSRJfxlP1TNbrIaug2BNw+GP0m8SNjmANU4gYnGmpFp7aSQ1GQIy2puUggOA2VNr2PczCkbm/RTqj2bzFFkFl2xLmIymIhmnU5d5/NJbm3JT9ZYKV/0CPMQ5Os4+tLlelOKdhwJVlrhOiiyhcK/vFwpVlJUTTESdUIqORO/3WW7dAyX+psWdYxjiy+tKXpoEE8KkSlmbtiKEqEKM6Xz9NTIATUS5iFWUWQULfliDxuCply8MbGL/dgdU8hTsJ4hlnmcoiryjrwthSTdqiDI4P4k3vPTWTkHYdlWvr9uFO9CttVblxt8cLkWXhfdKGy6N7XeJdYWSc/P7/Tuq3d6enoqHRGnFN2QFP+Xy01X7KdIqIc2wSi4U18vzK8ptpKb3WVbjqyn+qnp6bnr6cmKe2qKIjQKi1cl9olkPiEvVJlfbhdtFDWFXr5Hb4wzn5IwSdhN5o9oyZNOrTVIRbEf3ttnROVjGzf8DW2APyHbERMboXWWdNc/KUXZSYA34tm2qyYxrILq1IcPH4pyHgZ2QhsJpZ/MbROjtdrU7ZqC+02wsW9IRYkzlL+M8MTnoDfRBmYn/qBBaBDMeq4Uo28UZMdkzRKPbIstEMeKMTxstE4PdqKxjK+mns/a00lP5y5n71nbH9vyfRKMYytRbOS/aarG6SOEbvztlPD2sdiDyXp4O2WNkO7Wj+5A4EDgQOBA4EDgQOBA4A+PwBHBgcCBwIHAgcCBwIHAgcCBwIHA7w6B3K797qx/i+Xc3IW+ReTTpVwgmmu89J+u/cTzXNQ+km3ZrktU2/pdN3NpWYSruON+lQvYXL5O5UL32+afxrbk3zbaxuinQj9w/ojN58bfZc5eMbT0DB9tRDfz9N9FkQvVpXDstHX5/Jbtg4WZa18KHvTReSTbKrzR3zX29cztt/WSc+M8PBB6DrlFvKj0uXznnlpoy6wZmSzaTvdFaqzbrvOWcV2ws+nzXhVgqEWcBwbzTpwQpZUvJ1euytFZc7ApOT5DCDFUnY0K0LIt8Tz6ikx4xpYyYV33Zq+Jm2W7uNG1m8yfuqyvIkRiSJxDtisnR+ZOEvLwKxZ8DC75ecqdaJP4k1dDxs1wPvdYho0I7/haJBg86eCvBxca7Ev5+0yftcT+qofhiVK+dtrOpLeN3VZGBwGnqDoojFUfu+jEx2BcxLyEeeV8EqGCV2yP4ETFasyN3diWxIM8jNfHNnBAyn4y5DxbnQH7TaUkauVvwMoEeduyV6x2xmhQHNFjQzbxFKErWWkbhcYRIscxNg16UUWZRfEheKHscyjZRbfBH9pSICp7saa1r+g6+46PYBabWzDA9iyKXPKLLb22YCXin+iqkTPjEUJi01SQC0mWzbporIuxdZbBqbUnMSCOKUJjTMHTrjFpKqbFnDCq0Ji4ZoVBPJIm+5mC7iAHgeENpduYVZQalkZ0FVnyj7HE2U4SMVTchp8ia+aMp61tuvwnHuqaupIEcJAPdiKDndKlNzlkPPCxERePcC9MFFFrFvVVvVxUNoXvjcWJrtAdEvImN9Y3a4DLSDxQ7Gwx2CynEmhp4mcyx4R22hhct0ncUuK81Hiybp3OZ7Xei6InqojVY0OtSfRzfZjUKAL204n+jL8T+tmLzrjdiWDbPQazpqZtBj9VboM4Ep+I0eaNjG3lnIwqrl412Uiz3uC31pQCLl2FAkuEKkDgnG4aFJSja/zYJzUwafhrknp4k8EgT/zyURd1WDVL53PDbteE3zH4i1+8Yy7myPNM9G4Uuwe6TGutGR2hnEVo8D2Xf/0g+o7RCN4p8dqRRcddpKTT6Qn7iWXqq69+WYQZeHv+g/GmmVO0//IWE7F/IsZGrICp/E+qckOMySm2YyfupPgLLZv5XiwZzueMfuKPMofKo6m76RTcwifXSU48KrrL25YbZIlOERVtljwDnuxTka0lJNnW4NxMlGzLAaWBsQVfZJlMpwhFk1wEPy5DQeFGEANeCDUd7UDgQOBA4EDgQOBA4EDgQOBA4GeAwBHCgcCBwIHAgcCBwIHAD0aAC54frHMo/JEgkFu9hLr3GR/0x4fA+pA2r/6j+L/n1j6qlkq9lqV97YFVC/G2Lpk/Xanl7/Wa3CzHxvcRjtzk0vkj4pJ717U/fw0dfij4pJcSubjIX3HHnu6NcBiFvxPThyfrg1d0Jv3D0jeGLj9W/Ja1kmfEo709juHZ5v34IIBe2PZag0PsxM8gBZDE86jxOo44OrbF88Zmgkm5uWLr3XpsDf75fNLz85lCzEnnFJRaw4YhQemtx9bQyZyQVmxMXsdxxrwe1HhUZMttt7vGzfRQyfIKxiMVFMZ5YnP1FCbgpwh0uVz08vKiy+WqQfUseEyisB3RosE5KT6xxGYxkcl4cqbW2sJ0rYmi0DQTpLwAABAASURBVKDwMauQtVGl2VJQxs6+br/Zr7ibtbMmfpbNFXHObmKgHqYasx47KVDlV5n5tWcKSYSiFEhTGMp6a129dzU3CZ2NwuCFauaFiuQLlcntRnwVk8mmNIhb2AABKjO9n9VPZ+IyvE35dSF1M8VPFCYyRYTJgwGKgfi4YXdS+Zn3dcnaG2FEdRWGSDh5yn0VENFJnqHbdejlw9SHD1JCrIIR9lKU3WCEqH8Tl9R616lb57NlW2ytNgSzbhynwNaRYVhriStY3NjvK342gL1B0Ut+V6q+L/VP/4oYBmdjkPtUb10dO4McQ/YJfx2zxE/O18sUR0lsd/m5XoXuJkwrdi+XUfxJFeyG/A07N2Re8s8c4+/lw02J54pc5FuT+ChRXGzqTfhaJDHBhl4JjLAlNoGUFOxynlvr6r3JGJoyMRALwcR/eA1+bLmtPOyGAzitq7FmW69tMtqJoSjGputNqnNIoFaTZP7o3obkm+qfHLd0fnoqatgWzTZYbaKTmxT2xEeIZZ3PXU98j5zA/HSy+mlCQt68Jn6t06kxV7XkHPwv7EN+1VxMXkiXbYaK7Zz9SyryANZ609P5zPfVSc/vznr37pkeen6OOPIT3aYxh3I+cqau+SeoOTeyWOvEGPmTFEbFPzVwxKO0vc/YtmyzL6GGflNvXW6NaKSc/Qw2NvLKAUpOsSWardLNOm6ITfc2i2/7ref7pEERaK2lK/n6buHzUwwZXkgivTp7l8vGngxFLt81IaNux3aTa9L4/KLnTij3MQbHnYgGvksGS6pjytps+LHgS7tMetisHs+BwIHAgcCBwIHAgcCBwIHAgcCBwIHAHxKBw/eBwIHAgcDPHYG6YeFm5Uv9bxl/m9JH9GDn0dUD+6NhXQj5I9af5MS2bH8jN9uf5X9DcGd4H/ywvi7ruGX8Ui/FcEjf0SLzTTIXiaFS9pS5sXNexeAy7+77Pn3t/Kj3yhX6/oj0hbafPRt5aBfb86QeoJD98fouZ1sNste6/fle39FyCVo0k+uXhT/NN/Ndeo85ve2d/VFvf54vhQ/oWjT58D2SPmm5MH6kfXnnTfII796pcZErLdviltYP84mvfW3X3/vY2KlCz6tZybtsYzJ3zTGxU+SDATfMu8ewigrjKNRMsq29fbpW/HJSo8++EkcWopv++5Ld5KI3jcwzs638yTg4pN/JZqX0dv3VZ30S6ywQGocoZPpQxg2bDTEI/Jt6zfNrN2dedg1k8058s8LL5fqmWZ+BfA4yxgi6Wt/bGc2JjmRbZm9EC/5wGUUD4vZ/3knCKjrO7sT3vXggmq1lh4Gdicq2aBMduteHdNcYsYbfEs9rcbGjVxItscVGiGk9GbfoNBOVirLQ4GG2cjy5qYdk2c5yUXQzWMWPJicfaDCa9DcKhPmlaOpmXuCVA3P+DKaiDfaLOow2PBeR1MTXoB/YGKxjhuLlpguVPJATLKSnNvAs0mR9wluFkoH/oinFlij+DO9r9z5rZb+Lep1uYJtYb1SgBnFtzCfrt9GUGDCpK4FcqTxet6HI0aFr1hvxSxcYF6qKWXuh6J3+NqZiJxhUj+3yhZ0bla4XisVXCpXbNLamLuhftquuxBHdreI0NqwURAlLKaSmcJUC1kQP0YrtQtH5w8tN799f9P7Di14ouGcPRnIgjsilcPf11x+QeVn/v7Nfv9dvPkR+03azrji8Ec+VXFM8JTxdmf/6Ny/69dc3ff2bQcF1aA4RhygeXyjIbkUXirrxQVqs3bQlR2JK8f8leTG+Yf/lig4F2Bfm/+vX7/UBvRdivWw3vado+PXXL+AQP5s+vEzymErRbiOO//WbD/qX/+c3+uf//mv93/9y0b/++oZv6ze/ueo36L2n6P41uV/YVMyjK+KOv5u+pnL5nvUP0AvFxdC//D83/Y9/uemf/unX+ru//5/6x//6v/RP/+1/6R///r3+6R+v+q//NF7pH/7+qv/ytxf90z9s+ud/nvrHf7jqH/7uor//u9vi/deh/98/W/9M/w9//6K/+y8v+vv/74v+Gzb++3+b+u//LP3Xf9z0jyWPzj/eysY//sOF/kX/+E+/gX4N/Ub//X98rf/xf3+g/43+579eoRfGH/Qv/2Pov/6d9Ld/+7/0L//zg05nK0XbFFl753MKpWDbWuPMDOUzum3WRsG2PoMSPIje/DeI44MNPrsUf902namxxt65N5271VujCCydWodi/8T+39jbqd5Psr3sTS2jdHm2bVNisunb0Okk5hJm1bvQmxRDr7qyT7W3nIucm5zpG5+jjfOXsy1ThCa286mTD3qyxOcy7hjge8IfMnKESi8oqyHX99ap0eO0EWsj4Y3Ybpy/C+fuiq9Q/IrGMm8e8i3/MBLziRjgKv+dM7z4Ah65CYqvYM2YNa+pGgX8lnFyGyrMbvdxPj+VR9bJYONsT8b/xPn7L3/zQf/wX8zZkv7+73+tf/iH3+gf/v6m//yfPug//18X/e3f3PR3fzv0N//n1/qb/+s3+pv/9F7/n/8c+qC/+T9+rf/0f/yr/ub//I3+/m9v+ifOSogwdbQDgQOBA4EDgQOBA4EDgQOBA4EDgQOBA4EDgT8YAofjA4EDgQcEuAR6mB3Df5MI7Idg7/+EQCClXEr/0Iyis9MP1f1TkM/lcOg1l+DIJDyGjNYTjNbo47ftjxn32S6/93f2a5fr9bluq195Hw3uzr8k96j7hRC4sNdnyKoL+y8oTRLfSTSmVYAIjylX6jV97cP7EtkfY7PbiP9Pdew3WdvEbRwFhFljZqvPGsqxlaIBw3psv663ZoVEg63kkAIa03qc98xL6OhVNgWTG4WTUIqC0Ykf0dKHGJa92Axl/q1kChQYulHxyy/7BoWR2BnwosdyusLTNvF4zTEeOZs5TzF57Ty3VrLt3ocfQqT4gKcU+YNR0d0ei8SfUxVJlUxi2Sje7NzBuVy2DDbLj72CCJ+apwavDayu1ysFp1sVJgc5wdbAl2hTVnwn5xShVDambndfiFP0GtClijgBYdmf2liMrS0FKwaNolhzx0TXGNjFR2QlCnIUhwgZX8IOhHzWQoMC0Q0bGwWi+nVpipTQjcJp4twoWF6hJTPQn8I0Pgbjjdw24tvobzW/EXtii+3IXXm9sLcpep36mYLcM/SkTmFsgkH5J4bs/QuV0/iZiXeuHCfjjSLVhxSL37/gZ8PPwOeF8ZWxRH2efsnHHkeIOXt3t3vBbv4/bK/kUXTZyKGVzA3hK/MXCtgvFIHj50q88TkoYN7yi9DgA8V26IJ86ArvBm5bkZY9Yo1+8gAKffhw1UsI++GHXsD3A77eUzi+XAyWJ+IxaLQ7ZWxlT0+ns85nMDs/FWZwJTCRXDqJZ9znEvvPftv0kLzs+d6LtSIKhDkPiS95vHyQNN5R6D/rQpzB4sP7xH3Th/fgeu2sWdt80V/+1a/0V3/1Dt9YssXHC6K3xKO09Hbim9jbdKXouTDayFXII2WIJ5/P1k7K2T2dTnqiEhzq3fCk3kMu2zlT4tBklvGNzxfbp73NrOG3OXlLsVeKu4AZIDPGrPjz2QsNQFyfQQ4MIqWDXIZF9zGmaxrljHtr7E3X09OJOJuih2WlsaTI7H14G4Df+Fzl7LdOYjAzxz0jlXzYLYr4TD5Xzl++Q5hqb0kjOASD4iG455B8wpvz/rlnjUeJeelIA0Z009tlTf/u3/1Kf/XXz/r65df6cHnhLD8h98R3kcXHQXyERN1ahK/ps9QWUSZXaHD2JiTWas6ZnLJART/HdsR0IHAgcCBwIHAgcCBwIHAgcCBwIHAgcCBwIHAg8KePwJHhdyCQXxOEvkPsWP69IeDfk6eJnxDdH8GTi8xvo6Tw0frgihYK/7voI71cmn5PvUe7tmVDzRIP3rmL5T1Eg5E3HSL6PBn+GzWEHokp69LOy6VuKLFjmkvc324vo7XbiS3HGPTIY7pyCTZQLqHDs5e0/dCvYZaLYjPE7XHNf8grepMKBiiKAMh/XTObi387F+s7xWno89YJOeoa7GuNPy/2yp0I5bJ+5nIbSlFjAtRe8GrNMtKhgeArRQh+HsRfU469VQDJZX1WIrHI9uuetoexHeuqZqfIYnw2OXlz6X9fkFuTLNpud/WtFRO+Ku/ksBc/BjhkYaMPJb6EHorerjnIbQtR0NiowDzSq61X/kYxYch20bLJzrF/26AgVHKbbtsNudVPeOWj7G/FH4yjK5EXZIoNLTlrtbWm8pECy4mzcGon7fjqtTXlDCf+SQwzybFmu3QZKr7t+JGML0GT/Z4UVgekwrnVmm3ZIXGWyAvs5hzY2DTo55wVf4o/oZH1EVn2bu+xLZrvfkZwGYNzkj1rUvGnGvlYJ5RNQS6+hO1ZNLE7ohOVaOIXRR7LefOyLR7xls0bQkWhxHmiABfsEueN4tolxWvspnj6cr1oY9xOXfmV8sCHOEuNmEKd4q4ydtfaFxPXphvF0iqwYusDlaSJz/PprNPTM/l0iYpX6yf5DI/in5kTnKyuXkWmk+qXywQZv9E3Mufnr2TWOSoUpraiG5OSkeRTI5yTVDKmqHVFvqudnuT+jECnqLVB0o09HWqcQYNr0xxdczKGCFlf559vpsiLMs8ZeeFv6iW53cy8aRuLwvs6xVPWgFDXrWn6Wf30jO47/J6R7WI3tZHlkASskp/k9qR27vBn0ZiT+JvUJcITYYqQim6ckfxiO319doRstxp7qGYBnga8C9Xx+JhuGg+0cYbfk9flal1vTb/++gpGQ0PEcHqnd7/4pUQxT/NZmidkPuj53aY/+5XBSeAEDfBlDcF6Utyec5NtSVZrXa133agafvjwopeXjfEAW1XzdIV6TZGTIrEJtEkKf7I2SakRZ3gqmwK7CQ3O1lSdd3QiR6oUmjedOUfnp7NOnLGGYtSK9jF9g2Ebk4tkfdTyWdo4SwPbHy0wWboN38lfxCoBe9HkOywxjQqINanWPUXgUx5WBw+bICTZBu+mHK24Ck1p8fnu4CsPPxOMgrOVuCZxbVRjRxYZT2gwDm0YWq6tNMynk5ux2ZTPeOKbJBY/zR2+ip6+Gvrzf7/pr//DL/GZv7SCxDhrsL9DXdchzvnUFR9qXa2d0Ovq4B3elv3C3nTTbYrPh/RylZqOdiDws0PgCOhA4EDgQOBA4EDgQOBA4EDgQOBA4EDgQOBA4N8oAv63lPeR6x8SgcFZ2+n3FcfMDTEXkz/YX3R2+sHKbwrrYvbj+ae8t9UfNvqcHRuQMdPuPcPv/VS6qFeP1t7D4tJXWjYts/b6IGS/cew1vnevYq8D5LMlblZo5+eSeh8/9pEJ7byoc6O9T2W3smNjD1oLXt13vAeX7Tcu7zcKFTknZSv2oM+pJsZQ1tKHMi63d5c7r+Jk0bZsi3tyLv3Fpf/gohzC58YFfuR38oNfe+nZq5dWz1uPLXO73kio9qilAlIzybZasLYY67VNck9RIBiEaSPAYHLdD9KCAAAQAElEQVSoeETVAr1kQQWgKhn61hbJ0EA5NgbVrfQh2/j2R/o2cxRsyxWfNe9/BrHt4+qxuStnvlHICHY3Km2xv68lz+T+1rd9afXYmYkLIiB4hj59psyfnWu7hhOftsG3aY9Xn7THWGzLXhT+QP/Gng98994oWPWiEwVLxGT+RE7VmFmyrVYFF9Fn3NQpJF0uF10uV4phGwQiHC6buNxlijYnCqtAKiYCUqG9iKLaGpv54GM01FpjnHljnh7C3iTOEbwYy6xBal0TH9NNttXoQ52YenzSi0ZEFJDMeTfyTTdsXSlevc+veb9+WX7QR13l3x1bxO4T2q1yGoXXJrrimbzaq1zHhnTj83N5uehKkVm01lvZM8nnn+gV59ZurHSIHMhlFjUZe3NYNypc5/M7PT290ylFYuIS7YUK8Db1moOJLfKTj4PQnujGlsB0QpcLBdBG/Phz6zqdn6BnNWyKudQEGBW3sKvEETv0Iq9OQe309IS/qduMkwhpNYY82inMgUw+B5c6CxfsDrXWik696/379wo2M8I7MUmsM78EJmbRhyaF7/TNxJg4dZJtieev/8NX+t/+379UOzH12o9RuYt8BPZDV841prX8W70nDte8E0viuXJeb3xeRYssU+LbKA7f6Kfe5/8zmX1MQXMiMDwUaIBEz89nbAWTDe30dM4pky6cqzFvnJkNDCa+19lAgnnei2IzI1JKJ2G/E+f5qevp+aTGOBZLDv/pdxpDyl9muFxunEcm+zpD27IhhGeRJHM2WRvIKWcR27bFo97ApnfYVpZFQ003qqf5TouN4BRZNySI001KrCeK/EY+hmwruIZ3pvDNVJEzArhQx29H73Syerca80FAvTXGbB2mRxzrJvm9/vKvrL/+f/2Z0l4uk/9OibMIlrIGG7ExE/EwVOhrPnfv84vhKW3ITDfdxqYPnMf3Ly/CdUwddCBwIHAg8DNB4AjjQOBA4EDgQOBA4EDgQOBA4EDgQOBA4N8QAoMLoo/oIXfu1B5m/7aHuYgL2Zb9RuGFfnfoGNOPxFT7POMfS9zY6YG4YFwWf0ofy+L+3s/bPv999bZBDqIvnw8vcyEaSqHjkcJr3JzaS8/2g9YaRiYj27IX5Uw8UtZD3NNrBoBcuHMtGpniZwsy+AJF7pHs5cd2aeTuNus1+cwrl7vfh2zsgYWg5PWpzcnt9xwrWCSVi930cRl+dDK2F3fXT3zhf452nVpDLXaiN/ClB8VHuazn2Fr8caIobV6WciPNaD3W5PI945hKWI8U3kQgFBm06YxVzNz5+xoL9disQ+1OKml9sc04eVjN1mcvcoleoWHHJs67TK0ld+YmN9uMPn5mxUaJgq2g7qWxDb25mRrs0YaN9N/UTm6Lsr6VLjoYyLw1KxS35vtgcqWvjxpO4WOhuA3Bova4D7VETFOTOO4z4hpCXInJrjdLlm0NcmqmIPFALNaavWSaO/MedpE/madgRF2iziXplMzjCytKOLMWmcVu4ubMGL9wtNYk2zVOXKLZ5k3WSZ9xQ4/hnUee2Ax+0Y9O+lDvXZENmXgb1bPeuuzYWxZQxTAP08QXfdtafySGkLGTmLQazNa8xkrf7uO3DnOVL8eBXKTqeSWuRRvFshv8odNpxTTnRgHqImOu8bIt+43Umups4YasVT4s5VyLvvGyLbOwsacbydVXnqXmkwwGA7y3gXbW85cuOMQbFVZEsYotrTzHuGF/FC8v27JNvMjcHTItHivkaMSgPARgOYKaBGAlss7cSu43CpUh0Vo7wQtfaFgdXNGsPK/EZuaNvG1y5/MyhK3TSYpzIoSt+JjkZSanfqaYfFN+eZuC6MamTmnFnXSaVLhkjI5ijyL0lUJz/lloYfdMIfKJYieSumwXSm6j9uqFQtu//uv/VO9GbIqw9HQ+6enpVDy8IHfVbYMqx02//AXFPBM7Rdd8RpK/TED5HFPIjU7NYc2BxxsBwmghZK633+jP/uKqP/93m9796tfCVamkSJn/P9srdlFVb40C7bNSjGwdbUukosaHcpJB9ngDP7lJYlGSq8Mpcbh3CodD2ZdgVsVEsFG1ICjylKLuNtT6ELV1icLlJHDUdTp3dbDRnHnAQvrNr69iC5BbzwtFySmrn9qSleibzmeLFKD0kHv54giwn1PX66DfsDkl9g1o6Cd+pjjOnHmrN86FVN/J+efBP1BAvYFP1m/E5HJg2UZqPeFxxNaE9yTYGVnOcKdoeyLOVvITPRXFTPR6J0bWbOt0bmKKgNRbxsg3SZZCblZnXxZZUyJ2aSO4OhfZ99uvhHv96s+tv/jLZ/K46vL+GqGSFUl3UjyB80DwhSLvjXPbfJLVIaO/afA9MpE1/nl0tAOBA4EDgQOBA4GfBQJHEAcCBwIHAgcCBwIHAgcCBwIHAgcCBwI/awRyY/eTBji51PuS0dwaxtneZ/zTEfen2umns/r7tTS5pA39tl6/hPxvY+9zthqXwqEv2/uc1pJ+XWH7M94pq7bFIzPZ83fLTLL9xTNlI8MjjO16otkuPYbrAVeMrPEnb9vcWufByH3NbvLd/51VnRF1q+E3Xp9llMJnV77BfPOeJctelNmXCBGZxQEApZ8JNBM7ZLvWWUaqJOglGz6khxaIllywkHIZz318wYb0XZLPN6OG7cIbpRRgbhSGrtcbsvNeEOgUP85qrZWvhrxtNPdnMBi1xuDhmRQPhm4U8dYvL1fMtmWkThQVU8RKcep8frPv2GfdtuxF5Rt+p4IRyry3ruaG5P1Z5u+Ttw4Lr5Pkebtt2qBBsamKVHu+d8CAAb+tcj5TyEtsog2KSNEPdeII/3xK3J1VoWNVI+bE1Yh34T50oRASCg7hlZwse6dW49LrbS3zvhFjCksvlw0bm27EmrhtS3kg0WxTgLrp8nLTy8ulClHZb5ZkMLIt0/fW2dMu2yxNbVSvBgWelTOs+zPBIvzWGvKN4lH00OE53THp7F/iNXmKVmP6gbEbWF2uV6UAdL1ciW0VHDfOQnIIDhu+Q8ETNfUzhcp3Zz2/e170/FxxZj3yFzBMbvm1amwPEmzkkT14enqi+PeOWLsIsfxFPudY5JIYW7Nab2pNEsWzkQIycTYYp/v5K2WJzwtFKuwzrM9BYsg4lILYjdhv91xy7AwWE7u3gR5rvXUlrt57VMrGDT7LOnFmcnYIK49S7M3aC3i9T46Xm07BIjmBwfOdTuAeY5U7g06R7YTMYP9Wrhf286av3r2rQmt8TNacvN307vkdGD1JYDYIJJiGbvkskGuKx+8/fFCCYgsr5oasbVSmWs939wAbMuY/zhcKpS8vv9Zf/bt3+o//O3bD3r5CLi5a6W9gHB8vLxvn96Z1FjZtN4Ql7Io21Fvjs2zGE54hyVotf9EkQZk9s+EiO419NY3M70Sq+vr9C/HdlLhPVCJb62q93w112Wse7MJk+2V4wJFpUfa6xUdAWO6wId3dCJZsw2tCjM/ciy7XC343scATCa02iTx26CPbicVyyV7Y7xSbN4IATg2An83YDIke+/EDaW/eB8tuPj+h83Njz7s6BeH4iVRDr1lg0WSb/YBLHMKTKbrnMxDZEMu16IY8Sp3zTFc6ZkUC6/wT5rcRNWXtz/9c+nf//qQ/+7OpX/6y6ZkCcyOR8+lJvTU98Zl65nw+c+7effWsd/lsP5/1TH/O2T1Nud3Uyv7xOhA4EDgQOBA4EDgQOBD4wyJweD8QOBA4EDgQOBA4EDgQOBA4EPh5IzDv4e39ffrbdrkEnblRzaVkLjA/Z2hydceF3+eWfiyPu966aEz/o23ZdQFqbjftffzW7/bNreYj7fzv6h91Mo78jl8wnGAY3peoZMF4cBG8yxCmWl53Bst1Gfu5fsB8pN1e+sXnavlBJnZDu/mM724eusE4hyk9w297vBbtNag9Qy25N0zYix+pxBQaFBwy32kXsXNRveLd1761Rz7r8VV2KZhNcFxzgsjiney3OPbh3t9FPsJ45/2QHpiXDVzXx+eubDXZyU30UJOCu23tLZBE3/brmm3kIdH2cTMFBBxwrmzjjxOGou0IIY9xcWHPZxP26/oAl+CONDJWayc19xpPBAeUng4dVcvYNrJS7w1ZCbe81mO7bEitdOymZbPLhtQkWWmxlT4UX3ZixxzLhCqR14bQADiOjWwXRb63znLL8COyXfyGX4SJAU0e5btJliCzZhGfpA2QbatBkzFAlg5TpdnWtg14b7rhT2JKoSWUcXBacYImMUcmNMFYuuuqKUUo41/3Zlv2okZOjGTkxDuFXaUR/wSQkV+9Zpsp2OiBBj7mXH5XDChhMxhhpmKPbUTUsgcWbDO23OgbWLAYGxuVr40iXcaipTBkmxEewSd8C9yJx9iKPaEvZGBJnTXRpbB152dtpFB91x/0A/wQY8mxVmTyPHnpZz3YEp4wpc6gYe/Uz0rL2DZ7c2PL+H7AHmYlc8ZeyWo+KbKyaMnTyLv4dlMvzOEHV+YbdlKsznTic9qy0dmkxudDs1F0HwImwSlsN4pgG3uTtU58ttXcdOonpV0oBqboaXj9zguO0Xt5ueqaX0QSR8P+HMlpijDwMfB1U/3lBJJLHr0lZuJhPqDYv1F43rCR82FbjbizNjDSAe/89KR8Rm305lB4rYOzIUETPgknp408BnZHvjeJxerEMIhh6P3XH2R3nU5P0Fm9S7/45bM2Cpe4VPb4L371C/3Fn3e9vJdu+TXryxAuJVm2ldh6a4qPid8JnhnftquUIDnXwab1TnE6Ps74OiltTiQgKbaknHvj2E4OrbQxLVaVycTxGMtu610N7O3G/45oFGmt64vIS8RnXiE6/It2uWwCBsVnax25KyY3oa7MzaxCQVao2rwYA4Wy92axs/DuCX/3tYkOIsp/A1sGUEdtgoPUypfQCSa6N6fnlbxYQoaNIq8VnMpWREK20+FlKsMQ8LyOWUC/RKoP7qFwcsZEHHNmprtO7JEpzPUdBz4ZQwMqeeIWLZLvnqV//9dNv/qrTefni56erfwT3PlHIbING0X+7UL88vrTxNkCV/Kx4bkx3+4WMXo8BwIHAgcCBwIHAgcCBwIHAgcCfxgEDq8HAgcCBwIHAgcCBwI/GgH/CAs/RvdHuD1Uufx7BWG+jjLIRevMhWAmPyNKlI/0GFriTcir52qWyT6OXF14jmhn9sNo133shanYL0uMq/+OV+NC9DtEvnO5cbH6nULfKfBpwJ/Ov9MAhwedYIxocKF7e1gKPjsjOCEq+/5hp7e8L3+2N1gtepDDLjtbl92YeNVzWzLx8UgRyHyXXXFgAeYa5/I6Ut9Okwvtic4uVd7qtThZIrSaDM4Y4ioqznpFf8KcCO+0Vu5vgmyQbaWPvcjpoWW+6IHJ0Hbp2JZtRYYXNYWVq2i2Sya27Te5ktVqdnQlUkA9uqo+xQHCRmitv+2thUOdz2c9PZ3VW2MKT0vver3ptm26UVALLrA/emy/yrdPPtN84wAAEABJREFUdPe49n7FkJgmRd5JjIPYdpqMg5i024neouWyUfTpFI3spoavxLMXhAhDsl4b1srelkIc8U/2LYsTEBxBXAWjDKPbGlwG9lsvFu07XqKhw7vspn+kxJPYQjsfVzWMWtznu+N8buB8Yh9XcanicUPOEr5EV7Eo+IfIJIYwMjEyGe+ECA8LecOnq2cj3xQ3Q7fbVrzT6VRFO9/zbPj69DMfu4JvNyWPxFs9mKefgH2hmpZfioau16GNomQcRMdeWFmGFaLLmBAHugPZLQUnqppv4U7Z0ZsRLrLN2ZgabNCEBrrJZaNgPQsD6XrddOLM5tyezqfSEy4zL1l8RXeysnQmR35WXpGBrVvhdHvdT9uynSXy2nS5XCuG7EdsYYBnKhKxGZwzmWjc8FefFfDJfJJg4t7wMdGqs08uvfX6rMHSIBdUlb25XC74u+hGjtEZ6NumWPesp+enits24rGuii/2ESN+2DwmmJzD8PJLzis2//KvflG/AI1q4ktNd7t19FHg6exta73s996w4DqbiekZv6eTKYZTsLVYk/JPRV/ABVHZJubB+lb6z8/P6g0b8M0ZShyXy431nGP0sVHnH7nY762JB3+i+Cu9fLhBm97/ZhMmVA0dmxeTAV7JIdi2KIYHvms1PhY2HBcNsI5ICLGyZxl/xCfpTBEYjXrqZZg8jT7ujKyZr7HQMyQ9ode7NSjKX68TKdGsyEn0Kmu8JdvaW8t4rllwie6FYvwL+Nzqu3Wt7W8bHwhuJDM4W0z3peqTX3DIxH7zI4Yt1FTxqoFle9Ff/kXXL35hsL6IJXCWPrwP7hOsskehjbE08JvzHvvL9CwdHe1A4EDgQOBA4EDgQOBA4EDgQOBA4EDgD4LA4fRA4EDgjwaBXCZ8G/3RJPIzC7R+ucDF0mv/EN/0w+Q7hoP1gfxvRehyZ1QXkV/qEflZPJ+ewT2oN76+NY8fnh+bk9veOALfdLmkq74GYYYW50vvupDjUvOxj1nnam5ypQdxP0rwayzm4gDseekHtkc/GT+q72ftkbePbct+o52/aSpESAqpbim55ESWK0owN6LEzltKH6oJa1OPMWQcWqsfvx27Bgahw2ZFLvSx1Joh8VGs0Q0J/aIldn8nnpBEyErDfI0zX//05WQ+JQ/NuXGR+kaiNQRDDJHDCU/2J/OQDSODT2hnR3fRVEO0sfBGDR7MB10i0UQGZzxW5dYsBIlt1u+qsh45+UHxk+EeY/pQlm0r9kKZhx+y73zfscKfvXjxMYU3gIMVNdmd3srZnfnyYZZnDvYwFPG9R29A8TOqiMQiwuGFwg/BqvzSh7L2+nnAVnzvpLIHs9BIHw2VfvRiL8SOalqL0PFyLQRVYz6b+VzYlu+5txqTG/Kxmm6Q4+pBYgzl3LQWHSi9lmFjY/IZju/ohlL0aL3JkbPDKrLXOHbDiE7RwMfsmqNBpugzKVyQSfjCDthHrvyj2GIHsrF3N4a0NjZjQJFFTNU3ZEJh3Kn4jMdAC/3MQ9GVkAfAie+sbxRmJ5+RkMB+AOLgcxMxYRdRoCVe8MCa0lKgaq2psZ5+1BlgtXwJVcu20uIXNrJNvYMBk+INVt14rWdQyKG+UoW3xdnfDVtNuCcOaRD3ZDIJbMkPJYZ2kk5nMxZ+Vh85K+MusYeECWZiLN3wBzyxBEOyrbR0jVdsZj7mRH7e7TZss4fwNgpeKPHMot7PiDfGux2D5qy9vhFz9u4K1qEPFAQn0kK0OzZ7huv8wm8dH/SD6Aa9mDd39XbSqXW2paklhvylgNDthp+NnPgG51yrSNhrIhVVa43zI/ATshPatKUIDA4TICbnynxwJnZ3enm5ILNxVpFnvWIGdxOH1ZXGdP1/zV433VKIRp8AiRx/cv23JuHEx5Yi+IYWZBTPYJZfAsffdVx1HTc14gzln6l+9/xURdqsG7vJ/el0Iq8pgylO2M9JTjNDYZIcJ/Hcyq9tPZ/Oulwvyi9wc6yf+pOez++w+0Sx86oURjcKf3bX09Ozzqcn7IlcbvRDk+BzbnprOvdeMjL7M1XrA+xu4G8bWeIgiDoz8DXAb36tX/xZ068o/GUvt8iiq2oDG1P57rGt07kJ02rN9NaFvR1g0ps0kX9+d1Zn/1Egvk0nsGisSVZaxYqTjv756RSWzNLGuZskMetzjq0p/IpcT/jqyDTFwUQXmLF7Vu8ndfLFFDIxNdFBMUMoBeAURQXSibsRyACrS87MGIqdwR6lD4EYJyb8id2m3uBgDs9iM8UKlngTMB/VhANPal3rzMsV7xmMUBVi2ji7iWHEH3TujaMHEbSxnXODF+xPGV7+woFRtkl3inxCyWsrewjilwVJzQ1epz8puMTHjc/8jc8My/UkL4l9h0SL5ozxnbCWODJtJDUp+F8vJ/3iqyf9GWeinf8nAfBswgdxU+QPFi8v75Uz9fz0JBOvpvHQ9dVXv1TT0Q4EDgQOBA4EDgQOBA4EDgQOBA4EDgQOBA4E/gAIHC4PBA4EPoNAboM+wz5YvyUCwTP0W6p/Q83f4PxOGLmEDP1OjP+OjM5c3D4SN517Dul3+m3c77qPvX6LffWP2L/4rtixMb/hHGYt/sjXHbOPfX3GZtw90I79ZySL9aX1+AmV0Ccvc/kdlh1HGUEPmNtNdtZ877mQZr0uvsljQDyF1IRpGwEexmttKD1WZf4swcw+JZfcLltylmJO9HpoE4ePZFv2ovBjI5RxMImqeeXiXrJQFxHKDpcRjMhKVlgZR696Cd7iNxZtxg2i172VXGEykV1Me8nYLkYVCSjw3Ch0DaqTg8/QoDARKgFesUMHDi7KPBRe8EhOqOHDkJCJP0s8oplB5ENMv/hMViIz2KP0i0TRZIBNVoUlrFmvzXDmXV7klNrD6+JnBjYa0ATb5Jg+Yga79KHwzMDOW2qp6MjEINlW2qA4dQO36+WqQfI2xRCcZy/tJVMR4yefV7qoaVCQGeAbH2UQAI3vRZxpWT1FLGyJsWjRTdEo/jb2aOIv+nHTuil+Ufg6UTZCcNQaSoRwPj9R/DurlS14PL21kj+lEOelsxGTaLEZfRMPU/IaRfGdtfw6lnCz9GojMSTMxsB2yUfAtmLHlkKtMVAoqIBIxTq0cqFnHh+2y0XiC9nMWRtgNiieRabG8ESLRUTKb/hh5/xknLhHGCVnRU5mwivrF/buersqNoPr5Xqt/1/T3psS7+l8Br8npW+to1jK6mDX2aNJTLe7PotVAHvB5oVi+Y1CaHi2ZTvD6hvj+MteFrNewaQGJZOi3xOFtMgJNGyr9aYTe9w6cWCu1lBjKDekyDP7GLvps/7+w0UfXm5Ks5zunuvGZ4oKHhzUlDxwo+hM3fTnf/Gsv/jLE/lMXS+RHbWmarOwjmwsNl4nYurElmXvfjIpshqx21LySmwv2LxcbrqAVc7U5eWqC4V4xAS0UlUgh9wYGkWRXwKkt41MZ5Y4JL62lL8E4Bb50MoLURlVHmUve+vMLbNwPj9VLDlfFT/7fI5j8Mw5GHzGQhUf+9tb4xycFNnghXPZlngSmV0DpWU904ZO/qLA01Mn3qxIl8tcuJcQmnxvxYZt8ZTQRkITvjMjnnQhjpo+fLjpet0K//CkklJaTIZiJ1S8+i6Y+L1QfF94TXj1mbjbLgt5hVCyLR5GPBTH5+jiK0a9Tf3ZL8/61Z+dJb+HBIaG38UuaBBz/vJF4jOc5F+G8NOY/5yeI5YDgQOBA4EDgQOBA4EDgQOBA4EDgQOBA4EDgQOBP30E/u1kOLmKCf3byfjnkykXX6/BPI5fmd9nwP4p9H1k/7hkuE/UTt8VuW3ZbzS56Vy0NHOpuUZe3Sdv26/6+1J0Pkd1uaslv8t+W584sr7betS3v5+d2Nip9NFrd4rtUNZH8uYCd/c1+WzP3/psxeqimHi1j8GMQ2s1F9WzCgDhheyVl33vGz20x2XGoX2+29n72PiIHnPKmMvk0iWWFGpqfOfHht1lr2tl7tnDKiIchd1MPFDpYkOy0nIpHQwzFuuR6/fCwGM8lhExOeOjMAYh7MTeRhwDIkTZVm+ten1Hs7GJjd0PMwoKRreV5loeGmPgdypxhiRrtfTEVBPLNiPfe4aEyEyEUzybmRu2pA2be2Ej/llSay7/ohEWb5XPDCIjS7aRa/RdEgytNqswsOaJcaMwFyq9kmsIsj4bPjpjyWYuYsFZ5D4mEyfrycFN5g+isuETe2QdfmJuTY09670rZHgScuhGDvOqZsm2GvKi1RlikQdf4IvdFFtsBFnfn9jIeMy1DxnPfYwoDyyr/riLgewmQ1JTaPdlWcK+w+cc6aFNAsleh0BeZACJjz+x4Y+BUFWr/N4Ut+2m1pt2/o2CUBXRKKZtFHIXIdOy9285NOYhm5gwF7/bvYi99s4UpyY+u4xs4mOCn6aWPEVu5HC7DVXRE/x66yXb3BCNv8lZ28QSGJPRlOJtEbJeo+IyBAIlJsFPPMlZtNhLjjZCws4QhXNhU8ifoFaT0yk2GSNX+hhIkbG3k3p+DUqf3BLPlqJe7BCTsClysZsaMnYnp0H+m1az8qfG2ObBf9amsrfm83/uXe/yzxGDQXwHr/QvLy/Yuqn3JpvY2cuslVsM5p86rvnOB4TEF5p8XiafrWB88kkpULJc9i4vFw2MdPwGH8nF3/js/frXH7TVrzxPcLvsruS3UUy8UIz+8OFKse6JIuaz0myyg1prmVLg61Ajt5v+4lfv9L//R+QmYG0sb10WdksePXTs5JW9Zt2SG0SfWApPZIJF8sxZ0b31jhBj0223myY+Jgnm++nG/IXCcNaenqx3Xz3p3bsOBlGQGgvOMC/62A9t+XepdVU/DX31VdMvfkGsDQGeyR4nRzcrvp/Oz+TS1ZiHH9838Itcxvk8DEAebMbGebmBX3PX89MJ/6q6tNgDHtl+Jd0b7uBJvTe50VMUx5QwIz6a5BvNJZxzNFlMoZkF5afDa35V/GecOvhAOTLRb61h39L9nAAfslN8jMt+9DbiNyLxkrxEUFancHyjCLwhx77OKYOBX+WmJnrBgJHccAEuI9813mSCs4f66aZf/cWT/rf/cNa5vQjnmgkMk08N3tMZ1qTgvAlz9Wv1l5ebMKejHQj8TBA4wjgQOBA4EDgQOBA4EDgQOBA4EDgQOBA4EDgQ+CNCwFN1I5VeP1G7Xwj9RNZ+pmZ+T2E9Yvk4fnXP/mmnV+Yf1YB7RIV+yqBzCfnb2wueaH8Wb/h/xM89s9cTk3kua8X1rL7QsjehLyy/2QIv6g415y73J9/Tb/hfwascfSZA5wY6Sne5leeUbejj6+Sow4YfhUVRfz1HEVhsyfpyyxpk87pLlY27/sZl/Y3L7huFily0r5hIAVnbsh8JJo/9xmP6jWfCSaFxcIMfu/FnGy4PfjO/cQl/owhwo/A2cqvOUp6sbfe1QWwVT6nGKhJc2K/o7nNYGWGWkSpeXmr4s0tRaTblnlNXP3BqT58AABAASURBVFP0OMFhyfw3BjYTLGBgKr8q3NacUzPxFco/GRxafq38YVnOhiC9P1hRnTcjCe389HuRw35bsP0ap5urwNJ7k+2iBi9kW3vrraPTatoYFz6yHkQIDS75RIiVko/e6UQxI/m3pV/rKNqW8hTxkmQ3+YFES36TvbpxVjb2brC/iOh87hThTkXn/DKQuTTWx0Bvbdx1o38rfWTgJdSGod67EsqNM5GiVTDfWLzhJ5/frDdiv+E/Bcn3FCVfrhe9XK+6coYTX3ljUOcIXZJXJ56nJ/Yd3eg/nc/qpxN4d/XWFKeRT3wre8Hv6sSjexucxQtFxws+Qy8vV6UIdMF/dM1ePT096en8pPiIWnQmehmHwncGRROEQCmM1tU6A5IfxHy93lR2I4fdSYzuTc/PZ4qHi756907n87kKYC8UUS/EU/4aSl0yfUNPNNucCanmjGGxN1NmEJ3oB8+XC8WvKSCz8svRyNtmX5/w/YzvdzrhMzofPryQ/4Vi2EvZxpSeiendu6/KtrAeXCb7K9rG/lwomi0a6G4Ve/gp9p96K7w7mE8sXthTQkkwevrqWc9ffYX/Z331y3es1gpWhwiPvExv1t+90vO7p7Kff8L3K8a/+lWjYDkpKg7ii7zQa+hB4NRaZ2xsinXs89SkXlNuE1woJk/pcrkq+WfJUYHO9blCl13t5BB7rRaljfN6oQgc+c4+Z11CqfZ6EOfEZuJCn+rnGDddbxclhyfO7eR7aiRrfNNpgmnOidAPxtfbFf0LdIP28RUP+NBqtmVbA13bar3HlJhKTUQNNpxVlpQZr9eHkGo8eA+0bijVmGIqIcDFRGGIIWYsIzUXGWsI2daZs5N8zueuU/0Ty1I+3znbai55pJX//Y94xZteadhI5/jpTa11iJ48JMuG+H53l6gNK9/DemhRD0mjZBuYnnrTqUlndM8UhP/y31t//R+egfWCzNS5v+PsvxNiEv8teHn5oJcPVwET50hqOtqBwIHAgcDPAYEjhgOBA4EDgQOBA4EDgQOBA4EDgQOBA4E/FgS4kFHoc/HmRueRPifzwMvlz0f0sPYlFw8ix/AbCNxvHnXvjUCI7u25r+0y1e+rEX6knf+77XM5+ki2udj7Jn0axeSGL/Qpf59/dLbMleIntMulf/S/j8MP7fO9t32PL1hyUcmls7h4lJFOz+Ulo9fHXJruJGTqypVbzt3ep/2r4k80IFyFcMmlqWr8ONe3tBZB1m0ufkl3t5HebrJJiPXPPXteH681pq1O3f5VAaPsTJZs7DUozJ+IjL3Q5Ma7iJvyCdlNhj7rhhBqnxIpyS65hqhlf4wFxxC+4C+SBc5cwaOn72iJIyJGycqteGMEPoAz0U8BIb2NxCeEiHYSOYYmMqEaox9d3Zv9ZqNlDD99q8v6LttwVH0KEJMPkIkJM+TD5gtE6OZcudnGjeUG2VqtqfF5aMxTjCnKGJoYKmIfItsaOvBtl0/bwmCRWyQgQ+U3vjdGG+Din8/YgBQ59FhdF/5DFCuk4NbgdwzZxn4EsUXsAyuM0G6L9rjILXy7p6ucg41rJtmG0qta4g/BVeRCmELGUp7m4uveUNciFu+8weEJCZbv8p3ikw3jLpMuU9si/Hv0WW+oEevMWEI9olLNG2MSshS7pp9ku76nbmr5J2th9n6S3ZS4a28YxAdhFYaJLYQlIa7WY1fVGlWZdjoxxrjmq40byikYUXdiL4g5a0i11mSCnGpEAqGWUE3PMlKCL030bau7Kf8/oKYX8+aulp6iku7NNks7dVkhbCiEjyFt20CvCdF7v+RbMzkOVX7Jm8QnVMVOdCoPospZmqxjUjIPesJYnUb4G/EmtycKy2aNj43eU0R9eY/Epmq2FRsDUG4UDplKTTIFNtv65S9+oWf0RbOtBo0U1CnIXilMVgwpxjNvbri38r+RQpENxf6J/XiiyGm78hKNIYW8s3prFFc33Shcf6BIZuwQPnITGrKaSF83CvvX6wZu8IlX2SRWXyiq//rXXyt+WgfndtIFW4mtctdqVQjlM37ifJyfujqywTir9kNcUzox732jiGr96i9O+nCZev+bF00wnTN/0WPq+Rk5bPVGzhb2rMQw56YUbC+XoSuEKZEiZKJtOvWz/uzPfiUxEw310k08jUlh9XSm4NmVQuNELnv/wt5dieN6aRQSZ/nYwCS4bOCRfoIJIeLrBE4qor6rG3G8f3/T+/dXBcPr5cbaphv7dmP/OFbELvS6TqdnffXVk1onOHzbxMEkfTiTs5yYZiYQLtkn6ca5SJy21cGWrmwCuf71N+/19dcv4HgrufyFi8huLLbWtFPwg0UBe5RubGRNRsaS3GWbz2PTwHHkRWvgxpLcmnqH6PMdTycUiiYB54yGItPQ6a2hY45SjAubEENMo+Zas+kFf0yZ3E+t64k9PAk/o6lBnfHz003/4T9OyBp8lsQHLvHlsyCh6xPYT4q/jdzQ09EOBA4EDgQOBA4E/sAIHO4PBA4EDgQOBA4EDgQOBA4EDgT+OBEYhL0Tw+P5GSIwiSlE99ET3qf0kcCa7CJr9if/ziXij0syn4cfZ+HnqN3uF7PretaEaJmLYgbKWvrP0ePx+TZsI8cdriZ+pj9n6aflJfaiZhn61PpHvNxm3wVaLrHt+4yr5vtacsswlMVlMlll9jFl1rARynjRVHzalm3Nxay37erzsq2KQavF306DS/PoEaLcohPa5bKyxp9/u/bRNv6bpMSwdCwpPhtrudC3sy7l0t82A4iIJ5WjmWC0t6Vfs/yliBBymWclshFfJix7UdZlKYWSjdeN4tdGoUcUleO6d+t07qtoU6FQwMjNP4l3+ClK2i4zecVX+pBtOUaYPPIz3og/hZ0bRZpBZceOrJXcO0U1WRQbBjQpKqhogHnIbcnZZj0yg/Up28qfRp98b+Ryw75o/3/2/rxLkhvL8gTvfRBVM3cuwVgqs/rMfP/vNH/09KmerKys6u7KjAjSzXQRYH4Xompu7qRziWCQkVkClycAHt56AVXy4FGdrTXFdvgp0FxZgy0hmziSe9Y0m3mbJd8QZPrRY+aEA24ffwclDqGbuDvFqJDoRYFkEG/6jVbyfu0gcVd5xpnesl7a2EbJ4fBwVDscpFapxYgU5mJVyei70UMj4/BsZO5UEryVw3Blv2feSQSZlWJbMOjwZ0986Qt5xMl1nTiHNx3eX+hGJiRL1Uq2oVJbmmSR5pCdwZg27FK1pqqmtIGv2eNoficR+ygp6C4HayFfCwaLWFByFzJZTwHxmWJpfoGcvx478bcqzYIjesXYTapWskuzYMrnYwj7+L1eLjpfzlo5KyvFviu9WbONi1JrTXY4ms22ons5X5Qi7QX5+M2ibQqojzocKQCj17HfsUnSeRQrDxSeHx4fkHvQkWpr7IuVxFvEKpodSQY8p/NZAztZs+GT94CS+5W9e34+63R+wt5BDze/NnLoRoeOs7dSpDvr+fROn3/Z9Pv/9Chc8pBJX7Q19ldXiqld10s+UyJ/aTO15bxSWD2fn/X8/E7pj0dv65YyGMRDaLpNwU5qmP/sszc6HIo9kRa+N5J3YTj4nCnaPlPEza9I4/eSYvBlCFe6Ugi+kH+K6J2z0aq0wuPrg5w2mfP5RCzn7XxKs49d28wGNq5CVctitdKMbSXObGJFhLPASdAUV0YQ/IFsfI444ztv2x8WkMkTm+Y8ZR86xjpyk1hc2S86xSYhZ0gMYM3ownmITsBtgGNble9bfAg7tue5j4ybdDy2SY3gq0mNoGNpJIAMBI/v6QahqntvmxVha+iKLI+yP7Ebmot5YSO2Op//YE4axF1qLpWadPvM/eEPD/r9Hz7T6flrnZ+f538Q0ZBYGm9cDeX8rHBidKcdgR2BHYEdgR2BHYEdgR2BHYFfD4Hd847AjsCOwI7AjsCOwI7Az4QAt14/kyVxCfdi6vX4hfnrD2xzMeifJRDb05btb9mz/bJmW7mcvFOEM07/Kcol552CK9Y+sGfDeUWfsvNdfNuT7bJCMvejOElMd5oC3/Pq3MTe6S5mW/ZG4dmW8tDbDCTVqz7jO7E0n8wziO3Ekj6U4zRcLG2UOZNpLzouKxReyGb+imLrA+LyPPhGJ5RxKONQbHyKIpe1wS3zC8UemNzX7JKJKXIhRDkD4Myt9b1INSI/SUI9OyCbuLltt+kt5po56tZs7N5JVowOLupDGIBTSJZs1hjliZ9gmMJH5+J+DXFLPsf0kQlF5a4VnUlZuFFshCafhNJL0RgiBEbbRXu1mjEXefAwHrIjp9mih7o2MroDfkHIpGIB2Z46JlcW5jMAKbqZcJ+vO805uGYt8dmbriy1KhkShYVOcSI6ueIH9qhNsqWae1UUZAQRD/ZSUzESodgWSoOgx+yt0W+EUTtS5E11oyDUyKtrw7zPcQo6oU1fSt/JqQNe5EKdeXRDNvanrzFlW2sUgBYtFFziI/qRw9KM3zYpozNtmCUILJNaCAZPbHUNCh05B52zMPDPgmxPqgIzlQYYdNY69tartF4pXK3WSmHrSsEwha01hSw56rJNHDVjjI0QTOyMmX/O/UphtuMzvhM/KhFRKjG4VbFPh8PCvh0msSDcyyV1YhGRx65tioGXWSibuBHsIKZ+vapfroqflWJQVHDJnnZ4ZE1R8HpZsSUaRnnnKTdwPUKb78lrpUbx1zLy6GP/yudljUGOSNZaIcO+NIqWRpajIAG2bSIlWvZvJQ5qs8S7KjnHds5pBJLTNTFjN0WotuAfex4NZQcW5T9kaIuVfWeCnauubEiKpiu6gySNzwFQV+wEjzF5W36EooxC8Z0Y8t9HKOeXgJN7q1JB9/Xr9aJWJdtgt4JznxhMXYQ4gloW8Jq/si0RMgVjgxcRtqEUSBfwqFokmVw08cecHh4fFd31OpTC9znFUfLIr19Fe3p6pz//+Y/6+us/k+tFtvn4WslV5Pj7r97qH/9zPgcr/KFi3TPWkjR0xVYKqkDBXOjDZb8GulaaZUW29OWXnzFObNK7b571zdfvBHTCpO4t43JsDGXf2FL2cVs1fqVSucjdk7ZNQxZ/K/uUuK98TmwjZyKUOp+Bd+++0eV6Vh9XVTU19l60kbOMLuK3OMz6RqKRCsXtc47FdJUzPwjK1ZC3Vs5ncse1cu5WbCXGA/tVSQQbLw/G4tu2CmrYSC75fOZsJl/RMM9b075og3MTnFDfYkO3ZP4IGuDDSpcGZz+/aq/SPCM5J4jy7SPll8ZXcOggkvj1qg3UQ4lh7ddpB6A0KQvkmHH07qR8YWNLUHzEHGbocH49yFdrPUtffWn9/vdvZK/qfAaWdtDxYB0eug7HrrawH2jtz47AjsCOwI7AjsCOwI7AjsCOwI7AjsCvhMDudkdgR2BHYEdgR+DvAQH/PQSxx/BXIDDmxfBfYeAj1ftFbHqb8wFZfpHKBXMmsNP9MH2P4LQ6MBGi4843778ZuazQaweSLBFuAAAQAElEQVQ2F8sw3vdm9t3PDJOX7XnRzhW5NIOGySjDXLzfLQTD3HOHsrz5oHiQ4sCdsgDFwka8MYAL2Z7E8geP7elf1myjc0vPGPac319YSkj36ewLodCc8NpiHFyiI02gtuWCWMuF/6QmVbNsmK+fMEKveR+PsTlmroOCQleKEWPyhD3L8QWJtvGHzHjiajO2RK9bQxU7g0JE04Fiy0LxKsuT3zehgb8UHUaYsCz+RIjxfBjb4c3ZfDHbekssTVLayItobv1KVSa2Q5HbVrf33R8BbgxsjVefT8sqAJ0EnultY1yz2ZZtiUfpxRL6d7tJJwSXFd6szcFHr5YKDbzNRM5bUVAK/jDzUFCO/Y5+5+yk2ARkWfkWES6FvvZyjrJ/nYLPlQLtBUqhrmMnirZl9tI206HkFz92yfMP7GmJGTJ2YhvqxBB4FyqSC3sqZEULL7kn54FMx0+nX+/EXoSPKJAPmWCLs5o5Q8X/nQZ+OwWnl/0j4fCy3sCrtULeELFGWVsrew4Gb8Q4cwdGhT/LNmPN+DGvw4Ei1PE4e8usQVEkgUHsa4rPFDbT200pFh+RF3aSZ/j5ReojxdWH4+O0syKfNclKS/6ZX7GVouv9F7+40PlymYXTrEd2us4AXdt6wFdsx0bofB465/9PfO4Jn8JZ6Xg0+220OlgYKjUSD7a62enkYpvC5EXPz89g0ScGg4Ji5HJG0iPOmigQn3Q+P9M/If9u/vXHj2+wVmf8nhEbkBWsG/sgbCeHMcTQkGbL/D5pxHQ4Lnp884BvYUezlyJfjDv+On5Dg35bz/6/e/dOT0/PYLVqKkr4LvI/6PHhCAYL2C8z98E56Zy3gfO5v6zHd6ua6wvntRFzq6b5fURcIga9anapVakqZJHexCWxvP4cHSi2Hw74bSh7ULQXeUiXS1fiXJaDGr5YfXkIS5ifZ6kK27IeH9uknLmR+Pmc3BUifx/7PgBnoWfDyUPfqpQW+cHLOKGbcbOcJcW+wpyz7ZW1O2VpG1uV2GJbW7OZbMNvvY1rI5+FiJl58u+cL7ZCBpvA/LvfL/rdb9/qzF5eToLfOLulw6HpAQyipr3tCOwI7AjsCOwI7AjsCOwI7AjsCOwI7AjsCPziCPwHc5iLgb+Gfm04fij2H4rvr9X/Ifs/uM6FiL6PfsgAFyn6sfRiK9cqN7r7fln7cYPiwukDeqUWk6+m/6GHtrm08l+QY3ReU0zc5xnfCaB1p/DuMumzh+lDWbvR6+nr8W35x3bzchDhfEboPnjCC33A/J5JZF/T94jOpQ/OFunf5+pMoNjKJXX6kO25D/bWhxeSLEGDQxmSgllpdAoXkFJI+R5yLjGdu9uhzZ62ll+5QPOv001wjPWKIhuyLfs9bcrbO+uhzCbWpIbklA8vNEbHL5fH2ujjeWTuFDxC9/nWm+ChbaIilm242c1F7GvSzU9kIhvK2MZGgRld5nfKdENUMvFnPI+rtha1jMbY8Jt5hnGjie9tPGVQHsk5e/yKIheK/p2iFt7sPT3LxDjnt14i5kAngaNkAnZEb3tVYWhrgxgzshFiT8f8fdSruOHzIBKeOIpDPWcI+6QOX9hHV2nhhKQ7R7dmbxx768O2348z/5jusb2O1yRiR8/EEQ2DnjQ5vOL9hRgkvW2vLdu6X+hPmxaNF3JSAGKaJ58NzWoGPjpFyBUcu/g4bRSj0YHgspZBCFB4DD6OMDZHiPkQcY7Gu+BI7gLMG9El1/zVulmMTTy++HL8IdPQpv4qaseMMICRIf7E/pBIT+t1KIVR0WzPfEWb9pGp2vKs8izKWPxBTjQsxZpsYmUES6yKl2ApLaGYQXkRR1WdMELhKzmD3ZjxYIN5+JP4jOV7Y9AnlnIpZCOXM+chmzG6Vwo/KTL1deAJ3ujEalXTbHYiGMgXNFnzFbspsnb0w6iSImneUcEFPq0Dho7LQSyzD33uX3QnkU/kgFYDLBuKKwXYLW52JT9fJfHwC7t8ZJRmE6dFJoMpRsizNSszISeabQX/Vmia72MWB/mKln0bSPdBPNgBOoU64K3w8Kz0sTzQyV/1yxJexH4PrcQUzJKDZowpEnYt+Mz+GH+h1honu8kYj1gMrBNn4kF2Zf82P1ZnboBgpMv5ynm13K3iHDfstTqwLwcdDg+yrad3KaoKXJv6dWxnA9vna9cpv3xGb0U/9q/sUQqD63qlmHulALa8UDC672EKzW1Zpv3kFrpSXL5A6cdMwuyhKJZewaIrf531dXR8nhU/pEpQkbGuxOKJeydOySwGRzMb4r3UjMMeWti/A3S5POk3v33Q51+UruD89b+WtDaKdaXBji8Hg4P1+ecP+uKLtxRiH4hjpZC76s9/fqa/Kt/fdsN2gVeBzVUp5n7zzXnK2qVi/QpuT08nZX8vYHaZ/7ECkYFv/kODak0lEzfxWfQr+yE1S4SuB2J5eFiIIZgNfB0oXB/UECioLVa1poWi/4JCeHc6MF+WNgvKy7KgQ0zRQV40IMG3ps3IPRyapj1LrSR7IU8rLWcuezXAt4NZ8rpTzsLz6cL+rEIJm07HmdE8ukst5BWMxLnr7CtystJsa6mGTmYhztnWsRdSR7RYtSPPKH2PAGt0l7VPvIuAg6f5LI4yu8giT+KODYbK/2e5oc9DfiXbyh+pWDYxQnPUwb9kh2A0ibSFuDj+YEIAQ8KVGmuPb4b+X//vpj/8p8/I7UkrZ9koOHb5jJT+ztoezo7AjsCOwI7AjsCOwI7AjsCOwI7AjsCOwI7AjsB/fAT2DD+BAJc6n1jZ2T8GgZ+En7EYovvUk+XQp9b/nfKTUujfafjfGXYuh79z4S9k9jEUijrDdH8VVW5vv8fCXxu/6/2OWvzxt6994yN0D2NQ1Mh4FhNu+r7334rXeo/DYJwPm1EP0b084Uu2lT+iBcf4CjFFlwttjI0Ql/nhfUDwp9CNWbGV2+7b/N7ZnsNWpYKUedyH5sr2iv42+vDduZ2/UjBKP2PB78QidkKIrxSWrtdVKZyEMo752IxIJ/7QFTllAZ35vBpXmfisFDmOxwPFlCPjhXCtNTFwYX+FOmPdmm3WCwruY8KR2BJnRAgV3uZkG4s5lNrAZPNyJN9T7Pfbnt9jxQ0+BG2+LCutk1d+cXe+nLHbVa3UKJTYm1x84k3BJ7++TEEvv8RcqXYkRtuaf+hjL7z0Ym57DvMKf9qCl3Hs5deAV4pVE9KBFyiyrwnx2xRsbsnYlsGatzpxUJsB3xTOzjpfLvA2cGwkLFWJfSj6om8Uotrcm9batJh4BnvSCZAOfW3N2nRaCmNHdBZ0NzsyIsjbGTDmiZ2OgcuZOM4rZ2mLxUaGhwyx11SZ4zlnIZhGz54Csul5ImMb+c1fYq0kwhqqPIMC6Emn82nuTWxotghYnf3vt/gOFO1SEK0yhcwrGF3Za+n5OfpnJWYMKsyBXv7fvC+fAc5HI3+7ITfI6UqR8Tp9xt0K+GdiSB4dWduyQ6WHhwcwOyrYJteVqpajBA1ii49nipZMp+0OdlIkNkrMoZy37Os8HtO2aCbkoVZt+jgcFsal5Dzj4XOWApkiL2RRzmfy4XhU7CX3b755klSciYVYHylgPlB0vZBbVycXQpTQFc3QQpHzs7dv1Vopa6EqxqzZxsYD52PBntWWoX/4x9/qH//xc9VCsbW68h8yCH/Pzxewf2ZvmbEnot1tJbbT6YT9ocSfz1lrRhchMk6BOdgx1CBGVmQnv0GPDGPe8+ngaW9xPfB91KoUIePTtvIZ1KvWmshhIYcDmB4kazbbKpca6geKvYWdBeFJYHI4LshDh6bjjQ70rZVQ1b0t6Bhd29i6reEDttKSV3DIHub78jz/X89n9uQ06cznKgX8M/wz48iauKL7mmInuKUPv/B5JP8lReyScA/hmEe3Fl6GYWUcAj6+V8RZYIWFMTvL4IdJbMB49bAd2mKyqtrMsZXoxZmQqsE35wVDllSM6yNbiTl+O99rQ9uZmTIe2DE60v/2n60//OGo6/qs7XNVupyaSnvbEfj7QWCPZEdgR2BHYEdgR2BHYEdgR2BHYEdgR2BHYEfgpyEwLIV+mtYu/esi8Envtrk8+ykk5LU1Ls/m4N7PyQ+9jECIbn++A4FcHW4Xk9sF5iaSy8jBraa5pPwxtGl999ve8LfNXn43fbfm35JrjG/UX32/2FZBuYjWrdmRu01+Qnc/psFRndmdAvRPsGN74nZXsS3xiJYuNCjehDpFmVDGITv7iyBP4ng9hyXnzyuZ8AbxJf/0Ib6AYXsSS6QyuOzuzIcSSvAK2WYOych0KHLM3ZDlyTpdbMZ+KOPoDvgsKxfednS+TYhgWdouyTODkK3ackzRI/bgvn9Yz6R3C4gYWpo8ehlbW4zJiwWeQQyDFc1mW7bn+Lteib0V60PirQ9FwxF+u1hWYgsp50AftvBDSCtGuoxO9K3YTOy9ay7z3p4sZETv9Gj0CGY8av7aLMNQ8itwSuHBNiF0ikBdsVm1RIS8LSeX2CHGmuO5pKrGWtHXxuA947UZvX8aFZ3Wtu+T2E7hj3oGuSNDEDmDIWbwBjGskzIXMadHLN2kmO8xwMzEkzlDZTyIsc8KslTVJk2wbDpyDF4IJ87WNp5Nj51lWWTWUkTpN4c5PymMDfKPTijFKFQUSi7FoKrkkoqXbax45pKiZgSnDWyWl22Ns+ebbHqWkI9OdCXzR8IglBg8ZcEa/cbeOHy+o/ILzyv5tirZNc/C9lknYozaVlriTl987qymApvD4SjbulBASwE0MqH465yZnE8EeGruR3xdrp1x54wEyMF4Je6Np8REUfd6mZoSflDm2WRtqznnwJJMsaqjy6gg+FXJX7NdLmcK2hfNeOdakx09sROI4MIqhU7PV+KRCjkYrI9pF878Jef10snxOv0J3MM3OCCoqpoFzpwbuzBu7LRJnVxSdO2cKcn4GPPXtqK1Vsp5qVvMwe2wHLC1YVpVaqwlpvh/PHxGkW6hMCodU3h0V4q3UjAYevPmYcZ8S5E1zXkV54V9VojFIwVrTLM2iKer8JHCugSukKsUaq3peHiUZA1yTg621SjYUr8XbKWNLjDqspEjlpV/VsgSU3F8KI6vTAbYXcBwnbzCp5CZpE0/42oiHim6lraewctcaR0bXSL/YqGk+cvjA589ydKQysJOVvS+EYxNjuAwoHyPDGQxhsyYXWulI/lhFp5kERDfH9nb7M8g2SpkjouAR2mxEYpflqed8FF+6eav8/EVbPI5vvJ5mzooZd4JZptL8Z1xbIm2fU15y0k0Uu9XKdlxDGa/6ZAD9gYKIwYQTRdfl/WaFRneoZUag2JGBwfIGPzDf276w+8f9HBYpJXP67lN21Ngf+0I7AjsCPy6COzedwR2BHYEdgR2BHYEdgR2BHYEdgR2BHYEuMvZQfhLEeDya6re+znZX385An8rIG8RfWQ+l5zfonndyY3rTeWX6xLcnf5yr4n8NX2nLiduBgAAEABJREFUJdx8UiYLKOXimu7Dh7VcEN8pi6/H+S55PTeX5rlg3qjkzLlhNxTd76NtX7iYziCC+N7sZCLZJCEuoNmv3JzfxWB955O4InpfLPTtzUZ4cz0DiDt+yhF6ocxhz+fuJ73tWxwE99o4ksVlf+JiOJ+7fTSmjm0x4LESSzHVtLHZin7IZgGyPWVFYzjHtpnxoEId4LU7uTZrKQKG+iwkjRe9qTlf6N8e2yoCsS03DDAettKS7wwvE2hA82HZiOYXhfOvG60Sj/JXQaeQJ5n8EJAYIaytxV5MO0u+7TNGazKIHQEecoLJw0BVTQvFmtDUdWxZ9kbRrds4K6HrdaWQdJk0caDINJQ/WZVcVrW69Q37jQJNw6bgja0340m80CU6+IwHoxuJlnw7G2FbjVhDxThkI49uchIt5yHUYdw/a8mrqiiKUexCnnqN1qwztqM/FZVRCsEpVK5UdAY+UwxaKeDggmfocr0oRb6qSEuNytu0zTm4XinqUCWyjcydsM2TmMhKDb0QnVqz7nbS26Ygd9Elv3AGz6rS4fFBR6izl5TZFBum0BZiMh+gIrY5nK/D4SDjILFPBi+iUavSgX2eRFGptUJuEOtQml2K7oE1yRwN9hOc+sxJ7OGiwu4WA+vSjDW/1AyvDG+sFBZXdMMZaq2h19ArpMOTKn6nfc1icxbKpaqQlDM/8hfvkucoiwXyM98bxAPOnf2wLRubCZ2xaIb6XB+yPX23aurksIJn9ja5HR8eFF/ZkzdvHpVi65mC+eWyKvqIT/1btLMb2I38Cbnn5yd98cWjvvxN0x///EdyHdgb+JNwJ7FXmm3whkzHE7sDfEKRMeGn+Ls0cuu4CSFkFuyb0tQjb/YACU090Ag+A97hsGEmWqDKXxGdXAZoFXbzi9yOzXtep1PX8/MZU0jAv1KIPDHPfzCQ85LC9hkcVgrlHH/w0HsilfBwNR/UBSzsoaGhMYvS0p+/ftbXTycBOXIo8c6TlEhNMgXo7C8xoqnkn9gXCr0Hzu7heJjfbQMH9/yiq5eGr6l/VVHJXcBAwEUNl/PYdTmvM57E9t67hDksDJn9Mdinh8H3AsAzaK1k/gSvfJavfMcFN+BmlccQT9ZXjF+vXcHqdFrnf9hwAdbg05pUJRkSbYRGx/8caUQInm0VgtYWW+LjeEisW1cZnH5PAfj3vz1SUEfqat1Mam87AjsCOwI7AjsCvx4Cu+cdgR2BHYEdgR2BHYEdgR2BHYEfi8DgQuM1/Vi9v1M57r70Ab2Kk/umV7N9+P0IbJdk4nho3rxl/l0aEXhN3yXz98fLpWbItuz3FF7or43Y3mwOPlvvSfj6kMYNVht5bl8HF5ohfbLlkvROUWbMBb1CYszV5OADMInl2P+AbvaT42uy8f+KPun+tmB/KG+/n0ekmKeXLBETr+0Bj/drnCyCy0Xue15pIPMx2SVD01Sh5/e0GZZgKc1mlKfy0kQlyIhznJw7F7srlD7z6ITG4HI4fG6wX9bAS69oDEBF2ImF/vXj+CN2hWTywCPimNVGQ4PBRhlvhJQS8t2WTYL3Cf4wISQJY3ybstf4s5rskFWvjenDhui0kRhmjixP+0BF9jO+yZ9xDtksIJNnEItteMws+uQ40NlINBN7EUeVZxx0ErJIKC0X7bngz3k1Z5alsCdhXh2sc/7jK9SJI3u1EVYGaIXY0M5eRQfOFgO6htESQxX+S/YWo1gbVEJQEwvT3/ZyljAxFHvRLxZQQ1cQzjhB5h8emNUkh2/MhJqkUvJyecaRok2KOKFB/HA1iSIJYTH29JUC40pxYxY2YwX9FF9W4oxuaOrbsi1eShvkGIxsw6obmaVQkUs+Qx2+1aq9UGHfJfgD8oy1U8QTDVPo8XBAWh1YLwpH66TO52G9osMZQ1SNysrMF6V7H/6Mi3yD451WirFbHugj3ygqeWkysUTHTswCYXHG4XAmFBY5Jt5pf8bMC4notWYdD4uOD0cd6BcKVlVtYrpSMBvkEJ9Y46mN4A3OS+JylRox3Kmwl/1d+4V8cw6G5lprWpBLvA0ZTYq55HKLN1NyKTeN2Md/kjFuo/NwfNBSTa01HSlSH+gbi0UMKYi3ZtasqgYRF/MU0zrnNSTAsEsr52QMqWLjsKgt1krRMPuSnNMDvQJn1gaTy+VKQeyk8/mM7KrNx4JMU1rmuCHnzjrGeVL0DRXxlUvi3KPAw2KZ1KzT+arn0zN4D1UtKi/ZGeWvmH4+nfT0/KzT6UoBumsQdGsHVWsU+MaM5Zn1FEgPy1GSZVvv3j3PXwB3zmMHx+iJVvgcBJm/qvn56VkrRflxti7PF/32t18qfz3vm8+73nIWVvIVkdxjT9E1+lsOrIBJp7LXx1VyaFXWbUtklu8YXIMFs75I4wDfqmbyWKFOzivr19kLtYWzd+RMEyLrQkfk3lXg0lqpkXcBYzUp8TTyOVP8PYNP1WH+Ovnx8YBcYdPg08GxKwXN/JXtZ7B+982zvv7zE/RO33z9NOl0uoCvJp0ptAbvy3mg1/Bv9lTKmThfBrielWOZeEfwaYlPOh4blM/RosPDoiLPFHG3nBYJBduqUGlrQ7piMzixtapqOhzRh8xZAWLyQAjpjkB+6X3l7CaXnFNYmvuhe8sZMvlbaU3FH6ktbeJll8wCpsUWTYzHNEIm7GU+F9d8X1IEVorRCOf7dBBIxGyr2AAeMYRMfCuEX/bGLGz5gT9hd2xdOEf5q9kTr9jYhp/D8Z2++q30j/9ovX1zUmlvOwI7AjsCOwI7AjsCOwK/IgK76x2BHYEdgR2BHYEdgR2BHYEdgZ8PAW7FfoqxiId+is4u+2kEwHLkJvM7JVj8mP+alfFHdJ9+rPYfbd5J6E4MJS6GRbtjOfuPwJjTvJDbbpol+0VR4WVm572t2SWHauOJtpnIPARD9z7jjbi+5ip+e2+cvCMXylgqbC63XwrWzee2sr2NXZt3aGPNd/yHcDDnedmbXMah/KIvpLJCtmW/pynDuZuX+Ld+YpaF0HSgFx0GkhyI9NLMCOJhwENxL8WtFApaBbeXFRbzYBRfvDORnXVv/Z3JSoaJK/nZWadoQI8gq6ILz3rdXsduW26lLX8hr7m3vBjwxAHdNucUEbfulCqEh8x6kUOBn50ZjA+e6CEXWQorRwosx2OKLJtQ4llTWL0VvMIldZ0p+FwuZ31YBCu1amwTfnimLnp2KTGUS7ahWNmI2RzAFqpzzXDiYzt1HfggihuwXx7Lc5y3Mx43FFJQmSuSSyrynr6rZFv3ltgytj35trXlCR4sFPOFM41ZZQ9Co6QrxcwzxT1E0OMNboIwj68mrGlQdUoxOtjAUM5RYkixKIWbK8Xm+A/ProlhZMMT2cZn8retza5uveUy9ofyC8zr9aLoVCv4pbTn80Un4jscDlogU4BNfCHbEZG99dSM0J8stWaKbEcdlgNj8pgy+CKQ6YNAgkeKtq1J2+dD2BJtsOcl8yfnvdBtCPGolUlpKJidnk+6XNYZV4p3DZ+F3cGezfzB7Uz8Gdv1YrNhw8ofTBG0meOU2IdO52dsn8Dwqp6CKTYVsvIJSKmNnviqqbUmsYmkpIGdUPZ8wLA911sVOyClyHqlwMaSWLpR6eHhqMfHR/qHKZ9YUyh+9+5JdzuxeabAfLk86TdfvdXv/7CQM67JUyoGxl5BVhWfNeh4PEz8775EKxd+jnr79o0YQgNuHitnaKUIeL10CtZSIDmkGAlFzyIPxE8UwI8UUB/fLNgvtZKSIEtK7PeYbatYrGoyMrNQyzkt8EhBWBaPsZHzsdkWrfN56MESoDr7R/diVzb7faHQ/sQ+ndX5DGMGtrUsoiCLgQphD6dX9C9gPuPLfwgRYgcPR4FDw3fT0qzDoaAD80Woid2CeExqJBaY89eUX4ltMBkEtaATjAugbAR50CCWgtrcu4H/++ezkxNM1oa2/9CAM9Sk44N1txP9hr2Jm42s1WMDyhrRKJ+Tbcws/JEZsnIGuBik2+WSGrm11lTVWCv6BZyKXBtrJdnIxs5QPmeixVzyG2DFVDU4Twx++5UoAh85BUz2Z0dgR2BHYEdgR2BHYEdgR2BH4FdAYHe5I7AjsCOwI7Aj8O8PgdsFyy8VONc9++XN3wrs3Jrdbb8e33l7zy0jIIDNuBF3jzBgwxhcjpqLz1CY2wXk2C4zWct6+D+GYmMSDmxzx7lRMQ79GBs/q0w+5yGM5r6Wbj62lXjuF6+iweL91z0NIyGbvMubsYxvVC4Z/iRbr/sI25Vukm0ppK0NEoCTTYNtGTsj+8Me9vRQJG0ulntGN/JUeblkvnHnPPm/3+++7fntjGB2ilqWOkSxJQzMqwgz5LymvCm4cWaIoeeSHkHbss1IL72+o8V/2Ok7TtOn6HKnTt6hlQJJeozxbHbrZn/T6VqvYxZQUFFIsiJjW/adao5Fi787xQYsmZftTa8yE7gIu9jGKOnOtWVpqpaL/ciElLrcRtK0k6P3mlzCVixoNgt9yJ0F9gy3SgNGDTDfSDOXDvO9ppR4CYc1FOMERW8OGJXMHwaKTWCd8pnfybbEM0afNmoWKmBoazZjnqGh13sRdvGyWVSTHeLM4aQTM9skQhVmBWsbMxlMohG1jDfCF4wBBlcU13XI5ODYhIdrjd41ZTuy3/FkzbaKs2hvfWtNkrVeu2JTaWDUsaUU1TOP8VsfG52gCVOOb0iyjM3oX7Fzpdh5paA1Iodg+pVi+sBuiqkp0hq9TZ4CJr6Gsg9N5UUShbEhwSYfM7fswkew65Izt/IdUWVJ4Q8NFEZ8QgxFB09KzKHkXSWKc2c9vTvp66+fWZMaNo4UjDufiTWFRXKYZx0jKYhiXp3xnYdFKUzIGAyRpqooXDXrgp2st3bA/lDWQrYVvC8UGO3S8eFBVcFftAH+V9ZL1Zrshk+pMW5tQXazlTiSi20VccdncOwrUUGkJ1bwWXwOgwt8PjOd8zbm9xI89nMQkG0tS+wiw96Umwr87aIQvOqbb56IoUPrLLza6M592ebX68rabT/gY1YPx6O++u3n+od/WBhLmJL5kxhNvFIpNEYUGL48nqNyybby58D3RorA+eun53cI+sm/k2zvVwrgz0JcwKPDUuBOPNht1fT555+JIRhMs3Oc+dd/fiYX5Pj8iFhsafQtlsu5czbW27w0wORyHuzLRvHtOIxJ+iKeZVnU2OfJclNbjuT9CK5HDXAHZrVa4BdkxZ8scEPDxWvI6fGVMFhSIdTQIU18S2OEhmxDGUPAPtAJNfzHj4w5NsF8bseQ7MJWk50FCF7RtWZ4wggkq2NHyDTwNgJVpdbInzMjlYwYXzliqDOfjTAKHmY0i+R9gHOfuM5CNraMjYJsyy4Zu9OheRNc9j+U5Jimw6LEstLCM5P0ne+OfH9s+FvFgt0wZJneWigAN5U68UhffSXG2tuOwI7AjsCOwI7AjsCOwI7AjsCOwI7AL43A7m9HYEdgRyxUq30AABAASURBVGBH4EchwCUVd1g/SnQX+isQ8F+h+zdQzWXga/q5XXz3sfp5QLD8iXA/xf+E+K/C/naM3Nt+MpLgyH3vy0c081B4oVzYhj5p4KOF6T0G7vTR+o+ZxoZtmcCrcREM2cyhD/TxEVboA/63Jv4WJ4xB1qGMOzfuA8r4YxoAkKJCB5BrimFcmocXuXu/6WMN2fBty3aGk7ZLbk/efTwXbi/fekLiIpwJufFwkT6mTseubbUqlWvylAZ/digOBrET1j0uWPPJ/E4Yxce3Y80Ff2EAF/jw9NHBJDSN8KpWvKWVYlEu8TE053nZnnq6tcST4b3P+Ap2ofBsq+JQ9+bX5ihkMCWZxB2J9ExncSLj7EeHYZtYi7QGRYurzucTdKX40+FFUzpSyLpTijy2WbBSvDweD8ovIrN+x9b21N38xM4g1i338LKY0A2rWmyREbGMiZeIvSsyOCE21nkG65l3ZJDOELwk80e3hts5yvpNXJNnbb3et9i7U1UpZJdMYNFd5x5t+xw5yXOtTM9YtPBDHQXbcERMyT0RSCuVoklUr4Lr5XIB1wv5jXkWW6tNB/+9bzhhitwne77MO7z4uVIsza9jz+fztGP0TCzlUtyfz9hnLbLhd7AKXSlAR/e9j6Gpiz4ZAvXAi7CZGKRz/tpf7OSMpuA0iC26Z3iX81XBZvIIrEOX8MnNWMn5yFm4gt/pvOr5+TR/+RlbOOKTJoqTV53y61jyOR4OnKOFYlVxzg6qaliR4i+/xGzNOhwXYtt0TqezTs9nzuhZD8eH+Uvcx8c3enh4nOMjvDPxnJEjtGkrTjN+xueJNWCZ/PC2tYHf+Pe0e0I38R8594fDUW/fvFEKr1EKts/J6fSsp6cn5C/gIY3eVG4ShUKr2A/r+FB6+7bUDqlGdwlnlhUbDMVQaZkn3zPYnk/XW+4D21fowueyi6/PKZ6Yz+xz8MOQBgs2VqGctdi7UnTv8EUx08QUnfBD93FPOGFoqDNJDCLugU72OGd1AFSHqlnVRDPF8M75OOvuqzhDx0Mj10UPDwcd2avahNWqxKMxBr1lW9XCgyxafIsIJDuMnMPOZONzPMhds10ugzNwmaSITu7rl2WbcxR8N/4slOMPNmv4wTypMo7sNo+keUUmcWa8pJBN4Bmjgs8OXWYe1F/Zk8GZ7vQ5h8SLfiFMzVgNf2IMC/lO/Nfp6CXv2HUh1+a5PxwWxV98X0h44hqnGAA2vq9RZy8zToywsTs2zHBUrfEO13khnL5kAnKtaocLu7ot7e8dgR2BHYEdgR2BHYEdgR2BHYEdgR2BHYEdgV8Ggd3LjsBfggCXUgp9StfcmHwffUrvh/jx+Zoif59n/FdSEfb30V9pfld/QSCXYqEXhm63ZrMfXHKOsXKx9l3UlUvWv5R0a/Z7/4PbvNBtSZ35a7rzf6i3LdufFOMuOvfR3yJxORiyTYf+FJQ+/giJ8xl6yT1zfbtlPXLCVFa3y0cuYrE7IIkLSUP55V/IXFpCkQ1FP5Txa7IteyOZu80bTsEudJe1LRt/rL/m39clS5+kkogvFN1QgOCeViEWhekPqGAEiuzZTVX5QRkn5YO9jK07xU4I1XSTjJHQnPAy9D4aqSEccpkVEcMtRy6Eg7fFH6MxuITOzbbACHIIXbr54CbiQlwftvtKelbmr6WGbCwkoZkcY5Y+9UwMbosJYw5vuu/XSglvsBg8xD555sRFNp872LCySvysTZkwk+eNTB8SqSKi2L7LRTMUm6Gozqjxka/r4qyFRD52MNwochtFu5M3/nGQgkhkB8ohaZPvnOXeRfEDOca2ZVuz0TlbMSecBPIaExAU4N3FYnulIDhGfEpFjLblKeMXHAR/SiDHtqj401xaihF+bDToCQMd4kF4EG/HZwiOhIyN3G3tSoEBxJFPfBBx6Naim5iSXwfrws9cwnn4mVcZk8TIOkYUOdubGJ3BOZMRf6Q9iEfEXV4iPmlbpyDGwNAgXuEjNNCDNZ/EaVlFzoZygIeshLxSCI8a4bDelHYLAx+Rku6xzrW8Jln2Rh1nA7I9deYyr1JDJuh1dYqYxlHxIR1UfoogHJnGC16XRSi8sQEmHfBSwKHDf1NLcSZBCk0+E7jDwmBtaKFoJmbivGFt2rCb7MjGS7g3GkhhlOcWa+l4eNTSFqWAJHysESWXdCXLtgqfygKOsTx1Ex8uULGCJenNCLJVvtl5zl/rjU54A95gEBL9hWLyIJ7BOPOVYuNK7nYpbVlMbozY0+v1jM9V+X+U5vwsy5G4HyjUvsX3mIXc/LJ2JbF1HfM8Zd/QRg+cmhnS0y1LUVw8SuB+Xa/IBhOp1SIHZ6hLU+bQjnxGB36xeemojEmJN3uOGE+TiNGWCj8Xcv7jH7+h0HemaHeBrjOG4JvYn5+fldbwIw3lr7M+z2Lygi/2rJdKjaXB6kVf/eaNvvrtg+QzPLO20cQJ7K4cnJXzlcJ4J/cUf4GBvIYuFM5P2D6fTy8F9OyT0oZkm5iLwnjp+NjUqDymiNjZhzO6ZwrJhUwj1uSbvWol9KQTBeY//vFrXS6rqkqPD4/E2/HzDO8KrZOidzwu+uqrNyr21KRGEloJZCV+UJWxf8D/w8OiA/vjsgo/rZXasjAuWSIng6Vn//TurOenE3GcwLhzDjT3CTF9+eWjvvjyzSwkdw5n8hnky0cPfWTJL3iNfOlNy7Et8EeIeWI+nweysSYZ54flQBG+6fjQJFmn54vy/yj+058o3p/6lMUsPcKsx0b0lIbZ7E1isU28Y35WevJnrUg28cyPWNTRaZwl3+yIvtCLlkHZZdUk0RcktSa5JJZ5IdWR7tpwWRkDQGLKupGo1mRbZizeA1nb4pGIK7yNmLKm/CJYfydtD2NHYEdgR2BHYEdgR2BHYEdgR2BHYEdgR2BHYEfgPz4Ce4Y7An9XCPgeDbd59+G3+u9b+5bwX8Qobu9e019k5K9QCgyfop9i1rZc/ikqfzeyZXOJulHG3xUYd7FcFH+4El44zivEIBe2k7jMHVDYPwfF5nfauR3RkQpCBMglOYRsAuIRFP1QRELZq1DGPxcFjxnOfHGhHQbGbcu2cmnOQFubQtvwB99+JTHYh/f0akFTar7CzcDCrZwpdAsnI2h77G311sH8MK6tEDFv02WXlllwuV3Eoxq9yFwp6Fwpsqa4aFt2qLS1YCGKFbFjtdr0dW/IxmsorOzTndaosJB51hBVYdZQtvx9TnNVxUKoVc1xYkuh4rW+ndhCmnHq1myrauOLtummUDIo4IyJO2wlx0H1YeCcTqHJpxqyUtzqCQxGCjCHY6N4spL7KixMf7hhlWfmtfWULBhsDxEIQcX+nZ+cMr+C8Tm/gsxfU8sYQeSQwpZtHY9HikhHCmQHillXaIWu+L8qccVGPiuzJ369ak7uwrs3ZpYLm3e9jHOGFwpcrtqEeHcAuFwuuuT/yctnvtjfw+FAYeygxI3IfKLfKNy+9m3jjCdrxvcU/NbLk5N45gAkbZPP0JUKWTDpLDbO5vGIX3xvclKjaJR4Ml85TPHTibFTZAsv1IipUei7cobtUuzYztKNLMPHBTh2/HYwH5NaNbW2SDf5M0XICwXV5FhVSrOtx8fDpPi/89JfKHZewS1nNDaMDlvJ0FlW8oqdB4p4jw8PyriTR34Fe0L3wllI3IMzZ3vuf/I8n87Ep5sdz962pIKkh+ODHrCXfYrNMG2nU8fWlbMVfvJoYBi50EJRMf6j+/BwUDSi1hpRU/D97e8e9Y//ufT4RnrzuEx7ojgX7Aa4Pz4+ajkssrN/XclPqG6CUnxznIg9cZqelTihAxo9YvPtmwP9gYL6ogO2El+oyoq9jBP33RZudebz8kwhO65wPXE6U9BPHo8Ugk/5ZfXpoo5wYj2D7TNF0iIMjju4E0CU6aK/HGrywhoU5kUSRjbxPBzBxRKmRCfbEIoiPphX9i9xdnAeYGO3LE5ClJwH52zMQujK+Zas4H44HOU40Wb7zN5fiLNjM3FEdqVwyjLP0BS1ZGgMdPJdyv5n/JxfhJ9WTV3WgheSujdY+I+C0U/cHQyvuuDzyudkk0caQR4G2xPs7U0HRTGaCw1siv2BIRuuYUNhMeLBB4FdOXcX9iW55JwBEWs8yNqWGeZhqFB8oybgD3sjMJUavCLbjbW/dwR+TQR23zsCOwI7AjsCOwI7AjsCOwI7AjsCOwI7AjsCvwwC81Lke1z90Pr3qO5LP4jAryBgfIbovucxt4TfR9+j+oss2Zbtv5mvmP4U5XLSvEIzgHnbOEcvr6yFcrn9msILvQj+FQOLPwRZ0A+bMSIhbly5/szl6KcIQd1NxnYovFAueDfiHpW8tzGDLELJ7a7L9G/22CbGV1SMbxSnruSZ0bfpHnPnFnleJnPxPqguTOJum+G8bM/8Y23cqnh9H7VqU0byvH+eOMdXDMPz7WLfJmZItNijm09Vzd72B/3AkG1l3bZ4Zpwdu/nFoGiR6cglN6bIWLzkXHxPYq5t76gPzIv+9xiwEKN092cFm8TWKPbclzqKOdMzOQRt8oQX2U6eVwoB9zGeZG8+87bzRoknsrnQD2vmVNtax9bMA1tZz+nqOLvzrhQ/Zsysp08spAwWmsWJHv6Nwp/X/fxzrKoRSyEXP8ScReKwS4Ya61WFjUGhpSMXz5Jt5c9NXDXjHLpSlJjxsWD2lG1Ax+iLXmAr5ZfNM17iEXZS+KzSbIkz63Zp+sVd5qGBsTHtesrOF/qZxW8ovOg19qa1AzYaPjtnr6Z/YNrmOIytyIc2+YYMxSTi2uLg4LOYsxPboZypPvdCoG9sxXvRD3SFPxIZkl2yrVYNqjlmlTga84V+UWslWSqwWw6NAh1FKxV2NrudOMYtZ9Ewh05jJHX4IgLFgN630c0+UayiuJV9CKXYfKbQmr+mOfMBhvG9NGtwLmcRiX70wlqDDvg5yAYPfNg1HSTOTjGYLVYD3xTtqw4qLzIkWZFZFmwkWG3NLopyi6o1tSrkvRXILqui1wp9wWftmcJjB/ZQ4hTNLi1UFjc66HQ+CZBUyI8IWurZE8aXFNenXWtpR85jB4/B+YNY12wl0oLA+tqRGWqclRRcP3v7qLdvH2S+F+J/YDe5xlf8VzX8NjUK2YflgcIw1VtiP5+vhDSUwmMjT9GOxyPFV4q4xO78FS7jwvqqw7Lq979/1D/+A5gQ+wEql56/edLcC/YuoT4/XXSlSB68x2jK3g4+s53F3gc5kwLz+HugMPv5Z4/ELfKVgEYvW2DNecKqJqVPbiuGr8mfD0XmHbvn01B8/OY3n+urLz8H9ybPXBYdj6Xjg5lJdilYtHakP4Kv6CFttNTCyEoMsb2SE26mnObvY+OHUd9oDCHbpFGzj204woIKI0VC+SvKD4t1b8kla7F/xX6/GvkiDnrHDuZiFwXbbLkzgpm+5r4P/MNU+sS30RUZYcucoUWNXDp4J4cORqKleI1JRkJOyudnX8olAAAQAElEQVTXbtueYDNisTl79qjzuUyOurWOjG01zl1ySx6SZVuz0Y2xSgYnEQ550PGQB7qxPcAqZMHDeHBA4DsflmeO6deOTezFxmvhej3ZxzsCOwI7Ar88ArvHHYEdgR2BHYEdgR2BHYEdgR2BHYEdgR2BHYH/tRGwuer7Hvo10OFeU3d68Z/Lxdw0Go65rdSdmP/g8/crMFMiJ7ZA3EfLXM7qltuY/RY76XPZrI2Q37jMWeDZpgxsY8Pb/KN3fH3A+hbj1Sq2vu/y95Xkh0NsRi8kxgnY4o8lQtPWmMzBvZ+T+YrKHPzIl12yNzvxSdg3ze182L5d9tPXJida3cZu6N+IO3VWbs8tkGnzNt7yGZpWsDslx3zPl1nxHPF6xWeXeGBEB+JRKDFE3s5bMjHZ21i0ObxNbQbE0aH3MWETuTyw02EXOWRtb+PJ1RzbpfgU7a6ZnDtnbqV6ELssyUaXgaHwYnuwkSES0VZA6HAgFiOj2dBAF9aEKiymalSHUozKOPqxs1IVSRFxXSmMIGh78wsGTL/7IejoTnoZvxfFhGThr9SWmuPEQqBxq7Tk7wxCsZHCBQJGMa5t9JgnpxRmUqyrKoVspMAqxrKeXnxGB0WVzO8yd5+FQWPOdrxRyAEvcHbBRKhD+Wtt8//fPF8vuqwXcNvOrbAZ27Y1/9BPI4kZPccwjPiVLEEtOFdTIYuI0uLqeDyowbc9Y1hX4qBSE93IJe45JjaR+0bRlvI9vCYWdDFMfINie9dANjqCH/1Iw6KQukJninIrRcOV4uMF+aEqz8IX4SsuUIvKpM4enCnAxl7kbEeENfQYM8BW1+FwoPj5oCXFT2OGHEQCrlJoYCeKtpV55GbB9M0b8p6e9fC4YONRDaxsExe69CPBCz1I0PPTE8W8q8Q4sZ3PZ/LKXx18VWwG02U56HBsynd2cuBIayQGbc3GnomT6XN+4Xp5VnIMJ+6y/yzPWBLPnSpYUfBeKAjbkcCALNvEa3BY0KHQTP4Pj9abt9bDG+nzL5qqDc3CsKSg+PT0rNPpPPHbfMe7ttegn08GHZvC9mHi8zh/nbyg2/X8fIWeoa6np4w3ulw6+yz8QA6VktMgrk6CK4DccTvNX7z2bI+MrKD0p2fsP3W9YY8eHg9yO8SQVNhCGjOyN1ajUAtbW35DWxK8OQNMwDbvG7FMGEw68oo58vPcu8PxCK+mXc1/l0AYyZg5nzr7fNXopbLR2eSsrV2vQwNBluY5LBbG4JxgJ7FJnfNOkZV+6Krz+cJn4DpxkoqMjN9Scj0eF7WSks9yaNhjLGGfF49D8/umM+roCfIkXro3MwDq6YfhzNWGC9n0YdIl1qU15a9Fz97krPaOv6zfKOI5z8kxLJsAMwiRd7pQhp1XZIXtzcqYscOOyKRX2nO+v3YEdgR2BHYEdgR+OQR2TzsCOwI7AjsCOwI7AjsCOwI7An9rBHKz/pri7z5n3Lk1+YC4RHmZM1Yufl4TOi+8jH+IXut+1/iH9Pf1n4jA3DR07j3DfwdPLvq+j/7SFPLjpO+j77KbYkPo9dp2IQkHWHNRmgtHmwmsX/KxLfs93X3fsTMXpaFcfoYQVegu96l+0+f6lDvojDu31kMrF6l9Uqf4Eoo+IspXSMah+Bm8OkWHfMQLh2ZhXrpmwDhPZO708TyXwFkL/06Zf4ruMt/VD26TO/GkmBhKvHqJI1HdKcyQ5Btu6UUb5N+xw/D7n/xSqW8iuBRqGgxsC5OyvS3yHtD9QWQOR9a3G/s5z8umZIIayM9Cxvx1JjfrySUxxf7MCeFgjUMJedEGB3cMJtiYa5MnMYUsl3Vvxdj25FcqAFlgHvsZDpwwVeSqasplLdimj0zI3tYy5gQRTi7g39PGf/+2N5+YV4hTppe8cBqeb+Ip2IbsOycLATxS6TOPL4odOXxYZIa9AW3rRZ6t3WLETHyFgutAPhZsywb3+IfszMmGcedc3/MdYMt0s50QmA/OgGMESqx08+mcn55f7xHGCMUXgoPJQBcXei1vWZ21zlpkop8CiYmfJc09osAzUtRBLn2+h+Y/j6dHybbSYv9OhHEr/LDC+p1fjAlApCAUIWnaCo6FnSrmFKBqkVQyvIKYUFzCO4HapqhHYQknidf23P/IDBzB1noZIlxFd6GgaBt3TXARy9j021ONcfyzKmgl1wtn/3phhL1g0LBRDX1EJasxLmzOvkyx8KToHg6Lqi2ym8yffC9gQpPm5wQpvteEj0E/sUSuk1diWymEr9frLGjls2dbVYV+h4YilzOUwmb6kG34muuEr+QtsIteK3Ql8BoUv9hkZHmQ77PIe6a4a4OzEUJ5w6+zvipjox88YzO+kgfQqPIPODDrLIafX+wm3sG5FLn1fkU/NvHdVzUw7v0MoxPLiv2ON8s2tja8iG7yU6SPrfjpfUxex09nfIXZr3zusC9fKQAv+vwzipq6cIyuMv/8MLgO5D7//EuVF87hIFc+DAYL4hscvkEvlT5D9+3bRx0fjlqWEunKJYqXK3RG7wqtFICfKY6e2JcLOGZtZbxqEDShqWzl185Fnik0fvbZo7748o1aGZmu0/MJe12IyaKh9803Z33zzTsKz9ZybKI2CyZCfujh0DY50VDgUc1V5llJ/Ni4cM6vF5Mj1Ae64nNy1ZVz1Nm0ASWnw8HTzyE5EgSSxFY654x3Ed/Qhe3ZzvxFbZGqado74+P56TwxSK6os4bzfC9gfwBCZBtF6tYAz8WeDahrEJPtl8i/SKEekWSBBTBvavhBTF+/+waddcpm//HOWiPug96kYEzsxp+n8tDge44jqOS3LAQMn1CwIfAY6kx4NClr0Lp2rRSyL+SdcZzZll3IES/CxZ7lc5x/50JFkcl3YuxN4uzNjNBDVAaHOz/4RCcwVAY77QjsCOwI7AjsCOwI7Aj80gjs/nYEdgR2BHYEdgR2BHYE/l0ikFuef5eB/y8adG72Qv/O08/FZuiXTCOw3em7/XJb+7KQceiF8e9qkDzvAY/cslI4cD7rFpeqIdNb8waWd56pw+tlXxiHH6niQtbOKJzvIS55b2ofCt2YMxbG8RH6UOh7ZtjlFplwUY4YncszB/vb18GxHYroRpGVjGxItJike/X41VhKuiGlRTgEjgox7txIXy5XXSmadC7PI2Z76onYqElp0A9497WX/sbLnFTSQdEt9NOb+fZEtHhFDreTee8zyaV6qHPTn1hy+Z5xeKEUCsJPrBcu5y/EHLpSyBnEbZtiwQI1VdX0v9kteDc+MnrVbL/IMmRriI6gOpiM9Dlz2GqHg5YDhTtvdpPHJNbS2978cdEfXLfCwKA4UUC4rcVeKLavtwLe+XyZPheKh/nF2/F4oJhxVFXb7EkvvT5qVUZui0c0wlUwsvHHmsODmAojPOFkmNIEJ5hUJSkp2vAwkPjCtt/LGlvlIg9ho9SIbTksFKOOSpxZm3pgJoy15rn2QMEstJBbVWnL+6L8YvRCJWldr/BWbFrW+xbZw+Goh+ODDtgILVS+DsejDhTBDkf28lAoDPQ7RamLTqerLhew5OzolbWkYVv2RsE9hdHT/MXliVjQu3atFIo6uskDSaV18ol8+kL/wBlw3DoIdV37RRcKPYP5MJlD1TZ8bCYYsQ1exZ4edKAAtVJc6viRLNt0kIK9PmhsBUhurAZ+yTsF1cQ3aS4NilgrsXc1/OqVnfhoVbI99yJeYpMoJ8+ytrb1p+dnMHzWU/rQDZ9n+uzXw8MDdhbll5lv3r6hpyB6fJDLatXYh1UPyISu1xO2nnTOfqzZd80YB0XXu//02f8V/DJ+83jUmzfsN/vbxxV7XZfzqqd3TxRAv1F+cfz8/ESBMfSsM0XpO933cn4XXC8UX3MeTsg+z1/rvnmzyHwubXIdhbsmudTaouzp8Xhg3Qo+0xb5DybBMPPn51VpRh01ZJkNyfwRrarA5jhtFQKowt2e5HgmD46SbuIiALA6CPeTZTAUI0wS8wns+tz7zD///BFc3ujens/S0wkMzsiB7wz6tpj4qlmFvVDmoXwnnE4XbJ+xfaLPXp+U/ekU3rMvC8VfA03kCUVp+Y8MOnsx+G59fr7qcC/eqnA7FNnkMEj4Gtz5TptYPHiuFQKtHWWBL+9GbAsF2sSWBK/88yZ+ojN75LMX1MGxH44UndYY8xmjeo8VZyJEWSsdKIIf+T444jOxPDyUFj4vhBQXypngHw/TXnRWPufxO9iQKTM/i8qWbMQwzyDnrOcM2MZfqQDIZTVwiI/EtZCPrNkGCqFMBq9BBEXcybfAVvzzNvxOQCvfOedz12Qjuz87AjsCOwI7AjsCOwI7AjsCOwK/FAK7nx2BHYEdgR2BHYEdgR2Bvz0C45WL1+NX7PtwzIs4LkQ/0d/lfq1+3C797v3PHQfm5+Vl7inv4/TcLWrSzSF3lLK9EbeNtm8riKGQi8vXNDAYehH6FQaENb1yF6vO5GPKYt3yCL7J12oS16ZVTaF74YWJXGaNfBGMrakzOT/PK/buhItp9D4Plq9pLv6Il+1tz+gjDgwTC467JsHYfPQXObsiqoHAlmefOhlrFjg811+/ojKwFZmOnhB5mWcDEM6c7uVJSPl42imO5Dp7yEYRCdtzXOmZM+HZeLLUKSyEPThn6W3Dhgh94G8Qw8hCXiHGuWwPDXRsfCLXb3ZYlo0+A7o5nhfymcCTrK1txorPwDYXOBE7NklfPa/bQpVlh2DAH8hkXxnCuD8UO6iAZ0kctlg3E7PcqtCXjJ3pL0ylGb5ngcKOzDZfufgnGt0bXNme0/gMZYJZ+FKw6GDgm434GAh1/KdvVCCCQciOnUQXf03FPL+QA2byxyp60Zk5CmznvLMWnaxrjlfwTpzBqVrJFbusv3oMK2y6WWyZOtdBvBEqDJUik1kofjt5hOIt9sO3jZwznMSUubDT1RP45L56IWB55laMGaoTL6kQe5fCkGRv+dklyUqzN17kEwcKsK0rBdkrxZjr3JtNNvEO/NuWjR6xJ+5iY+Cgd3twzINMEceYRc4Ve40ClG14XcHmTLE7xcrwjxQbU3RcWlM1yA29QdFyIC9t9ovwMirNhvNBDB1nK3HanhgsC4W1xGQhL+ykUDlkGxK5rZOenlJEfcJ+h79IyvqdpLTWFr3OD1ewkeH7tlHEEzq4FnCr1RbXiNCQkldiiczh0LQsj2rtINIWNUFibXJ1tTZUDakask28HVo1JOZt0rIcKY6+ldR0udzW2YvIxF3ns5g4Lhdyg1L0DybZ0yrruBz09uGN3Lu+/Pxzff7mqMvpKvPZLUh8dizNeRwXhhdiWeaelR6OKWw/KvY6xenYXikaKg3Z6GCafQ1D5HRgUDN2qbS41LAXKqVZPfETPM8sus7+fFXsoKK3nx/15W/e6PCQYqko0p7BRToepbZ0XF707l3X0zdD7745oQeOVSrytYeMm/hiSjwL+DcRwiSWsLNgb32hTiHeKCwULxfyMACaKQAAEABJREFUXpZFnRwZquDn8/BMETzYjsSu69QdGOPI6osvH3U4ijjO8Ae04nPBz4OWdlDiif8MnAQl7BbkSeGzDXQFVkXflUJpK+Sc/C8U/Z8404P8oyPWjZyVX2GLkWjxkXgTE1MBFPsqNdYP1XRgwZzr1Jn5iIsUiXlMu4OzkNyyB7EzBuqQ+Oen3TBn2TcC2PjBpFoVsRTr3/Egf+eaQUiKrJkV9prKRZ+5VCRcrOzPjsCOwI7AjsCOwI7AjsCOwI7AjsCOwC+EwO5mR2BHYEdgR2BH4FdAwL+Cz5/R5bwz/BntfWzqp9of3GQObjXTf2zrU/OR29hPLf5MfMLi4vUvM5ZcgsNd2/a8RLV9Z31HjwbP64VMQ695nxxj2/62fa6PuSl+pfUjEjOXxiGCfqX4friZwDKDuKy8bstwudd+H3WWMDdX7e0yuqOHELwUG4bmnNmnHssvS7Zle85ts0dD43Z+pllewX8KMH6xHRXI9tT3FJASe8i2WFAuua3NLp0Su3m54OEnRy+EaRW8kOlttGq7Ho//0OTDyyV60d9RsZGFRIudyIaYvjxTNotwsjYJx4UvWBOz5BbKWnj1YjOYDHXkdbOR9TtFzPacDmTu+krC4rigE55tOJDZtyq5TEGhTV7WEdO92WaYqK1iXKk+SLPYcqWqFnmj2ZYmOmLrFHG60qpYMaObQdQlXtEJiZa+gz9DljxpnqG4DJOJ7Tmyva1b4hEpKqrB6ppfYZ8vM67Y1K3FdWSuVF9Cd1/Hw0FHKlutNdmeFL2NNmUbPsNO8Sn2Uzzd/r+cV6LaAsy7U2xFTBghnjG3xjbzDXOlMR2xA2YpxgbH+D8+POhIwW0hjuzZFI0uA9vT1j1mV8G924xnqcC4qnSgeGZHfkwMomNZyW8Awkr+s5AGaHbkRKxdNjLoz/0TPGQjz1DOi0xt5BkP4u+sb3xP39FjefqxkYsMgCcXpvAX2f6ARLMjK/IbMw5Yt2eg06Ca8yK/DForbAjZQTG368xen05nXc7QZdv3qqYUtcO/XoYeHxfll8BnipxPTyf0hh6OD2oLtjBqGT9NX3zxmYJPfhFJejMm0p796flMUTyFxz5lU6QM2Vba9pZSAK0qPbCXKQqfni/KL4XffHbQl18uCPBYs9lFT/4UkQejENtCbsKHdCC+DqNT5R4EZJtcHiHsRB6F+Utz8ppnGhnYPNhk3MF/4XzPXKupINsyEvNBP+MGP/v59O6iLKKq51PXM0XXh8dHcnnQGYyfn1GQJh7J6ekpBf6uTgH3PPG/zjVEEOLpmphdiO/C53KLUSIEyIrfjFGavyp+xNfj44H8Gvt61p/+/Kyvvz5RgD4p//GIaI8U0CNnW8mP0MlL6DzMz8+6XvR8ekJS+Mh/uDCwRSwJPaS00mX+QnidupiS+VNVWWQkDXAfAQLOXEMo/sxc7hwLaNqDQ8+yQllerxJH8UZDsVOt5n62ZnQ1Gx8ReqNn+vdP3N5tEclcsDeZdMWrNd1i91yPDtuNLzSIh2fajWwkMs8eRzhpFi/L2Cjl+6QavaXS3nYEdgR2BHYEdgR2BHYEdgR2BHYEdgR2BHYEfgkEdh87An9LBIa5IfkO+j6f6OSXGZ+8HGG9c5nyY+iTbrCh7yNzhfN9dDM840T0O/ubzPd1uUj6Pvo+3X8fa+w9e/VBrGGFMXvA0/dRBP925DIXcq/IjF/RD3kuZEN3uVw+vqY7/6f23FErdD+iuSnElULlj61t+MXvtrJ9cjIf08A239a2d/LOKBev6e+UeSjrr+llfWwXrPf5D/V2fIe+LZlcwuVuVMXkY8oFaijZ5aaVO2Jp5l4KfyUWKbaL5aHMk3M+toVg7M2jZUnFRbC3r6LgaluGZ9O/IiRl32SZxF7wSM90rk296IaMJyhrH5NZR2GGMHOIXXhzS0wsKCSFXEwnn40jVLBZ9FChE9KtTXmMwUbuxqQbGI0dhvOJvVB4k9AJzimYTF2kbIKgz2OT89j2NnoO2FC+1wBbk7AB0AzHpEw33SIWA/F7e1Kp3KRRUGxb91YMbW82CG5MulvTtMWyEJN4B/9OLOEVyvfL80G8ujXbsj1nYX967b2fjFJEvMuPWxwjjE7Y1FuMkG9zAiZ9Tz+wmeY94HVohQY8KTapIVHc6tqKBJ5x2fRQQbannW2Bd0ylo4+7KwXL1ppSoERQM2+XwgtJVlrs5xeKM2YYI/9/022Jc9fVKRbBVmUbsO0ycSY5yWaMVFGMEDpZC4k2CKLHODozH8ZzH8CIZWwMCntX+sxKdgxYiJG/dDmv7L+UXxhu8WrKxG4RjI280oyNMUnEMjmsBfft7CHHB5bM1fgjRR77106maLihVerwr5yR/MovdeHQnKOLqOaYz8hdrosGFsuh6XBsxGoYXXb6koXNLr5TOrbHpMHaQMetybaSV9FvSXflnGSqtFY6UGQ+HI+qanrfsBWQbgwn+plozg+EJwxNnQKnpR3x1TQ/SyrGiS/K+JtDLAwTQmgoZ+Hdu5Mul1XHw4NaLZPYxigJk7quZ+iCLWJhnxPz3Gsk4tM2Rcg3FPneyPyBzeO5RwNfrRXFtQd8Dp0oRHYOe/TnXwNMQRB11k2R8VFC/3y6ILdSnJSubMZKxe74cJhFwUFgF3iXy5nC4Rm50+zJRNWsqlBTm2ORU9NCobZKMlQMbIFMqfEn9h7fHPSP//AW/L8mDs5hMEaoqiFokQL7Ks6Etp4YsiWJrfcrebEPGGqt6fGhqaJWgt9nbMH2eungIQ3OVwzmYzYo9l/B3cguxNs4xEX8KVwrzdLx+CAjUI38Oa+n06DYK/3pT1/PPTPyRrdqYT70zOdoEPsXX73Vb3439NVXb/S733yp3//m8xlbqxJmJxGN8vnqxLROTFflc3ihKL+0RcH87WdvdTzmF7+rMDtJt/bAef388wd98fkb6K0+/2KTPR5Ly3LU6XkVWydgEW6n7gH+559/geuhFIOrNaXlV9ozN+LP2bCJsyRS1ugSQzV4LblCCwYrAbEXg89A1YKZ0uqTVp3Yq64Uefla1AmcqW9zfqRvvrlSgL4qeZ4RmP+hCHt44jy9o4je8RWzwu70zaBDoqgsWWmJNX2mV2xH3raqWKcXLd2VL5eOEY6GgnP6zFlmLtnv5ZOjRsXTXCsSXkjplYjSYKf79Wj3vCOwI7AjsCOwI7AjsCOwI7AjsCOwI7AjsCOwI/AfH4G/6wy5tPm7ju+Hgvv3Hv8P5ffXrHNX9teo/6+h+2NA+vCQbReTg0vHG//WfR9e0fm+9Z9jLT5SWPxLbEV3SyN4bBRbk88tbPoP7G7CH7B+6sTGT55cAv9U5dfyNxuOHcavl+5jdkuDi+XkJFlxLa6O73klHdJU5huxGqaErJnopW3rt8UbN7PwhWjlJprBnLMOS+HZlu0XH4nlAxnWEH+/npv1MD4iO3YKW5pUzDO42xLNpbCg+OM6nuSyfhOFn3Xnpei/xC8Jru5yoo15087g9TPtvbdL0C+rdiy8TOW6zadOPL1aM2uwWFIu+kcG75fn6GNe5qi8rHVwCoURnAt/8WmbPCDmWcsZiFxcXKhuxI5daktjf28WHUnJNgSbM9KpXuTsMNTrFg3EYDHy1hUMmwms2I9e59yxij34GdzWMgxFrpNDfsGXAkunspp5zkdVoxhEYYki58PDkWLbMu2sxHSmAHOhSHZ9+auhNddiz/Yc2+n1rRaZjWnsN1miuHSleLgmaV1nDKsSP0u6y6e/UATKryOvqVSxaJt11AB2kMeMffbry57alr0RKjIv27LRZRy7qDOXDocDtCi5AxU2OGdgmPVBjxYamrK2kQuVqhWF8U4R9DqL+i7rdbv7kMK3UFVVaWH/FypHtiVZtuG3SQwlbbylFYW9Y6bkS7GMwmywsD0xPGBj8FkJLikGDgI+ny8UH896ej7J9rRZ+JRMofOi6AcvRLEJhuCGmOySkYsNuHNt64dOp/yC9Dp58z82kSUhPxoiTSmwtVZgEfy7qsIX+9snlh0MN7uSbUkm/kKuxFDB8TjP2xtVUSQ9d2K9Yvekw3Ho7WdHffHFkTjOup7Nx+KsaUbCTiMGfHcmtyd7tnJeL9POhbi78uvXcctVFrFKf/7TSV9//TS1Bu/EeP8sZDyIe+VcssRj2VarIsaaY9tKs33jSebP89NJz+D/Jr/GfXjUM8VyhsQtaURiYVCSOfsaclHQrqFqTTkbjXM0dG9DnT0eE+ujRj9q5fN3zfcJuo1C68PRevN2+yuuE3M0o58c5jgTBtlzVGQz4cGNBvHk/wV8pmidtVDWQ8djm+dlgFtsnc9XnZ4v7MuqQUE6sR44y/mPAbI28NNacWYXPRwX+qblQJ4sxJ6MU/yN9UG9t+0/DKCQfb1m/wbzVadTR0hTVLRCMb/APh74HDBPfDnjhCS2GDvII2OXPMmKjvB5Pq18Fq7EkVgOshOAb73IrSvF5TH65NlWmmWNPiRstKq556b3zX74K+spXCcGxBTVUPQrr512BH4lBHa3OwI7AjsCOwI7AjsCOwI7AjsCOwI7AjsCOwK/PgL+9UP4Dx7B//Lp5fLuA+KGbryiXw+g7z/85s4x9Do+21wubiRxtTig1wIfjV2eHNvK+AOysKWfpXnasioD/ZWNS+HNQnILbbMP3vi7z2dO+OWZ+bzvzdx3se/s7W39biNC82xwoXs/M+GFNsmMPqS7XPpcSFuF33ajjM14ow2fwZ3xUL+dQaWx152L5965TKefMbCegkPP7bYlHtmGYrOwYUmedpSG/PQPe8VOJ4ewFR2ZP3MmmzFUZRUX9KLZ5i1t79x1Ex9+CUv2nSuap9/pikVEtNFQpCJ6X0sfH3ahtz3JJ/zMIpt1Mdjy7Vzi96SQ5UnFml/pT+btFTsd59HtTNJrypvOim7s29Zs9HbGY07jKDpD8DhzTg9Fz2YGRdB2uo2GkMjcsoPFIP+uNNuqqhf+tE1comWcWFNQWqkUZF4upUDCMgWplSJUn5RiVeTCT4wYlMyD/dnz2vY3hSL8MefIKNvtsmYM9LAVn+OGkWi21RHe+CSThxhHHDGeHVj0/BIOGoxti2fSfV0qipzLtDVwPPBhW2nJLfZNDOlDttG3eM3zw/EkV7zi0yW1ZVG1pkJnwIsf0WyjEipm29OQW/EXPyk6LUshs63ZkTV4giUyHUfxH1nnyxTjGff0qPhG4QmnkV3JOzTIXRS2RuLBbkGNApfLCqGKSnIYCuaZnylORzd1wgEuW2CeOcfHAPvkeJnF88vcf9vz3F85F+dXRd3IxTfL6A+dKfJVtenrQAEsmCW0gRDP5Le2qFVpIc4izoG/HgyoTB2OR2QMlWRhs0NDdmNiNWwndqnJLk0srhQl+WdMeeNVlewUj8+sC+oSuEldS4p7lgq/+Y8FWFAhm7mQ6eCRc4WEzKJd0/8AY02fTdfzqoEcamqtNNaSVgqkV1NELP3ud4/6w+8bMpL0rFUAABAASURBVH1iVvWoYzvqgOySM4Ti/Pyw97gUbOIyxb11FiqrSoYSjzgPwedKAfVy6cItchciq7ncsTEAdnAO7Db5S3vQcTmI+qxsT2rkgSnOc9f5fNLT0zOFyzPji+Kv2JMq9JHvfZWx9Kc/XhX7IcF5+/bIWy/NtgpBGwxIZIxVY4A1vJXDtYJHfP7LP3+jjKs1FXld2S/CnroLn4vrmnw02+efPyLbyXEQW4cusTzXcCfCVMPOGCL+lUJ1J0aW8cmDrFStwT8pv47ufE4Sn7X5riJHCRzE+qrsQ2wlzkmsjcTOWYyxAeBXwvvv/+1JzeQ/DvgjR86SwFzEYXKqWhQS57DDPyxWNc9YzbpkfA10RTM4DRnwbKlYbzf5gcHeB7EN5Le1ihxaA+pgnHm1puiGYGNPkLUxNVux2FpNVuf8ZmuSayf80Ao26UM1NfbXjsCOwI7AL47A7nBHYEdgR2BHYEdgR2BHYEdgR2BHYEfgV0SAuxTuTDTp1wrDufL5tZzvfncE+BB8BEIuEEMv7Nwyh14YHw1+1BH+SOcT0/HKsW0uNv0Jyb+Eza2oXtNm4yX8V763FSnec8lqW7b1cYs17oKl8sdLf/O5bfkH/Zo4QnQ8Gdl5i3xyJWxZ0o2lqtLSFqWIYWed62pw4c3lc1fWdRce4kYaenm2S+87GzWZPy/LG2NObWQt3b97o2PDQN627JLtKctA5k/UxeV5mJ2b7vza7HK+KHSlaLUV4yTburfOzXfWrhQkBjrFWqjnAh5eLshjN1RlLvNLkmeRJnYvFwoI1+yy2GJP0q1hSkYnmASvjZpiJyK2ZVu8KAqMaXNdr+A4YNWNsi7agLqKgkIKWAeKWNUouhDYgFhEHlkGtlUVfXpvve25znvrLfxdJ3UwCGwrRY9O3rE39xPmsjQdjgs6mi1rwTH4buNVF4qJV+Lu2LE95SxrPsxty7aqNSyK/Do0GEiscJYOED7ASq9a1qJwt7sctnPXsGOzCkV8xsH+pqh5Zr/P564ruQCBjg8Nv4WYIckw7W0cvUnk3MFwZf/VSo595EQjyrk3HZloLeCfX7BuMSDAYzthzpyKHFo+H4eDjuB2pLejaaWL3pECZ+jhIXkbCx0fV6hrgGF85juDmUIZe2kTo+h3ZE6nk56fTxN7ETtG1Ih9IfbD8Yjvhykffig2r2C0UtSyt3NzYX7GTjBbGXdyDB4S+WDz9HzBx0an5yuFuKtWzvpKIXKlcMSWzyJVimPXy5i/WsxnYuVzk80NTsm/qnTFfvbnQkE5fg63vcxaWxbdW/xXgPLGKWJ1SJYNYetwMGfyOAUunL2np3dzbP4ZxLIeHpvevH3Q42dvdHx80BPFzhMF66FVKaaK1ilwBq/7HJaqOjTmr6ofHg/K/hwfjhNXG0zYZdvISI+Pj8pZkti3cVVwHfm1q6Xf/Oatfv8HBvmrfU3lUJZd2GuTlmalAfG250z6kIJn9u8KoCsF0YbcF5/nrz9+g6+B7MpWDz0+PEDw8u+G+LCtKhN3SCrmsqTaKNPMcUEGUvYhe/D45ogec7B5Pj0j3FnvOp+fwbcpf33145tFj4/Qm6bIPD8jQ56JXb2JjxlncHAOuq6r1bOG4/m9zcHtFEP/9X8O/dv/c9ERGw9virO5qHOGE5No+VybfgWEQZDPz+v8JfjT01nPz2flrNmRQIinkdeSYmmFN7RyJvOZj+5dLCtXzlz8HA4HvSGPnK0D35sirsjm3OVzfyb/nKMr/hM3IWgQ3CD2EVk+hW6r/tt/fdI///OzciYGjgZ7TzhCVLOZN7Gp3Xrmxfx4BEswrDa0rmcwu7CPV9ldyaXY58idT1cK2hewGayZGLDDkzU6+LyH1FojhoOM7cSbf/rMvg/sIsBjSxjhMZSh0RNtk8l6CAX278Jn98Susbw/OwI7AjsCOwI7Ar8oAruzHYEdgR2BHYEdgR2BHYEdgR2BXxGBeaHyc/mfF3W5lfkEfZefu853rQ1Lr+m7ZHbejsCPRGCedY7U+97q3A5upPkrIu7W5125uWQUNCiWTMo5/ZYfwwlxQ/kzXSsOPjpj+mWA9Z/3ic3BRak/oqEknTxzUcpM9+bbIHEly9z5hmVvK+HlYtZcUg94r3Uj91NpxBFKrzGwPeOt9KwZUi7W6e88hvPZ9O9RRPJOc3m+MIO9OaRPBttYiixvv+clHNuBRZ2zMAfMdW+46gixZZrLgMFUY0SHS2jm94v9yg03eqhwQb5yQd6VYlzmk3BP6QPdAXVocmWzMMbsB042GuodHyFssqhJGuitkjrTQS96Zj0Um5251ZaSC33sFn3I082mI5ptmT6c+Fw7+syTb3gMXx7bU3ZjbKu2FbuvyUYO0k06mNjW1qI3ZGc+YIUkl7RSyAqZWMVyxmSqNFchU2Qu2SxKjFklNx4KAk3LsoQJZuRwwxCx+SSG1tDHXWcjc/Ysg2O/ybOApO28ZaeX7rHc5S3rg4ZaioSJNdTJgahmHIPAXtNdr8/YUMTW4AxJNZeCPfATE3ERY/Ihbc5RCinZU8yiNtDvg1M0aci2CsEh6UJR9HojAILfVBRx1UrFeci4qvCx2UJlPiPKjNIP7A8GtsG0UDU+BBHXKznb2hoYouN8f8K6Uv3r/Yr7rkFCUYk9ZhrsbUcpPLsYNfCP3S4zr2qq1uDzYL+Qp5ONYVixI2JryAQfgZ3dlGKjkGEJvAa0qlPRS3F6gHGwbbUg9yBqaRT5zHpwaLI4N1B+kZqCXforGF4oxq3sw4qdsQWs+IzvVqVqjYg+fJJva4uK9chdsbNO/aHj8QAdZVsmr8SXWPosQF8pmJ3nWgq2b9++lSiqdfAr9q210oWzdekXEaoK+7N4B+4HinJZF80p/FKcM/aLYlxrXcU/8NI35ikgtpa4h969e6dvvnmiSHpVznAfF5lC4AF/g/Ef/vC5fvOVdLkKzJ4lfC0UKxkwl0hNKExqS1PDvtJGJIYadkych5k3hVJsM9V2ThAiP+r7+vLLBwrNbyjOHnV8KC1HoSviFi/rCgYpimY/zuzJN++u+vrrs/785zP7uGJPalWbPlv5CB6ff3HUZ58fKZYeVcQ1OI+OS2OT53gkHuw+vbvo/HykODv0Nfb+FPrTVX/640l//LeT/vXfLvq3/1nk+0Z/+nPXN09XPbw9aDlIrUm4ZS+LM4zR+Zh4DsTVdaL4m/+optUCdIYKzIb+/Kdnzp6YQ+jEVrkY5RnYWudabDfYX3z5qCMY9hxCS+G/ebvwfdnn3n3952c9PT2hg67FPxWG8jmJOP/oYAxvbDHyUZA5H+++ftD//v/5Rv/jX7revi21w1HTMOdmBCj8ysTDuOB1hiGGSkxH8Mu5ynlrzXyupIqsLaO7gvdK4b9zZquaYsPWjOVyHuAJXVZwGOIjRi5inyEOVYrdK2dt5RtkRf/Kng/2Kjm5pMYeVyMg1se4KnbDt01spdaaSnvbEdgR2BHYEdgR2BHYEfgFEdhd7QjsCOwI7AjsCOwI7Aj8vSCQy587/Tox5Qrp1/G8e90RyIXoHQUzsC3Tcy25vbl0HFyWh8J4LZ/5j6FcUk7K5WQII3P+0uON8bQ15nu+zM1qaE5+4PWj5LhcTwHhhabNm8Pk/YoSXy5dr7NQMQXFsjZstnneUxumuV3NJ3nOs/ALkG3lEnlwWzy4DNYH0RGUvqPBtnmxD1kd9MlV6Ka/k161ybvNa+reJrPbMt7ek/HBy2XdKQs2cyjbHZ353ZsFKBfzIYY8kSu5uLyGbMPLOaGLMl3Bv5NdythGLsR6Hmay885sI9uTx3symCr4XajqDLDMZflyWKa9KXDDyEbjRp1L+Mhfr+smcntPrIhvYKezJ53zE9r4ffM7bWwK4Wdkx3Z2gyt+ipgd+wMbuCZpyaJh9z5nNnkv/DkIdyPMEf/GNHsgGHdfkQhWoRTiEmfWZo8D28raQhXmALVqc66PWnQScdiW002yb+O5wZOlvG2rXLJZZ23qJye9b6zMiWvbT93Wo1fkYXvqZ30WzZBO0aVKKtbvNvtND3GKKV3yhFE5XzlzRdHuwB5n//ILwfP5otPprDNnYOJAfKLZKNIDC6GM6aPwNVnIxF/h9z7XTT7+80vP+Hh4OOiAr2rFMvZuMokj8UR3EvxOwQgJ/JSOFKCiK7M6ffU5ZEYsonDW1TkjZ+JeKRKZ1RYfCFSVsn8LlSG7JFkK4YNHduZD5rt9oSiJOEUiqZro26QUkG3jq0+yrdnANnln7ztn/ErFdlkWdKhCzbXIg/fQjHFF5ng8UIxM0e5BifeZ4pztac524KUAdgX/M4XH0/arRfbksBz18PBAMe1hyoqi3fPTBZmzgt8szLHSCLwdmoY6syHzRyqCIKGRuNJnDoXPevZo8Fkr/B8OB/Bqypm6zF+MYh9bfAwpyHWxrH/4x7f6x//N0vZo5bN/xOdCoVfIPp9OFB0pCksRUeGqgW1sbnEhBRYHjB3B40Kxz1SuT/n19emqyznE9wn2h6Q//vEb3l0pfh/RqQInFthy9mOlOLjqfL3oKX5Pz5wFyS5iPUys89kGFn3+xWcUkx9ladLD4wNna1G56d6KWPMr2vwa+OHhiA1N2esleKIJRh10V0BfwZOvNf1f/9dF//R//j/6n//2tRJTO4g9lBBhv9rU160VseeshG4sySSjUHwMnc9duJm2OgaHVvLEHv8Oks/SlaJn1pWG2iNxds79NAEPiIi7sMEiITfOfmuNPJmwriqJh1V2iyFF321vsmgl7j6a/st/+Z/6l//Bnh8ttRJHTikQi39/yL8HjfQeSozRDA2MFjk+gm3wWw7LxKA1q5rE0jzH+WX5A+f58dHEqUlCt2Ogr7HZKfz2sDQLvvCvnJkuKTL5Z8LK5y2fuQ4f9rRR5BUfxSs5ifgqPPwfjg3fi5hqbzsCOwI7AjsCOwI7AjsCOwI7Ar8EAruPHYEdgR2BHYEdgb8rBLgnyV3JpF8nsP1a5q/GnQu0eWOW/q82hoHc+NH93I9zOfeanEvA9/Rz+/s+e9wrintVpb/dI86LREJSBra3C0cw3S4muYBEcF78w4ueXpoZheg+eqY8l7mdG+NcXk5CefJf9dm/kddH+p+aRnZeiGJDN9eErO+i2JjyxBG/md/J2v5UFGGmD9lmxoP9XLTSiXtf5fuCmonuod6kwApZJltMLN8wil58hjSvnedVLsLp6W6PjTLjeUZu4+jciaX5OLe6c7S9OpfGkbG37xGXZXsuTt+4ue/zy5xB4lypbuQCPX2oM4+tjbiEjuK0tL3Cj15hP342bt5D8QhbxaC48Y5sVu5ULNre5MrAN5RJwSuXbOve4kNIhBq2bG7QVffl2duW4XnqluLThgfNQy2J4yplrsb6Mtn9dgYWijYuKw04WBuq21z4Dg9mlj+gmAvd7VSV4iP5Dmyn6DIJ5y/9HK+zkFQo2ya2Aa24AAdJH/DBvd90WMK8KaxQ8KHgZHsQmdWLAAAQAElEQVTqTH8Eee87viOb+dYL+xlJ5k/sF1jq1mwKG+inkDD/elSKCjkDtlXk1JBlJAlt8Oct23rdbM+corfxhyIxwC82wptj1yyGhOeybEs8ITsDKWt6aewFfB4Z32GnkFa17WHmS2svOtFtzG2rWlPOT4okl/WqFVyGpMFa+hRKgxVTmDxdMn80G5isQgfmnPOyNGV52UyEDoZWPnd8pamzT/Ed3DPuYSITyfAlz/06HikwEpudFaEXZKTmkm2lxUb2Y8WmbSXf62Ww953i2GVS1jgeulCovlIQy9hgRJozbrZUwlw+11fOy0o8m8zmJ1iJlsLy27cPevuWwtBy0XJcVfST2kUVWq5qy6plGfSi53OG7dYWtWrKeY+fYJq/svp0pnDLObpex4w1sVjF3h9lBwfNdp370vXnP/9ZK/FJQw/HI0XJ0AHZQs70jfWhy1lgMLRerHffXCkgd3ids2cd6kFv33yu48MjmAr5rq+//kZ/+hP0x3f60x+foRN0fkXPyDzrcuq6UOAMpq2KGLYC9eObz1Rl9maoX0rP31z0hoLdf/qD5/e/V6m6kH9QWoqTM3+KsM9Q8gce4pestAEe5/nr4tPzSQe+e7InZ/y/++asc2LA5hibdH51+83XZ/BelGJxKxGPZFvPKfZT9LVLPKw3LYdStQYeBUaaOIhmW0CrKoEfDGLOP7/yz7GxWuvVOp8HGEgRncQ/3Io9D9lWeZHdsDFUx6F2LB0ojP75m6F//beTLmsjpgF1ffNNn/ZEWw7WGAx4kisdMXRiHMq8CGo5DC2cu8b5evv2iN2asWc9f411zlVs9BxuEevzk/JL4ZXPxAXsThTMpdLpfJl68bEcpMe3TQ/5q+FLpN8l8nh8PKo1bc3CrxS/1cyeLmCB73HV8EHVvtS//Nez/vmfTuw7soulOmvoSvyrLuB/Pp91ovCe+jMLcYQdcWasBX+Yxa3xF5rLjAf7VZBnvMntOX8N++kCJgErsk1W09Y8bWY8AgqO8s+t5UCSYYbwlS62pgXOrcFWMHiU5fSBsCK4047AjsCOwI7AjsCOwI7AjsCOwI7AjsDfFoHd+o7AjsCOwI7AjsDfEAH/HLbvRu79z2Fzs5EL89e0cX/p9/u8BheKuSjUjZVLwg+i4eYwl4qhmwjLmdH9iGegv7mYnmR7Unjfotj78aYjza3qTeHWbcxvvxNHLpFx/+1FOLZ5Sy2XpxYxarZ5kcra3fy9n4uvX1m402v+B+MIfMD45CTxfnLxthCZTqGoU7QFiBt367K2jSR/6tY34bA/6WyS1mYlOxVi+u0nwtpks1g3vbCmzlxXpnrfzNxMQ+l8mzP+jsfwQnTzaFZZcRMKbxITHtVHudnITgFxwU5E93jgh23n4p1rfApjKY71Vwf+Jqo4AxZN58jbHzmRZJvlm4Y1mw1vjrYX023AQR9c3k+CkzNlIzudaNoSLXzJ/BG+eVjv7G8YZKKOjcwzRmI+tiXItizJtuoWL+rE2KEhB0OoAKxRBWltUWue8imyTLsoDGjKVFO10kuzsFHTlm7N9tTP1CafmeegCLlOuejbyMjKI1oRg++TseUYn4afPsXTFKP7q31BTbZVhFPIiUaYzGsS07luO0Py96QOdsntul5nTPmcRCQUX6IhMm24sGWIHjZFnq7oRc7iD2vhh6KfPvZT/IxMzlLiTj/Yp5EAIwRl3Mknaxtdsb2qxzkYFD7xoOzvleLphcLuXEP3MucXilNX2aZwlIJgowB1pQh6VvKTrNgol6IXfwN/K4XVl/ncGyEp1Q3D7VeCFMckzkKDX/SexParLYyhZalZmDseFxUxuDzjuFzWuc+kMPm6NxiD3OI/scRfbNyX2XXZ1vxDHxmbGRS5x8cHPeb/zwul+IkpiooX5f9X/ESx7ESxrOdn02PR09NJZ6rDV6pwWCD2hhtLo4gtxDQP8/BCA93BvChsSsWqJ47BX1R289dCL80UEI9K7NnKL7/8Qr//wwFMSA4Z4ERPFJ0PYH6d+5k8HilCv3l8Q0H1DF/E0BFdlSpeYfOwLGpL0xNF4MR+3x/Pgp8lGZ8lGwLnYAEs2JHSh/IZGViNzcxba3o4PigF/cOhyfhJzKGn5zOF2ZXzrEnh3cnYePfNqud3Q6d30ulJcDgPxvqgR5BHJo55vjgHx4dibxb96//s+r//x9ca/UgYD9DCebywH8/QE4Xui/IfLvTNjIawDXSjDwWnjmHj582bRz2GKM4eKdieKG7nrxsfA8zy69/5H0yhQ2/gyX7Q6aVhU6yt106eF+If4NQVuSVY1wF/YMlZoWYrarbEOXQ6XRlfplwDr8gPiu92rFvPT0NP7xb97//f/6H/8v97pxyVOuKDfTudnzWSmEAQnU5OHD/OEFENzT65X+fnQ5om4Ys2bj1D3ccTD+wly8QRsokjstgfnFflnM4zW8QsbPpGxTnrnLcV6uzxmPxySbI+buF+zNvnOwI7AjsCOwI7AjsCOwI7AjsCOwI7AjsCOwI/HwK7pYmAbdmfpim0vz6NAJdG3Dbpk6Qf32oo1yofKOSCZPKz9jF9IPnRhIsaQV3mOuo7yFxTQR9oIR+dybuP7/1k/vRXLpW+j366xQ81cln1ffSh9M8/+77c2C7x0fqApHBf06diyuYY3QaVXBnT+zZ3xvUtZUfuFX1L4Ccy7Ph9Tz9R/ZPi9zM9OF8DOEIRtvFF/LC08mKZa1dQM8TE5H/XFRed0fmxlHMS+Acv22q14Wdb9ocU2ZB94xNTsNVHLTJ3wuy0E5H4GMSXvELhvaYhq8xectFuSFymhl5s8akVFN072cQiyaaHOgtAotzHjlt8Db6H1KxJybDB00ctl93fweYSeL0RGcR+coCintiS4xzzwo0IZiNpLvXRGQl2PItmbSwzFnzN5tsyLhSyzVqoZh8h2+m+kyprM4DCsTkKc4LsQD9keks8ZIKPoTQ7jI0G4PGoE3n+asvYrCgg6DGUX6UVAqWCU9jwpJWDyTJj2KyZZGLWxi6PSLhTBA9NzBBzmYv4rlzOC+WP8bejKOV9Gyr9lNethfEyLNaRxq4gwlT6UMd+5p287v4LGdtTxy6pNhomLwsMPGlwJslcpqcGILNetchqMryQOrrQ6ChqG5t+rqWHBC0LxRh0hA0loCFFZzDuYBj7Y9zOi1hjnU4psqUf89w5Q9nWYJ1uzjMG4tuYBUa2p5zJlSlYgwA2Oo5CrKpaqZI7KrEx5Yhh3CcwWMLXmLZkyfakji0NzZbYMHsbJ/ZbHs54TN8phsZuVOKTtGV8u20x2PSj1KjmlKzrqaO3CraWY1MdSvOclOilF98MYhdXMG/PbTL5Veozp6x1pDsFwYvyq1IRxD32FKnYBl0JML+YNriVMcRcJNe0xZY+llgRoStFUfEl0xaxVwuFtVXrlbjdZDWlBc74G8RxPp10vjxL3mIZFNNmXtjoCA5oJYh8rvpK7L1prIv6tWnO13h2QoKwkfiIrXP+LpcLMtL5fNHgT1XT6F0mluPhQaFHCqCff/Gozz9/VLkUn9nL+NNsJatU6FTht4t8hrI+iX0nxIl/FZIl3WEafGraYdGAkf1eKbIllguF4QG4DX9LYhrJocvVKdJahCa3qw7s8xir0mxj1/gpeuLsF2LNvl0phj7reu4Khl/95qjffcX6mTjxUQkObDt5j3VVNexTHP38i7cUM4/oDA3izK9Dr+tVwduKzML6wyzUPlCwzecuBduGfhHn7373qC++YJ1iaLVSa024eKHLZejpiSBEYy9js6HLbD4HcDkcreOxlOKnJV2vV/35T19THCQi9jGhwxapQya27Z8/yTP/L+H1WlK+azgPJz4fV86JymQjzq31SGz/8t+e9E//9K/wchZLRXG1XPrs7ZubzaH8Fdp//vM3+uMf/0gMXdcLRJG2qvDpSRK+CAYL6MUWrjmPiblaA6dHztCb+f8sNnv2+LDo8c2DEkORQJU5/bERklbsn04XDT7jY57VVWfO68j5hhgSx3X+Wjj/McHzuyufUcspFINZr6GF89Ga1fF3voJ1/8/6l3+S/tv/uWqc38rtQVWHjVTEbY0+kJc4GsQg5iLnKwSftcExCu53DILrZf7qeuhyuaIwsFPK/mFSoyxBHT1AVprZk0a2h9aQl8yfcpNdzK3I5vt55NwP1uHbog2NOZcyR1q/Stud7gjsCOwI7AjsCOwI7AjsCOwI7AjsCOwI7AjsCPzHR+DvNkMuRz6I7eP568XvW3stt49/eQTmZdfP6PZvtNeD27jX9DNG/NeZCn5QLjPvpGAQ+issc/3IBeV7A7ZlLjdD8kd8v2K8X/pxI+LccMXdHH+o5tfOPlz6/tlfE9P3W/5olaBfcbIHE/9XvAyDZyjj1xReaON56+b7I7u38zeXeNnmrtmyrTTbc170or3WnnsG7/UTn8E9vKhsxIU0t972ZjPrVwol1+tVKVJFdtJt/Z5nRyd/teYkLsYjnyJL5xL9SsFrzS8aIVJ4Fa+UuFJICbVWKsg2F99dg5vxD3KAn8JB8qsqubYYTWfzIpgenTiRFJlJrNmGw/mab80YYjv5hUSLyCCPK7leiXlgp/CRgszxeFCrQmp7LE/7hmeJGcSgqk1+mVwgox9sYiuU8fWG5wCb8K74SzEh8yIIHt1b8sna+Xym4HChMHHVlcLUCpaRSWyHw4HMh2wrfy7Enl+wrdgPZRwfK3wEUUPKJdettycwiSWEwBSLzvlyphBznr479hJjZHJ2plzwDn9Iyb2lINOaYhJ2RLA1dMX35XxVzse0w0r6FAKv5J/8MoZNoa8ohD1AR+hB8/+5+fBAkeWwFYFOzzqfT4q8bWxfGVOMQbnYjwU8DhTUivwSb0+M7CXLmh2x2jljQ41Yj4cjPo46PkDHg7LXwdVGBiU6VWvILhRJs/6gA3na+GYvpk3kGv6qmqpq0jwb8FpjDl3Xi54p8G7yRmN7bGvB/tIWLYeDDsQT+wWfUMHSFIlW8ryQ91lzTyjink+rQicKZ5OewZdC40rhj2MMViv7tqI7FByGCof45WGg0+msp+dn+tOk7EHo+emqZ2ylCPr8fGJ8mutX9pCQZP50krjyOd9knpHZKHPgFsuT7JrYpvB3ZA8fKEI+PB7Is4FnU3KsG16JKfOcryhnH968fdBb6E1+WfzmoIc3i1LwNDq2ERtKbivFx8up6fy8UAAucm96eLR+94cmtc4ZvE65QcEz8onzRG59HUpcC0Vg0eI7GLx7906maDfGVvSswo4kkw9uNZu7EstyiIwkS2VNEu0uFzyenp7ZiwtxjIgpRf3GnttWsDLyyq+Tfc2IPZMeH97okbzzWe99zOI9Bua6ouDBZ6WBo9Qpeq7sexZTbH6m2Dx0EeYhhCmi/t//ctV//+9/As/foMB3RgJDwdiR1unrYe7RI+M3+uqrL9Et9v5ZwaTf5AcBF/gnloF+nix1CrdSKRiQmoBKMIxsGgAAEABJREFURujNLPweyKdxtrd1I7QclqhCBQl8rsr/Tzm/8L1cVo3OvpHXILbBgR4USK2S3WQvSo7Zw4RSbSi/Rn772ZuJhbCf/9fvSvH1X/771/qXf77I4yjrQdJCbJZtZDv/XAMOtvLKWThT7E4x/cxn6kIMCCMjxb8dHSmx28KFZZyXS7jDnhAUn9PB99yq4DXGFRmMg/GF77nrNf4GsgUJ8tRxujGUlrHtbS2MG9Wt37sdgV8Sgd3XjsCOwI7AjsCOwI7AjsCOwI7AjsCOwI7AjsCvjkBxZ3KnXyUYLqV+Fr/+Waz8LYz8+7LJeZgB3/s5+eHX4II1UoNLuE9R1v/9Ua4N7/Tjo7et+Sc9FE3nljMDyLYQ0M/TSp3P0Ye4v7c8XeHuPec+uud17+/8H99/p9kfr/6TJF/y+wi4+9mLsde5ds7idomcS+OVS+hxoy7bkyR6qJiH7GAhmhW7aEisiWab9/aMebnO6vRxFffYdzEus834TmKt1FpN/qYtWTR0FWKWOE0Pdz6TPUfcb8+9pWceDOh0D8UmTj6rkWeYpY3g9XnpzwDO9F94iFAI3v0hFezVpIFOYhkxiIDRqcSeHopqLNqxRUzI2Z752ZzDvmHCykyNWq1iP2RAQlw2utgSjaFkHki0+5zhy2PfFm+ce2zRCysFhEHc+WVpYgvvvmZbxldrTa0g+qqSLeLqFD5XFfzj8Tj7AdZK0QojKW6tFBzG2Kza0WusMIdneY6D1xwyLWyHbKvhi/rNxCE21oAhyUZQVtWCzEGmr2oqhy/kx4ytp0iNK3vbY9GSaxVzAI3fkG2l4MoyRa5Vl/nrTanDYAk/oqBypQh1mXaFb90bLm0j02SnL8ZhKqFPfDZcCUSiONPhDWQFWa1KrZmxtjYkZhD6E8vGoJg37G7U2taTqAY59vx8T1uzSq0oMLnJttIKH5EteNknu2Tk2ALyETTUmRi9yITEuo0U1CgMB//O2bStxrw1cGfcJ44D85DQwvagEJeC3fW6KiAYfvTpptwDZ2UArpEtCmkOUeyMbMfHmUL9leLXIH8jE9mkeKHgm3EKd7EXXIPFmzdv9ObtGx2OR/wNpXj6/Pys/OJ4oJACZvr4Dy2tZlE4WLx9fKNHisIcCZmc5Q03w6iM4SWORsG9NbN/V5GEzhSv4+fKmexgMCj0rWfrUA86Hod++1XT7756BNdO0V46PjgZyuSXit9Sja4ruq1KaSaCt+Ty269+I/tIMXKVKJyeT12kEREFI3noup45R6xzXsIDmikzmIdWiom2sANpO3dv3rxV4St8ZQ1ZAlD+/XX0rvy/iDtAb/pSCvSxs3LGgiVmxNbjF/84zC+O29JVyyrgkTFk7K7rRV98+Rl70qCa/x/cf/2fq/7bP6/g8LlUXWyvLmBxJTHM68o4WAyct1b6/LOm49F6enclRJPb0OA8DElf/eaB/TMjJY2JyQWD5/Mzc8vAadNLcqE7hlIAD04sCZbYSuFaUjidnofi/PYfrFxUtpaDORuLjg9NjQJ9oZRidVUp3xetShmvYFflDRfy+PzLL+Z6p3icvXv6pvTP//Ss//HPXZiRkgdyIpnEcCfdG9+frprxETo5oRJZJjwiNDX8ZVD0VaWbOUwO2CYuKXt1wOGymPFQRXFgi3h1ay7JZaXZRjcjZOjuvtKHEIW7PzsCOwI7Ar8YArujHYEdgR2BHYEdgR2BHYEdgR2BHYEdgR2BvxoBS9zVbvRXG9sNTATA9IN+Tn78yzaXcN9NP97Kzyf5cj78E21G3h2l18T0Jz8/rJALzNAPS36/hO0X7DdJbku5UtWNuIJmdH9vEt/3Luzdyfa3REduVb/F/TQj8q/pveRmOxh8iiJreUslk1eUjHSL5dYpokgrYdtcdDOIXEivmh2pjRu5xCeFJ6W753/v9VGLfChmJr1a555cI8ziEj/9bc3GfijzbJF4zcCHchl+J9uyDU/0ITO2ZrupdG7OU6hKkSM01/JCT7rJamuJMxSsshzKSlxn3FrDfskm3slkFRMDmp8jeLnsT7iJcfvF5YIQ25J4ssDMjo2CyST86L3q4c4nsST+lULbSh6518e1bKtSrAA3G+f6sNlW/oRrM0Iu49hLCLjbfIcJ2eYt2Z5UJjYhgmDHaSi8VilEcBbgJz8kFNEGLiEbJYpXvHFDEWm9KrHf/dqmsNEU3RSiRLsXWuwNU6wHflYk5w8+W+V8MicPC6/4HwDdKcCkKJVf4x4OTY1CSOaDdcTmY1tGfxJxrqydLmeKh1fW8cY8xaXr5ULBbiU263A4UBh61PF4mPEjKNvpKMR09bkXA/mulThYlFx0yaFj+zIpcRi1yOcMpsiWX+l1MM1aKGcyayl+d+wCnNIIK53Mn8lngSPC+5Y/qx07PTqMhVzItl4aCtf8KpAi5kA2wG4+12lnWQ4z15V9unLGGvgsy6KFvsA6hcgUxDZcpQPyjfUVWx2Kq6xFTuq4XaH0dDyPj4vevHlUa6WJf2xqaylIP745gvNRticlxiuxxI9tBK3EkWHwWJaG/CPFwSOpBP9VWywrxc0rmJ8mxcbIvpAlYVLovOj5+Tz70/MF/QfokdUx7cR2KIXp/ELVLtmGGvs/sD3UKbgKDddVv/3dQb/9T5Lyz7+cd6+cCXInv46MCn3GiRdNOAM/mjE8U1g+nYYeH97q9Lwq49Nzp8c60OEWv9a9dfJIsf30fMLOxu23PY9sOCcK6o+Pj2Bt8npQA6fWjB0RSk29KwVdsUfB5e1nRoYZIUs5s+aNHOflT3961p/+9Cc9n541fKXobiEp27JKvFRNErK1iL2V/vm/nSj+/pv+/KdFl3Np5QvR9hQa+XVthG+8AdA8rEl//Ddw6ZgKA/HHNwe9fXugmLvqGWxwoaQ6TYHzw8NRp/NJwe18uqIoZe3p6Qn5Zz2dTjpzjjE59XIONBtxE3v248D5PT4c9MDZPB4XLYcSLHAT+3xWWmX/MJw8NxzHzDNnqeP2mb04XU+gKXIVetLzk/R//B9/1H/9p05c1ijAxUbOiDknmAwKUMmtyRgPxZ/JvTgv8Rt88n20roPchib/tpcDj4PvvAGmVvH9tFFr2MRIZDtBns8XneY5uyhnOjyMKS1QX6+dc31VB9yNOuOOxUjstCOwI7AjsCOwI/BLILD72BHYEdgR2BHYEdgR2BHYEdgR+F8NAQ/p+0g/vc2CxE9X+w+tkcu112Sbe7H39Onk2R+u7rjZQ4Sx6V7mGW9kLvFe0+CC7U6RyFr6T5HtD+J5HWvGn9K7823PYWQ7N32hyeBlb2sM5zPPx4esyf/xr34TTb+R7Rn/Ped7Dxu+lPxD+o42Y+byskMrBYv04cmal5P3eXh3uy89uYb/3mwxfE1SY29gys5b9Ld95HJW0OBSNTb62rnsl7h312v89CPa3XbsfEibctbvFM57GS6MCef9fChjKcEmD31/43JdyAIDMRM7Ax7ZXDS7VHGqOz+2M4EU++m/TfE/AGHtKzbR4SxHqjMPL2u+6Rsfcy1OM4BcW9y2mcU3xDEJppP4/KRf6Vfoyr4P9ENR2LQYMcjex17dbGa/PqCI3fwwVIYJd2Uvc5YGecRGh7ntb0fGLxSdFMA2+a5ZVEI38oSkTmxZS29ytS2VuY4Xp0a6sH6h0BbbV3pZUyd2w4te+BkXesaGBD7YSWwxMigsiPgGfr9FBLFSGAv2DBV7sR3KeITJ5N4zlLANrHrdLJPbqiufr+S4spev9V/LxuRmz7DNeQxJiSN8YysuWMDNSqHhedoumLZhDzUKHdXIk7MteBiaT/TX5Em+kXEVunzu2KcBj06hxNYTKwTE2mKK7RUMKLBgbaF6E9MDhYFAdFbkM7Y9Y3ARLSRLsLZXxsRlWyVT3KQY1BZVNahk5G2jz5g+dmMzexgKftf4QU7EX4cm00+yVY25izgHRG4kEP1BzwOOA9ry6PkyHk1ppCC2+v/P3rs3y3FcW35rZVZV98EBSF7ZDs+EPd//+zj8hx1hzygUEqU70r18ATj9qKr0b2V1AwcgQVKixNF4KlG7MnPnfq7Mbkq52aBSLA6/FuIaJqlhi5STW85aL1hTyMm5SsFoXUiIPBq2Wv8+kGywWlFFb12KJHAm5l4UAn/JKtgXLbGta+IJKCixq6iTf4WCy0BfVWCOt3hqz1GyrRTSgktrS/+F7rJcyRuPpWocxy6THFpMI2+bwNTbOE1aWch5THHtzdu3G38cNFB0boR0vVwoDJ60ELftHkv+BYsU9A6HkbNBkj1m7NJnv84UMd+8+a4XB0+MzykQUkA80acIFrsNrDAHDtgsg6Zx0suXL7E/EHPwamqztc6tyxyPVS9fjbpe4BNLITaTI3VHioCzrtdVKKoMRSMFy8QfzEhPiWlB8HAgRvxKgxr7VeugGf71qt5YpZh71GefPerzzx/xO8A39i9gcEZ2hVfQFbkt0ElvXr/RV//+FNeasHdgj+IXRYl9fXr7uus8Pr4gDnW5Fy+OAirsrMr+B4eR/MdxpID4BO+q4gbmTd9+84QS4m1VrY1i6wy/6ne/e63//F/+TAzWvJ5xVdXWqmGoXU602F56QdN8zhcwuuqbb65aOL8cR1mFYuZAUbZonMC6zeR41XffvekyLtLjI+uHQdOh8l0zE1/rlPg/++ILvfrsC/yBk0Uci/oek7fyLU0Ox17wrSoUU8dxUCkFQjjrkloTuKzKOUy8RqfLVCEnubBODqdeWL2oFKsXrF896PHVCx0fD/Rf6He/P+nPf7kQ70FlAr9R0rCqTlLNv6CCXd0ph6ewzjOA18CZYUgsq4zfWgs4QtgYkprFWoOIk0r0zJk0PB7iiaGidRVCKIPqNm6M4PFENnmG0Th/K+D3Pcg+QLGA2P7sCOwI7AjsCOwI7AjsCOwI7AjsCPy6COzedgR2BHYEdgR2BH4ZAtzz6E6/zNKu/R6B9n74V47MxeGn6K809TeJ53LzueL9bKR/zv95Y24bKZ6+l2V+u1B9z/vpUWJaG5jyCHK/oUSP8X3eebB+yZML0DttdhJvnGyzxuV2I/6G0/fcbe2H3ndb6dnW74v8gJGk+X3BcJzXR/Qhz7bs79OmFH5RYX2bv3/bRYY2zvug7E2HjiVzcUzHs8UIChHdJnBZZhwW8ORR9Gz0WGVJGbm/YfDYzG4UhejaZoUn/Z2YRi27EdrkEvMma7vnZTtisumh5BrKrz4Ll+m5lIdNoDwE1CBGet5iO1QKWEE2tp4L9HFTzuNMUSaUwk3YsZcxKj0GguqnJWuOrVq46B9UHM5GjcSjE0osZh9CtWz5ZWxHgagSLxQ/nbjBb1AsFSoC4SWe9OEtFKA2u5lJtjvp3izmIVM0UG933Uxss75R5s+pkMRIIWigMGFHn0x6bGRBH9mBoueUosw0KGPbYcv5w3gBv5CNPnlkfP9v9N4DSlGkFrBA865nm9nm5+YKcfAJlyUiAVVpoGCSQqcG7t0AABAASURBVE2jgr5SNFr5/AaPkLGZAkqolCph07WokVe+6yKbImsoRdWhVh3IZRyrarWsrbnvl2WTQ+zfyLYq2AzTqOReIoft+Ihv0Wzz3vLog7ye8VaK3aXUXiAttVA8W3px7EKxMzEV7I3YTy9LKximaNOJcQOcUopSCI38fG29cBa+aOlDDBW5uF7R6XYojmUtvAkfx+Ohy8TOmQLptf9K+kxBrmK/iFAwY2IQPmZkOeflIKVwDaDXy8I6DwZjFzcUgs8U6y7ktco2i4j397MX2xp/ZwprK3hsK+7y0zjhxzeWKQYu2DszN+ehd12OFxMeN/ZO6BAv3wfJq9Z6WzYCt4fgEqN04xFDDtQtRKUFrwHdRkF77WcrWCyaUryNALRSEJwpnK0UcRfGF4q/T/lvu6LjUtnXQfllbsyvq3qzTSF3pUB5Yr4xYTGW8ivdSwrLkja8O7vnExnbndE4g4k3NjOepkkH9s+chQikC0U8VMnjMD1QMJ0hirS4Df/4ID28GDE1U5iF+D6p1d3f8YFF3NkGawYqYih5lgtF3mXUH3636ve/u0jLv0jrI3YK34cF+SJEyL+KBbGg4GPMNPb4fDrpQrV7JYHYOhwOfPZGsYw8D/tYiCPzlVzTx4aLlLwa562tRacT+eTcAXD4KvjLwMQQZyGsHsCnYK+ynEJqRFAhTkPIggduiJO8sEsEErqRyzlIb2K64uvM/hr7h8Okic/NQFE330PDhMXypMj9l//nG/32Py+aBjAU+HI+VvI2/kMN28Jo9BpqPEqDBbt0sqx8N5Yq5hB9fJW6ikAVXPI9cclfZw8nT2ypFeQH2dbxOGo6jGA7sBeGh5SlwhqjQIqd9o6AN+yddgR2BHYEdgR2BHYEdgR2BHYEdgR2BHYEfjUEdkc7AjsCOwI7Aj8Pgdyg3ennafyElH9i/W9bzuXnj9HfZvXnaTVuB++03sbRNLjdKfO/mrhwfK+TK8TQe87PHd0vJe/ytrmw9H36Uf8p/kdiz6ak3Gf3vk/667mtjJ/F3zLvQj/54n6Xy2SuZp85cHmvH/ZGrcvFoO0Pc4y/5xShHyL2LHt5X8IMdt7NCOJZDnc2vR1/XHj3224YPLC6buwRGbHxZr2fkVwRI2Dk4GqlaGTlD5fM8GErcvnl3qaP6+iw0Na122Iom4t2BnQRUHBx5uBTnBETnu4DkKJ7Z9/X7SIbO30dSfr4DuEoDxZ4wCa/zlzxz6zr2JuPHiN64d+pL/HKRb+9yb1fy7x1G3de+piws8aMjY/dPuN1Zw8UB22ju8XtYoS3x97GdtaKxDTxrioUUKz8tcLBNHwhayMgaYuRgawVv7ph3Tk3mW1c9Gzax7bp75T1UOYlKn0NVN/haLvz88p+zMuMT2Y5n3QLxaL5ulDYSUFCqpUzUSoriar1vsCrtcrk3sn44vuC44W/8MmXwln8djm76+VlZO2qcuslK3qi2ZZt4lnxnxgWxm1Do1dR3MeIIL09VlH2qXXc1FvmKzk0CtVYxKawhx3Czx5n/U4rZz9nraG/craaLOGgyHJiJMdgYkm2KXou9KJZpVTVOqiWERqU+TK3HrOIaxzArNsVPPVW0RnHsY/zivyyzrd1Yzs2oVIYW7xYaxL2knyPm1n46RJzipW1pBg0qVYKU+zlAv6RHwnCLthYwWCjYRiYN+XzZPKLzdiJl2FAf5Eu59YLcRwP1TppGg8qt5iCIVBpxU+DBC4Fsq0HCpZXsL9c5o7VixcvWK4ScpY1DhN2BvYs0UvRgy17yzeF6uvlSqyLzqcLRemmhWIskrINVS2c0ZVDw0xHiowTVMA1FKul/wJXvV0pni9g8fbtqf81w9JCPqu++Oyo6rP+p99M+l//w1GlnFXQqPxDs7r2cWE+ghVOWWczhUeYFUr+V4q6wd4Ov/ScgmUp1rwkBzBgbxfO2PmCfWOQh9DBRtiUjCwjhWIzsYaCwZzzazAbR9al7E8f5KPJHuGi78vD4RGspLdPq4BdqFAArtBIkbBKFBdXvoGGadDh4Ujhf5BLkfnz+OJBw7jIXulHffXVVX/64yz5M6lMal7V/bame9xXCuLLIlrFzgSuF3wd9eqzl6p8L6DIPlvjaOwSNwaieziM+IY/ocPevn59ASch03SYDti31rWpfzeowldvgQhLKgwOFGht9/E8z1o4G5jHieCJeaPgrk7UonU+C58Ta7FXZEm2OyUmUcS9YiNJHh8OSjvnX1ogv8aZXVtDBJu9gPxKf/zyrC//0DSR20ys5/mkS84rY0f5RonpPseExhSUwSb5db8yuaqTbdlbfFG3TdcSEnms2rCGBce2MEM+6i22cubc18R7BUf6VXIwhIr2tiOwI7AjsCOwI7AjsCOwI7AjsCOwI7AjsCOwI/CrIbA72hH4RQjkXugXGfjvVPl/1Lz/iu3KheNfIf7Don8lzrnYDP2wse9z7Q8dmAvdSNkf8sP7Wyix5DL0OW12/j72N1t/yzv+n9OHNp7H++F4kws8tmVucp3XxmYenm+z73fB4861kYMsc8GetyXG3Biry7GmkMIXN8ihxtqnT5btLt0vtRHPE+mFwsUMxXZ4NnJ+Z1I2ExbsrZfoM6bTsxZbjRvuhYLPFXvxY1u2VUvVQHFmHAfGACPs90SkwrmyjRzM22Mbfu2ypRSlNeQLfNuslU6iNSoxWWOoFADi/0Jl5XKdKVgsHROzaBssC35ClkXrr63P0M5b3XaPl+LHOI49dhOHi2VblVv9Wm92mNvWvZVSVaGCbI8LYAidOKTwDD+y5rWRVZ7p2+T2bC5a7MTGh3tEGQHm2jFf3v1q9Xq59CLPyj704gz2XIwP7BKXFK/qzbYWCjMpolzQm6lexJdtRcemh2rPN+Ou1l+b7T4krCQp2VZlnwf22bZW9uZ8WYltpYjWwABKsYO1geJlfjV5p3GawNnCWNe7sn8XijWhhcpm4iJd1rGBUJ9TyLmcZ51PV13jhyJf8FgRzLmw3WOK7DxfKf6cb3TR+XzV5XpRw4ZoW5zX7jvypRRl7zHReTM45ZfTA/mlOJbi1uHI2RirglXWhN8KVtGbDqPGadQ0DUphstTaz2PsBJdKMbqUQTOflcRyIo/LZZFVyNGYAiilZdz63EwTGx02R3RXXTjrsUHdEplN17byq9fQgYLr4TBRfK03GnQ4ThTxRs7JVSeqbqFxgkfMD8cj6ErjeJDBYLmdCXZY2dvEUMmlcKbMJLlkj2bwaZzFFTxDUiEeKb9ibpyDgTMRvQH8jhQ2H6AUhEstSafLnk5n4jkp/z3ZgnEelQIOzn/z91Ff/Oag44tVxwer1KZhKCqlQQKzlZg3W/FxYX/PpxV70unprDO2z+SaX1kfyLVUR0miiLwCXs5CYl0pAjfiPZ0W4liVxrbiI74s22FB1sJnbKUouSK2UrjOXiSmLhLAkLo/J+I5HAt7xkKr7Bv23yy6zswRig27MirYbZDVliprVMXgkT2MvjseTX/58xuKv9/1vXzxOLBnr9XKW/QvyvlnAA/8OfcBl22Rbb2gcHokjsOh6IFxo8iuW0p8zIhL0CJE5bLhmf288P1wPs2YKmBBbORsWcdjFUdMtnoLVsmo97fBSnJXKryl+J0cHz31PeLcn6Ern99gWCm+HqbNx8p5ilE7/mJMyvfVAYf9M1WKnvIvC5wX4pK+/fpJ331zVWw3ArCL/vWPr/Xl7xvrYATusIQ5qMicnW6fF+IiTOy3vifbvCn/HMl30Zq9hhKSnTysUqpqhUpFd2Uu7DbFbum5Gr9SdGIvtOZl9Fkv6aHEeqeivf0zILDHsCOwI7AjsCOwI7AjsCOwI7AjsCOwI7Aj8N85Ajb/5/tH6J89PfvH47d/2fo/e/7/sPiauamxVnX6fs8yd336KVoIsFPD3I20wrwTw3/kY1v2p+kf5ttYhnCNf32S9FG7X3zlXiwkYaSTaM/HTH/G07jpfE4/Q+VHRWzLfk/v482lIhv8kXbWw7KtXPCF9FELz/CM+u0OktnPfMxBCvVDFZ37lWH6UHiSCx54iFJbTDjjSvg5Nn0M6Nu63jUbxXez2wB129jK2t1PxiF1jHRrueRcWz4FxEqcJlFUkYlAItr4mandbNGvfLga8YRvb3bLbXmzSRBZhDKnI568t8/aNtresdPz4zyE0+fY7j283t/n6cODIvuc7jbufdY23RXf5HLXMbGFELiFzkjkbIgk+H7JRTAcpdlFkQtlTgjp5P5WPzu2b7Pkl3FhXrTZEZfOTMGti/Fy9hzWuwdexrZlu/+KkDDYEWLPQqg7btRBmorcqdKLtq6LkivD/mBCocLL3mze120rix/MJVhWKaxJm63IMe4Pvu/yDRxTKMg8FA2jF3HEum7mgpccQrHR5RBKzB1+7PTPVGM1RGdHSj0W3pKKZBEQTwezaUUZKKX+2WqyDQnMWOsy6s127z9+2UYeu1mwGLvHvIBh8hKtlKLi7N9mc8VuCNUub+VPbBhp9FfiC5Fs47MrBFFnBBOJHmtjkHVoHA6qQ0Wpaaaak6ILEwR40G3IMMKMoQpZpQxicBOLF/wil/1AhXVJYKPnLeuQFRtVol+EHpRcQw0w17WB36p5XXsBeL0SbELnc566U74igId8LLkgu4WR/S8VnFqTbQp7Yy+0iBZ1mOgUzj+ztYAzmC3YWCRju83YaeotXYq/3Q8xZ75id4VRSsVUFdtAfBS3tGKXM09wSwqBzJLDyjgFTrYPeVHYLRrGwniFrPxJgcjkEJl3ZKmPa/p4xnb33Yh90fn8pMS2zCtFq1nnFLJTSFVa8jKJgCtxW/zBWCPGebmityrF2eSi2/6s4HyNPvK1Gh+xIwEhL56COcK4UjQ+nS9KMU002/hfKMgtul5X1TKgY9ZXxUfDHlDIyD48PGK3qTXp4figiUJxY506scSeN/jBMz5SnOvnC70z/k4UYIlKpCHb9MaXyHvWN9+8VuJp7N+//Mu/aKyD1l4cP+v4MOjlZxW/V5lAqlcVX0X9V3Vo2Ml8kcl/peDZKMau16LTm6dORep+JvYsZ8swEsOrVy96gZ6vFKVwezgOenz5gE3rRMH49HQRdU8RqmTSI0/bDNnQJuJp/b+RWzyqlEHFEPx8/1wo5v/pT/+mb7570tffPsnjoDdnAZHFx0W2yaRRbJSeTtBT678KPj3N7MMq0tDbt1d99fVZf/n3i16/hX8Vn5FR//WPVX/47azD9DlxXbBz1eE4yirEUdBd9Pr1W73FYXHlxFh8FCkoN00UWIFPbtI0Si9eTMivYmuUPbxwfi58d7gWLWwmNU96SeTHduh8akqBdQWLYaxgJc6iOk7nc6NfiH/RmfxPp4tyJnNGMSXbMqbotOJfxMuUp5FDZyhr4yTVClYIXTir0V3aqm+/e00Y7iSScJFGkrhQXP6WfFeK5dbQbax8hkt5oWV+pd/+9jt982+LqieVw9cyGJQiFQw0POvWOD7EZXRJJAedAAAQAElEQVSaknfD58ogn4GZQj3QaKXHtAr5H9nTiUCLpQGDOV/TZL6vqjAt2/1zkvgbr2CRPu5Y6uv530aNHbrzSxZ32hHYEfhvicDue0dgR2BHYEdgR2BHYEdgR2BHYEdgR2BHYEdgR+BXQWC7D/xVXH3fya/D4d6Q60cSzXOjX+qZe8YPTFhWnlwwhvQTzUb+B2RiN/QDS1sOP7TwI7zEkovhTlz0po+4bdlmGKL7Gx7b3Ya5me10m99NfZJ3l6e/y37cN2Il4Tzqt7sfCzB/jlPGd5JyIcxGa2t3/tY3EabyKgzsIjt5FD1vdnh+x2qMot8Duk86gwUe+70sU0JunTLOim3lj3ovZWznnfSQ1Yctpm3WQ/elMG/jgQJk4TLc3mRKsTCqtGdimf4g2eZi3jJ6Nj0kmr2N73xYt8e9T+oZdbrL0mcxWdhZEbaLbsOOQ85h9jQUvm3WHTXW6frw/b5FHi4y6pRca+HCX12QwkXsW4X4RYt8bOfyn6nsTS7jrPU+rxslj+DUjxmTjLO3tlXLZtt2t2NvccVOyPgchqEXRQoxrbcChtKwFTsZhiIfVsFmTRGDPgURs5g1ug+exBFaeTXsNvoI9D7jGCMe2z22QixhRWYjSzy6NdtMIfqwVhJeKNylCBWbwSz87F36UiQbeQY2PcQJFdNtT/EnGitaKe42YkSB4tYMVzLrWUu+A/mO46jD4aDkrjRbWbNxJMbMN7wsqd6IohgFoBSKEudKvHOKt9eFs9IUlSvjUPgrMSwUkDo8DROyNh/WQpFtiRGcVCqZnaqVFjtCVrT2XpmZup8Vm4y6RNmEOz8Ch8Okw1Qowq06PT11LBJLCmn5BeeZiub5ctLhMFBYnXo8hND142sluZW9iNv0MzGuoVUUK1edqRSGUtw7U5xL4fEAjjZnUSKmrc9oxchENe9wOG5+JNkm92UrFFIkjI0UhhFV2oaAup/8cvd4fEGheSIPAKToR61M+YWl2aa+96Wqlklqo9bFeng46HgozHko0imEYdvIFSUmkhVqiv44VYq+R3326kEvH1P8LfBLj1Mq4LgISBScI09pkDXJhTwJ+phfU1N8zb6GzueF4vFM/BfiOCqNyMn3wucys1Vr/s0HL6q1YctSk2KH4wI21roW+kaY+bVzFRDo8dXQ+7/860Vf/v5rdI/oVrV1RH9gr2cdDo96OL7E1oMaseVzUEh0ZA+m6UBcVKA3d6xLYszWEVehiDsTYwNDYU+yrUKO6g1Bla6Ts3Bh348Uyx8epKyI9vbtE/ZPyq+3T/nvC3NOFiqmiSOKmEuHJOabyJEX2uGH4FB0vRJDiNkq5gs4njuPdGRyORzJ43zCVvTBjbN1OV8p5B81DhO4DMitzCfimXsR/XqxvvzDd/r3PzcV/Ytq8uqBlx7P/RVWj5cNSZ6SwWCTyWdh5SCENhnJKNxJtC1Gia8XyHCkeVnJo0Gr1rZ23l2n5p+VEe7c7bV528b7e0dgR2BHYEfg10Zg97cjsCOwI7AjsCOwI7AjsCOwI7AjsCOwI/CTCORy7MfovYHtguz9/Nlou9sT93DPmD81jL3QT8n9c603Ltu5GcwPWjr9VHS2uXjcKLIb1mbI1eG7X2BZsWvD709/IfO3P7ncDD23kPnKK74SR9YyT/99yqY2Re65fOSKqwqxbpRxyJ0HW73hJ/2n7WdVYKPebDPeqDN42R/OYb2TsZ+tseDC/BMki6fIJcRE71vPj1g/1edQNy6CN7rhgXz4sVJSbGIfMw5FzriwrRJ/6SETgWiNS+mGPp06ZQyFF0KkPxmHgl92In0WCrZCzgRCFTu+EVHBiGzXxUHrsbfu3Uarx1oQJHIu6DFBnFaWStn68ELhcQBUGNhWhGzDAgdp49OHj1tiWPvFefKuhQJE1hquWMxFfAhllc7bLtjb7UvDNmasxJ6CWUMnlDnDWJLLJtMnvLqfWuAzMX4gOy/mPCkKLBTDZgob1+sc13B5EMEZg9a7hUv/+CjEbCeGlYLOAtGvixR5bc02dpqSS2yvrC/Qvc9YyHRb2COqjlMfYiI5rOxJfCZ1u8BVl7GsrCXvxIMZmfVGUWyleLlQvIzfzgeLtRFHqO9z63byin6P51a07HEit/HXvkeNGGopSnE1VGsKMYmlyPgUrdaiUmonpv2x3fvYvFyuul7zq8FglcIbtsF7IZ58TRbsFxf5ZiM+Boqn1LwVGierjlmXKoWVaRwoBA0axlEp+KYvrpKK0hdyjk3bGijG1Iou41KKKnNlbKmWonEYtVD8naHrZdX1DF0bBcLEPAd61Vokmf2UNrxWzfNCAWvL6Ujx6nAYe0wjMR0OD8pf0zwR90QhcpwG1qrGsXYcC/6zJ8EmdL1esd2U2CLz4vGgAdnGXohWiNO2cNkLZ7B093+maJZ/wEz4eURPPWJsEXJjXEolfvZMhdjRZPvDKx7e7e+V/blQQGaVQuGC3EqBfdUA1kavllGlDLIr/Wbnyhkb6kgx9EBxMhVDio29SH6VBFZrKKMqo/fq8ZhvQE3DqM8/e6VXLw5gjK8kxSHgoyUjZ6SSduEsh5bZOp1nOXNL4zioYVuyjHxxkW31RlcKL57Mx0nCHSgww+g0TbKKkn8+H6dTPrNgVQs5kB+6tVqvXk168WJUHVbVEUo/uO/hy5cP+uzzR9YfVEuVbTCTltvnrrgqZ2EcpfGgXtzlI4Ocesu+q4wajydNFLQH5P71T7P+TAF4XV7o66/f6Otvv9Obtxe9fWIfltrH33130ps3Z/bGkLSAf+E72mDRwKZhnU4hhl2mweQj1s9M9rckd3hDKeAyqNZROWONwnUhx8Ox6vgguWyn6MrnYMZPKPtTKcQOJDXQl1vutrGBPHZFK8x5yBcjDDb7jXhWnW6/hLcNxi81kPxQJxXwKDJ7LJ0vZ105i/N10cTazN7n17mrcFCQ4Xth1aKFmJdW8fhKX3551Z9+jwQimz91fBI3Amg25XOWPV8BqBL7MAyayKWUsgUPfwVL0Qe3rtftidghjkrwyFr/DuCfFQtnNzYL+TgKN2Iq27Kw3WkbaW87AjsCOwI7AjsCOwK/PgK7xx2BHYEdgR2BHYEdgR2BHYEdgR2BXxEB33zd+9v0/48dd4dq/Y94/0CGCOSy8gdWYD0DCDkY3chmj3duIcN8Jpbp35Xwy/N3M8l9qEK/xGD0Q3cbGYfez919POd9uOb79Hv9+70wNm4kd7n3a0EkFHb6jezIuV+EZ6VvVt/1rIeT9fSswNq2b+Pl8jh30CHnvngT27Q3wRvnw457auW++k4frm6zzcM27qZ4xZ9xZFsZ61lLQW7mYntdG5fzpVMKIqIhrlB0MNNzTc/S9mSRke0ud8fMN16pRaVklvMLDvBVmcMHEuyFv1GWbGMnVFRzYU8VpVK8qxQAso7C1vG2rRXE8teJLgS13nhy/DTlon6eFy1UMZIby0JFAKDg2Igr8a7rymX/qhTkorMib5u4t41prKeQci8m6NZai0dh05gsyFdiLoSYzNT5osV+A1uG7x7bcp9ZJg6XItudo6iTzza5vVmyebG2Yqvd1gu6AoVUURrxLMuszZdVkLestDmFVyjjO2FKK3aCnZBtIeaNfLPW5aIOlSJV9ix9c1OhMOYanqKqFr0EbuZSn689npWxtGITthrrK4OcuZxhu6iUCqW3XKRS1lsvVc7KNA0axwrfG5l9x14K+A0sVigF/Hneoi7olFLQpdhD8S8FwMo5Qk2ylPVxlMZhVHiY6vFl35NHrYW1QVcKPdJ2Nm0r4xXhtRf0t7xg9ic6KcaOI35zXmtVIQZgUWWcGPLL2sv5rBPF2zN9ztuczx37kvGV4pe8Yg+ibxS8zueLnp7OiUIJNv4bRbDEmXiUvajCl7PcfYlmm/0X/KJ7q+Ayknho4zV0cl67JeS9sXkn1pGia+KuJTZYayzwlFo0sLZpNRXs5leiycG2CvLWQF8pYibfsx4eqv7jfxyVZrJZGzlxPnI4rNrjAArkF333ZtbpdOHzeImkcmZSpDwcJjmhgEvyVm9rf5vwcIu5Vd9886Sn04r+qgVsRdxm0TZ+DP/UdVbOzem8UCi99KL+6Xzt/OxZPju14IxDGhOXy6ozhePDQTocp45z5GI/e5F9vFxmYbLbKFV6fBxVPTIHY96icLm2iSLmoC//sOqPfzjpfM76QdPDC43TpPz1x0+nxIdvEs8ZD21Yr6SycC7PulxOOhJHzMLsXV5P+WubAXLmjC7gezw+9MI0ECj7krzE90VrxAqOA9+r0xFcSntn5nzDIfaOJPziYez79/AwwIolgfPWw+gPdVXsZ7jxg0lmtumw3YHJWCqWTHq1ApLMvOj0dGLPT+Bxphh8YZ49uWpe2JP+WWCf3dT/an/RwFLrpD+lCPyvb7RiJy5WNiWEhFY+q4mjRwTf+I3L0GEqqnxO81c2F3IvNRoC16uu7OMChiv/HJj5DsjnPbqYIO/INfpYtZxEYGUddwAjGZ5tSRZpam87AjsCOwI7AjsCOwI7AjsCvy4Cu7cdgR2BHYEdgR2BHYFfCwEua/ol3af6XyuO3c8/CIHtgktccm0k2p3HsF8n5pLsRll6x8v6xxSB5/Tx+j/nPJeNG1krF7aNC+ONuCRc31Oi75eR3CL2/rYW/kZFzsWhqgyJFjk6tZts5qHAaKRsK/PnZLPyjKL/w7TCfk5SLkNDBX39HZrtd1YSY3Ai/Y13W/s5vqLTCDU2NuKeNcdqs3TD4Id474XsLZauD57qe4XOfb9w0n3c/SDTZeE7+9IpNiz3cenebbPvXMy/d9X5aqzjI5Ms5XJ4XZrShycutdM3nLbuQwoWtmVzBnqf8UZd1sTLIGZDKDDbnuhuo/u74AuFTLElYi7FqFSlxWd6Gxn8S8Qrg2W43yfgYG3F5kqfjCTbED12Y2/hwjyU8+pSVCgMiRbzKwbQRB4f6C1qlB+wYwSYR/9OcEi0dT+dh25s9GILejZKUAocWV8BNWvdN8odm+jAb1DWG7GFFtaFuir5JkbIJibkC+MshyKSPn5X9mgbN9n3lXA2suFBwNAZDVuhSqWhuChjsulr/YXRzkt/s935n3jFRl/qbiwzyee0UQhkqIHqS+ZyvLSwVAimwk9OnYOvjgN9MFvoVygatmXkQ6JvUMFL/puty7xqDXbgTiIUWrBm8CoSHx0h1s9EbEeuE/kLeawq/u8U26VUGfszMjOfh5nq2pxiC/O104obCFwSZ2P/QnT4UafOJ4ze40e3PHrRBsEFu6jLJjyr96I17OOKfERhUKImrBQ5hY3WT2OTyatm30rB16oUNef5qsJ841tzLwqtFIvOFKyu2GrI6kbGvjv/TBEzORWTs00cEHZKqSp14yX2GQwu1zMRLkBkFfAp1VLiIpHkldi3fYatomk6aBwmpVi1LgUzZiE2qxobk31g2+BZ43hQxrgh9lnmT60FG1shcwWzUCWmkcLYAHen+QAADlRJREFUwjwUXs7IiWJ1CrLjOKmQB2ERmilEzuQ8E2/BYsFXUaWg6FLVFkQuE4W8mYKp9b/8B2t4uOjxs7Pq8Ea1IJM4+b6N7ZyFhf1JETz4NopyRwqo06Fit+FDevFYtf01y8F7Bf8ZJ+CN3sKeE7bevHkLT1o4t5cUd0+tF9CLC/qhQa9ePXaMgseZ3BaKjKUUaSWmpp7L9WLl17dfff2tvv7qW71+/USuTRe2qViawOqK/WAkml2VGE5vz1oo5C+XRdfrCR3hqymfpdPTqtcUt7/80xv9v7/9i95ciNMTbge5jrpwzub1qkZxtpQZmBEoi8bJGsai/hmHi0XJK/ta9fXXF+ThNFH0buzvQhyL8tdqv3iYdETXxBuMv0oe374hpgUrK/s/qNaqnBVpxeaiS2IHj8wPhwHMRgWaOw1j7XGsbHCK0JfrKuCHJ+Ks2LPSbFN4PsB3p/D4mOpKIT1jAlCKsJhBZ9RQJ704PmoaB42lyvkXCLAxDYMO4xhxPqEr5/gKrfrq9Vt9zZ68PT3qj18e9Jd/O+vwIBU+1FYVqhuRV8eN78aVAHJG6JR/RgyDkS8q8YfCSiKNhchkL+e5geXa8WUZvIcuK1l2lWTdG/V25cxFRypdJ7bKXWDvdwR2BHYEdgR2BHYEdgR2BHYEdgR+DQR2HzsCOwI7AjsCOwI7Av8wBLiA/HHbPynwoXrEQx9y/+ln5nb4Ob0L+JZLEwOeO78x3oiVDO4Lz3pEoqX+yuS2hsZt9Pfonhn+e5i72fhESrfVn9/9rbk2AgjdPdlW9mebmy553ynzwBxv8NC1Nx6C33t+ZOnjrYpReNi8WbG3q+Gtf8+/Lf9g16U4X4LsW1yMM+9rH2l1EXIIO9IF2fA2n4TU1yzbKqV0Ei0X4CmUXbisv1IQCM0wtgvy6CF0e2z30XOM17ZqWWaKJfk1FXS9ao1RJLlfl1C5y7foM7d5iYIIN+nx1UArMcHiMn3LrutsQ8VG5bK/UpAYpkGhmiIJOUZvGAaNUKlVQjj2Vi74F/LILzvbLZ4VP5Q+IiIh55u+bq2hY1u2Fbv6qCWmUNiISFZvtsUDpXfn5bVQPLze8YhAmKG+Fxnoezqi2Wabi0oNUbQh/oUKVqOCUqvgW+wMxMPQtgp7OgyV4krtY9t9HxJv8FAaPFXLGKnIjtOokYJLLSWrYA9CxBad7MuKP+OvF1UiYWlhv1eodWoyGA7YOBwmPadpmlgrlGSkFZsr8ljfxuQzg82Soks2pImdCSHP/HqdlV9hhzKOrx4vfuKr+B5vFJuy15jvfXC6Xi4UZc+dLperZiqihCBRGBIRJZ9arZybGVyzRwtnpdvBpGjGR3JITpK77ZXzej6fdDqdb7YT56IrhbGZImRbt7hEi5liK/tyOBx0PB51gPIrywf6Q8erdszCOxwPmqZB02GEDvDpKfwekBvJ+4kC8/l05XO26O2bk15/97YXO9d15fO3gNeVOGbNnLcrOV/B4Hq96AIFw8ipt0QGEduZomb+W8PnEzlRHM346e1Tz63WgbMxMJ7xc9LT27cKbjkqyckqrJ11uUT+tQ4vmv73//So/+0/TaLGpsKrVqnyKmCNMrJX4r92vXP+2l9ZKtZ4GDSRf6VIl2KmaESo4wM4wM+vX0OKfLPUSagWlbphbltq5gwX2elFa8whyolLCq7zhT1HjjNwoQh/elr0BJ3PV3JlfyaKktMLmT8rB+Z0mon1quTcmGMQ/RG/ZriII66RIvr5vOr0pipnYFkvnJX4L/rznyb96Q8LRdeX7BlhY3ehEP4U3E+LbOvzz19hY1Tl83g4jHog59DhOMGzRPHXRUoMakXffHOh0C7imnVdVl05kxhSHQeVirhFYXXSw/Gh0+FAXoeDjpwje4urYSe2rpeZWJsKxo8UkAXoPOotdjiPcunTnKFzPyMXzpviEswq3zdWzqitvte6tba2/uve67V1WbaZz82JM3DRmg8rcn2vveg6n5R8j1R1hzqwvmhZZ+W7ZmGvmDGeyTtnZ9HvfveVvvzyrcbjojpcu32J3FR4FxVXeutdaxlZtVoDZ6xWybZMUI1YsrUtL6VZfKQEJMhgz8hBWSnIm0HMLWC/kiNTNhYuzNIn+2tHYEdgR2BHYEdgR2BHYEdgR2BHYEdgR+Afj8DuYUdgR2BHYEfgb0LANpdeP0SCr61x0dUH975PfsHr72XnF4Twi1X7hfSGm8x9IJeJ/ULxo9xav2xcuRDeqN3loqTt+rCwByHbss2dbNMauftl4y8O9r0Be/NhuzPjtw8+8bItF8h+J5HYQgu3psknl6LpQ+GHCvKhd0qfGJBmX7Hdc7fd589fNpjcBW8L8ZUL596zthLLbelmR/ShDeNcfre+F2wQj8Uf39a07R+dbKfrRYTtwndVOI1d6Qu8cNfX4z9blHmE/IG9FcntCb8vYcjecmmcn42w3AgI0TteNoLMbcs2Iylrtvvcjg1pxfn6zo5Eeoqpe56xulIs8N05DMcafTo7s2BQZGccLnYwEtvbTH3tuX84+CFuIQtFNcSwoxTzK/sRXolZBnYGkvmT9bY22VYKETb5MF+TgN63hdiX8EMNX1D2ZNOVjHEiV7WVHgmVUilWUD6gyLeiv5JL8BDt3jPsT2Nti9NdrxSsYEu3lvV7QhmTEp9jgrBUagGDTbBWqgthu1BwqIpP29si765Lbo08QrBU8CVEWvg4sS0nHxMDAmac9cS34LiY9fAhwuZNttHFbylVtjvPBss+kmKj4CfkLEM8Sms3I46+4OKDMDKS7RvhA2HbvD98SgkvpJ5vco7NnIoZ7CNts57CE7sj+rhsxLyy3piwqhBDsOT7kUHyDdlW4o4f27I3ylrwWLAx94LyqoWi8nz7hWgjj6zHR+JYwTw2hoFiWSnIzn2PKnuWGGotzOFT3FmWWZEfx0kvXlBMezjid1tLUbn1z5oouC4iYJValUYogS7DTokhxdhCzLEfpvF9oci9EGel8FeKFTnJynwkvhhBRaXkDLAerNifKwXe+O7FRvRJUSuxXC+LFpzPUGRCiX+msK3eTG6VXB718uVLxXbkVwysa+Msb/rdH4tXCseYomB3pXCXol1TMArZpti8qBh7j5MeP5Pq9K1e0VOHFNFKFDonsPv885f9V7i1Vi3sjVR68bJxBi7EnPk41l5MHcaieblSODxJABBfBV+1Fg3DRi4WLKUVsCkuDMPzrc9cWsCGiJUiY/7a38Ox6osvXurx1YFiY1Wpqy7XFK+ftrzWpuAQnw2cLxRHKzGXgmwRuA0ayySDtYm9kns/R7YuFNsvl7fYOfH9s2goo77+t1V/+a9X1fIZBd4Xash99dWT8stgoCWHQcWDbJP7QfkXBIYxxc8VOyv5DuSTPGbl/Hz3+rUK+c7XVW/fnpX9z+csWadP3FGoMCqDaRxVa1EthaL7TOH4rdRYgJbZev3dheL3mZwXPTw8EIP7MscB261TGC8oSE/jA7qD1rnAN/5Xndmigq+hn18RGyLYvlyuODHzoqESA0IcXfyo70n2ha9i5bxXF0110uBRa9S08mdWivUL5zY5NZQbG9KatbYr+M0q7TMK6xf94bdvNA2jYm9ZZpUijWOFrFIFtsSUJKD8ywtArXtzkSwpe64+ktQqo9Lt4R6GZEdKKsV618hTwkAnv2OH826yD3YEdgR2BHYEdgR2BHYEdgR2BHYEdgR2BHYEdgT+MQjsVncEdgR2BH4tBAqXgxuJi0K9a40LxzzvGB8Nst7vED/if3LaovHJ1X+ahUSZvEL/TYKK4zsRgO0P9gXWjz62P7m+5YbxH5Lp+8PaJ7W/vxBPuQT//sp7ju0ev53efcHe+j7hhWu1tkLxH+Iee+sYIPDsCTvqucz2s9vqu0Xb+PMzjZ87NHrqpFtbqSTMFKsu54tW4kOir5i3bWTNSNreUiGelmT0I411np5Xl2XS9yWJoWab9/Y4lo0oMuGs9NGhk+0bXqxkzIc1/Niyi0qxbEhGYHsqxaBKsaMXPFiLy03esgsWJNiQlXa3kbG98Yxc5j2OriHZlvGnTzVbpVSl2CTaQlUu+gw/+djudiMXugsaP3YRy3fWD/dJzj+89GPcYNjTQj9+6cD5/b/88LFuZLIvMzl9HFQthULO2H9dmKJOLfpei24+QzlrfYxEbOKU0fZknrUUga+cx+AYKtjPWtK0897k7ZyNfJ4ybx+EZW9yOQPTNFEoilyoRbjLdgz67P1rW5WinVgSx+n2q9uMo5NYOK1dJq+7jmjRoYONBWKYpoMm/Nc6UJh8QaGtqtbCGRmhQWaPU/ieKYqNw6hSq1BTmp38xNwUHSfoyHqBatcdxwFbVTlnM0Xq6MdXioThBWvb2lqhW/XFbx70m/950vn6NfQkUcYTByG/rD2drviSyk2nlKqJ4uQ4VRX2QLQLheD8irb/wvREkRRsMg4m+Ywh8qPPzTR+/E4uuoTAHCTdlEJwKMXgaRr04vHI8kIM6vHYliPdRMH0ogMYHx8MPkVZSKgTMee8hXE8jGpL1Zs3Vwrqk15+bnBb9PkXj3r9+qzvvjkrGISGsWk6VOazznwfNorj0si83I5qk23lz3YWJKY6HA6aiCM4XSgyw8VH7Kg387azn60XiRMjLPKSCoPT+az8ctyZUdzMX2kNFHp6u+p8mvVwfKHf/OZz/BR9+22KwURLAKfTmaL/udsR7UjxPHHUOqmWEWsFf9K8qMd5Pievuds5Hg+dxwq9ZQI5nZtCurWG5exP9vhwnHQ8PujEnmfZloacj3HSMIzQ0Kny3Wubcylil5bro/6v/2PW//1/zhSFpQl8j+wXKqpDUwr88oxJyAl0lfJragDAjAp+bIN/0/NWqaDDFiHCZg25Wop4yAfWxw8id9b/BwAA//9j6quJAAAABklEQVQDANfVIhurdJJZAAAAAElFTkSuQmCC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84732" y="1414746"/>
            <a:ext cx="149870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800" b="1" i="1" dirty="0">
                <a:solidFill>
                  <a:srgbClr val="0B0A25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Комплект LBK: </a:t>
            </a:r>
            <a:endParaRPr lang="ru-RU" sz="2800" b="1" i="1" dirty="0">
              <a:solidFill>
                <a:srgbClr val="0B0A25"/>
              </a:solidFill>
              <a:latin typeface="Times New Roman" pitchFamily="18" charset="0"/>
              <a:ea typeface="Onest" pitchFamily="34" charset="-122"/>
              <a:cs typeface="Times New Roman" pitchFamily="18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2800" b="1" i="1" dirty="0" err="1">
                <a:solidFill>
                  <a:srgbClr val="0B0A25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ключевые</a:t>
            </a:r>
            <a:r>
              <a:rPr lang="en-US" sz="2800" b="1" i="1" dirty="0">
                <a:solidFill>
                  <a:srgbClr val="0B0A25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B0A25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модули</a:t>
            </a:r>
            <a:r>
              <a:rPr lang="en-US" sz="2800" b="1" i="1" dirty="0">
                <a:solidFill>
                  <a:srgbClr val="0B0A25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0B0A25"/>
              </a:solidFill>
              <a:latin typeface="Times New Roman" pitchFamily="18" charset="0"/>
              <a:ea typeface="Onest" pitchFamily="34" charset="-122"/>
              <a:cs typeface="Times New Roman" pitchFamily="18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2800" b="1" i="1" dirty="0">
                <a:solidFill>
                  <a:srgbClr val="0B0A25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и их функции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503853" y="4431042"/>
            <a:ext cx="5508327" cy="4320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LBK сочетает балансировочную </a:t>
            </a:r>
            <a:r>
              <a:rPr lang="en-US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доску</a:t>
            </a:r>
            <a:r>
              <a:rPr lang="en-US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,</a:t>
            </a:r>
            <a:r>
              <a:rPr lang="ru-RU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доску «обратной связи»,</a:t>
            </a:r>
            <a:r>
              <a:rPr lang="en-US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с расположенными на нём цифрами, геометрическими фигурами, расположенными по принципу Таблицы </a:t>
            </a:r>
            <a:r>
              <a:rPr lang="ru-RU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Шульте</a:t>
            </a:r>
            <a:r>
              <a:rPr lang="ru-RU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, мешочки с кварцевым песком, </a:t>
            </a:r>
            <a:r>
              <a:rPr lang="ru-RU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кинезио</a:t>
            </a:r>
            <a:r>
              <a:rPr lang="ru-RU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мячи, «маятник» с мячом с системой подвешивания, </a:t>
            </a:r>
            <a:r>
              <a:rPr lang="ru-RU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цветозонированная</a:t>
            </a:r>
            <a:r>
              <a:rPr lang="ru-RU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планка (рейка),  </a:t>
            </a:r>
            <a:r>
              <a:rPr lang="en-US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метательные</a:t>
            </a:r>
            <a:r>
              <a:rPr lang="en-US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мишени</a:t>
            </a:r>
            <a:r>
              <a:rPr lang="en-US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билингвальные</a:t>
            </a:r>
            <a:r>
              <a:rPr lang="en-US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карточки</a:t>
            </a:r>
            <a:r>
              <a:rPr lang="ru-RU" sz="2400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.</a:t>
            </a:r>
          </a:p>
          <a:p>
            <a:pPr marL="0" indent="0" algn="l">
              <a:lnSpc>
                <a:spcPct val="110000"/>
              </a:lnSpc>
              <a:buNone/>
            </a:pPr>
            <a:endParaRPr lang="ru-RU" sz="2400" b="1" dirty="0">
              <a:latin typeface="Times New Roman" pitchFamily="18" charset="0"/>
              <a:ea typeface="Onest" pitchFamily="34" charset="-122"/>
              <a:cs typeface="Times New Roman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ru-RU" sz="2400" b="1" dirty="0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Производитель: компания </a:t>
            </a:r>
            <a:r>
              <a:rPr lang="en-US" sz="2400" b="1" dirty="0" err="1"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BrainBOARD</a:t>
            </a:r>
            <a:endParaRPr lang="en-US" sz="2400" b="1" dirty="0">
              <a:latin typeface="Times New Roman" pitchFamily="18" charset="0"/>
              <a:ea typeface="Onest" pitchFamily="34" charset="-122"/>
              <a:cs typeface="Times New Roman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endParaRPr lang="en-US" sz="2400" dirty="0">
              <a:latin typeface="Times New Roman" pitchFamily="18" charset="0"/>
              <a:ea typeface="Onest" pitchFamily="34" charset="-122"/>
              <a:cs typeface="Times New Roman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11017" y="4431042"/>
            <a:ext cx="4727448" cy="4320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dirty="0">
                <a:solidFill>
                  <a:srgbClr val="31313B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Балансировочная платформа тренирует вестибулярную систему и постуральный контроль, снижая гиперактивность и улучшая усидчивость. 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sz="2400" dirty="0" err="1">
                <a:solidFill>
                  <a:srgbClr val="31313B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Модули</a:t>
            </a:r>
            <a:r>
              <a:rPr lang="en-US" sz="2400" dirty="0">
                <a:solidFill>
                  <a:srgbClr val="31313B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с мячами и мишенями формируют бинокулярность, слежение и конвергенцию, укрепляя навыки чтения, счета и письма.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11537302" y="4589848"/>
            <a:ext cx="4727448" cy="4591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dirty="0" err="1">
                <a:solidFill>
                  <a:srgbClr val="31313B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Карточки</a:t>
            </a:r>
            <a:r>
              <a:rPr lang="en-US" sz="2400" dirty="0">
                <a:solidFill>
                  <a:srgbClr val="31313B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 и ритмико-двигательные протоколы развивают слухоречевую память, праксис и автоматизацию кинестетических паттернов. Индивидуальная настройка сложности и дозировка нагрузки обеспечивают безопасность, мотивацию и устойчивый перенос навыков в быт и учебу</a:t>
            </a:r>
            <a:r>
              <a:rPr lang="en-US" sz="2600" dirty="0">
                <a:solidFill>
                  <a:srgbClr val="31313B"/>
                </a:solidFill>
                <a:latin typeface="Times New Roman" pitchFamily="18" charset="0"/>
                <a:ea typeface="Onest" pitchFamily="34" charset="-122"/>
                <a:cs typeface="Times New Roman" pitchFamily="18" charset="0"/>
              </a:rPr>
              <a:t>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Доска Бильгоу «Стандарт»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0362" y="457200"/>
            <a:ext cx="4727328" cy="367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7302" y="311871"/>
            <a:ext cx="4876361" cy="39661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list-with-image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i2KqOhYA0KT3//94js7eaCxawBco4jrjNhDyXKB2yLX92ftHgAABAgQIECBAgAABAgQIbF3A/AgQIECAAAECBAgQIEDgSwR+in9fLGDqBAgQIECAAAECBAgQIECAwPYFzJAAAQIECBAgQIAAgW8SsAD8TWfbXAn0BWwTIECAAAECBAgQIECAAAEC2xcwQwIECBAgQIAAga8TsAD8dafchAkQIFAKAwIECBAgQIAAAQIECBAgQGD7AmZIgAABAgQIfKeABeDvPO9mTYAAAQLfK2DmBAgQIECAAAECBAgQIECAwPYFzJAAAQIEvljAAvAXn3xTJ0CAAAECBL5NwHwJECBAgAABAgQIECBAgACB7QuYIQEC3y5gAfjbrwDzJ0CAAAECBAgQ+A4BsyRAgAABAgQIECBAgAABAgS2L2CGBELAAnAgeBAgQIAAAQIECBAgQGDLAuZGgAABAgQIECBAgAABAgQIbF+gzdACcJOQEiBAgAABAgQIECBAgACB7QmYEQECBAgQIECAAAECBAh8mYAF4C874YfpeiZAgAABAgQIECBAgAABAgS2L2CGBAgQIECAAAECBAh8o4AF4G886+b83QJmT4AAAQIECBAgQIAAAQIECGxfwAwJECBAgAABAgS+VsAC8NeeehMnQOAbBcyZAAECBAgQIECAAAECBAgQ2L6AGRIgQIAAAQLfLWAB+LvPv9kTIECAwPcImCkBAgQIECBAgAABAgQIECCwfQEzJECAAAECxQKwi4AAAQIECBAgsHkBEyRAgAABAgQIECBAgAABAgS2L2CGBAgQOAhYAD44eCZAgAABAgQIECCwTQGzIkCAAAECBAgQIECAAAECBLYvYIYEegIWgHsYNgkQIECAAAECBAgQILAlAXMhQIAAAQIECBAgQIAAAQIEti9wOUMLwJci9gkQIECAAAECBAgQIECAwOcLmAEBAgQIECBAgAABAgQIfKmABeCvOvEmS4AAAQIECBAgQIAAAQIECGxfwAwJECBAgAABAgQIEPhmAQvA33z2zf27BMyWAAECBAgQIECAAAECBAgQ2L6AGRIgQIAAAQIECHy9gAXgr78EABAg8A0C5kiAAAECBAgQIECAAAECBAhsX8AMCRAgQIAAAQIpYAE4FQQBAgQIENiugJkRIECAAAECBAgQIECAAAEC2xcwQwIECBAgcBKwAHyisEGAAAECBAgQ2JqA+RAgQIAAAQIECBAgQIAAAQLbFzBDAgQInAtYAD73sEeAAAECBAgQIEBgGwJmQYAAAQIECBAgQIAAAQIECGxfwAwJDAhYAB5AkUWAAAECBAgQIECAAIFPFjB2AgQIECBAgAABAgQIECBAYPsCYzO0ADwmI58AAQIECBAgQIAAAQIECHyegBETIECAAAECBAgQIECAwJcLWAD+igvAJAkQIECAAAECBAgQIECAAIHtC5ghAQIECBAgQIAAAQIESrEA7CogsHUB8yNAgAABAgQIECBAgAABAgS2L2CGBAgQIECAAAECBI4CFoCPEBICBAhsUcCcCBAgQIAAAQIECBAgQIAAge0LmCEBAgQIECBAoC9gAbivYZsAAQIECGxHwEwIECBAgAABAgQIECBAgACB7QuYIQECBAgQ+CNgAfgPiQwCBAgQIECAwKcLGD8BAgQIECBAgAABAgQIECCwfQEzJECAwLCABeBhF7kECBAgQIAAAQIEPlPAqAkQIECAAAECBAgQIECAAIHtC5ghgQkBC8ATOA4RIECAAAECBAgQIEDgkwSMlQABAgQIECBAgAABAgQIENi+wLUZWgC+JuQ4AQIECBAgQIAAAQIECBBYv4AREiBAgAABAgQIECBAgACBTsACcMew1SfzIkCAAAECBAgQIECAAAECBLYvYIYECBAgQIAAAQIECBD4FbAA/Gthi8C2BMyGAAECBAgQIECAAAECBAgQ2L6AGRIgQIAAAQIECBC4ELAAfAFilwABAlsQMAcCBAgQIECAAAECBAgQIEBg+wJmSIAAAQIECBAYErAAPKQijwABAgQIfK6AkRMgQIAAAQIECBAgQIAAAQLbFzBDAgQIECAwKmABeJTGAQIECBAgQIDApwkYLwECBAgQIECAAAECBAgQILB9ATMkQIDAtIAF4GkfRwkQIECAAAECBAh8hoBREiBAgAABAgQIECBAgAABAtsXMEMCNwhYAL4BSRECBAgQIECAAAECBAisWcDYCBAgQIAAAQIECBAgQIAAge0L3DpDC8C3SilHgAABAgQIECBAgAABAgTWJ2BEBAgQIECAAAECBAgQIEDgTMAC8BnHVnbMgwABAgQIECBAgAABAgQIENi+gBkSIECAAAECBAgQIEDgr4AF4L8mcgh8toDREyBAgAABAgQIECBAgAABAtsXMEMCBAgQIECAAAECIwIWgEdgZBMgQOATBYyZAAECBAgQIECAAAECBAgQ2L6AGRIgQIAAAQIEpgQsAE/pOEaAAAECBD5HwEgJECBAgAABAgQIECBAgACB7QuYIQECBAgQuCpgAfgqkQIECBAgQIAAgbULGB8BAgQIECBAgAABAgQIECCwfQEzJECAwG0CFoBvc1KKAAECBAgQIECAwDoFjIoAAQIECBAgQIAAAQIECBDYvoAZErhDwALwHViKEiBAgAABAgQIECBAYE0CxkKAAAECBAgQIECAAAECBAhsX+DeGVoAvldMeQIECBAgQIAAAQIECBAg8H4BIyBAgAABAgQIECBAgAABAoMCFoAHWT4107gJECBAgAABAgQIECBAgACB7QuYIQECBAgQIECAAAECBMYFLACP2zhC4LMEjJYAAQIECBAgQIAAAQIECBDYvoAZEiBAgAABAgQIELgiYAH4CpDDBAgQ+AQBYyRAgAABAgQIECBAgAABAgS2L2CGBAgQIECAAIFbBCwA36KkDAECBAgQWK+AkREgQIAAAQIECBAgQIAAAQLbFzBDAgQIECBws4AF4JupFCRAgAABAgQIrE3AeAgQIECAAAECBAgQIECAAIHtC5ghAQIE7hOwAHyfl9IECBAgQIAAAQIE1iFgFAQIECBAgAABAgQIECBAgMD2BcyQwAMCFoAfQFOFAAECBAgQIECAAAEC7xTQNwECBAgQIECAAAECBAgQILB9gUdnaAH4UTn1CBAgQIAAAQIECBAgQIDA6wX0SIAAAQIECBAgQIAAAQIEJgUsAE/yfMpB4yRAgAABAgQIECBAgAABAgS2L2CGBAgQIECAAAECBAgQuC5gAfi6kRIE1i1gdAQIECBAgAABAgQIECBAgMD2BcyQAAECBAgQIECAwI0CFoBvhFKMAAECaxQwJgIECBAgQIAAAQIECBAgQGD7AmZIgAABAgQIELhHwALwPVrKEiBAgACB9QgYCQECBAgQIECAAAECBAgQILB9ATMkQIAAAQJ3C1gAvptMBQIECBAgQIDAuwX0T4AAAQIECBAgQIAAAQIECGxfwAwJECDwmIAF4Mfc1CJAgAABAgQIECDwHgG9EiBAgAABAgQIECBAgAABAtsXMEMCTwhYAH4CT1UCBAgQIECAAAECBAi8UkBfBAgQIECAAAECBAgQIECAwPYFnp2hBeBnBdUnQIAAAQIECBAgQIAAAQLLC+iBAAECBAgQIECAAAECBAjcJGAB+CamtRYyLgIECBAgQIAAAQIECBAgQGD7AmZIgAABAgQIECBAgACB2wUsAN9upSSBdQkYDQECBAgQIECAAAECBAgQILB9ATMkQIAAAQIECBAgcKeABeA7wRQnQIDAGgSMgQABAgQIECBAgAABAgQIENi+gBkSIECAAAECBB4RsAD8iJo6BAgQIEDgfQJ6JkCAAAECBAgQIECAAAECBLYvYIYECBAgQOBhAQvAD9OpSIAAAQIECBB4tYD+CBAgQIAAAQIECBAgQIAAge0LmCEBAgSeE7AA/Jyf2gQIECBAgAABAgReI6AXAgQIECBAgAABAgQIECBAYPsCZkhgBgELwDMgaoIAAQIECBAgQIAAAQJLCmibAAECBAgQIECAAAECBAgQ2L7AXDO0ADyXpHYIECBAgAABAgQIECBAgMD8AlokQIAAAQIECBAgQIAAAQJ3CVgAvotrLYWNgwABAgQIECBAgAABAgQIENi+gBkSIECAAAECBAgQIEDgfgELwPebqUHgvQJ6J0CAAAECBAgQIECAAAECBLYvYIYECBAgQIAAAQIEHhSwAPwgnGoECBB4h4A+CRAgQIAAAQIECBAgQIAAge0LmCEBAgQIECBA4BkBC8DP6KlLgAABAgReJ6AnAgQIECBAgAABAgQIECBAYPsCZkiAAAECBJ4WsAD8NKEGCBAgQIAAAQJLC2ifAAECBAgQIECAAAECBAgQ2L6AGRIgQGAeAQvA8zhqhQABAgQIECBAgMAyAlolQIAAAQIECBAgQIAAAQIEti9ghgRmFLAAPCOmpggQIECAAAECBAgQIDCngLYIECBAgAABAgQIECBAgACB7QvMPUMLwHOLao8AAQIECBAgQIAAAQIECDwvoAUCBAgQIECAAAECBAgQIPCQgAXgh9jeVUm/BAgQIECAAAECBAgQIECAwPYFzJAAAQIECBAgQIAAAQKPC1gAftxOTQKvFdAbAQIECBAgQIAAAQIECBAgsH0BMyRAgAABAgQIECDwpIAF4CcBVSdAgMArBPRBgAABAgQIECBAgAABAgQIbF/ADAkQIECAAAECcwhYAJ5DURsECBAgQGA5AS0TIECAAAECBAgQIECAAAEC2xcwQwIECBAgMJuABeDZKDVEgAABAgQIEJhbQHsECBAgQIAAAQIECBAgQIDA9gXMkAABAvMKWACe11NrBAgQIECAAAECBOYR0AoBAgQIECBAgAABAgQIECCwfQEzJLCAgAXgBVA1SYAAAQIECBAgQIAAgWcE1CVAgAABAgQIECBAgAABAgS2L7DUDC0ALyWrXQIECBAgQIAAAQIECBAgcL+AGgQIECBAgAABAgQIECBA4CkBC8BP8b2qsn4IECBAgAABAgQIECBAgACB7QuYIQECBAgQIECAAAECBJ4XsAD8vKEWCCwroHUCBAgQIECAAAECBAgQIEBg+wJmSIAAAQIECBAgQGAmAQvAM0FqhgABAksIaJMAAQIECBAgQIAAAQIECBDYvoAZEiBAgAABAgTmFLAAPKemtggQIECAwHwCWiJAgAABAgQIECBAgAABAgS2L2CGBAgQIEBgdgELwLOTapAAAQIECBAg8KyA+gQIECBAgAABAgQIECBAgMD2BcyQAAECywhYAF7GVasECBAgQIAAAQIEHhNQiwABAgQIECBAgAABAgQIENi+gBkSWFDAAvCCuJomQIAAAQIECBAgQIDAPQLKEiBAgAABAgQIECBAgAABAtsXWHqGFoCXFtY+AQIECBAgQIAAAQIECBC4LqAEAQIECBAgQIAAAQIEUa4lBwAAEABJREFUCBCYRcAC8CyMSzWiXQIECBAgQIAAAQIECBAgQGD7AmZIgAABAgQIECBAgACB+QQsAM9nqSUC8wpojQABAgQIECBAgAABAgQIENi+gBkSIECAAAECBAgQmFnAAvDMoJojQIDAHALaIECAAAECBAgQIECAAAECBLYvYIYECBAgQIAAgSUELAAvoapNAgQIECDwuICaBAgQIECAAAECBAgQIECAwPYFzJAAAQIECCwmYAF4MVoNEyBAgAABAgTuFVCeAAECBAgQIECAAAECBAgQ2L6AGRIgQGBZAQvAy/pqnQABAgQIECBAgMBtAkoRIECAAAECBAgQIECAAAEC2xcwQwIvELAA/AJkXRAgQIAAAQIECBAgQGBKwDECBAgQIECAAAECBAgQIEBg+wKvmqEF4FdJ64cAAQIECBAgQIAAAQIECPwVkEOAAAECBAgQIECAAAECBGYVsAA8K+dcjWmHAAECBAgQIECAAAECBAgQ2L6AGRIgQIAAAQIECBAgQGB+AQvA85tqkcBzAmoTIECAAAECBAgQIECAAAEC2xcwQwIECBAgQIAAAQILCVgAXghWswQIEHhEQB0CBAgQIECAAAECBAgQIEBg+wJmSIAAAQIECBBYUsAC8JK62iZAgAABArcLKEmAAAECBAgQIECAAAECBAhsX8AMCRAgQIDA4gIWgBcn1gEBAgQIECBA4JqA4wQIECBAgAABAgQIECBAgMD2BcyQAAECrxGwAPwaZ70QIECAAAECBAgQGBaQS4AAAQIECBAgQIAAAQIECGxfwAwJvFDAAvALsXVFgAABAgQIECBAgACBvoBtAgQIECBAgAABAgQIECBAYPsCr56hBeBXi+uPAAECBAgQIECAAAECBAiUwoAAAQIECBAgQIAAAQIECCwiYAF4EdZHG1WPAAECBAgQIECAAAECBAgQ2L6AGRIgQIAAAQIECBAgQGA5AQvAy9lqmcB9AkoTIECAAAECBAgQIECAAAEC2xcwQwIECBAgQIAAAQILC1gAXhhY8wQIELhFQBkCBAgQIECAAAECBAgQIEBg+wJmSIAAAQIECBB4hYAF4Fco64MAAQIECIwLOEKAAAECBAgQIECAAAECBAhsX8AMCRAgQIDAywQsAL+MWkcECBAgQIAAgUsB+wQIECBAgAABAgQIECBAgMD2BcyQAAECrxWwAPxab70RIECAAAECBAgQOAh4JkCAAAECBAgQIECAAAECBLYvYIYE3iBgAfgN6LokQIAAAQIECBAgQOC7BcyeAAECBAgQIECAAAECBAgQ2L7Au2ZoAfhd8volQIAAAQIECBAgQIAAgW8UMGcCBAgQIECAAAECBAgQILCogAXgRXlvbVw5AgQIECBAgAABAgQIECBAYPsCZkiAAAECBAgQIECAAIHlBSwAL2+sBwLTAo4SIECAAAECBAgQIECAAAEC2xcwQwIECBAgQIAAAQIvErAA/CJo3RAgQGBIQB4BAgQIECBAgAABAgQIECCwfQEzJECAAAECBAi8UsAC8Cu19UWAAAECBH4FbBEgQIAAAQIECBAgQIAAAQLbFzBDAgQIECDwcgELwC8n1yEBAgQIECBAgAABAgQIECBAgAABAgQIECCwfQEzJECAwHsELAC/x12vBAgQIECAAAEC3ypg3gQIECBAgAABAgQIECBAgMD2BcyQwBsFLAC/EV/XBAgQIECAAAECBAh8l4DZEiBAgAABAgQIECBAgAABAtsXePcMLQC/+wzonwABAgQIECBAgAABAgS+QcAcCRAgQIAAAQIECBAgQIDASwQsAL+EeawT+QQIECBAgAABAgQIECBAgMD2BcyQAAECBAgQIECAAAECrxOwAPw6az0ROBewR4AAAQIECBAgQIAAAQIECGxfwAwJECBAgAABAgQIvFjAAvCLwXVHgACBFBAECBAgQIAAAQIECBAgQIDA9gXMkAABAgQIECDwDgELwO9Q1ycBAgQIfLOAuRMgQIAAAQIECBAgQIAAAQLbFzBDAgQIECDwNgELwG+j1zEBAgQIECDwfQJmTIAAAQIECBAgQIAAAQIECGxfwAwJECDwXgELwO/11zsBAgQIECBAgMC3CJgnAQIECBAgQIAAAQIECBAgsH0BMySwAgELwCs4CYZAgAABAgQIECBAgMC2BcyOAAECBAgQIECAAAECBAgQ2L7AWmZoAXgtZ8I4CBAgQIAAAQIECBAgQGCLAuZEgAABAgQIECBAgAABAgReKmAB+KXcrTMpAQIECBAgQIAAAQIECBAgsH0BMyRAgAABAgQIECBAgMDrBSwAv95cj98uYP4ECBAgQIAAAQIECBAgQIDA9gXMkAABAgQIECBAgMCbBCwAvwletwQIfKeAWRMgQIAAAQIECBAgQIAAAQLbFzBDAgQIECBAgMA7BSwAv1Nf3wQIECDwTQLmSoAAAQIECBAgQIAAAQIECGxfwAwJECBAgMDbBSwAv/0UGAABAgQIECCwfQEzJECAAAECBAgQIECAAAECBLYvYIYECBBYh4AF4HWcB6MgQIAAAQIECBDYqoB5ESBAgAABAgQIECBAgAABAtsXMEMCKxKwALyik2EoBAgQIECAAAECBAhsS8BsCBAgQIAAAQIECBAgQIAAge0LrG2GFoDXdkaMhwABAgQIECBAgAABAgS2IGAOBAgQIEDgJQL7/b4IBq4B14Br4PuugZd8yOjkYwUsAL/01OmMAAECBAgQIECAAAECBAgQ2L6AGRIgQIAAAQIECBAgQOB9AhaA32ev528TMF8CBAgQIECAAAECBAgQIEBg+wJmSIAAAQIECBAgQODNAhaA33wCdE+AwHcImCUBAgQIECBAgAABAgQIECCwfQEzJECAAAECBAisQcAC8BrOgjEQIECAwJYFzI0AAQIECBAgQIAAAQIECBDYvoAZEiBAgACB1QhYAF7NqTAQAgQIECBAYHsCZkSAAAECBAgQIECAAAECBAhsX8AMCRAgsC4BC8DrOh9GQ4AAAQIECBAgsBUB8yBAgAABAgQIECBAgAABAgS2L2CGBFYoYAF4hSfFkAgQIECAAAECBAgQ+GwBoydAgAABAgQIECBAgAABAgS2L7DWGVoAXuuZMS4CBAgQIECAAAECBAgQ+EQBYyZAgAABArMK7Pf7MhWzdqYxAgQIEPgYganPhjz2MRMx0EUELAAvwnrZqH0CBAgQIECAAAECBAgQIEBg+wJmSIAAAQIECBAgQIAAgfcLWAB+/zkwgq0LmB8BAgQIECBAgAABAgQIECCwfQEzJECAAAECBAgQILASAQvAKzkRhkGAwDYFzIoAAQIECBAgQIAAAQIECBDYvoAZEiBAgAABAgTWJGABeE1nw1gIECBAYEsC5kKAAAECBAgQIECAAAECBAhsX8AMCRAgQIDA6gQsAK/ulBgQAQIECBAg8PkCZkCAAAECBAgQIECAAAECBAhsX8AMCRAgsE4BC8DrPC9GRYAAAQIECBAg8KkCxk2AAAECBAgQIECAAAECBAhsX8AMCaxYwALwik+OoREgQIAAAQIECBAg8FkCRkuAAAECBAgQIECAAAECBAhsX2DtM7QAvPYzZHwECBAgQIAAAQIECBAg8AkCxkiAAIGvFdjv90UsZ/C1F9ZME6+1llpFrQxqZVDrugxmeplrZkTAZ/Nyn81pO8K+mmwLwIueCo0TIECAAAECBAgQIECAAAEC2xcwQwIECBAgQIAAAQIECKxHwALwes6FkWxNwHwIECBAgAABAgQIECBAgACB7QuYIQECBAgQIECAAIGVCVgAXtkJMRwCBLYhYBYECBAgQIAAAQIECBAgQIDA9gXMkAABAgQIECCwRgELwGs8K8ZEgAABAp8sYOwECBAgQIAAAQIECBAgQIDA9gXMkAABAgQIrFbAAvBqT42BESBAgAABAp8nYMQECBAgQIAAAQIECBAgQIDA9gXMkAABAusWsAC87vNjdAQIECBAgAABAp8iYJwECBAgQIAAAQIECBAgQIDA9gXMkMAHCFgA/oCTZIgECBAgQIAAAQIECKxbwOgIECBAgAABAgQIECBAgACB7Qt8ygwtAH/KmTJOAgQIECBAgAABAgQIEFijgDERIEBg8wL7/b5MxeYBTJAAAQIEFhGotZZax2ORTjVKYCaBqZ+N8thM3TzcjAXgh+mmKjpGgAABAgQIECBAgAABAgQIbF/ADAkQIECAAAECBAgQILA+AQvA6zsnRvTpAsZPgAABAgQIECBAgAABAgQIbF/ADAkQIECAAAECBAisVMAC8EpPjGERIPCZAkZNgAABAgQIECBAgAABAgQIbF/ADAkQIECAAAECaxawALzms2NsBAgQIPBJAsZKgAABAgQIECBAgAABAgQIbF/ADAkQIECAwOoFLACv/hQZIAECBAgQILB+ASMkQIAAAQIECBAgQIAAAQIEti9ghgQIEPgMAQvAn3GejJIAAQIECBAgQGCtAsZFgAABAgQIECBAgAABAgQIbF/ADAl8kIAF4A86WYZKgAABAgQIECBAgMC6BIyGAAECBAgQIECAAAECBAgQ2L7Ap83QAvCnnTHjJUCAAAECBAgQIECAAIE1CBgDAQIETgL7/b5sOU4T3ehGrbXUKmrdpsFGL9ubp7Xl96ZvmNvNJ3qjBWvd5vtSrd8xr41eljdP693vURaAbz5VtxRUhgABAgQIECBAgAABAgQIENi+gBkSIECAAAECBAgQIEBgvQIWgNd7bozs0wSMlwABAgQIECBAgAABAgQIENi+gBkSIECAAAECBAgQWLmABeCVnyDDI0DgMwSMkgABAgQIECBAgAABAgQIENi+gBkSIECAAAECBD5BwALwJ5wlYyRAgACBNQsYGwECBAgQIECAAAECBAgQILB9ATMkQIAAAQIfI2AB+GNOlYESIECAAAEC6xMwIgIECBAgQIAAAQIECBAgQGD7AmZIgACBzxKwAPxZ58toCRAgQIAAAQIE1iJgHAQIECBAgAABAgQIECBAgMD2BcyQwAcKWAD+wJNmyAQIECBAgAABAgQIvFdA7wQIECBAgAABAgQIECBAgMD2BT51hhaAP/XMGTcBAgQIECBAgAABAgQIvENAnwQIfKHAfr8vU/GFJB815VprqXU8PmoyBkuAAAECBAgQuEHAAvANSNeLKEGAAAECBAgQIECAAAECBAhsX8AMCRAgQIAAAQIECBAgsH4BC8DrP0dGuHYB4yNAgAABAgQIECBAgAABAgS2L2CGBAgQIECAAAECBD5EwALwh5wowyRAYJ0CRkWAAAECBAgQIECAAAECBAhsX8AMCRAgQIAAAQKfJGAB+JPOlrESIECAwJoEjIUAAQIECBAgQIAAAQIECBDYvoAZEiBAgACBjxOwAPxxp8yACRAgQIAAgfcLGAEBAgQIECBAgAABAgQIECCwfQEzJECAwGcKWAD+zPNm1AQIECBAgAABAu8S0O3YJKkAABAASURBVC8BAgQIECBAgAABAgQIECCwfQEzJPDBAhaAP/jkGToBAgQIECBAgAABAq8V0BsBAgQIECBAgAABAgQIECCwfYFPn6EF4E8/g8ZPgAABAgQIECBAgAABAq8Q0AcBAgsK7Pf7suZYcOqraLrWWmrdbqwC+YlBrPm1McvYdqXsp2Lp94epvvPY0v0v3P4Tl56qKxC49hpbwRANYULg2vm7dnyi6Y84VOt2f7ao9frc3n2SLAA/dQZUJkCAAAECBAgQIECAAAECBLYvYIYECBAgQIAAAQIECBD4HAELwJ9zrox0bQLGQ4AAAQIECBAgQIAAAQIECGxfwAwJEFhGYF9LyVim9eutZt8Z10uuo8SzY322/r0K2V/GvfW+pXzaZNw633vK3tqmcgQIbFrAAvCmT6/JESCwlIB2CRAgQIAAAQIECBAgQIAAge0LmCEBAgQIECBA4BMFLAB/4lkzZgIECBB4p4C+CRAgQIAAAQIECBAgQIAAgXsF8huM/bi3/rPl+33n9vX23lsix9iPHE3bz+1r0cq2NMv3t3N/zmhtt3TOtrfQVnNp6bU5tXItzfL97dwXBAgQmBCwADyB4xABAgQIECBA4FzAHgECBAgQIECAAAECBAgQILB9ATMkQIDAZwtYAP7s82f0BAgQIECAAAECrxLQDwECBAgQIECAAAEC4wL57cTxo458q0BeFxnfOv9r806bjGvlHH+tgN4IbEDAAvAGTqIpECBAgAABAgQIECCwrIDWCRAgQIAAAQIECBAgQIAAge0LbGWGFoC3cibNgwABAgQIECBAgAABAgSWENAmAQIzCOz3+zIVM3ShiQmBWmupdTwmqjpEYFwgv7XYjyzZ9nO7xVBeO3ZL2uo/m97S11CZZ/t9tP7QWFreLW22skPpLfXvLTPUTz/v3va2Vr5vMbR9Od+hMi2vX7blSTcpMPWzUx7b5KRNajYBC8APUapEgAABAgQIECBAgAABAgQIbF/ADAkQIECAAAECBAgQIPB5AhaAP++cGfG7BfRPgAABAgQIECBAgAABAgQIbF/ADAkQeE6gfUvxuVbUJkCAAAECBB4QsAD8AJoqBAh8r4CZEyBAgAABAgQIECBAgAABAtsXMMMVC9RSdr1Y8UgNjQABAgQIvE3AAvDb6HVMgAABAh8mYLgECBAgQIAAAQIECBAgQIBAE6j7UvpRev/y27+93bk2u4Xfy8ZiMfgy68l91QkQIECAwMcLWAD++FNoAgQIECBAgMDyAnogQIAAAQIECBAgQIAAgbUI9NeXdzGoXBiOxIPADAKaIECAwDYELABv4zyaBQECBAgQIECAwFIC2iVAgAABAgQIECBA4K9ArsJm/D2yeE5+8XjxTnRAgMD3CZgxgQ0JWADe0Mk0FQIECBAgQIAAAQIE5hXQGgECBAgQIECAAAECBAgQILB9ga3N0ALw1s6o+RAgQIAAAQIECBAgQIDAHALaIPBVAvv9viwZW8estZZa1xuf7r/ktfmStnel7KfiyutvNecvv+3bjzawltf2j2n+WuapOBa7K/nZl9JuaGfa7WdexF0NKUxgIwKX72H3Tuuy/uX+ve0p/1qBy/P1Z3/qsyePXfn8+dPeh5V/7dn421ut9a0/H+bn5N9RyRkRkE2AAAECBAgQIECAAAECBAhsX8AMCRAgQGC1Am2xt6WrHaiBESBAgACB9wlYAH6fvZ4/TcB4CRAgQIAAAQIECBAgQIAAge0LmCGBJjDyzdZ2+Gr6bP2rHay4QF12bPnN32V70DoBAgTeKPDs58ez9d84dV3PJ2ABeD5LLREgsGEBUyNAgAABAgQIECBAgAABAgS2L2CGMwjE4u9uhmYmm6j7UlqUD/zXxp7pBw7fkN8skNdNizcPRfcECKxXwALwes+NkREgQIDAOgSMggABAgQIECBAgAABAgS+QaB9Y6ql98651WvpvfXXVr7No6X98eXiU3//uN39zd/j9mWSN6Lzm7stTgu42dZQXDaQ+61cbl+LVnYs/Vv/PGes3q35560d9lrdw55nAvcJuH7u8/qk0u19tqX3jr3Va+m99ZXfpEB+7m5yYiZFgAABAgQIEHheQAsECBAgQIAAAQIECBAgMCgwsRiVaxB/6uz/5DyR0fuO8cQ4nuhg4aqfPv6Fed7S/Cd1mtdPi08at7ESIPBKAQvAr9TWFwECBAgQIECAwOcIGCkBAgQIECBAgACBFMjVzIzcFgQIEHi7QC7rtHj7YLYxgLXOIj97MtY6PuNatUC+S6x6gAZHgAABAgQIECBAgACBVwvojwABAgQIECBA4E6Bemd5xQkQIECAwAoEtjoEC8BbPbPmRYAAAQIECBAgQIAAAQKPCKhDYJMC+/2+TMUmJz3jpGqtpdbxmLGrr2xq6trMY1dR8ttRc8S1jq71ca3+2PFr7b7r+Nh4M783pl0tpYvMP0b+VubjZskb0D9Dv/6510YZ2s5GLqM1mq1e1jkdO25cHr/cv2z7cv+y/L37l+3l/nFo5Zbxn8q+dyM+PuLzo4zGtdFdq//px6/Nf9bj7RqcaDTfM/sxUbQ7VGv1+dZJvOnphnPajayVG0u7Qg88jbW3lvwHpqTKr0B+/v7u2RoRkE2AAAECBAgQIECAAAECBAhsX8AMCRAgQGB2gaHF39k70SABAgQIECDQF7AA3NewTWBIQB4BAgQIECBAgAABAgQIECCwfQEz/DyB9g2lzxv5dkZctzMVMyHwMQLtvS/Tjxm0gZ4J5LnLOMu0Q2BeAQvA83pqjQCBjQmYDgECBAgQIECAAAECBAgQILB9gbMZxqJm9yuNj+nZsS3sHOfV5nj3lPr17668kgpnv455JWMyDAIECBAgMKOABeAZMTVFgAABApsSMBkCBAgQIECAAAECBAgQWJNAfluqHwuMrVsUvWw3Fjwvs3K/KxvHxtIss7boxno5qJjDZdbY/mD9scLP5vfP9dD2I+3nwm/Ged3D3mUfh9zx52xnKi7bu9wfb9kRAgS2JvDi13/3Xh3v7Y+m1/ivtXutvuOvEbAA/BpnvRAgQIAAAQIfJWCwBAgQIECAAAECBAh8s0Deq2/z38VG3uyOZDOPZ+eX9Vt8Jkqe1c8c+SeN+jP+/PMniRorAQIEbhewAHy7lZIECBAgQIAAAQLfIGCOBAgQIECAAAECXy+QX+zcMsLW53f93Lktft3o8RK58Lvb78t+l1uPt6MmgcUFdEBgwwI+6TZ8ck2NAAECBAgQIECAAIH7BJQmQIAAAQIECBCYWaDO3J7mPkPgytpvHp6Ka5OcqpvHrtW/djzbmIpr9R0nQGD9AlsfoQXgrZ9h8yNAgAABAgQIECBAgACBWwSUIfDRAvv8ptVEfPTkbhh8rbXUulzcMIRFi1w7v59+/Creg79rOH9t81QM9fsTKz7thmmm3X7mRVyW7x8b2r4sv4b9bpzHgVyb37HY00n+suV7z8PTnY410LuWdqWWs6il9Mc51sQpv7U1lp4KrnsjPjrKVMRba5mKobolXi+11qhXBycfh8sY2yl/sOYh89n6h1bGn+9pf2j+9+SNj+K2I7XWzrnW4fS2VpRaSqDWw3kp+WsX+rFUh8d2u/f6uJAfTY/NjCbX2h2teDzQf68d2j4WezrZ/M9HV4Tyc/5KkW8+bO4ECBAgQIAAAQIECBAgQIDA9gXMkAABAj2BuGne7bW029nQU5tXSzc0NVMhQIAAAQIEDgIWgA8Ongn8FZBDgAABAgQIECBAgAABAgQIbF/ADMcF2lfxxkvMeyT7m6vF+lxD+e2m51pYd+055te+zLbumY6M7pZr7clraKTnr8jO/7agxTsnnGMY6j/zL2Oo3FJ5/b6X6kO7Kxf46DfQJ23X8N6anwEZT05l7dUtAK/9DBkfAQJvEdApAQIECBAgQIAAAQIECBAg8KECcXN5d+PQFbtDIFzvKL3uojfMJa+h/NWkfyYSdTO/xdLHWz9j6bP952LknzamMi7m36+f211EmVxb6SLa6vJ6aWze9Lis1/Zvqdz1nePoFW71T8fyeIso147H5iKP1n6//7Hzemv+IgPV6GcLtMXlTNc2k3i95Xvr2oa11fFYAN7qmTUvAgQIEHhUQD0CBAgQIECAAAECBAh8p0B/VSK3l1bIPvqR/bX93H4gukWTkXp5IzS/+driz99kzJvl/Rhp55TdL7vE9qmjkY1rfY5UuzW7s8yb9S16FbPr3u4im3/6b+OYI40R/5RS2rXQpZHXHnkZtu0S/bXtbkxtp6VLH2/9jKXP9h/t5sJkJFcfg/OPWlm/ixjLmV0c28UL799FZF4cOnvkNdWPbGcq+mXbdmsw67XtTLuxxUbmZ8Tmn0fm96O1OZr+aWE6oxvDgM90LUcJ3CHQLtY7qryy6Nj7R44h3iLO3o8zb9bov7hze9bG19tYuq53dEZGgAABAgQIEHipgM4IECBAgAABAgQIENiCwOD93VyB2cLkzGEegcvr4XL/2Et+Wy0XLvoLwf3ra6nj2cdUHIdXnu3/1Edr8IY067RiuZ3R9jPN/TTLGGIdyst6sT7aZ86syWjlMx0rmGPJ6B/P/V0tJceXkfv942072x2LVuaRNPvLfjNy+5Fo/eb5H/NsZaTfJpBXxXHOK1wUzuv9OLrfxEX8azHjlgXgGTE1RYAAAQIECBAg8MEChk6AAAECBAgQIDAskHdrM4aPrjI373mvcmAbGlTeWM7Y0JRMZSaBta/lXI7vcn8mhtFm5u5v7vZGB76lA+ZCIAXyZ5uM3N5g+Ize4Ek1JQIECBAgQIAAAQIE7hNQmgABAgQIECBA4E6BXHXKuLPan+L5FcvLzKG8yzLP7l/2cbl/0f61qS59/GI4f3af7T8bzDYuI/O7uOLTlTk+XSs6drz1fWzmatLKZ3q1cK/AZf+X+61otjtXtDYzHesvjz0Sc7f3yBjUITApsLKLdHKsGzpoAXhDJ9NUCBAgQIAAAQIECBAgQOBuARUIfITAfr8vU/ERk3hikLXWUut4PNG0qimQ337JyO2pyDJzxq19TZW7ONb/W65547PbjxWcTC+KlnJtLvk14qm4Vv/Z438G/NqMNMso+dtEByLelsoubDN9Jv5FG/9iamcRec+0eUvdP/32+sw5X7bRn+srjmcfUzHX+IK+e4xdrqfzMuLTVY6nrB9J98iXTV47Y5HHu4Lx1D7bdmUf0/2Nlh9FBh/Z32W0gv32W16Wbdt5vI2t5omNaP21tI0n680VQ/3HpMsjcTj/+1IPG61p6coE2vU0lj483LyIL+PUWHz6XV60p2Ov2chfb34WvW5z2DHC2/7m7+U8Ht3v9T+4+Wi71+oNdva6zHR+XW8f05OBEiBAgAABAgQIECBAgAABAtsXMEMCBDYpsD/OqqXHXcljAjWqDUVkexAgQIAAgfsFfD7fb/ZADQvAD6CpsnEB0yNAgAABAgQIECBAgAABAgS2L2CGmxbIb/fnhGy0AAAQAElEQVRteoJvnlzeu8948zB0T4AAAQIECIwIWAAegZFNgMB3Cpg1AQIECBAgQIAAAQIECBAgsH2BqzPM31F5tdAbC7xpfLno20Utpf3myzcq6JoAAQIECPwKxGdT/1dP/x74zi0LwN953s2aAAECBP4KyCFAgAABAgQIECBAgACBOwT6N1mHtu9o6qGiQ3328x5qNBdWM4YqtxXPlg6VWTovx5Yx1E8bV0uHyjyR11/4faKZNVQ1BgIECHy2QHufH0vfPLv8LRxTscTwus//y4ZjQfgyK/e7snFsLM0yWwgLwFs4i+ZAgAABAgQIPCmgOgECBAgQIECAAAECBPoCu/7OCrffO75cc8gb55muEMeQCEwIOESAwJYF+p9L+UmZn1Vbnu/U3CwAT+k4RoAAAQIECBAgsH0BMyRAgAABAgQIECDwR2Dtt03fO778NnCStTS3BQECBFYvYIAEvkjgvT8pfBG0qRIgQIAAAQIECBAgsD4BIyJAgAABAgQIECBAgAABAgQ+WKDeNvZvK2UB+NvOuPkSIECAAAECBAgQIECAQAoIArMK7Pf7smTMOtgFGqu1llqXiwWGfFeTT5/bXSn7qbhy/VwdbP6+w2fiagfDBab+vl8eG641X272MRUP9dQco/Ku1HIWtZT8VZItoshTj9bOWDrYeG98pW23dLBCKXF5PRUjzcomMItArbXUOh6zdDLRSK3jfddaJ2qu49AuXuBTn1HXRjlVN49dq3/teLaRcVku8zIu8+fezz6mYu7+LturtS5yfY99brT8y3Fsbb/N85T2Jlj3peTCZ//ng97hbrN/bGi7KzTxdOq3lrOfC1r+RNW7Dk1du7ccS4e7Otx2YbMjQIAAAQIECBAgQIAAAQIEti9ghgQIECAwh0Dc+56jGW0QIECAAIH5BGIReL7GPrclC8Cfe+6MfG4B7REgQIAAAQIECBAgQIAAAQLbF3jlDK98M/PpoSzd/tMD/OAG0nbNw3/z+HLhN781ld+0WjOTsRH4BgFrXZ94luNd9M3v45+otooxx6l7+zjy2sm4MhALwFeAHCZA4DsEzJIAAQIECBAgQIAAAQIECBDoCeTKXote9mmzHcv0lNnbyPwWvezZNlvbmQ41mvktesdv3rzlBu8tZcY6vKXuLWXG2u/l5+LQHNFr0iYBAisRaK/tlQzHMG4Q2EWZLobe4yOv/RrhfloiP6odHv3tQ87f51vK/K31mpz22ZzpUI+Z32LseIkrP8sMHV8yL1zz3C3ZxZxtWwCeU1NbBAgQIPCJAsZMgAABAgQIECBAgACBeQTy2xj9mKfV31b6bef275H5tvKGasZYi3ks49HjY/Vuzc++M8bK57GMseO9/P7N9T/bUS5vnOa3XAcjjudN4D/18ubwLRH1F22/N4a8VOaKGHb3uJG4K7uiJ0MhsFmBy/eiWydaay21jse1dvb7fZmKa/W/53gtu3KIEmlp/2rbKKU7h7+7Z1u72OuOR/ncXvrzI7qb/5EfHBljLeexjBuOn+YfZYc+oyN79kfnP9LqaTyxLp3jGSn2ePblh/iNLeW4biyqGAECBAgQIEBgawLmQ4AAAQIECBAgQIDAsEDeYj4eyRuyGcfdQ/Ls8UMrjz+/oP+4kTs6vqljo5UuDky1MXXsohm7BAjcIrDNMm1daJuz29Cseu/pec7azPKTLBcW+2vCefwyWvlT2mvvlNc2po61Mm9Nc9bHAeTPFhnH3UNyx/E3fBM4z81hnL3nlZpbAO6dI5sECBAgQIAAAQJfJGCqBAgQIECAAAECCwosfdvxWvvXji849S9pOu/ZZ3zJdE2TwCoFct0pY5WDW9OgjGVFAs9+Pj9b/zmKVX3u5Wp0xsiU3is1MijZBAgQIECAAAECBAgQWFJA2wQIECBAgACBqwJ1osTUsYlqZ4em2pg6dtaIHQIEvlkg3yoyvtlgC3O/exF/6qRPHbsVa442bu3rBeW+tQsLwN965s2bAAECBAgQIECAAAEC3ylg1gQeEpj6+3Z57KFGP6hSrbXUOh4fNJXBoeY5nIrBSv3M/PZFRj/vnu2se0vc0+Y9ZfPrLC1O9QZuG2aZoeNt7HlsaLufl2VaZHtT0cr1035bbbulWW5ou5+XZY6Rf6dvYJbHo6XkL6HMX835L3L+RNyt3z8Z/6L+n3ZbX3Hs2fZb/WhykccI6yJ9aZQAgSGB+FyOF2KNKBexK4e/Nzv12XbLscteL+vUGmO4IS7bqfVQ77K9ufcv+331/n5XSsau956e2/neH4dKe5/OvLZ9+PCJkWaBY7RjLV3686O1H6OY79Gu0aEWawCd8uOTuZVtaR4b2u7nZZkbIz/bp2Komf7PDDHC0u3HsDMdKt/ltfFdpLvj63MsvXw9d21NPV203+rnOKeqfckx0yRAgAABAgQIECBAgAABAgS2L2CGBAgQuBCIm7cXOXYJECDwQQI1xpoRiQcBAssKtJ8ZWrpsb0+3bgH4aUINfLyACRAgQIAAAQIECBAgQIAAAQLbFzDD+QXaN06GWs5jQ/lz5V1r/9rxNg7rJk1CSoAAAQIvEMiPnfzW6NmXXl/Q72q6uPXzeWzAz9Yfa/fG/Dx3NxZ9ezELwG8/BQZAgMA7BfRNgAABAgQIECBAgAABAgQ+TiDuHvd/deFD4887zy0eauDJStn3k03cU/2sbN/v7IAdAgQIbEAg319bbGA6pkCAwFGg//NLbB9zRxMLwKM0DhAgQIDAxgVMjwABAgQIECBAgAABAh8n0C38Xo76hpuApyrPLArkt276cWr0jo2p/vtt5/Ydzd5adNDv1srKfaqAcRP4DoGp99c7Bbr3yvhs+Vf2pR/7GpkRtdZSa72z1e8pnr8heBfTbY77HlWepjj03Y8EmYqFdfJbvFOxcPdlqu88NtR/dy1dHuhdV5eHct8CcCoIAgQIECBA4MsETJcAAQIECBAgQIDAZwvkfdM2g3aTue3flna1omimkbz88a5+DxNNvxaHHM8ECGxT4Btnle+vLeaffy5uzt/qtlpktK3zuabZ5M8ubTzdq3xiEdgCcJOSEiBAgAABAgQIfIeAWRIgQIAAAQIENiDw/DeI8rZgi3eAZN/v6Pe3zzTM+M2xRYAAgS0I5Ptriy3M54k5rLRqfvZkrHR4hrVigXuum3wXWPFUDI0AAQIECBAgQIAAAQLzCWiJAAECBAgQ+GKBiW/JfLGKqRMgQOAuAW+l17kYXTd6RYlv78MC8LdfAeZPgAABAgQIECBAgACB7xAwSwKTAvv9vkzFZOUXHKy1dn9rr9b3pC+Y4mQXU+dmjmMlf5/eMzE5+nkP5t+Gazf0Mu3296X7e3I39dTm2S/c8q6l/TqPbrc+sn7bbmnmzRjd38urpfyLNrsIp3ipx2s9MnalS9v+VBqlPZ4QePY1+kTXqhL4LoEH3ktrrYM/X/xXahmK/Nyp5ffftdf3b8lltmqtpdbHY5lRlVJLKWnVPqPzW5tnEcc/4bHrfW4OfU6+aw7t830sfde4luy3u5aOHfSvrcw/Zv9JstyfzO/JMFMCBAgQIECAAAECBAgQIEBg+wJmSGBjAnFDtptRS7sdTwQIECBAgMAaBWoMqh+x60HgfoH2c19Lr7RgAfgKkMMbFjA1AgQIECBAgAABAgQIECBAYPsCUzN84NtSU8298tjUNz5uGkebe6Y3VZi50Lv67U2jfRurl2WTAAECny+Q768t3jWbd/f/rnnf0G+u3WXcUHT1RYa+FZzfGl79wD94gPf8/GcB+INPtKETIPC4gJoECBAgQIAAAQIECBAg8F6BvPm5iyFkGsn2Hm11MdOh2WV+iyWOD7X5TXn5VatSytSUrU9M6ThGgMC3CuTn8qY/n990YtO1i/h82uLnTze3sM25jf1q5sv8KH7+CJt+mWzr1G6U7LajTGx63CBgAfgGJEUIECBAYFMCJkOAAAECBAgQIECAwBsF8uZd/8Zy7r9sON2dxLhz2NIlOp5a1M3+lj6efbwo+jdpV7cdBnnjM78p08gzjezukZdAt+FpywLmRoDAHQL5eXzr53Mre3rvL7XsenFHt08V3e/3ZSqeanzGyumVnzsZMza7mqYenl/8SNYm0V1LbeeYdnnxYb7rR6/OsViJwyU/71u0/MXS/IFiKp7suJt3zHMsvbX5dLm1rHIECBAgQIAAgQ8XMHwCBAgQIECAAIF3C+RNwhxDS3N7F0/9/djdwCNndZxGu0l43D0kSx8/9LLYc9yYXKztuRo+XlQ51Ix+s3kob6xu9WZ8f662CXyngFnfK5Dvi1mnpbmdn1T9/czLGMrLfHFdID93tvz5k/O7Fk0pr6+0KL0P6X7dVu5q6oIcJLIAPMgikwABAgQIECBAYHMCJkSAAAECBAisSqB3r68b18fdu2uLupl2M5j7ad237fKm7dwzfkd7H3fdvQNJnwQIfLXA5fvk5f4qcVY8qObX0hUP9aGhbXVeD2G8udK6f5J8M47uCRAgQIAAAQIECBDYhoBZECBAgMB6BC4XftvIxvLbcemKBD7lZB3HmTejM/qCx0P9Lx31D9smQIAAgaNAe7887pbL99OWL92mQJ7va9Gf+eX10j82tp3tjx17JP+j6zwCODJhC8AjMLIJECBAgAABAgQIECBAYBMCJkGgE5j6+3B5rCvkaTGBNG5R9vtSI/ZxCznTFpnfylympf/7AJ/ZnmOG+Y3fjH5bud/ilD9w2y3LDB1vc8pjY9t57Jb6WW7miNOVp6fs9qX8i7b/RZp5+S3gjNxeY+Q4c7yNNNMYfvdIyvxbgZl2GZ5WK3D5fjDffumu6+FrN96h4sB0X8/Wb31MtXPLsdbOUuktY5gqc+u4ptp45ti1/p9pO+tea//a8WxjKq7VjzfkePXG5RrPfx+11lLr34jM+Git8Z6+P0X0VDJKPLfP5kzzhZKvhX+Rn5FldrGdES2XjP9qKf2ILktG1puKvyO+L6fWGv2Mx7XWpsaWx67V3/rx/Ny8NZpF97maPxxMRF6v/cifL9p+majXjrWy+ZNWfpa3vl+WXkO5MpD8tdejEXXbvHJuQxFFbnpkOzcV3FYhsyFAgAABAgQIECBAgAABAgS2L2CGqxY43LNe9RANjgCBLxJ49j3p2fpfRH3TVNMz46bCCt0rgPZesfnL1/mb/L4Wt3ohzzQvC8Df95IwYwIECBAgQIAAAQIECBAgQIDA2wVuuinVvmHxyGg/oc7U/PLYyueQ3/LJWPkwDY/AUWBiuaXdbG/pscZ58mz989ZKyfYyyov+3dtXls940fD63fTPQ3+7X+bjt9M24zMnkiPP+MzRv3fU6Zbf6vT5+d7z8Lbe8wJ4Uec3/az9orHohgABAosL6IAAAQIECBAgQIAAAQIECHyEQN4ZbvERA17XII2GwF0C7YZ8S++qHIVbvZZGlscTAn3H/vYTTap6LrA4a3aQcd7tTXv9X417UwWFCHyKQLwm8jdchfRRwAAAEABJREFUv2q4FoBfJa0fAgQIEHi3gP4JECBAgAABAgQIEFiZQP8mb7ddatn1YmXDPQwnv5mbcdi77znr9WOo9ooXfeO+ZVnx8IY05X2nwHHW3RUb2y2NzXh/KV2U+JdfLe1FFittPw535TKzRT8vt1vZY5rFzupnmX5kgX70jy2x3e8rt7OPTDNy+zIyvx+Xx+fe7/cV20fGQy+xE1ndKThkbOC5Tail751SjiIXh/KbqEMxNLpWbujYLjJbxNmLvfsf3c8BObD7q66uRhp0HjGfnFd+9LdB5udo25Z+qECexKkYmFZeB3lNDBwql6/FoTKP5GW7j9RThwABAgQIECDwQQKGSoAAAQIECBAgQODTBPI2YYv1jD3uZa9nMEZC4B6BXJGZLH+lwJXDpVv8nezg/GC2l3Geu9zevX1l+YzlRvTb8mA/mZnxW+y2rQ8plVPL+JDh3jPMnFZ+emV6T71Wtl+vWzT7wA+e/hzavKQEUqD/HwPkfhcLXTAWgDtdTwQIECBAgAABApsVMDECBAgQIECAwBICeQevxRLtH74PEi2v7/Zd3ovvf/ElBulBYN0C7eZ6S+8dbavX0nvrX5bvt9Pfviw3137ro6XX2u2X629fq/fo8XxTybotze0tR9+0v/0hc27fBM50ashvmdrUgFZ0rH2GrmhIhrJBgfX9BLlBZFMiQIAAAQIECBAgQOA9AnolQIAAgQ8ScKd4tScrT81l5GC/Za0m5yoIEFhYwBvKwsDLND912qaOLTOa9bT6zXN/6Vm4gH5p3/d09qZxWgC+5yQpS4AAAQIECBAgQIAAAQKfImCcHyaw3+/LkrF2jlprqXU83j3+Z8/N2Pjz20Nd7Gr52WeUSH+jvPtf+4rOWNrGF2Mvt0QrP5W2dvplWt5Y2i/b2w7WMhWtaLz84vVXzmIXK77/okDGWLdRJEp4XHt9bF3o/fOvQTwUkd0eeTi3W1py41pkhWNk0dxs6U31s3A/soFjZPZxs2uqbT+UZmND0WssD+duS7tOc6cfWeAYmX3c7Iq27QfS/S7eW4YiDuz3/+J9J2NX9vGmsz/l5X6rFz8f5LHLOJXN+peR9Q/1SjeBnNBYlCf/jbV7md/rJg+13f52yztLs8BUhFO8icePEGe12s4+jk1FK/dwGue2jkSJ/LF2hz6bWtmc7U98wPSjHWtpqx9nvgzF1Jz7x1p7c6fdHKLR/2IjF+FqnIcS1/Dpx4k4dsujP9ZHtm/p45PL/IvrJH9OeTQenvvoD0ZxwuNYuz5Paa+jvAbympi6vnvFn9rMfp5q4LMqGy0BAgQIECBAgAABAgQIECCwfQEzJECAAAECFwJxX/4i577dZ+tf9pbtZVzmL7V/b19ZPmOp8ZRYuTm13bZbejowsTFVdurYRJOvPJS2Ga/sU1/vE4hLMk93i/cNRM+rEIjr4RXjsAD8CmV9rEPAKAgQIECAAAECBAgQIECAAIH3Cuzz1ufCQ9hK82nVYqk5OR1LyWr3JQJ5AWe8pDOdLC2QXyNdug/tzyew9OfTvSPN8dxb503lc+0v403d6/aLBCwAf9HJNlUC3yxg7gQIECBAgAABAgQIECBA4C6B/B19d1VYWeEb1sXyt3Pmryfs34jO7S5uqJ/32zPWNHNjIUDgUwSm3mSmjrX5TZWZOtbqSz9aoPugihm0NDbPvlSe+yuLNtT83GyxsiEazhwCS7/95M+nLa6M1wLwFSCHCRAgQODjBUyAAAECBAgQIECAAIF3CbQ7nC3NcfS3c/+ZaDfAHk2H+m5tDR1rY2/pUJk78nLxdbGIceSNv/7fmMv9yO4eOYVu4/h0eWP6mH2WJE3LuKzf8qUElhPIu+r9+NOTjE8SyDeRfbwrDUae5yuTebb+leYdvhDovOO8tDQ/ECbi2mfb2WdTfABd7l/0/mf3J8ZxHqV0+9HxT7T3p8K7M2opMeQu3j0U/V8XiMuoPBzRfLyzxfVYRiOK3P9or7c7auY47iiuKAECBAgQIEDgkwSMlQABAgQIECBAgMCjAvn92EfrrqTe5U3wy/3jMIduSmfe8fBgkk3lzdFr5QYryyQwh0BehBlztKWNDQiYAoHPEMjPzRafMWKjvFtg0c+m3s+nVxaFLQDffeZUIECAAAECBAgQ+AgBgyRAgAABAgQIPCXgttktfIve47xlAMp8p0D/wutvf6eGWRN4vcCTK5j5HxBlnAae7Z12Htj4sCpX1u0+bDaG+1qB238+vb3ka2egNwIECBAgQIAAAQIECDwsoCIBAgQIECAQAjWi/7jc7x+7c7s11dI7qytOYD4BF+F8lloiQGBRgf1+XzIW7eQLG394ykOfH0N593YwRxv39jlQ3gLwAIosAgQIECBAgAABAgQIEPhYAQNfqUDe7JqKlQ57tmHVWkut4zFbR+9qKL+5MxRT4+mXnyo3day1MVUmj7Vyl2keu4xWJvPbdkszrx/tKzxjab/swHb+ncI5bs7F/eS4oVz+xL99Kf+i31PEfitbdr/lo0j3yGl2G/GUU4rk7HF5PMc/VO6skp04L4cb/lPvgcse+z3X7fyfp8+Nr5RaymSUJ/+19nvNZFbudmlc2GUqsqD4VoH9Lq7vifhWl5vnnW/8GWMV8thA5OfDZbQm8tVaLuvkwZYX2/nt4Kko+eETUeND9E9M/LxVay213h4xlIceOcf4mC35ORyXX37kntqJYd/8uXCqZGMRgTw/p5+RooduO07e+Wfk+GdoVBl85Lmfun7bscHKY5m918efInlR9eNYIF4ex61NJyZHgAABAgQIECBAgAABAgQIbF/ADAl8oEDcaPzAURsygfcL1PcPwQgIECAwJND/aD/b3u9i8TeXB4dqySMwr4AF4Hk9tbZGAWMiQIAAAQIECBAgQIAAAQIElhGY+jbCMj2Otzp05JnxZd2hNufOs4g1t6j2TgJ5cWWcMmbeyLYzZm721Fy2nXHKsEFgdoH2DeHZG9bgqMBDr+pXfSaPjnreA+3LmvO2qrWvELjjtWAB+CuuCJMk8L0CZk6AAAECBAgQIECAAAECKxSIu7/t199l+tAI293TTB9q4I2V+vN/4zC21LW5ECBAgMBKBPJzucW9Qzp+Pg5W63+VdrDAITOL5XdsMz3kvP45pnHqtL/dMnMNL6PtSwksIWABeAlVbRIgQIDAGgSMgQABAgQIECBAgACBuQXybmU/Hmg/F3zzxuxZ1aG7o2cFejtTN5X7Y8vtXrVFNrOPqRjodHD+A+VkEbhfIF9I/bi/heka/bZze7r0/UezzX7c3IKCBJ4WaN8EvpY+3dGWG5j6fI55/8SKbEZsltLKntJSdrGdUfLfxWdrLmT9RN5PfIj+RDtZ5DIyO3++yDSPtTS3Xx35TnYYcyltuxz/5RiPmxICjwnEa6FMxbHVvAaPmxICBAgQIECAwFYEzIMAAQIECBAgQGDtAnnfqo0xb4bGPd22e2Pa1YqymUbyYY+cf4sPG7rhfopArn5kLDXebDvjU9tfatzafbGA7tYnkJ/LLW4dXbyZ5EppFI+teL54DGael2lFWppHcxT9/cxbQ+TPPPkzwBrGYgzbFbAAvN1za2YECBAgQIAAge8UMGsCBAgQIEDgIwTqGu/IfoScQRJoArlaktH2e2n/9dXf7hV5arPfZn/7qUZ7lftt9rd7RWwSeIfA5TeE3zGGz+gzl54y/o42v8Hb4u/R0n1jttz674Zya3wLyfn7OeiGk6fIUwLDr8CnmlSZAAECBAgQIECAAAEC7xHQKwECBAgQWLXAyFrdqsdscASuCSx9XS/d/rX5OU6AAAECqxT4+EEt/PlmAfjjrxATIECAAAECBAgQIECAAIFSCoQ3C+z3+zIVbx7e1e5rraXW5eLqAK4UmLJ9xbHT3xkbG2d+jWUqevXyWy/thlSm3f6+lEx7xc43+22fjnS1Yy/TSPLRL5fbmbeCyF/12EVvLDm8FvHyiddPeTh6za5y89lrdJWTesugavTaj9jtHi2v2zk8ZdZhq5T+dhn6lwVuiV7dLJ67XRov4DIVWXAqspGMXpm226VTbeexXr0Nbl5+4/TT9jd4Ss6mtPT5OOtsZKfW2n1+jBxeJrt9gPXTU08/pfvMi9fvWHoq2tvInwMyMusn3lO6iJd4y8v8LvJ3Jx/j7PMl6sRPo8PP8UHbL/svSk1Fv+zQ9r8Y12j02t7njygR+auoc+y1/pT/InL7FTE09n7e0mPo9/XI9tLje7b9uKy6196jaV4XY6+RW/KvjT8uvWtFPvm4sRMgQIAAAQIECBAgQIAAAQLbFzDDjxOIG6fdmFva7XgiQOAugXz9ZIxVisWXkjF2/Nn8JdvOsS3dfvYhCBBYn8DU+9r6RmtEBFYrYAF4tafGwJ4W0AABAgQIECBAgAABAgQIECDwnMDxGzbPNTJc+883eoaLXc+dKtG+mTRVZuljFrGWFv7O9vsLJP3t79Q4ztqL7QghIVBy4ecln7Nj1k/8/JBjH2v2lvz+O0H+GPBWh5EB57gyRg7LJjCLwLOvpVkGoRECBAjMLaA9AgQIECBAgAABAgQIEPhwgbwz2mLuqcTd4f6v1uvuU0cfuY7Wj8gaflzU77f1Z3u4BbkzCXxtM3ENnube3z5l2iBA4KsF8sPsTQD5OfhM11m/i2caOdbNz/ds67i7miTHlbGaARnIJgUsAG/ytJoUAQIEvlrA5AkQIECAAAECBAgQeFQg70b249F2nqm31KLvcUx5Izj/5tpxt0u6vLhLtruMWFjrjh3T/HW63X5XyxOBpQXiwsuLrkUu6GR03cZGO9ztf+NTjUk3hExjt1nlpiDwRQL50ZnfdG2x+NT7Pysct3fx+ssouX8xgDaull4c7na7z9f2Us6c3M7I7RvilrZbH63sWNrKjaU/ZV8y/ovx/Ylw+O8Y8WNF6c5Nb/wDPL2jNgnMJ5DX33ytaYkAAQIECBAg8FYBnRMgQIAAAQIECGxHYBdTaRGbMz/yBmyLR5pudW9JH2lfHQJnArHee7bf7WRmRrfjCcWXXQOmu1aB/Fx8Zmz9l3L3U0Assj7aXraV8Wj9JerleHJh+VmnJcamzW0JWADe1vk0GwIECBAgQIDA9wqYOQECBAgQILBBgbx1lfGaqeW3dF7Tk162JZCrExnbmtVHzSZXVHLALc1tQYDAWwRe8lk6MbP8Vm87nO/MGW3/XWkuZF/27e3qUsT+3AKv+wl67pFrjwABAgQIECBAgAABAkcBCQECBAgQeIWAm7WvUNYHAQIECBAgQGBcwJGjwJX/usEC8NFJQoAAAQIECBAgQIAAAQIfKWDQLxLY7/dlKl40jIe7qbWWWsfj4Ya3UjF/D2HG2Hzy6zxTMVbvWv5Qm6c6vdtWObZn4tTm+cZl93m05eX2qctY+Y2XQNkd09wu+XWeGyPLT0X2JcYFpt57njtW4n1tLH7f88ZHdjgSby3x/lIiDu8xZbZ/ccGVjGiwRlmeyYMAABAASURBVOSjpSU3WuSB98U+XgfPRVjHi2s/EuVsrm3OmZbff223pWd1fottcevaa2CLc/6mOY29Llp+s8jPq/y1wi1a/mJp+7Dspfk3cTPiXbXkJ3h+E7fF5TjaOPtpK5Mv41avpe3YrWmrN5Zea6fVa3/L9zKttZZaa3yGxPtXfMBfvg7/xXt3F/EWHm9tXbl/8UaZsY+0i128eV4byNXjNUpMRRwefBzqxNBjbHHGYpy/28Nz2keBe2Owa5kngSAd8L88H+P7/+K8/YvWxiJfh3F4aw/zIUCAAAECBAgQIECAAAECBLYvYIYECBCYUSBupM7Y2vxN5f36+VvdTot8tnMuzeTzBdb+fvpC4TOKtb5PnQ3yhTi6WlTAAvCivBp/i4BOCRAgQIAAAQIECBAgQIAAgW0I5FeaMoZms0De5X3Z9sWmBbrS5FsELs9wbxDt5ndLe4dsEniXwOHbYdPfxnvX2PS7DoF9923SBd648rM344FpWnR6AO3uKvl5lnF3xb8V2uXT0r8l5HyogNfih544wyZAYFhALgECBAgQIECAAAECBAgQILB9gdln2O6jt3T2DjRI4D6BXPztfjfofdWUJrC8QP7XURO95C82br/aeaLYxx7KddKcY6a3TOLsY+XWSrc0PFeZNsCWztWudt4uYAH47afAAAgQIEBgJgHNECBAgAABAgQIECDwaQL57aKpWHg+f7ru9Xfl/navpM31CuTd7H7kSNt+bued+F7kodL287hYqcCqhrXf7csSUboV4FVN1WDWLBDXYYlVyZ94C8u4e6iXH4hDDeQHY8bQsVKj+0OU2C5X/uUYp+JK9acPtwXqsXSog6CNOZbuUyKP536ttdT6N/4rtXRRS/mppdRay3/1p4saaRc/9yzPRSOlH+XJfzn6XmTT3cwy78mmVV+NwD1X2GoGbSAECBAgQIAAgXMBewQIECBAgAABAgQIELgicPW+9tUCVzpwmACB5QX0MCbQreGNHZw1P1aaL9vrvX3mWnI73BZY2/4np22KLc25pER/P/NujafOV3aacWtnV8vN2tjV3hR4jYAF4Nc464UAAQIECBAgQGApAe0SIECAAAEC6xXIu8AZKx1hfpEpY2x4eeMsY+y4/A8SaPe2W/pBQzdUAgTWJdAWNTNd18h+R5OLixm/Oa/bmvpcHR3FrT8rjDbwvgO3fKz0f5bI85Lffn7IKafZ77C/nccEgZ5A/7rrZdskQIAAAQIECBAgQIDA+gWMkAABAgQI3CWQd13vqqAwAQIE1imQ6z63xDpHb1QEtiPgR4vXnUs93SdgAfg+L6UJECBAgAABAgQIECBAYB0CRnEhsN/vy5Jx0d3qdmutpdbxePeAnz037x7/zf3nN3j6cXPFZQrmt7POotdN/5s3uZ3RO9xt5q92zOh2PH2gQFsei6HXiHy0tOTGbRFvr/H+Wibi/P03u7kn9nGRTcU9bS1R9trft12iz36b1/p/9/H+WJfYrrWWWv9G94dFf2q5lp69B9ZS5t7/V/ZlKsb6u2Y1Vu/W/FvbHxv7Ll74+dndb6f13c8b225lx9KxerPn9z+Tp7bHOs4PxxanMr1lpdZmHMtvtbYjmXb78TacaRw+e+zK4e8Fn9K8NltebJ8VfmKn1lpq/Rv/lVoycmxD0c7bvxh/i7gkus+BuORLR7IrJedZy99/Ua3E4ZJ1888z/4vK+3ijzyi7XbRziL81L3Oy9Yxefn+3v90r8ruZBZaM356W2Np3buefsf28a332yz6yfa39tR/P63PtY7xjfIoSIECAAAECBAgQIECAAAEC2xcwQwIECDwgkPfAH6imCgECBAjcKJArn1m0pbm9xbgyv/7h/vZsFPl5ljFbgxraooAF4C2e1W+dk3kTIECAAAECBAgQIECAAAEC2xeYcYZ57zRjxiY1tSqBPLsZqxpUbzA5toxelk0CXyOQ137Geic8tnCXX3pd76jfP7L8Ru37R/HkCPIkZzzZzFj17hvEYxfYWCX5BO4UsAB8J5jiBAisU8CoCBAgQIAAAQIECBAgQIDAmcAN6wp57zXjrJ6dVQsYHIE5BNqvd8003wOGYqqfrNdiqO4tebe23/q5TKfqr/9YLUvP57L9y/1rRrn2l9Hq5TkdqtOODx2bymv1rqVDbfTr9I/3x5jbGf3jN2+31clMb650e8Ec/+2l11gyZNMm48Hh5bWV8WB11QjcJGAB+CYmhQgQIEBgxQKGRoAAAQIECBAgQIDAWgTyZmg/Fh5X3kQejeg7b3zlN5FOEXnt4cZrk9hSmqv+/Vjb3Ppjy+21jW/143l6gO39ot/QLt4oBiNOUSufadbJNCO3WwzWHWuzn39j+62fa2m+9bYyQ+9vp/fBWLsa256qf63968djwuUQMYTW1SlN134MjbEVHprftf5b3bH0Wv1+n/2yrb3+2HP73vG3dqbSbDdjqEyOLyOPZ3TUQwWn8nJiGVNljseyj6k4FjtLWvkuM/vpRbw0yk/ZH2LoAukqzfeUXeyiuTamXYD1oxtPFDo7j218Ue/eR3duotLuGJF4EFhcIK/jxTvRAQECBAgQIEBgGQGtEiBAgAABAgQIrFqg3dx91yDj5u1Z1xf7eUM246yMne0I5PnOWOuMcmwZax3fhseVr/sWj0yz1c30kfrX6mS71+KyjVxavcybc//Z9i/r/86vlty+PtbpEuPtl6797KMfU63ly7ItDLY6Y+WvHb9Wr9W/TFu9No62n2mWzTQjFxT7+5mXkflZN7fvj652VMs0kpkf6fu3yeHcv+Xmybna22SBdGlx23i65vIiPcZ9tW/rQykClwIWgC9F7BMgQIAAAQIECHyGgFESIECAAIEtCgzdxf3keeZ8Mj55Dsb+mQLd3fbj0Pvbx6y3J2sc09tRXjeA9t+mZPq6XvU0LpCrYuNH13wkr6GMt40x6OZ/O8lloxbzzyyGfH+jq6rRbDJ9cGB/EP5kPNiwagR+BZ64Qn8bsUWAAAECBAgQIECAAIFXCuiLAAECBAjcJHB5P/Vy/6ZGFCJAgEAp8y+ynas+2/6z9c9H83fvufbrX7/nGvwzwDmbW+NHxej84sAax/vnBGVGjDWTNcSZ2QLjOms/JtztZz/9iHyP2wSUekzAAvBjbmoRIECAAAECBAgQIECAwHsEvrbX/X5fpmLrMLXWUut4fOz889ux/ciJtP3cnitam2PpUv3M1G5c/nH9xwJM3Djtb5fj71Ds5/W3/0X5fzGGU8R+O97qZtryxtJo4qMfU+8drzhW6/hrt9Y6g222kdFrqr/b3+4VmW8zO7glej12xeOCzK8O1riQ/0Qc6xVfcnO/i8+XiViy71vabtfoZdmW39LL40P77e959o91pyC4L9NWprW/iyXMtl3C69k4tXXsKN+ej5ulP5axflr9ll6Or+W39F+M/1q0stln297HwDJ2JRZxj9tl19suucTwU/b1kJbYr/vf7ay7D99dTC7TjBL7XUTmYa6ZEQV6j10t2U3pj7mN6ZbxdZWjkRpjHooS8zlE6f5FsS7NpxrDOV0rx3Pd+r417Y+7bbe6Of5r0cq2dOz8dh+Ou4CMgd/zdho0jeg3DZNdRthHc5OP5jOWnion7DF+Is0ox/QnBvFztD6Vv3Ejqv6OO8Z7ud+aaX6XabrVuBgPY6iljaOlZehfjDvHnodaf+3cXqat/Syb56XrK3ZOr4x4jfxE7HelHCLfh4/bkbE/RlR50yNOTJmKuYYVJy+uufJg7OMcTkX58n95vW2AwBQIECBAgAABAgQIECBAgACB7QuYIYFzgbxteJ5jj0BPIC+QjF7W52zmjffPGa2REnhcwLX+uN0H1mynu6UfOAVDJvApAhaAP+VMGee4gCMECBAgQIAAAQIECBAgQGCrAr1vmzw0xWfrP9TpQpUums17xxkX2XZXJZCrrxmPDirrZjxaXz0CwwLtW375Tc/hEnJLyaWDjGUt2rf37u8lx5YxXXMfHxRTMV37S4+2nx0yXYAgX38LNPu6JtOlxWy91sGW2m9oGDz40Zk534yPnsTqB3/9HXL1UzBAAgS+WcDcCRAgQIAAAQIECBAgQOC7BOJe/uGXEsZ9w9nvv34X5UfNdnuDzSt5alZxgU8dduxugfYrW/tpvofc3ZAKNwjsokyL2PzzaMcy/XPwBRnZb4sXdKeLc4H8Ly9anB+5bW+Tb4/XPhNuo3lNqRxri9f0qJfHBCwAP+amFgECBAi8X8AICBAgQIAAAQIECHy+QLsB2tL+jB5Zmcg6/ei3t8R2v6/c7veRc+rvz7Dd3W6MG7+XXc3QtCZmEYiTc/Z3/O5t9Nn69/b3jvLdVRwdZxpJ/7GPW7WnSIv+wa/efmjy/YXe3H6oka+qFNff6Vu/uf3I5K8tqo4fb98Ebunf3nNM/fhbYiinxkvpPPal1nqKoTrfkPdT9nG2x+NZg3zN/Y192f1E1FL+HrsjLwbXXQn7UqK5wYgizz3yZ5iJGOu35V/tvO5KOUVMpMS/rr/Ij83Lx+u/CVxjCJcRWXHdlLPIvFtiqK1b6inzjEC+Tp6pry4BAgQIECBA4A0CuiRAgAABAgQIEPgIge5m5vHG5swDzkXgFjM3rTkCCwvka6LFwl1p/iTQ3i8u01MBGzMK9Bexcjuj33zut+jnD23PmZevu2iv+2yK/jONXY8XCeQaYNdV2JcWXcb9T8dTeX/FNdaIyeRicLewusbxDY0pxtyNN9Oh41fyslrGlWIOPydgAfg5P7UJECBAgAABAgReLaA/AgQIECDwjQJtxeIb5z4x57x3nzFRxKFNCOSqQcYmJhOTyLm0iF2P2QXy24WzN7r6Bme+1Z+LMxlvmvf4N4GPA8qxZRx3x5Lzv/+7L127u105fKMyFyHHar47P89nxrvH8eb+l+r+3T9Xtd/2sNT8Fmu3fXb10zs7679u+9t3NqP4dQHvINeNlCBAgAABAgQIECBAYCUChkGAAAEC3ymQ9wczvnP2Zr1Ngbx53p/Z5X7/2Hdv52s/47sVzJ7AtECtI+8hI9nTrTm6rED/pPS3L3udOnZZ9pX7Oa4Wy/ar9ecELAA/56c2AQIECBAgQIAAAQIECLxGYPW9dN8o2R+/WbJAujRArfX09/BqXd/2s/Nf+vxca//q+K99EyW/5pox1tC1+mP1bs1v7V+mU/X7ZafKxbF4yZTL2MWKz784ljHU1BRHVPuqx9PX39NaNVrIiGTgcXluL/dLyboZZeRfXAzdr5ocPnz4Jl+8/8ZFM7Q9XOv23KE2+3nXWuqX3e9K6SIQujT2S/dNsPH5n9cfn+ej5cbGn9+ifSbG2m35t7bdXv//4hroR14Vra1Md2HajudrYhflM3I7o8T1MRT76GAqSslb6EtGjn48aq2l1qH4ifyfqNgiNk9jze1bo1+/V6fGdsbpV/XmxXotok73yDa7jd5T1m27efzeaHWPaY4t4+Hx3dv/WPnjeJ4655DtAAAQAElEQVROLttvDV7mt/3j8Xj/2OeL6bh7maR6Hv4TpYZcRBTYD0W8wPYRJV4fk3HZ4XG//S3cs781HO0d8n/KT4w741h8NOlme6pXot4hRiscD4zOt827lvKnTC/vNOdje3+SGoPK+HPgb0bnWP4rJeZ8iOioFet8Y5anY/3tXrlj+Xvf54/VHk7O+4sp5LUSF8z+GCU8b4vy+68/rf72b4k7trKBqbijqQWK7uPkPxPPDimupmebeGd9fRMgQIAAAQIECBAgQIAAAQLbFzBDAgQIECBAgACBMYGaa2BjByfzs+JQTFZ6zcFYYy0Zr+lNLzcL5PWShVua23dGVs24s5ri9wlYAL7PS+k1CRgLAQIECBAgQIAAAQIECBBYWqD7ZoY7VEszT7Y/cbDGjeGMiSIOLSqQr42MRTvZZuP53rLNma1iVsmb7w0Z4wPKW+MZ4yU+6ki8H9433px7xn215iudfWfM1+K6W7pzrnk+M9Y9qcVG131TeLHWF2g433TuajY/OzPuqrSOwjnX7hvLHzr+dSi+ZBR3vuu8ZEw6IUCAwFUBBQgQIECAAAECBAgQIEBgOwJ5j/sybplddw/S/cdbqD62jIE/JtD/1aZDLfSPj20P1bsnb6zdlt/aeuZ13H/faO19beq9cFunPs9nxtpmFWNqr+FMB4eX/+VFi4ECWa/FwOEVZMU7y8T45xlg9OHrzfNQamVUwALwKI0DBAgQILBSAcMiQIAAAQIECBAgsJxAW4lo6XI9baLldgP32bRxX6bt/ms/bXBZtm1LXyUQd/7P/t7fs/22G+Bj6ZPtdxfOLhpZqP1oOR/nfyNx4G/0XvkbgNnGXNFei2PtXTs+Vi/zu2/kBeVUmuUyHnl9Zp1+lFKyqVN0pzP6b2m/bNtuhbNM2/5N81Z4P36PfOZWYHQLSHmNZ+QsMs3I7cvozz23L48vvZ999mPp/t7dfn+uuZ3jyTSjv537EXk6M7uLsXPYHbzrKd5+ylTc01j3/nFZIT8WWl6+8DLa/kXa1e+X7x2/fF/pHXpo87K9n3itnEcp42Vu6LK96bQ0q/S3c/8s4pzWFmcn+6zUenZyjBGnMbexZxr56xmokUwIxDvLxFGHCBAgQIAAAQKrEjAYAgQIECBAgACB1QjU14wku2nR7zFvP+bN5Lzf2s+3/UKBPAkZL+zyvq5WPbj7pnJn6f7rIl8nGf0m8vi16Jd/ZPta++34PW0PvRfcU3/bZWNhZlMT/PbJ5PnMeIdDvne2+Nt/vnZbbo7w8v2llC43imQaycWjtZzpxaEX7kbvo4vVOe4WSwwp+472R/tfos8524zxz9mcthYTsAC8GK2GCRAgQIAAAQIEZhXQGAECBAgQeKdA3u3MeOcYVtZ33LpcxYjchnzTaejD97ffNBzdEijl/FZ3rq1kjMrkdZsxWmDjB3LuGe+aZvad8a7+X93vx8w1BpovnBYDTnloIPsiK1+PGRfZN+7W4zBuLD5zsRx3i5mbPmsuJnm2b4fAvAJ5Fc/botYIECBAgAABAgQIECAws4DmCBAgQGBlAvV148nboy36vbYhtLR/zDaBg4Cr4+BweM7X0WHrc59zDhmfO4OhkbtOh1Tk3SeQv+b5vhpDpZ94dbmMh0A3mrf8yd4o3MunZQH45eQ6JECAAAECBAgQIECAAIE7BFZTdB931qZiNQMdGUittdQ6HiPVvic7v92bMTbj/LpLxtjxpfNzbFOxcP9x+Xd/Q3AX94b/RV//Is28/BZwRm4/E9Hk4GNoyq1gno78+32Ztry1plPvHXMcW37eNbrIiKQ9+rv97Xb8pjQrTsVNjYwX6i6gvP051seh6j4u7Kk4lHr8uda66Ptv/vrVFm2U/ddFu8Z2ZR+v40OUmPO1aPVa+i/qD8Uu5teilFpKRA37Ftf6GTve+i3Hf9Fk6UfpvvGb57dFFvzdbmV/y+XxXtTYzjj7dbX5jnYZUW7xRw5kOPYxkakofxyawWV6MYka+xFT134eK1fbj3YmH20cF4Vq7Gc86b/f1fJcxGsiXg8516GIUV55tPldphfVurm2vCzbto/pn+NZJuN4fCTJ10keynR//Gzup/HyLFPxE/2ejkd3NSMyaq1Rr2bTp8jP3Djc7Z//Pd3ouGR0h+KplYrNuH7LZZRaTu8Pl8eO+/+i/4w4vWUoouXbHsf2LsewizF0Uctv+728q43XmG/GUMF+n3E8phLPUT6eX/0YuqZvyyvxuorR7uNc/olAi0P5GG1rH584+/yJMec9FFn7FZFjfTz6r6Xh7Xj/iAOH19/f7VfMcKqPOHtTh9d6zLgIECBAgAABAgQIECBAgACB7QuYIQECqxZo91RXPUiDI0CAwPYFcgHqJbPMtbyXdKSTzxZwoazh/FkAXsNZMIb7BJQmQIAAAQIECBAgQIAAAQJzCbRvaczV3r3tvLv/e8d7UT6//JJxkT3PrlYGBHLFdSBbFoG3COSt5Yy5Or/W1pXj1hvmOhHa+QKBfDXlN3ofmepN9SZ+vun/3PDMOCbHPtH/ZL082OpmmvuCwIcK5OvrQ4du2AQIfKOAORMgQIAAAQIECBAgQIAAAQLbFzDDvwJDvwY18/6WXEtOrshmvGg8/vuIF0HrhsCMAg+9RUSlXEXOeGQo3iseUbuzDuQ7wRYpbgF4EVaNEiBAgMACApokQIAAAQIECBAg8LxAfpujH8+3eF8L/b5z+77aby+dt/PyfmvG2wfzFQPoxGOmLY3N0t/OfbFVgVzc7cf755m3kvsxNqJYnCkZY8dbfr+t3M78TH9yI6JttzSySn97Fxn9iN3S9nP7M2IfVFPxGbPY4ChrXEsZp2sq9s+2D3Pe7/ZlKg6lxp+n6k4ei4vmnl/73L1y4lrLb+/mdjeb+Djpv8fs4vOli8gfH/HxSP4MMxXHYv2k9d3l5Q8SE9GVbeNtabyv/HRRytm4Y7zduNv4M828sYgBHNrZxzvKcEQRj2cEumsjr7Q4CXE+yp8o/r1AIM/AC7rRBQECBAgQIEDgGQF1CRAgQIAAAQIE1iKQt/LWMpavG0fcBP+6OZvwSaC7nx4vwMv0VGAVG8eLtC3sxGLN64a1e11XelpQQNOLCBxfml3b/e0u44VPs/Sdr/UWLxy7rgh8mIAF4A87YYZLgAABAgQIEPg6ARMmQIAAAQIEVicQa1Clre9kuroBbnFA7aZ5S7c4R3P6LIG8FjPGRp0r1d23vsYKXORPtZVFrx3PMoIAgZsEum/YjpXM126LsTJP5Hd9x+s50z/NyCBAYDYBC8CzUWqIAAECBAgQIECAAIG5BbRHgAABAusQiPu03ff4+mmOLBeCMxUECBA4E8g3i7MMO+8WuPx1wu8ej/7nFaj1gU9kr9N5T4LWnhbQwLwCFoDn9dQaAQIECBAgQIAAAQIEvlYg/w7ZjFHW1lattdT6ufHuC/Pd5/M0//y6aj9OBxbeWPCbNHOMfB83gS9jF3n/ovGMNvw/aRz3KFffrx43ipPQLb1HCzUiHy0tuXGIWmup9TeyWD9q/T1W6+3b/Tae2b5ceLp/P4x343FtbNf6u1b/0eN//kZlLX//bmXk/YtzPBQlX4QZJQpF1HgBDsW199fr489bxLfERUv591Ej9vtdvAZa7GM7oxzTvIYv6p1246SWjGNGTvO4WUqO57Rz2KiH5PCcx2+NQ43x5+l27r1+Lsu3fm/Nvyx3bb+1P5a2+pfHx/LHyrXyf9Na9nGxj0dcD3Ed/63X8p+rfznee/frTy2DUf8rNeLavFp/+/gQ7ccpf3LuU6+P1sL1dBd9j5Xqru6JbvJbuENx9ms+ajRwGWMdHvN3UX4qSryfTcaxnbNxtLx4f/jZ/5SMUxunY7dt7EqNd58ab1QjcVszN5U6nJ7op1d6F9tdRHa8fMplxGGPSYG4Jku8h+zj0/NPxOfR8XU32cQsB+MExrVURqO89V++/t86gPs6V5oAAQIECBAgQIAAAQIECBDYvoAZEiAwKJD3GQcPyCRAgMC0QH9xMrenSzv6aQK1jnxA5DrZuyaTQxqKd41nbf2OnbO1jfPjxvPOi35dWBaA13U+jGZKwDECBAgQIECAAAECBAgQIDC3QI2bRBlzt9vaa99wafvS6wJKECBwFMhbtxnH3dmTbDtj9oaPDWbbGcfdL03aN18vv2Xa8p9lae2Mpc+2fznuy/1n2393/TG3ln9tfCePWMyrtZZaj3H8ZvG1+ps8XmNWGZGs5bGy4QRLvDfmz4ix5UFgKYG4ypZqWrsECBCYT0BLBAgQIECAAAECBAgQILCcQCyDl8u4pbe8d5lxS1llCNwi8CllLn9d59D+s3PJ11bGeDvtVTtewpEnBILXN2Wf8FP1OwVipTV/tfHg5OM11f2wMXiwl5n/YV6LXnbb7L/ftrxraQzrWpGbj5/6v7nGecFdmXM0521/x15eSFMz5dt0LAA3CSkBAgQIrFXAuAgQIECAAAECBAh8jkCu1vTjyshPNxHjXtU7t/tD7m+3+6/9tE0py7Vt6XsFcpGqH7XWUutvPDq6Wg9tPFp/7fWuveaGxt/qDB27lpevo1Zm6PVT93mr9hD7kumhdP79yN/Ylf2+Rf79w+txaCWfs81+ZN4z0W9raPvuti8q7GJ/KuLwQo99gLe41kX7pmhLT98IXck3QNs8aj28nms9pC3/2vy2fvzyfF3ub3X+7b1sNC217Cai5BvaRexiP6M7lm9yvfiJ7X4Mukb9ru7gwVLaWEcOn2X/lH28i/5G6e13fbS+xtKz1g47f/qvkZ8RyfXHT9nFiDJKuJaLfz/7UvrR+no0vWh+I7uBFOcxz+WfCeXn5ynqn8PfmpGfzN86d/MmQIAAAQIEVi9ggAQIECBAgACBDQt8yP2pHGaL/tnI23B5YzLu6fazbRP4CoG87q/FJUS+ji7zxva711cczDSSgccu8lrEpsfsArG0PrjOMHtHGjwKSD5e4PgmN/i+NZg5NuP23pbp3zLZVIu/R5fPyb5bLznC/Fmo7d+S5mfHLeWUGRJI/RZDx+X1BSwA9zVsEyBAgAABAgQIrEfASAgQIEDgOwW+6K5Y3jTcwknO23BbmMc65nC8e76OwRjFFYH2xbErxZ46PP36ylu7GQ92kY1nPFh9ulq+w7WYLrnGo7XW0v0v0mfH175R2r4h3NKWP1f7rb1+mm3XWjN5ONp4x9KHG15JxbF5tfxrw2zl2jeqT+luX/LYtfqOHwV6SS6otvjNfu46zvfr37ZiK3/ezIjN9zxyPhnv6V2v3yHwxE8I3wFklgQIECBAgAABAgQIvF5AjwQIENi8wAfd88v1oRb989Km0NL+MdsECPwVyNfR39zhnPa6aulwKbkEbhOo9e+VVGsttdbbGlDqqkCttfOs9ZBerTBzgVx4nrnJ9TV3z5vo1Ojnameqj5uP1ZtLbrng/XPru/W3729pyzUsAG/57JobAQIECBAgQIAAAQIE3DG4iwAAEABJREFUPk/AiD9UIG88TsXotPLbF/3Igm0/t1u0vLG0lVsqHev3Mv+G/rtvtRzLnarHzcj9G+M4nD/JaXxxb61tt0L5bZr8e3WZtrytpsPnZl/aNf/4vAO29CNbavu53SIujtPfvfu7XWsttf5Gq3Vr2uYxlh5+D+7fflt+fsttKh4dx6315irXrvG8pvPa7l6rtZR+2vrKMm277MJmIC49d3EOW17WOW2XvEX7U7L/1mZ0G7m7kn+FM0YQ2btjRNI9sk63UWr9r9SJKNHSIQ7lT881tjIime9xOc7rLY9fO7XsA79FOc7jd/9628+UaN+kvbeN0fnEG0k7510a10yWvbf9y/LZxlhk2ZxHpuIxge5cXZ673v5jrc5Qq/2902jqJ97/S6nlnn/xjhOvqHjvyjezobjS2C76u4zuTSzeyGrEqfoutiKCrPyN+Bwt+c64i+dd+RcFMg6v8Rjh7ifyyinicNlHW/n+eYo6PId46ygZ0Xv32Md42/h+Ynw/+9L9zd1s7zJ20ce/qJWxi3otWv3aqx+jHHaM+r+PfdlHJ/uYQMYu01pKDCHyI432/kU//dhH3iGy7v3xL1rP6PraZ0+/o3nl1th709X8zitmsO/HLrzSIsx2hyjd6yAwXzmpu/rKsT0eeb08E78/Kdw16FcX1h8BAgQIECBAgAABAgQIECCwfQEzJLBygaXvoS7d/sp5DY/AogLx+sob6Yv2sdLGhxaBMy9jpUP+uGGlZT9ePYE3rvFdnWouf10tNFgga7bIArmd6ZyRbQ7FnH1o636BeMO+v5IaFwIWgC9A7K5QwJAIECBAgAABAgQIECBA4HsF9nFTLmMpgWw7Y6n2J9rNbmvc38qYKPY9h9Y+0zhX3RBb2u3M+NTabemMTWtqGYF87WYs0/otreat3Yxbyr66zO6GDnPsGTcUfbJILvyeYqZv3j45pNmqn+YVK4CD28f5/jl2zJ9tIBp6k8BrXkPzTi4/6DLmbbXfWvuGbz/PNoFvE/jEd4dvO0fmS+CrBUyeAAECBAgQIECAAAECmxKI9exNzeebJtPOXUvnnntrt6Vzt7/y9j5xePkfcWR84ti/ccz7EgtO8RidexzLRdLR4x9+oNZaav2ND5+O4Y8KxIU8eiwO1NL9auT89cgZkfPCR44tIv/LmRaTvUfZfN12kQVzP9P5Ilu8jKut59ivFnqmQP4HNC2eaeeT68aFOjr8qWOjlb7ygAXgrzztJk2AAIGPEDBIAgQIECBAgACBbxDIm2j96M95iZWVbLMf/f4W2M6bq2fR6yOn3du1uWqB4+3h7p7jcXuW8ba2juns7c8yyI9t5Oy1F7aX+9cm1r5B1k9bnXwbadvLpXnrdiqW6/m2ltsCRT9tNXPcbbulmdePll8mN9qv1d0fv7F6ud/ypxqptZbuf5EOlcuF31Mc+2nlWn8tbflzpad+R77Be62fWmNmE3Gt/rP9X2t/68dPfsfrpl2Pp/yR8zrP8aabr6v2Ojx+nnSLprndyhwXfttuvolNRSs3WxpjyR98Mk5ji7xj+zXSFrEZjzw2FnH44tF/n87ti8OlZL+9aJ8HYwStaLZ1ihj3T0YOq1z8u2zo4vBtu+0c3lZ606U6z7iu90ORV8qmZz/b5EJvtrY0RIAAAQIECBCYSUAzBAgQIECAAAECBNYoMHTXd85xLt3+nGPVVnd/2n3o9V0I8TLKxbV7B3b1G8L3Nriy8m0Bu6XrGd77RtKd84nurx2fqPqiQxdvQDUWEDNikbKc4u9Q2ntXpn+PLp0TL9DT2Nr2oc+L2RwyT89Z9rTz/EZb4e3GMtzc+HjCebjKTLnZfouZmtTMVwpYAP7K027SBAgQIECAAIEVCxgaAQIECBD4IoG8MZPxRVNe91Rnvr+87skaHYGlBfLdLWOkn3y9ZYwcfiQ7F35PcfxGZmunLXy2tOVnWmud/IZwlllrnOZ77ZumR4/Lb6iudV5LjisXdnfplSaZRvT76x/v569y+3IVt9uvMdQWsbnmx8XY2qhbenF4Yjdr/B4+re+2rM6l7TybTryvPdt0Vz/bb9FleCLwkEBeRQ9VVIkAAQIECBAgQIAAAQJzC2iPAAECmxI4vxc5PLVc/MgYPiqXAAECBO4UyMW7iS/13dnab/G2cPqbY+tVArnIPXtfseg7+fF77fjsA5q7wfwhJCIeXcst7XZe+ZTKGWN9/h1Y5mSM1fiTn81n/DnwXMYCTT43oAdrr3keD05JtRsFLADfCKUYAQIECBAgQIDAZwjkzQERt73yhoUor74WPuNVstwoa62l1odj9XWXk7ut5Vdfz/f2d9ssJkrlNzMyxoq0r3KMpWP1Wn62ndH2Z0rb35AbTGfqQzMvFKjDfdVa73qPGm7l8dxap/u/1vK11/O1+teO17jDOBXX6rfjtZ7Ps+WPpe119y9W+4ai7OK2d8Q+XvvTcfjZqZXfjbSXfTTLVjbTsbellj82/lfnXy5gtv3H0xo/a9WJabRfYRoXSMm4KJpVI+pPLVPRxtdqX+63/ExrjbZKRKS5n9HKX0uzbD8uy7djp2vgmNH2r6XH4qeklW8ZtR7GXeshbfmt3Fia32TNaOXnTsf6bfnX+pt+7eU1dHz9HRvqtzu2nUX7x3K/Rcv/TbOP8yj7n1Lrf+UnotXrp3EGSq01jtdy67/f/s7nU2vt2qr1tvSyvzy3LdqxWltbLacc+/ivlFJL/mvj+Rdvg/8iI9N9bGeU9tLMNI5NPbL847EvPz+l1Ba1lho7NdxblHh/noo69v5Qf0qN+In6GSX/xXbXVmzvS5zziJx3F5HXpftS/sWE2us7sgcfvaZ+j/cyd9H2WdRS2mdSpr+VpreCpPzGTxTOiGSmRxtyfn4NRY51KsaGMVUnj43Ve3V+O8+XaV4DGbsY0GXEJRK5h8dlvcv9Q6n1Ps97Nc0+Tw0SIECAAAECBAgQIECAAAEC2xcwQwIECHy2QNz7L0Px2bO6YfT9O+U3FP/kIm1B7ZPn8KljzwXQTx17LAeXqVhmXvlutEzLy7Sa4x2K6O3ae8y146d35mir2850nRHr0usc2JeN6uol9UEeFoA/6GR93VBNmAABAgQIECBAgAABAgQIENi+wKZn2G5ob3qSK55c3vrMeNcQs++Md/X/gn7zEl+wm/y2VTbfFl+H0jy+ZLQ+a62l1t9o+df67i9e1nqoX2opWT+Ptcj9frT83/aj0u/Oaesn2sw4ZZw28trLOGU8uTHcf3/M59s15jhc58mB3Fg9555xW/Hzsc+xBJR9/5S8hsciVobjMd1XntsWbSa/Y205/bSZZ5rRP/aq7ZxTxqv6e3E/+bXaGbvMhd/97vCecGj2cO2UkukhZ/7nbDtjrOUaBzIi8fhYgakz/LGTMnACBD5fwAwIECBAgAABAgQIECCwqEDc08pfUdci7+Xlrcq7ItpYdIwaJ7Bhgfbaeya9xtO9rkdfp3G3vbS41pLjZwJpWsMuozM8O2pnMYGEX6zxGxp+d/83DHGFRaZ+ruiGmwW6jbmeWoOZZszV7i3tZH+XMV3vsnTbn651z9F+i7l9T92RsjXbiejSoTLHY2fHp18/+S3xEtWGWnt93vRY83P79WOar8dr45+e/XzjeEVLFoBfoawPAgQIELhHQFkCBAgQIECAAAECiwrkjZ9Yujjro8uLuyS7e2LgDlFULz9xA6+Lsx7sfJdAXhwZ3zXrW2bbvdYWoqn77hUYw/gp+9FvTu3ieEYksz9++y+j/c/e6WsbnHfRtxv72LcjM78rEE+11lLrcMTh7pHlM7qdTTzVmEVGu65it7uucj+3LyPz+3E4Xmvt7H6/NRpLTft9l1drPRQafO63ldtZKNOM3D5E+6bybl/Kb9TY3ndxKPWK55xLRo4v4xV99vvIPvtxONa+vTuUZolac8y59VjEqSy/5/ZfqT81zm05Rbny71C/RBvDcaV673BcAPHOG61EXn87dgce7bOg/Yc6f9KBOmdZubjajzzY9s+2+2Np21nggei1353paO6Udtv7eIVmtLZ3pdR/5WASSRwtGd1nVe4fotYS56uWPHdlsX/dSKP1lsbm2aPGXovYHHi0czZw6Pdn33SIGCrz7rzJ8cfgmkwqxO70o7sW4vwOXvPrAcg5TU/EUQIECBAgQIDAywR0RIAAAQIECBB4nUD/ZuNsvfbv+fS3Z+tAQwS2IdB//T26PSWRL792a3a4XB5tMVzimdzsP+OZNtZdt9lluu6RfvboblqKWNEUc7wZtwxJmWUE4jWZi1NnC1PL9DTcarzzZf8thgvNn5v9TbYa45o8fs/BMD4Vj3b/9J3HIxb4D2ZO3c62ka/XjLEG/x7Lz+yx0p+QP8/447x/wGQtAH/ASTJEAgQIECBAgMBXCJgkAQIECBB4sUDer2vx4q519y6Bt92vyxuoGe+a+Pr6ba+9TJcc3fQpz1ujGfOOIPvMG8wtSn7jq4t5+3lva+nWYtmR/H67cV+GtpftvRy+mVfrn75rrd2xcvpXT1v9jZ8od9j/bSPX5mqtJY+1qLV27dV6SH/qT3e8PP2vRgsZkUw+binzt4E2/jbe3/060/jL8d9j4ztWfmPy3Ovk9xvW+c5ymEat9XitHPbPn6O/fPMpNbJbxObLHtFn9t9irN+587O/udscbS+MR489diBOacl4rPYStX6vt1LinJbt/Fv65441Sc1/pa5pdsZCgAABAgQIECBAgMBHCBgkAQIENiPQv0fW3x6bYJbJGDsunwCBhwTay6qlDzXyQKX+LfMHqqsyo0AsF3eLtjM2eaWpa1fb9PHLxe0rnS1weHp8C3R4Z5NrH9+d07mxeFtQv7F4r1h6ZfSyXraZ/bYY6TTfLDNGDm89e7crJX9l+uWv4F7HvNuJaen8o/r8FvP6Xv8sLACv/xwZIQECBAgQIECAAAECHyJweePucv9DpvHqYeqPwG0C+c2OZ6LXy0/cz/pzQyRuxJUH4vLG3b9oO//aWxexfXn8cr8rH+V6w7O5gMCl+9L7f6eQJznj75FvyKnxgmvxX9wz/Wkvtvz1mHVf4tFFdzc87oiP7bf8lv7aRQflp+RbRMuLbiJnV2rr65S2Elmnv537Y9HKjaWHevs4nGPIiM3eYxfbGZEs8Mi/ezsVrcv6U0vG2H7Ln0y7v12Z8+2Xyv3w39Wy70WJM5AxNbY81m9parvWWmr9jamyufhb8oREocufxx7dr/W371pjrnGi9xHlOM/oKh4Hi9iIR9tuaWSdlc39XATax6V/HOwhq3ve7f9Ffn6adLsXT63NfnpR5GK31p9Saz3kxmtvv9+XjHI2pp84nhHJn9dM5rXIMpfRjl2mee1PxWX5tl9jvIc+fup/x8zcr912rTWO/56HmE7Mpzs0+NS+SdsO/u5nm78Rb0HhnuflEOXk81tmOK+1PJYO19/HNZRRSi2li0O52p2v3C7dv5+Yb7cRT4fzVk7zbfgfzbgAABAASURBVPule31GgXhk8YzYXPSRfRyilhpjLqWWs38xvzIQP5GXUSOtcfn/iWMjObd8n/gbMf+4rHIhdR/pPtrItOvrWDeT/2JwkxHjzatrLLKNU8RYT+237WPajTMGsY9B7CM91YmNeKXFc443tuICuzzeHTw+Xc7zmP1EktdQxnATOdTf2MU1lRHjjMwcZ7wLlUP85uULJI/141/ZR7m/Mdzre3J/4hrJa6HWWmo9RJvDv5hvP9p5GB1pd97zcy/P61CEV5zr0fo3Hth319PueF7+pteaGT/z12ouelzjBAgQIECAAAECBAgQIECAwPYF3jjDuAn0xt51/S6B+q6O9TsokK/DuOk6eEzmegXyvK13dKeR7ePaykW+U8aTG3E7P5Y4fp+fbO5P9RxrP/4UkPFHIM/Gn8ynM/KDoh9PN/hUA7XWbrHqqUZWXLnG2IYism949Gtm8dzPdP2R709dxCJhW2zMdP0jN8JPErAA/Eln61vGap4ECBAgQIAAAQIECBAg8DkC3X8Bf8cNtyy/ktnlNwG6WMl4vm4YJvy1ArX+lP8i8sZkxvsgsveM943gFT3nosJUPDSG/KZhi4caWLZSLfG/WDj7iXi8p7w2Mg4tXBoecud8rtHYZfz2HwcfesQ6ePmNfam1llr+KzVeg4coJbJOUd72r97ccy785mJ5npNrlbJcRl4LGbmdkdsZ1+qv+XietxxfrTXOX8RPLfv2bdh9KXne8/hro0Z3/YjdNT7y59GMR8Z2pV7Q91qN13D3XtlMeocW3Yx+u2+vL9rJRzaeMq8aeL5HZbyqv99+DtfbK+f627ctAgQIjAjIJkCAAAECBAgQIECAwMsFzu/Uvbx7HRL4RgFzJvBpAvlR0Y/5x3+4YV9KPy3+jQnE6maej7HD8t8pcPs1nOdwKG4bfb9m1sj9TN8T2XsXMf1dxnuGodcbBOL03FDq84tYAP78c2gGBAgQ2IqAeRAgQIAAAQIECHyCQH7roR/Xxtwvm9tZPtOM3F44uhtwcZdnLF24e80TmEWg+zWRudjxYMwyiAUaqcdvIC7Q9LHJvPU5FcdiMyXxVtP9LeP8W5YzNfkRzeS3m7q4vD6Pv9p0YBJ3ZdVaS621XL4Oaj3kjzVW6/Txv/Uur5W/Jc5zdrHbj1z6aftxqLTtll4eb/3VKJzbkSzwyG+7/kY6ZuzDc9dFKTmujOw80xxvbi8dOeffiMsnxlNLXDYRv+Pb7f/F/r8YTBvbvtT8X5zfn4jdfhfH96MRFScfu+i4H9lmPyYr33Cw3/bUdgwj5l9O82j7N3TxVJEg7Orvo8MWXUY8tWOxOfqIat24W5p1+jFWsf1clj8ODsaxYq1xtn+GopT4CCk/cQnVjHrYjyshxrM/RWn/Ljtp+WNpvpFPxUW9fey3iM3jIwZ23PpNYqC/OzNuZV/9eKTpVv+Rup9VJ89CN9s4ad1vA7pI555N9xmZb25zN3xqL2fUj8OBnONhyzMBAgQIECBA4G0COiZAgAABAgQIECBAgMDnC+Tt18+fxefOIJZ9Fhv8T62lH+XPv1hB+JPXzxg7vsxVk73lgl5/BNPbWWO6xDxHH21l7eN7dF7qzSKQi7WzNPR8I3mltni+NS0QeEDgeAFaAH7AThUCBAgQIECAAIEZBTRFgAABAtsQaN+s2MZszGIrAscbYN0X3LYyJ/NYvUAu5+VaRIvfAb/nVmwuAk7F7/g+dysXfvPbld23rPaxFzHfbPK8ZczX4mBL7XP0Mh0sPJ15Ot9RLK/H/sJ1Ou2ij128P2a0slF0FY+f+tMttLfBtLG3/ZbWmjMrUXb63LT6h3nvo3ztou2XD/7XLvN2DvP6r7WWeJxiddPb/IDCP15ftfyUjBJpia1y+hfXYLz22rdOT9lzb0Qfj//s8xOjaRGbHrMJ5Gs0Y7YGhxrKc3/Mz7N43JQQIECAAAECBAgQIEDgtQJ6I0CAwNsFaowgIxIPAgQIPCqQ91v78Wg76j0hEKtheQ6eaGGyaq211Pobk4XXcDA8chjjJjUOZ0QSj7aIGJs3PbLdqbipkQcKtXFm+kD1069YvrduLhjfW+eZ8s22tdH2W9ryL9N0OZ76y0Pv2f+9xH77H8r7PbqBrc1P8OFzpOK9As9dSxaA7/VWngABAgQIENi8wOH/MB3+q3Hb9zu8+wKptZ7dmKnVfq0Mal2HwbtfH+/u/+I99fS3ueTf9l777vNX9rV0cW0grVxLp8q3MplOlXviWPcNi4n6uziWEYnHBwvkze6pKHH5fvD0XjD0BJqKZYfwX3xOdxEn6r+I7nUbqxy5nbFs78+3vq+7eHsciva2mbdgM7KvTDNy+xD5baBn4tDK+HOttdQ6HuM1z49cfl63oy2/7be05V9LW/mxtNW/PP6bH3MrPzHH/8pP/S+K/RyjRprR9ofTWn9K7aKUYCpj//bxWZVRSrZZS+3qtLo/pZR7I6r0H+0r4xdpLjz2o19lbLvWWkpGKSW/ARvJ6ZH7/djFvHbxeouSUeYnFkhLL/Jv8u5jfzyielz/Wee8TNdktLiLArvYOY/fdqNI9+jPcRd1hseTRX+dD+WiZMy1P6f+dmv393rJNn6jlW05rfzQfv9Y276Wtnaupa2dVq7t/yu1ZOTPKqfoPGtXdL/P3HL6ubrLjKd9lMmIzclHK1NrLbUeolVox3I/DsXx3DrEPg5mHPZ+nyM7xpLjOcS/GMe/ONz+5m+Xxn4rF5uDj7wE9tFpVy6mmNMciu7i29fo7BC1/JR+nI6X4X9x1ZbL2JVd+RcdZ3TjjaZ30Wo/WmtRrJtvjeM1xpGRx9pYS+TF4DIrSuwjYjM+M0qL2J1+/MThWyKK9R81djIiGX7sInsq4nD3uKXv8TJ5Hed1MhZdFwNPzf1f2cf1/zdauwNVJ7MuP2snCy94sI3jahd5/ezDdyTaddba69K4KJt31LzaxQsL6IoAAQIECBAgQIAAAQIECBDYvsCLZ7h/cX+6W49A3vzMWM+IjOQJgXZD84kmVCVAYFCgvyCbb5otBgv/ZmaxtpfbLVreKW0HWno6cMNGq3NIc+GnxQ2V/xR59H0k6/1pbOmMnPKpj9zpx+nA2UaOM9Z/zvI+e6c/56Ht9cyuHpZ3ewOqvW2bBF4vYAH49eZ6HBOQT4AAAQIECBAgQIAAAQLrE+j+y/MPv4H14cNf30Xx5IhUX5FAvjgy3jWk7Dvj0H/9qeUyDkdKOSxq7IfTXeT3otV5fXrlVqv/GGXwlEye28mVrPTOODRbayn9KC/8NznMF46j39VPYGT085bYbuev1hr+x/ip3Ws1F2qX6FObYwI1DmRE4vEWgVrif/Gzc34TuJ7e82uMJXcO37jN/BZxYPOPnPnmJ7nSCf5+Qq50gIZFgMB3CJglAQIECBAgQIAAAQIEnhaI+2vtV8adpU83rAECjwjkLc8Wj9TfZp2vnlW8R33a/GNp/eEht6t/LL3W8Fi9y/zWTpcfT7kY26IdG0qjaOkinlr5Lo3CkRXPtz2yzm0llyuVi7CXrecchvIvyz2133USLWQaicc8Ah3n5ftFZrboddN+3jlkXVY65HoeF2ik/XS89G1Hai4CXxbNFd9jXqwPlxbHrM0mbZ593/72MxPPdp6p/6667TWb6dJjsAC8tLD2CRAgQOCagOMECBAgQIAAAQJrEjjdqamluzt1ZWx582I1cWWsDhN4jUDekryM1/R8vZd4XceN6XKK8uJ/l/1fOl3ul5LfCC7xr9Zaaj1E7J49skw/zg7OsJOLaMNRyz7eAH8jlktzP95HD+X/lf2+++uXMYr85lckJdOM3F5vxEy6v/va/3uCtR78az2khznuu3K7WAX9EyWORQRHOcZ5OjH97kqoh4+h37o/Ub8fh+NBflCNSiFe/rfflUwP4yvj4zuOOcv249TfcXyX84pqcV7LKY7F3pK0seVc23YOJPdb9PPz2FwRp6ecRfjnGleLW/tp4/uJ66ofLf9aO63cWNocaq2l1t/I/Gw762W6hgjCklHq39Fk1nnk+0hGVyNeAz/l8FqI96W/1R/OSadDHK75ICyHqJHWh9udq+Iupn/5muzGW3ZhGT7tgrxIO6sYflSPcjG3GFB/Ow6VjJ/I7CJK/fQiit/9aO8td1dcpEIuDU7FvJ22uV+m/2fvTBTc5Jlm3cV893/D54916pFokDF4G3u2V4Sipd7UKgSegTjp77192zfuAJvTFtnPPHket/K11b8mW9b4mmz3ZeEM3+c5vAYDg4HBwGBgMDAYGAwMBgYDg4HBwGBgMPA+Bkbm38gAT8Z+WN35QGgrf1iZo5w/z4CfGPtBcZzhB046y/yBpf2KkuBvr9AjvV9I7Ln/WJ3fqhxO5YcVTZ2lXm8urHWyZ8WV/Qs/x2pZ5vRKNU+byH0R7LF29ReOr1FAZeI1Gf+jWUyiX1vemHw7sxzrzzsbb/Qb1eg+wYBPxXFUvom8705zlidfBN4+z2dhv7JT1+dVIo+nRdgejiN+hwVOslLWwDuv1x/+AjhpGHIwMBgYDAwGBgODgcHAYGAwMBgYDAwGBgODgZ/GAA8tXlPTyDIYmBl451OweYivEb/gkWXPdd9+KUHJw1HSW/YWJymkYzSvn3DUTyjiEzWs9Sv8x5zzjcxPJHxvKOsWeBSXGlKrmW+DW1X7yJ+A+o1EXsgafOMUvKKuPD+SztJJ7huS5ZnlNR1oT0gK6mBOPayMihjbuxngXLx7jJH/Mwz0Z8iv5MqMsPxM2l8Qy8zBLyj120p8Jz9/f4V922kbA3+agZFgMDAYGAwMBgYDg4HBwGBgMDAYGAwMBn4uA/q5pY3KfhkDf7ZcLpLEn53kl0wMFvcGypdqe7a/rMt5p/yuufLQGnxmfOL38JmcfSy5+/6j7c/GX4znl6UXuhcr8iXsi9Nepju6MC8979LAdY+7gu5wkrT7lwEkXY3+Mh6vVQEhu/bL2vMvPuy6v1BZXBN4YconU7mQ+u3bPbn++xtPJq9hZK6Npw/OwDeFn47//YGsVPDMTMze7hl+Jtd/NWa8AP6vnvkx78HAD2dglDcYGAwMBt7JQD4oOZLvHPu/kPuI19T/FzgYcxwMDAYGA9/CAP+e2DXcKipjb/nZXv/pOkv2e8N4WPgVqP/CKl9N3oJifzHyc/RZeWvqt/Leir9lv5X/s2vj1vhfa+dRJ+hHpf8Z9LmeaefYXSyq7Pbt1D0lSdQjk6Qu+6u83mqPf4nmIeaHX9hMoRAL5lQso0GWHWLZtjeC1i/lX1Q4R7kDkd/WmqX0EQKTgpcuK2LtY59RfNO8hrixba+fG+4PmGXfHu5G9iMkVcS89XWcfA6W+795iB1wroBKtPO0kRlfNMUeZL5Bu68r+P8gwZIvIqz1uYwZxdLgnLo+agQeNvZQgyNCUkXM2zJPOa8hydNbQc4esdl6G23MkkI0jMlt4KanQ2W0GlLfep875jwyC7XsgTFB+qXcxksm+tp3AAAQAElEQVSewdQg5OyIH3npMhvAZNFzfaHfA37A5AYgRw9JVl8iNlsdx+c71dMcl/2UqU+JftsWSuciJ01AG2QbSZ3IPeDbI9aF3hbU3C8mqcFqJyqGVRxj8rGuc0svkgB9Tton53Gp9qhVW55CUsjBkrsP7sT0yHBJLa9Scy5ttj0OEfNGrT1m9SK2edKw1S995mlMRp3zLLnZFJNXQgH+lYg9tPtKhBzcw5qIUI0tlnuxvU5SeN8FtQWbTj6WCN/TnNjt+3euoc/g1ki3ct+Kv2WX5wyirmqfpI30Mo6TooK2TBOgfQ34gKPxM+eR/Tv01Muc+rG5litO82fXRva+z7Rh/Jm4ETMYGAwMBgYDg4F3MTDyDgYGA4OBwcBgYDAwGBgMDAYGA/9VBvwQ8L869W+ZN3yDdw3uB7kBXp3fOSmbh6ak5qUC8r8CXj4lmHPyQPtZvItDztMe5jpvCmIj2jHmjV5iVu2LdDqS+1Fv00oKXjjGle2ec4lPj226tG31X9aH73sH631pJ+6Nv8MvUyYvKdFnO2Wmk7Bm782SoRI5lO9x2bwuHTi/UZLcfssN97yCLVfn1p/Wg5MjHNV65H+kP8qTel7+ZnvILQP9Uu/bW7/Rf46B8QL4Od5G1GBgMDAYGAwMBgYDb2FgJB0MDAYGA4OBwcBgIOYHeXczgT+4O+C1jvxtdvDarCPbz2EgH3i+q6J3539X3ffkzbkh7/H/Yz79k9y+/dA04Q6sQbzjkBSSlpdpbsZnNk3O9wC235j6zNifjeVFMDnypcw1id8WvPhtKNHk1uOdfR5Ng8fHYEmBxyMvI5IzyeugQ9XzbSwTA8+JyT49Up+yt9G+HHHVYAdC5XEYk+Y14JNjwQGx5EhIqteH1CT+NZ9/Vlh8UMzjZS5s6vSSah7iF8x8/CN2bhOyxX2vvLZRz/WlVif1g5zPUjO13gW+9ekanM/HZZdafsV0ycdOXqnzd0y8ffN4Hoe5T4qomN4+6BjgaQbkyB7ujn0w8CYGxq3gTcSOtIOBwcBgYDAwGBgMDAYGAw8yMNwHA4OBwcBgYDAwGBgMDAb+DgM8387Z9O3UBa+uEovyyQZ5ngx9R5jL4eXTO1K/K6dL3k3t18K7+meVjFOxuybuy5rxfp8Z4L6o3+HF3G5Vis8Wt2LSnnHZ7yW2vn9vmziw6+/zjG0PYdtZTO80G3pVtmfThTiyp/6m9MvcTEppidS9VNa/OTdXNIvo5YODEfpgyPe7f3MF3DvAW8rg/ILY+6sQnK0eb6ngzyfl3IE/P9FPTnC8AP4kgSN8MDAYGAwMBgYDg4HBwGBgMDAY+DwDI8Ng4D/NAE8vekBG9mlvkbaUW/sX9Cc/txoPFL6A6G8ZIh95p3x1EZk35avzf3U+XwxnT+23/a+u57vH28x/9zRvfCp/WXcGpEz9uVy+sSvFZETd+rw8dAfcqabY/v+7mv9v3sxTw1904MXvAr4habwo9RvSlND8kmKqsngMeOO1bwm+Scm3na282OsZsjthh9hElfC5UEO4vTHzX3eeY3bgHANJEZNaXX5ZlzzPbm8TkjzsCnjpMd2w97577XhgM+VnVwwcEN7npR5J4ZNrX6Q5D0X9sSEiyJH/PybtBXbd1c8x+DmNexFcWbXBQT4Yt+w11n6LdFi/9ybatV43+rnRjsnKHWDrETMHR1IxBYgcyL1yMj+gri9zZkJW3WzDfjr5vtIQuWWeWc5iSd/6xX3DMc7uEeMQ8HkNwUbSKp0T55oNxevAGmtoOSWFBMLSnHhc0xVHiBtby93qP8+BDhyMUc9DhE9FLOfIOvm8TsZHKD4izu4pMW9JG93zMSM8tTPEI1veDImpg1DBRM9QBP8XsEV84cY9/BreV4pPRn0Bvi+vjQtFSWUvM6ZSm50hrzKQq++q0zAOBgYDg4HBwGBgMDAYGAwMBgYDg4HBwGDgTQyMtL+VAT/w+62lj7p/EAOsI/CDShqlvJIBTi7Y5kS3xdbnkb5z8ZT4kZAX++ZLjHApfmURyM8MUXN8JsFTsS6+j/ObkY2mt0Z9SG/NkbTpcD/KS64a5LGr3DvYqX+lsOfym3SsnaxX8uSycyDll5/FQAK4BAfut9UMCbae6EDq+3bqLPNc1AXh/nZP+1Zu/Q77jNvjyDF90p79PZk+VaYDHdrt8uW8NF7RgdVOax/pt2+tHOHCi8B6k4CVA1/U1dcNpMXR3uo8sv5VPaTs4Xy+6dFr4cvv9uN9LxJ9Xutnkkeqg1BFVoBtRn1BmvohewZgrEdvM6vx3vPXj/a72z/0BfDvJnVUPxgYDAwGBgODgcHAYGAwMBgYDAwGBgP/IQZ4sAP+Q1POqdZvAvspzPMPFzLTkP9JBrx2lnn37UU5Gn+Xgf6xbra3s729KHj5BebXNdsEd/evfTtqz8aYCQapPn5hefp3ilP9Ohra58CLX77FmDl5CXUt0zS/MJQU0nUc5ZHO4/CzpubL/OheDk4x6BIz3wQ89Kj6kxkC5luWfP6g71I83JQ8W4M8PSTrJwW6vo7J+h7umquoCDbXRkwC1TVUPxxIhDSgJeHu1b3Gd2NSa9NdhtnN82l6qc1PsjSIwSK5P3ne5pd1mGtdsr6HfbBxDgCxe8AG9myv0FF3xUG9nx2jlJM5WyGZh2kKJeT+At+NfOKSZ+Tl+HY4U277Z8bReSMDX8b8zu8J9WfoN87tv5D6y87fi8iU8/D3AoCbX7JPXzLKGGQw8AgDw3cwMBgYDAwGBgODgcHAYGAwMBgYDAwGfhcDv+0JzO9i9+9W+wtmxsN7XoD8glJ/YYn1UajrRlp8aneOnQfst1JybsHWz68Y/cLHRy+Asof5RROx2Gu874OS/BJQtfupA2N+IgE1XcMnUp+FespxDWfOj3RuzJ+Xji9g+ZGKrvq6XK+X9uKvOs7rQNJd6wEOa9z2oK2i9SXFZEjNAT5iZ2t1HWZ3zV7jrGU7sl52Uhyq8K9wfDrV68H9lKm/Jbd50r/mcW3Z38oad8W+9T/uwxHAIyVtUOo5lGQ5GUJ5A8V2YLG7b3Ns+7tBQ3mFAdhObN329Ml4ym3Me/rdaBT1nkF+XdaOlcg29GzRTyz9Uva20T5nYDrvjt5gYDAwGPheBsbog4HBwM9gIH+R+qtSUkgD0vdw8DNW+X+3ir96XY95+QGeH4D9dB7+zJXHS4YeObFe90g74/fkXp49v3t0e7l63UEO/om1a8gwL0E/TG4PwPfa6fddcq+mXvdddX3VuLfuDxGKqIjd7Vb8LXvU3IwR69Z3+/bqsbTqi4DuxcK7+suAbrA+6qKmPY/t5mancLBRL918hLkovqmRdRzJW2Uxx8+gz9/y9Jo4Wx9ZY3hr7Vvn+0NTNCgm55oigm/YqJwsT5GbJgXIfKnvpT9RfSPrNZftfr2nVVI2F9n7XWsvAW7I9UuKyYiDDVuiuUxeqloQAQPHKL7334OjPL4cYoELgOEL+NQtPrVNfWYXpWPqLh+BRe6SFYZkfysdevaS2fRYG8H8s41i4XfOz3lGLwlxhjz/iyyuCzh20dGedWfB7vAN2x5WLTt15IhZu4sNkP2Ua5DnagK9XD1XVW49dNS+ncm5BeP/s5PDapo6X+ZqOCROzhQ+hmWLdcsGh1T/wge710GYROYc3nqZbatdhwPdII9FpHRqulFcBAjn6oGux+TxeoT7CxxryuvcU9Zc9skc6XvZ9/kjKM436qywrZ9P9VKYnVNF8c3iAna60PV+2GdwLkD6R156AW+G43wjiuLCqaMhonCu5GvXcy87COvshGOF7Nuj2sKb+efb8J5MBP8CgedLm3PdYH5o2LXfi3XnCNfYo8VJCkm2tX6fg7ZNttM6R+q38twrHNvyx2aT9vUbt1j4nnlnaffo7U7p8VrIhxMRYlH3tNWOD6bHc3bj6l5M9Sk4co5X18l6NZSo8p9llClKFud27XsgzsMa21ro7kHzft+xrdfiuh+FHHMNLZ/MwzSDdvE6P0I7c5OpnoKY6l88xhX8C8U1vI+565knr4ce172ft07Ph47IwcBgYDAwGBgMvJSBkWwwMBgYDAwGBgODgcHAYGAwMBj4rzEgTxhY/MQ9H77+xNpGTVcY8INVlhW44hVH5xc9L3TuAfnxR0oKSTSfhh+JPx2bgbfqTr/nJXN8FGej3d/ZDuNICaUb7D7XiO9EzzflSKrrQJOlsdQmtxJunu/N4HdBVrd2BDLu33BPOIq1lGvT3YudsbCX4hdYvDS88DhWFAef5+cljDXoZ0StPwtCxu5md1+LmPBZcanHZ0Wzw/iqe0crz6OkoH04hmzp4e7xno7HHvdb3s/B/bUMzy0De2eHs7/1G/3BwDsYGC+A38HqyDkYGAwMBgYDg4HBwIMMDPfBwGBgMDAYGAwMBn4kA/c8ocIH/MgJjKIGA88zIK9rSSHp+SQj8goD8Jq44vZJEy+qSIFcvsnkN0f088Ud7UT4ab2kmO5EeJOYhxsHu6S6jqQppGyvkjC/OgvqoUb692Gy21TjiE3cqj39UjrJt+6CczBXQf2S+ZkMy1l9IYirbw4di1GyPzEGfVDPq19uwmtCtp+BOLCnt448b0FRhCEp5AFqrX4ZewIorJP8YtVynqJb9+2SnHMKaXKAjOO9+TR75cjjt956rHp49LUjKSQjPiwnw22FJe0e6FbEsr2q8Sgr23FddIDUb/NhA7O9Lri5XQW2Dj6XVb0cyOcrG94MeS31gGawuD/ZkBQSiKj5NbflfoWqva0v1+NzSFtq+hjbEwyUkHlkSejuaDxBC6BVMZ8HzkkPSfW8Ne9x/CsM5Ld+v2o+01cNNMYZDAwGBgODgcHAYGAwMBgYDOwyMJSDgcHAYOC3MqCIU4eLaXQ2/N5t57lj8SBPYVMr9VY43639ZAdgMfbBwB9jwFeTvLp7hHW7+GNT/5Lp9Fx+yYC/YBC/nHGVyYyb37pnHVt5VtTWmP0zp9sdfwwdO2VOZOeVn3txNbgL+KImZVLbxXAYUuma8QGp+rR0fl4gnefxQGcKO9HP+1r4Hkf/YWTelA8n6AKoaQ+dy7bJm7flXrw1fmWf+SeeGZfYZ+LMFxyAZ8K/M+bHjW0u61q6p7D0tTT3Mm5F+T3uhYuj64jIC+NQfAED3PcSl8PV34F8aSIvrTd+/9sL+GIddSfGC+AvJn8MNxgYDAwGBgODgcHAYGAwMBgYDKwMjNZg4Fcy4Ic9pxlhuczBDwqyXX/pzk7KN9vrmP4t//QMutqy3CPZu770wfXRgEM/GHgjA/W68aJepMfK65v/z1FSSCtieWTLY9seDhz7nQxc8rZ8u/DkF6B+Jsu34ooPiVuJ+3i+ESqt50xym2/eWZbi/MZpxmQduJX/ebtvyDG5JM3wCvKNsxjU8M/rCbD+imsBMdlX9gMXA7d8ESmbw+TYHu563caCeGKrZ0lzHVvpfNitjmvAB8Rkrxl8Q5HzYEK8+3xwzku5+BZzspVUXwAAEABJREFU9bHNBocrmLEDop5r/CNCUtR8+EXbJOsMeuTAn/Y7UcdxTUjOK6CdyLFVtBB6CrfTgNx0UT2CNpbTezH50jFPRG+TcjYMGZhnFALmNnxKle1Z0wuvzRNjWOcU0Azc29lxuBO+DpzVOex/0ba636kdVF36187hQV57gGn2kBSSMdulKdQhwvPlvHp9sY6WWA9rdRQfCsrotjzHnUpzflx7SB5bneM9TeZekYy5RufwaY86NDW7TzvTlVpnCUlnSH367UlJVY2QVOOdznP3+KWhOlw5bP2dxnliQXzXVnn0JGJG9lNW/Vpc/cavdWY8EmZgddi0fOf3fasY0eBh4EKarJBvbe2+twn7893vneDJwwOLnZ3rCOyYqgobqJ03HxjnGvaGT//e5tXWd0d7MDAYGAwMBgYDg4HBwGBgMDAYGAwMBgYDX8LA7x5ErXw/y4n6EtgPi3icwC/eMdvCW/8A7l12xgAe7lM7OfawTdpNr5oypnbGYTDwZxgofszLFf4I/szkv2AiPa8ern4bEZ3by553m5SLYTS+m4FHTsk13+0pP5jXUYr6uXoQ861qF0xtRzXUafvAy6CKG/5HebZ6crUXUk7Y/zCydax9KjT880vt3n0g993Ob3Sca6/1m8y7R6L+xBrEy9C111p7urjJa9zYcmzkDderZuZv+JPqqtswvpQBzprMOWjXGmsPXBmmrtFL+/j5+ZKTr9Nw7SQuR+XcpJbf7UD2kbfs+HwnqC/xw14AfyctY+zBwGBgMDAYGAwMBgYDg4HBwGBgMDAYGAzcwwCPf+7xGz7HDAzLYOCnM8B13uOn1/vb6tvjdvMQvT699KNL5CemN/F1M8drUkgNkyWQZEvb+dYmaL1YfGPesO0B8/6LIiwNDLNFji+tNUhaxpXUgu844tqDF4E9tnUzdo87hni9i083MwSfTc65zRycC0BfUmDbon2bs8QiTRYxSz+/8YnebXK9Ck4ZjFXPid8/8I3Q0zyG5Ho1xWTkePhm+5qUiA2vH18zcWsz+dXFvr6+1I/nWgpFVXuEJudNyG35tZfD2zy27ZPnluj4JWeF/S3jJVurPVx/hIuK57Y6j3oe/EpvnheZ0CMbyJ9omnos1GDUzvEh15Wk8L6AMa7hSsbV5JeLxUkaIqC3gjnN85EYl/n5nCy+xXU0/ZpstO5jQHZTyGsPRCge28qZO/cCzp80haQF6MCZ8+i8iIHJeRJu/sFdXmaAWf7B6Y0p/UoGRtGDgcHAYGAwMBgYDAwGBgODgcHAYOC3MOBfqo9KvWKqIe+210HeeLhV/xuHHqn/CgO/ZB5+DOtKZdyz3+t3T67/is+Ws23/v8LDmOctBl71uZMv4m6N9w6737vFMg8aKJaBUCydNzX6Md5xrfX5XzmFa3mZB/jseOS4Pc75yzhizsfllDb4RStvYc/NN3qMv8VRSDe2X0LueXUee+aX6tqcX5ryFySD4USs1/bNyjnHN52Gww9k4LeeufEC+AcuplHSYOC/yMCY82BgMPC1DPCLyzV8bTVjtMHAYGAwMBhYGOAhzjUsjt/UuFbbPbZ3l32rhmfHn/OeQtFAIj/0sd5HOmfoHxDwN6/TmA/IeCaYbSeMbKd81E6Oe0At13CUI+ta5pENyz6fu2P/DzNQSn7ra1/eoiZfzBzJW/HP2idfsGdwosnXNmB9u+udK/0aeLx2zY7NaT6x3+L3pv3kB9RX0V5YPMv/Udye3kslKnxzqdJ1SR8hvv00f9PwE1Tthn748TyYfFJ7cFenT9AkBYh5K9RnzN1qw74FdmqP4Dw3iLlUlJDHLJ5og8/D0i4R/LuSV6BgbU3zt/pcrevh22Kx2ayOHhtz7NW89aFP7kRxQpceAFsPSaFJ4cQVnokZtkenqzZZ551cPayKsC3jbkp8yS1FHTciGjNN7q+zfk1HmHZH6QzSFDKsrLs8Ro+mDPNfrsJFRaLmm+8hYQnq2J6k94AHSfEhxj6FRbAVO+FOG0x2rjqfB++Oow4sCrvGZOcEYwCJ+UUUBxQ7lfLP7f9z0MlwwgC21x80FPVPLUC2r5CvxwiFsHkcpwoQ88YwYO5atPzoekQoYg/OGXdt1Jtw3W5SR4M7d+VwnMurMQsv+Tm1JhBzXbvR5iHLqWqLY50pihPJvpKiXhzKXKu0ISJsn0HoPlpMhAus54Y5rWAs0MYpdex1rXuEMrURHDKBCK+r4rVRml4RlBnzJsn9FbP6qigUbo9ZuBXO0RAHGzEN4ZovncjVw2UtOffalxnONX2uh9on12eons/JHVX4FAeIcD8i6Y/JxSkmaw23/9kMTtbA+L8S0eN0igDkKhyWcxxuce4V1BvOCWgXXxsNThb3baWwNlbcF/VzvNY17Tn43rTtv7bSyemAxbz7LhmJ5DKoY8Orz5jPl2u0fs+eObZyHuZhUa9pL4MjufejQw7Sf26fzzY9hhwMDAYGA4OBwcDXMTBGGgwMBgYDg4HBwGBgMDAYGAwMBv40A/oDs2MOR/jp06Pun17j19QHE+BrRtsbxU9zOzW1XEO68k8C8/Ihkfp3S2q7awwcwW3ncw9i7kFG4ZvthyUvW+aH935hExXxZRvvDHi5wKufHFR+8ZTt+yUkgHsiztfbecQ2B/0tMiL12e/ltTHwy1hk9pHPIvM8Gv9s3DoO53DtHbeKX/aV6syY4Nj3ecu78j5eEXMFj0d+dwQcgm0d6MCqP++t+rWFxzWsnmctv/A964/OYODFDIwXwC8mdKQbDAwGBgODgcHAYOARBobvYGAwMBgYDFQG+OUf1M4LDrdy3bJvS8AfbPXv6j86Fv7gXfWQl2c6yD0wNtizDd1g4MczwOIGbyq0+NHTr70+4CXxJn7enfYn8/8N60JSSApepEqtLa0yHt68vgMcB+aLkZNfCJ38YuhUZYkmT1UeR3+v5darva+sDh4rTo9UJZeYcPPl+ztz31+sl1QkiJJU17n8ghmg24esTrj59v3RAbI2ZB9Lv0dv69rcY0Dg2+nvbJrGzrPEeT/clzEdovh6BzG2v8fAsq7kuQGLsb+FgfxG8GuTT06XcPMP7ss3h//g3MaUBgODgcHAYGAwMBgYDAwGfgMDo8bBwGBgMPALGDi5xvpPbFmOfTAwGHiUgfFQ9FHGXuv/e/jPl1cpX8FDvXebAuQ2X7GC5/cJd9+217EOs7tA29JnK23a3YuJ6rHr9EllrcXlwdEnU31zuCcxV6DNC1HTWF+czuYnxZr/KAHj9DbOXd//3vZx/dQNPldfXUlOgbSIUjm/n4NtfeTZgrz7+Hz9mXdbB3rmsgINYG4NUeeK7ivAXMEylmk66y+Gb2r8umFNoNerz6Irp21xtrMmwJly6XDvLPXf4t2Lnd2qfW4P8YUM1N/wPB7S4g/vvOb+w9MbUxsMDAYGA4OBwcBgYDAwGBgMDAZ+IgP/+ZraEwE/T/BDA9qfJYQcPciX/b69p8O+Rfql3Npf3c9xUpK/b9PvkbaUve1FbV4YgPApWv7zLx7SgH4Mauj7oz0Y+PEM1EXtKlO6+cq9fuPUj5uqZIxXJn9DLq5p+QFg4uxh75WHtm8o5SUpK++v5z+/gXMkn62d+yz4V07RAx14Ji9x4Ci22iaF1MH9kCOAxfFubus3flM2T16ybMEXVf85afFLRxDTR1xCER6bj5JdtPR+iVSuon2buNRvE3+mLSmoB4i6PKn2IqtcHX9ZF1t/k4BtnsanhKSQDNd1nEg2bWHVwc7c/MNYnduBy0a9zU3fGXyr8NSd56jd+LO15mPc4jUPquLGQZpCM9K1Hy9155LaGvCNaG0teaa5Xt//Yn8rLbAaTf3s71nM80Unkbe67BzseHFPNRf8j5vOzdqomLmwajOGfW1bE+/nW+3UYvhiKqf1n/wu5eS8p9A895SpX+NbK+ugx/QanDcAWjgo9Xordj6Gx/X87dKCnjxWjriW5nmUWbZr3bW4LE83GM1ucXLBJ49Fm7GLD8Cql+9OXXOWWlMxz8CVdP3qcOVAjmvwdOIarqS+y7QdexlrivCS8cHrrv6scC7lwK065s1L0C37+/zXHNGuN84J5y3swP8PL5+7iHq2Zv9su3vnLsn8rCiu6x7cmf5lbj8j0eP8/oy6L6tYvuHrZbbXzggv42wOORgYDAwGBgODgcHAYGAwMBgYDAwGBgODgbcz8KsG8O/UkfhVhY9iBwP3MvCfX+AQcC9Zw+83MeDn60u5J/kRu7Eo3MCecPdH76zSHn7aH2eI12+M9zsflXOiE+e8+D1JpW3VMkv3ZuHWHXvmRt7hXl0YANSOf65Y203zriM1AvIjeSkafklHv0Ht7VTrXBxfXeeczy+ozoq4GPeWwnn6N29mdI1gnq3HMJ5t6zx0dH77t3g3jna7+XWnR2/HNlZrcwwWnGNn4da79jZnl+NaNmPcnMTGf3TvZgDWe2wDH/984Qxus4z+exjITzfke0b4KVl/yAvgn0LHqGMwMBgYDAwGBgODgcHAYGAwMBgYDAwGBgODgfcxMDL/KAb6Z419+6VFzo9H35b/pcX+wWQz/39wZremxPuhWz5p5wWNpPgIhXSJ+OR269tYn0z/lnA5Kw+OgZs/Y+eNys+o5EdV4SXrdRsV4a2tt/YtTHetb2ex6f1qcn4pKHGWw/ZzhDd8Ld6yyy+dwc3k+S8aXDi6btZCItzf+DA1SSGPtTFd7TJvvqFZlm+w+rXu/PkltXzYrA13Y/IhQRzIfsqrA77KWLnSq7KNPJ9kgM+fRKYqXivBeYp2Pab+fvno+WUcsD9C8X0A7Fv/uhZeEn97rszyb89wzO7nMzAqHAwMBgYDg4HBwGBgMDAYGAwMBgYDg4HBwGDgDzBw4+Hkj5zhb6z5iMi/NJejOX5OP7/H2U3Cs3ne6Gj6PI+8BOLBev7TrbsD3qncq3lysT3uTPVr3SqX88uK5LSXr5gY+bZ50IGtfr/Pmdpi3/NIW/zS8ch2TW9q6hdqkdf8mi1rbL29Y6mJ8FutqNAX1wiwoEN+FtIUMu7N41fYni/1ca2CeyPv81szMsZ9MenFdUmb+STovw9rte8b4zizb0UhyeAcIgFtQFvHwU9aWHfgyfCbYeQuHG56PudQ6jX0+NqKeD2XMbY/z8D052c4JjgYGAz8aAZGcYOBv8pA8Q+LPxmSQvrv4q+uu6+a109e26M2Pw65cf/5qnXy7DjS996bnq377riiCHB3wMaR2D1s3M66+J8pNh3sW2xcXtbdjpP9awOkTy+v+e/Y8p/+PIViD/WcOH9vS52sT6RuZ4iq8uXnB5I+xX6ms9euTt942Kup1/nyi2v4xtL/E0Pf+gz7PAm+/wToMvXdvt25ZNPPK+MapI/QzgP8XFN1fid/Th0gx/ly6Ws8+EbOjMs5tpojIOga4urGS6TP4GpyjLV+6qPTwzekAL3ue9p7o+b/WycppBXpm/fv7N8jMye+fZs+pxsJZFqmU+kkAsUAABAASURBVAT4UNTvZMlcyYtgwmj47AdrV17bgDjAC95T+UezovVLpKxKHzTDad1ad0khrSi+Ge9hm2/NsLbwodfH0weeYht6UkSHRY9TB3J4EuGpV62kszql1q/G7iDnBp2qNtGB2rlyyGsjXZa+T5hPhz9YfWZ8riIUsSC67UjfuXRNTyMaeDTu3BASlh6D8RJh3SVi3ghygH+yiAr6DXLaCpeV48iKxITSWehbnO2Fwa3BBTtw9+69eC1FO+s1pjhfQ6utKn1oOuq3t001zHp2SaG5Xvor7Dh3iKdJXCJCER2O9L1P39ZmTHcDxLL5HHlNBLCOGhpyDsXXK998bn271H2btyp92NNLbQ69rY1B3oa0pXSqum/Pa01lC34Wy575uHZB8pQyotWATB0yYgrVz1o+bz+Cvg91Zyy5BSwe2iWFBMKyIeZNUm0h9lCNPkjNz03nUAVtkKbiSQB0PdBdx3o+nWIJpQ0WxUsbXmu+PHz5eHDtQpLnGQsmRXBW8v7JMuUz7J+L5MqxqEsXfXjr58w6SNg075NlD3e9BqKCdsOaxzXX5BnT7M0/dXuy+WWe1vOUXXDq3ilzvFsyPxe28lbcuT3n32tTdyR738fbnNdr/D2e8bEIZvVYxPAeDAwGBgODgcHAaxgYWQYDg4HBwGBgMDAYGAwMBgYDg4HvZkAuAFi8ZSc3eEvykbQxMAhuPDx+hDlApJ/l1wf5Ew0UV8Hj/GOH7cPeY8/nLJn/ruicYO+8p+vtr2/7xdx1zo6H5KVGvozgBRwv+QDthhZ7e1J+n+E6mvf2CKcR5FiBDqz6+IKN8Znf/UMVv6VKmKmDwH3+iTsIsJo6WlyBPGv6vXjcvh8b/mLZmNMxJIWkxftaQ8KvQX47DK75n9vW+Zzrz3sS+c919/ZaPclZiyo73DXL0ZHxQbOfh6NPNPvZ8a7a7+PhLO9Bh+Fu4SDU6ufqgE/gBG/ZyQ0ikucmOasgPrnVF5jnJ/WTGUf4YOCYgfEC+JibYRkMDAYGA4OBwcBg4G0MjMSDgcHAYGAwMBj4QQy05zo/qKBRymBgMDAYuJOBw2/+3hn/w9223+B9pFxiH/EPP9nn42Avhmf14HSK6L/Nc/ILsJMNvCzoISmkDlPXtr73pb03ZtajHSMxjAsw00c+C+K38ESZbEW+sFh87v0mf/HLW3O2xN8bdziRzz3KXur3ufZpOxzlUUPxOjhDztODeL9Ip82Ly+w3KVNf4uTFljkvEnQKfOiyFgBt0HJNoXmsaxL/LYoLb/mKX5qXkFiJoHlqzksv22XDQ+oj8DqGh/IYYbQX+hnHkGAbKSmk+l1Lm2ifz3Nbh52cuwTzKR6szHWiB9k/kvhcg2YukMX5GYfzB4rH8sxC9qENqt1+k+cB9nIX29OvOEffpr/A1xfxdo9QnG1OH5rOlcWOW5wFPdFxSvPrWZY1WB62xzStNlp9DfR/EiSFpIuS6n2Ma9vzZM4XDrOCSL4FDPgcAuh8O5w9zoWkmCqmKvNcn+bzHmN7AwMsyMQb0teUx/m9hPiIb/Bieuf1QBW1nHEYDAwGBgODgcHAYGAwMBgYDHwJA2OQwcBgYGXATwP4p8ESq2Fubew8ODj7hdFu9C329038hdPGfpSfMb4TF3Wn4p767ZPuR5JnZ+DIPvSDgcHAYOBbGODpsXx3ArsF3HGD2437GmV+tiH3RkSf2LN/Vpe5kbdy+flrexC7cZRUXwRYnFmkKSRZByx29v5zc8e8r7ozqHfr27tJcdga9nT2Qb2HOJ6mo+7cIflO13O3rAitrwfE0+hzPZskcyCfzXE9Drrr8rpwK37R9r5xd4abVW3MVlOtbtZ/vaAGwAtFSSHp/iI8DTN44W/1cv3f075IsFU4CeOAremhvvNUf8+RF4QK1e7eYfo4fwG755O6dilm8tSuEjsvpFbNJ1sH4Yzjqg+sTS0dz7l5/LzjPrPcuww+1w9L3ptrW0Xk3OIwzTD8WAaWc+hTXX/vRnbVYqfLzy0J+p/B9JngETsYGAwMBgYDg4HBwGBgMDAYGAwMBh5hYPiuDNRf6tZua/mXwNaI2LNXnX+LO23huGqbJc+Haj+TpbQ9m3v2qtvm/gl9111rm+XR/KrPtl7H5JxT9ip++U79kIOBwcDXM1CvW1+UR/LrK/oBI/KAuL70zUeBXU31G7++0VVp4jrTdzZ5WQBOfqL/z69SAP1EX1ue616Xbb4p1SP1j8i9/FnHVlJnRTnFPwPGieezgfcO8rkQBXlOte3+WovPw9pZWuQAfFYtWKxXGg7ijPbY87ZbhIvTZE/vYdAGYX0FNmNyH8TJUT18nvwm0epSUWPsSw6w5Snu3ExhnMHDZqi0zxd2TQqQ37CjDQrJzH0YUoQkAwkmtxviyzYm1GM78GQFkGXCzTv34vMCIoiNsw091xeymBeAg8R4Ub85OJkfdAB7gv69cAnVVVJ4n9tTFBvW8Yv77du61eGThzLPR55LQwRje0iPE2cbOhTIBP1bkNp8kiPOItc64Hq/huBtc4d/cYojnHyP4PbsE+I5aCmLOUpTyKAGAJ9gcTprFK/64jSqiFB4CvHZTSIPmK6mkvDR4pNc78nFyY20n04RidRJ8hxkr6hSUkx+cy2p9qPbpFVXnKChOUjNZuG42EV4azGcaXdesEttXFKRlbUD+N/gewTUGh+h+J/x4TUhKTjn7kb5iJDI9WH5Udf4yQuQtYCchF4RzgGKfx5o8JpY2uH1MTvgVBHd5hPQ9b6z+d8Z+9r54HwZathywnqqsP2fzyxrd+vzbJ+qno0dcYOBwcBgYDAwGBgMDAYGA4OBwcBgYDDwSQb8+/6SgV/VeZAQ/uUvldgTqXtEEpv+78ifue+Qb3Fhfol7B+jorSGPxtegcRgMDAYGA29jgMeAJEcm6P8ucG/NivlsA9lHYk/QfwUqW35ZQK7MjaR/D7a+kkIyJoUbkdtkHcj+hbR7/cy1AWnx2n2TnzFAWF/RjYaq6+43cTLIUUG7w37QkdaBtQjkkc+zes7wfuwrH5jvj9BrXYcMP6jvtWubuYNV01p+gTOvz9bfHltOSSHtPLa32Rm2QS/rU9olj1rzz+P3NVz6r+7vb7kSin7/QG8foZ9G8QtxXgbmoKwFifMAUvt6SQ3g85nbeSlzslk8nVa6Pe/PjvF0cfcG+sWtX/1F1PtGbLbb82sBvgBb485jvZvf6fsfcjONuTa/a9b9zxq0QV9L3+dnJ9DbH2nvfJI8Ev5Z3xE/GBgMDAYGA4OBwcBgYDAwGBgMDAYGA4OBwcDfZ+A/NEM/WHputjwABM9Fj6i/yADrIXE0v1v2o7jfoX9kdjzQ7dG/QPnsbHn/0KDgxW9rR223vkJaUb/J6jcSfT19W1p9JcV3bpra+JLaHNyX5vaRxGcH+/OQ1Qk3X7wXvywrC9ev+1bqUZl+tRWsLQ8bbVxeskTVoQfFxh7kKq6x2ZxhtqMHZe5LU8jY9vGRFN7rmqOfwJc2uQFtIOdJ4HMN+JdaH/z19QlT5P9la0vtc2AsQFzZ1L8dF/9rSH/mB1yKuQ2Dehq/23h8tuMf1ZGx6ziTeZyqmhga9Zo9eYYbVJvnhzzCUWyhyDmIsYvzAOoGE5O1nXavp2/1smMrzgWwbeG0UTH74OfmEr9tSAppRdpb3OM/xDiV80VFeMs859KGzS6pambhduu7cffOPBt87lx6a7dwSa5JrfNNx3yRp/q1cPn9r9deVbb1R1mSvB5XnHwye+7ix2z6MZU8W0jPa163z+a6P45zDe6PeKXn9438ylmMXL+TgVH1YGAwMBgYDAwGBgODgcHAYOC/ysCN35/9/OJTzNyKv2X/1OBfEPzZ+j8b/wVTHEMMBv4WA2M2DzJw9CFxpH8w/Rvcua+CN6TeTelH/XHiSX9vrfSsVdRub/8PtHmgzTR5yJ3ygicMM6RzlmoPXo3MgSvtHugeQ818GELd4NDhwFD8oiSi5WZNxGbD3mNjfr67LrMlx+QXrnTypZ7mProFjturM+1Za/avyd381wLusMHkuiQUUsIvY+d45tfDLrPlc6LN3eOYo6NM+GDz8kTYmf1KQPPyveK0i8w3u10V+CauOnZGSZHVEduZLpv2vVTua3r+ae97NS1ppXYem+bzx+ITALaZrK6qJpk5qKqzw17smcMP7DCTHneVqCOvQ8MccMs+u1n0NW3bNr94v7+uFw/80nT1HgxZL816PdkXD3dWzHgBfEbH6AwGBgNfxcAYZzDw2xngB9Zr+O3zG/UPBgYDf5gB/sbxO/GHqXvF1Pjnmyq6ZHv/Elj/SyL2W+jS1eY2viq7w9Z+K/9327vSa/PR+mtQdziK71x2mzzQuobdoF+kvDa3e2y/aKpPlbr+7OcHzl5ECycn9xO9/sG2s7guB/n4zM57kOvwI6/NN5t44XIvDmuqN4hTlPKvIvhnDheU+GeiQL33+dnhVvLfq4Kj/Ol/ZD/Sr+fL83YNt/pHeVJ/L09HfpnnLlk/pzeP7Pj2EPqLBKwZcGF4i6Ln8WRel/Mz+eTOkFRfHE2h+AgF8NuXAMT0OdCB1MW8ZZ+ZgRwH6ZUWvuQCOmgD9MXjAkk1S12aDr5H1oDuICkkv7zxHKklTbzTkxMWX2wg9ZN9geS4aQbtGenH+qBdnDdltkMRLvcM+IBeX/18LWsH1df6Kj1GxoVrAkvfdUVFWCj4Uwc2sTKZKorJUO2HC9MZPP3YQzhTHG7OUe3H0iVHhcclf8z+VUfxF/2J5WNUY+RWHAyyn5L1R3vPlnpsCXTnkCvwymYhuCV5dc+IkClWsKnaI2TZEBE2tbzlol7ZL+7c8AXpnu3J5xOgZ55tLBNpBT7AzbrTBrXjA74+wW65SI6uR2L9n3w+Tku9md8uIfsgAW1Auwc6kDrG6YE++7QTqWMeIPvYaSOBS1w4p5/A5+Q18M93CuClHODkhdRDLBtfL8VrPoLzup5P+byiw5bX7ZK/xpRADzQpQNppA8asmA059iQFCG9I4OayF9cJUiFRm8fo4hbbFGFzgxS50QTZR2af3HvAB6SNdo+tPvsuNwC+6CSFXBRAJwlRgZ1Gys6E2sAXuOk97dKqs7ruOSYd6dKO/hWo59Dpt/IoN3WB+rOPGycHcu59IUU5nYxcO77qfInCBfZEyzuFHAe8jOMScrpSYbe6vlO2PNgdZmXrs9hb5jw2vetxjdSQ+lVObvZwN7JP+xySQlpxbr2/Ry09MrLX0V70p9JxetzGX3J9YVjSvw9tzu1eIIfs923Y3X0K5vPT4sIcip/pLGkniq+ZbGMvDgQ+yZzIYM5gd5ArSka9Yh6mwcBgYDAwGBgMvJyBkXAwMBgYDAwGBgODgcHAYGAw8DcYuHyeFn6uFP+tbY+EZOCaLX2GPGZAsynl3P2FghmAV5XOQ1DwSD7G38MjOSLevKb7AreFpW2r7/ql+G2C+8UPxC3qA2PuSaXMdWeOWUo08FwGvKJlAAAQAElEQVSBawMx2OU8nrm7TY9v0wfJzxDbbdPfj6M+sDpv/dKS+tbnBUZr7R+x99j3elRLDX0MfYXqw/sILTIe3rLWewJ3Tt09YVd9pHUeR47MryFCniuIi80vYVgss55z23C+jtDhgitzL16/AN0e8EF/zQf7FlwP4ELPwKGqlpqsnfkgKSTVHvGJqrjjIPOTbll79rdy+xJ4a+/75E2gn0ukeQFsiQvjkwr4B9vwUvncas/7UuPzXPtf6j0yf3yPMHOGeW4uYtEtjcU0GlcYqJ9xPlxx+S7TZ87keAH8XWdtjDsYGAwMBgYDg4H/JANj0oOBwcDCQLnxY/xn7ctAc4N8YO4OMRgYDAwGBgN/hQE+T8Bfmc+Yx8IAn9t8SwS5KP9OQ91zVtrgntlJCqlh6y81vdTk5DGAto6bvqSakxcYPaTUtwDJ/cmwDPEy61+cCiiWxS9KDb98rS+K/DKkzGjRDx7J7xBP4Tyv84saOtht3i8f9VILxlqLY+mv8BzaO2NcfiSKXwpSGC/QaANpChmTz0MPdD16W7bJBciToP84fIIC3I70MjDREXLNkoJaotuoo+teNLGDngNyogMXAS9WUC+g/kzN+CefG5A6ZLHhZCBL4duFwNdF1dHugR5qWOVEX4Jx0TJ2tumXOnap1x39p+D7K3ml+87jU2M4qDD3eu0puPbgp4ddru7Fcy3kME3EldpvPBJoE+IF2OeheICGNmbjjGtQIWkZV1LtS6vE2GJdPJ0ZkmrLqQPQQYMa0Adpo/0bwaxBxOSFPq3f6g39xum8peZcHyklhbTiVYNy7YG9fDl2lfVabWdtz/erddz3pJWPWqMvjJS36pluOQz7YGAwMBgYDAwGBgODgcHAYOAlDIwkg4H/KAMnRST+oxSMaQ8G/i4Dvr6XyfXtRXmrwQOmxC3fn2q/NvFrtjafcX9sPPyWY65W5Ktrvr1aXj3i8/k0qT2gtpz8YDbe9c1guUZg8em9nrTily0N5PMzZMTAixloD+a9Kl5McFtrrVjGaK3bR3xBetIG2U+Jrkfqe+nVU9fQP695/m5KheeZcdXXaw2/2vaBdoM5qf2UqbXyRbuHdmXOv3Pd1Ot2UjQ5Ra19HleaGylUQrw50clya0ync6k5d2obJ9k7lqbPnK52SfX+khrs2Y5Q5IY+kbqtTHvKrf2t/S651OpGSK3dmVvzQN2MX3H0eoSorxgqSvhtcIVb9OKpjeBt4J5u6zP6CwNcp3R89n3joPW3wG3sb81ozGYwMBgYDAwGBgODgcHAYGAw8BMZqE8Y/FttSmrca+/pet8jOz490i9lb/uG9m8fMl9QHMm9+aXvnm3oBgODgd/MAE/WOvjW3j2PvXNiXXx97Ef/ztA6WA6KvDfuTX71c8aPl8oeFHz7couYN0Ln5hCfZIAHmNdwlD4/q+6VnLMe23O77ee4kkJSTMZHKIDUdJLi0U1SSCsy/mj8tB/JW9x5KI93Hi3J85msn2X42bFfHpDrVE7utV1Sa7zjmCcjGAMwCBLQbuBbT8U1nexfFmS9yBVESAqJudFrIP4IzeP7jqdS6jdBt/Whz6rafCZ3VV+2YUtY+dC+5oK39q1IxkZfai2nOPF/fbpdzHtD8bgno0SO2/SnUOV68npSxdYeZ1urvzh3qomPaHpiuc5i3kodv9RxZ1Vtly5+q8cGUq+5vpNznRz3D3nyK+CT8xr/aFvfYkp4+dR5ZPxnJOMRXxjTY9AGck3ME9AHxQcv7wBuXuzqPqdKqNrLnBNBu3icUpgb5+pUfThoUhwB+x4KN1aKAcHaw8uSOmjOaGOuY81qL64pTs5RbDr9M9fFFnI5nnpZY6d/1GlX+xSUdmGnuYLYFdgbZNHD3coLOtqfh6SQVBMh9lCN33yAuy3eVpLqiXR6pAX0GPQegUOiwkGkXDCntPjUzv93DyK8uCo8UJX0b6e+10NSSCu25yH70uojcb9ra/recY78Mn8wvR2n+vnp+1xe/9v+TshLVSdfyFkjUjrn4dZgvuPcchn2wcBgYDAwGBgMDAYGA4OBwcBgYDAwGHiWAX6XTDyb45fHjfIHA3+cgWev8Izr5RNUZfgToT8hpD7L1k+oZNQwGLifAT9/9QPrCPnJqngx9O1rmAJAeEvp5tmukPvyAbgZkjs0vhyXD+6lKWREUFOz87A7vPn5t48/by9+M8fD+YvKXLBn4PcJ3KAvrE8rVPlp4eRvrdtHfEF60gbZT4muR+p7yYzw6V8BofNryJfPtx/30TY1bWN8WvzyOxb43WqA9JMUUCyu6QktWcAas83R9yMUYaw6s+KO97i2MQJIn0kKEPOGDczdRUgezyi3Blgivq/hMr9v8DtHbjTuMX1ngrvdPAZva33FRJz8h6ODfTq9fOIuxLptw1bLq1uu+9Upvygf96zDoZgWOHT43YZ6K/v6KYwRBwODgcHAYGAwMBgYDAwGBgODgcHAfQzw+xgPmZB7Eejfae8fDO2N/xN0/GIHfkIto4bBwDkDo3fMwPaRHf1j710LN8Bdw+9Q8vwz8TsqHlW+koH+27pPrP67SiEvuOXMCxQgKaQV6BpaBptsj4rw1l4YuOEH+fIHMS9tJPnlzRQflon45KbJNQFNIcv8BlJfWx2iTFVsD8SE0NYDjVBtlllW1ZccqJmXpsjiF6gMKq11S4rV7sf2JcIqcyrLqYI4gB+Y7ADkPD3QxbzhD4Jzpaj5sIPZ5SlxTzw1eiYRrlPSMjb68NbqcuNgxw/gV7zoinkrlugIKe4j3wXyN/hkeFyF/3gemiyB24wtCXGByXogKaQV6MBFQKdIuzRV3tJEPcwfpO6WJGaF5xLycjB2A9EroLZeb26ssafYb/ssm59ma21Se8ohaQFzSjS7XIdbh9dvhKdf508cbckx8TWbpLn28+uv1LnC4/U6HL44OMTcLd2LBr4Aw7358f0spHWOn821jVcq3Kh/6S37i7zN4eL6Bxt5nlNKmtdbk5+ZcuZs1/B6TfY5pTaO1GRv+wntes3PtUm+J/kiWubl9q0ap1sOwz4YeDkDI+FgYDAwGBgMDAYGA4OBwcBg4AEG8lfilNvQ1Kd8tX2b70f2mTz4kcWNogYDg4FjBmRTws2/tr9hPvnQK1Nv+6kf8nsZePS88BEGsmraIPvPyvrQ99QycdwDuSXVB860e0hauv1z1r6dDpJqDk2W3RNXuEifXh7pe5/72szqtqfkuhStRrfDm2SFJfvenNC/AmV+eZa5GLUbuqrpg9rxlPyo3q9q27HqfCgusjiXm1+yuwzXEH4hfTpAsR6v43L2rOgAUUiwbR/10UfAYNSNWFA784F+j1ld54J+20cHUr+V2MBWv9fHb4EbvKC1qGNv/bf67KfEP9snn/dsp8QOtn10lzBnONqAKFREw3324rWFDHMrTSEj+g3fAyhUPYtrrG837YdGUki8sKnm5WAzo1csSmXL/m7iYzHv9MDcnYXUgqZZzuqrQmoxV51uGGVuGhSSbnhHo8TlQzEgALnCZ4OODQjg5kN7eSboYARJd83rIPzL1aa2rqWUjxWgC3e47HHhcKDoY2gfuH2LGm4eHbj/+eHR2Nf6n58j5tLj1ljTLYdhHwwMBgYDr2Rg5BoMfBUD/LDxGdyqU1L9gVD6nfLW/Ib9OgOfWVt/IfY6O99vlT53Xb5tBte+4sRfBb428D12fHpcy/dOW19D1z6F4hpi9q3PTU5+UGD88282gN/nF1ifPtjAYrN/2pDYwCP2rAN5mmumXdwGtPeQvr1MP3luiVdRzy9y/TenMm+v+/J2FvEJeXauitfBg/jE0DX01vjV6T98+Oxn2Lup+2x9t+LD94HriAc22RdYzDv3rWuIZfxYt/MUq/6Ht/L+1JeZuiOZ5ydjbvUlhbQi446lbLoGm3/wLulsvtJ5/6j0I76P9B+h6BGbrT8vvoXHvygV/Gsa1+CPygDpE5MCnHxjBn3efshFz0teMBtTT05AXuQR5rCQdIbUp3Q59WUG/dZmlhFyvZKlivkpwee03KaO2GwPPVTeFkwu66QpxJhTWIa39gKl+Ket4htJcXEW1ruoUNAGkkKO8Sesbd5rjafA3z1L2ieaFU5TJQc58AjYj1AYeDbSluQeiJBzhreqstzbp8VITOObNQHwT3vmQreEBDER8jg9YrORK5Em/GOa6ro05fVFL7JH+mYs86vcZgGTuacEy+iQOdBl+x/nzr6w77MQzJS82EMfAUpQT8PSr7oI1jggjpgzRNR8qYulFnJhmzw/VdQxwovEY56csMKBJwNbYDOmMkWxHaQOe+Jk+ynkcaeal/hW88fSRweK8x0BO8COBK3d8rZ2G4d2eNxa01xbbTt/uJbwvCVZyNepoYjJFZYCa9E25nkyJ8Vn4ZT6KWQ+jkCgQg7y7lyS21ZyD4hwMt9Qi5zL43vAKJNz2+XEWFYUI5zfWlejyo9NUWSNISkmI9hUori2iOIRp1Vvm6SQ5FbbaQJ6khab1NoW1sWCqJvzKqzzIe7biucM0jvzZj+l3Vy7Ky9Nk/3WQz8brCAfcNMxTU+/R9rQbdv0s477pR6cNzUz0jFkU4Wn4N29y12nEmBryc+KdrqdxYtC0f6E5cn9Uwmvl3MU285gouGI+0kPdOHt5DwRk1vP4VTa+Nsc6FMnXebGvofienq4sN1dUkiq64O57CEDl+snFZ3ci0PXuVxtrufJ16YntO1fDb7D+M8+/0L+WaqhmMsenFPqPQLMO8XYBwODgcHAYGAw8HYGxgCDgcHAYGAwMBgYDLyKAf+i/apUL8vzE2t62eRGosHAD2ZArg1Y/Bd2HnSBnCttkP3fKHlo9xvrvlYz5+Sr57V3GVAHuFYrNkkhieYZpFXHQ900lvzMS2kDrpoUYJKldex9HP3Ekb7anfcWf7fsEYq4QBxupb5lODQ/ajjz5xyAVEoK6fixtM0Bh+mfEt77PKk/libSxkKg5bM754ocVfYP+J0X/bN574vTfW5Pe70vP9yAe0sznX6ZEwv6uMyDxK+3vaLd8voFzpI8eUl5PIom+3jRkiO90CWarq3F8Avc1l+PkkJqWLVHrTnPkfmG3sPc8LhtllqtFtVZUpVHB3ipmK8d/KB5uZ7cKfP9p9R2zjElEddR5vjrXvdZmQ64z/u7va5z/0x13GN73M5BDfKL6HKGCPRxZcO+hyshX2gqZ2vxCwd+8VDHn7QvHmikGwwMBgYDg4HBwGDgv8zAmPtgYDAwGLjBAL/7HbiU3ta3Z/+vsPOsBsxD/jgBLeDHFTYKGgz8CQa4usA7JkPexDvy/+yck5/tJr6vUh6Nga+voESpD0vzIeM1+fXVjRGTAYlrNIKXOcsLi/lFBjrZfAG/EJo01W8ZThi91uPOra2Dk1+ClRnnL8T8THrW2551eAxJIWkZpfiFSGJR7jQ0tRhpCs3IuFdIhpxcF6CdOWkDmxALWr/VlDHUtThsGryoQJV5uDQ2sAAAEABJREFUm4SzMl9f1crhDJyShKSQdPbS+TTzF/Mm2WfaAJ0xu/iK9rjuSPYz3Lxr79eVT244OsRY+mhtRegMcr8hvEmTj0/slQB5yFJx8uIqO3g8c0Srd60x7tjKzHnKPqS4rrU+ro9TNaOngTwC9iNIqiZp5aHmcXrBv7mVFNI1rPxnjTWpDyKec2mU8i/6cy21nHab99aXNPc3Qi5qo7qnK635TGMwv20culpfPQdtPTRd3268r/o1i6TwXtHG8LXgRvNtcTIHIDmgXaHJcR+uq/mVWsPJuqkOIKnK33rof4c0JRfT0IaXhR9NMwc7819UXMQXKV+qOLnoa3jpYCPZyxmYXp5xJBwMDAYGA4OBwcBgYDAwGBgM9AyM9mBg+QX1mIqTTSf7Jc5e6tqWe/p9lz3r+GmSX/3BT6tr1DMYGAwMBr6KAe6BIMej7cfW2V1ezDS9H0zb0rfd/fK9fqa5Mj77qOXLC7gxYPFD3xsuF2bmAS4MVjyVzz8bHH3mO+UP2r3aPHEoa3DH51aSH+AbPOCnbRm6XTbRfhsyO9JrIDfKyqU7HpXu6lp7rz9ICmkPk/XTzQHlFxkRir3N06j197L5Xfq7hPqSdnJDB/labDviY9fW6Y6VTfk+MKNdi+EXxuGz1tC5HzZrHlsXOedjzQKSMS+7PLE7WRdVx/DBe6dtzboeWrMe7xvTLzzt3fvCq1XLzhzAojhrLKxZ29rUAax4z+5ipXNe9gaSFPzzyw17Hk1HraD1wjHEKXLzcHVtZr+X2LKfOSTV9RmPbuuQHs9XtZN7v5FlDbpcE9b0bx3PMtnmhZk1n5kOOpJmbibL6cCrUz/cbDXdCpOyjiZ7f/keI13q0+c2n+n5esk15NLqub3/7nKrDnNW/0KA5S3XHTtRid6Mjj4yQf8zYK19J//XavfVds18ZmvzgJUz9Y/vvOOK/fGTHgUOBgYDg4HBwGBgMDAYGAwMBn4aAzz8/YuoczLZ/OKR3/Kq0rrc+aU42yn7X632nl98tz3r/Cq55U/dwHBc/zk5iDpC5z+ag4HBwC0GuMJ63PK/ZeeOdQ234of9iIHKqk8VnyMJ7on//HD7ZPzzE0faIO3FD4nP4cexzvHPg+zh5EGcxtbX7SePBySF1MCLF6m1pUv5utFvZ+IhJ9/2QV4DPnDbA96B34IEqN9fNIe8Wav/x6EJzZz4ZTur4mMs25yzpe2TkL57Mv2elXs5z3TUbWhS9OCbWqd/foS8V5/99+qRFOE9DjZJNhvi0x/yVpT6zThWKi/cvHY9xul0in8nnwXXYE3IcVu0ODPuVE7hFxH2dIP6Kxy7+pxCNQc1RLicsPcVhH2mqwhvkjgabV/HK65nH82zHaXzeLoKeZkp2FRrzjoipKZnnYY3xjt5zv/i5OXo8cxdnTvS+mqfbSf4cHhdj7a7aQpMntsZw/0FP+D0F7tTzPM6RcbUfLOns82tVahM7jSUqKNGy+PhTzaVWdJsZressxP1yxIFbepjXPqa123880tf33yK4WUbp3+urZA4QlJMoZAUbP+i1LbU+ugaikWLceNsL0GUwTddjTCfZ+CFVcV+DknLmJJq7uI5ATpS09E+xjZ32eQ0B3PO0+n/zK/rdd1ndda6vUbMTamgXeqQDnUM/dMsaduGYS5PmhuOIN4iitdOnoeUxRydXAP49+//Bb7FYxfXQ5s4UJz7BHzeTgtcMTqjnE6OLTNOnm8sCJ/H8EaOPdhUd0mO8QoQoL2iOtSDfOzh7h27ak7yRniYcLfBqVQh6wE+PdAprm2SauyRj+kxL2bBDe9zm/4aseqTw2ZPvlbP/ZZLcA2xA6+1cC7jn88R1yc53T3YZX0Pd72T36LurtBn1OvNPfRwGfJnwjU4wu51JxIEw1RNO6CrsB5Z7W5jlRSSYjpAbLa+y7plznxO0e6R+Xr/r2rDI7UUX5f3jsk8QPoTC7L/U+X0UwsbdQ0GBgODgcHAYGAwMBgYDAwGBgN/iIH6m2Q3n02fh7w9Os+zZvqcKbvOu+3dUF/b3PC1HdzPggJs9d/cH8MPBv4GA1x/4G/M5j8zi/4h3U+dNJ9ZWRv3cJD9V8qnuPAT8Vcte3ky4J58+Nl92eGk52kx/MiGZ+i9PmtHukY/L/dD8/DD88R2hnG+Oe76+TrZ304+svMQG9Burxla6/oxa0h53RurJsUuZL3wOMJa654H1jbf2rJLk8wJWHG2SzKXU0WE4tZmd3vt+7G2FjhRZZbh3b53Z22CbZ6ay0nqHK7ltM2Xmj3v2dPZcutOklldz5NnnS6Yanu21/Z82KqIjS425xVn2xzF2+wtMAH717lb7u+z077xqlY6P5/SeZ/rgHloitC8bmN56Rxn21LF3Fj8q9esrO3zQ1uznW4mWeZOUme4s+mhJIXgkxuI+4jzaJ13u15159Dp4CEy31myzHMRcBbdd1yaa4sF8U3btTokfXt9R7TANDiyRyjWjXZi1V621rvMpe2GxumJrl5uUxv3sdrnYN2Z3X3s+GF+FMSBR+Pe7u/r9qG6cAZvL+y1A/hW+NqE17MN62BgMDAYGAwMBgYDg4HBwGBgMDAYeJ4BnmOAowzYwKvt/OIEjvIO/WBgMLBl4I/0+wc9ffuPTO9vTkMhrbg5R84ruOn4Hgep1fqO7LykqN9w4SHnjHvGkVpNk+U9/rd8JFWXZ/O99/Tw6Q5qiYeHfDHEt316pF5SW3eTJci+wvq4a+N8lfnbhkcB0hTqMHmcROqJLfV8863ABnSXcHHRoC4n7TLX0aRznPw6bw91nMvMaIptbf053m10kkLzWBGKyqXHwg/EwVbscwnXZD1xoNr91qJKL5riMaveL7/cPMjc1BJ1yS/rFbm12pxoVkgKyZhm0J4xu5wLRYg/9omdjZqoL2jYR7K3c4djlto9PGb6WxCLjm/WIQGxMW/Oxsz9HhCeZuWFmKyZXAI+BufYnJIr50/bTge7nH+F5Lb3WlvN5ZxM4CD6mppxyZM+kkJSdmtban18z5BjI40WZDLdIERSjZ9mKbk/zevR/plLst5w2LLTlVZ9+iJxkvMA2j3QVU7JPwPd9DHVWtLXmSMU5xvfDOcN3Ln2Zo+afAbm8+uLY4lQSFPtVR+foya5VoGjFh1tn2bTZ5VzuT3Xv/R7m9umJxoYZ0Ubo9jWdNlPKTW91GTqa6FPHpyqRkqq8qsP8npgTEme9xRTWBpRz6ds8vU38ykpvC9Ifu20s0/WaYbFZ3bSXImv54EaXRDX5BZXQn+sSeE/Jnsy7i1SajH3+v8UP1bKT6ll1PHXGRjzGwwMBgYDg4HBwGBgMDAY2GdA++o/pd3Ocdv/U5N9w2Ru8VU8JrAY+2BgMDAY+HYG3lAAtziQqft26lZ566a5et7TYqx84HmP/4/y8QNb6n+0JmLAo3FH/uQCR/bU7/m89mzmSK+V9QG5ub6V1c+PY33g7BcrJ79sqfDM2+63K27cSnRmV0g617gv3fPYlzhwFt51rtk6t00TPjyRujfT+ZyKXzI2ozloDk8e+/qyndIp53PCKOcV2Ha0m7sjU+rri7w5d+qQxTpAu6uC7nU4LuJ2RObmfhQHm3zeNWWuWd6Z/yDloXqfB4/p8fb4xr++QQz7HGb1ynB8NaesneODdCMfL6/8/hP+wHGm91nq3K+klzwHUH3crpJD3/ZKvsJJzi0l0Qmp3Q8khaRUv1QybgPn8HWpW07m3vJCQQO6daU13Trutr9aPtfKerZZcryUW/t5n79w4Pl4baa+5bXOUyJH6o8l5xEcezxqaTU0Xlmz4NEc7/LP2t6V/zfn9ZKJI7Qr/zfPbtQ+GBgM/AoGRpGDgVczkB/8R/Kz4x3lTf1n84/4wcCfZoC/zXoN3zz5vI6P5LvKy39CbVd6UH4wr/83rn9yf1o6z62dXyav4Vb8s3Y/c6n/RPE/J6jwPLOOqEYbLPn2LnDvW/asaSv5f9LAtxTlQU1N1LUz88azgqwxqrE5Ha3rYqcKB3mvz95eLfuans3tWXxqf3bcjON5WI9PFfMLgw/XjwnC9tkpkeOd+Gx9ETxEA7FuXbfW7oXOw7DH4Id5vk5537GPEuRbB91v4XMN+1Ffp638zGvl3jYvMdr/vlj4Hw+vIn+08NuzANmf4iOAyhTAt7sAtPk8WdHs9GEFLvk/MnN8dAD9GRSRYyHTv96Tbcv+LZn+SMYBWQvt5OwoD1ylz54kRw/5BZAmz9k3tclIWx9LzqPxmGtFBu5IT9+cR0XMm6QAczeYLyiazGNDxGTz5LipSvrlpNo+Ldeh+9bJqEls3dsZC6Qt55d95o591bcxGQ+kX8w1pZTr7ZF+mhQ9Uh9zfK6d1Oe4k6+ND0UgFSev2hKKFV5l7tFXSNMyRuaJUMQOpI+Q/bEJlzjfsPVIa+qyv5Vpb/LDZpK74uJKO0Sgj7ONOdsrPOU6J9YZDqWcrGtofR9dtHSZw5a6E9ujKudDC5s8VIPfozeLF66HctuFNqcI81R8jkBwr3D/w2chwc/eH1KI86uIEAenjoa+Bs6x1T6X0WFye0Wu20Ithj0d4vXvGhgf2DtEf0ZxuYzTRowIPm88kcabPyfsUC8HS9nc7A6i7RzynEr4HJ2s8Bz7/LItwrYaGHVjzpMcUaGQ5JVZqk1STMZHhFlCR1LOne8YHr8AVLb3e2GuRonJ6hXoQVhfpX1au82r5iuME14jq6TVOFn1TlxrrdJDiIm4cv755AbVHKbOknaCiC18TrIWk1vcBtQmcyYppBVEFxeV9SLRheeVKM4T5j9BH2Avc35k7c++8lhhpmO2y/mazhMM16/wDIsRuFjSLrXtkOi3XJ+1Ntcqx0eFj55LeJOs3cVHqNYivDq4eXX3QAH2nagFpJU2yP5nJblA5qEN1r55c3llxlZvKqJBlkrzrjzP63PgpN691i7d8c3zgbUUriHHnKjHB5TGGn8+dvMnBv8ZDnOaIG8ivF4iFLELr3H0nqCnH9zjwltdWRMx7ngvLiKvNU5lvaysX3a7Er+HxeegISkkXVgZD1wYbiioFaSbpN38aY/KDzNuKL5owKpfPd/RyvN0JD87ZpHP8RUw68+OMeIHA4OBwcBgYDBwjYFhGwwMBgYDg4F7GOC3qXv8rvm8Ise1/MP2IxmQq1Lwx42xDwYGA69nQE4JLMb+Mxng9NyLZ2fAw0bwbPxfjYP323O7z+swzy/4+SYf7B7OwQbWj/zAXVJIDVbXHVuUWxOVfffhdLatO32warLllw9Xx2l26gER2/Hi1lbtDOFMtb134KH/NftezPM65vBI9G1/uAFk1bQ+XkcH0O+h8uLTnHLPJ3XbKiTVszFZ4pOS9jugmtTFVrl/4DxiaXNuEfSP0PyOrKsev+sjN9/qd4cjdYLmfztAuj2XVsH+ce/8Mva+96q95YOdeawR5y3uQ2gKbwhpzGA60ufmNKe6Khi3wVc3JFz1vt/YcvIitOUtzt2AzpUstLQAABAASURBVG9E51RNt57fbX92+7RoeddxM2HTrzWmfl/6xb7PEzGSQlrvI+mPDmS/STXRHclhSqzBtoXV7KmmfQT71Fx+A1xqbW2Oua7C9gsc5XqDnrUP3pD6T6e8XFl/erpjcoOBwcBgYDAwGBgMfC0DY7T/FAPFvxGA/9Skf9hkfQrurUjr78b3hgy/b2SAX9z4m9j7p5iTCboCv/BaZGTQjT6ag4EXM8DKB8+mJRY8Gz/ivpeBegf8dAk8NATFT0l5mKlJMfmhK9/6A25GxaTAtkDR9JIlD2zXh7vkkpo+vmHj3gsktdEtqaniZIvnKqnW3Rxee/QIfkx8K6duOVQ7fNeGDy57eRcqKbBJlobND+/wQRCSc1/hQVo/ws+5DZ9Xc1ZtSE/OLrEAnUGeZ1DHcjLyV9IUdf1JqudHQk5R5+o1iF/FXEeE4rMbNSzXgCddjD5ncX2r3Xy4X+zTA3uPtPV5JIX3Or/JDdDH0C41d47hSfYJ3CZmD8T2kBhrBadotYfr4BuNU1zbllocDOdeEY6LyHNRpdoYxT9fgZNlBHk/7C77X0fMW9nwOatvCknVR9IyVsTalhRsUpO0i2ktPlwDfp8DHCQY+3PZiJYUkqI//zFv+3NpL6lml12RuaSWO/PkWsn+brCVaUf6hNf6pJZLWqVd616W8+yTYE3xebA43LGXGlOCmor9exAotXGYC/3rkM1bWPVLd2kKVSikHk1/PC3Z5M/tUwmu7QU+LaY4gB0WSfsWJM01MHZr57mSWl9qMvW9zPyq8/kIWUYorm1OF2D1wX/Fkn+e5+p3X2vhhUvJ3Cj8x3XJIIMmIZ7G5OIfwXYgrgmQOSSF5PPqE8jct/5rf3ITWPyH98HAf/jkj6kPBgYDg4HBwGBgMDAYeCsDvyj5SRGJd5RN7nfkrTm72vmdrerG4e8x4F/GLyeF0uBtfuLS6W0aj1yfYfMMNPG2wUbiwcBg4NcysNwrPINt26qX7Nu8e/2XDPRDkizz888A3H/3fs649lC0j39mSn0844Nn8tyO4SebxG3v5zzabHjA3eO+XFkb8o4IhprdFP7jB9g80EbF2EjOG6ANJPxe+PjWNfhVCKn3MdvxAftOn9dKfnivaD9HPJnOpQZrL8FZyHaVzuv3IX6h5sbe7p+dSvAfkxC553CuY7xzzdzzPObWXUJSSA13BcxOUouRZlmXhWbru8T9+ft1y7oG76pqyesXQHF4Yhav/2bDvFR6qvTV7A7n6By+Bm1/GUGfTOQS/TJ2rfWT6W6EM3Fww+2F5vM7DddW4plButhG3DNJfmQMZ4V1+khxXjWPuP+nfOtHxX9qxmOyg4HBwGBgMDAYGAwMBgYDr2GgPlnxLx4pX5P1S7PwwBS8a1Byg738/CDONzoTez63dOQ+/0XyOCLH87OuqLBrlfyG5far95Hvcwzk+TpeHz5x/QnM6zBlvPfa9OixDPW5qY7owcAOA16/rOEFOy5XVZ+Nv5p8GB9goL9X5D1jK/NWtsp6B/QoU5Sg7Wa3r35RP8+KTnEOP9BedLQj7BHUwjdIAA8W+cYLb4aQFXaoz1D9xqj2U6bexhp3ICWFdIxrsdjizs3lRHKYIRlfyslTKhVlU+fi68Y23qpl3/KrxdIae+M3Sx45Zz1S/4g82RlYfHqffF4+IoplfLit4GWrhCxR25NujnLuR21gDUv7oZTWsT3e4jfrM1PxD3cgQhEL3HLXrpGIzebT7RcnnmY5WQLagHaDezV+Iskmnq6kxY4PQA+4bgC6HuhAmcfFd4tmL65rhh2K4dEiFA9vxIIayLVe+H9pjfoyd7HY7JfMc13FBAEro944HAcf0bvHzuZ1UzgnvmjK+SmfrzNzy73iSh7GTUgKSTsDXVdl/Jl0PcVFFc8to2mvcG229fyn3/2SWn0vZv7GaQPG+nc6zVxcIeHOAckH7nS321RRXFePtc61Jon10NYgnIBcy05yuGc9yCNsgyU9dZ63ebZ9qeWVmtza6dcavTZO89qo/dLmXTY8FdMDfAoD0D7HydctyHhfZ77eZNorFJ4nkCWYLFkvxIAWJ2E7hjNEBOfHV+VSo4uzDv2KuLHJ9h7uetekWBEhrfCItR8PbJIcA1qQpNbYHD2V8O2jgjZmJKCdOD9HjbNznauEjgzYSKnxvlHf7lIICOrf4nb41uOof/KiuoY+rp93iznFZH5B66/8SNQMN9aditNMG7g79oCVQcNgYDAwGBgMDAYGA4OBwcBg4D/NAL8uJAH5S1r2XyH7/Eu+XeVifajB722Jw8B5PH5NAvilpD3wwxiYz9ftqnD0Ux5ZghqQZzZlVb7twNrjukHOgwwxGBgMDAYeYoC7VeKewOu+vifek+QP+PT33Xof7uYkwZIfjFrHA1WLi72P741EJnr9tk18HRfnrfElfc5l4iUJd5K0/NDVY8dxR+XP3kXb8izdpxvkBC1B1tR6f+OoSQHiY30szYwT986StVdZV9QXLH7d1GT2O5k5/R7CL7QYCY0lPzsBuj1sar6x+FvVe2za162rs4til0LSqn5h6+h6f+EQu6l6BiR9an7kujYP7FmEpGy+TObYrIHPJs1cX56nksShAxN6BDf/hsRnZ7WJ72vbmJ7q5tQvgtOQ8sLhJQqy94n4zOz7axvPa1g939PiGgJkT0n7m+B1ABuPjP6o/yO5f7vv+kn71pmM5IOBwcBgYDAwGBgMDAYGA4OBwcC7GOC5VeLeMX7Ar3b3ljr8rjLAmQRXnd5qzF+4U751sJH8FzDwzhJZ6+DZMYgFz8aPuO9lgEdY4PEqpHbeJdWXEhLfNCrtxY4fNLoRy7d+3eeB/YKT/cCsl9YcUstDRfgjvwuMz31YLmByXRZ1Tz2yKl54YDzSpaR9AYzgwnCuyJKpMxH1eyuTz9n8zV07SXJf58FnvemsR4d8KX0a27l2A/0KXvR14Jx3IP4S1+pYvVlb9OpYXU706LABXorK5YNS+KadX2nWOrF+DeTBt8iRqfXkenqgA6kr9VuHvJbNqCYlhWTER1XI49BASqJ5FfhFcL2BEowX8yYppIbi+nrI46iuo6hbqfWVtgYokzcyoFrbwSmi+NDQzsE63hRyzkkfAU5+C10c33ydt1yiZW3H4vFP/1rOYt+mvX2UVJ2ISXi1hqQKjOipEwnQSXKdzUe6lPEDN2qvcG3MB7i57NVm7rb6xWHTSD/iaAPukUDS4o0+O/g2rOcKO0gfSZV7Sak6k8Tjjzwz7HQkOddk6OJ8hTdy9LDqjn3yEplx6C1bgMXurlrTYirOt3S+rlHvlfXe6Sn5uvXpn69Rzo8Ve6V0nztrPNcnMcgGQuEW+Qx86mqY1O5N5EpIjb+PUEyGpMit+F6QSN2RTL+UR37P6OGSuJq7o1KTIoH9LvheuOc3SXEN0W2SIgzJMtrGdQQyhyS7NL6bR9T82f5t8mx9ep2/uv7p1QlHvsHABQNDMRgYDAwGBgODgcHAYGAwMBgYDDzGgPbdeZZxCf8CbPdLvR+SvEnvtMuepaZcDKMxGBgM/PcYeHLG/f3rnhTpf4/voz6S6oNFqclH4ks+SX0k6AFf5n3T3XXjJynCu5+SBxs6QPsW8DtCH0t6+ilpP4t7qYNjsDcOD4j36k5f6f5K9x58Lw9pXSw19MgxrknpcnxJ9cG1NIWkDlOsG7NqPQ9dT2mZXx407eNH8sDXyXm22GZbR99aYqk35g3fHrN6FmrSLwmov3YopDbWQ4334WTbivbS5ugLicW+YM0yt5xnblUhKfhTOzcO6SfphufPMVOpxPG8JrjpcW71z4tH/G0duz4vYySFpE6735R0049zndFyAzAGcPfqLuF97kJc4txyu7dZNocByWnvkDokF+u1XPis6N6+9Qnn9rU8s8uZkFZO5PtLxNqPzaZJAc7Usm7Gmd55iu8bDaydc+s9vTKvN4szd2oAZ8ptR6tCmkIGGqkzoOigeX5Vauosa5NaqGvVREiqiCc3OQ5YLDvnESyKrkENXddjTxW9bq9N3cXnJG35WZV9ZOrKdhCMhg54selwrzmdj5w9tgHMdxeO7a/7bVzrbxls2v/ysXL9wIvi6b9M1pj7YGAw8H4Gxgj/XQbqB5I/zN8lJYX0ffjvntnXzPxd6+Kr8r6GhfdlkT53bdyszA9tAtx0PHAg9gmcQnEP/vm3iz3wOxHoc9R5uBYZ2U7Z+z3bzlx9fn4A5/91PWDnITV5yNcH0a9689DL3oe2zQizGu2/QrNChkmOa/CtnWcZh4gbm5dnXMON8MNxb9WV9lv5r9WGLfM8K2+Nn3nrGrbzvxn8jgfWpaookYi17SJXH+vpL372py/0n4dLqzvrhrWGrIpffEj+U/62qXz2c/Dz8/Xi8nqLTyMOtmI9sNjZucc3lKgPpXzR9HIN2a+z991rr/H/zdat9XUvK3mP4p4Bsl/88LFhzcSZWnut1XymSKky+XNssvEW7NLtkkJS+FCh+QFxbLbUK/gOz4dvnh7HY5aT76lG9O1wXZ5QMSKc+wxxtkkKacWZ0R1ptUkeSx7aCOp0X1JMgSLONoYGlHaypdiffsyytq1n187lhH0fnpsaIiaHT5X3qTSJrsGmbmeIisPrcXVmjUkKyTx7DPpYkQn6PeSawr4nF12qLEG7IkoUnWwuIc+/xZUqJIU8joQEJVQJsX/3g1DGcU+ogRw85/BYNKt0f1kPTdkdTyF/SIJwLcge6ahiP+MjVFfaFM4s+aSfIk7t5WcpVm724pgePEwHqdu41y55zExt4wtMn7mKin+eP6hriBKMgD/XQwmg9q2j3YNcZyCJ+annw46ME55jWCcXknWEN7jG7hm7gmYp4TVn1HjHmQl7TsG3bz9cj072+3eKXIcqEYnJ/i26hKSKqBvtj2A8gEpeC4XBY2ok+CxE4Kdgm6QAbY2Qr2HyuQ1XKzU/SSEpcpNU+9K5LMV1d0j/I4k/NkmImrM2uoPUbJ3qsEm+HltHSXWM9JHUXFwzDbhISTuBroekmid1UutLTaLP9ZJtqdkkoToDvsUaLIwp+d7omqgTG7C5nitkD+L6frYlssVZDLmxS1rqRwdSz5i0e6QOyXigjzn09Rx6W7bJk+3MQx/9HrBJrnkSzWB9gwiF5LUtBRuxyIgSqJGANgjfq8LrOgJ+wz9TzXCdvuW441zBVnwovkWdKsgLrDzb0QGUThGlXmtZS4TcBFG3EtQgWVn7EfJ8Gty2WhUlXIhjVeGOZaxwiZqB3wp8Jvs1FKdpcCPsRceSMSyu7riCrW+pJDnU9yduEXIThPusUabPaLSBzebEY/t8ZF8Uj2EH5F9BJrL7bucm9UTQ97k7OSew/kJnfXijduBmrEO22KiFKqQGfACfhyBCEUZJ2I+2p+mpel24GOaTmNPVtKewPVyfkfaUVp3tk+/PIGKynnm6PpLN/TaebDvfj/Kde9FreWPOt5XFY/UIz7dHKcXnb0V8coMFxkTfAAAQAElEQVTbHn06xjJ1VdX77LWrkw/MzmLsg4HBwGBgMDAYeDkDI+FgYDAwGBgM7DFQ9pSf0G3zbft3pJZ97oHdxv6jGOCs9QVt+2lDn0jdkIOBwcBg4HsY4GMKfM/ot0fV8qBZQft2xOpRH8D5QeCqGa17GYC7fKhZYw4WCQ8/QfXZHI706XZxPg/GwF/y+TdoJ8i/wE+ca3uW6XNNSjozs1SoCUy2AYtokOWMSXMcD5j92NwvF+5/sD2HboUHr/WnZB4ztq7X+tQOIuKa25ltGdfjnZ3zzssz3X2gLiUXfnHg84cfmtP8kpw2mOyH7FLWpqTKa+2Emljk3LWwW0jNLjVp9Y/fJS1198XmeknZ22gf6bEdQWpjSTpy6fT48NLGJ63T9k3WRfYleR6TgVRVb+0oU5cSXULSWbwXVJoWSRxYFJsGNrBRL920pcRAO0H/GpL3lNd8H7VJWkK65qLrG5IqV73OV9h5t+vl/IrvRaD5cm4TnfNek/uOr/9637e9uG/hGsJQ3N4YJxZfl+92HG6SbF/RHGWR8AyWuVg97w5z3Ny5Q0iyP5jOvHXWu9KZeUgPp6tN6TxfVXaH7fqBTxDByID5+W7p/L3e3eWyyLFi2VocXWIA7Uu06xp7qRy2c3PmRypwpnRN/gAoFLHRP97dSf54kl8T4TPp87bD88EMrq+eg6ChHgwMBgYDg4HBwGBgMHCdgWEdDPxABvi9APzA0j5bEn+zOPHZXCP+ZzJQvHbBZXU2dL/cX9qHZjDwFQzkOvyKscYYv48BHj2Bn105D6Kv4Vr1PMA8Aw+2/WzuJc8154ElhdQ/aPUjQA8gNb2k6tnXgUJSjaP9HDh34LnoT0UVxm3IeUltPlKTpmAZQmq60PpgOeMWpycampzQcZJC6hAfS9/mu/esqfCwnLViMAaYPiLkKddvCccpFLlxvk/ZiUmqiM3W670E/XgdLuLs21jOFOF4SRYNcbTVJC7oyD7rNSmczA+l1zUa84ZNks0bOEbS7BXRrj/3fVIV/mOb1OTiFFNI6xg1xv6UKWl127QKPluYzsI3lKPFSV3e2VdSSCs2aRfbVr/tM37qpJaPPnpe3iABuj1ILUZqEt9rkJqf1ORk2UNqeqnJtFELyNxSs+/V1Ouk5ie189PbaJfS/uJCmXlFogeMjZSEqGh2zqrXhWOypmrsDvhVpK7eM7JzLiUFY4GYtxrr/HP3QlyzSwpJSwy+tU401kuq44U3afVz9+FdUh1LuiEnLbmph+sDxZUpYr6KNUdxDe38SnL78no5SiSl/+zhvhP4/uS70VPFyYkSrJEGK79tZ0r94JI8RVWVWQsgqerk62SqUEzWxSc3cgDyRnBeot7zy3zdRbdJWnrF3DdEuGnkdZoSfTtH+C2Bm4Y8lx74lnnsKv0ZxzoqHiRBCkkhiWbD/i+7dS5cW0dowe87UmIPT8NcwU3D+0a+zCwp6h/LS+u+ZtpXD+1gYDAwGBgMDAYGA4OBwcBg4EkG3hGm+5PyewPYRvgZjx+jbbW/pJ//lh3yl5Q8yvxKBh64QL6yrDHWYGAw8J9goHiWR7DpZXuOsU3IZz7Y6r+tT6EenIecFn939zx/5Bxf+pF4nkyTAvjp60PntX9Y3AJ5QG8CW+fsiG8qJMU0TfMLAvxB3NzwqpAfTiccVXUb6W7deQ8K+rlxfompDj5onj/S3bt2rs0+x/UgF1sdUtbO2aH9E8yzymRJCmnGrE5B/dn+Trmtw2X75cH9rPS1kwv0Okl99642OXpk0ORcIPvpQ19S5bq3o0+0eXnNeWqt7UYaZ3mpmQ13iL1YdGAvPGtH7tnREQto7wEb2NrICbb6Z/twCp6N5zprsT5HvmdIU7jVVDtHSTvae1R7bETI+SSFGNe4lcmu0WPfn7ESex7aUz6lk+R6zJlrl/Rwjrbe1zDpPAfnB6wel60aUg+XtldpJOoCmfEav+ljeeAmybzZ7lf5vvJpGDhbjP3HMDD9mEpGIYOBwcBgYDAwGBgMDAYGA7+aAR4avQ1mhh9c81uuVVqX+94vVOh6pO+vkrzwBfcUjd813JPjBT4jxWBgMPBfYECeZA93x/5rGbj12X1tYjzm6z9rW3uK4oeoiWvxdRU5yfbjK2NsymbQBvkXupD0F4dvbEjMpBXAN1R4MVDBt15cJA+HJflB6YpqtyGltNqk9oIwbciW/SuO9ScuD5TSzc1OPQuY4x3Q5Pl1qN8GIq7888uwf1G/8eof8Mq2j4+xKaHrshIM/s9KUC0m/e6/9tfmWbx4K07mHtS+H2nPY1N/Te2DpAjvcWOrHNVczuOSCnA/nFt8e9iIeUs++KeMgTyA5KMipsobdWr2PhYegvQV6UVu2icXAGgD1bwKJH1wiin+uT5wsiymFn2CazXbhQbfuOwgdM5RDKZa/y9Rn5d2fuGBb5O1c05d0kfICPtHKNqGZL70Tj6cooRjlnPadDYs+ySF1ICSeVb+PWckumuQWqzUJDF72Mux9Usf9FkHOvoNJ695eDAw7EBqdfQmYjMfUlp9pNaWmsS3R5+Hdm+jjW4PaWtSwV9IkKaQFG3z9cI6qcjzi0x4jj4H1As4Ty0Oe6l5JAV6EN4YS8r8VnjHJmnxIxcoXmQgcg1GxMk64GEXnq3e3ckL9ozU4QTeSzAWSD9sIPvYALl6oAP4AtoZI6nO52Oagk3Swge+QFp1EXBdaj3YYt483ZBsU1hG+DbaoAgUXGcVJcLBPrRdkwLQI18Da/PksGlG2KcHMXNf+CimiWuY9hS5SVPIiFBERbTNNciqFZP1VtinnS9KLLHaw20ZyHhwK/ZPuHmwS6oWSR5Hc7uKeqAuGo2flf9rffyBL4vg/Pxzknrufa4/PE6ctjw3HhSqayK8lYKPG95pW7xg11M5GL/i5PkbmteOatklqvRd2mfP+eH8ZHm513Xo+JQBQZ5zlbXtGCRw8959MqcAjnugA/fm+S1+mhT3IOfDacr2kIOBwcBgYDAwGBgMDAYGA4OB5xjQc2EPRfG7RB+w6fN7Auhd+jY20Ot+T7v7JUqeOPg9xY9K/zsMjJn+VxnwbSnAf3X+Y96fYoAfIXr0yVhWfAKCXp/ttCNT92Pkjyzqdez4MXB71vu6lC/KxGp5D/nyQgWPFLrwREngVjA+YPZjPPDxoZg+HnuMSxrY4AUE4OdgQLsiIqrdcm+vtS83d0/eD+plhOH3GfVdEmPQjmXT0qJBfnxoR82FpvUeOpKkDnQeLykkXaayLyGXhn2N3et80ippP286WBaCLLc7elD19pFUm/2B2kCvo00coL0HMknqXhK1sxQPbozdI8Mlnc0bn7Q1ib21PLWFM2rO/iLr+W6+2yN5W4zrJ2DjkLZePbm2vk9boh7RvIAz1woY68L4SQU5wSfTLOESc/BLXHORc0+Jk9WIitQjq8IHrmeLEH+cSxLdc3RJNO3Yz713eswYXJokhbTi0uNSY3fHREW8fKPOLY4H6Wuhfex52yLBQ/PLCjg/3HubNkJxuUkK75eGH6CRppCxLSXXYMp2j996jf53MzC9t4CRfTAwGBgMDAYGA4OBwcBg4L/AwPmjmP/CjL96juPH9q9mfIw3GBgM3MkAT7eqqw99292xDwbOGeCzDJxrX9F7xdLjAeY13KpT4uGtlhczkuKVW9YmKaQVqUcynrTa6KMHtJ8C5IIuWPIYYVh26rc2pTYec+khaRk39SgkhbQC3bPg20rE8v6kwa+W3MjxkNi3kDx+GMgZW5/syy9kKma/2kanCKuC7YN+vYT4ybtHO0Ec+5cM9ImTnMQNSTH13zru5hBXNuZXPFzxWwy+XVVOp+Bbyv9O/+L0759fArY+D/8V/sM4RqZsMeaMb351Y9a8F31lWCQHKKRVT/8aJIWkmIyYt/2xXNM8/om5GPjNITWHpNqVmqSDT53THItOanZsiV4vrfaMxQ6u1YkdkFPSWU3oyMW5APQT0uorXbYZs4fUfDK+5vX88Ml2G8Nn2fp/dQ38q+ug6vmrBPIiodgZkubWucgxepkejCedvwjFJu3nwnaOe/3WKOpYe2tLci5DslzVZ63khhyAfjpIqmuQOUVufFM527MkruHka2ldk02XfWynIH+v3/axzWm9VqJhOqqfO0QiDjepxUtTFJ/i4kMCHYHFa6IHOlC45g0vlxo7p8IUDonsp6yGX3qQ5Ploqd7dkP+gWLk5ed6lnsd27uibVJw+AXKB4nPjKzQYe/JBPmc9+iEKJ8AK7BZhd2PaINxXHG3kqOfYuYrHTujKuEe5rulLzV8qd9s2ccwd+S54eI9tZn250G5cRaSMN2+VY19Hz8rpzfWN9P9lBsbcBwODgcHAYGAwMBj4bzBw/DvBa+e/HWfbf+1oI9tgYDAwGBgMDAYGAx0Dfu61fJsq24v5gQYf34CQzNNL9In0y/6R7P3qw0E/KDvy/Wp9PrCL6KuMH7v9NP4eJYr6H425x5/zeI/fu3zq6vFhmny4WEt+MH7XwJojdeC96vd55Er1Q/Aa3berYuew5sO4nxPLEc7j8SIHoL3i0m+13ddiNmDrfTnW7OG3AHv+kkLyC8zZDSEJUSGpvhSUmozNRk6wUS9dSTW/pKZzHTSk1p+7fllxnoV59CDmHvQvVnKV1TF8YAQLj3WZSVLoUl1ffBFXg+xDG2xd0YFeL11m5HoAvd8j7crJTgDzBlsTOrDVSwpJW/VZfy+O8Xs9cwZOFqC2Y7MxjlFtPgHbexM5G3yt2mlrV72HbHLOXYlXRdfnEXHLHpeb60SJ8HvCevqzRvTHeGKs42SHlloXXHXYc5YUUsOeHZ3N9nFLxmZnzqgUqveBuLEVkwVuuN1tLp5oqTk90foT3Rpq09qZW+iKD/KaAbN6FaShZx/ETwPXFtjWxZz29Fu/v9Lnqv4rcxnzGAwMBn4QA6OUv88AH5jX8PcZGDMcDFxhgL96/xlcSf3TTCcFf9+7lpVTrp03HPi7sXU8xgTdGPyLyPeiC/v5zZ7Uue3f2aLCv3Dxu9YCE1T1R3L2f/ekl3rm8V7df3f9t/LnL/XPylt83Bp/2H82A9d+NvoK2212fPP0Q6c4RNzYMr5zQ5Xdvp26F8qr9zjf+24NxUPQa7gV/1vt+dn5zw/79uAn8v4wL+3/DPS9e/n/A+d2xhdNsQeVKUA5+aVHhV8T+AXsEdfxzwvFOPlz7RzFpZSweqHanqFTOcNkaw/sDrQ2gussSm1Gjt96t4+SQjoGue9BjpS+a5/6zJEnWAyZzx7oekT0s6TdMmXelE27f5QUUkPNXc+Pa9iR4fHwueBP1O3z4vPQcyo/EA5sUYJa9itYtRm7yOKcYFNLeD1VuJ6oaDnW9bXWj18xl9hoV3/HZ1/6cDDcATe9U3cPq+qeddWOD9u+VcuakhT1D3IGHFR0PNUcpc2T+B59DbTTRhtk3wPVUyIrmMWHFR+M6XWOzupqNw0Bsn+iYUzmA3wEvHnKwgAAEABJREFUf6aQ5NZkfNS21LLgU3+od/1cT3J+JHOKbish/3EeZ5jAHI8LvqUGRkjC6vvKFME5rsW5Xc/pZPtHRY0xR7FsfCOu1F5hEq4/5phj6TXhHJkLKcn5V9SENw6TY3oX8tBHAtpAanm3/pIwV/Q2YkE1zIe0p+RlBKAPaIPZvYrMkTLtEuNO9vE92jyfzHdUzuClwcbIONrEAtoAG5BEN9rRTfNfnA+E2yfWR7Vy/hTyBwag5opJMVlX4p+XTwlqAZOvRVuiLlLXGF4d5EMPotbb5lDbHgs7sYDaQMzbJAWIYJGcPKb7kyKiGD6yHlw3OQA59lDmcWqQD3AC3Ly6UwvYOk2uC51ELRFSmxNjU0fUremIb9VWZT0QD2rHh2xnTWRNHe2Mz1xlnr9D635yHxpAmbwWjJPsVUtQSA3VeT5I9oO/4mgP4KYtqpDjJQcXw5rcJYWk7K5tj4W7HBdpTjkrau11kBKkkHAArGfO5YplgLlBGJi7dY23fC0mgjzMh77nbedmzzb62N3s6nyrSSJXxCwsWz/mjbw0M870Ob6Ngz7BuWw5iAeuwcsYf9YJCPjtkcGzJMfcdB1TvRamljTVF7LVV2Z9So/tgYsxG3aE+ZvrY24RrR/1OqZ+hbi+O+Bzjtjf5DoMPjcaXI/7J1/XzDEhMcY+MjG+xQWC1KXEBuhj96g0Ax2onSsHfMDWxcP5HIfzyEA2FHPTI0IRRq+jjQ7Qvo62jmrt5fH2+dUaYxsMDAYGA4OBwcCnGRgJBgODgcHAYOCtDLRfIC6HSP2RvIwYmsHAYGAw8BIG8rbzkmQjyXcwwCm8Pu5tj+vxX2f1ozE/kMvHe1837tFIPLDDxstA5LfhTkp+Gn/X+IJbeK0y2gRpX4t51vauvH09e2P4WW/vEn4OHtPkB/6GQme27DQmsne/JFuCWmhfi57t11yqLf32HqBXhyuHnD/14EYOQPudYLzEI+NICklLCOci54BSUrVLTaJ7BFkT/wSzb3QtlxM4nY/e58Hai1r35z3j4A7M6puCuD2nadLy0mlaBo+bWytP1Y8ctfEDD8wbbEtDB7Z6OABbfd/fi+vtfZtcoNfRllTPedrICbAlil/mVZx8NzfhxUgbUhJivmPW5nKQmm1RbBss6K3uoC+p1tqbqaXes6kNbGrrfT/fllMk3LyyU0YFLzo9R9p77p6S5xQVcWU7il+vPTmH5gwp524n8Aed6lNN6jrKV+q6WddMsXOpOpMS1AgYHgn6Nv0j4HcDGYobbeQLUOocfEK3uY70W7+H+hSeeCjw7c7jBfDbKR4DDAYGA4OBwcBg4L/EwH98rsU/8IH/IA1MW/7ZGtw7fbN1r+vwg+DBwmBgMDAYeJoB7rjg6QQj8D/NwO9ZO5L8mNKw/EmnjIeQ1HP+4Dt4f7MA+6vhZ5zOryh8/euO5JK5g0HLO9x/hIsfV9c64JY3GpLnACZV/VcdJIVkeFz1QGdcq4PaK3zCqvSLkWv+ESePVWL6YLx8tHtyiH8Y9/Ha3v+sLjsS/dHVx1rlBcG00dn1bJfkGhrSQBzxW6SdnFKLka7LjCnlFAVeDPKTA0gtPm3pvyfxQU88oA2kloM2wAbwR/bA3kNqsVKTxKRdaroIrr1w/ZZXTg3jhDdy0Aa0Ae0e6ICThqYppA9HTsardt1IZPvZXLburMOtLoIX0j6F4ehqnKbWYi7YqrI7YO/RmXabcjqQMZJCUmQf6W7AG2OCmDdsyTF6IM3xlpMxu+6K1c55VpCLHDgzZyQpRCNs9/XNnPFpumo4OHBuwYE51fWc3M6W7lspKSSZnpqotqUp8n60SJtp9/GSahchKSQQloC24tYmyf5tfHhJWG39regX2T23mill7cTF+Gfn1AVKrXZJkVvWz+eTJOdoyLXi21rUPPyODzLwSSmfqwj4i7r+YmeTqCEia9hxcU2u2IVl/Xs+b9X1H1CvGAhujZxPvTbJW7lQ5QI+3I0jhDd8LH7tfscd5NfObRQ+GBgMDAYGA4OBwcBgYDDwTga0Sf5g95PhD472l9z5rXQPf2mOYy6DgcHAYGAw8DMYuP1p7WdrAb673nzA9911jPG/hwF+MnpqZAeydp6K/UQQYyYyjULZPJTE8BBbk+rD64+PKabp/PHuXhY/1g8Q80bbz/n9wD8qZnUVE0/Ca+uxA3GSQtLNwBz7puPs4NM0t+4T8AR6b+oDqcOeQIcNSKrc0k7EZuvjNqbKJ/Nr+saFU7bulaOkZVxJlcccPyU8APmcK9Zzt45n5bzv6WbTodjGSKp1SFpiWDutgy7RaiEeNPvO0Xm87xiIZ2a7pqqE89rYOTAm2JqISaRNUp1T9rFn+5aUWqzU5C3/M7tjPMtFxWwlBec2vFHH3hxsOtvxS4XU1UFCX+XSFAJTs0lK907a2YORC3SGG03H9R5d2+m89r063PDutmdrd9qd24ubHsBzvpVUUkgNh76aLSnnbl9/357NDwlJ9XxTNWUjQfyQzeWZp1gQX7ixDhPvGFbanFgPwngWZ2uVc9yj2X/SWaKixzA95j68BwODgcHAYGAwMBgYDAwGFgZ42tljMfzNBl8eOUM3zXv+siY/eE7+2TnBLz213eUZzSsMQPI1QOiV8HebRv7BwGDgJzHAQ44eX1Mb3wq5hrdVUe+NpwjtwR888be3s89mn/Ztv37WmoZK056c6eFBWAPfIknYaFqjwsGnhjzP//yUrMagt+tndvGw2sjcKVN/K3etw/Xs+ZELffrsSex/A/UnLk9Ffog7w7xa8fTOOeiD4RPwo4dHqOP09r32lnPJkR22MeQHW73U4rb6adZLtk9ev16TxG/Rx/U19fpn2kuu7bhek9i2OdElQrYa8Jyw5nCfPD/VoAiu7/9piv9NH/FRdfJbl4iodZziX/4p/J+sJ1/KxQ+7/1VEOUUBp1OcDEeF5HgaD0DSzTip+ZSZj9Ppn8f85/Gp5xI5vNTiJksgtf6Sx/nwlZqeNjZekiOBtNqwA/QJ+uRGSrIAFt1OPpAxvcRNIsbrzr8bUhJ0IlHX8+WGhP18rpLiY5rqS6G4Y5v0Yd+PUEzmruU7/TvFPwPpO7T1HKNK6jyxFlxM08Zmm9xfgX+pc0BnU/e5Kj5E6nopc27GCJ9H41+ETQsi//9Sp2CfJoWnGjW/66Em9JIQzuGcsz5t1eAD/eQeCaxedvrkZf7V13noA3gBpeocMo/nVq3HBXn32KVBkvWKyRKQG8TR5nme+NANzgccOI/76Bg/fMXBW6KlYd2DEuRO4O8yglgQztn827H3QyMpRMPQpJAAZ1lo3I/4sA5wn+CMAk5p/JNLK2dzb+PzYe9w75JCDjhHp8NgvxY353J48fo5VRkB75wXJBB1dljWjMsugLge6AwPs7NjSOyYD1SSOkvGl8qXmG81z/NxUczv5AkhG9bwPpVdF4Mk52tAOc39CJmUKeiXCJ/rdu8lP+e35S9BG9C3W+0j91BM4gI+lPecZp08QTB3F4HuGjJ/q+kUrR/RZPZXuSS+o8G6qDCBZcY2LPVHcvH32oseoZAaFp+uQb4t9+gu0MX8xqaX9W8se9Q8GBgMDAYGA4OBwcBgYDDw6xjgt5y9oo/0e75DNxgYDPxEBkZNP50B7rPgp9f5dH3XJnfN9vSAvzJQrnoLqwKGAO09ZMyeDZ2f1Yafd9P8XjAJ8MIqSmXnNQnJlSAjDxiRA48zAI8ZpfCfzQPeR7ituV68brK2q5IxO0jM42qEH7oTEMw4+g2tpLAh1q3ObO261TRcsbUTdXkTPHct6i45V209dpAUUsOtSIYFt/z27dpXh/Uev+blRcLGS1JIWrT4JVBK2GSfMCaDtoKNFzbIRB+Xuq10CXMOLC0PrSMwhqQaQxtIrS81eRHrQagFfUrawCavGVrtVLfW9WMfgyc1JOgDxqkvbHipajBI1dmY0s3j3XPZMxK7p0/dNXutOx13ZB/Ly2iQbsRm+5ZMLlLe8u/tddr17au1MrZ7c1i03McSi9KNfi5eLKGpS6aC6gwOOfdBUS9+GsUHYHHXfoevCVVfUt+5a4xLJ6dkmc3wncyKEu2FI6sbni6jVg0lJFbtI6075n1HOmoIc5PZRIe4aqDxPDLn9QzFHN7neT3PvVbGu9PX59TF+XR+tj7tDjjtcMxIgADkEbD/ZkzvKX5kHQwMBgYDg4HBwGBgMDAY+K8xwA+W4N557/9ofm/08BsMDAYGA4OBuxjgaUY69u3UfVqOBL+VAZZD/0UJ+rtzwQB2jRF89vPtogPzl6klhaSXjOdHlvUbN/Ulhx9K3nq4fH3QylDUXH5ZUuWcs7Zn3fUcz1srIz5/Zy8JrqTDr8cV1y83bc9LLcATpN5s43Pv+ZIU9Y9ljf/EQXImMFn2QGfcSl3Xgs/Tnl+1sU68bvbsHi74huHkpfZRXwDxkreE/ILEqvot4Q/3QMZLrrPC2vqtUqUp4E9qfdrtW19m9mB8AvHbA7HYgaSQGiZLILU+9iOQd7XhHzVPzBt2QNfWWv+2VOyJ6udxGT9Bnc3e3j+U+q26NmdsoDgpEpAjgb61zblay+ljmlrHYU0ZrT93FpHx5KUNaAPaPU5eB4BgkU9TqMI9Dyo1ydiJ6ms98lWgtgavMj5IbiSmZnjQ7EdtNJkbEkhppbcifaUD+6yXFPgCSSGdI+aNWgD12Mn76jc5BrS5tfPf1zinuBBrPs6Hah0xbxfxHkO2Sapr1c2z3eq6CJfr3uc8ymSdcea51yl7yh2dK+C8zXlLXe8nc7GOUUyQJOv2EZOCv/xFGkltDEtZ3zoc0QPaW7hWXojLPHuOzJfYHuga/LK3fgvXNLguaqv6WrfzLC+0t2O8pi+d8+ISfO5abk+5NqqklNrLA3NXiK7rP5kwYk/uw1uBq2nNbfXDu+baJheQ2EsCZ6xr5J4dHbYe6J4FeRjPZ8xn54KYZ9M+HAffYbJPJp2aMgFcSQpJXsrXEb98+9wK++WTH+W/iYGRdjAwGBgMDAYGA4OBv8kAP7eDvzm7r5uV3jMUp+Yabo16LRbbrfhhHwwMBgYD38fAtRvrNdv3VfzdIz9yX8cX7NaM8qoRh+8FD4mfqYCVI3F8JvoyBpqANOekc+l2t4YHmeAogIeeiSOfV+j96N4Pwj85mTsLUfAnQlLkJsn9CE2KZfuacpbh+gbrDfS6Z9rkSCzxN+YlqT7IVih46M7RjSv7sce1tXUl4cMmxgEPBday66HOdI1tBFVLPayWbPFCAmT/HjmZ1z2/rT7ngbvUCkCXLwe5Hm+NXf1x3BnwVmwfwpig193TniYFoPys5fq4cA7ivs2Jyb/nzHgJau+x9acmsNVv+5JC0qJm7K676LeNyU4KbdWv6zv/NhljUl/qYTWRuurjWEkhKdVnkuWTODNc7Zzn4jzg3kvaPeC/+AXsiTdrdpbkmtzw7mZtp7Tqys4sr5hnk9TyS73UbPUdj0kvvdYo1kbS2DsAABAASURBVDVgb7qvPFIdWMf0J6Zroo/wVCpP9K/jPEvvW3wO+n7fxpYwA/N+jW9sPfpsT7RJRVhK2j8E10oqPjms7x9S6qfLGC+AP03hSDAYGAz0DIz2z2GAD6x3QpJ/UPk+/Bymv6eSd57br8j9btakz63Nm/UV+Ydn46bjkw6Z/0F5CgX4559mnwG/OwD+huQeJtczeYyjWZ1sAJPl5Bq2sPpst8vS3/oe9peI72v49wE/6PQS8ATuaW8rhaOTl88Rtv5L3/zvnRd0xbbidV+c9xBLosuGp0Ka67gM+09qisn6DP6TpL1w0l/xGfWZMaLeI30hHsp485Zjd8Ogym7fTt2ZxOEazpx/Tqfe+PzpU/bAfH5OqVSyXWPoPoP8zIyTb1A7yPFyDHst9/vUNWn+ArQexzPfyVwa6LABxpZ1W3AJ+DGnPy995KaJs9H7uXu2X7zsmq1bffZTzm6L2M4Xw54O/RHEBNSskkJS69x1hMMeLWiq37L8cGdyvoYImaMZ/gGBn8NAzBvD8s1OZNRzM0XxDxAg5vVOG6x2c+51sPAjfmZpZ63nf9te/OexU6R+60/f5Tt587zFsaSQVrSo+4/LeGox0txwN5eYpKh/LK0+24kHZ0p30F2DXcKMhhOH5Oxe7+Gtj3G37nBQGz4kb27e3DMuY5B9EHaADgloN3BuQetR1/8+PuJ/E2sNnReWOjvrZl5LJ88Hjx489AboGEdSTEbMG7o9zOZDkTHpICmbN6XUfCWk5+KdpsR1pJBUc7QxPN/aawfmgh4JmjZ8uywVEZNVU3B90p5TOedkqMIOdZdUJXwAOlLTFT6HwtenayvGrA7a+HlEi1Zb1iFx7dvZFnYyZY+a0eFbcbK1nju0M6wKr06AP5gtizj5XlA7jlV8RL1XuB0Gc3YJnmOZEfN2qv2aj3nZ9+TxmQu1VP3sydjkoCvJcQ349MAO+hec9MmZfvQP4RqoeQvqApmD+QLy1LF0iskfVIngt2UV11kiqk22KyLz+xzGDMlrgHbakPTPEHVjLE/feU5BLdRAXVvAP1jGc87s40sySRGGJIsG8oNYxlZEKCZqXPw8PISGpc87TeBu3fv7ikMifPjn9eNTCytR/BnlM+/rQrXP8wQ7xak2FOVE3gi6gP7/Z+9NFBu3mabdLmje79z/7f4ZEaeeBkBBFLVYtmdJyLDYjd7RgGiZjJOcR1z2fUzHnFtFkVCQtkOm7rGMXb1th7xEsF6uwD6KiIESsj89Dx/VRc2w6OocNUkKSRud90SXSLrRd5Xlg7tQm+eACCMHAllQFkXx50jst5D77Fm4zvCBLTCbp9TyVgtBCrnYP7xXZrBfwCwbPHLAOKljOGRU/1Ocg8/xjOp6gM12T7nHEa7NII5yHHePFquGUxltjSL3iedfcZMv5r2nIkxTViJsA8gxw9vZ+9J9w3bCkA8aRRGXMCuf7ZPDu+5q/3Bh1UMoSJ6xUZ14jEePLM5zjG0SIIU7l2E3KLZgjAdFBnZCfKmIlnxpwCPY0YGjA0cHjg4cHTg6cHTg6MC/uAPj2/CjKb5i88j/ke47Yz/K+0fp8rcXV7SlFv2+88h8dODowJ/cgXG7+NNq9D39Vzz4+NOm/ageHjw90j/SjWXe0kc+L+lGwCfG1D4wTCX52ZpyKB7MJfdrL9T0TkaF/3H97/g+8vmqkMwL3MuFLsGT0XtGXyAnBw8zvyDUTQgeVs9CyWvyTetCHuYCXcE9yg/MGUsKp45nBzHAM7uP6CXn/oAD5rwELmU89vVEPuBfCNDt8fzq+RAPkAL60f3z7OeGpJBE+BuQD9woNgJygCGmJwNDBp1jweMzKPqBvTk2O+9yO8Gnrfm9Nwul7M8nfXYuxANblST35iLFZkbTqBEvPi8y0afAY6gkx7hgyKCfAXnu4SquezTsruRjYD0sNq4SdoWkzvfJ9NGWvGi2dfuyMesNRkDmAsZ40JwqUwEWKuTraydzlNo9Qrr4EWrkGi+NocjYx9AZZEMPHci6GBAWwH8UWYhf+kF9Hx61EkZSyLWDCAVH9UtM6AxkDe1zNuve4Z3Wbi2fmfyornNFcA85h4uS4Ut+Fxd3wL3wGF+T9WRN1sGGGbrzebH/1nNjvDOsLnJgR/0B0aVnzYnxjCZ9fp194IcHPBjj16mneGtsIfO+VfydkvYp/ztrP6o+OnB04OjA0YGjA0cHjg4cHfjKDrzynfmBDV8sy8d/r/jKGRyxnnTgWJ4nDTrUb3bgcIt8+PTgBhlfffzKXF9de4vnZyt+cOYHcosfSvkFFQ8Pt2iW/40rD5q2eH/m/ERu3tz3B5rk8RXbexZjfeQXETPyzzJYQy/qmIOfNPpT8bF9Onzv0Xt1fb38Wd3P9F9d0a/O99X1fzye7wzeVr72fUUE9h/0Gea9OfOP/IidYA+T00h7t165k31tT/5TvL2QB5nU7CTT7ecEgw34vA1sVJ8Y9oiq8X8/TnGiFovkiMBkPdv3dv76StlvXhYU2w8DSe0+7b6gm+VSi8bndSuXFFLDiCe1WMTBZ8VwfkIlpUXz888N18TrEKnJiZtY1HLbmtzAbECB1PQtTg1ecM7gHVLC8YcN/pIgK4YOOoRSm+O6lxzDomB/kHvYwVMrvlAA72WyySk8gZizYR8+eCE4MGoeY0khKbZjFcuNIYdKlin63M+mSwf8T/PQJcI2ki/RD/NSG0uKFitCajLGA5JSLjWa83M/Rt2DIo/pYFy9ANW2QyypsZYhp19NcLlKCnk49NCGPjf74ofMZiEp94RJjAPdpa7IvT980IGhH3T4PqPbvhBrD8SdY1Ff2vmexL5aeJHnufh0feG1qnFevF4W+IygCREhr7nMD6Qubg/01HareV1CfVhTH3QP5AHUgf2ApJBAmDaEj2YXnmM1vBdTtpivnnOjxLD46SmVtJH659PB8QUSuS9ANkNqugyQF+V1XBzKNVFnk9g8QBtdrnj5lmzDJsu/SG1sXiXZT7knS+elJgsfWVN+X/bcTS26OtmnM4gxgKGKIB9G5vUkL9Q99Be8mp/Rti4ElUroDtAPSAqlXZPUjH2J06S31+ZDjgiHmICMv0B3X7Imt9g3Uodd1wU+dg7kF3hfMbCdpCCBZBrtKOZnzL2Gb1Z/wvVS81xNmQdfxh+Bjg4cHTg6cHTg6MDRgaMD/6UO+HuWnzXEwPhC7++e/nrsL6HuBbzJ/rnxvzHa6Hfj2+bG74MCvnozhxs3x0aeuFFOgoeTnOzeYfmNaeAd/3+RD23e4pXp5b7xWm59GX/E/xXbw+bowNGB/1AHPjFVHvx8wv2PcM2fjb63Qr+ioFfvyc9yESfh2ub7/yO/2S59Hxnv6YYTtOtVFANd9C8g+mVz4HnkwC9L+sFErG/RN/TEE5+20stVcV8BLzvMhh9JaNu38zin3WP9zO20j776bUDUovwdQ5KfSV/gEC+dp9OPuPwl8J4LlfBbwEUntTyrxOOVf8J42fLB+zCTWqy1VzYg48Cw+2oqKUNmHnJ2pNAXSdlPs7en/PubHWv4MmklXfmgBZOJ2ebldEFXq32ajawLL6nWqOgdMECziTwUSjpfHCbALLvHj1jVYeATLmhdg8kxdR7vUckBrNuekkLel55MVHk+ishxfOCwT5Vf2nQ88mwdtQU+noe5u+c8R0zXeTGw1zruvMnuOeJIct+1a/OdQqd13kuGUTcSqdVDjbAKjQ1rTpEyYdnFOLfh1RU7lhEhPBR0V9grSPKSy/FvETsH+xvcSR98bwJVO86IZE/vD0EZJywLkIP1IpXQHWAk3UuC9vtBxcwT7GWjTzP2bDKGFVCTX3Ly2btgpPx8L/vHMQOybsl8y4Vugf3grY77+n2vr5OS+T6e7Yi9OvbXpuyZHrKjA5/pwOF7dODowNGBowNHB/5LHeCXFr6azXNOmb9lLVv4+1jqOo1Ot/7IR7y0H4NOU7YTu6tX4vArv/fLxl39pMhca5RrxiUEfzkwcK39ohG/8IEvCvcrwvD75Qx+sZjxbg25Fl4b1nIPtGmLkQv7wbMvz168GciGflBiDX72H7KDHh34b3fAH8a8WQ/63d0YeQYl38wz/rvQ7pMKSZ8ufNwf36XvFDByfcSXh7WAvxaYgWzEKW/1gx4C39yj5KPR6gehYMQdlAdNWHKPB0M+U+75M7BL2Gj2RQYszlNSrqekHHPhL4LuQUUxgK0kyG9A75snXRM8NPdLjeT96DOpYnHzFvNt7ca4djlltzhwF9x8y7uoHnDVbgnnZH8klhrZy2pqSGr97n1MHTbWYS/d0WMzo56jGvIXOgA/Y6zRGt++o3RJg221TONV8Qaj8D+OVQzcmU9S54a/ArIZff6jXvzAGO9R9EAS5Apj/rNwL/+s3+NHHGgU5zEkhdQQungt5r0F8rOMVFKkH4OnkC0meA9Jckq1FLxQicX8EmHqS0hKfTGVFOOQFOoDdJ31fml7kLHULCR1uV/qefPSI/QAfoUFxNrC4qfniLGMNTaNrNCfvep7nxuHzWIK4LeI7eF+5P9bdKUYLFH8eaBGRmCOw1jS2rO4OtyP0iCNnrR+ZQzb+jbS1tZmEa4duP4A1seYU1wOpgr4C1GQsSyAB1dj5M4wZFB6BuAbWuzq3CDEXx7fQlJIasb9Sv0tVqRO8jz9GaSOgZbjMu+Yjnzxy97rYZtt2zfhuocpcktTktR5oveWGsCwTWq9pKwpx74wN7DYeB822jnHfUJdJ+kqbhevhHnj0/pymTdzwAg99FV4CdNU2uT1OBW+SAoXFaIncX3gD5YacTZ8hj8WsdhshYWOEOxAwRv8QJMdT6H2Xw9wbOKD6Ic/GvkMoA+ToAcMMgxMB2OH9P3Bq+uCqAfUfp9oPbPOhtjhJgqDcR0QqYQmIPsIqgM3eCdl3kHbWj2LJSkk7Zi56NyhO6ou8tYLEHy+HQJe5s12C+ZOHYvb34ANWA2eMG1uxGigpwNbV+TYD3nZnVfTljh5fwyUwNZXF1yaQb/Wq54uXutrdLOVVK8HA2nuApKvRl8fmV6BPJYFgL9GzvPba3MbPX3W+RrunX8epey6rJ0R6zADkzGGb0DSuON6dODowNGBz3fgiHB04OjA0YH/bAfyC1r/AvdOE/AffvlLmWMF6EL0A130lEzuu7b39C/n3/++vJvr80Kq6lHGl/c+PMilA6zpwEXqXy48yF/6rdxbtj2ZXdYTPf7swVV4MEcHjg5cOsCHBFwk38v9ylzfMRPX35/9fEf0Xxpzvi9ynwTfUcB4WPbR2HN98AkH8Y8DX69PL8udR2ExfyVJHv+B+M8czPjeZB/p+A4D7vk+kPNBebQwD1x/gSpTSApJyf8Rl+/uF/E9UT9mb1+wzH/07CGCz+PwZYfk/WNtZfXLGiwb0Pvpe6goMfye0Rr4h9eoJIrsH4rLQeRmc5FdOElOO9vH3UO62HHPariYk+Vi0eSSQrqgSd+7as/NnyHyDgyfPdP9AAAQAElEQVQT+gDG+ELpx2X0Ge56favXc4rmYskkmUFcFLM9opfg+flty65p7qeuGfPPNfFLuOaDtBu8QeZ64cHLYTztZepI5fe7En0vlE5tFF9zSMqYIxp9SN79W/kUtAudAXbyqSb81VcX4PJ8nzHTc3sarqcPTLxtfI3gvhDzYRd8F7+Yc4DwcNYmvydr+yLVNxdyzCiSa9HN/WHEZX9HP+CHvItckwYbZ3Poqdmsz+rYAx7amus9SLL9fdzzu5VXt6DhVneRUCe4SB5z1Wo+j4v3ObyHLEsSLsjRrzqEG0iX+W1Uf+HweqZS+aVz4DMP7iWlukf6e35fK/enxi+C819Q+mTgX9vdTxZ7uB8dODpwdODowJ/cgaO2owNHB/x9PsB/tRPyxIHJ7UljBm61h+Qv6QC/DP0lpR5lHh34dR2YPxgz/10VjByDfleeb4rLAzMeqtTFDza+Kce/KSy9Wtw06MBL83thf/Azmx/NI16Ox2CH8rAXUM8MZBLeO04vilSav6SQ9vFiqO83+9Bbjs+WIwcYMPuHnmNvDvoVZUq62guvxPRj+1fM3rYZ84Nu30cgu4JfstUJe0nnz9+sJw5/MVjPS5yN5LkPzEY3vCwBJtPJ/9+T/wQ0f93d/lOqi/vqGwQvhvjLb9v61aOvj0+pxc7aXMtSHaO7SHJMeQRMfK52C39hXlNfVjsb+JSG/aCRdtJlbElEtLGkkHTzwsmiYJ5WhrXrCxxqqNEO6eJLHeMeljaeT7N65frmo3Tdjy0pJNnA8P0l980o3FJO9gBgnpiOus/+WQrGeFDmN/iZsp+wT3hvoSM+kNTr8Lsp9wTdI5ADP2wGhd8CHZAcv3SYLzqFGMsyAxsg9bFirUfyICLHklYam0O66KRrfjaVlENqpa+L+wh/D2n85oWYuC7cD3pfJa1zkIR6BXYMbN72sgcjhtmr0+GuxgyQYV/9Ga8eLDm3pcXyGBl2z8AWXGwENbk5qZpPA3RWOkXmisxbkycn+2Veb4m/2vdec5JqW/T4tlgKWX8NZPtoPvtXcqOp7sd1POe3DF3DqJVeDdRgeQA21DcjQhGJeOHAtpvVWL2Ilz8LvODVg9aHUYsNI0KafOP2kJQ2UqPEmXHr8bUSan6EetXncK3snFiPrX5VdAZ9g/eLW+I2eV/Bt3UauZsNMnT0EN6gt0YPZ18HGYMNrQ4+MFQj/qDFfZ4x7L6Wuke145OBHeWTEQ73owNHB44OHB04OnB04OjAf7UD+tzE73/t/Fzc4f0s/mf1I88vpxQOfnniX5Rwb1/tyXbKoS0Ds/qZ+6v6Z3ZzzoM/OvCf7MDxIXlp2Xmw8pLhYeQOeFP5xu7T/N5pfRdjA/rwIcEOPDSalNgOTOJkeSD2O9aUnCCL+C2X0ftGR3+29NXS/MzRDyV5aLmPV+N8yK6Vni70ckYKX7xI8gPdC+65vRJ/2NyLcU/uR71u3K22+qEvuNU0yb18+IBmdbney3OxeM7piYm0b0GtW1fq4TO4lW/HkqKcinEySuw2y9J3T2pzir4PHN+DnAXU2MbFHgy5lNb+DHhG/jCga3ClfKii6Yf9oDa1T/hdUw2p2Uha+YtdTXavV5JSx4WcezbIEt5PSZ34iiI3iPERkG9g9ZvqYXLkGbo2izGCIgHw15Au87posK3ZH+laTx0XuydcV+/5SFrjS43HHFs+U4neP3h0QMK2NN+imxf96W+/ZzR2DonYutE43I0MgaRWR6fIEnYgf/I7F+mOX7eVmr4Pb8h17Jp6SUn3Li4n6GHCBvinzBef6xysWnmpxWtXNA2IpYuUfUc8aLN47ToiSLrKKeluAKnrKLpbNRa5gjpAV60EGVgFnUEG+jCJ1PfWyGUpMpPpVEiaxndYigMbNTnBRuz6w2j3tq2O8QsZMVtBDrAKnjKbDG1rpRfrOyOFedn4pOz9S/VL4Ab64JeyHn80Gv57PsVrBpRrXFaT7XhV3GHoQ7bGa5v0gR22A3fM/hjxpSN/TElHIUcHjg4cHTg6cHTg6MB/vgPVXzYf4Tc1iP8szxWmOvLf2uxj+D109UrmL5XYDwVf0Ph/62z/smDosd3D0A96L/67+pFzra8HGoR8YIyTDqccPLkM25muLs469sRi4QP4+7p/weKXrO+Bs3/o9O8jMeOZM/9PJP4zWFdwY8e87vmP9sx02NJS9tQ9oB+2gxJn8OjxhQ7Z30pHH9+lf+u8/5a6qxfmEb5/Hv75E/chKSQQptEONRJJ/WHNm/c92m0/TEY8O2aeiWZihH5A5ofP+RDwm6izXp3bXFfKnQH23KAlhaQdi68Rcf8C3LO4dz3Ds6zjZ//Zazsw9mm411sM3ZaOPDykmjHkEf5ZN6EyiVDID7TyL6VM4SMUYaAn/fh5gXkifGAC4a8H1pgW+Ewb6welT4D12cN4wDXsx268oZWHevfh1HdPenVXuVFgC4YYfsZWPsbR+0DPLtBFvcuxJnyfYLbdgGaZZQ2lU0RRgNGna6q+PWSPdrpNfAxWIMVnUHjAeEb1AoAIagKyWsEzVOBBnpJCUvJcavWuNWL8pwRnmv8JVsdin2xQvfEbvKY0jGAd7JPOXuVaZe6JJiBnjaADjPew1W/HknZz+uOZplLT78WeZRh7ZoEs+drWmDFABpgrgJccOwxoB/JXUP3ddYC2n4gDyEt/De5VzMMrkqssKQrrYl82EnpqAfTX7t6ckQdhQA6uLjXaX/42odTrL2RpsnbNJI29c5WabzEFmEmCGN6LNZxLRkS7Z52SemSZEuGD/trUU/IKuOjqxpzP7FOkxRYzPPS5uD+LS1x8w0t4fy6JGuhs0tayfz4ZR9Blx6KHFlTnMonFdPCSELlOhcxRgUnaYEcOl+Y+l6jOhx80ekxsgT+eMcAYaARjkPaOEa0eubYCH/NRo3qRiRNFrsGI0mn1tjFcu9sQYX2D43kt8QF+rZIBi+flUCEpx1KjYVuALZCanHlhOCh8oli/hRXYyWtiNs8cE8u2xG21NV9qQjYQ4ZrdD1/tW8JTukBxNU/JAlsR32Q9GQNiD4z4jAe/OnRGUvZEajRc7wz8GM80efxd6FhSct/ANjLmU1Lmw3bIi3MOSEoxesAAyp52OvuGe1NNhx1jrKA1ddinpFoWXAwL8JDZU8i7Tb6XRNDzAcXl6GVEmKmGP43x6Liny3uTCy/Ront1ndNFUIjhZQ8Ve5uXa5UUkrK2k6ncG7t7XpEHcwM58AV+RoQijGuf8IHc/bBCUkgNVuQpXcYSPGJxSUiyD4USoyEV/UKdCYXtIg+nMrUgPDNPuY0t2pzUj8gpouaHmVGEZF/PPwy3J0C1iP0M4G/gJMTbIrZHOno+LAAIrwz3MyMYT+CeBwIfeSLrdwbzxLVsibPvSzWwA9VxZsQUD557Ka5QaoUHtXpmBjxAD+CB5JphjCGffdDPsFmetFJy86JBjgNyTsyL+qLp0mG+0NM+ZsaP0M3eJnJwENxLV7gu9oXH1bUwb7NpEl63GU3nILsV0LsGrrsmh/DowNGBowNHB44OHB04OnB04Dd14N53uN9Uzk3a31yf/GW9IcxdI47jV3fgyHd04OgAHRCXX4hfne8XTm1O5eceAWbZn8qzJAO/vUYK+YVF8IAKvJsyfd/4bvH4wdejamjQwCO7pqO+l8obIWeaIRAk8/DCfDKXNz2U8YyHzp9RenI1/M8m70dCigfWEz7iu7Udc97KGUuXXrpsRE/xKB7O9+Kk3+KH0+5N2rk/0HdAjnvu8rfZ4nlpCizJUnARyiz7wuTqRAauhHcGDhugONjpdLpj9Y64vfDAc8yTPDPQXcGG1E2fofQInhdfe7B5+3kwgvZg6WsltIvi8nLNEgKbjHO2GzK3Y7D5pmfPBtkruATa50aM1Lq2MYamzBfpUhFyYPHDU5LXtmE2nH2lppcu9J7tLB/8HGuWbeXSJb7UeOyxu4LfatR8+SOrB8zeOWtfZ+jWZHEc5GCrY4wcwL8CSWs/Jb3istpgjQtYhTCuf5Z5eHe/YQ4kZR3we6jTvL2dghewSwZu1sX+cCqOAxSOF7sHpoA4GFTHAcl7raCvgjjFF0nOd8E9f+rb6kZu5DXnyVsxRhcwXzAkLjnZaqbaJwf94lJcSySiH5I614gk699/Xea0uQYt2uVaraDOuqnpYvGcq8ToYI3Bc6/nFnNc+GuPsRuQDr4yuIFE7xpulBZQL/GrewAPLP7Qec/Hqb1usSL6Id2vJ0KxPSr93Qox2yDtsO3Yurw6HmFv7dHMUsZglr3Ov7+jX89xWB4dODpwdODowNGBowNHB17rQP7beO9/sXktyfdZ8cUKvJsBX/5N7T1//s3AgT39ITs6cHTg6MCv78C/KSM/e8CvmtOzXM/0v6rO6zz58MoPAQflgd2Ma+vPjyovXxJ+OeW8n4/4p0bIbwB/anFrXdVrkOgPvMYDsPmBnKSQ9rEG2jLjmeJW/mXjz/VXUvAgOz550Kd7GKGlS+/IOWPYfCVlDRc/jGVdR9yRc4y/guZ9wnN7FGvxvgLUBOABPH6SIAnfEQL5Vi/xItLaHgt94a+0QwEPCCAp/Xm3e4mKpoHYK9j3jpdj883i9ioppAuwcCXO63c8fm+R/t7rDoUqwc4MJRtSZzxkPbDP+iwvSktrds6L247yImp/BVydxzL7nE6K//3vFGYtiNzjrH0Odi7UA7aq6t/fao1wmcEB79s2bIJxg7thhjWweeAgKfNKivsHOhDBi13soAOSHKoBHRgvkJ0urPSp4JAUilOMg/kMrHVZL2mYrBS7NlBIHRZc5HGRW498RvRjK5N6LNNuknsTO8ZS08PPkJpcanTWweM/wPgzGHGgI46kZJF5ZVceJmVu/qDIgNQ+d0NuE/esGFqB3TsoKukmKen2csnpakncDaSL/dZmO3aRgTW40fV47COQn+F+v8AW9ZAv5yXYo8iRoQMSkSOkS5+GXdw51qmQiw+W73d8jiVdxaGeEcIq6yKBP4irg0BXgrcGmryY6wxJzm942cxOljMrDxrk9QUWXJ0q6LnHel3dA/848yBCklEMxTiY54DV1sWK8NFksgwUSzhZC4d0S/BtNmGbBmQgfKy6XpNFt2f+5emt+KOS4mTgFT9JaSaZuljWQVLOAT6VvkjIZK6d7M0b9L/8xY89BcVauvgx3oJagWQ7Az+wjY8NkErIqLmgLRpy0EasyeJ75QDj+xg+92i96otCaki599U9vxu5fx7eyN4WFHvKKPlzkrnf69dWvh0TyYG+6DzCHB04OnB04OjA0YGjA0cH/ssd8C8GPKh5uwX4v+18OB4dODpwdODowNGBX9iBI9VVB/gRfg9Xhm8MRtytK/Kt7HbsN08xcKtFwvMqAH/gtgP0GWw1NzIEW2ydPjDehtqOPxDqgakfLjqwzwc2+6p8MNofmsLvW11LJa0PVqULjxUPN4HU5Mi2kPwwfvqyPexnO6n5S43OotL30QAAEABJREFUOuzncfK2Y/6ScggfjY2wTGoDheLjh30c0K8mXLWZnQCSQkU3mn3razM+t3y6odeaMdqJMon4K2AgKR8wS7d1xEcOx/aWSI+kfcz+YAxNZb+Ul/I5iLvXXYIXv7Mb/H3U4MV3w/251RF8Q5HTW+AGRYONivehIhYDHXaW7p6SXIN2dZ8Vbvu5jSdpzS01Xmp0z3bInsUddlD2Ni80+U94/zz/9IvNJRa/tAHEAdjtQ/viF6SScm5Soy+4PDWRXoiFjde/QI17QdkTYKtf/EEAfnMVYNsfSVuXh2NJ2Ydm1DOqjbhKmvRIHmN+qTdbstd5D+byKfsGs+3guTeln4ZkomugSfYlrHuwl28Te01v843q4XD2g39ovN63Fq9BDd37N/0fB9nVVkvZO3n/uTPfoYPa/OZcLEEHzN457wW/NeczMXCr/bMl2c9HJQ6DQfdsn2+IPa8nsjv9f+K1VR8vgLcdOcZvd+BwPDpwdODowNGBowMf7gDfNmd8OMCvdeA7+yN8tBq+iM3x9vxTv6f4W2RjfV+pd9jeo6/EOGyODhwdODrwUgf4hXrGS043D7zyQZmfiA16P8qcCx5LKJh5xmCWwT9DfyKx/n+6/Fhn5dE98/8z9ZL80EzfXtx4QHmP5s9it3H8lzi29N6PrVV+M4P8BmDpoGbvnE4bI87ZNjOiu7tN7pOVV6f3QIDI/4/ctuboB7E7+yGyNc4H2hbmA0k/BNujVv+iszdmNKhnpUYwHlAOigx0sysy9z+K9+IEfIDfdgSwNvaQMRz1GV3j9wX1rYWwE6r5C8ZewM4td4Y7J39xdAeKEpKvRnzwuFljFzLuhXv0UXhJWcc9G3Khg+ZfxDmXLKCnfG6r1wXaoFgcr6r4s2PYjr8OLJaZzTwqahSZ+TAWeRkNPhPV8jp4nB5g+F1oy79kDAfxh8/hSeGctaGEf57UxLlGJEJxnhDFRobDBJhLWBy2fbpn6cw7aIAmo28DYUd+PHBfc2khpzkVX5qpc2lFhOL2wHZGs2APellyTrlGFoxxy72kDusiuR8jdotV8i8XTylPfbGNiyxJFXaJEdehYxwSui2q7UGYlgTxFSVcRFQ3UPylb3hoPqr3SacWuXMeYyuP3Kz24saNo3nWRpdJCv7xStqwnW2u5LYG/QQshn5L0b0KfLn3QIcP/AAySZCE1HhJIe0DQ0mxjYscEHupbQ3hkYHiDVSK+8qgRizLErwQTpjHFkjCIuCT8UVSjmeZxTen1HwlrfXjM+PGaRJgxxC6BXKpxYUH0vV4yKAg9x82HkjyNW7mUXuvrMia08iXamewmIIq7x6HWO83G94u6S8pafHnARmQkJlja4Z59qYDeTtHPVluWxnm8sz7stfIqSmrwR/SWY7hybGA5JgGslbz4nvVNarniR5gmvmc8+wkFbi2NHFdMWHx563BvUubGlnHqGdDib+PGmL7+TMZgpfNaodJP4XYfNbkuting/cwBmySp6SQQJjGegy7QVdFZ+yS9oN6dh5ToA2oL4uFXzInQ2wt2T3twrSuMOo+Rw32EJid1zZ3IfawdVnSfujl5JJQhdRoDuZLGvt+6PWqE+T7dcPFjzoGiuPNmEPu8cNWWZPz1cX9WbJeYu75zLLa7e9TrwTbYnba4TGZweyAi2kB+sKv9fJzwj1y+ljoj53hw7I5PHMA1f5g1v0Kvu/AX5HqyHF04OjAv7gDx9SODhwdODpwdOCdDvgL4ktur9q9FOzfaUSLwL9zdsesjg4cHfj2DnADAd+eqCd4luuZvod5jXxpsNdS/kuteAi0xZ8/VT9Z9YNRARdL/Sbrye7wM6t8rbEKfyNTg4p+YwF7qV3S7gO7bTP3fIcM22cYtvfo1v+e3ffLWwb3JZdr0CZ9/bozHxUFLziKHx7HzjH2ByklBXYm4SezRjtHWEbw0AFpKxkaR+gPZsdaSwpJPYeCY+SHnzF8oA4zq17i3/EhsD/dwXNmPsOMb+DP/VZG71aZB21m4b4Xz7U9JmYeq80HGLdrtW5zcoKU+EWf6RiZzd5GWN6F5MQnEWM9oH7N4SfqksJnPodf/HLoMfziYDHqOZaOSmDH3Z6SUiQ1moN+ob8J+9Zi/cn1ukXZc9sktRgbD69O8oGwPnGl/YKBa5qjSAqpYZbPPPUMzPKZlweSMpbZPPFJ5tFFVhp8RkCYl3yx+J2TnOCer6SQLrhnd09O7BnYSS0e/KyD90706c1K3w2bhrwnhPEGRUiV9flypZW6vEslbyjzkny9nM7UBxcOQZ32fqtLIceQFNE/703uciMixcW6+NzBXgfbKG6FE21q7EbYD3TRRPBpyP0yad5nW7zX/LG9tWQ+4FbTJShndPEtIX6H3+LKayDTlKQ/bfPMLWB46/9Ykmts32G17TOqlHUD+O3PCWRdnT9H5vGQv0szf3h+He/G+Wo/eg22cekNCD4qA1uju+PhwKwxYgz9c9DuMn9OPUclRweODhwdODrw13XgKPjowNGBr+oAXxXBXrzi75OJPeXfIOM3ioEvrtetiREa+sXhj3BHB44O/Ns7wE1kzHHmh+yr6cgx6Db+kA+61f/GcT7A4iFWBw8iZ/zG0n5LapboS37uZKDvmoIf+9SOvRR+EpZr6Bcse+pZtq6/nyhLCqmhmAKpjaV9Osfa8jzMTPjhdlLq6tja/tLxVAN1fSa3tN8XqcmJ38CD4VusX3Y+U8SOr9TyS/t0xyVF0rV9Cj9waXP1A2L3GLfcX8SMFpc9BaQ2Tht0ZobcbLB/eRk44p29h8DiF4BnAzl2Ef4c2D8MfMhnNtDfQ+Thl37+oKeNYyftNbv61Z//BO7QoR4gr1RCUqg0ZFhf0n8T02LbRkNc9oHZt09Jq69LWHnExaMfvijBzWiJGmfP62zN4jq0QXjcED6Ys8l6EhM4AGfkC30nLSr2U5RUhg/55eximxoLPUgw9pz7ulXfl6obWZNG8y+KNSa/HPHSC4SPbstfWoGaY+bkmPDkCNmwn65lGmHkeiDV1H72EbCPZEvDmhixB5Ws6yFHzsVzSJyX/ItY5JhICkmwK6TLGLuBYSApfSQNUauvjySlvg+TjBhQ6oDOSKPpMnSTKGMyxyFjDQe/peikVoekVS0p44z4UhtLShvkS66vO+teM55B7SCNH1wkZZ49E0kplhplMHIQGx6ZpIzhlc/+ohs4ex25n6zwmPsItpJwT0jmDcnUkk4yrqSXKDFr78nCnnVfHIqNGZn/fA7uN9RUrZOUaoVcN2atlyoR/NcFiJcG/WKXyNodW/48ga4K+IGTNMThd5crVuEHGOqcISmkCz4QatdUKiFjV2lhztmXVgP3NexbfqvzbDr617FY7OZ5KSzwOfVLvW+jjw4dwB43Z7PBX0Es7KqZambgxumBQGp1S3pgda0iDxLp4uNdEpJ2EVNt+ErXdsXjGcSeUX3/qznH9rNkcTxQTYHU4o0YEutx+5e/Wz12Ee6j14V4IPqhHmOPdhNPy7N2DWM8qNTqqV7jFbaTmnzY7VGbpJi8yTy4SM/j7bkzTzD6MSgyMMZ36V7QQ3Z04OjA0YGjA0cHjg4cHXipA4fRr++Av+z++qSbjNqMf+PwT2jHb5z+kfrowF/XAX7pf4S/bkJ/RcF/0E37r+jXa0V+9OcP9u/gtWqeW43cPCi6tmZ/8EDsWro3Gg/F9nTvyPbiUec21rhnbOW/auzu+Mnt12d7Z1747FVC39CBPf0fKcuiXVmnuR/8wNWSh6fEnr2Y4H4ZwSExiAUs8sgvNc1MJ/kYXkeLkK4lfh6cvnx21jjXJukjbYRxe5BzoGntYz/JtAnyOo9Y0/u5Z8t0vXuRlHUOA1ozwByRS4rTiQfxinYw48a1a3vwjl8bt+tsteocixe1WJh1brgL/Kzenys8gVmrkuupicN4Rb5QsNGjM33lXHJAPC/GI94kyZcBNvZpexQm2MGCjMBlCM3bxLHRRiQfnztYX/C5KM1bUkhqgydXcoKtmaQ1RurH3IfhhqbNRsaweIElwa7AdsmXQr6rPok7nCT2nBs/BJ1KyjqlRrt4JeSasSpeZNLXn3ypxZcabYvf6mnXxwGZJrGGlTTiDMk1xd4bs6W5Vm1G19nlfgexw/ENjN1qh6r5LywwXhz8+v6D9D1IzmPwwmlEcPjI+DBDuKGS/Xp9qOgNgP8OUArYi03egaF3eQHGeKWKUPElrg9kAKlu1YhXsGKYAJJI7G0vNYrVap/Z1rlv9b50jZ/FOc6gZt85mRIxmWfinSAPfNy6/JeJCsxkV73pwRDBgzF2t81Sncl0Vm8SsNz410A+mSaLDOTgF14W1wk+mrJ81OGwPzpwdODowNGB1zrAD4PvxLMqJPnn7PfhWf5/u/471/aV2N/dX+lze+dpfVX+7mU8Nbw24D/LkgjF8gD8m67vwN/3AsSo7x69LutmxL+M/gq2jnwVTfji73axh/GAZuv7K8eLk7EOb+PB/PbmvJU5fZ4Osy5VCo7L0YEXOvDKPfYzNs9KeBb7u/0/G/9Z/c/0z/J/Xs/PllcwZcJ8DGd+yCaaD7Z8Ix50UiXLz5B9+AHC8PNNbe1TyvwjMSl3NYcZNQzqn3exIu4cGBvjLz2vqOV3vD4qHvMe9KP+32U/fuaO+OMvVfgxPv+sGvotXf29Dn5SGluM9Rp+rBSxATIoiOARyy2qin9ezQiPX0f4W88eqjdbQ+R3BmoBbX1kGfDeUzhC9bQ8do2Li62LeUNGLCXEnsF5Qp33qvmhelW+tduO53iD52GepJA0RHcptkBS2st9boiwKLYHtuCenIdqW7DW7k4IJw/mOSBCYXGAKO6pDRePiIMMYJO2/TJi9KHXqSbC65LoCuYwgKgtgXP4i1iusQW1nu3ijDKi2Mz7zHGqEZnYBXW6zSvXC+LF46v8R5ylZneus1vkbmQ/JIWka71Hkq7kp1D+31wHbV2I8PQSDum976iKyL9pNV0cI0ENNuCeURwHyL0rRDSNRe6vPz+2q3Jv7RdJSyy2X6JE8WdHRngsnUJygrgchMm8MIHuAnnM/UfV9sAk3WXG4wWYN+n5Is6OUxPhz224AlFtuMoOrM1yrnXJdSrtMn7cP4pV/98Pz4Mw1RcXQX1yTm+zANHEsXhQHdDD4C8V7ZonbhYnz+V8rsF6s/ZJLayLL3macRxJIckSRzOFC9evrPoUVua+iDzsE+x5D7zQ9ojqGAuysgTjKMW02C0jJZVkGqEIx+JS8EhUC4lKHOoEWpR21cq2zvL8iys6uZ/FvT+tvKPlKdnGyMHORVJKiQ8YQAcYA6nZSY0i2wN+TY5dg1RCuRdPoU6bze0V/z2wTsNaIm6EpERxb8MHfiZe2yX8ft5NLSsYs8YJ948eIgv/vAmPATK5i6wzOoBcvWZoWI8dgB9gfI3qtbogpoM6Z0yqlR16BNWFOFLwEpux5H0gT80I5m4whSVsZRn8ADIwjwfvgCV7SScAABAASURBVLnXZj3xGxwoAKNirmTCas4fwTY3VIaEHbBJrRkz67dt0LueEGLz9PVPimAM9bb2vdB+DsH/q7fte8fyGJt1bOdiAfBO8l5XFKnRGnkQqxb5vuR4ljA2yVO2cedcVY2TY4MS1W2oIW8MUGr4sxQhx3iE2BzV/jOGWlJI8tCZXbvbYz6yB8n0C76dXYmE3zqM8DD9TZuqBnSGI6+y8IHOxPmsqQNeSwsdxldOj6sBOyH1LLbh0mOA/UJfE+Gg9ilOdDJG/yzKEx8YYrX+MwrXqISbn7QyMfKYJh/tyL8wd28XD4k14OHVyf1hxlASq/p7iVwY6znkg0q9ji5YnB9U5wRd7DKViJ1DkqXAxKfUejn7wwOrr05swSysrqEwUU9aQSzvUrfZYnfb+yjuwy7+/MXNkb5WelqRsIA8N4ZdwHrO6OK7hJ6BewboZjCre7aH/OjA0YGjA0cHjg4cHTg6cHTg6MDRgaMDex04ZEcH3upA9W/Bj/BW0K9w4jkC+IpYXxHjT6rlK+bzl8Sg7Xv49vJH0q9O5AdY25DVD6G2slfT4wu2/u+OiQWe+fMQC5tXbLH75bjXwHvyXmDl4avRh2+QtsD0ZYBewb8R7Le7UDfwE9dP1XLT9vkp+BSZj0LvYD6lH37FD5Phww99wwfr1FmPeBAcOWy+5m1cDNkvnhzk5EUpgAf5LNt+Igi0Y8SnJ8Bin86Pk7lOzL1wOljmcZ3DDwrGnllz2AZbXvLl3DfhHSrwuYirlwxpRJtX4yWFbLTGJZnHATVWObIJdguASCIC3AW7fpgBm0mK0UsP757EAXcNVoXjqffdU5M6j95jyMBr8YZ1eJ6Kdw/p4vsoL7rzeYl8sXPm9V/LiBy0Ubuyrj9//oyf559ReQnqdWqadl38HY7/9DA2i/VIW4xRC/QC2pPISwS2xOC2B7xxHOJiHzH4WA+mKSFfRS8x5BrAgbzQAek2JvbMb7aVFNIFw39LJa0i4hADClAMCj8DOb38+fMcZ6/TcqZZWBBvgHGDhKzxe1duI4WLlSwf8c1m76EDknJeEYo8TCxKlkv6wnRICj5XUqfOIZk3uknmIB8YMqi4dEjzqKYPqpobAu49bHOOKNX7tDr2nh5Z9Z7GlvlCKQ/AJ6ZypTFoddfhlIbtci3CHqBrlBCSQmpA8yr28j3y1SOldbOe2MDiR+eHdcXzBB92fOIgyT0sidl08QKAIRt87es85Fta7QewB0OPDEQoYgIyEA+P4fPQaFU+j9fuoa/YrUE7Uzo9yNGBowNHB44OHB04OnB04OgA39GOLvyVHeBf2vwrCz+KPjrwV3bgTyyaGzj4E2s7avrdHSh+ngq+ow5+/qiWAN8R/9MxXVuE69MpQ0nt5QUPkAYkhaTUf8+lOCwwefMcD+SoWSohaQUyMIf2s7x5eJf31oiBu0ZfoJC0RqHW9kB6aTJvIoX/UQRmeyil6cKHpFCRuXZW+/Nsk5cIGbvWoF8mfrjebLhKcvxp/XkobhALYPNvQunzlUpIuppa6011fwz3IPcAwiurMbCve8xIkmP5IawHZpO3u/ttwZ0z3z87gaxnfVgbXsaN9cK/oLSe06YZb5QjKTQZEOMCPO4j7ZzAZ/g9SLBPiAu2XrWeo6EG9j9+KH78KGlGHBhqyw8MAwN5ddDhVx1YkjXtJM7iy+Lk6WvxYps2f+fzOJsI7WifDQ+mOMSdQQxbrKfUctInxckhFcnL1ChGTMeoRWp6SZP2mh3rR/6hgQeMpYsvshlL9qa6r9eY/SRlvcMP3TNIShNJ9j2Zb+tkJk+3uOV074lbFLaL4KW+oh3I5/rg2dlSCfkfrCRzBjzABwoWJ2Fc+WyA7oMuXarnTH5j8Ytn9oB0HQ/bZ3CYkC5+mdMx2SfD1+rVRlKKsVvc/4EUbi6S0g8x9gCefwkEwAPkA1fx7I9+QFKyaesahy1jFFAADyQ5/ylK+WEU8wpf4nKwU8FFco9bYgl64o9aLM4tqYVi8Q1Jq6sk60CYxnrQa/ypcTGzOA5Km0PYHiG4TUnYp9gBJIU0wXFcEOq7GP7DwO6O0UYOmfNqo/vX6rVuiPQlRvioDtDg8rPuaj29BrIFPxPbz2KbxgD+W9jYeu9rG9XMN/hbiu0tyq3oiUSS6zVsJ1FrjcX5gUUvn9U+DdcxiANeDnTHsMWuU3/gz2utxbXvwvfrYtwJ+8eKpRIyHhdYrQYm/Rx96sMk9B+gg4JU7Fwk7wVjR/VQVB5qX1UedkcHjg4cHTg6cHTg6MDRge/ugL47QfjXJuMX5Pn+mfydGfh6/BH8nbM8qj46cHTg6MBf3oE/rPz8T+L5Zzf0s6W9+jPos3mu/XnwuMW1xX9t5MeGfsfEarSZj4eGbfT86uecT42InvDe4d0F2HNKGyugYVuzb5883HvkTN3gkc31c79eUDr5oW7vWtbqIFBg9ree1NDWNFzhBRSFDrpFyj09PtcDW5vPjB16dc9cHg1qNk/2naTgGW9C5tHYMFsOb7B3gNm7p6yxe0hKENtM1OJ1UwRztMlrp/O/ZhhO4eDOGT46Mbd3zkEbz/XH/07xv/+V4MUh+xeE0DhGbwJrmwtr0XxiOxCTgaS1LkmzS/I9evLF/UlmuvS0ftFgIQM7QEgBXfzCafGLq8yNEDNjnCm3oXSbe9gMKqnVaoEkX32aEMOca3BymA2GfiO+GUrK+FKjGOD7CNgk7DPsGHtKkBWSkh9yhXI8LpKCl5xSk8O3dnlsmWQa7SAPHDbsBYD6MnvbjkQ2lHOJtcOoI/eJda+ehCMvkPSSG7ZgGGe98v41hmxQap9tkW/HyPYgzw+5uNyDleRXt71nRk5w0btTTN6fM8oeuOgbJ7V7B/eeRBMH6caYMCmIdkiuJhFhEvPh95nez01CPaB9bulUxFqH3yTBxwuHPIetWYs7pKMeDcGGktvfj2Ssmt6fddwYiRigjbkikpqskTkOFuE+yPCk4vqgdwNo4KEAnnlI+DYg30JqOpOuus3fFdl7Yo7xoFsZHVl1ZvjZAcz+Eac05gy97et1kboeTiPmSZ8n0V/EZvWRPyv5DIDYP9b19WTx2rf6vPTZSnw+wxHhX9+BY4JHB44OHB04OnB04Ks6wJfXu3ASvrjwFzwrLBsnv+gMftD5K+WH9LPjCHbQb+0AX3hZo49iFPXge/UwOejRgaMD/6oOcKOe8a+a3M1kuEfy2GgP6G4c/gOC8X1hb6rr9wQ3B37PZpaNWK//DMpvJA5R/HynmL5zjtXc8x26QcnxCHsxrmX8ZRASHjZJ8gPPC5DtQbrYSMI9Xrtsa33Na1hRKxjjiBbP73Ri8SL5OZkflvrhd/LVsoYmv3jd47wtwq6JhzYo5cuA2XfP0d/FL6fGg3blX2UTPMJizwla43zeYDnH2ah2BN50UxklVIBC46m83BtbPJujTdZz9Lu6iffAX6WAVb/UwG+M12ATY4tYosbZcRfTtSZeDhk5tj0xJObQENbhg3yA3MDmD0+pxZDkMIqT887gnlAsa8C2RIRse4oIeJN+ytXzHRMNgL/MOYL6wzaAlx1p77WKDv4fl3Isl+JrBLT4opPzFDTIckdaVxO1r3Ptf5EryfIJq5+iHY6VdQ+KvEHhfxTRXZr5naukkEAxjUT48PbyS+CI00kecU8y8QuZVl+N8GmJ7ZUoTuYw3tPVWFIm702p6aVGi+kA/qB6n8xY2GOWoRuQ5JxePefFdvlZo/5colHz58Vj05/2sP9if9YJWOPVso4QHazpQLELfAkFgI/NsRDfk178oSU/wAS65No5Pjk7kAH0ANuBMYaC2Y7xPrzLFrcAeFLYUAs4u7bFc6ZF5FBRsB7hYxvbon56pmJ3F6+XRe5rYfYpcx7Pw9KQ3DCYMHXeqPaznVuBUYT1pSNsIl/GGCrZviP6sTg26MPADp451amXC732vKrtMx9GRo5Nl65jDCwKSZAVxbkZSAps6hSf++vSx1CA7QxJGZM4UuNnfXVtAF/vAM+lpFpSUnRA2Vd0rd/Uzp6aUf3Zd1PTj0vttdWew8GDJZAUJQzvBeoy2/a37dpf2ddc08VfcqodBhbbzzj7M/TTn6Gzf/ZUr3+sxxKLP+uLb5rnWAJQwzmq7+lcl+wl5sihNnVNNaEpWM05LK6n2seWrkdeE5XWH0si761eS3ggKaQGxtXxGhaG1nn27qdWeGyNzcJuiVIsM+inZD7RYkqy9f5JjAF61fJSO7lrSPd9JT3Uh3uamFLX7E+dJJ2lH4Yrj1MoEf1YXGDtgAddNZFinr0m9x7UpMU9K65zwEbvnXLNzMf7IwY0Qq1MUFvCe3FZYQ/Xj3x4QC1qe8E9QQeq+UfABoz5wAPGxAT3/NEBbAeU+6SEOkX/GuhHhz8nseLau3qSAwF/rf7wiLnOGPNY6YcjHg5HB44OHB24dODgjg4cHTg68Gs74O9SVwm34ytlxOUrZ+we9/R8rff30l2fQ3h04OjA0YGjA39gB/h5AP7A0r6ipEdTe6T7itx/egw/Q4yB31YriwDeKiC/ddhzph7+h09aCUYL/Iwy2eIHccl84WXOAw/W8P6i+KWrQnAwJ7j5torBBn44yAPC1e0Ow3dXkCFd+zB70X2YP6Jv6XjI+Zajnfhsm+QJD3LwqQv9jU2bpoZFO9h3kqLwgDtqmI0YZjXWg55v6xoPXYf5MCYG7yLYyvBR/HjYRovjD5vP0qv1dmzyDGxjI6dWuSBJIYGNldr4x4+IHz9OHvCpcN3mnpUtdWdsO5CAPrwh0qRlMjcWTYCqLQNX9dplJeMOk9qLZB8CG9w/bT8rJU1xPWeS2oB7kSRzlvlKXGD26fnMjnpnPApIOVvwQvHsF8F7eYg74knqcwvTyOPioxzPl6ETe8WbmB4M/Ry3yezvMwYsZJ+ZfOi8mhvruFkfavr582ec+39imjrASCIppIYhW6ljzbY5H0VAwbCzmW+/XIdkn0pqdpOppH3jWepJZh3YJrrSrvkvlfiNKuK207rORFKMew/3n7xNWc7JmJgOzTAcKun2gp4eIpetJMGuUPHYZ8vNxKpzQiPkPSApJAWH1Cj8bN/G0xV30EW4ZZ4+vhAb8WIRsPYJR6boi1FyxEjGLkn7BblKuMZqmIn5qDmQZJ2Sv7qQZ4aV9AqY3T0lXcXy0ONIuHIzvncqdg+qAbvKB8L0IdHGBjnlb8TfMCSTwzIvQ94zkqJ0xMuHna9sa1/xK+FfNKAvW9yWPyxuNV8r2e7+r41+RDs6cHTg6MDRgX9xB46pHR04OnB04M/qAL/4gj+rqqOaowNHB769A/z2PJLM/JAd9A/swPZBzx9Y4qslec8xG/D5p1U8ogGvJn/djodyWEvKh9Q8xByQ5AeUQv0iPmI7h2RuYJa9xrvENOSh4uJnqO0vHZb8qxJkIA0+c9mZFtUOfCY0f9mEf61L9loqwZzA/JBWKUc3oFCX4b+LfNqvXRXC6gRWshhUAAAQAElEQVQzJIVklIZLbd7MOHwhnKHlcr53wrbvdcWuwOQLT8nVGbzsKabPQruNIRslCtcI9mKxL53LHlsfHkNWLH6Q3f+yjhhg6JK3Poz0t0CSQ1xQvWeq5cNHarox3lJsG8Kf9cg/NKOPUwjHt1xNT+3FvCTLFRxcsa/OzTgsqDXC73wSEezj6of8QKidy/O0Ey8gpSZL382l2mbGRp1D+YoNn3Ozu6ck52VfqOuL6zmF9CPkfxD6DrHWxViypoPxgEUB2iVWH2qYcbG/xKnu0WJ49s5fHOKik5Sy8IENqH3+Fr19Ss4RcmxQTAF8A1p+HuVnmwWO6DaX+kYdLsfzjZBkoD/FOIYNdS/e7GOMnvkS31vXw2Jczup+LFZUBwdoFvPQd9FytcnIGzbhmonnyiMU6xyjHyN3H65EUkhK+/BxKm3ORZd5SLKGvbC4P56t678XLw19kZqP2dUHHiz0xKjuI2MgyXWc4lR+MHQ9aiglrHEM/7z2W97KPd6SeHAs/kxSH+B+crL9yR98wL/EwsvksA2o1GHAu4QoJ2dzTwlfa+8xCgsk12JEKGJFuLZmFz4kdBGSnPrSK0KVaP/Ek0M9P2bUgG943rK/VCKi5Yg7h1MHZvgxtaQuUXYrji0ppIYWf67Tho5b2bMdwmdCJWjUjGHTPKuTDEhKGRdYAD/gpQjg9/lD5Ggr+zGGvNRpSp04S4pihI9RU3XNfA6Bxf281NkFnybVdRAk+2ee8WIKqvdvVNYvsj5q3EN4rYddTsMXSYT9S0HtW3zBVOjTG2HaCrzheLgcHTg6cHTg6MDRgaMD/+EOfMfU+X700bhPfOqTeM/08ST+k/CH+kEH6P2MB6aH6ujA0YGjA0cH/lUdGD9cB/1XTe63TiYfvvmh4LaIe/Kt3evj71278XDweT2v1TF/34C/G3er7GMeZtLDu353FPs+r9V8J+RLYvIm/AA2qb2YSj6MNQ81uTklhaSX5TeGTwTSbWxc9qVo7qA7MI8Zd6yvxLmW9MUYCnoz406ZwzzcpBhHLyUGXeUOIiEFTdpq5cVJG48rNQ1+j0olpEucPZtZJukl+6kFtg8Dv8hj5zaScoeOcqKeHD6+2FjSasM8AS8jEi6AvtMXjNBBByT1mhod8kGxJ84Yc9+wS+TLnkKN+JmGhklS/JLpF78GCv5ilr8iBbUuXcNaWUudxhBKCqkhZZ4En7Pk+0Vq+iLnNw/tqnDEwSatjg1ycOciadXU6QXiKvwiZkoTI8+ot1IneUwhT2E7nwGwZX1mIBtAPnj2A/0YfkM+6mBcvUEBvNzjUugPQHIBsX6ez17fcyzu2xzjYtU4SSE1IGk12MOF+IroCld620gKB4hx7PlEyOvvfTXVH/0o+JtXKe5ZDf6y+Z+f/wQ4n39m/VY/OJ1/o5WaTGp0qCWFNCM8jiiKq0Pu7UWA0vBc6/QZGXrJujHYoS3WrY3D7Vg3EboL+Fz6w2YVV9Z2rw6r82x+XgUbw6dwuuzJUMtNAPDPUUO6zGmw92Kv8ar3gI2YwyozI8lr0BD9kHSVI8WWhZJzoIjbeq10fKeJzx7VcbZ1Xsd0rmvBNJp18GBSfwP7uNZLQuxmXDRfyTHfga+M+zzWmNuwLIM56NGBowNHB44OfKwD/CB8hI9FO6yPDvw3OsC/AHgXbgFfTPi3Iu/BJnmuMXLULtr5hjuL3tHza8aay9/dBt8yvnGliEd4MaS/h/sXQ3/f9wR/B/9imXfN+BcX93DX4UXFiPmi+beZfXZNvq2wI/A3d8A3Cf82vr/+PIBoeFbE9rvFM/utfut/O3587wjP4THi4VH9UOgRgn8L/AHsHq/B/ewP0KqbfoUh/wb6cPKfUI6fL/w/L/dwNb/tfD0ePiPOln6itCvXZ3VcGV8N2ucjcn/FdCCfhk/YkZ8HG4OHhtd6QJ1Hjt3Zj1uhAH4P2IIn6aP6B011c3nwvKJWp24gxip3HVs++l/fNDqy5bcfD6AmecLPSGFs423HzSoi63Bdg27lYzzo1m4rr8zbiBg1YTHzjMGeDPkWw+6aSiVkjDzwYHhLEcDPx6OYaThFROkw2Zz+qhSUvsUwkxlh5PWCd/MsiYAnfnCgN932+3bs3uf+8EP+9DH1l8lqKOelUKcOt56eSgwgbOthJwYhX69BvCs4VzWKJwmi+6SN5Z6a96hrc26iVtOzbc7WgcXJQfRDUkgXIKamtR8IPoBTKE6OFz4kJV+cO+XWEReoOKcRyDwX8bPCa2uXaAcvRiLO1lF/lccTFhsCdDPC8ap9QDjeAOMFuZaoRlCUsci9gvrzyv0Cf4AcEMKpAlCuHKNYKNcLimvCHkiK5aQ4EzPC6+B7Bbzn76G9wnFOicgRe1kRoZDjNHikuDlYk4GhdLo4eeDyczqegkdOZn+Hi4RqVCtqPbues7e8528r5mKFxx5Y72phDPtbkb4u74fn83+n/2W1Vl5OeXcZ1LQs+DSV5OSw7g97MoKxkeOJRjh38+NqjSWWmXGLIyiwgzFVQzGSFPnndSY5N6hvFNIpqgtfwoWHY9Xqa6PUCfL/lRrV+6oG8apzQJfoY2IBu7b6ve8wCLleY1HIeaKWEDRzNX4d276wMrbBLjwmVoUajIGwWRzfMbHDhxjYovc7zIggp4uJCLlWFShwHTluNK4OedIdN/VZ5fWiF3Ls9peiODsPtY168POYzNhWM+6QDb3u3i/VRS4WApNoOqt9ynWZ9HoVThMyKb6A6Ae+sPi7uT6JjSRs74lGeM86sWmeZh3CrIO5NvozIyyTEdRuyP13mbYvjndKhPXIAHZJkXWE5x/2Iy6291Btj07sAdtXryE+AHnx2so1VNcc/agetH7XdV75c8WxpGIrGRHyXq4e1/CaALelGnGmH+G9G4FO1hVDMqfIQ5L7aG2N/IicrD9ZdkHESZFQRKPdVo6fWCK4p/D9SoucjD0arjkyNvOwqyPLMNfnHx55a2Vt8PIcJAUHPswVfkCl6zy3nJ8VZzPAIk/XfbLM5TlmeNeF86OBDlTLDCe2a9Z4tsNPmw2c3d8llH0L0wZfe/7wQZnAbJ6SO2vkwJd5XOyHLbAqTy+t64hEFprSPrbSJaVk3GcUJytLRFyjegyoGYT3lywDxT6FsfvNGN/F61M9v7BORva5jmzhY+bnXFZtzvTtMurchcNRH4ji+61rg19cw4JOnpYRHid6vC2RSwFbeZECzP2O6UDOEBsoGPcRZPAA+UC2w5ecX6fYgGGzpdWbCQw5PBjjxYsMquut4c9cIrz/LLVvzr26EffQA9Vez0qXiHTvNM1GDA+oGVTze0AH3F5bHOfRgaMDRweODhwdODpwdOBP6ADfWv6EOo4ajg4cHbjXgUP+ageO+9lOp/yL7470EB0d+Gs68Ls+187Lw6BnfcIGbO2Qga38Tx37+VmAb6/v1b6GHybzBO6DBbWec98DOEMBvB/qZf7GP77i8wjDu9mQd0YEcufjaaz5iy6uDhUFuBJ6gEySucgHscn44q7QGXO3J7orqecqqYnMN+ada49h18s8WkA/N7X08cmD0IF7liNDi3rPal8+fId2rQlFB3UPfVInGjIoPiB1voy2DWrRwxM7gBEpoVfoQnIFiZwffbLmkQNku7D/6RRx8sP+MhLtGl4LibkFFsigQBKkwbzUxi7LpXpXuUjWz1yOm+F8xbKNqU2yP2iivM75EEgKSVFKSepRcEh+iJ/5eIDvuD4jFHtHi9l0drk1caywb1HxZ6hEmG/w5zId8JWlRjFs1/QKDrm2QOs4zD/uHNSxIj+d2ankwv4NsX8wP8cfSvJQGhGGLBwDmQPe6X/cP9pUUi/RW8/dgYgPLAqQBlw8kPtQTAGiAWoDjBWCBL2N5BlPcIytfO1RTuZi215IurZwbb5fYmfWp27iW+2XO5EI510Wv6GJcSjkvJIsmOGhc1I78PQtaOeYo4pCAt4rXndzNpARac4yDQyhQyabF5TJRMbBSeF/HLMYxMdeEeFhInwwNnGSGvAgx5sLa0VfZswmkkJqWOUKyyIP8idsg6D1HO4W5Eip/ZOvEelbLIh2SBceyVZPn9OXRlwB61sQDtxq9iXSJT99JRfYWmMFhhwbMMZu/NojZOhA4GSsaZL3JRWRV0bhI+0pwvyrJ+b4XaibPDujiPA+38hnmy/gWw23OXr6vN9gs001ZMNu1u/JZn3ypAQ5YBUaM+K20UevY0WG3xhD9zDs7tHZ547NbGKe+sGw5qfO4A96dODowNGBowNHB44OHB348zvgLzR/fpFHhUcHjg78pzswfpEcdLcZz25mz/S7QR8IiQcemDxVfcKg+ldP/o3lT4Q4XH9/BySFdB+/v8L9Cth6YF+7J/V+3RM/kY0Hj/fofXfyzbhY8gBn4CL9Hk66t7bhdW8IHzxU46Gq2S89ifsKyA22yZFtkb3zk3robM94BjrG0AGZyb968r28vVyI2F1bFfen+AFl5CEpx7I8Bb4wL5Ork3wNfujoHFfKNwZOGw2tHjl/Q4Sk4OBhe8IFbXOnvPeq6fyoHzvL8JVaDHgw7OEH7JEPilNnX9YjdVeuV4NUc0kf57Jb9pIaHCzy3bv7k2MM38AovZgZuBdmccKRi0ov9dxfJ2zmeIw9lVjjOK+kXAfJL5hyPo7HO6NufD6fg5dIAD/Ec8x3eeHoYrK/DkrsfA/iOlyQT9fjOqzqYqVMahR74GodyYX3q99N+SVwxA/bnUKWtlO68E3SrpJC654sITFuOJ0uY6wl1+SCyEs/FvcGHiTv+UjCdAU6u4T4xzrJMRTBXy3W85JrkTY5y8hDskFy7SIppAYkkvk4eeryEJhsTva8PC/2Vcb3/sma/UJw0Ew5u5vHD7lCGVHFNE/5ZWNDTAd62dYlxeKJglxT92KllrcaHH2Wm8ceDNspdBCbcZEusT2PakisTcOwgdoUEpI6LUn3Lplzri355fKfZvYYP4Ugu6C2gUxpH+YDhsPQ71FssAXVvgPIAfIB6l08d+ThZMRTUQyErMkY7CvPYzkHPi1mrOsnG0qRPbUHowgEEWljkueIC03BuPiLi9T2X8b2OmaemboOzPlk4i/JO9YwFULrBcKHZb7G4s/T2TG8RcOqCyzIPWvhYmB7gcxer3HGt5QTjVsU0XOED6mEUuiBTxHCdJzowBiTkrw5Vwaef0SJ4HcIGzVbBT+P5RsQiH4Q+wrOi72kkNSt7hNMQKZ13wZF1tBijNrq2B895MVema8i6DqXEjIvz0OOHcBjzhznWtRgbRffq5adMTpiDl1xUEBtxEGOzVX/UOxAohq31TUSs4G97BosIwYYrujhkQF4ICmk58AW4HsP5ADYzaju88K+NK2uLdzDaz01ey5TU12RBcj9g60bz3ldcrjwYB+VcoqEhfhd9/DiH08OqYSMmnWOXkbIn19Zbi4eHdVzHBh2kitKRJgksgXeP9UMkGzjvRCbQ5ZJWqVl5d5hAoTq9AAAEABJREFUDp+jA0cHjg4cHTg6cHTg6MCLHVgu3z9e9JjM7It/YhIf7NGBowNHB/7IDvielXUNmoP/8uVoxL9i9f+SSfi5SPDMEPpnlMwDpIH3KvJjLD/Mes/3e7z+nO6+PL+55M4/62s3eznFxw3JAD7u+WkPp+Xh4UB4/EpM6XI/xwXc+PFg0kJ0fBaffX9PO9vPJzI2fVJSGpL8AFQXM5QDllrt63Rax/zOFvEJ9NDcx04eGv/0y52f+XDWEXxuI3i6+eB+yBknb2Y2pz6QunHJ6WBVoz3Ml+cYhmI9UHvgcL5eTknXdhfVyuF6gXe8g/hcl5v1qX5QzBqlnS/0bAsCIoMOyE+UT6dTnE6ug39TYijeoMT2dDyfMBTbw5WvopmXLrbEQJdgkqtHxLBCF5tDUkgNs0rSNJz5i/jslzWX0YUj/YzUuLdyr0GO50sPLynQg1m98lq5u8ya16vMfIEneNf+fYUctty4S4g8WcgE6nJJfKwj1yoFHkKHuX2LA8ygF4BQzAXAPwN2M2b7TOmc0Fm+x7ucIP+oGbpnl7kcEx18eC4JBC9C+NhWUkjKF1QRiki4V25gi22Z9eHjtp60aD223q+igs+3X1FH8n65iM/Pf/7JF/BrDwhZSkhy3gbmDeKFgzgAU3yAy3UdSCJ8C01gA5wodfCgWUW4jJgP9gJjyRr3l7GkKK618eE4VgTUl37aJBJ9/BVEkmO2Hu3Fo6+7sHEN0Y6EWUtuz2oR8IR89nW0jDPlMA/wio3EHKYgbr7PCMsT8foxz/V1r31LZgu2WmoDyC/zE8MEPiAHvrAnTPK82Ofw6oJd7qEi76VLPO+i4JhjMn4fxAbvR7j13MyM4R4mxzLxB3t04EMdOIyPDhwdODpwdODowCsd4BcOsGfLFxGeFwzs2eC77Cn+Rlk+ZfEXwHv0b5zTUfPRgaMDvQOb37z8UW+/RCLHBMGMWTbzw2bIoO9gxBn0nRif8Km+w6+ghk/E+g+4jp+D30V/fwv5HAzM1SCbxx/nicB3hasfrQ4zxmZfOL1fYwYuYwz/Dvj2AvZ8R+xB92yaTFLkP6ZN8juuNcb9TKpBKcU0/Dj5d1RTXAB4NbdsmKiRfw3oJ6suvQZTQF4j+kNZjxybl34rrJMsN+WsPDz3stYZDsADymHWHor6UTtGOBnoblHcy2JtO4kBJynlJgxdrh9FTrFS+AWXViexDcdrVzN3ThXXBVyYpCgdkuVG+DAXLj6sDD6DkYd89cNvC6rBC9lzKBpqjF6PepZ69s46R7g18k2R0MBB8sx1c8/l0VqDxzYNgL7Wmn0jNjzU5mEzyApiyD+rQHAjSYR9GxYXUbu1I0bCAodPKZT4OegXxok+ltcu/8+INva70oAfKLG4EzVKUTDHwpyF4+KxEzmjt1zWgx4NsaEA02IbciR4y+I8rr75uyGSex+Gez/UxIxyCgkQyR5OR+yGZt94z9oxB2/L4D4ADep3zT9OJfJFsMehJVZ4XD3/6IdExX1gUkdcF9Q+Wy7C8vk8qXhd7Wcb1tZTCuiAp0WWxNkTBCOuvTKU1LhCLCOFvgw7s+tZHZCSQZhXKEr3j+lYXE/Epl4PsU/z6sFkr6IckTMZX9iXANmY/6DIwRhDSadeT8kkDtJP4qObxVIJGd3kLsnY1mY+T7wa+AHyAKuvTmQAG4CS3NSweB3qZv7o78E7LPc486OGGdTGi3Zk8GBx7/F5HM8W2AEvBbVR7xYqWsNUzxssSe3vOZAvAT+DYlfPxuCbyJzd37mbtl2LCwFt1K4jPvNa3Dswwg9bejzQvHx1rABmq2tbnHcxJd7ZeV2B1XyWzVm+OPbPxfdXT1k/TlH8ucUdOIRtw7JTyDcigAxIkbpGi+9hihIKqSF8VHrm+DXhfL0W/v+9/5zPQd4ZyAF+LL7LczwH6me1APgHhD//4XwNjAH3AejZdmfn/ue8OAcI08j/v69LCGxkBvstTiFnc6NGsz2K5IcMmsLwVJORZN6zV8kxl8XxqfUafAeonlrNWoiUEBmK72EF15chyXkVpTSQE3j60WjLJSnGQT35M9QTLx3i/uy7ZRjKm6h87261pOfsHz48llLjQTvZY4D4r6J53r/W3kPiguKcQPIqGeGf0+H7cUaAMs7BaxdiJbx7Wyz/5PSPKm+dAERxyoi8RGAbHziqgwBqn4EMPAulUmJg2FYvbvU6AW+YSIR3kToiQhEPEf0onR7k6MDRgaMDH+nAYXt04OjA0YEPd8BfU259doW3Zkjye56/4UAZHzg6cHTg6MCf3YEP3OB+xUQoB/yKXEeOowMPO8BGHHho+CElEYfDn/VdwU+Y/ACHh22jvr+fzt3+fbOhCh6QvVqBv0Y2Uz9Ua8x0RTkwxIwHf0NRDtwo/w4BfcgmRtBHhhSeIg+QtXGFdBu0OQxJiTbav/JZHNi3cG517Bjga6011bkiET7s4msEFBQucX1UPyitk4hYiUkGi+sVxKPSIbGFH8xWJ5CQefzkJCdoZheuja+v8gyK4xfHH/Ta4v6IclbYDN7hzF2fvNNmSifn4EWtGITSiOq2PZEU0gVpuHORLja8SPrxo0Q5yZZENcnTqzAN0aZ4c8FkYFZhT2+QSYzCtbE+sR5Sk5dSrFMCJfsXDN6KGHBVMQ74YTdkEfLuCR8yrk9sweIXXU2j6CW0oa+WhNxvyYN+4sNLjvNPvwz7+TM/T21v+8rku90gxc5gjK/oHLdXSvyY5LP93Tiz0Vfxd2ogfPa618tYUkigMLTGjfC9x81pTTGPT1PCNViZoocXQmVEMzZ0KF9vT/pG1FtNk+CNHv8ZTbt/ne33LXakLdE69R2LVcR6ArdulTXGmV2kr45T85sHn2/uAVGUY+yk3vOkSMLr0OCPUSQU6+GQK3+P2bdhUuHYU7CIHEtNtvqZ8Zm68CE1vdnNWXNurBuKzGBTyRcEXvOxP1KXstuLZHuft5r7knTxRbrnSMYB4lx41iGBeAeScu6SqdeqQDtK0Y7HtUjSxf9a9dKoDP+XrJvRmB20Sb7gyiYwfHqdr+NR47UkvK2ViH7g19nsx+CfU+2asM/ArvJ3CHn5+0bedod9w/FwOTpwdODowNGB/2oHjnkfHfg9HeC7zsDvqeDIenTg6MDRgb+0A/Nv5jP/S6fDL9bglyY9kn1xB3gI8gj307H24L7FPQ0PLge+bvs+eRTyZiIe7q/wU6jWK/khVsO9OU7PK++a/ApFq/fycHU7/u4a5r+a2OPn/HNtw3bW3+Ml70NDUj4clHTP9EZe+1941Fzbxeva4Xf8VnncXCQ5dkk0iR9He0/ZLW0GHbqvoiNudTHXiOBl1SwbOS8y1l2xrHXKtaqN/QGsfnJdKzY2GM6mVsWAh3nykFaiBw0I13dlDK5DIEls/aTmb+JeKm1+1UW6zSfppg7+gipR9ieF1K2Lc37II/L+0PuY+1bR+ueJ0d/FCwAdsPi103EU/sc1kg8ncodzkTqJBVB0KrKqen1BYII4pBZDgkYo2MclwpykmA9JIYEwBYofP35EUQlFP1K/jjJfmxufnZo1MO7WIbW6kEn2M5bzkvJhA5W0yqonLP5CzApJvrZz8ecA3/DmoyI0xXqfMa8DfNrajrxRXZc7Ar+Y95I4IN4mPpGDCIU8V17OmAsOPEPmDJlJKOLMX116HlBsSjllnxbnJJ89glxQoKLYYpaHY3MSi1qgLjnuHeiL5JyK7YE/MvJX90wqIWPYIwfY7GHYoXO7wiGchxiXXPgT+3w+5392eHFTJYWcB+Abdl7XwkGWDmToYrK3p0WelW2Iu9h3Bj5L6rCpsbj/s13m65dq3846BXWXq/qr4yxeJ+gM9dqhw786Fhjj0RvokA1aHy3YMPoAldyVDtyow+W4T4pT8byq5xWNBtS24aPZtHuAbxG2N29mlZu3WcqhAzLDbQ+cHIs5SgpJ1rRTocb0q6SQ1EeRPKNWqzviPocPCWk0fVEIqESEXIftvCb4hA/J+tRFSEOPTYPw3QX2AP+Ln9TGUqNzH+Atdp5rv1iP6zir2Ay+4b6bXU96B+jfEBI/+c4U177484KMOcMD5AAzKPoVFmodPGZmX+KD4VEcZw8Z2xPCdmDx+BGG3T06co4YdVrjUcOweUTTj8+Wa5/tRtx7NPxzJPiM2I98w7d6XmCM92h1rciJje8MZAAbgN0eqvf+wNBL8l5rqL0OqY2lRod8+NyjfHru6Q750YGjA0cHjg4cHTg6cHTgugPHqHVAjRzXowNHB44O/HUd+CX3r1+S5K9r/X+34Hk/zPx7HenPIlfnEXHQVXEw//4O8EDsA7PkIRz4gMuO6XfsNHb1LS4P9tDtlLIjqv1B5Ky6yB7UPlJADZ/hJ48R4Qfa4RcCRiAE8KCHq6yDYVOksdJoh59r5kP7Nrq9Dn/WBgyLVe6H3zzwJkWDH+zbqKfPsjy8OiWFT0NX8jFgGvdQNi6Sohjx1uH+uWjmwtwGHTzjOezt2L3v/iaz6RVf3aOffrn2k78sNT/iQz10/5s5fOOmqxuxmbL7Nuljq5111NeAlaTgr4HjgY+kkF5/HO3yQlKMQ2o8vQLIoVKTS42yMdgp9A09diu6CWNJXt9iczLF5dgMUdDPFo9R2E+N6ddcB68BLzrJHV0t5us80Pby1wpOZEVrHOID4kQ/4AFDKHDHvabO4BqZ28KHDIMdOEXaEncGcRKeEHJcqQ96hT6ovrcAbAe6aiW1x3JZq2zLSJ64u02ukny3MO8Z9UGEpIQvDGJ7SNqKrsbFPZfk3vrFp/nYHOTKebh3N/2znySn7ghtvL0CvR+zQrrYVeszfu/Jlq935csc0p161M0r06sBXk6xyihNkvuhkBQc6F2m90cE9waQMjv7xCRSaa7tFYaLbemehTsn8xpALbVc0oVKyhp8xWQXknblEUPeKhwjqXGSQlI8O9Z5mqHe5/Ytn83vmkrK3BK0mC93bbcKSVvRS2PqWbxwvMiVFI3G02Pdj/bF/54DvcH2nv6ZnM842NpJcn8uCHUL2mz4XPc+PFrdtHM4Re5rbOgHFNzmFeJdMMcZw4idDtaxPzDVwBYZPPTz2K+tekJgxIefMeTP6E3rnjkc+qMDRweODvwtHZhvit/BSwrp9+FvWYd7dX7HmvzKmPfm9bfLx7/Bz/8z5h34u1CAJRQDkf82nT8rnTLmCwj/tuMr/cIO+9mWccr9bfDDdA70Jr/Yb/TqHXq2/yN4Wrb4885Rkb+Hxmcw4hx0vwPP7mX7Xn+P9Nn8XtfzEOLjCN+ffg/4ZM8IH2NsNgY/aJNd+tHmGi/XH5dDnU064t+j3fYuIch9SKeQf0NXUVxBETLi3iHXw/+XahfW3fP7j8if/az5qjZc9psfd/hGvx0/y3Oxl39ODLS963CWwQ/5fbr4O8M5FKCaXyE/pO+IyG8DIf6NfQN6v75mO3yanWNlbOZ6dm3GYt5w6jTJB540f+Tq+0ic7bsAABAASURBVDqVvoz5mr09XVPLd1HlPByvxW25kq/mjYtl41JHPW349CopJN3YSUq59JhGn+c9WrNf8sPf2IFu8j4TuBzXFYnwURCYvnJKzmdICu4Qj7CNt103xsNGUqg0ZP+rI0tBkRr3N5XQBJsHiBePHq5bs/ZL7r+YZlL9TRoE1CXwsLH6SzbojvbBj2+lccUP/Uybf4RyDqeI8JyiRKyQ17RlrL1Ap7VaEZ5clXNEs1884LN5Nq1GdDlj5EvGlmPLn09Q06LW6jodVVb1s6Y/AkV1T8FiXbUZ8PTtY53HFucJm/OhLkryz42zDRf/HAH5P4z0uFW8hKSOMI3IYvADClvWnDulgLNNxpkmFGI4vOcT/B8EDVfhF0d2NK+Uy07UJZmjNo/DbGRCeUQ04PlYUW3nsH1+llWFvD5h+0EjFNtDUvhMsavIvi2jd7XF8awprcdu8/vH9VIfYC0IQDVADBZHM5inm5JthOf/n0mw4aPwPy6g9lxhN5C25tldp1Li5HugFtvWGnLu1d++pBtwmAj3C8APeHe7jOo5DFiSn4GwDG/5wnyHnnG7r4eDVCNcQ7je5GPoiiUnA9qAfdGPCNuE65MUvMgurou/8F6cd/Ecoh8FvcFQIUiDZZIsoS6LaiSPffiAAgtDUpRCfrm9NozLsVTPyWvBPWhIkcFD6aVNshHwUmkxHIbs5EDmFCHJ/XI8z6EaxADEASNH87HGgbFDByyx/wIxbXFy4At6lxlnX+xmiQxOcoK2ZkiA1PRyvYwdrc+hxUcuKSShvg/rFf7HcWRgSM0APqwHsk7FdkAlVcU68rZ6UxSadOhtEvYKWQ7CArE3jOp9BcI8qO45VDef3eJ+hQ/6wDRbL7JGO9VEk9no6qxeJ3o76mQMrow8ULR/zOZZHTOZfnHZIepr7W1SC4cMc+53P3P9nM0C/n+6ripw81Sj2v5suT/K+XkkVJXnYyBTUdgkoOmDrUGyrMex+bQNFBudZB/L1e2wlSwz4GewP0EE+uIrOLkA99fFyMUUQ45XHHuAHICQwA4xUN3fFY7hYaxwDMpa4bgtv70REiVtWr88zFNS0nCFMR1SydGq9qgSB5jnJD6yxJQP3eIxFB10APkAMngokFyLIZlyDzQWL9aMsCyBg9H2mxl8TIopOT1VjyLvL9gwkBzXkBRSA3KA3wxkwEsUA1H8mZClnSIPPj+geG2NGl5fYLt1Py726Se1LIw9j8VzYy6Fn8bEsIwxcmQXtLUgRJECxDjkmYqATZDxpzVCyhCgYzwoPLiKh8BABpgjWPwpAvADSzh3uCcIwvOmDPPsyTAFdbGV4ZBX55DnWrm4e/Qy8yv3Y3B04OjA0YGjA0cHjg4cHfjGDvAd5yPht/bb8WdifcT3sD068N/twJ8/c+4L4M+v9PdU6F+gf0/inpX8oA9vyaPFe6S7jXRIjg683IEPbq3xYGXElxSSxvCWbuNvx7cef4mEOW/xm0vfljPGU1nb9ZtUj9mrWAwem39cu78xqh/8Ln4C6MfML4dc/ABwa4xM4X/yQTQPGSN2zJqbTDpUYDy+c45+DnrH7KmYWjxN1+SZMnCtcYXIY+SBptrSrHDnMygppAab3ZykSQyNBnOH9iWazeABHoPCeyI+7TAL/RCXulmLzGt1ztkPepGD9PVFujgiT3gvQK3ePSX1+frhsS2w3SLISXLZoJ/SNOiyix/7xE5dDkHX/tLYD6OJZSEEmLVDXuPktzDyE2denoYfeLe3UC2WpChG9EPaqcE6cgGzO6f3Mb1LsG+cxQ/H+cwwzwhidrj3EvYtPzE16cVLWGAbSRGp89W8pOAlbSnIw+vqhDEdFju7U7bYNg+phLr9ZBmnU5Ojk+xo5bAtfVy9KQbYKzNsni9h0POyB0pu5K+gepEaWLsJrt4T87WG/M+9WPgOXe11jvGgdc1Rh+iKEl9yHxQx5rw4Fka1U3jQ7EraYUuLALrEGDgn9adsuqBOhPKfoVp7Zr+rnIzdBewk+xRd5Q7LYjoq9sZFZB/PbYwX70cw2w2eOQ++0bavqntQr2I62nZs0bOTGLpjhBygxm58ZpZ+j0mZc7KCTBm62iI3GEtySwR7hWGPUFL2UO5l9GPmu+hzxAl7SRmH+CAHdy4Sdduxr/cdsytx9dogqHMyBBMkZU8k9njjh/rGzbZDNyixFxsC+BnDZkuHzVb+RWNuev540av3IkrXfRhRJOQRElTxykEVA8OeXg3+GcX3nk3153X0EnrXru8D9MW1Q78H9MQ/t7wf5nqyTmrteDV3edXwsDs6cHTg6MDRgaMDRwf+Ax3wL8gB3p1q+57yrvdDPz9HyH8THfrQ8FAeHTg68N/rwPwb3cz/0Z14Vugz/a+c3JHr6MC2A5dHCezUga0V46GDMt4C+cBW99XjygPOhJ9pmaqoP3w6mRqMjWGX+mnMQxjwobr6XyIE9EOOX29M7fvgIZO+PuEXR+RB34yvDM+aE4/+SPJ+MLz27AF0AP3HMXa3Xzv4wWFNeP9Z7DQtj4qpX9ylrr2Y8RNXyyIfnhcbgo/nvng4uwe+Zg6oC7BknNUPGSO8D/wewiaxC9vQf2zpB+Avw6AJ61Pn0GZjQFJIF8R0SF1eNEn3WUktzmTrj3EaS67dCcmfAl+kbq+wX+Rhk8i5mcEWpMIX+BmS7Ncx5bTpw3PEwMjthCSGXLrElONm7zwR9GnYL2Ms2X7YrXW3PeRhgO4SxPOmybp9CXuG5CtwDPTkw15CHtZHHpKS3rtQDwivb8KGjHEDHq6npPjf/xpOJ8R0Ygn5Fzl8CIF0IGWeSKPMbfHLToOH3F6wakjtc9KoHKvBjKdsXSg4vbvtWy0TQ5dqiWPn3nWfedEFP0A/QPiotqvOVaG2HXIHiZBiHKvvZIdM4X8UXANzZAPE2oLFQ4ZNdd7ohzzXeVwI1nUQdJXchsTeXxDnvIkF8FEo5XK8BoVW3j0z3wwirEn/ai42h2wnqUubH7IuuCZ3ftalvWMoSnB4VZh+SCNuW/fqZxFtbov1S6+p4pJAl0xeqvWRqBeTpunrV714IIW+ZL/RWe5hnstydoyl/f+Jp0DVNtX18PNb4X+mPlBHJU5tieu0ftUyYHfPoYakzCM1mgNfJKWulBKlsI7O2H2r45kNG/gsifBR7GOSp62dwte0hVqcTpH/zgV/0OiPXD5D4d/DgFeNdmA3eCHCv4FRptnIq32kFGKy4nyukf+/beupD0jNTuVC4bNnvW8jnqRA50lmv5CDkSB1fQA/MOztFPDIiR/9kMKqmpBkk4amViNfdKVeIKnnaYGRUZNbk3VAJdtYTb0DHnY/66xPPxtD0QFpu0fq6oN+Bvtpxqzb48kDZp2kcAKfpvH4wBdw75mBDAzZiILM0+s9qUOcuSStdCgqe5yfBx1D/iolf3XCFXZUiSjOBVS05pS0ykvn09+fNhvF9pAcaCvcjLGZUZlPB6bVtUHvQaXEI9zzi7x/KUq8cxw+RweODhwdODpwdODowL+uA/yXU16dVP8ecWPOr57gRvErBPw2M/Ar8h05jg4cHfhgB9ov4B90es1ck9nMT+KD/dM78GjhHun+9Hl9vr6P/Hzey4b/wJ5+lvEI5gazwcSvdl6e8b0A2TCBT6C3MHnTcY7x6tvthv6PpKPoXpyK/EBGfXSQ0Z5X6Ssdm2Pt2aOP7RIgHNhz+mLZ2MPXYUcBM722eG20ndxrXntWl0r88ziAH47bcJWb4RkkiJumXmzj1SPj+fKq/cZOUkgXbNT9wfESP3/+zBc3zx6gDv/quQ/+Q7Q15saFeMxyzU/NodVOarykkDq4d8y8x6sDwdbBhSmnsvpfpOZsv+b28COnbLxOa2Uiimuzyufibhl+UO1By18UKtF4yUxEmDS4GHuMt0+nH8Uvgn/E6XSKgl+UCKOl8ssMeV95sDj++XzOteRlCSHA83lVp62OCUx8yhLKynWR41v20d9PXZK9rs/ioJJf1Jk23rGdNvNQ7LX5zWjYQYcSfiEZsJD4Ji1wMu2CXeMu17k3q99FfeFcIwPJzYDZoPl6LXoNTY2tHa9kEfL8JXRx//BbR0kh6caGmvm8/vx5jsUvcrYGm3RNbSF7Y4AY/vCvPcpxWtYQ/8gD+9CzRF1NrTCfa2VhjiLU5yThGL6X/Iz/9//+Sfzzz8/45+c/ce4viGPvyFCKU2FvRMjxivHjNPZ9CUmGaSjmQx6vsA06yRID/j00f0k37pRac31quEQDavgZiqSQGugp/f75z/46Sc2OBKwltmevZ7UASNaXDoXjxs0hKVoNkTT6ISnCJ3GiH17Ozt0Sak3pjhGf+7PXO39GT3pJIQGvyaiz04z1DRenu456I7hWf3bEdOnNwDZe8XwH0EmCrLjnh3w1+oVMzsf52BfA7MdPB/mK+ot7BeQNDD5eyK/2kH/qxnEcHfhYBw7rowNHB44OHB34N3VAsURD8M14M7X5a+COOl2QD2zcf83Qv7DkQ4Zfk+3IcnTg6MAbHeCXrYE33O+48OvfBG5Y4I717xdT3Gfw+2fwrRXkD5LiJ3N7oG/fmv2PDP7opS1/xTFjbwKP/Lf2wzaXwe2+ofnowGvTaX7y/OCjGttYqfO3Cx4ygjDvrxqRiIimN+15LLo60VuVP9r5EX+lfHuw2HMJ/vqsIcwrJFPPodF4ekiyj1EaeFGR+KKHSk8L+DKDy1pGrun9wK9oWDPAi4yP4OzgYMHZPL4meSICIQ+ByXyiA6nfKDCfgR0Ir98M8oHql08JFzKvZ/KWhfV+W7HuyXlfLiSa8ydPthkpdGolMpdjetsEkPdgBLpTRK7HvD6y7P1zrmJ8rsP7F4wxlD7woPyCJXJt5vTmqwvGFirHObmnUDBXiX6LWT/zkkLSLLrhUQMUGdfrwguk5cwM7etJ1ITvLUnl3g4gG6iWG/Yf6wslLpCUtUj42q52YG++zT0tfSl5P+OvoBdz1f2gr4B+SAr6Q73hQ5KvEVzZQyCmQ7rkZG6zHw/qrY4ZuGID4IGkbgM1XJNkOsMybPE7e17kAnSy2A4E9+1EWnpKc4zIHNc2sR5i++bI/fE+D0X8+N8pil9gR0VmT9Psm3taWa/8IJUI8zYPeVyiuH+W6RRhVAeqltVIs/DKRFVNqTtnGtYqKVfml+sVtqQO+zFmfjOQAfYBPo0ugQwwtmue+KkoSCJfinxVCRnwzpT7i34u7m11XrD4BWK+JPNL7mo5cUGtNRbrqmskRvhImf3MOtbSYJ9qWUNFFRK5QQlyb0H8gXTwRa6TGGbzbD74lwjrfAnJMYN1UuDvEl1D+LBNyJQTCuCpZzGzhF0N5E0mxxRr5+ElToQcPxLho+WqXvtqOwt8kguEa1g8vpzYuB2WR1Tvk6GRFGEoqJu+rcGCecaDQ66zqeWg5IUqFCVO5ZQotlFY7QLqBtv4pdiSWoCj2O3qlBSSwpcE67/4BSo5gMhlxJPDZcTiPcUEIwCBAAAQAElEQVQ64Y85YU/h2B4UD1oY92J8abSsFoXbHZJW2Dz5k2U/PGd/tAKUUGSz3XQZxYbYwIdrdqczFvEGWBZWzVltvXMSWM0Cn9XeqarzN4R/BtVgbtV5qnODOZpNQ7KThfKcTPLk3gLs4j3i8p2qVkV1QQOS0tfENK4QUW3rmdUl5rjV44Zq++F/TasTNEQekvWjNvNWOzbxa+pfuRAPO6jkeBOQAfQDjBNuwPm8xGLqpEN9Q3O/WirJ13amP8V6OPhBWROL3z6JgzN0gPFnQE1gxBsUGfhM7Fd8pRJ6gFdifImN93nMiLam5UuCH0GODhwd+K904Jjn0YGjA/+2DkzfO/mesJ1e+7pwkWIDLpJrDh24lv6q0XJJlL9UTJO7aA7u6MDRgd/UgfY75Hd+LokNftMEj7RHB76pA5/9uTr750O27Q/3T9Y9x4cHc8g25mf0sj6TuNJPA2wTln1xmX72dXt/4L40w2lfOseDpWEsKSSN4S+lfoz4S/PdTcb0P4q7wbrC8dg5OTLPCoIcc7Fs1TOewcLOY9vGFrP+EX+V9Nbw/ufKjnwnDdN0g4IcbC6juI14M2RaY/813o+qYWzXibkPnr2k6ofb/qAQMAPUWs377HoeojLXVM4X9GCWmc+9uSOnHfWFYrEZwMchcwmhiYxRLePRpkKSxTzkd2brVl9L51Phf/xAXobZWfWQrw+195VSy4dFgVdEUSQ8DEkJ9MDV51gSwwTcjBT2C/adfYtICv6ZnSXlUG7tjx+nOP0orlchNZRSUt8ufAoblPu9SdvVdr6p2yuIU06WTo2EZZ0iFGEIA9sn33NFHk2f7M2F3BnposGceI5RE6hqFPMWM2iwXco8etpH22LT6rWDT8b5mRm8KXs15TCMN2i6LqRss8SkNGopNN2y+bzymRWdH3roQFfdIU7sz8jiz7y5rNTTa/3pDaImf/qv/O3SRVhfqfqAaEtGUF6bWNs5qcm3V0khdViZ+Uw5JZnooveYuVrYT+vgxGWCgzDPIZFrUWgMPR/XbBtZTv9VFJJhGoqQZEAxtW2Ex8gaQowjj9Q6Fi/cql9aLkbro9WWp97sOKv7fz7/jDMvcW2bsZzXKUl2wXCY6OJ4y8K/ptOEV7EdoCSabr7yL03wZlf+aF6j5PqPz7anlW6D5oALiYzq/GwcSSEp8JMaL5k6fihuj5TVkGRYrTDlUs2A8OGxr5895/3hb6CUezeky3EdW7Xr2YreHBMf10HhE06RvczBF15YHyeTei8H7SnIOaOLV+Kyrvolyf3xz9fV4j2GuHiSGzrAGIzxt9A+h6+L7R3mPlP3M3xdzlciyUYDZn3ycTQ5zqMDRweODhwdODrwrAOH/t/egZvf13cmjA3YUR2iowNHB44O3O2ApPylUfrKXz90N9+hODrwb+rAs5+7vJAZeH/efJ7A+xG+w5OKmP/AOzl2H8osfmhj8HA24WeoPEetlgEVBYAH8GDkHzHHeFBsHmHYfQX1DIIHwNR3r545DzaM8Vn80HnxQ6sVSwTPntH/0dDz6uhL9WSYG3MGz70ipPbzSV772vdBdZ+A/LILxJ1j/GHVrdoFVyNA5J4ivqSQ+Ks3P5LOHOF3SI2nbhD9wA4wRE491WvX0Hwa7xhXj2vxeA6Hcu7sWriqkOcPwqPqPp4NPiOZIyIkW3UbybxROqQ2Dh9S41ssC/qZcZx0pl11Q5rNOeQPZzUWr0vrget136QSAsW5jBGg+WFzDfSSooSP/hRaUoTP6tjhY/aVFFKDVclDr0E0WQQ18TlimM1z3L8o0eHcb6+V87sNwR/ZnmyFjUmeEvGSbTlte3Z9A/XMvC566WLfcodzYGPYr8nMOyG8pIwrTZTiWsjpatb7126OZ972vuZJHLB4f0BBKnxROlxqsCi8TM4Z8b//iyinGkVLFCvkBpykAMU08lCoKDmnj3SMCNYeZHjPC37xPiB3hVpWqSdpjWghQoKR5zBkCuInpLRbcn8tseC78zlanHQ5L+1FnSn80nMtzo1/e4lX7V2ds2wgjwdKFOcF1BA+JOqDiUBWnQ9EP6TSuUakS6ya+Zf42V8kUgdAPqN5tmt1fOo+ey7Ygp9+CfnTY08gYoofPrAfcIvcy8Wo1nDWcDUh1wjFjtigujYsbOyzGhHSKSRbJsIy+yc/ZMX6EhzZY9daO2yGeEUhZxfaJLI2X5BjhF/+55tZq6mWUPj0JcI+S6Ja7wotiZAU+Y9p9SasNVxn5PpHPyRbFOWI3p3du7N7SL4B6k8+5YtjLGk/LpXAHkAHMkban1tdXpDq2mx2fXbfWVgt8+k8Lrgr4KprvfycQtKUVI+PHeJkURsz194JB1sMq/KUsOh6y4eOl79p4IvUbFy2R/10SsQNCuW6eY39s9VhnL6GZLnN25heVY/aKakxO1d5DUD1ugP4CGVM5iYppIaQNRvEFx1OkZHIWb1e1RMBksJn6sTVF0mWXWrEbgup2UjX9J4doQckhRMEh6Qo7lFsDnq1wrVeqT3OPPTUvOR4NuAK0Hl4dUpySvnedjKgDdKQm0bbO+wbYgCL8oR/BMn+E7a2GeTBpQxf20iOZepl8mesJrIXnuuIS40zkNvl6mz6JRb//ED/GIv35AVSCXUQVBLkLir3sAe469gVpdODHB04OnB04OjA0YGjA0cHbjqwfu2+0RyC7+4Avd/Dd+c94h8dODpwdODowH+tA48fOoxuzD+Thuw76cj3+RztIdtunHeTbPxUFGCbo/LwbMJWvx1/1N5Pk66esW7j3R/rvupdDT35oG8+LHN/cHvDHbddZCw/yNtV7gh5CLcjDolHZp/t1cV/rO82V/VTSB4kbuW7Y3k/e9WrEeYBPNi1fyDMFvnS+nUxzDqRAx44Oter9VX7XCLd4dwSyZc7aqdrmh4r60PSxwr/47WRoPITZStXo84zHrCoGSUTgR+fWdN4cDAXsDUhLLJBo7oGBBvgSy834sBvYKsbY0kuUznMtR0Opj5Tfu9C3qFTn6ekjCdpqHz7uI4kXXTDCAvmwIusOS48kJqP1Gjz6zzOTZBX+aWv/Kb7x//CtZwjwuhr6kGe3TPImQJfmD8wmycul/04PEx9khJbqML/eP7pdHWxhe87I4ek1DKfq32S0svFXjmADqTg6kLmK8HtwBOgfoBSUkjjXwhp/pJQ7UJSyPa7yodCV+17DfNswPg6H3JeZLLeCvIIowtcOwON/B7jw1yqY6OLmH0675rDRyfmLqfUbSyS4Kmphpyj9vhW9VMhgWJaUsbLXknJc6EWaMRFFj5arPYC1mHjYmflesovr0pICvW9UyNsG4G/2Twl6yewl9zdtMGOcX7QleZ2hhIJOkOZa36BOrSSzDZQrwc759C32NRA3dVrUbsT8xxoAfBpXNrYjpfOP3+eA1Tf87GQ1GozLYbUxpLCCp9KjNoHjelwaMdc4p9/fhrn5Ks/e8Okhgbb6DSUFJK8HqZF8dFDUvpf+VUvxQxvB3rQMHTuIoWno+JSr1IyLs3HwbpgdVnHF10XJRlRhr+zOXFkrdLQxtvH4v6COQC1bV8CU90KmNnBvKRgL5n91DnmOQcpcmxjllECmGUf4ffyzP58BrBxo2fxNU8BhqSL3OPcA4NaQyyTXDc+5/SXdXyEtP/UZarpjTjlDZ/D5ejA0YGjA0cHjg4cHXjWAR4EPMIz/+/Wj9qcJ/9tUNO9099zVrF/X7/iGd/DaviHMvklzZP7XZTvlI8wluce/dVtPfJ9rAP8cvEZPMv2mdhf4+vfd974/ETwiwuINw98ZxBmjOH/drip/BZ5F8/m1/xrPcctluCX1wavHw887uBpFj9YaHH8a+4bPA8THuFZ/n+7fv6M5hNHeswPK1PG+TObpXYj9v7qd8igNsmTn9XJ+DLin/15vMB7wjFJE8EjgltUP7i/hoOF95X3G3VV/8CqTjqwTOM48wCtAS9gNSShvLbL2FtLrQ5bA7srLJY9RMsz6oASRHHyjE+eqOdWjWiHpJBANTWKeaNpL9dR15BItjPGeNBhN+iQv0vHeu3RqOGaFWWqY9jF5kDeRMX2J0PXKBHFiM0x1mFLN2YhCwA1mX16Smnd7Mxu43tqkUEjYi4r++q9sdWn3PvC5iEpfAkmhB0IRR6+7XnXehvYFp8U9otKM7qRO553ek6NvZgFuSiL05PPZDK+DJlLjAu8Z10E48hCyAM8kgNZ1nSRR3EQkANfanV2w2wMORQgA/AzkA2QaeiCvd9RF+f2hKoRIDw2qj/HYYosdeYX6wHN860gqhsp1x2eF4AsvtTqixNDgdmrc082G0iOamS9DlwUzq6QlGZc5RRUmryl0GI9kJS2KqYT/GrNcSLkwhOeSFLGDig1+7hzZN3yvrHe6cPtiDM8MiPzOQZ2wKrLaf3Y3/8sS4Cz884YMnwltTnoEqKEolg+w2V7PpGHdDEe+3fESgNfJhOPPJdprVLgCz4meVZPMuGazwa6HHd5hKtSsa3MnVxL8V224apOJ06z8OFNolrj5OL/7/875V8Dy+Lw/LKpi7mM78+MFdnrCK/WknCoANUjiyNrss/iCpaQpcowFaVRiuJkOVUCmQ8r8Yt+wAOG7UViCblgUJwMoJsx7LEJ20iO3IEd+uo1BoyBekxbuoTq2hfEphEps3344MWNW2SunbUPqvUaMUzRMoYOKP+y1jPuNNyXGdW9HePkPW4+Cv5h/lmQO5kxmZNjoGOce0sRvMQPH3IdNdxz3zNqtcC21eNIlAjGNRwyLyHJMoXWm6Z9qcEdkcL6sLH7QjDPN3yzkaxwnOC+ZYrKVo5pOxj0wLxEPOcKUyMSJeR+hH1BdT5vQ/uHD9t5jHzYCDvHyV4Eh3zp36tdZzC0pFbyhIcKyXGsy/4gBuGpWMZLUck2RRYUSy+ozi33MMhpqNcJBchlfatF9jdC/m4UiWo+jFoj6A81VX9Wi/P17rT7lPXYOJ3H7D2bY2BBdd6zb2bV/JL/ZQFyUKOCvFprKkFclRIqCikMRYGJdpC/ce3qUmLxZZXXVgj3Q6cKgI71WJzf7Yqae2lpAfq1Fs/ZfFLnPTsOFgC3xWGReZVyfvCeoT0Uss5MkEc2FIMOh7Hclg7U5m7e9tXjIPCA7fFvMs8/e0KkhhHHZhlPKmZPDqYgFnoLAppxPEiaAgYRErFMox1SH3fapO0qKe2lRpvU6Rwv43bBzCNaPH/ogNT8pUaLKUi9eSXTLiOW2xNO7tNzG/mq5zuBPIvXMWGb6AfrLinUx4MQG90Y36NjOZaovkPVttbmh3zrJymkqc5uQD5ATtDFJsX2p0SM+XgelQThbxGDWoae+aEDYb0D5EkPQQ58IRcg14zqzTFgs2jhFeHPGFg8S8C+XoLOy2ZlhbwPZzhcJGqNEXemeNr5OI8OHB04OnB04OjA0YH/dAf4TvGfbsAx+aMDRwfudODPFR/3rQ+szdGsDzTrjzHlV/25mO14BmdXKgAAEABJREFU1v12/thiu0tQ80EMD2Mado0m4UftJ9e/ks358lCSzQ3GLGZ+yGb6RK+imDG77vHY3pVrT/OeLOfrPXHxbh8c746L6AlXdCkIHjxxiebRrrMt9czjwSNPWMADS5M8q9cKebgGpgFSMV2wmYZvs7fVTqGcX1LIIuYPNXvnbD3GZgBDeGhDs2n85cpcwCrBCayCxwy+CTcq+0aaR3gQjrQDmMFDb2AFOfN5sZWSBVBgtg89ai8MYNIeZgeS8v/dezqdgl5fmyikkqKiJOtlM+zy9hBdUhS/BPzxv1P83/9+rHHdJj+4pkGuLbZHk6fUhpUn3TkYF2e0PEdmy7Yg3J2X/ZwvKGwLn/a+SHYyHWdhbBGfTeDCQvyDfBg5RmPVyN51tbkoEVVf6jQHOXYdMtP28k0XJzjLIdQG4Ae6agyvqHSJkzn8OR77YxhKzYa5AlYASRcPs5AU/FPURBmPYO4vPFJJIV2ArMUMyyMPqe2bPkgyLqzL4t5s96XUYg67apu2LhGa4lU3A8TmIF6i6+E3Jg5X4/zzZ/w0ms6VD3tTV5A2xAfYIGstsC0MQoOaJJlrp9w0SSGpCfpVkmUlfM3YXRySzBpJzebpMdT9hgCpySSlj0nICuqb58jY4jzhAeVKWEdI1BB5IBpA4KmHivU21QDzAQhsRLxr8CbVCk5sDMnOjDuG/bIs7vk5+EvkIWsmClxAG99ep1ZcKfGRdCWjH1fwxMiH0XJeInWTDPnQw89IWz5LXegpdC6y5nhyLM6zsIe7HZXK/ezDlaz5bb8KHzDYA0ygA4w/gGASElVFHu/GWVw3yCC+SHLoBg99yviG03kD9NAfqb+4xu7mEDXBmBgzhf9qkAOMuNQi7fUI2YzhsU/LvviQHh04OnB04OjA0YGjA291gH91C7zl/HudXvlSgA34vZUe2Y8OHB34PR0Yv2T8quzku5Nr/LY/aJr9/+y9i2LbuNKsWwU6s/6z3/9p11jE+apBUJQs+ZLLrMwMGRa70Xc0QNkm4yT2QQ3Oy0/pwBnkf92B7Gizz0N/aS3kyIPAz+c4PNj7vNOHlnn4dcR8wDbphwH+sQb57iv43gnGt+n2IZx4CKc68rDpqCvh/+Ay1/5Z6qmf+2FSu8ngmZ/yvXnw1OBe8bU7ru7R3EP3YWr8ONbseecBsOWy/J5L0n6MRuiPc3QelgbZC0H4IHx+C3Sl1qJ5UE5SzHkwSuhPnLZluyxr3XAOLcGTSx58Bgt+QWONE6HzpD11BfeukdmuXHZoo8Z+u/fvnJy4ZRt7lzZxwthjHP53QfbbfS22ZQ/IV23mEVx4UUHL6cVVp6wh8jKHRrNiFMQHteSFd4FNpkcqQ4bYRG9vAkXGZTsbNKqGOjRAJBtBGBJnDrwD1rd6sYyw/g/Ft19X4tFkZe2Ts1Pnyj4sfqsj/Ip/5McXSHmpFGAmkbsBzupBrxi88ImSidpkArEJVEMr/oHQBRZ/wktKvuQdsQiCLKfTM5hO7Nj0PdeKT9/yhwYr3YByxaXOLkvksPgD7cQJEkvb4WZ6Ygm/vvomJsK7M3ZYJg79i+/ENEz8kpHPtmxiTiW04ydLdl00j6yLxR/qmbL3qM1qghsb6soEel/pzwobdOX/zq10strSlMNuMmDaygu72KQv8e3ESZ3P4NTo0Yf4J95E+cYfCJvIs+6Rx9amH/Qg44qPXfjkttFhFLnjbMl2rQ9mxdsuqu2wMw9vI8gwVGIUGCd+pyfZ01iMc5MnbwS2ZVtLa8ph4q7UKWSd+bI1lLsqsKlz+vMZugJEmDa19iJjzyBhhNkAo85gBamLaQ55R8GJmDH7Nwzj42m7hrbVNtiDl0YtKZVFV/5lAG3HCDV8O/OnTHJk3TaDJ8S27BG3E2RiQRbM+U35pMdwkdm3cezbcfpQmDmYRI0pNHSPF7/mGmJKbbDIwsMxNn1pTH9lfqOHN/7KnCNflbWqNcA5NT4C5k/O7I3gifqTYttVM0tS9drb+E1Ns+7UfovMIbjWH1uQjfrJOj5rljzBZ+xTT+xCg/i1zI/7qih89D+CxD0iOY6YsafNHE9qN/mAzkIcMe2e0fZM8VB+Cs8OnB04O3B24OzA2YF/bge2b+TfnWBsgneNTuXZgbMDZwd+cQf8i+P/7cJ/9MF8NuzvsqRZyXv8JbVniwTHZP9Cvt89yPpsC6bfZ+1/V7s5j0k/U+dxv+pn7SGCpobP5H9kY1v2FY9sfoWM7fNuWPPwTrJ43Ak4M08IpfIgOHIGnzhx4wGsxHNn5b32GxAjD/yHnAfijKdPagwQ1Wlb9i3ywDOwhzx8UDHw4pEu+TNi8MXT2MdfH7hHfQ9c67QTRRXi0T6J7Ihy4jLjVW+OTUC3nxjFN8Ft8nDuuo0p/ca/R9ys9/Ce772OslLSgMfc720+O85LhmCP8qAXlQ95aJ7Nhx7jpwfBlEWP+U19kU39pLbZbw0YUSD2/qrxzwLjwZvh/BPDtE4YcVoWR4JDZGM//G0zfAtx5IVJXpyFslmRZLbsPFLUQC6SsEhlj3EJudjcNygzxwBRnbWeurUtxXbBZeOe22wGT0nlSyBCmFw1vrOeMtvCRDZUnz9sl4/tq9Pem6voyNlW/qSf9dlTLyBw8tUqdTlWm234q/bKoWZB6DzzzEvcYE3QMiEmNLEg+2nzotIZDr/SY1o0YmA2zjOg/vgkvm1VDEMDYsYxslBZnJZtPTos/sTHmeJKuygSQ0e+ASGS29MZ5hKEP8A2n/cj1pzvpPZwWNq4L2ip7CGzrWUZ0HZMv0kxKY1t7q3hp+1YoQNjDuOK8HDOOFeRK789aOTxC8JPxM8eNrZL3JjDt2+LXr5lLoGRT89J09crMNhP2ze5W42FTHUwlMlh39rZLv2PXGxr7hFbIg3hUnMw6q0PSKQ58/U5n60xLIrTsIx2IhJTv6fgKY1FevrU4ANF9k35D2YUDF+y+MKn/pAMnyM1P9e+0Twxj3jP/cbprYD2KT2YGtuyPYdfpsmf+U5H27fx0ohgGnxA7eFvD5q9ecR059ONtJW9RHbug1b8j1x+PMKPZD99/1YdOIs9O3B24OzA2YEHHch3bkc8MPk7ifI3sd/D32kuZ61nB84O/GgHTIAjGP7S85grfJKFBuHzw9ABEQdRaWdq9Pe8ZA7v4dGsDv24V3d+1NuRuPcGj8d5KPweHnud0o86kIc7n8HxW4obfkuQhyETPA1UMMefoVsYyHikR4CNh7x7sp/U1JnEEfYiB80yeDfEJ5T3ey8xj/hEiB8yue/hZ4Pd+82xTV8O+Gw80etbfN5zWI71usZgpbcHVfM3DjIc4HETzKx50tAR6/F1fvrI6Cdgf/RM3t63B928EMiemDHDF0hOyboF89jscdcNyp7LDHRPudliLyYzYhIL88g6gpFzqynyHZFdseY3gLAXj+/sJt9BHHYe5Cc+ftgh+tKZ8KnnorX+hA9mkOjXbT697leqQVjz6Kv6BqSys3DT8y1t6ANv82jLorY08na99ouqBkIQfnd2Q7CPvo+hfHW3Dal0gHJkj/i5dhIH2dPJNPsQ2Q0qlkc8QVm/CzSfgp1k0zYxEMu2nHm4JHVJ7B0960eQ0nz/JTmOqPhbbAhrNfJkfgGlMofRi8l/T/b6bbskWJkDe7ZiM559CF3ZJ8F4Mbfq9bLqUmDV8YnNxBpfenVRV37TuGyJHT4+qOnpfaUNWZN44RssvKT69seLXpYFmcUqSSt7bEPuLcLLlnJpvF2xrOeHZXuozV5iqn21Vuqyja6BBZCG+ayAhitzKTDOb5jasTWq7BYpa7T2VZm7PXTma6D4zO4sSk8eLpzq5ItdRx590LC1LRdNfuoQFGiLkVrSu+E3phBZYuGqyBNbMgXhj9C2bCtHaoxtYA9Z5LZl9rXtDAtW5taZ98racVdEN+eQHtAvhrJd9pl7gXVJf+b+SH0ZJ2f0k0YfvpwPl8hiN3xSA6DFhFXmFjg9yfexpI59n/X0XrXGv+SMxWFjCP2e03bN0fbubnuX2R5yiOXBc23O3uqadeyUvlVPquaVe4e9fAFMMD1J7bjL+Aci/so87GvsikWcDtKnxCtfYkYWfWIE3tY17p0bJTr7Giusc884+2XBZVBCUbuSXoQoGlu2rgJxJJ7l2iMxTu7YTGCynzaWlkijHLaV7b+qK8hnROIilu3c+kV3W3qQmjAX5ZbOdtTFS8TDpneigfQkvDjsYbc/y4oM3J8xM5N9i/TE2uWGD6Zt+ODZGHlyYRJSOPKUTfvY5GjSg9xXsHXa3qk9+B4H5mtbtlmfQe23tCU38k5PehquJu2AfXb2Tk1d6eNavvDI1gM6xbJtsVGho+tMoyOvsGZwRBZvjstgXGwPhnt6xTfoqRW5vemGRdVUefq1no/Ga+4T7LcQb4jt6qM96IwXGmN7yG1nqL6uWvua2dT4/rKSK5jyTv7EiixoxAlsV95p94zaTQbxCRIj6KnhIbo6NUw8izvlbTInPTtwduDswDsdOFVnB84OnB04O3B24OzAv70D+Uk1+Kv68NVcsQ/+qvp+mzyZ9MRvU9RZyF/QAf/UHDzA4fHcTw35lWBs4TzE+IrLL7GljnraM+lnk3zV/rNx/2K7OY1JP0zPJpw7J/SpPQG/sr6YiydbT8N9pOCZWLlP+pH90DMZBWP0PVcex+FW1UOfnyPLuD63eq6pDFwyP56jqoB51iDPU1NHyUhxpLZlD2C+nYYO2J76onnJNiA1nh6aS8cGB9ZHWvOANA89S/C5C2VXbDd/zgGrjmkAW6eNANi8DCjJ3SVJjig1PtCI06e6zzVkiL92Jgge2dMB7H7WeNPblv0cu9NHjDEIIDmPvcj4HjbGnGOO99oxbmVjZU0d0VZz2AGkti5ssldeXL3yBiBzmxg32LAUphtHyq48Mh97g07fxSVkmU4qPPIbv8ti/fGHdFn/RH8BcQSclasknVRWaret7KHsT7vJb2DdHysP0a+yqz5zirxTS2hq6uzr2Fv82WIP3QfX/oG+1K7r00tigNQFke1CjVmP1DVrRYVuzH/Giy62pm7Jyny40MZEY0QMIy8QwHbUN8j8L1l30LnP3YaNPWiMkyct8xYrsoxDk7/TwzmOrEDuzjpEV9gMKkZyuKxuL5Sd/VT1vL7yuUPmR7Hxam7sjyvM2LZso+UkFtd3zmFnu3xc/q3sbWSychZ0e9ibboqTC2SemSZV03yUyLiO9aAfMBmCLtsFBm/PjghgIVl1GCaoQV1c11wSmo9sETJDXTXSuG9c8nmJ/eQnJR1+w64TKC9wp+4ZxQwfybTNuHYCB3pw2MbWtWY6HGy5GqGu9hCixh9dYm/2UcFSjaHiCA+pM/wjlPI7LzPedM94vOHmc7A2QO2AqVanroDJF1/2DyZqW44XNOQZhrosn5k8lI+1yUqP7amwR+yCEdsODTB6UG/N+WGmLwqJTYYvOdmpa7iEC8bo69f73IclEQIAABAASURBVLZl++uBNo+G7xF2kw/IOgSbOdvCBf2ko/2kOGeYswNnB84OnB34x3bgnNjZgb9LB85va/4uK3XW+TfswPGnoCP/q6Yyc0z6UZ6j3ZH/yO8foc8PoxP/iAmdk/hCB2rl2fPbL1F9wfNnfs3Mw62JL5SwmeaBR1DPmJiQmzWRB6dHbC5/A+JfVGPWLfh6+ObbmlYergVsHwmdfavXJ49UM/HIJWvbeeCf9e3kfGRzlNlW/XGiXjXZBxl1YtlYoPeGyHrFNibmgTEPWhlHFiDkHDopVO8f/Tb3+8af16aWQNTAFHLV9x0fzIHg9tEGvp40H7PNPvG6jp72wm3f+t5DHgyzUdDy8iX2WxxkKy+I8mIme0nJMbGZTDJjZWxTD4zboLDvnFmLgbzziaFteqcBeHHM+NkniXtEZIV9Pswk8yVg5LjfnLZrXDEf2CR2DEp/iGnT07y5AIl7r5/j+Aa2ZQ/U+FP9iOVz2C6lTS3P5oiOxMpLoAbfZDWxxtQNkTox6rRsi0XXt/ZS9vdzKHsu+Q3FmjP94gZEwubgmhyQ/aQk1J2QvehQkD1p6OW3P3h5x3DmyW8rN5n6MFBKWTX2GoPtHLb5GrQJNmLHM30YuWzLZrwCChl+Kpk4jD1FcXZyrEWFPao6e3zUEY04xh5u2JWF5GZp+/wIbzMWIuYGIW4XYcKqRxZggrRkhIci4Bp934xty7Yul1Xpde654ul3QmxmZWMP2/h2lDfAvl6m8kI/v00aSFZenNrDb6/b4uhCrRx2Ccq2xijsIasxfOUiR+2FmTvjjV8ptOonf+ooO/Qzp521IWcCgpLTU5Mr54i/ykayIT2LHAket6cZRhfYI7ZlpLdn9APrjaJT7wArtM2hat74zEfEzT6vWkVszo7ehgmImHH8YPczsvgHvfIccuDf7xBHm5gwyRfAjpOW9dp36KGdz+HEjRIVey2cFPfEFUdowKZUv3RlPdYVikMP0oowhMScGCvotBtED2IS3RH5GIlbyfC1W7HzkpxBxqEsL3tKsl3o1YuVelTIWMlKPr1zdJJyEkM3UIoEhKV+IhEnNQaxD7QdppisUxA+CF/AsHLQo/vx5l4EM/KkRyTiZFajHmKHLz0xbEagYiIcvcdBrjj22K+dwtfSr3vczviI+KYm27Jd/m8vkQcHDba28WkgFKTOI+71HrbJf6GJyTsj2vg/QUNeaFZ7BC/sg0U5bIuCOKH6+GjY27e21TP6NL25JRTM8T3NfI6wXfntQe/tvzqe9UzaWddbbHvmSeDOXI6wR132oE/cdnHbuZM5O3B24OzA2YGzA2cHzg7cd+BXjf2rAp9xzw6cHTg78G/swP2H6v3439iTf96c81joETLTv/uK89gj0+DJ3CB//+vffUU+uQLZkJ8w3c125hNOB5PjA0bpvd5GFyTREfrSYZ6UOZcbr8S9ETwczKxRrjzgO2Js8C47sYJYfR79zjQPPe9EDG/jWh5poyGvbdlm9Py0/dCmHjLzEPLeMw8l80Iq+nvdTx2TewXJR4EKrOthW26+Cu642kf3Tbyz+cqw6ki8YHckv0HGN/IIRMlDN03EkThVG/w8S8Zc59gefnN8pNN2UnvYPki/uzVsAnvY7gqY8quLlJdM3/74Qy8vrtq5KsCszsrJy4zOXo/ARusm22pLk6w65lTyWd/noDQSphpH17Is+s9/vhVVauBlVr1Q3Z7c9+TBP/sge+719ZWXIquOR2x2EKRjP/WWJ/uGdmKP+rhlkvsd2zfOB4Ft2QOSNY9OHUHGWe/UnxewU0apnJU4JhQxSK67TSwSh56X/+WixLrqY31Fz5ywL8kMDY0Pocr3Qg8Tq292pvaUbRvi4Yqu9Pim55fXCy/nRt/drCC9i3FoAZ+Mj0jexAmNvHjsOHn50/Z80TEocrxkfzT21fLyMnLGEYPEyxxSW/DfP/+rIHxyYKLUHF/ZGRbiN1GCwyV+BXo9bfZ50Yf0L+adHoc+Ql50LS+Lgsq9GSXe7p/42zw2dRGLP4daS8ileo195pM5Fv77X/3JnMd8sy7GcjtT68YqMQFLJts7GjwDTrMOqiNzTY02dg1AS7FdMoc1LwCppd9gZW/gTRlpje3N45bE51YyRrarjnED9I2PDj4E2MPGbrKNZJyJSSm6x9AKWxG2F3pqp/dIvuu0TTxAbz4O4A9NRu30jfKOxpnLHMfmER9Z3Oy3eeITxOYrsD3md9djG/kW6Mptgi+Q1LT+QP+fpUrcZ7rIow/C/3RkEbag+RoVbMMPCSvP7XYN4Op7+9DvswY/L9JnM552ZwfODvxtOpAPxR/B/3qiNl+OfiH+1/P70fw/srY/w/dH6//I3/6x9f8ovvJDaPCh4a3Baqkga32APW5iv4fbsD99lG80n+FnfJ924Xub/ONez1A9mr16QG8mPPsU4cbnh40Cee7n8TPqT6ofwX1N9+Mfif0zfc9Yjzvw0WfgY6+fKeWm4PNDT6EfPGb8Q5iI5vDIT9kXaN2bq/SW8qPPvEFnjkkfzvWQdLdDduQZ3p+dHP9L3NdzP/6otlv7TDaINBTUw1JoRL8hvja/328C8/6/r+yZfNrN/5Os83XqPZivW4+A2/vfImyJZh1vqbnnsi/yCCCIQ2gQ/nMwD7quoFi+m/mc5ztWCYPaTn35bBifBdkriN897+c5jZ/Jp/4ZtS37imd2b+Onj0fEM2OHeYPpPxXpaXg7Pk2UcIPobtEYvoXxH5CexUhubUfDyGZvMK5lgD86RhagvjkrRkcDHq2TbcK4fGwrf2qwXcoffqd8LjNkj2b9JW/zgJNkCZBKghpdqA5HZMEUhT9il/O1J/81XWLdY7ep+PtIVpNLljqojy9efUMe7gUXdQVq9BKz3K8X7o3QG+h62BYnLt6F3vKktsQNSsnnenRdTT02ONr5TZmmBb4+XzBs2FGtGkkXWUGTZALiqQ7VduAm2zfYVDuxp36IFvIve9SmlTxB1YUuL7PWPFTP1ljxQc/13dN26TdS/LzMekODComyaNzS7wCelBJUHLZlDzCUrP3g04WhZfpofIPs4QL9SZ4gDjZ2m03sdiAvm7KnGmgTtmtXQ2ecQ2k4G4YBp23ZhhNUdWSYOAOrqgZilDIXJhVZ2COGPTMhb/ijLnxkBWJ19mpkBcYs2sZ22K5OjLWxlkBtQcYeVuQxs4xPbF754S1rm5oHWgxqflgzp7ZDssQ+6SuxVljmQUiY6znnZVvii16D1H7FlqFeEOT/A0YsqRUacePXe4IiddOyLOgog3lEHpRgu3Tk+SemG/FsSwUqRi6OQRrcQK89a8xaQdt4pQ+ijuiD8JIlZFz207bEh4ypTRyhqaHqTozOBPPZoNQg2amfPiFHwkTEAccYRr16SMze0LUaR25bzpxAJ15yVp7NLzZHJH/GR5vwkc04tjMs2JYNEj91l1Raub/D2ugC9BlXWmqcVPBmbhMZxy5I3h0IbEs4rp11ha16kNmWvfUGfWKYmA0o60IO0f8O77YoWJZvau1FfetbdNMvvuE7aSIP4n8FxWxn6gsbOpGxWD7bxeYSXfUEecWmltDKpbFefaslvtMnNNjX5dDjkiXelsa2bMdcpt+2dcmL/wSMXeBFNSR/8llmTH50HcQ5tSJVcwfKHarFgu+qewS5tEoEKjmObl1ELjRZgaH5p+GZlnKQUpPP+AhCqPdVrbXyXfAdabomrfnitDCvgJR8DZPCBxmHBkxfiXGVqeJmPJF4hc5MAmJDRGrlcIKQK3yQ+kKHqDP7VeIexltBZxKBbdkA/4qBdp6IJwutbMwb72IbsutJuBokZjHMoKeJMg4AYccvgJU9ZdSFIH4BLDkwhLGNXZMrFnPYnKcdgbHlawxrobvDjq8xaTtMl8X91dhXtmVb8+jE2LIiMrqsyEDsn0HUNkAa6uPEX3ym9EIN6kIdsSV/aphY2WTBHJsag4wjv9DDjt8KwoeK+sMHnYQFS5heMeUPqLajGaeNn8Q2c79C5A06dQapKwgfhH8PyRHM+JPa6Qej5rrPCE8aV/3ivtqBSc6aI3MJH8Q/2KJEdOLswNmBswNnB84OnB04O/BP6YCZSAA5z7MDZwe+pwNvfXJLBW81v0by1VyxD35NNWfUswM/oQOf26CxOuInJOZpx3dG6bgeHiTsUUq+j76bqYd06rKZMed3Bzodf7wD6f8jfCZyxyiA5HzzAIoHVwbRfYwUMa3C86Br34NjPLW/itZ2TKpKsDM1+sql9jcP9iedvvf9mfKvU2rb+p4WBdxOFSZ8UIMpHIOn12tdxFX6nvsfbB7XeJvgAVkz3zJMjLcG9mP5W8u3ks48qkboGy1hbcv2teDNyEY2eVnZi8Em2knFrtp30RvGdslsKLCbbMtIsxQ2XMD40TlVkz6yiaxqeTDPkt/VOPfXpPEPjjls6orwDqn5Kho2Cb9ySa7SxWiDa76txLlkTXizQKVwsYlQI05YwkQd9im82dtwliB6ebH++GPRsiDQinAEr5piIA6obewHkAiOfKllILKJ6FAyHLFgbs6KfSPJVhpx7NwPm99GRDZtx9E3eYzcpTfcOGMTZGR0Ly9LWJJ0Nfqal2QLMhttkM9MRz1qiK9t2S4/e1AseIGyhpT85kKttS/GCt2obOaEfAoTP7C2P+inbl15ecS9PcehqVfYDqgOM49iDpfELOBv5pQ5vnwb/6R4I4ftso7NYDKVzBnKBuIsMSMJ05U4sQ3EYRux6SHzYb7isC2B2KzUnt+WFUfGtlENZBygUvqUdmRcIE+Nc4kBsIefbUbbueWMj+09tn3HN8YB8nimF0H4R7A3e3yiNy97bCtzWakt9balqS2LGjoSC4+YFjBVehfsU7Bkc6FmEzes7ZLZG0UuDjcunJhylVr0cBlnrit9DUW0nxnfgn25aeMf1lyOYHitk4GbFcDWeeQzl8Sn4KHjanPhjPwGW48i02YzbTHfT3tT7pLMcB88ZVJX4d79xuNdJfPecoXkreRWqN3kgmW7IppxMV+42MP3xmU0USS/Edeg9yK5TNedRniAbfmupvT6GQ6ug6WO2I7BuGY8EUljL0xk/BFuvm7F2LncIjbBrfTnj47z+J7oj/wbPQ9mvGkTOmXPaHumOOVnB84OnB04O3B24OzA/6ADD75J+aEq6hvJH4rw93H+N83177MqZ6U/tQP5gAh+atAz2D+iAz97X/wjmvKbTeL9NTIPfwo/WLVt2QMJlYcCN9geiO0PA2NUyKOBoAZ1eeiH5irngfCDBziYfOrMw8vEqlqYf8YfOcb+CHvM1R70I//P6/1507/QMg+tJmZaps6aq8By1DO9RzR++sFj9t42+QbqYdSecCSYdmN0vbr5OoCzzDUnD+55Tjz8sq/Gs0nSaKBBA0E/hr7z6D25g2f5U8MVjeIm7DmX58k7fco6QFgnNv2daSc/mWuOM26sAm7d8uk489x941NrV2Ku+Y2L0Y9lAAAQAElEQVQw/MdD+cgHxrhv9s9p/V9+xB7xL9gP/05MTsbxjayPfNjOGu2tJ1qYUWMKrCdOmAhSY/F9uj16ZFv2AA51li2XfgSTzjgG9rB3GzTyiegnpmxS26UqP3xr8OQyffJZFBzNbFfNNzK5huOq/QVJ/dYstdsufS57bBaTKWrCtmzQmmaNo2cSUs0j/jdrSfz7Gqft3msTwU0EUg6bcZgkDwUGGQaw2xnpxkIyKsSfHvoIZMq6s76YMq+u62+Cr4o6iC7UMJlLZ5KpP0CkxBRfBE25bBhEXbSEl8BNL9/E8UqsVS8vDWqAiKJX+sCIceQNId7U0lf2IJCaTH2YVl2prWegcRhtxsGQXK+RBbGJ1CYmvpGt3IQ9EPfDZVWnjpKhXzvjna6yiZCehQJZMuP8X7jxSU35jc7wid0WakZvW7Yx5oTa8BpH/G2X3qau5Cfv0I5rYgW5t5OrasSmU/OycK9ufiVnDrOG1BMbolf88LFJrED0NOjVZ3JBXTLVYbv8Moh95hWET5zIC5ud7RpSlo52+UxL3euFm0axsVbqjE1gW/ZAAnTM1vWizCNjc7FzheFMfnuMbe++kd+AXmaMi2RObBtrIo70HVJneNtq7UXC0MZY33/05A0ykS2MPWKOepggcmdvQMdIZM6ez6hJCgwd5/jXH1Q2yoFZYqV/M02sC+RK7NQR0wL1ZF2K3y7xn4ioEX0B4W3LdtiC7apo6lEqvtoOmzWlkKx1z/1Evg4Qx7QQ08gGxr3VY5u5oOzYJ2awJhZAXGfmE9SAS1SxpwhG1zP5rqPHXOIXku8I6pgeiWObuo8YWsSD4dq5D9nsEnECIxOXUStMxgfYlu1NMqlKZl/HgrUt28qRq23G+W1w7mQaUJ8H0PSqQ2MXGkS2j6kt91v+r/HoMk07sQBGJcM/dOwn4uOT/j5CYk1ETwg5ly3G62vu3ZX7lzUmDqmi/cuQeTzD7Mt7xdiW/Rzv+T7SXWtZS223ouPi2sJXm874Gegn++3oPWI8up6yswNnB84OnB04O3B24Mc74I9D5Mt7/ax6b4pv5BP36nN824F8g/oIt1bn6OzA2YGzA/+ODsyvHaH/jhn/3FmmbxP52vLV6CsPBNbt6/hHvol/j498frr+EJDHCbp/+Bd1ycN8J/LwJw8uvtP9dPuBDthsxs2/1oCHbzW833hzXMovXu58bcv2B0E+0n/g/rdRbw/uPqh3trAorQmNS9YsrbQRIsi9GNYeY0RvzulrP7eJk+1aJ9sZHkCWuU8O0nuW90DaocwzmUOvlgkd8A7jKvwOzrZsP/Sk2l2efu0DGJPY9mPfzDHA7tmJa6lsYmyxCKbMNIgyPZDD3SK1BLdSybZa3nbq0cFsjjWRxPJu+CjeVPpgN2XPKYFrFrEIH/oWNlE3lPaNKXryYrKpeficuK7hw4u3PtqbUUjhovwTtC/frPxGsHmCbS7NC3EyaCqz8pdcA7056ODt17E3Nb9xGYLNLsRyyWwoZ76Gvb6+6vXP13rwXsoYFpN0DDgz9YhiHxrsa02skscuCmjWM8jQ5AwSo+aA0JkrgL05bSfptZZoiXfBOSuQ70FsV8SobKuB5JpYeemSejJeecH25+ufyhzz0oZQvKfKVQ+P+NjE3zCNIj+i5FuY1jZ7aMlz2XT20EUEC7mOEw/Bftro2him7uhtl+DI20Nmh24ovkzrkj7Hh7bV2LZsF5+XwDZ8gGRNv6g39vMWtY19A6Fv0YyO+Too22EjE5Bzl6NnuK/nygucuTa2lRf4y9LUWpMY23zOSso6B/UZxCTyTzsHKn5LQs0rBWdtX3npFh4R3pw7I8Ly0hCXxAs0D3yvbMfOhdRiD972NJH5k4GZU8Q2kg2CMkmqS4VBrUBEhfjdw/YQUQcndr3GtmtPN+iQiD0r5e8PsFSaR+pIXtsy7Yv8Pk5kj2DHx4q/cjiZAlUd2Qtr1oqA4QdiGL3UmrEb43GNL8Ce0CUKvcKkGojSdkjB3nh874KWvi6YxGyAQQnJV/T9S6zWxH7f7EYbn4CiVRDz/gQwwdw7KgbCUTcMZ3oHeXpGH9h+avOewvae3/Z7pr9Md2z3difc5LKbDKZw2oROmW3ZV0x5m8xJzw4868ApPztwduDswNmBz3cg3xw/BWHyhXf+/yRFkc1zfKO+jbxRSMWDfupMkCPiNMfh/+GoXtG7OeU39B8+/3N6/7QOsJl1xD9tfn/9fPLwJFnHD+T8uMRPWvd89P8UzM/Ef8p8/up5POvffDDxfj3mQdzAI7s8Mzrizdcrbv2j7Gj7kN+SHPdzRLZlA77pyIN05f81K0Q7ke9OJn+lNn4C0KtUspEpWCQ99kXx4Wlb9sCHxr/cwGQ4gqHmOPzA7K9t2QMyD7j6hQeNF4zqr/JBs0vChzLcTvPwr7D5znjzsylmqOpZHh9PO40saFwmYhsc7TJ+hnu/2M38TCHTKDziM4v3kFhfwtzcNxklu8mg1wNUXluQNPNj2grCvwdtR2yDbfjTyLWu1LZS06jX1FwP9qHhdzTLgRcZqP5PO496qgdt8Ns1D1vv0ZlwZ38FUnJ2uUJsvFx/thBFbGQgvhE0eNthZfshltZ2eQztYRd+rRp62IGaR4OfgD2csewyD94BNaeOKzT2Nfak0ARDeIe8C9s3drYf2ueeKmy1V37eAhxltitWrVEL3xiD8MHUQ2cSwlH/+P7Bxge7fAzWclrMFkvkBJKis4Z9cuNcdRTd5OFX+CMi68hA9Z6XcTaBCL2fDKmiYksMbiCcLXubC76coxwY2/ADtrW4M5bMaxgzg/qtQe5BBxqHTbzMJ0PqwhR7rJnXSn0RT2AKG6Nxn8w5r7HN3KAYUPsqbzF3m/yG54XPU2KuQNQTvHxr1Ngk9l65E56Kyt/iRRULEPPARkPcGTtxVuaStU/denLY+B1BjJh2fOMf3h42nXlkXDBXMPPZZm6sDjbTLv7hJ2yrAXFgSVnblcmlziA+ASbjJEcY27K3HNhHNlHxkdF5XRKVGmwrL+eUw1zoXdmhX5ZF+V6nbNGF5v93faWRK6aEQt+0CqXp//IiWq34FNT1mv5gG3mwIouuN2oM0M0zeTOnzC8yo7et0Eph+HxWilzA8HaT7ZgXbNc465p4TLHkx8uQM1GE4W3DsX0wznhdLwo687SHzh60DJ9cOg1hurrwVnEFl9eVOHRn801ssrD+KvmocQSzXMzSFgViHPtC4lKbOExPILJdv/Gcf/LZckQ1jn2G5mJzBUmYHbQSg7JEOLon0MEKevnnumK/4sutpqBn0dB2lANWYgSJgOp6WqTCkASGRBEf27IHFugRmU/BsVbZaR44Z5+IOa/sm+y9IPsvGPVNY+2+tpWYenBUWcS7EG9lsXoAT6rdul6KM4Hokjd7OPZB16LuwFCXj+09dwTTn24w7FrZT50E+e3z/DZzxkFkA8Jfyn14yaToXweqY1W+N+/b1/meend0+k0drJHd5B2LHF7SSt4C8WCRXM/7sW0Zv1jYDinYg7cH7Tj2qqG6SQ1X2qPDy7bsKxDt4/CF6Iv52sUecUlF7qsvYkVQNUQZFT/TNH7GkehjsI2vshihxT59onOssCMo2K66h9X/5pq6gk7PQ4P7SqKbkDo1i9vGO/TB0T7Qn+qzA2cH/t0dOGd/duDswM/uQL8LeD/e1PXtixkEkJx83xdSWJEHNTgvZwfODvw7OpDPi+DfMdtzlj+xA+fXjx9r5rF/4YOvRMxtO3H040u5gqPsPT62z/Ce3y/VZWK/NMHvE5zHcF8oZjQmPsEXHH+5aeNh10ySKoM5fpdm802D8BNTdqBuVjBFnQdvwRxfqWEDyD/gzBxvwWM6Gsz088zyu2aY7/cnZoD8ZY5jf8Pblu1pAvXdWG/Gujtsl43tWw0TYBq3sgejFb8VV8xrvp2HmYMf3j2Dg1+GEwfxp1hSUetjU5siOEub1CS5zx1dZEdE9iGIN314BlvmhN8oSvJylaC6Oxwhyt3/Tq/oC9oPwyV+fGDrzHqHMbYF5msb0cTYdwiuJ3mvg8ec7XqYbJ4U25Zbkw0F4jCoE6ZE0NRWsu0SeV5ytGX6RlE/2YYpxKaY7WK78mzDQRI4X2wDuWRLYjYpL8T++99Vf/7558Drq8aLF17l8BKkjI+XzD04yNLPwlzEgy5sdKH3MLU0GuR8xlF3o0cvLy9alkXhYz9989kfCJ/4KYdzyfpQEPzysuy+8W9LkxM7sGUPNPLYg0+ElZdI6cMrcw8vRwoIy1W2VbG/vRRvW+NFWxMCZj0Mk+uFGr59e9G3b9/e4g9kLxuwsYmj65EoeZF14QXYn9RS68DazR407F+WpeaYXOWJU/Tz5WjRrBvy6G1T4i2GvO3yMXbIwOY7Bqp8S/KyNranuGhyF8PF9jWmERzjMLa5IJ5n1PHPeiT+C70JjT7yrMfAn3wGsvr04vV126f7fv1Tr5dX9GvlnjHjbzdlfyW+lV5Hm+hXxK6QVSQ+u0mizg7q89dIHL/E76hm3+B5UWZjIA6omxWf1y5eJEqvvNAe67jdS7HZzGOHmQjIuQmFH2sPQaYbaB5xChgTTskZMPzwpIOiUTd29shdUz9obJPf9M+aR7+ydItQKDDjmjNFAWxsLtMibNSThg+wSd3cipVnRMN/+hVFGlHsCzcDxT9rVyoudtbmCkSczJrJ3dohznkMt/FXu00Quw2lizjYZJ8llIDpdzji1dhXge97iO7ZaVv2wDOb9+T28G3QZ3Z+pkBue89vG8mvPdPZ4JjlfnzUfZa3vc1j7Kvp1yZz0rMDZwfODpwdODtw24FzdHbg7MDZgbMDv00Hjj8RHPnfpsCzkN+5A/Uc6Hcu8F9em5l/1iiA/e6zHvTgHRrA1ml7exhwpaU4XvK5Ehxl8G74HICozhu5F2R5tBDAvnPmQXHwjsm7Kpt6Dsg8j3jX+Ubpm9F7Ax7F8WCUax5Qv2f4QJe5FsaTNIV/YPZpEVNnLVUQR+ae3xQIGNZ5tLnny+AHLnPdM48dzM02Nflp5NR5VOKiALcShy+GS2R2k0GvF4g8iGZvxuY6juwR7h++EvALZ3IOSKlj5EzMkSt9PuJYz1q1sk9w6jviF1noqvtjxS6IfNLwged9RyGJF1lQco/++GATvvTY26767VBHTL9Tx3PE6Jgn48A2sVwP1e2NJ28e7q7cEwHT4B4RjQq85cqcyce097i9DZuYIc+Lq3Xd7AgSu31fEbunp6EAl6qDEqCEyZ4gRscvugnbxdpQTiqgthiHg5Z2XOJ7xJC+f60oh5pj/SYGee3Rh+hta66PTO34z3nbFueO2PfjWwuUnEpftvcLMcHeEqcOR+wypG3aa9p6l/0VNnL71tF2ra+kt0e/9iwx4h9RIf2nqE69nbWdurdBmHNPnC6b3MBuMojPjT1qHfSSZexsqy2dF5TSHy/W4lfR4UIjdn5bOWujHNRiLegWCdqpT2rw2c5VbAAAEABJREFUnKYWaq6zd2UdwqPB3rKb0us3dWEQ2UpzA9tIiEWMeunJmkYfYWjFWDsGSMjfGi9iuW8sqkZeNviilY10Q8ZH2JY4lSPhNp9dhi6xorYt22EV2cSyNOQlrkssosvAph7ihp9IT4LOXPvMtyk78xT9DVCrgH+osF0WXoY3egh/9LWt+hMKGKjTh/y2ZGhnEQJFRy7bXGkfccyaDEj2kNveeax0yQvxy+UgkxZeAFv8wVbbkZqCDO2hs0PTo/SCyaC0IzOclBey9q2uFPOCi529NgQMi0meIAPbIXL2gDceGj1k6GA6jcz+oh0599zxKyMu1S96F4OsU9DpU9Oqhn+oGWMqs/ek5HPx5i0uaZSjwSAtLUtWdGGvjPlKNlrT3T6gHJGFAtuia9xhoaoDkZL6CEIooLTSxabQkMKk9jjblu2w2LEbCBLdCi0hlzkO7bUXKQ65mUDJsI19eNsVz3YspI1gohy2ZTvsu7CxAZxld/Vn9r6H1ZiX7YptRx9e4xjlqqFfAO/jWTNVD2Ngs8/4XM2aBp2mGUVyBplb1h2RwgesDv3CCWGP0UbTn4wv9CkIH6C+OSMLjkLbsoO2i2MzMYV2bAam7Hel6bW3/j+q0R7zsN/SrNcjn6MsNs8w7dK/nWddskZjDYfU9mC+eJ0xEv+KfG8VjHvpupJfDH6anx04O3B24OzA2YGzA9/Rgfuv6ffju5BPv0eJIriz/2nD3z3Qo749kv3u8zjrOzvwPR049/r3dO30OTvwF3bgczdpvoxPfKa42H7G7is2nYeIBYJvz42+4v4/sc3Djb88Mc2hRXva1BDsAh7a2Dy4QxC7CZ6gqaDf49jr+oXlZD/N8OGDPLAMLdDLPLCcNqG0LuSnISkG8vDris8mGL5UycPXHuCY3kFuzsiCXXh1jLPMn113YGw0YIoSw/YcFk2viuHiJ3FQ8eCXVHUfS7Z1POyMg6P05/F50B3cR+RxY4kyrzCheUAZeVo0ZDWi+Izews3Mp6ko/LRgOVQgUCJEnl4VIgO2I8bfhey/EqArOi8pDGClYIo/pMSP/cy/2xNr52FsrABsnZlLmCojF+w7lFNBdIEdP+YeSmWR9Uw6zB1mTEx3DWHhxxVmnAw7SbIORyCu9oTayet6OeHWlCPyovjGsPqc/bYp7CY7frEKhsJGRgzbEW4YvOVt/JbYVovfYc3HJumyLd4v6o//NP3n/16wQyYhVx2Wi95c+nWU+WcOjp0l2wVZ14N51roe/Kay5h49KNn0i21QQi7hE5s5JGde5CCVjQNI/MRKLZEHsQu1sYFJioE+/JDlnDJp2IXa8F11mJxinPgF5MOn1HWJjY2P+JpVa9nHC9TL6/iN6j//ZHypPTlirPArsrVeOsXVxj8ghoBt2S0ssDLn1z9f9cpL2Tk3YVO8MREXjZWFYN81clEwgtgFsHXyroT8F+W3ayMPbMt26XOxXWPbij41wEb1BtEfhcNu+B3lsfvzlX68XqrGVBxZbEI79yUtRDdewFGAGsGyh2MT2Ne6Mq51H9OkzpLIzRJnenAhV+a5rrzQRm5b9lvIcTEEoFcOS7arBtWB4JCrsxk4SyNUYTIOy20nXCUGHhfdHh5DjJbWZLvAZcjJQztYp5V1GmtVL/iROxZcOs1KvgwDQuDuG0jWoyM9cvLeKavXBLUt23faMewUlr+o8frnhZ5T0BDXtW0+dsvylqwut2b4lXS/dHIORHTNa1/5aI7Inqx6N6F9tbUH32uDxAAuNSDeVBEeEOUYVu2D3a+lzQU88h+1o9w9fpyZMVfWOaBF+2zei24zyc3gPsYm/pDsfkn6jnXsHqkjPyI2c5yvmZOP/DNIZ+MXPPSdc6be6KVrD3Q44n/EQfWGta8xEjOIkW2xu3UeZwfODvxLO5APg/fwo215L3Z0Pxr/9H+/A+nxe3jf+zfQ5m8rvoffoMRHJeRvlr33xTU/Gqx8Xd5xCPLob6TlG4dpctQ3vkFoj/ozjR/Ro/0j/UHG9wh6hkb9fJ9S3wR/Lz2kesh+FDf/J80FzxvQrOmH6uE5W/BQeQr3Dvxq5r3Ppr+DTuImeBf6wWPGP4SJKMOibPb6ceoZjeH3o3445we3Z/T7Iw9P8yHyHp7l/RnyUYFk+yn0i4+P5vEs/fy6kf8b6xFm3KN/Y4sEkYUeEdkjfHQPPvL5FbL7Oj6b497vM+P8YM0jofr/8o50+or7YSJfi4OpmzT10W6t7K3VgkYywFA7YDBR/STe0N+gy3YBTZ0zfndTsPKF7BmUoL3J9bsEiwQf9JWHmm/Ag6W163qEH7Lspav8lovuIbb/u0zmO51HuA3zdLTPly/o4Y+GGQeRhQbhg6xhEFkQWRBZaKdvojOhA7Rnk6mOMf9i7y6mr/aiBqrHapp0xGK8rY/4fDsiKQLb+Iwz/RucZLug7eiUEWxDdCpoO6KbiAjzkMJ1rpnbFVnm+f1SaingUb7krwR3dR/nULxxOJzGfkdioEvfA1hljkH4oHf2RRgRiAIyhwxDN3eFBpFP2E0GczxpZMFxnIeq8Q+m/Ks0dR4R//SJkrn/GDHv9COyokxHPJCuMWqjPwKRYiJ35f8M7Lk3GmuDsCPT0pU4SgxjzR7r3L9rEop7nvvWoME37mejF1S4pXd9HcF62XOf9y570A5PRMYCLujusIfcdmns+FIfvtM/Ctvlb0+aPANYq7O+nc8AQYO22YXGX258hCY2nzGJvSKlZjMvyVLAWBxuxtxw2qm2w4h7/EFExa89bGHuuchtjEsqJaY47HbgXbzJh6rO8EENuCTOEYjqxHNQb3OihpHbtMMafzBJaWCMXbqsn7OOzL0z52oZNh3gIUIWwkv4YCf2hIpaCsVPG+KPUPf+dkPsQmcPrfScMmsdVny7qB2snbKwghWsVpgL+sgHjI8KI8cWE+OMF/q3LAmwclmJAXqAARJRbyceIk2IHDsOOtuyrXmY2EHDpkB1mVVeAr98a1paRrFu+C1hdmTd9gHMcZyY9jUPavwZb7LYFmjAWFdR+5hPyTv7GB2TLT8bX4LENrAXmXm71m3TlY+Jk1iRcU/QsqzLn5eu1w0rc72AlQgrKVfirIwvq/gexfV/s2a8ou9tkQJsWnspftqvXZWLlik5OjF2UF+ntq6m+qd/V2zR875R06YRL1/zEmftXRO2NT/P8pk2/jn6LjepLY2qTDBM7Bq3rBHrKIBV1d/V1A2oPXTFK3ku0FeY+f+xroSq78n4bOF1IrWuemUy0Ue3qnM7mb50ifjisC3bWrHLWiFiTF3Iwh9xtIlt9qcUW/oK7SQpwKe2LuIW35lHF2qtqYH6FI4+tUMe27JdKRNf+FIwPRawKvYKD5pf5KwJ69ALUq0HScx6PQT2Uy4O28mgxVLqaKLHxE7u7Et1ap4v5LtE6ZwdcQYSqURqiThIVcdQDbZ4S6zpGhsTf8MlOtYu/6qDy3pcSqzOGqnWbkVJSfRPdExKPtukNA4H1Ne5hmzkUItO2AHy2666sy+zRzr6IPFjaw+9qKlRRJM1II4RC6ZOR79hYT4NaXoYeaBmau2F2n9M4BWsxFyxzdl7OMuslXqToYFk6mSexBdHZw1sw40zY93YmFHQcGqy4d2JsRbEwQiea1LKErk6dAA3ROlrkNpN/eKwLXuA4X6mhmAXfIKJ/TPEPbpQCuWkVuZd47uLfa0nPsGdiVbWcCL7OGu+2xG3Mf91LDy2pgGt6JS1bf6rGvvOrOOVCt+OPLjPu+dAsa4rV0KTL/KgBIdL6goi6lymzaSI3vTCrSm20SkLxt7Rhs6cgjmedEUeHMfFM5dVTZlT6IV4K+jIO3I0Oo+zA2cHzg6cHTg7cHbgZ3ag/8xgT2L9FTmepD7FZwfODvyPOsDPNH9B5jPF2YGzA086kFtw4onJQzHPCx7Kb4X/my/seTBxxG1Nv+doPmD5X1aXGoK9BjaGwT7eGNv1wG0b/j7ElHIEw5919j4eVB5pYo/xfBB4u99pU0wKuV86l6AE33GJb6eOrNFEwkQW+hGmT2inlo/sn+nrwWtN7jBfd/aEVDqNY+TIgoxxrkMW7mN8xfbjaJ+3sM1cjEMHUrhAT460MrWGDpNYg+E+RHdX27I9pNh11rWwZoAYVY2PcsQ5bV99I3iCrEWwqxP6WiRPfdEg4yoiikuhH2309iC9gqMmY9uIgnE/dGpHwMPhXFU+MQl0c1h48LLwUr9lt6YHQrbVdmNagyiSpwZb/MiYEuRYPsNhxNWOjzX3f8fwFitW47Qt+4ok6cynbz6xQotNA3DYSo6ZxuFBDlfbsg/gAb55UC61sjLXBfbl26KGjuGnztQ0DZvbniOy6Pq6Mufr3CI/YkXPAtA8zm1+WY9pY2oJMrZT5ZhnYkd2xJStrGEPUKbf+Y3ZlTzRZxyKaqTdch7l0dnJRU0MbDMveBY0vvfYAmGJDYOpL4Hia728vCj9Ycg6MUPyYirbw6yuXRnZln1FqbjYrhi2hUHc6W1X5lb/x+w2R9uom2pO9CGGs6ZQcXRQ585QOzXVEBpdeDuxnGHVnVwjRrQlJpe1LItaa8VHH7sJe/hrO+K5pUhpm3TLjyJ1T8Q2BvY1hu3KYzuqra5eNILkJQzs0MNs5xinvggs/hDDdoYF27IHWlExL5WsWfuR+MFeZ/o8tRTNWSNC4Cvggt45rrbDiFu+1tBjWP7hU/8l/zc0CB9kzpuZhJHNRdpqhzmcsU/j72vU5hPT2GR+4W1Dct9ND4ackTZ0Y90RfHAmXhCz0a5rzM5kB8Y6hpeSQXW4XfkScCE1V1WP2HrFz0sn0cyhihN/y7ZS74oyNpL19ojM8n1QDJFynee1/ilJzM5ctvGniE3UDY8cEq8znx2PjJ7IvMl33y3OJv6QzD7F/z3jo54VZHtt1y1f9EFihAbh1+0zK/x7qJ2XyxbvoS06e874oYVsF6Y2dQRz/Ig2fCK3x3qnjIxlqRVzXs4OnB04O3B24OzA79KBbin4Xer5njqYwve4nT5nB84O/O4dyM0d/Ko6Ezv4VfHv4/6Vue5zn+O/sgP52++fy/frrfLD63v49RV8f4b8IH1F05XnW5cHYfn5Xnm2MuaLTRwe2H1GxDuj/NLNh6YjFw8zknyzdrMmNtFvS2xqPeDRfNpBbw/7yILrxHxlfwJHGh2RXEEeqI4ax/oOfvT/yF/t3uqGXR7W+CZH8mUZj/gJU/llIWxXbLvJXuSi4a8ogyeX6zyPPVrVcxM98TmKr/5Ziz4etFJT1imIbWqadPIZBzNP1ir2EzZrkwewIHYDbZC7a73Iwe6GUn+NU2DZE49Pj17j0bO+IgNRk062CxkfEZ8BpHyeYAbz2BbFd5/JkT6EBt8d6N6Rn/FW5tm3d2yj/luj6lV6SH+S+4j5/xhKzLltSJBAHx+dxCP+2CM2MQ5IhF55s++6hm0nmwo1jn7d9MWjZ68PC9axJ/ZbiINUXMdpG2WXOcsAABAASURBVCaAcHZqg+xn1MGUmxzhOzktlx0VquM3UKL90rEbazhqtS07aFAVxBE7TEUYMS2FR4weWzEf9mrGQeJN9DggJKQGzIiTQWLkNwE7TCBUbWkoJdRE7Lqslz2XPnnYxh/Q43xNfOGlx3++fVNbJOf3uqJXeo/BRjt1dupgKNsSpzhG77iy11Lr5ZWX6tSUh/wUiMXtmYiZeyPnsryUSeLWnmBk9uPRI3FW4sUmfRWP342v7aPZUz5+9mYLTV6bWV5Wpd7o42xbtsOqhTLX3Cclybg042KXlN6vyj9rnH9muDP/LERR1MuyKLnojF7pSXJdeHm3uQoTzLvSiyB1ZK6dSXZirdXvVUtrcnPZRn65XLa6pdjblu0qLCQvnG3GnLSz/OwMVHaWVQfE5sKgkzNzTQ0Bov3MHDJIriD6iXoBTT1znBixWeldfCIPtbc8FJQ+BEMiZW72Ntr8xJEY8Q8SE1GdGQcZ2Fbqy3j2W+Sw+b7yEEscsUmciYyDOQ7t2Jle0201+IWbg6HsjJoul65X9k2oy0ISpSeOOBr1QK4nOtvifINplDILfJanL2ute8c+fmAaQjs4nslbdUcBfFRufKcfKwnKltgsNXuCLmG/mRSJvhjsQ1Nz6Ih/NXazJqIfMGTAdtUu0UXcSK3sr86eRqV5XPNNCT3uTXYgHW3FkXEAO05iD+Z6vRc5sahXOI55xDbxrYZMnzhsS5xBar6HbdlB0zye28RuYNoaxs4V5nA6tSO3LfsWB7ODDinNTu653vatX3Q7MLcP+mYk44zN4KSGPMh4yiedsoyzvhORvwfbVbd07dnRvuIxlwufLSt7Nutqu3xsl6md/dW1Tjs29tCU+t2L7Yo18yRG0JAH98429gin/eOqMajzvJwdODtwduDswNmBswOf64AlnmcMfM7jtDo7cHbg7MDZgbMDn+pAvr58yvCJUfwnHplMXWh+YH1k83eXZV7P8Jm58d5Cn8F9rC6yct7L3475RuKt8JdLbNcDBdsy+OUJ/7IErkzHhyI8bynZZy/TPvfFxNF3LuukR92v4ueDnEmTJ/l3UHR0kd8Agykvynjq7dGrOS6Kvuxq8GsvlKwgWUbO3DUDkX0VI8ZXvZQ7tRBPpl98aMY7IsgHQQmufYsoKPGDi+26z6LqPPB75YVKXqqEr0R1Yc7En72I7TPEJoie0BXbvuaI/CuYPZsxn/lGH0z9kZ+y0MQLwgfhC6bPIA8tLzxYZ7rUHosHiDI4qGxj3+QWOnBQ3+iO8q/ylfbJ5FglkUhkVx2uK5fxYBdmPxPiiCjcJG8+tuEbCLXozn4vKEMQfxT7iUi4FXZhMVV1cYlTNtso47AlS4Aa5CKlnvrbRbw0knibAzxtdHs0FBO2q4as5ehJlxsyuZxKluK7ZA9Za+GBpM76j5cbGDD+zFl7iJjxCESty9L0xx+L2gKYg+0KNW1rsF0i29idRBbY+CVosGvfMlFTQimKL25cbCt/ok/MgqWev4UHMv/U2xZqZdAWKPVHZmMIEnNEwy+BMtgoFhkpcYvZLrdfn0wNm2KSzT9+Zo1eyPvt5ZuCl28vMrVEviC3XV6xHf9/aypibyO1hw52P2OXtSwB6oxfeXH8ykuQkm+5o++8FEkIbxXaVgMqSKmhbbXYVg570Nasl5eFmql3k5VfjFIitJMrgEXlQsZRh0YeuC4uvQ1lHBtIvZgJfYTEiJ2ND4hNg9queYQPxBFbe9jZRnJ7Rh+JPXRzfC+LfCK6yaeO8LmHLpdXXeh59XuEY4+wf/i6kjs6dgUC9IZBnVb6bVviTDxtR4mQbcMitLbom4vJAPLPgd/otiC2lTXVRm3Dsp8IeGGPvL6u4t207g+ssBPoOzr7Z63Pja4cNlYg/BER2T6Kiifl6AvuncEAfbrhMc2Yr9Nw+znD2aaeW+xGB4YQe66IcQvZke8Xgty7lMNKjetuALP7oOrUU/2iZ6kbtWRq1/PDxoDPSOlCLRcMCcT1R85ELLCPQn8k1vf42m+zzn7YTksqbGRBDd65pCMT75i9r5qL/cSqUVdgX+u7N/W9gHF8jkD07nmcR+ItrckNF+7Pzj4Iy+g8zw687cApOTtwduDswF/SgXznc8RfkvTnJsk3bnzr+3ODntHODpwd+A06kG+fj/jZJR1jh//Z8e/jJccR0c9x+BO/Wwfq60uW6EFhPEvUEQ9M9J5/7J/p80Nk9N+D/MD9HmzLfo7pm4fKR0z5R/RRzZnP8VuNR7wxuseMFXspPzofEe0ch38Lpjnm2owy3ykEJOJRz3hsM3nUdZqHNAML+YKmXJd6KJl+TI97Wu5cbI+cUIZ1dh6YTZTgnYupNXjH5LGqN6b0Dh57/UQpuemZdiT0JjOl9fkALGsQpIOTxvaKPMuhZXlkBuJ71UU+wOMUDGtNoGNfrqxfL7BgOiL62F5xVBvTXiAU/tpxtZ/6jm6AGdVOEvMrUOa9PaJjMK08JHYmQCLbsj1iSCpbLqmVJCq72IIP909ukkAmwj0QPTg7D3MHxnw6NVFsWTbqCmqwXTr2YTPH8IHd5IKEi75y9Mo3MuazUDwsqyk06ofPeKJ5YWctGh+qZKmeSB3HtW/rHhkxE/cIy8qp7cjOM9FEzE7CYO1dKw94e8XKvtTTo2PbN7sOfzTMOLAtm7VFfxzbQ24bt6s+NgPJ3cu3YWO7eIzr7FveGnCZ4w5/PPuWd8rmuOYZnSXaJbajKiMBSFXmbtYNzBg05DEoHePwgb3peXmV8RHJm7HT7w2kV+RMRQUENYaKg2hYWs0NhFrHwzbyRVKTgfjsQ6TEWAnYC2I8sDLRIe9DxoSTKj7iCA1EJ4YvD+pNQ9CNE4fByNR0RMPRtjiFSoofuOGN2Fx0PZJf3PnONxElpjb2X2SjhuRcibuq4WpbeYljM+eJJiXfysunXr6qwzhgXvy7F+Je+9LLtFPYEStx67cLeemxBoyHfsV+1cwT+n//aWrLgjzndk8SLzEi6bUumSdAbvEHx9QQfVuYkMO9xZr7FHu56UKpr4kFv2JKJnU+B3bElvj1+Zx4WQ9bqePySm58spe95SMcK4GQc8WvAE+Y7AjVGLkC5DkTdjrFf8hKKlKB8ZukHZ8BLOC57mfvq1JTX7taa/gM/77Z5WVT2IrHmkbe6f8e4I5JjKCicOGkRKojwJi1yNEkRcNOI3hiiiN12JZtRtfTdsns0AZP/6khddguQ9u0hrnwFjFxIrSN7RUrc816sExKXzt6KtNxjIMmYvvnetErSO2LrKU17gVL5GFJ6/vvBTlV3fRP22FjC5+aAljZQ5Z5H2G7dJCbWNMm9VzoV/Zd+JVgqT98sLKGr9yHF5DeYEqZ9ASG6zZPiyQyf7JOjTVVDkvJq3ls4yFj9sSgfVNbFFH1fL70TTzb1G7kXeswEKGqZw3d0ppytObqpZQ9yj5gMps5viof5aDJiW9btrXWuhM7nwMBY9vkbFrciIYdfRDxkmnKFpk1N2u56sJEsqYDHVnne7xO7AtYB7bY6b22g1LyUafESux8bC7knlBz0u64MKELuYKUxLDmtoUrkvULsgfXtqoDqSSqZMph/IJemkgKBEyPR/yu8J1Epo6gakw17F+UxEjcDi1v2VtMauxgSN+/dnIGyRUkX6IevWzW4IDYHxFbe9owSkzqnnHsqRv0kS9eVb9hSh9/wHCciQFX9SEvG3rRWLR8vdtRL0Uv9CRg08SHeiAPztFRadKYZP+OPqYfQeUixj2NLogXxW/EsC4+uuoBviX4jkvF4J7oIHztIeZIO2T+JGSqDz1xduDswNmBYwdO/uzA2YHv6EA337Zt+A730+XswNmB370D+e48+FV1Jnbwq+Lfx/0rc93nPsdf6kC+vnzJ4c746F8PG/hadTQ56sMXjgb/Ej5tmThOObdKHg88BU7pa/p24xfHo+Ap/9yQ0E+9foYiD4uOSMw8vAj9XvCY6aHrM/lD458kzMOPGeq2y7ejabPTPIjZTDZSqqxxUIPtkrXf2C+SrG7webfUMlFPBHHPvqwI8LuuBHxfmnmE36iNEbChkQewWfMgwwL2iVX8exeMbteVYNvDJu1UN4fd5BtY9sCN4ZNBK9uG1oDsqTV1AASfOsdcv+IgJZseHImSNcg+CP/ABF/LzbvKthoQR2pxLBjbcADxw9OOPnOXbGsek7Wvsqm7p7TrRmQ7sUpmu+h7l9QbTBvbNZc5H3GkDwFsneGD6hOS1JAYnYfPF16odAQ8t+RhbKwweHBiUnXatzXGN/dC6LHHM4TtzW/0bcol67sOSiSkGuFsi1OyFKQHNgrl3gswpriopXHV4bjxXRYtLwP2vW3iHBwPbPrCXVAS++pnm4wu+bwg2thrvLxkoVKq5CUED8rrwTGjGHqbS/jkiX/mHdhbbBMLrOtr/Rbihbf6sd17ETNMKkYuAb4Rh03tsS+eB/Z50RM+sHnATi3RB2wQToJxIsakqx7sk19N+r//s15eiMyDb2UuGBFCNjKs7UFheS/CfAmafZPxPSIPcEaVOkKgBx+7yXYBbZ3xwaRkplFeYtPJd+EF1EWvvGBKjy6hbPo8rM/XlEwpAZzLhsQSApvLJst4sJsHqnCvfcR+Tf+Zd2qInY0Bp6B2GDqDMnlfeWGYOjp9t4cuPpERAhcrc2jMI7UkdhDeRrehtcGzOHEvPy7FxzaMjQ12bWlqLS9PUrWSBrfBxy6wsQXhUQ6C5crnReJNa9tDh6Cjh2AOx/wmXway7IHIZaQBRJFTl4EiA7Zls9boV3oTH8M3ZBCFD11Zv6qHfBnbln1F5hl5bCa1r/rIHsG+2tjwsuqEVx1UhIgpI7bsAYma2Uydvd9RruJYmpZvS6E1I5AufOYGGdiRES+DIMPQAxJrzoGwuyayuLtJRTWcxzUyyx6AERzrI8FwWg1H22yCrvXS9fra9SdIjohtbBYLswHDAwGLA9rIHcDK2/zQqME3m1Bd+efms1ZBdLYJsUGDUsQ88Sk2pgNZ34AR1nLjaskbDt2r+aUv2o5OtLgGm2gjqY08xIggMVg6BQlyGwMLAljjj6CxF0fZQ3PGJxBKzCPS/Hwnk9ITm7xTWRbfdyEFZTI7YlXOL4SJfVAu1GMzL1DjDy6ZwzRJjKpjE0Q3w0w55W3at8Qmb60lmwi1ba6//rQf50nNx+wZH3HUPeKn7dBllDyhK/eaNGY5tOf17MDZgbMDZwfODkg6m/C9HcjPnhPfG+P0OztwduA37UA/1HXkD+IfYo8xj/wPBX3HeeaY9B3TU/XP70C+dv1Vs6wf2PmJ/Bn9dXXkR9/g12WYtxPTE88plTneZ4vsMXg8Q4A8iA145oi/eGg8HrDAqAT3Ae/Gx9hT5Tzg2DBlj2jyFphAUYqY9JH9vWzPHb/EALFhBpSfyTGFPJmK8An2GDHH3zYPsAamy4r8akd0xisNX6HT5kcoKUVSpW86HDN89YRBaoiNPeqzm+zdu3YXAAAQAElEQVTJWw3+OdpDfeZwxNFfHLa5fv5MjQVc7KuvPfjo1qzXhpUH2rVE6O1hg+uYV7uOI4tvp+996wWELboO8OS577ohi499GyOyI1w9bEfRzt/rbNe+6iS+IrmyJyhg85x+oZtItkErqLUprrGdlxOJs4GeTJOG3zC++ozxuEZvJ/YBDR7EwlDD2LlKtne0LYl9ldm3vDgQlQ/sTsN/hPse5W60XW62idWAGZs17De9RfhGlnh27KO9Q293gjFkSyhYs9+2e5zlEy0udN6id5YuUJ5sg/AF7EcUKscp+VdeZKw4B33STRdbm/oOfnaTd2xxUsuG+AS2ZTvsLYi9S2FiQjgCSc6fGqiO1BfUgEtsIftJKBUyX5iaAzQ+E2wXERa7Drb9WDaDz2dFpzmd+q1x2IPr2A3JuG5iDTrWOBrc9fq67v2vvmvEyMRsa+RJDUjoZ0LP+M0LQuPRxKWApbz1wnbVnpeK+YW0+GZe37594zMw9xoBJWX+9aKGF6MzNmLZw3+l0Nhkrh0+iD4vrDtBV4In0n/+r+mPl6alXdR0kQsrYysvHzvJV/r1yn658LLUWIgjMSDU2oUaamGCtsm2Mk/bqoN9qa6S24vmkRgTDVvbMvqgx2czjE1q2IZF3EwO7KHiWEkeSKYWkklJqaUtZaeKjT107ehzQld6k/vCHjrcMHXIjsrPvVMBUXWYyGIwckqpJ5ifS5jscSzreNhNa+XuRacuMTvNTD1TNqk9Yhxtsh7ZJzegD3Oc2mKfGKFXrOrYBbEpsI+KIjc9tS3jWDLm3lMXuowTB1WdtmUPDIGq37ZrmEvs43dEZEH0R1zIEXkw5XtPEUSeOKHB5FEpdsuyyFv9kcWmQP0lR9dstYadmzr77PJKP6C99oSYz0BrzGGcCHIyEPsKw8SkVLF9xLCAijNBIDIvjllf8s4a4yPkIpfJLQ57xLQte+zd2husx4V7NL7JI2Ocs/6yRpi3sId/NA3erakF8JGlyNtapakKdbPyR9thMwIZ2pO31BP3RfbIh0QN3oZryACCuD1FepF5ZX5Ho8g7Tb2vc9g0cpOD/Kkhso7hDnot2m81alv06DD6yNPj+OVey5671tHU2ButvWBGLq7ztBO3zaFs3yDxJnajjek1p+yzzjJ8BL7I4de3ua3MK0B0c9oj/7Sb1PZuF7+SI7GH3B506Eqxz4NRnelPMfOCz/Cagi9Q9vsj66qLOdre89vsH2TRPfJ5T9bZUDfY4tgjfoMGmduj+EMW26yxlavO4+zA2YGzA2cHzg6cHfibdcC/qN4z7NmBswNnB84OnB3YOpDnChOb6H9GZh3fQz9b9DH20eezX3KPdjwO4cHOMcrX+dTzVS/b9eDhq3439t+T+BDA9mG0sTy4KO7TsR/EqAB/z0um/R4+mtV4kPOR1Vv9zDk1tt/uD9am9muM4hD6DjoP76a6zPEf4xoN9ubq29HtsHSURV3F8jBxPCwco7dX89ByShNq+Fq2p/gN7dvDynvFusmf6cuesJlyZheU7HCxfBg9ZtOi2TfzANu2bO/GYQeusig7jkH4R4hugI8bbKfNkLGqyCY/dffUHjk3cq9+M04Pgqmw4x+oXv6s5Jy6ZzQmVJdn22WSGlcedqokiRWU6no5JkUan8Rgw+C1KUdgtOOMzeDGtW/rPUaqNXC75soadWI8gw7H7kVqXEqTVgQ1OFzs8ej1XtdnPcRgEqr82Wybb1iLP5ujiWN700oN3rbEmRANmmFPQRFIMkLb4izIqiM2r6+veuUlaPgIO/WY/Rmb8ENGIM6xNpFckXqFcdSdnAkdNJJV3pbR5olR1viVl1MXJoaJXr4tsnlAnskLO2JgBsOJDaLtvMapNY8Uv7aMvnblM4MrL5jw1B//WSr2skBfXnhp2iqPbTm+5Eu9yWVbtuNWmlwshwxEN7j9SpmJUGPbsl18YjIoXnL90XbY3riNbMOeSMw1vbQtu6lBEQ/DJIOb91Vr1gtzClrb5oVelmwXqg5dj4yDkmTSYSw1YtmWMgb5Z7ZTR2AbfaOWkUPWOEKBEdjeZYkf7HUPjUoGH2pb9sC0izzIAhx7UTLmnhdaqWfCxl/sGXSJUXbEf3Nipw1G2dy4hlOJFZZedD53kuMy7wNkdpSxs2xrHvbg7UGTO3u6QD241mdg7E0+t6ZhGckVtmX0kWRdX7kP//zzz+pVxolrW3N9U7tt5bAzd7qVfKAxti0bCF3+Eg3yxJhgigqmvxu22Gfc2XtF8SHqOOHLF10oYRXzhp8sTi56fFT9qEIhUhxpDCfs1S/itlitLTJxG/zLi/UNeDNL7rCBOCKPbfWVQfSpP/0PzRq+1joyjSTEh6S5QryjNdYFf9tqQBzxT+ylDd10n/OYY0zfnrtyZ25syHwo6Kqizax5xuYSQDgrSpTwz86r9dUiLrmHSFbC9KcYWfbAGD+/xueKfK4+s/UzxbvyxD4atGZqO0re5+/9760/0t/Ybz2xU4N31TGGbeob2A2eMPZbu2OsJ25PxdkHR0zDGXPuzSm/pXwW5ANyE9pNbeNPcnbgt+xANvbfGb9lUw9F2eMDyv7f0EMpf0v2d9+bP9pU+8f2xYf58zengg8Nbw34nlYFWesDKDEBP7/qXfAd0ntreJv1/VHjK/P9F9SMSx7dPd4P9yntilX1wdL3UNzfPWmPnoGfBd71/SuUbE+9h7+ihh/J8d7e+4zuR3K/5/tZ3WdqfM/ms3l+nR03jj6DQwUxn8MjP2UH+u5nDzfvVc+PadxQ+aHzTb+m/AHVp2pPkffQ9Ygqo0kPMZ0fxt5B3H4ENd8H85ryH4n9T/A9fqbP+cy/4Z3x/NoS/oij3+SnPv67H70XyJ4LDcJPTB++lM4vqYNuimn3jG5mP0waH/ITtkcN7Nc3dT2VNXyuSA8C1Y/A9VWaGq+0e9oKvwEM6oxf04rnKvPF0fTv6knE3hTZ6OWKz6r8s2v5v6aE30BD/h5QH859nsg6ULMIKkMfofTotB029vCxhegz99e0tYdv/Cae+R/3QWzt4Wubclk3+iUmYDvqkhXz5hJ9MHo0HmyEt+7ravYb74aosVBRBUcDq5F3UfOij44LBkH6D1snoZVp1IBL1UOSoowb2M8V61VlzzbJlrgCI1TsCCPrD4HJm7N6jHRSJqMg+W1rAbYRARoRefoX0Pq0vzDHRZ0aO3V20TaZP9qO5IlN0JEFUR/3QPgEjZ/d1AkS2EgYc8pcrkjvTTSTE3J3pr/1EDdfIA+66d+RBwcVcVJZYg7p1DMrRRNpzQHf8EFsghXZhZWY61z27biS17jl5xXrgOioOuOeoqOsRUXI2vcKmDhNZr8FfW002zJj8VmhsonjgB0dJlVEKDn6wLC4le15pxI6ZZMienNGF9wrpix0YN16q9qj9/a2S2Rb9lxPa2X+Y37sB+ovXswda4OcWGncp4ayJ+jHim1nr3Q15Z8lXVkbfeKwrfzRpPiYOOYeSI8rDL0mvMJfLluDscs8cYPLaS6pM3Sgy3oEmbmhw0GJO2niDWiX2xYnaCCWQxe/YbsOIdchg5G5kBtVX+G75OwbWeOlhQQrcbETd6BtNolz4QMsc83nj+ip6IEeHPWuFL1t2R7F7XbMs9YGuahHFIKu9+wNGM5OfclXMpKtDFZyBSJurznE0MROvBEn9/mf//2T/dKVtJbVYNa1l53EPgiPfMSwBC/kZp6Z66Qin+nDogVtA8RYSSzxIumb8lIJE1FqIbwsxcKGadS0oWwSoS1s3eioGV1+a7Fn76QmeoKS6JwJBlbyXQh6gQ/kJvFZ0hnHRVzyebnwMhqx8oHbiWtbDZiSM4/GHNxzbWrhuba+UCw1UlyfwGYln8pP4qMolngssq0cbvj0rNX4HEn+yAMkZZf9BMM5fPISNDX3xBX+ycccMs5eIdzY25FtOhUvRRc+iL2o0VRkKrPpBzSyHr8Ve3LErsPH52qTWoImx98vElxsQ00sl5w1Sizym9hmX7hhCzp8QcTBXhlTz+tlFUtFcmIT14nTFinUlukZA6U/ImH6ESBgv7QdFTsxNygxQCcfS425y/ZCsIy9pC7qdWJsOupeY0/tsZn8awbYJUf2UhAd5VA3NdpElexQKo29RD6wvqruQSa5dvhLF8WghRBgmx6+Ai4QQTn6akhTo64RjCH+KyCUBF0QJa2NbU7mL+rvxA7mfdCpfyVO6EVWx75n49Oj2A8QjBOVBnrRFhlIre5SoIu0A5Z0mRBLhAHjmjP0ta+YdcrvlLtCVYhV49Lkijd4UblqTNOUw0kKY1u2JcYX4Ygs8zsC0X6mnvxcUHHWXjEXObtqhzgSP/dhp8749G6knXlox7pavbCq9+hCgzShYy8lTtBsLc6spCaAOnNbGBk5EqTE6ys0OTBAN+WSpQ2utYytOK5ycd/EPZAsYzehisVMydW478Y4eVJvak8+bUdTYhRq3kbeJHzHPFXH4Ltsv0EMog99hOiC6EKD8EGvnjK/Z5Rex24VdVJT6IU6Q3tkKDugqNpTF64XfFZkK3rRl0J44IyhnRjaaPjUFOD25rQt22/kzwQzTvb/5I+2a4pj/aKPvPeqNOyJswNnB84OnB04O3B24Ic60O+878dH9Xu6o93Jnx04O/B7dSDflwe/V1XfX83tXL4/zun5t+pAlj1I0ZOGP/HJDvzmX8PdrOCTs/klZrZ/SdzfKui7U4zyPTCTo5rhzdkfbLKjbPreOH1ysPn2Ge9BqptIm/1R1nmQdBx/zM8gocM6MY4Y0uvVbjK4Sm65+PKoUbZBbFVUT448BAvu1eOBbOfZbecBZZ6Y3VuMcewG9/hqxAXqga0zLQ4y6BtTJIYRHlByxqHTlqHCB+GD8O8hNsG0yZyDjCN/huiDZ/opb8wvyDj2qTfrMHh6iCB89F/ByoPzWWe9dKg4RGZ/wr4byuKPJT/YL/FNPYRXjuQIwkfHdBRkLBEERB6fILahQfTR6XBkHMSOamu9pjpxfVdTbBMriF38gvBB5IFkxT/2obaVI2RwGalsSpYLvcpD39qrcWSs7Yh6Y4usMdwC2RsjKPUaNNgYppZjfZEdMfTMnHzhjzopQQLth5HZ1rdvL8pv+xlN4+WQHY7BRuCql3tM9PZBSRxS1uuZ0NhHWy+HeeAuHrzHfFmWqFQ9KS5WQQ1ku5DRniuDwLlIK5vnwlv1IDa2qX3RiM1LBQq4vL7qcnkdDly5ExRbsQbJnfEWDq0qZyMOjOrALnSKWIIMC4kTZBCaWCvrt1LX6+uq//75Wr/FfaHG6JMnOWOf/IUMthyxWXkZGnuKjEbTxiQOpERRHW5zvi9qbUE2dKmDQYVITNrAMLrREwacGUM4V2qGlL0qfnRXJPbCy9KXb9/0xx/fao+Y3IkbxCfUxoezQihH8kk1J95U9+3rk91k0HG6sDYr/XllneIR2JZtLeyRtjQ19uGE4WVR66rX+G61aztsy9RmjF7YRwAAEABJREFUG0kAiQNYWZfkzBq8vl4URCZ0lELMDnhJtjV96NASK3o45VjJmTgXaGL8yTrnt4QvzCNyES9nKK41j6U1+pb+/aFvf7zITm+Sr4uylAMR8nADI9bgY5MaUnvd93PPbLVOX3ub86Yf3uMa38GNa+INTpU3rjdokVvW9bCtBo4ycVTsLaB91R7nYI85j/6xhvjljHXFbBYmEe2I/xZWWdejQXS74RMmNkY3Ef/EOQL1mzM5a053GtuE8J30wXD2f9K4BJtp6qoc2z3RNyrFaIfGMcYx2RHnG9thmavt0sT2lfsq91d6Ht0bVH1GDOBty3YtTlJ0Lk998XrvtIlzMEisDO0h30hEX4K9+Wd/btAQvY2zyW3L9o1+1nMjvBvkc+dO9O5wxpz0XWNd62Ea75ue2rMDZwfODpwdODvw23Tg+vXreUmfsXnu/UOa/K27iR8KdDqfHTg78Is6kA+I4BeFP8OeHfhbdWD8KJg7wv3XFs7P+/X4KPR5ptQTPLe41XzB9pA4D1uegocQ+YH6PdzW8PNH84HRjDzHk07570rve2db9hWfrpsH+I9s7Wss+8g38rRHLk9kfit/IHpr9Osks3d58HrDJ+U217A/gjd7n6d3fcOMO/da6NF+1zt9/r5mMQ3WSWDE4JbjwXSvB+LicMWGeXLOWtOjYI4TZ7o0ktjX+spuZbz9NsTh46Bc8to31VBI1dEJ1tMTnobv82c/IkafWrtsFzrCwB7jCigTqmvlZUTQiWV78+XBPwk7fsOWZ6DwnOgjGbGjD+wRN3yQuTxDeSdQmC/C9D1IjiA5QoPJ296iWlarejO/NX3qkm1djyN/kB5shh+OrEssxrp9g114mWb6p0KmtCO9K3R18rqRh5Pk+D0+43vUtKoB/6QG+eIUURA7uwIqfsmR+QeddYy+5PhdKbF4SRObdbOpEDEGkx/2rH/Z4EMMy0o9du1A3R/TN/L4kyasbBedl+iC9FTbhGLSEXKOuZCvePoXXXyTWzI1LLxAetHSFkZEwDYPpRt1xSYQhxlD6uzMAzN4ail5I0/m1bUmUTSoIGrNoCl5K26LrbBTHTGPbjMvWWIEyWOZGgfs+KaP5OFFZl78iTlHLmFJIKew7A8CLxa+K+iiAtkudHRC0rm309fetR+dz4sdyIfezG/kvSQv8RPDxGjLUi/elqWxdy/KvolOlrIm4V95cbeSS9grB3WENHphJzbzoYjkchSg9+Sb6OrRk/sCXnm5mDFTx1I3OkYlqwvBWvq/tBq21mTGqbH6u3bZi1obLwxty94g6lqJRl6yl/+8xB816dFEX7X2qa56MkiNA+voDbaR21uOe0rQqotQjiHoZLlsL2IxRyKshjaxqZD6reYmF4ZO++FahwxXGty3WjOHTj22ZQ9MG1KGLfTN3h42pJBLI9lmrqrDDk/hjNLnoBM/WPl6MOhKHwL2CbrYtGVRqO0tXqfetZA6bKNHJ+LXesFHBjJ3cWReTA0fBti5SJPtAkseyUM40sQNJSEucv4MJpwu6Cm3LEpsyRW0SeKerHuGuVubnMpwSF0dX3Ew5Ho9U2+/qH5rlrSah7cYtuXar22jGQ/IljjFYVv2AEPWoxfW6jkbeNOlXlh0qQ1QQNbEjq+IMaDDUbfsYfwRaz+Pde9rgnv7+hfd/G3+WUhqu4J5xOgOpuWylLktrSmfQfERcou+gV5rIw4MuX7PaQ/fkCBNTB46TSOTzIrcJieMnfEG9onBnpd5xzf3efZHkPE97OHf8M28bO8hbMv2Pg4T/9CJ+IWPPAj/DFOfPTqjTv/4RB76HhLjBuz7fgRBon8vxlFnu+Zov6XTLvEmpuyG0mtlj4F2o5iDk54dODtwduDswNmBv7oDlvjeZMeb9NG/Eb4V5FujxHmrOSVf6QDfxuX7xjf4SozT9uzA2YGzA2cHRgfydWliSG6vUxd6q/m1o/2znq+xvyLTMX79DEqeyB7lirx+iEVZ/IHCfvqceW4ctrxrfVW70UjolKcugfJdhP59x+84Y2cX/KzCEitrG8yYPEgNy/rnvgvyT7pF9MuQMh7hLqE9antoSr135v+4oX19TFWfCTw0u59ko0dBbIN7/XHcRT/pW302oAiF3J79OkzO40fFQXU1esLZFqeM3rbsKxDVWARPjkxrUB6h9uzNr2RKtLeY8d5qnktSx1FrW6O3o/bw2o8hy5Cq8ww4s8mwYLtoXQiceop/dEF/FFc8BPNzes2DU2w4kT4/bSt/YuHmtHfUddNO+stnfIutmwxiHyT+RMYTmMp29WL66cFhG7tWmtgVwyUpUMFdz+oHwpeXRS8vTXnpc9U+5jBnPtfJpNa3lnSvFKFH7dXvKJVcf3RzmBH3Ci6c8M/OXi+w8vA+FplzEH7Cie45OtLEHzXy7qXWKtrqCz7KZCMAiRnYrj7ZTS5ILmqh2mDtwcJVL8TaiRezTf/v//tD315esE1ukA/8/jJcNlttHwy2sZuQskbLt6aF9bJH/aTYbARtwCC8lL5kPoGOx9bUyLEeGmThba4gLwtWPguqJHScw66uGQ1guudLfYE0a4sNIzflsC0FEgRekvmj7aAb1/1lKbGCqFNLkJfN8zf8bMt21Eq9GulqfH/JXGsum1Hc7OF7b5tx7Fc2RuKGj+whyGmP+drmpdeitixbXcyoehiKoVTyF9Z/qfvuhXGTqqbou9b9s6YredfUUIVb+YPxfkZfqmjIHcVC7iB8iRwOTAqbM7qJpF95QZmXTEuj9mbZY06xlSWGyn8lgrr4tjS11pC5EGFmoO3o+R6W4lJjRISMSdikY27Mmo9CTEpmE2dDg5bweDED5Lw7Um6m6Yf09tyK6JVFlRM3qJU/enrgwVpdXl/153//C/6s35jurEe5JAhMSAA7zi2f3ST6EeGcc/h7ZG5uHmJ85zzsTTY0oz/ow9zHsy17YDO/El/Zew6XEs2cNahLErEYfF2qXBh01i+I2vaezw7PXKMAsQ9gx0mojPMXQy6vK+UjGBquBjnH3opdRhOxxKNW7l43bW5oHAKERajbtsz4/bPLTGGH49E3l9BAsiPXzZG6ggjtTU9eJoo9UvipZ1RnY73vZaX4zIUc8Y8poZMmLPRao73VgSZ5enWQwfecxyQf+cf2zsY2ffCd9O2Q9r8VnpJ/dwfO2Z8dODtwduCv7kB+BuPbn9u0h69hD/Wb9cFM289tQ3NUDMl5/UQHqtf0Lr18iE/EOE3ODvw+HWAz64jfp7Kzkn9HB+Zn6rPZfqR/5vdIPv8FimdU+72QHwGb8mNs5yfxQA+OvH+7wQOb90QjPg+bcgveGUYnjTpCO19w1t559KECQ93DPIG6RYKOGLHNKEjsYOWhyg6irjxkUhSWzIOBga76v3pt6Cex+eYB1RH2IoO+8pDlIbqO9s94fXA887uXj/mllpE34xk6Dysm//vQTildYz26aDPjFYz6U/MtmBsL33dIvWN+cw7/ITJk7Bfpuv9XEYeNMWNj9O457WzLvqLkPLQsSiH3tIpD/oyu6Kp8YoZmvQKZcg64X+c3eTB/70zMG7jJbjKIn0fjw97hUITu+TvTnzD86rzepOTzotc6N1RZYyk9ZqD0MHxo5rvQ89CpS27Fl721gr5GM2Bb9nvAzlI9pHfDNiB/FlWhvepIjpWH//NFQ8YB3t991pzYR4kZPmjUGoQPrsFTi7Xms4racCuVbdmgNcUvKIW4Z9ILbNe1q+y3ceoOcMNX6HicjE3yRb6uGVudXGJdBI1/9Ind8z83IsjD69fLhZeLF/15eQUXvc443KOxfQ6jSo7kB6xZ5e0wWquupWUtGnaqceolrQZWerHC9wIRJFmx8baO4hhjtPQhfhkjVmh65bKNBJsVbHaREJnYUvaGPHUYRLkhPQnSt8SfsHHApjOfHiH8PDOcPoOSGGV4CDkzr3Aj50pPL+y9TqyVtYldMGS9+pDfqh3jESve9ujdyJeYXeaPgKPrUnpQL9qWYSuOst9yXrK+5E7syo28Y1DIGsNb/Nnmi/t+RhREEBoI24nsnZU59UJ+uzK/Wii9NKu9SN++iYP58YJEK/s5eKVo9qPBwtfvhXj1PRR7Jn8xLNNSo2+ML/2VXhKT/RpdITV7xYu9l+iE64c5pY9OkHmvrMQi1+XSdSF3UfjeL/T9TyJc1NdXXoKFX9XclXlO4I1NvwX5ZTSZN/WYfAFGdR7r6fS3hKLe1EQtPUAeXdlWDFHPWv+scmS21XgL2RqJdD0ul1W9M6mrqLhOvJW9FYqr7Kb4h8Yg8mDaRBb+DYgTnWUtywsxWDemH99gJXfFb+M3ry98bqSmYGWfxUYceYkaYEaMCFaZdQ06MVbWYEDq9MNaNOu1mwwac7e19yW1duoLfc0LzD//LJ1ypEb62HDgVL6vmf6EkrKu2WjYpM4L90VesIcmpjhaE37aDzczBtASJjd+hBAKSThwlbNHPUQugRJzZa1S64V1MXuUEvCw6uufxjFqNb7sD8Kt5GAqQjIMuCJinp2YUuzFkfhIFDvbSKSNqOqeNWscmfoCu8hqbmrLUtOofCRInVUv8+vUi0gmbCCO2F06e6+8yIxBakBVZ5PTYoUu8CXcLpiqYhJXBGxLE0vO15r1isSOIT6JYRuOMzSAvT3pEvdh9pigoq7UM5G5VM5djkXmlhzs05V7/hKQN/Ma6OrkSm03UFf01QOtUnobYNtN3II1fSJLrZ3YnXxBxlc/1Xqm5z09KaVkYtpN86g54J+8ATOW8wcbB5u9bSXHEYgUiNp3KmpnPOM7MYZyinba2a8F8s+4qSHIvZ49PY1tqgLr9IFGZztEtp+iDLZL/IORb2VOF6ql5qzvHcqGPFXjgTo9OWAL/YZkHkHFYY5vDBBMXewY3p3URT+z/4Lag3uNWalhfl3NMT6vZwfODvy7O3DO/uzA/7QD8xuUFFFfxgwXQHIe9RkHB3WGO3b/XXIyZwfODvzrO5DvgYN/fSPOBvzVHTh+/Zo/lB9riH7iKP+r+OR+lCtfYyce6T8rm/HrB1gCZnx/K/KoYwt3r9nEEFw1wXA/4/Gor7sBP7Z3fhheG98dxPiq2Djk/PCswiY6yf+4Aw8X6vtqypNO9sCz9U0mHu8oe+j7EvxELzZ4Hhodd+SR/4mZviMUxd3cgRl/Nky6LB6ifcW+i2d1Gxq07c52kwtSbPTOkXWtzxzKXTFeoU/N0Q+diQsYdPDZc7e1RHkFhQeaBw/4YmcjBOGDqf4RmjjB52P0uzWxbPNseFB7UB0Oyh8jEu38kJSv5DrFET1mdfcx3M/I98GR4WFpJ2d9rcAoD3dfeamTB6tHM3bS7bBG5CU3buTLV5RkjiL0CsIriCYYubTJYqc6bCPLPhN0QDcHOTDHDH3s2o320cDMz1HgF3KPlmAlfGLwTIc51dCWupZVLunFoMhjUwgPE0Xyhd0MZy+wiJY+FqlLdCsvCEKPm8Y28xew2rWtOfcAABAASURBVLKI9ymlzoPqLaxyYEU8knHGIHoKRlUC9lzTwku+l5fEaGq8AQtsXijEM2ZYMyRXGEGJGoE0eGGLXYkcWVfxkihN//nPoj/+4G2wNOReqgTLRcVhwwOusomX3MgpUG1pWl6aGrXZlhuwo72B7fK9CjNuDA3uzy4hNjGXZdHLywtYtNAHu2k/LJl82mj4go2IOgmjw4GYNrOSWYQ7Xcxsh4CrstY2EkThJxBp5GqyvaPkjENvQQD6tjf1oJy9S+yVl1956RmacbDyoip+4ROCGezetouPLsggmZhoXKquIevFt6XphfVa2la3cgxduAEy0KMZb8hyTa6JjAdiNzEkSU0Mio3cjs/UHGjEwHbVZg8an86cOzUkUjzC25Zy8v2Ld1htm4tKjwF5M/9OjGmn7dhNGPegLmQhVzyznQi3h0KcaAXMJYw6WMl/QZm1urzygjlxNA7U2CPgjKRjx5mSMrzBURebKOMfGtiW/RbRHTHidL3yEjV/WWidwTYj22obxOFGTGjOlBn/8OOl+8oL0HyXFclzEILaVNDd4W1sG33bRoPMXBmhRc/VggZdeWE3181GoXl0xchuMhDHjZrBlKOScLUt2zoeRLkO06cbAXshWuTZwfneKOsd0a9CquPTShSqR4cdi1tNSg6m1L61scfYHnTaxSeY4++htIa9THfCbAEaeYJtiH7r4xR8gh73xbvmh7zP7Nys4LH+2oH22OCUnh04O3B24OzAv68D54zPDpwdODvwD+7A9fvfr3+X/g9uyzm137cDPG/5acXlh/qJ463AU5ufluNtoOuPmvlBNw9oQidu7M0Pr3KJnAeyuvqW8NnlZjLPjJATXwFszj7/hjY/WI96eBzBU48Oov9fYtb2K2qYDwjs0etfkoPYtmn3wOjveHgS/kdz2iMuhBx6Az06PljXJrPjrAWqf/gx99dOeWjcj5j3xkazZwo0nFNBWtS59+IX/iN0jMf9v/KgLHuBL8Pk5FrxGkFtVgG8F6uXj3SNlXgiZhB+Ld3QU+AWzJ57xkiCBr0983m7kD8P15dlEe+h1FpspVb+TXZg2fm8yDx68fZ1nBIfoo8ak9V2xdR2JH6QYadXgf04T+yewQSwc4X5jpPU5RWaGq4oMX3OnDOPjSK2vffAHn1A/PC0PeTQEXsl5vXBe3ofA9ta2je1tihHbF9fV/HuEXsp67tyT1edfGGz+IMPZ8wfwMgGbIuz4pR/FosvhJHZWd/AZd/RDajsERadflUHL7CGPD0Zcxn6SKURV3Vk3ZbWtK6xLRF6g+RUUXHEztQCW2fihRmxYtsyfAyMbO+61J86O0E681k3DAPLMvWsumy/HRh93KNJHUFsccfmwvxX0NVkRdfpXUeZOdmmUcIO0Je8XFmzaOJA1ZrLx1C7Fb/iy0kUXMPo7ZHf7kqc5IlJQl7mb2wyiDxe+U1CosgmGQLb8Ejq3qNSnL8t0v/7P+v//pBYCZnMphbbMnUJaa+91ZXa8sKrfvMtdrJsyfxJzntgQm/Qx0jXw8bjDtP3aiXZqUaCKSSvDEtdozbV0VpTYGPfqZMeXC6vYijMyyYXpg3JtVNXaHoxeHtY2pbdxLZg3bK2Kz7DTi6WPqxK/8f8hj/XoeRq/CcY1jnHVzpq7UlEXNuacxBH4ged+VhGYtkm70Vw4qLoJmykoIF8LVu5pxJPHIhkG455II8uaxnf0KCUudCW6LHEh129+UUV2EbusJn+qAEusSK0rbY0Pq+WhFAOphAi8ye5YluglqLTACs3rIgBu5+dHnVsgpW17bUfjZ516nR+AwLlnzW/cO/mN5BFviqCL2aevKSEb4c8FZcY4ogOIlwklj663G+h6WvMwkfnGkipWRy2KrZCucTuiJX5rtQfVCzGtG70kL4nnLajMcfGvZd7uBHYtuyBxIwZoRT/3BdTFvk9bKs1oi1NBJEbcSRdyJ86KACxkaho8+Dfi0kkxSqmBVEKc0g9FROhyamy0s1hx1OyrdSim4PI+Vcx1NAvpbFdNPX02gsrJQ9ceOG9Mg/LZVO1w7IrsOnKfgsirzA0OTHsxG/lc3/JNI6y+/GNLvHInzkHbtbEtOuxuat7yHrVeGEhU+MKnT6THu2mrCWHyQOmLNR2yA57jG1XnmMs+6rbHe6Yo31UyRvEtXQRMreQZ5i92CnOtmVfEd+KR6xJI3uDTZ9exW7q7S0WgsgLWRPsEb17Pt4B77qcyrMDZwfODpwdODvw13XgvW9CUsVHejlWJ9504L4vMXgki/zE2YGzA2cHzg785R34uR/Jt9E+/Nr5YLbxeQ/TZdrM8U4f/HD6zDY/0O5+B2bahx7E/4ov9elJHrgc5/1v4Gvej/YOmyDiI/4N/fhojtkjwUd2f7X++gnEwn2QvPPwcJrYTQZzfE9jG+QhWTD012wZ92ySMDe4tYlqJe/l9VWvfwZrvRCxLdtRFxJrIoLwoVdkfs9wtQpnWw3oJxy2q87Es71HTH3rw/nvJjdMTIP4BFGu6QsPnvOi4dFD29hMxLe1rNm1hqkLTWlXtIhuYLvmIUuwhXER6/Gq5M/+zryqyyTk5IGv9sM2Lv5Ub+Or7zjMniSLRC5xpJ71ECzjAZR3Z+R/Zp+9XrTS26inqxMXRJbQkXdsBqTIjhDHGPvhfNMjcQwbXiDloTvCrFHgZrTbiXzjtjzX9Yl/6WBso28DMuI4diUeA9aCMYVz5f1Ir3ErH8uOX6hk+CnPix8slfVdeZgtDtQqyLxtQbCdK3OIbYSTRtWaZRxsq7Wl+pGxtqOnJnqZ37j7z/81vXxb5fyrIMrhhNPcW8LWtpZlUX4jN/XpgwMX3DJryXZBd4dtiVM3xxvBqIWAqdmbQ6htdeafF36X7B9e/tmu+S7LS9GY28jctLy8FExvevo6ylMO21JWKHmKkjZ6kB4nX+yEPjS1TFqfkezhKYv8CBvvB1CKk5R67Ng0tdaqx9/++KY/wLdvLyWzXbWn/1iK6iiF4uBy2kjdwsqmL9TZ2gLfau0lK0fmkl4F4feaCXVZLzFRowZ7xIj+iDLYLrhUbEw3iRg3LeyT1P9C7Ut+c5t+TwPbshN7zRRugVFbGvkXbFpBssooyQJGb07kqTH74M/XP7Uy986+UHzjLg1Z5NiurH3sEcu28odLhjfAdB/bpq4gdQlzvJBxzUA5CB8i28o8lIMgyVVIXhCx0xOHE7sNlN2VSpY9IA7UZYdQnRhBfQ0iqT3sbKuxdg1qW/MIG7RNdIk/fulTbKo2GBsDYJs0RqKitovq7iCEjph9TTwfbDPufNYM9JtY9tbPopY9cHCHvcpcdvEJjK5L+DQgjk5BnFUXwzenZeUcn5W6OVI/K6DobeyksHp22OxjVmXGypo8s30sp3b8H+uuUnvUcpXccrZv6rRdBvagNfjMhcalfx+ZJqydudMtfLKPgo/83tPblu33TFjT9GuY2O/bpq1Zj2B4zOvVr03RSc8OnB34+R3Ih8l7+PkZz4hnB/7+Heh8jQrmTK5f9jT+dqJuj4/0fKutlZj3UJL8CG7L+Okjvrfgi36+yXiMH034sC+fCDpb9gnTX2ryq/vzS4v/CcHf+9ryPbqv+vz4FLgp9SP4qIIZ+2AX0Rwe+Sn7As031+/hC6G+y/S93J/RfVfSLzh9VMMXQv1WpvdfR+b4oq5nmPcWT2J0j+giW/GvHyR5QJHxxNRnHH4itpN/TPkhlQ/rFVy4z4Kbz0z2Pyqy0l54rnx9zY+FA/lNgEIUG/K1tnywn7TqJsqkXTxcBsk7wCMCmtRxqHj88GoTYMY0nge4kSXjfsECXccfMKhzpcsB4VSIdAvn3tQ2+GIFc7zTFRsQtx34iJr3MUwneE/dT4BJnW7WESX8xOXo84h/FCLrLNrzSJcYLDPqq0HJ7oznfXkn1pRPqgQDNvM7YMr1wZFaj3hrbkTPUf1nDVTrMvZk+LWmxx5DFxuC1Jn7oRguHZsJhpzTHsUeDzEny6clNCrmmxwDCA/ncS7hD6q3rBHRMz1BUgVrZ39jGn5HZAETzVrU/9EHf0/n/Ha6ijW8QqoipI3aTQZzfE/tRT7gXi/6XdD9kcoju80nZUw9mcsGRhJyVx2MkGs71kwEviObYLifUxY6hS39ZRDXYMZAxMelATkoo6MM8tESYWjAjDG1zLzFZ4DZG32DoNrq1M2R+QZXYWJnFHqPyIMpD287pGBf+Qhsy3bYHdM385v8VNre7W2X2Fvd6U8Q6W3FMWtcAsjhzIPgYBfRl/Rm5XMwlFaWyk7UsIfIsY0ItGbFxOpQrjiytDK6yCGyLcyKOjXjn2027grV0d3VsSuo1c9yly79lxdef3JfpCcF7OorBglSKi6akBBuiIxdgYi4AilKqwQ6vB1bhpydmoUNLNtm2HZsIo5ZEJ1tNRC5OEyudV218lJpxX6dCnRhA9g6bUMTO0gdDA9nqbfxynwv66v4Qq20KwgfDB4V4cwg9QTaDttVo7YjNnlZlReaNk70VBDbcgMOmuxAclH4bi3wL9wzS2taWhNSIBl5oO3oh4kOPkmGcr6skawcxrc1ywZiv9D3lR7WC/I/6Quuy9L07duiZUFP7JXednoijhY/YkAYSVdKPOSaR+zZQJ3YLJDE9xr/+U8T70y1+gKkV9KJo/M9CGnhJIuDi5tV8DIEXMfc2CnUlHid71E6tSFByxV5xh1agncuFnG5D+wmyRLo9Fx0uLVFS8tL0dhYFzZ80kSf6diLbCuHw+NT1E2NsYjTuTnMWIpdU47U1WuiXLiP0t/Whm7XK7r4SMM++zVY0YSij/EG27K9jd4S2+qsRTC1tvFpwGr0eaWo5FIOwmc/kEmRR2RsbIct2PCcGcTPNrGYe2sR0S/Wl5xSck9kPpHExlJ05NV29M78QIYduY0NtWRsN7mADEHqWzv3p7KBBkw/sydCMcXKMmvhGjR11kRClnVX4lmz9zY1kqtK3nS2VQd75P9n703UG8eVYM0I0O4+53533v9VZ7okYP5IEBIlyy7X1stpoRhEInckQMoiy1WDtRzIhY8OXWuMnvBl4wu65PQCIynRhy4fnGzLkiDjRrjRSeNS43K/13lD95hbbOxlnZFEWKXZ8DlwpaxxrRnj/Hyf5digg8E11rmnpXYD5TP1GsTr2J/JLH3S7syRy1a9D3FwheGA62HsAW0LM1Wd8cGhYM6fNdZsZ4qAK0W5WzXfjM/EFuOG2gYR1M8I+N8CeBkj1sUnxRkMRs8eGbItKx7muhKqdAeBJsR4KG0wiTFiBw+7gZ+O9UBXBx+Cl7HZM5O2pKDJOw9XVZORiYxBjK53G3OJfmp7Rik1TS7sNOrVlfpBaCOn1M8tsaT0RzRPPsE4utLiJ5Ai2zEaEzxgyRZ/H5u5LMTejr2q2ZPO2qdOb4CWbdlXwCJuajGRse10pbd8FCM1KyImc332YXWJG6DGeFOt0cr/vkfjeNh+Gw+FxLcNpZLgalVSAAAQAElEQVSLZs8xpCJf6AQOHf5VI6OZbzK2vfuh1vv+EX1yDVR5mn0yCtGaHp7nZwWeFXhW4FmBZwWeFXhW4FmBZwX+lytgJhfQPY9LBZ7En1iBbL+FFTZf4ha9+uiEXn3on44PnH8g+vY0Hk0QL3y3rS+7kG+O9aX3jeDI+FlJ3ud3Pz7G/AvpwYOqT9XlL8zxV4TOQ5BAul3w1CL81YfW36ElzffwS/K7DZZ6BKp6Raa9hf4e7OZ0uWbpHhxHvw/EsOzoQHzieLSW4QXJYSGuxsjDVK4Onm4OBLZl3yJ668Gl7QwLqFd/PNlWdG0/9KO7lph3rE8PYxt82uCBou3i2iZfAeumMclvjRH9BW7SedpYfu3p2/ZlbPsSrmxYh8W4SszdS7yI6YXTKY+gVT60t3XbjY+dVZ3tq56LVSemNXvijewBHsZXELiYYCMwDWxrPcTWV1r5wjnHRdNucuHCkq0dJuzg4WpnbudC5lcPxJnUODpSlVJ5mdI8fcKqYzCHIuINm3rwDGNAL2C9xxS9C6LNXAwleNNv9vCCD7ES27bsQNVsV79OKx6hWX4mgcC2toZvSaXNiaE0R1ottotGpcgLb2e48rFweUH5MuoE7dQi/8xr/rnTL9kr8JMFIhSoAmsewuWnhXyDo+8IrawTFI4GL0wif3mx/vPfppdXab0ASexLviJWMMalDhBCeQq0t4McEvFtTvEXRBtP6W5g+zKufbOPaq00804tgvifYqu1CbZM7b/ECITN+XxiL/ZCxqJN22ssWJhSEPRfeBO+bRs+mzrX0vQz6l7YyC+5RD+wLdtVg4GH8I6wXXL72stTw2Y+rO+Zt9i9n2VPQWJmzU+8hR+srz35seroDXJKqIqXlCPYUbnCq37nVYeL6cbEaZM1GdC+wA6NAzjXI7xA2LqgtDu1xLxH1I7AuuxT/2DJbHKyZP6IFj+2oeYRyqZe1COy2KY/SGVbreW1ZbTFmuy99h6jY8q1lltT23Y5JrjX4BTfF8CPhm1xTDTDff/IftSuEj+2ld/efslvRJu5YhqdFj57Lb+dnnF0O3kiJn+OyoWexLPeF3l04JVenSx7R3NxttY0KbGPpdyLgwjtJZl9/IYft96tjJ+CpVKvky6t6sReTL7L/iIMEWfV50QOjKOb0UP9CHbEd0jbxA4aQ3rdItdBAf7FZ9k00UnETN0wnodndyydZclScgvfdl3r029c4CF+dmhvqOF+ysIaXMvpr8BvfH8ayzJ217g1IjbBwqS7xlwWP6MfxAi+5qtlX2TyKEZ/geHHB8VduumXsu1LhRbv2B91w8dNurIp4p1T7IJ3xGrvCZ78ZwWeFXhW4FmB/5EK8CXnnzIT8+m28E/J+ZnnswLPCnxLBYxyQPc8nhV4VuDDCnz7lZKvdsFbt3y8vmUW50dOj2NdPX48A753X77Uf/SF9epvUnlIcsTk/uC5/pY080n/A66SV8wznyB0UA+U8gABROcjRP8etvniD+jvZT9vbFyZNannLe/2KH3nQX0/8fghUzyiMVg4Brat8O3krWp5mPUYrgddR9ncf3Ou6pjz0BEl1dogzPoFtmW/BRY3h/1YJz7iM8rZB9W7yQ39IwwvOPKONDIJm+r1pzbKoZoHBEfFtv/8XGYOeeF7Rda0EhL10zbJd862L5LYDR5eDibEoYiOD/kuigfCNnq+cGzfjCOI32D6HWypiTW2HbXiL97Sj8Ce8tCfhe1an7xEWT5ja+ML2FbzVtBdyz+pGRscMJcptC1PsvJMfhnalu2QN5h1k868rDvzcDw+09/b2S572+s5c/lJ/HFZi0EqV5RCTtybnfWtvuHnRVIrjD799ZF9IXJW+UCInulAvg8DGxqO6BITzYxK/8yLps5mCD8I3Xb9dEEpPzjhTm5WarHl5QZorckmNz6A4080hpznEdryHDCvEITnpcVJPbmcM5+u+HvBX+Tn06DOEmIx3QmMBog8PtMHduIHUviB9hY6JgMnycDkHtGA+RbcIEtJc92G8stiQhW/EajawNeAyeoJQSHj1LH2Jm70qO0umpti10jOhskxuC/382C+o+KJlpdKqQlkHVENQWh0okeCMMK/wtrahvtNibMRq+F/48HDf//T4J20+Yy8AzG20pJ/5cC+PtU/eRyu1MpX1nbGy/xsw2/YuyDayimVi68q4EwP6TzCD+Ij1050cFW+WpsvZMM/1UvTXkbRtxOr1Zw7eyX2JdxP2c/zRWtX/IRtO6mwx84MyZ36xtfSjX7owVqiUMeMY9kTYcZfsLWWYckytl3j42lQhNQwvG1LvqQAb2NP2557nfom/+ja04d96KGjv7UtbrDp4KzkGrvkjVd4XaHDmzUZzN0Fu8mePgfzG+RgE58+e1R7s63WWsGe+qLZ0Bw9Fx/jxBv4ucTK+rAOI/6YT/rcE0vOeOoP1qtjPSR8iRa9heiGTihE+3wGcxp1DYQX2JbtS46QSiM0/q/zRElGwHTY/5LZ9IbBofRkIaagL+ztqhuDxA9Sk/TxyWVS17wOLfZr2NlHZ+aevRuQgbatAVUc0To1iE7iMJx8nNjJJpyJlSPmauSbHOKzciWZQaz4Cj9Q7uva0H2R0XdrVbf8H+TxePRue8aNAMQ+e2hoKLaw6rCre/+UPB5Iy8fBuEEHS3XVlCkotNomedNIH+jaKoXE2ZE8O+uzMKDtdjForSzw2zViQ5DSpe4dOoqpXcmYb44AN0KlIE0fpYOP1LDoZT/YxfCLd+kTD+w6eqcldkSDgKELywe2x3GHf8RgHMT+I0SHFGX7gqUf2aK/t7evfm0rNQ/sydehJd49Il68Nb+Mwz8ivCC89BeE8QHsmcdFn7ot9YbsulvCfeJZgWcFnhV4VuBZgWcFnhV4VuBZgWcFnhV4VuAvrUC+wC58NpGlv/rP2k29PJBamJycly+er2R4iwgPnOgEV9au4CvnhtrFN7zn4M+twL88WrZggT1afeoBne7viT8/ufX8aPap0l9bmWRQyEmzHiFz7wlUvPAt+xZKMw8w6elKDql6sl0M7S2DnVxdWEGNfbVlnIdtdN90GG2bcwB9fxx95sHdvfw6Ng97mdNcIOg8yr5K36OinofCNjmglBrSvTls38w1CnngGdiRzdjxFx8rbzuyidg8wiVTLx/x8EhT4h2veMRMLgIYKC29L+PM55TffORFdOjkEkTzCCw0eOIdmc0ILHlqbVs4lfkDoegls5ojxPStm2Y32RYnHWujuxYfKjVOyFKD8HBLHIFQCFCKTPRxK06dnPMSMv/np2ix6zw47/AZXg5UUW81Dh1i6U4az4TpvMiiI9+pG1mAlPcCkUBhyJHE4KWDh1J+WqB7c6x4F8F0w7wmp2qJw9nvPJydeXl0Zu0mZ55tasQRXSIX0zZzc9HrhLtF7nES9MK6ENOPmC+w5GYwxHtI/fbbptYGY9EGuB6ZcafOiXMix/JjyfxRNV/PkySP6cN341LkZFu2od4ei736FD60ZZTjN4DMkK6z/p2XKlnP9LBkN0Wc3PPiKDm31iK65BYvpgbRyYue6MVHlOxYS3aT7QtEszNuij97ymHXkTi2pRzpNVv4yfPLlxMvG79M5n5OXUMmj/SBycu2OFifF+UvQCReZPGVXrJaFCRl3vGTYeSn0xdemp6Ya5edHAOjOY/oXuKlEAEi27KtxLItpficFZJ+sA9sy55YfqYvl13i5+VzrtXM2Z662lvkgQ1fuX9jjaPwoGTDd/JtWCQxkAMdGJfDjp7VWnxIifUH+/MP5v7/pc75ixPsDVnUSUId3dnLqhbxmRfXGSa2EBBKqyVkxvlsDRY/fWTnXLfrt7axNbmkdttL9ke0JLamam44qh52p44pbeIyfHMUn1Nytq3c/zG/6tWgTvgmxiQP8jmbhm3yCWyLY4dLN/kUcThlXqlL+nJ+kIW0jQ+HvCDzhn0ZoyChkrQCvdMSI4g4erZlNxmEF9TeTrEyeICaY9kZaTDrcfQ3qyG5TXnW/MRe6Su4wg80W/hBRquHLp/09kGX8c87EiG49xhecM/PXOEnx+Ct+KdwLvvkG2NU3Umvli/9D2RzyeEHfLQfsH2a/o9V4DmdZwWeFfgfqUB+Ojsi01rj0H9D8H1Lzw+kv+HCPFN6VuCHK5AvCEf8sMOng2cFflkF8oDhI9RnFV/g7nvD+xS+knlir4/r6tGvPpcQ9Nsjn5wTg0/RpXvsl827LtRRCejuDqal5WuKZiwRK3CY9VtLrbyozvjyAgqhiw8du+jvsM0jhw1B/NL9Q448AHwPawo2cwNrfNRfvK/1R5vQX9OPfD0giP5CHvgsRCeI3mBxb6F61pW0g8EGOCK8IPafQ9b1iM9ZHWOGzgOqIz7n5X2txiSCo8/U475G73v4McmKs9Zn9Yt/8c76XC7A0BfBx4TdZDB46jpxu65H68/Qg0UI8PIZ9a/qJDfJtdeyBlkL3bXwIjsiPHu/rtib4n7S8SNvGtBhRX9c5t2JweM38j+6R1xTsQ17KP83YTEyQjjQH/QMb46wsladJ8NLPtCdMcdFN3kG4Qehg9BBbC7KOxG5nXzIBJ9hLz178sN7hEFiQXxXbhelBtXUqE/A4M0R1/FuW/Zck0H8whvtycjLhlClg27nQf6ZlwCdutjTjz376AW2+RRgLcz8ACujM5zknK2d6s2PCij8CJ/5TI1tEP3BPBMjNqd6wdt5wdNxKG0voDHfckYvPpMiYjwKqOF6BPArBB+4A5nQlay0rW0y105LL4u0AbnzojQvdNY8O+O8LItNgGa6r+Iyh6qX1JMDOPOiJg/kE2NkN29NrTGPMSq+RA7nphFIjBhTo+SQXHrZUyX0O3w69v4cn4kV1AuxfqZmJ2SjfnNStJX7xpyzD5uJzcRDTz9kRO1Pse1dg4WpsmGbPoCsw9gG8RXGiAMIPFxiVr74imwidRjUgoUhbvKJD1kazAVzDeIrDMGDzriTy8IgDgfSHCMnbKqrE26rz4vz1Cy6AZsQr5vMJH7jhdUrEPuylFePu155WM78tCHO2qBJyhREslTrRSAr/DPxqVUFsWDDtcSRXEWzLXuCIfoEssoPFGOxVgmg0musz8abarvJNvKu05e85JyxLP4gS82ylxLHttKylunDiyw1kIbCn2hq28a4yW5RLYQeVe9BPLLC3e5SNoPSup4G8w06axPpVSX2XR1fnbXP/mhbU6euPbooL93olEfCxReBaigZ/V55FF9Sa+TdNm0voG2yDdelI01ah2Zb9kSxVwxqAbtYdbLQU8XLtZMce11H5+K54qIkoUfPvMXPta1xI5L50yTOYl9JTeYenHFHL7lPn9SE+SduMPbakLxsF1TNnF3j1ubcBn5gXo6OH7xVONvs3Aa9IQ+NLRRTlZw5iX3T2VsjoYS6ttaU6/5VTS8wGnGaaPjN/53byY1bDH7xgg8kl2Pbml64bl42i45rqeNPwoUsMRb3mpNSkKVSGAAAEABJREFUv6Q99pog0bVZ+V7lIRLkRFzREZZ6K6RsX3q06hjcO+Nv1gOD4qpiX0eSSWaztVnKvBInfWIGGUf/PIYmunK/K4zObWJoJCdJ8TWBB/RFy3jaixoFg376ynQL0bPVgJ1e1ZL7IEYNOA18DsYFxjmqdnv8lUf4CxEFZxYJU1n8TNQlXCkztpsMWttkG948BokZ/hzdnsOf2PXpErtzvS5N27K9hsTrik6BRDKHixDCbera7M9dXrokb2QFz1xtyz5i8nFzOcYYGuVnqEMHF+F3EvaMOfB3xJnrP3PPOn+na5k5xtaeMezbPrIgce1bWXhLlv570b7X8Gn3rMCzAv9TFXhO5lmBv74CP/KJ+tdn/8zgWYFnBT5TgVznwWd0nzrPCvxDKmDy/AxQ+6aD7+bfpP9jyjwt4JGFCm89fZhLrmkKwLMY3erF58FX9A7DC/ke/6LwJJ4V+IUVyN7FfbZhAPltB0br4cyHhp/V+9DJXyEkcQXvxR48hPtI/p7dT+TnwRoPzHL/sX15cLgi8CyPHFXgDHtMncvTsFE8Thy5b/EgE6OsK93BDjHH5MemBh9WB42Hhz3zbPSPFHbvJbJd/fF0zCF0kjzaLN2Zf9aImd8qVA04LdXqp36RdbKNykReDFSsknBC+WYMyzZnXWzsOdbelr7Fn13WWuMlwqb8lp99WRSmNBPO2eIP+qHPPPSt3yTkBdgf4PRFQjRPRahaYgWPFsi2phF1kSAbSD+RnHzIpRNzgOpFY+6cL4fterivvQ3kHPvo2rESQlVEL2b0iuCUuQlJ2+NGdjqfdDrxAoUH75EbuWjlG0b6zikv9YJOjrFDpeoX26DzkL0etiNIDnSy8WbRZ+5W4wVBYy0kXrbgG7GCOkFwQDal1YtgdEKngokZZBy9rOXry4teX19Z1xd873YoxGzmEArGowNR+UuPvGf+zBOyjthHHoSRmOmlmTudLo05kopeX14v7IOryUPn9XVT8pW5/mvTdF4sdOrY0TEvtraahyWdD/kY6awbAo6r7yHbcFz91ho01ULBnrxicMo8sj5Zw/Opw5l6xUd/zd8218oref5Wff457Bdq/Ntvrwoydpu+7VZ7srGutpnHKL8Qs69zdIVek21t26atbdB5STP1Ezsvjr/88UVfuN6C7Eu90wZ78MSezT8rHFvSR9Pld9teyPul4g0EgZMnMWvfEzK8hTN+4itj0VbfWpNtpd9aw+dGTfALbbtkcmqoajaDoiR70ewicnDZTH9KI4fO9dKzxrUPYIS/o+329u6H3rbcgBtavoAIFa8hy/yMKDmnJzv05pk02GtoJxQ6CnbpSD33+8CZfuKs5BdEXqo5EUcFHCUVeLy7qpe+X/7oyhpm7U75DeFT/hlwaUP/9WWr+m1Z/x3JGfP6VnA+J97QmUTzs374mUOQXGGzrQahreJFoTD2PNMPZC4d0aZNCHA4ch2cvpz1BWR+EeWzPQgd2InjWTzW6OKrhKr98MKc3Fo4xFVBq41FzH4NRxxN1odnwuvGIanU0ouU8PFZP9FbsTF9fOB71Bwfaw72x5m1zHW5/pJLPgfizLJaJatLs+HumEzP7jNnUrAt25/R/uU6lJoYJMX573hY/KFWbt7TO9yHd066MSdS11DG97CnvT37e/n92LZsT3Z8g1RpXg2T/Tw/K/CswLMCzwr8Kyvw95l0/hZe4e+T0jOTZwX+5RXYf3j8GVXIT57Lz5FevGf/rMC/vAL5/MvfRP/WMuRyCng+wJOH963jO3iska+FC481brgJeHwaswvD3slPdN96fyG/AT7h+a9UyRf9BTHF9eAmX/A/g780d/JN/Dw3eA+R/0rcx20wjug8yFjxEdXDrUob/mfqG/vgosuD3tA8eeH6GbJ9g8iOWLHTH/mP6OjYljgGD+m0N9tae+TS27uUNPacmNJKq/ooHP1k/K1ImI9w9DdIgEOp15G/6MgjSz+YX7Bkv6LPPohf+/oQzTbltVT9/f1h6iWvhTxQHkyKA5N2QfGou/ZWY5TGYV6D8XW+XNmMx66/Otv4dO3L5GvfjmOvvdlTZq88D94e3OvsqR/z+Fn5ZPwIkReY1/k8xPuM+k2sznjpt2YdobTMq+Y92HfXnM68ScjD+eNvJEX9iIpX9tP20Tj69pyL7QwBPXQDDER4xTbztKes+EmnamPq3GCZeZ315TQEpyDOUmT6sBm9EY3WlJcaeR1C6sQNU0pYVTMXpZRcMmSUrvSiX4P9dMkfQafgg4kEy3bJo26bGA55AerCTHnhggul3gPCXnpNg8/e8MQcDerFkgx/FMQPA3aTjXRras0SRxB/KEmSVk6doPEXaG/h7eSls9uF7mNozS90XlxmXEC2FElBdoJLrj+qFrqIy8lKXslh7PlENJhLekwRDyVW3A9OCza2KDXSs1OHHnVBFuKC94hlj5r6Yf+rwwnYCNH/7bXp//z+u16omSsGu4IfnLYXq21Sgx97UtSleVKdhQtsE7cVkqPtUkjurWX9xiWXCGyjm7zhk1sjRuyC3s+1F+J34VQvAXc+ieR6PHNtRi6LF3okGsegJWn6+JroxJaSSwH/6SNrraEp2S6IwtkN3Vkge/GRMNfYBImbPhAtfXyGH2RsT9vEsPe5kjszVtuaNhB6wFt7aVB/CV3yIBx1GIo/G15kJg/6irX3ttWYh6mhaAN/aEFJtgvyoptsK9ePaAMfdNRnxondYD12dunaJodBLl2JGxuLP/BJM+a3wDg6Qid5zd5adHwQUGlbIx/yHkw2/yR3Z23WXzRwFPBhowMyTJ1GzS8jKT43vWjzixp/2LYyPswcBAaQJTs+rGbmIokdLm4pdSkwxIaLASL+gvKDLqyHB1NUJ84pL4kziDkIeWZfSpbtWmNL0KoW+UIx9hOqO8UKJGeQHDbFWnLzLbxRQgP097h1TfBStOpIDsc4Nj442ZZtpQ0UgtBfRWIkJxTtaQ95OWyXX9sX3iIqd6f+kvmTmAui2eFmLoP5ZI912WZiHOSIyu0Bz3LxbMt20dpz7OwPUi1fA9oVO/EtOwgNtGOvbZyQAXaciZGxkVVvdN9B5B/B+Ch493EZz1w+sv2azHap5DzIeaGYnOxIIH7gWD5X3ylusMZH1zbxOBZvoDtYg7HnduHv4851H57tfW2c4TfB9sXWWCZWx3+QnykavOfxrMCzAs8KPCvwrMDfqwL80PLLE8qn4i8P8k6AvzL2fUrP8bMCf0UFntfAX1H1Z8xfVIF8ZB3xXpijzqKjm8shCP2tiJ+y+V4HZfz2dPH7VvQh58M0PhR+6HYKvzepaf0/e85DhTzseW+CkS+8p3PP53nBPYsHQXkA9Yb9w4zECj7rqPGA46ibBxx/5dbg8RiFOWb0lrbZ/MCmR5yc6W6O8LJON8xfMEitH+G9UEn5Yc15kFUTp/ipQXzmIdN7fgb6C2X3nuI3880DL8mazbbsicm5nu0jn6xJeubEJK5qRYVjT33bxbOtqgW97YqTcaBPNNullTqNip0oxfq2U/zEfre692KtB8go7HoxqbpPAsHXDrwcdFub48RK/kFoe/K/5m3JbS+y+lWHS1/cZMr6LJoHp7GyM6/JNHO0OYOOPL8leOLFGNOdCnV2nZNnEZwiTyzMGBEHxmBvZhyEmXH6hXoJgiubU5h733lgO8r+GCEKUlQC7a0dB7J4/i1bwLWnbAZSjUXLMHHzG53Bqr/tG30MOLDNgUw0UuKs4seHW9PWmiqH0pt0jUUNqN+aR1zYluGLs0k0eoGOjSlnhRIrupZL2qnl8T62/BKl5IrvC66Po92MiLGl5Jw5v77yIou8rflnOpDsjOOxMuCziWTEeHZCQWnJLT3T44XdCZzRRY8PzJkXNEKO4pvwpKGXV+v331+XG71sm5ITZrzo6tNPjOIcJJvpbyZgw7lD7OFK5iDIce/EVnuzUYDue/LpwjI29pSlviPJZDhDYiFyg0teR3+hgyjYlj3R6BuAIUe4w7Zsr1HRNtcdHLwzbnrJb1a6KW36RpJEyWmOI1HtN0yx8QWRRGdkn5A7Ehlm9OiUebs48dnDYkT8+A9crDrlJV+u+TNv90NXXdCxXbEzP5OnjRHHQIZXZbFtGJJs30C06NX6QLtFDrEf9sxl6YQdn7ZDHsDkahT+qBgZ1j5wY9xIY5CLit7YY9v2Qt7hw0Zk9F7gvby8qrUNNNkutP26wJrxzg+PfDngqZrt6iVrklbatnEPQD/zCPq+b0IH0QliYxvbifBIvLp1oqwyg9jlJVPf74v18hUac9kuNJKDRDtzHOrEzdhGHlkAvfKz4YMG3DztsCnicEKsrP+Jl75B9lHElJFdmVgZzT75JtcgXNuVW+jAnmPbGb7Fzm6t3coSbOfYLp82/c5b8ca+9weJBLv40vWSD0UWRMCI5ENdEdnSDTeRguRlQ1Ev2xHdYOB/MUKPPY/qqW310YG/9FLE1DfjgWwh4x9BfBaIFZ/L16jxoaBLcNfbps5363Cn8z1DO379xtQ28fyG/x7DtrJv7dk/1nOx7dlnMOfPklOHjAP7Ks84iDi6oYPQQehH+PmVehTlyXtW4DsrYLsuMPt/s//OsvzPmOXm9E+G/Wv35acXOn9l74iPDI96X6F/dG0+SuMzsvwm1Lv4jIOv6OQrRf62918Ccpsf2PlgfwxUfuj41f5/KLmn8U+ogPHxERB/4nirMn3ys70m+MrBxVI0p7Hjrd09Z/q54YYVRvX5of5HEEdP3Ffga/ezpV9ftvIl7wdx72+N68sOXzzXePXv8Zc8/eDmdcQj3lH+PXR8PsL6zHkkC++9+r75OI3yHWq3s/ej2/kmfYRYh+Czc5HyFY6HRMSIvwBS6YPQR/DjSg0rJvWtAae5D/IwK0iGMDk6ThYGkw50RqfnfrDrGUXSWGu6aVMbTQ4IaEcBHQ7b9fO88vsF5oYCbx67rwywE/Oyt4xkm75J8BM/gPHwmPOYuYVeSqGDNV65PupFODzo0Ros+9U/0rnh7XWq2EzROLc5fxIrzrf0yV3Eis1NLof1vsoMSW053x9RHyNrhEf60AssBup7EKh12JbtNaSP7wDyg2PGuiqs8X1/1bhSCReULuwBMcL4BDKDgKS19sLmY/445Cif+LWNquHMY/HTh2Nb8RO6MEyp7iDzh5pEVkrXU/bJQriUnc476O4Ou8kH3InlmMIkdc7zCC/jzsPYcMYMEvKCyIMLA8KOs0D4nXGnbfYH06SQUDJ/0osWeQD57pE40W/lP2rcX/DVI8jwgAEviCwY3CcG81cjatnHEAOuOzGv6F7BXQ97pLKXvoounc4cOrGxHelZnwGkpoa+Ds32ZXQvi8B2+Q1dvsfgtj4UOjybOPBCH7HkUoPd1MkjCD/95CPiCI+OpJkzRMYBQURwbS15b5CtWHUirm1JZ7kxYe7BjQ87e6A34MPLvTkUdaBbt5KQ6FitGVfokn/F02yLji3B84cAABAASURBVPfJef9MOGY4Ne3ZL/tYDTclfEEuepBaEO3BugRJjqqqo38mpaCjP8am3pu+nM869WhIdBrEyj9X3HGSf740sWAyH+Jh14c1EJ5OQ7w/1rpGojfwnx612eHLxhGjiM79vOtnFETAOvK5pfeASh+97Hjno22z2ibVerAuYn1Cw+BwQbTwsm4FbJJGI1TGiOtY95HMftW2odjclJcCW71Mern4LCMxfyaanCC17GycTwV15DtZXYaDumWOvUtmZVPT0OGdWZTQE/EfNHwzn2iTk22tZlvJcduatm1To395jb6q2YbPWNSYw562Nj3jUfUcytqNAUMiFieODNGS3dQoWJmEia/oTpzV1PkpRvwcI3mIeNJ//vObXrfGuCu/RTmYUL1cohdtEDeuxu7LtuyG7Sa30FegXoc5N7tyzcuygYMAdh22K/fRhyALkjXrg1+YiWd4Qas5GX9n7Ibu2yDHI89mPvhYvOQi4QneIBcdmu0aJbbRIYBsKHxs2/TTiN/azCv7JD7Sx6/Rm3D5KRm1m/OWcKW0ZH06cU2cOwsn+CZUg270sQ2NFgZWZFSAXLPeefGbeH2/FhMjwItM/EZ+oQf1jP6ZF4Qz/pBtrWZPOrYF1nTJJMu20iJLXxikuNc3Pjs5pD/xQpr0sJHcYheoWuRHRDdjPJU8J6M+YSX/YHvZirYnz/b0Ty9a1qjVNWmxGZTfXt/YyIy0ofMCWCVsjB9rMOa2p5G6UHd2j76wNl+YA6uggSEqakIfIj3uyq9q3lLmGCDWYA+MqS3ciVuAepyAfDdIDptmi03quBB7vKkZDyDjYGsqntuQqWNynR7enu14GDMuOYt8uBBJtVUeyYctVjmvPTN2Nw3jDZsX9kowc7UID6zI3CzUCkrLYO8rry5qI/Slske++mY8ZdIix76iMtiPwR4akYPqFx/dGscE2C5J4gUZRN5jz0wzXnDla+VPeDY5QAx06ajDvIbGHrN8lIzri40xWLdANaOGPnxyGKXDPAYDHF3HHZ0jrvI9bbRvDzIga874zHzotCBZAgkThA5sVgOEF1rklz4ILVpHOAosCuPQdFp96AKJ2ZZ9RfEPJ/sqs32R2C67+AyWID9jHJEMgqpG2cz8zRxE7oFrbVif/WeGQf3Dl0yhqf0+HvuapBe2s7e00xknlwuQrMO2bKOpZ3tW4FmBZwWeFXhW4B9WgfoU/Yfl/Ez3WYFnBSTr2f4+FXhm8qzArMD3fqb+6uv5e/Oas/qfOPNo5KvzyJd9nqK8qxf5wlLiOYCCNb7vo/+Id8//TH73fu7HeVgT3PPfG7/Jexw2Svbkt+AYJG6CI+8n0UmpXO1EHnbV+HAaYz48m6xdcQ5+6jlxlsNB7cZN3CW59rbZKzycurJ4kMZzqdgdNx6+ovLeWoa/8Jl904gb2MSP44Lr/Pg09JFUu9T1sE2XNsg7uDAOhG3ZE6ghmbT9tkdIXUa6h1gxHCnOUovFC+tH8DAqMY58N6uRd6BDiw6q19wzQG675g5ZsrAfrZujgG669+YT/oJdFrtPPOK4ZLx8kMzD+pzRQc+e+y5yDNR5IC740dB9K3725VB+8yzzikrZ8lIhNFJ8SKv2kQX5Z1bni5iTOnl04gz297SRzJ/Gy4HqiZMH+vnNvPyfsq05qdWVwFSqR11JPVh5hA5EG8TI/9d4yhsJLIwg/ptda0R36YV8gujoRdcO7ZlrgqITWzerWvEk1IB3zFo2mHZ4DX5T2og+SB+EZ0dnh1xz7OTNUXR0MvdtazrxxmfNMzrx8eXLSSdettVaYBTejC3ZTbgvaG8Zh2wWcw+lkqfWtpU1OuNvMFeGyOLDMgakLsHnRG4De4eErq5O0QtRuiSbPjl11jkvhAZ95K1JQeiXF+k///2NcZu1zjyjZ1U+kmWr2sBh8uu8QDufz5WObeRXRKeAhW3OqOFvgFU3e/FJEo15VvkRzbbqjxkw5/M5dWbfEh9vzJkKQde89roPxpHFIrAtu8mgMVnbZRdZdBdshyV7yuMmeRZTUzbpeS47cpojyXZBhxZ7MkRrzszGN9fbmZol5/godYJ1QGKkPnWL7wxHrUd0zfpb+Cjh5KMhG+6O6EVsW/nLBa3lJYz1ftv3EGEt/vhWc2S9QPpIBvkPcs1+zzxCh2+3w15MbmeRQmFUBeY5+WIeE2QGTVv9ZY0N2sVvGNqWG7DVqs8azrEZK42c00mdblT8bZNeXq3ffmv6/bdNr6+b2maRglLjYObd1fe5YHwpfeaDthJzw9nL1qAxJ9Yx79aaSFjRXTWBUX7q+sX39K83rZG/bbWtydCN/MJrLbHg4TR80ZJP+ccfwzoceU4ZkVeu6XNdr6vGM9/ONZH5VlLo2lb8Bgxla4IcbOLqbbvVQR4GhUhOjD48Ejv5J/XOHiKrG32bBOBEJ8gaZQaw3hyJF5300VsKtmUHTbIIQUHID4pp422MkIXYFpBzaNasv9HDSekfT4l9GRPvQu9E5Gb99EC2q2iwHouefRLmeu5EBNIcX3vNVlMasg0m65vOmWzwjlFj/YN7sZ14vmd/ffwVE9syMZejkQ2yBvT3Y1h1pMaPZMV/MD92RNk9T88KPCvwrMCzAs8K/DkVGOYTHfw50Z5RnhX4H6tArp3gz5rW12J9Tf5n5bniJJ9gjZ/9r6hAvqQE+dIRhA5CB78i5o/6HDhYgPxFR75aBR+7t80X1rdosgL7rcwOb5O9KV/sOl/s0mtviJXvjsHOerfLGo0+lDW7IH57vnQTBycX/gN62T/syevdwGp8/oP3Fb4iMfKA7oPjPvf7PB+Z2lb9SX+H1PmIR/Y/m8cjGtUa8xBgxV4x1nj1NpkfsPQe9XZ0rxKG18E3UDM/lvNBfl9zky0SJHbQOAWZ79cQ37FN/1MxxPpP1H4hSPWH+a2x3msf/HyLO67b1Csg2Hs+fpBPKctDettF5zTj19M02ddr0I5OEK2JwUPJ91C/8YizrL+wzboF05K5IQuddUx/RPQWLEe59vjUHcKdIj/aXOgIqS+pHVj4YGS7bO30hnM9bCNzMTKnevjLC5pBnnb4QcSzJvYah5cUmSm60R8EnxhTuJ/HLo/vsDJOfw/blYttQdzMNTadvRbkoWPq4MM6lZw4ooWme3uMvKSy4iM6xyyXz9T6Ah68lh5+R80Ni9B4ti07YAAvPnvpMz4cNvFKngfG2V+zXktlIBu771H0lE86tl0d+QTxMczc6TgMHh3hByLHVnW05zgvGUZPHZp4L1bPxO3IAvTbdZ3JhGuS857X1GDNY7UGujazHm4RBOhhN6VWQgw+PzslSJ0yjiwqNdcMQPjhzYfsQ3kJ3Fn3pGXHT8NXiya50e2HHd4coKboj9GVlzZ50REfQoAHZFZoMiwfnYAjc5ImW0JHRWOCzlAn8dQufelj02quujRUiDfAWYOB7ZJtm/DFWsIb2NmTb88eYRRqnUSzr3NhqKgFmGZYmYZmesgamH6SWxQS48TLwtg0fAUbSeRFkRnbUz+6C2FZM8fT6SSbEbo1R4Kd2CzxG/25C6XNUoPB+zL9n/+81m8CZ4wZXGQMbEMDrj2j3dqLJMu2BhOonK1qg5mdiXMmd0gJfnRC2OjDjA6ksnac8AHF/hjkGF8LU8eyjZqr31qjDzLGDptBDibhF95kD/bnYH9iIDs6E9sLCwhz+j7XXhhlu3yM0p96o+SdeygmlyP6GeARo3YBbpjDuAGho6q2E7FNbLSKl7UMb5TWftp1nSG1loqSbWVuog3qdM4LP+rIsI74Oe017+Q894jLrhT2U2Lv5N5FZ8PTmPNlIvFls05FM0XiQeKrKTlP39PcLfY7beoBWesuQ01Yk68HLbkm3jnzSZBkQkFSp6mevIZIh+EoRD/yQV5595u/87IhIZX6zVRI1oEzeyAyqHhlIgN+B/TYxmc8nk7sBeLXX+Cgz/2hfGMYedJKzAmYHLMGc37h21YjgW2bc81fkIifIPcZ28zBqgZdPaeQV7h+K78RdOVtr3WYOYuWfGxXPMUlMETySN6pTe6VtQ4ot9bUSr+J7gJ9si2bqBfdiAYyDghBTau89CQPM3OmU/rkxQIwxM6N/vawwwf45Cw5vqYfHdsD1kVMEonTufCD0MGS25bxv3xPnX0vxBbFoz7Dm8PG3uRuybaqxrEDotnWyOcC+4rhzTHISejZGB8kJp8jDqIiBzblM/0FszYjPtGyXfnY5Mb40dGxDR7JHvPiK3gs/VGu7XLhw/yLwWnxID887N0HvW3ZVwzmG8wZfOjmKXxW4FmBZwWeFfhHVMASP9tf8I/I+ZnkswLPCvzNK/DRN4u/eer/svRy//+XTflT080OLvAZyfsDBY8MU7+FR/K/O4/vdvkuXfjTc6W2cp4qAQXvZJCFeCRa9mX7gb3iIHjk5Dt4uMoX4u+w/GETHlt93QeLSopf1/sODVNzng18h+UywQHJcSzGmz6yX1lfyjNjMhGbfDKqoBCf7VGtA/OY8OiLXcbq4Jxzib56wvDz80T5qw6/rvD5eOKewExqPtC7a7tplSysY1ahHyF6P4LymdMnnbhyTJ48RCTZ3Bneu39/0mWpXVOwcFu8R6fopc5HLL0jLw+zT7zUCW/Jf7h3PCSD9O+A5G3LEZcqJ9a5hpB2SVj0wYPZwT4QupM3eCCbB+H1kD8PaFVq7H2IB0fmFiyRbdmsyx4v100+P7M+tpda9VHJP8Fc7214uFnMy2nprp7EycLoNfwEF9ULMYgtsGxm7qIl1iUXBp2XPkhvdOuzis8aiz/EsC3eBejlddP20ubLHHh202qDB8snXiTlhe2X0xeF7vAit00HiDcuIOqAnQNeuiCqtuVm5QWEbcXPWdKqH2QdiKrPaRAr6xV01o4jbNY06wqoWcPADd/0DPE76mVtco5dfJTR4dTJzbYqFy3bIVhKMyWwraxrF3EcLoAXko7B2yP+tvVS9iiO0T4m9E5du8ztfOq8GD/ryx/nqvPYFWNqcx6S+ZNzY76JFZ0T1+CZNerUKibhpU+tghozh9fXV72wzqpmaMbbi2xPDl3I2IZBOPaE9J//Nr28NvTG/uLI0FdEPzFs6sXgxIvmU/Lh5VnPNUYS1SMTrUWPPocp9NY2vZCH4E+eIRdUtGgR2zu/NXJ60XwJOuOeqw7sKOJwqPIgl84gc9Fdy0u56CT3Kdq19m7yJCIS51WEVmcuSz/9oOYd2FZraNLrro3EB2G3XZ4QgzWxTU0bdZ5zyXzKj4RU+ETGS+wt4M18ZBv7K2u5tayJyctoc8QpXY745iLZr4MTtfhSDjvrkbXJtVFgnc7kn31eNjGW60+N97wHOiWqE/uA2JXHbzPvjfXLfixL5mS7NK+nmZx9z79q2JEFkj37hM+6JtfT/pv1J+5DX1jX/KZ9EH7Wsl7YYmCzB3hjmvzzzx8z5ZRCcMWW1JcvXF/4yrrVHF5f9dvvv+k3+peXjfWY+ykQSXzmAAAQAElEQVQZF/CptAzox74HBvwAlkS6tlkvs1c2vWxNG7DhBdCiD+JmFC32k1QLnXFIhMk3YKjShyeam1UwPYBVB2lU31iThdKLPnpoS5YiMzpB21rxEif2R2SPBAnbEWS+um8IEYlSqCNjyHk/IjhiZ5OKtkbcfdygbct2ceymBjLI2qXXFBX5mVPWo0BR05cNyRVNX+O7kwmSuBt7+IXr7OXl9r5YtrEhT5Of7YwSYa7d8ps5l+T2FPvszTN79vTlC3txGUiOv6wT0Gr4ic0aHvuyJL49c4jMtoyf0F/D0e+FJl7Z7X11Fai4v/SUHIIEWX1o26o9qs83mzo8ULfhg+vOe6D0ZP07KvCc5bMCzwr8wyowzAftAaSfL435wUP8oMdwHqhM4i8+P8j3L87oGf5ZgX9QBXIhH/GrU89Pu6Be5tAnXO4rGYfOE7xAK6cwj3TGfyZW7NX/mbH/HrHq/p/pP0gnf2P6iAcqv4SVL8qB+TJ3RHgFvlnlS84jJKF82U7/o8gOXh9B7/l6VL9HeR15V18pfJCvVMFVck9Fqy4lknq3vzdSfB7xRkHzyQOPCQ41faD1TaxaI55ovNsfYg0eJ41xri/zxxqFtjcZDIocHPfClaYg9egkKe5zzT0mUKoWPsg96DCE8+5xn/c1lhU6hsnvgn2u4f9q3MTc6/goJpnKthrQXbORHnDx+YG/5SK6oVFlzUKJOLfQu21fHxE/IIfG+krh3xolzkInWLA0QgewKwfcKMhcg6X3qI9d+NN27nuHAWIbZPxZ8PQKy1xGg0upk8+4IvtiwKMvpfsTN5eRvc0WvvTQ92oZJ9/0QfZgcNmngxjAbjKIznsY6E0kz2l31E2cBe2TGzAKKQoPG0lZubzyIHjSCOCfuQ6D1Pg9JNasMTb4XXrhfwRUVfMlp9Af6R5l+W4zsr+SMIKUt+aCk/t+zrej9R4Q7UfyHtQyD3hDBwOfu1ih3wBh9IIlC00llJqITZwxajf24S399BlHJ7CNmUOCM9U5sw8nBvkp9z3WxfaMIZW+bVmNKQNt6uzRQHtrzUXlnHh5eXDmLUAedOed6Jzqhg72tY9xBXO8ASrEasCON8neXwyQHztQmIcp58++f+1dx5KaJfjmXjEEjcEIyLmMWdtmq5GK9g/HwWeKGbvBd1P+RF00WJxHoWEXfuaeOTILCZ5tdXxlf9f/a8kLnsxNe7MdNTVLG3EawWHB865x7WJX/iledlZFRnmoiZLuIN6IhAzoz7xhiY3CQnd5RVQxtm2j3xA3dWpBeuo4I0TtHTsWRqcVOoYdYV7UnVA+n3L1kqNnPCj1TrAc6HJ3wF+vF18EYY4NFZQ5rwNVdKafyodi5BpNrDP58x5RdOJ9LL6nlW3y8T4QtEpmT15qJdq2NVFSAB9Z+PFLasyPXZO9w3wSJ3kHkcFCTi07fmEMFnBQn2XfUQhNCGIbXQGUmWRz23mjeJzpB3PshTP1FXttoP7HH12p4ZnJZVwvEnnxEb9BYnT2YCYXubBhGrzUanptm8zPPYI5Spg8hkIGyVG0vEBJPU+88MjeDIRl27Z0GlkAXZtNrTIs/k5nvGNgEKSOQaPAW2ti6hxlJNsgBua0yexRgcw9tmOvX2jbivGZRbYzBzPdicwDodITVtEPwtuok9kra57hBaa2NvnIsoMNtgux7Tjr3Hw6DhcGe3b5sV12GNTRNmtQ497zG9ujZKiUTCbz+MFf6lq1SF2RzliDnLtG/KMXHiLZ+NzH4aFBhOgO5i72ibDxpKmV2Hvm/lq6jFOr0EorX12J/+WPU/WRNWqzbU2tbcAV006/4dca+MQVHuDhO3uSAXyyGYN+YNfCuiB+O3ONbzK88DUymjbRGcwm91Abe2fk/RrmZS+1YLtr0KfmJpagY9fQ3+RkozRzaltTa02krsapNctARpi42MdXITRwZIhzLLp6+FzKEgNMlWab8IP7Swczv1yiCyeIE/kFkEy1k8fAtONmaP6/wHvPXFuTtk1Kb6t0hFXRyEzueSGdOQXhi9bZ/3kxeWJRCoy/cPMLnb8UcKLuwRk57vCLEQfTXXcB5tGVOmZfI7ociRm0rWFnbY1e9BuJ4sAmUUm2ZUkN+ch1AgbyS22pQ2KjUnFKFvkdsq6RpV/I+A3wt3zblm2JQ7RB7I4csmKlD8YeC2aGFwzq0qlRYFv2FUtp4HNgv8b20qEeBqzNIGYQnehecOBHFtjTftHpj4jtcbzo8BfueVm7yFZPyqwrO4jrdRRGmUSniHdO9sztqNeYX2oa30ez6GTO6Tt1TG9Pe9sXVftKX5gPiNgH93GOqu04eNLPCjwr8K+rwHPC/2MVqI8mfgjKD3+dudUPW/TP41mBZwX+RyqQizz4U6ZDoHr4SP+nxPsJQZJq8BNc/dNc8P3kn5byn5rvsT75bAyOCUS+cOT/TDpf4T7CD8XKvl/4IUffa1w/dWCcnu6bjyQf2+A9Y2R1T3pP/m38kScqCYtZ0fQ/+3jP7x72Tbj39KMYWRD6RzAIvvAjfr5qSxBCfVXtexXiO7DNg0HLUkHf2EgzO0EDP4HxUrBkHk7pKy32PCZ6V+sqT7bvqn2T4Fv2QXSDY4DklAdFR97PoG2KtjvKbBNnH9KFk0rNHsbDIzYBz8MuzxpH3DYeXfEgzbZs39jOuXzs98ZgH0y7fUB3MyaJeAxs1x5re2+7crBo0Awgvu1IrIVYmr1ml8cMle9yKcDSSS9aHu4FpKerulG9XeWrTOhd/dpm3JSHzYHd5IJlT+hBs29liZ+IqU+AcVllrXgcXvmEEVkgYgRDDnvHpDO3hV1w6VYMHMLLqGtuhWmbHaXBGdgtpIYtq8FkzMfG+TR0+nLWud6AhB+564H8Vi9qRMM3L/0iEdY6tvjbkZplHyzxNW8Xyz70kyx+1YscM8gLFzcrCCsvq+MnsvxsMizZnMQUMIz+9rJp/WaebSRS+MkngzMvLYLQ3k+21RLH7eJPqyVwaJTjY6MORjd05+n3iReX+S3Bnof76OAg2iJoIebrGiUMYheiNMdiHFjVmMfAgK6WkmrzgL2rfqOaWJ0H/aW3n2wTyhcfyWvbbufR40/HZmyayigJKlEAQVNfm+tEs6YRL8AuE0R1oB6lslZ+5sizFSRuZ73+3vT6W/ywsfLCDQxeBQ360sVKe2utld9RvKGqr7ElQOUjl2boQc0H/MwpCB0h6rLjx7KBTG7S6XyidieV7l67gY9l09BN/K21sKj5qP54IhyZTT5e8Tvped41GSy/O6dq3Jp5uTj/AsHi46zIgePKiz4M22Rtib4d4GZ8gdYQIZeqj31e0Oc3XrWcUt/OXsy+jCw6iXE6nasWojX82S6f9q3PjZdurW2abci2HP0Cuo17BcIzOXdixr/hwaJ2dcZGF4g2CkO5XoJB/ZNTZz3G7gOVOhq+mo0vJMQw3CA8uzGax0B2RGePByXFPn4UQ2g3q6UPmlXj9Ia/u8xcck9ZPdFVjeTb1tSoiU1eMM/knXrmN4uTg/GVe8720rRtTagVUJ3zgMDNdYkY54htxxepoydZUmP+xl9iDvrklFyMLEfo6nFICdQxHvigjErclhMK5QfaNnzDuT3cpLapZLbppdYMJEe2aOvafB0kj8qfJDognZpDeKGvRkwbRvGv5uxSFaYflW3cp4Zts7YXsG2ZltJsK39CE670Q4dnGwcZXWFb9vsoTfKqAOlh2JY4wrMtU4NAtORPdzliMtjHI8nsXBubHTvr0tlTthi2pUB3bfdnG3HAYuwqiZV6ZRg6PUpCS5Wni1OnyIMacAodRCUIHSD64Mgsl/hIL96bsl8E5TtzWUBiW/YEw08d5QfNmndSWIC3juh4DX6wj5/gWvUfdPg0f1bgWYFnBZ4V+KdV4JnvswLPCvz9KpAfz4IHmeWHw8U+0ov3b++PNTnSP7ku+Zn/J7v8x7nLl/IgX8yC0EHo4O84of353YepRSf4UOlTwnzFCh4r56HCe8gXvgt4+JG6XsGXUp45XsfXjd748rnwOOqVmzUKjn5Ch/cpEMv25QuvHXpjPHGNdEcl3eCObcf+/XrdqX91eD+HzO2IOLCJKStH1qLkXNyX2h9o27Kv0CdavtTf+42Z7XT10K6I/fSe/i6urnLMnrjkxn6Atv1Ofi67+9PtHOPjXuPrY8LygE7KHB9p28QGNv2dwtqnsQ3iK4hqsOTv9XfufmiYug8edsVJduBGApf943Aikar27N3kWTTrEAnqe+2vuuEfUTqI4y44yr6V9u4gtXnPNvMJUtsgurbl3TaywUQmeCy8z3/5c0P3EfDRwNJLP31UFaVdFh087DXrtUeiseSirXF0A4kH0KOJd1iKzzMP+vMyK8gcEEeFzlrNnnTksbnHUc+2bBdrxiuyeOGGt/xUHzH6tm+uVTvaqpZ4tuUaff6UWNGO/ULGNpuEGoQuPnuscmGt8jD8zAPxEwVKTa6gvvBty7EXPnAQ+77bM6zDdvWfOdmW7asq9GF05UOFv8CQ9ctaTnT21gCRJ7NCc/m2Ny4sdgLzy9yy5gM6NvETZFyoueTDLybmFE/E4Il2yeld8/fcb9Sk+LxlYCupn5tOeQnMC2BEca1SL0pq1D0Y51EvtcqWXCK2LZFzXjxsPLi3LTO2zVyj39UTRPAzJ4xs6OolSF4ITJ05twEPudvsJdy7aEhBpROhFP34Tj5htrbBf5GNFmitMd6Uvm2NnpyiGJlfNHmbZErGfDg0hpQapN5Cz3LJRbOhD33iDsZY1Nme8vJzZk4BaxNuQ9bIJ338B9GLzPxg1ceZ2p5YhxP9uWrHsqmA94GyycU2o9ujNWtj7vmt2swp+z91OfHieNkb28SPeePEoUuz1JqUPPKSdrAnB/HEyoQX3WDqRM/oYiAp501WYw6vW9Pvr9b//T+/6T+8CLZOMr7yL+0glqiF2EtCX7SGQ9vYgsr/pdLNbx0O7BBJxRnqFCzIuqTv7MXq4UcXRdkutEYfBnNIHaa8sc/xNhcsUqEst6bVJt1gb1X/My+RE2PgJ7JOH3owjz6sjGNrt3SyfekNz0KH/KIXnHN/4ho7k3uuaUTEKRPZrjUUzbEFLaAusGQ7HfqzFsxELy8v8OBzQKhznSXfILF6H6VfJUSh4WvbWC38MiyfL4y126MNe+CnK7HzT24HbYuNpy+cVQ2Yf6N28Zc80nv3O/DSyPeIhJjy+Ok614tp9jw1zj6Nz7Ztis/YSU225Wa8CboRn2uKonUw2B+Z4xn7zHuwNhZ/jB7zRjmjGGr6bLO+5IxApF/AQtr1B+vTuWazNqKlNtuGPw1UBtdlZz+rMLCxVW31Nbic2oUqgqJ0bJJnEDp7+Qwv8vgIklvGhTCAnZqpapb8BnO3LRus+tAbkCpTH1MWOYivZOMhYTpBvRiVXuQZBoumxMrY1KsBOx4km5iBJGu2lriQqQnLSq3EnQNGkkl3h4HjzL9T70EgjooFfY4QfAAAEABJREFUW8nvzGeRlXjUHuasU1dnf8dWaQS3LfsWEX0L7Kt92bnOl9NgfToJXnrySQ4jiTI/+87gYvmWsE2+TZwlaB0bY7emG75FhKGRmMmBmKFtowb2utsunapndEHlTB/9oO4/Bx+jfHUdm+0ael/rDBZtT1l472FUPHOdCLBejL9udfVW9tQ7tQ4diW2ZedqzDy+ypZN5ZRz+Z2DjB8TmiDO1CViBz7h56jwr8KzAswLPCjwr8KzA/1QFnpP5Z1fAf0X6f0nQv2Ki78bkZ33xLeRd+b9NUF9Q+DKz5v3e+J6/9P/qnq+dLCdPDL4rkc9fD/kSli9xC98V7mj0+dBHq38N/c37jQv7e3fBh0X9Zr/ZkdxicJp83gPi/fjaRngsT5Tle3dUHelyPRT54Sl6Hyr8IuHKefUrzBqvfvG/tbct+4A8lAHLjz1la/xn97mPDB5q3cd9xItOI98g9FtQrbuFzDDXzr3ukY8VD+x2Dfzbsyb2tY/O1ICCP+nHZzSU++IgSBCt7E/bIWs9alNGMYBre/Kh68DWdpH27Gtwc3qPrxtfewjdN9s3eku+cl7j9JlP+sB2uodIrIWjzVJeDwWXThV+DdIXY2rbJr8GuH9Qj6zjys2OzFORs230rNYm7Dm2Zy/asoW8Hgf5YnonVp9h2SY/8rCslctg7w4eQnZ+ZkAUVSk+JUUvGBcB80C3xvjKnhAtvW1hoKgu6NBa5Iw78SYYuOEwL7144M4zYVyWfVQDNKhmuKjhNHGgwmZ/YoC0BsjciJ8EYJQFPA5G87AtGxBy59DFI2DuHeWgEkCSA3VNvxkRGcdfeElwyv/RGZvUgr7qgYpNXfGTFxcFX4JhjIKcU9GdlwonXpQu2wiKJoZ3PcO0c5ZsKy/HbMvM1ZLMn9v9IsmmNkM9uYnG2HThX/zDMKkZP8WLPKjYQtUFedLp884vv3VY89qacFtoTSrASMwTb2K2l01plEZB6IaSjXIGoKFfgN+2xtysvPTaGjpWNUpZy5G+GIdTapHhYD/FZNus9P/9z6t+//1Vym8I1+ug7JNAl9aaZRMHjg0tKzylMRbjGdMStGiDiWR+2SMDIcfafUjnUTxqyAFj2kY3D/hhcMAr/6r5wqgjOgPjay/l5WZgu3TmucjaPzPGkO0LIo0PGSoYEuI6QSpzUBqxwndryKMo5r9d6KgE8RWEDmyj09SyXiD+ptwRX2Dqm9yDxbTvdNy0tVz7+15NgtFBrTXyAulxRZ0j3D1V7igxHEgky7YavkSb6wPBYRNj22RPHclYDM6WOCf3My8D8wKrEU/otQRUWnQoNfurfMaS2ByqfcB+CB2UNrYqEytkI3Z8BiVvTbJ0It4p1z3+bMvoBQqt2Ro5bFsTUrTGZHK24QDIOlbsDEJHc9YknCvs3Y4+ckaZmGJDKAVGvTXJNmMr8RlMPe0tAVB0DGChWirpI4KFfp0vp9oj1AqzqlvqfeIekRqm/smBSVYuU7drcO+Kg/hNqNTSNrGsRpK2L3FaFJRhZkaPw/iFdTls9BnZlumvuWJDbit+XviiItvCDZrzmPrzbFveY06pahzegvZmowvaRmF33nsdmjciMlN4NmcQ4cwg1ITdZHsOlJypHYnX/OF7l6cf7OMoljay0KK34eDY4k/019zws4rg8OUyycm+0qldeNE1OsEcc8bvqPpCRGZ4v+hIShPXIBl/c7ik+oFR1uUy5w/0vlXUvtXgqf+swLMCzwr8ayqw/urcO/3gA+sj/LI65a+3BQ8D8GG08n0o/wbm8vOj/TeE/JmqLE9+RvhufC2XX+3/R+N/zf6fLv/o2ovsa/OLzo/ga/4/L+ea5YdVXaC9Lf4+TBfWpc9Pjh8hiu/jaxI7X2Tv0cTP5oUx8rf3+QLAD9yDH/avY74U8fwjP4h/jKX3oz0/IieHgItyHBHeT0bdUL5WvD9B3tkLCyvczccC8xY41qNTG1at/qG67+3jY/rMF0CS0MTgcyLQZcy6jOxP3bRp+5Z/o7QPEitkbNIH4QWhP4PKjnA3tdkN45etWqPQx3p5sNc/gKr4Un7rI4j/YMNbYMVzwP6mDqSABNoTPPXQI9iWHWz0gC/IBmVcp3gC6Cx7RgrNEmihVD84rWuzfJucNNdr8ZfpGq9+8W966iS1G1aN4d/bpc6F7M0LjO2yz8P5jMmJunFGth/lzxqp/c76Wve1+LG3+EM9G8g4sCfPnn3lTD6rj05gT3noIHszGLUQTeY+2oCqPswNfsmifAeLueFPLT0z91sYX0d/08XymzXElhhSQxTQ3dAZTzRiBXQKRm2kKVv2dpMPWNLVt4YmxhywZh694jPkiP8jYN0cS7aYySFIDT9CQhQwTNpLt3imbvf8fayGEMQmyNiGhzzXce2XJMC4juVQ0XmLqAZxcUTZrlNuDMEa01ecXhkwkrzXWHub+4zP1zERdnhzZhm9xTjo3kvjvxFDedgJVnxTi+hGPjKRAMaSQ6pYdZJWnavPPSOTjo8C60+JUrKjvGaJfKDLbMpHeIHYz53rug9zxwzgohv+UG2upCDb8kAG0tNd+W4lD8P4E3bpg4HfIDzJzAUfmq3hc1LXc3jBlYMlerZhTfuqE6PMMXQ8Bvd24anspHsZ5sVz/sdF5j9yT6Pvvawk6MgmmJ+oLTpzLpZkmbmaueumUeHRi5P8ijickm+Gq0+8IOMAa9aB+4hJAdyPYzvR6FCgvm3wOUUvYMAPGHwuImOfoaQ5jr5Ye37ycPyPisOiqkrEPAwa896Yl+inOX5w0vc5GVnzi0w9Em+IeiUmnOQ/6ufSs1joQvZxfgsvMkfHQ2d8oSHeq+pMqQq4Ca/ja5TvVe+W9Ml7jjs5nuMna9Gl1M6SbMvNYuIavAwcRiZiSWIqgADIe3jEn3FcNUhuONCGDerzQB2hzieCJJ8DsgdSm8QOYuCyja50zoTQJwxlGORIDkkoPkuPMarxsxB/vCvSqQ8yZK6xN2tGzvmt10k63MozuQYNufaWXDqO+hjkcCYIAYk3c5MaxMbL2sx3IfN2s7Zt0/wtzJjlNyZHRGWDWdG4ZT6RS601ueyyFzaYVuoVv4YUbfYNah3LZ1NrG7Aak9japk6xTvkty+wfKpBYosVfaw1KlcMmbFNLJYjVCPJfXgD//gpf12aSMT7DiY8gdF5IVY1YI9vlJfxU3cRp5GJvGmYNgJqLFvyB4ty7Q92CL3U1cp86w00DnaQ3OMVXFSw8kAM2NtijecpfCmC9hW+tmGPIxjnK1dUchgbrOjAexBM5iVy7XLE7fGnTeWAEr84eyv/PGjrX+BjCB1BT8oxt9L9Qh2zxMz7CU+TQ6U1OQfMLXGqCD7vhklojG+gZibjAwg9il5QHugP5pC2JXLvUYtfNPpeGyAUwtcotF/rAzkIWgj7/LHunP6FEqjXHUTnARGd0aoMn4V/VrEFQRDKx1ONt5owL1dpDDBQaNRTiDl2m5DKYS+YzYkf+rljYQw9gfBoeLrRRF8GLbnjB+TzUlRxMzzzQNTaNe/Sm/DFnK1SDEvG5UpVWoSEqdIOw5aw1ZO+5pvGNMttGo0t1b6JeAyiORLPkQFKDyBzpGJEL59RL6DeLbTG0eaAHg2wbP4AlHiKlPqJZ5iwtH7UGXbRROia4yU0Lij5ApzGhzLGpyZnUGT4OCEky0z61T6y8lF+5bU2x0AvrsxH4hevjBbrhezAeJG+b+FJqgUtoy6MiaSO7zWKsag3dFScMUk4H4lHYZv4YwLGt6AtfYs0GeQcSuqyjgZCFF4ho8TdG8rGE3uRPv7bh3R42ukrMqZP5W75Rsq3KQ1OHjjwpKkT0hX5iduJKDSVL8ASdvZJ+EGKQq8kxY6E7ygXxIUbQ5zoMlANTZ9218MNKj3ZI2cQsSrLxJyT4UzXPfBKbehlMEXrkJDUZXvpxyEmyhCzwLofBvHE34r+MYaVfkGznVHo5VZ4H/YxFm3VR6bOsWjiju1A8xtqbbbkBuzjxVfu0Ro9PdnQzx2Aj3lu0x6ZP7rMCzwo8K/CswLMCzwo8K/CswJ9egevPlY9D52e7x5K/gJtkE3b1oZ/4u1Tgg63y01LMd5VgOQwdXMfzi1N9cTkKlsKf0H9Uh4/yit3XsNJfemv8pmfux1ih3+j8kxn3t4D78Z88t9Q3+JPDfnc4rpI8wvhu+59lmJrlYdXP8vdL/ORi2x3Xw5E8INmxs6XoBNpb6GAfvpEvfnr2buowkYc/YcbYyrOVQLJU0J/auI3wrJMEP4iavJfYbjK4jBfxTl/7MEHu5O/xp9q1FsdYUyaZtdEnm23ZLm3bRduucea1wKoUb51sl27GttN9CrbLzvaNfkbBDTMD9JJD5wl8+qxE+ohWH/qIhs0aH/UXb/WxX1i81lz5cXNYLHrvoLs7liR+8jDyTvzpYeyDhwZMYvBElWPmVvNbkWf/aM1HanZ44Lt8W1bDR/O+V3koK3hB7kWptWjZloPTmafup9OZF7gn9fjbi2PjqRA/xmfTlheL+XVSSYjkZqWdTqey/4O3wCdemuC2tlR6e+pEL+O4H0z2zJP+zCF1PTOX4MRLwxNvTgeKDTvbxJmQfOPTbnp5edW259PxoUOjrMJ8chjEZwY2fiAyDmKX/xf1C7l35o+ojtaa8hL1Bf/2tBHNNn5nTaBIH+fway7pyT31ODOP1BsW+jmLHouyN/UMmtIIhSwUU8R+5ZX+gimuMy7QN/lten3lhR4ONl4Gb61pa2Bras04E2vaKfnMsW3CTm8bqq/UUoIQNuSQ3BOboRIv/YJteAva6VYxE/eVXF6AnZcEM7ZoW/KCB7kfpg/oOCIK/vP7q15/e9G2GWzA5VuHVvkxs9Ppi7J2qfcSW/xxRpYdtAwOCM9CqLSsXWf/DPblYO7h2VYqFzqyc/YrsiUPf2F7edHLAalBZLblScitaaMmL6/MDWzbBk/snyhM1JwSYw7rbJu5NzU32UZ/KPsrqGuXfXYKuAZnbqn3QE+19qlL6e5y2zK5EKZ0kgeOlbbiz38yWEpd4m39pY/UYQL/XCvxHYSX2KfcR7iOsh65pk7ETG0a8Wzimijg9XXWK3w4dcQ+UBJjXcPMuBMnv7UfX8kPc9L1FfiO7kJyXnT6+EifOZsaJubrb79x3bzKNjUayhxSw+hlvifmkZjx1bMvgggClGziVy98TDSut3BTq9inhsl3xrfSSvblzIvOzjSpIf468zuztzoxpn40b0HaFacRN/nbVnJL3kFi2EbniKaX/D/D7Dk3Ky09aiEnwgaxD4N0hBPBAsSAkeUIRAu/4SDjzrXSITgU+wCiVg4zSM4RYtcwxEzJfWPwSk6vr5u21pCyz3ZVKlL28yRy0KXF3sbRhRM7DBknTKHoIdsXdOrbqe2Zz5bKEZ0coRcyLuCEo8h12rZGHdmvry+SdWlli29JslMrso/xmCpmngVkk/P+OflVLfFXPX44Zg0xizyfj53P6jTarIgAABAASURBVEfzQOVy2FauuaBR38qBXEQb+A8gK2eLP55rAKmCRDf5zEizMcaXkLyF7poZL0B+4rAte+KiTgFWLS68RSCjOGv0Yb8vx41O1m4xvNdmjb+n3yv4PaZPm2cFnhV4VuB/tAL58hn8A6fnwyeHyf95k6cIz+NZgZ9agVxZwU91Op0drt/1hWIK/sxz5hZ8Mqbrr3R+Uvmp9s+vQD5Vgn/WTLKjj5+P72Xv/K3h4D2FnZ8vesH6Xhc6uB8XLzb7l0U7mai+PKra41rmS+8R+dL3EcrVp0+/SJG6aeG7QjyuxXe5+kGjfOE+wnatmT37990b0bfPo9Y6mwfr2yP+bjl/xij7NkhKR4QX/OocGnW+h23VNWB/NbztuV6NHlR98zCJyWRd33NgBEF0joD9U4+aB3nZTU5/QALZySLUtyAP9a4PGR9ZHn/EeCT/Vt7goerYa5r+W+2jn6nac7727MN/CGJl/yXWwjSx7InwY5venjzbsFKfodgzKP1H/eLZlhlEP76oLGOXPWkgEWOAXuSBDq3BDxYr8oX4DEqGs8XX9Kj3mp2MJNsF0exJ21bbmhBw+NLb5tnj2DEf5Osrzfb0cdCbOYr5h4m8WShpNaIUafgN+6FGTHSKK21uqG8S368bMkZqzfIDNFsBnfIwecZec5i92MxsP2IM/FpSgFc3VcMYTXWUcv1z+Rc7/s689O3gdOq83JB43l4y7T60txHboYTSiYfZnRcf8UVQmMyQWHbiSm4NeML0VrXEix8MBJtYvV7ghN9Ze9sympUDsRgKV3CwQD52FGM/2bGQbKqO/Jy8qKtoDWPbyh+pwdkPeEwHpxZCJfbybcOTlJorQkmdgkVHyGzTGe48CMl40YNyDPT7ZBzO0QsOLOya3KavQc6DOR/lLy+v5IHOVEFfF0S3csLGngpnXiZmHqLV3OlTy+hCckQvaOQ4qH3nheQX+Cq/SkNsWxZxgWgMNbpLv+Nw1pjAyBrdBRmD//626T+8qNsau7uAP6tiDuaJyjzimBgG0ia7SRaxcCrJZlA7TrRW47BMzbZtw9+ZnHgpR07JK3NPn/xEnOYX5eVr+NMjbnLEbfWW04PSGUMsNaPJTX0XP72Qxw+dOooFGJGN0QWJLflDZC3s6SdBRn6jGsMB+sqXfoAYhZ81a20jTL/MK3zcEa9fYO9+MbQnbc++4z+xz/hNv8bpEze8ygfb+CZb4o0dnb5ro7YBAyUfs4ao68zL1dQ2doUwQXTb1qCkFYfwhGnlaxXmCy+VTyD6QcNvYy0rdfKObTnhFP+2ZZuRSGWQS6ux7epLwMlBmzLIGQ6d+Mh8eX+ovHDPODXAmerreo92fAezBvkNxJVH8isNAgyIC8h1+YOttm0yf0LP4EXNU4ygSIezZKMJlIaf5ESX0Q3MCLfK/k0+mUfnPg1bkcUmtnZT8mx7HW2LQywE9/OusstilOGUGTqI3/ixjY9cK5Z1bZEl/eoh2PI1vYyjdel3ASugOMBd9ZEndHp798wgcQNIRR6Etjel2btuup22LXve4zPvrONCxrFLHdIvxOeik3j0BrkGTr1A6MjwrsWTiMP9bnAPEY2pc74e8TPzHzG9CqAiG7kXDGTAxjNAJHvR+Ec2QPgXECi84MI7EMnvMvSkxiHWiL/wgeVSuLEpztuTbdmAeryV/lxO6hYk18AmLiFC09Vhzmtc68N4HYtvR0uVt2jRKxk1ZPjJQ2qf1nwqPivwrMCzAs8K/KMqkM+D+jnP/6i0n8k+K/DvrcDxWj3S/5iK/COT/sdUl+9mWvjHJP0nJ5rPvffwNpXs1+Ct5D0fi2+7voS9N37r8XOcfPcOPqf9a7Xqi+VdiPCCO/YPD+NzIc54jJDuhxE/R/yww6868Fc17hXWHqqf1+6F+nZ/b1zcMz4xbuzv4F41vGDxK3cewHAsVvXHtSzGN56W/bHnMS3PMFlNgi1+qnPE4t/374WPXmS+r3NNTKIMN9BPaok7oTdzSgimmO4rcMmTquTLZ0PVSW9bPjtybwneSr+dk4dsJi4TyCRwMDOBePeIvu2Su10fQ9mWbYlD1S4E7ueaF/vBadUqfRCV1Db9wuLb1tq/U2fFSe+KpUOzXSllZlNfNa65I8vDV2u26ExK1xgwFr96Eqke/uUoP5ZtWJEGkBzzAR8Ehx25Ss82vX5qy/wW7h2HH176ILTtdCD5HgELUf7pYKg6Uq8QsOk4UweKzYNwdit0fOYBab2I4PEyK47ePBAXkXC2mTdoEyXYTzY8mZE5Zy2vvmHse9QlF7qjIH05vECEhRxViBHVjOhfX5peXl+0tTaxvejl5UWNPLQ31FSo02RmXhP4XCVCZFu2r/uESWat9YnW2laxf/uNF6XEny+9Tjrxxme9VKj6WcQQOTaQehSX6qqabeQPwGWJCJ0h50xuZ15g5SVWXj4whDuP0LZlX9Faq99W3LYGP/Mm7hBrzUl7K9KayWQwdSLtvKw48WL+dLrywj/zIig5fPlj/gZtZ7IjSBJRAIQW5uL9QKEzyL4aMIJO37Hp4dPHtMCH75l4Z16kd/i95MQnwT27ouKDMIpN54Rq0eGJ6fz+u5h7Y9h5+dZ1om7RadQnL7UCRxENwRv44FDoM7mdicKuLZ82mh6I0luSebF10pkXkqI1Jps9GNgWBxhqm+Tmy97S3sbepwvdSSz5BfVP4BJ72MJQwyoklxN5/cE8vtT+ghPjOFlgPMSJ8ZnJnPpZAz8mP5EHFurIBj5tk6OV3AOjE8v8VnS9tBOefI0dm2kfvsvP8iV83wDf0b/h3el4a9pyHe/XLyZajdRZr/lyXeRQa4XCYP5n5n46f2FvnVEnI5Ttphf8bKBFj9zJXGZOr1ybL6+b0ga6gW01ZLY12F8FSYTS6csX1vWEOdVAX7TYnLk31drsPNiyLUOgefFnu3i2keQgRhSwix+zj0aQrbljtE49qWvUgW3ZE9vWVPOHn7kFhsYds8Qxg/BeuC++vmxlh/jSh17AJfw1Wj0OIONv7sPU/UR9YXK0TcSfc4jc8MQpcwko1DxIJT4iTp/1hyVTZ9kcVrO4X7aCm2jZQZhHkVG6BYZvjsQ7cc3Ne8MUJ1aoRpxGgG2ztvKt2aIQMHJrex5Wq5wkWNADvmid3jJUjuqxtYuCtXrJ9gWipTZ0N8dglHtT8oac+s0SB4unxdelRQCIuWQdWfwsMJxHdKBsywbxy3jprR6WzMm27KzjqN6etUAkQ6cv4De5Ff3OyZ6+SgzNROYiDsneZdanWuYZ3CuHF9zzvzpO/ruS/ckkdv0PO+ZW+dA/0qur9x3ZI/3Fa4t49v++Cjxn/KzAswJ7BeonBm7Yq9/ZP9rlpn3Ej/r7yL7+Juo7Cvkgz4OfhXfUnux/WQXy88pH+KeX43jtPaI/Pz/uDTri85Yfa+4+88NbUMoQO7uGf8ppBVz914Lueus3/W76yL5m/5R/awV+1r07q8MzAH0bGvoHfGvy36nf+BIV5IvsEeEFj9xy9Wh9jL/Xr7mvz8yGotnDCwz1M8C3ey3EX9eohy3KYub/okpfGBr0A6U8PFv3qkfz+xZePVxaD5nSU5zl+6ZHRmrc4SwbNFeYsh8Y1eh6WrZXzs+hlt/qk9Db0N8VqObBHFf/nhPbc/57/57eW75hBY0+oPuGI9Nce6PmDiNln8AvudeeqR/k2CtjPoCUOvkOIJA+8IHOOLiXR8dszWuuM5aq2UZmfabNfJPTAbvhkq1rd2dfusV/r1/26XmcrCD0PeqJYdVoUJJDHkzqqHsJfEcsHTFl27J9r8EY3+vGkRG+6TQGK3eBGL+DDr9AftVnzEOxuu7DO9D4hoN7YnJ+dDRyNA/P7OSKLd2sT5xf7RZFGAXL14/2blaw/IQOLmO3kvtez9HYZE+Ie144F1Djuk6pARWinoPlHdUPeAWUmy3bUMy9+Md1CD1Kbi/5UM9LCdYKo8sRf+HXQ3bkoe34nSr2pO1bP/bkJ49o2pZD3CH+j0gc0r3VclcezvMhq/o/EHdHy+7MS5o85B1YRdR4cpyeIXURtr6gNTPPaKqafZXZi24li//4jZPQg9qMJHe4lgTt/bOxNlBXWMqyDfwN44qYissCjOqpt7o6c8tLh+y9LmtEkfQGLzWO6PtLt/x2WdYgeSWXgQURRCg1tx2iFzwcIXdLr2oz/V4vUk68sFl+UZP5E03eIUqNJF0mnFrEvATuqvnA6cx7xlfxohrbV+yq/iTEQekG9QCsUeSd/py5cIumnCUvPx0/oOToxEfjDce2bURDxjn3weyPMwmiojN+RghktmVPZPKpaXLFpfIzA+mK96WgA16O8qLq1E/cM8+Vf3QH9rgmJ3hIBp8jTKdKkTSyB01ZmiycCrEasQv7HuDyZL5dNQ/myDvBaKvhyLZsS+yHYWnmJvLpcVfIC0SWnrkNfKBDQqkbYSRsktMZ3vlk8gxD9GOHdGaSKYm5f6Su2S+n/gU5cyJh0iCX2ABJnQ0RvaxFZxOusXBtc9LQmTqjqk4RU/8TMb586bwI7PhFkgQzIWrACAvy4F5xPvOyisl06twZ986MKZAp2H/+Y20v1pcvf2gQt5GvbaVOrW3EIjdsz4Uxa8S8v+DjPE46AXPtoCXbMj6Nb+3zadumjZdubdvUNuTI3KTcQ0SzzXketjXAeZDfZNV5MF8xt2jSkVPXmfiDvRGfW/ziM34HqznIqTPX1LMc7KfYC0f1kpJBY/0jit6AzwTwnQiAPGwrNbCNqOnFTef95dqZ+YmGpjp0+aCHVcdgDkGn3uPALyGnYZXP1hq9Qfq3QAuZJVn2FfHLULEXzcwl9PbSlBedL9uGPrOtPIay5iNBRY2zPwI35RrIXIKIO3U4Y5NetBMXzilrT72zpht+27ZJBK95izaoAsg8bSNKDHglGniE4EgOdCVPrg3dl7YxliwlFcFSUhNrOjbyBzLCnBAmxwZtG5UJpaHjxgnatkLPv9RDfOaj2hciF/LyUOKjWoctBUqDZiqhZDWJ6yHjuOjs+zMIPbhWOvtyL4u21J262NYXrktKRs2HWH7F5ozuCWCujo5WrnvfwpOUjgwhOPBHpuxyKban0VX2srI+5zkbpSakKZFubhEdRiAc5dKsdWmWkbPdooYH/FvKdeiSGTmwlNrYlm1dWhwxDGtw/zoz8Q7SE+ailgofBuXDdvXJ40Rh0l+Aj0XLV0vbbLeh0Qd1ZLZZBDI3EDhTiGU3qMtAnjyCbrJgTgMfAuEtZBxkrAet4+dMEeMvYtuoU7gMwKCokY3EJDdYN0fyHfhIbYLo46F82Ac/6ERv7H7KDn/VH3kXvbcZj4Pshl5+6JNcZOkXMsd4s10s27LfooScYn/Uh0UVVDaiObU+5AKr1m3OhQogC88mBrrRD8KL79mzZuhlfAH5x8e1atF84lmBZwX+LRV4zvN/sQL5NDnMa5ibPziwnuSzAs8K/J0qcHfNztTCDOaf7bjWAAAQAElEQVToTz8ndPCnB34G/FoF1j09/dd035PnI+FH8J7fv4KfLzXfEzfzL7vDPr/wSvD1E9+7+LJ21bsfXyV31CHmjSR8ksgX7eBG9tEAu++tw0duS4bv6o+n8IIj72fQ8XnEz/CJj6PL0LD+tke/ZMZGEPhUwl9T4mFBPVq4OP8U8d5+fsPPAwY8JosAso7QQQ2+4xTbhUqfQdWHPmPbVIgHWvjeWWEXzzY//C4BUnJk9PhAHEMbmwcaeagSLNHgMWGcf9s1d+874z1wgi8kz4UV8FM9/rCr+uz6+YwI9mF1GUcnkYvxwyfrWJu4S12C0I9g79z0gLQVTG4yu8sQYbgLU+/bz7GPlW3ZDrmqftsTT5py0ewrHR+BbTVgLxk9NOeL5aUG8RdIU4aSzUnXluHVH/PPg2HE8RFAzgPF1qy2XR/fxRNspd3ohvEYB+7QiRdZeRHVeTCYfb2wfK0+RplG5h966k3qeu7UEvAwO3Z2rs+rxVXvSnlWBQa6BMhnX/ap4C+ZDcW8vaO1JrvVGujQML/sJSzIhdgcUTG2lTNKNrFuMHih0PX//r+8PP3jBA14YJwH8bZjXqaCjB8bAm7mmID2HOchMGxYrGGiEys6ewrwE+fMCwzensYE2C0mJYv9XA9eLrIesbNRKo3bE655iB+NmdqShhPUGKXED714q5es1HHbmuwgcQZZq9rgJYIUnmVbl4aDjqxeYvEiKzk31qOhY7t0M15Z2dSaPDrzie7ca6nPxWMRg3qHGOguWzmciWLjK74TK9dAensq2VbmQhgt++mL4TrIPbzAdtWv73MJb+UWXnDixWRyXubV44PFqjqF7ARM1cb+uYBbtU36/T+bXl+t+TIIzXpB5tqzcKUoCoqJDeZ+xuMIGItW10Gz3CTbOSEVzWrhGwG6nbdheFeabYUdpE5u6CAY6AUdD6VbJwQ5oJuNhKqRR3QIKG3Ytp1vKfkEMUE93QT2IWzL6Ecn1++EVb7gDxB5csra2U0NXmuzz2+zv76+KnHjMnlkl8RPfAbD5ANKZim6gbdNOJOQDdKObnjemh5BxDVITWwrjRJVDUJnTc/s7SBj27gmtpJRUCulTr0G+2ewB7InoivXeT/dDIq3YqYPtPu2DenSySk1CDbm1jbmFyaITYsutE1OJF486pj+RN5BJgNLrfkC8wLYTTLu6u+gQqcWopWeXTnQqSEz/By2ZfzYFgpKCymG7IzqttbkJrl4qkZqOlOb0xd2dwZwbct7P6vILOeBbteZa+7My15Ki5bUyHVjHVPfkvGys65TXiimv2JgD4jTQYwJpSB07EVRUiPtn6/hRzXrF8wxPsj5jP/TaU/Mkpm/6EWLD9viKJTICGp/YBOSWIkXMnqtam/0LeWoWo29/IP0rhDNnmt7Yr4n1jQxYcv2DcLDuLqbU01MU5cEbSuNKOlugYgDN0hjh7QHYS4wrmMfX+qxj5W+FB6c8LmHlz0VYx8s7TW/Nb7tx7TDD0lS1nEr/mDEjFiJB/phBcsW35VDeMHif0dvzzkeTcOxcz5yv04nf8u3ij+YX5yx/dI98azAswLPCjwr8KsrkA+Xb8H35HO8qfN9Q8FbP0/OswLPCjwr8KACxx8sj/QD1SfrX1qB7IvgL5x+vuAH+TxNH7yfzvFT8X2tTCng2yJfMN/XWxK+L87vojwsyMODt2O+usFMjrGxLRvkyzgIrzBc3f0pX46PqBgrFn304/sCeNEJ/4ljBR7X96jxiLY912vvL3U+rOkjO2U9g4fCx0x7j3XcF0v1G30ts/TsQB5Scs7e+FreMTgA9drfubaOWPyD6kPSnnN6KPwE05729t5TGxs6PXjfhbl+rcu148Y6NubSJ1IL8L79Y8nN+it3iuCx7mOuYS+ocvKe2+wtH8b6oGU9xv6E1I6dJXp9sn1r5vduc58p1GZoN+IBL7hhPhgk/emD5Xpjc5shs7vxMOfPvo4TJLaZ/gTDOpJDYE9+oy/B4RTePWyjEd9X2JbhLl3IOuI/YAbaWtO2vUjoihZ+IXTAHJ31FfXiLUXJ4CGqazR9eDU39udgbgP5RPbuzKdeTvBwevIPdYoudsvP6peebdlXTLngNRC+btq0u8ZdwsTnnYfm2s2cohv54F41SGlUP2WTH7rXPLsstU22C5FDSKaK2IraiBoN5l+1CE+R4YP5JW74sB4fxI59hI5TH2zHmDnED3p0GunzxgiDzOvEyweeuaMXu2A+iB/kQUr1nRqXaEv2rJ32NlC6yY05hreLZeYlkDj5jcnOOhJBNhL2z9pfuFFHadna1rGF33nx10mItMqeEyrJZ1PzBo1nHEUnL0kSL17sJmvTconKpBEOmKWP344gcQrkItoYqcWEbTVy1qHZxpeLYxsakr584NPkFRqubKe7zHMwkVH3Valt1uVP6bl0t9a0beClMUfLTs98omPha8yX62gzZNxZ33EAXPaXmb8Uu03pB/PKukvWaskzyDrggCMJTl+pzdJzmzbpHXtLSeeFW8H//b//0Uv+md3TFw3WusCm29qm1lBobSprNkzJbJP3/Tioe2Ek7pxLfEtZg6G5rl3VorPr13g/ZQ6irtVj3EDGmdeah208ToPoEa3mG/oiQGyjByA1mAduQ8qefM5FU6nqI4wPN6t5zjU6sQ0/SB6SVY3O0J29Eh3IChFeEXVKdqVdp5IVxaxSg4Dc4jd+HuEadxo6ucV3bAGedNQJnRdxnWsudFkx5zP1DhIr/ODMS8PzORUoLdlW21hT+hM3luiK1lh721DixWW/7FV78mzLSONzJA6257wIhHZsA3RIlHRnvE7uoWzL0Bv2L960sd/sBk9q8PqXrvOXk7IfGWp72WRbZrABkf8p90HqmOGgNsk7uWxb0wv6G3NqrcmOlSQ6QlY6qM9eNBI6s/djb1u21dgPOjZ4GaarWDhKXdkG1IXpIbSN2zP5D/3+us0c2oa/mQNimT+xt6EAZtq7kHtOJCTkAXkYj4qSiUNc0QaBKTP3EonUp9iDHu/UZEQvAupkLj9MscoRyugdEf4VsR3l/8zcBlBh4DOI5pbaklPqm3Hql2s9dBC9QDK1bIq+7pqZG2KN5AtS/6iQmWzOO8KLznHvhGdvdE0Unf562FauZTxQn37xHx/aW0NnJ5U8bUuBcMc86XTUz/g9DGo1lg39labwu1HmWv6G5PwxeSsNBjYCyy7cwA1NEDqyhYx/Gva48S3mzyHvzou30+Edx2Ff57PmEu7Pw6/x+vPye3p6VuBZgWcFnhX4lgrwefct6k/df2EFnlP+KRXgZ7v8XAnGQ/yUIE8nzwr8yRXIR8ivxLdMJ19K7/VvePlGtSsk5538ahfdfOEKbpTzTeyG8XYQm/py9lb0l3C4+/Ct+vOhzVdQ2583+B/VrHXMTfwXza/2GL7ve1hfOd5bm/f4j91lfvXwhjkmh6UVfpDxzbUUBojuEbB+ypFYwU9xhhPbykMcyD/nuBQFgppeg5KHP/s4xVezH6TI4lMell7WfOSpJlbJwjz8ChjeHHaTbfkgtwXvLT/+yu8exI5OdHVpg4ePwWJM/Rhw56LL+HoDI1Apzt627IliPzjZhhvQafWhJft2nP2XeIHu2j2P1BT9IDL7ra+S4Sd9HtCezzxUp8bRj32AuI7QpqbS9GPPXjdt8mJ/w35nMHg4euLFwImH+R06Me5Vx75XZ5+aT0y9aWHPuJO3zpHBxz62WcP0cEoh0p61XfLVw+upQd18tM9We4vVTu6dG3sGOn6TRhBTu8GdR2t5GJ1dgn0pTH7OdiyR7fHDC5xaT1GGl5/Rw2rYpM98giikD3r8JH8e7ieP8KRoq1qDDHChIEwbJoRtNWAbGZB1bLZL3jJnaHvKjd6yK1mDs8tEs1129uTbey9hqZK98NIg/x9pQyZa9dCGti3biu96eG/RrKxTUC9bMm9Q80e6DtvyIV/b5WdLPF7E2q7ayrppqRvuhBi4kJySw9bm2oa2XXaW6QO6/WC1Lzkmz6gsjdguuE1uueJkW/m7GPm/cXVo0d/Ie9uaghY9ctngRff19Tflt1CD8GyrIc/8o2s3wQK+hWhMNnN2kVxj6jIvf//7f16JxZg9deIFXtB5kZh/0vlla8R70W+//abfQeJWLGJqb5n3wDa+2eXUmnOu9T1e+MEXfH/58kVfeNm8+jO8yOKqxScF7bsdXmCTF2Mzr5cX8uStte2qefI8n84aXM+2lX0TX+fcb/BbeUmyfUWz0qK3kDiJbWQN3Yxj26lB5UnOpz3nxIxdrjsbX+SbcfQrLrFJV+FZrr7mi32nJokNU6FP3IvjPz7vEV8dX8khNsnvhblvbJrQ8R9++viIbmvWtrH+TTRefHFOLsmtQwTRT5/cbM47Gv0L9X1hn7XWZC+Zio7dglbDp9HNMNdn4lCOlCYsLT84KJ5tShsNCYpTndGztmZFLNopL3Z5eTn2em3kNOVGKmonXnp2ddY9tRz0NyCvBFy8GLGLUOWMbq+9Gu5CckLGsGpDmOQSwKoDVr3QfWENLAtnOSun6BWYw9Y2rpXs06a2eQJ+a4zpo9fcFDvRKlXCp0/sATHz60il2BESn02/vW7aWH/bJcscJyGFFd3yjQA3SRH+rqukzBwr1qB2vf5yRvZZdBGjK5U2zgxFp7TIr3kN2Q67cgsxR6FmjOzHK/5Q6IqDin3URp/1iO9C6CAB0V1HycIDDXvblxyik7pJ1sMWdnAQ2pZ9i8QwOqP23KB2O8gH9jywSaxBHvmLUWfuPfm5hqFwqGuLp+voIyrXT9tYVxa5tU1uLiybyx4e1CqBwCDHAA5qCFjvW5rRIe+BDYpfPWwxjTrNXteWKNfRPRUbYlYe97K34+RT8yKv0BeNgZ8AP0NntYvgSTwr8C+sQC6OJ/Yb8X6z+JZ6/OiWsV03QvvX9F/NLzfD4KuK7yjE9kfwjttPs83HxgM0bvAFxPnvke7xNf/5y6cf4c+yPxPoEfLZG7Bl+UGCD0bm+YjG/JcebFv2r96Fnu0fXgGTf0D34RGdt3i0J4+8chmzEKtXiIUIrqgf6tj4q79Kvo26aj+IE9auUJ8Fh3gr7up3tWf3TgWqfiz49/T5IsSjF35Mz4/q189osR4LX/P7TloHdr4C3GLwtWCYT48bcI9lXySnAp8vHQxz/hDT7s1H5CGD98iKE8Pk062xAK9yDJ+cGEp8qQtCB85veICLDTULjWKFiw6Za/rBN1w+QhQ+ZKkteu319JGl5opyBjtM/CA6wc5m8tSWPHSHmN/AGU2r1psWJgc3lf9VJ7GCyG1zxwD0GR8RnWDxKre48eTYlu05OJxLbx/bb+W2yy61+Ai7i3e7e9t3Fd8R3Ntfx6xpLSD1F/V0sKk58Btvy+6N4I5hu+Ztr74xbhct2IwZbhNJ4SEQzyO2XGusCbcJbDc1bVPE2SZO7S2pQcPiaMB1C4CrQYD3cJHLFxu2EnTDPj4I6yRvZwAAEABJREFUzGheawPeBC51BMFrnGvmqIupbHwDmz4MEK9B7ILQRywfqH54HG20u8/sl9Fat4EwyNyCJa+kMxHkKsQ6iDMQGTD7Ixida22IOkzonRbdiDKPgb5tcdwg8mDgdCHjR1i2kiUQn0H8L4gWP3SXg9T5fOji1li8+Nk4uVlBMTlFb8ShBt6lVQFEN8cgV0XHurG3p4UXn/vZIOiIY7yNMTBDCC3a1IfgON5LQgcShSYOYpXPw/1vRFR+4q800AltOUPQMAogZU/u7EKP4tmu/qpjrpWR4QX2VSdziDT1LrrmBCc9FuEvMGSPIAsBok8nAioteukvoF7aMahb+LEJPZjvCA95p0+4GmvlO0SaoIFrvvExEZ5WNWuOnVFhSPMdpskXHdaxX2rbMG+qWKzjII+V4+qdexEyyRjnGJwClHl5496V75blnNyzrGYCQXlnTg4k2fgQjQf1IYMBHYi8lLyiW5CsGUpQDbmRm3zMPVyywhN9bJ1e0R85QXXY0FA5sudS79CCbYiGTYNoTNw1l1G1iF6mPCKMMvqoXw5SUaY62mRl7JwY2jikz2Fbhohag0qdWo2tljGwoyHZq29q1ES0yVHJwrPhBNL+W3wuP5uxkYun3PyYi/Z1MUlu1Kxh13YdMx9LgiXJvKQYhRMbhXdCUk0eJc1mW3agvSfe1thXXSdi/ZGH9NSwa6hrmlNIiLPYdYAeOSZqlqpvUtusjQfzDd+BbaVZ+Ice46xq7CfMmRL+CZAXA5lmyS6nRpyNmA0OcFPWiCkp01HD946MCauUmTCqwvEzbHgLDd2N/F55IfTbby+8mGpTH9fam41P6EYf2E2p2uCcFxeV/hk7tZrnf/77H7WNFLEZLEL9P6y4iD4qSl6KAwY2AvQ2+iYre7KnCNAKqiYoY2Rvau0Fx5bVZMZi3dkCOlOELxThjF7zi4zMyAb8qcOqxZelvCDNi6TOejZ0GglG19jGb6t9tHG9N4m8RMO01kVMzPEd9Cbjf0O/5oaeWDDvCB3kHpF5MQuGOUu2sbIGyaemLfNJfPz101Dyid/w03tITFI4QKayNazi7/FCBy9u9X8Np884MTo6yaETz7Zaw3ObfUd25gVx5Lq0BGwS9bFe6JkhLFLUINegM8jckkfq0/CXvlcMyY19gnDYmpjX0oDHasDDLbRiF0B3SUsWftBxegaRZRz8wUvw/H+28TV229D1qoc8cw8iDXHZUmMJ86o5MxIBoAmE3nkkmrS1Bs8yvoK2NQW2UVTJUp9A2PU+1AlwPsd+pEz8fCIQuik5R5IrmyVVmmUN7ELHT9CIW3ES12LPARReLL1sm7bNSgoBbDFS4mfsBscg+cBMnMQLOsU4Z9IjSgA9DpUdJmLQO7nGiP0voRM+xZl+h9Ln+tUWeiBlBUz4kHEQTnwwphQIEMLz7DRVYgMkLf4gNxHPslZb+6/qQS3CT32uwP0gX2IJRw1Ex54+BvNArLH7Th+IOOntbZctP0O246KQ/ZLrdowMm4xdFnVwjXd8ngerib6RuHHeoUOzsQNxsXDGIampY5t1CTrCMxjEyBoUGC97c3WLmKIPT+hJFi5k4lZNlFp0rRb+oiNvW1vD6te+ywBLasGZ3OpmYubGTXwAqoPKIA6d0SGOZAlEffWmnnZiNHxFLsmWJdkuiAbJWZdxcgtsKy0+g9Ql6LA78+1yXUsZD+bcUX4DDMOrUiG/HHeM/MWkZHqRP4lnBZ4VeFbgWYFnBZ4VeFbgWYGvVyA/QH6Er3vYNfgBb6f+Hl3yCf4e2Tyz+LkV+Ft5yxefjxLK9XUjH+LLFaedaX//Rk3sN/53vx91+QoY+ffYxu6vhm2ZL5B/RR6rdn9F7PuYPV+WwT0/4+T5NUTv58BsavBpZ9ENPjbI/OaVEt0rwv/Isq6Ld+rykd2NLOEWI/QCPNtqQJ9pB7uvq0/lpH6EeHAS2E0GoSd016a9lF5faa452FN37/QtbdX5mis7jgVb42/x9ZFu4kRefnnSlj5j1Tx5AHuIOWWZk+W9Vss++sWzaHWin0fp4GeOcr7KIwvCDUIPHh6Glix7Qu8022pt6jRoe9K2lWbPPvRbzPm95T/mxP9RkmtlzKJc2DUOL4Bru/ZCbO1J69PtLve9holhz/2a/pG76Cw+YRd515sH72FZ+byKTdJOH+7sk0PAbQhmUggUp0HxigOly1xrkNN0uPvHB3tMmvH0sOErNney5GL7josf1C9MaMc3ffQzJ4YlrnH8WrJ9RZu00qziq1qut4ka3p3KN7w8jMYd1DxC40YsD76kLS8kpqhqE9KcCFvyZtMbjuWcD2MVh3MEkmyrtabtZavfDM0/tdqaZal8t8iBGSduxnZGMDiSa17AnHseYA/Zxi77yLIkmzOHaClVatbR7azZgJf9jhKU6KZimUAmj9YkQceuINY7juhtBPRiXDL6PCuvHDGKNHTm15oVdeOvwMBmrTFgReIFSuzdzju+rhMv4/JCJPl18i3XJIwJ84svl02dIHN7OZ2wO53KT/grp/jIOAjPxiCDBfwSQsvwIkYttEm4QWxtk6FtBNjGV15Q57fWTrxI7bzRsJgTyW6blJfJzluVcjxknwv1G6z5DX7muIvwJmRNbgFeLnEG5b3CjsxKa+TT0C/s/Ni3ZmGOv2hdbTO6YkACcoWYB7RjCPuYV2hElYeEb1tp83qJstSzn1DqLMTkRGMH/NQqo7KMfQDDtmyrFZg7feKJ5iD5VG9idHV8hb+1Fq6WLsnVePpx+TS2BSQ5qARqnPEhY0qf6yZozXp5edEGWttQxz8vUfLytPNiv/aH4MWwelRykK9t2c5IEDmUFr8EDEl3rUqfztCbNva1JyV080pHJbddPVnD5xwFzdw7NUeo1hqd4Yr60KETUcKMnGCZ+VmGkk5cI+d9v4YxULanrPSg7enTtmyAvYx2QJf1DLIenSKFJiySeUSNbOfgwTl2WTvb2l6aXramlhiSYCmkOXEoLb7js8YhAEdE6FvRjb/BXC6IkQx7cEbHoaUvp1Fgq1JTlbwc3Z3s2Nwy7Ssvc+7Ut8KMW73i7Sw7NpnfJts7lw6lQRKj+lsHW+3DhlKO2Bhbya2pUQTr2mK/RrhaZPW9dyXHDKJnHy2FT1+gvaV+KUx8xeZ8Pim/EZ81s9En/q5K8YZcg5ypb4yoaOyD2EecfqHGnOzYFCHbasAOLyjXxbebbOQNPr0+2RIvqjZ2IcCoenN9kaft8kskJF8/MEWJOWIuWW8aPjPn4kOPHTXm9MAC7joitcxcw4lt+neB7yWLbtYm6xYsfvW8wG7bWf/P//O7WjGep2cFnhV4VuBZgWcFUgHn9IvxUYyPZL84raf7f0sFssmCf8t8n/P8u1RgkMgC5JvjI9kb5e9m5Ef/YDpYMdNPzq8/5wtKsL6shE7U5DD4amJvGcp8yXsDX6/d2L+HclCnq34NOdmTV76h0+fLUpDvq9ofHKBax5JHZvnCK+IXnZJLkNhHhHfEURZ6yR6n9ddw8/Ana1y58WU1a/bzMpnr8a3+GuseHO0ueSbHfQ+Mni/5SC7jSXfGj3D09/+zdyaKjePKko0A5eq7zJv5/z99tywCcyJBSLTKdlX1djfBDCKROxIgZZHt6l9N50LAf+1Dckntkqtt2RPhfYbof4aPcsvanBE9e8a0neEbnGNESnVKHh9FvHPK9GzLkTG/z3TFg9eo/SziM/g5u2QWfGuVa6vgptY22U22AY+MMGEa9bxn9h2635y4dOcwOY0ROZVCeXwDZBrCs1Ztp2XixAZ5bNgf83rK+B5r6a5++keOTXiD2D0PKgN4DMl1+Y0vaGT1oI+HuR2M6BXiR2LawJKCWYfoxG8wsK8eG3Mvty03ow5EW93Rw5HtGzKOv0FyAx+y1ForKAOtxrWJfMaauUcSm6BX7uF32Y7ohsiDXEO25UNi4xN6ANuyDXU/YgNTBanWiK4O21p80QZrRPdwoCNikPeDQLCV1thf6e3oSrYL7IBjrVgj7Af1sVP/YOrAQs25dejDlskhbNsmWQpG/LFu6XW0iIiE2BOsgUHbNrVtk1nTjAtu6ADWW1yz8TPK3+GMrnjEgazDFnkSAV4n8ZLnfou98Ral8HfW8YwrD6F3XpgVj37aMSlLNifNZlsteVWenrLReOnRlZceNnLmo6OZ3J2/MgLNv2j0i/bden0d9GI88e6ySjUXnrGiN8TU4czDnrHJEH7H165R84VGMXO5Xl/hoWFs6CgJYwk1dQY7LxTzEil7PePwhW7D97Y15mm1Yy62ZU+EFf+xTd/3LkLKkjbWMC+Zt411YxxfdOUr/QKu0BX+yadyG0oOkcfGdsjC0MC3y0cjuM1eJOB60TnnLcG+QbRY5cXCXvl1jXEFeMMWl2hImXvmUANOlEW6h9Z133k5gQ2CDoak7MHQyzbrjgiXo9Yhdakxyp2Fjf+8FHvlpdjiD4jwe3LB5zrCj+/0i9eaNedm/A8xe2rR9de/bPqf//NFL5euMf4Bnzwxiv7YX5WYnZdxTFK1GnUNZF0Z4dDodvIb8IUGQ9kGDdIFe5NBaxdtrG18Zw2YrLJfkmc0UZZt0NC7ZCgGSotOMsu85rgzj2uhM/9eOUSiZULK6HCNduQDuY4WX+G5NXRdXGZffU62ZerVTA8kq3lTI3+3gwffkuILEspFx++MFWmAiCN6ih/s27ZJaqUPC1qyrbRpK6U+2Xepf5D9EV5rmzbsA7sxf7NGYq4DCJ8NN2BItgstMVt4AzmgFsknmNfdwLaDHXlXtZttw0crVk6xGVm0DMAYA5uJmjuyTs2zLyPbtqYL+drWaiE7OexcUzv3D3FvbXLublSFusDDrRRFMSc2ipmDbc1eaoxbQ3gc0e9ZZ4iB7+wTSlC5ccKVqVXXfu0MR9Vw4Dc5SpYt+HpoMBcnzkLTE4JaSYQpG1gidNGxWDjU091g8n4DAjuzdpORceArHgHHTpDpL2dVnrbprdVQ09baTAhm5pQaQHJYqXF4qQmMOjKHhTBsn3yyP3Fq8pLCb7LZ3+QSH/EVWNLG2jZiXy4vyj9Vnz7rvfioMJ9eyJ7IGtkuf/bsw4u/6C7YU2Z7scpH9ALbNV4+oxR+EHoh45VzZ18u7FkwfJAIh5Xa2/QHYm87XSGUnTpMhBnf6d/gbANt8YPdG51jEPtc4zX/5APfbAB7xrj38bEwZajeDhsZI8c2yJgeVh1zndntXJuZ9xvUNdjZI3ONWPaykazHZlu2b2w7tItn+8bPhVBzI3D6+LRdenclKH4pYRW1+aq//+1FlzZqxyF5Hs8KPCvwrMCzAv/1FbDUf6QI6H2o9pnsMEoMfg89RqcO28hOnCf5rMCzAs8K/NtXIL+YF7jH5flN4TSrkjEu/qHD8A85brHwXvQRb8bOHXgBhU+Oqf+Jwgeis13iL7XQS5Z+8c99dM7j9+joBHfZ29Gd/6R+bQUGD3R+2jZfUn/a6ERakB0AABAASURBVEcM2MA/ovaJTu0Q3KTvzC1XQOiJOdtJC+nCt/zYfRLmJjr7ujG/Q5RNcjzwrnpqDCJbDwTKDkb1p972tw8KkJ8mOCcaXhAH6Q9k+IhDNO0iDOPobeLlYUmDCXKN5/fAICqPkNH76SNellHoYI4Jr2CO3jtH94z3dCYvJY6vYHLO5/igBLM7C97Q2T0BmvBDTawkz77jKkitgtAY1ZFcghq8d4rwjQFKa0xvW+efPFRC41sefjgQk2cIlDCVebgEOY/wg4zwnW7Cs3vnbBsffkdyZ5WUE6rohm96h6h8injn9CYF5A0Htm+2sBReevstP7yFpZPx2Wf49rSzZ7940X0f8RB8K839I9dFEKk52TlDcESe+9OUf+sj/HAD1JmnbvPL+I5ojJLf3EPYllEaPCTdeRmVh76hYSkPPfMAOrAt+47cM9gVqBnMw3bYc3A6z/vSKE7onRdtV17ohi5m7acpz/jGP1gZB3FuuS4f20p+tmMC17KbDJLv1jYFjXEpcLpcLrq8XOTWZEd/goGCDm+XlH+ysv5K7HXXlReMa3sj+ubwiYO5Mk782hOHrHKHTh9cqfPr67X28THFolP7+md5eZicB9cZ7zxEzkP2TCO6nRcFV3K6UsOMbfNy4EUbLwu2rRFF+vr1ygvs+XLZJiPAuWSVF85csGxra61624pcp5a5J+fEisyeNrbVGqCHI1m0OtFnibDgqAGn+OjssU7+QfmFHhieX2q01lgjHljz0sO2bCvrxrJBq1rmfqWGHX8DH7NOvGCDtq0otqNXtVHnnGzPOaImWvLKPo6v+LxS1+wzRHUsS7vVOKdlE7ptrer/wt4a9TRlx/+Y2Aaypr/+7QtzyAvFqwhf9X55+UWNuSZu8h+s+aAototf+Ys6wqNTDG3T3fOwm2wrfgJ70rZrP/Xy2SV3zb9Ejr/OC4mrtu1CjssfvWhM1qbXtE8+CZ8+3G3bZBOTQafWqZNtuQHDxL50McowOcGNmnKfksLVm2ZbdlN07dCBZKe3yBh0gHMFkA9HxURm6tmwizi8vADa130G09biT8x/15X9Uzrsoc7Lq9C2NRjvXHNX9sHOy9LMs3djM3R9fVX2atuoAb4qHn3+zeJOjeNjUPPEv2OIctSw9w7d1YgjWba1xZfxBz1QtCffnr0+adGXyBk7DlUbOQ9l7mPsymd15n25WC9fNvbjpq01OWoPiL/42XmRe2X+yTfYud/kZXb6uI/t1hq+LuBF27YpbbAGI/uCgSsCZ4s5w3jniC9MVC/NqHXGyeFKvNfcw8CVXHpkCFmWusLimvLcPIYOFiM+gozdrIAyy1bV3nJEJDa7N+dDtHgZtviAEZruzZF9HeD4xh+1zuIlqmruK5fMdSnZTa01Cad2TkXqsdmWfUfks147/rOfUnXiRADst7pZT9jkQQFDnJC8FsIOnf4R9uGzBA9+GHLU1FbfCbro9GX2zsnGb2qbHrSil+KjpZfgwz75L0QpNBOv3DJ+hBMvcKPG7SSmpszhxHiXjP87ojLw4xvC+VlQhpuJ7Rt9JhLzPL7TmUMQTq79K589Fz574qdrSSJ94r+kAs9pPivwrMB/dgX4/VSf4b3Zl/57Anj5oGhD+b22PjTy63fpW9/GedSPHbx11C9Ha4D9IsvfGjz0eR7wBg/y5/BZgc8rkI12xufaT+mzAr9nBbgFKve94NFvyWBGFkD+AUfdwfHbNLiDJ84ZCDj6AbrjyBeLkS/wIL35ciSQPli5172byyt9/B7mty737jVYchsDmHb6ldfKE8HDsWI9sGt49p9Z5AHXW6DGAxk+rSC+PZJBfKRf0sxv0ekz/9QjdPAoD++/AXwVVn2hZ0/8zHwtfljrBn7G7n3dtU9WH60znV1wRnbPGkf3LSLNvoyGyM/e5BPy0qAxnjCXwEIrWrTyQS/n9Ba1t1BYfWK9QdQPu6ML5w0wV2zeMM8DHlAMHjRlbXgMVGu0a1RfPOSPffwV8FP+jz45vAHCyh15+AzxLJUtjDd9sxpFgM1ZIgHVQxf2S66fvEwhFfVjHJ7iENUyiOEiluPI3qHzbHVw04m/gKXTW5CJAxU/OhNUaASVGukN0IUqMECfefiAVmz6UfFWwqo2fapiiJY6h2cLXuIH51hD0WkoBKGD0GeEt0DoSsP24dNabYzMBaSmYPFXv+aRvsBeNhArJVmzpW+TfO9M3CF+Eqv+T2TsLh4oS720jWm9VIgeyQ6g8o9gakhj0mNQvxz0HCX93il6hBZbHDBXBuWHnGzLviO+bKdT6pka1oCTvR6QDz3yEbMP3vLDC6IbX/GauAvhL3r1nT1Sc2W+rjrHKl5AfQ7Rc9h3PjOikhTlxI+/PNxNv+Shg36bPwbCT9uYj9RZjnVtxb2RGZXkHpgQgxx666wiawhjgHy5G/C1SbbV8Oc218uOB1VtKjY1X/ms/spe2MlpzyywSwmCbINAR5se52Cgjyvlszoh8nJi9rASMgMWfgDR3MIkj2OP23O8+M2tckdVVR+KkXuiFL2JQTJ5cSHaIPigHoJn1ikQa8b7BV2JUS9N8JEXDleYr7x8+MpL4NQX83lg7wP1HVmJI9mzR6QbIDKXQKfWqNd22bBpTI6siB2dIGrpBzlKVl5+bi/8vkTQzgqu+qffiZQ++nlBilt18r/ycsu2bOu9Fi6R1WTZoElts2K/1ka0Qf47L2P69VUb8VGp3qx5gBn2KJEr79DmSzJq9o9/XHkBJWSb8MwcW8l2apraBjt6e97oYGsCXy5N2zaRl1UbwbZtg7fJ0FfCqE13mfOau9FpNqKAaOhhwbhli2tzU/ygIvOTejbicSi8bWtqbVOa7drzLAdDqzkvSQlqppC9q/Rj6lTuxWCcjLpsyzheQFtGZcP/3375u2z8M2+z55obuV0UOuuX/yAga2ejg5xl5CU+fjsOcrAY0YtPKV7JS0ejhiwTeczcsmbX/ZWaXxVVOz5H7Y34CBKLUglRIfRgjoSRxX4jB2krOtdpa5ZYd7EHr7xUTT+gmYZaa+hFrsrBrMlAP/eDwMhLB56N3mjkYnSDaZO4wktPXUXLvQkkJzTksiUOfcbhLwh/9sw1+1CZjNCFN3AcJP63iA2xOFKPjnF0BxsgfeYdhO7wOr5SW5f/oY2XqrkHlowFiyyIvm3ZQcP7/cAF8x7ImMUIRo2vvHCNbTTt1GXyJUvAbrINmtISI+jkHLvB2k2+qO0O2dGly0HChAo14dkNkikwt+oZx9eVzZQ+axFElrkjLsO2bWqbxbKqbVLqOtb80zMXHa3sy39nnl2dz43Bfh3wRG/Wc2tNDX/ThLmzdp1Bp8922Hfzwl66MrhyI9i5j7xFZ693xWdhDA2AizoomwZUwAWn/N7yLTp8Vc02W5tc9w9Kp/gUvMC2TM5JP2tvMwai2Z5xiJ3Pkole90KWiRfdUvaKjDLXUvxsqSXzX71tufaty+6Vz5/sjSv39DWnrTWFDmz0cdfo6WQzBpEFkKU712/WJfz3YE9b23FVsCeNZc0t+TO9kq1T6hoQXIE9bUT7Jg6Fq89NDFafe8ROPeaupUYUPbyALVL5lx9say3w+3gM9v8gsYUka5t0mkLHrlB6HZ8Af5Il9pmpefpBwEHg2WPaEcs5fYMVK32ENrFCfIPYm5j4Y97RM/EGdGxJE4uu3GvQgEZAPVRgeD5Qto2uz1zoe2zjeOPe+be/v+iFexTllJnjXUPP9qzAswL/BRV4TvFZgU8rwOfdt/J8/izumV68x/5R53F86Hd6Plt1jnmmEd+OfLwt3JhP4lmBZwWeFfg3qsD5/hY6OKef8cKZ/0fSuT3nPhzUQ+BbMO7QfHG4DSFKlx4J52+PyL/lvs95b55n+9DB2To5nsff0HxIRCe4yz7K9q6B2X3wpG4VyBf922ARfKF8XJcl+tfsfyzbfPnmMcBtCmt/fmYdm5sBm+hxpy05Ir503zTfEhGeOZ8EPItCB8u0aNamniyEGUZ8f4DkFlRiSwc727INNY9QwRwdZxixDQ7Od7vSJb/UOHXai5ZG42EICK+A77fXLzqZyxEBs2OKKB68WxeWUQ5Ej+Cuz4DDPJgJIN85kkHs0r8jhhV/dN8ci2/x42/EP8ww+UW5ndYg42DtyTf1SbpBFH4FbMs+0HzzYOiFMK2HH2zCFw+msrZr/uHZTvcD4A5D7rE949Fwytg54+N1Odskn/P4+/Qn+Sb4yYE9de3Zn0QfkA96+UwNTtor36wr5ShJZw8PUANO0cn6Q9aRSpzHg/UJT9n3o1QES/Ytvj5rNtdhFOjb1srOnraDuu88dM5fveWvUoM8hN5PD/enaUuH7exrcD6Rlz19Nh5co8hhtey14qPAfqo5MA/bJYfkmo8MSdZjkjJ2otnoQTc3QSkPdzsvH5Lj6+uVl2cTGaMu2+kK9p2O2xH/SLIWncA7yLPh4MoLu/xTxrDQOB8un/bs4yMvO67U51YrnvoPcoqVPfVsehg2PfnH7po6g9A2a3LkI6PIkRypgow+w3l4CmMT+6+vgzl3hf7ywoNfsF4qVK0bZtNE8dsY2xaHGn6tROCkUOkPMMxL08t20bY1NQwmmiDnGP6FF9ovLxs622E4OxsHkMmTTnkRcQMFjq/wg9ZELiq/MWvN+KMeklJGSqsgvrLuL8zx5cXk0LDxDa01eLqN7aZ7G/gCedsAM3HiI75sw5HiPwRuFF+TG87E27FluwTR3zZXzqHtyReN8uh//udv+N51vf5DQpQH/sGKl2UPdl6wZh179o/uLXo7L8GC7PXIQwd52bSzhybNXYHYWa+XF2qxSRsv2GsdL7x0Rhb7fd/ZM6+FxEukxBi12eeuCy9orIXdlLXbj/yKj6/wjVyWbBOLgJp1jL9X8vp65YU0/U7Mwb1lMNHB+qdHE+3jwEco2+XLLF2g2z1ClV3yxwX1jDYg3cmDYDiP+GjlZ9uaWgs9+9Y2xp5qnJNH7CG1UaOXly/Kntiy77G7bBtjrgFkzQ2fYh2ver1+1df9H7qOK7Xp5HOOH2+P4DqlDlc28n7UcacmnbWutbvVhHkywciCyDsy29rIxZWDZU+oGnQrQibnvOxUfe6wH6p+Uya58qxMOXEobeA//ULxbTWQ63vun03l2ro148+Oz+TcedHZqUVZ11qltkyFmMljmkUaPmbF6LzU7dnb1Ebk2gjSGp7dJA5C6HBGjzUOk2+QukQWf+UMcXqXfShpxbENfYfetOR3GB98wtR8MnROCwxsThWjlc98NhcOHZuaQA+Si58FhtRiKNfr69d5/X39+rWuw3x2vK7PL66Zzo2v197YsekVJ7XJ3sx6ZC8Qoo7b/GuUMt3nQqbFjc5CMT442a5YEdvW1jZt7Ltty/VjrVY1Tg2Awg6g1+/4gl666aOf/l1QoOR2k93GmUdVsURvdIpznNCnSJk4JUafMeeioxE6/RmD+mYdco2NY/8nWvm5TSguh+xKxNdWAAAQAElEQVRM7mQ9oAuciMWodGxXn/EdhlyAfO+Ij4CM3xN/xovnKd+V/+fv3/7G7wC8/CWzyWZjtkk9z88KPCvwrMCzAv/5FfjXnOHtQ+lfM71nVv+xFcivScF/7ASfE/s3rECe+QY/nvqP/Sqf+2xQ3yeKmBFOZIkm948/264vRjb9+YshCfFMqBLIl7uFPGwKnb6EnGxsPwDiD4/4iTBf8uIvaPgJNgSBmyWOfFGMvs1As8VuUn/cOfGDxDojvDPOstBL9lsyy3wLfAnOd9DQ8WcKYpvv8dbPNtuy7/hxe6N6BsM/4Kg5Mt8fcZ390tmksVk42y3e6jtFZFuL791ntXfpNdNGrQLbyprGV/mJLxBewchB6bZGjdvNb/bDh8BHfN6UH4j4C8IuvQf98M6IXmD73f0R3eTfqXFo0WxzFjnPhyqLr6MRUpRZ4RcO29CHyne76AbfVSyF1C45pS/GN6fBIs6cknPQyS8YNQ/b9K2wjMeYepzh6936LN30dktXenbuRjUkzlDnIdV5PrZleyq8dx7T1xLZLn179WK80OQGH+jUbAZ1oj8f8Ib4oSADkCC+oqzqbR56pl4UYIBHuWgDu6DzYDP9BAVDlv0ysBulkziTj+jdY6C7bN5VODEbuWUYm4H/0Lar5qLZcx6dN4Hj8GtbRvbeEZ3FX/TqF3/19vRi03N04jO76bti9VI9zza+RvY/9Y4w67TkxccufKlJbviy0sruJgtnYr64sGwXI3p5cZT9Fcboc0+HH6AY9g3RS87pbatx79Gp2eQA/8SSGNums9IglTxCBxY/MM0g6wNZ8sTIC4HAtmyjoept0ydWgyEavUD45JS8+jF/O7oTynURYJEjcxzUN3yWg0u1sV2bnL//Yi7hi738lZer/+ChfOloNkeemLKSt+hFLNFsc8YdOWS9bCs55eG5jX/GOrWpM/l2bBvGktW49ql41oXtUbmKVjr0HLGlUz3AJl5eVG28bbzwwq/ZohwF0ZYZaviFkQO/PS+jePGy80Jqr2uSmIfjrW3atiY7eZHWwY9p/GQYUYCrlEtqVmA7asTq5NCKzqnqjrE95fMcyQSiIiLmvZBSd0pAT14QHqqcts34RhWD+LRdeYbO+leP/sABKhqcArQwmgcs+MKfYTTo6XPnxT+m8N4edvQkM8fyZROzFeBKcvmwrbRBPUW+qOvLRfp//++veiFv96/Kn/iZ/Ze/hLu0TQ2l+AxiWyDBwR7UsW9H5kJiA3Awf2oyhmwfEPFHTmWe07ZtyKDQ2XnZ2FqrMRZJDX3JEjXYeNm182JzL7+wVILEBoltiTwbupfqO0l05jiSA8qJ1Yx/6DgezC86iLGUbBd29lrxkUvoW7RRMoj7UXO3mrebrFQlcsxb/GkzGNdk0svzx1LmGiS/XrFKQaSR9MDAz6jrpzOX+RI28+/auS4G9bZdfrJGG7RZJ9vCOAeI/IJPeAp7aO2/2MOBq0NuWVLqtPFyObnFlW2V3/Ld8Dl95Hrs5DAo4ESuMhxw2NicMPA84A/Wt0NLqWvqtpECNLIcRrZzYeGy8sQFpdvBUNYrYxt9ILGfJeU/VGiVm6rFdqFDBKPyjHigr4JK1um6JCJbopMdQtVGzgwHughUNUksLoy2dbVtAMnw9E5rxhi+PXvIh2OIpSWHxb7r2Xc60uSQGlCMDBXpS9vU2P82owBJutSjci22Zb8FDOo+iBtAdsAcuQTJh8HhJzETLzmKz57mpq0FWzRw48Lg9xLJOrfY2lbV/xCEd8dkVp74rD1OoPTRmdJ5zjiYo/s5vCA24YYO7Le5RBYMTq1ZJTaD47Ct+mF+fkBU+ujMox/1Ggfd6eOR2nH9DnQGNaw1itGB5U/EmPI+/TDXEVDgx9jj8GUb5wMNUL4P25KzTohtT38lR49cnDkGbnL1Jvx7QG4fmdLN6UC8PTq+g3AH9Kj4xIIOb8F2xdnoF5qHrF2XS9df/3r8s89Dgs3e1YSe7VmBZwWeFXhW4L+rAn6Y7uP4QcwnyZ3zPd1oPuo8jqPzk+Cziw9k3fCT5k/1VOCJZwWeFfjTKrDuWX9awE8CJZcSv3MvPrPOdOk/nB7l4/HLyIP+bx3alj3RTv1Hfn0IVn8Mf6hbNeK7HF8yf8jkP17JTiWDf/5Us9WCf0Ym2RtnzByoC/WxXXt08o7zoYzkYHy/y7U0svkO1cPFfNBw4h/i73b1EKKRwQf43i9TefiwkFweA9r4Bo98Eub6+dYi85u/wU0L25PIGfXTKJwbEEHPMwRH6ADyh47o5sEJD28O/XPog3Xq3maSvLPvJuLrpPqGnLL4Xoh42veqSeoZ3mdY+vE2dOSSB9+H0cGp0VpjJWBx7qfsJZ4ZsRzM/T71u8JBZV4h0yd26IX4WHRCJN5tzL6aNBkNyfzkrHea7YO7+mN46nBxGn1LRh6cJcl3IXzbM4v0Bxr9kqV/hI0NWHzbWjaqdo+aWMU6nbKmQWSrP4khqT/FHSxG6jmKPvnMtZ0h4ED/fpDZfVDUXaOZB4nMFne1t0rMaflfuazx6lGpoyefGNfo25Mb/qlF9dCpSR4cn2GTYfIAlY+5wsvv3HAmP9tvnCdkctnzF16A6tzkHWFk6YPM1o2HrdysbMv2TVdFms7FG4lLLWMTRlTtKWv0tpXcbcu20srmiJkx2c/ufEbV9mHblPaPr1d9zUvgI9jAR/gBKaQDGCqQbBdEa8340rvNtqqO6NiWFOjUjoAnTkPvDVqT7Qnom6olnn3zQm+Azss9xuQ9qFse5l/rpS8vfuChWmYDuiPPP0XemVjHQf6CM7pX3lxM+cBvx+dV19cdukzfnFbWS98yLzU26jBfbokWGZ06MQnJfUuF63Xo9bVrr5dUA172VjzihXmuNY0tpuyU2EVvAoMw6GITrdhJmEpyHYmXODv7kSnqseGJ+Du59fKv2OloOEruQTizPjvxdGhhTWK59kXLw3kSUuJ8ebH+5/9+Yc074ys2yZGaMEWrKe1y+aKX4y9QL5eLbHKOANiusW3VvtF9bEMzFq1qSg6q8eTvrPeVl5o769jyUquZNWm1Jo19YyeP5NVlG//Y0YuWLu4yZ9tq2NqmRr32wSvXhg3f+KBinQL3GEjlS2nIJTO3F15UvIREk/nn6Ko287CWrWIDUCm5OdvGDqIOODng2RDF01FXafkLe5DTuOXUDteufsql7Pdr1WmuzaEe8V3GXKMTX42Yax2+vLwofz1su/Tvp5mvTY/DOZdROTKs/q57ohBa/GBnG8G06VyX45jLQAcBB745z8OyG+sXwEc/L5Ij83FKDvGTceawbZs2Xkhnv6Vm8Zv9m7ltrcmOpsj1jriaiDehQzx0868FpBb1V6ovl8rDnva2GRvdiaRfsSCmFwmhWotcqjdYstK2zXIL9TlsK3OgU9r038l91o8ZhC0bfzJ0ADc5VK0698rB3h5iiC8psVE8fEip3TXXEgidGJEvuKUWlr0gmdxtQ3DQG8bUQyDJNpBysl39ZdsYujDY9Sy70hJvIWPnRP6zQ/NWzHCk1KMo/HoS0yc28RNWrrkgY9slDz8ILyCFDJW9EdTgOGUcOOOKD0UfXtmGj990GQ8msxCe7RkTG8MY5LZqW3kRPL3gj5PtojGpw3b5se99bCJcuukzPgNtFbC78aF9G9wJsz/vozs1KrfU/4679C1lN9l377ZvY9so+zZmwBROPhOn59oOwt+1XXbd//KXIsbohHain+SzAs8KPCvwUxV47+Z25v2Us38hZe6j+gx/Wqp56PMr0LjXF/iAzK/fj8jv1m/md5pQ/guh07DIN/rF+fz0Rt/8cnRSP/vnM4sPMRVik/9+M79gVX+y+agEJ5U/hDzn92voPySp39Hp+Vr9I+jfmur3cvq+fzafgu9pRueMpc+FxDXEDoVxphlymF/6PgMqv+vxGEs1t3Pen9Pf6uvfur23P/KFgEcv+gzROdt+VISls+SP48V/7Ne9VeyPIPevpZP7n23Zd0THnuOm2dteJtwf8wt99t9k2WgBqcEI6KAn37InGjouII8aQCRt7OiWO27HN3fbsSt/eRDkg2+Q8MgkBgbgHlmyRCRN/d1qvcn0Qf1X0dHHtuxLk08fcphW6CJfdHSCWg9u/PliqPQjEYec+olcwTryuRa6ZPia9vnSM6Ejl/RCfkZ0F8IfcUSM9AUT6wxyyeVvZm072p8iOT0CU1y8Xb9PnTwIa8/FQ9XkrTD1KiArvdWTd/FZ4hFkPc8IL1j63/SZK2vlRsCmTN3Qo3ykUrBPh23ZvnFs1/hNTmPW4Myzp5792Cdmw98EpuxThseRB6cFBNk7C1M8bcTeowzZTh8iOoHRNXulcWHYmySKcwLT1jDXSkHQxGjoHXtH9DJmHEhkStSYUxC2zbmxP+lQEeIJ8k897EMQIeSSr3llHP9Z07pGo3dC5Vf+McaXoYOlYlv2HTf+g17xzfwgEvMMZl8VwZGEjs2pApvhRCaV/dbhjBPkJoNGbTdqvKlxbpxVyP+jKgtcdRvhDZkFTm0CzciSLAHjK9B77cgpeUjUfBJabRxjSr9Y9NNvRKnxHVJ4wo9o05bc2AckCGcdlo+c4vctBkoB3XGsdT2GanYhPiQT1OrcQztz6ZhGf/JXzawLDxTd0NVsuJDqhHlsd9G492I/kpDMXA598h9MbMAPUBRkOozR4VoY+AgkfBx0xkF4QdHkaHTM2oYX3H0SXJKzsFrNjLfCjUPettWAaHZ0DKXi2UbfRS8d0R7jzPHUtY3G/bDn2Hb5st/20bSdDhiddquFHXoiMwpQQh6e6Wdts2ZVE4TJZYIrZ3Q4qGGYOs81taqXuWzwIXwBU2tT03yubsdVsq6bhrwVb4PacGis2+3qSJC6luAMPtMHcbOXO0GDnZ4UpMTgc1Kss4iFGutv9UqzSdQBNh3+mbud3sUXzcVrsuExzpF1SQxCqHJgcsafcdTGhu6GGrmSQHTEDHz4CT3QG+Q1Il89gwEEz7bEEdgQOejpJJiDWIP5jPKTmvN5gx8xFs22bEMJlrVj8Pg7IlYKTO2EfKRnEtm/pCpS1uC+76wB+/3KS8mvX3f9g5eeV16iXSlgJ9dxILQwHOh2S2qWmpR/2juxUYM5j2YrkCxj04hh7DLWUvRQa1ZkzTiCsqP/gLwkAKLZ1s0eP50cV657/lITcUev8kF34F/EHaB6YvBOVJnLlVOBee95Gdvnnhmrr1rDw198rjowrCMxOslkTZM+pVTmk5dM4UWpPxglTl5Q5gX0NflGHkVZSXWztTHX9JRHaTs6TFXxWQgT2EyWXtiq2lBYLJ3y/3fOP7f6lRf7rzCYntoFfco8+KUzU0vuVwSdQZfZQ9JrH2U7hGLbilfXXOqcf84VDArYsEmOyVnqRO94wJb9g6r+8te/6Msvm8R+S5xah9FR7er9CjrzEc3YARL3sUeMU7cmN6ltrj7/T1OlWap5jLjCH3nEmmy/BgAAEABJREFUbep6ZZ5RmRiyXbW8XDb6C/Gswdo2+EqzSscuQlYjL0mjFa68qB+EaG6KDxPLyIyPzp5Jn3ELDxmloxKmZoMcN5l17JJ2fnKNhA6GrT6iZ2p9LdQ/IQ2vk4N5URm52qZhcsKHGjnSt40xSWVfZe+zNWpOO+s4On7p2VYa+BJ5XS6/MPcXtcaLSrAF+M98NuqCorJG8pDjW2IPXHnp3RV/rapixEMd/8Jn0LQpvkRvN5EoluSbuOglh94HPhBhM/NBhcOWbB+AlrVa9veOcfog/MRlWso4vwaQKeGawsv+vSaOml5hcOvS17y0HF1VI3Jzaueh1rAEjXQJr967yFBGbsNk9RIvcTo+U9OdvT6gG0a2tW1NWQOjzlA4yCF7k515NBl/G8h9NrYLojYmzzFEbCJTp9EbdMYTkdk+fKmaPcfxe4NLVKeBX0omdxWE3wavxsRKzxZEhhE6A/lOrXqBuLDZ6lW/1DKIv+ip1k40lFIH/LXKBxZHakFpVH/FjErmDJuDQZ0ts0cGdjpa1bfGVrpo2E0Z9E6Cgk+OySFIHsVOLvBFDY2+8duq7psk89OQbPQB/hgN6hBMe1VLfKE1QdjBWoCqETHWnEdsiVfxs/HwpwBeahz96iXZ5DyYDdjVNa/3QS8CNORNDXHDZ4MlaukAGjZDdJEN5rXL2DXcm3uJ0YhFYCTpt+KZuSv5HBgjtVNdJyjceuOz0CxxiFxtTzn55joRLfuUTo4ehB3lEPjENaoMGnaMk7Qin37GFCLngH0zdZMPIKnDtgxl5yzZ04do8VN1yTowzmHm1bzXX/5umTobpSxdSVArFVqUn3hW4FmBZwWeFXhW4J9ZgfnRdM/gcXyXPKlnBZ4VeFbgWYEfqcDpe8ZJ/Tt31++IT474cvMTymfDH6TNl6v38IPmv0otX+yCX2X8H2bEd81/mRnli3fw4wnla+9nuHuK1n30SN33eL5wn6W1NzG2OUVwqGYUtMWP7DuI79p3MTzhxv+OvZbNoWdbdiD6M8KzPmoVjxvHuecZwlQ/meG6/E7B/Ywp94X7+E7FOJgce9IVh4c7k/t4Pgp6Y0+b2/BD4lu9tXcGD0i+NZv6g+QXpk4etnTmwxOdyWDOrZBhdFcf+ozwA1zWA6slCy8IPwh9xppx9M/89+nkvbAsp2bs15wnZ55nzMGcpn70IkkfhP41sJPHtHz0Y99lU+P3OSdO8HaeZn3eYkXL3KOfcfpAmro62koV7sE5dTiYNpr1o4SdvRveGSeLIs+y5BpMgdgbobLPcMYhHmw6T4nJS4yvvKjZ82AdWuEdKJ0kWzkd+7N0dGusMi7mOczkQeIh6cYtdjGOU+5p0bOpQAPpkUFJoS216ud1EFqrJRdSMeP4kEJJJFHxRgiG92POO/e90if/0qHvPIUu3qFsWzb6+OjUI5gv7V55AXPVOPSXTfog5va0tZ1hIbKFYpxkNT5OtpmvJExtK/Wxm9Lyl475y6+sZ3ytPrIgaq0Ze+w8IVpypavDdvXrZDPmyDg+04vx1pps5l81zj2JIiG0XXx79WIcWGnJiZJJGQbJp5CH01Qbf0pDlnjX2m88lj/4iRIfQdQ2nioHtmUf+aAU24kuliKq78KOnbCduPCidflrmSMQ7Xybxn1NITkEuKCmUlSDjI904Vkd7ZnLnF/scYmNK25o23ToMt9aD5RiU+vJBLZL0+VlU7QQKS3yHf3U6Ovrse8QcsiOZrTY7rkn8DZm5+XaCB0Fecan9kpbCdNnDn/72xf98pcvygvx+aIm/pgJcjxqVEHKUayFO4mTbXGckDEgju2K2bam1O16/DXrlbzQUNrJIzGGan7oJWbkgTlZ8weyDlwr12jqkL96Dp0Yg3xzbV7x8bX+X6ZXrfWNjeaJWESILrW2rY0XrJeXi2RVDtP2NSuJ7lzHxMg1X3WlHq45zusihrbVUkzhG+SwcQixc8/I3Hbi9VoTfMKfZwj0Ynu5vOjLly96IZfL5YI/7CnSlZolR5tx1IMiLbuRp2Rb7cgpdbDNvC6KH8PvR+woI1KytF11TM2mvDNfRDmIS4lCFezEKrJOS4baMR7koIJolKjujanl16/s19crte26Hnv4mv+vLHUZ0V3OSM42nHnYDWKNrSWK+tzbWDOIr9wPswds67Jt6BpbZolKETmhe+vgo4oeHFRjG6R2gzxSj9T9uv4Jdj4bMydE1AzjOqIJgYscGaXvxxrHf8aPqBjkMtaaHAq2ycc1Wl5txgXp+joAnzfYJo9CaUtoMVkODG1GB45OaaGrp6y21eibm8z+KBg7PM38dDRrMB8l5sFJN2slVU8imTuhZTcJP/Gh2Rj6hoMlHzGz720LFxMoDAo9qA0kR7zSHccgj+AY3tIKLwj/3Id+g8wlSgciqznEb3iEs5tscso4OOjoFki2k1/o6vFZND6iHlqy7CC+7tDRorPiFgtdGSo4OocRPuM68J94RR8n20XZs68BdvFPGXXGlD2cM19Yb62FB7EeCOkiC0T88lt9Z3iH8hq8XfWXXzbuOQ0rDq4ZLTBcxyFdw2f/rMCzAs8K/JdXwP8C83/nZv0vkNUzhWcF/k0qkIs4+DdJ95nmv2QFbMs2v2DztYpftu234/sv4VOe8foyEXrBnnb27Bf/o0nXf/XKZ4A99e3ZLztSIaeT9fx+cGLkO8PgS+G5v4vzH4IGd87PU+aLY6xscoPOGJJ6SUXD03fa0vuoH/lC9wm+4/6Wx0f+H/nL3yP/o/GP5GdTHwH65f9nehvbn7Y3IQI6DlzIllYvWvYQHXsk++QRvfjROWPaGz+OaeG830MHa5+WwienpTdjDPb0QvatKodlntiNk+VixbaI3/EUz+9fFyuv1fOG44hLSuQ9B7aVvZLcUoeFjGuvMNH8dVIZQE+r3+9sEx/EY8Ukxux1CwkLes4jeu/BbnLQ8HdAxoewq+sRmhLE180+8uM+lBSCm+wgwguOYeUR2ji3c5/FaRjAiQvPPnKpXoL1BqLNOXb8kdeRA+yfOuIj6zW47wZS8tGHbfBEZ4KajI+Q+Qwl58bJZqZgOV32vbv2eo2pceRud13bYd0QWQZrT42Kn/nf84g882ll2zIkD88a9a71ACu2Ea4+dGC79EP/WbA/j2lPue1bSiPUMc4cxjvrYjNv9OaD/50aDIUeVbe5Zyad+onaCB0MCGObOjRgGBwZa0OhMaDjbLvkthm9Pewm22/QsG9qKBrcj6xn1sxt8jMmRdWIk2018FZOzseeUVrkoB4oYzkf7DYoHBxyIQ95hm18o0ffucY7e2QcCJ28dl5oDerbkS+6xvCSBaaq5kYXJOZQRx79jr+85BjYV5/JkXtyHaFx4GaZ+tib7NCsHbLYlA4LHm7bGi9WNtYJhlS6qhZ9i1D1oiM2ge2Shh7EjJU9ecmrQWfU8jQeupQ5hWcZirWuPLpGrtd9sIearkVbW3uRvWlw/+giviSnBJrNNjIiE3j0+Lr7tC17yVGgPgLJa87b2rampJb8w9+JH3pBpzbiggJE78pLuPSwSiO13tqGrya3xEwuyeuOUjQ5QdhHHzpg3FpyCTaMefHFnGeeQ4lVYJLpB/0gocC2mCiH0RPro+pJlZdFDWxq5ISWVrNd+g4fmiJq/sWT4CtD5Q+1O/WInxWnRVezhRdklDqQUtlJVhqlpmuyAyumPTlnnRCGzlzS574RemtNW5sgCxkPOexQm+yLGnvicvlCf2GsA031+73Qw3foDZp34HrZpL//tenl0nXZduyGbIPUeJDzoF6d3ZuIYIjxDjoYuvKCMi84M1fSR7+DXWmpx7Ztyhwib80Sx8Bb1q4GMDo5cZkrNTJjo7dsOgXO/GMvAnBI6NR+SJ6abemEHxvDjq5ttK1pO2RDI4vOlX2aPKz5E17iBDvzQk22MbXkrNNEYkRHtPSZfxB/nZecobetKfPd2r2ODTrzwuHhdygxg9jsvBQNOoVIXuF1ClO5DIJxXNGxXPvA9oyxvdC/wJ2xpn/JLdMe7Pm5XitXI0gug3XoFCm9jT5o1D73zet+5V7TZVsba2gjlBR9QVqN/bKp/ODDhonA3pSWfqJJXKsScvrBvWvUXw4azia3TeNYY92aoawN2dYu2Eu9j8IYXYN4OupROltTawF2HDpa1EIOlKOel/i5ZnfWaOCPBDgsW+JAS9XiP2Pb+LXoSAAv1J7gSot9EDoIHb9Z/9CJTSm1sMnQlnAWWeaTOKFhhQ2QSzI/emjRbTjLPLdLU9usDWQc2aOJJVEqxT8k/aB+1K7XaKqjZGV92DfwW7vI3iRNHkZVk6x5MOIQaY7OmjmEfPxILRMpHrEJPICb1baGrLEPO9jVqaOxyqHVTrZuxIcfezxB3Q/bDHJNDrVDz7Zs19i2Vov9BPMml/DtKZ/8wRQnwi1RCBRb28rnMZSZhzLIRjojPMBRvjC9HWYaBYSJF8HqQy8YxzZnEHlqHRkc2Q75je8woxtpAT2TY+099nboM8KPTWDP+iVOsKOf8gQZf4TEacx9U1Nzk9kP+V8LXLauv/7loi9f0IB3/z6baG/R3g6fo2cFnhV4VuC/uALcM/sfPf3ckRf+6Fj/Rv4p/b9Rts9UnxV4VuCfXQF+/60vRef+n53Tb4//K+6En5ikNt/m9InBt8o3Tr7kBDfGk/hDK5BaB39okA+dv79zPlT/TYKP9uN7OYTHb2n5Heo3xXxrHK+Fj1JB/b4Wnyih96cfJH7LbdH0b/L4HQaWb17ygCKD9EHdiMP4HrJuC9/T/ZPlmR3PYxQktB1OqAnnQUtBMr1oPLJi6h+cWYOqTelx4oAlnthgw+CNfx4EwYqcZ7NTzvh7x+AhzwSWHGf9hn/byj8zaPsugrQ53TlvqJVzmPa3erbx6YhvsO9j2zf5wNnETfUPIYzX8/QTE9Y3R3SCCKKTlQstxYPUqWceHl956RC53mlMT/bUf0f8HdayO3q6rFOMkgvDkAW3NfKH8Shv6Z5PNg8FeSDbgG22G/b4atActbd49q+P21AeKu88WE4tBj0etG0byINpl2nqE70rL2+C0FVbkipbXphcecBffHgJXPKynqf4KAqXHJDzfOPDyeFm2ZY4Att0Zgykeig7CFD/lKR5yMw9ZtnYJ51JYjEP27M+9HaT0lO3yhPd1FD0SoOZvK77qzKv/DOgnYv1H8w/IKoYFoSrmAS4pFtOJHvSeZmUFyG4lWTZARS9aLY5D2ouZMxRqr9sTZysX09N4UnR06kdHrG3jf3Gw/6u1WDBsyipYlpuMLEte6IdvT3H9uxRq/kNxsNS3h+FF++7BvlJ+Y+cBnRqFSgtSmBrbcaAl31VgC98HeVX9Q0FD7n4DIYEqbqX8eQ7ffLmcuUl/F7r0dlviRfYRvcOnRquTqNFTq63Rm02GXb8CCp06hHkGmgb8sN/Yz7b1tQ2F4S+qsXKtxGXEC9bpD7DlAamEnvVVA0XMtPM+PsA9KQAABAASURBVHKR0qOtCYyoxcxHslU5bhhtyUVm/7MrKMjOC535l5hf9Xpln7I3c/2JdsufwLaxgslhm/M8bOgTGknZJm9WFP/JgWxY3anf8PXly4tevnwB9CRffzn7cpFt8hq3PLIvdiyDXKd4vOlMv/E8/Ub28vKi+stZ/EyuSn/m1LRdNpEtuXW5zVjlJ3kSJ946BTdarW1q5LrRb1uDM33lGlrX4Wv++W9wfd21X7uyn2Ifn9HDQnkhG3qwoLk3Xnk5m1y3hk/PHPLiMX8VfX191dfXr/r6Nbiy/vHZFbtKgByzj93wDPJPLjfmceGl4i+/XPTysukFOuMJatpQnMayLUtq8GzLbrPe9Ve+xOtXpNKSV3+xDLb4Bl++bHp5IRb91ixxkJZmMzUYuvJZeJt3ihpMhYoX0rZsa2sb9xVXzNYavXVutmUYLJGqjqGPgCa+bd16S7gobJE1lOvonMeMbUhb9oHSm3Tn5lCfQ+T/+toVXLlpJ/2GfrBtTRvX0EYPS/nPJXJv1aby2ZqRN23pQe55JW9NZmwLPdCk7SK1Dbqu1c5676w1PekmZuZc1wAE2ROrc+/q+so1+4/sla+v5Piqr9Cd/dWIcSG3tlmLrrVivbbwkYvajexxEmnAttyAY2Okigq1Eut4LWT/ZU2v3BtSn4GWbRTfHna7rWUkuQ7SB5lP+gXbsr2G1duGR2FqJOg5tk0+g1x2cIVW5UgaylyS1yvX4FfuX6981iZua5uCrXryau3wF58TDd7EVrp41cge4Bq9ck0UmHN4kZ0xsiag8xmyoxPkOsbBWe1Oo3sfkD7j5H3l953BepxlP0zjY+WR/jO7WX+j4lkHPhNb2/XlF+vLlwvzb8VH4cOjfSh5Cv7jKvCc0LMCf3YFchML/uy4vyZePtT7B4a5UXJ/1cIHap+z+aVAwXta+a3ijPd0foLXZb5SfIzH+ax5/VD/E3l8pLripxxB9NInfugnnhX4uQoY9TMY/qbj7Os9+jc5fxp/pwJ1L6bs3+vPt8wznXvJp/hO/N8iJu26zZ/j5752xpLxDVgTWN0mq/rOke8Q+ew8w7bsYNAP0uwH6LjjYxnihrLFUfoZBw3M+J6BDg8LErOe4HFHPvdI3zvipxCfwPmiGVjkc/edL0CB/sktOfwI/ug0b3WiVqJW+cKdOn4vbnSC9/Qyr/Ajt5t8QtY3iPzXgU2Sb+O1p7LHMl799GgzEchGb1u258MCenuO9WFrSNrckly4nWR79YI3wF4YfHnvI3SvawK3Fcf+nv/phyDYjULoIPkuZBxkdoRXkLE081u9uTYaT4Qa/EavGEzFd88RP0KeqvE8qe+fbcsG7QHhgXgY1O6MTs0yjiywsXUoVR0iy94JJpdzJn4GrDcHMjN3HSDk4Ss+J3heBU+3Rlhyn8Opz/7Jja9YqQ52nbUBXvPz2+ok11L/zmnpDeaeuN9Rf1dsG35AdxzxF3QmEISeIHdiHWofdlO3s5dHIbM2c1X2Ew+y7A3bxnaKXOiYGqLFSwGB/H8cvUrig49FjqzfIK/qqWH68Ceo9e3a7bKt+Cn4PkfbJYtNfM05DnLogHgRfAf23UdUGdId84CK36DzYC09rDrsaWfPXpo2Zx39QGvYBzZ+0M8cAsg67OnXjCY4s58Hn30dzD5zpv6MUWM9qFk+sFND1kFwKAgHeqVjtWbZQEizDoXOiLHpkOsAy4MHmGYxA0rLSEHj3FA39i00PpfduccEH2KPQMXhAXdiQqduY7BucYq/HCa+bbwKUAc8oM0AnokGREu9BvFVuuiFhs8QlqHE3PENP3ojcRZNbKmhwD5OXZNeLDCGJKIq51F6aIaJ3ORGV/4Hds08PccProl1KNFRcXwMNTfZVj3gRdfchztrsbVpt6N17V09Lz0GhhY2LhvRllxy8bc2/dkZJ/cjkiWTW8HmhU98dnKafDyrk28gWsZy0ysPfv+Xl0fpjQ9E2hH2EDe0omDjYxQasbLVItnwEzQG22YFjd6NNcEnYZml1Psgn8FMVOOKF/lgzNwH0NFSL0T4wim8PPzvvBDJ1g42vESy4SR5pA9i05DVbQe/mFas5CD4pEAOUvaO3GCRI5MdcwHVeamRlwtBdMLPHo9v0fKgPPySs25lhj2kQqMik0RBEMiIINsyBWLpeYFCfEuD+ebFCqtUdMbT3mo+gI1okQWQdSCu2mR/5KVk25ouL1th1r5rs3QJP2gW7+TEjhFDMdTLthVvo1hBSz2UvKTMLzXfqceVDXHlxQZq2Hbl/t5sfFhoK+uRuW+Xi7bN9XIEgY7UQ9b8bFdfNWYtd/be3BNUAAeJtW1b1aqnoIr/Mi8q84/OgNVwbm9Q0ZkIb9uabOtCLrZlNNh1xJ0xejYA/K1RCeo/iIsKL7x22U0NvmTZATqWBHb0Umsjj45t2cyH3ZX5yKo28FnEcbLRgRebBUxq/zlGTCY2QUyaW7pC1sBGq1lta9p4U5e56Gg767Lzwje2BfiduvGRJTrFvRIM2K45Zu9CQqceQ8a3TYwoWxoYRif+sj7XvFSCh0TmM4Xp04s2wK6Mg22T8v+Hrc//+LsBtWwcNondZG9qYNteZKc2LQpiIHFl9P1r5RBu0yYLapMglTjZe5QiXGRDLxEzhw1fzRu2rBmpzTrsXM9ULL+Lc3+9UitjZZwZG9EyT9tQ9yNDlkyRDfZL6EiXTeiPsLWmhu/tsumFomw421AmTUFOnxm3VnpGN9g2q8ETLf3Wmi5tA01VPpKwVD50tG1jVWDujDt59iw8dMPXBtwymBjsX1wwwAbd0GckplLV3Cipo+izD9hiCgbKA951N3snK2VUmmIHG78uemvhSUnaEvmyGKy90kLST19DnZxsy9QgfmwjFTUKOvIBPY0GHSP8CVgNXYsfS7YLooXf2hzbhhNfQ509nLgNXmKNFZux7bK3Xfr27Gvw5nQUNLmAXPe4JcfoRzaVLUNY1+w7Fm80xqBRqIadqD+c0tqItamxI7NvO76CQY8iMhzVYcdCxe8UIxj0C5lfeAuT3w/bJjuYPop5nFKLtm1KL8SD3Aa1KUAfarItM4eMbacrjFMOdzpz+BZKsSqlhj+gIW7T+ssvTb9AlFtqVI4/ObVPZE/RswLPCvznVOA5kx+swLv3TT5DftD8B9Ry5174AfU/QuW3zOe32K65HD68xs/+WYHfswLZX8Hv6fPp69+qArm3fIQfmUh+Cf8RvUed87Zb8R91Fv+j/lH/++N8nryvtb5svC/9SW4mF/yk2VP9V1YgtQ5+pfl7ZnzPfI/9Hd7vnMQtWq6A2+ATIvGzx+l5eKZ6EJLxJyaHyDZfkn2MVF/8c20HN+aJIMJpdCenh3m+cz+govaIs2qCBGfeb6GJZXP6LT4ebN/bJ29D/NoJZN1iu/qHwL9imLySr/3zjzSyD4KEtS3j4xENfhCdR4R/hh0fnmrQCuaozpm5DnG+a4ySHww08mLjbWWwqD1Pj/zxsC37EzRLZS/a9OGaI3w4b44U8cTIMDixigwvyCB9INylD8JfSMSFxTv3j/pn2aKzPsEaf9TbVgOkorTYxH/6jIWs+iQEYS9NBqcjD/FsZMHin+gi8ZGebmngvgEXbswbYagDJ6Pi4Mjihx6l23HL+8Z5h3iwiYZt4a7udXmgaVtpqUX1iAcIjVJuiro/sJzJ2cYFoC89TozQywPJQZ152MoDz8vLRVWvhhRdmx4adbXtqAdj28Khbm2GUXLqPCgN/zzf0FGJPFi2yTMvU4JeD+rNw89N27YpITrKg88H88BYxCfRuCbO4DHpUF7yoXLjIRCZ1dhQFdeSY6vZBg9w94olJU5D1hoPmi2ZHqbycJrXJJp/tdTVRUO+YjG6Hc3W1jZdeBF1ubzIttLSndGa9HLZtG1CR9XyMitzCMO24ku05Dio4zgC2kbFU25B67vNNvqtsLkprcGzcZBBwKJkbnTzhQa87KXct0TCoVNTis2BFrbxkXoFDMll+sveTL47LzBrXjzYzjhryKbETceHVNrMK33bLBMn8oKH2uVSSkTDZpRNaEulm7hbc+2TC8Vs5qVLFDTblr+ILL9YuAlxIVJn3KyttcJlS7/JthqyrTVx3CBaXGcelQjjHJ091Jlf/qps0IcXu20zvgbP9Id2Xqzt+5Vx1xeuq//5v39VIx7v8zT6xnRboXzjfACUZfJrtuIv2FBlyN75oi0D9KaNqs36iv23gYu2xl6mvtEZ5JkcXo+/RkzOF+pb17kb9ufaJYPBi+pdr69XcmTmCYxWfJEslEjRasTgpODl5UXJy/CyX2wrPzv74Bo/5Nvc8HtVeJ19nTxEs9EEkGiNsgu9YE+5TQ/TNrXdoQYgo+o4cdhW6kYo5YWoGzbktLWm5Gumm/sIXNnWbKsX++kFbLB9yC3lwNB2SLW2FRhWcBu+L5IamMcYDd2G3uSzBfT6deiVl8ZXapIXZCyPRooVTDP057pdr6n/V2UNthY/TVtraptFuNJObzPeBF/akMVV7iXXV2yJNXjRhorkpDqIJxqDnBHYk76im9xqTahj9G1kHDWE5sDq/cO2GtCpzf0i2Z5oFlOYSM5N8FXjC/fEL79s7O9NO3MXrR36mONb6DW9vFxYn8ZcJVnwrK3hSLNFNxgkzcF8hzqDzCv5pD5CPSZtwwY6vKDud7C+Obgf1Z6pN5SR4pkjVNDZtcEgcA8DGWSSk204Js9WeeRaSK0769K5Bga5Yc6Bkc4NuxzYRyc1ubKJRk8EBCfVxmRsJgLPPmR0cQ0L3zlPhBd/3wBxeHT3mqHcT4h8Yemlty17IXkYdkB3HLZLR6zpMEymm2uAYG/yQ1JHVEKseKsPL4jc9vQZxoEGL7AthDeEF+gH2opVtWb+yTFJjpy+Y79slxrTzIUH4MQXnVmrRzR4M7+s767tZeiX+mefL0KE1XFU8Q76nS7Vf4f9ZD0r8KzAswK/XwXWje5n+98vgx/3xOf3jyv/Ks3cdhd+lYNfYfSva8JHr/74mv/rzv+Z2e9cgfot6vB5pg/Ws/vPq8Dvef/IZ1S+yKRfsC3b/G7Pr/X8Ym77VsTovgG/+M8vePP3ePtu9+jv5uQDwvw2P2HZ3/r5wKzY9rTJIF8WAjNIrRYY/tRhu/JYRqNTj4DrjLLoPoYPY42X/mO/5B/1bsT7BI/+Hsffs1/yR7s1/iivGz9z/AypDVj+0tvMSYA+489gf6BHvYUP/UQjTR4qsCchOG6WjRgfwZ7x7dmv/bv6te8/Gt+CfJDrt3Eb3/l9g22tlliJw+Ul23cd0ZhQZNEJ4NzkoYPydOhFN4huEPmPIPnaVvbN0scl+cxRfAY2Op8gfoLMZVr+/DlxgmVpv425+NFJjrPnumQ/jnqYxF0qNFi66d/qsl94xhBeZAFhmG9iNfpw0DkrTJbOrHs8YpbAaGGfh1GN+xo55JpKXYPQBXRvtpVzYt2BkyMHKw+2RMOE8/ePu19Go2okAAAQAElEQVRqgtEaf99yatjkD+ZonnNZ5plLwAaUnXmqejPPQDTCqZ7NYRAVi58QyNaBaJHv9vFl+11ZmCVPTM88B0FnTR8WNMrAtmxD6daPqjn6etsWfz4ozZoC1BY/fSwGMdO/h8gmsEVvVKyhXI+jxvcKrPHq48+euYYO7PvY9s1P58Vd7G5+c9Eht13ztM1SmU2lb1o7ZK0ZXcmSbM4scNavZ98+5Kqj2S5dm76xBvERZMyaCB+2lVkmN1myXRiHX5txbICcFI/6IBfN8I0ANUbzGFXHrn0HPBzPC6f5EmVwTabWvb5v5XeA6Hb0b2BSedHZ6adf8nawSQliKbLAxG5tU8vckOWhpFbLCw1jw9il19S2JucHXRLRIMZgHoM+D3crR+hBPTGTbYkaBaWDLHEL5Lz0BnSPH+w4sMk8hxp5bcSWqDGCAexJZ77XvFjB55460etoK48M7ak/iJEcBnGMv8YLnNZ42KoNtabGXCeYI/Q//nHl5RWpdMQ5ssjpC42zgYT7Qif+AKkDaWoBlgip6vF1JeeBsDE3Z25xoJljZDtz6chFsy0bJJzIhRwMP7bbtsFgAC/B7EhgYZs8AqTMC98hFMUpn8mM2kMl0rSdZ8luMlAayW/4rhfdbdPWWriFOWd8ZnKTU1FsV9y8EB6sf/Zvx09Hr+bO3sq7lYZMC5LMT+RjCKfsAfTjg5EQFXDNdbHrSh2vXBt0SkspN2pim+nxshAf8ZM6xGd8Ry+Y/ApB6VCESTTOOVy82GiKwiyYmpQfYsiSvall//AmKfqZZ/aeo0eQ5p2XwNbf/3rBVdO4SvmvCuIWsQY1Sd9IvjV8kf9WaLpcmhJmZN9C7PvQFXrtDWE4gIklWmqbvVdAb1Bjk5+dRFEgAym01eDZ0EpbvSLF7VDyib+8vMqLKNFSH9ulk/3g8IgfveRkW21r5H1RNSbZGtXZNqU3lrkvJeeF1Cr+1zi93eTKe1NrvNiOPb4lq/Lh+hjML3HjtzU8B+jYTfknmHnXrY00AtgKRLtcXnih+EUXFILYzzXr7JmApNGTjB/8xhBEr9GLtmH7wsvvxK1a7439mNyGrldrD3aTq8BgPPtr/vnif+x6/foVflfmjruqd3pxHVBO8mBvX7NRVHlWrbs0dnjpe3JsmAR0HAYbL1RXfTo1CgYOKRXGlqmpMgfgljqxH/GX6yt6aMjNeBI5dI38JFRxVHlGr/YsOaSPyJ55ZDx4yVk6iRtEL30Qugw4JQxIbrFrtmwTI3FEfEBsN6M8D1woIztnzXsX+etouMeOrFHEFG78ZTx9cSuh5lJiJuNAMUITE86ng7UQ0YrPqQMObPFXNuRAHvWSGF0r9VTOhYztFd8EtbJfg9Qna595Z43iWzS0FNkN1N/kIPwYeaMP7MpcoRt0jZHd7MhvMMkga5tYibswMhH8EeyWU8m4keZaOCO2Qef3r/hKrtFdPhLbNq6GbH+DXDe21bZNCEuvkxsF0UdtIJ8YNxX7W9/25N2UPiBSJzu6TW70C25lkVhrzpnrQuZMwkreRjd6I7UNqKFtpQ3oqgl8lkzOz6EfuaHTT3h2t3OX+UB44eXvX/MfQ2zW4fam8T1izuJ7Wk/5swLPCjwr8KzAv0cF/ANp/ojOD7j51SpH/HxMB2c/h0irP8ue9K+swNPsWYH/sgrkvvI9rJLkF/FgjfPLe2xv49+JSIyeX/oPJMZ7WOFQSypr+N0+/oOpOO+gtvPd4oYpe57/GRXI2uSL4G+NnX3xmQ+WXME3Ohhmv33D/8MZcy+uMMnhMyy9H+6ZrH2PcfZtm1r45uosuzF/gFh276lS1vfY3/B+r/X/xvHBiP+D/E3dnE9mnLoFn7ujxChEP4A8H5jbZg3Ojxt81vgubR6EBI+KyTOw3/c3eCB0tmmHXmxyH44srEDiPkn6Z5vwJ5pMDvqkYfqu1H4ntyRQd+S7iW3ZE+E6px+A7ZudG/SBZZr5BHlwVjnWKVLn9Jtgn33cHN98Lk5DL7DP+jc1PuOmpu16OKmHFmmw2IP6BWu8ejv+5zqGF5uFKjd24T8i7LUfIkuuQejFt/EdwFz6ySFIbWHf1iH05IdCyhPk2xg3k/v2bLvso5eYnYeC+ay4IUGXiRdBf6YZziNMHjgz6Zp/bIMpvJ2t1Ao9ZIkbge10Ew+kjf6UzDU77Iyf1jh7Xid2aB+aku2J0jloeKLhgvPbw5464a68mAqFhGMpLxQ3XqbY5IOD6Fj8MLbpo0aPCLP7/KIHA+n9QKrB+gj9xd15CRJbG18gNZQmLRosBZD0k58H1oFkHo7nRcyu+AhYShU4xRed0krGIHmFX4BZ41PfyW9wL0tvn+JBx0/2y0A/tDnZOYeQMOXl0sznyrx0yBILjTeHPe0ii88I4/dwneGHiM1hLuGmbU2CsM01LW08oG48y2ca1IWql1PLramtfUEvWmIP6pL5Vnx4rcUfBEfHyU2Gn84LTtuaazsUn6jVUfajyHkyepPipQ51wRYXKjZEJ25sSJK6XbXzQi3xSj4D1Dl13bG9Xnnhhc10afwAWXUc89FDO6cTEWE1cNhB5vnysunly6bE3DbxErgpL3UzQYvGi6MxEODIbmrEaZSnUeMtL3+hBy/UYq8YkPHog71ArgSzLds4isc4SS91ZBwSJ7johByKLVSNTawyfHNChxixt116OcVH1ODIEKmrbTTxlhgoNMa2ZRuNecRb4th3noVd2WA01ZR6vb6+aucFVHwjPiTTf/ZB/GyNF5ZEvWYtqUN0o5ha29SPOHkh15rVqF2jh6XwevYajm0yKAj+hCz0sUd/oLeQOFdeuqKO3DJyLLQT/3rd1dpGNtLr9ZU9tjMP8u2C7vWCt9f6WhJ63citwUv5ACZhrZ1recdX/IXX7HToVSe7yfxUtch/cnN2ToWYTLkqn87LughsY+mQsq3UcWtNW5uAWbJYxX6UtYQm0Det+PYbfsNXGMnbtmxnKPMTInVPHyRG1jovqTPfwXxsNMG0lyC1WuShUat6dByEDi+IvPxRwyvXbykhiI5tXXghvm1NSTG6V9Ztp9YDR3ZDU7I+bmeZD003KNCADQ0aSOz9dbDuV9Z5yJ4y4z42dMVLL5idJPPX11f212DPCaaNQG9b1qTYnAaiIForfmsNSwTrQCE2uF8c+kFOvbD4drwg4hgwbcuegFWHnf2KQ0alQ+8APl0di7Rd9tFbKAVO2Xe2VXUyu436d9asM+9O7NIPDzrjhfBDzwx0a+HfBhA2NTj8J8aCbdlGYx6DeIMYc/T2bN/13koYfWCzfNlWftD88LDRKDR0PJG829CXL9Jf/rJpuwzlXzBA+FNH+yntd5QzkScG1/C/J95Z0v8qlm3Z/7r4py8Gv4joM/zBCf7We8vPpMf9VOuG2DSg76j/ZCz/yfTCdxzzO5u+gawe+GS8anti/Qj5jW983ng4yDwCyHePDjf6dL/qqFoNTMvRJz2i944yI2eKrAUuQwXJe8MoPd3z+AMrYJuaf4zfGvr71y+/1LGP8nvSe5As/RB0bzFZozO9eNUTlGuc6Izeo2H/Bx3/blNZ95eP9o/4pT9Yt+Ms86Iz13Vb/W4f5RMSL0PbypcBKXehwBL70PnFGyxatOjZyNuEbdlGMo/lM312WridvVcgwQ449AZReoPkAHgIoOCWF7x36IGzQTC6t35J68x7E+I8yD8ZCvKl4gzBK5x1T7SpQYH52wQ7ZPni/B4O8Xe7R9vvGhwKj3aP40PtV3e2a63t2X/mKOsv1uSsE94ZZ1nou8x8x7hjynJOXH5bwW/WO5wzwlsI37Ya0ActX5rPGGyWQLIE7CYfkJoefWUcdPIJojMhWisg0mAfTXAH9iOYj6Zu86ZAQgnEZyA1TUi2Zb1t5zncaFQGugK26ahneIE5HUfIVfeDRb5vcwx/6aTPOLBdfkM/4qZncesaBUEvPduyQfNiseZjgkm/2bsjVZQWLwbLf/VTjAK+RhCN9KmbibMVJEsF3RopyDaI7mQznMTtXL/BafBgRPxWKw+xLZAmX2SMw2NUvNAQ6DT8biEnKrcZy3FwjCVLwPACPbTEXVgiYzKoyyAnuiM3sssApbufrPuA8+0x89XNdmnE90Tyb8WecZgro3i7pc54Hdl7i7/ikybi2BHtyK22M9wcjfu7gU6/oK91Xn30ArNXzgjvDeLnwOhNrkA8VCapFVqnZlu2bxzbb8ZLYN/5tos9Tg5tl12jD0rhONk+qPc722Vr3/v4CM4WqW2nRguj5mRUJgYyHXPPPcRuyNh78FaurVmEESuBbB7RVdWpKb7jo3P9BaUxhjovV6SsobC3VhvIArMhgqiUasb4wLAuhc79j8f+DONraMcuyJxQFRuQY/qP7+IjQC1D9LtiXzZwBpOwZx4VF9756DXDIfPTam5SqddJ1WzfenPfjXaX1eHHf8eOZ68yb6Ty8Djz3JlT72IeRBhCWyJxojEmQ0a3I/o1IAyq6EgmjmtdQlv2hGhLf/YNWfZtBKGbts1aeQyK3CTl90bOsjbqHI4qnz3RCJrrpyF1sYdsq4HMb+Y9FPkmWiZGwfPA2d7kNuPDkuMAlZZiE5sqiSLMmNh1kBdTnfpEv6M7Auw6+vns29VjAhfrYdbUZNk0cG5b+QndNdAc2vFpW03K7AqQHHgmiG25ARteICylffRpj06H04/xpAcc1DnsaSP6ge6sh9SJG4i5UAVt26Z53YzKxei22KNnfG8MLqyNibrhK3aoxF2hM7jmhZ1RJN/8883bl4vahfpSz+QVxTFmPrMfirqImFxG39Q7Ecgp/mSptY0sxMubBi3Zom+Kr9joaLZl6MwxtnmZwntcXsZdlRpjgYmpi2s9cz/eDt+YKsCcF3DSfqV+IzAsLAedrLw4tJ0B9Db9se5hxJcb6ywr8TNfXGh4gyNVzVAMD4/kIF1epL//HdnLjg4viqhz8t/Ri/1OrTvACT7xzb2+u6lTT6MzcsIyK9bVoDa17aIeGeP02SdB15A2qV2swRwiy18PpzY7SWUs1m1Yiv+MgymjFuHjNzremoLQeBWF4Bhy1o0XamIeqEdbuc7yIvd6vGwrphpd00gwaAMdaO0iG06766QmWesg9J44auRJaHTjZidm8u2W9jGU+e4aGshrfPSvvSM39Rz0vfS6Br0YD+5uk1bVwsWL3/iIrwtvZ8y1knHQsZ1xhA+Cs6eiNyQNblydzwRlKtS+bmT0jVyYpBZa9kjDFsWeuRFwDMbo2emHGvLWmDMT7JENSREVEkAiAfYuXWcOzHOQW8yRaOqiLGnxbEMvSI1x6qu0wQw4QspS25psg+LM3gfdIJBJDUZTc3qLDaHZpiPbrHnoyJvyufPKi9pX8r1ysQZMT4rpZvyoIFrSYTrKvZ7FY5LMDmZda0f/yh64orQz9/ZCDPIyzggrRpSfUVelZQIN6tjIdUOPQ7aVVmdySj1Nuiyj0s8xc0APU2V9uWFIiQAAEABJREFUSQS7oXxmbO56wTh07hVCiSEyCytpoLdtsC2YGnDNfhcY5GFRu/YiGyrYWtFKY4y7pHBg0A+Fp+gFNQnJ9M0u29B6aPYmAyUeffMFjVYY5VCyXRDNnrRtRqL8ZA5t+6ZTAk7ZP4PeNmcxZXIc4YSeV4tYH4eFjp3KDFi99kNPfK4hAaolAkCS74Z9UixDaHxWLHrR3tKRW/EViHmeYeZ8GxNvdGNgcsURujaByMuGDyu+6W5HyRmtfgzm1TMhmOuIacC45OhAchCnE67UGzGHBvd18furWNGXL01//dtFF+7T9uHApYztcWT8Ccj+UHx2zwo8K/CswH97BR7un/+25cg8gj94AvnY+Qh/cOin+2cFPq7A2pQfazwl/+YVWEucPlNZfeifxfpy+LN2P63Pl5Bxwvfs8yU2+J7ekkc3WOOjf3b/pArwlU2FfBaDSUP8xnzYQp96uH0f/C0XxacR7sI8QLiPJpWHJcEcSdnzi165ZRx+EPoRb/mZyBlvtW3rmzzO6mdaDy2yB9aHQ5bubV5T8xveJ3p1fSZmMM1/8zk+F9hwN39rn1RPTlOQwI+Ykl97tuPvY2vbcvPHCt9IohtMgSGDObqfc98etwcmd/6ZahiuBzCrZ0OWSuzDC0SMMMNLf0bqF5x5i47+QLjqf+6Xzvv9kH0ERSFkIFgcsnNG8DPHyLW2DHiAlLwOIFmC3623fyxH2zUf2+/GTv3ugrc6b2VTKzUPdZYxTZZ1KA/GswaRfw/RLR2M3/MV2Zmf8SNsM7dvH6X13uuvenZeaAzojPPPBdaYdXr0k/Hg4l3IOPMMBns8CO83gVynPVFOOQzmH76duQA5Q8Ae4oHldb8qLzSDHbrmAj92BWiUT8d0PuAXHv0363w/sH2ylVprsl28+M9LoWDnTUDG7+1l22W3tVY9pWQ/oDlTUbXpkgfIPFkthiqOzTzJMbnalvFhw5PUqX3WLLjy0ir/n82vr1eFTh1QuR0Zz/zwEXt8JufOSwu2APmQjDV7rBKvUyNIckbAkbyju8O/Xl+152UpCg1/tm/5wuIgR2Ikpv1WBrvi2LOWiGsc3R4h1jA4yCk0MFjH0ol+0Enqyl5eeyB5BYP6JGfJyj9ve7lc1LbEbGrUUbT4TUhcVLweG/gzcqQMjmOg2EGGiZm+oVJ+8VdyatKpT8dhaihiZ35fvrzoy5dNWwxIKvK84E2fkHHbkGV9RZvxpcht64XcEwdSqOHrosvLpoxRvx07+2AQW9rg+Y08uonRIOzIFhr1MP5a9RhK5kBHNNtK7BdeSLUGg+SSM5Q2HuJfLl1ffmHf+gqrM7udXlVP5eUE+qlb6jMYq14USMZZAFW6kctWfkTjTiDbUKr4X3hxudbRdu2//PPL8V1K75zi8wbkbi6ftrVtW0FWxU+ts4/Sx8YIqj9027ZedpDZuMO2hK6dXtUacwvsyYufceyL7M2vr6/cgwH7tlNM27Jd6x3dcnKcOrFyze15qS+TLHrY1PWLTzJRAb3kfq17wJV7yS4bffzEp21VTkcNwguEij1l4gUOJHpS2yTxQpCp3PrLpekl+y5M4llS+cTIbrItkslRNCNBqMHPHmpxyn4Y7FFSl2TFVQBLr+zfKzVJjSq3km/oNLDJdvnuGEce/7Dgq5A1ssOtNJTajdKN3KWjU7Ndo+WP1NgL2IaQZbvkO58t+avoTpJMu3hJZO4/9j6cmOzId14IE5LYKiC6HcmnfKBw84O0cgwvdAQzrETvJr1Q98uWgSo/VJV22TZtzVFTarhFJ4IDqRFb5Ri97ezYgfQHWvXCl/XCWv3yIr28vDCee/+VtbmCwTwz37ZtEjY1p1Pe1lyn6OZzKffmfGZED3XmwH1iDPqh8FLfr19f67M897DO56nSEiT9A+I/2MjRdknt2WeQeduW/S1gziKiaL+Vxy4gMaRCdcp1NNQPKi6y7jNBtEp3CW04B2S4wBC2RafHln3xyHtvXLk9OKg9x/5Mre9+huzEAjiyZw/56TGOjWV72h/adpMPhOXW6AyknAebrPcre8X65ZdNmKta3e/RSF+MHzu1H1N7aj0r8KzAf1UFciMJ/qxJ/5mxMqfEC0I/4DffFLkPP7h8O0zchbeSHxt9z3+8RCcI/SdjEC+gex7PCnxQgWzO4APxk/2swA9UIL+IB+IX6vSDL0dn/ICLUskXsqAGdcqnQFCDd0+ELH7iFvHOKblE3rnf1z2R39ht84v7xDsmv4nlhl/wm5w8jX+3Cow+FPR6ANz5Nvu7uS5HbHcFc48Ri02WcRCF2Yd6H8tu9dmvE6SKrzt/js9e2Ma1j8+80JjlmU3hbB86cnYoOSfXbxH5jI+MQWi6f4kjuZxxTsr2bXjWWXSEtqteuUYzfsTSzX55lP382JjwcIgNwEG9GXKQAjnoBn2nLf3lY/ZDmcMZyTlYvNDBh+65Hyr4UOHHBM2ZZ/bmUOdag7oZ2vP+fe9vohux7MOw5s/iDR62zPniFWKA6H0P+SOBpePmSfIwfsQfOaYu4QcRZgpB6KAs6pTRjyPpDU4FkiCc7Dha+2CwDwYOR/HtyBj+hqNiEdP2zad9j2e/5TNET8BabfnI/WHS3CcRTnrlDOM4CMeCEIM52m/9ZA90HprefU37Tt2DxnoENvY4qhjIBr5tK7LiRRY+vVaDjiy+w7J9msekbXqEBtGlm0f4AAMFIVtOetuyN5Kn5beC74zsJp8Q9Tm27InwCsxD1E58Jg1qFZ7tdIWIk7tlNUuOX/GwkYGB1BREr/MAeVAnGEpdYqfD1+JHFtj3mtsOqxCboJNLHrLa8S81HrKHjkzRD7DIuDC3iVpDH1nsEWtzU2PMIVYfFqvLIUulC9e27AXs0UrsPTXJxBjniE9rK92Nh/C2VW3pcA+zpr1og7raL3Lxmvo+wbN8MT0Nch7RwWf6mkd8HX7TJdV9dJZnYDOUuEFyT3Q7dTQy0dDBPjYMtPwN7DO2YxGKHA8686x5ZRxEDAZ+Itt5ucpQtstfYuelUuSxE+vdhAy93vfbC8L8SzGC35pzfpt3k2Ib3zWP8i38q1r5Jj5siVPGgaqOUng6mqldjZk0JvjFTz8gkQ8nmfgX2S7E15V8d/Zr5jiyGMKGOs28uhq6MzcEHPFNVzlGPRisd/qdGmS/R24xOVkjPJAYojXYuEQi2SafppcvZg+Ksap52SJXGj2HPMiNXDsv6jLB8PJy6v/+7Rf9z/+84OMfGuNVG/lHPphbZ1/t7N8groJGvibG5k1q1rnFZyff5J369D5fFtnMZQzViw54ZxuJSb3BXZraBVxeJH/nL6rinOK9iUlu2RsVk3kP8k6sDh1+dMuvpzfb1KCBi0Q+zp4QeVMDQnDdKWWhRvRjaGce5UOz2ejCXzynPoiam2wrP9n3sPDBYsARCD82C7hlrTZ0kBw+SkaycGKCbBRgyaVDDHImvGwrzbI6axnbrEOQemEYsdq2oSHZlqhN6eFgkEAQ2+ja+KEAiGQ2oInXGTdbHGrCvPbITjzmxXXT4Br+1pq29qLoxv76uq7trk6cjp8g+2tAx6EdS4w5khNTUAHX8QH7duzYdGIHWdP4CZL70k3N43tn3QeOEk+ECD9Q+eUEM/7ip6ObIOGmn6DmEDknxcxp26zsz/CUgBHgp2JIOoZKY7rcR5g3vjuD+I5JZKJmuNLmVLM4b07R6zkdXDcrOIZ0BhswPiQ2UKWjXSwO2TFvKEVLNocz1CCP5JKBbfhQ6enOh21FmByCQS4TzCc0Rcy4E4do6uEFrM8IwmfClstP25gnpGiZh30MGJ8P+y2/MbYnz7Zay5wzRaIS7zwX0Rr7L4CU0BcteRbIi6Hc8GcjviP8oPTwOxQZOStQzS9zDNrJNjbB4i8ZLmrtI5swnav+FYPRyFqgWOP0jO3oSfbsp6xrUE/RmDU0Z8Y3HraIfuxIDcauLy9Df/trY+/gi7X8vrGyxfRemxV6T/LkPSvwrMCzAv+VFRifzroj5fdMBZBvD+79kb9lvjNC7x3u+yx0E+uG97XecJND8Ib5Bw9StQL58juqgj845NP9swLvVKB2Ifz0dM/j+xWgVD/zu+j3Hf56jdt9jvvIZ15I+SaOzW3wBxKJme9piZf7W8YfhfuonrH7yGbxoxOs8e/Wk/D4KLHfLcjT0aoA5dZEvqwt7u/f58trkO+e9U+KHVHfj5TfDBbe15jcby/AbJ1gyufZnnpznlLtW75Zzp4vzqi9mf1Uh8sRZzdDxhwlDh96iSDfHIv/2H+qtIQEWHaCXuwf6WseMf5I+ZA96uWaCz4y+2P4mdyQfpXzTCRYxqEXFo+1Zp3O8wod3DU+pzDnocjnOj8mfcyNFcC53QR14O4p/Fwvd86kjq08B8c58wmYLbkmzhSECubos3PWIfLVhz4AKz4eUVJk1f/EKX5I8icsfl/V1Cl49MpSVFrJL3TnYVb0grNu5G/GKD/ySg7zm/JEF5T8J064el/7vBnwG72Vr32OHgn3uegE7DYdYtuygUwMc74DxjdH9mr2mWLD3p1Fi/+3qkYW3LjELd3FeByf+OUNefrEy0NX20vj3sND7Ta25k/0t21T0LZ2k3deBuYFTv4CqZjmHNClbkFKw5BUiUwCxQtjgYCEVRDd9LaVazXIi8jEtadjXKAL3Vzfx/OZMyJjvOOLQPUAWDTbpRsbhkWnD4x++qr9UiAB22rIbOYJLVprTWZsxx8M3tZlHgEjDfa2ZKUlhyvj1/2qV17SVW6HLPJg2eFOwXxa24m+y8SW8HXLCZqx6TK9nQfPy77BDGzLDpgNdpA11qkZ+sy3XTr27BErfu053njjcblsYRdSg4AIjAlCtg7Fw+15bSOBnRxh4yvjnX4ov3mEN4HSJDiHtgyVI/FThdvv2k2qeqDAQcSBP1WLZRB+apKH+maw9ktyjb89+ZHUjmwAu8msJ54kh6FqO2uGmigvLxM7PRoJgDR2A92hlhHXgTDFlox2roHYBaIRTkKU38kIo9WW/Hod9bIhuUWWPjFDUzHmt0N2XZoV++1i/eVvX/T3v39R2yL7KqWi5Baf2XvxsWeA5FrzIHdySA3sENag68jPR+zyF4RBJ4mMH+Xf8nEUn2fFEx0fC4uNhWzLzGnxJMaemGtnVXvTMQ8KmlrWnJUxE0exV90Zw4vby0vT5RJsyrwppAa1EK3G9DlmbkLHyYC+FZZsa1vIwqAma/6dPFJim1oSc973ruyTrvi8vl5ZV9aH9GyXvdJjFHmn33m5j7jiJafmhopvyGzygvPycoGn8tuJuwfENBNtm9WaSp5T1jTy3Guu1CT5Btk30Qtm/bBRWhdu8NHUtk3RC5f0mMsIWbDveclE4Z4XX82NsC6daK+59aPWpKoJZgOv4zh6MXDDD/PIkXFqYPy1jVyIJ5lrb1d82uY625S/kt22TbYLkXXWZfkQDZGQpmCM5hFe5nm5SFub9pG0CEiItCLsP7oAABAASURBVDLEhqPG5Etf+dKTxJRzLl14uCEODA6D1jhxHLOqlNyshAgQFS/5Xln7K58H8R8Z7riKE3MIC9YEZwiMUcNx9t7OPFt4QAvIc1j8WCpdZM74QGoU2MbvhI0G0ENzC7+pRJwagKOA7NgTzG6oxiUzv19TkPgPbDRBaL3TbL/D1fSLxLZsK4XCbZV9sG+u16vqeoG2kaO7jsQK1vjWk+eNPoiw8nlSIEjGh6i65ecewuTAnNEtBQQ1b9YEQQ5yHTNnZDa5BaX89mRbjt1b9hyN2blF5w7lRh0gzvXy5UvXX3j5m2s42CxxKerWMjjjEKB2UG+79nb4HP0nVuA5p2cFvluB3GTO+K7Bb1Q4xwodd+mD0L834veM9/yvG+d7MpkP6AlBa7XTnXV+qCzB2z432sZNvoAoHymlj/13e/S/d+DmppJp3gZ/EsHUzp9Vf1LUZ5h/nwpkh57xR2ReuxDH6ek+Pc65vEd/avwfJZy/aPPrPV8w8st28M+Y4LoP/kjs3OMC8QtzYLOGJ9q2bP+Iq0On7tDQq4d8OPg6L75/8Es/tTptMdsyuuvjo+rJZKonyREawyG+LAHbsg+Qc/3Sf/J3IvH6+x35cnND8gEfeh/UAczcrdXb+fIMjrw/tP+dBNmLBYp5yz00uYf/W8PEx2f49f6pH2vdqNdEU3op/LtX27LvuM+RmrN3VPpvbcRvIncPZ6ozeLt7cI1/HRj0geknGgoTm5Kf3WRydvXWY7vnJ7EMN/GASroBJMdQvqCKXL1+6aHP/+csWRJFhSN+IhWGZH4GfEipUQdLod8gPJAHKGdEP2jYB6jgLT41ndAl/mLalk0MJnOf2yiebbTvh+3Jb74zT9TZvhJ+R3ZifUPa/tT/NwYwTC4FU803iC/hrykN1+l+AgPd3OfyQDPYWe8FxhRxFKgd9zfJEhjQQehglA6lf+xxT8nxmRgBOvB0tOR7xtSNDrFx6jdzbfJpLJn79ABdOy9e8s/uTsR2yDbQrQ38LfiNnxVvkGfHX/pBD23MeZgzque01oF+K/+bzHU0qIdKSXJ+4Bmd+z2HGI+1OcYaomFl5oeN8DtgDoqx7FGYB/dqC72AGDpadImAafyYeZTTktqTJ03+1NXRokciXL/6BpFNNXv6iO3tOuT3iNDRCH/2ndgAl517d18PpzOXKOCnHcgw9rG9R2qwJ8aqZ7PaCQ6ND3vmZFufNduy71i6dngi3xk9eeTha2deoaOXHIK+D/aYFBliejHuheh9BCMIRC0CYxyEDsboxO+QE6i/ezzqnceDvWLNn+Qa7MTrYIw5N9uH3yazbyaaBLuT036sV/RjEjQ32SY/Ihy+ottRjh5hlZaH0TaOGEQWRB6EzjUZ+gb07PhNPVU13HlIDrsOe/qKfidIXnQUoEuBU2bVqd1eue/ULxzJ7A3RyhYZZOWfXri1TZe/5BP8oAsW4gZcSM526Mis+Azik5Dq7IXbvtamvbeaQ2qTaQz27U69sD5imJ4aYjyArYrZCBls5GybOez4GbrysjCp2y49jOHvGvi0Hps1mHoQm5214ZJTaHtqFw8Fe47nefohVTVe+HaGX3n4/r/5Z0OZxB794wVMXq5e0Hl5ufBi5lKrsBNgv/bK6/pKX3Ryvyo+ld8BmCupSbxISuiW+SJ0UPfLwR1niJmpE2+A6kkmdiNGIHXVqUUvw7WvjGPUtG0NbNMn+V0pBK5kcm/NJdtak+tHeuXlzM6c8yI02LHZWdsr/ZVchobiV35V5iCLFi4dMhGJJdHXr501S6Shxrwzo9hdWcf//boLl2iOQuZq6tqx/0r8V+IP6hTfG/x4bjlxn28Y/sKbrP/3f74oLzpNTqmdWGOOqv3OHCt3GDu47RHmO/AzyHnHf+q66tioQdbUtmyTc6veNlNqGqxNrsde/izKAU8Szuyt6J3czhjkFiRGgLZsF3IfyTiwGvEuhdC2tW3hNSWntm3qg5rl85zAg5h78hij5nvN3mTcmfeAZxv7DX/pzf58gW4VVzQ785Gur7vyT+d28rY3Ze8mz53xK7Ls4fCFz/AITZm7xLXd2ibbyjxau0gUlvBKjUTbyNm2GnXdNuQxY2NE/sr6Sw0bS/T2ht5F2/ZSvW36pgsvsbfNyu/S135VsNN3sJWsqW0NuTXc6amTpazt1/2rorvvr4oubKXhTi+cnJ1HzkJg4wMhYck/NR1qbZPJ/bJt0IZGmRgNXmMfbVuTbbXCVnPJ3Pasw26xVNqpY6FLWHOyBkXMfFy+Or6ljRiSJbC1TQ3fSsP3zvWQuk4HIl5Dy5HKpgejRvPEUhVhW/mZe7xYiqw14cPaIsXQUm5LBUqioGwISNpiq4mtLy49ZfzKnK7kZOy2i1X+8Ln0yoGHmIZMLxGkMOeevZY9OmT88VSBtRhS7e8OJ9+XNu4XHh2NofSDAtQ9hJqRuLLWCGRbbhM6Etm2TblmghYevs3Em/hx0wbaAVdv2aAB+gZ88DHV4Kfqcezd5C4jKT1R08E+6+qsa9a/+oPe2QvRD1DHSEpOyTGwXfaxWYhu6J3Pjo59Jy5WsikycxCFtl2+onsDizRACd47xaZZ+YnNUrHhgIwzT2YkHeOa+zGX8KzZGvLlw8mLsWWJPvs7svhKrzRE6QKjHwzmdcPo1AHAi06BeVbPqbF+26Xr73/b9OXFSvwNP0qrPQaxevZQw1+wyQrs2RcNzwdSUT3bswLPCvzHVuA5sZ+uQP/WYtxZp/syt1qpPnP8vvzGPdnrTN8UPicS84xH7VP4Ei3dGvzJp8ROTdL/yaGf4f5dKpBrIPjd843ThTg/0xk/8V4Fbr+ovif8k3m5byz8aOjo/6ju0vs1c64vBMsBfeIWoM/34OjVfT7bD9n5iP55/EjHJJ9A6R9lv3V8y+u3Onra/5MrkB0SzDT4fifbcgvOOyd0MPXqnIcIC8U4n3wefEPHU7AE2U/BGqfP/uarrILQgepiiPRzvIl+HoQ+Y7k580IvPv3DEM79SOWCO+f3oaoW5wItt+EFp/Gvuf8s839uvyaSCocOQgehg9CfYc0gusEa/079cmlyOJBu7UO7yWBFW+prfO5rTTFugGOKeCDze6zfzV9dH8niDMkmf/0zWvJ4P27V4z0RNeEpVs3kPfHkxW+wVmJyvznja2q9ldTDQGRuVn7eSn+/UXzbPjlMNgt3djjRMtkUl9zmzIbKPKdgCjnDJ3eId4+GLkfJ1v6y8W72qwx/FKIHcTos27exfdD22/WY5sWbPowdvpf+3QNLiXLNR+hY0kQebL6+8jKiXlKhI8mOTNWSdx7aB3mAa7seSNcD3zb1ohPl1Yf+CLZv/qNfKOX58LjGpuro5TMnLz/25M3Y9s02JvbbcfE45YG4DHE7Mq+hPMB3PURfQnjMoW1S2Il9M5EhATHykNu2kseVh7E7FR9Is3/nQ/KMJNugUWvNZjG22tbUiEOnCDsPoYOBLx1temAQm9YgVLa26VUNkgfzXLGpR3GEzPie+vEtWsM+MbdtQ2bQ0JNkqRMzsUV7+fLCy7SL4nfbrJcvF11eNrlJqBYGsThwPcoWQqr55xPX8G6Zi7DI5rHshRfbnGMl7Zl7HBJDNETIjO3BUNqQ7RCF5BAirMQIJOQwOhjxCeol8NaOF1CjXv5e2dt5cZE5x0+QOQzqkD09X84OJbu8iMmeE74d8BB+MNedt1+dlzY62uC3IYErLzS+4j8vZ1/zgpEXSfH3+vUrLyK/KjGDxDPrf+FFb3LPS6Hpyujt+sfXf6gh/9vffqHH+7iq84KUFGTmY8/aXMlh/v4lNXjhd/IbqacdiqyGrrxAfXl5UWtNtmcozjY0B2Tpps9+GIzqoAy2Z/3o43fHV5B5ZKyjlQ10YgS2KycdLbzKUdaVe0v9v0rzHx68vsp2If4CkXXMBnMerONgbUbmRFJDvFRDPgL48Zt9fXm51PySV/LLnEmfUmfdX+NOBKG+rxU/dvaMi6D0OMmi1UnlLwzDEroj8ckjudguuW1E2WMXpXVe8nTyim7Gkksv8RZsK83HemQfbJdNgr9j24lhW96svLnMy0GzH7pFBsrMgZS1t2EyGqkV/YabF2rx5UvqYVxaabMW2OA7+UvW1po4CrZlB2I890nbkAPYJWtRPuzpKBezhBjkLNqANnk2DOaabNp4kc0QexUac4qf8KKfvHqtsW7NtpqJXT37GKUjhDr1Fc22xCFkHXu2FLLMT9habhM6NdIj5+iQdwwLUyGyUMlpx1+u353ruR1+CINtdh+2DR+WbN8gWmwDSHLp3NvYe7lXGH2Y44hneY4IGn3cyM58A5N/k828UctddcYOJVZ46IrP/Esc2efbtin1TJ6bYw9aK/vW8EEMHS3j0sV3WDYBQkQHJJfkaJu9sSm6/eDPGl/r+snnvmiocZ4HahUzPpJXEHpK59me+UQ3c5Ise+YbWrTYBJB12NGZKAaGsZ80gyLup1wjGUWykHEBw/Bs1/DxZFsmH8k6N9sytVw826yRdW62ZfvMKjr1PM8n9ESJ8TOUf+3hly9NF66VF9PjpomWCzyAnEenC+jqCB3U4JtT+fiG+2Q8K/CswLMCv2cF3tykfk/Hf4Sv790W+YjgF/38F1h/RPTf1+ef743qVNDV1+B5elZgVeC8Mc70kv+mnt+MtPCbHP3XGOd3Utuy/S8z5x+9vc5flPkVms+XO53xxHsTetTLF5hv9LIvg5Mg5bHNL+Qf1ymSfHo0TT3zpaDgptUSb+WweKS/yFv/EP7G/7WEbbIC9L/Wx9Puowr4I8Efyu889ej50spmqT3Fw4/qiwfzvej5T9nBOL4Jx76Prn7YlD3fGWF9Y93YO8ESjMQDa5w+1y7OeBIx6lekjO1ZH3v22e9B9M8YDMJ3s2wz+tc5qi6p0cN8V4a2K+fKPfmDu6wp/Iynn14Pi1b9Ji+zj8bvB1vkpF/dBpsgsMn/hJE6IFv8AR08jj8LHP3I575LPQJRl3B/G5bveGkUIQid/NIvzDEPnVjTmcdcg8H8Mg6W7uot9JFHZ/Eee8MoEBuyDkyYG59LxHKzggjszBk+CsunDTPC9/CZCDvbso1lQHcctg/+ZKxYRJ+M75zJkMuaMw8/Y3uGPX3bs2eiHLOWUnjZP+nNEOjbdq617fqcbUevc4NnfIZFySrOzAVOyZhRBAxz2NZ8sGl1ah9MfeaC3qJRK1+iwYY21P2wM4cgfOY2leTWUGoyPzkYHIfVGrB5rHuPJVrFJBfIb474iTwC2+kmoMMv4HHnIW8/1sKe8S2Xro9+1HVJrsWdJxspmFzDDOiOI9NSbsJB8Sz7DlyKkZq3KW1NbeMlpuYcwxw4yUPy5GdbGOjcIg9YKdmeOCnAmrwQBz/62SPpldyQNVD3UOLF184D+Z0XUJ0XX/I0tCdh33vbsicgJGOND9uyzYA1o0AzFmJ4dnhzjuFnbunHsY62sd2oS6NvkjKm57OdR5LMAAAQAElEQVRWSn2g6Tufu//7lRd2gmtq1zY1atj5zE3a8avDBg20DCR79jtKpcOLLuMv6xBJalNzZx6iTXWmkgWTZQcNyTySeyhzCujqsJvszBVb5ha9Tp8cX3ghGaWESL7pRZ3C27ZL2YWOfuSB8NdqjhfhhutqGmzbVvrxEb1OXTo1MGtr6rHxsPtCP1hPIagcOSUf0ducEqwQn3NtGjaRDGw4iMc8EA/8Sk0bP24Waro1i5cxXZ39Y1stIIht2Vb9IqOjDZx5aNtayTIMJHy3i7a2EXMga7CsHWFHNoIhXajTVti05aUe8taasn6dhEO3rak5ML6OuHQN+5dt06UR49p1ofj/5y9/0WZpQx5+8II/HErU1OylZjSZP6E0rkMdNDWJudlW5pvYqe2EJTViE7AOTnBMlEAMo4epQtvWy/ECWTRr/kDKhgbxn/0Z2FZLjlLJtZql1GRrL2Kb45pAyBJrY97BCJeJhEe5yLHJ5GpbaeHb1pUXx4l502fzRTavn6G5DpuSh7EXLf5rHdgHDNW2pkaedstQwq8946haq79y7eVbiF1InIW87O8kmjxUfiymUHDq6bnGSz999FOnQLTc12zL0JGnzyB08k2VQpdT1tkIyVzamraXX5S/Kr8mx+uu7AtTP7YwWlaHH+Q2kZqLOExZC4RUyhEd4Tt6mFP3SEQ/ZMrTNsIRzzGMc3UNVDJvQ2WP2Vb9NKtFj9H1dSeH+DnQ9W2zyGHcah0FXMkmsNin1DefN8mt4VvoR0eVAxmQ8JW5p475D3K4LKToodTiiB4VpZZ9XJXrveE6mP/xRWeeHTlmGwIRk8llfXLPGNRw4CAQbZBP6rXGsG6H7aIbzht+Wq5POMlj4Kdju+wGE8oYcR22yYPAjMKPfBDXTLgftraRiopLIRPHxg55dBcUNVztLPqNJxr8jKEqlksxo2D6CbXYg3xRLFZiTWBFTDNH2yUbzCVERz91Dr1gW7ZraM8+9SjGcbKJzVzHgYP9TTduexR9pPFjT58MSbUD9sRRj/ACs5fsaUNZtJNvrDIHwV9+BvzULDZ4oc4DcTThjDttu/jGL0ozJvLYo/nNMQ7Z7AfyXY39u227/sLL318uG+PkN+DO9W1oBXSn48wJHZzEJ/JjyUnpST4r8KzAswL/1RXw57PP7fpTjbP9mf7U6MeF343/466emv9JFfivnMsfcIH9V9bxP3vS9sf7JPfTM75bCZTzpYbuu6r5MvB9pfc13Kzgfek/nzvypQr88zP5czPgu1t9wfs1UfOF79fY3W3uuy6+grvsLTXYfO/L/VbxB0eJXKAA8bvwkfm38l8X9yP/Z37yOo9/D9q2cv3Z9GD5/HZeS/J+X7lRs/el/zxuUspc/qgMzr7rwchDoMHDlQkecFCkmc+D0jvDgeLAdoniu7E+QeiFJf+m9zecNwzbspsMIiC1SvDD+x0KkUX3M+BWst5tkWVOQRQyNvELzTIIP9MeNX+ChvETONvZ+AQxj6clSx+ehFySbX23lc7UGyRIepjw8ArC4ge5bXjvH/ksDd6XVunFc0QeCO/Kg13cfqRa9+XOZ1IwUAyWcjIokEvWKzp5SIxaqZx1i3E6pUYZ2pabZFuzZZ7kSIL5i8HkRxJTxNleegweDk9HqC/vksPTvVmuQXI852dbt5pBG7sJyz7AnjFojGMLF18G9yOy/KVJYCPLkf5QiZ0EE5gHvNFvpgC6tzwE3lqT7Xzi1Hw6+2A9LK+XPLxMNHbxFyzrgd6a/WCSQWS2eWmzacOutcSnxiXICRpdAuU4GJI99XRqlms0z2LkO9A3OWVetvXYIks+c12vvKTaa37hZ87Ja/bStvlmblEH9kNss8fyUugf/3gVbLVGZ/KXWD8eTvMCJHoTME952CjDiiw5trYxwnfmDpUjLyWuvBykjBkCyzb9PNpBx8cEfMQHm/rxWwL+IkMiRHRZkUkxuOuQa+aTlzj7fkUUneQj6iJsrcQzeTeQF8i19uQ9+dFlziRLSOY/Cpap36aXlwt4UaNIFo00klenlkZn5WxEds7/n71/UW9cR7I1wLUAyVmX7jPfN/P+LzkzfabTloD5V4CUaKXtzNz3qjLMRQTijgBIS2R6b8noihZ/S1f4hLEdtvHXlXy0tVhOfOKy4p5614kH7p3etuw7kndvTa234m8u5AblXS80yZqeo/JYCTESczoRn/7U9OXpS+GJF6hnkLi2S2/mZQZuYl8MThY/JadW3NdIRf/n/3zR3/7+pKenruRuXg1LTUI3ttlvlwv7Ff2MM68X9t/z87MuvGAnRK1pdF5eLrrysmzAHzMxsj5TjUD5K9qnL+eibSuLfEH3gu/db+o6Ecxa06msFWmXbujoBhPfNj4CFDIObLI/s+5PZz2dn3Q+nStexefaP/Hy3G5Y4BIfgzgZ9NZ0Pucv1M/aW/yRSs0t9JU5Rd22Ouu765+fnrA96dhSg0tqgY3Q32U2OTOIv6LIQRA2J/g5bNe8U/cgtQw/SH3OzO/EXFrDhuJfqV/0djzz8jpr8/KSvwxnPbaXdLFP3EAEnTW5VYekMbf1ZcJKwzv7WeQywdBAqWzpI197ONRCZLGxrZQ4asGVNX4hp1H+pdRwgeSXqWwpNs1WYFuWoJtsv4aMRIKtapubxKocENvG1uikb0WLZocn+HfUvMhN1mr4i58MbGunq0eWskWWPGMb+h7bOrE3Ovus9y57dyroHeEFqpruPpCqGjaD+0lQew7n0baNDyt7ObCttJwzzr5IXNulZxtxEqbjiL9Cis8kMp8diGuehBKiDME+d9/yTK4F8nu5vDDXk9yIQ5gL65w9H58Yf3N4qRXfNjm2ohMz+WdPn7kGQy9BnW+n1GJknYi1M23rpi9Sx1niJ0eGtyO8IAzb6YjvVwjzUecQKmJhIbvJzNl28ZbN0rThcZSAU2McQFZ9bau3rs7eyLU8qeOF6zdYfiTboOnnGzbc8wkkeeh0nvxuaDo/xR/5mfoo4Hq+LzKct4/kEzxKJ7YB0R5Fn+P/pApkc3yE/6Ra/BXnapsbyfv41TnXzca/2s03Dna/ex+FI51/IRaE/4hd77fsH2O8Nd7jIRviF+YrwEy+4K1qcWtGYR2oLOJwHtD5V2cF6Nx4A8gfOuLziEejx/i7Lr9L63fJe339Lsb4Pfn3+I95PI6/Z/89+aO/v/r4o3vpW7Lfez5vxfwZ3p6fbdl37Pzv90YloNuP4/BI7/Jf3MdZEAfpjwjvW0wugH9FXLlwPsI+px/tHyuz2z3yf6tx3QdZnisfRHfs+5JvKtyz+HjKHG3XvnuMO7lXzziZ3EULaKQXY8jHY/ed/iizuxo48rgdCveFfAkJrihMBKSDPoPb0ch1/a6YaqQOjTGqeoXckDeb/ItfJVew1zn9vp7Jccdm8m4Xu59Bfelp1BTsThNrp7/XfxOLosR+53/P/lFetruPN/pH/X38aPfI38f7fPfxbrePv9fv+t/2rnWX9l60toGu/o3uUP0nJJ2dcOeFCnafj3TG2uwX/XhOnMXLMgZLf/HEvhJ7ccEwA618SxZ6z6kp+7+xsQPb5AwIYYBxHbkGghq8OkXJcCyz7wPJ0g2RN2RN0sKkZ6lV1y/c/UhGiZG67NfCLrMt+47v8UlFgZp1g9e8zT1/ZbJ7UfkWLbFrL5Ng0VuP6KYT+nuw1k8lUYlgQT9Hei3pscB6u1Uu5LtLzXyCfRx/wT7ee9LWjyEJpS4Lyz57eh/vlTKiO+wmA5h1hA4myQRhZrx6iaXTarmv7zFXv/g/djYxg6P2zESV3ZOch2wDgaa0SU7p34ONvsw2oYee+MvvpPKY3w1gqukKY0ga6Kiuo+Uflo7rhDnZ8BuDBzgz/9nFPb6n8tckzhq6ySC2R9i+DetB2TaKf8mK2E7flDaH6QI6juS+Q2QBq447T/h4rW/7FQ8NTF2/y8S8g8ne9UZnbFvHFv+2y09Lj25sdkR3zpytOQfIPoCROoJ1D+ooNGSu+JO5jQ0I6mjNCgghU4LemzoP4oxJgHHN2oYh3KygUK+PSOOnxZ6XMBY/OGzAINqzbMk3i06OUnQ6IeCR+haI8VSFs2icqNXEZqaX5fJHsurIsUc2kLFD2EsS1VgwNECU/6on90yV7xlnWDKQ+Qlp6qsD5kw9LVcsHdprns1Y5E8/0cIKtyQEncOx32SDuFPJ8qr8HpvJkv2src/Yxh+I7Q7bRdqrX7lNmZ86WEPbSv0NXXKpyklHPngmdq7BHdPUr1E7+ngiBXF5oRuvTWZ9PCwBU8CMxbSul7npYItsglxXiZlYARoKcC+TT12jxhf1ddbMSGvequbwMhHiqHSaMpfWJBKR8IaJJjeMmSRMIgGSrDsjmTh5GP6/z1euM6FlerTxeUWPtLnfuHIXOYt4tpV1aNVb6RNzkttg/e3IFz954A17lR6esHUh19RMHAJdxlRi5f9r+cKYoSZ+Ig8k63R6UmsnXgoOXXixPJjAgB/MOVQvDK9DY8uzU8jkllkN5h32tGgWrqme8ddKPzbBFYX1O1/KX/J5ztKjq+u7u9VcRILXxBLxTML0jbrnOo5v25oEnPiToBkPkcmUICFU7cSggc4Ic12ZfNasyWqSUmdCVl/+YZ6a1UHrnb6jt2BijQQhxoo9qSGhmDtnMZLmVPbdS/JnvRjIEj6k88mFybyEfKTGLArvFKq2F17K4ATtBJESK38J3EmwtybS0dNJ+uc/rJ6Y5BHNifdJlOscuvByfohGHpzL75WXivksFD9GN34ncxE2tukA4/BFm3Nyjpep07lJxIqPy/VFg9yzn6Pjhp1U6xjbyXqktztc7LZY2UsT/wqQ5Ij96q90Q/FVsGXsWzvJ9JIp6SxoshfmRaioUQ87e2Xpx/cLa/v8fGHOV62YWEdZUrreGv2krpmfFJup9TPwDafkya0wUJnIC0Nmvuv3xhRRETZgrpep63Wq+STZqhZ/1E1GN4tIP9gPeNPE36BQgdXUmKvAhT1BeclP5c/c6wTKlbqkJlSUzwjZQ6lB6x2eJeSkIONnoBk661TvtLGzDFey6U1O9Cb93AOZltIGzpObxJwwXOPctwD5RpbY2lrDvvWhfppq3SpfvdFLdV3Zmqz5nBkHmYOkbUzVGOim29CPnahb9VzzMvIm4V65VwQN5lZSZoasBU2EVmtdnDTwJdpe7xqSSM0hBdVAKnyqfEPJbrItOmVu0c01dSXhQaTBXIJJH/2u/Fhn1qDJ6m5oWc1Sk9TDC6bUbOYNscIS1ypWo0YQU6zthvin3Oi0whhWkLSzrqr4TWsK6V11HkOKfMgaCQUmvq/TmASil3CnQX7pM0dI2ZZykI+NLrY41d5sy+5qIPkV4kQNNWT0zoyRmzqIsWQpSPzJSgDREnOQbHqGmtBjk2UcZGzHXrLvvb1yi629+Eoj7iRmoOQB3YALXZagpExrcJ6xtWRbZs6ixWeQ2AyVHAdFT7/SSzBCFAAAEABJREFUW3Od0xogvcqr8dNispAgMyfiYT83CJ4d3Y5eY21V1l/4vfD3vzU9PTXGRhY7dh33C62VYl1HoXyNGVdgwmuFrOXAkhCMVUALzjra6j7PnxX4rMBnBT4r8IdVIL8Hgj8s4B8faP3K+uPjfkb8F6hANkfwL5DqZ4p/XgUmn1w5vknAtvYP6K+EP3hPtbEHr2yPAzMAiVGAhlNH8ll53YPlQ3V4pfA7npJy8IMh/nC11CD4wwP/yQEz55GN8W4e973yqPKx3aP2x+P4Ct7T+n6e71l+xDdfOnVHfePkguHL8KPVPT7yR2HGD+zoBxH9Hojv4Ed9W35TdebLN3hT+Lsz387pl4RNLSYPJr61TYwjuON9uN+Xh4kOR+2NxZHs9dhh9VZ+tLXs3WCSwxGb+NC9jp8YsdsV/CrGzk3/aLfGb99THYNXeP8qfqVWF8NMUrC3VKDu1pEFMNGVbL+CtvZqX5W/pRfbGqK36DWPRxpxHbarz2m3Cx3sNhI6OUB4oh1rylC2C7t87yM7wnYNEytzGNu1kXEJ3jhFtvsL/YbKnYX7hLBNPosdm3uFF892EfF7ROZ15an6hbcs+0uB2AZlcDtZzlNfG07uc681LMNnCRO8KE7o2ovf7ouPILZZJ/R52AgDAh66Rs8yLMacH4+Z6yE2pZs8ojGxiE1oXEUOWanUSSVvZdPkW4ylO9FZYDwX6kKFnz4y0dIjhuIgnG3ZQWwGqjcpCuuwLeVIr9XiZ1GxW9hSVnIMbIyiRJ9xo/adB+lh5cXghZdhwcjD4ewpQvs2L6s1YB6YAsmyrWNLDmXL2sdfaCZQyURmrZ/ktcrA/BIHJyXHn4mh6EGnj1720vVKMsIVxuHZZrSOkNlzQTSMfeI+P7/oKy+BlxYSDFlq5ZpJvEKEuLat1MPG2llPK21gkHlkZFvRafSipXOzgvgS/oO7f2nwIjB/9ZW6XplrVDCtw1atTf6qSwyic+GaiU5wYT3Kb2kLFctNar1BZyza2vMQr46sVTFwFB+ZQ/Xb2FZSLRWbQVH7CZ+Q9ooD+eqw1zWCq/IxtnnFfyniDpUiozPYT7Zrrq3Fp5WfRu1638ab3LZgFVpTtZd6wchewVkyawh6ayI9/IgaD17ejeoHuQzisU0qtzjATL33ip8XdBdqfKW2F14Gv9RfoV6iFhP85CXALP3TuavzfpHtIcLp/DRlR3fge0i81MucA4s2BX+SxxU9K+t6Im5klRMqllWH6fVti6/k+Jy/Hia3+Ih++JXgZrJq0GVqaFu9dT2dnypmZHpsyY3axPeeS1RCH1FxInjAJHj0UsvoJEYjpkkuiLrtdBRh6xITg+iXLfFty3YptNZYk1bj6EzkA31CUcOhwbV3OnUFPXXc7KTsPzJC17ZuDdIHWfxFFp7tkErM/JVz6hqfYSY3Y3c6nXgh9CRIHdtIXiA5Nvyc0Wu98cL7oq9fL2rdaszFjhdrsP8G+m6MnfmpXCKWHZ5hAK1mbFvrSr84jc61lzKHgT9KAU9qm0/JRbfWZFsWjVPpUpfYwaGUs17OP3MvzH2oJQ56dlPm4PgL4gOEh0vBwlY1lxC9J46Kfzq1WpPoSpYAS620vbfDx55chNw2Nif13tXiXBKshdbwiz6HEkyW3SRZaan7Pp/YNPSNLH3Dl0tJcCxnbHogmkEdyQPET2pkIwlKyAkZHMLPygDOouEnfsU66Ls12Vhs8uiUDSdYOUsRq9xwlsoH+WVfJ0pgu2SrbutcDE7lJyx0mqkHNIfs7A0UHo74tww3kGzfMHB2zFFvNIe32YSUisM+FC2RM5fV6yZjFuV7sM8uXBPX0scNGss+DFTKxE7u+CiGXrXKEU7yRANqHQ2bzdNicN7Nic56rTNsmTrtyPg1huyh/S9/e7OoqlYjwvaduuJXgGMWaD0OucZLF9HxyB4L7r6P0k/6368C28b595vY54w+K/AbV+C718r49QG5lyv49Z7+ch4yrf1f4v3lkvtM6HeqQFb9d3L9027/Srn8dPKfBlSA5xZ5dsHncj441wfdtz+qmg/IhXwA32jMy+7Yh36N+Av4wvBa8O6IEMqX3PpATU7V8wGbT/fcyi3b79q+J6jct7xtlw/73r9n96P8V/6Jkw/9O3YftnfyL9RnbYJfmlLmxBc51ifzvdWBudrw9/Xb+m+jLHvb36yJHd6ywFy1D975zLBkEx8CsVsIX1tr+NvIX93FV7AcfXtO3ORMWTTeyfloFV9H5AvwEUfdnTbEDVN1HesnWj5dZeWDle+6B/xaOinYVvZC6ODoM2P7tTy8HUfd1PB2LxjJb7APQOiAeZfOQ28v/8nhiD3GY3/TcZMb+za+jyDIJBE64nMvu8UjF/iP/h7HdnvFss2YOPjJOjP45pgEW7LMG8VvNBZjEn9Gl4eDeaAVWrIS4o593OCvh2wNockr0BstfhI//dxi7P3i3+c+ib+7CL3kyXvphBfsOultcuKxy1vxCUeRJVQAes1KM31QdFgotMac4If3iMSc1OXKi6iVopc/i36HFZ9ky7U668H/4GXNNX/NRV8+lrH2tvPSh7f3oaWsK95qEqoW+R1DEcWlbbUNotnmvI7op45Z0+oxSB++bdkuxepuMmmwbwNY0OjMVnqtmXHymqtHD2n5ic8gdkEZbKeMg4l+6jioZxD93d4OtRkcuujsGNTyGrAWyw95sK0tfjZ724r+qL+Aok5MImsTxO0kh8RGKUO5ZW5etJtSnyv5BWHGV/rAUcsJhB8/hFd8lajyaDJ+WnT4wJF86SQUzMnqqE8lj/i4kk/mEr0LOYt8J4s7QHj5i71ZPGzSc9PNOPIdGcdf4kzsErse8loipGzfEBtGNRZt4jPzuDLn8GEp4/hL7MHL0iD8XCc7bIdVSN5Xcg8uvAwbrE8JSOga+y3nxVPFdmpE7W3LzUqzrBx61bZ5J88NV166jXlR5hL/V16+XYk52BsTnYUElWx8arUTL4DsbYxe8pwzD5mvCjciuy1lznOwl8Dg9y/T0DNxXl7IR9He9RaNO82EhLAtDuB4UdUTYdYkSH4ItqOh14qmHPRG/6qBnx2puW211iVcxj7Q1hCpgJv0repJngPED2srIZTLIvKWYY0sO4PEHdy7hqKOWUlzuvvMVl/y62VqUJTkEd1usbPNZwiuiMRl7TsvaE6ns4yTpTc1q96DHr3iR2olRnSyhomv3HOuxIuvpVo6J16Y5aVbfHfmeWIivfJfc2iMbUscPSdJGTbGohnd+J+sq22hvl4kQasaflhvEqxRTlm/2AQZn8/mBW7nBelJcmOmW4LUeKQYSt5rjvaqaxWV+Yj5DPbqEz6+/L3xknAKF9TNEjkJHwbNfY3RP7Wu04mXifB3/9pb5ep9VL1t2QthdOydAkxGQXWLQIupTuX6T/0rfUulL9pSK53UYelkHbHZrnkKoCDX/5Xrv4AsLwmjb1vN1BW/WZ/JnLhU2T/CDj5rbfJrvel0PlHXs3rvy0aokFRiJ8c9xoXfrYhqnumDxIpe7RH8ZJ+EbxN4m4ebZH6YgdLGHMw9CyOWBpq8sz6RTSYVOjGjFx6m1eVk44m87bXG0Quik5q31iDRQW77VsML96+yz4m8njpzBsm3+aTWgJsavPiQJdJMJ0pBVhh5Cpcgfge5X5GNGjcEqbedvZkg6Mjo4AcH+b2SWpUEXQ4FGdfaEGyM3F+v2OB7YFegIthzjio2+IRvMU8cWIzZ27tv0W7PFyc+yBw1uOvY6fQB5iUg/OotWJy0mjOy1JpxhsPF1mQ/JWaQvzCOJDzbWLTSSj1C2E6n0oXMsHWhp1fNRgjHyxy5uUZhsFUGe/zCvS+48jvhCo1DhEJPar0r+7hzrxItsehku/a1W1OQtQ06+r0tnqXS41Q6tpWfRp+9qEOzsYF/Zc8GiWNbc7tRZZ0GtbkkXxDT1ixxFLQaJoptAX2WWOEZ3egn16WZsuN18188FJN/o6+xLNvKvKxNH4eTRZ1bP7BfNL7gDW4Ge/47H9M6Jnajcpoa2A30ZxDehvCCMviBk20ZvdiUL2Ikfn1mpJaTOEIHldthp9Y7pqyhp/PU37907ldW43oULV0gNJaWs+vlhm2zmi23gLG7bGgHGTcxJdZiqxuDpYudPttnBT4r8FmBzwr8oRXg8w23+j805G8abOLtCIafx2cFPivwB1Sgvs//AXH2EPkwu9N/VP/6+UPuNK8j8/mWD7kHng/0T5B7nETYcTTf46QPf/KxO8cNYf5GeG8K+bC+h+A7Sn2Q38f/yn3V8g+aQPZwgYX70bip9Y+kl32zvsX/iPZfQcfKT9s39Z+VkvlCSuyqH/2bR4TBm8LfgBnfwQ+6qr0T/SA2ex/6TUQhiHDvQ/82sC27feMsPL/B/0bxxnidG27rocJN/Ejc1G/Eo0aNU68g/uzkGkiQujffye9SW7yti3r54mTf/RzEXPHR2oAg+dAVf9E5r724aX3QxXITb+HcNmJjP3b2vj4HvVc3l6lKPeIdj07Qn+HldEOIMO8IZ8edK/zHsd5sr/UzuqvZft92k/mu/i2F0Ob0reRbTuYYRLLZ2N+3fZ3xfdS2dbHf8hG9ydxaQUJnatsEGwErpi0nRDmyUwY7J4hWeEH4+y9m27ID0ce/8Is2B5TymaN65po+2GPU7yj40ZktD/mQGnDgUisOAw4jrweirTFaR8nRsk1sF3PywC//r7+8OMnDTsSkuieDCvE4rxyLePuUeAXhN+YBqunKL/Tjgaai7py0ms0I1Fxh2dZxHjby6MfxBlgiwQ1Q5ht03gLAuR9T0TN1sZcP2xJH5qxXzbB946RG8zbaiXAmD09XT1RlnpMHu8lXeKgDN7ZlG5b5Xo8NAa9gAtEmNQ4o/OKga1u1zphdeFj9wsP0PDxGnSMxmaPo8+QXoK7G3OIHd3EFpgzP+IhtIFkZi5Y+usldslavurfbrj4+6+UWLxZCrzni17q15UOyYQbaW/QMv6m3Rq/CHsdmjlPUbdZfXl14sZHn4NoaYsUg/kO7McRPxmsuSgWoqaoRiR5fvKi78MKragHnfiTe5CXguL10thdP8UId81kt/mMrx3LKtlqXCF3xXnhg/5IYJHvh+qn1YZz/D2oAW2n5LpY1jOGEMbEe6EPKzCX7JMi44kHYqnjRzwuC5KK9xeZk9XPXjKJgSMJE1eCdeLETn/Y+r0l9L+yFF/oXXv5af/tb52Wy5MxXtASjq5zgnVnrL1+exNYpncGE9vymUt8X1usFn1PmpzfyIdErezT3kVwvsJU80htHeRlmmyj3Y1DzgT9lGsj2GGWzjbOOwZVrIKhcthoml3gbXHMF8kwf/fJFOJsTDgf5Rb8Q+oD4CDq1Wy/RWOwwQPmZ7A5ihA5gy45fkf2krrkWpd6bMtcgOi1jr3WYaIa3w7ZaQ59etMhtL7/GL3NMrMw3dV17YbJvr0qNX55X/TGtdUjNn+v/CfyiQZp7sxYAABAASURBVK7hB42pnM6N9T4p+UQvL50mtSKc3IjFOrBEilwhOgkYSEKtXlYnh+QSJP6Ftb7mxSvzimbDruErsMMRrprMD27wM9kzF3CtOWRuSTN9fOIGNau3ptOpk68VU3v1NZCYq/A1CsnpwrU4WEtEuGChQmBSHX2LfQYP2Ew2buxYw3ThYHczg04eBWRXDC8U5Zpo0LByyyjxzRzjY9ysbQF9TJn/1MvLlVoMcduoOcVPASe3urAugzijSTN5YB/lfb7Vh0e82KYe+z7prbGeXXkh3Jq1I6qh0xt+3CoDic5aMrjFc9V5cO1pa9mzLCyZkejGqw6T9BO7CV1gIjYDBJaZBMRm5ow3Gdw61lQiAcjsJoOYRBYl27VHkodtrWZFR4yzl4LsKxs+hqGX3uuzbUwWXkvWaOIV85X3YkmWgvhMzNzj9UGzLduvNMoWx/Fv+5XcWZMNkyIGlQCfac68/H2ql7+sLXZxmn984BAbpjLasZgZLeqj8/xG2L7hfDL+PSowLbG5bsis9nHoT3xW4PesAB8y129NbjqhEyt9EPrPRvL4AE1T34Cp5Dtn/h+Oq1f9v5qKPswnl9lhWKTrvE5vyZfkX+NMGZQ5PGLPPmXd6X/3/vaLfvKrHtiWfce/7/zN1I5gqH0c+s9G7VKSeK9H9C925INo8FbadQ9iqnv/ls7P8h73dsY/6iN5foQ9z9wrduy+c18Rd9/A7jKYfFnOOLDzoZ+vTXz5mPUv/6+b6aAfsl1gcOsVf5OPuzsiPCAxjxBff4JZMRKL4mriD5B8I0ZgfLwF8WH+I+w2yrxAzY8+H/Yn95EA18qXhfQ7wg/28Z/d26YmWY/X97/kGLyVH5pMmzPzvctZm6zRDXfJR9SgVsFk8YK4HEUr36NvpsmlMB7j7iqGWNj9wGDFZ7o3MJn3hD+Uf6XbME2v2jewtyO5BRV7EntDeMGm9gu6x3o9jr91mXgTtm1yN9Q6wl/Uj5/jJ2DyKuATp7phFUQsxQ3aWjLdSMlSUL5CSzrKs/8D2L/LEd/Be85ty2Z/DzSYjMnO5pMhCWdN9V673dRQ1AHhv2dz5BNLR0SWsRzqhzFv96/cw75FHE32ZPbA3HTtxAjYzQ+y6NsWR0j642oV65tT25WRhMRlXZvpYXGkPnTfOSYGe57SJHbySHx6uawTa4ZqTfvvn5Qt9GysY9TTox6+oIOphsemgW2AWNykXiFLF4SfXCgX2m8fVpcmwUD0Mm+R4ySR3OuduJJscmJeuz/Iqo1oiDgLnaboNxv6Y0Rnh7ZWvnE8Z9Z/kv4kxkJUdn17zyUViIQpYLeonJd8UVLsisbOEGttdr+DXFkJz9VT3YmvwkB5OzIe3JNbs/Y5bqJbZ/tGH4nYZGybGDuoFeOJYPcbPXuX731Xa2e0DJosUDmIFuvMI/XSvV6RlB903YSR0vKwnYLK8ILwMq+dzrgQ/50XKTV4fcrv/bE/hEUv0vjYQViZnxpTy7zY6eilJ0OtHitSN5+XoF4fxbcwJdXMLeIGDY+5Z7Tsuto2DxsZR2Q7Ev9Knleecg9g5UdqrQlSadFJbxjFz0ANnVPB5Jdr78p+zMP9K0kFVFsXeJGlHp34xrbRN4jeOaE7uErt5L42UuIllysvK4LJfsLsdmQcefQWM36yl+m5PkXAgU3vZzWfqBFzQdHEKAi9A9jGSCXSQlc85L9qUAvOZDbVetaYgiuILWrIJ9gf3svkD+wll5qS+0teasKvz454w1JpqeOuOsj1jiHnx52XnrOQFzeRxy65XvOXZAx6zxp0pe+nhtXuXWoUmHeCaJk8ruDC3mDIkbpd85d7rLvIKXttsk6D+VzI17bO567WVTaXl4n9wHIdtmW7BlfWaJB/BhsLm+imVhM9qTWkbopaUmd5YOAbg9CpYa45owNLRmp3NQwzJi1sLzKfwc39B0s0lu+MoyNZM/fiOTQp0nUy34YmzhLjQvCvLxfW9sKLnLwMHdCArxoD2+QViHZFN/e+4IUaXcBknnxNUGLZVmdP5CV7d2OlCSJRo2thJOGMJ/HpE7919Bp62Ire2NmGtHpenp1P1PykE7SRn3pX2sR4XKYae++/eMH7dLbMmjE1evhzVj+RZy0u5JkXVRM722rUsHOd2VhRmysv34z/1ptsYzVV/5gkb7V0bzZx0LPpwaDuA+1oTE6TU9UHfxfmazf11tUamSJMDSZ1RLWOia/4IC25d4Ceqc8Gm1zQzwuxrB+pYhchOvi7kF/hQhasc/mHX7qHHqNXRzNxkNuW7ZvM4ocxIh3z3P2mz7WQfqxkdD6dlflh+cpPDaiHmaMdKdjom76lyDtzF812vaQt/9QveQzmn16zkR17gftXb11rjkNiT4u1P3ccUPes+cTPQtOARiKMZTPG5MreuXBNX9nDIzbMJf7y//FFRTEhdRFEjUFrVu9NilCsyTTXnrgPWdcLwMeVPXYl59aaWuuygSRcq/KHtpsMpIbdVZmbbHnz/0Qd0JC46CZrum0tLKXyie/EuCIPmEZUC0NmrlO25SYiWPlJ7MSxTTIq3bgezH2Ss6ivQa7jBDJza0CBJ6xg0GOO3tyBY9tqzFP0g7kPZNoaQw1OF1A5oy9SkFq5jlpszVi0RMkaBAy5D12o2ywfEBwTkAOKcRUM4u35iByMYQEasjyfKEaT1eENXlZfrxel1fQiq7UyvuN/ylkDfkk0al16BKqc4hhG6Cu1G5lX6gdvPyJLPpEVrVn5TzZBQJBddevJjBxMDXGnK/5yXwuKJra9couBbdkLGU/k6XfYr3V3fnqzx4KGThBecMy3Vhk5QRTYVm/J0Xqr7fGP/mwrP/EbDPZq0pzUIPM/n6Qvf+vKP+ZojteBPnVnr5G9RM8JnnjvYIamV0G0Nu80QgWE1A0NVsHafxjqs31W4LMC/34V+GvNqG5ef62UftNsuPl+5M8PwvySDR7Yn8PPCvxrVuA7+/9fc1J/zaz/6PvG77m0uS8Gx0on3oCRnq6OfEAvglM+NNM9HLF4YB2HR2cHftjBgfXnkm8kkw/wt6QiD26Mf1GCRfx9pvG4m7b6JBjg4KvnxvuoI78Sx6CI751+WPF7jn5TeaYRXPNAIMTB+6t9deD/MHksdegjftBJrtqAb6SvLVLO4DX3F43mw7w/dHKIaWdCebAy8/38Q7PvCw+Ov6/8wxq2xfGN/s6zf/Ar/kN6tstn2/oa/IpT8vhNXFWelpmX7crItjj0OtesWZTT72uYcZm8eco2iUbwgzeJux+MYl8M6OoPpyPLzQfJkUSLI7G3bhNmtJHf6WxTizt29eM10NDZ+ekj25Hxe4iZ7RLbq+/tB/bXUi27nH58NtH+dXhvXvbKu9FXPcjRtszYTi/RKc3OOI/gVubHz1+hh9FCh/P9WKqM1/6D4B4yNXggnr8szAPA8ILKESI9HXEtd/JrVqO+O18WGxnsh82eb+iQ223zaWumjwEdh32nGb464j/Iw9krD//zEvJyeeGh67VyTlz7YL/NLTa7I9vKf2rU5Lzz0tvJjbSxsZtsFzhlm5f/8rPlv+rimBZsM0dAHRoPpE+88DqdT3KX1ABH2dM3dDoPqXtvuCcuEWaA75mHrNCoIVv51HxZj7zwQEXmp15uUQM0ZMMBvXx27X3Dv4wGRrF9qReFL+uv9qCzvldkE6WGfSOvevnHw3M3DMnDtmwrv/uCK/nl5cPz16u+fn3WHPsE0ePJbis7YbPi4l4FCZ4XDWPwe36MUbk8P194WXBVL1urtabTyTqfDS0Zvo1/gCkP5EWb9BN/gywn4xXPULaJ1SSHR0efl1wn1gTX2Il4kxeE6wWFaDZK9K+P5fcosptsA6nRRz85ESmkcp0VISvWRj/zkaxbQ/D164UcXkpn57eWOZ+Ze1PvcG/PojBAc9YqNARbNFyaOU3ySBUK1DS9jbA0VfN94SH+FdmMn/gl6Qn2l4CwSzs5pE7n81nJ+8xbufS2a4yJWLp6CZX9kGm5E4tDGYiXQ7MGyhyCRso7Oi/0T/1JdvQm1+7QiXX+59/P4j0w1+aLOvvIuqrRi8ReXr6yT6gVwU84fDo/sTfOyj6P37wsT75Bc5PtkmcvizZIeO3/5SPzzjgvaOLjy5cvOhE897LLvOrr5Vl5QZTYuFLrTfHVCBbb1FA0e81zrY5k1q/3E/GZm1azsw+mIrOt3puyFxu+mJpyHwlCi2bjc0JwhH+tv269cj+m2vATO3N8enpSkHtZb52Y2GFjW+VbW8Mm1O4r8x7sg/CiF18m79C9d6WPPPeXwcusjG0Xv/VWffJPrc9P58ohdGtLVjmdTqXXvNViNL08S89f0wddk5fBqeVgTdMHuGBvXWWvudQ2Sv4gv7sy3kRVLkyVZvK3rQa0t3KRakmZT1AvDvElWXaTZI6sj8qf9gY7dclwoJ9yBbZjARsbgud6YiIYEwc9BEJl5WEVjZr2lvmdeuJqy+luF53Ynrg+zk9NT/lLae6BlSbCuM8aZv1yHx/chwmk1CSoYOiNBIwytCzFp7QxMm6Wdxja6JBSgxZtMOFL7hUgvoLM0SQ/G/NGV/So3o7Wel0f+zVSAvzZLjKn+Lluv8MuLy91Pee/UBA8P7/UvThyE6dzT4tpphLeBbvBAmQc+ZV9OTL/ON4wMeAK4Z56UXwWeFE8eNGb+Q9qEB06prPqzrmsGzEb9jXgFP6kDksXxnZkjwatmbq6uPbqM4jsiMQlWESFXVYDTrbLj/26R1THrp++GNvJe7/ZCUbml/mXiHF4Rb86RbAYtkslNd12h2x4YGk8nvFOLfOXv1++dGWfOnuh1MxUQdG/8pTfTW+4uIV6Q/bJ+qwA1xmXLbs5F8sRn6X5rMB/dAUmN+bgL1uEPzex/L4J/twsPqPfK8B+vQ9+W2r/pLP3v633T29/UgXstWfa1v/RabzaTttg/wzymMvOP/bRyTj9N4g/wJHvI9+I/yhGvhAFfNDimBoPn7V+bR7xfYSb9R5kvm9QjXdr9muT2exNINtqQN9tRsOyvwWC7/qY/I4O7GWfmEHqfMRkIwTxiWrFCy011oUv6AhTl0csnffPiRXke+8xXnjB3dJ38jek9nzj0nbNa4/LlG77bc/tqB+bnb/3sbXx0wB9dH4N8gU0eOWDtTCMgO0I9cuO275nojv9kac1d77yZ7FQXOPJ+u/g+iA3RNth6tleI3UJqI2NPPQBex57vzl6tyN14q+4oe3XPleOkZM3D2/mDctlxot6+7zkkzl8K7fbt8yNE1mwDX9xl/jZW+mD0EHo4OjYZu6W6ACE7s3kumOiUPWlYKtPbdYa3i3uFGrUOPJRD4QHD+nCk6yGL5tYMCYPy/RGQ3Szn+ydGcaDHsvCIkk2vrSa26Ltb+8vIw/jQB5Ul7+pso3NEfrBVj7QtVdMyDrC35GHgal9CTjZSzdyKTmKZtmmb/SNXtXbrlrF/oi28W2jd0Rn3AB2zRpVNwn3jNwNAAAQAElEQVQGh7d6Zk0W9NCSU5CHhoEP8vDtxan1wPdBfCOjt+e6tCN6O15JWNfYhC6wJhlb64eO29VU+YS6suh5mD14wIeqIg+s1WIbKg9jo2PvknClxgNgYxC9HaZWdrheSpzz4BY1KA7Yk/kSWgsVGcHjca9xJLv/0GKexmEe1ttQYPHZwvgObU62deFhcPLXbMKEFzFdPQ+aW6vxnMTJM07sRuowJ+4n19lEvWmfz5Q00dnHjXkmp8RBhK5kMwJ2U16axAYr2S5oa1V/rtX9GhrQ0SX0pufSxIxVisTa4wmlSeFiYy89HdrYLGI1I0cl3U0F+9hOekXWmCOE7bo+estLminb1GCI1Ao8i2cs6M4LnamvL9RI2LortY27SV7pJfPDGR9W14U3x1fWQWkoRG/MyWgynVkvA68EWBBjEUeyXfMWbVD7YGKvzBHzRQu9pjSzJoXNrveurHVkmcfXr+sFROzDi/2OjG3yBolzebmS9ySPq/KXSqLZ5rxZEz/vZaM74lyWm2QHOdFv+WhrTKGo0hM6a0QNpIbunC5Ow0lebtqMZ+qbF2omF8SJS5ej9U5qjVXoMuvQdJIYiZpnb135PTF4gxYZgtthW7l2knf0eOupzIX0yUOgVawT/s/ns9KuudeDehGVF/es52C9LX7wJzXl+hh1LUmTPIPYBqEzxxPX3hN+O8Em11vv1n/982/6299PauMrdgNPVlyOrHMZixSHEi/rFVZeOiW31pqul6kLuXVewhJeV4JNHEyr5mJZg8Qul4uu7LNBXFSKN1mU0ISKW2U8YOxxwkyMYOfZhj1LNxQDEUK9U4PdFp3k13tX7AZxRJsktSM8vKwcjS1JRPdCbetF9KSO4QVzalDv5G8TlWPCx+U6GC9C1OKiwXwbtUlesYtf22rECd/NlZdooXs/QxGPOJG33pTcbctekJf8+flZ2TfJJbCXr9TORikHfXJI3B0ZX5mbjULmRi0StEqT+3MGAYxJ/kqPXlhO8NgxsJvsrk7OmY8zT/jxz9Iqug3dFj66rW3XReIBqzERzugIGkqt9eIN5j/mVQNHWYPMM36Ths08lWbkos6DOlwrHmYRKPkIvQxIP10hcsvKIRqUWE5d2bsDRbNxyQDJOvJvIEzQ6MVmUI+JXqR2lzdI2TfWlWs9MeLTKNlmd7BDYFpmfk29LyBSmnMCNvWIH3QJCWcoss4LfQayMxL+0jcNaihZgxoZOzGe2IpmW426Z5zPFte63qgT+QtZEHlv5MK9oPeOn6HojzGhg0E/NGOjGZNCdC2rdJloem1tC1+j8IPELz6nta4T+cRDvEi2VY0u+pP46UfiYhPZ5XLVZbtvJG/bZRe9K/ecpYtmakCuEzCqI3Mv4K/0irtOthfBefm6Qq0j41B7X5rkkzkUjzwTJnutycpe0RstugujpHZ5km1QrA9P+R3U2YSn89CX/OOEE2vWJGtvcyde9aYWKi2zjuybhCfn5FJzCL2DiaRmRv+I8ALC6bN9VuCzAp8V+KzA71iBt2/lv2PAn3Cd3H4GP+H6U/XPqsBn3M8K/AUrkA+pQT6oBvt955iqt8HeZ8hn6nQbYrWRv7JLjOB7bpJz8D29v7q8voTtXw7o/+r5/tH58T2QL8C/bdTs8+97XLswe+zH9JfH6AZrdD/nCjniLuEL43EAba/YkN894vO7Su8oZG7BW+L3+NHNnk3/I4ifR33z5fdHbKPz1vxsPDjSX47kFLznIbIj3tP7iG9//+t8dIKP/BxlqYdtHiOsfZP6Dh4O7TrzQO+8j/q3rq88TPzI5pfIknddyORumeThJPgPOUN307tRcbHxXncINoYTB9pZB0s8g2O0DtKQrId2Z9iW7ZLbLtpusk3uxb6dMo21V26sN4mJoo090ts8oO3FgxQBXkP3FvuM0l94sHwFoaVlj3tKzGOkEPrlbfB7aPldPpLeirDGx3N0gzX/yQOwBcXoqLjRmfcgv/g/ImL7vSiR3rFrxf7OXRSuCW25eTE4z7paIPbDXjqHPjrxd8stD/HQt6ObdW+MpPhNjMvLZXtQyoNbGLEbPPjMQ/S5XYN5YGljf8gl9gTXq2bB4qR7s128PIQNbMb4sekLK5/kHXkQ36SiPAhOLvu07QcblCZItL0PHaB52ENZrXAX7O2+g+2FB92Xff9lvD04Th2ibeMJhE4eNrbo7fF668rLMdulcjwt1tKXLLvJdkilxUeQOeZhdf5CuuaMfzt6lhs2G3ab5FF/lUWuV/IPv8A04yOocU71UBcf7lzvjZfAL3p+3jZF5HmDYaqPrW2RIAe9Vus86D+dzkoei+5a/Qne0htcZ8nnhZevV14ax9JLJBahriWmVH7tJci857a/7MWLXRDd9FdejuQltI0c2L75sBcdPXvRNrWmOFfqUnxOvbe7DWNUyCd7fdx62JKlRp17a+qtkXcd2lvsHCUvTsbJMzlm/vt+WVJsEU4gbDLNkJPrKrzG/m+tE6/rRN87MUH5lFZe0QXxGxuWR7bV0KsxDsPTQxvYHFkZ75gkMrFLlXCm3pODxfJpcIop74bqpdSFF1w1N4IQVp2ce7dOvUNLpz71dJL+6+9/05kXDObl2wStdTWfZDfZVuJdeBHz8vyC32uNJSv3nbyQfP76rBfuQYPg0UWk3hvX1Emn8wlfy49tpUVnkOui2cfw2xaLpQ+7sOucTvhorXg5Gd1RsTLSygcfvTVo8WIw+2KqMY4/rgyJ0Gb+tmUzJ6n6Bq8xFi1zTG6QGtQ4fdlDJ17+Qne/VqO3o/Q4vby8KHqy1FqX7QIiQcnmHIj4+Iy9oC0aawRLDGUveWIFeREa3cBGmyN0kLqJNrZ90ShTb6b+U7yT1/kp/ZV8Lhqs7awg1GjrcaW0nR86IB1N1ihquyy6vXUFtvHZyFVLr3SpNIYcxY9+aD201lTyhg/btT8SJ/pHpJZ4VHiZU/2jiMNeSF77vBPHzaUbfnLX1kpGnAzjL7HGlm+tL4Lw6KiRtMviJ/LT+azsQZV3zviKrDOPyAO2o+IDt6pGUA5EOUuYaG/RC1KHIHzb1CH504eJQqMPtDXbpaN4RZ4cdmhr0bfxsyHsBh1+kHGScRF4wk/2bfb+YBIWP26yvWmszl57cqC/OPdza1Z87+hsvCdqln+Ekd+FRLn5S/2Fa2NjQ2i1qlLGILJwIaumjyFrbTEYe7FxYzflL/OzTsnDTr4SIj0227J9Y9uusb36CGynA3sPmYO4jzUP+xGo3VjRz8DGV5DBN0CmHanSVe4X/fd/fdHTF9ajDSzidQfDd48px9W78teCRAtec6X2yPjZsW0S+YT9+9TgZ9fjps+HRQU3xoHIh80dB/bPkNnwPwT2NL+39C648n/Izy/V+17878l/adwftPuZmv8ldfd99Ev7Xzqp7O2P8D2/e77f03tPvsd+R/7ofh70dtP0bBN9hIPZ70Luef5s/71kdn/f0/t3kz/ey743v0f9327MR7LadCaFgE7pg9A/iuivD1rHffrKOiph7P0tzo0R6R+MxP4If3A6PxlukPojdhe5b+RfJR6xy/b+0fZxvOt9b7/terZlex9yz+LjJBtit78JdiIf3MEu3/tdvN8fJh/qd6g+jjY+trSivCvTZyvffEweAoxIG5t8we7yEeolC0/lDSfHwwwAhwJGDwd+y+7tvvLB4rEXX3oCb7mIXN/CbhfdArW1DWkyX8j6ikaZlS9EAcOfOvaa7f2jcXzu4DunnB/y2PV2u/f6Xc/GEuzj7/W2N5Wmkc2wjR67yQfHhbXfHuXSvj5L0vAbrFHOfMDLn1+EPCA6C12NtTqI3iEb/G+RL8tHoLQdmZeYW4ZNtYZZdOqbuMnb7P30C0KH+6wcA+zmBh50xbi499Mec+fs471PSQMmpx0ZDxZ514ntyiUqRs2yF5JqAFNHxEegh2a7bHf2JOdHlAynt/1WjMw7TPoxFdnG1m6fcfhB6PcQfaZX4l3XzTXeT+EH+1iZzAarKRDnyf3F9EHphDYSIBrTVcDNSkHiBDq0yofxMd6crACAXUfIQIrjOygf89etxS6D8JNPbAYP3ieMycBuEcv0QXhBMbdT+BtJl1h03xxW5rXfttTYu0apemv///INYu7+0wdofXO0ONu4pLpRrDVLnoH9Ou/oB5EFA6Mg/oPQQejIg4QIsow8uoaF88rZCt+NfkPWIkCpjsk6p54SOlHWatPsxQK5OuCEj8QIlhZnBmbfiLu26F33EguSWknixY3XFBX3U7kfCYcwYwvTNox12Iu2V6842jDR3/Mtmmkuq3Wec7Jn7lhcEddqN3+ERs928a1vW+ob3CTRFfnWHE2M5WPJww/PGtQy91JHd8s1vOAxt/z1w5y5Fla+os3KS5UXJ46H7JAnePSSX4C2JPSIp8SFNmswGS+I5pgtVPkzXnGzFwo6jLHlVqTgSo4XkFK3fSHHYFmHopDf0WwTYnBQpwmMHt4kSwsQzTJ8pU28cRCSkUFjV6x+Tnpcw5ChM248kBdzm9R3Ylc9Onk4mhdBkeFEIra2tv6fjVFuMrZLB5ramHVsuZ7jjECtW6vhlHFok2/1m885WSsStpfubJ0Rn7Hc6K0LNXm5Dr1wT3rhZeeF4kEq12O8MhVdOQ2yCa/jP2j0DR+GL5AHvMLjBX/Rww2+JVXeDRHxrszrKp2Kh6WNnIN+MqcAVzBEm6oYrUkHuW2GTY1eh5bhAnuE4OULefrkk3XNnghSEZwoYGp08en6i6HsCzGHiWCSLiQv8EdY6HWhReyTuk9q/NicyZFOPiHtRveiZ16SzmKm3qrVmTif3Feu88KeJiPWpmF7wu7p6aTOy78TL/t6Z8563Qa6g00zSCr7h658ZJw5Bg1frXWZvFTNnKn7oOcXg0Uu9EJDtPxnzfOfDBfrZlRMvg2id+KTp0D2497jXsHp3Om7hC7exZQLDR+iDYqWlwvJLT2pJ4Qa+rEZrI+EcuUi2pAbHazmLvsEMEEvL0kzN6E74pf98/IyWJPJy0QwsNuOyZqZPXZW06n5llNcM8TnrJpNEjJzFn1kWZxJjUxsgUkytmVbe5vEmXOytiOWIkRSUjuRLw7MXsm9kSXWqZ8VLuXTNS96wcr9qgvXWOiX60UXnE68YSoTKLk0HD2RbCP2CcYTe+O//5uXwLwszPpH3+So1mT63iqSruyN/KfDr8zfRG/tJLeapfIPFi7sR9e6mmylXAeUS5RV0waSos8cobSUzDXR1NQlWQID5F4xJHyY+ZCR2QVA5GPQmb9QT72UyYHTKfs7elOXceH64IUsOmpNMgQdwchnytCkAh/fOGgw9rRENs3kQ+JoyuQWhF8In+TmNMtLfpfBC/CrUpfwojO43yU3Y21bdEQh1gyW3RzpJVgSMRUlrRbbyAe1jjy0iNdMzcltEj+ajXrb+EEpNrZVPCbXmUL2S1DXFzHmsMZg8tDxzbZhGaYky/jI3sKbBNecndKf1wAAEABJREFUxTxyjYVUfOPXLgl5T/YqwBy1NcZH6BeuoWvoOfA0SH3eEF+I0mn3nRwL+G+ZE2vW2Zytxok31U9iboGVHAmrmetX8U3GOKWkGuFxHb+QCGkglSgjeRia/cHAGJsMdkDiU5rIKm/sB8z4u4YGwn8cjaKlF+JEx+TIDFXXGjyB+C19fOSIaTCQUZISkYIaSxFER2SYObMQMvz04UXWXB5DFrtVtsLP1CCfrH0JOUXTtmyr9y4TwF5j0aKb2Bgrfm1k8G1LHIVm1dypGNsOVWaYxLdYUS0/mRS6tmVbvRJPXoK2zokvazXjR5XvlXvFxPfiq/II3ZrTKesqrjOpMQaVBPZJCs6+b+IDrhqxQ0/0WjsRsauRi9XU3JW28mUeGkIk22FXb/ubfqpluYE18JvxkDUpXiDkM/wgeW35zvAL5b5OiS1sHRBLW1v8DMzJtbaGOnvqv/75pPPZ6tjkumzUi+gSPSe1Jtlo02f+kRm6F4ssoDNWc+k1dPsBIu8j5j6vjY+5PttnBT4r8FmBzwp8VuCzAv+uFeAX/+86Nf+u3j+d/4tV4L3tkA/DR/yrTCtfVoJ/kXzfTfNY+9DvKv6HCvKlM/htpp+rIFB9OXN9U9M37dU6cJ9+Nday/8boO4z4CL6jVuJ8aSzi8fTLQj96uY2TT77A3xgH4j1+VGYeSoT4AcTPo77bz0wkugFfwWstJL5PF7S1fIneyHe7uSndex5KvDsPvtajH90du+PHcfio0q0cIV4d0d8Z9ttf7zOfXed1b9l+zWLkg5/E/ug+SMmw+PZIXgtv1eEeM7GCbz0sTiO/YI3WuXIiMMdiHM7xFRxYb5K4hW/ZCwx+6sCsbMvI2Tt7NmttIy8Zp7fqZ/tmDwmtDfc1tK201DH9W4gs968g8ox3ZPwI2zw7ukOHtvtYUdd5F6fmY0ztyHiXVb9Pvwbvn+xVn+R41IJdw0QtbKfkFN0gComf2Hs4v9qr4eJ/sB47MCp9cod8dcTnjsSJSuniJuNXygym1o+SG+PjYZiBMhEQmq5UbEscomUveB8wvh8m6YyM1OKkauRSORI7x41fQrGWTU4N0CtWYhXxeLJsi1MO4IVGD/TQKiYFSW/kttV4OmlbaalEajR4eBxM+om+ZeXYTjxYRRP+RI4EHx20A1gvch/RofiJp1uLxW0gm8el6Ax85S8VL5eLxnaPbeTVW9PplL/sSgxpWRO/dAgiyfhYiPTOQ1K56tD2XNInZnq81TJI2JMLZ+0tctuyM6ep2NRf+5FvdOrBvbytmSX0RCeaeSQs8XCalxUXXlSuIH11KCXT1D8+TrwUs1aLi9b20dSsOkrh71x75ZP8rrxAEa3Bs630raVeXWnRCUb5wR9zzHhBzGlqHHiS1XuTG7DVqr4rsp2xRae2yYvmZCNrRyz75D/IcVTNMmthb/yaOJ31DaIr+E0n3iCdUw83iWrFLLaD/GHcjqzDlf1y5QVq5c/9IbqZV5Ra8gG9W61ZPYBOb7eKL9rghems/SRFD1bCShbjxsP9Ro6G1mqWbBdEy4xMH9veO3r4bidlTU/Ea536kvuVl52E0iDJIyj9ioeP+AkgWXcmBMH7NXXi9SY98RI4/zno8xPrXy9IVnQzN9tqrRUmThODjrH1dH5SciNphRc6UBp28RKZbboG4n/ysvSqXJNZj9M2N7vF6obJ3AYvs59fXnjBelHGsmRz0r1NanxFL/5Otb7EIJkZsM7R3F2bedjIYdq++zKM6FbC0sDnZNwwPJ1Pyv97t7de+vEr4YP8Qieva15oEc/e+NIt36odfowNbO1dbFPLILReNUv4MnYDv5HTKb5IS6FFs/hBDxLeSt7eealnk528e1SY19JJzAs1+//8v/+/+vLliWQRL5GcNWdokLi5xnAu23ITPVBooHtLnqVbrEks9hmJxkcCTBJfKIVvTjb+NvRu9nmra6QlH4ArscUVX5yEarpC1iBEdBIvyIvb3Puv3CczllgbYY0SB6M9Xngg6W5raluZT+wK2OUoOjrMZR1b0RAmh9Q1iEz4uPOmwi97gseKLZayojpRXbngpuj0R0y07KUTH4McIscVPpBCDIozQfj20rVf95LKv1GaIIfNKGBgW7lGINWy2BCpwyDewHdiowFX5UfV4PgOKnnLCa7M2jVbWcddduWGlev1wnUzKMQtF1mPrfZ88ZdsMNfoTOzSC9/Vx0mQAapuTQXzWQBe9AOS41g1g12HbdzsaDdeEQ+nFd4P3LeHE+U937c1jlyS9yCPF/3jH2fura1eCC8N4iFO/RazBkt0PG9sG/0j/wOaFKnHtwrtW9Yn57MCv0EFtn9h8Bt4+mUu/uz4vyzrT6t/lQp87q9/lZX6N80zv/yDH5je9oGBz5c/oLyrxHewjz/7zwrcK5AtFdw5r6mPZEuTj571rynX6L3z5EvJLrPNB2fvQx1lN+bvRLhZwe4+9FtITkfs+r9Hnzjxmy8g6wP++sKzxouO/CPcdfnagZP7+MfsP/Id2aO/4zjyoNnpfhr2svul9m8FjK/gLdlbvOgekS+CC6PUIysinxeKuJ8ot6KbmvC9e92emZLNSUFT7IPoHWFbtu/OXlHfrmXEtm82titertMg8reQ3D7CWzZH3r5Hw7Pv8TM+yjJ+hO1i2dwrijqcUs/gwLKt+nlL/6BXZGxB1uAIXGhH9CLL2uz0vRarxuG/hV3PJqMGkhN0+ePEoYVcZ4OY7RUmDz4WIl8rtMYDuzU2Pncs2dINHX7yWj1rjUn4k6AcsldOPviwHRP8Z247Em8UP6dJXuktfl7Z8gAGx1nTfZ9Gb8eMDOzj9BNfC8n7HiMy4V+0Rk5BfDKsw1vcDO728cEk2dU5G2FA9+FhW3bqM+mjusb26sMJ7DW2zXDpQ1Crma6Q6U1OTKv4E2JmHPDAfdY49Vy5zvDfxKp9OWU+tsnNa8jZvtNHH4hKL/UKMk7ddp3QQfg/iugHrVnB4Pdx0MhhB2QlnDiRMSWRCMc9T73R4q9smWNso5L9E7p8hHFAdBPTNr4bkvSmf32EEx83LgwqLtHnQWN8hE4sHZqNAsgLiVf2uw4yGx3GqcngxjCBvXiw6+C2otms/MFIGJN1H8FBNw9ejc4R0Q0mk795hA6PElWXk21+LzT1U1drC6oJsReRsRjsP+t6mcpckqdt2YYvMMGosSXlxYo0oO5Hcsgo/cya8xIuD9sHdPh2LPGTgSymBxjv+fJCIi9qzmfygw47vkr9cBo8JA4fS7iTXAYvgl54cXTFHyx829agdrue3dQa95utKOELOv0kv/SDXkqOSChLxuGHd2UuIwlpNRs9jsjDnkxmhlji27liomujfOMuejCPeuDNC5clajLzXvTSWbRkG2QOmVf+fi05DuUF04WXki8vV+gh68Ssmr4+D/3//hc5qpZY0yC1YmKMbbgckK+OzPHCC86s7/UwZ5vaMb/knHlCSvho7MfWm9IzDEtpS2fWGgzWIf7Ci/2VfEWWthVe9GPfmsoetpLaZD0CKf4XYlexJdmWJeAN4mVur78uIy3FdvevNC4yUglVWH5SjynbQLWHLpehga6JaxO3ZE2deapaJw2jM4khjbporcYE3ISVeIGqap7VCZFkoR+Gldi2yfckOqU+F156iBbZEZH3Lp24dqN3RS9yVPHbyQvgO47iXeQ+2Y/K/6s4SozT3YBu6w0768IaX7jms9YT2jb5W5boVe8Uns5N/6//53/rS/4S2BflLzJFoKzrGGIuJo8GvystuYWf+MZLI2+bOcfI6COcwOInfHzYJwRNQt9usi1nEeFkKpIl0HuH35R9Gk5LYW0kgB4nmqzHHJOaDjCVukY/cxzwk18zMaSSX9nvkHXYxvfQRMl28UZyJRfbxc84qOnAs5feBT8TZnIKHBvQW1eQcexwR75drZ1kZEbHNjxXvP2ecOUFpW01YFuxG+FJiv/4HJPiMc4R34mffufnHzdEFmROOzImVaVO8ZW9deLNf6e+zV1fvvzj9p+Tn+wfS2pk2FuDWrms0IyRJ7fJniBNtCzjw24yVpP1GNS9ECXRlqL2fNIPnFSPjlEJnfkEUdf2+6ZoYqFS9oN9O7iHXulVwsbU8DCJz9gNGs51DgWxCya8IHRgW6106WNCaU2cK7lHz4YJ7KZqDBvj1pvcGMAc0SV/XEtePNFwo+JB70fyTs6xiSzzDW9QhwtzmfRzcgMvg4k7F7gC6rpMOSbxBvGCqHVyST+Ya/X4uKY29AO9xAgoHPkwq/CRR9ec3JgL/dINh8HtIIfMk/W2usS6Tug5Vc2OvpXQBWSufQAPpcyrciHelbg1Z07hlwNOjfh0t2PiaPB7kkxvvBAJlWihA9tqQDS7cV5H5hHEfpKDbdkbUHOpJb+FwfUVvSC5JrfQUcOsbEMn/9eypt679vxt33SjvyO+guQUXvrJHAthPMAaauDULvr73046n7TWXqo++1PU0CB9MbU16h/KnBrIManBsQ+9kHM0g9Ai/wU9tN3XA/tz+FmBzwp8VuA3qgD3IX6/6C18E+FB9xv5b8HInXbHb+Hv08dnBf7KFeCaqvT2vgafp3/XCuQ++3vOLf7zebTwRqCj/A3xYs3VfZ4/rkA+5AePWttnf74q7IX8tRf3r7V/zPBzXF/iKEO+zJpvWo8VXuuar7Mo3Q6+/qE4+dKZlQ1uoo0Ib5YOjAYRQL46SgnO1idWAEfCZLe/9dqzhfjJI353/KTpTd1Jyrfhn0bkujpiVSVFXClFtnj7mPWDuc8/fUliEtTg8fTjE8V7XeNxRRgFx/ivPS9tbUy20EYdu3g6jl/T8cCrF+JArWCvFQ6jo3+0l+SdqUUeLKXX50f+0e9rTclcSEd5ZhP7YK/L0mkyuvrJFt/BT5o9qJNVDkAhSSvE3r1doOyb4Ojosfz23da2bB/V36QbOjZ6wZsar5ml/5pVo8wgqMHxhOvj8D3aXoqZY5C6ZH52+L7NJTHCj04eyq0H6BdeCl62h/88yb0F4V4Z5dtYst5vkweVV15YXUD8HzUzDoqXnPZEivHGqRGJI2qP0vhJ3sk/tI3iQcm2jL298o/OK/Ag+MILiPz/KJNrEPnNhaFA/F/Rizz04OHjmt+VFwyrTrZlL2DFJqxznfLyx/adBxlB/U6AuFLbIP/Zyyt3oSv+EyOeo4qYZWTEoJ94oHk+81DzpLyoOPVcf2LNggve5pZHk9DHqv5zmnn4mnnu/4/CJLOuZdTcZLsgWtVgSrDVecFx5gnqjhOx+/ZySrTo2rEVL4YGeaw9tPgSEtmcA9ai0Wc+smh1oicbyNmsoKFzJs7T0xMvVRaentacz6f0C51atNvDbwuz8pVT4gd4zpCqVkcdp1LbyEat/7X2/DMv9Dj09etV//t1iC2MAflgGd0rD+An+jDxkfNCZMX3JH4gtWbQebjdap16W7RorWRGptKfWWuCceDXpLtBQm4wJQ25NU5ITrEAABAASURBVOgd4Q/4E5vIA4YccIo3KXJ8DnqOjSddmMcLL2tfeCF6ZT6xbN3KC8dOzW2XTmxif+U0QWq1kNqMmz/REmvy0iX7vHUxd6v1ptY29MZ84bUlm8xn2SS6qtW1YJXfCy9yXl4uvEzLfobHGpAWPppOJ6vzQL9zaqklAg6lXXkRcWFez88vZfv8zNXERAb5X2veF9aV6ISdzF152QuNe5ncCuRg/MYfyVSXU/6RRbOV2n39+pV9EjyjMlkXy1EChFrXwfNXRf+///sf+sI11PPXaO0qXIClfTqd0GmEn7rwwubl+qwrPyYXXOHnev9/Az/n/w38wl59qZjChW211mRbvXdyeyGvZ1247w7mra1lXU7kUNcQ11SurcDYpi6rXs/4vhJzltXuN3qxy1+2fvnyRRnHf9wvnehfqevANntSlU/0ns5POjPH3nrlnFi5Bz0zl+CFdco+6OSeWgTNaz7x3VnrxjzXDiAOdGOurbliiJa1vXBvTk8Qjk2vLT9X9kNioCpjd+Le1dvKJ/z8/ogs88nYxjd6yf9EXpHdgOuKxTWbGmQ+sbOxcVNy/t+v/0sdL1WPqga+BFoTXZOhs/di//KMXhywA8K3hY6Vn8SMv/PZ9deLoVObAnllHifWNH6zvg1j0mMNrhU/tc1/Lj5zqvoh5Kj62BZBgNWaZdO70Qd61WIjRSeyrvjKf/Z8IXwz1+zfi/Kfid6vYwLJNvuyAde8GuPsh9O5qeLKerPBdnPZ2Ja96NYb1z+/91jD2ItmLzlKaq0Rq6u3pisXYmqcl5OorYNas3Tky37lOsuLP/cmDBRa3JdES812MPzmSE1yfUXHNqEtThwu6NayA6I9ZeYT/Yiard57zaUR37Yix1jZGzq0WfRUbIPErb1efKm1LvOTfWGH6ZvuGjGGGJk4fR3o2ZwYLP8hpuy2as4wR+KkhvnMEORaGtw3bVf++f0rWvKik201at+SE3T4C2KHazX4i9jPvtntnLf6CTOgq6P8QhmknhLrWIDBOrb+or//11n/4AVw7iOHDPS6zRrGXxGcwsk4YPjukdXd8a7SJkh2G/nZ/btU4E+Zx36H3fs/Ook97t7/0fH/xeLlIf0fho9q47uw8rkPF3WQL8Z23tf5vX5Te9WZW2jwivmDg8c4P2j2qfZZgd+mArkQjvieV/Z6fbzZ+pjexm/ZRuGIt3Q+eX9UBer/B5Kl44Ot3kA+BB4x+BJxZX2DI3+nH33c+D8xobo/Z4scbPIh1zbuJ19dFuLbdn2AvqvmoyaYG+6CT+qDCqSWwaNKvjdNfieZLxd2E+UG6YNVe9t6vzVEjXUTWOs38DfYc9lLO1D6Sx+Z4scwdfHvNgfb5d9efa6HBak5YQdffLkqWbDJw0hxjY45qfkVIV/T4IsvhvmiT+mRwlbWJv1C+KHSByq/4QjfsxCfkQUicCOfIKoFFnbfR0RdxpzDC2IfxDZws+yPgXnFjv2O8H4GebBgW8qx9buv9Lo1FKLEHlVw478mKu/kvuEu3ezjo3CXHKnELGx3MyqMmKryuTH/H8M81Eqai8+ZtYz+4OFw+gK1xqiOzK+Ai+Rt52FGk+lfQ4rfO5ZOg2FZy0f20mDvrDVHpEA00ih+9BnWEV4IGw8OJfSb3mvs0vJRc8A4/a67/z6qXjhrVn4f5Ha+2101mOKS2fS7MX1jHEDeDlODDHb+5FqYxM3DHCobkYxO0NRhrdxREc/UC9kKO6JXKMt1muWTvFiT1NDNKnj5itbEoe2QBYY6DBV5BOGHnvjM+BHLJn6MDelyoU2SK1CsmAWjeGsN42PO+U3dw8MDfrJxovUtlo7Ktq7dTcU2+S9srOoa/KAGnGIfux2w1oHeVFMgU3cwSCN6apbynyXdcs5aQYqAHJk3ilqtRRfSFjLy5OHnpAATg/iqnuumoWAbnQUmrdctfPJQ1oy8CIEbZT3jY0ds4jcIHdix/RbsCK7wIZZlYcvpSi+L2zFByNcbElnIKhZy0VwPFPd5rTW0LdvKg8/Wmnp0tHh2+iaz96D06p4R3xS55kTlJSv2bluPrbZWOuhGLX4EserBiHhif0U19ult05l4qr0ifEPJDQr/mVOxjB4wAsPPi4RgUIPAXvKZYLw4uo4XDV4QTX6vmV7oibyc+NCDlxwaFxFmAaLuoT0EseOPMqtgOtY2mrmpiFiS7NWLNqlR8ri8XHkBddWVF4bhIVpH/OBlkt9Ed0JHEJuMd9rGJ/OrNNEZ6F7IN2MCaiJzckzfGiwXws/84sfECuI39kreoKGPO+11m3suMOcByenK3p/EHdQssvzl22Ac/0rs3iWLZhm/qPESeGqQs4VsNh7Wd60HyapGOGKjQayGj46P3ptat1qTorv3nRc1dvgWnfaWHK7cYC+8eb6S4xU6aeGyVMoHBr2f1OhPvPgIOjGicLm+cKlcwDXDwsprVm4Dn+NijasZMx8mlheYL7wwQ6S8JOEClCxVX4FJngW6sOZXlNJfyOvCHlvjKy8Y41/4vEC/1HxtV450jK30QWpwPvfiNerTu2jkMi/ExxcTHuGwztfE4UXtdVyRDeY16C9yQ4FNcKKOrZmB1KlBpy5GiAsFa41jN8ntSm4XXgSnRhNfC1dqnbpcam7RYR7wbPGirevMy6lOnqfk3Lt6a/DONTdZ1dZLrJPyYrSxJhfyfeGl64Xcyy/JvFDzS15AY/HPfz7p1Ac+php525a91iS2z9hmbzfiEq72ncalcjb2TZzRr+WBxr1sM+ehrLdYL9TUWieGNWvctPjocAdOTbPG63PVxH5SI9aAnOdENSdZdseP1ftJluTU26GkTu7xITI09yUFaCUfcY3ExeRGbzedTk9yJiPy0axcs99T+0A047uh09xko4eDiS6kmErxTqezejvJ/FyoEypCBTQ8SK5uyGYS5JP7Xvy13ln/wRyvGnNQk6nJ/o99YtoufuXEBOauEwXhnj5rOumD5Pz88oxkHXYyApY4lJYU8rltwsnvtwvxuIyII6Gu1qOZhJuc+wowlG1VoyMV9nzm0yQcrhet0ola9Sad8HHe0LGzLTtYstP5pDRmSxe+VfmTy+D6Sg1QL5tWPrusptThmvoOrTbTOSdAz/pCCBMpdcaJG3VCVEzGoiVWkPmXC/yhLqailh/0+4b46th1MogcNpTQsjrOI0uOblYJJJmYa2jZhjGUNc/6t8iC7pJducavFDTxk5OogVlPKqJq6E0W7Mq9KPJmFzsn2+Uj/MC2YNTWu3LN7LiwwNeA2vbsU/TiJ/nYxqSBLomoxJ70g/6KPlJGr+WkSFGnRBUSl8XLAVhR9igENkYe0B0O3CJee31nY6XB/Sm+gsSeBLnRm0+R627jhm+cRScIn6Gik/Hk/hIQjGMqPrN/IhNtubLCW+AapGZ4VYBK2U1iBxnvmHNustXv/L1PZYIrK5G4Ipjd5YJlFM/noX/8o3M/txArzV40ncT8mlvYmtyvgitzuuI4v0kpT+5w3DWnKkZpCl+WxLw2hNYPthXtB5U/1T4r8FmBv3wF/pIJch/TEXuSA4J7nbh3aW/R2+mbfGf8Jn15xVN6us/jswL/9hXgU8TPzDHqwc/YfOr+qgrkQ+ajg/XRTnV7PNL6oB3vn0e1H7U/2rxFH/3n3h0c9SLfceR/0r+gArkGg19g+mMm2RU/pvmW1tT6eUv2R/P4jvarQ+YaDH7U0Zr9/fyu3eQL8CZsfNsLbGoPbHrqWGLI26cS6G+uI3iRZ0sEoQM3BBy5UbyVf3T3EImTcRDbIHaFCH8WcbTjZ203fTvJb4N3u9c6P7/esd/xXpBtInEevKe289ExhUv61UPvop/pcaMjjra2GZJXetCAHR7s7chw8fOVPjL2ZBxu8h/tiMJDBs6xDTbDxz2FRkl2lRpzsi07OZT4F5xwctyom4dyaQaI95iMOMKke/f4nvxtQ8KUYI9173dJiesUWZAB00/388DBt55fu0HlNYPR47rAevP40SrYVn7edHJk5ullEN5jYhmDym3v0cO1bLwDhnXUnBnbrvHjySx8REHjSeoaN7l5wS6TilXUR6ele/PhxjM3FxQ/wLbcOkN6W7eWedwGQt5UDR8j93bkdQEf9q5tRjVDRFyPPMGbPPhlsEyRW/efzK+fOg/TebHG/DK2LVQW9EZDHL1IUgPLIW9Y0bchuo6zA7Pc54TKYA55ufB8eVEelOc3Vj7b5fdD/R4ipxmgHxd0WEk2XoEOLbnsw4ZNPWm3Sjf5ujVqwzNlzrbhN+Xhp/W62ZZjX+xE3SFsqC9D0o4j5VQ01KvDKt3EFXTb15cc4vtSLx6ZJTI5p6kLD4avPKAusL5XsB4aD115IZG/BP369ble5F0Yp3ZlKrJITvTLVxFqiYWCHf/hvYbtTafJ23wntaEoUhNwPfT9+vys//mf/8v6SGav9OYKYzMGyWOQKynEWoRV61Zv1Bf01tBHUTSUMqdjzSZWk98A8gWFPHaWGjFaE3YLzQx4QWHejrQev1ZDofNy7vx00unU0LXS9rzsNZ7kNgi4IzoMS99uEmqRpf4XXiQnv3pZAj/CjBfIMteSqDf9YK2CiTPjp/em4JQa5S824xofWxpS0RaqEvNdPQXhGLygSYwLL5fzEjTXwwv+RR3OT2desD7xEJ/+fFZvHR8N4MZi7lJrkq1q8ZP52Ibn4tWZPJNrMYjJUZUXFxrT4RYx9fzyovprTLbm8iHiWWfmdDr3V3GMo9573TvSM6z9kuv3SqwLdb/EsTq+kbK0lEXnJ8u66HJ51uV6f5E4NZXcL7zwvaY+XWrAbjJ16K0JFdlWg7abem+yjf/YZkaoENu2HB1Zq+19RkxuqeIOO/KcYL08G8JMnXiN/dbo3WKzAd8Xrr0L60QkYliOAnw7OjOnV1j8aE+ZH4LK+M265q9rQ/fWlT1e8+fecAFx0tCzMz8pdGcdOkWc3NfrLxGpb2zmFr+zHrELTKzT6ZTA3D+uVSPBi26w2w3mfmX/xWcBX6LddIh140+xZvsLeZNTU5rpbIfc4khuTbaZ7uTeMZR8n18u+t9n6C2ebg3HvGa6Zu0vU5d6kciGwToqLX7IU+wL3KoRKogsQEwsyTDd0oPSMXxr1cXaW82t/KnkDbsWOy+dyK9cf6kRJb7NCTV8SQ0iGVtNhrYlN5HtkDu/Z+DV7y16g+jmRWnmNagnilFefhFiXnlEV2lZA/golJ5tJaadvgKxptSRfTiSIA5sl49OfEJKVrXzuXH9ntWQhxe3rTUln/if3FNVLodEfUeSQ87g1WFb9kIEiZs6hQ4G88p1sXgO6wGJLHwApU3C31Ec5j0yH1TLD/HC/xb4R2bTb8Kyg8b0dpYsm8np3jLOtWZH5iUgbqZNNjVOrexNVhzJXuPUjsS1XxOJO5h75UtwDoUezCOY7LOJ/0A024qPwF4+tbXoBNuw/Oz03k+mk3tscg2Sd2TxtNwNPvpcdebl79+l7k7/AAAQAElEQVT/we+Np1OWNyoS9/pF3Mmy25n0y0e46MwgJwSPB+ydFbfB2Bkf9KT/gfRT9FmBzwr8sgrkCgx+mfWn1e9agdz2dvyugf4E558h/7MqkA8HwW8468OHCR3p3zDEp6t7BfIhc2wfSkMHd+lfj8p3lG+zyv30zo1OcOc8UtmzwSP/9djtrpO6BLvGUbbz/ui+vnjkC8eG5HTEb5fPvQ5Hn2wbvpjki8ERfBVBcKzV0eZIN75hvEbTcXzUfYu+zX+Ll5hB9vOub7u+sNmv+11+1N15P9MTWpSfOmTeqw7v2duvc2BYqnvO6YPkdEQpPZxGvkwSePAA5QaSGQccTWxXbXVo3mi7yc2yXTpQCpJLamwzOsiZ7JsTLX3i66HZ2IOdbYiA7sNj9/dWH8Pklv49ZE67bPexj48y/cRn5Uxv98USKNh9Hvvkli/9C1OrH1svemlifITNOlCn1bejO3Sn6gebXRC90OnN+oQWhY1e0ZzCt2EiSO7ZH3FR4JT4r3MbxFpf3+2Vw97j7nbE10J+Scf/EtlWxUAY38GSvH/OQwzb4lj7j7kY7BZz81UKTt2mBnt/bvmTsKJvW8bIdYbYjzwp2elDbzf5AxxUhWsRMqHu7Oybzfeey6xcJ3qpS3BXP1Imbsa2S/doV9dzPTRaD2sn82TWsh2T0r8inxVrrdeiX8ezXTZ2+szVq741Di94my+afcxt7YnE2dfXdvlr9Npa5G8hNsGm9kPd7ifu7S0XFsGx3uYen7te+oyDPIBMjfJAOzD1zsO+PGyTGh4CuvKz1iv2Io5h2zmLYStoa2Fb66dY2OevJ8u2GJJtpQ3WKIhssoYmh/CDY80yfgulj6/MJ/a7Tuhg4HMQP/RC5rH2Qx7qXuoFxUXZTxnXg2xs4qd15tUsG9DL4VLj3GWocdWKfI0g97JIC+hrq5/tbEvZXmjRMDzXg/vUJXEHD9Bt+Dl4oGxDiFjbdp3Em8xDiU2fdWvonXrX6cxDS+h4btjZDqnWuk681LBdY3v1y08SabI3Hls3Nai1IJYbfI4Yhm74b/BsYyMQ2w4hteIZ3p7vTq/kE89ePDt9UzXEg1ipo73x2v2FwJV1WDmxZuyTsuHE9Lm+x33NeBk8kC9wP+D3/eRhv/E98WFsCjlBY0wZTd4nXlCcREqggaVgpzdj1MiRMzT65NZ7E4aa6OQvYrN/av1IKqqTeQz1+k/qjit5T0mAQ7yn0XVCocO5XvSQngKjliNziL8rtl+fX9gjF834Zn3oxDaJGvk0uZl+MAcBKy+7JEtgjrUWZTu1NfIpP8jQsVk/Waa3jU7kyKJD7WAQO2fLNgRrg6/KY1L/6E348BCiG3umC59B2bTW1fqqc6dvlXNT+J29W25ltW656dZwz0uXyXyvSk0uvAxDDbdxLsXPhTV+To1q/adsl33ys804cbzZX+uv0iPL/eBSNlf83e1s45ck6DEu2m5y5Yw/xR/w8mkbeym+smYX7iUv5LSVTmmNU/07HJiTfTlYwFqT8AN82A61YYowvJSgvvj620n6+9+a/v4knanRqXVeIp91aifxzlXxbdaaSa4xvrqbOnodeiKrOeC05s57wkEeMcw/EJiUc7KGJnryorsdXFIqORt4gn0doteIcea+czo3tdMUS6u8FNacSn0n83Vr6qyxZI2M6dkdrCtzw3liDvrULj4TSzRccI7mVOtNDT+Jt3SoD9LYXXjxm974jTx6GV8uvJgHi0+dqBVhWP9xW6vEjC6uFNveW0hyo0BFNfbeVO6zibOj7Ng7UXFz2dpW2oX1YppUijE1zTzi27ZKN/MAidW7MRmUa8ghGaVrDBq2WdPJy93BfqmYOJvwUSv90BY58yU+vW18BVet+lO/OeGlX3h5GbrgE1V8JJrol4yk1cht/b7Ab8VqyOOTmnNcXvDN3ok9rtF3yTmp6ss96zpeqOELsqnOC3i3odZFkLxEjS9FvdB7U7U4K0JqbiXLcLGxYTAoLKWo+TBEx3IRUs0X5eyP+v1NMqjjKwogih4QQ25z9XTdETDcOlwoe7CRl8kDicxPb0+8kB8VR/ierH9DOX8VHJ2BUWLvCC+wyR09BWEAG49Bow/wP5jYwG/2GiqoT+GSUEMxdTvJ7mogMWQVP/viWjWfsGBiHPmCZHsDtF43RFp5UxMGdnSFvm4te6G3ptSjIY/ARq85JLrIMgYr5rzx7SbzM5nIZBLBYO8sTDFdJoE6JiWDkfmkDjaWHyD6QXR3pHbhBXitw+QgZQ0G8aZmNoXSzMnwmDv5uV24x570txPz0da4rhRsw2PX1NXwGy9H/o/SlEMaaIPQAaM3j/Ym95P5WYHPCnxW4A+sAPfpj6P90rvhx14/pZ8V+PeqwOds/jUrwKe0794D35hZbII3RB+yYvMRPjR+EB4/FD+I/m2HmfP9A/+304ws+Fby78XZ99AfMquPPgM8XD8MFTzmxdc0+Mn6UbLGkQRr9O05675zG18AS5cvk+mDXfZRb1v2AgSHP1L/IZl98PGjifyQ57eVUoc/c3+vtc1ED/M+pJrcJl++WWzl4VOtO0TKFEAW/2DyQ6TFD+t+VDYPLAo4Tn+UvUU39ML34dv3nt/eR175Q9jmLMUuMIYbq/iZiG0Z/sYIiymmPjdOEfEZ1IBTHtIEkB8eK6+jSnwH8LYOah1e3Z29MbT3pMfaHPNYFvdzZMHOYXo7yZLePd+YB994hx2dAPJwZN/se2NmkJSCV/Z3A9uyfWdA+VjnGr+Ww/rdj0S0c/44lB2d4AM96pBa0C0l1G3L9hpv56WTnQAjMrDbRAb31WHHPmsQqPy5t+pFm7UHpgZO5gbYtb7LIqM74i4ew8kS8Ozw5sveJUjxtT/smzz4wyFb4u7RzTJqOULvg7honFqz3JJni8r3gevBw7/MYxBvQJOCbBOa+RWPp3HxhG66wG5qrYcs2KafZSPIDEdqxJVsw0B6POzwAsk2+Dbf5DE4pb6i2dGDOBxJKfIF4cfqrSkPaBs9FkozJ9slhyT3RZcO/PBsCwXtrWLvg61nhkV15v7ly5Py/wxmgXiwP8BV56czvjt14MEqD3VfePE1qUPWpPPQ/wQSMzbhl7PtZBN/o+dh3mHZJjWH1Kw1mkVr06uHx6zV0S70spAGMpZi9RB5cF016r14L7zAeOFF4oV8l+P9bOKGdk6lO5lP9qjwU0xOHT+ZY+Y24VeO5DnAFZ+D+KSKryaey+v/fn3R14uUV0q8G6raTRQ4VHXHLjPM2DLTnMXPw+w9zyv1neSCaw30BzSpcEzlBV4eUje2Vet4sODp1mJ7IXD6mSBI0qeO6SXLDrS10CAOvbHompt65o4uQ2X+2ROpLUlLB93yi150em+yrc71Gt3sC2vNU1uzXdQl6wJGJgpnMNf4GuSd/PMXkalxeEHkedkzWYd4aMSwG5Y5Zk5gykaKjwsvbbJPY1frBi9+bORo2lZrTefzuRBatEm9J7qIkVu9W9kD2poNgZxzHYP8s28OLEpElhvDZWAZ7QnSFws6KmYeiZ3aJRYp6elL0//5f/xdf/971+lkNXQ4sx8yX5cvbc22GuityTbXbifnk9yMPtdrgqRmVvFQqvzS117f5Jlz6oSWZubE/r6AzC2+Gv7spsq1rT5jpWVi9PFhZCIWwzrifvDCq2IZAceVPfrCC9usNeVW2WGUPfZ0fmIOJ9kolgcscWJbva25ZW/13iW5bK9cM7VfiOPKU9XiF+vSCZ21spv66YTcyn4SYZI+K1Z6nDgYsR/ruqG3LeO3EzO93ViXE/sGnM5Fy5ZkGT3bSku81C/5pc98C/jsrckOLNtiqN6bTufzdr/N3HIn0avW0HWTCocXVvbyo61dLkMvz8/KP5h4ecZPJrnJ0lHSimsnDvMNAwFDyZIgBouTa+jCi+SIYSnXdGsoEHvOa9XKNrl3tSa1XC8W5vHreqkuWuo/mTdkHZigIzk2OW022tog4CD+buJNTrc0boQ00GWLF/+mB9FIyDZxrEavreGWF+PXwpUAK69VoMgWpbKzXXOsELtAq9WcImBofxvHXjzbwgkHdSbR5Bvb7I+qL9dZeBnv1xwub/Exudtv8SIvPifbcgPeIEvQ+k6zmwxwIecHm87vcttlaa9+G1SXU3JPHzttOtG0rfxklpGnXKGD8J1YCNYUVl0z55s/ZDaa6NnpDSdTx8MyqnGdGJd/envpFb9O+7hh3DWHWesBntVOF/33P7/o6QkZe7jUf+BkW7Y3zURepL3z1ng/Zz13Oj1ppvsuyOq7Op8Kf2IFbNdGsN/u/8TUVuj8S55gjX7+HNvfAu9FzkX3Ed6z+1n+4xx2+0f+wzg3o18CfhXywX+Ke82b2MO/1+cfKr3CQfGY4oH9JpkbzUfYjR6XYOfvtvxe1E6L78o3elOEpbfmuol/rNsndtTeee/0k8AF7sF7Tsf+6OqX0FzWXN96F/pOO+byFv0d80/xX74CJsOA7sMjOr8GB+dxsw+P9M77iT4fdj/C91x9ZPtbyL4bn4vqvfvzbms+DO/03h95R/tdvveRhbb9+kvDFlcfNG5JOt62ohrkXps+6OILKGhuDBv3WPMF5o6j/Ssa7Ry2uTc5pPbfFxn44E/4zwfQmRs0dOJnXkFkC7GSTK0WQuunmm3lZzfK+u/0Y79i+Mbex3u/C+LjI+x6x77mleLDDB1A1rH7qsGvOrnWStQzYDvgzbItcWj7F8cSv6AKoh1phh8eH+muvaKK/aGTmzDrf0QEGcfHZGO9hcii1zKnEO/AtmwgaqJJXY5YRrYVP3Q6tj2uYkseqr8WXNfBkqnatpyyiQPi64goZZ2jt+YldEXMLsmymwxCv0b46Nxkra6/q8znN9fKDej4jH/RDGCpIBqMXV46M1nAfzhsywbNVEnfQF4GjS5+jrjiMyA5BbWP4aH6zRG7cv6N5H2GbdkL0XLqkfUQuQ6xpiD3j+JBo7RmaagdkBy4UcOucWbIsfmInw1Cbne50NQwCrS3XD/BPt76OQe5ZH+RAwmkBAX8qnJraO75rB4TlFcO0bGaAnEOSg5tWxxKy/TT70huwT7Oeu90+pvdg2HyjW76ILqThJlByDfBtNh7o5ApFUhyBFiUHB+1HxjX0SxtKH0+sGePRObwQ4CKjYMh6iH2OmvK810kHGXYIO7HJGawc0IHt/GgtAE+SUkTZzME8bNPd3j3zfU9iTuJK+jAjM0+kDrOLDEOX7L2tupLzviO/4zzAiQQV2n6/HVHkHuvmUYH4e/y6vNLkn0VH/G996GDjMcWI3QgTdn3XBYv2nfYLp23ZNGynU6Rx38N6tSwa1CZO31qwvwpI7rYULcZHpjQ4YseTSGVpwqpc+jqBxlTX+OnbXHtaEu2C2rU0pIango8GEM28BckT8nShsQOPZFL2IBFWyodEbQOCA70Io8fSBjIwihKhG1qxFOw8WwXNUmg5oJ+aMVB6KAG+EKTC8wEMQAAEABJREFUKWpgM90USPTUBibSPUfmqYBxajisklMjMkDCmANCgZ2BNPlRWmKCRcKFti3bKTVrBI98RWyzh2fiA9slG7wJLJ6slNlKY0JMMOPWjIR4E56GbKMw6TswHIH04YP4Zg48axc3CHk0IJm5Gb6CKzaXqSsQ+iK3sEMGOIblUlVyRp7kDG2uQTziT7KkOQD9YI55QZI+c8o7E0cBmSY6oMEIwpKGBi9gAnmgQlLMOddjEJ3sjfSBbSW38KI9CDyy2YnR60VLk9AJbyKzrGrkZejullkUa1LLzLf1rt7PSBu5DNVLF3y2Fj5W5BUD3PLy5y4PT+TautWBosd4MKcJTabwu6oRX2AQ88KLJ9EzTKcrL13+7/8863/+Z/CweWjyE5vkhxs5E66ykAtZiqQpGe6IkPkkd3eN8ON34IM+PgzfmTE+8nInayJox65JpqdMSpsQg6Su7MUrL0LrJQfrlXnHXWSS1XtT61L+/6GQavjpELmnhs66xUZiJthPjAMRV9jXpD3LrlG31qzouvxAclyZQ+IFmDO3oUbM5PbCC/rn5wsvqS7wV4zlu5HbGetOCGozhVxEbOTaZXf6kyTLXojvfSxac0PH2MXvlMNr7AtNIVCmMDR1YQHyn2Ou53dxEn/o3ucuwSqINpgvl54GdHxMhNMiT910LH4II1r9+mmSbZR0y0dsCNJRDAcvRCfrNPFqrsf8peHfmP4//3FWa0Ti4k9qos2sLWPJyLqaJFLCr9TbWb134VST9VcS05QJZDfFxxzU+voi2ypDjFuHRje+gyv3EdLRZB929uQJtJa1mMUb6A721hiTuMGo/R67SbqiQN7iRW8yFvOKL3fyYJ9c2Be32pPYIE/ckpPwWSM18m696XK9yLZCC9sJrtTqhSSvMUJvuuMBW85X6pPrNl+Qp2jkrnZCQmw3XWFeGSVVHEuWRCFNHcwL9/T5f74G9f/XZ63iqyHrHT9MMvOyuq7sH9LRPufWTrjrzAHWnMo+GuQzmO8gbsb5HJe0hd8WbU81nLhJTFedJcwLqvOZWMxToCGz2c+WBK3ok0/4QUfW8UXHzKQ5G37OcKS8ZMx1dmXipM5LWZHfWrPcSy55AUl+xjVLgU3HXqDJJDVJltQFqZSyk+SpG/+JYZ1OXXassRlWxRiqNucUBwKOEMgFKBsMVOK4uhY2mPyaGzWHQdy6z+KLWyvXqjTUNN0kEDo6uQ3HYqwUyGVmudB0gex0bPHJdKnDVGoSelYsaaJ4hdF4sW/WWnhoYk4lkVgqOFazZVtpmWP6YFL3wGoSsLsaiGq8iBkEtmVbStyhWg+LuTG2rGoJVgQ1xC7rnP0jkSUqg0JPSGHX2IuJM4k1UZzU54qfgfyKz2CiZ+TRD2JbkIlizmS4GIyJAp25LYmUOQ94JeRkGxsVnzAaySe5bbLoGw3bauwZO6MmwQtMzlLGgBwXbaUlbpDrJuPAtmyHrD7+M4jewmCvJRMpWt58ezR5WF+4Xv759yedzi2TU+6Rk2tTGrq1FIxh7tuBKq8ljc/OKcg9Or83WTFVHm54sa6EDyZ5plQB0cSwsDy9f47u+9JPyWcFPivwn1EBbiT/GRP92VlyB1bws3af+p8V+BeuQLZ88C88hc/U/5gK5IPtHxPpB6Lweywfzn9A81ep5CvSR3EiC45BYnMc/7Y0E5d+W5e/obdk91iPn3b/E/ejxBr5NvQQ5D3+g9r7wwef+aLV+DKm+oyQBB+hre38bXjrwmewdVBvH9+TP1pF/xGPOr9inL08+QL+K1xspnuS2/DNLjpvCg7M6LwFaS2ZZdZpx8Hwh8j4CJayV1fn0EEN6rT0wjuiRHVKDkVwOtIMvzneq3FizJweLGatSa62B8E2zDUxD3a5dwcRv28V6Y/ix7wkjyBek05yCjIOIgtCvwIXnJ26vuKyyA/jbVi+N/rYJdbgSd6OjI/y3aGbFRxlNryNEVmwDbe9JtlWmr360IHteoBj+6ajX9DsH7NHrbzvfQav5spyZRwMnpJeeDkQDB5MGeWj3T651DQvekovA/TeOux4+FZCyGJOYmS7BoKZPu4GD0SD0OFJdz/J88q6XXgYH0QvtvbhURZxbcs8mOy9y4YuubW3GcfEjH322WAc+sLD6SDjXVeyjH3u83ZoKy3jEw9tEyPjmYRDkJBllfx81tP5qXDKQ97sJ3yINolJCmjnLNlYAdFiO1gPyNsxN//pk2vWIH3GUdpM1Zi3vXzZVvILWuvI1s5e87OqxS96JFJLnGH4ySr3+dBB+Ff2x8vLRUesv6584cXJlYeyWKBYNWSdkl9sgz3P0AX0OCohrFZPTTLvK081+6nda7KlGrvYRD/+Jvrh7XDqG2z6E+UbNqWMQ7aqU9P5nDW6I2tqZNpaoza2yaWp9SZZlasgQuqhPT2dZa+H25m/bZ14ox3+09NTxeu9qzWXXswn88iazORrFT86RqcRMzl19trKy+ISYa2sZ66h/315VuotWtaMbjuMDpWKTwTxncQH4yi01hRMnGUvRR5Y+YmGlHiZw4U3Inmpk798zH/qNXqi2YkhXmxcKocraz7JKfLQ8VsvrYh1PndlTplPgblhLpt4VvWcVY18qxeCIpjH1leXE/Po3cKceYbB7OAl5gt7NPmu/4/uFflymLwyn8G1FVqKvdXcyK1JjEWbrAed7MibTP52OK9BuKXDXFrvFSf+Ez8vwiYKxvdCHASS+em96YTN6XRWwz+q2mPYVm8dvlWtOpd8UN/M8cKLU6YhN7GnTtxjTupcM6SiKNYcuagzc9vqvaF31pcndJ+68iKtwWs+1X56+iJ9+WL0BvO4iGqCHBNeV8OHbXSHnr8+6+vzV5C/+rzowv1YyM7nE37JA7+9d3X2/YnrK15aa+R4BtQJxmDfxS77seoE74y+bV3Yb4N5Du4Dk5cp2XMvvLyvuvIiP/v9+fmZfTcqn9LFHy6UOMnjy5cz832qfMJPPa683I3tHvPl+UXxM4llm9yedGY9rswnc3zh2np5eVHucQP/gd3UmuOSOknxFYTRemRdttFpVbPYBHOOWo3OC8wzNTnRt4ZObzqdTzoDmzG+04t2Jd/E/9+vX/V1Q/Z1/F24Fwe9d+I09dbwseYcXud+caKe5/z1obZG2g29RgyOYsJSayIHQE4zGzESBLbFAbIHrDP75unc0Q/f0Sosap1TlOS3asve4HfqlXra1qlyOpfNhXvFy/OVtb4o9VfFddVo0aixeXv3ivt00on5JH8kpUJJ+V0kaBT3F5iQuVtkTTKX4EosDnyji7FtarblK9caamuxS255MZt5JK2X1Jo5rPFUZEudYCE2f43ezbK9Au3i6Gjx4n+w34rFyRQ/OaYGtpW1W3U6qTHOfE/sl6fD747oZ188b/sz87O99HvTib309HRmP2c/BKfaG41YosX+lgNpwarDNrUs8naCVXRsIrQt46dgIwvocjAuPWjbzNhQHNQhdQySa/ZtXeMsStWDhUQFRQ5MkmeNMSh/8NLvtU1d7IYyZS5Fyc0179sewSY824q/1psiO7HHYzu5nq+5vi4v7KGX2ocDXvLRobXMFR87K3lc2QtBfNiW7V1c/ek09c9/ftE59+NwuIdJ6Eygre15b8OPulgVHuIoPkFy0i9oq4K/wPDT5D+sAseN+x829X+L6f7k+uV3afBvMffHSaQWOx5ln+PPCvwlKlC/7v8SmXwm8XYF9g9dkw/zoV8BXqzCS/8zyOfCHW/ZfSS76+ejXXDn/BIq+T+Cb0v5HlDuMvci+BC6+nXO745gjf6Y86s8qf89t982vm1mC+h/xPPty2hy2r/Q/IDho3tMV93ZAESXzfkGHDpfhibLgwLDP/cgGa39d1yXfLkKfiQ3plZzFK4mX93jh+5HTN/U2f21EG9qfMy0SQTYfEk+qDJUfCLNArBGf1z9U+FgpfPz5/yr4+BnLG2zJMAfRP6dP1+RgnYk9+yNmYcI4D6edS1MLhzbYX8DM4cdEuvK0mV/7tDW4uOIjf2qI0ytffReCX7hIDnEdG5zCr1jJhgXQ3U786N+rrWqfXqohZsV5F4Znzts+OA9l7EJ7vLl/z5elO26Nrj11VpkTkGDL1royfwmEwlgvXvExHbJYx/U4J1T/E18Dx4yTfwvU8teyIOd3dT2Tr7bV42YyMQnTt7Ui2zyEOkt4VshJnkFb+uvnGwT7lvExna6N5D1aOzHJbKND+jEyxzACBjD3Q7TcwGwrwZzyIO6IPkFywEqHLYZ3gHrh4/yxf3BPFiTX5tFdsRRWnxyTl9myR3MWg/JzvU7NTedWTLmA18YZL8GodHiIe5VE9vBW5S56drxIdqqXfgM6rCt5tRV1Qa2eC86/uI3yAPcPGwsQU7Ejnyin+EkllHcHyAe92HkPsTIOPpZj/QZ21Zrnd811t4mvpk2KydkTbYLu9zOGBMSTty1rvDU64GzbWGgY5vkSYFuLDej2wp5iNp5kNrgqUy7bBdUzXXOKX5ID1cErwzh4ns9BM4aqF4MtNbKfiCbZaAa2666w9ZgkpHlmlZayYzcpSuabTXqY1tpE8MCe3qACdIHJIXPcUPp14kVw8728nujyVHZI0EUU9Olm9H5/ISvyYupqy7bQ+LwC/jqvZFbq2FOTv3wJ9bhygu9Ky+8SI+0TJ1P1KWrURei4Hfgc+pSNZjoTKVWvJuARz5qkrvSBqfMb1DvzD0vLEwcpiFbajkZJY5aFU4puSYv5woI+Z0xeXBtx2/8kwWOn/OfnuYFoOJDTY2YthlCtxN9RxF9dGsu1Q9dmN8en7CvjuiFkb84s/HVAHHjW7LGYc4XXsgNaqutxecCkxC5ws+cU+u8zLvwAirj0L2TW8lN/SA4bEuBrNTaXj5sy16I8orB1BJGq5+TCiMw44Zu67v/oWsWhnzCas34agvwXDXrWvEw5rhyH7rw4jM+8a7TucnoZe6DfVF7g1ioriM08UV9G5yAFCSrWolzqpFkm3hSOwGUT+R0ctOpMcCHeOf79yfpv/7Z9eUJHV/U+d1pYqMha7W1Jo01IUvskkKwr8nLy1ddebFyzV//srD79daIR7iyi6/M9Vp7Aie47qeT3Br75Ir9tfoLfna/g72YWqyaWbYVWcVijdnqOeBL0XnhRXFi56VP1j22g1AF5jS330Hn85nozAXrK2uQ5TW5hr6whlf2Wq6zyR4kZPm3jTZmc7I1pgwpeKszpNU6VbNqLoOgA/vAbrIj79Vb0My79a4WG0mN+PtL5+SeYIMiO/cJcq+c4hNa2HfsUjuzX0hIabZ1IXeWUBN/V+yvDBr8ydyTtSexorwBkVo3I+NmytQr3w/IrHickkq6O+bUAFLsmqSAc2OPwN9ztY1v+JbkRl2GBnOY6NhWQ79E+AlvpF7IOETqcEVbGqoYFirwSJKz7fIxRWN+KqzcpmbFy39eOtcSGnWY80JyDqzegqaGP4HkEp2M7VAin8TejrcAABAASURBVKHkp62Fa1tuRihxxl5bs2xvtGR+WvREs+QuvdR1P2VyDpS9zrUxqE/qF2Sva2stF7HIl+Ikv8G+ZYqycThJIXx0IYsXto0sPGTCNjVhqGU/qM9VrbXSlywVli9plJ7wYUemGk/yK+DTNmIv/jYWDXLjxcdC5lVgYWdhosM6WuVD9JnvQGZqZS+/2lrmtZFCpJwmgeJTWzudmhY6YhxuRqhRqsSbtYZ7/rFHUQ2HNvoSw3tvL1pby9D4zPWRngxl6nQ+D+6hp+0eijI6sVw6oRrMdaxYqeUBKQPO7eguPTbGRnzU3WUVi7h3ztvUPZO35Z/czwp8VuA/oQKHe81/wnQ/5/hZgc8KfFbgt6qAbdl3/BK/+bxWMB8GdxwclYwx3xG0g+GHB98jFHyo9I7wFg/5kWb4xhGNO/tH87tb/DbUFHlw/DbefkMvfOv4tWmxvV4lVHN9xfnjB/kCs4Mte0hgjWrOJF6j9IVw+Zaj4GDyERmT4COd31m2h9/39n5dsbR8ed2lr5MIN9i5R3rnHft8CT3iKPuI3m0+0vlDZEwwufx4LAxyzZZB6CK+e8oa/NDuYXGO10lyC14HQAO9nbfv5/Q7j20rsYnRVP6zjFn7QFvbzVf/4/PYzN/t4ikPudIHd8U1Sl63PO/Ceohx55N4yfa+Bq9OecgSfduy/Ur2/cGuv/dvWax835IQMEfhUR6r4Mi3XTvmFf+j0AdjTCV0swcC27Ktb9uBRyCOe8wMYvCW3SazffObONkXgb34tuPhplOD7XTUXzS7Dr+xP46jnnH6hfgM1ujxbFtZZ1zVXCK34b1CHgk5om9BArYrZ3v13yq9zcG0Hrbl4WseuOUhMy6Wr4avHYI+4Btv1pLWg8rkqm9a7g2ZIxdByWyMoFKrQobYt96Vlw75axs7TJQ4DmTFmjyEDMK3l97MhNDlxs9R0TKSbdDEefHR41g0GrsdK8qHPCkPOIuHi/QLQ7bRlsyPoEt/WzWTOyy1/z9776Ieua1ka64VyFR5X7rPzJn55v0f8nS3S8ok5l8BMpVSSXK5bO+rIC4CiHsEQCqTLNk8qLeto7WfTUr+HiVR00I2/DwYDSa5tD0jB2OihGtG3x6Rv/ACIQjXthx7tmLDtjLnzJSzrZdtQheAnieSmrpvyT0vWfKXTIlmsB5VQ+VCDB3OiSEx2sw5IFFLpIk744UwrMheeBGU/1TrhTxTh8VHPr6xwdHx2G4/iegeosVf6p2eaTQby4tkalBAtITRL1dthbbxIP7KSyvRLH6Mb4RmPyjHKs44QtTkxg4Lyf1ANqP2i9AWPnYZ9ouc1Cn5XVkTkZx5c+A6Scg84fNnXoxiWIlvDOt0LuXlF4HxgpgXavMaUZVrlyk9PAydzycN6h5/eekUP09Pl/0fSMyWH2PoBFylArF7Pg2NYdUQdgtYaaNK5RLZ9ppIi568En9e/ImW+ZUXbI+PT8wkLzEGm5IHJzl72AcDixSDQ4IUXuq3EN6CbXI6k1spbbIXTqezzg8F/aTEnxfNUl5GHDqiVot/Pp8Zn5EbUhzpuaVGweFzy7rCti27RAcKPw/gpDREqENGC7ZVyQvEzsY6bwjlhcfj41c9PT1KFrVVy9nWap25jF4gW65KFnpMHXm5l2t1w15yW+uCjJ8RC7jqeNiq2ghgg5AasSGV/xw324EXGEN/6f8nsGSJvSD2oHhJBLB/Yu0NxzZxlvKCYhKJWHVISj9xkL2aNd/aB7rs08fHR52o8fn8gO5QEej5fOpxco8OBvqIzeRU5Gm79+AZ3WNuu+VyMnUZozKkhk/9l73xFZuFfkC6mpw4uucke7dBca5hxERo6Ng7D6uxb4dJdshN9hUqGlXsrQfF/sYaPHEdHjlEfiJrW7WDTra1arJ1n7Foowa8asyupTXGwP5ZD10vK2uko3FfnYmDQHDTtuI7NU8ckKHNtoHR1lr3He4F2I9fljNlUPZC1rE8mM/+q+dHXuY/cU/d8GG04+OCAu8rdXz+jT8qgs6GxH4gfDqd2qVt1vvE9ZC8Ft8y8mhhcCB3Pg99+VJ6+DI0hpWWOBNf7D9dHvVIXSfymAu7EUnbXdtR9ENiKgkOR7qCHpoNAdgWh8ZJxGWdTsz7LR7xp55S80Wb5E2UvbZjFLJDxl7qemWtCUdprpKMJAwOYalhaEEztVr0F405/NgZxMCsj9icnCbXzIXr+kL9D6QWLcQJVdUYKnxXERdGUdPG+mzoBrHRtmCkty3bKmBbababZtNDiBxbQxM7TF8ctrG/6YinZQ8JfBzD9KmD7Zsvu+RA1stmKIYU0HHYJoSpF/ahwZLLbXOMYk+dWZMT+iKuqfw+eWKfBPlL+acnfu9Rw9jB2rJHYD2nF62on3eULdtQ1bKpd9fxVW6t4+QzkC3AkX8wc3rSX/5a+tNfJExia1P/p5stcahbbAVk2PM/5DSxeg+mbxx75G9wPkn/dBX4XQPmA6buEePHPON/dxy1OPr7evBL5H76R4zz++ojvFi7xJgg0geM88v7BaAdx98g/MPVZ/9Zgc8KdAXy8eAeTfw8/ZNXwLbsZ6wPnnwU5QNgxkd6/VHNfOgEB+3om8ckt+6A4RtHPsrdY4nghg+y0pVp7vf5l8B8IuVwI/f6txA/AUJ6C3xF5LviBmvKfNWxaPnnwoxbj+nf+rBNLID+8J0vMR/hkPu1vcutYq++J++cnKiQK/COyBvkCS3YlIdVSzVz9o6mNha280oPENaP+Ynm74GSPWSVBFak+342fVmGlf9XVvaHzRwg/O6xp8X+Xfkm5wjbS9d2pt+N2Ms1d9iJYsZBYeseoQWRCTqfuKucJMSJS6yD6OcztFrLM0yugaIHMg5gvXkkvnu8KfQG8dB5g/WHkEwuL2AWV0UdqAc3mqPWvUd5kHDEt/oNuQWkie9WrX0spcoNWMf9SXvb6LM2Gw9n8vAkNmPHxBBkzoqwNvGBAeSvPIycyEdnEtwGIHccGW/wZsC1FXrsvIbyjR6E3rLIRzaY2AsSR+bfi4mNDd0DxcayybzckTSde2r3yF0ZByurD7xM1gMkVmm3lcKFJnHvfgnR8MoKMvieAzu6IZooZWOHxlD5XQAol0woZSvj4ktLxnZp1FDGetWS2w2YjtmEnj92yfgeGFDDGAGUSCw868oOYGJb9gLTpuch7bZdGF+pcf9m1BGvHM/xZkns597LFs/TxFItEMBGMJmzraBZE1pgDxlIoU0d67YhGMw5kV3Q3mzLds8iH5nIBhkvZC8HS3fifO62lo7FFNvSJOaNa64NcorpgGEf0Yu3Mar9Vlk3IGiHix0M2iuPObfORTQbPjqkrGATMUHK+IDZB0FpUFL8pKSJCTtYFOKKGTsjjL5zxO9EbxJLFGzL+LaPvloz/LyIu1BnopGsbjbe0J0sYO4Bzc8SR2CXaUHW2qzbpHYNdBQ59Dd0tzzsRTB+ekxMoecBYWiRta0y8aC7zU3hxedkLNqEPtGzrbbBPH0Q2dgLMg5QkYixkC/MVlljWLmGIMnMtbfYvuLnifyju+EntAMbOTSPQGOnqlhPYkQ+L54OuZib2EmcGQfl0qiSTdzYmcQ9u07sEdaVqRpNM+MUDkaupQbjGMoY/xneY0LbMID5JtskzfHIi8HEfaB2egup6AD7jFTJhVhCM59Mcb9qsPzaVnLg1kMO1eNBTrhgnrO6ZYQqa3PVhtHUyGXGGy9DrrpwzV9481H4CE+CR9yFfduya8/dSjuur42aXXlpewMPpJ+wjylezE4x5K4+NWrItiZ77ZCNbo3S4AVZVenh4UE/PXzR6cuD6lQt7yqSr47xv37+WV+vT5rEcpV1Jb6NNb4Sg6EJWdsJrwFbxdScMpbMD/7GWfmL2XP8jlL23OAlRfrzw0k//TR48C6NoW7ZE/EThGDsJYfEH3e2Iae66hrl9/ZG4tvcmj4ZiyosSBE/UPg/n074OuHzRA3O3dtW2+h6bVxv0iTPrM+JWDcSmpo6n8/owpNE+rxoiq2hxBxs1AfW8skAs4xNXQAKtmXyiWzivrB+wZHfJPbw4iHp2JaUvWBi2pT/zO36TxhPXfuv+tRxX9kAsZccsj6pTo2hKuCBrIgRS662Z3pzPy3sR1Zl5X6LFJWb2Lywn670eaE+NbA1UCUFRK20SX1yv7mwH/OSJMg4ey5x5BI9o/DXB+v//V9feBH8oOjkRcoj8T5dpAv550U1HsXNXTWML4DepABVQ8V4jNS5ZMYbflOvyZok18T8wLpkbYLIbqxDbEfGEus8dD6dsMVE2LElD6XFvp25ZJdqDBV+bWgU50qMojGkHlOTQhkbotnWRpyJh7AUJKb8wz5Y1BQ+ZkR9bcteQLXHqd+VPZc+MYeemCc2D7vLdryr92phq8ZQjYE49nGa2uced+Wl+JX1mHPKkasi3k0D2QAFxm6QiQr+YH9XTKFz2fU37k+xc6XH/O53tF65dMJe2bqyXyOTNb3wcvFKLpjRKJNyaQxrIF8ekkwsU6jBE/tMrD97Gh3MwBOwOLdM92WduW/ke+vpVDqdS+fTUNqV2C7kmv2AIjpW/MZ+Yo6la8tMXeiv+AnCm5u5N0+ui8mabZoJgA2beOskXVjzx8drX29XPt8RRtumXComeRHH4qpbHGnlNelj60pcwUa/sRfnvJLORoxCX3ItPJwH+ZyU9Xrs/yz51v8A4ysvG/sfYiQO0PPksBHb3HgGM6nfxIhUuy1b3I9Kj4+PbS/rELsWAso9atMYA5y1sYfXGmOHgtQYKhe8hUkeV+JukMOFtc0ee+L3aMaxK1rs1TB6Zk+Y/KZEZM4Zu9eOeZMJsmwZejCqGEldI+QyKWiRm8w3gu91hRFfxzj8yI0qjSq5LNvixMH8GEtdgwu1S8yxYfETPryiZ6a5kSm+0uc6v2aPkPcGkgksLcyOtfnUYx56MDfGG2sSH0dsbR8fuOojvMA29pbPMGyLqMEgOuBiPMWvRf3HX0/68pO4LW4SNS3OuQ6wgCzRsYYspHR1g1CwLbDsx1/TUCc8GMhF5w5mnM8ygTH5Gk0/iOwJjIiAXkKrJb41+jx/VuCzAr9fBW4X4O9n8hcsfbI/K/BZgX+VCvCLvX93/6vk8y+eh8u6x29Jl893N/WMgxuBQeZ8F1J6ph8eH20j32lmfOCO/OHwpTyfWHfp9gnze+LbVX5ztz44x/NvNvUPamD2/roFx7eEeZv8voPYPfBLlm3LDt6Q9E6jR0R9fdjKv2Bf9nPOvgl22VcdX4tulLJv47/nIFFT/g5h0+RrXn/FYtSk59NH4WIke/ZZeB9Bb0NHv5N/sfu18r9o8McEVl0SzK/V/z6d2I9kdkzuL/NWrFf+IhQSeyb7xjJfssWZkaWmef/6G1kMpxPNOx1VZs+HGWbNsuYM+8h9OPg2DijYbKHfejoCe8NOYg1es5JC8Jp+zJPLgdBi40AeiDQtp98LvAxeV8m3Bi3OZt+BAAAQAElEQVRDPMDwjeOtUr5Fe0P1BSnrF8KtpLdBqME3BPbNouUcvC0V6oHkso/3IG3L9k78oEM+Pl7j0Djo9/Nj3H0EesCJcfLFJDkI/4G7196qrMAOHTC33mpvU2M/0umDjN9CYnh5qfYV3KK1+87EZR3oufdrNBNgmzM7KQaDTA9aO9C6H5N7BNc9QnC4HkMATUNv4ismwrEhwNPehX5MM87DwsyD3XSMZirbNzRhP8UujvfZ6lKjBgx76W1xALsfUPJgMn0/ZOXBZsYmzvPprNMpL0N42IieLHWXk2i2IDGQ8tevl7wU4KFsvwCEkZgn8/j2oKbY7PtYGNiwfdNvIznBs83e2fYHqVfNxNfxwmwNIxlMxfbkqSUjaJLtZ/BU0ra+t+XB7pZ4qdNhr3VxO9t/z7C/+pxh8Wx1AmbITHSv7Ibcn6Eg677vj6p+ED2KOiCXqIKN2POfF07tsrg28sjQafCwfdRoG7a7VxpO7ZJtZkw4R3eNrEJnw8c1ucQ+D+UvlydeZFB96KKFbxlZ7NAnv+TeD/LJYWLbtmApsWVvZB1Es6HDmPGjwu7U49cNOaKY5sXCRXkRkXiy7rZlB6KPjERoEn6qBA1Jq1vCQ5S4BD3EhdBE45m68mKz40HYLjlgb8FmP+Qs2d5Rip+NB/UX6pAcjXz+ElQtUxq8KBq8nLCNbI4ZlgraOS9ezqe1FgNbUyp80UUQ07dR+7atU15Acd3Y7GP2bgSN6sNDYaeQy31IWvtNigiiil1jW9Ql2GDYJhbHROtlnSQLMrAko7/sRYeSKC1r1vuKdU/eebnRcwq4UfxgYr+qFNjWhZcgj7xtjeyq77JbxGRbdolOsqQqYOV+po53U146hDyop23m8ClPfMXexr0lYxJBZdLNlhnKj0S59dNZ+s//PPOyv7TxQm0jRgVTLau9jTF4WXvS+WFAVwMRRDdJFg7aPifZpSIeiPCnkm/Q89jOAJzOZ+V+dz5jl3Gs2O4Xb+ezZRsp0Rc2DNJXz+NbNHuXYTypM92Lo687ZOwlJ1Ejxlw2hIoVxlyl3EEYs5i2ZSOj1aKfmphC29CX2GJynlzvqXVySC72ro+tuQOxrkPmcGUIVW5a1WCPDq7pTdkHj095SXhV1rbBWhvZ6OZeseFvI89AiiXOrpRfX79+FSyt5q7tYN1qjJXrYqgQ9w5My152ZoqCzCTHvpfhm6FCDtqJp4zS+Zy1KxWbaGC/c8fmhvI1v5f2fZ+61Rj4QHveY+3H5zXLXIp+ctvIc+57xbaMbUITJjRJMvU4IEtFUrZkm7HoF46XYrCVF+qDeFPXuVa8hRLjGKWCF7nA+Mv84eGkgrBxP7uS0zM27ieTdZOeoD+Ss2h2gtDyj41MRUvcHQvjPqhT4hcZNQ8impyhhLDDtky9E8MYQ0YieqlReqZYQKfPzLDLueXE2EYD2FZs2G7J6DaoZfKvMZov+Mkx9kUbVQptIpeQRIuebRUQLfP4YoiosWONGr3/TtybxqimVeGbmC78XrhSr6yx0nY7a+h0jfiL7Wc0GR+6Qbc25fzE1tzrga/ohhQxG4k7hBbYi57xPWyTo/a26XSe+vNfTtwrB/RJHXHU503ZU4ir2yL38OOTYQd0fWR8jybqnnKMF+f7zvV9Yp9SnxX4rMC/UwVyYwj+nXL+5871M/p/7Ark1/N3RpgPCYfo/figffb/MBXIh8gGX0jmPfYPmD8SKN+jPlQ7tsTRvykcJuDgY+ibEk3Pl7fG2yJ8dufD7J5L57mPN/qoHH3GB7LTk0Nw0P7o/ojtj/bzvv1k/QE33wAQSZypWfrgfY3FsVFaQ/X+St1ZVNt80XjmaW82NI7Yjp+d/N0dptX7ITaC79Z8LRhlADkh0ykxpWfAwaMVrpeev3Pa9i/6yXtZkuxjpB9qiSHYCCr4ISMoxUbAsA/bHZu9+ia+c4regXdEfjXZfIEOfrXiTcG30Y8OSH2vwfHJMTYP/KjVl3rPdctOVfvT3mb2C8hX/MQyanCNFDKB6BdEs4uzZHrbMr32tuzkvrcT6Oa+X9JnP0J6cRT6sRFI7odViSPy+sFm1jSqttP9MKIeC5XBKys2D2CA8hCH2s2A8YB2n1PkXkJ6aS4e9E3bYg8Ye/eIn/XQMnXmXkB9J/jGwBuEiC3Z6L4hACm/e0orJtvcbyK7/GwYKGiIyV4yGb9GfByIVHSC13LH3Hbbo4P0vD/N7HsO260fHwe+R+9tGSu31+zVIwfSblG8CEd7TVIXaUM4LwUOGd012z2zjZqFhlLD2G0Gp4zvAel22NGTXPSBY0MiADldwJ6LPsPbcZNHp/NABlVt9A2CnYyjYGOTHGJjst+CyExoi89uQMZGrvlk0bprnUZVP5i0iQgggh+BjXuIZTtmGpUx0yO+EHvc9DBAiFOkGD8LFE6ClbicgSTbu33iK6jMbXrGorVs5kBe9rY9J9h9TOowKvqFrUKoyYijwFHoDh7i2pZtHWu3JX8v2T7DU885cWTc9YNu7I8qJc+WDXMNOJMfHxoSx5UXSxO7kbNjBDZH9lbA8MPDftYZPByO8LoPedWSXHPfSJKDnKpGhrKt5JO/3ppZvCgCm5jppWr93BdE/Va/KS8zms0p8U3sn3hhOLDtMlTskhMDjtk2rjzUn52vex6dIPTknzhSgysPsieO4qNrjr3YDezYlpJbdGNPir2AlOZkZpm31/Oy7lujeFlD7E+8SMxfdl2JY/mStmtw0tzOvDy0/s9/PenxCdomJR+bOomG3/hjJJYJTHXM2Kox1PWUeXnxpKfLI7xISqhpEH9V6YkXk1+/XuBf4F/bRiEw0A8IHfqGrWq9jZjj88CG442XJnnYLy4KVJEVbSovYq/kG5nIQ+wjMg1msY+aXJKVNnOSbI5BPJuu16nI2abHLj6zDqFle1ypy/IdnWUo/gJSxA5czGa+Ef+GfsZVVmpglwx6nrx50Zx9mTVJHz9jlKqQkzumGkM1hsY46XR+wIGJTS9aXhYUPggbHnt259rYgjjzcirGjTrxNZuxbfYSaF3LtpCQiF2JnYQna5warFw2JTYEu8+YrapiX6e2qESNF67S//O//8wL3qtO46KBfTLQqc4q9uZGnddfQV51edrYe1d9fXzU15+/6vHrI/MLa7FpxmDHJNUYmvi5sM7Zx5MFOWCizpE6btifUy1Lx56cxDTZf1ORs1O/rWkTwQBp5K5JIWa6Jj3glGtQsxBZGHVSro3jRVRsIqZJzVKjKy+jYjOxXKgdLpQ5biPWY4zJXpq29/Fs/iDPwIYuE2diXYhArzP1tBc/+6b9wDSY1IVOF+4j4SWuSRAX4tqynnuWxnaG4Se/8klW4Y84uM5yT8xfvw5LVSXjcxoJXsBBIYUiFyGvri0qSq0mckrDZ+5B8ZFajCoNYwfzoQlbEbOt0xnfhS0I+yWmlkH2mr9+v8KQVaN0GkOFLdFwoQ2FgCkSOYM50C/mxUR3MplbyTllChwJYkinmVnJTh9KaTYtYzGeCzjcWO9Qtx5v6EjRKnSrLNu6b5NcEO19HU45fgZyO6i9beUfrFRRD49WL2iRFUqxERScwh47UVXIIUMEupLQBSdWsZ+nct0+66LQRjCk5CLqsi1kX+z5wOqjqiKtXlNsxtaF/XzkO6FRDAnfy6JopYnv7LcgvMhnbFuDtTN2RYu90APbSp42a0OCVzZT+EH7J/TQdGu7R+gbOSfWwDb1qLYVu4ForBqhckb22ebWHNuESa6+h+EFkoueg8SYWPEj2pFXfNwj/CA0xLRR1yDzIPEOXfTldNVf/3TSn7+UTpKynkY2fiyHomy9gAkH8TExiJ3AtuxnhIYgueb8x6H+ONOflj8r8FmBf9gKTCIL6N48wgveZP4DEf3HxpISfISb9z84jpufz8FnBd6qwCft36YCx63m6D9KPDLBRzIH77jPHfNf6iP/SzJ/M36CCf4gh/lAPvOh/g+y/1vNdnx84UqvH6zDD6p9V+iExpeZfHELUMEZB4OPDr/4UmT7I+GXPGRtvoRC3XCepevaMH/rSCz3OGQO2jH/0T6+D8QGVdCPrlP0fxmJ/JelXkvcx/ia99F86b0lsdasr52ExFq8JXXQUpfJl/tj/roP/9cUrvKlv42sOOySGxLbQ++3BPvMvfkl/jV+5mU0oacPbKt/8HPIbuQUvLS6MrEdtcZrfhPfOX2PLG4VvDSxrou39O/SeKnyG2eTIILDzL3vjFOnhUPi434S6AZWBZ9lVymf6xlOZA9k/jFe6kY28dnf0sN7jeWHqDq2xbUte2FRns9Lnszv5J+5PzCKn6gRdEzSKX0eXB1wrgmIVx4WXi5XHvpeeLi1Pd+OrG/itSHqrqF/N0N3Ng7a7PWGhtwENzo34swnDx3zAO/Cw+3+i0hkQpvwD9n0tlcsiZkxYiE34HSfkznZXrL0EmMgWvtD8eghUZPZD3CT/4UH6k/g5YPJxL6tnCzlQaCjCEws9jGDcHdM8s40D2ttrrP4jRX66PULB14AZbyHJ9tg3Zfku73D2ObEIj7xsuSRN3p5YRLkLwj7wX6V+qE7YoSltqu9NY2THbMQrSvr/cgLmgt9P8QND9QO24qwbdmgQHqQGuSh/aihtElO6Yv5iZcJ5/OJF0VnHg6vv4yyHXbvrQzsvR7o5dptfcbNy+kONrLMi942Nq69T591Qtv65UjvH/byxp6iVFQbxf2IfPZZavZI/R6TO3sushHBtJQwQWTlqSoB8/CZHoGmS+yZYCqx50VI/Mbu09N60RWbiMsunU5nnc5nCcIkoo190XsC4zUGLwfO1OpBxXwvgdLaFzoDmcWb5P2kXBc1SoM6n3hBHdn4C6IThCYRPC9NruyX//mf6JXKo/24IrER/4bNC3hS8pjENnmxOIb18GUQ21DhK9KXXBeXjMidbkC3zWiSmlXEn3VPXOGdeBFqu3m2NbLX6Tl44VPYftADLz9P1GeMvAiULOkx/ylVfNlum3ao2tvUlZdHT7xgXLjyQkStd3fSfeucNmKmuBNoR3cI9vXDfrEtOyioUtb0gq9MVm2181dfZY1ROy3jQX3Ny8+r8leaE5vxF9junAd5nh8e9OVh6AsvCR6+mBzVNnQ0S6OqkRiv7Ocr+zTs6A/8oqBc87lXxU94ByaDmRcKWzEawBEH9AogcfSIuIyvwuaoUuzb4bjLxDsb/Ei8I2I+2RPW//6//qI//2kQ91UuqWyslWwjS+5PT7pEAWrW9+HhAT1wXvv84csXndi3iCOxjrzEvKLzNS+Kn67iMpGJxza+r+yJR/wLH4F7/HR5avqF2oxRKoJBHB6LjYHL04W9kbG6uflmz09kpkTYtmVbha8Le+6x7wtP/Q8aEpNt9uke9/mBNfuiB/I5k4sldEtp0bfNfCG0hTXPHoj9/PVt/np3sA9sI7JiaX2547qSzxM1vHJfvhLTTKjI2pG3bFDutYodLGjbf1fa7tqe0Zg1PAAAEABJREFUH84KTueTalTbtbR0ZX6kC/eFKy/tY1+00zBnUe9Nubau7P0rey/2C7vN3E+Znk+D2gz2tZsaO8aynRiGTGlQx9YFXLE7gRgL35eOKYpLRyJMJY3ksmGMQ7bFSUcr1ulMTufUv6z+iQwCRfyUqu3a4UBMDwY8ZmII/3lPsE20QJYob1yzC0xQiD/jR5ZsA3VLbD3oE7IcPUSm+/1ku2tE1/kVtkYVdrDFOHbuwSWA/Al+tYWYDRLDOJ16bXPtZG0fzg8arAHC1A0pjnxuyT/KCTJeyQkRq3ORpQDZVeOp5Jv9mT6/Hy8EcWHfha83WmRDjqXYrCQHIfTXsC2TL0XXZHEn9dWecOxf2SC5HnLdPeX3MX6XDSInRszKxoapB/1sG+wj7CTGC9fKBg1pRHcF7fJQciS+IOOGpSrLtsShW/Me2mHnxuiBfS+cMZjEBdfeuN6m/sR98ctPpczn2lhiko8SzKzkvPL71kcovwTRXstA+l2OOgJ7t+e64fOB3gUL+67uPwHvd6niP7IRPtD2Tnyvfy/2Q/4tPh80dOAt/t+AtnEdfoRbCEec7/U3wXcG7+kd9Tn6qN+PD73QfwsOO7+2/8gntuoG9b9YKe4w9zjUuYT1EQ659/qPdMPL/fUjvGf3oHN70kf74Jd4fOzUR6BMt63+1vimS/2ST6AOigjpMw+Y/dAR3Y/wQ0b/hkp/9O+G35rKb43vff+GdQ+mOuYZH3iDFtI9+xj/A/bHh7P3+l8K+T29g/5L+r/E/+PW96Xn134O7nv0g58Ph0Hk+KSo4H58yOXec4zzayb36vRSQS5xenmYKeDoXcfsxRF7DW4u8bdpctuaalqUdunw3sIhrxo6YDMmHvcH5Hfi2u3+aOd8iN9x2Eh89+PMDxz09/rXcq/n0QtN3N97zBePtTczMyfLTq4MZU6BZLsR3QOxYVsFRLPNWXK5IQsR1mBfk+jBlcLYYZe8QyqlZf+kPxC9PdyDxLaaLxBG9DY+2G/4C7L2u0l+508lz+Ujft6DMRVIprOtamz0Gx897yHmgZEd8Nd+kUpvtdhZvEK+EPE3wBU8yPtBKtSQCaLJKZhM02/pwTFPH6is5B60XIwgl+OYh5d5aiv4tvG7A/3DRl8X8OVIs56MW2dN+5y5bTl6MXwHu+R7CLk73ALddcIV/MkHnbVeoiXTZEY0fGl+psPaj4lIIHQb7GtuAJrMp/a4oUU3gPTisL3mxPFsZ5FyDjvIWNgMZmS5N2zdx8czDr7gScVeVWNiZJoxwU0cMew9NJDJ/S/zrJHeaJGfSQbe3AcTG0yzhDsohKZwo+IUhG/WID1lVaAq2aCsgZzu2sR2/v9xV22KbOKdyB3j0JtGsOkzDy8QdkPDuRaKHuz2jZ1gnz536CnYKYlNYh9PakU8kzwnvd5oE4dZgyCxBJC6Hn3auPbRf0MV9rYgeup2yBwlST+JYfIgepJgYrhfnzk31nVT+0MZUQml7sm1c2JeMj+wYGSdUdLRZonP7DAifxDpDaKEetvHC7Emlx3w0aLMkSx5/30llYRR0zeaLtlWWu19xgcOmr1kQp9JPAPN1rV965vMyV40hh1b+gPRtxffdpMPP6lhEJkwMk5fxBrkgVjctxqnyfoI2NiBEb0gOkyJULfYbGSkjmfJWFkfFfTsMTBd0AJojEtDgREMivUOMg4kbLCPRMv9Y7Lu6QU94DkzD+pXlBP/G/wN040EKMmGoNVs93zCsy0miuzs2PAFzYzdsRFZ5tK+bUo882ZWC1Hksi+VHFBDG5tarYeeTGbXhMHzAdP4sJd8crqB2BLfTC6glRBrPrxt2xRMxlmzSRxzIkAMkW271DX8DVow8ZXYtzm1ydqYT1R6Di1/KQRZGwaYSlOZykZIq1mWWMsa5AudM14Q5UFsJGynU40RSUSt6lpatpXW54xBHjLPeaU2F/K5IiPk1b1odjywVwg0L5OSZ2iS0TGOCzDeAPEmZmF32/eLbcV/uVR8vrQN20qbc2NcwPDwIelCXfs/s0kBIpXPxhPfM/Y3BDKGMbGzyV2rDacbc7jK+hj66Vw68XC9qJXS4G/YTog2EjuKXrsVYSeigmYvGRlK7RyU55yQIHJMWIGgNeBompck1BNeHvQn75BdKEC75KVQNgH3qDIvClg9s2elkm3MsDcmmTHekG/7yGybharo5JFrYOvr4IrvjYVJXDEbfnJ273lhUzSrqH3oU5N1Vvu57ntGtNiAiryRNb262WJsVQaSmMrmzMEW0+Al8WBQlfW1vvIC7spLAELCh2iWVRLn2bUReWy68vLq0nJXxrNlSVvaZW2Lg7nESGmT5JLnNqeCOVl5ipR1DT8fJmpIY1jJ/+HhfMsl+yH08AkVvhor54mOaCYObG9b8+IjtvO/OanCJmmMMfSFl7+i8Z6F2KWNvV7tExmXRg3018rl/7Nc6FX0LdWoxkA+L8HSJ1Yjg0k95eU5Lw8vGL9ezctoy+Q9NGQE7KGiMLY1girVAVlZdrskmf0xF9gYT6z1BdtXcD5N/fXPpZ/+NOV6ZE9tYjuq0DkR+6izbPTRE61GaUB3lSrwkFjLCzd+lgAJyYVv6AZYlekLWFilv2IrL0Wjb0v2pqx/ZAp/CWASxCTXjDdyJ+T2M/FlbNjF+rBGrM+cePHUqu9kDdhHcyPfTdtEDZ3ESHI6JWaVBjGeyGOMgR1k286mtNAKuYxjOz1hyjY+SleCuV7x0f2m5DLxd+Gi3LAjWd0lByAwEwN+7SFpaGM8sZde0CZzLgNiRnciwjE1FVj7j9NP1jVUrVygTWRRJ8UeKedpycPYm9xHr0opN+wkFlHvIv/BPXFk/yLLpUtu6kYq0qZIK7WIrQvB5YXilVxIUxecXCjuhUSnWQvspRe9StRUnDgmggxz/cx9bKcGokbkuu2/Z4jB5oQs5lo/UxvaDtvKutAJqnhfqKzFhbXg9qEL+2p5Ix4GWYtraCRgfAbRDyy3jz2kV+OpGkNdI/JBUkpVTd1RwDTaSprQJSOjvbElREqN69Om0yihhv1YKcm+YWN4pdgBISq1vKCcWl3JKfHHr20VsEtm70il4Jr647D3HXluQBjKX+xjFlW3nO90RLOtZY+Ykg8QNO1tZk2h2Xd8eK5CLDalxN7Q1LYD14zhZU6RSIX1YRAGmOwdqWKpMWVtU1qxhl4yOarlEOEgBM5oMUjMmaQ+6SeKkzg5MpX7J0Orst7KPsDH9uzDt1ogjU3bit3yiXViLOnLWfqP/zjrp5+G7Ml7lAKCT3yJjRgTA6GLUmHcSsv8yoeUgHT1FnB2o19Rei3T9YgheDnsZXvvZBELcFnBYYxSUEcrtQhKn+2zAp8V+KzAZwU+K/BZgT+uAne/rL/LiZEK6D6PzwqkAvkQm/4T31+BqfXz/RpvS7aVfGJ+g/0O+Q3Jt0lZ1+Bt7ndRlS8aB37treb7PPw6qdy67pH8nvHrbEX6V9cY5/3Fh55vQzoQ2oHQMtZ9i/z9POO3aKH/Cky+sR1gS77Q/Ci3j3gx0vwXC/5iEpEPkMQW1pnvqBic+Zb4gda3rGgvqhkGa/Z8ntjFOqm/F59lG4VAjKuhvdlrnr4YhxzJNbcMLQj9NZbvZ2rmB56pvzTiDkAOHP3l+UNpS52KRF9KO9b+0L/3b2KPzEfw/kU+ssG9bGzdz5/H83ZfeKa9NSLgg0zg8XVMP+7fW8tvtY5707ecl5TkMm+7xDLsRuJiQNe0ygDecSSSoOfIdc/Jvpswf60HifXEI8pZm8zfgm3ZC9/yFx0TysO4zmE3dj/+Vk866pL+l2Tf0g+tXeUUQCBMzncHhMN24iPhG9Nesdu+0TKw3flm/DEM+y1A5uh9//p+kqdZ8HDAUQ1OoTRSxyPexJpx+jBjL71trbVEmrxZwTYBuXvtzfI+eu5sy3YTstdt3+Yh5v5yPp2Vl3G2Q8JXaeMe3nHEHwgj+unfQh6KN3iAbmOHUNnaN1HvD0pt458Hdt1bTMRZNmeQvaEeWrabv3Jn//BkMQ/dE07jcMBkC48HxBeegOdBsdKiLh4AZkw8qW1qmofDF56OQ4JjJCTbSrPpAyaRj4vYxoUQ4rBSmisPli889Q+2EKTm2aYnvxr01n071i0xHPT2wcR+lrWzT9TlP8i2VWNIiE1yTew2E2CXBrys4TidJFm2Vam5RLxTGzpSYl9j90NfS8IXyLZN3U7YsQ19Hb0e6FUNnc5nnUHWwy6FliAfeSGXFz5Xnm4P5Kpi020gfi/Uuvk8mE++kbs8XZo/2C+T+oVuW5mr24qzyjqdT023jbupQz46qw5SefBgvfTf/zX13//9pKdH5HrRJGODsxJXY1h5iK0sroSumS/EZuJNfDNFQWZixzaSAd1+hHQAAxxW6vXES97L05V4luDA3/mc+EK7KPYWiADbV9Ym8vmrtvje9jolN9htM30Qi3ala5jcXM/zJnJKpC3HIH1kzuyNUUOJ57kOUnKo2EG2mIRHpzTbCi++N9Y3e0RiTbD1wF4IzDz5iIZ5uUTMUq7VY29kH8RubI1RyKBVwAuoyigyVVVmU6lL9nRBiP3UZ+0jXt5Ro8QTu5QPhZIdSKYvDNnL9qhSbASjGFvdYjP6V+4Z6Tdeqm68wSm4g5cWf/6z9dOfJDt79UrvHeo15Jzd0ePYOrCxn7dta3r6K7EyUVriGlXKelQNJb9RFZaSW/bORB9HTWs5h++ex0f2mG3FltFNP7Bl7zKSqpKnMVONLXs5/EBGguhZ1Ak9fw2b2jIlzMm+vSh/qfz09EhMF2wZxI7hXZHZmFsua9TykzxFs9U0M4690HtPUw87VCmxjaqWo4C8xH/S49evenz8yhh/kWtghKMYR4ehbKe7IbXK/SR5KMamdBoDOUQQdXFiuHG/Tp4X7tmJCRKHyYWOo6hf1uLE/YjQ2lT+SxRPj9fex1nDC79fjr9Kj51JghtIDJjQlnUjBrsUe9WG2hTUSCxEZ6MeAeEiMG9xMOl9f8WXTXxoRm67CvuAflmRbDe0N0z2yJwtfsyAY7LGdBzYI96NOFGVnTiljJV2yMNHLJTGhuHEGTvJqUZpjIHeUph3wrHlveZRDmvpihzJE1uPX5+o6YV8mCO0kWNGqy6MUIrNzCexW8SNXA7Lsku2M22bhT/bNxrm4PkV4l/IFPvj1NedbVlqYCjHEsK/0tKD5B9kTUI+YFv2wkTuRi/iAzFou8lFb7vlQ7CdjrlAqciJETXZABWD7bKqRvPNWLT4sYy8dWsMC3uGHqz8Jduc9KJR3YQFDZ4ChhyxS/Lw8M18HVP2ptN5009fSkmpNfhMy7Ko9z15201tldgJeu2a8jc8zde+nuMKp3J6EySk4E3mJ/GzAv/gFXi5z//4YP3NlfbbfObaC36bld+m/beu4W+L9lP7X7ACtvmF+z7+cVL2+6Ect4ajf1/yk/M3roDtD/eX/cfxk2o+pKaXnj+Kvf5VkiImS6cAABAASURBVA+P34IvAHwxX7p/jzPx5l85vuM6OQTvsL+bnA/U7yFGUpf07+Gmy4fyyB445G2v9S/64NX8kHurx6QW+ArBtZ3xW3Lv0Y5Y7nthZ8lTX/ZEbL6HJScVMb8H253fa77tXS9+1K1rhX+O1nG56b/mhNkWT075wnOgYNxj49vSRmK/hNh5Bl/HElx7WCdM9Brc21nyi2//+hyW5jq3rf7ynzUGGQc4Dm9JPZ9Dm+TWtUTumfNqxGc7xDr22baec2MKffaX3jV+5sXKok1kMgveQu4PodPj6Ijn1mNkhr7DLrlhmf6e12NyuelmjH6sz73P+PeAvfx/j63Kt28EEy9dH2ucnHtKjbY14HzskcR8AHIf2Vb3aOJ+atk957nXK7UIO3PbDC3f6vZyvWDejsgvZP2CrWM87EUw5mIryPw9xM7W8Sw7eFV0c529p3NPt1fMtiG7dXvIjEcb+tH7t9GPHdvY9H6fWb2pUR7spHfBB9pbarDxVG9LrVk2UtP21v6yVmzIiTaR2XigHPkg91Dbsg1X3Wev1N3czh5J3RaW3zzIXXPdNfvZTsj20s04YEpnbTzIS7xBYnoLCH5ztFzyJY8e7729/CbuA7b3eg5JBVh15OMzLweuXYcpwxmjVGWhAgzlWTYTe9EyDmz3Xkwek/sT6ZDT5AH3pkmtGzM2hD3dWuiOnwAbtuGDzAOXnP4Oxx44jFQl1uqpOU+cX/OSDCSe5NZrzAKnRqFtjFfPmvFZKDEHGw+2A5GDYwx7Hx2xN4/86BOrorcrh58H6gfiN/FXDXWfB7/JDXkbxdQIO5E//HZce7y2xYGumx37E50NnRCKWkRg0cktTHIJ74A91GROiSe+JvYn886FXtgMMs++uPKgP/PYmHu9MsdDSJrUPIPMLzxsz8PdlkNW+G+TnMJP/LaVn8S9se829IPYgKGiJsklMGMbadD8F6fsO6zG9o7kE/83e7v8nFu/DAj9ykuq2D6fzjL1MDLxk5cWg5cW9m6Xutol2w1OneuVvRVs3HOyvzrni3jxcuUlzxU/UtUJ8VVr1EV4yguP1DzzwdonhpYjxyO+ic8rNUxdDL1GKf+ViCknSs7MeXGRPCZGI38hnydeHF9Zp9CiW1UaNTTG2K/Fa/eamMGKVAwAn8Wv7Pv2yTpc9/W4Qn98lL7+PIl9aF7JB52OvdBDex0luxiumm2JCcS+kZega7WQg8RUMQQZl8QlXmJM7hfxNZlv+Jxgo5YBNb1emaOwH7ETxF9Izgl/qUvA3WZRiNWBVowxQpnSaQ9BHUsb6FPrhWcPmZ/sC0wota4avPQ4I1NaMhIllqFkTqfrZfY+mOx/U5vEGfriR68yVWF0jEJ/MB5NmyzQpdeTDQUFtqKXlwdVXrEqDUnWMuudWQNBu2QBAkodnnh5nv/08+XpwgvBK7UV+1DIjM7jNB6UF3W8g9bpbNluGfF7Jb/HG1rNthBQlYjZMr1urZQ8N/YNW5gsNpnz4Hwi7i8P1n/89aQ/fZkadZVZz+tl00atsgcmuSi6zC/Qsx+f+qXpoy7IJpcNwxfyifzG6cjdxhMGOGRbgwWxT8pLx9ghDI0iWHxsc1MaYsq1e+VaDu3EC/j8g4z0tiPS+WQwqlTAdtuv9DBGDY1B3sSVWOAqSmeKiciSraEHbD88fNGXL1+QH03PXrrg+8r1Fr2qah8wlWZb0akxNNqeF58kk1P7Q8aSjK7NNaoiJ7F+Vuwmlxqj9arOGuMse8iN1lRa8o+99Bu5bNRWuSdwTzmjb+q25NhzqF3gR8bEUrIG9sqWzTpY4pYv1d5LwqRCNAxja6Iff8kj9beM1DrwQAkjBI39QGoawxo1sDGX5FS32EBYua9mnJg2nGU88RUhQiJ/q0YCEnW5cm0+0bP3iGMDkVfanKrCL+Po0XGgt7zKtspFX6oqnU4PGuME7dQ01BlLowRfsmicZsckbfQb/oLQ4AqTMj7zor1sZU/e847YMKMg2xcTmlcDLHCPSW3jOClvBPHE9bL2Vq73SYmCjR55jviJz3so1nFgl2wGem625bIK6K5hVRsBJUbbQrGRHK78bgy9acS0gUXfVo7Mw7eN3VVPm5xC12q25TWUMgaiVRGjdg5d5g0XXBETGwQ7+T0YH1mzoJkKT3stLNsSR+SUBjvdR0Ac/dl7CEs30Ynt5Jn1XfXftLHmWajylfvApp9+Kp0fpCK+2sT3EeP+GerGnFwMRK5B1jZo9u92eseQoQd07x2r0u9xP+mfFfi1FWDD5V524Bv1V/ybHPRvZN8jfIcs16Ri+z0Tf1d6fnse+LsG8oZzapu6Nd5gf5I+K/BZgV9ZAa6p1jj6nnye/qgK9L2LWqf/js+BvzqM24fMX635fQr5gHjg0PjG529KrH87Yjo93Y8cv+D/dfw/4uL30EmYwY/auq+7zaZ6w9B79vNF4g3xb0kxcOBb7g9RDnOJYWF9xXlJh8YXmB9xcLPD4MdMvF3L17Fgnq9jxPmasc8P/j59s7Mt+228rbD8xbb5shwcchkHx/x1jxd8fe/XKu/q8bQP927VNPRgJ951z3yIu5kV1z5R+gD+dx9v+/oedcqre3yPzr3My+tMN1va273tjHdyy+W7dWjBQX+rt9zkdT0c532tYR33rPT53RG0AqdUJvaNjQb7ArLstda2M/1FWOuHJw84jtWl4t1eZmttM3qGXXJDeu1q9hWiF83IhlCvhUN8Bff8iMUyuqlB0Kzf6XR4uK/ra9N4py7P1KxSfksljUBWDpkYX+c2+yHW1qXV3mzLXsjDJds757mzeWDFNPEFDLFxjDLTbmP1nPW6YULuH/EMb9mLTKwc6PlbiwvD5COM2Ga2jvmObLgHq2X2ib104y+2Ivca9pI56LZlJgdiKjbzMDYPdrO1jITLoqMu+sXW+6YQiw5djtgMehxT+K2grGqsh4cZ2y0Q1/hjB+RJqWiQBW9jngdzQR6y2qk3WecgATpd6S/I5bldbA4ePNtGPcCXq8dYXYdXp/Qx0Mhpp2d4ANKWvYb91OjKix6jeAB2H7a770QyQp9sMiIvOvj2krlcn/oFSWpUY8h2Y+IHScYv453ULNdFeAcwj90+00M1uB2hM7nRMl+wb0QEXh42taWWT7x4CjZedIzEV6UihuBeA/H7KTIidtNbLi2Y3lZfj2KivTGc+LqS85ZemzbGVx5Cb43JnJjRzR7b0rMGrsSCcczYvMiJLg/Pn3jxkZgvlyfqcYUrRdZeOYlmW+sHfYziDqqEWV5ITFUNCRnRbPPQ96xzXgDxMueC0AU/V/xNeJHbWOwN2X57MIiFeRHfoGYMNdmQ4UfeAz66Bd92tJR8J4JBCKlHjcL04h/08ILwu0fnSixb7HcSSE5TwSmfrDqd9fhkPT6mDkVe0MbUGBu2p6rNT63WE4axsSBZCZFwlWYbG9ghtuSUazH/r9OvX3/GxyMP1a/II4OcXRLxJdYgeyh2CvJ6Kbts9wvMc17CuOuEZ0U+tTufh86nQbz4LMltU5LVbe9knqtVTXo1RIufQZy2deGl5Ma6xT+sPphCFy+UpIybyClyhJ2D2Tqit0B0GYhYw8K2vaKwrYpTxeaj8he/j08T++tlcHgn8jyRTw0jO7Xart+TTdftovx/Mr9+faL/WU+PT3Bmx7OxzmKU+pjFO59POvOC8vxAfzqRz6aff77o58eL8p9y3pAVMdlmbTZeIj/piZewV14QhtWptPWrEtPDl6Ez8Y06qeHSeQwRrk7n0l/++kV//etPOjO2zT4TsKQCjDG4Uczsiwtv6jO2reRu4t3mlbXdFN95oXRh7z4+PhL3E/FdwEZlJTvrXRFTjdLpdCbuRz0h+3R5hL5JeI69C/P83irsF74ULjFkWFWyC/sXPfFCeuYagTF48TfG0KCvgZ/ETSxZEdvYtmyrog/SLwx1g5fc4is6qLd885jkmrzygtje7dBXWQiRfzQYShqnxBCbVq4nSEQ/dTqdGstn4WZqYtcuheYxlJLnZeEjfq7cJ6OLUHf5RyebRYUmEGR69Dl6PHWVMXt+GLzYLuJQtxVZD5VSXXihTymV2GsUtqamrVHFHjjL9EVeo4bKONTezPpwTYZUJaXnrNjPFt44pUZbjEuKpm25gBdCLZeYypIKQ2MM2akV9qHlKOa2m555w2IeWP3jjCUhJ1o628qP6BNYQuHXHXtQfT9IrFkTMkZDLaa9zZkYpIlQ7j0uqUa1THLKWoUX/Su/OzlEyto4Za9eKW7W7uGnk4prWI4tVoU9uBFI9KFw4KB9IkDvkuJPR8OJvXgHKb29aDZxIpNa53qM3QPJuccZoGQvnUwXHSK6nPtoGvP09pLNOfWvIjCkDl7moUOiRpOYkUTXthxZpwfp7xB5kl4d59iwn+WyH7IHcn2cqZsLnoykuG9edeEz2YXr4fh9urOa//qUWAlpkZcJXE/mJuZAqDNnHz88bPrzn4trRRrMxf7eKNSCuC4M6C2xNSQ0F/SHt96f+F3X/FT6t52Sy85Yq5VJor1HaJ/4p6jAP0qQ6xfNq2jYkAflTf7OzG28+cj/Yo9ONi6f83QDtOPINj7Gff3dJr/jIE4+wluu+obxfPG9EHlt6wXzByaHr/f6N0x23d+gf5I+K/BZgdcV4EbVN5ejD/9+nOv8DmHpmEf2E793Bfr+1XV+aTlVf0n5sVk+KG58Ukz/ESJzZa0/wpb7vfgitfeJaDIPMr6Hbdl84dHgUyW/+Sa4F/ju8YZkQLcfdmwbzwvaqBY48tOt4TN+dxh6A/HjVwykPiB1/49wKvIL3oulvziUlS9owet56sBSyvy8tDG1voBtqhQgQkptJ6NJGSdrhYaFnN+Fbo366h43xoeD7LU3QRT5UnJlvwbZZvcILfx8SSBSpHFjwLF3jN4+Wh6h2Hve4+JRwkKuQ7FfC0gINu5zy1jf1crWAe2N7XnzlRga8DquvafrI+v3DWJgR5buQCtwyip2yAmd+fceNgockX+9j+yS78CyRKwReg/2U5shqO4LImOBySpNHhiIfbb2HpSeT+X/OYfkfkRJ0FYwse9yz2+9RUumG3uVVdztCB8t45IBQu8euV7CTEzJ521sCj+2grJ7PY89q71NlJ+xiJB6MIkt45eIXaKdCy14O1EX8nj2MYXbBXXicNFDvvfOIjF7+7Atjma6GOfBRc+wQWz7sGXsOqadd8fOXnPrRfclbsIMotvySZR5xnRKnTNeiM8gaxeuup5rtM6xk1F6E04R/FGL9BP7JWdL9fcnNoCC5WcyTG0XYudHgMubWnweuLJ3JzULDgGXyWGo+P3W4L6Bd67xxBJsaEmELVTzD/EV+zY5AMmaMA9sPATNWEfzrrvLHOQ8nLJhQij6jKKXWNMHsPrIGPV9vPX+OeTWgzopeXjfG7EnWvq37YZaBFZEP2Sm635ZaEE+nDGzDb8akZls2sRzvEiBgdTzEV4Q/pUnjpMyCen6AAAQAElEQVT998wV4rH3XLPksWEzEL2FL1nD6cUITC0qDyXZIIrN+NBdQyTqd5TnYWTbj6Yybo773Kfi3N/l8RZy0HIzVtVU291n3QZ7ZPhEjCf2cGkQHZaVtcgLhejmYfiVh4Dam5NPwNx2yyYPprKtGljZ1y/6G5stfaC7Fp3Qwpcle9lqf9l7SisWcQexhaL0+fzUk+TFNcx9HUEVNtziZNG0jQfQT9Rqw/4UnxRlfqKaWfKyobzCslOyrTW20ky9zucHjaJewC5sT2qQOCIRWLaVB6ujzgp0a1by3ja8I5M1QBiuJY7Mg55oNchKOVOrKy+Brv3ybSpLGjt2JMieOsfGZH5lvCGw0dO1IduyibeQtRQ/9ugXtGzv1TOY07IQUtqm9TvyqjEcAtgALzw424NzZIMhM7cZU3vbyvB0yhwxSjSJ55q9CwYva4oXRpSCNZoLrPsVAs/tlfhOJB7YJj78su5XXqI8IbdNamDyCTBvm7NUzIOe4LP7/YSGZGnUUNqVF3cbyJiQqKkZHmBYpc1XbfNJ0asiDuL7ypuNx6cNX0POX3CiYlt2QL5Km+iJF4dT+avTvKBAgAfr0ibkRulEDURDTeJUVcSwAXRzj5A1RqnAGEMFX7RJ7lf4j7zM/PqVtUB3PcR/wOZJTJGSTLyi2W6bsuQC6W1sSx3ClJL/xvpsvFQsePnFlrWf+DoglS7sv6e8EO0Xn1deBF5Yu62x4nnkpelj/wV4XpSjrhpDG/FyEAeu8JfaX9lveZly5UXDlUXPy5zIEY2S66hBjEO55hLTJL4xDM1SqkicVVa5ZNMztvhhvrGPY3MSwEQvtT6fv0hKjc1+wsIm4jGpT/JKHrz04Bq78KL58emJtdrwsiFzVfwI+5hHXvCundNT9gIvUi/JhX155YXzJNEinjHEeliDayC1DK2I6zRPGnzAf0Dmf/3lpC8/Re6a0LBNfCoCK5VPCtG2bFBTA9YJe2MwhzbRCOw1r4o+8RFPapl9MqlBuXQaQ+G7rLRJdjgiv02hZw+Fs7EHLrzgTQ1+/vqVtb22/8LHjK0a5L81PXYhryioc2Ria0Puyu+NxBAsPVPnp0aV8TsbicXOXIrO0177xBJekDw26hs7BANpce3VD3Kz2Wdcz1iVsY+QCEyERW9Nap/rPbYu+Hhi37EMiBW8YOrKPrzOKdlyUX9s2lZxoXxF50JO+ccAM37QP+GgBB9/hRyHhnGHUw5duHUgpgvyT9i+MLlKXXlpSMTEtA9zXrakUaXzKPYAsSQe0QtxusSPS2aCL9lWjaFCJ3VIn7UOxiilIZKugQl0pObBSE1tK/vK9k1GGYKQjJmNYm0oJ5yZ5Bi3cE6ME1fWOriS74Vr6ZF7xYV79jXYNq4ZVgcDNv7GCRcFbeWlrgqGkiudcWoTAPYnjlFnnYz85Pqda4wMbM2yPCRb0IOpqlNDInhgBOxSZPIPXJDqfTyJZ+N6ubI+SnNOCxV5LYLjA+XM6IiSIDnHzkw9UDGywcRmwBQqEsxzTUQjhGKtbCt90SuNPvxVv9yLLouPbOhdX2KcFCJjoxPZJDypTwM/8XvlWtmQTV7xW2OoBgVCJ7zkGjpT2bGk1WcIYjcQY9Hs0r39pG1broWydUA0qBFBp0j+BKVkzl++WH/965mXv8yJdSPuxJGYgw2t4O6yyK+iBhr6CKZIbyFZv4UiIMLWPXCgPM8RPOVEIFnayd4nXAUtX3CRyZihPttnBX7XCrDvbvY2Ruw/ZT9qb+G/xs76/o4L5oXw6/nOvPnf5/8YXUdFKOnpftvxu2vfr83vbvzT4GcF/hUr8M795znVXxR4Fv0c/aYK5P51GMi4cRB+a8+nqD96JfP7skGs+WCJSz6IMvndjvzeOfBslM+Ez5PXo3eSjk5wLx7RWE9/T/9wjHBy/VDm78EkrsNtvjAc42/7O8Ewe9EYvCJDeXHYlh28IP9tJ8ZdQPfekbUJ3uO/R8+X0OA1v8g5eE3/4Xniv8d3GjpUXotn/wa2e30Ovv1yftCP3oZfPqZ/aP96P9q/xW+y/fFwszcWuFX9wp5/ywuPRCBHMXi2sfHAIJfSso0Uk4wRfvOYc1O+lL/JlJUS2fSs0X394jUVONC/M/zSil0yqOjSZxy8lDpmsbjGfiX/ls5L2rNuLEQ//T0iH9zT7sekqOCedj9OasEzzWo/qS/EjsDF6PsPVHkEwtqh0vr0bx3f8EIIELYlDuk4hyBswud5Cw8xGOAlviC/OGzLXjgYkQuwsOseHCgxxdQ25/1YwngIfxfYWemyH+/31zzk2XeFncC+s4eS/TyPxagsZIYAh21iZ/C9BwaetYVu9J8h2sFPb7/kwX51RCokC2McfgXIomEnOechXmqRB2tQ++Dq7Gsv1xDhdb1jNdcSE2qKBITmM4t+kAd6eRmRPvMYs5d/gshUMkdoZeXBYx74Hw+Jcz1O6r9lg4h1A/n8hCu8MOGwMUD/zREyglce+OahY/hb7jkZfAR0Ytw2oZkhBI6oQJLNQ8cUAcJOZvT6mGpZLrO8ZJGlzKeSQ84M9sPk3UCg+9NQAbso7Z0s/NRnhFeljB1dV9uWcCLJNoAGL7+f81c0qemoFXfWIkgksrrjjC/J2Cr0Y1u07IELLxdSN9uygVIT8ZJtgiflBduFFwjroS73aGpsI2cM7EeGp/NZp4ezHnhZ/XA+a5x5TdFy1hinfqF2Qbf/2o36JsZLHhZDO+IRDRWJk8syOeUp7Iw865xYRYv8gpklRepoyyWNYfYyD7J5cfLEC6Wn9Lwsy4ulvBRde1i6su+urH7m8VfUPTGPGkwtj6Hs/yfepuSvFidx4kUwOQp+gCxxisYVIrTwP7TW0FDxQ9ypXSYb+zw59J7FntE9nwe1KSWfyCxY4sWbinobG+hdebnxX//1s75+JWJe5uU6ljbF77K76YKvKy8VMt/IL0jtZOPjpBM5Hn5wj6vOqGM+Z90ezsRhERa9oIsXeCelYSId+2jTlgf9GKgabbdKcbHD9EF1H/+JZ65/FqTEnLVP/Bs2RhU2hsbJGnGs5xZ+y+77JPNJXiLrjMNLH2T8NevMC+qs+YV9fWBSvw0QPMfcgRX2FUfH2V4tuUTOpYcvJz08BEPnh4FMwRSN+uPflky80U8VJwPb1PgBvTMvG+ixceq/BB2qGsIjL5GuvPDblJgkCzVJRV+wLbHuuae0F+zBEmLQTX1Kpl4IsgZbX5+i2ZZLKvZ+xY2RwLBtGbqNUA42tG3ys778VBqnTfYVzqbinKPIaVSxJufOI3HXGCpotpGfjKUzeZ1PZ2IaqqZb4kgdJuua3rbsUnS1N+89EUKXBjGfuAY2dB5Zv+Na2zr+kl1Lw6uLHGZlp3ZT2UfxlRhOYwiGLuyXrP2VPZC9kL1x5bq49PVxof4XxIzvoSrsKG3mxMpKNUpV1TKE0fTYaD87va+lwT2CfZWYJn0EzSly8Zc+vCD6oSXeONmQo3AqrsmMN66pkEZVOhGAPIrr/aseuQflHjKpUWzWGNxnB+uYOEWcALXJ/eCR/f9IHb/yEv3ydOl9Er8ZX6jHhsy0E0LDduvHLWbZv9VrO3jhL2Sjc/87PvMLdUy1Ct31+2cQ7hHLbs+S+akYphcNcblE2ma2jqena68XF0ATNu5zPbid4knLgk0+a551uUaWQaylLqnzYafn3CsmOGioq7LfyK2vsdSTDxx0mvSzKzK1zU0XapU104sW36wWb/wmTvM7hHfN+kqdU/PoTOIZFPLhfNbpdNbKP0YsO9htpIO8d4xeHrNjWTTbDIx+seZDNYYkC1ecfYs3azzZh7b17FfdbDft1NftSTWyd7fOM3HnOgkmxbDjy0pLPlscMclY4TFOn65pGYCIzT3uSQ2zPwJYMj+xHV+P/E5OvR7Zq08gcUdtxkCEb1jVCf1Ar/HOd1king1fWatgMl7/qHpTsX9/erD+/NNJX/L7RZLzg46zgDjdArPTQZO0WsZBZrDQ0q+CfqBN4p2eCt5Vhy9Q7wp8Mj4r8FmBP7ACufSCP9DFbzDNvSH3h99g4VP1b1OBf20vk1/mH+EfIvu5R3H0+/Sz+/tUIPeu7/X80d4K796ObdlWAf3q9gv3+uNT4m6X7++KRmKYfBjdyXedGQd0v/qI5YXUqvFrbSTe4AO9770c5v01zhePCQ6z+XD+HiJjf28N3paLr8YRA77v5/Gx8La+DZ0jOWy7DZG4DRFFe/UMf/F4SzS093AYjO+3cPBt97613+qzD8SXQL4wJHdyiF7vieTB5MgrPo4x5NbpftcLv8E89O9BriVHEL/RzfBAeBkTNvFntMcZWXxE/obM7xEZsLR+/PyNfWw27fB1zPf+xz291Myer1HkbeXnnhtecE/7ZpxrE0SuQRFtLB2ojGO/VNDWuvI1lntN9n90DpsveOEH5B9+anH0GR8I7dcgMUTernS9tzYeZk18bSD93GucPkIT+upzXkBkDd4424Ya0O1H/DV4wFR32Nm3LjKZtAkG6QOGSh9kHEyCmHt9MveeU8avEbkGuUwQ2QUp8WT8Wud+Xi75FQ4+YRzDl31f3HkABeDYFgcjyWXFb9vV97X4mZwm8W88IKVTcGiXYx8UMPFSZ9Mf/IluHshMHhoxzO1Thl8eh0g/nMoLupZDyHFAjaPLXUG2b7K2ex7eRO5eL0IT/YWV/xpz/wsT3XSKDIMt/R0O/7D6iO4h0wRO9vJvrx6SzClou4kpud7iJwNCwQ1s4mDArZecc4aXOUM6bdEBG9e2VFiVcNN62pttaN5nq8sMcssl5iCco8/4BWIfn9GJbnwzbbujSmuPWM6agrntcZOXrY4zsW7Mt+QbA7sD21r6id/Kj1j1xHJbK2mXsWyH3bHbjEHCo2RIwSIw3DCwrKG1b0pSQPfqQFwb8SQG2zLx972WPqJX7jsYU9XINMP2nfgWYZ2NvG0pmMuXzVxqUnLvh4kEZ5eKusV320GusG9b+eGktI06bsjnOsr8wJV4uTv31EbDxQuIqcjGXurfTE6FHzsyZiYdc8ze5MNY9MHQ5Ee3H7ZlG/tX5CWWT6lX+l3k1tmWctCPMbRQWU30iZi4a9SKAcENI73G9LaRPymt88gA2JbJoYBdGlVQObDFmZc1vGxyRlK6oJBbM+Ld5aIfeupjhGzLrFmNIZsxEC3iV+5bx1rlBVB0AtjrQPZYuxpD4fUcbo/ZjN3HGDRZin+zUc3eOImH5eSx8YKA57MJUmNY5T0WFFqf9U8cqYehlckdR6mrba0GgSPjua0B5WRayguJ1lGp/WN/EoMQu/BCS7z01Tzr//zXpv/52Ty43xRfpK8LsW0y4QHkN2LBKBT8zqnYpSN39dpeeIGTWK8op68aGmPgd8g26yRsLwxelpzPoU94CxvXWYB1aPGktp2RZY2KvJW2fFywd8RLn2B4IZwHVS6pgNALORB5J66vX5/Ic39Zx4uLQrCwHVmrdL1syg35KAAAEABJREFUSv2i8wxroh8b5cTBnt7neFKRn7oNTeqWtRO+RZvULdfvlRdLc4OwH0+Pkzg2Xr6cZFsmXhvmFHmJOIKJvU1jWKlXXoxpIsMxiLkqcUwd11F8GEPlodgKpBhVt0kAG3XuCafEPcbQqJK95LZt05yTuEYDMUHqf7TxyEvA8EJDBDmpmASG8Oc/nfW//vMnXlRP7D3BEctRwKrE1fdjdv94kKjfpV+IXZRmOx2YEkPbHZfSmNcYGbGPuA+RhxGyrdTAe/yQOyZCkeCPge+dZ6MBIMvFODA92FijvERNbnnBm32yLSOyrbTUbaMQkbuyx+1SYTsOJ/oi7EkA1Xbxi15kmo+tyNpGx7JNTakz9gZ59Qs0Xu6NcWp6/IiGmi5PyFEryZia6ti4di9gy57Cr7X84VqF7YkiHRro6LkRcU9GnTXMPSgSrS9GLAl6OGG9Ml4gWiWnSQzXa/wUDNGmJjHkkhP5ezInn9zP479xRQyYfV/tgbnNCaecq4RtBtxlZjAvuJ9cF1c9kXdqHW6kMZ+hhLFtr3NoQbb0ZAGMvWv+cj1E0HWkt63XrUmQOZqFmLbUkzgSatbFpn5hCMONFpVxlJg28l4Uqco6nS3Xxh6d2PJaK4LLfVjYhSuZM8ruuWjMQ2MEmbPIJKOtPZacf7/REA1RqU9CcMoaEpKjTjIx2FaBjbWwBB9P1OuSf3AFLXu11wYv2puL+wi5zJ3W/Yz5KRsrHLEZ8ezj9LFhW6HD1n0LL3KBDTe4F7gfU99JXHYyFbXj+mbeIuihrUlsySfhpd/QOfgzg8yDCIDE3wgtAiB6iSviwujGNdzA15U1Cs8wTBwtI5MbMSUGaHOykeejTueLHn6SHs5TpbRN+a++Zf9n9hrzNeFvPi8yUUO/0OoX+J/szwp8XwX8sdjvflG89vd6/jqcX+K/lv93m3/W599txT/z/VeowGcO312B/A468N1Kf6BgYnnT/LuMN6V/F2JcBr/WWHSCe73jV8nR3/M+GvuNj6z5IvAeYisf4tP/MvzLIr9BwjZfCt728f0x6hdbf7+h4Hw/4mvPErctG6zp73rG1bKHfZys8XG+MQ/Cyz7s12qpxZYkdtGMI7dPX3ShB8n1xsCg7TUNc41++BwTgYgp++w9Qy4reI//2+izS2t/ayX1yhfbcI5x4jzwXkwtu+fUshnviK0D0bfrtnczDi/66YMisKbTZ34P2zL6dAp4hAB73mCbsSkvWfBQIusNoY/Y7cE7J2N38MD2xEMy2+Jgz2OH8zsqLRO7B57l/DxkZGwHDF8cyTsPDl4Q7yaUkFzIkhQzDiv9MzZIiZFuPxL3gZ30i91hL4JvxRl6sFHT+Q3wT3zhv8aqC/HDiEj0gzysvfkJA/79cfi4p92PZwK+EWIgMQTiWWF6wIU8ifX18h2qrXVMdlu2ZQPmNv2OV2JwteTgizbvBNpuaOCXjlWf3c8uHFsb9tLjhMN9vUSWidJsp3sX9jO/4+HEgfqiZ5y64CbdzU78NqjdjYit+KZrUnTsZcc2NsUepd5htASnppvBt0fy6nsEPibrk/EhFRPxPxkEoSdW2zIPETNvOOecAnUMiTED97Vm5YeoOrYNX0rDrguO16Mo26Fq8pCuGMeHd14YiWHF8zLHyPQeJqaMYyWySLH/BPCc3IDwKao8O4bj3hT+gnXQNh0PNG2oIDEEsb30pcQZ2oJllyLaMu0rnNDdslN4J44J3LLwZKjPx9z17v0f3J2l+CdijHFA3KhZ9O5x6NjklJyRC822bCDzAHbjAfylsXVNJFgNRpIip1uLfUETbZIDZjWx22ASG3kp0OBBa3I4nU/KS4+sEaJCQfGRh+7HS5C8iIkNzMIXD9MnuPZ/hjhr3nROsTdqqMrMEMVgaspIGzVo4n6KbOiINMXiB8e219w8CCfmyBS0wcuZMBiGlKFiI7+DghblZFujSjZ22vhUYoz/Ww6CJ8zAn7sOM0YQ96PKLWXTg5Aje9hIH4QexH5eCDl6IMo2uiXlpYNtHS2lsK2NNX18fOpaylOFbGz+939/1eXxxFI8EBZEFG3DH71WDw8POvOS6nQa0Ar7iJHLhuFgZu21aMcYYxxZt035T9Xyvo95ZISNodR3jGr7g1rHTl4K4pY4RYwTeVYTQiE3gBX9CX9rHqyOJT2sPiZxodX0EDZe7Fwus19iWsYvL78K/ySffGwTT+n8EJx7nL0Z2UKuwg9G7bEWNoTcgrEj7GpvtsXRM0IhTmmjPiuGTfmL60depj4FT7xYaMnn08YaZV3zl+L5y7anxyvX47ZjyoiezkUsiSO5rH1rnCbuhFNl4guq5UXbCObCSzs6ZiKuSR9rGTPcjyp0SkrNQ3ra/xoxMSEZUoOl537RQxl/9pWXv6X//I+f9KcvVjF373ATAwaNNi63rsWFfC5KrmMMcjnJLubkib+v1Cax5r4h2gmZxMVwGWFgEJptfFkbicVe1l+yjL3wM1403VrmWxKAsmQwyzi0Cf3KZo1MbCS+qqGiLojINus/Gkwk7b7ZZxlHj+LKdjpA0jIxVjvJHs/aN9WS7caVl3ThRZ9U+l4nWvzm2itqfOXFVQCZwwCTCLNl8CPWY9PGxLZqFLSpC2t+Bb0UOD25VFV9PZ8fzkptbS/2na0QjE+7ZBv5Exh6iA6fxWsMxY5dsollR2iYwXdi2yEp9EbrGcp8prWf0NTxpwY945T1yHwSkG1dLldwUTvASg7b1HcHuRGQjgbrGHZ/xIY5/Lsh2rIv7BQ0sSfpXynbheQ6tt4n25pYitsxSuZn+aDYOLEND1vwRtED7/m6pNyrx3D7+4+//qTHp0do7v1VyDLBinptV+5PvGDelP2uNNykPhm67bLu7IHmO1QpsW7snchd2NuBsGrvAohZ5owxzjliK30QW+WiNu79sn5/Rz7cWFr9/Tm+bnMKknW8zRnEUxDbk3uCOhbTGa60zupmM+PIJLLR6fXHbmi2ZR+oHnOSqUeNUtVgWoguGSaM1XWZ2JjUS1bn5+ZYdnRG07IMX36y/vLnk37i98SpRNtkzmUrPrS3QtgOR83X3uJnH/6qLjUKEuI9DiMH7Zi/cHojvjOI4R3sGoKe4B1Z8YHhQ7ynd9Bj+x8YWaC/B65ciB/he2OyLftbQNSE/hbCs7/VsZ9pkYnuZi6Y78Gx3vTZMrlWAq6zvmazYY+xNoRe4eC97pF882j1+7jupOL/btrDb+R33Wb+EacE8Ro3P6nMPpkEEuzT362LzQ/wzbreOU7Yd9MPh2yZbJUfxofGv4P5er/82vl3uPhdRH5tXIf87+L8b2jk9X3rcG2bPfKMg/5b+6NO7/d8xIP5Oq5j/uP+99+gMeCcwNErg+8Feh8c+ZDyET5Q/S7WR7a/h/ddTv5AoWMd0yu/ZEDGBw7X39wKD8ar3s66id9ZE3Oz+8NW+lfiH0xzj3/GqmVsh4ZasX8yLGgNyekl1YQRqGR7AV74N1jQJf2qVkgHdPuxUZh7THwGiv977PJHl/+8zAK1IhbMHCwxxYq61y+01EWU4hA+8gs9UDNi8VvMe6eS7Mhob8nzHiEfc2Kea21DvUfWOLAPWT4iH34Sp5aPyBy4j/+wZT/LhXaTzQQ8zyMXJCYYd8duQkdPyL0f80UoIaUXX3ImAg2+hEwTr7A3QfoGNObzDuoVSo6S7QX2mGgdm4kHxEfSPqDIBNsUbK01Qmk/bMvwo7eAnbmYbXcN+9oKv6cTAaMHWoY5lJsMYa9/dG6kQeaFLEOMcySWsuL3BjN/D8geecTWxgJumE5CySdVCcadftj3OPzc094eJ45YW1xSU7BmkrkPOGyTMcg4EC1f3umQ3/cqIkw4OtqwlO/QgUgk/QElmTuEHpngGDuO0JMSwPriu/SYQ0+c5gvx4lve5dS9JSgLeqN1sNCn8rCDRxmME/fGum4qR1/w6gUmwQWsKnSlW72WfPQCOC+OxBpol9OrZi/9GOwRD3IU7HKUXso+wkiFBq9pjKMaMPyuAxNSn5Z4hgdCmUw4lL2W+T3mnv83PbFF/jX9pnt/r2btQscUPjJa4PYgOWtgtkFAmBQj4le+lMW22ROQlLFo6QOGfXQMxNITTjOJaDJahx1t7DadXvhRUdrQqWziTAhRYTy30JFJV5xAs2aEgtiFng7Y+zhy+xCy7DVZ8YQifMaSVPAO2G7mIZfedutHppmcbHPmII/bfYppqJGz3TqQ2n76wHa6RmwHPeFkwwO2ta77Pb4y3NnxFuPKNUdtdA8ktr3ujrijO1knemJsUjMELYCOzs0/Mkw7ZjvSS6bJ2QBatMgEM/uBdY1+A9+99q2gjrXViJcCSNjkSKeEVjLkO5tVUgTQDz82+68wWGKTp1Ww93sQ8xnj7MWuhSwz3qAFk9Q29kcDYxt7etam1DR/mbGAPeRalpeQE3nRJoToYZE6TU2u89ACIY/IiyN+86DPydNCBB1siHhn4uFdzpQ1xlBogjbxteEz9z0bMscaW3lQqOju2CY2XagRr4cMlGsCOz2OX8BU0n6dCB30mHJEp6AYIvyNrvWxuffqeqIwV+xz77c997xwgdQ2ZhwhLyyfTmdl2QIlEX5XqZu1EfiVF2yzzXLShLZRz9VvMIL85XJ0jRG4Cvpeg73ZkJwXjOOMvvX0eNGVl195AXXhoTWl5MH/xoPwiZlBctbID/ZwqTRcMdzQJ/kmpBbFiBrMxGpZJVPbQNC0twwDD6t4waEybPz4JLOmk/kqgrURTGrHdtPw1Amd4dgWD+ev2nhJMXngbgzObeia+lCn6GwJUsQgGnZK5ANt8pLmQp7jNBTYsWeEhMRUdPMiJ72J5USMeTFbJY1hVZ5KM55A8EVf50GsU1f8XHmxdn16EkPiTU54Rq5OFmHqQnyEoClaTkHPrhIv8zCncqFrocG1vSmxTGjTg7EJFM5mbZT/wguxGcMqPT1NXgJfmh6TpCbbjVwHgWNHapkrgSxgCFoOxGXitTOTbKtq0AvfG1g1YqaGp1LrjRiuxLJt5IvzjXFsI6SuGzarkp10poYDnKjbly9n/elPD/rppwc9MM7L4nESPtG05NphJviY2ySWAvGeuKek8PCL742iXNgX2c9HXTJPbJOaTcQf2e+JbU7ywcSMzvakuKDgyn1NmDRIyGOUsg+KyS2eksJfQJD6Y4agEof6/21MeRXawpKZGBinB3kgB4mURErsHezVicoV46nJtZ/77MYn8fAjJ+RrDkUBKf31Lw86nSbTJ/b+pqfHqa8/X/WYa5r6Z11IsdcsdQmMjdQgudvGpHFsTZyELxoUziIWihUJ8i4PTYKwF3dDPqPkdiKfwfU0EZ/5Kz7uOjFwZR1+/vlnLEhVJxkbtmUHRV/KOuQl/EQ5/+DjNM44NurUB39Xru/LZdMVf9fOSev+xBiW4v/gHXzjJ/429MOXqJmqZbfNSk2uW2xe1fFygyn257HOOEf2KtsMN/okdmsCMwIAABAASURBVJW2q2CIYNgmBrFpyFMXgoGixPr16arz+azMN/yM2K4iAmtQh8nokXvEE/XZJOqMHWgbcVIGKNLA92kU94EhVJlPIMaFXfox0BPhbOQwlYYbYpIGEkEhYWowLOxY5yH0rcG9qIoJcnYJV0qbvW6bCkOJH2mZsQyXGg3GNUpjDGDl976gE4W6zT7ryn34oB/5iFiEfWOsqqhPqYbEkPFur5jbSrOH7JLBhl1+vYcsM7f4MdP2LdnWgH4ep+4H8+L6wQJzqQo+95v4O52YD4BMy3nqBD8v7IestCu/HzbWcyN4jpBu2KgnLD1xYgsqcxHrVCnzSZ7Jb+As94yBQ3vZrVEKYsz42sliqFx/uQYu7Ikn9s8Tez79BaMXxmwjTXxHJnGJlr1F14dtPPcQOaKYFI3plZtQwbOt7PlLCmlpFvLQNmS4JBSI+GxqHt42FfsBIjI0FzyTA/0oesaYUu3jUaEZM5ELR5Lxs0c26a/klxxWdCIQyUwG8f6Je1n+YctPP52wCR1d0bDGmYOYMsZL67DEGnKP2yY2YkvIGfGoH2D67oF7UVpxJb3oQ7uiFWQcpE4By0KdCb8LiIUwgRsoEUPiwKiCgt6A9Xn8C1aALfBuVh/xDqXvkTlk3+xjIHiT+Un8rMBnBT4r8C9UgfyG/xdK558xlT9qCWzL9h9QkrtfkG+Zv2P/Ac7/tibJJR+K33NqW+ZD/Vt8PkevD7dtQ7dxZI8vHxn/PUH07+6Rj2K8z+174k8NG/lAb7WKzdcQIFmrpb/Hov7QeTdj1ib4bhvRe0uYhDv+vW8RPwvblu0mKx2I/CJwZn6wmf1uR74M5kvvewZty/aNnZiCG+GHBmzoXc/2C/s7WYkpEKIdI3320+Sp0aSGS86r63PGfMltPl8hkYncwrp2WuzuhOvdt/f+Xi607C+jEdD1kbGR147IlF633jNe9hJ3+GwldAy+lQ//Gb4NbX+HvJBZcvayXejpaH6Og+FBfdFTrq75C+LdZNUxdc037dhb43nUO9dljNzprCGrB32CNX95Djl4SX1/lj3RQCl1fQ3CeUOZzSPL9o3XNhLzTkl8QabzzshrufA/gv3sI3KTOA9k/hr2S3kqexMJy/Zd3NnfyQWp3e5NmEH8pB4Mf/VhLz/26nHaNg6b9qLbK4Zjf9ne5RJTD2+nj2KpWnqHcPwEIq8g4wOHjG1Fj47wiEN723We9dYeDTcxZA0zfoEu44qBHYoq57t1b9mW6ZFio+PhhpR+UTljwnbHw4w+Z3WcBT2gU3Qm9oOWIGb3IGejFzSBQvbBxGAdE/kDodweCMb4DttymMSIQw4SyBHd7PWM4R12uofePTKupR0Tk1iNtXLJ9hHQsolA/OfhLEPlwWN6TCh0261j3/fYQSgyAcN1ILMGuICxHm5GD3l4tmFnbWbbvvBQ+MQD5uXT+Cn47AVyY5Ds0hEn9ydmck+/OeWB7Jbcm7OENp7uxn7+X37pIxP3o0q2lb0UcdvLPjUKLXrBTPwIWJaQ0V2biYV5wmwgy1RjFBjYm4q/2JHQl/ocsdiNTtXQYI1sdyzF+MzL6jGG1NLqlnWJrUk+IdjL3m28z42OzblRYRMlkeLM9vO86zTxuUVD2ROjRvfn80lnHq5HeCK36rbxAua65zN7f0RnUq/L9cKLsUf4F17YXMGmE/FXlWw3CKLrkVo8Pj3yQi3/L+XHthc/smRyD+gYT+COh9OuO7URTyXO8Wy7UMgLgUlhf/564UWthJjS7BgmXvpRRV6SCyht7na3jiN75Im9eKXGyTnz/KUrQhxTkLufUQW2ZYwFg5d0X748dN5PvKj++vUR+TzeRpC4OL84olPkkbhtSznoOfCxacaZaDiLevK2155InpO6zxRVlu2USN0sjVE6Ec/pPMhrU+fEywrdNVTQW4SMbxNZVfjBr2iLJ9lW2pa44FXmILGtFw9iD1xZ10dNiLbbTo2hUUWkKEFfPGFvATZyVv+gY1tHyxBV+AUJfc4XXnKktr0uaMXelhcveBjcQ5Jz9HCFNAfmjFyOGtgJE7KQXxYZMYh8UrvwgoiF6xd6X76YXNij26O2eVFynxFEPuM2w2nRJrLsMwI+nx/05eGBuA0X+/jKoODZi7aTWLeSXRpcb9kLD+ezziBrFh+2e35+OKtq18VYfI4x4D1osNbeaXS3IzKTpK69p68dn7B3Yf749ase2aP5S951X5m6UtvcZ6KzehLdrU0uqMQTyqihxBrWxP6Eh3HNjCEuv1NmbOec2mz9kmwQq5rDmXxsM3OKJDGaYkiN2wa94KdumSfuvPQ+j0IqR6TpUccU9RHImkmd087GIkKcscfRY3O2jXzhIjP1y66qYk2s+Dt+D2SsNJRRQceqgRxOKwgR9LikMayjZRT9IDTE8CeZH9F6ztjYsbGJbgEzl6z7duFlZfIiuByN8JestHqTu7gXi/0q1RB7xKDU8dlajT71AVvWDyKUljnxEvvhYejh4aTT6dS0qJEyY8n2DlGrzANzEmus1rHdMrcgJVmrpRb3+yt1vm4bMV8a4R+IRviTGEOLEVMbe1mzV18mP8Z25iSFYmi5zqK39CHCbwnsJYbkful9v9+rEUnMrdPrbdkONaa6t9200xg6ca0a6sbep5NrxTGRDppmt3yllzEPB/n4sB2Rhm3Zr4E9bNpW7T0SstQQzV42GeI1Z0AJCB9f/C4+T/3009AoiaP/KOP2MhVR23IBxjlsxs7oAPFibPI75wX5YP9iTzDIpEaxMdvWokEmxjWGnOmOtz2F+hKZLZXktka/95k3zAp+b7v/LvZSu+CfNd/sseCfNf4/Ou6sbfBH+/lB+7kxBD+o/qn2b1KB4xfT0duW/Yw/rgzGdED3dzniO/i7OP90+k4FsiJen43ekfh+cu37+NCwY/2Yve5/6W75ke5rW1KkA/0hLbEe+EMcvDB63Bu650tEvli8EHhzkuwD6Sh7+gP6nVrHxKfofGG6B6T2EFoPfuBkr/izj0hbsXX4s01e/tDqEUP6oIV3vf7ywbhp75yOOh8+3+oPVdsdj7361/QXuiRjLzmbvkB6cJND5hgn76AvS2TsZ/nDz4/2y8em5PoCFGzxji9i7/fxbRNT8gCZB2/p2+uLI9/r8JkHBst35H8Et5hfx0v9Dnv2HtveV3oP2bmGfYi92dsl7zgEcKVvQR4kFfohF72Mcdfya2wZexPZzO/lM3+N5CcWPjYSd/CNDLZiL4jtA5GL3n0ff9lLof0SYueFzB6H7btrceUdOTu5SS4rLfEs6JZ/6LEbZPw9mASdOnSfMfneG2RnavbDDWK5W/fYjp8F1pu4JvxG2yGhCH2A1CqI76PPeBJD7CTXIONg48FwQIH64V5MH/5ls5REG9+v4rAN+21Ii6671pE7hD5l8CZmfAE7vsXDsk2J76C/7g8jhXxwzF/30Us9goxty7YyPhAdcwrolP7g5aFixk1vvaW7YtvaTnjPqOfhB6PYTExBaoRp2W4capHJOHwccUzqIkUnCN2OzvIZ+SAvadIH4rGWcw/hAVlsBZbT3WCvefbHPaJ/j5sCjlOXzFmyjityiSkIzbbskuMbFE9bN/bSc92i7Zx4KHvVlQfvi4dxqDlv2YUxxlxK3dW+OGVAt2njegrPtmxQgF5GZNdPbLFnWz74SsPmZl7KIYsfdrxk5tiM3ejZ6ICifqFdr0ghm/HGi6PUetksrebuUMG7Yq6BilZtlv5hW7RCOP+fuXyeDT1oZU52qX0RU+iBbdkm/2QlxlLiix11M7Rnfuq6cR8gy+ZGNnauuQc0HU4CtLBjdIv+ZT6SJRAfuJbtHdW97hoZrtgSHnavvASNv5XHbPliP9jGz4l5tbxtpV2vmyZ7JToZp87hYAp5dz0iJ4UqXVmHDXnbsktHW2MrD7s3crUZj+IaYr8x7/yp64bh2c9oiIP9YPYrkrpeJi/uLppT3QYPtUcNDfq8iNrQXb43YpqAWPY4WoaXbkTEKi4DoVUNJacJ1XbbXTYyLBai2I9wcWpbNpChLxupCSzZJg/8Zj8Ss2SdTmdVxYaIBR7xRV5p8UuO//Xzo74+Yj8modvI00MRoffvgrYRGo6iP8NgniPrH4wqRW6D1zKEtxHLhk/bsgPRi/pbaal3cq1a89BQo754zwDC8sXLQo/Wc/cndWDULGLxwfJJKpmfSV7V/oZcrG9eWnQcIkbELHw8YyPmCy+MErdtcSg0VBDe5TbpiReeF15YC/vSgBfvQh6/UZJkSWVOKhQzoGdcxG36aGzsZ5iqcVaxDqNOGlU69fysK7HkpeaVuBOTaFFJTJmjAgULc+raNWaf8U4m8dqWbfjxNFXYHexPOjUVHTuj6Exy2rCRMSocNQY6C5HaYhTNjh8C6rx4it4lAehcQyeM5/8H/P/87z/zMhefuuiEzmmWxv5jl5z8qV1Mxu5UYoyZqVxzotmWW1Y32sbiRn7LvcnSZL2WDSl9yM2nSOmrbSSCUuo18RPa6UQ8JeK/6uvPP2sjGUTxOtV65JGXVIgrvLy0OnMNaQnRlcxPjiqrBvbGwMcmoTQYRyfjjrHvQ/BWmoqP7PkLdEJV+QQGulh10Uu2JQF0Im+b6x8bojGWSj5kIeFc8ZU8q0qJwdDX7w6LFPtSQUv5C8DQYfcRc4N70mS1np425b9kIGpL1eBbqa3Ii4nyV7b5nRQ/uWav/H6OrdQp/gpj+d1H2NyHJnvqumtK5ofQpAQQJChmWTc6iT1x6Xvrhs8NaSkpJn/FoGjpgQtrlmKPIXFJdtETL3avFBYxWSXZSks3MQQ7U8gFpNjY5pX98AQuuhJDdIMIzkOBPrFsBNzY4Hqh6HI4AwqStRiMew4DUvtKDIoOtByYwt9Vgz3Z88RNwdsPfSE8qsJiDRO9VLX2tLXotmUD5Aqk/lfWJTYSh2i2OVPi5IDT5BSgKKOTXGFl2n6Q7D4eRw18jtaXlh2l2bIXlv68zWun24vf4pwmwHDLjSo58wC5xBOEH1KPMwAZB1GwTQcs2ZxkXfgsEWwkcWXcuTOOzj3CR0vinhRsXYssZKgbrh91Gk/6819OOj+IF79XoL0ZT97Hks0Y2GasW3v2t91ov25A1ffY7djmStzjPGzblqQXftUtdKukjruslrFNb/I7bFMCFiNy+mz/IBVgQbg/sTK/LZ6Y+ciCP2LC+yX9/k1ipALk3zqy9YO3eJ+0f4IKsLy9F/8JQv0M8bMCnxX496zAcZu673/vSphPUQGfoG6m7/29Ht+EXgwi9YLw2yb5JR78Nit/M20+dv7Q5xo+t/7NYnzb0e+8bm87+cen3peBfcd3dQVi/FuCty3bNxO2n+fxeWCX4HsRX2LE44PZCNn+9mvM8UUp/N8f+SK1W01A+/C3dEe8R/+xLe/so9+nP9jF52tVe9neuxfs0O5r/lyCKdvghfiriZkfEGs5NaEcYPjiiO0D94z35O9l3hoo2lRBAAAQAElEQVS3Hu67f0vgV9L8xt57y0T8kWwSBm9IEJPlO0bG2WfUJwVoTmg9kG0ZrNn3nrFHtbF4iyGmG3f0NUdkd5f9ESwvO3FN3j0ntBu4PG13zK3A90YDPDDtytC/f8R3YiJEVDr6HkYj2kHGttO9gP0tLQL2otfeh3Zgw9mFh7NBxgTerI2Honm4dtDtZUM6esKTFJ0r+hsP8AJI33UkM1yv3Iq1arN9uulH5orQIw/44uPIXWitOiEB/6ZwG0QyWIRDNjPjK0ga5qGcQO7tgW3Zz4h8A1N5AZcHjfmrv6fHJ+WvFGM3fB6lERFRIZf52yBHfG/shbfEQrshgzZyG/Qsp6QbpO5kvy4zXYl7yti3HTGZnx5wijyddlaG6E2lpskpedi+0SdraVl5wXc6nTR4yJ+HrbZ7nP18rHV0yVw2GkC0dIkvL3SeHh/7Lwyzj/IiAMdIPB+2FduxF1yOtZ6xqm7mHD+2l5/OE6KRIbm8oHrMmuy4PD2R20WxF73kWWPo4Xwmpwceep76IerGg8Zy9fzh4azg3PmWEpPNmuU64CFrbMSWbWKohohj7sjYto5m8ZO5dwr5tA1qm7jad3SJ/9r2V7xLGuG1oxS57LlLXozBjEk6ysjqozvJYe491ZAdh1PxcYX3tF30eHnS/zz+zJ59anrLJy9s5sVc0DEwj68r1zMmcUP+DGIr9c1/LvZCrNG33b5Sp+yTh4cHantW9kv2h+2uofaWOmcfBdGPn/iVJZuT1H30H84PevjyRYM1+dqxfyX+r7y0fdTX/GVir/Njr/HNjtTrOMaylZivvNx4erzqEVwYX8kl13n6//n6szCDFlWjFpG/sPeS588wsncTp22WtnrfPzyc9OUL+OlBX4IvK+fJWtnxywgfdsZ6u7G0Ydsm37rJoHYbm30hWWlNRyex9BxfLH7OTKdsA4GMpVHFOgxwRmzysvOi1WZ3hx2YPc9p42Xjpdf+gvzTziKX9jIVXrDx4ijyttPdsCyLOlk1hghBLtEmcZmew2sv9X8eFoEa0uBFUEGH2/vSDBJL9h/vhnTNenAtPz09aqMQVW576RHVFaGNl8EJc+D3fDqzPj/pp59+0sPDEKSwIopedXyTayK5ZJ2feLH9+Jj6TJ326x43yE8gdBa2fX/YbhuD/jzMfpv6059K/9f/jb8v6PhJ7CYgmZfA9pCQTUETa/xeyCkxTBwFZKRulqqGzE/myTfX22PunwE1yH3tmD9SF/GtQGSY+19yeTr2LfHaxl6xdhvXzJMeH78q7eF80uk8VMRfVbJL6QMjYGg1ipFkW6bmZ3S+PHzhJdGJup5W/+XceyxrhWTLdix979hIeWtaPkNsuef1Wl2hSWMMVQ3GblA5XqBeWeONNb2qRrWM0mDGRzDJVUJnj9G2KmAueiYqxo9P2EJ2XetbV2krdaPs2MZGz4Sa0ZHynx63keVayLqIhmvl35Vs7Jn43nab4Yd3Yv9m3xyfDZInItgU9ozd3alWi++M0sfeZJ2yL8YYa03ssG+gbNSEKc4yjuwT9zHUSNVtf1ThbyqamGm69mY+a1xzfdzmQieopiSv3Oe4pWfpmma7bbjoEaNjrrZPGdRxbGKdtkbnzppzKHzRumYEyYH8bKRmG4ln/+NCGV9RuEKbFM228ru0xmB9hiL/xB4PIhtMbOewraxzan9CXsxtK81efcaY7byu3Nt6/+BrVDVLLWbZQbW92FwIzUuOsynCTQ3585m9n/vFTryQ/FNfo0/U5NqxJ97kmvpmnNiNfKGf3G6I/dAobD4fJc7sh/hIX2Moeohhlx1IzW66jEMPbOrHILU8kAxGlQ59c0+iyEpRch/+y1+G/td/cl2fNuV/85BrAObtYJmFR/xikdrlegpuAvsg8XSt93m6yel7ICVKy7aOZhMzOOYf9896h9xrvwe9jsFv7lOFe/xmg//aBooVeQHuEEX9DnxP9q9lMMnmzFZ+zZGy0Af8Lbspv6w/sQMQrANo9pj+OEjjGP779inCR/g7V6bX7FjDN/q/c3if7v9FKmBbNr+I88vyDvaif3+aRvQeTP+mx73vjP+mzv/tnPHrUN+D926x5p72Ib6zovkgly8lAZ/6ei/brD8fIicfyIKNIDiU8UKMb5w25CeQXAb50Lg+DLddrgd9d9uQvAfTf5LDJncB+vuQu6YQuhakls/uN0wYHL+qRMg/HxjUPWLwmN9J4SBfRorY7rHxYCcoRzZ6fK5CdhLgpLct22G+g/CMzP6pC/eo8SXvWbz3hIXM+9A77djbbXDDOAitZBVx2Vbs6wdbbL1A7OAm3apGRpKNH5CaNIgj6xrf9sv7vvZmWwTZWNcNtYUX88fczF8gTGjxkS/IG34UWoSgvz4i10Au8XyEQ9d255P5vW7mIjC4YvkJlhGyoduV7l3YqQEqLH5ibrsYmY0kAE/cF/iyu/UDIb5eIhv+C6P418RXIMMKJMzfINrcdbOnmfZxyGRy8Gf7Xytpx5axU0AN3TVMauYErUXpjyP0IFm8xCFx9MUg/5I59TCvZ2ZjliXupQeuXLPBtse3UZfYDzDQsdnYsJSSRPYtHPrRObDtOsf8rd5OnNhnaW57Zo8lMSxs1OMOd3vM5HMg9pe9jN6HtX4iEd30k2DvEVonrMTXsz7ZVgV8oM8DjAXJd2Ir5uwxaha7Wcsdpr5B7iOdr5AxJ7FWkT2A/Mx2SdHDBrFLdztsi6OBODVaLK+OM0VlfSc+l27mQj71Jj6UDrptQpqN0LZ+CJkAdGsb8rfJPrDd9uzVh2ybWJav2LIXL3WLjSD0IOPW0ZJxJgcywadtuNSHWkywZf0nsd7XqunSttMik3Ffw4e9vY/fIL5R26mSbaW5rCC8yOQB8pzWZI3sxCHNjiF5Gp8bVd64vrbeMtGTh4IpqzGn4rP1ogtkeCA9HtW8Q+7okYseTJyqYWiC3zohmRNHYqWDRRwT0QY+uucEc/amgseYUilIvA1okWpgc+IjMAQbO/jNfGNvbDzUzTiQNjRFGlFSN1OnHuSEvlKFwwZ2NHPBlMonVZ1ko4vshBfkIaRZhxqlAfIgWTwclzGWHlm13+W7TqNnF2K74iug4kpekeiHxLz42LZNeVi64m4j7XvIyv9D0HavZ9y0DPKJJ2N7xWgbaYuT0mJzUtdJvTIOGKrGkI1chDS15fdN8kM2+R12oxeR6JBdhqxhd/tpUW23PXv1oj7hJMdA1Km4t9tuPduqGkqLj/gM8lD4ykvZbcuLtqu6psQnkD0U2WDlMXXd63aixrGcOK/kYps4t65XZG13fKJdqdsleabn4fQjT/gvrE10YcdVd3KGUybOUedF44wadifMCDyja0YNr9gyZERl6mC20+QzpHoXZMXhsIiLJuK0in0W2NaFB/KTomVeHjLIWDTbqlG6EMT1gi3sC/5UnOAUPWlIc+jpcRNpKg+uXRt6km1O0KfIIX1pY7/jUpiUsGP085Lov/77Ky/HpYn9K4ZSoycE+2UaNY6ekac8qpPbdjEpYoqbqUkujxggOsIrkJwviRv/2humkZvKumGEo4Bbb8Kc805Y0InPLuSvykvAS2JJ8J171Kais6GXflJ3wlLqVsRWJV7SDaXP3oicZGX9ktslewrdQiD7Ki9SzqcHjUFdyXcSU+9LrvUa1okXHuIOG3oQG1f2VULash8YYx4Xqw4DO7H78OWkLz8NZTzZHy4tH0Z0x4Xc8pJHtEl+pyMOSrLiOyn+T7xwyXwQD2EjnTpsuuD7SiBzooDNEy/lxmDNNyLm8trYq2GFVtCLIGwEWTssyDZ13sAVpGedLpgnFs6K7qQe1XUt4ieeMbJCOiFwYt/95Sfr//t//6Q//bmwyktg4jF+IlUe2CgkQdwy2jAaTHqhkT73SEJR/IhBREOf2NpumEhLNYYezkOpSdaparC3Lcm6sn8RZzR04WXhlfoIrYcvQyd0bKsqeRQvc8+MDXtqI0c7Y6asaftOfJSVgxwoqOBBm/AHMYQ+aqhGYetBgzXCFX6v2pBZ4wv3Xq05+lnruVlVJbHXOGF7LqAT21eun0n9N37PuYaS58TZldzm3FTEGf1Rhd1N2QOT+9ek1g/sn//hZdwV3Strf8l/mpt9LNZpcp3kevr6lQXGl6eU2MewBuH07zmC3qjeZtFMXNITPi+hQ8t9NbX6ygv5n/OPB8rYGCpiMdgofmLVrRWj4IQt68KaPPGCGnPQJXso/klJ5nOtjRPFrzu3KznzHrRreEX3Qm24naOo9lnEXqN6HtUT+7+IQ7uD5ExIOlrGic9Gh/ti1UnRO/gZB0VeYwzVkE74GCVZEh2mqRBGUr/Yu3BKzX9+unDfFntw0m+6sPdgEbv7P7t/JfYV/1wv/DdpGos4NA6KfsRnLVrm2b+paQN7BS/7gWJyzIZtIpNsKz/RsxmVhYcdjFjzSdyFT0fSkpEZp6FT4wQBOfaFOlNLLRcCwWpv2Mgo1NjLWI5sjxg+jxdFi3bo0Ucv0N5MXpapy9brXsSVueEXtvu6IP/UAVIfqU0PENqwmXFszs3UJTUsuYaiL+5Wk9+ZWQ8c6MsX6z/+OujhVCEzJPxrb8n2ik2WjLVUgyl2U3PRS8avbfpS6ijaNjd4yGw7UOJSZp3R8bcQNLQ1bKV/C8JW9hqXr7hEcst7gcRKyjrwjT+tVqv7PP8rVCAXX/I4+ox/DQ69o3+h+4KY7XVwYWQn0h2U9MeGy/gTf0gF/nij3Ij+eCefHj4r8AMVyP0m+AHV30UlvoPfxdinkT+iArl9vYfv9dcfHllnPrPxIe57tV7LYUD3vzNf839kHnvBj+j+fjqrPsnv97P5x1j6rTH+Vv1kld2Y/iWOvfVW/1LyeRZLwTPl9x/F/oHX1rPzfo+K3PbP7ug2f+3wbh4ZvlIpX25EEMcXrTsRvlXBSEFfEH/b5LvMtVtOr1wt3dCDl0znGx8kvu8pyI3G/r6vZrF7ABOysYZuvuCaPrTvge0Wu7cVQubpDxzzXVx29J5zclnu0J9ph256m3OQhWsw/+DgKzPc2AoY/g5HLGXvBL9kzuTzkcxRj49kwkvesRVQtJBuCO1A7AVsYPiJ9ADTu+OQDynyL0HVIEzlKo3Ea7AAu9m9IyQ3DsnUJljzSK3R67PtGwmXvaL30hkHtuXeF4jn+yLdOhJjJNbs/ly2AhvdHQSpFy1OIdhLhiGXzwQZBc6pkftGBkefcewHGb/AoRa7dwzzYKinhLzxEObKw/oLDyTzMCp024Rohgt2eqb3xx5zSIkl0/S2W3fW6ptv8awHZwiRVdcXIQ43+nu2HFHOBhJmlpxeN0PYgcm3hFoXkeUrZ/wjmPgCDPRhWYVwg5rkIaQrVHXts3cSm2ih2mb0fBj9zCb0hBLdzG+AHpGme1HtNbAdlmzjDB4GbDMXsBYxvyF429H00CDfHbZbtkZ1b7u59up7klPmIJWw3bllzfNQzza6EQLsrkOKSwAAEABJREFUaTtzkDow3niyGD24hNRBIm/FZ41B//+z96+LkdtKti46RiBTZffqnn1Z+5z1Z7//6+1z1qXbJSWB/Y0gKaVUUlXZ056X7oI4CCDuEQCZKdIq5wGjmnZf2zixY0cqaqvntlqWU1aEzs23zVj4kKy9sV1a5tk/5ELueuVlDS8l7NLkZcDGk/MbD1EXDyl1KqMZYwsjiz0+6ZNLsJBjmhCxeBzoYVrRj79UfiEUhLahM0F4iMr4dllBjUFfuFugD6XlxUMQR21HyNuwrNQksPcxHWK5j6CP341rMjqRGYMH2NEVbXeh7E07tpCnWwAuWSOQAXB0kBnEx7SP2BT0wKxLEB9KQ3VSq7x4i25IJ3a9yUP/TTdeNAbhRZcyQAtvj99GG4QfMEvHWglMLXgmpuvDVdfrVcVaLhdRDWkVsmhk3jBzdHjRyIAH6Zt6DULGDiFrMT77ySQvgv793x+pJwyN7sPfo8OFlpK3bVWAS+dlkiIBqD9KsuFXaYzYkTb22C+fn/T0NPX0uOmRFyOhpTa2W35XXZJ82LbOFl8mp3An19X+ctCqGryMuajGkM0ccDBW+84/WVtHDLahDRVxkYaSzY24nnibFNxuT6zFE+tEHjJy1pWXIEGVdbZywd3nOSeHORe6W+cZudACXCr+XE0lL6kYX3gpdb1eeGl51eVaxBU+SIIUIrrMdL1eeSEx0DGIbmEjcMcQ+8nl1i/CNvZIDKibHblSy0DBbJYmaTMTdGyYntxeyyzkdjuJY3Ht3njrsfECMTaSa3Djc2+v2429FXmMKcAme+KBFyr//K+f+iWw9MSLiimiobfsIHImnqVuR2cKNFjPz7y0zF/1uvOwbNCCL6casSjWbKOOV+roZ6Zt5kOFPd21xT4frOsYV2zuezx5PGVPso62U9K9BoyjmhqEuLjG1lrKOG9c1ixtN+vxcerx82Rvs8fZR7F3Y29duP/EV8yYOhdIbrZVNSRZG/erjXuxbY1RGlUqxsGl46w9Fqn3w/VyRdesNf7Yu1kHWK2T+0/X7fNn5Z47LhdeRFfYfXsgdQVz3kQWyr++8cQ9abHGEbItjraf/MQ6Lm3EuHUMfKIq9/PIBrEVO/FzGaN9hn65WJfr0AVakU9KFvo9FsQ5p+JfRJO5LEU3vZTrcNdAtP1PBpFbxJu6Md1FI0YgLik1rHIoWJVCq1Fyk6bSBdGl7KzZbc9vLtUYxGztsnrVQnOp7Y9hZJBnnjht5nLLV5Uu10uvVV7M3qhvataxC2n8kDb5ZA0JmknqMKGvxA3S58X6jT2UvbQSLLo5bGuhI2ixn3uEQmMe2fgLb4whY8t7WJD26xqPXZeJjey76PRf0bNv4y/x2/jA3mRvxt69/8RwYh2fLbE5kT/lbBOSdW+rY5aaltgKmejE56kH+/WBTORCxHzbtC0GnUNO0bUNqbA9AL2LeWo9yVvdYgepvk6aGWX2mMlh+KY//fNFoyRLwpxcFpaUNiFOBjsWWjviG/IXh21sYOwLjpQ83iG/kCzhWoZy35/j0O+BWMuetMy/F+9H+L3aP+ReKpA74cvs26PIB9+SjEzwLbk7fjbC3fTH8EcFflUF+mbHJsrN7lcp/hD+C1bgb8OVbdkvyAfiPf6QKPNt4zR8Pz5pf3R/7/N+/Ef7/WH/L1qBfDnNXp78ljDz5ZxvbpmfQbDte5gviv1dsmf/tU6pRyP1AR9lnxrd4yO5ezrl7i/L6UNPfyLz3wPFIgb2yz3MNl/Ad+i7m9+VTLw7o/o+Wa59yjm/XIXf9WPwfr//wpC9GCTWgBCxoI6zBx+cbLdf+/3+A7VncnwGNvoF0oPEGnr6Bmu/gCMTINPj9AdOo8/ydzm/4kE/59/qn33E5z1c5A3uaR+MTx8d1+HbJtdD/qTv94Csx2Jf7jf+XdxtYpfLL5zwqUXq0YwPTvaup3TnGFkTO93zsXjYsXB0ouvOlzPIHcdOT1zPKj1YEWCEKnIMOGzL2D8B6dWxED4xeUBwYmFrx9JMbnv62CWQVxbEL8eliZ9pxoeebfnwKx6QnOPdZmq246TnOsm40Iv5jM/+5IX2Ed7KzOc4SsLmOvMkF9EWfLo+7MQquaw0u2SQcZB1baQG2Anta7BjJ9il9qll7Ac7VdQSUPOFzSD09PewDz1X2OisHSzDLrfXMeMW4GSjc4c81LCH3HjDO+SiH8wjlpnFxFYOGx1irzwtgWBbkZv5nOSB0X5f2+PKOIitRa2Nnl3K+JlO7W1sgtiJrL3P7b3HTR/mHIi4gixBz+VMO46wskd5dqY5U489ltg97WeMqT5sy3aPYyQ82xpVfX+1Leul2VZyty17h7zLVvLTTrOtl8aYwBa53sewpV7EaMNHOPnQEcYec+IPIpfvGJFyfCBvm/zQgGjv+yG6GWf/B5m/xeo4jI/XnDOu+ItM+tt2w8cEWz9kX8RvWcJ3jUFXcpXKg7HpC9lsRvVcaTb0+CMn9sDCP0xhRXbO6mZyIDWFZLlpb0+FL8PDK+dwGeE7I9vp8BXaOU4fNKtPjhNGNYqzlLlt2XuMyTvoOHn2YhUPhS9K65dE1GTj5cezDAxUFTuyVMQoBq2vl2ZoZWtUNSKXB6E2nAPRyUP82M56F/5rFS9NAPo2shJzE5WV1jrsow2ktLHbcEUDEfYI5z6iEvREMjIP16sGLyriL5si+yC28nA4tnOdJp68sGs6F1Z4wTyu+dAjl9gXcZzyN2SDp/xTrHlZQe1IQQN/eZExqnS9XJS1iK/F/koMiThxiGa7+Z1TMa6hjO19vRZJNyTZZv9tmFga+LDdNJs+uqM0GItml/IA3bZuxJWYk8Nij8pSYrLj66L7ZuxkbluGv1ijzLs+vCjjcpZZnaqLbOIhp8QX++mjX+Sdej89bbw8elRcZk45NZlMjGzbU8cVu/knbWV1K85VpRpD8SEYi5c0sZ23PDVKYwzZ7hcb+Qs/afIiaOjCCyV5KSlceAkZnRtr9PSUipfqcuUFj/Qfnx8JxxJ7zxptr6qUhtm2nbGEjELPde+ue43R8qltdB4ersQJnxeIT483JefJmLIgP5UWK5Pks+a2ZQJMbIbJUM6AcY7o6fCZuVL/NWRdmZYU4cQKPJiLNEiPkjIq2KP7zFOnCzUZyFWNjrtGIWNkxNps1HCqfWLD4gf7iW1f93M+e9029v5CrpDZ7xFMQgB5kfKZl99sNQJq83LtfWLZqAlLoUVuo3iBdPkku4TqLnSc7QysXH839tsNn9kvoZ4gdSWv5BL9xDsjB4SBKrO3ntrGYm9IrF0+4/dA2CJEQejqFodFfsg80yTM6Gy9duhuSQA7DLVxj3zw0n//l0+61KPKT7sOOUVvYcAaSt6LPS8yt638iDZYjxvXR++XCUGlgqbIuHThvnXhJe5ij8afliUlRjKCgJiqrhr1oPKQVLJNHlPZh4+fb4r9R/Yk7774fDNzaOTgSCNrZyRinGCxFilAaclaefm7CbrQW41JnFmL1GHXXOqXoGNoVMm2cr+7Xi9cj1d4V5m4bnn5zPoXMkt7yzjXw414sn6okg++s6CIhCa0hX7kRDNYBJH7sOGNKnSk1nX8S4P7YlHHmLGsjM062ENKDTfJWrqO+JrUa4FJnkSGUnRGYUvCs9FZykvExJCYPvPy+XZbYoshEfZS/PdE2Mz+2IS9SQ2l8kU2dGyPwq4l289YxDK5AJOT0uCJfdVQ5IZCSt3Dxkw6HO9dry97cYaBYJEX6Wsjxv3eKGIAFVjhibaxHjf0Nq6ZOYliYfLEZBwwt1GU0TD57DC0MSxD7YN4Mw7QVMceGjW/VPbB0MPlQX3PRFe0/XrduEZn19/etU2NYCu9bWWvzeyREBtWeIVcHbayLi3H3qCcGlUaY+jCXiAFTeobG/Fpop7ITeoVnY0apE6hIabYEtecVEKM62ajn00Pz/YeBb1t2e75jRgR0j5rEtNFDEOJNfTon8g8quFFOve7xDAJIrGiHLJsA/JJTgF5ydrrwmfKQv4QlG2xlMScrJeGNz18mvqXf/1Z19K+LBJyetUsH/P0CJK7wKJGK/Zj9JTwMfiNHSZfaRJypxr64hTYu5OjeyV/P0H80M3+XbLdyLXJkAzupX+M/64r4A+i/4j+gfj75G8Z+Rb/fat/ferfa9x/VOV+1OOPquwPuz8q8PtV4Ielb1ZgfVPiI4HcBAPlu/IdfrvFjzz93dNTkuAbiSy+IN/jG+J/cXa+VH/NafjB12TueecX75PG7yXKjjptTARStu/FaeeUz/x+nPkXiMAXxO8nfKSePL7fyjck4wRkb7Qk477gevL+Kf7tnN/n/xFUlguzCY7uK0dL7MLvStn55fF17LbVP+Ex/lLRX5KeKfEY7ISo7yg59nYyvwS+yBykD7rI8ctiFiFun2EZezsnMh+ov0s2/l8Yie9l9vVRPAWRyrUz+WU7WPQ7bab71bCTj79L7/T1hfCxzua36RNvZaIb2JZ9ronfiFGf3B/JacVm8Eai6dDOnuHzsa9JPqsygoyvHr11AytH6mlbtpkG6rHJQ912WoaFjG34mZ3Y45Ws50bMsfs8f3dwJw/ffj3v3LADqw/bsj8GTA5rf0AU72SNfuzQseeYs48zFi0SdFBSq4zU+npufh69HrzQ7ZfxvUz7hBC2bZnxe0fHcgbyRsB+0ZoIBm9EZFv5CX3l6RuD5O+CWlL3tr7VdjkUDsHVe29/iJfq5EHbIoaw3R4539llFpZqlIoPtyC0VDyMUzfjqDmujrwXe/2WFxdgJQcE3AKR3mFb58NLHQ0SNLwwiLztgyM5MWDDhgZsq2pITNkIemkhSLYV+4Fdsne6aLZfzSe1yYPQW/6S5/lhMJmSj2001PKxVcShNHjd0aeWNx6i5uXxpKbG3ylnmzgs25QdYdHoUr+NOkmWfUDax6y1aHFFFIyiygjb0cuaPDxc1fiUh8q8ZMDGLsgZOc7Phx37z9NjkCB2uyFgnTJCY5LY8+A4kLgX9BW1y2Y9k2/6IGPb/bB55GFzm3DnHDtjDKW/8uKxxtAiZ5t4JI0qDXQu4bnkhjVG6ENmXsiIZjsBKPlLjEFIQVEvV2nU0C5v2VbawOdkfSd+k8aZZ8chK2K2Dz09Nzu8F4QxqevMfu4cQxH6yMhKywPs9Ikx+ykP1YPMm84p/mOj/eMjvMwnMSY+SEhJk3gnD7dvvSc38lbYiivbMjkn1+gvZPNXdrbZE0Offrrocr0ouQfRjFzGF17GD2q+8fIjfw2c/lLFywn0rlbhZcHbej/fOg7ShooVYoyf5Nb+h3XhJXMRS154uUpnuysRsS9NjHD0mFOOFg2d8JW8iviTk12yDSDTtwxCyeGWvzDmvjKJMTUSLfRgcu2mFj5p6KCuQb4P/f9rvmi3L0VGtNZjTXMtLl6OrSPwdAFZI5XDrVtlxWaNPcbo62gTO5OXIE/9sk+8hJAoWSO0x8dH3agrVDTcLzA23hMBa4UAABAASURBVBbfeFFFqNDUtmVpEciGrdhfMXK8xEVC2ldDNaaqmPax1zi1GlWsC3ug19oql2w3Up8l7TRyKeijSqNKVYaTw7ssgtkzoypEdX7kuEDynJP9sW6Sp/7H//iTfv6pZPESmH1rZdy7Cb3Fi/bP/RJxoWv8XIntp58+6Xp9oCY3ff782FjkduXF77gMJW5hMbTUYmN9xRqJuESzzXk/btRqo5aZ2ZaNb2o4Keyil6y0DDfWYEsckYO+qG8QvrC/ENpy3ZHfht3eV9DCbyv4v/V/7LJB4v7IfMNm/po56xzbrYfvy3Uo1xyCvEB+UmwXfhWEGLvod85jUIut67SRq23EYn8q9mMbURXr8cB+zv1/lJCRruzxkYnEPHrFNrGk0uV61X3LGmSOeQ30LHxAmNQksK0aQwNe1inxFz5ta0DP50Lyf+RaTD6iZd8t8s18Us/YCRb1TL4PD0UcRf5iP0hKInTPxzGP7KjSqB02sR28uZbyYj/XUOoz8Xd72qjNTdEzxvbefe1N8jG5nbHbmeGaXyk2dGMv8Qa2YSzi2xFegEtoGOZIGPPILXQ0hHnF/qhSjZLLHUv5ro8QwqYP6PAlRTa1DWI7cUDt3NPH8YwjvW17jJGPz8gEsR1bl+sF28RDTLaJh7FLasfS2d2vwbl2sXm6zDgxvMSmbqHbeAMh2Fb2Sfaw8blR9xvXT66Hk2+zJqfhEEFiplOhYzuuCAlv+7GPoYuALcn2LqvMRLNs03OkY6/hWiwR9V3ssyeNy6Z/+7ef9A8/m/kNeYxHFpUcLmuH4AFZabZVgEN2aqduSSGwd7mqgVw171eddvVWYSuSKyEzI7oeM/xdjt8Q2Ru/FFXBG/Lz1IT8NTwL/srB12yG973mEvvX8JGdtzqRO2kZv8XJO/uT/3Z+0s8+uQTn/E2fi+2E2HkGS0vpgyzw3V56o71vKu53/fXhZN7Lc0tWsEueErG6j6e4cBr7POeE+wyM5Vr4rYi9PxIT45MY/1ZBeF89WO4s+2/GvfGuwT2B8UfrBut3OX7P+H+XgP6LGTnvHb9X/7Z8p13bsl9w0t/Kfzk3pIDuPO6n9+OT/6qPwNfwSvidyal7xwrpnN6PT9qv6PuLFZ/wH/XfMvWR3vfSv2X/j+af++BtL2rS+M4ATv1TnEeZfKblk/CkfF8fO/msM1/qykN+RhY6n3t8GnLTqob4nD0gvYxXMd6x+HwPjL0du83FzTbQm+ayggU9ELaCyN7jZUyO1Op71/utHG5+1ZHY5FQIv2vJduM08tb+OT/5Z9909Bf1Ed8wQsdUujfoT2h8xNeC93peh5JteELOz9DRzl8kjumrLrwgxKx9kLG928n4fZjPXMMqtmnG1IRcWArmC2zwEquI5wRyEjx6l1ZD9Oq9mjiCZBmoIqfmZxzgoudtfcXPa0QvSGQB7n7TcfqJraDjwl/Xh76wGtD1YWINesIpckFiDmLjHqfs2aOi7In0ocVfsEQNQOq6Uk4CK/HDdTHo17TyS10XBd5zj46CexrjhY176GjxHRzTjqXn6Bg/tmWX0uyMM5IYihUCYgxd4JATrWtAb7/QbYeinWclHqG38JX41xJtlxF0Y2+XXcqP0niopiDjN4h+5NduWCuEaDJf4I34q2l8BeKX7iMcpc+cUit9kBR2lOzChjUhTJmxZGhB7qGifol709Q01SK/2JxHLF1n7S3xBZELIhfsuksTsczpyCuz2JtfjCMfxEYg8kk80SuZiABxoChlczWwl80EDO8eCg0Z00eHNLAimX2v53ZSnwnPg+R0QsI4a/KS94ISWnNaxzjf//9n0BmHuFZf9YpeSrdIbFKMRTZ0Ep9VARoScYX2Lgo/PkAWsRHEnpRry4rLAU/dmIfAeCbu3QFxQOBY0GyrgB1Z6/1mdIIlE+tKcCq177VaJbZeQIyQwzpp9m7bttqfIoOQrEk9ksOcJy3M0mo/yWbASPI7ZuSbF5sndp64v4QvRV+HbSn2gzlZs7UDLxz7OHQRSyJKzHpuoZwTYwi7+BeygfEjYlnEPoOM4S3g1ErGt2jF2jDmSpjshwWyVxBXTARcDVoQYic2A8LVXKthWxiBPJUQzutEtIUMQowIMWNGxbWz0InsCxKDxXsW3TD+xEN9ukhLOPZi2AR8UUtmrw5rimdjhGsNbCNFhiLuHZB0tux3OxJSm4SROFZIccR9sGtAvMaKsVq+qKib8L1aMLpW15fLaGFgLWmFF0iyS2eDTX3gW+Q3tcmJGBrrhtwKQot9DeIK31rCBn4TZ9uOwfazlAefk9qEFKTWwfOYQeYu7Bg79BNa8cBWjI1dqUS6xL3ha6m6LjhALrpB0yzZnGDlZUPoDNEjJwaZIyBmmgSbNc7DYccv/AkH4wpWWcJW4hjEUrx8GYNrSaI2m8LzKGV/GV3Ruseup+VFzHXBlRuTTbO9QcpilQSqrpiM/aKvpoWeegYTmwubVZEBjJvfdLf8Io7Ibawt7wMlaudgFjWwElepjn7I5L2QtYYkK20JI8BMi2vANjlOzTmxQd7siMX1J3pHv4sWTcGPbsalIk7byk8o6ff9uslmBtCA5V1vxTO8WhoPQ4QNrBqlwVpkPScvmCYvN7ymqou9RIjYU7dcM1njZfIFc0mPvIR64iXYkolYeuLl1Q1MmFlTsUZcxnLqCeZT6REfRIL/xHTTMrmL8UT/8xP8J2wxxyskTFzhFjSJcgpXWmJMnGNINbyjJAMoChbCVske1ID4qHHy3HjRlZcFWGj5spXPxdhxDKA3kV3Yf+TFau5DrUdOa1obL6GSU16QzbXHuceTs/AlVcVvYNnaG/1cyXX2eieGz4+fdx5nix9qQbF04Xr49OmB/oKtIdtISG67x9jYFzBz1msjPt21quS8abKfVvyCsAm5Yzym+3iTnsj1Mq6qEn4HogWPFSCt6CQucdeSN6VeItaF7dl+ixiFntA3kIZLhCVZuvJSMvUdZY0qlS0XkGSfMPpDNdS48KI/dX+OEz+4EwkRxmyZP/3zVQ/X5PikjRfD27b65RxCSuu4GSwGLCkjt4/9vjSYs36st2ViytxSdtcS8732gsdMaTYyyM/THnKh2ZZdqPoZVn6GbFNHExfCKqVeCxvS0BjVfEN36oGsKdrGi+DVO37K1GuwLu7Pn4ukEkQNaMJObK3sS/Z1/mp2ramZQtnILdaV62lKC5nUYNJfLg8aXDxrLQVzblprKjGMcdEAKGNHyl63hy7Ij8hnHQzXJpI9p9R9bnueiMj8CGBSaStxTkbcA67Y+enTJ11c4nakRdxrzu6NiGIXRO5SXLvwveJH1PBGTEtb5CEt7EYlNZ04W9yLpbaijftS4YAMGU+w6b5NapRaF/Wto/bhhyb2dmymvpO4N2JY1G33V3p4+KToiTjXWsqPOGfPDvIz9mqQHzDLRahaqVuM4cQFkV5y1AD7glwmc1xxH52dY/Kcgh20HwmXqiFQKuzYhhYs+qXcu5MD5ni5/1mTF6PxjabMnhNrqTBZi/QrYxXXxVUzOSbOtZSW3J57aKHeuMYmlugU5LMwMS9sTOhzSnZiG9h8aCxoK7YxYPwHQl5p7Hc7OcIkFndOA0JRMwQSpxjDE30D2gKjrirsxeeCX3XRSHFiEFXF5FpKHoHtvqq2MAZrwDoRGjRkLHrJqsbiPJfQhcE48Ycn/Jo62qHDjwG2ltlP/+1h6v/6v37S9Yo9/MaSott2GLXKUlRLwhPw0rA0lvp6KKiQ4HIQwPOYqW3OQt+vUNCHpHtE7x4TPmHmDi5K9QyVFeAeiZcDk/hQo0UQ4HJ69lGygtOHjlZH/6P7z1QBFv970/maqL/XyA+5HxX4UYEfFfhLViA3p+Av6fPeV3wH97Qf49+tAmdp80UweM/wR/T3ZH9vWnwHifMj/N4+/57tpVb3+EvlEp/f42vyC8D3yJ0yp/hH9kO/t5kv6HwH5zeQ/RvX/kveae1Nf26oN+S76T58Ty60nfv1M2Ekxg+FTn7snfhQ+DsYp42zf6OyVn7leUP8yrTrCT99TDJ8c4QavCH3IoQeZDn2X/7eSv1R88T72nbiOJF4du7qDXbS0+/0b51b7R2he3psn3hH9Jlkl/wM6cvY9aa9iZM9JO200/9inReTQEdzfmM9xmqdc/K6R00r+vyifV4/6Xd6avcVZQwvBE8kl/itIscjxvYWEyBRB8/yzXz/ZGOjEY3XMh1f4sUm7ok/cb6RgSftukVg9j7WXUscmZ59xh/B9aJvv4xP+cS08eA/mHkaczLu+hctKyZsHurc8RPHiTvyh8NTNr3kroPetObhLH0e4uWv4/JXkxsPB0M7xe3E5J7ae5/aZpiHepfLkH3Su7gt+57T2J3H+rTQnXjPj5Mde8FBuOtW9iQBzLnxEG/jIe6Nh3Nv7mfwX1SS/+5oJ7+xu7MQh56nP4wkxo3sn6XFuk38imZbthl9eeym3uEhb/YJ3aH7ElOsrD0wdRd1BO0KaweG88BzYx/l5cjqGhJXKyTGt/mjFjt0OYzvSQ4bNcvLmfTJJ7ay7udfEkYm8uknPhJQ5Db2xIbvRQ3ie98nm0476RPfIp6Ay19xb+95zvjmSWjz4uCAbdk7SLGpp0zfKw6euW9MbOchfuLIOLgRU2yPKl0vV+WvXvICIw+YRYstqpRweo9EP7ku4gnPNlLqGPKitGvBy77Hx6feWxP70U/92oj2Ft2Mwksf3qRe0Y/JYDGfz36kgpgcUytS0RhFvDyUHYMx1xA5EAglX5rUeV+bWz+cjz/UYVuc4k5ptuUMGnutw1yH3+glhthKTkHGoSma6FdZVaWzhdd1og7ZK+c8uou4ImfvXpOHHb9S5BaE9Kd+5os6RKeMD9RsU4uSnYkSbudsx86CLmBlHQe1ES02TzBFHj18Je6FhYmPSc7hDV7QZB888JLwEy9TMo5cEJtB4SuyweLkMj5Lo0qXa/bRRZGL/6DGUPRtP8ee+bi7941RurAHA7uUvfnEC9HPeXGbf/aWtwEzf13KpZoXik+Pj7zQfVTvR+47ixhg63/9xy/oigfu+QwoTfJ8eLjwYuUB+k2PrffUerY1iOHGy+YN++c1eNYiL6Yul4uKvOzkCLS30Apa8g+las8x9/PMzcll2dbGi5IbSCyxveVahp+D8DSZZ+8/ct08Et+N6ybXaZA9ELkTmNNug/sHb0mybLER2Sxs5GNvI58biHx0iYQXmlddePl5I9/UMDq3xMX6R852RMW0e2mft02cxJdog/V8eHh4vv6K+kTUfpHHrEhD+cu5+EFNkStq8nBNrdivrNLkheSNeOb5ki8vc0B8Td4qpBaL6yaIjSBeYiv3rKztZZSM3QFi3zY5rPZP2LxgrM77QtxjlK4PgH2qbqZsXAUIruwjfD09Pep6kf4///1n/emfHnqcv1C+opNr4qefflKuj6rRFpJf6hlkbTDY9EUhJ/bWsUkm886D+OxqmZPoPigfAAAQAElEQVQfGzeKduNlOZekhExVaYzIER+1IiPoXAC8ROyxhFiqsRTbQXxd2NPX64OqLjI1GYWdGrpehy4XS9gyZrO3Hx6uSk7hOSwMLIBQH/fjXB+FrQfWPhjcKyayu4xlfMWe7Y4nBmwcMRhV+B6N6PX9TGm77BP3yyfq/r//100/fyJubGBaN/bGY66LXzblr/wfP2+a1DSa4adPXOltixD08LDri5bYFptp71kISxy9J5JL6m5btlm2tQN50aBqMp5cZ3nxqSxM3lTBk6y02M0ejVzmOuiFPQ5RdpG67Bf5yE6CJ5r2N8kndkSrMjWSRlW8yflpWujGFhRs2VbaYk+lb0CrYC+5Jj7iK/XZUkfqmz2amsZfQACdVvRRlV34lnAv23LtqGHo7pfrA/tQUV2K/fgRLbHgEvoEEPZDA4XsSVsyhgPR2v/Rv4wJh5wyX6k9yBqdMUuWXbLN9b3199cn9s7On02/XC7s9Su4UMurCp8wJFmjRs/tkslt97M6jwQ9WYtbrkMQXrkU/TJ+y/qotQ5xJJYG9/FHsH8+LUyz2of6OvLr2mUco22/MmrENxrsgY3r0/3PPo+8ySW+vBiVXmRbgZNtcdwh80BK6AUzcGRB+8iCMc5RMBC501eP9aYhphNvWB9Mk4nI5QM25F2CAcdp++wh9fFlxk3+cfp7rsDvsaixkc3y91yHH7H/cRU4b2p/nIcflv+2KvDjbvC3tR7/eaPJF5cgGZ5fqM7+LS3zHfnE2kffd4588HXp4kZ3j1P6Pp7QEu9bhP5b4bKC36r/l9I76/BR/7U4bL9i53vzibCCVwLfOeFXA00MdUzfqfNtsbex4gUftvlFwOJ3Kj37bHrJHl/9gq4/s9l7TNknz4DW4/TgPRddF2K87+/lPqLfy3zv+LRlW/YLQj9t7PHWOdX+yxy/3HBBEaaCZ+avHET3HoRAHGqIljgmDwsXvwQ28ssj6Ji4BhHp415vHxc23Lz706mX/p6ecfQSyz42+pXhM+zQ9qm98yBpR+buoqy1eq9lv+3SL+eFgwDBF+IxinwQ/mJn7nbV9ptGDfQr272NjKM+ZdZsdYyZn+h1pbaJASZSJ2fvCb31Wu47YolcNBeyweTp5sJ+aIGPGi4Mh55+Roa5VDIQLXGb2UJ3HrZaBF6FSf/eYfsLsh1a8mcFsHcKrGe7eZAzT7LiMyomFhcxATUBG4d+W9yfUMDKTM/NPuf1TLsfrDMRiBk/45zTT2Se6cc4tDzkWh03FyJyC55AeAGkPmx3XDYxw4/cicg1uEGeNEQ0WYd7esY2drCYOsgMOHbP1JIHyUz7iJ3In33Gk1plHttsbdRTD8t2lAl734+7zG61x+htXP+5BwQocFhVO0SzLR996+AkPaQ+bB4sHnVa3Wd9X3xEqGNEL+NgMQ4ILNMdcSJrj1wSsYW06KMPpQ/bss0D10vPJ7VFuMc52Ts/9FO3oJ3YZdQ2bKt4gDcqXkU4e9x6bosHxjdN1muRm73LyZIZ26x54iPlRd/o3KC3KXoJfcn89FFWmk2PTMeJTtc/jAOwGEWftSPHvKgMWh5fWecGUme/sBMYRzEv+jxIzBpnXuRZ5BuZ2Al0tPBt9yx5hHfLGxcCydzYKvg9pk+8C8c1Sic9OoIn+TxUZY0xlNZ87MGNhFBX7OVas0OVbHJGJg9pNx6Uk7qk0CYPaGfLDw0VtD6Qty3bysNVSqBgsmbqFt2FLg/6oSV3yRKw4VHLydqqm2WDKmz5BTU6j0UwE+OxQSeTW9Owa+2txMiWzYh+wksu0dkl9vNK8sCO7I7C74vsTtulc44GSKw4j71J7JSK/cUGxE6k7F0vdhhSiz33yIdWLSTFV0WAOVZlm/UoOT+Ms76TfJkiMbGzoSPlxUXosRVM4kkv2qgLD9CpM/eUxT0rPuMjvmLv3L/Rjx4qHXv8Z6yFfw8N6m27STnHp3jJFL2SZVviULelKmkMTj2XXMZuKrOPi/miVqLe6gZvLU2QGOmaKlu35GNpEyf27VxD/+v/LH2+XbXNUmKImf2lwCf21dJ2m0JNN14sTV6MTB72C3+jdvl57IHkr7VkD1UBs8+Qyb41fQcBf49p9TQnm1g4RkmDmGoMxU7+g4jUTKk1LzkXwK0S42KAKcTMXI1cT5Jl/ArYoVMH4suLnKenjfvdnkuxlnXG1LIIHyFdr1byT/0eH6Nzw8/EB2vffpds5IV9gkg8xpZjh2t3TSmxbOyT2fLq+/kYRX7mhVvJyKYOkz0Yueyxp6cbehu+ryrWNIgbl7SPN9Zo09Pj5OXe0uMvgBd8j8xnXggnHu5psbkIYhFbMInBKuWvONlmwrSGhU11i/8b65oXMXkJk5fQqJIcbHJZN6FbTAxKFi/5fdXlfKGJz+heH6R//MehT5epB16cVgkfBoXPkm2lJabI31iPLXuL9c06L2JOHeZRk45B/J6VGBbh0EcetnZLsZZRwF6k3jfyiI3Yiv7iFOjQWPiY1OPGHj7Rde84FutDbgReFMnGJrJ6bot9INnxpx7f8HfDlmixHcCBx34hntjJdt77AWv1PkqMhf30j1xXpw3MoEuy2n1kfrjLsJHrbFKEhf3rw8Deap3FOvCum7HZJ1OLnCafMVKpLVoyeZWNDBQOHe3h4aLL9dJeFzXbyCmY2EC8pa68KKyqHtsYQy6TyHsnM8UXdiPG9lD+ClYqYkQAOgLto3tsmJlRtoeis9OlXHsBgSq5TnILT+yVSd7ZP6GHhhmNYY0q3be4Cy8Ifb9nLLVdCKlDeFniG+s4qRWmNSFwaHG/ib8l6gUUuLREfFNK+tFvsqW4P9F05ORIKyLYnZprMrbSFuMbdc64aqfNrCsql8vQGPt+WU1bsr2jSsWYCQc05tHLXgogch+56bbdiHHFfGMR8MJnZG1yYh6GjQ0wSXpBM9ec+KySTE4Wnc5mv8wRfbYfvY3iVfk5ttAmsaMhQxcttIBh1/HCnjrHNjEh3zqM7ZLRW0guYps4PHVti0Phw1ZxYyvd9NOnpX/771flXlTY2v/7g3UuQ1x9AcySxxfktt9UBCZ1W6DnnGxOf8YR/eCtibXIFn8rIGe6VyKL2YSYetB13LFzj5NeyH55GBMnvuT+9SmJ7a8fxR8XQfI78Qd4YXW5FNR4z/y39m3ueSfe0/9B+8tVIGv5W/CXi/CHpx8V+FGBHxX4dgWe72N8APEdXsH7WnwJjPD7zO+iRv3PB1/E8NZ27mJO3Cdgf/PIF7lTKOPgnP9X723zJdtflCGVD75gnAS+4WZdCv3gJP/W3varOOI7eM/evvbsUav3cL4rPcthJ+P+pSSDj5DgP+Ld0SfjgO7VscfwirRPDrsd+zEOI3suyDh4yw/tj0B8Bm9t26be7/96csqyxOewf8m5nz8z3gwic48odq5v5N5O73Uyfsv/o+bxFcS+vdfEtrKnA33RsqjBC8OOnp91mCotdoOM7ch8pd6YPGUjv3EKsrcDpq+OXXbxEJnqemdlzzeY466JdsmgJ8fJhcAx/p7Ouvu5073fV4TPxciZQwcSQzSFvtKsfRSG9rbnsY+/fSbXNwqdS+wdPk/fr6aZYNy27B1MPz7e5by5C2DzPhR7t2vvfdHnQV33jN+avKenjqeI7ed9pKOF/xEiElskdqYeUo97gD3bPczJtsygkTFQIO6n9zmRHNNXsUDicmYN2nrqEYkYM9qSbb1tkbChn3grwDy5oSykmL0cTT+m9r6Pbcv2Qf24s91yLrdQ4sgActOLSVjhB+cY8hdH4jhxz7R32ydtr8ziASPgwVfqFV7E4mMfv9ax3fHY6RNVpNZe5+NhV+8jAnSVdjuO0CskPgy9omUS+SBL1j2qFj92P9zMA+XL5aq0PNBqOXj2LqOjTwzRtx3RL5CHqJOHZWEPHgTnQXZ0Ngze5qaNYvSOoY/yusut58i1/eccRR2jIZmfnEWzLUS7Pnk4Hr/5i5XQbMu2xKGjZXoM0VuqgxD/eVhqhENLrHYhutc+9CNUaPthQ61cJ7vMQqBCM3x6zhzwC8LAVgB9EtzGfkgNNvIOSIBjt2ObFzlDFx7E1hiysWHCBSam+JnoC3pRWxsGns7DNiyrarCmvESIHepY0GvEXuFLyEijigfTrEpiLyut6K/X6F1lfgg3ZNl7HBRNi7GRqyq5ucSHDY6e2ZZthX+9XlEpyVJe7Dzl5Qov1pJDchFtsidut8deYyMYPdtw1DZsfGOcCrWt2Ex95tqoE7YFh3Er+IxlqX3loTv8cuRagvwXXhDk7cyClM/UrEse5Cauyd5d+JvUOT0iz4eNHto3XoCsyCGTlyG325MeHz+3zwkdEdlWUSeLH8aiZX7hZcIldRkl25JLqekTgdxU+o+nqf/z7zd9flzifY8e8eGLOtfkPbK2VeJAf7GOEiTtLRkJemqmXt8ZfUu7PDxiEs0HwXbLQ6I21I/4ST/Tptt3fO32ZcnYiQ07E2lcakfsSorftoOKmRsl28Q0mxd+rtnUfWDrcmXfXQf5lPb1KuSkGtIVeqGr0z/29gPj7WSfDfb4hTgiP4aVf5L5fKGftYzPvJTJ+t14ybTxkgkLRIZl7CyuSdvUYSnra5fGKIxHiu448k/oPny68PL4An/odltADUxI2NjjneS7aWEbD5owV54G88x5gg36jXoTBjxFpGUjv5C1DdGakWEvPz09Nh9iXLT8Ay8dP30aqnLXrcbQYJwXaD9/kv70jw+8cPmMjZsm/la/TCr0R8tDUjeuhxpSUbegaUnbPdLkOh3wgixD9J7ZxBkd14b+ROGm2/aoXBcJsqrwJ1DU7EGfPn1S1WjYhr5DR4vdhYPVe9ed82170hijZWPTdtf28+fP8AV9x0RHR7NrHyF7DOh2XyGF3/cl6pp9Ed1JnuuoffwF9q4jWWpwhqajLWKlmDJ1z3Dj5VtqZMSv14ty3aqGIqMQCYuSaAcT7EQvoQdMNbAVXduZasHY49NuArVcMzb1kaBZlmSMcshMKifR6LNnw1sL+SyREIDVYWGLoRCjs8y81wC5fW/f2n+NwbV4Vf6C/NPDpcc1hupwGJ2nJ2kyGNkr3LdSh8wxLFJgT2yNrpmNblD4NhBrOtU8iblVLmoxuoZX7ptjDOiRl+I2wIzu28ThjZe5WdNFLOG7hJ4BPUoG8TNZ60lgkV+M7cjsuPU9YiOmpeRoW8+NsW05hPQB4yufuRfibDA++bBeHXY4bruxLVr8J+Zc508UcuOaT2yEqr2Oq/25oosCh23Zhr26bisJQ09vl848Nz6zNvKZ8A3ftuwdkYXU89Q4OSSm6Ibe4wzkPvcJO3gkrnWg6EGYvrFHpv71Xy7idsz9Z4Xa4LZHn/k9IL05CE1ByJFML9w/j5vwzumQabljfC8V+ol7esanv4wDGwM4jbwYdx/GG4T+EU7RozLHNFUIjunfXJfYgvcC4waie7wn83vSEsc9YvucZ3wfS8ahE2RzVwAAEABJREFUnYjcOb7vQw/uae+Mfw0pF1EQnWyGySA93asjG+FEttcr5jHhu6CCY/qj+ytWIOsQZGv9JrwTe/5LmOyBd1g/SP/lKpC7wD1SgHOe8Q/8qMDvV4F8Jp33sXurtvmO43sSc4ECQ4ub4A6+9mWMkXze3SNfLqXSicUYsVdfF76c84WfXz77/3nVPd8juw89pizxhffUg/LuQfjEiS4J8t2UeBPnktGNwuKXgo41fYDQ/Twyf8uwTX4f41uxo47+S332tdq1wttHr8+pz6RWQcYnl8oq+l1TiHUacOyv5kF+dUTmxMmIzcXCBtK5b8I1p8zptDjF5obdjdmkh+Yin/wyGFlEOBbkLT0kzEplZq8P2zL0AGNy2OSIUZ3ovDCWBzR7jEtnH9o9TnrMnDhp6ePjpKcP7UTmttWxZPIVdEzE+c2euE/73Z86B12dsaVXPTNIBrprqDznvY/1znxCm3da+7B9o5R+p4jlsOysGzjWwPbJxs6L/ckv5cFasc/CPku9P1jtK7JB7KR/wVutM47Q1+FjYSPzIGEVp1Pu7MMLzvlLH6pkG5AfeTJT9mE/7NPiJS1xGdQLhpT/xlv9nTBpZr2OODJNTDvQgcCtF439yK8wzTt02KUStneuZL201TlOZf8QotQndWtebBwQ/i1+akeNITNu4VcnHjwQ00J+YZ8I0SrZyAMp/MUDFDiHTGLEKqycrTRYVAdDmbyDFQHoCx+NjnMSJvsO3hmbYy5A9jxQ0YnJk9bsqfSrC7kUneg/A4J9Z4TPIgk/IA+TbcslQCZLWvgP9EEzwjvQ88c41ROfmdg5MziO+PgIEak7+dYkrtyjQz8RuSD0YLdHMjwUdnYhmzW0reuU/ICkUcjQ50gNRE0WL10aIR7oEDhVWT5o6WzLdobvYrKeQfZmCyBr7/JrZZ2Jg755nGxjLzFlf2UNIhMs6OF9CdSat6jLIr9cO6GJAUvEcMJHP2ZZa2mq82OfpB6LnmfDClbXyei0MHrEkR28Jh8hiXVp9v0rDw/5zAo9D4XR2I6eYevZ7j7zt0isc96wdWOfbUqcprajqnXsapXILXwE8+jt3W7VUGB7lyXO6NmWsbWoffTWWs2XJdsKT7T0g+v/AjJuGD6ATVwL9EhjXFo3DxvzYP1GrrG6EVOEMk58AVXhBRf1ok55yFux59gBCFr8QDPTtwdk2VbbYUEmOaSuE383HpqSYqu0bp96io6UaV7CRie5T/Yx5VT2NSbp1c0242ofkWvAsc1ZMj+T2EVLfelkl5KLRynonGDYSLcTcS/clBjzsnoj9hsPZm88rM48D33zl515UIuahF4wWZsFJnVMHB2raOxdHXsx/MiaGODIxidjN6yuPzYiN6mXbVUNUKLcmuQyoU/6BfYaTa1CN6ATsDkxT35cEkorcovdjG23reSS/EJbp108Gdkq9gnG7NLgCfGFlyQEqOSnmEfG+KhR+0uGzGGE1rk7EQtKtJY6ZtZxY+036ina4EXrqKGgqmS7x5alIa5w9KLDy7unp40XuLywQncj1o37wzxAyDpbctzigwfpvWa8zL4xDn2mtggv1uj0p/hKrNwvBQhB1XmpezMWLeudWm34X9j5zEvgX/7jJvkKiusk+ZpaXJSH858errxEe1D+UvDhOlRWN9uyh7QKWDfeIMcmy9l8THetZvxAXEBCVoYP2Etn/jfqIuaK8SplrW/s16n9PlnQr6OUOv/0E7Hw0iOxXfLSgzgwyL1ya38xH1J0qi6w4pMOWxt7P/zwxhga7IdxGVrwUlvKrSrJnKqG7OwvuKwTVA7ilpAxPD2jiM9CUWnREdce0aO3cZ+gBF2f/LO8qW7qHkRPyRvdqsQ6Y4DLZwI1jO0xrhrE+8BaJP+ffx76h38YrMtV+UtL8zL0ci1dHy6yLpISS7XpxZe9lb1HEDfyzxqx3ZQakx6ykm1d0f/p00UDeWkqsQ3ok88E1Il/Y9++xFXEe3EhP3RBji2nh8vSf/vZ0J709PhZG3vC4ge+aPfX0+D+XYQ5RuF76MJ1mfnGy9fJvratGkPRWdSIMjCX8s+7QpbRlZZqmDo8NKoiX+iUwpOsQjF1G6N0Ya2DYtyAV4jGxyTJyXqttdhL8RNbWGEuWujMlPoxxe4AlaHss7cerg/EWL0Xo3Ooq/B1Yb8GYwz03HBVyxf8jONjcq0sarBQnlwH6W3LtsQ1iDF5SZ/ZsE/wMaRRsSNkYEj0klgUyiyfW0Jp7n11O/cCmwE3VDKehZ53aG/hZQRVk8kitsQX2qhqJcomlAirRNgAaTcJu+wZfhvJuiV30RbrGR1EtLFHNq7/G30+l2I7fsJLusWg+6HOMTYKQvzc2NMb98SNHG5Pi/1567XLP4l/6/xmr3llvdEpl4qYqyzSUOpKOErdbTdPtFSwSI0hxwQ5QiVduviOfnzeuH9mCTZyCL0lLW2A5GX23GDdQ5/cC27ENZM8BJt6rSVcM1vK3lptxNAAQdj0oPMeAzliwPkEkTeUjAM7M/jYnAkKnm0l5+y56/Wy23WS2+nSqbPr3ViHG/sqsU7iXAH2dLTFuAF9EkPGsY+2FnMd/EkeyXULDV379LMQWVAk2zprb1t1AIZ2W1jFnmgLf7G1UdjFzWuxh5LFw0PpX/75gXuf5BScexeGZFuKAOBgnqmV60a0RQg79njWmmhOLQS28E+YGADT54NQNFGe7LvJmjYgbtCiewJr2FzPYKAgt9ggq3kiMZIS/vUM0tSJnUcgRZZ0mbe/+DxASh1jbPXg9Skb+cRrzt/GLLH9bUTyHAWb4Xn8PYPIB+/KJr8T7wr8JuK56OlP/BZDp27636L/Q+fPqsAfq/xjUf/Y+v6w/qMCf6cVWHx5+EuEni8s+TKT/q2/xPDVMD64f+16HzDfOnl3ns/jdxlNjOVI3CO0Zn7rdC+YcfAtnf8q/Hw5z5dYrf5J2uaLLaQM+bJ+jnrKN+LIHWM621/KQP+1R/ZccOoVdoNzjuN9aOl+D2R8v5w2AkgeHaPfdsRu8JF2eMFbflfnPqBTILTgnP+l+hQ1aH+pzY7UJ2jyO6dd5T7gjIN3hO9Itns/2OnvGG+GuV+EtPvpEadUbweTrx+EEsmvC30PF0Ps/EgSMrHXAdHrm+0lfrX8bsOSAtFin45peIzePfZcXmTPX1hzjw7eKsVWrtPIHVqyEzuOdI9d0xWa1HouJeX72PWVZqN7QoxP2W8aeJWVYqI42buNnXsa+3afPFsng0PcyUXef7BrWwIROWEb0o5OXL+l5WqPxV13j+Nlbu/2bSNgJayGGQOIrw7bPbf3PhPbz3HaDqnn8fIeYD7LpK49uTvZu423vNiyjbp36RAY2ZnzUIPxedg+5HahnAPxQLOBoB0ZHXLaW/ZGwMy2qnbobUOm7b2hQ4ayc857haHYfu0HWo5TJuPA3uXyoDHzE5FrcAHEur3L2Xt/yj330HGoYI9Jd8134wyt/MR+P5DjQVT2SeZC2YYLMg9ag3ke2jUYc8h2WM9o3lE/u2R+1NBzi72AtJ5pGTjyhz3bITWMPUJ6FrfhBXBtyzYjDvqqoYZLqaedPUL1YgCRfW1LyXl/GLeRLnzkVCWU2k/fq6JjlGSZGAp+ww5RkHm4POiNGrraW9dxH7bt5Brs1zO+OE57ii3m3T/rMMD3bidMwbai07BUxCNZUvJTt5bMyUwDusUDyoUthugMUA3bcpVIQMJW7tsBTOX79o0HsBsPg/OwkCSiDlbXLQ9og+TjO10bEY74y3j/68aDCF3EWjBq4FdoE1fWwbbsku1QQY6lPLgdyOaB9dxYJ/Zox0KOi1WKNEocVpGLDyQPRJpuW67wqRP+dNfGGLrxgjTxhjx46H7lofsFum2JYz9ZY1gFLXHobHEC4jsP2htjyEaRQ3mmB/KiaPGi6OnGC66nJ16K3dpCuRTdwHbr1SjlpVbqG51Jnv0fZ7GOVIz0cUgeiTm1Y6izYaKHSPQ6hX8itPjDC37wi7C7XkaHakaA0WTNb7dHbbwgmfi08gPD4JCJz8laPPLE+v/3P3/REy9RFpuGqfLJg2mhpvRVpnZDxWQ1N0YMz+KkibHkwkxns5kB24hYk7148iIvueuQ/RFEH1LKo27uM7W1MKEtLwd54C5LmduWJdk5a2+ExQFNurIP7jiKz+zBKpGLdruM4zD1euTlfJu3mndBvxDezcfq7iLzYJ+pfdWwfNiKPdEWtV3kHCT3+L6xb0g6x47IgUzsw4axQD2jM7GBCQgi/w2w9/olzWJ/iRcfQ/H98HBRv+Ah3piLvezbJXSy9wLsTvrwcaXkVmXiL0hW9spi4S8XbD0MeQieJXRu26Men34BNyWe6I0abSMS5nR9uPBi+pP+6eerxkT+839wjWzIT00MT/bkRHkxrpLGxRqjsDHaT3h5+aSDf4EPQ2m2lReE+SvcJ/b1lbW5wEcdfYFS1qtrgGxWy7bSKCVmrI3FvXE9rMRAXSFqNZP4iO0x/y9S7iO5dm+8qBuDOvBCtwg2cjfuXU/wJ7qJ+3K5xDw2KBqjyNvxaU3sPZ1/7YuP2IhO+qLmkxgiesFH1SD+oVGFlfuDLBDaa7f7YCnkUchLj9yHFrWKRrnEIeF+8T0pqKtVhFglGXogGlYVgr0TCU+xW8wL4SC5MdV9W8S8WliKTPMtceh6KfbiVVkDVyjSGGZeGlkn1iv7UZHuANQtdci6pt6G8gxsxH4AOVoitAxlR0oaVdR5sieflLWLrYSXuj89PiG7ZM4NTlFDRSFGloWTDz9l9+fU7dgfTJX4xxjd10ANYvLP52nurU9cy7lvCbqwH7qOls+uHpYVH6lvdAPbSv3GKAnF0IrAqobsEmw9NxKKn7NGuYdE/uQbvXzOZb0WRNucldTY71uPbauQs2Pbsg2fuzh7dJCfnfl+DWy8/M0662gm/mP40uEo9MGaBhmnDqldEEF795NxYE71hgbp+WgeMRKc4v8+x2chaqF89sQY/cMn6U//fNWnByS4JjlzeN9mjJ4PPruVBXgmMGtbdwSGhMd5JYSWfl5DqF8ca6fY+AOS9T3tI6nQbcv295j5qkx9lfuD+VeqQJblxB8TQrZO8KH1bNrgHYHonXiH/YP0d16B/Bcnjb/zPP5zhv8jqx8V+MtWIF+wJl+C0p/4IyM4P3bO/t7Xx/7ziXQv+Xp86iWP4IX7+3zOvhvri5N3R/kyHIb9Ervt3+WLXez+JXDW9aP+WzGwrRSQNnlL+XJ/6oS++KV18YX9hCwOy/YrWdGgPtPv7eQbuu038r9u3fdYXq/yuY8WTBvvd4DUeYn2WgvC73jYr/1mTz0D3r0r+5At+gMn/9Q5579Xf9o91+/sT7pdcsPtMrVcWXOKlho28c2JNGQb1DPHbePj+bPgm8Gpt/ucOuPLL/0Bv/61xilX+A2a+MFpEfgih7fs0GJHyi/R6hZaD945mZxCTo/bDLUO23SMm/TV08qLkaQAABAASURBVC6/kA3Ihrq+p/DWHs92Fbwn+y3aHqtbLN8j91F8E0OuZZyZPmih47TnWUesyL5Tw0O0u3XwF/ZWP3Bi/RjjSYnBdXpu8T7ZhncHFT9DBb0FOLU9bKdn+uFh++Ad64lvywdt7xZ2bGjBTmoJKO3zxW8117bsku8gYZ+b2MK+7prLd7OXYaiL+oZyrxP1zBcxcagBcX2At/qZ55o45Xv+RrcSP4zImLjzMEn0mffWg6+jhZZ7aJDxiYOtKu9DdKzS2Yp5cMrf97ZlvyA6k1qkHpOHuh0DxPgMTt3IBJnD7mOxpyZFCu1EGPZuP+Pg5OXBVsahIZKOWPa4Qz9hOCef4asjMiLeXBtu/0uTPvTANjZBmfrstnU0WIrMiclDu4wPNnr7KDR731MSfdbw2F/hBbprsHu2kLHNOKA7jnXUiLDxPzVRgKTFDWT1GE2YPcZG1NaaeFZjwRNtEi8dh6GPXMYgulPl0qiCvsebtZzYiB3hI1j0AQae5c55Hl5mLxqmjQ360EwdhXSOhGZbtlXjuA9JyoP3cbngYhEPBA6k1PrILuLYeOCfdYKlSpzQZWb0Zp6xbdn4Zj2zV+ByGHB0Z/UPMlCe/U1sx77g6mjWoM4GS5PAp/bQEsPGPk8tF/WA3EeRZ2zEVui73P7Qd1R1zBG3B+OLalwbyb3GkKxukYl+JrZll0ZFh3r1ekNTyXYHZPiJJ/JnTFm3MCMiIQf2sbTxMiVx7nQJls5mR1ay936RN5OuQXRS0zxY319CL+h7fok3EC398/owzz6KHsPnIzIN8gkx8S/26MJf6haEH14QfmgZ75FJpt6nn8gmPsG0OeloDAu56NpWxuwwpdkwU0cN2aw1/jdeOEhSs8JGOOthlwpi9BW6JJc1WJfB2uWBf1X2L+sSe2KteGK9bWSE3QlEs61zf2AaU1bngC3bsuPnwgv00v/z//DCjvIWdNFigm2tHav35HbUa2M/Lhipg5G1TRSDKKToCeKVl0KxFb8pe/ZzA4EzJhu9Ktnua6PtkkdyrGFdYqPU/EGsk72Ulzs3/EdWtELXRp9xjtQvwCz6F0glE1lAyAoSd2o0qVduUYuYCIAXlhP+ylBVo/Uvl6vSFveE9CfMALdyMaAudijCV/pAtGbSpy5LuecMXpwUwU0cLwJd+M4e7zpNKW4S40ZsN17K354gYnWw7q3Hi/CNFzWPj1NxWYWvDDAQ3RsvsmcMUEcdf6EtVqc8NOqiKr3oCX/EcOOl8hZwX1qH3mIv2Nb+UnUo+oSsDZlJ/XPNJ3bCp2ZSTekTuf0DL4D/7//73/TzT9LT07/jYeLPGuPSvT0ksV4TnQTDeLutrv318kB8Q3YptSE6RBEUssTSdUpuKvmw03XiOkrOk2Bso5Y1DDKcxDexfyP24z/awC9STY9OfAWxtWELd89H+Kn9lX2Q+ieGSQyRj9BK3VN4JqFPijSJ49Z2lgbrk7HJaaffjtyowaGHah+nzciFUOjscW4da/NxuKhXYdf4LvLdWKwn9sOowp9krlYS1sz1wv4hXPRTC1GDTdERerFNt9Oiyx6Lgb5eYaYXLWse3xPfTFGFySDhZ7u0HKSM6dTgdLlIl8Eg18finreB2Igi+sI5oWvw2XS9XjXoU2vEw32FrE1eht7Yf4SqKuyiz1mu2sGkfNHAjuk7b2qUuBc+J4TJdQVJtoEaiyAWcdmls2FSO0pWKe6ylm0jdrCXWK+XoXymJmZCY22pMQ4wJ0SU/bTClBT5T7yxvF4fFD4hyDYcM88+ZZ1hTLDwgRmNKtZuKnMEd0vo2JZDoI+cDp0y8YbG/Mb6J6+IpU/si6AWPA5lXcMzOlVD47hGa5Av2HntJUNcrI4lPsYYKmKzrMn9gK7nEbRNvfwsn8/jxNjy8HS0PY7VL9/32CIl2Vg9oKPZoS2Vbvrp09I//2nopytMrrVcB2bzOfc7SPthOgBdaKVDVOJkoN3VLiM/96kLE9kG1cg8eM0Lf0d4ttP9Ybg3n7rZJrYXhBbUHxbBD8N/NxXw90b6fBF8r8IPuT+7Au8tznu03+Dox3L+hqL9UPlRgb9mBf5avvk280fcL2IzuE/rvL2d/T1vH7/V2Kn3Z9v9heekET5fMM/Z79/7HZOh/dF+33H7h5LW+WX420vw1Tjy5TP4SOi5bqefN+tp+9X6fmQn9MW39/jKL0qZ/xpEJ+h4PlC0DSeg43gZMeHIvPXPXKD9YUd8NMgap8n7xPf4bNms8SGc9Q6O6V+8IwWu2yT01nVowVv6b5vbJYNn7Xb8PPvmIDU6wXbLIQL/UK+3DNxXPpnnOHkZ//lIjU7cWwttny9+yc8oKacPMg4yngc/48guHjZk/BaRP0HyzXaehChXQKbsye7S78j0RGw/j1PBlxBP8rt9W2rHsOkX+/cEFI7TP8PfeMzYTUzv6NsWh5LrPU7R5GVLJy/CNgTtzXZIwDvh7hzdhe+3rl/nd6fwwbBtYGTvI5TiUjlsh5b8gnDeIvQbDyjzMC3jt/xzbvtNDvGxc214+7DPsRP05IPTZB3DSnyyZHOSeCbzYpfpq8usZUN8g2gEb8gv06MOTTjGVOeV7XgP4iNoWU57WLGOBrqQOEy8RX8e4e/j5H3jYVseqM2311KLxY7a94IfX/eQYntH4fzEKaO7FtrdtIe2u995u68mYPcMP7zElhhvtycezj/p8XFHYheytmVbUqBXzbZsNy37/nK56MJD8RBiO0gd0hMByXKQ+8qaH0FMxnmI+xT/d8hD0sk9KfxJffLA8MZLjvzlS2Rv7NXQT1/n+EIMeaiIm8OZlHmV91gdDamIe1RR/8Vz8ZtiM3E8Pj0q6Dnx5OF+NCbxJo+Mo5sHnvlLmwce3AanX9vtJ/4jb1s1eHiKr8hceDhcZaXZ3nnw86BVtOjQ9QEbW6TB7PQffmJKPSe1y9w2cjxcRS5+b8e+63weyQekfnlAm5ir2LMI5qVbHtTaVniBjZ3Um/pmDRo8xY6f1gsf3djLvkkc9q5vpe3nhY3EkfXK3mpZamgXeyT7BFwv7Td2nZh2VZn6FLCJBZ3YuT3d+qFw4uAWJ9uqA6LFRuIPbCtzHW2yj6KfenQcxHawev3Pcffk1j2niVx8Ryd/6ZfxouY1Blzhvzr+rP/Dw4OCvBQiuOb3iafMeRHz+HjrfXZ9uOgTuD4MdC0y1I365i9Bb+zvxErKxD/gGd5NkxdITJqW/M41jHZiTHwbuvGX+rQt1m/U6Jd1Y5SiL+riwiM5Zt0ia1tVBcuNSz/wv5DboN7S//qfn3kpIGJYXBc3nfeHp36piCFJaDY/9nTYG8VjefZh5JLPpG4Zp4bKAooz67LlRUGPF6pYQt/ECEkLnYXMwkBifLhe2TtDBR8x6seYtbDJibW6zyn6AarENjXzkmdp10HerrAV2zsSj8h1Nk0qercephlHfKFfHcP5wibrmhevN17M5qUbVpQWv8k1iP3cL5qeEyhiSD6fPpU+fbr0OkHe1alP9C03ycQ6CSK1Sj97P1ipyfU6NLinLOoU5b43kOeidqiQz9b39ehG/oLsGYttudTNlhpi0P4nhL0GC0OLgNjKio2Hh2KvX7oWhb5t2ZZkNNVt4j8+Q2VL6dOD9P/9H/+on34SUptsy6PAtXUi+/nzI/vrpht7N9fqwgZukS3ymORxa2QxCt2Hh0/E8UBMA9IESxOFJ+4VsZW/Dg6euKfPIwdbyth268bGJTUclkvEsilnM3ngmv706RNrc20Uya5IcK3FRmo5RmlUYXMBXqTWQPaiy+WqKmNL0KklI3ufZ8/scT0dMTwofgZrQ/jk+EgNblx/s/NObZ6enpqWdUhsLoLFZvJd5GZ8VXzj9zJSj4XfDZ1Ng/mooXhP3Lkfp8bxFYSGqZ0PIfXL/d1GA1Ttvk4ZtleGqhGbb9d89Ro+cX/YWD+Oln11cuqxyHMiS67I3rg+I1P4c1l0mTZsfBAXR8/PU2qR/J/4fIu/0AcxZd0erldd+ruAqPFF14cLL2WLPSJt3JduYLGWsmS7edfrYO0G9SrVGCroOtqZc0jBfSypT/zmhfX1WnKhZLXdyf2N5cEv3jCSmAMdzWXW6EYtsr5PLRd7geSeZ32C6GFWF3K7Xq74iSNpy+cH+SSn/rxlryTHqrHLRh4U6xg7kbuhk3FsThYpvWi2daFuwRilIj6bHnoBAlJsP/E9MZ+pG9fqOu49qPcRMduq2uNLH5i5beVHtJUiBozvj6ZDSD9TPMYvR2yegMpe+vSz9Kd/GeJ2oOwH0WyrrIZosbVDSQHs6wGrD5ZGBCbb2lv6Ezvlq2dEoxq0LYR3f+cMwjvH17nvKPwGUvXfQBtXwbOBYnSC4Z9z5JPha/jIduJ5i2dZYntr85n3nYO3tt/OTzNv/Xzv/NR/r7+3cc8/6e/RTt7b/l72bpz/yuYeGzc0tnWf2ebdZ5608x8A5Tp9BbZEX393/opxIPpn3Pn8LcP4+Bq+ZfNruuF9S/+vzU+MX0M++/K14xWOtYneb43/XMJXdjH2an7nJ77+CODyx/FXrIDt/mCz3/aC/hHeylrSa9iWbUk73u6dk/6tfuULyFegP7h9y/+3+G/Deyv/lv+3Ns8XlcTErSDdhzDfqO5xCkY/OOdnH1q+kJ33ofQnL59JhcP0kbvHKbP6v8Lc9OyTbWZzikD+y74T4rsCiJyIMcgY8woivmOXk35tv2ub7q1maJD7ONe9J5zeziF91/FHCZ01Pu2f87M/6enzvSH0mYs6hDvYlv2CO9a7w5kvHXBOU6gyeznsvap19Mq6ygjssC3bzPfDds/tvU+cWeglI2B+CRBIv+gXtN2+vlj3yIWv/RcCviTF1iTQyWadzbJU/EJtfnnEUrugNwglMPIYgPL6CPmk2JZ9h2Ofij5uTsi7xkcRn/T4NEreg9yVOCd+ug+P5qMXgbf78+3c3oMxMbY867hAxkHoQcZBxkHG97BLBqHFpG35mIcm6i4WMLaD8/eVXSTBLsqbhwa7NOoK9tnLObrBScl4sQgckHyAFWNtd1odtPAYHodx/AK373WXd8SIiJATm3qPZc+EHuyy4VnGVmhnvOmD17TENPGjBuewP8Ru/zX79B/ejiV+NxbBNbJXdPwyndzPbRPZjfpTEsVG9kAsm1P2Viok9KIfPcjESPZ39UiOduokeEicgtk3AaT7Iz6RlPPTerG3nkV86NjtXR0TbNsts077PcMSvwQlnNDfgxJ8F+NQoGtTnOzdJqT9wDau9vFxPuOQdlkTV6A3LXGeEHbiN+btXY9IIe/WEy9bXntPnizAAlL2grEMjbHuYA9MQOf+uMALD/HjSP62ZWc9Xtf1EFHWOYhskLEWcXmXsPdB6EFkbLdNI2Lyl6yCJlr4BMZIspHA1k5Tt9XrE/oeu4g9tDBfya1cA8TRjNJEL5DQk6HSo3vqL/gZw8D9nuu9PduyDyB0WCbVpc5rhnLwkUMqJKeNAAAQAElEQVREKDR2O4tpvQJM4QwbE/qLrp1xwVPTRVvQyEgbC93+moY2YlhGjoGyTju0DBMc+dqWDWqHLOWBWGKzLTuIDRHPAnhbOPniiAyyGuhUo+tGLQ1N+Oue+UsMbjlnz4XPmhvoaLhW9re4rnrPs+ZKO/qmUd+1iElLWCM+a/LL7iLPOdW52EarlHjyXiP0jIXPxfq2PP1C/kRkMp5YxZzyzxnfIOT/fxhvHiVTM+FfCJ/fMwc2L3yWX3i4a5dkc1hpiTe1JVRiWSE1z7bMbC3qiz2bWRAaiM4JprLhM4i8beWnvP9lJiFqkvuiziYWMU6uRY03EsEFNVqy0QIbtb2B2BJtYWCC5LsyFzGBDdqN4m0YMHRxmrwEWTx8VjAXyxRYoy668kYGEXzlzJpQXxGLBy9j6EVspp+3ua/XFC31yv4xekzxxVkrnx18T5/4Tx1si0NFnQcPkge9bUQXekEbY06Zc65SXbDNei3kgkh0LguBxL5JicfEmbUUPkVjqoBh2z5728TwgjH4/ka8eTmWOGURH9LLPHyfjcU4cHL3kAPt/cLJIpa9t4Rs8yNzgPQVfr+ICB87AhPdRx6STy1inco/G+2xNKxeh1ElKdwFz8+QIXMUuSx6EQBDGXm7ZGcdrDnRBjzPR2Q1PeuQh/wLvTEuGuNB18uDLqyv2HtS8RB/6vY0lX0nYqw1kLYwIF8m2HS9cg/G7//+P5/1H7/ctN2WnsBn9B7JKWu0lGZdWOvLFV/ER3QaNfTwcCG+DUxqfEP3hnur9bArWvY0nbJfipw4MlWPGbG1hAENWalZbxWpx1VS6qk0FG1TZXUdQlr4yMuRrhGB5lIIfWCkUB4YHIUR5CQTg4QJ7Q06A9u4v4E9j8V+hNxysRHbN66TGy9g4m+tCRtnRIKqxhiqIcXN9WFolBT/l+vQhfoiTLw571h8WkhTg9hsKz/NYd06TCbpF2u2kBN+Bvk8UGvbXTdI2ogze/GJtZKqfURPtBUB+hzPtIUlMCG0bcYEoRuyj7zwzHonV7a22AKwSldeWF5IaHgp/+/hssiTeglbU9QMI8RZZHFDaTD9t3/9J+VFjbBs5HJNO0aREf2NWibuxdge2GNP4cM2ORibGJb7R1rE8AkZCgwFc5xLYwwhjnzRV/MH10HW5on7Yq4P2xrUOLBiieDWkvNjKWtTLJpt9GMjcLgS59hKrWxoIOsfenwHNSJfHe9kLWzjbxAxvtYkttW82NHRRpUQk2SdbVL0221/MbiIb6FrW6MGhiRjW8CU5SdeWF+uQx5DhY0rMVzZG1D0cLnoEqD3cBkS+2zDVtaVTrghJuscGwsba4Bp5d7WfHwstVsN/AzuJ1UDT+NZ/4ZCrrP0N9Y+Y97vKni8SY8QOHTD4NNkd7FpbGsUEdMX/WBdRCNdzru/xYRDJ57vd0gYndQpvGobYs2Ad11IxIggh0uyTS2GUANmvuSCHli0BUiWojp/xu5jraDmiJ9JUSIl5McYGtTiSk2YttM9HupJDTcS7jkmo2sPzBQQtZ19b8x9KjnasRC9WF/kC6ijsDPTq7hvb+ha5YtCDxY8Y7e/LyErVa+JNbRhKljwVfv8ifv3LWsFL36rrLTUP7AzDySbeISrE+jsMzXPLuIUpKVClpFqlKp2rMQTqOTE4EIkOku5huIfgtbcr4uMd7zInTJN514obIX7Dz9b//SnwXrOrmX4JfMjsWw7JnP8G4h2dIwScmJgSExH6FrkF38BnOcj87Xm8zyD1insWH03zsrEfhD+PWzLfkFkgnuZ+7GJI6BIGGcS128QflDCLiIZn8ha2KZS+tH+y1aATaHg1xTg18r/Gts/ZH9U4EcF/qYqsPjE2yE+/NYdMv+bCvVHMD8q8FwBF196wDPhrzRYfJEO/hLuuTr/MDex3eB+kO8MtlVA39Ge9e5k8+U+uCO9GuaeE0LcpQ9Od/e00N+i/RFk+vDaVn9vMdOA7juP6C5++XgrvsfALz+sr41Njrcy9/O2syvdk789xm7yaKx1d/+F8hV78Rfjk9+GFzEGmVOWttHjd05YhZ/fJN5h3pFO+2d/x/pi+C2Zj9MgGn6pWuA0uhAOzvmv7dedrRddipxfktK9EH/VKHZPUMBv6tovzkip5dMHPflDT9Q1GwEfuYbPSBI/pHePt/fTzCNoVzqATYJfDb4bsOcgUoq+8JR0gx6E8QbZn8Eb8ndNbWP2Bd+l9Cy0x/c8/drgzs8plnzPsWS9tH1MOfReXgf3RfwYRT7DRJXxad+2bIfVCD3oyRcn1gJa+PeA9MWRe3Bwyn0hEAJ+bSsPbfSVZpsYI5Do00v9cCuJ7FP4kbEELT5tP9Psl/EhjtiLrdCik/4L3InZu50vZN4jJA7osRsw7HhSk4y/BI6iQ3fy7N2fbUhGv0B6M//4sL/k23ym5NrM059AzNsXPabu64kolJSS9e6YXvfh23c+kJnc/+ydxvRVfZO/DY+jDXPKmrusoMe20osGlehMABzYXXxOxgYsIZZORje0j5B8IpMH0GOM1jllM4mvExY/tjKP7OChtZ6bFdrlcuWB30XmAeOOXUe07YivxlCN0TKQtbhX3XiRkQetk7GteAL0TEwO5VL82nu/j634iD6V10tjwShuap2/GN54oJqcnvmwJ7HIkoFoiFNEBseReXQilz7kRY3TB5hAvs+ZghiyzKgG+ZF/4kpON74DpI+0kUjMF2r3kL9gow/v8fGRh8dP+/VKDTCjlSDYi933OFTJxgqooHZfCGslpzjR0Ri3bk93ncxRO2JfbSvs0JPr09NT/8VTxjtdyATZ/0vdiMU9sJLLy9pY4tA7LTnGZvzY1rl+pCebubOuZu9cVWN/AB0dmBwYxTVHj+09lqLGkRXNBY24Yr/9UMOM85dQ+Yvx3h8YyMsgOjRErW8yb61jxzyM570BL1IFVtdg48VhUd8BrPxobzFgKbzkLhu61T+M7YwgHccYxShKdMeRODK03XbsUlWRPy9meSmR3CMzCSp5kJoGORYYvCQavDSzB3FO/fu/33hRgf08fOdl8eK+dWPPi5b1iXzVXtNcE4XPMYY+fXpQWuynt4kbZBxagz01eFF1kMNq2FbWLjJ9XfOVdRFCyEGVO58ao3vbsvYWHSGMOGswlVwzn9AiE395WXbBb42SbVC6kHcNY09Kr36sr25Z88QxWffEZVFPS8X65kU0ZcSFgWir7dmGj/1CFuQlefsgdtFIndh06KRfUKXLGN2fpz2fzMxp7Tmxd5JPYfd6Hbr2C2XvPO4HkzVGmMMY5uDektgpAbTMV/s95028P6EmckxEN3z9wv3j6ZZFQMjSIAcODWItYjCIrfjY8nKPSfhW8eN+GUOY+pd//KSfidXI8NZGTj15QxU7MwXBYbkIUNRmY/9l7/GykPjj58Z9PNfbjJ7UdV4syEa+97SH65X990n9F6EPV4X3+Pi5baqbO/+d/qhH7ksXdB4eflJ5sN839T2T3Be+JetspKb+vYvBjetgEnfit91+Uvu8bI58/jI092L71Lds43t1bpHb74m31jVFS55G2TZ78qLrw1VVo/mRzX623XYQgz4Zq8Ey9CBx5V8D0NEKRjD4PEhMtluP0nUsk3ou8ol4+klObYMX0KnDY//V50KHpek1Ev4sZtRidl2zHyGEpIW9jXV94u1vdPOXz4+fb/rMPrqxj3IdXNkQg/0TnSJvQtI+X9jDiYydqdhNPLG3YTc1CM02a5UYcJnY96HSYKEr7EikosyDGtXjyCRPHTpRDyJjH8QIpUD02QKRj0xiic2MI1olZUxoLZ31X4ySQfoH1u///z//t/KX35jS9XLd84wbDFTnXthY7LunRnzYJTtC0YoPrOFo670+IbrtRF+6l4ts+JHPWN2qqvfTBf9CPvnYu57t9h+/LzgyILHIkpK6IWtbg/tlUMRPWNR6X6uCZ1uTom1cP4k3+vFf5CRa5gHDL4+4/ZLaFDKi3/Tp59I//tOVGBDOW0+C6w4urjnfHYgsYnkBVsjpWWIvgb7Qexb49gAXLbQoxI75PO/BB6foBW/ZCenPwWmvzsGP/m+oAnyB0ok/KKzCfvBbzGfTBNmAv0X/h86PCvyowF6B/cOAD5znD4b3x7v0739+8b9/ESAMPujvx2c8E/o5Tn8vo/5wzAfkidOOfrS/6wrYZm3dX6TzxW2ysMHLvsleAHxhypf6ZyAXGXvXz/hE9O3dpr3z7V/bD+Ia+laz3bHb2C/rjI9vn2ro779RfVLhnDU46v57Z/Vct19h+Fzv1uX7RtY9uDdxfuEPjdAVZGy7c4r8/gvH0jzyCy1yQWRPLC01L3Ig8pPfxPoLtE+poyceBcf0vot8cE/7rWPb7NMXPNeE4L817l8UyeOrcuGD+/jswx/73ccvVGa82znu4+hkXb7QU3RLkQ9e+H4ZMtptUSUOpu8esd9Irvy+k/G9YOanHUSe1/5exiYWcNKe5Yk/tMzTfw/e2opO75f+5W+1f9sy/k5E5ms45T7qC3tB+JLbx4vPqezPYD3HsKCtltPR3PFkoqbf6+/Uj8/RPf1nfCK04D1NH8RT9ph+2K0sXq/HEuk2crpfXylWreYXdUA+fB3N0IJjqnNs+yR90dvsDfR2Ru3dm7MdffwlxmfePk/cQer5zGLQopzCY/rhEX6Q9Zs84d1xrunGOmbTr0P//fjCbBuHv3Xsg772GYcf2HseGS9kbcu+Bxzv+yP8YMu9D9mOjx6J49jzv8/bdts7BJ67Cp2ZQY6eQysPPlfHK534vPFAJ3LJ+vQfehC6beVHvPAw0Feabdl+lrD9ah7GzD6Ks4NnO+RX2Nn+QjcxpQbzqFOUbOQYnHky5JrL9bh6PfOwSpYQ09tmG7qbnHPsZ3L2GT+jP3uKBZM6hrv1aXkM5GFk4hgDORStY92OB3w3HpRuecDM/P6hb/ZO5snLRqux28CMbKsqfz11UVr8TfZa+sA+dMphH/IlMw+ayCk6z0gMXAPRP4GIVq/P0gYvEIthu21mHNnkcMYbnWDj4bCzx6pUYIwh22G9i8jYpYoM6P6QvNeaqTMILch8JRBkE8vsOjDJgZ29s2p8mX8Rl2jRiYnUu/PAPuTOvXzoyfxIthU5ysEL18nD3PxdiN5ti1g26oqKZI7YYrKwv+BRStlujMLPIP8xVBnLSs3oJOTzQiIQ8p8eHvTAy4xLZMHgQa3tpMBD2raqbgxv2WOsxY19ZrvJOcV2ENKKfa6hDbmAIS5Xx3F9eNCFlwouY/sGNt3yAgqh3B9mdEHGgVSYz8sMKb6fuJ9s1CB13Yihe3Rv+FKuIXRju3MmGNvof3kkxiC1Tx+dW9um/qhEPwh/e1qskVS+aNRFTU+98dX8xE9Mt6dbO0p+GZy8Df6Jid6oIXtIVtclLyhEG9T+erV4lyrB3G6l7WbyJndisK74HhoIfPr0IDsvAWbbEM3GoNB5muylrWNOboJcPFBeLwAAEABJREFUI7JLtlU15NxrqRerwrhadmNtI5+4z78krCqNrBd6Y5Syfyu0MTTJXzRjYWKL5dC2DXxL/+ffpx6fql+JwtK0tGkpY1SQm7zQ4uU+L4pyH2i/sTeXPl2uvPS4aODDRhEF23ue9GwdLWj3R/TV1FL2xdPtURNbkUGFnK1RJXu3J1rysN00e+eFNtlPgp7ro+3GWWCFfIehC9cKy6HrVZLJcIqGLeqbdDomS3mxf+1/DhkecUz26+fPkTf2hvZ2OGGy7/HZL8sSQ2L6/PlRO32Rm5GKLSnrcISMLYHUChDLovAL5qQWk54iwle3tTZNbjypV9agKGxVYmHd0J3oSNghrIyD5BRsxC+VurGoC/mqQhp4wCnF12JNwhOcHYucNvLY2Ne3xuTaSY4RiXdLVE+64veBmP7tnz/pn3668PL3UUVMK77J6zKu1P+qwQKY9dMRh/Cel2Y1Shd4Cx0dbVKDGy8Zb+z1YN/z1iQpix+bfXkjvlvCB8SL/u1244Xco3755aanx6VclxvXZOhPXPfbdsPGVPrbbRNutPKD3biusWfWeUKnOMhueuQFZ3SCtReqa5L5DbuEoweu9aIOoeVekWvzRjzJheXDDvFw25rEuXGvKZSqKm6Jg4VhVKM0gq7T0tMvT+oXYJbCCxDTIvBoDiYjdiy5LNuKjBkvcpo4nsjqaIvYF3nBalmWThPaxtreboucNkV+IbDLcSbeqNtOd2D3Xh6q5EBei3oOl66jRMd3h5uEShFk5vGTeAxNOeEjvvL5saEb2s4yQ+tsieWJvZA0dqyXGEkgpqqsyLUt1jj1je3QgtOWFrERTHQkau6pxR7N3ha7ebJnKRn2JcJ7hcRP6VQoF7Kr97FbNv5sa4yhKrj0ktn3o23oaIt4qyw7qJYNLUhtAtuHtNFdh0xyztqkn/ic8OazXHxGLdjHxkfuD5N9t73BTTf2X2KerHvqsxa2EgQWQ8t65D+euOX6o56hRSe9vdteyAfM8CVgdYNuu+ekS5w5w7GaZpu+gJVmfHs96dPD1L/9S+kT9+gBo8CgzqbPgVls7esiWXbJjmRqTK06BXrWRUd7qyNZ9822jJ1FDPf0F72Fz2Cv94Kx3sje65lUg8U102C+1r3EnzPGWDYgqD/HzA/dv7MKvKw7u/83xm7ldteIud9o5Yfajwr8qMDfdAVydX8EAucDjE80Bj+OHxX4vgo876Z8hhz4Ps1fIYVd8WX85VNKbFM8s18X+BWW/r5EyY0s/7CYYzs4HdiW7XP61T56fPX9qsxXmfjZbbCWCBZzuvePow6Rj8DZS+5fuHS2fLsOzjl9ZBukle/+PYauKr4q776facSQsQvhyPyRICc2MQHg8e34V/rFwm7nO/WSX/CFeAwFXzDeIXxT7psCL0bP/A+Kbdkvv8a8YR9SrztU5EOnMmn2r4ih5X/9yfYXSiEFYeQaCSb7kmcJCkL/NTjzOnW+dc+LfHDKn31iCjIP/x6S95+jhhbtVfmaApEjC8LVY1u2Ifyq7dfy3zqZ69O2uq/0L4juEWaGvxll6x46W/IDeFRwXqcZB7uYj44eOwp2yssZGy+T1yMbPUjeO0ap4V7w99TCiajN+URrvZxsdz76oMXGuXfs3U7yj7/gPbXIt97BtHe9k76T/Sr9iFRZ97B3Gbqm21a3OAbn9JnWg/0UXiNTZHs9Mn4HtonFcF6izgwitPeOXc4uGZwSyS96jcNmruPQg1MufeY8ApILG7L2h2x61WwePmEsn0GmNkyVHnEWPgfWEwpajLi6jgnzHKGlfw9lPsuoy8YDuzy4i0xiCmzLdkjPsA2NWOmjWzXUcCWQRnTjE8mePyufA8Lrh1h5mIXvk9w9vO7vTjaWuAcK2FZ1DayzxV9iPx+K2ybG4JA4fFTVQbcKGdGimwe6ubemvpBa5spLryByqx/M7YHZsWuNqsZpU7SFn8jbzozcdx0mwqjSqsyQ9cwqHezUauFjoR/Yhwzz6Jw4xJlaGOnPg+ydxE4psaj2CZca1TMEof8Jz+OBa3wESAtX6V7BRrcfNIsHwjcumSkbIxxZgzlDS9Rqemyl9lmDjE/oaJlL5qH15bnukX/iBUc/WOfp+w1M8g2S54kpWgH8tx0Y8ZM1yzxRQFLXgQosRmafFDpFrYVfdSN4BKPTU04Zx07soQpF5LqIsZR1rTGatuXJPaMa1XSGfUS/B5wWBiZrSKcxRsuFH/vpTyAqkYvllrGtjbwfb09ateRSN0jUnqzYlBZ+D0b5IjNO/YLT7soGkPBdsrFJPTdeEkGS84MOyTGSbCsttU8flqjbdq5rnK9wVsteebt5vtROrfaXUDce/mcfzAiC3Ees2Jzo33jA/8svvITdzJYZ/bi9ZFVJh/uWzT/HHp3kkdrJog7W9WHoehnk40b0xmDMAPMI6QA1IvbFy8y8ZM3aZy2esRADk/rMKB6Y1EcEUtizLe0HfkvXT1dRduW6ErzoJZ8g90lhT7T4Ql01pNgZY8iVseiNY/Gyk/jwbTPn99Aih+t1IGDqt6jBigtgUMASDlKPRYyTPbWHvHo/ZK+sSCDmUX1NDerUWz0Mpc1YyHLTSybIkdhsfE5eZN7aFmEhs/ApXVnjn3jJ+pC6P5TqMJgusHEoWl5yd0yLCUfIZkwfnXGpXi8VPI7OQ9kjyHQ0ap/Zu/3ykz0a04NcCh2D3Z+ESfbO1IXBn/7pqn/4h5+g3aTJtZL1RrGoZ4CgYMgYKWBbF17+GmO2ZRu+jn4f77GpW8YZJK4g89hJXRLnZ16YZv1730RQppabbrxgvHF/yLoIH9GbzG/ktShw5jWKWEbYnXvWc7+GeAlLKDWGHh4+sQb5jzrUMrufrPlSYbcqL6NEW9gxNR5Ki5/YynWZeWxLVnUNJFSRLY2qpvW+RuhG/aYk3Lf99KLdOp/Z+zKykNR5MNjjsGIzqKP2mG6aWOcau5+CmNzzYi+9Xco9JHv/wv6vsiprzclBDCptamB3sOhmag/O1fs1IkFxCg+GikEQ39HLPeN65R6JTZFnZBBJ9wL0BZGj7d54aZl6r96fqcqUie1UiJmVa/FYzxZb4fZJ4rpuNMOY3mOOveSubu7zeQr9RNVQkcS4SIErfanoE1fWNrJtnmBsY8ay7wFJ5rQEGfiAKMOCLuwZYBRDi2vYLg0cXi5XFf4xrb1571puwateu3G5yNxrsi+mxGpzOo6F8kx9QEj2biM+duxz0ZlT5FFBdPUaPPH5t7H3IKhGqarUJvoUKmBsm4E6J9sd14W4RhV7IbygWka+6eHT0j/94xV7O6lkFS/rdbTksZFn7vUBluEsIGEeoMHA3OMC3bU9/jsCwz2vXZ/pq+M9eTv2A8uMXym8mfjN/M+fJk5AbjpQf77RP8hCdt3X8Oe6/Zrt8P5c+9/SPxbgXIgv+nf0fw2J75ZsfL2A3V7kdeLX2DplMfHqJnDSf/Q/KvCjAn+bFTg/oL7s+ejjs0CyFGQcKC2DnW4P+QuUXG5E+gf+fivw5b5Y/WXrpP9emWVH8fGj4LfZLNTuwfTtkS/md59QZw5nb76s+q3Of4K5xY99fCHW79rsF9vFePKtNniuKTR7l7F50Al/51mUuwFJi0n3bIRT/z7Q6IQenPRRfpVTYT/QXYveCWHbdusU96zAPvYMGy+2F78IqffIajkdDVUh0jhIcpEXOOfdm/M9mH7tWCT9CqnDgVPPtux3gO+OwQX/fZw23va2n0mLnFN/kaTFD/aemW8GPnzqLMbZo6cgc720to19+4jv0IeEkBvhSft479XNyGZgV7rvQmSDj4TXUe+P+Pf0ezv343uZP2e89iK8MmG79132oo4W34H4pTbIOLrBIfKru3XUwbbs0iKWe4QWvNDYHOxL8eBjpwmdgIeLz7pLmNNCRtiP7I58Zkyp9TMOorc67gV9twntGDfjzzlhmrAkfrlPv4ine35JaX/4ifnEu/cve2whuJDPGqQPMg4iG5zj8DL/9Yi/Hab+tlWsb2BbCrQ320zdE/vsBY0kuVctHt4tbZSXh6HMBRLXjslSpN4SaWlxigXH12FLb9o9uZi8RfQX9TnVbCv30sW1n6WfW/wlNkE3jplT77l2mm1iB5IsKQ+Ksk5S9mHmFoHCeTniL3LBOU6PKUSxj+3YDzZeXoYXZJ4+iLWsfWxsBBqc/OZhY1GfRU8ErIc7PhE2pPYjHPYDuCgA25wT7h5D7IeUmoURW8Hp66QlxkkMq/1xbYjPQ0Do+GFMvSIbGHp2SuRvPEgmsJC7bvHXsc2lxCmc26XTf8Yt/M7JdlMjExtSvBR2LcOxc2ZA/rFt7Fr8hO77nGc//J7kQvBIoMOReIPWfabCyHHYXDDX7jzURmi25QLesdjjYl/noZsJ07biqxU4xUZ8TWzZ1gKK/ijGiDLftPTEw/iNOI3/AoO46gAWEVz9/xjMGsfevV3EZZyfaxneXn8ixm/msZE+ukFkC9/mepMsG4iG/ODhaY2hal71Q/ZcO+KehcQui3zGckJbrM1UcpzkgqI0SnkIW9gwgpPc4lf0QfxPfCWmgr8Qiu6GfsbCvot6watBNZhnj535C13bcSNRf05RAUuFHuY02auIqDi5quehxW8Q30HGQeo4Rsm1+42v9sPLorzEWsSmGH6GZQ9EjO1EL1noQxPNti511fX6SaN4WQd3EevkBWbbRgYSVpfs6FlFz+Wn95ptfCW/0qAmgT2kFGxJRIP+RcZG8oqP1Cxj0WwkQFELk+PEUWAfdJeWjGQ1KDHzJSGPV2ir/Qt/i8+ryU1hsm/zDBAR1TAYMrYdE17UBX0JWsm2pDpgZZ9dxlWOsizbyE8x6D2XvyT9/PjYPvv6gn/J3sQ+xIgpuuc9S7TkVkUMNjO1vcU+SA2WFtfQkx5vn/f7AvM8aJy8WPmFF2edyrxAKuVXsu22kOUlHpaiH4cL38Gg/qldZBZ1JFXYS4YfXgxEZ66pyT1iUsy1bshM5Z9XvrCnfvp01aiLEilsTeJMLtt26/g24kpsgWzlpWehd8Pf49NMCVrOZt0wYup/fShlXZ6ebrqxPrEX24GVvSoVPuuoeUogmc7UfGJv6vEzPS/GbWuMkshBGIjKhfrraJCIGVni2Yg15Jm94Wo7C6vKHMEFbS5pZqwlprKNClJLyn/E8tOni/oliQfurMfHqSfyFDYG9b7yQu5ylRBX9Aex1ZAGedeJkmpMbFOfvtawT3yLHCprU1OYUdnoDfxhADm+prBkS4iiW/Csy5V4xqDuD4yvGnmBg59FDqgT40R+sacEVv8/YcdF+h///UGffhrE+SQ4EvGsbCj89D4mxugnk9Qja4Qw9q/4FjD+8U2yqceFGGzLQgPf8T8JNPnYpev1qqoinoWZDV0LcWChIY3S5dMV+xdkP2nkmvOF2M06bbqx1pK1WKDEkr0THzY0io1L2UXNCFx7u/VLsCXboDSIMZzsg+gGVUNVl0bmAaLCGhAAABAASURBVNLMR+ts/X1sonvpOSelHk/spezxYMM5h0hMxoE9iJmac43khfcTffgT3g1725aaT8SXxihdeEFLpwZrN8q61JCyFkiVS6nlop6DXMawgqKe1fNivyQPoSeNksT1vI79xOUoQxL2eq3Q66WGNnKtMFkEuJi7rEE8kcW0guLk6NwhjNCaJ6vKGoOYsRPdSgySqoNhcBy2kUZORc84c3TFXFC0BmfWdEqLayq1Jg0mOQwPPSMJRJupJ+u82BdMiaFUbS8zIW/2U9YXvZIm97eNm2jXc7EXMb7oE/sYkRuyrYnMdtybIhubtuEV9ge9lRZesLCTue3mZX7qZDyJL/aST/ZL/vWNyXoufC90B3WqrEURpGNpEcNsW5k1oPf6XR50Addx9FxbV+ZVV1E0LXzZlqlDmV4WbjhLmZeHqi6YrL6uNj5DCAV+KbyJ/pzRqZ2G5MOD9ac/XfXzT+IOLRUyC6MLueTDVHOxp8HkRpV7SfaT8F+WChvDS87AZiY5DCki6tb2Vsc6Z1LJeDXrPC3sr8i9AsKHgG3sxclBoMNtxzwYN+fQZfrugQlsCMRWkPE3gGEHKNvRceesH+1HBX5NBbjn6cSv0fsh+2dV4Ifyf4oKfPmB8VdP6/Xn1xFOiMEx/dH9xSqQLw9/MWd/BUfnZ0f6P8b9/b7lCx+/VPB9qr+0/TH+/rJWuYM8O8w4eCZ8ZfC9cu+ZsC1x6GjnHv26zShY5lun80uDfGj/uq7i+07lfpo4TtyJ3A1f+7TPOZHzC+id4PMwuydf10/kQRW/Q6iBVOgrdgLmf+uHqf9vifG8ZtLv+mftJNc+/rrtyJwQLWO63/GwLY47i1m94I70Zph8Pt4z2Rdf19/NRW4ffe/5dZy7ll16S7/33nvOu+z3nF/burf0de1CcUfiqa8Lw00NE1bAr8FQXh8WP9i8p0aHqr0nfi/2u4/fhPG+/QQH5+iUWjCV7XT92RHeiSbenVxWcJJs5iDz7LWNh3FPj5uCjZd8Kw8JwvwQb9YuU7AIoPGh3s4ofBf33O4Zh9p6ra/Oy95jtK37ZluGYOcBy+rcmfYROmH0eLfHEDkO2eEyPw7bTcMCFM7xzVOY1oPyynDmJyL3jBBPjxnvaBvI7LOX872k7RfGMXqtAj8ygKNjjVjGsZ/xCRtZWVljm+vDbpZt2e7xl6f7aHbuQjSfH30RMHbltPN0Jx6ZyN6ReHi18KXnvXlodWcbXlD01bScksfKXiPxBcF267dfpbHG6UDBsw2/sOEOcfKA8Zb9yrrpaIgIAcLd11RnQ+UcinGNocu46JqHf3cY0MzebFlLthtKs3rcbJ6K4QE/HYrSYKeTjoHNANx4gJ1rbJGnmNums+5b+4SeOtx4erdhedJHJ8h+bH/kmpyD2DxrsFGLvHCNzZbPAMTu9XLRhYejuebCi2z0MrasK0+48wJCjEVLDHSqUSqSLVemO8gh/MQ2ecjbsPbvH/D2h5hEilB/uz3Xl7hj4Eac8Zv1vH560OXhof/J58SYuDbuRSeSY2BbieN6HboAQlL+wjJr9/CQl6/YuVwUm7Z0YZy1zVzvtDFGZ7qIKS9Cgoyvl6vG9dJIXEHmGFb2e/IhEJEdy8GZHJPLlvVlH9qlGgO+qAd8RWMjgr5i6CXzk3PqF91AR3NZA/2zhhu1yF/UPT0+8aD51j4jozR8pwtiK3KRz9x2Ol6ibLqnp4ZhFPz4jXyQ/J/yz49m/RBY8BMx5dHktMhDPJTOi60aUmqvZMnamnw6Jkuxb7vjnOyNrN0jsWdfWpJ98p6QzToN1goM73vwWrqCC/uxoMlq/8nhiZfE6WNzcV0oDX6V9cAeulyvUIz8VP5Zz+vDVZdPF10fLt3Xp6t416F//4+NvniZZ+SkXz7feJkqGTtZa1P/lHZh22DiK/Zu1Ce1WmFEIMGtktID2yqmg7ivDw/EdNX1U2nwMmjUoCa8hGIrzNQTmwsbWYOGBH/pkRwf+Rx+pGafHz/rF+afn556HePWtjgaNQa5bqzvY6PrkjXBVjrTj5ZZ6OOMuWJEmW/oTvQ23bgei9yvD0O8HSUQdR4X7he7L3dsMFmrCzzm2ttkXzyxR/M9cEW4yYcvGVtLpibXXI+sjyG1SE49XlxaCDAfrPkDa3R9eFDiEbaDRd/7jhhDH9R3jGqZ2JvUMveymYKSW3ijsIn92CzkgwsxjNaDh7+IB7GRPfLwcGHNLuy/oQux2EZqStznJ/t8gUlO2UO/PIr9I/3rv/6Dfv75qutl8VmSXHfEj21xULup2+2JtQ1YK9Y26/uYtf3MPC/xuXe8XCMlC/vcU+g0iPt6Td2h+8zbxHrtOFOj1CcoHEa+yD/o/cx4kWiumZm9xzjxLPIZo7DzAK4N2/rll1+I9bERmcRQNfA1VGWmwaIPBK10GUO2dyhtKf4W/pJnEJ+IsN5GAHAskP8o6uf/9rMuV6Ev7EnXqwGEKq7Vqfxl/mRtCR27u9/FZMQvMdWQ+jrjWqtR+IitpVGFTQOJEbbhRb7CDxa8BR0++8SycJOzimCrzLQ9S+zDMQZxXbBr5trlkFG3xXkKNRAHaBDjBIk1QACe23ZqduUau14HNAkxalAq4h+Xi6pKl+4NP7YD7Q0nBRKPyzvtOJ+zQT5l4oAe20buwr6+UNsxdn83Xvw+sTcneyHx2dYYlnc1pWVf2eoYChujBvGXahSyA1yUNrnfn6Bo5JN4X1Do5T79wH05+9nGKIqJLb6lfa6jhX7jusi+mVzjkQkm95vQxxjK/pnI5/6jKo7AWDJUyTagJ+6Cf71cmZv73n4t5r6ez5QgNmM/fnU02z0KL3XK95NTZrG3F3Ft1HBRv9yDnriWX9t80m171PVB+m//+Ek/5/NgN4ldqwTOOf1kj+Vf2Iq9Bvee5JgqkoKKeIJek9JzS8yLeF4TonXimfPVgW1xgPT+qmyYtls24xPxeI5/W98riurUXYrMfxw/KvAdFeCayWd24zvEf4j8qMCPClCBxafIW9j7Dd7+ei9h4A84cCvzKWBLz73dHzq29a0WkYDU+EKyf+nJOLTgW/o/+C8VyN6YFC/9iRfuX2d0xpG4gnw5Cmw/7xGbcb1BaODUL8Y2MgdiK3jJyi/DVyM2Z76mrFdENhrztzRI+7Hbsl96lxX0l7h8kQNGuOf0fw/H0lJqlpjPuvaYXL4W/3pH72vyH/Gs/Ozc0z+md8I757IVKI1v2Tb6INMTky/2Gdtu2Wd5scSsL2QFb+mT62Sie8aRfjYNJXS/djhMZHcdfiU4xl1LxrGjCAWRfQ/wvu2JHFibtnv02YMnTrOJ4z2EH930vwW2FV/RtavHrp129uG9xUexvJX7PeY28ViiU9ruO7+gZPb7YvV+mXxOcUWwzgvce8g8a59+HbL3/HO80IvcOT9red+LnMQJ0f2aZcAh26B6r+toO32fxPbCt816gYx37HzUW/fk79SPz7vu7BgS84mT/lZzEYzZq/nrueA1f2nCE0Fw6LSV/v5aCC8y0fWx33ofx7aSPw99GMdX6EFk/zz4C/XYxY0opzom7X4jaLvrqKN1DggvhGFJnMqls4V+j5PuIz+75OCYi3Awp8UpNVvc/3ad1bfMpvFwI/xg5315Di+wiR124syDzNAyDjIOuNvI9hdADRZ+147Jg6Rdvjnvn7ATmaxr5CNkO51y3uOPPTMvCZ7NGOhoiXOSI1RN9k0e7oS2qDGHZtfEh/SXHeHq1g9/hHk3dLQV5jE+u9Bs5CDY9HeA1Pq2M8T34qH9/pC+CdrpsaFXY2aHjm2ZNdbR8sDrGMr2Oew+U9vQq9HEnIh7kTxlgR6+jp5x9g46E+ZquVRf3ai0znXIOMRCNr2J6URoIdvsl8PGi73J3lsyD+qUFysgftxGpOylDIPs/TwAzANSGwmO0E8scsBYT9fhJ30TONmHQvpnCBWiR3eRI2KyLRfw6GsFU5AXEDwgR0mRty37JS/REnPyY9hH1sQ9ajUJ2ys6B2zLBz/7UbtDutX5t60IEMKanFqWHr19uFqWRHpqW/Gpo6UGSMvksyPGpKQbV+G3KLWv2h/sZo5Vpd6xNfEbrVH5nHi9fzpfDCW2PKjNvVrIZ3zjhcaNB7qGHzt5yB3bgW3Epore2LUt146iXwgZTNZm4wHwxEbbxN4el+QISOQfTMUH0z5sq0CL0G8UaDHBjJJPeqkk69Azdpb2RvYIxKc9MC50bo3kSUgtFv7k3lWWalxkl6oGcuzr8ytDm8QPzhdIPZJP6l5VuqCXsWiTRZkYz9y27GDIGkq7ce/ZbosXNw/4qY43f0mU/3ggWMgLadFiI/a6xyakZx1KgZS1UcvImATIWIkrNGFn14O6FlNr8tKQWd//NnK+XC76lBd3HVvJ1BJy566zYSfD2Fq9v4Z4v9G48mD88mDyHzJ1EHYMch9IHNGRZ8d0I85b9gAO1kw8JeFxMg82YlM3q4p1YA2cdXPxMmnolyfpf//7TZ8fFy+7NuUPIy3JyGQNlBZCepBh6rJDyn+XuW70KObzYlITxGTsF77ap62kEd21TNyLWk36jdotCT4H/WRoZGsHxOQXX4MXHF7Isg96jRiKhghnaQwr979JDZJzXj48Pd7YB2pEaPK2MvY2+iVDyj4pdC/oPsiDl+JTeoLPwXotpXxx6YgvtdYlL04Y3dhzN/KeFOH/Ze/fuyNJkixP7F5Rd0Rmdff0Y5bcszyHf5Df/7PxkDvDrgjATXV/V8zM4UAgIiOrsvo1obBrqipvEVUzd5gFMm+sAWwJuoihlB/LEAta+tRHNLvIe+saPL9MJeakFh+XvJDixd0oybb2ZnJYWrzZSSzJ49SJnhAzNhe1jTySWmupajRcEttY+Y7oxHbGhPCMzc3EQJ2mun/h5f4ztQsWNEwhmcNSfECY5LyAevFX12ng51/++e/0658+4W9T1VS/nCGPYgPY8TPxQYTYWNiK/Y1iB1PQceFB7XgZiDI2DFIvuGsJtuzq/HKt5RoX8sL+yAWkvdnGmjTCg2SbM+E3lUCZ2d734JyZYaJkm71wAVfm0Vms0wtytyNutW8J+8TDTGK8gxm0JSG/cS7JQwZPuR8Q44JvlwwYIodvFAoZg8E9b4zYAQLwkNC4ln55+kXX8UnXyxMco7tkQixsXa5XaKLuhjbA7sN+nXfqccoeGDUUwCYfdW6QsWHmZr5pcQ9Z8wZz0xMvZotaLmp1e3mBP1UaAJUlYqGfO0w8jxA+b9yn8hkV5DqInaz9YGOOkRhxY+xg60YgL/jZuJ9fRmmPkb2B+ejQ3Y/MTRRVFxlbOhouO6YqabCXikGFz56bMElNez0k3CVE5WQZC8CAEaIhN5jKNvuB2hCn7Z7L4uDEWRg9X9JOchisp0wQ3OOXLS437WUin8NG9oSOhggjK/Haxu/UJMAxSnapaihtkfgkieSCJa6/jXwBtCpkk2sED+y6xSxxvnaLBBe2Fj0oXcb9AAAQAElEQVTUPpiq14l7mm187jqRIWQyXLrxcjefRRs3yNAR00iuogLYmhhZ8IasAdPMtV7066/Wv/zLRb98kriKyU/dEKE3kKKT+2XuV622YlPUYSJPtthvQU5JM/YLP7sNIQMjRwgPsJECC6PBOcewgtB2xMfpS9jLnCBi8z0gG1rFD326QBAncS7Wjg4bMP+io9DakTOTn8fPCvyswM8K/KzA37oCuXFz+/9bu/kx+3zQ/JjgT6l/swqwQT5clj84gBU/4I8ymy8lH9lKLsFHPL7P8CVm/yKUUM6YHvuP9P5Xop21uOdMoR7rmXFw539r8E7vW2LfortYLY47n2+kP+QXhULW3pXLpXNuh8YvJMjE1iPyRXeHxPddfkHQG6DCgX5sgOhC6CPjE014OBn/5zQyEjb0QQsT2Jb9ilMy+/1cm/R3euoMzvn7/lH2Pe9xHrn4eKQ9jl3E9ICT13r4P/vQI5v+W4if4D2ftO+5f83b/b+nn3MbvoW+/iZt9S9cr/eO905W1yC/Fr/nZL46LkKkr0aoASEzF3hL10OzI5X9uJqa2r1Hb9ZdrGXOU+KaiR3Crs2Ag3Dv90Kmv/tYsdl4VbX3HNIXMQcnN/5mTifhXR97E3vvyEyXMEUv+g8S1N4i4/oe32/0H+u3W/je2d9jwjv53FvIcQGIfdhuv/bZp0bn2IK5Lx18MRUt+iv9Axj2cY+bWq2AmxWdghY4TnmAUtSje2wXsA8Hh0y6RayPCC0ITQfP/rZeZL8G8tEBZx7vZTDNfTZcybbyk1jbp9jrEaDvNW1+JuYUXncfnnaLYS3ZbkjuQz/YbOSR3c+S7a+gx/bAfyR/a2y/2otM1iZ9kLoHGdu7XNeEepz08ILM17HwdvZVhfwGdvYkpAU4MIO5Y8J81zOjVxqT+7GiwGzSBwz7wOzel2XvCMF2ujsmDxCbctC7g9Br3Ttf6Et9CrPBVAhpb2dkicWGznFnZ9xi3knESYL7JkExOrlm9gd9PPTM9QLdiTuIPfQzp+sjJjJIjIHtTL+CndpiDM7uZ/aenqzJxkPMCWApto2JUXwXGUMDhN46hzPb0Et50Hu5XDVqKHoyiqLRLWrJiPT4HGIw0V2dD/OMG9pjOOg2ihyI76YIN34nDzZTEzTbXpjJNX34tzzsxt8g1v4rm6NWb2LC1m7XuhwPTmOzdanBTAwIxO6FFxsXXk5dkMt3Msi4Sv0YJW58Rf78y52MUe/YFrZWZADS6BXwHbJ4cHzUHjuREcToTOaPNRJ77jDTtkVLTskxMbpKomZ2KXHbRm4qMY+C5pJBbMQ+bD220CbxRjf2wksMGy/aMo4d26qBHVkMGe8+smdSP0LWhT1Q+PNRd9F2HQbH0b5YxysvTqpGx2hbNYYG0NnWPkhc9p7DqPTx753J2drjmDw0T80Ga2Xk4ucGbZJ0MW/ED7EJneRXPOlevEzLfkoe0Qkmi5i9NkkqOP8zn09PV/3yy6/kORR68t7IJaHGvmgTXTpV++JROzZikzD6BQTivDQQ+tKfv2z6///rc7/4tMiNvfZEDfMQPgLJR2mWTA6jkKmh8pB4sQFVUkWUFweQ4oRgXnhJkD25WFOmyAiZyQuUqZfnjX23mO+cgb3soyu5XS8XXViX69OTsj6Z25ZtDdYm8/z1XpW6xZ0ZPUUHVGUm/Gx6fn5h18LMgb4ND5fJaVKT1NdZ1yqdtVvQ2bjHfGVInLrXq7CRPaZlcpjEeNGnT0OjRuu4+RWPb2DjG8piBeJbWtgGPd80qZPLykvTJcO2IGmR4Ilea+LbePGc3PKSFjNYlWwrOdjoam/xc3tZ/Z+4/vL8TD2eqQvXO1+3swcm+2RiL34mfto++/Xew2O6G5Pbfo0h+/SxVJ6SbxJ5wNJ/+/urni5FbTZyWuqXXsOaBJo8EuNAMKix27LdNsOzS7ZF4mLQuBHEyRMtdrJ2kvFfiK7uawylJafsvdQo45Ynl0W+WJad80I0sBIL6WOHKCGF7Y6jJEVW3UInMOQQgp6ahbHTMxJUKXsBIcVf4njhRb/bnvsfqfzCG7Ds7ZeXZ33+8kXPXCux+OsvV/2P//Gl/0HGM9fIC+vMx4nSktrT01CxR25Nv1FRKfltCGUNKZOaGIUAo8ndsq68CL1eLhqjdlys5Bz95JFYNzbFDVu5djOPCdtChc+pkhjraLFLSfu62HhZm3l8x2ZwiEFa7YdQGAsTRIOdG35u6DGEpm6JY5JI1jb8l5dt12Xd5hY7sSLk3fs4PlOP1EZHi73Q85ISF2qnd56Z73YSI2a1EcMLnzETQlVR39pzFaIzWF1j2G3q1kXWsd+qY1nEnHv3DYd5wT1jWI4F4kc/ysyK4GyLg5m0Ue8XXqhnn0pu34NkbJPfTS/ZF9gW7aQz7MPGTnRMDPTr9EEO5zikjM/cWpFT1jb0XOepqMsqoLPFtiXbAPvwbMYSc1OH1dBjs5pnU8PI0tsWB3jR5bLpX/77lbFoU4mJgY70mh7Z0AIf+hmfWAgHKW/iPulnH/1Gxyv12Gdv5gH5YFtHM+MTkvWXtNTz1OvYjuDSvccp976P3o51r82jTD1O/i3HfQOnLt/q/y1j+Ut8fSvuk/6bNvmg1/fwmwZ+UOD08YPi3xPjO6X+6A3z9mKS3s/3m430rf69/Pv5t/ROuv7Kdtr5Vv9Xmv+p/jeuwGLhHvHe3cn7Ufp7uce5bfZ38HoVnfZ/f//ta+LR1qt/M3xAPkGg8Nn3zWuL0iDx/SMywXup0IL39N87dz50v4Pfa+9r+Yea6Ovx6f+93m/RT34+xN+Aony0PqHFh20VsC3b+q0WvffIlyC+4io4P4/e9Fr8/Jblt/zEFDxSH/2G/j7PxEEyCuK/ZcifbyIqfsk3gAn5vB7SB5CUnl/C+PYSu6GIPdv7FZoMBYQXpN5CZ/F5t8fFF0qcrtAaXC+oqKwTmNOuF8Zfh8TwiFjLvPtFvQ9k/j3ssX8tH3ryt0341tnq3fykn/2iHnmgYg/0BuRqhL5j95W1CuInQOjN0blQMNvY2f3Ht2inPJa4lyyWF0F+NVcDAY7C7V1emQwtp2edMBffj4iFBrykcPIyDlQwQGwsYhIO0gdTu82FyCmnTv2gFxOXTE3aB/GlV+QZ1w/C2YfI5uj6ZHAg88DEeKLt4yj04BD9qut6IvcV4yDEXob2EXAmIHqNxJXkHwGfgquRMUgMAcM+Mg5s7DoBnJCaBFlp2N2vw0y+gegHsKNL14dtbJU432NZuAkiYMNxZQhYrzvP7+aR2Wkw2Hez4dYNHUUYi0CD0D8CIvfDjl5wJymk4KSc48VgIZp/k/+ICT3YZHZ/QBzsgRUg3//5KfroBpPxidMHF5DEU5B8304Jg+QQnDIZB5kviseRYdcgAxvDGbxDQTexLRHXO16mu61XXvbDe7ScpcTfkrEJelwwInDg1D2mMvzgnJ/+0t9p2b9MdrmSuU6lggJWYMaS906Sybu9a298bhDcWZPQYn+Xt2yH1FhCN7bxsehPTPzwHEUzdqCfvZALTjnBCxaL2EBe2KQ6xDSVZueMJxN7hoeO6G3L3tGs+ymy1f7jW8gGjn/GtlUH9NCS51sYrmVhj5wK/UDM88xpES9bjVhNyPgjj8yFRvfoCKwFm5NtccC20uIrfWSCrgE20mceGJ8+cretxE0nbtn4ZSdit/cJvdJg2oZfsi1LDUKQnRlzettfzXW0xBUc0292cblYpgYOMk+9F3UJTbJ0YMGXSiuAn4eH4UUuELSV3JGbYKHH80WdEM022oIz+Q6011SLXoJmwT7+wovcoVvwYow+R3LqB2xrv99NXmru2OfhRS4PHUc/9BvYDGIpHOzFId8OaxieVS6lmR6XysPGPHQ8EZ6MHgXIA8n4MIT4oOOwMg5sK23joeUzD6Lzn/ULbmy2IDy1DNcdteqHmtTNMnFc5N4rVpq99+fYtuwd8RV6YO+0jIN8V8h33/xnLRPrZCNTnd5rey98lWrUbi9KILUNujyGcNh1WQ3TPyCyk5tE+kUO2euLArIk7avpk7oFMDLHavvO/3/u+fasjXVMrBBl4jljF3YxAnn3OWyVpAsXzajSOF4GWoMcSup+IFM8FH1SueTUl5cEk4fRiWmyEXGnGw/Abzzsty2pJA+CZD0yJo91Byxbqd9GPIt9mByC0CZGqwb+DbBDXKJWo2mll+cbn4Fc39hYiYceFQk7bL+Oj3eUXAel/qF2+auefK+Kj6CqsG0Ju+e4yLUkDWe/WFZm0kaeebh9Y+9lz815k20N4hljKG2Peyq2dgwNXk7aVngrBUJwEtjqMYtHFpPAjY14ozwKcp1Mq8ciPowq/7/mjBcf3tO9svIoaRirHGup+Bkaupzx26iOA6W0KjO3JCt7OA/zX1i3PNgPRHwDm4WubRk15yT1+i8C5JLTl8/EMPmuDbTol7RRp9jc2APJebCXRmJEV16ye6Ckz6XT6xjZjf0j4ratyGevvvACsOOR5LKePl2apyV9+fOm//E/P+u2WaNKljSJKxCF85QWcmWrKmuJjEuDF32mT4zxkWvkhf33Z3w937Z+qbxkYUpLYmRt8BPrCrEpBWOpyItDZjqGVORHKNTe+tPTVb9cn3ixeOn4bl9e9PIZcM18odZ/5kXvDbvX60VP/eL4oooyXleckUDsjVEq1iK+11qd0xdeslBe5ToLEl9ivc2lGwvz+fMXhT6xn/mt1yS6JdtcE4vYLurrnfmo0AVP5GARgjgrbbFQ22kH2wkAkrJf2La8qH0BW++Fz+yH/L+Jby/Ujz1BuJqsa+Qnpxv1ja0N2m4fv6z5IMe2S323+EJuorwSRQ1NAso6dX7UZuMC39ijiCuYBBr+cvVfhG/o4gI9UomjkgYLdGUvFrler0OFTnIr6gxZn56oP37z16I3Yp1GoA/qj45t2Vb0zbzGYB4roi3N1B69xGMjC3VLEEIGYmJXDV2vT8RyRV7ER50EzOc+MqnVC/tkkuMih4KX/ZvrRtiERJmsJB3bude+sJ+e0dlYYzsxDY26gKtsg9JIgkZtN0Bk+7H47oUrZVajdKEu+c/DX6nF5Yoe18rTNXaGTB7loZXCxI6S8+w8bmzGjXWLrdy3NvbJkshPIi1NJrmOk5OxJBfXVPFZMcFNXxI/+jGb8fOX0G7ISPYrRMt8YXSx6Jjlo2witxEXTDza1hjUVFJZXIuFjaHooNL744VaoSE6feY6fMn1xH39xvrvtUdHBzxUwOzTYv1E4/IVKatjuNdDyr4Re0MENqEn397HzLOGYRUnF3XBTo7IpM/aZ3yjDpNAV3RghBbEDtNWzLwHEGLvwotyhgo9aH38TwqfuWVVYjf7DHriy3plrXDF+jiV04K/UduNa2KNpeyF9pM5ElOL86Le8FITS7Fb5NRySlsdR48o0AIZ25a9g/Qpx+I+NEAx3rHwLSWWoit8MXb6orbSC/lM+IqdMTSyr0XjvsuZjASZ5QAAEABJREFUI/bZqx6s2YU5B7J1gFkftundcbqMf6myvi7oYs/c9Osn6X/7v/+9cLPnu0SdpEUM7W5DdB5YS+ZHoIBtdeP6ElhYR4181Og0SzrF0n8EHc1LR4zGEkDY3n3Yxo51tkUs51jZCDh+5cJhkr2UGCbjPY1FXAF86oEThR9MLe62akQ+iE4Q/g4jZW3Eud970SEOUsTgz+NnBX60AmygHxX9KfezAj8r8G9Ugd9zXX4kywfNv1GkP938O1egl58P/3zJ+KNCefOl5ncYzZe1r0BsJ+13mHor2km+Jf1nnGWNgv9osRdfav+SmKJW3GvSB7HReweaPkB4wZ0XhQfYlvuXAkM9wfA3j8geQhkGx/RHuuzPyJ1/nZFxEHqQ8UdYfA3/iP6eFrl1/GIm6T37Prct2/f5yrWD3t7fyd8drJafb2Rsy1kouemY7f43Tw/Xnb3rfqRz2jv7j2Te0mIr2Km5JoKPYo9E7Iaf8UdIaI/QsS62ZX/716LYjT3b6b7CQiA47T0KpDSw+xfUR3rGq9eAVafP/ES8BOf8W330k2/snzIJ8RUlH3mFdsqc8umD0IlCi0mQ+ffg3iPfk/iYd+rZe3Z77HjG76vGznudv45Sy9dZRq+UmEyuoSSHIBJB80qK/4Yt+y300KKb2B5Ix5BfqIk1vMiceJwfgt3Z8SF8Fch4h9612ImNEyc78+RjW6NKRa+HFn4QmZAJjc5gP2yr6nWuo/UDKB5AxG9IiPFMYvVDv37YhqFTi2HvC9t3W/Zeh+gH+k6zvedOHP6WXJzAO/mJ2chDuh+22054J+7MY2D6gO5+7PGdFdrJtuViTYBkqaGjkRu3xYSUOglebJzIfPIwMPOMYznj3P8XsqHZlh2om824R1KvF8bTH6SWLfJF7CRxZ+K6YI1s4kE+PiYPjoKMI5g+CO3Gg9L0oZezVyrDRseGjZ5wMnybmOiZsr4TnNFLloBlW92Wmk9E3RMcBzNsxn+DWNPDQBit6BDvAqlXLBl/eSiZPrKJ14aDnYk+WjI/6d8CKnIFDKN7xunjLz4gt9/YzTh9bOaB6iQGAkd0j7n5nCJDJ9tyAe8IfZ3xHDTbEb2vXyaWlaPlsS5aj8nn7CHJtmJ/9F9NDUGQJdluEBXhcUbvMKOCd+FB6uAB8SSWrO8ij9Rv8PSzashVjay3tbeNh/wZZd4xMEmf/ZYH6gEkha+cWScdLXI99c7tOZ9N0bWtGkMD2IzLcmB6l2Jq1JAYJF47dCut7TDo/p4jPJxN7MPaD0gD+2OYFzIDX9V12ZksL7qxYVvGd8ZB+LGzbbcMKeHSpFapWV5wbEdNwoz8pJ6hZbxamkDow7clmxOkhVxkREtvQ2eczi4ZXK4X4hyy4XHA7vGogl5iwmHl53AhMlGNusM2NA56u3ThxUH6xHnGP5PPkUfWPXXS0WxrVGmwX5S2P/3FDfcOngznheBGLrGxYSci2VvCbefftJ7AQoc6R+52e9GooaqS8GHvPEqjhU7sWeZB/I2XAM88aJ48kOalAPfPP39+hiYllOgvRUt7yxBbxTrfYeHHsq2NgLM+gQ49QjpGUJhMIFkSsfGSIOvD5PWwxBYR5tQnBgVhjGJvFTU2L4EFy7w0zcvSZz3zsjn1Tj+p1xgDuaxv9qFeG7ZGlQpbkzp0vPS5z+Xl+MYLq4W+ZKUlNkqCrauuvLyb7Pm80PyCv+xRzOmCLbsQxy62Q8s0aU5sYf6eP0J9ZJ/0OiKU+uZeF5qUeMEsrgMrl8WWtwCpu9y6tuEtXgQzZZE2PtNuiRsZ2xqszdPT0PXpSYn/xudL9sOGscRiD1UNSRbiQihHxxhbRQ55iX655IVPfE2FTqgtJ5ptVVCmLkOXq3ShPpe85BwFTfrlSfqXf/hFF2q2PX/Rwvki3sK+bWKohm2JQ/RjlBLzvpboLJLSa8vvbxM7oayu7Wobhc3ANmYqbHo3T7TtuP5iO3LlkqGvtsUIva4TcpG90WeNI3+lDgPUGNT0qvz1feIcNYRar0VRh9i193pFP7oDnU+fPlGPS7wp++uSe0RmD6mZeCR3TR/ISluszKKGHNRGwoUWudtmIrVfWWlUo+NJDl8+f+H6mNrYPzfyCS14LOmuJbSt0FPfRU0Wk4XfxP/0dNG4WIc77S1zahgicok5OnmB/vx803P+orlfBL/gf3Zeg1ok1kKnSnJZBSa5vPAG+MYb4EBHs63rlevuCV/IR47QiHO1hA39DnV8okXu5XmS+wsztvdh//nLxn3iRVnniaHgmRfV51/+RriwV8PEJcnqNlOLgNliETbifCKu5LKwnXvIra+tiYTQrT3uQyZ+7jYI3WXZqfdS/uFT9vrCPqRD3xqDhKWWq6ruEencI6t7c4/sQmdwDQYXmZ/Edsou4l4YsOEADGlRg9DawHEK6xjK3mXtvY9s4efkv+lNnbEfmdBRQX8pL7xdm8Zl6n/n5e+vv7jvW86e4V6w+IyTmK2chZEDdDkMzzbDgI4jPl4B4d3R4gct4xOUXefYdu/JWG1w2vkMlHb2Gb/FtzhzTb3Gte+Ft5q/PXvVX9j6Wr6+Jv0ghWIr+EHxN2LfyviN0H/gyX/2+P/K0hYXV+OvtPNT/WcF/r0rYJub+Cve3jDXnfej9Pdy7/OzX33Zfs/+zvw7sutQO/tj+rP7WYGPKmCzl0CBj/jZRic+4p80GzvHxH4dhxT97o8vcYvvCrk2bB/XlOhBMQ9CTx9kfAAJSdbvausv/1rzu/z8AcKpySNsy35FMQ5+vyujEtD9wBEfwXvRx9gytn2P75SdK18uAb+8RCZgqMmah/cIRKHzvZwNMic6ECJ/2vq36u0jjzr6c370ZxyJ7REn/ez98AvMIh9jTyY/JTe+wEN7lbVsn1NF/j55GNiWVbKHPmrRS0zz+IUrY35XiFNF044uI3+k/UpzYmW6yxej/Wj7/L4Rm237WCM6BbuUZO8O7JJji+lCadfnl7DYYJ0fdUTLfHGaD7WB/LuPMg7Rav8mhoZkuxG+mxaeusXvSowPcREKe/JYL3gRXBB3UNaWZS3hzaPmkdl/ka4MvwmX3/AITaGlRifDiOxxWnbJ6Dz+YjzX6vhe5ZHxjpOW3pzsnKWj6/UiFfo9fqMHV+ZHtEVOCwHbSj5jlEYNiQep4j4aHpM+TFxBTzglhwb6i/0K6Xcdpy3bKiCabc4c+Bb3D9uyd0jsqfgK5rku68gtPQuFDOIKYCgUPTa/TkgdkV3vMU/MI/SqmdhsY/PVPwJ63AuZ277noXdt4WyXzzp87fOd+H269mB6njiCnnCy95hst18rNVnK/TZqAaTfPtC3TX4C5Jg9LvXYdgaqgo7ByTV7IjTRbN9l7Q/GyCSPV0BAjvNef2ye1U7sEMMCS72/4DOROb3aWEockERYjUncPYBg4m3gx3brhh/96AiKnX1unc22bJ9TtT52QlixzcB+5TNFfr8OF+vbvkMELcXJtqqQERPpHjNkLfIy9GLSecPPYYfqXtPQI5eHgmf8tpW2yPPsF9dKxifCi97iCrAtmxjSl08RLWJu3CkPg1exO9FmD2AvdjdeENwZ54BFDC9xKvrA+NsxZOoQ0fBtK3UZPLxea/EQbxFP6jMZbwBjGHGpW8uwBpMXQtEPMfZsRypTTfIJr++dlmLftmw3P13bwR9H+2vGRycE8vA6yEPuILp3sHZRI2o5P0ecyjhgb2FCZzv1Et9Ct3sEmn4ITeahJ+4aqZd3Dl38hJ84EtNivQf36eQEW7jUmdDKA3rWJ7bDeK0TsyqNAmMPmJKyoqIt2W4w+eAgggV5LWTQxzezfkGXmCc+05v15tbcD8UR5Bg7hD9ijo4Z29beoCv7ivBRTMxrbSr4eCQ2zvhkoEWwyf/GC6jJS6rIxsainqEXeeUB/2XwgoH6ZZ69YGMfG2d8kYneHUvKfo69ILbSh493Hqrfem+FNgnEtmyAP1QjtgMf69iDq8dSDfIvIy9gTuQpKbG88LIgfWQxq/QT/fSISIiLz+HLeNIYV2pSsgNLsjpOaqY0ahu9RuYqlYcG/oVscMY6qjTqosXD8mBj7fJZby9deDGlNPJL7iKPhvYXaYk39Q/5gu3YkQciiSkaS1UD0pBG9fgF+//n//ysz7w/mTbkAd3UYHUOsSmabXGkFJrsgWDhKFZtIzFkXWVfxFZgLi0Gt97rPVXLT3cPVxM7mGibkRjDQkXJO8RYJW2xhZSTqc1EIfsr+8R2x7gQsPcabHk5g0zswVYjkxjEt1iLnvapPSAzGs1DpqIE39rjYaj95cZU/pSM2xwvl6Y2Xg5tvGzrGLNf2Psre594EicXoM65tGRbRf2fnq68NBqNjG1rb4YvFXUIqVyqoqbssyUaRLu0kWP2xUo4O1mpXeJe5LcQ3hIHvW1xqMoqBpCor9pGai1ZUvwM2Wasvr8/5z9HzIu62KqSkj8VVp4tL/aK8H3hJXD2B8uoX67Wf//Hi/5f/49/0K8DG3/+IlGfIWthxLZsa2+hzZ5HPyicjIG0q+lmvkSu1PT55YVS8rlD4W8EHXtB9BZFsI1OUYNxv0Zu6CXf+Ksy/AdATG3tg8Y8tvJyTjpo8Fgy/LLOWWOLlriXTIxVQ1VUhNzyjwQ2ZCbX0mKe8fPxQvTP1OEGb6EdGB0bXdZUKqg56POdOkOACfbXC1s+GmKtlozOoD6x/wjJMryqiyzsKM16un7SLh/9YHLfX6yF5AIWY7PWEiVV1dB5f4n/IPSt99GEb+xV9zrbkgZ65poXvhc5pAb5RylFzQs/EY2dPWbjc0JamqxbYEtG0MiPQT1hw1KuadGsGEEPusnQmepo+N/YYxt1rxqyB4xdYLF4i2tB6Bf2y4bHsZYyyueQjd0lQRJDVYWDzNGJNbKLus1G1jWfRdkrNUonbKMkhT7Zo2q/sZ18wrv0GkbItuzYvEHbZDvk1pUIpmeCrm62GbvHi0KuFAe5xNzEPi1yWNhYyCb/+D7m8CfCK2j9BUXaLUpjDNlWWufHXk0ekZ/xhV54j7Bjf+Jvas2lyAZDz/qU/+zzP/3K/hPVU98vSu7UqvV2S2yr1o8vY6MgI3WcGbGXmHz3SGjxO6l57GwY3WntjrjoSbcwh2udOGVy34b1TR9mnU7mqUPpZRuwttRnrdljO7Rg9xm9xJb+x2FEX5GaQPgbH/jjM093/Ig7dH5E7A+Rwdc9th8Z/4hT7PyI2F8k07uKXZf+LzLwBykRwh9k6aeZnxX4WYG/tALnvebsf8vOo9zj+Lf07vxc+CfuxJ+Df4cKnKvw2H8rjN/6snC3wZ7I98vGt4x9h57P0tbFznfEvsP6ixW/Y/Mn69+2Ah+vYfbYPY5MHnFniC+8buhskTvHH/W/xX+n89X+RP+71wf8fDF/Z+Yvm/o7avhJHPdfBr4litwfFs+3fCiBno4e+nzvPPFON1I76XW0zyV+f1E3T+UhVx448quM/siWup32/MOl9E8AABAASURBVPDL1Un7Zk+4HF3S3L/yn2reof695eTxqygymb1aip8Tr9R/21H8Z9/sv2DzwJpfeBNBaDvUv6xylu0GiUREk6LdeOCXfz1+42FqbESnmT9w8r3OfpWmRJjtufnt+EQTfvP0YOed7GtcrAQ+3rGZQox69icJZgixj+jm4cpLHjzy8Gwj5/xS38x3p8g23tHvUwzjiXL2ucmR78FxshE6xt/qonPiWzJ6YNiWveOBfAx9j+es/cHobrEnPqI3k5ONPj0OOPwAMVY393k/Je599Btn7NqPmm/lU8HYCsKZPPTIA76Nhy3pmx8GNgrYJh6HQr4cyCev6N9Y030f7w+/QtsF93Pk9tF+tn23Fdlg57yenWGfpP1B7I1raenc0927sLODATtvaSZ+HnZlz93tEoBrSCD3mZg+0Xkf8hO50Dvfcj84HbzYqooPa/BQLS8oLperzgeNemjxN6nLhr0XHlQvxmEv7L4HyaSIOxCyTQoAvz4BDVYfodUoxX+DGPJXTdfrRZfrtelP1yce0D3p2jxovOi98nJp0JscKhj4sNpXfx4TW2Ke6dmrOhsyHTPze8/YduvS0ReU81jnoPv2RR5nza7XqwoljuazWN3HdgY2dolvJF5qPkYh/2q/5Sz5/HHGAQOM5XNj8Rm3uAelVphT2mQNsj+fNx6880BxAzfwfHtRXkDk5cAk78J39Po/1Qc/9Dzsv2UdecAaW7bFkSHLt7TBi1yQv85byMXOlTVJ3U34Rb0vFytrZAgb+zPyz1+e9aX/wuqLQmujH55W+6qKbyO78dD6do/9+eW551FNrolp61xvqYpEwLZ1NtuQ3DZTUxOTxENP7TSJ7wnUrHtquc2bJnlFNn32dsbpk2sgPKW/kPfTE3vwwJU1D0YN2VZk7KMnH9HaFp9/qQlTXS4XXT89qdiz+/6cWN/3ltGpU9/Cpjq2vNTd12lBs0aRzxJ12bpekmX7nvNGPqJRWS3WPjXLX7u95POJWBLTog6oKNecZO0NKro36ht/qXPq0EAvdm5c+8HGHlqpI9fVGEOX69D16UJfit0b8vFnGR9DqduF3IPBC7jgkr/EzN5plC7UJNfHJbZAZGuMzneMnX99etL45ZOKfnPpX5+feZm+eGc39YUXbp9fPusLtOy9RWyipc4zVbZkahe7T9djHa8XFTQ41JoXG8SbNY1MfBqdtsO1t+csZb6xz2dqCz7z2f+FffrM5wTvdcR7HUFmfRZxbS2fdf2UuPFlY1TYATmPcZFdml3TJt5P+T57fRq6dpxWv9AcUt3/U61Z91jZEcWnT0O//PKkXz590ifq9Il5lZV9sRFgx078i7WeYONNKDuJCnFtcF4uHJj1KHDVGFdZpYIsWnqWRalPcQ0Vb1dTQ1tqIMdSNx+SKIDSRyb3nH/918/Eom6x8/R00adPF2L+RP/UeqIRGjWRjD07FoQtQIzhZVTkFbuJYYksjr37hftPln9wf6qaqtpYjxuhTLUpmC/sk9vzF1k3fXqS/o///vf6E3tyY+8+82J8Y3/fek1WXIGFvohpdn/hc2jHBftHfEjl2Ahwcq1knP2CKeU74pcvL9wXn5U6pPaJ/0KxrtcreV+wu3RDz7ZqDLmKbNUtMo/3oOsTtYKf6zP3l/iZxNtzcvtCDXLviLJtVWo1at9LzJNVZG/ke3uZXEdT220RAz65aF6ebz2Xitiu0NlrosEz3UhtR+q5VNizQ41+LIu6Cr2hUUO2dTbbqjGIY3BfuKpKjK+ML7o+WbCUlnyCG/vzhf1646Iy8V+4fxS+r9wjPn26Shaxie9GS8mXpVWaXel0I78N/dhqAqcq4/PCuj/xneKKX+Igrj1yBDgiv7Jw7I9ch3YcwTjunU/slaenUsiYZ1+Qe9iift0fJ9SOUXd7fDvRtqqK68zkPRgPDfJLjpfOb+gT18aVe8DgPkmWMrEvjHAom8OYCspFLKwRjGf22d/93Sdlb0FUjdJlXDRqyPxMAs6eyR4c8K7XJ2TgWLS9Cou6x34DaliYpp63Rmodfduyd9+I9WGHZlWVLteLEkdkFvWM3+z/IOPdhrrZpo5TE0eLa8joHwztY/e07XLdjDHwYdaf2mN7oXfGK1l2ibNsq4BkalYSfWTXemHfSf/8L7/oT383dLaIuqxAvd6LsYQ7cikN1kjEtk4FnPYewbRt2TvubAYdGqfdr46YYyFA4M2x8KquQ9cCXuult/DG4C887JIbGDpsENZDPAfxO51t2Tt2MdPtKEYfHhP+G8gk+YD3/O/NP/TwlphA+Gw63uYLX+B7Nv9I3ttQ/qLZ743/9zi5y/IBngdn9/nPwc8K/KzAX1WBvlFzRz1727Jf8VcZ/6uUjfYjmOqcZ5wPogeE1R81oYX/HqE/IPLBe7Hvzh/0vyv3vw7TxxePs1988X3Eb1XiW/vupH/U50vGxloHfL/XRzg/KvKZavY3305kYksfvF/6XlmIsfU+5vDe0zJPbOkTT5B48p0hNKk/ERmePcOmOQMQq0v9RQySEeOyYy5g9Ty0A0kh/na6ddZY/87tjMMf7IOElpjTf4STl9qdCO0RH+l9TKNQXd+z/1jq91Bt1uEd3seWuHebp9/0rA/EBURdHhH54NyDRqbwETBU7G8sdvrAdu+H8G3swnvkRyZrcPJtC4W2E56OluvhGKrjOif0kfsWYH/3yLoLlwurK7/U5BrDgSHaqYWU+IIYsuEAObMHcOEtLh7SQ37PczFZayp4kDyGMYDcjH3JNqgdBf3US+KBaOkDhudhZBsuSPwynDiIfx2+IT4cMMhzJ2S8j/qMnvIvagMZUkDHQWgKZHSAbeYgvnss5l9DR8t+WUc+Js6g0As74/QnFnFnbDud0gUHmblB8tzretJlxPklUQHD0LNm6/Db9PCK2kb2kKH78CDNM93ucx8O7nS0MlZ+cWYNB/NBEEHTmZ9HkUBwzu8xHQT7CAj9HOrTwnRyTL/xEI+7M7mklqLZ5HGspZG3WP+sXdaRsQ31gI7W9cj+zhzZKqL1YHbK7ja6djmFU+b8Iwe6+FXDHyoQjuydt7C/kg/1Wxm3RvLdyHvra8bvfEeuxcibqjBEnt80Fw9P3oCHkzM2AUL3I/q2O4auxcGPbBB+hO1d5nFs7zT7tQ8/OnmociLzR0TmR2CXDJT6sTanDu4UZB4fsZ1xUEd9QgvyoCm9bXQckUbSnKx7U5oHGSIHclLsfA+oyKjYlm1G+xFfGaU/kbkUmcUacr/IWuEolFbtk2hWMYa1P/hkAEX2hXiyJ/Xa4C32tdmrVklqa0prv9lD5NfjFZ9wsK1CDqyAeT53MC7zZMkDO6EjGg1u3Toho4c9NiLX/mpk3KbhEQpaHx1WfsJBLF2jqppeEMO3i9CGLOjQ4krdinPAZwLOOp9mUkv6zCmnsnez1nl43n0eRIPJ9YSBPmw8vUGp8Gvv9EPo3uFOgUNBJmOejSftRuY7qzSo3+JmeFx9yliEPZUfiVCVGnFb7PHUUmq7MMCVDW2RuwD3sKXdL47z4HLwoHGynghRd2SIRbRxxH72LnRxlJos8k5NGgS6ACqyrchVjX1s5gfCr6wLdvICYaN+27px59iIZ/b9NrqRk6w0QpWiL+8/LiVm20qOG3GkT+6CNqqUmk/iVIjAHjKYfc9aQkxJtF82EYuwtPOIg/EKkI1cvmsLH/FWyMbupFYT+5M+aSePc6x3LfSJkIl7YXB1HLEWILzMtUgGPMRf+Awm/sYlMZuH+AOhku3upXwOL3SIFbuDfWFdNG/Y4aF3Yl3af2Qp/CopyBwWdqTUMAhtkktyCMM2Iuhj2zZ61VjHfLfn3e4opSEt2xL1WfS22UqT9QToKW8MESwZkaAkxkFe0Ez2gQ3NkhroU9u82Dj92pY7CX3V4uLGhbPhp+oie6/FRj02XgiK9YySjQ2QcewuBvF/o/Z5ITYxVPi4UNOJ/+DGC7cXXn5ut5uigwW0Bj5EnSY0poKK3cFLSy4lXXiRERTXq9r3VOxiXrFpW/FR9BwxIOPXpgaRX5C8sL14kbbp8+dNz6zvjfyifyO2cdnzlCUDFTWTtDARX2bOgT+I54HdxBAMmHu8kzy+qJhf2HMbPmIk/yDiRu1ewC254+MF/c/U6uVlE6XlhdoNXYwTQFWxV/M5Uh1P1wodyYRmXkJc8THE1iamJbaciLb1k9P1av36y0V/4sXuhfpdrxfkI4LTvqkhncDNS2wv7BV1FnHAVynNnJxhD6wX9pWGRHhS6sp6rIOn6FhtwzZxEBNBzVyDuSORYMYoKjazN24UgG3Gy6EJNlhTpK3cSy7XobyAyjUVvb1+W+vK8TPwVcQ9Wud2e9bL80vbeXleUuJpcC1v5iXqF67xJdv69IvRKcZqiLaoxWKtKAU8QV8arKGxMW9iPGSSdw09k9eX24vkF/3Tf/tVf/frFZ6wP9lXN91Iarc3uY8wz3qzULkuQ4+PILUjImolLZfEOo1h2aNtZR21pIk/w4+uHtqF/XW57L4nezj/MGwevrf0yNrmLNXRi95QFoZta/CSr7roCouTFD92pAD+M29mB2z45EWt1oSv0tnszJdm86DO5OGOHzPKmsZVlUWaulDLp+sF09iboqEfQUZiaFuJrehHWWOUakiFy9Tpyh6Bpcc2yWtSr5ftpslnYfaS0fv0pysvRq+tG/mFzBf2C8tOPkuFzPVair21pib1TL/S916XjOPqOKzR/ZCVegXkzUaJTvssieVR8TIYEU1scgmITp7Ic93nfsBIM3rQNl6mb9Qu9ZvEF1ncs5+mxijMWHu8m4rp5SLuEVbZsoFiTYx3KHHjbKEUTIxt2KVDp1qu9wuERd1E220JHvbK+CldcLTzU5ebhGz7NwGwBxb62W8zCcIVtGBlDLCk5nP/sKsphW3bjCX77ItxSTI1WWDTjWtnEvOiGOuexwZvUot1gDExuEr2bguGijEHvmfL62iY6VHsTvQmcW30TeQ0xrjXWyLHNUi5sC396dcLL3//pF+frFzDlCKuZPS4HUKb7VfUHSWFkc+Q7hHOP8gLEleYtuXaERkXVKNJkB0X13H6HRZl0Mp1qL2tdfaLezf1IpdbY2rCTM12iW+fbcsORP+I0Kz3LTZPnDzbd13cEuOeQ/i2030TpPxN3h/KSN0e8ZXxo5hNfxw34W9/eoztR8ZfRfQY8+P4K8E/gsAdSyf+CHs/bfwHrsDP0H5WgDv6bxXh9950Ih/8lt33/OicCO9xnPlP/EepwP2jv5eIL2wEFlrA8JtHPv9OZsaNk/ADfeTz6RS3PyCOyI9I/ogMpv6DHbb5crZD3oPLSgSZ5ctc+j8a5xfBv9SufQT7Fxk4dI/ujYmPaBFIwOmB/S0hmL/zSH2DR7XspOzPyS8FJ73XI4yT8NDbls9fFB7of9TwMb6UwcafJTpQDX3YENKJDwVeif0bE1NyfPQH5buHvfu34yeiGOjvno94k6utAAAQAElEQVR96DvsyFnd7aQ35/hePJgyVJszcS3sJe+vER8I/q7jVSfmf1S1yPOUzf1LhMZvkxK/2DZgJna67x72Xq/YC4x0QNdHxkEm6YOMH/ERLfxk9rZGoYQj2d4hmsFxrOzxg9fSfTqYZ4e8ibuSK7Inee9h7oPvnL+Wab8JtrXC3xHSI5r9V5xsyzZLtfe2lS9LtmVGYm/t6IlsK3kGTFpPu6AeW5OQfaS9HS/ZLXUnr/toH9hv+aFmDwUZBzYy72C7bduOyBtE98Qbxjl5DILxWeuwmabTykOd4GCeXsIPz/ZX/iPaypzaP70gRr7nGX8DEW3Aj06PH072qz/7HFevk53ryYe0BRvQQ0m8dILQMPs362pbezt75SpALPMTu0TOsbPv18zUcuZ+L9ppKnaZCqYytmNHUjpQzE/Yln1A1mODLJuHSZBzn4nf4C4DD4H7VMj1hH6mfpnQc3QpJw8tQ3oPGwWINY46lmUXD9cGDy6vyl961BgqatbFQTbHR2sZetBxUqxTJgHsD/FWPwDbx3yyEhwHKmgwiHye8QV5iBa5PFwMJg/MbMu2OOlCTJfrtcfJN7rxozREEitWM2OIXx42byA2CxtXnvyOy0UZR6/1kY6qnTOT43AZl6xFx0jcWMxhuyXWcY1MYozP+AjuNg/9FuYUOqa441Akzm2GU/4iGHYf8SlqvtAlyPZfyGQd7N1vzpNANrC00Is9Og67OO9HqMGuZoWVB6ixF4mVgjN4lYnVINlIaMgonRij9r+wuj6xT4rwrPwU8Yq25xdrXE90sWIbOWSRqRoSGlvqlUKIlgUnj8ul9PLywpKgFR76cHs+kcmD7mvWbThk6OYhqrR6DYgZmwVvsD+yvulxpTOm9JOH4Pkr5Ocvz7q93JS1Sp99Fn4M27v9jHe4bWScsGx3PrFfg1qXNcOgty0OycQVWiCpyL33IPPWY26EOnbWYBJ7kL0dWaNj58wgdQBG3uYcPI4zB0hK9LbxJ2Cm51jMiVUmMMm24uvp6Uk1Rs9Fs/hpMRzyYnBRd0SbI3iN3JSEGfoF1PR9Tiqs4dZ4fr4pL/3OF6ip0eRelFqn5qnHWvEzu77RnbP05WXqX/88eeGKTR7wX/OS9NNVFL1d5f3Fhl7isksJIVdmXs5srO+GoazrbtvqRoeo8o8gruyzCy+TyhBh2lZ+Ih+92J5QMo+tZ+4dX0CutRpD47h/MOQasKpSP2IlpuigqhrIAWFbNAdlUljslU2CUJmDcbxYvF5jx9RCGEMgnZZcQmfphReyqSfvHGRb16fipdmlMdj3ttGQ8o9lJi84cv9IbWwj36zu4y9x3pITxigXzAWk1MfointTcu+1Q46olb+8Kvw8fbro6dPQoI4ivvJQ6vb8nGtqw8cCkiztMPf+CTZyeGFdb/3iSLQzjlzbLQttf/H8ogt1vlwvdz/C1xlbDalG4Xcpf9kaLPjS4NxMXa7ihdDUP/63C/1F9hLbT3n5mD0Yn9fLRVWFV2FralGMxNQETgvkiEzkc71cyHvx+4kMB0Q9tplhY+mZF5cv3MdSk+r1ffDBHgk9srkGyhhgElrQ/pnbOz2xZGhbNlBQso3UfkSmwZolDttySfFtW1nTMbzPyyJTsJS/Os8/2jCkgG2oQi82JDO2Qi90Yl8WtQUUZXHPnWvuk+wXastEacZGgehm3kAnfNInyn2lNvZe1mGFAj96uIhY7w/jMC6yD42R2KtRSr/HuGRiG9knY3BtRSqCO3xMmfVxvV75XjN0IVHE9fQ0uIauGtRm8TI6e+j5Zes1nAS6cH7aSKzP+S8DfLnpC/s8nx9fvryw1jdeqG/YN3HtKJLnUOBS00XDJOccS3kBGTnRkktDuz4kMdTpG2mlveQFNPszi7AwFoQeFI7sXf+kx+aittlXiT+9vcsU/YkVgxixD17tfewEk7WWQuNs0dCgNlm7STxX7qVX7l3Jd3DpIUAN2RvYjX4Qmm2sSDY9wskrce246Y0cMqLtHfKMe2PQx++NF/QMOfDD3jN55uXvf/+XT9wPT0nYHA44xZZtokKH812KQDhEYNpbZquntkWo97G6kT/+znibJPMj2W6zLA/5MFwB8kdve5fBf1405/781o5+d7N3m3TvdHH6jvKtaXRPvJdhC78n/Zz/56hAli74zxHtzyh/VuA/YgXs8wa797lhfwR759t7f8rY+9z+uP/rc8bCea8/e0i///DvV/lQI3ZOfCjwk/gfrAK2+4tJ0f+Rodlucx/Zff1iJXwDqfv9y1O+NL1Hvkw9gO9xfA/Vf6VmWf3LB1+680tW7iG2+5eb1DAI/xH6C9te579Q+UEtMT7CJosHJOYAkuy3PGbQ9A5QCyBbQEeLD743I+uD8sd0sXsHdd+t7ntvMs8vKJNfdOJ7572ebf9mPFnH6FqFbPGLARtXe3OhD2T2NUKRDcK1ITLI/IyPqeydbu/2pMwtY+cNbJ1tcaFkvc+5bZ2yJy39Qmi1LPmTe/s+e3iRsdH17tv0oZ1wx1BMAwtTjOkZrEMfgjCRrpFxWOHv/ngQw29GPYfRtPQfoKv2G595q33H5o5cO680LKCPaYXWAXFKTHbJgOn92OliJSXzk1+8RQudTuvYJ0YvtCD072GX3fdFYshccgeWWIPQ9xhZFwavtNn3i8yDxVpN8s0D9vTBQl7faCbOegjStjiwORUb31Br8iLXha/dfDXNhT7oCadJPAuB1XJLizHk9oFkhlp3mZ2/Wnbq7FuIk40GYHg/Ym5xekSY5zzjwH6raxty9iU+GZ2HHfo5k4q5beWH051h+z7OYBJDkPGOnW/jYyf0+bTXE05nnGcfG8E5t3c7iH7zsA+ZVazb0ux1WdRvx12RfT5TawixLxLieTkPsOYdeShV5baRB29ZG8U+OLzoMT6djfxjM7zcLzcMT+KIjZ02+1/6h/5NIB/ZILZi2j69ijDc66GHZr/y5eqcJzl2DN0vaGpdyzqbnXGQywwZGLZlA/JnCsNiK/bw8WT7cdpje6cVfZC6BZOckstMPahRC+eEuMUPMfsNJNtKWzifvBjqXHhYmvkjQo/9SZ7rsL3wl+s2dU9/0i1jcr9GGch2Y+RJegh3rKZnauKqspSD3mYgyoKv2J346rzIzRE66M2DFt6NlweJI2j56AQtizH0Ih9M8pjhNTbttHnsm03hhbZrmUBKGw9Fb9Qm+YYe+Ig1+ygxTOxGL/1s2wvd1fYjz41OQuZEZBe1D8/GDwNXyTYo1djHkHlQ/cKLRJAYeCgZf1mXfsnA2vExhg56csTlI7bqPnbUcWypFz5ty371Ybv1agxVQQe2dcNfcslfld3wKyEH/ZRRGs63G981qPVMfny/CDmiNYaEvM0eh4+2rJI9ZLCQJxzZ4Yh+AnUz/N1PXmxcNLBlW/aOfY6oJfOz8rKEB6bRycunfhB/ueriwqOEiDb2yfnSZLJGG29qzj2ziC8I3dTtckFlZD/ctL2I5Vvcv6jJkattUVSOJZuxtPcMBy8LRg0qsXS7oU8dNxD7J0K/EU/3h0x8b13npbQVCwwtE/vMTJ0ftagx8nxfizUNIi8k7Oph9upu+0WxO8lPMi9kL6qRe9jUjZhe45qKPiLdtziVM1ATrVGXA6WqYGiMoby0qrpAAx7av69YZzP6QeaxO3i5VRW5QV6pLbn1+kWioC1lnW55UUKMiX/brNvN0BfXgkBpu5UWL3PXGow35eXKmlNdY0wt6tF543RSx8VbXdjaWPfbS2HD+vPnya55oi5X9TJaQgwborabJusR3NJvG/S11zNjjNJBM8DhcSTe+L3dbrqxxoMa2VaNoVGF/trl0e9YiQ8u/pZKVl4Y9v7lpQcspRV7UvAmOlmzjRxISVPEiW2bwDmyb7Me18uTorIigMxAt+h5jyG3UbQ5zIu1CgNabCdmyNQof+UntdnYReYSQfzzzl6LItlDe7PMYM9TMrL5S+jYtlLnBb9U6BdBJeeXl2cFGzXK/WyxjuVrr8OF6zY1WMS+sb83crVN3dRtcY6NOVk7eNknWffdfhF7XpZJickkjKpGDQ3qfxnmhdrENzIeso3Pi8K/Xi89pxQqDzk5kq8JZAFRbcTZVYtYJjLWhYJfn6y/+1X67/980a+/XhS/i7gSX+p54aXgcGlhOMg9J/3CZmQWPqTwhW617fjKC/BP19ITLxNty94hIpi57x/2YuN2eyGnF7lKV/xdyFW0+HrmRXH2TGLpeqMHq49FDcMLJEvAKmIVcSz6JQohXIJ97qJeozQuC4gXnFbWq6BduoaCbrGM9EtXchhlLfIc9m6HdV1HDkVtzOeIcbU6nqkb19uNawcR5VqaEtVfjK1JbW98Jufag6yYTHyTe8gK2KBIQY/WEiWJmCa2d7tLewmSJ5LEtbEPU4PJuFC4XIZM7w53KnElP0jsrwSquBRfh6ViDCn33MgbIWf/MMGlxhi6AiMzoOWvRBMrnonNUo7Qa1ArcLmqPPS2FfFjAGLiE0qxvRHvpJbz2EtbxtBW9q4IDJQvsq00sw7pG5jb68CMwcB/XjqftVjYads4msA2dhJXdQ0WaybsXwbXbV31NJ50KfaGhgo/BoPrI7HFFl60Vmq/OpcZ+yBrsmWtWeyJH0RabmOBkdQFG6J4hKfrE7YJoUqaWWuEOXotohudCWEF2JrYiN/ARomBbWW/2mb2eqBCXlOCPNdkvOmF62ry4r58069/sv6Ja/zTJ0QQY0MSp4QoJ4mA+J6wMYdJXj3H/ySvxbpkHttIKr4CHzGF9i3Ylh1I+9qr5wsfJyY+RBXsPUd1c59XHPXo45O9y6WL6CNCYxmVPth5i/iDCX33Z+823ntg2bJ078lfzXcrX5HfEdiw7yh//PQxj8fxH+/pb2PxMebH8be8/YjMt3R/0n9W4GcFflbg360CP29ef+vS5yO3gaP3PaQfOqJ3Cmb8PZxy3+sf9U+5k3bO9/7n/tjr8Hr28W0ulbHNV8Z8bXzl/9Gj/QvjH231a3sfr/+r3BnH2b9y3uYfOyevqM85vvcYWHzxvs/fD77Fj+HgA/mQrP0n4+/BdrPzpf57cdg/9pW6jZ2nD+KLux2WzX4h9/g9car+3r5dUavfqxf5+E6/w3QBnc5eIlSlnX3GJ/jVhV9gmOG/42DYR09y2mHHXsbZI3vfcr/7FN0d9mkz848NEVbHl95250L3VvggRCZ4y9RXOvmFNti9Wh+1iaHJb7Opz8mPfHDO936n2Icd9Hb6fm5yn/b5ec71ZB86IcbModu/2DKPTBB2AKlrkfEO9JvIrB9A0B+HDe8Yf3h9xNcdCN7tMO7jVb+nnE5xhm8O29T49RqzMz9QljgSg801I1oMdRenkrk+g+oeYZ3NPCdgBZA/9Qsb4UYqyDhYrFX6wH7khMKePWws+p1ynDMHeyQ7zbbiJ1bSn7Cs77XTRnwEeSCV/tTBDevHAzQIkQ1wxYz4+vx6OumvTgC93wAAEABJREFUlK9Hr7Zjacl242vJjyn2Lm/7QwEbOrDddm23XPanzXgRN0m9j2NCs+EjfXTkjTDz9bhOzHcpBjneTEJ4i9gKMN/2LLcAO6T3SfzuPOLqT3Pd6Zm6rKCVcrLazo0HnokreY1xUfqwg4XBwC7Zxsyex85T289YcNInFgTV0GMzpBIn9ha9xLBAbJ7a6ma7+/spLk+ECLv9ZBwwTxf05wGyZ6/wwOIBYHthHLm9Vghm8gD7EGjaA/8gL9ZvHTU5+7so4ve4Yged+GngP/IZI7aHFRmUQ1/nZym2Icm28sB0XEaPbYyhGHaQB5ytx2RGF56EjPa2zjjh7RQrJvbxfobSA9t7r73PJHvgROar/ewP+UaV8iD2KS8XeCDr7CtshDZ4uD07V65zfKOmtOjHeocZwoHQMww9Y9vsD8t+ReiiFbTXmAxl3zsZSfs59e94ykovmr2PL8QbfUhKjEFs30G8eWgc/nkvXtQxTy0NcfFiauZzJsHyxDf6kX/sEZNdfTW0DVnxeb1clbZSEOKBvD9U5oVMXsrcXm668eD71g+JJw+Pp2Z8RwlELy92vnz5zEurZ124ToPUO/ZtajHR4eFyZM0a2ewdHsCLNxMbL0owrVteWquIaajGwLKJA3/cA5KHiNwu6FJhU8IuMd99dO5Qwwvg+4Bo8R3Z9BGtGtpfQl2U8Yr9cmss8rNLlVgD9MNZ+As2XvzkL1BvvPzNPSq1T4wbsW7kMckJE1q84JDQJB536FbkbiS81tQofMCw3XXNmuVl2EIPEWSlRY3si16eN/3Pf/2iL6zHxksFONpfHO72dTSbefJI3yiN0c6Va3ljHRLDOnJZa6pqaFTRi+tnEMuGtYX9OoBNKLZbbrA+Y1jcAuCr42SJNUY1MsascKE01Fou49Bf8he81OoGnl8m/tYh6+5Th8Ro459cir51Oa0YxWARb2QmLxVCWhi21f4RYzUl2xpVyiSyL/HF2mSuNJMjb7psZ0Yes/vYtq3L9aLBfrYN74hxqcfR2P2iAo0z/gadVUUPbSEQv7leijjGGHp6etInkL6waxu9QseSAHov1OfLl2dqsaCXbOgSvXouWmw3GMdHRIyP+IldyJr4f+E6xpDGMC+mpj79Iv3TP155CYzd/s/+cm0i3GXBiI3c9Qn5C9fkjWv6pa/DGkOyMEWA2tviXrPmDf5NN+4RM/syNXW1gO2WTwxfvnzZbXHtPD8/K2s/uEfn3pzr0LYmG2c7sIg9RmycglxbIXV+5LnLLa25x2N8unbZ1ssiZ0ooBd22wi/m4YvYbZGnZWiLefz/65//rMsIYcWC4Mp2q+xnNV0EM9l7mSSHCxdDYRxyC5CGNu4FL1yvz8+TfJdyTSevC/f7X375pCf6gfNLuf8RUJwkhq7X589xobvNMEGyjQ1UiL00qpR1t93yk+s7fzkeGy/431jYxlTXN0IvXHe5Zy9qF3/RSW7xVTXaZ2G3sJn+/Mvp5Hi9uusBq+UG+6KBvF2CqyoTqXRjTzyz/26sefZiapXYgxsx5DrfiLfpObWWFNsnkm907d2maPvaT4XO9H4sbNjGf+mx2W7aGCUTW9VQnNjMgWhVjOExPI54DkTJJsA608Tea4xU4k/9LCufxUhqsicW18EYJUFf3MvTF7aRajuTjbDYILaJGC0MxpZodqQYcDzzYjd1si3bUDjost+ul08qPkMXn/u5NlgG/envSv/My99ff8Em67063tdxO9tNCIM5dLbO6xRAL3TbyCQP0eveIN/H+8B7J8vUs7jXFPnblh4hy/Btq2rILtmhfYTSb7XEHJnkefbnOHM7dn/bTmR/BN+0xGdI/qsQKha7WJCigL8bDxFwD+39dPYPrB6ytsLVjqbspyT/PexS3z5/Tze8U/OM60f7U+/svxX/yX/fn/Lv6ff5R4HcmQ/Lxtroe7jr/MccZA2+h7911N/z/SO834rvt2z8lv5/dX5ueN/Db+X/Pd2/hPctf+9tnXLv6b93Lln6EHptEcns7N/Ih/ERIvyIyJzzjP8SPOqf47P/2N7iC9n38LHWK/V7uuG9Sn48iswj3ks98jL+Fv9b9Oi8ARf84x449U7aObct2+e0v0SdMjM2YH3vtn5+PNwNvBucupuWgnP+vf40Edvn+Ozf652f1YsvPCfE17cVwf5wQ5PvDOtEpozpOPL59R6QHw8zCehyOF82QcbBOT/7plFPix/6zH8Eb9buN/ZqZL9lM7xHvMqZIV+KU5POf8+7PBTAfHMUsT/iDfPDSUEN6B6OghRIcfw9PCg9DM+9KGHoDYyUNYkzWC4FG9QJaxUnwJmVgPjuOO1mjwcpSSDsCSXb6WTTg6hHJxnImamj2UeSbU57lmIYWS4mnc2JBew+dmrvbzZmvs+GcsqkP9cw9NgKznF6tSG1C0x0rzgGdmplGX+BaLEXHajM9iO0YJ/BMTXE2FoTe50p/c6FfIwN4RWhQ+hj97vHFAJmmCDLtZjxCTFvUMHoBxJyd+g7bZfbbfGLI9fKLmyZ+CXrse22d4ph2UZi/wVJjHzXgd5jqPQ7/XVc6AU62mONQor8IyJrx6aEOVGIO875aeN9z2+6OvcESl337JVgnzhkhuRPgtFvAqeMd+CRPZJrYRPricpedivXxqal6aVlK/s/QHwfx062UBk+dqIb2gl01kmj12DfKNqSHYKVn2Jskk08osUH3f2ALXEqZNR7AX9622wjYrgnSgP5oASPjWBNFbmYGOigLjCB+F0PqVWS3sIe8jtEZnU9qcvR5yGEsB86RmS7kbHiL2bhCyweTsjUesEN2mfG5hTBQPd1E2STi5BbKSi9NeBHxpzIaK1ekzr81n4z5QEQKwgvcYX3CNFCp8NWB5KhbGz2SG0zMl8B/sRuQIc+OtRvsZEC2DJxVl1kW9Zua8IPmMr2DiYrNaFOpx9Yzcv8jBkCksIXHQL2rs+sj8j24A09Mns97YzfouUfTmvNh9k+tN2DlUR7lBj2eoUWSPERGCbrgdzqtWLOGCLn6Czip4e86CBycF1EtuuHJOO2iUyVVfHPWJhvFeYLUEoqhnx4hL140Nj3aYTwAo8zYx1tHbmZvXSODxay2GESmxt7FHNNWAS5eEC4sE3gOWSTH3TEmS/mkvOD3b5GlyXmiz5wXz+W4a/EsKITWGlMsSNN7tFztmfhAtbOD3NBXwiGv5CD2YfLapgeKDVsGD7XLteJ8b+IRUrcolFIiunwQHhhT2LjqiT7BRjFHvaFfiFf2DXjQIp9dTPjMSx5KY0RIS+oAsw4Ylu0M9ZyYllKLnMtpe7pV1ai4KGTfMNfyR3s9/ow4BPwOrDd0FqSia3yUI+cZHJkLGBit0uGPtFBXDyXxhO2mjo06kr9WQNqYMikKvVgyXNJaynpOYHy5cnYyThIXYLhoeJ65/lrq4q2oks/j36hJ4ynxxUc7mMseebWfh1MZCb5Snuegi5NfnCsva3DRmYRnYsRmOgQhJZLEzsbyFhaysu6go4kx1Ieuj+/fFF8LXzU5apBHcoXVbHiIDrCs21oVuaUlDFUHGeNtm1hfTbPjoyV/TCXeLG2x5wH+JhTGpbp3C8Uk/dCzh4y+HT9hUiGUiPMKzUqajouT/iwVuxjyAMZ+swn1oSzdVynybFUrFehjw72hQ3xIi02Nxb/xsP/gY0xrviKDHGjs3iZJPKNyeQWKD4h2MiAqqE5Tx3D4YCu+GHYRwKHkNyyr7MnQkqtJvWas6PGtN9AKCwEF/1GnDN5MUZIgxc8obuiEy9W6DWGqqQiBmeAX5LPWcll5bPFWYcEuFBZrP1ibWbL1EidkCQubdbkJaVNT4iTWrAlVPh+IZZ//ddn5eXgIn9EhFsNC1T/9d61DG2pYF6fhtKKrurC0O0vNciL6xkbKl0GL/sQWpISQl4a3eYkTqtfTF1Kn4jxCey+rCErxlLXGxf0jRc8t+2Fz/sb9ORT4r2XXtgTL7wkD27UMzo3Xn48f3nRmuq24TT6sYVb6NQnAy/ZlpMk48gHUXq6DuW7VMYbPiYvSkytsj7xcTH5LqtkhUbpePm2lL+Uy9zWvaVWtmUc7esNa0l52fV0vejp6SI7fGxhPC+fHuUS08KX1kDRyD8payqzeiu5qNd7RUbYSN4WL4Gvuj6NHddqf7b15cvGi9Kt50/XqwZrY5fKUolGMtlTG3V7prYTu5O4wmwZ1umCzhN75mlctLGfJrV31jt2MPLrJ+n/+Jcn/elXq2qTWdiEtZaoE9ZIymZMn5eFC19D5gcBiZqas5iXUo9nXvTdWFfbxH0BQ/YuI5pt7G6MCnpJxIxpLWK6Xj/1i1CRAEup5LNc3U9ZIhd50F92feTMfCK8se9WbAWztAgvW6ftM+77/yyFbht960Ytsge26BOzYg8M5PJX9NkjCMq2RhW5XBir28RQdG1LxoHo0d1pkJhOAsh/Oj1YyPV/3nZN3ajRxgv3ugxBFiUn76FPn666ss6Fr4GtAmsav0+CBAxEm0DCBac+697un0emzsIXtUaZZev16ZjINWvVfqhpfCTuDaH0ySb2ykTBRqphmX5crKqhyQUa5Fp+4eKOTuHDyNuRKY0hISrIkrCYenXYZmooUy4hN3QZV9nQELsR243PhK1j2WmwsCFkhK7wPxmUJvIF05nR1yjsXTOTjjoktsA4S5+Xq8HkHpHfJyeR3MgnyDiWRdD2kBuxjklZuNAYA3bGDhHa3hc6HMwLmOtcgBhZv3XcD6JfZfSLNb2wF0lAR4MZG5l1nItokF2YT2y59oxvjRIG2odl5Ug+Y3zS8BA7VH//yfpv/zCU/6oBW1BpmNPKLXmuqDRGWVf2YO7n5ZKBjj03cTwXmpZsTgoyVjeWs/ucbJOLtMjV6EtDxpZtpaV7RJWIrWS7scs4Xc9t9yVVUAITR8lY3tFz40+AQFIvhjr7rQN/ywv/IxTEfJ8d9EHhm2EfmMZm7PT0zSl6bwh/6ISE/1B7P439rMDPCvyswP+KFeCD4q9K++e9+K8q30/ljyrw127Kj2z+hTT29/nF6S+08DdRO798ncbzvSw45//Z+vf5/Fb8iy+xWZcTd/lsnfeA+ZUctByLX3BiK+OP8D1+bPK9+yM1uSzbH/JOYuszSd9+Vv96BeU8XvXt1/HJ/e3+rc467K+lu+qi8I+4M35zENuvsEt+gHTy9GFbxPIKLrIPpWJDekydcPuXDn3VdlmWk99Iwszc6FYmX8FfxfqVyA8RzDp/SzCxng9CJvm+lws/mSc/281eITJaH8hDJnd+8c3ePxDat7CwFaB0iOw+jsmbzuKHGDi/oWdiQ3VGb1HQT7zlSLAUlUDfaOEFH7FDr5yaydWRXMi5pz9wQhypVJfuzfERTep4cWibsZWW2rUdTj3macH7ZZnwGjwk2XjIlgdIkT3102dPhha50/s5z8OcIPeg0E5+9DIOLeMg46DtHH4zj1z49h53xncgdx9nwDw6GUmGPv4AABAASURBVJ6Y1PXGg6rEkXHokQkyvgP7oa2HIth5iDN5mDZ54LQaCx93nW8NIhPAty37LSD/0GG/6r1XSBx2Hr4sLoFXtNxRtMhkfoSS4YFDL2sOcx59mLsOfGgbSO3yoO/Gw7mZ2lhy9hIom9xyS1o6bUR/xibgUDcGC93AfnvPmuytHZOttBqYPdSgoZvJoo/cxgPCha3QbNNZ9g4GzInnzJ+1Z9a0x5OJIZ4eaQv7G3u8Qa4ruthZ+Nrw+fLywkuXF23INA/lhQ5dHzYxlO/jRe0y2SkZ7YhZaafalr0jtgLR7J1mW+JQevWg1zq1zoNvJkojTEWk8H+5XHigfFUeJj9dn3jYeFXokXsPuzCx7mtH8VvEtuygVPSLGiSfIGvLFJ2lzIPEkgfmKUdVoVu7HbGPeiTVGLJ3ekgL4ejSMd3lbjwcz36bFCkPJYOFswmS40J4UteMUeqlzR7N2LZ239bedinIih6qxLz1OPydRg4w9jj2cR6obqx3MOFJh70eq5vLst3jRayJaSP2F17EPOf/85q9go3TR/gRLnQsq0Zp1OjaTnKL7vOXZ23sO1fta3f8deAYQ7ZV0AcPbMe47PNRkikBcb3gM3bEg+2g/arQuWjU4CH7hTHylCQ+Nl563NjH0Xt+2f0SRtfGtlxWoefuq+PJfrILXuzuuPSLMfba01XjiFOy0kxvq23G5wv34PMaesFn/Efnyn4tBF3YRtHOXtjXYnJviG7knuIDWUR0o7b7fiOhENqXOe/+FmtiWxfqdbleZLulzlPqE7v7upw2Tu7ehzqpbeTyV775a8X08X25Xvsae/r0CR9XlQc1HhqjRInIeVMNIzOoXYkAlGYbGev6dEVvNDn2N9YikCy7hBhyF5Kx9pZ9uynxWKXbNvT/+z+/6PkldbL6h/pVWd3o4OiG3VxPGNplOE9qc6N+c9vwMZT6Z20vvOBNzrkHbLzM7ZcOBGK75UaVCtjufozMzYulpdQluLVd5l8WexngP3FMrtmXXBPB84uewcvzs0K3d3uW2u6NuDZezrFFqeNShR+URde0Xa+Iy13LIi7UE7qy9mIU0oWXVnaFpaw55B6P2mk94ZS9L4yHnH9cEf220zRHQqKLn9hZ5JN73kaQGy+r6HTj9Ex+X8jrmRfbyVcPrfXYT5P6R+eFGtzIM+ElzoBLW8H1Snye5CfWZxD2Uvxv+Pj85UZtZ+cTm5NYbtQ9SHw1StfrBd1S8gli27ZurMeGz+RbEi9abrry4vef/uFKnV967LVpNSbyN6XFT6FPCXrf1iAmctlYq8XLosjYg/3+xIvvT/SfNOqivVlFEFVDl8uV2K76lHsb184T/bhcNAbRkOILL6lTt/iz0TM5wBs1RBGIa6kyH0Oukr3fKyY1lay06GbP31iLuVbvMUpEzcw+3fT587M+//nzIY3Z+OX++cK9e7KW0U+usZWXQ7Z1oZ5VFsOQGytFJCjbPZ84SeyxE8KC98w9L3ih32uFM44Yij1MRrQxsHMhz6IPoVxdq+t1kMMe5+B+Nsj9yv3nQt0uwzF1wNQx80JY6PDyV0eLT2qxqNNkDwXh2FaUE2toqZdoUEMWIXRfVQouY+8n+2ObL0i+HlVGBgx1b6t10+toC//xlekintQse/rGZ+cte7P3U4JFgi66mGk7UPpI/hfuVb/+ciHHqRpDqUtqnL8u//LlC/eX58aN62L3cet51ifrEBqbiYNoVmo1e6/fbi/sE/Y/cbJ86niJM7HSqaqUuicudUOZvmpAfwIXZiLeiyK/jpeidiktfWHDttLraMV8VKmvBdZVzEOzzdD7Pni69jixRG0RYO4hG7XLP+zKXvjTny76h3/4hX2wuLY3gGTvaRHPykmGFKBO/ZZuqXkm4SACe5dlsOfP4Dg6J06JISC85thY5OjJRyd4LUIftm1xUAM1Xmne6ZY4gNV1kBi/Qu/aXLMpiSmDs884sC37FaE1jnx7/DtO9Ttkf7+of7/KT40frEA+rIIfFP8p9rMCPyvwH6kCuTkG/wYxnR8OZ/9Xu/w3ivuvjvOngdcK/N6P+sgHrxbejv7j7IF8STrxNsa/7SxfKuPh9P225xe6/9Sfz1n7IBm+4jXH/g7+yviDRq/2+bWAL+in2Z0+lZoHJ/17feQa2OmeX4ZiJzoWPwX6y7RkW2l41eJL+CkfWuMba2mXovoWhuZWy6ntYTPjwO03esX0VY7JV8epa5f8gJN+9l8p/iDhbdzS41w045Pu4Ui8b3HqnEKUe68hOc+u+ck5+1wbH++fhXJwSj729un3kfr9sVNrcK7nIqbAji1ptr/9l66CVq7+K+B+YMLnJex2YFuGF13xSybTpufUtOQZHPbbH8rrI7QcxqP8FeLnqM9ccjEPPCRDx/fd5mFn4VNHs/d9kunjOPM3WMgpL00k8wu7nF4q+yvoaHETEIIQa7mDJfGQT2fzOfh+v7o2U5MHThmf0jZ5wsvaBOG9Aqml9m/iZsiD26l12Ih87G39MCArJYWWvGwCC0gg9kJPL9oiMfvkh0BteOixEsdhO77goJ3zjtPGxsOoUGwT247oBh0L94+MI3OPhYkdWdYi68s8xyKW0+7C/45w1L47DjNuHrl331RVGf8C6UtptukWvGrYmUPiiG26D4/wEkcQgWjZOWd2+ueOefiPvO3Dt3chzot8FjIM+0iMgf0qE0bWbR2yC/kgvoOVtbjv9+RKLtTMZq+c63PoRE+MY3OtvT6np+yTrEd8oRqROyxsobcOP83IvG1MzdBZAbtkUBgI6HD3WocZeWRjL5jEF58bL4Ha5ocn8qkhkxPiuy/SxOqH0iGaU9Dx4m8Rq23ZhnMcxzB2LDfRZdk75Cbt8WMjM0Ms4mDHEMfcediO/TsQrNMG49DzkDKwDUXqB4OM02e9+8FskksNkQjd9LiTkIuNrhUypK7Y15uWLN4Q7hPUO87opx5hjEvqyXXMJHy6Pm65N3A97suxOseN63fHreN2dWQtb7MviBkHCTMjdewHPT6ztsU89Cgl1/TJyTZ6xg++NjEemDIXEDRimdQ2NqIT+WCyFoGOxhQdaYxqRCZ7alKr4BDDxzyH+DFjd5/1FDlbtT8YpsCJlyCUto+ZcZ3NBusOg60snpEfOosYdtjuGuixYdO2xCFabNqW7dZLvEFVoSvoC1hpyT39HZDxpKzRxoueycPfqjyULkQKvUGw1fnWYF6G5p5Hj5J2zJN1lSXb+CyVS7d+mL4pLwxTT6ObemYdtNR6K5+PRr4GuuqW2POyMbKvaFaf8gLfNZXn3nn5tXRT9mLWJ31imsnDQ2PEbmHb5Dg7bhJiXthKXtDngr50+prMJfNTMrHFRvIRubV9iaGVlli380UEeqGSWligSDMUyYxYDupifBEBQot9oqMtNkB8VA0objmkFH+FYuFbxIILyGaIzChVxd6klov8wJz4Es3QNt1Y2BdqYX3SvF31r/+6ifeI8MR+Mycptd6Q2XGDtynx3HhR8MyL989/fmYt99pt2J+A8NWx4Cn96vxKg/irivilhVz2gG1dXCpkERNfJLB3o+MixdDiOtg26wsvQbd5U42l1GLN2CBGMsqeid2YqPYxhHndeAF4y74liPjDFSLGzUa/NLmoYnNBEXZE43al6/WionbxY+ODOCKCuBKpxQuZOZQ1qorsVfEXLGQXa7eIO/3E90b9Mi5s2SUHsuyBR1HTjIuEzHjxQpEXTuSbfWoNJafYyFoUOmvhRMb/Qn7reu00dQv7RAi5Dn755aqnT0PmS3Xsvjxv6FJEEss+jf4kgUAq1ArZ0iUFsWRQpW6IMXejI8kJztVFZaR//Psn/b//n/+b/v7JusxnTV6eJofiosxfsOpsGI2/7XZT1oftSB1ZjVlKnlUXXS5XZWzyLqfWVhFIlSViF/eIrH/0k8Ml1zS8tSZ1eVHXAUnbMvRif7hKN/ZvUC7Z8A5U/MBHpY9CZ4yrBjBrkdwntif3tMS+WN/4yt5PHkrDVsbbIWPqwyFM8RUdf5F5BDnsshvxbnKCxm5VtdTMmNzFvlIMifokj+4vMnGt6Ghv8bePqFDkAwixt8fPvmGQ/SRitS3MZdiIW5ZKlFIFT5bsxBIwIYj4W9RhMVb7z35kFEPML5cnSSVEWFOGOY44eph4LXywptg2skTLdT+Rz76UIMuSEo/jmvHGJokZ23IY0HLYzA9IhV5BtkZdNbgAxijBVlr6HYZmxUwNyQwWcW3csxf10dEgaYehxM7g2llggq1pknuc66Wwo6PF3qJGsY0Idhb5bS0bXuG4kM8498ONfRlVO35KxbpXWYPFiNy2ZY/s9REteyO64dvEcMRtG92sSaqlbrZVYzSy9hvX3TzkCbHjMgs2b5/193839M//8iQuP34X33pP7r6XFvtaKNglTDaqpCB126+Nw6/VLTHuQBNW6jlZy9hMv/NW24qCdcSOIAd1e9Djfjq5JghB8f/ITzqnrePfr8VcI7IfIfq7LbwiUCaZ1shJ+LC+11BB5muJ0Fk6aqeGvtHeevuG0O8iEy+fP2p8SzF3iRPfkvlJ/1mBnxX4WYGfFfigAgvaCYa/dXBPbpGz78l/3dMktSAVYvjmyAfuI94w/xNN+vv4/yLr+SPLwldDvqX9iORfJ3N+wUsfS+03A2CbL2MWJ/1XbLmeglxbZ36ZB+f87O/7k3KctB/qYyz4IeEfE7L8Y4J/kdQ3goV87pEfMWu++D/iR3TeyuAwv0m8JX41Y4vqEV8JQMj9ke47R+p54lUsdl9n+8iO3D7+3vlVjCuKACa/TaV+zD5US7ZhRCZ9kPFJz/zbeI2p4hikj25sTOrIr7pK/20bfyknXl51bWLheKW8HVGK4xfQU8+s345I2k6HDJWKcM/enyKzIyIBCmTJLROzh4mQdhrqkN+MIb05YuMRJ9PGD3v5fv0fDNv3uG0f1L07fe2z43zIZF3sV/nTp2SFbNNrb1m7JPFoL/pBJJxTgE4rM7bvVGYc7YC+s6c+DG3LPGHIQxAXY1sF9NicSZ8yAPs4scRUm80JjpQHDOp2J/Xs9WRbfsAeiQRJ5kdHs9/+Ct81OHgfda2f0yMzQZx4pL8fo2fjHTyy4jN4pJ3jxLfDOwk/kQ12wn5+NWnZQejrGO9zF33IJyxxcMoZLIZQHLjkR7B+Bpf8xcnTVfa+Buc+NbZldeNK4tpXI2P7tGXlp4WOk9ELzY6MD+rRZRoc03S2ZVvZS4FolERQZXN2sYVJpOn0OQDTDw9UWv6xnliRrH5wd+Up2oUnqsauaL7Ha2aS+dHZLGY5WbG7I2MrLXHufpYKpr3T7bd9ZE9Yx0/LUE2MJJ1VVp4RmTVJHWzkQPRy75/9sHHxYHDuD2Z5OBi98APb6WTvfU84rVxs9J0nvPSJOQ+5cd3cPGSzja56Hh2mjJc6Hh5UNvOIMXsEpmTkl5ReD80Q7GpKHmxuPEiNT6OPxq5q39dpHQ/SZjGxAAAQAElEQVQQWwG6GdgWB6PzICoCjrvYyl+BbdQktZGstNAzT5+5vdPzQPZyrHtqixnZ8EDbo89nW9cfctVQXjxdrhfx/Fw8dZUH+RC/6c4niMVa2Y6rzqUHnIiUHJcceVk2exhKan6jFon7jBFx2a+1yAuN1OPMw7YG8fQaycoR3bzkiFwIxr6NDXyIZvHDPPEFg/V7eroq49M/EkiqX77k/0OYv9y88bB99lqsLFPvtcmDYczpgv710xN1ueolf1E3W/3wuI9ztp2uH6pv23P3edE1RunCC6yMF3s3+yp5bTzAjm/bzR/Eals3Hoi/vNw0WaxiziFx4oC2NX+78UIrtiBWlVzxTeyiMbRzEmszdaPueUkauxeu/9gq+NenPafLuCg2kMb+IscX3bAvTJzrjVXZrCUu+uUHvhcVsC2Xw27dxXc1nKpqKPebK/fYjBe5xL5LyJdqWHXo7TxsC9RFX57Vfwl8iy9JL6zDLf5485m/ZE0tr9eBHWviz+LHRlJylex9/ELeL1wnN2SyZHb1fhqsxcA/U0LdsHGT84/WSn0f2vCVa0JHM3EGhe0xhq5Po19ipr90HARKLUQLP38B+ukTxoaU/0RubPU1JCMhJbyCV9gtJnv+yGImLy1SKoboSqqiBygske+SNgRyH6Ij/kX8i17CFP0+FnKixfbzyxfW9JmX6IkE4lfHQtfkVbpeSzWmXFvn+EQeT7ywvV6l1H1UIbtjUIsgdSF6wVJd3L1oN156B1kjpvv1wLP+Qe2rQXrxldpDt93xRzbY7SJTxieUwoslzIrLlZxuLZ89fblUy/BeubcsYvRThdo///Ov5AJl3XRh7c1+n/jKmpzIPlnI2m6bG0427gd2LJgaT91weuPaFKYSW1h2eGvnc83mL8xT841r+wvzL/nryywGZgrkHlDkc+k6RXdSF9aFxUydThAKceCIwWKxJ7GQvXAHZYJFbkPG1hhDalH2CbKyVfgaVQwBMrZ1+XTV3/36J33+sunz8wvY9OUl/he+QEliXcYoDWxerxd9+nTVqMJeCRL2UiXRW2cuNXbaynUzpdRtQWKIXeZcgzPXIDQ9tEVOduxU28cNtVisqxpfvkw9H/9/4RvXMguKnHS5Wk9PRV8al4scRWEHtF8ch3Qhj8t1aFSxPusBOsaz++gggq2hIv866pVww8vyuSTMy04+N/Q2FZNBUWxD3yGabYmjT/QX9tzIejOOvWwhthI2hA0JE43Wwam5Fir+RMNWlVVVYrhDzF16ul65Xi8q+KIt7o8b98oVJ8xzXUSP4XEsZINi7sbqNZus0yKGCzTJNrFNbQlUr80uGYSy8HEi18SNfT6hxV8DG3Z8RFparH++t+T6CCWc0DbomZO2VvauKlOw6enT0j/8vTUgWTdFh9JoMHIQOrmfbrq37m1l4ZCprv/Q27XaxfYc9nHOdgwEUob2PlbaSpQZiFj3Puz2s0/v52jZxoZFiA0dLVZSqyDj38Kh1p3t7nPaY492Zg84RMIJTk7KG5zz9329J/w180kQ83sGspLB92R+8vYKLEtZuW9hl/p5/lmBnxX4T1EBbo56xF8SdG7t7/EtO+/k4lon7Vs6//noiy+UJ/JLUnB+SObD9n1Giy8fj3jP/71z80n/BnxY25a94/fai7w55WPyPSD3kY+EHnz3lI/2R0T4nGf8Hifv7H8v/738HzNfD+v70ThebKt/6DN/xLkXvtU/yv7I+I2dXE9cUjbenboZE+5YGPQBS0G+Rz4itKCF/h1Pr9dIEecOqfiyu/TK48svMfa+O/Y70z5IX6Hne9+J0Jr5O09dWy1888vJue4pGnYsfrrGTB6O6GRqwye27JHMg+K3CEPLOH2QcfA4jou7ncOPvdeC35XUSFIkamqz86TiF0eX1LCkA7EVkApHFEVD8C4QQUg/cBjjOySj9k1gHlGE8Jcbh36jReYdlqg7v1Auber4MbGSPP23jsRz8vY6njOCPYdveuJ7mEc/2HWJgEF85pfaPACY54OE3LfhZSemyzpnfy4mQUxGJ/TMISuh34Hb0CZrOHu8qCdFQ7Eo3KJfBLKh0HYinNXrHua74ywdF4mC+EzGTcee2Xe28eFdEzsL26v71XR751lWjp03lQcnWtDYa6jseaAXmqHpg7brLi0Ugoik3xG64QEuUkSU2vWDeeqaB5AnQnuPxLMwaMoVZIyatm01Yk+LewaxLaAko9dmJxfp6JRmm7kzvCMxnSj4gb3LLPIPJg87GvHN0+L27YGNwt64I7qjCrqg+Y7QHxF/sSviTj7Ja0eyVDfbrf+oF4ZthWZJhS+qzIOwSZ0ZsX7uxxZ7TO3joCX++GJr84A2skJHnIiXOuKMY0r9kPToRTyZ07sMf4doNut61Gdlcx80e5exw4fIYYcmdbyHTmpwApH7Yfs+fhyEnHwma7FYgHXYWcfYdscXH/Y+bn3k4mfjQekizsX8RGj2LmunFzaCJaJnsLS38Eo2VEixB0UyR+rygPP+b2iieZRYMGU+GL/u86mNWM7nFywT0vtho7MPZTPok44xS4aesV/Asu4tcsSX/KpKtrX3pTEG8yGpGpjgepzKdWYo0QlsZoAD6tcH5tFZYLJ/1h0tCdM2frxP46RHavl5rFX8IKQyDxUBy8KD2BvX9Ua80oWH7GNYrui94GPDCsZHyYMc6FOvRf73nrERWawzzqIIINjoZrjH2pPjZJsYrFHYlNp/HhzmYeHGk9PUBrLOfZOxvdsr+qSXXCx+HC5+uJB7jdG/EcuNB/xsWSnJIMdAXE6MomDIJVXuY9LEIBHLdiN7Y/fN9YhdwW8ZhGoMDcAQczlLRV3sUtrkQl8pjo45QWAWlpUHv0qxwJUH18Gg5pJxMZX/NGJyvyUHHs5u2DoRenIWzY6tIg7WsYZs8/Li1pj4e3l54SXKlk94FTm6LILtPFGHzh4iBhs6PLPm4s2KzTwCB6IbxY3778sR0424gj2W5IgOZej42FCh2+Zl01WXa+KrY32JiRcm93zYk7Y79iKHqkuPbWg67VIXliD+RU1teIlX1uPDb9vt47SdfUSGMrl/+vRJYwzqu5TaTGI0tiafJ21X7IG1ZOOLPvHPrDk1MMjcdvML39d+KH9lHptTG/ssfqMz2TgL2ziTK3bNC45N8TNGdU26py6xu+ZUUfsBqkjUC7tuWiEvajT7O9rSWlLvwcRv62zxu2AW/uJTQhBmnzkVslXWqMSziOe590nWJvuv4EuWfVVxT9hy7fRLo6k5b5IMffDZZfKYQNCXolY1lLY6xtwrxLoM4J0/rDFKhe/k5+TI7ruxR798Xvr//H+f9YyL/HXwho2N2PNCNbk3Stgayvjp0xPjCy9Eroo9gqImC/0beMHqlEvAujc+Q8dFuvBCN3bbBy+a8jIwaxYbYwzF3oXrcFwW9t0vxZ6gf+Jlaf6iNTL5nkh42K/OjaUWy6NVeMNlFTVSaXrPd5C7y5oILdY5a5R7wwvXDyUWl5Mg8/J76TN78X/+mTz6+qC+wiBmN3Q31jt77IVC5R8TxMYNAxvXZNY+NqwLL4t+1eBlWXxx21BiFfEIW5MXo+aFb3kp8RRxJb4Tyu8AvIAR9SriHuMiWyqXdpmiLoP6gzEU/cWem6zZZC0TQ/5y+vn5mf0xlWaVhD/bbaMytbrZxgYEScnhM7m9bNKNOnz5Qh2eN33hBeYL11Y+dwplVJCO/OI+eVPucc+8PHzmXjfg/N/+8df+i2DrWSIPmbUghmWcoj8pyOqYp24UaOv64XTBBzf2fOLf/zPMN33+/FlCfrEGE9lB3pfLVZ+ePlGb6j338vLMfZZ8SeX6y5XrO3UrFfVVt8V5UpMb+XzRjbUPNvLaiCG127KWvFyL3429ubqmk5phZ7h7sx7y6L2l2B5S9p3z0pHPkcTmp4sIjPiu+ldqJxf+pl6weeM63shfmrpg6zKK3hr0ZC/M6BdOw0tcBrrWoC99gnZts0N7zHO3yeb9/OWZe8kLuEET64EvFvGZtXt5WT2nfDI/o4qwl7Iuk3heWLPU+4adjTqI/ff0NHQZQ+NSIizkp0bWMXEn2f5/0pIB18MEUWv7llDrfXRLfWHcAmp8w37WbiHIQSRW1QClNNss8dKEyRFSY/BCcb/PD2RFLAaltEInn+OLfU80xFyNhJnrYGOvJLcXanHrOkgbjCAqLLcm86ImxiSdzCDzQSIXruH4L9Z+9l7YOsZFgDfy26jfgh7fiSP6iz1qW2mxbZvr9UpdBiTjb2nXY/2xD7GPiV50leAbjPATG8FBatmcFnFP+BnXiO2MpNAWdNuKTO5x0U9e9h7XmiXrInGthfLLr0P/8s+/iktKfPUAFttPNr0W9V6M9QaiOUBGNSQPWSVODTMs6uaKFKTucjIikR0SI9EMCFlzEhKDxN9gby2Q2nZAxGKEw0OlD9zEayMxN5GTYSz66G/swWCy4DecbPiY2HqEEmeAAxsn6D4e8fkWiVVcxSeW2i5OCVlvZddXc8J7NP/HjFlPnfjYIhU+GalWcM5/9j8r8LMCqcBP/FeuADdoBb87xyi9x48Yic6PyP3nl8lnz5lFfikLzvl/lj4f/Y94jDsrmZwe83zk/03GOM2Xib+J7f9MRqlDX7dn/xB7vq8FD6T/ksOknm9wwfHdWd0fGzb7MrzI6Xc027KDP/ZrqfOF+nfE8VbUTAM6nX3G7/COxVftXYAv+fsg5wgFGb8FaesRb7l/3Czh7CDCDN6Z7jX7gP5O7KtpVIKTYVv5BVZHC2/xy+Ux7V9EzvGbHsHEYJt6WJy43IiVsxpNggxPote9LXRPmZ0YmRM75f3ZLtnm967S2Rbzia/E8dbeKbH3sbyPfvAcg8GDuLM38Xcnhd953ClfDaJz4mTuFYryTtlrQfSQmofNpsUXsN15wyZT5FDLmO7NEZ3gDZHJIy16tqG6bVJM5fMpgLgfpnsE0/ModE9EhM3RLDsz7zab8nGc0bV9SHzUfc2z9/WO7qtG5IJXSkaRafBk5e2eTuaSbVJGjxon9p2qr1rh00auObtUzlFr0uMJOdtt27b2Bw/6qtnwHqjftHfInOsWteR0kL/Z2e4YWiCBAo6enidEkDlnb3t71/cD2eah0MN8X1Vhw29QlTl0+kLHZl6WhP5DEIYW6mtulm2lxUZg7/PQ+sEI8/6MerAT3omFeICYol8MLMNeYkgvHhRNHqJtPOy8ZdnlCl/shbrLRNAuXXmq1Q/yRniFjJWfPBTrC5BZ+uSwh2R91Bw5GOlN/3jkIVM/XOKhYOxENPZ7HOMIZw+ujBcTjowX9+U8mOqHiTwgTTKZx5ZsDoBsDpsxeY4qyVJ8imZbthl9faw9IRU6kYjr3F+DSNtu3fAL23noG5nYXjwo22MMJdL02DND220TZZ0+7HCkjRps5JIcFvmtLLoUUY0au56IH55t6KAKCjRLiS3IHgjCSBxduoQAIbXd8JOH1+lTDWCbPwAAEABJREFUv/ixDFeyvfvZpyJIpUVvkUPGYVXkAvynBqFJ6v01iW8Se3zjNiogI2N7aH8ofdXg4esY7KugrLTdBZqIZ9w+GZuH2fteHDLynR8CSGrlhdyQzBPYGtiJLWAbf9WYyCoNW10P4tvrLPjWqEGqS9lDG0+4U5/UJjK5DjIOb7K2s/ObLS+abc7CztAgp8R54dqpKuqxwGxsPESdxGF7ryud7a657baRk72PNx6Sx+9KwORzfbrqQh2M3ZaT4SxsA+zmgfVnXpok9pbDjr3b2uXjdvFS40aet5Bkw+fFxKKgi34eH4Cpe0qVHGqkhlb2S+i2O1e7dLZinLhsiwMsFTEvIhRI3dacWhNKsJaMsjmbPocZp4+tqup9cuFFT68He3ZJsqtrnDhSS8SUF4KL3R8/lmT8TnxM1jGIbMvlJBqGQlvkLEVDqC6iDEOKWA0rMCnaVrcFn0Fln4H4uOHnXz9/0f/5Pz/zELvk8aRPn4YuvHSNnYGdfb9fdGXtRklZm1GlArKVklMZ5eWKZKk4D+CASV4aBTA2Xsx84UVj/OY6GOyJp0+fFB+Xy6VtxmyAaaWlx5SenojhOlSjqGHJ1Cn2Nl5c5cVyUBfp6RO4Gpkhu6iNul2u1/YT2mQtN/bzjftV9tznLy+8HPzM58qL/kx8f+blWD/UR7Nr3Wsx2auTfbR1P3m5MLmWUtaFPRZAxp9thRb7L7xM3cgZM8rLjAvxP3266pIXbORRJFrkMcYg3tCvxDjgW6FjSmfLuOVZkwIuUsNRMTA2EmfyunDtXvEj75rpCtkaA7up4UWp5adPT6z1E/6usq2NfHLtPfMiNC8s8xfhG/nJUmEf9TZIKVpWMGZgiTT1hXp6SP/yT7/qv/0yNOZLVly275jEy2WqKVGj1DN70kKA8i3qf1PLIPfMi13RJi/aFvPEl16yTDxB9pyrlL0k2uc/f1b+gYEvEuQGnuDsR/RTI5wr/WT/T9Zu0medtvQkWKP09IlaPV2w4VYufGZg/I8xNKqaV2PQZ1xhK9cD4ZKPRWD0pWVznycSXqba1hjWBR+jStkXfe8vqUZQKuiRGWOoBmDOwVgycUzWJUj1NpxtzF/I44VahY4n5d4/yWVCj64t1SiFJ0s2J+neb8htvKSWJjQsE2vGO5jroTFd1Go2kJhKSQW567qwtRNCgdccasA0OuUjRwIr4rDhoTO5VsLPOsFivyI3LBewiEsalRzUe3CS+yCn5IVpfIs9tCmfJYuaJI7s6WCyPxPGIr98t++6e7XNsjXGkGTZJnSkuB5uuRa4F0zq2vK4XviMHX3VFnobWB1b7i3Pz8/E80JcFAil5LbvY7Uf20oLLfLBZM1sE8+loV1EkCQRm2iJAUJYds47zbauT0/U7SL7kMVvcuvrBNFQTQ1+/VT653/5kz49MduiT4zLGvyU+EHfNnaoETayijraSs+JIyNlz6PdUiGgpixT+swDLKWTi5F7KLYP9drH9k4s1hOnTUytQw52//EYwD66aGFSLjX00GxjyuLE4YZ+sNm7vL33H6klhCxFeJROQcbfA2F+j/234v07uf1bpfPT7s8K/KzAzwr8aAVypz5lH8cnrftvnQzjPSD9PO4V4HvUffxfefC7ts7vEn6sGr8w8E0iX34afEtaDb4C8S1rH/Nls2lf94+W/iuO86W/60J98+XrEck38/R/PXLN//VWftwC/lj3j+RJVYLd0Dca/Jb7BvtbZNtyf4N+KxHaI95yvz2zsXcgUr1W7NWMg56zSOc+vvtwuBKq+laLTnh3G7HzBhP9OnAYRAGR/kUjPdPvHotfHE+BxBIIU1xp2Jgn64f7hdM3oBZnHrYxDVw/bC+CmOxYdrtTmGmEvvNn8zM+scsu5ZfQU+7k2e6hffSiRyjXWiDmYdUPxLmoX2Bkg0IxiJ2NX27DW9gWzcZPwDhH9m90eozMwtY+Rw5mbMRWYFvpExNDOf7KcuCjP8cP8649tpGQbeqEYe3NhnrH65pE58QuqcO3z2nbwawWP3fim0HsVfu0vfdv+PvE3nkLY6TPekkTVm4Ngb3zISm/ZKd/zSAz7bGgRLn3B0E8/Ii9nfv2bO/2ws9DoIXTycMYe6cXfWDv87fab2crMYOJ43NsP+r5rhD+ffI4yBNCVVMikzVPfyLzE5039hNflanHbj+ywkZVUWfpOHVdRAufMBntRx029tlZP1Yy1yr1WN23txaxjUn3OKfdHvKH0cxDn9F7RIjfgb3bzDk2zjznsR5VA791t2CX7H0PR/7OII5dd+58DGbvcFe4i0iveq2Ljj5onXvngPzcBSLfIK48CMd8M5pGmWKqx+hNkPHGHmyh3zzt1qimOgd8mFgD0YsWew1sM5VNbCSIqGZOBBD98FqONcw4+/u8PHPfWIeO2StivLL3FprkIFp8uqzIFj1u2tcYQ2ezrRqltI0XCrnHTfzFL8IcPvSrx0rDPmoZHTQ8eTAeHX9s3HiBZoduVZXS8qAwvEmMcJB3yL2vMfk6ht+TnLAxuR436r9mctuBEkfGUuoSS8nD+Ep+QdRx0vzIFLYsNzmx2BaHXn1nhy1opcELo9iL8BjVtIn/xDGzRmEA2zrjYtqHbfrFhchBLot6Gl3eW3UtRpUwqG4tm5HldJxt+Ixta/JQebUNi6kW65z6JYbklIeut9uk7vvDWwQ4lkYVD+kHOhYnJZ9LcoJewIYu4iOX2GKoMUrVvMwe4kcmMQgV5wQ78yD1WDxszhiyUv+GrUOUHKYyTQwSvx/IEn32pf2aa3yPGvDUD6GzRkHis63IN6oUW9fLVS53vosYJzVePM1Nn9pMaNlvAZnqwks684CYrYSOZFtpiT0IP0gcoU/sBYtS7JJYyQTEb9WQCT+6iGrjTdJs47uc7fb59EScjCfxvNqdDK3iJat9IZ54sCz1OthWck8+4dvFGkvJc7EHEJNtaLPl5sweCBY0AfrsHQRjJ5hcR2MMXppdVNQw89TJLpk62kYa0BcQw0XMHfeiCHCZKvnudXJfWzdeEEcm9JVC3K8oyy7J6rb7vup6eeq6xNZEvvWwf8n6IDthLGAf+fFiZzsQQzUG+leGltZFf/580//48xetGspLWTaKplfHaSNDAJijJoIW7LwV3+wXc9+8Xj6pKrLwsdwHKc+NGLbixf1S/hrvzLVKyBeuTG/FTb9k8ZDEWvFSgsuifd5emBDAE/t1jPAlS71uz58/6+U5fyl6473OVF6mhblY47xDvJ17CvmsWY0KWxs1fznu114EirzgmN6Zsg9XB5CJxEXYWPA39kXyMPJwOsZJHQLBX6hkX7zwAmjj3pL1Gdw7Ro2jfnrTCzsXXgpfkLEtMRdtzuS4tBGLoMXOgjbxH4RW2LRiN3qpjTseEUNMmXrahUP4xKa0DA9+IXS5XDTGUPrcE6oukZI9ZFuuIgY1WHloBayCfr1elX/EEKeJ7e+u0v/+j3/SP/KC6bJe8LuxLjhjr9jW0/VJ8ZUaydKIL+K6vUxCttJmDMGM/YJfNULWM/sg12GkGtirMbAxZGQWdsJfFK6vgUW0IGPbGsgWMddAB6SeBKjZ/4jA2pBd2LCt6/UTa7TIedM2N9JbPRfSsbfrmihTF2T4vD7pi3SX2cPTe07YUyTpCQ1b6kYo1EYqeDayKBac7L+NNcYk285QSjUklkmjrL5OZJXHgYsMvVzMS+J6tC2JOYqYJXamxOWWuai4Z8qIwuSQsXUZVw3qYlv2kIHYWwnY6A50TdAnsAhrEePUl+cb/Ua+aMTGISeVHBvo51q49XV3I54lzMnWAVPnqY1rMnt7j+nkqVtoETa2Q0isxTg22jGnrD/GESs1r/kLDhrti1OGzp6GznpPIJXWzJy4MAhbWeNgFLZGaVSp6FFv++lP2MTPgkU+ca7ew6vZVe4eEWWP5R8phGAbO1aCm+yx/4u9v+2SI8eyc8G9AXcPZnVL6urWSEvzZWbd///D5t4ZaZakVlVGuBtwn31g5uERDDLJyszqajVB2wbgvJ8DmLm7WZIZnbWHBnSptabkaJt5IFmrpU+uE2cjyMaCNenjNX1qPbl3mLxObjp3yb7pfBn64x8/6dNZYjsr16+JsfcGQci4ENvBIJf0uFEaU23YpEAJnW7VbScxVyGyAeELg4oPe/GyxgtDaSbXo7aZD5y9+kRJC5CxPfXeF2krcSWgGSZGcj3QvTns2EkMUxOFGYO7BCXYR7/cxUpM2ZbtX1bYJVaF98mP7l+gAt++Vv8Cwf1w+aMCPyrwt1eB3DQO/G1Fl8+v4wPvbyuyf2XR7OHWl6d9fHRZ+YyPPuO/Biz/bm6yZ4LvdRCd4Lv12Kj5Uld6pJUvg79Fepgtk7/9iSB/e6NvLCb24JH4xf13MPY+a/CIfPH91oijF5+2ZS9k/j3IF+fDTvQyDi3jX48kKWLTF1v8fZH5FzHiM4jy0fNDYZ9SJeL5S76+xxbg4BdHrBUSf1CTL578GSf7JXVOv0d3l2Ep7+NjsOQiOfnRNPjhtik/HAc/fkpmV7KttkNpjNMtJPiMXvvEEHmKEsYvIrLBEjzsqNTtz/PU3mbF+SqfURB2+uRx5Bjab4XYnDmVwbfxxe8dDAZykwswKHG9yifnICkurAc9x16wLfsVS3+dMS1Z1WzLdo0TV9bwxo/78o3/YnB6nRMNtYss5DeH7bJlv+7nyAVvBN9M/GZ2yNqufaO9JeZgn1YX2Y2HqYOHHPWAA2pCXnWx7AXIb47ITH7Zx96BRwG0Hqc1bs0VDyYlq8aNiW0dLfEc41/q/a5GvyiPQOzfkfkBErJf44DMNkhmGS3Y8IM1/exsw9fC8jH22VvRxXulZZ7ZZE+oNHRvod14ePXyclWQvzER5P8nNlizJZj99Brr6yj3FkBu8x2W3uvZtvxQT5KHGbuH/uDedFMeXI08xMEeApKlAHW9tskVJ9lhLv2x5xZOqRJk+gORPJ3PPNw9obd0jpj10FAjtFn3y9v1pmv+Jsj+4DLj7OXolQpGW2vqPLzPAyyL65vYw5/EM3BuQ21W+HnIHii0dxjIr791cqMOQ5GJjv16ndpW2iT7hs1T7+zxpsF1krrduM62fbwRs+3in8+nitEmPmK6wsta31j3gY6gizbRHdxXJjIfIfElf+P7zBNpt6aGrm0eVp504oVcJ6bem3praq1j2kBg+U7soh16bvC18/ArbJ3ysif2GZMq0lLrTanz5emiy+V8R+udem3K3xp7eX7WMy+FXq5X1vmsp09Pii3b1GiCodQl/zzklYfWV9Z3y0siyo0HZE96enpC96KOXZNDnN+oV66J1OwVL3rhJU/oV942RWYQf3ROxN7ZE7aVemUfRfb55VlXYssaISo2GjHNoj0ndhA7qX38HihZJompt058Z3DRCR+td0rmOzrzwHZdS4nlcrlQrwsPf886nU86U1/bSm2zd1Y8g1iG5r5/B/sxceRBauTTR6XyyS44oxQAABAASURBVDWRPNg70U9OyTFxLt9NZl2jf/Cfn194CXjlerpVvlmHM3XK3oxt0qsj118G0b1h/8ZLgdSUaNVbU8OubYW/wWOg6PfW1TpoDdKq6czf3mpTDZ2KA/mXfQ2qJqz1uhZeKqbkkXVK3/BxxJH6JI6N6+VE7c6Xi1rva22hxfZGrNFLHTJPfMmFS0p5efXCfouNjl7ytlvMV6ypW01ywm98PLHPg1xTdvIV68n+xc+M0ciC1jrXHWAv2C57IwZ3VByMj16yOnXvyLfe1cHghdM//88/6X/89z+xB7T2RXTwM/gMyH0v18pknpyQqCM2bevUm1qDBJNtQy1HIS/PoAoTylpOXoo1BFvrIRfmwB16Ii7REvuq99DL8wZupT95UWO7pFpL79rTT6zF0+VJ53OT2yD/IS5HPT9P1kca6K312CrX1HaMqQlwt2jU4tOni4IznxGxPysmkVtX3XNYj9oz+LqA+GutcQlNHffF2G3JDeXkcWNvpEbNxGsJsiKzUe8gdaekMCREhAh86XqdenkZZTfyxctJiBJXaEFIttGZ1GjTtT7Db5U3YuVv4yV09mX2efZoYkgfv0tmIjeV9bWty+VETU46sUdOp3M5vHHd3LgH4n4dBGqbegHqYiLP50hwOUv/+B8+6d996jrNmxq8ibPkeiOW1Penn37SE+t2Yy/neks8Ru4wbgaN2hpa+k4skIhzKHWVGzH2FSP794LTT1zLtvmNw/pzb8pnQGqv2IBuu3Ri75QX7uyXXF9PfEZkPWPDNtJe9ylqueWzkNiXHVUbzAMWXjfiT21fkA1tizxSkZ9s7NS6LLqIrMvQC58511rbQT5ZAcmOgO7zieKNmj//fNXzz9w3ud+Kt7Amb/NCNX3yaOy13ptyPzmfT+TXJExF3wwmMSSuiT1Vg9osWHpsUJjuZ2KZ+7UBUY5PaBxiSYS76ht2QotMkDU6c+2cL12xFIQelPsIg9ATT/pGuIu/9iCl1dt4w01dxLpuNcAE/puSdyOGSCTc2heZgN5dMhdqcmZvRNa2ONTRaa0rDYoaxPS55ySu0Ftrtbd67yq0XvaaGzaaJOtotkv2RO4n9unlcuYa4rP2fJHtbJPqO9+NUp/UqWHv0GcXKPUeJBH/gyIE4Rt/nRjS25aZS1baQD7XbPZfxqFF/8Z1mutp8L0m19soe5vmvBLX1B//4aJPn1LKTfUfEzTTB1LrrcaxE3sLFsTKQ7SsZfhr50LgiL/ld7B+EN4dhB4TxBC/wVrvEsNg+JS8ZA4aUgwjRydiAOUX+VDiv8C86kd/4/ob7PnwbbO2Kx87+vrmFvEFy/Znep9Tloj9Jc7it9X9lc588CmIu/SPCO0DJP6v4QOVN6Sv6Yb3RviDCWv4sEnYAqzwI+0Dle8i8V1DfAf5i7Hh7Wvgmvxq/I+5/CVjvsvqiyC2X7KJyI/jb7gCxw3uL+1/KTXbdUOzP+6/V/9zeUP6NUD9Vx2H7wcjIR3Tx/FB+2If4eBRIPOv4VH29x3nWq+bDW7yARgw/OoRma/hq8owj33J8H4fyli58T3gUa7433BKXBE7dNNn/ojIPOKRl3F0gowfEVog5SP4Y0x4g8/IAzMfFNA8G7k2vn+3R5PvxoP54NrSAqJcYlqNCXbiOzYX+GIzPkfkbUscemiJPXgg/UXDo3aH8vv5QXe+FD7goB99YgmO+dHblu1jWv0h17AnWDYnODY9B8P7YVv2IxrzVzR3ZDNf3w2YcAnwJUHUkgsiX2jhoAPNA97G1tzoMx4R/xDa1+e1j1jjFNB98xH5L+OIfxDrYTL1IWUZtdAPhB4QPHtvvgGibyJe/xX7PEx+2D+udY2JoewjbVvO+jD+paN0HlzFVnTShxdkbmMz+MBufAWRC1g9kSCpDpnkbCnzGqPvHeWD60a092NIHGbtMSAzlmIn0N7mHDUi9epzyngq9LnkUTeY7KnspVk8CLIMI4iZQNwvgrIxY20hfoI1k1x62buW9DkmBmYZhFuyTTY/Hnd6eAdWTEQFT7R0AcM6vOtL6GvJNWw16IFtOKJNemvxrKPBvtMPWvrsy/TL15QQtKyjJb5XmdRTMj4D7e3gjz3XnSx72YmNWQ6wvzMz5eolEzJHLCW3yW0fT2wFu7jcYOyTjIN9eu9CK3jJOl+qecASgRmHteb4Y8zBvsQfjseOqcZ9BQg648wD83CmMdfeBspBQmpNSO82RQ+Wd8leI3v1ieHIeSepGoYIQQVsExifTXAG9QJLG9vhQYZKnBOxjCBwxLZtfDI5DuYNZGqT065vkw2BQ5IdHUfkDWzfeY37czD47AxmAq16xGYjDgAvMaAkP1iyLdsa5BFdyRK6M/LvYOgmthQistHR3tzMKDlTB0aKbPXM56rDnFSX8QTRj4z4nL9DRmPB5IS4zNqK1rBvm/myFxu21YBA5oFo6QOGao0NwCByoc0YZT6JwfTrYETNjM9AssxYYh3cZPqMk3cwqUvN4Slc/Gtv+WcxyXKfrb/xENk5iJsaC/kA96zL1FI1TKDVbMMb2vgT1zPkBo1+hgeyv9e9eOjGk/4Ng7hQ0RkzyK18hzHTVJdXYgee+ONHNe9q8DXl/MGugI2v2JioEHNqpWoNdmPEftIuw0yMTb0a9ZixuwN1td5lPTRPzeS1goHB9wQokwKFExsmV7vJ+UMsCImhbCgHtMZVg9JHe06NMchnyCY+YPxPbEHBBjRsD0uTXuwN0uMhp4jGGsQ9ndx6jU0C+VscNgoSdieyEBn3Dg0bt/hjiKomco4+tN7a6z0C+UlsiXWQ5+CBGdOy1xt5FjByyIXJWLjiQG75jt6Nh99hKb52PbfOtBU5J3vZyhhN5W8WDiZzJzf4aCjTxjl5BqHnesnD0s7LGTUnBDSxkpgSTM04ZQ43OZm1DzZiCzCvIJuvellGBq09l2V3wlyg5uRS/kJDsFwxzr7eqFn2eHDFx415ZDfqPIhjIDyFDXy01H9aeRC78cKHSwOfrnW71RzhAX9IpjeyhpTvclkjUlL2kGgzE+wbm8a28CHk52xKH1oQemsnGZn0vZ9lp8LICSA/8TVL18oD4oyznvHFrlJgWSv+qaxDPh8HL3OmBjHdeJHBHYH8tx2i2dYM1NR4EN7UyRcG/kwMlAhdgUkNhpRkNdXRERc/2rITo5U25+SlFC+MeZmTcR6ud/ZCyx7DR9UUmdRd2HFrasDG0hzKfogdISNhcy5kGt3JvCF7Pp2VB/Pn00Un6iWa1VR2kck4tlKfPOS+8TIm8eBSk6QyTs+QuwkLSHyUWdMDGyZXLYSI3dhbuQ9JyCc26KrenK0TefbeKp+s0Y2XQRsvE194eX3brtiNXvRVzdTXPmlQaxGzyhe2KGejJq2d1MEQBAdmJacmZ06Uf+rPf7rqf/zPK/1kfVvIABtiHXOfGEPLfHRB3I+p5D94sbe9TG28uLzx0vZ2e9HLy8/EI9nW+dLppdabGvFob2wf3bC91oNqTOxhc3B9bNi88RJjzl52WFKNKUEiLunMS7ynp7OeeNHSG/FygTUCHAhcX/KBYgxysLfKHXYmtennrjMvey9PJz2dzsRjXdD/KXRsQiInKXsjMvl/EF8qfmLjGsi10JFLLBHs3Qry2xMz4j0PL1pOpT+IaSO/sTXdbhYlLCSOAJZYVmol7hNivw9eeG+61n8scEV2UjdLOnSHYm9LfVCuF4nXTTOGRUOUcpOT8C/ikuYUdobycjYxp67Zy1m3oMYEMdlXk3gbZk5JhPHALofy2XLF3wu+YiNLn3xRK1+TFYkspecaUPn+47/7pH/46QnnL8p/QDCp/cg+rrWZ6DXi68RHgBpCED0r8TMhz424sTwn9A6dGsAY2GGyaKz3zJx6nFpnPZ90bmd0l07vHR9NWRO3ofhI3LLUuMbE2sWfG3NOvXXZXY0+eac+iU68PDv1iU/r1KzOHw1iY4/m4m7oJI7U+Pn5RT/9dNGAT3IcWBjYlyXqtFGDwWYeiV1Nwl5SGJwmMnT4lxLnmJN1Ey+kJzC2RGvw6DxrPrCNmE4noxcZCCpP6NzYd5EzFA6MD9Zx4t82doJePVzsob/UmcZPI7wuyoh9MQbtFeezoUMggIa93hovrLNvhxI7BqvPuDdkMdQL6OBhBpxmxWVmoQeOKnPyIJ4be1PEfNw3Ww8LBt1EH6mMiLMXGr4iG7lTN7RWtWnEqGqZn8i7F8bcNAuTuQs9etS0xNXoFuz0TKFN4s5Illpruo5bXSvbnNqId6MfAUKDtZ+R59483eB7YbA+MRAecnNOjSwq8kxlW62ZHBJrfKc2lmTkpnAjVCTiUWynLMNwIWFz3G7y9qKfTpv++Mez/vCThEl1N/qpao1zwUKFq9GFGZvITRSmJcwqpIH47pTroencT7s9YVP3htp9npQSZ/ILqi4QMj4UIt8sdDglF5xOEty40QQZS1OppRBJn5hGyWyEtOcjpLBtO2ISNTasoEFZaKQCH3p8IoKWygaq9DWt05JfsrFBCPWdmi0iXNwRYdvpCrbhvaIV9cfpRwV+jwqwkX8Psz9s/qjAv/oKmAwCun/tRz6cjhwmk+CY/0v2Ke+Bb42D8L9V9N+UnG0530p+p6yzZ4Ivmc+6hH/gvZxNfOA9/UvzfDTNfMNiENv5AlX9O4XQvoZ34nxJmzH1nnyf21YD+htsg0QDSvI2OjMN6L50pJaP+EwOo1m7z+gQJl+W6eqYxBBkYv+C0wjtSNXnGzv1k0CJKSLzwW7mfwnsb48novbj12sK8O1OvyiZPLLBlv3HeDIOPlZNLI+QIvuK2A1e6fqmlv0SfJMwQsbvsf9tKz9SAzu1gmt92BC90+MvCCF91j695ZDEUt9RhDcnpCOwy5q+pixP8q/xG/lMYKYDtZ8+FoLLjzXuKSVTs+8/uVki2bhIPNpbxskxU9uILGQeRB7v5H3kF+o3wEsm9mu02257v7OLFZn4CWxXDMVgXP1+ipwZB3T81n2t30GLTBB+EJvpD4QXHPP0eQhxqx/emzJ+1EltXuVNHajGq9uoFx5l7COaYt0VbL/m9uAkw8CIB3RvDtRe9XZO5KqWzBPzxsOuIKHZ/kwesTruccYhFLvJB5hLvscrGqZyW2D09gg9CPVuM5MdNnaCfZ7OhpZBQKBHbZf+Aw9+RItSA+oO7fFA/T49xmWHvEw+4oFK9UL3EEDD4cl8VjYptvV5S1yfU1MWrgG9Gpt8LgweHn+0KbI2ZaPEXQ+1Tr3Lzcp9KXAjBq1mtzKTtcST7GQfLH6DH9ekV3KTAccaI5LIxkM8pQ59HQSRIwqYLFswlo0pE9OJtwHnEw8KGcNS4jvkMj8QHWHDtmwn1MJBj9zG2448/M3fxJoQkFqyjDfqdTp1Xhw86YxP7/4qfngrf6lh27bSYrts8vC7t6anp4su5zM2LurYmuQdXzceAA7uk9EJbOt0PumM7OEndILhcKHm+8kOjXT2OqV2fpnhAAAQAElEQVTeYdlO9wYTmfgqMM4819/I0z8k7SbbSh1FC30gtxaMbJGbIPUoGjI5yk7oXM83HqC/1N+8vXFfmjK5n3gAeblcKqfk1RsPWKl3ZKP7GrNKPv69h793MMgxjxb3B8HRIyKltb7iFsIN2536ulm21Vqn7hclhk4chl6W+EqU/ESzrd670NCxf8KLj9Acm62rt6bwbeuxjcqbx51zUaNbL52pyaKsc+i21bAjWuyHdqxBxkH2Tf7mUPiRdWLGduiDvZK8ba9YwtNrsy3bxJp4u6LfyS01SeyyaJyQYSDbOnMNXS5nptBl1m2gZ9mGNsHHR2wH2Qvlg/pmXnFSk5lY2T/JY1KL9FJsajVewsZFEC+Ngd1kmxcj2T8skpDHxlJY5/iwoYOOzxPXy4k1TwwRTe3yUit717ZOXEtPl6e1D85dttlyQ60LXqM3tFnGo1MDTrE1kwOxD5A55DoyXn/D66XmkpWG6X2U2UJkB/eJ1CXjybU/GdiWbdZx9XbiErGxwvjNdfRyfWE9pqzOC9yT/vl/3DTzVJ25oKKi3hojZpmgnf0Y+0FeeqUez1yTL7z8qrqQi6oNchf3pFb3p9yjztTnxkv09Tfer7z8vOJvlv2yV3kMbbxMMU/b2TrCvVo3kNhq6k1qzYq8bUVujoatyQtU1pR1b32oZHPiZcIgJ7aM0p4uJp6uzpqiDmlqzOhJlhTarDw33biP2K4attaUfUBpy7civE5KQ4y4hIz19OmpOLfcf2MbgcQ7qfvgnh1svDG9cT/LOv/Mi/OX65WXlxu2N3Xyw13ZiqGN4HM/T61T8+hHPvPcCxrCuQe11hWbLy9DL1dqQI5KYCLYKdkuH9lvOCLexvpc9OnTJ2VtYMsSrFFysRXZ4EYu8Zc8hODc80KYY/ICzLwAQxkD5yb9038469Smxr6WCHEQBCI599bwyX0BW43x6XyqWE4suo0RrTZZi4wmhQ8yDhJP/qWSxLSxb2BjX2XTboyn7NjpsprsDi37RiqTk47vRJxrmhjsyC9K+cJo+SH3E3spsWmXwYoyNr4s/pCDaCyBbDNaxzHCFHRR10FNNo0Qlsj9HLV+Ilbqln+eNzHM2TXY3xv7ZQlSEXQPu9EhlWLNOchxqhHT+XKmFl2ELcjsixu+N010k7AdC9hCs2jVkzv8OSY+Z8ULucZjSDf24SgeY16AX6+bItTYrwMB20wdI7ufqVl0qXUrcq1JMiLYi9+jDiyhMi+mhM/lw7Zab6LT0Wwju2YMdWKfZ/9enjqyIn8veWv1ktwA8yv3quyZxDunsJOa6U0jauhTUbZR0morPhUv+osqNZLKd4/c/3Jfjf2Dt3EPubF/Ih/9IOMb136u2fP5os6ej/zBYwky3WF6E8qRs8ufnTkxam+WnD/Qs77i+0zw7//9J/3H//j3+umTM+Xd+FRE9NhgHbTEEJZtmXW1MxM5Syz9mkC0XXZ6F/VvYqb4vcc+mYKlsJ/vzH2+d977Nx26RyzCeuezuLWuRkywZK/8D5mj17tWtvH72Gd8ILai8iX98A7Z9JkXDsWaiHj01da+yM1NKPiiwNcZfE6yqF+Q+RV2v2DxB/lHBX5U4N9gBXKDfIRtbnqv+KWSII68vgj9TTYT1QGG/0LH5JN3gS8rjPNpbJta+l8oouWW76k6IrAt+8uIRvZPvvCln3wxnMkFhvlQp3ujXzJ8cH9rH/33yGf0FD8GwHte5ouf0a9BPtqDX2Pj1+umll/Dt3rIj4XHmn+r3hflWMOseb705sdrvhCnf/WRL3LB+sKIeLY34Gs4k0Pu0T7brPZKY2CvPRc+GnxJZVU5ZMl2QXurOMLb53b4QmZBNFwuG4z/GkfCSY7x9bX1O3i5Vh5x0Euf4CcLONNzbYUXeuSr99qnoZcMcqEHdmqxkHnxsZHxARu+wG4ndO9jN2d6X7eafMfp0M+X2fi2H+y9jwNfkbcj0/EZR9lDs9ZuVg2ksAPR7JU7w7/oSKkWuAfv9h/nv2Q0cSw0mVhWjKPifa87MRwc9Mg3lB8R3iSO9AFsBWvsGmdvGV+hPcI2U+rFOTJB5B7x6CtjRGX+pNjx+x7hH5jEn2stfVDXPrHOOyZmhiafAeGln6zxG2BjPuLge3lxs4I1+44zDwRfpbnnEMMM8HXQm7ENjnn6I5bBk4rEHNojwk/Od90He/XDeLxKR/ZAdGz8NT6n0LnTy8/+wAZVG5nUn/Fx2NB2hHb4thd9UrPYT7zpIzNrDVL/WXtv4vPgpc8DxeDQDX+ic9iYyL8FNcwGivEHlD7+W3NRbfZb6Y7yG1+Pdh7niKr3pgaUSVl4e7IPe1NlJ+zlKiNlGMR/bNlWxqJFnq708nD1yC20wLZsixM6XK97Do96otlGxOKErXRNabYhvSK0w3fG9pLLePLdhO1XNYn9A+EdSHkxKbcme9ntvUtetaesmjEiybYa9m3XmBNzxsnBhzw1Y21sw8am2HuiYcgOLWiCqWrQZck2cWb9DkxBVuud9SIexf68yzDlsBKPaDEz2EsbD8Q2HoBBUm9NtkHLFBiso4XerIaMaEyV+jAUCjK82MRk0SeD9TB4rDk5Zm3tZXNKvFzgmoLOEBPQIWa/Dx5uzjIWjjS4/patiVyrHFpvjNFZImJS9F4Pp5CB33kYueKiDqwJIWELe9i2jYpLj3ONe4vNItW8IZM48j0pcQVKg267ZGyLgZQbC+NWNqBNQbZGfInGfEaGYY7smcgGtks29PhLb7/SbCtyQfGxqTSr9GxXL+6nW73UGEqtU8cCudecPnVkQcqeaLGXvFaOGw+Wb7UuoeXBaB6i5uF+9khySU0SR8Xfm+r7I3Zjx+2k1s+gF+ohPT5q/Xj4mn7FMdEbatSq9a5T/gYTL4P6aSK9ER58bMZ/HuDe2KMjiwe39abDd2/4aW2304p+Op2rt6g9e6vywjeqRe/sidP5pPR5UNz7stGp4ZGbbTX8uNGX/RMxSRsP/jf2Zl6w3YjpsL1yWjW/vvDyiAfyodm+r0Nkb9tt/9tgN2V+vd7UsH/EcOLh82SPpJaTfAcvbPIdDBGJh8i2Sz65RS/yiTNILidqb/EdTML+UNbOduU92TMD9NZVeuTmwA2Po/KzrTQXLSPJNi9UV02jn32hNGxltTKUrFm1nuQ7GUvxlxjND9NYNTY3agcD8c612pWWOqWWeRkZ23m5dmO9mhc/fWLuvSt9bAaK0Rh4QOi2dUv9uQ6IRJN9NHWTvZG31E9mjFLiJ+bJc9nIJI7U6+eff0afl6HUP+uD5H5Ez4qP3puq8YIzehPZzDO+1b0Uj7xcjX6uN7tTlyG3Vv2cRFawUlMYcj9J7UT/k+a86Pml6b/915/F4qivUqj1rqxd+aKWsWNbWfdzv8ju6u2s1umx11pj3MpGdHCpy+WkM28FMw4t94xJDZqRIx8iU/Sktecj07vVuoAl9uGcnIfYY0w5GjGQmVDXyN8+vpocLNs6nTf1y029S80n9uTU8/MV3JRSseXZX+FNDe7zN16+inUxdn96arqcTmpy/U2vJmm9/Gv4vnIP2aBIuMFfaj6hCwwwMUOgxJtrIzGK1puVP8mBaell3TauzTGu5DirRvlnqH/66RPxn3U6nWVHC/+8FGw6a/Iim1nRezupgUiMOaCRLK5v3CNeuB9ceal8fdnU3LVsNUlUjPARFwpKa6yX7QwXyeTA/k1dNq6JrHdySQ0iZZLoYsT6xQepouuqCyzFFCZ5yW79P//Lv9cf//1FJ1/VYXQ3+E3ZX4SKnphjS6tFf3Bq7QQh9UYUwYYuBCW3KwuYuK7keSPPjAdrF9x4IZn59frCmr+U/Mg1Say5Pq/wry9TL+yXeoFO/ZOfbaUOk8BeeEEoYnAzsTWt/4Dlot4NmWCU1tTYnLYljlBT08n6JPeGbsNWXuKKRjk1uT+c2pm6XHTms+DM50+jFLDvB25rnPU6nc9yCRgXLjrVqP01MBifiBCHat9t5CIWI/c+FPDRiFl3PuUifmMHTS4amwipW2KWTLScYU9qtUHfuNYD2dixYnfw2RBs27Vqm/VoNv4HYK8Rb++9bEUPT/jkbKlZgq1iQhr4SO0RUJojoKbIYDIk/LYdHb2GyQa9ifTZb4N+MBd0AOvQS6wTH4WIZEyfeee6yp7Y2BdbcrxN9BuwjpaacFvAxyzSwCEHoVKn1Ifr4so9IwgvQpZ14r5xZlHSu51kd3U+H0+ni0KLbGqWPrHaTY28e2+yqBvfpWaBdAmWQzaWgWhVL/rWotcZCX10DQi1Iddl9WYq+aK///uuf/rjib2APa57znVPM4Zja9Z/8JY6TtZvkO+QbR1tjknOgj6pdfqhEBoyQeQmpNQzOcVmaAEuIpohNrVA3LYV3YCQsTvXlmCCO3SmRpRFoxYCrXUmKhuiYYKzmK9YD7/pRwLSapGzX2XCX5x1nko6OK4IFu2XzsvaL0m98o35oL2SfuXoeyP4le5+qP+owI8K/KjAjwr8qMBvUoHjw/07jNnf96HHZ259pPNdTXc8+PuI/8B+GPLthi/VKjyQf4thUuKLeP2CTf9b2PytbNwL9GCw4mV+9Ax/6bBdX9Jsvjgj/MZsJtC+dIT9iC/JfUbf9xee5ebP2L9MiNdfljokIv3+i+XBS198BtUT29Dkj15BiOGJHrFffZQt/PyiociU8FvJr+XyVvILs9gMvsD+teRaU+wnzsDUzV5fr5NSFfbXOvkV+ise6ej1GzWTY/DeXGqQvINHXsnyg4tnEgrCu8dEzTK/3xv3eWhfQotymOkPMGcpPi45jOz0QMjbywlkNj9UBhxYYFrn3/kU/0G5MSE1mXHqR/fhYVu2i2evPjEHRfzCKTZLhkVJHwj1ew3RY8r5y0d0gkMCU4oNfaHZy2J8R8TOPTd1BiGUgQyo98M4MQXhLAsqN25rlhhiMz2/zjmWvZqz8jG1AD0Drbb4a0woWojNYNGPc+wf4/Qxc+NBX/CeF36wwls+8yAnslce8A2UbXzssBmj0FCw15jpOj4421ZkRYvvwcOe2M+YdKG+rV8R9pNt8vQ+e9uVPgZsl0z5IKa6Bg/RFO0AtOKZAQgZVTGUbSDl28khE36A9JvDRhY/PHVRIVxqJGcg2ZYb14KzX2JzKveLIPbgyujnc2vb49e9RRY9q+xobzEfsFmESnVhIbbkGIx6UIMHno5gPuwvwrJaYqTPeEHMRIsNKkHHpI7UOqgJp7CCjbUcPPSDJNvqPKyM3QR4PMCaBHzoHrXdiPXGA9YbT1EPnr3yngQfudhppo6yquFwowh0asieeDmSh+gZ+5ApwddTfAvZ+FgP3yYvRodS98RY2MWdHtnqGeMqZx1zJvfDtmzi5Slm5UmfeGVVbKHZLvnyvYwpMqbuxdj5RsnmDGahljhVK7HoZ22DjboFA3upgyOBTrrIRTM+MseAJnEllvCConMasVP1v8a7hA3bsj5viTcPW8OJyeFRBgAAEABJREFUjWDDbq1fbGDL3Wq8VDHPFbMHgtgiTA2eQkYn8QS28UPtRLQZN9Y4vVfPzlOAkNyMlLAxVDaYhZYcA6b14HwQT/ih2ZZtJYbmpsA2vbABCCKyqwbshezh0q8nuqUrS4PgjT5DocKRius+jo2gCJDtkqx48iB7Zkr87k1x3tIjdxwOD51G/ok1iFxy5xm65l631D4Pwc/ni2yX/RsxL98xTY7YsC3lKEzVlHuBaJM1ik5dr+SaPnwh2xhULIR59KpsJ5qSjf3eGUy1Prl+6upRb02Jubc8aJ/3uLIWvcHjJX3n4X3jIb7Rb72pQXfDqeKBE4f9Oi+PzG+8Lbhen3mx9KKNe8SqwYmH/g2fAhZi0WadBv0Uy6WOr4UOnz2GwdxjXnixNRHImrywZ6+g9yVjW+JITVRt6hi31nnYf+Zl4kXRzT18aCr/XPnL/sIi65Q99nR5KtlTvyh6rZ/EQDeU/s//60+63phCCi2wTexTtpWYL5cT+l2tdx2t96YL6365XGTqRgqV58HP/BhX78YWagwnGOq8KBdXkzPLb2Je5CeP3ENSl9qn8CYykZuzaQPPvNC78kJHreuUuJ5OSnyN+fU6lBehLBGxTL283IAYi1zaWhtCmPOmMSb7QsqLxMRqchCNbSCxN0Mr38RmQ9LRojd0pWixgXWdzmc1FFNrOrHU5UtCUVL0e8d/9h395dJ0ebJMLKLlbzaP2vtMpuA18ISNrtZOQDpxD7tczrxUfIJnnXipKBlek21JjTU6QW9qyKaW/XzSz+yFY89kn+lNI0PqMEDyuJwvOhHj+YwdbPTuiiG8/AcUk2tVslTgzNBNyrRRpz/+8Un/4d896cLanlqDjIBe26Sokz2afn3Xuil7NPOsueBHurEWGy8er1xnt+0FMvc/7KMaNvPBEESePcEtB5p14/N+u032iTQowGCfLFjbbWhQY0UTWwPd7LVcobbJk7r1LtsKL7KJSzTb8Ltaa0pGJj7bYgqm3Ab09OGqmqGEnwmXNPuFzPGZOazqxlg028pe7tTePayJXakTT75LbBhIjoiR59JpxNBaZDihEtPByDiC4bMRT5euztigAdiUYOrwnfoP6jaojYspRd2t0VtHL1qDBlFBw5atskVQ+GhqvSskqNhX3VeuXK8bwaemodstnTp7i6VQtlRimFBjPzYjMqjNlb2b/+Apnw+D+BCpIzKZhn/jt8NW66zymRrEVvpTxxfXcnSDrOfhP/zMD9hH5NKsl6Vb9dG7gzqtAKTWmpwapC/iOtkWx5o8nCff7LAsk3Trr3XaDpsPsnbDd7KQ4ifX/el0VnMDrtqFHj+EwMvfT/rjHz+JUBTagvXYbMNzkZauZZQDGEU/TrYgcdJqrZu5qO+suBIZo2JGNnMYNc8ptIqFkx1dV9zW15tLfslkfShVTTCh97q2ZVMnJOK/UEoilEQXCuODb+2fJBC+eCy9aB6IaMZHLJl/DbhRuwtwE9Ij7oyPB3we6w0exNjHD7Mfw++twA/5HxX4a1Xg+FD5Uv/XiuPX+8ntLPj1ln5Y+LYKmA/lSNr/uutuW7aTyr3PpL7s8UF9XBuhBbbvcvYa25/3kQ0GNgafrQcm47I96uNaORcswYrKx+DHgJSvzR+x81H+iMgFZRmFow8tgPT++Kr998K/MI+tr2FXzx4q7PU7ar2+bEeIoijI+Mgv44W7/OQLEVjU1/PBty17QZbyxbJlfhc1o+BzHzC++cBkycbvIIn0ovR2bBdLWXsRhL18NXe1fSzxRZE8Zulmnabyozvqrb5Yhaavtln6qx6DcfCoMJlkn4Ue8PNBjzoyAjmOPuNfAduYBJXjW0Nu0B/hVgKJJz9m0j8itSyBdyc/2ngYH2IH/5gfvY3/HaGVL67LtUahLNzp1DMU2+kKM2vFsoTFUDNfjJPxq0jJfdeJhwUqGy1nbEpi0cz+sLNHmLKQ5XsOGVrwfq5f0bI3on7YnCQ48RV6EN4r3iY7kT3Wb6SemSNSpUEp/ImtGXrxyQf6wWf4zUeWwvKrPITMbKsB77XR3kI7UCRk0ieW0G3LXkieoR+wF91effT+ItT6Zm0XygbrK9a0xpziOyjfzI+Dkik0yRJw8tPHLXJB7ETiGI88lQgBtN7Uey8wVayWHDJv5OB0kBpFLjIza4ic7ap1/EwCDER77GMraPXj2ViSbCvtrsek7EM3ckzrOO3xRdrm0cSDD4zI6mygVhhsovgtZG8BPbTQR9Es22rNSrNd8/AneYUW2ItuJnbODB4O26VHp5idj7Ehd8zDPwC51rB4KNnLRuiB/XYeWsnutrm7v+ofNGJ+I3OnI/3BeIyhPNQZ5Z/6Ne4rpoZy3Cld7CktpNQJEJoOhHXYyBoOCOHR3eMb+Mk8H19BxqrvMZEe2JqaPFRn2aC6HopOscbxibF6+HmPf0jQBC9264EdD6YmNPfEb2xMiQtpkFfitxHmesMEMUkb9JFaRSqi9Pn87d2iBPA3JWTEJBxFT9Www3xAmAQbO1se6E3LTt1KCB/EiP81I5JlqKa2pRz0iS1iLoJWs2RbjVxMrcOKXFBW4amaiXHT8TkVPmGQO/4SHxAIfczBOvNYDwOEi3ZiZeKpeiDMFGsS39cmNKSpwUhoShsUAzKhOFPJVmILPfXf4MePjobfsWPiO+PINHvZtGT+TGQsEdtQHuxGhqlsqMCmhxC58Bd4wA7t8Sg+6UwlEZBCIDADfNAtm1ncZpneduUoIorfvCBLnKlZb12B3aKKhGTRcgoY5nD4ONmy/2Sd+ll2h8U+TE12xGZBlqMja+JfxBJME0XtEejhKfqWI4tc8kv9Bb3A3gjtVg/bN+q36YWXPC+8OJiyXnjQXA+bebt07A/I7JdBGJP41hHegUWRbCvNdsnfeHGYNSYV5lLCjG8RS/NJjRgbefTetb6nuvrosPSMLZLlhQfrxnDJMcBJ7GR+Pp+ZIYbx7Kkg13yH3lpX7yelN3647GKu5O1lJ76iM3hwPbgCEuvLdeNFxq0wIdiu3OMzOd2oER7Zd1xDlKT1xI897hPCRnLprUmr8Fpt2ZBQgBBb2ZOSZe5fHfFmUxOLk2ZDnnmuuY1FHiB7dKDfYltae9BSQ7YTQ+sdKgd60Zcx6uUx+zN12YgPE2qt4xnZ/QgvMqnRMDF28aKNh/FNstlT+Of9hlo7SWrsmys1GYyJiO75OS+wpHzWXs4XBZJVtc1iEmNsu8UWOlpxCZnAErITu/hmvA6r9yYbO5CzVlONF7pSajKxOwgq9M462xYaZDjBTY0c8sK8nztz6//zf/1P/Y9/HkoKJg3Edebl0flyUu9Wa6pmzpNrP2ufNZrMjeWGwMZ18vx8FVu7Yq38SGzCz7hhNH6zBxiiOdV5yZj65iX4dUzlxe51MzYGNrgGeRFTtUf6Gvsv0CeTOpDH2cg/mbt1cbugTpLdlHhabzqRu2hsVfJocu9Ss2YTtdr0p59f8DkKz7wszvqLU0OmIdqRb3atZ2I9s34WDBmxBDK08pk68dI0+5XyKK3zEjTz8Bv+zvDPvMTpxDWS63XjOsI3L8iueXHN/EaOLJvmEPU3eajQiaNTqxMvfRkqPgLRIotU5U655aYa37h3pbaJ/4a/RJv9kPVz9CDccr1iyBAulwv1slBXb9b5fNbldBIsaE2fnj7pdDor125yGrkPUqsNOy+sg1mrS5f+4d+fdG4v2q7/S+N2ZV3Yu+RzRaZiTfHRSRy4xgLxbpjFy8RGy37rRBHH3HuERHI+kX98ix0raLaJrRPTCVwgJdamgdHWup4+XWR0BjYnNEtobpoGmsgNQCAwjIOJvYHFF2oSPFO/1O3KxkrfTxe1LCR2soFiE7NCVeYznne3wlS42mBsxP6cteWF9DPr+8z6bhSrcU+zp7ZxY58D7JcP5G4j9bolurITf27GB3mxhsc+btTohMMOGnxYGpyyhZO/TSRGpwouIpGSX8gb/m6sRfbCjc2WfmA4+YgWGdvshY7fXr1bE5UqdPx1kiZFvbwk3oGW1JA5EVdNOPExyjVMnvjAvGZO2BWrUPkTR/b9igE56n6jTnvIiv04nJxCwww5DuH+XmeLuKb2Ot6o6YYeBIleyjXYooBPSJKbhHZCGdRrMDggmm3OUrrUI7zJ/ql9F1YgyfwhLAn/mibPbQfRMk/stutv4Hb8d9xySOiZGCwafKlG5CXinQop8aafJB0khp9/fkaGiwTDeV4VvrOP2UOaL/rHf7jo6YI1zIWnvRnfckuURWHrqRshZoa3D8vvMW/9ld96h2diE/4BtRiAERbmDrrUlz2d0WEzY1yo7DJIn9xCNy4gle2WCUQbIvlx4C91xH4m2V4AbkotlKRGTNaaMx6ayjU3kS8wFw0LYjkKTL96RG9olp1BX8AAVV+0so1PaAzLVpMViL2U9AlJSaPpR/tRgR8V+FuqwI9YflTgb78CDx8u3xtsPsC+V+dvUT5fFP6SuPiOcFf77EOfutYHOhIMOX90xMKBj/i/lvbo+ff0821xHl9iHqX52sVXH+LkYMC3HbiMD/rRQ/3ssPjDlzGbHrwK+HX4naPEGHyk9mv3e3JZCX5k/Qs0gqEcd2ZiCO6EDJJugGDtOcb5YX6sePqI/YuAmGpdD+fv5wf9L+1jD93PagLtew97fY2m5Lvqbnyf2RbHPvuezt8j/FXZxPaIrwp/J/Oj3LJnCzhNjTM+zOaed4wHv0ay9zYe0uQHfmT5jcIPqyXBz2RlT67Z52fM32Wt1z+RbHtgsRmE9gizbpGJ1iP9dx2zNRJzfEwSrZcPPDG402AgIjerecFevR7aymcK1g6XvB7aknklxF4exgSGnHoHVx4gXfNfsAc8cMmDjkdd2/gwGq/HZBiZgOGHxyPvLo9kxdFPPLQ5qbV17UCuyz1ebFcu0c9DhRsPXPJQLnHpocXmw/TjIbbujKPIOyG2Nx7uBHY874zq1txe/UHKzM5ZVRN7jfWVZvsumxAG656c4jf4pjxQ5GCvv0rbfvUK2fLr/DtGtksz9hPPjYdNqX1M5FoNMg5Cv1X8Q9c8BMYvh8qAVuPZYT1kyoP3G9d1ru/3n1/Ria1c2+HbPChJAAHGHu8XsRq5xDGRY3MofWjhxbZNDuylEw+CTzz8DX8aDvaam07Q86A4OLH3DE20xECnTDsPkSLXu4UpoQ0+OLB5xGfjBJHUbaNuIw/DmC/d10/Qw09Y2fN28g1/yjizl53wDySe8/miy47emwY+XnKNghN5nnmadjqfibdpoljXM08087eg6v/9xoPtG/eXxGVbnTr080l2/JMFSq+x1eTNHhMt/ETnZurYdYo+sSCNLAIckckk+zpInJmP1GpH8jzj/0zcDVuNGFDVoGaRz/0wc9tqrVWMSkNfziCwotf8wJeEitIqJmTT1zyMZjkwvZswoNQgeUjUgZreqGf+ydVRvizbOlpDN3W77OtwIoeKD4HaT8w37taT0bYAABAASURBVFGxkQfNCy88dF54fn6u6yF7InqxFxtBb718rc/BSFiEw4Pigf5NedBcC7uH03pTa02Jv+H3dD7zAuQEzoq9rPUtsVDTowbW+kO4bw4belD59dLvvct2yWVN3iN5Jp5I9FPXib2QGlwuZ114MdO6iX+Q71BqmX0xiSV2sjdTm6xzR/fp6UmJuTfscE2OXe7GWsysA1G4s68t3XiY+/zyoit4AZFJHIiwzabW59eNe9KVF+A3cVvHv8CEr3tOsTvxo2pW650Yuho10N4mvjeuoZfrM3ZfWIOrZhblzs8g1Z26IZeZ3eQG+D7DUAyBYVl2o5dsVcgbN8j4qPsjuW4g1jqxnFnT3jpykxpuuvHg/MY9dCP/9PVZzcuMW/mdfIayXlLJpsa552VvkIIaOZ2eujp7pDVswrzy5uUFXHnJc+P+PakFFSr9jX2TOJIHJonXyz5xi2abWp2Ue07WvLUmE3NjLXtvar2XTrJc/htaUuK68t3iJXFTx5HsELAxjI0bMYSfNY1sUIqwZ9vkjg3qqvJx4WXoTbyrFumINFjvTYOaBtzqdCOvG4Ng4meKrOhjNz6e2T/5p8tzXaZPXISgE/bzzx1fLq1s1EsfaoL3ypvkdMNO7S0+A2NvEGgwRVbwZl7y8sHETKlL48WesXvmOvn5eSPuoReCHujbJMgLOYs/llDHmtRaU+qZSWiJGa5sQ0pNg1CYUpfeOryhgfCUZTeuRetMHif8d2B3tXaKAr1lW+IIMoycsOUmYU6dl8KNcXhQ9vqKPsBX6su+fcl3R2qUOit1Jp9DL7qEpDTbsp0heQ5t6E5mWUOWDk0r71shKbQxBnJlURsC+Y8EMMB97gJ6xLSsSfEn9noI8Re7WcPeSADJ2Hpmw7yw7jf2RmRenn/mxe+L/v7vTny+Ttk3mTVMreNr5SNFd2JjHYyOHDTVewOGNWRcnc9Np9OZ+M70XXZ4VtvjsLtyfafWdhMc3VJHNtTl0tFpwqMwTe4N9Ay5l2G/N+V+31uTQV6aD/QG+yiIYGKu+KkdyuyzF708X5W8X37e9ML97ESMjVq12LNlG9FZeSaW2DBRxM6VtU0fbNgMYKnWh8GU2WMndfYXJoWpwsy9ivvTxr449a6Grx4BdGKbjpy4ZrF5496W7ymDRdlgxH/DkJuwNe+xMeBgLqn3Do8BB6JKPraZSTkHCOdQ/IZ/4r56OZ9lF7dqjHtdX8Qa3CTWnhM6k84lFz05PmfVJ3UeKCXW9Df2UvD42YCyMKKZdcEUB7YkNyu5wSxbTDTzh7xVbSj+mpvwDqSME3dqKChLn5EtMQ+vc+89nzvXO/dl8ruA84n918/4EdfORq25lojHjh4RzGBiQfdmu2p1pk6tdXSX3mAtVY1oyT3fkfLdcmPvrdBNKnNJVIccjI19vVGfmRsr94Sf/tD0//p//ztdnrT8EgolkZoKgy6HbdkAJh1jFUTLnK4OXFQfWtCw06JTVJXOomOLgW2l2YbnDO+ApFb6uvdyarTjLvnlQeJBJWolZDeZeDKpscPNbIEqZfXXJGcMzB2slvgIUa6zsD4CopCr4PTE+dZ80d6fInLg4LVj8Fv3MRz81nZ/2PtRgR8V+FGBowK2ZQei50bIPTGfOQfEXF9puZF+Dm7PEHND/orq78T62zdLaepDf/KF4HuiTT3z5Sn9ge/R/0tkDz9f6g+bdvaQj+m9t82+WmCw8qYAZY8vVdXXfH0Rep2vjZd878beDMwsoNuP6EZ+7nYz3lnvunyyHnjHuk9/iX8X/GDwNq4PBL6ZZJuyfQC+HB1fkL5kjLJS71zTq5aPclUj6vRIy/igH31oX4NttUKrPjUv8I30e7Z31m5B1WxXH1uhJ9RjnHmYyS996I++bFfNwotscsn4W2FbGOCg12plB4fli35Rv3JG1eaESNbpl5AYH3HIo15H5sIcd1bWlK+4FCTyxXw4favcg8p3D1ctiOEX6vAYn9WU2B5prS+a9maTIEna0DOEXiR6yfJOj9tAtJkPKvq/9Fg2l7/4ej8/7E4cPuKVnusrSD2GXDGuayHXRfbLIWuvHI75JPZZdiV78Yw+sxhknSc/Pjf6AVj5kl9jBHRvzogTx7zLIJc9UvaHxk4fzB/xRj4yfODjSSKeQ26iszCKq19o+a+P78CObcztaPSBOzSQMfgFk8UmjL0ORJgJVAfUDBeMqMpIN+X8OYghARsqYHg/ktd9wsA2Z1GvWX2m9vpsSj3KLSyO4udkW/ZbhP7edmgF1sUAJ5VP7AbF45RxwLCO2Ml1U7QKoMhvTwedOCIf5ql3dZAxC1cxJu7w7RVvow9s5giGFyjXK3WFJBTvceqh2ZaZv9e3Q5Xs1cdegZzj3/adJ1pr5ix8VMfJb/gQap4Uy04GIYKGLbovHraLl9rlodOjfsbF5JS4cMIocbDPIcRNZBZCe8RE3IUozZyA7Zxl/mh/AnHwYJDjsXfpqUdiCj1ws8ZOi89R12PiQTbBRChgPOEVn4eEk4dJgw/ACX3jgeCEN3kCsuXBL3Tb6i174aTWmtJsVywZLxhHOfAlgK3YyYOo2I4MKskKLnLkNmK/5CIfWqQWJvTIZ2a0Eg8kRlbFTZ7hBY287UhlFjtDTNdkP8deroF9Ch95hB5rG14e+qW/y+O0xtWHo6pB57qwTS7EDtl7DL03dXg44Ghqrav1LvNHILG2JrV2EqWtGs45lDbLB/boG0I31iawHbbs1WfSsZk+SF53DoOJvdR8w8HE1huggAfOHNgb8FHBtmRyiKxtWZKds8RAbxt5s36TPRKJ6OVhaPwl3vQTvtWUPGwrf1p6kBrbltyzWFUDOXNXN9iDNx5gqhrFypsJ7MVm4gvCSp/9lfHhZ85BXaknOhMcvKoHNg++m3nh1PHniBCH0MtnJTuCWAZ2WNydb3WvB7y9HTqGJ0AvC7KOGGxL5B7MOeszOPYe+UbHTh2nBtffHFN2qHnx4NJv1MfOWFWj2Jqpg6BBH5XPRFY8aL6pYoBehMhU/vC96cYLn1WrKZO7bfId6MHjZUForQw0UQVtk7g1lt9lcD9bJScp9wq6+zGJrbGvV5yzdMPsPTlNfN105UVk6tpbk21spV/86Ilm8j6d8qLpnJnyHx9duRbCb+g19OaEJepAFzpdHRkHmbhZDVnRbKtzzZx4YB9+1RwjqfsN26mlaLbVelPDT/Z0a122EzL5DE2uqeS9oRM7Rq73JSNa7yeprotGfU3O7EXolmsNsg/zQij+T7woaA3bxDGAW1fDV3iRC2wTy7J/Yw0n+9K2emSbJfRaa2q9y162bsS2dAW9Vc0ncqJVR3wMVXrsa6spLTo3Xhrc8jcM6a0usaZ2F25rPN104779z//8My+3JAsyMnmJlLV94Y3Ojet3Q8EVV1P8IKYjhkacnXgz39jDqf1k10ESJVG99BkW2xJQR/zZ1hNvLz49Pam3Jttl1+6SiCk5EwfmlJjjk3cp6m2o8xJpcH0JzAJrwkuRycuVkfVEaVCYAS8v9vLdk0pqEkBewhn7dtPUUF4kn2JYtLkQ3kaM+Y9F5kZsshCvly3ni9Sa1WzhRjfqmvVJ7qLhVrBKxnYoyF0JdWMseE1phCkKmINpYhHX39BW9gYvtl/As7bcS/a4Yhth9IQdyw1bppchNMVmZIoeGmgNHvoc8ImBQWhPn57000+feFnblWYjVwPMR4Zx5XdlJW8SyyHboFE3mByTek/2xcTpuXVdeMn993846x//+Hf6wx+s5ivyrI1Wu2GQdIiDOWs72RPRHegPGHUdjY01uejUL9TwBIywsOMHECNR3DbeNrKG/dR0Oned6J18BR+bWdunTyedzmbtyZ1jjKbWTupszmBMas3L65HioWeQvYYzDuordPGVmvXWmQmP1GTcdOLec2pNJYV+x3fvjfwG67pVPxLH5aTL5SIjaxx0XiZiUhMdo2wbuw0SvcVYQq3Q0Alhq3vFVJohsLWLX3P0T+Rjw0GkwTcGJtd9+ExLdvl3kXKyTZ27QkeceKXYHZwGsW0gvU0NEKi1ghfdE2udXKMbGcLTy8tgn7BZEJisrW3lb/zKkm0ll0Zvr7G028VPbN8wsrH/2QrEa7jEhqztiuvGXmR7wIumtVpT80lysm4SVRSsK3bEHnMzLEM3elOT+ClRzaWGaFN8zpk1mzW3e/lDVGYcRLa5odfk6NlardFlDHJMptln1Ku1LpeOZMOU6KFFP8C2aIgq/gfJTSYcUI2sFZ/2HjuMSXHYTvrP//kT14lkSdwSxe1PbMw7yo4mfKvuf1OLR4cZvqPMQsbBhl3EhSskRDyAUXixZfLofBbahrqO8NZICvkRokUyMpS2fA3uqSw1HCEfrj5stotPRy/g1xxEXBhMTIF9yLaqFew6RsmsNY1ciClB+vewX218ifee/n5uCEF2A8Pf4Uj0we9g+ofJ76tAluEvxfd5+iH9owI/KvBvoQLHh9T35poPHTvn79X8G5DPt4PfOQynNL9pfWIwX0KCfAqsBLJ+M98Y1/Sr58h+VQDm5NvYXW65hLp8hv4Z8P3N/svS21MyCd5S8QfB5gso/Ud8yHV8q+8SfnOK1UcsZuVPDdbsOK9CRPqgHP37rZTfTQfvff+x/uRL/0ec99prHslgzT4/my/Mj9TUJ2v2SPs147L1tQC+wbj5cfQNYp+JVC77fss4y1Sh1Okz8c8I0Un86cNMX9gX8TEue6155IJdRPZbengf4ZB/5IV24JH+frxkJj+G8kOCa+FNfpk84r124gve039pvvx9JkW+tlfeR38IJdBjvPeIMDLgYGLxJ+v9IJvo4cqGt4OJHgGHH1YudH7QNuREI8osO6PXY/Kj65jZaAbNKnt6bY/rG2pCmpwCCXmtWmdPMHxzhBYcxMoB3WPeWpPN/QrGspeBFZ/eeTZzEJ3IzD3u+WDHfpWJHJvgscNHY04V0F0/NvEDxV569uqPeGC9OeLrPSLwEEKmatgJXLPXE2RigJoB5OgFErSCVivioi1/kJlWPdC1LdsQ1zGQD2oGPZzo1ZxTxQLxkWZDgFdHxiD8VZGilg/7QQ7yI5+pWlv8wb3lQOi2S7/tvb3m7JKwF6/xAAC4Ze2zLst64iih/WSju4/T2czfIZqveplhk5ge9110JeuxRScIbbIvIm9btqUcAYOa1knVbMu2ONU2s83QemyW1XnIlwd9pxMPvJiXD9arLsSEKSqSOX3k6d4coVGZouVB/cYD8Ym8bWEOZdEY14QpvOQQwLgfcTUqP/GZCRm50sIOBwSRB54iAy8+YiMI07Y45ExArfUuazfZcDgEShcbykSSWd/CPtdnDSVotmVb4oiNwZOnxKy9JYeJz0xti0ORyYOwGw8iJz5DC8NuOp/OPPA9Kdez9jbRv/Fk/JYHrRi0TeIcjEf2C32J0g/8Z/2EiO2yM/ExQPrAtkx+kcnDV9m15pL1WcNmaNFLXWMnPoKJT51oAAAQAElEQVTQ7b2OTKId8UM2vW1VLjBH5XFjzYYEPXHGf14Arb+hsvMk2CiIdnTIc9QWhFqHySF79Hw+q3xAneSPA0apT/bGpN6A/EcAPz43XhKkpjji8A7Jubal6hOf9pa8JCt6g5rb1tFsrlsEXikHR+o8wIatQe6JKzUZiQH/FQdrmphtq+2IzJW9cX3hhQ4PTDvXYx7s50VA/OdvQN7gRy628rIp4wNuiWfijqAk2dZHLbqxk5dXtmVyz4NgUWVbpRe/F+orWniHj+hmDJm9s+8B3OEVUimrYSQ6iSc5dF5k2IkNEQ67ccYb62JbWUM3l734PZ1PqvjY+1WjxEctbOwrevm+hFPGxxEb2Q+JOTobuqmZbV14CZj9YqO/q03WJVBo5B3ZYy+OelDOXsV4a72uTdvMOPYua5gYSUEh2aa3GrGGhkkCVbUJIfsgOojJyIQRjcgtPoEhFyWbWoURoQOWemtKjqlt/HRii61le1sv+Nhf4Z36SWnZI7nOkt9k/1aPn4ydiPF14z49kjMKl/OlfHTqHTT32k8Du1l7RN4cFTu6qUX83JDLC+8XXtzH98Y+nrwo+fnlpv/5v34WlwAvWPkstZR/KrrVuvfyeXk66XI5K59BsZFrAedKPtlDFU9vyri1JqObF0AVAz4mL9/i78bamyhPvLBLvbL2qeusF4pTyencyZMc66UGspgTqYNee+/nP/2Ma9akePhE4MQ+jr0zMTa77gkvPz/zYurlLptYRF3P53UvX/twVN5sOeS0N9Z4CF8DOyp64msdIi+gb7xg+vOfXvSnP/1Z+duwyWmucMpWjNhGbzKHwcGUeTgLJubWulp6mBzsqo3ohk5Vm5Ns43+QA3je6G+6Ur/o9Ja8LTfp3BuyQs+sVRescuIG3yreIMHn57yUlXq3SsYSTsUWI06J7VE9LvQztbtxP0NCJUYOGffedeGFZtBal209PZ31iZfKl09df/i7pn/4h0/i/TJ7ZQgRnZ4uaug0ZFME23U9zEE9KdwA2Rt5CQyLPLokVyxbvTgyapYI1m4yyBpsvIid7BsYdfQWuY08NuQ3yTfFv2b2TdPkGisbMi+lhnINDGgD/1PSWpOmyGSvNCMHPy8Uc202ipYoLv2kXIuEQ4yDbqo1U/vzXRdV8lj/YRjuOGK3U/uObJMQaKCzFriXhGWCSEluV+n6srH/NuRPErzESKdqJTepIZEy7l3IdWFOsmhW4l9gioOOy45g612t95LP/JApXeSQrnywLNsla7tqmv1wY3MkRjcp8Ys20eitVb7n80mt602LHC6pT9OZvd2QDc6XU13TTCVjBf+WFBu53zxxzzlhT7JubM6X6wvXwLViOZ3O7K+TbKu3Ri9gYpI2YqQs+xwa/PjLf9hyY09nnP0bZA9k32V9U4tBctHP529kM79h71r/0sBQmu2ynbFkifxzBKRQFKlBN/tDunG/uPGdYnC/hSjbhcQR2IYcpAZDV/K8oSNs2F22MT257rr+6T/+RH3E2l9Z4wFQ3Q+nJ/HkEdSeCe0DhL9Ri6D0kEmf+A8k91wzk3tHgEgdE4EgEztaGS0gSr6T+1RyqcosRs67nttbnbAOHHaPefrI203eEdp7kPZ7EvPEsDiPHj/ygfCvPpr4oCt8p6m8pf8avtUc9a0N8aX+l+x8Se+g/1r97JWv4fDzL9X/Yn7somOJ/6L+lxy84z/Wgc+hd9zffvro76Pxb+/xfy+LtmX/fsiN62v4pWp+tKYf0Q47pCLuucdUsr6j5cYbfIdKOYiTj1EfRlwIX+q/x9Nb2cSZD4uN++d78CF798kHGt8B8iH3MbBxl/22MQ5lu/A2ps9nx9qHYzvdGzzyw3g/D+1bcOgd/bfoROaQP/rQgqxX9Wy2g5fePnLgozM3VL7wqBDpximg48gKKd8sC5b5EhF0ZzzkxjrxY2CCoQ2NASbWBj9qXdBjm8tn4jggpBceBd+OZ8VpiIlt2dBkypF47qgvbuvLmxkr/gZ61U+lJoes8p/w7ZhH7MwzTj4TvSA2PgS+c8RmkHFgW7YZJsBBP5T/lwgD6LMg2Bwh3THmrHErXaHjgvZ21OvoQ15jM0xd6DiiX4DEd3AoKwbVL/uBTb3Be/oxR3E/MJSACxkHYQ0N1j2j+Euf0AMhO2vNItvw14XXO8KbyISWvAOYdUQ/iM1H2JbAFI1h+mTGrI58l8u+TG/uBweyNkEJfeV07IujfxSdE291TDl/nLwkNyvNtuyP8Cp3l0XnGEdXqdMXMEkwkCw9YB7y0JJb4gtEs63Yt+Pb7HmIMqeFORnuR+nuPqI/cfYKdgI/zHZRhZ5x9IOMA5cfyZg/6LMGy1EN9doyXxh3m+GGll469BZ/7jG93SOt/C35dbatltoSB0NJDCT2njlLdnSs8BqnQLTD7uEHEjLICSCnoFFHi2FTGsN0hdQwgyyJ7ZLJHgztQGTiJyAgRfbAIZO+lf6yYeINLYAsqKi6IGZHvWLzkW/Kl7k4uaEFRDP3w2ByX0sAczcwa/3JKwGJeyv8+QBBC0KLnpnHjm3Z1tFi74BEvbAReT20Vz6rjH/7Vd/OGD3oUbEzZ0T8M2NCJNT9Lib6qQ1Zvjlw9yZp5ATi9sDExOQUSBgAKw/GfCYIpEZ4UcOH7QwL9vtxJ6sAXQUlxh5WQdBiu0A4E/D8BCG/6uGvfCKb2kQ28wKSOY54Zt1bJ/dYDIUBbGwBhvfjfU0Phu1jSHzzQ2z7w5HDRmLOOA9I6lpq722IXMBue+90tOhmnD6wl/6Rk23ZVgOSlZZzMFmnqgk1mlno4rMf9rFr/6buHbVGXai74ANu9+wFyBy51joGI0kn2Eo+hpicMl48VxwrFokJJ0VcpuQckJrsPPCPH3yqacrsPVNPE8DiC7rIybbSknuMmBuBHRnXd6GW8RSsqUa+BhjTwoTuHcKiQXTjX9XGnMKxZA5vMt+/FGVDJ7L4zQOk7LtZQtFHWGkzpx2hWbbXHFbbh4vQJGJr7UTPWKvmTi24uGbAOllNUTt0zSAxsNuESalRL2jqlugTvmgJN2gZE0PWJPLFz2kOHmjdCrN8ua7xyKBCjSb2p2wzBcQ6tNbExHhqeVDZBUe9teonsokt9cnmKf/QMCDbhdTWIQRTyl46UKRsNAZzDsVOHmCmtxvUddjEwXBD5sZCbKxPXnSNaUZmn1q3PGCHn/XMJRgMMjqfTjqBMw+7e6d23AOuvDjKP/n6zAujFx6IbjzUFDUZ+X/48ZAUV0JVk7oFRyx2h/Ua18R/+APf6Sf+UZJa52Cdsz5WTGsmB/bW4PtwYnzhoeXAmvNEGZ5Yz+amPBzeYo94rCbzwqnRx7Son41BqXKaDDcSHeDl56uuYFQuCGxgTCGCaauhR/YyhnprcgtHsq22j0VrDR4026QSGXroc859fVLVCUXozoLISUo24Q1oVievTt1FG9S8YU8xRxK2ZRu/kpsUnxM6oSlgqDQb35YmvpOrbfWWaijEyuncutyQQ2YD+f9VbxGGPt0RjOjk5dJJl1PXGZx4cf6SF+B8F5s4bL1VPU/wNvZXvYhMTUtmKjXe2BcsGWNJluScRE0YqjG1eu/V1/rWP/E9iF3QAguututNIc7Y5+WUWKMuxYLqJYGZcNgMplRr+/LMg+ibogMV4pTJNWjIpc7n80WmNjdelF7JIU47NIjlc7IG0d94K0O06mVIOp1axY1LifsPlhmGdpbVUe+LPkQsUxsP9HP9DRbJ1K31jpzwcVWu242absQwRWs4AVmOQbw3YiBw7js3Gb/csGVPNcQm/LDrGkz8GLBhYEayGrmdz0/atll+RKN07DqnnASHwmY9//Om//Zf/xcvHwYvZc5qXTLr3Ui4g8R4YyE3XrplreMXCblZuND53Kse8WfHNplimvB0NJZO0yc5tpvEtqkcuk9S/rYtwlXrjXh+hjSk3PNa9hpJNvgX/Pz09EkelqEb/+pdDfpaE6k3ySRp40hMMqaY+ZxrNrGal5YnnS+91hE3VQ+09L6lboWbRfrauE9sSURTreybukqhhccyijABycdqyfSSwTXmrfTB+dx0AvnstDfoVieXy+XMy55T2R+s26q3sGlJTQacmKvaRmANd2yJcGQCyO98w2XVJZxlH123F9b3Wnq369Tzz5v+/OdNL0P6E/fwjTrdyC29ue8HrUndUsdyY9JbE4dOLN6Jvdh7I3dscd2+cL3dXl70dz9J/+n/8Ul/94m9dJ4ywbkTvy2jnM+VoHesMm+tE+KC1IjPhZFYwKAGt9szNdygE+yUBvQrgc/RNccghg3apry4y1rYVtlin4joN+5DbCFNbN2BKeHPbmoEeDpdtHGdYg6b+IB/5bPuz9xvohu50/msJ/ZaszTRuyE8qVuuh1yTJ+pyPp+oz0lm/cVawNawkZeuxI1ZRZaFUscO3olLenkeeuHF75X13Ihzw/a17qUi96Hoxc6QGU8N9v8N4xtrGTsn4jr1xj3b6vRmz0vI4YME1bmeT1kzat6pvY2d+NluCVNZp8SU3ILI9NYkNeXWctwDbtQSs2oI2cbX1OksnU5iLK6vRm/4TUqk1ICBzDTAdfE7QVc8xLTqQWbINGAUzIlDcxhgif6Mo95P6viOXKOPzUKEA3QTH7dTCSMrryFBnCzk4B4Wf9HJi+asXXILEKrjfD5rUr+sw431yH7bsnasyaBmdCWnybpgbwPDU7mVESbfrYbYSkqpUGOtVLCdkACyNW6yukww5Yf1lJCRMA0vxhj/9Mn64z9edDmzT7gHzVuT4M0p1mYu24wJQY4NkLyCDaHKHj6mpPJrdRYssC1xoILPCUZBR8vnW3wVcEv+k9ooSnptMTPxkX0bKiYVmlZQkhMFtqkZ6SrrsvpICp+iWSUFaWOGK2pJTMyZYs93ZJ78htDBb0IK1JZM+B0H3H7UkLEdUiF6GTyQMv0QkQ0qDfy0mAmQDh1S1b8x/3H8qMCPCvyowP9eFcjNLvjfK6tvzCa3928U/SuL2Zbtv7LXfz3uUhr7K/X5C5e2PvTzbWkvBV9PajQfaEX44BTdD8hvSJEZ+Sb1hsoXJGjhfQnvxL8yfZu4bTWgD5r9lfrt8olnH/4Vus/jeV+rbwj5bZyU4y/K4fNQyq7bW8bkC29QzN/gVPuNvfCRqQk9+Ih3p5HvffzNg+T0Ctxo+flWY0s3OpN6SJbt/CTDTn4UHHasz9viRS945S/66/zNCLvhB8bX4q24428swsN5wnyLB+Y3Dge5bfxazo+5AuPY/EZ1fkgk3rfSlKkIra8fivY3/tQgH0U5iIWjz/gOM1qwXfeBRm982BbHA+LX+qiN+AIcJd/QDyTkIXIozdDTB6lLkPEjQgseaRmHFmRsY1dB7ouhAKZFZlcxe3Ms/wjsOmHGVuJOxTMOLViyoWb2OeIj8gcEwc1Vu3g46A16INqXrcH8wmE3tdZkx+qrUGuG7jt98LkT6N4WLz7zIjVA8gAAEABJREFUmRSEFRnbDI2udpgCqtoRdyYRs+ExsVfPsI7G3PbSL8rryfdheb/PvmlA4SfXz6yeuxwmcIMf3/HGDszUwn7kRw/FN4JCX1UzPTTbcvNaN1tpaKdb9w7iyGRWTMf9InI7cBORKXPd6o7ID3QgR71QGviYKNx4KnTj6RBD2XA4SujdaSAQ+TzUcxOyqhZawLITZ0gxsGC78tHeIrfxgG/jPjR4ImYM2Vb+7CI6Lhfbr6Tdd/RLgPnBvNMe5MNbezUjNJA/5Kqf0AO6x8N7JIOnZBtx3sBI7RCaJDjuT9okZ62ow/Jjpd1tMznM575jm9qwmsQxwI2HeAt5rITwkXSGO2Kx9lNrsjMjD2IoH8hs1A+jxbNdPeQ6bFefU+JOH4pNHEzoOL87iCu2jxztaLyTeZgm/wMhx0/0JzWaxHmkVDK7rfBLltNAJrVQ3IBJnQeAVcdMPDWyfNQAWnIOL32Q8cRn1uuFB/6pa9GQzRrcx8xVzlTNdvU53WWIaYLQhOyxtva+BqjYObEWscfwdD7xYPXG9TbU4NlW/gxisjMCzShIB0209dLB0PZ9gXz4FQsxGCtw4HOtT2G78aC5KzFFNw+Fny5PNd+4nq68lAwwLduFyAa2KdVU9nXys61THlzzGR4+wlFbwNcarHNCX6N1xnINsq9rYFUMHVt5Kb9x7YQ+jw2QiZb/+Or4TW9oQWJK3gRYkkLvCCFyvbeib9ynJvuDrYA/8fLopqx1mHZT3+2mBoljsD4F6sowYrjAMpPUYKTG1KEYOT2MG05O5IM09d9KLz5a69IuN8vu5AXDGZxkCmVbHZkzD7NtK7lwUusNmcidy9YkhrAnMWTMdDebqk0eog9ewLwoD697N7oXqiJeKF3J+UpMQ62lLshHWeaFx6lodvyqWoa9N/bOokU0qLhmnUuuYcsga5Ha3a5XJbYwV3xT4cvOEbJCN6PWsd97+Q5tUJcD4YdmN3JY+Wcs2mDPiifkT09PvPy8qGNjIDd4ATGx+cx6/3////9dvPNSPz0Baoz/yR447Gff20a3yUf9sWO76pHrpO/zSeLRm7x0EU/PqZykRKh7owS87BTxNGhDk8f/2WP5D0xSl/ytvarahA23E2fHb82Iq7emjmqsEkLIuwcr9Wtuasjn2rtcLhUjYdFLhMm6qtZ8Y18MXnDgoq5T2WVr4iN1g81LuiamyLM/iTM5RX5ikCND7M2SifqFe0X2ZfxkHpkYzTh1OXDjMy/+Pn26UIcT8UYKEMLA8ZwWncYYygvBZ+65L/v/h/fl+apnxjfWblKj2D7VS8gzdigMtNhO11tqAQ3TwrbIIS/CWhf1IDeIqUNgR8DYkDJMjjc+Q//888+8NP6TMj+fO2sXmJpxnaV+qG28TL6cpD/+4aKndmN3XWU+O2MHtrIu6WO4EVPq9MSePJ3OkJqk4op0uS4n199gDI1DtOQ5qckcXTM+ReyZT2oPcj96YRMPXtqPvEHSjTy4p6M76DZOgWwZmjjbxtagDqfMNLCTegfJNX3y//R0SdmEuEYWRap1t7EEzpcz113X06emEy/3U/cb3/Vu1OQa8EIX0+ib/deIS2D5TsyRS8zxGcPxkXHuDelFi01SoDapy0Z9toolez1r33vDtgB2IxwdXr7VWnMt9G78Eze8XM8jxpCxXbE09Fvvasj1gpC3jpY6XK9bTRv23Bp8LTSJjwX2RQMn9daIc1NyVho+4y7YWJvcksTaWShK6r1LVrXo3HjZSaQ1b8RXPPjRDyIzWdMSgJ9x8hlz7CTLBrJaSz0m9bop9xbR4s9+pef7TOpsG66qrk5sbowHupteuFcfcnpoh15rSza1nQRk/Ir731GEzI0MIXFYNWeUuG3mIDbEmgWffmr6p//4pKefEo80s+fvL2Wl2qvUsmqR+jIwcQWTce5fiWXkewJ8zMu2EkKFlpNWg63oBGU3+g9YUpyhcV4HSpkGGz7it8VmBkjY+4Bx7Eqz/DP97Mg+/4y4E2yjt09+RbdiWAYwuQbfePZX5NYO/orAD9aPCnytArmAHpHNeSDX09d0f/D+LVcgt6XgX2sNEnvwrzX+3z/u40MrH8oZPyK04PeP4usebPMB/YrHGDO2D157IweZub6ApdMQ4rjLiBabj18Y7CVrr7743FAjE6Dy+cEXKR34nPsZBdPEgP3m4tlW/mTinZbxK1oND569vmxWbPyASFw2FkAJfuVkLzn74/4rqrIfdV4loUrWr2zJMfiVZr5VnR8M3yr6S3I2yQPbajtyLQVsHb4MS5ALomXd6O5HfntgQck+a3ln/A6Dsj8l481ucsMzx+QLdb7kh5/4HqGHFvnFG8qPjZKvPchX8iTyIPt+aPwEB92GoOCgSLFvW7aVVr5iP4WEMOeAR9xuzNZhmQE/+qrPWDL8A8yUtdDeDvrEZugTm8HOftdRLFn1Y0SrRdZucuGgqXxMbB4QNd3TWEKcl05Te2DM8g9zPywrh/ZmJhF3+Vt+w5rlS+U3868hWXyN/yGv7LMzKr5x38ciGKjMOe9rM+sHZUUK+zVGRMs0ppAXQIfJnKPiXvUPbRTvmA/sRSYwPmDK6FFS7K1sJvNDXmrQjW/Tf/2wveQsUdKKYxIP5ghQEnRVW6cJI1gzyfCPuW1lLQPtLbyJvbo+0N3J6B337aExtOZaLqMfMK3jyCt9Eb7n86UUsLv7Tudm/DVguAEdR67f/LCPjGTimrINVM05Mw/huAYyzXpEN6iHAhBtI7YwMXjnYcPgOGAJwRwgPgfmsgeWb4iKfOTKDoP0emjv52FFR8TwyMv4EZG7A7uIL98syGCfQWIuzPiOPEjJQzHRyhZydmO2jsoTxfDyUDC9bexMid62pMawixOHC5Gb7JMDemgu+y4KprElZS+UL/ynP/QmAkH4pfB4gicumkeebXnfD83WAe0ttg95G1kQVnwEr+OhsGxyLaKEdIFntUo9RbPh83lL2OQxZSMFJKvalOJvsgYzQhDDNvz4y4P3rAHkkhvULHs2L1MzzgO41rta77LRApG1nQ7Q12GZWeOEqFpTxTPiF5sD34PxOHoeRGVsN8WUjSL6OSeu1pY/SG+OlHySb2TyMGtgMwKZB2OScAg77NRn7f/wAmY7N91cD0AzRDZ7LC81bCIBqVl8pCaxH7ECvPROwgzu/U4vWUwkmugfPiNnw0Dn/WGbWiTe1E5iRg3TN826Z++xDu0CZs2GbnlBAUnoB50FyMtQZxGg2a4Ht24nSdiiRoNNFFScUG1zbgW7CxHGkt3kzNEbc8i2GjRFPMmB2LDNlQCiGEiymQt/shq+7ShpNfQysBfNRha9a70ombKNTnwvfnKyXfT4C0RLbbM2QeIruqWDbjNBzractbLVqIttjXooO++5Sifsk/to8IbSYi928/1NZDh5WRbagsrP3OvST632EmJlMzFMcqo+xkDmk14RIp7Oi9HeWlHMnGhqnNPkc2my7uIVjUHpYq+1rryMyda/8ZI7uYdnWw1bvTV19kDoQdH6ii1yud/algS4lhLfqeI4SUosLRzG67Bd9kx8tuExx4fdZeRb+oLVW1ND5oUXKRtryVAIyUYPVO5WtVayTXOQNXlxKD7CTJyDe8QLL9OSQ+atE5dRxsjGyy6LeaFjf+WXmiiNvMI9N15yuEmsdewE8bMw0RMwIA7qnd+aE11jVzQTY14anc5nZhxzxTrSs0VOvBQ79YsaflxrhC16C58S36tUzfbeh278ZTrZP7mmB70KmF09tjfioDRS6+Akt08a86T/8//3z/pfz1OUQDcEbtQ5eeVvkk13dd7w9N7x4QXtva3WXsd2ajYERcJXSw7QMKfEMeeAPpV2PjddLid9ejrr008n/fSHrrWPVDk2SQ1L3RJuahwbhCJMQlymBvFurGtrXed+1qmjZaNjdQTzt8GYSuYAN+5t1/ytS17qbOitaKRWQsSXl6St6XLuOp2pUdGRinO6+Mu1a1u2lQYZ/VbI/V4Qkmrq+fJ8q2t4DHo209hhWQ0/uwmNPY/0cXXipe6Jmk+MjehAzAs9N0vK3nLVlIlip+2GTB2aG/FfdDpd1JiHdT5bT5/OVeszWy8wL5wG9ZjYF+tFRdceuE1lP4oYOzHY1m27ahCjaAbnS1N4DCu/7edNP+Hjv/zx7/WpD521qVGEcxYs9UAwfkb5mkq8wSSviW+rSfib+IgMLpVrJ7TCYUMip7bgznqfeQH7xP216cYL4G2bsq3LU1MnDrGeqBRt4rv80TdqX/EjK1HLoWqh3xHdZr1w78nf1s3Ly9YuuqR4SJcqPeaojfAnYZa+0beqy5yS7Z2mWrONfSda/MeXZRjEQB0gIzNL3oYOYeNF8qAu2mvUiCno1qLgoyHXOE1sGHvJE1IdMROfsTH5vEm8E52seWQ79lgqtBA34EhnW/ZC7EWHqQw/YzrirrNCNP5bX3lvrIPiQ6IOUxsvxdlq9NIN3iROqb/qI5e4EqMwlu+R9uIP5Dfy31iA2+2G/lb1ntBu2C0d7rW2dbSJ84HBxN0oTBBe9EOzI0vAqSD3QBFL80mxaRKx+EM/ySHy6Rvz2DG9bWIYCg/zyt9u7R0dbjg1N4pgUtggsQzWfTDf6JPLsmU16o81Na7HTz9Z//SPZ9mUhnXP58xpiHsiBEEDuJDIPTUZBDaBW8MO+aCI54or9AAVGRZiEma8QzSGsnNmgkDkA2b3o2wnt1cxbVmTTeUn+/gwESXb2MRhJuCw5wTBPEfqnP5riB4hvRGxY1tyaub4cMUwJyuO8KS+etfs6LioiMh2oQgfnFg26i1ZX2/x/nWJH9wfFfigAnWBQn/fQ/px/KjA30AFjp35NxDKXz2EX7rt/9UD+k0cznzy/SaWvtfIUc+j/7r+QOzA1yV/f25KFtw9cVn8bnXE9t3PbzAwX5C+ZMZ8tbF9Z7eHMV+j7vS/1iCpf17XohICfb6RMfrWAw2+/vPlFIXPxg8LevAQq+NxHrHHeQnsp8T6LV9gd/EKJDr3+cPgQzqOP6Q/6N2HyCbZyAd3+sMgInxLfqBk+Lr+mX0J2RrBl/hfppfXOzs2bHxy3IlfGrxVRWon7B0E0nmd1FrtX/z5HSTnm3ntmVeZ6LxH9vqBg2eUDxy0X+otS15Ip4f20ZokqsT8IJYlrGnuffltXEAo+gdK4CunyJWhzxwQ26EXXgllW9bk4FBTafDD8sYv9Q2MvaZ3gftg2bPpA+hT/BCjz2HG6VcHfapsh2bDZW3oMv0qbBefMlSfsBdFCqvo2Hat2cFRtcELieRw/OBPbR4Rocc5ZmI+5EJ4NajTlG2Z8XGvPH68C3pkJ7wvHbYRA80SyBoHkR8kkRivPNi4Xl9U4IFTXhpdeUiZPvwbT1E3HmhIqSdPBB6ita2GXdFrb4kpNNsq+mOvz1viD+xd/kHkbgdaZGKbYR0lHt/kwVG0bz1FV8KfXttk/xWWo+La5Ey+N15OpBLRnX4AABAASURBVA6pWTbUYxzChL1sbfWAZdRejhmVFX3QuPoRiJZbQ8oyuTQeduRhTtb4USn+vpbj4k8eG06iXZoNe3mQfOKFyHt7kXiVzGxhsM7JYc1er51j/lFvN+Wh2eHHJpeCPmyDa/vGngvib5bPjQc7N0o7ZS/95BQDTEUqGcIf2nJ9BTyUm6yZHNZaJ2cSBapQ+pZsK39SD5vRO4iW2AOGrB0+ah1X/q1JR/2WTSM2VxzEsIFJTpjlwfeJh8IL0Qlv434298W7Xz2YCG2S+0gOWHxzIB++bdk75DcixyRywdh1QkcFaav3Xvmo2iQhBnScZXvlhR4TDssU2qYHrdD0SNPRehMKtd/GUWu9bTZz6hI7qW0g1CYPG2NzkPuN2uRvuWzsh84D+/MpD9XP9aD7wsPu07mrc02czyfFTmcvJ6czLygv8M7QY9di/ckjdcArx1BrBlqt8eKC+Qyg2OZMOdCpAVPDy9jYCkirHvie8CVomWtvnZckkd9Y+9wr0z/yk1seuk6IkYt84jyfz8o4tCPWQY1iIyg96rJ4U7Yf1k81txNdsOaizVqJWSNcanJ9DOwMerJET6IE9MjwGRgawtieiq9CbBDL5AXKlfvd9bpxTYYv9Ix+k6mRZbEY2pDN2r3wYjO+UoP0ZYs9bVt24p+63a68zHhZyD/hGuSfcYU+kI1OruvcE1IH20q9eu9lI/zQ06eGJ9ZexIkY/AnIiLUMPzDJNpgmV5s49La11nU+ncrHhBXbV3JOLA3d9Dc+9174PNzS83n4Qp75HBj4cacWIN+VUofSJxdMEUidick1ntRJDHOPvFwuenq6KDkkvufnFz53rygMEaYISw3Zwdqtek695LM5cbDXjholtlF1GwotMYxYQTd73DbrOvSC3kvi5vpaPokbGZPjJI+x+7nBf6lYbqXzzPo8sz4/P/+s+M+ewjwxmuux68gjuax1wihCsUcnyUqd4rtsYe+FWJ6p8TP76oXYff7ES1/rv/63P+uZB/pXFqLy4P5AaErrJ+MPUJTYzv2ias16DF4EiNbgnS+qe4ZMfq2pse6TF04bL2mqjnU/v1HrheQuYhQNddaj6ZS9Bi283KMIR9UQSO1u2MrcpBpE7saaZN+8EA/paebLFfzkkb0RuVUPNPekEvcza3oj/ogX4Jm4c6/JHmBr6unTiTqfdDp3de5BJ+45qfWJ++Fk3bBItFL0KKey2V6o7wsvb16y5rw4zf5vxB9528gDI7ofG3UZ3CPmHIpcfFAG5SXmhb3aW1uS6HYYoW3kPIl35TWLn2lDJvonXrCfiTluUrMrC7slV4LkKPnWrEYe7pJxEST+wctqcV033jR1+JfLSenDT8qBMRw/ya2TUccW7vTTp6b/9A9/4GXw1Ik91BE0iqRWezExpy75m8XZkxmLwI1+7LXe2AdnnU5noQoruQH8iXtjaI1YG6fWu9InBkxokNisBZ9KXq03fdZiIJC5H3JtPl/Zjxv+TtwTnt7gcnkq3sufX/SM3C3rNKd+zrXD+rJkWvWnWrw0//nn3EOkmE8szWe11pVWuZFj2aj6DsgTvvHdwEm2Qav8z5c1T90meYuW2tEhE7mMFpJy1uT557nq5UWv85SuxPZc95Vr2X56utAL36Jm4t4yye9Zzy9cly8D+5KJtR017h2CSzZ+AsrA5xL62M9Y9zaV+0VeiMKq8qQWwSTQwtjXZU5s3FRC6Ecmrnpv+Bc1MfnARi65BxUcsuvY88URIzXitY2CtPF5ERnb2Dmxfztrmf+IYZRca331bhErXC5Nl8tZDTv91KnRWSduAh3ZrJ+pSa7zlh67G9fglXvOjfv2YG9MXdX6BEK3q2PPJyn/q4Er37Hy+21DLv/6w4354Hq0Laspezgvf//xj8TKdWdRl33dtbfUNNekjQ7I/dUUL/FWTBWXZK026VIzyld1TH2zdgdgy+ikL9iyrbbDWi09JHhrXjYxMsg/vuOHae2P5YvVyABx2+iZ0cfHG/93kVf9+LqTaxBvB4rwRfvvdTPfw1qKXzl/OeJXpfY6/DH6l67Avxb/tXXZXdwLpeygB2wkEfA5poDpj+NHBaiA34Hpb3Bwb+bmqfpwWDfH3HgHNBe+z4URD+g+O0J/xGcCf2XCHsvk4vsM4f2Vw/kd3WVdB5966Q/8ju5209S1bm7va3nM6y6IbHo6jvoBxg9Ghm8OQld9Ca7BwTrsv+uPtTzEfmX/WK9jnP5XmkW9kRO12OO1uprzkFBcjI2T6vrLl6MvQXs74uHK5TODc+qE6Z397R06sTU//OBJTI/4drO/JFk+iTl99mkgvvg24hFfbnOPyri+7LI/bFOrhcHGGKWLJFuJITUQmG+Qz9qBrchu9Ihy/lwu/KA+g/EfPZwpqHXAdweiZU73y4elSZyT4FLbIErpC+/pmRPgzAUhlB9RAUV7YU6yumPiZyHJvYkv+0xZv0d7y8avOd/jJ+bYsa34dVwRhB3qyOkVFcvr9P3ItjiKbAxNbGdNZvLEZsbBhD5D20GVFT0qsOrAPp7IlCFOxaOuDEuuhZDJVxCRhSTETy30l+9V96+oEsOSSQyTGI/4yE5VN3LJOHGYPNUaj1x2ncQeEP98wHt/br6TCE2P84NhW+b+Yu4vk/0zETxs6qGFloeYg1ijYSfnRI0CNg7Rqm94sceemrKUOCITesb4UdYZYE7xGUsuI6/74VAxerZlv0WJK3UfGvxwHvmVCdEOjUgwHtqknzixDRdPjCejAyPzd4jenY7scYQWHHPbss3Uyo9d2zWPPx2NPI98pVW3sLLO6Qshoyvv8e0xh5c4q7/HGKHk2BDv1I85Ao3a5iFA740ZB/KDfRIwWwe0xEaHntAHS13v25JLHT/GR/KNHGzLdrFtrzE9meFzgFd7EbKXjE0PofymJ3bbjNAk4NBT+yDjqgt8jrKpJYr8XPf32g+zeCWPDZiINTX2p91k8VkLnQM5aqq00BizbiyDYsZI5iASjqkBIzYj/Qgz4fmM3gBajoGhGxg4q9gh2tFgwJGhbdlmJnxMZY9stben3AyvFS++Qw9/Viyj5Iu5n0If8JqjRz7cU8LqrasVkqc0E09AvTPOwyZUJB7QZj+Jz1vtzdStOfVrwqrK/64XkS1PPalbazzZUoOEDyTn/nm18VBrxNccii8EZGMJMIAWysyJabsj13dsj7Jf7DrtarxgYcqk9y73JllSo2/kbSnuYzUwp8mLgsFDwMl6CBASvieZTtlNBhhQ4s2DuVE5qmSwTE/8GYAjj2YzWzKh3VG6kxgH9viGUXNEp+RGfDiPrG1VbVin0O1lz169PmiYkGBnTWxnqEneAxtEwnkqscdu5YEvo3TsTyWW1JS1Xi9Uoomd1iUB7tUTGbGmynqin1hhyvZCJsB467wEoTjkSp7QIvsGqXU+yXjInZga+Zc8L4LsJrXsl6bGg1XbPIS/FfIwFfPKA9c8oG4t+0sy+zH7tXLkgeOIfeJ12cWcm6IT+i0PVeFrb0dcsbuT1Hmw27J/QqBO2XeDvWpZdRCTHtqgHpF5z5sYjf0lOkQYsq38GdjLf7iT/bzxcDhx3XhpMKEn1t67bKqJ/ysvixL7rHWANlIfrA8JcfV+0sZejp/mrt7O6tSuJY/WQwbIW+KA39SwnbH2ZjcNarZxnwnJapI7wB8xTGAUWmsysr01dWJszXzubrwguGqjthNBG0GuIqLTmRjO5wuyTZlHZps8uDYGS4YkMkYHs1RsYCffrhE/DniD3K/UJ7Xaao2j32T82/GH9RQD/4P1vbGf83JvjFn2btR4QB+RBTZxIz8LU1mP2M0+P515mcfLpayDbV56POuWl3S5YIjJ1Mbij7vEOHqD2G68WdzwRwjcNqfqXzghowlhQB/VD93wWXLYyBE+LNnWqZ9lrOZobkq9b5Uv+Q0rsrahn8lLGsmJNUt+uJKIR3WdSlkf29Ak2+hIBMV4YmfQG0gTG7ErWnrbjJryz89e2XvbZvXTT8g+6c9/2jR4WTR3GaxAJ66orADK74n65WXs6XQqamqUHFkWoaASz/pzzxE9q1S5pC7Xl6nbten5Z2tsrfJ8/tOLfuYlW0fxfObUxR3ESrxT0oSUPms+qXV8VYjw6mCfKFDTjWvlymfQlboN1mLMjXvVxL8KJ/Zs403l3A3kOh3Y7K1XpC+3a/lNLpSuzJ/PJ3369AQuevp0VuaiZe2uvOQdCG74TB3spqxrfq+eeHH+9HTR6XwGJ2rn0v3ppz8gc1ZCuG2bblxbiXsS64nYokfKFW+nKL13ZU5g1ffOtWHiJe4bn3EvLxvriR3G1+xVXk5GvjWR+8DOBINaT5Uf5KxJDK54Ovbj84yvE9dBr5dYQ62rcCL/5Gxy3oj1hZfJP/88mE399NMnPfGS/MQLZ59RQOjMGv7nf/qDPp0nW/JZW71oJz5qdCPfDeTl0SSGTi4ISayVKMjlfNb5clJr2JLZI0hlwVkdZT+BybwTa0O+ak/9bSufEwRVpiBVzqnpjG0YjYJ06tYAIVCPgU4X5nZZhDgmhNjqvVGvm/rpQh1VeGF/vbCH//Tzxr3jCn+gu2KcXJsbOWbvEI0m93KzJzufmZ29gFnyspiqkUevWm+8dGyixDr3rt5POlNH20obxJ7PkcQ0p6kYVPIgjPqn2xPPM+v/zIvbXB+lNpE5Dsw0iJ1cmhvUJkjEzBC5jevk5ecXxf4g9gltDCnypxOxnLpOxCV8R/bG/eHK/sqeu1HEDZ3kGz0sqjXyI8HWMKJVFzs+O2ss8pZO7I8TMr2vfAY+OfBptdYAck0ibGqe+sYWtN7VW9vjES2yDTkDLFDTyTWUPYFn+LgksOy35Ff5sL9OrGdrnTqfJXOAjYK+cO0oDTtoZkSdYmkSE34iXFTJdiG+Yj/y8RHAEOWia+wx7qkUtPUu98YunhoV06Dm2JwncUa96b/8l7P+/u+kp9NUR9JJSZwk5Xs620WUl/FQrtGiQezUEQP4Q84BJ0HBT+LJtTZY59UTD+sGC/8I7YdtmXGjb73LZgYSa3JkBg0BjtgsMA7v0e7yM+E0Aliwl71JUdjO8KYMK0BIjnGoOaiOZj4Lh/Zrnz0ypfjjjMgs+UPHjrKhGd46Ihus2TpnHiTe9IHt0kv5OmIHUgM7fmf5nRMmsJc8HXoSKcD4cfyowI8K/EtX4N+Wf25G++fCb5z3YTh9TKcPMv4NEZPBb2jyh6mvVIBPsL/dcieyA3zE+xVHRnwMQzxmf8X+Naxy+vvHQfLl6S88sc5vNL9irnLZhe1XwaS8k/96HXF/3e/XuR8GmpQOIGAzybH3YnwH/DoOWk2+cko4wVdEdPhBpkTJkeHnxwf0RYrWY0AZv1U336APFCeKUavJ66lCQVaKjUD3FpX75INB+MEHrO8gsduI63vt5Et6OYluDUQGK34s6m1DqD4U+eVwZ2R80O/Ebx4k3iAKtmVb+XGg72iJsyKbybSGAAAQAElEQVTIadezXaO9q/Fxihi/fxTw64P7HpQEERxCX+gt/mDUpm/+UMq27AXJWg0fa7DOkBFZ46+cbQThP4ZWlqDbOw9+Dtuyd/CjVfy6Ldk6ReIVWfdl06/EfWSHFuyE913x3xOZh/4ekA/3Dd6B99YrHvZWZIP8KC5agoQQPfu9FsYfjiU6VTsSUX4LF9e2emsF0xe4Vg1a5vBty7Yka/nCaR5SFE3VEk/tl5pxisM9ZmaKaNBa7ITyCtvwX3HnxAaI7UKe1NyZbweYgGDw7QdZVD6PGrYrltDsjLXPM25aNVk/ve1F095Mbxv5DMCbw29mmViWkE9upi4MlbavEsNESLcfbg1xdPb5vaNGr7VHmzmPdx6qf5f8bDAjNYfWg4nFthsDK38Wf48DuzVH5/DXImvEOWBzv8gxlVzsMDI2c4uTHttRSxseDIs/GRdC4CEIvspnGVckdLToNx6kmRjsXXfin3wOGXvRl4w04KXe4VNywc5wedl9FAFG6h0Sz6t4abApObdutShqNTsxrnHOuOeh26pnzTFgrxgyD3INYg17zODjfI31KtdbrweN/XgYhhyHEJFtpdl7Tzy2X+nMw08s1ZeiFh8ikjW2TS5NkweEIzLwlMY4tNQp+yKQwwDoJNjwbtGDVPeS0MFhArJMHEbRNlNnRKqTe9CoXvgRvDwYDexVy9gIElOQMQbqsK26d9eD1o0HtFv9zZobLxUES+GjkPiMpzxIj7zCa431n/gWvTSR5XGkrrzA23b95lYP1W/QRLMtO1gxT/ZPeCX/yi8ZpqSEcwZ2dBbygHZy7wpSyzykzHijfrYVn/Zrb1v3hjnbdxnRNp54x39sMa1jYmtSk/yXIbbVyPXIfVJnzLAvN5lL+1wPoU/keaV2L9QiO1LVms2+O+nytF4cJfYtD28Tf4xEivAGNvnQUOMh/WwQ0AsrvphVySs+dOyiVI0S1/ly0RO4gE9PTzwIP6m1DlrBbe9lZbVic5T/KTu2WEdCPmjpFyTz6NpGBnAWq6zUIeOs20JesmEArmXqcNPEvtCRpfgzg86113kB0XlZUAnxnQGV4m+8eMjfqkr+Z3Lo1KH3JlOLlt7GEMcMOEURUm8dy5mIl2Yv5dtuqj3A9xLYyoN1SGpt0bNel/MFGQzspmLBtuwFBkKhYFuJd9KFlmvrxv5OXlm3wV4RrRErXeUTlV4vfy6YcuHC+lzIjZkgaKRGEjFv4FZ6sQlJ4afOWS+pSbLspt6t2Dmf2U9Vo64n9lZyGsSRv8FGJxHACy92/vv/+HO9WJruaqWfHjYvdFKbTsyWIg4yWnW8oju4Nqk29KNI9KxZ/Nx4wSJeiM1hnXpjz3XQiM3gwvgk3Klj/6jLkLmDaAeZsec567Fl39y4V9z4kNgo+IDJ5cK+NdpdNj0QFFlqvcl2geh0I/mAbavW4KlhwSAH95z4BNFvD7GF1Huve1f+JuuVF8G5ViNzuTRdnjp1Puty6eTWtF54JR4xN8h9btP15apJDKLFf+9W9o7SiZYgM2GYY3CPubGXYi9r94zflzuu7Onghb4Uo6JGvsGk/oM9NEbygsXaHD5bY06lTX95OvGy+7ziP+feQDCiIZ+887dJn39+1vPzz+pdik5CpPya6A+EYu8//6e/Y625w28/wx6CpcRhW7apyZl5qLPqeLu96Hp95rP+WRsv4kWbIPs69jq16T2EUAey10JsnnjB2opvRZazlEVV7Fslcz7r/HTGb8P/QG4SX6OXbltsvZBT8lrI2qS2f/jpzDo+Kff2vGSd7CXCR2fo+XrTjf238ZmQWtrWmAOo2qxa+GGs8p88zhezD3r5z/x0EnPJzewJ8wJM1GHK/BHFbTb1bnILXfidYFu1Y/9P1k9Hy0IIwbkIjpKlwfpfeYF/vaK/ZT60i5TgYG/kWj3iMTqpZzGRHOQZJK+8+Eu/IKWPXEfZ7gwnNDr0cha2EkbzVGe9ghOyaC424XZqEETuyj0jf1s2TFSjLjfLVmGQCyqa0FJ70RJD6s9Qodltz5nrrNYiGuECErcxliG86/WFWj4TM4URgBZu7JzYW2QDjzN0DtbqLDsSZIAtAsGSV7bQX7hOsz9SYRPjOfsPdHgtL37nRd1Nf/jD0P/xf5zZi9jh5nWCdqEIrVkcgqp4yXXQCb+3JgcQU+ZWYyZIvj8qLIirLlODwDOerPOkfkzhSrYVO603erFHDRroii/tDVesXQMn9daEou4+9Nom9jMzCfjj0MJG/XNm4itmTnuA9qPcW492eEEUgvDTv0fowTv6B6R3Eh9Oyf5D+g/ijwp8UwWytx+RfRxwzSj4JiM/hP71V+B7bkDfI/vdlclN9MB3K+8Kh376nfTYPcb/OH6U+e7x/34K9qpfo7ddH5T26kMLviVr+1XnW+S/RyYf1I+wly864uVrC+tb97fxMIbwqJPx/UsJvIwPJJZlC7vtFaEHM19gHlBfNj6Qi+xfgsNedG38C9Bn/ktIbJFJfvbSO+w98iLzJUTui6BWsZ1apc+3MNtlKvPBF8kg46AYnCaCpUPdmP6LHzYxA5v+d47GtmzfvRy1PdbFdvFTry8idaP2/BK42/logCU2vcpexvbD10V+zB3zo9febKQtGXmGSlux8DOi/ErOH/h6aKHpUNjpyc82MxcrwwMQK4Vlm1C5VkM7UK6gLT67JgT2zisfJpP4CBjWYccX4DoMYfJjeKL7CJH/+rEUibdYcnr9oRJ9Tb4PuYB5YV0fN0uxvTNdNdrjpJuxBRZdZW8X/axbskfei22bAT/wsFXXELZwqJAbpwCBN4eFPHsm9qKDmIJWsb0RrYk58xwyzxoYfeMxW9lcp6XzuiazyLbpvZj7OfGyNHuth8yf0IKIpH8PGykQ/kQ5D9HzQxxVTYihBYMfgEGIEUdUtpFYxww/9yj6WXXc6QhGbxRtorPothm7JpFfMrNiH+jYLj7nksnJZhaoZ1o48qnJF072rkc/kakcecCSBx5BHvQVjdiz/jhGSmrNNZXoC0xr7SfX2itEs7Nmlhm31hT0tvrQIN8Pu93HybUmCYzBJPcCfsILMq8+NGq8gck4GOl3HduyPwamq7bJM/oF8o3d8A6UL+xnjinsNeBMP0TCthffXn1sRNhe84wPGqFW7Wy/sWs7YgVTH5s5RwgZZikyjr+xUXvyHsQfu7aVegt556R9nZAJPxg86JoPc9tIrcNua8AZy1WnWfsVAkfGA/34Y1rxz7KFHxKaIPQgthZc96OGH44ai2ab8fI38FF7L3uRcey4WXZkFioe8jzkDld2E2KA+xHEjHMP6q2p96Zq3uMbEi6U+C1DlGx6Sf3U5d0n0/thW611DWwP9oPFH2ii2Y0cMMNiJK5lFwZHchjUCmkEIHCsh1BmPhXZPGCNXHS3PBQMCDC0UXWdVWOTy6Lx8A47E55tJU86pS3+KLuJVcIP8LucFk8VQ+mQ1//N3r9uOZJkV5rg3kcAmEcmyS5Wsa5Tq1fN+z/V/Jof06urqklmuBmgIvPto1AzmLl7XDIjmby4um4VkXM/R0QVgEpYZl7yLmprG5uW/SXiqxIHcol30orDdsd4on7Jz0YXemz3vcVL5Lxs3nhpGJ0b+d2gXXlTG0QO8T5tdPGRQWRtp9so+rYVH+KoshIPJOIV2OO4bTdqcCO/jbkObh2fOOIrdifzsiGXl7AZh/6IzPMe72INDfwM2sKC6O/tUcfUhennpfYCGy+u8+J8w2fJaCTe0etnEs8N+gJuO6dxwe5Zo/Iyl/insBF+LKqP5BgftmXvCCPxJvbUcqOmHTNtajpvC9mBj1PDdlQaNv0l+JapYa970wfxI47Ypekz/fgSH3hjVL8cHuPMS92LLpdPKmIPxPeTedy7Hhp3mWzQ2YOcpfBTe+FrymLPTDfuqY24+3nMGtlYG5jB7om1eNJirScGsd5WZJGZzB/qsku2JdEG6Vu6cR8hispiI+WFTaMX2mtvgnR9WPNjDBX5twqXAhjShv9sJGz5/91sSMk/8tnwjEyQWoWeuMMbo5AT8RSXymt2qczXQetyfpL5rI68oblKRt7ZAGYsjklMixraPFPgFxhjiKmCK9nWKHjwIydkxTHIw7ainzrt62GqajBH4HxqXS11OwY2YqdOITCfF+hFX8qcCLoZFnK24Q0NXtqfqjSI1w7NyhF/wnDPH3WL78QBCT1Tj6XwJp9TWyaEGMLbNquMf5HflCZzvOBVMSavfbygTxX1WdCiv5CLfRv9Yn0UMY3gpDGGzL/JOhnwjv5kkW230vPnqf/nf/+oz88bcRnbi1AAtlZ8WD1nLC9iJiZiNvHB5p6MDrLEofsxqlj/F/yeoQzs0VjUU3LteHoyG46FjICJjjVCPASghf0NzHXTZPNzzht+r71Wb2x8Zh0KWVOfNScqbqNFbuKwGdMqLf5uyGQtJsSCNoBzI1Gz1Obp6SISxtdUajShr9UGGIvNycU9MhvFPA927TYU8pffmG6Zo41WEPOIyNQi7cZjN/ubGx9TgzjtoaodixxvbEYulOL3ygbjxn28RDzwQt8wEHqhN3h+vAJbTzxrLk+fZJtaSOVS4deuhALc2JjAyab9ShDkaHLMusx9H/kqi5Bk1BJH6iBZ4Z34DEveou5//7/+Xr0gqL/ux8Qm6vr0JP3X//JXbCQvjbox56XTOOmE4eHM8WQuN+V/9jzBlvf1cevn0oK3lDhO57MG63YUuTgwz64b/A2bO6/G0Ch4wB7K0ZmaKwksEB+MZGRO55NqDGCNARV+8t+IfTKBgcnz8ukH5CVUJFllkFYle8gNcmIeqizbrIHJOtnjm8zd5J6e1BizYlrlKuUZWeiWqcNSH5DRV8vk2fryMrEVVnGxwjyzcWq6k3iVg34atGRFTgrfNnaWknegO28RwGLCkudGXDFTlTzOejtW26AU1Hl2DDb2uGkWc65FzGmxObk3sz4n9+Uk19hbXALJSlyTxDOGTDyQoJu8AyES3uz6rDBbJrKFz8H95XthkvMk5i0+wSIeXCo1jOJuZ6K/ZOwnzvAs6oJsryuSajns3LgHkk9kbevEHGYcvjSV/xCjRqnwjxrrbfYzbkN34x4Ux+VyUdbSGEMiF3Es8r3xvS33gdEVtm2YXnAl5x+Bl256uiz93X+4yIQ4bzwYcMvJY6J0VmksaVgJRTm6BtAWMOvHGsqBCHmnhyEa27JNbz8Rfx2nn2fgJM7Euktw/UJeuodPPNIisCBiTS+3TaN6nKldYsw4/bSRT6sE3Z2fvthZa4nyvZxtGZ+hxnaQfmDD8557xiuBpvMAww8eSF/tGmpA85Pnm7efFPvO/LdcgSzjR/yiWmT1Bb9I+LvQ9wr8lhX4vvB+y2r+c7D1+PxJ/58qpvj6Gn5z//9EBp0vH/8Sbo8UnZrcG3ofTr6IfZP3QfSPGcb2T+HnbC7iO75EPpY79AYGYl/auekf0HGEcPR/pl38+GjgtiafaQAAEABJREFUN/Y/iocW/kf6Lxl/Ta/t4eun9X8+gazHA/dSfNUk340VfJXZX+2/5LzJJ46F/l7rLyV3SvJskFfnR013jh90FyR+lHI95pdun63TX9ojIxUBRHIftcj94nt7NMf4rU0cBxfndPODYv7S3x/IH2e8E0XHtdPsw88+lt7GyekRej2w8dqX7JJtUMoxsb9A+r8Ye2j8KktuDPiBi0mZX2YubIO2BZ0pIXdiSKeJ+4Xff3c6ZiDZXNSXdL6Bb/AJ4VhKCz/BbmBpt4sP6BLx9tr40k50GuJAtvu09iGLLuOmI/Ltc5ev6K1ILaUf2A+8sD7ADj+4M1qffugB3dc86dtW1Y7ENYlP98PQgwxDDtI/YGphlwwkKy8ayoyjh10bCUDlZIcPaKW9Dno4jjAfSEeYjyRF3e8oPzd4tLz3k2cQzeS0U2M1CPU9bLff6HwBRG1z3c+33j7+2tU29nakXh0D98/+YmZTllcQel5yODX1m6WF7IJpQ+Q8ONwhfT/sY2r8UMHI9/zwoseZHxA5K//oxVY3zB9924z2M7rpvXsuhXBHRANMKbDRzXn3Icb2blccsbdDMnR9OEitKWkjZ7vXv2XlsE3PqlGqwm4ATfej5zPK9/xNHKljXjpvvDSLmI0egIVtKerpZ61O6iuO9oIM3d1SbMZ4ADHDMBIjQzkG4MVHXs7F58GDHNGen8xT5Hceo7shmzmjH3oQmcDkJ1mvB8bCj/2Q7eRi2W6R8GxsMUKUK1nd7WZgG1l0MgB2xneQg22o70/bykvCvPgdhS5jcSSG+KOLTQED5uXOZ8SYK2ObVpZA0RcH2XdN6KoKHmcKFZu2ldwzx5Mb4sYLxo03mRknFiMffnS/BlLmhefkxefGi+Bb+/FdMGs5PoKQylbsVg0lxxqjx/GXv/DNS1KLA6OHjsiDyipH7N14qZoY3/iS7fYdOino47GSLMQqagZsy2Uo78/Jh12Ql9WJactLXF7CRsp2+5H21t5bcdhWbA/yGvecbAvRhk1fUmzTKOHYJds93zWK1sqL4vwFkG31P2RObDA8PT11va7XTfmLs+N/klbIicM2V8ymbhjfR9KNeYzPsKuqZQ5eD5DdyJFGYdvGpHcWV8u88D6xUbFvpkXWhgpgK/XeWC9CbrBpE5x5GV9jSGIDoDcBRN7rDqh10mONjONBjonPtgoIe7aVI/dW5rrB/OT/FzT98FhsMvq2Nar2HEjTvuuyGPLsFwlGJ9DddvR0l3NZp9O5kdhSs2xyXdlYi0hxicwgx6oRa5Liw8rYTl+yrdG57+P4rcQFXTmYH7u6pk0nVoyRxmrYVuJCrMeJQxz5C7isiyD80NFQnqH5D0Jenq+yxT04wSbzTyD5BpM6RC5rRxw7n85XzirjW0ru8Xdhs/N8Oe+SBDbZ1JnbYEPO+oe/f2EzeLE+JjpL+euzIhBOGQ1SJVfpdC7Frm3ZQNa+WzGVGrmsgp5YP3/OX+HBT2HYsV2Lz+qJfUg04vZn3S0lJ+XIGiOu2MlcJ+bMQdZm5jD3cXinD/MS1aDnAd+F/YzpKlj4XxBsKzJ2KXbSzy3zwr348nJlk/natcq9kTCCz8/Pit/kgxkN1ve4+09M0UsuGIxJakeDM6apSbGfOkSubRBb7BaxjJE4ILTk0pXP2mvuwQjcaaltzwWi5/NJFzDw31rY4FT6wfW6lL8QjvqB0E/cx7mXbXd8Xc+XTYv539hYI2K8ETRn5iLPZmE1NjLX8deoUmxFBlPKEZk8YxPnlmTZ9Prv//3/0IkN4NvLj9rYGBO/Scpn2e5app43nmepBy6hTV1fbtT/BTAHbPTfWBzG33wtrhRZm4xAwasxlDZxBOHHZvo2cnRC27uL+9kabKjWoA5s+B2y4ojcjV36F+LlFmQuZlMjOco6jZLv/4oxrrEnxfZuZ7GOb8QYS4BTHGnCTzspFqcyTjahBUkxsIp8BigZHyLGlHSvwVSVVC58GpRScz0eVvuPfdN/x2IcO7Z7Ds+sY/ukKkBuC+HENlm4nNj3K+ioof3ABEP3IDpSMS7GVCvKMn3OMGOY7nEmthvP4ufcV6z3+AsvNtMWSY4qFYS7lZAVkxlnQ3hwD4gjtmhg4Xdlvu6jsoyNjLLWej1byiZodBKSbeZhr5cNM4gCMW/E9XJ90epJMTUyczt5Vt1kW6dxYu4H/UJmNf2FdZP5ZQKENfWBLTGHBUZt+v3vN/3n/1y6DGl7Frp0EGwx2iLu5E/3m2fi31gUW9+3h5j3DoaK+A7Ylu2dxzV5R99+o0EWamkU6lHGpH67JedJ7s1W1OxI3cc0thV/ykGfs+1FPwquB/kwI/cAi3/Q7b09WAyPLvZW45XwoWOXDD6Qf/Ww64PWxxZSn9XXP+Pl+EuAr7a/wG8m8qeQov4Ufko3vJ8LITI/hZ/T/5fO53NOX8O38jpqlXs5+Jbcd/q/jAoc8/m+3R9eefC+p/MBwJPmkSZZaujtaBKCfLHabTzae9/HInrI6iMgcx6+6HK2YVq0EA9P7Tt0fTgQ+MLmI+0Qj25wjGkfhh0/XxDWN2A+LH4KWPvJ81t2D/pPKv8CZmITD9DOg4KlPdTCe8Sj3CFztNF7xEE/2kde+gf9aEMLMs4s8FVej/j4DMoXk0M+On8qbJOeX81sfMEJPvrdx8XKyUfnN8CPPt1BSfmgfzX7s51jXo/2sf5f6/+swa8I2OTJ+cg6/B20jI++/UEYxmss8Oz3/MwNIuT9/l7OfD0iMkGhb/td/WMjCC8ywaFL8Vv2kRc+Fl7pNiMgHXMUiUfky/VEfr2DmPcVWMpcq9B3QTEIraCDV7vw6ZeHDljhc73TTLswxiNCal4pfbwztFRWckUE2y0CyQ0t9ZHcu/NHXFr3sIPjjDMMPppzWQ1Xs9bx7Vlm/CWM3CN0TwIydvQGW5yigiBnxrsP2yHAt/IvAxNHt0YmNhksAn4EpD4dme69XWIysqGEHzz2Mw4ic0CyBJJykH7gtm/ZlmTWdbLYVHypPeqzt2vnEWeLSj2HxSBgKLtkG0ijBu0+TgzSblt9HH1DraZEBg+sHa57gE2P7SADYz9t8NjPeI+R2DGEhY4tMvbuK2swco8ILbJCxnbriCO23hACYG0RnB6fHYkrMOwg/MCz+K1/wPQRmFLx3KQq4t2a3uQsE7NT1wc0HzVYyKZTWuhL5MOLoAmU8QeY9WTsRD/5WRKpKaTYSmlnRmXoO0KfMBYdTkkFDPbTfuvHTqj2TotOxpIVUsaHTPq6H+k34lvIto/kRD4odD7QIhOVmUDuua3kCk9gkZ/QTxukb+i6y6r/i2viZ+x7P3GJY+GHhnOJ9DXpHaAr2yq9waw328oxEQxi490awNBdJGIyOlJ0AMJcmTdWGX09HLZlW1w4723buvfD0/sjtXnEwV2L4Bi4fdN5OGNmvfreC5ASBsJfkH4spA3e1Pf5kaiKB2TG9Hd39LEb+3bmMDnGisjXyIbmLEP60DKHbXyXWxgJbGv/n/Qs7S9T0EFjw3ZHa/fUZs3G+pQxBm3SzKWCDwWfsdsaaN/PQq6QQyYUu7jXJDxppA/9mMtebwit+MXueo0PIqdtrvtp7/0VWXAf7sz7NbziGVi7aNcBswRTSBAXtTCRSBGoV/6+xqzT6dyyC7ncMrZlW/uxke/WXd8d2LG518De5RY5xOeiLJz94nZXsjIdmyZ+74ARmkYpNiO/Y7Xf0BCRMI0XYuOaPtgIcImDWNpGulVchbg1ePtaNWTjlwQX7UKPW1Td0hfHIlBjCCnmRy0/qtC3Cp2IoS7SEhTZlpVQULq3dmmnTYVqW7H7CAjkHS5Kjyf+OWEvTRzNJJMg2yJ2PWQgWU4LZuyrtPArkDbflYSewRA6JGkgxkHeHbByNaFFPu2cS2sa6SEYGqafF5fkbwBRiw2ZtaaEnlUy/kX7CBNDeKEt5NKeBmspchmD0CdBTDmulEqstZBY6nuRdWF8DTOGrvvR98rCYuKBJ+Sil5e2ULFmNYsUalh9IB8ZmLK9Q/eWccvkYsm2+h952aUc0Z1TSnuEYlviDG3CTFzp25Zt5Sj0i+42r/3C13bzIocxra53ag4wHHq/QGWjA5Oa8CUr9Bc2O65sOm3QFvUTtgf3Z3IsWzls2iQ/SqHx9UlbNocSOy+AxdzaJ1UNcdGKvIoN/LUDp5nfSd3TQkUM/xiPT3dNhkxbdYJavemRecSgCnp4GJb5V2VkKD7z5EotpwqfsZX5SmzX67MgsfnNRtUlNqXwpqxb1gcxYYQTfRemDbivSG7xgnyyQb9YjxMUPjxKlQ0b9AfyXsSwWSb3E7kjRl3Vtq83Mpz02VxIDL3u6KTucZtWwie2brzYxjE9xthKDoaHOPZm1+EFmbxkD09LCs+yEhupaKJ3YxNt67nA9xXn1JrMJBRsqxhc2HB1oTcntVjMv7UfFo8xZVPvdCoF2ejb5g31xCXmkdrwy77a1q431w0bsQNwWcz/QB8R6Ojc/dCgn/HqjY8imMjER6Ej42Nhg3auMxtwZ/3jP2z68Tny+PIgRxGzlJDmDVnq8MLm3HmURkR4/uR/3jVjhmI5a0Muvjfql/kcCKL2Sk/tM1dXiviZTZZnNt2CmdpiJFOcGhOuzLjonMdgdpYGtj59uujMc8xQ3HXGek4Uez3QVw50SQ8blmGcLfpC1/fYBZ3ciOPKhs+Nedzo56/4Ent0Ma8z96XHUDAh2saOiaVUJ2oE7cbGK0tXx3Hk//z5xqb6TTwCem4WMUaOcDCdQCcqS6NKGFXWwO9+96Qz907WzdPTWZ8+fdLl/h+NZNoa3C/7+p7Yjv3Jxu9NN/IQPpJLYlisx7Q31ma8pZaibsW9I+bdaZnDG3OWsab0/IdnimJASKxxo3iSdMHnhXjO5zMWIHASNVcEUFxMfuxfuF9ZjvrP//VvRNiqmpg2baE3uuailzgjn7W9MDHGSWX4KiVmEVdk0v/xR2KC/nS5KMeC6O4sZGdjxQiYwNTzdDpFQpnPRdGzVm6steDQNwkEHQf+JxODNbEMNEjicuI5di76Vg2z+T40in5pP4g7NY/v6IYYv1VDsjnxSjxLSxsxbMS9dX9SMQMJl8qB2TR3xMFU22XxJN6B/9y7NnZbGOdILwzggl5OPDEPk3lbEMulGsijE25gM+4OF9YKQ4Wysf7xqAUhlpeJzfSGdLqUBnUo6gpVNkzU55SuPG8JQR0SNNeAT4fTr0QGnFGLidN5qFhPN3KL/sb6ozzoWYUQp1xS7ocTfk+sqQGM2zO6E8dOfrJsSyotck59qQAhVtNtayURJFKPxf2weJ5qTWUMuc/kZWxIZp5uuvVf5PN9mPxT8/AjH78bMe82SxQLO/hGNL/FSUkDn4UdGsKyyptcz/rrvyr9l//6pDPLkpKpj8Tc8U1kiBx/GnDKmiZGS0ynFqQJFp1gQjQykO4n8gis3DPCuwOrbCV+YwtLxIoB7cfEUO/unHkAABAASURBVNbVZN7XXPJObl+wFFpItpVx+gFD2f4STGzVLsv0aHFBLCotG14GBy0207exVVINS8Rp+pAUvnJQnwUkK+UJiv5AKCgxWnABvYy+iegGC9lAHHRZEUt8qipuvgrkclYufzEk0r+Y8++Ov1fgewV+cQV+7l71L7b0r0Mw+Qb/OrL5nsXPVeCPmOs/QuXnoviT+XzH+JNs5Etj8CcZ+Rem/Pbo+xUzilJ/IT2+lXXO5ssvX4qb9sHWh2GLP15ijy+gE3yt/qt/AEwtvvgGj6rp41WRSf/X4k0vQe44aJ3Kzxok+J+V+e0FPq71j+OPHhfJfIT4Yh486j729XCgrq4z152cWu2943rYP8b3VrZBATcpct1RxoBz9Ry/1dL5ZbEL/ew1a7HB+tE9vkd9Ow7gkMR6wM8avgusD7Hdyd1gWYX9R4R2oIXe0urhcYlM9x9iWvc+C5oft6z5jCNEmx+zN14aJdcm5QLemcfo431kW5wihTfJEDLCJic9TjqHncQA5d0ZWuyGmFxtp9sIj+q+9bGloCkfLoeTOzm6wX3YzUdVe/c1uf8jEPng6KeNSH60ps34ER/tRU6YTBs8yn6tH/1FAfPy47H+yXGFiVLsvPeNA+jfOu33/Mna3fhxH/ux+4jwgvgK3tuMneA99XFkW3ZQj+Q7LXSLgXLE/iLXRV6LNjQbfjpgNb07XJj11/nk6UA/fKh9tkAu0A/7kkktsgFi2BNH9DY2TJJ/coX0/iQGoxuieTa4yAXaPs5VsiTbrxAHI0HgRF5S1m5gGxqx8Lx4/ExJOAkX0T4Ty37f8aKp49vbvIgJIo8lbEndchWHbe0vosiRlz2xE+TFom2NcdIYQydg81KKtZ2/tMhfKaXtl2MYT10m8+CybBM/stD1cNhuel5mBja5ItO6vKm7EXfWbvyLI/kt1hsiyX5HBvTs3c/CZ4C4bKeh5fUNtvNS+XQ+q2pAc0NGJIZp7Awk26pRvBgcOvMmrTJn+Fj4uotKsnKEZu/9jINRJTuwfG9Rl5AzY304nDGX1G7iI8MgtoOeR97mXalHahGajUKEQGKaXa9NG8/ZyEcGloy/HVZ13kdclr1DHPZ9TeF/FDJijOGslfz1aHwnvqyDtLf4wSeqqjF2MNeL9cCNImMja0TGToR0+LIqNGwnxuRzI68rG5W4VsawqD3r7HTC1OLl774Z2jyE0nadrLv8wmbJdqNcjM3cndnk2HHKPEJHRDliI63t9nW5IMfaGORiu+0mrtSzZa22rQ9HfGXtXp4uvLg/t60i99Sh9UgmNiNjW6FnfnK/5K+TstGVNjVueey7jK/SYOPnTEw2euSdOXhhM+tAbEQ/iI3Pnz933KkrFrhHT0peFzY0zucL9k66MW+9MUzNcSWZE/u26ZqBOsb+n5rkXmMk20pOgThs92f8jZfUyaX9QYP1emLprQ9vUNesh+STtmr0HNnJTYqtxb1bA/qo9nlhzgbj8K5sCPZf77FOslZutMkluLIJGFrm6rbdtPF5NFmHlol76In8U8vKvDAf4oiv3JP7BhfrB1740b3FHps4k/xbnBgje7vne6N2oYcv5iXjzEWvyfh04YEaIZ+5CT/3TGSjc+VeDv3l5aorCD/0ha3EEHe77Or5zOZS7C/ikWbXLXJPrLnU03hLbIucYyNzEvnY3ahHaLE5Rinr8HJ56nujGCfm84W1wXNdHAsftnW0kPos6hPd4IK8yTHPhhfm5fPzZ6W1rfyLvxvrLGvoynrNeBKbVbxcL+UvSP/xH1708lzarkOfP2/gqs/Pz8o6/vHzsyhFf85UbN4xysSPDQkbu/xizex5jfYtfECibuq/Mu5NyYUC58Lojz9+ZrNuYT/EJWMz97Bt/J3U9zH5ndiY4/aTbR1H9Pe1MXV9CdR+KJmyPsKfDOrBpm1swJ5YWcRo4oe2GGZNZC3cWE+ToDfWy+SZeqN2K/VCzo6+Jc7Iv7xs1HppYzPrhl6eCRvrPVAO5DMvE/3d3iLGKduqKiXXMdxjSHp6Oukpm91sgA3iDg0x+KIeQ5KVI/FO6kfhsIdN+rufqdAneb9cr8Q2lVgKQ4WfMxtqJyA2XV5euDeJOzkP1ltkSFtX9OIj/k8U/UTtz+eTMg4dV3Erm1iCEMEo6eli/ae/+yvWMwS2V3S/PzIXDciTWtAo6/YTu8VPT5+Qv2iM0Xbj3yRtu2NJXSVrkpM4bHftsvYHuRSO8wzL+s66z5pNm/xuzMUL9/Qzazj1OF8u+uHT7/Tp6Yf2f+Z5/vR00RNxJHeXdHkqXS4nDfImDOKSUrPknRCemfONuU6wVUb3rKfLQM5Eqf1ggnoe0rKGsn4Sf2ixs7JAkYx+lYSZ1rUHZpduPPOyvhAR6aoQGjVUzGE29mIrdUlNw5fcenYRKxhDpi8Oe+fRFV3lGVslWVJyzvpIXLEXJLbYDX3re4D1mgDJBRVi23hWXHk2vNDPvb+0sY4Ui20Uu+S3KFbnil7iP5+HUucTsQlGbDeQE4ejS3tjJ/5KjV+uU9x6zPtSSfqR51qezzP1RN+2JgmsBk7QdWJIC8/EvBF/AIm6nMBIFyCJTOKiYSwdbaK3rfDEYTtX8HYWtrN2TifWCfnYRt9JS7PX99Lvf/eD/uPf/SCWkbIBSckxvccZS4sc0hpbnMKMyi0V8m6L9XujCEETueCKq9qfOGIntB1WjVJVwQ8snGIrfhPf0sRvdPYWNuci5sU8THDw0p/MBeLYkgaJnEDbH1YFpXeH7R53g8voNuHDJXzb2A0+GPlClnwie9Cxa/oFLUj/lwCVdydm3o2/GNwFfjq6L7S+E75X4HsF/s1V4P6w4HPvX0jqeWT+Cwn1Lxzm4sORT9D7h5W7PUJq3jGg5TOp+bYZ/fFnltOBP97KtzUP22m/JhX6ga/xd1o+GoN99GuuqU400/4avT+H7DFV+eKT+Ty+tNiWiy9NzP9OXywD8GH8Maa2g5HWQfYj/8839q80HfngV6r9BuI2fgNspV75spn2AOQ+beS699OXXW/u8/NH1N62+p+zKt/7MmsgOObzaENruGTwFkPimDI0zOrbwGOYuLPp15Lvvrq14exn22YtxXfzIveOz9f8dWD3v/qH0df6kWMdt3zaRxm9i1ccdnH9+nnwEsobEreVfx+1WgZO0dl/gBDEB6GV+QMhL3JIG9hOAywT0wEIfXZtoPdncOu76ZGTuI9xtfvc89U3jviMXGI8RA7XC7vBQX/X9n+J+47yzUEie0QL/ow+07+vbzqJITEdMcaWINim8W6OWJNHBrabbuoTHTv1yNwDfvRFbt1bWYIN6Gg/mo+9dZ8P2zKsR3p4/cMTum3Zb4D0+sNztR383tvwgtDzHAjsxMc6hWFQNj+O3TYj16AOE+RFhR3e2zrFNLVCf1o5qqxAHIgqegvdtPlxHRvBQUPs9WxfGEwbYvQPWxkHsRPagchEPgiP0rZPybKt/VjQprqGxBJygKuOPX2bOiAcGZrX03bbif2PIOuWi84jDrlm3i/2bifz1riPbSNRHUfrJT4ox2m7/ds+SPv4PrJDH4RC/JMG/bZDcm/tnvukOIt1teCVS6OqbWUuMid5gRMeRE7sYnshH71gtf69lvRta4zRKObddxR0TmGEsxT6kfNeJ1g67C9y36H7Ef0DIUXftmLDtlzAUkzsMc22oYdjkeOBxD7JAy+vErBZD9QrRlSqOmUg0uJl2Nb2Wo8XQ4uazrwMu2svbN2ywdAPQOpOO5HrTUJehC3kU99ANraHlHj1cDR9J05sR3cRVPtMEPQzPjTykjLzs+En9EUM4bWFPM/AuuvYrCdiCD+ALNuqEqju28SNjd3fRt4sHuUwlwJpdZ/bQs9NQ43azB7bblvxa6cv6IhRj1yD85mXgYPaMihkUKC3n05AS0peicN2xxF7ixo07rZso+pd8eEa2aS69HWevdNd2CbfFeEH/aiFlrUxKVTq3AshagtBaDFhUwM6o0on8glGUafwZXUuNqqxtHWNkpPuR+E/3YjYlu0MQZyox7FZY7SNGy++Wx+55BhMYu9Y8ZlxULJsK/eGLJ2o9yC+rD1DaMBXH6vru9sxMbYrLtKkNpOaR6wG6+fuI+s69Pha97mITMZpQ7KtlmEJEaIwxZwusDU9vMxxdILo7W1JrFubKBuDPEZHHRnb2p8v9WonerEVm/HNvgf+0FcpL/MJW7aV/ANxHPKLwPIi2bYWwDl2iRG6mIY0sTF5GWuXbORWgGS3q+UXdVo4gq2qUvobOtlQwUzr4VaLYtjEhsyooRrkxhgBod62kkc2TBY2z2ySJL5FIBOBhT5NyyY+sZHGsmCDT9puRn/2WjRrK/5Rk1VKTIWfCWHjeREfLuKAZu+tiMcu5UhrOgtnE/mXbF4SzyhsjWIzYd802shx8TnfoB7Cl2SKY667rfbFKDXvemDTNnNzY5PphVxSIZHOUkwEG/Ivt6uYCbEcFN2NOFBVaiD0BxtkRTwnWht/IOPE3CDevU1dRG3Udm73l/q2JeFzsUgJIZtigxpMahxstBE5nZ9wV3f9RbvLjyI/9KKeuqZOG7YHNkZVLGvBvDFBeZbPezyxaRnfYqlOPbPZ8r/+57P+8R9FPawrecZ3EJ3BvRvhbKptbE4tCoQpSKUxzqrwKdLpdBFulR2P6AU34rHx5ep4uGgxXynq6XR+7Q/W4dMTGyps6q21FIRm8iPImGRmLUNYa3YNku+N3K5sWmZ9fH5+0efPgM2izJel1jOaJwIbiUPCRjhSjVLVSfSgDXy60WPW5kaSk/V1JYf8Bx2LuAo7koWgJuPr9cZm2JW6bdrYCNuQX9QnslknG3O4xc5aSkzph2eXEg5k9UGenHuXzg2fkQ8/CMMeMki/iG9kA6pKqXNkYje8gBJRi2c9U48bn/+h4VKZqsvlxMb71GIebtdS7tvwN2K/Xjf9+IfPut5ehGkxHeKnKflqryWpj2H97odPMv9Sn+jdsi7wc3mS/u7vfqcfLsj7GgmJK9liY3HPTeLVfliyDYYWNbP3XPIfWdQoaEupQeb2hu0ff/xRz8/P2LhhY2pxG9hmw/ai8+XCHFx3uiTbnWOlXsAqDeZ6YNf2bvflBZ3c6Yz5viMOWNJiArgHFvXYDjC3Ly8Tm8hTe1Oc073+DDUsFfo5J3POlCvxrXWCRC4a6Ir41LGhTkcQllZ8oSPahBHduRE/+aWPhMaQzmzAnWoIDjrbDkKVC0OAGsZMwldfLMPrdWHJ4JQJleKKGhAX923/Javc85s1Owk8dZ9xjmyffd8t2SaWgflFLkuIKkdRhMVg5Ym5Nuwv5okYWWMJJRhVzNNJJz5Tir44JvMqS5hVng3iWAjH98a9PTd13Wx8UuFJgvMel2Up8fskw89c5T8yiW3bxEcB7/YWsb28ZH1IhSwutHLh4VLEjliPQwsyzvzGrqlh/CxyCT2wLdt0rfgbLpn5W3xmnGrqb/9ixZDZAAAQAElEQVT9k55+kErquhpfJkFL3E/uuCUo5LPEMBf4dPtEnDZyVuINwl6kBFV9oJNYt9igTwhNNh2To9Teo6aN2GyrgipZgsb80boyIgb6mOk6cOGEf7edkicm1JF6OzM+EGr6kQtm62IjRmE+8hj2aVu2u/94yTOntMcp7ZyszeSb9Zk22Dm//TUhJ4f6wjSxZh0c+IL/nfC9At8r8G+rAjwTOuGj7cGfcsnj50/R/677L7ECmfUG64jvcmqQSNMeWrp/1Plq54P9w9jP8Q85CQP6+ePV3s+L/sUk8iF/OD++CB3jx9a2bL+SbL8bvzKOpF8Jv02Hr1EKDmuF/+AYS9ZveXwrjdB/az8il8A2jaWyvpiLD4773jCRBDSSX//pL3DYJb/C7yLIGvs6PiT1TuuXD4y7NzzGUV8xEp/AgBVlo/wVqYP0S75kJze+6/ODgR8RGaB8mE1NGL6eBz2Ex/WccRBakP6BjzHERWiPwPMunnTuTu7NTr9f96yRxkj07+S35itKiMrGMOerIIbsg/CxfZX62U5sB2oTuezAPLNDnFh4jDP0UKMTwG65tIGNPvdP7qFGiAdgpXtv0t2BoQlSdxrl3mpd7BT2gl0QzwgkHtuIWImnAV0c9hfWoXLCj5zgx579Xi68AMk+X9n3Tnjx28xc7nTbcsZBfIB0O7Du7BfEFOwj8rh3bEPfQUdVe7+gR8QmR5zHbPzb8MMAGQd0+zxkMrDf5A5vtrHPz9oqXAXIQGPAufvJj+YD0bO+foRuW35g2xkFD8TXLkk8FCVxB5FOu2033XgZM/mln/GulpiW9rUBBWEbGs+O7S4beTjc++vBeiiSO8+0KIqDArXthMLwOCHvPiJmi/Nua8kImYsrfqkI/fz25r2PVJJt9REjYGWArGTZ1uNhWQWNc48XeTFITBOPsdmt8POK5PUlknf0YgLRd2ekD8Iu01HhysrLosAmGqB3xy4X0i7DC7oMgL3L23t7+Fi8Ecqzl/CxX7qcLzqfeZHOi0IZRUza6dC/nxmNcscijkUSB2Ir9U0d8j+hzfsmIQioPzqpEUWExBg91PtMN8gg6yX6rRtCAHMSazZVXlhrG/1+zsAjROxxXxCnbfq4wxfLp+cpL/jz1x+3fiEYqxZikqwck6CD9AulQte2OMVyZl1PsIGbJnHY4Tnir7CNvEmNvCjmUY+jteFR07wUPJ/PxMjcYEvHQRKRzfBGbokSgy0Xml2yLRwo9V3EmP6jicgdsK3+l9aSWx8b6Bno4cB15yVkH8jvuvEThIg5RJMno7vOwYPCafhSjcHFbfuZF5s3ipn6WmZeEOM0sdQgrlc7C14igokcpVRe3F2Zu54/anPUqUwNEZvYdfoEsfHGdyIDuc/IBpG13TTbvLzc1PZ4sRl+Mz5cdvpKmWWeWYuX03mpnPV0Yw3ufq0xhjKvafXhSCgTH5HNMy82q5JvYOy+BwS5hiIjudsNfaqi6IrDFv1J76iTkLPsAB6xhquuLbUWI2hjhG/0kLmr2lb+iXaMIo+RbtcneW5dW3eOo0qyMOtGYkpeqXfmKP1DngB14xkvjjEGL/SJgb6JqeGSPVTYZNoIqOAOnU8XnT+ddbqcVPeNUVmqUY3MA6EqQAE3W6+v9p06kdeGwUW+uUcKs8Zny7KYErNl4lcfh70eoItqd18vd0duQ2gyPvN8RBTfSzZxwQvtzH2dsW1BamT+JYsEQWqADr1Qsi6yBnuDig07yLKxh75t2Q5px9qbXBdGr2wcph9Mnl9ZWyfqNdk8WfDjr8g7+YwqDeq3UZ8bfoLcJwtm9HCkwu8YQxc2UYMaWGg7hr1jMd62qy7MzRjQ2KhAUa6Tfvw89b/+95V5hs6GyiCWQmYMJoDYJ74S55X784V7+YoddjKwVfqB+X56OquI12a9IvuSTVk22Bb9jpt8N2KPDeVArlzEVuKiE5tbRVccnz9/1g0fTDcrf+mW+kBfnpCyAjIP6vmjXHBKhW9O2kWt3EhMtpV4P7/culUOS0Vep9NJZ+Z8FPrIOTxQ9CERVnxt+Nla7nK5KDYvl4F+pKeyu+MS/FPzPlGL8xl7BZ817PzPwRK3kwm1IAHlSF1u3F8vz1c2IW9KPE3HZMRu91q9vGzwNzbBlnKPhmeb2Nw5Xp4Gc3BiLA6U8aNXaH8OsPEVv6ip2Fk5ZW7rjF1UIK6S2PcFU7n3JrTUnLK3pXxOxzLLj3lZ/ZfFL1fazCnPl8W6EkxMs5yWfmDjqzfALtjHwtKJ60kalsa6xyoll8UzWXAj2aBmc93oIheDjBeTHEzarPfUbeL3Gv/4XUg/MTeZn2LixhgybeiwVDY+nRLohnx/FlH7RQA31lnWW2Iw8xT5PAOzZvJdZeKzaejlfpelIo+sgczz6SxhXsdhOphV4lt4XAw4dWZNCGb8BdEhTA02ZFfyx88EqHOWbHKIkFDCQHIhJRX3bNoza/B8PmRQiQxClAXfiucQkTcWgKWYw6wmNb0hmPltGmOJGe52U/o1pBqJY7UexD4L57lvxhhymbW3o0bkBU0aVdRcfWz9Obt6ruMvxEIvdtJfxE2w6TbMtcbgmjNzxgrhXvjhd7+jhme13gpP9A1tqJiPOEhdF2vRcgtENvf3+bRP0oov8gxdh1NbVQM7Z55BJ9lWjsjaJXsfX/n+E4Qe/gEjk/7gYp6NT6elf/+3v9NpsIaZz6gHxVombaT2OkdtEWtSmRRmMh8wOS2HGaUDUHNGNm0QFlWV7Qxf0cOSTE0G93nm6nw+6cT6O+cZO0omEBs9wG2gHAP6CfmC1ijk6Ed2El9qe2MeUsIDKeFrHyORpeFMZORJrRcCb6Dq78aPGe08lPu0zRoCRZx649mGXvq1RyLaIaL65drvPE1iSVrv1KG9G38f/OYV+G7wewX++VYgDzHQzwHaPBX/6GAP/bQfjcTBr0Fs/Cn4OV8f4/vXOc6H15FZPuACPnX5vsHHST7M+HDMF/OPMpELDvrPtT1TlDxfth9lJ59A2weEdsjYJhxr6D3qTrd3vm3xyblDeo2fbq/Yb/k/+ML+G+ihkO+L30LyCETsBxJCUEb/Dv3EcdQ1c/BN3Osf2T8KzGFCsAkonV+JnmNUWQ1d04/qR9wTP0HhJ7At2x/Fvzk+cnsTeChsFzicg5b+DtvtZzEZgV0yWMxfAFtfg/gCGEyYj1guBbv1rKO9Z+9+aOSQMJ58D4T0iNQgsFt6ZxX9YB+9XpM7xVXa1JMpV9ogQjZ6nOkHxkbw2LePvCe6ACOxF5lvwdgJz7bSfweZ5C27EAlo+qSw2pH4KAP+EIX0rs8XyTXND3s10g/EPDXalpQYAxNLw/FpxXZEGKb5JhLfjuhJJlTHlhnTisOmbxj0c+5xsqLTEYGH+BWsRR3vyI/jjR9AEyz0Mu9RWQcfWsZB4il8Bhk/IrQgMqHv+nssCxvfQmQxKdMx11XeXy1Yyg/elfSgHeU97CD+xVkYSvyTH2V7TlPpY0q27xgSRhdzuDKXiY12Mm5dxmm/MH4QHnS3bbEG8NEt/Tn7xc3Gr7NgslZf1e52F04ncre7zIJ+5CZZOWzL3sGC0UI+MWVGbUdEGQfRT7thF5PCXOu2EJeDH5/pQ+oztco4uuGlbQaX0IO8UEkL6d1pu33YVuwE0U98MDh3enSDwz7i8JbyniA/rLN0F3G3LrWi+8WqTT6N8NORsGHlsN39KmfYMH3bCo2GeiwtdGdAgBsvhIKMF/Y+tomrWCJp7YX9JfGCqViHTZOguVHtS8z5BNsdrAd8pXa6H/Yub8a+63SbMTwaJZa0ge22b6ct+hXyDmKG3H3btATLAoIslgmI/9n2YnNyX2dtINJ2qnZbiS/8xdpdtyXeeahbjBR2D7mWwfiCPhFa8Jh0HcjcNZi5nUe9CIkvNlrUT+Coo12olUwrizMXi2gbtol7dg6LGgYQJPoHcl/fyKl9EtdjmzynltJGN/fgR+R5N8ll3Rdb5Cb2Q9eHY2E/JNsda2pSxJ5R6AsbqNItINmWeD6Io+hmaJnR22nv40kMkzyoPPfDXR+xMy98jM7Ct5mrGoOMMMs4tPhzYsDOYpC4N+ZlEssCExpm+hzotg2COZ32F2VpxyjZeAGDiTJYfDm9obvNScmnjiP1O0YLO3B5sb/1dISHsDLHBa+qNOqk8pBUwlTHruWWnxBmfPCgiu4bsEp+KPWZF1YbtZnIL+hW/qUGws7cAa+FudixvxR5sfwSU2wbXs66x1bIjeJ7EDZ7UyNxEM8N8FhQVWpERahbzNi7BcJvsyrGJWWcGsZ24pvoY1KZD9uqUbINjvboZ1zKMVGY5Lj1i9a9wraFEietODKOM2DmKCn3s4tgJ7HHRvwH4tjFLZOjHAKx4oce98TSjXVi6GMMFTJBeMEihy3x8CzYbrNfuG95NkBf+G9oabHGIh/dA5PAeh32i8ZUTrJxJPyjEzm67fN0YlMh8nesFZurn53pZ3PqxAtPVzRia+62nD40mtg4bGIG3V1/S01Yx5SUtbB0Sx4geQQSRslbzCMpqSForNdxZu7ZjDAvU4//0KHOp5a5zlvXLveGUo+2uT/vEzMrquWKZV/nJbM5UGUN6syJCvq3F+JEh42L6Jzxd3m6KHmc8TNG4hC51q7HfTRqqFzQrKq9TQy9QYyd/M+n3kg285Y5KGq+SqRJTfnMmjxVT2w4eEivoI7nPGOwt5jLhczkG9cUaqPw59zOis34hsy5WH3WcIGh+bK0sU4m66Pbq5Anb+JNTQv7J3LCUhYAssl7Iw81FutwUJgaVo59nm4inAy1WBPhjMIfOLNmnp6elByz7ge6oV2YrxObKVFChcYqbBZ5uIyv0vnC84h+NmzO57Okwk6xNm7ENWnZPOV+ir4pUrDWkAVs5TCjYj6KWJJQ4judzjonRzYIXl4+Y2eP37ZO4yy7Oo/F98rIz7mQ2fC5sYEXn1vzjc3Bek8uqGgxH7ftRZjRibyL2Cf3ZY2h8+WsQW3HJRsDQ4Ncz5cLdsxG8AvjYmMncR3+J/6mFobtgWXrMxuTt82K/dsmYllsDF5FeFpcCtkq1r3curmntswzWFrkFr8Fl8os8HAuJv/H5xdiuWL3Rr5Tz2z2ZUEl7hP3VuZhctNyKt8LxpCeyCcbY7kfMs9FjktW1veVTdD+nyrfpMjaVgWlzvWJjdTYS40Hmzjnk/TpYj09neFf2NT8pPPZGpZGSWZjt9iMs8S4kBn69CktwNY5/x+qzOn5fNYPnz4pG1ifPl00xhkN8X1/9f+U7uf7Xys3cXG19Pw58zqpYyl1y7rOXy9u1HWmflP4nyrskwK+TxonaB3XkmnPrOdPT8T+dNEFiMPYptFaYgbMhu/q+21h7zM7wFsYNWQSNHGzx6vMLcsaOdGfzANrjxh6PeU5Sb/vXdZWakPq+uFJ+nd/U/pv/+Wi3/1w0nmcNcsy85G6JL7JvTvXlXBwznNj4ds2Y2mwzEiQmQAAEABJREFUSVy1KbJndJ7I44n1GVyeTrowz4NJvPHsenl+Zo1clbk7E3Po6W/wUrv0KZaCxWKxRO23xqmGBjAr+kzwBTPRZJ2rSnUuDegBatSNlUvcvd6oPbebUAlLFBQ+3UUXmcwTJem4slG9//XwYi2+ILfQm8J03OjCYjtzj44q1uRS7JfTv1vnYVw4CD2xXMjzzIQPhQ+o3czaCJisiePUU/Bh6XRGMmIlQWJNXZnPFw1yGNQctxpjABHLUO6jMdzr/URsg/VQNWRiGqOQGzoRb+oFiXwkS31Pn8ZQYbBqaADb2lhEt4A1dr1OxkuZm435SJwBYbed9AeGo7t4DhjL15ebztxPhS2rZA9kNxXrRJ70J2uTnFiLlKBrHjtZD8HgeVFliXme+NzmXZa+sRdZvR7GHgNqPjEWXsfKZ/UkyMQEt2WmrL5n2s4Lfv9B/+N//KC//isra4PIlN8uizovfAfF5yZpwMcP9vIXyzNxz1hNbolT6ElzLS3IG9cbN+mNeHh8cbeIfCfekd1PpISUhElqi97c+ywF8dHeTMwpviN85JXPwYkSpkOmpsRQ1f3jggsVirZliC2PzgaO/moD+MUJYgoQpU5TkyDib8c+Di3YCC6Y3K/GxqLOlAp9AyxY6E/yogrYhgLdr8j457D7XcpcBRl/1GFa9A53gfeVuBNZl/cewdGb5vL9/F6B7xX4c1TgX4jNPKp/i1Bj58BvYe+7jX/SCjB198+pP9ptPl9e8RUruPgK9dukjx94sX1Ipx8c47SP4/SD0L+GfPR9xNfk/tnSHop5fGn5WqwuKzh46QfH+M/dJszg8GOLL0H6F3skl2NdFsnY7nxoJOv1OGReCXSiy/fbfE9ktJ+2lfkImoLQ13Sb9ysvX7OD+bZy3Ou2tMPaY4jEAf1Rx2H755Rt3X1/2eqrR6q3M9zfcL+Mc/cd+i73c9fVPz+QIpj0M6eMfvL07vxnZTCJTGJ5Q3w8AoE+Kz9eqEcPuHxt7iAT7a6d/oHEHBzjSKSfNtAeSEivsB+cvVJ/eScZ2SYevYHi28ad74Yide+mYciZ3hew0WFOfdS2/HqfRMeG/6Blv43DD7JhvkMydgIh15K0kdHjQbyp8xd04ZsfxxMg0hqFvm3Z7rG9t61/CMEJNaC7n/Ae7UfN9m7Hev2BGplgV/r5q21V7aCLPd3hbvVwvNld8gP9sRt68t14OdY/kO9xx3ZxiS+75LLSD8SBGD+WsWvL3gG5+2kfsRjkhUrb50czQpzuGugXHlnP0b8R540f3zjfNWN8D4YFmYHa9uDFzomXTn1/EbuDxKn9iMq+gLHMoDUtdPUaV9MkmX+669pWjsx/2o+wjaiVFyn5nR3k+4i902HC27ViP3bCD4Uw0uyASWR7n2tertBo4+XE5OXKVLg7JorXvJiAF37bhPbYTnQyx6ndDdloxl5aO7GVUrMgL6HsClsyZ/jUT2mhW6bWatj0GVPuHuN2nxroVUMDOLqI95m8IsTAzmtCImhaCDtsP8wBfHLV/bCsnOKImcklL5lQUJBa8i5MHtjGfuqSl/HJe7AeBnRUifHN7mJNdq1g5JNmmflrn8ikbxj3c9FP7TOkK5NbFSNe7OWNTNNs2RYXTlrth/2+bx/jvU0MuRcXz5/W2MndDS8dSpXmnd2DF0Z0I2Pvyuk3nUtBO+XlIpOVvl2sp8nzNlJWajnJO7DRDwo6NMpMzaTiReqCFp95GZdWyLmKJjCt8aZuC94o6DoOaoq7vIjbpQ763sZeahDYVtWb1M6L/mrb+nA4ssW8Q+95QjU5Ef6rfJlYsGvDRE73phdvxiuXN/guEPKgbufTmRf6F6WfGINI597Ki+NtbgqtN3DynLJUxBQztiMq23JitbRxL24805JbaAW9hhVkPQmZ5jm0PXZxZJ6T1zEv6UNu3xsvOmMziK4wgrpsv4IOKku3vOhOnKICPCPy8j96kvXuSAEgxB+NyqXkVUNyUFINa9nKvTd4ozwYx0zWye2e48vLC5sKN+FNNk3eYrZRywxjc4yhtK5SnuHNwH/s0KiBTtZQ1wHFom42HcAp++ibfjVi93I+ad9gWF2r/JXUy+2ZcCbre7FhdNXz7ar9WHJJAxSYbJSEvnio5xadaRc5h8hL854vBJN/SIsYGwxuvDSP/5GaQM9f9QWdE2NE+sza8T2XwvHgfr2cL+oNDGwXiGA2CTdqmr4t8iNWOrbpu+Wz+TTwF4gjticPuMnzbiOeyedF+nEfpLB7vAtpTkvl0h73gCA2TZ9ZM7f2Ed0btZqpC/M4+j8AoFAtmQt2OCUr9+HE+VwTm2Zeh6rzhIsuE8C55BL+QrNs69g0NHSGotzK80cZD+s2h/733z9r5w+pqn1d29di0/Cml+u1aZO8n9klfGYNXvMfJsybtNR+uKoPxqnroiC2Mcczkjrnf8r3Dz9+7k3ez2zi7TK6H2472zaJZ8Wkis24/GX5E5uZT08nZcP2wqZgDQJHq4j9RL3O3CfBiRbXIhixrBo3CLlfrmxELWrMUJRMxsTG/EUnm0pVpVGF6tAYxfPp1DKkoA5Ms+nZHMvG1ImN4RpqGVl9nIjldB7oYgN+ZAa2CofG4SC+McJ/QuYioxdM4sgzJL5chR/00ZuJN8B3KhKIfoA5bKQmZ+qy4/J01vly0tPlrHP70rtj9WhhYbKhNLX4vOXKeFHz2Zuqz2yaf2Zef2S+P1+fmfsXifU2mednNq5XpAn0aE1uBUhFp5P0+98N/ad/f9Jf/65U66ZTjc6nKs6nJhtxio0M7ziNM7W4gKHy0KBGhUINKxj3MQL9WXtjLV1Zf5P1GdoJx/G/iEvAtha8G8/kZ9ZZ5j/9yD09XXQBsTl4LsTP8/PUZzYcJ4vGJu7QzyKO0uKffaKeJ40ayhFanlNHPdUylu2wGSIxk+tUYjozH5fzSUWdYCInxdT5LJ3OpTGKvN10Wa99MzAWjV61jKgfhDjGF14Y4IN60oE3wcazZf+PKK5svL6Q1/PLxjOZb3jomQ3UE34H6+PEGr0ktstJJ9btGYwh4rESq21x0i/luTSYX1l83i583MhtqoZUJYV3ILZsw79HSC2uzEXmK/UQR/pX1tqVdWZbhZ0z8Zyph8k3fphK7Ydplibr0LZsM57gfiKYZ8mBzPXteiPO7R4DLc+t0LMe4vPEmikCD1KDc+ZnMN/YmjyDEudS/OBjAU4yYtoXoJa66ulJ+n//j/8AR9Cgm0Ks0bORDWAxdD7ToJh7DXeyY3OyYsDSHh+tOMJycqePAEzOjnuj3psSFxTO1Xobcb5kjsn1mTq+0Ob7043PpI1aXeE1XlbrJ6dRpcH6HuQaNwcgK74bhJj2xHro+cjY7tjvoR5qHQcBMQ5nh73Lhh6fMFvX3un23oZOJqS6ZAaQ5dQsgx5btumJVr/6YCrRWYBIdjPdf7yEfKBjQYkQHkW+979X4HsF/kkqkHs1+Cdx9t3JP98K/GUjs/ORsMew+AAO+KTjQ8iNnbNf+byAxUcHX3IiF+ycX381az/49ZpvGvnAPTAJLv1w7T122xn+avDdmA9qPkjRJEyub2fG+VH5Rvl6L9+Fgq9z/+moPr5k4ZIS6WtzlrqF3kDo3Zg1kWJY/KOe9t5i7l/smfn9cwbf9UsdcWJwnJAUdEnp5IfBwfta23YQ7nmhPWSazpfezEv6B/2n2qyDjzjsJo6jf7STH+qE2CaZ8o474/iLzKstmJz6FtrAh8thp+8wCtS2MGDzswPm4SN+GD74RoMb8D1twg94LlGT1uH3Umwcbt/sH/qRXfzIwtgh9I3WzldkK/8OkSLO9N289HbkGRQs4jh4e5u89IW/nRfdnZ9eEHp8BBl/ROE3PlYKkUXwUYCxba67z8T0LVst9IsuqcMvEnwVsi3b9/HX9W23jO2WS06T+vWAi+3m0+0z/HxuQH4dL+QfZ9LedWy3TC72W39Rt8pDnAdB+gv9cG3LCKdWdnp7/RCHKtYZXhjMgM/AyY9PKK2zoCHQcrZl75Clvr/gt0xLCNFo7gPbsndEpu3f5TN2xO5823fZoq1wsP/eVhO/csEkfuNbvDCYrTf5YR26kbdzpcPpMrILcDMxzmnDB5FvsPYSX/Ax5sXzKj/aJ22QfmwEtondKn6J23vfto4j9vb+W177+NtX223Tfmwjv9uwQy9kSlzUBzTlzUVjz1duTl9s84JokKXux90WcRcvylgCIj2QOi2Zf0LHLhWtQHJpYGWyziZKQWgxerSTgh59220zfOPL5XQbkZk4ta0Cr3qILGwzu7h1I7K2leO4hka02seS7Z+E+jDXajk6rInkmt4b8pIlto8XU4v7K8+pxBipmdwXnrnnLIekhBtA7nFTiWfU6PEiTzSSUo9xzLl4MbqxflfTbGrFfTgxsvDRxPsl49Z/HaPLC9WJU9uyd/Ta7D6usDNjD7ldbZeJTnJrmne5hewiz8DOC7XQuV+IO3KhYZY1dFLi2/AbHcmdRzZzQlOOtdc3/Ojk3gjZtuxHhKp3NEY45lxke4ewtzo26rTe6LZ73QzefrpKfbTI6hgzZqjki5oSd2hVQ04HdIyMJnnOe047jRigoaSDnnbcfaV+NzYwk3dsZW2kpRjI56Xfxl2Cg5zEuTKfBLPwMXhxHvIiqCD9DVvbbfKycI/dbmsxF3bbjEz8VO01X8jsEK8qhWx0sUHcC3+xYPe1bSz8JYd+TiITom3ZTrdb27TUp1gDoSZmkG4QGxvryXaGyFq+x3MkbFuFfhB/ebmpHOYCci9Z7sG2XYl7EyqtA7HPglAaJEUcWYbsCNmDOkBCIi9D7VJBsy3f+6QNV4rvnisjf+RNzpGDokU/grDoC/mzIr+Yn+Ro8c+sKWzTjSjRWGfmf0BfOJrYMGvTIkYMpS6x7Uh66ISsabXccYefl9hXXvgijt+lRWcHmvRn7ALdj/i48RL+fD63vVHEBG/XWayXqUxPxhjr/o35SR5p47MGOkYJ2FzoTnzZxLWJ2LDAefJJPJAAdtl423WHbKvwe6qTnGce+aTuos8+lxZtz/FaLZc6osRzbesN7+RgW6EbOxbxxMYYwrtmjGiK0mtjnvs5Qjww+9x4hiWW4EYt0s4Io7PII7mmRaxjWVMyPja+97cYfTEnRX6h20OLeRPVqrLsOwjLtsSZy4IvjuQef/FrlzKOv+iOkXEUrDUX+c7WqvjClh0eRvqkz9j4iX78J9YoDDY2JvOW3BdExLoeE5uiVhvfbSbJ3G4bm3sAey+z9A/P0v/vf930I3W7ki+PEEXWOFnkOKGZfEPLZg7lwq1lBxjxXuish8F8XNiohSrUVUMaw2LSyW223cQQG4ZMGqmqytSTmsffkmWXwg9IiTUqndgkOrHTtIQEjOTI9Ckg3fv/EsmSVCocl0uJ6ba94Peqjfxm2ODGGsCELpeSvLFkp7JhlmWUdEwsbZe6GXvisK3YHWPQqg/3FYPIDGEuwaEAABAASURBVGLLcKbOAbVOzWhEyHpiwy1/FZx+kJh5ZOvEs/zp8omNRul0Gho1ZLFTx4ZSZJLnwshet91j/BAOcVRDaEySQ0yp10Z/pcjCNe2KoXtf5CTuN3e7yc1f6G2arI2N2kwWwRCf09RhMv836GkjezmddCHmStoBMuz3KrX7/UX67/9Z+tvfL13/cJOupcSVWAd6xb2SebGz1gc+B+t9gaHtFpqJUuR01obf5BO/eealBoabDbzBHIi4b8TaaxJ6P9/wcfAmyjeKccgjro08glFS7sX8hyDJdbHJXVoiLArGSW1SsioE5bjqPBLDorYK7nQjk3k7sbGa/iKW/bRsdGUMgrQ7o68ba2RRtKXZc0CjScyJU3dZY8z4gqwcsTLSSXzwTqy58xkK/cRaNahdNbbUL/kTH2TWVbQFDxAXZ+fV/lgP4lmQnANKoXWMsR3alef5NZ87YZogoHNV9IP0wxrMTZnnvBPH2MkIFA7t1ENKnc7cD1WMp5iLHRO51aBk3U54s+tiW7YlMVPkT2c/reb3vEC5bTd0NlWVEsuOEzLxsdFOYr4Hj3zkEvfGfFBqiWeeDx9zMjeCxkkR1vxR58vUf/6Pv9cPrPXahKQ6LtuSAPrdNqe4Eu+UTqkLMSW/FiO/zHfu1azx9APl8NSxgbxYI933gkYcLBTjxgSdduQCbTVg4FFx0FjqIzIAlz0kFR31asL9Ej5iPUo/2maOAkGYdySHQO3DssmzhkwbhLfiRDvPd7ruh+3uFfR0MKt89lLuDHXQbbIkiIVA0Mzf+BK7B+rV9h7f6/CLzs/xv1D4Tvhege8V+F6B7xX411SBfHD8mnz4LONj+9saX/tY+RrtaxYO22m/xv+taV/zw+d0vie84lf7/K7w1Qocdf0q8y9APNZ94vqa+6yNA82/C76jNSOXxXqBw5nRl4Bx1/+Sd1D2u8Te24P6R7Vf9UUMf5Sxbys9hvrq8u4m9Q2+rb1zHm3slMfrUQu+RPPL5mtf+B+lf2nftjj5ku6G7sfqL/z3AU0hFPj+JZ8h1J8+I2P7m0KxF7wJWPPV7714b8yf7B1x/aQQJr9Wt/U6YdH+WrzQ0N0f9vQjdodtcYK0O/IjNPCrjOCrDxsqtsyPxyZwif+PgPzutI0Nf0F7JLQN1gYnP8Bm13KS28Yvsf3HaPSDN60q94/ZMy9bih99qQ8qSn9/IXGWkcE5Sube5kcrAvEVS2njI9jrAx9JUuSaM1JB+t9G4vgat+2T0ASx+WjpkXfohhZkHPm0e+xSfNhmaILMcypN2kgGLS3BtrnoFxxHLZC3LduvSvZb/5X42nnP6/odBbzLHHnch4pGIHp2MW8nXjKepEc/93g+6mac/5o+L9/S5iV6aD2hkrIe83LtdBr0RWE477Ys/rEGqgqeJWcdrH7ReuOlVNaMOKgk111v3tdcXsxNXsY0I5e2OdPTQiYp28bkjsSUWgSLZ8HeHpZbrWUHazXrMzEX/TsH54JfvCw6gaG8SPwaojt44SaOjpFYqupeT/VLp9C7XryYjI38hcHIix/i1f0wdUk3JNtSzjvEQbpcpbAimta2orfHMDRqtMC6C/fcsN5TG/Wxr83wd9zrhzyWJOvtgJY8BnGGmE2EvFgNohtakL5tFRjc++dz1pHeHZER9hCR7R1IhJ7abMxr7GeuQ0ubub7xYvbGusgYcSWe8NOXdjuh6X6kb5tRQMMZWnIYWY/wFvWI3ZeXF12v4P5XJ/mLtuv1ykvnW88Z4VK2JRtbICsnvj8CF4rNg95jlDPGFXWpkIShjl8ck/VI02fkom9bidPFi0H0U5cb62XS1/1oWcbdQkubOqU+NYZqsGECPzXLC/DoM1TLEUzmKPWwySnZEUd4VUO9/tFPnJjuZ/71dqUWt9aPndwUeQk3qGXLE6tdkqXQT8z9mQ3FUSXb6KGBjyOXxLOR061fGm/UeusNlvgJkoeOw3SW2k5s9l9qsYmU/iBOWIp8II74L/yGV+XW21g/RNB9e6chup8OR+S33wMHMTYsaxJ3ahMc+SbnIDKhx3fqYqNx91ljKDKXjpVNEWqSfu6NydvMzEt048/UzrZqlHIPGxsTg5E7bCdK29QyGet+uNdKch01NOqkApM5vnXOVo74Se2ztvOXTkH+ymrjZfiV9W/8jTEUvY17MPK2edZdeKF9UdGPnckzLRZHFbwzsQ4lrmJMhxpuHd9gXXz69KTON3bJ5bC5eAGOGWTXPucvGzrm+4W4D69KjKlHalc1dGOd5H4cPFuNnxpD4V1YX1lnG8+FDZk84xJfYj2x2XJ5Oiky58tFoTm6IHFELvEG6d+o1fPLs1KXG7ZSj2N9FToi/1vLvOjHH39sfP78mRw2Yr7RTlVZg9giP6qiIsnQC3rd2yHbyr8ttec5k+fPgeT19HSRHbnS+UQNz2z+nZ90zV/sPV+px75Ok49tyr92iKPrPBWybe5s6Q8//kGJ9eX4i0d8JmeksXVTNm2y1jJObYLJms//H+0Lm6Ibmymfr9I//njVMxs8G3V4Op316Vx64jl/AhVfhBGHdMlVHUP+gvbEWojM+XRhPQzW00ljlEYB6jXuOJ2Hcu9a+af9wKb9Nt6Y6zWXNjYg6erlZemZ4J6fNz0/zz0f6oRp2eRPPbKe85myyMm24u+JNfH0dGbT9UJMF+VYBH/DLi41yOm2XanNBqaubILzEaGXz1PxG3nE+35Z+MAZse/+YiN4YV1fqVXYk5gni34ymPSjQ5d1v7Cx0bZFfC29pMZT7Sexm2QIh7jVdWWoE7V3NnxAa5JX5NKPXVxhNzYWNZlgw/atbWe+s942EplsHqWVLEwAt4/z+aTU5/L0pBPOXaFHppTn0+Vy0uXTSYmjhpC96K//5nfgot/9UMQ+9Yd//Nx5UfYezyuVJa/T2PTv/uoHPekTdHbIWF8iKbiSTHfoxPoSx+RZtLEGb9Txep26bQsd6+X5BTwz5y+dl5GtMXQ+n4nlSbaR3eBdea7gI3x8XC47/4m8gjyjomMbuzfq88L6PLf+hi+p0NzPQj+91HdxscMrcjS+ljLnk1wWYBkxvvG5doU/yedEXPF9Zr2dYwZ6Mnb3Hy8LctZO1qxkFbXPLuM+38hziniV2HiWMo3EPrGnPsLKX/ZHJ2XMejsxn2fur/CybiNY94FtnZjEjOkq8/XC5/IL99FG/aN/4/M/nxMvrM2s6cxD4mwwpy9Z68gvFp5dMv+aRy6xd/TjN/20QiY+A1cpR40h20qtQzLkyF+JJzFsPJtT++SAadZ48l4KLbEuai+56eKInUFu5/Ol10Y/X7APq8/QT6yZxBBC5GMrnzcHbvGJw0luOKIXSeGl8CNqTyScg03ZT09L/+U//rV+90nN0116wY/dtOJgiKlcoz+V+r1Qv/YB33auyGAhSgxtLlCP03avq6zfxD+qZFvpp24u88woMF5h8c9SwQtsI19Q8UN+ud8yv3usqSt0wkwIgTjSPgISQrGJnbbnJoWYfB5lbcs28ZwatvV42LFRr6TJ4sH963jNJduvOBiLTjBxFqT/LcgI/8ITVzK1Mkq2lQ195XGSZwO+eoLYWO/2GKcNv+XEBD+A+L+QjfwvQXQx9atOYtYjfpXyd+F/cxV4u/Fz83+Jv1hBjOeA5qfOn4v/jc/jiSfEx/vup2z/Ml6C/Cn8nBWC6g+NtJF9tPU4Tv/XYLfD81R/HFgLPIDyAP5T8HMR/5ztn9P/rflv64X8WSwZHz7ywXD0P7bJQ8gf9Og94qCnzUz3f2CXKeLDhk9kBbZ5dlulvbVpEc5/WfmI4zeAOA4fG2voI/LdKBA+ukU+Z/RtbD8gMuHFnpj39Bv3QEM6Pt+SZuQO5AP4wOGHsImoLby77Lpvn5HvmB8GR73t97Hab+MPKl8MY+On8FEhsqHhQpnT5JjxAXv3fYw/tpF/hL3LF23wUd7e+R/pRz0PenkwRYNh3UHTJ9/G84Xk3j9+NNglA8kSwI0C3Y/0g2M+jvnNdEck89hgIiMT2iOie4yTb/qvLYNEhWqvgW4Jo+2lLWthIHSSos+zGTpqio1jfWZ8zEHL3mWaHwJfYCNzILLp2wjmxM8xNv2G97r4Pg7/W4iMZJna7zWwJMvebYgjrmiUdsfOD61xBPuxbeZ+2fXe923vBK5HXnT7TI14OnU/l4geOMZpA99jPdrkEX0p9pkHJiqfD3o4bIuTqfEDde8aexJ6qb+Yt7uyH+hZu7D6TD+oGGzK2yWxZGRbnO3P2AkWdnfEB9kyjp0g9MgE0Q/2vuku5drPsCxqKI9nahm0HRgrC54f1ZN2UQvRD6r/DmHgvBqr+ck71qvX6bonEIq4BzMOsqAjHzuxa2EDpF0LG/Ej6X1NFpT9dNYbKnsoFoKYpAZ7kbRUMjLClm15VyOElXcAHZsXxOQPkJb9KgVDUX2Aib4g7jCON17AJJfkwbtrOfWok/KD2TY+rOQmZBdQx2QJyeQ4ZwLQ/bAGun6VUevmRcaVlzwr+uSy28JGj/dYdNexS63PODFFNv4PiOPwmR+6EvVa+8sCWMSb8R7TfkVi7b3kGZnoB+kHoR/IeLebXnSPdreRUa+rOemujjUxOnXz0PH8Nnkkp15/+G/7kmwrR4+hp3/A3nmPY9t3nRK9ho4aJgQouxmTezSRu/uWipO1zYuSCW1G1hJLnN+6U1N7rSDRQ7ewgb+1zLwxpjU5mdyEraZLLRsbk/7Eym3dtK1FTwp9QRe2Gi0t1qtV/Ms19SpsLuwHKWXawNAITo0Ym+SAXmwubIVtcrGNTWmfi017PSdxEJWh4z+yysFYsmyrIA58x0+x/grb6WP6bmN1m5dDiNPHFjq6w7byolToZQ1Ngt99J0LjY4jlKCl96zjs9OsYSrxUCkUcBbk/z2kZamIqWLS6g6hUw4oZRwjEL9l2zVOqzEEwUQo9qojxojQUKdfQQ7OtAYzQ4gY1ztJ3HN+Rse6HbZlAWQ4dQ6zxdISLVV42Z7zwwEh5dpQMj7NtQcWH8EFoEMMr8kSDgFKvda+jayG2Q9R8AQlrODZI/xGvtLXkWEbGLnp3ONSlV1ttz8KdNmLjPajy0nMKGuj3OxNxfE7Gi8Iipomd8GbMYb1PjCzWftzlZd3gJefKuoOZetIwzatBUli0CjtnXrwPNr0GLS6I5Vi/e96Z11c3xLsClRLLIpiMjdPUOT4PWUwrNNuykZewPUHskg10SCmFZHgC2BODgX1Neqt0HhedxlmCvtAJxGGjRNsbcmupffV8TeFBHTcyry/5p7SCZVp078U75PZcliZC+4vghQJyyBtA3vWIzcRlD5k+UsKNXNgljsNO7C70hIyzVhX+DtE/Ue/kxbS1T3FEJ/dwXoJv86rJgjCyyQ22EFTRqRoSMRR2C7+DuS4jackI7G6tmXquhQUpsifkxLFxj6yiGKkXMgwV31knQ6N9LHyHFj9oS14axDxGaWBnSdjN8yW3vFViAAAQAElEQVR+AqRKgkhsE6gx+SDPS/OqUtZa9IqN032WECl0sR36qMxzETd0knBHUsSGDCZf2CC4Ee9G0YoNP6E7RuFyER5zd8Ss/diYtOXSXINNxU0/srG5sbCuxDTOpdNlSFpa3EydKz82xz3/2jmyrcxV7qk8F3GpGm4M8hj0DTG1jUz+v1dP0COr41h4WVwYW+a6j+0SZ9dzjAFxh73L7ILV+ZOKNjYJJKvGkI0MdZPMv5JUsq0Tedmmjz/4i8kNEGg7G7mKtTNp87mSsG7sJGXNi5pPsM2b8uyzpWLeDFqfyySQyXNmYTebFwsDkOC47dsDndMrTD3t8CbreWlO86wTs2AJ2U1La4LYAUwRm8mT52CpXDpJOlHfp8tZPzyd9OlSOp+sC/P/9AnaD08aCNnSgclawSzjAgZSDWkM0y8EF+wpJwp8UimdL4m58Gk+l8Wa2IhVHfPLy5V4loyRtaFFwtnkM3FhRDn+8IcfewN8kt+o0hkQonCpM5eMPz0NnbnnRkKwiEeyi42ZpXk9Mb+W1kmTmG4vU1eQe3iyXtP2vE0p/dBubFo+U7Ab8xdsfK5lTvMfvGSeF3OJB2G1NzFf2Px5wWZkKIAi88Km2lrShg1un4grR9bDnFOXJzYVPz2xsXjRaZyxNZT4XvA7mbeJTPwmnm6pT2xFpsiNE53SiWfH03mI1az8f5KmdJCwK6Uu8fO7y0m/fzrrExvnlzH0dI4/9Vx/+nTR7344M/fqA9f0h+yTnv+w6R/+/lnXq4H0D2zWX69DP3wq/e1/uKF/04n7onCa9TqZo4mBjBMDFW2bSlEkJf48g19eXrSoYdkSp1T4vOh8PkNfSr4vz+zaw6wiszk1A9bHXJtyD9WwTiyEyT0zua9uwMibWr4wfzfuQy/x/JJGUZ9KfwkTdCzhc62Fr6UrMb+AzBPTha9NaYPIoNrrbc/J6JIRcdz4XZU1EX8sgdbBrQJ7yIieyhqjgFUQCJtWwMgFE70bX4WnKAl3jqjDUJVEeORodEuEB9+6kcAR08ml2Df2ZYl0uZ8m6/4FXFmbz9quV1G6znOyjjeedRuJsfS5B1mfBLslcZzHh7EpYUxqvQkx+nmubemT94ZyYkCE2EZD5Bat5BiElzFkcihim6oa+h27qzf8RX9ha5Hxwrd4dq6FFrCNbGHScqVviVMqVZ2oC/bQmdgpQxtDl/NF4dlDJyZqQLOtHCsJEIHu40GLlvJMMH6xpk/npf/23/6dfrioa1gothx+CJHnllhLq6HQ0Ju0UyaeDUzqtWlUaQwDKes0n1dDEo9WJCc+t34ODlfPXebvfD4hP3awpg0v/KC6b/StM0ZOJeFCNWiHdx8QHBimyKYLSRt3cyn5Z+5Tr68hc+Gyyti7Q7rr93rDkAh97Ug5g66DDMeyd0jWTF3Awsa863RIEryp+KPbJ+w2g/hriwQlX+9w8IWf9O3kKjz4FcZYyfyTENPHoz4Svo+/V+B7Bf4VVIAbX8E/y1T8zzKqfwtB2eaD4A2POR8fSI+037L/+CH3W9r9c9t6/RJQ/sLV4tP8EV8IHATuxV+S/+KmDQ61n2tj86fwLf3Jl9zofY3/a/x/Tf+3oE0W4+SL1pstCvg2+GoPla/Sfwti5jh2XmuWpfCIMAPCbJmDF9ovRPRewTqo+xe6r6nbcaC+l/VrjiO+dzq7LSltoF9/fNXuezP3kN8RzT0VvCN+GGReg5C/ZiP0HW+xH3XUPafo72B1p6PH403voB5+7K9/RZ7YCA75vY2dYB/lesSBOF/yBShUGDt+9hr/wSEYO1/6PbiS7/VMy0j2WzzxHOgrh+2Wtd1c2z3uwf1i7zSb9k5L82rzTrcd8hsI2rbqjshPfqhuvCw46mNHJ9DrYb+ND7nH9lXw3rGRxxdV7jpH9s5SlckHDvzQK7J3pr3zMoSNbnpfIjxEYexrKGMGGOW8D9I08muQDid+3T9kT/yQTRz6yhG5Jqc43VHHfO8S0wPjID60yemA7fZ5sA/62/jo6Z2c7ofvbRp7H8XGse7skhvwCDy8A3k5kn50fwotgy6JvYrZlv2GMBimaXQFILh2/5KlVzAHfBbfeJkTTOrfPvT+cMdd/UKkxlCNEiaVIzpprdLrgdOEiXWeyPu8v/LoLD6jgrZBOAvhABZ2S4MXL6fzSSZmCYEG1pDTF8cbf7bd+Ius0LKyZu0jNgJTeHtLFx8jTSPm8xLrSj2uvHh9ud76RUMRx6nX4W4nsX6JNvHhktggtbvE1R3ZbsDRpP68BxOhK/5DS2s6Jm5r/8ew+ajKdobKdaG4mLfkPu+Ki3bLdxWk2iOX5GBH4y3/DB0fkBHBfq7w0RPMKhjpB81akAvsdNv0w9zhd/KL3GYzbGN0dT+XmXgBYSpxBTYyYX6Bg25kjb+S5D1WDCTX2NPXDvgItu/IdZ3wG/mNNjS7lBdnwaghMw6UIzEF9PHMWu6OjEwhG/nBulBkSM82622PT7KOAzIxcDLXoaZM8b3d//ov8RyyPYcMIicUI8cQZRx0R13XyC3srT0qRd7O9S4EPXZb/01VQsZ+kKNvM0bmkKer47DhMZgsUtsaVTEhzMv8i/+ZOB6V6E/W5caL4nxmJYZJvQc1q6qukY02b9qKYuyAPobCz8tOl/qwI+fux06+36XN5+AN+7hKKPea7OtN6ERhMv/RtE3cQ8ZXYjoQOwfEYVvxn1jt9K34EUf8CmPJN4icsRca7D5tKy+Nizx3uyHvazXrLc+VG5/f8R++jcE7Mr6xHm48e+JfbRi+7geJRiZ2Yt/wd7k7n+aoW+hmPIZlmxf0vAqlFtEfY2iMUgEnfllVpdP5LNEXR9XYx2aAXuwlNiNfyMbOZM63gO8kGQdXnpfX64s25tq2BnbE7ORFvziq9aX9L9OIie2KQYz5q7QTm095xp7YLQztxIZQ6hy/qcnCl11YwWLXghZa/M67P3vgezFnU7dsTrAcFptJhKCshdgJUJdt1qF5PCxlXhLzaQw2vJ709OlTt4VM7EcnPmoM9YGBQd+2xJmatH3WY+RsiAFyRHn3vbH5devNlPwV266POjkNco6NIPnnWXTDVuLGkmw3xJGYGMYsI3UOo0ou93i/3PNi0+YKkkPW5Y4zz7tL53dhsyO5pr0xd72hllpi73w+K/GYGpo1QBL9l4x2sXl01v/8359D4uX67jEiJoYxSpfLifUzNHlmZB6kos6RW6S0ZKtRyIeSdtTQoKbxm/VQ8CKn+zGwO6jTfdj2klfXW+afGouI1prEwCbgLNZ+ya7eMLpcntjgYSypsEfzetpW5r/G0GB3pEqyraKzWGcTm8rBM0syuc1eN6mZOGqUbHdcDDndYzp92vu4amiMoax1268ys2t1Y8ONTU38wSL21fYm48m8vLA7yHTiWzqdBzlS52zmnIRNEav6uL5c204/Z+66tzx3ck+w0Vn32uaeH3WSGYeWuUo+ZRPX6nso81olnfGTeRmjqJM1qBFiCu90NrGUymJdro6Pie5aZ2P48jSUeFPCjoMO+16q09Lf/M1J/8ffnPU0pk5xdl3K5vXLyzO5r91PScVzonAwikG72WttxlkzCGu7P4tSqxvP0c9s/i5snvg+ecmmNUjOkQ099Undr2wk59kVvYXtwmaR3I1YCDUUmX+nfNYzyonZNBpFPCTD9HS9rtdJ7W+N/E+l29YYpUKOrnKYS/qJocEcxX9q/5K5Y5JvbD4fPqqGaoCSoocparx4niz8rM47/gMRizgil9sl9yLDPqM32oZ1Pp9UZZ3IKf3L+axTwUQyficxDXzaREtREmfmtFoGmlJ/GMhPFCLfMowNr9Az5iKRuJqPzRvPtTz/ruTZ3w1gRq8qWqJWQzWGbAOMYYCz+yfW4NPThdiL9Wbuj42pXMoaSFzloia3ez2WEi8W4DtNy26skayN+HbI4Ma9kfojoEE9ojc7rlbDN0J0J/EPYqO7n7jYnUyNWnq6SP/+b38QqWigYvHPu2gN6QRxwIydG+tzYS+1a4m1W0JFWaMn7u8qqdA5n4aCQd/ojzFkW2kjo+Ow5OgAcThjEJka0qiS0fcDzwx2GJuSJWWs+5H4Mj/BYz/jR4SXz9DoVnyANkFeaR9lk3eQegfNoxahsZQi/g7hvyN8Y2An+p35czoJy97l7b3tGSCAjILdkuQCEExOtsVQ/6wPYuxJPFpySp1/Mf5ZJ/c9uD97BWyzfr6NP3sAfwkHeSL8Jfz+Kp9GOqD5N3z2B8XxgfGV9s9dGts8S/miy4M1/0VUPmwe8cf7z9wGfBRh+9Fm+maNBr/c/s99VP0cX++eA+qPvq/rEJpyHB+Sxzi0IGPTaeSD9AEf5xOxrm9ybtznOPQgPoShxTe1R373qVtkfgqH3Dfbu7+PcU2+FOaLzqPtxBBay+I7Nt/4BPk2eO1FJrAt+w2hPYIwXnVsq+7QN46d/zg/qfrXhQlVsb/7U/cPSdwQl/CnbiMb8NsaQf2mx+6fKraD3fQjLX3bxLGjRumL+Y8uqSLRBsJ/RM8Nyb62yMfuMX6VtVs/l/C6bdm5r8cp5QehbeIRKB0HYlowdyBHPAfva+1CYbU8ud9jO+Qwf3Sx+WYr9Hy5DtN2mvfgxx9mX3Ue++8Fvzb60t7CwCOiZZfciHwQqmSnHyTe1GsHI3hiLfkL9H1z95F7a1GPvCxc0CYvRPZ+7FAjeJEPFv3YbcP6+hGZIHIJzTbiO76uIZn6Of9ZqNAihhVwzy8Qv8HXprWqFKDWZ+vRs9/8mTEBMDfJBWBzJ8FBLv0gP6Ki376Q6bqEkVjuOGQiF1W7+kdvxom1W3TsIXv/rPI9cNtNIxDOhd7GS9NJO9W+7j4Qw4Ja1pKCUumETXFkjCg6ix/i6PLDOn6rwkGAMz+yJ2s7MDEWyA/wjCG3bo/RbVkMJm9UMwH3ZhFnd++XvUEUOjwMJTXbiu/YFkdieUToGduWDZCxae9g2Kf9RrPdcURvMhe2WzeCttufOJqfINQXKG+nbdUd4thlV9c7uR+I/fAWa3uRXIB4n7a7DS31CdK3d3oz+1JcA8Kmh5mO136Ts9/6iOwRQ0vkM7VEadGG94g8d4P4DZ9yUH8kopgmcaN3zGOYh+xrCx9RWLvS4a91jjWA4dlgbnexqHwTK37BxLbtXlM0XXOX1fCuPngLkhfseSHYLW/IfOclJ8myS7apS5wnhoXNqdTckiax5f7Ly8PorNTrDpSQQIZ4om3xApq4xGG77R7PCYaKfp5xwY38N2RvbNxu+Jj0F3bmHat9xLZ2N4wx2/de9Cc6sWnvfmxyQGbjhVvzZI0xAHdxlXJUDdmRL1rsIm9qtvOs8FMr25rwYgspZMPbdXJPF/YGtqt2e+JYRBn5xM1Qxq4dXztCJ7W2BZlKWYWdwI5t5O464gitsF8DXujQbuRGI3NJfG2TOBkq/dTxQGrQfV72bdS61xw1Cz2ytmUPFT5s+nLMKHMk3zqWzgAAEABJREFUbNrWqAJDtlWAjsJf2BGHbbncvFHVrdNiUxzp01AZyaKS2OWq1HARU9ZMIW+HCwd+5jZ1DBLzRvyTwr36xFL0JrLJxX7Tnayh6AWTGNNGL/kGocVm+h03cQ5eNiaG2CTEPgmNYIrcT5JLuKKxbNYFzNjNC828RM0L7CPmw644bEucp/NJx5qyLU7lfyL2wGBTYIwBPbwdiSc6pxMvqUdAHBLP0I0X4C+a5Bmd0+nUevGbmNIiJrkAp61J7YLwIjOpy+x7jhT7sx9Z2gVurK/kkvk57F8uZzY2LjrGtpXDthKnZOozX9H28bHil+80qVMQ34l3VD67+QyOL2Ab22fZqXP6J41iM2srNuCkjY2B2MxaTtyp+TWbrrxQti3bOl9K2XRJTSmZ8jI5vs7nMy+hh04QE6tlpT0zJ1c2HZ7ZdLlhJ/YnsXa7lib1PTYI7V1nEmte5EduIZN6BOlbkm2+V2zEzAt51uyinmNQO96Sn84mhqUzbbHx49oYq5G+ZTZT7rpsioujxD9qNanllo0s5qz7xJF7IvXcoGXTJpswt+um5x9vxK6+3zbySmwvvdnzImMruWOac+EPWeZosP7z2WAPOVApG+tUQaMyJ/TYVC6z1nRS2qoTNhJ18TyGT0yV5wDrWDJrYbExwcY49MS8YylHYghOrN3ULxtVspUYzpeLapROZyn3hdiNTTvGIK/JWtgkc1Zp8FlW6NkWp6qGnp6eGjb8OqnGkG1JRl/kjA3qO5iXQPdjFH59aplUzzYa6Yk5Lb2soX+8lf4//9//rf/rf76I6dXGBvJinSCqgJDIW2zmwX+hvmyMLWbCvil/0Sa+kFaZelF35vTuWplHq3Q5EwMxi3XTG9DM7fDQqc4qnyQV9t2t6VcVsW0yNaKUbed2lZ4/b/r849KJ3Pd1Lt1YP9lkvLKhOok56yKxEZhybNxjN5D+Pg/xl7inLhfrxEbUNm8iAFROsoYW96eY0jwrMi5Tb5eKmCNXhsqcnFhfY0AvQ14iLJ3OQ5+ePul8uUiy7CHFJvZy3yzaycUq9cHYdFiu5HZlbUFgfJyLjW+jb+RdsRVf0lybTmzcZj1FP/GyJDVZzxkXMaVd/UMfHZg35m1uynQp8oTRrUKbUkTDn/QTz9yiJ+57KevhfJKS46dPJw3qZp7vP/zurOKeH2PTp/NVf/37Tf/ur60zm9PXHz9rPm+a+GVx4GAR89Co0pk1sQhidRCxe9JpnGUPZC7YrP6fZf/DH/7QnwviuFDTEwmfzmcNAlkEmlpeeWZeeeZlvS3W2Pkc/RP3yw+6PJ3RtOLH/CbUEvmXKI+G1QdT2GPdx5FtOcaxGVQkaxAX8EmHLKUiFuHrTDuwDQsfIg6cat1M/rd0Ke9CHybF5ZbR4j6Y5LBx3+bZ//z80mvdLtXAz9C7g7IpEHGFceW5uDGv6btEDtaZpFrmEMLd6TyI7SIRtz0kDZ2K+lDLCzUd46TT6SQ5J5d0ArqDOSEUxSZDFgInuWFWI4VDrgpdSbbJc7EGwVoaZXFKKOYzLs/0uUX/Du7X0MUxuQcL/arEWhpxCv3GsyjrdsXIEvaK9TiV+5oyIiHZ1vFPgs/nwy1Ad4sPnhEbiG9x2FaNetMhVgYdu9ezfvgk/ce/O+t0EfO5USs3xBFRpgxZCdPdLuphl8qjaaGLvmvItg75tTBgQZPSFUdyHkUs5bYF6d2ZtZjP5iA1yriQwLQWjiZIXYPUafIdbhFParNwEiDOWSpisQmAUV/pI9KxPLZ6U5IQRIyWjva4J88YcS/tPqIJIyeCiS/dgGGaL4Ep1LVqZxW1syHuw9erbdk7Ynfh8D0Wob75t926ua7HHJpK7Ihigo4UmYinlvp+fK/A9wr8K6pA7u6/aDo8aV4fq3/RQL47/1ABl/WIVzYfGJm11/Gf2sEYJl+tfPxA4jNawavAn7HzGMdHN4Sp4CP9GHeMfEraUqA/8uCjuj94f049sQQ/J/fKj/BP4VXwF3YoVsz9QulfLJYvOYdw1+IYfLOdcAKa+5m4ohvqBi0tzX7e424Z5irf0YKd+U93TXw/uaB+KhRy4Bvdq0Tu09fBb9RJfd7io1B/jF23lXeaTUn876jfGES/8ca3zf3ln7hHqGw7edP5NT3bbZ+G9tuax3PKjjw3/oOoXTKQ+LEiQu14djmulJUY71fYfe4UushyNpfRH3Xu+vj1G94ZQsDE14BRedYLYfo2Lcjz7BGwMLZku38gVYlWPRaHQU7br7QFgRHX/cw4PXMp5GjaZrdc7Hu96N/4YTrn/c6FPqrabup+LB/I3AapHApfOXfZ8O+ecRzaO1FYnK+k2OxBOkExAjbKAUOcKi9UonfEUmXiIx34oeVHZ2h5qXDiBZS98w3ffsvTNnqG+qAbw035ygXjH9nx8xVJ7ApgGx3caP8xr9cjegdeiffOUSe020bkwgq9wQ/qbgmGs2XsSEcK0G9/tIyan/bA4hdm1lcvoqLAB+OhndwFBw5yzBW1VlyljWoQAQLhlO1GbMdHbKQNb1GLiCKxy+AjpIPePEvxEVpWYJBVtM8QEtjn2mfoQQ/u9IzbJrabzsU2/gqYUSy1FBKJinGaoLmMwznGd9rHxjb26pXcFuMYCpzOwdSogSzCSr+q6BqphxNfoQe2dz5z5IrMXoH0DqQ2Qcbxa991eBmdcXi2mYI2oMqbGGXd4yhn1k/f31PmGW/vcqTN7YUF8pj4p6fXA3ucknNywY44jO4OKS/6Ji/7omcb/1KR74mX0OfzSZDuMC0v1C1eOIq+kBu0pt0hDsLQ63PoPkZIeREYFPWF3Gdku5MkumONKo0xeJF75gX/WWYsDrtU6NpmJBVtakbyPbYte0cItpu1UrN25JBf0bqvo4dO1yiXpdRTxBbZKy/9Xl6ubAzkZSovXqFHy3Ka9nXv9jjxzfgNoMRGxv3didggdT5KH5lR5Efeh17++iV/dRg9y8opDps+8raJjzjpd71pYStytrWyXqBFf+MN5fV4mZ16SBFTjqyltC3H+sn/5G7+px8Tq40dbKQGgYlx5KUvL3WL9aHwUW4R2p7fwbpMWIwt/iFDV5MYEkc+p9Ju7AgtYryXMSIN28p3WttCXfuxqBX1wXTITcs9UEu2VfgsYqtyj01bw73mQk9uV17kiyNr+nzmJew4NX+MARU9mVaKfJl1ntigRDf1TT1if9QQLmV85KVo8kkOtlm3Vt1jNPyBbQ9sWbpR99Q28+9hbFhH3VCV+q6acusnLyi8dH1hMzL+I5xY0FThJLXOOLzYyX18I8e0C1/GYs7El7V7o94bdKziG/vEZ5AYi3iKfjbdYi9YJFU2stZgrhN3Phc2nCWXKztnyT8xCNlgSTxPJptN7KrRj30aYUWJOZsCT2w4JnbbpLSUdf5MjhvrI7KJYxBP5igo+sHgO8GZtWcbsUS3saau+Nu0HuZqu296JAcE+5xZ1+R+ZWMjddjlYydzmTiMrWSXDMiEHKMficTdRrhknFRhM9pP251bNocSb+oxWFvFPCbuy+Wsy+Wk5OQo87zf5lUv3I+Z25f7hvqJGke/Kl6QxAmmFdr5nI3WuedKiK7qzYrkk3wvl1J8QRbRy3b7rKHO6+W+AZTYUJf5J/Djj3/Q8/OzEkf6yfU0BrZKwtjCzjgPDe6X6E42B6OfdfRyfdYzsec+FnJ4wqQlETvjRTtduq6z/q//50f93//3j8qme+rK7ofUu4NIeVPsvuR/TYPn61xXagWb09g4X/DP82bLZxQ1WSDrPP7bFjIT2kRe1K7YQDxR78vTXnfSUDBYP4N5sUsncjp/GvJJ3JdiU3gof4n544syQ9IQtZ7QWct8r06NPn9+1jXxcU8m5402GyOEhdzSibrF7uVpUPti4w7gI/Hnfy75yr2Z5/m170P8LPWRpWu7+7lgRok3JNLSlc+d63U17UQtJpt7ySObo2Yt2ehGkMgzf7fbCzozphpXxs8vn9kE/gx9iduA+wX/cG1j14rPM+vvBC6XC7GfdKJe5hl75Z65vkw26bNmN53P1ulc1GfjsxDa3fYLG7KkCG2xnm76/HzTM7F/Dqjby329b30vSi9s3r5Q28lzb7EGksL+CNgkxspBaqZAhnk5b/qr3w/9p//41/qrH37QiXxPsmwr68lFQ+F6mIukqkG854Zt8hzMzZn8nsjhrHE66QSMXjYEcx9knW1sGmaNXUloMs+BOCxTw6uuPK8i+8z6l3B8h5ERsWaNpnsA19qR2p06niqrQqwiLgHLQ5JFRRQz3c/cPF1OxDk0GFyeLsR/wUbJhQi1ynNbtibzteFf0DN/p/O465UcIjW73ecz64DS7n7EYbDU87exxpim5qVFWQt+TLcey4tToRcx2zAZ2JYNSsQqal3dErYiR6rwk9vSNc8P1szL86Q/+z5sH4ZPrIWwyzJt6nljrQSW2obxYQaBxCoi0MS9gzXEuGNM0AgN7v1BILEr9MSxeAaZmhk/DMl3NSJzYl2czidFx74roLga+3WyYPMMSnxBbNiWbewcLbJ10+Vp09/+e+wRd/EcLYrPqRfurSvPvhsPkjxXiZxsVtsYNZTQEmPa4jK4LzOvFR8YmHfkWXRlM3ox1iIS+LbVfYYpQ/ppd0RI7Sfj1PbKvfpCPC+s+yOfSFEV8sFUbEvoiLpIZ561Vfs4rpyBvjwSq0NGyLaKAY1yxE+e3wUhsI19h7WD8d65Xz+O7+Qvmrtc7B+ITMjB3nf7skkCQtqArmyneWh72OPUhE7K+Yqd+3bdLb6Nv/f+CSvw3dX3CvzxFciN/4Dc7UEbpHNn5aH5p6DN/eILfl8fNUf/UL4HpKM96N/bv1QF+kP47tw2H3iWbeXIh9Fjm/5PIx8lOyxaPoTzpVhpWQoly7Zy5AtU2p9GwX4Ew9htPPYPmYO2+8goObxh/7Kj1o9OJN7wGJPv5KM+uX/yJS1t08gpbXAX/cnGtvof7aNg9BtteOfky0Wwj/58V9v66OeIcaenRsUXqr1uHSJFMl9CbCTv0DePXV862gje7VG/jN4jFX6EYR+66GFn4XsjhqhnXvOFrPtIinhUxBq1jO8IP0j8fGNV1uNR89i4i/0mjW3CAMRxGGxfBPDaEkj8vgJeHplooVuNb+oia2w/4s3uZK4AMk3Dz2En8qJuFvYDlyTrVx/8CMmP2I96trFWsgcs30HD+RCG4jaATKxL/UIfga4FU08XurRmbCz5EEYhc91yiwGnI0Kbcy3yviM6jwj/W3jTi9EA3wTxRp8sF+KEJj04FAe0xGDv9DSODHS4fRbEwIZTgLaAySttkLyC9A+0MpcjjvAf0fN7zPO91WYpdeOXGe9bhBuJlGIDU4xzbyADw6YV4+bv+S3ijg/KSM7S5Bd0gEjUGy0DPS8fZgSb+v4S+ehN7O1ehCcpuoEdqpRcT9ThWFLdYhvHYiWhNAi/EOTeRy72cu9vONjgsFwUsKy14ArL+0wAABAASURBVKusYN3bwg/v3Xu5tu3EQyc/UgVj10OlLET3+CT6GVuPh20ZQuLvOHjZIuKArFfEzl2Gpk87Wt395mUyf81E1jb23MPHi+2m229t4Y8Qmh7Z9BNfEJtB6IFtRR7hzlM57jTblJx1ThxZV8lvMg8bL6iNXMFPG7sHJrKQddAR28+CUszXPpLtV4Q0KdrGrLUP1s9hL7w1rZ7bXEIATBnxSpFnKLEcGgwSQwOh5B7bkVuRwW/JMnncDYipDwVN4WcqLzF6kAsGkjtqstEEkjX6xQZ2LEaWoRdC9CBwZayHA4qCB9KH7iKcHR8YPTT2gh5wWYusqHViW8mTvgsPxABboXcNeClDabUj/DyHpUn+0SsnJ6NCotTf2Ah9Yi8tDAmbdmnwAmpjfU9eGuVeMUa7hb+IZ2NTYBGLU5s6ySrNzFluKO1HXvTZlu07gYZu9AJMqlvIOWGlUeotBiY+odsmS8rLwmBBL154NZ1UMqfcykSAOjHscU/kJ7mv9hE/i7gXMXOqOu7CPI5QyzmpU7BRxwM3XoDvOjhKwAge9ovY7CG7oGKH1nbXAVftu8oaI3xp3esce0grR/xlHNhQQTyFl/kKPcjYtkZVw0ZWHN1YyWnUUA0DSTz8Jy+Gu0aJ4XySaI8xt5lu5DnJrz9/M9e8tBQxDuLNfREsEkmMe18ksbT312sckzXS9xxBLPSR6tM2Lo3J2S/gJ3ILmZSxxtAAtjNsxIZyUICFnRn55MALSDHJLlIo1hlrd4Iizrz4PJ/3l+aDNZuX5Mnxiu4GkmfWi737wSzxYIexgqmYVnOpmbC78BfWTtMXx8LITL1YLx34g0Tyu8GzTe4Du9Zs+cW6EEdBGxJBtjq5zqxZXoYmXtuyzXyurlnKVcxbci3oE6UN+2m1SosEXUOpg23lX2IQdgf0KijQN+b6xrM89CrCMPGsyYvsHRv9DWcziA9qlxes8VMoQNZCBk3OJUwqhSs6VfEhqetHU8QlqeCNQa70USafCfhiwnjULhP7mTMzjp8Ytq30L5ezJKMz2UC8KRtZqwMhAXylv6V2xCvqGZZE3Yiz1yh2VM6M4n7FlBJPbBu70dfDMWqPNTXYqHHmeUvNkK1RPY9pT2w8lUuRubIxxN4yPAwxH7eXpZfPm+bN2m8n/BKTbamRhr7ejkmtj1hiv4hjkcOcN4SoF7nm2XvmmXe+XDAT25OWOiBRVTL/FgVIPRP/ZM05dA9hSrCIZwOz4w5/Ubc9v02xMYkjc5jn9kKJSmJ9wpOSr23Zpk9Nqc8gztOJeIR/6PbOT1021vOVzZsZH/Q35ulGQZgO7A3mc1M2AK68xL/lGcQ6jq2shUW9NmTzXOrAJfwKvaLOk/gTL3mRFGY1e+4XMsS11Cq3deM5tTXNgkYciWXJ/Cso0l7TM/unE0jDkhpP+vsfr3q5Itc5TSJaEispm/p53pRPmnOJMhGXZXsfR4x4Nu635+crm0UL/mh+apB4F7Kp8+Q5s7G+riygDUNMlVL7QSA7pMGmhSlaAVFnyq6NSGLjhbr94x+Y0ysc1sYPv3vSp09POrGRRmj4ntpYh8GkvhvEF2LKXxC/vNx04f46sUHjsdrvmQ3b1CSx4UITZ9tNurLxlTlKPtmQ26CvZW3keL2hi/Ba0gsbpysd6jTJp2xiKbn0iqK/qKYtxfeZGMRxY41cWS8ix/P5iXqd9cKm7I310XT8Iaa2ZXTZ1L0Q7w8/nJW1a4pXY8guxCwzdvqWfvf7J/3wwydqE/zQ/JfnZ33+/KIfP089s5F+I4/cyy/cz2OcqPsZOdaYrMWzUuB8PsmjZA/W1mL93rifSHyeuu1a8fvrBqyTPl1O+pvfS//n/+tJ/8dfnxijS20wgr7QuYKbumQiUFEZBot5olEfmD+fztTqpAiuOWkL/aWNmr2wqbuodeb8Bzaan55+0Ol8adVnNn4XdbsxLzMLj3krOLaTjmoMmQlZ+IAc85r3waJdxMFSYuNssVZOOlHvU3SQx7Vu2EybaeuwoCe9wLYGtbrgkDKgX/rEXD19OuuJOgr+DeVnNlY38iYM/JROrMfz+awqk+PURvzPzMnnzzd9Zu1+Zt2+kEfWMktaZAJOWEg9p16wCVssTX1mbrM+SV/XPJefl67cKwnTJjBJhKHHI+OgYA/uwxPrLH2beDCamG9JlvUgYrQtcS7sLTrF2LYKpcuFPLABWfuxoFsua/Jsv21X4txiRrbIFQvkm+de5sHO/KADz+aCkdhNXJKVvlTYUh+Gls7CRmCXQhs1FNlFldaSYlvo9RzzDEo6k4ttJJ6R/az//n/+jX7/e6TYsC+owhKP5F4jG0Yy91d0sabEkzRPXAobA1jCjrlamNY+J4tnStbtUuqYj5vVsUosYaU/WXMrSJy0E8WMMcnaGPg6IWxFfm6xR/2qoAcmSlx2bogt+DhJvpjqLMaQXDvEYZvrLtud+6XGYD0C5v9O6tgnySTH0IxflyVs2LRSug3djztZhNK4k7tJXpjb6RGAus/JgkYBQpvKawoRtgi70UuP3t5aqXf472ApoaEuSswtud4hnyFB1wVXsa3vx/cKfK/AP3kFfjuH3MhfGgsx+JLz56XE50d8xeMh8hXWd9KfrwL5bDkQL/ngSfsRtptk720PfsXlmN5oBx9V8+EUfKT/1uM9v0Rzt0x3p+3jSXDBPvryiriCLzm/nPLo76tav9DB+pMj+ar3fxLi4zL6uXTDT66Lry5fCy5fbg561lBwjNO2Ppde58xv+AxFN+wdIQT76N/QNVUI/pSUH2fg0U7sHnikf+xHH+SbLJOU+4OGb+OcPSd9ea/UpNVfkCMbRCC6aX85vhZfG28TeOg2l8NH+u+ACZvLfUV1l/6j7jv533iQ59WBr5mefLvPf2mbFzb5ERSZ5OL+ts+PqIQOMbWbPFP6/ogAtMfTvgseRGSik+HHNrSP6Kpiw/xgeuTZplog7R2xl1jTCq5y+FgPGbzBhvH/Z+/fmyTJsexO8JwLVbOIrCqyZ9jdQ66Qy1nZ7/+ZVvaPEYrMygqbZHdluJkqML8DNXU394zIyHpxqshE6FUA9/2AwswUGZHH9YZ8Gk27zG2Y6N9dQQGDl6uB0AhrrquMIan4BRWIeCD4wOFbRvhFlx9xyXFeyDCVkUsfsKNJso9e32mnvZMttgLn/GMftaHnRdnGL/SMX3mOgF5jesUzsD19oqMHMS9WLjLJf6YFsfFDeFkXzZh8yjjkd2C/x83cl9F9wFxbPkRsa/6p0tIWfrw3uRW7/OBFwT5fDseHyOjR5vwxZqnyUmFM/s5k8vlYz7gP5mCcPhxDDYqU3EyAI3w2MtCnfHrwdNO3ghZoVZqxQ4jPshn99LLhgxQZlxX4KdeBKdeMuRFzxgdWMviAHq1sBYIb+DaBoNJ34gmk5htvHvt80dF5wbVry0sTnc3HgA51KuKp8uzny16yWKXH3Dp4PF+2FHxBJFeRa1WZKqs+ecQlmVmATsGF18gFghP6YweUilteIOaFZqCxtuw62Lh33urcWcMbL9qiG9TrFb2J1z58aw05DAcf2LZd97wc5A3f/QHRk9oGJM81M7AxIiBRg5LtCZI1yGloNuMHj57aiQrPBGg7vt55SX08fzs2siL1zv3ITX4GXEhJncGJmwjqWlXkfdHxAvTwLflq1RRa+BNTIGP78L0acjyjbTn4WmtaOBDIC8j10hQocm9briLuho1l8oRvhbfADz4vchhxJ5dKs4jDymdM7CX/p9+kC59gyGXPv/0cPbEdGuFFwwNgAsGFPnQy2KlzcieYW6vpy4XDrVe4XnlpDFwvWtZVhQ2lsV8jgh4SBs62bCD+W7ykY/2juxPLTj2zLjYOWL5MuPGy//Z4cb/BS63gSWwBi1jxLWYChc5WTYFqJRuOQB19ZML3DMFlLdxvWQuhkO9aMpCryFnNcXyb62bb8Oeu+Ljh92B92p48BDlfECeW6MzfdMnaTt4GfnZ8j45zXug3vmVPib84nGvq6tkTyEl4LuR0Zb3ct5u+vPxeLy8/Ajd82Nh/OwdMY67PHV9Sb76hqbUCFlVsTPcGuq3E1Fg/cx1Rp/UJggt/HIjf+Vtq8Tnzao01uKKzAXXosl/7Q84iTHLQdeeU4YUDgMDOfpf44VYYElv07zyL8Tf9wEgjxoVnYllZ61lbrKnr5fq6rho+YBJOz7XQiTd6oxPF5KBzqHUjN19mnxfzkbleP+mCrtQsh14vHCa9cFh15/DhzkESZYS/T5+N9mpNC4c41/WTrg/ZrPPEaHvGHJ9hVWrX6sh1bF2o1RWwPWt158Dkfr/h7z7lku/2+Azd+Qy4s87jV6uaz2R0RG/iio0bp12Hvy/zWbihL/MthxEcSuxAny/2d5ZfV2fNxNfrp4s+Tfik9bLOdZB83dn77uy3qdPgFuisyx1fdtZcaNFdTYqe9XKZeblTz41nJPn78uWFlA81mBbW0kquqrVpo1qpUcMr+f70KQd4nzjM+6wrB5037EY2/r+Qkx85DEv/wolPa00XZK6XRRdsNg6WLJFfoJpcUiNvVQxYLEXtF54dh6AcsJX+8z/9CzkodTXybe0bvBzsGRCUxErI0Tr9P/OR57iwEf3RZ3uuddvCTESRprPQDfABZWwnHmZCdALuCVcEWRuHjKRMo/rEBd8xvrHmf+S5+EJdKZUKPVUl41Wu+KjMooSNHHZiGdo5PIFVpAnqwV34V41xLsbSmLRq6GNe6O0xIihDiv3UjzKw3jlZA28cG7EVQHpB37K0WYPrdcGeZQc0x+va8LnYd+7sg+xBBLnzDA30ixYbiYEdadrLZ1TGOcE8fYVtXvG/c/A/5voFhY6Nz7LtzoBplbWwvnJQeuEgUsTXe9fA2LHagzG+iO+gXYl7yrPfLJxktjVKPGs2GHaelWnLeERZjtxaozf1rcFheZGuP0j/+G+v6v2/6uVHnrvfb7rfOvMB7yAPNfOT/MZe1sGNw9sXavolewvjc+/EVY25iFDPdeFZXNdFrUpVTa0BBRAnZA3qNSJErJmfYJv9ockgQu7wbexfyoQIOzkcxycBeodW4r9csEM84b2T1xf8uvGda+c53wBUEJPI31C58KUUs7GBOeEiOKst1kZOv/C85nMwPLsklif1ETySy4ovNr2k6N6xER9fvtzZk3dqJFWTwmIJ9qHeO7q7vnDg+8LelHxOHPg7NjMfj/wVgvGJLi5MUBQBxvXoXlm7C2vUBomN88ryju/Rt7Fm2e6wT+wsgh0wirnUylOl1DXnjbmlWRd8im/Rmf/wo2fAbZYg4xOwHXohGx1Bx+5923jubsoeG5vjITh1Dsk2MGRisY3R0oNFZzOJNbUWARTfrX77m1X/z//wd/r8CfYwIxtepzj4C1Yo1WDNa4iouImGfi7Fv0DD10Ge83x0npP4NNDXsTciiEhH31HTfdbt0HTcBW/4YXtcxmwBwkaxHleemVXLurLsLVgVAAAQAElEQVS3LhOPiM6WcexEW+xs5GpjzWYe/wLx9+RPXyACGSef8e3Qk7oKlyIdqrBn/NBsiAmE0jJ2Bh8g+A8odZSfdnpyRV5so+qA8Du3B2RsWfHR0uzLevUD1E8u27L9E/xHRH1E/LXNyRUFSBEOSEx/CPy1xfOrP/99M5DN5IBj/XxcT3+0N9kTAn+0gv9RBbPpfIQPsT7n7Xn8ge1/7On/PdENPnxfgYfB9vygsI8+z4rt6Zx99HPyB94K2YCUj5jAm4J8hzjhDfsnjp7WUWI44VnriZt9vnAFyMEx52tDvqSc8MDzaa3AeOBdVqBsBU782Yd2gmgTjy6GP7nCF6SNTkAWn3UDc0/BwDD4gtDRceqKv6D/pMu27Dc4ldknTtD13WYf/PHpGUC/yk7fHyHZnnmzDzn7pz0MOuEhpj+0Pfty5i1+pGbP8Ifq/R6/bfL2BMX4CaYvj7WU8Xf1PclmvUTmGYKb4MJuvuh31hDwZCP837LDsoI/646H4cFECFOX0flAPXVnRc4+sqxQpoMvs0+Mcxhdc8BtYCwgHb6KX1OZvwFMQtHsKvd3kPqFN1/sT8D6O55vTSL3DOGLvmcILnDiMj5hENt4+G/5gU7cBwQx2FvTfwTbrxKhDXSdNgpaIPPQDjA1eatH6LYlAGtig3gDvW/TB/w0uQ2c1NhMalGRdyhTf8ePAe8zdOZYUiCyz7RUxj4owacG6U+IbMb2wWMfffQ8A67phOAjE4i+6Oj8vJx91jD+dF4AMMTnIX9lTY5HHJEZ8EenbdlvEFzA3AJ0D7rQm1yPoARSZ4uqAwYpH5AOyeMeucHt4LY96anVgTnupz/H7OfvdnQcPIOAJ+BAdPwUMA3tjHk8cjAeuOCPH7KD+IY6+qLZxkYGAKzcj2sgj8Y5IaoZi2SlIaLil7Nt2YFgJRdjaeJEGygsgwNAghHdOddsRk+1An+CxUQSa17xk+pTDlTl3QSYeKPZElPnGUtcE8EtNgO2xTXjHMQy4BsomTDH0XtA4UN87/B18gKbem7oyxVa4HmcuALBBc7xQMeIDjwN3na6mfM5eLoNeEbsEFJ62/hcrxzRGQjfK5JBeMfDzvHiIK/NIHAN9HFJ1mwZByeVireQdj4TJEuacWOTEaU286Y0Q51yiQM4+IT8URPI8Dqsss2LvuQRLx9xhGAf9HMcH+Zziz7CDhpZugdb6MzmZVmTByeCTz5Tj5GYwUV1FTxw77zMyQudjRc7ERrQO3yh2pbt6ber5pgpL73zoin+BlhcstIQTSfBZB84++iTg+jvrJ1A7AzsjFMIPjv5kSYdtaEFbPDkZtYKeT98n3ExD54ForRJwyQXbpgXW4384i928Hbi7FClgWxkYmMCue1spGyPOvvQD9/hR0fvY+oodNhWa6WOnkBV5gAvO6sqAg9expiMDdE2Xmx2XhQijg9DqJy9DR/0yDZ0ZN6qVDAO/LJKLssSz/LO+JjL5AcfxpBCs3OXRO8GD1Ct6TyIFIzHWiLJet9S+4lBFnVRodgs/LA9P+sMgQuaFV2DQ69BTDiFKDiX1uWiBbCtarzwxn61UpptZAugTzzMBws2MOkyeokJP09c8Klzcljhh3bjxfnGy+lOwXYOYkhBPulwaWeNbrNHk1KbY52Dw050RY+NDV7IsgxVrul+8KEX8TZqsCwL8vt8QXzjkO+kh2eOy9gcB5CYgbKZw1lUyfYE0Q7/pei2S4JGGNjN89/xdwAG3fSxdRg7ugl18kilnQOejcMGo6u1VVUNWsffo66VGAA/lBW+XnjRm5jsYPEBPZFPPQdrbDBI3LaVP1mnj5QdfuKD0SPoBdil1kqmj34imLna2E/ib1VN66Ef4KkuNZm6mS2sj6U1hf/OAWTqOsifDS8OcRGX55qYNcZPyYr91qx1bRoDMmEPmKM7PaEo9ltr8JaEvoxtak0cAxDt6EpVDSgwsYU+dOUA9tRnW7EPGp5c8NHlQJswdOGg9EJ+W5UGjJHrMCffl+tFdvjjlee4lSWuTqzhb6y1IFLTPE4Zl4v8Nq3QwrNw6NOAnYWQA7mBrNzhKV0uS9RpYNO2qrUptyzH85fetuw3iHz4CxwESfFd2vM8kZhOHEU8DV05qAk+IBeXsdtUZUmB4l5aWIuuRbfI10ov/X//j/+i/9///65//rH04xfp9z8ODlwG+Rwi0/Sdg8tt9vEnsHAgd1mvSuwL9jUPjCXbyG4cUA1iNfM2Ic/XsXa6wCoN1nTa+ZzLgdePP94ZQ8eseWqFj4ODlZE+B3XEG77t8VxdqWliH+Q0ikys1bCXCdCBLxySoZ79FX/QOYCqmnlIzluj9vmnNbJI8EyAbVU11VJioGVdxVYkPWiduuY/ftl3Jz1Bk2vNFlcQlw2NeuEyMcGGMxt7QiP/0R3bhi6FT6pmwsW7fZ+5Th0HRgN8HPHc9iP/klo1+EsxMfB7Jx8/fvnCgeFNe9bedoc2dL2u+iF/Y/pzwU9S45ywI+kLB4z5G6eJI/HkOYmvkOYV3bikZmSRyT/5PGDIfp58ow0+1iMDXFaexWUZ+od//Ndqy52AX+IZPDBYsq0q49+YUG7MS/kPObKvCG49Wifgjq1BniWr2kJuRKvMZs/twBETFjIlP2SD+Zxww5wyRZWSo3we7RyQ9sFaBgaHgjvO//j7L+R341H1/JuIuIsdPELY7GfR3xnHHTpB0Y4eYyDzjZyD1CEElVoPwInRixo1H+ghLAU/UIhZdOzIWDVzUzqbkSlfiKd4lnbFLilgHVoFW/5jw+R7Yx+3LbAS+otRZy2cuWvNWljDkcm66Nk3UBY/AtMX/Iw/0WGjCxB6CiHEGaEaf8MjWvCXy6rrJw4l0Q1qXrDQGziujp0IGz2RqTpoLugUJPp6Z/081ngjQDs8Q7YnSA/n6Au5Rh6lUp/yA0VS9NiGvxgbXDFusx8Q7eAkj67mTWvb9G/+1wv+SweXVThlpXV0dAbRQSewXINhbCYkTDPjAs+lmnFlBI6LFYh/+9QZWiAuJP/Zo481XXDyHFIz27KBJz24LTPnUsEasBHhip6OIzO2MKjkB+jRIv8eEoFkH0psv46jJzEF9GgF/TEkH+dIyAAVv8m7JOOYmevRYvMxfO2yVgPl+IBd+ZWWgW1xZfgO4teJiF7KJxcYH7ZPnFBrcAcwgCWyA4ERJua5Qo94xn8SYC82/2D4k4z+KvxrBn7NwF9pBrLpnPBX6uKvbv1sBuzU79ss39vzvy15UPJBFDhmf+778YH8Na35MjI/qL5G/EvhkqwPuke+sABBJw+BjAP1IfdW/ki2dbbE8Sxz4v/YProCf6z8R7mn7xn6GE94YyuQcSDj4wcFkSGceWDScnuA7anP9rt86Be2r5RiSmJyfrGLzQMmGhz+POp0YPiyBXO+tAbe4YIHTtx/z95FPgIu8lLvTBv8O8TThDTCL8AiMnq6eSVTzzCRSszJjxR+/eIWmSlLLo8+og8dMfOdhzJ+FjcuvQczd5Q9IMqo2fyymx8uD/TUD54+92Cj7xmCe4aTL7hoTX76V/SeJT/6Z18iiRQxd4iJO/2B1VzH5xi3FFoguUofeKW/DiwzPoEhl2X70EcvHXPb+thwY9qJjUmDx7Zsz+nr7TG3P+AfDLZ/KgPtVe9jDJfM2M6dwXeuyfXEG3+Te9uyD2hVM1Y7+3yomjSFWe9b/HkP1AORsKYeB7fpAnQfruOHpab+cNjcAzr0QFDg4EMxZP0ZGpqyJH5Wk+2YBuoBmb+HU8GZg8yn7qxJIHPJOpplew5nfljrG28K7xxaBFnlSU+swQeiK7RAh/+0c/YHnifpYavQ7yCfwPJjZtme43SB+NG5nfr6/FV+WLUP3inAzeKPlfvM3eSCJ73BarYh+5hNXyzmmutJtK/tlW/rhJqjOf4EBvEiAgadcoay/QpBME03gTCiYPKTkYnLLX4EMg4MGKM/44AdnSUUc2VspeUlTV6aruuivFCy8gcK/Nx5HEY6nveujbdrs16pA+jZYcfmGcKjMMYmJPgHsqJ/2z9t+OAP3+Hfe5qN7VfAV3zJy52Nl4IbtmMvsjEVG4PcBSYucuU5HNgw4wIX3iBty7Y6SiI7cbnJvMxbJkTGPviSi+TG8ETfCXYwADb0UB4abK/XnD+MhK2z3iYOjqyDMf1+MICbiUr/gIHQQCZygdBtq1rJZdkHMOCy3jXUBhMd93lYeJ+HWFX1WJ+hvkmc9Qr/HMc2kLx3crXzEnYn94FTCvI5JJ/ihevQzjMezVQdGk5wT3pi1w6FbKFPctCEBGcUAfaBy9raePkaX0Ar/sSHyCCmam3WqaplqrTwHnx98mceCC34GLMtAYlJj2ZhEyPRn9ju97vS51m4XC5a5otTmB+h2OQeHZU8Yj82OjWSiQs9Y8YG/+PK2mkNGRiM7IE2NQDHPHQ7woe8aCsHIq+2qXP0vwI2Mk48QszQp6/IpG/kxrYmD7rCE4hf8TVytkEB6Y0fxBLWyEweJgaP21PPxBNXhc9SZ91OHL7AqtisohbQLVNTapCcQIy+/I3SF9bgzvO7s4ZAK350dA5e0qKOtSl1ZMIfyLjzFn2DP2Oh16LhM3fEx+TP50nWyu22aWPtDZQVPMmF8Se1Tk1zOJESJreBljyhE0Xcp2YxkO0DKnFIBIMdJC1FR+yBjFiIMn8K3tiLn4GqmusmfRgtKePT7hiDNdbn/6MUzZNmUwdshx/2edlWAaIdMhsHKS/Tj8xty9iS8SiKGAQ/65O8BbDVgTPvrZWiM3wnbDxrgfhuW7Y1qE1izd8QCx8uYIQLvKxZc9sSYFuWVPgSGJlR14UDhZ0DE3MUMDiIuN933anTy8tNN8a4NWUatViWhl85ZBjku098noGA0TtIzH17ocY3pdbRVa2xD6zKgUn4bhyg//jjj7rTJxY9WsfnO8/1xvrYiPXGWgwkJ8bXCwedOby+clC9LCuYI/7kLSoGNxscDs8xHDmUjd/R3c91C5/g21jn0w4HYLV+ktpV//xl6F9+P6gdTNTl06Xp03XRp89X/L+wHnb85mBPmrFbnnHmEJHQiVMHHv2pR+JJD7s0b2PmzWVVK50NlxW+1HPMj9lS/iZgDhNbs1otsv0KsSVagVtX63pdBXECZ+kcSEtzLhrJuCenOfhivNNPAFdlLRzWB+xSmz5ZVaV1bcTctJKD1D15Ti2qFbQFuUX3W9ftSycvYtEBXEccIi9did/2pN1YUzfqu66rLuuCfJuwXmLXapU+OGJlXPh2xpmDvp3PtpeXF2x1/LMMvSoypXLJQLmRR7P+OHyCVs0SSqgotkqfP1/06dMV/1cZ/gHVtvInfq0Xapz9bIPwelmxUy50LBNW/A8ucohjM/He2Cs2/LN++7uL/rf/7bfk7kfZ/yzXXYMD9g1fXvIvCDy+Xzsx2Gp8fuXZuLLGW2uS0OzKXWm2CcPo7mgYrKHAXCjYHuDCdcwzCiZrKmKZIqrNHwAAEABJREFU82hNmVkbENWKe6IXa+cq24+4kpc8Q1LWYTgiU+RywceCD08U3cGnJrfsE8D9dj9qftvJf5/2MKIpu6yKfNZQxxkeLXgHh/XUk70nuV0vjdoUa+7IcasiLqv406rh0FBbOlBaWJuJIc8LhGmjmtVYy+t66LAtE2bLAa2FTzv5OyH+AQQSf05ITJfLOtfHkr2uShW96Mm/HJADVNGMPoPDQfSKdR79eNIB9lS2Gt3JQ54X22qFnkCEmOvRpv/4kM+/7EWdNS75kd+usLqs5FA0oyM+dgxEN6h5Tb7cmEWXjYOMc1mPP6PU3PXDZ+vf/JtP+s0P4kBY+D/mf7hQyLTWZFutFeBp1z7k9WjxOZBaQpLLkzJYMFkPcb5cM4eXi+mbkkvRbJMgLmJm+u4yekIOPBN29qv8axts1woQumI7a7wezGidftsZScddP23YDS15rMYIfu6vfEwVKOK3zdivtHOQ2F9hgEUn93khgowOoFa2GR9QmQPxeZwy0KeKLCS9tZBT405O37BfH0WeR+rrxK9gs2y/gv7lKNa3/hT4niVyQtL0CknGHwL6tf1PnQH7eODoXtfQ8/iPTo6RDND9KVce/p+Db+vOox6A4/Tj7JXBCdD/gtfr5seuk/1pArdxQmeDn8AWPXnoeYDHM5z4r/Tfc31+UJT1017g3kB82L3BgPY1Getb7aP+b/H9ufHv8kTOPur/SP/e/KP81+anjtDO8dl3fJigoQ4Mlw6gzqTv9bMgwsDkRWaE0GEABiDlowfI+AnMF5MDJA/RWDxYYsD10/Hr+htDczxlLOOX3eQHICwbvAB6vAU1BMcEJu8u++R7h36dJJyAP6y9VwYGodHJRteDL/MTzpyec+G77Tm1/SongwqkAz/n8DKV7QkZP4P9Hn/aOvuT99vzGAh0WAN01GEMqp5cv4I1koiznq99+N8Ad+ZkjMEXNjOm9vAOZCdk7MIClYlZ5gocbHN46jDS5xVcIKzBRT8OZTjBtkzu9YBzPZ59+AOT+cPt+AL+hpzriz3qDYOvzD/iv6bv5Bkzf12njvj2DCc+ffDpA2MMRUfGvxQib5NAcmxLX4P5kM0HbSismaf/CCN+EytaCJqaM44/oOfcNvoLgMN6bbitgBQkcgP2KXT2JUFzDEoy/YSgdfCMqSDyIB4X5hSAA8yY48wHL3DGQ7/RBfFxvclXGB/Y5y78oX0NwtenH2L9jkwPYL+SojuA0+RawQXEHMiPlMEeN6Cl74yLXefkG/CetNBHHjdwoYc3YOYFaI/9hy10T3x60UDbuUn5p5o6n3m2ZT8Atz24AabjHcT8r7tLRliyjz5xDnj0aLYnzY95OkIRYWiUjx4iOwN2YzscmjIC/wrh1Zj5e9afHzdK4weR4IlIXpAM/A+fPTGyrYIu4bGLdWWJcfKTfuYRpwbQZfEuAWulHWcD4RsdEXLoAPjehyp6AdtCqYIL7PMHOPzkAooEPf4EOuuskkB81AOIDJ6hvKwbyAT0M+2kx1Ygc8RiBjfGhFPcnh5AM/i4iZ2Je8MnDtuT51nOTA7dg9Fxpca9d37wH2+3WjW1KoXXxgaDHtbkGdgjCo6UkdehmUe4SZ8GdCGvXjhm0oE8woklYrETecxhj1VC7kOLeqEjAPYYueQIiTYHx2RHIPuNbRV/QgrAnZmqrCiwLTMuXtjI+GFJzLsl5w844XTkmkutNeXHOCS54IemR4u9wGMqohZuzOk4EsB8yLbEpUezz8mDBj78E9DCdF4DZVxxh7lle/YjSQ7IspsMlIswSmbs7B0qCfAEK3+Sg6iwJLsLEXpKMvCcuOjwlxjjQyaCBtMA+hxb6Tu2tz6U5T8YB3gPCgc2R8DoSWxCv7EDjmIYPRPiUzW5LWFQatfRPEVh7difduhhFSakKnV0dMcnxCQlZrp5Hc/imOPUyw1FXFOn8QewrQa+udQYC/ZOHLaFVkCqsnaCCT75FwoSXwAqPPiBXOYpsd3kBxw4bE16ckokjBGS8cV2hso6D0x+MFUl2+8gOEgzjwPmqOkYfOHFab53ZN6WBRlx0NaV+I3vtiOmPE+DcWIIL6LKy77seX2AQWccmbqYh28KQhIqkuedBAUG8/STnluUIYPX1MAq7Apbgh+HuYY6PNHZsTMBh+DURr9xmJB/unLA05kPjI0UPIZUEjAyBoIPhG9jwW33LkQAK+tnGP5qqiUvo5tao6dmqVunth37A78S1hhj5grnxGJiLHxFDzqa2/yssy1xTXcYIE5ud02fOWhCpexok6ZuGFE7x8Jv4XMOMvZtaB6kJOHgpgR9jwImrTXNBi4yPYYspe6XdeUlKOM2tMC3UOdA+Ae217Up8uGdOKEwA3MDqhU+nuvQii/Rv/NG9M5hQmd9w6mVl9dVGUW+s29nvQ4Vz2XzorUWtVrRxWfkDl+XUgslTqBBj65tv3EIdtdOYZKL5Dl8sTmomYg5JoObvoRPlmOnNWyUbGPguGyrgBwSdHilpmqrqtq0v5PTaUslPcD0G+vqwIs20DmUfO0xjD6QBAAOJxcCb8g08zxT151ThsPvgbvJg3gpf1fH98ghojw/k0cHT6dmievlyw2/LEcffsYHmxlgW43PmtTscl05tLioasGPIl9tyon1uuHDRlzJ506dhMGBHalkN6FFGWOSdQuFWhgabOiDh3jim2i20b3jeweEbKnhl92kx3qzDa2zRm8wdJk/VdbK2vt0/czByic5fmIjfuWgPPoTc/r4Z/gH33N6/mZgHBPqcahVqVHXog9PdENRVVMjF2XDKdn4wPpAROZPta6FQ5lqBy05ybPWY2PqJ25pxrZtdw1qE517njUOUJJHoSfggUXWQ3oEmHRgaCfHE6CrjE+l2JCghxl89Cbml5e78ixv1GYHRCt8rtbUOAQefdELh5o5uPjdD4s+X3at153YTRxN18sn5aAOEVlNndxnDeWgOvu4aKiCv828LzwPvVvJsTTALbhYk25bXBMQQ5u1ksvPHDhf15r4agVvYXvRZw4HF5egyOhCWqc8ZZGlCXq0CrJJxQFYh//O80BG5prPeCOXyUtqFcFCrlkczipT7Ir9Ywgx9SGawZusssb2Dn7IVdCYs4ffqNeNQ96X24s6hjo88aG1wn+jr2lpDR3IQJeDE3ip4GmtCXXkt+m3v/0MnmdKR9vRn88Ju7Ev7SCt1C11DojvPpqtkeaCFl1Ng+AGe0UngPvjP2bAjJZ1Mssq2YaviKeLZTkhvPeXY07qJk/h40ouM597oNIOuY31OnjmWy0qggjb3/3rVf/7f/x7/f3/8lnL2tVWkc9dN/Iu1k2rRa2wX02tNa08p9HYwijLBs96qFbCRSC2xKHphr99fn4lz6EduZAaOhpFTHp3DfiUn4/K9rNTj+TBGFnQWWV0Du0U+HJZ5j52Yd1F9oXPlB851P3CPqhOnTGSmPBEeaSC24mh2qINvXZJ6LvzTO37UGfND+gMZUlra5r2VOR3iO2FOnb4KNf0ExtDUCVc0XVtIozDefBGh6mxMV6MG5BnYalCZqBfgFlfwo7mGvr8qenT5SJcJ8auL6zNjVhQh1F8wL/s9fE39Utvcr6jm1KqmqYPdGpVasRgm/jhGGjhIlxt3HZyGPlDzw5u1+3OZwg8wsPoLXQ4QLy5UotOssPCEiUXXcu6yKr5edBxDnMqlw5Za5+27vBu6giNLFjyMngqB/GItrTwS8mVLFEKbszh/eHa9A9//4P+7neesZFOfO0ak2mosVcHDrtSk7AfDzV5Nvg6djYcz2cwkmIq2/i4wGSFu+HDgq6MRds2OB8TOzxj8jFE9kEAMwZ4pnTgEeQKTiBcUu+btv0ObVBr00vRllgPkFqVbAPQ/AxWQatmaBiRmAMEGdz8bQ8OUe5vl1nXmY0+qEvPEHfGAeQh/uEeOifp6Tbk0gG2pm10DaDL1AVIzBShq/OcHtBR1kfX2TI+bAxsSpM0hAZp3s5xRAKSbD8AB4QMOlOnnfGBYfDr9WsGfs3A33AG/Nfk++nM2f81+RZf2CXT/Qo/m4F80Pwsw59AzAdo4KOKrJgTPtL+quYsoa/m51v4D86fsp0P4xNOFjsZOGc6Prxl2Vaa5XR/Vvjow0+VE9hPkd/ERN9JfLh9TmcfemBO3t0Sm3Xmh/S8p0KOvhPeEX/JBPmZvrN/yMTeBL7YZV1mHFLG6Z/hqzi+iQUfeOY9x+aL3gSXDJz4P6U3Oj/KB3dCaN/Lk23lD7ennH+71iNxfixKhGMMCOkZQM3rlEvNSTG28u3Uk/b925Bt4MidzZjYE6eMNMDX4Xx9ZpJrKHZiM7NvgX3qS/+25r7FH/wguED0J47gvgW4pUD4T57H+JiGeIzIx3iF6A5f4EF+151i9jGad26Z0mEz9/FO5pxgZdo554VQzTxE5oF9xPgt++GyzY9BY0uvLfzxPRBk5wdRfgxv8yWHZFsf284P28gF+GkimLjC995/26oyNE3Qo/UUAX8zPXSghTlXUOr4QMBB0g3FtxPyrE4+dJ9KYzV6AlHQ8S/8oYetuNmesYtmAMUa+HHKWPkTwi+HyEaHcIjrJ4I2OoGTEF4zsS37AeWZoyNPB05fadMWRs5+sqADRZqgpxa8Hs+GxQgILpBfkROj2Xr2BkaH3pny44atM67UI2si/gcdNYFlaWqBVmg4LtuyPXWMqTvVOWi5Q4GuCdElml2yraqa+uxwCVzlRs8cNQMBm7EELmDFt8EuMnvoovVHb3LL9NWXjKMjvY1uBplH1rZsE/LQxkuajTduofnBByuXgeMqeDPCrXRKbjrxSvCAtC2uCeGtYi5DBnS00Du+brx86sgm/rz8CTW20wcS36GfEfyddRuYNOZCb6Es9ajW5jrvPEOJozVe6uinLfyIzNwoOuIWCNtylWwduZ2xnPKxr8l+YiQYJdlW/vQ8e8SzsX8khqnaDzp69Wi2tSzLhKom28CD+NoFZ+qx89J/w+6YkFyFxXa6d4C7cz7jmyOhl7rmowtnTD2Tp7zYb9gV7fAT3eQVA2Ak8yf0Z7DeWmQ2XrIGRuQgzT0ZOfvgfHTzpd/GmooMbJjoAPbwJ7hADiFSs+hyWYEeOgKhg2GkKcdNmNHHdvAd2PjSWAt28XQcctGdvTsveeOPbVWVij55i3x/xCKaTd7wobOWJDxgrkcLLvzxm0ioz11zj4DeqqGzeMFHfVl/mYsWPrRE06RVw7foZ+1DVvyLzkD4EkN42oMv+PgpNARsfC+AXtZs4YlvnTj6Q28IHTuJeWddduKJ3zlIut3j91GP/uCPjfAkcdMHbES//TAShU+Qg/Op63bj8O6u+NDqyEHY7COPWXfX6wVVzFEevkDqMbC9rguHCE0uy45k6tZ5DoeqnfqsqoJeSuu8vE/eMo6v0RHZrMsbL7BzsJW6EPLUs/NGf5CL8KN9+rqjY8szC4Q3ucn8jU/U01o4nFjY7+2SbcQHNe/o7T/KOzIAABAASURBVEQjeMDLHAxsupOL28ztzvPLnPHUZ8HnKeMZpzXiHA7ZVmul7AtFjKlVaraxF6fv8W/ypkLSIGeRnbWSdFkvHBxchAvqxJhYlGZ4kTtzoTDg8YAHkmwDUm7JYXom6Bfx7Ry47brzrIc/eNuKfwHbSguts+bSZ24nFxkd0KjfJYcZxBWerJf8bciN9Zh5Yk6+guvsobZl8tNaqZAJSOCk6cvhj5SX5uG5cDCQQ7E+7qyhVdfrdcrbiWFLtKpWM6aBn7HVyUmrIjma+QqxQ9s4DIsf+RvlWU+tNVX4JFgGNj3rFLxdSsuaSRwDS5mf48EkOm3LjDOPfTEf1C81Si42atunP02tGpyHrQyis+NX6pd8ZW1HLjqSt5XPEXPUcXshTvRu3vXffrwrX3W6YlUCrbQipwsnYTkwqwLDGiAorkFe7xzO3YUbImSxddHXlJ1ssDcIycUBh27Qx8W0U7uNA45tu02dcaKwWSX2hn3agE3ilhiil9DFEp/8Rx4gw3+9FnVcFVs6G0Ht5GLnmQ0knyE5twewVHW73YEO3BS+yCSH2f83PovuHKYGbyfXJubwbvqS/+/tjzfy8KI8Q/HvjkJE8MOyS9GTg+IBMXEVKlqDhs+goHftrOvgZBEzxxYUIL62KkXvBj16Hi7LtgzN1LFqOcbWxHPX4OAquu/4/fKys8fo0SaTQos/WxLpxLPrTg5eXu6TVvi9EcSdtT0ocAeS/xt75AsHpVmDaFK1hs1DNWXj0L70H//xt/odh5EL60o8X1Fol+7k5QaEu025aJAG9ZGO8QL+clnn3iRahxZbkR2jg5FwV8u66vrpE/W+zP6yXpR2xHXo7Pg8NOTkCeeufJZcec7XtSHfoIg1BpCjxBpZ22pVyhrCFWxZycWAGJ589kRwCBsPiJ2sk5019jLzNxRZ1MDR0WX0wD/9xyN0Dcad2LjEdNITAlvelAl9IpnhkqpJKweM1+tCzFddL008xq92Yqs1K73SUNpaeBbkFlUjXox1cnLArqPvwhUZmVY69GGLjy1qUGrkrVBq6PO544ZqDW6dZ7dH524N1punFsm2qkwvWZKduyZuSK/z6GCmtD7wI4l1ZoK3sH/Ruq4TYZsEcmE3coM4Zj1YTx2cDR3ovXS/Fc9j9pP/pn/7b6/63W/NUyJx5ihCVMFXZRBcQ8oo84Jo8AVdtGkHemwdYybgzytsJ39kJ/5kQSmVls0gBPAdnzP8CLhP/gaf+/31wNUo5FJynxxk365WckUfylCScTWpsT8Hwg96XhkHFygmtvFFYqiF4i7I2J64CDCU0R14N7eV2JPjQMahn2AGsEw9tunfILZAgTuYZpzcPuqAKqTS/SzMqLlFPuCf5X4j1tvw19GvGfgbzgCL/2/Y+z/C9TzigT9C9C8twhdLDbaW9H9hW4MP2a/C6GzO/bvWP8pmk3+G7yr4CzPYlv0G2dyf4Xvm7TdZ+6fjZ10Z2288p+58uHVqmb6e6LZPlm/24f85+KbgTwhfr+VzrTL+WM+P8/B8BBFGvpAk/p+Y/QoifK/QkQTC9orLBzm4aTvjwGP+apvc2dZzbvRo39LzICv+TpBY49hHv23Zb3DqgOUPvo6t1MjxBYd75ljJV9AnKMY849C/diWuE497+HnMbH81Zj21s9KJIehT/nt9eG1/NQ/RFbDf0+1jHlkCmt15O2t1zr/Wnzz2kQuXv8b2R+Hm+sm6mYG/qYiNaY9n8sQmtsA5P/spSgG/1ocnMrO2fAHPOF/E04f285A4T3jjjOx7OPbh7B2BIt/lkt3k2Wdcbwo+jE6ewX5+kmzWZfISILARyBg4ef6QPvLxLf1HueADh9+WfcDgR50e+QcFXoAVXtFIuU5orSk/NEBPntiZfGFwsO/BNs9LiMfzbTOHJbWhU8lvAE00UiBKCHT10adt0FNP7J1gZMl8SLItbrk0G0rC1x99cJmnnwB7etvIHDDnuQFT7kMNIh+/A9JDpo54Qsta0GwloTe4pLZkFXObvg5gqLPhovrDVjKVFwyhRT49gZNzq1qpAULYPuzbRx850V5lGNsHzTazXI8egzZjoPBnUhjbnn4Mcj5x3EDpoz29a2+Tgd4Tkr8JFNI2KjwZ7bNn+uCffI/xKc90+pK8nDgkhCI9N/vQx+qa6MwOVDLCboAiXIBGFUJgbpsf4eIFtlR14E0eAjBit1MvPhPCCwJ2zJrRcUWmQFqmNAM9g5EYH3BwSaljADUTZSNRgGPzgAJXBQ5IH4iixJz+XPxnHqYiboVc9M7c8UKqE2Rkgkufl3gTx7rq0PPiqvMiZzqKvG3uYmrZxlRyJdqYLyciH4guOzwF7bhsz4Hl2Yt+sH+EV7SQxxB54dPvwRLbnXUVnTuHLbgF53G1Zta1FDk9+POiNH4nhuSAlMmGiF7RTltDliHajZpZyV+fyj1jEi1irTHgKhd3wUvnA1LP8BxwyMXXQPwd5Na2Dr6SXayRgf7Umxglhdbh6+Q4AGpewZ2+auowXSCyQs+OnkE/6CVLryAaItyls8/z3wgmfuXFmB1/AdzIQVDWRXxJL5ptZKFTEEZgsJlxlarxspDkTh/TBw9/mKJ/EA+oTIFDB15Kll4BucQXEC38kwe8y6qGHWxF7ZCUvlpTVIjJYQOJ1Oz1d1bBWJo80uyNrsxt8JGLIYmcDXLXtfMSe8dfUPMKX2pt5Y943re5Hm1T+wOH9JRXWpybOods6NNOhQVqqapNfBHLstaUS74hgi/AGc6+Tz1M8bkTV2dNRFHP+mecPnoGOcq443fGjRd21Q5dI3KcD0g14zPqnA8T6swQO4UPaIVvzhUOyY58oKnwNXriTmycMNCTeoW+YBMtCGo22+gNDNBDeSmfg6XwtiryuMv0r37CFsHojs6MT2itoetgmDTq2zg9cjVlD7BNn0MLdDJO/JFt0Buy8S388uHHXJMJJkzCR2QG+w7pw8995qnArcgKumjxC/GowBcBfeZlwY/yAgd6uC/ItMq8mIEbQ64jp5QJnNSqkB9RcvRgqzX2y/0xhwYu6zDrMYcIZavKMiAaarlHhZHjs4O98MS5Sg2/JgO34DvreuNQKLEjpeTFNnXYJiS+7O3CydBWThdSq6yrjUMdlpvkUlULC372mfPoS00Km5HPi+eVk4YdW6l5DjmDt4VcbpKV/GTc0FfMpYUXzFJJc5b4Azoa9U5tdj5/wjN14Wd/rNmDCQo+tDp1SLYBzUOB+BifTn9t63o9Dgt2cpcDt23rHOht1D/rSMo/hVuNuoyOHvKME5bm2CYK4sya3on1dssBwlCrUlpRp9hK7WK7k8DkoVWpUZv43nOYRhwD/QPdg0LZkS8Va8pu5Cy17bO3TJ5W/NOxB3FM0TlgEWvXjJOeqoXaSLaJ7zpjT01SH9vQ0IcvsdVjkxxapaKuhU2Rdps5tltb1WqVoMf31HIbu8bS9N+I+f/zn/6r/uULOlNPS6hnTQwRzhwTqopboJHH9MnJyzwQ7JMHc0c8OJ8cbOSkNSOHQh0tz11jWAKHzztrOb7sHMThjgL5jB99U2Md5V+bKZzZqWsOM+/527EcGnftrPUXapxaSS4pKgdBd/QmTyQa/wdoE/vC1OwJnYO/XVXmoGg75HM6hJxoOz7v1KGTV9uqQHRPetdIQhjbRxSiP/ixTM13Yn/hcH3DzxxcbuiLrvhEeUTUcm6SjN5qpU7QWbNW4d8ObBrE0FrjIOyTUAEO/G2Hd0BDQdYJ8qJ1crMDDKENVZUS/4Bn4zkYQ9gsmT8CV2Vlb/vEoehSTcUzeaSA+uN/2eCk7DNjxivZpValKkuCT4+G7qmfaevSWtJ/+Iff6oe264LSFf7Pl6suwB3/d9ZaJ7fJWfaUjVxLxISdDdvRNfAx+RO9RiMm7HrBdmmMcfiBj8ee2skJGsDv6KDD6o6HVkWG9Tx14TaPODqk+23T/WVwMD5EmtkbPs1/Lvvz54vWdRGsM+dFLAZaq2lz1hDijpGku4ezmm4cRL5wgL6DvFP7+0tH/6YVuYWDW1i0rE3L0oTb2OzoD8/AF3zvmni2EgZdnfUNVhLGyS8DTT+YsiQ015ElrnBMMBMupRUGC+dti06khT1mn/3gc17UO/0gv+OhX7TwNvrooWwqlzwBDHx7aoVM5G1wGor8AGcfkp0aomJeA5nUq2cAJhKSZXRKpdt5YB7DD96dxR6ZatRdQv9QYpnrec6JA32zFuSb4aQ3+KOm+a7rp6H//f/1D+yZlinwgM9JGvLNicno7dqwlTUUXaNLCSm2Yj+4wCC2ofDrXashrZU12YRpMhFfD5boKJTZ2H/ApFhyGRANndgc+Bc7OAROqlayD10moIzpJm4yPG7x8TGctIE/zxC5QHjSBzIOT/ri1rAT/EeANHUWDNMfEAWTjQDj+Bo9SSnuZxosPU7MTHTGjxgQOcQGuNDDClKWHS8chGyrmAfCFci6iZ0JGDtjDi2gp2Z76rCP/iTFwjn+tf81A3+7GfDfruu/ev6XyMDPLYifo/0lfPnr1ZkPimd49vTEf8Q9z1/HMJ8fQCcO1Py4+9if9K/1J+/XaH8NuDNGPq75BH/z6Fv4N46vj2y/fjDLP+WJncBHimG2/RH9R8/PLzAz/6jd0RTg+51+FuD7Y65pB8GzL2wmHNt80WGiP7Gh+KzJs6bgnuEdTQg9Ix5jx7nH+OyCC5zzj/1p48Tblg2g6+fkTv53/dfdkqzXZlu2X+fPg/kFER3pn/HnOL4iLPOHb6Hv1vXJE58nuGTgwPvo3t0xNPN49gex8C1wzDAB+Vv+nDzf6iMXnwOHv3lCDjhkPNfQm5961w75+IBMJvE3/qR/cDKdqjN98/uM9+xD/SnEr50fg3lhlpcc8wcMbMUvFduyzexxxdBj+LGLnnzhD3d0ZH7yxCfUnVN8PWL5GXWvvBnYnn4gxQuBYAAfOWH0kyt7AL/HlJ6fmPxg7tp4OXXasyN8iDGauo/ZcY/vg1+RJ/+B5V5WLbxUiLzet+h5xqRUOy9sAp0fPCet0NFa8XKiAYvmi4QqhWfjhcodIEH6pa3QF9700RXwEy6u2hUWgB+qGvxhOC9zt8LD4N0Vfe8QTxM7Mm/wRJpDyOj0HOdmZ5xsBoL5BiRpgZOMWGp4gmSZ2LhLjKMttORrIJd1nJcztslnV+YbaztrgYdMaZD4kV8KXzExqSlA58qyJPCaPUMGTsaYYyKmDkhNT4S+03D08K+zDvfp2xSNXkQz7rxIY3hcIMaDNhH4Y/x4RgUfneGbgExwgeBPXpdVBHhAtFg69elotoN68DXGJl3WbB9usB6YR0zT1oEhL3hCXjZexuRvoeRl2rmm77wwzNreeCaEasQnf/yMDh63w+arAYU0q5L6BdB+yEBJvlLfO8/1nRfOL3lZl/F2f3ij+Xzl0COx4xZSr6RjgBPTNrmLvozDG7DN+jlefjTe5tkWF/Y1wc7c1HLoTu3yT1NIcFmbAAAQAElEQVSGENm8eMxLriL3qFZejh5w4wXjGxy47fCFu22UC50d2zv2rFZN0bWuK/Gsc9yqoNXMlyXGxvQgvoBmsw394JHCpbfGNLHGtzcko0c+NvKYg5NA8nu8vAlRMjHFnwV/EquNMq7O26PIhd8GAcTnZb1o8iHHGzy50OGhxoHAell1+XTVcr2orYtaO/ZWG3mRBxyMbYbHxfwYSLbl5GHqJX7RoMePAN6Sx9wBw/sAkgSjVMiBQo+0zBe6JbcWgm6s0RfW0dSDzgjY1tz74VnWddbCxi70nRel+fzMepzAHn7kl3pAz1g0A7laNewesplLxzh5ykvX5DH6IletTV9FM3k7QKpmmRjiY9Zug2998gt2oVap1cwrE9sqYCH3l8tF6+WixucZXkrQBQ135x51z4v1+521+8Ihy00bL7JjKz6JZpuDAHRgMzbi+wESniktuiJz/m2zvLxf2gVSSby4bvicuuPUfM53NoHs54FqJZvPxeSW9Zi83njJzHY+ZZcF39uK6EKduzovhoO7Xn/gZfHxN8oS45XDigsQHxfqXJaKWyMHydf1etWF9XchF1Wxac36kpfk+vbyhRzs2LBEzKINNpO8bE5vl6qaoCq3I5cCh+8ScQ3N9/SMI14PG4VMufGcD+2st+yL22PdRM+6Lorvn+bfjks817nmEsdlvRB3iYeeuuwcfmxKfkYWN8v9rNGyrDO2xHj9dNH10wIEt6q1IqZdecZTn+xFG2u+NWN3wdaigqfIVVXi6bjlKZOaprbjtEc+MrRhfMTZWsMGeUnQ4HIVuhbyuq6rPuHP5RIbVg4G5aGq0gLdtjZqHujUP3Ge+iJjWywVDmY6Bw8ihk78Zg0I/zRlE9fe79pYty8vPyr6F3J6oc7x8+XlhbreZx7jz5V96HpNfi5aL01ogn5j7T9yewQ89eezLf/E7JcvL6rWyPFVrUrJgUQv4c9Q/I8fdw6hd+IZMAwOCFOry2XRZ2obfxJ3J6BOrBnLUTVEmEDJ5G3GT24Sw4LNhfU7eYeo1argh8133dJ//Zdd/8f/+S+6D2sD/uXHL/qXH3+vFz6D2aaVcrVlKDoCib9xoCV3beQroeKC0solMbGtJTwiNtZrR0n45lpjAFmfOHT7dP0Eh6gPjoHvMYh8a6VlbWr43ZqVZwsuMVAh3NGX579rYrmnHyryCpl5ZBq8Ta3lQAn9Bs21YaOTW8nQStdroyasrTLyAhffi7pewK+qVop25W+2qpO/Nv/p5t/97jf6/MNnffq0TlzibfGVEyLcwLZkRIu1urPfJJ839smMB/7f+A5yI8f3+436b+goYFEh7Piy4As5oCQceSfXQ9kbdvK0Ix89dw4gk9MJwktod77fZD9OjlCFTqvakC1lXk0yfjV6PkKJsSn01PIFX9pl1c76KmKZ/MST+q/4cplrXaz1uzAli9YB4sthGyz6x//lN/rXv1n1+VLa0TcZyXeeoTwD6bOmixizltb1wjP5otC+8JyFnmchOTriupOfuxLPBAznX5MI3xfWKmpk1qLI86AfIAIuIdPn39ZGBB78tPCka9+GRm+A4NGkreQbUZ7hO/7ctLG/3pNfSbMm9uyv1wtrZp15uzBeycnCYa/QfLt90cv8DLhNnYUPoV14flcMZD54phMHjzi8HTvRf0BXZ90gpKNRBvZriTPm6WfkAgNyJ+8BhpIV8/AM1m/hp2XUmJzEZsazntS04WtwqX/yks/I+HIjJxt1zJq8zX/efKCP57ejGoMmOdHREFx4ti/UN7AsiwqaC4O4YXPjSs6KiW25gDjJYr6wpyaH67qSx088ZyvracPW0I4zd/a/ACoUHZcLfMhELjKxJ1t5BvI8FHtE/t/T66d/1r//9z/o81XaXjT/gxLCz7JQQ5lxDzFG0Ah8rq301C14x0cGdnyVEg4oek8ZpOZ62dh3szY2ksYVNBoUl7hJ8akH8xB7dMIUQCL11jKzjawnkuFrn3FkpirIxhk/xRDG1H9nf73PZ74r4+CyRjqDnXxGB0NoO2ttJ8+RPCD4ZwhvKImdMqtR58z/EDh1RCYxpFeCmAOTAwYJHJztI3Z6BhIxskQ0QQPeycgoGphbSm5DR8vjAv9k9KwrqXrQ/0q7+PwMZw7O/q/U7Z9161firxn4wzPAU61n+MM1/HklsukAfJnQTwD8n8nY/ILDF7lv9d80k91vZHt75CzjVwjum5LvCGazDXy0H1zgHfPf0GR+ACcNxJcPlBN2PkYO4EPIpU4ehwqsAHpwoHR+aZh9p96AAQQUCM8vAX2wr5QMyP4ekh0nNT/k8qH1h6bYKHmGj3WMPts8WQB95j8H8SFAMt6xBRf4iLcPvaFNIEfx4fTpWQmcwhGdrfPBF97AHGf+gPBEX/qPtOCDC2QcsNH+BMEFIh+YNfZRX1GE0AKhHUBRwId2wIHNneqn+8UQ/o9rI+vxVOBzQB8ffgnA+nq943/kOzkM5AvfM+TLXyC0s3b2mwe2ZQMf1pEN7hke9NOJ04dz/q0+dp/BDz0/6V34ccAgWVN/YmM9fE33Se8Pnjn/wDtx0CNPNOmmjTl4utnmAQQUKCjpA1JIJ4gWE1l3J4D66hXbKJ3P9VcZvoIcg6+1D4jbia2zkALlpoDp/cjVyd/59p5xfBo4OE4dHDL0Ceg9i49dWDQ6X5jBWQYjGZ3cpeS+SwOmwKEz8wAyD3x+lIVmP+T11gpcIJjwRI9t2QcEH7DZg/HhHKcPRLeMvemH2G7zRIUi2X4F0Wx0PHyKnQAMIm1K1LG/Jwca2uHrj36URagTwosqxAowebZalSRsSYo/+RxoyARb4PMZEl24qKMfSh1IXBzWQPmYio0GY5VulASYcIIF8+4KztiYQFwnccB/jtNPPm6xl3jtU//QGHiDwADCO4Fx5gFYJ6pihwnXnOfWWRMB2NETDEaIVfj8CplPIBQYozNw6jn0HrRoCNiW/W0IT9Zj50d1QjUI2B8+MPnGFbtHffvM/U7sO89CB2xjswBDG9p4qbGhf6OHLPmgtfzClfi8H4r9yCKUS2l27gcM9Fd7Q3TmsVdT10DmgPz1CZPfTj4TV+R2bHcMj6wElA5yF632Qx/zgb5AZxzaCZn2B23qi44gTwb60Pf5Qz8rEsTjih9hHbk9cOfYNmu9Zn4im+dENMvcxTPQJmRS4a1SVZPtCcW8kb9Jc4PN1Axg7TOBt9KhP+shQPT4EfszDsb2oYv75EWBDp3xqyt4Gz1DqrLEFfmNA+OdnKJCraCD75I6iE5+XiHzALXoACyYQBk8mM5UNsJcofesD8ip60a9oi/L38QZ/Rt1CA4lrBnE4TH8AWZcmdA9XYX+Btg+bJVnLHmBZsZ2RZ3SMk5/wvQJvwnhlSfxBx9em3zDvON31aLWVuWArh748EYWFoHSvGWAm6J1/A/Yh2+D+MJTdcxr4hWUMtZTs8NDzqmDjR8YSl1HdLIWSbFkLmiiDeg2CMbJ4T18MOWQNFtlapZn2M0iI5orCn4u5cCHKms8Ep0lNvzQxf4uDcW/xBI7gzgG9kQzTgROWsagZTMq87J3A/KCeWMPYGcn35BUDQ8YRM/g9fveoQOOI8hhcOqQo+2A+LXBs/OpoEoU4NGRZ2WED93FvCHUXNyDlPL83XjpmUPcjONrJ68dfsM1Igw/Q3XytiyrinqjXcERPvNibDXwVViwZFuuwJCV1qet2Cj8C8z4xgjxFZa1ODRoWnix2vOymnrmRbJjQqXyQq4s0syYOPEzfnViT7/x4tzy9LVTn9gTbeNFpd2QWbQul+kbrBrEZ1sDPYWR8Bzxd2qzsX/T4wPikqk2vJ21sIHLWuokvqNje+RQPLQWPkr6wovsG0Z28mkVzy0K6AchD24LL69RlxQqumEQKRNWFPoIxUM2/pGLAdjRAQfyluGVcFutMeaacvgj/DjGA2Z4bHKyy/ahG/nQLbzlJfcKDGgdm7sHteqTXyrkrbTkqJP45Dkx5ZA8+Y0e1KhwJHU1fSAycpOB8AR29ovIRZcJtlpTxxecUjFfGjUlzt6HGuPArD8uFK40eHroQPRXg4C/0Ue5UUO8IYC7c4CSuu/kPzCwE7jfOWThgH5Qu1YNu4GS7QkNn6oK+00X8tJSJw6izCHcyvp0njH0wy7JarWSIxHHrh0ngs/6jR6wHDDcOES5ScOKzU4OEnNy13tX9pj4NYipj07uNwkb23bTzlv+SdOYfLawcdMGfl0bz8ki2wrPjt59NzLAHA/40Bd1xM5HF7yNg5+dA9abMIWdAhaN+DaGtn2XiC0Hh/Ft55BVFtY7PNDgKexVQ27A6gaRsdI6Y808DGIZ5KIe9THxBLfnecg/D/xj1/3LQPVVX+7Wf/pPv+fgNzZKpAT/7vrCIeUGf+o/9wUOu3JY6LwXw1zhF44xkhb8OXK+zJzE7o2Tq5cff1RnHWR9fOEQ/PfMC8Hr2jjUbrpyuLOzPmKz4y+haV3R0ZqqStVOML52mTmpkl3a2BTu96GdnIj1Op9nUlTkfoVvCWDLOhos2pJflYx8eYmYLkvDZ4stT61JRqbZ4qwMX8K7Qy9dryu9VA0oAJ5Zq7k2uy4cJl8/NeU/nliJIRDejs38BykbBzUbubjfOn4MrcuVA+TP2GzKWpr8rPXEd4REbLI2npM7B3QvyG4kqittTLmsuw5O1LezoG7sg5292KyhuNcWwVfK//sz+Bkwyk0NWzPx1Iy/EjwypHzG2ZKT66qVmse3C3GtPHsr/pVQKomwOKAc4lHQCzm/U8fY+fu/u3IQt7Nef9S+fdEgnwIqypGzLfsAXIZnaBBDYhmyBgmYwGfvzC9+Dhh3bOxbV/7fujv58Bj6hH/Xy6L1apEmdfSnzncO1wfjSgHoM16IcSUuieKBiN9sRXyewWCpsHO5EPO6KntCYGCjbC0LNtamhNCa8FJap77Sglxw0Z//H+8CU3zYMJC9LvugXbpcrlrWhUdmV6dGGwkMfZ95i76LJJMPsWftfP4FNvK7wT/od+3kIPt3x8CO3Mb6JzXQBa3T78KU0lorat+0sJAP/8y4AMsWNKlWsb4Gujfdb5tyENzV5nzn2e/YaLXAW4ABTagmBRq6F5RjSrJmq5qd7ANhmZqKPfiOjTtEAwI3tFNHUe9O/QM79S3shSHzTpwN/YVSt5KXpo7eTl32BN42ff7B+nf/7n/Vbz5ZbUjLim5JXUNVFuwTomsnf6PHHxjhETxnF7uVWrK8q6SGLUyyBDswhCq1KvxGCp9xQbh3AEp2JqnriGX2X+UZY41AioBGp4Mnayr+T3xucZB+6iPfj6l2xhsg9GF2xgDbvE4eyRK+aDac1lBRG9uyS8GYUA09PcyHH+BS2+xNb9B5FiBwwa7Ea1v2A0AwZK53IFpiiv9nTznB5kJWDf6WiULfIY7nPODkawiTS0qtkqO40olpjklg5ANhS/8tQGVYfoVfM/BrBv47ZeDPYyZPfODPAG0D0gAAEABJREFUo+3PrOWv1rE/c5z/c6sz4QfouAYfWnT/o19Z2oGPcQYX+Ij/ztz5svAAvSXzVcq2bPMl4+hlic95bn/eCxeEmak0YXRGE7DH90C+WukVQoc8r3whmTBnf/gtNgMfJW3jjz+if/Gc1aiv5cn6+p9TsW3B8ip7fnHSh3biz/4D+ZB/StTJd/Y/4f+DEfiJjH30DN9d9oE/ujhywju2YwIp67D4Fp8+cBCOe3xOTqLx0Pf2wyBfZg+u4x56cTvhwEp2yYAebdZnjjH+6KedOf72LdzTZm7Y+cgZdODAx2MpbLafniHwzB8EzV4fWyyljOkT73u6bcT8HvlhZh90++hPcjSeYEN7c/hk+Ulve9orfuEwnHttzw8EvuzPyakj/Qlo+VZObUPV1BlfdDbwLs9cFeNA6HMP4JfR0YtmTT78iY2dH+mdH8LhlyXbE1orLfzSLPiUBj48VeSUefaY6Gf4evl19GEAwfbUS/dGJF6uRxreVlaqZ5/89NiU6J9wSmOeGDKMHqYZTuj8AMvAjlxGaA3TMXx3j46Qjv6IKuNnpo/zN9rBnzmmYuQdTOokhEOy3/zRzzbygVOwS5bEYAC2GVoU+gA2y9gIpCYY19mOHFjiKpfSBuNAaKifuZ/4TFgn4tNiPNamDXOIAYZc8smD3aAnPPEN9ATy497iD7UztgP1xGdDQ9imh67ZG8z7yzYkTyRDZf25WIMEvPPGeWf9hmj7lS9zJkpw8SXzyEwIH/IyZGKYOObRG968FIrvnWdU8EaWkOA8+M+5FB+okZ4aPs3Zoz91w6oTbGvibUVjXhasvIi5rBeet0W2eTmQVwJD4cvzZ1upWQCheQ3uATt6hJyQb6rKiwgzN+OaEC8nEMjZ91ljwafJY2NDeBSl9G8XEshNRniCT56sk3/ogaYHx2QATMI6IeLJ55QLDayNhglMnq7UE/QrJuMq4mBgsB1lGy8e0+OZBjhQ3N9feQFzYmwr/DYaApPAePbE/OifO7sU1thuralYI7H1yvM0sd90iSGXbAMHd/w7Ywc7kcZzVE6ewcu0/HOht+2urL/wZr+eeZQn//RyKnpM6YyCCdjKWgfFtmDF5zzvgxrPPOCrX3mPXBYytlkzvBBeWHdVmjZ4/juw41/2k4F5Q4tOwW/H83AOuAaHEx3TYwIKJPhH/KTPi9PYFS246Ihfz7iOj5hCzOrs2eFbeB5sFCAHgTtjdEbeho9x5wVz50BFeHHsSYzQFR0ITH96nmEm0ZkxYhNvo48r+DuHYHlJPcLL3mYbd3jJDH2+/F0X5fDycrnQM+YzsbUFrYkbgDvxJJ8gFX87ceTlY/4m17Gej5eq4WuF4lz0mMIfMo3fOwdhPQ6KOCIPz4bu5L/jW0ipw4o/1ys1u6zKusxLWCSQGkoeKNXsQaB78KJ7V+LLuoovd56dnX3z0LmT867YzjP18vKiW/7pWw5Ztuyr+NDpw2uX1nVV4TePw7RdbtOGnlpikqzKYEgMkZHW66L87bugEZrrZk9Q1C8xVJWqNeSWCeHrPBcDnp2XxPFhjy+AyIs+tPDhrqIn4/BfOZC4Xq9aWd8bMb98uemWQwAOCF+Ic+N7z45uTGjwwJFmCcOtSq0qQyx1aEM3TlJSn+hP3ltLTTsvlPuki2Z72hctPrzkgD5yrNPMA/ErNu14q1mfnUOB7Y6eUcivWtarrKI24jCVQwVqFlmxGAZrY+cl/53DtvuUiZ4DUv9GDttcn5JttWpqzFtjDCz47dKkiRa9sKmC5EW2ZPXN2CVXHJDa0d20LJ/UaiX1c1dQ5E4Qz80Ebbrfvmjb81fUuqpiaEjUOPbNlMnrdfqr0RVdk4C91KO1ppE/FKVDT8zpw9fJQdb0Rv0iM6DbFq6Ts65J4wA+z+DK5+qnT79hva36p3964cht1agL9qxt5nVT/IqrsdnI1YVD28tlnXjREkHWTXIufAJFfjbdeE56nLXBWnbTyjNyRb7Kk/XKwd1CLPHJslorcllq82DJWjlACVSVouvOIeiyLKIgyr+m8eV+w9aLBnko7MSS6MPfqlSNpDIf+JG85PtEx5sYd8ENXuQfVlVDbbMythQ1HNqVrp9W+qaGLwVdj+bS9O9yWbQGVimyDT2Xa3GQ2rSwV8e23dhHPA/1ktd1bdBLafHrBFMBikFsG4dxfN7xjO9Anq/kSMRp/J3/QRT+25ajBIgOEY9xoqCBEmQ10tXwPZPpSwjkIDyhVxW+rFqvFzRLbvjFlfW3rNZ6KTXiNrjLVQruxuH+jUPW7Dk8brrxrN14TgcaFnj/4e8/63rhc0I3Ne8AOmz0NGAhjE4+9tnHr0BBX5eLrtersk5s0zfhHlDw7lMm621dL5Pv+kn0UjVxG/hx0xf26R9Zey9A/HzhOWWLQV7K/Hb/InE455JG3xij0VLsKM3gyePMFT4s6zLrT3rwHdqDB5L8yOOyFn6swAWfF5gG9roW1mpiWcl/crg++Ka/PJf5DwI28rZesHFtis7kNGskfxO2U++Ywx307cozEFx40m8847fbENu3sgdkfYc/YOIrgkof241niikeCz3SC/W7vQxlbeWzZocydy+cICPwdA3WXuSXJh2yY/pY1pzDqqLerTUZo8YmHZrGBNvKepzEiRn4uU/dieHO/n9nn4mfh1zugD35NmiJM7VAiLJhn7yJ52T0F13arn/3v33S734oxafkCTNCHCVcBriSxsG+GJq42RACMjHCwJX4CiWtoatJRSxlbtCmzOwl27JouQ3h1lD0d/RO+/RxJv9iCawwHpcdgWNcT+P4tVHHO3sb6qbukzOxhxapiNgnRZrDOeU2J3pteXZt8CgsuoUCBioT5pOEs8krLPGYGBLBQ0WQGYYx/Xdg6kEmfXze+d6ws66TXMfmqzxMWBvAOxQTPr65H1f2t8AxE9yDnUXA0Du+qNO8PVgzHjqr9kD+2v2agV8z8FefgTy7p5PP4xP3P1GfTfPn4Hup+CibD5ln+J78H07/wyTyQfEMtvlAe4PvaXuWPcf9/EB71+cDfjzpFmOAD6WZo9hlPHPzkIse0WwrzOHThzb5+ULxrf4D+1entlF/wEeGj3rjwzN8j/5R3/fm9uGHffQnv33M7aN/xZOz6c8Df9bgo1+Z5/MZ6ddYW9XrODpkcVk2EL3pgQJSi2cILqA/shVyAX7lHiPTPWAwjK8TMv4ZePbpZCsPYjjgxH3sYdEEYrMN/8/Ds7z94C3678Apl/wGZPFdjC9PfHnOF7TUJTU7+c4+uGc48WcfXYFz/syb8Yn/uX7aPp8dnrmTl/Aewzh7QHQGHoTZnfbtkl9BinxA32mn/SMP4otvILkJZL94r+DQiT9P6LP+g3wG/PCjDmaZ+SC28KUfD75TxTkPn4TN5CML7yGvD22g64SQjP704qXY7L92G5LV9OaTpCf90ZeXQIHgbdPV5I8MU+aI6GiTn186tidizvErP+SeIfgwJPZwBoIL2Eanp42EwFYgS3Ntxo+pBxv5IRv5QOTSB4LPHBHZnpBxID9fTlp4gwvY8GXwARJj+N9DnzoPXARKxkkbHXGYeO2MrSrzQqDRHznTo4Gez/hcZ/IDe3SmJqLWmcVG+gAqFTjHoSWG9BOQOfIT/yps34T4FTj1jaw9cnoKxK/8QMs8PDY+Elfwp430NvgwsS7zrEQmEH0TzS0y4yGbsX3KHDUN/6wpL6bnGD9Sw0DiO7ltRgF0SpZdstNbiSXAFJwAnhfyaIlxch/w5BMt/tDNy37TEwTmebHZgY0XDD2oWUNTNDt6B7RdifeE6OvksPOmK/LiF2hwO2+V0k+gPunDl3iTiw4uBlAr82dEBwo6P447sqBkW/UA0U4/GM4rcpNejOCTJdvIJK4PIIgTkvvOyLKTm9LZMg/MOXpm/7hlGoj/Gy9e0gdG6nuCSDzjKUKfOiYPiWfycVBAmMfzzCC4g5e78Qt5P2KxrKom0U8+VIvWwNmhHvXYyTtTVTO1Wuhr6se8hGxotlVzjFyVCmi8lApAgl8Tl7FohpduXjaSwJxwC090b6zZ9IW/0dOqoI65NuJvcrPz4ib9UdPOmtomj1DSU2tg2jLop8vynJEi7eQ6vNE5kdxsHy8Pl1ULcYjoJi+5yGHItIluoWfQR35jXd15qdfh6YwT9E4MGwenp+7UKnjEZHtCaIHIHMCLVtbnIbsrzeRAZgRkfECp0NGqSfTRkXwNatwDTHhUFBDNNmylakAll6wHnpFBYJ0eFlxDErnodRCJjViyHueBYfwCIlM+dHT4R0Bj1gYjcpkOO27RAgVbGRn87HOTwnf404ilkGna8aVjV7SBbwPdswZ+rEfqNcAnP5BUramRg4Bt7byNzdrp+Lmjp0cfMYh+0Oc/KOrg7ZJtrHDRVdWs+dJ4gcw8PJ36pWawqyO/b0OQ4CtyNZTABk4Mkryn7jDuc00O7byA2/B1CgjWMaZMcHnxuuMLCO2xERngzsHZCy/370D0xidEsd010J3xsiwy+Q1t4aVywDZmjng24t/xdeBT8f2j1SoTW2Sj8xVwfo774VvoRm9eVC4cPCyLlFSosgbH1FHVdOEA8Lp+0oreQm/8abVoAVyCz1pbwdeUv5EmDiCqda2XAm9qJdkGBN0zti05ADoxZpz8JE97YiGvlBu5VYVDC/ZzaNqoe9bedh+68xJefBdbLyt2mmCbEN8wpcTUCMjEd71e1MJgKc9bcr5R1wbjmaciLhsGHa2R5wv+v/0NQ3TUouSvs842anfjMOzGC/XEEDxETUBFwWs3VbV5SLEsF8aL6mHD8rEOiDW6EtPLl123WwcGn4lj0gf5WddViQcRbayXG4fG5VWtFjVykpiTi6VdlBZfbKtaTQjdxZwYxRrYWYcba3Wftjv1GNiSdnLS+TwJPnDjIOfLjxyKcdiU+Z0X5jvrewNiY0hi2eFrpx779O2Of3ZjLVxl+h1byU8nZ+XS4W/TOmt6UVuOOGzLBvBTtNiIzJ39dSPXoxd2pPuLxbKhjmLeSbfRsehyvWjh0Cewrouul09ayFtbmi6XFXvkapGSAsxMP8qLrFLnedi52U2trVPvRn5wedq5E/cGSMaetONPcPvMV7DEVYsuHKSJZxAryjotjNlGJpkasg1o+jDGot//fuif/vMX9b6Cu6KolFqJNnj1bg/w4bdaNWK4akjkubNGtnm42alX6pRcRfaaw143hXEl/sxjdPBAbfvgEIpnB//j20FfZXSOKH70Gd44sN5JdPbCgbLEAzn/6AoZEwAXz6rQ2+Jn/EWTYUoJjQ+94wb52LEbXRvrJjHF14FuZfE8oNPvQPrWLNuaPmEmfWqBqSmCCVXoUz8zeLgjI/JltbYo+cK60n74zVUXnmXCZp123V66vvz+R9bSi+JXx9HUM/1gvYqc2qyFWqa+KnwBb3XFf1dF7VTvWrWwZuzic2ybdSn4WyutHD6mt83vE2rSRTtkQSFvYm5HMHEAABAASURBVOz68ccf8ekF2dvsky9zYBp//vmfv8wDd5PH/A1cs+cNDlFnDsEN5ssq/e630r/7t3+nzz9IV+aX+Sws+LBqJ+/H/ror8RovJuDESHKZ1+GWSEVmPAPwzvU9ObVUU/Z/UoDPUvjXtfGcJ/6LluWq1i7QGjF08jzoN3UONNeLtVw69OMzoaivaL2PaefLj7fp12A+8KeRu2pifUs39p47e0rqLyOEzwU015x2HM66gSLbAHiTWhCo4n5ckKYvg2lhv+AJhCfPjanhPpp2ctoD6G1tgVuaNvhIBMXY0+f8xy57lLkpz0Zox/rkaQleVmzKEuFowJDc3/icF/QBwW7yAwpmyxJxLdSumtQJOnXbke0o70OKbCBDZvPaWZvxscNQFMY2mqz28D92BzSQCn1pjXotc2wPBcQ62rZObNsrTDn2PfPgFIe/P1yk/8fff9Jv6PM3fyktPkpRrTTsppOlDBPTBBUuAy6Wj1/5J8/QmwLGg9wL/sBgjoAajC7LsObqrP+NvWeMTRU89MRVFeobRN627INQc5w5gI1W5MDQjAzQWqlVyWaiQEF4f9nWoBZijzgo8OGz0cNoxha7BKxn4HFWwSPkDzkxNPYsysdaHzwDBDyFJYi5Joj2JIb9oc6aYCBh+wCYuOx4wWBejKlrauvYnjipYyPy2esG45F4HrR0tmVbRS6aSyUrzbbsQGU6wdADb5iJ/vX2awZ+zcCvGfhTM+A/VcGv8n9iBvhI0rfgT1T9Tvy08Q7JZOQD6vUbBohfeCE2Px/f2P+wtTSwGXiTfz/6ll8u7HC95/7TZ/El8KrpO4NB1eLjyRa/AoV/Ng4GTuJTX+Cf4Yn01eFZt7P/KhNILAqX3sHEQft4nbqe+2eeE69vKXhm/s44OQp8h+2V/MxrW/YDih54ZXwM4uvrQpyTg5BaBj7m5KB++25jJyB64Nuc7ymp/dfYUaXAK3d8DDwQtufI9uSjm/1E/qG3qXfekEw/ZEbRSffuCs627OOrZTF+x/CtycgSG/NLbvaAsD2LjseXXduKzo+gRxsUJhBtB0jGFy6Z20e5zEUbGGXrYPTTC9fQqodvQ7bxQa8N0WOpgLcTu19p9jGO/iDtY57xxI2MDnDxpf0j/SC9u0dkyoK13/QxfXfZnr4abPgDDOc1dczR+5ttJSe2ka0JkpUW+UCSEfnwBX+CHb7AiXnrbcv2RNhmPIfqJH3qPKbznh86z7g8bxs/ZvNDN7meTI/bKx8Errg2ofNDK7T4WPVmLz+OjrmnBlyhP8av8gkuWOQG625AOPiCzDroyg/Z+JQf+baJxweRe/g1vfCRSx2znlgfY7qHDDT0Z37Aw/iUH6yrBxzE1/shcvIe6MyCn3aY2FbLS4OVH8wttbSqWGMAxnU2O74fs7eRJm9esqy8jA21yEfk5fgcDEbSPYEhJv7U0M6P7qHOL+W8lIhfk9XzLlcRZXQMGZxtGRs2vgpZqLYns205tAdMJDebW67XQSbAiI/cGIZU3AJ0/HDf+dF+vDDprBOBrLIS2wmggj5Aojfw8Au1qf2U1dES88YLu0BiTR0QEFLiNutoW2dL7AEIBwqd8SH5XngBZL/xinFmRX8wKyj8BcslwLY6a3XjBe3GsxK9Nv4CA3ygqsnMY9e2BrFn/cZf28qLjtiokmyUSnImOtqB0aQ5egDRBsHuxN5Z37bVWC+Jox6yA/vxrWMvMODn0tETuN5qRcnf4e3DauTia2Rgn1eVZXuOZ9yss9CnRm6RmURu4Yp8cBu+jhgC3/Oyjnn8nzoYh2fga3TZnjYyfgY8xk8JKuupzzVuM/sKJA+gZUMXLcFbmvjKM4C24CCdV2hVbfKE1HN7EAuZhUOC5Nn2A4uOR0yze43f8iNPp/+F3tQnLxQb4zI8rqknPHPAzQYvK+sia3Ly1sE3D5lZZyd/DkJvHKzlb6m05XgBK9rMJfUfQCFrYPbojt5BXAGmcHMZyAW+I5NY7BMZghT5gG21+F+lxjOzLuukKc3JB0AeMk29z5pGZw5IbMu24mNe8OawaLCGw4+kpv05ibQUvgCuKTqQlsxVlm2lHbGYeQz32c8XtXmTaHAOF+IoscxAsq3kxaYHICl+TKvWjKmxjxs7wZ0+TJxoliBr4QU0JxaKD9EBBXzThcOlQHJWrUS6lDZY+xI+cnC88My6BjHm5eyYcrbxrSs67ZJtpR36x7Sz80L3duMg4GktFAbqwdvJ5w4tnwEb/cbL6jt96K0JO4Xfi9bLqhzEraxr27rzAjsv0W3D0+Sytsez2Xk2LeEPzw6Bxh9mOtrpr6FbDbllrWmj8Guwpk751DA2bhwG31i7tufBS56N8MWHgX49WuTiw/JYZ3apqkHFj11zDxjop8rga0JjXRZ6IxtVhQ8Bu2nwMjrrMPvSgGhbjaRMuqxlXXS9XpR1bZeEw9FDx5gZMpG7k5fb7UV3DinuHLrsnHCktDu5n/02+LwLvxEdMtKtGvfU0Oq8jN5yYMOhbfKRGFsrrdhXGgIuy/b0b+H5jrx94Kqasj/Yha7OwRcHYuRzZz+WSgaGsE+8thkM+Abxd/RJ109tQuokGhzgrYX1HFz8uFwW1seihm3jC2zo4epDtickN1mLP375Ub//8fdzX15X1hUAC/NdHf4pm5uly+WqVvgIg+VgZZdaq5mrrH0c1eDUhGUHHR43/fO/bPov/+VH9EnzAH/KizWQXBPbgDVAlyv53flsNnzZ93ZqBpdso3uoWpPPuCJg7FDfHkAuf+s88tWaWvOsZw6zOk7FTOB+G/gzps7UozXWGPK2dWEdXdgHYmPKPPA2doh0Y43c74ND6o28k2dkcQxPuuRdAzuae4VofT6LLy83ar1zYAh99GkX4rwG99T/xnMcwByY44qqDVsvt478NuH2snGYcldRi/i9UOe4kD3J2I/PQsnS1sM/1lQpvmveF/avT9dVn9ZFF8ZrK7F8FJ+LGG2LC/Bho8R4kEsG0owH9dCYyMx35Vna2Kt2nqed/NxuG4e+GznuuvGsvWTfozZ5Bgt7sSNkB7kQOfXc74cOPBnJBYgWXPx54VB7vQ794z/8Tq02FTmmvCo3ycxYr7ZU5CU2bLOOO/7dydvLhPiyZT0RQPoe+4wHsnSaDbsZIz514SZokNzt0vWyktcLejv9qk+fV12vhrqR9uBKuMBYit7Y7OgnTNmGdtA39pHQbqyNL1++kKfbfCYU4zpa5Hf2hp3c2ka2YXef+c7aiFdRHf0r9byydj9/zr8cUHqZe1SfvKJdr4WfF3RgvzX2rANiL/J4K/MnNifgcHJpmxEKMBbXHikDwRVcp7dk+xWqPO1YtCk0MAMziHVtwrxc0Gxk6B9XPvuOPXqfz8qdtR/xkEcGUYFgIZe5QxD+QeskpKCt7GEXnt88G7ZVrck+OMMz88k6nWuWtdn5TCsOWv/VD43D3x/0wyepiCnAEsNvMoNdTMjSBNEypoOYa8gGMxjDmJrQTdnwZHz0A9wBmQuR2TOwSQjzGRe6uJT8n2Cb50nAmOvkTSe42EVRBxlgKMHPJaNWNFQrUK1kZ4QecoYIPukVYH3QM3qD8MF+8D3QiXObuWSdsUZHGB60WGgL+yrz1DVzFMvlCVXK9NAX/zGQ2FOjANODwQe/TQ/IB1rfbSidKzf9wWyXbD+gJtL27L93O7i/x/VXRE8Cn+GvyLX/KV3J4v5lkIdx8GC8h+8l7Xu6vyf/Pfr39D+vtT9m/D3736fnQQ48cT5Pn8dPLOdwsJv9ZYB68oGix3+p8r7/jlNxzmxg80cxSn7SQwvPL4BfGpsfG/TZf0vuF5h8ZYmOTLKG0v8lwfbc4E8bsRk45899ssdvOgX4JqlAxoGMA6ZuAYiInh8DxfNpIM9op6c2UOfleT9uyA7BGwD/rFfkec7jBNxnvhm+uz7ik8vAybQzCBzPHD7x43F8BT7qQWxe0RWYE27hE77q4VdoAUivlw0DVxDJbSDjQMaBjAMZfw1C+zmwLZt4CCzyz7xknYfqwIQ2oYP6CCR4gJMOPfqZZh/2fsJCnVIr5RsLQGqpN7bwaw5OAeb5L1izQk4wtPgaYDgvXNLX4LCBBPZGnvO8ZJoS72+YmWZnzExOXe+5jll4jtHhb+Yf4aTb2M6Eup/1Du9EYWf27JHpT7BNZgGXjN+ByAZOnrMPLRDaM5z0j314n+Ej/XkeviTVKgmP4m5AH9qBM1jgTBzxGhkb9Dcu27JLBgYLYGRNvcofNOno7fTM4LUZP35J5Ae65l6e1cCewa+LcSiS4RWtws/4nA8c5oKS+nXZ6LNk/mQRRJNo4TFyDB/XEKxAzbnf0Sbq7cYeJfIWHYGT0Ilz/piAfsizjxFzfEquxwMfnwNiTki4NaaK8JlRZtETSLiB4G3LfgNYvzoPPrp6BJmYZ5BuXvbxXNtWx/mwBOY4c8A+bETAfhtnHr0B+wPeyj8IdehkTNjTtxlnBIHYoHuLV1QDezy2KnkConM0oiAY6jCwNcwPozL6sw70rg0Slh9AQca3QUB5+Zn5AYedEUZy3tEbKPTZsfjggs41J+ntgzbATNmnnmG8V+9jQviDsy2uJ1ykBc56btFXRUzI77wACs02L9+ID2WDGHpn/UIo8FyPvA16afpeFoqZB3eAaDZ4ehGnyZtNdgEp9iCQgzEsPWCOxRwwMJDvI7mWOu7Hi6M/5rgmXGPpwgN/h3fnR21wvMtU4jl0HusfN2QbwzoeZw9VMQZl+tBFG9gSeiArLyYKpkBrpdYaHKWO8UKXbXQeuIH9EVkVf9oE2OB/u2z4ZU3Zoke3baUNhF+hD+2PF0jpyapIMHYHLxE6tJ1xV1WT0WNbs88Y/dmnU7cAFNmxgAqNY/DuXsxOMGaADkonrpBvIEpVy+ztJjv45EJKzjOHqIZPC3mqkua/hIFP0x+SQYjoJ7YIwGxj60C+emZb4hLyLBGRVmosCYUDWv6Juq7BH4mphqUdfcGJhphEmKnf4OUlxFnv5LZaU7VGDoXPQ4XO2On4EDjtRadt9Buehs9GzZh5F8oHsXS86nzed4GBdwBczLio30AnF7IdGHLsIhe8oDvG5hdA/Ge9JQYb/4CFFzCBxuGKbQwMESKKGSKrIdklqanVqsZLY9vaeUma9QJBxjfzGVbNGpySoAEc975Bxifu8Y9O8SmQ8aHbc6h0QGgB27Kt5M3kblhkAWeocUKJ1g5uMA/NxFzw66nt5CB8CSjfu0YYgfRjFL6Il5+dfKM7eBUuAS60NOWPwBlDi3iRj/7UeqfWA90wy3AuyyqZ2sE7JqCPPAud4e0kNDkXzUYivNA6PBuHeMljFdZmbhf8sjZo+f8b7vQDfzqWYlt9KH9rwfRogpf5GCpydF1XrBsofA9Vsq1aF7lKApXPCWcgybbeWsYB+HT2UrkUUZH6QQU6NR1sevn+mb7zKRgdLis+BNYlL5EXIa3RjcsIMzNxN55rMxbZqcrQAAAQAElEQVTxS7El2Z4gahIwfCfowTOI8YTkLaCoRTY8hd5Axo21sFOjgGAa+Hj4ii2CccMu10CW9FJ/OHrRF77GX6vCp9LIZxX1E5A6dvKOOokecTHQ9IvcpJfMPPem1O7OS/wNXrZYdXSMALHExzw3otkJBM9dalkDxGJb4SnyKsaR66NLxNNaaeEgNnKdOO8cEKJSmNERD1WB95YD5e2ujWdyR25YEvoSf/iFLwY1zSNsYnBqi2zsxP8cJt3yEhzeHdh47lPfdb2qsR9YTVIp63jjwDTQCdZVas24PtTRue34AYypW4qugRONfQdWtdbQ40cvWSXbii27Tf12cE2mTy5iUwmK9N0TZ14wo3PISlvY2xIH1WV65G5u0NAHcqa3rapF5Tx3Q8mzWIfGqYWDs0A1KfQC9wqRc6lxMrZeSsX+Z3IrWvrwDfLZOTiQsW0Ij2sMKGxiO3naKVgONO4c7t3Jn4SuVmqVWEuwyiIi5o0cTX/cVC60BYgQpj7ucN0lw4tvqcPO2qVkyrqDC10DwIJX5Js6tlOOQrenPittsBakkoH08dfMTHyBSo+dtlifPl01G/nsyCWGGwdLqc3g2Y9dceiI69RyVep2Z112chM8ESrDL/9803/9p9+zHw8ltm0z/pl5153DzcRBmByqdg7CNsWOdPgY/3NgWdQw+exkYuBU+G8cNCYXcw6/WmldFy3UzdLMB52St46R0cEB0TOYNJ7HFeebS5eGXKU2Fp3Cf7990eD5UoIofJZ0p67bls++0trEIWrpE4drP/zmE7Ytl4BSucnAyjozz9GezwJqJoXBUvrDcd3JwY1DUiUocLOjx2X2GWwSZ+gTsh9AiJ3rdVF8hVW2GVvrIuKX1stKX8q6qmYOfFdoTVcYrqzpHAhe6LO+F/abz58vauStoUfUunhOFpRf4F+aoQHk107dtukXpWb/MYeNXRvrbQLP6TZztCftGuxhi0ukb+ZqqcYYj6nDAvI314t+x6nbDzlI/dzggV6lEo1EDNbeRt72/abmu/7V70r/4d9f9OkS/TwXOOEi6OjF3xZf0VutZk5S50H9sDjnVim5b9R7sHdNGmthR0/qHD4ZFq7Bh8GUn0iBLhndrUmFrYVnpJjbVlpHTyDjMQblDAhey26q1nQh52FvrV5rBJU8SRt1RkJiT+nI7xO6dvTmmRjkorP+J1i6kevstZ5+CN2LGvF31sfOGv3y8sJ63ZHXbMsqrSzaKsmk7EZeO5+NotYDqGpaqLfKWBGty7aSmk4OUKvOoKfW2L5HHvwAUsuF71Ely5m7ibRr9Ls098mh+NZAo1KRKew0/M3+GqGZM/aV+XzShyePn21VoZl+jESveaB/J0am6C/0WZGLbx1Hw1fRjQwuQWe9WLO5xQmAKBfy8G/+9UX/7//4O54N4epQdHbiZEQI2KMeg8+AwY970qSoxPWkSRPnodRr4PDZxxBoDWoWffmuMchb53nAPQWHee0wRadKPEOa9ghV8b25RAhaoDWM4saUG+T3AM/a4ir2/Qp3DEzcGe90Rpgb5Kiz9w76oelveHlesz9NnV3EhyDGQtfZsNnDC9MG/51Yju8+XTuaERMlO7lnv8MXcAKK/6idhMcNVfggoVYD4YGS1E/kzCr8CIhes7k8x5ELIn18PKCro8AQSCnSkX0PkKI63QSos8e1mefGLLivA8Rfr18z8GsG/sYyMHeEvzGf37nLzvtu/jz5Odoz36/jv9YMDB01PH6Y/XIvwx/45RLvOY8PzcP2e8oxi1/hOWZv93xYvs3+fKPYCvxSjeHt+QbwQeAjKvPAyWabLxFvcOL/6D4pDDwUxK9neKB14s75H9onhsBHuZ/oxZfgTr6Mf8k6CV9kUvfZ5xtkBn8kDL6MBZ7Fx1cCCC5w8tlvtbF9or/b/3LW6AwcKp9dio4TDurX75E54Y0jOgNvmIzml1a+uGb8UyDbH+r1U573GNhBDL7sMooTzOIz3bzOZ8KuOX/uz/EkPG5oUafWW37QPV5U5cdmz7dyPcUDY+p0wkP80T34cKSAjzyZR19nTQQiZFv18DF0vW+y/Q7CY3typTM/Ko6Z5rMVAi4+dtPM3oNt+T1Ktt8Bk8kRW49BlE/wRLy/dfK/8YNuvqC83/lRtSm4r/G+l6R++bGD/Ht8ZtDAR09mPwfxMxCe2WPY9szHjl+Bzo8wEGF5B5MfTPrOr+wdvp1f+pkHUAP125d92AmHjWEG8XlDx51cDNaUbVJqKMflsiaYHgjWPsZ2+mAOsDP3MeHOlLt0rBkfeoMEqpqqNV4wtInv2J7MjxvpnOtirg8mXDMl8TfjsCXm1zHyiWHLCwbWbPCd5+EdD8oGtJ08hy8vIjde8sEWdejv+CJZ4gf3rsmDvjvP2M6LE9uPWCTbD99LZ7Mts8Yler/h44tofs7l5DnqMWB4hUSdOX1wiGUkW2pL0/IKpcKW7bAcwPDMj41usKnpNmO4K3F8hNT+zQ4CXBU/hTLGuVK/Qt/Km5dWjTyNqSt6k8tBTsOX8f5IZpWnr0c+pD3rFUAYv1vYJ3RkI59YYofQdacmN16sHb7esJXndEeUAk6pt9uJwT0FirQXtgs/w3VEAReK419eQGVdhDYBoZEMT5YxdYCafegDOa5pO31wgj9XxrGVQ4DLeuFF3UJsebE1FBudNVlV5IHXbORuXde5ZqKzo2znhUx8OnWJNmnzud4xMybJNv4QmGGYl2VizNA2+psWdBe4VoUfjReLK3DhheVCn3GAOXyzjqyj2HoFfNWj2aVCr23F/yr6jIHwbzw/R22ONRVc4klvw1slOpk+uMDGZ1XgxuHVjRfngTvj1GOwZmwj45nnqUvPzapJj174CmAefRtrO/ID/2PHts42X9yRy/ShdewMIH/D9/wnsQfM0ZG9I5DxYE1GjY0uLim3w7dZEEn2UecRuwHq2ZEb9AQh26/7hxCyrSOXpXVZ5zrIPp8cpMomptBFi4qOzjs5i0+35Cn7M4Tw2VaWd56X6/WqQNbgIU9EXKFVe+QLfqNftKImk+bCh1K1NtdOY31aR4w2I+BNJ4JfuRJr1u+xFnae8Z5QJ6dtnbZu1DtxdHJvHz5Jhw3Hn5IKftGSk56XicwHPSLqY4Qbfxc+rzv7wcahU9Ze4Kb8Ddc96wC+2GzEZB+xbOQQNJpTLyM/kO/K/nKbed0oV1fkFupiOHMt5CN5DVwuF7WKvKjprh2dkwc7F/If+hWedV1AG56O/p2qS70PHTnCV+zFn501GZ+MzsahRmzHbvKZ9SSiXXg+40PowSfH8XfncyjjL184KGBNhF7l6X/8+PTpk9LmPkwOMp7rKwaAMRFgSOwAOnty/EuvyQ8HfPE7uP1xSJz/wGDN3sFhxEaub9S0Ix91rZVaNSUvNz4rA2wRIQlVgGVbsbOuC2MKDjVxRUdgkKd8J3tB7+3lPg8L8pxmX/v06arkN7W4Xi+6flqApivjxHy5rIxXXeZ8VcMfOzalhYOWy2WBtsJz0UK+k/uOg7YlBTR9u91ept0Xcvvy8mWOd2KdhZRmjuN/bH4mz1dqPms5X6eT0yiOTlKY2MbMDxMVa4z4yfXEw7fznSt5zHeQOwfNGZ/PyLIsWsl1tTbXT/Jjmxiuyt6RGHBn+pxnOfyB7ZF72xrk87ClGccX4sFD2VZ0528dfuIA8Xpd0btqoa7mLTyrVTv+dZ69//r7u/7zP73ov/zzrt9/6Tw3wubQdu/o3Fnng/mOj33ai0+uAr/N9Z81GH/tgq8Dh3zWzk7+41/Bv2J7YV2E/8uXu/7lX77Au1PHNlMPK/Mu3JIxYvQtPB+RW9cSIcFb+uHzJ/3wm98oPsDGZWQGfm/4E7jh933qaqyDshVeo08qVTW1WtSgXS+rWkvNNv3+9y+6528g85GMUt3vqal0WVfZZr7pyxf4frzR37RR24ND2I+E5BmntPHdxjZyUllqnBRdro21uTA3+FJBaMBKjJ/wY2UNM4UutZIQEWHz2W6xBJGxUu/eD6uRX8lp+uQsSUy+k/cbe8b+2L+S753vIBv7UXJ8WS+sjVL2kM+fP+vT9aoLz9SCUdtKK5cW/GpN+C7GUnw4cKxzdWK8k5Mb+OusydKsz9dP+rt/tapvP3L4/HvoP8qSGora0pT1m7USm3neL+uqdVnAN1UBLvRdVFVIDWXtdD5vbxyug3hcQ4mt89wNaMnJgzBtLeTREcfHHF5WLSo3wTrZKjFacz1LpRUfrpcmzCtmA62k66eLkpdyoddKfsVIszFnPEj8Rp439g+GErrj253PgPgcH0EFrbNFJhBap5Y31tnttiv82RsOO5g7FGYwUdu0w+KMQpRlfd5ih330zp6wz/rufK/edGN/3fFp53PkxprOGkCRiuAGiVjXxlokPtbdldqvxO+SlLAkVVmN58O20mzWXvwZJbtUzA+85hiUBvTgL+hcqLfLM8fxLf684FPi6/DZVmxY/LHmeAYpGgecona//e1F//APn8XZLsh9xnQj3nx3SM079Q9ARL6EygwnGNvnusqaHSiP3fiIeXwVAJZJpwahBXYekHvyRi5twyPW+QB2NAwlf62VAlXFvE27g5xGPrpQiVwHYiMwFNqYhMylzvOYOaanvyOxYDt80dGxj8qpI7jxYLQ9+Z9vURuZ1Di8G3oSx7FLPHMe4+Bj+9QUlYFQzz7jCSjv8Q045dJH9uStlpmmr1PmZ24H58kwkIk2zRyKFp32wfXoUAyBK9ivQUH79fo1A/8dMnAs1j/eUJbvHy/9tyeZeAN/e57/j+ix+VB8hsSY+exfd9vM/lLwF14Lf+rj+RS2beVPUGeOMv5zw6kbc8p4grEceNTrezbz5WDCI34b+cimB/JhH8iXg1PXs50T9+fosSzb80uhlI/mgGbjuwQf+HM4b/EpMCc/cwvPR0gsgx+vgWdRTE/7tlUP4Jub0j7qCC7wLXxovwQwM9le9Ty+rAVpOx1xH192Tp4gbSt1mLVD5pv9OGRRwpUvlkD4wduOKkXPHDzdggu86uUb5QDskgN1yE46up5E53A84Wxj+7HAJpXvZY//MvAx/WZ3qkGFTvjI/IyP3cic8JH34/zkG8R20p71BRfayXfQjC9fh/AHBgKBjD+CHVmh48glFVLymHVpOwRFFhX0ff4AAAv/kcfQ9GgDvwNOTYBCPjAQDtiWbbhjy48x+QfD9/KpWwr+oEcmYHTZns+BbaUdeD9kpHy5Dy79hIfNMX066j3ARTZgW7YzfAXbExe+sA6ciqTtyTPxwQH2gZsEbranLDeZ+fNlx09yh1x8mzRwg7WfPIued1kPtMmzQVEJnIhNRyPjyTDHPoZfuYdf8IT9GOu1ZX5CNOTHWYgj+0+egfFm8+Q7+/i9zx9zA+2atYAdX8k9g8Rx8HZw0ZO+K3KEqqr8wLTsiknZhm8O57jKx+Rxj65D9sBnbnvySkcfm7alOY9e7JJL3JHAFbSGADpb7gAAEABJREFU3arQ9KEJDs045ogcdGRPp1Ib27Lj5+CHLj+cURxVnTrGH6Y622Bznnh0hJZxIHRUpEP1mPkI3mVsl7AwQbTgU5PZTxt9ytgHFyzH9TCcuGxLgG26w1fbqsePWamwKX74H7oaLzSqeIn00KFHQ2Taiu8D2w/0Ky65HontA/TMiT38kU0fiPqOnh76CEb49xGsIg9vtrs6z6teWwQD5MkBocOafmDAEvMTzDjw4CvNFp8CnrPHPQYzZ2pZuKCJwlSrQ7Cw18hTWxaJ+KIjdmd9eA6MULX2oHV6uPCJa46fb7bnNF1DxiYGbAV5WBMvYpqqqBUKkrNOP23Sd17E2w47vhpfreA6+Q3S3GCZLxMt/liyuU2/M27MC7BQh2zXxssVKMqLzFYFfigvWwKibbyki/3M0wdyKI5KqNEt9BX+FANN2UdIMw4rf0p2wEpjKSjlTZ8Xa9WaEnOgg0xMdnit/Cly3BMjuPDEh+R/wDuiCKWGJyB4wtuqZCDz+DMIOEB1QCXOzrOceg3Fhl3RMoEtgNd1Qxu6M65qapX6I4dIDz764F7XvOzN3/rrygvK6Ac9r7Jnn1szOUJPZHOIM4gnfs68kkzbQiU6dgXXKeT+eKl2+B0twMBCGBlGvjMOPWA3sDXrOpKbh15jW2WVAORt/OISLbWMPbQyE7K8kGXUqMmDhZll5Dtxy2ZeEwafFeVFAQm7+NIBJWnMDVcuO7EN4hu8QO8zvqI2Cy/QW8VnTdoQziFgmbvU8CEo22rw2k2trbJLkUdo6jpiGNRzgE+dJNsTkoeZJ/I98OsEpsR62Ns53MiL2J21nlzY+Ivh5DR2rCZLarXILlWTjkMniYHSosn2nCYHWZ+UEC3BATL2pDIxkDOTu4FQbMTmWeuKcpV2XnTH74Gj4TlB2BiPOCQrbYyOnTlSVcnA7EEhrp19qrMeOpONGDfi3YHM42u10soL8/SttVOrevSOgW4clRRa1vuUI7j0A7qQMBBfE7dVEnO7qdWqKnTiE4o08EP4H1z8iA7RWrMul4ts1gJ+Bh/d4Q+AhmZNHDbzUjsHr7F34LrMn+Ltun3wMdUVnRdii63kuWP/5eWFnOzzQHDnGRP+7o8cFbKZd3w89CZ2cjBysIdv7AzRc+cAJ3TBX6wLUoVO6oAc7s+1uJHrI4d5pobKjVyUjn/loKtaV+Nwp6pHDVmQsg8vnJQlXUHEBuHOfTr7RvSZ9Zgc6vHXuXbWSiA4yoIfsSfJooZDwbdaqPFF0R2boiWOwIaf4Yk+szarrVCt4Hdo4xHTYM22doG28BznsGyj77MmICVMtUY3xpS93TZiXoCSbCUvscc5IzIG1ZTadgj5D1sawtXa1JlDFoRQZuq0KQ0VSj56H1rw0eQzdUsJd0uNg5q6XLX7ov/y+13/6f/8b/rnHzdF2kmoNeV3HLCteuB2FCTWQZx7Pg/p48sgno3n5E4OuqTiO4AbsQiAhhvTtxz4bxyyDOTKC5x+jTXxSZl3ZZ/a0BV7qZPRYRQ3fFlbm/4kvkE+ChmhT/BUkVQt8xA4B82QsTuYb3rhADf6UCGik1n/108r6548sC7ut04txJrA/2a1trAGONDs7NfYjj1hJ/1IQKKNpvKq6/WzWhX12NHxhZh2QMKl48b6Sy06MfUZPxQj/7h4ZNRJfmINDMiCnmh4jDKkHm361gmqY3/yYGFQh6z3BftX6nq9LlrpVw431+VCDItk1g8CN9bZdpfWpelyWQ5abIlGb1sugGkuUnQcwiV+7MgmnqJDXzfWu1xiLpEy/avfrfr7f/gdB8tD7jd4O3no+D6U53Hvd237bcp8/uGi5P/CvlOV7wXRU1rXi5Zl4fA9/cyAzkboGj0z9NsyMQWSM1ISgjprdFAnq1SsscZ6aa0Eu+S4xE3KcAJpm72eWjgqganU8KVqgSc6mkwuq4gfGyM8wMSpodzk9aIG/0ad4++plgzItor8VpVaixVExlDWlGgzhgM9eUFpZ80k5moF3w4MdRTbmQ+FRiFgLZQhjL48m/f7Hb4d/FBhb6HmC/tla2LuAyxkBJ+U8iIKQrJDOPTZJbvJDk6vDbSM3vIb3hMJyxAuccsdpQN/4wMUhdvwZV7t0Bs9Awesm/7u7676x3+86PNnuGHO995Gvqcd5IaM1ugHUoNB398gxOwX0U+4cFslGnzc55V1HZ45CZ7n09SviFPEgxllvSbPDR8be4ELLfASjiR8yBi7004rJbeIStwOHs02/T5G8y49ZGHiOuxQxKyBCdB3PmMDoxu6ZkOtbE8Y2GVrFmmFZtaA6Uvxv9WxViX8BfvxOv1B1UGacQzt7N/RF4hf0xcGkA8+e/Y9ixTkqzxY2PABJONwxUaA6bsrNCE/ACqm00bnAZ7xRhES8Tw1Yjiv2PoahG8y/Hr7NQO/ZuB/gAywhzz2gP/7gsknQ75tpv+mF3Mr+wb152jfEPkLoZPLwF9I/R+o9ufzQunz2S0+07+rNzyBV8afV/3K9nFwfgB9xP+tzc840j/7bnt+YTg/jPm6OD90n3n++4+7Br9qAt+y/boWYPg4BvXdK2sj4Drit3/aR4ntdL8Ykt9n+KWCg4hzfeSf/sXHbwH+2aaG9QbwftTzp8zRrp/4IbD2n6L2j5L9c+xV0ZHvl+lTq685ctJCP+GNz0rogTfcOfq/2PvbLkmOJDsTvFfUzCNRVc2Xs2ySwyW5H/bj/v9ftIczPGfJWXK6AUS4m6nOc9XMIjwTmQCqq6qrSULTxFRV3kVUTN3dFJlgJRHmms9RZOe6Wsh4gr7SqhpYA7lS0el/HdhWfntc0vnirLPZF/bqoeJcvsQHYmn6+M530IML2J4+2099jJ36C3z4zunsgrMP/onAHsngijXJ+rwFG/gce86Q9ZcSxQ+aACyXbfvgopNtcZv2Nn40PvihPfmejISl8cMtLxIC9RSTaOH/ABBfuUIPOj1uKjaFaQZ6brZlfxumW6ETU/ywP3ijx86zTcwwxg7koH8CI7/6YBhP8BOmJwRsWWwZXKvinpFkG9BP2kD/xq/KjZwOhLlmjjN+Z0a2Q8hLiQ3e0OYcmcavbciSMSuJ366nPBNk8pxM/tCJFaxs4oYwyeBCT47USvmUuPDhLfJUxHFBcAaXPnLps+Z58dWqKXwm5zYGuUIPn31OgniCC23jUwxDy4uUQV6iq1FPIxsL+OuyT11015BwLrIEcvqAH+wckAiSu2WlVTXZJQOZx+zgdgA5xF5+cF8QfPhsq6qUZlu259w++iUve3hpUejX2SILGesSIc3+JB0drmH6A2+ptTr1lgSXbYlLT23qBZl+oqNkDs5b+APnNPUSI1FV5CUQkm3ZB+SzOxA83tIZ+LhiAlZeFi6nf0JWjK200ONP+hDSZ+0GgWdMufKSORUGNyJ2yWbANFd4Ase4a2OPyQu11EPY8lKw1SEzYOxstunjq23Nl1bUSyt4iDH46IIkDHGVjkbSM0BHaLghhx9XBjo7z9j98cZL7E1bnA7vBBjoEVOnRvJi/cELv8xBT3Pxp+HDSLInTMq82cYHzzEDCZvJRnIeOAiaJO76rJkZ7oc/hqa/oI4LIrqjT9TOQg1m/w3qoEvmT6641FmPfjptG5GaUIyDtuEOlFXoyx6gs4GW7Tkb6GEyx7nZJz6TEwqcWY8CGL6z21Zoem7nsgRlOd0Em3EA3LN/Yi6aXRokkPdZOlyCH/y8kIvazsu9QNZX7HI5IK1mNQDXNDgN2HhJvm1vuupNzw0lrZrsD93hS412asayjhiNPC/ctzu1zukCtspFrCXT2wefaJGxzUga1NOEQeUAkWmt8ayt+NgmTye4AS1gW7FXBa0s3r8rr52P+hANh3OHP4dXqYcq6fXtrkGstqFyHWzvg0btNOy2vIAPTyBUYkysx8HX4WPG+Vswrer0Mzp5S6qPFl8Tl23ZRR7SezLEdKCaVQ0aYEPzrsf2qjvP4P3+qhxMVWtabqsGdEKS+SNa+kBNH5aJyXrE19i2PW0WvWhDQ6F18s0Qu20eetw4uFmWG/NFDVuxcb/fOcB60xsHsjnEicnYit74nbgy1tniQ/KWqbmFNnH4lnEnh6AVV4K/3W4cXCz4M/Tjj6/UTVeVZy5vt0W3lxXfVlXyA74iiILGvLGWorY4jQFzXFXFvtQVv2Mv+8DLy00rn0vKu5XwA9G37w/dH6/scY9pN77dyfeDg+MjP6wj72I6D9UYhmege1A7A/8LaHMceqyP1CaD6KGDt6uPg38Ege8uI5f48Il8S8dnfrWmtOT47e2ht/tDeRbXtWlZrTrIEjpacWjF2nX25fiJBaV1cD71y+RBpQ3fd+KVDjv5zspHiua6w3OjntY1sQhcvOyIWnXpkai9zh1a4gNW/G6NOXptUSsFXeqsLeHOnOR52zlZHCAGMmGwPet3eXlRe/mk3UWc0t9/v+Fnk91Y60UvxHxjvRZ8aKxz9qkxNvQ/dMytmQ+LNmae8rfICzfiG8jpQ/oHB487fi3LotBW+rbAGCK+5ftk8jfwLd8b75xSbuQsud/4DOzxnbrJf2h0J3Hh7+Q50QuZ2wt6U18vq16+s9wKcLRLHO50Tr07m1L+5vnGgVrHl0HeAgVvcYg7etPGQfDOBoZLxCg5KtgDEntivd2KZ2Eh7kKvJdbWLr3cfOK7igRwQecaB8Rm/tbz968/KrF1fEd4XrG1947tfR4g38lV8hWZHb6Ng5nAjm8bvm3w9lk4iHso/3HE7cZ6vTTG4KBF/0BxW6U267YpRNzRls+fsAHDEir1IDcbtiKzk587iDsH4q/3gb8HTy1W8rDMdetznGVheWCQsCBKRflno//9v/vn+sPvb1jYeV53xc7GXv/KPvb6+vqxj8Fx5Mvg7tTWriU1R31UaxrQF/YmUjBz8yA3QbYiVpcavlRqs4RsJ7aHNuojay2VCCnsKuhGVyakRd99+h240k4uH/Nv4Q6eAeBtCBexhT5qJiKRm/IUQ+IQQQ7GPUQgPtKhegDSgk8r67HyfMImTIRMvuiyXsiHh/C04Hsr4gAMftpCyC6Yzwvkwjq+vJQCC/sE7Jpxw5v+Rv3n4P/l5abs5YahE2jW0zY+NdahT18uf07tE7fNvTa52+EbE1JD788CvsmS41Z6QGcL3xuf5W8krp/KDb8RaNV4jppuLy9qS1MS1Cma8MU3Dbh8gPymf/HPPulf/+sXseSaa1cSamSbHiDZxfio90XmT4cxZilr1r5rp1hS05Zk5FNfsrk87ccuqZl7k8sqwBeET+BgFS31zpTR0MBIB2BhjirsPrC1sf8zU/hCs63IHcA4uidOH404MkEdvMWeuABt5qomb028ftIG+IBUTfBLqaUqqSxoouErdxEkKHC5g2Ae3GBoBDADbXoOGhnoG8/OTjyJtVqpsWYrUPAXAoEIRQdq5gUa1JDxYWqjxsXeGiiQAdvw+OSn58rENrYFDKaHD8zmBc/pMY4AABAASURBVEIH9ph+bTxNhvE3+Mtn4DcL/5AMpNIDkU0fyPh/DDg2y+PB/Nr4I4rE9QwflF87Yv+ZG0E2n8HmGvi1sn8WvmxcfMk8tptozJaT/ivAB5f4Yvl1SB6+IvMPQLmsQHLxDMEFfknl4BPmANbwzOmg/yW5P52ejd2oKT7IMyarpHOQt9RRHwM8CDhyZQRJgcwvCG8A5qM2IqfBmG+s54eMMfMBY37Q2J79pedbfXRPICdXXuYcG5G5cBl/DUIPZC2eIbjA12T+nLjpa3LCt59rHLuXL5/ZstSJs5+8n9H+5AnKZdklT5BYAl0t4+ML0bE+BSJgRyb1kTU9ILWhsj6HYv4BDcWB/FdiF5AG6oIvrxlA/6XLNj4eMHNHbmaP/NV/rqPQf/ja81zB15EJj33ocfwOAogOuncbz7Tg/1iI/ITT1qU/6/01XRd+8IXbLjmAfwYuWsZfkw3u4hnEiQp9BsEB4fs5mLJDCusvQfTYTqez+1m5MIYvIGVdOvyBodR4Z406TncMD3o9tcSWH4mBwRuHZxC6RLPPnNEzRTd6p67BuPMs7ROiu3BiftGVKVvLtq4WWsbjlL38GQMd4J7nxlagKOpGgee/Utfc59AALs8QI5nPKb6T05NcxoMf1wNdE/hlmi/xFyQPGdvJUXwf+N2VL/WHLqPngMwD8TkAgVjHhOCfYdrCZn5EB2Jn0mPHUvbyL4HkKGB7snbkO3kYmRU44F0v+9Sz34aJFUHcMq8b7KaiF5/DneeQ5cZoKW2AOyAxg46da50Z71M3+e9HbKA+YmSS+ogfnXH02SVjrcxLP4IK3caPXwDRbKuIS7T0AftDFrTMbZAHPJVdzOJ3nz51AgtMnxnPHv/j2uDWieGQk7KmwaFgXlkXYzsQvG3Zhhag+8ll6Gibejs/qPNCIH4EZ+pGPFtDg5q0WZCzNy53xoFJi0358B82LpG2A5gkhpjGmoxwwyeuyU+adYzFnGKGcfJF5xO0VqowAokNl5GD05IrN6mqTpzxHc/I28YLrkGurfOPraxn5PWVZsPng2D0MhWiulpstGrXlJdKuwbKCsYJdfgQhuDTC1p7kgkOVAJWfMn+tfFjPJDxBXkewnuBfThmngXnWdD1GSVl/2jNSouPddrDtSMXbH7xZ5CLA6fpewcfmdYWlWtC5mY8YDwgvIGu+LQj8wydOg2fMB8dtrVjZzv58lzFn9gILHXkyDY1YtHFpDCH/k4/gPTC90DqMnmWlvmCoiFTJ3jK5sX89C0vNCi+Dgz2hZ2XNnkB/+7j5JZM/qySGIUWSAyFb61FP77hEJfS2rLowAsf831U+DjAlapZ2cM1n5GhxNPAHXPNFi97H1N25yV9Zw9PvbRCHqJxxbYM907e6Ii9K7nbiIEUIzvm89jZ23qPH9gihqGBM5HQlB+n04M1EI1U8LSOuSb5/0PuCAfiD+Tz8oynympVEg2t0/7gOerUZ/gLR8sNXk99WeeBP4Ho3MMXfmJNLK6SDS/rsvEspt4G/tmhYoQrckoMjI39qqaWemwNjJAfqmbWvibcbqtWXrw2XlLrVBOdWf9BbMU6ZL9Kv3Cw0YAObmCTkpAazw32LF3isq1yHT0+X2PRKvMA9IwJba7FnnhmrHg/kj8j3yKh0TXXaptrxwSsHbqEGhVsy1qzJ+SJs6XEQXpm36MEXKPmRcs8dLsxq9OHuUrq1JRtGWXVSq01VdMJ8Y0qQXHkEZ58tpVa23irP3MHvZDNS+VWJduaf+iLecAG4yZHua3XBwdneaFM3vcZa+hDsGsl77dbm33Wy7byTNj0aEZEiUm0/K3VDV2dOklErRaJnObZjW8H9JkXuxRfqjW11AE9zGjhTgwwzXF4GrT0RK+OwSP+rtasVgXQc7C2rJo6E/u6LFqosfi6cQh2p6bvHKwnTya/krmsxrpkP4pv8X0njz3FAb1a6eCVGOCSWa/OZywv3uF7EOsgvtaaAisOGH9m/GNMXzdyYVu20cFFzwhd4ycQvG3Fp5fbCy/Vb1Nv1je5FW0hrqrYK/SD4Ir/iDHStLPzNj056tmfiHXBP1zTjQOnjKN/ZU0jhyqldfK6kyPc5tDiRfmbfge9ps5bDjM+Lfr0cpNwdMBIBMQgcsLevokDoY3c7LItawFvPXIg9bZP2n4d0EDv5Ph+HkC8EGvqZM+BGT6kXnJwtPNcWkXtrWo4OhRbm145VO/EuLRVVclDx+6mQ+6u+J3ncqGuFvYXzKnj7yuHUa/3nXrHWb6bLy+r2rpqI08DpkGu6BQYGuhZoC8a1rRDGtW4LesCrWnbd23428kdrmnmFnrGned+Y28Z7NotNcahXg5/s3620Scd+GJcopz04w93DrM2PTjMe+DnRt/xOw68vT70ymFkak605fYH1fIH/ef//HfsUdKnNYDP9I096fayKP+cdP7W5u9+96KFXDSeF9EsT5ufPn2aePF75LDTZKfG8ZqYwpePMYYSe298FIvQWbvU5E7eXFKtyKHby6B2brrdGsjSQFdHOOv89iCuHTWspyxVK63wcZ6tWqQFnzvGduJdqdOqRm0hQP72/aGdWtiyN4GCTTbr0qkHcIhIGvzZgK6a6zhYK7MHAOTfMiwYGiW7xNKo2DNcgqfJVerExbKR/65XahYNarVOkAp5KXH8/Q8/6Me3Bwetfa5X/Epdvd0f6uRkx6c7tXbHyIbf8d2WcGv+7dylNfKE3maJ/PzIur7mnzpnvSltUVLEIdkm+qF83v/wI+vPYef8Z61/eMNubO/iMdCG32/I/vij9Prj0I8/bnqbtkkWOqqVCluuFnMzvh/R93d//0acD4n9Mb7967/9vf7FH75Tvgd1DtFFzaRu1vWmdV2UNrA1SHj6Ss6IL3O75FaKLaFsI5H3fKaQh6VWLW2hLkoNPwIsiUTdlcmBSpK1Pawdvx/IvP6446eAoZ3C22YN7ORmm3vJWw4wX++6v23ADq5DG/AOxvvMT5e0kaBX9L1Rf2wv1NQgB10bSc56d/J/5+D8/gYO+zlc3vAhMREefhfQtC6LeASEm8RoFbksGOI5WwnzIRf4VjPOGzV845l/uTVNYL5Ay/O/ELwtcnFBqdCFc7PPmBRPH3f2mJ0Y6EKeINoY5rknXmptn0Cu7prxzznB24Z/P6HTW9wUej8VDirNtsrFM7gotltr9NQK5bOzvjuJy/e7ffqBxBjkY1erh/6Ww9+Xm9QsuQD65I5sYMvKvtKpGZYQu6DwO/pSHw982HiYw4PozC/LgRIucinaADHwAUklb61KrQH0Zcu2dnTwoEwfoofEUNJDHb95HOczhyqhSgNfhA+EgOxQlQEhay2MG/oWIH10Bayh8Hc+v3ZybdfhQztkq5qix8gHROsYC6BKos5F8WTskmBX9rtCfuIMC/TGvFpTVcmeyBDESNdUzw1kAQd9QBkHXwn/rKmfcb5Hw6a09GYAGpeI/xxHT6tC3nIZ7HHZlhkWOcNFZDTzmbGSS+IUdZE17MyT3856fQsKXb9dv2Xgn34Gxj99F3/Bwz+OnHgDf5wUG+M/QOiPtPFt9sv21cN5braMfrv+kTLAZ8PPWsrq8H5JH3zBXPCzoj8l/gPFfqror4tJGMot8ORKPnwn8ME70Xzz+IJlov+cN0z8vLr5THUpvf4yDe0zHZd227I/4ML/1fqnRbA//LI/H1/+XWto+0L92fro/lJZcIEv8f9jzPmCzern/i1/jxrNIgS+xvVlnk8+uuilwwJyrEfGkmUfoD9zs6N3yFPvmPfrZoM9gnn/7Lw48sPp4ktvW7YznGB7zu2jL/oAnZwv7wF58j7fpn5sXvrtz3ku/LPMNZ6y14Q+9ujer9CztxMM+WVW/Fx6Um9b+UGDa7KfCPp6w01UsWL8mLg4bE9Z2xfqJz0S2P8cbRvbkcEvfbTCx2+BHX5NH2xP+fAyVFqorZWMjsNXzbEdCuPZHfYO1DUmLwh0fjAl3wzVqqne9YQvIJpnvAzoNUFns32MouAYnfdLNn3g5IOaGRFpzw+zvis+gJ5XfJnrN2fid/SYkOkhd+Bi1i5VlQ7NgxwJGLKJDSSYOS7mDHJNiK4LXJ642B28JJo/GFnrQTyB+JaXHunnHB4j3Phh3HhxUi32scdqI4J9iE9X4Z8EfXDHDzvSem+hBy4/QoidCehEVBGxrfwJPcBUkSn8D7RWQU9I3IHw21bH5wuidzJxC51Odsm2qo7eRoaXIQ9eWFjSfNHRivoQfCLJuQbjUJlzjQAJuPQ3XrAhAvbjwlUtralcSj533sLs2Mk4eQ8k5AtsTxtG0PbMbXjzUvayc8nHSuF/wPSpoev7XXgviJKMw99Z5/188ZZ5oGIrA6ATTyKNP5EJgNaBz+iAC5/ZIUL2GQTfz+dr+kUM4blwodtHXNfYLhE1buYFWbil+NSaZR8QrM0YXzN+BpdU7YDI5AXfuq68IOMAhFhjJ9DJ+36+WMwcj7E59OAQ5M5BUl7sB7a8qIQ3MWeNk1vb7yYJUzMeMNGB1zyvTM4rujPcsb1jL+PE49ZUPD+Z236PzTYocpLYAjEAZpkxQOMqeOwCywU9NmwITEWf+aDms26Z21by36rUqiZatKnnnG+80N1OH2cdQm/42AqZvGwtowqgH9gM/45Mjx14bWiAzCSJopsX89ZKy7pMKPQZpujIi8JAcvzghfu238nlDnQg/S7NbHbZZnxcyfcFI3RIqIVn8JL2PsE2a75qWUoPDhrDP6XjWyAT5JKM+JLY40eep43ncmPNd3qhP7qLuIsabKxZSz5MHslD1jT5qlaqOtak81z1s+6nGXwpO0N8tFpratXe+UVDlVJbwk7HqR4E+PmsM2cIv7VwcpiDtW17aOeAOv6ZOGwLs7OGE08gPkTPHl8CxD3Hp+7oRHTKXGNhKzjXwNeA6a3kY/JUzXnhp4RN9O7kCiX4V2rke0JyBST/VVK1kucAGQsr4/j8y4i5aINaSj7z3AW25H/Ai78DO601FTo8bSPAZaMPWs9nKX4kZtC6eCL3IFcDHcGXD/47h0NZb9uK3oB9OiJsvkMckKY/PB82PKCWtoDbErbWlcMv9M88IPfp04teXl6mXqZKbd2p70F8VZYr2MCQW9eyeOpo5C4Ko2egL3DpsZGzRCdRk6Ht5Gfvdw7uSguywcXPB3vWTi4kg1/xY5k+vHGa9fr6Sp10kXaNFAw8yWliWNljbIek6IqOjT0recoYVg5TbhOqNVV48XPHj43crOsSFtY1z60Uvcva4F8Ug6mpGb8zG9gQ/qFvzcHnTUsrcEMdv6LPtvI51umXG3wvK3lt5OqGPnQMCRLxNaXtxPx2f9X98Tr1hJiX7Xv+2Vz8W5aFA/MXffp0QwbdHLQ9tjfW8U35Lb2Qw4W4mIDjIA7lrVZZjZiGXjng+v7772d+1nUlLnwua6UWXl4W/fi66b6v+v/+73+n71+7hktVUuJeWOPbbcH/RY1xQUiC7FQWAAAQAElEQVSO7YNOp4aumIekHX9Do2TYvzYN/ghIH7nE2vnuSNnj612tlda1iUVRtabvfvcJ9kWv1Pkbh5HJaWDr1n3rymFPdBEcfKJlNjio7LpzgLDcGrnvig+oI2c19VZbwDX4uci/5Jnr8LFsc+0oibghE88Re9OCbw1FlpT4VvS7bUreO6dCx/O4o82zDlqROOLl0Z61uydQqPlOQwhKH1AaBgfGwztc0PAJ2yQlVD2o4Z2YArCJIYe0fL5o4OOArWQnDUNFHr/jID7razfFLOlTjyZ0Dmx16iz1mWfpR56pB/M767WhfHSTg2L9Ov2ugQwofOjaOLAa6GlNWqm1WMyaBAYGBgH1BIG1wTP1aZH+7b9a9c++K6FRbKfUz3esxScll6iaue842VHQ8L1am7hKQGEAF/uolqtpWW7qScAYCk9D6Uy14xkCtgpEuSRZydm27TxTu37goDsxx8fOZ8+In+iZLsPLcNoWzczpuOCa67shv+uVg/qNuo0OmNGgCTBqI4csCehxQtdOraY2dmKs+L8u7Hc8Qw0JixiAsgqfmws5iY44i+cTWItcWdkHRMv60UmWFg6E15u1kGfFsI6WOCDLNjqabvAxVFr83snHg++Ib8TyxvOVcfChR3/Gx/MZ/4fie3TGxiAXYNSDIOVc03L0t9YUu9HhMrEVvje1avpoSMAcPqKFn2eIfewTcfzH//Cv5n94gqggCDaFb2TxERNtUCc7tRWf7/mcYPHGwCPym+Qlj7Y1CuZAOvqG0gKir1WRswZYbAcq3ENEAaVhi4vROHBD6jwbIObFVAl65mBiuM13mV3Gls2cqkhPSqaOjC8INToiH9/tCIBBR8VHprblMJ5AiJg8eCBp1oMzP+DASdM+PrRWqmbFfmDheV3ZwwIZFzz6osWezT0A7ewYCXsBqxC04dFTyxRfIME3JswEgQvrgRd4zWabsWd9ZM1Esw+cbfW5xjt71w7luMaM/qf3r4RxCPx2/y0Dvy4Dhi1A9w+48gAHeN6pZQqUJ3XOn3WNc3L15/R/2u45zufxLwTMsz83Bvsfvh6/YOJXkr+0/0cE8Sst/GOx2Z45/dPt/Yka/gIp/HOotH+aHxucPAM2H8hz8Be4jfNLBVuGMp7AJPvHHJ/0nzNtW7b5MLWu9ix/6QmOz1DBPHntg98+ev0ZGq7z4c1HPwMuBb6qlm9nVlNAX7Ssab7vXej4fUD0fkBS8zX9B++xD3cYrvml7+qf8bZlA79irW34jO/OV4/ApfHobc/B1I+Ts8ePiTxvB65rrg20Y374/K1xRJ9pmduHLX/D7wtvlwxPYNqcfvWomD5k8Kw74+ACF7992AouYFt2MfQJdF9ckX1GIaJAcLEx+KJ3QXB/LJC6KZJ+5DZnwkbNGi+MXeDpq2YLa/hTH0EM/Dj6rEGnhtMfcOHDGz6wQcn2hExiw3aGE2dsTd5T7ySctwM/po3ojGwg48BBz9pY8TO3wWCga9JPPVc3oF3j9JkHxDNW1WRbxTdw+/BPNNsTz3Be4Q9EfyAqBz+segC79sEfngkTP6YO21OHffSZTDlqLLoyv2DKonziYY9fKFH4bRAwXjyD8UXP+B2PPL+TZJATkEv+7Jprblv2AaggfUNj+pJ8jkkL/gL74KX7oDGxzWZzcMXfjo74EIyFLvHzlY0quNC+BeEPTB/4kfrMJ2JR7MBgW0ccVuyNsnSum8Uf6KLZeeYkq8Qy8CKIemVjX3ixb2SiUrTYA61W4ScHkzCg5Dr0zfyiKfYCYbFDK9kVxhOs8LY6cB3FHfue9UXewdsmnKFOvSQnAVmyzQsEfshFuQR9wMdAVmuHPhtZ8tt5sSJacrTnJQ94BcApNuHZyWF0B4Ie4E7V6B3zR2N/55F6kjQE7QDLyoU6cAP6yFC2GXd83QD81VPDwCCuMNrIQxoTpylnXzi9t0mPb0AHMjfrYx+8tpEVkN5Ks48+vIHwpw9c9IwDmX/kus9YgivWolVT1TJflG28gMLVuC7cILZBn/1Fn9nWUyuX4snOGuysSaDTXyykU528xo5tuUpTwJrNNvaGph50TeR5sy3DHz+jg1WZFMPnOeKGw1zYGDOuxBveTgAdgn1wTjzznReYGZ9oCbJt2ZZkOXmXGGENfvFjzQYfkN7xGy+WOnGNQTwqbFsikt4HedtlZy786uS2Q7/8O8a2J0/yg0u8EOyTFyWSBX+foKcWv69pIQ/XlOnTD/RjXxOfnEqNtW3FM8dbncYznzxK5o9onmBbwbuQCQp+MRa9bdmWBA1HbcsuGXpSE7uBQb0HdLYdfzK0JTu5GcTHSxoCDb9oNkRyl3UPhM9uUArz5tmUUKus4cBYAKJs5BhkPmCY60nOx+TpyOAoY1iUuAa+hCc+zZfZvMwMbyMn1Zp0qDvsJH8SqBM5Vc2b4ncgura8vJVkJy+x2XE2fBJIRX94AxlnZeKLaHk+bMMGFHLzA6ozh8hlF/eh8Nue4+iwGfMZUskReRu86c7zaltmPQKS3/20/eEHe1xCs63ELVofnbs0Xw6il5EkbKNbsjRBM67Y33kRnHgudMbJBQyyrVZN8Tm8nfUIzDF20gdEu9/vPB/b9E2ymhclpip61qOzdschpohlV/5mbA75Ft5ct5ZaCn5on3sVmYUfZbLjs6YPTAiX9RBz41cA/VKD1ObzmHqIT4FyqWE7YB9521jjQKd+OvHEj8R7HEbvqoovAx87EJ+eYSh111mjIp9FjFK9PwP2aYM9BEfx8riqFYPBAcoDnV1HaEO2p72WGNB34D31bckDS2lbxifuH/ytwbPNHBa6E18jjznwqfDaShusUYwlD6nPgYEJOJc+em+3Fb2CbejIA3qpCVjfc7cxz8v2MYYO/ZpxXPzJycBWZDqfF/F9I8+h52+E5mBxQAwuvbDfe9cbB0/B3Xl2C59TC3Ty/MPa1YoPy4TXH9/044+vrPHgQGPhACmHKCXXju8d3zu0Pv2rMvl5CDXnvMlukqxGrhNDfBZ+GF46JXfJ49vbXff7xlptkEtLa3JjjfG3CxSg87ND6LPx1k1VhR9DEj28rUqtrfg0Zq4GhyaRS7ykE3/3CZ0aJDWKP50cdmTjT3yJzvC/zQMa4sSBViUDsCIjvXGgG551XWR76owXQkn66MmBmd1kG6BXU2oi+nMYsK6rkvuOL1m7e2/6frP+y/9114YSzKrjf/xDBTGiHXxqYk5kEIYnAIZabsQevfd7Zy0GHDVtDoLN3hQY6IzvWYLOMxXbI+Lw5F+WyGMUG2+vu/K3VF9fHxwUd3KKR+xtA61SiUdF8XPD/509MTo3chb4dHtBoxVWRNSWG2vVZJdwWqRSdQYV2fgnwS/JZbWqSW8ZUwvbI/FAH6I2xCG1dfudlb+pnDW5z7+dDlElG7xLvcfnoXIDF6tDsRMuWRyILuj5vVq7SaoDkDPjVsxHI+bIlOxF0qLY2lJICYp8D/qd+DsQ3Q1fy8jFNszBDQwGbGslL3k219tNN3KyoDd7mvZFj7vUWil/yzv/lPZ335m5NbDTOQDeAdSqmvHHitz8uEN/UXfG5wLy7HDmpD+8SP/xX3/SH5g4C4WwRR7gz/q+Zh9gsS/f9+wh5PmVw8mMYZ3Mhd9TJ7G5kw9kPJ9FFOl4nlJTve+nv4h1pPF7kB+7MSnWQ/jeyPsLdV+yrUYs+Y8qGClt4cD0drM+cXD98tJU1eBL7g25+O2Z+QcU8VYraII2FP/mbMeHIVohb4BeRS6FH5PAQOTwAMNJesSSKePWpLaCNACGrZL12bSz9oV4fv8O+jf2rOy3UxbWncPtzqFqEVfosIB9utBnWzaAPwJsjD31A8GAZAlIbgN25riNsZ1cd5652KnWWH3NvTP+ZT0R02zIDIIa6NzhasuqlcAa0PXQH37f9G/+9e/ASfn6tJwOox59Qo25AZLsyk1XQ60G65t1r9bU+E68UGuJhvIQ5pQ8XTDKCrDlTHLoAVxEj9THkA1PagcjNmMY4ruF/kLzkGZtjoKXOTzChwGIlpx08hMZpvDoHaShGckYDKljZuHPFMeUBgVfOkC2qHUGKvyu2IF/TDvWIAgzD0QuZJvZBIlO1tEyPkaYZTCIb8QQ4+tK7AFBmD2EyDFlJGWssz2Pg7IN/QPiq0/9sRWeAGySNVty1CEGgiiXAo0cL5zMN9YzeJtYceLKZ3AX1DX4rf8tA79l4LcM/GkZOHemnyj5Fv4njP9LIrIxX/DHJiCfEYFLjn1ePR96F+Ir/bUaV/8Vln9SqPEz8YQW+CWHLx7z6Wn7l9j//PRf0Jh1mywMntdz4n7l7Y+VC39SG/hZE2H8kiG4wIm3LfsDTvTPdH6nXbV/9e+EnxvEVvnd5pesWe8A3xfnN7Y5/pLpaR7btp8wv344dScXz/CFOMua74VfYDP9h9m0Tex/ua9v5stkIB7+Erzz+YMzX81n4ieKxBwXX1D9E9CvaIMvuiNJFEbQ9XMixveLHpH4kj61kLUKdBADneGrKi3zh0+T7QmtWY36aq3mvE68bf2q9sRmf0wGdg/beMU4uqqe6EEAEancGOeyPf1wJidEV4bpN14abvvO3p9fJsEeYCNBvsLT+VGVH7p5mZwXyBkHh2Iuy1WqopcP4fOOOKPjzkBlyz4g86+BQY7k94yR6az/y89JA2l72tQXbSAXmGjGyVlgyhNr/M784pk9urimSOxnTRsvdxde0lVlHWvS5g0Gm9uc5GZyd6xJdEV3IFHPemGTDD55iw8ZRyp60/8SJNc7P/YjVy611hTfIm9/+GGdf8CFlpeLATGfNuIQgypzl3z2QduGzfOxix3byh+iUnwOxI/Q9NSiKzYCdvGYIBGF8DzzTr51mb7LmGFdsqgMFV8DjbgWXlBknDhRoZnHU1/mF3TeUHzLp6kaRtIuynaCVdOObdnmJQKvP3irEx2ph/iK57h0GIsPeZG64k/8atV4zpf5wjr4hdoocJL5w91SobdK4vfztBWd0X9BT03D7YBhlKa9MfFCvuQoAC970uJbTyDBTcA/C7K14sONnN5uN63rTdUib80/yFsfrdAbn8O/ItNaU1WbDFnXy8eMc7A3krhQSeZ4B/YHcHbJPvwLDRT53E+4eDx5KnbXhn/LzJ/tDzz+x5f41KoEIRd8pRvPHQjmRnYFt0iivngBk3TEvcO2J4+d/shnhxj/0x9x7dTwjn+dWuhnXskjcaF0yqffeLmXF6OB7dwnYA4JxdLGi8+NfTKIudaxWYd/t9uqQHJs44sAYmqtZs23KhUQWcjgipgasS1KrSeWoz7wS0ezyckxnM+V5HnpbJHJ0PBFd2COm1XAwudS8qs01IY/MIMBZ3yvaowOzM4e05MTzIRvkGjEJj235CSHRncOHe+8PH6Qo8SbtWrU0xJYVtlZJ56myLMWkbWt7Fk31nW93cjVjdjXA5ZVrXiJie3oz+HgtMEb8TfsBDKfL+vIhGiWtSIX3z2PEAAAEABJREFUYEoORT4X9AYa4xIqIQ1hml70BvTebM96yL6cNR/4aofH6Cv5KT9HhjRbnpHkJ5OqwhY2ef7WxAbY5sC98wJ141CLgy0Otx4cjMTGBXmBq7PZpsyOfAVlW8u6KLpjJ5+5if+OjqwRnJN/6gSXOgeRC/EBiPGg3ndlzcKXg9ZQ7FLNuEpZj/jcWLcJBe4a02dtWzXWJviaz+R6u2m9Uev411rJtqKnwW8dcUybjy1OYOuoheRsp15Cyzi+9LmH77qTn3tqCnj8BDh84iX7fQK5hC5a/KZT8jnOmkgtBG/HD8k++kmOQYlY2qybG+sVv2EiVxC4Bvvwxh5wJ6dvHIJsj13r+qKXT5/moUVVKc/HoE4DmbdqaokdW6iY10Ezso16JFcvB+TwrWPjTgwb+0jWrfOMdOouENsPDmA2TtZ2DmN2+sF+t+KrXbKttPAmh6mLDT2xt/PsBhfZt7ddb2+d3AQeswa2/aH8jcp1bcRz03ffEVfWcl0115kYbi+LAi/4+/Jy08Cv5DdWK/sJsokh+Y4P9/sb9f2jXnlGE9MY0u+++50+vbzMGonehT3oBTu326JqlASv/quEzdLLp5W8AvQr9PgWvtZKBdPC54M44RrkTFdj7nO8s1aPWRcbtd6V9bxhq1waOLMS2+22koeHXl9f9fb6hr9v6tRd8jXQA9vMT3hzMPeC77eXm6LnttIDK7Asq+LTnpxQxz79u8FvWz98/4O+B+JT7B/8mjK2Z41M3fgn2vc/vE6fkt9ODajIjQPL/BvA/+n/94PeHp7yA38TT+p4hFfw4bhldfro2HjeJg+4B3V7rMeYdhtrm/gW8plx4oZNuKXf//6F3vM/amhVjFu0S9Rd4i0vjEud+pKl3//hO+raGhz8xR7mFZ8SQ/rozufCI3s3dc7FXohKLidIwNgRLfYncKJm1rUyAR89dLIxyPXge9pb9ojXzlrhDqcbhMQaLXNPWlgbjxU70HkeJIQEH4c08bEtxuem62CjLEV1fE+fOKVCIMAI/xZq/cZBZPKWGlrR0ZpVrajZTzKsNnlASXKTEh0cSsX8zAX42BYNNjUOxl5uN5k/DT2fPjX0rLq9rCrsRebxGKwDa8Yh6Msnq63C5ybh20BuUHuzbofUqmR7yt5uqz59egFWdC7IWJhDahePtP7Nv3zhEHjR/cdNP/z4o358+1Fv7AeduuroPGAoffaQ5Dv/lPVGnafeex+qVmpNs8csucIJi3bkQFgbxI9K9Ew0OS/diLlVk/nTUNCq8LGgrbIP2dcf2ZsseFnPG3GVsCOt5P/TS1PBR8HRlxb2E8tKG0k6hBXcui4qdFcremTIsW1k4OUSbcA7WJfO3rqxd2wcit/vXXeenQd7fuLeqPNOaLALVg0mD/bkB3tqPoMe8M7P7vAA0zeYMcUdBEKxEdjYv7fHmaqDgYnwLz4W/MfYtmyrVZuwriu5CCzkqU1+lxmv4G/AqqWBJ9ZWNWUsVONr1uvOfnzsdXfd5x79oL/rccaYOHcezOZd/+H/+Z1YBXnswrxwf9ZgYk56cQs6yhkU0Mpq5DZ9YdsurctNKzXbCh9IAWWDrQHsPK+degCpoyUvsYGrExFKxtnHOrV40DsrNcmsX6mmTQnzCm94dLYCaRuaTwwd82ee2AM79dievBOH8fSB0CUrLXUSf2BF5rAffRd0nOj4+mCfDfQ5H3wGbcCu5C16QCu6Yc10QuZ5hlODwWceWyFesSRe4ctGInc2lOgP32U/Y51t4jA0ewjpT9J7R5gzb7CxQFzhI8O2ZQdYOHommiAJrGwrzfb7OPMLkLqGv/V/jQywjrPAvtX/NXx6tvktvy48pQh7ypPuj7jMl5NniOg1z/gz8Dm7emVwwUn7Rnf5+a3+G2K/Gp0Pl58DfeYr23QnY0/wQddHS2jnLJvBz+s/Gc/OZT3Dif7H6VhT8QVCiTn9O1h/rXbl7kv7X+KTM5n1oVCS8y/5v5xHvvNFI7wXfMnzS/OvyV24MT+BKBSUFH6ZnZqOWS4mOmBAeIeZf6vI++jE8gTim4HdJOQMvTry0EGw//z659dlXRDZwCBn6X8OLpmrD29yOHvkM36G8E3a/MTL6IDYChyzj3twgQuTceCazz5hWu/+x8Y72LKfgDh1tmc9Bc+Jfu/sD7l3JINLLl8OMg6Anpd9yEisU9ZN7AvJA/23L0MK0D1d+bIT6OJ+kqMyc7Heg0lsBy4xUHqG/STYVgOoDiTFl0pAOnrylwoKJA8BfaPZlu1vUDVp9gc9vgVEmz22GL5ftqdMEPYxtp3pBPsYRzZ1NJFf3IIPPKPtQ05f2Lt4rvq45ldvJ0NZs+MZvfBf9gdf6cIP7ASu+dGnBjKijzoWZqQXc5gHkwNiT7pcFs34EWD4q67IXhAB1M/n/8CVPPWFcsAxr2Ny3qcvJOx5/ae8LCMffCDskzcxP/GHJ7RAxoGMnyG4C0QlDvasQV4yNvtYqYFtJKTwv6TsZfCEHj226ZI/evCRDQipwLj40Wl8hnletmV7jnFbuK05A2db9rchQlfc+acb+Rkh1E+IuWe48EePn9YMIc/swEbJavhlW6bXUytw8W0YGQ2ZX23FD2gbRPj6yP0AcjWEfuIe0cNcgSGw8BuQVJbOIX2JpHLBpKNdtMx6hzmDJ8g6X9OKfrE2OtYmuR6DvWnCxTWE29dE+cE0bUyeD7tT7p0rAx/+ZQhMOvHmB5asmUPQ80IVP5qGjpzii4sxuZi9NDBoNxk/Nz7LO6MBLSDGgUOH1bsQKLBFbw1GF4jP1s78HQa8zBWg9jQs21KLHFiSbRucFNnYI4RMZHwx/FWlmnwSrMr6JlbRjP7sY++goQGTbXitom9A+Kyj2ccoOnqCQcekgLZ92jLymm2MTszHpwLawSHAxWBeg8RwadKQtw/ZvFgoUtRak8vwEjO6GPzkmvLcrlg/GIwfKJEnatrq1lyjLtnRqc8aavA3Pvejbp98jR/2ocs++kvYMkP0cc8aRE8g2GWRqlEz5Cvf9WAhtwVYQs8grhFmHS25sC1ENJc92YE1rnQqL9kMZK0CHTrhiNAkws1cSR46pl30Bxf5gK7GJGZhm7FmPd2sag23PD+rB/Wc+tg58DQ6Cwh/J8hnn0XLPC+UtvlCbT90wMylBJIXgrDxcpYXTPiZtZWm55KlC2yIOBZ9kT36MEiEorxMC05ny3jnRZ7dVLXAY+280DteyBA5ujSQD4geYCkUmfhl5J5BzFtb1dAV/EBu5+WLXadFYYPkMbPRB4S2sNBOfoBqDSZWMuRWKmq4VVO5JHB4NV0SbaBqJ2cMZ84NwuQXKRXMC34UslaTGA+KInnId+98RzcLHyi4eX8+deSlr3iRZ3SVhnBxgmjJF50GSrK2IbS2UPc7gGdJTuQQit3wYliwq5MLybKbGr4ImxPA1zk/eEp2U0PvgPY5FLnhWQFvYgqfbdknkCtcVlpegBb4OR9gTiCzGiMTcLksuTyBmxr5ryp56rdmM1LIDGpukJvg7KbJR5817tTRDD9EkbnwA2K8UBPhzdS2jL2wDZwbxHLA4ZNtSCXbMrKa9DFrzjYvbW9qp77ojK7Ecx3eZJ4YFvKnNDe8tnBv/k27jtYBJNcDWq03vXDgVtTgCD8PW2I0izZ4dgf11bDbsDm6FX9WZJblBS2Fh/GV3umtHL53EmFy1hr8WN85KNj7pjsvkrftrtA23monfkEPTJvYMbmXLKMveXnkBTgQuxJ2alVRL6Ht4KdPKkSajjna+gkElLjnd6Ex1DsIaCPAc9lkreQJVzXYr0Qza1OtyTazoaxthnbmoLjQAn0oh6EV/sJ+8NgQvgzWrBNvIHHvxE/RwSFt2L3GVQ1cZH32GZc2XtoOfJ2+EKttlUvhEnczTgw78eeQLtBZm05cGtjgsOvOYVdqAlYOdV5U+CmIfTIxGgM3YGZPWLK2c97JUWhNA305rHjlwHMniQfskqxlbfPQzLYash1eqdTIZWKqKiW0gp59fZAP5XmSBEpp5pbcjtGJN/vHroa8bb1xsBB86kTUR/rbS8V7/IsPBMqiLXznzCH0gCf1g1ktbGAvHL5SJhq1IzOU3ElWx1ZPD8R+MrpT43cOZPK3Q0Nf5iFdbMUOUmPMGllQPqiRPjbhIs9S1zafFWED3eRIKjViAM0ByKbkeiAvo4cN1mYAT/BHXtC9vmjnMycyVQvKTD66jjbQPZT4q6zWAGKWSxt+79RJxx85/PASX40H0416XvTj94v+03/6O/3X//NH7dTTFjtDQqGyP9r43btef3zloCVxNWXtdupq4zkVeQ3MOo/tAPmNH1ZJshL2633PUS46X2aupq/Qmguu0su6KHrDP2NBz/ryooH9Qe10fMN7rOEcoZRL6+2FeenB/nPnkIRwtWNsI59vrFfyJZEvSbFXJdklLh3Nsi2VWaeuO/tN9oE7OXu9D/I31MfCOomD941DTXh4NruKfapDxxEU2Va1duQ+PfEPfBgDuiUukUJt6M0z26ElngW+BfdwnTiMDgmSBszXnhNZzMku7cQ5hjWkqS86xhga+bxhfZO3nXV5e3volcO5OwexO4eKiXuhZte1pMgnBvg6ucpcWJeHjI6BzxPwIei+W7ax6LihZZVwW6Rsjqt1RTclrb/5JP3bv33o05KaZV1hHB5i+fBRE6J2TJ8HCGJhXTcS0HluHqyZ0jDXGvLkMn5JRx7LTZ57hJVaJQz1XbOFNZA6XG/wxS5i0950AKWRRcdAy/2+aWfPHTwbHd7UTNZ+kB+rVAQYCZOPgPCzk7NGLqpZDXoONlfGK3ltxJoAE0fW5c4haPzbctjOumcPOeKOVgk1ShtD4tID/Xd4O4Qsi6ppOBAuqRHc/A7oY15VWpZVxtdOElwSoqpq5KTLzEXeyD6EocLPl5fGoXiTm5gL+QNQLZemfKuiH8Axn3hZs9FtxDI0mALMGcxZejGK7uVlVbUHKftet+UH/X/+3/+CXjJ5fmFtKEWlMcV7A5rLjGVWCF8hLPjRqtSqIWfFx+SaLVKEpUG+ktO9Y4dFHszxaO4xyXMnsRv4rCnlxfMtbdTYDq4LFfgeWviE360Ve1PTly31FHjGo3rmq1VN9D71DuJFE04Y3XkeihoBg3aQAjkjPWRCKhjj66DGCjTTqY+pBkZ2CqiztulHkFMHevg8FnWaKWyHTEwwuuYM55V4d9asowulis0QHINkW8g5/VTmsCimBvoHtADLoQSX8aSRQNKoTQJMzjWhowwxBXaRDwTNwmUu7KX/DJC/Ltt44Dktlz6Dif3t9lsG/goZSEl+CZcbgycicM2p4Pfh/xKDKzG/NthzQ7nYSZ8C1/y3/p9uBvJBecGf6uXgw+Gz5+bnFFIzFzkyX8LP0cIbeuyl/1PATrF/ruFZ/zX+nOOYhRY4Zt++/xqeb0v/POXPkYP497QcP2/wz0iddr+1UZwO5YtNsURcc0+Z7LkFflBapxwAABAASURBVIUvl42rj8jXxhPHl01KOCyfwaQ92bPjjWQfvX6hjXy7+grPOHVmDS9Ntqde21+R+BxlvlAFYxIUyPhrEDvjGz588MdeIJj0ll0yIFnPLa49wzPty/EZ4mfoCzfm4FzoJ45L9xNqDvMDbA6ebuGd089dnKjcjtyGaHnGEqy5BURNwYEf8eUZYICWOzx8Kw7tHQEakaNUnt1nHDzs88cabN+8Okywy/yJzKHsYMcjTOV+zL96n0JQ0p8QfRmCnVfmtvnS7Qn6Fa1SS/DFv/zI2PL2hbnJnW1GxzXzwdC2bIDxN6/QI1/UE1BAeG2rsCdLDCfoT2kEzzX1zP4LXbF7gU6biaPz3Kf/gn1Ogw9kYltcGbI+/Czimcpn56RDyI+bEG2ne4fQ7ROXRYGSaXyZCjMBN+LHhNTcCQkEGfvInYv+aYwYvoQXJiZDsfMEp25Isg0vdYVOrvexBP+QBN1mLPQxP3gUtJb84AORWHS2xG5ZhUxisaNfszGkpGMrUyv0ZVlm36n9nZde6aOvE7O+aA174U8f2Yv8zG8bdBw9/EUtMYHiMn6FHP4J8Qb/Ic0rtDmI+AmZB58XGmiU7aAkXqBlOHghd/1ot03cWYvwDHiLFy8LLxtWuYJDwwjkRo990eJLXrZsxB93LP64YBi8/Np5edXzmxxOyT5otpVmG1xGYU9u0X1MwfPjGrvJQfLZqc2QwuHoZxLbHQZnjD8dBzq53+ebqXBKRodlCcACXOCZRnZnL/hYN/2kwaZC/lov1POCp82cZC0jED3pWyvy1WZdPT83kbdNgJr52Hh5++BNT6MeghbNNuuMd/h+hgl2iuAv/XyR0SdPCDsHMoO1s9EbxIQxI8zL2thHmzZeqCAk23LVB5gxELH4PzDaqjKdYO4TnLsOecb1xKOnNpKYaz7Emmfd9/mZ8U5DlbE5/SLvx4vH863oJYuNS1X6yCJGXhfyXmrVZNajVSn4DtPOC6PwXSoUip379CN/ezZ52OfLryOHuKhO3UQeFUpuCr22SbZ059Ap9Kzx7XbDbqHWCr9osbdTYxu2G+uYQ8R1XZVxaJHNC9Ydm+mDQzOSz9dQZ72js/PyLD5uvFgOdHwzETQOSG7rTfEvkjZYoFpRF0MDeQZHH4YvYJxvsQbru2Mj5IzHiOyRi6o6apZ+p15iO/lJnlNH9mEzeX7wsjj0yNjW1aIvfgQTn2Ys6NrnnoAt7IU3clWsIbJ2ybYKu601Jde255rdH/fZh5b400fFtCMrtjKeoDnlLtlWtUN//Jz0COpotuGp+fw29m6bNSWHndw88DfQmcvoZA1iV7Tk3wbJuJNLqKpzPuDLAVhg5g2e0APJ2ZyicOrCl2hpvHU94tXUk/GsIWrtBVjxTeiHXVVN8fXqM7YbcomzZF8x9Dku8knGldhjG/LMbeapx0Z+qlVIEwbxJN95HlN72Z8Gewtq1JqxP+gbL+RfsOm5pyTWfJcSzfa0O+Is81wZB8I3qMEJveaabhxOxNadg7bOoU25qZ35SB4Wal68ps1nlssS14yHRV/XYx+wPXXdOVw9/IVjBJDkmexzf+xS3sADiSMh21YlMJSO+IMv5uCtd5Mv8zwiwXM9UgPhITezHvIiW0J2gY8BNKELk3QN8MR3tjO7lJrNOtpG5/GcSVaabT04QLlz+PUGZNw3+MjF/a3r/rrrbf4TwzsxJibksN/30r4N9OEj/mXekcFF2VaRq/gz/VUpLfWYdeq9Y/MB3PFzKPUV/nVd9bvf/07fffcd2R2a9YrQg33ozqF76iWywWcts4fsPNPZ03oMSzpyRY8cU2XdB9qiO7UWXORTW1MOXyTjb3HX/IzYePaM/zf2upfby9TBVLdFWpr14PPi9W3jYFMcAL/q//zvD/3AYf6d/WjgR5W0UBvTR9bf9tTx4HP2jQPGxBBj8cMMUg+FAdiUelh43oJ/w8b3P/ygcfoIK3RNSCyRe319PddA8Ek7NRT2Tg1l/0g9Js5Dh2aLrG0pIE15Og5sd6DPZ2qweEmhS1o4pKuSguOuftJYdiXmDZuN06m2Ctk79dI5+BaHvw/yiQQ5iX4UqPMYvP54h74r9ZZYG/ojv66ldaV+MRbXYn9gBHOSrKjpzGOTR033t12pieNvid4VP1d0xc9DRrPF5k6t5lDxWpNJ4GYbm9bGmm6sOyh87Nqpq0sHLDq+o1oZB0Qb7CW2VU1AP2me/Uo+Os/uoTORiHrflDXJumedxXOBOH5Lf/h00//r333S37wUB8FNeSYsazbEZ0zELnCDefpOYHkG5nqAjK6iPlsVXJrNjForxgfs5GHne0Age97j3qFJUz86UreonbjWCAz5OeEWno4PsYlEMORqQzY6plOKD7ZV+LC0Zf5t2NuttK4mzlLhX1VTK2mhXm63JlP7G8/JnWcj69NxwLYa8nYpMWg2cx/M6bgQ0cY6iXVg+tmFm0peUCNc0SVkbLUqbC/qfT/WhOdyYDOxr+uiRtyx1KqUlud2Zy0RVVDRGXygrDM2y2EI8glsKesdX3Q5cfYFf1XJhknkgd4u9DX9h//wL/WyIstp4XfUBI+G0sJZ8AXoFAg+6xFckd9WFpdQ/U4fOloh0JY2Y1zoq6IRaRI2gPiZdU5eNxL8YO9NH/lwhhY4tB33ndwcwBxGygiF10D44Ami2VZ8jJ2sdSCHrFnzjX3kfAQnf6uavZ6bpYVk5PmoVoJlAozCIrU4TlBQQM05ZtXYGwIZx0eWHNrhanAT9NRAzFjpgzXGMqSbNhvP+IIPwqfom7wZhPmE4BJb4g0ozIrNTl1sEzp5D18A0tNlxZ7tJ1xkB34n2gNtW+XS1UIJfGAuym/9bxn4K2TAqcYnuyn0wBPqt+E3MpD9JLka7FYjG0WAb0ID+IbIXxb9lQ/bv6zBv452+9h0bbMJs5XSDxbjGX7OM9uTXPTlxgZt9HwJApcN/YB8QATsg09PzQYngP4J/auGl889NXTGMMezlo4Pk4vnvefjFGuyudcBH/V3ykT+KxCnfMpk/CVMG0/65xy/bOwA1/xLuW/NbU9S5N7jwq+J/Jnb5Mfu11hCm4Ce2cP33F8yddq+5kcffwIifwHP9Q9vQD/bIneBZP7M+2knj5+5mR/h+oVmIw2E7d134sl8rs9JyzyQ2kv+8iN98p+8c/wUf3ifcZF5nl/j8L0D8u9jBrFPN6/U1dSBvYwv+aufTF+5RccE1zv1ku/8yIl89PJtiZfd+ZHyzjYH9pEf++yL/oR8ufQ5FvmOwPs8kxMQlY2cP3w4SZjtE/xESxpg1wXhtZ3uM3hGZfwMYYyeA/IsHvvHMc84uHzoDuzUhEMm+NAPOHAfeYmN4IqB8TmQ+YQh2R9+zlqJQQl8wMQa/Qd0Pp92flR3fmQ9Q9ZkkE/I8OMH5lGttPShCzP5kZm1i54LP+es684PkwsXuYBt2QCT4ht6H4Mv1zs/8roG+17mkDB4+Bc7n+EnkRtyoYU/dvIsBK75wHH7sDPglawvm/2Bi9zBJ9kGWA/8kzV9EYHEzkAvGNmekHHgWT5zF3R+LOYzxSBsy/TfunqeKfw8+pMrMl+BQvcznNyzG9EBTF/RmR+P8WXgd2AyXTf48vzF5n6uV/rEcrHYlu25L+ps9oE7pxroGVO/Jq/SGj/o8DP/9fmA3rO2QEiB2EBEgcztD53xVybtJH2cDLYVfKBVflCWJg8xijawQXdenv4GN6APdIxx1NOMF97819EjPS8mJo7445NowX8dIBrAr57nBfnIlCcyBNmeMLDZsR3dgz7zRJT1aOSmiEGW+uTrvIA7gRyhFtLxnNpW1QG2ZcbRF93RGVr0deTyLO7EE8g8eqpFtk59/f1Z01Ozzb67K3ITyAWWpkzDXlVXa0Pp7f1dcsQAXC0vKIwN9FSgjnEYU4fzxQE6p3/ZE6acWKOFF7WLqnyAJdQpLbpnnEMTFR47DJotKga5C0/AcJWxCzW02Oqs0axn8g9aEY9MfAps+JIXKPu5/4Xm6LAUHeNaZ3wfIAK21aqpqibTzpuQ2Alth29HJy5Db8pa21Zaa/AzQA13KXyRi0zHv2pNbeHNNdRDxGrgTG5sq1ojX8YvvMKAfeiNng2b2ftwV8+NkqC+wp+1M/pq+hQzH2AtK7qxA+f0C/W83Lqp1aqFt8W2GRfQDsCXWN+IPS9K43/iF3yRjU87uRjElRiKXEV3NXRQK0I4tDwb0ZGDpPwzrIOX4TMG6EKXaLavIfkWxzIDHzt5EHir8Nu2hGByO/jMshv1LPjiTTHu0CXDGx8Meyjx6fBb6tRKJ2FVUnFb11VW8VzCBd7IChuJLYfDrYgFqGqgh8y4tSbbkmv2ppdKabGT5yDy6fNCLbFX5FiM4DPfqcXA5U90hkcyMePLCBA/PmXN4/Os9dE19xL6fdbDrkH+bUvICj8S05q3uZaCQhMRDaWFlxSQs52Yky8zRifrmHWa9L6pA+G3URJAUbXE3bQuN+BFVUtYJmz4krgyIVR07kouMCxEJ8SDaqVWjbXaJ0SGEKeu1hY1wLakwr/BC+EHBxNv+NN1PPeGJnQLG0N3XhZv2QvxP3mKzcBkyo08hjm45DAwyF3WJuTvOFC6nt9WBWvnJfb2DuENX3L9xqFXDnjSD5AL6/npJXk41h7UdMwuVWtq0MMXfLyeNokt9Pi88VzFn9AL21KpIRe9wW/ElRe+kasGrZoMX7WGn0OpA1lqrMPKmhR94PZy04LtMvzzd8kgV7se900P8tWpl9icgIN2zUO+lQO28qKAdOaCF853Tndsq+ID61PTh1I+K9abdeOFeD4zgp92W6ngb7Vowa/o6ryU1tliPzpH1gbcYD/YHh3fhh4ccm6P4uBraOdwpFzYKRU2o7u1Nse3HIRziHHLYcYJttUppuhNH5nwpe/EvFMjd3JwzyHLaAoNdVryAvu2TDutWa0WTZ942T96ww9xuNX1xsFr5F855Hv98ZX5Dn6nVvIcSY3cvLx8UhU+uskcHkfPYK9q0IR/DVprTbMNkp8B+M5DOeuXucvci/qXHvj6IB+cxej1dWCriHGBZg30jsQFvOWwmNi2h5Cx3pDLs9EHNjy07w9kGHPFfrHOU5Yau3OweY8sL/x77wr9d7/P/+u1Kf6u1FJwOMXjPGQbPzZlDcMffLm0wJfnJPgc6N55XjZ0Dvy0SmnR88IzV63waVejf3l5CenQmf+4g70nenI4m1x31i12AlnbMXYtrSn73HJbtdxuEmvo9aYf75/0//9vXSyV7v2hB/vSPmvP+HfTur7gf5u5I+XYrQlZJwZnfBLhiIRRh29qltbcoC7YTTwd4fhDapX2wjOwrtQQn3tVU1Q7B/kb9bzfh3BZhKXOQb2oPZMP1MI4JtzaouxFZiraoI/+wSdh/D/iliLTTl9C76x9ctV5Vh6s+Rt1gEJiLb0sjTylTkQcIuYm2+8gfBBtnDoY4l9q2fCIOstYSjnRFPB2AAAQAElEQVSOY0gGBvPkb4e+wWcZhqxR/HywX+QzvpOfBj5+73zWPcgFSyFMqbvp9f5GPb9qpz5it0ha2aqBPmJfqgnlkopYFr28rHMdSC0+SleeqqyALCE+YeqqUqMeP33X1JoU/x/3XWaviWxJk3d/PGTqyyS8S3wmwYv9Qu/ffCf9+7+9qXioPvEsf3fLP+e9amGdb+tKLd20LCv6WfdatAANfws9HZnEixr8KGUcH4Y8c4AVcDv2AIix13A065mcrVP/wrO88Vzs2LAW9jvElfoPDylmLC3E6RiaqzMmDhdiQtrn6Lyho0nJk2iJudKTOwFXXgaLtPE5wceTlnZT8nm7NcZWqwX9JgbskDC2C/yTSCPxDGU949sBuEBeRUtd7Ow1O7qDig/GYBUZCTC2cY78OTDj0WzJzUrOqxVrv2Nvm/hDh2SC2HjG44ue2sw3Pl79Rcp+dmPPsH2hZPsdJMY4ud8fGvub/s3f/kG3FwlV4swSqsSSTYRFyy3AEDF1HNmItY8j+fZBBK0M469YK4HeUdQYrK2pqiaYeXR0HB8oDBjdt7XJ9tRf5KdagR0CeYCsDX2xHcj3xeifumJcR0MlayihCvAcZ80Hz56Agcp+rlOe64xhxDcDUnwJzzuQmPjS8AdRBRYSlbqMWbOeQq/4LlKscWx11ku0+BA9nWdwhJlJcJDmlbGrVBkEc/Y2XsAbVAB3jzik2edm5FzwhSGAY57eh2cwcrCAZZfs5z5jQzt4Ow/bONcjSFgxwTPw5EPwARu5Z4gPQIX4G/yWgb9GBgZGL+AzUBmDOq/MAuf0t+6rGbie9XENwuXkjR1wfjwE8T8XpFYu+KcRGZvruyPP43fkrxpk1cJ4xZY+8wsuevr52fVsCuRnNXAJ/Tl6dM+H82v9n0G/+SD6iZrL1k8IfyLiL6A3Kv8Ur54f3S/1hPYMBz0WL+DLwFycg3LdI5Pxn6Mmru8NuuoNhM0kECO/BNNVblzvrj6Pf0keOl9rCDRCTH7FlZoK/CIrKk1gNl+FGIc/YV2Q+c+BbRX1SycpX1zx9Eq+/jzt0P25rpgIfI791uwM7DNycIHPkEwO/5/rxiY3UI6LbH02P7A/9QU+WYXzAX8mg42rEKDrCaInXl3204dbNNvKF/p8kWeo52ZjD5ClHiXPxKexDQO+pAv60K/Lm6AmBJ9BfEn/JVx027L9JXnO7QOfztOmZR9QVXM89cRf8MnTFOTW8WjaBs8lmPXLzT9hCSYQeduqMkPqlD6fITrb4NfKBHyZPoE/eBlwIYocgy+uZ3zkxvxB0vnRd7wkONhNFxA6PIHbjHCc9q5etMRO4WgC8+fLxndArTToqxpkA8dlH+OdNwV7fvDmBxwk2zHJKFcye0HmrH+mx1BwyvY5OzrbMsOwpTczk0NQuGmlJhd+DLeGXxqzBhNHfBSyMz7wWGJqxIDgwQ0AxGeX7YMvBgOfUT+fxI/AZ9jkNXqjR+gCLjootdbweVFVO9BBMprdvEm2dbXpPzqvefqDbOVPJ8/5cd+z/tRS4gxPwGeeMo5L6atKhe3IRveUCxEbht95AVOSDQdQ8NvWbHy/jQy/drmO5FiepOtmI3yQ0DrU8Sky6SV4uUDxsqvz4iQrFSxI4XlE8SFsTFX4eY0z74YfH5Ccum2La4Ks+a07dmJvkA8hVKYu4g/xMX2/5hS8bXG94/MfCeQbPCRiPNDRlRznBcrEg44dOniC0dQRPaRLabbTnTCgn/OhKTNw4ICDxbYqsetotqeM7QPxxT2ynbXvJHOQjZBNfvrY0L8DGJJle+q16ZsY18TZR14SU+dFkW1xibeiEpmsKh0geqnhW152NurXNrzsB9jeeN4D86VNYsIX+6CjaF55+VPoyyS+fux3WGKdggstYDvd1H8MxPgAlT4a/mSdLP5EJuFO+8KDkw3cYeuYj9BPEHIMeVn5AMiXJPvQZVtp846OrP30EXziKHrbunrRNva8Oy+Vsx6HHILgj+sYx368O2bi2eg/gYs27Zw5O3RormnyHEhcwdusQwLJBLBNHElU8F3Zi5elsX4NqqBZnzWmlt9Rg+xlTwjE3wng7IOnz5dfY8a+rrzwXjzrwzZarNnwxz7Gj/nyeJt73uQv/DiDDEdqKvhpB7n0RlOV0VvYKRG57rxVTiyN+luAY5/y1BveYbiAjt05RhdDLfj4wgvevOTN2OhF4czlSO1Rw6c7MqZslCCbl6c7LyI7zxgYRJLPg9M2fnmuXQ6mdp6BAucCXyjR2cBlFPkNno2DgMwb6xFf4lPiwfPTn1Al20D0pJeishrPq8U7/KyQ1NkHDcHghd3EHMY5b1YDb5dy0LFxsNLzApr9wTarGR1dRoeYaTaU54IuWfbBJ1r2iEBqIgd068rnF7oLHlmqsuJfplWlgHF/56Ax6pPD4LIPtNaUZpuuKwdE23Znfe8cTB3P4SCY1LhEzFEQTtbK2Il8dNkGmyv9sS4inrzQj50jtuP5GiN0yy7deHu/kP/BumdNssZTbr1xiLOStwaUwhNby0qsxBQVyePAN+GXTvsvn77Dw1JogRy6sZ2iQ9hqKnyOv30MbRx+JY8LB3z5/44u1KarlGb4nAHaYM1dMRXPB7aCk8hHZ8WAvDMfbhIQ+k6dcpHDDd9XVUGDP7m/YKcGhpEPqMvYblXKksS/zrOd3H3i4Drr3NCxsa/FZwwpLXytivBRAsL4TTefheyTaD9qmfwu5G5QsRu1/+AwMPnJWrQYFJGhIvMBb3QkxlSmbRV6y8X+tSnPWJ7/1MqgDiK68SzFr0P3m6qIo5oyXzhw0LJi+UU/vhUHjGK8EHEprdG9rKXby8qaN1BDjX3sd7/7pGpm3gEiiUNzJM3/eIcYbrdFgZV+vTVhVp28dhY9/uQz4MHzRgiKndutdHtZtC43lRdZTUcIQ6nR2CNUxiVLgLXgy+1mNXwJz4gfLFypdFtfoDdFd2zEvqtrCT+2OsnJUxR/I3a73XS7LWqLkCu11gChp7TG/yZ11j15i/84ILtkQ8DedJbMwTX5xhwPxSeLPzxzSrM4mE2cGAK/UTdZh/nPKa9DYu9BivXZlb9N+va66/VtV2Hnd7/7nb773XfI39QILDEXSakmvd03auCuF2K4TSgFL+LMtVNbmFZVKe3OQV3iSOxHfizb2N1YQzEGYF3I1/LSxJIQC/Uxn00OgA0dftE6C/X6YG/igDpx/M0fpH/3r/5Gv/9007ouWshtkcOxiLH18rICL7q93MjvqtttJT5jM/a7NmrkTszxMfnZyVEOVw9/B7yl775b0WG1Rchlf7yzRwLk4UH9xae4V02sJzxl/A9o5qCxvqGP1AvB2dZs1zrN9ROp63wHT1133e9dW2oAyF4RfsQ1YQztfA4OnlG7IFlRWfgXH4W+1EL3HOnOnn9nTTr8UikigeTitq7CWa5BLfXZox6dXNO/gS1iQdmB70rdHLoEjbk07RMmuoeKPKT+XZrtcR/UF/kiV7jNmvcJ0ZH9cQLlGJ+nDQRbKxnoaBjij6W2LKpqMjEMDitvfGb8b//2X+hv/llRowOsJigbcUcGnXpuljwBAv2D+grs1NSOjY4jUMhDUpKRJHIw+P2FOWxrQnSIZuPjNWEuS61q1tiNvaxRBwVPwROwLdvhBNDPBUILca23hZ44WEOIHxc8c53LatlD8QfvFIiqAm+gmCR3F8Awr8huJD2f3Rct9R0IQxUxBJA/xtEMhBmGdNHBcF5ZowyKMBDJ8B3qRFz9JOD/7M9b9GV46ck4ENELd/XBqzA0B8fN/nx+YLnHDhD9X3JExD6w0Q2b5nMEqhex0mf9GaLot+svmoH/8ZSnXP6yXuf/X/AMsXbNM7ZLBjL+S8JgI/xZyKb6M/BLvmUjeQbzcD/DL8n/En1kAwcmH19uFNCQ7QkT/z/Jjc9jBf5phGPcMDku+vMaYm6lDXblDqQPBPc5hC8Q+WLFsikX8QX3wUnpKcBySpPVSv0MkIFwRv8Fmf9DwEbvCZG3j/nz2D5w9lN/1nN8mXDGbB88kf85mDKJBbmLL/HZv07ePvjsr/eXzqu3D75rftmfNs9YMg7+4ilkrnF62+ne1/pL+iT+5DYXD2xkA6w39ZKws3YQfnJd9ZMvaYHBD7zBfiXE8xzkA3wCSoYv/SXzzW0EB9iW/QEX/uqfjdonX3mirxyghi/JUrAB/cpmH9xGn11TyowzSB/I+Ftw2Q/d4o9LRj4QWiC0n4PwBCLzDMFFLrj0gYxtz1ivmIO/4MrZlOXbVJZCWcN+rmX6Hnm+iKemgUsWtXN46IBxziSbmCZotot+2U8fQuQDGV88qYmOjYsntAsuXHgv3HN/2X3G4TV7DXeEv5TLfMyAE2t40ndyFcj86MHKxBO9ttO9Q6Z2cAA2LkIFR80KsBsqLEPsJ8+g/wDI5DwZNL++WAYdgESRe2zv8AdYClQeeE0askzzPSM/JjEhGxn4M46N2ecGvM9POqjjQib63ErpD/viN9hg/z5sSJbxpeDt8/N5kKsTWDMTw+BHCgnneZX4vaU00Or5g0zGkS9+rKQPPXD5ZTtTXLA6wQ4csZoG49g8yQq/x2G7Y7vrGAsG23SR78qLs+Ql9Q1aabanfHRk/tyjcsra6AjxhA88ucAe5JNydjD03vF5oDsrOdADr8ULsg5u6Fr7SFxjtxIhKszzR2bll6OZ1gSpFBhTd+eH+q7YsS1SiN4O35hjlxUQLTF5dCm+BoKzNBCKvWFPuxt6J8AbGx6a64aquYZGLtcOvQNDMEQ2yPRn3PGSabATYn+c/LZV2NXZjPJApoklvX1YqrMPLjDQfwAzaHYsneOyOrFdED4oaq1Urakmv2VbVUevsxH2IUu9Jq7Ql/nWJXxSRUfVlD1F3jvUveNtTzxugtO03XihYZu5J83YLnRVLawX651lAQZ7g1STR8PKn0wSR/Ic6CgenZyH0Cw15NE30B/oyO/hYR6WkZwz33nhlBeVPDaotnTRRWPKHRQDHtKdCj3JGiEAHT0dPZHfGa9rU/I6wFU1LbzssPiDQGomUMjdyOECPfPBC5y8sMjzlxc0kYVFNnIAqjKd89ZYM+LqWZh3LzRp3OdaPR4zaeSQzMSuobjwq+FPg3eBT+rYfXA4tvNScAzzzIjmd7n4ETu2JegQoXVk0c8kaDr2juA29GJMVvABhNC5IwMX8tE3SNSALdBTU4mD9a2KX0bXhv59vqjMy8nkdmddA5Exqmxjw4y46GxuDOfF0EIPMaWv0LAXWtaiLeyR5ELYCySSLvJEfWSu8GNvrksMRhCILlGbQXVioGzEVj3BoSM346Nnquixrfi/4UvyGFnRwhdagKkwr40X9jswyFNhZ8HP1vAVhuiwjPkG7xGMy0qLjjL4wBhH7tDTExgy4anWFJ0HNEVm58XvzkvS+BKeCzIfCM8efRicpMwjhzDuDtZpx1ZnevhRrsn3cQNPLFKDbyDTYIn3nwAAEABJREFU1ThUYEA9WE6+B9rhSR0Y/wOiXbpSlzu+SOFviv/J4943XqjeUYV9nkuxEJOXF7+hD9Yv61ytIjrlipyiRokhkHgC0b/zHKQuy/lMKYU+9eCfaJnnOYneankpy96Czci3Vmq1allftCyrzHy4eJkt4hzE3tHA5eO5uvSO0Sd9pniSidGCX9TCTmyafhRyqYVqDTvozUtlnpsinkaNLOwvDZqQjbsPDh9yMNUp0NgCjc6uHF6hSg3/X15eZHwcGA/YVgMvWmSmLDmxjY/Cl12Jyw0GrsikJjt5rhNnWzb8rFfwsEWQWB7ARr2wP6CpNQvXtfBy98bhBVJTrqGoyvhKFFwd+3tqlFizPm/3vFDHD5fScD0dGskxPIdNtIWO/BsHJhvyuDNj2Hgmss+LdWut6WBjDaJh4JuRZSzeoThQ+9Rf8deS8a0xto0+DEizn7kg18eBCnFip7O2EIkFJur84BmgzlqQif9FrTVlHQ1Pq4VDxhxAD/bMAUeTwI9u5vEvOKFjl9mcqiQTy+yZW2kg6Y7DiJ2RyP3Qmrp0004+HvcdHH64lM/x1kp5dlDGZdmmdjuah9I6CczzlrzwqKp4hnfd+SR8QI5fu6Y9e67xDmUlT59ujUMkngdcir8WjXGnZghLbW0qchp88vNIXeNfyPaqdV3UqnH49jYha5c1D2zsWziqcpGPIecP9rEwYxl4j6iqWSvPSOqsE4dtVRVxl3KYJtb7MevqMeVEi+7Ofn0HP5jbnjbiY7k0n7dlee+Db6zjiC4O6nYOWVKvdw60YvPIW9MPb9Z//37X9z/e1fktb3xEnXBnwqdPTa0lHsk5zVMTLk+/xoYnJMY2Ob2JTmkL+fuOZ/m7717UqrSx/73lbznTt2aJS2nI3lZz2GpRClrZM1kexqXbywK+8MGw96kHNxhHUJO2sOaxibmJ38hP1mFODjYtHGTWUhx0vwGb/v77h/K36BcM3pabGgq4yL2FSX13E2sjvdB/whlEibtzaNn08rLiz2B5SsKInT4ZlrI+h31rUMYTS/03fHzBB1F/yW/iX9dFRTDF4fS6lgK28WGVK9+BOs/cG4eb28w1pUI+rO9Yi+TrRo22Zt3w73e//wR+UfzEM7474R7PZtZIKh2N54a9IM9/sR5FwuyDMmDMMHX1Q/5WdBvKmi+rZJtqkF7YD//whz+o4fdUidqBjhE64wdc+Wr3h3/+0L/8f/wwc7izEI8J0ht1kkdjZz+8z39y/K7Haw6ub5r+UKM7PLiIzZVDyo1ndseBAV0zPzdyWE0SzlZJL59WZT1uHJwu5DC1lud57w+lT36W1kjGIIdDuCImXODOIIxCQpj4tkgt/MzyfDz4/nlnz8z33jnO5xcOdui5oq9z69TwkEEB3iTWNPaNj0FDJroBvmkEFwAT/9dbqZHH9bZM/6YuBKZearlTSAMoAt7Iz0YSH4/E0lXIoYb13jVYb8VYEHxGEKQa9bFQFPElc9SSB6t8o1bHfAb69L+T6wMO/Tv0jeebSC1WVrRBP6Jd1QjAEIDXH37gmVn07//jTb/7nbU2qeHHnYPmt7fo2LDZ0TUAAQdO2EUcH0tLhFR6EC8pZ48f2Ol6cKj/BtyJex9dbV2UmAf1eviNTsaFvVboARpKy4VNqZq1ED+m0MccOqwKmNy1Ki1rdJbSDKGoAaIWH/H4Iw7su5K3zHcU7fhYkeOBTN3FxgT0gRYqkB3a8PeBbxvCQ5r2H9QOQ9lYssQ18bbFpQWd0V2tqVoJFRrYDOw4gLo5n7Gf+NSLrGkAlJIbZvMqlNpW5COTPjygJj238E88yjvP5tQHwWXZB4hx/oO6yYdTA7BLtsWd9dYBzBuYorekFh56CkcmDyYRloOZPg2cSa6vPmO2Bv0f/8d/R8tk++32WwauDFA983FJH1z6QMZ/OchL2b+c9r+q5r+C8af1yodUdoS/ghd/KZPj2Num+nweB+bkn8rtyb9vuZQVYl/+Kvk5vowDz4yRTcyBC5+P8vnYXohf2ceHfDBc7LZl+5r+o/X2h81nf/4iDnyY+qPV23+C8GntyPkxSaxZz2P203toB8wVPhn4CM9znU/8E/OT7hD6CfpPRdhWAfaZB7rEoC9acIEL7bIC1/xP7aMrcOn50taF/zV99AR+De+XPNdaHv2ZdCbXajH8UuSPnkdH4BLMOHDMY/MY5R58vlzu8yXExpdqaiWEb4Bdn1NQcPgevQHJ1s82RPiiGZaDv/Mld+dLeCA06SsKUFonGB+usc42Nc3biaDLGueLdOdL7saLop0fCfnCDWleqFMg/gcm8hu3eGQb/gMutmnjcPpCHf3XcFBsq/hFYqOnrLT4lNh31iD6grv6jGFNR87w8it6E3ZWbSOPGzE+8mP0CYLr0J51ToXnzfaM65x+tctnSiC/aGBXWxZ+JPKrDO7Yp0NH7nDwQ2TD/kbOB7nvwM6PmPxzpA9+rD94cZeYC0WNX/dLa8imrvhRhAq7Ptszov/wPSPJ0GN/XReZceeDrM/66fzI6+xyQ62V7DMuR+YAkfshEPpoVU3Rt6wrZGzDU4Bt2QcoWnkJd/gRWXxlLXbyHRjEKPxwWYgqrZOHjl+whaTOGuTwYMvLC3JwBzbytJDL5YZtfmi6lSagJzoCttPhi2T+6GxT37TfJ+Zkm+ODduGJ6SQavfHnIw7NXBf0QMN+oK4gBuqA8B86d15CPDgcuOs+15KXdqwzXLM+O3kYxM1EiT+5SYyD3IQnEP0z5mWV7aAmkB5eRHT0b4gPaPiNHwOHN2zcecEafY16icCB3w7+hDpIM0U6+KKz8TJm4wXFYD55sb+zFpHfyPmAN/hAfN7Rv/P8ZR6wjf2MgJO3ValV44VA/K4YgyjiHPi948euN9b0gZ74doopv1VsK7kXL1IzDz128yw8eDYW1n6l/pKXKniNXvyNATNeyVXjxUlr2GUe+Z2170kaTAkzwHBekbFLVU02MppC5FWyzYu7RVWlyD/Ia16WZ9+QLq8ZkaTY2MjNGEmwhDA6hsZp10bvFzIDuanv8Zgviw75gaiBAqyPFjxQkolbtNiM/sF4EFRMJRUP3kJRXmBr8trHM5gYOgd8B+zYxG5sB1jrjectz138QmTat63WGmu5kItVsW2jj1jCmwOx1NvGeka/aCZfVU0BO7xHjlLnkI8Lp21PGxpj1sU9f+uL/O3oBjVzHr3ZD2GUjB5i3+GJDFNlT1zX+HbCXP/YLqEeKFgP/Veus59kDR/4nFhh0k78dw4ZEsud5/V+5iQxjSOZxFMzFzfqLwcfK33sL2dN3tibUpe2p+9FHsLz8vLCi94DIhd89vmpO4HqaK1Kqd/w2J5+W/Tkw7bKiQkMY9EcABcVtsUl7shJD2pgIybSDBd5g2mgJ7Yb63lbb7x8XzmEuCk+mrwejJq+x7c55zdu5xAvsse88GNRqzanudlON+UGdlKXyXXWLi/lIhuYTNxsw8vLcbzNBUq2lT9Yl7AZPTbx4lfqLLXx9nhDjhfUfMbsY/AZptkK2axDIy6GM/7Bw2B71m3Wq/H5mXzs7DnJQWJe1lVVbepIbVZraq205nNmWcnPjXW7cXCyorPrqJnH3M939hSXta7LhIb+NuWbQkvNJoaqUvDxL/gHNZd4RmpYQq+gG2gisUQmbTzErxyyvsHbWbPghZ48FxtxZYeZetgPB/muxLk2/Ij/FlPAWqZvqxr12anhB/UduZkH9ER2JQcrsca3jt3wdWgdvTEdnoBU+Gpi3wSbWjXsrZI8480z8+CZsa3WSnQTXm4vevl0I4/0L7eZ06qS+J1FunR7WaCtynMTH+JfdG1zLx0TX9VYd/LC/nR/2zlY+vgs7cTV8ffO3nwnZ/Ehcaw3bK0v+NIIo6bP++55MPPGIVFe7r/xnD+QS3zrbVHjZXvjsCsHDsElB3d4xrEqqmZ9+vSdym0+X3fq8Y58/O6sZydnA38im+CZwnfXAx2iOXHThz7XMQxl5XtM7H+aebpp4TCoOFTM3xZ7cBj0+njVTtIjF/j7v/97/cDBRfGc3PD75eVGDl+00q+sudHZOFhTEzV7J19vSl7jW/y9c7jx4+uPc90Kn8qlnXzf8XM+r4kBP0mcjC7bWm+r1nUlLGvh+QAtWVoZZx1RozU1eEvOXxSdrS3I3XTLWrzQAws6Ir+xNz2ol8TTUBDdL8/75Eoe0B3eF3Quy6qGvvwz7Df0FcaLGipywHLq71+H/tsPD/3AvtdVcX36J8bfc2D6/febXn/YODQqaeR5hofvP2GyrRy+xYesYUA00DOmTxwCf/r0iRzfZixF8KmRqqHUMVNVkxq188Ih38tt0Sf6hbnjiTU/pxbijE6mwSoNFLLBSLZZh8dcq4nJDahmNWqCUJSGVQmjrqZygTLARTeok509ThzWwkL+hc8LsE5YqPFqFulUIRpdKUPFI3Lp9AF8QR0+DUCKXOIr8ILQ0CFsiCKzS2/zOdjgazwjC7nCHmu973leN2pw184hUMRv1GZbkGwBK7paxmWFLtoA3q8LeSJSM0f99PldsvN7wzb709CePYJDtz28xS2QDh9bq2mL6bTTsLe+rFpeXuS26CwHcaap332SHj/+Xzxnf6/vv/9eP3z/yvhHvb2+RnxCY19FhVyLrJJtib68aFmplQC18PJpYR2aUjN5jmFiDGeTGuvRqJNiMYqc2kcckrmsl0/Ad6VlGVqnvSJOs58dGbJ3VqsrulHBGlutas4HeRFtsMD5zrQzz2dLxoc0RC7I8EfGKuMU3yVTD4ktNNHC74ZPjHf22+g41nzH5oIchJAvYBq7ljVI7J19+9qD4utKbaQObnlO1kWwaTbn3rl1Fa408uM4AoZAc5fIUWuLUlsDX4ZoOBp7oUGWomcONGvkQR0O9LgRZ2syPpFJ/bO/edF//I9N/+wPixr1f3/tegXm3oRu27KttONOZkbHlS7SrCInLevSViVtHT+yhx4cg88tA5oQHa88J698Dt85XH7k853PcKG48G1BV7ng7fi8ATsxDrEdKy4YHstRQ76t4AhHy0I8TKIjvJ3bjt58/xrTVwm3NJCMf7YV3viemop8xgEXvKLBPNDTL3lQdmxeEIRmTbaskYVPmj7F2MbnSb4vDQx3YDv3+05OCz0B2/ADOm3S/+QKTxUMA7VxSkLFzEs+s6Ib7BSzD110c/7lLetjAgx8SXueR8tCfcXsxON/euf2BIfdwb7BauMiW4/+y3+9s0/8TkyfOH8b/q+TgVRF4CcRp3wu+AnxHxHxT8GHf8Rw/4GmbMv+gK+r+epCf531N+wflYHsuRPyXeCSZPPOh7jKGrqQH/3OkM8svpayKSM8PxyQzwcZ0/kBkg+kAEvL+vJhwhJOGoLht481RxV0xgLAZf7HwMgHJ4oHcMnZH7pMDBf+a/30GZ8iH7AP2cj9HHxNFyHw4T9m/Bc9OgP2oTfjgH3ML76f69Go5CxysSXWlAYAABAASURBVGFnXcA+xfwtefuwYx/9l3z2gbd/qT8kSdWML18OAizrQfij7nxsj5LdppTt2T/fClzgGfdL4+RnQpz8JWbok5cczv5J5prnS1TqA9Z52ZbtOb545uQbt9RPSLaVceBLfaEHoi+97XQTLt6RGn/yz7aiKzAZf+XNRg6Qda7hUGLs6A4McnGpiu0Ru+C4LvQhByK0CxmVoObUtuyCrz/BYDywNWaPdcE2+XOLrsgfkIoaqmrwUCOyjto/9IX/S4iuwDseRQO4YmIo+/Dr4hnEFr2B6Y/qIsEr5QeC5fk8hz5QwjV57FA8x++3TAMwhVfI6uSzQ9Bs80ddfiTBF70TyW3gz0Qxtj/4r2dgXETo84LH/uCzjTmfJL+PIxdInOnDcHxBN8MPKL6Fx1YwEN5dy2pkHtnARbePUXDP8M5L5iYHfqcPhBawyCv4yMWvj3UaskMVPTXU6ccB4RUNMvfjCu6COPwZjZrGBPUGhXEkQkcdiHmXzFBpx3zeEZp90AAs3LkiTDcveGzLPmrGNvWSmPRZ67wkin82vOT3mYiKwzcG4WH5NfCzs6nylMi2WpUaP6JlKeCysk6iTRlkeTjE72kwkh1GERQaolDHPGxg53XInc8Sgdrw0CtMgE3ewwnatpjKFuAJOluTVYBotrlLthX/Agz13GxPul3vaBNPYh742ol9YJ+LysF/7vI76xzYILgyMcTYyXMaueAIfHb5od2q8cN+4wVOV3/KqZCzIw1Y761wK2AzgB7zMydwRL9tFf6K3r4Es+bmRzKFqrQBObihbT7jYg6cLzAjZRuclWbXXN/GGoNWcUvkeYHUyYl98B28luG3sUc8lBZxQbFUuJyYE2cg/gau8RWHYT8uy7by47styxxLh9+20dsB4VuJ6Slu7BS4psjFvwcvH/Jy4MpVZ/FiNyCabe7HZX+MDwz3z3Cxu2NrQBC2jK3YDwi8ZAlcYzwUW7ZlAzKUmvlLDjf8mrGTJ5i5BnDoiFyrVXaTJ/iUK3iG+qxDCywC9C6lDTbNQOflatRmfRUu7MdmYJCIxD5Yu9S10qDbzmhC54VRXqhhTDZ4wKaHmnuVJ/6obcZKXrIeaB8D/3aF1qrh35i+n+JoCN8BA96A+Z5Vo6lpgb/gIb9c8SH0TjDxlU7LcmNtV3TykraLuh4ciDBASpcRZDOdAG7qIKbMbad7h6k3+QIwjv5FjZdonRzPz0FeVuVvqrUq4urADmhC/NvhG2feY2dgm4vU5R4zA7c8QTLXAfbRR8dgLYx+qaZccJ1gw9KqzVzONeGBir/6rHnOXDX72Bf5bLy0so2f8bnLtspnXUYPjENDaYNx9Ed3ag8y6Ohb5KwJMzMavCiVilEDU4r41GCB4wYi607HupCncdjOPDbywjtxZSyakaJDT3SZfs4+u3XWJfyd9UteDuga4KMroKkHeZ0qGH4mQy4zNzmyTY4182LD6KF1XZDU4XN4WdPWSgv7TnyOzY062Hhm3zgY2/Glpq5jvaK7XDIQnoEO0YKPf8lpTGUOWg29xwEQ9sn9ToL29MCgluJntcp/96Losq3ojZ7kG5fVwBXgLqSjVcrLdBudAuhtq8qio28TROsscPQlrvjEMqHEUHIZ/o+4NGJxqLUWoqACwp9tQmKp+FqnDDViF/k1IC3thlykil4qN0VXwDY4y/4AEKpT10bO77wkv5+HuaHF9876dHK8c7gV/+1QLrAGPhDitLOcL6Qbz8PKQcN8mU9MyVUkHtjIAX3W1LaqNRU5K8YdO6Gz3NTG0A6vbd1eSjdOhgb0+72Th11Iqo8u21rZo9Z2E2Y4ZL7rzsv9B7WDYo3y3K8KvjDs+QxmBasdz2ZiD+zEt95WDs8+6XYDOMCOXqmUtqNviyzLM58FngdRO8lv6C8cOFU1anhVQ/cFcqiKafzeeEH9gx7E0OoFv1/ghZ/9bxDLIID4t5HMXUMdMLR1gQedoXf8FEqnWg99x2nZC4fXt9tCuKXBWuwctksNrpLtiS+X0mxPnFT08BND4/lYgVYNf0pVJZnr5M3c5ZnH1Eh8gIR3UiGzYevHrfRf/u6uv3vdiVPw4v/oCm9yt+P3YC6kCuEFe3S6GmnVIP7ww6qwMo0biu+N+MO/UxzxQUxSa6Chxw80NfpFalHGQfvrD3ccYQJv7G+s4Rv7ySN/VYxaIsFaifXlJbkbM5adkwTKDmXC90DXwBmDiQ/xu7xCAHFeJZOBIndN1Qp/LES077B1yS7Z0eDJw6OhtLcfdw414YGv1SJXA23h0uSP3b3nUPoNXzp0YiF/K89Dnq3kJ8/DPQd8HLyGasxEfqFmwtOppTuHXg/ivgNb4qOfDkYBjibftrGpo6Fom/9hosAFbwa5Ui/SQMfj7VV9ux+/M6hD0Qb6NuQ6uUUdGC50cVdyHXhw+IZLExWeimpAyNrWbX3R7182/fu//YO+A1+PoYGDAz8ZzTzsMyePmd/odCPfwjfks6936h8RfNeEOLmzd+UzTbQK4FfFJr4GHz/EszB4flCvnXxG97p0vXwnFYfAiIlUat+snec/0Pse9ITYRC1jY7e05NklnqzFslIz+PfDDz/qjm6GKg4ulxsH4Ky7qRtVCbW8Q1VMo+PQU8ZjFJesBcH0RZ+YUteiMeXOBV/icGRk/LS2h2QvavjDY6dlIVcSOKm1JhKswQE16VDaYMAF3jKIjN+BIHvfNPBwkC8EuQxfqVXT/JwlLuFQ8pP/cBQVTK3Uo/FroKPGQ//qX33CF8n418bQ2DfW98hnkY+KPnytyvrCh87gxFozVAAxeoNZVFVqi9VaCaQIAH2D/WjwuTDUd+Lmey8ERS5xFkrgRn5qPb4DENegLnb2ms76hjcyAdvpDvVzpDlO2lP30SmabeXPgcMTdNpWWaJTGiamH+/zGTp+YjD6LGvneQpo4CU6Ije6plx0k0q4wPrAXfbDYJVsv4NonjkqJb+QyI8OwGBkO7YDsCKXu+ittEknJwOjsCvYQl90msCqsU4QBoGFNzJfAzuSBwVzcVUUlGxPCCUxBpdxZxKITtSLR1TCXvrhRo6k//7f7no8Yn9VReg3+C0Dn2fAn09/m/0PnoHf1vMfcwGz8Upfz3nPLs5uPYBc+mPbk9qn4a/WMj8Y+ND5loBt2f4W+R2fD7HAO+KLwfxge7LzS/PPdB0J/ELjt6eJ6dvUkzLzfo6/0n3p31dYJiq2nmEif+Y2sBv+d5bMmQQXYKhkO+PUxgXBfwvyZeZbtD8Vb1ufrQUKsxxZygOG4iPo4woxcMze7yPFTazviD/zwPbUaB/9YQ6rcRJK1pNuXvbH15zkOTAJX7mF9nNwiRyhXYEPOX98Ua24Zeymv7DpM6/cMjnh0HVOzu6QvfweYD/goj33MJxX+CT78CFfOp/tHbHxrVgfLfYDwXj6XPLsJdtKG3yxvGB+A9WBDy0pT0189EMRqzp4Dlrny+sTsGDBR35gnAt6Zp9D9NhWAbbRe8CMq/hyDk5nu3SEN3Ci32Vsgwqk87tO0Q4fBqOPyz55P1D4SI1hKPydHzwbP8QCicWGH+COTYQYc59XNAdsQ6upx874A0InLfAbEHyWE+MJzBTgNtkmv1iN0x+Gx2XPPusxB083WOfMtuz8CIg8APMAJpFbdCdGhudlesvchZxtutRJEMjP+hhzb4jcOOehwgpvRuF75okVq7VSmm3NdaPX2QaR2viJbwPnAyfp0IkKrgs1+/AEsiZBJK6dF1oBVCD3YQ+PwgKOeBg5dU++hU0WCcznlx0+a9LplJZ+gical0X4mvs0zsXmwWbiO2yLZsNfQHrsFsAMyuCH+A50dHQlFtszT3TosK7md3kimTn6/NkO/8UbPdd49vgmVNlWEXPABiEaXfhzyMDs/SrsTT56fttOHx+Pfb6oefAyufNM4PDkNzw2ijCSHNgZx+gka04Z2ia2pmVdwLHWJ0sniSPJlGVb4tIXzSCvvIV350d3jzH4qjXu5OWcp87s49nr6L7WJ0xRH7OJ2XZQExJrtZJt4Oil+BjujKy0gT4syfZcn3HajI358ol9wuIPOREt9MF6xQ/7wNPJNtTjCk9GVx/SB1hVxQv4db4sEu2dD3xogfCfrii2YHu3YXuOjU/LfOG1CIQ6C7vxZjcvzKJj4U1YeAKiXXoYHtfUI0SttE4NdN7OvfsDPT5knqxF/xwHKWSgRy641I5datiM3cK3kONHwMyFSPgrhAwAGyTQ0dmpgR3/3zigefBGr7WmKQtdCMdOoLNmiTH0VuExa1d6buFLXSEml2UXPFb0abYBvnTkr6laydbR8CXyc8K4s94P/MpzkudqkOfOm+/EWkVdTkYp4wts8MhuPGNZkzwOhYF1XTSfF+QkzzpYeHFqO2Woow06vEd+x07k9+yD15g+/l0A85Tt8MevAy+1KrXWYnrChlzyhuZZe4ZuW7ih95ZpcCciunbWJeuxIR90cLan7sRrI3QpwfVBvkSzLRuQmUn2R4+rs16nLh14zVbEwnPKdhha+GzmGUDPntHaotZKqTM9tdCKmBLfpdK2WjXZhw07vZVcuTKWcs/h0u1lFay6DvJ0tvixk4NMs+Yr65Xxgd80ayMvvEEuOZTgGQj/I3X8eGhQL5Fr+L2xjjmkyLoG36FNILetlaoK+9YCb0MPKhU7d/RMGfKQeWQGeR7IB0/SZj4a6+0zrshmzJLwAjGfSzt1wAy50DrPe+qqyEmVFdlWJSUhcEannttpO/YDYYuOMfVZNn7j8wJE1ibP+BdfPfVYnj1UZKIjNhPzdj5fiXnlGWnVZFszNoQa+Sh8tIPrvPB/KDnZyFv02J55OvTc5/g0pdjPoQQKqftlQmwGXnNQJit/A9MmdlnBN/KY3rbsA1IzOezdWENSobTwtCqFP7BSG/OAIDjA9tQXH6ev5CMyFu1U0po5lKX24O/sbRu5sEsG4FKWooh9WZvW25qp3t7elDqK3vB01lKGleUN7sZh7dJ49rGR+MPz4FAse2wVM/hsBBiiWrbJ065gFvJvbA98jcydE6GBXx0b8e1OXQ/0Jt7wrqx3xokLdYcTsgrF1Rp9sV6b7tRw5J7B8LUqbHeN1ASQmhxEiYvKfoVC5Z+q7mNDTwcGL8IfSq4GfgSmDD6K9sbh/sZ3GhvtPnTnQL7DC1kdG4khsYU3axrf7m95wf6YNdeJPby2Jfzb+6I7h2L5m8D/9b+/6UcOdDqHFVVdy7rr9hKQ1pfMB3NqYsHz0ybhRB228Z/1TR436ojyVSfQQOJIDm3z/WybaxzfNvaegYLRNWN/ext6fd1mPpP3ZaUm8Dcxvb2+chD0NmUTz/2+K/EuHBqldghFHUXJa1zbcaCzruutZg22hhFt+NqxyNgMr4sxrumNZya+CgUPDvof922uR3plPalnlj1pw8f7+bd3hT4AP6esaOjr6ACLKiJkTCoYYxcfqoZs1o/DTsngRfz4NjRbbKTGs9/y7vp7AAAQAElEQVQYemLq6E+NHzaGCnzF6chY2jlsevCZfCcvd/we5GJg1/AxxJWMij1i1e2W72gL46aX/K3wavhQCt+dQ14eCyGq2aIfuL918rOzPg9sSbgz4/ZkOm6NuD59GvrDd0P/27/8G/1+WTjQx9P4ST1xAgrjIfHGOr++oaujC2M9xqGOfvjBcF62xQV4+nQnvjfk3qjpWRc8E8HhIjyHLMuOb7sKm8c/q95Zr115Ljq2pj44bMODDMLRkZqRLAELa01q9PKykK8bubop63HVHqLgiY8YMw5ELod9mJDQz01Zo0JlcXPx7LRSPgNv1PZtLexrtqxVIJPGZ0J0PB5doze8KTXk5a5tfxDHFjb0xMrAEgFMzDnvHb5dG4f90ROYZPxIXy7iWWY8QrtouKbAyTI/+0GrC9vLDVpTA7EQ6L/9N5/0z/+Zsb+rcxjMyqi1muD4ic7WrKnvUnj26bInbNQr2wXxSXaD1/jT0Nm0ktPoK2zhgHb2CeGHpweW4b9Rw0sOmJsk6yftGRU1YbAPLOnRAUPJzWAycCoQvsLxZW34YvySypKdG/kdB6RWApEXrSPPQjAS/D74mV1rylAuTYhM8AO7D9Yo/5qUaLbVWtOyru/yohX4+IRbzCTraEnLuy4G0XlQDh8Ru6azty3b078l8S2Za7bO76PsIZ3nkKxMvkng1vGT7rPLmeUGkJIZ+iGLbWjBCZrN7ZrT55p+dqpml/7z//73+uH7XdWaaqEPw//SwIaYov8WJHkHkOhz0Y85y8b8T81d1uvn4Jf0P/vy9XH8/mMhsR0ySlVN0F+kjTwAgKaNFO8Bgwf8a6Av2mANfg6+YP/J1C75Z+AnAhfCPHJ8QORD4qcA7eL7ov9aTD+H+0L8Y/o1++9Ucjj/K5hiEQPM32n/YwzYr/QlXJ4ndL77zP8C6eov2rd6l/UMX+OzJdsT9IvtWGPY4ZdMmi9/RbOjp+bmb1udOt3Ztvmuz4fgQAaYzlswAZLxUTRn7eiPa9AB4VWeS3bxscvoQ6mu2olsAOZ5Gf5nkPhyM58zNrzU7eSSzIf8BDdNJ8BEtehtgpLe/RLN+BhgOK+MJ9iyPXHPt8u/C/fl/MKnt635hz7zgA0GyDhgf8yv5z74a3z1wV2AhGzuACmcaGYTJ1l6gqQocOEufVevL9qF/1YvJYfHl96IspLpxALKkMqW7cstXS31co3t8MCMLrZFOYR8GwEGBXVAauMDWO2seDg/A9uyP+DZ72dGG56yMCl5Vg/lhn5p+jrjgIfpvBzeOZJsa/5xfIY/Tot+IA8wlA3HKWMzFnDyh/5zMGsIPfH9nc+McAoL85lgNi9fNugnPzwhRMfR4xePhMjjM6QGvgXhsy37iC96dD5TwR2Q58mSwqfZEKE3IBnZgYGAzhb6BSdKhi+QefrAMZbCq6c2yMnTFPrhn991xPaRgIHt+RKaPuOAxR9Ltk845GdOEUtNBg4z0NinBpveSP5EmzkEzzB8gQFd8AU64wsyDxzzrAEVi2LMTNssF1rGUXPgQapmHJdvRw8TpGscaTD4D1Ktis5BPPXYij4gP/QHPQz6srcjF8oH4KGyhyeubfQ5ptMBVmI5aiNrz4984r1iHE9jCV5guMm18JzWBKs0yKE7owGNvDn7c/iA0ATPxIEvcGY+zrBFu+Igysw0/yvvjGzuXDAb/ncIHhwoBWzL/oCpZ86RDcc5dqYnfNg8EJ/N4Q8WE+negTCJeSj9BWE1C89H1/tne/I2qK+uWDyhH2qic/JHsD5wRd4OOPg7/HlJsfOjq7MXhd3kbho3OUd0+oBtRPFLMn+K+lGSIrKAsfe4UOCGQfhTE6mHsEXG5g4vxSBhq/NyTjhwyRoZWBQ7sQm3bKsAnS28UTEIPPtUzz6PrpDnPMRMTrDRAvTwQwtPILHuyIYt8xlLHAXR4QsM+iLOcqmqAQX147Ktlh+L4TnBPng6SY0NVMy6HQlIyaclAdgy/cpLZLspL8w2foDjpoxOeZ25ZnnoyaQlNdLmMeed+7A1rAmoph+AZPRxV9JCehVgeZEQzPGh1BGMT8bfABTZKGMw8k/S1abuaYUevflehe0GS9iKeNM78vjr0yaK0YBfxDeAwzbyfcj2BBh4kbKrQwxs9DuB7wjsGkrus4eMMLaSsZU85aXXygupAj9Yu8jOPDMG9dkV3kLO1rtNFkIHzhNnW1fLWgeqLC6RKIALJzbeDsWngZ8S1smdALtU6IhOOGVb8Sl6Au9jiMVeVuSoxX/ylfHUpUIOBmKPDCN1oQf9GznDfEyBIy/GK6AadqtgtZZl1Wc1iE/CD0O3m0zRGJzlKZwQOnvoAHZefKX3E1/mg90bcZn1N2teTYwt1Ki4GZ3h68In/E5tQdVSiwrBEhwGA4zRtfWuNHMLrZCr6GUz6xw4iOiKcWztvFTMc5l8t0ZsMY6+rB3i/zd7/8ItSY5daWJ7H5i5R2Sx2Vzq0WuWZtS9JM3//0vSGqnVPTPNZrMy4153M2C+DXO74fHMyKoiiywSYccAHJw3DmDmhoxI2UgAomdZmkw7gBolDZblogW+cW4iilZht2EfaO6KnkD0BgY+BDpCnucsuAO6+uMjfnJgMDeRP9Cdj2bC58Y8OP632GQ17LZLV77ctuC9SMJzeDuTSiVX+tg0AGK0sx8OBqcNWAqDZC5ipbPgF6SsH3gYtKMPEIRAxgTvIKadidnYU/JxMDBQOrrh3edH/o6ujQ+7Nz7S3/iQfZ8HOshCZmG/bG37huYjZpirQH47afQDn3kr60Gu1ixr0cBH1AuVqsxTSVxCJDX0NPBe+ScbjxgPeAbjfoOCJh/WdyY2fsTegf+ZOxcymuRCCsrsj3wD28YD1/iAuzQIJXVwiW/Bc2FesnZi4MDIxI0tW6/E4eXlRnzYiYhVxjYc2YGMyyW3hehKaFTLh0thgyQztlTT0hYdB0GljuCdQ7nOPHT86H1I2Uuxcfoh+kpJPAf0Yn4GdmzKvMSeqRuy2NLIpUkN/wCEJRv7E5xByy7qmjJQTUzNnKwSNqZv6oaMgTwlr2wN/LQ8P3YvxCsyO8TRG9k7eZm+4LWbJEvAQEgg8cz74k6uDPjSn/TMleC5XN6xfuLTHa6aUNgQQIQa8Ypeu+H/zrPwpsjFNNTEUGldV7XWZj3weWefMPtTI98S6zE6Ojp+M28IXdrh82Buoyd7xRjjkCtzYLIqdpIKckk7+1BybSB7WRdd3l11uQYuCn/WB9PHaDF9Q40/C8w7sc97TOZXlNhpF3ZIicXOmsqh3TJ9vKCrZGwb0IgczjOvy/g9kIsA3B3sNXcOAHfWZok/0LbJX2pNWtamxoHDSl34b9gyT/kPSGxrIFetkCrRVUp8f7m/6pUTNaYI+4Y+kOs38vLGAWP+37s5BJvAQdaH2wf27cH63yfPBw6278zvjrBOziYWmnY1dGABsd0ii8OwHKje0BP6gIjTesV3bMr/g9KsmXZp2DmUfx676CvzxNoYHADv96t+fln1v/3+xoGw1G0xJeylVv453Z/er/rp/aI8Q4wzA7uYfmEC8wj9KA6NkM2avZG7mdcPH24cGL7qw4dXJVZ2ZK26XJDD/jTIpY7+G/P1+rrP9bfRVy26XheJeVHmPBMg6UJuXK/vZcZta+6Jwa+lK2PrclH8vvGMvROXF06zNw4uL/j9PrmVfx48+4BhUudGw004pfh7eX9BpngSG79QbhPnwq9dO/LowiO5JFKD/epODnXt5M6GzzsTlHhIHfwGr5Qb4dLgYBMuKb+jEHBZLypyptBvIPtkXNej2JI91PA9UNXUmLMqYS43xhAm0xSlkJVY3nmuJO8yN8KYjXnaWC83DlzVLcnKermuq66XVSsyWyEE2vBlXb38wpz9srEnSL+8dP38y64X5mfrVubq97//oJ///kVjQ1rCRB4ZGHGA/l//9aL//v8q/T//H6v+u79+r8v8m7hWvf+9lqyfZdXA8BsH1vtG/DA2/tOUsE9nMcLUZwwW/CsNRgZ23QWadpEdLW6qWcILiffoRup4+kOXvJwEMFzfQ9+EPGm9LFqxZSUnErfeuwagPHCAbe4Dmno2DsW3+8CyRSZvs742cizkUJDbQ7fb0A4u6/AVelIBa3fZmnYtblqrycS6ylqZV0yajwMSToM16L5I2MuU4eOgbfgHEM+NfPKyi9wSOoUsaVkYI36KEElwoLekzAdgGyRMxMWst6rS9boq6kXBamVfv3GwnnWzsX4zD8vlqkAtxBdn9g9DAv79fxj6m7+RLusQqrW0ElMplZTfLrLVNY49IfKDp9+xpcu6I/+Vve+OzMS8U48+NMDzWoM8TVgvpQvr9vKu6QpUQ79JOKTjggJKAR33mW56i4QeuUSo8bEBUmjRwLiIHS14pu7oFR1GDJSNhUPZ44q+gdRFY0kcQhoI3o180QTSRQUnWtWoDQ0s4DRB0QMOtnmhZtZZb4GOAzv+J59oKvqEHOHLAOxSEWdRBnICR9w6+oEgGMsVeQGB45LtAxDqAP32JOvgyf2AwbgI2HD6RgzxoBlZUvo6SlFB06lC25mXox5pxXQA+lMeC3QnMIdtNZfZf/5PL9r2RZ28Dz7/kU7EIvJf9kVcCbW+AP0ll9Ppv2Qf/0F9Y2f4pvzvjX2T6TcO/GPo+I0m/Ysj/+1zkI33q2HKevzqwDPy0DdJj+bz4A+0x3zAfNMGJOTBE6D53SvPmcAzkXngnf3oCPyh/ZPvR+r+Iwb/iqCICPwKmaLrGX6dnkf1jwiGJvE64dtyPW3I9Ae+TfeHjdiW7TdmzFL0nHadtUISeKP8fmO+dPJiFir7NzCG4QeB7NbUw1vdAE62mZdxAsRJQ/Pp+mjP9BfaQeNroG84bpcMaBbLPmEi3m528PXW/1YDMmR8fXSOIWLW1qSLrbwe6/Ny0px43Jr5c/aTy2c7tfHBtuyAqDXLIJ4D5gkzIyaacc/GxJ/jj3mWLNuYRdTPsac6PwpOvthx9vVUbPjp29S5qLmCmWCDpJUrslDGC70niGJbuDTtSA1KocOiNCekPxvcbOif6qJPd16kxeRNZ1KB8BTqid/5MLHzAysQXyRhDkQPnyEK6xvYSCmrANua5aSlE9TbGGIQBlYK3n7QCyxjzz6AmshpA/LSD7Wdu/SGf4yFN7jU9kETW7OWwvsMGbYfNHPA2OPZer49RGvKwb6jTuOgiq7MgQ0vlx5gp3HQCKRNbIUYcioy5482xHT6oBFLJ40n6BAdgIbHsGeMix/f+bh0IF2l4FEz5cSmiClbxZgoro/22FZVE9Yccpjv6BH4QyJDjyv4wZqZNbbG9kJmIO0+cUNGvn3YYdoPdtkGipU21E85YQwBdXCDGjLoBFgpVuJ18OBULmBMObmH5hkQIRsudBdgO+49kzCu+eFj4QtE7Idi+t+Jc2w4IUxHznjyuDTrRh3e0PX4raMUeNuzE9syjqHT3hiRoYmDwhHG17qPXgAAEABJREFU4KSjf1zh9YzPxlecjY+Cpz8Z7+mk8YDIC6TbE9OncYs/ljJeGLZwSLC0pgbUjMsxpkcJa2yb/tBJezA2+aetdN4uI9dYj1fQcp/tDMcfm/GqdPmhvqsT16rGBzM+GK4rsV/V4dv4cNuJ38YHxuiDbfI836YNIIwNgcjpfSemvIfAGz7Jx5XqISR7V+RGjz0HoMFm4oTqcMhOf7zZ2LFzAAhXim0VfkTHiC5JSFJK7ArYB8YZob1j27ZhG0q4QnoAxLbxfeGjRT5EKRxKiY7Mz/FRZhBLiLkyFvujP+0T0rfRCAgpA59gwuxB7/BJFPtBQx2agUG2M5IpU/aL6A60VtNXTwnc8duG9HHZVqs27W/kkGcOFR/ZVuZ1gQuRb/IlyOccg1Joa9JLc0BHsY3MUuQpBWKu6Ue6AUgeLE73o8wMgMm8fB6j+BmY84nA2eY5Bvm8Qp/1Ff/zETexX9oy94AcqN75sNyZbx0qJ8+Yd8n2hE7MM9eiTPnkTWyhO8dtpzll5jAj9FWlMkA9R7lFz5x35EVOILm7Yy+mz1jMjOBL2eALWcamYG7TJnC2P9EZGQGwE1+tZn3ImVyz36ppYT2e4/3hg7FRslLCg/hpdzBjfigej1HNubMd0gkXDmkvyJyyxpg4MuNRCz7LPoAGF22JHEoercpctNYUuxp2M6QcVHaeTWl3ZCYGe/bG2Ju4pQ4wNugf9F2hOeyAM6YACx9ijX+2dYwNrdkb12X6cr1eyOmrqmqOy+Edcx6yxtZl5eP/qonXUeyavBf8znh8sD31529YZv5f8zdTOWiLznBFfkSnLdGCXpQxfaARXKpHHRl3DugmP34EnSokNvw0Br6LgeSYsSlxCN+Ng0BhfMhsT1/u7L33+TdW4QC3LOv0eyEOAxtW6vVyUSSnH0BExChqsrduzIEoRteK7wtxtD3jtrGnb8xZ6ht67hyoZ72E1raCjw2p49P0BbxlJErRFz96t/asBT4L58AuOVHsJSEavSuHlrfpn5nHhg+rrpfAZfJFtiix74I/d+x6eeHDMbVwqFUxelyhzTPphr0MzZy/XpquHA4uxON6ucx5FiX2YWREhFSRH5rwRkZho4FGLq/rReG9cogYOuNj4vHKoe1gn0k/dLaRfFy2Va1xUHIh397JbvhjkQJAcXi4SP0iCR5oRalqqirZ1kbsb+TbGd9pJHiLP6kB0c5ais3Jz0ByJnORd4VqTfExvkZu4EIMVuY5cbzdOcRjrxwcbgXUm37m0PRv/+tdnFsj/Yo9DSjZViMeC+tvyiffNvJn49Arcd+Z40DWeeo9Bxr4sDNPO3TxJbYmJxLDip/IQ6w+LcbkoTs2xZ8bMY6t0ZGDq3ccROf/E3zNP6XM+58s9hdho7TQ33l238inOzrF3hoZv//7D7wjZJ+4yBxCrPhg16HWj4q6Yg/AsBqx2/GJpSSGsIeYcCgYaoYUW67zn+++cGCVQ4xs8GLtDFU1/fTTT1MGzsCS/YeKyzbjJt80ZVSzjE7b8Ip5l3J4faytXVWFXwvQZts2/u6iAkopkMg0A4N11vv26HdskN6Rt+9/ukCvCahTeHL6GB/vzFEnVoPDRyh07A87h74v2NQVmRM4PNekE/HETg7yNuY/MvIMlAr5xT0t6a84uPu//9+kv/mrrlVW7X+D3qZWQCtsTNyQ1Yfyx+6M0yfoOZC8cygp9FWVWivGzP6wELfrhOTylf1+YcIak7Iw/+vaoFmhLSn+AAV/ci7zvqwm9oYGuDZtM19uh59D1LuyXkRhe+Iu+rMSw3TSNnQdmBgN7N/J92kzOZI8P0YOWlvY8wBrtpPftxk/sS/gfWIb/1t4yCFLjcP5Ij+KCdvJxR0dsS3+hCr2rfgb+emfcNjTdSd+8W9ppVaFXuN3E6ESJitrKk4RbnKqE4t94jqD0RN57y6LFm261M/6n/5f1k/EDHOU/4isICjkthbZHyG8iQHDzLqUZ35wA8QJyghzK7JljuFMxkSJPxNQgHjsluJnuTKK/alpPq7QxibTT9vItk1P+NTFTzHWT2knhh09eY6d7ek/lK2KdVwKW3Gb3BhEUymh39hTOrEJjyBI3ILLWNZM6AIuZ1i206We1bwFFUgH8VKEpAMkDh37ooIufA/+yKMZHSE/aMZbXJ9l2J7mRdZAVuQ8QzUEcQUXWYGTf9oNv21VNZ0lsiI0azxw55lxI88DG+2N/WPSwDBiJPV52YeygaJA1mTM+l//l5vY2iFDDzQZsxvZAOpf4mWyYcIPOw/DD9P+cyc8kujP5sUMdWywbCAL8gGD1foMfzYb/1XxP4sIZKOb8FneTByb5LMT6X7Em6EA1Xeug0c8HDT39bN/1nkYByp5/AAVDw0Ious7ot+GQneC7bkm3gZ/Q8M+eG1/k+vUg3mHP2fcQMyxt/7DX/oRZnw667Rtf2Kn/f3+lI2OyPhRsD1J61HPzndu0ZHh7B9SeAOaJSICs/N0sy37I0TXMzyR/kHN5MZkjA4ap400SRN/FcyD+yNYKeGLXycE98fClMmc5AXItua81qMWdeDR/1zXMy1kvM/MTf2NzIb/GR5ywnfSn75MO8iz9DM+4cE7x7AxdRIWtOySA8iMwoyNvChhAlpl8BkPSspa7GGdYIOZ8JDhT2v9xoJpU+7HOroOiCgj/6hzf6wp7DzpD+xxjw8HSHmpIyRTdk+DCB9UP3jPDzW1mV/PHAPFgeAiNzCijMDYlu3JU9QtL7fSxBk/LGEPxlNryq+0JGgzpqdy6jhRz/20sy6qHNYpM7gTpk1M3gDCP7A59KlPMPac/IgJmQZx6g9fEi7bE29btmd73minV63kKhUQfPht8oWOVWq1TL4KDhtsgytVeeJjy7RLR3lE5uhwh5z7EbPQIkKGNzamn8HUHbs3Pu50bE/fjvyMhldTl22dZTa5DeJz8kCkaRfyJx5l0x7q+REL2oKHa4qJ3dHJsFpr4PAbhvTpKPKicTwQdilxCoiSvomRUqCJvDQD0WFbdmQO5uXwAxP40NFDAtQDoBNQD1qI4lN+GGU+Mo8MUw1Fx2A8+EAnbp2Y2fBDRJU7dF3Bo2BetunDzw/W8E0kN0cnMoIb+BDfIJVtRmMzPFO+VMbe4InRHOQ2xtEZWJchIy/1jp7Y35Hd4Reyp470aVuG++NlW+ENpuPfBPhs8I4dALyxYVkXOlzICT0kss0cHvMjSmdsICdAN+pl/gzwsSeQtu0Mz9jkw8bOB5GMJV9Qz1jB5TcAodhpGvEccXiOLfRxnR/8y7SD7tSJycKMKT/6ApFftmxDFqDisgd0x7zNWCE8owGG55W2bXilAuMooM51yNabjOCiJ3hZgk2uxKgpxcEhBDUKxK58ZEl78CHF9sRTwZv2oA+gc8QpPLfNmFTliPwqDAI1cjtHId35grKz3sN3AIYwvoG752Bg5k8Yhc4DUAWF8Y+PSsiz/aa3Y9PGxxRRPuoa2GYZnLGv8VHvjGtobMs2o8jHlzFbUjB2adIid+Khs/JH88PW7bYptnaSZCRWPGeskuFz2m5ylcrwgEs+RWf2GTs4K3ywa3A71kpXaPb4YQkyfMW2ccT8yGm9lcEctIYOYIQG6Bw2Qw3NISD24YIGhyazHV2hGX1+vCpstKFVAPsVMHf8R97OPAz8C4R/Z31MQEY4RInujpLQIHbabC9yYoCkQQDDc84PLApv8BsfenIghpdBS9jS2IupsG8gq6vKcpVSosc2uNjXodmVA4IRxTroGEbc0CxRAl4T9FaCHsy5aIwTiFFyku6kS73h/05OBvqM3bF3z7iFypIxLWu3VdPOx2vjN9hpe/gClpUSXWcdfOQEgov8xMk2HycXFTGUIlxqxKSqyfQLfOp4mA+PkZnczoFSPkpXK9zCOxzImCi2uYvc3edYOoXhVSVTD+ZYyB4yQ10b89LzAXkIzPGhk6CqmIvO2jX0tpHXiT9E8LpqjsevrOExgpeStwiZeoMb8OqpjDl3Y/psW4lDeMaAH0g/9qS/LKuWtqrckIBdfGyPvo01E53LPHRc1ZZFnvaEDlIuY3sgcugqNnV0d/zMuome+/nxUUcZ6Dc5f22L1oqsISIWVo3kA/ypm8HaySiFZ4CfHcQMGra1ICM6QGm9rJqxx8aGraHJ4clA3yA+YRe18dO2WquD3ocenYUQMazwR/ZgHc7Dly7ssMoLvA1YtEQP+HzE35lDURo2FTZIJu77pFnaSq/plcPCqqbK+NAskWH60TVjRwx21sdhtxS7Y3+rhYOBi07e1xc+zrKvdw6SOvHe9rsKw9+/f6+FfVm0BzqSfS5PXKtC4BAuIdcaEGQfjSF2qWcPgu8gG3M8YwVu4zD7xqEtLOCljXWMeGVtiPH28OsYH6BK5s/0z8jGkR2eDgi83SSBJ36kmgqaCA7NQk42YgYLNgmAiLjE3rke0bcT79Dm8DAH1GLGWiut+O4ysX5R8nfKlRScrUOWKqrkKgnaoY+lbFA16aLvQl5dr++I36JqDT5sUYrVatG6LlpYI+ELve3Ji7nUkuiL0uAVNuZCKToa4+YD+12viSsMkWEbHZOSG5axVhIzCzxykiPiefjhl7v+y/9203ZrWtqFkZAPZW7Tid+mEb0dpRs5taFj5aBxXa+MZNSymxwo5DN5ycPTD3HYJQ4rh7EjsTLxAkYvZW5ePtymHNscYL7TlUN8VIGDizCx5enG+s+/HDAPlzEOUm0M7OwzkTH4zdf3hh/Szz+/6saB2/vLe10yj56iFHswTaGXSsaGjPQ+lLG0JeO7tROvLX/5FP0La3H+8+qMaTRd1vdyNZUdDGC1WiSV7EVVFpcOPTqKRR9h04Chl5dXvQJ5xm4kbmywIXo4blsNvZmznWeXHiXsIWnoX1b01dDlYl04JL++W0S6Y0PX0szsSlTzXzQye5ZkNWSaupDPJVdJ9NflQuwXDrNXvf/pquu7VQ1mlyiD58kg3l2xpeOG3VTVJONXplXiwHDT//B//iu9b6X7f/tl2uCyosLQZ4+I/fnXSGLvchkqE+8u5EJH+6C1QkfKaG1NoKcfogQ/eB8Y8Qc+3BeWqPgTJqZSiU8fY/IJ+2DTzn6xs88J4ycPQgtlVZ72QR522qWUDp3QEXxHaN79NvJtQ05nr5z5Qi6YI9NyqZDHA1ceUrPEea6WkriQ25X95c7e19kbo/dySXybGoQTmrRyYD3QtZHrkT/QH1pCEJOQAw17WqRmLLXRbbTYVvhYnopP69qoJcRNvh5/ZNmlFMyU4dtyuMc78+31zsH9XX993fQ//fu/0r95L5Feyv9S2cT7zgFzn3kIV5WyP4oSOxPryKOrKJt99A3m5wDPoXnDoKFQD2HyJzDHuXVoqBgrISYiaQdzQFskTECXD4SOfOkQ7wSACvyAtyvxtC07NJ0pAiC4s+ZCe8RRjB8whp6KP7ZpHmM0uNKOvkBiEDiFoOqNL3RvnQyACC3VjDou48kAABAASURBVALpMNlCkxwqZKedtXLYdxgUtG1oAZwv2qFLPeONwEPumD6PTg0raAVCO/A7NAjJBTjoCfbHtmi2Viog9HMOH0I+IXNN3vNmw0inM3+dnGFr1n/5LxvPJWIvnhXs0QN8fN7JpU+5YfyXdB2h+pfk8Z/KV7J6Lp3UfwqZn83E7EY2MNuf6cgOb3a2wGdD/3jdrxl2av/e2Enzx9bf0/G9sT9W718oP6l2ePbrsWP/1AlvbAfzF3feHzThi5HvIcjtx3A2/zQfe3+avwnCF/hhpjgU+AbD0OMPQk/bTtLHs+fs/rY6OgNPXNH01P2LbuYlwrZS6xsl4Qn0zAFpmrz6BukbOnMUeEOcDQR9FX+OP9fQPnf/qbbNy9CEsgx8aueBO/B+DJ31o/udKrEKfIfkm0PhO+FrRP4BM6ZfLhmIrN77fJEeI3vFtyeIZTpfPkcayRvgcaWa5kRmYHa4hXbjo0znLTFwSrfM6McrIgvjAxP73AYRvozZn/IVPiytaVka+V6yTXtRcLbh/PR6xsS2T0c1+UMTfSfE/js/4k7Y8sMRSNxCq89LkCcQmY0fMbfbnR/cGz9cd2IYyQeTy286i3Ze1OPLyq/NalZwC+3L2vhQ0fihVvjX1HiZz5h+pZwh2Pmhuz1+JIVvXS9TTvCJQwDDpi2fi4yMzM9pdfonzcRzm/wnMrX1iSzb8wecKI35ossPvgFuEKGh40dP8s/T59gY0CyWq6CjY+Bx2UZHPXqIgyJzMj+yzHzrYIK3EMrlN9qzgenQRH+fNtCZQ3XKpkbJxFk+6rJsQ0pEcgFz4LwhdMzRY8DQZ+it1sHPPej0Zv1FDMHaRz6v66rAsiwqYsFQpguI3YkbfvJDLXoROLWHJlDIaK3gXybY2I6NehTbj5aUZmTE8o0c31i7J2nqxHdLHgFpo1VvJQRvHUboT1kRBt6OXvCxM2OPmiG1alrI8fXSFFjmem74Z2ECH0PE+hna+ZAHKzEQtppxTejIml9rREGfbTVkJF62mdvOR68dGZtSIoMgpTmhs/dtKEruBG8bHYWO0lls0wxEJ/JY1yDmFXkuxtC9JW58HMo/MXnjI+4tH2SA+/02Pz539tvQI2XyPt+QgM7cwU591FwDuQeP57htFfrs0lEfeJ0FYq4Zm6/lVchsp5pxufPhKB8oDujwDeQ2oBR7O/ENeZ+2H+ORO4hbZyy+VBXzWErMqx3tViXzR49im/EiDxvzvPKhE7hc6B/53Qp6Sx3jN2LYWpMNAv+V8mgyTC7syoc8jJ12hragjQ8jBNDHth0bw562mNyBvZE/aOfDzA3ft3O/gO8cZxgJQnab9l0vixa+oqEiKiPqGAcBmzqxufFRcupHR2wI9OiHADJ8CUtXcBv5c4f+9vRsiIyBnMjo2CR1zOjQ4yv0G1+xE5ctuYqO+Ju1EiB0U75tBV/laWfkLOsR3+whE+Y+YuZ+KLpiZxWxlyZPcCfEpo79iSEVOqzEOnKu1+v8wJ/6clkVyJhtYYTy9dTMYWVtTxuyf2EXtm/ZQyJQFIRHT+ygJz/+pH0C5qHXWtkjrtdV1bAXPbYnycl71hOZG7JNLGwrOu6szztrcQOyZzSer+u6zHeG2L4Qm8be0Xj+wnIEBDmFAcYumm9XYrRNecfzfZ0+Yhu00ZWxk2Vgw87c5p+hfGXe78AgDgNc7FvIrQVbotMuybmyDi3b+F7sXzcOh175AH2be0n039hjoueOPzvP+VY183XKoq0UYnBnPd3RuSXu5NYZpzv594qMyMn4nXZnvKqp4K9GHcAG27pcL8z5quvjb9E1xmTJoQUSg8t6UbWmo1jXy1X2Ef/Y2MdGnnWye4eEmo/wc17Ia7uIuRQ7pl3YHNuytm7EOvMTKOgS4/BNOg5SX15e9OHDB9nGzquuj/zM36QLxDYUchn9Y+Z+4pJD2NfXjbgG7sQYuL0qY4McTRxgmnbZ4ZV2bAnfnfhtrM3YklhUtSk79MbG6FzXRQtzW+RAVcngl3VVnhE7cxZgoStjqQkn80380mDu+tseYuZ2AVblP4YYEGfOsi+EBiR5zPiyoo96XdSSy9WUdSj0u6Gfw4nLZVGgYVdsL8aEvuToxtfenWdtfEicU/9MXH8hvhu5gaGsw4uSAzv9l/m3rIkZc/AKDWYphwyvHES8zmdf5zdGoR6bLiu+WUZfYhv7B5mQg4CVtd2wL3mdQ5aX1xfm5JUDwBtrd8fvpsYhyxj7jN3kZf3ExsR4J39u9xfoX/T68kE///KLfgFemSMskFlj1xyIASv+YwUuO+7NOdv5kD0PUciFFw7Tk1sYrWL/ulwb+WQO1Kz8Pw/JADms5Idm2bFNmnQc3l2QX/gyEgzG4yuVqgRfV+FHIxYXDuff/+4n/UR9uV61k0vxPXVH9pBk/uyPORmjsNUTJITx4922RLsDv/9l6P/z//69fv/Lhq4jF/fk2JA25L3wW+bGHrChR8h9/9NFf/W7Nn278CyuarL9gGKuGnLQyYeqga7RESSKBc1cEnhIR1I1c+9AanMw+iJX0T/oklIvrKsP5Ev8i6Q7+TFoXIhF5qS1kIOQVV4kef5hW5aND7GdtRc7krd3+onNhl+4qazZgi7rQ3zXjfpBjsTfO8/6mB850aDQQcyllJ3B8N/ZczJeLmwQz0mx9475Hpqwdegif2ffUr4hi9915HBkJA9X1rZt5mjXLx9+VidfC0Myn9nHsr4IGuNS7Brwr8kxciandOakbnCy2cHvBCfzdiN4gTu6YydobCslblfy7coh/vW60r9MfOyfNIT/gtzL9aJlyfh1/pa8oK+xN9hWJz63rNWXwd4X2DV60zsOov/9//Be/+7/gJCHf5Aj30xocAM3rMSiLZKxWRykhpfHCHPRFV8Dr+Rv7McNkUoijTUwsLN/RH/mcfqG4ZDCO3Tn4D9jKFMK5MgT+Ds2D3LT7EHrAayd5K8df6BGTrXS6F2D/fOYp6EcWOefJV5Yfyv7oO05PjJHbWhlD7pcV3xCBt5NnbvQO5j/oYWYresKDwogac3I1LSlWmrNPmLh3jULpJGTdvChSxu0zJ+0A4O5FQR2k126k9PBvwEMG7l5xEQqcmppTUsrOTxq7LNDZiFs5N3/5f/I4e+/EXT3+R8OnDZ0GjcmKHn+JgsZDVmtkPVQaFumDTl3IafYg62FuEEql+g3JZaiEGrmRcSGDtfOZG+8dwzaiqSjobPEXZayNuiG+kSPh7LCjrDEvmlXKxUL1bZMnfmsJtkiH4VS4OmKmGPMjHvaFPuixrIa8iJnkBuDuVcK9oWPKj34hlyzOfmPlsAbnxuwqFVBYyTGBOgtFfZVkXswTHkoLlu2J2/GbPrQWHrD257jtifOpq4DRImsjf0uMU1cxP5mD0a+dhmkDzklWXrIPurThqomGwLGBwr6jEdmAzBIJXbW/+8//r3+9u9+0cbiZbqIR/CD+oBDQuj/wiHx/gT+Efz9w1V8Kzn+cIlfckbH9+BLjiyVL+FrdD+CS5Za9pHI5K+ykU6g46cF9FEa9rJ4Dhs+Yv8sLV6qNJ+GLKEvav/Dm/Tn1v8P7GHeSb4H7Gf6Hpzm2Zb96aaXDdM+8CddanOzDT1zSvvz69T3OZ6slEGaRoDm2xVdgc5rRWrbKqhty7Y+LXmYBj5iwxOQoH3OMx3lXCdz3fBk/tjHZwzm2aAJaQM6ZRzsn9yjh8cC9NyRFZmfENAJbgJCQw9K6c8a/1MHTjt+uCYWNj7CjHb1yI8NqQHQX71sy/4SPie2iTogWZqgf/ASH6IkcUo7UNgasGOHlHZonsH2F/iENjkUGVMeLyd5mUhbFNtyfQRQ88r4MwT53M/cfQLE+hyftMxBas39xmy9D5hIyfYPgR7lWfYD9UVlI1Oe+Pg0G1+5RdZEExw/6Gf/cbM9W3bqerM9vQxMNA2blz6eOWMCZJF3EjF+4MnKGRtmATrQ8wpvIDQTwS1yIdUxP6E/eRHM+B972db8kxrb/RU4dQwMOcDYY9aqqePjYYuNJJ/UUse3gBjmmgMFTYBK5k9HZudH7oA2L7NyKAOSeTke5MoYQxP0ZWEk4hkX9YPP0AEFv21FH4Oahb5t2Z7d3GJD6oBtGb7QT53onu3cgOA6eTw1GVpAZZ2AucoP9sicgFC3Op4vtDM+5ntKg4X3FfZQg4+YgOiknvKDB3Klf0LGg9vzIy8/BoAcXMUu2+J6QNoV0gcQLdZ6+A6ajGcOh4KLvfFvMBcDvw2XbWQBtIObgP/RFR6GiT1yoQ9/EYsqdGJsaGE7+ENI58RJ1j5t2ckT+C0NaAZ1F/GSlB8ZgeA+AgToOPtdY6ZMnu+OXYkFH/HyXWZAxKgU+odPsTF7FOIf15h1x5YBTWyaiMetsGlCWQYe6LcKy2lzR/cY1IAMrYuqGMMvxtKYei0ZOVNfbJdnP7y21aFFis4ScWkn1qkDkdOx98TZ4duRBicMhXwq5qUr/qJCkNDHlsNd5hv6ECEQC97G6dJ+yGO88Su/NeaD2HQ+1Ox8/YruTh9tyOQOXfhOAKPQpB+/BrS204U+Ngn9Qzu+dia4k8cDGQ8SQc641MENOh3P9uwR1F38QRTLRiK8TLEy72//rBnj8yI+mJsm/pQK4Y4F3NwtwwhWAZt7oKjx1bZCn5yqgpYxUUBr9mkfNtPgMsa0fP2i7vi045NUMpB6TD+IyiP2dBVcaAf+DRBTruGpUuId0CzmbvX4A4TWtgq79Ci26cNLPaY8YgRteERJ3bGL5tRrl6qWCSIOqCfemza+xJxQVVoXvuhJEz8g2pmnjty0A2mfOMlC/QRRWmHPGxjM4yIGc17yako72Mn38CdzHhyGqlpRDRk53YO5DBx5ETqmMeaD2GVG+Z6HzU0Lso5c7XysGNP+5G1827E/Ng8VHDVzcMcg21NXfJrw8DW2FIcGTC300gAxbXFXB+ZXNWSty0VVDYLBXEmxb2Bg4pQPNHu/qzMHY8AHCDB8DZ4yfLT1VMb8INUnhtDLLpUXLe2i1ppGkFgz7eF2yJZsq/A/tgToyiUJfeMBRT+Qfmej3Dk06cjbWduIQoYAKyX9QNrBtFboL2zRQWOrpr6nGvscqIeiJnkpVZOqPPlFib58dL7zgdD2lFcFD2O2uYuYEa/MD77GB4HuzGG1QpbkkIOzj/kb0NlBSAOfJoDLeg1f+KMiwCbAB9a7dvJe6pqyqGebfMt4R/dOjPKBtbWGQpEzXYO5jMzIpwfXUJ77idWwNTAhsBPzbAcD4UfeDdlNnVijUR26zlx3DkRj38DmDo/IreRF/FHKkEYEirwdYIFCzxyinQ+5kT9lgFyId2vW9BOe5D5hk11CpRr7VTFoWy7AB5QZd4OmCS3asDPmtCot7Ac5RMi+gErBouJ2+Ai1JRBASQ2AJ7504juBNZU538m37K3iY7u8oWeHsauzx1dZOi76UtpyUy0r+i/MVdfGM94q+tmfPHMkcRuWVcwlAAAQAElEQVRIIkzEaaiqJmviYWRWNRW4Hd6Nj+pF3y5J1mASOjCIb+8i0MSYBpcKXtsPHYxxVYVP4ADikxjlADZ+5aN6J2fEhmGXjJ2xDUolFsLGnYS4Y8NGXOhqYHQH12n4IRtGtVZKiV+d2NkWIiMC3xmzicWdw05iiP1z7mAYo0+ZrRbZFm6J4dnmpkJHIH+DM3tYxhuHHsM7dMiS1ScM3ba7RAyQKMMXWwZ2BmSrkkfCDg5Mb7dd8a2TzzkIaoxvr107IvYNmTt0vJvtwEDGtj3+Iwb2xiEOKMiHHM5IA/sHhy07vt207Rt6JNvIp43rcvqiv0PdgV3RWc2yh969u9APPTowoGsDL13WZca1mtRom3UigrM4BzqRByU5cn+NL1bP32pNHOMnPEb3BHTEB6zQnDf6yypV25HfgaH4YtaxsM6SjnySLtdFl3erqiGM2BbrykCjP9hXXjlEn7KZmKomq4iHtZNXA1sHgggfuC5uMrqNnmbL0Pex6ue79B//89/r9x+GfuHw+4V57ORY8u7GIeid3NvQtSPzziEb57ECFXGyjmIbPxp24hiHgZ2c7swhKY8vxJx5zr7TyU2a8FoL8Xz3/kpbiu3ZM4SPmK0Ijl+JVzq4p2pNy7qkq8YDPPusbdlWivEtc1kciPbRiUGfe6eIafZIULqTd6/k2YZ/N+YtOqrFFmtdm1oV8oghcYutWf/bfUy+jVj0XfgjckngOnFAB8ZFdmwIJGc3AhR/8w4Ru6o1Ds3XOZ8//e6q3/3und7/dFUDn32nE5TWFrUit5JHQxJytw0d6EUcB+SsX9q3bbDWorfI+9gxsGOf9txYOy836ZUD2g8fXvXCfN4jg7noY8glbAAuEupQgi+ZWybqjpLYHNsJg66XRdd3hb8DeV07uc7yQufQnZh8+HCfNr0Q07//petn4kp49O//w19xGIz5/WWuZ1ybrz6DmDMpKlk249gzgBixI3jDzht2kmK6EegX8pCtL0suJLyf7fiz6QMOBu68C0zfiMe2kxcDQLrIvYjt6NvxSaR+Y44vl4vWVlrIsQI6fvfMc4/VEibpcildyYPruur9Ffq0WX/Xd02XayMejRw0sbNW9kFCpIYztkUIsVHK//d2I1bZi27EXxTbqirFNlRCu2uHpmNDbA3vYL71KJBrB8kFD3PEutnx556AqLFmzPjQc96F9U5+aEgDiJ7E124yIFnVrIbvMyaYUxBf167/8X+86G/+relJO3vCHbteODy+o7PVIhli7BsAQ4qI1ojFAl7oA3IN9B4wyJsN1BBkWlZp5d24YMx4bNuZb6adfBLrVFhn2fhG/gs9ooRW1vQntIlB1lNwqeN/Z/4G9LGnqt5sO/qGdMiWFgwp9AtfqpqyNiMvtgQ00COjy8pa6SA34u5Jb1VJrXGzEGH6nrUSzAnSgGdEzhsMZQ5GgmapGmDBp2mnKJEbvGmHzrYMstAVMDZPYNy26jFm8I34B9KeYAmSN2hVuNVBdoWPBvZg55AwdUJiGNAssZcGcmCdcrJ3Bmx8ZyjXgCHQSdCNdmLZmYOs3//vf/y9XnimjLrM9bCHBhNOfYn5R0mR9hcOxFIn/NN1lYwgVTThn6KVz/ad7T/Szoj5REQQJ3wy8OicY2f9QP9IBUs2hpN00Amc/T9h/U9G1L/69+tTQRrMDflLyuwYn2LZX98QaU8A8yWl5uOIPZfR33J9hYO8/S0S3mjDF3hD/HGNiArM7Wk2fl3er+XfV8eZkGfxPA5R+Yz5Um9ovsT+OAaVP078HcpYGfgWydfGjpcFy/a32CY+PiY7TpjI792iLPAZTeQQ0M+wP95NrAI/ymH5IH3YkjkPHMg/0T0qAg9xkR9IN2ENpP0w4RvrPRRfQuIV+HLk+xjzsha9J3xOHft+JI4nf+rPZaR/yMFChJ3t4MUk25bp2H6r6c62uMPCC2jnh8xGTB7RsY4CTxoH9kQGE8kHtvPiGZ0H9tP7Gx45J3fRDtXb2OzkdsDgDbVjVKRTybbMUIBqXpFhf8S8tcIAhcuyLW5KST8v3hVcEJ8DfFPfE972wU4d9KOS+tAIwACbApisDm7nh8rGj7W0gw+EN3C27ci1DuGaxTZdT1lVtCf2uKENPMqOruhooPCT+J1j36hnPDHgI0/kBYTempDewAdBp1kG+E9tQTkjA5ASz2V+BFtoT9RktXx0vnO3D5rKL67QoTN+avISB2k+O0HT+niZ8apS9Oa/6LZLSo6LEeJWAE0FbCslPm18gOjErLU2eSMjY7CGXSEtboGJ/8rtY+yOQdvwAUcX37sS5whkaPbzIScQ3bFjsFaMzdEfHw57mkIfvhGHJzyEPlW233ouYsQ0TFLqc6Bc/DhuExa+LKUfmbbRESjqmjGI7tghyrQPYXZoDOa4rONPejZtAJQmSHw06HyE2rXx43LENwbyozkfBTIXmCPbUDK72DnQMfgSRQ+cGAuYGhDgREFPBQS9k57mJ5fheUbYYCy1KgSh8DGYj6Yd3enaViNvY8uO3RsfgDLUZm6sMzZFfEWxLTsQcZGHJRAPfGV4XoO82rPupxzG6QeXmIbAtiLPLnlC5JWCa40PAxErH6mIbD1KZKRpW/losq5Ndngf8LDxpIksgxunjFmPyTObENoHL82JT52xwbpPfAa2B2duticNFbYNng+77qyjjQ9+oYVEA77UzxD95zgC5lBwaRTC7MPXTswGkuk+Yl6QBDNmf+HjX7ssavnYrIMHgvnBKDbb2Lc0MdmyPSHjgcH87HypuufjJTYzzHhGPkLiX1Wa+SozMDQrbrZzZz3v4Abtw67c41v0tyo18mhZVkWGbKVEt47dSwJlW1MPNe7ykW3Xjk3ZF/JhMjEV5aTpxPQYv2nD/kBo8nFnQNcKmx+y6L5djVjYKHxgjPJGTqd7Z84CG/k+4x5BDMQP1Kkz74PODvQYyZio53umpYiNffE/dBv2px2c7Tf/bE9ZsXcj/p15iJyAkWdDC1jpHUYc9tDmAi0XNKePogRPZVvFWGvhJYaRj916Kpnz2LWyVhqHE7Ev8hPr7AELuZTnRvB2KfLib8YeakQImJ+dsdKO/TsB2kHmQMSO7qGdOGYdbBxUZX4051uyS5IlSXbqoUOXH319Up9jehTDHtyjO2ltS1x6lMS/tUWXyzphpV7IwwxnPWY8/m582I1PYQ8/LjA3odL0kbtsHwA6fMFNf/FvJ7bBJYcif12v0Dbyt9T5uC8VM5oYNmoE5EKeqtQuKx/msy6OeOVvQCVnCGWoZHjjw7rgA+u8WpPCKyG/6xR458N9fDntePfuygfsRSZOIfKMO2s0h4WcULdWasTGNpKgGESAZsFgGxUAvDSPNvidfSg64qPpmxwTcnFDDVlZo5nr5E34ioHIi03C0ALZ0RM5ry+vskuhCS5GOLcHxF7I57iRIwZtsPDHhoPMc36wXMm55PPxjaHIO3KPg5YRBMTGF6krdXTGxkBk29aFeC0cuAzaA12wKDpblQxTfLCthXm4Xq8KLKvFsFzIhcdAfLvfsAgh9jG+tFXlJkIgc5gZnmqMueYcxY6dg+LX26s21uplrr1FrdrBp8MfyVP/5XLlwOontXYB1YLFMwHWjhKmiQOwu24ctr7eXvR6+0AebrKHqgQMMV2qFXaLvuElXqzhF+ZlPHLWtoS8fEwfuLQjeOPZvc/3dkZy8KHQBETMd0XHwp5SHJ4M+HtnVsKLpHuPDVb8zfOAYQmbhPZIaK1kclMc1k+onXF4iK+w4zjUR0+Tfn9b9D//p//Gwduie1/1C/v2Bw6b5sd9jB1T75jxvDF2Z2xnL8ZAlUtVhR2LVp4FQrmBzvvWPbS3nfht6qzrjE3AxsTsei3mfgUWXdZVdmMdSqjTK/K7pGFuXNVKrazInlBSNev0ubHvNvqVGAQ01LCnWsnYl31lY2+6Y/uNA9Lsn4YufOvl0J86tJHZOVi6bzfm+xX7qTP/nH6/vm7078Crpk/EByPm2tGjTJQ8ca2a1uQge9OCfQ2oQOEbhAOgJdvEYYXWtCOoqK3E4nbbFEiubKzDfSvef81h6NDLa2dexDOjURf27nrFx/ib58eOgNjZyReR0fEt0lFHNbBxEPM+821k4atmW5aqRBQ9+xt78xh98timzrUzk0gljtEVmteXrv/u3131u/eLEuPpAMLCUrmFNTlM/ndsi5TBeOqO/E6e7KmJy+1247B76MgBH7bSybtZLW3myI13lQEtbMRo6HX+zeRNydMcUAnZF2JfHJbh2iELGzIPrTUtyIneyCgcvpALK+ttIZ8WeGKyKKmDf//+okArg5VcUuRI2IndhYz0A6JELuYpfuX95M6a2PE9+G3b9IqPObDPsz00Ax4R1U7+vZJznMNODM4z53fdWU+DeQp/4Bg87unfOZzfyPPIFr4fwJ05ism4rJS0L+vQ//Df/6R/9ze/kx2tAPUuc3jX9cIe+kp8exyAKfJxk5bw+QBIFVy1UkXoHNX0d2cfpqXsQ42ctxU3JsTXCcje2QOpZEMQfmxN9QxTN4iQkAlqzM3CPJVLgzyKvzv76YbveoiJPcamgsnMUzVrzbxmT63keSdHO/k/dPg4FBrFGHQ1fFpXgQPgb01akNFoFPyRe4JLip94KFtvJfP5bHuLfmxP3RYpfIhKCJVSrU1+IyP41MGHLjnJsIJ/A+hCE5h09M+6ytjbmKvlTWbsy/j0ET9P2yaOW/qBMMQf2zQLSA3BvDzvsCMusWsipfVf/65To0sX6JsGz+cARHqOQ03uf4G35HXgz+b6nIU/m/Y/QnES7nP4I8T9Cms2lDcYnWSuT0CKLfqhkkWSBTV4Qg02qgkgB3JP+CFB/0yIxvRtsL98hH8mpv+QmT/in9l4J8zN07IfAP5UEjmdfAgQMuLFNsn6/Nj2STrrc98IXxBnHuXBNXHIGp2YUzf0BYJ/hiYrwLBOEOWkoTkv24wD2Dv9+KyeRN+52fAC3yF5G7KhFUD9hvwjGjMuxGD6lBp4Fvc8/ozHAtlWAXqUZ9rIe6BnRaR5aWDOkJ+xwBz4wVvmGVbmHUmPeT9ZI+sZMsfPcNJJVgrs4r34DYJ7hrfxICuvT1LcjA2i2J5+P+tIWxTb0FrJpxP0K+XMmWcy+5Bzjn1Sn2NnjY1z3EL3AaLE3gDvxmL71Bkjhr647DBLUw7yRDnpzxrUJ9dJaxu9AHzBfZIHTNrsY8CYkPkb6uzvJwyMPGgGNpIjTEDnJReSN32oQMfxXBlTTp+0J4Fdc04KwrQD59j36pMudUBivqMfmzKngUH7AM2CCj3DRD5ukGJX/HiG2Bo4cJ0JOeShCD5jO9WvXtEpbn6itI/e1JtYJzYab7GoKdu8tPe3mOfHk2T+lJQ7MizJ5g7ENqWpjyW4GYvO/DAxaWf+IiswTlwMgc1GAHWuyZtxIHLFWObphEkJbtZhAOz0sBueqQu5qSMrI5Dw8tyPWKfzAPsY0fh4wgAAEABJREFUjW0zh/iB13nbDsTOnfYBOz/UOz9o9hkXxCNLMU2HBM0SfYFObANpT6B/zN4ke7p5ysnH6s5cEC36X6d8YoLm8KXjb3gyZubuAMsGggQ6xk4gj0I/0JM+Q5NOwgbrrdgWFzqQjCkD/iDAauCHVBrZEN84xLCVUtVme1moq2Y7suyMm/6By1y60reUi3EupdTElzp2Bmeb2Cfug7pr54do4jXtwj7b4gorPOMNwCo6MpA6MEI/5eMznciIT322peR/IDwZm/EixranDtsZmhAbAqE7bDY0B4QAkcQJe+Dv+DJYZ8FlbEJsQZ598HRiu+HbxoeL6SMfhaqIF/bOGrrJRz37slIX4wP5iFfg0NOnbttKsUsHbeo22/lAJz6GhOQcO3gxDKbEoVXoO/RDLokuI532oD5j2NXxcbw5N2SXDEiWgHwr1aOEjFRU1pcZC8whBgaNGSvaNKcPO7LzfoabalXKR54ZI9bmoXOo8cu9IDA6U7dWSg62B16zmPk1tPEp9h32d+IeiKyAEkRzx4b0O/pjQ8C2Ip9KZ3luS5Zd0+7w0dBziYyNOd75eH6n3viYGB2w6JiPQR3bGrbWZMWMGavQBYI8/Cpoo89vPmH1VNlhSm7OfQz7oYL2oB+CitsAv5NjgciNvfmol37oIUskpu4pB5tD9wYhAGyrKrIjtytyLdrENbQ0py92Qxbj6J651QoiOtg6kocQLssyP6osc95KticwNJ9JsS37cTHXkiUAEp0FUWCEvgYKfjX6lm3NmKGTpmIXmtGvQy4ffjtJmQObQVyqadLHDph1lsQo8xfe6Cov5D4yumTzUYZ9sbMWI2PqoN2RO6htq9B/AAoQMABRIi++n34ZXK7UdqXJt+VSYZgdbFBj+nHM2TZjS8jfcMFvrJGdj3b93hnfeX7xkZOvnjvzHp3TFtfkUcSCzAf11prsINBDFTsHcdkeH1gNjxW7AHjic2LTMQAy7cRz551M8vwz57sOmbaV0iEMn23ZBwwyLvjoC41tNWzJWk58RMlYchuOyQdq1olNa6WqNvuNGscyPPuYSTtr3tqIS/TYmTMpvmGO5FJrq0ytx+GSUjKvfBju+CeZvWVR2UrpzGFsSjv5EnxVyT7Gg894QAIPIuOStbHXn5AP8ufh6FFv2pinLfNHfqFm/scat+wbxPYGbz4ih18U29wfF84mRrd8ZOZDd4YuHBrmMHDNGnPTdVnxuzFXJodji7TvyNglzpdYF7tsq8qzjv07/m/ol4JrSvv15QaDoSut60WN+bIzbvAD2R2774p/Nw55NvaR+J/5TG2HrpQSXdVEfEsLh5YL7xENeaFNve+7NvbMO4c2nTXVmpVDhXfXd8r+ueTjb778ygqPIpuY78x37BftzHX6smYZzKtrQc5Fk4d5T8yjKyTBtSpZlm1FDmHgfXKfBwzpL8uqd+/e4/uCfX36HDzTQEaPyZN+1mQhI7LvzOuddXnnnfN267rjk20Oqq4cgvyEPeRYzRAit03dMXh/rK1ykyYYIs1imvNZi4ENX5tLjY/ibRly25S/bXd9Z/wscVd5VdWqn376Cft/p6VdkNXIg47du3CLw8Mml5jrjQOgV/KiKznUWoG3bGshp4wt+Zuc0y/y6OcPm375QG5Iulyu8LzjoLfrl19uyNmJU+nlZSNWqCS5x0AnizD2r8i+cABx4RBzBa4XayUf7tsreQQP+V9eiGt4D1jg6fC/5pAqgOrEdt/8Ruc4osK/XdnrO3sz5pHvR//nn3/Whw8c+PPcaG1RaxegwT8AFqGlRo4lz67vFuJ2mfCeAznIEbUDA8AmHNllqV216ar/+vu7XjhcvJFvRWA7Y0wTcgcxiO+DWC+qMrl1x8a7xEf+ZT1wYkaiI4ewDi+H2vc7LTctC3ZWqREDUXZyK2s1eZZcv93v+PWB2O36+ZdXZGMZ82YXYmvqhw1b6I60JIaJedO6NDHpEwpkwPAdYKWs2NhiHGsn+Mtl1eWywLvI0AoyLjHFiBoa7KdjoIgrNrs8bQgu9orx/ZHnTKleXzegqzUjd6XOnMCDjDGDiHk90KecY/0O/BzqxAKkGrZnX4NFc2/H1vAmRkXc7KZWi8wfpo7QDy3V9P66qrUml2RbDRqRQwYkkzuSyEcll2KshjBfg3ea1J357thofFzX0kKcmColFtE/XNCWWvbnn1a9I5d+97uL/vrfvte//bcXYhjFOAcVhqOx6//0797JdVNbdpV3NcGPnEgSFLY1YxmbMKKhM7p67/hlFb5X5pVgdGxTeOuCbVcJab2bOiBlX3WayLnduu6sq528i+jgK850JcTohF6CR1oWzfhvPKey9+/UqFPKrOEhvbEHzC7iOCRsMYExvnbGY2LEh76DGHMsxgQgz74O/hwbtIX98beK/WEvGfF27tKCwGkv8kHPPW3gV2iXBd9pTxEq2eE5Qfg2tO0ba2ibfglasBrEqmN3T0AQOsZdY7zqP/z7vyZXpZ9/vunDyx7XGJXiT6tFDrjJ2NuRMfB3I+d7nq/IKyGdvBoassVcNy3sPZO/wRdkaEYooE2NENJM1Vgf8A1wvXfsDezY1QUJtgwxNCFibCIOIvRRRhPJXMEjp2PPxrM3z1yD3ol79pe07RIqDhgMTiR1YUPGENYh4FKG8s9+H4DDILggxn7ukEMDnrUjwH4eheCzK/ZO2dgT0sBJEj9PmLjHIObMbm6d+HZ4ZxvbMxaYWtNnIP1nADXjFpyQaYc6kBFpEKvYNWZ+CJKMDeKzT9jJoU6uhEZPZaDv6I7JYyZysE6z3v7X/+Wu3//9bT4zZTLDg1mB2j5oZ/NoM0rvX/A18P1rAPrPfPnPrP976mPbCd+j+0PHIvtrvCc+9Qlfo/s+zg7vSZPZP9ssSHaBAXzE/PNvferhP6w/g50p8KNavkWbLasj60flfItudCQBn48Hf+ISn8/hHDvr2PItW0+a31JHXuC38PxToC3WTuDXbHmOleXvkyf436eYD7BvkyGfQa5fkfLl8JliSJCd+5c0P4bhpeiZ8Nfaf6iqP8TJJ1ue5yVoG7vPIATxGwF24vYlU/QEzhH7M4fjR+Ak+EYdGYFvDL+hnRed9OLLE1gOdsKBjlKAayL/AW7Rc4qN2x8BW+ZlrHqAQ/nRmPA+Q0YDwX2sh06ZwQXY5Vgj3AfPsKOlwXMskPGEZ/Lwi8C2vlzDB84QWo4QPe+RoiCaEca40+WKvgDNpwvxOknOPW5yMRC9VFioLwqSPsHZlk1+foI9OrZnw9g7CE5gIrilbVv2AaDm5XnHNegfTTriRTs/IqSMx8c5zM0ORl+U2Gmo7cO28ITIBvuA9AOdZ09+AMWm9MV4lXWCKG9jtIXexOwZZ5dsdDEWksj8OH5qz4hmXN/G4DmwuYcukHYAL5D3RuLgDjj4jc4Ccegd5NJJGykBBucVezd+iOZja2yLb8bHQAhGfs2l8QR25B9QVcrHjnU9fqgO7JpA7FLrqdiHPRsfanZ0Po/DRvgOyyA7cjwN+G0Lh3QW289d4vbgw+6TZuBz2pELQZpUDzpLsbvxkUAm7hDZNLgmITfb0DTsKD0X2+AtKuwNr2axizisWvgaYlufl+grfihbiUFXPWxlJtX4ER++qtI442aBrymvWskOhFdvOR9aUWwrfwr+itwRmsFHjH0CJLKhAFqVQkdPso5CPf8rZb6GzX9GkVr88Dz0MgjVIEZcSk13XkZAIdOm5dO+Dk2X6Ve1ab9tiUuU2JwDi+PHcWgll2XHt66N3Jh5SH9pTUyaUuyDpqDN+HjMb3TY0Q0pfttWK/rQZaxoS9ZZ7Og5aE/cpzVCHghPuUXvmV9Kz/asB0HJB+b7/Oh18NrRMfBlA3a+F+6nG4o9gYZvdintaqVIiyxRCtuFDNsK3bqub7lV1cCVJGsW9BNwrq7EduKeboM4ZY2HupAXC3M4kTXfGYuYA9dnUAaWdta8fegI34SyDFSzqkq2tUPX0X/P326gLUqr4q5py2AsHfvwc1mXmQ9ysBJomXYh17Y8aykyO+vA1iy2FRrpgdBRIt4+cLZlG7pSqybceHwM2zTwc0B8AHFKW2JuNj607DLt+LSydgPlw4cNv+63u24chm7Mb8fHyLAt23Bp2pqxzH/GgzR+RIaVP8FItrFjKDTRlfUua9qY+IsyYjS169CvEEiyj/4Zl7l2+JiFG5NjJ1b5uJXx2IciiZHOx6fjg+zhY3S21hTbOjG54VtsTxuGsCi2BRwfHnaE5na7KZC2sDtrM/JCh6qp0rYmL3X02J7+xueddS2KbRm53GUbvtN7zX74RbGdOxCzPtIcuvqhBxunv5BGZogLXOBoVyrWH7k9W0JHzRzMQVVsrCJX4B/EUG+FmaC/8yE0EHT0jMf8p+/oaaVGPKepQQLxNXmTWL0Ss+wNkbHzMTD49LfkEvHfeQZmL0SbBvoGuEJY6imHw5z87aUb87RjS9btQEeuweTPQzgOSW8cKG7k6MLzLM/hwu0DaKiYtz4PMEkH9Eg7c3HjsPj1ldymjq74cVkvc5+psqJvQ/+OrdEnAp/DpeT5mB88CRq2ElCG8WAMbdjYqqmqVK20Lisfxi8z3jb0ipSd2yBupRV9l+uDZl2gq5kv0X3kVinFtozMyN/2u4q2Dc6F+qY7MdiAwanPIIZ34jqwh8GpJ7JuzMXO/EXehk/pv4KLTyN4C/J5S0MpifVgXkJ/hzb94DtrLzYGph50JYaZ2xtfcWNfay2kU+YF33JIFtod3jtzdWPO0l/WpmpWH+xTfAifTNyi65VD/cilq8Lf1IGqRqyWKXvg70bcBzbkAKcha11XXZB7uS7Ef1XHhxzWxs3QVTliyIsduGsgI3yNQ4dWC2PmcOqd3r17p8TOshIHUkB2Ee8NvhtyBR5yro7+AUHGJfNsEOtuTJoNfwNr9lcOv6pE6VB3LTkoi17sXjjAXsjh6LxcVh3Ch2z0k3OYCZ/hWWfu7HzUDwwOf3YOf2MDrkIzFVAjYgSGME/xoxOEzH3mNGvg5eUFWauu1wZciNsq42NoC0PbtK2piFnekVJfr6tceiutNVVrzF7h06r8dxL/7fc3DoMyp8GFtDM2ZFsNHyFHX6mqzbU2MLCVMBZQ/IWW9zCG6TGA/52lU1XEthP/V+Tt6gTlxv5w3270u1qVmhcOUe9qKFlXbHW8kYwP0XPESMxPV0po4tP1sihz1CEYxGkwmJwSp3cb8uEQpmtZyBHsYVi2VK3JyMYAZAZ7glWNMRs6T3ti0+V6xfeVnC7GS+/fvz/+Oed3F2Q38ivPGnzDvEZeDOx5fbnj80asiCOxUgo1l3pspXFjjQYy5NwA26rYJsnUid/8jyTwybWrWtflKr3/acFGHYWYCmdia3xt+GubcQxySKz5Z+LooztxFdhWDT9LDCEbKQTx9XVgNw0JXIklINOO3XvfyE3GQLx7V1rgXyr1ID434tG1XqxllTIXU3veUOYAABAASURBVC7jmEdf6GrUVkpyemPvS9u2YvvC/K+tIaswxtRW/mCyEgvRE6VBEz2xjTBp9NA3IUZGX2uLZIklp3vvemW/vT/+g5bIEtnfORBNfb+/Kn4pBdeSt2/QoXjsV3MY5uybbJvpyuiIb6Df+m9tDDtsZgi6xDxThTlKWyp8asT3Sn41YNXCPnjyWPyxZmFHYE722bYt+4Sa7cizPcdFFRkzBAWKPndd2DMul9LSNEt48ozeOdw9bW4M2kaExU00AdrStHnjWbRBn2fKBJzBTea8dLk0rdif2A/W285zO8/k5A3sCZMaxFb+SE7bnnKRzjjBVgqTkOpzGGOunYmGJPabDiLwaRFiFTmmASltetgXugnBWAr9AXSUgl6atudYMKHPc3nDh6xnO2NP8LDdLnmCw/YJYOL0DROoj6G0IzfP1MDO83WATIzyfN7IU7r4efia9seckdhaeG+R9sccDBCnr4eG0HT0BQa1gFhyjNoWF5A6UAwYCJ0+wdsnPnKIETOkFA5/Re7+3X990c+Pw98xmpw/8BSQdkhtp5o2RNPs/MXeEqMA8c6kBDrtjY8TgUH9VfjBgCQpvwffFJM5CHxBEOTHaYm934Mv2H8YET1WEjkgEiWQdkBfLQfPV4d+M5JJOJMXsclJF43IYaOKDYF03+DEMzAeoIfd36rnYsyES4qO46a3YmWRNFYaMc8iegDiZ2z0z7jYRzzrUceVQTI9Q3B/KojcU1baPwKhP+nSDrC18SrAlGD+To4EOu1n4L12zpzY9GzmjzrtkRwBdlmByAucOlL3MRRZkRuaYea+LAGwakKYnsAqObnRWTMQFJA+2wea9EUxmMAIPaDwArMPL5cmjDwUThiKfULXyCB12gcg8E9wGR+/Bqfoz8fe8OSQ7bMr2xPeEE+N6UOW9xPulHuux9TnsO2z+VbbnvLtoy7qwBuBTPOYiwTStoo8sJkn2norB93ZHdj1DFIeDgAv8wIGHwA6MB7z0iF+htgQidEpeT78pRJiNdAd0KPYni37qA+aiZJ94NJDBXLGhPSfIfoOEPkupW37jSRxDLwhHo3gAo/uJ9WIQjD2Qw6GnbjUnwChIRTkpSbAhu25S7zTS4bZVMiyaSh04KhznbLSDsSmQNq/Bs90Z9tlBcJ71PSZd4laJR1RksEFJMsO3jrKYdtEgfADnfqAks9BxgfOB2j+6hW6QAgHMT4g8TggeIs/lg5dmsXoSx8WYjwAgj5HpOD1KJFnG1w9MJptw1/4HTB+67HP9G4Uk5uIww3a0EsqZCSnaSr46LVNt2QByBjsP6aOLIEjuZnq0mzL8FlTPmNGv23ZB0CkgeBA2tEVcDrQMJQWNPH1mI+J4Jae7U9k2Wbks4tnesnK0MkTvxCq9MfI/SNPusEFDuyAN/xFXErZO0QMBzEb+D6IoekHEoMq62OhXUOd/eLE2eDoFDUXrQEcV0aSv70fODsY1NKPPYGgbMtlXDjowm2XbAHcBjp7p/3oS2rVsN2ztqT8YNn5AZ8fMY0f5Atg8WfKKZlaskaERtej7pJ4Ck1AoGxTHSBF79A+Os/UMe3rwVkUZIUZkzvjnV/p9hzQiH+A9KARuTgyBhRt6AYQkgDukVODPEPHzkcNZCkF8sQozchEtWDT+cO4tfiFjoGlCLEc0jfw9FkKT+RAohTbKkCU4DqxzXhQAdBKH6nY1eGPjqlEzp9ySB40symjK7yIku1DPmS2Z1+PEn24CK+0zR+0Yg7JQ+Jie1JF9xvEabCFTgM059WqIQOb6D3Ypq09AQUXPVRvuvd8fZF1DKPHjeHEr6mQZRXugqfmGwsf45jpKZ4RhqZqBxEaUTLe4emKzvidHGR5zNUz//YAayn9tD2s1AI3HmstPMImM6bgArs1+EGNSizRLDY6c2FELJjwwIUVBzToJw931kDsEX1XUcGIFLtYI7EVmx99KkFGHNMCCNr5oT/x7xgYnxh5u+xD3hsCnrQL29b1gjwrbQyS+ZMaMcz1IKaEa1gp04fZLroFZSl70bpcZl8CxxxVa8iTzJ5jm7ZpB4asju3IxYbYqlk8acqFPsaY8IGeQGwRHweUORjYogfM9piyuDOfH+UmDnb0fQQUS9g2I2lJ5M8AOgMD2SBkW9y4LEtKVynwHbTMB3o7fsYekTUF9D6UeRwjxCUR1+PjOU1Q9mAe7+xJYk8SEQAMMLbBZHxt6FiWK/5DQ94buTaywIsSn8bo+LvT6+gbtFEIL+TasCEfhHJIdn5YC3s+CC580K3pzNDOB9ied0akHFd0lIyeVisyrcHkD+yaAFFnb2vNuIXRehTGO3RCbnmRAanImY5tpt+QowksEalqTuWGbkwVy2XSDXh2/OqITSx2WW7wYk/Ht+HDtns+bGWMOat8mYTeHVpb8c2EYoGn0d87scZPuWtZ4a/4dMQrPgna2J51YlttWXW9vJdtDJaqYWv8g25gQ3lRVQBZoRHyRgaPesoUrGYc27rgh27r6MQmVfwp5v2AzNdw6Rl29OzInLzwdw3oAe9SnKNvifwgUoPG4zJxbc3q+ItELfja0G1iethVEvplauQP5AhdB7uPCk3RcdCDssnXXRubqm21KuTDCb8oRlZoP4JkWwVda6VIta3WmmbugVewzlipGKuypMF4k5uV71rThrlCBtSW+Zjc0ck0yt2Tr7NXDp5BrZgPYVMSifV7vw3dyJEbD6oXDkYGuWl4S6UVO2zkEcfbdleP/2UVtsYiQdvBIw1cU2xujY/pzCVhJBaduA/Mxc6EvyceUrmJ+4Qy9lSgKb5tfOhOfjEYK4V6JRePtSnk7cjd1DkIDZ2RFXmJWSAyqqBDn2RhokaMkeCTIu8NRH7hU/hzuFUwrnPND+0cZHFnLvGbdcHQwSzrKPhFI/RBbdERolbaaU9gTjo5gotyM71BrzO+42ti0TnEQj7zsrCHFIKM3XaTRc8ALcRp9DFhZ97yT1Dv+yAWyORwpUG3FjzMp0I3TeNWlnNY+m5R45CglqYPry8cPG6QNaDo70qMqqz1Utq2Fw4FPyB7KDpu859A7TI60r/fOmOSHzZ27KCHjKGNj+qByMuz9eX+ItJPrtK6Lrrk1EjSsEWKacA7/SUvGri1reTcKlSpNWyvBVriJOhVIk3n3xC+v3RssAiojM/FWCeGBf2dA/MXTlZvr69oKi3tgu4mI7SwQ5Rzr5eQAb9MnTGHDsDoHAiIWF7Y4y5LaSE+2fti946unXcXhVfYh8OJw525COwcMu+7mFtp9JX5lm7wCB2NOAz2chudjL2+7Prbv/1Zv//lrsL/2DIYErYUMcAEpeT/ZftXf/WTrhx+IkYbeXDoIgzYMrA5eR771uXK3G3Aq4buYZ+Q3wm/++md3l0XLeSCxR/SZCArkHe2VgVt10BQBzZ8+/Dyi/Is9uh4K9rSsiJjPiNK5QJn3dkLdnjg1gcOm29M2OClMHHr02fNAgk5ts2/CXnnRC/+Fnl6ff9O1/cXeSkNEiPrPiFZyN2BbjKeuZTWq7RALzVivM1YsG1gs9WJQ+/Cd6yIIg0JWXFrKasEJLYB2mY4JBlntpT5WS8XXZj3lRg1CKyuFRvev1vVDBU8WKilFc+/Rcb/ZVnUZK3gGlBAa4uEYEzCnlivWbBMai1DE4LkVeGwH2MQr6wflgeapczBRiLcWHtBxIZ38xB4qFWX8W/hkHpBX/R7aVI1Usgy+u3DZoUZZaDUEFLsoVfqFVuvq8ABlpgqvb5sLC9kNxgwaBBL+7BZkQMdJsn8SbdUzM2iWkobhm88b3byartbd54xG2n484dDZpE315+ueve7nzBzITbSK/vMzqLZO/6e/FGAFaKgXlVFXAZxkip2k4OtSjFBsww5cwyuatGyXFR1YdhKfsSeTh6JOW2ttJJDQxSL9qJ1bXSkjrLsdQPaue9SGxqX1CAJFDVqFHyYbNMudNakWSCqMDCfmEReNLUV54p1roK2TT9QJUvsL9J1acrf5i+QlTkFrqRQi60XYhs64ruguEVoGKcDUlQVuAFvbN/Yb+IvI0rp0weI8b1KqmblYLpRF3yeeMvGf8wc0Avbw1vyzG1IEjqlXxA2F23NkthVgwMVAxsCPTW8VJOGUWrmDx2GuKroS7YnJCB5X43diftURnK5HCJAlCHDZvvgATMvlAwa9oG3HXFgPl5OE3y1xhyVGrEM6rR16o0QsbqJQfaRAKJ53gyF37EFpvAMBhFHD88G1YSDN+M6OPSxDIU/IHR4QlO5IaAOmDyiDTza2T+6SjvPm7/9L3f9/vdDeycx6CeEhrVsqIFspsSs4aNNH2A4wv6ywX/Z7v1lePebJukkPusfDwE5L9e3+bI4Az8u8V8pnyOQ2GVzf8Z9r/0t2sgJfI9XbGv6lRL5X5PzNdz3RH0iZxyUyaLA0fsNd/ijP/BNLmgyFppA2p8A41/Ff0L0p+/Ylu0vBMeWwDnAo/xs6nvr7Y3oz9TIvEa1xR87zd8Aoc/LxJyM38D3bdLnGNa37EFd3r+eab8t8dORMV+cP+KmCtywuX1Ef9Kyvxw7UbbF9ZE+ttGLbZ/rAv3tC77wfE4QGYHP8c99OzYYVICKKy9mUvoB/aOV6M2P2uMtjVUAIn49w2mMXTKQsROXdnJyDN4yQcLOHWmzQZBmTzJ8AX2nDHgiKxDOZwhb8CI8kM0XYsIoxMrgvpZ7oc8PsY0fcJEdpvial/UAbBH7XYjcaQdK7a9zhMa2zlop0KeyjX0HpC8rl1KM8a0tatUUe4ILRE5rpcaLr+CftmdAMFPbll2qoqafy/bs61Ee6mevCtpWsqE/gRGbfmTYCY0Smz5/uHYldpDMq7MGd37Nbox1fijEnuccn/2HQtvY0aauyEj8NQu6XLPF4KPWbJJ16nw12PhlG1mFrXoqdnj9hPmyaVuOL0BkkIGK/vHIyy85vsSEP9jwSVZ83fE70IkBrvMDv/NxaOdD86b7fSNunXmvOVcLP3ptPfh27eRdD5Mk24BU2EeTtifvSNxA2JYZK1spNj++GEtM7vc7uu788N+m7IwHwpv43vNxagRzgG01bFn4kGMjb4I0q9m1qmqC7fmDMDqiK77bhvaA8mPOHvLjT/Tmg9gd/zZ+nIcv/F+DGx/PMh4e2xKXnkrwnTkaxCm+5GPlnQ8ogQ350fdEPtmNTYkTU6LMTSByYqv9mQKYbQt3Vc3Kh6U5TwUd8Y18VBPb/oCNeifO+lggFTICgwdZePaHbUGnP+LDY8zyzAn7qEUxBlRrypw05qXRtq3CDgOP8OrzMmPyWBcDewNvNPSj+4TQ5m9t5b+YD90xx9bUgS5ROkGDTaIfmsR43zcdxTK2pB2a7AUbOf7KYUrmceYZ23y5dFlXXfi4uF7W6VM+8oXeMB96z/zdiedGro+oVGxJY2cvSb6khgV88szQ9pnrd/Lmht7Q3PH/zsfVGzA/zMI78CN8FvlL7GNnn2t1n7oyNrgl7jbEAr1cAAAQAElEQVRUVVAajBgHaBW+xhczQletSgVtIP3EamNtBeKfoLPRhx59XghYbApkKLp7EotO4tHY56s1euiGNmOdPS/+jwcd6aN9+pr1fmOf2aatk8ncgQ5v5u2oe1igISvBQ8GHv2NeLpcr83Od/VbFHDWtl4uWdREuKDlyZ1/Z0BdbBvG0BM8FWCffyhzPPAWP1VNX+onZBVkZtz1jZodbij835u7O3EXHtBXZYbatuf6IBU3trKGMi5I6tmzk2x3+jbGFj1rRkzUjmRw5dIR3XUvB257+28hmXS3se5f1MsdiS/SKYvipJm38je83bEw7+NjyykFL9L/eXvGpdLleJpfnPVQHxNYj/kMbuXjD3qnrGJbtN1sjP/TJqWpNLktcMz8ec5YqdDvr8PX1po0vzJ2cFiV0AZqyYaQxGMu4ZXrCVis5Vq2Yt0WXy6rLdVXmyiY+5FfiGf9ia3xMf8f2EeWiQMddtoG0JEszjuu6agkQ36rG3thn/mzkzsAWgirb04bQrsR/vVy0LCu4hh2lFd6MZf6jMnJEMfGI3Yn1lXhfydvr9apAcK011sFd+85Xd77aXpF7mbAik3gaexCYfSH7w41DszuHCwMc4mMatg34N/J/Re46Y+MSeE8Y+JCYtyr2NfL/zddJJMnEuEnUA7kbuTngGbQzbzfyKLFNTiWmOx/9b+TEDXxwy/R9YV533V7vyhy/vLxyUHBjr+N0jQ+d8anQH9l31gCi51q5XLD30pT6el3VmmU+pi/UjfXBUqJvludA1l3R2VlvhYMrvIlj6nW9aMWvqoYvRk4pJbmVtd9aqYDsc/Eh+vK3YQOH/Ss8TQtzGnk5FAhPZF7fvZuyIy9rNxA/b+wvZs7yH8LcOYS+sX/fwG0zb2LyICabXj68KHjJM/7r5YKeRbMQiNhIemF36cyj5HB0vLy8cJB6J6bbjO3ttStlITaJ18aaeiHWsWkwZ23ir6padCNXXjhEDo3Jw8RtoG/GgDnO82SwgaS2m1przMOi/FPT766rLtdFrYpP1GOuCVihFu3MxSt5e9Ng7RU06+WixHJlDl5Z4zmU2jhkfeXQ9IUD09fkBYe9x7Mu84hPL/fp2wfwiVlrRQ4vWhbWxP1Vdin2Jl8Sj8xbYhU7lIBJ057401nrC3l4wY7YkLz8MGP3go5fgBvwylxE56teP3TdXwfrXLwfCj0ivhs0d2J9p37Rjg0be+VGnltWeQHe6+//7qZf8Km1K7auKuyuJ3tiVPK2jEwO1F5iBznw4ZebPvyCbmLRiVt8i0935A+Y4n/y8npZtK4N2VbKtsVr8pc4i4OE4FprWqKETuSEv1D4/qefwIj9YJ8+xazOetmRcXvd8W3Dt42647fxeWDTnUOKTeaA8t27q67XC35KFnEBOrZ2ZHRqiNTw97Ka/DA2FhTSRvxfkT+gW9YFeTv5h//E+M47RojC33knyPzF7w7tYG8QEB9CY3vKX8kBY8GyEIvLOu0RhWEFNtbYRu6nvrHuXnm2ydK6rKyxRtNiOeCjyNc+45G9Y+93hSf6CKEulwIW/LBEmHfe9+88nzIeUCS5NBjbGIvdG2sndee0JzQDxvuddYkIq9A5yKuB/6mlnIuu1bTWooasgLWirwAuZENFzASf2Oc2oVa25TIEdE2NntmR0MINvqzxnf24AxsxubO3ph69Y7OnDCjl3CYY/KDvGYfw33nfC3QM7ZOvM9b1yvpkCZAjO9DJm/3A4WtiEZ2DOUzdkTGmfZqy7SLuA5AaPsxUtej3ORehEsW2mGKxbYi0EWzQbMTijp08O5BZhEnwQs7VwRBrWon9nbkPxG6jZyFvJrSS7QllwyMV4415KMA2fXDtADOmWSy59O4KrMvkN307cRM2aZaFA+kL49VKxVgVdVmtUc9+5EjVfIAfvNQMKyAVSEBU00I98JrF3GvK1ZR7uSzsj4141aRLTs65Z84gBVfQNRV2RNyMiSzbUaAOw04Ob+wFWRuJX3AnbKzhjdwOhPeQabn0JoMWskob+dYBxQdZKbbF9QAH9QVgAjEcKggDlr+ggWDinkfSti0bYDQ2H7Kk2BpfJpCPDEvWW5n4t97RCC4yZg9Bh4zZk8sHWDJAV8Epxdacc+aV5hwXZa4D9gPN/5DX+ru/venv/9sN2xqj7eBBEOI0mYZwc2hjzSbuy8LcsghKP1oQ8KOk/0r3lx6BpNUJfwZfeYArLyap/8TqbbNe/CeW+g8nLhvL9+AfTvOXkm3P2BX1l6O/hvnxreiQ5KP6R7rHp0C0Bv5UajN3pyzbM35nP5t8xifwoEk/Y7PPQ2TWD/xsB/dZP/Tfg8j8HnyP93nsWX9eBvBkDrs8699+C1/g4LQ9Y2Mf9YH99Tsh4cGXh98BeQh/hP4mIPZPu5FfQAZCl/oAz5eI4Oaj0JolfAfwwpbY86bza9vS5J/cX94iKzqebUj/ox9wp5OXMPR9KeG3YSLKfjgDa/Sf+UB3xvyoRVtv5WQ56wxMXgSmTiyD+xEI/UjcwotP0X/yHfjOHAKPsYxDzoQam3ySflKPyILoqAXdCUW7DnlzHDGEVI8Sf04Iyq5U34VTxzFP2InctAPH2EDfCV3BSx/t3vmR2uPbk82hGcgJiGJbxhYqeofNDM92bgwpkLwJ2KF3hiYM8uUZgrQtLnXGevSzHN5kZgCiKYvaVfOH1MBGupr20TBwXqE5x4Ozj9HICAR3gn2M2cYGn+ijDS700ZGByEw79UdKRuhwKT9a6HFlIgcyaHLZpn1CKS++Pb7iw3gsUkjgt8qaxY9GPdWhie5AyM6xxkt52hlH0cF/dGZ73ugv/Egs6tl/3CLraI6j+srdjjbpuGuWoGzLPiDckZX4dOZQsgS04gc/da6sxdCMc3JDIsk+GmNEytG3PfH2UWco4/xW05jyJbmODwuynott4pi1deS6HiW+x75DVlfq2AT5g4K9E2T0GNlBZk5tK3/EXRSkSuBEsc1dZ1cplqmMDdS49GavjhL5aaUOzDaGxL7MY2tNfujf+cBw2hC6YhsIj8UfSzY3HSV0ASl+dO2dhaSs0aHO2h7EzYw5suGLHNyF4ulKPmJz6Ao620+DaaZvnWjbcz3u/IC2HYIJthVbhjI+iPUTYIcotmVnniSaxOuoLRGNcchlnbQWDI4Hj8E2faAzlh/jHXmdNsPoyR1+6OJfeqkDYNXJvbQDtp/0OqSKnE7ME6sIS51+8JMgPLLiW+apteLjgwX6DQY6RAHLGHYzOLBvPGxKHVsgQcVINQGyWR/7cNdpa8e/UAVgeOhekN3QaXVk7yyM1LbneCVRRNuhaac6fSzHfECilX3BmFmNG/wOEcqCMwRGVrUm2xl51EMF3oZHlqnjV2ASKXiAfGJUZlxP/KEL9PgGJMaJUQx9kE2/0g8dCYHrGIXw0Ar59fAN9kmbj+UJfVTJEJ6CaBtbwagzB/PDOXWHuBO7ACTSSa9PS8bDQ8QwZ5CXHVsEuVX1ADFE3mTusmYPX0ByhS8yYOAjKbzoPHwaoDzl9axPbIrggUPJq9i38bE3vIOPLMbfxDww7UW2CEz5mIsy8QY3kL/zkSpAUxsfv6KvGC7sFX4a2qrMafFBvakxvzlYqSoF0g9Nx5bkVvjn84PxHT838g0x6ijImG3ZRteYOD3K6GlUblg68HVnfHah3QAOABXeA4e4qd9u6nywg+kY4G5brRr2LpKFnD5BlNicj0m2CeFhQz4yTfsQQqTBm4/MO6xN63qB67hif/SOxFgNZMkuNb7eDvI3Y504hK4RJwkdErZv6B8qdLaCHjBjKOIaExK7joDY1x8yBH3mym7wNiRZGZesnQ9jySFRQk8F1sKFB8QTCRGA1aqmDR3be6fNvL9yEPXC4Vj8F98n4uu6XGbcYv+Fw6JlWRSBe/KLuQw+/o1gR+7mY3THhw5GU5dttYYOcnXjsGCbe35D7gp+4QMtvliCGL+MTwZfkkDCG59PCG8gmmb8FmlZNekLHZaUdY4axQerlGJBSHuM2DbQEXuO9oKApSEEnzVpCvuLA7sObBO2xBd/YZddMvEzgoPv+LWT2xJakGXGB7E4Dxfi852DTlDakRF87x0dg1zoksxc7Ng9qLvsyFlmHX076zAy+tgmzsgXx4yBwo4cQC0cgMGmlAHTPQesHJRtHD5IVujso96Jf/4WaQ7+sjYF3i5hEPZsyv6xMM9Vjbg2cn6VbQ5+VuCijIlS6J7gRTMePmhbq0kTu1pr5MM+5Q4CYFkF38QTi8SDUKDaarWoMQ+DpE28cgAlysrhwYKcwZrKgWjmF7QiR8Qh/Z01Uq0hvemMbXIkB107ue3y9ON6uc7xc60IjmqF/jHnZmfvsK2FNRw5Nw7uY4ttxebyYWPy0Y43ohiLhxoxc2ERuZAYD+Zh4NxO7mzEHCXEogu0WjUVEJ8Gho7ckCQk5XA2ORK9HdsRwYFSDnjQ0RoHdldNjfBYwp+hTnufOhhB3oZOqRQ7P8q24pMSqypkSDY0xOZ6Xcg/9jjaYNnvbhzI3RTe2Js5v16vaugXe93CPIVuJzenjxwUhjbjmDL5toztFw7BrP/2d6+sI4M3erpix1QlaWMviY4N++MzKE1/WFfBbfiyJ6bkS+ajs04tE6mBvAAxwGfcUmKVnMI9FTemKOLUyKFADt2PfezwO/HJPhFbE+uCusgz96b9Jg7Ad91ehkZfOQBf9PKLsd9QbVov1uWd0aOjgM56i29BRH/qQGwb2LgUvfhFXu34NThEXJq1kjuMYH+nGsi0Qp+YglDyP74kDj3CVLKLoYAmrW1d2H8QJ5rCfc0Yo9c0KsBgR2fmrFxaqtSwuwkZ5Fps2pmPjZPMjT0rsc+B8Y29BJIpD3KpSzvzCwm1lfma/3EHipO/HR8RHRZ1JiW+hMme3NqZy9eXjVjuGnuXSYCGIa2kwhhTtyqZffvOQfmH164PHLC+cnCdvfB2wwv4Xm/bkaf51y5qn/k5c4g5zLxWLMD/Pb5xsI5ZwchusxZZlCsd21T1iCVNrtjdifcxDz7GZGJWyry1tclManlB1FWDPLndhu6xj70E18GJdS/Zke9HDd+0AeOCx97YuD3ZuCByQfblsqgIypg08XsQU+ThXP53NQ261qTQlgv5jPmA8BBa6LtSLP6gz9BVWVUFSKAmiBJfB4Y3DGjoL+hAax7aP8wNznbQ+M0FPnzCRstvMkfwqKZSa9ayNMZKtjm835h3ydKsB+tfIVTiNY59gT6kYIQP8RthKi1xenJKdum5nPRC8MN0xY7bbZ95d9gpZFgnbcZtP4shN/vUmVy9sV5ty+gWkJiG5w10FEiggcLSbFMrIMl+NPRpOdG2P6GJ7OSeq1StGDtAon4SEX8I0wxdZ131PXZDhfNLawdlCI7WvIdnNmQqgPHooyPZKmwhBfS1MpjjEXoIImdkfQSCAyISk9Wy5zLniJpizjokohPfXj50/af//It+//sNmgU0l9BJYAAAEABJREFUttCSUg/ZnraI0qc+gRvcAl2lHy2R96O0/+Tpxj95C79vYOw/4fuUGU2ypf5X+NcI/FOJwHP2fmz/2CaTfOZ3twJf9ycPuRM+Upx62H8/Ir/TeqOH5rlN97vXb6H9VFD8DzxhT2FPKBuaeXF74G2zsfvR02zbH/v6hy5fsfNPrXLMR/QfJzUP5o/w7cdfHsxTU5JtNr59m65/gy65lnHbcvnbQh4joX00Z1W2AqKcY504jEIWY6D/6Mv2zJevCTrdOuvPaYIPnPg5R6ehJ/IH6snyLOjBY5d8Aj4bkB+DVF9hASvhklLsJ+IgvgGnnNQnhDR5YB82SOZFGA8hCD6gz0r8CJxoqDNbsztN4VZAEI8KqZpyD1x0+W3OjW69FaQhfOqlDhpTUv06RNkzPHFE3gRwD7FT/2knaCWKxVupbdkOakLobU96PcrMeUhS2zS4QhfIrhz8CXjOxUgceQIwD2kfq2ljZD2Ad2bixnh0UM1xZHBN/FFHkjXDSDM0kDJ+xJJ3YlUd47amb7ap09bHgrD5og6GYe7HlbZ90Ed2fjykPkYlS7LJG8XN6ASCRKdKc0wUTJs20Zw4O0Q62tAWfdv06wHWWaIvwDBjlhs/wotR0zYNanofr/SB6Nz4wbPxIaXziywyPhJh76OD63SGXOYH6Ao0lf0YfVT07VIVumGIrPmDY2b/eBAdFaRyfcbPUNUh9xyLDNCfXZ/KyvyhbsaOyH5GK3UGy572FraVDxvPdmwWxT7seVRCINhPr2d7pm+Y0klC27IDYcMKYhnO6LDBl5V2a9FNLmCTKFBOPppc7Org82E1cxJdNrxAVdO6LrqsK37U5IkfMEkW5aNMOrKLjwWNH+iLjO7gZCtgH7T5oZt53wkgbuiTAumhX2rzA8ahU7JS4nPs3PPBIYgTGLYt+3M4+Q/CrKN9v/MxIT9apWpNCx9L4qMsVebpAQ7CUmzNh6nzY9qWv3nAx559/lgffAzZ+cCyzWkzvIavn1+rDrWywfqjLYT7MXJWhn9AV8SuTZsWPrjYlh9x3DgZiR2DOR4PAWfdHn7YlmT+JB8kQgx0VTXmcZ1Q2CgKYjTIofi3sRYT29DvfETMR5pClpE0gXZr+ZhV4SR+8fk+ZdtQuGSnNuOBj5Vk2Z66L5fYsKjhW+wwfGIs4LIUv+hXQx795FpAlM56Pv4pR8johyf+7/gQXywHK/uoYUfcALqCsbkPSNCRpm0VwKXoNsMPQj0XJEwZz7jECnMwhFH0Q/A2HBVuTSbOBSysneRY2lDrzgepOx9lE/tqpTkOzc4cJLeyj4syfQO3k2cb+Z7xzgSdMHXaKnRUNR062kSLsrG3wjr7kTkSpGm0mLdYqTl2HFiwHpC1QzNBHQmasiO3MV8mOAMaqjk2iGNsiV1BmFthy7I2Lazd1poyd2FhaF7h2eEb1rRhz8ddIIOsAOz5aFf2z+ADiVvWfMA28peZT1Mf6zd16AJpR2+rhqkoAplYBL+uq+wDV1THh+9DJ8YKhwFP78OT9Wabw7ODbxCf4DtzPuIHYPthNzXxBYWOmvZFn+T5Z8A7mL8BQZ+11IiRXai2Yl/GAqJ06HfoAmkjWq7i8GLFngv0ht+HnuWilPmRPV/2hS3Rg4zIXeacNNl1xD1yya0OhG/J/NoqggKbcAh1j7jMyuyD+1z3me8eIkt2aRCL+JMDvjt5upF0+aeZs1/dyPPX26sCM5ZIvVwWxZ6Xlw+Kry5mF3kbhxKkrERyWCVEq0rUnn42PkqafrX4tiNj0Y6+6FbKOG6YhYx0AOTu+BiazHXktVZ81O/4s6FfxG8hnis6Sna4Ta0pf3nkVngac7WzN2b+Y3cg45nj9bLA3zDA+rieJKMway++x4bOYccO9LFrkGXpi0Mdu6vwq2GbHf1WiuVU84P2LQcmzG3yYRqOhAzaxp8daUOFvarSHTt3/J7xf71poz2IRQDysJEHAthVwQdxY1/Kf0gQWzfi2pC1AOEZ5EtobCvPhlZNdsMMT6haieFljoVu5/kXOWFzSfaYc3UjHzr5smFfcih1VcG3qpGDRf7pUQa5e7/fDhvx9YjzKvOnMxYbb/iWHMYsRc66rKpWiu+v8GavMf1aF9lWVSnjGD37kpG/09115/m6i32wDQ0OpIrarWPXANAKvyg35iD/scWdOvEx/gn72tv8Sa01oLTgU/K7GLtcLjNGQudgtnbyYOfwdfIz/zlJaQ37qinxirrCXtuSYmdHzZBNmzlLfEQJTeAdh7zv3r+b4wwzIlUrXfNPBLN2asZ2KHHbWaMDioqu1Ni3rosWYGMRvr5u+kBsX8i5XzjE+7vfvxJTYaKBpiXM0oxd4vDC4V5nsltrusaOd+/0Hlui+x36L9cV31e9u74jLvGvdNtf9cJ7VETh2czh+NRaaSXvFmLXeI5YwqcDRLnDEzh9BEX0kVIiqmIe+wQJTmJVxdxrkcYqe9H13WX+P3OrQMFGOrK+iAs5O7/rZSAg4Z+Il0S60ZNq4mFKD2TPOgZ28jljAbtUj1jnkO9ytf7qry5a2orvi2wTyx3ZmzbWJWgta2nDkDsHj7xeiqZw8xivplZF/JrWuY+XklPJ79c7mYQ5bJmxSInJsq74CFwWXS+rsm9CoqyFDkFohw8bbE/ZGRf7kMjDThwGdDZj5M0CtOlPxy8BNePdFmG3Nfe+En4BYtyadrTEfLc6eQ6DGrkRIttUgUG9M9SnjOu1kLfI+MqA8s9tZ6+7E5AXDmVJL3Qvio1KwVYH0N1a5AUJWKoGVLLKIIQ4H4AfjRiuV2Lzznr3rlQuWW1C5qhaU7XCXrBNxH0BJFtHedSDOpCcwRPF1lf20NgZwocbU/5gQm/sfXf2jE58Y996acp/vJE1cmGu4hdh5/kxgI0cuauPTVlXIwP4GpkrubJkXaA/ugIZ1qMYooqfTaoKkhxBZydfmRnk7UBnjobyp5NonfyV8QL6Lc9hcDvPgB27YYX2kNXQm1yPrDu/o+7sFYnBhIF06GNreDf4o5JtFV8YVKnhuLEtVn0O8TO6nvHx644tnXUSuZkXRMjYaQs/hA9SIbMxZ5nL8Ic2dXDLuigxuxDvhbnP90u8n/NZCDGE0X0nz1AzfQX1lSs+CL5wiDLmvhEbAyAm70787uyb+ykMNtRkeI6nUYjgmrann4GOkNgNOTokTx9z01txEUP8bM2iqXh/0mduFubHEc5ILqMkfap0kWslJjVl1Ow/j2OCdvagQPLqo4FoQsicZ4QON/3H//xf9cuHXcMXdbMuq015UColvqROP+0l+3lroLCYq2j9C7rwWEMODGWtPYFpP4H+8PIPx4nR2J7J/Ajf1jZY+SObAVl01OH/Nv2nI6H9HnxK/a+9P08EbHL2O/CPbZX9qT1f0z+zyrzAAGLDGk5befUBrLwyFKs0wPOQdSkVu94IdMYRMB7wqfxwBj5iC3vSGzDkgRNIP2A71YRTz1mjSt+DyYSlnRdPUQfyshQQLwmYf5B86z5KAgb+nCCYTCzMxu6yJpga0GfFBg+N/NnAb+xOHcj5Vv2j4mzL9o+Sf4UuvM/wkWRoaD6Ys5cxjwMgeBAMdJ6g2R6DGWZ8PEC/Uuphs220DN4BxqHrnHwzTwoYvBk/BA6qAErhw5rTdPCeAzQelws+xlERctFEztDck7EzvhWDATujD0aqsxuR06SJs2ygniD9Z3iMQf4HX6d9mKgTIuxs81jh5asrL25nvI/60zUYnu+BjR8CnDh/pPTDh1mbsRkA6B7zcdgx0D+mfeG0GYfWDxgzH/ocDz3DOgB5MHwcP2QMiAKnT7ah+nh15HXekCfMdnwdU2ZBa5u23xgiKx3Q4EuhOfrkxCBv0McAKDpkUugK20GAPmxMO2SdvWLnQ20P9K4OkkuYEZIJkzXqGTh1z4Gv3DKOmDeb8rIc6I8PE5F1gpDZeHEs3nhpys79sH8gZFoPKlN02HXEM2oxRYnnRtx2IG1Bm3pH1w7/M4Q/doTX9uQNrhOf0G281B+wKXTnD5PDnw79/gahUxYkBhpnzI/MMePYtfHjKPyxbzCNqXfsiT997jWnf0NTPwSJzTE2RHeCKPZhZ+zr+BhbBkLDNyAM7DwrdnC25QKc+TXckdU1HjoTY5DzCp8NDVDwFLVNf44e9qUZ30aeG8xR2p0cEXS2NfnKytwEYpNiE3GfNW2jGydnqFITDhEyDfhVTSQJyrB3mJoLnthGhRoDmiBLHbmJ6wnxS7PEzyEbW2A8+IOLNil2GjtDmrHUAcgxM3QjXYUm4/Hx0NVnHkTfIL4dCGHqzlzImjw2DUl2KTEOBDXEn9hDDCIvMsAg87ArNLg0/YrMAV105Qf2gC88iJg2ph0IvjEX67pMXX74JUp4I781y+TmiL2W8kFJCDJtUQayqdRaTajQI8eGALCZDwgG/IlFyAMzh2kkWrZleJbWtPLjzzJTWYqszoeNnQ8I0QlaynsL+tMfyESEChUNvYUMCJTS8X8YSfzQ7dZ8+0Goghv007bRUSVTh0eKNYlnPN8VupYPLtCkbT5wRdaIXHCtNXxuKnwXrAu2C9mJffqKDVmr7AWdDyA7UNA5RjNZWz6m0OeS7Qmxo5C9LPxQprPB0+GnydzlfsJAb9O6NmxYHrzJWdYoAuP/ju6T2rasmpB52Fl72efyYWbDjhzCZM4hkKCdbUkbMjb0h7bTDqS9g0MNH7N2aPZZB8+UCNeArtAaGXbuQmxTq9PW9A/8IB4nhGcg4JjKYzz5nBiv64q/qxJ3uJU4tSrkerbtUgd27NwwZCf+Ql/oqjXFjHy86ci3rWXifEwVuOCrFfJLKUNdRdMTxsQv5FMj1zprNvSehob6AbwvSw+7kZm4xn5R6oGnqZlHaB7YaRvZTUVtFFZ5ruttxnhI4KtiV1Mk7/gHVoVvBiCY8b7zASzzsjO3G7wb85r+tHPKWNSWVZKVvEK1RgyRqDt3yY4GYsKc7PDHflGCzvzm2RDdUzYxGMS4QzsBf91KE7C33DSGpy+xLU6zlahsXVgra2sKXJZF79aLij9KsTSKG9cWP1gDsbejbw6XsDNAQ0Y+a3XEKhimDMtGWmwAZGHHeKKTGroLW7PO0ratFBvfmZeCDxGikrEltA4JC9gu4RY2Nt14Pie+h/+xQSrGI+uEYAOxf4N+x6dB3LBqkoQ/sk1v56Pgxoe17UG3M9fHuPm4vGphDVRrWpYGtbQRmykP/2Oz5HkN+hsybLNmlulva4eMViVjY9b+jQOcOx80X+Y/OXvTyB/eATqxjt6dHMgH6dhfyAqfbfTzsfSaD3pS5CQvOjLlprZckFLa8PPOh+7wb8gJ5MA3sapWWllL13VV1rXtOT87PCaPKrKqzcOOjVht2BMdN/zFXHVZ1bBjxTIDkloTdtWEKguRuqxXtVrUR58fyzfiu7M+xsz7pgVbqxoHCxc+sq8zxlWllEEcdp49iUPiGXwgcU18zHZ9bJsAABAASURBVLPocmU/QldY1rUhryZcwYeWaZCGZdXEr8sya5Cywb+BZl/Q5XD+xofhjUObQHRv+D3jSB15jVOVdV2V0lHSR1eisM18QQo+IVrn83Lgy4CmWkP/ohx0hiNxzZzvxD2HDiwUrjHnYpt52Gc7YxuxG+i6MadHf5tj4W3IbeTkztwlXrbV8PXKQV58HuBRj49Sq8aBypV5b/QHdg915jgxachJHDvEHzj4z99QjPys04V8iY51WZV+MU0//e6drhzUZZ96zd9sJzliY2guHKSWG/5Ysb1acdj4HvpVZs5ia54TiVtiua5XibnKofiH1xftt10bIIot8ueufLCPXytzff2p6ad/c9G79xfyp5E7gUXxAcfQ27WRPyL2ncOtQQ5fOFxYL8ukfQ/f9d2id/OfGL7qp584DP3pim/FmnqZvIO4RXd8tYZcmnGLjBVZpIGWedBjmdyxhOzE5B0tbGauXjh0feWQVqFoDRml6+Wq63WVWTu2kXkRIWE+u+48R8457ujXKC1tVVVTJ09eOaB6fXlhDUqXeWjb1PJupNLLa9ff/zzUOURdZHkILICOjT2gE4MdyFy+e9eYj8LeJlxTtdKVOVsvyGtWLdhXTXZpZy8jtTULuOWyigrfpcYpc2tTBHTYz5x9+PBBv/z8ovzz0j3rHTsGlgxZcQlz5JLWS8FfWpiT68WqJnXmKzb+7qdVrUoiJ17ZJ3OY/4F4IkKRsxMBRKNz6DX/hDVxg1Up67rqwnpYCaqB5OLluihQ8Y3nSNWutnQtxK4Bhe74kTnZIxgt5UYeFSpLmKHsgXMvIM/v+41+LBnMX2RfoOuAFH3vyKeuQR5hKU7fiKFtCZ8uxO/K3L1j7bx7v2pZF11od+hv7D2Z31cO9AcHs0Xc1oVxaAZyzNrEKi0L+rCv8G9hfE0s21BrXdfVen8Z+h0Hpyvr9nJZsBFJJjoFpG5SLVJn7RcyrteLruTEAq+9a8aD8XfY+W/+ze8UWyuHtSTVgkwVMcHewZ6ExPmsGOTqcGGDoW/K/7d2YR4u15WYLIr7ocUN9SG1RYJcC/GnJSfIyGyWoiKAacyxwEIB3kBBsGLnwvOnGrRrTRmRiZBJW40BE6kRgL9Lhc0CJ5gI47Qh5u8wJueGrKpF5ZJtmDQLXRWGuEod409gSSm5wrKc9f1+U0dgNavh00DJDn1kbxCFb0hTVqsSItED4nENeKWsEdbw5OuaPGmTkzGJhNTMQfaB5Mp8/pNb2adFmTSpq2nvZi/r7Cldc+2oWDUCj/wd94j3znPl5WWDZmN/gZFrRxem0wqNFJm21UHue0d/1y2H/cjII3HbhjBReAZIDcdcAteJC8CeEz8QcchivPBfzFRwrdXkYYqmfeGFHWuNPEMl+NKmhojw0pcEKnrvrMcZOw+d8uYgElCtjdgnPju2hx431PE94U77tD9jocl8pR0YklCDqQOe9GiKAnN00dJC/jWMKvYV8V6ikTUPPbZGXmzL2oVFkRmIlJM/dcJRyJj8yAiuNaSjPPFI/2EIKdDVEZaY5pkQHZHZMS/AtIgtU//z///3HP6KmF7UETCihGjmO4JNXOfaMPkg5gnmOWbFVpqK/MwDVvxLuh6BIALEfsb8a/U/3Ygc9gv7P8IfYC1iyLE/gPFfWX4lAv/ih7Mh/imC8LwuT3mDvCd1uR/Zf+I/rdmZdcKnI+nxbEj1BZz6vhj4CqLzZOnfWEAdQVM79VdY/2gUe7s+wqHEPHQDp/C0A2f/n31NrDPv3/bj+6Mn38e4acZQj5K8ejRnlf4h8YjvRD7fgn5A4myn80xwtJMHkZPhwIH99r0giqTwhAq3P9r5QE6ZIYI2NP+QEBUnPOuJXW8r8GGXbWwNlGZMys8sX22/7RWQhudzItsPmaI+QJ+UAd6fYD7tfG/smXI8OqnP2U9byD9AEYXjwc61P9vpZUC/UixcAYiNC1p0wJ8YFgORAnKOV4U2NKJ/gCgGzuukn/3ngYn48mYbWR/hpDjjbxB27rGIDgqmeTRzZSTDxc1VSj/4CeBmzc1mpADqzh555+U8kJfN6EKs5v6bBvQjtAHaX1wPA2wf+qjD9jmE78TpmeYjMmjgIQcG29w/XpMUfbExdm/86AqMvHE/0R50xAh8aD9KOFoDnwdywmLmuYgVXQUX3lDF/+Bt85QiDzAl4/0gVBEPGyTEuXd0pWtbfozZZvTLa+MH34w3sqIje0Ug7ehHm1KfnLYVmWf/rGHnB8LZw980YYydg18jG/Oa+HTaobWt6LCtz0snJpGQ8XPMPujsow4+fqeeOiKUTuylku0JrRp1MJHIKLEZU/4DB98AYlcgWDu8go96xk+HrbRjU+g3funmb5+krVkM/Wx8cUPrxKUOPeqI6VC5+BDDx5D1osi1rZQqTVnp2qYd0Cy2qQlsJCBodsHY/zt7/8MuOW5kd8LnBEhmVcv+/h9vn/X4fTz2zLvrsdRd92aSwP4OmLz3VnV1qyWN5Bl5UAwCiP8RCCAzyepqT75l4YEFfoKaV/RmABl6RgFzC9BxJe7EE9/s4sd34wfgoZ2anmuB8MpD1nVdp89Mkbqu0xfcAfEcM8oVvenfwbKBD/4Ze7ZhiayUYUEPKOhTsbJ6ev6gDw+It8tV8lPGrrl3LqJt2Za4JkhKTlpb1HgY1XkI8Hg8NKiLGSv2bMMlFX14q6w8uLKtWcfPBwxMJ9/Hm5+Tkxa5BdlF5/wkJs/JTR5UpMfkSeA+aaxraoWpxNg+tYYW3Nlf+TppuZ/4cDwBOctTR7hdNX3ZtrPeirhaNSk8erYwZogYgurY5zo5MoAeOwe1kRcCO/ugkcfkSdhbeEpR6LUtoyfyAcQIk3uVqhUUoft8cBE+IwPDxOdmWwXONmiygW27xBR4p9mRRq/ONqcMbU8+htQydjh3JAtlMnr1bGgGNzhXNeGJPjtsZhA/1nXRtm6yrfxJ7HnYlvVpxJN9t61NrTXZpdiZcUfHhGiaaESGshZxIw+iBufRCI9PntznHCV5mRI7nfoMbifvoceXdV0lZPJQsRNf6EOnjQXayhPTFb+L9enI7zyhPKj38IUrfewH8qD7BBSgs2xxaVmkNTcmeeDdsZMHYpGJfPQEEivuztjQMK+qQn6dIEuRzX7b8aMTs55t8pG31kqFzBN96kpAIOJPaK0ZfcXLgkUr60HCWbehWY98xhw4EZGczXlx0nnil3kVDszLcUVpB37c7688vHzFltDbJrS2KOsTxukzvnbyl3gH+gV01muQi3LJdtTRQwHfsRlMaw08I3ADHYM+NjsvoCIvSJKePJHtjLFAN+BXIsP5gVxiFwIDm6IFN+AZk9bwe9Ht0ydyss7xDHferMQSX6qVquptHQYxoRIr0s5D29TWsKVm2caK6Etz/WUd5FcqcmWAuBkLvGbriv4W2evB5/O8FvmKOldGQsL42OZD5jsPruf5Syy2T1vEtGPrYH2Ed6CV2sx4pa5/+OGzEk/8zf6wzQuFTUtr+DViQIkzPAEbvdRKq9Ahkxfbij4z7tiOntg781lq1LwdHp064b6ut/oHYXJgm3gWgP1IrLmQOq/pTvxbtLIXc05I0QsgZ3yuVrLP+boRx7Yqfp18mut15elg/6e2s3aWz7jx9SBfeVmdf40gtOTCNg9z2RHkc+EFRP7rWNKg2+fS9mkQY5fnSxyh56albRL5HkDnobVZx5V8L+yHqpIdsDJurdFnLC088P48X5ZaaZijVnZexL1SVw/y15kfc713Pi/CsxHjdlsUifhLmuZ4WVe1ZdGDPfTK53L+y92cf4lvRLEjoflycoM3QsX51qY/pSLOqaMt1MiimQeYBvumA9GVelu3pu2WvYIMNdtaTd7KGB2Nvkq8MHlV/vnuPFiP/QZfILTkaj+g31907HfOpKaFM7cadSYavhaMG2uafwo5csYXKJw59wmddYMNX27atlUHNX9H348//aS8OD3Xs4PPY/xkCWkEVnirNdloBBrjdV2UF4eff/dJJid7v+mf/+eh//7PD/EelpyKtTjwc9XtduOF72e1akIJeCnHQVJ8fs8aauQB1UrrITAZho99PX8zQACleuaqUDWBvA3qp4/Omj+oAWqQTbETWz6rAqF1DL7g2Cs1sbPe+QsAO/l48OLM6Iiu2yfzMv6ml5dBPg59+emgru4zHwN5FQ5hV+jv+QuK2NxjBz0H6w1arRV7b1Ojrm7bQuwGJxU2SFvClyxwjdxQNwtTR6Mk7+Tmofg6eEFSLlVsSkrsyUfszM9GXtQIueAxKbudSsBptiY3q8P3hc+dHf82XtTebo3vFoXek73wK+fRCy/2Z/0TS/bCK2flQGawFlFZMGaNVmJq6BXNtloT8YpaTKw34l20tIVUFfEZfJELyaXZ8vwx1dUzG0Le8Hj2rZUsyc59qLOukUutFfZFK/KxcgY0DB+91FWkveiJh/WoJmpb+LHR19Q71SHbh9RnTKcHqMDWIOeiN/wrvjTG4ZPuj8H679B3GPCYWqySGrW6svdunxZibxIeDHwNTHryg60HZu5710EOs3bGd+HjIzU4v9ejMzQgPgYGuuIjbqJXvBhFEaNC9nbbyGmxfg27C3ne1GrB7414P6nwbcEvyRro1NSF/yg7dXbFRsO/9Cy10sJ65TfzA0K+O0WH7Wlr4/wrdCfG8ARM7m1rKqXTsxX6s2ZxaLh4QS+9EG8+Mx73x9xPNgKA/e5rxA3/g88dtlXcD0rVSuZPZ9/Gt3wu5S8pPNDZeWFsQzU8lsJbSQSS/bkmJEOu0ETOAOpnJR7b4pJ8mkqms06XvMl5IHTRbBjpk6/AwTomryMT8Ml9NenJNgeDogtPIOdrPpOCgyiJ2FmjiE9gnGsn/1xxW5o83FG6LItWztrCL9HSVQmc1Sa+Ig50iR2BiGw/AdQ0kigZPy/I0EuJubVFy9RzEk+aoAtfBmfrztqd9aSrmQF6CZO9JaXm//G/f9GPnJ2qDV8KIE7OIeGwHQHB29F3KPWQfLTW1KqpT11dyVeh+t/nlRwH/n16/xd4ncX9Fr6vzj6X1w7/Ow/rP4ttcGi9Y/9j9O8xAzkYfw3+ljHFjxwu6S/4zfZ/w15OGdvmjHO+007QL7bUfuAXGf5iQuHLz5X8aRjbbwKDEz5wIUJyWR8htOzfqw//zPVTdo5hmHhw4fs1uPh+qf812b8NjfhVsq0C9Ce2zpfBTj4uYMjZpze41L3F/0TY2AVi08HxrSW5tecsmAn2+9w2ftbEX7fMzOSyyxAeqWRFt77TbD7MEYjPsckQf8eETjzBdda2h/Ad+T8FFV0XRM62rnqrhpdm7lBOiMnAOfv53bYi/3PK9zHTNrHYPhme3TnJOp1xx2aAtOliDY9d6X4GUy8CtmV4xsxbJ4fRKYFWVdG/g2h25Q6cfAMdXHP+dvtwVmUN7dNGZOdcPoURsP1c58EXroH9E7J+0Z01DFzjMf2M+Gnkso3wIOoAAAAQAElEQVQaRa2N7oDwk5pkpjnV2SZ/REHaoT7xfNaPD3Bin/fwAe/cUn/zQ/gs5pr9U+KtGxi0/Da3rSKHgVMgzgDgBV/yIxpisk85qHNs+6ueCUZFd+JFs8+x3VS1yH7OQwOif6SeMi4rX7YzJ5zJy02GJpWMDvvcaxP1dvMctdbU+EEGy5xft8TcCSB6z3WU0p98lm1YsY18aozJxFn8gRb5U7bL+Cjwg7UMPg8fQhNf6TOPnfwgi/4+H/ZrNttvvW3ZxdwAkiR0EPAYDCbmxM0hKCoQ7VJ8sy3bk2SbsSa+nuOoCICdPNEZ+QIZi5mjHTkDk0WMZHtObCt/MqliZH6sIAta1zx+VLVZLgcxJt5AZGBNpwY9P85Q9vaDHW0SitLb3J+Q4Drx2ycuPkbP7KmN5DdjPZvtObK/7qsq6ictN9vKn+gXowtAs/5SjxFJ1Vj7ZeGHXJ8/wNh2M7YnWY26gA3cXAzmqeNgdOLOoez32oxsIHVw+d5RnLFtOblFjrBRkgG+p8YZ2qAQ7hDP2Ls6eYgfM6e4kbwHBzt2S4kdtB48tA3secjCgwBRpydP7oFCOQYY2kbu9Dnrlx/i6TVbeC4I4pSL/7F7oBsXQ3gDXJzj+B1dikMTI+wUDxoWcteUVsQfevSllyXbmn/SAxHv5Ey0xDdjZ5w9lxjja+RPnnBDnNeYaxn8IIeRTe5CGk+nq1G/GA5PtVK5AUtYZHv6G97QbbwCWoXnzJfSnJsmPzfyyvXUbxuU58Mpqeb6JWedvKUPaDb0PROXBxwJ18JOlao1mT87e8zMNXWK/dSJjwcPYWZ9D14eBTLt6Or4MIgbTrmEGFp4UNd5WHTSRd0+8ZIK3YiAGxrIV2tqxBoVmQ+IF/Qef42UiKnP3j7npJO5p71ifTcekkd+5wkIprGzzN8Ahc+xGbBLQt62vm1Z0U7sBU9g5gBfEl9Hx5SYciYfhyApdm3yhv2CZluRC8iWkBvE0MlZx0Bqqoq6ZP+vgL0Ql4AODERMvnlqqaFGXg6ewh3xqYytUrnUANHInoSJaiVX6fW+Kw/uDO4gAcmFy/gJ54AVgg0vdM1mefbC2uAs2vW4wwuuWpNtOfJxHNzbZWnnwd9BbWmk1kQ+0IHbb+sGLfQjRYZtDCh5HDMfIsZTZtJR3HtXYOeBXnDRA/rtIjz8YTqGkktGalWqagDrLJwC2eI3vZgH49xEY2BX3MhERVySZ270bNGVYdbLblrXTa2Qwf/Uxc5D0X3n5QA+cMFq2cbvoZwRhc6qUtbCNjbin8kNicFyZAyPJRUP+k4+agGfIydyI0tZt9YiW5IbKHxQsT5Dd14K5CxKrspW6il+ZYlsa4yuQS5bLSiyGrrDgxLZ0CX87cChKuapLaGnmpbAssJR+NzR48ljl1qVogcWZHfggE5ipNnHn7zc6qx7x5nECkkd/YO4BnWyLpvW5Sa7ybYKnSIu3NWRdU/NakDTW1vYI62Z2Hcg/19qTT9aa/jQtV/1ZVH7jzkfY2iuE4ozvuDoQ7O26Du0gG3s1fQlOq0m4VNVHsRuOvK5xt4VeAMd2YMYo6dgvR5iD/BnPEOp8z71MwZPSOiJ/4f2fRdpD0qtStGVPRQY5Cl6ZakR38aLxPjMTFIJlWpV82XDsub7w647L892cifiiC/xIbIIkANskp8xMjuh409g54yUJZsbDLHbMTDwrLVSGaC3LUs6qP38l4k755Ft6ObFzJ1z4FwTgWv4LFmJPy+tp070FQ+0B/SXeT7tyL1QFwcvTG58Xi0yCbEt28THXNbg5RuiyjNrx/9h5WVDar/gkwo9D93Ridu8tD308mWHZ+jLlzv4Q60tik9FHCv5qjJ6B3k5FN+St8CsW5RkbwUaNZfcR5bUSPiTuZ06PGbMA+dsQwIkHazBQa3EP6aKjk+fPysvgm+8NIrt4F+u/yKYmFZegKS+U58z9zFGsC5yj6+fPn2eOersi+hel5s+3T7Ljh8P9Y4SlLbW2FcrsR/6wnL88++/6P/+x/+pexevIIqYpUKnW5HvpiB2/L3zUjLrtG2rVvKDWlEufI6gm8EgJ0hKatgSayZxvChugpx9hycx5+VlADH8KxmZz59+p4213/DvxrmSv0QVuzkT9GyJIPGiBh9Evor69tSd/3/l6+uuween3WQHbzXXzAtTeXTFWnzq7MudvWrhJ1DE2wrfdym4Tr4OzqMHL+9FZlrziUcu8ijT9gk7NYjXevBZeBwllnryLcRQnAupb9EcgBw/Il8FZkj5Oxao0Ib9dd3Q1dUYF4DIvML/8nLo9curYFDfj9kfJGJQ64XSqy52XtjdqfOlSvEBC/q2USLYkKYJ1l3EGhjUJKGSwyAlUqfEwzZmjwjSAFeyoaX2gNTu0TlLOSOOmRvoFXryr7fGR5EeDyu6BkpdJJr+IMdjSK1JFYcsXBnaKY6cO7MG8peisNHnC8KhznwwFn4PoJOPxwvnFz64jH9+szsH6Oeaw+zlCyJb5CkE3qdzLkgP1nGQVys5frDMSJIOQn3T26qp3JhL8WM/2AP4MwgkupPfpVkNeLBkhDjrNfPYw0XlL5/ctk/oaCiRCp12aVC/gzXFBZ1njWYjHQpuxB0G6cUtMnaDNpgWugAkjJF1aezhVa2tspsMtNawDQ96EIfzvApfWytFrmzlz8APMW7IrJw/25bPOfQUfg6Sgo4qOOFJ7Dvrn9iZyhUe3Bkw2WIqqQCu6JUZACEztkuFf56QMeQP16wDdMEupFAsYpZ2Dq7YXtemhi+FLfdi3RCG8YhPuHqw1zvyYGVb67KoCoYoDPICFyOA7yAS9AmMkOHOrCkt01LLULYByZJsfwPBSZR6LtZI028wysQM6qNMWQZAS5YSSOK7wOAChYvp9Z2WMBO3fTLbliPQEKKnsudL/h9/kv7HPz30Ey9/rZvKfE9AOPQzLUN2DHT6wcBxWY26WoD4dLChd/ZffkMUHH/3V9LwS/DvM/is8AV/WgSDwzcVkUL4KBl84CPuGo8cHNfkP/r/yMB3MjA4hCaa/pf22oWffL/hdvGn/w3sv8hyyme/nCz5ohh/Ayfmz7ufer8j+5HwbvY7jL+Myl4klb/M8AsU2xz8/gXq3yf6L13HZCVLFsj4hF/K4ROfL0RPAdvk/JTSs4tPAcn6LS28+bITlYGc0ZHLOPhznFlGP4fIf4Sfc/wcE/6fY7/GENpXiFMmfgS+Isk+Y7XP/qKmlq/x1ecL0wS989rv48gELv70sbg/unZ+9GQPB3fB4DPqI/BNDdIgjX0Ck3m988ARhRP7x29zLz7543erpsYDCLv0we2pKHODrwzARDbQ8XHPly+g5wfB/HopvsRZtp996WyDL51dB78i8mUNdngkS7Jz19kyxK/k5PhuXgbxA3DDNi3OHofsCEO4rg/zAX1gdOeLYiDj0+eT2VVvflxbITKhRg3hq+BZ10X5EbLxZT9f+G1sBvDEtpKjgH6hxXPb8NUEfdNiE1fBoleeNm3GQOe7Tnx/8FD3zg/Ng1914XdZkE+Q6K2PrSDGdzpyd1ImLohzOu/9NAwPGZ3jS4815Yu+nXmyGZMP+52nk9/4g7Q+tsxt4oU/+PCEN+Nfg6g+wbJP+Mhf6LRPvD8QLM/ZoD6TozzwefAAKTUVQhHHwo+H/Iiowi/0LPwYCy5z2+KaEH7Db5fyt9Qn38oPN+aiVWg6f5QwVeSio7WatR4fxsxlqNK6llZewlc7bQzWdOY9SdKzRQlDYyN7Mn7a8Muqyo/ad+bUU374HNR1Yo0+27qabdnWQryT/hQFBb60bouWlXiII2uSB9F5cJkxhaCrhZ8TZsaUh44zp4+HYrdTh5042AJcg7rGHmfJsizYOO3b9EqeBg8VhlgaJS8B25wNA8jZFgeHbEOXUAGcegba4w8krfg89eN3cNHTqb895wswYuADv+EbrMPKQ4RlWafOhYcKkQ0kb2PKZPYRzCSg6V9sZL0S/05NXTLhQL2Su494hL+6wm8/80MM8Sv6ksfIHeTSjrZ3saz5rD1yWq0moYjnZBuKTJANWmDgSKCzJlcf/eH5CKEl7hNnVdXMe/pyKf2Zq9AELYBvQ9g8iPUx18g2/Tjp6NCHZnvqaa2ptVOnng1NOngoslO7uKz4kvw9eIB4kNv4/2SdXVS35rn2Fn/QvVDXK/spDIknfaAtizYeZma9C8HOU6EDO50aUYxZsrnJ/DnHRAFpENeufE6BVbU2q2ggl3USzQF0DvrOh8WYD2rYlx0EumNjxsH+AHNe4M9B6mjMz/wz7qHoDRT+uKz4O+NaE8NKvOus14YvrWruLz1b/MzZdsdWHlgnB9O/5y26CIqYHrrzEjRuFDZM1FVt2qpC5xNsssA+mJ8xPPyPmfwXQOtq1k/4YZ3NyFrL2vCvqViXBpinlAcPRxOPnq1aKfW7su+yHunjZ86N7KPkKnPbrNmCvlW2J6T+dr4HvL7gPw+V80/57dRM9Pc+ZlwPnuxa0uf5z6NuWlj7Ih7b6Co+rzc1cPusqc7a9im3c05Ej8lH/NvW9cnb0PZ+hefA1sw1n7sPvrNRDug51zHnYf5Lla/hMW0kvh5mUR/UimW1KuXMTS7EXLTwTP34mN7gchn6GUtRJ/F7V9Y5azrxMCV3iW1/ri8oyFbMxtd8x+z433kQeY1j46yFko2VJ8Sn5C86AmXo5Gfmhv208ZJv3VZVJUfW3BwwRv9tuylri0KZP3l4HDvJz5mHQU4O3dnfd9byQS47513yG3pqOPOlNdmW5sXtacTOWOSvUSfbfKnS4FXw2YzCHfrkg07B21baXD/OgOzjIv/xs1pJkONj8hcfMu4k7sGLyldeOKVGEnvstGZFnW1Va9MPMNTBwcvcnT19wsv8J7J31mB6ocKeaJnl8zVxPtivj+Th9a7MY/+If4kVxhkDaxaex1zXMfVcunCBufn8blpXzqjsWZ7039kL4dlYo1bnX9Y4kmN0taqZt8SSOA++t+MW19A9vkzYGe+8VAPw7TVAPC9fvrB2od2hvcJDz/nw+vrQ437wmS4VTm3rTeuykSfPvETvwT7b1o2XZZ9nTu74eHAWl4sXhDfFnwe1kLy9ful64WHwj7/f9fvfv+qFl6QH+z/1ktpNLDt7JGuE49OO0ONyptPmK/qzF3fsDuJOSpPj2I2cbbVqc68vnAuWdbXMb7dNhb7OesT31OdOrjIeUcYZl3POvDm73Vb0LLKjo7Hn4MBm7IT/Tv7uvBR84e1O1vKVfCWmV3DZmw/W9g5PtdI8g7ZFWU/b5EoSZ0ZH3539Enj58qLpCzWaeOJn/j+967ric2knrx3aTuwbe7W1JsoJWps+FnqrSo24k5PXl1fW744dbHGZN4EuTR/WfK4inM+C5MLIff7hsz7zonjhc7e1gi/+Lqztpzne8ON2u2Gr5lokBzvr9/ra9coLsi/4/2P+uWVeer+wvw7t4n2T/vAi/V//8Af9CsNv3AAAEABJREFU9ErcMrKdXHbZViMGl+c4Md+pUz3bg306yE/WKCi4VPgZ3M55F1zOuYCZDKGXF2UM0Z87QIyRud2aMIMdKevyoI6S15W95BBgtUpZmOjJf7GuvPFXmlVuyEJXqRWA36Kdun2eV8kbkPxBUtYgfhKChIOdwU8/vbDHDiXOxJczIzpCfyVngRkP/AtrtK6bBi+cHuzDAEv/Fpttccn4o9nG/Ms/D/Zb9hNbSZQM8SbmoZw7YbvdNl0iHC36wj58fX1Bl1UupZl+XbP+qxbWPRB8712ytBCnbdaS1znkWLTof1DzX3jz/9OP5/5+oS7i97kfBr4c+I8O1gqROY7MK3tGOFPoDD45if1tWzEXO5GBgq07vK/stZ044w5pI5+HYifz1mru2x9+yL6JrDTQjfS0t+PjgzP6YN87yCfENmHLDtb0EFiMzrp15LN/3vIGPjoPFoQhjAawwz3zTuEjxsz4Jl7+3nXw3cK81Fv5vsWyzvPdtqqsRj3ZxmaRW0NL35h7+hxb0jnOnn3lRfLcd9Rx4qbT1bLmfCwQszi7O/JjQqE/PLbTTVzvffKheuJyS94DdmWKb4ty0HTOzE5wdBNfkFuVDJ8dnVY6WNAtbGvqzjwCVcQjZyjbE1oV+ouYJUpq9q2VrgabzCR53ue67VPnwt7YOANTy+3KHXzGFyFkR+rd/uWDbciGU8qd6dQX+swP9fXgTLtja2cD5TvLQUKPJFQ06APmwMwJdRGaHW2aOnPWu/ymV88WjkCmYS9iD2Q+9TEIPTSGmspAtFaCdeoTbSHeBmTtHtQUbrIPNYHlVOquc8NV2ShQAMEPV9C20dmRO5RYcxbtxBodF2vGO/kIEOqF5pzwhOkLC9eaWUfL70unf/qn/6Xf/8urpA0P2McONMbWrCWUD5TaVhGgbXQ0amCRbaWRag34kusPqkP6dwSJJfBHXM6CvQH8fD/QV/BH5P9S8kw2DvzW/lt7zzXTlJ/nNUF8YMpi/xp8YH0bjih7m/3SwKKOJogf7G9jxX7gksv4t8Ol570f2CBBl7qrN7h8WfguQHvyjWzKX4En2886c5gELkLGH+HC/733qYXAt3EG9xEu+oW75umDu/prZb7aY5THt/P8zb6G0AU5iLLkYi01P+jN0OzVmgBKKdtpK4NnXcwfFgievWUH2uxRr0NWf4JmHVtFf42NwxP03sww/gWE9Pdg+PRL1XSB3WSgAYVcYMo+fZ1ffq8xNj5eLisQXGr6Y5/xt5AUXDj7lL3kL3z6ibPELiN/3Mlv9F8Qnr8mXHbeehzPGr6D8Svw7gXhKHBhEJm1IKVKClrAkCPHAjK69NmGbjDnVS4VuHMm9IwJ11wqhuFpqqzbG5i5lWbTUyS2J+7kO8egNUHv7aq3rprI+JZB4kg/IaQJxID6DnIE5nhoYCvzfDlMH7Ct/OE3pxrjiCPyJ10uT/6sxxz8yi1+44kwCmTEF1vqeswfhPFoKPoCooWfjvUc6RQbgUzSBzK++DPWqVwErJmfEf8+QOZAaJEffHDEk+z3Oc4c0DetIxD4Bv2z6Ucd1xhnVLa44Mcauhjg3xlXxuEZb3hmjDO3syqnLCgIhZyV71vzSz5nj9Xk1Bl9AQKX3lNWsw1wY8ZtdBgd+JEigQpGiZ/vd9DmxTxYzX56OQY2nwI6m33yxM9Apmec4OHHyJRnNgU+5u9IAGAjR5flohKwXeYHMj9AP64BZo0TrchFlAGg4BuYgNCBKAFsT5skXBcQ9hw/qw07yGHHtqxivwUkRc+HPJn8JYyFL8/FeH5hx5SREa3Q0Rqy0WMQ+HzFCApEkJLhy+iUR4Foti58chAAe8YTo7YKsOELSLLNTVIFPOc2PSojMhIoDyLUreSny5JhLs/8ir6oEwscvIZmWQKGw0NtgYvcCFqS7XADIJIfCR8B8I4uoKXm4MiSxof0nTweKJm6hO5BzskP4qoqQEIFgN7IAkEWPgYvGiLcJeeP6Z+00M1YNDsE/IE5P/I6xo/5A4nVBpe82la5ZMcPncv8zJloBd5lBcqGl7FL0uCH1z5/eEWvK3gr4/PsSExj6pU15dLHJsLk6aRnHt9Q/cShecCPvotP5MsumVxa9GGmFzkUjVC4+wl0XHbmUjXyyRhr+MsPRR6apA4dba1xN9ylLB/PQuDp6kxIlVqd9DHXBj78GNTPGZ/gRTSX+eYDDCpraMglteYTiMNPXw9+iBriwO+AggcKnGQJKFvFkE5ptsGKfSgVugMe40wSfuIsBAu3hFo9iO8IGZ0jEk4MsBOcwU/op745BsdUXWPCMRhZUhEEjjDT/CcRwYd28R7wB2IXbmZDZ16GbE+o5I9x6Fnj5DXjb2GASEh0b1drpazTgGAbdwL8sCYm0Vo16HgXhwwCD2wGXFUFP/6DZsqdiwGXCh4bGkZHFhkSorkUW4HwYfbEcTd1J1ku62oHSe7IVyP39J21IAOQ8QmZ6Mk5DkkjNCDxwICmQld8lAqdHabOB1ZyOZhnHds8V3GSVSkWamklTIms6MgTE2xMGWTDJRy2zbnfoZ+Ql1zGoJF68LDxzlO2PIg6eBjU2iaN0kEcA122xaU3X1jv+BscjJIlMYlvSXloohHJszaZPC87zFJrjYdigZU4F8lNwpdypJqKuW1VSQfn0s7LU6Y8PGwqWF3CZEM/IADG5DVA2DyYfCj+i0Z6kwIV+TOAkAx+WZvyGSUUL8smo2dEGDCJK5eK3AZk8gHuQNlgbJUGPs3vgEjaZII8Zx+QNiUHbGkdJKVDHzAOfnOgAl+S1RE3NMg3CKXZVmuN6cB3ybbKDcXYQg/qoRkY4GKQjhro/LrSbOBEYuDNdOBrP4wuoIPB76GFFS0ZO6qmHZ4HkD7wwJ8dx836JycNlWa9CUitijVDHkdSC3q21E3nDKmG7+AcGaCRO6YK7wTk8Jy4JKPLhklS/iLAef41aFb+wMoL42M++L5Tn0lWsXZZ3zzgDkRn+ILLWldRR0ijUq7Stt3UeJhKNkEdWhfTk4ucg8Q5mC2NB3forfCZ3LrUJ1tJ1fTgIeTBOgvmAWGftZjTzUiL9T1kWLPu3eDQFX/mEF8aOgoG21GhMXvG9FkSCeHAMPrAY4eBqoKX+uja8TV1Z1vVCq2lgh6wLcqVmkjf6UXrrPkduV12MR4Tb1vlJgMSceLAwVpn/Hg+FE4+W2uKbtEGfuGCyuR2jmMnfkmRvWLN9+DHfseOkbIaeV1yTuFna4taNaWFXxoKf/EistgXWdtlgQe+wk5iPvrBQ/YDkcIXaKzdoM531i70yEeneQArNVHCdBXNyHAhnzMtvo+D+MlhmOyG3wPdBkoHtJeX87N/zN9TeDcGeuKjUXReNmOuUIo1dhWxDhX4Rmw7dSGVlrZNMPssL6pSo4H4ERdGt4y/xo+sBW5OHw7W4eQXDb8IKOsa+gR8gsA1FH0MJEsLLwrWG/lppT46Plk7vqCO2hwiSAm80ZdUN2TUd6kOLesmF3KSkCS76MbOtEvN5+Vv/qtIj8azmqaDF3WiBjbkErdLynqmL/QUeTCxhaeYZ7yjZ48zOJs4cEXrejtzRA4G+kIPDae0cA4XeKtUtai8KPjBeaQnNPCN+lJsQT0vnBFga91WbVtTa4bUcfKspWrFC99N223VuqzayF3qbgxY4Cx8vt02BXfgt8YCoZFPsUbFeUR+WL9y04JMscb92PT7P1j/8A+HfvpJekA/xhdSgN02VGW11vTp9gkdXXkZmBzYxv4y/7/wFn9wYnGxFazB+mUN7rwwvrMv89khVqgVdDeJOOPrQq5u66JWEu6Al27bgv9FfNa6Wjdi3dZNhaxo40w0I+xEykNL/nJn+D6tWgG7kdkmY2c8pI0Y1nxWtlIraJyVdtML/u3sn9T1Pd87iCm+beT1drvpd//pP6matRD/wv4uZHonh3wmPXjJt3Ouz3Oc2Hfyndy88FI1404CyiXzh6Ro4GdqdEc+th7Yfb13/cgL+Z9eHnoFDhwZg9r2IdHiW8evIjlTF/7dllVFPM2auVmIpTG5fbrphx8+acXP1hDmig8/8eJ/z5lD3nBJHfsHtu+vd75j7LozfjzMi+/B59ihTj0HEI/bAkEEhxbOwrZIuKC09Cc0tbbCW7ysfp3wiu7YSJ0cx4G/0rYsuiF/Q4970/EYU7fwi9REpU7+XdmT0tC6leba0leTWtaPeItxbCcPgW3SO3Qh06Z85yw8jofiS14URndVyfyJT+lbiXMBoE7ig1nHIpcre28D8s9GJ+7CGCT0SgypB2TKaviyrauSU9yFhmNDevBdNHWxEPO6NugHe4e6YQF6gHU+Aj04Iu2a7XbbiKFhZ8j8CTJ2MTVz2MlV5+zrQU6idHA2VeU7jUglduBJrGEJCMcGgwGSUuIsGG+QGoYUTVN/I3bHGBiTm9jpyCXm6Y5F7FYlcfkuOGnMyetAUdFzKfwLn3cuKXPRzFhmoE58CdjkpSt5SE5CKQTDT4rgEX4KnkFOSpE38gWgWriq4ITSwZk1engB4u02nwVSxyfISrNYGzdw6H107dR97JAuISJEAOwIA0xsesZz3zLswAEj20OBg/oaQhTDLCP+Dh0ojN74aJUUeYUHiH+HWKMh2BQlJgAbxQqAQtGVC2aqakoNFUkxvg+cSEhsKezBkUns4NDpCzjs2Jbht0uokHHFlrjY59J//a//i30qmDc5RDmrgiazj8FjpxPfGS+am9RI+LYtyvcWOOY1sIvL+GJk9XfeTHwXMPw//RqDwvhOEoIPfIdEoXxHBtQvqPqeij8Dh4FflPo12veF4mvg+9T/wP6lGUjt/Bmr8pXZbNOPCOdE/oi4xh8MTbss7Nc9Z+STJ3g9xxG3v7Ui/RzzfZx+oU0bv0D7c9GXzpGT+k9QkpwF/gSRvymrbdnv8FuN15Q5uVluzqT3NZ5fGE7SX+V+rcXPlOOIQQbozuut1r7CnrQPd0RnDBdqUKSxE5i4iANzLZ+9bWUemDwfbqmTj/CB9IvD8P8i8QMhPk3exBbHP9DehtAuvvAGQhujEyffbjL5GRCPDTZAhw4pYyOTSXr9WS31EkhtBC4lGQd+3a+L++qHOnFcs/TxjgrMcPp68I00ED7bsku2FR9Ec4A53bxsMFyZZCjGSe07YCGTJ4NtoTKz74JtnV848Qo5pPVrbcBDySl2RevMP8pMOnjbMwbbSrPPPnIup5tqwv8OrDfKHAF6VPODgRzOb9A6ZZ54PRvTmcd3HcGcsTxZZhddMM5xXAlkkr5zVuaHVX7InzjLDpxrYTto5T5Yz1gYKHyioQ3ZnvEyiHFFZ2oZtKRI6qsW+Zk79MhW1iAM+VGRH7DpM7ct2xkCV88w10c84+gc4KNSsGYcG6DeryCZhSf8O78Sj/kLQ7I9/bDP/ROexMEUmt5afE1skQ/BLgVnfn3YVv6EZnvKREfsBDprGb0hBTKeTLmd7NcyBTMhPPZJPHjYFFNa/XEAABAASURBVD3xeVBBJw37zloB1FZs5IfmDm/G8WXyPvmn0qgLMHmLhfF12cnB0P1xZy07P4ja248zApTti3WO7ZP/W+dP/95534Q+DMaHcYatEQ9xZHxBYpDQwyVaES8d5tgz4IofjdWIHz+CpwiVtQ9MWXiSg9Ba1YyltSY7fsP9dIIpOuGkzlOHZ/4k8ye6dmolD9/1TbOt+GSbH70H0MVSvwP6Z57Za9GJRWixA8B48NCqqknYsS3RR9/KA5d1XVStgRHNip6whKvjp0jyePYwzGtMnOaP9AGt8TRreeoo4m+MD2IZ8EVXcBkHt7MnHvuDs+eIatnkdWoVPneFHl7bsr+Fk5Fwp+yy5Ed0ncjn3T5lOrZjJ5CcMJXhsXPXzGf8XNGRHtK8PO/nzdRJILrie/wKhGq0xY9zLCVG20wNBUBWzMPfWRcIyoOsex5oAVnrb3WGV+yjrE36KXcZiQL5vKM3A9vT7pX7JGXhoWCrMycr67uwNnZBomaeayLUDOpi5yXNzlrEbvxPPpc1OR3aj7uSl8D8DOUhmxGs1mbuUBgXdbahKmrINae4BTk6dh6UA9jtQOz02GWcdUkObLTGX/op/OG2c8Yc1G5QRndsVCMWdBw8dIpIIVsMEk/S3LnlHGszbiPqWVf3x0OQyC4o7oO6xUkmJx2Vc9oZ9DDCk3XPePIyh5m6TY0e2qnjgziCs2OHUdaKYdAd/YMHP4F83thWldVa0ZMn+PRsFn+gD4r0cd/Z3wNfyN/TRsensJpbVaGjRYIZS4BM5GIjfAPfO7ahyI6EZo9GdPIAGdS6rVqojWpWo/5X1jxzG6LS0gcGssKeJ8zcY+/xeOUB912nDbrnNbA7oEuefwp9trUsKzG3oImtK83cqoxPgs4ZFL7WZPuZ232OFcbzNlcg8a/4vuB3wRt7AU0qUeLDQa2eOLD4Yxv7NbUMcnmnFvIyZeeFSs7b5C36XFZP/gAkGXet66bbp0+8oEkMlkuaivKUG5tl43+Db5HL0AKasno227ItbhM6PsS/rNmdFycvr+STMyE4GNTxmTCEesXfCy9ax7cBMJxXYt3ZJ416r2oyf/pT/2RgbpucPhR8cKnbwaCqFIj+6EkP+nlZrRVxEz8vcGJjpx711iw7QEJQVujKugSSy7Dl3ChyElwgOBsZRESMnTh2XvbM/dLZ1zwEbbVqQlslSwexHTyYzyR67SKOMc/STpwB22qpZaDQDQtrUvOlznzpxUuo1ppW6jA6KgyS4nNrVp7U1vMFdOelAJhJi88bslVNabZxe8g2UNhsYqCsU872rNt228jZCixaeZmysreqnQ/L9WyDOCOTfAcMvshTg6+q+FxNHQ+wQ+bPIE/Rb5u4FvDnNYbYh4+Zi+gr6Ct7o7Xi3H3wYPrlLY5WxXiRXRrkOkuZlxZ8BSPHQ62alrVJ1mzxK2CfiOje1psWPl/WdVHjhc26rtpu6KxSVZt7m59c5IOXKLyY2lnbQP4LvuwzCJMvL8ZXdNme5pK31OQrL7sCHSUra9Wik9gJc37mHHwWZM/OngCy9o26X/EnMju1MvLAnYLaoR98RmRerakBVcVD+/uEqad3/Cn10dkfnLvMTfSJO7p3Ph8fnHXpE2/x9nDwFjQP7hfiR51WcvaZNf+BXKzk5ne/+4EXJl3/9R9/4oWg1R83ZZ1aGR8KOH0RLbG+vD7woaGn9OlTaUFHfA9EdyO+nfrPOfF6f2WtD9nkv91022764fNN27Ygt6CjJcUTLCn+5L90tjMTdqTbzdpubY6j98GLV6UeNZAwvpIHPrdWXgTjskgb9lBJEMmJbXBNDT/XRdCstJ3vEQFSqGXBF/ZNa552CkWtSktDDpCsO+fdK+fey8td99eDOu7Y1mxn/odiL98bOjUg7NqxNeDrJw2fBr6HzhKCTwydSDr0AaAO+gD94KyHAEL4ZEDsz6bsb9tRf+J4Ub6t0ADCmPhLTjQ4uQu8JVl2k4Ex627AOmb8jfxoFHNy10Uzg8JG04IN0gHu/cp84W3cSt7zuZD9LnyXWJPonjr0bENJCR9jM3edpNvwEWhyF8hfpOrMjfztdtN2W3QjsIVFy/q0Vmqsjw0H61PAtjWFZi/TT0pabRnyfEE5pm27Zt/gX+G/sc6fPq2qJoV/2xYtKyzeOYMOUUoyU9iFKUYS21PxWSEArZVSGxu6qsgZptK31mQXfjbq/sEe7VrIa6EseMuSTv7OZ/6B4jN3nVrQ5NeQUKfkInmJSJVk+8QjR5q0IzvpQuPJwAgehB+8YH+wT6bPYMM3bSHTWQjSz9nHmmQAPVc1z5gSh21QKJoWpYstZtbEQ5yhRmd0ryRy47MDoXmFP3ghH32tlbiYRmqyEA84kAvnEhMlXtwjbxJHoR531gJFtlWAcGmh1tqyyPYEbuRtsD5nLLE5iG9CkgTAKgzP60BxfJ65R/fO+fvgzIctquCTLCkygXdvgwtFs9mGx4odhnz+dY3R5Un9cENBdA9uHyEckQucY3RNHtykty3bIc3e8hznFps752viGNhU+J52Qs/0gswDkNPpn/7Hv+gPv78zTsGnDp8U9r2pWwg4wDVzk3M1MVlm4Qd+dfBZp4wNcyFjW5Sn/g9vSUfgPQ1JbeAd879nxLpRnCxqnMnkzY34e8Eb8jcNbMt+h0vIPnHXPL3L6U5+xtc8rqSQ4lzGk+lf6TZtYDb6A/9KajXYACcMxknov5bmf996bM/1Ta4/gn3i7bMffEEI3T7nOUwCid4+cUUfsB30H4XoGyxF4COzbc06AGkL//TWThmE+LDgk0fX/Od99g3CsL4Jf2cQucTxPQjtOyJvqIEPEwhg9szfiH+jQfIUuOxffXCBv5Ebv8EMa/Edrmt9019k0sm6XjPN9b/o6fNhdpDrzodoxlmnjlAg40DGJ3TKZCh1+RFO2pi0jPWdFnwg+j6SM78g9EDowWWMK8oHa2Di8TW0E1KXgUGMJ4THtrJeWb/MA1XgfELmH8E+8fazD+9HuPC/1D95P9qzT12xM32N3xeQ6wHYJQeQL74E2g47sXTg55tt8j75jUwgAoMfGrHdo39ENjmRou6E0tWSz9iGQ2EoGOxSVcku/VoLbyB8gYwDGV9yWbPANQ/tguCm/fjJl2JhO/L5AiWdsdvPXngIc3wlJCZPfOhAZrZlG07IpAt2vgR3vtR/A3xefeXTlJASbiA+iDZ50DM1cjMwohRa8kM37dmTMNco9EBk42fGNvQwA6h7l2HOhMsy47B1fEsqCkRrjR8IBUVveyn6Ooo7OQtrYDC3EZicwo8LrD5rIfPx/EI+wHV4RsyoE090HXnIkjHApcKBC2zLtrgpLXT7WSMgoCg6BoSj9zPnPPwZ+HXiNemw4sNg3HXa7cwBfrzNL+4w2JZt/OsTOvoCly+tlfIjk4/Mua6Y1GzWlMMtfdvsNlED5ujqxJofOQc/dEJAdPp8kNPsmwOb4cUNhT9jCa5cIOnwbWjy4nsHdn5YBg7GHT2wKa2qVEyqrIzjf3qBO/VqNjtak6eOL/zIo1BwF/snLjrD2PEtoBCDAKInvjCcl7HVqmG3MFMnLuqxUYBt5c8kxA7+Joa5BowH6xaaDRcgKiUPgYMLxH/bGX4X4p990m1PP0SLHB3aMJrBE2Iv/ndsBzXgSJ84AvMBzOjk4l2uk4fxTQ7iY/ARD6kTR3gGxWJ/9Mea+SFHNrXWiRDVBz8gc/ZULZJLRuQC0aJvArZjJxCbyRsa5PKUiU3YGRufUc7ENndNHKbmGt95abDnYSgQPZ09E4h8/IjezA/qNbaCD59QtfBAsbVS44yoil7p7aHB5Fdc4ia1aqRkzP2yY2vg/yRwmzp5wrCzF3YeBEzfpssFVaoq2QGrteLh0KrGw4bBWqVmIn8Zyr45fR4q5LJP07dWc25btpV2sE8O8k3IskoCbFPWWWdgxtCZD8XWhMF4ggSrzJ8dn/PP0HbwE+foEg8ij3m2KEhJ4TU2OnoPYORcRAZCrpmfMxaiGV3cgfjNg7CZ66ZifbMO6c3YLrUCHxskzo7/Ep2WdVUl7kbusdOTL9Q+eIA5qEe4MFGAT9DZWhXy4IQuvIpc8hpqoTjzzvq5LKYy/Ou28WBw5UFoARbLI55HqTV8MA/xx5AlNXyNXwsMrUpVi+T4hy3ywUS2wTMfuKXAoFY7QD6pnZ1aSXpaZNG7Uzd5uCvGsOvIejwhc9QpvE+yjN+VvGBfMvvj1JvcB2b9YKNTH5E56K0m20Dh0KCOD6FGacnFBPhwT8dDE3Ye9gW/oys6B04P8l7oGsQ6Eh8yAyDNSv1E3wRLRa4yzj4sfG2tibSJUtDCg1/zEsE2fuCT3ttAcWDaJg+21ZA1DjOE30pb1kVVyT/yPGg6qMn4mfxFNjri12Xfthr83PG1y+hrjRkPm/OQsbVBfjxh44XCtm6a69xKBe+2UR/43XgIHN5llRq02El92TX5Fwjxa1m2Sddslm1Fz+RnzUeck+SK/qbORj5YgHXbVK1NXQjxYPsOrTNv1GgJ9aAPFS/qrjiHJCvtOUoHxicyBB5CPyixPse5eca0ZKg+OjQDkm0drHn+edecr4M1T0x2QcdreO2hQJG/hfwtqFlvpYVBe/oe04M9exCTnZmUeXzWGOrEm897hip076z1wXl2rePADldYgaEdn3ZeRKEF24uqFnrPM+rB54BobGvuhtbmOTtQzqW0It70Cwlc2NwH+gLZJ8HbnvroMp3jyAQSUxV1JnhU2nm4e3/diaEr/KFv1EdhIzbtUuYLD6Fnn6Jn38S/yB3Uagfim5HJOPvuce+sd2etBCTmruRkp14ic2Sv+VyH5C+wk7PTpvG7z1x1Xt52cg9i1mBjjdZ1mT7dqGvb0/fB2rIMKjfytel2W+k5r6nz23yZYS3kaiEO20p8tqcN25Ksbb0pn6WJ7XW+mHtwvvSpX9T4+XLrlflALvh8NxvMGfNWJGo6wnfewOZsR6WqFXEfiBt/ViW/g2IYY+ggb3aB37C9qaomrMvKuuyKvXveCOHeg5eWL68vU95tkVQT1uWzWt3ws/R47bwUAD02cr7go9Bd2nhBmBq3LWOjVSmfx82xt/CS8hO5WbWxXzt+vVIPOzUswe+mKuyR3zsvHCZgh62gwUvn8LQq9Jo8jOl3Yu/U5CsvBO8zj3fwfdJRL6mwvyrjnfp75SXxPQB/YhZtsObR88Dm73//e/30010//fiin/7wYPwKvBBzl/Cv4V+51Mlr7EZxp25eXn7ihflPupO70Tv5PsjpQ/f7rpUa3zarWpd8kCfLnEN5OXbjRQ1LoIXaWVZNnioj2/Xf/vGL/vCHle8UiemBqawtKgogX7Gff5Y85w0pgC594uXsp0+fNOPht0Entqx1a6vsRQ/2ysE7h5K1cHav1Gi1UpWmPK7n7zMwkYS7B98bXl++EMcd+qAypRW527qoufGCWsoLrn4Y+sG5cpArYifuvMzMggUfAAAQAElEQVSJ3mZ0sReTlyht1O8CyiUFt+N87Oal45G9yvqXrUIuug9qNzVsg5C0sLfW5ZYI9Jp/vjt1OwS/oS3U1kJssVCsw1BHeeQDQqqTkx2bqQlNnfDBgzeqxHbblBfxjZx16u5OzibZpbYsb/lpEmMrLWdiVEX3/dFZs2DfoWrRZ9YlvttNVgBdCDnz2Vu3T+SVNWnwD1mvXzr1zLrPzB8zX6dFvB1fAyoUuN0W/P9P1Nmq6Aku/ttNyUG+y7/y0nxnTSoLpLQh2xNE/gOD7ysLRblwDqYWXFKxKK2ll8y8Mdc4/ei4+eXLwXkwsKPZPn9e8eWTPn3+pKqGfk0QrZDf+PwDzQydTcQvLSsKwRzk8Qt78OA7FR+dU25PfWBo4PsOPXHBqmoVN7QsS6bwWq01+hIjLazlQl5jE4Rmn4FofA9KLeTz5MEZkP30+kIw4O3ooLapmY6xgzOEjtiLoM2+eFBfQ2Y9s8ZEofICNKBkS40NYFlptmVHJzQVOiQwEveD2LI+erZq0ikbBD7gJG6wv5gPCVXK8bzlRewZEHkf4OEVqofwTTrI1YPP+o5woTOsxjSMT/6afIP9nqM4MSa3O5ODfbIjjzqF3zadNdD1YI/fOUfDUzK+omf6yPorDSzGbGSePWIyxou6aXFe6EIm+uiIretgv4ceIAR8G+oQ0RKlKuQzyDqEjgqJ75eiAqyz2ZZthSeyif2C5DgQTrjSCfWzj0tRvySn1JTtiT9vGdcchj/5iu7oCkT/wCCXQgtj+IRY+vhKivXyIv2X//IvnJWbqn0W4YqdregYESRJ4ReCVaVGTZsNcPBl5/7IZ9FBjp7wXCPbCm/q//RQ/9GSgST9Wwj+fzucK/y/3Y2PDozLp6v/SPwzxtEXeBdlJ7xPvhn9Gu0b1l+Yxu3AL5D/A/1VBs58Z28EzWe9np/7mb5B6BNO9jf8NbC/JkxeiB97pm/XN+wTbw4629+1PxnmDY1cCsz5+818mDgPRp7wTnkfRex78b1zfDOKwDeof4tT2//b3Trzb119HMo+DGT8W8EXo99GF+a7fZboI3zLNGkfnMj84vnuGN6P+Is3Xywyti3bGf7FQMmiS08wvfVvqcWbmQty8tv9isSb5G8X+w6nXfIbWH4bF9wGWBV8+/j5co1BT/ofu41vDpPMO9/eDp447HyxmuS39cYmlwIoTlfQzBe0jGP74MvyBH6gCNoFycqEp2PhRYUUQX2/5YtlIGrC8SbDpFUpthnOK7QL+BaJ27Em2Zb13mzLBkDZzx5dDBFL9MnpCZL1bYvWnKETzyRfOC+uy35CzBgtF5tsuJ6A2MTnFl4Mc51YK3+ksOrZTl0CZ6VVWbFbrWTGoXe+MAdic+rUySva4At11vLBQ4JxEsHmetq0ZTuIN7DRDcrmBjY2SbjmZyTz6Lmg86Mt+ncelEBSFWuDX/WUDW7yMkgvRae5A+YHU+qNWtupufx4OHngQv78oTPev+yzsm6GyEWnZ+vEGDlEJsblUz99AcEHWnvGBXUycvuYkugIJJcdvzIOwDbXKOP4ufNgaedHYSfvoQVsbAK6AF8RCmmicrMt5aKPj6m4+C5axnT8YOvKD9adfMY3m+8FGUB0hM9lU1XxoGeTXcqeyw/R+AfbeT35Qj8R3J84KTo128DPyCeeIGzLfgLfJ4KLj6FHf3jT2w6JENGAf4M1SG4O1rE/c4fqyRPWgKZInAhIdvzo+L/zwGifumriqGRYUKu0wSCQccCO3CBXMAXxLWAn/IGQihwhMpVGIpC6nYCvs8f/fIeqFt1hhYsr8oGeYJjbxu+zbh/UwYN1uvMgIPur82AvEP7WmswaZSxr+pq8ZE44QWU4Yx4gAhPxvFV58thWFbroFRwPcdZ1nQ96gtdsY+qJ/ikHX2s15dIHgheHV6dmO/YkZKassJOYCQ6cvm1vc7+NzsFQXmC979mBeydPJ6fhsS3jiyv7roKSbTVyU+CY4Mbphx0fRC0cPPDblQc2yenBZ0r8HdBrXdSIfepkvjBuPAy1rZ3c5yFCTwzRDfD8Sg/q8ZWzb+czafCQpPMgQeERbY7puWx8deESvQIgn1cyE5l4Ov0Gb+BAdwdGagdE6AFMS+g+62rItlplPUpp43mbyyDLtmpCyaJNBvrnNVizuGxPqhr5aw3e5/z9RbxV2KEYyONgfQ4t5CdKI9mqlJcRRY2LNgI4kfx2bHTiGMxjKzaHOvo8QSg55lrorY1hTPms7QF3AD0PPhMG/ASlgU0bX5Gyrfxh+NU1mGXtRkFtTLg6NWQzrzPz+ee5Db3AJbdYkw39CYk7ELn819F3XgzlTMxZ2vErNgJGd0MnYoz6hMgEEt/OZ1HqLr3taePOG4P78aJhNPDiIh4RNTSpUDbIG4mY89A6tRZdnVyE1kOn9uJ7HlDNl3vsY8vYl2yzpsVaUd+tzR4UeLRhMnE8iKeTE9EuPVXWwMadh5sHdWhbVaU1D8zoE0PsLzzVW9ZTr2idFzaPvKghLx3gQk8XprBpdJyLcOfh5isvlfLSaMB00W3rY4tkvhu02NhWrdtCDE2DuB/Iv/DE7+X1Ff0H+qVWBX1RzrFWBd9BDe2SrGU9c1AuNXIRGEgm9vgankZN33mJlf9PZid+2xK1elCfsVm8aPJcJ9Y3fgMLOVmQS58cYVR3zoU7MQ7omEAHF7rCw2heocWHbYtfEzVvsMn2hNBtg7cW7OTlXgAEZ9kZc2yHJfoCthU/koPweuahT359aLDh6pgw0TFDrBlnPQ5q4sgTVBX68vDf5HLMvd+hJWetsSa8yLCNnjqlY495XoY8yENeBr7eX/TgAeuadSRXkElLJ0apNbNeCzaKGBvzxthKXeW/YNtum5ZlFQLY6LpTk9HbWk1efWi3DX+w0Zr0IP934Fy7ge+xV+jIeGA70LEloKYP27pyvu3q1FfO2Pj+4DM435miK3Hbnt+PqrWTjz25852tXFqwv8RfoIhziT7okb3j9ys1O/mQLfIU3w7OOjOWZ4jajzF9lEoHL9MPXoyYPb5uYIhLtMKH6F63Teu2qZrBinwYaOSryNOLjrl3JbsUe4idLwLQeXCWhj7OVcPuoXzn2PeH0qosG2CyYny73WbcWYvkIbU22CMdyBi2mQ/b+IDv2E4eq5qW+dB/Ia4dnZJ4WXuwp3bOxLbwIpY6SX5iv4O/9K3bwourDd+Nbw9qb0dHV2yurPPttqlx3t0+rbwI27TwQq0Bx34nnjtymOK7ZpGfzud4/pnm7fNnvbwO/ff/8ZO+vDx4qYZPrHeO4EBjbQJx9JWzIP/cMeVOPpOfB+jCTpELE6fUitw6dVV63Adw4OOYuX/w0uvBd7nIDwo4Z1mnfyXHL9TCy+uLUmPJw8C/5CW5GvjzoF7u1G9gcI4E8iI3td/7XZhUNSl/8cbEaJf6KOIe9GJVO+O7GrHnnJbBYeNgvV6J/5WzM7qTSz0bS67ttujGy9JqjRjQQS7j0+1mffpkff6MIvhti0ueY8k2e2idYHEedOR3afSSqOWGs6hUWyTbOlKDwOjZg33m1E34Lb0+AOIfJGywP2DRg5eSyec+8zk0hmazrDu4B9+XbWYxB8UoM8Zq2XR+txO+WeK6sy539MeH6AmIdaH0xMfhCdiLXX1oqFeVtKzrhGpNLqkaTOzRfI6P2aNtrollQ1NupZlrhvNspn6jn+V4i4VwxZbXndsr9g/OgoN9mhpM3MdudKAbh83nULG2jUWzcQIzoKeuxJFx7KVukJDwq7E34r9mTks/vdyV/7VEeMODOQmG7M0DH5Jiji/ysbNPunbWKz6LVi5yYGolvZQ4A5EhLZI8falq8K2zrratcV4lWVgLIzyR2TkH9mMntl2Eo8IH0R6sa+gM0TWUcUBD8AYLkOeGQbvUEJ50g58XjMQd/sQU1M5ZPeOFp1pkCpsVEmzsTkTeYgS9POt1MoTjkOLXnb25J9EYrKfdgp/pyfrNPbSFs2pdUYgeAS1zcrLQhy58wrw66zNrn4IwSNTjoydYkjmogluooZXPmUI489asU1e4dLYMAducn12pCdunLnrb6DvnYvdFN6kEJ0291VStSZ5XOmFuwvJmT2qMWys1YrH9ZL56zRa5DELuA1+Asz6DTeRSaPGhVSmxLcsyfdVs8KByDrl1cniwmD1jSP/jv/8v9s+q4RU9DbAauYpOpU+SdLYWX2NjXfG9zfqaPrH4HYhf0Z9A3ZoEf52if893sqgLEqe5XcDweV0c6XWR0z/pv6X703hiaSgL+RGySBfo6bdZpQsu3J9m68/nNgUW+Kjh9PdMzre0j3y/OqZ4lYPsCYMP8gsSo1WyKFK+AOhncNrWn9Bsy/abRD6kA2+I/xh8k4Hk6oKsCOBS/5DDjwI2H46w54BJ/YaW/oICwecaK+oJoq4CfC7oK1DsSOYgLQ7Cj5BDFAI+dNay/Tqg3z+DwaF4AOlP0Ic2GAfouKbHv9JL0S+aTeD0X10/q1n0fcR9xfz9SXIXyuj4+gsQ+i/BJSeCsvxLbH8lfOxREyzumMC6pu/0z1jyg3TgW+I8ARrz7zl08p1027JN+ZBT6Tk28xNvW0yeAA910FHwEeyTv+it6CXHH3hwVdEx3YEn/QTDW8QFDsNJ7QngbYOysKiPLXVin7QLb389v/Afe9yZtZofOOf4I/XPH5+5Jl7WIb5dmi585jb+EWfoE1zEVvjDDmdvztrCqSmDgA1/eJCRyRFZGfBBOq8k9Amjkz+S+RX95PrZPTwBRzdQ2LmYMH8NZz9AZI3HiI8YmNjzNqAFzhn+zTk9fl64X+yJZ9KQsZ6+kzsyqGlv6iiUnTAS5xTgZuDDNfnH6Vv8yRcz27I9ueyzzyT09AFCIvcZPQG2qQVdgy930cNw8kQO8mSMvUBw4bc9bdn0fFm0PfnmjfGHmaIzsvmhkT52Thto4kcc375lbMMog8ra2Gjgi6VNr8DUzM0y6yd2x8Gvsp78oWykBzLXdT7CnSv6ApbJbbIt2Z4gGmIz3pwjTHGjT4BFhAafJmi2rNuY9Ezt0rI0YJF90mwzFi18h07bAleAVXXSZy7xvaopzS5VlTjaRGjYGDrIy5FfmmEAksMAaWJGOHAjoiTOfDCiWpgPQVlrCNO+aIYYWuwyFV7Ah7XoB/KDoKFjfj6iN/+fm479yYugjQQ6EORiHAJACNzPa64DznWSGjhY38npkx5cHqTFB9tKvIknue/Yyry1UppjBR7b6gQTmUEf2i9B+KY+dIV34Fzhc8D2FAsug6qSbeUPN3bf0EB/qybbYZm45D9x5MFa48ccSYNvvPGEMewdW3PMLT4M5micfIltoBvSh2swJv/kWhMyF/yBjK1Lj336I9pA7+V71UIOV7ClWfeMcsVUZw0i35/fiYWNgq21RY0fj+E5nj/6O5OB3o9A8DLfssqLyk1ibJdsA2jD9XO94yvkXAynDsao045eN0tcHYV5GXjgj2sy+AAAEABJREFUzyH2xfxB3BQ/wzA4z0XrKg032SbPAdGLhyxo4EHLODeHlqzrUkSFI60k5nDIc3zOC38ZyeTCQzJnqtE9EOmM42vZsi3J80/8Tt6y9zr7wuhwWXgBnJdt2Z6T1Ibk+UezMZ40q2Mz9E492vjKQ5IEE3znFlvVTn4ja1v2CTIWke9hYlytKT/6M49v8f0CROdlkTcRMXKh2ZbxfSTWxIwfkddbAymYn7+fYrOzNlmjyIetkG/Yzj4oW6iaL3mToz0PqJ6Q+cHDqv14cG6xvsi4Tl928FghIORRMHp6aBg8eKAWH4t1Qz05G7PuhYBdpGsAeGIA3EHeDh4wnTEN9cQ0w0BnWEaHfzxB0AH4wydZsWFqwD7549uBjoFexbcJpcY+Kfw/OMMwS+5XNc76jJND670lV9e51tGTfRWewIMHxbFUrHOndh95QEbMrcWGlXO7sycGeZeGqqzQ5lrj13zZTC+hBT6bETzhMzoPdkB0UNyqYq9Wk5JagO0B2uSgqz/zkr1AdtCGNZTNktSAPs6c4f+MgT55jlzmedA6xpDtCVmv+Nha00Ku0lfVpKFOHZ87Lz4PQBbzWKIuXIJN1U5eG6Ku1lU4Hb3FAygRX0d4AIKvYz8PGO+8fGKIzqEH9RfpqqaqmjgCgZ2zBab4YZfEuu6cdw8eiD94gEpJwEteiDN6YdXZ91l/c92DjPKni5bVqIHCl+g6dYPF7hZ/hZkuBX+w1kx5sLuq3JAs2ca1MSG0C5LXgzh2oKop8dueesITOtMpj/qgEo4O1hTVqtbUgGqn7UGdhGmwz3riYy0yt9FJTMEdnKWdJBS+L+sS8oTWFuzzsDB8xJB1P8hbfAClwki+I9iWedhuvjME16okS5BVtajhT+KIHNiJS97O+dDVDmI+2GNVhqdke+b/wTrF7eioCj5g6OKzYJ+5KWTskmTmAxAPoXdeHj0UC1VNia3VKqmgj5n7qlKryAn+x4SOMatBx37ildBaSqynz11GB+7JJS3UwcqDZk8fhugmPTntfG688pLsTgykcOqMzfDK1ghzKxX+NXyrVvjWZ1x35HbOB9xR2u22KQ/HG/YSg0HCrtEFGHU1+5087vgdSCxSwVnQV1XlJaP05ctOrLus0sYL0obOxnqffVNrlvHNJS3sw3X+V6JWfJCNQcnQW2tKs8Gha/rC/ipo8dXksVN7r7w1yks9hScLkgJCJmtidGzYHnPtm26fPmny5ZhAT6eGI4uaabpN38R4TOBgkwuJ8JLvnFWDVTefZZNXTQd5zEuinBf24JxqMxabUNB/7hP0oacRr+tAw66jUz8EtSyJM1oPcOQNg8nbp0+fWZOVfK3a1k+6bTds7brzAu2Vt3T7XPQYCRT+FrxN65o6lA723cJLp4X8bjf8Yhz/KnupdV4obrLEy6VDj3tX1SlvF/7hO3v60+02c2Zbg9wvyzr1f/78g2zjy049pUiMvSGzBgLC20Ef6Hgw+ELdvPDS9eBzRK306l3/8vvP2g9swcMWF6lQ4cO6rbAsU1dyDGriU6/lpsSQdQmsW9O2LFjsyO/481DnRd39tev+5a7I4AbxWGl9DHI8hBJ14kmOBv4VGggH9CDPTctmGV8HIFpyerttut1WbdmP0char9uCb02o1eMxzpfa1INtbaz1jTX7BA+Xqgl/Hvh4h9/wH7qzjseBAVyiRKEdSh6cOFmn7baR7xLqkJVeecndijn1aFsh2PSSBk6klkxN9sPMpeQoZLtEmKx1V8fewWTnOwOq1NZSrV2N+jj4DvUTL8ZfeDl55+y+Uxd3bB4PI2fWuJO/Q2cexXxIONyo4SrNFj8SyyB3tUosjzAv0q2973yWPub/S3gjKT3rP+Jb0wNbr6zbg8/Nn3581evL/tSHCczMCbfYSV0s+LsskhtECmhoTL/6iH8H33QASMnv/YVx1oV1brXgt7BHPl86OQ0cM/f37K2XhxL/F87IO77kc8Oshwgg495ReqZcb435Af6Fs+/1y9BPPw69fOmchQ89qIvBi3hju6qhxkBXa6t6l145v4dLttXI4+220rMm6Ez97nkh/7or50xy82A9Br6MobeW8WAdDs7m015IKMBmckQZchYvyjg1kRhCba2pSCjlpGrIUNPFpGpRA5K71Mt4/oWCB75gYvqyk8+Kz81aOWMiH1m7UMTFGXnt1QoRfw8URm7gsGU19khVpYSYWTtnGkcF+jVzo6thJz4n/wc6eidx0FLvrZXKEixCrdJsEAxyjzuJm1DF8TX3cOQKnh1duKUOYzR2sTbIUZKskXlB36l7caZbK3HetlJgY89wCZRQ8wYywurKXlpgaDAsxLjMWi1lHn8uIHQVIvHl6htzxLAnwKrCpyFxqRrU2ABcUjFtMCefiT1gGzfgZh+IxnTmJbRAfh909vYE8tjZk9Ge71hGp7Hn2Uu2VegPxA6pnn4c3A82+Z3EfXmV/q//+w+6H5ukTxrUyogcPPPdCNjFpUInKGbvF2zTRjwOLf4lluiHoIEvAdFH/F3y72GUNQJ+PRT/MhlSxDsc6en+j7zOovlrhv5r2f012l/Tp79I9/8xwoM9cgXLWaXANU+fvZP+WzAHzs9wH3R9S8uh9S1uHm7oSYUEvqV/bx49J1zUj5LxNnDRNOMJJhBsZNP/e4fv5f9PiWnk0+RPEfgO7zxX0HPpSm6zGoHvsH8XZTufY5NWjOfgj90MwwUMf3bh2Hd9uGSe/fQXXj3nb/3PFP6VEDh5+ZD+N1t5yv1m/j+D8dfqKykL/Blq/zQR4uz8aMgX2oMfXp0v8FGQegtkHMg4kPEfA7PIS+PL+7LI9sl+dcwtn7jnPeuSL3LzSyG+PNFfdbZlXyDG4vuYlVZ8q1uxtQRam3hYxbYJ+WdAyIrNrwgI2Ke+C/9xZj9nEYYh+8h+4pjbxiczer/Ceq1h7HUmgXeOcxTag184d35lPZ6QNYH9ZNC73ugUthJziAzl+SezXwFDm8JnWqI7dkkEBCk/iPLj7rQ7FL0h2GZ8Qmi9d3j5ajzXKfiC/oSyqjWlmZttaGakt7614gdI+I3pwRINde4nnL6JNtdyXfhRt/CD6ayjYp3tU184LUvMLetqjg/BAe+40tSHb7Zlx36AMTpl6SAh/O4TZMATYm/Bh8YP4oxnvhTLg/vzyhBAnB+Lndzs/Nh+zD421/V8WLWiJ7Cs7YyJH2Mx/dTy1tnGdr3NrwHYWdcFvfD/0m3Gg7XIunzcP/HVtqqabKQBfdMKB6KnJS/yXI+d+jtIROL5yH7N0w/OCEKW0Jl9vq6roufgV3mnjuPLwY/awEDAxr6e4JLN2BG34kN4ArYnTbToCC16E2/ibmVyUPpeQ3TqSixTZvJKaJTtDGZ8sTOoN5DcZxRKCy4gwYvPiWXn4cLOj9SdpwGhNepg6udsM/qjK7SdWG1rWzet2xPmeGW+qvHju+BP5SgtJtJjJ52qZpdpdGayUi/buvLAZFMe+uVB1botslknGI6c1ax7obfAcenAj/gJ+S1P7xFKB3s3PD18rGFyfKAn586dGHfW7uAHdXwIRI9t3MNhXW1MPTPuWSv9jW5b84+JFP0jIgQVXQc2o/v0teSy4nuj9lgI9fATT3jXhbiJfdJ0+h17B/U1njygWc/YmVYYDx6SdIVnhy86bRyBsehX9G0belmfbcKihRzHhx5m+HINeKMxYKIJLt9rnbVHx8IaNPZwQzaQebGXMw4MHnjcecj84IHaDvQZV+c8OLST68c9Z8MhOw+csAw9NmysAXMsS4wtE2BJ9GNYgx8OfQwlR4kpbmcNJ4BPLAt+LnwO2lYnV3mp+sqL2AeQ3Dx4evZgraNDz2Zj5zmeeHR52hzUNDVM3Mlfo+4DVeeZgnP4wp26ip35wpIXITv6d9Y7vrYqanh5wqrWiBv94tSvst6hlBqJfwd5mvmHnnjWdVFgYR+N+AoewYSvnbV+4QF2/mnRTu1W1VvtZ7xQS+ttw25TBA58JYMSemxyOwy+qB1NeLA+HR7RIh9o1RTbjVpN7cwXEryUWMhzcJbhfl5GOzUwEh8mU2O37Ub8GzqW6Yd98i9Zq23RsjVopTz8ijsdfQ8eAj94+fsgnw/WDJTyz1xWa4pPtmbu7abURR7izxcy5CPpzT7prP/BOjxY+ztxHeQ1OZqekuDoWddNG/mJL4nTros887isi1IT45mTSYzxOcitNLpYu86Dfb4XYHyhXmzLfodwBg5q45X9YYmXP59mfR34mPqJv7EVvtYW5IkRHamjrFvq9jX/JWm/wzKUfK3Yynps2zY/d1944XInb6iMMHugz/Oq46R9+jMoBNxU1m4lvuShE19sT76qeebeWOMTVt0+AbcTinXNA2yTq0ot4s1OXHfynFgW6iL+pG8wGx7Lip2FNd+ohxs5/zRfBFqvr688+OeptjR9opuxXOtpm/pfgQV6yfaMK2sZmzlnCJb67dpZ4+BeeYHyit7EGT/sQu1AvqFnTQamzeQ0axu+Tr0M6raTi0Bw8yx+/lOi87+UR4uwv5HvQOwmb3dq9OXlZb5I6Cot66bt022ucdbndmOtkRnY+OlL/svLL9PX5KvzuZPz8k6Npn/Q38nlnT1AR34ewE5OOv4v2ra8QE0OjphXWvzN59od2fxT4TN2olzxIzEMNtbB+XCwP+7sqTuKH9ShiLfl/GZdsj5Z1+AIUZlv24rNRsie/ZB0sNYgcuHLplvignCPbXR+Ie9/+PJFP718meu0UqO31BJ8WfPodZUKI8ldai57PPKD82PZFt1uqzbyvn0y3yGs+N95UXWntu/sgdeXV6XmcIcoBy/xdl72kP/XL7zw+ULNP7RwXq7rAkvkhb/mxsVLkTEO5n3ybNjbbis2N/3uh98JYzqoo1dytNNv1Gvj3BHtYK3urHUrq1VqCnYBYyBGEhgXtDuyd/JxkPOF/WBsRse084mcATnPYhsRPVhrqfCp1NpC7ts8T3788UU//nhXXsTdXw9q9k7chzZySuDKOr/ysuyVl4WvfA685iXVIW3bZ90Au83cfOFc+MJbgrwI7ggmz6RTr3zX/cd//gmdqyjNuCK3Ii/LhBU7K5/3ssjpHRw+lvTgpdwrdn/88SeJGtpu5oXiph9+9wm4qdDR2iYXzHAMeAIHRh75XskeMzz5ywD/+T//Z91uNxV5Ky+yzR5trMUn9s+mlfwd1C1HmBZyk5wtyOKSWoOX2m1VQlyNFz7iRWRqcFmbov/2qWkBXzBwKY3loiuZPzkD7uQOl9Txb2QA1fi8bdv0AZeoCZGnARzqOGMjDYT/rN+dM2gIFPZCG2jpzIe2rQELOgZ1+uAF7K60ZV1n7Ou2qRGHiUfVtDBfOT+2W+hNK3t0zX64NTXGHR+T/8CdWos/WYdOYFmb/XiwXruyzl6kWrFWcHThAzdiK+aB+JucruQoawQXPhsB64Vz9IV1ZjIv0oP8Dn2oNSnygYbfxZqoUU4k+NgAABAASURBVHwBXpwroAH/QS33WTMHL7oGe2+Qvxwj93unhvdZ19lXr9nfEChLDRd7yiJUFUZaKzX29HRE5JYzLWNGglFmkjwtxNGxcfAheKAo8Mr65qUs2xddcLIfTfzhLfJZ5P6VfZ28Jh/3x+nvg36n9oIXFgb5HSQhujOOG6KB5n5ewQcyCx7XFZ04qXxmG/ONfNkMYLJNbaxa1kVFgQZAITNQ30Wq1Imnj50c7uRy1/SH/J5/kURPXs1WJZE1ZA8l1znTKwrBPojlwffyB2dT4hKtyjIykCVbg4RH/8HZRUpYGzxPIKIHbGvF1+yN1ppaFRACdBYjciNO4wHY5/2kxQ7iQmye6xmLWkyk4Q0MbKFGrdDN3m8wV4n9bV3ycw4u/BPMHbjojTrZ2P8btZC6rhmjlV7hAwr5dzD2rNQDoallz1z0J6/pF+okMhnrQ/PktXZqrpO3xBAe2zKfaR9YRXjAGXH4TtCJI3BEkNEE0TJv1MsCVAtC0MI4dIjvvwz/23/7g15fBvabOJq1U+g2tqdfUnyObKtSZ21mDVAHx1xrfIlTOn3gzogLvQ/ieeX7wsvjVS+cM6iD8Le4MP7XNpOY3+E9Cd+3a/ICfId4uXr132H5u0fl0DiBPHJAjm/gXzsBttkE/tdW+4v6bP9N7f2iI28Ev43+loPzsBrkogC/wfs+YpsMcVgL2jmOjG3m1sdme+KKwzl42+kmbuqjhibim9uT7Q07aw2B2LkgxGucPponcIv892DKYDP8J/SgAIS457JNbJ4+Gr8ngLOttDdfogcI7vvwNXbqQd/X2H/92fQPvy57Vx98rCXu9H8JcALwIcMdO9EXkJKfgP6kFtn4NoE1tj3zX/R6NtB8eF61dvYhf4Tw5IOvM4jO9IFrnP6Ejq4h2+9Qnrjwx6RtQeSi13uLfGbxNX0guEDG3wPbU0++I0x4zr/HG5ztdNOf6M36TQS3zOnerswvyBe6+DX75CBr8xGCAyJ8yXzbh3bBpD3lL9zVx87gS0bAzjkBkMPQQ0tvn3FkPGEUXYCOa+DLCUy4bMuXrtlLoMjDud7jaS9rFLjmnryl8Ab0vWY96TVry8gUzIGMAxl/C3q2y9bBl67T9tDMM/nBO6FKzp8MkHExY1xPsI3d+Jje+rbZJy78F21iuAVHN79kP9mEqXNeWB/6o82mvucXwX76Te5ttAaQti0bHvBM8dW64oTAZdZhTAj9I+SHUuYD2Y9gnzqn/y611sKGw3T43MldvkgHwHARjApbxdiKnGjhG3Ptx/QJFDzco59uYJdOzg3INLhAVXRJ+SHUEz/Egy/vgcuufUlK9vsYF3XNqqyAaOkLvuhH3cxJ5rEVmm3ZnvjJQ5zpEZW5BeJLcAaTPr7kxWTGNthA4bslhueNH8Oo0sdmG7rJKbkhvstn2xNve7Lb6cNz8GP9/MyzPWOim7idH+XxI75lTcesMMmFLBcBgRlTr57NtuJmQLTkAxQ8TLhwaY4dHcztkidItud6xl7iVmyIULAiaPaJqMgyjq79m7WDHbfwFMPR06mTU9yz3nYe7u08jAoNLtQOpcUeKpmXsm7BZZ6HPDMPJBqVilx0Th8QjY7wRl5C1onHQSl8kx7BiYkAmB56AP7iVye02Gx1/rA7+AEWO5eYZ7yavomGFu5SGVvy/BP74cfNhKvoMz8UOzVinzyiTb0dH8KcOflLToJnOnWFW8/RVCbJ9mmPngTz0OvQlLHIKzR8rAmJqdRqVeZht51FjJg6duOraOmjI314E1fGl83wJsYIh69Pv3NehVPU6KH52cI0coHI2tjjyvwENJAHTE6Z6AlfctQposmD7s5ZDmfYvoIBbfLg+0G+sj5hKOzYGFKgBSXUSeBs01mRQwScyEepmslN40HdAW9/6wcOuTRxc88hRFjokFwm3/3pe5869aHZUmKRJdsTRGPIuJTQA/kLH4SgU+/JN3ngTa6Ti/hX1ZQH2I3zuQqnJpPhKvS1D73lamptA4ePBD/Q3slXctRnPj39nXowbmKxC7ngOXdwZsAfOZTMy4YGLpPO/u3obfiyrivakyM988aDRzBsl5m35HrAP7CD0YirGrbQd81t429N/uxr0cLeSVAejNhGI0h6LvgORPETVK7otokbyDjAUIZom/7UzfIhh6/EF9+LPIY358kJ+7QDmUdhUvHQS+Qm3yfOc591nhyaOq2cDUM9DwXJB5cExbYKWgPyXXIQzCAHMKpK2klO1iJ2LBq3+NIaUq1Bxw/CsyHkmg8YrUxRRR00hDRjGUEwi+1BvuyGjSWmJHwPgIaZa8QizAa4bMvwR0fW9BSCIKObuFA6iNc4ndrLQzdDztoXOBs+5jvnd9YpMTFVgT/A9Vlrkm1Z2A/gAxcjC/XTTlUjpkULsVeL/0UMNWmnbwPaojzojJ2shW1xASZfB/wGmhpPDJdl1UJdHuQ59dQa+iaz4BeNPLAwtjURJGiH94jPOHcwHuDG/ExAthbYSgJn1jR9fC+TZ9YpY6k07WI747NmdsV+8iVMVlkN/yRP/AAnCGNQV4yzl6qwI7B8DwdNjrqqoZEzqoBWhZ2mhp4x/Sm0JVeaOuP7Qt0GRAvf7faZh7wrSsUexWHwttVaTSj8WtfEaOwNpQ26rF/8D8CuquLB90N52RU7hVxjvWzLjuwZR+LNv2jw4OVH/qn0Ow+7Tx3hOaJ+8u/g7/MB+C4RyyCHg9701tnGwBE9ZwyjW9iq1lT0oYOWK/yxP4ihk4tD8a8aMZKPqsacGmN9hiz7nFs1bSeeIwcEalprnOt96om9g5cXd16QPHiiu/P9K/HfeQibB/ripIjs9ANfQ3/wQPfBg9qMg09dr9uKT/gFLTpt43/JNmtyUOsChtJs8qShhZdPDbnU/AO7kct48lCHA56RIlHiMXo6JKNH8+VE7GcNE4+LPAC24RHvhLBNfQ/WYAfmVmWeWo7/d/wf2kUq2HelGy+8juOuF16u5wVmPzj7epGjqKvclPWoWhg38ocP+PwgZyDQcdPt06pq4kXGi4596M5bjU7OuGR7+v3KC9Tj+V2w8DcZyV/KeODPA/4HL6Z2XgZpND5/B/W4z7yWm5KK5Cd5GgRyp7bmGAOoV3LFUHn509qilTNiXTYt1IRU1HX+QofUmpWXnRVnZXLZidO8wH1g75BdGsQ+yNegXnfOjdfXu6I/NMmMjYxUbhI8B7XVR1cRk2idhMe3qkU/fP6djrbqf70s+v/9011fHlOEytKEyCzQ98eQLXLZtG5W/OSOnUJv04Oa3HeEkYqZ0NcmYoELOwfrfH99Jc5XJTcHdW1iLM6xjVpza+iSYNPVnMEQ+ku2FZmX66U/+CFLvMTTkDrALEOwhzLou/XTj7s6641bKkllSPCOQQU/eyGRXDXWpVPGO2s8OANBq+GXbXKq2ZiSAz/xKIhioRODyemDdX/9aejlDzt248cdyj45jANFTj7dsu4buaEOlqaN849ymL5Z7WkrjtbJs1orsKyDflDL1m1bcG9V9oJYY9EazhnsTt3vrIVt5eVgvEuaEtvLF7GPDuQGtFIaqRDHFDFJCy/LktPoqmZwpY0zvGvwQkkTzj2CVsKPrGhXX26yPaHRFzQqVoG1Wcm/Hb9L+9xr+OHSjZzcthu52FjLod7H1GFotiVZjfXZqL3UVzB64j2kzv7sfdeg1gVi3UqwCwr5pC7jIHxzfdjHImfRkToQg5A7eyp293l2oIs9ExMD3k69SgVroZMrBGaRR0whk3bdZ0yHbMMkbItYGGK7D24KaOLBKvsr+PPsgMYVPKaRG7PmYzuf6UjBb7XmuU4LL61bFfOmcsHfOSfuOsgDaCyxzoz7OKDjT3zChwMf7Qb9aQxS72j/CImZefZcPmMCA9k4Ht8ky9iM/zUXVdgVSoQfCpsGaxgRsFyJBYWMOH6oP02+jEFpnnn4x6XIdNZx4JTRvfL1YVnChXwK+dpzTONL+GUpsqLNOT2oiZtzQg39W4Dt7aqSHEAQ9ulHZCdIc043daaf+DBmAjhyIOkUpsJ3VzGcGKWFZ/a5AbZZB81cDHJ+xjOwdYHmOHVJOmaO0w/swi7hMF8Z9U//9Kr7A12+zZrJ59WRHEahNH3w0w3ckqiLQV0EOgqyvgdFPPRkEu0pUAg07Ij1DG9B+vu6iPkZ62+Oa3zDiYqJufo5+SvfsiEDf7qZX/Py12i/bsm2bP86019E/TXdv0b7i4z+GxW+4r36v72b8xDilhoMXB5kbwSu+dXDOg+zt/k1+I19bAR+kR0DHYjtwFd8P0O8UxHBL014w4Y/8Ib4evCRFJ8CHzksf5z+VcaDAznwlyqPjsC3ehJT8LNPkr5h4COKnHGH9l2e4D/IMIX/A+I3Dm3Lfoc/JpYaCE/sXX3G55o5qKlvDrideE2cbfoCrF9q4Q98j25/Ry7MAQTsd/rAqeQN9LwyDszJh9v3cLanj/Z7/0FkDi85VojiluCUy3MsWsYBht+9LrlviVdNfIv/dm4njwA2DXykx7fo+Yj7+ThJC/yc8muYshXQr7Tx/GIUFtgn/+lvMBfwhQrz4Q2krv4YRDJxdb6lJX8dO511DmQeWr7xzT7MT2BVFD8wFzLftcaEgZ4ny1uXL91hYvvP/RTdIQ7sBO9iFkXp8iWZMW68rTvor67YTb5ge8Pb8Uj49N7b53jEiL5usR34GovJ+ATSPmUZTp32+3ziuFn8AW/Tl8Egzz1+2ZYdAMHlQG70sXvloOAB9dVle8p+RNqe03y5XfgB3lrBUxNnmzFrz8xmTJ/LdrpJy2B+aeYXjG3qp8DnR9hQ1t5VEuwdeuai2egkmJ2nHA8exsVv0IrvoGVbkbMtJkqL7OTnB/2Vdhu6ApJt5U/itq30ejYbCn4YgOmJ1WnvuS5BRsaGdxaOFZsHPx5AhTxrbMwCkiq6UGYb/BDd5Mlt4OBAr2211iZkDgpe7M5ahGtozvndwUOA/Egd6LHSBnaqPO3YsdHh2Sd0Ct7QLE8FA8UDXGAq1NkGOga+2FZVk23lj2i2Va1p4RdlVSltoEfhgGZbduyiYYC1FL7G0wTbbzSGc4wjmD55ucMbewVOIcnx1wVvIPLQ8G3ER+xm7ftzjITgUMPn/KCvVio76EgAc6gzXrFOQ5QXkL5DHxNQMnlOveDR31pTVYWkgd0AAy6CRG21mnaTF6ayscuVsejjh8sKBNejA2sZhx59AztBQTp9e65N/B1BwowG7kIPeXjiRAs+PAGmssE4I/GD9lD2Sx7G7jycmXUAzbaiuz/PyI69PEixrUqszz4x5QFDchD/JMuh0wsfbObWW4sPiS/6goSF7gPD5LfsE8J/8djg0I0A1+kfg3mdfEPxOWPb0883dmnqjI8WjaXpxDaSV6YF//SbHi0a0+iYMrbfegZc1qwh8KLNeODv6MrezkPY6FaMDRhCI3+MwKAdvjxEyMPE8IDhYfSu/OsMp//hBCJLZyAQ55FZAAAQAElEQVRXzMXP2BbIqibbil3bc8xtxm07qpnSR1iW7Tm6bi7m4BJrx0ecQ2ZMvsxzBocW/Ox5OITEzM05l+JD9NVMtKnzAldaeLK0bZtWzv/oEW3y8GRlJO8BbA5yMeghq5OjAC5NH2yDPv1Zt5UHmOvUbQcPif7yM3J5gBJdqcnGGTRgie2BjYKXKaGMqfvMIXrAhycwdeBLdMbH8Nt+8p95jp6FB8uttZBnLsJ/58HnnQf12SOt6qQRzxygI/1gPhjYp07uQjnn78HD+zsPmR5zPx4cPKmPPJC/XkoN/IpaRImBZdIJdNo57FM75/7t5JEPAwiITP8YzquKGPjsiQJ7WgfvCfErEBqIUw4FFn8s2SV7Dqa9ao21XZU8R69tHBrYDsSHQ2nx++ptTx2D9ejX+kNs6MqaZQ1GbGKrtUJX187nOc7Qn59ToQcQU1WTiSnjC2yrWlPanQfXO2caKjNFzeA8P3jQ18nze47iC2Jq83Noss5b7GRNs7YHD/CqnjmAeky9ZAzBlVpPTTwerCE10Fm/A78j+8CHg5y3q2ZwJvaC3+EhaWg7L0iKTF463XnxtLOunZq58lKJF3vxK7xTChc6ucz5HdmMQw8tPHapEVeRpxM/Zh5CDy6+Z582chY7r/gf+/MhMUzZJ9WawpsYsg9vt5sis67b1HW/P2YfXYjMGOZLEibBbZwDDCmtIZsaqJp9/LnfX5V1iu1BXcSP1NTAeSN0QzbyhQxTBSfu9lnL+exKLgd5QgQ/SzdedizrJruU/HZoDObVyZXRtc41W7QsBSxCHYBO1s46W3zIvkofzLouz7jXyZv4wxvfD+rjyMswGBOD7ZmTnToJxC6kea3Y3qaP5/+bNjausysMicO2CojuU5b50+9P5H9ZVsVOeOLfTq08sBX+5CPjTizhyXrlMzp6gws9/Dln9j01+8rnD/thtKmT4JQzzeIPPiT323bGDEZVvOBAWeJKfhPPjXXK2XenfljoeVbnv0bewMf/1PMrax3/Tn9OffEr8b88X0D/9NOXiGOf88OHNl5Qb7dS/t/YYj4kRR+dNnxacs7jS3CdNZj1kLOYfQdatpEtmdxVw2+JddGMc2Edqhbm6OfFmd2gap4Nyc+dupaMnU1XLDPf1NOkY+P19QV5TZ5121DOhWGX+bSUXvHl5bXp//8vd/3j/3vX//P73+tf/vBlxlDNyHZFF++aFV8WzonC14FdqVBW5KPrji/Jb9Ad+10iJtE8YV1Tmws6LNucc332dmnnpdTOWROg/LEtYhQ8pxXjq+2p554zjN9PGD35kD04v1KfSHHmlzbWpJB5TJ+OGUNHcXiS/4xta/6hP/Nsvt90eCVQE674D3zT1Sxd/qSuA60adlct1HzmD94G7vurNl5YrrxUba1URa4kVdN8ib7j952XzY/ATqwdokxMgUH8fX4OxNed5D/Qtx98/ublDaxFfCP5ZyxbjdoxuGptjpd5bhRjK+2nnx58hiPPPsw8dS9IpAU75Gi+XKOmk1jGgxdELjh5oWo3/Bl8Dz/mOscnjkKIp98HdY1pxYdATUGpqr3jGr4U0CzQ5KuRr3MsWoFfnrlC65Qz+LgzuCGqdZHWVecaCSpO7JwpOS+KHEz21Db+r2vTgj7bMjFk3MgJU8ma+hu5ss420IUZ2WYvLfr8edGNOrrdrO22KrINH21P2YV9EJ3xKzncqZEHddmpfQcpR930NTjxvVLgRMs+yXfrnXUNrZM/28pfECE6nWxDYodSCfSHEsPKi+0Nn1biii+FP9UgW9gZ1M4xezDTR4F3oKwCMl84j7Z1Zd60tAa/kOuAFF7Sp/i/kKt1beBKZzNdQFOGCTSh56KDDxKwz5udAWOdffL0EUjZrKmdmky04QwYXxu+FarjT9Ym9Xj2ifMExN7OjpG8xwyKks9H9tf90H3uxaEsb3QL+qlTnC8SSzAhuNAP5LI2b/wg43PwD3Q9OC+zdy97kYu9nc/WPcqIOW4gJoZKLBkHgp/8+JB52XMNFmKdNJADBi5G5/VxHMw73TKI//oP/1P5Z87tTyrns8IKDyQuy36HIqFVVnrTB2CY/JEpeKWTP2MXC6A0Thpo8fPCBPvXBf956pOwX4OPWonpbWpb9glSkgh00fyEs8vaXQAbSM0uiQmn/mot2gNiwWIk459DCjeg6dUZwznX2XIQ5W84PcFu8huUUhS/BU5lP79fshfl23k2zp8Clx5947ee/p998vDG+RcNLn+v/peUfRvDL/F9i7/0Xv239F+eJ8YLPnIF93H+62Pbst/hW277nWb7A7kYlzrrEGDCdeIYgD8mQJ5Llb8ZFXxUOGul6Cpql8OYDRq+k24VNDt0zTGKwKTOT94Ovz60b6aCi49KdCPdM7N00EdkHmwMBl9oBBfDt+tnejqankjb+HDtDSNTSq0NY2cC0/ByGBRgZGdf4ZVMH9A3LbjAN2hd9fQt/rfObcv2b2X/mb3kKRAF3/YfcRkrZog5454cZABccobBnCkFiDU5AQauwcIHJEtfgX6lkXv02KWEGLiYY/8jBJ95+vH0MR1mJdZExZeeKKDPWPmQA0yNBiL3ERJT4JQ1pTkmTJ0wpp80xtdl7Ng+p3RfzU/s2z26J4CJrjnG8asHrY/jzAO2yYUznGB7zm3PeW6RE0qn/adPGYd2QeaBq/6mDETbCt6mfwLo80Jn9GYSnvSXfMbBXZD5zwD5wYLkcymQffXOY4Ymlqx1Mf5tl13yd+Cj9Jh254c6Oe2yDfmEOcwMHXSTNnAuMpm/AXUSf0e3PsKFkwpWzgjowV0weYn5og8UX3UqSzE7RlfPt02dZwvuMjrHGVzzyA3kx5M389CjB/TUEXrw4UkfeBsjF3p4A1OWW2wHb1s28UG0DUVzXs/x1AVNgH3ydQoi/1VZwg6okPsArUote87sP5GjAgQPYAILNL7AGrqhh6Jns638ACITikpZ4ridVEhMS0ZOSl/gS8EzoHc6vMMIo+ALJemZqqNoBJ6xBGd7ypnJKSVCPUdmoXKuFbEYf9ML3HiubfTlIVL6wJGHE3NdD2x1PoE4Pwi2x6MxFBtMlc+OBT0mjqKXLNMXMbU6f7CJMSL62EwsspT8uCQxT4l+XAPC04C4M4hFOs3x0+empkI0fmgk1o6vg5iF3oA1/6B75o4ZWH1stpVc2CUbbiC1FH9P6Og7dWaeHOWHe/qAaFWXrNBB5M+5aIMchu/goeHOLz86fJQSy9BZg1lHWKcdPFDhQ2DiYLzz8G/nZTpoBUSi4kvyPfksXT/Cg8/6dfaKZivu7xCZUx7b6Lbwl9gnXuCiAP2ZR7ehJQbRJqmHB//RHxuX7y7jAyCrWqm1plZNoIlLsqEB4iFHJycnSAN9Bw8Sdh4o4Y4GRgKihT38g+pjqtiLXOiB+GjjD4tvOyzvdoamH1UF7oSBz5GbEGMW9WucQJT5yC/78OCP8UvB0dPhAV6MTt9hPq/BHsmoEqQsG1+MOgAxDZeKPYBKxXcbAgK4Nud76kFDxUMZkauAyVuhr5XULFUxMDrJS3R0o7OtWpdNpSZ1kyKjFdvjhPf1Ffm0DKfhtZsqUIsKezsPDa58itgG3z57ClRdaeGX8pkAYH9gK3wJY8RvfGtV6DohD4juPEwaJCz6Fx7a+Ek39rf1pmqlyFdibFbqti3WAj72o7djS0DW6WS2Cn8H8XV0D2KQiPUgPtZq8CAy9SNsDNV8OPOgnpz/l92ko5VewFyzkXnXfNDKw+adB647D+Q6CxXfLaFdatiM3aU18r0wL81mz27yZszUxOMpJQUf3xNHdAoeFzlEKvhG/hmCbqrIAaquRh00clKtlLycMkOG2W7cwXM3iEAeANvWQR1Gb4AQJPI05n9xxXAgoNwC1jxvkSEFjEuK3rbI2DZ2QQpxucivT/nEEN0BUDJ/ZKsKnxpxWTByTaWCZBn5LnDUmFiH6uBYO7QqnxlVJS5KFb9wo7szRgA52yrB2bsO6snobS4tsaezDQ04fE7gjm+ixyKUoQcP3AM5e6/1MBIL+2YhXpjCyufJoTv7PntBCfypUWX1gU/4HTylw65whjPfB/W1I5d6Oni4Jnw0stGddRnIxn7PHmd9ksOdB23pW2sy+mX0IceFLzUhdNuq0GX+SNlXg1x09ibdaR+HUuMHD/CmvBBncFx1jP3BfFlrPggW3g8duNmVGpifKfi2sz55OHgnhkH8VY3Qjf2G3UNZl+6DtbGWtcnJHb6tt09q7O/GHG7t2IufB2s8kjOg49vjlc3JPjW6s5atFQ+ob/hQrNGDB6G7ck6s6zpxyXknX7Zk/jxY/zv78yDeKuq0+B7G51PwgZ14h4aKfeOSWmtqVTKTgFB0oC91sLNeDFXxn7w0ZKpqzhP7zprmn5x9eXklx0Pp8+Imsg/OiUB0vPBSbefzuLXTzqU/ayeaXdzPK3GtKy90yUvW7+BFSOw29lurUvbcwgPyBV+Shyryzpp0WcLPqoV4VpQ1wKxfKTVcyKa2pE70ALwKtNKws9LK99qdgjmBNbSUzdc2dCFf66L4Z9DiOUPnpeXOegUS6yt5z3+RLPQlPwufOxtn+LTPi72s0z7X546GgXnjWwFSa9K2Lar4xN5WmqW86A5UFTk+UD3AlW7Pfzb206cN2aY79YjrkSLmzjz/jO+iH374gZccv8NWKXQin3Gm5nbyZiS2bdV2u+mAwTbyfmbJwksNfFpu+IaT85w1WPjWZZUHGrqm7tTKPfFRNzt7L/Bg3KntlbqPnZXPrnWRmqwN3BKdLmw2fO5TTwOXeAsbuKedfZe9OZik3kkF67Bp227IjUnvrIehL2vTbfs0472x5z6Rp4Xa7fi4s78GdjVKdlOrZer59PmzbsT/+fNN2aNS/LEsqcraqDf5MfvbbVX++ePw/vDDjdze0NEm2E2jL3p9OXhY/0o8dx3keAxpkKeFuFZeuHRq+tyj1Bi0dVnUoCXc1oaS4wOHD14Evr5+mXoGc7tkNxV+Z+9kn0V//tLFwX63peaiZIdEzndejAz20cGaPNijnfHLw/rnf3nov/y3ob5/Zv0aOe/q7ADI+pG9+kp5DnKkZxvkFkZZq7x8lrC/96EXaj/whx8fwrwc28BSq27U1G1t+rSt1OuKfmmnFu68XHnFr59+fNEffv+i/NfeLsslfAf4sDO+eHTiiANDifPBuZW9kz0abPy5rat+97ubPn9aRQpV6MlnE5JSNQ2jlEvgVaUdJ1/IRddQa6XUjBgvCGd+UGdH12zmDotss3ZwdTNuWtumbdl0uy3T9n/+Tz/Qb/iwaKXOKraQxV19+emhF/Kev3Swg7i/dtZSur8K2qvyF1yyzoQ6bXRsvFI7nc//IZ85GwMPd0q2RAlp78fEJzkbcdfS1KipjVzjJTnEj7ZALpWaFmiuUDq2d3Vy0NFvaP2Q+IhVYk5tpM8e2TnXM+5owLw6OQns1PLLl10cvezdFSo+gL/2cQAAEABJREFUDSn/BXKrUkEgXVrwxTb5gAfciBLhA7xxHnf0edt0Wzct5Ct5TpSwEKeoQen1BX4hgO1CV4PpM/s0/EV9CEXxf38gSS22pfSZ/bhie9sW9Nb0c0VuA8pKyQCHlsaY+YNazL5JbHFx5WxaAEKRDQNIx1mG4cGM4lJ8GSHA4yB0tsQZkBBQGsKc5eExuEJxvktEiRmnj66cJfE7eVuWVYXeSO8swjzXWbPMg3ZZ220jhoblIZe0EPupW4r+gmdZzb4rbey/HfkHdb+z/zrFRliabQh+xQ2ACUMJb+fez9qC44JIDeya8iThTV7Sadf0li34DJ+EST3gfTDYSd4Ru4pOzVqv0pSpJuRMLF1zLWThJmPp4LxmS+rg1tExupENCH6BH/MvDKUuD2pzylMvsOqB7J1z5gHsKNyZz1Ace5ptR+8Bc/wGPXFZvwBoHejs2Awh9I7u+FIImPqjk4kjtJyzyUuAZdOAN3KBqQ9CejncwSLIhh4TMg/eGjg57YDHbfFRoX/4Lz+pj5vkQJNJXmvhJw8I2IxJ5DA1wZhM4l1nLw21sgpc4Wh8ig/OGB1drIfRx9z8/ukdPeCqFuGd/q4aOVDgNweVXFzwm4X+9RlZX6W4/vU1/3kaXVbgz5P+tyM18zqygU74t+PZvy1POon6CH/Muxwwv1Svof0meWxyfcWamrMtcenPaLEdvwK/Kk5NhD75Pzgx+MgJLrQL4tM1/mv1sRn4S/VHR+BbPR/XNuOv6OQiMhc+feArnt8w+ZDGn3FnSTGj9Bf8jAlEQfy49PELNB+MkdbsL1zwAfvnH2OoUfQEwnOBbdm+plKG34J+e7Mj/HP++Bj4lvK9urxUXP0l83E+dZ0pmGT7tGu/9/Y5ngy/8TbybeED72ARAx9Qf3QY/gs0E6oPLT4FPqC+M8TsN9j3YL8XVvhjM0Kp1czF3rUt26ADYCBcfCDhGLOGMpbyRWzoI120zOcXUWSvHvTkC+0jhB4I/Zfg4g/dtuzTbuYTsDN5mKSnE1xARpr+xsaEizf9Sf76TtrMl76PSMx9nMpGOxCkzVhPfxgHd+YzijL7GsxeCyi8EyRQmg0R3JrD3MqCzRMgveWPgQK2pEBWBcFCYFkWrfxyy3jSpcnS+ZERHcGFpjRkEZPNQGcM41nPtmWf8MaPzEAgYMZvwCBfnEFp59t4IDzjqSt4HKYb6JR67/DtOvhVPdBXLmgipDFpqINv3vW1bdhcqgq0ybvz4zT2ohPqvGzL5CITO3qFPqnA2ZbTyxLQyUt+4Ow8eDj4oRN/bCs2Wis1ctlakx1+vTemQdmWo89SPY9R21qQW/jB2ZrBe8rn7CLcGaeerZOL2FzgX5d1YjMPZHL10d3wZ11Xtdamjvh80skbue5A5gFKIuLwadp2fPwAst5afMoEt9NJc2Bdf6I3fl75GdgRzS7ZVs1ecyxafyqENHGZjtygzSuEOcjajHPks4vfZ57AX7iQGNs+9THvrBscKnKyrAsYz3qIncDBU4/0MiQYo7M/c40atSq1yLbGWkVesi0nR7Y+tuAyj76AZNmJPSNiiNN6b1DR3SCwLtiM3c6v3chmPJ75kywBuMc6DaCzJw72xsE4WKniT3jIXzBx7QI9m12q4kdqeICgG3EFgq/osBQ5PVvGk8YguUktLdSg4Z0s6KlqyNScIj57HNP7+hq6ZEm2VVXEvaghV8zTN3QuPGizTZYSgSavaJhA3ZjA9HmNSbdLtuUy9WV0Fg9qVmWtY8eGBohW8Kzstfhf7cS3ajK01EFiwziz9+uMIRwnrlNPma0r5+e2qpG/PAzqrB8LeTJhbwGf82LqG1BmEJo+MpuxDGQOzsHOefK2Z04NilO2J/9ANg9Woi92ImdJtgF6nc3O3OeEe+TCW+DXZdFCjjO2jVyJG5eV5vlgTZNnW7M2FbQG8SYHtt94cWeGFV3JMSvzpL3znDFq1un0gxxkjeyLBwQWcg89eUh8U5c89Tt09kDoAabzQgUcULkmI0oiNwF/45991nnyJVl94uGYRDBRorPZVuKgU1psddYm6yr4jbwh2NbKuZrPzvCD4vJcIzscmm3Ks6aI4h7OTSwZAZEaW8jvum1CbdRP32IvtRT9WatIRY/SeHhlEwPyipA08zpfVPB51DnDDD4+VXk+zFx5GOxiDZHjQkLK2VJMqrU5n+PwxEt0x178GMQu9NkORWmpv4OzKXW6U7P3+12vr3lRecg2LIM4usIX+f+PvX/hliRXsvPAvQ3uHierLqn//9O01iyJQ7JJSppFdfNWZZ4T4Q7Mt+ERJyMf9epbl+yWiHQLAAZ7mwHh4Z5ZNYg3SCFA0eMKjdgvBTTF1ugyRNXatDn7v6rJ2LRSq4mDxR9LBkQLT0d2bK1WyGmsYefd/uAfkLqNzXnZAasGfu3EyzY2nPVx5e3BlReNOz7lpWrszVkgWnIQ3KAGN16OXTbOlZxRWcOGG3xX4hAoZMbe1s7vXGFPZEE6Lys2zuG0OXQbNRDYsSlxzeoSv9flfDmd+x70ZC0+RE9inr7ji+3pRyMODb2RlfpZkCH02VZa5gHbPMDeqOGFeC+CBDPxErJqiSPpwm4wfLfsvOC4nnZgX/xr+B4fRXtN7rEhtHCBEeKs0ImGyCk7dg5k3niBveNPcsIy14BW2LPowktF25918nI7fJFll1iaIIRWWfE1621ZFJmRLRZtzxq8XnftPKAWrap01pWnPclJIWNbN8WXR1xEA61qTZF5JbfRMcg95iN3wG90AxAayPqV/Ccnb9TRjXH8M7Ys68r30MZ5uuBnKW1EEDbazlSREXsacUW4Pn78OPd19ml8iu12KXV7JX7RJ4V3zLy88WYxemNDIxbR6apJ0akbTJfmzGp879nEgJztvLzo9LEnehQ8tr29Xqef0Z+zBY8lDLSt6A9tcOE798WQ84d1CBXfD86IVk0CZ1s5Ky2ah3hbpJW4b9S98UtZJ97xs2phSqzgdZUaMQn+drtq58UB5hEHfINvcB4O/LOthTgnh9GbOEx8SRt42zJ5aujAc86mQ/E7Pok2iEF4kj+m6gQs65EFp8oIiv+Cewxys/OCZFfyXNiwYGd8uWLfp6v1n//zX/Xpk3gh2bG1o6/rxsu/t9eb8uIB8eoMhljPxFJryHZ4Dr29dl4C34g1b4yhKdbEyyOWsUCq6Qs2EcrYmO+neXZwdt3m75uut7ebPqEv/rTW1GpV8efC+bVdGvFgBZnHMbDtwB6EsS78GdgEC3XbWOvI2vEFe9hPyeML+zQyqzVlvq6LsodWzpvYkbikLhp2r4l/lQ5iQ+hEusQUKAyQbM8xnZKPvKTHPfBMLdakxstDZuKrlLi+UQf7XLcN2uoIveLv/P+309+wc5DTgUIuGb8GvopewneL1jWIrXK/w3znbOvwsKCIjc4FvXbiInAQEZuqhbHu+T/0kZf0rx+Hrq8GZ2zEV2LaeRkc3Z3xDqQf8EfagSNXzpUrL/oT/8yj/+PHV8V2tE0dqfvGfm1VxMETWpMCoOittEG+IgOHoNF8ib6upTIxHmPWYORG586+TGzCFyicbc3IKrkMrTSmnczdkLVpu5QW7IjOKbc0c5IYWWczg4J/oQZiPFrPhXyyFtpCT3TkezV1+sZLxLfkK7FHp2TFZ7q4ojREpsOmPnuxWNbpW3KHLdFrYzs5HrxsY6hq0sLL2o1a37amZdFshF4H3wnJdXIRZOhj94rtC3FLPFb8vVwuKgQ95Ic2EJu2FfnQjz50ILQT16xNuAs+WPsiDnf8GOHp+DQm7zW1ADzON7tkx58xa31nX0uZC/qu83eCZt0H37A1NomGaMXe1iIjCKNHmnGpIm5NWRvEO3ZAQayHdnzIS38moCzbs+cDPcd9vevAllP/Ab4rVKjSJIc48ctvHobKWlxOjEYGQQY7iUdGCr7zUdim4AOnEfdP4S96iW/PPmKPDmCK4iM+PIAp/hkx1hQcxFcwOkvAf/qHV13fSq0+aL/Xg2BrrSlnWtgit1wywbUdlDoCHEJLxmY7A0DSHEoKffyZvFnCP7DoKpV+Z7ufO7+T+r8fWXz5NYglxukJBC7z/z6AUgV+W9u0DdIk6repv6QIzzOMbPIn+JL629mD/llGxg/8txx/DBNZfwv8MW3fUg825zN8S/H/bEwOjWewLTsgeqkYfw22WTtB32ksn+vlL1af9WT8WCwYOpv0AVmzmww8aP5ob75cA898qJFtpd6e8d+OPx97sWUCe0ZDglu29WgD/K/Bg+5v7W1/ofdvlffgt0+5ycEz2PkiHnwvDZ03H36wvNfEO4IB5HzyZUUe54CP4AIMRZimrCwHggtkPZBx4nzSRc6XkPUH2JbvE/scxfag0tsnLvKeIesTyGNsyFpqLv3E/8KHbdknhCT0D8j8lwCW6bN98tp+J00NTrjjpjycD+5BFFzG77ayPnMRBAv3buoI7eDLHvS8xmORmf05l49ajZ7AY/7ewxfeAKz4/XkvZB58IONnCO4ZshaZ6ckkcs7R49M2uC9lP9Ye/cCfzzDw81wZ2HjmrYM78YhD3rmezzF5B3VHskFk3onfgJfpvE4Z0PTz5jBIrDrrmx9e4qbTdtBfgH3iHrLSB56JMn9A8I/x1MkNXcyYN1ws2sZ2M9Ls7XOsR2NuW37Mw8wEdxJa5ebtsfToH/oyty07IPnXQ640KKHXpLUlAeMei8yZyvYEPTXb91liKh3cBJ92YCZpiL3JwcGP6/SZhyU0Pd/DAyIFoEdSplljCGJMfdzD6uFD1mHjgcWYdRDttqHThAdv6PKjJxA9WbS+0yavWQ6UHGUPMktc0w6UnWOdbVBrxqgHJB/hbW3RHNuyTS0+6jX2OmLUCULitOeHSpw5Rc7P2C0zHHe10H7eU+C5QhP+QGSBko3sGUf0zF4TZ1lpLMuGBuZxhweeKXbBh67IrDrpsn7C0G0+1IPmYdfshxo/MBE7ZYd2ykJOdGS+zh+291+2IOJL1mL3AzK3PWW0/Lghhg85sMzLZh27sp4Yt1oERlPeXZ9tJfaixY8pAzutmnSdnHXiHX2d/b/zo54oK3Pd24AmQzwFn5HIV2cABlmRyUSFLmHBMeUJ2g7dQT9kY5kFDfXEOHS25WoQcg190WLTTi3seejMj9yBP4Yivti+yzOYp+tpGpsw48z6k+zBgmXlzBHN9vs4xNGTvO7EoRMPjIca+yTiiK30tmVbbebZio126fEDtLPfb/APzgrRonPaMh6GnPy2dfpTkqgvDDj35qE028Svy3am51ihndPJ21rmZx46MeroOOiP+aMbOlS21M+ySIgZrAV2Yhu7WFbWA6K5Ik9TNubg/uBc6Zxhx9QfHpBQSrYniNZxsBOvca+V1MIJpzzdYwEp7JHXeUAQmYcGNlnUIzQDUFoMo7fRIcDSAJcf/Wdsh1iSwB/oTtxaNQ3+6N6q0I28adI4kQMhoYEF/Z2Hfzt+YcM2GE0AABAASURBVMMTX+SGvBG3ak0zpuR0SnBTmVgiVyrZp90KE9Ba5uHW5AtPYYcZPB7A7NRG7A1+8OArtiQGkCi4yLItg7DPGjjjO4jBA1jEF2H3gW0TOg+qycGkzRpgdFdFkmSftk1avnsSi8TuXB2K7gCUkoIdiizR4pdtNeIRGtu6UUMHIJpt2ScMbMoemFEAhxlTNmTvV2wys469dHM99vTRdYxD6e1QZBVJLgY1dTDgon4IXHgCsTO+sDCv4Ap+23rYG5rAwL5BzWWc+FVryG0MB73oNXnCF38DduO8P7Qnbl3sdcvcG8W3BwiMbR3IT35PPNosmmfuOnpzTgRi37QT/XmQeVAXeVED8dTfqoQoRX9sQbQ6Ps/YIie8IbBLWQ+d7UkziCMKGY/3taoYYkEyZcYG21E3IfZmkDgGzjrtsmIHtUOtinFrK/43Pbfw2p66YmNqY7BHxoBj7hepMxfNLs6THtcwkfhAZDfmllgTOgRtI75mXKwFhjzjf/Dgz6y1WrQsmwTekuzKBzLTlRKTpW30q8rW0dGlocSpGrQ6W1Wbg8Z5XqCPg31E/FKDKU+bdbOATXqALDsg9A0d7IOOHw1ZrTVVlaxSI1YNG1rVxA1oEvesZ5xYpVbS23BAJ9pOLWTdtrJfhaxzziI48aAxdh68kALD1YkvlYd9hjY8dlPjvqFasYaEarI97W1VYqDG2owtuU104gMkqtY4H8F0wdMEsfKCKLbGjuxRVlmT1nUBVs2JztZq0cvLB/DwWipLXEpLv66b4nNktdgIQUNn1uN7J/6xI0wL8qtZ1+ur3q6feLH1huldA+KenBLT9Ad7Iy+wOvcLy7IqtREZtmWXbHyHZ2cPB8SzkTFB0xYTkx4Z6E5fk34otsTOQPAsk5OcBVfsGNQVY3Qa2a2INTJi26CPHT2xBWLPxsvTqqZOYe28dB696wKuFcx5sQWE19jbiEeH7uAeaMAPqdJXa8ra6EODfA9ydPB9PzLIfAQf6FPP9famA58PbAwPTLItq5SXJfmXhAO+n/76kRi/wRNeagmFHbmptZWXMqKNXtCY781AsR/TC9xt/ivfg+8iI1e06DNj48uEohbQE3zH9t67Mi7wLy8bZvWZ2/wFAJFd2DSgWbh3ycug+PeXH3+cdbXxksfEOmuiDfJolQRE3rptWrdt+hLa+Bkb4k/jPCqEt1Yzjuvyg+wXXt6W/vGf3nj5vKHjBd1kYgxsHMqLr59//siYl5jRAv9CjXVIeMetDp2xR+Rp4cWO6lD+JWhS8vHnrp9+etMrL+hTox3kzst/UquB3bG5rZswQsMNnObeKwsZ0lCnX9SaSUWxpxZsvEBXqrZKOuu6d2ylFvKvUvNS6Ke/vhHPg5edV16ajAiCBxn2KcsTRe528APcIrspcmzLLvztgIAupug20NRaQLO1KjWVzMyowVyZSWrhDT/zgh6XVcTdbjIgFcot26rwe1VzBQuMaY+Zb+sFuiIeIgdDBle1gLNytrda9enjTbdrx27pfPHbBYFiB7cSEz/IDxexHIrt1ZqWdUWPwEmFHa2QK8OLbQZYGTE8TlG3AuLTQeIGsW5VUBcCavJf+P74N9Tx2oo8aYLuLSICsWFnT6XP0mDQgYwRpwBCsatr4MDOns3awI7QJTfRbWyZlrru+pvUHVYVQhIHzESGkHWHHkkSrk58+oW9tW7bGZMgWOkEjW2ntIb4bTMCOjWwE8tDB99NOU92+s73z0k/NIjJwJeC3PAVzDVtAYGwiG/sjeyPl5dFZo/cOJeSu/zliWM3MiAcd0jHeOe79cZv7UEMFup9yT44RU5fUCHUQq1zzhqXJIyYwPDpMuM25WTvFGcYtuO3WEi4+8N56N4v7BCyxl1RasgWOYaXOOy3QwQJO5hDwyUbArAzHpM386EiOPnOzDIhI6bSwbn50Bu8yK9kDaCTV1yfdJE7sgbkhe2yNLVmhadORYzhG1gzsKV31mtC5BndUkk6afTcfOcBl9o5CEaPgZxRtmUbGwbnRcfe04/kF/IwvneoVWo1sRrYCaNc0TlJ5kfZs8/H89j1GZ+1kAV17NL/+X/d+K6lVpcX+kHedqUurpwxsTWxWNYlbOjvGjjRsT+xzfrct2No2kVkp+34NrARMnwQplqFwmpNFeXk5aD+Sv+z/b8wAgOfH8Dwf17/qiKQjf4wOONneOC/1yfjwXPu5jt1wgMXfMYTOKs4OxQIPjBYCGR8QqcL0D1dseVp+pvD0D9DGHI+Bapl9gwY9jz9M8b4pcCfIetfqYyH+/liaFXzy+K3XEl+Au90FEfkTMiYAd37cmhn9p6R76ufB6H7PPuNETpm7u79WUfz+058TQInvz01z0mGDwjC/ryW+T8XIqb+DFHx5SsjbM+c2PXVynem/g7uCZUYPU1ljA6845KfwB0R+sBznOf4vn52Xyv9jhMn4a98fsXzPs0gNzdSbnp27pgCnRtAsDJ/uPOZJnXuJucNETRZj7LQyGYdOfRcoC3lOiey/Q65eQos3IDmZnYCPyYKGtESC9vKD4xtW7XyYytj26xyJXYZnuqEYD2a7XnzZYdAs0Ve7J9wx8PKjeiBv10deXb0NX4Ytsk/eSa3EO930FOzfxk/Zpw6N5kHsAM31EfrkwCmZhq/AwynLYn9nh8GxD+nP+ZlacLIBBhEe7/t04eDG027ZrzWdSFeixo/luxIl2yfUObHcOcBTOxKf2DXPm+GD/IpZMp6b9EV2dMW7Bn49FhEpDQ/3jt93XZ+BOz8uLli546NqRfM1LKWCvBCAGp6+AWrsdPcRC/rqqJGGuPUS4hwPVaqc9d9RD52xb6MO/HKD8n4EdMeUEZfASAc2QH8ZPpwgdz0exwOxkMFTXRG9wPskmCyDY2Um/vonnpxZcQ4fW4DSzt27vwIyI+NE/q0PVTP9B3b97svpw9S9Be6ojP0HVnpv4bI6fBHfmR06Gyf/FVy+SFCsz1sTT9tPPhRtKs/5Td0thUbbCsxfXfPHS6YwT5is/EQal2zVze1ajJ/WJ5X7Mtg8kcWrIMbpJ2am7XBQ/mFPK/bwv6LvaFGIwzhDQRjm71Z4pez0o7Jf+VB1dsdMr5S0zdlLXzJARnVHllGZmRUnXIiBLCNn01tXbRe1tm/7TflhcrOD8EjtQu/aE4sAVxg9nQhe4F/4Ryb0BbZJk4nje05t61q6MeG2BYC697eB5rfq5+jfK5v28bexs47f2FHVjq536mx9J3cB2eXGjaExzbxSBSyckKrYvBZYXxM/Vzf3ojldfp+sL8Sw53+oDYzfgDMCjdqFFGt0AcEH/o99NjVid0x4aC+pscawRPXGzRXnoDunA/RpQQjArA3XSHP8ZF6E4iBRlh18ODnej0UyMPV/G36GzJ25B2Jw+hQn1eHIfj4lj72R1cnTrPHNiN3oHuuwR+7Qpv1A/5IKmziUvg6uMFkGItjI2O75LLsCjn1lXGGg48h2+Ckgib10aiT1jzzuWbfMK9qglDmD5JjkdJsMMA4J6rWFNtiL26oU5sZFzSGJv+C60b9xs6s2dQhNPEp0HnwFnpIscla2HtVPMwiz3ngGprYt66LFmoIdlWdMnryRqwTz5E4IDd2nTRNp9wh+6QfKInsE49X0Mf26Ih9DV+yb1YeiIfOxp7oxabEFwOFcuX7IP3ADjdiXKWWuF02Hmhv087Ymppv1dSQ0bYFXk8RtrFJs8WWZ4gdI4Gcq4LOyGvkZlVsMzpD36mr1FdqNnG6Xq/zrFF2q/lEhg0vucy+i0/x/0ou3qDNf7pvJ34kVuvW0EPV8cCUT0WHjZAwSDLf3/Fhwceq4AffT7mHOLSwtq5N1YAqXqbHjqsiN3ZmkD4gmm10lfggP9kbQwXfiuy83LhcVl7mnLAgNw+A88BLtHUFv63a8q/IOH8u9C+XC/QXtVaINFRc5JVP5I9Zm6mP6/WGbex7fD7Ym5kn7/adD7vCI1mUEvclBy8bduCmN86F0EfOEI0P24ptE0Cphvgawe1d5hPlynfDw2/RktuObdu6sNzVxz5jP32efi3aLiv+LDJ2SQWXZT7nBe8AzpcRVzXqciG/RfzmOh/2nZoutKmlQF4opk5y/kGG/sGZdSWPhzq1gtigsbyzBo76QoS2xJkYb8T6Qn2/vLwocAHX2I+dYEXuA15f36bMqRuhtxm766zNjkzF1lbzLxeMeZYSN+gGcmwiR2wfvMb9jbhcsGHBV8jIx/WEPEjH2mUjVotV1KE5w4TM0LGkhp5tZU9i67ZtsxYGG9k2PnfZnnsrtie/0bsQz4VaFq1Y37ZFV148vuVfinHOEyr9/PGT/vrXn/Tx0ydd2Uv7DVlqMvmqanOvrutKblfKv0seKnxp2Je4ZS+KNhCWvZjvucjJWd/V5Vaa+23GfFGrkt1U4Bf26qDWdr4rUpeR4bJawdMWRfZGzFprSjs4R2/UvKtpAW9442f0ZT2067bp5QN5TZzWTRdyHFih39amV76HP+Hrg/4C/eWyzDrdLk0vL6vynzu9XFa15AF/hR8BzCIOiwobb/lPa5O3jt8vHz7oxx9+BF+IHTKfDZtX7sUvLxdsWLUSwzGyXqwb6Eos7aLnqsKGi14+XNCxqojP4AzrwM53Z3zf79/P0VnYEBs3cppYv1Grb6+73l5vwKE3cnx922f95j+BfuXMyL+G/vnnn5Dd9Je//KgfPvxFqX+76Y0XofmuH5JsA4J3p9b3WRe3+MoeX4hJNamRf7vJKr1dd/bWRR+I9UacY5slLfj/419+0L/5Nx/0w48foFnBij3Z+W5Z5n8O98cfX/Thw4bvqxr1impdqdEbv28glPDzp593/R//10fGUv5zytVatgRxbXqBNzoXeLfLJsLGnrrN/TFx26JiT9lG1KGccfs8M3NeXKG7aaSmZPQ3vZCvf/uXF/0v//aiH35Y0fECnjMOfgEuKXnjQ/n+Iex6vQ5iMKZNP5A/TJ57st9fKr5+ujHHbzcZ29t60Q9/+QvxMDEeSmvEM31mt8SaM2SMIUcY9TcAQ9CYN/w5bRiCZMpIbQiCzHFn2nIvN74rujBF4XH+0/+cXaGTrWpSa0V9Nuxp1F6pqoEjFvhyuVyUnGevVQl9Q40aWFYTu06s8/3oiFIaIidv5H/69ArNAZr1MMtz3KnpA/9unKc7+6jwqdqgDjyh2o4tjH+0ODaUOrJKSgwQsa7LrJftkvxs1MQLubpAZxVxjA22tbQGTtP/nXpKjPY+sKmTj6HzP/1LT7wP9lhnbWB47LGtmMuUPXDSZG4jl1pbsQHxKswCNeNypa7e2AvxzTY5ACIGiOw39mPgxtl7417v+naQO2xBCeHgexpbb0NphERnnjv4m67XN2oMYF9HxhW6Rh5syza0NXO3Ue+tMV5XbLOEFSLnAXOWFc8F7OADLHMdFMeU1Q5kgaBw+mHidKD3dfqmkAeyjImJE0PZRq9VTbPFjxvfIYRUlBlxjk9hBgjyAAAQAElEQVQdObuuIG9ATJrEfHD0i68d4jC0UNfr2qjFooYs3EB+V+fcEbnXZER5xnw3yqJ1xS/JaiRk4zxPb5dMcg4UDOIbXr4uwykVM6AtQqfgEzqtalLs3zlnD+ohZ254J7uEPMAl80e0WDJNQqoNYn7QPy5wQRUfttX43l/IiyODtZXzcQGne6P8pv5TphS9gZxXqZmMY8+dfHaFj60VPtSc5wOUbMsMbHoHCyAgNmcKCzxSSw2FLgBtpYc0l+0pB7Zpy8GAUtEjjv/hP/03/df/+6N+5jvnE7XMMnQDH5Kzrhv35we/iRb25BI9Mmuph5187/OZWfTEp8R6Z08E8Bw6LI0iajE0mKIiboHMQ/fZ42CegDrXF8DaY87wb7wwTA/454p68P9S/6XcOP9bkKANdlzgS+5fn52rpnsGpn/gim0hnwWQKs4EcFmB3NgFMg5kHIDkD1zPsfp9bNERiM5AxoGMA79Pyv9zqRKLZ0hMnuGXPf+lXAT/fa5BcXQg/S/B9zlT2YCl/Cg9aQYHTWeYg+ZQ5HZ+hgWeZUMwrxPXJ89gj0zk7/gY2BvZg4NooHzCHA/NuA36dzg0uLERZ0MOppw3xYGX3hxiho9jmnOppubIhhWeOZ39xD3tn3Pllz9ty/YvE/wLX5n+EoRHb3v6Y5/9L5tvlhLH4kuhAQVfgQPPpQCzz9dQbhICUupGM95ZRxVrlpk87Oh8aSWXY4SWHOtbfsjndfJL6ZO6EX/0yy16PKTZiwZ9jJl8jDsAVnMfOlSZfQvfW7JP+sh6cNhGPApB2Oc6Q3CS/TSX5tz2U/+Ey1n+xZr1aLZPHmiCi/4HZG6znjUT9wQJ5DfroQlAN6AJQPbFFR5SIfPni4XvTAa5G8SyzxvA5PEkSlxZmv6zDNIYVbILXOgSqyFMmQABeGogTJk8QXL1gHFft/3OF9KsH/1QBzL3/PC9ZgUeXZLMn3nzhR0MWfdnUFMBnTOoY+LpE3zo0r0VYy5x/3bHnN2giw0DZwN2NIHkYqhAbqrMPHTpHzyg5mUHO4fvH5EVCE8gY9vyO8XnAeikTQ86jkKpqEtLbqWMc2MZyFoguEBwnNwKbsLkK2SZnVwaCn/NH7iUDT3UBKnZnLXIxxlz/g5iN7pY98ynaLE5wPAdZ5eMDluy+ZDoNRshhE4q1gNBniTGnq4zz4NvIpRCE3sh1ghRFfZKN+rx8aMk8iLjBNNZAyc69seuc4wsnWt2CWEKX9YzyL+s6NRW19DgYHEd0vxx1BVywzpwfKQXjV53GAg6QUSxfSE7eKi/uGyLa+IaeTM+voP1viYaovkUuFK56CEQKuIOfa6C/9QzWA/mBIOvajJ/Tsz3PvEXJY0ffVXkn4eD+RFhexIP4piBbdknMMhF2ODVmMYk1uFDlBDDOjlgklwGH2A68YWcKVOnvExtxvNBZDKQfb4jeeCzIUVPmKFncl6otY2umiBacpgHLAyxjfxBM5KwIHTGDha5IjNmn3pERQ3uOQ6+rzo1IPQc6eFHkDp40cLmkgz79IfYxO8HHPlXisixIZDkRgwYdhkNJwwEdGwZzlzaqdHIekBykLWBstlDNyQN5KRnqMS3WO9jYFtXT10CehBABPmcZm0OWEuNDCa2xaWBL5GLOTqhNFgwtdAjmz0mI+x+hf8QEsDF5zygGXcCu93tSj4s+4T4k9rCA0I5pqRxjxuiglarReU218cIX5Or7jLS6+5j+A3bmD96s/8PHhYNYljVVMRk2jSg47Ija6pUa4U8wXvOl6VBX3Ni+LJoIxveyNh5cJF6ip/vXKw3YoPUu5zBw7FCNk9AOCsSn6Sh40ME28ST8cTfOSR0gkOUbKuwS7TEe0Az+Q/Nh0ZHbMC3DjK2HDxQufEADpQCI/kBcFXGh3KphwcfokbILvxs1aYus25bRp9t2QHskcFITO8wwqoiLza8Ksalk0rqyLdLmKs02zy82lR3Wgs7umbrnCedvZSYTr4q2T79Y60Yh9C2PNd0rwMqLY5lkUIt9NVct5ZlUatScDZ8Pnl6H1PuIF6hCWsnUAPI/go+fXCG38QmKnbo08fkB2SOWDVZWMynxPGk2BC9B7ps1lpJtuR01gDPSC7LCGk+15Pbjh6zjjtn6LBh4eVN42EdQ0SwB1g/+LIexDh27tR3+tgdnG2l2ZZt4oCF9FnP/UxoWVEhMNCJPdFB31BH7pWnhISDueaZdKNeDhCpE9t89w7t2I3Tiu3xQVCeIBU0fEz58WNHPiU45ZmHop3zT0DoWmvo7PMhVSPWpz2DB8H7e54OmCPSZT3awHfb+CcNHlp2QNwNnNDh7eC7sodtqxOz+JlYxfQwGmHRF/lZD77Vom170bpsss4axfUp72Aw0DuBIhjsUQFXHjbviRG1ehC/fYwZDTr0Yl9v2BJtY+ZbNExSXsiZgskD+QqC86GPvMA4NPBlP97U8Wtol1mrVvTCltuErJ1wA9+VWKbuhE15MPzGA3KT40AeEPbYP2FAX1jx+RoY24nRAOwmYU/41uXC0KIsBYmk8BVjfIQ2fCsPWi+8EMJT5TxKvYT2YY9dKuwI2FbHhgDC5jj9QEHWz/FIN2vilpgS68SVgKH3mDzX40odduLpCZIlbEONBvLXWtUKO7uxqU9ZO/skcS4ekCaWKy8gzYPwDucgZpigTrxj20BeaI2M+NEa50nbFF9t8yD9qtBNgDG2X3ihtbJPO7WdWtEYEnlzQsbwzE1R78KeQ63lX+CZcZfdhFilHTzMlaWZ8/CmmuAXON1bz57AtkJGYZvNIhBbO3m5skGvx66O/u1lUbWsSxETEbUuavczcnHJtqqaGnSdWk695AXCW14ardLGy6lwH3y/7ORkEK+lNSFVaQPJGS/s4TH3+y576MDOrNvQQjBGcIcWcrByri2bZe6jgw+EtsrpsKe0bSu0C7m+EW/8IbfRFYLE+JTfFV+O46bX17xcvwnXMbcJ4VrWxsuuy3yRJeyWSrEtuYJIgZyNp/6aZ8/b66A/0HkoOq68SFrXi1ZiFroTTIpNPoHp1yCXu37++Wfq4zbl2qwlH5yp+QsDr6+vU15VqQykByCDXjp948sdeQvxDV1inkXXwkvAG3Z19GrqyMuq1qyaMqy0fEZeJ1Yd3a+8iA++pU6UVbRQsybOraTWbqoiXwt4L3rbV/3nf4CDtQsveQaHeORdLosu1NLLh6ZttW7UyX59VXFWLdiwkcttW5SaLxgmLi/6ob+w1zb4lxUZ8L5cVvgsNXxGT9LSwC8Arkhl8f5N+1Gq5aIOQV7GBX766ZNeeQnyeu3Kv/a9Mk7+qgpfqJUhdXx3Ky3ob5uIq4RJgIlbZ525ogbl9JL5c/In7gaduMaHRlzEi728ZL3ddkxrUyDHCS+kD73xUhrVMy9v3HulXrqkQr9dM1fFXliJzSUx4MxZ16wPNWqfUFBX0rYVfdNKH/pr/rX/61X5zzXfkDtU2on5IBa9DyUWxyEtbUOHZ13FR7FuWa2Jdmjoo4rvmeRgWZvMmVBNU8+2rXNv3XhBfPAbZufsGezf0GCuFuyk5LHLwh0JPyI3uEbOLekFwrYIG4QNhw4Cc2Pfx+a3q/TptU+7b8Tuhh8d25OvTo5gxx4+yVn2bM614I2vRVC5tF2MHdHUJepiuBT+5OPnT1dyMIj90MGZtwMH38EHL1Wv5OU2odCPAiF1Bgg78TEvtqJLxENCNut2k9SU75AOTey9sfcLvZfLRt0v+Lsqf3nlhVx++LCoSuJSc2klvqJW5F2d74EBxM2DPAUkI1u5/ZHUmDFmf5Ek9W5ygZ1ccz55OnhB11TEW8Rf99YxueNnfCTkvLzu557kjBY1kL9glD3KVueMGtT9oRt7ZqAnvFdyIQ0ldy6rWmH/oiVnMy9ML+z1Rq1qxkayTa01NWygnLSGnkJYk39s2zjPIblTS4N7vYN7l0GNB78gM1AtsgKno0c/8PHQQc3ErtHhZSk8YwwNEInjQHJwrEqMQ7/DQLrFtgAjTqIxocMXsI1sIYNo49eyNBUJAw0eiehB2LxalVot4E+eYmxn/w74AXQhlrGgYU7sOspbgw8wMYygyG6tZajYANscB48KpT8/JAchIRN5CE897sQjvpEqUd76d//wST99JD5j0ZUi2tkoB88RGjFf0buSo3U59Q1knHYU8YxMqff4YJVr1kEnzmZc1dAr6LoGMe98DOp1EEG4JHOZD0kF/OJlVh7AMHzp/kZIZr6Gv1Hk72FHJTF8p0xAA++ILwYQfzH/Z0wiIvB7Wf8I7e+V+V26KHoABDkknTnj/5EXJjzn588yxbbsz/BnyX2S8ycMcZ5DRxN+XZxZtvPJgOuZM2NQU0rGgcy/Br5D3lEZBzSP2RPN94gecGL4nMLmB/I5VfQA1riylwIMv3vZljlIJ9jvNNbTn3c8sqnLnKGG8hmY/qHLtmwA3TKsuBA7OULxgwmof21XbP972Twjko8ASn5ZVwgCEN0vOwFmko6xnQHzXJDaT/PgvgccApDOlfoF+sf6JIJ+9nyYBNsW3azOL+h0tpAHSL5mf6KV+WOY3kYOA/vsGf5dr1mTzwZhfHBRalv2CZl/DaH7Gr6meZ8/6cheDD686QN2yUDGAbQK1UBlOuGZfiK++4EDv/q9QmVB8l3Wr5EPOgyxreJgSG3YlmTy+JD1IBT5PHGnu6ED93xNXsEtRZZo8yaNO86dG+3Oj5nUxORHrG0oJPvsOwsHN1z7pOdGl5ssFjVbSOCZY+gwcA7/yIdtxHmynJ9zOHE2Pp/T++eD4qFU73SiDWwb2BGQHrT63JD3mHyWMEN4/zhXq6y25IfEIjduOhMgheQR65M7dMuka+Tq1DeIZ/Q/A6znBZtPMuaWbfjqva8qLdwI03HT2wknDHfdWQvYoZdgVXKjewvlHGbwgIk4P4xQ2zhBTIlRePO3NEe+FPkBl7nw2z7X8wP1yq+yW4Cb9qyfPp3ycjMeOGdffk71+fgSPW1G/Dt2QBMIIrKzZuyUzE09Pxiou+D13izjf3hSkwc1maWajBkhMN1XEBlwqrVGfO95DQ90kUU3L9v3H5BNDDX3xlzRzELkZBqeQMYB29CfcNbDIhkeiKgYpTG851NqlRxadmDQh0L0mUuy3lt0hjf5CHRq3MRg4cdg/Mk8+DB0fqk9IHOXZX8N0QeUzrXQTIi9nR/wifuh242HkOQ9OpaWhwR10iMPSk3g3iU/6Kt5xnVdVm3bBqzTR8l6tJTZge2BjKeYx2J6SGP7jR+HV/LKnZEGRLPmsU/AgG5C9hiwQ5sHPgIZXxt7xz7rN3WbM+ughjq0gcQx8UQMue34ihb0Nupimso4NLYVvVMn4wFeaSwe6Dx40DSiFJyduDCYl7VyHhS2HvwI3tk7Bz+wYWP1FPLQb59zFub1wBfy4se6rlrXRUZW+APBL8T4kY/kANfxhRGuhCZ+JncR6ipVa1qwybbsMzbRlXMKrrsXk3eapQAAEABJREFUoRbrNWlFG+Qq9u/UAFM1fqRHTiEjclfsWNdNVZ5gejRIOnUc97gPalK0hh2mf1yImcPJx8RmFYgPNmNW7bNniKlDic3MC4jUfXxnOK/cx+tBj5AB9OiGqMAf+JGaCB7U3IvBjTwseP7+hjYCB/4PZAQO5AQ6MqLDPn0M3QMGNYaRXGPW/rqxD2Z86j3GsT0xbNRpa0aUYQ8UOeyKT6nnfPe0qsmXOoofmAJtxHfByAUfdqzUyUIuqhq4UlrkxO5A5unPhybwBBFgGDyByCyCebhyaOY8dYvPWR/oELYcPFhBszqxyh5+44Fr/lVTj2GRFTw8sbUTu/TZywf7Ze6VmNbwCfqDOA5oCrmn/dQ5esITiEE2QrkyDpQjIGYO/LQSwwsvdaoV41KVZWW9z30dHdO3KYcVehcygPhxYFdiK3UZ22FV6KGc/ZzDwwT0mLkZIAs9hZgxUgMtGMmlZUm+LwyRwNVaA7coLXrGGOjxrA3JfL914AA6Zy2555wgLHN+UEsdKEfGqk5cU7vX643xMe3JHs8LmeCuvJzJfGGfL9RD2ZqN3j7HkRGcbdnoR6btecZs26IqZxk47Uyscu9ThbMsHfsxbSNt2DC0Y2x0vvFQvHFObdT7gv5WDfmI4Zo6h+bcNv1AX9bRz8uu6+2Nh7qvOlJvnBc2NNjRiJ0lHgjfJkRu6mTDt4yVRdbnhfyeszb5RE502idBujF30TkvZCcPQZEOpdZvfM9FTjXzvcXDU16g5iXcW5783xV1chHa4BLr1koNGwOXCy/bsUvQRp9t2Z65TwyjDxOpMj7R3yUNvjeDZwit2Hf9HWBFtoF24sjTQaxzJiTGVSVpqCPDTSc/Sdn5TtqxPbQ7sT34Do2PWKPYmdglholfXo4exCuyAuPuX3i2bSVHK3l5U+MeY11WdFjJd3ijPt8Fobtc8n2/ID/7+oBOs8WHAxt2dFinvYNztmOj0qyp43LZtAELOgZMB75+4q3ZKy/lbpwvnTOHYldiL2IXBQPevPxdOENje6duoic0A/7bdcf2q3ZidhCAg56Ol0WLtg8XdSYHdfLGi6nk8pWXi+G9sYeu7K8jccNGzFG+Zxt5lvCPGHGxVw/Ol10dXXZJGLTz0ma+aOGFROeFhnjQLe6psxbfEsOqnAV12hYddzuiJza+vX1S/jLFhZfwGznI+MC3yJUW7G+Kzzv+5F/nvvIidhCf0GnGtmNvU9mEjProOSeMJ1x0N3y74uO2EQfy1ohf8riQ40btz7zSQy3byCnyijwW8p2U8+fGXqGK9fJy1ryNYElVbeZzaW3yglLuC1Wh1mwNPS/oRRz2Hbx03HkB+DbjEdlSn/hBL2o7TB0fbtj8+umVl4hv0B96fb3R78T/QK8U+0+Aw0M39sKtN/30tut/+3d/xYfSyrl0Y+N17InJlvRP//Sqn3/6+bQXROwKLLzkuXCWbSu1ua7E3bq8NMX2DXwjRpFB+rChY8+BPUPX29DBGZ6079jw009/1ft/crpQWNYBfqeIugwvniIkNX/gp8AVNKIlzqEd+JM9cCXur7dX/fz6M3G7UoM37fx2h13VSjYOaPBHuvGy7xZnkUNa1Ig7gdX1nv+BDUKuiHHqbqdmf5ovpIdeOcvznZ777ytx7/izEI/WxD5dybvRJ1qfumxro55SRy6pgJUX4BdwC/UFIXTj9LWL80zYfRCnG7j0O/F7U/wPL8SswUXZxExGWtBvbN0uC/pXNWJkN6ENkBr5KK/4PeDt5KuUF/wf2Osb+6hYl0U9B8bUe8PnMLdWulxKGy9oGyJxR60KWDTI047/V86w5OJgLyYeUil0Ys/NWDKPrcnHbb/GhYhWIbuQlUnOioU8ZFrYX9i05NzDPo4P5Qz69Olt5lYktTW0oARS2AcyD63EIXGOnpxXilLiknGGovBaFXSrLtTp5XIhdquqGqQDv8Wap69sh7sPkiwVuszAHtA0LRAUsibe4cdb/N9zbhGXzs12z0s5cgqbWNXscWaWss6WmN2oqYFPgWBRJaEnYJ01cSTO1GfOgQM9oGVnFcno3DmvQUiRk/MhBEBI8IyRWO74KiV269aUusEFbdsCzqwPLfyGCS5yRDOQeSuxJuiEjJqgIMvwoZYM5Pt23M8PGUYuzOHz8/XwMS7ssRvf+yBI45QxkJNRIbsBUw5rB2d6IP4/ZIJ+Fxy+4DFHjdoJxPcQpLYi8wQwLMSO7KnEMuMAK9TAYP/twEEIkNq7dnR3DE69hwZ2BQo9Oc+DO1g/+I7LOJD1CRhUAXyxjXexOiCy1NjX0n/5P1718dNgX/6ohbqk2DRjCVnVomVdtC4bMc+eM3tYSsj25Bya1lhfU8dnXmxjXyDzBl9hEoTUlH3ixV6QMrYeLVSP8Z/boxvPf0VmjHjAr5D9xpJt2d8DgddsKZJvYSgF8IAQ2g85f2NY4nsEBp7HmX8Hnm3DqO9Q/DIqBfoMpvCe4VtOg3qAiFEBFCkH2Pfk6G9szzK/N47403/ywcZ70AT/P+GMQGq0J0jndObL9uyL/hlsS2U9wPad7p5n5ERe4C5urtsnnf1l/04TmUwm33dkTDzrX1+2MeVLsD/r0HdbcdoF/N3VieRLVRPmbH4g9vQFWx97YC7cP2zq/GH7o97v8zvJN138+iUI8ei/Y4OH8E8AdohSB3OP/IbdD3UP28P3DLBPkncc38edmORLLzffnb2YtYeuEEd/5E08AjIOPkBo0ykZK/MlBMK2/JwLk1b4wt/5NuuMw5TuHUCUPWtGtOcxUyXanc/wps/ctmxn+Q5mrjNWCH62M+NAfEz/PbB9l/O3d6ifQmxj01l/E/H08WxD0Occ72B+xP/EkYHgiN3Ek6/Zg5v5ImcDyHhAE1mB5xzYJRe2AFkbkQF/xl9DtTZRrpq9LCJ/2hCEfcdnAkSnDRHjXJGdPijb8p1+oC/5y1qgWAs81oP7cixZpbOuSkZOQE8Nkfd8d/o+v0ZzszeIQ+IRfYHoCdjYI08JqaGBgPRBZJw+9CPxREYoiziEN2uhCWQcsC37hE5MOzxZ78gNZBzIGOuEM8rxZZ81kbUHIEhGaOZ0+EPM2Z/BBYKLg6nhHvv4dRHaryHrwZ00aI0td9rcvMaWyLKNOafkgx8d9mN8cLPaufnkxhifIit6RTM5QLU68jpruVEHPa/Mzx84c0rRjLucyOoa0AcObqB3fhCkPykt2+fw6dM2+BNhEy8lU9bCj+mqrBn7+UGGf7ExINpzH18DiUl6q1TcRM+c3uscV/gxPnTsBga+iWbgrLnQNmhbwQt0AtDDFArm1cDfobUVm5tCvyyLivVBTRzcwO88pIjP6Qc2d+LxgOATywnEJucxJCr85kKTNCJnxm5X4tdaoaeIR2ldm1As8ycXE9lGPxiHd8Cf+GniXZ791I9M0ew69bE2sG1gwFxnHPti0wT8H9hiI0OGU8RsyD7H2a+23+cd+ukXP67S33iAEwg+zDN+RcwA28ii6FkY6OeacrBeyV9wOMLq52tgS2a2VcTbju6myI++wIggaa631hidl1343GYMSRdjEVMzhx+54U2sI2vKJjZt1l8p81OKMKkDgzrq1BD759ip/QNc8MiEJ/XwoH/ux30SGwc6oys6o3tgd2r3ygOBak2R0ahf21KA9ZN+n7ozfkB4qxrGCRjY06mb/Q43HoJdGd8mRBdUiDRQ4hPbB32wkm019Bf+21lHLjipyfNPzXhHJybNcezIj/j4cuJjw6GdOujxE8LBwxPbOtuYXWyJz7Zl9LWq+TB36jd6RuckGOTK2KQJqTnEEQPkU195SJgai37b05fYI1prpUJmeJiSr33Ki3bbyGtqFENizQLrh3KuHXNfHjrIbfwpaAXYpTx4zr/8yz5c88CFHIk2baL+o/vKQ8Tjfa9Zhi8y0kuZN1UtWpZN67LysGabEDtsK/baTVLleVE+Ff74AlIHD1gOYhuIvnwP9szRn3jujDsGRd7lss2YTPxOLRCzrId3n2fVjp9DhPoOJraD3I3Zx//EayDbZo0zIg/MWJUr1vCRBw+2bEDWum7Tt853TWzLfxb6euWBJ/pMPgLhnHYgN3ZEjw0/ENsmsIYbel+HycYGYttjRxmMBEqzQdxJZF7ARvZgvVqBGYr8B4Q28UndXHlgvnNezzVk3ngBk1hlfkusqIWMD3RSicgx9vRZ97ginkWq85CId1DKV8UOPUTE9EDNUCxM7OIP4sElPqtaa1rWRY3zIrATmwfcOAMy7vhvW7YROdjXBzq6ZKlQvlB76cPfGFv4SgyM3zitBR12k6spdAbfMeJAV3yyw4FsfBP4nbqJXpQpraO/g7ctI2eMhu9ij0gHPvejNNjXA5NGJ8ZA/JRCX9PWPJTPulQKdCZvvGS88TB6x44dOTdeIhBqXclFaFYefEGs2MhHhoBln9CxK2sLsWMBW/Z5xr3yUivnQGxpRWzx+3woVirsL3CRZ5gQxZ5btW6ewDYkXqJ2F/AX+k0F/9IuULeEU8oN3SjdroMXtAN7u6a+ISWXFx70veT/H7tsWoCXywe1ZkI76FdkrrPf1stcP9gf+w1reHG28KC8LZ1142cTLkpDjCXMUJFv27PPvja5tD1pQpT1xETYmNjm5dFBfCetz1zs5PfG2XEj9slT6js1e+Xl4UENUDr4tRPLN/y66sZeCO1OTe/IEm1dG/FZRLlJxkANXgS98anZWmtaOVOrFbYN/OgT7CYDrVZ8X2T8uVLnV158RkyptC3rlHEQl9iXPAcK2moNe3bsY191RFN3V176cESrYUz+0+ALNOF75SVnYOeF0I7PkTH/0gB1Fx9Dc6Pggss4Nse2bcsLvg09B3Alv1fdbjficcW/IWNjS56atK6NuokfA/8O2VJbFvArfG+T5yCm+zxbLEuauWgl3NMb+n9+/ajYecZ4V75bUo9lI3OwtsNVgLFnV2zt7DEQqtaUc+IgLzf8SgxtU95Dg+LhYq8eyn7LfrpQmweK3ziHO0EYyEntHth4EMQr31midhQfiefSzlzk5c7b26tu1M0bcf308Trtev3U9enjofyL27eMPx0K7u21gzuAnRjs0wYjk4yRu112U8P2xkuJ+Lth14V9EvsuL6vWjVrtN92oydePN+Qc+D2Y34jrdcpLLXYc7PiwrouWdQUadbnqcklvbbzcWnkpt5Anykdp29aQP4RKemshl8nJsi7gNtltxjV7eIxDPZtD5J24hm7dVhXCErN8tyVPtqWARFcTYNHgnHN16IHWtfLCzd5Z78p/QvlyOb+Xq4xPuxQmnfk7OBNxT518pIZfPyWWB/FDVi3IHoJU06YFu4lvB/F23PSRPfXf/tr0v/5/Puqffr7p57eP6jqlk3Z0b2rYu5KDQv5chKBzBg9e4o8QxSV4bMsVnzwFsJWUnOzoSM298YL6ypmdOrpxVmi+HJSSlwPiTu0f7MHco2VexNf4a2wVsGB7apR8SFUAABAASURBVCEq42d5kV1ayYuJx+j7tLVVk1Uq1iMH0UqMRuwX+qjh69shQi5bE0Tb+Z2336SqRdWsZRmsdezb1SFulb9kZCXWkbUTg/3K/AhPKXu8wZcyiN5X9kH+0+ijI0e0IWXf4RJyGUsyf5ZlVbmABpRalczcasp6dHWUZv+a79TIv/Gd8sreeX3d2V/UObmMbtEGeiaQJzGGlZoR+wFfDnzjRfBLXta/lNZmcc2/g1CSEg8+NYjVjfPyeu0Tl30hhHkMWSI2TcF9+LAybzMm0cMyq1bu+Rp5aYtUTcoe4CjR21vHv00X9taFl6/Zj7E7EB4RqwWGipQumT/LclHVygRB2GU3FUZHdmBZSyvfyz/82LTNfSMtrVTVZIIduQdnWXxJLYhmS8Vaa6VCnojrUNOVGuyso0aBYtyA3LdRAsRlAFbHztgcH21DIeU+cN5XU1+dYETn29uYPqceVmzLmfXygT2F3sQKsnnupc9eyv3vKS0isQQjshZZWY9ROUsCVYvWddXCvigTaBU+CSgZX0QLHx2XsRt5jKI3+NRRxqDm5SpoxvQtOpEEPnx0XM+01axqQnep0KYJVAj2inseizHqBnFHoES8Qhcf7KxKB/cJ0w7oNGDIRZ84C0QrZAdciniWNBuDyHlAj2GILOSyhA+T6ouPkxapECRPiJcNU6joMqwyON3BDCSly6KkneIZIO5TMOfl8J1DJe+JXUwK3NEKT0DQDgYJyzEsvor1H/79P+qv//RGPPBTALVhGx5Pdg8OGOoy5+iV77k945yT7M9T11D8qyq1WrCh4AVIkNEXmGutqbWh/FcCJGv0Ei7Rn/xThn6lDdYewDAxTPcnwunwnyhQcSrwtcz4weI72rZsv8/DE3hH/FmDzyq+K/FRNF/b913iPw35G0b9aXp+v6C/S+yf1Pu+MZ5Qf5dhvvyf4U9RknRRKKkR24ov35Ob9e/hc2ByHlP+v0TxJZfv00d/n36xXx64R29/Tf1Y+fU+vrzDVzJidyx+hl+X9nk19ZQ8fJZ9rnH08a0wr7/DeXbq+Lt+3uvgt3RM/6H9Lbrn9cSZJJ+oey5sg/KJ+5XPhyrb0H8mtP15ol8aP5E8Db9gBR/74lcS98gj6Pcruc7kWUvm34UIe1qY8p7mtmX7CfMLwzs6/p+ApAzu+EcXuwOP+Td97AncF+bwSU5q+b6EXfUYnj3E1vlH2JxR+nPxd3w+6fmaOjHNzUT69zX0vY9/YxCfn8VnPncfMsZ55/eFhAHxAB/I/g9I8QiIbwBTSoA45xN6cyMUGqaccVKZGyNufhZ+Ldjc+GRBnxuqP08YDWQEzNi24q/u7Z02+MDUhQfw3Elkh1PKp42+pzV91aLngbIt+zM88LN3KXbY57oMFjD63/EgoyoyAzYEkOWK3bZlYw+IzCfA0PkyGDPGwbB4vyCF/j6hG9DSgbPElRo8eU++guFOorTQ52Z733fyMLgx7UF/FX1iB/aUwICrY0t4lqVxw1qyUQb++cJkBVzWzC+00Rc5tuERzSfQ2QZn5p+vSR+DTybFn4OHW4ERKyEf3KRLVsf0wUPE/LgJzmZRZ6vcaJv8AJ0ff/E5KxXb7tBKyoOKxiD4Rj0a+ug5uAsPTJGxJRAB9GMCVAz4DFah85SLziqZP4li/JlmWwqNHg3eDAuelR/LCz/MM7+jM9SyLBOqSpEzBg8LgBGiwKS6f2BT9ASiJ/kKhDYQqtiXPmAbeyw+lBaagWzL5LdNsK208aTLtgqbY1MgOnRvnV+vB7EOOWSy4Q+IfsJJOCgS2/jWtG3LlCfaux58MfSRn94uViVYVM0qpgE3yYwhZ81KG/gwMCCQeg0wZcnQQCwzJjOTKT0ZhIBrxthz2YruhXoQLbLozgtCLmqv80ONfFCE/RnwPzFI7YQvYJciLw8G1m3D503VTlvycGHnR/eNh8k3HsDd8rRr2jCmPadSz3EnbtE98NG2bLPP8EE6bWGxgiM4VVYVeq3ZBmu24Tn1BnlD546+jv1ZDwQvWWlznjhlcofk7hyeNA/e4IKxH7Uq2Vb+KI1xulPckG2mxi/sn/o1cXbw4LA3MdzZh9MOib3a1NgTDBXfWmvU0KJWjbmDnmCbealHBrL1RRvvszyEIkzoPVGDJ6mDDTQB3ofec/Xzp214jA76En3hxyAHO3AoMTKCYyOkk1Y0yzpxVuIWODiHzzzsEzew9wGd/WSHy8jsCu1BrQxowjtSD/dxZCReotnwAMKH0IXnQA9LwgTQHJxKG9Oedc0506gl9BAexCrsduYDuwBkRV8WbBPzYnjXI4mRtnVT9szOeb1TWzl3O/m78rA5tiFatqdOMowdwWji7FJaMKjKkExIjRzbxoY+wTY6lrmH1nVVtSYTa8nKfOUBvxkP9khiEhjEaCA0YJ2NKS8krspLkeATp/TnKp8YEpoTmATFxMiOnkJnIPPkNHYGD9n7FZlXXsrEhqyFLk5NPREJzLGJBrKz3vjOLM44g+PWSI3vhTX5wc+sG/1RcHDO2GZ9mX4v0IgWnT0JZJwr8m1rYd/YJzeqlJjsPLSKbSek/jAoTED4HjwZC73Rv2DfuqxT3kDP4LuY8PKimBo5wl8zZ9XOfOreCt3hvREPjSFXYfeinH2Rn706EJTxmHIHazvQCdlQcPkO79CIZluIYSTZpbrLSxw6+ybnWuDKE+74d7BvIIEYeTwMFS9sxQPmzguTg5c1iedAryx8sy6XjQfYTbYnPJRVrap24hv9hRdfUs06qmqqKLFmi32nvUM4IYGPDttqxDH3vqHJ3ph1wh6t1lA1dGPPzJhAEBmxp1qxBw6FPvJYmrTxc8e/xM5GCdeOrOk3ezH8oV/IW2tt8t9YDw7SaXP2Qegjo/ChGr5g8OTV2R5rkbFm76Gr90ODuFV5yjH91M33yoNeGGqbPdu0UIeidXiyHhvSl1lbm17yr9+IPSTTzh3733gie6NuOrmP7sgIT+YPQEVYhBolVomtkdnaOvFUEGaQBxRWiAzaQxlWJT1drkN5GNuap503XrLnBUX8ic7Ly4uW+N1qyto525Ypv7C1a8X+vEwIJD7SguBGLg9eKLxNeMtfcOB7Hu3QL/rw4QNx2dBdSr6nbaINKb4lJ6mN1G9siNxWxRnYVPRH8qizpS5s41PhR1PoWxVz64ZO2/rhhx9ZW/X2/q9R4WUPD2qYUOstLwPxm+NFO/v5AMQ6Qqa+3J/kLyYk3pbx++Bl16sIyFw34qoszAdXQfPS84b+26RlGdyQock4YEOPwORt21YV8XdJ+X5OTFfuj5WWNz7kbOFMbLx8FvN9vxLXV+3UW2tNK/W1sLeqFfyeIHhblS7cezHkpdsNntu0Y4Doj1qU1aqUZltcAD2o2HPZLlr5jmvILuiqWkiRhQ3k9fX1bY5jS/YXLomvIfzu5JIXBjLfkRd9ePlAzl/UWl4MdF44XE9AxqfXT/oUn/hd8zMvE//xrx95iSVi2JWQGY0b8fjxxx/V4I+N0QUaHR19yONF6pUXEQN9wQdix05Sb7ed6VBrTWesFuZcGJt6uVwucw9e2IMrtT5Yqlb6gTq95L8YsK1q1WQCsm0LfpQa+UrC2Z6yrfBu8DOUq3Qh7hdi11pjXbMuQU3eLTIuq7bLosvLBVnFd4nwBcVRzlntsam8Ym/TxkvSatIIHht++GEVKoBSI/cHPl55IZO/lCFacKn9V86QrAXeiPPbPE8iB+giR/RTn2RbC7YWgqth79q0bgB1tczxqg27z3+pu6iRmJxHBxto5xw+OBcC4wyI0hL/TDNOHzt29m7u/wk9/naAVWMHwcxZsCMncsHOa9JhY84kzIcQ4rlCjw/TVuxdVxHLmnFmRYGGPwvxWVfrcmnTH9F6jIEiena+B1f2lm3ZZhUVKM1L9SL+QaA+3YTwWGbs+Um4yIO1UJ9FTcy+pPwlioFPN17OD+p6JYaXywvCS4SM2h6z12zPGgyNiUtnfzN8WsIsEZ7Jm1jFj8wD4rwaQFzj60lZN6IaMchL9jJGjaHWsHWRkr+sR334w5fxllpnj4laO+st2BN28oxFsg2iZF7ubtuijRfK61ZaOJ9aKz2aCY4LB0KuIccGZVIy497HPCN3aiLj8MWOWUNMEuvcT4+Mga+v0LIpVOihHO+9NZAb3tTjbd7v7RMXzROwP/pzZh7snWOe95r8ydNCvVQE3hVCzprkAmwV4LImKC0Wppds9IsGinArNgYyDrDyftnIsBQ58aG1RgybNvZdIPOsWfyxFRrbSjuwO/ICmT/ALtknTWKa9e9CGKgXqUhp6b/8p3/U7c2MN6A0WCuZs3vDnotiS+QJegOjizNrQCdlLNqMObm88Tso53O+E0AjxbIBOdM7dA0Yd/JzzXdvivC+Yls1RoR/C+gV+f0WhCFf8GT+HaAQkYpyPn+R/uu1b+eo+4UrTgbOZVSgK+PgKI57YQQ/saCdYkoPaAbJsq3vNwTgw/fXnrHhDzzhHtPZP+T8Un/GLmZM+2IjMDcXCXj0D+lfz595Mn7Qfb+PQYGspidOJJr6COIL+FrPb82/YP4Dk8hN4mx/kYvgA39A1K+SRlbgQcR3hQIjsQYyDhzkPPCg+1v7wQYPSJaeILgTvq35fKnEhkBsGsRm2omIzI+RWtIXLZhxXz8XyC2IA53DHDSsiQMl4BCfRO+fkL6Psz6/TyYdBaIHSLaBJt1lMXi/7Oj80p/v0sHhO9A9XcUYW/GPY0uxqfNxwuAsGopJEzAy/ykYRRBcz1fOtEkIMjmfECbmhsG26g76jWbD8QvwYI38xzh99MfS9Jn/WYAlsj1t11ctNROIzsBXy5Pn4XN6PeV00hLP2c+P5MFq9cgzmtFrBR+w9D5Wti/zzxfpY5I8Ug+UTs6XwJmT8AcgebpieyCoRx85GT9D0pjYRpbLIiBS+oDuDca486wlMQncKTR5mdhGxAlM5zj912B/pnlei8xneKw9cJlnnP4BmT9D8LEnMMfRpeg7PXjUV3jAhuQdwhN4IGwoiAWfd9SXOSA0Si4CYm9p6kmeLTF+hgfNo7cKCsAlMRpzQXNf5gezZvtWzkTzMaJcyaBke/IFl/yKlrHu670jZ6AH6NTQO03G3JTtt66DHxWKDwH47SZPgJf5Ke+UkXEgctJP0OAPGqddUm78ytDDa1uThjXbKkC0WN9jEGPbegDTKSvzB19wmQcyjpkT7jL9pCvroXvwPs6/SW8pZ34gc4zhKsXS+UmsTJwkY7PZ2TAg23VSjKyLMcwDukEf2uiDUlWWWdZs8EN/QDNADvgmWO/5mn8reIAFZ1tn3M7etuyMLRGs+KN7sz3X7lNshYBJ70MBhnMdMgncIM/BdeI9f6AEB9hGtImJIUsvHRDWsqitAL3wCReCRY+Zmh592K1w+5Cry81SfA9waNjQyrIBZDDg8ozpQODoEmR3ljBxzoGLjeMuvh/4k4n13hA3f3RYPu1gJXGH0DLaAAAQAElEQVRv/JgDJZsV9NGJEas6exCZJ44Bmxl0j7FoUUU3r1N3Jy4YBSZrAYbqxK4TU/u0IedKJ7ZZC9jIBlBMhHAmyDvMfQPW9sSELzAnfBimLNlmdl6dX8ixM7PZs2TzAWLO3/snHGqNf0ZeaB4A6bwSs9Sbbc2xm+x7HpIfWfmNM91CVvoBXqn7bmlmzsIVEQ5ywZB1TGXtPu7FmkWo6IcGutxWqfhFX41aKPjMDzPplC/mkrHD2NPaolarYJj4+MBkjtNPwLZY7XvfzAyDdn7Y5Qd1a03ruqq1UpXVsGGhD8Sw0NjYgAGJc/7zemRdA5rkqmtgp4Cz36EzMgOoVFrk2s7wDlmxgpoyLFSBM7ZVkwwMK39BOZBa6vmnjWPgG3TE1jb8bQIqZ3wqfKwJ8H2c2jG22lYB4oErUqacgQ7MFyuyTZwPHtIc6my+Psa9P+tbT41l1gY8Aqw0u+Q6x2WritwR5wHEhoE8sZwuuOgNhE60gdD5EACky3pAI5YDpuSLDkoDmvZDSg0am7H1UVhz9f7hUlWTffIEG78iz1MHmAFwhSRxzBpTrqFpJ5ltrUTwtKPjytMus1qyGralL5g3avGyrHL81tkiK74fCEbaRBbr1eCykTBRshkDDBT6YCt0gG1FjmRJBQgazlQPVWsqlyCQmDNgTcSkk8t+olm3G2OzbJmxyPsApJKB9MGZtarQIiPf+fe14GGWkbWgc4mfd7tiW+cgGORvDIIJXoDLYqaiDxjZg3Ph4Mw+qInoqSqia2q/BJoxHNC3Zi0rD9ZjwyGttWpbLjL8ay2arjLOvDLXoukDn3iNr8jpTLhK2IF9IDUBXOxMPbE0bewDLmy3jb2l1ppsS1yihT7nAEPlrLCthe++5DRrydkNHROokWKtlqaOzI6vB2eNogOa/P9BBzUU2YMPE0s5tNYNf28chlZpyzlIjuLjBs0am0bhQ2nQV8VnIUHYLLUq9B3kfmcdybY6tmCCGrKYTlrBGy4bWTJDAuyuvKiZ39OgUHKXo9k69QuBjI74e2TOyoxB8qDIKpm+qvHgfYHWSuscYAPAqIkLNpA1OyNiT+Y7dxaBA9qj7+zpG2aM6cNBTA58WbdVM7bUSGQ2fFiqoEPGELTCbgb4SLiRcfBA9tBOvEcCEaVA/mLDjZdkzzjzQ/wRr4MXynnJkvWGP5pVMvg85r7K2o0XFIllkYcGpBf56ilkdCVmA7/O/bIo48Q4Lxwul1WtlYo61+QRtltVTQu5XpaF/hxvvGVZwBVupvBPGw9og+hKq1ZqS4ETD9Nv+LwTh04+WMWWqClmTmiOgwejO7W2s2gsLKma2rrNHnN0pV5v/YppQ16aRplxQPCBU6lV6eBh56AWFvQbaanz6T9jlpWYitrCO5Utu1S16LJ9gJ+eF+9Wk1QpDx3kufdBLADKcvrdmmzDV5Ks8sJ6nz52dOMefFc9WmTsxw15h+wGX1PfLU89Eo7wUcgwvlvb+qLR0UEdF87XpCy+e42vb0I1MmIP8aI2t2URq+BLfKjHgEI+DsOuG7WW/dGws7VFM/YU4wiel4JH39XI1bpt2qjnF15It1oRhbxIHqX4JVqHdugm5/7Zgv6il5dNjZgs2LGui1b6LbIuqxbkFi/AwzO0z3lwoVnXTam9bXsRW4kXvm/aeQESWw96AqO4kpq/8QCbpAeFbmtZmxo16Pjpgg5jBGDrIG5iHN58D+QFamSUm0YXvhg9XcFFX/7l5kHdaDQFjM95uH4Qn0F8RUuMOvc7mY8I1tC6LspfLFh4mZH45IW64PVdjwh+9KGI2jioiY5u8kY9uYZQxmXWiA7lkjrprE3xyElMOjJ2fI8c+4ytp7+SLeK/iNDzXbWrQ0TKJXh3/Hl9fVVBVCAb5+1KzLaL1Xj5sWvVf/mPP+if/u9do7+p4WdMaq3UoBVxjIwuzZqcR4jatHVnTwzkSlbvXQd7M3+ZAjXEZNW2rjBZxbqBjf26Ijf4FRuqFrXWlP/P7A8vpQ/YtPFbKCIjY9mc0OGT9MoL5+i2I4+YxUcL3lWJ4bpir8Fjx+3tprdPhyhRoU4LtSeCuVNLr5+GeAeu//ZPN/3014OX9fCodHD2dGiMTNvwAOyRvM/eiWGBX7F5WReldWrL8DVLJh/ns4gO3zbPkHKbdidusfv1ejv/U93XTqxENKRGoOPvZZUCC76vzbrQN0mJ1Q+XTT9+uOjHH7YZ00HOq5b5Hfzjhx/IRENeZ88c+vTxRl5O+bEn/pIA8ibuDwdwMB769Pqmv/70s3byx5XQCJexp0nkO/V2uw7F9yFDJ3166zNWhAId2G5pJSjF/m9LU4vN5LLAtdlLWUMrvTTQvBPjN76brtdXdB7qnIU7egY6d+4vIEEbfPgOqUgxfAZtCbn5z+MefBcP1juLfbAGb3IhcnfEcEu2sf2mtA7xzovh6D3irEEgNXu3I7nPsfX2uhO/MX2jfPSR+Y6zneQdnNHTHnRMPoR2EnuA7OjcoYl9jXpV4Ss2qJo6dkAaDcg9iONOrg7MGppxImZ2yTCNbr4fRUxKU28UwCnWRFvW0rKSH3CYIZjUOUcHn6NnGr8sJMg24RgKHsS8Or5njz5g59nZzn4dxHAgI/HcYUicdmjj0rQdsRlDJkxEJgiu3C9Em9At6Af5CzhEsoxfDViAl/WijBu5Or21Vvbk0oYW6r1RL0pesHsay4eB0C5VKmCBJnsvY5YU0mnTwHpi1TG238eECJIBjScwUcFQZfpxQknVxDrA2AFsyFnSsCnz6LKbLKJ68HEKzmDCjAGLNh/oHtgRyHfNQSwPcNyuTdrO504d/e//+3+ddWYTE87XBSPs8Fs1/0iRG98O9AXO2AQPRWvCGkCKjec40odSm7o3ZtRanzDAdezpsY/zfQAuo+cEXIfily6zEKD7c6+/i9Bp4qAYAnNy/yAXBOg+uXfGhMB9yjphI1CP+d/cI//3yJi2xsDfQ/w/af5wBLIxAn+Y8Z/JEF3P8M8U8xWb54b9Cvm7p6mxB3zN9LD1a/z35vZph/3tsWH7eyzvuE6NP8MvUufEunPFtvvwNzvEs4c/k7GbmT8J+7z0L34U2/9WIx+x/m05X8aoyOMJZ46ZKvCQY1v1nfwnV9Gpe3uMk5c76g91kRf4honCsS2X59KjnxM+vssD/g9fhOWPyHrsr0f/tb7IytrX+N87H/luwqbQf+3zAxe8bfJliUvvLZMHBPm98QP3dS/2UXg+w6/ldLDINXnOvjPOTcrJf+Lujpyo+Rk8mqAdSu2ccsacTwI+uIeZa/FtWZpalfTwV59bJ1a5wT24SZ83/p+XzhHKckM0AZr0WXDEAYXM4GJDbgQzz3rggc84EBqMzHACrExP/+YaWDsxZcDV0X2uOqYr8u2Mzep5ha/z42L+Db/8Lb8H7Ds/EHZ+UNx0MJ62JCiwhQcxjD5fmZ8himzgVIxeK/ELuM4fDOEKfaDALcuixg1nI87VCAoE0UGHf/nUlGNboTc8aHjHScgVGeV+jE5VJdvvENwz+D5J3+E5dZ35zzgQkkefsW11/H/gCC3x6Ures/5b0Fopfq7rOu0r5Mmp1X7O7zaLduqIdZ7+R5ekeRbaNXGxJfWWvuNDxg+gJJHCFRF0uexzEtmzXnlIMeDL2gTWp01M4lMgtEw/X9BkEnsIhWZ9MelMOrICTJU+dI18xmfLmU6wUw+L1vWEBRrb8HR+howJcbAjM3auxOtyuWjjAV/GU16FfhD/1OgBOXxRjIavbc7ctqoaPwJPnXZiOBT7o2eg1bbsB5zr0Z8HTdkbGeeHf+Tp3jLOj7A8MLvywOXghzyi7qvi92qf05gW2sdCa23+C4s3HpDkQeOMNZShM7YV/tnWuqzz4VbobeNnV+yNnHwvruybbV1U9bnesxaIvsgNffgTv8CyrNBH1tBC7INb14X9V8xXrev2BSzoiJz8zd+dc2Dnac1x7HrUzpDgW8gPtpKj7Qlil7Cbi67QW+hps7cLvkYODyUPoi08qFjXpvhle8ZvT50SmPi7tEWReXCOJifxraALtFoUW9dtxZZtjm3PPbNSQysPAkKne4v9AUiIvKaunHNtWRQZSysZ2sQx4DKygpEoTR783GOAgKwFdG82dIBtFXKif2nt5MeXyBvvm1Q8kLnp7e2NmuCsxbfTLqsV8QLiV3IY/PV21UFMdnIxeAiSPb/z4Cl1tFN/qERPvUOrpobuwVGTuB3kTtig6TWf7NsbOd156HvwBCY6RKsqreumwu/O90P05l9NJe5j8kut0AMkXxt5X4hzdG301r3FoDlkl6Erw8hu5DL04WvUoW3ZzvKEPJRPfh8QpG1FfuIRnYlremODaDt+XPn+ul6vSh+7k6v4Pt3F7oftkBPHXZMW+rwQCy7rN2Jx5UFqdMfWqoZtRV1s1Naq6G/NxKZmKLM3DvIWm0WzrGqlwq73nrElaqdr0kJ/w94bum7oOshnJz62oWFXcaVmUvNjGq/JF5n2XTYyEang0n8PsrayvyPHMvYi7R6H2HHlKWTidlBTfQZLMjkPH+RccDEPTrTUXTHPmTxpwCERmzsPFY/P8pF14+FfzsUbD9V3HtyFd5CM1hq1tU7ZMCj+p65SX6E5eNAnVgO3GaMb58SO/x04JoiGGNlmJM1PHqyJ1tFBN69OTCPjoO5xW52P6LqS8+y5nYfD8eNC/aYWt23RhRdM27ZO/uv1beqOmofdy7LOGogs27JNXXJuUPeRkfNjxpyzJHGzrdnufeREp23FvgMbd+K/s3+vPLh+IydXamJga0GzbRddLhu1twDZz4U4E7qO7k5dgkf3wj46YWFt6Iz/jQfqV86X16krMiM7erJHduoONdBLAzs6eduxpapp8HRwUIcoQd95hf9BcyWGiWVWGslY8LcqtiEL5LJiV+I6bd+UtYirMn5svIx7mX6t2G5wsBDHppX4buGbsCp8tudaa2ftxw7bMw+2Va75Xbluy6Szjb8HPgxF/oJtKxC+G7HNd29qIr4E1nVDVnzWzPfB/qxqyDrzehATTxs9z4z4ndiE9/p2nTGO3FtiQkwTw50+fKJVlV4+vKhaqRifETIrkqdcYe+YtR2+GzZ+4oXax4+fyN2b3qjDg/P5cnlRXpheXi7Yseuvf/2ot9eO/5s0FmRYN/ZbcFfuSayGX4tyr5lzKjX/hr2vfN9knJd2n6ID+TsvZzsPbaVCTunnj2/E4jZj2KitjTxdyMnlfj9mm7UOzY59V14Ovc7vsviX/wx2/lXwB17uvmDrum3EsmYp5ax9w7epH1tsK/40vhPsEo4Qh66D/fDKPVLisBPLrF/QDYEO9nOgtTrrf1uoqUUJ7eBtwcCPQOz98GFTXpxeLgu1UArPIHlVTQs1Efte8i9D2WeDszaxef10xa8huyHTwkS1VtTYpnVZmcd3sVaMNVtoOmdPXvDm/2GdfNmFO6XCsM7+OqirnEfJ642zHwky0uTcUQAAEABJREFU8Q6vXch/kW3i35Xa6ZyFTNHd8G+b/adPr/r555/V8QFzycFQ2pwyTN/Zx6nRn3gB9+nTGzWxa3C/sFPHN+oi/ynnt9erkoPUWuKAYi7LsRUhAxnrhr/s4xW4XLZzz3I+Du4Jwjd6NOMi9BdykzjO+mT8IbX6oWm7NO34/V9/+qR/+C9/xXbqlLoUzRY6pY6u0Ly+3nRQ54McZgGx2vnuQB32QwciPiR/sRmzdLlIL5eF2C26bKvyvRm51YyImrKnrcRGNFQJMeCHqoHgiv5XXsYFDmpLvADM/X7Hlhf8LvZoJ3+QzhwMHD/IzSt1/PHjz7xseeOF75W11FjTuprUdA0Mjy991iNnEbXTWsMuUbcNG7pu+Y5jvx/ESJZaFV2PKmDojf3NdkUWvnAm5y8LrCt+Iqtag+a8Ug8He+bKd8gnamRgb2ullRpf11JIET37xCfh+PBDm/PgXVJ6pRGgnT0XaMSxtaaD2onsN3J044wZ2HIQzA6QGfzdFT8zNR4s08ZNHTvGiDbp3sn2nMTn+Pbpk/RpvjR/00fOnU+8WH99HXrjhXAnhgiPVexXAwzDT1cYvHA2XS6rLtTZtjX6Rdu2aJ36V+riotTFSk4WfmPkNgFXhQWcV9dpXwwrcryuDb7AQiysxPRGTHdgsH/ix7JkTcr350FMEhvCo1pEG+Tz0EHdCA2dYATi97jHIfn+xEv0N+qtg4uMHrqDkCTtxFUqDcZx/TjrX9GdKEb2lRfaohWOJBTB79hym78PdkVe4Y+ND8ilU/53MUe/6cr+fyO2uT8YUYKcvAxcqJENCCo6EnNEKPFNDTm6QJiX8SKItlVAdB/YeMOmG/ff4Rt8xM/UasfHMQMQyvjY5++trF2p1dDtxBcyuDSby2ePfJtYwN8xbMqZK9LDP9uyA5Il8TUi2+SxZm3blsHTzbOBIbEUMdLsH2tRWU2TZ6WmbMs2589BPg/oB9C5z+3wjTsIO077IhcGGUHVSgFPJB/3QRHDxDNQ0Bm8bRmSRKdTByOBYP64fKd7zBODb4BaSfBSL//+//uPOm6rPrz8L9T+C/lb8Kmhw4rsM+6p+9OPh9yqEqZMKHSmztdtIY7r5M96wEZO8sH5V64pf1kWamGRZAlDBucdgzlLHCYE8Xsggfg9dL+fJkYFfj/HH6VMYE8gqPckEqNvxNiWHahv1n4ZYZYCdP/qrj/PblOUvwSPsGRjPMZf91l7wGPtl+R9jX/Qh/8x/rq3PXP7NV6yNEF/p5ZaKqF+QuruGYJ/KO4sPEP8CZzrnvwZ2+cmf6yFJ/j0gy+o4D9DVk6YcYM3/dwP43FQftufHN/7fDpQOUzs2PUZojdc9ol7zB991p7h18+TgvQBDH/HFT2BkNrYIIA+82dIDCawZp80tp9J/oeNyYZmLvmyiS+Br42xLfszfL3+y3N/dylfFoW8BzBEviaIljndvL4eP89jayD2B8LwvRzbRvYJrdKLOaAvW2R9DQ8KO3wnPHB/a29/lve13swf8u2Tjm6ibM/+ex/2uZbPZxmhzTx7MeM/E+xoQ+LI/jnPC2bzypId/JyKYwDgu3HexOVu5cSfdOf4pKEySWZsTm7TD3hOCnGT4ccQeaEd6tz1TEDAyRM9g/Wux7xQZJ+8kZcbrbn2Vf0PZIycb+CjyHLuZxRXzDB8Meekm4YqJAHb6dAb3XfQ2UIffefsy8+sBWM73Ts88EFMvWNMf1CgkJ5wxt02OId09rZnT8DAYSefsmT7BOEW8qKDDpHjHSCAzariHBaNeJgf7GYON8vRKXViFOC3QH4PKK21e86jBwQdcj/Thj76WEKOpo6Mx13WXGdsO+g7WMlfoV+Pxnoo7HwKHdj/WKOvOvEM0eMJ55hPNz6k5KNTO5nYd7uZxAa6eSU+GXTu6exTziP/wUdraE7o047ItS0BvtsRn0Mj2gPHUPEpkDHkzKXWPHtZ/PjY+fHR1YmJaCPK0zPPuDOfPfb1OwyUnbJKNkJCTwmA/jzne3Xy0luG4hGPPn2YiPuHbSgA62kNgazHdrOah6D5Mb/z0CB9x76DH6SBxMjEIbTxDXFwntek48HHydOnn9MujLU99Z3++GR4+jR6sWhiIJ+0NlgAtyY+H+GfdOBZlY1c7EvuH3pba4p9tmHBYgQOfvBL0FL/AzDjwClPZ3MkD02bo/Q+P2mI0XlN2WEo16Q9+MEsxqE7+CHl7K85l4wMLqQN5cfsyo/RoaExbT5jhFgNPkApLbafveEvIL1kpcELbXRNgGn24KqyLmqMpwQMp26YPvfmB+CCHJCswzJpkYh+PmOESuWmRgxbK/pS+CFn3CaMe21W6oBF20rubcsqJR47D01OOGbdd3hi56RoUgHRn4dyLGn04OCuEmIUWkyYY4I351ioNEKc7h1CPzOHwM5idHV8saxy6cpDOZZkg7lDxQBJO/VKh3xyAe9IPIHgArGDxQzVKrZZRY8wruR/KLpEq1aTtNAhWXoA36nRPwG7WmsqaEXbs8dSPxljS+yZ9ico8Be6Ao26efDEpp39KNYRp6wnRnn4ckQGMjMeBHVAkPUqy7Yky7biZ+QVY5eVtrg0aV06MUKsZVvB58HRuq4zpjHPbsrDj06uD3TaVqvgFtml0w/ig02x6zGPrPmQoTW5Ss8ta3kQOdijgao8jChlHJ/zYnHKocSDC69tFXrrK1mSFQ9CPwi+bXFBa+WZNIvIxT7ynThlzTZ2B9cnrSBt2KnC1rmv00ODvPAHEsv4FxhETMiwTps1G0JkNeTY4e0K7Xxgz0O2hYOh8NNGNrmAZNoVmxPngAU/C7aVFnsjI75lXq1UT/7Hpk7+Y05oRTwtaLxoadukDf+sE9HuchlN3ZG18cJgWy/MrYMazbP0ByTnnTN18HAoNgwN2fjGd3BssQxfBzsQOXTAOKiDzASWRY3e77E+sW0pBWAAf8Azk6yd2gpPbBJB6eRL+AM7Dx+lgweO8bGD6KzZaOdGxk7v6Wv4d/bMjqyefY4c3VtrDbGDh7039I5J31rJ5IIFzo8bOnbZVqtST1ylORfNLom1A/8OdBzIz1i0gn5dVs7dVWZczWo8uA4M5Oy8WD+IrS0tmxFzsM4YntYWNeg7fuVB32ly4UphVld07OgTbQl9reBLnRicazvjxOdQYg0j1+kfA0Xe4COACPzflRfBHdy0e43dm1o1yE2ffc1wbp4Bf0Cz2Z59x6foj8yBHR3bB7giloXpgZUH05HfWlPDx6rItTwlPD5q1mlrKwqNr2PC4CxdlkVFXHIWLUseir5oUIu9D2Utvr/xMjJ6x90XT/2etRTdmg37NYjR4OUBMTqEDY04HOCkFt2S8sIpD8MHtJE35fMy07ZalVBBHR5TtmiR/wCphFmKfQfn5GC/JC4HOT+oRZfQWQr9ie+63bCH9bfXQ7wDUN+x6QpQK66hdbUeD3OFDYRYO7IP9kEfN0k3LN2R6ak3Lyjmv5rrqXPB4gkilqKdcWwSe2pZttl3nOqjKzZCPGW1qpmTjTNhWzfsWIGLhI+tFiU2yUEjN8lDa6WqNiHnzI5Phvpy2bRtoe/qnBep7SPnAzpbC4+VeOflMu5BuwKb8sMEEvRgF07v+Bu+yCw3bFsBa6E+DvZiJyY3Xm51mPIiN7jChxtBTZ3HJllTdqsFnYc0z/hFdmlZVrXW2BMHL6+uwI3xqyxhdz6b7BPEERZ5g5i+vPxFP3z4Ef6Fuko+pKoVLgNiXBKxni9MeFmYuGWe2N34Pgi+2BfbdpGp29if2rHgE9mFBpewQTJ/OnnaOQdmPIhL/iKjbcXXVqXMs2YJX1ddLqvWdVH40l94qX/Fjisvse2C5kWX7UWtxeZTZ/BVTVWLlu2DPvzbRZ/6pv/1f/uv+ulVwn2ki3XG7urYcb1elZi3VtpytlG7pFuEX5S+DuohMctfLti2kkvsI81eRg5CuUCINkQqZBvZgzxwJnfRX+df2Iiut/xlG+71kvODF1jiTFDf0Y3fnLlrG5QQTNSasQ91wrQpc+ZADdmlG/vvlZeWiTEp0HqRLpfSD3+5aKO/XBblBdy6NfhjqMSn1m2FblPiKiLS0b3j6BAzhEVHvvM/fnyddofnwwdifbFavvvINelS2uiDOocCXIcXc4XrcmX1M4TuSu7e3g5R8u8LhFocNcS5i/JQdE/Arssldr7ohx8u+jf/9gelzicjhhb6Mt+2jRfxmxZeooLWyv3nhxfmy0ZNS8njlb1140yKXAKr5PzA3zdehl7fdnKJbkOL8R1jjuNGbK/4MLQiNzqrWKcOrtSKVVqIw0KukuvkJusB2/i3Y31XNbHPpWYptfTGC+frm/CxNBu06fOyt884sgaiiry5IYcaYH6j3rMy40OtxO+G7gv5jQ2FogF+v0LMZXv61Ef4Ua7oK2warB4a08+hTr64wBW2WtN+4hqqwULWRevQC+6dvYtooU7mj4CCKfUUets6G7KpqcRm4TtAyIJdo2PDscy+E+dl7dShdKMgds7InXqm5KeIQhZX1J4QXSBQpyozMzWzT9Ddv/LCy8dt1sO6rlEpwbO0ha7JoeM8i38Hseke2KLZqqS8kIY8JaLGfGmrasAHT/ZombEk62wjfhFixCjD1ixUSerU3WC/H9h3qCe3wB4/A8QxvLEDYsXQyKwmtSpkDfQO7MA+BHNNMt01tyrFzt478m/UyaHnlrXwoIo13WkHNsWurudGGDTzbE060Tr3hZE9xmCGeQjLb53AiTlxuCRuX/Tv/8PPuu0rXrPnsGn6Bs+jz19q2dlvOWMDEWqbPJbSbJ8+k9fWmgy6Y1hsCCi2sWYgMm2rkSCbBb7HxhF+yYY3KEl0sp2M67dbqEP16DP+FwLEkeB8NiZBMAEiBaJClGZ7OptxIEF6QOZ/KlABselPlfn3EPavxc6/h+/y30XqP1doUZ/PYFv2HRDKcM4l69H4PlPOXdL4QP16/2B99L9O/cXqr9XzL+0j+1Rkn/2zwNg8bf92SaeLOYQfoN/XplBI6WMToy+u4AJfIP8lTgg2LvwdLPtesL9Vg/p5nqbPavpAxoGkM5DxFwDSPnXE/glME/PwvwNMj9zPGg4huK+voAPB25YNFJDewZ5wyh/Y/KDWSTvpngj1xxoS51fIg+uh5zH/l9Y/7Ev/2TYTi/llOFHJwRz8ygdhg+drgkdskSfAX6+foYr8xO2EE/dMGdniI+xTIuOsV/o72IbEQc/+sz9dkUuiuSb3pMmHDT13mbYnDx+KTGYqbga/pBbLnviWmyl4dG+x/z783H3NfF+xkX6HO+q9S33P08vEABqMmWvTlyh5kpnh9Ax8xrbv9lnLskzIzXqrBj65NOLqPtb0o1qpAQcPSuYNoc7GPeK8wT24YX3XfS7xibboBJh8vk40hs9oz56AE3uh0xOUdqezc3MJLfPQZck2Nj7TZjGi6NFnne3RS+ZP1gPIgl/4gxDZ1tke/TnLZxXyo3kAABAASURBVHyyT/zg9jrzqsrSlzDV8gHWxl765GgC9jCdcZy9a+qMrMQysTv4YRuyiLbhzyTEQPQFGM4rfEZGcOlty8zPG3Zp4uVJ+/zhr3HwpYYnzRzHLuBruhDg2s4PiNibOti2RSvQ+LE/7YGntab8KHdhP9kc/Do5+KGVHxw7Py4787gViMgH2GdtLfdazDwyOz9konMCD2uCe0BVU+OXXnhs9CE0fJEZmvT2iR8p0iDuMKCN7EAR8EJ/eC3+wGPsD96OXYva9At91WTfaehDE7iLPTtr0uR7J/vzQBeh4AdeV/QZ2XbJyEwfW6hIPVqH/spDmvwQJ1wqdKqVGMz/xFp+yHX8iazsBVsssU5+IisgeV6IQufB/jxhomEY8GdtJzeDQfLTUcZQz81Gzh1hm9yuwHLHYDUMsGUQU5R8R47AB1LX+dvynTwWflRrss+cRMhOPWX9Rm5jQ3AT8MVGNxemakJkzkWpISf1FNuDzoPQGw8uEmf5JMoP6AP/IreH6ERLyF14MBHdWRvYZt+ZpgBIJAVje/YDfOjpdDbwWUsuH5A5EF3xNyoHhmccIEiyPW0vas62xHV+JCYiVwNInQwNBAQkzfy+8zDPZZjPhyWMkGU7aIDgwYsAZDEGYxu9NXNnFw8sdlwZmjKxf2BnWPIdUMy7pNRtzq6MBb9lsOdlW3kQMWuR+MXnaErMXTX1LDy0s2vSDYRH1/XaT93MbSu4E6xWxdyyjeljwrat2rZl4kEoED2RF0j+Ok9YMtZXDTF3OxY1HhSKszskdnQIPQVYaZgzx8safdvUZ2e9Zgzz0iE1mhrIv5bboxPWWhdVzj/GA7mx7SEvMcm/sH3jQXNeTjTo8qB04YyzLds6zx36ds5dRV6wlJjGJ5s17Mg4MPXzPVvkqMAHdG/BnfUw1NgfrdrUEZvCF8HRvW6rVmxI3Bt09hnv5C42p1YTD+m0KXThS5+1gz3bqZcuKT7nnBMykpvko6qhn7hUQSEV/bKsWtBp7B7wmpXGvKAteLNW0EVGdAwMSCxCxxBqKbx8cpZ1YGc+kFlaqLPw2taCnjU5QVZw1Rq2lMRLBkUv92+NWmjgRTuIZc6O6AyA0tRteDJ5guDx+L5uXLaUCxBBjp10kIxMNRs2zf7rD/A8MxOPJXVgV3ifSWxHNKhIDHTt1NzOk9kO8fQRXzKGiBpFEk/ZKZtpX2JazSIMajykbvEXmYlJI0bpXWfebeJGzBr5sGL+wWeyCzz+FxZZwKvs+eSlqgk29HYeql+VvSGZWDdwQzvnLmYKaRMKQyIiMUyNBDIWPKEZxCDx72OHd9ftuoNODk4bYZeZGiGhC3981WwgB6BSw65q2AD+Sp1edx7MYghohbextq4r49BLRQwgxeZOTfWJb620APapW2lJgQx9aSFWC7G6bBcenG96lwfNtt3r/E6b/b6tm94bMju+HokPX5zhvVwuU0bG29qmD7anLrvJ2Jh9ffAwP2edyPuCDRsvXbKXl7YQL+xPyHhpq7HxkLl48RJ/hmoZGrzhaQt2IEvvzYyKe7jGy6pN1cSLphvxP1RVsrPeyUNnrLPhI2VAvHb5XZZZN7iuTqyTn7fX67usAc42/CfNoPALZZZV4FmG9qrsw9ZK4U89jT7kaUdR0z1qlTZIvO0MZ85SazljBzUQ/pXYBEJ35U3PKy/f366f0PGmsCVmA+7wXXkhdX17Q86hEX2IbfcawXGoziv1lpdx6fOvXBP7g/p6Q/ZBLuPHuq7Uw0VV8ZP4eCgvS21PvcmhbaV24teVp/bT52oKwSt27MiMnIXvCrt0Nk/fB3Uz+A6j9FQsZZxYhe+Gn9u28F25qVXxAmbVaWdezG6Tf8rKOThnpXwHBERr+Hyhnhd8iMz4KWy1LaNL1sxLfI19D/sP7ulblcKf748b93Hx68r96xv+vfGiLt+d+7jFct36j/rP/79XfeK3zoHcjm6OYNkWYrB/0cuHVRsvTlf8YUE7BLEJEq0r/qVGsCen1Ovbro+vN729Hnql5nbs0fRvhJXhQG4jv33+61LJiu22lRa5nS8wgydtWi8idk3r1sBIO/k4z1zqYyCrhUsq+JPPIse20bFNG0RLnm77K/WceuvEZpBzK/tW94aoKSM+Z2yXbKN3oYZWBe+CGDacYIBu5pdLE2U6570LvzTnof3LXzZe0v6A3EU//5x6H9jQRfiEi3zXSK+3T3qde+HKftiRw0VNsCUVPwffIZiBjFIRZ1bntfAdkkHusW/smcgcZTXOoFoWFWM92pDiEx1nEHmhrl+5B0qNCH+K76XtsmjjJX4VTk2+gYxGfhctvKxsTcoeCN3lcmEsxa68wH0l3695acwL5eiRNVtsyvpObdlGXmkQpM53Sv43fjy24AXZoF76jNlGfTXuBYyAaWtyDYQHD+AXjfjB+PHjFVlNiAPHZSjw2a2k2IrN8Utijm4o4LdSI571qDnfqOvLZSPPK/OaYIjHdERCJDGQli1QMueACnzihJFcGpwDN86cnVrvd4NaIcsF70r9LGJK3Vn5C0D5ywcbsV5T00ZYhEhq5HQDF5tUHVsP/NupqaErL7sJBVTnFfMOCm8lXqFfFik6gh+cu5K1gGyAbH3RxtCBsNgamoUzJjQ2PG3BzpYpfoneyCVi+NjRh5v4ZG3UfeqhUTutSdFwdwM+5DPpEt97mvwMuaydGA3s69kA9zzknBrIDmrv5HcM6uIAukBP2QuxSe4q+vB5XRf8OxVjtsRH7IBVaY8+Y5ayrGk/DuSMDxypSwhss+65Pt4ZBzgWn66smbnNJ2ACbhs6C5c0VOopviH9x3/4adY1J406iwc1mzM4eudfgmUPwKX5tzyQ2fEbQYzOy/Yc9NiDvEwSoyP2cw8VegsJrNuMgIEFB3KOeV96SOCS340zoZFXpYGDGksz+S5E2xM4RI95xr8FYfg1+C3+37eO3xTag/ZhX3rht+WyHs1FnMcBfX8CwoWQQWEHHrTf9pHzDNLXNIhBLvIIfpI04S43sr8HX8v4o/Opo0fn9+F78p7t/N76n4XzPfZ24vZ9qbbPPNE/KH7Lp6yH9vfID90JpnuAxH33CWApi3NM2XDf8Hw/wOrvvQxhYEpjfF5nrIWPX0LwotnhYfB0BRM7ODGk1BKHpZPjWUtDB8yDw0Rz+xaymwo5xaHDiLmB8QRi/IDgs/4l6JtWGpzEE4YYp75y0ARA3OnHAA/cp990Wc/hZVsYOSF5Sw6/AfZmDnfb2HuC/I3I7yIiM7TRF/iaKLgJiSPw9fq/hLlxwDZhsn5vsy3bkyc1YD/mVIK5MSJVnVpJDs5eOsfj3vd7f59Tb/lSCRzcuT1gpwYDvUMHJOUB0VAp06NKGKJMBl9C+UKPrnwZdeTu49SVPIgW/ow78mzD+hlsyz5B95Y9EUCMTr4++4wfYPtOfXa23+XY345Pqi8/7Ttd+X3hIf9zr8+6Yz+0qcEHzNrGwUmPFPuzLKanTfBk/D14yPne2te4qaNjD/uV3wka9N+lwZ6v8XbJE859nVyQqlkTU+5XPLZl6CXr0UJy+osRd6Rt2X7Pqe88YCXwCpM01+m+uqgkfvxwXwXprCTIwXFb1fm5NAZ5Z5xe9DkzasYS/fBZltBRhW+CAofGXR/T9+sZl/HOTdUkg/1B1NHVQQZSx8HbJ0Hkv8/B5VzO/ysvtKL+C1zWM+euY/oQPQxAOyZKliL3RuKO6GJOUGT7K8CXewwlzmbD2uhFK7QxP+438yQPpBRyQoA64hXZDz/u+zp22ZZ1NpaxWurEq0MfW2NbYK4lBegW0EEc1H1uMnNGnDxDwVd5Cgx/4EDeg+4xRjy6sJ+zaQTg2Lk55phRValc8ju0OQ+dVFBq+gSZIJE9Ucgj/9TDrEVm9n2B5dgR2yYFfgyZuA/k0KM39pjzMhA9oR9Dil9QQacJiHq/WisZX22Li3UYWA0+sPADpfFrpKCpiq/RLrX8eJTf6acu7IVVttNNiL0ZTBQfBei+/ODp5CB0vi/E95DFdhv7mHSc6+SAoVqriNTEgY+crL3nELoQtGpallVVln1C8AOegx8WgYGSQGTt1F5wGYen6tRjn7wnHZGEB4wCkx59YFWhK7D0D3zsmmsTn5po0NXkxYz5EGPnwTssqua5Vg7dCUiTbRKnCYPxyBQbBj702My+ix4CMvmNrjZzVvxI3XlQs888dX4kCltzH7bzEC1/K9utiNH5Q7nwd0dmfrgGEodObh5+x6fPkDoYqmozHw19EoYp7ezDd7BPOzo7Ng4cxmxMICKMs5a9NECGf+GHHUNspa66lAfSgdBEb35spu8hIg620Y8u5tEh9FtNUkkEyfhTgG1+6PMjGxvNKtqVGKOIH+Y7DyRu6OqyS7YnLvJ2YhF9FvagA1ZGhpe5ImVoypcUmwaxmnw8qIxPd5ZJAyPqhmxDzUU/iMvUQQ4HvJFos56LHNpWq9OmYgx62pkzcqdmduy7wZt5h9++05fVka1ROnIuEOvMO+NHf9qHxoeRojn+nLj4hWri1qiPxuJA1kE9HbOe8jB2xwYc0ratysOZ8ET+QF+rpka809uFnFWSdaAvMc13RWBPXWDrAD9jSD/H+LZTr7f5sIgHAEPET3yYD+vgkN0DrEfnThx2xuFdlg2a88o8o9g27cGmjG2TQekgJjvfmQd1GlpMJ3aSbS1tlWtRWtZCM2PIPX4R49aMX4WfFRLsGxMky7bS4lOPjwge5Cg429D1CZG5Y7uJUc7a4lx1gwqaTkcKVUUekRH2Kz536uuAZ8TmxI77idw/5MHSykuedWsqbKtWsxeeIo66rVk/OzKis1VTa022J+ThikvQSbg+ceEtcMuyqBgE8uAP07JErGKl5lqLLBncUMff0CRuyU/gQC/mBi3IlHauh3/BSim3fQdEqZPh0sJT84i68kA2tRD6dS2tPHTMw8ejXxXfUY3dJp+Jq8hdUyOWooWHssIm7EoQZa3LqnXdFH8avp3+WebeqyfWvBAbiSs/sm1j2yBfQyddnXyJcWni429BuyKrtUJOZDXhCjYdE248QY4trRb2zMukwbzJH/yjFjJeeZB5uaxq6Eg8Xl9f2Xc3xdaVtdgx+9bkCLlDz4TaNHjFDqAAGx8IQgcifwKxSGxxVwf1lBwtDXmO3amVodu1K/t1Z49ceXEafxo2NWRSDmiFDqQp1KUtauhurXFOED32sLEuc0N5ENMdHEN8PqDhJcFoTM14UJtDK3nJQ+yF3g6XoO3EMfQ3XXnps1NHV76/Bs5GdqHTNjRdN/bGFZqObyt1khhmXy1rU8M+qyHjmDD4jujYLtrBOXDj/LjBf8tLiMyv1rGXDvZZ/N/TI1cCB+8tdhw37Bt64yXZ6ydejPAyIuuIxJ6hhXrIfwo488TcJc39w1lr0fhYlg2c8T3xa5px5L5LNpchknbO2ti2XRblX+oFNh6GpgYadR4/4nfq5EhCNWT+dOJ9u92o3AcoAAAQAElEQVTw4VCa3VTIXeBJrpZWYqoxt/GApKtKWpYVKMlSke8KHdPBnhgQV2saMO7E70bcjqlTCr2QNQZ8qQn0GWSDfyEWdqnh2+XCi0PkHMRzDOtsKGB9wPtGvb8Ry4xtKzoPfAnsPDR+48XPGy8BM8/DrmPf9cYLu5zP+R64kcdPvEDdyVFoojf6C+catjdsKS8zR4lP4mRb2+WihXx07Eo8I9MqXV7Ar4saD+8753/07+T+OK5KPFfWquEbIJl6uGLPG3k7ZPSIOHz48GG+RPvhhw+8SLmAt1pDZmtzvK3nmYD7CsTP8z/5LFmlhuyFvNlSNaCAxkpZZyvq/5j/yeDYn/jkL8A15L/g14cfflDikdhkL185Uz/+/Ab9G/vhRowP/F84W5uiw8g3dXpQe5F/od5eXj5oXVctQBHLK2dC/rPWIocH+ckZeLlExqbEO3zRv6yLYmVnz/YOltpI3qSB3s598I1cMGMt9MnJK/lL/ONLp1aW6XvjnIiP2P3xVa8/vaqT90rRNennV+s//p9/1U8/D/30cVfHiUF88rKr6NE8r4U8DvJ446XlgX9VTdWKF5g3ffq068b+P9B5pa5u1HfiNqiJMeKF2E+dWHJ+MW3kIL5eXogLtb2sTS3yxqLLuujlw6IfeYH644cXrazzNUE2reYCmmwLzwER+1UvL5t+/PGFmttUrCUHLpPbjl7pxpkcyJlkXq6tWwN/040zOrG93QYvrN/0iZfWP/54UVXx4hlZJcXWH//yo/4CZO0H1i8vi2KjaJDOfFypjbe3g5zkO8fJEvmU1nWjX3Rlb75xzu5RCN/B2XgwrtYkS50PwjX5hnYt26IL0FqpFRC6FDmUou3UTucMwUP86BO7k4PkYec+MC+db9QapNgkkRoZObapnUMHNMnnSuzzIjs+rdwj2A3/0X1ZtazC/pqw8dLvZeZL00bSPON1RUffFx3onvZ3ifJgj+zKf7r+Ey9rY0dq4kq8IZOwIe4couF7SmS7iJg3lobmi3yW4kef9U9c8ZcLP5rUC7om8+eVszp+9zHEBUZySTKrAXniGzWX2qIsZLPGgHDgm6i50g8fVmUfbuzFRq1DggxJ5gIGMvMXd0Qvmh0kA6IhzvgDp1NPB+dneEaMYTk5zry1pqUtDE0+BnsSN0hKMjfYV1mPfttwSS32JgdLpl039hTlQ+7EPoKX4O3UUFYDhAH8juyuwreFfRMYvcO7U983JQ+hbcuC/AIkjoigJjR4cEPZDzfqeceXuJHc7uSuo2RnLw0SHfsW4kR5iumEg0SiXQlJchXfOwKO3bMmNINnxcUFxcu6CBYJe2Oz6TWkyO/xDR8zN9at1bD3hCoxlsyfR5wxD0aYdTbTRQ+dMCFiMlSr0rIsiq4HyFYnToGcsUZ++KWavKLZluEt8hLfA8VcsVkL+y/njfTv/v3P+nQNw4VdPMAPfsOdjgzyXLbCV62mHYLCbmpVso2+IcqC+qDH8J6JaNZcb9Um/0GAZ4x0tk4SOA7wQ0pMbENfgICGvE4OdmrkptLvbp8D+rtZ/nsQEhi8fNeErziZ6cPeIeOly0GyZkDvQIj0z2oDrgDd85WAP8//pY7/tdj5d49fchi4KzJ9gO63rj9t3Tb1+CUUuMB3lfgzNofmBFBPaGbPVxx8wDP+d47D+jtJH2S2p0+P+XMfcXyXK/CM/zwOxWPWJQP6fW3keH9mf7AFF3jM/4R+6voT5PyWiF/S80v4L+X5y+lvzBKiX4POeZv1R8/08/F7V5V6tK155tqiEJKV86hl+pzNjAO/dh5lH5yg2eL3pI8hgG1UeK792R+2p2z77N/lozfjaUcG/4MheTgDfDfsbg9m30fpvlwL5jN89m9wo9FzE0SfdZsvUAaR9QCm9yt8GSKbxTNPDuIbsC0u8cmaASyGTWAefOkzF62q5o3Ryg0i9zqaDXouhvdPOpdlTDR9uWRb6Yu5LNl86GwZWZ6TcQZNtidkvu87N04D/hMXwuAfkHnAdrqTbo5OXx43uqoSi5xxQz3Vjy5MzegkfPDQ98SZRS5m52V7DuxHL2zUbDY3h4xCn7gw/bwHg0fejYc4Nx7GoRYM9CFmlMs2spzhCczPwfk54JfOdduyrbM9+nOGI3Ng+4lmomRib0dvFI8v1lNbiXP+9VXn5nUaP6R+GisRu5whgVManwbul31OBtGcMrC3mrUu3Mxn7Vye1DZ5YDSQPaATPJE7hG2BkUWw9GFl9s2VHyEHvyp2fgSFppCZ2sw4UPg6kN+nfMm2CrV0sy/WA619/hGReeJw8OMmvX6jRZaRYz85B09mE8UgNuRF3z5/0A/skMwf0eIDJjLiGsD9yrpdsq3YEZhLzKuk1szaxJAmIn4XYnsi7bPPJPrTBwaxKOzND6x1XZFhICt38NkP5HHNiU0OoQ19EKmR1HF6ySrsEa0Y2CU7QkxGxVgC/RUYn06bo4csSwIHR/ZkFy2xCDCsVhIyTVcRJjgwbvI+enC5goNUbujNj9+N2mswZhHo/AizjbgTQL3HL7yB4IyyQpcdOsl+9HpqnuPOmZyHezce4M99A3ah5lce3Cgk+PH/Z+9d1OXGte28MSZI1pL2Pn7/V4vjxPEX5+bE/pxzdkurqkgg/wCr1lpSS717X86JExviJICJeccEyCKk7silQpeUH4aTnh/rHXs6/Hik6AvfxpeWhXiHJvmBuMdlxHnStSphkmRJs3FW0RF54yEzegmr/Pgz0BdcYnqwdt7y/E2G2R4tQS9KaMMf+2zL5I6nbtqM57ItBSQq2hhhU+tR6D9a5zhjrRrt+FDK+ozNgYHd42FjeFCnaqFFHnMdXKDTnralMwElXLP5uCWe67LyrFqRITXyYQGUnR/+KQPnOmsisiZENzBFIG/aBG361UpVQCtkNewXP9Z3Pu7x4YZf9tm/QmdbA8Of/eDIduUZNOIf8gY6OjB10p806Eu/008dMHJaa+QNg8iddLkBtlXYk/GszW3bZj98iJCmb2iGNX27wEnOH3hta5ZUEGQ4H2bDZwc5R6dupMxOdGUEkRMfJKyyrY5vb/mkUAG5UJuxfLhP7id/amNOtkWJUXCJTWhiuyJ8CuYGf0SZW6tSq0ZLKuJi5EZ3eJ68aTfi5Yxjk+1Jn79JHJ50QhNIPlwuq1bWaRlhqMt4wRN/q524tEOfjznRE3tTT+A5MXkx5Djy8eZGTtzeYhNZERs/I+fpm3l3Ci5jgUJVa+JjeZuACUoeZCwQXtv4X0o5eD7HprQDVVZVkeulCx/b16VU0Fc1VSN/yPmDw53wBL/yYW8DMtei2NCXVchobUEOfPmq7yGX1FrxIbLpLJ57WGzY2UNyqJRYtCpiuSrFtmynqUFe7Ly/7fPd5+DjZddBv+ND3hNy8CTitxKTJXqWBX1N4R5ICH/qYnxbN23sjyuHbRsHWJfLhY/SqwrdeuiDhasQ6YlaODQFQX+gF0BvZ+2d88lIhFMtxGzdmlb02InZmHIb/dh/vb4iQ7I98S8vHG6J4DCRY0LDtzHh9fXgg97JDzn0xu5FjbmwjYwC15Qy0B9bEs9AcMVcpO7E7iCvjmlzD2rKmH6z3lsrFeCSDuhyQKbYFEDwwM/MubDv4P3jQM6Vr9Q3PlZfc+DBgdSNg8ccDHUNcq5j/123/SZPuTX3rZ35yvMo9lQVNiz4s2ldV838xzLL8A/yZFNiCYq1cMB/ELfTdjtUzpAi65VD0Tu2GH9ti0vVPOVu7BEXfFyXZdJXa3N8rgt8S8xwD78PZX3n4KgxVw16O/MPG/krch+TlYO87G+VA6bV2C+1Zch1CBZ0Rv7CvJk9/VD+U5sNG9Z1gxcbRskuxX/L+N1kU2N747myrE35/+fOwxHwQzpto47+9BPHjtGtlf74D3/kUOOTXshhSJS5So1QLhO3TowOZf46H6YHPo8Pz6rIsI09bUIjPoGq5NkyD0CzNpnWOV+pd9ZrJ0+y723sv+WFg4cb8Iq+uwp5+X/TXthD4k/iFZnh7eTiTh7k0PfT50/oLOWd53a7Tl3Jj6znTo4JhsJp23Os9122lZI45H1YdG1rIfifPnM4yFy3Vgo+/PEVEbqAH9N3huC5cUj+y59+UZ4nrUpZh8nD5AnDM16QT19yMLi0RaiZsdzJ68/oysFxwTvpWk1fbKvV2c46eZ3r/SAvFvbkTZHdmbttu5Ajx+xXNaWYXiNv035CZCRek2fdpo70r6y36/WrYm/47SLfdvLxAmwTb5XMXJs4CvjlF+v//E9fdYw2oYw8r3JZz2Ka22XB1gI1ZhxowC1iddNX/HFrKnzsYAeDM64szcGB3c7vqM5B2craaNDZlqGxDQ+t+b1viCElZQMrOc+oMFUp67Ji/6bCPqtk2C4Xa7sU82z4Tvuy5oSu169X/fLLjX2ioGVsvWjbGnTGj6b4fhxDVw5+Mx/H4y9KZH9ZsBPx0EitJONToXChs66LTh/AWyKYzP/Oeryrs5Za64xnQMr8vJDvAR7n0BzEWBycH/hVSF3kivQu0ZPho08YNSFdGgXYlhmTQ3rSD5p97BqJHzDQn/2WLXnSdshuHObxcwDxfbLaxi5miQTNGqSrwBSdPQ1gSEWIFp5vgZr5Zw0GsgZv/B7JIWFVU/awJesAWxjWNXs/60iZOGzqIM98PabeK8+IK/ty1/nnlX369borcZQPpdinrjt7AtMCn7FxMG/WmjnfhF5NXHzPX468QvgVX6/XoewXg1gI/bHZJea+1HDS+Cd0T6CNKuRIyb2FvXbF54Ht9/tQ3Hjl0POG7MiLnOI5EAjdtq0KTpTB+s3ek1yPwMxN8itzUMSvITu0g8npY44qMRoayriMkFyMVzU13hkul0XZwwb0OzFjixVbLFTwc0X2Lfax7hNjBlTkSnxpld47RIZs3mmWM3bFGDoX/GkQ47IGt47Qg2S9Z455r8qzcICDGktR+iFmJw43aGC2JgiPIBvYPPjgPzrj1LajfoIsrQsw48c6YKzw9+SHHhn73OsRzOWSCho/2uEvbFYa0OpR7FCEX6z7gzwI7LR3fMMo6E4KIY8OV1hMDUHuwFBwpxS6H67OfnGwl+W9Imi7Te1Mvf7X/+2qr68mVxfW+FDmuJODA4pBLITQxJnp0QTyoRH7dVno42AEAh1hIYcNlmnZNMW2kgvrupLLmxYCeOyHBEnmp/M7sTNP0ZVcuDN3VxL4xno78YgZ0rsmlP3/4zJuPIHmr67n2FnbzxCk/yviHyMI3NvAhzZzItsT3sb/C2xg4rTR9t9s3UiC/gb8OQUu6wkYxbpjiZDxSdzAX8L/lPOr2uiwIn6CKKjgfi6C2fh735IXAKqnzuj7CO/4b/2Nzx/ho1m2kWUVtR7lLf4IzyZDJXabN/goK237lGH/uH6InVXimIZtqgDVd5ftaVNkB+xv+9+Rzy5hmfXPb/750G+M2Nb8Q/09mc0I8D3+r+kzY4QYL+bF7a8RAnSckwAAEABJREFU8hMe+7TT9qRITOccM7FpB/lX6c/TNMzfQblmPiWnArZl/zZMj8uKyNj0PcD9JkM+FdqW7bPz8f5ARUbyN0Mhe6DnfhB8gBDMvtlvmACFxs49XJKNTRBF1hP0NxT7XfZTjH3i3uTPYDxHv60zb0+MbTkxi+1P5KP+SPdA/d0qwjFl2eh3EaPZnXEceRs7u/M+IE5upYaavAi95xjss4YEXil00nMsdKX3Ykb83n20Infywy1Bz4eOE/cMYuYPYku2dfASk3FRWvFyFWbauZIPgYEPA3wAtgxNXvshC9G2VUWePyC25yVIFNuTPuOREcgYbBNvMw5d8FTnxTwK6PgxPyg/9It+CGxLXKd9aMu4zmJbdmyDGyVz7qkzmnZ0P2VOXHgf489+aPLyefYl3vOUlzwETz/RoIYOIqzILGwNbcA2NCcIe59+pUaVUrfGSyh0NpIAUeySbVrnZacdP0woElvqh56DHwy2sYu3fXQYXlEKXOIsWF3IAwQuEN1n03AM5j5xw0J8D15sNvEFMW9XR09igThFdmw/+2DgexJWGRUWN0mW7VR6Fs/xsxcZgtfylGmXBD3WKPoTa4b1fbHhAIKPjNC9A9wPppDY1oyDNGME5+y31lCFPvC5xsztPvVG9xMyZsPlUjWgwuOg5cefwqcqxhpQbY7lR0AAa2Z/3qYciWrakvgll07dUuZFKdN+p/UrsE+8fdbhD2R+Zk0gHkOT97kuCvuCiE5I0DWmDa015YdNxrBgVoNJiS2hCyKsCz8SW+EbtmXsI4Ru5iHEtrlLsWfnI8LscLMtfotqEKsEgEjPdfTcop/2QSpDYxuyB4DsEEYPFbZLoR8Y8YT0a/JBzBU81XlNmzs2HVNn5jYDtumDj1AQ4V/Xptb4YTxldyLBAHTBVYE/l9m0YWBQMSZLZqzcFDAI25OmQ/O0xWYEOOcEQbELDYP1Vi6EwAM6sRMlshPX9G2DYRyeTq5WKxU6XdYEC91WxhL35ELA2FK2INW3ZcggL9uipTXZ8PLDfwzRLsXu8A9iY5sfvqtC70KijW/EBt9CN/2DcWBXIDZAEEEqaGmoWqmqSfgLG7XOsTk+u7KaTAwbP8xbQx9jY8olI7ED8QpIloC0My7oBCr5RfhUrTFs2UCdEDs7Mna+4pzPuq7G3isK0mMWLfHhYicnkif4h+7mUhEn23Pctkyr94H9pVZF77xiy86XoswXrMjpchk6OIIYJbupiMPBB42eQAQv1NPeiX/4s28EIs+wMjznI/2Q50MgHKAHeCoZHSV7UatVCx83GjGwmSfknnxjfoyRLBs8giKn89wvfJj00hxjWIPgxr4d/vPDZvjO94JBHEWxi7uwoevIWg++S1Bij4Gm4o+T3xL4Qu4QopUysKG1UvQVNhhaUXZk5bkscsU2GPGMOtJVeCYwNi9khP7OR7oDX0I8ZRF3NE3b4kfGLE8Z6ceH1IHwh3YOIy/taljeGijLjt+evJEvbIoNwi8xp4O66qQNr4lL1s7BHN/4AjxjA2N8Sm7QnFfaB8/VOx+Mpg1jyLZalQr7bStydnIqMYOUQ4UDGj1oCv9EzuYDOJqHiI+4FXhTa9adeYm82CiZfbAjtzMmNdZAw09R7MwFkHnAp518RKRsT4BkXpHlwkbwiesgR2iSd6XGc0KGKx/g8IdL9Ji/LsRP/mMf6B8zHxOb6SPrMvmYGCW2HZnBB5c+BggrZIS0in8d+49TBrQbB0rrclHVQgwYI2CRFYUFfbXwDPT2k2fGdEArlZtsTdjJvYJeKSBt8+F2g+8gbgOapoX9iQZyHnPRTty6sv5aYUNJxC8+pLYNbdeBznxYj+gGjwSevL3x4T6+xs+DOIhSzH8OTYY6vLvut0HdsRUdrG8rehatHFxVa2pVSil0FW0DQv7EgmvMs92mbakH9mlA4VLKwVx/A1lLoZH5U+g+dJDPOejKx/b4lviOyIDCBR16bCv6T1/6jG9omA7Nw4GuqJ2Q507o7sQlCGPfQZJ39OQwKYe6FvQIuF078y1kG5mmXsRdO/H6+vULtnGQ0YbMx10vXUsOK16kHCDvrK/wD9ZqcYgVvfLpN8IUwWYMao0+1MndzuFmPsQPdMcfl9FFDPgIvROrgUPG3sga0CQenQdQ8QwLfWJjl8aks5JjQoeV0mR4pVJrZg4XZboW5jVz8PXrV/jwxQGo3BgvmTrr7XbbieXxoLHMYct2aVo4PBvYkhw+7hJuqLVVsevA7oN114m/0ZuP05GV9svlk/Ix3JZ2Dly+cjB0e3zAnh+y2cPisyjJ8azv0Mbnbb3ItaDMMuMH8xcbTGfmOPXBHN04KNlZW7anL8/2gn2xUdg0OAglXNiwT5pl2fDR7B2M1iru9Ikpce6DXjW11rSu66wL2a+spVdsvxOj2AeTBH7gePJK8G2Xiy4v2I3OO+vvTn68vl5nnCCTZGUuxHj6pha4gXGd+GZPT/w6dhQHthm7XBLnwSHcTQtzWtVkcmFZLsrh+ufPf1SrksAa/CAXqjYOLg7923/3vzOf0qfPTTZQUDTNgropb1lWDRcHmNnr/fB51cGcYpZsC9cmT/yO/69fO3tW6fPnTRuHtRs5Eh9ywBaaTo4f5HLW5devd3GOLrYbRVBk9T4UObO9S9f8S+W5NolMQxV5lxyKDChBdtYdNuHb/W4ZPxvzs7AmEaVAqzA23a4H83yo1SLjb+Tcbledvgi/sJ1cvWd+yJvYYGuWtBOXbV20Zf9DRiviA5JL8W8n37OFbZv0+dMLurr+9H+/amcfGb0xoyXb6OtAxEZ4iXAo62vGIVSuDL6Ba8DX1ZjjdVl1IUc3cpilynrDH2S2FjnsI8Qq8oY87Vy3RYn5wEguBabg4h71VAdzMmPO4h1AJmPqJEaIUVHbTdt6UVuRDG90XF+F7YntglyjB84hYpGNYMjd4IeOh0zNYvIj83AXZs/xzgQYv/teYiuYcoqEwHQ19lXhqNG5clhbxL0EXeYHucmjTtDxfMrKHnjmRtcSeuQYusEe4SQD/WcMUKu0E5v8hZMrazj/9ace2Ti4VtMCtCi31JbSCshdiU9VYeshvOayDub/XaambAann7YVPrBcQykjxNMexoKiWsjbKhoQjGkvDfy1iVvvvIvd4OiqxCMBYnj6QB17bKMPoL+4pg24rogkTOTkHbgBu2ac5hxJB4OnPTAK4ZYK/qZS8tKgowfxtIQOSSBti0t5Ji2LVO2EdbViT97jd/y4A42xbbMWfGRKNfBHFMsaCD/IXboS7wAZDwQX8ByQoqthkuOQTmyrUmVAZ7HBI8+mBrjwT/h8aGDHSYUaaNIe3IKf00E718C22NQnzUATsobYQ6T/9d/f9OXroX405n8gs8PCICSGMj1jJKEFL2g6tB26oY6SgX/x6WAfnX0N2Z60uXV02/S50o8daRZ+DuzP+MGkdnL0hK7gZhve0NmeMglVRPz/DfxTh2zjeL3BTwn/bgP+DUm/NfYbbD8d+q93IIn/Ed4iMc7WoH7CiXm/B//s2SY3/Oz+rjoL8HcR/hVEmM3y//2MsSXwM46MBX42/i+B/8ui+/ssik+Z/99H/bdRWfnzkMEERfej92erwWyG/gm/xYBoqPUNdJI1vKKevCGajd++8WzA6tA4t78bRP0TpqEPySwjBaqs82F8Dtj+5mH85IkMUeLb0zW6yPC39KI8ZNinbJsaYOTPXqf8p7Y/Sz4JIto+dYQ/yMyj7TT/RcCu39QTU0Jzwq9Jx3yx6DNtBgEOJJd+RUlouBR534/BBj+eIyvz1qkDBz+mB+3G252x0/42Lh3GjA/qU+aH8QdthjIemDQxgkZHLtW8bMv2+4IAG77YEui8/By89OSl/34/X2L7hxcejNfOeGieepCmjy9EdjDSeddZwNmW7TfayA3oQ7GLF92FF9hFjbfZt/3o4QsSlNIxegK2TRmP8YzFj/A97QtuEIODF7qdj1IZmwHAltDu/BiNP9G98uOzNV52q7CjYUPJrD/Jepa0bMt2wgGM+XIY2ffbnR+a9/PFHwbb3DVp9SjBPNAPjBiXCj02uhm0HgU/uWbHtgzNSee5pmPruiReTVXhBaCJX6LE5/gWHxOnxGwgkItRyUYmQEMpCeM5PqYP4R3EOPhlaXNeCvm2YbHElX4VTdp6lOh5wgM1q4Fhg7mAXTs/AvODPjZmML44AulEb/BnfTxs6cQ5lkjhL+yoampAtfgdsBptu5SSOjKnXnQHF7AzdwN5x7QjsWlVyvyv26qd9XjnA9JBzoSt0LWsifMD2iKjw/acBxstQOI6uAXAaLCeEvs7OdZpBy/Ks6Y5r6o2Y7swl1Wn7aHZsSMxuN/v/OjfH5D82rF9KLSB0IYuMU09hXLrmbuHPQe5f8cn0MLUCQxNOTfsyweS+REMmht5fOXDzfwozHyFp2Hbum3EaMXWgr8UvRkr4pM5kKyU4G1Dtyj52VoFLbtkW8mNnX3kzh5zu7HPoDM/rhA46cIfSKeqUZ1ybTO/bcq1TV50YBCXA5lS5xdhPgjGzyf/Pv0+Jk1isyyrMs8L/kR2YnQnF2/YEFobHXOsVFU6/YZnW6fuyIjNgSsfQOPDOmVC22ry2J5+UlEPUqhPQNy0fZlrqWkhjxK3In7rig7wraG/Sis2LMiVLJuYzQ8Iz/y3YuudeRuP+ZGFDrH/3HTlQ6kotmdIY8FJfycOd92Ie3yOL5MJsYNk4FLmppP3d3IuPAftt48+0BlFxj7bp0Kq8IQ++19op8zon34tfChb8NUiPLJLKcnHGzpu5Nr3sDMXmRfbKnQ9oRGTaiUbpUI9BodudOLL+gKlIn7ii0pn7fR+l2Z8OjzSyaW3YjA2d0C0OzEWpWVe0EsT/hLiAdNOPAkCA+vatDBntlXOvFu2oUu0IZW0k+MdSG9gR+QnpjH1IOd24MDOfKCffuDPeHy82PMvJq77OV+sxcToQFZhVyxInCMfNejN/YTMRehurKvMyRiD8feYZfykPO+YrND0GAWqNXxpptUBfMHujNN5u2rO68q8blrXTa01PgAdeuq886EuxJ3ARZ/lSbOuCzwXLcxjeIKvOm1LLJI/UwY5kfbcf7DLNik1dMy1vJPfVz4U3WZ/6kBPbAx07BXFyN2wLWuM7ryiKzYUHxkZxiZPuxOvgQwNqROv9Kc95GFkFvMbvtidmMfG5G7sCe1AZ+YjSqIDc4XLEre0bUu09SihP+em62D+40OGbCu6bCu40ASicyQC2KZZBnmxAx3+zFOB9WwPaGLDuq5amJdtW3W5bLq8rMR+kfnqd4JVrWZfrBdUMi+ldduYU3iZIydIDERO5qvoB5cYnWv0mLlj8kGUg/xM3M4x7MIWyRrMYcay5yRuoYmduMQH113J/4zF10BoUSvbc44ul9jTIO/guoQPsVlgBrGPvFv2NPaTxG1GG96o38nFzNfB6dm6leZ/epTDk8unRTk82TZqYIzVf5MAABAASURBVCVe4buRe7dbPjoL3U3xuR7+dXSJ0toCHnumX4O838FK+deRnziYSIzu5Or5fLjPuRwYg0lyafatHG6YtvCJHrla7bGO+FB+Z/2GZ2EeLpcLc3jRy+UFONsb9LGjVcn5Y0uJB+2OXTeeATf2j1mnDdzx6wZkmzvY1yM/ayzxTtuODKSEn3jeHjbYnjmReb3P+Nw4FLueMP+/lfSpT30H+PuMSfaB6AlkXqND5FrmL7ZE78FH6ayd6MqBXQ4qrxzc3Tm52pkzVCtzsM69w8rBgC1yhjzgUErsl7/88gv9Q5UBomBiMJR9zyLs2lljsTt5cmUvveYwlPoWX+Yz/M7aYc6H0GUt66p1WZE0dCcGV4ChSTNVcLOLcSG/oylN9DfpzKcNW4qxodgeGwJpZx1Z/GHewoUEZX2kPcivEULkr8zvumEDhyFjPN/3Fg4e/6D8J3RXbExMb9gW2Fl7iWfW9qfPqy4vC7olRCl+22Ztr8q/wj3hzKPYU9VkScm1AOmNH6WFQ4Z129TIS0EROs1CNFiD1QxNQbtxsHQo7yMSfhOR0GY+ykWOE0eedVkPX7980S+/fFHiujMvsTlwfb0pkFhs+J1/bd3ZkyMzeTeBNdWJzwAfnxp2mTjWA2LaGRPmE5qqpviTmOK+ErPozGF8cq7MGo4rYaSOzDt7fuyJ7Q35jWdF4vuFw1REMlea8TxYPyKXN+Iz2bvID3MQsQKfdOwX/V//8ZW2tJZ05ZDyduvEQvB3nmEHa+Q2IfpsT9mxcWFuF/Quy0rUJZcVWw7WypU1nVrEeN2k4vCSJnIPoCu+clNk3lnDX768ojtjcGDjjX3A1aZd//Snm145aLlhW/hc8OMTIea52KfO5FJyamBJ4ilqG1lD3ACuzoaSGN3Zf//wh0/ssZ+I9QJlV3BfvlyV/9LClVxla8G8ga0wRkYqalJBpL/uxCjPg3VtUz/D0HYO1V/JsX3GjeWrC74nR2J3Mf8LPrVWWvIOzQFY9hgbQ7EisYh9N+zLQeSd92ZRzFhICn7RMDjhv2i4JCe29DEPlLFj6AZv8uR8nlhr9LWaz1obRp2FKcN+K7ETExSeV3Jc7FeD3ymBtAvdy7KoVYlpB1Csga9wMV+tCl831u0F2JRn4YWcC2zbOtfeBuNTdVVTwZM82i6LGvYVg1VNidVAZs8ksK/I7FnQDpAdCO26NWxYtGJT7FrXRcuyqrEW7FJKJ/ePrEUWRLXgLHEJPQP/srZw4cTpLH0QxQADtjnsXtmP2jnIHfVh14K+6C50RWRDvuVpe+xO7pNu5O8AJyFKhQ+h0SxDU9dsFzRW8hNTZXANlQsxSWdgDxdYyTZQZzyJ74L/Z9zCL+ZjaGFNXi6LZkzYJG0rJfaQWvNdJv3YgzBiVnJZ6W/bybdu+L0yLxjSmrGPeX6EJjbmvT/5eWMfyp4X+4ya+HTnN0H6AbZT3aEJfmQ+RYGOe1Sz/jt+DwVlc4cp64DwKzx5Nt/YC+Y+jPGJbcgKe8OU+Qht5KXvKhUEE2i3xKeBKwn0dKLjQGSbcf2gjB/gqpKDZrkaGdL/+R++6B//8QvtM0brctF22XjveSH/X8j/C7AR00c+41fmMbpTJy8PgpN2lZmDxrxFVkkyck8r7LTFXryzP16BGzE7mI9zPHm3sK6qNRk5ZSt+reBiTyOHqkrgGfDPYSqN4p+C/sZi+N8hE/ctDL0lCJTPK7jAs3/WFvEEwkOs2Cz0Zrco0UP1uBLkJ0A9sQPl3wAyQCm63gAl4yM8ExgJCfY34JLdEF8/gNiLrZGFjDf5aQcHIPJvur6RGbkP+JuE/g3MLusjfBRlS7a/Af2Z8vTve7KP+O/D+OynHpnct53ieym/3R8IGDwwpGzUTC9rD/OxHz4/gIoRcOMbCC5gG/wJIY3MbEKzzS3iAyxtZQwUm43gecjjIT8f9MR18FLbeTCGvuNTIDwBfVeCC3yH/tAl8Xl5eJ8rKW3NQi7jsz7C/DHzAf/oD+gnmMbjSrPZwnSlvNkRnikz2FOWs3bAsUre/M/oR5j8UQJytqlzxd6PIBR/L+cj/XM8vIGPvB/boZsQogdEzgTWF6Fn2LK/BclM+emX8CkwecbDeDFMO/PPOxbD7A8GydxmLt8BOtCTDtaRCUeenTyEZ/Yh4CpsCNCUbTkNaIu4Bmb3wy20PwIbuTDHhqfNqVUnPipN23ZQepaBfbOdMSBtxAiyNKG1TMvO/fSLbkKoBn098BmNvxlLW+Dt2UrzA5y42Db3AAxIO3zP+tn+2A/uI9innOAQkQrjyB464bPP8elzEQPmfep71E/8yQjrB3xw9smf7QeRmnWWXAL5AeySAckydUCMpw7MtkqS9bE8xE/UiPDZwo7Zxg8NFUTPMZqyPSF46WyPGKfwcZsXvMwppJO/sKnHtwfdJOGWcar5sjZrEnpgd0DUwU09tK33vM34gFbgSo17k7BFlMZLa/B2cMVLdOwi9sgI3xyDw9Mmw1EShswW9WxT26ZpTf1pK3LGxNGc9UgDCI1tiQs10/TBoO3pW0wNZAwpAo1cCc10ITxoY28Bxq5TAKPsdR3G+Oo51uS3umY+TFpZY9KecUeiBM7s9Qdv7mDVe+flb9ezuCxEqz8RP6vjCGOZ4zGysiXbQEwf6A2kHTg1y9BIqXQWtIBLG9ZUE3qHfuIjY0x627IDpWqppY7ek3ZI1iz22bAt2+Km8fBmYHPoxwx4yeQIIkQIJHAmhgKnGTNpH3AC+X+29kmkOTdN4sOGFfEM04MdEyJ/dj7eIAj+BKny4gyknx+TPb6G3rlFDjrRlfF36Ng4lD3ipBJyJDNXtqcdepTWSgUu3ed4oU8GE6CafepckZlciB3Rl7ETLDSGRBEXODtSlZU/3GR7oieOtp2+J94u1tmYtov4Jq4h7vgXSDs6A3rEb7YZOG0oNX6EnLKFnK6Ml5sMSCUDogySlpRW/LGthfVu5rK1VdVqwnzXEcUSJHJF5oGNx+Qb2BX5ZKWGLbcmRpS/aRwbAsZOzTI0RiiloGxPLEae71jMu8wPNUgiSxVZJhNDV+hfHnSiHgrWtqqwFRjw00W40ZNReNRm/yA/j16oMnzRUYop+fhgdAY041LQwDKQ+8AbGXZB7zmGyzryQQMBPTplPW2oGDAk23LkIUcBeqkTb9E+9oGsIcgevF19EDnkRZZt8MgoCWc1lHLeja/pHayD2JJ2ABa5nOaEtKcscGknfwIZDD51qPPR7X5P0PFRxreugR1L28iJVSN6+IjTqcfDl87HxegfyaGYBT790MTH4KWSiWHVovAN6DL29H3Ss1/nI80YXWVj0tCsaA56tumXWrtgy4W2wSZ2Il5dnQAMmfiU5IaMgq4p/p6UkmxySDMnd2KMyQqMJGZJAhY+six8uBI5V9TmgwUjcnxGB4qEE/StySxrICRDtuk1yBHEPdfAouRGxgPTRxrFx8ZlPekyjQsfBgahv/OhMPWAOXxUb1dZstFHAOMvHQmjd3Ioc5PYHT3Po660Ua2CfuGjaOHPlIuO1DC+XQN5MODa0MH82kZ09PTZ7whiWidOOm1OzII/WE9jtDm2LYsu66qVtW+XbGREnqw8N23qdgIkU/8gdntyDrmMxAzsILTEKGYRaBUBavCN2AHShhIIPrZPeIyFhlFk524Jw4/k6B7H6aOnakHmMmnGYzx2pD3zGdpJ4wW7DTAb5EhrBV8Rk0P34ybSDPFNQ5b6UCepB/5OwP7mxGCgZ0BhoCTiBakGt8xh6sK/aiVTb8Rv24ghdRXxGwP+87KRAcTfxHNkh00eoytkxVirTf2wDnDh6uhJHXjG4XY9oBkambe3A8X0DVnXsjWd9lgu4R+Lk5G0ojd2uYy/HRldrTVVaYL4OCztk1o2YyUz2MnLg4O5nQMnW8qP0GcODebAxKURg2KouZS+wWes1HTZXrQBMBL/gSlGfJNkZe46JtpNYOfHuefaWcn9Cx9fFz7CSuSAJDzViAhuow9iRTxGV7UmFDM2pm/rtvHRdtW0qwxdR760QNeAwi9RxuCG1PmhlKZt7kKOZBu7Fy3rou3CHgrtwfzkUGdQd+apE5tC/sCW5F9VwxZP3ozvxO3OAYeYLyQi99AOz50DPkLEfK1SiWwAjx8DWQYEZLxaYTNADIzPOwcqJeOqhZXCxFnDqujJfnLsJkd4DuRZiZ13PhrfOBgK7XHsiC61WlRVEaHYfhyHZm7Ks067VSm+r1t8NzLF/MGCYXxvZa4ke5WYY43IMjSJv5gDQUubNXVgT+T3GDm/tXTW4K4rH6G/cvC9kwCHrNGK7Muc7pkR5A51dA3GjnEg9MD2A9877V2dtd4s2YPbgEfI7WJadGcv7sgt4liYdsfgned9/Op9YBv+QjiQL2y3SkydEI48y0qBkfHQlBcQ2Egeoo32ea1L04XcOKasLtsqBBVKT113+pIRFXs68TDCE9PsFQv8oiQ+Nz7OHw8b403oqnU9aVprc25CZ+wVtnX0Ro4Un24axFeU/KWETy8vqjp5iji0Ri6jr7VS3gn7GMRqZ500Cb6VZ9rGusmB2S9/+sIH8jtxCg3Dthr6F8LQCHpgXV8kLeRB152D9YMYf/r8SS7kqWLSlL+Dt4MjVxJrE0eCmP3kBt/OHp/3lM4a6eQrQh8XgaKVtImfE8ZQ1rCr0Lnr6zzsvBGXLvE8ip5iDDahAtu4I2AnH3IY9+XrV92udwkb1rVR1ZSTuaJDvKQVJxOHzpq4Xa/4UMq8RT/R0NqaPrGfJX732+Cgcp+HqtJnffm/h/71f/ePUknJK5admFLyMnRX3feh8C3oiJ0Hts3cIUYHuQGTiI4W5quI87Iuii3L0rDNCDWijY3Maz/Ud/JLEuRaVyYH7qyrf2T+Xl/vzF8Hhq6vXb98uaMbYhdr76a8MxIGOKz4ljWiahAss19zEB1Q7OQZpmqiLMZ9xlEmP80aKA5rVi08+wJDXTf2KtiU+a/WFP7X1wO9A3sO8Ie+fr3JNj6uWjcEM2sHc9xlTFkTQjCl1+tAn4iLiP+iF55zCzFZkbu2UhW8bahHCVNe+JFnjrM3qaZuplODNaNIrNPeBh/q5cnDDH5a8eOi/KfiB3Ml8tE48emy6PPLRa0klhGxXqnRa80CCVKFH9anTwtwmXIWiIcKn+/AoVmwAfXwN+wFg+4D4wa2j0EHVMY/XZB1abyXUaN7JWcGzw2xVgf7YewOXXGrWrTwXpr2mnV82bRRN4iSx+PYsX2RWK8Hz4Ur7223JGZsAUsYoV8U+kZMVhBFLeYx/NM/aIWXBmJLK+SBi83H3nW97iIlmTmpqqnclLgKzLas2i6Lsh4O1juuzrHC32bh46KFxorI6D3yjOS5RVjgOcgV9reuWXBJDdrsdbZlG71D168HtJ08uXN4K8VmhqAVNKIkthbm09bEVQm/S5eXpmUpYbaCmzayHgmzCIEgUyEsIErnGbLP+PUpJ7wfgZieAAAQAElEQVSxqWBuZWSU2rLIsy3akht56ClO+U9id0n5T2/nfWqBbrHVAGFgqgLXcYJr+rLHHvitQmcaA0qocStp0bEJrAJLlao1tVo0CzQZiM4x58yshaHoyXjmMPxHdDAuWRkzcmyrqAt7aE58bMq+NfEg7dC/Q731NekjJ7hWpTx77CJfpP/hX3/VP/4TewDrxNXlmNuQI8PIBR2PDGzFT/zr5M4BJH9iQ3zpg9wgUQaTBbka/EuLHlGGOuN2o10KT2A8fEz97A+Ehre1JudPSVWGZyefdgwoGTmFpP9KrzH9HiN1YHb/2+3/hQjMKfgb9WYeP8L34qLjCb8ee59/s0gC39N87EfPx/6P2k+JT9rUgSdt2oFn/+9TP7W+S7Mt22+I6PwIbwO/t/FBxQexf54bvuj9c4ShyTz9ObrvxwePj/B+j/9zffs9Nt/TfpSX9hNCZznVhGzKs/GDW3x5QoYjI/Qn9KD+KrCtmvC+hesHJfqChjTVGwQfeEM8GkwTD6jcH4i/cxU7AonJFP1onL6cMU1s5hi3wr3Q03y7bM/oGwxN7r//is+Dh+9HjuCe/bS/h4xNHI3UdjRL9lmLMveM9+6MYWgZ+p1XmA0fz2bCn7B8BOnHY3oU2+J69H5dJaaB70dOHawedH4cs/3oDl4aOnaNB+hNT1jefXzSx/7Q6iyngtl+p53decu8K6zQZTwwB7hN+alZJgcv5QcvdLZlG+x52f6mT0dVbf6oWXj5ifzIie9W/kg2NUBjriFZs9hWCw9J90Dp5BMklp05wLcPe81He0OllCh8guADh3vcuYKnel5VfjY/1NGjqTtI1KaaEGrb+FiyZ4950RvYVl5+O2+Csa0n19+USzDp2zJAWfkRv67LQ+5T9pMyegSdiNdZD6Wc99l6NB1/pg1MWgZ+ALaxF4Zp19m2PeVTTY56NGzPvuVZhyXAFGBLqS1tytr56BDo+B3eBV/iU+KbGbMt+4QI2vnBc+eHYyc+kRcI/nuARTDqWQYv1pFpRxZYi2FuOovlaZc+FNtnDyWxJToDQT6H0g6M0ABpx49Z1zkftmWfUOAyZvNDAJt2/L/zEbLjf/BPyLjkR06g/SEbKXrKOPjBkXg+hiae2SGuopgh+HKHoFopcV34EZwPApqFcRi4z57tWedmx/Y61yM/Ilc+qjR+IBX2W1ZVU4ptRTaZjCbu6NKjJCYnUrJLKeYGC7FOa8jlCYXcwDJ1LbINJZYhj4t2ZGvin316XKGTwktHZ/GsOjmSjwGzw822WmuT1iY+CJo00MVW+xwPjSi2pz6axHScc8EPPEQQy0ZsIityQvEOtvGvJq9NGwbrLG81+GCM/4lR9A8aloM+9WHfzv55Iz/yQ9fEyI9xO/kzlLF8NAt/RWbw+NPJp+AirNM/8oM1PzhHMCfkeXqQf8nBDn32zDnsxHrIpiHLPiHyWzHv6VedQrg/cwMq7M4zpyu0xpZGzqxb07YtfFxb5Uq8Bochx4xnIW8lJ9eNj2/UoS+XDBQ6GrGLfDvSAWrNQrRYPxI4QBTbzMuqhk66fHTsyl7x9E8POryTDd9TRzW1VthckBi+Qzsfq258KbpyODBjP+mtlMQ18ZIs2+rEtfchQoj/Y4Iohf22Va1k2kynJM/xxFoU+yEjzPTnFynyADIVsdrYD1f2ytiX+Yov0Z9nZOr0bUvAPR+r2B9Fsc4/rTViskxZsTE8thV7EtcF2fnXPFitgQ3R2cCtzNflZdWyLoquZSmFt0OTGhXzso1sYlcBn3Gc7ZPeNnEZikuYJBvdgN6KNfho3gEbGV5kN9mGZ8DbRWtSx5cHGryUtigmTvGlqOkq9g3mI/XUS+B39socECRe2TczVlWKzPBMQJGFPTBlT95Ze7CeQ1OZZ/vkK5XPZxjkcJ1j0Rtdkd+IY+TbZhzW0bXvNxpd2+WiZw6AeLMZp+me8YpfdOZY4ZtdkjVLbAiEPnVlDGMP3rWiO0RIoRoxj9qyzZ61YsMhOrAO1kc+CvNRvhNnZDTWTlVjjAt50StKZB2siZmfHNIOvkg2bGrNCuQALLmRj2PZc89256NoZz11IQ0QavFB1sG+k4/zydnTXkvg9bA2dVWpYgu4HIJcOQgJrR1aneXRLmwR/FUlu5TSyYHUgjx8/eFjcH7QO4Mg0s8+FP4DB+4cHGRf7ciomZMLJi3MBbJZ70wlXLGv1LBxWVZdOLiKvOhyRrEt8sTXwxsfpvMvDbOnxO8bB23zYzU2IVihC9jkH3E/yNfkavTbpYV5YWjO3cE8hDY5L2zJ/yczdIKgLYsW8i5rVpTkW3zp5IVrQMJHROYuNh7k94Gejg2tNQU+ffoElzgk2uez5cazJ4dxp79SEbdW5D1UtrkfyDzUqmgP9vjSshqQMFnxjdu8bDO+acHG6LywBvKvQm1rx6fE3baMDvuMw459oY+/oOBfyeFFDXuTc7a1tEJmAwp8qbClkZcZj59SsdbE3A0NfF3XRdu2IGeD1krpzHPwnz5/Vmf+c1iXv1gCuQy/HuCHbcZdVOtXBWRiuuDjup6+Ru4f/vAHtYIJhthnxz86kuadfuqRG1CtySgx7SfOtvInPgUYUkQu6yn3YO+/Jm95bu2sr21b8XNjje8zvuG5c9iZf4l6vV1nvr58eiEOK6IGfp/r1C7iJB28M8T2QHy6cmgZGfHthcOgjXw/klcc6Azy8Ibs1693Jc9D31qpkYvnXrprTEfmTcVYfLlh7w2+M87GDgCS59rLHMwDVg4SOWfU6I2JXLGtAGF76dML80hsBOzE4NQjIUnbZVPsXNdNDZ2tSrYVP0SxGv2GzNP/7DOvr1digREKekCbuEgFb2BpjTzctDLH8TP2m7yoQg6yYZuXbfa/oRs+RlpoRMPJJcYuxO/zHz4p/8Jej2JboWs8b7dtpV3Tlmo17Ui8Dw4Fz3xd8W1lvGtnvgc5nL1G3vT1y6b/8X/aWelSb/eoxZb4YRV+bOhet422RQAUgrznXHnfyXwV/mzryngRN0PS0XNgg6EtIGzx71A6iXnyJHmRf417Ie7R01rDf+yArLwgb9WK3MYeIay7klNXDoarmpJXma91beTsoeTqYOOJLVnLvXfeG+MDKrkyNqKYtswNWDnAvVxWYnohNpuqNWweyLqRl1flGfL6+qrr607MOocq8Uva5z4j2aIMeKi4GvyWlZiEN4fFoMm5lcPV4uDO+CO1xVpYh5OfW8yiku0JkhNi9N2ph2wT1wKsSw5YgQ3b11XYLGRbf/zjZ3zIuKkzzzt8jFuzYJoW8sQl1kJX7LuzrrFewSVuy7Ji36r9dsxDyRvxzjvxFDQ09d9vA/+IA2t5xtMMoCH3AAbT02SZN1sp1UrrtmDDopSVOW1NauTOQnsFzRLBl6Yq6bJtaq3EMPEd0+Ybz8XbrevLL1fxCJjiB/NsBIZnJaYbOrbLdupBdyGgsa8s6GjNJw/7z4H9O/D6ylxfD+3ZC5Aja8ZgI69oTt3JpfP9a8i2Bmsn+T/tK2yMjtbgW7C3kFI62A+zx5KSMqiFOd/iJKO5IvOYh8bHpN1Zp+HBHeZGxPjQjC95L4cDoDaQfqrCnwIR3p01vWIzZmADtB+u6MoeGXnVmvJ+0KhbYTsy2iIFRFx4nLF2B7rBYTck+CUtC3nBbwYNqUDaRoNlAzI4TRAl7wCx54jz9G2r0GNbigDuhJ4mwmjblm3sKiEaTIZiwzlerckMgJljnfif0NXRYbDm9gbQpg367QKFD22Cy+gTYBWEAT1K5jZzMJCb3WOQ30MXRq3/6d//Z/3T9ReZYLVWyGK+yxJzdM7lnXm7nXtn0CJXGLXpAPWA1h7+sPA7ygZ1fLOhpx0cbG9XYXx4qhprok18eNKwjR1N1Uq2gQoaO+7spTdy69CJmei/7oZcBOsvAlHwRQkozd+8XBgOhPYjPPHP+lshJ0/GvsWfvVN3Apr+mUhp/S3w0baP7afM2PI9ZMx2qv8q4T1OfeZC+n9JIJ70SXi7ZPsNgouszHXqn4H94CHHDETmBBgj4wnhT7t/wAcHe6pvAJLpz5P2WT/5P/aDCzwFpB34EU3wP4Pw2w9fPtTBn1Bn9bh/L0e/Yyt442GTjZj4OWv6iV1gxu5DPzhZ+sgbmvDNMRo2BNS5TjrokfFGx7gRYjskfzXYjhTZ/kZG7Ag8kacNbLs4GBsmpA3kB3AgNE/6+k7eiY+Oc4+BDf/xia2G6xz+nXfb017727pc4AOi1izRk7z5CLEz/YxNosct+EDGAkGn/4Seh9yD6YlL/XhGhxy9fqvtsx1E2N7h3eOQTDxPz8jKwyyjH+MXKYEZMBrhCUTuEzpC3iB5ghBQJ8vk8bTN5SfLrG2/4W1PXOz4EUzbIhSqOT71DJk/oGQ71Vudjg2OK+3wJFazDuJ7GCB4qZIeDDpL6APRH0j7t+HMK0nT/9D2aWvw7Ksf5rFi31RjtJoXpOR4aIb642UDrkmR23jwph4zFkNvImQdvBgfeSuEeOBs2k85A95pUBgA23ShQs4AhO+pECOGZF5kbOwCMh44+DE1sCtznfGCpgoa9BlIn0pp25ZtFcCllNgSiJzAzi+DwYBthTe0skQX8DtOUnTGBppvV/rB7/h8YJcQZluGwra4po/9Ef82X8rMqE583mxDNDFCn+ExvTMuNN6uadujVyVo66SFv8pzJHe6vPjVfNFLe9qIbQe69swPMZy2xlidJXHP3CkCuNmWfUJrdRJ9d7f9hsE9dXREju35UvvcE4MLYexI/Q7vcjMXnRiidMZlICu40IY/EOoFP230gjDt+B37lqU0+40xmGz6QHROwNfTPiZojltVBVi2zsJQx4bEKbQ9TjFieeZQoS96wpc6P4xs61lsz5gvyyKaipyMtdZUrZgT6ioVYNf0s7Mm4ucTQh8IPyGYMhLHCfjcgYFd0ycONlKHfgL2T5vo2Fb0iHLkx+UDBjwoBjve5iiyP8pJOxBdZCm0mnbExn3mziEb+9mzs76DP8it0EZnVZMZL2wI8+zrY5xErhz8iO788Nhpn/tNaCcLPnacx001ZC38mAz3YH/Y0TNto56653zt074eBggjI3FYmIfWmqLa5TmHoenwCGRHx84P4R4+nSW8gzgOxjp0qGSgoMZf8KA1uGX9RH+nDYFsT/mi2Na0kbGDeIUmevZ8FAcGcSvsgXReHcSUBe0gT2NyYXZbBh9BTlmRZ1v5M6Av2gFPCecNdW+xLBc/kBfBMG1BrGCZ4306iDO5wiSpCh+Bao22wUiN9iA2dkmW0t6zf+zWnQ8rdz7uEL6ZRwOZA7umbFGgT/wjtyMjP/IHNGebOT+Qh9DEJ3hHd1mt0KWzHOhCjBofZBq2GDuqmkwdisi68vEWsWqML22jXvG7qZATsA2utCCjWqlR25GqWaZu+om70V8V3ia7VMhoLf1CRgOKPDsm7Dw3jn6f7cxd/OjEsuMrFbJL5YaMRQ27IqvQGAd2IQAAEABJREFUk7zJegscBM82NCX73abMVfS2IucQdifW+33woW2gT0qMp90SOtBTbdZ2E+RznhiSbTXst60chnXyOYdsVV0LH7iWVWqBFrpTjh4lfghDGvwiwCNzi3D7kY/kMN1pu4R8fEkMRPEEz7Hwm0M9ozN6+RaiViU746bWLKiYtWT4mmxqdDcYqpoadaOfnJr1uqqwe+NDdgMPg1xW2o05LnQEjux7rLlbPlJyMHa/k3jYjuZJL4pND4gNdz5a3Tg0uEHXcbBcUJAdrJX94SNTnJAo85AYwaroCv2IEDhsv9mCdKUY+2zPuQptQBSbeWajQR1yoZ59dKKIuyI7YPizr9mhMZxiD93hkVxNy7rx8W2bekNf0NvGRMscFHJXg65qmbjYGh9uHCKIEtkbMrJWYlMg+gdzv7M35UN1bI6LM3/Zgwv5oQ/02Mtg9Jz6EzvNOB3MgzTUMlf4OngOWU3hP/iYKXmOtSrZtDGxWugFPh+oOzl852PnVdevOx+cO+39XA/o3dkrDuy5cshwvXb2JBMbwTOg6Zq2KQWPsFHYghpVNbXHc8I2dJ14njSjQ4Wt8XXg/878X6+v6L7rIKf2e9cE8Dtw53CsysrhTQ4pTHtqJHc6kxs9VTV1hH6fNg9kDGTuysHBK74dxMoq7Gpa11ULi7SqEZeSwHN7uwa+RHZgEIeDGGQdDowPzi6daya8eug+iM2uI3sYsOPb169XYnUoMkRshqDBjsGh2EG9LheVmyTLPkEqrdum9dKUg4btsmjdFhU+Duy6s4Z2ZB+AbVma+rmj+05759BlVx87+SlBMm1Vr2lLtiuh4xK5FyPbU8/K3pVn4/xXTfMj9gJvqRCwXTbomgiXWrNii+Upd2EPKZdsM9ZmHdtmnCRhthbkrUAOhfKfclw2MQc+8Vuhn/kgXyRr4KPLHNRsyLuogV+ACzbksOrTyx/gxZ71Mmk6cZRKdkF/1rYl1ma5cbD0ohcOyT99+oM+ffqjRu/EhuThg7GYD9ta2gr9WUdX8qPVogLfqDd0RX9rTY5Dgpy1lnUu7H3hYHz6VwzYSnxEsc2so4/tcUBvFb5ewEmdvOrYEnsSr4OcQZRS+pwkFoqFeJNXXQd5HX0ZyoFJDoXzr+xib1VjfMx8v7PXzjUA4T7Xz6HyomW56J79moOWwfrb5/6wYoeV9fHly6tyWJa1PkZXw/fET8IIifuiQQ7loP3KIVD+tW/y+9gLfxcJmbZlN4kD5p1n6+vXjk6xFhv7y9Ad3NFvauuhdVtkl4aM3Qd7y1D8O8jrVsWcvcxYbZdNiZNCCb2BVgs4K+tgoC17RGzZ2T8GcT7IiU58hT1b1tK6aSXpEoNt+4TcT1p4f1jASaXw7cQXUcgdGuMEyZNvQ8a2bqrWGJNaM/yrwmtbEwktDWQR70YEeM+sVvSHXl8PDsxe51/SWFgvLXsw49vn0uUPpdTbv9r0FZv/l//wVd0XGfHLZUXXAqx43+DvwjVsshZitHhRjUWNeEeubWwaYggaqe+7bhzw//KPN2xgb2Afs0u2gYHcpnUVYM219elFhvnA/+6hriGWni4vjH8qbZemqo1cm2q0EIct65puYnjlsHKMjmwQ1gxL712ZD0U3k7W2TQMnQo94kabQFyC1aroQ67LhLUCUtIcOcreUP8ZfS7SvvMOxbJgzo6zAWS6rakFew68NWEXItS6SJXRIkzLvT/gII3oORjRtGeTP7GBc9pYb+23HdkICncjh05/IwP0pa9bWlD2VWOS3sQW78ZVHGDnedcWH0fWQsyPrHi30uzBbtsRFvKSddVCtaeNd7HLBbwa+vl7h6TrXSWqpkzOEGBljAgL1LFPe9FHIH2ogMt9V9HODENeECJ0yQAxN/XZDlEFwUZHK8EtWKTE/9kX366APhsHs7YjXE+LPeAZNZ0k34whmT9ix18ofoSt+hL7BmP30Ez6H7mDPEAY6+8s45Rj7E4P7/S4bCY7vXa0KWMBhI1OaWEtGz1BK+NaVveVlVdrBCX8G8qM7dSfuXMT5UOdw2O6QnfzTxnTBzMtC+mMOcM4GISlV5INS/kLWlXfBg7Vo9AiSZWmqVppl/iWvobzLp5/1cBxWYGc/28mfA18ChhdGhT/sAwcNf2sMcGUOI2NpDbJS6EEH9S0M4Zs0YICKCJxUA4Onj4zTJAe7dp4TjQU0ZRJf64znGDsyukJnN1UFvlXzox4ioNUEQ2AQ1UqpA/ktF+jYdic581+Uu7Mm/+kX6d/8uy/qtejlj39Q47ngbE7ki2YZxOzQwT4emzo33JAYb9DZRif5QTv9il7ANoHQLLQgt7Leoz91Blprk/fJk3pBTlhtE4M+oZqU+TD5GJpAhO/Mfem/skL88XiwhrNiAnT/2/UvGoFEfUIy+6/UfM4jaTxX01PI3yDwKeJRR+xHmOiIR3Hws/+4OXjaTzz7gvKikv6sGT9x2EubZwbjmhAaWM8rY7Qy/gS6f9FlW7bfeGzT//PLPJssrr3x/ayRlfMcQ/Sz+WfryfeNsz9hCU3gJ8N/b7TZiNkM2ChPpUSLeFniCl7PkmHAtmw/sT+sIfsh/ntk+dfzEt7M/UfazM2zb/vP6i9oAuHJZv9sp/+EqefZ+ViTBENZnaFIfQ5OG4I6u3/TfTwCiye/kmP7Dfdsfq82/SfY7/RhxPxUfxlE2JMj7QncuJ5oRc2j79l5G5kN27N+uz0NefKUZeBt/KeNMCRCJ+gZK/NAn+2M/4gZ+qkz44Ef0Uh2ycYWQCnUXODS+RamFGSmRvocTFuy3sqJAPOOC23QgdA5o9Z8ibEdFMBomlSoeLoJ/rxmvtFkmLuQAAmEkz18AUk2jemTZnmjB512XrjmwOOWF6g0H2zwp3dC6ANn77zHl6yC1MFMux5E/mY+UQgBJubOfkJ1omictp+2jKnT9qOWaH0XG/2qtOaJK3TCqtTVSnnpXtemVqVnmTbSsS0uWuc1eDE/eOnLAU2nHawNTRryvMd+mzbXSGdiNUdBKb8Vem6iPMZHmoE0qP/cFbkfZSS2wf05vvg8TcOQ1KEv3E77BAZA9nHwA+EG3DWw1ba4iBmDzwuEfeIHfjwhw54xPscgEcMKrlBmOyRTXhqgUqnzwyAydn6Fph1k6AOtlaoaPBjLQMZDSxNc7skPXtaxNbEIsh560o7+UIXnCekHCgPs2GRIjSCdtR4lKOYl8x2I/Kc8MWYb27DrDSnKkO0J55YDV/IFmlM/K2JIkQfx2wXHmcdlcAEp8Y+/+bHRWk2ZeKobcbqRiz0yQ40+XJHClrZDW0qJztT2HNSBLTtzfH18VHzmfyEgEFrMQ/lQdNvWyheGpTXZkQEFeuPbpAc3u8TfNp9fh3Z+2d73u/KjL/oDcME/hBoV63FZrIbMdV1O+Ut+5J/yQz99iyGgbG6Sgh/JFZ6xQY0YAb6IWSA/0pQxcDY8gE1NPzbu/JDMB4ad+HXiUIzFh2Up9oJTf8ZC11oxH4XNlivPDynqqkortgZag0eMiyEU3PgqdONQjFCAAG/PGIqXktje5wDE4COnVWnGlVr4mvFA9pj8q7GeLwcSGjTl9PiOHkNvP2yTlWJbrZpaK6DJDh6hEnGT4m8+JB/EILYYn+ySHTqIckHeqc0YA6r6bpwxSJQxQZPxxhzGzsQtOnBVTziIccfeCRrYMBRcoNM/6dBPPvgBkTvf9xkXxTbqDNpSLvrRG1jIy+SvXPh4xjoxSt51Yo36iRelWlMV4ACCsEvo6MR0Zy1l3lInNoP1IZgbPLZ1kM8HHy4G9IRECx+c8rFAjAlRO/mUvAodqt6uDIcnMoMsYjawyza21ARRJg15S1OccUithMN0iRJ2HFP+rpgcGbZlZBm6zFfmxMRv4SNUA6o1xmsCQmKicstaqypEM2apVSk8thS7CAW1AanzkWiAYOjM0RDpLPHnICaJXT6opB1cx8DEMLGYfT62Ielk4l7IWNdVgdgfW2wr9cJaSrzL2IaxE8c6i6xXDhMjF/GKXFEMHRUzMsirLudPWZER+cvK2mwlnJ2R3YljZKBODbpqJdsMW7MkiEhrzVqwMXI69h/EvjNnDMkzXosy9w3+qoYMsd/turPuk0N3Pgx21q0f9hnxLy8vfPS9qNC7s/4i02Ygl2PHCTinTsxDk7pa8FZrDTyRZGwAosCGHZarqzHnDdqG7YPcjblJpMECGwPi0SJauUXuwUfIKYZxqaQcXoK7c/B/MK9w4NOhfKg7ENBBJNfi9+VymR/005bNiFSICAyCFPkB2LC5v62d4A7WUOTvrLcrB9DpFzGZsiIJpp14H4yv68YBxosufBRsrU1ZO7Z1NoeOQYM6uVBVatXUoLEdKW9gGxP91k8jPNF/oCft2JUc23leJVSRZz95xtSbffPGvAZwUQvx3rAre09rhY6CrvgA3hXZ69aY7wbeCm/0FDLN/OSbhnn2FYezyVPbTMtQNC48h4IbkkKfdsA+aaaNxKiqiHnND9HRBzlXZ77u2FZq6JG7qkXOYA54Fh95n5NakB6qkvLs6STLfsdu4hEjYutBnFM3aLcc3lThx135/+0OAmC0iTo6nlBlNfbFtjYV8Sn8K/S3VugqRJdeeT5e+cAPYq7JG+077yHRZSj0odilJ29VMWIpF7FwdLWG/aUVXUPCx0MLuhu+hzx1J1a21ZYFWU0pZWSBE8KSd584INvWlYMcDtQ43M+z17aqAei5Xq+6vr4q6xpxsg0I94f66DToI3Kw7jS9GnM+8ww66aXo2S7nvrdtiy4vTVsO3loxzyUllty3jbXFXtFaQ4eRP6Zft9tVWS934pexvHus2Jy45SAitZjTzr5zMI8DWYXsgX1X9s5n3mZdnTG/T5WGTtycgNGOzXcO4PKfR359vWnMNQYBY4bQHEp2cF++3PTLn27EZKhzmMEwVydmnThDiS3PXI3O6/WrBvnYe59+fPnCR3/asS9xs62qJhNvS7qQc+eeuSlzU9M+RuZFXMjP5H1y56A9gT2jtTZj3ao0CP6NPSb+Huzj0YNoTRturxyMv+rGfmcR/yF0a87JDIwk20q7D+aY8cjrHJCs5FhQB8/Hzv45+lD+LMxrY93POnP7IrXL0AL9ly9N/+Zfd3Eer1qknVx5ZU7v+428u05bG/hllT5/5jnh2G9saMjGDFmFmSvrK++4VY195q7E8evrF9GVGa/Ez3orrUmNPQUTkYACtel/aJMvXrqWbYU3h9ELuSaxRSNbzFNX2djzmTltCk9xiw4MnjoG9wUlG75n77rzDIyuQexD0+kc5EdkGt4NXdtl1cKajWyRE4XdF/gzFmdvrLfwIZqrAcIOvdtQ5rlg9lpsxQBUTJsPdI45H7DwEjUez7zY0sXexy8TsT7zl6VyGAkVsRiYObTf9zMfWF+x98zvO/kxZAsazXplT2vs3TOnX3fdoO/kVh+Rgz3kYuHQsmzTR1wmpkN9SHf22N5LVQsHyW3KQ5ZxoKYAABAASURBVLKWNW3yBLmFb5b1scT+oEycWN7IYxQSc0iIWDySeDQxXwf1jUPpY9oL1ax53dCNA9crc7MwVwt6BimdPFo2q20lu2lM2xpx3Zl/CCTsHspc4B49KXXvnXpgx6HsK/Er8nBdTLUGAWvMs7BR7APRs7EuLqyHCDllYDkX7gpyYrNj910H7yAjwhgLLRoZt6qJUoDpl+KH6e7Q365d0d2geSG3Ik8pzq1UreRTQBC0g2tTTnRZA/7T3xBE1h25O/vJwFfHSGgypikTq8APHJlmMl7Ip5IZ75nsQQOe9KEmhpr7ZPbKjDBEDIVe8KhuzWpNcgVKZSPLE5fcuvOM3Hl+21Z0iYJ67ucVWyKwY5eRkTwSShL7kQyBL2YducGYfWRdpQotY1ynvmXRXJtlDWjvvBPd8xccpqPogpcroulwgZ99mm+Xhax30KMM9rwDyPvPnfX5yqbwf/yHXa9XY+Gqjk654/uAg6BgfxRN38A8L9vYXYwOPccKRwKNINoYIOlgseRZnn+hnbh08iq1GA4flezcIX5crYqYL2IA2VN7bhPQppSwrOuijT2rIugEaLA7wfgGCGIC+SvAmEEwTl5Ew/SjdhR+DzFgQgL2/eDv7mMsIcRqOH7UBv2rK3Z2AvOcnF8R/DfEP2MEeO9iobwrsM/ktc/6feTPt0g/5jF8AXaBN5b03zq/2XiqNXn4lt/kcQdYxfoIsX3AMKANPhln+01+cj98xwNjWfN60NiWbaWE9iOEb0IGkW+fdOmGLnXA9pRhe/o+plH4PoAQKLVpGbqaMEZoWSVzHQffwD9qXqYUXiB6Bk6NSU8DKd9fNnwCsDFj48dkGfoGbHjCR/3NAJ3E/huAxjYjv+/KvGUb8EO+7TfGOfbWOxvf6MKP0EzfE5+nQ4jwQ1642DWI97uzNqO/goK0hBgNtpeICoAUpO8AokAEaH5zzen0O2rahZDUZo4CxfwEQOsjzPwB8VHux/ZTqm0FbxubrI8lD1t5/ADviQtfwPZki12zwc32pKGiR75hSxp28GJMb8X2N+3Imfbz8E87kP5bHIln+oERTtif8zi79FMHwhtI+0dgG1s8h+xHXWcd5FOuXTJ427KdIYkqudBjmKQ3NI3ofIfOWCklMlKLefsICU9gjn242SUDhcxA2jaKoUmuSpZtVZ0gSvR2hKWm+3bZNdsVemB2uIUu8Eyg0J1gRk8IefT1JDTYXKhQcJNXQ9VKsUOwBFcuhS/6bNP2I9dEGWIY3Izg7HfmewIvUv0RUwZ+ddnsYWDzIxkWxY5Onyc5z5MBdEBA2gHaBrBx0s12+iccDzzvyNrx747+A/2xoTM226mBjrLOWF48Yytqp0+pbQTTGAFukNIKrrARSfCNwLQsWg/2h+MxNnh5xlb0wyQCk0vh1qPYZy8+H9g4aIxTCTIE//m0CQr1k6sjz7aqar4I50VPs1i28WgAol3zRbG1UuaRIYU3MU478pKyid+srcfPT4kAwG+5TEfYEur3umOnxBh7lgIqzXKSnc3HsNAfdHRkIL44iHQeEIvjd8e3jAdt+APpZyyxwQLlRyVDKvxvfDiIGXYwwr8A0mAKqrWm1jJXmYuDcRRDmrHoOPg12APTH8ku2cZfvZUM5cdNEHbGBnIStWDeoRjjgndM+OgL5mjgW/KsIzB0EoZ8gOAYQrYUf5XyIDmSG/APHiCuIIVfTdWkgtE2dck+7RujkwNDVZ64qtKz2CdO5OyETAY/amQogMGPkh5DaCdXjnysQ17HCTyD6Hl52pp1M56TW4vcgOhD5iCjAvO5M/Vp+jaYhqeU1MbOBb6FHyxtbap2ztmA8BtSOq1q+sqvJ36wHvNv9TeXNnLBCCvgmH97/lAraAHbKoKVORAEB7+g78TzmE6fNmGYFmTUpEcR9u58/Nr5gSno5t7H+5Td5AjRWWZc+ikj9ha6MBuaNuOTv9mdeHb0TSDfBvEKXyeutlFNZFE56AcXOpCy45GokS8psm3TGQrdGAO/xLhlvZf41xlD5MyDzpwezOnJCpYxAgevFVxoxXzFx0YMovsNQhCALXkYWXaJS601yQBaRCkv2Oa5b82PE/gTGwe1LaasT7urmqqGkhcHH6fmmk4fGbF9J98PPiaIOXgbY1wNv7FzP25KjDpyI3ug32W5lVgiCj4w8LPAZ14b+ZUY3MnnnflnOtT4mFAt9qPYFgbpvXSaJ4Qkw9ETuQwo5ixVaU6wDbtxcmD2EC1Va3PO8hHoQK9Yaw4PtLHtwI7pP/gCb7iMtKkH1fZpG27M6YBNth/QqBuei49T9wkHH4Q6+cVUQz/wr4RYtWZdLnxNUYe+K3a0VrMuxvQs2JExVMBX8DUtxGgkzghNzFhx6IUXnj5xVmdgYGRPH6ipFBpin3gd5N+O/wMekyLpB59+Dx9wMIaamTsYj50H+RJtHdyOjq7kAmTnha1GxYAyukWdfAoM/IyOEy9Ne+CyzV3Yb3Ci7LRjhagzhi/YMti3bKtcevLGt8gL2J70tmeMJLOcANY1I9PWQTt4PYrNODa+ybGwEksHQPw6zhO6+f9Zu/IxbcBvx0HGBxaxTnrnUAQZrRV6RXx2QtXRMGRbRbwzX1U18dF1EPesxc6aCp/gF2W7XOChQb9am7zp3ThwuPK1NmulgWcYOr8Dsm0jfwDRfbZ3cnkgICBLtpEZO9CI/ePhY/bTg3zIPDEy6ZJzyzLI0YZfJ8SHhY/wrZVcUltL1ayUA135APp6vfMheH/Ee8x6T/4Tu47OxPPgEOQAV9jd+LC8InO2a1WrRS0+IjTzGrzgpYtvA+jk3oHcocQ1kLFA6AcKbL/5MP3JIDMb/9zS6Yre1lbWaOeD9H3KC/85P0NVEFpTTvC2Z9vYLEprC3dNW3L4cOB/EMV46HGVLjxqKnjpYEohY5myQ1MW/c5N6N/Bpx4zfoPci29DmS9wHV0jUHO8Ez/RLzf4oGF9dGxIjHdeshsx3LZNqQ/yLH4RGvw9NJj3cqG7Yf/gmd2B1IMxbDgA9O3sXfFr4ExyJPIZUecb5FmHryPHyGXeyetlXdSYT8vzUCAf+wV/+nEUt3TM+T+QAz9279h3TNvvuHRT5mkhtwI7a+zAnzwjBrHI74YcakbuK4c+WDzjscOf/R+hUaf4m3fEnfeOg/Wzc5DxjJkepaP3zoGa7RknG5vR1YntmDaLYh30E9Pgd05GEmOMnHoO6O/gQgO7mH7oD2w6dOOgOnKKic6Y7YnbievA08ibwMTYhS6Ah2V40i+6UTIIWicOg7gv813A07+Bja1CZGmuEU+9CFKhK7lIpYHMjC+8x9nWgf7Eh6ZCE5kL6VzVYT20MH/S4EKumzp68q+MYWN/Qx/oxDY6YFBj3W4cQrdqurFPhX7ik4PsacuyQtNUBaN25V+9LvjRGJcKm3d0FoeGL4xVWGVbydGYIfQf5NYY5AtxUIpzw0YIChZ7IrSuG3vWirwFfaUTiyvIIMzKv5x85WA+kA/9icPO/BX88+M8McgzbcaInNq29ZSHrdEfOw7wr69XDs9uyrwzpPyFgPznoI/D+NOFqegXUGp1YX0cGsxR4h1dO8HMwefAhXXZtDOW3L7vQ8n5HQHZk+/9i/77/+4f9R//812v2N3Ys8QD2zhtQpCcx3RkD9bwIbY5waoDOZ3c5JGs2LcxP0s1Fe9qF947Pn9+4TBim5C9Poc2mKQEDJPgJ4fn4WNjeJnz6iYhgJs1sHfngDA8LC3GpRz6zFdEfn8u5NC6LczHosKohuCNPCjqAoNQfh+0GVsSTMmnO/Ku1524Xunf2T8AfNh53395WfTpZdPnTxcOcjfsbiKdmWedPo8Bz677bRCnXfnPmd9oi/xohVYC8XqTXjmYyr/CfuUg9sq+cKN/u1u//OngMLc/3hnCRRRYb2PctXDY+fKJHOZZ5ed+jv8H+6goyaH7fiVmXfHj+nqnFvJ24KZbDnzJ3x55vmvub8uiVobnoG98eiFWjXxBIFfkxIfMY9ZBqyLmg/XXtR8HFF2EE/DkEzG14ScZRmJBzNi2xFSILVBf8PeOrzzmNdgP9sSVeHcQoR/MEaFSoLMvJsdvyEhevGL/19cDPw5lDdnGztMeVCn8duHzri+/nP+P7PAnPuc41pGEA2Oid46ROJ0Q36KrC7XJqSHEEO9FCzmadlyNDAi4hmRsGF22KGaub8RQKtZE7AD5du2sgRGDwURG9B3Rx1zs6L9eb+Taoch6eVm1XRZt5KxtJX+3HNw3kaON3Fu14EP0MyxZKuYk4gkTucrck0/ReYAs5rZj68HzLfOgkhpzHrxtuUplM5/C/q6dPSi+zglTEVPPWMcnG7+VYvA6AWdwgzVPv0vJpcaeWs0hjHnQnXyoUTVp5bbig9FNCDXIg0EeNwjWslqDF11Tp6Si3dlvAy764TtFMnpeI7OCLc89v1rJxk6GB/gBfeQNYpI25NPnO2vzaT8pqDkGTydYaYeersaUZZorW0bp3/2bXfdr4fRFQwt8bcZpZ16zDvsgGFBHJ9U319xPeSbvzH2H/iNNeKPTtoyf3LHzlGUbfZp+iRK+yHgDJi78B2tKim2lM8868wPEJmK5MP+yQoGUH10EC69+NPLAheDR/P9UFbsDCWjqf17jZwL986v553Xi7yx9+F0g616Bd8z/91uZ7sEmNlis8e17EGO2ZVtpT/jg9kf6yPow9N78ycCZb2yFH8azSbwzni3bMnacPe6hfwLdX12M/UjOr+j+CsQ/l9ynKT+U/8EfonWSgpMlOzf9sNjWN3GD6o2fdvbMiEnzCeecPHvvtf3e/tgaP8H/BM2D59RYD4GpvodQJA5P+KjvYzsyijf5WUeIsk92UtQTbOt7//U7yvcxsL+TA8FAToDq7eJZ/daeDethkRJq5koCpb+4oCixMNwTYg/wMzk2VAHow3fw4M5DNg/b9J98UMnmwftEPGpYFUgXV3lR4GGMc+EPLvAcT/t7OMcwmoHo23nQH/PFIfMTZOJBJp4kbznByLyMTYHZ+e4W2YHv0LNr4xEwO/OGjhl5zXzQhzHbUASofnUNSC2XMXSINyiJmaT1kEY3gaH6eEE9u/E5jZ24B5794J5gn9QRk2ZqPaVn6AkwZGzwMnQQxx0YIJ7A8NsV+2zzQtom2J5+t6pZ2xGqb8qYL5vEKcyMFDR54VpXXuyBtjRVnXyoFYGZ/eAM3rbOl1esR8YxX8jPHxvny6Jm/oS3T12aL3k7dKJUYduUI/JAiPcDSvMgDf2idPJv+g/f7ZYfuPeTQdayFBA7S/VB1hkjyY7MetTWs0TmIK5n2N/xuHGS0Djtg1cmptC49KsCXWSgRjY09CP7IOd3Xm4DmH+yMQaRIqZsFeIS79YWfKBDniU2dz6cJ352aE6/JGTrUQio7RmzQXsCRtAEFyVD9kkfXCf2d17iO4bYRm/xA5gfZ7xc2yddxp5yRLE9ZVDRe79cfutY/LFmfoVOqIvsAAAQAElEQVQXE+ZY2hPQOxGPm20Zp58ykn/xk7QmT4Q0APk2PgOp4VCKLQXIVmqr5jg18lprxK9Nn/JjdCN3lzUxXSQlTmP+qNhZkwe/oOJrT2B0ltgROO33RNpWtULuosb8GD3CNiFvujVEDnIhp6Clp8jID9ljzjs/Y4m3oC9429p0ZV5vzEM+EGSO94cthmYh11dy+eAH+J0cv/FRMB9xWjW16EdHYrqzBtIXJTuqDTeQduyzz36VZJsfyR0YGuT64GNKTBrYLIpdrLM2IT5APtvbumjdwFO7rLPwAxsl+Th840d7R0b8si37hDMkuZ8ctsUgV+ZAzHFX+O/MgyiOkcjZZ1x2Bf+0DYuF0RMOEmTCNF5qC/bNOV6FcGWeHH/nBHbYiD06ZqyRHd45pIhDMiailp4BKbzbduaK6WT/W9DRWps2Z06VYis+x8asp8xf2kJMeFZ4ChoFIcqpZPZszxos9g3kDj5adj4Q3XVjvq98EZn20p41H5CuyRX60XVPDLC7kSPrtin5H/354JT3sMZcFbBsq9bLJrXS8/0cYmUsuME7UycYd3Iv8mN/VZPJv+CfP/iDty07czf4YX+QR7saMbls2/zos22L5gegy6IF32N3PkYmRxPzgnddS5/mh8CF2FkzTpk76Bt5XVVYIz4GHSJFaRexof+Yv506hyhZs4ld6LfoR8YGRN6CTdGV8SekH1urGnpr+vEcs0vrwgdm1mk+8GWP3vmicjBfyevourH+ko8YJEPfaZD+OjByJw9vfBi8PmgSKz0Lc3QgK7GInMzTQmyJpIKPPy4Tr1I1IxUGeItY2aYl2dRcZOu8bENbavgZsOegitit28bHtguwaiHWVVZ8ONgnkjfRF0j7Cel3/BDFNulxxqe10pb8WTdVa9gBXlb8C9jQFjjq9ONfYEfXnvzEm54YUudKDgSyx89x5lIUI6ORxw3/4+Dgg59t/FuEOnU22PCd9u5zfaQvykLebNtFmfd1xU74QMv2hNiVfTN7bPQ6gxgTvG2Z+LTWtMF74aBlI37LsqI7/pr3E/KcdZe9PDzRe7BWOnOevigZi21nPzILrIWaKafwb1mbCl3mcGThI/i6CZutdRtaFmFHsqlP+gVEes/f4sNWYnS9XfnYesKd/SD6zPpNPj33wPgSyJgoiUn+c6RP3zb8Q5pkTfu4a1lX5FutmiLH2Dkw/syZG/PdVSXlI6qpF+Zp3dZJvzOHt9gFZI0cvOcE0s4zDTFznzjIh3Xb5kf62JCY2EZm6WPpzHUg9hd2rOtGjLAP2k7Mpz4OyG88c+4cruR9/OXThtzCD+vrl6u+/LLrzsfR6GjMLUqUeLK8dcvhCIcLN+w+yM0bcbxlfvMsxPas8Ttf+zOn4U9sL5eNPeuTWiulxDaZFrBuK/O4nh1lPNCImaFn7JGbtlnvfYIo8WXGhLneiMsFutQruVdVsq3Omkzepr+um2KL0CluY1iDDd1Tp+ez8jUxwe9jL+U5EL+mDuR//uNnwaLk0I1nSC2NuG7k/YoccpA4RY+jW9KdmNzYz6584H/l0Oz1+jpz787zcwypM0+px4hPh75+/UV97NhYypxE7yuHy798+aI//emLrhz23Tng6Y85zMFhYpx+aiFTKZZsz33nwnqkq53csT3xA6U0tSZu5K0o0ZV/jXlnLjt2Qcjl+a80/+mfftEYixKT+63j187+ceXQI/BK/UpMbrri5xV/b6mxO3lm8s8uVbVpXkzEXWTcZ7w39MfGFw7VLsT45eXCAexn/cMf/6jPf3hRDgiXdcGXTRmPzQP/sw+9cpKW+CqSEZo96mBfKXSe/wJ3nXzhWdgvNg7QLhzgff686uXTovznxRvrEHEa5IGIS/rhz9iySsW4q8le5So0dXKy9Mc//kF//IfP+uMfPpHXG+ODmNyIwXXWseOaNUYOHCiwLRPn87LKBd8L8EkLz5jMd2KfPPny9Yvi00q+5pB0u6x6IS7x6cJ8buT55fKil08vulw2GVlXcuvL11fWxk4evepPv/yJw8dX7TxHTDwqtnexdvmdN1dyx5ehjm37vusVW/+JQ7N/JM+Sa3+i/eXLTXeeydu2oucTsnb9+//5P/FkeVEnHtVKdoup6KVC/sH67xzWHLx73ffbmRfkbQ46QbFWrMxF5veP//DC/CxqzRM25j9zhbl6K9a0EWNll/7hX/1BVBKHWqjT/Ri88w1R6c57fnxJbuzovrFGh4S+mmBiYIS3JlEpxbZMv+FLnhnZryPj9GMo+wdpoQqDJQMX8uiFPLpcsH2RBI4wKsXQJaaZ+yt7ZOpb9vV78uKVOF/1pz/9ouwBN/bIK7Cz3gLhy8Fyq3OtVEkLdn36fJl+f/rU8ENRp9ihFHPDwKzpxJflq+RSEdPwH6x7hpX4aTT4mtZ1I+6rljXtBr20Q7euK2Mli/4ucrmr897V2dftMccWDiNtKNgIR28aPfQ14xmf7uT7gB4R58UEBD87yCh4rxj6lYPgr18P8nHXTj/P4E+syU+8104DTgb0Z5YluxQ/+ujMNXZR39hr7sxxZwA1so0d2FJNLy+fVNSDMX0oNrY/+i3jBOZGjs84ZQgbM/+2kSdkaNb6YemMmbgsWpYcBBILJyGexKWDxMxvsdj4xGae40xMi32B6LzxLHYJedbCnlBl5A9h5mSNrHtosE0OqiOmE79jxvHGs2vuNVUqeBs5kHkLeagDaRfviYNGtUa8DP+uO7w7OdCTi+Rk7+L3/Qmx7w0QErup0D0Uvw54Yjvs6NUboEIu4U+bEJsWbEoOZQ9oFSkSU6nIt63QT2AezLBtGV+qSjZtAK2MvF+xp8Av+LUCrUHLcMM/OJCNDoiiI8DQvECp4+jOHnnH5525Ih3m2LyFYDZyS/6dc/tv/+2f5rwOgw+Mkg4Tr4Y8s/8fM54H8pzNBduwAGIp8erEK3tUR3eP83NEcx4OgphcDqrwWch/2mzTYWBnv77zDhH+0bsC9jkW2hM/FHz8WdpC/Ff23k3Z43b2xjt7ElYj7fvrqf17/Hd9+2S3LfvH8B3LWxdyeN66P20MAhVwIf8DDIIW+CnjTwZs5Ewo9PsnVH8/9GCCT8hk/M7A/v3U/xck6T3WrOtp13gsrmc9kb/zxhQyf3oD0kERd8IAf+oLnX5SQpuhkRyjEztszw3R9pRh/7gu8KLAduql/bzGs0EdmQGa31z2KfeJjDz7xNnv9c/wWQ9P3sif/uPHXPgYFVxn83n6Jlk/KpEzwT9fD5H1hMiIzNRPcFnBBdIOpB34SBP8E4LP+ITYi+1pB/8jePL9JXXkROa0/YP82Y9OIDRObCzZ3Ji8jGfT1KNY/MnYox+ZaYZuQmTDF5ztmT+isPTnZj9p0MX1USwUv33ZngS2kSlRacpA15SdBzQI27LeC6g3umDPPvsPjactwX8PtmUHSrJm6fDMBjeGuJ+XbdkBUb9DyJ863mrsTPuZm/pQgp/wAfds7vyQmGMItdFFnj3HUhOG6Sfhpz79s6H7AYT+CVMmMwGlZGlChEmyfQK67LSDC1izUFnkOzYNFl1yYdDOmG0xpPfyEPqOmK2QSQVpzf7HW8ZOKNn1ceitnfFizLZMLXzB+zmeOvacQOAn9rR3NrnZ4bNEHTiIc08Q9SxIwfQiBnkBsYy1TX9pqciHydh4AnagJ7Z1YiczyJV+oD/iGL7oTa2HjE7Cz5e59MugPddWeMKLmG8v7P+IsE8e+1lryrCtAiIjLJEXECX4QMboclmt8hI4lJkpWRkPIEIpqWNrXBlvb4d+o4usQOiqrBTb4kqT2greOsvAKE86zzFm5pHrfRIk/zoxNb3WsAhBXPSkgy91nbmdHW6hQRz8dB7XwManPeErZJBOItyTLrgnJM8ib2Tu4J9mUeeyLdMYIxpofLhiY1hcJ9K2qhJHzUIX3nBLaSsFMXlPiLjWmhZ+qC5LU2uevLb1LJmvol8u+EtVC7VlCOzcaXDFtsQvqACoeRlK26JSylwPxC26O4EIX+r4njqkqY+8qEMUX2Jja9Ft9CNLxJ/xztyELzHQU4Ek+6QR5dk87bc6wUKs+tTdmY6D9pg8sSU+BBiAW8Sk1Kop/PTAJbbOdNE+L9uMAw8bJQs1yJWePySqStUAZNkl228Qej1KbOh8FLB9YsZZvd+tiiwgtKLYkSeFhRa2RA8tELZlSTOeOBXfdnJXKjXmPDZBInGL3LYsaq3h3+AH08FHnx3ejj+DftqHojfQCeQhSllqhkeIsTrOH/yI6oCYa77/axDvznw19Jw/mocqbVm24R3U7zbHFqnQPRBxTJiHapHdJznenHXYZdrgO3qEXUphwMQpzeAMUeDUO7Ggx4T+4BmRnx+sfPhIzHbyDArFnvCFa3CbeqgnDj0fjbFLkx7dtlXt9Cs0kZlYnHY0SYV+bGdwmsAtNlQ15sEaxOzgo6sslUMPi+DB19mKjrIyHrBpS3OuOu+ogtbOmoWX/aigFzStSktrxDeCrNZKVU3VmkwdvoEtoU0dOxJ/zTLkWXOj0bG9EzeDLeQakD1tyAernXg6pOCCT+wO4gpKoQ+k36IbmuiLDLuFRLah86yjJwcglrS4tFQj9UodHfpQWtXsxeboi456yFlazbju5GfGDtZb9B/Ea58fOQe2x8dCZ5tyYKUtRWzlltjMEXAM2j574GN/5E594B8j8Bv+As7aNrhSykje0qjWwFlPGQNcLtup1BgXzYxPIPYQ55rjZtC2onuOT3vEPO/4tMu2Omsy9omS3I7v+YgWUeEzeKxA5qm9tVJi1pqn3NAJIpubJNvKXpKPH/bZzkftVm3uBaLYJy1N6EUMCjjzcpCXgwOCMdWZcTN2xiV2xg+lMG6f49EXVGO/qtagN7Yh002ypo/xSxTbjJdsT592cmXKlQSp7NyFW5ZV7NkHH5l23fkA6iq1egB6NAuGUGfMNq1cY+rs5NIYXSfa1J66EaHGhyKX9U3B6RsfdXdycdDOuG34SgXTwKrYKupG/JP/oSvktNb0jHmHN7RP2QdzHDqrlNLZR0Jjecp98q4rc1DQPHSK8fBFll0KXXiU4txELh3qM19LVpPQccy1c5/xHYxNYF7jg5GDeBU2H9iVecka7owPIDRV4iNaAzZg5QNz/qXUqsLnyWtNW6ZdaBx9YMPgudCVduQNYmR70kVmK/IPW6Iv/aVWeGL/mHUxnrHp7xhK3VrJtgpobZVk8ER/5udJkz0t/1Iy9AFIoS9V5V+qWIlz5yP9PXtcWcYHFTIEoIdKHfuz73TsSzYhWaSNBvGJ/NMuSz7ldmSFBgkSwtpTF3HHbeakg2cUYXm+rmtTIz+CzEGm0Bse4U8gegO2VV5gLGSIWgKllNhgt/kO0DEu9IlpEaODNZQ9485zMrTBN/A7doYuOKZWA/9VJSNn20qtiYOPHGzedOwmDprrxjAsHCJe1hed/hxzDR7Eo1rTxsHcsmzY2nAl1KWDj7RI+iZGIQAAEABJREFU1rbE/qHBHBFO9rk+IXY8fUn7OHb0ESCJuuvA1p0P04PQ2ZaxtYyBGNBZx/ngn/e3G/vAnUOUcHbmbRBLLgkHt/XCIeMftXJAYWMT9u7EpmPIzpqOjrQjL/RSLC7oX7Rt5Dg+LY285EXqzuHvTkxOexZlbSIGOyVj14qf67pi5/n8Opj7gc+Ru/NOd+rpSv7EZmGksWkhF4o5kC3Jss2c3vXKofm2rfrEYU4jxo4O4t+RmbjcOLSMbFxWVVNrmS/i1jvx3bEruphHYiWKS8rBbjVp3Zoa75fX2+ucxxtz1ZE7iBmkjBX+lxbmPLrie8cfJz7YtyyLWjVVa1rYo14+XfT50ydt5EH83InxnUO/fd9xs6tzsD/ERGpg165iLscYao1YjZJdStmP+6Tfmc9Ax7nOnDVsXbBlXUvbtsLXZBiq4EdmaI/jhi935B9qVdBdtGDbxoGx3WbckyOxo7P+ew5qiU3ag35AwZF3Z16QQrKqGmBi9lnX14v+838SOqzWCrA6hx+3V+kO7BymZX2rDs4hh9w15+LKYeiNsTvvL6Ak/PeQTAyKeK7kwOVSsk2shHyAcRTrkDjk7eAPmfaAZ4yO1yHoiBpTjrB99K6CJkyD2OVf3Q905l/eG2McpRn/COPsLNuCPxs6GohoiqQCVzOW67Lpjg87edCnfolKmKN+wMK1tFV2o1WYXrKLdhTgNfoVw2I5TFVNrVYtCzwlMWVChT59tkgrhJ+4VgWNRGimLliFmxPYMtAN82CNkkcRkr+YePmMXOZ+aaWNel03ZIBbFq0ckm1b6m3K2+9DnlGLHCl61lXYgA8Gh721DC3gZKG362AfCOz3Iuc6gGcY1dCnKUtw0SqrsN+S2iJkWMV+frtat9dBPAfy7lpXa9maSD0lpqmT96IM1qTd1GpR2tk7bjnpjqFzfHB/Xoau6XKxCt1KYfg5PwMbO51t29QyV7wfZI3FWLaPyZMc6cmlMfRQgV5h5wlj7hMRXOT2gQ/kIgfhIv4Fw/TXJcyWEbpsK20jayDnQM5dBb61ipA3ONgjj13QSMVQcuAgENfrPnEd2+N7x64gBrk05rrtyIyYJqvUiNOGzvyXU8yPW9gYLz1lK1QosCi2bGvQlIxyABmo1c6+cxx31ha5C8UBcmc/ix059B04OAEFhFQMoUfvBVEdHhvdWTMRwyhoBXBR2RJHxjjYzj47Js1Qm/FpKuxEtcrxq+CGBX1TAEIGAjrKBw4EgsedyV/VZPg6+0ByqT8JkIJZ2AoT7YibNDROGsmFcCmqCfXQYH6v7G//w7/5k74yH/u48W530xh36juymFeEdvaaTn4kFjvPgLLlyEF39qzeuxLHaLatin8S/JnDLjvU+qa2+AOeOwO5Ml8D3UgBL0rkRNdAT+qdyd6xRxkH5nhZYs7yLJasM5r6awqCHmxR+DN4kLxV73TYge1vA39x413/X8z6L8hgW7Z/U6P92+O/yTwH/0u/Pf171v9S9rJIfpJjCXnge0uSn8E967SfwLqaCy5jnU4g4gNPmtTxMutstlFiOc1fgf2On7KQGdkf4VdME/HOl65tcckopQVq0KdFn45opfqbgK2GBfvXiRhsvr/JOX5z9JvBPyvrG+pH5yfyP8blY1s/oX9I+1X1M/LHvo64RO9JddaZ44QlvQCTNOXaWALMzg9uoc1wZAeeJLZnM3kUmJ2Pt+QW/fAHaHINFXwBOvOaOQTOPh8NzzFQ5/i8v98Qy5ogNRCa9vvI2bKxi+vsnff4frbOO6xn43mHJ3pt1m9w1LZlPyHI6PwV5znAPTp+BgzPK7OSRuhSfw/Bx6cTTl22pVyplQI+F5M5c5N2xgOZh8iYVMGn8YCwJ8SpH6hZRddsfHeb+Ddiyz5h8LYUPYlXACxj59xFRMbGZE7vjNnZfzdoICMvJAcvDGPSehIbA1Ez21NOWiCiJ83fA5NvynynfmrOC53tmYP6UDIeO8Jrn7Zk2LbyEmNb9gmxxT7bEvmCroE/VAINyvqtYjP+AFp6wlNPeCPrlMkLWjpQjcBsh+KEiJkthGRocAtMHLe8+OWFcJ8fGgYY4Y/xX7OE37RgY8/IXEkTxy14UeZYcu1kn3SgFULbU55EHKBJ/EIWXwJiPHIm0I5tAdsMlaolbyxYxTvqBD0KJKzzrJhIlLL3BNeq4PWD6lmdfdejDiFDTAt3vdFHd/x5OpH2CQPdnZdqgBfY0Ilyijllhif40GMYo/pO7gB9AiPE2KrHjwFRJh91Lj/sfJeZee6TxyYujNuJS58ywxPdqQv/G3Kz9j/KPLA78x1rsQLRI+QqaEOfzlNG2oGq6Go0LdQpt9T0aAve0tKaGjIif2e9Th0QVTHejM16K52JnPnGj8rYZvwowPakCW7nV0qgM+F2KeNk3vyB8sTHNxzXzCeYuNIFhhx5QGyXIncoxbaCM2NKOdFpTYjvAduyLXGJElzH7tSFP+va1PDZLtl+gGTkuoKj7eClaqW2LFqAYiwqT5s1bbf4A1/GlGJuEIXGToc+V8afQFewAZl/ZhJ68QNKQlctsq2UQfxSV2ta2qJW/PiHNvN0MJaYiX5qh/DBZ+WP1ODTA3cOmy7+0THwdiEjbSxBHPcsqgeuwg9EVnge6IccU1vcxJ06l2fbtsKbmN/5qHLnY/KMSVkprZWWfEBKXGnb2AVPR/c+PxDwxYJ+AS6LSr8qGJMf4Bg9h1r8BXewTgbzbXvaYJ+yi74oOTS58qs7H7djw7Yxv/DG1nwIufNxP/sppIgmHtyL2AfkYK2qNu1f1lXVmuoxntq0Iyvzgjl6FttzDRysjxN3joY2fE/IGgkMYgHLOY8wdOb8xqFZR3C1xsetlbGSbYlLFNuywZX5cHLng3c+8qCH6+CDyP5hfRv6gSzcU+djx86HhUBwsYXh8wrhhNxO1DlupT6hqdAtIPwTpLnfxl7UR80b2IbU4jahaIrR+Jj5O2IL8zjtJQ6a4woJN01dif26JQZNPgXMsei29caSw4N8mAtNDp8GI2N+TMneCx3Ey8LHNGIxhM3EaJA/1Rq9U2XsSie+Rv7OHB7QGVnBT4A5vkbP5CcPgo8vd+Yt9Y5P0wbk465sM4fkHx/ibaQBepTIsU9cdAZuj38Fd6D/aZMsZBQxYX9AaOgiIrY2fGjtgWcs3tRDZuQHZYgxfe69kUkYVLYK+wMZFzxPmvgWukDwVSetNCnV8CXt2DFlMW47qmRTI+hgjYefJnZ7gh4l8k7ejEo5RInf9+wjxDFkC/tGoJAXaA8/U3dyOTSBqSOxpmNb84/pzIsG+25sDN39tvPR9WCNivVQ0misoaHmjQ/1HNDBEzo7Pgxo+DjHmgxOslzMAXZs66aFfBIlsrOX7By8IFCxFUpGhJ5TV7yMzfPQDR/7w95JxC0+JXg9uhB4kENjdPQZkdhBLBfi0Rr6sQEWJQ8HtGkHbGhp2BZXWg9IZXV0njzCxiIXEA3uo4yNtbayZ9dDR+bQtLfLwsH1RfFNMrnY8L/JNvHr4rxKB+8L5vCmagcvTV3It42uIUvwrGr4UU0CTf51VcNPBqcr80ZH0pcvX4HXyZt4BJ62LszByhyEPGCfPPap60mXeq7FEMmySyIfGs/aTqzv5FqeL51Yo5IxKfjwIAp/a+7B67aRN+y10A9p2hTZkkVPVSZ/Fuo249HRx6wp8q/XKzKll8umy8uFGLTJFT2deW4EI/FO/2BPTLu1QlYp7wRVTVLB0xQzdz54hxYV07ZtXaFtUy6E84qNdnHA07FrVcPfhTV7wgLfBqyMnbXDxW2fe85QYp33j4UDn9ZK8fXUOdCzhBqfutqch1UFzUQSNNvz4Ci5lPGhAS2jxN216MzjDZoLhy0nBFfw2cwfpJgyZdtWq3qzU5QB2E2kFvHtuvFR/c5h907s7vxGen29Kc/3DkHjXbDK+HPmWGulnZgndjZ2botyAHu5XPChzXgn/xnCZ02+yEUUfUv4Esj4kWftftOemDExB2s0ccs44VZ02zUPo/MvYxvI9Gdu4MQBX95FjjxjqtDd1FpTZH/iQHggc0SxrGI8/5r7lYPtlflellXJLXGIkTlaONxd3uYXOayx6+2qr69flb/QkZhc2ft2fBclsYkdOEVP6F1ULtkm1gt97JCnjvwli2o15y061nWBZmPuVnDtBHCt4IHf8EVWIHFmmSn6xrjoT3869H/9xy9KGBfmZfS7+j50w9Z1bfqHf3jRv/pX+QsEpWpj5igiTzuY38jpCMyzIutqRJAQRzwH+cUrKAfNXQcyqwr3xgOkhHIMCKE3kGvW4IKPnoYPg4MxTJt8nTnYmafWGn4uYXmDzM2B0IQUEaowPUZPeQYXG/p8R7tiXHhEfCzpORexaOomPxbmzc6o1JhPP2TGF9tKnX/Z/vKp8d51SPifdbYshVR6HUAgJqOTdUwfonnFxjsxvHEQfWXN7LQb+tZ1ZZx4e5lzmnlozcgf2onj6eNQ530Kd6eeY+Z6V95Vd5Td8z6NOdFByMglqVpkNq3oEAfYvbMuWafRfbB2EqMzHtKSv6CwLarClMdll2wzD1IRh2Xm+AJt5gGwdHlpE86D1zFpY4MottWqqbU25SBp8i7EtRhb1mXiRSlkUc0r9ksNf6UDP/dpq6At8n4Bmtb8P4SRW4VsmAtYW2kFt4BrtGNH9qOs0wMZTJVSqpqyry/QMlVBnWChQ7MMDoTTWFahr2j6bcy2GjLWbSUuGRN+j2lrXouSjw3ZtsmBu2L/ujbkbMyLlbGqUrUGlFLOebBAq5rUyCextxwI25mzrLlOLmXObCOj1PDZMLQqVTXsC960JQzipolblqbk2MwDURIYKtu5K2sseiIfxNvVoZvxgYzmFNkn4k38xGUs9t3Jww5Bwy/bMx4RVk2qVthb057gAk9fOoqTw8n1yHJBD8hCPjmVhh4IcJHX8L3hV0Fs2pGX94jkTkDwFDaINRMJ//7fXXW/RcYiMSaKjTDaIzTsXYO25rxbg1hP+a2F8gFSWIp4L8ui2BrbA/pQMpe2oQUKSPtRy+JCPsyRU60ptZFpM6jT57yXJD4BUOrEdWe/iC92qaQQB/RePnQdhcD74NmyYRUG4KCofwbYNx181u90miVOfoSJ/B03o99uUMbYHwFDH66pI7PxwA3agUf3n70yMQx8VJR+4Ec4E978zY1suL+G8ZHlv9D2xzk5TSzMDqSHe2okavpNoQ321zBInMBzJO0A6f1EnfVDBCJlgjeyENGXwUF98qQnhUaPYlvO3NgPDJJhiF1msYTvCYy800COCmVzC6DibYyhSTp9ZIkVYDYHH9aEuTkU68LwhKqQk7VEn7Hq4KAV8NQ9UPYOiH+su9gupAjWVAHPdZGW9Bw3Io2fmoXOrN9vBmXGJ0x+ENgdCtuaf6jT/xFMPvifY+mnnXX3rJ/t9ANPGtvp/hDC8xFC9Oyn/YQn7lkH/zP5Nvq4QvMeUzSp6UcAABAASURBVOL/TYzPfmgCtmU7zTew02d2Z7xOdFBPSF5ImahkR6ArIeIRr+6uMQE+kKGiNS8PfdBVM094J4NHEtNCKgkSOnSjjNapi8bjevbHg9D2lGmfdexCLdQd/JhAZ14jcehpoiwKJ8DhEzLyM0i+Zsw2Mp3mG9iJ6Zj90E1IDzzECmQU9RrBYeCzHxOCEqVkzb81SnvKGEM2uAkgH1dyIc3UgbR/BIOAIkIDnz8CRrzh0g5kPLXU0HnCGPErEOlWxh2DWcuhD4gyBrfHhamP1lmdfjzbZ/28Zyxtiz8fGAeCM8/1wNml+RJAn4s95VQYuoHyzgtS6gEfXYVvAm9Cbb5AtDf+jOdltyc2iUsQ1MKn2CI9/GX8xJVSbFMVo40XN5rQd/gCqFVqq4jrSVdlubDb1MBAT0AUOzoGsqSi/WhMGwf9auihtivUAKGHP434mtrcJu+jTjs4um9XcAHbqmoTIjOixogN4cDmtPF3+jEkvpPhj4HofQfLSokf8Tdx3CE++BHW5zPlpMVtoVI6yWe87ryc5SX64AeLHsWGALBrYjLnNjh6uadZlRaIeQ09aex3/Gxyc2iBLmyHfrhkfrjhXlJX7EyK7QGGaZ/2pm1brUH/LlZCTuLUEZA6QlylFCM7NQv2Tc4gdjOGHTuBc9zKGg2I8UDnV9AggLbFpRlDfsiMB88ZywFpABs7AG/shk0De6TwAthTZQUGND0EkiJXFCi4czGWdrnk0JseUEWfGop52cEHVzPWQUZvZMfOyLehQcaJR3CIAs7thIMflAdzPemhrfBkHEClWjUlz0/8kAsf4zG+jW5yZogw4asevgzaB3QDRGayY98+6Qbx4beV8uHxTiM/+g/y8gxFBFtpD+TGj4GOA/sQhEwMklVegEZflKzb/JDnB2nxQwb5oR+oxkSuNCQbXp51PT9A+eiZ+AzkFntD9vGWcT3KZMEHWIRJkOmGrXc+riWOkwo9c7ggkPkjdEmm39ZFgfwN+NStMT8EyIauAPoGWrUZ27auKj7YmB+BLmSgH1IVEgOWkrrEpc8Yxr+dHJzzBWFrTTZUgGVVFUALWTRPHWnovdgMpkugxuiPWMIDzjb385rN3AA7cxNaDGS46Adowj+mfU+7ghPjlhV7bIum8mPTNh+EOmtp105Ms0/gai7NwnhVw268Jw8yYBf9poWPD/kAIPpSkxMlaExOOH3wtiiWbewKDOonHOi8a8AjeC1yBneSD7d81CQXBzHJhwpCHNWTtkO/kwMHeyPChfDTh97Flooo8hF5NBRYsCc+SD6vVvJjnpy2wZdVtFuVCghpgU+7uZSPP2afyb8aGaxPsxaCX4nNtpDz1A2dC7T51yVMgITtraS1tYjTwL7s5Z38E7JXPk6rmRgc2H8ovha6C1mWdbvd5n8uccd51MmMCfzS1vOjT/r8MKky/QYsWpaSLRkc6tRZMAdB6cgQBZNUVfODYItdPumlUrmxtrq+8tFvfhzE39RdVvJiR1baEEJOPqgEakL+v4ADnUZmLU2ypz/x6eDjfSbPGQdv9Gd81q2QZaUc2Mi2oJJV0K1tUUHbqhSf+1F8bDnYr6SR30RjUSMWNrokXecBnGU3mX6u0XOXbBML8oOc2smbnZjcU7P/3PlwGt2xMRCb9aGkf/Dbi+UxZdzQkzgGn4+AOajYM/jgsY39NW2P/dVKiXXoBxPZselsk+wodEm4iI2aDUio02Y8Y8xpxqtZDnqCVbNHbeYCneFblk2uRWI0uo5DUJl4maBRj8G+deAHA5KqmmwkWbI9QZSnfZBD2+HHFvDZ5+KraWeObMNT9ESNipBNyE06aYLv6n2fulsT8bAafqEaPmvaoYLGyvyIdvaWdd2U9kGi7az5xDtzF7sYwK4+18mOo7aFMCGMdxbksE53CG95zuBult0A15n3gbw8a/QoRc6ulw2biB08Yl46DCbwn/KvDbG1Ef/CdiE9cTiQdZBPmf98EN5n+0qO7oJdLJ/pbyIR+o6NicfGoWOLIOwNfpoQotkofIIdGzIHYkGY8C68j+V/xSNZjCJ3EMNVK/N9x7/8Pxlf8y/qOMg8iBPsMUEjSQFPlVnzF9bRJrvJNiC1irSuQ3e1Tcr+Ufg54I7/t+Omua4xohEjIWdZL8o6t0rNC3IsMbcG2I7AdrXWtBFP0YsfJ3RVwcNYYpe9yTbz98qB8BdqdA38giZ+dxbvftzJh12J045fO+v1YO5wTIPngCi2xVTpyn65M7c52Io+26dt0GTNHhAFD1LrtmpZF+JIYjDOVCrjNCViNpi8Tsdq6syr6TdJrUqtLSpi0bH1wKYq6cKz8AJuaSUr0TN2d2DX9fqqMboaOZR9rGAwcSyAUHDQccGeRTuxzqHely9f+MB/g37Rtl20Z6+6dSECC6SXl1WfP39W5CQnFvRG9gX8dllkD0CUgSWHGnoG++WOHx2ncqiTGB7E6ojjUNpWa9hOXcx/NSnfG7dtIW9IDGKy4+sv+U+Bf3llrpgT5mEQAyjhtZZlmbWrZn1wiDrGgQ3YTv3/sPcv7HLjSpYevFaAZO6t6un//9P8fbafcc+47fFlHndPn5J2ZpKA3wVmbm2pVDp1+jY9tikGAQTiHgGQSUpVYt0UsltqmfbysikfMEaMEgc6Bk5mnRzo2vH7wMYdu2/XGwTSgOb+eDa4c1/JPbKTm3yE31hXYwi7pYXAruui1OCKXekHMi+O2LUj+8tnPqR+vhHjINuMaegHMlGGQlEjO/N3dWKViC7IzX/uGbHKf4a5GnWBvjv3kTc+Ul/5CHfnHtHAJRe3rEnWxtBOLA7EssYxJL7bnjo78TmgOfhwWsRm29aJb1W0VkvtrCstPrEfXV4/SW667nd9vn7W5y9fdEVn4rETu+QiMhb4bMvUQGSkXjKfZ6oUSQWPvoUa2i5N62XV9vKiBf3L2rQtKz6+0F7kUeqsvzv+fcHP+NXxgwgpx7Fb//F/Ml3zwXdoZTN4uVgvn5ra1lRr6fWvVn36q4tWcm/qwCUpLNTGTj5ILR+3B3uo5n3+2Jlmft3EmrBIL3O7DmoCg0Q5iDKUyFchqCQ1m2HXQKbZP+Nby7/kx4b4ZFuDmguszVqIAaxwavKknlJzd/brt7eD5yH0sUN25IVC+GzW2E5936hLREWpjCzh805O8i8CbcFhFUYFGvOXy6alLfMvjSxLySVdiMVf//UnbfioeQzleeR2PfC5k9u7fqVGv3w+9EaAPn+5YufAoiFSosTArc04xBbMQ4pFuSq+jCgBE3zCdkXGzl54hyA+7sSOLvWDTAiOrDt8z95wkIDUcngT+4hq6IrNlbgJG5jIv3rs44o/nb2pkeNF69bZOxZt5L3wc8xoiDW/qOBFbUKJZaIdSOoiNHp9ucyYPGN8vV7nfrNT18UetVCraU18BzIHnI1aKuKbPFYtNIVQNrtTOnvwoX/404GcG2v5UPaOO8+5b1921rXUWtOUZ8mRBbsxsIFcGbdmLWmZF7FLXBPrgzgpB4kY7LGDfsFb5qLSg1x3inTvRu9db9yn396I9YGJHoKVOF2ghb7QEx/XVVUL0qCJUHqR68yvTa+vL9gsVRO8NduFekoclmaFFk7i2gFRB33W1MFzbN+bRm/gxsTdqePjse+Ez4Vc/BZgiXw15f+5i1htS9MLhfrCB/qNeCwgB8VR2NWwe5pcUmqya/CHtYYQ3BfhFKQaxOEgl0xGhTppyjzhkOANhDe4gQ0DxBhNg0ClTncu4Rkd44iNbRXAKUtal0btUX/UXWqos6/CSqVIkdnhia70J8QQ+MJfTcINJY5TZiQSEMNToQHi6/Vq/Yf/8a4b+2HHH0PXWpMbv2FNa6uRD5exrbSSMwsJ4ImOKt2MgaCyJ2zkvDM+MHDHtx3jOnKfoNb0PGw0Ahkn/r134nhAbcga8mvW2nEcWpZFRmHohh4HiRjD8Eg7axxpglmlnxzvzD+hydTAgd+DzH+E7+k+zv20jzED+CnNXzzpv5jjL2UwBRH4Gd+P53/m7M/mfqbpv/7czCHmpw38S1v01IHKb1SZ1Ae+QTLIoqFh8/meQxOX+Y8Q2r8Uvl8DGT9lZAuNfMzL+nyiUf61+33vY/08+/EtENonLv0nRGfgOf6XbOPPP5f8f6qs8Af0bXT1syM5+dn8780VCXjC79F8j7ct29+jvxlnuiBJm4knnA/nz9HP2q+1bVs/qo8fcWctJXaB53z6H+GJf7a28CdAR+fxTd0F/R3YVmyypfdWesjR+/GUY0P4wMbGdGPTbLk3pQ086dP/CKENX+CJt0+ZwX0EKXjLtqQniOMZ06+4p1xBFxn6wWE/b8FUGU84A/gt2Tk3VT4mQ/cx35GT+UBIpj4uIwBiIHfQz0Yym8dDUPp2bIbod86nZ5m2Lb/bHGlAhGQSYFoBuvPMg0oeSvIwv/NwkrEdGQHJkhgCpfQrA50yp73Ijn7zQBOCOR3CAHQuK7gAw/czvLbnOP3Z+cnFNnKwwaIVR7Q+mtgw4bQrcX/WUvzp1NjOj9mDp7jgiyfKwi645z2jz4c15L3rKB7EOnOaukArR1gWHmYb/MHtyHxC5tFOgxyuPzsx9es0g9gSsK1na+OozsP2w46aiMQrkBLp+IaI9/nYB/mkyyVzoTvpsW0inKkJxqnEw/b0dyIhe8awExuqG9fGjEnwgdDZpz3pHzwc7/kRkcEH6NiXYeKefoeuR2bw6JnmQIB6PX2PrU88U7ItYycdPXUHH5h4OV1sPJuP17LFOfkiN7U+WGs2eAG0X+mHQl91+hV/njAeBkVfuRQ2G/4CaGXUQ8M5xdkgOCNrkICdtXXwQ962bOugdmYcsCWyOz9id3AHD//9gRuJ0SltXkMXmj00iWGUEcOQ0UBDDrmiQOuyauUHzMIPnYqN4Dv0kRndB/pACWvSCBMVe+7k8MDW9NPuc9xPGqjjC2Jkv3NSN+e87Qfd2WRoW0Y/DLRn3DoGx6bUan4MVeXHJDJwwg5NSfaEk67IS4amBZDnQGiE6Rg0/cLuvETIi7+4B5pJKT/m1nXhh1ghFrnwwM5VQrVcmiBrHn5O+hHPieXCmOv7ibnv/YM49WdOEORCKG1sSN4IkhLPgxyHzsx18pz43nhReJ8vJQ/IiDDxCf6kzxu3U00hc11XXkytqtYmcmc9pQNXmgmFnTa2PwwMX2ulgt9GMzBtgvq9pQBi10EMozsywp75wDnXpw87Puz4i/lCFFI4Ib7xAufgZQCj99M+9QVBD3quwYGgUbU2cdEB6v20LSbmfOMHc3vQCXRsa1VyWQt5XalxP/Bp6aoV8+lIsh8d4ppeqzZx1ZpaK2VcVURA07/kIvUkjtDXk59xXobf82GDNZjazTpLzJgSQnUeBINO2OIXohU5g4AlRpG/E8OR4oBOzN55eR7cLFhprsXQMsULpYtSTx37+4Pn1AAhZ5UViLwdOXdeePZHLdrnnB7Hs/5CGwg6tOEKNayGAAAQAElEQVTZk1Pkn/tbLGaWplVT/Jwxwobobq2UDxLhHbwsj30uKTJ2YmNsgvv9DA+iifGQbYkz+gN2qRObTu1kHIjcQPqBxOw9zjrjk3EgfInfpHn4PfOHDpsL9LZlbAo8/bPNjFSF4fRsc9U5drqDS4BBTuZDW7QLtWNb9gkQTr6Vety2lZxtrNOLVtZr6DMf//My+k7u42/8SnsQr/hqiKosA3SJyVDZ6X6AMWN48o4Z7+RGMnsHV5dio/2VL7TRzSyn53z0iCO1fONDSWjCF2hVSn6z7iImOY19VQ2fNny7TL8WfA1ukLsbHyHuvMi+sjZCO41RDmOZdL294U8H3RVEeNdtlfAm9IO8hdKu6XNyGr0H+1E8Lmxa2Qdm3Ok34t/yLEbfju+DtbvzAvCuyLOntNk/X1jfBUpZsxdemCYvgYzf62FaI7ngBcRhI5t2EMCe2qctcLaRPYBjvtiLrbHxclmV+w0S0HfWFR3Biu+pJYThM2LS0dRlz3jTiDCQ00MLsd2ws+HjlCXr4MWpeG06+NSwU0N3PjRXLeRiURVU1pTTeOkpLXkvjrySeFlLWuYHnOiwLfu0P/GNLvscx4d12+Z84nZwIzUi8oI79mR+Z58IhDeQdddxKDGyjT0ruejE5Zi+VLWJi56qwo9D78eQkoOVdRJ9v/76q879oybJlEtvxoX9gdskcu/zhfIlH1ixNbxGLmRzLnlqrbQgs1EnHebse9fblQ8PVxVzwZEQNWJV8HKqtaGND2SXl8EHD/zYJBc+HNcZD3FUtdmP/zeMGSTWtjzjXyoENV40t9YmXXTgohjoeWTuJR/10N3hj6zzI/NO3IgNsazIAyLPk9GIMPKBVmqshfBGf2f9dXg6fs4c8NGrQVOEMLEVx40CSHwTgzvPGz15tRU7LpeLsrZsY+5QNXTBKx8zVzsfJL58+Yxt9zke8BbCyxDx0vqadX+96oaO1EPHDlTqsjU9ZUcmhUh+9kl35UPdnXsVKrVQ41V8cKemD55ndtr5IY/7SrlpXV/VHrGKfzv1F19aYixskJWPj9XSSht5X9dF2Ss68R3Ep0EbmwdxumFr9r07+esPWzNXLbKk0NpWaJ7zcbWR1wVo2BuaIgbiaNWUOJt8sbTjpgR/5GWPS2yja/oLjW3lyDX30MTswI5yIadN/a0VIkJB9cyPpvHnAeT+0ysfgfEzeb/z3HWbOSA/3EuSt84eMaqpX27693/DB+lfN11eio+nb3zQvbEvYGZEl9T4cFRV+uVTPmI1eca0SVo1+jLh1z/t+vzrQe6kqHh768Jc9pihX3/9gryuxBam9zZ9Ia21prLlMrnZtFEXuMCHyRfWsVXg7VKO4ANmgHkznKRQBzk8jj715N6QOUjQJWK2UCMFrLI9x7YVkRb2cg9J/N+oOYaq0gQ7IxFvY0fNWk0eP31atV2ELmnnN9tA946MA8cT6zc+tgcS845xlNS0w/JsD2j7o447eQ3sPJPdsu6QdeAHS4W9SMjvD9g1QgvfAUR2ILUe/tNSTR/XZZ22RW98aM34fFIM1uPC/OvrJ/31X/+iT780rfjSFingkibY4tTCR7mXVykxwTTNgEta+UC/baZmrJdXM88zGlvTjWeFdSU+20K8UhsDW4bWyG9F3AqeBdkNfwpAJDGyLXEmb4HO2o5vhJQa8oSB8jtr+8tb9pLkWvNoTTNHGSSOie2CwSv6IjZrZ6BjjDFtyTh4SOCTbnwUPIh5+KN7Jz831v6VfeDGupl/iQm9yZthSn1GpyscJ6Bq7icGaVs0siXItbB+Gjko6vik1jkHbiHobWnY0SYOE1k/h+7sfbfrodsX63Zt+J+YLVrI3bpskoxsyyVFrC0wolZ2oCu+tqZ5zDnmM4gPnUTu7KHRkbazX4e5CmEQU2bwk5cwYBCoGbfQHcTpznNF6j50hIqsPGhDD9iOuBMJ/yD2N/ag8DGUMXjqgnYSWtMH2cFMvoN1db8P4nAoOR/YnElYZf5EaVCRF3xYbWZCAIIlIswU6RPlor/9T/+gP9Hh269sE8dFsQGOOQYFl8hDaV0b9b1MKCbsgboDkCzJLplY2ZZt5RlIzLoyLknOUGesdvKx0z8UfeIYD6Mjo1rpoLay/+zPltpr1bDlBNvo6LqxKdiee+S6rbqwCRXyfnNGfpQMMjQIfsAx7gMEF/gN81+I+F7uj8bC6O/t+QvVfCAnuArE9bQfpv4FuonRz+BfQOW/aZGpLc2aYpOhvv6csbZlmw2FRQSz/RwH9+e4v53v8AdoFNVpz7rKtn3SZhyaJ5zY379+X68fc/3kwuTpw/e0349lcVr2A7Le/KhTa8ZAHw7I3kfRmxt52gm4FP/eCb7rOLKB79C/O3zSP9vfJfwwEdoMbYxP5wcwaZgmu7/xL+TJR9pAaG2IMwCmn7OW4MbZ0L7DAw/ZN+fX+cTTxFq/C+KY9JH1nXym/uz5wVTVx4Gi1+/8U8d38oN7EtgW53OI4XQNPM5JC/9jCK0nUAK0T+yP2/Amjt/PBp818CN86DMf+H7+4zjzMeuEWCPswbYCcMj+cSsOpqgHOpzhJwVznH7klqxWXEOor0fmAtxPvyIfvdRPujZ64T+vUuNBKvgfAaT6GYTHNk2A5ptzwGtAE/QXHlPs5Dn3uuRj8NQSmGs9wZAmRXDP4cFTb4cuEzb66QxAloqYtdYYNR4KxT7Y6dNCPxAQCAK295p1GFUSSE7ykPUWm6wctpkKZHSCaWJjIDLTBuzMMMnZeRicecWEd3uxL/S2sdUyY1vI13tK48sI7wMwW8/DhjgD2siZtB8JMvcdTDpo0h48kXaMGvzQCUxSZNk+bRiR+NUWO3hPsvwwCICipojXxEI7ecb0Jyjb9M/53IcCITkl6zwY2Ean5zi2naB3XpscMBve2PwEUJMv9D2TQXwEi/mAZT3tQOEjwpSCAoQB4zUPwoJehpAdPB0fPGDH7tBER2eQ2IWY6lB028gHgpvgk1/gMj9xXFKTYm4C449nZIe2o6jxYye0Zv8QMjinwMznIfoJmCL9jjw9jtYKG0X9D9lW/hRy6Uq5AAf1FZ86AtOPXrvEFGBFhuGpKhVtQh1bxGGDa6FFMgzBB2TJtqqin0iFSZq46AnNkHjoPxTd514LArqM87AfmvDnx58dHQWByF44hV1NS34xgw0tzTwjP3DyrmoLwF7QAMvas2/gc3SGIW2nEMwA9zSIQ34gx4bgUQhOEw74hI2Qyg5HepJhrFazFUe51MQ8puI9LFkXYGyhCsgEwBh1cEitmhZ+5M7B49Kph+jsEE21XKavsHZ+kDKclGkjd6deTxMhYGaADMCuSQNu5wfU4AU4RaHYmfnBiwSBG9NZrrDbVuFX+A7sADVlhP9pD+hwRNQ3MMIUkOCJvMF8nwBKRu6UzWDKQtDcJzE0vAO7G7FoVVBw+gE0UTi4lK1iPj5ERmfxxjZxtIIPnoENqae0oKctsJKZkl3T/4N13gFI5zyqZ9tBhO8JJ//pT/qB0J68WPQxhnrWfagCiwyualPVosYaty1OYkJk6eSFUGuN+Zq46M3YtlrVtClrv6PULsXXHZ9tS8TPQHj0OOJ3fjDP2BDXs17Q9Zi34aOf+NEgP1dETdqByAFuoKfTnrS25aKGERP5UMiwdXTHluAO1lc+oNrMcDKNrD7XeWurloVYZI6JPnV1pRWSCLlaFb2TMf4cFHRAHLByFfZ0JfdzwKWwyfbEhWfKe4wRpqePkw7agb2BWQuhM7UAXhBPfmLc0Rs5GY+TEL3YNTQP24oNydFTfsiSn2c7+7CU43OTVMRhAAcvbe7qOBy1nY9SeYkd/1ozdF0DGyOnXIzPM/YkFgcvpqI7c7ZlAwiaY1oDzzjbydeYNOE5JUnpx/YAI5kda/A8oFEqtzlfrZQ4MMnLlUOJhR5H+gf1N2IkuKripdACr2U/QKZ+dnX2qj52Hew9OzyB+D7GaZd1HoY+vcwd7/Hvkz+6AoPcPH07VVsYllPG7hEf5Gn3QX2Z/sG+uCybViDziePJK2w64DX+NjXqExbZcBHDqobuzrzUmAugfuLskm3qeVWO+Ba5IwKmDYVdVugl2okTdo3JP8ZQIHYUuoy8+HflBVZ4sh+s2yZB0IOwZGgWiqSqiHMp9IM6iZzCFgEuY1NTcmd70oRup2YO4oBaRd6ITOWAhvzMXok8d2w8JPQ1/I8d0SeO7Cd5eX+SQwCRTcuZvSl/ASIxwDFhNhyauqLf0AYxybmEbmDMtp17QvKd+25egB7sx8Fvl02tlRZiX9WmzyKOsUsc4d/xK7JsapVY3HkpnBia+Uk36AA7+1JsNHuvMgmuqpj0rNGd2sQcxudZKshKwtZnjMOW9dDR07g/VWvKMbDJbmrYSVZnzCt5WEviw9P1+gZulzS05ONXLSogPNv2IkMb/Xc+DKRNjldesI7kCDvHAxDwftqWfUJ07sQhcQ4YqjNvlqtUppXJxVCnBnZensYH2wrdQMH18WEHlOLj2+cvygcaRKnhZ+jST503Ypg9QipSbQmmMr4yZgBu8CL2Dpz/wtW28uH7gq+aNNLGB5ALH01jb3IT+ztrh/JW8rKTj9zTo+96vWswZ4k5R50GsTFjGxt6YTP+UTegE2YiLWJ+1nJ0iP3NbrINV8F/BhXXNchn9j0xMPIC8XeSkr8qI//Ox6Yr6+NQ6Ht4dPqV+HR03/c+YxbbB7LCFxnJ+UItbJdGDvbJX8Qwe1K1pmpWXqBz4bRaK3UW2Y1avpMvG/3oi85BrQ2eNTrxuPExLC+8y6XEN3Uz4lYXMaDjsx3w7NQHIlWVPaU0mG7Y4CpZDXrzEeVOzA50YyPzoaGZtB398elgHQ3ktWVT7F/XC/xWEaPGmliw/Tjuii35MK5pO/nD5phTjBtJHth/5F5AnmObmBwoy/9bd7D3x6qN2KzVtC0XbNv15cttxt8uSfjAl4oxM21BKku0WVtF7V2h/xX4wr32KmFzYpxaO/pdplDiUzV8hzP9+IcJurz+onVbJWw98PuuL7rpVf+/f/9Z//m/HOBf9falY9MJOx9hxIFb6BqiFHianioVeXZ0xGbyeCTOHbvu0F5lH+rY0mKHEfI8E4xHP3YX7JetaS1rXUrNIgLS2sRHjoX8N2Ie2JA7ZHgj4sCYHZ3BVOOjJ/f3zqwNRWKCvEbOBvkh7GrY8csvr+hYFL2JSUeWiDmiVK2p4InsnXrfyd991uGVffRQ40Pe6+sqSFgzQoZmTSXXnXynLlxNg7iWmxp9Pf6rJ1DPs/M89MaeuUPfYlvyjELbU3fsOshh9vk3PkDe+YLFNHrEUYCRW+i2IoNSU/I4kLOumy6XVa154hCJLZpHlcjFYOwJQQ4ukR0ZM5liLrHCtoO1EP5qEmZim0Q4pt+TFuaNnF1YcogWW4mOu5W9JvImUE4DmelnrWOeXl5K21oqF/KIfs4peIiqx34BVnmRoZEivauawS/65va/2wAAEABJREFU9GmjHhb0SKTm3Z7455I8NOdi+zucKPxmkrMgXhARu27XIVKi1MIgbxNGV2fyIA6wShGk88i/rM0wcXuCzBzQkNlaU1EgoelTHuZ05tHLVYgmN+k9AL70Qi8up8wQD63bquytoHXaF0ESKtDRQj4h/IEDm0OXuu30Oakb1iCbY/bwG7U0fUK87TmXMUMV8W0Ito0uCRZiQGxiUITPPJTEugpET8ITHaENiYt5N8mc1eUMcxnggCc903NOHBEfCM+UqzAVujt2DNClQqbVaAUfOGR3YpuyoUyh0zwqcafXEbhTCHtJb7v0H/72rs9vFxFM9dCsixZiu2N41tAgKR1Hstb3/a4doXeeIyJ4iD/4PFhfHfrIdhyYeGxRqTUSP1CMtQsxTI+uYg8BwxdNGMhJ7dlWuZT+GDAyRpxyBCfGfRA/2jlmInTJVXJrN4m97mDTKuZ+eIbhhxP/lZD/PPbMyOPBs6X7b/b8mY0/m/sXdIiC+ueRTtH+kwT90/zvLP6DO/rBAuhZQE9bEBvLWGd6wnPqX6O1MSBnDeWlR27mzniCZfuDGUP6MGSbYVHrh8cfWjuI+0N0P9TwAfnPJech0v7q5D/WvsTmCcK+CQ/5f6QJyx+hC03K6SPYlu1MfQO2f4OPf4FvCH8woHy5yQzduel8T29bYlf/cf0OVeZ/IDPxCXraTof71QzT0/fgDf4fc3600fZv/J4yUfSRbuK+u8SGSQPtxylEfhx+03dZ1WqCHscp5xxMUT77H6+RGfiI+1nfNn4VoAnisDM+H4gYzvOj7ongEjrJeh7x8YR3zLPzm7bQq294pexpk1+PIzQ4OiicfT/mg9ugdh6z781ZAxA+MO89TIuIoMO/8+TUwx9nQMYGSPK8o50f5fv9UP7W3cqD0rquCmzbNlvbsk+I/NgxeFgZyMoYcaJI54/EziBwMLfHbmCqBR9lTjvh5ETsu+zMVTU1ID+sYmNIQxldsT9tIPHa8SkPb50YaVa+VCU1frQtQGRL1u8dtqEv2SdNmoCeRxTTjx22oRN5GEDXnpcZwD79exBCG9to5mmb1vAF6L6fAneCchCrZ2yiK6gnDHyLjrw8CVnw1b7Ko4csriUZKGse4esEPrzHw8bELBCCspUH1/zgWDcejvkRnnvX4Mfg0wdIZlgP7rvBtdZ4nm78GAsUtcGYlySRJQ6XZdrnGf4CFzj7UmulBk/q6yMsy6KqIgxjQp9+d37w7bz82HVPfQIHtRrfosPIti3blF9azKUuxVHMLfi0oItpMDmdC/RSJVbQFBCkXQqd7Qwn2J62xPcg7HOcfmy1MhY/nDo1cUArxbZBLYYnbfy48cMiD/IigVUSYiYUOvU4qkmZa83E91x3iU/iYhv/as4vzMenbVuI/6qFuNmW8aO1RnwbRsxTH48jtTDrdefH6MF+09XByZJthX/6ZKuqTWiNnCBTwk9JNnSmBTfod/zJPUccnbgfrMfrjR9T1FtbGvRnPnfwd3653/kYkP6MBTzPM6tnxg17UmsHz3g7MvqsO3aTEECcmNKcJ3YQZkI6qI1T58GPuE7d2Ea3tRKbbbvwEmGbMW2tJm9Hz+zEfvqR2/mht0878yLrhLyMDK6HDph0/KKNn9Mf8pqXQEYY0zqwOfTPWu3DskoNO5Kzak2FDdv6sAd8kbfCXgFVNefFkf60f12n7Rt7cSA1YRcUevi9k8czQLiiwWWwE8fW0U/8JJ6XoUGeBsYe8QNILLLu8+yaNymD9R8clIpdha60tqcEl+VGfWFC/ncYxT67roviV+4ft9tV0Zu63PjBvQKtNdlWWjrcb7purOVb/rb7dWcv5QUmvkMipKtVqWNj7AzocaSfnNypozu1fCf++QiSOoBRNtzYJ1Gv+L6Tj9Bn/d2oy7Q7Ph8H+qDt5Dy+5h4SOVXYiW5xBH+jZrPPR6+NbEDAQm0vMy8LL7ZWrfSrNbiIy7xKNe0Yaq2YXxSeapaJ25MKF2YOI7OqyPNKrV6gX+ETcPIWdWLm1UqUFPfpu26JQV7u4GNypcfxzGs+Xt1jPzUtyqDgba0hoin+hC4sxs4zV5uWdZnzsmRbmRvEMbKmvsQbfeGNjB3ZiU9iFci/ourUF9uGtkupLfgPFLpjY2Q8ecUR2eGLLNuq+CjJ2NSqzTisy6oFgZmLfeKIjPDRVfBPiB9rYmXLyFiy/6/LKYccrciavOwr4U9+55olEbHtjn/Zc2z4gZ0avbOnHPNfTuHLRvzWhlqz54s6Hrw033Wntu7kI7UVudlr45MsZZwPVDfWxZWPUk+IvvR34kl6FB8W6upy2XR5AWhTV3bNfHdqNXmM/dET/hv23tCdcfTt5CM+oBYbpQ17swYj+zkf+ui9YW/gmha7Mr8Qo+iJPfHhnrlHbE6euxbWe/6TqpfLBf93hf+cuxGLK+OrYlcMKHJYXkRRqa2L3IqdScQEDZyX7GnrpkZ+Q38kL6x72zL5K6CxZgILuVzxZyX+DTmDfS6xoDxn/K+8OJ/w9qbIqSpdpvxV6Ue+bbXWFNurnesgtsb+wNvbdX7wetZEaiFxEXzimLkkX4nxQV3YVj4u5AX8khfcBREeJm+fPr1OP6/IvL7d2eOon/iCXeZlJqyIHaomPXmnLpI8PDT4kHJnn4p9Ozoh5jQKmNOg/joyd6Xm419ROwv+vqAXIj7IvM08ZD3e2AeS687e3hbp5bWAptdfmi6vjZhIkdGqpo5BDuJ7a4wlcGPCtq4zdoP18Pb2WTdq+mA/HdK0o1VDVlM+lL1cXrRdNm3byn5zzLgmfpBOXbO+qN+dmo2+ck3exK7j39vtTTs1v14WffrlFTkbOhrs0dZnG747a7Rjr8lnsIEBf6tSAeuyKnvnQb0kb/lXtdnvFwKx4I9L7A8lEe9qlmRiO9TZaPMh5sr96cub9OVt6POXobcb+semVi+K7rLV0G0bOSs2LkiIHMk2IN3wM7UZ/3filX4g9jfq+uDjT/7zwIE3aiV42xGg+BA7ExfbyLMWfFrXRaNji3J0bLnzXLeTH2zY8Ic6zMynTy8KtCoNfOJdN7Xxhf6A9gK8aEGW7RnjjRrqPH/9+uvn+YE4MUuORUyL+KzbotfXTa9T7iv9F/xfoEU/ayJ7wy+//MK6CLzo9eWcj087dZyaiczbrMmrhJ2tlRbisC6L5kH9Y64W9Am9cpdLyvyAYPKz3tPfyGGrhbg0fLkofGRPO2vnfr9qp746dRQZgUHtEsXp/zMfXdJ2ubAWXrVeNtXDnssltWNmhXwrsVnXZe4v4jB2ChjYd2DnG+sh/1LxjTV/o27evlzJyw7lebbU3LKyn+9KHWLElJv4DtamkNPJaexdtw2mAf91rvM7+3Bi+IKdWV9FbIK7ZY8mFm98YIzML58/KzZulxV+qbWmKhO/kmgPmj4uOtquv/v8Rf/dv//P2m+LtnbhI/Cd2rgq/xnj69vBfj7I640UGFmBNEOD/Uvwb69Su3Q1ctfI3UbsXl4WvVyA14sW8NEtjthu05nnmH4v3Etc1CW4Y4hKkChR0QUj7iW73vDtH379VX//pxv7gViXQGI0xoMOh/gwYq1aqc3E59Mv5PJlFY8igmzaMXVNA7rMu9rkMnG/8QxFWMT2MGsldj4lp29sDnBrYl56e+vkpBPXhX0u9d+U9bCx363rZeJtE/MmY5o4bOtC3mxTQ4suLyvtil0L9CZfbbbL0rQui7ZLTagGM17Gh9TFmMExtNBj9Lo1bfhMCJUj9saPMRIjkT/pTh1mvWT/i4wshRmXLvzpGoklTPE5//UE27O+WaqitJBxpwaOGZ/okKnnR51er13XfG0j/tEdiM0LeV1XE6e77reDfemIFzPnozdZAMFZUh9NQuWE/KfPi0HhUGsr8WkPEK1VrSadOJKPL59Tm1huIR9fHn7nWX5dmxr0nZglHoidvC6pWlctAGuo0F9laBdivxLPTQvrtLUGXQGWZEVGdO4EJn9BIvvojOMQcTwm6HFkXd7vXZ25oCbvEbquO/ernblA8IVh0R9ITc7YbdILa2ulrTZm/Hbeexg7cJT7k8gRucWWzv0kOhDDrNNVfF+opdxrEosTO6fmJWtu6oWpmAzEljk5pdSMR2yaOOMIAClD4o3jg9WaD+OJvIixqAEm50n41KiBIr5DQ/MZGhGUHKNJMi/RmboMsoxObF5mTVjVRC5KC89VC7mM7s7LhvAE9DwygYDTFqmX9Lf/x6/6uz/tOrwp+10jl41awARlDdzyzEwOOgb1bmUNHMQy6ySAOKQPLcvC77tNWZM795Hw3bhvdQxoyCxktuZpa6F32o49ZQbSlMtQtolnU8O/gvArnPgFH7OOz7zVpNeHI/tU9B/YkLY+zL130TEZ7ah8R/9lHRMiE5UZAfrPNrjM/QXSYobtadNfwPZb0hSX/Fv8v0VMbM1C+CF89cGsuJ/BP8W1bMJP0Iw/hUjBBvfn5Z45H1ngE8Lb1Xk4SdE/YfxheSnVwFffYwPsCmBeTJz9r+MB7oQsapYnRhxU4gEe7ogaoMLAcFYruNjGEFlsOcx9tNE2vF8hdP8cEB1iI/T72oivHwA7v+rBUn8d/V4vm9GE+MAdJP0f0Ub3O/yE7ke8H3HvMv6Mvo886dvW/EOb8W/AImdnLn4z9xPEuz3TJ7LPBi09Y/oTxg9TqYXISfsRggt8IJ3d4J4wEVzm+sQ327KtAhrAs2MeX2TixcJ4r7ceb4PT1+O9LIIyF8DCJ+hiV8ojMPvpUEsKhDF7Ln2oJfqDNSj2F8IiqdDLDLFhVSgPz2G3zZyYG5g2ZismCp32ORcC27J/DJn/GAvbQf0GnjTftt+RYawD2PCUEvpQEYJpX8a2T3vKqoa1jJUDPil+Sh0nQxu++KSfHGH/PXiyjbm/sSafCNop23q3K+MTzlim/5QLuWyIhX3YOZgM5IHr4Idw77MiQvYVoG9Vc2yfvB07wmNb9gkhoIcdkX0C4k63HzQDvtDUHJ8yBzYcvEwQdRM1Zam4tNamrNg0ZcODMrmoI0IQPlyAJtfwKNMTxGHg49nREwhfvNzzqyIEEAZn2gODM/cUknUTkvClDd0TbEN2gk4vsUUTJ47QxfZ3QD9oaLA/91qVOmuhU2uPKR7I8YUzdN9D5BlkzdjUjFH4TjhzbRN3aA6e+mNzeDIPap5P0XYkadpq5A3yMiC0v+KrCls1j947tvaT/kET+U9ggvPkDQNuiWUvvaO6zmOwD5F3dAm/6U2S2PCEqZe5Pm1CrwaVESDKyIvsYPs7frCX9ElzwMOSkxdoEX6gpyOr4It+hu8+RXHhy2A+cUnfPgkTi9BnGPjYrzIPxl/BNuu88+PmALAj8qbzmodt2QEMAkOXsRQ5RpZtbCIu1HtwTxsTB8IOx1Cnk5wecQ5M6Gzj5FDsP8j30+byqefgR9bODwTIFVmZt+EJgDS6WzvrKLEOfQBVKje1alBRA9Ad9FSog5aFvakAABAASURBVD2uHezr3fhLvJMP1UmXlggo/3+/tIMF9FAXCdiq6bvFH+TaRlcRt2P6OJAnjsKu1hpUUicg8T9+DvrF3LKsWvihU9U0kBG9w2EU40BRD9KBcSN62gLJMvUcXYq8jvThJsG/bataQxaFsLMv5Mdf15gyQEnoDUA6f1g1WYSDq6Ru1chI2rOHwtCpAdihsWxAVo64dxBgTmpmiCnQjzl0xL9ObHPvVNCBCBLWQswZMzRjgiORhQCVS0UOWmHHkGwrfzo0AT0Om/nZ95SaPXzfuw5+qI+JYRJfbOa7lI9JqYnKGPuiPP1lXVWtKePwdRyyDbNlbAhpcCAUu9IGBhM2fHKG6sTpoKY7/EF0Yh977rw4TDuYD94+7Q5/bB5jx9qhPMOiDjM6srpim1TgK2y0JnJS40esbbkYd3ixAzJBoGFPOEjOCfFI8D3aAV+IQ4c9YRVHTM5L+Tz2LBWf4AkSiJ3BFzyQogYd6cA8pQ5NXCSL45k/28IZMU19HBrIUnhSE2CjL3HJj/pMgWIaiRlAhyhOZHCNjNgxqM9gBvnsxPrAhyqrsSYaOQxb4m+fNibfGIF9A5DCW8wlj6GNTeFrdcZYzHEqw6FwAiBsC9UatG4Fmaetp3xoEIbl4My66drZqw7q8KBmqxYty6a81ArUFF4aEYgOUaPT/mpK7IJKa3uOh7CEMw0lNV9gRe/pZ1PD7zb9XyQc3HlJIYhDI47oi95BrPro7CPZAYcSz9BETiAvXjKGhXydNZh+zMUUBc5xnfXJRLWSyxOKcWp458V/py6lU0b6dz4ERPaNN5rRu7O3wIVMK/joj222idWiVjXtC65TL4Oa6MT4AHbilrwf5L/ztmkQP8nSBE3bQp+QRe6ARxw2tkKWcfBVDayIFJQ5+9CND0UDu1Gv1iCG4ti7BvV28jfs2/SUgVka8GV+ICk0VeQBvg7+fh8yeiV0g5OMfejEpsigUVpD0xr2gOBUEdPg+7Ck8HRqipe52EdJqYhTI+eoVI7wznvIu4wB/Y6uroiwTWs8k+4U0U78d+6piamY46QuOvQH9uAsQuOXbaYtOX4M7CruGZtaYatKUwYGNWyJvwd1P2VqqBOUQduwqaoUefuszdN/pErIEAYOaDMXOOshNJ66w79tK7TBjffa7AR/EKxA42UnalSYlfob1MzCPpn/RLIsagw+/OaqvHhurRSIX8XHlD7uytwo/J/3+cF8U+YP9BzYp7KKP4hW/FQOZO+8zDQ5L4DSlKmbqsos95x90nZ0c2I7WhJ31kf0x8ZCbohHZ+7hT3xKLOJL8ULWRtHAfzIYnst2wd6h/AvGty833bEhNh3IEPEslxr+r3wEWFeeFVCeuNpWbDtVdjWCthHbAj80VK2hQbz43bRdLooNYs5N6nx4sDohGWrEO2t9EJtOThOfjQ9mha07umxDs/Dydp0yl9jCM05rRUzuuvJRqRPI1qyXl00mB6lfq3TPi2HW9iCYHX+OucbNx6fSEd9q07K8YlZTVVFnQwc12LHlub9UGZoFaMxJg7iWFwn5O2sSUmxgPe03ZEivvO0vnNzRneeE/cDHtlDr6+QN/50PVaNHViMuh+Z/FpuvEAObDugzF39WPv6+8vHt5fWFiHY+WF0n/OlPb/BclY8meSZoPPddLhsfpjbsXOcH223dZo3kQ/ROnRh7E+MxojcX/OLDjB6H8XNL3Kuwk32d9xQGBsYMmBLL6EpsAndeng9iijQ15NgNSQWYfK+6kIvk4wbd9XrTnfWcnKWG1tRJQT8aukTOitge5Os++6+vfLzlQ0EmUa/EMzW0rRe1VrLRSs6jfxCZwuZ1a/SkTs28UcNXPuDe+GB2YHtbE/uO/GPKitxj3lsO5DXkefISFewYKuK5Xn6RqI/4/vZ2007OLIV1XpZaqF9N/iXyRdyos8ToYE0urVTGVpWOvatRzwsQpsTvIM8BRE558WmhTrbthVrZsKdP2FkT+UtHiNLLy0VFnlb0rayp5lUHX0V25HttumvV//5//L1G7frlrzbt95o+X693ZX3vPEfcZ80OUWqqZtQbnw4trO9llUil1ov1sjXFXJaaNmSv6CzoOZU9grDCe56dwQ3ZWa83Pop9+bLzUXwXt2ilRL7wcTH/D+OO0sE9tvfBmjmYH9QFQCxiW2Kd9SQNTmOfVCVxi2GdQMc3Qr6N48sB3428QScruf/06ZdJd5v+wa5vD9v4OVgTUj50fuaD49vjL2gsOJ71ZnSxBFg/i5Krg73gwKADA3BRNvos4noQg11fPvepcyEoLy9m7bNPbYsuwLYWbdPlsgIbMaQG2fM6tXG7v+l6/aKFmOdD7UpsX/nI3Rp2o4Jbs/ruKRv1fLjtSkyv1OAdmPsKOY99mc9fbLkT94M4HvDtzN35WFvUyiDW+UsAd/gS3zu/Ib58uWrgm8eiwZ6YGsveO/1Df+/4hSy6Mvew1Gyjnq8k9H7r5OIIihopRceC4YlBYtaRm5gtayNeAc810oiRia8sGRA5juxqUsfGPEvcadOPH7ggSmXS2la5KWzTB9Z3BusqLdw/VmK9EssFiLzYtLambVm0rgs0RdtoreZBbJPDTg5NLkWb2mJMDAcbzsF+mTglLjd8TjxBEyuJKXgOeDrt0L4f2N/ViVehvC3owffYoA+HbdnsGWpKLWX+So6Suxs5yRqv1matvLB3upXif6BL8MJfJQEGZM1jNpHNiPBpAgyJI+kXU0q7sJgbsGDfxtpOvEqHQGlD17YsWrHfQ+qs5UFdIFKkSQsxbg1NTCY3N3xmWxKpFm5PYNtVak0yLIP66EDq5NCCEWGfMEKBbwmCEM843YC55DvRgJ6Q6H/+D/+n3j4P1bKJlwkyNVBVstEB7RhW/iQ/0V/gpZJoTWtb4kzOYreLgaTI0Bjk8GBt3clpBzuUehzcVwq61hp0rI8IYNZ2rkDJTl/qPXygcoJzSeHDcUWGLGVNdYwb0NpmbOXIGjmIIywZ/kvA+InQn819y0acEqtvkT8bITo8PyP5f9JcfP0Z/Nvx9SzWogg/wo/sG3HoRxN/EY5C+A09OPTblqvmYrBPImbODtf0eZZSgOG/zhmlD02nTYlX4IH8TZO5wDlhe/pzjr69MvMt4gejwbaZ8wdTP0Zh74/y9Ifl/A7/98pc/oqC5+vgj/dsz9jY/uNMv0NZyAj8zvQMYcwMPGl+GKdHjT/j9SOaJ3/abyxnYOcijdnSD1GA7kfdqZCPY8tQBWhmPy1yzmZewzM7ISsuQGTQm+h5CSIwB3/m8qB7+hg56QeenM84vI+Jz8f54B9i0v0K0GVgW7bTPQHiJ3/QE+aMH3Seo9+7RGwg82mfkHEecj6Opa+yJl7n4YnHEAVO3Bnpj2MptunDkXFgotIJzMFvL3Z9RUZsDPiKee/Zfu9/7ORhZLJhY1ifMQuNZZpzlo4iIpB+IDNp64EMv21lbJsHlAHgcQiBSIuQtHauUvTbBn0CHY0y1mjuv6lFWBW89dvjo715IPoIJ3W4B+xwoycPE4OJThIDdOcZO1oV9kA3MR8uOBaeD5j3bvgQzmlAgJUDltnPvO3ZD952mnewPedsv+PSsTMOZKR3GvvE2Z44cSQG8SVtANT7aZsc9PmjqWOU8XFZF8mc9KuJWA/md35Q7JO2iL8pqzw86sNh8Kc/JdsTwh250fuE8DUeYBsP+64IiP486GryRH7ykAf4Oy+qArE/gDGcX6PtU4BsKwcupAk7tsbuA9uPOc5E5gPp62SRbWG6CltatfmQXM6PAOw6dvh35QdU9Ie3SpNHHDu/BHYelDsP0Kd/mg/sO79A8kMt7Z1fzHt+MUJvP5UKGZqH0TVjwZxtbO3A0BnL0FugsZFWAAM7bWwkwjEKSaFf1w37F3zvDxjIkoyDAXqciV8Hl/bk3/HTlgo65XAu8NJ0fl32rAdahu/nnIXO2BTkgGYlpwv1sy6L4tNjKtNRpIMfG51fPANZgejM5LONzKEOqsu8LDX1N3/EdU1stSbbj1iIvvBvTNDjaNAs2LFuGy9fAGJSFT7JEj4mbl95CnkGb2Z7io54DqCT0zt5TP6SSwov56TkMk9Yp+7QB4SVve+68yHoenubc4ih7UiHxUDCjnx6skEAiZVlUEOJ90BTyFylal/BDo3UmrTwYqFVqSZItiX4OjE+qMnYHtt34t0/6MuPu/hme/JUq9lGZ/BPsI3sk2ZbV/pNmcvLh+RQHFnLkKF1aKeGEqfIYQqZuYr2lEFPIj7nD1B0lpApuayaPrRJG35KCZmSGsBLnvylhOHMiBo6Y2l70kx/qCco55m4dXIQ2wqa1oo6aMRrQY80mSCqsqbvehzEaOYQHtvTllalAmxqBrLEMRC6QEGX1raW1iRal7VQ/xv1V61UDTvjkMQ0fYn9hJcP0LbWlLUSSL9Bb0ODfZzEG1p4z30G/0GWSyv5iL5ZH9DbhrafwEsCPQ5Iwe3Un6Zu21ICgK90Jv5ggR3UfXK7Uzv5V7jZtyYJvsAo0xa21YyF8U/TBsmyM14YNzGtHOENhD7jQOKUNpB+J2cdfenLoqbhb4WMgGdrWzlCUwgPtCptK/tcpR6lnb31zsuxtKGL3PCc4LPhGv+IID4TRMb2OTd5WKTHexzOeUhOG/C9ocsx8jH15DlRg5o87xPhCWQ+ti7zpflGbaT2SrZnP/URaNTJkz6iOzUemHayVmbrUHQuoZCSh/BeeMme9mCPwqkp2zZxLHKxatvWSQtqjmNLcp84pAT0OCL1YL/I2pWs2D15q+hbOXKNnPAZmmVZqYFFsT/y7vM+mDqLnYYvvABMqVcwyhHetKmN1hq2NuzcJmRPSdwis1ojr4du3P879T+iWJLtKXtFf7WmYhw5VU3GXgg0LPpW9OZ+c2UvHtSaHkeVIXtCTXl2EULzjNN1uw10d+7jMIC3oaWbNSF52rquF7ValGPgzE780l/Ip6smDaTURWf9JSaSbT0Pu9SojYJ2QisV/fi6k895H4L8pGuyCznW4KUD2zkv6HfgPu3M3EI8LpdVzl6ZukFl6vnKPejOC/3WEKbCp2TbyKLPuum23JqW9UJbkqWsH9M52BMO9vSMBZttVYMmgM/i6JkgnqmXdVvUZh4shbZis+a/rrvzMvlgfQ3sYlJhywUySK3WVrWCHrkHDu6xDdrou2zEujUJsYEdm/Jh9U7NJb96HOkP9j7EaLss2rAnzwGZTkzzYYhSYmjt6Ljx8rwjc9lWIiY+2hzMlY67dKDfUQZcLq+6XF7wvcm2Ul/5l5dvb2+6kSvhv214xXxpoQayPxU+4Y6iVxwre5ZN/OgX+cgHebqcBFcnDD5qug1sL728EhM+GnzhI/Lb/JeeV8XnwI7eQla1pkFQ8xEt/wo0L+ov2Jt/ubltG6YV81JiiiKtW9MFX6QGrutAznbZlJf667oqR2cvnM8NzHUC1nHiADfiuGrK64xD07nPrtgY/qPfsO9Mrt0dAAAQAElEQVSmDi7zgcizDY5k4mJnv584YvaF+MUP2xJg/LHpy1OHGUd31sJBPnbsEcdKfFsLTWcNvPEx77Pyr1FvfFRNLCRrzXrgg2T+1fwLrbFbxDjSE4uOjWMMDdqzlm66XFa98kF72xbW7YEvdziGioIq7D2gXdemleeuQSz6hKFOzTXW8uXlhbxt7B+Jw13m+XVZxox5Prh3ii318sZ6fKP2vmDvnQ/QZs2+XT/rDq61NvXFXtKKffHT+HlMuHGfG9wjYuPlZVHDnsKe+Hh53A9cJVvqvYtGn/LBmpjZNZ87xIeVIn7KmJzc+X2yrosufNgZY6hhQ3iD7x3/kJP8hyZzice6rnKEp16xH5XnmIhlfuH5+86HsBt1e7BOL+umTy+f9Lb/lf7mb38V3751+WSZj8HROYgNarBvEIcDkPYdHwY2Y+ed9RpfEcP6EnwSqEkT2/Ks16qIf+PZILY1ifzgjsomr1b03Nk79r7rjRx85mvt29sgrm/MHdhPMPDlIJ9X7hmBO/E+qL3EQewSg9h1arhDM7qEOGw4aA9kdBVqWyvuI8IH4w8A3SUframtOznOWh7EVbJgUo6OzOxHgev1NmVmDgqaoR5lIQQQr9gT23qCpqHCbtsajHfuRcF3ZN6pryv3sxsfRlP3kBC/0kL+SbPOsbRQR6GNnkHQlnXVSs1wKjF3SYGYHTmdOOx8iLuxr8fm6MIMZV+d8w87bnzcjz/BSaWqBZ/NXnvX086DIEavbYl9KX7Nj9+dIfkPz7qt2i6rWpVi30Hy79TXIA/xfV0XLRi784G5H6WDe81O/eCKWJrMGX/MGq8Jp+8DewqwGvGwJPOnyhOX3ynx70qdxDSb+FrKX9rYx64dH6WS4NnI73ZZlLW89zv+3VRN6C0trM+FPbJKgnTaPxIsBoWu6C7min7wA7kd+zXrd5DrTqyA+5ixs63vD8KBz0xD0sMPJDaDusn4xhrfqeXgbGNDaIeYnrJJAbUKrgPoxbScyDyg6VrXVS+XRqvpl2MrumKHsb1xX9mSo23Rhf5KPYXHxSRJSD5iB9LDgtwuTJr98IdsobAbMcO8WZ+J50rsMhcgvUquxTrc55qUYkLoM6/Z8cxLcoO7QvXU0Slc27M/mWAsmJbFSp70OCZJ/H+MhS5IuQo20zba0v/yv/4X/fqFPvWZj/aiHoyOSZugotg2sj1rK7qqqNG1adu2CcuyqJx6Tix2nfU8Jm4h3pmXrIFcRCl7XGfvwmxs6OroHMzpcZDN2Rvo7uQ/g/QD6Tt+YaCFTNqYefCMB3mmZVuxE+EKT4eA7OmHhymAjxBDPsJz7ofMfwHyo8wf97vGw9k/JzaOxrHQDwIX+DGPyTauk9wfz//zYZ9x+r32n6ppEJufwR+XT0y+I7ZPnE2b4DJvexYS3X+W0/4qL7nr6En7PUCGXtKWwgae47/ECBtdMMx1YmQBNpfgHnptK7kC9YfO8aizZxveJzwFIFrTn+9onzxpw/OR3saOCScWlxW6CREIOjJp5mlD/3HNWqpmGVwI0gbS/x5s6ATQfj/3o3H0vsPDp9DZyPgDct558WP6g4zw/wgynw1rSo78+GNyF+SDIX7Zlv0BoKtWE/cg+2GDCfo9eDLYnt16tLanXNsT/3uXzgb79PV7monHB4s/ZRVg0/8AehyJwccQQaLA5IEvZDa89O20Yp6Wvj4cqaHcOBzcvKRzgn0ipl0JCOjIp1FmAv2BT/8Jmf8ZxPaROODAgD/6D/astJlLG37bMvanHwjtO8Ab3DsgZyDjTJzyHKePx8nHfSN0E6iXOA9RlWSfIA6mhXn0vj0nHp6DB7WO/sAT17mp9uh/sNgIVG66XcE/55837AfZbOySgQye8s62gxqaoujlLAaB7/vPcdrA6S/acCQ5Gtgb/BMQo2lhOiBtyzY9Ya/w34rNBz8oOjIGAPakedBN4g8X8yBvxZenHHyffBKMnNbAsTzID2I1xAFplZV1WchtVUpb/ipHHLblAmzFHlk59TwilwkN8nAANg9ZTD7rKm1g0oH/c6dt2Vbsso3rWMtN4umOHkembEMrIK2VAxTjky32JJbRXfEPPyoAUQEnvTVx5QdfcodO/faInCc8Z8PbGrGrM25TJzFO7WEFD7Hkgr3lwIHw7vxSmnPkI7no1McACnsM3SnXNA32MW2yM9ajr3nYJl/1sJ2YIy++JseB/rAhbfRK5o+gL50Pu5JtPY/YHTrEzB8MkfWVV5MPhkluYyk2nzwTpdAGbE9E5PTHeg0iOltryLHa0h4gHtgH/SH5EA4DUoe5R/78cT1R89KJYZ9+DXXmRbwOfk1BrsgvchDC4PKjxSY+DQBvW7ZVZeV40jdsytg2c4Xv+1wrA9niSG5E/ZUb6vAbUzt1HjlVQiagEw+BDn6Qpi2XjK7EtCcOEzqyu1oxZ6toxRFfOn4d/LJ8ts/+wM8BjT48H2ccuis/yju2hHbnxU/ajKMzLIIw/eTpznwgsQo+tJmzz3gQWmIK10NPuam1ks08MPmYthnTMsH56CstysAP/EiN37BtJ3+g5hl7eY+hYq8qrk5M8T9xHvi4Z108/CdInF2tor/BX8RqoTX5ObAztSJwBsdJY5ODh+74W9X4YdvkmQPhMprQE58P7Nqpm/50ChGtSo1aaFWTrxW6BR882b/oIQubeMmYlxwnNMnOCVj14BFHfJq64hNQrik/7dIKHzq+ANjSmYcFGU2Dl3M7P7gP6kWyyk0LL1yqNbW2qgELyoM384EhTXk0sg0PWPyWzL1kMCcty0VV/AiuJmNnMT/Idf6Gd/THXtvKYcPH/eegtvSIUXwZoyPrABWNUEKXOgKhhn35z5otq3hxUcRQaqzzqpKjS5rPBmtsJ/fRF72TX9DC72r0SmIe9eiKvs6aOtvU0E7ebE99+XFvWwIKWPmRv63bObde1JBnZ168eNmnvIaevCzJ+m/YEttQOP/2d+8DV6JLvFjmxRJvTTo+x8bUAJJQVYC1k7N5j4anp+6OY8YaNHoGIKAj7xErib50kO+DWt/xI3LD2+Ms83apWlPsblWzFexJQfxLLCGbclCpgxrJusm6DqQ/IOaEJjaM2QZ/5cPGjnFPna0aOVqmvqLf0Gs3jDR+dGyni6A7MQjI0kpyE7vQRk7wEwe+XDKw0F+WTVWLpg5yEvqqmrY8+eaH70cM4qPLCo1l5QhdIP4kRjPWTDTkLduq5bJpYV3YPvlobcvIiY0b8+u2qtqpt9AfObEZz5Sx0GXym3ZFVujXrekd1qZ32wl4Jx5VDR0VlulPZBayUx/xI+N9P2vnYP3EbttoQiv8Sm0Huohxxw7mjDyRK2op/oojfg7ajCMzreCToKWN2ZE/6Bv+dY2vK/YSG3LQ2qrY25F5zDpJTgc1cyj2Gpsjq9WiyLrxlSAvxe68NO/4imqNTKTzANtaEn9eFC6tSYwtKfKi/3K50G8K/xix3nO8TnuaQlOtYCspe89h7ex1d16a3/n4vAMScy7F9tRtxBhbE4/W0InY41E3wceOtOIo7KnWsLHUmtFzwtIWBSSDb7N/yn/m6QDXsI+abU3xo2Fnz16MTfvjZXBq5+3tNmPYiEMt4vlu8IHlzn7RWTdC/qZ1uchOXOv8OHFlrrc538nXkn0RPeI42A+uxNy21gZvNeVfFMavRr9kNejv0MXmBp+JT+JSrancZJUW7Lkk/siJnZ2c39ln3rLuaaWh8G6XVQu+jV4ijGJ5654PC3w8SE7W9cIHnFflo2ZkBgcrL9nv6GnKke0quZl5ZtK2Cpmuwvc1qua/Tv3y+U3Zl+xC3ic1L+yzO3XFHpPY8lEjtXkjPjds6MS5Qbu2JiNXHJ01tGNofIqsjl+JIUJkD3Ghay2Tp7Szx13JUXy6Xg9iPoRZWrdSNXF0rdwjLpdNy6xjxltDTCeHV+y9Ik/a5r++XLRBtxHXbdvUqvTlyxu+feFDVuisKsMrjjZrlo6WBdrY45o8LbGhj7WTNnnM+gg08pY4X9CxtFUrvEvbNPrQ/bYjLlwnHFRbJy7Ltujy+qJf/upVv/zyMv9T0J9+eSXGF+x64yMt9lFTqa15j2WN2YnoAve5tlb8qmrYY3USOvPJY1VifOWj2I16iH0L9jXsglCJwbquWoB125Q+Bip0B3m6k7/wpu464+x9dz6KpU6qtclfVRGlsyV2snL0cVBju/LRkBRLxDX/q4H7fsOfz/r865vyr5yvbztrCkNZALF5Z13gGjaV1k1KTVAuii3Wpl9e/or4/JVW4mq3qXfBpzOioXcu6qzLLJO3Lwc12snxrjfqJ39BQcR93Zq2ddFlaVrXxh6xaIk89rGDmsu++flPX7Dxs3K88gH2l1/+HV3PuspWeqBjIW5eSvk9mBhUK1Vrs26/vH3RvI/AlZglF298uL+RyyJuK3b/8ssvM47BX1nbX75c9Sf0XsmXhaxa1MiPl1VjW7SPf6e//U+fdROzlyaWHbiu2EMIFT1v8F5Zg53ANSMD2oNgXFMHrMuddZoYl4SGgGmHuqRGXHBLqqbYGLrsKaN3ZEuDydZWbdiUjzcLdM1t7gVpTR/mSWekHseg36lTcqydeNyVdUBo9OXL0M5HRyi0XobWbWhZrXXZyJn15fPQlY/MlJyEdZ2PNp2POELaGGQ8xrFnpG6rlQKNVqNJLsBS+MjnldxnT3q7Dh3Usp05pr87I6OaVeSnqmngd2oycTV63dGbQAFTBGIgVatFonbi/0Zs+jjglULzhMi4E8yD54mddTBI2svrpu2yaKOO1vVV5VV2050vcG/kq6NvaRsxsVpZCzUz5fHROnETxyAWkKHfshqA71zFEZ4Vf1bq3DEUXEWAato3yGf829lTBkIGfIH8ZYuMIQcjdEthC0RMcSEEIr1ClG7UWuyACjpivO+sk5s6PoZnYY3YVieeB0y35GPmQvPY2M/XFds9dFCfkGkMXEIJbPAFv+tgAWcvQr3KsEI4yOcx43qohwmGOY/fIv+2sSmyG/Fbta4LbVNrKzqGOvsl5tNKVQtQwApPSeRU1NMgToP4HOiKD+l3cnxCR47Uqc/9uM3cDWwv9DZgbU3NzONL9GR/2dnnUIsDQg9QJwg6Qqbo6NTtThwHhCNI6k/50Q1RZOD61Btd4jiwrwMZIwYM56NzEPPExLyX6TBSgorI0KJGNoQAnk+m0NKZp8uyMJDrSByUw1ysgZ9PwCVwQ9mzB3YO7B1MBlDPWpb+x///P+jv/k66XlcdfVGxxiBDDhz42md8pZaYEbT8Bg2sa4GD3k2tlVAyY4R4TX7yHJxygIzOTNgGbWiRT/wH+Ry0O04nDoMNdODTQf3nncuUNbC8D3g69XZMyD3wSs3u7Fe5F91vHTsWtTptib7kq5OryI0ZzKT5lwD/ROjP5n7C9mFq4HzgA2p24+Ts/OHLz2z52dwfVvAvSPjPJfrp57P9y+T+KObZ5AIDUR/B9ix2+2yZTBLjAgAAEABJREFU/vZMYX+L+SeNYlsgQmIHyjmjW7Q6D6eZs+m8Q2Hj++DRecp6DP8Vm4d909bfqo2pgd/OSK7fYdKPjz9Kb/nHAv4Adsxd7A8Qfkcy1/wjFM+p5CTy0r7jPuwPtsU54Tn/R9uC8QnhsZ3mpxD6bwiwN7YF3vHgEoL38U863+eDJfINdebtr3YNbh5PguiMqvdxOpP2pM9cIOgnfJQ/SZ8Tf2Frnzre2aLoHdJh5tHQ+/YM/gnfzszR91NPTc/6yPyM7+xMlvMCYcwKnIg/d42AJ3C7TvcDyyDYkWUjWEblrEQeFjqj4E7i0D3hxHy9DgLO+Y6wc1v+yvubepqUmQ/MgUTX8IXWxUAfD8bYZ1u23yfq2Ud5bMB4HHxOW8WDw0kTv5jq+uGRkESU7SnfNrzW88h94Nh3Hjp3fkzlYaVPVZk3rp5Qk/fUl5mvYHvORc7OU2F+oJz2RvNg7kE7sJHunKO1nesJ6dLDVXIDIf3vz5AXdMbvzIUq9E8FmV/4kbAsTQXhE2yYwgA8ddOFzRMmXSsVYDtTfwhsT/7viTt7286TbB6wo++EPmltfjTBYJ+8NrmLI+ByphtI37bEqcdhM3jCA/exqSqF3rY4lYfcRixaa3McO8Rhmyu54CF+drgU8Qr6hMf8XDtnH2pqAssgsCyZdTTnNQ/QCnqAi//iGDM5dB5nhnBF1MRMHphsqzD9BPo8tBt7lAM9wUOS0bQhcjO2LdsTn2u6mYue9G3PH2qt2qQ5+OUUCI1t1UOHbeRoQmLISOXSbKvmQ/zO+jjywI9/ehw2FA8ZROaBlWDRQh22VvPBf2mLDF0xYaTGvqyVTvxnPOC0i3w1hSb2HdiaHxhzv2Q+uPywyXjyoND2pDeyxRF85NOdawgSWsIdhSA7th/4MOU+cfzY2Pnhm7+hnB8fBBjKcNJwRm/kb1vTthkbJfvU0pHByVj4mx/Ei6oaY+Yt4oZF6OSqga8HkB9B048wSop8mnlW4oPsTIU2MCeEMDp5MRrwY/xsmZq60oY3rV065dXUMWIHk/F/2xZtl3Xa3Bp06FyWReuyPnhM/q3oasX8BzD9PmUdik96HEUObE/+M/dt9gv5Ap9cn3xD8T++DYKdOpPF3nvozgfygY1ERbMRPVIRXGdPOZGW0XWwv6ypsZJsqaqmvfFjWRe1auA98TZta2dfVo7Uc/Zp26pAgedsreQqVA1iyn0AQ4pxXi4teSlFvTz9iF24gJE6Af7Ed9aRuwRMeUYmc9WKmJfWbaFdFB86NRGTlmVR2erom3Il2TDxw1ocwWVoW1XgdapMHFs1cKXGXrflJRB5tE8ayKaczE2fWccrfsSfvMRPP7V/5YVqXk6Ha2G9Bh+IluiefnKJvXOM4GcbVVXEDF+SWwkpIAvo5K2D1zwsu2bveYmMnphCM6DNOHyRVxX6E2Q4kBd8aAgTCMnQZHzw0iP+BaIvuLQzH8juD9kZ21Z8i59T52MusgNMy45CKeNqbcY29ZI49SmP/FKbsTE1bJ1/xGFsSrwT40YsC1mtzAvfZeptrfQEyGetJfaJXWDazhrLXORUEVscjt7MBdInHbLRC1QAulZtyuvwhy4yAvE76ytw46XolRfl1/kvwO6KrIad4T1pBzIOtVZaWGOBlTaQOl2IR2TvrMG0VVarUgHiwFSunEPYRwWB6AAmIrfPOjc8Q5lLzQs6K0fk2aXQ2qZ1iJTY79TuwK/E6obt17erko/MSU44eH7b+RhyR8+QbcUHcYR3vpyiP4CcsbfhS2qhoA3AxGmgQjLlDGyfg3nxvBIhaM5+a0aPFXlTBgosg2vEb1XqIHM4oufR8WPGkjVb1WT7OQWZdfC27z7/gtJdOy9sMzkpuOzEvTOf2l3gb8BA3j7jM6bej+I21nt8zH5uI2AK89SZYZWn7eKIzIG/uDDnq4q2dPBy78aHj85aiW1j7kuN+JRSW9frGzm6Kh+oBvveDn3olmXDf/Y61njydKX2bnzEO1iv4QvdjY8tN/Z+o98ij6yvg/t/chxbGrV54WPgwb37St3e2asGBhr6+PU1viBUuQCmrkXsjtkP3eWysf4uii+JPxPaidnOh4I7EJuspvIi4R9m8BHl4H5lcAGpVck2fmOAOAzQ5XzHtWqzP22nb+IbELQdobNuiUMnJuGL/Rf8Sz0kNjyOUMODeN7xIfaHCj0620L/ZbtwH9nmfJ4pEpcbcZlUqQViZbcMJ8TPGzFGJVJKVUF3pXbid+a3beWD6cqHvMb8Dt2u8x7WRECwZ1c+st3Qk1wM9CQPmUs7oJISG/Fy+pgfL56+pQZbW5llL5NkGxiypF//9Bm5qZ2FWtnYJ1f0l379FXzyzTpI3KJ3n/2hjsKAjYQAkuZaaG36tPKstnEvXJZVdmwa2HPFp1iryd+gRf08E/+X14uCq0Im2IIv4wAJ1U5Nxo6Mz3XhSb9tCzFbsX2RS+g75cfeL1++6E7ct8caXJYFnkU58pyAG9Cf+uhgX3zr2JqPILsO1jklA7kVnQoFH01y308uzzzopE8tA6FZ102tYoyILTZkPfJR6IYtd2IYWXZh26F8TMsHh6zD5CI1iDaJF/3RTSlp9AYUMKR8KMAO00ZFUR7VmGPKNjNdNMq/RkyNJ2epzzu/jVc+Qnz69Il4XRSeQkAgMcr+YFtGgxKYByQPuee8Zb+f+0zWRXRYyVl0uKzX1xfZ+Ax/ZK7bqtYwDjlXavbGPeMYXwSSTyuf9D//7d/r7Wq1ZUNd4n5M2/U4Ijc5MuOXCx9biO2NdRs7g2cLU/Iz2BOXVirgRmyv1519Y2cN7Hp7O3R967PtfCiRSqnTC/JeXpteXgrYZu1s20JcNvzY9MJHzZeXTcavgf1irREqrdT0dmmqarqzZ3U+pkT/Nnkbss2cmBunDW837dwvIEd26YLMT59e9enTC2GoudY24hQdKzW6UJ8L7XZJ7PAJ/ZKV+uj9rp2Pcwf3o51YhKfcJGUe4INqubQ07DNjD9GomrE78hb2tQPbDvVOFQH3e8fOQ3Ex+Vu3Ta2KeFhFe6dub3woCr3mARPZ68RDZCuxTAwvxGTbGnwLezwtdbaxBtZlZbwqB2lSNalhz+VyIR6rXi4b85saE5aRKBX91/zXDypcUvi4HajBuz3kVmtQa9odps4iGRiZ/aHjTCAmhrfngqiE0rRMs14HcJv8AwH3+9CM6WM+NbYjM7nZiEn8bOisCIEmZ+I/75+s6amDeG/bQk4vmZ6xjq4jhTpi6+CD4aGOnTaWgOMKrScudHMOzBo/578qtpa1zZgIjweBCKseh6tkGz+GOg4PZDZsvFwW4lvAqsbzSRk68C31xbNkayVhr23NI4x0bKtVTXlYrIV7f1UTritHyDCfezL66MT/7IOEMNPwSaCJ5elnkIXeqlLRRqdQmXrOHFv6pMf0DDOFjAHM4bxE504ujr4rfA1jrNiod7rBXohY5i2jp2wmxVgq00pyATbjE+gqR+Qf7PN31sKdXB4xCodaYTNMtpWtI5X/N//x3LM02LP4+DuYsE2cN+p4leFJXURmobgt1oRWEnbEqMH9Y2dPyHsPcYSuquZ06i7PE6SRmfNs8dfYQB2nxiMjMxE3qAcpsTC1NYj7fj6T48ftzj2M9iB2sTNwoHfeC3jIOUjczj7SUhPoOO0eqtamLxfqvqLoj4Bx9iOIAE7gYVQfwEicwMXOTQ2q/hXETU/TqT+iVbI9Qb9zjBm0M5yQTlrb79Qf54P8fjxtmTZh+G/ar3LC+4+Bp74/1/oR379Uh33amOT2ccbhj8kI3xM+cgT3dWyf49gXbNonZBy9zzb9QOxIik+geP0VOvICUuSaBT7eQRy2VYDeD/KiwInIVOAc5UpxKfCU09VZgINYBEIRiE1d0EQtiDEYAZ1xuAOg59mwLWDCOR5ynm0IPvZd1kfI/EeAfQ7tk24OPlyevCcqfgZYLzCeemJZlx3+QRugz9oycPKdV1jOWGZNjMg48X/0+q0tv89lW+IUx2kjcY1OANQ3Z+afiMh/9v/SNnIC4UMb6h8GnAicTYeGIDzpghkU4QmZC+YJnc5XyI0n+9igdjrA5G9O+6zXTIyBFUD6gf7oFzQZp81NOf2P8OSzLdtSWRPo2564Z92FDxQ4emdZkF8p8/ruwM2JiXzTGyACEmuPfkfQeAdwoQmYuDxhnD49VDHLmRBRS7ZlhjEgOtKt4JhrDGLTRwiOhSjbQCm5/wZccGnixZH9kWaeNjwFpAVjIDoDdIVATk+oBw1Le8bFA3ygW3NbiP07LNiJewod0zziaoI4Jp4WUXFvAsN5GjufEERocjNPPw9zT96MbSt/IgB1QcnwSw5Kz2Ow7zz7aW24nJ5k6McU+pSgHxyW7Yl/0qbWbIMvIK3nfPHCRTg845R5sLaV8bNmo8nsJQGpFLAt28Qr49hPbTCT02ZcXZ37fhf4kIFTBX+yJOyo1YkztFJog08bu6OX5zLwSLVOfZLMPmImn8Dvnjk3ePLszDE1eZJifXe0qkm78JBjI5T5NOFLEgaxjxyslrHXxMcqZU45ThZ6WAotHRV0aZMWTFAg448Q3ICgjIAAkxmD0sGPrOgPTD0gOZGDFThje9oMC9PBgWQwZdHa57xtRlIe+DoPdxg9+ewT71aaoMfY1nsOQHX8oZnxnbZ9XQHQsSdM+hIhnnrsUEtpCKc6Tk4+CGK/OLJvDvbLEdllaA22AKmDCx0Nfk3UvIwg6VWVzJ+CT7TiiK50OxkODGycOOaqpOgThRFc+MUxpj1nzBhK1jz6xPcZr/wAmEguhiAPyrEjton8R1Y97Jj4j+KiDLAt27MeQtOJR0eHLNmeEPxXEH6P+dAeuofbcvRY78fCA7qwYVDQSeuQ59xTTgY+UciLTKnzo7PzwmeMruecWI9zLIiHTlpkjhRBQA1RpdQj7FKV3ADaYfIOH9I0sOXOjzFBXpmLj8hL39ietmqBupD39TQY22qttMC3tQUR0AyYiVWzoADoq1vGJjOFGiF2zuW32YAetJLXg5dq/L6RusSWc/J0bGXjOEIsCXINBCBOgQhDvAL5TwvvY1d//zOgKRnb5Jq8tmXsbS2WRB40CM0PqHEKlN1kvHkfq1SJwcSXxNwM06CP8aRFgeSdSWhDb9oAfXTFv04s+jj1pbWtVg1dC+unxLTspsiXkE0vre0YqqKtgo6EHgTKtlyeVImjZNnhYy/AF1RpYGPVSh2YOhpTx3jM2RaCiREBpwspfWmnMOcPV3CCBnJiXnNO0TehTVyXifaYczsO5BX7bAc4TKnVqpnMQw1Z2d8Htdwf/+IAlMTF+BVoxCrj+JcXQcIGE5PWVmUufh74n3Yk6bIOdN2Q+dQbdLUm2yp51lGntsboxIOEga1q2LVklrbU6oTM7tTawY/rHR4bGfFX55H53vENnQiDX/A3+D3X/iAGwZdL69Y0Dw8hfnbDn486s52YQkZJBL/Dm+dQt2QAABAASURBVLjnxcEg6AEzK9bAcUCT/gM/XyqtrDn2k/Dt+zHjgIfkA8EWNhV6G3GnhbcCD8VjpCMd5Dr9nn0dv2zDjBTmC6NbW2UbOcULwW22eRltnzjI4q7kUn/Ed2G92RZRUmwbyJY7NB1ZA5A661TzMOOC1sRvgBfygmsTj3nUbfGikznis5N7GugnM7SaEP9tT6Tl2eYyYiAdTGMNoDv9AU+Xyo0RurG9rZsaNQMCeSEY3I1OiDLbgiFduZV2BOZfmRxgMj4waniorU2kCBn4z2KIXQcf+073kUuMpw4uB/vazvNCWmGDbbCS7QmaBzyy1i15IIMf5or8OCB0UiODwu/IjAFFzbaHP3iLPV2Ct1pT46XhGD1DADuniqEGT3JljLU4cGT6hVwJOkkdHzvzXeQDnKq0YFvGUoEpcsgccbc69bUrtdqaxST9xHmVoBXyByD0F3KCyr/QY6iDF+OFvYJp4NPBC/o7HwN24GBdivUyQghTaiTyEseD+jjYGweTyxJdlvOvTMZVPfc58Jq+g59xk3Z0Hax5G/uNUGwK7c6eEjmtrCPrC/5Z+4zFkTnbGsiTQXBO8fArgG1Viy7bCzPEhRqJnp0X/7cbH5J4cWcYC3lLa6oqGf0D3h0f7FXVmvLS2MuQm7VHBuuJyDJuUniqyfgiamvEf15+LrXq9eWVutkk5Hdycd2JgYaSP9vq+Ncjiw8tzaV5D6cVR2I6kCfsETyJeScPrRa1xv2EfrmUDw2tpCqr0ZkvKvFr1hGb/bqVFvYpka/j8PnxBv+GRG1gFfvAIH7Ggw4ucCfWcpt15UXaQ0PNDezIfkII0MeEYcjJOjPyjdD4P6iPBXuMzMG66CrWcvbHriP+Iits+df5ifVCrF7WT1pr085HqYMXqQf+haYTiH6wyuFr5GJlnxjqsksZl014mqwt4dcba/0zH4ryQSmIOx8jDvIh1tBG3LZl1Uo8UlttIZZVsq1OrIcGMhdVcFEOjDFyBSdt66p8bIneGx/hDnJtW/kXSbCoyrMWD+r5dntDbif2TetGrBCT/BFqSeCX4JuqlVyl2GI3WaXkPPYN7tuDWE0+ctY7+SIeg355UWurJHRa2mP/GCpkbVtTa9Z6WXQnFzdicmP9RveybKr24IP+ih+53+3E6JiyMVTngboZl7JlN5BDtokSHkSYrKqFKx/D2EcT84NchS9UFgc6VJZrVWsN+pIdMFGghT9xFXsEaK3EuPGi/4zv0LKssDfsKF7GD91TFzZxHuwJu273q4zvqT3RLi08pW3bJk1nz4gJl5dVxg5BuPBB3cQ2/2LVxkb8vvNBdafur293PnJeJ++NPUkuyZaxfeNDWlE7jdjeidv1es+UijrqUSIRG2ykfjvxIU34CDI616YF32wreTS2FLBQBxdsfWGvGNg/8ZMmsS7isejT5UXxEaMUgaaW8xcvPn+5637bNe7W/sX6v/7zFz4CNl3Y71K3A+LXTxv8C2vrQH/mFi249Mvrq37h46mwLfuR2CvE0bGhmkSjTlyufPS48+xzQ8eXXw/2jxt4TT8xX82ll7VE2GcsLjxvbuRsWxdtWynjCwrXVkIt9CghNukv+Lkti14vi5Z2qI/Es5BDjA7pepV+/fXKR9Xo3Od8YScqp34R4KyTN9b7Gn18OF2WNvk1RCvi16g7EzrWhqyV3C0t+koLsiDXL3ygvqzUGUwlqZO/xFjsaUutxPSidZFSMyv+YbIg5aPkTvzvyNYcG3sKnsgItHiMHbirLYro5C9RfPlyVdbIti16eX3RsmwStuUvFXz5fOjty67Pn6/IvqFTk7YRv3XbsIO6hjalyVKTLfitKgm3AINrp03kP2X5Jz7cUyq6sgf8+vlGXDv7hVSrtODPWtbSmgphBzSYKclwAxRCxq7Cjs6aGyI87OdS9F+/HNi5y47Ojt5jwkKQhkuEhPHQtmI7PoBRSVoKncC6FDmpibMSLOlGTQvG2F61KGAX+saEN3ReuU9Y1rquMraFFlPBWOIqDXXuGU6OFwkSoR76ki0pIA5UcsVGa6E2GnHI2B6TpJomr0sKNGgKu4V9GudcdIVeiZgNoZWxYVgpnNdtOWt8sRow2eENvziWBQNHU6codu5XiW9izpTSGrmx/YKsl23VQsy2pfG80LSm3Rpymwb+HuyP3Jb0PGJH1jimTFTuJQd79RzIqmpa1qKVKmaU6Fi2VdPAoeiPzYQyLqJnMBO8ZOhtK4dtcQKZ6+oY35ZFy9qQZbYYwyeeAaz/7r//P6mhF7X1omrMWxxdNz60pq7spoX7VPzJPhTcMf+CCFaR7BHoyErMCNggRoH405DnGIyGxFRoR7gSh4P7Qe/WCJDDzCNK9qockSsQhf7WFqWVSxbgJgeQ3ZrViH1y0Riv+Dj1IHNIss7DtqpK1RoS9N/mkaAE/tu0/v9ZVneK83uPkpvA9/jnOAX5A7bn9O+24Qn8mGBKnVOzB2FsC0zk716yNAK/JbC/xf/Mp99y/1fEEIB/rK3fufxDJ+wzLvbZ/pDoL0SOuRX/nGn6hG8fqcIX/Mc8Zxz4SPezfmQ85+uDT7Zln/Cc/3NyIX+SvrexLfCOeHSerjzbB/qb5ht5EFLWuR/oI9FHmo/2fe0b8id822X0mzOUT+Szbz97zxnpiUn7EcRhB0Pnn3rG4e9k2NbHPA1uvDxrzLiE3C55grnpD80fgr3r4ImMU/OA8AA3+z+5PGOIykmV9il7RDHY4Gjez3hu5xrUwK48fIxpSzC/BwObxDpI86N6Cd9gfj92HjwP5UGEkkD+kO0JX+PikL/DHEHzjvidTidAOw/dOw9l43doPqJjq4T080xPecCwQUgzT42HrnVdwVu2wX4rOTLi7+m/FIr4EbAzCoAvy7Z+dNRjzjI/CHbd+EGcH2N3Xj7tPJAl142Hnjzctkp9QGlp4G90P2UyJSNLtmJXbNr5IX7npVhkTbjddQd25E6YOsgHDKE/eOI94cQd5Ct0Bz9gA/1Zd9DbGPFQnp5t8kp8aO1gHpPQHjx1jkfNPbCYaeDpT/rWjD8+2NbvHfa3cxZ/wHFOloG+jh93auHOy5jY/273pNBZg7HHDwSNfQ5gZ75PX8LXiXNi0p++Q5taFnrzsLqui1r76oc4zBwZojdkMyI5nRjuMx938jOY+/a0/Y6IDwO9O3l6qt15ARXoPHCH0DayBZi4pW/lsD1xNg/Lj/4TnzYyU2NnTj7YQTd6YQkZ/nfNmqFGnrQ2smd+vvU3fAe+pVYnLbYnBxGEWOr6oK532juxPab/iXPmA2ffxLEpdW5bOQZ7BsQnDwjbMn7ZtMRUtOGNjuiOb/kbrGlnvZJjKCHjit1VTRU+ZOWcvLkwsH3OWacd/GiJLdkDirno6LOO6XGCeqZYz3WYOOxZMwFylxx2YpHY5AfZzgtNu2QgdkT+xsuItDvx21mrvXdi0LSy74hjxoDWEyw/eGXJtkK/o2vKhz/9Tv3HZhsiceBj6OxzHN1Gju3TV36A3W6dFxp38nSfed+xpxM/WMnb8XhJc1P03NFzoDMxVw7i0dijIjNDXIC+66BmD35ID37MBT8BnWkTq7SB9O3Ttoz7QGA6wAe0bE+IL4HEF5J5Vpk9Oz9qhf07dt61k4fUY2jFEbkZ37H9Rl1nL0ysvuq3Mp/998pbsyck74lZI06YgCTJ6EttLMs6c5U8brxUeMKafaHItayF+8hCPbVqsqWde9SdlzOJ484eFZ0HOUsbW3fsu3MfyLhgiMwVGeXSILihic3iYBq/6XAe8MWvGz/+b9h/4+XOlRey0w/kZT3v1HDyFn5MUfwKwK6Mb+Q2+jOuhv0ouLOXZs8IPnyZM9TxaWn4RN8gbewjd6GLLdNO8DkHa/nkpceaSD/23G8Hueq6c19KXsKb+E8b4Zm8yLStqsLXksAPajNrnME8BzLj907dZr5a8eJ00+WS/LTJa1vi3IlTADGyPQEV5OWgbneNDCwJmH3GaQOTh4n0QdPzhCK3gcwnb7FHHC7mXbOunvi0B3bmBd2Nl99pY0/8KehTL/lA8vL4/zfaRpKUWu25j1C7N+J2pGbwO6uloAnfyr7RsCUMO7lOTNMf1E1sTn8C9LZVVbItS6rWZq2uqd2GzfAkR7GXcOtObQSyjuLnULH/CPxdN/KXdTKwB1EKzY2aSx2mP3HIa1Wsl0WaGqXC1gnYIISmZg72jOjcsT/ohl2xveP7gEYc8XXD1227nHmmTczWdVN4bMvoKiC0tsnBrgc7EnJa4lQOkhlfA7mH3IjxHfvTn7qJdXKU2jRMVUbvqqzJai0SgMGMxYVn9kNXYnJFRmIWf07fjmlHZEVXYqQc6I+twec+MOdYvxl3XrYlBuvWqOdN22WlBfgYc7lscw/v/JAYxD564mNkbY+5yHtjP8gL/ugb5AF1ylHEJe0AMUjywZ4ZnTdsv2F7+naRs1U5Ylcg/cvlotTohdhH1wW7NuDCPS32RvRALurU2DsX6uryclE168YHp7yoj50X7Azv5bLg1zL9sfyo987Y4Il1NdRSAcgc2Dpok9vIjk+xNXvdLfsftl/n2roT765BbIRMqaYvWReTFrqdtWgbu5pcJdtnndAIAKXYuS4bvIs6ddj7TQf7iN20Lut8MS/4FvZpO/7t5P+mRm1sxONdrjzXy536Sl62ddPGvDjiDy5ha9dB7U8adCRutmVbC3F8eb1ofohjDJvCl9pKbW5rQ96qrLnIEoftSRM/pdK6bnplb3l5+cSexz2dj6w38i3FtkOfv3yZ+u2Cr/hwZL3lg8rnobcvnfGh5HTjA9lG7uN/tSbbqrLyJ34zFAPNVmKuKfGhi9yhG7FPTSYPtqddnz59mv/J5qJGIJqxSizCE97Uj6vUiMMcpwb5CPeKP6+0uScPcr0TtysftGYNXHeebW58BPuVD29vKjdgAYxtJ0hWjo+6XIoJxGgnl1dkXPH9NtuD/SD6w9Wpxex98ePtLTSd+JQGH+1P6LKtddu0zvpoU+YbcU7eDtZcaknyI+6ROpDRlRwmv3npvq6sj6z5l22uh5UPDvPDxIATnzbkX/jI+coaO/pd2b9iV6St6woRhDmxq4wt6zZrJf+S9QJvkbvAwoeRqkXLss06+/TLK3SbxMbSqoEvoW7Obdsi28yZtmiFDzvQZ6wT/4P9POsHArVW2i6LkucLOSvGiVtqIbGYArDR9qQtkuAqFbbpeRCUxCT4F/KfmrjQpq5DcueZ6nbtuvLB7o0vdrdH/pObK3tq7qMX9pyFGrKssTd9fnvT5/2q7fXfUZdN/9t/OlR8ZNpefznzxge+l1cr/ynx15eFPBb5kTATiN9j5vRg3caPhTzfeKbOXtRaw+dVyWGnNlOjkdOatRBrGysAPQ+fnQX9mIjvjB+4k6yD6Aqqqk37LpcSj5jELME7iP9d+fj5X/6e9k+387mG/Mldl8uqF+royvr4kg+k7EU31n9sH6FBes5Dsh5zAAAQAElEQVQ6lSmNQfTeqccjPWwqbLeWlnZVq0Xx5/WTtKxSPhjmvtd3+rJsETOhdwFWxTdx7MRr53n4oEaiukpzbiXesKCPqiNmA7hj45xfF+SZPN30xn0Nj3V5afr0uuLbBkMxdwduytpcV/bDrikremLXG+v0Cu8N3zuyMQWZuZ4Q3bE5EEzH99RVPjpf3+7k+tAXnq3f3nYxpdiFGgU6vsTWzh4R3kBie7DOR4hV6KpJe6NO35B3Pid18OIgC9R47o8H8QExz0JJldFValXEqdGXtm3VBVhaU6OmGnVT0A1+d72xBpLb+Jw184TIvXJ/jF8L8bzw0b/VGaP4Li7x3S7sXMjzQjyF36K2BKGUeT2OkSQA9UDaCGBuENvoiNuTJkkGP8+TZOYlY5dlbDBtmb4ctFpZFTxD0PQZp4O+U6bU6cTH3DM7Og9g5/cntwGeIzSPrMkL+1xiFHmB1sT6AajZ2IgqmYnOgFNs7bINlIo25u/JL8/CEWpnztgk8iFiJbkA/fbARCX+9jmXfmSGHpXoEPPn3HmFEGLOOSyG1aQn7f/w3/9f3I9eMWmTyfvK82HWde4Jeba4Ut+Jx87zzUEdHTi0E5B79iXqLnV8/v6gnvEnPkfRkk2HjlFo4wz9QmnZss1oUAMHe8pd4XlC/BEBSz017KkA7MvaiPGqbd2o1QuwamWTmDKRuzK/sA8WvokP0KDwieSiKXlN3Og+dEuIzPC/PbD97sRH610WE0oAA/p/wWEbl62i1e8e/t2Zf8qE7ak3xfWExN1uMqAfHCnCwDll2T+Gc54yhpiTnAo4N/Tn+KPO0NvIohMbMkf3p2fokIoNBcAL/0eGc/4j5tkvOgGaf/bzR3L7n9US021LnLF7Apt3bhz6FzjmWkOujULaH53217nYEWBHwkTL9mQho8JMZW7anOTOGTJDP7jk8iMEF3iQ/W7zUKHQPvmfxPapP+PonnaBy3b5hMx9hCf+2XY26Y6NH9ceQ3zTA0zruUZCE9onyKd/+uFR2AwBc5E3gRKIH19BwtwJmReHbcaGl6iCjF8/hdAAsE4+++RPLPK3q5wJADRXvdPEFz2OsD99erbBPaaVOrH9zhs81qVRbIsuZ5Sgpn3A08/IfKC+NjyQPQfRFfieLjJRq8hJaz3/SHOFpeieQn7QDnJ7AtbOfvIlTVlOaxV32o6cwMAIKPUkyFjQPe1KzAJ2ctuxi4QqMuHC99D1+UKEuQSFueBo5hm+QKbGGPCffNEziAfPJAhL7vGOj1uYzLoaE6YALtEfoDvPk3fIxtCJ4TJOnszlYSe+2ZbPqalXjBnOfmweKONkDBbCTFdZVQUpLTgFhImRT8xCE2AIX+fh8qAdUEi2vwFxRFY98OMMAtjIk6CW0aX3gzjQP2WnMylke9rU2qJyKcdBzAeEnMxrQvRUweOMDe5biJUTYJq8yhFM7EmLhXPuzLFkxX7RBjrJCp+jQzlOW4R9cwT+1H/qDe6shQHJibNPHjNp55oO0MA/hox+eNo/IrBsv9PHPhDkRIq9VcUw86dvnRyGJiD5PZ4d3zglalIcncII7qylMx5ImDKfuM4PAcIFtWRHh/RV34nLuJjr/BjceRC3re+P0HxE257yuE4/vuoo5DfmshYHD+GnXSe/p9jUR8bRqRM18bbVWpv+2g0/6wRFluYL6/ir747EKfi0T0CUIiugh47MHfyQj62dS35sZf4Zq+kIsm3LNnFk3RDwkTU/+tS/Ex9NewbzI9SCmNP4bbkAY7aE7+cPkGr4wViQ2w0a1sgj57GpIzuxjx3hLOZaxWd0zB9FB7q7bAQjxy6Z+UBVU+IJSpmd8sjjAez8kOrUEixq2LXyo6lB31qbP5YXWtnqxGJgQ+gkyzahwFhxUGuEQIFB3278iFwFiVqVWn4U0U4E5GmrFsmcEI0xpqzY2NBXDb8QFrwxusIrvEZdYkAjG2Zwosl8q6b0E5+DFxSRIY6BzX3K6giQGv5VSzysanXGnxiIIyJtK3KSB42aPuUHeX6IYqRyPPWPh91hST8vKVtr+Lyq3ABPUQpBGGltcBYoA9hMvOSMC/FDSYVtnTYzgQ67lB+jJj99+sPLK/AwCFJFpx3aQKmqSSqANvJjcAAag7Wt1HVBkh/ZhdwAU5xD5s/0f46EvPqqA97YtlPjB9Cxg1NpXaVi3vCJdhD34PPxab6got4Gc4kVDfkIJUYI35MeJjPX8TG+PW1wWfkzCM6RWkfvQc5CpvgHf9Uioz9yd+ZuvJTvGIZI9MxT4Y/tA8bBnG3ITQ30CQxkG0hvKDSSOQGdx5GXMfhxygm+oGj4L8GqhfpaFz6uID/6xRE5kx77i3HO3PemL4kR8iz+IGDQpu6SQ7tm3Ft7coXzhKyD8GOlJqBvx++d2k8rsEg8X1AgJ1yxJ3wmntUaFNl72TfmX+jw9LeIYSD0ttNMOi5zPn7M2E9EyS5o4JUVPhueIXV87cQZtIy+aSu5shuxjt6hRpx28hl7bcPTI1U5GKrgE52GraHFgDnfiVlopJKBgdxWC74uCt27HTqPQkbi/TBHBW1EHOQSMzXrghzkxdIzluFM3sJ79qWM+xjqCKIBXSewT2S9u/CBidiXPeN8adWVeHXwsatzr92jl1aPl0TVrLzQtksG4ndkYJKEbyhW6iq+mfgRXmwYmi1EuBcSdZyJX1LxIvVVor2zDvKR0Pakjw87dRLeSEibiewHMCixSBzy0rYjO+PBR9m8fG48tzUtqlqwqyZt5HWUBtKfMhCIu+kqfEJ38h87grTPuo5PrgYqtg1BpvI5nrFCbnnRaVspMgJZ242aMLQnWDZQiCKmsSOxD92dj6jT3yFFZvgi42lv7DR5C76a0WU12kGOe/6lKwSZP4gF4ZVHw8ZCX80YwKFWqy6XV134GBMdmCIz3VqTzAnEhi+8ID/I+zZf3i6TzxBaxFJDha/GTnGsa2Isxf68AL3x0SD5MLLWlRePzA+eOSCdcdl5ZglN2sQr+3rmkuNCx7qsqlqC0u3+poV78sbHFtxDh/jI1LXjY7XSCx/fUoN5mX/j40DHZlfJxh9qfWmr7KLepMjOx/PwBT+o1/h45aPM/T50YFdNXnKceIp7F07GjyeMMfSEwsJ13aZsQWAFY+WwDSpyuvbcA7CL7UN5RklMEu87H0I+f37TlQ9k+UtJkRveTvI69USYhZD50ndnHRzZL3lpHD7Ey5LsXKWsgWv8h3chfrErH6eTj57fLdQaRSDFRvJ2vx/YxZeiKImPslqrjGZbRfwEB3bcWJciVolfUX99dKgLukXBJeax93bbFdr4V1XacRh2cnYnRl3rtil2mbnkK7aFHjWqWrSsixCtToxjZ+rDKuaaqjUlPuFp7MUrtEbO4MPqTu5ufHR5+7LzsXzXF1pUKzJaKz5+Ney1YmNnf0g8FAz8Nf0hIBrMj6njjQ+TAxvsmj62Zlr6fOTZtiYW1vQpMb9R60nBntyQI83Dci0Eb+G3amkn/4iTbIXuzjoXR8lcxVpcsfGi0dukj81VUuJgW4WN22XVgh3xIbYFZkqR0cn5wOHBvTH4G/nqvcOv8Mq2kCKlnicMfa2NDv7rubJeW2uTr7GHbuQsUK3JthZiT0dWydVkN9aNyPtd99uh1NWddbRjz8xL4qOaNJlryFzaKrvUkCmOXk3ePunv+UDyN//rZ/1dPp7K4hsyWRF0QAFWQi++p6oRk3W9SIIXaMjqxOFAr+GypaqadC98PH593YRIYnJXa1ZR850P9ldyvbMWiqWe91hkTaiaOlKLyVsADtlNRq9tWVLwhFkBJRkxDPz19qbYUfjaqqmAhbjS6PKy6fX1RS+vr6yFlTk4+WJ7sJ9hNtyacq9fbvry+bPyL3oL7EAJalVcyosGtTI/JLE/yru2C+uLD7jHbr29dfYMmB5nayJvkksID9BxojSgvVELoCmD/gBCqJ3LGc+Of0MFS/bOl5dPSv6O+VyALM5nHNIO9omNvOzM30jg/X7yQ4bMHUXClkW2iVFH/85H8xtw1Rv74EEcUsOzzmCCjPWRPBejUv707M2DIUDKsU/Ia1wareUydJLG4HcmRHSLtaumZEk79Zm9amDrGENZZ4HEWHBGtw0TZ7WmwvmMG/lMPxJhi3j0iY9sKzFZFL6VfUkkcp9+H2Lr1YxVF7TIagVd6EuKDgDxrJsx7wPxP/yRf2U/v1FL+2P/iK+DojRewIYWiTRN+09hOg8mBwLCt7/vSWPSJ8chig/hDV3G8S/1mcLv6Ag1IjIlhmK5EBkpayT9KWwS1IzPGKUMB/f5g9ynH5mNXKR9QovblmJHTOsQ7nQ6gRqjazBx9GiXwqPQYmzwQumA3m765oCGKXINBfOhGcgScsS4HjZEbkd+eOc2hi1MK6SByLAt4ymNOusylqQf+I9/84U4/LWW7RcywAz1I6gxT/bpPxbAN8jLIQdH3iO7Y0sgtPE5fVDqTK4Y02rFjg5f4FDsatSejT0u0ShHZ2Kg18S7E2fTX9siSJX/7UdrQ1VdHT87a6kjvwi6q5R25dlgmTUqZLYJB88mY8SywdizlqPvIC/Zx8RRwD/iHP8Inv+P5V8zAnYKzA+VX9tZD0/sE/0Y/16TIgrf9/Ck/1k1nLzfUky1ETYFfDs3Ud9dCl+eqFAHnuPMBTIOfkJZrB+JNvh/LMT23+WNot+d/NefSDgDT81DGMj5HL+34H7qF4SRE5oAw3+F09lfY/G/gq4fqyAsU3/a1E3qJ8B9Tx8huI/wY2lfsclDIJgpm86Tv9P/i07CpABM9qND/2enWQM/g+95bT9VfDOVmmBqxih3sdTGRwjuI2RujpGS/hMY/v5ppp5Bovs8bct+AMjIkmfJMPr+JNrTWPDQcH2clu1HX/R1Hh/0he1Enlf7vD1+ZQsxEDEeyrSdgWR7QtE+QY+DGeZOWQ/UezN9eR89fPogI7Ik9jMxh4GhL276Cw8HeTBNX5l/zA2ddDQ/POc8Mx36yDZ9O9dv+ewTZ0d3uKT4q+cBf7qx55wNf58p5xnl8cDT5wNL6D5C6HkU0sf6f8rJ3EmLfs705xz6bMs2y/NsGXBaOUCrVc1xHogSF+tp+5AxnspQ/A491krWPBCt8AfSD3LkAjzHIY3MVjX1pB+QMiOlb5/6bcvv/VIOO7hvYfqVp0XmQhN4dufcU3kmgDz80cxzDDxg3o6PE3VeMDx5PQdcDTzOetiUYWIBe7qyPWHMjCAArH3ibKsq/aff6KP28xC9Hzf2gyFm32Mijp1fICNFQP9Hp10KT+aqmlAhWd8c9ldE52G3Y2xgEjFnW1XIodWH44zbB8Sja3yA/DlC3Sk/MhLX/FjZeQk3kg+ogqOZ54iX0Y9PnfnwfIxlZE/AFk7ZfsBk/+Elck5bkY7s1qzWEgvrPIgr3fzwXLfGuhrq6B/Y0hN/iGppqmpKXI78KGC+Yx8k0EMwzzGvVMuj9eSx88NmsE6PqAZNeQAAEABJREFUCdUaP3gXbduqhR8SuCClHgjaEIYMTZnRf8ofsq1qpZo00tTNpMUfl3J0foScwPwQPpZMLmxPvcfD5ryYxwXBqhyhaVXKGDZ0D9Z9qfGj6sLLq8vloug9jp0f/juy+qRJTPU4CCs/wONfn7SttTlzxmrMvk09Qxi+QPS1KrUqVWuq2ApEl/At/ofuK/SgZRsQLwZOuVXhLa3rqthcRbzFYUHnic+c5uGJm93nBZuEPvHyCVY16iMybD8pTn8Z2ZZDhOrUQrmQf+pPfHdejDzrGibOIUtT5rqVAgsvUgYvnHZent154Xiw5gJDmrJba8hcFDWdH/VKbUzbSnZBZOVIXGJza9Yy67Nk+xvoyB6pUxhCf7Bf9FkHnfid+QpNJwY7L0nmusQQxAhB1Fkn34fuvITsyKpMQItjsqQZJwyNzenPefAjOqDLeHnkpfERIrZCTrTHlD3oQS7bE5KnbbsQp00uZ2riI3sOuNjgAa7q6MBcZb7ABWCASjQm7k3l0sdjEI/ohfxE00lsEAWPZP5ETuR2fE685jxvbgZg8ucGFXxGtn32p+3rpuezggu8/Fgzh3LYVmw1c8oRJWmhsz17sYPwJcRzHP2xwybPbVGr9o7fecEQ2wpc1mlr59wkiGxElkuwIm8osjJXVQoM4p+2WmggziQQfOQKlKG1rYbfYj8UPKxk5QhNYNJxSWzvfMSInhkHV8hmDd2wddkWrZdNGy9xl2Xho8u5n0yi98uQHcVooZm/CdCZ6ewn99w7hmacI6MetDbEIQKCM7bGtvSrModXBDa2HayrYFolDu3UBx9i1VpTQW8ZzI9O5ICOrxNgasQv+V/Xpu2yatvWyZ09IWsudosjdJkIX08dwpu55Lywv6E7Hx/urEU3yciFJDuA7nzsSh2AxffTxviXsR1biVeIEVbNWonvjE815ejEsDN30Ga/mRzwpc18ZNlG9ml/uRT6zAn86fUcqWGnmRfM8WWwTjITnqpStTZpgnvCQPfg49G+35X9hCFT7Om5ZoAsl1Xo0jw8+wv7x7rxcg+aQf5o8EAcQ1VNtvWMJch5rusy2504Tr0ZtRICRdg14OFU+AKJ+ZWPSh26ddu0bhfkFi9EhzoKI+Pg/lf4ZkdfV/LxrEUR985N1fBXa3OtHezt+U9+dl62X14uvIRf1dins35CP5ALOXrCZXwJNGpnU/KWGl1ST5uJJTScwa/LqhwJ+c6auvHSP7bYxr3Suq5zXV2v1/lCPPrMC83U5Lbx4QPG/CWdN16MdyqrXbCXfS36LGNHybZyxN+qNnGXbVP82C4LU12fr190kM/5nynm/nQ87i0N/6tMDNDMPEPcHdOW65Xqe/gd/xP7EHbyakcngYQaAzg99drBH4zFPrLrCx+c7JoxQsPMw0Jco8fYMdA5xl2Xl9Ivv2z69Muql9dV5gtV/nPNxlfhd2JnW9Gfv7CUmKzENrISw0wlv3c+Bia+nT1DHKfuDTbzkegAM7D4iET6lrmGP3HAYj7KECdic0A197LsS0B8/tOfPutPv36e94jOZGzKHpu9diNXG/eT8sK92nwgvKmqtKyLFta2bUXGQY2nXamVpYFLfAHbyh9xnXzw3LmPi+OSXPJc93J5pd4u1Oar2rpqp4azT8cj27Pusl6TlbatwkToFg1LTE+gp/zLWHN/GNRZ2p1Y3anNzPWZDyoNXHgKG43/Nz683a6flfa+3yC1Gr6plShk4hutJ8wrPoljpLWYT0QDQ+alfYPv1z+96Vc+ft75ILnzLNbzTMyCD08Ru6qFD2Vf1FkDsUGC19bzDx3ZGWEDega8EmNwqfU39uA7fnT4WiMO0qy/QQtZxE0w9Q8X2CHbailOcInfjXy9sTZv5CLPW7ExtmavL3JYxKCtNXkaMW08NxlzxHFlrceXdaMG+Fi5RC74QUJ2iPbRqKe7/tP//nf6wlpLDu583B9DKSuxhSlpITTYJS1Lm23yHZq0wS3rIqnr6Ff2kruyZmxN2stlYW017CvieMw85IP/57ddqBSfKIVK3ailKx+0bzwPxL+V31aXy0q9LZNXyCOUyvOCiOeKzgt7UWgCWavxb0XfL79QnyWxjETqsAuHOKuaGj40aqojLHk9yNmf/vSrbqzb1ppIuwrjE4vEL/OQsB/dlXW/EF+Wmap17ILe7J+U442P6Tcc6mPgZyykhZETawcIHBA2ofdKXig53figtENwo54HdT9lIt8+ae2zPaCLH50bTvJzoxZCnyS9cK/YLqUZH2RP+6iHCzl/uWxa6Mcns9fl2SEfSm/EeSfoqaVZH+tCnA0senlZFbWJxUKszrUicPhwmqPkfiGGobGtVtbK75XoaovoN+g1j+tdio/hqda0tFI+mLUq4lLsJRdNOZOaC2o46WjKOG3eFd8Dt/zLTiC5JXTIgk5WYQ8iJVFjQKeeyoVPKzoWuZEC4pfauvKhvBPv+IdJWoh5wy6Y8W1MSN/sO4O6Dm1qGjeVmCNJtn5wDLWlCbXMd8gO2pNsEIAATp8IroXB2YdFcvcsNnDxMX7BPUmzByQeRp8jGBrbis3FPibH35112meMmBbTE95lISw1dASBP63V5F+pkYjMWhhzTtgcGPBbVW3C0sxYUz5h5f4i1jmRgccOXUmycrTE8jE08TP9tHdqeJ8f6YcIBWtzTHmImOMB4YHHHTkdQf/T37zpH/6Be4iKbL7p7f6F9XLHzwP9Q4MgFQlpJLBhX/pVKIPfyMr+sK6rWqWemzATMPWwUJ+rCp6D9XLluST3LNsKP820Qhzp2wZvtdbEBDZTizyjxdvgjA0HxZi9+cYz4Z09P89y4oiNyWvmwgtq2lCu2WYcMDIiCyTyOz7uqjD/YaCAsiGM2XaltaMk0GQ3MfWAQTui918diKVsT/hXV/5vQKFtrPD03zZ9aopUZEGcwAD0yICKGUnapMqFuTTAYP4JneJ7woD+CMB7AFSCVO1bYOEI8APSPyGC9bDtbBlofNClx/FcKBnGjUBxCTxxZ2tEWCr/3+z9C5MkuZKlB56jMDOPyLo9u///b63IkpTlzLIp5CwpsuR031uVEe5uBvA7MPfIyKyq++oecki2pakDUOhbFbBXZpUmBPmAyH10RZVq2jARxW9pdD8gfj9wv2ELgqXB/BPg/vNntpeOXeN74EY/m7yxNfD7a+9p1++15/r64H/YHJtsa/6hzfgJicUHkJfwPufSZjzhIWvSPugm/jf64fv7wLCd4FiLrcX+IbLExMdpW7ZVP4B94vV3H+RShjttgDibegA08ZrHjMGneNiWfUIIPOnT+zXARm098pTpsnBEticEZZsmEBsC6QcEjeYRksAc8GN/Pw/q7z6fec268NC873hacZDvjhOdq2fikHHa4NJ+huA+Q+bOMbsDMjJ+AluGSuaPVPhSkmxzMTrHehy2Hz0aHiZCK1n9GNxsd+20eWigEdNCGBfxwa0HgM4D2PFBKOg4N0ZXAALR1eyLZc0g/QE9Q0XtN4AZpG1+h5Lu0Nn+oKsyc78+bfBDyny6dsnAZ8rIGtEvCJmwze95hjaQUfJ0cCORXITEMmjzi8w4iO0DOLJPJ1/M/nhGQ2giY0ATU1zwIzD40M+WcR78EtO5vyN3R/dOLDtERFGplycYfPrh7ZPueOTnbGGZdYWbkI05F9rYk7nwZGzHH8m2RDwOHkrPG51DoQH5mJNybVi4WUobvDx/50/BX7keCd/Yr60GfeoGqXFAmjYkVgd3mvbJnF9cRZfUwT8hNB3jQ1atFGhpy7IDhUSpZt+qesBjLI4B/0C47Uk3CC4o7MCWFLBysP/kekRgUrsByBToGsIVMT0huIwRpgNBOw8a8WfqgD+2R2KgqmRsSv8Jg5zBxhqAWJat2T/6zk3zMfsSSEk2PsPvAKhWyIOhTCvLtlprkiyp5h9DE1yrNuca808o6KuVFl7+VFlVJduA5hEfKE9yoBN4eu/EKHDQlhsPeIsiL7xEZtobnzp5OwDChVxPeX2MmdOdh4P4PJH82Od8ZNiGBToIsj4Sy52HpZ03E+k/oVPfsKpa6E/+jO2mMr7TttZkM09oIysQn0IXGswhxjgFIvjU+CAfrVmIwI6uAz22FdswSfMgVgfMVU2trWo8BVdLzQz2wn3KPIiPZPiiHwOkGZvY0JHJUIgFnO4nYGGAIhXkxcpDjSiyg1ge2HYIeUaXij3W2jHqAARDLU3GdmGfW1PaCD7YnHfit7OOpxz6Bzlo2L/w0JT82w6phKk783dezNz5mJL+nr0s+tOmICCNH5MB23bkH8jr+Jx4ZS73qFMYAg/05qEo8b3zJuQW2XkpgcweIB5pB/6d0KmTxMGyizgsqqoJljTrCL6YHL7IPxhHb/LYkdOx07YacSja8GfuM4Q3dDdeBh34DJmskvhFhDo/AVIt3FC104bGi7eJEL/oedakbTjJDTEZbBCDUXin37zEgRoOyS5NH8LLfpH7UNxT5DKlXICHJKJAjof22EHsjW2N/A4eSDv7wxhdVTzgLpfpp23WKfSsl4N5yxK2LLNGm4ZygKMxL4iYpMdv5GPLTgySn2xwbfIsTJYOcnuQ48zd8CMP92EsjO44OGuo8cKT/gASj7STBptaJaaS7Ql6HLEn/1JkwafIMnSczA7W3Y4v1ECILLms1ppC16rUqqkxtpsEoFapgR07d/w4qMXUoG1t1Hhb2uRFlHLYVmPfM3IHkdYEfolpK6nxE9UHtRt/RPQaPgZvw1tNlZYXbgsvIRv04nBJtjUcqWOu+RU9096HDQ27qyBU9DSty6qMAy19l7JGOjnh1MGaiQ2xZfrGetljFy0itEy7miI3a3njBf522bCvpi3BZS7yBv6FZwIO7jNWx4y1bU0bsM9lRV+HvlVT8OIY1Erwg4BbRqeZs3LYVmoZrxl2RXbowmsbnKBt8KxA1kAn6olVCVGyTQuIA/0GksPotLGHNXCwzgkqfEPmj0x9UuPx7SAeO3GBGxIr627Hv4yfMOAs5FajbvBBrIOi/nr8mvIPRV/oG3FdyNkgBnOvmPPUZCadH2Be/Gkf52AcnTt1mJwNVrChta3kIfIoB8V0cQxsiD12U3I92Df2+AB+gIic5LdaUwvAfMennTjgNi/U++NF2a6nrIbdoUW8UAtewGBoNV7YnfWxaruQh3URhSLJnMaGPv/TsPmQEfnJXUNvphNfiKiLMXO7xw5e8g1CYnvqCG21Ug7bMrGOXdEeGZfU5raqVYWEuhtTHu5O/tB2BoN9EeZJw2KaNLmG5GXuTh4aPi7LRa2Wcw7cAaRe8sGBrho0p6+bFvK4sLYyXtdNsZOo6EBXI6Yzxth65wN0XhDu1NIN/974GBOaak0XXr5HTtpy8YHvrrFbOx8CbrwIvEKbmrtxPblzfZs1RR3s5LMTpMRgZS9a16bEIjaU2Tc7a4EY7sQye+yVt+id3Ico8QgYfeG9XFZsN3vGMn3CxZmzAxS34C4AABAASURBVB2hW/Alchvt6EM71wJxGN8aMbjx0jL27PiWmrYXiQ9DkrVgV+SNdjDsopSJzwF0VTvzO/DDLkV2TOzss1Fxx3amNIjnYE3Fx7Yt2l4vKq4loCUVfdOyCrk+5V/TLHyoKhc+YAYxsJtk66C+j3wkf/+KD1dQQxu1Iw10YBMJrlrmx8V8YNy2VYWPHT4o1MhXIwYbNthDrkKGJ01ySA+cZ/0l57a0sDbykj0fWQpZOzpi97quyr/O29CRceoseR5xGMboqmrYJaV2sndrLAp/xsdx1c5Hn6PfFTtW4px9Z0haqakiL4N66wT0hMGuwayL+hrUV9eNjxgD5Q2/THxxSQsfo5a2yVqRP4hhV2K54ve6bfQ9oVk6iHc+jqdGpVJD9uvlgj2Gb+j97YaMY9aVbeU4SGwn3i3XOOIolMKmhr1tawq+Y+mVWip4vuRfXRIjG5kIuBO/W/5yKvYO5CSOAZf19n7T2/Vd97ddb3yY/fr1F655V/J+qFXT2krx4/XLi7bXTetlZf3RX1+QVPjT9ZWP/e/ISWzOej5U6L5gw0rO1qWJIWaHfkyeO3m48jFyZ11mrb29fdXbGx8buCdNfEOfNXYhL61KObbtRamlpa16/cLHxtQJc4np++0qtmzJ6CBeG3H/8tMXLdhQrekgNp37aHHc2VtSNwdr9c4eccuHwV18XBGxH1A0DYTdsOXt9o5/X/X1+kft46sWcrDx4W+7WCu5WC4LOkrx84J90WubXO7MN21bw2bj89DPP/9J1/er4t+y/iQv/6B//qfSwQa/LldV3eETH10OvbP3vBMfGvJxsMf1WXuphUF9OjUwujJu6FvJ08494UGuM7fic5O0LE1bYrhc+PBbygfgwC9vXV/f7sCV/JNv6nLhfho2fCk1Oi7JEjq6soZIoCK7mtWgfaEeqsbEteCaVLEjcSW/xyO3rTXsWKGDQNZOLu7EvGH3l9ef9IW96WXbJPxJbAbxEHCFJnm6bBds2phucDfoLLYX9oyacQnNgcyhu+SdeF3BH8SyK8e2btpegPkXTKToOIhhrgUt+WRuXRdhzoToHmy6lJGuJODt7Z02edtVZc1/2fxS1LgmzLgQqzv1dWDYK3pSuwWuNc8PoSs2lDalfcXfBb2p2517+oLwsipipm2tFTyrFvanYs1amnrYmpgXMhbqf9MX7E59XajD1y+bGnt4PCb8unEdTJwHTlXkIetl3ZBTM24dOzWIBQwdGwiHrPPINeQgdwf44xgiLfCY+hvEYdeddZG1G4OrSYWPrq7ENTHN9aJNPHM+ZTbitmLDuixzTSy0geASj0D6LqmgNXXVcbgPFiaynXoPMDewe0olR7ahL3TjCxO21aj5Qg5D7B6zDgaDwfVdwxKexr51I+iMs85v+Hrj4zxhU0c+Lup2w1/goBA662PNx3bqfkX+xro+dXTtzL9xXYgMwqYr1+D397veuffgkQHDrPCsm7WQd6M//jFBHeMfNk/70GuEtlZKLMTRyc9Obd+prdh5Z43bxmeAuG/U7YI9lbjoPFqVFhxEnGL3zvX7jiEzrwjc2SN2DL3jaO8L+5r1y3Xo//X//ln/8/9yZx91TNOB7yP3VRTUHf2JQyaMrvoAqYg1Jsk2/VLs2bZFkGjw58ydsaWTj4P95Ji067pC05T6ivw+a3LMuW1Z9LJe1KopOjsx3YnxjBM+5Pq8Q9/Zp62GzoJvIPvOPn5n/e+KzAMfxWFbjTjZhs6IHNDciX+fNleVFnSW/qZjPKif7WP4b81/cREg7yT+12Z9zpxTsR8kmQl8ID46wX4HGXzM/vkO+5ACTypKUYHneM7NnyfmbFP4/YGPLyf217+2ZZtllxp/GIZftk9i+ux5s//AzP5f+on+72geor/D/Zc0iH2BP2OTTQTmyc+foTuDCcFfkAfFf2Hn32+O/W0r5BqkDyBU7Ll6Qmop8NSUfsIUeOI+t8EHvsMhc/LRfsb/pf6Zvr+Nybbs34boq1ZzPn3zE6D5drIGY38gC3mui0+44AOZ+wwTFynQnngGH0j6n86s84OLfi78oyfynybp2hbXK8U2urJZ71PW/NF3B6hchNkNJl3a7+Y/D5BjG7rEoB4zcEcG8EDQGPh8frPRk+0bsUEEpNgY/JBtIIRDn48Zmiw25j/ja479gbLP/vl7yshvbiTSTkJobKPnhIn74ceMbcu0T77EtXFjlZuYgJ1ZCKAqJjOa+Zk3UTupPH23MyPZZyuOyAzYnvj4kXqJnzs3VTsPornpmTjoI3fe1EBgP3hak8vz5unghgdBidAEWBiedLbFQNNGujMWUa7zyHTxs27LvLm0HfJzUvSfvYlnTAt6YmNfbAtEpJ35kp12kqDXaq24obNy2FZlXLSAbTmtzsN+8lsyoByPFv+jMzB1Ms7sZ8jcc1zIWrh5y8OFbXKClZydIBwfeQLByTR2Njl/GNj0gKesqAKjoHLjmkDbfkyPmYcMC19OwI+SGi8jFm7uq0qByHkwST5xtmX4+EU+v34AuAIYYptVyEtfnw9sHxgTn9JG/gljyqrmybuuDf4SkqGelMSjq4dYmnOFrsQvsZk3yIOJxxm9sT/xDFS1ORP6QAZpA7kJTxvczgPUQU2PecNtRU6gqh46vz2kYVhYoIEOW0J36qqJnz+WIr/nIRBILhAl0PgTCk+5eYhYeBhbeDjLNcQOhRQdcdm2bKvhx6AeBshTLrH55LceB6RnD7rQnoP8Dhnz2rqq8SBRdpBRc7bQR24GrtKyrDzobvNBDAOmPZkPJO6dupx99veMQ5D9ZtZwWQbiaCeeQ0KE1RoPS9GIrszZQk/jgWdXHvjvvMzKlGT+IHEOLM2ROIZsI2EwyZCTKJxxJjYM57wdnjmS+VOMOdWKXGKDbQlIfE5A3NQ1pqyBrMHY9rQvD4MrdclQUHIOHr524K6d61y1An+eWEbHqsLX+A4cxEinSkldqYW8gGpFTcUbaFDHw2Wf+iGF/5NM5u882eeBcEAvhULngcKBvQcP8QMhgxepg48e0RF7869lUlchhlS57xlFDKGNLZig7KkL6z/jg1o9yG0ge3v48qLEMYeXOYVQ2/JEzFl+kGwaIDZkn/+Wd8n80eShP9tT/45PeSnQic+6LrPWXA7R9BKp2rElrQ1eQownJOaBAa8+HfEnvu+8wLvd32c8M22HrzTzgu+DmAW/sh42oLUmKJivCSM0yJ4t/dDaxkZeDJxKgpLts65cskpibFvrsmpBbrWSJfyJF1L0rbOWgpUgVWPvb62pMiiRoy7x0oj3AiyTk29hzS7wVWOqrMKGgGXlKJdsY0ub7aBmEtvkMXQYoOcRn9LP3J0c5INYxoGGHSdYqJD5o0/HTp2l5k+rzgn7zGdHZ2Hbgj+Batj05H8wRHYnrpERiC02WuBr0FdJyV/agDj6I1cVOgAUNE5Dfqn41Ai6g4ia/GWWnTomikFNGOicnfwkn0B033khdcen8GW8Q3cgK+OQSk89/SMXehwus0cu82Vn1tDB/ZAItH3ypLGtwhE7MRL2Hrqhc4c2OloVGk56fTpiS/KTWKVf8J/TeMU6/BhGyMOXg/urxDQfBG7spYH+mIucjl+xJXm58MI67U7s4rOxYupDST5Upi5ufJS48hI7MhHDDCeKjc3ruih7mA2nRa0vs7aXbVXjRW72nMgNfyem0ZuaaK0hRMTgpuz5kZ352Dr7vLC1C3mrUtPJ28DupS0itLrjV2SGPtdrG+U6jyM5/9C1TntcmU+Qkr/E/qZ3PmLEv3Vdyd1FrZV2rv2ROeBPvGNbaKIv+240rNR1eFZ8X+ENX8Hbsa+ISWtNbqVh605c37E1chprd9u2qWu98CGAebIomnkNsVMbg5d/fV4DDmyYuaCNLZ32xgfXG2s1PgcXSDzXyL4QG14up6Zi842X/ln7+96V/NrYRALnHDmNn+nHh8vLiv/SnResVz6kXZn/vB+ELh+com/gZ2y5kOMN/7f19GlZIwPf0cMiyYlM4u5D4kX4hFyXhNf4qsRIQ7/8/AsflX7W119+4ePZu75+fVM+LiYXg2uYPJSPwMvWtAKtEScrUhQxtlXIuswPCYuKHIBRx9fYaT3+QLdtj3qQPmSFJrEoaqRx/QvMfmvUDi+WubZfyWGuU4lDYrBgw3ZZdeGjVPTt3DdSdrqxpg/6cuHeItuqJmLRyetBfG/AXTsyQ8uMcnRialtt6twU/bm3ulKjg30vH7ctIWNnPTToTB015SNeYYtmNPqcq5K8SDsfiO/YcuOlc3IWv2xPGYO4btuiCx/72Pawe1envpZlUT5YX6hPG42cOKEV/LptdIMQx4Gcgw8p1wnBrsS2Fco1pr+Xy0WRZ5eqrLY0nWNj26785W1je60CX1rmda2wBZl86M18oTf3Kon7jRzERnFE15qa5VkFbdEI3w096FhX4lCs7/cJN3JiWw1dDRtaa3JpwnLZtAHJYWRn7TzXnDhO2wvaaAGhrk5d3VgfZv9NXqokzNSFj2mX19K5Rd0nTz6QvFHPO/chK7UbeVMKe/S6bsq/sny5XKjFRbb1fsV31q0ROgFbRb/RBsJ7yx7AfnzHr+A28rKtmzbaC7K2bSEexlJpQeeyvcj86akx8nB54QM0sW7EbsnHnA26GZvCj4o62Z7yEguSqWI+MVqwQxxvX78q+gmFWm365f6z/vEff+HD/4v2Y9VBfe39UP7iz5X9amdfzX1k5B18yEFBxGpdG7Cga9VPfJx/YU3FFw3sJ/H3WyevUtRe+GBdrckqET69I/dKLN6oiysfdm7E5MpH/DtrSxyEDX+kwhfO6cPK+r4Qn9T4sixqZTV8ix2DiLXSPEI/8KGzJgIDR086kStj74LdG+3Kenmlb0Xfugp5peQh8m98gbtj22W7KP91AEv4baAJ0fhCH71CYbWGXztdI69N6Oi1jLxNL/ODbEOP+QB+JbY79Aeh6toui15eGjzWx0G3cx09gDv7+sF1AHESui5zr7RcDAGZ1iZWUhGE1O0QBzUe/6/XzjonQmzdQ3NGkMv8yd4yxo5PB7kauuNvEYxGrBcgsc2zQ+iufIy7Xg9lv2zoJQVaiNnCvcIKtCZFbmJzpb5z/Rwg7KbG5EK9LJM+cdyxaWcfEtfPTtsVfTt+XvnIdsw6KEl1Xk+JQ+pvPOw/KKKdukT85Avvui2zv6IkOe/UgLmmhqezfu7IPpCDUPyVGh9SJ1BDmDd5M8Z9BdZ11TZlDsaJG5KGdScOe+79ZkIiLZB52uDQGbsiQ+RA1MgA3xMY/IHq40QFehfqaRCDY9bEnU39nQ+3N/KeNZh7ovge/oCQX8Q6EPuip7NeM5f98o0Pv3PPRU5iNLC5WCsHMYicwTUpf2kiOFfJQhjmx7xBa4l8WfEhIIt4jZmH6IAElImJToB9IZaTVufhYo64Il4LwV2Wc4+M7hE7UHRgB11kG9mr/qf/X+4h7josZe5KjHv+jfLTAAAQAElEQVQGY0EoSPzoMEQG7oDDEmJBh5M+vx0n4uONfeVGDSZ2idG6Ntkmzp1sHKFUqwJX4kc793qJWexs2CqOnRoMTlGNeM5ZfR0bOvubsMdMIgZqkb+he3IG9N5ljLRLB3UaAtsqiAe+i2Mh+YHgYnPght1YxOy/nf+Xi0DyTl1Q8FlQuJeKoikKw/YDCYLTZkz742mf+PA8wXZqUbYnhMcGR6FmsT2BWZX4rRNC9yNkk0iBpoAzZ0MLBBeYxjMBanbjE8OP8zkO7Y/wQfQbnazjD8C+k+SbDxnbpy3p/zaYGP72zP+R2Gf8f88G23J89u9R/Ovik5dToqfeUzexph6f+cu8LX0DBjqP8Ac6xJ8huMBJ9fu/sM1J26oH6HE85x7D2URmQDEhMLG//WOfBPFp8jzIgv4s+6n3xHNxYzK+hPwzX8YfkPj0cwT5Wf+MQ/8NKMHQAZEd6uecbdmJ84D3t8E+521oYY5N4e9Zy9z0mBYhnJ6xsx8tFxYbns8Q3Gf4mGMXcOnHwz75f8T/1vi0CV8/TcL+acQcQRoBjYetv9b5mWFwc8Zl+jNq+vmMwanzx7h1nevrkz509n5ocIMx6D8F2uYGIDdZnZYEMXFkQ6ZF6sSF3iYO4J41kpYh8oZyQ9HhgQTbwNIxsXyqid7OzcSUo8gxRPG7ZOgCIOY5LWCaU7kJCCAaPfFFQjQdToRHnuZh8AD94g7Q5gaZ+UqeYbDNzLczttvf477NPnvkB/7IEKSDGrMt2+StAKlTe8lDtVIO8xObbGNvPKHtEiGfcUyMzlgRb+JxwH+Q31B25HNCrHnzu/BgLwTaln0C4oVbE9K3nYZxR36HTmrYYrCRG/sOdITH+AIa2gHtCcHH3vgWPzL/hIfoc4hAG19giC+Th36nhqN06mQ+N2sjOLgsY0uT7Ye+2GeJs8iPOGxz324dvNDpxAGUXODsdCfYnhJRp8gPsh6+2Cdd8E+YcSSQHUP7s94Zh89GFsGOrPgQXPqnlIy+AaTYjYcP+tRgIPSBb5TUWj9Hp0wYsDh9+9QXvlAkTmkz9wHwPuXFLxtrEBF/OhOJZ/rHIz4igOEVh+1ZK3Q5rfC3ajPureUBquPDmHi7SdycExJqQJqyicsIoMcumdhH9hPEwZRy0x9gOM/Y03Gqpq5FmEtuOnDuL62Vqko7Nh93Zjts6JaKTsnYkvlZB7Yiq2MHk9g2gA4M8GO2sSHztqWApNjdsWEAkdXhDxgfYtDTB/vJc8rq0GcuuvMvDwY2Np82mXbGJbZi86DtyIVTpxjTWtHn8rQhsjTwURwnEcbRB5W5jr48PIU+UEW8eFAyMQiE1cSqkS/z0JnYLfRba1NO+O1SVZMdiA2Sox/mjn0dHbGBGXiGrByx+oT4xERIiGlXZ23ENtgTqhMygM0wD9rM08i2Yl/Zaq0kSzsPb0f2FXTrcdisA2IZWwIH+9vOw2Kn4Ar/Qva8rmRvCy50UvGSZ9O2bnL5BNM6vkZm140X+HdejEVm/BA8Vv5ItvU8Ii8wkrcx1Ap7ebTt82UOnMQpvgsW28SjT9YBbcBmIhjajn/2Y0xADFMehBOs6NiZjz+GPr6IeZsRusVBiLk+jGCl+cJDHEMFTcA2c9iE7sjptMmWwKY27XNeHLEt8xisxKgn7lNP/Gv4uci29sfLjYPYd3yFdZ42sj6gpAEwYycGQ6ENRM9ALikDBxl9qZANyPMPP/jVMynbmr4Q55Z6VdCD+4EO/zjnLMX2TkBSC9EjgpjrYOw8iOPAnyO1E6Cfusn8s0XsxzngRTFn09JWbZdVRn9ysG6rph3jg5yQnYPoiu6pp+uxV32aw45qpfgjS7aVceM63KqQg9VjgBcv53ZFljhso7OUI7h8VEobf4OLuWltw3vCtBHkM88HuhP7Qg9k07adF3NmP7D9ofvOC+LE5BmDnTyHL/ELUatSq0Z3YHuTJdn8cg5yOQZjWXapymqtScxPGcynZDo5GHQ6sjNv4ffTCRm+xAILkDVnEIoI5TAygzZ04Y2OU7bAgA0h9EJXa8W6X1StzVhGr1VChCgVhaxDF5zgjpzEdDC58WFASsxDH3tSb4HYNagL5FbTAlSVbEeE5oGBkR05C/usXcS7xxUVdCNrAzhppIO9LjFP7O/cpwia1ASNgt+ZFzIbfkTXgLHPfFqtYgc2YkNDV2CBLvWxszcmf4ppZfw9bQ8+tR8aPQ67eIm283L4LhGToEdHKbrSj24bQbLSb+hdePmY6c5ijk1VWRusl/WiCx9QFtZO1kRerqWNvkBoI2ogP7bE79gjkENDNVvpoE4Sm9AHP7im6XFEb+Y7H+s68Wkydq2KzsTIbhJyxN6M4zP/tpX9NTaII3Szj7Dghe7sk9HH9LSjtVIjnjsvRe+8pO/YbCcOA5nAASXxsosOJ/vwGJ1OaqXLtvKnkGOwpEjrWrKN/KYD++PHQT6T+52XmFKx/4mjpPzLJdZog9G2Iif2DGwe0MlNjThjupiVbaApJtyw984HHp2T/A6gz73lYB+PnGVdNA98GLy43/nolphXa9h5ATbkJQZmz42z0uvrT9rI7x1bb8jPOp4feh/1NmMZ+4C2LGr4Hj3LumplnPz2rP8Jx5SP2dOM82fgf0df5+PIVQf7RPg2PtRVGXpPmZFrl54fphLDd67jHb0X9uzL66LLC/dC+NZ7U/kie1NpJT7mmt/5+Laj40Yuu9aNGdb9Qd3t818/SVVNMpHmY/wrsl63VxlZ/b7o+iZ4D2J6aNkk0qT8i9pAXqRL1orP+ViZfK1t0cu6aa1V9/edj/Z3/BRHm7DxwSuxG4z66HPOyLA91+Wx78wwiz0DrQKYgqJh/4DmOmM18Nd4KaCqFJrEsFqp4U8fQzsx7dTyYE1VLfry8qrL+kU1mriV0SAGdpNdghxVVvgC8aVaI7avCq+hq0ChC1j4gBX7Dmo6fzGik+es9YZuu4Qw2abNORR84rQR+3VZta7RC1VchSz6d65VUmknBlc+hg36ob/A07GVLUj5iFn4aBubYUZ84hmagQ37fMlvNS8Sfu/sGwfrz8i68dGUkFAPd/ZBwS+OUmtN63LRupJgd/BdcaFnrfBRNr4hWjeum1kPHSHhGRg9OiI4DcPr6xfFz+yFTOHHXbdj0R/fS//Vf3vVP/9J+uPPyW/JblqWTT028kFqZK0iY+U+wRZ5hhd9HQXVJMoKu0Turet7B3b86Hr/BeXYcOEj4Zf5ly5W2Z6wLOuMQ4PZbqyFu658uIFjnpQG1SXlo+Z2aVrISf5yQQf7bBv2NOITfzSPoaoieJwgO0npCLIzCSf2zr2efFkm6pIOzTq/XC6s4w0/ht6xw9iVf02LOvwKzVCHfEfejlyVFd3Z79f1Ap9m/jt6R+/EThyesukoNizLAp66yABpQzt5QDaCYQuZMFF3PkDvM4+x6Qt73SYrfmG1ocdmppEVRs1jY09fidFBzXfg7etV718PvX29o+PKntn08lpxB38OWvxBaUdhaiJxC6yLZKNEktXQIezp048btRCIbn06MmZZ6H69s24PNdgb8bFLtjXQgTaRLq2szc7z8vVr18GaSr2+vd105ePvDb8xHds0+YTPmEi/AQbSNm2XZcZe7DOIVlXT5WVlHhr65abnXOb16cAcBZc2EPk31t4vP1+pwV1kZ1IvGEsJ0B/YObDvoD2IRxdaoKPPGsy+hjLoakJkpgQD6Q8U7Dh159lusJ4g+jgnDT5+IOiEfiCd7jyNL62tqLCOBBps5Iqf1P8YHUyHo0/bGDDVgPS6UE8fi90k4iVZ5VIjTq2VKGfkdmoEfxiE/glWDqvI5QSXUIscfXdkjX0DifJHr+WCXmklG3x+BM6NcYllqP/hf/iqf/5PiXpJGuxjNw3sqAZNUIKR6001a2FPMrwDA2ftoCh9yZqiZfzY5zpcwj+Rxp4+wWqyF2W9FnJSe0cKV1Jha8CuqX8HH+joUOQAuc872Pcks5ZetHK9zgd1zIYHY7mntq0CGvqrgVOxdoayN0dXchiIfYVOiwN/4ke5rD8HkP5VJ/IwKEH9q8j/jeiHCKQAAz+gf3eY5AV+l+DPTnjO/jl9kR2YhI+fz9nNXOAxNWuIGn0Olf5nej2O4J4Q1KCSM07/MwQX+bOuMvg8+anfIXhO26dfz2n7+3Ho7O9xT9q/trX/Zfx/rZ5/Kd2MK7H5LCemBz7j/tb+b8n9W2X8NfS/p6dwIPDXyPhzNKmtZ+2kLupTWmfYggz8OSGf5mxTyZoQNEOdcOKF/Ck3kw+IDY9upp/d79rwnDAjot8l1O8c8eE3IGs/MLli2+yc9of8Mfx1g1M2DL+e+Q4T3wJB2t/oozP4QOYCxXxuVJd1kblABRcY80YjvRMSh/Q+02R80sXqQDDfwM4F0cqfJ/YbvWRb3x1TRH5OsJO/odSK9KR9tppH5sY0bmhg85h9puD1Bw9jRO77XbkohwZqJR6aNNbnI3MZh65zc/IUGdwTEPdRb+k/8YUozudQkRHAHCUcE4xf3GjsPBAG6E5ZoCd9zwMHmMQ6uSmE5gYjNxFp540ESoL/UPTo2JZ9QlB0uZFq3Lys3Aht9BeFLzZl/hsM5WHiwJjMmYlWpdhgY+8MwtmmG9qdB8Vp/9GVPATGzEGffmTuzsPVzo3/Pm+wzptqRKuQWRUtGVH7BDFyR35A2f7wo4p5cAidtZAbqjsvm0JbD7pzemjmKzkDkbnQ0JX5sf2tffSjLjQBSOCXDh7S79j8xAUfzjMXjAxwZt42vmCgJNsT6CkW79zAx84jeabfH7FlUs7P9HnMm9j4NJJzZIDG1fwKe/qczwPFGctj4sL+hPGQO+I38c8DYfxClKLoxA9kSunvxG4nH7HradOkFfMwQkmNlFq1R72c/sXfQHjv3BjfeSHXoxO7g4dVaQ/qF5O4Cd6x/ZBtJGu2sa0zGTrLyjGwefKCF7jU97qsaq0pNmScFut08HCVh8qFB7aFh8sqK+ITrYGQWYPTHuGDJ7/taVf0PvXHh9CLI/3kduPlzrouaq0mffzI3J14BdI/Ejf8QxWc52l72lBVMvZEbuYjMxB8J06TnzqYuQ4B7LaVeRsbpZnbHZo8pN95iLwBO/Vj5BY0oU0LKbRkCjnJaWRmf7uTl4N1mfnLtuhyWXWZfq0Kb/DOzyeIvKqm7C8uz5nsA7ZV+BTQ40h/WzdNmHIXfMd27AhJwW9brYr9ppTrSievsanAi8MycoFGjQEuS8wd8Rv74/uNNjacOWDfQEa1hi+XCU/9y7LAin7mzxwd8wGMEpBkFXYI2RZ/aPU4Gv42nvhdJZJNLOFDBgPZhq+pMR/+2JWc5AHStho6t8um6D7IzU5NpL9tKz4vQNNKfbZWMn/06Sj0LdTYuq1a1lUNn+wzDivjldjyYCjbk2tg0xm/g/V052H3jrmD+bNGbaNr1eQjjjf227MGOnSW50Nwo+UBnBo8eAq/89Hn/R7fbAAAEABJREFURk3v9MtNYvbAh4O6iS+Bg1yIYwBiXjnmwOlNGMib8Mh96mdO8DNY0xhA7zyNbdWiS8oaTW7jl2I/Pl8umxIb20FNJtvksgNn/lMTO/EOXWtWQxwkqBnz9VrMSz4H9sT+vKANJG/Rlbhc+YBw48XsbFlb+bgZ/I1+8DtxqNao7xU7PMso8sKvHCiMntBlLwlBJw4StLSp1xs5mPJ5QXaln/024QhdpzN5afU4yqVCbmtWLdICvLw0bVsDL9nIxidxjCik7akL8nfjJdqdffhs78SkaaG+quCBdvDSqgNEHS7J+YO8xDD1lrq9UwuJQWy3rc/HQG/24gsvTC98MGjUdXSHPq1tRVbA6AzEv8wHwi+OOQ9tfLpcVuo164SWfZ5ppY7m9Y11/+TB/InPvnYjZ6dl+TVxOes/tHZwUprYurBuD+okPPHt4JqRyeQtcRhUSxX0E4ZO2woSYoa/zKham+NC6EZ9bpdtxraSIz7O5F+ciMM291abLswvxKbNeSnyT33IhC79iDZ9BHPWlLeuK3m+EI8N3Jyd7R7785KUGjpzyxoAF39bC2/sHciQtssy9ec/WZv8xPfUf/xOju7ELjWYeEZ97Ixe2/MFXOY2fFzIRdblzj6QdRH61prS5qdwKrCx77+8bFPn5bIqPDfydurc2ad2Re+WmgHSRnZ4O3WfuohNoQnsrLnEJrYZHdG5rqui5wK/XVMeJQ/JUGLQWWvhi6zgl2VT9mW7cc8xdOPl9Z11EYhdMMomF+g/4h8x6VzHWzUt66b8v0/Tv7Ge3t9vur7feUF8Y+8Z6MZ7Emhb8WFdF/K14v+qF15Ex8a0iUlysFELaddthbdPveKIrdf3qxJfRCkxwRnOgVzz0j4fuAp8Q/4GX6O/qHGf01nDd9Zp9pXEeyE++dC30j7jII5Gvjbys4E/+q4rH6+u1653fHp/PxjfFd+u1Fbsyf4oGT9e+LVy5Df2VWvKWop/gValrAcIKYkhm3jCMEheB1pBz+Zl8Yc5Myfifb1dqYm7Bj6ItTeBj1udrzGD5EGK3ORtx7Yrtr7zcegmG/nk2fa0o2FPR0/Exvas77evb/rl61fs6eRwndBYg7d8mMV/8TI5+grcujYt2NdaRQT2jNl2bEgMD65546GvqmFTQTNJpi0TVwZhpX7zsTG+v/Cx64X10JrU+Gm1UjtDb7884OvQ1186vgk+650Puf0w97I7cJ/rZ+d5IznaWeNSqbGXLHzkOfqNeFzhO6glYY/ViePOx8DkNzbfucZ8JQY3rmGD+IS3YUfWdeQNPgSQBmw6c5/+6Utp+s7avVKX+c/Pvr1dFbher9h1oK+zlq56+/rLtHUQMtsYUnL+uIhHTkbB001e3t/f54f/gbKCprWCGmbmY/O5JZtRTahqM3bG99T4O/qv1Oz17U7cbsTshMRpuyx6+bLqwgfyXCfZ7pX9eN+v2PquSo6or3Xb2ENWxg0/TAyFH4e+/nzQ7hNnaKsWVTP6a+KUA1PtRnykK3vwFX9wRVlvgUHF7cRtZS/IR0uhzyU15GyXFbqGrHNd2yZeg/h14Jj1+vb2jj2H7uxR7/g4yFFr+MR+l/U7TaAuO1/H7+T1fo9vt5nD5OwggGn3eQ+AP+Qt6yD/aesxordUhT/U85194509YIyLtFhX5v+r/4Z84qNkra3pkj0GWzpyo3+l9lwxexDTm1JjA1m4DYfmEdyNfWTfh3Z4r/TvtCd0JScLctdtYX9ZdeZsY9/c1MAnftlvWXYa+IpZMn/0ODr6stelDSp73qD2B0bENtxTK4xkMIhfbLmSKyEjvovjmMLpPE4uNdxDi9rsE5NYDeJQ5AjXyY+E2mhQ8Ln3AKOZY/auqQ75A30aTYHOh77oubEOk9cbe27Utir2o4tsIwurR2rgmDpQMPXfuRdf11Xrsj7oNFvb2jG2H6IF+Iia+pOlAC4rNnX2uIMa6H1Bx0o8Fmp+0eXFQj04ASMsio/iWNZFtrFjiBJmHiRnYnHq7BOXWrhxnbxzLd3RMXrHlj735tRs9p8qa1natL9RR4hl3wj/gY5OrhcFfxCQA2eiA1XnOTRtiozgUy8mnRlHjh7xjvzgwtSJYdpAaMpNzzkUgrbGzMfAtwMYerKkJaRKPUVf9rjkalAKxo/Ymbk7sSascjUlN5lDMOeYKizTP89Jz56duA3sDXZQQBnn2krIpv6RCSCyUpvRb+Q0dID+OBsxXLlOBcR8bA5USStrd9tW7LJaK8aNXG+KjVXnfqOPw0qsnvoRJdtK3UVeIDYeFH36Ycv0ui4yyuySHRlCTmZPIIXUwM4+dJtwp4AOaiNyp6Mhewi0SghRlkrX0P/4P/5Rv/ypc0+FD27YfeE5a9OKT61KRQ6qSq0V+FXVTp9i56kH3odsBEf0qZIPseI5V1FEoEOS+A4Sa0k7tXdnD0ybmICCb8DvqWtl/eWe7cL1In3BNBDyhNRuJ5A+3ZHiF9Cwr0BWNRV2L9xbaDz0sRdk73rKeOoVMbVLtpGg3zuQgiTo9AHpTHJLcTgg40jGoZ+T548Zc0HKRekzTBHMxaiTUMj3Xw36nSMF/xl+h+xfjDYFIsfngd/4+JD4oz8P9N/cPH34c4yfdaUf+Ex/jk/bqKFzymeT3+BGClXfkOH5DKFLwTxhSovvASY7tXEAmiVUYCSbuICLnMmXPjWQ/yzPb4HmQ6xV8IkjfAG6E2c7XeI8m/kTVCCD2DRcbHnopfUDSiXTF61SowEWSGgDYqHE/QlslJFFQc/GZdlN/hGCB0I0aYqegd89QxAI0TewS55wMvoh8xz96/xSmU93iF2ixBA/B91AtCTOE4IHgvsMtmX7MyrZRNCJmrxPYSfqh19ykgCTg0E7opuLHEKQK2BMOAUOnUfaWE/LeeLO38KWwDkSvJ4gDnqz/3ke9G+eiJn4p3hMEyaqWyprymkQlaQJ1E4BjVHAMAQGbQCyeTJ8MGjKirzAcIEvHRCE3tRV40LBspCRW+B5BoVpMEYUMaohWZqg3zjszOojt0+SoG3L9hOl9AIQh+EDghtclJzccwGe83A98zoIRqCQFWBKtuV0gOCeENzk4wLF1MdpW6HJfNoSxxgfMiZPUAUFtBAr4QDFedZPBzFUE9/BBrKX2PAwHlxgaT7OeuCfiAxti3Oisi+lk70L0elOGNgVCJ3J2RNkpgfA2Wkho8c5mTMJDOxjIrIDBBkCqVUp8uYgPz5nICXc1PkUaGhOUPxEVu+mxx5EnXQcHuiaLfj0B3Y85cbmwJRscXTkaUJwmXuCOMI7IbStpCLOQM+c4UBw42a6ualkFThQMjERR/rzZkTYD26AGNCE0DaNNWsKJdFb4GRpyudnJF/TGYGMI7Sc40Gfm5z0ES/bJ8gScRkoGrCM2dKBT/SXhRu1WqAiD8SoA2NO5wc7oRssssg98Z60xn6mPs5OPjprIddg2/hSakUUjPqI0nnYluG1rZ67UVozFfk0Z27T+QBsQHFE9E4QIM6DhrCp83Ct/KfviFDXECbAjz6nD0AuwSBwzA/kPIZgJPucs5saN4MBY5vAdzFHfKBCppXQD8aBmBFIP5B+YBC7tILObhJ2BcbAujE0AMn8afKcT8zFgfw5R3eeA1/67NmerQjAiIMZgYqsESRjy3p00UEfXGg7eqss+5v8xDC89onLuHedfNg9JkSAzpd21AYjyZqHH/KqSjYyMNPGD+yLeYM2tthWq5JkfNEEsybbQx7Toiw/gAgRrQFAC88IAa1U/DZpIOeQEt+OosjKXAQM4p6H3MzFruEGuaXIaPADsWv6jX2JjURH5xF85jN6toXttpW2aMfAQiY7SgKDvm1UnCAO2/kllqfsXKeErXkAAomsBtQECGV8Q6ym0/iW/5+gwMa+qUPSFCnBTmzQGb1j2h5dp578Ur7Qmpy12bYqxW7bc4wIXhgcmjVeRgJSsO3YaZGbeXrTtm1jPzA6QRb80dmhlSzbymEb+WIsrXlwUsFgtVq1ZE9xY66BAy8rS70fAxuixbJLrrSaR0yIHvvEZSwzNccWjfidcZh0k/eUH9qeH8jnmYBYyguWgzcBoQ/o8wG9sbGKWqGfKUKmJzAlSk5xSzZ9atwiVfygW8BQ8XA6tONcpy4MQ16k7XyEyH1Ik2USzKmDeYQofcHXeYEcnekLuoY8e0H/SowkvnFo523HwzSFbvTGi6/BXEeO1Sp5aqrWxO2IDnKpydDBWTlSS4O9UllsIBKHCd2Qkgtsjh/BCT8xWAMvB4aOKUsq8Fb+iDmp9wPoJ3/v9JGA7bbRIPC0yCXd6i5UN3X4+7A6NDSxiLgNHegYHjr16oET8xaXkwk7tuzoDG3HgjuCd/QGx5aiABLgGYqsI9eFJnR15c8Bv9CLI8jrupOfM1ZWwdyAkdgxGt3qxOropd6RynnmpWmlrsVYHCNztIZHlowPqbeB7gPb+sCWJ+3sZzxk/gwCMIamLYkx5OjqxE0AG8Hoyt9Ub820NUE52FAGc+kG4tJAUAdnI/k7iKxTZ+aLwl64NymXbCv3IQEoIgq9Q5lbWMt5idJaA+cHSOFvrab7BcdKf0FmyURP0lxnu6pZjRdg5mVXZ45Uaedn4LOJq9LicEnUr3h5XYpdid8YiAHs1PUqKKZ+qWQ3xhLTs7Utgxcy6c6XULaJIx5BZKwa6LrzgjZtanjw8tmGr6TUWyGyVWnlZfYC2Eaf1MeQ2ya5dOPl4MG4U0lUvRCpHIl7iA+KtFObGccHjGLawkUd6Eud4r5sa1AztrUkdsDGl4+Nl1eJeWtWY4yoMzcRgF4JPlpOTegi1NhHfRb+b+2ipVY5dYv80CTegYiIvGlbWbgquJGT64DUGkMDMLUqGRq7VDYv8DatyzL7DVurLNvq+Luz2TSYweDnmPbe+EjoKmSWUj82swCiVfAe8KWvHOA5Zyzzn0688nFkp36MzGFqDMBNKAfQ5weM6/WGnp2xVPyxrIN1bEgW5DcgeiKU5aBj7zrYRG98+LnxMSp78rY1XS6L8u7kPm4zDgSO+is16rWa5hE5VcIX40tT+pmwC5mDPbhPvxNXxQBqY/Yh6gQ8Hx2yd5TDGzAzAWmnnnb29dTKU1+nTnqShZzgjS/L2rSsluHc4Rl8rEA0Yz5KH4UNY+6VA8xObO+8IJ2+43wR3IK+WBvFfJV1ykUY9u77bY6HiRH0iXWnSA/suvMB6AASU9ime8mdHUmaMevhiTHIT+1Ws6oxj783PjYcXNtabWpFrGU+wN3we5/j1IY49uNQ9CVe+Qs+a2oNOapDAbeuljExEXbG/mowauigVgY2jD5km5o08sGT86GCr6mwJ/XWoTmiixitK/WMkE6sD+y3rWVZlQ9mE4dq22rYclA7O/GYehCU+NDgf2HO0Oim/obufJTPtaNGB3cA2FSFjFVKDmqRuRkYonYN0O7ovpGvjk3KYZ1+oKDjX/wqZNhFnQmIYUP08POmxADmUn4AABAASURBVD+xe+cldbdlfECh8p8kvWHzwcflInYrMtbWdFnxcWnK0YnHnjh1EynJiL3x8bGDY6Ry08AOcVRky2oQvfKRfN3ii6eeO7ZPW7FxQNOFdWyOlA55HbrnI9pNOth/b+932kHNdmR38teV/G6b2bdLVYyBy2XVP/y7f0DSwM8d2oP1uin/D9/L5YU8C/yB/0ML6yPxs6WFfLW2qOEraZh6rui/EuPYc2WfeOcj7NvtTTvX52UtmZpqZb6nlpqshf7K/iDwB0LauurCx9yqpoP6Sb1KhU2GZJFYg6KOTDw763Mh1peXTdWa9gPHyXOz4LAaRm7kaF23sHBN2eVaVMgWayj5uM4PdXcptuDL5HRNfTfmkhOTM3dJNtIX/X//kVigYXvZ8WPoy8uqF/L0hz980ZefLsIlfAD3+qr1ssHW9Kdfdv3yyxAliJzIH+gYmgdyRc2SRh3jqu1iZG56fWm6kKvX10U//bTp8uUy5bW2KrYf1ELgTrxv16H399LbOzbyIY5lxIemQ3cScU+NtcKOMUHU+kEMB9eywb1tsWdETmrUtkoiL8uMWf7V6Ruyc5t2Jb674zt1QM4ae3d4btTanX1sx54bum6sD4ncLouiq0cfuU15lxojAH8PHO7QdaiS+9i5Y/uVur0j46B2NuqBQM1r0TFIP4AoUF3Rvywleyi4HkGRhR2//HKfvrMs8aPJ6O0Ef/jGeAc69WWVV8Bcb0oLa/VOTSUWwtgRocRDshr1ZWptf1wzTrniKHZKkzeHRTb2VEPeBR5wFv4KXYdy3cx+1SiQFXnb0ohzAZkHsL/L8366iO3LT4tef8K+ZdVAZkfT3qlVirE1bMb3jj0DW2NmsXdv5GUBjxh8HMIcnceg9roQMYc2hp09Fe1zuCN+J587NXVk/e2wwJaYjMQjguG4s7azdg7ybWJ7cO3pXB+Mb5EVG05oxGIhFk3n4bNJ7skH0plfdZlraNPl8grtogQt+QyEYV1LtonxkBBR+K/HUS6RGjHNvGTsIySznxYEMhs0JiaHEv+N+CZMycOCzSXl9kS4QC6lO4p39hhKaYYsfcIw+7bPfDI55cMLSraBkvGNJApl9Jl8MrLWTN0P9h6FBuaOO53+rKuQ4sjIfoOslfuQ/+k/3nS/bRrw9tGxrYQSuS1Cmzr5t4VvUmulgUx+sK/TWDmCEjrP1hNvIyeTACZo8Cc5Pg7pYLEPYpj8HzNHko0soPfI7ZIszKShPQXreWRW+LHM9d/VWbiRbxu0Ndcr+gp7l6WpwIvx6IM5S6oTYjNKYk8Zf91UAWb/Vc4EK/BN2PjW/bfeX4xAYhf4i4QQ2Ob3PO1v/RPz+ffP52DWGuR/rV5IH6cp/FN2Cu2B/FXj+nO2/Yr8NxEdIwOfJ0FR4ifmqT9hCASb+bSBH2140mTu74Ef5f0lGbHl9+Av8f5L5pPTH+MWecEH0v97ILy/JfevlfWMxV+i/z09tmX7L7H/xfl/uYTvVfxoUsZP+J7yMeJClR77dJoJsSmQGKWdyE8/tv+y7yzLxO4T2+ya3wk/yEguA7BBoSnfDqU+jsxFZiBI+1z/z3FwP8KYF7dwiguNP6bDM+eYDzIXs4nD6UEwnv0scFAhmZD+Eyz+YINdcy4/3/pmGKDhDA8Np2XoCz4G39mUcfTmwpn+Z/BjkPmT98RMuXEPsC1/kj3jOQlOvO0ppT7RTAQ/sPOL5nQCc3T+TJ1c/HOjcGL4nXJpfzhDO4hpWkVdABr77Ew845ydOO/cnezceQcfisENUfBTPIgHW8h14nMrQrZ+sFEQ2jBMym8/IXvCt1yG/xuEenKidNLS2lbhs50ZI97KYafmnnGa1KBpOelAxy/9gYwAI06Dzw3ttzoBOeXL6UmIBTwhfMldwJJc/PrUGx+Ug/HZMJeOTHz6x3RkYOW8PqYfGbZle+JyI7jzYJS5qqbAuqzKg/uyYGuDtjTpbXjU6Yt6BYl/PTnu+u6wPWlwXQc3iMe8mYYYqjJ8yvzZRu8pgzxQBwOI8bZVxD2gjwMZ4DNMY0cOgLzgArZprMQs+hlMP5Ge7gdk/gSMh8X26ZOIFmo4Y4YoQwBuhPGr2AvJd2fsDyK2BmxjkYMSHc3jg59RplAQ2kCrkh0kc5yQYoRk/iQenfhxolsznp0YdeIemPZYvzqeqMx36NNGbsC2TC0V+U4bZvuJqwwnxN+OnhkIMLaVG/vC3oANz2fAXn06otP2AzNU6LStKZPWpr6qZD9pTlLbinw9DoaMDUDfAMMjKfmjIW/hP+VGZ3zMXPqF/MJPlGjgS3RnPi9JjkfdR8YEcsIpQZC/XZuXFnSZMuymPc/ITUyydiIn/XNmsoZdY6RPBIl95nYSmHV24yXanQfwKYOJ+OZHXNIHNcXtPKgdcz8MRir8yENXQRQfJCtH/Mw4NTJtxYG0T/nruqq1UseOnTdHefmyRy5jm1gi17Zsa4DD4oiVnBPctMayAVk5YsMpt8k2sjsPgod29vCQ+yE3tIRcuD7rNnZNe9PJ5ITIDMwBdIcS+xsv6G68KApkHH9aa/OFQsvDp4lvhMOGCfxKNkiBR354Yk5rVlWAmjHBmTQD2oxFm35qs5T42qeM/PrBBxExPH1VJnDSpsMZf/RbBzZ8Qw+6QzYMnLCLAacnCNrE3naMV2R29s3kDEJJ4MVUgBxVFTUP0MbGhQft8Bw4fCe3O3m265vN4UMHjYQomx99O4yfKy9/G3JapV5WJRaNcfIcnsQzOUjtpB99Twkn/lB4YtuyLrMfe0JjWy5NSA4LfdWktDsv1vMi4mmeOGx+OAf3pGOImhjUxD4BFxMuZjmh27Zt6nq+eLCN3AI0/W+toDcwCLtxpclu6tROQLyI6MS0Mw7FkWKFslxTbq6FVYXuOy8qdyEesCCZMju8tk+cNOmOz/uKNXNle9LY/uCFHBn9tCWOBjFhyMQocZWs1hq2NGixcEi2Fb+3lZdH4bMeh7WyNhbyZtcDRwONZS1TzjJpnHl8H4+XMOe7oFJ8ta3kt2jXddGNl7Xxt6xpi23tvBwkZNBZdqChqMAP7SQJM5mjz1vHrOF8nEl7JzZ5ARnfAj1C4IdZODh5gs96yNwJvLnivkO8HK3WZixiV+5RYIJ1yCr2IFErh8J74yVmXnaOHlxX5BR6UqPhXZZVJq/iOMj5nXVzY88Jr8HZnjwZB1AwfV/XdsYIXrtUDb34cIX3xoc6Qq3wI0LpTF6QLst2wggkj9jMWBxZJwt5u/Ch4ZIPJOA7hh/Eas7xQrDQl2tNbOwkyzb2HUBX5rZ1xb4FaDMkieHOPtDyMhRooFuzVuiiQ7IiK+s5/PbDPmwNProtqeAJLLx83i7REX/RS8xiW6f+IRNsxH7wYfLOGuizP5i7E5M7uYjM2NMftkfnwEdhR/rVSraVYyAsEEcG0bKDL3wr7ksXZN/PXHONjP5qUhGfk8fKYVeaD7AtG9D58WPwcnXBt3UrvfAR5nJpipwwJM7Z4+LfwIeOr8HDjknjBBDRt1PfoXtCcBt7km1igvXxJfXBB/NO26rQ05R/Dd3aRv6aSBMfdO6qWnQh/xc+zLWGPchAzfR7acu0P/cOV2rtPR/h8xcEoInvoYv842Fro57W9YIN1vvbritQ3iAjfrvI/aGDa8xgj5VKZgbH5q992t7Jz7ptSm3t1OLOGhGUiUl72BOd4U28Mr+um+JD4hA7b9fUwx07WIisYdeOn13mo3Q+ajRysDSp2ohkFR9tWlu1tELVoF4XYnXRujX2lV1WqVXpgl35CGz2BHkoNiUHnXyNIegM76pGHAr62Jc8xi5b2rZ1wkoLscTnv3G+2ScuO3nBRrCG17bi0zZ1Wq+vL/rpyxdwXzTYQ9/fbvDctaxNP/30k4q1nlhcr/kg1acNtsE3La3R1pQvjtTByh678KxFSBVf9PCpU6Pv1zfd518uMHPYfVnRuyJDQGRbyVtindqQiqG1Z38mvxnbxZo8WJs3Xd9Pm2JHa9AmJ5Zs44v19etXZb0Kv5a2SWPh4+NN+Ve0B19Q1rVpIxf5qJN+Yn5lfTeM36i3bbvonZznX30mLlc++KXNXixsW1dyS07CVxX9kvMHn5PPxl7V+aAsPuwvFEYraIb0/n7VnQ+eLCHW/oCjqagVtoecEaIF3u2yUCtWfLNEm3y9Cvf4iJ36MbGnXiiS1ha9bIu25YLvXa9/uKj4WPVf//v/mQ+6K3ILHaL+GrI1j8ghhdr4aPUC7Qr/+/vbjM+dNTLIGUGb+gg7PF35TxB3Pm6/vl60XUrLKmUOE/Cp49vOGr2Tm7t2rp0Hazi+zpb98/1913X+S+IO/aGDfS97RtrEw+xpVqHWrOuOf0K/lSMxLuox9R9MxkurOW8buXd47tyj96n7zhrvCN2o9YIufO/UcXK8E/+B0ZEX+6uG+sAe6gyzsUvkRrrxoTcyII0JQpkIsIIrNbpDX768Ai+KnuThxnPR29tB3I9Jd+Pe/048w3NwzegoGA+BaXfm9tg6bsjvU+axWwe24BZyF728WmylrB/s7NLIhzbyEDFDkvmj5wFT8BlG/rMvaIyzGWOGFmpy45qxkP/EQRwHdgz20dAty8K+U9DhaRO+JB5nfMVhW+JszDXqoLH/JcaB+Jp4bNQwpUl8NvJyJ0fvQpKC2zZrXQo/D/yRqgpoZ+7ygXeHsg/mz5butKHHf5zuPbxDN64hd2BMXHJ4KH7bRd1LB/vHjRy8vxM7ZNpNMb2oJYxR2pUYBBoxMfjMz7km1sdK/F+08qFzWaTCz/AETp0dHQf1fAd2ZDuss201u2rVtKBjQUY9cJlJnCIj/bS20cM6XglokECBi5yFWKWNU/MaQd3kOpBrfGJC6pSaie+wob8BGByGIB5QGBCZtolnV2SFJHnbj13p24bXcFhj0BLb7HM9SWBofHBE0/9v/ut/1j/9r6Hb1FqpsXdVmXwPdZyKzB4DEWzwY3TsPM688f4AJXKVCkhf0FUTYyHPit/hEbI4satkCDFJtlUutTohNbu0NvED4oA4BjJ3AhR76MrY0ch16G3PtX5/7Anrusw1l/nQJi7XuW/c5r+O79gvDCj4YnN8S2wG+GqlE5oK/bH5NwBzMolhf+lEh2xP+Eu0n+fHQ36S+9eCCz2f4LO8/zP3bfwC/iofoLOhp6BCb5v8jVnIGX8GpsiLfhPEkRwE6P7qrDB/woYuMIufC0uxuSUfIQk+kGK0Y5uDRq+/g4n8G35iQwCRyDkZDy7Ys14e9RNsuhPmxjuIR7AnxMYn/6RhVU5+Noo5V9j4gCf+2Z4S/v7fxCSQBfiEjAORGj1p/zUBb4iV2XSsHB+6cD79QPKUub8GiOasrdhK6H6H5dT1eTIxf46ffUwgNyTpOfHRfpNs8QeGAuyzbz/aov0BIEfmmDZ+iHt0YNNvQaZtp/kAymHKeSJ+mH6iv2tD8wHMnP6xQnDn+z4I5nOGvvgxqMIEutiK2c/MAAAQAElEQVRIh8kO08wP/W9z+pgPrThCM/PxoKcRe7smPoM4E4A2kou9YgICMp4AzvaUbfujXiwpII6nPc/2KT/jCVw0cUO2ZeTBMs/0bc/+/OGGbbY//ERe1sWB8blJyPgEqQiAnb2NeFIyT7xk5WBKdtFlzBm3bcsOzyAW3DgEGQpwNN+dhveJtv0xN7DlG0i2ZUme9LOH7KFOfAO2xSmJFigG4e+JzUOWOGzmkUGXs9Taota4ASSA2dNO+qHwh6w1QydVlWzPPh10Ew94nvQDHydAYUPHXNZ35ICCxVMG5sCo8wgPvfA989i54w4wxcx5pp+8RFcg9LFHsqIqeuz0rR+PYGJD+KI4ek5ZQ8852zOOhAl2y7ZaFfZa4clNCx0lFoEq8NCY64+5u3MVN0bkmVwMnUdsDO/CzZMNPWg7MSx63874lpg8SIjrmBAKehrI7IkJ1xu6Ct0ECAYGx68RIXM8FE3JZ+JjW2kzXS7sf8Ki8IQ3N3vxLw9cobMtV5/QeNjD/MkXOeL4xnecPofpgU/3hAEm3iMLvSZetlS0sc32Yz40Q/EreQmytQZd6UGCnVKoDe9n0DyK38zScBZMgUmXfp3+MqX4OohXwLbiz7o2uYwObCAJnQdJQs1N96CkTh/EMdg3xmNon/oGiADTsq35B1nJ98rTz7KsspuOPLgjOzGWpValgj58KNHA+cT+BGroITfjjjF3bsbTD8SHQPpZqzsPbCecD3MHDyVj+khckTNpeYju1E702Vb8btXUiPOStV9N8zA8GDSwZ4QXfyGf9JmvMv0T7LNttLl+QK7wiCN0NGKKpiZk7sAOiNBbE+okYD5naeSjBPHPw0Xsliw7tE2xuVrJrpnHPro6Sgdt7A2tLBzAaJoG3VKhB4keQ9votsio5Nvq6MNdRU5s27FvQJd+j1wmM955eJw5SHu/y8heeehErDIfW/uMWQ+Hgi90H8R8dHCYFL0nLQPsC30hx9gSekh5UXUoL5aZVvAd3ugNZL9qrc24ZT4wsDE0A5vvPBzu1EmnXmK78VVAqji5P4gr5LJLDky9ECAotRSaAUEw67oo7amvyc5IMj6lN+225cgAlxqyrfhc1dSJxYFDx4zXrvTvvFTIi4WOrWNCUkVsoM24kNNYL1VZM0VcuxoyGz4XeihTtcJ2WVJT4y2K3ehLtgHNo6Ctml2FtzVrYY2vvBBYeKGwLEOBatnfBE3GJRf2nGwqG3ybLzNsMzF0ENtlXXkJuym2lgudAauaZJQGL0OvsHQNfLOsKsDxSUyYn/NMbsycHRxC2GMSu04OCRFElh2QjJJWixqbcaumdVmVw7aefxLHzkvU5HMg4LTRil3J0bIs8MV+dKmwpWQvc97YUdnzWcyhC4840rc949Fa+DSPPOh36jPzC7GNTYFCjjxJZFuNFxwr8W/NSltcT/Kiu7Wm6GgN/fQxVwEWkOb6493KwYu9wbOdeCkdfzKPyMnnhx4bHVUqbE9OG/ktPipUK+Xo5KBT+8cEKTL7fBmY6A+uX2Ouu+jEYLVaJpj4DPIRvp09VrJsK0fvXaFPa584Y09woQ3Pce+sA6ix3W6yrf3Y54uc8J20O7rv0HVgnwAHbX6twi8Yp42DwCRmiXdikRpJKDM/WLc7a+2dj037wYtR4Sc2XnkRE53ZO46sR2IwiCdmiHIGCj+swQtSZU3he/mMm2nzUjJ678geY8gObdeVl/s3XkzfeHmbjwZ5yX8gcHT8YA+NLr6P8YJP4hsG9huLGlD41mlzIpkupmfwAdkfOvWfF7+psf3IfjvUZk4lykVjHNi9q5OXxNK2rBV/pINr7f7wtZP78cihCVZi1xBQbsiISk97BkZkzez4EL1YRrRPf4s4JA8DcttqrSnjyO4jWCkfyu/wZmQjE/09sQAQxIvou+68dH1/e9fAJnFknoYTbchprOt8FIpskHwYvCr+hy64AU3wGSe+B3G2rfhU1F7wgSdd2pUX1uvWWHd12u20Cz4L6OAWXt6talWyG+JLNz7qxOwFP19fV71cNs0PHuumqkUingOwS6gHaFX4JR18ANiB222Qhy5jVwELMe8PvxPjdz7qHBRh/GrVVM2KH9u2YWujX+gZavBlrpq0sHc3bIp9sKofVvEhqNxoIVDJtho8kbVwfViWVQZ/u3bdselGDjofs5ata90kSNWQa/YOsiDbEvRmLUwf8TP+Jt47SndiHj+GoHLpgr2Xy0XVmlyCXxyl1ogVtlnWgDg+N/bIbW34d8F2YU8n1omTlbWSmKeeQntl3Wbc2qr8i03bytyBfiGzaqUxPSuo0C6pn1c+rrz+pIY9Vz4eRa6Fvr1RTwOd0NMX652SlzRU1bThR2ulHOu6aOU60ZARWJC7EKiq0oWvKtv2Mn2KX9u2UhuX+fFz5doYmoO94k4N5X7kRnvDFwzVsi7YVbKthvyND2LbS6NvbJA812ebdEXNJB/VwNunPmwllGoPe6RSdMaGhq3x4UKt7uQptd9awUd8CdCdQBysSXFU1YOv8LvkktatqXGduvFhPWsu6/lATiNn68YHwS72Fn6oB1vE8q6vX69K3Kcvc52ZWLzoy+sXckJu+Rg6Zs3DIE3azv57AAOQzAflV10uF0UmLtBvuhCT15cLsl71+vIFuxbi+0UXcrQQw8vlpFkvXYlZ1sHtat3ezb58At8l+fg49P41cFBf1p3r0c5+aWNL9KcjBvh0Zx8fo+HTTX/60xvtVW9vVz7K/YLfO3vARfn4/eXLhY9TF2x7mZA6KfbdO2v+nY94d9bYHVuu71L+M9/7vc0av74ffOw8dL91pe6uXD8Si6qFuAxtrIuNHCzkYGU95vot8r2TO9Kg97ddX/90V/7fqW8/79qvQzfWdJG8xKVaqagfUksrYla6XIgdiANfs2Y79/rlRUt70evl5aRrDf3S2+2rvnJf/6f3V/37fzz0v/yT9Kefh95+uev964197SCng480mvS9S3vqiRjaJr67cjTsaMiMHy5oQHNZoN5KbZGyZibAf3/vCuz4cdylzr1OcnkgN/tWYpM1lP3gnntnrrdHfGERHHth106Md3HJ1z//066fiU8jnhv1sW5S2uRrWTZsPdA9ZJeOfdeeayTrdE89qJiTWjXsbLSFP3fk3skXtMQla6K1Vdu2QFM6cOIgMdmn3t9vfOjZoZXufBRKHIr1W1Uq7AlIJRGnpW2aB/yQqIEfyBn4nDUbuk5wDwKSNpB7F9sqN3K3alkWrdRKa4f6uFMHh67Ufmp9jIV5aVnxNXs68/k7bPdrbOvUIoEWsaYIc70/qK+BvsgU/hMSHX1QeZIl2fkt5TiIGWamOyExGPRaK0WGuK9qKhlkuIKzrJVrUCuSzxzk6oc0fedn6lWBBrhPJCzCHMaa621jzQsZ4iCcWlgb27YwEjaan0KeWVv3mdPw3qiTG/vujr0Zn3G1bMMj6KVCGEOZDAi9YOiXyifMMQSedPBhWOSAUg6GgkFMK7g5Zh+xNG2k+dA1554ICAgPPnZFXtAJmEt8AOwyiILT3N9FLl0FokfM9gNuTnHAAisD8iWUDNrUX3LayS8kggVdwuehg/uFgY1in4vM6LetxGKhpmyrNTNueh6gIkL5GagayE11dOwbBLdTECMTIVDJbrKNLqiwR+R4mL67ruTj3/9//qjr24W9c1PmimtZQ3dry4PvkPPH4ugaFEvqdGfNdnQua2Ef4IX6uGiB38ifdmN7xnn+WbkeNeaWxnpp7cFjJIu+gdKyMIfuqnPeLtmeoBzTdgkrlFpPXGNH2kB8r8LugtiafLZ1sIhClz0rbWhP6Owru2Yfv6o1FfStSq1K5H1GWEpAP4NyMJfmV4DmT7iwfRo+ut/TPJD/2Zr/Mwkevx2wv80FksgpF3E28Ldxf0f9W1m2T5n1aL9jyOBHpowDmXvA77E+pv/uZu4nmPeDurOE5y7zd4v+12eMkb8H//rapsSRGMzeDz+f7fhh6i8Oqdmw/0W6EPylxP81gsivzU/k/RVgW/4r6KI69aOCuiTY9J/7+NV6jxEoxQJ+vz8LgzIdyExoip8AU0H9LiTvge/ST946kIvCfhyskYHP/g6eAmNnocS2IBC/mgf8mRsMAgjhnL3vVDH963PyfkPblrnwBIJlhJ5vv1PgFJ0fh0Q+m9l//jxxaW1PGtvP6U9t5JzDTNslf8A3/Nk7f8OB2XMQv2cHZs7Zlbg5w9Bzbsg2ELlprRyDn5mLtBnQ5nQZWqsSA/jEEV2R9YkM7HnWpJfKp/yJDWGAgW1+c/lGG4JalZLvQEhsT30hmjoM7QNnWaJPMvEGvE4I78FNV3+MM0/34/TDphMxEIGcOUhrxqV5U8QNVvzU44gPCzc/jZsQO/6UFP0WR37GoxVoYswwNp83Y4cOHpxwUYX+hZvyhQfX1grbh1Lbuck5PdA8Ijq0VTXlTeTjJ3I6N4vhyc1T9GTKjt6hzo1m9HZoMIOp89fGzoCsNLaZO8/EbZ83Yuc6e8atGjda2FwP6Fj8hINbvTPOkd9PmaWzRfTkaYzhFWN9OuwfEI+5E9sZdX0miayFlysLN6npS5Zt5bBNfxDbjIaMDQUMbE1sEq8AwxD8NljIOOP3jMPOw2knloGnHNs6eKjYucHWPIY69TbjTRu6iZ4/gzCO2bNRkN45VGGgbZnYcArWjzoY3LhPQPfTZlsyPsE27RRjcdinzWiCFOE5yTsDPWEwngB91kb+s483HqKffuGAZnyYj/0d+jBHZvSk9gsjnxA7bDMF0E49D95nnyFnbJMMQ6CgjSxxYKY6N/V051nVxPS0w2AC0wYMC21VzX0kfabJwaHkIC/e8uCQFw4j8WIycmzPh4R1WbSu54OLOAa+xcfIvvOkHxmRaVturEfH5oEttPR5ByRUwylwQyIHXdKO7XdedJw+mTkAfMYdO0YSGttpZxznnKDTxzGYP6Dd+RDb2G9sf8ylmwe16E6rrDV0FohGrGDjITUxuBMz7AoD3B2ayAWpAVFnLH2Te/bHjJ84QosZ0vyZCPpdnRqMSLvkQJUaeqPfsuJjYnflZe2NOGQvglsnj2Y7iLU4sE4us6+Si2VFTkmWiuYEz3GneHbilRrNfU722wAG6TwS+UcPew8eplfkXXjpkRcf27rNXBu5RmRnnRq9yf/lclFrDbsH0CfYJU7tfAC78qL/xkuzzn1G9BV81aQqTRq4Hn284QFaPKBbUmBgizjsjGZHoh+923wAz/DkA83USXf+6jwyAckgBkE0bK2GATqpSOWcyX5/p15GECFkfqqHfwAduw4oE6nUzbQfEcaPkHdywlDVSnk5vDzqLj4EEEcpjBmf7Gn73CcG9E22metI5y2lJPOn3FQoSX/yS4rtNPO0/dE29u51W8lRo/7QQa47fuxcd5LH1kouIRUe/KhGn3ElF0CrUuiW1gSrwhfQMPZKnUAYbhHHjp+B54eF1EYhfM4jG+qpC5EKuhaNJAAAEABJREFULM0ql+IDYhTeA993rgEHdaTIFcbQGrqAOCJv2mlN3uwJHZ+Ymmch3DYmDdk+AV8mXobGCv1OTg/qOf0BNaRatqb1stBuAD7PPWDX0XdenF4VfwMH16LWFhm7EhuEquM/YmQbAOPTvsLYAjfnQedkCpr8ZgQMaPFhsAeIWjfx6vQP7mGesNPPWtmJ0Z2PJfmYebB2lmnHKetDB/psy8Rv8PJw58VW9o0d+rn/IWsHUImHiVWpY4MYDRIdueIIbWRmajCnQmYrtXUBVgkdoY3dhJ2h1ZgHTW40j8i73475YnfazZq/k+Odjx1HXiKP1HaHtiu66KgQ1jHuRpxv+IpgDYQOCmXH/xvXkYPcxffsM9tl08YLNcyT4W2FjcCyNOp3UavCnjHrt8MXHfGpI29oTB66rJEDG/psQSt6jVDbynhaSdesh0J21tceG7Hnxn4W+8QRWYM43ol3hzH76wEy9JEHCecAkEi+Z8zQEyWxqaqpoUOtVLkHYw0X19XszbZjFlJP3nxgMjLCi8CPM/tVcgP5pLcbc1byfOP6ceWrxKnLiq6Grg098SOw0t8u2TsWJRd3XliL43K58OHmonVdGaEVN6xSw36kq2Hv4CKe+sLlDztT18cgtiDdStvLizZkJUcucdTU0zGwzXt1ZNehvJxdyO2CPYUOUYc1/6KBFd8ktMLTqZfOOg3cbu/U2012U7WVl7krNgPbJsVeGBvxTf0I28fD3js5TEz0OCLzYJ3El3xEyV8OCCQ+ie1gjVYV1EPm1xE+6DBCRX6pO8nY/e/+4R/00x/+oAs2tOb5QeDGWmi1SNhwsOfd+DBw5aPk9XGNT61WK10umzb4Cl22FdsvfCBr1STGT7xtFbIbYJk9i49E6Jjy8C3O29a6Rd5lykmdimMlvguQ+9TkyU1qwMKz07rSYU+CTIUvDfmByPv551/4EPmOrhu+UpMQoULJ687a3Vnryf12WZmBg/zHl+Q4tVuEL3UQXMaD/A5oeu6jUFubJfLduK6LuYN7h4M1N0ZX7FqolRu+3ViDtmXkHdRDcBEhYttaU0tdTrk7H8PeNZgcjI0/l8uGrEW2p422hQh82ifIO3O8+OeD1bY1crGoYc+CzNi873y9wjaXFH9kLEX+gt4//OGnSZ86ygfb57+4zf4XuLM3pmTKMLNXC7i+Dz7sflWOMkHAHjNf1ZTxuqza1m3Cuq56eb0o/+r3qRtyLdi3bYsyn333ygfdO2vYajIfJ9JqWJrjYs8bwF33/UbLfS777BW/soc1dC2RRS5++gN6L4WMXUO7DnJcKLZKha2djzh3PiK/8VE2+Jf8Z6JLypqNXZASj1Uvl1dsY29BijhyHd9Zayu6XvEHlL7yUfnt+j7/E9KHh4o91/X/4MPvon//3/8sVMFN9HxATiszFs8KxJ/hujblQ30jT4QOfY3aD5RMLm2rtVUH14TMb/iXGP38cz6w38SWgsSTxiplvRs7LpdNl4unvEb9RE9qYd3W6Rti5RrKeF0X9qLOR9ChcTTFwGWRtgvdcZv1ZZ0HFHSGWtu0tHXqTp0e5GJD9rqVqoRdPWJ0IbbbBTob28Z8PkEA+u7Auzr1HcqOpINcG94NGS8vK/av2pC5rasKoXZkiLX8hiykxCj4s3YZqVXh7wI0JQZYQevJyxR47EC+gej48lpKHk/58GiRtSKnaR61a3uRNmrpzr3YnfuB5H/O8ZO1mf3PcBkFBoeJ/Eo7+RrpgVyaxTTxGEqtvrN/HsoxyOsuJpgvuUR8urgVIi70EcAp22oPGXTxfeiGPVwelWN7xKi1Rq4OAC7OzgaR/W0lnit1xrSiIzxZ19frwT4DIGvn+jLmJIxznxjQkpXULfUkcjOA8BZ0l5eLNtZbZC6s43VrxLe0UMem3mTJtho+Fc5XtTlOHY8hfDghNiaObJUT1wkMt/6634ZyTbi+33Rnfx74ohzInYQICR9CVcgXMgt91VqoqM0WFLwdOZ14SWzJIVd+ojcEiJFkNfhWiv5yWWY/+OzRB3L3LnX07llskuxSVArctEGS7YlDhAq8OEIesyOLoU40wlBsW3ZpWRfiduq0jW5NiH3RfbhJYl1PoYv++3/8k/7pn5re2JPfjn9SR9ZgzktTI8frshKeQf0Mzbggc4QGQ4zRy8PPqibbxOdQ9tMBTdYRJGpcr4o5FHOOSVdMVGuMNcf8qDG2rRzVSq6zn/EJVlWbdHOeacvY1tUJzpFkW2A8bRaHM7JFIyNvJT7bts3rSFrbrJlj8oujtSZQH0BtWmH8FbggapqF1vXR2hHAHMqQB55QYFz630GKfxSMP4AMGTh+/+92pvizgad9wt8Sg/BMfuI9AuMvczvhhiyL6gkM55k52yrAPgk/dIRYUvTRkLWi3k+QKii5PNv8UAUKr/0J91fYVw/68EZXIPICtsU5gfWoA+Qeu0wHiP6AJA0IIiPrktmPc+LnnBTWj3GkcQM8uOEX28IHgFPgIeGDPjJ+Ax5kv9vEvgk4YhtfPGmDm51/xZ/koONkbP49sbanDfbZ/h7dZzyUkye5eoJdMiBlMzJ1IuJriTGiSUNnzMbxEVtxDOVGww4dwx/OD/vxwfLHbPL6AT/kIEQ2tDlpQ5cYBP8j5KKUi8TIRC7SWInVjIIJfLY3/aHTXixjIxyfAFXM6QMw+RGDoefxpEk+uHdUwNgfQsx9ks32STsHCBtASGlCPi2dc7/1g8q4Q0ZYmVZyJI5TxlDnpQUkis7gmJKdEd6jYMy9ZJCvga4x23M2lPrAhS542x867GA05dn+1oqLMCHsBP0g6D3OgHMAOnHY5vd5pv8jCHk6D6ZsfhhhMjbSeZwTjYO2Jz0Nbfr1oPjWjE85fMpJaxsiT7kDWzt0R+/quegSfcv0UQLVgGFAM6Dp6dOmz5RsKFkXzxyc84OLcOIKBfEwMYiig5veQEePHT4rx+QhdohGnj4B8yA7+mJbLuaVGw1An46BvMgMpP+cGugYiMA8VTWAwWOyZP5oQmQHhN8DP438QOPmoQo6ax4DWwJTT/qhB1AjTJw0334eTA/EQU3MLgYV9xTpD2LT0RfdCXv6HdyYsTCSpcgOZJDWBo9ufRyGBhxyvkMzb59zdD/O2J+spg2yoGlFNPwEeDIBdOygUZVV0Nml5xH+gKIUSD9yv81r7oQHczYynyBL9E/ImoELPZMf2vieWMw8KLSah6duy7QmfqELTcdIUJPm+RNZefDqxByRE22bNiAZhuxzg2vh/nhZMJAjDotYYlLki1wNQLmvY+7Hc+oh7id+sF66Bn/OMf4jcyAoqhPDVrmXjHyo0A0F4euKLU+e0I+R+RMm3oKGH4l11YEDLUM7L5Jif3mopVYb+YEs/IkLbsAhaKVqVvQH9Omw+BMDwbnMr2Rb6Rt51bgntiSgqoQGjMAGfEt/AZfYnTrHjMF3uh9G4BIfIfq0vbMP6IcjtyA9T3bIHdm/oTGxrSiG+WAucm3LNnGzOvk9eBrOC7qsrwOegB0aQUd94X34RB7tJjtzlmTFH1imTeKID1mLTCkw0B/ePIgEb5dy2PAnVu0cH9h7kGcFB8ERuxDcWQGoVdju2J8XRIUN1bCDuEH6cZaR+TGybGvwZ+fpku4cn9NgiUf6sdc+aUUNHLw83rElD40tOizysSPlgF/4iUX4VOg2RhVgeeKzFhgqcs62q5o4ulKfdmnh6dU28rCBX1f6yIzvMu432WdMJDO2RAupYFM7BWoe+NDaAt7aic2NF/o3XvTuPIU//Zp082dAVwD6hsi98Cs2SC5yHDWt1JE5sbQ7MqGSojx5EESjifICJ5lh8VPwhSY6Y8POi6rJwrwfvsz8EtfERsiqsvIgLQiP0CNnJNEqpWYOcp+XcAdv90ZHJ/XQO9TEXhwDGYOY9eQr+w8b3hg4xlzDnnRD3yd9V/7VSeovL2U6fIO9o9AZSE3NFyDoxiqVm2zjZ595nWsDYRa2YeOY/AMaqYh/fOrxg49YN/aTDm3UxgZIWbOHDmI54zmEE8DzZDwg3HlBlNa2WjW1hs/4dvBiNbUjS7ErkD4sNNDAjzps1XzRQBiIX2zXPCJzYEwnnunnRUTiffS7dmwVcUQltGPamTgE4sPgOhrZqFBVw8PouPMyA15qLGsl/DCr8VKqWqULraDtir7jOCYuOmwLo2WHLoCdCA/NGNDzfJUXxI0XLSGpetJbBmE3NV6ISqWdNS2OHb+SV9uyDUbM7TK8WcPrY71lwuKPG92SXaoq7ByK3Rsv10gtL5nJFbWW+LZm5qVlW5SPD5ArL+GW2OdzLnFa2ioxFkf4DviT66eNmZs+uXQQj/C0KgUvjsLW1hhzs7/zMXQgJC+RlrWpSjIvqYfu6tTsgk0F2GLv7uT8/iGzQLYqRX6ABCi0jRjEFxFj4VFisoDr6DmAfFyDTeEPjYVv0JaaTpAQqtALOwtiA6ROA363Ikar7IYtAzhznjkR1FYXHbtn3WQdliXbik3G56w/yYpNy7qqQiBRj5187NqPncoYahtz68KM0SsAC9BfrSGr1OBLvQaiO7FObQiyqpr0g7XQqmRbwg6QKmzR4wgq3RU7Mn+9XdPILlVr047ENmB74uQSbqojO3pt8NVEAx6JnDtG5T1ELW362ZgPLeYrNo2OjKw39rtpN3U9yEGXsA+f0W2avIQ8WOSh6dCHN3V2EN+OEU/coC+Z06qpS9jX6SMxaNb9wprVPMDRnnRDqd2ODtvolhr1lj3uOMgD6+6ghmNbdByPWs91h2l82SRhKNeJzFcVOkX+D+3QHuBj76RnbOM3erqsAwFHf1Png8jCC9LkYJQVOTf2+Ct75J31gTszhplPLUtDvXfoDpmboN4HNjfsOHFSyRmBj8+FP3f2r9DBOnlFvIwtGthDX4reQ4X+1KWIl4TcaVdJjMcYYA6trNOFD6SJ2WDG8MSOGTcoEs+393fWK/ytVPh7jy/YcOfjWnTYQ2adi4+MgfTXNXqG7uzTNz4GH9TEjY+cqFDW4qxtBtFHqUjYfuej2/vblX2hT32D+bzk37mO3PiacQUipxMvphSb49+ysH6xrS3kjolOrHBP0Zc9gnAQ8zM20XVQBx0ZxkSzhgcro3NNMR8zEhcRn8BBvuzEklhhP+FjXd+14/ukixJqDWMV3pVYGt58hM+16kbeexSW1ViTO7TxyTb2ND4uvSgfFxu273zE6OiIT5E94GvUuD3UuTYHL+wc4GNba02iMJhVxvlXj4M15SDB5Ix5ielBrUqlyIjfwQ9+AqEjzVraiwizDmKT+4ydNbnf2fdulqip1y8XvX5ZtFAr1aR8rM3HsZ/+8Dp9uPAlbFk3DfRXFbG/q6NjXTZtl3V+rFv50LSwh+A+cgpoEjW/Ehtj36n3wIZDO+upY/dA9zHX7KFBfXVi0UjzyofO7bJo206YMupgXKwfy24aOo9Oc4zOh7Md3CERU9v0NY+FumkUw4Lgl/agZ60AABAASURBVJdXLcvKu6vGnHVZVy3rMvuYRG3u2MeQep0xx77YjYlalotsE49VhEDvfIT5+vVdd2Kaa8cfXl+1Rtd6VW+/6Iph//H//0+64de6bvAsQhxZFh/e7pOPjUHbZdVPxP+Sj6XU2GVryjV/21alDLZNwkxZSilqpIebA4M34vT6ZYW+k+O7XNK6LXp5sWKjYWrU2QXcwt7SqqAV86v+4R9W/bs/4A8yLGlZGjyL4msnN1k7+VewO/tA5/oucih0z/2BPWKMQY1v+vLTCzNYxbpEPHUhbOzoWfSybvoJv/6BOrqsC/G968ZauPEsIIJRreGjpSZ5QUZJl5fSxsfr1HN03dg3si8f+9BAh21SDC3xxQQV443Fu+QvYTQpMXlBZ+pUHLHpCzFat4F/B2v8qht7FS5kltiuwAKftFDDLuRbeFoarPeF+EVGZ33bptY36Fds6UoMQCnzgdknzguxVA4MdEkNubmXCWonwDv33IQYPzK5gDZxWxTcnfjs7BWBrDHbxCgx1TwO4nCj9q7v9/lx886HaTQQh5V5bO4S7NO2fd9Z94cSP0xhXrN/Jf43bNiBgzwYb6MLj/C4KzYvxPT0acDXgfyFpaHtsuA/dvu0qTVpo2bz8XSlPfsbcVrEUlODtFWpKn6K+hrUwQHcqefBuE+bpt+spQO44R9LWpQ4vhwiUACt0Ik5Z9ytMkZgOyq0ocw2I6kZDGuYoM44xPcACcWe0lKegqIjOC4TKjgnjTJl7dTawXUkbbzvXD+yX+OK4nPPmmCvybiQh2oFjsl3TLs7ieiMO89Lnb0tdBvrOvWRfkPQstSUt7L3NoIVGSb2mKHBoGNZEbt//O/+qJ//tKmtQFuJ3Rd8s/KXCo5pZ8fdjg3WQY3FF7ycY2Nf5AU6tJ1aDk2gH0ODa8sx7+/65L3xvN6P41E7+5RRRYRiD4LDl3vjMXpESsFRS8Hd7zdF/mNiNlVNDRAGcco29sM79BGnyDywKwy2J42d2MDLerKtRrxkqQp8NfTE3kH9YCv6S/92/O8aAaPNzi+dv+ekcD7YPvVtqwD9cHwi+WHm++H4RPhbckL9K6spxuB/BNevKCfJZx0T8ff8oDOLfMKP/Mz9iPrPPY5Pgb9ZD7b+rXxDMP1ZRcSdPP4lqt8T8Zflf8/5Xbmh9/vZH0e/b9V3epEzKXHlWUdz/KO478Zij7PsE4pWf+YYZv8FWDB/huqvnIpxAcij1jZ2MPgz54P8NynMjmwbA0+q8/c3Sb9HErdcVD4gs2EOnj4SFcNOFBEHH1xg4hlnThy5sclDdW68cvED9avTnpynnfD+igDEiY7UJwhVJuyerThs+gWkfYBkPY9ThsSUnsfn/hOX9vfwWWc7d0Y7N3fxzQT5hHDFhUc8EGBH9zmes4xti5PhJzxrMV4xA94TBhf3xGtgNCe48zzHgxuFzsW7w4nOc+rj146Mj6Fi58HNUG5EA5E7GSEp7G+tdN4IlYr4revCTWaTqZ+HscoRObMmYB7Yt3MXfyMOuXGI/WXPm4SpnX54R2hBjIzphyYQn6ZN3EDHnhGETl/2efNz5wbortTOQNc5wy90eWlx35nLjTQ3PJkHjWmxAiGc6T1x6VcVPjYgvqVfMW/yDG67R4h1HrYV+icYXnHYBm/4voE4QE/8GbfIX9DTVK3k+kZrmwiMxw0T9hO/nRsnRHzITD9gWwt5WNZ1zgUXiJ3hueH7TuxbaLZVyyWwqXGzVrEXp8cwAatvgADQ02cxxXCeqJrtHXsmIDfxnUh+lnmTXAqdHR8QGU8ijHnJSh3FNqcfn7mrb7yoavC6pGr4syxaA/i00LbWJOTp944xmPaEkNBTq6bwbts28U92o3P6HULANnRNK7oauvPwYHvyMK3QZm7hwSX1d+emO3WVmGZse/Ku26KVB8il1dQthxv/uX/OWrrzsDRjBn9kdNZZKGzL2PSknzjGrTWt6NyQa+yqKugAE1fA9sNu6Ijfgv22w45STmJykJ+skazHCegcPFiEKDrtBz2IAeS0S/ErsGPr9DPrCoLIGOnLsh1yRX4ebDKX9Z3+QLftk4Z+xpGHCLVq2rB1W6nBttDfNH170NsnX9ScMYILGfaJN7Gp1vTkKfCzfI3PAAWmecAzdSLIBaasrIF8BEisCr6nDHFAroylCOGXedszFsn3fIDHlNA0anL6sK0zB1XwcOpx3O9X+HbNh3DyJ2QmBnoc6Vc1bfBvzK/rgpwFqlOIbdygj1FVBV7zAK0MKvpGutRAq0lbTDbW0IJtjXqJjtid9R/IOk2uxNHgOaHhs6cdsSH1tq74hD0rchxl0KNKyW9k3PJS5rH+o4NpYYAObE1dX5m/UjfX7LfUWngX9pplXSArJHqyBD87j5/kKnELHNRpxrluBNIP5OGz8/AZCQu+zviuyC0j9xQ0eJA/eFje2S9RzwPsYB+zBh+BBy8bej6UYKsAZtidJMPfqmGfFT3iiH1H59edeU2gwpQjMd7YV85YrZItKQAFcov4hibx6di7sw7tb/PBj9F5wcW1K3bGiiad+auMlJoW6gfynhDbdu4pss6CE8dT14xvFRgp/pRLwQW2bWWdxU4ETqH6doAytkde7Iz852RkpJ+5GStsKVujd+JKXMIXeQ7V6fsgZlm3N/Y7yJnAH5yZ9cO1KDUCUjZyILBNf6jK2FtayGsjfrLmEd3p2JZ9QlXNfvBR39E5yK1d7C9AMzXdVMgc2HrWDR5MfZovtfIh43rdZz86Lhfqnv0o/dDfYytwUItTDz87L71if2gYzv05eT7I4Z37k8wd5Cf/+u1Kzu/wdgyMHZfLxsu2C/6twg2gywgZ1AGWEdMxY3rMF4c3XhpegXfubXixA2WrwifySC5tw2kd0cFa3NEvcCtrd10XFf43Xk6tXI/iV2C7hHfRdlnUWoUcGecZG7K2z3o/cc/fQi6qFRAfmAYv1HKvtaM7NJlvWd9ZD9iWeIj7pI5ftllT0tLY2+gLszN/IOPK/nAnVokPJahlWYnPRrsQh4Hvd+Vful3zL3HIoe0Z7wtx3OILMP3aFi1r0zqvgY06b/jXlCPXr7lW4BWwo2/DxtefXonDhk8nHVPq1Mae/BLLg7ylbjp6n+1Bv7UmlxXf3/kgl70ptkeX5ZkPmx5QxHhZVupr1859ahHAtOHd2RNYEprBQd6gRgR/uWldNl78v2jbkqemYj70hY+IlRkX8Q402lYtrBL8mKgd+2+3XTfilnuO4MN/zb48/3Oqdz6K37XzojP+Hbz0PODBfWpQSntgbzqDgW1xqveBbGqRQe6R8rK3SlpYr/EttB0DfvnlK7m7zr0NaVGvHA07q1bwu/L/IL1e35HZUTN0EO/wpj0SG150DsCO7iFY1UcH8nJ5cK05dMfGt+ub/vjLL/r69lVvX9/Q+z5trJI26qS1vHyUrqyRNz6AXifcGd/5wHMoOpO/dV21rgt6SuG5XNZZi5dL8vCCffhzf6ft2HvuW8dx19dfftbb+xtydvis5Cz/Ki71uZAb47jJ10LuVvI5P9YQr8vLRcu6wtOm3gsfQqI3MYQFvPXTTz/pBbqCf2etXd+v+Icd7Ku5Bl/5EHvDH8NwuWy6ICMfAv/why/wAnzMycfB2JF9KfUa/2/Uhl1wceL8oPayTqbMWSNXvSP7Sn3nX+Ve0bti6ysfzi4vL7psF5EWfO7E+g4cxGRgc1PjnqFaU2p7e4UOXw/ylr1lyDJ6WzHP/jDzPOurqcAvrJVteyGGrxhG5SDkfh+zXlJrAx7JErCtmxZk73zc/VP+5TC5v+PX+/tNb29vqlrmv5Jel23ad1C7w02trWrAmnjhz0ZbpXnsPCcmzibeA5sDqevk4MuXF+Ga3t+/6pdfku8hEYTEJR8rL8hJPzEM5GN98rOznzT8fX19USMulKy+fr3rj//8rn/+p7cHfGWt7qrYtS2TbofwzgemzrWgH8UeMh61d0A3tPIxcOFDxArkPwMq7XrJf8L9dSEX0PDB45j3QLtaFTHYuY7c9e3oOlj319s7Pr0h+1DqMev+l69f9TNr6ueff1bW1MHa/ManKe9yyfpYVcQq/7n+7dJ0eWmMjyk3+7ZUSo6W7MsX1tXWhBeA1EeDblHnXuzAxzvrMzleCPILsndycacWQw+1GrkWnFlrqePA17f3007y8cYH3nzk3dnHLlzfqqSfqYs//pF9AboOb+P69PqHP2gQm0FeBteCoaHO+P34Sf/tf7jpmv9k+voze4P0z/DesGNn7YmjIbMtoj6tpZk4SJirjY+gL8T9GMTyGn13vb0NHdwPbNuFj6+vWlj/yxp6K3vAhXi8EC9Zj2OokLmSz9g+dCePTHHvOWh2cpC66uyNiUNoKGntxwHdYA9pxH+TkTeIacju+NjHoYbcDX1r7gXYIzbiI47QruvCel6xT9BJG/p/+sNFyUP+ssdA+RonyaVw3mqoL80Y8twujvhDo4FB2WfurMnUVnC200yo2LGt1O6CfMklYlfK+loJzoUaCs0YncmhgfLU55XrBAhqRer4M9SxtSsxCF7UEgbR7VOmp0r6tC/4/fJY5zeeScSBmer8HMQuuR3oSe0ZexL/6Q91zfaj8NhW7FuJQ6HUtsZTTjroCf9KnUdUYt/5iWwsxo9Onm5zjUUX7OQpTAjhNDJfsXHdKC7GU0YXa36Hd0zaLnTC0gFh54gF1Eb+0jnsatzrRa74iY0ba+1yUYaapJJCx7QMf/qpC5tpFKbEb6zB1FjWXmIQHzp7RGxurL/IXPCxVVME996nfeIocttaaWf95S9idOr1OO7EGctRUlVCFZQSQ7V6tFPUc0YcgzgNfD+Q1dWpBcvgY2di8sD3iTqR2B+6XGcSF8dBFJiYCNbcqyQ3C7XdEmJwmI7tp5CKQQFEjgc07FpWCbPBfDszDmkxH6Ak1NiLB2uho+w//Ic3/af/tTRYg4l7YccAf2DjASKxTNyuPFdkb8kYJ2SbmJQWlC6tobckkfOheQS/rtuJRxYns0VdbvBsSNas1dyX21Y1DAyRRAwHMT0UvZ267+CjN/2sgUGMe+9QSrCqwbtix7ZdtF02resqV2wZCu1Bju/Yf1DjRUACNvPIzvrfqaOOzIVgL+wvrdXUn9q6wReId/p7jxgTXttp/mawT77I+Wth4Nxn+JuV/mdj+P1QDhLdgadq2yT4hCdOsn7vePKnfdThd6Qn56nfPkfRN+lhiOr0gwuc41NE8Ok9W/vkDy5QjAPhC0w6clDYG8qZiylQsq3kUT8c4fkRfiD53eEUPX2g6NEb+bZFvc/FJo7YQPOr84mfuuHN2HXaaPuDfs6jKK3tDz9C+0H0O53wTHjI/x0yRdYTZLGA8Qedv0f/GQ+lZuyjA57oy3zaJ0SmkRv83wq/J/+zHBvhnNH3xGPKsyvbwMdQjGTz+4BvM996kTXh4ddMKPQiR9kGJxh6xrZPeel/AmbnmdjKdANpHvRNLqFoAAAQAElEQVR0P87YG33ct+Q+QQT1Yy6dilz40g9M2nR+ByIP0z/ERPUndmUvD81pV2Yl27gHSCrgVye1/sRFf2o2Mj5D5m1r+pwBMGkhmnVCawwzmz9TH+ekwagDSD+0AYqRkyp44B0OZIDkxCD6wblqpijTgQF9LliREXmB4GHihA9qWCdK+rW3oZ+ArWkfhMTo7MX88E+gGGx9zOlxzDlUPdugzz5IBvZDLy8lhQDLYL+doMhTn5C+qYHwh8L+nja42DliGINyKSS2aT1lzHhwQX7SQCYj04aGwUB4QDMeBUaTVxy2P/qnnNOu2YevozdekSmoJYYCPaETQ9KBDZIl2QYPJQTJ98GNYPQy1DzoPOnmmJ+BjNBY/Ak/ONv5nTC79HYe2DrKQtuRk/YDmCftU3e69mmHaC2riEVV/DY3I31Cj17ye8rosqEExBHSzEdm4MCPPuN7RgISzpPePtv60MHU4wyO6cfobDIORH7knvrHqR8S+ymv5s1Y40aqVeFDyeh40kM6z7LVWnik+GhJ5o94grHbzE3iFX1D5+E08A09MZo9Mwxk+gnW+ec5Tv7P/lArq7Um+4x3bgo7BKRp4kCTE2STL3FknHm6ksWRn1K5McQ/FcTBZcqyT2A0T1LAw0GffaN7dviJH4kLXVVi1UpmvtKnXZaWqQk2+wl+Zs72xOWnY3RkWFbmWktrPY9CTvDPcdqdJ6fgAp16CsQWRHDCi549dUv9BG9bDVuqlVprKtcE09IRKVN/xKpjz+RFhjhcJRuZ9HPG1jF1MoImUwVN8ILMtozNNnyQPM/YERrbEmf6gr8T3MyBUh7gTv2HcrSijshrwXPSQ4md6Q/sDI0dTslOG52lHPHnwP/0Q29TKxkEIGU4eWK75BkX0+7ELQ8oyhEiWtvKg8VJC4Izdk65VaoWO3EmeOyLbrrUVH6RCn+r5RzTDzaQvSr6dl4KZCz050zxwsXQ7Bk8RD1iQAqx0xNQq9AmNnaorego9AwSGhBHHpxSL3RlOw2tJvSZR/Zd5A/6eh7QZRz/ntCJt1FarU7eQS6e9LRVkZ0atyDFha6q4oF6J6/kk2m71NhXirzaQUg7D+yxLzyIUWL3lAzF9P+g3pOTrPPYEzrBP/sPxkLXwpPxYDL48NiGLPYarISbyBu68/JvT22EmJnM2vkVLwh7yhIs/Wl2wXj6FXLcfswdU3ZHaPT1x8QzbrY1Y0YbgemHf/qAzac2y8TNtmK/OM4XGcimX8xJRr/mUZgiaFMviVn8XfG5wB3U0IFfmrkf6B6QWp6ciMC+wZucgG3iTl6y9mYchgSuj+xxQ/Fn0B/hAWL7wQN44KQJucOi7HFPOttMiBgfH/6Iwzr1xUa6U75toYlZKfsRA/rUx6yNBs1jHtOYUPhsy7ZyxKZA+tH/tCsvMqSTRhyxeRCT1nih8AnfWEzrBi6k6GgtwdVpC3yROYF+4tvqnLcNJiBspMsZlN1kl8yf8MW2nbod5DrjgQ5FBnAkthY56rrxASHzBb4qL6cRyJlx5CJOtjVjJA7k3HlBPFiviV9eYkcX6Bn3+Huwh2X+ILcBEdyBHVIhoAHGlBX9QnbAchFv4iSO7EvFuLXQwo3w9Ad2x66FFzXREV0zCMznhc0K3kYOtiFGrZWW1Gdl/WAtQeBUdJWtHPkIlJet8wXOtBF9THQIYzNcWpHRyBfoeY7MTZ8GPnRNO5jJC8Q87HReIMYEy2A5sS88YtxnTA64GcUGSGyrsLGh58g6gqbja3yzMyfZVqum1HtoR9YSdojjIN43Pizf7lfyeWUP2dWagVIrYo5+2JEh5lhjD74RI5mLrjsvio+p+5g0Oy/Sd+QmPqmj2D3H1FToYps4YEeuFRlJH9K1s65VJi6JTaf7qCuMsC3nhTowwmDsCw4Qx846v/ER5CAGl7zNjUA4BCSGxp9GHFprKvMSkPkjtgKD546kMNDY50OfuTvydnyLDKtUxfomfnaTXbLFNWIodSyO+JL+nbVxhXf6K8vQb9uLZq3xgrBhw048rnw4HKNzj/b82GQJWxBFmOijc4yhyKlaZBvABmhAUwvUA/yxe9LN+uk68zMQM6C3ljW8TX0gHr+TkwF3bA3fqdPQFwTUPIQZMVDqMu1Aye12fXxU3dWfNNiUuBx8QIssSlGXfKzhAf6dj6G368HHNOGD1YjtwnooaiwfWDY+YqRdl23G8UYtJS6BRoxCGzCxrqoZv7xobYWNBMA2chMDq1r8G1wjd2zDSWWuz/n8f1Z36uOgLjs1ljzdqfuBTza81Fzk25bpv/AhO/rDI+oteSJcQmROLewXyaVAduxIbig75gsbtwkLHwFa1ZSXeHd0Ce5CvlRqc19vxObQTi2E5kCIq7AZu7E39OvWtPIxavAxB/MVKK96ubzqlQ/M5abr+663rzc+sL8rR2tW2dAewk1SuGhbXnRZX1TU73vo3+7Mm/mulDhlpBc+eL28vqg1ri/UijiqmsR6Cy75HfRFbiWrjzFrLa518t+pCXGs24KsFyhq+nbgi4mjOBbyf9lewZMrPtoe8AVy/5C9NHsh4VVD7cHaPHYjZ8OfwKrU6p2PhX0abQ3sGXxA2LmHwBo0lGLH0bvsUvRtfMzcWHdVixbaAOGBVyLcGvhzu78ruAKxrI0cokvSQW4OdHXq5tm3rcTXLtrSQP9xWJQvujGxw3ccmnov62x777rycS5tlZXj9EOyFvxt2CatF0HPvofexBtVeidX1/eu+42k8AFvXTYt7TJ5rvMvruS/mtCRg6wxdHBvihXYcgd2TTnMDmI140xcB/bkGvzLL1doYm/4DqhK9qKS9LQzNkdG2qT4P/0RX/3/1H/3H9/1dn/R29vB9WOftdyJU8O/Bv8ECzkMOLFeps1H+NasTm7ffr7PD/orcVrzwQw834eUr8qI0tLi6wqflfGV/eROUQ/WQ8eY49h1cF9xfX/XlY/xN/acHdxO/HERbSVXEQ588yBmZjy0bYvsNmP69ZdD92tXg2xZIYUr/W1bZfqUB2tImnZ14ecgpjrjtkvNpbJZY4sul4s2fKnwoS8f1MSaE/UR1LoueuUDeEOBkW54bavKrIkb11DsHJoyDQ4yWVIDGCp0jUEAlORSYXSgLeyjUNuasZrXofc79mK0OJA7AEGjeQzZxo+uO2sx9dtQUshckBnaxDc5zf3/wf4kVktYO8ENT/qSZbdzzQwoAFNrIj9IV53Wy3ZIaQf1Qt6p5506v1/xO8oxk7TqYE/ofSfGBwBSyDwbYR78mtCqZu1k7+vRhd0wKLGP/uSrySr02tFt2VYOQ9uqqeFnUJSLcCnsH238Dy72xNfYurO2Un8SeSqrtRK/MvLspsRtXTXjTxmesmI71+yqIkZNG3u67ZmXrOnB3Lpt8C4S+NasZ7GNbMwYYilTirZBPQ3iO4jz/8bcnzBLklxZmtg5V83c34vITCR2oABUYd+B2rp7ODL8/z+AQqGMCCkjQ7JnIWerAjIj3nM3U+V31NwjXyQSKKC6m90Wfl1Vr979XlUzN43IHHzxIWYbOlEEYYmLbuhie48TyZthmGAZkgGNsDvznZjv7AtmbFuYqsxv1EX2UslaWlP8LebFdejOWgiA4JOpCSWl1ecuHgEU/n//79/ok0/YO43PDbsAcwg9yPueZMC398GeeZ1rIrqqLBeCmZNKZaPDjIIr+uCYHxieWA8Cs3HvgeA218hHx7easc58QFyGz44sMku8NupyJ4GDPtPwW/c/opdwpu3osK1cnfXR0W3fxtjf4Q+uFbb5gEkLfse2RkwXgtJa7LcQB4xpZ/gCFYb/kmHgaOC/PBuPRBx23fsJ8lDsTfIDmbedtKb7Du5zaQPHxMF/9D/3TfYGqBSmXkg7dIFx4EU6odefuCKL0M5aS/8l2NgB70scw/c+qNNkDhZCe2Iy0ovuHOfrMx8z+gw6dsL+TlRmXo5f9jMXuGt615blz8GkAzdbO80Xgm3s9RfO/VnILzLwz2CkSj6L3wv64L8wVrc4vSD9wq5tFaDbZfuP+peY3ciwJZrfjf6sDqL/LLp/iSghDM29Tf8PwAcmsUnNH6PPvgkPPjD+nJDgA6l1Zt99ppxMvMOkYznNn4A73531bsscw5yYBF6KKDbo+zj1Hgh94I5P/w53XNrkKPIQfewrOBKdd3i3cCaRZRu2gOgf+4FtGRtSF2ntY32Lyz7mnD40NMcHfDrBz5Y528h0hu/aGe4YPrGkgH5wNHfMrf2sOfwfmvYgU4fISZDh7PDlmI+w4GYf3Gdyo0vzZjZvpi8noPv851BhRdZ9LiwBGUyA5r0Pk4eNMeSYySqxLWOQbZABmvm59YMHwnvAZ/whsy0+EzJOTd3bl/3gAnbonS48R4tpusdxPghw08+DxchDwi1X0R2mEeJ0AEQdMtJhfHw8ce+hMoGsQ0fXSB8dA1lQZ3aWXnQE8kIyD6hFXORMz6903tlZZR6OVoU2DyUZT3lR/Bn55MmXbX48dOCiCz/MrzzUxNfMBYwuzEl3gm1Fpn0I66yVl3CnDS79z2AoHLZlW/O6twxCRzM/I98gbL+jtT31VuOhs4sH5l0ETJJnjDBjjm3Pmh+JJQ+ix0MdFUVck7uNh0LlQn5oIM/oHdiHTtsH7t5kTL+qeIhuc25EBnLTBnFvYxBTQWHT0VT4sTWj0G3YduVHU2zqkRGAKXO2xQcx2A1uhzZ88vyWbXysCa21GRdxhW6b+WNw+0AKvYCDPvL17jJ10xX9qKcdE0JjW3mwrWrT38Jv28gB5MMvEoV5h7SJCuI2hDY927IPqEqr27hkxtEV2G55ibzYYuUytJLFxVfokvPQGOy0iangbTA3EK3EGPlpxcVofvOFiAHQi7kIs62Gnyu//BZAXJ2Cyrrc+VGwxyBwJCSf9OCHmV5saIUvyOj8CKORbWbyQQ8clCL0jGFBHXnzpLmTvYxDdMYfqCdNJNjQy8gYmvNMZg9odegNfadGxs3OjCGWXergOgZEQngyN/Dt3sqSiZOdTkCKT5nf5o+o1AfpxnZEIY/+5BcdwMD9A026ERX+Dl1rpUDw8X22iUkGk35+gRGy0YWtwijbsvFPtJJaNVwayo+uyAY1P9FRVSp8aHMtNJl+2cxbc01QWzsAYn4m/6F26rzHY06+++rYxEajAwYvDMI3pfJl8wXtkjfmtLEhtZMacpUwVhs68+IldiWWVw4VrvPl15BtLeui8IcXhomzTSsgrSWZP3xb84oN1+wb1w0VA+jTx4UXIZFjl+wQB8SPb+bJY+NH6rQLKZFBA53Uqtj7N+VvwgcfmtQJzs/Y7NRVXnRu0UcBDKADWRMbc+nHt06uAy78Iian01nr6TT9Cy7KirnoHdCaTkoAB+jxGaI7APr5hACwPe2IbUHHrhw0XLHHNmKt1ERsyFzoIjc1n9gnVmnDe8eFJnvbelrVsDXzGy9P0B6y96BVk6x5VTtia1v2AdGZ/YQ0qwAAEABJREFUmAXkSTbtuZBnMVn1GU/6R2wHPgVSW1LH4NhkW7aJAXPsO8HbVngyrxfXu7EPZHIRnG1NPa3UWkOe4LdM7O20hz2hHTf7youkmmDTBhjZlviIK7SdvGdc1VStlFpfiF/FR+Q3aix+P/NCcOM+tOMDaVWu6AtPa3OEZnw3QC8vWVsrnamZEy9gbb+LCaGRbQA+64gNe8SUTRu5se1yufKy6VkX1ljsLHgahxWpk9BGfmyddbmeprDQbaxRBvMDi4K7sl42oKrxsu+swj8J5dgqro7e1FV8W3ghvJ5OOnHfCG9qKaS2ZR8QH2QYYYi96eKIsrai/y4fck27m7WsR4xh0cY6u+LflZd5sSt0RuAdkIzduxrBTV23grcq6Kh5F5PImkji3sex5lfsj/6kdl1OWshn7mOxLf5kbiVeDzmsQmY15MYAYmHGLbpam2Lzta6rbCwDWmhBxifJ7EU7Lzl3bBqMoFERAwH7tDFxP/S0iRNXeO/7RSOfMM65xD+xgIT8SI2Xj6dT4+BqIWe8SKf2Yj9maMG+FT+X/KsYYtuwK/hBYkLTmA8YYRnnLzok3pm/0zEl20p8qjjgoXRX4nU+vwLfJoQmMOYL3pGumOBjbKwJysWUbZWLWBAPYtk5HTGtxR/mXMW+TE1zIBK683nVgv/VNPPc2qJqDKAVV3LW2VeFjNjdIFzI5fSdtoWWF9UDu5PbkQ66BonfidV1/kvbTaDYtxedWYdVC2vqqhwEZ42eTqsiZyXHCwekul2dt/6BrL0Lh+JX9r6O3JW6ie3RMYj1JKdNP5D8hTb3ntgUno4ttiEN4A2x6vBE77Iu2Ja/QIITUGzsMeFhOmYTyy7b2FjUQQ5CF003JUUHjSCQy7NGTutZ5g8hU3HIsS5n7RxEXjiUy6HsMwfmV+61y7qy1xFv+FZ8ym+rjf1BXLZZe4O6HopP5aZB/hOLZ2KxYHMOZlfa1Pcl/xUG7E7MYZerKf2sban0+OqV8i9wH1+dZQ6Kn3NgRm6IBDYveng8KfpDGz8kw7+Tp4su7A8Lub4m/jyLikOGTnth77iwL25Tb+rNqsJjAHaJr8Qx9uZfq+/sia2ZWDctybOhsHXFjmdiE1lPHNiFR+BP7H/raRURkPK8xCFF5O/oto2uLkKt0xmZrEGz/2zEL/M78Y5cyWrEIgfIrWnyTFlIvWB//pXxp59+yqHLjh0X/L0S9w5dyfYEcR05YFzBa+KXmb919nW7NvQnJ48cmMdWGx6jsUvPM1bblL/Ca3v+xYSd2tzZiyNiI0ZHTVkb+I3YF/XRANsarAlhe+y58qxyuWza8VXk2F4igsOvK348Q9sP24ibiN8F/WMcuEFx20VNvCY+Nfkksz4fgFO6MnxVSAYSP9TrSt0O9gPbKiYD4jJ9YeOmJ/1v//Sk/9t/+0Zv3lhLPejx/FqvHx+FGKEeGdJlHvIN7fjYkTewr+Bf16ZCdmedD4gDCQ1dYfKEzN3hmWeCxCE11iEYwJs3n2CbFeKMT+d1+nROPS3rnBvEEDVyFePCA+EvPBL5wS6e267UZVE762nRQn1F3pu3F7359M3cuy7UbGKBqfNftH8K/u3THjKkRA6xlmVbC/eRB+p0YX81sx2HdmolOclawhziMmY9FDYt7MktZlHT0fH09omcXojXpvAPZORD6OCTnuf/p/rK4dk+9bcqdBZ+Lzpzjz2dzsoVvxPznaCmH9wFP6/U2cCmjDU1RLm03WzcWOMLa/bhYVEZCnwqdDTIlvznrB29O7V30cb6lEp2aWHRFXS6XbApBlpOA9aqZjUgdJ36jvzTedHM13pSgUgtRv/KuhkEa1AvLkTx+ynful2mvWLrFbs7tVAQRXbD9vAvDSbqWvCL+5aws6ZRMN4+sCkx36jNxGZjfSXHwRM2ZXzN/knMOgnYQeZ3ctirSuvatATIeXRHfIClo+ylF/adDfvCRxgm/encdDoVwwGkbeR1Z/+X7jIHBlxZwz158lDG3N4FCtpNuaa/ZXgsBM02unW/hmQbfE3+yLAZAzYt9ttWq1JkiVgnbqeVcWle4ekEZCfO6UOuakJuAL06rvyWS21jNrqQhO6X/UkF7t7+v/77T/T7/6PN+LbTW+KyEJPTrKGQRWf0dfKS1rZaa9CdsNU8B3Z1FIRuIyehKWKxLuukiz1z/yJ+Bm9buQbj5CJyY+iIDPjTD0VB1+pwPnSR3eEJr22ZuQk20RqK/sBgFJq0UBGf0hFTMROPJMMbH8S1zb1/m7Yu66LGHgCTUouxafJa8u3PYZG+6Dpw08mC/AYH9viO0PQiOO2fC/ZBeeeLnD8GByXOskhCcx//527JrzoPMWPCYc2Y+SjFr34Mjom7w4wyF5BCZzBJQfr4+IKfCSX2aQOZKodeOprwUCzoF9dn6g4aUNgXrvQEjxX+QLCxL6x3YFLpp+UZUWkDw8U2Z2BMeeE98JLMp/jScfnWjy2xMZAZ27Lfh+AD0dmF7Bvcx2l3cGkD0XmX7zCyecSqbOrCus8D6kKldzzYdu9nwm4yIB3xTz8wuhUITSA8fwzmvJ3mDyC1GviDCRC2Nf/QMnz3GfibTxCpkUD6d9r6HL3NzA3ufAgOi2yrWnyTZGmCjstlBY6RmGJsqwBx2eZbOmjSv8HtZieVkuM76HZlnO7o+TZfAZo/8rGP+ei16dcNoLfp094/g3HURzQpUmIbiN9T3yzM8MTn2EceR8aHhPTcx/zbdpMPHwQUNHeYzwEIN4oC7cV8xp5zRkYByI08GhbGHBvjAjU0/5JVYy7AfVZxbebzFqR7bUOioDKXNRmAXcLfAiYviLSGcIIkSxPCnL640gYyMcpzVZibw4TICkCXj23ZLwC64AOxIe0dwn/vp7WN2lmtchAB4qgbDOKkOUOcoBVXGsyHjwF0n9EYygIZmTrmMzJffJwp2i/6RKZtVTXZBl7yI498jAD6jkmrY9sAeQCBlZiyWhWtECCZ2NmmY3A3vIq54rvN1vRsiwFwfAo+BXUMj+8RPqtCG5BkU5/QdTIU01ILXYPyOwBiYZDSusFfVugyTjuQ00X8jXZAVSoeFjO/E+TMZV90WHnoMg+RblJr1sJD7Iq8pTVVlWwDEgPNBwZiWeCYkW71PSKzI5UWSsmSQgNIULqpE9edh/YxLE9cSfRGQgxu3OZ3Hrxsq2FLlXnwWlBt0ZVtSfgKbR5+Nh4Oe55OwR30h0ypyW63WokCzeuwk7hEKZDxHSYBX/dxx7c8rPXeZZuZz30+x3/nmy2kaWP/O3AhJyGLfpEdK+vong+0yPyRij8+AL2DeAxsKfhbYt9q8nWJ6uDr9kGqbL+DA90Zx/+uBCM51wuu+DZGV/wc05+OXaGXqpCQzYpmTB5L1Oog9jsPkTsPrwcwO8XDxwdyeGvqLZJmO6pBW/MPY4Ov1kQXPGLRHVsiLw/PGz+MOz5nzBT8XeGJjWGwrQKOuaHER1ydWujka6cuwIIROmILmqHXF1yRGchU2gnozji1GHkTBwLXpRIyrSIX67oyttrCyzrkh45gKjkTdozImUZqXrNLjGI7YuSJFa1lB5NYkIMRGLJylcZcH0dfGOBZ28SVfsaSVeBIHrTI6AC4Dl9e7vQ+lMu2bPjGULQt9JOjw08i1kvlBVJ0dvEiYNe2XxHb5bI6dm3kPTI3frAiRg51lWyjOzIAJhKLgAQ+QPAGsE8+uBwe9MTualItMn0Hj939Sgx2/Oial20GyIorzDdeciztJNvvoOhPYizGGOUl1zMvUAL5QRzo5KVK8JT21FlsBScL30ue/hsC9I+uakd/3sAltbIOfmxWTZt29rUemLYaGQVAF15JhscudfIQneO2jgo8rsjQOeJaKQ8GTGep0cdfSRv2PfMi7to3ViJBgX7Am/sC4VTm8qN/Izc7dwkjp/hBamKqakQD3Xw74uXjz8B09hb1gRfgbC3UsdFnW4bYpoXHcx/omeHlEfUAbyeXVYsK+VaTpwOlIn418YsardzUYc2//hg4W4wdHpcMrLxdbfwIje5q8LemXKmdYt6hV2iDL4wukRZhNrZ0crypwVNVMnTRsfHiIzrTT152/OwgOvonL7naCRwoZA0iM6YMe/ADf9PAv3ylzX8ybOB/EZsi5rFJ6CmgadHiRs+QD2zqytWqFJswSBMkxb5qNVvbYKT43PA9+0T8TZs15htT2uCyJ8b+SYNRdmaOOGR+7pP7FDnjExkZpbWhxe6MbfpAfLAPm8Mv4lKMmZ3xTLtg18KzQOyzPf2JDYll9O37Pl9Q7uy1ul0uZGpozhPfMUo2diI/JIM2Mc5aGkStg+zQuzWZ2Aj+tI1YezG1TiIs0MVzwKo8kwxbA5lFjK2mK3v+Pkzsm54uXRfWycY6SM6MDEh05FByw55mVWsq+BXx3TL7njCGc8WZR3HtKsW1C2++4nffPV+A9b7jn0SJQYX16LYX5C3Z+uG3BjJTW0JG/JctjZEPgFI4759iLvI3lI3R1fsxDwc6rrry8l3IKTdYDG6HRspL3vPprBwCnHjpvJAv21MVDkMztLO/DTmuaR+SbeVF1eP5LLYHVf7lg5BFvJfTKnlAO5R4uSzhW0nU+BILxNYi09sRdgUG/RGaatCWWiudH05a14KuSTMOQxd8SByRPPEm9tWsRn4ausVY2NbIywJ+3y7w9gkruPO6yCp1dGEcfuEb+suLBL7gz1o6YmdwQmTh44ot2H6bb9W0LNgla37oN+TbBo8s6jXPYxt5iO3G/o1Dr4GuwR6CAbA1cmht1FgOW595QZtYxLaNeF+532TPGfTT7tTjlQOEjfvZzprIPWnwAjqxPp2bEvdinRUvZhGu07JorhHqDI95Qb0AK7GVGvbuPHvlP/36xOGqSyryVMTs8dWjzudVC7LE1YpDrdG0Y3v+hVqfBUlMFYCRuK1r0yl5Bxe62NYHhaJAl2ntJpsesd/wJWIscOhd2ioauUpVTY18GkQxbja6n7VzoLcwfnU+65F6PZ9PWtcVmavkk7pLapXQcsDAvQUF1ay4sS6ZSn+BvomRCrlS7OGbfhV6iFViP3rsljpjHsLk6lpPTQ/nh3mvuGL/Th6v5CI1+fx0wcYdaZF15LVqhV/zsE4qRe7bt88KwEpEsBd8o252aqCDTNySs0cOOONfw/5BHDv2WMcVO1OjC45VlbKnBzbyGYqO3537e+oi8tI3Bx7Lsqoavg8TH+x484xtHbtFHcaWcIvxjm3gkfGW2rhwAGAz7w4BcfFQGRnsZ/FlY00W9d6gWbD3nLqj7iHB510XYpVaiAzMlVVymVQ1xX4Q9It6W7ED+fhbbkpc7MK4Yj8c89kkzy8K72nR+nDWw6uTTrSp/fxnfXf0ImHG+PJ01QUbY9/OJhvYGO/sjxd82lhvUqma0VUzt8ZARBDT7QYdm0weG+Nd2UNzWHOF/4mcd9aE1LHdWsnHAqysBbspcp6fn4jnswbrNLUaaMuiMwiOBYYAABAASURBVAdTy2rioGnjM4fsyV/Dt2VdVLUp/49XzJEt+AtIK2zpHFbmUO+iy/VZO3lq5HVlPcxnPvK0o48tR7l3iRC27A9LY42ekGdkDV054bkQj4395UosbBRJzDfqYiN3nf6qeVEzqdHElPTg0wB2YS6+rMrh/sK+09G9QdBRvhGjwgEzLnnuR4PfAJ011alnkajov+zEhxdZjbX88OrMfeish9c52F1l5Hzw+IHWdkLfmM8JA1tiU/aIBZ9W4vj4uOr8isPb16/0+sMP2L8WFQpi8+idvlTkeSE/xd7ygJ4PPoAGvVpOerqe9L//847Ykz58hJPbxv/xv/1OfQxlPW7sPRcg+2VyCnrKbOT59YeP2LvI5OzNm0/1xL79NoeU1EaXtMx8n7WsqzbWeX5DnE4ntVYzbh98+Fon8vP69eP0/UweG7YOeKsW4cYNOrYIsHKZppPnPXpoW/x6WHU6NWRr+ns+rVqm3k35z+F/yv7zRM4Jq2BT1vcTzzoJacY7nbYuwmTqWbTW0ppObUXuQl10pfav+Hh5ftbDadEjtfxA7h/Oiz54ddKZ9fjIAbrhe2JveIu+rMudoD2zXz5z6Jy8iCt1d+Fe1ukzzToXOnalJlFB/M0M+cAuqymjTr8TR6mgTx1ukjd8tk7YsKxNLXkuKAIWtdd0WgtfjF9WgRP72Om0ihLVvFiwqZUdG1kgirLEGLXEapAGoEdf10KsTe2ciFVk0UV/0wPx/+DxYdpxXhOzps76XLBnBWKnuOLrlE3fwsgoE5c7ckor+V+WNvU8nFdw67S7wTTCHHr2XHEZPwb579w/9gmbrtlzCWpq7cI6TDxZdrIba+OsBdtSL4H4kf+sNKIlS9WM+0NX6qJVU9UisBOXdctyCpmu14FvKc1ObFDG94V9bEdRYtKo7zPxaMTdbShx7NjapwBPmQnJpAXfwDSMcNWUT5oVnvz/p4tD+9YsF0QwFDQLg6K/wvh4tl49NJ2jy5pXSuTt2yu1tM/xtBTdiVEQhg4RKmIyWBADF67kPn4fsOvKOt6oz0nPPKWsN59I//f/9lnPb17ze1rq5MP+UELgskiFjW7UJrrynHvkS2r4+HBamScWsvIMl1j0To1sVqe2Ajn4HeiypM4PidQPbjJCMHyDwMSm0EbFwPa0GdulqibHiBE9sM1PpBU5tAayJ60Yw3uMxbrruuNNTBKX2UaemkgvvDDT2bifjsiPWCBj0KxHZEQgOgsbbMsYH4j1oF98Xthnv8D/Z+rGocB/JvV/sdoUXkAkInYHIsQ+gpnwzvkggfQDdOfnZX8i+LrLoCsbOYEMgNCjit5f/hkU9x/l+gsnUkx/Icskv/tm+/BtYqlrAvXn+mUfvPZnbcQwTKN/jW2xKzAFvPyadvH1EvcfsR+dyemfI3Jkdd8I0w/vHHp+H1/0bb4wedLAE7rAJGBqtv+RvpKzl/CvF4vB2Br+w1asB5V+IPhAdN3b9BO7QHCB9O8Ae1AT7rX/RUsgIQlMwtvXuzFCoj9wm1IR35fj2HGfS/uOl0FsCW2AYbaJNLTx7zOYSL4KZsRLtOEN3Hn14iqIbMs+IFP3urfBgbBpb8Bwfsz3nXe2jG3Lt5ZmfmxPP0Mjrs7dLTR0X3w8/WD1voez37/N9Bl0AokAxL6gfb/7cu5lPzfjjSeJnQcrIiYbQe9Ykfuuf3Q+H6/kJzYEP7gxWp6EuIT9HT+Lh9IFaLqLTjt0eBZ3AgyZ/8w3g0x87pAxKAVCewfuwfKhcqLSved1xDiwC09hjYfNagWtgQJLW5b4hO4Oh1WgEWozKa40QKFsQU7jKcj0lfkAJOHvOJ0H/zwg5mE1sgqDA/aRz/gd+xL38NgIhv+9z83uiQvD7Hz2ZYfnDnpnxmGSZfyyPrtsq7UCFh6OT9Ab0Lxi88YLgzvYmQOYpUsOpdgbW/8kQJ8txoYX/RnSTfMeDGrkAKpt9mmp4Q6kBgNgpt6EwfaN/xY/kHxUOFvM2caXA4QBwYHgA05WxpGnF9eceY9PU95CXld+OBjZtgW75nXLQWycY75GjKDNJ13bsj+zceKxJ3vj+7RYg6+JqR0eKTW1UKPxKXydHxhQIa8AY5v+yDV4+N8moAo6I2uZPHcGG5syCYyplwdc/IlNgU4OOnWbOIXHtma9yrpfsSUJMTjbdzQoBDGKHJqEP1pm29EVXObC4pKqmrIGq7AJnf0GCAopYNkHMJgf821b+SO+89EfuWzkkozoDMlsDxOxaaiqgJapqRJS7M0Q6fAK4X0Pw5Bt3S+7lOGVdZIfgD2MTAcXmiM+UUGPuWKis59u/Ii4Ai/tmLEt7JzxgZ42eQkNqYiQiLzBkd8YCYswX9MQiaYkYcQEwcdnSKgO+fSPkXLNPYmXp1MH9jXyEEIbO+AJjYQsPgdNhz8AFpxtdDety8oLuaueeTGS3CWXtnW/0kuMM55iQYQm49DnR/uVX5iJS8aYoo7/sW8jtukbO1qLb6Ku86Jkw59IYwZ05AValexS+omplHnTeK6BhX2agWxw4kLZoN7ozc/gR2bAXqBfgaybOub4HlFJK9gjolVB0zRfqIDoyEpuA4mZDSFMrS0S/ejaeEkRn+e8JPMn38oFjQ0GyHxiEAh92lal7EWn9aSlNdYktKVDgsX4ANiVy7YKHnEZyGdQUNlPc6CSuA/ss0uhs63oiR/B3yFzkGmQl8wF3tGRCdvY1XjZRMywKy9fQjP54Ukb+sQ/ebQs2NSxZXYRPvvEt1xqxGsBGrLia2os+MCJl4iRFZnispHFJ3I26jly07etlnwzF1v2WUtduVhh+NkVfMaCoWMD6mV7/qCPgbHhvv83bLGOPzS6Xx3/7v27TeFpLX545inj8HTqI7YHQmsbO3alHxmRnjYQ2kD68SlzhcyZf16oCF5lQpmxijxPaG32bXNoc1Vq58pL3Mv1iq74j/eJu7h4ORMdeRHGiHjs0GctX+gPNWTNGNB6yv9MNuFSnmkO28dNtmR7+pO1G8hLy+x7PE5CY9Yvdj0XB1vAVspVtQgmdPYMZ5sYxTZnkwMbfbJUyOczPVc6zN0/seUOnbxUNTXu37HjwiFi6nJnD570lpLzjNd1mb42/FzYz9JOHvalZ+BK7Dr3X9sq4mDTAuOWz+h0GXM+g9RqYF1X9oeTwhebkocrLyf3BISCS2zEtWBDatv0JxQdPrZldCKcT005kVXoq9ZUrabtVYU/XZfYu10JJ8Lhjw2ZCyTtV15gBsQLuDdvLnr75kq9w8v7wo4/seHMgV/aldi1aof81rQwPp/OOrMGE7uyJ27KjjqLvAwNYp997oKfzzPuF8XnC7YFNu5/ScOExAGucOZAOOs086nb53kQBy/xz/3lyEMUFXpXXZ935TDu+WnTxotb3jkrFxbQlKxC707NbfQtm9qU8LcfcUJudMVvptjDVqV/Pp/JGQcX7NXJbTQqNrrLtRPznZY+ss7nk87Qh27K4lkhtWpbOj7K3PQ7+5Mk20rMXJKgaVXIOOqkJd5VqjJ27qyZTZ0X3Xlx33gebOQhvAt1FZNi74wVsU2toky5NzRylXwt7IFVTSIWNgrR3anlESPBStboyb8l+uIemHZZF17sP+gB/5IXQd/xLS+Hn95e9MShyjOH+1mnR3wk29Pm5Dryjb5ZR9h6ArIWBLHtWVNnamkBv3DQcqamEsfWsBGigib8opVim7jGzGV0Lti3LMnRVfE//ci3oQ1ALcdvw90Um555Rnl6etKbt5/qyiEi0mRyOjjMHLx0js2D2h29q6pmDWBKJCnrqGcBEQfRPl/esL++oWZKj48nvXq96vFV1vnQYL5DtxMvzQMLfPKghDp6U8+ctCGVVKJj0UKO4Jp5HvDxuatFFjMgBjYaGYFlbdg9NA8aypqHGdibtSOZGKGHQ6jkKvsv7NpYZ6mVrMfET1xn6vZEfhdq5UQuTuujsh+8yX/a90lzj2YrYa1sGrw0l/ADvvtn4R6NV0ps1vWkTuyeOIB+BgihbMuwxL8FZxv0dqN2nrTlL6ngk/C0MQelbCv9qkVSaVCL1vEHBONogwPhFw5dUpf5zWxbiXdHVmyIf32wPlEe7sTUdkRMGR3+7CUX9qedTcj2ocVNrdqkM7yhS7yCyDhys8ZTGy02W6oSuneefy/E7nnG6vHxrHVt2thfUpMLB2c7m9NGMBOfJ2pwUBe2tZ5WnR9OwEotNCVWAm9brzhQXJcVmVf2gY4ZQ+uy0Eob+UynNasAQkuLMZJGH8pBJeFQIefE2nr9+rWWaqrEHFFXDn0u7MP/6z9/qn//P32iN+T77ZvOen+lZ9Z3Ih0I712nZOVqFbuLmn+g9s9a14UYdO3IS0wToxlziFuTPvjgEd9OPC90FTY0kKnj1O/jqxWdpUaMIn4MmDB8AOkFCn0BPMuQZii5Ed68fn3S6w8sRCq8ltBhPXIIF9ttT72zTlAQ/aJ9erqQsw7PVAi/BakoG0XOhfvWU+4/1525Rg4uupDPuU89GJwOmHty0Q+uzWfgM/fP1MqF/fHCYdoz6+FKvQ+EV5XMnyv7dfQkjYH4s/OMmvjdfz8Elzp9fsZOcspHom4icz0t1Myi7DlnDtID64rk0rxQg00SWwv5afQX/GrwA+iPr8mBbaVecr8eGMSQ+Ik6XGiZ4zRvHxflPvvJJxeVG7lqzDNH6GBReBpl+cih+IlDcdt6SE2fF2QICC3E0zJMoBtbE4tWjfmmljhOkFLilL0eHoWPonaadvbS3uODp5Rxq4+BAYSVepB2Di2fOUHfts54AODgQ6NcyKFO13VFfuxCDnt/5igv/Jpi2Z+vCv8Uj53BDvaL5CX/gvuZnG7okRDI5ODeHLLOPjLzYyl+BWyrAN0v+nxmvMqCDmimLegOeeIquhWC2fecM+MJ1rxSM2yBooywWbpehihPEY45ny87xMaVzOHXNVgp2GkfMhO/neeBjdoLpG47QjpcCR1nyXrzKYe//4/f6fdvf8fuEe5EDcDhxAbXdeFZKbWamu3BI0NciQ2Usg++ji5Ez5lOXO+QvTL8dsn8UcCC9ZBAj3x27SgLz7SbPgQyfgTKlo2/yM08I2KXb809YGDXOzmhAeJvnh9ibmMTSVxC0yjojG2jc9czgZ4yGee+t0Cb+dh8yVxkWzrswAd72lJ6cUVJhNwNyRR0EGqCuCZNhNGPMBrmnOY/Cdj+I/KNvgDNf0Gfe5IxWhPERdASV3qKxaFJP/Cyn/G/BFMO8gjLJP08f/BZIJ+V5ST7g6/kbgIMtmUfEPkv4Q8YXyDKx+CQc/QnL/WBie8t9mP2z/++86cWvxAgmLr+aKs/S/9dxuctu+PvujP/Dhed+BhcwLZmDAjInX5kF3FmRWxjC5gbz5TDfFq9uCz+2HNT0Ocu+5izLciUHCOCD3L57siemzybzrThZmN0dDaSwMTf6ILPGNYpL2O9uISS3LgQM+OYVly2xWcCw3dt+oHI+SLL24RLAAAQAElEQVTI3BeBHXl+b4rn6ulfj63YHnnpp/2MMDx+z7bMFfIC6c8Y0QlfgO78ZD5gFkmkxLcDiCWd8AXovpOPWHz1O3gpL0Ij7yV9cHfIwx2uzGHo7ENOEHTTfCG8tOELCUDa5vv4xKY7BDP7t/jNPgbicopR43P4d1KQN/u0keG63SJISuwJLjLsSZXhe2CH/rM5++gf+rtGiupWdJjAeJpDG6mHqLBgqjoEoR8M+Cj4UMR2GCREm6/gA6GJjQMdfPT+ZSX2AduCTcdFn05utHnQiE4smuIjj6l3nwHigHeo2QkunbSB2HAA/vJjJrZkHJrcwONpTEjftmxP22wrV2wITzHko4M3XJmVghNX8FNf4nQvMPDBHYAnCMJs/Eltxx4ABB8ZBa3VnJt7B3Jgl1FwQNG3DNK2bIsvPsbeJungnboY2Z5zfE2Z0RFYeGKOnoWnfftYs3lAjLoArBrYHw9tZxgRsy1snB2+Iss+5gd+gYLuGKdf+GJb4bEP/J1OXLYnvR0bog3k7RPZgy8+BwaayAkEN3jBMEaH/4jJndv2Qa/IpMswqPAw0mDdjMkrOb4YAiUvg5dRnZ5kW60OuWK6Eac8xKUONn60DoJU93lJwc96JYhjDNlWkY6NF3gjcQQnLqPPRiBw5w99oEMXHNKwcUCdDz5gq8irjUDaYAODNYuYSXsTH7SCy4uD2NOxU9AVekPT0bHnfpQB1Lahd3qA1Af+31VPjOb8Yd9Rpwq5clmtNR0yd1p4mUOkbDpCHvp7ALkjfrjEpOKnXQePhIVDtpFXSqzFdeXlR3xI/NLeH7oLETG/xxdkp39IkIyfrSEDu3SYoFyDr8ig0ax5JjN9gOfIM7Yl28pl++jTRucEfnw5HQjSJi6Ra1uF7jvIkl3KFZpKH0MvvGQb2LzwozI4yPAd65kLbWy3wc7xmPFJ3Fo12eAhylS6VaVq6GAQHTu/vsoNCsE35tz0FboxOj9Sd2olc9IgdsENhNlWYbsO8WJWoPkR0+mLuZJds5+Yz8mMLGj2uWZiR7WmqpLzB5miDQx047Js88N8pW1qtSLG2ERNYUvoxNX5sZf1tfPjcmBEIPFNK0uNH1m2ZZdsqwARwdStbV15QdejTFIRs4MeO29yZQkyjalzciqyl7aqActykvkDkg9Vw15hW7lCF5CaVt42ZA+1rX1DL4ckG9B5MQ6jBN7SjM2sW9ZcGZuJTwG2ITE/MneN2Iuvwg+wEy/Ght+2qjW1VkwDAsC5Mqt5MYR8zJzHvozzEjeTsbGqMW/mdQB1svHCYyPGaTux6NjQ0anYcBM9hwhJmxxs7Hu2WT/LYaOs4KNT2GUbPbGjKzpbK9qSTYsPhd+RZeJnH7SDl0XiGujd2Ds7eWKo0EIu3/4geMZq5pcXB9MRYhp86CGbzbj5EpvG6EwPZCEl+th/4u+O35MO/oFBecbIOAKid2mpgcawJF6e0ZlyQpu+UAabEM+8kX/sY7E/NAM9ozOVlvoJLvGNDtt6eWVujkFH5pWXhx0fUDFrJ3OJTdo7hCfQZ86ItUvVAAIW3I5fNgLJSWSGL7WXFxAdmzKf519TQ8l5aiWtIC5kVA3RwNa18HIuB0m9X5WXf4N8Lbx4LUDeJV6IRVXgmrwQr6oG/8KLxEXK6x/Hg/2olfgGrpPnQZCMDefTg8rUaO+klfVAzGIjzPL8I0zrwJBt1TRuUA990osrfo/J3yEGMWiQXz7iYtqd+kWI4mt0Q0XV5duCFfuGjB3rEruHQnflIDx1n5eAhV+RkXgN/Jg6iVkkBDLOeohQ26hCRuigudNfeeMWeaHL851UsMbGRitt5G7gfxGX6MSLKWdZiee0a5LN2oi+vPjdp44DjwcyPixt4cXymRysckXHwD9iG0cHWltTtTblxJ4Sf1yyjfkH3YDOtqLHzFVrKJnIicsLvIV9sFopYGzusYUURI2h3thndta1kHNv3ayN/F/BJ8Z2g5I1RL7i88oePKjT4KsWWaV1PQGrFmIQaPjXWlOrRXYTJTbjNDA6EDnnHFZxkJH52JPDrdjTGTSe56J7wwZYVGNRY/8f7N95OXflcHjjpW32dg/0oC8yIzv0kRHIGNewLXZo2iDWgLE5dJqXlZqyTX6JLSE8YVfkdfw8XqRbrRoHG2ctPBts97ghK3KiZ/DiODoJHfFPPqkv9vIdELLFNTTojqOXPDC3sd/tMFn8MXHesYN9Jverqthdam7TdtsqaMaAWbeLehS8G+snazyx2alTq+RJa6Wuq0rLLa4ZS1YjbrE/dqc9P5yV9T6mzKFXr14p/xnv6DOyhP3hzdro1NKVF6VpMR+fpapF5aYNny48SwXAYrvU0H06rYgw4zHpJKtVKTWT/U9cdsv3hA2fbM91si4Pitu9d3UOMKpp8jXqLL7NNrRr08rBibRJvgqFgJT5WeMyY7PeBnHZkGXmlmk7orF9Y+8KvmuM5Mrq1IFUenllLmBIAiIeO3WR+AwMbe2I+9u3bzk43KasMeVFCkzYARn6dnUC2LugsZZ1kV30h06skYW6b4xtywW4qSaEJrYNPXEgRWpkRHdqaqeGpFLWWCPHndoc6M44+TydzlCaOJ2A9A/dic9G7Q14IedAjUMy8mgtU5aMPuRnzuRtsPaurMW9Dy0c9qwn6ZHDc1l6mv9q2Pg+AOl6sZ7ebOhddOKespBPG1+QY1sDGTu/Kfp+VdbScQgu8nTRtm+68Ow4CNIzB0JvON1MPk+s02Vd8WFVi5/EMfbv7A1SKTRVOWTqEvfCbXtCdseXB7WJH0rt7PuOr08cCjyT+y7bkqzsoam35tKZtZEYPj0/6+HhFT6c8asr+bZWGRpxbdcLNu/soR1ZSlpmfqNjx/4zB2mvXj+oylBbxz0icUkdbNB2bNynz7mXLaybpZU6QR9Iiw0wQjPQs+mJQ83kfycvlJ8uHKr909Ou/+5/eNITdfDAId6r12clJnPfQs56Pum0njXrj+fiC7yUyDQ2VolngMEajkyrtM7YJhepW80rdrUqjbERpydt5G6HhzRKERLSOwiJc2Ko8IXbkkIzbkonGXtOfMu+RxqRqwNEC5CimefHx1d6JP6JubQwU7JLBWzsF5EBknxeOeTsior8w00s1c4z0MZBcMdOycTgpIW6jWxSM/W1xkyhkzgltxt7aWSO/AWrT68cnm0a7AdH7UFMTqqa7EYMBrArPO9k7iWrsP0MnGY/a7R3cX9venrbseGk5OnhoRT9iFT4CakuHDjrdpmNxtVF2LGhONjv8EuX551auyCHOXJX3JcqmoZ0K2W1kpa1GO+KP4KGZUVfWpqpL02dLD+RUiFGsSN2ims9rTI1W4umH6AmfWwMZJz9fVmbGspSAhZ/YgMQeYYotkfwQP/z2w3bu5K31E7Wx4hSD2xi3UK/E/+yVdVYcyuym3bWN+kJpZi6QdE2IFpM25Qr9xbJ+DmUtZzc5d6+rstce1aTXSogtI0EpC0M5QNesiPPkgLCfOSBC0+MuLJn9kEeie9CPfUUMGT5TDvjPwPb6hMk24p8GlEI+NS1kfQr+9uenHfm4WslamNVWxr0Nfks5mAeKI98cUVOu9uewcRBCZ0Ys7y0Ede3Fw5///t/0tsrPp8+FFuEMgf51J+/RBLoCE6dDCYHdtjYTjF0Yp/4h14a5GPBriY0KTzZf+3GdEnwxKbG/mEzRpZuFyLFtBKr3vGE+GUcnSRLDh0I2wwzT02s6MLHwqfUxJ543dZ86BvPn2GLjMzZB+/Rl5LXRhyjG9MVJVMW8uLjxv6QZ7HgbJP7iouqSt+yaUMY0O2KslsXgnuPdmqh/S/i4/8irPi8EQnRBMxLbUyA6P2YmrgGmPiCT5GUO/plXu64f6mN/juNTcEwCO4lgPoP/sQ31vR/sJy7ADsx8X04C3UW9WeY/zS9e2A+L/1z+HsOWbqHbZ+jz3zgjrb4g0/38d2XlzT3uSnzPvgT7Xt09+KIneFhnO4dgppwQ9yaaUb6szMJ/uN+RfZnkN6fKd+fo7ux2pbt9ybt98fvTf4Zg3Df4U5+U3cfvtd+kTrbbKgH0NWfuqKLXf9PkfzJOVKryLA92xDb9IH0A6mr+DAhDMDgBpc52xKQOd2uez83uQ7dxo0nN+zwDFuh506hz19TD+LmXKXzkiJSqVLQ+c8cDW7QmWWY5h1k7yB4nyvBg3cSvWCYWHwJPg1uYBo3Mpk/wbIcIcpcbPuc0ElgmxYivvOxrYUbb2uFG+yRMPNBEB/I0g+E9t7CkuEk6Nzgd35kbPxC2XjqzE22c8MPAezThLQdRNoA3eODoHdjzLIt23Pu+EYFo/gSukwN9F25meeQKjf1/MjKPGTvdB1jfAFpI6mKucEDSaBr5hcZnVwzAVWk0/CxLSeXNiNNnjxk7PjWCcBnlHP6vS+m/6C0C1m2p5yNHyeBl3Qdf4LbeeBJP3MEgc+hPwqC69i6pS4DvMw86Puks/EvRBCHK9CRu099GzZ9sdV2KGG6fYytsTcQVEQmliGzLdtCGCEb9FN3EhjZVupn4QFsXZvC37E3ubngFz9L1OE6fuTAW5qXHe6IHIgFsNnYINDRG/snIKNTU3fI3DtAUvqZCx9DGk+YfXTYZolR37Sf2ckDp+uWl23WRGyOLL24bL8bGfr7ILTJwc6PmMQp+NRlcpT+XQ5hUOjyg/PCS7W0mbPNuluUF5RVR0A6gjIXfhu9Q9jXJwR3gJUpY4ttEdYZu57YyfOPwEfWRs1u1ECPEfJkL+ZalaIzD8yNHzZu1GcyhIzEO2tsEG/UI7vDlx7Nu8+Y/HnoPq0n+kb6DZA/e7STHNY+YzSOOPCL8sKLlDts1HNHr+1Jni/byCy1OvJzZW+58rIq9XSlFi7IyH8OVVwLe1fsyI++ZV21ArZlm1k+NBv+dwJl5IW2wcMMscO42ZEyBykdvvkIqOKLj7j2vmH/NuuEoWxPSP8OHT2JW/al+IVKpjz58sIpuNBEf2s1Yztrhr0odXHhRdgFPwdyqvC/lRZ+dMan2G1bmYuc1M0d3/CnoF1X6gnIj/Xz+QQvP4TZKyL3mZcjO/UQEHVmWy+vnRwFOnnfibHtoz7Xxo/zBVk12/N50em8KjpOvMRcibfmNaafsKlRTyt2LOezEtfc4zrB2PmBGT8DGzkMRFfYE+r4kX5wd1sGtgZsv4t3skaIWBfi9/UgJ52XdZ0XJYKmKTptq1XNF/snXiZGV2JwYQ0GUuc2MqGxj/UnrshOHYUn0Ap5ZuLlB5sSQ8oWrHUi1uvppEKO4whyk+f4cPiy87LnwkvIiy4zH2mB2MI4suxDSUSLWCGYz5i9hX31RCxXYm17xjnyIZDt96BRB8uyaubnRLsusx9eWcRsKDmOnsaP6nUCdNgfmgX61hp6h+JLmZqDOPqOvG2yD5yQl9xs1FVkBtK/sudsrOus2bShyQvP9BPTU+KFL1WlyEjcWjU19C7YY1t2oIQhfAYhAXKyaQAAEABJREFUCnQFYdC5lzTiIosa6IreyM96iq3ROcKJ7aGxralP71+DJIYveUp757U995LEJHYFCn3LadWC/dUa8qzYHfk7L4ae2deeqeuny/PMdf4V24TkOcAaTO1F56CAE8+MOzYuyHOV7pfLir2DNuBWWjj8OHEwfDo1rewLZk4o31m7sVu3C9PpDUAqZK7k9IGX3OnPuOAzoaGOdq2nk471vNBftCz4h+zTucAbGIB1frBO6L5enyZfR8aUhe3z5R77RicGwa3k9nw+KfVlbISEmhu6Uicbfue3cnzeqJMLe15iH9tit41eYjzrFzmRVccE9p00n/uorejJvhIo8rLi38PjAwcAZ63rsfeZCERPbO3R+85maob+hpwcdF1ne9UVWzr41o7c257xiLzT+azTedVCLBGrPuVtGrSKgyAhV2DjTet1e+YFKHXAocLhYyfkQ9MXaDdiQaPpd8VSzUOHC/t/x4bIWcj3yovj5Ww17tNVOzI2tSb4PO29UlfZyzrxf2YveWL8lheNaVN7F8axsWPnlZeZV+41iZ1tZAh7WSXYfyZf63mZPj48HHFc1sZ8aIzO0sr4NGlOSn7O1M6yLMw1LdTMuq46Jw8cTLRW4A1/l7zJtU3+lRrKC/GVGo4fj+TsdFqVWqlaNCiOxOD56aKOXa+Yf3x81N2mEzqLeGE18k6CRE+sq6wl3a74t3GveX7alX8p9/bNVW95IZ1/EZSwx2Ylkqyb8A36wUV2eJe2KGNb3FN2XYnbM3l8ur7VE/X/xPp+y/iZ9oJuq/T69SticsJfJHMykfvNlf0g81kfYCWesfroEr8FV+IWfRdq7untEzqu+DKUyzaxa9Q78cDBSfP0xMHHs5ghLhYlqwsvkzfW0ECf8AEBfAx0mRgtrAtXcdj7qOizhV9mjZyQkVrqypU1daFOrtRP6qRjI2qRI3XW9BUb4/8zNE/4/cmnn+qTTz5R/j+0YgEm1ldssa1WDbtPMxbJWXxsSbQO3wa1HT1P+BOdneeqC3EdxOZ8XpQaW6ilBw4bHx/P5P1MTSGPuYeHVefHVR989FoffviB8p+mDazrop04JBYiQphBYy2pK8C1aONt+JUDsbef7vrk9xd9+vtn7eDip262CV9s7KeOY/eZWl5aw9dP9fbNG/b0Jw3sjI2nU1OLXgkMWAufl2m/ya8r41U2E1CEyk6fHmux6LfFaq1mPh5Zc48P5Ol0mjytClmnd88vF3KTA+cL8d/JSf6T9g+PTW5XYjL0+NrKHt2WgbymxOqBA8msLXHZ1AXWz6SSikEeAhX90J3PK/G4aqOwIJX5g5l69fiBsv4Sj2VZYR+AtWd9PW96Yp3mXxw+sQ46MltrMw5H7h6w4zM4n886AefTg5YWWebeLfXNGhzCnYh7aM7nk87Y9ABtdN9lBXc6LUp8xVVlFcbaWFvWCR9O1Ilt5aqSir38kTy+evWgR2L8cH4kpo/E6KxWeQbfhXbFvx3fn4nviZpZWJ+R0eDP+HRa2AuIz34hijtTx9pp6DVylqw1aFVDA71pNYuLYEMtuMxcbLd37Oo6nZOnRR+8fpw2PLOfZF0E3rInZH0U8tf1pGU9y7VSSYt2nfS//PNFb/hdRAmrU7cbe9mFfECEttLvf/+pfsca/fTTN3pDjjZoT+uix/ODbDyObbQqKbW1nKxc+x5LA33uSam37Ikd+jefsv89bbh1+BR2wRa/+rhC/1aX3L94HzSwKVISjE6tZN99wwnVP//uWYeOrpB0lLK9akNvYUtr0pQrCdGqalpPq1buPY34Hrp2bTxndZgb9KfbfCEgvA/4eOYelDxsED1dn/X28ob8bdhu1jP9WXNWJ4CFjoK30Z7OJ/bLpkfW1kJOs0bXdZHdJ/R+xSbTn95J8hw/si+t3NvMIe6ZZ6cF3sScrZR5ST5iFt8vHOo+zcP9J9bPFZvExTz3yWo7MbzOA+DL09CF4JzWBXtWsTVQB5qxcJVydeL2Jv/0U0ML+6bRY2eu1PE9cQ3NRueZe3/uW0ReeR85qKbIsJ1G+U7X8CdfV/bLK3xYpqiL79t2Ued+s/ehK7nOvbHHSW1S4cuUaWI9sD01sUE/ZPvmZ2G/WYMra/CET4FFbdHNfpOToVydOpoxRP6YMOQSsgKl5MwWcsHTWU8N2ZmzLC6+Fgok6+zEM9QDNXGGZkluiCvhgTf80H7BZ4BDrD6DgU4DB882hu6wawgTBUqJu7jAwAtPGzJ2L+SnsedX0xxHf3IDq47LKiZbK1q9d7ENKPgTtb6sC3KttZoWElMq9Fr/z//hrZYPFq2vFl2vD4gdyBjQCjDrqBFv5k/Ausr540LuSuyblvUAcRVy13VlrXYlv4UB6+lEfBdm4/9Ax8463NEtdeohvguZZcs2uk4zx+fzWZE3JOi3WRcb9zOGqtbQD1TsaJMv+IGwgMEv7MVIVGTYxqbo7CFDb6fWOjKkpS20beJtq1ySpQmSwl+tZuuyxJquZgVaE1s2GRkThuKVbTmECSUoccWoQZGPZJutWCw40BoEYLYYnvY/LRjxd6D7n/2T4CQhB2Q0CG4gptnWIC536PRty3amgXAcvCK2IPgcY/vGm7zc+AocBO/xHxtf5Iypq0Oflw7RkBtNIHoD6b+EpDCg5PAGd1vz/wW492eOUVGybKCwLYZg86Ae7jakHz/mmJt++AKT9E982cgEBsYNfgjdwb7jD9/G+Fz7gvbO834Lffz6E7r/kqm7fpbFF7K9m38xG/+Dz6ae9g6RgXeTcuKwc7b4OJGf+8IT0sT3jW7yE5+Q2U7zhRCZmZj5R3bGd7jjMi9FRkm6g+kfn4i/QzAHv6i3jA64z6ctvj6DyDtoPv9N+vQevCBIXdqW7XdY82TTsC9Q1Mp9IiR/DO522J6yPhuL8QHiOnwivvQz8Xm6oP+1QNgnK0tIgZfyM5H56E8+Mg7Y1t0G3a7QtSoZuKHeayJjAntA2sgLbb2gdzgQFDts1vGNds8TGnMJa8fK8NvoCogWCI7y0w5R+jNayDDyA7knDBIXEPvg3ItG19EO2WiHVoCNTIaonHU0QoddsTm4O4x05lfqDY30IQsWhJFt+AG2zX0f8yFqYF/k9HmfYgJb5p6EvuACYwx4B7yIoZ+xzd1Q2AVgDnPMw34oC51kI0THZVutQm9ZmR9o7ERPiv7I/Dxktkf4pM+X0BMYaLXsA9A8ZUBxm+8ygwCNBB2hUK7USfDZa5LHxHswL1mkd8bk2H+MbTw0oQmXkYsWEhoa24qcQGdyjK6q9o5m+tGFoTWh3ATLhCpDa/qAmIafZn4GwsMLFlv6fIiJjTs/3KSuzkP1yF/PJEetwU/9mP4gkoM4dewbN0DBlIlRN32i24GBnBugr8M3sGHMNkYfbPm+25w5uGWQtsWHnmiJUXjRySgk4CThL2j0Nh64mqrVgZfetbEVa0DAZmHTro4vom9brYHDvjF9jr1dnbENgf7wsk1OouezVly2wQPFHMINjBgnycHZul+dGHTmMk8z0SZfIbE/o8t8JkNjW7YzVCGvoM8gNHe44/qMk/DtqJXQBaqkMrUWgUHcIPyxBwV8jlh3fg106iFz4dn4FbZnnJvDsKxGnAZ5FpdV1GU1ginNemJGEIEvcrPQ5mHd6vgeppv5mhds2Z+qNdlW40eRIZgyJFF+SZIGfk3fht6/8KeTs05rYxuO2p40jQf22eErvnT0pz1kJdeI3jOZuFiZi6y0YOfHtgqZwW/EZWCbEF+tZoztDOClJcQKrHyt0K340lpTYsiX4tuOrVM+9o6bPZ0+yqc8NoR8UIFcCd1H7EzMEQlNKUGJPZ391cKOCg14HZeNPcQp8qMv61uRSjA7hwKd9W36Qx0skPpnfYcGVhlFPb5iV9EvRNtSoBqydVw2fWg6fuRlamwajAO2VTdecc05tFVhLzGJsKqmhRjJEMxPyT6g3DCnACayZmmEveKlVV5uQCbbgIRIoWpSNGRjgi68LN6pmQFNMVnLIjOX3QePsQRp1PTOS6FBXVehy1MEqRjI9YSdOPQbjZmuZvCdWiZ65HLnPh3fOro0iAc4RZ6NTdSVBL11v2wzlgb0HVqjN9CqwGcOGUI2cqWMD/xAtl5eAxr4sy47ftyncJWu1fC1nHUqRU8gednhASOTf1TO2HXyn/F4IXPjJeSdR7LEXHjnbxmGuCEFrzmlxo/exPDeCoLWjHyIdVygQONffMe/yIrOyE7bifUW/Oga0AziYN3+uNSABaNNO+POSyFIJPxPDCLj0IRN4R/C98GPfbI+jjhKpuaohbJibxk8OHHhIt/WbahBzCMTc9QH1hCnMQHBKDZ1ua7IIpbigoR7OzphsJEjZKNHaRnbVvJiG9lDHRsT5+iLnj5zozmXsbimjfic8UZ8crDbowgZhewdnvzlpvxFlPxGzFysgxUL+bZSjrwg6trJqW1lXwRN2Lru9JG/s2ZAqKAREJwInRt+EKfgmJSrFFt77CdfuCvJsqWde0XM07urbr3OPJYRq4UXOlWe9mE+POCJdeql8WLKNrSSOWh0jRctffhj1wHYj4DoJGjwGFn4CW7jxeyMraxy5FlqzGNcakXgyo2mCQIdsYtNRawEDrubtZxWtVMT5sll6KHB4fzlmh3fWeoCCQ96NdSoh5UXWKiZMbpyWNUn/XXaJlXIlcsuKYLBBc9Agz8b9XzlICsvNW3L9pQVnoGsnXmwDIMfU+7cp5iDFHoBRtzQiZf262lRrqoGPrmDh1rqQGSNuw2ske3atfEyeuNF/RjQUe+xP3nIfWdw7+jAwM6ZQ3Tu3FMS6yv3oyt8GzWQw7wrL3oX9vcRPxO7wl8MiY3rumKLlKlWwQ8Gg337SZHViS3a1aiHyOjkdO/PpJmXu9hlW0VtbByE5N5TtSgHTefziZd9q3JRnhJhKHRXa2ptIY6l0Qv0ERNR4IhjLPTuxHJXgzb43jvjDdgVmioxZxV10ZaSbREG2sah6BXbL9CNCZInX7nQmb400Ku+cMAuveXgsfcNW09akLWzNnOQ+ZYDlysHtlM3+QmN2Geih7TrQn6uvLS8EtsrPFdeIG84OjCuYXfDR1dTrt6FDR2/Ou1A76bsFwNnFmhzsLVSG1bxEvWi3DNHj19NrZmXrEPFgXlrTcKfqhP726oOf6cuRHt9Hrpw4GNkTBzxFBeRkV0qYtSpEePAsrKOeEGfcZWRv0w9HT9H+JBnh1OIHnxZR80K+3ddLx0bu55n7HYxK6kBJbtBw/z1CbltxtVCBDKlzJtBIW+ZdDs67dLSVrWiXa1Xr1egdDqvUz8WzLmB7QMfWitkL7ItWObcTu3v1CAo4tuRPZT8oAyaprasxP+q/KWTzrNLW4t8LypkWT5iSa0XAqMjtR+9FhKS8N6hEjI2naiTEzFcWqPWH7QgK+5Xa6q5ziQ3IZvWVrlU1ZQrdXLYxXwV/nVt+7NSW60Vyvjg40IcWuSRH3ElTu9YzGIAABAASURBVBmfzyet66pWC9GQUp8D24R169r00Yev9cgL/9SLdFWxd68cQGXfmODCngb/Wc3LrMMpY0TWkOe8mC+ZfvbXzvrIPXbBnobe4Atehso1qMHG/pDDiHVZhVtampW9f5D3lfis66IGLj4ECqK0raIntJ2aLgC/xkotE2v2sYXnxXF4SqyoNQufdy3k4Fg3J0zo5PoZfewZS5Ohj67ovGZ9AqObmtgnbx+dGJ7UapENNeMT+/OZw2AbG7pmfYt9eCf3O3Y8cGgcm4cGvNaJQ+vQK3LZCwZtfN2poefLk57mASP1xh6xcw+sVmqnRcJfybJLaKY7ZFsNf3AVucscS8xDIxEX7CGMwi2dOcyMrXlG6By4Cdv++Z/ecqhr/ff/4z/pn3839MmbXXs/6fkq/f6Ti/7592/F7QDfrWU5/O7I3EA27FrXVaiJeHYFycSQKb15M/Tppxc9z3/hvWGXdCZG6/ogjUaOdj29DXRkw2dhv/X4sCp/ISE1vbM3btyHOvEhFBxwXsgT7PuqsdexVrNvChzwTCwDT5eht8h+82YjFzjC3I6vqam2dD08lk7nVadT0wNxfXw4Tftk6bw2DtE54H88qxHUBX9gnTaSTuqgE4dVph4Hcjt77YX9c+cQuEOYWC/UQ/gyfpN47hDyWeBZmnTmgPw0D+xXrei3WzKmomZakwIrtp3Oi1ymZiR7gLdy2aaejzp7JlHbtjM2vl7wO7XcVdXgKZWb5FJRO6n503ICN5BZWvB1aUXwhooMDhJpVIwutVqx86yWefAbzkfXp28uenru5KGL0OvK/XyfzxJWrvAmBgN5sSs8V56DNoriyMGOXbuy5gubQp/5C9uYelPFAHgjK88GrQ2d2ANOxGP+5Y3zadqbeZzGZzShsDUre1T2o426yT0yY4lY4c+OsReejY+a24nTRce9iHrHN9ta2Icaaym1V+Xp386cVOisOUYVfakj8xm/npGZfSLtRh42fmd2arPzPDYkTIycrvhil4zcyEjbWlOVWF+DeO7cXwKddrAG91lrkTmQFbqqplk/2LnA21ppbZItxaBt32gGYPZCgS8VNCae2V/60LxCH8ig6CzVVGVt3Af/1//9qv/r/2Vn/a7atw8geVBbhB9S9r5BwhoyW2vgBjoMNOY0a6UlD5b2aUvqckw6YYNtJT90Z/v8fJlziCQXF/J8ViuUEe/YE9qdPXGMQ0+rpoZuGwUIqda0Losa0PuuhfHDba/F8Kkj/OkXPJlv0DRybBvdJJHJTmA6CR0YMuijDp8k82fareMyzZRDEsrEFghP5x43JlOXHRiCzgwMy5/+hC9KDqpxNP9FfP/Ltv9rzZzB+iPM5CXBezHb3/VZB+/1uS+8F2PXF9l88Nvvz9mevLbfyfziDgVMsc3MQGsf9F+s6yaBpIYqcMMczR8gDvT9Ozri00s/73P/mhYz3pWW7envv0bOv4Yn8Ql8ntf+nB1xOvB5wvs4c4HbODIDpITPMWEjU75RfNbYf4j7bPbWI0iHlGN87yfrwdiWfUDRBneHjO1jzj7aO+5O8x/SYhqbFCm8G/UXCvvT6+yw9/Mi7zo/j884c2n/IvgjTJ9H257rPvHT7fpDmtvErbH9J4Nje8rU/UJgYnKHznhn4w/kBnAne8+GOxJZaHtXC3Sm7Je0d9K0L2lzs7B5gAgyk0DWeEAKMjB4zPrMnaQ8oBfXHPMgCJVUfM/+ZwTZO3aGaQ8fGeAjC4XOZ5/Y07iRBnCLGhsTbL8jmvz3Efj4eYcDHVr4ptUHBovoxEoeYHhwigzbqgrtMRtbQqHbFfNu3fcaG55AsDDYjJFje0YssQtkOgCJ8gIwN/zA4GZ+4LHxpiQ0Bhmgwa5Sq5LfgVW+z+q44EUCxsOdKWCE5ga2Zfs9vhEe9Nvgka1cExdJyGGcXnQlFwyn/INvdm+og3YOCJzpIJKepu02toOwLfsGZRU6UcdDYKphyOD04sp84yFmWRelb1sI4OMJDGZr38eaV2SmY1ea98A24wDNi89EMx7EI+stxt/ZLf6EYEgbPxDmwy4PYB04xrl3D9mW8MmAjLAIwQQ3y7RjxM/ggaH54EfvvY8NLfAOCd24OWQbiSCY9C1WV35xblseqPtUaR/8iVeZuuFBMvyB2NvZR6CQbTXmFh5K13WdY+VCvJlLN/ORE/qMAy1P2XQiJ2ZlvlVTWtvTp+BlyfYEvbgG8RVeMMNcARZfmhfdtLbl6Z8lPoM4X/nRkjZ68jCdNnLif2d+6tRxGaZAx9cDoymv4S9T6uRhxA585desBvtT6lxc0UEzPwOhfGbftkKeWE+d7Budh/m8fN7mw3+fe1NoJgMdPhOXPCzELXE+nVYt1LPtg+ymwLYKnwPTbpijX+AF/g6H31LiceHlyIUfd3t+0BODKRF6G1uB8A7wHR2Im/ZHdrXGjxB+wFgJIfih4DO08w1+fgY2lSIn8xs5SD9xPEBqze9oLCsCXdRdNdlWGX6JNU58yEe1ptScg2c+P3YkSxNEvIQtASzmM/2FrgCGwtgp69g7Bz/gdtbkDs+YvLgqIzt6G7paK2wwOhvzY/IiauImXTUZejs2CDlC5kDmBuyTR1HK/QNufXYNGb7kNLZcOHzZWIfZ23nrqCIGd9qB6JEBbWM/k8yfm1RiYjMGgh9zRvMy377JmX3qNMPWLMxW4wd2Ncm2rrzIz4uj2JJcDUmNydYWLazvhZpLrFvVpGdaqYu4lnZnX+vUymwTRBnfoaKfOsxcx9ZOzcdyM5WPyyqXch3zHb5oNxIEWInFejrNH8EFvY1siTjvExhOmtRFaAUXQmb8t1lzmvPiCi3N+x/UYSb+SIcNZApfBms8vgV3Z7iPN9ZsD+DTCDMEHfor++n9RfTpfFbyW8TRNjZYuUaChs7Zh9f4lPW9LKuqleyDbvaZG9iSvETPnffGTuwO2si6Q9jtO74rL4iqWe32QqC1pioSL667ILqdfSC+YtK0weiuKkI5iOUGhdBXx5x9jJkvl0Jn6GNrZHSExF6Ida/fjdzP+FDnCNV9rqjpAMJBWZGVuJ3J+em0qnGPmfTIFFehOzqSg9CdoAsPUwc/fm68mIkuQsfzkrA/a9FqjXpOnKspVydnEZv47uQycqfdmUxsmIyOVhWMBC7zA74MzJrybSoEg5e+g5elA6dzwHjl0GvmFX22qa+ZwZBiq2T+jDFYfxs25iWuI3ZCbOoobFl7xGEBQrtkTMwu140Xg1ft1PjoHWGdMA2FL/9aRly9H/o6sWdSmHXsRKFnnpRPXJVlZx+46sJe0Jm3LZB6dzEOXWPfoDunEvfUe2IdvRlP4ycT/LJs69g7GiaMuYfu8/7XiQd2Y5GIo3ipFPnr9K+Y24nJNmMTvzNngl3IK2I+yEE5ikhKZNDdWJODF8yl0oEdGsgV8lvzsR5bU/K+UYfZbzu8g/nsu+sp9QFAgzhBCOtAmtSCQGdD6YIsIXfwLAARdl54UX9RXoAODpUM3tCSdqVGQiPGGwdw1+szMbgqIga5T6wPObsGxwvzZTAHUisHXBsvKxNbQSdiJvIyyOWWN8m8kGvEIev6fF51AoSEjp7LvLdvyqF+/uXIznrYkZX7zOX57bTpblvh+8qaOa2l06kU/Sv6F/QnzpryniQOBc9r44X5gu1D+8bLZWrF8Icu8hYOukPzKgcLxGmFflna1Cf4QWlBVy0Sq0E7Pg2KkpTGcsV+kY/Oy3YT35VDhPPDwgFCYZcIwRWaLqEzPIYrcR79wiHMp7o+v8GHRY+Pi84PjXy3mRMTV0XmGFNvqqPABW9yVeisKYt6GeLg5gLs5GnXwD5pl6NTlm0J+tiQ+Bt+CKmRDuxMbVrx7wHfT/ieeJyJ7ZnYPp4Xnc4nnU7SwiHNCf8aMds5DB7kJ3m9cJh04YDs+vysQezn2mWhNvRGFaaoE4bBYczbN8+oNo+hKNybtqeLrk+bdvKi+ZcjrtQlueK+FHmdmoeBHNYEGVpid+Uw7ky+zdjkCdO1ruLqvLBuM/bJbWnHxw3YNXIoSw2mfho8fXvW89vfK7kY1FvghL+preS9xkBeYJPGVZ19K/+SO+vVrNkBesu/9HvzNOearAVG43SgUQ+Nw1qNZ3LzqS5Pb5X1EPwJ28/EuMjpYI29ffOJjA5HI3qvxHQDzN7c8p8o5vCvb404DV2fN8zpxNBCBTBEqvFROi0rsKiIvamD8LtnfqjUsU/E4aL47qx7X5F3nflh+ibHU3bhT2xdWCwPFMgDdVAalNYGXeQNGdkja5x1IfqJkcemBm/4S0IvMKROjC8cVF3esjaThyjE109//4me3rzVzqFNaAp86rTQtXPP2MBHdupp295wSPQpNkQ/cuODLtqohytr6Zo6fHrWFYi82FLEIfwbBxvCVsdO7nOxbUVRwV/1TGw47GjUJS9qLk9XXd4+T/+u8O3UYWLaU3vUvuqq89nEGk+RR5kRw44dndbwrcRgxU4zHnr76ZPefPJGnXUhIrKw+TysJ71+fNSavRsZxrbG+mld5Cg8z/rd/77of/6fqC/iN9A5qK2OfQOfbGu4pLRjKPbRlfkzP0WGWUdvicUzz+tv3m4cEj5r/oWJ3iWITqcH5XCmNWsBduzL1DMHmE8c1l45tBW6H16VXr1aWWOLTD1Ypc56fX7btXHAG7uyNqccaqWQLWieL52D8419c1fqpCNsx8eBvcplfKC/sRYHea8aU8fKgkaN5DElQTbb/P68kONncvLM3pF/7frE/WlHBqbrwnq8cC85n86kGm1D6swNdNJDe2e8c//b9ERcLte32shp5KNMRTzXtSR4Lqk7+EApthh02vhI2Sj9M3v2wloeSM7n+Smyd9mWiX+FSELfFX1PxKGryP2CjkatnbhvPTwanLisahbhU3TYlmT+lOxSIWvhWSY8Jw6qQxOdnYQN6kGqDGloXbACkpjm+/4x453cZZx5aMfAriu8QybesSF1sLNeV4yhTCG2NBZgVdWi7JMPj401sCg2xVTbaoU8CX93PRO/Z+4JO/cJsUCYhjc60DuEHWDZUzegsx8EDr1dOwe2O/iNdbezt0RHWwr7lNQAR/2iSoQ5jUL35k3W2K6B08l7nkUu1MoVWy7cYy7snZHZ+w4PRvBtBBTG4SEjqcoSn8xGS2qrUwfiGtCNzGUMgW1V0/Q7fPlLEqnhKokppe52nvE66xvLobUyJ4Ts4FLPV+yK7bpd4QsgnrUjffK26f/9P/+zPrl+ygpRloS4fQFDJm4GS9qESlS81ehvZfY0dfYv7imNPb7VRl118Fd4bjLG0YYv/MKeQcw7e67pZ2zsbC49nE46L4v27S3r/RNtl7c6UfdLdfRdtLMnXtmDjb7inlYYmHusuBeYceg31toOmD07vKdV7DlDoQ2NoV3awMZdBc+EKaercp+nhgR+jAs02w3wB9zkp622y/i6b0/Y+Aa7PtXYn6C9ThnlMgTvg7hs832lQ4/jAAAQAElEQVR8bMsOFO0BmQnvbJlL+58P/B9B9WcyBhtAB9Le4aWCl+6GLvDe/DhGtonXAQfm+B4UU+Rm9Hne4O5ge3Zfxjl8gTnx7isKAweCGqXzh3kCOT/hv9sQ/YGJw2fbFIa/0G597orGO1/a+7QN/62u7rgvasNzQP+CaYPzOzvsP9K/6UmMvggQ8h/0iUxZip2J0+eFZX7Czb7QTSDHnY06fSVQyLjzTnrsrpYcHRO2Zf8hhAfsnCvmM45MUoVNxjDJ+cNc5gPissHegOEXfiJnTiDM9ux+0RfT6DpmbMseE6L8mBvMH3BQ/Xnf0f/HoBBRQ7qDGR+60Ar+832msUHZo2ljSzAHJCaBYyTmP4PkNDbc25f93JDmmFxGH65PEWkDGWQ+EP7gAsHfIWPbxMt3FDaOCUEwlWZCKO6y0t4hBmduAgy25xqNTnGFjkb3+Zp31GDeBxsKwLZsq1qToQ2Ex7Zy2WZe70C3CzQ4z+ANbvgjQbnNvddAaFllzcsugXoHQQ74Ow8lg8WRuUymjUimMpwQ2o0Hhj20TI47ZOIGUWMbfRaq4CtJVq7QJ05p7xD8AdDwudtg+iYemRvwoyqhnzDnmJ9zTAzsif2Bz8stiF3WBBsWgA+dI3b4LPC2kT1mLWSvuMuyD2LUMC/N3CCvwHPDvj1clYxA27IPORE7wEUO5sllRlLZ70C3KzYfdF078c3YthCmXD24dADbiqxBYhLLnX0tz4uQzAfbjAfGRrdkbczv/Pqwrao/Aq5pU2ulXFceshLT9NFGYyAfywbo2rTAEauhqrrFwvStyLKhkeDhwRt7xRXbTCvd4iTNuKam8vAbW3cOQLY87M21PohJ4iJaCZGySvd4DeQmDuIq/LMt29hQEyzNsX34hjYFJ66ROAEdGQz/+Ad5IwmF4h0PST1879hCtKGxDdVgDA6ZobUPbfbRDnzaSVZ4Z4ucSYdVBlBBPIYmHYkNjcCHRlxtabLNw+nCaGibP0J4sARnI+EWA8nEawc68GIeGnFFXmIY+QPalQfo5PAew4knNgv6WjXZVuaN/MO2rsiQJZsvabYbP+pjE25SAw2kuBL75GzAw3AAfLJ++H0w7Yusjj7QUw6BnHG0zH2neFDW5I0qGxx2nHhKv/Nt93ohnnt+oM0W/4mhuMYtH6mz+BYArfyQ66yPCfCMmw2oFWge6wcmdgCjHQ5hjxV+MCCG8ozXLewbE38lBtHDJB9qAkKWoXZs6XQSPyaUeOawyvb0NTqz1mPTlD+GQicm7KYCkgvNC134nO7AAMoAedLKy4l14dcL9jTuKWdewueHciO/qZ2FNuCqGKzYU8SyVYO/KXN4pOwBF/aBDR07NkdPYWe50p1g+q2tGjhfvvPu8F513a7QDCVHp9OiKgt25evCC58LP3r76MpllzznDxrzoBH/8/Jm42VYfCN0Mq+txLdUOgAXRHAZjdmWYsfAng2bk4eO/anz5PWuo2ykmLWzY2tg00BMVdYUtcagJ/m8SJVKy7rKFdmWfUDjB381q5pEmDXHmDV4CSau5Hjme3Ryu6Nrm7VxrI9jPaKSmjjmOw529A7od15uxPYNxwc1KfIbe5KHnb1jyg09cxkffFEaiZo2al7xReR4gKsJC8bG/0zbpVaLgmu88AkukLps0C3rotYOPtwWYdWOjbuwWYOYjelb4htbA7EndqaOM37mBUcgNd1ZTYo89hRVQ9VQQ8+0BwUGI74GOgKdWKBGiUHkVTUV9jZqztSCHWJp0pLvwaaTvrhcVoM+49jnCNYRj9hyxBCLEk9AXKhFlhHIAFrbcFlVpYV1I670WyEnuoh/xkaXbZXxiVzZ1s49rGNTJ0+xwbZypV+tWKerCjm2ZVutwYschGgCOHGNALpWarBaMbI27O3gYtMC3sjp2GKXqhqQ9jNQZAGHf0PZmzr8sbdqYbrJsRvp9LQgj0Awkppr2hZdO/4kv/0QdMy30rqctABWKTQbvu/U7tTDOurYduFFUl64hXW51RWKdWEvwB1JluBvDfu9zJrN2s/cnv18AvmiTU0U/sCAmUO22WfOatRVo44TK2M3aHVqKDYPbAjPyvxSDX/DLe3sDxswWLf7tHmb8U2eYv+FfQolso1Nx7q1PZlHYqijn3Xd2fOKtdGaVYFqqsRSUktfjV4hbkzo8FMeSCgt7NlLKwnnItcuGYgdIFXlCR0/4k+gE9sdGTvxvvJieWffSF0X9u282Axs2BQZgeSm1SK7tFDPVVJ+PxZ619OqZS3l5ekpL37Pi9bYbGE7dOhdoTstDZ6u7NGNF76JG41yn0GcFje1KjVTZ+R85wU4zvKyayd+HdjZc595AfukncMlRPKyrmkpk33deE1NNQ2CM8hNp0WkRGyTOJNTU0jNnnoGtm0coO68cAxPZxzaDp9uVyGAyGsQl+ytzxxgPfMCeMPGGYOSyLDWZp3XE3I9bdqwf+Ol/hX6jRe0hZWF3kHsI6tVQSf4Bjxd0Vv4PrAhLzYXTkzWJl5SFvI3YEf+qlNril5E4bPpdzV0r6fGfNNpKS0Eti1DIq/GF7uBIy74blkL9EsZvSZWXYNYKXoR2phvaQETLwKf0AFDsfvCwXV8Wsjx68dX2LfCIWr/wpp8qxyktkW0HY+7Hs+LHtZVr1+d5mHLwoFra8xjXyMvxWnfYH8fvGRtvHg1h4tmbGzdeB66cmhzyQHEc9fOwY3Zb2L/aWnYvikHkDu5EbISF9DYKo2sSXIQe1Pf2RMGeTbrRLyAZSvRA/X6yMF247lh4yA1zx47+UmN7tSFeKm7cjgsPNzRsbFeNmK1XYeeOEgKPHNYRCkQpgW9pkY7oeza0P+GA8Bn7I8Pz2+uzPFSmVPjjbUlXuyeOIw+n5sItX7/+99xCPiGF7zPM25mvhGPFdsc3xifyeuZoojteUkdOCNDzCV+WVOD2E0/sy/xkvhy+VQb91KMUqHI+F/ElgCJUzwVf/rVevp00/Zkvf3kSpy7SAsk+HHZ1eB5/bgSr0XReXn6RBsvvcUh05YaJwAjL7pL1F+itcmxiYPNDf0po4DIcfL16e/eTn3Xt0PXxA+4BMizeVjI4fmGXlzXFduf3r6dtjSeqwJFDWT+8vSEPRUPpj7xEr2TR/erOrVz4bCzk6uA2e9S12Pm760+/f3vtXEPOS+LVmr5ypp++wl+Zd9mLVw40A0uOvb4h8xWQ6/IV2rm8aH0+CC94rDMxHNQN4UObpKKDjHueQ5G3pa/KMI98MTCOC+rEKPMCfqG5VkP59NJZ+YfM099NuC0SOpP2vHlgF1X5O3ENftEwfvBq9da4cu62NH39pMndfb087Jr5ZCkxpNiC2eRwgVkdVEa8DQ98Dx0RrmJ2+vzg77y0Sv2lwH9ztax6cph5JX6ffrkIlKn4uD+7e8vegMc9dK1PQ9tHJburA0e3rWTr+RQ3G938IanyJcR++UvfaAih/3a9PvfXfTf/Xf/XllmpsJCU7WyTy3AOtdP9ttObMWVxshZsHc9ETViJ+rySmwHLSRa17NePXL4vCZwEuXOl9SWUvaA0G/k/5kD1bcchl85yM1965G96fHxJGNHcKRbAzurdZ0eupbT0EqdVENCl9gCiWVX7htX1tiVfaZTM60tspuyznLfMHv8xj5wSf7If+6l4ipAyEkTCG1xb02fMNF0efrUdc3vmGupczC9rKWPPj4LUxR9vQ/sxD9iknrAOmW/evVqFaq1k4PrBUnbFKnBGKOn5MGCNIYEmBVDoXRCa8jtSEMntxByYaZKsbMRhNaMDQU0ffDhB+Ab9kAPj7jCQ1qUnDGUIxzH+i5oNV0PaUcqy0S4MWlr2oO9WDjYB0S7rk0n1sYj+0+rFRSx6OJewxqntSS7q7VGiwB5/mluqgZEKHLyzPNMzkkT+q74lNgGBrEVcgWflK/UTegurCOpVLUErVzxafBlW9G5Umtpi7G4dvLcYZ5j6nUAdh06LLnwbwztPKBGzro05QKth9yLqNWMDW3aPbLwIbQZ29ayrMp/Yv7h4aRyQ1YH9ngJyQC67DFjmhET4KTkxcqfUjNQTbaZK1mlViftJCT3uUFsxdVJTva2Tu1gCusXJNQdPwd7fOOetK5WxOzgoqMjI5Dx1B+WG+z4/uYi/Q//300+f6zXH7PnvFp4rtvZCzb2pyuwoWfI6L4+PYN/q+36hnv9JxocADfui4N7j4ClbdQH+svwaAKu4+yYz5TnlZqRtNK2+IvM7DUmL4M9K+vGVGSViOvOvtiJw6be30yd2Rt37ikdvYO9OPtx8Vww9re6Q2f/FPt1Y781h9Shu4PHs0bmw2Mcr6sqwP5s2p39Y+MAesofV1L1rM6e3dGVdigH3sSK+2vhqwHSj4ydmG/q2FUJfgA/v/CT4gl84eT/35D+T6zpLv/W3hqiRFA14W7AoAgC9kE0A3if/BfaxPEO/wLpXzgdWwJ/CRuL/C8hf0F713RvX0zNbnycnT/zy/5MkssK/Jms/8Fk9mciYvfLqLy0w7YK0B+5XvLdSezPhFue6JcyJ4Iv+5ij+xd8TF2Od/S2ZX8G7ybo2J62x/472Aet/sILNsl674oVtmUHRKt/8Uqs/yRRhN4IvoiWewGb442AJmMaFuuRifDcHwAn/o98OXjsTlyOrmU6Nt8IjRkBUPMTdGAO+MpcgO57H1jfs++9yReD0GVooy+dAMjIvIMyd4NQBUIWm9OPrxmHLri0wU8cX4lDgO78DO7G4QnYVh7OzF3MZQX0uctWRCpXeO7wpxyccmC0K2zvAeIOVvy8TxS0UmZmCpWHiImSwIInGP1mt23ZVq7wRUVGs52dzEjx2Q5Cis0sGDqa+MwNlBRM9kFDCFRH9xCQb/SmCcTcDAed2Qb5OTAC7JJvkOmIv49ty0HewPYcT3nInWham/UNMrpsKzk6QGIol/BJPORfeSDlZg6PcoUn96jprPDHwcJTCr99jG/ISZVYbPzYuPIjcMCbOcSkgS/0gQyP1sa2DG9gH/jbELvgxp7WavIXMflDOOypKjUetrNqN35gRUa14oGqAYXN1rzQYXvKQ/pEzS9r4uqmY1kWLTxY20wooONinFh2/Cv6tmXjB3buPHnu+YVxUM7v6NiIR3403+2CQbK4LDug2d51V2nGuxV2z3nPsW3dr/iZvhXd6b2E4KDAJoNObbb4AxQyD/u7OuuAIKtVKf6uPNW9e0i96bJN7LADm0RfL65O3U9ZtB1d6QciN21Iq6z8Sd+2kqNqVq7QdeI44M8YEWlmQQ4GA/ygtUv2wXMQaI7Du1Fv+bGgeR00sMStA4N+IqGdmggEOUUlMQws8x2VoRrq/IAIJjSJSeIVko3cXq4XBZLnjm0dRbGvE8eAbfJUypW5yEk/NEcrGV+qmiTz59BrW/crtAN50Ze6yThzgxVmOFprM1eoxkewdO40O3x5YZEfjczITh18psN2RM28h+5K7OJvYOPHYMaTAJmdvHR+U/oH9wAAEABJREFURA3auvFNPYcItTr8vPIiMTkY6M58v8UFrVOUdGOQVJPH9AI0+aBr50fQlZdkRmSVp+z4uc0ffEeiChtcVmRED2wCBRQQbWP6FTumDdjTJ+wzTuKKbBt6WeFtjT6d0DE9cxdtnRrYiM1OO/El1YTSwo+41EWrhowCPPnaraY3XpZcgU7sbObVVNAiQQHzHaA5+FiTWXeu+BBsIHkb7+y27xyZuwEBiK8becthQPIZP+5wxGgonK0Qjozgwl2MW5OWvADnx3P6LV9MjsCUnR4DJBj6jp7Ivssw+Hs/VEcfuxmEro8x7U8usidmzaQ+QeYDRL6hPvxOvDfWaHiFrUVAinzrIMHWRbE7emLPmrjdcgG57IOwU687ecto4cVGIL7NWLEPb0Dmoz2yAmGt1rSxxjs1E6OqmloruuSBtZecR9YV/sQ67UZMwg8R+kOLL8SuELiylzb0M0FdIgM86JBKMU7HlfikZxu0oe3ab3KrSofeQ3bHt4590fkOwIkL8ZOP7vFBXmh2Yhp7oyfj2J01uydGLiXOYXChH0i/cw8LLW5nCFgYN3N2p8/YtmxDNmbrmGnNa/AdGYXM+NCqTfs21tW6LmoV3T74kBFfiR46YOTTinmALnvyrisvyuNHYlPIzP2s43v4WuKMwoEl0z7khS9zAdsZIhui2dOMc2IWnrSduEZ+2vu408memNqfPlAjA52d2AldGH+TdsgPKvrKi0K3sQ8EWi06PzyotUWd/XGuAzgTn8RjYw8Nr20Z3yaYuKJ/2sdk/CpwsM1P9GSY+YZddsk2+USGbq3H1Bcd8dxm7kbnslo1NXjjY+KafvxciGdBe+goNcbradWs6Wq4PvBvhxcZ7B8M6DdVWajGBqmVlFgmbxdyF7hy/4z/cCtX/J+AfxnbliODQfA9pwS8GMNEGV+QiNyadqys/8ZEgz5zdHkJ17TysnbBpsZLzE4dR++yLjqtJ+ZX+JuqivGi8/kM7gTPqikPnvBWDS3013WV+dOqMR9YtNJfXFpoc+ixkNMF5a1ZjdB09pAdUHzCZtB0h2zmq6BpWtZSYXdsbSXiZWgkp9+korV1tPQPWxZFj5C9wuTEBljxdWHcaCMvsaBy0DeQi174Y1dhyLIUMgobrPiWcebSns6rHk5t8iy8fE8cFg5KBy8Ezcvt2BSIjth/Pi06oTNt4IRPD6eFmCKHl8KnFXvx0RwGNnTz4XA4OKGjo78R+6blZtPhr+f4/LAiB1nIOwHJh6iDQOcAdaOOYkvmHtG1LI0XoZsGe91KLD549ahXD+fpZ+TmMPXMi+0cdL7mRe9HHz7qg9erHk+rYnt4TvAZHSuGYpLSj774bvI4ePkZ2DgtCrQmXoCfJr8TH/Id3kbtpL0+f4qfm3JYWcY27B68xH11PnEQvRLrwr6LHh6bHl9hPy9pTayL/YGRYtPS0HFe9frxxKGYZObMC+/BS+fOYfAAinFwhe3pXzmc23hRPXG8ED4vwkZm0Z+XvE9vPuGJZKhxyH0m3w8QpH2kfWBc5EvYMfmR+Uj8rxywju1p6l8JzkcfPOjDD4jx4wnZDVs943W3r7CpkHNAVxGbnbg9vc2/Cs4B/abiRXUjbualdEsfe3bsvl7eqKNr8PI5B5CFnC0HuNA9kK8PXz/okQPPzuEvJadGbgo7w3ch5tf8a1VOxzbaHRrcwr74y0tvXn4XtsW/zD29+T2H6L9TeHbu6yiG1txrnueL/pUX5K1dZHJ/Wnd8HcTtwrrkhTg6Q//89E/Q/06CpvEy/cSaKWxFisSL8237lPlPpo78C7Lzaac2T8qheuF3cp4aCe/ghX9i/fbT308dDxz6mRfx6m81X/pD3+qi1q5aJmysI9YSdj4+dGpqge9CLq6Y9jTjVPicOtnI4ZtPf6c3n/xOb/G7iGv5SU9v/g/s+1ScmnL4WyK9KvJV1OxCLT9wuL/f81EbMRB6OjrIIftPIw6NHLyijnMQYupscD/LGiBdSuwKXTtx6JwAG3qzL3cOLE8U+AmFRV0v1Grs2XOwzMFGa89aF/xcLrr7+ubNPyn/4vf6vHFAs2vwnIQ4YaacGO2fgjtidb38nq3yDYfDGWMrNhT19syh+gOH5o+PVw4qL+xJD/qf/8f/TZdna3AgEz8++OCsRw77ztwfxDWwT3ic+1b2k8bit0tmfzufTshZ1aqxdy2z3eazvxQ2XFWuB/ajyFnWRVUVFATzo419a8eXnecKHkPUOfQUWShknliTp7PYKw9atj69+XTAs8kurWvT+bzoxD6xIrs15NtawOcv4CzEOLIvHKJfuA+nrzEQFn9pdVyFrGqlwjbbE9laQ/ZZJ3wsL7Ib85KJ44VcPrPOTuwP5zP76Nk6s2/bJdvoN3w873CI+vbNVZ3npsQjGu1Dt+2JjzbUal4hmB1MpCUswmxMTvSpO4gbPi3LqmVZ9EAyQSnUnbjzeHnQIodbJfKZun0GNuS38fMzsrqwEy5iAZqYpw+AVy747fhwEi5NObFlMumwe5CsjT1Y1P9ATqOWw/oSzFoy8y15wUlTMxmLeu/sGRu/e5+fhp6f+9QR3hkn9F+zJ4GwLT5KbgI4yAcfbnOIFalCk9SxwzZ1sc66dEHEjO10lJg1bEluq2WlT7QiQwfJIRv9GRv+pTXkncnnedbD+bQq9TLnLU1edBQ6In89LWrkyLb4iKmphHDpeu26Uu+YyVzBewCmMBbjRGzM+t5IZvyRhV8du7oiIzJPc12coG+A0GcdeZAGNadRul+hTz86d5J9JWf/0//nn/S7f9rY/64c/P4v2t486/r0Rp371GA+4NERuSNwQyaHouyD2cfmfcHPmHXAwmEwIeFeBD0bUvg6CzWydva5QPbIlEdA7Jtb/mXv8xP7zlv0AtdP2K94ZuD+1KgN06pfVdxLGnuxuCf36OeetgHieUEc6hq6pXX2MenM81jDFlNXcy7z8AkZoQsU9AbfOfQdwJZ75uUTDprxj+cKhxZ+3/gGuOjdOCDe9jeK3NjTsDG6ir2g7xf2YAomAU6gDzi+gwuIcAWIqQLpH6B5uazPg0wxwDyAScTXnYbu/NjwAXPwJ7/8J2ePSZw4On/Bd+TGzsBnbIObyUAcjV5CavMlhMOODKloDcLwBehSgHofdFxZGC+h3OBvTNYNpiRCmHH65I7iZ1Iv45l+IPgD8EPw1CFrJMEUtb4AjJEDm1Eihf4Gxha7kFIyLZNyeYrHNenozqZYqAYE9QT6gwAF5lj3q+iUPGW32T/mX+DgZWJ+Br4GXBlOre/5bewJZDYQ2kD6L8GWAvrc9Xna5DokEx91wD2uwQUETsgLnW3ZTvcdTHpoZgvWtmLjfZx83/uR9xIgn5/MB+aAr5d9FIJJQA5wYhmMM9aMT+j/FEA+Pza2AXPA1xjUDRDUHUAjM3IPyDiQugEj2xIf3a7K+Na/Ny9Rd/9f2kcJSuQ6kP7nIXIO+ig6/AzuDvPmBVNkB+5429M00qG7XaB0hztdZKdvW62sXPZn7a1LHCIps5oyxDVABei++xQMn8dl8o6zLd8Qd90v7UakFJrAdC5Dg7LuV3rFnJ3egbXpo2TKpLXJJ3fbyAsucFBq+gL1bO/4SQdBbLnjEu1B0QduKRIlAl9kQDwHoaqJk5w0zj4myOwDVsluwpwJYRFX5kNsbAzDXafYA2wHdQC0+YCCv1Acy4/WNrih1iyUKddtKaQLLR8UWk2SVW6q2Y+98KAr+gJ25hflmrYxzYdhBwamjsMeAtVvNttGqmRbyt6J/IEGBpr7H7SjSzdyTR8L+oALSss6LpvehGM8aeHfYd54ck1eJvGNbNrIfNqBEroHI/Ohi6hW6GDCSR6zdBU83cMWOraVmjVxsTAMMLYFdMP51g5iOUakSLZlCTk73112Rprt0Tv6IHS/wvrFkHyHq2T0D/Tg9q0v4nfo1IvLNvMHIvbHrgOETQHyhd/JVfChhCUN88wNgJFtvvOJDeGTIs+2bKuVJKOffpVVDbwkq2QDs4VX8FrzLotosJJtNWiafIiQhCS+hU95GO6qSs3Bj8+kUSEIvxgHRlpFj+Gzdn4kJTYCF8j8HYQecd1pYq/AhT6QsY2sslprypXY7NTXQPm7+5GIzRiyDZRkzZglloGdH7q2+VGxqlVNX2Ch3YFO98YbRkmFvqqiRdbNbrtBGz3w8MAaudMG9KINLr7pm54dPsnIASsJrAFiY+QM9hnd1nLjh4u4YMVmKfeqyMWog3WAg3Y+t8hY0/I8r8FhZanJyBPYcnRatiU+mI+8rlxBFV8GaejHRFuGJ362lrisEjQZM6OqRcUPN9vKWt5uP44GFWNUhS4yMU9Z8yhTWxe1ghsFhQMB87YkbU/M+CEywMuSQoc9HWGdeCSXKKLuSvkDgewWQhU2JD4bP+QS94KvWlO1plbFPGR8okuWOv6Fbmc9gZ4f27KBYp6XMxs/Ii68vBzYilJ4jrxmbDtWCurJG9+Cjw1j+kDN9B0a9hIPJWcT4mvBi8weYvng5zvD6TtcU1biiJ4WenACqvE9DogPiUmnduPLQMDBj27sH+gwvoBmjcUOq5HHQuagXsRl9Bfx2RG28UN4Zy2iRpCkwQJ0IcTQNvEH2gVoEJgY4g60fg/usRDcg1gkdkfcO3XAD1ck25aGtXPQfuGH6cbBVOyUEpuBCCA+IIOB7pdjC7wDYptgiMrBDsmy4aVOhG9jtlZBYx2XxR9okofYFRmR3agRl1XVeKGwQCXsInexr4/5w79cKn7M2pawKdZtc4/J+G5DybaqGGMfaZpjCerRtZOn4DBKAzpI1MGLq7HGC3BDD/yFLQ2IfTt1BAmy8o00eItf7VV1xBNBtukPgGDQt2OXUIVNMoyWbcQNdEI7DdEcY5Y6fvbBvJgHUa3UGrFwg1dKjV2v/PhHZ2uNF2Cb9qw17Dc0Y8a78D08njxjYAuxEjIDhX4Je1zMl6ymAV90H7XXwYGfdBID2da8aAZ+duzuyBjIMHaojAZsZr4zv42uC2/Z8p8LfPv2ouulR/VhgUuNl3Sn5azUbvbHkXpnaTCDruQNQcTB+NSEfcyFjlJERqGuySpt8A1sM3EytFUrMdqJYwck86cP82Kp6wptxpGRVGZJpF/MKy9WsVtcRWxj7MCHAVHa1kpBowqJ2NcHMRO4BQ58Z90OItC1K7QrLyCZhaYQNbBlaCNPG7Xa0TeiC2ELtXZarXUtYJ28reCRZEdueOPPjqyhVoVOJNM2l9ZaDjps7bxgz5o6LaseeTOMlWqWGl8lq5BXardWqrIW6pcpBhYT4EoLeEg1yF/hU1Uho6lVqSAuY4el5dZWMkIisZbZrgZz/G9GVmsqxi39Mn1BAxDXVkKXtDbpFS/Vc9D0ihfFr1+tev140pkDBt4XIk+TL3palRYYH3kB36pUSFtoLdGXEsuGrlbWUkK24S/mjnbl5WA1gRvCrLnPPKB7XZuWZujGjPMJu63G/PwAABAASURBVBsCCjnn0wk5TSf2ndPS9Or1w+RrJQ48wMPboIsdJ/qn06Izh4or9udl++PjI/Qrh3mPvJQ+6cNXZ+CVWitswA5iUTPOnjXw+vGsHF6e0Vv4ApWS57VKU8dya41+aueEXWf8+iAHb68e9erVA/wPOq2rHs7QQt+gWaCtZsWvV69eYdNCP2MJ0Xp4LH340RkbFi3QnZZFHxCbD1+f9Pr1Wa+Rm3pZF6mtXctJKg6YHsjZRx99oA/w6+G0TP7X8JxP0sPJjJvWpemEDStyXyEzdXo+L/r61z7SV7+auDR96eMP9Cqxjb3EsyaU4vNCshZ4H4jpeS3kFfKkjz54pdcPj1rbog9fv9LHX/qSvvThh/oY/MoLzzOHh4+PJ+Ye9NWvfFkfgl/I7eKivqxHbDitA3m7Vmz94ANs+uqDvvTRK2wvdAs9pW9/8+tasOsRp7797S/pJz/5WF/98mviJX3lK6s++qiQ/4G+/KVXevVw0mvkfunDR339Sx/q1SPt1z7Wd//qI3Qu+urXvqSvfeNL+uY3PtbffO9r+skPv67v//W3iP8y7Xz1+qzXr5seVuNb6cvo+eCDB33w+jWyzti16KMPH/TVLz3ogwfrO996rb/6xleYl/7qm1/Vd7/zkX70oy/pRz/8GPiSfvA3r/Wdb6/6zndXff/7H+lv/vpr+v7ffEU/+OuP9TffWfXDv/6yfvSDr+inP/mWvoc9X//qh3qd//zsWdiw6XFt6PpAP/z+t/TDH35ZP/ibr+r73/2KPv7oAX0f65vf/Fhf/sorffnLZ2q8yONJ3/jGB/r4S2d9/auv0P1K3/j6B/ruX31FP/j+N/TjH38LO76Kbd/Sd7/zLX3rGx/P+W98/bW+hS/fhPfLH77Grq/rxz/8kr7/w4/0vb/5SF//5lnf/WvGP/iqvkMsv/edL+l7tF/56DV6TsS8gJN+8pPv6ac/+7a+991v6Nvf+lh//b2vEOdvTL//5q+/rh//4Nv60Q++pl/89Bv61c+/od/+/Ev67S8+1k9//A1ov6m/+f6X9IMffBndX8bnj9H5kf4KXT/60YP+6q/O+t5ff6y/+vZH+ulPvqzf/u0H+tFPPtBff3/R3/zNo37y04/181+d9dt/+FB/99u/0s9+8lV9//tfRt63kPVV/fhHX9Uvfv51/e3ffln/+Pdf0be/8aAvf/WkH/zwQ/3s58AvT/rZz76iX//q6/qbv/6Yeu367vc+0K9+80397T+g7+8/1Pd/8IF++KMP9atffk2/gu6nv/iqforeH//4tb773df61jcfgQd951tnfe87J/3oZ6/1s1/T/96H+vjjRsw/Jv+v9Pd/9w39/T9+Rb/5x4/023/8kv7+33xZ//jvvqJ//K9e6W9/+zX9+uff1E+x/aff/5p+9uNFv/n7M/CgX/7sa/rxD7+i1M+vf/Ed/RrbfvbLr5LXL+nXv/6yfgnfj3666sc/KX3/+6Vvf+dRP/jRl/WLX77SL36z6Ke/XPTjH31NP/rBN/TLX3xNv/27j/UP/9VH+s3fvdaPf2H98MfSz3666Fe/eCBHD/r5T78JfE2/+tk39MufRveX9CPq+5e/+op+/osv66e/+Ip+9ouv62fE7m//8TVxeqXf/PaVfvXLs/7x7z7Uv/uHr+vvfvlN/RS7fwL/z3/6Ff3tbz7Uf/Vff6j/5r/5SP/u//wl/fbvX+u7P9j0k5+f9Wvs+dUvv64f//Rb+sH3/4p7Qmev5p63SmxJWpp0Zm2euQd1HiR2DmPE5catnn288/trXRf24JW9Y2FvWdmfmnLPh5xnIXGoN3S5PWsXe9FD9rBlUfa8zrNEYz9b2G9aM3fXDv1lPj+MsSBH7EWN/eLEHn7StQ+ebTa94fD7ygG7+P2W55bzig3nVa/Z/15xP1oWc7+RGodCDxw6l5uslQOaphyco1YC0y3tPJ/sI614dhG+PKjYB2LPGtua8a1pqVJJE2j4WCt7dOSnXRbJECzRXQNZXbAABqTTumqgkJDRiquwwGrQR1ds4pEJPmzZD1v4mTL/086Xy6Y8CyeuB0h2qWzisyj84hklczvPMjuCogvXBBlx1TS80+s8vwzaK78z819F2PjNHt0ZdxhGj+4hSOAdxD3yJeu4eCTX09uNwzJoQDWKZCVe4jDMk6jAIiTf5KtHINyD30hSU9VRJ601LUB5UbnJQP4rKPnP+D8/o36KH2o8OxQ8vQ9iM+APrSWUBRefdbswHxqef3NaTn0WCYAMnlKrk4x+m+8moRqgX02trCX5s6Zfb96kBjcNbL/yG/WSeqOGN3477vO3ig494C5PnXqdxqLHqlZqzYCE+gm6XaSf+u3AxrP70MAnH1aJJaCCjkckZGvOMaQ/dCFHFw7JO8/TqAfHvDMrrdi/uMkIHwnANMXK71/jl50+AHmmk+uOkAW+H3Pf/LfsI//mNw/6tz//tv7+b8/6r/9PH+rv/+0rZX+Zezt75r/5dx/p3/67j/X3//Ad4Lv6t//me3NP/cd/+Kb+7rff1C9+8jXu7V/VD7mX/Ij98Oe/WfXLv1v123/D3vT3H+jv/s1r4AP97T+81s9+teinv27sxa+Z/xC6M/o+YC/+UP/2H7/NfvVt9lbk/fQD/exnH7G/fV1/+7ffpP2mfvvrb+k3v/mWfvvbb+lv/+5b+ru//yvg2/o75n/1q6/pZz/9mP3yQ/0Av378k6/o59x/fsH+9qtffpU98iv6BXvoL37xDf3y599gz/2qfvPrr6Hvm7Tf0q9/8U39+pff0G9+Sf9XAPvorxj/in371+y5mfvVz78G3zeg+yYyvqmf/Pir+vEPv4rfX9HPf/atmT/9qSsJD/wpmv+8c7N6/qOYQN0pUHzZpu8/kJuCDfzBBIjPU2d8h04lB8IbgPzP+oT2Dn8Ww38o0Z/gt+PNFxPMhVtW2i+m+OPYfw3PH5f2R2Yok8Tx87PB3eub7U0Zh+beph/Asy+sh8wFPk8fnO007+CLaN5N/oUd+33ZfyH7X0w+1aHyP1auPh8LROslJBcxMnRZN+n/KQhNaN/R3NZbxnSVm2DgTkM5cFPqmi91ubkIBwto5XQnhPcl5Ea0QZuXRdH3cu5lP/qiJzRp7/CS5t4PTY/gMN2QdmzwHOU7kEFs3nlQCn34gvsiCF10Zm4gO/3AHPOVfoDuUe9REAjiBpnPTTew83LshXkKKSbCG+I5omPFpgO6NuzMA+D1uvEguGnjKXIndoMHFIglBNjh1XHduxgfXb3TYSb9kJknk8Eg2DnOF/N26dZVn77yoAEdU4rvG7YHYldw9l2RFFxIX6BCouiyD7q6tXOCr5WXOetaKuxhiO7QBTI6YGD7zBMxGNPfY36Kml1PPtuTIToWfhCsPHDbVsaNh508bCoXTiNSsTXDl2Dxx8XD4KrwLzwVhl/gdbsGcUkuNnJwxGi8k1VltdbgX4Cm+IUJysO05mVoMYDPMWcZnjnF18Ao037Rp2N0cn6vgbTbLR/BZz7weV4jMIDoQ/cLguDjWvRuxDe1ub2osciLfYlDwC55Ai6Ri/BFnG38LnyO34tsy1W6XzlQWMnJCVj4wdCYsi3xQQz7ya7rBeABOw/cd9h48E0/tnXiHn0BcRXy12VVcm0fcd1ZE504xVdIZtgZTr87/Pd4dZC2FZ9iT2SFPgCZrnmw50fEZcLOesM2fvkk71fiMzB6oKRDvFJnp9NJscU4NNDamRf9Q/6iXKnhjZo5ZFyRuU27ojs+hLbfZEZ2wHZYJxh5RexDv1KXp3UBY2WcOdt6eU08qNgYfFFn1eqgn7RYiv2dWPRpb6ikg6YpJCNz/JI/5ilaC7wVn5eGfpNIcTE1kIH5Khhty5U5MxmggWab+T38BkOk8n0Dk0P0JYf3WNnowteWmmlNJ2K9LiWXZYmaa1qXVbHndKI9HfXXqlRAj0HQLcQqY9sTbx/tjCdyl2Xhh+4J+SdkLZNmwNtnfPrMkw2PS7mMdtyZdZJ73ktHomfBzuWmM3t+1tRRS+SdOorcyGcVyUYa/sSWyInvz/wC7qxHWYptkRl6htOW9KNfEBjegLgW4nRaT9OP07q+8ym2QMqPzq68OHmefxN+04WXAFfeMnTiHpnRHbqGnFaNFxyrWhWSsRSFW9YjL16u+HCH1PTGS4f4mXjbVmxurVSxjRcTtiMW26XommuadRQZ4d15AxN3CffUlS+7ppwrayZ2Pj8fP8ob+TpqS4QLoyy15A+/1xM+n086AyfWZFUTqqfO+AY1NqTuhzr1Kn5Qx574EB150bKxpyYW4rINv2cMqop+KTL03nVgbE97o/fMC7MDTsTwpMKOht2x8/zwQI2tKuiTi+wnCObjKfX4FmNNmkIvozirHdsu7Emxj/LEl4mee0nwG3mJ/fE1sJGr5GXSYrnLirxlXZR106opimynmSCurPuNuPcwMratrLF1bQrfsqzo3JHI5IuPzRq+YQdtJ6ETEusbXUR2xvGhZwB+Pa063/LFEL/gZm4hrys6ETvzFZ7YFprIjY0B20Fh/9HOAfpD31qRF+TfctLIg13KhYqpK33bM88N+iOqR16lm0yId2KSeozuxHfaD35BZmIZfW+fnvTMC7uemg79XGPXY63NfPB2LzJv4m3L2BN+k5/IDXTWpN5dVkPHwpp+OD/MdZ176tx78DPr6JmXVPMvNkQnazq1fEH3hXq5sHZCg6m6X9EZfZ+NY8cd7vEZmrbA2MllYh1Y2B9O60nB/f/Y+xsmuXEkaxc8x0EyMlXdPf//L67tXZt3ukqZEUEC+xwwIpVSqbqrZ6av2dpeik4ADv92B8ggpaqOnXBNMZBpZyFnrd7R2/OhtkoFxN2dmNyo0cwd3Ku3yzp9acW6gjk2JYbTZvjjQ2p6oHukZvB17qX4d2U+62dn74n8QCOWaQMmlq0auW8zdkzJVdNO27I9+wO9FIHMn/CFJPCYls0MsmxP+gO77+iPD2ZvW1frhZfOl62plYBijSwKvhoflfjA9PJqXV4C0iX9V+llAryvRb9UfMSj3LU00xftMtfEZVuRtYIrfDFtnznZeSEYkyyzp++zvhKr2JX7x86LS0uySxtxTs5C34nljC81kTwFbtRJ4jrIZUP/wjP5kvusNY/Jk/0ausSqVWlbVl0AyLFLvDhfdLlYG/G4XBo4i/DTlrZtVSM4DQMKaK3hU4O+WGoDf3Zq6VDJalViWi5N3tasAhfYLgt8pTJzXC7botdX9K5NLWP0ruhH3dQJmzRfBA9FzopPjRfulKgO7mUL43Vpurys2BIbJdRNWFuRg4ZuJMCQONHTxofmddPEoxYaayP3K4MLPHwTQNc5n3hewL/yEeLCR1fMFV398lL6Qs2EJzYWttvGt2XKXbBxXRfkLuBq4iTi0wSu1BZ96K0mtSqJtRH5Fy4bTnASp0Fcd+3ZE1gv+86b9cQDWkqXaEum/hvj+Ltha/hW9Odf69yvBx9Z8sPFAAAQAElEQVRkpJeXplditF2GlnWXedk/4Mn95ci/FOIZcaFm8rEWETFVfBvWL9T6X78s+vLaZl1ENiHiY3ST8adTU531uyYPMGI6fKv+Eh5q6YLMJmFD/iKQ1Ln/dfy4bNjBRP7VT+S1NogROHcV/iFKl1W6bNK6DNaH9PY+tN+G+kEMhhRd//G3i5KHF/KxbY2PqsuEyDR6E6OiJRxKnJamyRf5rxfigo4N+MuXF71gL9uCbu93fBN2aLaEiRyIY1fTFbgxt2uwDvf7O/ot3Fd5V2vM+Uo/Nr6Rt696JYZ/+UvTX35ZASu2sAwmX3zMB4MLNf9l5kjEVsydkBzEVpRPWxqdBYjtgeab7He1OrSu0rZ25V/Rdj70vb4eWtpV1jsfzd71/tuh3/7+prdf+xlHaioxacgzQNgVXwO3q+AZxBpUZ3JIf/2r9B//IdaatBOo69ubviLr7es7Oq4zXwO9B/VQ1EZikn9xvJHr2DfjQ34jf/5WvL0h+AbvHUBJApFajjHjrpWPf63u0AzW+k3qVz7yL+hZ1VhrJEC3a9f1/atu9191uQxRdnptTSY3B7VJacMr8iFiIeIjXTYRq0Nfv37V9e0AftM7/ds1/zLsnTq86pW9PTX8Qv0mX3dqglRPWYO1si7S62XVLyTodvsKnhj4rpcmfXkdYhuLeboTyNs1cbqj46ad/TcxGrsJoqA5uNx4xhzaLvBi2xfi9XLZWbMHdgp7AIsYDWhpidEra/kLRXRnfc/nT+Ju1nT+skv2t+JeNIl1Hgv1tRCXxmaDKGRZtpG/EpM241Mu6shCvK78fnl/v+rXv79Tw12p9eAbCyt/GSby0o/uGz6x/SnjNUWImYR/yt8uyGddomoaMkb7kFclXZi/4MfOvrDz27KHEco8e0V256OYVLpzr+TRS+Yj8LZuUHAa4AzPFRve3296x+47ckBrWZbTv21ToSxrP/tu9rwrvuVf9O7cYzf0947RMMXOalLud2uSDOLgeeF2o854Jvz6dlP+kmDsbcSzcBw1gkyJT2KR+d9+e9ff//5V0XFHR+bynDKo8d47tEMFU/gDqJ4y0oY2NGKhQKq3t7ui98BGV/ITW9N6xjLyk9vtsiqyEIv8SJLWhY/WyIn9d2J48PyWXB74dOcdSavC14XcWVZJfORFhV6/rMrzzZdfzHyTXcwZkGDRdlm0Ja7EwLZ0nswt7NUdm6+68T5IHIYhJGHu+ABKtidERuIY3DcYrIeV/DX8GNhW6Fq0saiMccklIuGXijHuids7NYIGQnNj3Q/0WPxBT+I5ZWfvCTGI5D3+SxXMnG7N6EjNLMgV3MwWrU9ILsKzs2+CQZkAJmmqceHM1B39RwxCdxn56Duo7+DyjHYgKPZhIhwSZIofaXlEZnzKRLiex8RwCU1h07q2uW6zNxXyFoQtMK/4H6AUtC3S1jz3ShplPw4E35DBqYQvkHEgfC/sFYUcPyC8k1YSJij3DKPL1HJx0ygiGFq64rYgfh4obdYrWyX0J19kREdsiJzoDaT/hCZhrxRa0w98pkl/wnPu0dIoxoXvCeF9gnIwmPGjTzfkH/DkScv0H59G+2dIIj/Dzzij1LZs4MH/mSf9zzIh1LlZkIGfCfw34zAzJvxUi40PwNM++xx3ijy4H5kMYhYH7WdvCr6AbXSZ2YQ+QPdfPCP3A7BjLpzILSP7ISw3ksBj+GPzjP+P+M9jRM68PHHJ27P//0tt8vQESYofH0D8PuYIqp0YPoB4/rv9fObBLtm5yQ3Fnj+qrx/t8eQ7ee2H3Z/aH+m/jU03QPNPTsRNCvubfeyBE/e8xOYTqEbi+MT/+fZ7W2Z+kpsfFX0SWNjzHJ66h2bcgnzMZRzIfNDfmQZNZDwh809AtWzLIMLbuekEBm1kTFyImP/ZmfnAvPlBl374FJmAeJHLPeUj108b7Wj8JnHywf/E2Od88JGdm+yHTOaCPynIA7Y6d88woy/2d27UtuXgAPvRYz42PcEqFXd5m95ThiTbQEmyIi/6AraV2HQetOZYUuI6xB/sj+/0wEq2lT/iCA2NIEGegPNhUVDkZhq8OGDh+v05EkBQoRlcDhgCoOZpl2w/+p5929MucUQ3bDJ90NMGunOcNvNpA50HDtvYp5MOJhcXJkFz/Xw+8ZYdYI4AdB5GE/+B3QPFgeS9kyeGREpqVRBL8SO5NaNJR94yTh/Ud2dhRx7maKa+TKJW1YoxjysIR/2U3/EjMkBBVoCg+QataR6hnx0utmWE25q04bVNHMgog9RhZOrTwbRanqTQOvCXqMGLAGiKydhMo7SgvjtPKhHrDowJIfhG6ymrCt+YmLZiB93HaeRqHrbpW1Ls1cdRZdme4zS2GWuCOOzvY/MhHmXxZ4A4QcThBNhkIyf+Zj6+BwkPXcVeozf95FKC1uJhvvPD5qA9pixxTNkfuRrgz1iMiYs+cOkH0Bf61ppsE68+ZSEGvgHuQY9N0wZ0Zk6PNrwZD+TYxpYdGbFlTP7MBeyTIU0gPuTHZeaU/QOB5ZLx0bbgVvrROSA6qP/wVGFnwLSGHj4D4a0qBSDXgj8NuvSZVnyf64J13lkz1eBFVxUtRNFBc9KxXgb+YoTS7rykiQyHoGviIm+Og/vonHOp6aAPbDZ2DmLTZ6yHbBOfPmN8rt+BvOCGOnTGnoHujo0H++ERGQgLzjb86GCMuLNDP6fxRUDH6B0fE9LIQLgQPH8g5gfkwi/wxAqysAHWs49aoVaDy4gChNCdtobGtgzH87SNSmJO24o2+mGIzTSnrCGFKb4d+AOpCrqFNwytFboHoge0feqxLZu1iTEHQpKzPfFHTnKWvFbVSc+8kRUQfAVwKkdHV3QmBoO4pk8jKzqJN/Li40BPoPHr0Io5TKQTYHzKtOwTMBYiJjiL3JZLLmtdNxVtZCGBPTiZGKyHA7hrEMvMhz8/ivPjNjYae6z8eI98zR+A4oiPAdsqYPpBTsJzEA/bs8ZnPFzQlFqVqppyn9ip4YNf2LFHKknWPHhpMQBhj2LoA1+twbswKsiMrCZUKDESx4D2IKZBxpYOIvNMKThxBC/wVVZrvByg1qIVVnLblb5tMa3WKqQPE8gHuQwd7IJEhigw7beh7UrgY49t+JuqihZAT8N+cczY8mv6iP/AVBDBzE1Zj36UpBu+yGF6xi01Fz9Sd882sro8ay4yApMHh9LfycfUSxue2DjnsW/AdxDr8EeH7Wl378w8+CPDZsBJGJSj1elf5jqFmxZRaqwb28RDso3/TS4pNDc+Ftx4uSeOMR0XdIORJm1s6igIVIMJfeKIr5EfCMrOlQnO4PIRODFIP9IQgVyryFGror53XXmTkdhVa+BL2Wc0D2NjgdPHUeHDD4QosRr4F5tS2524dPYvpRDwYQCxpqrUvCCjkFXT3z5/oxY4UV87LF2jd9beIRwGd6QBrOhA1OwLgQP5nCJCMvbYoRnIFdOWXTIwyN3BxzOpph+GdiCojyFjj1lLI/bPMVT8gCcEwlwVMsUxAAPX610d+2AkPu2UB43LxPDgRfJttjOOCGhiDdXKi6lNeR/XoCugNauatKxttuIYxE0ajMFVKTqKNvpsK0fn5aoPXp6zXl4uF7WQYdw5SwciOyPLs6+5JnryEQOCDB54nrElnIkBQQYdoqGIKWzlPOMQdJBQVBW2r2rUQGulYmzilmnb2FU67w8rc03x8+Dj+uAl2sibMwn5zuUEYn/nJXU+mJFFLciI3vnybIQktF14owSyoM9LOfHhRMRtcdPSSpigwcvHuJp232+SdmwI7wHprqyDgzgS6imO1IvvcSooY1qrUmxf17wYtaYdEDdJltRANPZGu8BiHEymxsK/kOvmpucLxfAUvhi+nGkZqsp8DFjwU6wJibCQp10UPu1dJfNBqOmyLXwACg1Rw6/BGl2qtMEPoYq8pj4wRHZ4Fr1sL1qqwbdoTQCJDybq4EXtzkvw0A7iV8hIzBI0yhEj8IVgdIxJng7qjCGyJNzVCy+kLws6LD5LeNpehof1MLJvJtZ8gWqRjU7nXpMPNciLX4kWKrFT6Dp0wFPYHBsQKWNY9GKoCt1GLgmbcVjwo2PM9brDd1W1UvLzstEuXV9eVi2rgCJ2Q0zDt2jzotflogt1WuhbSQxdba2poTE2DexF9eQpDAkEtyxSFSDpZUPW2tBZfAR74WPYoobvZs4Et+Nv4pV1Nnma+IjBhzo+hrl2vb68wCvhrrIXRWXHv4N4dezq8Isj8u7k+MZ9gCCpM581aT62mY+ehdzkIjoaSbvwBS7QwGMOdTSAA0mHikVQxL5QFrl0hanEReJbBjSSWZPOf5aSD5ixTRw7e+V+3CQ+trblUPQdh7Vfh6ioyR99CxOJb0vto6DQ93ppysfz1xcpHxUvqya9yF38TLyLD3ex3yViKOzUbHHno79Y6JJCl3xEHylgPawysloSjM0N+Nsv0Vla8pdXXoa2VagrXd8PeS8d7Nk78Uz9J0adNRD2gZzVopYlqOAfWqiP+DEI1sqHyct610LsRa5AMb8j/KZ8wI9Ng31kEBcdTSNT5HKwTpOrhuFN1tyi+Bi1EGDPNdGRkXvFm/a3d81vlwd2tHXGofPBfz/eZYy9tGItSG+/XXXlw/POBz+WAj4u+vv/+VXv+JjaraN0vHc+Yh/Y0UXKZ+yapAUwvi4Es/GROSWVHIv7XoPQ5PplXfCttLoB0g27Uivh1b0k4ti0EftV7k1QTVgsLWwBLA3wXQdfjVcS+fKykP+VD9hNmyVjZGwo7Cj6zUPhJUTTzhecumSAcccBfewSfpCrDix8SEWMRvLA3Mw/7UoNFtKbCybCSmgT4jsfLxd8MniXVcRxW5teLtBhL2LmGsieYepW1DDikmYdCOgMBiCOIoiIUMOvrOOBD4jQwD4uatkooMtZ5JgwK6zxY2ct3x/Pc6019oBl1nA+uC6Mqyxxpk1ODuJ8ex/EsWn0RWb+wn3+sq0qO6SotA4++u77rp16m88ambNUs36HGE658W9dV+rlgv0rfNLb16t27gWxMSCOQWfgl+0Zgxsf8pWY8Hw2AFnIBojjSIwPLpMv9F0D/s6enbiZyrCT5SERoxlf2tv9qsyDhF6A09VC/Fb8sy1OtWrYufNB9Q6RwJGzqpgjiRZdDMml4BXzmke20OR1Z/3lL9odxEbohVzlBl3Nj7UhHvjUs2bY15KnyFvWIZYgMo1tjRhpAi6LVE0wzPF1wuwL2cbeQzs5ia7UaGwYxC/7evoHSpLDfPxHOLZYsXUQokL5upbu7BE7OZWMDRUyelZjoUCiappH8h15d9bF+/sOXZdtINMdO+uss8vGR23q7bVxH5EG69YqVXFtlkw/UFIBBsRha8pKPg/ybFtlZIzIoOpJi+jf2fvu1FHvwherYWBriyTkViHDUoQSh/xXh+KrHkfid1AvYi6oMrSy0hgexEtcMpal0EZX6rZjU/gjj6mQQSBR+mol2eznUAAAEABJREFUqk/428kHGwknKLHdRI3KmjSYRzxCByv3u4EP3EpAMD+VSmki0xRWIP2SVRK8A5/Tkdi6QGBszsihxQVyiKySojMwDWUOFIzSlM8g/HkmoXvaiQzIFP+ePAnTxAlVT4DA9FsugBuDtIAATmUuMfmRN/ZN/bD8PycRIJYz1nSlRAZEikz/wvERZCKfhCXzwf0LIv4haWRNeMiPjoyfTLEXsx/DzFBJj9G/u0nIPsO/W98fysftZxy+xeKktviTlehzPK/Qz/Ynl8j5CfqnKPuz0J+S/BQZG5/wJLBN6Vi29c+PQd12IO3v4Z/z/4wiQUntBM75b6ZgU6ZPNNfQ9GmrzRyYH8/6CT64wJM2Ij/He46fk5/aiU/AHrjICNjoDjzwPzZmx6+Aofs0afthu2i/gThsK0j7bGc/MgAbnP7Ega3T5pDST/Mj2Ea0P9DxJzARzIV/9nNhDHF6JzC2H7zITwztcxyfT6Lz+pQzynruHbNiJh83FgjozhvPs7VPWZF7SjmvNjI0uUHAyFWCNidz5g4TKPoCJ47Zp80Z9Odx5E8yJoIvBrEhtAHQaWQzMXu/vwxu1BNgDFVIk/PPlAUS05Q2+NDBhvMZAXEFpM2FodIEh8zYuM+Hy678Z3iCfpKF9AQrODvtExD/4A+NHXxBV5kg3oOHvzsPOcfs2z7xEEfnBzzGNN9OSFueTr9hkDHZuQgd+v0x5Z/oUzakOJMHuZ2HoZ2H0OCrEA5ZyG0jy4yk4D17+sA9x/rhqGofNJkq5FSribN/zoUpzAugxoibHkfHwJ34H/PB/kS21tSQt/BjLz8k7MgcjxgMYrrzILjzsNYnQ2Zjf8Se8nZizy93avkkgKJOCEdsQa12Hjp3HuLFFAEQvx8mhKfQGbAtzlN3Jj5BdCWmO7HNA3xVzYf0tOGZ6lEWOVWRY0WYxR+XbIssKT+gImfSg8kZGfE9Pyo33uykH9xzzvbk5zrb+B4ZE0IE2GZNnHpCp8dhm/g2bF0VmQcxyIN4Z9Fkrenj8Kee0YMseeJCF7743nnSLmQWUzRzvmNQoFpNGyJ7J8+Jd2wsIyvE8IQh8gK2echeZOZDF9xsCc6z33iyXvgBHL6eRKYDnHR0OKmWhBbdDwXgksTIlbo8fz0850hS5tFRVVrz45XaowudgJMuugI7+Q6EKxBcaif96CWMqBonH3GYdg1NHI1CnzikVTZtCVrNY/LzAngQU0IBPrrh4oWGCXAgv4piv23mpYVfG7Ynfy4DnZGdmoRz0hS8rYl4aOY+66tVU6CYm3wxnE418MQgOQp/5ImOi0nO+B4YxN7wJmaS46ByzLrgJQkOZ/hsPuYjN6DwiINfYfFb+ChyA4YZ5KUDoFp9HMjp4iLbKmwXJLZlbEgYB/Z18mpPMuVHpTjmPDEJb1XJ9gNKcwwOBNPj1IMNxqaA6COCuD15rGoNcosL59nqcSTuqfsJxCdjPUjS76y1tA/yH5qRME8cLFNPXvRU44c6uekPmAQPysL3vGjY1jbtT05Ouq47L0hvvKi60SZfwpDWLNyXS7wIOffIrKVqTc/DyCx7+hxZU5X1caTboA/NFMbMzv7d8Teylm3VgN9VMnTLwhiajv1KMoF42qnxg1pPKyY6OerICI7CVLHODcCqAe9gHjJOBAQJxBYajbLauki0kRF/LSv5Ddj0W80xXWRQSzO3aQWlTx3MiMM21/M82Lfu1PNO2/AnU7ZRhX+fWj90x86G3QtrqFWTbeqqa2ffiB9ZH6GpKq3sY2kzF8h8vBslCRM69thWNeTocTBOL7RKTOZgaKe2luhF5hJoC9NjroNla2qAyX81ZGFro+3ENewRWeA44QnmE2BHbLEtG5DnZPaXYiwPpWmFDmSuvPha10XFeBJyCd2GTdlbBfsA9zwTj+TeZgJkXLJLod0uKy91N114YZp42idN6iX6lQPaGH0Q37ycnT5Bt22XyTvtYBy5mRvEtLXSgq1C3GBvacRlxe5lJTbQVjXmF7VWJxBXQ/xht8XhjxpwWYHkdVDXgzqOLVl7AXFs26ZtZS1gSFUpAJrnmUO2FP/ic6sGOlbSYGuuT4h+2KG3Nl4GruvGVLCixgbQgTG5BoS989Kxr+q8KDx4EX2/WzvtsS/obewBxQcG6XY96A+1WvBpQX4j/qsW/EYM/B09Am9gqHHPaVX0DVKEH50hnJpF7JqWFVnt9KXioDRr8XYbWon1ynzyesGPy2XFnwX8Mnlzfzv4iKHIIz+55xWiGnlqrWEjA+TltFlfiTf1f2ONznpiX4k5g/rOeFCjC74E8kzVWk3bXZFwsBMcUu4/FkcHBrYUthS+77rfb5r7EkLHfKuYvbPj98GL/RsxvDJ/Pu8/6zAvrLFMhakNu7dtwccVvdJXPvzceXm+PF4Ej7FPPbG1x19gTECHhL+lbVu1LqsWYp/4YMrJwwe/yQNdzoEfk5dB2p0PMAu+F1+lxkAeseq8qO08/5r4Fve6gIRPERrwAfeOrQd60c1HFsPv4H2HK7DjW1fw4Td6RSTLsBJvoctQcmcSpSIZemhW7G/EP6Efx05s+YiADw4f9NkHOzaKvrClaDstJ/YMtdZUxHPwFc58QG0l8mRiI9Ucd8ZdLGVFf2qgY8t9v+rGC/aIHvh6I/75iCjmLA4uiU8+amGi9ts76+Kd/F4h2flA3HRBqIlXlh0uMJa2EJOrvt+Vj2AdQweQv/hw8AEg9+E7H/lEjg1ddDeCVNKknzhyceUDXcKmWV8HOWdNUb937Aho2tlViTH2G3mJQfy6U/eIEw5LzC3IH9gTnS0x4UOqiHGhIB+XL+yNi9kDrpLZG0Ajl/6QFpf+9stFr9sL/UVFYm7Yf327637rMy153u3RTz6Ph1xjt1l3wmZPW5FngHgd5PkG75W1zyOJ+EmqHLln3Xg+ubA3ipilThbWxO1+1yBRjTxfuG/lLwXkQ27sXCBqbuS36WXbdGFNNGzcbwcfObHxesPVQ6FLHOJzRRnyTfzzwbIRqKZSjSVXaBf9whfuyEtc1nw14gPwcWs6btbYTZxW6Bs5k4ys6GxedKEYXrEjeppEPazzwzqhUUN6bG3oeyXmLwDfgrFzSHysKm708amQ84KcjfnsG7BRf536Cx1CoWsW+qW04Zn87O1FMlJ3SzU1rTJ2G1zJk96SkMK19Ovfr7r+Jt35sGzuDT4W/f2/KIKxaeF5obWaPGwZ+vp26J3aWxZ83JpeLtLri/XLl0BpqR3BfDki59G1eonZIsQa6Dc2B0SsOh/STOl4YE2ST26FUYyos1UvLyt6S5PP1p16oYwopQHZUPaD1MoIEr8QyVXzCCr4/Ia9s75hl21pnk1VC93CVnHv29kDduqYPR97cFmX19J2aZoEsclSGVuwtSM8tXijtqZOaz6LvH656OV100ZcUqMwYzvM6QCh3fE5sbMt22DP8wAfO0NDITEntTL8WIBOGbozWLKHBgE9uLfFlkD4WAJ6Sw5l/cJa/fLlRdmXoNaND+X5iEgIERg/8D0ip09dttVYYxd8fvr99n7T29ubYNCXL4vyn/GvasRhmfQrzy3rVvrLXy5zbrusig0HSvZ9x0Y4cT9plSzb8IpWky62vbxedNkWfTsG88b3BpRufHjknPSyyBX7KTZ0hCJO27ppPicQ83Ut6Eo5evbO+ZeIhhLXO/vMzr5LyJT4Sn3at1Mb12snblddoRFH5EaXUmXEObGW0Nua8l/k2LYVPZ71J+QkH/KBvEMrdmysCVInIWiQGBropXWlhrHhxkf3PvGRIY2ueYQO9OwLX2Oni+Ej35kXNTDQldh5tsxjA1IUXsJCdwFp2aYdtGNSUGIK4LLu2XMf/g78VChCjvwMI6dj2MEzwbHfVDjU2jLbiA1UEe9WWtgLUvOpm2Up9GkenXVyJ3n5V/c3PiJHpkvM+wRk2o46IUo5BjrjR/pP6DDe2fuTK7YVEQ72NKlZGswNct3ZnIIXOtOihkkJEkmH2PwVXOYC3H7YW6S4G+gURuYv66oX8rti0GL8k6Abyn1mbbSAkWfsjOFTDjSEQbhz6ks+gdh6EPDcg+7U4s79ODQ8dkHbVQiIzgkWOjo+dfCackDRH/S7HCMxPPwlYROXITnBAs4cDsbQjh2+4wFdDSPDo3/HYSwKDAI/IcZ8hgc+usk1jnhCxv/3wEBNIAu+q2NPNodZaBSPGBtI+zMY+NIBhMzzIYnlQsg/4Qvn7PhW+EfhuKkmmDZ4gf8GYf0MehyRn/0+cKKK5oTBzTN1F3sDIwP5Y1466b5vmf4Tp20lj0/4kWXmtsdn6bPdH/jM/QP4Ud7ncXRmbH+z4UMuygaQ+Sdk/CNkzrZmOHQe9rexbdnfA96Q8qGzHgZ+nXByS7ErII5pT+ywPuToTx0wyEqqJiBjkFw7uToFxJf0BgSDG46oroBZ8A47k2Ng25+Kb+QGwhiAmTNyPoDpqHdZ9hMgepyYcdqLzgfqE92g/w2eJLafpD+0KKMusxZMO/3Af1yZsddPjpMGfxHegc8kTy2Fvj+Cz/SCP/IiJ8AwqO/gM/1nmZ/x6f8oJziCwWmZG0bGiV3nQTdtIDibeSD9gE09YEjvHTuIZZCAbX3Wn779jdfSpI8fgcHYIr7EM7omIFfm1gJYltSIs6jxB6Azej/DwZ3q4KEt/p3QlfmBwIG8Z+0HF7CtQn7sK/wOmNa2WmGPJDMvjrSfobgZiZtZ2geJ0toQc2KeprwHwrbsUybTnAbw7+kzo8/TsZcgSZDBqswFIBMo5YJLSv2lHSiMT0ceIujLUBX5CXCDFkfoaHg5dii00THJMOvDVtiSjykHBhsETI+G3nkWCNsKX3TZ6II+Ly4jO7gnDeHXBObFEb3pnpD1kTwd2nl4ycNFeE2+B/Unnfeg4DrODiD73BMO/NU8BiQGqA9oJoqLba5StVIDbENj9YHOGMCsbaUbSNqLi33SQQyFZgNKvz9MPIfOkFvxOf4pxxB8kVMTv/DEZFtLa9hi5QhtfIg/euYJ+zu1nLmTJlehY2hE0RxaBwaj4qHjlJep5CCt8aPTOWkKulLsAzVP++l35ArZjGE48rAcyI9Z7tXlpsQk8YsPDfurIQuIINtTdmPc8DE6bGNv10icyVHH1tB+hqDGvOjBf+op7EZikPAP4ttZ9532YIyBkjLvsnK0Fr6m2bpmm/4gjpmPjvxgzdDU1QTsM7R2k5FTPmWJY8w8oIf1bfo99zJnrTIpKw/wBz4pa5fxwcPxQe12ctPxN/y2ZTsM2AwGP6MjmIM9av8E004mLEtJFrTBpSYiL0KyFFCnUZ5577GtMcOD/GAvsi1OnbED/zgP7DymbYdasxo/jttSqlbQD8W/8EVvaw2axg+8VRkzyQ8t4oA9oRkCHR+B1FggPkf+gHioJLNP0+4Ee0d34p7wMT3zt/PjIXwyHNhd+BO92UfX1fwQXvghvGBDKUfRNGyFGv5BHQxNGRGrkM8AABAASURBVMQ8um3r9KdpWRc1aFtbpn8Fs13UIXzYE3px2JZttSo1fJbjl1TQZhyo1nTyG7277nkRgN+hMXyDmJzQ1emLo1H7xp8J+CdqQcxZp56lbarKj1qhsgGlPBsd1EJnvR9A54XjIGA2mbEEgZZ1nXytrcIE7OnAoXlQFEfWahIWu4JspYotAIwqxtu2qNHaRmT0CtNie5erwsV8C1Iduw0mehd+FFfmh5S8HckfeY2tgUFcD8aJbcfXJ8COrEipyceUIiuAAZxtrqN8SNqJ7YEPd35cH9RqeCMnbeDOL/0z1mP6HZqMF/yLbeu2Yfvpg1GJ+dM3u+ZeS0qUAxdUENiWbVVZ4hTHXF+0EMjIJayq1viJjE6Czs4jwRM/on8nZ5EX+sS6Vem0ALeJSdZuYjWIjWXt+HXjpXXa4GfsEBC50dWqWBJDdqiN3cuE9XJhPVzkVrxE4gUwb5gPZIqjYV/B16qpSvBiK3OxTzx728gCP6iNUx+9oXnYnm21greI11BeTtx50eEy8WzKnDjiy5nnY9JkbHvS2Fb+JP/JYyC5EYdtFYa11pR968rLj3dett/wweA3fGvrIgToeUxebLQLVFPVAqxqBCk2YKhwh4a6ha4zmLVi6U6eCp3RBzO10tWTC+h24nLDt4M8TB0hAGJfeIw9EkI4E4NOfkUMq5UW6qFl32zGlsLvQNPzaI1cLatsQ7uwh22zXcCFd9Jhw0GNx57UUGeND+xNiwvwllK3B3aO2DxpO7gxfRgwnbxdor+wLuMn5jLflbjf+NgQ/6qaGvNxqbgsvFCkuHR9f4PuUHw6oamqqQFpD+73B2txJ06YxlxhulE3FJvm3Fz/x9wPd2ghULmwX0puO4ytNS2FP/jSiXfqhVBqZMz86WOftgzGiX/k3PkQGX6bOBJTHFX8HgQm9XuQkwN5T4hcVE/7W/FhghfZeUF14yXxLS+q2E/u9O/B04cVnafe1MIVmjs1eeWjSl6ED+LKiT9t6rUdszBjUEs8n07f9xlvu2aO43ur0BuaPtfHb7+9wS/ZTZABVpVpKYIEgoTHloN7WPS1In5Narx0bY0+tDAIQ5R1T+lrxklKGgWFFBnE/52XsDtxCS5gVAQggLazfx34fGWvvUmhY75QGppCUo3k6VDW0JE4Ax3ZMhIC2BL5g5q8sw/v6NyJpZCxbovWtckO4eDe3JHTGUvNpQv+XHiZThc8MUJfjzNlNJSu1/v5wpr436m5A/tG1gWzsWXvA9t3Xt7foD2I7dAVunwIv2FDx4asL8I3jU3+Du6hO3CwxwyCnPtrNc9cKc9M+Ndk7LPW1sC36UPktKXxweYya7ewMW7RyLbMvbeADn+nju+pBWp3IV+JwQtfkC6BbZPA5yPPnZe5M3b4HP5BPZByuRbBzkeod92IZ889H9pSjtIN2w/8bLby4a2wu5hcN2ObAPBNGrw472R4z14h68qL8BuC79iX2P7Ger++fUXejY92Ox/7BJOUZ4GXl02tCfD039X18rror3975SMJMeBZLLEc1GsRhCry1409TXABpqbu5GRX4c+CsAO/mZCoqQ4trhGKLkIme6M+kEEsIADXaYa2dcWe7WQLoShQ8sokvQGfeQY1eobYHnQc1np5mXLv93e19cD+octlU7noX4AF+ZZUuqdm79K05RD80tev0W0t7aKdD6BvX4d+fdvFdqDRpCu19c6+kH8FFn0dm1NbV/Jyx4gbc+/0Z9yJ/fV66L9+uwEHe+Cu//zPv+v/9f/+L71d33VD/70PfBjkeugrH6P+67/e+TB54wOoJS9aWEcbHx/drmpL11/+uuiVD1WXS6m1oQKSH/O8fFAngzilruGW559SDL/jy74XsSm1WmVbxdS2bsxL6yrJQ3f2jDu1wuOI7tfSe/7zydg5qCWRb/NRXd7hH0oqWrMCF+pjQUb+VW7+9aGoP5GlC/fxbbvolr2WD0MHMVnagu5FJgcCKAet20ZtveD30N9/+8p8Q9tARBemytSgwNyJ7Tv5eOcj7Z1YXy5NicesQWS12nRHR5d0/oWQrmoMON+x4cSLD7xDnXiUV+iYHCI2A393/Z+/v5Mfkf/S7X1QH8fUv1BP+V8ILPgMsRKKy7pge8MykUMh94qv5A/bFDtujMn1dd5/JZPT+Dzrg7XbCj2pAdZlbMvccUhXPnK+8TyUdZOc5uN49pcbPuQ/UfzrrzclBu/k53a/wrYDdyX2VZZkFbps+pxXauvGnpr447mkoUJ3chf5fvCkn+fu1FLHkCs23LlHZvqFOvzrX1fWpHC/646Pv/36m97e3xXbBjJ39pjT5kFdSNtF+vKLtPCMlLnsj4RaNkZRb43fm8vaqKWhdWlaAINPLe7of/v6rrevN93yL9NhvFOLN2J5Zx32fsotctgwMOP3h593ao3bBTY0ZU8bY0dHV2Sva4HXPF7YGy6X1zkX+xv2rNuqZVmJX1M1aEtKrDZq7YUP9ttlY874f2DbHTiwb2f/GMgZtF2yFB/Cs7I3x11x2DV5G/Y2YrI0K3+RJvs47sHfJxz4nvW1YsfLq6kxia6WRSp4M0fZ6OCmcWWPib93YvL+ftWdGhm9eKYq8hL6pp29IfkcBOVpi2TwNx39RveKXKFn0ZcvZ46jgwmyGn92qIc27tmEBxsFXtOXPJfdWJdXNknMnnONRTdY2NxusUfogB4HM+6IG1P4UPwPrOTkwn3n5TW6F2xhbuai6bTXyE18kRPfkBUZN2rhNz7g556aeqH88Ek6WHs31lTuebGpNRG7hbwXdg/VArTOeCjHum30G/ZIyU3MCzQYOdWI+0K+Zh9ZrnABqVUVNpbyDJz6zP1Esqoa8hptYbTmkXxlfcwBF5NLGtnGP6mT1AEEF7tv1HvHl/B1/NkZ75kIAZA6CYzRkaFp+0Mkfko7xhzhS2Bw1VWKDzRauI+nLRgavhV7bO4n68RTh+z5qZfEISalDcSO1FIgujsJDZAd7H/aIRU+YeJ3ZyOnVcTDmv5G3oB/0OlA2jDQVXR2fA/gHmg04MNgMPVRy8JG5V4DIBWaf8c5lf7vCo6D/7sSRQEQVZnEJ3kYrfOwLRtgaOB5ph94jn9sB0Z+kiLW8wTQM3k/0v93xjw/fbClHx04MOWfunPt0ARo/o1nFmPgRxXBBX7E/7vHlDurBC0JAZB8MDpzWf8oc6H6BCQM9k+If9CF0PI/IPjnU4j4IErcbMv2B+73nXCc+U3vj+D3fH8Gc8o9KZ+Sz9HvrjyQaQIzmJv4Bxh9nDYTH6OzE1TgHHFFDSed8ywmT6jvN8Wf5AXSGavQn9y/v540gk4/PZ518rPJp9xThqc9T5z+pSMeJhaBb4y2scsfiNiyc8PKjSIbfSaC+wzBBWJHpKZ/bgAfI1BG7uct/hyP8rknOUsl2fo5ICDbCnDOZ4ypNDByzTl7IENhG31PEH2pVQFNkmV/tkW/OzJ/gvQkJd2ypdyAnw8TwT1Bnw7bc5QInLHS5NU/OCbtD/OTF1zmTokMHmdFR53x6zzIhGZOgc/NeOehYecGHBwo/cgfvD6wQ7Yn5AYfveHPQ9HQeZx4+jjMSYqJNJ3BDR3sPHNjTwd0mglPflmyPaFo9Thsn720TzgxXI0ewaPfHZ91ZLLK0J30qabgnjAg5lR8kKwcv1MV5Cc4eWL9IOfwwGDTfqKxGQfANX4MPEQzwoIopDclcLGpOWgjl0ag8G3oYH0NYuhpPwyctpVx7qehSz7vPAjm5Zl9ztkWG4By350An8CFjyZdxd/8GGqtzb5tDIOQ1k6sTv07P0Q6T2ygoPMEhRQfTpzm4Wlj+BDDHBWgzJ+Twc3evIzHfAYWfyCMPaIN7oTBg2KfcQj9xDFvl2gkcwboVAuOgdCjRIUO58DuT0MwOR902JDRZ7CtqvOHxHHkhx8/Lvll0/AtOiIrD/mdB9u0IwjUTT2S7CLs32wRh40+zqgLXaDHrswp8RrKS4D86E4uO7Knv8iF5OOcYpAjOoWNp6ed+a7CvvDG5sg5Zt0MarNpWRZ5/hG2nVyZ33nZGD2G17Y4H3D635H8PFNrZOIjF7HRNtNW+FNjUzJOzh8P/DjZARhkqDLXqdHYlvnGelh5OVCNH1f4e/Q7PySJNfw+GVRFHJ/cAwlAT9xobZ++taZWxBx51cSPsuADJThQPxSeAAhkWsvKD9E1MQlmqCFjm7gV/oUYGa3khemObTTQlGwrMQ4OE4JO9mcbW4t521PHui1a+OHlkvLcYSOzrPOwBn4M1nXA7M96TJmO8SeQeEdXh3anBgN5ORsZiEuj8SleBjPtgL8gsIMhCpNmqHiR6ED0Ybl9zkNB/e283LorLzmTt4FtLuahGcSgP4EcduxBFbo7UtIDooPGtmzz4/RQh6dVqRVAjFdibFt36i7Q8Sk0sbm1RZfLRRfeKuUl+zsvv668oOrosv3YB8eULZ06MIBzZEgrgL6kyEv86H6cdin4gO0P/EcHXE1/JbrTdkFmkytpPofkPnpnXSUHA8/LyARsy/AOYtDxOcA0XN/Og7mDmO7MJ4/LQn1Qg61SINIAH+rYtzKXmsyaSpyyZnZ+EM9oWwpNqzZ1xgbbmjWkjgggz7kYEJroST5jk23mBa0VPnFk7nbnRRF+wQJGMn9yxkfjlzjCnxcysSV7Byh1/AmkH5tsOIGMw9eWprmuLpuqNV6i7gDrHL5k6sDnxEwcBqLTLkVEdMS20Fme9gZPGEW0BGp6O8cQDSaHmQERXhrF5oM9KPvcnrfeOGjkL9jVqjRtVnj6oyZv8Eg2c8gqfG/NSmtbdkAcBte0ruwVpXmYa2ul1hrwaKvARj6RjI0Thjq5HIkBRnJi1SQTCvRHR+g6lwFMGhSmP30kdwfrMuoaNktG5iHNCEkjuniZUqz7BfsmEIOV9TjXHPlZt1WNuoNYRpBdslGCFCntYGqowFcrCVyh68pLusQ3dlQ98aUF2QvxaS04KfMImPvMwbonFMoRFVVNrYoXlJvs6JL0qRn4/BkSh3Nd7FNetQZ9GE4bQ/vkn32dx0gcqDkRnWBSfzc+QiZ2C/FIbb/zQj9119l3YuP40K25B8W8VjX9C31ow3/SIRl6rrg68Dn23agt1tfUGxuNnEiWWrOiF/fV1iaV5tG55rfPEzIGNWVGj214Fy3EePLAZ1s5nvMi9wNcH+Bb4+Xuom1b9Plo1VSVez3Y0KnBJaUbC08YGh3AL8Qp/4Lo5aUmX3hFoDv5TA0kJ6d+6XKxXl5e1Ihrx/fs6Vdi/XZ7Vz5+XHmh3Hmo2LZVC77b2ImO5DYy995148X2lQ8RqbEb9HS1U+uCNjYeGsqePKjr2Jrnip1ntmkDtdmqqCnrgo7YanB6HHDO3kZMLpcVvzal3aBtvMjsrNEbH18mHaZ1mY95B/o7WiW7iOcGrFqxH1WSmIOvWqH3osuXVwmdX3lx/zZ9v+uNj0bxaeDfBHwWx75TI/wm68QysguWv/weAAAQAElEQVQ+uyn3a6bV+BjYwFVJA55OADiZX5SY3fOXODqUtXCRbOj6mLV3J3CUfkzBrgYsyFtVyOt8hC5kLq2BK8GFfxHUp4xisqhT21Nv6j0fIoTyjRfr1RpyixgkDivs1BMv8XdeZl/jMx94vvKh585YsiTmSZbRbSOzg+Lr60Dewe/RGx+kbnwQer9ab29Dv/62A3fWTIMwULSl8qKF/epyWcjbJoOdtj3W785vFrZ+7Xwsus/+0C0fMniuuPERlDLBH/Qr8TMf9wTciCWS3LSsC/euRn7TLmr4Kep1+oWMNz64vfNxxm2btD3241f8iG7lYJw9JvU/iMlQkY+aH6L3Pbql+PDKx5Hkt5rQIxEWwNIohS85WHhxf9/f4f2qxDW/F0K38IyZ/F6x6f3tpsSV0NJ2LaskYwSiLnzgO8ZNQ3d8PIinFDvPD4IdfdBJMhSDGr6Ruzux27aF+K7YNeR2UDsGxHopvVyELYfe+Ag+xlD4Xl4acVtUtTIGh999SL+9XfV//ed/chdiQC3nY3ObH2rEYT7OHuQn6weA6tR7USMoyzrYSxal3lIbLCH2fTxhrWTti2dayKa+v//9Db92LdTmsikpA7rEM1G10nDTmDkn793qhzVop/2QiTwWNNVWXagBtgIlhB0nUp/J+e2KjdDu7EXHvqtVkdebdvarrO/fvl6RKz7SSb0f6vjTucLCHiJUFPT7hMvlhVgVdbrj/03P48qz784zS3ze1lXmI0hr1sJ+ahseAYXupl/+8gvz1j73D+KLLmmoxV/yQlcyJ3ziCMrGb0jfqeMr6y04prA3nLte5se6jdiIWhm0g7kuG0EIzDPjzp5zuw303iXQiSGNctiGR+RsoVZWbeyx1STbwNBGXa341Yn9zvqMnBvPEnmORRPx4NqlRu5FAl6yzrcXJebRIwv/pNfXpsg2H7jWtWndWFOrVOghZbKxA3sPFvw+99g7o37C6DI2Rb4suaRtK10o7FZt+p2Yxr7O3iSO1IGI78b9jRJTVSGLCZu+tOZj59bIk+kHatoiqPBIaTvrK+2yiDkJViX++9TRQeyK1bFr1k9qqIOnNm/sYW9fD9bdmPUTOYlZ/mLPtq2KLBkRXIo98nLZ9II/F/aYF/YAzMUS5kvzSJwavm6JLz4J3jnBJb4F7vxeGxiYeJ7Mmrpv1M7OcydhnPYf9Dt0QohtGR2IVqXNGqVdyFHsWYlzY2yLgwt7XWKcGFGW4CS7yMdlyu4ojuzsp5QLbpcGtXPnvlIIWlioK2vj5bIqe9Drl1Jq4oqN3BKoXSn299GVmMbWslRcAom1S2rsp4mnrHlkzky40IdvgzyYudYkUEL1pDvrl3WA8UZmg6BVyfacDy6dg1wiRqmrgUHruupCflYKN/cpkWMhIzSYiq0ZhFNC3NnhakCyIh4KJT+N/UHWPNK4pIA4qjUVAho0tmUbrOCjiYA0tJHTUR5IH/SktT3bjJlW5gOxNThEI19y6eOwNXmKTgDxrKlj+t6J41O+5hFGGFTwBCwX4BNq0vyDS4L5GSZzBDzgZ6xxJEaMhzHp26dC+2yDm0CyBvAzOU9c5IVk0uNtxs+5/40Wk+Q/EJRkBAqiQPqB9APf2Eq2TwAZW/ssykExfAOmzhM/nkk+Ef+96zgDI5mzrMIG9gQ5eCDzAf3/6ZE8xP9AQjDHKaDEH8RznJbhPG0rdZ5YTsS/8WJLgc+6YmvsCegfHDbMzIf3j4Dpf8NZ32RygxEQWyc8au4bwR/3kobMnqko4vDNn+Dtc3z29TGvx5F1GJ0dnQ/Ud03mPwCap77viB6DKQeCyKJ5YDXXUwZzHhnpf4bgx6d97qnvSWN72m2nrSf6WztvTP42fvRsy+z+tidm6sGwZxtkZmweadAv5Ex6eDL3PUDDfHgh/7AnNHak0COHBpLLz2A/5iF5nrZPGWVQVv6wyXFmn8uDwNAzjpgsGwoA4j887W+xCU9s7fh18PC23zuyz5sqKD1v4J18PMfB2f5OfuaDryeeNuPJQ9GxPSMrshnAyTRXzhhAY1vGrmo8pOikAS2Bf9rXeTizrecxoOsoyPwnjue0Jh4jnjSZsI1IdKC3M8dAZqJVqdzgEfEUN/lB24ED6Crm7VBmngdZdEc+rJP/nMnoe4jNkCLbE/Q8HrIyHNiR2Kf/hIF9gfAHGM4p27JN31Pe7DI5yE/ovwNw/QP0k2Pgb+Ccqorcsz9oOrHtSRz9nKiBPrFJDEIhxh04+6GxjX0t3RMiExjgT4RpTnrL9COPGPNDNIN1WT78ij22ZZ8Q39CohvjYEvqFB2am04VOALToK5C2lSN+HPx4Sptx0OHvxOZAb+AbPvEYyNHMu11K7jMf+k5MiuWTNnwdGZkLxL6DGo1sgiLnD8psZwicshPTjpzQhb4jg5mImBDc7MyL53XOpxsQBlBUqd/ozNwEBHbkhsE2cWo6jyFM4ePkUKs2/Tlt72qttC75geLT3xAK36nJKRuZaXts7NIzrh28sKER/6pS2HxeFLwk2UbnMf0GKToTlz2vY2f87Mi1PaftmvKDi05MkNW0tFXpR2f8FIeZ6SBD52L0kDHNyryFb02h6UECof0MkKlVaaWgeLeCjq6DFxC2BTkwsJmTnBp9hpYpEAPPacQREogPXqLs/Ko72EPzA+/AL07t1F14WjU19ARspAGxqxOH2SJjwBAAhW7kB/eQP/B17gP8YLThP1XzEmmfED0zp/DAKRsaa7bJj82eJ2nSUPN50TwmrQSZoneO4QsivorjwJi8YDvpu8Ywvg/F7p24CGK7SSryxNptpQogJ75OmcKiAU94gVYrGOTgG515HtgEixKLyQN9JoKPbzvxjS2dOAzAVQiFArojc9hSCBiM5wRtbAzMsaX0e/Yz6KqsDg2nbCYR1Yl/bF7Yg2zjaxfuU8NMyrKDw48gLcYF8AZEorWqSq1KCz/kB7Jis23wECvH2dqnnGB26i1wUDewoI9FlgminLhPfCYwFGt4DYd+5gcyaISRAD1Ex3dCw0DYDHXsJMZ9tnSYsakDZCWus57QA3qeTZYhK0YLfhQxoqvkM3Gx/Yk6M5JtJY4zN/jSycUgl4iZdh08T8Q/V9Nlu+jCyxy0aA8d0tKPfdN27JKlCfp2GESDP5jQPVtj3xmNLrpBz/reWXORGb5ywW21hnchspS5gHKMXETOlkmTHJ4YTZlTHz5OvKVCxjQzOOA5P3kYG22DJFQ1+AtdB5ia8ivz6Gu04rChJt1TXlkQYn/yhlfIEPHRPJib/bQSbMoxYLzxwvGMJZiR+Zo2Sp6lIY4B70BefA5v8pXxQZzCu5O3Gx9Y8uEipXInZ4Hgd/IUvsBBXhEnO7IDWIhcrlNnq0VWzTgu7YynHgcs2IMlKLjyYjj6Feo66Yt24M/Oy7CdtRx6GDjjE5TMi6OzFlJrkKK2wJgYjxk3Pfzv6FBkw1oIsunoPGxjHzqf8hAU3dVKtpFz3q9iS/GMPtcDtIMXnqntSGrk9umfq1QPcBMy8JGYFDQN6Mgn5fghPS40J03HlxMoAqarrHKp6rTFNvL8wQeaMdIwKntM475o7o928eJ9Jw7YzovdLOLQRk5rpUCBmNC4J6J3xpDdpOPXcdzw+w5/F9oe9mEjdJ1YBpeXfj17J/6IuOihdzDOy0ayIASoU0upGYWXfvxpda6Dg/qJvPA07FiWTYhnLxgTnh+B0oauqqlam/a39F3sa0OdjzqBMK+pM/DGDnFUleLEYyjbM6Yb+070iqM1ixSpkClLJu4LL3Vbg1fIx6i8lL3xcWyxtUHfubffeXF950XyLf+CKWmQlJeerZpgw5xOHKWEKTLzYjRzrTW5SrZVAFfIB/TkC13xdeYj/afh4sg6QE/nI8WCDbAKRuQ0JjmJMULUmFjQIeEMgJjp32A9zFgSd0gg7bNO7NJAbqizz4dfkSXJbswVekrFek6uYcevDr7z0vxKeY35YSl/GaNkBZpLkbUti6qacpSjB74MgAN7DtodXfdjIA811NKK7R0lO/Ed+FzYsLSNj3AXLa2QX1qwJX5RUkruhKwBdOhTbyN1r8hLbk9gyEk/vsZZRjv73Dsf8oRtr6+v5OoAhszY5IjHKwVUhqTxEWdX8mO1SZcaglS2VdCLI/oP/Ene79Rm6ubGR2C+pSm5U9eMmYaUj5x39tTIueWjFR8XY3tb0KPb1BWx+bBIaTPeqXnmEL7z8Qe16iPjG+IOzX8RtWCrh+588NzvNy0Zows1mvGiv24NfKmVCFJXx7g7H5EHUvq4qvL/H2aOU1nnYwxVFXnfleerxBnGyZ/8FB8gb+/H/Fee1/ddZtxqCwn8UuJxEIv7e9ftbVeQg71mENz93vgIfOigZVmJ0Onl9S9a2oWPqPuM0UBiIwDr2tTykZUXretmPpatjCVhn1RqfpG9aXSRK8F/U/5zn4n5aaehOiH0VlPajWeRZa0ZnxsfQwmbfvvtV8x8F8mSKyqwkbocCL9DcL9fWe9NX35Z9fJlAIfc7vi6E4eO3YO4Yoivc+7yxeAO/coH3e0ydHm9q5aug/X8/tb12693vfGhtfgo/fqLkbuQI9TXgU93ZB/CeBCRmX5X8t3YtwtQPoT3q47jXUe/Yfuut/df8eldCx/bf8HOofhxwo31tbN/jdGQsyh+5j9NetnQW9agrgaLzH3MPfb9bSg15NZ1eSm1NqiWA9yBfebj+S/aiGPZzC2qQk7bZjvIT+on++O6rOqMbU8+uuroSLtgRluaYlf479z/79NGKfYN9gd7wTY84azC9qopRxwZi33get3Jfcf/rvfrG/YUdmjWS/bhG+sRcvDYiR2DAjm47933q97f+eBOnwhoWZeQieWGTWJuJ767Xl7wjXrJpG2agJDXsKWgL/bGO3ZKiUfvu27sNU+94gdmdLLVQd9l6tlISQxwB1szEvoLrNA5AGLNs1jyJny3Sjv1eCC7k6cBdJ7hIkM56ICaNqzEdCHuVQv68Dn/CXIXfWvh98lKfTAN7QCkkX1o/kWCCGJMg8kiTPm7CYpPjhGyCoPLTSbuLGmVNCE23Vkj19u7bKtaycyY62SNMA8wNX27E58DfzpCVtb5ui3UBSq7sEez31rD3kVpXZ7+7+z5LMlJIw48UMPf+DzxxIpQKLCzwXTkresmwZ/77IExXaVWberobECdhMf+CYxtBHNmjka2P0CiD0R+ZKcVR/rv71mLe0ZQlKoWoKlhn1TYNNQxcvRB30LsBBhUDKokA51521qWRY04DpQElxYKPBBr/g50+D3jGf2Z0zyMfFGX53wjjoiDdk5yMXCeiJ60GW3bis6mVqWqJ01sBSBg+5axZ8e+8MW+0E1K6Bf4C18JoWKPbXR+BjHWx7FAu1CPcci20hKeyRv+9IOb8OCK3tRfQQ/HxGLO5Mlg5AIkVk9gOM/QJ44HNXSk9lDSAUTN+eiL/Dl4XKpKDTtNa0cCExBFNj38sVxO2UN55AAAEABJREFUd4LFHwcKfwyOVsUfuv/TcxYO3j7bZO5pyP9U9gd/nGOQQAbo/ukzgQiIAPzIZBOMgGg/TdrnuB7tp6l/uWsTbOTYp8wIiA+B9D9DcD+DzzSf+y5k/iBXOnE2rb4/PuflJ9PfE/+JUWQEfiR94qZ9P07+ME7d/IBScIEnPv0JqQPgif+nbYL5mSjjwANnW/YDEssnXg/cc472MfWnmtj6JKx/kffJ9z9qLdmewEX/7PhnIc18AJE/F5eYApyf98U/VBtZP5sss1Yy4Vw0dUWnfjgynbg+9XUEBn4gm8PU/LzJsqlCNnERbEfKOcxYTGYD3rMJ0/8s76nnQf1dYzbh7xB/MIi6J3wmiX0fgI2xxX7YlvZhy9OGtE/+8EmWbf3+eFKebedOcjxuMuHzM9ZhRIfLKuR8Bv2Tw7bsQNFyb4E+N6+dp/Q8TOVv1ObH5c6vvh1c4nvwgPgNjvmgcPCwM4HYH8C0lVhEVqw/uHtjPjfUoY6tyRWqaDIbvQP9Vm6MtvVx0DX5qaITJE3nXrXHntiBDvt8MMn0ExKfzlxsCu1zPdtW/mQ+hR5bbJ8PJ7RLW7Tkxkw/9sbU0OlxjEdrI+UDztj5MZfGtuwTL1kCbNonSLI9QRyxJzW+E+NAx0fbqgnc6AtaQBzfbGDAmdh8QOir8CEPXfAw1uOwffZonzLiXyE3PgeqxWbL4DCO/ITFuUwIX2zbiX/yfFCPsd3KH6H3jF9kTgYuZ5+8kw+GU6ZNzlEe/j0+58Gdtj9oQlcQxaaVB9bsK3bJhpHJqsQk42J0nrHjlJWHZSyFNHSwwfeN5tGjgYbknnxj/tjKD8Ud3552YCJ0kvkzoN2xMX7rcYQ3NAFMwv/Y1fAxsk+ik2bINvMLP/hPmyPvnOvKj4rIzpjIQCu5otUMxzd5DFurKedy2bRtG/JWVbXJo3kMrgGa54mBNsyMbcuRbdoJpz1MzRPS2TKrg1hkkL5dKpwMSFaOz+sq/f6oh/iSfQPLiVpsCQgu+Dj1OCaWcehwcmKT69Rha236tq34CSzrMvmd67Sb3rSnCRTsQ8mbDR4YaFYO+mkChr6xvuNj1lvPvoWPscO2olscme+swU49zn2QFwhnbez8iN9nrezwZT68sHycrYo4WQt68mMmLwvWdZljoSM5Dkz/lpUcXnS5XJhf0M9eht2Zjw3+kEoHRXmpkfqzoYMg9gcoknDJ/IlNO+vpxoecGy+ZJvCi5jYh9h+QQ8lLkMbaWrDT2Jy98M6L6Fv4PuCuGy8Bb/B24oFKfYsRBoHo7Pc7kHwfrI/YHlmd2GH1PG3Pds6Bz7xcsvGDcfzKvSa+DUE75XY+RN+J913BH8fBOsF+dBjeM36ldVuok0WIIv/J+lCO6MBkfB3I2aeM4G1Dv8K3Ck2gcvW8B+QlCm8hmGvaeIFgG3+/0a9rdDVytp5wQQ64rImOstRK7LIt25NmnfPnWLJ+PII5wWcNZG1CN3IDCjGTiFKBT53kX5BdLhuyN+pmm23jvhXSQPhSEwN7WBRBTUi9p2Y/10PyNoh1ojaJCF1i3clJ+NN27ODUQb1TZIiEGh5MnLFZqKH43MHlfhu+yHKVbGN3Tb/WdaXfZP4kXuFZWON2MJpHbEl9RWaBF4DY+VIic9N+PvZ1nie29aLUb1Wb8jt7Tz6oxM+OwQNwGRF+yJbMH3HggaZ9zBd2Rl/2l/i7sB7WbZ0ywx/cBAwhPAo9LNRQqWF/fFjWRYHMRW6rJtuqRgzQYSA6d14eZT1d8eEGHMQ08bKk+F1VCphxTsvKmUshY0XPum1TL0N4POmFLnFA/chPyn7MnIVnuzTl2Sb1mRgNfGnkbc4hr7D3IH5Z51fWfvrJtW3lT1VepPXHvsdLydQW+pKPHb7EYGWPBqUb/O/v17lvDOqoQ9tpMxf9N/aSg/1ikJ+BHcE/wfbsBm8Ti1bq0Oys+fDtxCs2S1ZHrnLAk2eEbVvmesjaCMx/UUG8buyFM97YFRk3WoKkgq8cv8Qec+h6Za+btDf62A/dOzkKfXRhBv7vzN1o79p5/oxtH7YWucb8jCP7wovsy+VCnayxUvE5e2Tynzg04o8JMnwNPxfG8S2t8b01q2gHccq95zb3ZvS/33Xn5XNrK7xWY+1v5DDx37aV/WCdOgu5kpPGqTv7tDhclm3txDQ2res64xa9xRwknPCh90auEttzz7lAtyB/oU1/o90UvkFwbsQrtRVb4vflskHLPPJbkcuSFl54Xy7Rt/Kyf9OFGC3rqjMWRq+mvZGV2CdOB3E+6+ggbWPabtdJO6BHN6ds+Dk7tXbD7mtqkDideeKZkBfFkvlTyNGMyTMf13mPu4Ifaq0e0GTstq3zGDOu8TcyY1v8bq1xf+m68vErcnIvi722dXlpwKLT3D7l63FEdmL1cnnhY0BismkjZq2aOIWhyhEdI7WOk8aUbVsVWInb5bJi6wKZFZpBzlKTyW3ynVgwSZDEHnrgc2wIDNbPnNHgpXujlpZl06w3dD330ve3d70BO/uWjfIxAw4PLQau04bLtH9jrS1rk+05H92J0Y26yPpLnylsOOa8XfBdJry+XHRhrTRiWdRgwLZsqxUfe9jv375mzVlS4yX0QMbTj0EtH8gdOvgQ1qHNR9OlbYp9yVfaX355Vf5/nulHD1YiY0xZsTVxu+djEaUiPmjtdxEzKXiUqqqmPQexuKe+qJlBPAYVm7kX7Jehp/521tadZ8aefDAOv/FrI3fLukIGIb4Ff0NWciW+jlSzGjGwLdu6Y09sEzoac+smvbxKlAxQWi/S9mJ9+bIpdO/vN/anO34dyrOMrSnv5WXTxh5RbpIHfSOnkLHo5WXVui0T2ErUQsLHpOKj4fyvo6B7aUUs7thzm/v6wf4tPr4QErU64yJlXQ3sFrk8YeFD68L99JXY/PJ60S/Y+XLZoKwJK8ou26q1GZs7946dD5+3+ZHsxnqyI1OMr8AN33ZoDkVXayt+bNouTebPOEoHH5wOpgm7Gh+tD+5NW4JEzZAqLfkwYMnOZajQe6H2DnL6xkf8Gx/9Bh8It7XN2hFWqjcp/HypsCzSKEICMKJOBh+6OnqjUxzRc2WPXpZXlS7QhV/Yhn/XQ63IFbZKiy7bX/Tl9Rdt66Z1adO+hZjw2K63r10j/4/fWvXXv/1N//Eff4G3VL7oL7/8Va0taDMW0WBfh/a4F3VQuhDj/GvVaqh/GuaCcBBncPgibC/yWo/82dZGLjbqZLtcdGFvTruuF4Umzw9GQs74GEjtDhDrskyaIjiIwcZibP3lr7+oEWPb4BZNU2C4XBa95APwItlW1ok4UsOSqTV8R0H0Mi2Bs0u2JzAlkafeF3Xy04nnQQ6u5O/Kx3dB0Mj/Qky3bcWGJmPb3CM7ebfmYdrWpGql03aDNzqoJZ41sm/dWOe2mdc8YEd8kbcL+07XAR0uMV9at40Yboo824zXmdMOU/akr19vPGuwsVjoCBd+Moe5+KPz8ED+E6gX/DAfynvvSj3f2VcGfbH+Am2RLnxM3ljDLkEj1kjgTnvTnXXUWRN3PvxGT+Ss64Jti2JnK5imZnRxf17XVZgn28hCJ/5FHWZCL7WqORfr7dJcC5Nf5IIax777baBXgpVcPtpd4lZ+QocBAZyyrWqNltHo3Et3/Nc8mFKhbyGPl8uqC2u9sYafEKLQ5C+MZV8bMyYD/q51XWijkxhHNHBwbziIxc59YsK0czzuAUOZm3s6gbIt4178vucvngCg8TF0/aPN79bwGGNsKzwLNgbKBiuZP7imCQjpEarzSH9/3C92AhY4sC+27ODXtbE/NPzBGIsDe5MQ/GmtZFv5MyKcZBgDFuIFoaJmkhLvrJHb1dTfkAuO2rXvV/UUhw7W58A+YBAz9s3YNWAeCAkgWrmHD+y3rYoMWnHYZizkBbog0bfDzBWQVrKjG7vhR5UUwVw7TFWNnrDpBFBzLEtjDIVG8Ed37Ah/4oSZU2fomZ481dAB34163PdObjv2DVrpST8JHxdjT1Up8rPGsoffeXY5yEGEZ25ln1tZH+mLIzbQaCAwvzttyyBsE08p9vwITMmnGp3qPHlkK0d8MrZkGHiEh2lr4mEq04e4xiM5f9RC84fnk+dHgqdTn/HBfYbn3Gfcs58kHVide0xAOHu2Fs+ayvjJ/4/a01l/kOAzAR0/ANNEzC6VGwOUKWAZHAglWGkD6QfOudCVOkaZSXNDKW6ktlWyFvgbPZ6FVCHQeaBOo/qE/Kd2PsP5V1ugK5IPz0BG5AdGB6FinyoIvp2oQxb0oDCFfqG9GJWM4gCD6bdQnrxl/BmCm5B54PNc+plLG3DMSOcTBPcZMpXxbB82xI7PkLnPcjP+V8A+DYnMKSd2Bz4JsU+aoEITWoJDGL4RBhcITVobHs6MP0PmMo6cQPoB+xvxs4aDT98+52zLBj5iIbkAfw+ah6GtCRkyou90P9o54GJ74mxLnNEpDjMwupQW0E+Oc2OhDge7eyLSWRsTWGdMRtagoE6QokKP48SZ0Ql20QcmvVgTY8I3OuaoXX3ASQOTCsHsSbPNeNKwlk5eUbcn9nm1LdtzGN7ZeVyydwQyfM7ZVqua8unCK53cmrgnnZg0dFZ0nvURWQFQvzvDZ4f629QZs5N3YomHAPsbXbqBAVlAYg6a0EmlpIM0aICP7kd2iGefMIR9mXvAIPYjAtOCyzxdsVHwOAOPpO5IocNZxLZBl33JjE2fbNGD0wFoQw/ExydAMM/pI9ZlkL7oR72QYz2P1BAjdGmkD9VsH33ITt/PujB+B/Roi300cYj8gE5izYM+Vs5ubEOtbM/xx6UYA6iMegC90MScnZtt4EBO18NzyPFak54aKGgja85nDsj4aYtJ0EDOadc5mZv6ZMO4ztyIAzChhisnnci1T3rb026aKcYPvQO63q2OQXQVHilxioxSxqcuz744Zp3wJBP68BNtZEOLTNtQgMGu2cll5pnOOQUt/ZzQ2lZrnjaJo8of80yBEWMr+EBwT9DzgAfjFEhMiwfKtDOeOg0ZxCdxkixXTZh9cwXEYVrOD1sybq0xI9meNnRy0ZF1ShVHOEoyEKXiMP4ICI4WjGzoHnYO+oPgBRr9zFc1aM64kY7ThihBF5LUwo6K/HjoYxcu4BlJU4ePyQgBxrRvTP6G7QsPgfkxzBS44AOnnqgeyB/TFlEDg4fO/KAJDYAspk5ddMaDNg/WkV3GIJk/3/YRWE49YDWwPD5EOVD4b1tpxTGQWVWMSzYg6DsTQt7kRXbwwFOfbQj6qQN+QxsQvHaTGE+AP23VoqoGffHjrk//bE9c5gfBzsNwq5KwNS+LYlfiKI4GbxVz9MfAOGhCx3CeY9rgUx5yZWkCdANC43NsaI0f14ByMJcfd5o2SmETx2ARTnY3cAVY+SMIrFJ5UWuL0rebDEiVCtDOj6DsM1io/P/PUqNCj4Vb/FAr2g5NdIBWIbNk0UxgWhkTKAplDGQAABAASURBVH447dQCkkKIEKItmfMJxCMx6dh7ZB8g6ZEDBWQQRRKIInZW7Cwt66KFdSmsnfcKeCGRiEHinzimHxjgZqijP0QAJ7TzREeT0BG6pW384HzRtgG8CBKziW1e9uTHFGpgwjOTf+QeQIdGxI7fWeqMD/R0e/ZH5EKbduKhTV/4PKBJbA+M6+C7EJ124g/deAF6MEYcM1JelGbrmzEfJxZSERLdebuw9zs6DyUeKy8zLA4uhS6FEKiGr7TRX61p5o3xfGEqCxTQyP+uQWxdUvirLMiAwdgnGFnCT4IS22LXvvOCRyI3i9ZtQU7nRycZn/bCi5ACMgxIJbsU+a2Zcpm/ntRa0R+Td+eFwMqLgBWfQhPaKgkxE6pMG17NwzbtUO+JkZENcbrxCFvPeIPgtK38EUfPPG1ijHIxpEFO8gOf0VPYVVWTJ9eCPr+V0trYAFNHQMNeQZd+cpxcu+GTNXnFUdCfvCCxtaMDtAS+S+oEKDYdzAlbm4lTa7qsFy3I9jCp9keMw27iKWDkYQGwmjJWaJ2+VbRGFiKZstQshjKtbLVllaqRfZ0Abw+xS374kFo34lABToiHoEwfH2ljd4c78PxdeDA+4hMLIWuK4MI4sAc+cdizL46sX0ghsRo+N2xDvbZ1Ua3WHWdvs+YPGX2SkSXlhVT+AojQkZrkMZB1wxTCIpPepF9yHwNcpeAS+7xwKpf8gFLTUmumteNwaGI35Rjxssk3gUmeGnHZ2C8a+6kEZ+UFHLWDnZJlW62tOnjhFBjUVP7FnzBwdCuH4YsseSj+LrxISysOTAJXD18wiZxkvRX256UM4tEhAJumr+mLoz/AzDXW04EvUtUFfHxtxLjU8SP+n/uv0DN08PInoW3ZZ8chWSLR0KYt+IZsyyEClbPjL+pV4JqFK2PSDeztgIlPLEpNp3YEjThMm2eRgKiTEX28mBMTiESGNGAMJAed/EpGT/FidNEY6OkDIqmhO/ptayIy9wAQcgkfDsXXObYZD+Jy15g6uyrGM3mg3OiZdcW9qUcH+IInQKO0hczck/LRKP3wV1mps0b8qhp0BSe6sSU5W7emdQ2uY/8xIf5vyzrfvxhriDJ8VmHDiG546cougdTAgPSHRKzFR5PO/fbAN1NrVqF7RR7RAQeeryvZo4++8zL00I5PWZOq0rKtKtYWpupZe571CTcKDoLvil5k88xoZI/8ECORO+vjPj/S35GZe8CuBu/rpfGxmzUkyQi+k7c3PlRsl02JQT7OvfJF7wsf6daG7KwPXtYXfjZbScfB88Yt/xKIe8vgmSN0sOtl29haPP2mYGVJW9v0ur1qWy5z7eb34hjYy6JFtXr605ddYSC9uvOh/EBu5q/cc3f86cBQ6c7YY6DDGkfaoi9mxLijoylmuqTEZ0fgTky7zJ+aMe+so5W132MDuvbblY9+BSx6vay68KG8Nc/xQgzM+k8ddUk3fEaLDj70vL8PPrSDY+IrHzbeeEH7zgfU2Jxazgebt69f+Xj2Pj8YTtvdhEhyIcXOTt4JmsyHleTuIMBH1pvwR8beVV/fBH/H9zthHcIlGQeN1zdeKL+/8+KcWhB8C7V1eeFZaVtkibX4osZLYiqaeh7foA/t5HZAIwyx/ZgzOrvCK+TNOKxbqLSy/72+vvCB95U+sl8ApraLtVKna2ta8WND9y+/fIFn17mHdWmsWHtRg2a7lFK2g5od2N0W6eW16YW4X/gQ9+XLqimPtbigk91EC9wrgfvLl1+0hGGXrm98UKJ2O36YOjLOuMSH9Rf8XnXBjpeXi17WVYubGjl9fX3lw++rXvgAfCHXL3ys6uSUwMq8R33hA/TUv4gYoEQCX1qhqyZw0lLLrJP4GZtX8AvKL+uqF3Ru29CyWoRYd+rrSk0ManbNejbeYOcgifMDOR9no16zvj33D5atVCtgGdnxCXYtVXrFn1fyu6J0WbsKO4cIL/cs0zHt+2933d934c5cG1mXjckibq9fvshlbDt4nr3qN+ozz9ILsQ0eUQrTmPt9KcdAZqVLvl4vjXiW6Mp8bCY9CuntrWvnY2dnrxjHXR7knAA0InZZMZJ+UHvWLLm0MBbIB82O/OGCsoGJRkMxFJ2x/WXy4yPp2PAhf0llZ394RxdbEXUsXdlHQ/+3v/2iv/ylsd90kW5t7Em2YT7Hv/ySeWrgl5X6aFowbcX3RkwadIlTs+ZfLLiRiCsfXPfY7i4JII49zjOyIcTi5CY+vL2V/vM/73pjX+jUI+fcL27sP7U0FfTP/wKdyHfuXV/f3vT3v38F3nTnox6kQqQagV3xOzGrsnYmKHOt66rWiKpLiGOtCv8PsS2Sz0F7aGBrW0vbukFbet0ufCDOmljQcVf8urFX3RMzZC0EwcgrWXHxQNjgI7a7iWGj7kR76PX1RX/72wstNrDOpcE+eOh5DMbyMdfWwnwnXAfPhDfqv6q0LJuu6M2H5zuxPfqYMVmxNTEU+i+x9cur4ue6rDK+K8eQEq/Y/PW3d+X/w3x774JEtkOhqGdr105R3NBzux469q4rObxhwztwZT3emb9TP3f0p90xlLJk/0MOehZ0GmFdO3K7wKrogdZKvFKTqZEF5MvWtDFxwb/Xy0asasZ8YbySv2VbtLDuBU103PuhN+zKf57+zjrZWTw7uDv3ojvGH/lLE8R+EJD7/SqhPfW+bVbc3KHbyc+B/ZitVg1LrciGRaLowpsayP1kiX72IlliUUoqdWgoJ2IzNM4JfB/MwU7TEbyTtwOhqNHB5co+ZVsXfHxhr6arwOgwMG/quSFhJTDb0mT+IE3V0CfqZBoHBnLcVKe2BnZUlQb7SHllrV6ARdtlUVsWrduGRCk0xm5Y1Qc2Ax29wdml6ZeHDBT6F/yNbXIXpNgvamIoPL132q4cmTvpLJhV5KhcuRUo6+7gsqOHMMz4Ksc4fRjY3h8gfJeQMR46aA/03Ki3O7XGkDwx76FBvhPP3gd2ICumIFMcqON64sIjZBq/W2tqrVTVVK3JBgsYe8WBZK7Ss03+bcu2qkqGLiosZCN4YNtAP8N5gsKu2f3dxQ7XNzRWk80+6Qf+W6Y/JtQ3sn+xF+tgieE/Auh/6bQxCfgjpoeqP5r+Q/yA8TOk/4fEf3ICkZPyR1nBe85I9rOn744/QH9Hcw4i7dH7UdGJ/rh+k/mNZ04yYf/eDtI+p/8dl5j6I/wZPamfH+mCCzzx6Qc6CgJPfNrg0wZs/2H8M/8jZKHBAs85E1kBGzkswszLzAHB0/uHp23ZnjT29+1E/t91QTcntvw5hX/Gt6ekyH32SQcbSTapJybtw+90/wB+zOGT7Ck79vyU5knwZPihLeYDP6CVQNjZ+HQe9E8rz2F4Mg6ENtjYkPYJoXn2P7f25PqM+mk/ZIFMJm5n+1y3kREQ6muCOJ71Z3vi7GIzZxXDFhm5MdmZO3MQXOwe3DDs01+okXSeoGT7HMxr+qEYE2+bNvrNbIDm05mcjNz1hmT+oFXnwejJW+mX5o1s4nySfL7C/3loZAUmDp7Z/tGFedsqQD8cNlKAxOE5FVUZj3mRmJbLdPQ48B+iOZ1LsGaeNj7QfKfL4s9j/ozHyd+Jeecm/RQRvqmTjIXcdlCsF5QhI4PQntAnpuVhgYnwPUHw2db5R7KTn4CV4+QfMg8OCw9y67rOfvh3HqZ3HmjuvHQ4eIIMLjyBk48MYjOmY1ewJ2QcCH0g/czYViV2gg8BmaNhIB6Ohg50nXokl+ZhW4ZnxtL0P+AkCL1tHpiackRegLCdNlnMlaK3qqmgDd0JlunYnvML8Vt4EH3SRE6gQjQp9d0xvhsJGdFTaj/oOfNKnjEqD5yFvrDalm1sqgcv4wLAiWMktqyXAZzOgOSMJPsbHagZv8Q5PAOjObXwoyz+2A9a67MY+kgKoTz1L+uiRgwYMieIJTtMdKHbqYGdp/mDHwB6HNH39K/HAFl2/AmPFHbbyhG7JCtDrrQWVNKjyfzBjyNUKYedCfMwv88fsqd8ychvrZTZycMTu8GlL46Cr6pOX0hSagS0XFa1Rlz4YYwfdx7YM9eJL2R6HkRFCcDAn04OQhOI/OgxhOknDvlxdkdWQ65sTsMLwePsT2dkxaaOroN11cFzSuDFYVv2AxhL9Ke9pXVZlXVZDZ/wa2GNJq/rtio/nAqcoFcOHIlcRE07Oj4MfJj6qD8xYeghU3CZD1va+Jg1mH5Vg9QSZ2GHOHbWZ/S2RuzBZ862lrbMmLog4ixwNKqqCflhphr0PXNin8yDtw+dfEffwMbE1M6cEG1FTlVDdpNtfqh1xcaBHx36nXpMXC6Xy/zxaPRpHoY+97o54GKBkGTZDyMTAGRmHL7WmjbiuRBr0Em/Cnlw0A+xVK3hazttSJDFwdRO/u/3u1K7LvMiZmXCs25DNsg5iHmaa09OHjgbDKf4UZl84JI6vvVJI1mlefDjC7exxYAegHLOQka1ky76CruXZdFBnd15MTJtQ3DmIivt4HKwjtPCHrT00SHCzO+8FAjvvt/xZbAGuw7WWmBH9k49pIX0wYoxOo/IHdPHQe1SH+wtdqlVKba6rMQ8+6Hiv+LTwMWzThgq+FkXxCL9+LTxkiv79E7MQ20mRgx4qE7c7qzr3LMmXoLCeh4TxzB6T7aTsbDHJraxgImO7ZMWxk4+QMk2vrDmipcwHXuDBzpxtGvmPx+qEAHX92dkBYLNy4L4ZaMPwXviSH561gLj0LiKHA9BAhTguQ6E7ajTjXrrxCW5VpCSengD9LNObuR+T5zARY4edGmrtVnL25pa1TycK4TTTlrbcJw2Yh7rDx34HfvvvEzMvhc9tlWP+ImjQ5w4mP4gjk8bGErQNuJXtJwKjR5HFaMgH9gqIbd0p9aOOA2+WpMdm06mgW+DHGTUqsjPolYlI6taw+auznzoRGKSd9uacaO1rPOwbIDBQcwSu+i0PV+CJU4Nmam56Iu8HT9X6pqlhg7NtbEnl8Cd2Ic2e0rFHgv5WIAtcz0dN/LbwZk8MIlttuc4ubfBI/vCh7nLxkcEwTukzJU9fWxVymEudilzse1g3R7EK37Plr5tVVm2Jc7Yn1iII3Wz48uO3zu8nTq0IQoh8/NEt8C5RBPPTtsj886L+Xz8CiRupERS+MVhVSugqapkBzx9L+yJHQf23annHd2EQTkaNZLYJe4ZZ43drlf2oBuxjjESoUQOs6haeHbNvsDoKULxP74EF+islzsvonPPPmCOFFxSa6w1uHpwGN+QNf/VMS8kN+CyrOSoycZuZAzobCvxrnr6E3uyR941QsOLv8Yb49RH1Yr00p19KfeIxv0y+NaQGcNkNXS2FlkSxCpikzHmgJA66+gGf/6ikaCv1rRSeAuQfCd3jf7Keq7CHxgTW6lmXd752NAnToyP+ZJ8zhtp3Jtd0oINWbfJY1o7k1LseX191Qv3WUZzHB2ZzjhxK+xNPQUfsC3UyU47Huuw48cAfwLSRaiVryRYAAAQAElEQVR08JI7MuLfjX3ltCuz8BLrOy/xcV8HNZpnjYbvxmDLc88N3/nS/6Yb6+5AaGREZmxKLkOb+Mev2IxZU17aQOh36v9g7c75kjY+XK7boswHJz7WdvLaD/Ric8r1oHZRx7RPwOnYGehMDMZM4Ofgg/+Ozg4c3E+PoCd0nDtfZhe6rNTcum1krkHb8emqrI8bv8M6bFXcT6mhqqbWSslbJ07vvLS/USMZF/jkTY8jdsSUAXKgLzXqxBCzO0I7flVJ8XXdUjO7IqOadOFD7Rc+0mzUVmtNNQklEglkH+jYYD7EbnIJXzv+Dezu7N2HUKH4t/ExcdsajESS54jZ4WKYNp69AslB5Bf1tKyNWCzKxxVXqWwlVont9GVerIGsC3l6fd3YqxeFHzdn2xrzxKZJcp6hoP3rl1f99Rc+bF1WbfmNxOSalvWa/yTxzt4cO0gf+kTdt4esLsKuZUVW1oxM/I3ORoxK4T0oiqyf9/fU4q4b+1pHpzhSKzv3sitzxwOHS/oLH89bbVrXdcoe8SsOwEOqyP0+4/Ay/x+wUmIZvmlfFza0CbJEmPTCx+vE+vVLwzYrR2Ru26IFH3c+ROVfHB/Ue+I5xj0kpHPIZYV3oDhyvnx58KPnYZJu7KHX1BoftlKXg3UxhAzvxGHVM/4R2jFy0DFyI/NgDQemi4hO7TGN7ihI7wFhyjMxH452YnpjXV+J2zsfuudaZ59YZ81g76Zpc2P/urBuWmsJhRIntkRVkxIX0MQpfTMurcRiAdmxKR+m48vtej/3qhhoqVUhxxLO21bHnkzx04U99K5GQQwGiUH+QkHajTi/fR18tERWx6/JgAiZ9Sz4dmJIfaDrdmOeqakBnwe0nXrN3m5ihko1bMQM6mDAt7O2Dn39ekWWidtgjd2Zu2PhECzQW0urSZdaTC2L2e2yUg+rmFLkivUw0HW77rqST8qBOSv/SfC//m3TxkdIzNGyLMp/wWDWvQY6jbgF2gV9BeDA44z9tpFv6vCibd0m/U7dR9eyNuYexDQuaeUD3i+/LOwfpcsmxVdxJA73fPwkhgf78jv3//f348wPuBtz2c87fbjAm5jAiF8dv3b2y6y/O+0d/p09e8eOs/46hMIWqwjI8qidbdvAaR6tCt+b2DiUdSIOXJu4Bv26FjZvE76wNl9fF+VfQy/sJZAqNkRX4h+9O/o76z7mkmpVLYqyigoPJc4r8VlA85OLXA/yeuMe1/GNvZR1t3O/2anXxBlmSWcNiGNjPTR0x8Zj0hxgB/edO/ndqRN8JjaCx7ZEOyHGAAPDTlsPjVnnICELaYBpdQoiQDNZg2/Y34hhIGNxsZOLgQ/YTZ4G+aB0hDgJG+zSiq3xNfxpV+K5IOfAR3tS6nnEX6yRyUmjyAPLuiCjCZQMeXEJ3cF+sZPvgxh0jJ796H8IK+yNrm1tWgCbGDIXv/LsAIvi37M9yFvkBiCTrMcBH4TRYZAr9izUBeIUaHFsUsby2ZmXmAKbOp3oSBtbgwufbUVOtZr0ERbdmQ/CNmuvtKyrWgInyZLiv216hBiVnPgxFL8+84fgQZbuB4SzynrOpR2jq2Nk5xnhIKZZb3M9cV97WPfB/6c6cWJwCdhR9sfwjwTaJ9+Txvaz+z9qY1cClpvCj/AxRwF3ADcI8M/VZS4zkZU2vIGM0wYXsCgi1mXwBsFzxUxkaCKjdxL4gBM30Pk9wPZxhoecTRrbchL6BEv+BPoXDtvKn7DEjtg1sCvwocMSZOg+C1B/4vhsb5+F9iy4rsgO/ExMdAZvozSdT2AbO/yBsT3HRRvIRHx4QsY/g6nD+KKhSYu/YlVZ/ClPlg/7mYutT7rZDw6CiaOdDP/CJfo/w4dM6uXMMbZhT0QHfiaaSpm2p77+kR2OT8THNkI50fEzeU9cyL714XkOaG3LDoj2BHHERlKs2JJcZ7P9zqbJAx+0Nq31A/+YvPpvHIgT4j6trVNWMfGEp1hQCgQfntgYm8+W2ODI2Sf4Tyba0NB8nKEJWJ64yAxkENrMBWxPivQzF4jutKm34A8eHJ7QH3Vle5Lkkq79bUu2zznbchVgibOTgLyEyA0n7UAB7vCQcRDbPiF6xP5mW7HjCafNnXp6woB+yLYiNxBb+8M+fTqiA0adMiSrpPAxER5xMFThg8tMGcx52k32t7EEL/DkC5VB1YMmdTVxjG0LZv14xI7gUK9BTCJrxmQ+NBw8SH4Cbn59QkeUFT0BBsStT9qOjOgNnTiqNa6atOnYhhzATmMsPdnEjYUcnvAmH59pY9OP4+Am/cPO9KM7kLmGXsOU/pgPccY/zbj30Zn5/sSEaWMePm1Pm4p4HzyE9ZlHTZx9zokj+M78M15/1I7wA5kPffimXQQ98jMfHCTzx0piMMfEslPvT9q0VZ522mdbtLYlDR6OzwfdDt/Or5g8oNx4EZIHFlD4PyZkPrZEd49SuJ8nJiEJaXR6gPm0B+3+nS1nDDuCB/DkT2vi5uQWkKyY1+Hvj1j1B72duRP0OGzjXwENW/usqYMcB+J/J3fjIStyqpqQoByZj9+BgRcZ58fszoOrsSVQVQqEPmakbzvDD+jIv/PDOvFLLU7goU8qLdRVQ2fs6awFcYQ+44MH7uNha56ZBnIYzrUhQwgER08dXsKr2Bj5ic2AvlrjYX7BxgZNx3/2GHxxmLh0mPKDLjDiAPgRCH7m/A61ZFsNWa0t9NuE6WuZvlXMRzeZRlcpdZ96t3KwVpASHTdeOCSewbe2qs0He8uQxZaODZ2cpJZoqN9diJ5+dWyyWegqjaxBwLbM+CAnM1bYvBPb8+NG6leKneJI+9SXmFcZXqtVU/4VQ3Jx5wE8fthWaOMHput+vWn+jW705GE9umJraANTdjXie/Dj8j5zFLyViEi2saNJ2GovshrAHMEu7BgoCf3BD+nkLrJjy5l3yY7fnrbaluSPPys/9POSrBpriJdFiCI+A1t24CDv7LnUR2QGdtZNdBqZhc3LuqiR2/hareBFjqRivlUpcRGHbXAn2I9WofPEGz9m7ZHDYj58rRpz8bdkfF6WTdWaxHz8rdbUqiZuztEXR+Y69Zu2wK1rXngMfvhep09H1gZ5PlgQuKbBfRW1cDaZK2GddHlRQUlQR5pw7FZiDIkSpwOmvCy63SK7686Lo8gMv91UtWjGpazC5sg29my80Ag852zPOO8o27Frx6604og8GtknDcZGdVDgpMwn1zu8T5/nJJfMJQapfYbo6JM++Pf8iyXsb62ws9SqkSti7VJVIbvxChH5BCjjxto92yY5+DPPHRnJW2zuo899P7jEdOqmXlKT6edl/85YvESUCles8IQ/8/uxw4+NrBPEym5q5NiyciRe67pO+0IfXCfPBx8jbuyRN9bfnRcbBzrC19gfYvORmBKfHflZf9GZIEZG4nbnZVRo7tB84NhrbrcrNXObMRskNTlc+XFvW5G9batyECLlpd5B3tK3mwgFvgzg0A4+OXpC6CLPLtn4xhk5JyQuAOG98XIp9mQddwISXyTLRdxQdODPBPrxx7Ya8WrkyjYvCzddqLV1jksFTuGnjaxqpRyRfe6th+7EL/YKmvhYtVLrPiHExGFkveATJoEptSpqp81cBhc4uD+fQE2MofhR1RDbiAc45nc+UibuVZ4yVvaSM75NErZRJ6hTVQENXukgR4Hk5kqOduRArEzGj1alhbyHb3/kPfjI6Nhh8WfSLGrEpbWmlhaeViW6kg8VL8LWtSmywisOVxGHoYP6ytrHqZnfTvyjb84jf/YTv4Y85Mf30N+p0Ts1GvuJCJRWmbhRw+Iw8j3HRq54SXic+aA+bUucMoVBcUWmwFGOWnkp3Jqx1cRJHB3ThuJ3fJ60YHMGhxOwFrRTIH0BRs6m1k579sQZv6yacwuByVwAtROX9qAOpMgZ5JVaDx84Qi07vEO2NSiK3MM7Mg8+dqTt+HGnBt75gJD2mPevQXwfEolLYr2Djw+NeG7LqsCyLCrkD3SFJvOmjspNVvH6X9xHNWMYnzOHC6r8kzyBJ4x39uudPd1aid2i15fLfEHeICxk7fuOT504ihe1u+JT8NUe/pKXjo2mTu0mo9fG3/SqyOEg1NbKnnVZV4lnjviisejYC9s6cD5nNOKe/efKnpMaGciNwsgvF90xwfSjT6zB9Ndtw+YXFbEp4ixBJ5xj98YEdDdNPMZnjUdeq6bWAGreji/6dGAz/J2Pj7CoynMfMfff6LNKAhKbO/5LhmYhfquydhkqNXHjWV8c0ZM8D4RV1dRbxHddLsx68gZ/sOffeE7ad2JOHxNEKIHYY1r0Rgb1s7SDD4DWsh7UrOmvsk2+A01y42wqaqXh48Y+/eVlJb+LLuuC9V2DeoydWZcwkCuxh98V/W9v77rxIUgutWZ0SNvFurxY1aQ7+/KV+fg42H+WZdFGHrbtohX527ZIMvJu8/5xxa//81//JVIj84GLMtAEaFgCymFbNsLJq9TUWlPVcyxZQseFWtyR+U7dJMcgaYrZwqsajRh04j+YKHXiJfBfXl+1Lq/4rOnnglyXlI9jbRlqqzTQmw8chJ8+XMwXvg911aPfWmFZIVEc1lordgK1aG2bUvsirqJ2m8wfyHB6TCeRNOcsSnPG+f/zf/2X3r7ykRLd+cCZfJq9d4zYI5WF/AYs1Hh8P4jpO/G/60oOIremRY373Iqdy9S5YM9C7l/I+XqRxJ45esGHDSy38AWQDs+qBdvbsmknl529XRy9S3YpNXiwR3XuJWWLU1mfN56fUkNLWYQIGDqg2YHsR5YZD2gRhD+uofznr1uDDtTt2nV7Z0KLWi3YsEB7x4Y8b3RF/8zfIeLVtLNXHSTI6Jtz4FGl233MnBdJWqjDRt007l0LLZzathdit0jUhohVYhu6ZSFyDQzyzP7VkRM/ojN7hMlZ6qQ0lLwOhN14NrhDZxe5Wailrvh7474Gub58+UWvLxuUmIyPthVdlsERS8YNwBpFV/x/Z+//jRrIGoFoUgphv3y56Av7cXlRVZOxs1yySg3fWtH3UGef6uwJ8Yuy04rvjd8yLEdtl67tZWjbGnXWhZmINvyrRnwm33ZTQ8e6bsp/evsF+1szXncd3Kdut3f6Q61idWnGPpcUsaDj/nOnFjLRXMhyLFRR0wQIii5MlQlB7EwsZ0xAbJcLOi9a+Q3GULgtwV1tgd66kfP7zYjxlFFNksXRgWPiXl6grTHzoEyi126yS7YBsLSFEba1EJ+V3As6DXEMOdchpX4DlBnyBnUlPeOaFjJVrdCjU03GoMjNeuh9h3YoPnTuqamLzMVXocvor/LkERICd+4ROzV1EMOz7fBbA/rwNORvy6JpLvYNgJSrJGIydH3PWhmnNAvbhHzAIv7SnBiSAjQ5k9vL5UXrsmUIT6R59retiI+Qsau4xxR1sHD/OKiTX3+98QwwiEtHNyJJQcpgAvPT79l2jSBROvpAFvJ0HlmTJgZw6gDzHAAAEABJREFUa+DjwfzBs40wtBwbAozo26tau6iKWkXXwb50IJdSR/8QrGII9Dkukw/YxxjIlnZsiR7lGEKOqP+u/bprIMvQGRuN+wyRMxQdPJ7SwgQPZglTpqyDe/KBzAN7reiqyZP90jqP0Ab0REx0tJyyOwYnToNLlWX7pDgbxprAFK1PUMmAODCZq9ALMBjARDwujXUD8fQfbto4IUXeg2Q2tiXANk1A84i4QV4S4yHPuD73w07ADwIVnZ16PYCOP+mjaPK7sNWzK/vs2GYddWVdHcQws2Ne5lUDGYMuZMHCJ8Ve27TW5yN0HTtO3FDGg1iO82FCbIWqc/JfuKI81CPS0vnfAIyfnqT9ibzv3foJwU9Q4bGN2G8gmRLWnzriXlwN2J/4MoGE4GkeZ0asusdI0D+7aTP7GYL7Z0C69GeMfZgzxTmVMHuw+oTH8PfN06Dfz/y3MB/2PuU+2z+Sxvz/Wg0h66kmMQjMcWLwCJDFnx/yMmkel9g/IfSf5M3pjJ8wEX98ie7PEB9PIB+R8cesn2ZC+IRP6P9GN+482b65/5Sd9jn7x+1nGaGKP9lNntxpA5kLmIttcYbsA0D/j0/bU0b0BeaAS9Dsp1Mnw9/rHCf1vMYhYPZD/CchOp6kkxcZz/E/a0/ScAFZp0+AMXI/Q3bljJnCH08oELY1W1nngayzMzEjmz0oM+K+lGdmZkFwPU+fzadrav457KMrN6qdF4WD/vi0AX2TggwG8ScPbE97QhsQujFST7At2/rxCMbO9ZxB5MxZRsFO+DRvW+ZuFX2f4eQ7NYc3EN8nPgPAD6CZp+1pk322E8ll4JTTAjt39QDdeTrKZ++8wIq9Q3Y4Tlz4A6x0ECfeTmvoSomXbeZOikEv9IGObk4eVvopt550ua8A/Cg9uWA6p+icmClnjnL5Nhl5E4NO29jgDD8gfJGQ6MWG9E/4IJkVcNI9ZhBqW4bEzpUOZ7rG5rzQaOuiaiRr4q34lgeanV+g0WNbhjYACedJk/nUX58POcQB7Z063HnLsOcBCt2DceyFCYOels0RF2agmZxmGsx5Qhc+4BxL0ZE+HGkm2BbnhCBmn85AJo2YPcFSbLfpSLL9AZVNCLsPfNjjL33beh7RF7D4Yylxsi3bM++xyy6tKy8a+DFjB0/+JdlW5MeenZjkh5Q47PBrzuuhb+HhNrQBJ9b5JWR9HJHxHCTGkmWf0PH3ju2R/6Rj6mNe88AL6GLvNxrPh9edXwXhvV6vip3R31pjS8AXeBObzO+8EHzKBS1ZHOTq4QMsqma5QHPa9BmEInpbNVUruUqNWC1AGRoELdRgALZ5liUbWkAcBR3NrIPBTjlSG/gTXCHPxtbkcNZdV3CBzIu1GP2J08EP+86TdHyKrwMZrTXFJhulMDwavOIFD7+WD34YFT+sCxtDH4BMLqvxAzJyB7ptbEAejJxDFIhylEuYmK5CF1ss/hj/ZmvmLDv8UiGXrgY+Hn3Xsd/UsTl+DORzQp/TucAnGR7Nw4xND/3ESXRxT4mFjXxwnb0y/seO2I4ipX/KPiRqr5oUSFyE7NBlndpmnpMm9E+502boDIgj9LHAhY/gbBgwJnqYnmeBnx0uttVaKbjAwnraiHfD+FZNC3H+RK5vhwXrHMaeyB/cV6M/e1NeXqV2gzdUVcU1qWHEjWeQtw8gsHZs4OUXS7iT98jMfGKkqahkfiBHTsOuag3bVvlhXJrMhU82Z+TB40LEOCE6yW1oBrlYeANSzUrcxUFvXm0rccg6CW2HxyaHtPEpObStAhLr0KiVHr8XhXuqKoW/Yad9SsZN5Qjf3Le2VbU2IQh7nSkNYqgpVDJ/WrUpR8g40blqHi6rkZ+saT2E29Z5xN4h8yd73EJeY0/siszAyV8KvmFntVJazSMxOz7qs49dB887Wbu5R8VOKFDblXHnR3zsHg87jsSKGKdN/WIGtOOUTBOy0A6YYseMB/vSgg2TiEvmbauqJu/X337TO3tl4l/V5t4fvmpt2m1bvz8GLxwO3dlDY/+TT6EFEpfk9JaPnuzH0dmpk46BTx/D09BRxPtgnwv9lMfeP/AzOhGVBrDyR49r6LMWbnyAOrgXDeS2aqTcmgeM6YGePkav2CtBT7/TEiJIx8xF/kVtbA3cedEXejsSiDJ7FVSQH8CY/C33N2yPn3boEIVtEOSUHRzAySCTU88Ne2PTAu/GW9912xSSW/5SQPQSo/gSBjszYt5TZ+ppWc778ro2LYBtNeLHqdZKDEUQgKH8J/1cxYvZ24TklxIhHprHQo0XPNGX3BRCyqnVUmq7qkmyGvXTWuNeeuel4k2TDzpx2ObKiVOdNbaTu4P6DH1eHjPDORSy1kxtLaoStkqmNTphkwQN13na8z5+sC4G62OoKx8k7MwygqEQ0qqQ04LEJyu4BVsvvKhO/baGAp3HyTsFTMTCHnVQc537kZAf20JvQxOYVELuADJIG6DPxwmrqH/N+r/ywewdSP0mlriiO7nMfRZT8WUAHS3hH3oellXRBRA+DYiNT/lPjr7wMWHdmpZVHB1DRPzD26af0QObcBXYiOumBeKOoFQpRHpjTd+wo7Pv76yR1HjaxKbKCu0d/P3O/RjdKELHTXfWq7FtKuXjLyUJ/gB/aPoK/YB/3dYp4wp97Il1kSEMs5EAZOySlrXI1YLIIYO0rfDc71ftx42QddlWcpK/9LKTm9jaoxyG2Lxti1o14t4nHa4q8cqH3Jb1iE2hCSSfGoUOq+BJvl2aOgzd5EWuJww+uixaibc4LKta0zwspY5j04r+1/kvRC9Bzpwe1Ptvv37VlQ9Dd/a6bNdMzlzn/tdn71CtpZcvqy58AFl5cV+FMUPYJ8lNC/Yv1O7Kml63pu2y6fWVj2Gvq7aNuBliG1sCha0bOV8VMQGwU1bh2/xLA74zphJgE0cjBnYp8VoeemhUxSTnwVpLvG2rWulCbpOzQl7ylGflzJ/5GORrn/ILuy0rMssIw87QXHlxn7086udcs55HUpq4HdQeQjiHdp4JEz/7M91g39qBofAknuKDq/IgAOQv5Pz226/UQnxFepSR2ELXznPu+/VdB2PKn0mpqmQbkFqd/Uy4pOv1DTu6BveIoyMvDx0qZVmke5DYQT3lA+D79dCNur3xsS1wp/6zloTM1oq8NPK88iFzm7l7R/bBxzlUS4knWrLf31mbsY0Sws48p3ZdLg2+5NXY2Bgn/0076yEf+i8vTeulhPvwjIk/sO2GPUv+8858TCw+sFFZGgTtt9++6v39q175QNkKR4nRjsL393ddgaPf8PGuwZ/s2+/sGVfmu6TO74xh8sweeefjXicQPQbLWvOXePgNkdpcWsP1BazhKgnjrnxkNBgGIgV64+NXdN6I2U6uO/dUIT/7ehGTIm52aaH2ZZEFAFtv1FGrIiaJ5UpMJNuE0bRIRzhD+p41uHE/XbAr9r6/XXXgS2REd2sNugZvI0cbgJxCz6G5tx188Njx7yu2Du5hxi5VV/6zuKgR5uALY2wfD0Rq/MY9PZMX1mxri+SmqSv8TLg0DxsJthLbd3IfPfHf5Gwjp6/sD6+s98ixrYJ/3RZivdAvJIkWwI/LdlH2CCO7AFCqRdA2xf/eO/fq/WFvNBqbrI34bsjc1lWBhbhXibhgG5bFL1SD0HlYzJk6vOj1JYOMNY+jD+3oOYCFuLdlI94Wtwfd+VDaiWEIRy8dh7FloH+dssqLWKLTp+gM/Y1noINcSAs+FB/oF2xGAmqV2CkyTL1K8W/nvpH725V9Fwz3haF7/nLrdaBP6EPSIyaFk4b/hQ/m22WViW3GUtEv7NqosQZIl9CsTRUaW+VzfiPmywOfdl0XMa0cg1ik7Xi0sx77Y5zaOXiWvWHjO2vinfbGHEuJaGMjTMkO4WJPEdB1v/dpf2TziCbUqFHT5QZ1qWo5waI1NpA71tL0sZBJbXZ0GupODhaedbbkHFixvzVPnhELEleggsPf3vEAcbDKjEObue2yzHqxo0CyNQ9UKd11NTE0uTXtJodOzHBGz06yO89yjp3Ue+SGV6GRZj5F7AJRn1vDziX2FMpi98YzRDVNjtli907BHMQ7PPrhGMirEIKPrk7cB3FhOGsDV3VkzRP8zAcfsxs8rZWid+JAVmuMMzoBt4Q41tjQjozxFDB1SlUnYDr9IcTB2Jk9Lc38sojcNkWXywptZ2/JeortslTgl7boMnNX0EoMFV5MYn4oMQ3vSD6xw7aW5IM9ZSX3bVm0QDywIEAjV8EreJ/giTP6yp7IgSx9OsJrM0cnsctUwskw3Qk287P37WKXlmUFFtlWlfF71eWyqczgzwLcJG5oPLWLcsHIGPpHYBu2nwPsmnzIi8xAcOZCbSn30cCznzYQHCS/OyOrY89zwo6k56iwA1CBCND8wZmAHikV2AcyBm1KJ5vGIF4ZO4Yk4cDsQyf6gwLqLIrY8hRfzP0O1LCksa/WhEKoo2CCwEnhiZomQS3sF/HSLPy4eUKslZCi53FinqPv2+RaVrxD1j+iPPkwXRMKphMFH/ysvhF4iLCtyLYtccb/joFpJ4QWEMccP+YY/kunbdk/AeyL/tMmjDI2PnREX5RkPqDMJQIPezL334XI/g6QOW14tk8bOvYAivIJ+u7AJc06wq7vJhhY/IGgAIZ/cJq8fAb0EQbUT/qTFcRP5E+Cn1xOvyKHNQ/rN1mWEGibxsrxtC2tfeKOxACmUw4CILQt02JsrtTyiZ+Df3JBFGzjpzznnJjTScOe0gNMTA3o/f/y9i5acttIl+7eAZJZVbJ7zpzb+7/fWbNmzd+WVJlJAufbYGap5Lbd3XOjGAkgEPcIgDfJjvjYlza1mTa2pf0HyHpkVenRIga5J9XZn1I10HFiJdt6yhfHUwfd86ySAudo/sIy29ixE6+UyCl/ohX87DE3+2Eog+pTVMSddSP0B6gBowe6+B+e0w4zD8jK8aEjHRDBOnPWwwc/2sQTYF8aiYWb4nJkh1wcqJp2Rk/2zbRiL5S75g32NGdM8tiDBsme8m0rR+I4RnoAKONYaD8ApbnYMftxRk/4YkvoskeL2NgIgCq/tlXVuAAvaly57SKlVg7bcjpA0bMZBZBR6G9VzPw4n/Z1HlJy03OSGpUnnZ2+iU8HiAT+TB7ERhTTMp3IFkfsjg9pCaAwQbYBbJzOduWwgxN42qhCrjjic/jSDvITuySDsmKfOGrywvcnraAPMC1NuU9aKXbaln1C9MRecZx+WNVKVVaOxt2ym6FHVBw3WCA5EvVrcLmezT4ymeUc2BvotPE3RhgZRm6jLcDKYZv+ObYtBkKT0tqMqyRsMSDqL7WXh/FMhYaoKiCOGXPacjFloDEyIOwAMIV795jKGJsiJABFx5fM4Q5zZ7wVyayPAVCqoVJ0C4ezPgPpD+xCOvPI5PfzaXsObcNbQGQPcnmoo3Cg9+DeIvrFUfhrG9tPuo5i28xIlLwWHlpaM+Kye/gAABAASURBVOPxg4aHAMmyrRzhkSw7cWgSfsx+epGvyGYwJBNX28oRO3YeEM6akTJHMKCGXsJeAki78wIgL69ie2hsY1eTDd1AKDTVSo0b5YX6WYExOjf1O3BMORmHNDIOXpQd6B3EWdiqUfPBs+chBNy6bpNnR31nPKrxMsNiefCwPLRD12O0B3Q7Jh8AGHQmP5il4qfctCMk8bGsnPmBa84veRgqzaPDO5A54EOakCah5+DjzKBVHxEtSE56xJ3yhO1QD+aZsTMh5JdsT7ts0xdAm3wwPqiBO7KVg/GyLKoyo0DBp0nf0RtayCeOUGghzh19QYQ6sVUMY4CooDF3TDjw5GAusYtvigAXwkvRN/NBjCKufOLSiiNrT/Dbxh9Pe+go+M51If9P1yOMfswZauIYezttp5b1OAbtYNyzBuDh1MA3pRP7aI85J1Cx/YxpaGyjG9uST15uJKepyRvxQyTcIlWHpj5oUYUQqQoe/DWtba4fqzCLuViT+abWEmtP+Qt9Jid7fmyrkZdlbcxHxy6XiH9yFRygkibQnGKFKwyQRCc2dfxMTPbUfAxmtrWmwq7OOPkb0AZSZEUdZK8xdOeZWBzIHROYnujQBzKInE78yj+4YnRhf/Jpl/SYYlmRVWRxDbzfdtbIwf4ElpMlJcxV5+fGC4fkN7bblsszzraJ+YBGKicG3E8gq1zEhgfSWtSqASuwyOBjJ65Kzun58GrwtpEhKXjGehwMkT80sCO8p+xSlWT7hDoYdwBcDaUuj7x4nrvFkGQ9j0a8lxVb2JscIUD+8sa6bSL08CIbGg1Pm0M/8hxITCMp407xYJGmWAJVXhR6qeTZrzm2CxmlrGnbD1ybLSLQhxSUxq9A5CbeA90DfzuxjD5xdIIWsIk5hgygkM+QvO0qcpI6Cn5nn87HqHMdkUz4Iz9w5wX7nbeKP3JZWtdVkVWFbTJ/yCNsBzrFUbhjgAmlP6+F4AdODBRmT+rYa4c3E8VeOKil+Nfx3xL7BI4rYPqQgm9q1KUQbJVwAZ6DuGgegzj0CNdA7+l3ayVjRPRGZ/yQPX2wzUukzsvQ/cFPkMagfo6QzDiFL7CzBjs5tQuTmkYPWDsxn9C76KqTe/uU31IX2DKQaeMTWvIboCvzJy1aBQndodgavsLuQbwMthxfDnU+BhzA4CPoyMYsbGFebmrF2mkrEkuhEXpNrcnmLC3MDa6XLE1iJh28OMMdjQ4lyqs1WeCJ385HglOGkFvgrQHNwfV358UvDZQFWDZ8wMCenusdNoHVQTDCA5swAQALXXJw5UOH2EmCr7LEOYjbIH+DOM4WW50JYEiKL7ZVxKUqugXO6MkelHydOKEf1XrnJX9qeo8/OHrQCj7bNIvMn47gnbzmHuUIE/pF3FrTpFEOS537poIveRmDOuW6d50fZSTQ04Y7a6gztyPnjq4D4cFFfic2A3/i+9E7sSSetOK4YeeNl9OF3iX2gd95CS0+/nrGS9hSKq7duAbvALqqNa3bJsh1R+fgLVFoBjnP2lT0gbfRNaTE9cDuHdsGsY4tYm5B7tKInaWihip97Eo+D/g7EPr4njWZj7F39oSDXCNZDf5ta2rN8MeLgU2dNUVe0Leuiy4vKzg+dBGfGy/h78BOvMbomGB4i/UPD7W1TlnS7fZt1vGAR9RKlZEv6phYuEmsgY5fsri363Pnvt+H8sEptmmsklgLLO37+1UFbRHjArtxb7y0oez7nQBOeuaMXBNHobPj38A+eahsmfmVF6mah+cL1Mvloi+/fNHCfnjg61MO7HxIiL9dGzRvb2+6bC/YX2pNExA5Jd348HLlY2nssJvyn7t+eX1RI54DnQcLds5VrPe0JVtgbCcImDqIrahBRtTvwbq+Uz974kvdlRtzQ3fq7CCXqa3EKDnsGLpyz+xaJs31/a7v33divyOzIbvIY2dMrGTZpXlYKvzYLgs0B/M3Xa98zCQhrTa15QIevcT2xn3CO/V95yPsYO9aqJc18cef+NhaKa3Y40Vdxu7fvn3XjXs0ow4Tye+h3DcW8e8YsJOTdkmMLvM/pfuNj43X6511QMzVlXxFbvjXjbXe8G+Ij7Hv+nv+whWxYfnqNz42/sZedCMHO7YK+xq2FR9et8sgt4vyn9Nd16bE6r/9x7t++35jb7npOzn79o0+usvSugzxjUrLOoRr6si7rIu+kPvWGpnsxGTINvPFR+FNL68Aa2PbVi3AIH/f3vE9GywFaz6AVhPxgZ/rDSKV8YKNf/tPm974sGw33ckbC0D2gl4p/eaiMxgP7dRQI86prfzFhi9fVnxb9fZlUdbmyr1NLQs5vOu//seNGjj0fu3q2BO+jZxtfNSoJorMKv64R/auwtkNx8dgzN7Cib6uL1/etBH7r8T7zkeeA/oRw4hE6vD9+0DPrhv1cQXe2ROu1FCVpUq+OvoHddnRCSqx4L4t14GSKZWBbuty2RhJhJgcNGg7+g9aS8yw9YuB1ArN8FE7B72dPX3QLvi+8bFmWQt5JZeAod6vEvZGX2uWzZAztdCIRWR2hJs85T+3/JI8zr9AsOny0lSlCQ29SzVRlsgwcbnob4n/i/TyVnrjw/N2WSRsufMx+9vXd9YcFrL3DGJWxGMh34nrlQ/y/+W//If+v//ym1jO+Nlnzt7J/wHBjj1X1s2VMbdsyBmsj13fvt71/r5Tf9JlW3X6isaOh3wcvrIGvn79ruv7IdSpNcnYP8FSxxYRN9vI3LWzN/aj1OG1+ANTXKQE0POuzr20WENDuy74tq6rhH8iCK/EZlkWGYayVegpfkyLu2JK6wYeI6JW1GBH8At861qCBT+SnyFpKDQ7jInHjXWcfWNnHQ9qReg7Ehf2Q3nVjUX/zgdqtgqxTeKHuF5I11w3qNHE7kYtpg6v14PrD3OUwT38MrqGqqy4c0dA9tLU8o21ckXoXJ9V+FCK7tZKBaxb6cIH/PjVyOW6SBuwkouX14tWnF6go9x0kL88px7sAdlDhI/xeVklRCtr6Z08vX8/Zr7eyWtsvfPxnVsZcmflQ/usK66lVQ1biBX7q1lDbdayhRt4JEV2uWiHFup63STCrDZxJRr6+I2YFltKWvBB8yD+JKD3Q2Yc+2x6wAXd6woHuTvIAdMqCDq5yl6Rcfh2jI6/GRessW9ZFtkoVIOH/kMvYhWoEB/SwT4ueESe2RD4Zji0IAS1ChjCalY1OuLAjkFcb9QJIkFIUx4/bSkV9k1ZTIJSjvAadiKop93VmEGv0WXTYdhakJ3emDKDNnxBVytNKmIRGZmDUGmDN3orA5ChrYxboU9qtMXYzLnM2uqsO2qT+419rsMO3WD2PFHB+OzbVnijvSQ114Qqa4L+hSMCn2Qx/tn/X9XaVgHieDT0JEsT9FfHw1jbcgE21AGaf+f8EU/ZCd1fMxebY6HL/td0heozfEh/2g8i85Uf+n96/mTnSRXUWYbneP6C/N+Ru+iyLWN4CsymDwQ/ATvSsm2INZbuP4VJ+0+pToLojZ/HY2Fks5l6LH2Y8bBBf3E8daa1De8Jf8Eyp0L/Gabuv9CXdAcm8/OHjVpPeOL+oo2+P5r+vdzEZtI9ZaediD//SSz/wvwPxtCE9gPx6Ew8/dn+3iDw/+x8yvxXWCcNP1MXgtPSfJxFHj8G/3LHP1Eifm7AQUa+65/vDaH9CWCJKYGs00DkPhcE2zkbOFlFQfyfEAGMO3cYtmc9BtWqpTnhgZ82FRcKig+Wc+7xCwk9Az9OmzFge8qdFwz4bQx9kMUG23NkP1vJk+YcKweOYHl6E7h3+2EFfPZJa3nO22cr2uiIvYhQsLZle9L9/id0BAnZmjStNS3cyMf2ER6E5Kbx4IJ/cME/9l2dG5XPtonDtgqQJdv0S3Q1yjqgT7x3ZOSlR+RkXMy1VqoqZA5uInflsOEEYlsgNzeB819EHvPGLf0DeVBqic3Aum08KG3zJrAxRoQmoMc8XIzcFXKDk374NL3W1F/VkLMoN1oFfefmauemKLG0HbNOWWd3jvOTqcaNUWK2ruFftNC2KsLadbB/xs7ICf0TPsaJL7XYoYu+J+Tm9JYbunkTS1wIRLXGDT0PHdzUFfILOyMPEeiSLGH/+gG5+dPE8ouhJ09xI9SgWSY8Zeh3h+0ZHduqVlKVjL6VO9rcbKevPzme9nxucREbh2yhvxSZiUFic/rMw1D8BYLrYXjKtx58TfEpULHHUiYsK0dkB845KzVz5wVb5EfXSQOeetynnh2a2IQ9yGutEZN12ucQA3mhuVMHdKlpY7c4xvSlNWLimmXUqZfoZlK2VdVmq3mc0lB7jlzMBYyuNnXGp8a6S9B3bNtZa3mYuVwuc9627uDn+sGegbCGjtRa1SnLtoocTWg1a6VRm4lDXuanxmZLbNNPnA8eODpjcQwS9oSDekzs8rLrlhhSh+mnLtPeeCqOPaG3rdi/8TS3bQv9Nu3AybgzYzWID1Gb/YlEX+NBYV0bD7bULGu3WmNeyv4SmgO7YuOgtXI8fmkKncHceHi8Yd8gHgP7o5NpGk8bGmtFHAP9rtLCOHEt19SzE8uduAYfXMSeECli/R7q8Eb2QEdss3k4wvbLZcXMTl5uiq1DmnqjRyc783idCQnfuEKBz3AMMxbyA33265HPjVhcLht532Z9uKzoRAJn5HUeujs7WSQhmLNaCaKciq/J3Y2XQDee5gPJWXA7dZX5QUw7udenY/r38DUxTe3Hr08ks5saSl4St4Gcg1o5iGF0ZE5jnHZA3ekXcTf9IFOvK3UimbgSO3KXB/5rbAXEsbJ/LsQ30Bq1BRRJqTLxKEXvzktQwoWqg/FdY9ot7diyk9NzTJzoX3kpc+Ol2I6NA3vEgTgVIYt8u8gTSKGL+tiwr9A5iHDiHsjsE2wrYuL3lMeAUwI/faW1rdRBYbNtqZVMX8CQqJeDlyj3Ca0aGHBcz+7Ye2etRfY1a4x+52UzlaPIT5221hRfAuJIjNMPHMjo5GTgUfQwja2MMDC2Zi55eudF8ndekM64o+PGy5rUS+YSqysvYa7kI7Gbe86jVqLbtqpEfTbcajpzujAOrLRn7W7UcOZsYzo8xCD8C/abPktg+nHlZV0+dAdnG8ulHT/iT2KRur2Tv9iVfnx8+hIaXMNHKbGpWmSMsz3lZCK0H6DzME1saW1R+C68eG3sv6nf6HhC7jNSD8/1KBgH+0DmY0d8WeADjaozzoXuZcpdZZeiJ2t6pa7WdSM+idGq7dHfWO/bduIadcciR9bMOPc6d+AQIpETWaVlro1l+hcbpv/Uf4jiy7IuKmIQfcuyqlVDZ+PeaJ28kZ+4HdRa6mGnvc594qb0g4uPHZkH60mPwy5F7mOImLPCYlunPm7kMbVoG5017YsMm1xg5I16DuQlevTk2iOOwVzodl4c3nmxSPmqWnH92rSsTVWSyqxG2sfptPycFsSUAYnl4J/A5NTFHhP5wo5MVWtqxLCjKPnd2RfHPVlzAAAQAElEQVQOIO0AJ5XMn9BmvhOH9AO205AfdPbiBRJ20SYPttXI+8wntd/QY1sFRF+R29x7Ck868UqtXanrOy9F2ZZ18CKqE+8j633GhD1+tqkr6WDulnVKHMURnTfytmN7HwdxsrJXxd47uMCA3zbUYi5tV/SbZ9YBz84+mhi3KrWqWSNragY/qjx5IuOOvXeM3GmzbiPSNjYdumLDDT9iz04tBbI+sn909OedTivqldiG5uClMkYI6Y9rwH6+XP92ZT+8UYO78sxwcL8enw/4dnS3WdcOq1BNO2a7ZM9mDaXeV2jWdZWxPR//1m1RVfLU5wv3dWvcbyzApshjkmyMCdF5pwZZ3lzTD9bdLqGuGvxBPmIW33b2p/iS2FQ11vKqCx8uIj+Fbzus1MmYcI40+0Lbtq1qrc34dfyzrcbL4LZIxl5+VS4t1OnGx5An7OT19oj3/c4HrvtVPR9gsK81tJRk7k8Sg4W4RPayLjOv27bg94W9QPjWiTX+6XEMoQvlc9hwoXSn3gb5sz3HQyt5MR/t7nMuuW3sfa+8eN9Yp3lxnOvFt6/f+CD1Tl3c8A/ByDyQda6lrtR+fEgcEaya/kpYP/ux+UY9zVxQbAPQKNnW5yOSCZ2yHAgLuh7+QHYnRlN+/qUtH1DuyBswXC4bcZXGXNONHKwZKB+HTc3ceaF953qIiKlvENuD2ss1MPKu7+9KTAKx5fJywZ+uO0ZExz3rMzJoE4uD9WCZ+tjQ1cIiu2Q12U0oV/5Sz7atci2z9t/5mHrlY8TBve3GB5zU1Z294dv3d6WNfa/o/fLLBo+w/UCOASGrZquH/B0Z73zEYktRrrH5eOxWWi/kGn+HrYBa043az8fY0IljoX4cGvrlprfXN2p0YWR4YrlYoaKaJcpPY5hx6j05hoxzY01sLwWfhCrAIg3aiemNGB18bNEevxs1I93eB+u0I2uoYWdsNbbNPZU6FtpsTzlF3VwuFyU+rdrEGffpquEfUpQ96I5fQ6XBpB3eQT5eWAur1m3Rgp/hEQfbG/mEBl9wXeZDz8rHnFgd/wqkkdWasU8TCp1Zt8kj3mOHuD/fdWePOP/F8E3x2axvWbINX5PATvq8mxhYiBH54Bl7jB7M4qPm8livZ44LmtSuZfipu/07tXcFDiWed2o3++XCnrFsxLVjy7FodACfjK4FfxbqqrVSq0XLQhzWCzHZZPTGn4350F65D8x/LhzzFHxjP8o1NXvl/MunuX5g6LptKuYwKm4p9HfWwZX1kvvM+/6uBf+LWHXW3i3rc7/iBZFhX6WD7iFCBu+Oz4sa9Dt1f4Bc2V9W1khhX2QnT9HFUK1JaYv2df7L43XasBOLzgZRTKxz398UPeJYl4U9ccOnUkfgjk3J10F/2FAkbseMa6e479xD3LG3kfcF3ugzvjSggLAE98oauWyvyh4MGRkWMvCRU1PswN6af2ng9Y2cdOOz1WmfckWNiz2r4+SVe/CDj8P7XdpZyy0+vl3UFgQiL7pDj9nI6Mr91Y2PqBlPJ+ZPaLvkxPcQW5Jib/I7uAcIKAfyOvvsQSyyXyQOHcIRR5lPLKWCt2FhoevOteDGPj/EbZswk+tDR/7BfVEnj+h98F2x6Z3nsCuQvTT752B6594nuNid/S5+3tkXruyB0Rc6Wdq2hZpAb+/E8xBmMTb4jfVP7fJhOLEp8iPow5e6CaRfJKeRLE6Ft3HdSuc4pOgN3UFgAjtIQi9YlBwuq5RaDJ9kVWlC4te5PgwcwSzlWKjZyyW2Sk9dtpFVsg1ILoBchD82B1bsX6hxu+FfF7fSumeNcN2681E9OsXRyY0R0NqihoLCSFtyIVRW/Ag9JimHH3NpMz5hzLqMzYH4a5t8nbPzl30ClBAp1CnhiorYmjoSEnqY05JHcRhdoQkkDsbHwdoJbdqMIVPogqvG7+TND5B9QIfCbyMM2ZM9TJ8Ayk+jszv9hWWy0QabfuBzf2GPWniH+cRHVod5ACedse+EBOSBphvKUEgF80JAFmTJotalRP+c/YPfQdJOYFHQR5psf8CTJYb8EWT+aWD6/wzsU/Y/o/v9fHREf9qnu+n3A7uJRPof8GQeloDwBZ7o2YZHFBs+n3z9w2fbsz/pHj/2iXMqAJydonxaIuhPEEfkRd8TQP10Zj4IOzIxETGYI0xJ+JV8hDdtILR/BrDOqcj8gClIQrpsfuuEyJoAU/Qxxbz+7cORB3O5VI94RIjBy/GHuEYBeoL/K/hs87P/mf6Jm238ekxGb2GD7aiUbRRzPnSG/kE64znHj7ngP+JLDVgO6l+Ak27GEFvSwq6w2xbnhOk6un60DHTaNu2gf54sTS5qZ1/wRsYPEEfoJ0TfKWbSMaXscdGR/h/Dz/I/05AhzRggIP3Pc89+4vsEg5x2QB++J4D+OD/PT1MTEGYjg+ZPz/BFXtrP8Jkh88+xbUWmHasSVzzArnMk4qOfDvs5c6LDe/bCe/Zgn53E9IQ+J+2feZ9+2ef6j72d3Jz2zdmpn+kpL3JPmuxTARH3tGO2HWWZD4Qhbfa0A3zGNjlMB9GpN8sZnUDt2O3s8zu4Io0olGU/gQn6/ApMGn2mGfAEOeALPEhle8Y4ZjCltKn10Ijj9JfO48S8yWOfWmyLsEwIT2IesMEjLDcD8d32lGBb/rSXRF74oidt4ODOB9Yf9IYHCG2Qzz0BB9FLjEGGL3rSQj1tBM3NCPmlU1zp27xhaecc8kAjIlLhyDgBABndkRNgeJ7Mh3ICP4Mg0Zxz/NrmV8jWeTCMuMiwLYNNXKaN4WUyc3NMbtKH5KezCi7oxLXNOuvDtmxPu3/wZKyfDkjk8Oukt33OI2889Nme8Tlr8JxvrRSoKhkY0CNCVW3qnCJxPHb7ZJlyM5aYADnrl9Z+EhAt5DxHzzayQcs28uMD/MrhiUsPKz76SBEDDaEJRouD4uMeb94P2mb6lBPZlNG8MYpUyOmnVzAJOk2dZjh4AOkBEj8gfIIeR/TGp+BldAcPHV3ZntAZZ/7gPqXHpgc+pIHMpU0cbaujyzYogPwKMMbYVhH3PETfeOBTDkhsfugv6yK75PwB18hLAajHMJMj03JOhM5cUvedp6no3HmwOLDx4OUHVMrDRsZCVsCyqtWE1poE3o7cIUsq+jQfZ6eWMnBBg9/RMceuNNgzFEbbytGxK/F0lWxPeN5fhPcZp9A+IfRCjBzMOPOYPrjw7Lx5SxuYcpEtiFE145yX3NGLeYzxms5BHAY5iL6BDyevZTusxK0pNJ1YDQTZ4CXmJdG1zYPZqqINwtVUwLLwUFRW1lT41m1RSJ7jge7oij2hL4cvPKEjhujCLOKmx4EyaiMD+5w/J9NnjsDEvzmP38VDgWnDEl2xITmGVcVP/IEFm542SpFil+bBIHSIEOSqMu0JsSu1krikjazojo51XVWtSdY0Lzg9D4yJnwPFg1jTKP5nn58k8Bg9s09OB4qiA0kSRjCtHOMZO+alJ1bziD33vGSLripeqm1qbdGMNbnOi99BbAOJR/CRn/GHXRg2x9AVMqoWPWEg1z519m5qULBbtqEpWpFzXjpgo50xsZCh4eydOa5TY2ihPiJb8/CMlUInDuYH8YnvqRcjRyqssmb8Mi8hI7LpcA5wZyw7vvLgij2NPBj7mUY5AQU3kBJaRhMtcAvxqVYysU8ehV8nTGopD8PYLnxXDtrwx77ng/SybCr486Ir63DqiE3wpT6Cu80XCHfhGvbE58HaGtjLtRmBnYnk5GCPqiLmrWFem/M7+1RkRNaZM0Qg/6nH6E7ttQoPvshYWlp5YxKIj544zSNyhE7Zqio12siKTzsvX/KSLeOVPG2paeyBUqmt+BFW5cAGBdJHYOyMH+HHQpWxBdmZJhTCxXSnT9EVOUb/gq8re/qCroYPIzmwVOht2BD709oGh72s7wZPVINSp3OwRx3U3U6dR/8ZJ+Mi9NAu5MhukqwcRcwcYBgZwT3B9qRCrHpsUeGOdedFamIQuuivijxp5o24jd6pccbk8M4LtYM2ttuLBnXDNPKGGvZXUdOjI2qoYV/sjd0HL1rLDbrO+ho68Asi2kOKXa20c1E37bKx3+BD/B/ICu0+7Rjo61OGp54x+6RIOQZxKpcatY9Ixf7wZU7gz5evuEyCCv5Chy3UW8mb7dkfY+BvB9c/9IFiril8ehw9tuF8R++gP04ixe+V/K7kXYrsoXxY2YlBrvvxZ0AvjqqFX6PHtJJNXxzEtaoJhFKbsW+gyzaoQGFLWqFvkdUUkQM+MQpvIGv5zke88yXoXTMegwBwRuadl9iDcXxAvO7ss+aZ5JRRWqjfdduUfCNWQv5B/rOnRJ9UoJvsAP204DSPMW1MnFGnRn3YJeHD5DP7QQXglUBb52H6BVjh7RhGaTzq5gAvVTP5yZ5Yip9oohYsyWrUXVX4SzlyfZg1yBpKzoaS13CUEp9C1rpeNPBNsmLe5JenrIa8+NpaKXu85jGm/oOcHtTmTj0/r3kFXbWGXTUphcDm0kpd8t5TOy+guSWVJSC/tNCYUYOPkWzjzw702RcxtYMTevGgC3tPG2r6anK3z7n4gatzPjWYec2jk/+u71+vfBC/8/Fqh6br8ipdXga67oCIM2u4A6MpvJEnJYNTiFwn/sDn7Lnlgie2DOQN7DhbfqftsSFxixxSKaskfuNTcKm/MXXxYrttXJqsg30mMY1ao29bGx+QFm2tlHUQaJX9Z/CB4Kbk4ED4geNZL4FTNrJSr8wNXCg3DfLc+5Bdskqxgx8xgf8d+zvy/PCpa+c6deM+VNTrsl208lEQk1SeXJOnJ6EMC4m5tDbWY7+B4OPYy7Zq5QX8nWtlPlbZYbQaL3hfCP7KPvHGR+4FH1sz+g/d+eKRmgu8vL4q/1Is9ZW/RNVq0duXX7S0Fd3Qs3/vfLy5Xg/GXYVhLilqqtrM80GuxhgyH9kDd176j94Ut+58JM26L+ozH0LhJBRdNz4S36lttYKvlGMgGFEaVVrWTevlTQf7xfXbTR3ata368vKq6IZUDZk7DKmTlb6H1Jh45UPWyn4gjthF2qYtIjeJQf4F7Bd8tBZ8KkDEu5Bbii/5CyO9d7VizB6W9Y0otdagsyInsQvNjl0seQUOchlcaHtqYEgmLrHh67evfCT+jg5JiIgPrUwuBAwlRlOIdglwFPBB4XbdlX/l148S5qiWQ9UGduiEBjl02WvsVaLWDaqAX375ou2ycE/TiN8OppQ96sqH0ejDRVUImenj0JG/3JICYzz2oU5t56PWoA06Nhc/Ydn5wPPtaz7g3lVqKmKbOCdWiWFyD2lcBUrlpmVJrS5a5kcMowV7umRiVcRqqaZf+ED48rpoJ5Y7+9/3r4f2O/wqGSPasmvlI/DGOnErwaZIiq4S7gOoUsZ39sLELj7cqEMN6Inrcdw1YqwsGwgPgpgiD31eE/OheIfGLnlZhHvqlr5Tt9f3Q8aeQW5LDaXQZKyufjmr+QAAEABJREFUxrpDpA5szz6xUDMb1zhMZVbEX8SZtktDJ/CdXu1QJOmNtbptF2zYtaDXZdZiCTHohB6m2KJqMshC8Mtl1YW1XiTTtmyrgNaaNvaHrO+//e2ND7cbY087SKkoA0VW6uBGrOLP/Be2W2ONSndidqP+SI8sYVv+c/ibWIZKLHZ+Dtb5oOYiAxLMGnLts93ZB77+fdftaqCLipr6l7XUuegexLdTcyOBh3n0oevtqiPGMX6eRnlA0CV3+QjbUWgbmYcoIOWAjABxQtfwvVXTIEcBiRyZmJk2ffaVgYxWFuEjxlJbpGVt2HiZULVIiq1dVVJrVqEza+igwDtrJuM1ew1427LRoYYPB7o1/RzY0IGDvWrfu+5cf8QB+ZSX2jfznb1knx/ND/iIF/JX7FmQ31qpGkycBgo9Inm4AO3EBKtBTnbieiP2B3GMDibAC12rGj4ZX2JT4n+731hrBzbttCOkH0CK1PkyProI8VBs9BwwRjDpUmdsH1r5eLxzf3fN+pg+DNmWy9CIw0ApedvxczAyqMCCb0uKKjlh4vQpsUOxOnIK2017Qmy/sS8fxBPMnBvIFAY5chWdA5+JITghEzFS4hHhzNuhBIWMSRIaeHFHpIJekcMOHOr9mO1B7jLXWONpIeKMnDCnDQj+oQ7BVMUUXaXf0RXbQZ0mMZ74LuIMT8ZA6CdgWNrQoGjyzDYCHvZn/ATbSrwDsjVgTLxHnHoSPVqm1OMP+iiHB/Z/oCkUPuGPxAw8+TP4TP+k+Yz7sz4iFXjOm47tWRD63QGamHjC084T94MwcX3CD2x6wQpdY0IwTzhnztEM/Nn9t34jI/DBFMM+BsJmdOufH2fsoJ2Fc0r079gs/tTP8DuS/ynDuGAqK221U99TMFHEyOfoX2tPb/412uiclJZsT9DnA2GJVVbUbDMHLk3A9qwh2x92+lPM9KcH9MxF1BMYfsiY/T/4sU++NPbZn2QRMjv//OczaUQEctFK+6fcn5kgesZitpljcaWRPtmkPz4m3YM+1IXiJ3zmmHSfEX/Rtz3zINrI/Hd49TjscD4GNJ+HsQ/UPOeGjf1z8NPPn2n9We5PLL8bfNb5eeqHuqyIgZueUK7ZMqJEx1k/aWAIZWwN0oai/CGSoYqk2z9wmbQ942gHP6ZsfToKfKs28TP3H3Oh/xh8dHJhyWDwkwtMZ7+hK1cJIdiMdbEV/HhCxg8Ije00+nwY9oyfNkS+HToH/QHBTxrkfSDTYWJwsRvgA0EFEpOAppj5M/fxXJDzYJ94wiqXZcMBJM47N3m5SRrIBPsHJ1Tosh+Gf6IY4J9gW1O/ECzNfsZFzCEDY3VuTnYeug5uZMbv9NmW/QMYnPbDPCYk3gA3EgzpTJEKnTjiG808e6789MIXwrMF8bsTdVrXRcvj5lOGegqaP1N/eAOfWTMOVGvcbDZVBEEQu6I7beYfaA3sCQ6SeT77T1q0znoSE1Nz2tQUbad9QuRV6m9KgYv5dDs3OIGdB8rIsE0zJWX6J7AtOyBaQJqtrOmH09F5mCb64p9t5ks2oMg/9YOVy7IfeHw9uJn8UVc/7OjMBZ/YNGK3rtys00aHjSRAH4c18cimAqNMz+nwB2xLOm1JDe/cMOfhPA9P4jC8oXiECQwniPDSg1NaF838Z5A8JYZzbwJhm4emRt2eN8idmn3yph2MIyf2xcvYG78CkSFkRHdg+o59yRPJUY7gbcvGh1kBSOHMXB6MVx5s09pWZEMomZOxPTuyDehHblyK/vAFbCvHiLJ0HpDxoLbSxp6CLpQ2tmADJzf0/Xwo4GEr5rlMrBb0WdMeafbFYZs+Hc6OrtTAjY/0yctKkOOLbR7Auu68WEmuDvYDQ29b1UrPo6jxPBRu26L0EYeJQ5FLCc02dtuWoQ1N2ZNWsnJ0ajC1ED8mTWtaqbdqTXfycOOhMLlYYtuyKjSylXaBJvk6WFeRNcH8Iuy0RdighASW0+7saZE7QwVd/I6Nsc0OM/w5mUtjBxeInCBN3rIXLVqXM8Z2yYBkmbZa04IPcw2RO3GEM3omgEuMpmjmbMs2seMhMYTgUhsrPpv+IJixk67id2IYObYVuyd87qMfgdPvXFMSnwnICV+gJwAIty1LqtamX2fc2LzBYZBcVuSLw7YE2GcrjsyFJ6h60NrxZSj+R2/0haazDtO3T/7YNsfwgUGalHxGZrWmgq6HkRmLPy7ZaQ2Gk7mdvTSxumwrMScfoCFRZLRqcv64pCBFq2Ckhdwtj3qyJEMziJhthdc+25ZrTpUEkW01+DZeoq3kN/bZln1C+Bp2py5eXlZdLgsvb1Zg04UXaeFZeLMTn7P3BbL+Eudqp47kuqc+yFVahCtHaEMT+eFPbENrG3sbucNX+sKHzBc2x1bTiiO+Pu1e8SHzT9lMcxqQ8ltlZJamOHFQkx176GldNz5QbOmyPu9z34m+js2x50hLnkNge+7JyVF8lBhnHogfrdXUI44Bz42XNXc+HrTWJr6zNxys7Z2XA1UQhR860j7FDWw65w/s2B/QZ93deAG08HIkLxynvw+ZiVvWkm1xznobCDyQZQfnKFJh20aOTSw6dpzQT3rst7G9NVU12Z4QoxLvBr5VTTkduYSPqYF957o69UsLeViWldwV/MX8gfyDcYN+siO/5riQl3ymhrZH/WWvTj4KG7OHvr+/qxOf0ITe4CMl+qMzYFuZaw25VcoR/22ndLBppV7XSdOJC6eO3Afic2hP3U1QZ6jIDAQRXMN32xkqP9WaRKeqKdfaqWuOCx+HEleGerlsQD5ODioYU1Ac2oA4wm+b3jmXa4JgjK8XeGNXQ5fxqSZoxs3EYOaAuMCJzuQgMWae+ljXNv29JKYLfrfCpq6d/XHAY5cMSJYm6DywT9gT/Ssy7OR3Zy7RNnrSSgvyVj4SSEZucFZVUyP3oMDFHnEgf8oUOVhYZ+wdF+zBF9vilCw+QNyR3ZVxa4Wsou/JU63NccHT6tk3cTA+bnxcO/+1XhETPQ67xKlWJ2JgQ6ycbfrkPfm98/zRicdgnD3MMgzWcz2FZlDrkX2ut5INDdCwK3mxGcMV2eFLDKpOuuQouKzDgY7OmoMUGfqIUXI86djzIyN2Zpz+uq4zBsa3aNn3dz4I3jT4WKVeGu6Sdw0+aE0eXk7bTTFpWxd9+fKqgjeyArGrVZPyIpgXzwfAbRKx17QntmbNZf9OXS/k8/V148PGq3JMHcTvww8ZdECKTt6X68q9TeKa2N1ZY7kvSV0XBBv+pCYvfFyK7MQqPrqsRjyrNSWmQmTsDSgHgg/u13b2zFalgn7JNawlzhUKYjDwYbB297mHf9hKQCMneYYI3pp1s11WtSrZASvzp++7Fj6gFNc0Uq+Gnlc+mF2wuVWTbUATdj50bVujrs88vX15Vejie/7SRnwXx7atU+e6Qofs1qxlbUK15IHNXbFtRKGkqtgkrUtg00EclZwRe9tQeObs/XvXOx+QtvXC9eslImjznys3MRjzI9eNr1Dv16ve57+aC2/JApCztLNNfGxPG8VxJ4c7X/UGNRuI3fmom1oNYJ5i6vv7Hbl33fmIfZ8fuCTETNtEzpKDxKIjx0Y3uRDHgHlk3XlAZiW3V/iLvL6+8cH8spKboQsf3r+8NX35tfTL35rEh5CF+A3iEB6iJgUd2RJr46qvX7/pGfcr9/rXh//3FDprhbRqXZtW7l2qFpmcXvEj+aqSGjERdmIivu2645ttGdvuyHsnju/fhyIuuYusYi5+VhX3BlJ4blzz71yvd2oW0xSZZavxISc822VR6C2x3xzKHhEaySovyvpA3KQRx8E9QwARii9ff/uu67v0fp2ioRC5X/Trrxf2xIsSp21bdCGWLuvtC/vklto4xLIm18vM4Y2PkN9+O7ABOcR1ClLp4F1J5r7P/1R518F3wBnvELDvpIZTCytF+vXrFX4ImFuWFf0ven19Jc4LmPMc1MCdD3OJS/JnGxsu0L3pQi5uPBddqeXkIbEMTccezinAtkb2NxKeuAywtonnMnVfr4N6D3Q+ht5mjHbWzfHwg3Qosizhf+JyYTxUxEYgMQ855O4u7Ba2rczVTMnkc6ncVK3k0pTx+vqi1sS4y8hgyaBXM66dcMTXb992avKmGwVzoxavt64ckRnb7sR/v2nqrhI5RBBt6i8yOj7rsfbDl38Zmn8JfnnZ0LlK46Jjt86YIdsDvCeMscNyqEHW2omLzNv8yyaCJsA8c437hsZe16pp9C6odXm5EIdNYhR7TxhKrGzrPKx0izgu3BMsgdaIi3W5bCK1aoseMW3cDzXwnuNWpQI2auhCbaY/hUnKntFasfYvepn/cntDZjFj7RRjbFko5I29dYDtrA8apW52ruup3dGDAYhJEtm5hnTiGRrb2LACpcaaNGSkSMcuGTWYo4WY2J4ybWOaNQ8Uxr7YEAj2QHbkNnji97quk7T3jkyEztGnn8gAJLhpw6vPB7gb+00nYahmfxj4HYcwTqVK3DCyZQhtaMI+4h8JyrMwqhXxmStyrHQkDcTErqfO+DASIEwJyZYcEtvQQC6jLzSFzkaeWytwOg8YBvoEwZTHuKAL2Gfsko8ODSR6MtoWJ8Aaw/6OsXfydmeh3vLMxN55sHbD0ydvR0VgWqqCmTNWg8enhwxx+AmTYKAj8/AhLDYOdHXqJf3EKWsn+YNtnmGzLc/Rjx+XBfoHIr2Rn9NPtGQwmyk7eshfjTjwJ3ByCMHWHx22/2GuwD0hPB3H0v4z+EwXA5/0T3bbE5XmiQsitLanHSa5wdmP8WwLVIDmcSYu3AOIvUvKX8EAcsP6AYxJvawu2yQxHCdz9E0wsQRsfphKHGkmbeZtT16aoCekb594lXUCU5jHnizWh2JX8JAxoYkT84HgkuhGJ20gRNEdC9NmjPkyORUQnG0pZ3Tqv++IiHDGt8hM/8/gmZ+0E7AjtLYxA6DN+J+B7UlSj3YOPv3Y5/wTFbuiL2OjKW0gNqcNsNRk/8jpIOBPeBQEZGfA7bTSlIsPsx1ImBAZ/qClw8nm56bYG7AtI8M2cz+f9lA1Ka1LHMmg5DK4Nls9js/2P1CzsU1b6Gu0gk8/DuRLHVzkDnnqEO3Jgxds3D0lMkGi4onFs4VD6ZetAA2y9NORNRtQ4sGMbWgCDB7n5KUfHwabzmyhB/XTOeWAyRRikKMJkx+EJQ0gSDujDH5A+J8QbPgCtmEhVyAjO2Cb0XnGnrOHfCYj47STFTljOOB/UoRGjM9Y5WKlxAxI/ydQdALRVSYT4e0JlTKY6SAe0VfQDMA+7ZpqpUfcT119WIMNwiSyuNGM3tElTIaSOXg5FWhgmqWA6T9Pw/ujb5lxIDjbaSYMBPeHbR2dUmnaOOb0/MEc0NGLDQZk/uAVE2ZjHbRcx7APGuzEc4ECGDsiIiwg6o9qDM28eTpxoXiCDc+ABsSgRahCZYNHVkw8wCSWmTc0mYf8xwltBue85CjUjw4AABAASURBVPL0iV8Je2NrnzYMLgnF/glgsF3Mn9JQpecxL8rwZd6CRtjSIQXEMTDK4APFnhBeq0Fw0ooDM9W5OcuD2Iw3PIKHqbk2o3VgQ/HQFRkBM99D15t6XrRANICOXq7n4MRhoKsPosIkZ0IGDvUZ0BudeAJ01WmDThuwwy+lOaHoGzhbPY8w0Q/PzgNNx4gxugzOzu+pb0AXAD3tYEiL/iCASi5aqepJ38Eyj1/ho5n0yW/gIFkTjyA7eog9eoUfE8LNHM08y6wh6AilhJLZMhMZNkplMX0Cw6CegGlKX5Y6Ae7RA69tNR4mcqNfyKxJ+LADgw1Tq1UmX2EZ5GzCnGuymYHHDk98HcjHb+bFEZl2yUYxZ3hTpwPjy+GvSR+XIZ9nj445v6jglSIboBV428r1Jn73MaixUxlY8E3RkXokvGJa3GdL8tQzUJSXb8lxbJsPJsjLOPJ+D310ZCB/6sVeat/T7qbYIpUgkWSJfsf1Hlr6rUJTE2/4Mh+IbVceVMMX9wKZLh6SlhWfeQGjNrRsqxq5CZgYt1aMrcLehlONvIyHrtgS3RlHbvq9kwsNGRliszamuKzErmxkrSpk2E0eUsmyAUkuWmBwExboOvhDLJAzWI8H6yTPvoOXL+G1pNzk58OvbVV4xxCn1vnQW8phkR9sjn07e0ZsjL0HDyKJS+Ifph4kQqt1ZEnVmhRfkJ11ExjsW8PIxX7J2pFxYM+BXIFbeDhea2OmVLY2HhgtqWPUwIC0d1p2FyRLoyxMw09Nmsz3UdQXOUZPR9KBXbBoqQW/Vi0NiaynQbHdyemcW1a0lAwPknAHTshAquFHkcf0q4rxqoYsu8kqhT8gxjFmYNAAP9thdfQkRgFxjEB+kG/kGT5MRKd1xldalk2NNxQudNiCTDYtthew8EDtkoIvNyWGoyd3p2BLyv+3bv4n5wReJ/GANhSpCi42Cnp4EL9DiV3mF95OVFvkVuqRA3/knLTSPoZqOefTToC+Q3ejxt5vV33n5eohn/6Aj84DPtnqRmhamgPH85LvYC7tAG9bBWCWGu1STQSH61XnRdJdV94MdSY7L9xiu8tq2LoujbapJMBSpzOVdRVyOLEEHKdlVZXss23Es5WpmwM9u6pZjbVdqC7wlXFratRJo+0kfLCmbvcrsqWDHN95WXefL0ZLy7SlMNvIk3ZqfGDLjfn7tfOS8uDl18GLyrvuvOS985YlD/ihi5HlkqppuLST1zsvCXd4O+tk8aJSk7qFCfAjCxk3avnKi9i8ICloBM0YllgPhmMAqROpY1/JyG5tUWvIGUM50qRXDfmyDM2FelhSi/Df8ePOi/AbLyQOXvSP0fFRyv4UvgP7CAX+HtRTnyCOhjxXKcQjSjTgMTNpG+jThoG8Gy/idl503PH3/vAr/h8I7sQiMbozTwqU8Z3YhX4gN3ZEzbIWfpXu5CRxObCLafI00NUVW8rRHxO6MEaSyVXXQQ3vvHQ5pj5BbxXxrDrtTPvCi9wlNQNUa2q0ebmF+RrIvfKS6uCesmPke95GSypqwm1RVepigCgZXFsXXua9qJBRGS8Lc5ZU2NKJZZfJ5U7sxzDymYHOVVNWkb/0O/amRgZ7qsl5w44FGhs9tLFvaU2uphu0+c/VprYO4SNr6cD4Aa1kYocNtJ14Y6niy44/lrQ08wJzVbE+5vpD5vayIBe/yroRv2/UYXIiZJTNbyeOh0bf5xpbt9LGi9Su6JbuvGHENalKHXrSpelr98xx8jEwpLB9XRsvSzflL14EXl8vurysWoljw6b8Z0WLa3FeCrsi0oJNiMWPMaHhA5cApb4GORKH3UQIdKe2buxhO/XdmYtezZ+uRm5mLGZ9HNh2AuyThBApego/qha1tsjkLus0+TtwLDI78uZ/5pmcv8yX1oLOqjL69zMowZh8ueQJAx3JlpSPDG1rYlqIV2ul0nk0WytyMgYt20wMaKzIH0I8+gccg6DPsQdxlzq4jo0HNaRqM5fHgNKlxGbnY0T+5VhBQyAVH5hRI+7RW61JoVW0Iw+mxGsQgKxTwikxN2PBnvb9+ztiOjY2oPD9oDUiBjm+8GL8Zfoq7DyoK8GLOcoHkexB6ZcXLW2T3QSjQjsO+qPxEX0g86qVent9o0Yu5MNWx57wB/oBm8QHkq78f1UPPhyI9WMCm7nUQyD6DxCpq8K9xKlVU3KRmnyhDltDNnZQtuqsnew9V/blgTwRF2N/Ajn4KpK6W6qo29LLtmlt2Mw67FyNcTeuqpamhTwXrap0EM9BS8S0k4NnHOIPjutgfUlW+rHT6TI+yGfs7Ri2I+PoA/uknTrej10Dhetlk2Bw+rXpZX3Rl5cXNew6KOx3crXyEvzlpamR7yHhe1P8to1uYsh+fRw39cHXG3xpxKOa5NI87Db7E0+NXtg33r686uWSD08hKXnGfWDTLtUh2/RpJQ3s/pp/ncleiOnUwR29hwo9L+wnZt0PqhhCwcX1cVfvnZIItnG9PWaehR3LsmrmNILwOf9y8Pp+6PvX75MPdarQGZuMt8RtqQZu6NIWbcTgcmnEYNPCvnD9fujvf/+m9/x/evnAdePa8+3bu7LHED51+PsYyO7q7DFOH9vuebHPB7BObpJXe9HSiIdWXcGnfgpvLuuqL182Pg6ufLhc9Eotl8a8jYvt7+8d+v2MCbWB6Xr98kVvv/yqtm64vLCed+X/83vopoM1UOw/bVum/Zd11QZdw98L7UKdXfHlK/Hoh7Ffeic+sUccBR3ZVKM2g/v2/q4dH90sUigCpY01sRAbGf7ew6VqUqdOMRGaUugXNqqN/XtdGzY0oVpQ6YAosneuV8PGl4t+/T++yG3BfgFdyaEttVpUrU3/r+/7xL+8Ur/kKfPr5pmrl23RC2tq41ktvK2sgzXQ5/6ilI741WCj+859zn6U7nsDFuWamevb1+9X7nHf9du37/qND73X2y7Sqe11mx+bG3ZgjHbqNf+yu2Hbtqx6e13QvemyrqroZf77t2/k0GoufCjCZnK8iCWhdVnmPQnVhyzqhnynnu7snb0fyjFQHFllwVsyugaybqyRK/dqV67F19QY9XjjvuQd+K//7T/0FdspQ4l1SnjJ7Q39C6nCBp4hT3miFqXMEwqRDvxscw1dvw3lebJkGQPL1p21FFqG6sPq3bpSl7/9tiv8mARNZ40wZg9s1A7syLvpe9YM9d4pE8d+fCQt+v69iy1U3PZTvx0bjM2lUSYmg+eBg6hIqiYZa2bsY8GQbQCc0lpV8LE//PLrixb2ssDr20Xr+jJtvT3yaPxvyFkmlBrrRCoJOaiVkIFoYoFu1tEAYyD76REH8H1AUIu0UHdrdCFjo/Yua2nKgGnPvhwgsIjRoI0cZx2R15W1tLi0IOuybnrNfQ42NZ3Hwnx8skpllA2rtQKQQv8gGakPzcPY24EMUI78/cB+chTehqyGjYSIeJIEyLJf5bqR6x8mcb0YSj/+tyot+BIYxGOgT7JsY4umnp2EH/gUfyGfc7aZ1Dxsq2VSoDAJcyefja1uSCVf+D+UceneB/mHuBYZ/MwXptqWbS3TfkOgKQf3aDMOFDmWOoGGVLCrmuAThyd+4OQJQynqXDv0OMBokNsdodNXEAvrM7XylFP4UlUigApN/IFcVlMx11o9bJTyrNKxpUcnfoGBptTayhxtLYwBN6Ya8rCfWIY0cc3y7+RuTIBEUiHfRj22jUAnOOCfZ+YRLmNLcBnbMDDoYaAdtDY4WpTmFCNmpKDt50iaCJ1H0IFzxG+2p6inLiIKDOQYxdoaQAXx70KM+8xjG6EnfMY/+3Hqz+BJk/YzTXQEgv8jyFzoP+ZiAwPb/J6nffbTfIbE3Xge3El5/kbm2fvH38wF/nHmByaFmZF96k3/3wX7v5/3r3TZP+Sm+4Q/43kWS9rAn9H9Gf7J889iFv6RlZrOvwif6W3P2vtgpbb/TGfwgdDaTvMPEPQT/mEShO2pj4YWxP/oaU05pigD+h88pl2P2rYR/nt5xOdnVGiy8Z4TWVNnL/ifKf9sdNL/mI3awA+M8NFyYZj+tcMWPCeIw7YK0ONIP/AY/mmDmD+cs88Z28q6fdZFZBo7A8FZ/gP+4H4GO+NPm/4Myon7AwHquYIwMfW5ZBvQhCqrKriSZOWILc+6PzEPXZmEBnYFsu5OmAaAqw+YpPxMWSGi/zyDS7/MBY65PjpxQQb94BGi0HTGnQtax/70g5Ni0RPOkT4dSPk0ogupzQ9dhCrxzwU98oL6DKGy8/vAoj/yonfCB3oQ067ICL7geYJNjuEjYudOM/tSa1zUsT30Ow8e84KOX4l9wPaU/pQZn2Pn+RJlTFkhMTJCaGIXOPumsezopvs4GU5c2qAiO60dus7N3c7N+a7YxI+is8oKQDJ5xRG+uDGwdwK4GRfanBViOoM8xu/ACMPEDU1++j13R7Q5bSs3b8vSZBAPcnrPc2BS7iYyHspNdv6lVP5GdudOqM+66LI94aRC8+8EZRjIfKvCt9RoRuIhsKMjnggZJ2/sHvgxYPo92FYOpiZfbAiN7ZmfzH3ASYrcs2NDc6oCpz+GMngrR/wd2JG+feIq84HHOHMB25PPNkP0PKxpjZvJKnCcD92xndE8ifBswxaytAOCwJyIHETayASf4Yk/f+1Maurml9g2zQO0ZNnWPKIbeMr9QCPz4IHhxkMg7/QVasgmizMyXYizVpL7kfqDZ9oRQiBD21AbYsk2dtQHTJ0Q2WbuxAfXuUvvyBOHbbVWQONlxDZbcUw6eEk2I8FvUSXaqePjwd9Y13kRvazL5LOhyekSDaZiZLhoIupg7Yf3QEbWQ3BMz7NIguEqZCQ3NiOgVWlBD1OaczAZ+ekH9DhQMXtpO+sjtk4EPymlHZ07D+yDQQcOfLjxouDKk3oe8mz0lfFv1x3cfInAy4NpKzoj8wdgIfGDA5tKBV8VijizRrNvDXhalewCy4lhI3qxDVUyPLYI71DiEtt23gCk9u+8yIBDsTGQ2CzrOuMQvoHs2IJIRYbRMztCoLAnSASELhi0MOKEL77SSE8acZwIOgJtFXON9RObEou0s/4kXtAc0JROuSBiBM3nM7bF5kAr7GmlvNwJmLE4otK2Vvxa16ZWVq6JtmWXqhW4E2yfvkuKLfmb9Aexip6DPMbPyJv95AV6Iw9y9t8+wbbEGZrUbePh2SU19uBlWacu28oRmug4a+Ou5EXMFbZPaI3hSbvwUBywz/GdxWx02540obfpg9up/50ajPzoedJN+6kLFsyMwULsZSgesR3UDSPZfkDicOhAVnh4O/TAWxmnvkOfNZb2w4bJL2hDdgpfWLszLwIH6mCdDIIZnuQjc8lRfAzc7nkpcldiH7r7fNF26MbbtT76jOfGC/74lvn9kZ/IWoib5Hk9SxxurDNxpOZD1/D7wpvA6Al9+DGJmHjuTSt5so0EKTQLtYOpcw0pjiMrZ/jyn42NzM71EgJJdkjwAAAQAElEQVQ1dDdyXeQh8+F70mbergzTlY2OgDxx+QkPKLpDRkYr6IfYK+5KDA5yy+TksGvanLFkdC9at00L9ieunRpNnWSPSQxu7DM3YpF6S91lbkde4CAfod/J9YBvwYfQdOqlWiGTF7UzB3elrhLLDp0eR/y0LduPEGH0Y64zedJ3eDu+D+ikwje75jhxvF2v+HjKN7xLK122Nl8wS5aA6EbclJMPNUNSEaeKXvrnuGRb4gzYlsvKYZrYk34g8Y7vaZVJkFMG/eDy8jV7U2hsQxLZxL1OSL43PvIsKy+VidWNGCeug374bSORkCA0MjJ3IwcHcc7MCl/qOH4l9oXcsIRuJzeJfavE6Jj7A2Wuwcupij8hREj8Oek7sSpylRdbY66dxN2FrY7dEFO/oU/uYl/4Dva4iGpNglStJJaIMl7Yv7Z1Y/+84HtjX8aXLsk1x2OUwJwnPsrS5fKiiiAGhZ3Rd2D4sq7IWbFvgUczh5lLnl/4+N+i0BESQCQxzHzyLWTZnnJRodieucjNfYYeR3xdsbkwa9Lhr+ANfeJuW1nzp33oQHjk6HG0CqNlG//bbAdrO3qSP8hliTivOveQJsMCap7RE5WR2UcCBRqmZVlUDVp77kv5SBvaao14rOhCiKUO7UHe6aoVONhjq23ZgADaZV2YMSDZZyuOnVxmvcdeu/DVyr+onLGVVeSjGvgq4n/wbHInltL9dvBRYQcGHy0GHw+stlzkacLQ6DWh8xHYILdtQy6QfzG1xRbJOL5tK3sQH5Kw48Z+cRC7dd1kM0tad+r+ersquUg/MQikf+VDePam3rsK++zTr4XY8b5Td64J+VeRWfc35Jg9qlFTCFdkiGOFduPjAI1agx8Zo4/TV66ZobONjZ75Cz1m6+AeufMi+NvXd2Jw18AGUkGet2lL+CR8kOY4NjX0C1mWiXPp4xjSSS9oT+zB/npjb4hvC3xP/+LvjXhUg9ZCkpT+5bJopY53YvjOR8DOV6G83DYUhIZfaNG9bRt+BKBfjc/CFokpJZ7v3w7dryKfyXfs79B0dOwQHTJmp+ai4/39Ch3XGT7YJCatCtlFDApbFtoV2dZBbhOfrLs7PrWqWQvnh9umZdmocemdL0w36iptf+Tgxt6XPS/+x8jEMXvQYL41jBkS4qY+YcQt987IOfigM1IE2W+A1Hhkha9TYwf7y45dyoGMyI1uykR8E9OND1/vPANdr4eu33edvl7RZa75+EasGx8UhOx8+L1cXnXZLvi8UCsrUkvfvxEf7GjE+eVlY26deaZU6F+gf8H30rqtsoo54p0tgI+BhVOB1/mftF7V2cM7awrTqeud8QFIVz4svnMdFMfAFiHJ4uDHyBHAEsZu5CN7p24NTWQbHaPjfMat1BZjV+lyabSrWpVs6yAod+6j7uR5QO4SeIlw66BOd+ZlyZ4/4ld99Hn9uVKryZdywJtmQU+IMty2UuQF9/blRd+/f1f+BfHOntawqbImYdpZa8duBTp+DOJhlTpt4E6cv/FB+P099wMDvKipEIq4BqLtbOODOGKn+Yl9A2Thb+ogbXDXayfWAg5kDNmeLaT68uWiIrCpU0Shb2Ab+WDtXKnxARLR83dQh4HIXdl/Llzv1nUj9xvyoIJ4ADf2s3tiDFeV0CfpnNb1NoA7dXhgz12d9d3zAb/fxe2b2iLsGdSS1VrxYfmb/v7bTd+A7193dUJR1RSfvlPPnbyhEp4V+jYBCVyvjY6rklfc1YAx9zS533pnvYf/YO0oyae27EOx5Urc2XY02O8jxx5y/uIIH/BPX0rPw5YuLwt+7CoGrRX1JmJqvb01+gv6B9Cxyw//LMhkhG2XjdboHRoELrYmD7bmEfvGrOsMm1yL2gK0JrZSfA4+MFjnBzF5B25zL8t6v7PuE5+O71f2n7i7bQs2r7pcLERNGahGv2Z/RfDGvWdhn23ZjgLCNKYf054hnVgTvQ6vlaWT/UN8Zl1ZC6mP1Ea1Yl4fR2zp+BRb0naUIw45UmL4QQjGDEy4IcevTpwP3fDjxt46qIPGmlopmo1rgR1qKQ3uQitg6GC7R5TO2WgSByO6HcIJGLOzT6Yf/vgAUdjSTIh/ieWJxO/Y/YBJ8Pgxmkx/XRs1vAArdUCfvSLXPzPXcehObnaEtmpa2VeXVTMfoSlwVdEh4tqBQx1bYVXsy5yrVNAEWmv0S4YgdLn3pTvPzIfHtipQ8NHalulboh5Ljbw35DAkX+MBjAw8zklvy36C6GseoGa/5XqCLNvTZsI85+fk2RPuI/8cRGbsso0Pkaufjsw/Eak9Qv4cItJaloX4raoP7L/QyWKbhYe09P8I7BjzA2LkX4F90v6exj7xT7MYYvg5OvtWeMQx7SDRSWIg4xDPds5rBg6zZ/sMZMZMg3sm7kcb/BPs0xbbTxRtQlck5QePbdSaufN86j9H5y8kCsVz7mnDOfvXv6ENXxL615Q/z4Z+AgImP9VFdxJNezDIZQUm8vETmpM+Pp5I+6QLbeDE/uPv5CPQs0XQ1M84PBOQE645D3620AX3GWz0PSCBm/X3oH/STXnYn/nPcmw/Sc4Wvw2Rza9LBs6J//5fROkfIfI9hWZudv7gZ8YEn2fNxifggyy2PpjtU9bH3KdOpp7wRGeT/xyHDzy6Jj56uFkst+fUx1oqhE1t0GYy8U77RxDa4G0TA3/ICOtUkY4056zzsD3HGf3g1wdv8GF7QsYB2NLI/P6eLzgWMTM/n7F9+ouwxCTjwMRBGjnhnWMujIoSIPhAZHYYYU93AtNPstkiRpER/MzjpM96GfppfF4BkTGAcA35U/2FP9gnZBzI2I6G9E7oGHRCV2roOc0WyE3vedGLTyf1+ZtxIKPYlQftg6v8bPuhnX5xYZuAXZGLpQ+rw/UD7Ic92DFAj+kzttAy/DhbZY2Zi02T/eBB4meyyQ/HQBbNPG1PetuioxwzH+kAoX2CPvExNTd6Gz4G9tk+aXOBH/OBAbLkW5YNPGidFqiyAhGdWInDziwdTrtmvQbVU+gPHM08bSv8sS03Pwc3SiF72tFJFKdy2JZt5FXIqZmhVg0DrZ2HmvAyDY0+5sVhm19wMhE1v0LGCa2VxLxtSUbOoT86pj1MpO0xcPb54Zx5IQCc6KUS6IRm58EMhGwresqFXvQpujSPPf7iYOQWgngWmPjnT/CdmrOtwtZw0uWm86whVEnIq2pTh23Zpedhe3ar0E2uMrBKD7T09AUbOnDqA/1TGDBMP47oDPzAKG4CQwcPS8lD5iz+oMg+24lzfqX41FpT40YuttlWWlhkl3LElsiadpG54PTRnqP8xpYnWMlxsFCCzEuejo9L4+4XHaCw85zPb8fn7A/pj9GZO/OXsWacLBO3MRkbaGwjHNNWRjbzQOSEpqDFBIXHPucgU3Kf/QMMPi8TqpVCbyETQCxxOW0wKNvEM/vNIRtOoKomb/TlYTPxjt60wYWvtVJVk6E9qMF8bBj4GbpOLI7jTp3vU3ZwMXnWqnKcOtOLywm3jW6IDATfH7LStzNXmnOGl1o92B93Hjx2dIcmMGXRyb4Sfkg/fALNGe9pUGgjEyjst9PXaS/yrBKMylzjxryTs8ibLUqC39YVEuh4maCAngc4eQ5aK9me8cadicvfjA1MS8IXkE9djXiGnvpWDvo2/Ie4jnRF/+RjrsA36Ks1zbijoBOXaSf9xByyyRdrIJewXdxn6KEvDx0zp/gc+iIWVVa1JoiJB4rhyZyJid1UCMqYClYOhoiNbWA+aKXInnMhkmUD9G3zm/P0xC413pasPGi2KpmxaVvhM3EYxL5VqYCDusI1mJGBHJe1tFLox0N3pB4QdcatsodbDOFJH6+QV+CljJnLiyz2xwOIDFmyrdaY19DBC7qd+HR0F3zVmhQafkKf2k+btZdry4Cuo7CjJ3hrxUY+qHiTtMj2BAbEbcy+bZ2yS2U+RA1hMz8qtexdLkVe/oLHTt3nZVhky1L0imPyQ9ewL3N71h+0iFarFgqFHg68Sq6io/OCaeggzjtrKTKiL/x9kHuJuUO2p57QZD+48oIz63vd1vlSwDZ0/SE3dgvfDjVsUQ5LiUn4Z7yIUexuVTJ/QrJAu7LWGnvoum7KXupZq9AgX6yTg1x08pQhrLANFTXQivgQc9Oa8RRpYYOUOhQmzfjdb+AGtgROvxCi007Lbir4k8PEBDboOyTW4D5lYANqHvx9tkyqtUpzAjRSybbmH5caORS4g1obo4OXbGvqQskYQwFZKvCMhPWyDU2bsWjEJi9VGmul1TLnxDH5aB2A3sZW+gc5jfzIkTJL76lHUuKysYdVsX+Ab8T9wL6sg5BXFVSc+GM3OozpR19stEt25A7i0BNi5RqQ2typpU79dLgwY9LZlstiIJdn3+RcjyP/2jU1MggwIaGeDl6W3Xj5f/ACjI8afPwJaad2OjRlq8rKkXFagqjwTyzzBzyxJXPLesYs8xnbhr8m/REj9TyIH34mDoO4BGtHIv4qIPwdylxyslKrHbrsOXboNOeGDlg7HEMrfl6WixZnbXft1HDoE+N6xD+s0UnoBDm2ecbgzovC1Hz02SZ8yCBPQvK2XaA9X9zujz2qE58DuPMiMB8JMq6CmliVGzKNjFXqiwYfMChH7ATHfPoVYjCDGNilMaQdo1Iv69qomybbE39gRwdC06o0eeea9aQxOETJ/BQ8S4OGwbNOqqwGDhViGrAsjvkjGbsHdZS49BSTmlo1FTzi6CATGxsGD+Ul9xEccMZL4Cxj02mLyZ3wZ7DvRSBZ4qX904eOI+ELSAMfhxIzqea/qpITjxMfPd95Ad9a48XdWVviMHHj3TEc1iAPndoaBDb0kR+bEQ2lpi+Ja2TYnrZmIjrvvBy+8/HhxocezFLVotBWSa0hGz35QCHa2Gqb+RVbyK0GfnZEZQ/uyMVP8vSNDw/5YLDxojkvtsMnIQv6gw8XRVzbY38R8g5sT85e50eAQrYVWwNL6FpTwVMuOX/gsa34mfvQXK+OxBf/E4NcN+74NUbTZb0oayKxih49+EmdgpsA3zkYymEjG4JBQPJR0LbasghWnS/Ud9lWESS7qbXEpGldVsFGPqQyeOpO+HzNh0l8FA9Fy9q4lhFj9sGFtQrnrBFUwSQhFhkdGebDBPYcUvOi1+0Vmdi1iw9Cu+YLcV6K3/nwO1Mjs+bIgYqPFa9aNysHW4A0CazoiH1HT96EHungWfPK2r/ywS5xO1iD8XvJC/i1q5Yh88EnuPD7FDt1fPnyRa024tCAaBuqJvwrkTYta9qzlvu4admGlhcp/wIJE8SlTh3b7lxvd+Bgb5Es28gFLPF+XAcf1vb9Xb1ftVOr8YnlynqT+BbAxycxJ3jIkcyf6DS2NIlR1oJL+N+V68ayNCVnVZklF+Thzkc/XGfe5LjLfNC6rC9aq2nnHufGV64DG2ccOrLIw1KLXl5XvbyJeJj8N2Wf1lj5mD4k6FICamqbywAAEABJREFUAWNHavlyuWhpTcvyMv8l5vevXd/5+J71YvaPufbwf4Hpsq7alhKpUO7ljROtrdh345p1xZ9DKd0FXPiGBrV0EIuurI2OCeKI/7FbtgogAUouR2LPtevO2rc049mpU9uzP7jPPwhK5m98pJxxF26NQZx2dAmRM4j0D3CH5h6KDHGsrIf9PsDBcwDwxd4J7BMrcUiMRCG0WqHr2DVOmUP0NeUesQPlB7W6hzl8MhqMP1KrRQe5ueWj/VXE80Z87tq5NsGqHB0/bt9vCBxwAkN6WTf9+suv5G5FjtWaZRs/7jM3OzJRy1zTsqTO0YMflsFxPWT9HdTslfr8zgf5M3aD2HexZNB1+hPe7WVV2wrZBz4NMjV4ZgJQkDVJaJDahHpJnvPv1FwgLmdeKrVijuLfLshrEiWi3m/IvROvDoh9owPSTrwaxfPlV0Nn6ChaCemWDSDLLhV9CZstbLrr4H7+wKiRAmIuNLNPvUAh8/F3achiLx98nL9+HXxwHtjW9PK6aONjadrX101ZY7Ed0XIJXYuufDTeqYvgA24SJazQ7sST22cdyLU0cTQiIKwbo5vRtMPTP8wEd6gtIkf86MwR2xlrUMq/XD52icuDRO5wkwFy4lsAA861MtQJ9AASRLvUmiYsiDUJtWHtUj4WU05T/04dx+6OrB5jYih0tlXVGDFQSUCHhuU2c5PWbmrkp7WB7QW9ZBuQYJw5nSJl4tGVfqtSqxMQhw1dg4kjA+gmH3U5qJGykNl0YOON6+Gd9XBQb21p1MMKvk+ZsGsQowFdD+CjMaG5ZKeniJXRYdZN8MqcGlScDg2ykB0dZ/6ocwQTXgiEnNCGTujcNZjIqMpCrHJUSQyVNbvHDuBAxk6w9yQRoqnKEupPkJSUQUIs0Bm5CLKNLODRHyg52JcwX6DUSK5txY6OjszDijChf0y8bS3kR4pCqVXBa0DBTBBHZEZO/rJERw9sCjA1z2JQrSlBpDvn0paFjUD8ZhA5KCYeswcd9iEP87CpKzaGr3FNaK2Yn+J//oE4OYo9P0+coye+zuG/8Ut0TrP+DZ5/gdQ2jvyAzyyo/Dz8y/5PtiEzxGkC6f8ZPAPyMU8iZlY+ED93Qh9IMj/P2PhAgXzGPftPP7jOPVF/2oYmEJ7APxDi6NT/mDD2foYHejaUMWbyi6DwBObEv/KDHpj/kRL8X8phfjI92zn4459/RoLlPxjjw4+RZP10TNrfC/yJ4hyQptl5tnPw8RMBT/hAzs5HjNH7R7yYR7jCO8n/+U9IA/+c8p9STN1PWY92xuODk40E6z6G/4s6px2n5ocZKtZEqz/ebkL/e1OCe8JzLvG2CTyIR6NnC+oPz6f+z5OfcXbkPUEseSPzBDqTLXUemIM/+jHIgOYPg2iI/2kZ/hTzE5d7l4BdmiZAFn93Lp6BXEACxxyfF0pIfj7D8FTJTGy0+ONcY049oD9OmwnO0E3IDDJmnwtMhraVXOVBYmnL7NuWHbyVh6Z1bdq2Nvvl0ufDtsJvl2yfIJ3tY6zHUexZSytu6NqcF0dViSQosclNfi76iUHngjbthCbzxc2LW6mgL+QubdG6rB9ybIfyp7GVP0GzDvAbVq08OS55QG0lF/MBS35AskhXOYq56ElsKvQhygQE6eZiHEhMQhuaxkV6ja3QzKyQlsicbDBxak7NH8k+bRN04mDIL5yMMVmJQRCf2/SZDpob9z5v6OBQVSm2BiLvKStz+oNjykEJ59ST9klmG3me8taNWAfWtKvWbaUe1jlnGfFj3ryc8hgHN6E0D+Lo1tTgF3Jjex5SDu74WvKYhxrm3IppTyh8sc++7WlLRY41j5Y4w7NOaHM+E+FDQLpANMU82iqljkCqU/s7DxxHbgyZit/pH+D6xI0ZD4cYOP06ceENPehJkxcLqdfQBBewrdYKaNhVH2CfEu2zFUdkhXfnTjayJtAf1L/xd1kWtVlPGJqkwkPY0K3ppv2URYuwyBKHZX7PMySIOrkZ2MxxJiR2QcSA38Lm6Mu6mjXN3DkvmX7sWNeV/C8zlIM78J2Y3XkQvvNCasfuGDY+2SEO28S8Kx93GMootk+dnf2u4+v0m6ej9GNopitGA9wC8/w2dONhYM5HyIQzJ+ne8oII/dOGiI4NCErUhLClUbM8+Mf+LfU7/Vi1UD/xu6rUqrQS75V9JfjEYudlQGTvPFTv+Hq+CLxxY37o40C+ZRGOiUL1bFs1VQsUYwNDkIKzph3YYBucmTvPxK6FB78npoYaDyOx5bItvLRY4A00tWbsz8PmwT5wB3Y8pt4Rl/10IMMuVSu1KiYGNJ21uyFnhXdRbE1cDx4cOwPbqmpqDaimYuzCN+ayNvKwk5eGiUPynjoV+sQxAgQhPuzELQDqp9MQ21bFHsWkIdta8W1d2+yDZcZAToOr0w7TYkuwrZUWclXw2tAUYM0jc/WQbxt+8ZDYlQ8DN17KBq75z+rxQiJ+BPIS9MoL9+Q6e8EMzKw6zd/8J+Xu1Gr8z3o3mmwr/znW/GeRO28ZRgld/Ei0zBGz1ExqNvakrlZstqydWp56eWOR2o/+vNBOTDMWR+hooKaHf0Osgby05QNp6J8Qvtg02NdQGRbZ8Mizn5/or2ozr4g53WOiiKl92hoZyXHa7M2Tjp8ilk86+6RNjg/WQ2czSh4a9ULqlb+sEujY0lnXsaenz2Q1c+0HEgPkGPvCm7VQrR75uXE9O2RbqBZLWolTYOcNQ3xNfGJj1mhhW+hwRYLFtkyswhzdtpVj5p79JbzJyQgSsD1jUq3Jjm967FWPeiHenVxF5MI1p7VSqzbrceDTlfmD+XVZqeFt1mRymxcYCGStNl0eH0R26id+BK7X24xVJ0bCAdvoHfh7B/YZg0FNfdgbZ8Qx3bHmH4zCFGwpJs4zZHbJ9kTYac1Y4nfmfZCPyE3cX14uulxWvQCXS/aFizb6GzYXvLbhIVq0tpXj0chmzFRwgUZspqyXDb8XZRywPX1NXRxcX+PznlgQgzsvoSkhxaaIam1Va8spO0Jl2Ubeip0Xbdi7bKuKa2L2q1xT8l87GHF8golHgz5QynGA34lzJ85VJYNMGzsSB/v08cCmyFmpz2pNoNUKehhCD5smUuJl3nXmKTGaNdx4AYkjV74c3YADXdlXY190RFerQp5Fg5jo1NyPMzd9x6912+Zcp7Zsy02KzB3Zc0/HFwgUYJbGyGtq2Hy5vGhpG7Hs1E8/54hTAY4/1K/YzcRh5wc65Ma+nYWWtZ88dHQs0K/QL/C2VvOlZGr2uf7urMXU8QkHsRgT7qyHGx8Nbo97goE+580UcKDr4Lpw41p948XkjRf337/z5h7HdvTfwXdqMzkI2MYPZPMhBmvlMuur8EvoOj72hSs6T7jzkeyuG7rHjF9p2y7wLNi/U4OZ5yMB+/4VXcl3w8/ITn/awJ62Awdr2o6+RRvX6SfdIDadWmJKRSLXdVFjX+vUzg07btmbcx0hPjs+HeB33kZ3rq/RY/EH5hWZT7mJ94HMgG3kaq7HhfibF9AidtGBOoW2S6qVazc1dn4gSuyvvKD+PmNyZ59jSkJWajl6NuoqkPGFNRTb37H1/fs7Hz2uJx8xuXMfd0v+WJuxfZC/vKi+vFhffl31+kV6eTMwtG5d+3Hlvu4K/653rq3fr++6op+U8lH74D4p1krTHplOTYj+4O77debG5LZaabuUXtg/XviIcMl6WNaZv+2y6PLStG2L8p8bP6iJdc0YIBa4ylo6EHko/ynyxGznQ8U+vwBkdQ3y1NQZU4K685I5e5DIZ2gLswzM+JKLoGmg7+wlm+JAdCzkbd1WLegubN6pkxu5Pq+FXbYlzkZNLPjTqfnUJurExqRlEfJKgsi25hFln8cTKbUqFc+qCx+QOteCrJW/f33X38nZzjrhVFXTL7/8ol9+/YLsIpaiDg59/fpVv/32m75C+528sCTIlVlPmi4fOGdyu/I8vJHby+tOToFX6cLHnIV7zsQx9dea9Msvb/rb377olbmNj8y29c7HL1LNXriT/7vuBPb7t3dsKvK0AotW8pWcCV0DP5OJGDAokM4LzxuGZS1UETvg5fVF996poR3e+PaKvPh01YyxJVgnXNlDIsdeZZ/rYbDObGu7NF0u24yh0H3hQ9zr6wX7L+AXtVZq1dTayr4wtN+GOh+fQOnyUnr78qJWRU31WQPMKrazrTA2+na5DnA7NIeCB6l76mGXkm/CoQFTwNLsZ497/34nR3c+WN6Vf1H+zgdKy8jqEuvdxOF+Z13s3zWIRcPWXFfXdcP2C+vjBRsXbdtGbEqR/4TURGeAJGxA5miyA5q0s6965OymA0N3DN3Zp9ZlQWYDFjX2/Y7uK/nJntD7rtasVk25BmTtxabtsmqlPqukhf3q7e1Fr2+N+vum7+yzN/gPrvnJfWruTv+WfZGAdTzeyJFd6oxFnhCv1BwoiflO3RNdfDTDkowvrWlZF+zcwA/q8Kqd+4h1XfXllxfis6lha/Rds8fxQbUR09SYkOe5n0qxOTRfv36jX1raooIvvKhGRtPb24Xab7pTH995Zvj29apv38iLOIizqLeBTIwT24GEbLvI04YdEiJliTgf+EjHjX2x607cUytVTQXjFDV/hC4+WBML8cF1Z3+93d91ox4S85X16hKyBvsIsaCv1IyNnlLVIrvUmlTMvX2xUvuo0Qe4MIQTnsLfhby/cE349W8vWtYh105byCj2jIMYa+p6+7IS322uodZWjb4Si0PvXMcLH9atQWfZYu8hRkOzL47UQO/FtabrO/WuBFgsFGDQZ9kgD9/ZUO58JKYciZmAA5AQr4SnH9bBs3hVad0WaqBpwf7Rheyh63vX9dp1px64DVPwiFfAEvThuagRoGWCkW383JXr3dJK1TTjK5hcUu/HXC/vrNt3ru1XrvODtSGO5CN1F58ZKvlukQFfeD0Nl3aMuXNt7dhvNWG+itjPdYE/T39vuZZkQP5NXjvxSX5XrgMvr00vb6WFGuisxyHLPHRO3UOyTQ2vyppa2jrHnQ2h9yOT+Cmt7N0r6/U+43zDt7vwUAN9gfzn/Iu9P3ssEzI/hbGtSolzw5+G3S5xEHR00kFO104SO+sBowS57HBrtvbZH0mihCzJaD2wL6j73IN28nWog4jdYVkW/NkWJVaRK47MYz5rXuQsNiCvNcU2Gz2cP/QPRdZAD6zolGwI0BFbIivzx9E179XZm3bu/0IyQdDqx1GNPijCTUd4QBPCNEDODG3PuR15d+TNcnkwxZQ9OQcWYr2ylxUGFzy2p68h7dRB7IudoBWAbCrF/NmKA3P4/XSCCK1oA+HvGJCc1yeyf9q1LdsUjvW/44ihcexH+0MrZmCLgNOW0CQ4ehwDB9MNXdrAsx8O9uVZP2lLVsDOjKQyPz/OyJaKAP+A4E7o+qx3cmG0bdl+DqERl4UBTNTHXEaQRzo4TRBswZ0wdOrRPGwmOQ3Ic20AABAASURBVIObFUXf2DvR6T8BXBhCN6iwnwDBc5yqChHwD/yf5EQ+JB/nlBkZgYfsj0k6cx7j0jL809NGCbP1aOn+dIZ/QnSgC5GyrdDbJ2/mU8zxZ87Lsq0cmUub/Ax2sJ8hMyeE/ITEuj/inf6nAJ2kP36jAjAlIdoB6eDqMtjwYssIAupHQ+9/3RkdhGja3emcoFlzg5vqEd/ZF8cEg8fghzmJZeAxnI3NfGCOIiexEPKloD9DeJ8gjj4G8mcwGElIUuj1OJ60aYMK/TNWGT8huEDmg0NsmilrxnyOTpse3X9s8FvDmiAseY5DST9bRK6FUsk2wohNYoSyQ4M/EuETFfGATivB+hPAIq4XExf6zGdfafLcYwr5jf5Uy89BIuJXp2U44xpfx2OsGT70YwfaTk6H8mfIRcLMhiw5z2zcSJv4Rl4gY9tpfoIBI6qiQi5jB/4RlOCfhLnAPMGICGQu/iUYjs3UHEnnfNhc0gcdPOJIE54A0+royQumsMaGqTM2QGjzIyvzwXfsPKBP3Hb07VwIcyHNDdoTwhI7Gxd+1OFLpOIavHbklezK1AMak5yQQaKQ2KY1vCf+IKlgThyGGgWFjZCBi6/Ei/XegeCUgABnnxHFFftkcYNT6O2klspC4YAOCuJw0Du4cTl08g36GAXPzC82Qz5xHXmBQQzG2OHdsfWExLNwKTesKFJ4C5WByO0RIit9jIBvAB1I+wB8HMAZ90jBQsbp2Va51B7xlbk5Zy61n3pnEnsyUqZ0ykEuecNcxlZsCMXAlkBic3BDtHNDtNMKY90szxjTGlm2ClwDhOHhE8dwETfNdZeXHwHSpdgSHdwPq+aflttroVyYohGCVrINFJKQgf7YYluYAF5iVlh/QhyQJu8gNbEh8Q5PYpU6YXqemSuE2EiwRDNBHMG31hRIXzI2nTkQR3gjM2AbfVgQhVhhPvw5iyd9AHJ17OrUxM56CE9wtpEaEDVzYLRkmx9O15SZOAhUagVzhLkZKkdI08YWxE9N0RPcT4Bdhit+kC7kMsvDh8CJuIe/WpNt5bBL6WW4LDyUtpr279h/TkiGXuCDC78djvjRZ56T12AGBneYDnJ5HCQEfQpM/YXPRnbwlg3I+FE6eKjo0Kfdyfk+x1LigTtQGfVNMz/wKSAxLn45kW977kt56bFTs6eMoY6AI4IgsyzhL8tjxmVgJwgJG20r8bJp8cO2bCvHHXm5yT9H0o+cCjmpk+Rz0B/qFHh0hvXIg1aUIWThRc26NjWgeJg4VXvqKPThArGQLGmpptBj6hwXOLfC3yZBm5fKtrHX+nwUcy25eqAHoe7o7/hP9yRlbjAOzjbiatqNJ/p8JM8n3a6GvUVwGmu9HHop8R298BdOhCOWTsnMT9uRzTlFxq48PLVWGtMeGJip1vBpmX7Hnv2Re3WDG8S5a2fzCPUgQGlD17vQOybkQs5QiWcenOY8C+Rg7YkAYI7ULHF2de3Zn2mlIfvUE7qMBU2rJhv8EA+ad6aGnD/gxBH7Izsw+6wTGwqA6Y/TtmBDbGQB6JtnbGLOKtlN84BUgG2aBtSJnuOzLxyJb1MvMnp8RPdBzJKrcJoc2ehifqdmg4+gqkKmsWVkqM51sVopcbzzAgYxp5/h7YN1NIi9xFAF75iGC/rOC5u8iDjltNYUyFq/zg8RUCK7tdIC2JanTaKeF+UY2FYuNdZDObaecoUOl6Um+QGEiExxHWZ/NfKqrcoelTicMKZNfa4zXlJZathk5Q9yLFWhl9o5eIhv8JebDvaXeNAKRdgzsFnzGLKpR+pvh74T49iVKcNn8cex2eg1aADb6HCOCVabc6mNTu1Gf9yCUs9rhc2Igt1n7jSPoGzw6IjeQCYOfBvYVyVlOpB+7NrJsTjWbcVPy/QTl4PaT9vJZXCg2acPcnwo16q4XcTTT5m0oU09OH5OsPJH2EmI8OkAukbW/IFEYjo9/viRbOsgZisfhjZeerdGfCUl55OM+RJSO3j4mVLhDNFEDavYYKAZBMy2qpUq8/TjU/ztGBN54mhcr9LPXxQ593hnO1CD3szntC3b2pYFWEVqRVgU28KLcdTDrjsxw1X4u1b2u0Az+oV1MFzzEYV8hie2pLUddnUN9qmh2GDq+sDGXDOMAa982NwWXoyVVJZoNJL33uFJTAH4EaW2LjK6q1kuZMMffxPLjbmBpg5fh34ATM9f1Mk2PsFvadLgz8HCTj+0nbx0xoP9b4y7so4GdYXDmv+v2nkfg84ESE0Dnw/WgEYsBgiOXehoyhH/0wYnWbaJY0f3UKtSVQOWqafwJXYEhLHhHfjRquArUANadDOX2Bp8aPICd45dU+a6rlpak/B6p/YDBznp+Bp6mRn8zMeEfOBu0MaOge0jBQhBx68bH6Ru2fegjf+NDyKd+4/shZFT6JNil9kL6bFv2PSJX8fuxK0wIzFs5Fu8AL7z8t/50EQcC/oDPZBqwIcoFXQNe175cLauTeELVNWMWV6U3qmL+NS5h4gJF9b15XJRREiWbVWllsgzMc31LvQL9rdWvFBmDrtWPg6sa2lZhhpzmkfB27Re4G2pOa5t1JM8Zh2+8wGI997429T3pshN7OOD3WSvSGmA6VsJ54ofl8uqdUUmfos4QDDPhj2FvQv6cVGtWQs2FW/aXrDh7e1Vl8smyEjaoUousMeF/CCB73wQyoepndzsYydOXcn3wf6dfB3gB3FOzkSdWqWC/2DPpKiQnfGQwSVnz3iNYUXunQ8Y4sh+FRj0BzWPqWGfUFVgY+LBuh2KmdZKDNrEi/ms+fiZWO3IdntTH6uOfaDnpju12vGtEYuNmMW82FLY1bH/ykeHDvNOfe349vf/uOnvv935MKf58jz15Colnxsfgd9+Wcl1wz/irqaBrs66ja1t7h/CPql3zTxF5vv7ji1d99uOzIP5hukLvHjtk/7GB5N8PDlYT306ygT+HMSpVdMb+/p//j+/6P/5f/+mywu6LVVr6mNgi/Sf/tPf9H/93/9ZBx9PbtdBKz4QC73H/PgEmRo1mQ8kF2pgXUXtNGRYObbLhQ95+TC4aOUDyMIHlIWaeX1p+vJl1d9+uVBiV/X7b5J3VUmhWaG7H3dl/e44faM/Em9SZESnNKP7xkehd+ocl5T9Ph8+v30/iHNg6J2Ph3dyRkSQ3fHnC3YUsSIPrM0b8Tn4wIcBGujB9fkXQDrrleLAl1JrAdMugIn/AeRD4aHsU+/EZT/WGZuvX9/1H//xjf4hUQu3e4dWQoQaRRibJeJMju/MHehcuZa4CftKF66xLy8vWheua8wd1Jlk2Ses6yrIxTbCR87ig++FD4OvwGXWT+TPXFODsOug9m74ue9FLLvm+jISkTdkbegbXDNSY/kLBqmBdVuUeHaEdeRkUEEMiXLX62VBv2cc3/iw/8svTf/p/1j09mrFxxbZ2J1ye315VXyvxz5ykMfYAAnxHvry9kWXdSPmTQt1saHbKQKVttS9JMwgzp6278h9oWYvr/F91RqeVdTYovmR9Mumy8XCNSRIg2vJ3g85Mj2mjtYW5Tjw6comfScPiVV8/fLLL/ry5U1f3i7Ai359e1XWiKk9pMmIjo+JUWtNDMnbkPOvc/lobK4XrYHt4t5BxKrp119f9cuvqzbwBxtyrmODvS8fxTfWxNuXwi7pDZ0v8y/fNG349fKy6svrohf6K3JZKORr1YUCMCoS0xsf2e9c9xLj4AJfsDm+TJ+OQd6xj/1tCJuIR/B0FXmdcepF1OQgHh04Din7m+25zjNu1bh+iBDgM/jWRP4t0ALJ3A5IC4a8srZfXyVuk8gdgehDhJ4+80tTo4gasVjoL+uiy7Zp216UYF75gLyzd2b/H+z/B/vO0Yc6OdzJVfwakihp6kH4lmcXEAKbmNRQVak1gPXXqKFWDYKBfgNdHR9Tm4lDYndn/zxYJ8tCbKmtLfUdWJuW2LgIeUKuhNhpr1m/hEE7fFc+wnf2anGsKzSos60GcRX+MsY65bCtIhiFvYPrJqlUPvyvW6c1NbNj31DElSLL6Fu04kdVqVrRX6ZsIycgZDGlHK01xefItU9/g09uz5gSnyZtrJFGfHb2xp01NdgDOkFZqbWl4TCxL+YbuXIrCVmmoVy0JxehZ03Hr2pS8nIweZCYnZiIYzBpZNhmdJ6uQtQ5Tt3148BnyWoTpCKm4sB2/NrZLyLbBeoPzlalQj6qyS120NmR2XtnPCYIOZiCjfS60HfOQUIc0Yh/BTQgNsemxCrqbMPEiYDQd9qBDkSKUlPMKoxzWfYJ4XuCfeJaa5P2if/T9qn4Twn+J0xMY2PwAz6LxL+PYYIR+ED8VedBiL8E4gfh9CdzgEEHaD7OqQ87WJMfuAT3x4BeiAIILwDMX5/oesoI2++Jf28DNXGShzjwZPjcB2efnFM8c8+WqY8TNP77B8g/5ph88jzbTH7uZ/x7oIypwB/YGdPH0J/kP1B/2thQf4I/IsTEP0KfuEwGztEf/iY/qFDg9wRPP9M+5+YLFFZS2ifu2cbPz3DiMYCNx/7hy4n/939P2X/Nl9g/4YMSB+xP+ulL51j/woEHj43pr4lRw6Y1PuBJfdqNlBAEmDDwPKc5DJ50zxbUWefpfAIk/QM+Yg82uoPNvLPrBT6x/GHXjhWBH9O2xTkRPULpxR6a83xMzgZDBpYEzskfvycrM3TCbyNXhvoHzbNnF10DnGmKHy4UjOaJiNkWMqosmgnzJwNmizbALKMfZ+cqEP1ZkEZPALPJ50nzY44xE4iRbbVqExauzK1q4jQPiB5ePO16ojMOZDpy07exCAhNONM+IePQDPIV+pA9AYUa2B77Qx9am/g5IyAtF0CXITWIxwnN3B9pwxO5TxmgVJ98GWMo+oOfwFwujpGESXMu84HgAs/+pOfH5oIeG3TakPncKARCX9BIXfY5H5zoDm5edm5kDm5ORMAS55NWSjsQVOVMKW3sKnJiW3Z0BogHdDE0uMjIzVD6tqeq8wf96UzU4Ea084AyWKeIT5CYa600+ddF9iRUjqJvMwZCOtfEQ2f0Tpo65zPuBO7GDX4eGkIbnoBtGbr4YUuugB/tOFtjD6DHMWwdxCnDqtyCSojPUNGTB+g7N3ATwU9iFqCLDydtxoHw7dw83nmgGcg0BiA+JhMLbuoeN2HhpfDlNntkZkyajPy07dGeMh6DEMiyT5ghCjc1PBjYVnywM695gJ5+dGj+EQ70EpdJH54APkEbeclzy00acbE95Sn6Zq/z2zVweuDrQFF0V51O4dFJCZvtaVdosn/eeLjYecDMPTXi8Qep4wRI51jzQApyo0PImSh+BvalrvOi4s6Ljjuy2JYF6XwQWHniKGyun4QN4iBupM88NOys1uQqGdmpI5dnfTb2o+DnRPQhODpHPIJ4QG+Hz6y68VE/kM4TV2abH0gFixqyex4QHmsRbzOtXOODzwfdQNbqiD7A8qSJvJ7amQ/IVmFzary0eybMAAAQAElEQVQRwI21lIf/jQfGxGSHLvziSIsY4oLlpKs/8mTE4r5cUmsl2zqo8TxMhr6qKfIDRg7T+VXhg4sucdgPXvjxkij0gbzoO8iLiEhViIgNOvc8rOC3iXV9xFWK3PjaSVweNq/Xu9LGZjerhT5y0Jl46zQCzZq22Vb0BForWZp+0tDhN0GjsTMj2Y9Wnnz2ORZH7Ah5MCvxzAM4ZNTKnZrBCWgQrskSIsbZew9sP9fUgC4SmOCMD5l/5iO8hR9p8yC/HzvdrsaD5LKsWme9GrsCA/+iJJC+Tr0JAnC77kR4gDMyhgZyC5sb8Vp4MC8eivuk6Jq1hZihz4eJ7SKBF8ftfmNv6jNm4d/WTZfLRQ1ZCbaRP8FWJc6PcebEEdsX8lpVjM4z/qdnaDO3UZtVDT3sN+wXmYt+RCowx/yEb2fvTNye8oOzrUK+bRmZ5ezT+E49P2v6SReB6Scv4oAD1CNWxE8KRvOYvCjqFPATi1TiSjjytmEUsWq81FknfWr8KTd+J0bGnkzG5mf9Zmxb02b0IV4dW1MTN17YhDcxTmxCU8iwLTuAbxa1R55ZT6AmvuiEblmpF+K9U3u5ztxmvA514vrMc2QKGdGLe7IZ6HEYD5mILwd7RbCRbUNznjKp9KOf+cSTIXU51KjZJy72IBwVQ/Hrzgt0IpdpACEKGNt2/LkT1wG5kdGIa8n8gVm2lVjcqcXYlFg9IXv8NR9IeKlnDNu2C/nYNHVLsj37qc3UhTgIG2bUhOxrB7Ga8emiBvGf3MIGr+TCioDT17RrXRetl+JF8qaFlz+J8/X6rju5O1i7HQWB2J6SGvAPW3fmDmJqW1UNWbRN6BlTL1PE4mB1duY943GD50YOqzW9vr6AL2i6LM15GsYH8dtnjJ/yG/R2ZXpC4ldVMrjQpB6zrx3kGncVGAjFtEmPdFUrwIBkYw81ZGTAgmuDDyg7HwuufNy4zbE49jiBnLUaLzCtjLO3R3/q5EisB4TAmUM6DDuys9e/E8Od+EkF7yBmh265R41cWXnpubRVtmX4Ki0Qf+48d8U2l1UN/bTiaNiyruvcR9OHHKyJfyN/DfyiZSk19sZqhldyXh7zsnHd4Nsy74lv0IW2SgrEp841u2OzscgmThjxTj1cr8QFv2xLRMi2bNOXDHNryMWufPCJfeLYuc6u6zL32I25hh/R4bAhN9fQOf9y0bKsKiaeALsObNmJF+qoi04Md0VGq5r1ktyHLoC4aU9VI64bH0deZhv8uS4Orvu7Iu+OzBFfkINKDfyNrA5uISY2BpLK3LvduAbdeSk9X0yHjjiKaUHjEvYUthcv71/wcyU0HXMHeu565+PUjWt9aiF+B8KzXVZoU/9NEjFGL6Zo44XzhetR8tSIlSEO77y28UEqtvNuXFbDZksqGRqKU7MpyeQ8tX+wB+/E/7ffvmHLIJaDtmv6dLvqxsftneeKG/eUsXHGKDUnXMB3TnqCZ9eNj2R31u3B+i1Mjq7Ofc6BTYFOu20LH3EWfFiowab8q9V8zAi+cM62qixMVmyLjYNISV16tIP4DmKR/XVH38AHw9O4Pi9cBwaxv+83xd/M7eRxpa7evrzK+mFrPsJ1aqcRi/Besf8rH19vPK9Eb2tNmKOe4oAvZ8bivdKee739qit78Hdy/532/f5dgzXUWFMHtt75qJIPjcnv9+QYk66sjzt6EqfYtGWt8UF14UPC7biyt7xTD+/sqwd7X9OXLxfalVhtWtpFHgth4KPfUbrfmm7vg7jvOrinzEt+TEbzQEbq6psGtlfy7aFO3KoWZG5aFyHP+Fdxi32tw7Mj82DclY8PieFKPDfuVVJbKGdOctPMxspHqWWjxshxB67v9zMe+Prt/dDfv35jn7zP9fVyWWkbYK4hTS9vmxpxxwJssBpmoEqnjo6cd/32239IeLNepA1442Pe29vKml3mWLwPTPzyAWxjPVQ1tbaosKsBtuFu6uTzdntXckaZTH13FsiVffdG/Rzk6WCvvWL3nettbBjU0E4Nbfj3Qn5eLtSOS2ZNCbmN9R8fXt8uio0LH6JluvMHOmiSDyEn850avSH7+n7TOx+Czn17KD6E7sZzAyaKJadvv3V9+3Yjp1hBOrLmOvbdsPfA7te3JjcpfNtl0QXfG9eHzprgVBGDX768KHlHg3I06FdsDM+gDgZ1kZwOGMK3s6ZvPIPesPHGPQuXLNZfLA+31BAQeeG/82x52Ra1BJPpjqw+K+LUdq4dT/3heeED5dvrKszCZiICWWHPy2vT5eVFv/z6RS/UR2RHZGK+UKA3/L3yYT62rdxzXPIxapHWFbvQyamFomHpCVI16unCPcrGR8IXPjhHd6uCpvTGfUR0LKzNlTgsyBBHZARSD6wQ9RiPcQVdHBi2XOiDtrNXUFD0TkT0TXlbaQXeqOm3txdkHHrn/uydXCePNwxMfc2YS8pfhLjgr8zgedIvnF+oq42c2oauadsWZbyw5087iF3itDJe8GOjzvNffrjwXbTFrPwFOwB2FbGqdrBeVmrkRTZBh18clIBu1H5yTmlRd4cGyPBhigKQcUZoQXtX7B/U8UFx5Fpw43ofv0TuO7G5XgdyhnLPLwQN9oTUmGT+aB7+ZEMQ8eVjvWEI4nWwXjN3Ye1tl0ZspW0TbamI0ejRcVfqVuhBvTr74bat+LmBspKnO0VxY2++c/2K2yOJjuAwsB8mf0XNTKhSaw3eAgbsXG8mfe4hrIM9gvCgUxp0Vq41K7FfycGKnY16iQ6mFDbEaaNeY38tXdU69jdhIvtQ7Jd2/HzalLxXRT/yh7DF2iBOnVwumy7Zg4CN2khehd09iiTsFfKtRmwsySUV/YJmpU4iZ11XnWPqiZq6sE5wV4GCPqKsUlUD11Tw2qKvUz6DckmyCtmmG96FODA1fbY948OtAr4d6kkmcRZH/Dxjg3OMhZyO0p2c09VK3Rcy9ThMuyyLCpkB0ZIUzpN/IDvxO7jXgPQ8H7oyiKzpe/xm4ECEZhIRthX5Szt1TDT48ait1M7Avic+LSL0hExBjj2ZkXKPeuc+aqfWDtbHmM4yBxGqJHTPNuOyBnrCs8NzsPd2eMRhW5/CoH84YtTv4fdEtmX/gN/TJ/B/BR/0GBlDPyBeP5QV8h9dfdDj3JPEPvWHLhBa22mgP4s8tIHY8kPGoHBOmMSPH5ughfjT2GX9BLaqFb436RHGz3KffSah4Rd6I4Pev3ziosITCNOHzDmhOafH8Zx7tg/0bMqerW1s8dmvs33Sd4ro2Y/rz/4k/t2Pbc0/tM+pSU8O59jzd/7Ylg2gL378UX6Dn8T8pP8B8IH6y9NGNvBHRLb/AR1U4PQxtTGokR9gP3mKSeB3EqafMH+08Zl8WJ6UthX7H8OJ+6sfG3rgSXPK7diEeuQ+8WmxctZrYphF3NEdyJztNBPSLX4CNArMCX5O+WPKyVoAha7xAcEFgg9ERiAywpuN5Amh69RN2swFZj+MgP3DJkz90BG6p4z0A+GDZZ5hi84nBBncky46wx+e9GeYQhDCT5ANNMNMBQpzTEoHbeCYeUys43/iPWasMmd7xgisin4gsgKwTbrojh2x6wRkfWzTofwZbCt/ntjBhSX9gcBA+gFjZCD96H1CxgHEKHJO3Z0LwkFs+7Q3cgY2zBpB/s5Fr3PDlFjNOXBTBj+RQzNPozMd22m4CRE3OkOdxIUlQHeOgzv73LhAHY4i2GkxBHvChz3UxoBw0tPvAK4qL8PCeSA0dgWPGE3+x6/wYcrEHtuyT0gsZKiB7L9rLtzR/bCfGc15CTs65owHgMg5+HnIIjTKNZ3w4Gv/8O2M09BTf5W5OVlkakePo3ExX9bzgm5jDDB9wcH4E78jBzRykQ1eGNZa42E41wxGmQRsywaqVFMXrVFGIUbOwQU7siMvY1mzJjUPK3Yu3BzFNdhlG59PnYOYP2PZGjIlRVZyMKBjqAIfvefwjFdqq5Of2U4Z0kHAMo49g7zmpsYRgOKMq06707YqtSps6SfUo0WJbXBW6J7QWps40q4fhwVSORK+6Ogka8Y3OgFEQWJhKq00YwTDwL7Q9X76w++cCy5+dB5Izv+PVNaOJq+NHGTGvw5/bCpw8TN1Zpdib1q7yc4N+5Q8YxPdehyxNzKmLPIXnZ+hP2IaeVWnrCJe67KS24atlpGfG+Hg7YwDNTXQo7U0T8u2pIDIb9fBzZ44DM7ICTCURnzs2il8QokeqeNrXpodIA5s7dgWXwLp21bDRtFqxmewtgZdK8fOS6+8NDiQGf7gGvmUsNXIh7IDN14o3KE9UkdAq+IhpZ36GQc/DYoAAjg+2RFbAh28sTckoY196UdftYadpeAd5CeoVsqDCctW1YYWHqYarZ4HcqN/+kHsnn4gDPu6Mi7sDW9kBNh61Fh3rTW1VoQnsR3E5lDkJHcWuQUOHuoOHsKiwwZb7dwH6E+/iH2BO4F9pRa1ZRVCkSWOwXhRoU+ttPKg1rY1rqqh31W8WLsrD9l5OXp85NHYL+w/tBP7531D1nFilxgfwefBgHjHvoMHi9DmhWPandxMWhENaNJPrQzyMGTlwWbFljyA20YXMcBf23Cc5xjEBBjUQWHrxA7JtqoaPtTs254+RW9s0TzgghbV+NiRv0uIPlJvvOjtAT7OTx3YFPsCO3lMHo6H/eKo1tSq1GgZqpq08EB9uSy0FdQEzDjrZRW0sWnozsuog7hqQMc6Ki+qhywbvzEw80bCumSuybZcgK28fGjoLcaEAT8Hue3qbF4DRHLYeDhNPdhWtZr8VaVW7QE1caFJLqdv2NTxe0ywMANbD16Q7FNHleARcTvA32n3WQt39sC8tKD01fOjgs5qrZ26ZRV2ZN0s6/L/M/c2SnLjyJbmOQ6SkSlV9R2zff/3W9u1tbm3S1JmRJDAfgeMkFK66u6Z2Zm1oegBwOH/7gD/Siq5GCPMxpfkAzA04og9EWGX7CabmQAvThMLg5OK9b5J4MUR+3FbB3na8cGskxNK8Tl6A1lHA8JB/Ygjc8uyycgzPBmbkThiR2ONZM/uBOIg9zv1veNr2sQotIUN2YtCY3yKz42ctcaeDh/LUcbm1qxqAmihq1rOmMKfNZT/aOPOi8y8wO3UoG3lSB1UWbYz/N4WMrN2ondpq1rVnB8EL7Yd5BBXFQAlSoP4dKUfwtCkRaAKw6xSIARTBnU5zos7eGmq5ydz8T+wtCaj1z5tiy3p2qUbvtx5mXWwtkKbuUY8121TxR9ptonvtq1K29oiu1RVzFr326GslZ28HodZszohy9ZtritDGigUtwqv5ws1RCl77Lo2LQ28hwbJSJz345hyT/sO9eTpEZhBwOJj4IAutbKsTY0PKIZmUF/3W1dsu/GyNLYVelNfrZWM5Z3Yx58T11TMY55g1/mjSbfNWJSip6Qsa/SUlmoT17Erczt1dxDHjG3j98aLtm3GbNrJfPTalu2pbyE3rRXj0pI1R7wkyQAhCwAAEABJREFUxrJsQF2JmVSTvkHfR1f2/MTlzgvggf/KwT6FKelN2LHlzhuzATI2TXo+pOy8uBy7Zeom+Mg0vqdt7I1LW2QkJAfHQ3bGAc0Zq0HTalVVk9RmuA6uAaiafQsfvCj1H9+lghZsmZgsatGzSCxBVZNas3I9Gaz5OzWZWCbHgi9yha24Pa+1g85Bfu3Ii4yGVUXOrBy2ZRuZDSjwom1a1nW2TM35PhPNNHUQefE3uEb9T1qMi392qVrTmrFLd9bLDcj18pjXUctuaq3UapGxeSC7XMrHgtfXT1qWjT34zNuNnCV/2RfghGeVE/8KrzgGtT5Ubqra2NfFR6tBztkX8jflu/RGTWM2czv2HMgetIG7dvKe/W/us3NNDqGAa4+AIaZFCDXzbAtTlTxf+VB85QOSHT+apNJBnby/9/n/VSxsETVmmzmrI6SzVgODvC1cy175OHK55J9mZT57AXtAeYGeEzPCn9hEp6mbKYpB9A/WtF1CrFJ2nRx3aip+ZD60C7nJeq1qSuwDdz4uDUXfwPchuirqLLAtixb0G7tF3KShZ1ylUiG0WmndVvajC3xN84B+sLd2gjyA2LBBk70g+pPPQbHjthyVQKG4sGsnJvmXqyIndmcNXvkAmH/C+duXr8TyrsKYGx9sd+4xokfYEUGJ43HsfOThgycfOr99vZH3qzr30nzPUj7GbMR5pVYqf0P3WKiNg1wMreumaisuGtVNrW1TbPOhlY9IL68LH3w3arKpQdYW8Avx4L74xh7+H39dlY/ULL9ZSwe5txbFvui/U7ep+UCrFfmlJffVkQFk/fYxWKOaMHNHDlOPybkUu6SG/a1hA62I4UH+zrV3YLu0327668s7/YFufKOG79yjHtSSsg9QExlXFb6sep3/zG2pLVI1IfJAP0ARIR5fdh305T5NSD90+VhWGlh18OH6onzYbM3KUWCXrenT503TRxhSKxjEdOwqXVkXfBvX4k2XhXtzlMVn0q899mLn8YDsFzv7/4LNN/K+lLWuA9nCh0btbdFIXTSVm9ZWenm5QLPqLf/07NtVBe/SpJTKhWvShYKoVuoEJrIP9ItabVVal9LSjHyroeuvv77pP/7jOj/+Xqmr2DlmLLsO7pUGMU4bEUsTfKXWCjmLCkQXe8EMn3WlVkJHqpXjSI7D3/lwRkAO9sbLckkidLA/7nzsnnsmX6AT+wMbwzNbZGbfsVdZK7ka+r//r6/K31bHLXk0vmNbQxCibHGpGRx9s/iKmQEgUlf2rvf3XYnPskjbWtCa+Ahc4wfqQQN/6m0g0vg1/Zh4act1qazGn3GXruT4y5erbnxEH9rRdNdluyjyU9PhhRW8lH5KrPORe+fe4/3bVVeutQvxW5cNO4Y6gduJVdabZHKEpmaJfmrkyr6eD7tZR8GSRg2eI/OtP33MY/+4And15MQG2yIs+vTpVZ8/xTYLFzBIxE54AljEEmjS9tKARW1bVOi2jXbNg+5s85M+JSDCjC7p7a9Db1/wgbhQfnz4Ll1erMulZjwob2WZxef3fKR+2/X+dswYiMC4don3QlE2ZsQ0j5Vgumr2E8NZI6yb1OiB0MGC2lkzd2KZeSt5tOwTgpPogy/kpBY6cQ4MarMxN3Diyr5ysN924glavx4dRthkgtewSez/d2K8HzchFl9XYJOy4evMum21hu3gBgV1YLfNWFIxF9viT0ewicEA8RyfciTbMvIy1x/Xd0sCTU0N1sRdO+voRk19+3onnoM6kpa1A+wh1HrMFUwLBTIiCzh1Ipk6FweqkSfILNvT7hXbMV0lqSylNfaXDOY8eaSbfOGfy/A48YImVAWjtWigp6r0PBJjUFK1lO9kRS2+SLfbmBCasBQ0J9SUQ9qhg4YP/1mD92uf4yObAr6luFtr04c+dmLyjtqhQlhNezytK5eiMwDBjxPE5F8W5g2efM7zYCzlWlat2P8aY0/Qr4c18fM+AN6YNWMkq2y5AJ8gJjogxiG1fhxBJ3aUSMgA/IDuBwU9iJLP6JptlD2EpHnmcKLRCwc2xPeiW6gNlVSM/uVpW9K/JPsfJrB/yB84FvhV2AeS+DSDMgP4K+G/Gk/5EEVggO7Hs6oUa5KUj/h/1E9spxh+wvMr/CO+X/HsNfj0MzZ2/Ix5jJiwLc4HguY3ilNwiWVAhuYJdL+fv/JlnMm0gfSBgYEfAdTP5wfanyf++Sg2TorYNjv//Me2bP9zol9mbcOjCXocoOY4Zg8qyvZjRuB9QpKrnw/K58zTyfjT5PTFDxTzM+6P4a9NdP52Hj7M+ZX8xxgDQoKBExc5v1sHcScwif5bfp5y/wVt3LONek/KaQu9tPHnCRCAPU9Esz/HUhpQoZ1BnBMgHmf8CDzRqHnMSJTf7NuWWaNzwE9kfdfJ+HfnUx7X7+/TT9yJGJjLhXGco/xGpoQuW787nvyhG+zWA4RtFWD4xBFcgK5Ap8HtU4nNPgNM5OMHEbMX2hNqjp8/P3j8RCGPLiInb9oUD61t2SfQkSHT/KU38ZFNX0IGuUEAJzdsh3auwrEbMXMuOYHsPEMEzPlHmwlEpoF+NrI9IXR0TyS/GcdE4/vcax+Ttrl45+Kqx2FiWYA1Dxrbsh8gWqDKWtcFXk8yUDgkzYti7AMLiwJ0P5wDGmDSjJg0aUIHavoR2RkHinA9NHynKybiQxDZGzMf/wJCovFR0EylCebsnD+2Fd5WTQs3HVUZC1xaTzZIkKJ52ODoRUzsM/St1fR9WZrCL47M03BSz9xB7Nwg3fNAR42CnPJCYyPvO2RG6AyuZGF9lNCzM5J27sB2XjoMZNqeNkevsQMyOM7TPuljTxU4hgVNgZ+0oJBOfIdsT2itkb+iz6QzS/s4Gcr8GYzDn5caKy/uYAXz44y5AYOKLkGQPBw8gcT2zDEl8yc+BLdzM5/5aLSdaexixGaTYfghV/qn7lKVzjHkmbfN2Mphn236AZsxijuxD+0TUpuBY64zzRqv8pRz8MAQuwY2wBoxYkZ2yRMm6vFDVDjn4Hs7qOtOnoc86Y18TVAObLKMk5wo4MTnMaETq4GtJ5llO0QytokuA/aHzsuUjrzKMKSyPfkHwnbqJL5hwJnTgk7WjuwDfyGUwVVkwr3j7z08zHUg/aeMwXxHJo3kU0f4g4+utHoctmdNppYkjGWsDwcYFU8ulBp2cUNNv5pk7pQnVKnCA+RFbE8cYEp/1j122FarUmRUMclZ4EQ7m/zoPCBX8FXxX5g9APLymAg65PHjwP/pCwi7FJ6AZRg189nhe+Js8BJ0VkiqrKUtEoPIG3mRQ/0cxDaxPNgDdiB5ybw4DvKxsy8k5obPLkXHnZc1Nx6Mwxfa8IQ2+J25jIX+8CBmntVK29aATVXIYY8IffYdcUROgADAWoDSlaxJnwHu0SRGRILB1CPogPQP7L9h75UH/+gobIBSA11wQWXs77Q/n/HpgCZ1hVgEwgUvHXSbXFouRrwQOPIhGdrYGh1t7qtSlbXzkmBwA2GXMn8Q3/yX/AdxPB77SOIzRtfG/pR9qqXAlMOynY4KWelkaIMDLIOybHwgZ4ndQL5t6Iu6BOoEiJRjWRdtl00bb17STw5sZ2qCbUg91+vA5Tz4VmtZlrxA2PHnhGP6q6kjjLYlztCnXbeNF48bcTr1T7zOw4bw7M6YdGwWTCMKpYlLHSX2tmVb6QcXmoMXOYlf4swsHOeZ2C+8kT6vi+AMTMvTSsGnh1vTj4V4b5eLFmISWJdV1drUH/mhC09i5Uf8o7/je+REPKZhsKZ9qdtOPdjG5goJrVWtKcdkoxbKGQ/qbrAnHpM/83Hfthr0NCcv+RNHcnvWSciHDL4qcsg9tXNQ52yDeDug5rQlzsQqmAn5gcK2GjVqW5FjR6a+H5Psgdyp0bzwuvLSPv3ywy/iUdiwELP8M4/busn2WSPYMnAmsd02XujQFzqe9I09Z5n3LiXbMrJsU3ODlzmHEqfBD2kmT4euvIyN//ExeBI0+fhhfucleV6slVrz9IEQK5AXY0OlztoIX+QhduoJ7s4Hgxv7QvyKvbYRWaombZdl3iPZbdLvrGMRmIN1GyXxZboFD2iJ1g4/QFxAaB4P3DbXXFMxnvUzmYQrWAh9a8zRJi75mBvZsflgj69WyvxCzhqxi64hwyzZViOWrbXZP4j9Ds+BnfHpCSs0JROSofkWTbATjB26AGIUGXPfA2fmcx7IS+6/28w1IrEbBJiyU+eF4g7c+ECcHKVGb/M60NUhKHxCozrB7xToyADBg2Daxn9hFeCiP3QgKzaLI6Sht09rTjzYOYyELsSrmn4CG1k4GfpAxuu6sL9uaMVvhB7Uddbrga+SlbhXBNHfp53Ih67Ksn3aj8xc86vEy+pV27bOuVOHkT2o3xt7wX3iI29ppVYA+SnaxHFIqtaU8bqu1Nmqjq7IWdc27WzM28iEuLM/3vlYcnvGmPxinYy82L3imyzGVtlat03VGvEUR2JRWqgb24qsOYFc8So1OctHxeQ4/YN4JFfRH/s6NRJcbIsunMyp2Bt7ohfTBZlOG3fWZAcOHcTRxjAJlX3OTxpewg7qBzT4gQjrgs0X1kjg5fWVa8cFGcii/uCe8+u2KXpjS+zb2HO2bcFXTdpcVzMnJIojtg9iNwYSgPCCnmeuJ8l/5uPfTkx76tWF3XygeLux7xzI7eRzJ6+HQp/6Th1HSLWWBuGcyI+rSyvlb0Llbw3HjDtfQW+shxtt7GnMR5+IfWO/MhI6NqYdBDEfeVtrauQr/+RsYQ8k1Ocq29TKpgvXrOCSs506bvW0+U0dGcWYU5E5AT6RNbvxcecFGUJGEeNNy7qqysBQ/sPGzr1M/kOay2WljpiD9zMfL//4Y5MQBqk+f35V/lYp6VDkinUhPmoJn+LnbX5Au/HB8cbevKNrhU4z1/N6REKqGjJe0Y+vfGxYN0+6ha9T8bkTk529IP9f1Y5PUwA/L5cX1h220LdNf8H2UmN/c4wDF/pnHFMPGXfkpU8YcuJrUzWrSlPv4OX/wXWiQOCmzjq9YbRmPeRj2p0Pctf4xkfUM/Y7MbxI84NMJ/YDH03LmhuwAjfqCnclFXhRUwHowOTcua58/etNBx/JX18/Y8uGjMjqmQbS7pJ3GT0Xgp78X7JW0n/Z8MXEoZHX0pUPHV++7Pr69aqO4nOZWQvxQTBn6duXm/7rf/1KTZ92LMS/VUOH8WcFNkXPC3W2Led4uzRtlwVdDTus1MfL6yq8VCc/y9qmjsRP09cBXuSf9cPHsjvA1jL1cynAzrvyce/Af4TMcyBnZ53svC+ITNszPx2GwX2VZPgJKhlMLndiW9j97es3Pkh/Bdu1rBYozCrFjgF23ZZp+7R/1kgnVk1V0p2cdq5ptqFnTPyS4ysfUK984L6+ky/2q6/E7K+/5//xa9n1sEPIeUFGRws4UkWZoVv4DbA2bc84dOYGyYjOhQ/KL+StsOXLl3dkGd2mBiAc8pAAABAASURBVDpxOeDt3BfCAPrt27vev931xkfg7CPruqBzhXZAd5/5uFw2NXJYVQp8/fpVf//7F/QiA8mJ2J2Pfu84k/t2xGojJq/ss5Yl7BI5k0vBZS1WE7KFDOl2P3Sb159dbJFIBM9t6xsfZfMfFWQ/M9jk7MuXN+KxMwpG9OPTHf4rvu3k6c6eaj48S9++7sgf7DMlTJdhISTUxdBT7mW7TH93bIhvK7Hb8qG4FTpiR1dqIYPC6Fbg4zAI29qo2ezHL8RoXRb0FPSdVlqI2TL3GxRDryHmNO0QR/wJ0AU3VOwXDYiNqcmD/GbuCQN+yhefj4kqFwKT/4GuRjybEqvWxBpbtW0rcjWhsDX202BDJ7c7chLHcz54cbgMvekhGn3TdxRnfupjiiExPojtSSNw4SuIMhfoRyH/0H6gg72lLV3incZ5XRzYwBBGJyjStLtT3Ad78o7f2V/v5OTgGh95iJ76bvkgyxpKvUffjXvsK/fvGYd/8sJ/sO4P9tsOFPahaupM+g70sOTRGb2ackNrG7IABuVE8Z13C7nmDHiCsk1jYl3qzB/Yd597T+LRpzdGioBym7W1sWdsW83+siyPXEm2AWFX4tEVHxA52/R3YpH4VyvF7sqPcpCYNJZW6is1iyi1Ch3IzAGRkRjeeT+BEsXexCg6ngCZJkcEZABkHIg+2zJyQUfET2A76J8BXGtNuV4u64LdhV0nSXSePX4frLZnzOLRhBnnoYLkH562ZXvO2559++c2gfsIk/jDT0H/j6BVTZlP8sh59p8t7NCco7OPfoZxInLp6juBziNzB+4GuCZoAlMHkem0KucXtgSloCypGuNG4K0wOEwH87RjAsVD0FKggQhIe9AJdEFrZP0CmQvMvRnanGhI8xM85zFRGCQsQuIPkugKPkj7lDBpnyQnao4c/wjC5HngE9sJ+BCizAXSD9gn4eQFkTYQmoDA/bPTPvknzUN3FsLUiaGRMSF9wP5AHyZ4ZoN9oUv/V7AfPDRkg1w9mH4l/GlMTgguKqH/OBHeoWKzTLikLhvBkIzQ0/YAKNKvJ8CggO3v9JBpxmogkzN5it/BB4JOG7DzC4xkOBDERwguNmva+1GObUVP2Qj4+Uysgwl99AXO8VNO2hin73Z/lBP+wU528p904gg+EHk2egGbljnb32XZZ9/g5wlD+NKPTNuEzZPeps3aD6QPhEa/OZgiDmQbeaExNBMyQX8kSeRLQPoB3FAgN6qQzBN2UVoThHsZzwlZtukiqCx+CZRowTm5oJWxARxMAwWDFgbZlukgDrnhtAyPbfjHd8A0TVAoYZiGdPENArnhG8w8YDD/y3mqM7TQMIj+gR129DVVLcxl3tKsK8sq/jTGehzgTDeADtuygfiMzIMLeGImuAyIY4CnmScs0EsmZ7PDnG3lyNzJe44s04k9p722ZVuKrngKbwyzreAG+OKlGEyaF07iE91PmHh+MqaZcXM6KI0oGqRGYpAfWiZHFq5qTjAkTv0DcIUYgT7tsz3b6AkkJqkhnk/0hIwDU+D8sXKTM5Lg6EHfGFm/RV6anP/ekrnR9Tigpx+bnzAIYOBBMBtMedg5ZHvi6Ci92HbSZ8TUEDdZiTW+089cJab19LvPuKJWzzVZyHzeeIQeKfOs8oxlBgWNbdlm6OmP5jG4xxyiwJWZMJw2jSk/fe4NefgxIMi4rroptZk5EPg2JnQC0zGA+zvGmrHs3OjlpuwIkosnJDrAiViaGEOOfkEsGacMwhHaB/YYCnSxuKKyeDgIgJTNPPiO3EFOJMu2GjdSiYU+HDYSSVBu9Mc4JxgqkHEAbj0hFNO3dADY8Weox3jGVU3loqcTH0Fn4KAZyKkJCiNUc5rWdn5llcSvqK20uKoxay3yrBF/gMkHjR+xyjgixoAOeiHH2DGiW+AmMEJg7B+ji2lVRZ/oW3NNIjN1nnhYkt3Ai6Nk+qG3MyNqkQcS8gHLlOOy5rUFndME6OCS0Bl5wriCJnTpL+TDgMBhttRKck6nUQ7SqJn3ECAnfIjPFE2Qku38KAcqThKMGsRpPFqIJ/788ckzwh/oqirMMCLiAwCvlPU91AnIwYu2xIywyfzJwynEksO3KEcnCVMk8+UWFLxDO3W4s5mwA2FGETHrQFBi1KFiGrM8H/AGyGHmmbgzcctD28AeFkD3ECap1k1CPq4hz8pR6DR01Ut5v2fsam2Ra0NXaTAWtSliHdsWnw8TKzQX5K3MlZAVB2gaebHpBJQZa+chMA+IdqnAYw12S3QFSp09lmTRt6o05xITO3IYa2gQozy0juiRlAe4UwDz0OE2coa8lNq6SiW5SWpF24AiflInHiPFUZYAXNcpx8r4QP6BroNgdA9i0Cfs5DK04U38auGail3H6Mqf8BbyqpmuZUk2vzAN4J6HyG6Vmpa24a41uKaiBqOwG1nxbedBffShMaQDnWXsB1CjAf+Q+dPU2qryokgcyD+QtbOpHsQa8+ff9Gq1qOF/QScO26rShNashViZseZRqlq0INduE2Nb2RPDY3xjKFkS+qSiW6zlAWjuy3deHh3YLmZiU8em2ZIc47dtZqz4mfyO0VUIL2zZtoW+vgMRUKumvAjTkGwrPDtxPAKsq+ydXdYgT4OW8NCXDurpxgX5nnigQ/BGT9bEHV5Mj0Dy5gnhxVT48IPkTpky+omvm1hO+NgVfQdyO3nJTUbNv8VkPY9CT0adGBzYt64N+7fpk5EXukHCB/YlrmgD1ZVcFDFgoJ31nvzNeWpVQGKw5P5nDAV/UCOSJQ3OtFYjd3aTp3Ol2DDjy/VNyHYrDezDNFqpI7djS3x9woDX5F/VpCrtEO8EJm1HcsMfMdcFP2OhT2XJFmS6Y/uN+KTtGtOXrI/8yw4Dsg6uCzsU+UZUU9ZqxHQf2LRjERf0ktq28pPOSWv8OOBPbiPn4EX+/birE8suLGJNn2vTGi5MakqdDGy6364SQV1bUwMK32rN+g2tpYyXBs+QZ4yxDZ829jiwiozkZSBj50XUHR8HdBQyvJEhdJ5wgMca/BgnTj+OHn54bRMFa8WWQHNp/u0c6jWyJeORadpsB/SRafDiMDoqObXwx1qWBja2HwLNuLgm7MoLs4PrQKeAe9YBMZr7VnI/hGx+kG30V/Ieq4aRZZka34jLUtbSCj1DDNWgQT39RTtrKS8IiwkDMHLiNwSJz4gs1tMR/fjOScjwjWLp3dJYsEHqY8xa69AfwP0Y4IgJvKFLHjsvMkdvmkGNli51bBT2LOzFLY5r4PfBr9AzzhZaRrKNzVL+pobQ2gc7PB8gduIDsWLjt7e8TD9kOG3LtiTjO7UoQYZMbO39bBv1YUMDLvseWKgh5BzgbKu1po0POGmzjsVxpCbR29kjOnaI/cv4IY74ulMjg3zNuLqUdqH+gxvIFfZHZnCwysTSxOKgznfeTC8lvV6aPn9qyovxlevh5XKZcmzPdiCf7uy3alp44S6O7C/3+1W9d/wVeQGgjWMHLViJWLtKbpJtonWo4wddrchZCFchExEKHOQztSJL1Uo1a8paaoAa6tnPqJEi3+JorWlBSFtX2Z70VQJXyG8yf5ZlU6tFmMRL9E4tks9D2GK9XF75cHXRsixB6MaH2XzIG8wm9jTaYbzyseTImiNmO+0gr3tygy2TDkIb/4j5Di6+CBs790q5lhByuSTbavjVyFEjNgsxWDfsLAwiV0PSzkd9QqTEbSUXK/tb9tUrL87n386mnlVN5dLry4v++PSi/FO1nz9/4iPCJiN7uaxKTIat7Knm+rO2ps984PmUD03o2Uj+v/35Nz4AvxKTaJa2bdG2Nrm6zM60QrMAHX852bvHBNh5jhI2LDJrc+cl//196O3Loa98wLq938nVwZy1rJsurxcNE1X8XHmxHn6GcpcO7kMufMRt2Leie1maFnzY2T8PYhz5afe7sfOQRqNWOvYV+XtRg16JXYS1ITdnpJ2gZw+zG7kvDZTuxw0ZAHV0kKtjdPzp0Fu2teLrn398UvbN7LPZE8W72+PW+Ah1aFlWbZdVQmZPrd6brnwUvLNG7+Stkdsqow8YJgal93vp61vXG/n79nbXjZf7X9/e9fXbzsev95OfuYV8Gp7b9a6DGtqxMTJF4D8Rn7/98Vl//vGqP/+8ACsfy0uvr5vyMauqlGNN/KqRl5Kov7/+etff+fCbR94D2d++3cjPrnfq/I788JWaDAzgy7dveuPjDOq1XKwXausV3amVlZxcyN3rp0VrK326bNiw6fJ5VdsObS8SqdbCXNZrEYfPny/aljb/FnPPNSAfUd9u3HPedCc/O/kl+HojFu/gj2Pg7kGuhggH4OnL4pXYL7KtTy+XWbN/fv6kf/u3P2bNax5dHZmJWerp9fVFf/zxogv727oK++D9vOhv/3bRtlqfP5v4NWStWvH1xsfQf/+vf9fXtzftBGAQrzu5+JoPmO/Ipk5v16ve+Nh/YHdHZ5f1FZodixlqDH7xO9ep1AclTB4EFRPU58paf3m1WhM2lD6Rv6JeM07scA8/VwkO29gxiNVdO/u8ogOblmWTtOKr1KoRH2ulXaqUPapTX2uTGCp7NGklBn+g7wJfIcbAkOm+UMvhm6KHoNu4Hlxk/hTrettWNeyDUVc+4v311511cNNOQb2/v4PDNvj+4sPtN3I41wFrIXPvrIcbMXunnva7lNxer4eu7A23zHENut7etRPLgxrHEbktoiyFyKjUfpO+fem0d7FUse9CvlfaZa7DlXpsy4K1TfEndncIn/y2kWVkFTRS1scLPr1eFnK/Ttio64V9Y1sWrQs08bdLpIs9bmhQkyMbOrVlZK/QFfF2KxW8RX172eivlHI0w4xWcYSNRgX9IHcZX683XakZM7Guxe9MhzCVHC1qhRFiFgOCKxejVYN9784+EQZQqpJaa0AFxfxx4hbGMGZ+Iz4rxV8MMF15tv5Rk1K1poYPdsluMu0I4Xf7D+33ARxC5ISpjJ/4snMt3FkrB3k+qIk7fqU/CAOn7uDvrHtIuA51HYmlSh2CXNOYYv/VSQdRcOFDvGLGjevuDtFBjeyZR94O3BnLmvFOtLmtmXLE2nNbZGIYPKXIdaBrEEtphEUdYuPnSrJfXhdtxKshq6mp+NNEzRxYgIClGjWxMPhxxvaMcAF/kD1EC2DXnGMcXaGxpYA8kfSD0HmkOycZntP4PARadn7Bz9PK+ojso5/6gi58KOhsT3qT4x/jUEixcfAz6xdU2ozpfj9Nr7ViD5EoBUUGLA9eaYeAS6CiP9adrRhrRjS4QbJKvzlccH/A2z+PP0z9T+l+1DfwIsb+KvijCfZ/vz2/yrRPGR91/6Rz/DT6Xz4YfSjwrxTZ1ozRXFg7i3zXwYLOzd5PvLhXzVrY6BauLBvQKBj75P+J9r9hEJ0f4Z+x4Mk/m/5p7rtMyjL9nyYfg8LmR1fJl41zT8T/YBs5YbVPWfbZBocpOWf3v/cnvsdioXo1AAAQAElEQVSPZ/lQzr8VEZpM/KP5zP0z+BiTp6zUePqBf8abufB/dDm4fwZPmeEL2B/i9WAsNrOFC+1Kzdnn/LSJ+fAH6M7T9twA5+Dxk/lAeB6o703wM6YPPj9m7PR+BQlTZGiyLgYbHd3vZ+QMAh/WQLlkGIIDLfZr1hjktmzTEa0UvzUPsowQO+srNyCL4rvtSWenrUn50RewE/dsn/qic07QGb/YGvwAv3MzeXAB7TFuVqeZCgjdsaPpXN+gOV350cTFbtsgznOgI/+Vdf6rq+wdSytt3OQuXFSLOPgkIwbx84SpEp8HtjAxh/ZJGZsGMh9sjxgweszTA3fSpv89JqBsz7n4tuNf7MpD5M4dZefmLbSBEb0w2ye96WMOucrFtc99MA8R97ykRs7P9BA/T/jj40KNriu5Axb6VcYOTcgl8kB/4hOY9nAHNlvykFzs3Djo+xFLxuTNXps8xPadffm0w4oP+7wpGurs9Z39ewL5DN2BzQc3WnOOm5jcNITnqcK2po3TTisHqDQzF+mcutI7YdDYoTUpy0jyg9+2pjxaPY7oHtgGMSf0zNmWmbc9a8nhB5N0xObYvhOT6D6h419X5u481AweaEObh4n4j7tTdmg7NRPexPWOjDs3owdxCW/aZ3wGTB0YfagjjBMZZAkTMxb2BDGgEQemyvZ3OPO9ci1cJg6SeQa/rsE3fGuIQD46IOL0pImdgQ6+I3/Hp/2R1479I9FH1yTmJ7QnZCD2jKIj4rFje1dVY61dgG3agyJ9P6w5DE1VYY+ESuUY/MTvnTgFBvYYmuy3Z/2GfkBP8UCbs8MQWlgynICKKTeDEdsB29gFP/3wiBZWbPEEcRwkMLLoTpztkCFrzPFPeAZnDJgTdIztkh9/4lvABgPoAba1bpu2ywKs2ni6vlwY80AUesR8PzuxR7kMJrpo8P3Qba7TPUOZWk2nE6udnN14MDlBOtvOC+WuwcOFkDTpcZxz+iaO6F3WRWmTiztPJzcemG5X7rvywEF9S4XuDhy8iHmXbeXPGF07wQ+knhHHaR4MDh6e9jk3/QA7TxR3lKT+M6ZU5EeOB3OkhZppmjW7rth+x487D6ZXZB2aNDa6qeWUAbYxnLbbjkhljzyIRQbxybbsEzKO7I24b+vKmij0LVNf8K21Kase9LaVo7N3xcfot8HFVoy1TQ5Xbds6+dYlrbFzGger0S2llo/s9ciJ/7bVqk69sx6QcXkA4529eSBfHE+b7MgdYIRMq1pN2zfot9TQg99lJeaEecZs7u/kKPutHXt5+bRdVOjv+HHwFBWp69qozaalNWwD5jWj1Hhw7eRZliZIU/6dfeI6XxpceRl0Axcp0oA2+T31HurUJmrgOk/MU0N2a8YGQx+ega27IjO8z33xqU8c5djSZszic+wfCE5sr7w4TH4CkE75C3a31nTuHwstPrVS5BhZiS/s6B+65gUgvkR39r/s1ZEdWYEiVoXhkXV6KZk/E4eOIq6cyhFa22rV0LmwL3Zq+DYhL/Fv2HrlJdONlybRlVz3JAsePY7UyoTjYC31UwY1nZh2jI4NNJM6dia3iV1k3/gYEPsf5UNcD/y7auqOj+gy/jdyEH9iO0FIEuTKOh/k4Q79nZZ9xqa+LxPi26kvdh1TdvTe0Wl72iNZkZscbewrWTuJ68p62/hwcAFW8JETP8SRnDTimFwa20DN8+Ba2Wf9JAY7e8qdemJtocq2qprs1NCY7bpt1PAmBrpRn4lH/J5A3O9cf6M3Mm1/r6V1Yz8hoLHzzv4a6MRpEMT0wx8+ghTRU75dqtbQ13R5WZHV5FJItF1WbchMHKqs1orxBZpVUhG3ruT/XD/Emdwu3+Oz6uV15WXiqshZidWFmDV0RScCSNfghec7MngTyQu84MvW1A9BdCb+J4+Vmsk9SNr4YWjk+av4mWFg8JP5Y96ndVU1MLhEbEIXSIwSj85+Zhe+tYdfwq9dB3tN1mFgxp8Xst++vc+PCu/vV4U/qhv+xLfYuV3IG/4nXrLUqpS9NLAtxGFZZFs50mCOnr4El/rZiFHiNGFbNOVSDxdkXx7tC/3tshLbC7Cxd28yuixHzAT77CcOpF9Pn2N31tkcUxtHapO9Ln6mRuZ6JSbBhzb8k5Y1nDXyzh6TtnMtzv4WZdG9tE3rekL8iqwzvom/WUtNJs4VOzHNtlyG3dhGhQ4psYjOpa3UhojxmLmIbZ31AzH40P7A2557fSELEZP+xv6QvenOWsm6jZaV2C+tVNQ2pLKt5Dj6Ym9kPyHjhTyugGUVtAWjbfRLvXcNwGaurDO+B3vcoexb4cv/X/L19aKNHDae11bujZKzl5dFiemAybZmbfHhI3XUsPHyyL84Qhf7ojsyN/J/Y+3fWNuZa620bqsW7FzQ0coa5DIvRNetTd3G34N1eeq5zeevEQclzQ8YyoE14OzTP8lKLgYxp2yF69Pm1EQ1k+em7bIpx8L+mzY5Csz9gBrJNaG10opd4d+2VbHfNuuizX58Xbi+oQ75Bs59O/WJRcrRsWHwKroQ0qqQt8hu7Oml928DOHTl42jcLi964QPWCx9ul2VRY20OJnBNUskAIlgzKx+HLlp4I4tZjC1n4pGT0J8wyM993he0VvODXNrU1BmLRmxKZavh57IWH7425K3QAnyMYor6sO7znnbXNz5wCX9sK763aSN6yGnWzG3u94em36yxwb548Ax75zqbj2Nv+ZuJ3NOKe0YxFyhsv7w0fF+Ia9NQbni7XGZvWBVbLcn8rHycW1diWJr4Ox8g3vlo9E7ObsiNvhAmfuu2zRimFsRhFznqc8+OfQfPyYN1kD7TMvPJcfK6Per4Qi4uuU/Dz0a8B3vLHR9bYQMfBd7fdj763WZeYxfGa/BhXzJlXMTyouAb8W2tiEufQFqx3zP33/jw+87H1xsx6sTkHX/ytx0j+8bHsKMP5WMXj0ZTXurjclnJEf4tXcs6WEdCj9WqaDdtzC/EyrYGG0tHhjgcAHeQk+grN5k4g1aPbvRdee7YWXNH77phS2y78zxycD26zr1plxG0rvDSdujiN10VgpZG7zzV8h9ngOzErRU1yDX18x8XPqwu+C9tW8P2UjE3hcKfPeOOHfno+84HwsRjYBtTeuoa+BSe5HlZ18lfrZQcvb42bXy0XRbNj7yJV+aWpelO7uJbuckSY9YH94ELcfzjj5Watjq+f+OD85V3PLDob39bWBcXCad3aubgq8ft2pWPX6mNz582/fnn66Rpq1SN2rXm8c51d2AspyYKPxKuO/Gc+2DHEU7bcz71nLlBQEFpXTbyW0q/mtQa6wMZ1/eD2rnpyt575cPpcdSMJ0WngnglJgsBICRK/S/LigxDDw+xXdnPL5dFC3VZbcHmlToZXAP6pI/xDX5Epcuc4JdeLk2Xl434LtjWwBGvLiVfsWXnvuPMUSk1fiOGV+43UjeUwLStMCo04UlcAt++viv5PrieV6Hj8gldr9jViMTBh7o7tp1r7a+/36Ht+HInB3w9lvBjlWkT25TSulnrtmhpTXYxU6pWMn8YzDN029pkarSaoW/EVwre1mwTo5VYBtea0CNl7pr8UwvzHgIHBs4uFAuhnDIa8gr6RnwbrTg6NLbpnSe3JNjfdSBnUAd9gpR9dJ9x+EEbDpfUyEkhL0BXVQakQU2IYyf+NNPG6A2Nqxhb67rM/bRhW8yYMprANxk5neDdWPs8RkSEGrgAjRCBjCGrUFayPVtcUsfu+C9Q4rAtO3VBLbFnJKe2M3PiD+ma6wm1m7lca6/oTa3IpaWRS1uFYjt8Qoemj2MMoY4YHbpTxwObxRH8QRyTD0jASLHrzv3GlevrjTVy3w9kjAl39oEb/AdJ6DDY0QMMaXDdOmI3e2QEZYoZYU6GJ0BXRTcTAbqRM2Ic48nDD6KxgziMLucPQmxDLaVp1IweR3x4dGdjQ4eeOaDNfkwjsCcK4U+dnThEN+4obLGtWqnIdRAFwrY8WwWl52H77D7bc6RgY5/j5xMXJH3UKa4KGxgq8icDP/Ej6GdrW1NEENPgzIIUhxMQgO4/PMP3cdK2bE9U5iJzDv6HfmJaTT9iViBiHuIVLZEfPSGyLdsSp35z+DFh+z/Nxtck6SMEF/hPxP+LENEV+G8R7/hisRE0VQMonsRgxuKDgMTsCbMoMmfJ9g8gx/4IzvwJehyRa/sHD/3gHtP6yD9jiNLnfHL0pPtdG7oAV5P/ND3l2hNvn+0c8GPxB1x4/xlA+k/P8D4Jpr5HLHAhIZV96rF/aR90T57vfhPo+Fxu8BZwSn/KSxuM7TQTgntCeE84N6f0Y2MgMbL4A69t1YToOPuWWPzjO0Rm+J+QTUqTJ5QQczLk99czlAP/O5D2hCdVeKL7OY5tgehJG722p316HCc+ch+IRxM5AdsyuCfd2eIP8QQt2xNCm7FU0ry4+hzyCwk0miCOj/YMNvrYFYjIQWduzrRGVCGmQxPgcpS/ACKxmw5wUuw2cus7IP6ns1DOeeJ8Nr/7DU0g9dK584r8wKTNBNAxELPQJQCdZVWjRS6ZUGdyxHegoOdUtoBA+gE9jjHGg54WufNCnLnTJSky09ePI8PBxTYPg+EfYyCjqxOPCcgM9XMu/SeENxfEjFtZzdit87BRlm5Zts+wMi5oqpoKXD2dAJ/Tho5O5uxHH5qCnuLk5vNp15hZitBQJUa20QMGozq+I2aOQQsRE9L/DiEA7JInGBWnXEQ85EPAmYd1wkFPaq1NyOApKz494zNGzxQwlPmMY98EhAziyTnje3CDOW9+HvbChA2nj+G1raoTxGEg/BPHXOQM9MXfkYEs21JOQBwuKaAcD1y6HVtm7sAZ2LlpDU4Mqor8FF2uyRCfsqWOrjNCMIC3rPO0qhpQij/zBSB3QZHXWs14zVrExsjykHBUqEpDPyeyQM+TCeO3/cgJtk4+xgvxN/ZFdnSlnTz82EZmIAo07WXE89hQyYJNkEzoxDz8NfWIuVKOxCH4QPy1Txs6NgR3HDs2n/JDf+BnIPOhT5viib0dHdaPP5p9Ygo7oWCkGRvbys3wnQfS4LNXBCLDUBkbq7DPUppAZGX+CRgVtcqBOORGz1DH7kw8bcx8tVJe3JnBmZc+5Vqnr7FBCHGi5pYu8yUxPrgpj8zotaEHO/Cz6MvKKRcddGSQvmFdeAjLOhFHdAZiF0MZ8gnwEU51DBiZHMxif/iMkAmgBHFqN3ozDNgIoRPbOvaE3bYqwUJOaBErZxxSBh3Z0RNfTujKwRThZIZOR1Zh1zYfQMkTDyx31kpsWHiys/hjw0YsYK9awOAwv8KIKRcZH2mNvAnEthPPGy+ddh50WF7olWyzjrpu6EnebGtF17KsEteBnYes1Gl4e3zAzlPPaUe1pgZ9tcaeyRWO+UY/uNDBgh6CIqnFFmvqy1yhq1opMWf6POHPnFRz3JiHQ0QIOaadaHR1VTXsz0yn9QTYIQA3aJCf5vH5SwAAEABJREFUXCTHgaAi+/Snqyx4hBxhm2gLHeH9PdieNFUFb03e6OvE3D7nFt4IRKd44dl4sE2bGMiSXcqROMeOX+s7sWhVWoinDYMkm3aQChTlRVUxDv9BDs+67BIvaJPP5Opgn5/6wdqe/H0aoNlHjDKODNtqPJDireKT7dkmyDvyd2oidorDtlZeMIaO4YxTR1do8kCflxjRG9vz4mFBbmuFPAGegAiFJvqjQxy2p112U2IVeJir1hp8DR4IiYGU/A9t26pqVhGr/fGQjxjZJ64xZ0OLs4MaDthNrRblOK8ZXQe1rTEUOZox7BL0Bd26Xvg4c0DD2wuYYnNiLBn6Jrtk5RiapuUHWcG01pTJzn1Y8iEOBwFlWptfAPR5whvZPT9gdvb9A78O4ltlVSvs4nzUmW3RRZpU9KFA+iK7FPozB5tcZz1nPYsjLyDnB8lHgDPfp82WHdBsk/OZT+YGNiXPYRncu8W3FnvQPjIvadpA3BLLAeETP1toErtAaq6wKQCb7rws3KmxHV8zH1tCYzvTE3bmZ4efEzuwkTxlDF2RK9tqvKxHtHK0mf9Bdyj9yIw/kRXsXKPYJRFHLgKxPzFrTcSvy/NvCFhW6WDP3LFvx47IiE8HeTmSAEkmNRc+PEzdwSGXU4JbMybFS79Dtlk/q6JL86iJM4ytoEHHGx9bdl5gGaFZP9F15+1cYjNZ+Nmhiz90Va0pdmf+IO43PiDu2Lnj04Hdoeuj4wN1DG7ylJX4T8Cm6JIsY3ty1zH+wL/oTpymfHCJ24TQ4VcHzBoXR8OOqiZUKXy2uT+3SpKhG33INnrRY82+OKZ92BWeAR0o5pCTjshNF7EbOl9SHur4FF9DbzXZjUVROljHO9e1+R3pgIeXf7nOTTzxiF2oF6qUF4SDOo7u+Gl52pV422e/yEfhj+2ZMxMzsT8oB3aOIfwUnJ4vWNd1lb2IZavr/ICxKy/Hcy8vDgOFjEacWitBLPMHKfM3/3HqzB0GJv7iSD5RM+fTxufTZuIwOvoPDXKeeNx5uZk6uT8+yrlKhT7bevJoHHLoiUf2gJ02e4wiHDpUKo1P81SFjBlfyVrQZcGuxjVt4d7g7C8S8YBA9tCyLiLV5Az7iDFmqlVpaUUcgU164WONfchFclln4UMIdg5kNOWY+zM5Df/gJz7Gj8Q9/f6oT1MDrRZJJbZaPn7ufJzbuTcYyDsk5JebRmwUVMRkZ/2kNu7c/yb/hX0do3f0vfOxa6fG7vSfc8uyqU2fX1TV1NqmEd+mzIFUYADYgAaVS1bhkiV6kXvlY2V0nPk6qMFdd66vTENiLexdl21VDtJC7Ry6frvroKZbFR8BGx9H8CN23iRCrVc+zG9co9pcg2P6e8f+O/vF+/Vdb+9vik5Rt310NVsNuz7xwXlpVjFGtHAJ2Ys29IOasi3RWiXBQ96xNfm+sa7m/xsyH6P4YNbZqxaELAhBBTm4A8Rd2APDIC6x7/X1VQ3hsQe04ndjLfTetVPz6buseUB3kN9OHgZ6D3we1K6wZvChNfnL3EEe79R77zv1diemdw2MGOikg++mGeRrVatSAba/4yFVMc7aXbCFb0L43NRUiq3GmNgRHba1bswU0UTfdiktKwNlDGCrqIfio+K6DT7UruSMOmE+Z2w6epdtxf7YzpCpQqdVbhJ5Cp3E/Q3rqIKiP2uDXEdf/hnWakOuuwQMeK58BP+//s//J2z4K/wj9sRP1CjlP8cJn9FRCE0Oon8gu+H3six8bDtYO8jkntXE6SAndqnVIluq8mzlyD8U/s5mlzWXOCbk6cenyCxvut8GumGgWGeOGFPm7AXWugyhdu6doT/IcafwBwJu3BNURW9TubRjy37ckBW9u5IPgkXcpEYnecMV4YogBSO9vm5a10YOXqjrFx18wH1/O/iIKF3fiziVlqq4I9Kp65v1/kV6/3rTkdhJfPS0/o//40/ZBlc69qZWG7KbXj4XOTY00F3IF/VQyCMzxHHXt29veufZ7Zo9Bp8O6uOMUamIZZWQKx3oent7x8cbfDc+kt1xhbgdwkbxExqxp1319eubdvalVqsG6+A9/xEB9wuDBPz5t00X7kFcDX4jFwH0ym3qyR6LG3rqLQYmesnZO/oP5A7q98pHud41D9I2Y4x4YS5xlFJ7mc8HtiJHWTvh+9GX7tyDLEvT0hbomxqJXpdV63LRyn61tItC39pKLC/Kx/pWq7Z10UrObEtcHzY+6BbJfWcPfOea+sZ+uO+7+iDK0HSMvxHfnT3CJaFGrWCFPbUg/GnYEEhfKsGqxODlZVX+A5SFgkQM8YJvSM2a85api8Elc8yY39j3dnRF54gQCVlDnWCwBdGCgKdc/JpJkc+7UquhSSAPaA/2rKOzztQ1oBRgmxi84ju8sDIxdT7UaMXGhfcZ66Z5BM8Wr5F/1WT6FDvGnEOUAjO/JLDiLDPhUWTTZ6lNfwVi4pFBGT5wYKELPnY/fQUru6XRoCCSA1Ix/c61WhxVTStG2ovM/YKQm3FrpejsrAEjY8rG3Nn2ro7y7DcZx1zb6EDgpBka1Hpy1KnLtqwqcrosC/XYIDJA3NBFR4Ocw8H1v+PPUEdxh3GMwdxg3MEfqrIcsGQg8/t9cB0Z3GvS7hKsE2DVxyO11ZlE7JQ1iEchJH62ZmGeIj8229iGfH04qqTKDzgD4acRIiQQ0Tdl42/oWmuymZCU3xGCFAl79cBfcQxiRaMHmQrCgZCTNjMnZN5MBoKxDc8JGU8x8yejHxD5pywmw4MMmflMxBbhFEOBZFo5nhgR+Yz/l4Nt2SdE2dPJ9CVLE/T9OB362TzY5Swc4DthOpmgfcQbmsgDkZPuR12hCWTqf0sgh0/f/5N98UX8MFGPJMc320obvv8MzxgarrM/62KOfvwE9wMw4sfUb3vR97sJ+9RTj/Z3NBMXFYE5+P2PfcrK7NOv9J9gW/bv4UkTn579tBmPuSgy+hn+szlgJsOP9mnHs31KsK1/6bP+8RHe5z9LXf5Bh2asjcXp/cA/e7EjffsDUxC/gSftU5LtaXM2MrrEUhyZHfQ9gR9w53mGYnwf2A8aMMFG/hNAyfxMPO1znyl4AkH9DkIffNpA+oEpd3byYyHmOwQT2txWsS/Py3dnjxhA5n4HAwHD54xlFgZ9HIweRk9zZRtgLll4zM9RFNKxa9IyJc/x+fPRR0TI0EmWbZofELonzCwjKBfw2IFKnQf00RcAEXqa73phmX2uKfPmZJ83MkSCicgJnA6G6wQrF/JTIGRzOjjQJwG/NhjgpALBaSAXvXVduKFY5CrZ1qwhnQfXX6k8L/SdC3CwttNgJ16isANBPNDpTigQU1ZawA6fpw5ZalzEn/NizmVlHLDpAzYtdg0MmTB1OeTo13fIjUJu8nduftIvZMWvJTfI3MREZsAO7wmJRSfQHdniYIpfCdSUb2R4Yn78WH4Mnq1kpx9pIlSeY/tHKw67+NW0N524kVwGDvRnHLw8f6WiFtGfup52gzaQEzSCOCmLaTvMiU3mwM7GNqI8+507pOM4BEpuRUu9MNUpysAkEoizM3/LpYK2AZiC3fFv4B/4aQBksMR+xDDQlNCpkZ071hl7HjJaM3KaZHMa86iZBDg2AwjWyJj51pqMssg8eMJMK460HZoJ8Fj8MROzxZeYliEw0N+JJ13yeE5UIRfaAW/wAXsKoHu2tqnHxjpYJ7TYAk4c3/nMgHMgf2ddntJBcO7Ymxdd58OLhBvIs2xLvB3Aa0VOQL8eCIIdexMeBszb8NGGr+hzMhLyNI/gn4MpEzbL6GwTXFLurzKXf25t5p21UICTE+aVw1JsHby5iA/PuD91zpAhO3O21VpBT21K7M0nuMxIlEGsGrxwywNZn/50BCRWN16YBQ5qIzZNDn7COwHZFcCYKquq1KrwwRMmD9eAtmg+gG58IGu83DAPsCK+kE6e1I9dWshfA/ThGNSG8uYaPUbHtm1qxCIffm886SWvthXdZr4aNrSm7bLy4Fi6vJSWlQd/5jre5ro0Y4vyCrhUgZKqWYgi5x2Nh0LLpBKPQS3rcVQr6Cx+lMO28tC1biu2VVATCCMkVqtSmzw1x2acmOYBeJBDUgWeXNC5EvMrLyj3g4d5dO7EPg+R4xQGnSdkKA5Gc4xr2H2A6Q8YMr3C79ge/ifPYC10ZKNRwvbQCbrEZ/5Tc8zFtqyNU+6knD9PGfbkUo7IOlhb6Vv8QdaAMbTRRVd5yZHcmTnbqqoJyjHEg25sl8x8+YzTfPjNPojs+QGAF/mQKkenLiKztTZ5bAct28qfdV15abIpemwwrjkvZgN2cE5XsT+2xs47Oq68pAnOtloVoSklt5fLqnVd5suL2BMacSS2GeeltW3ZJzA1z9iQTuiS1+gKdPJwEOtjPuQT/Ydz9slvm5wSSYg7dN/54YvMbWsy8Xq/Xnmp9k3v1zfUHCpwrdV8AE8eT15Nu8SBqOkzCE5DX3KzOi+UBrxDp/6OXtlqxDitBL5q1nqBxzJCBjX9zma448cgL1WeNDZymbMke/4qxxSbjiwbgL5hb9VJn6noHnRGiNGSNcBQVW3mAzZqJrUeKoE3UHNOOeCjdIiB5n2QkOEpvzIrGUxogOi48ULyTt4jraAT+9bAF9jIATLSDx5bsy837k/mmqfOQn+u0y7bM16tPfQgP/Hv5EyPoxHPbVt0uVy00LeNjjHt39hDDmKZvKUO06bmwtOqpvyFGlzQH1z2wdTQFI3NeDW70Zc8Z2B72jSwJfUdW9OPrxlHR2owPAXtik8T0CGOzh7Vx67ERBwDOYN4PK9VHUXhZ0rhn2PWbNoBbSMWkZd+cDt72878kXohwIVf2RviU/rJfehC36qm7Ss+Zy42I1L5Z+3yz7UeGZQV/hW7C/v37JnEcNpDfCO3Vc3Y2Vb+ZC52BYraN7VfTeSjFL9sqICFa2/is+NjVAm/O7GIfbGnId8Ii960g/lqxT6xssYGzwPs4/jZKcbpL0IGsFMPB77H/kBwoGf6sq5saoL56JGmZJ1H6sTINz4vtNsEAi8KSLn3TH+7LArwThD0YD026BZFz4EtPW/2qZdlBb+tsmuKz3zid2MtBBLvzG3rOuv1Qs3u5C7Ese3t7ZsGvhT8lkGb31MWAzGQbXJokQJVa3McPandDq8LHmgKsEtVlujzw0kcYgQwElvwzryIErycrPFBrDuYkBtWo6+JDnPHnJs1gO6ZS+pjWzdduJcIZC45T1zu+5UX07fpkzhWYiMSk7nkL/YyVOFigG1j5ngk8KNmnFMzkRdIrHauKUesg2FBXpewa0csTlkq6uXlddW2LZKZBRClgZ98p1Keo8cY0FMecVgil9hPLrbtQs0u7IUH1yU+lHD/MH3khTxkquikhsO/45u497K6qpkY5Z7w1Je1syyrCp2tNeRjDzW0cM8mQ4f+g7hdkZ82e5Q4bBPmAhhwQoadY4JtfFq1UGMje8isOUELT31PyWsAABAASURBVEnywOZ3rq3FB6PSy6dS4yOhfNeVa9nbt6/68tcX8gepA/xQA53nxUG8E9uGvetWyBT7/NBXPrz+9fU+eZIriz/YocQUfZ02lXIc0XFVlWYc2ozHUGMc3wYx2on1l78O/Z0PX+981L3zEnwM7JDggxbiy0ujXq68GAf42hHeqMMsaDT9jw4TdyEzubnxEY+kMl/6/MeLtktDoKiJjt0HuRz0iTnJT95aprEPl4lrruvW1283PkxiDHeqwq8yhluyPWG7bNz/vupyWYnvouhOPOgIAlkSoVRkJ+/J6c6+HH1CbGe/i8iFjytGfvwWP4mL8AN27Dx0eXnRSn1lHAh//G3zb30O5Z8r/vbtqp2cZf4Ea+QDzShViJEfHZgukR9+NJgbcbiE/Q07B7RW1kny3RUrLEKk5cKguoaL68KuzsdfE+/YcmSvAh/Zsf3gunBj0d77EN9clXr5Sk23tZQ4uA4pMSVCtmV4pdjZlOv+xsex7fWiIsGJTWp7pb5lYbPI36AOkYCBqFD29lyfD64BBzG48kE6+vthHXxYjJ2dtfHv//6FtQAT2qUx5cviHnbRKzpf0bmR0+QLVcwXa2XRxn5yuVzQ2/X12zc9j4GMvfcZn4SR7ZyPpFfhvoyA1O2FZ6NqBcsCfxPp56Me2sk/v8q+fsPeju0Wfzyxil8DmgorwkeAeRGTDo24liIUuiG7qbVFiVGrhXq8QFaqMEOb+48xoKumxDLpOmTYrZ1B6mKhvhby0xpodX7wjuLlV6nTfhS2NrgWZFz08nLRJz5yf/qU/kb9SG2TMFO3/ca62ZX1f3lZmFuI8Yo9zA/p9g7ciBtqIn9dV2QufHze9fb+Tn0dio+RBYm+ve18zIaJ+kOC7vDe+CBqW9Ef++Pqhb00ebKN/YBL6S6sr2VZ0FEq4jf1LZp7emuFSOv9/QbPeU55rK3tYm3sG60WWasGf0IRma21Ge/EXOrEhl+MTe5j3xX7Okm0LdthU3LQqRdCLoEK7yDGbGn4JAWfS0r8/cq+/MYzav5XIWLtHnNfR09sYBwb10vi1ma8KPvM6I6A5PR+hzY5j6KHfnHYlg0QB37BDF22C1DkWeQMlKWd61BkxR9K8+RRTR++/HXT21uf9K0aDB/O5JdFnz24qlTo+TA7eQ4+mAfXqrQuGzQlBOecEJ03ProTKuUw07OVVejzlEmwiXviEGhtiBRDIfJq2dC6kG/lONgHDiI04E1tdfpFf5211+BtYqiqUP8Aiz8WduMY/dYsWHS5SNsWKHg8AZXKfCtwDMKBGnyicpILcAtGbjBu2zL1IVLPw7ZseNERHKUh04GV3/OERPdHfFNL2T88eeDD9szPD8nkL3WT8VPGxOf6SugKHskxTxKMGBs90TlbxkzIdprvYJv41oxXfI0YUHoe4Y/qO3o69R9ZmX9C6J79tBl/BNvKXv4wbE5FxglD/exgl4jrnNZpQwzGMRgt/tjxSrLPgTgGFZWNdsQwANQ/PG3/NDdQHAjStgrQh8M+6V1nm6mnHtsPOwq+Np2II5H3bEOPSzK5sE/64J40B5GNe/bHOTjwm/0gpHJ0B+bof8+f+PMdyEFiFLsD6QfSD8QDG39l5RRHJ4cHO1Ly+AOIQ4JDLAQhqZrFEdrIe0LGT4gN4rCt6PoJfOKYFt0034EZcCaP/imPkWczGyAHU176H0C/HKGRsZ2iDf/Tn/RDajOZzr+A0D99DumgVtLalg1gT0LzDFHi0Yl9J5bpz2A9BdCOX0BChijM7/BdUqaAjD+CfnM8539MFbZ914U9seU5DlV/+PHEGaRthU8caYOL/U+atPGrIy8AmRJn9mS8SBQ0+VvFnx/j0E1efO9AZMoOesLsgQ9NIMipH5o5ByJ8mUvL8F+ekz9U3OnE1Vz4+qFZVwME6qYZaXPB6uBSIwdX+0HNTFZ+RmzACJrs+WA4M6AhxYJ8uhJU9ooph4nvMpA7UNKB2WJEZ/4EqB74c65P+yxLEajT3k68M297os8LjGas7ZIf0JF7ID8PCRPocwo0kkLXZH9cW5oxyPzOHVJ4ogdiJqTT5g4PGPgaNwitNfSWZE5wmM+NTSdi5BtcVcHHmIlWpSqrVcn2hEFfJQ1Ls6WxrfjUzIQ0H8yiOxerHeO+20Uc0p8vXkhox7nv9sKXfiA2BGxPnTTTT1IxW9vos3LUo2/7pMW+4DJ3xrOf/uEPp3ps4IbnrJX4KWSOSRPcU39rpUBktapTtjXbKYN9Nr6kj4vcFB7I1k+HiYdtuYwOqZATiNyJmNRD1UoFje0TE0PpTTraY+qKH8e08xwfiCBnzD9zUYUcZCw8sBTyRL+qqaBJbUdsx9hAbE9+Iks69drWwh1c1eRQjk68ksuuobQHCyZ5sBpyqRXmhQF2k+3pR9hdYhz7htpi+omzpHmHyZjWA6IpRWowhK/Kaq0e9OikTqataamXfCC68aSYNrXVJRl6GdESeejfAXJqETw229iHLkjUiUHaxCNgdBv+3JhHV1UpNizrwg0dsKzc2K6yPSG8gdRKx3+wMxfhDS75bK2FBLDKi6TESkrsGCh6U28dW2afifBmrvFQFv6MJ6AjeBMbEdI7Hx7zEL9zNxnIOkpujN3VPJXUVA8xjDvx6jwkGWYrf5hkKrIPgtRqwV8DJTF1O3hIJd62tGALYrVeSqR5PrzOB+xWKm7YK7UGmLEe9nV4I3vJfEGHThE7VLLfDt2o5+k3vrcqdCwq2uPhjzjK9T1PC/EXtuj8wc4mG0RAmuPQtEfMo3sQs7RyfICeTvadxIsuXGItHWpVCl81WuxtgN1k9MeGhZcrttWaeVDfJPo7+wdiZ00U/IGMLUuiIt0F2QQQit+dOO/420EETKyitxHfExo6Sm4Q8ALDtkw3P7m/jS/lUgPPtKbQzE+AD+JirrViqiv1cBDP5CIkFV5szQNhsRlUswK2Fd+eAmNr6vHgepJ+VSOtpefhsuxS8hcQ/JkDpYXYrctGu00eO7QNe0y9B9CC8zdeSCcPgxwVNAsvloxtqa+2Ugupp7Liw06t7MT7xouggxhK1tI22VaOG2+WYscBXWiufIx850XJjZdq6UdP5gPRhzGqhj+wZ/1FZmIbXQIXmVn35YePyA3NQU1PGQQncwu+2obFasSotaaqUmulHKE3PizUbmurWuaZs5uq8BHaBRkXHnhXfA5PILZMOzOYgA70BIdqdWLWqSN5Tqqzb2Rsg0jCaBrxK+SHwraiJ2Dsie1Pf2LjQZ4ToztvWiInPIHYccrW3ENDG7qDvXRM5Sgamj0oyO9Qa9HVlBrbH3LFEd+nbmyK3OiKvMK2ycOH5Go194Z+JgiuUkEvisI2/UWuxK6mrk4cBnGIvCdEbvriMObF54LHZgCuQ59rXuiiP2iXqafIBVqDCjvwcWftRH54dsaDOFsN3wT9SpuXll13XiYVdqYmAxb28XJ5cG0bvbgWSQcvdQ7qR8RLHOHJukzsZw1SY8lto64jqxHHrFHD0PsgLuhhDQhbO/z5/1z23ol3mxA/8+KkcCj4+Ldjv336nZzt6Ije1hr7VtNTT3jtaNKU1dGXueAjL/RzvK5zPmPMmv3L5cKeuOJfJyedWuQGncnou7PGr6zB2CKZl8u73hnvxCFrVhwGInvdNkEizJhyxTEISPbrjp97agl5SkyphxsfME65xBq60NqlBRsjLyCOGzV9ZT+4wbsylxezC+vxIJaxrbOfDOTFp0D0R1bm79EB9HGoyIdUKi9plPWzI6Nq4WXvi6JXZeVaaFunzTvrBl7G0Z1YPaE15OBL1aKFtdqQz1ag1iQXKmjPh5WuYwxeYia2ljNpK/4NrjGdWItjWS+q1lQurdvCC7h1ypp08Mfe06ZDN2J540Vo4pc85G+37tTKHfyZszs1e5DPgTxL6ONHUvxipZMP83Eja3zh2rXyga64v6uGfl6SC9vNC8eibc1aiMtCm37ivXPvUqylxOLTp0+KjTfeet95qWkXdmN7LdToOmtL+DimD9hTpUJw0drYJhHroYOayroOXQATpw87PkGCTAFDbSktywA0j9DiqAY1H0RHz4D5YK3MuSAB2/wK3ehvJdsTEtfQ7sQvNhS+tiplLbbWaFfq44Ifm1qVXl9f9OnzZ2w+tGNzIy5Cp6lDceRvVL2s2/x/v77m4wEfEQa2JVf5iHu9XXV9vyp/K+zt7aq3b++zf7A/dT7oYLoatRXdiJv5ix97PxgWdyZWS6FhZ9bGBD5GFbZZFm7oylo5WBP9GNSvwJak8A7u/Q5dJ/0yY9Fa07IuikxXIw+Ddd51uw72xUMHa2Qgq7UinyfdXIPznqora/DLX990Z50lDomnyPdCPV2433zlo/SS+uKjWP4DiYX8resiKTZJp9+x85Q1BjhkdfbbyAvtxnpYsPNlW/VyAYjpigxcnv5FX2Sv1O6yivXTlPFg3Ys1tkAbuXf2eVuKrHzcuVxWfFplYmn0duwexPlOfd+vd719ueogoJ2kZC+vpWlF9wV4/fyq7bLN2mgubczFnsK/rM879Zf/7+y//8cX/f3LN3J8119f3vWFfGfN2pJtVVkLPJfLwofcV/355yf9jQ+6f/6x6d/+yx/6/PkF2aEbKtbsSbvSt3Ksa4Pf7DG7hot2aCd+t7eh+1WEcJXcdM2/dWyptYVxab83mY8+ib84gjf8UMizlcyf6NuI08b1PXEUh230N2ER+d/111/v1MxN9/064xVZ7+87PmPTsSixzRpIDjpr4eB+b7+/wX+Xq/Tt6zftxxUZ33S7v+vIc05ukIGdj21X1kzq8KAm9vx/ie+Fb6Xre1drL+RzBUzfxEJ63Va2sKa+LyoveiVff/x50Z9/fNLrZdOCLx2jbtTDO3a+vd91O+7z/5H7H3+/iWWJDYukhfgNydJ/+S//pmpSh+6d9XXjvuCNGrkm1qyRHiJJl9eF/L3qj8+XuYcfc//q2FNywx7WUW3S539b9fKpkNm1YY8L2cTmjuyvb3d9+9b19ibt+HyA39lr7jwDXqMTGKzJwEFtJrbbetGnTy/qjLPPOAItHfM58KYXcvgZmz69Nm1ZJ03zaNhzYX1FhmRi9aqilnNtiuw719939vX9Lq79A1s3TdGs59TGjb0kNsXOHV9j5xhvfAS+o7sr4/z/Xj//0ajlRdkTxxD1dxDjDo2mvPfbm+74eN133YjpTp6/8hHu73+/6+sXaBmv7CN//LHMPOb/v519AXfhtwqfir0Yc8gf9MQsel748P358yt1YWxvauxLVTV1D65hO7m749/cK7uJH3kgx/ngllsacXQEkQZ6wsahKznyQt4uq7ZLYw/YlCKHjJzd+Ij+jg87sjoRtTbqkXQRiyG3TQcBzHjSf9ux910mV1MGqyL2XfiwXOwNwTf8EvtYI2fZUz/zIf/Cuhf2H9g6EBRguYiyVviu74euPG99+5r2QH6bsU68GoJekRG65DA5SbtthS/pxOYpAAAQAElEQVQLdduIF7YjMPcIA5tu1AHpQeaNOth15/6jjx0/r+TnTVfW0AFB6iH1dxBXzGK+6+vbTW+s1fdrn+N37OpjlVkVUlGPjdq9oHujRi56+bzohTy/vFqJ08F1bN8Hce/6xuJ8R9eVPSS+LMuCHCUU/Fgzv4mXGBKfdVmRK3KhqfuG7hv5PpA3+49x5HfyH11VC9zSgL8hvxGvSiLA3uHb97sKHbYVPkp22qChOb4if+A8rMggelyHspZ2YnZl7V65h+7Izr1Ca8vJC3OnZls17N0mbOwLC/WaXK3boiT34Pp0xfcdpTsxpksuunZ0oFINukZtzPVQpQb/ukqtwV7SO3URPqFPHLGDhtOgjC2mP5gdwhwlFAVvgze2cKnSUsaUDt152oyBqtKC7pU6QgC+IxKyjm0BJBI3ie2FCU7wsNHhhE4cuEeddhGe2UZmgwGVin8duk6ntVKB7CA42U/6GQdicqXOKEV8qQmxJTQHuTtwasAfGZ1rdIdwMEnqJIyxi5YzjaUCJw5YvuvfWf9PvaF/kMz5J11a2H6cD0Tsts3+oxnfoKMbj3Vg6IEtnbiEMfUxzYHI3PnNe5AscPqghIkh+z24/PuJ/w/YyIxUm98AsmJIgO48g678ZPRobehxLiiljROBE/HTbxb8T4hfBmewppRfZv73GY74GEP/G02acSVGnBQRjAR0BOBnxO/PZ+Ym5tfJjD/CJPrHP9H3u1k7+ZKSx4BtiVMc8S36Awz/u86naR+Zpu9l/dqGxs7vb3L9G0FBhZr9IdGne2LySyhPIXPwmPrYB5Uz+gLp/4AQ/hj9s55t5cHjCd9pMSBSAt9xHzrBB2R/wP6+G7pAZtOGxeIPncQwm0bmAoSVHA4xleHP8EAWbeA5Oeg8ge5Pp+2fxv9oEKonqe2pn1/In5LTkpLEBWCCumdMh3cqys05hiswJr+ZYf5kO+WBH6APrhRnLTKYVJL5I+b14Zhq4D/RbKdstLlh2bmQDmQgHWoI+M0ZusQlG31oQjumECG6AGPe2U7aEjghhhXyoJv0D5G2mTxP2/ACZfwOvZTZhQvdwpW6AXYwQt48uVggiLOqNOmgLaNU0pNUHMWAE5wVWiFmjiFdloKXC2fTPAwuHUTKZc0W+vCIIxfJXJAGF80O7FwsE4f0s8gwJ830IbqWZdG6rqrW9JRlW5ySxXFyPMIj2484NPoFhMiaf5jjnLLPCPALY2JKM/XGPv10jBmnzD/RtiWgWk3f17VxM1TKMch7pw5yQc+DzqAfPOSqFpvgBTF/MX0guIhTa1baak3PIzy2J96mfQKqin54A/rpGA//8A08KuTIBgwfwWFcii5UQwEdncgZ2D7ox/60c5IfUDykHkoNhQ8Ode6qzrx1uaz5gWZdCItFWkMy4ykO26omOfp1HpX+DIIUfYIpw2pN5k+o0i6M09dDWnAZx6/YeLaSzQygHBj87PqhNLTRM1v87EDmbE/JRWtbHTtgnzEsjEz9BWxHMjfjOzeFd+UF6cHDc5gzZZv4lMJjG35uHrmpzzr/CJKpmQXapmqVoXLMNZEOyg9uItN9AhlVHprMA9sTZxucTzkubv6O03YM6sgQR0/t0Y9vGw+zC+uozUQIPw5ucHf4OpREl0AmNhnQxf6h2BfgznzqmnM8wGWPVEynpnLjf+eFylCH3idfWSvrdqEeWmtylcrGvo7effZbnfYjWJEXW++8JLuxd7Zt1Qq0akwbmeLG/ZiApSrwjb3KyKiqSWOf8mwrOBlKfE/s7+ThGZMh/oC3oQMMP6UgqdBjmOhyDqAhP/V3Qokh2PNcWmm7rDxorlp4IDLoQtayBLeBa7KDRST6ir5tcNEPscFze96xJwAWpGRk4ACnJxi6KsulCaHjmZIBOEllK/NlzSN2x47vA+TP/IWf++OC3rZ29t1A5AUSn+QgvCt1sqwNuYW9lhG2ksvMhSYPOJGTekl88/AqqGIHovXxyLg9rxEl2ZFGK2N78WviLqzECtZeHqBcpWVNXBeprIP43XlZkDzOWoH6iP3USmwQxwp9Hkzpzr0q+GVZVK0hfygPubF9tqwvtCGFX2QPCoCeGnW1tGXW2QAfWRMIasyuwpzGjzVrOXMLcQkYTzIul2xGQMGQceBAZ2wMzcDPrPeVGDfsy7ztTE1e0d158RWeDu2c+OUHNbIhBI950xfb0wcbPEibMfJtK38gkm3lsK3Y11rx8PyjVnVOK0dn/0i80rct2+nK/Hl0SA/+PsbTL/bEnZcrz/i1ZsXPQk9k7ewVnZc8yY2QF54iTibPU+bjJ7rzgqizr7hJkOisY9apFVfmTyGD4ezb6eG4fhwZRVb/HkdHraK/kevYFeaDWtqxPWm38QlZsauxz7QqVRkotdZ46XOf62dADJnMugo09oG8TEueO7F71nLs3qnXY/4zcppH5gd1N/nliYsdT/xAdpC20WvF3kARz8zdeWEw44MMtVIBE48PeenZoFtYd7E7tkXuERsAPY5BTE5gb+UFeWS3iqyGvjZr/M7boKy926Ot1mRbO/EKPvOR/RA5m0LG5bJp423nui7kn3jmuoFPk5Y2tsSH2FxmHs7MBYKzPeuyVSnyksfgE4Mtax07UgR5cfXOx68bL8iufNTNi7wbb2wJ/7RzhfaCHY29IHtc9IY/ttmee4NdUjaWKMGO2HNHRuwTOMwFqxmPdLJX+OzIRkaIZE359DtzOwYUtUN37iemfmwrvjRsL8biyDhgG1sE95hrqlXNHFSxB45GvA/uO1gNrC3pjEnkxGyEatma3MR1c5MtwFqiZw40j0GtHOxD2b/POKMP5yYJPwPtHcrst/mPCY4HfWK2Uzc719F5X0vuY6wdmwkQfDlhlQuZXNd29q8bNXqnHnfuFTdysG58/OAepjMv2mrCzoGoPq+jL3wIXanZhXX0ygcWcbxf31lvt7mnH8R0YC9M6tQu0/AO+p347FqWJVMTEtOQSh9slCZt6ja+DIwujGiJU1uUfTx9yLheEGsETH3QyeZEVpcIi048lJYio8iX7UnTH3amTf0FqrXJM2CO/tRWp3/gRwdeXjZekl+mH4lbVEZmfLpcLuSV62ErtaqZ19i+E9uBjaFNG3nJ7TH1YygTC/FcufeDFdukwsZkLHKrNS0bcoH5oZ/8dngO8hUb8zH5Cx8sGcrUoFXsxlKepXMPYvhtK0fyu62bnvELLjBrhzqwzBwxXi66spfcgCsvru98UYyNiFL2KZsYY+A6Za3cZ++atuK3OPb5MvbGvetdGx9KNl4MF84trLV1XchFKetXMrkeM553XpLHH3G8fnrRxloZxD586b8g54KcdYWA82AvXLeFfasJc5C5EPMNWGeOXl5e+Ph1mflMzPO3ga/v79TwomVtky+MqMAG4iWyZdrkCoFpYIbEyJbyYcz4V82T37TiqIljQT15eZExgKMTIOYT/2XZ2BeOiAOMvDrlIuOPPz/z8W2b/ub9kTgQKZfkhl5Jp95SY819+rxBv+Ljyp7VkUe+ybuUNjruGqzdxO7Gfvv1y40P0Fft7EmkVYHIT/yMEsKonb3i4INSw57YMHB++sX1oFGbl8uqhdwd7BdXaiJ1cUM2JSzbxHKbtb9nng8N79+aAm9fS7d381GwJKzKP3P7wofIJf+f3VV6eV316fOq7aXhT5uycj2uOM5H2KomyeSna8e+kWQhh0JXlfmowTPefRCDIcxAnpG30e9qxIqtRvEpOj/zYb2aoRV8Xe/X0rf3wYf5q/I3Eq+5d70N9rAFmkWJ5+WyabsUubuyHq7qjxf0B/HJh/5OAOiKchfduR9t1OgnPmBd+ABZMcqaNnTsHvAnvi+fNi3IXYitlZnO/nnVjQ9Eiet7Pk6xHuZ1IzIevJ1F3olDcnUhJ9t2wbZDdz6cvvGxLR/cDpjKIgb+AYQ/sZhr6LKAH0IkPsHLfgI18VyAYs5CBGDd2BO+8dFt5QPstlnJf9apNGRJZehVxAwf8O2SNQoUNleVtm0lJ0W9Wiv5+PbtDRkmfVYEbOtFO7V3vb8Rw5183PTv//GmL38Rb/S+80E8cJ3/UYqUJZV4f/t2w+e7wKgK3VynDmojzx4dgth/MPvGl/TE+0Ks1zX+oRe8UF7VtK6rjmMIViW267ZRxyYug/p41zv8Vz5gkgq9U/cHezls2l5LyyZ0B4yMjh9HpIrQaGCD7Tl/J4YuYgpkf+OWRd/I79fbO6u068DYwfotNy2rsElKrqLnEx+wV+wWh0vgTTwXLVwrqlnPvVgW9kuRf+Va3HFoAPGpc0+Q/yfwHSdSy60Vtoq9eUxdr59Lf7A2Xj+tyF61UR81bbe27K8Yc8eHg3uS+IYpSpta2Cn89/k3jK2Oz8llrtl39obMGcN6H7qytm7Y0Vb2EWJc1EYgslClhdpoTaqyMj5QcNuv6iyqnZr/9vWNWjwUuf0YYdOFa7Ft+gWPZXpnPIS8Rh41/bxhe2za0R95AzsDB7IzPsDfyMfO3jWoYbEeHVnAsiz8Jq5D2fMGvgjbgpx8JPPO/nNg00Be+Ai7Uq+3G/ajK/G/xf9ZP53rU2ljjUS0jfwBINAlNbobtbqw3jIOnDEZs6b61C/ytmhZNeMTXxZytm5S9p4t9VIS5aSEJ3An97G/x8Yg8FEYinmKO0inOdR55hvgJxKMQodtVZr6kqMTN9QYrORzY40vXBtIHZTSlDl7mvo1ZfTZjz9Zj2cGJVlKWd3vXbGx41+1hh8L0NQQGnkTpJDLNiCsG+S3z7WXUWFkq5JkpQnsCL+zvyXXA9nRW/CPyR0uQVuK/Qs1GJ7oEjbHTkEXmygR9Vwo2WcUAD8g3KfdHRvGT37rN0dZ6LIGOYD9J4rI6iDTnhMWZk5ozTp5JacjK14qh+00+s74GE/kP/mxf/B1HAn8Sv4RNxI8ohc9Awc6MPvgwvcQl3hhnFUgAvpwpK6eEHRY2ftke4JEcLCFU//smHyxB0hAPsIAF/hn/P+r5mz8wAfbU0XsSmcOT1SGE361MT6XH2mFIeSJH119B6ZtP8ZFS78eMPH0n+0DHz0fweCnAfxE58whMQv+CdVO2ZDME6lKLUw5MIVnTvyLHzucAG09ICxP/ikP3b+2J01+fw+250TsnbwPm0xrm7ic9tuedWgH93uAhbVD2VJU6dslyZoHONO3+QXoQjtmLBKPE/ocx6fB09YTbHgKoJ2y+DnpT/7kupizT5rJjwEfaYLLGNZ52idtBuGF/LSHtcjegROxPbOaNoU3NMHY8NIxELk0P2gyyPwDMjx5xxSbccD2jKc4Mh8YXZMm9tiWbWZ/OSdq/jBR2Jw+wYUztthW/jD501nZjcGEZqBoTGeMDQW9xPs8fOjIG7RDiFFJarJijzhMPm2Lk5Hkov8E03cxdwKzAqPnYTN6ABMTHRuy93Xs6djD+cBr2jAH/NhW7C9afThM3yUFHVkTxDGATKZh0vakCf/B1ScwaaGLa+Z49AAAEABJREFUzvGIXfoLDxFV7J3wZmybHvZw8UtpQCrMVfqZz2RaREmQcoZkQn6MgVlLrUpGriDgnDEtSc3mV3NsByPFtiBtc0HHOtZ14nPQTl38nDTRakgtw8spWLCtP2BwUR/zgmp0N+6IilYY1pEV2lOO4IuMjyDIBnIAfD+AjtNhb425x2mHp+AHmGyt1LiByTRmKvpsZ6jTh66BnIngZ06FUKEJSBMnDvDhCWAyctEB+uMZ+VXgYYovyU1a3EOPdOzYnwFMwSNSgWKcmg9kzBB84hm3w9OJfX/YYtrJETKd5mes2e8zNrnhwzeExT8aHuSGYk+YbKdhPJB7KDUYv6o1YlRzTthpn/3Jj6KdB9SdmhUI2/B2ukOnNMl+9B6NOAZgf0Awfp5Fjjp6OrJhnujBOLHptIX6gqa10kIea45LPfSSzJ+cehy5qW/4EAhq+vWkfdgwZhDgZDx1oWfgT6EHFGznHB3ZTkMrUj6o3504Jg8FzirscmEPMiOroLfA0xZ4mxEQe0kLsepTDuroD8XO8Aga+6S1m5AApBWKrYOHsbhRWTPMYzIxGDoQuvPgap+8Qvqpqyv5PPUIWebHGhECdB6IePZinOwM9tuuwQMSJqu1Uhn/dB4Od1mVSQR2lKcf0ONAfaiIzTExA5p0OrqSA8xCPnogLCBzIHLGZAlcdIaeKlWO6I2YHp2BLiHuO9x4+MtDceDIQxpMkEUUPU5kJq8HTAfORk5stmvqjY2Zh1LxdvbNCBg0sXvnBUbkZw5x8A1FTuyM3LYsPLBtxA/bcD3PEQe5arWoWkPKj/O0rYEvgBaBkRM4yONBHnfWVnQlRgd9FE4BsacTjODjg7BxTvAzZnAFKVTIPNNEP/h4Bq7j/z2+PGCnTUxgn+dTnMvkv02wrU7sOrYNoKN/XVbm8K0aCnUeMC/UZQZ5MXCQC9gYltblAsDD2jVG56FyIWbxIfkOrrN2dnyN3+JIGzvKTZkDNdvoj/zBvVh5wTur1aqpG3fjT3hnPHQe6d/uN8V/49tTXmgRQMxwA97Bw0p4w5V+5hL/+YCJbcGLWAZiR/g7fsaPzA1iE558RGitZHtC5j5CZAZsT/ROzlNHAxuCKBfNUJHERsxmrFzY36e8Rk1VFTSaY9uqavSbctimbx2s7+TbLi0L9emGr4P96649uaRWd+rU+BR/OgmDU7YlcIGqRQc+dmpnJb+xJXSyTjxyDvw+iE/wkxVuY/u6bWrYavTXYyJyOvRjdGyRzJ+C1pKqGj6eQagyY3xGvuBlJMmTJy9zbtfjoR96XsYPIHnt+NAJJKdEPqtq0t15OXPl5WtqProXXgasvPDM3wZBvMpNSFLisRO3yJOa7OSi5LTIwmpeHQxFbsD2dz3qVBqKB604MoU5msC+GtsSp0BnbFuJZ7WCWjrtjgxppybiLCrpH3QHL7y2qXdn3Q70VGuTr9E27hGDj67Th47fh/bpy5BtXrgsCm3HPtglTG+sHXHYVifHojVKYyPoeaYffXMA447+4GxPeZHZaoNfKkfHir1CPy/D2Cvm2pTmR6ROnZh+/LbpASs1bhlbB9CFeSryP+UyBzn3GAOZA5mnL4PcnjaVbEBWfBf4qiaDk8MpeI4JHQKDL3QOpjIedOLPKUvI6MAhUU+C3+YHWvES7343L/CH9nxE6JDAG74DuTtxnvJCC4wHLusv8wzBSrbxcRdKFMnTcoyoKiUmgcY6M3baTZo12OSybM8YgKTdGQ+5JFgjDjC4xniDpOiXOnW25z/24J4NDHPm+tx1XvsPJR9S8ccnNPoOpbBxqNCbD23bikxi60ImObzxQjV7X+pgYD/U2DRmnHOtvHNdLmhPWJg29rTZVrNW5C3Uhm14OjEZ2vOidYLUqOllWdBf8AjZgr/muOBhQE10eI9Ja590yUH6gUEh3dn3xZFrTsyMv7HpYF+58XJ3zMQYCs1YDHi2bVWrQnYHH7mlAf2BT5mPnMD7/HB6V2yN/NhrR5ZV5HBdNtZcYGXtFvkl9kO68lHq7a3z8WHH766lbYpN0SFBIMkubZcLPFzjUOZykGqsh0ZshJ6OrYm9bVWFzqAb9lg5OnvsQV0yrcb6bG2FblWjXZDxcnmVS7yY5XrAmh7USvK5HzfkDG3rRevygkmlg2eWVi1iqanYaPIl7JcW9p5tW+CxEp8QFbTVSq21DBU7v339psjPS/xma7rEOkst3vjA9f6+Y4tmBHb0hSc60x5cg+CQVBM6vnVyl7WV+WJXFjiSiF13Lc3oxh6W8hVZ+Q8gQqcc6B443rBvW9dpd9757tRDbFlrgX9VREpWn3FOLWSkeazLxkxTQRsZGzXzcvkk8aEnemIvaZsmiU7uFXZifKSO8KXTxlxCrvytXt5h604MOjeP+X/hkhotfCSoahp90bEX812NoOVvSr68Sp2X+eHbb42asr5+u4uQiLTJ7arjuOnKNe/Ll3d4jZzSzj7Q+429+Ko7H/07tglHC7nTMUuNnLVaFVhz74bALXGqgcy7Wmqb8YA38U98krTC9+WxZquQZit/c3XjPiDXgGpFzArdO2tXqqXp5dNFn/58mX87EFZVO7Rsh174ACc+n73xIfDKWhnUCeqiRojTKx9fV2y+v0u3b107L+qNysLGrPmiv7ipofH1sugPPn5Rpir2sIP9+z73L6lhk/C/tabY3rxwH99VfJyOsmQ9MT3IWfLXuUay/ent64EswdM0SGQPkIwe4iGFd1s25W92GfkQEe+bEC7ngya4jkMNozbsa7VoUKcB9SHbgKCSCBQxWXV5fdF2WWVQB4aN2Nrge9A2fFmRZ+TaaMXWHmOJQuwZ4KVCfOQXviMresEjhtwO6uUOHJjb5vy6NmW9nrwD/Rcln5EziOUYmrnkNlJx/cCHrGXJis6q0kKeQ9f3HRoYmFqwUxwDD2/36DyhE+fQHqyFrGWxQOJDz/0QtLHjiPPwJuc7+MiIblDYLdjAdIvyUPFT1LLdJBn9u3aMPVhnB7w7Nt34kPeVD9d39vN+YJxKmCxSOmlzLYtNLyy6qkWatWE1iIKvanJVUqud9SU2kwP9FvGFdicm728H2iXKDFpikBpIDulGz436jaxAP8Rhavwy/6OJ8HD7yr0HDEhZqKuGX6lFl5BX2tnnd65PoPmQeefaAvCBHfFiqQoThYl6Hp582EPb2CvXdZFBJr6Bk45JOtFXXvRyof5YfFMXsVuXVYYnULVI1MNKveQjJSWs6NYvR/zLnnR7v8oQlC0lVm6KjIGMXA9fXy+MrYyfInZq4wDidydoyblLxGjRQi4iygrPmHyQqCCwivEg9yiUVAWNOnU7Aw1exO9HbQrLXYM6Asf66TgTHsOHeGgPYJdQ2BqyJbUWKOywlrVmzJmesg9qqh9t9u98qA3s3Ockz7Gx44hdsq3Yu66rqrAi5gK22d8OXamhvO/IejlgTiyYxlrJMNieMmxabDXQj67ETfGX/uQJE+OB8uM4WPcHvnah8gT4xVwShCn4IyF+2h+7U8+YjC7hd2K/qFUhp7PHDegGcya++n6EPnxCw0KwHGXMPnM5hqbKTmcATIHgnHbABX1rQ9WkZcm4IPHUY/a3QY4GkbCkyKCRHnJIkVApMRk7Eu/QRM8Y+D6hQ25IUEAN2qUifpE5YPoBGKofh20J4Fc50kZuros78R7YlflWRcMsZ+hOMDjqZ9Z/gQKimxhVhID5ftr+3k/H9fM4uN+BbdUDbKPwBP3miGtPvbNPQD+SwS5jY+CJt9MzwUu8Ey5aUOGn+eV8Yp/tz9NTFKhnS/f/tzN+z2T9RuM/mgt9iulIoh/F9hv2iYoMl7WsLBaqsahK+xdPfx+WyR/ejzCR/wM/sSN2h9W2IlNWTs0jNgTm4P/bT3T9KiEV8hFfRvmvRI/x087H8H9KkzSd8DsnU8dYGILv2n62L7b3n+a/E/7Tjm3Z/r4W9Thsz559tnPAT3QEYmUg/QBT80zcAnPw+LGRAdinHw/01Pnsf2xtT5vss/04N/v4GX/NwPaUE1tAK3W/c/OUvtkTqowsOpIa/dZKAdOHVZmvKtoT7JO2s8FHR0dQp5/dY9AaOWSCYX6jFQRn+CKH7jxDG8hgziE3F5g8cOSG3o6kzEq2Ac3D0A10ZhB5ufCmH5gamRvZ+NOiPv7CPWPQqhTZLTcd9G3rpwP6jG3LdrrSh6Y1K/zLskpMGBBH7ImeeXHnhu7OA8W8WeCGFTOgSDiGbJ/9+QuOdgDhzU3gnRvBPEwGdm44dmTt4GZLv3PzEPpCTmK1ckVNDBCstPYpH5FBsbcP7eT6zo36Dkz5s73rAN+5iYi80MfO5HHnBnHaz0N1eGPbGVehwxPWtXGjlFgU8Ui/0Pdz7SYmMWch1qGvVjgcSWmeWkU9Chs77YmzPXO14Ft4U4vi2PE/ELkMpz7boqPnQdoVH2yDNv4/Z2jBPXkZ4YfUsA10hhOKmpgdfmJNZB3RSw4OYgX6lMv1NbYkrseHa4hdWlqbYFvnEUmSHXu4EUJH9NjnWBwz9l3T3tgU33Mz2ZDFtJL36N/JGaqnrMiIP5QE8/CGnxuS1IbtSTNYjzt2H+R0oKSwr7UidyuwKPXT0GFssq0ctln/DX5kwjOQUczHpsCkh0YctrXwQj74kxse8D03T5OXASddHcTpzsMSw/90Zv6s8x29VvQ1nmyrGi+zNh5cL+hZ1bC1sCVaYteBb+nbVnyzrXUNnLR28E/LRJyGklM9jvCIgOZmW5BFduI+/YHXtuwzT6mDuX5YFwfxlKV1W7Ftw8Yznm0+HDORSXTEr8SiU5hzrdHmBjN1c73mRc5dg1jZnj7buanEIvK4Z/0DnQQzrdg2EBg48Ds2R07G4rDRC0y6+ETZMVTW0LZi37JMGU9cfB/YI17Q2IuC79xQH9TYzv6FiGnbMx6oUPyQokc8MNx1JRaomXmJnuTHtlqVdmJ04+n3B+w84AK8wLnBd/rXdcPHd2JxgzY8B3Wywxvf7tBNX7Fz4HvqP3M7azJ5tB1r1JmbPYzZqbG8ELih5wrceDkQWZAIcuWIHztregK+5sHsygu32JD8hG4ll1UOucL77JRr+ucqmT/B29QIeUw8Y29sDT6ASTwE3idMO+Fr1TI1wchLJ/WR2D91zRbm+HojDvEhe3gg/fttny/kdmph6kR/amInf5ETH6cMhBs/lnVRY79b8KtVKXUS+8MTe2efOEfWjIGsecJrW6ZtVVqXVQtywi+O8EZG9Oa6kWtg5gJwKXZEZmy+keNAcNu6aeWBe8plXbdq+HNnnzgf7qduflJ/WXfhi46MY0Pk4zpx7QAPg+x/LBUsQquNjYtyL9GJy06NxcaOf0Jm6G7E74S7Ijv27VyvBW9sEkdn7wv+/f191nv2hW1b55qvVjqow9Ro1vITDuLfeUklHtQXYr1uTXkgDw4X6WseiVsg+dup9yBba9PubVt4ObJNCC5zWY8NnfF9WVfFtuH/dsAAABAASURBVNusi50XTPgw6/zQwfoJbeoz7cD/qlJDdpHDp6zonjGhSDLXWlHnQ4agVWldFvxc4VsmLjnI39pILAJXdEeGHdmsBWTblt2QI2k+EDdaqWND6jXrrM8cFHYKOvRZMn8wQ7E1OT1ppMKOashG7kLNvbxctKxtwkZcF+qn87L5djvzI45Cf2vrlH8jx1fiEkj/Th1Muwq7jH7o7+wDyfGCv5fLxl6+aSevN2o1+OljSSsfnS8vTaHbtlUrdiRGrTWdUCqfMfz29k5NHdCs5PCiy7bINtqk/X7npc1j7mXT1MnLOcvghd1nDueaoZZin5hLbJQgSSriAoqeZmwTr+A+vb4i74I9ie8xazb2Z66Tg/SfEJuzlrZ1w85NJn/rss6XhcGv66KBhsQg+U48bCO7obPzovJt7v/Zv3fsDHRya1sLvC8veem4yjZmj8kTHxjK/NFvjqomiIkjPGhPDJ4wWIv2ydmJQ/A7eaI7JUV3x0fb8JeEjsF19D7/331doxc2BB8QfYC1spP/yBq9g+vk7TbhTv5v85pwJ47HxE06FBY6FvK+cI/SsLnKaohtDfuYK3CpkW1d1aCxrUnTGnW0zXW1Um+2sVIayAzYoSvsT2s1eC/EcUWOXUQktNiJ3fEVRkXORv2IIzKegDtgpAU91RoyS40+KmAb3yH53clfhyH+Jc+puaqSTR7YV889jQ4STzw1kJeju5TvtHc+zNx48R/YWWOtFsXm2Bb9Df2tatp/sMcGErv8082x3TaSA5o6RffO/pI9Nde72HQlH/coe8QqvsQWceSasxOTiKkW28gjtDt+DcwO3NEL66zZb9++KS/FP3/+pO2y6pKPUsR4ykvRI/M8YWYfD+qOj9lHrtTEFVtiU653z3gbo+NT6qJciqz4nTY0sSU8gTv82XtP/KE7z2Q7dXijVq981AjNNfvW+zH3A6lIPCd76sGL9HVr2H/B9kVmqqg/W6r8OJYP6vWu/A2wnQ01uYVbIxc+/LGbLtTMdmlqXKOKcXJ+xbed/ImDMKoaOWNNbeyLFyC5fOODyxXbpo3vN32b4+uMKyFH7z79uTMIzY08HrEBEAmwrKzf+I4aaHelvhr7e+Zv1NH12jX/KV/uC+/Yc9LC6VKrRbFjy358kfLC39KUkRgXg47N0Ru4E9fWmrZtAdI2YrdSn414SaGN/Nzz3NF1w7crH7SvxCL57cRsUEA79XPwQWiQg0FB3JB7hfYrH2nzN72P+a9T7Lhw6KAW79QLlyWuzcLHocT65dX6/MfKB6JVVSXxkWl06hW5B3mVD+hq2iYVcgbXol2tmetSm/9Ub3xJvc/FBM2g03O/YXq0nY/L22WZfDdyQLiFUdhwQ7b16Q/r5dPBh9ro6shmesoQh9Fpff1y09//48oHxcEYNM8Iy3KRvSLnINf7bGPXH38Wdq1qPAdm7NqV+51l2eDvEh+X41vicSW328XaqYUr9+bvfOjK3yj98uWqHPkIPHxVLW/YOLAxsjdixrWE+st16O3xz3WfNdVnHLd1ww/Tl8RHvPg70GGeZwLNQ5S5irlOLgcJ3MnfynXKzGUscKmF97cbObtpUEMIw2cjl5hxrX553aidC/lZFR5brKOmS+YCzG/bpn3mU9SWVK0Rq7tcpW/UM6Vx4p38Uhupk+uAR0D8EbJpW03dMeNIbeh5GHxpZS8vaIZCH/5DqU9SqWpC34k/7bRQL1FfLvTwjLRTz5aQBbBotvXC2r3Pjz+heXmx8r8S+PzpEx/5Pyn3Fq/cX/zb3170598+E+8GLzX3iFv+gyk06nJZmSu1QhH3ZgcfVkdqkvW3Em9x3Il95F4ul5g773vu3Ku9Eftv5Pf9HX/uUiEjcYuf4d220mVbdeE+cN5fXDat66qNmE9aWTkT45176oDY71qTio9QeE7bJk/iZpu9pCas7D/FOB+rWrNEP2vz7dvBHneoUzfVqGdJlBaxOqjvu67UcParfk6RO50+McYEPv7tynUsMj//uerlFXuxe1kWJEGLIR3mnRy31qZtK3FCfUyYwDT6dt1ZP9GNKQouAjAb/1forMYgchOL1hZd0CNZkbWwADLOPXTWYGiqzjms4NlriMuQWisVDKR1+iKO9G/shzeuWwcGXIh3cyHX094Lefzjj8+s06YVt0KfIHSK98o637lPW8lTIPV44CsqVCW9vCxaltN+VM0z/MVkNanNfaVmC4r5Qb10bKOFMLJCG9kX/N22hXusFdi08nxw6qlpqwt5xDj1cuEaGvrWlqm/akVHKTQduYn1DdtRqOwFO/cS73z8fgNSv3euFYQi02rIbMSeZvLDrvgZCF+uI5MwE3QO4sFlRWWxr5v8bdhXzIjWij8L+Vrx3YaIYJ6spid19rWOgM5+f2L0/RiT4vwNMuzJw7SDBN9Z+5GY8ttYTytxaK3UKaiDgh0oGhRYbMw4MgpDE8vpH8yJTwAnOSngqTOUJ9jWgoLsUWJ/DYS3mvBPJ3X00Bu0ehwFX7qRuOC/z5CgQ+Sc/Y2Aox4ZPiHErO+wxb7tshDL0p4NALmRExIb+gKckeAFqtSqVEDopj/iyACYdiGjWkHX4DmNCf4EaJE3xA/dtJS7JtVJAArFzMmGCGEjFCCMMTTzTD8wB/yE14aevu2Tl37OzKUt8GmfMEhe5k4nYkJAM3ChQXWaCWENZHDizxLivoZQju8w5yFkqSEHvJEXwIcBRFfagBgbSBu+38G8USti8guIi/KE3zH9C1x8poYmVewIzAE/mD7tHhA88YnzBCaLxAcgPemwP3SROVvGmbM9c0AjWMQINL+m4UwMA5lnKCf0j7mMfwUz50BZ/gC/0n0cxybc+IiafdvCINnkECNmTmgnvf77DhtZsDx50wZAoXqQ/PSErhPEEZYAXfCn4yOFpNiDPB7ABQT32AdE+ieEJ5AYQD51nPrgAxG5TwjdDyjy9ZAPXWSzX81pO7xS0Z7QwIc+VXDiQy9uaBkxFzm4FveAEwea00Bk0Ex5ab8D8jNv51dz/kkbmvhxQkbOz2NpJEYlOyCFPaAcAxuBszt0cmnK9onM7xynE33BBzJmC1AgsRjkYAzJUw8+iqPwExBFfDCfdS2YuU8RQ8UOWHTwE5yYg2uez5xlqaYfRZmODpIxafKT+ksbHGJo8jsxU0fk2skHtnyfsqI7cFJm7ozFiDMPpOELZDiiGH7bGU49wQUm4vEzyfJzkj2wNPCGNsBonqAk6CKyysRZapRPILinb+mfULKbDMTMxP7gxj9txpE9AcRsuWhLXbZP0HkwnPYbAwJ4zsT5S2eebV45NfkKhmIct06AUUg2QDv3LtqcmbcsFGhS8RNbMhd/GGZWtlXc9IY3hBY1wxoZgNTgt3JkPvy4lBKYsPMgkbmPEJpBEEIffJVmPNMP2FYFac2jtWJs2Z5j19nG/ongZ+EGi2ae9jlve/IMCHsf6rnwy9AMXO605wmZAiCV2fzAMifTDmzNYMqgc64NQwaEEaIBPO1qFIWxx7T5540O5rKG4mRiKnhsI4nQgXh0o16hC6ga48QZgkdATY0cvEho5CI8e/4GCLjOfNWixs3qtCOTinwCO7WIykIOceNXTstiDa2wzezBAkw+h9EJ6wDaukiMAxZ4aCePFDbySyTAMVSbOSrZVpE723O+s2GEJPKYhO8Rd+bFMef4GeSHyZxgz7M/4h7SatkXyBvsQZdLuakvdBUEAQv9wEBZbvyftroetsAbNQs3zpOvpNjkB49k9BOhgR5AOeZwaF1WfGyCRDm+y0a3bVDFFDbSiy9PKHQHiBiyMSDzcYCWtCkvloS9c20TK2NgoNRk8hGaMn3GnZfUds24ato8lPXVsRUz1cF1mcdqa+cBgK6aUcQ5rRvSYA0EUjOgsSm/AD601hRgNM/oRrRsqxA0/cBQmzgpB3HSUB89g0kn9OUl58IDXV7O5v+bd/BwtHNzPmOGwA406tVqiplhj64fgHxeDNnxmz612YmRquGblBt43MBfEz/G/REH4rcDw4VVJRE/A5HvseC71bMHH+Ih3RrdstNCGj5eWmctTEBfch4YuNfR1tHeZhw0j/TTOTDmzsMTwohFMKWGf3nIKS8yeTHtoI19d3TBoisPiTce9gZ+TWBeHw7b5ygtUI2xSSK2RGfiGNvAKjEP8UCbkEOIdbD37sCMK/5Ef2fugCZ90Rq8iFHRLi5m4TYz6GOaDmf64hjSQR47xg/xJ0qCps16ij0M1ZOPPCxCY1u2Z6yFDpNzo6WqSejb1otaa2q1ysxVlWzrbCVLYigypJ06OsjfQfyELban38W+ZzVeFnyCb5GQzw/0N+3zBVNXam+Qv87+mb7cNUGmhrowWa2t8FM7+DNiK/Jtqy2Lkkvb+ngY3oyT+8Ql04FizdvOFLIPdB/IFXKkavhXmeq4cFdrQrblkmxrYV4cg8T2JI5cC8rOQhnYT/fBA5Gs5Df/UcMBvRMH+ONLcpE9YGdAyNSpdUSIYaTMtqA1sUL7/G0Y0ZC5Nn6taXuBW7gODOItjthhMwhg28JLlGVtKmQNiDph7SjZydWNl3ZVC1zStmxal4syFzo5a3/wYmnnA31Hl9Rqk73IOgGXdPq7aIFfOnMTgeMxaVeG32M8bcOuoIupgdMDuzih8akf+8LeyTGlLEhmXSeH1+Om/K2yxC98MMk21YVV1ZQYxZfMtWbmhgpl6S/Ef6VWBkYPZINW41qz8LKiFfXtUmFU6NO2Kl5ILOju5HFHllFHbMVhYKQ/lPgyIkY79ne6oQPo5kXTjQ8N1Up68NjGJnEM5EGkYqoxDgEhRezAvoCYS2uXlrYpR3xPHjPnclDIOaYvie+NLxf3fDwYkX8Qv2PStEZOJ25oZV2XGvjQdHXuU5S8YJttdIl8W3Txvc8YDGyKvm27qGqRMoYgJsSDQprHkIOnng30B9zZE8w12m5qTkxhx/XeB7bTZ4+zCrnoRKANTlKHhub7OZCfDw9XXuTRBV8yMgV/YVP64RnYMIaU/fudj1h3aj37UnBVTUtgaWpV+n95e7stuXEkW3NvA0mPkFRZ3XMxF/P+bzdrnT5dmYoIdyeB+TboLkVmZVVX98waikYABvs3A0gnpUwjJZfYclBwGYOWKxNiyso4dXI+0zTmnpMoIW6xS6KP7Z122CLc+GolJ6D53VwaxCMv28cwvo15j+my8p/BPVj5XdIxkOP0AA+FnyhpQeC6LeozV2gbaIJ2ALaxsbSR1+RnYa8UR+Z27glpCycg1eln0Ra5vWu+20FP50X/nfvkDRgQetIP6LpSc/t9QE89kbPIyItRSLBPgJUjfAt5/vr16/zY0lhvLXbTamjSxQ5xdBKVl+sf71flw9DH+66dPHXuifnAwzSRFYCt2HPlw0PkR17bFux2RPIsFRqrGriYgS+hG3OWOTaQgRRXl5s1bVoXctF1IDP2LK2UvWHBoVKESOWzd+fF+c7L5DuQfyFnas2NBDOtAAAQAElEQVTkL2mwNf2s1drHnbXWteBrY1+5Xj9YNwd6pANnBnEjkOps+HnGW2D+8vKil429J/YBU2cJssGHhzu8g34X7gPWjXW9rqX8ZRZMxdKSKS5XIzddVz5AZ59kQra0IrsxV6ExsojBQd2wHHVEqIvWUzaPO/AUNfSidd2U/cY2HxYOzRqSJh1maoGvNKavr3xkWtZVKmJKjnNvSR2989EhfHf8puwleOzZSA1ZkqqkC7q+8nFqbSt6hvJB9srH6SErBB/URD7SQD7PVz7UvWwb2gf1ctWdD3Pvb1d9vGMnsY3ug3UMAfZ25R78/eNd7+T6Sg3Hz31vyMZH5ORj1FoX6fGvxfIvpr9//9B3Pmblo5YRdLlsWGORDC3cL7Z1qPGx1BTBwb30+6+/UUuHWmodf1qVLnwcyX6xRUf+FSn7Zj5Criu2j+mKRA4W9qFtW/TCx6XLpSnr3TVmu11Ky9qwoBOKLszQCx9hG/U6ZHJHDFjfyWUnMUWAF+qv8zx9w9frrePHTW/3Kx/lO7G9qRObG3tigO8J8iJkF7U6RGno2IcOCsRaRLnpYD3e6Vyv34VooMkumfkibjv0Zj2UwLn0ih9f+KBarBPxzP6CTxs1G72kQJHdj11RNrBlIVYv2yLCSlkkrl0rMXm5XPQCcsUnSAQDvq9Che48J4JgT9Wk3WpV5zv0gb8f1MIt9YMzuR/lQ+gvv7AfYdOd3+Rvb2+6c//InC3lI9bL60Xlps5HmZ1n/gO77uyD//m37/qg/jpKt5eLCAVrbNevb+/6DTm//fahX3/9rrf3dw0fclnbtir5EbkdFH5kTVvdQA19//4GfJCHwcfqXTvPwJ09ytjynb2Q5aIDRR1bQE15lXwje6d4rwTx7eODe9suMkbWB+KNPOk36jb/b9jf3oc++LhZCH15LXIm4tvJmfS6NXzelHiOAQ4lm4vYWy+vi/7yl1e9vmz69vpV+TD4y19e+Ji8Kjkwqr5+2WZtx8a5d/Ph93ZDSGf9Yt87cXl726cuzJ58VRamyIu0vax6+XqhlrFjXbS0Tdl7SxbOqNEsbSHXr2qtySXgkOrQwIAr+bjyMVUaWsr4VlpDp51WfOxegRdVLSq3GYe37+9Ibyr+HNR2B1g2umNv/tLA28dOnjv56dpZFL/+eiVHd541JUe2rXWVlkV6eSlkG9pDnfgN7DDrdWWdbhcL0+XSBJQqz9lX5L+/35UP5Nlb3t6Qfdc8bEvc71sVvCbWG3BR4dtOHfz225ve2b8itzUjr0NvTTb8s1GGHdUGsW1qqxPGCbhJvR66s95L1gLtioy2MILHFFvuFzf05D/bTmkJtDr47ME3+MSxkEjbGqlp9jxQQpxyvLBHvVAvK88exp6VQEV+q6aG0cvSVFVKjGgkcjiGselAniT6tmRzkYhz07YVPJJAIUaRQVeaXmnyJRcLl4KgtQqpWEbI7dpZw3bslWyr1aalEVP6d/br+BG/s55i00I8MFUuzT31kKBfqKONtfCixkSz1WQNCqePIZaCQGFbqZroB9MVeS4puG1ruly2CdnXY7hlLeuihbgIAbHhg2eFnb3JxJ3wiHLQbIeUvwCzYdxlWWE/dMc31NNX2B8w1BID6jCMDX+2bQEnYtkUm548YYz/tkUkJ1j8YWxbdMl/18H+Iw4eXRiPsE2fZwf88xzYjJmgcy3Qxf6FZIappTDZRTybaBRbqknVLBsoi44ejRodQxQb9YcD8pCKaYU/EB3TN2ipKFFO0pRhGdyCnnKpsxhS1we1fsB0wMSK17NNv5JYeH6cdkT8GM4OfNPZGHj242wChMeTQrItP414trY+Hyd/eII3Nv8E/YvHTxl/xhDZ2PaYOkePwf/fDcpj61Pts0/UZiyf+GebUIUmxfXE/WgTrh+D/34nsv/IlTwG92zTD4T2M2T+BCxPJ0Sf4I+o+JBpqP/cT1n2CUUb2j+DyAn82dwfcX+ksy1x6tMR1Kfh77pPH8JSXEKbNvA7wj8ZhPcJn6djU9ZW4DP+2Q8+NM/xs03cZj9CZ+fzxbJLXEEaoNahixzKbcb7xM6peak4k96jLTujvwPbU+6UhUwx0uM4ZUfXCQ/0j8Y/en/fecqbIpnOGEPpcUbw1PNTAmYwoR8bcKZt/xjT1WeYxP/F5Sn95HvG7yeTbWSekHiZGP+clWwrR3KWNr78hK7O5ipNZ3CNDGYyhIGTNT3pUz9xeA5PTiQ8+Cq7/dRp5AUPK2Pbsj33Tes8wgJqDnLj4l6v+cCXwcRK6eZGYHvyc5kz9jk2/tpnX4/Wju7TstjaEdK58QUyjgAbHjndCaEOgNa6NDUgvmQc6HlamZSaXMGJuEXCzkPGII6tlfJAVYmBpGrIoZ8H5oW+Jud5dVlPCL1tzQMjBoGhmfGbuE8XpubItmzPfug7EzsPG4mhgn7MhaDQxXS6Ctq2gou9wYfv4EdU+lX6u8M2fCeEZgJUtnNl7mQKnlCDS2QEPvOaR+ZO7Bzi25jz9pkr2+eY6fjzA8gbxGDPkwqddBnZTqNc7VznUHb6Yw7OK5oxIA8WQQ5y1WMok5HHFCoGtdYzDb8miGNkEnF5ILTpgMtDm/LUR/6L2IbYtlxFlxaaTk3ko92P2IKrxjw08mkPqL87bSbBRm+A7jxjxpmjruiJDHMZ+II01k3Hh0k6LwPb7Nn908tA4J1i2bGzE+OIoQTgOsmZnjIPaipI27JLqRnb86F95+EsYWQISYIJhD3NA3oEpx98wIJ3nzDQG1SgtaYiNidABLJV4dNQXshFzoGBsSu+xeb+WJO2oYMhk0p/qFVpWRZt/MA5156YOeUq1vLDCDadgIGZ4il+YFNyFjvsUtDi+NkOZS6AGGJ08CP0rp04Rm7sSt4T2/Q7Ng1iMPgxlDY0g6feQPgRPU+7ZjsS0DHw54TomT7gBxh+UOwa2Bh8/Nv5FXgQl3VtKmqxKq2UetXjICL08JGrbeUHTYMWNUIUWKlam3vXsqzwGhxcIUgPWtsT74wTJ3xKv8Cv6N62Veu2KbXJFA/w+VkG8fM81auqJtimtWaMOlFBV2IVf+KfbeWP0gJVjGgjv2Fr0U/rihzqhGB2YpcfigNZ+nRknNhNVOaA4GBR5EVfXiAFtxDnQONH3AJER8D2ZM+l6NvWU3d8Gujes572uw7WTF5M3HnxsfPS4vhUp63hf3PEaF2IGfpsK7qDzEx82JNXZHaC2clvfGvVeKFx0XmPaZCPGb8RRxROcbVs63nYxIbYY5pSoqmVrCfJiuz4HRwhwQaRCICzforQSXPItho/Vgk/fbSyhnb8je0B6Zj8VcLGpqJjR1Cf/YV76goErz854lfA9rQlNtGV+RPytFWLlmXTulzANhEi7exDd16g3nmhOHiJp0Fs8kJTJRsuV9gnMKQd8FF0pgvsvBTNy5P4GRjE0w+ejhEDsiIgy6POl3UhDugwlMQg+WrVZCMM2kdDT+AKe7GZoAXfWXDRFUhdhDf3ime7LIsSg4U4GRuecjuOhiZxRqtQp/Mw9KWdF5O32w28+fEOrALftKylRr2N0efcU/bAr44t1ZoKYVVFW4gcvLQ6JozOmFgOQAEtyFpEKIChRi0cvBzOy6K2WNWk1y8XXmJcFD/KpfgcXUmoJa3UPA212KmrHbgzxQynyNkg9iP7I0SGv/euc13tCkmb9qY+BvvurtNu04r7xOBDzE05bMt2uhp9aNqA7BRoJxZj0OMS/m1d9YxLcmIb/1g30pRhHJ56XadfjDsyd+oukBd2B4sruI698bu1UhHTwTj2j9Czpu+8nA+NHodd9IaqFTZswKrn0eqUUbTBxYf002L69Gn2mcz4jvwrH1gG/oVu2xYtqxXdWfOYItsTYCEA+tmXZr/VqZORcuzkN/LSj49pzcWeVw0Ud4COzAer1jKZeB/Io0+cz5gWtdMgY448PPdWyxA9T1O7C/Wzzfv2OTVkSGwuQzPHuKciBwUu0m68ZL7xwa+zzwZvQ4vIxDn2BUJr+9Qfe5mfJzjbciUPE6NBrjBRy7Lqsl1oG/vFoRsfGRLjg/14YET8mjpCD6ttrpr3PpdPP7gnLqzp5CM1YRt/POnoyPzBLeR3QDq4d5zPlocGe0vnxd6el40e3F8X5WPi5bLA35U110rQDcbwkqvsAYHYaWfSzEsWB5fCz+Txzl4R20Ehp837im1VoJUM3bpt04eDm0eeaSJoEJhoSz0N/B6JJQija7BuD17c3bjv3chJJ04b8ct98Mb+zBIhNgM/B6JgQpZt2YAAZAgZK/vsZVv0ysepFz4gXnhhvV1WlY2zmnCusUUu+EAV7T31j1959lrXRRc+Sq3EPhTxNbBjRMduoW/dyO9lnT6u6Mszk0scXYMPFJ2P7AcxvZP3Ti4u0NpIA1o1LejYtlWXR5wiNzCQ3amPGx/yPm5v+Cr8bmBLsCJftFb+jDF048X9nX3hIPc7+mxyhgVZIz4NwvdF0rkn3aG7xybia/xuLLo27xcmth1dHZ1njBv+V0WvVchtVXMdNvZuPQ6oZf6sy6Z1Wed8LUzyGwfzsK/Pj1+dQWRVNagF7qqDeIJGL/TkLv5/8IL84+M4caDZXvXKB9ZBTATnCmJBj5V1pblnZ22Jo7Cv2gruqvf8p41Z1wf5io6Gn6982GvMD+4VLHeipOnXgj8bH3S+fH3B98ShaXD/MjLXranysp3nE9saCLvzXDb6IrspMUpuB/Yl/kJqldWadVD7HUWdj6PROfAx9Rz/8pHoRr1d8O2XXy7QS9H3cnnVdtmUeoo/diMnwh/i1Yl2YJAf1rRdCo3UsKtxPzyAfHA6+Bh248PWm46js+8d3AeP6euO7VlfA/+UYwiLBf1diWP2Jdt652PfvPeg62Bd7jwfreslHOgSshat2ypIsa+AOQVOWliDzhDeCJ9NLhAv1NR2WXUBXlib//5v35R9ya002qLhlV87TTHvPusjBg7iXPAsWojr/BDF+mwFXR8agOS577cmYkIf25alEcuLUAsM8KKVOrmKr3fWTu/iWYALNWFb+UjwAf6DD8v74x4dmoH9Jq878ZSllWej2L1QO0jVpEFM+qHFtGlv49lGGrKtVqu+fv0LNm0KLvfb2BIZ+RetlxcTV7M27vrgXryzVpOv9I+sbUkucRR57nrn42J+K1TVlH+/Dew4mB+AZGLxSowbNjofVcddFcMyHZC0wBvUgp3LKqUPGnn0S7KEzKEPPqTf5r6MfJDJY0RkbSTmrZUKWYRJSUdaQxdAhDL+4GN2chXa4ALph2awNnb2+ez7wYuYJY49gQWBaMWPZWXd8SxZ1RSbX79Yr3z4Xi9iXIqNWV8dMwNjPtNbIr8RdeP+csePnXje2fOfOmxoTAJpB45xkgsU07HR8fKqV6BVybaS1zG67teDfIlc7Eo9SZZt9Jm1N/TOh/7UUmKSIES2ba3EG9Gsy8F+dWf9oDsIwIZfQo5OG8QBnus8bc85xGJ5DAAAEABJREFUF0MrYtHdlZoGI1DY14Sp2tATXOKY2B4EoWPM2cILdSf2+csxF9bk29s7NmWvKNmRFO4HMFx4JtzmR9tSYy2GpJqIvea4UWuBDVkb97aBw9EbnbIUej2O9ANziH8sL22blf0jfAHMVaCVlHy3pinjxn50J5dCpjhCm7kV+y6Xphf2+nVdiY2J7ZjvPrK3LYtmXMJ3sL46wlEtUokUqVWpUNYgtE2AxpzDDTGlbS2t66LMK0L08wj5CW0iW1vw54RWpZAvyL1sF23sXwv7U+gpdaUtaBr5asQ1dT4wKvaJI/pDs23Lqb8atWFsCoi2pozQuHQeDCqA3Cozb82WftpiDqTAKkdnn8+aCBzsfb0PYj/wf0ZIAyN21syeuGUfBH3Q8jM+7Iq4aX9qoLVTl0vxa+WesICvgtQnFH7aGWRsuQBryhGHH33QExf9g3wxdeYFeyYOOzBVkKsgjtxW6MUGCKfdg1iGL22gKtKDAcZDEN0f50DiQNlzbvY/jX8Q/knHZdmeMz/40RFj7EQgMKcVssA5+v01LJhxOjCnwlfwtDnKJfJ77Mrg/0OI3M9gG71AfAP+TNVn+oHhE3Ai+BT5n/H8V7jwTjnI6w9ZwYXvR8vckwYS4pXZn/DEnS0FTcEMCuIHT/gnjgz9aEP3CUIDPKUOhAWefqUfeI6fdM/WiZkZBdI84kn3d2dkTEBX7HvyBfckrJYa8MzHD7yfs5p4PQ7MnPFI+0DNBvWzzeXZT1U9+8FH9g+IPQiJTcnDrLmMJ4Ra6A343JgQxPnA6dF6ztmfjFVi/oizSnKpc0OKjqlbnw5bZhh8bmCB2JE2kH7mwhtI/wkZPwER87StAmyfMco9GH+esjqb21PmZzl6HuGjH5rIpnSk4JAR+sjJBjlb1uhsIzO1B018qaqwTP1TDnRpIZELCk5Q6n1K1/MweERMvrQdog5N4CdNZJ8QPQG7tLQm01Y1/C/AMmM9jsg+wRNTDAYGdXQMlAWOx8N5/A5RcCcQxImQbPg5j/lDKPihKgMl0LJzHbRSi02yxAPbwY0INcp0oHLRzwNTiId0cJM6iGdgR0fgtEEzLsHH5oCl6Wer4kGiTRuiM1DgbCuHbQ38DE/gzNmhp7+RX+VpWyfeI4CxHZ6BgAlcMg4vqHmCUngDM2bosRP7JjvyaratiljUaWtbFNsiq/M0e7bEEPp6QhmaE5y+myR8wKboohGkaq30PAod6dvR63SB8GjGtZDzxCaG+4yziEG8kJ5zthVZodfnA6Wn7iFIoBHgHxBbwrPwAJR+aDpxTIyjLzLDSEiJmTgGYFA1Zdhm/IfzgYvePKR0mJ+QBz92GDl/HBmlkAeqZcwMg/CGZ+cB56AGO5C24LHbVGiVWmuy27RtqCv5DB9uEyPG+PKUld8U4qj5gnOoNatKyg98SwqIwzb4OSGfBNxKkP6QJQ5DbFvRFRjMMaSe81C4ys7c0IH90Q8L+hbglFvVVK6H3YMWWnyMLAac4NBqOazwNdpiRJs9uYsfB12DNQoZD9Zdie0E1h8h14wBtRoczPM0/jQebE+p0oBwfrjgBeUB9LmG+cUGAS5IXBJTcVQrZRxordE8IcTCxlJRrwvy40cnJisP/jX5hLLBD/x92o1abBYwsLsrdoUXKg38s5sMSCWrqVqg6GseWc8BM1r5EfSEjZdE27qpqibEzvTtUn54Qj5PyypbmafL3EgY0X22Oz9KswYSm7ykm/0x+NGxqi2DHzFXfujd8Cf9ITs1OFRl5TgSR5wMP0InPnXQwWW8LAu400ZhR35kxM5OzFADymr4LMS1ZuoK4AdVajd06wo/fHf2g518R6aroGvwlYq5cilH9J5e4SaIATzn6Cov/PM3mTFJ8S24QGup5YtsIx4JGNaxn1OxobUWMmKwa0+8Uj9MHvQzHsmjYsPJj5hJn0v6VeYl1TplxZ7IzP0w8z8A/4PPOHWY9ZSYnnZ0dN+x7UCGVe2py2IkoXuZtdBUdQLIedoGV3q+KG3Mu8R6HhpdEmtx57565xdV4psamDrJq5Ges0FvfICD2klUYYPnABK7yBR6OrLO2rPStskopY3NVdkHhjofMDWGbrz0Sm1HzsH6jT2dukCsDmQFv2PHAb198tpW4hPe/Ce3Dog7uchLZpTi0KA2Fm3bChS6pWoCV2rs/fJQIWOgpwMjSsNFC1rZI5c1PEMux0x15J/2DcYnwDLxrbV0dcYtc0KGFV8D63rmfceHOy9CKRkde3tAwWeAvWE38oS9q7JmbCtH+i+Xl2lza9Yp5674jcnoaug6bRD7hx61GN2hb0zV/M/TdWiF/UZsdO5KDDICMc/pJ/GML4P8LA3bsQOv0LcDB7Z24ND+yE8YU8vV2pS/4O+2XoKGfsenU69tDT5SZO2ta2wWdseOO3vMLvPntLnU2FfXbWF+mXIwZcop8nHSNLVqMyaCT/h85cX7x/uuOy8k+Y4x/8WWhKy2aMuLj3UVJtJvWthfYsfrl024yEvTmvjLhZq5gMsk9tqe//Lqxsu7Oy8hjtQi8dGQ+lG637tuH11XPh7c8lKOet6T49CIg1rjqtgffsqI/tBB3QUv7DY5CwhbE/NAau0IsaTk6Ig8hBjacolTZSuxWLD1yTNSEJJsz7lq8b/N2OVF6I2X/8lt5GsenrQuz9HzEj87sg7sjBksTfyVoiv/uceV/LVmxm3yh6+qVMgZ2Bl7s5+IF6CtGnFfIBnTjjsfjq7Xm675l8TEiwkZvxp+wK7blZgS7xlz9qTImnX5eL6IpaeuUquSw4SEIwtLHMkNRodmI+dibOgynnKI5QGIh6TcY9rSVbyozov180UgMm1wgaKGD+3oFsdaC/voosVNHkKr1FrTti2KDvOMcpD/HfvzAfLOR689dUMcE9MdG/d9p252ZO7q0EZOK/RAd87d55xs5YjdjZdYdqMYTrAtM9lzH0Le5CNWgzW5LZuybjUWDeprQtfMX/I4sHuAd+QhI/nKS9wbOYm90RewS1VNKzGkFOAf2HVjrZ72HdyPYVexvhoxiI3VpJVYLCsz81+s3ZWPAMVzxCsfRzN3YLNIiq0fL0wb/HkZHJ2pu8y1Is61qrxM3VdiOvNHbo+swxnTQyb/tlXEkKnZttQSMltbtdBfgegIjW0t3CvtIj6DtdjJ8Q70+S/wduQmHlc+htxYL6mVPXkDjigQB0kz+hq+Vyu5BiC17Fv4jjq98iH4hQ8h++2qU9ZVkQM33icCgse68GL2wv7UqmmpUtmypK01nsE22dZObu/Y0uM395HU1GXbdHnBv1Wqhh/HjTgRD2seVtPMGzYf1AVuMR4aQ8iUVpJU6BPWjHGkQf+m/Wb9+rebfvvbHbsP6BEIU6uSy3MNJya2tV0WretC27Ryb428csMHjGJeHLFhZ5+8Xu/E+GCuVM0qZA3qMLYNWRv+JFcLdo2BOdRsIcO2BsZHjm3BiIymgg4SuayF9bHxbLxchgrVOx912GZYX10KL/7zk2n697K+QH/BtytwU+q/Q5P9Mf96Lh8hsz3MWB/3aXOHPz7fWWvTXsRW/KxFBWzksGHPwJadRbZPul1jDKIrteDBXVljwudqpdx7vn1b8Tv+mRwHksczF7Y4TH2sulw2La2pXNgDDbJWam0h5hDh4i7zW88EqYhl/gHrQcw/8q8Cv1/J54d+/c+r3r933fmIkQ9/WZPhSS62yyrbEyJPiT92DgXXkE8PHwaTg0nTF3OD/Y7yUurv3/79i/76Vz40EgtLM66xV9CJWlyXi9qyaAFeXi862FPvSRJ6Qreyz0xSLpGZ+2XWYT4O/fbb+S8sxUT+tXxnDcySPYjdji5CVuhobtqipxaty4akRbExOW5VWsvaaAm/KEe9c6/5zkf7CXw0Y8nLbZGRE55tW0VpyYUOnF+a9eXli769ftHaNvLRZFupl9akL18WrWtToUf4ZZ0H24WWpell3ZhfoY/B0MG0bTzbQVayEKWdmuvUW0PXxh6yXlbi1pHZ5ewzxmcWSHSGbiGeUZfnVo9d68XUi/Xl66bWGlDsRUbvgvyiBq5K3F+x9Sv1hzgNbC1f9EE8OrYcIsu2CtmJw+2x95ZX2U1iMR3YOdgTO3O3/AtlDEKdzCxu6pdfXvX12wU78A/k9X3oxnMSoqEY3D8BBqhgLGwAonwwBGLT4It8Iw4FYI7swo+mZbWiI3Vnd+J5pzQ6MgZwymGrVA52eTVymjgN5GOybvj59v1GLDp969gXqa/ICIdOGQMjGDagUI57un4M9lgQll6/Ct8a9jDmXvv9t7v+lj2T/T7PPr2jzKJGSqk3IcMqmoaCRmvgABhC+vZ9x5ZBRKT4W1WKzSu+wjrpMplnzo+P0B7Ys2NzCQ7mT5lPvuxT8fNgbxvYMsiZLEXW0KHsZ7c8f1TTxt5bxaSk8BuRBQwUHvCGthNQTijOM3KYQs5QObqb1lrULME6+5LVCXp4557ImheHgYoAQlwMDP+BcJ8D7sloho/IQMkVuit1lkHSkppMPxAxYVtanbkQOg9hF3z4bsZ2ySzCgB5H5Dy6M9+ps2VdoAtvV/6XNtEZ+U8oglINWTKRIYrYnBg859MWupL72DiyP7KWo+tJt7APBJKTO8+Hx35DVtcKvlVpXVcV7c7zVXhwXS7JlhYuRthAZvbA7JGTjrHmsUBnmT6kCjTyuy4LchclRplDBDoh4qySJjSpEUgzsFk1ECUnZ/478ezECYAnvtEI0jQzX0dswNhCaTWEWXJZ1awGrIt/9MuWzdihs+Lngb+ps4OYjtGVwy7ZpovgXLFpAAI10cEBOYNOKyZtyw4wMqCfB+g5hzOcg/45F/7PQOkwz1wYaOb56MeGzoYQGHNCU84Zj0GsqD32VOOfjQHCz1Eq/YtHhAae5OkHnuMfLcjPRp/4KPRMMNMTlTZ2PGEi/9kFoeH5pyT/bPK/mEsAA/8F2b88PeLtZ4PTD/wDCbj3dzOf7bGJIecfiWzL9h/Rvxv/qewnxT+xaZJk/jNM5KfLc+6J+uP4gY8vgQxta/6hzfhP4Q9yfvAWnA++Jw5hvxNh/6T53cSfDP4sNlOe/4T4T1DJ82dT/1Ten/DZp4J6tD9IImwOrOfcD5Q0caZ9nrZl/x4y94Pnk0HOROCBi/wnBB2wLZ+7Roap4r+DOfG42FZkZGf6oVM/j4mbF3C0Phtu/WMC25IEEjF6HiMaYyP0wdkOCSqyCTMLnvuYxO4VstD8hOwz0CDjR30wiQj9EUB/wpk+AkGGjmaekZ9xIH1URzJzZw8m+j/Ph2Zo8CwMTLmsMrIRwgkLfcVOyeArSOWIDVIl/j9w0SPNodPmIolmAjpCMYG+Hsdn3x8o2WESLRATJOzyA3TidR62FUTk2KZr5ciY+wiPa4P8+cSbmQBN/MxNaOfl0cGPwh8PHtgWGx9k5PKMT+hhm2dk77xYyE23Q28b+aehDOFBwsQROxC2J5/0bPXzmMld/qsAABAASURBVA9Xkm1u5kM7D3o7N/TOXTQ39+gSh33y2iXbU0eHIDf98KBx4gYPAIHOj+mDF0aBzi8+zIBPqjKtkcgZJhpPHJ3nCX7A0KcNY8q1Dd+TgJZ5rvO0Pdt5gTdtZJIwDebGp+nMiXGBT/3koa21NtGnzq6BXk2MBNmEXKJyJ1c7Mer4DuUjv2eOMh8Z4ghf5PNrSScOangYMHsaGRkHP8aSy9BknBYChbcwK3A+/GI0ZzWQCN+J7x1AKvUlzEteAp55/CxLj4NIzh7syDc8p92dnJ153Mn/nR+Z90wQPkvnKdsTlscPMpf1xyM254F1mb+8hayDH11YSGDsBz2u50dF7DtjgRRwz5g3/NvWhm4eZDUU2xITG/4HXcZ0YZRST9G58fC98CAe5MAfHGCuKbgFe6qkBhhITu7k8M7Xhp2HeBHB360vhAxs5sQCZul0IHX0BNtQ/f5MeoOp1lQoiwwhoVpoO/GL1R0SIC9ZWXuNucybeIZ+zIqSzB/leOixweBEAaHbqcOsf9uhmpC4Zs4lfjQ0YAFfgIkDPyKIa+YFj2XwnDGJRuBwEWtF7A3vOsHYFT2B6MwPnxs/fiBX5oz4+LBujR+jTesLenjp1Rjz3DxrIC9AB8GJ7p0frvnxc+MDws4v+iMa0VGtZq3cg8e30C7kc8Xmy2VB9ooPLdQJqVpDFz+OGvETB2HBHuFGagapOGPkWucRedI5isumD8mUV2FOD0T2vp2XVPmb/c9cKz7yI6g9wIzLnnaELbYUto4ylUQGqb/UyxMUWommVDAvS3xZ5OjFGNjwrQCrGnKpC66KXXZBZ7Vqs3UmlCOd0uAGPwHbg409ae3Miw+1Hbhpn/eZMy4zFuhFNDrJF7Y/eQo9rTXpZFeOdA9+3FUMjW3Itj1JRhQiq6du2ed79vz8wCLfqcfwBwplVaW0qaXMZQ+YAP0YWRNDkGBTqTWrEe8FSH9pbdaj0Iu6uS9Ep86IS7xMavCsiW1r6GGG/XHWKy9vb7yEP1jzgzjZRkebNZUXKCt7h03u2PdjT+rukhpGHuTE7lBnTipNdymMMYp6HUDnR/Shgp9Tkme/YUNikf/83wsfUKL3ygumGzVfiTeya13wt5S5geAqT5sW5qskMy72LhMDcdhifiEOCyNMwTjOyX9j3cTXg7gHrvgbonVZeKm4aVs3FfKC6w+atHfWWtZc71iAsIZdrdWMf9EvXlxW9anzjJMecgYx6cCO5R16qWHngr3Rk3vWQfw7uuwztjRq2FDINf5VNbnoEM/U15U3uzfsfvIUc9mfE8fgBppaK7WpA0+oRcItmz5z0blgQ4EYoLJf7eQ8vERLDd60+3x26uRtYL/40T/o9xlH29A1ZE6h81545e1yYpq6zcfB0847fAdaU7OlZUle1hnncBLKHzIFopFTcSBe1UQ8a+ay8BH0PFMHCJR91kT0zZw+1we1HvttT/pJmx5x2MljIDPT3wRAGYXjARjFic9dOzLXbaM2LortO+s7sb9RRwdzA+HLWtiZWvOMTaTYkclYkm1VK7UycepKnHbqO/rHo54ip8+1DR9rlKsiJ/hyzRikrpas23XROtsV7dJ12rJPeydPjIc7/ax32HmZvE774+6IHuaLmEZ27OjUICjkDewsyYI91FLqNTIMMpgD/h36I3sYbWx8quz4E4iO+BMQ/m/YuxFHutPOntghJz4F31pDoZiLBsnEqrMmEufkNvsgxikHU8L0dB/xhg82VMOf+hQqsdaWJrGpiMHHz04tDnispRXxoGWNRLe9TLxkCUWDPfqYz5wHsU/sSq156t24Z3/5clHiIiQL+nAt1O62rpPeDm1AmOAp9UiskLtdVuQ0CZrUYqBj/CCIgxZDOLET/wcxsuE3OdHPowiA7UkXrG0t2JcXvJfLWavBU6408FaTAsZa9IBMh3jsut0/iNsdWQcmQcCk7dm3LVQ9aO/6/vYb3nbJ4iDoXE2Msz+mrgP3+dzj6fe2bqydjXpdiDfQFvrrnEO0YtLCXnS5bMRtUSFrYF+P78TWmL7wgWC7NL3Mj0WFzbF1YPOuj4+r7jfs5j6j0cB1JZ6IEKr09evrmTfsTf5eXl/Qs6nvBZ3hv+v97V2dvBS61pU4nW4Rj7MDq77/9sY+dUwfEvvCzqWtWrd14uQhEZSBHdFdyIJEwofU0kKdMcCWhlywfaAzYOEqsplFkVupyOPKh+8LH9cLIYXsbSM2S4fupvePt7mHfHzc9ZYPoB/ver9+6MrHxkGNGd0r9JfLZfp6m/f1K75+6O3tTR98zEpti2eRr1+/6IKu6Ew+sIKzK39Z4fLyIlfTgUONPW4hl3d+C+S5NP7mPjKY+/XX3/T+cSMPN7yFPTYn+LTClkSmx99DfAA6sONODg8hGt2Lct+f+i6bCKE6e0NVkR8RK4NyOsqR/Fwuq5hm2KecG/UWO4Syzge1xDMfEse4TRou54mtqY3YQlep0xvP2Vf427poe7loQ/a2NeR3dHdsOGgHNbzo8mLqqenrl1dsBi4vyDXz0gp/a+SuJNuynodV5PNCjF+p3y9A5IujYwS3dIX4ctmUe8LO6nrf33TvN924J9/56JA1zIrjY9yL/vLXVz7MNb2R08CBgMxNIQg6eAa5jZ11epXYn+/sYVfueRL1Y+qePCgHuoWdSVG6PE4owC1cO/x4jT3k6zaotUO5x+zYQwloWcV6+D79dgQgDzNmbW/x77LIJKiYM4G4XEqDe1qn3irPSSAbsdr4MPzC76DWmsqFOVarUg6LuPLMfr3uPFd2bNh1o/Zwihkp+82N9y/RG5dYCth4YNNQIQNupT4X1t0BQWIomVpGsktG5wv5LmwcGtpYL8uC3bZaszZ8+PaXC3lv5LbAiaNTM12JEyWjrIF1K+abbveh79/f9etvH3p7vyl7fWdPyX6Yj5nZp+a9DJv3Y+DPYC3w/gCbpELPihz0LNjfuhptllBA+Q1cehzGx478odGFnF2xO4Dpkyb5PPXt5HDM+A1iGXzin5hMQi6dxXIQnB27Pt53vb3d2A8PhTbP5G7YSO6splYbutq01bZE3GyfOGL57euqr18v7IlWPlxXSflLGBv3/ci7kcvTrqFi7kLNo56Yij1wKKFAnMqrWtuUeMXu5HNdV9nxPbyFDRe9sKY6+931+q6NfF3mukWMA8gT9J2+ingaO1GKzdHdGniGW+4tkU0dZB+5cj9h+yFm1Bi1HymJV+Q3aunOc9v3/Kfy2csQq3lAZPjTP5jPx/HsP0Ud3Vl7lJ+qmmzTlop2JCDiILZjdL2/X3WQg0FBj4FA7CQqEJznRNFF/IxVxgHlfgNek15y4bwYISKxRTT00s5v9R35yXfqSbUreb9RzO/vHzPfsCmxYRloYb+3EQLyoF5ppFO0NDsED93px7/QxJ70183kZ1FDBlU69QwMcYm8AtzvxXFg4JXfMvnLTKTxnGvME7eDmryzN0Om2LSzj8XWOwtvZx/qUZTJB0A+/TwwYmcue+eVD+q3W8f3Mx62FCgug3hFxoB+QH+Q9CcEp08HZlKjd+rxNiF2V1n+RJNIIUqI/oQ1Y2M/jus8xozDud+kppal6YRl0rVWJw+Cqk6eXPszBwyip2PUCQO/x9wPExfEy5MGi5AxIOac+T2QkRo4qIPgIPtxFsoai+K0hST84B0nLzz7vc++0LCuC3aXIFOOtCYmlcE/ghBkzvZcBEVrGyE/x/p0xMjpAM6OJwRJ8uxCRpswVGLdcHvRD2C/02c4xRIUDaWwA3mwekJqPVAy0k6bWvpD/6Nj2o2tg+IKCKkTsmg+wxP/T7TYxhKA9klmn2P7bJ/42WJzCoYZ2SZpSeIDsGfScJnzZRU04rDNlZMG6snH6McZP3AJ/LmgMhGWwN/JyOSfgAvhnInPfABCYPpT9ifbnqy2pw/22T7xkye88IT3if9Hrf33/JSCwIoLXTxGnjiCs00vfg4WWKfDyTzn9H9OPi4njsUh6D7BYDXCPfmzwYVusiB6MHj6j3LZnnmwmdSp6zkPKZif53P8bMNie/LrnxyR93m64AmOchEGcPpPAaQG6y8bTmjtk+4zPg/t+nTEvwydyz+AJ81TZsaRg3hEe0JsdPizwAFCymhiNCAcZsXS5mGMqCnxnkBwcjPoIWXe0ME4z4ka8yrItJOcgztI7Jg+nkoEG8D6+UONBR++QGcukH4g/ROoB+TEp+CjOG3GPbFkMJgP/jNMq1AQv4NPaz1sePBkDMnMtx9+2dAwH54J2WPoPFG2GUn22UZ1x/bc9Dq+d2IQe/Kgbh7SJ2RDpJ6zV+bmEJ6A7R9y6AgxM46J4bOenjhxDIzo+EwXcnOjb8oNx419u7BbmvgR4dI599BRzEcmaHKbDAPIO5A3aF2lVgV/qdzgbcoNrmPAmDkuNZ5oMtcphkGSD26EoRnEKPjIDsxYQJBYdB7eB6CH/5iDjtiGvdA4DFgU2vCNjmBwgzmaedoPqgeusLPAtVZy/jzjC3X44tORJzzGOSeO3Ny5+SZHgucErsiJxvh58PDSyV/6J2A1fHocNtoCjGnIFSsEm0YGQGGXy+q9q5OD6J39h0+NBwNY55m5gIl1YMyYGplzel4yH/6D+I3pI/qFzw7Qt6CPDULfIUzQQHf8mLkhP3lQKehj28ID47ZsCjQ1lnppxiP2od/gnnaInOREhYRPRsYBIjuzW8ng6gFPnZEV3VXM27L/6A9SiZc44pttekI89MjKwLIaPxBaNY0R/sG8fhzBxTfcBA+fkcls6jD6Yde6rsoPuYV2YHN0QTLPuBrctL+VqgqKOYW+ccYDmdVKiX3ymNmYOroU3bZVrSk6j/wg4IFuPtQxPyAaY5yyUDaop5H88TIAl5T9oNPXj8PTj8IOTuZLXABO7DiQceDsSHwCwl/k06D/4AfWMfltT9tpZMMYgsDsDh7eDx5u79qpccfj2MlTnu3J3/iFnPjt+aGFvlbEhrmGn8/8FmPJM7Y06U4/j6wrfA9t4j6Q3QotyEk9BB6ssi0je+DDlZcvHZpqTdlb0s+Pji6L0mXHqNlmfday0N+5x3SlT2kwFjnCDNdsd37QHDC6kBeZwFKl2B/ZhFK2VeAKmtgVaFVakd/ADQQ3bJesKQ/fsm+ErkoCLWEZFzXkF0jb0uMH6Pz/zAmdblI1uRbt2UPob7zoGhhxZCxpDDFvCX3ViJelAzkH8Yu9idGY/UM9NSTa7APQKwf0tmVswGysQiBCi3EgCkYmVCp49v2GLTuyOhUwmA50lS0h1/EvM+RkDOawlfKFPrYOaTofIvxDrmFwWVlv1cgVft14eWpbGbfW9ATbOv0uWU3Po6Xu0Bc9qBRkmrbyQ/WOvQ2527ZA3rGjS8SjSjJ/xBE7heea9hgMkwOgZ1u21bDDTl8aocXX8KXeB/KCje7BBVPQE4wEBx1kIRtGCUzIc2tJK2QmKgdr6qDuMl8YFzlPnbLmgWgFbNMVTqPzAAAQAElEQVTiC4p21lp4BVFL/hF246PtfvDSEYWIUvYL8+JKTt4CB/4glLMnPwQu94fOS0pxZK+4sQ4+kHPjR35sMS4s66LIO8hRD09iy4/mNXrRNfBx0HbsOnAwse84eUBb5Hik9vAzNgeqFXYUtRNoM7d850QH42qySx37or9sLW2VVSrwjZzbZr6jUTI4VwmXiA18R0DMYxF2QSGJefKWFrN4kbBrMjOTTvy6sZ/E9nw07dg6iGeEpsUtKIPoMi93w2PkBaqsKqGv68DmOzGaaxDGpDX6DjqdvT7ye2LNOhUG2NZKfTbWuZAXXNrIbYkR9zJIlCNtoai1plZN6QcSo8w/wbYKEMfA/7zAScwb+QI1T7upIWdh30o/sU5sIq+1QrbmWr9zb4oow5UYFJ3olqydOkl+d+rQNjk8iH9nPUc2MpCz8Mww2HvEEf5OH1K5pAV7ChpnYAQTD8iUnuh3Atepn8hPPoKPvTu5OdCZbITN9rx35R4aPxgixqoq6mZRdBSGp3YC4RtjoCE9yS4unDxvR29rUl7Q2laem5KzY+ZsoGfINgA9bWJliXq6k/+D+S6BsEsGCpogcIO5QYw6cdvFEoEeWbJs9GgQO8YDWbwMPPAxfqYkMDUlAb1EyLMDQW3orU4dwalBW9VkCbDirziwQgGDzX4VOzbWz5KvB8x3hO8IvfOSbudedVCn9/vOC+0rug50YhD2HdS03eAoNXirsl9LpAEYp2/U99I2DZ4FO8m20WqpKzKa3FY1dHc+Du2H9XE9eKZgTpbtqSs2DPiTH+NT7qtMonfMxkYOHgm7Y9MHH7w6skZvvBTspy3wEz5ikJdjqxxu0jLSYssYdy1rqZWEWmw/WLeC/6Y+upZlkasx1yToO7oG6zo2Re9gTfWDmciE3kmSreKFeTXLxMbwVVrm8rL6gG600gCngsaAJEvYaWUPWNemJLpBV9DZlo2kMfBrp8b6DziI9c7HjrSJw5j6ml742NgacuARR6sWk4H4ZXwGrKlTFqYUvh8aFOTCWl2Jy3pZ5nx/PGdO33vXCLB+l1VnjFzKcaoqbBu8QN95ppSOWUfHjOfAdyWX+Fet1JamLXrmuKsQY1uDuIojsfBECjnHzMsg/h059x2ZxD625yV09Ax4Wmt89Njw/xV5DbA6SUp87hRp1lMhc13XsPLRZ9fb9ze986Xtxgtuyhv70QXtKY/YQL9g49IKWSYHAxtL6puOvenOB+8dHZ1720FsUrsfrN38f3pjm7ELYnxtM79//eUbNn5V6osyUWDnOWWwQgodX79c9JdfLvrllxc+qmwqCAobcF3vfFnL/4v4jQ9b+/1DC/ivr3yE5ENfa6Ui/ytrK3VWxDfyFhLV6Iu5nXzs2Ji1TRixv8iTie2OHun1y6LWNGNDKvB3sDZ39oEbOb3j664Za9ZaTw6QNeuFmmnY+e3ri75+edG3v7zoC+0Yg1gNtSrkHPAPAH1X8eG76/oxGKeeD6yL9aUr+w5mEg2dh8Vcx5YrMr5ruzRdVozEAR5NsOuGHNYsttzYB77/7ar377vurAsWGvYinz2tWG/fvr0oH363rZGLmj7n90Pu9YrDxtZt0Q1Z7wjv5LRT64O5K/fA7FVvfCR5+zhEuWhYfBgWvyeGfuWD4//6j7/RfvBBeACd2A6xpPTBvpq9cFsXfblctLiyFFhvXXdkDQThjq7shdmz7qzrwEFdHdxzPsh1/qX4b99v+qAG7si73d91JweI0p2AfeeDISaTS+nKh5bb9Fnch6WlNVlDy7KoSrq0RS9raVmll9eVmUGepNz67nwY3O+WqCYuE3+7DuJ5ZAg/AtKjBmrAu2e8KP+/39j3/e2u+Z9tZl0Qzkk/KN78ZU5M0pUcfRDD97dday1ase2FD7cLz1MDP5qLHK2Kbb3fsb/ItydAqqLOvry86i/ksvFclLglZvu+UyhZtUMuaeWDZDo7eZuxHEOEea75O7ZdPz6Uj5UffCD+wKbO/UJEqRPzZcal0L3IllqDF0WETfkd0TAEcUosk9+dj5M79baTt/JKrZp9QrRS+KsM7YK8JrdOzIv660CTCFJ0mnjvBOhOYb2/XeHfFYM/rh8a4ohCGVsWFWtdrJDLS+nbt8ZaW3R5bSK9urw0vV7wf5Hix0KMvrxu+vJ1A3/RxrhTU+KwS+YPXUVJJ/4ffHSNDYN9f6BjWQc6qWMczTi+U8J8VCxYgj/QY3ypmbes+xdiX21KVZWYbyIEIMy4Ia80FXK1xVjEVQpP6MuLrBJlw31ZOtiYd2p9kIPs3cuWGDTwqcuuD2IWOcG/fnmhNlZkNmrXGr1rsIbXtWlpjfx3Rfe3b6vWRVMHYmXHJmunmA5A6A/+ICbCU5jmmTRk+u37nXW2Y98h26oYb81xx3CfDivHk+dGLUYmJQZdZqR1Fbamb+yEH974KkuJxUK+AoU8u+Y6jBxUhklnOyZvzBzwH6ybo9/A4TtUVciCEPfRVSrkgJYsYijtrJ1BnOJ3+qmDwMBwJLMvQAhxo2nYs22bWm1gavoRfxOTQNYBW7g+2IPu5GwHeeAw4nWwAGf0h353dPIb3R26aqWFQl6WJmM4KmUb0Dxyj+0HViGoIzT27ujB7WnLTowP1lHW0s6aPKA9Ih/ZHX8acWzcrxCtSr8RHOS3Jk08TlaVWjvxhqYASBJeYipihv6HDwe6oy82fYY7QegYxamD+E7juezQ3273GfOO/bZl8M+T4eym/QmWbWr11FvYljjs+BlipmQ6uDfto6vg8CDd/+8gBfE/kfbZsJP/Eb1z8HfXOPOEv5v8nyCiLvA/4f1/yUPKKJw/Uf5A/YhpHH7osq0U3gT7gf3nTWL8pAhLIOPP+n/oysQnsK0C9OkI36fhP+/Gl8A/p/rHsw/e3/n7wP2OKTjgH/nxpIVEIyvviXi0iVHwT/7/lo/IiFwahf8J2VSyqHc2maiMjtD8Kfwhxgj6QRZ5PwZ0ko8/g1kNyLFnD8rzzGjaFzzAeU5wnXjaqmJjCCWDf3LanvVgP2hpHz3NYwr8HWaibXCt2MCbWjZw+ifpvGoeZc08084xl6JvgweSk85d8kgwmft8Mj3ttx+0BJvzE0n0BH6iIu9nbM+5jAPKygwKIWl+cj166Hn0/tBMqRN3yjH9wM/md7kFzV7Ppt+5GXBTxreqwhcmOHMjOOXEImDa83uLQn/eGJeZm4HtsM6+bTkDgC7XU8bBzXfn5hP5E/kgii7bsi3M4GaXNvaAa9z8yF0BNn0IKnSBarI46HOdp22ty6o8mIXO8Cw8JASYmjetxAKXoLecK5fMPddizyQQnM0kNPMEN6NAO8dcYnsemkMWKOxb+UG3THst2+KiHK2dPqWtskKzro1paCBIDCceXOxft/jRVFUzroMH4LzYiciCP3ICCJg0iJjnOS/kF3FYaBdiigx4Mqc/OTo1vvMwkB9GnXoIiY1dRW8CfQUYcw4KqAPTf8bP0zb6Gvra72x6zseX1hbs2rSsAA9vy7aoiJeQbxtfixThLfJBab2s2oCVp9NlPowtWrcNWNUYF35RYbMCnxYOHu4Ec0Ts/Fi482v0xg+tGw9C9/2u2O5WcpXyAAMpfbiRZRtZ47SBuIjDZo72eU65PPBETiFjw55t5is5W/GtyT7l7OzF0X3nh0Hie+OFzM6PM5Sg4ylRPDD2uSZv0N34UX2wXhLfpRGfaZfUSsjlot8frRpzQGsK346MPOiGPxBq+7QnemXJ9oxD6AN9PpT2yR+/dtZqbL3xASxw3686eJgfvIgYsxalhbW1rtvMZ2pTCLdLBqoK+XPFaB6MMzpTgwFBYoN99jv6Y3NqEXdkG2lwwHDw4LwT78TlTmxu5HIwlYfcndxe+VCyk9eVekgeUifT/thOvONHh2HdEstCbpSfsKyLGnHb8COwLqtQPnMRnZjBcMCD5yR+sD4S08gLnzgG+IN4VYvvht5giQY6YWRcitzUcOxbt1WhFccdG2NrfMx95kruPngoz0tafleI9GvbGvWeul+08dJpxY/AwouTYu2MWR/EK/qQGftS5/H7Hv/58ZEpzCS/g1obuhNDloMG/hxMmDcuK/Iid2UPKhMnmCJLxhccMZ1Tbn405MdmaSV+9dAfqvhyvV350XWfEP3B7fzQ3/khv7MeOz+ChayqBv+mOzl84+XCOy9Cbsy7NWprmXmp1rSS13XblPUujoG9t1kHN0V+/AwuNWjmMR3pdLB56iY3A1/sM0ZcFZrWShuxXIjhEp+bZQPxR1bsYjRtWbChoM9aiczbI29ZK9HUWkvDi7ZdN/w5sDFz0RtIjArZ0ZUYDGybstdF22UD0gLboukntJgs2wqfnoc149LQZ5zIXPrP9XkQ54O1dCe5V16g3R6QcWc/s62q0rquSlwLn8V6Dk/2jU497Ky1+Bi7F/zeiH14ApbZBw4l5oHE6GCPS1wCHb/FkWZnD4schpxdRYgS78tlxQcDmoA5yhHejiwzaPi3zJww4MXUoBG2sx1gLfV73Hjhmb08M545WtmPDvaK1ET2BVxRW9EFxIfUdWqkytrArazDNfGnf8HHy2XTNnEbdjXd+ai840Pu8YnfgWy7aV03LfBETqN2wnO5LFrQb+ycOrDZzij2gSTfO/v+nfUdCKa14kXVpsi/8iIykJhe2c9u7AHLsiJzUXSlnvKfZkvddxyLfwd1rcfhkhovE1b2iu2yqgoEBfTUHruHqGnWzRXZkX+nv3PfP7AruRM2Bor4rNM/ZDzkR97C/rBtKzFapq74G7rLBRyxW9eV/eVQ7ExdxP3QXy6XaU/qKXqWZZnjxGm7rMSzqaFz1gw+7QCmz7qvErSAa8q+EZuPj13fv1/nOC927uz90TWo7zu+GZs38rmum1qLrgV7S0srRV/0x8+e/Si68HvD9gX6zNlW5rlwsguTSzqKTYOLbTXqU58OmxoEF50X/F3WhZdyt7mHFE7kQ9iFGDVy1KoUPY3aqSbBqo28XeBrIFqVGi0z6EQ/9lVrDIdWeJa1zdgc7JXX25WXxyck5ge1MaDHTEXvum18hLpoxZ7OvtCZiOx1DY68eMHGY8pobdHl5TJtiT3rIx7rumphbl3WuW5CsyLvYG28vb/Di5/0MUrLtmq9rGrYW3EsoQSe4w1Zl8tF22WbNDioHK1KrYqwD+69+4zdjXtXpygwmRiVrnkhDC5yt+2iCxDe+a8XuXd88PHsSn1caQ/2kfibfH2GyEyccn8tYrleXrB3Qb7Re+Nj0I29rSsfDr7zcSu81bANWPE5/2Iv9rdacLfgE9EWe8VOHO/IGNTmB3LufPy50b/yHGRkRu5dd+y/su4CqfNlWcnNSnwJEpKCy/2jJ57U3cKesj3yHV9H8puAMOj079Rv/DmohU6sYo1tmXmXlJDah2xjh7BjB+5oYi4+LYvWmbNNc69sDZ4CrAW9L8Rny/zW1KjdxL7KU94RG2Xs36iLl/lC+3xp3xU7vjHq+wAAEABJREFUqxp5XpV4beR8Xc/94TZjQDx4QRpDME0ucZjh4B7alT3yxjxp1GDTt5taLXqhPpd1kVQnXn78YXcz3o8BvuiUDva1xOb9/UP3PO8AY66BXff7VbG/qlQ2+evk7ibz8Sf/yi62xu8qK/tUoy2Xti2+bqoK3zleiOFOHj6ou99++03ff3vjY+5V73wIWzcTnwUZJv5dV+ozelszvmxayG9y+MHzT+o2cGMPO9jLdvJ5Z3/+4KPQlXvyleeKO/f1v/3tu3779R24oeuOr5x9xe827XvhI8uFLy8L8a5aJJXyFzPUxHybsJBLW3yI2eZ/vviXX37hA843bMq/hF7xb+h5pLeR/3xQMX7HhnfW4kGsM67W9PXbF339WtSB1RotcboAC2vM+Fqt8csheb3Pj8cffDy8cs8bYM2z52mPcaRUXhXbAtFNKIjdoC7u7AtX6nfnGUTQNEnJ9RnboQ5OaugLbyO2L3wA+vqXpn//P77g3xdiVDruq/72n11/+993vf128CGzIxsZR0OPp8y2bFNHcrET8+RiZ70tyDQqk9evfMj68vqq1PqNNZ28dupr5yP6Tt4y/iB333+9kqfYfSf2pXzofOGDWYv5aOs4uFM/C/dXuQcjvnQoerL/BKoteiXGG7l1W/VO7N6ptyv19AG8Mb4iY3t5UdZa/mLH2/udj8CBXb/+uuNnyeMFexf2mxJp4rfAjXjc5gdgwketXpS6uSL7Y+boqvzL8jvPlQs1kHr87e2DtSN4xRE5jZx8UNvv4Inrf37Xf/zvm37LhynsulPP7zyH0p3rLmtvIUeUB3uDgBVY1LkfZ60Zqbiig5rPPn7w3HWwvyXGv/72XZ11Ebq027Zwf3slV9Zv7NdX1viVfH0Qk3d8uAI7vLDg70Ktf9NrPjRTWPnOmthnbeQ/S/7ly6qVe8qNj6i36+nHd54zOpvQ5WXjw6VFGuYehfcq9oTLy/KwR/h/o44ObdumBqFtGZqWQBs6ajV5sRvr5AWfX/TCB+RAeNZ1k5kb7HdVjfX0RfmLX0LjSm1syJ3zklqrqSf42GGDBLIu38jPnf3tBgx+a40xdOXj/kEcJfNH5I5aZH/fqdULa+RCPb7gS9b4oBAO9vb7rOlBvUiREdA8qCN8aUvTsqzUzKKs4Qh+4aPvC/Jsw9Opi87eigziDUo7sbxRCAfrY8oLvoQvixCl2HjnGfkgYbbhv1Ez7HHYlI/fnXcQoGV7xiB7LO4pf9kjtQCaOamayGWjtZ6HS9hauuBnlZS1TGjJX/zzDz5MQueuK3vynd95WdOpN6iQWchY6FqFEEIgk+MuKfvh9fYxf/euq7Wyx769deSmf1Hy21rDbmu71Gzt4r4pdEl34h1fEIVNHfydGMYaPsBzDx/EwG7SqJBAM+C7EdNdef9xkMsrz4M7v1tCEE6IZQYBGuQJvg7flb30DsBPLlYc2bZVsS++GgbbunPP2ckHZqqx9y34VPg72AsHOdpZa3c+sEb2CVYfTlgVugWe1mr2EacY07L214tSO415PY7IO6i7WRfgsr534r+jP3WhuS6kZQm0iIJK+HRoh++OLdfsM9dDV34j3ODb2Ugi72CP7cRvYMTANz24GSrHGStsx6cBbfIQsvgQ+7eV+iRGVaFGJ81Ttu0Zt2Iy9gd/Y89L24nTCV2p6RHBKJuym9gHFmphoyY3/GpChRBHvDShtbNdiFkj7sUYkewzQ4l7ZOvHgf3I70D0pJ3C5EkxYAzePse5LgQzsNIWOh6kxBQfsVPQdtbswd6xA+GxjW2VKeUoxpE7iN3Onh0IT+aYmnQ1jQkGsA3S9M5zYNjZ+1euP/n+FWrFicCDeBo6A/Rw8IF/NranbfazFeOAFUebnvhzHJw4XOb6X5+2ZfvvCMP/GRKTz/B3DA/EZ54/9oWaQQCmz8R4tsQibfLxGYILdJIYgE02Ap56fnYfmJ9N9D5HhJbiQSt6nri0kf3DH4h+N8a20Ngo4fzcj42T78nzaEPzZ2D7d3b/Gc2f4aY9yLbrd9NIk+0fOJs+Z+hjm1Rzw0s/EMJJ4vRSY8SCbuhp5pn+DyDQJ4WmHlNHhQDb55hWjyM86T7b6Ev/CQQeaVDgxxP3bMH+OG1kMzIQnkDS9aRNm6nYEUg/utI+ITThmTJA2lZoA/bZt88Wc/BFE57z4hjUWvhtM3fCtAWGyIdknsXGagA0AdWk1TzODW+wYdsl/w48KZ4X27L9HKJmyPx5IsYUfo5QJZenrgGqI/+Zo9CFNGBIAiPzILJuzn5u+qc953jIxlb8jZweWuA5N+ij5h+eoc9k6NIPZIxIIVg5gsv87wB9Bz9IQhO9UXPaOMICmJvSEG7QFzEB6EUGjWxrxoFB2XoCXeY0jyftqR9+lKQfPZOAS6s2b5DBHdyon/zJP9PIQg9IzJ02BNeq0FdicfED5QA11Hj4gJh+TuyGJz3bafRkhhUyAyfqKTf2hzA2x5bYOcfsP+kHj/moJFojvFwgmFd02FaE2rQ658NDb6queuIl80c5EPjEpz3pMwHXFJx2KPZAek5wNSD0tGpy1YyfPbFT16M7+eqh1/45f24EiggVYTxnNI+Ov5mwTVPAAmAHs7EvIEvFmGcmWqug1fN49G0/MbMdKH36MGWAja7EP5TFJWsZNDYZOHUm9qEzSgui8B48dPRHrQRXGBN1HWGWoLQyDj641FWwEoQY0fGxQxtZDFFEsOlwzn7wC7Et9EWOODK3o5Musp3mHwCyHjORk6590p86wTxIWnF/wJfYZxufFxUPWpkObmCnwgo8x2wn5NgytnUGB/wdOtyhDkrV8BE/Dx7ImJZsVfRAE3vCQyqQMWRkiCMPo0iE1CqXorfHYRMOiPPAFhBHHggvl02IZLJk/pRTI5VZlRotWJ8tA07GzMQO2xo8ZR+8gIuNVU0F7QgVc8amUDNUoWRQZDs/QgYO2vB2ZsZQaBKTg7k9D5a8ELzx4/ygf4CDBMsxMR1YBC+nZLEu4EensCMwf8jAl/i0qqm3WlOO4NI+YedHQ/QiRpFl7A1NQBqcA/+GYruNvTqPzAcm38OmngTRNzKCTx4LHk7ZpQUbDl5QHDNWB3Z35cd7cChSYz56WvOcQ5Rsy2UFL46Dmg0YXKATx5hZranxYJ9xfhzFNpjhOM/OS507P5KCz20iIFkCbIszJvCyoE9/Q6fHEb92fnDyRokf+PkRyY9U5kITfbFnpG4xOGObmiMXyVuZNVDY1tIarp9nfDqhqWpRAzp8Ajr1HlkBxGppG3ZZ5SaTU9OGd0AbO6Jr2jGSK/TkNBdZy9KEesHGD3OrVakcG8mvfh5kesY9cnv8AUJnR47UWgGG19OWO7XDaMbsgPa0NfpLVW3Kik2RFRuNLZH3A8jhIH+TpqMd20+LStJpn23ZJ8iSbbVifTIvAHZepBw/IDbc+XGcGkOiGnUR/wPiSC4HuqJzZ43NFj+yZtLPfmBbRYyWNTlpPDcc5P0+dUS+OCI3MMYA35X4G39ss8KHOr6o4QcQmYW8QPCJVXTtrIXgzvkG+ar4Q3BVyFqXdfobmgBqZXwu/I/4xHSQ/4Naif35IS6OJ21hC6eq4QP5OQBXoaMreMlKazflmL6NIRu8ivUAyEq8QM+2yorfrZXyryq2S14WLBL0ockzWHzc+VB54+NHZNpSY23apfia8YHvLGUN7LetHGNIrUqtregezA0xlMxQPw9YiHFwTGCPjY2PacPQ8FfI2snrTi3E/uCaSjs2Je939gIjOBByIfTUv8h2hKMfofRTr7axBT3IZXbS0NWBE1devN7RE78L/UwqR/qB6E5eO3k6AMrvSYLMkrHL5oohocdz2VZnP81L7zuxTBxj3xPEEbpq8ENbgWqnPPoIwH6rsfDt0jw8WKt5viTGFT8L+3foDhVODQ39zBs4fGmtyW7QFGAV98OMW61a2FfE0akrGpk/Bc/yeNEVMzpvnm2rmnUe0SLlXmAbfMm2Ru+Kj+IoxsLRA7lVTYXMxDn1zvQ8O0HsxH7n3phktdiZGdTAyn0lfpEhxkF35Me3yNmpi0FsIzf3gQlzficeh3Zq80lbxmP8HAg9sCf8kErIDX+g4W/nhf7BPWLnheTAtnhZrWllrkF88HIxNtBVK3MrOeOJGdPvyLWkA9sOakQQph3UZdZMamHy49K51m/Tx0JWfB/g3/n4Fznhe8JOnbOBSdgk7oED4/u4k+mh0Lx/77xAFOG2zIvXPvjgwYvngV5xLPge/bjCiJMXsisvNDM/7QF1EBfbEcLI+LdMsJuiPza1KuWIrQI/sHdwuWNf5js+f/ABaZ/PLcQBO3fym7nwFfytlZK7A315wRie6IA0JKriwwNyEqvwdehif8FrWeFfWloTjv7wuWQHmkKLSbKt/MFEaDRrNfIyN2VV04183vkAU/STa7EjwSYR2cQlUOhd1nN/zBh3RLrUapLxIUr403XwPHTlA9SxW4P10lE0iDON4lt44ZBNJSEguNEHc31CYtEW5jAgtIlp2uy/ibHxry2LIm8nJpmzHZEP6I+2oMEGdBs9hf3bfDbGYMhX9pKCrxVrf91kWzvxzsvZxOLGi+B8UBb7TPQOYhHBVkEb+4Sv2IwNVYsCl8tF5s+yrlq43914wZ5/HXzng86dPXXdNj4eXWQbX49ZykLugj+JU5Xha1rXizY+aJn9qWpTESvI4NE8YBchm/6FxxWbzJyVPweTI2EgSKSAbJYEzWAdRHbzoubSBXte+KABkyY9fAcJib/TLhbK0kwIIkwhC1o763rJXtCkdZPyEe6yvTC36CCGiKYvZTt7Yx2Awl5rz+aUQpRU+NR7ckRkR8BCNfzZ0wf9IdBT/oaN+32w5FFIPmNfoFGv+eCPOI04qlKrRS/bK/zYbAnnsX8osvKXEL585eMcfg0mUhOJw1KlQMHv8BDsQYEf/Ga55l+uUtMLfn79K3VXUyTcaS1jw7YuWpZVCdBKLt/fvyt/uQUxio7LtirfhwdyJuNRIcVGfMVMOqLM1PiztQ1bFnztGuwfnSDurM/Yt1OT1+yLfFwZo2t+8BE2AJ3c3fhAJyeOQxs6GzUeuwobL5cXlS8YjS3asGvRZX7E3NSIhx0fLjNOx7GzJ1z5yHTlHc6OLQf2DRkdqecbMUk8A6amvvDx+t9/+abXi9EhTDCuD3J518H9HqXa1k1FbOym1M+dfMrQcsl/daKzjhZsgBE94G0lN2b+65dNLAc+0JE16AoZ1Zq+/WXTy6vxRQofy0zf/4bOW9O4N+Qssuv0aUgH97UBYWJ3xPgCiU8CfvvtTR/vNyWOmRokKv08Aw5ZieGQ9B//8Z9cxRo1OV+U2FXFSnR2dJCz248PguEYSk0sS4O+ZnwwARmWbVpOYjjrg258izNVsXtopw4/2E+zNpZ1xd+VWFjJb56nkvOnvZMHG3YWXOgH60syOourZFvzwCzbulykhu2UkmTRF34WH+S/k8OgqaMAABAASURBVP8bfZEDqVODB8+a148PXefz4V2dD9SGN88J+Yt9d+59O/UdWVWJy6rWVuWwC12bvn37qqxBcdzmB88u3GRumS0mMSMhVolR1l72UE+stK6Nmi1iclP+Nfv726EP9pfoDX1krcRZGGFgXaTLtsjVtSwROTSI5+1918ebtPPR8aDWeydoKLnj59v7VW/vd8Wv4AeCjUG2xSm2HzU+Epv97w7fTj3aDeHmGabr+tFl6vjl8jptTX2+8OG6lZAJ7OI5QvSpi3XTumxCzPxoXLVoQe4SY1VC9Jyb+e2iH2sa/lu1rLq8rjJyf/t1h38o/xuLL19e1VgbSzW1KmG+nsdAUGcPLubWdcFOJ1Q6yBveIf8QJCr4qhY19o+avj8lnG1wobMRPwQfxmUANHS7ClwjHoPasVZkLK3UWG+QaMRhYCVXBW1stC0Le7mK9RBbT2jQN83Az3n9OBCBHmnnfpR+aAZ5Pwjc076IR7QCYTxYn2LSLq2sp9ZWNXwtcnYQh8Fc4m8b2YkHDuYEb/wQeFQIVLo/QBY2chIKSBlI0Z1OYX4YIv/A0OgI/ZQDvV0q42f8DgNgWwuxlBlwMfNS4iPZVmvM8159ypawFWDdx/dOjc8Yg4+vE+BJrFtrwU6wPdtpD0aPgVfgOB94qeo5AjUJaf+75w8+5EtWjnT/EWT+7+BJ/JjIA1PgMfwnDYnEudD+sONBfVryGPw3m8FNI/BfsYXmn8Ef+aeN8fXThG0lD66zrcc4rXKE/gkZA6GFjN7vzykfVGyimeeTLiIm4tPFtk5ZPrEPosiZ8IiDyWu1R4HSN9R2rnT+hXPqKOvZ/pFl6iKPf8T/d8ZIl53ryVX0z96fXB+6Hu7+JAA/cbkAiWMgC/wn0eee58D21B2dBgPrZHm2NtjAH+YYKrWbNvCkf/ZtT7m2RWfWiT4d0fdpOHXOMfQ2PHPA5hG/gAxt8IEM/gSeNiQnUKLWcpWeuoIPW+jSxv6dm+vOxpS+LFVZtjP9p5CY/gDsiswnTBmfuJhGliYgltaAOMze97RCD1zaov+EjPVPDzNrefpXD5sHkQyII+1PLSAeZ2gDticm/XTsM1bP8cl/XoXcSSNPfeKwLfsnyJId39LCgXJQmjDxIOZIs3YSr8+gx/Eznn3GKePH1NlEIPbYswONJoixbZoTDvJ65wdubm5htC0moe08BOzcoLEnSVL4B1PGtzMG4hjAwc0LVRKs+sPhAonMClTNWbqyPWEiHpf4EFWBBwpdnmCHHv7ZWjnoppmQ/tQ1DXnaOqfwRersdYFgbP/Q/VMnOcSZc9xlCFs1/D/U8e/EC1lDdmY126ozl+IYQHScAC3j8NForgccy5hGgycImzgWPkEwQIYGM8UUGCt7sn3qGiBHaADbsh8g49tZA3G985BysF4PHqToasqDZ/IyoIt8LM3JgEaIyKmatvhhuBR+cbRGHHjYfsq4zx8MPA2jMDwBu4RJgNWqzZwxUKAyUaUckdGxIzGd+woPgANFtuEpyNEvKXT22Wf4OJMjIPzwBBm6wXj6iz+YBK9+yLGRwSmOdCc9RKfNlqddtLZOXClHR35eeN/48RT5jQfqRhyC37H54GG0kxPY5Dr5Zck++VGh8IkjfGJuZ611HuJtM7S4KIdtRXchR/TFETsFSfC2ETdk08ZH5kHkTE9PHzKITQO7iKAaD5oh32MvutO3+IOJkRsa+ZQ5MomA2JB+5JSXYCCDwU0LP1zy4L3l4ZsfAII3+0diAqGM/eXQWlUNPrGH8IOMemytKT+mW5VC09HXsTM/0hOTKWNMFkW/OGYLLnoMn221Vlq3VbHDLtbmWfvZvyagK/hl/kiSOnryojo/EFE3+SNLsqKzUzuxa902GXmNPFvGBs0fZrfroTsvAyl/foDiWx70kRnbAqEtbBNHbFrXpow79TPnsXkjXhvyt8uKvQc/Dg8N9MIyz/QnIFfo1iOzNtKB8MfnyG3EWBwD+fEruY39F94IrPg8eRMz5KSZPyjoFDa2yg+VgQ0dCVKrUsPfBj72JheRO83gwjnpcunYG3/StxOfgQZGlmwumppnTMMXuw72INAKXzUTF0GLbmMDROPxL1HsU17olGNwAeYY0dViZ9O6rPAXoBMKncixjewCZ+XoxGYnYbEhbfyymQMGsQ1MOgoitAd2psXQKaeqZhua2DDw/UcffelPmPLoYWt4VvJ8mXnelHxYZlJcT/+iJ3DK1HlEBjKDCyJ2pG9bJte2Jn9kb+umcmHmUMd222qtKbrDF0jfcIjDtnbW/Y0XP3MfQ0/mmeLFwa7QB7JW1i3170xNCF3sqGqKuNC1T7VyzzMDcUMk9lh2KbSdWO3MJfbhZ5KIIwJbxJH9IvenQY7uc1+iCrDxQFZoIdHghTAoVWvyjIGx9aTbmTjygQsQdUQkNMd88OoYkz0gMrBIyhh62ypyGhtjTGywzYu4TQN79eno2HVQO7GttVJbFrUq2VZyULStSo25sMXHgdCT78CW/UG7gB3YTb2HEAj/wr5pmzkpMer4fWCDjcWWzB8MV+Tanu2OPXmRHFz0JPY7+9yBbxlbkqEt7MpLvuvHFdkHYgY2b9PPVjVjgEW8HP7gJeEVWw84NfG2ZZ/6InfKR0d0hsj2rOltXaH3BEuTZyFGk+feteNP53nJbjKQ/kGeMUZLK7VmeEvPI/J3XjQf+FLYmFoMjXiJm7mAbdln3R/EIrWcvW/OlZVgHujNuFWpWkO8lf/045X9+8ZL78TPtlqV8vJdyA+fOGyDw3cQkQFqxt0OTuzX5PCxxjN34Y121nfa1EH2l9gV+yUrdRi/I6vcwID1af9OLHbimrzp04F4tEuoFNYoh7l0amPK47khPibW67qoGnIhti37hAauU787sTyAgcQ5Ridipk994Aty0+TDTOhWcrpx/7iwB2zsMfbpw4AoMuMXSylcynqJjODQOvej1oqXw6/6+u1Fr68v1FxqBPvgEIwrMtdtm3bGnoNcdT4CUzZ6fbkgo0FGXtS0Ltu8v2+XBe6u0N/4wHnlhe+Nl/NXPuzMezIfUjJnG/7i2WShPrfTjq/fwBlcm9Cx4SAuHb3iGIwlK8fsI6PVmR+XkLNgw0L93HVHT2halao1Fa1dYcVmIozcak2p8Yhtdc6dBDppyIPBN+gGMaWrapMC/4YSjx/2UQic4A7m+mxHBEO+88yZXFmFXGHbXTu5NQLL0WvwHT4k4F6r4CSzRjbiH5rEYFAMEcmjrW58mMoHlVNHCfMUOqtk19R/g/DKPeTKR6o7z/5Ctrik7sMX2ZdH/Vwu29xv7NgyNBC4PXCZO/Dhg/3pTi4P1gGWythpT6HQP2KGgclv6jP2KgckiX+6mUu7UEThxxxVK81aWxt7jck9PuB7IR9xMy53PsiRMvzqCj78r6+v0C7YvVA/66zJ878ecAG3MWfkSpeXmv955tcvNcdDuzT3kUO2oW0AMRySVROi94OPQO98/PuYHzy6Uo/iuF5vfAT5wOeD0WSiP8jJTZlL3HPvvsJ3556afav4IKI6lH+Z55IIL7Q7PHzYob4HCuMXLqvwHcFYguz53MqIeUyVa1f+36DC/jt5yL/e+uDjST6CHOzfN9bbQLir8Gkjng1mUXP7bJ+XMw/IB5Fcpb7urNfYffS7bGHfnXgPYmbxbUWXl671AmzsReaeCd3KC/HpX+t8DHkh5jV9YxubOndsxHSJy+BLjl3EMfwD2oZ9pYW8R1/kfPtLPqYsEoj3j5043/jwdMeWjjzsTTz6QMbAnpU1v5L3TS9znVi//IUPXpcV9lJik1xYxoemtZXQTlwW7fM5pCPnUNb0ti3UUNPrl1Xf/nLRl6+l16/W6xejY4Fn1cKHohU6u5Tjfn+XiMPLZZPJWfBF+8GXrjO+JdvsInE/tmserTV0vQIvyL2ooAluWzfGK6HqGhS7XaoqDWJ3peYSU1KLjCHzhy0EH0WMDkXfly/s418up6/ryr6+6Qs175JSu524icPI3Fj3bWmyrVN/6bKsWliX0Una+Cg59Pb9Q1UNmQu1G3rNY3DNvp74xtYV3oZfiKOmydVN1E4Xbuh5D4BFsWPgBCagu/NMc+XjXId28Pvm5Bn4G1mdepZKf/23v0Ib7icMYiJwlpgf1ERoY1OeLYOL3tRz/p+8v/76oe/4kfUR+waEaQODj6rVpJfXC/V1xY77rKcLOU1cqiyjJTwBkc28X9gJfvhxWeu2qBjYJVdp7sOGa8Ao2jS0d/ZOvsFO22HX9WNQ232O/0LdLsTePukRo0a9fXl8XLSNnpU8NPJQU+LPi5ExiN/xQBVxxlL0Vxl6U+8HtXWZ/Hoc8Sdxu2dv53nrgw+pH3yQz353vXbhqjAbvTVlJH4He9Wd39Wpx8QYs5BpvVzOtb+uC/QNXFPmOkSBPCvu3IMW6kQ8L1QV6+pVX7++UKMX+quW+C/R1qkb+2URT5CWIk8clsFxBZFYi2PbVvQWPq7Kfk/58xwg3gV0angXZujC89/rS2M+sOrlZQPSLlpZC7Ez+/VcZ+gOz85CoKsc61pCNbHWlGc3LeDWzWqtVMR6xkwSJc46OAB0R4DhVSlL8EYcduI4eddVzh984dSE8MPDo6N4bNbOR9KdZ/Ssi5mzGAbhhT3vctl0uazakNOin99gd/ZxbpdT1kINFR+BBSMsSJYu26JqxbxVJeLWiFvTjCV7dEFY1ZhvYZsgDtDg6ExZmTcDfOU6cBj0nE/7GVIzdqFj1cL9IjphUcO21pqWddFCP/JPviHb0C/kpdTKIZ92nPPoHCdkIjEdXDKXcdpwJG5Tt6xCRqtSjjkPQTFuVehuE1qVbCMYkOAp+nQeZ/gS+jlEf6dQDmAwwXCibc82l3SNCMQiNxjJDGwztqLfTpsxqhCCKMGieURwOmmfkHHAOGSHEfjRD+tPiLCAxAYh8cgwJgyXThDtTzA0E7ggWo5cAPQ82Wcn/aHBKyBkQdf/ANmCAsOnDuHOCGO3FDiwZSYLb6fU//5lJjsyHmBsfMJTWuL17D/b4CY8+ILPGHc4sYfTtqYs0z6A8IX0B9g/5+yz/5wcyHj2P7dTD4jYDosmlOTgYOKk9zhBWp4D+2yf/EH+6J9Tir2T/DEOTcC2bOARn+ACoQ+k/xk+437ogCD9gGQJsEsGNA9w+Jz5kSjiyOzTSswBhraqCVP0POrz4IG0Gz2rZluSSk4f/rOldsAO8JkbqSv6aZ/QJ06yrRxPPbblIP4AthWaJ4ijDxx6tM/+3H2gbVXMaPLMzuPC1KNHmcMfvkBiMXkfs9GTbubSRtMEeDIOvnciCTK8geDDZzqzRVn6dq5CPMTMDTyElSyYlx9Sp9eJR4BGeTgilFJceMBDhMzaHBCNIeSdMPkyZs5dIM1DBgj0DDb8vY9TD3OxayFXU+xUItlWjjRPOMehEvM1QY/Dky++D5m+y7JrzqatCGGUGMXIgbFZT2lB/+4MbSDbF6EhAAAQAElEQVTI8KZ9QvCf4cRHl2T0FQ8o9GSfuNDalmZE8TkbHCNTC9VykxyMmKXpxPAzDLEPAnmWjd1PW9MGJiOX3Fh2LgdxPeJX1BXxzhwg+gHETys6uc04ZLaVKLWqabNA5sY0X04gSxy2ZQegCTU3+sQQlYqo05YBzU8odLJsVSXBGXKJhwnb4EpMK0duspETEHI/r1/BKY6GINPaUxi9DkgZysl55+EI6GPac8rM+ARxRJ8REhg8uJ8Q3vAgF5r48Vw/Hd9THxkzJVjxAVoGwUUHXZ3yhjJ+wuQj2B2QIps8Is/T4PjeYAXP2hCQh7XIhIQ10mV7whyT005wDohin1knQmZ02JZxzDZpGJM3+b/y4uDOQyJs4EZCpAYNGkWDH129DzUenGry17R/55fFzkv1gc6CeOHlv21opR16VUOPRZpk5gVvOsamqkXpny47bgnrpm5xeHDBIONUgJGMECNjtrYa8s+9Hk7rPOAb8HRs6tOnLtsKHWh8kWIaZOCbjDzlgD75wGAeBFet8yG31FhzC5C2mqGX6sHTsS9xnezTkXOuQT9tIAexweKPrVZN5WIk7LA0e1LjB0G1UlXxkqIR24MH8R07sZLgtXbaI447D/Q9C5x+FTEMCQ51fN35cXUwt/MQnwf/e/rYSMlo5+l+p473/C1pgls42vCjIgcApeypiEN/ZxYbLRkCMxl/dh5AZataA1ZsXRn6AUOtGv2SketCA7qVI0LTArZVrSZtHsZbfHdp5wV/dCSmnURBpvQPfCGMzHfBqaqFtmngVMbDpcwMRe8iuTE+bd/xn5PnR1GPUidHGYdnmXqFHOaoY8E1Bn6jW8gq5IzRNBj3nrWya1sWfnyurI2a8dmzbvj1Y2zw9N3K0bF5AOqWhV3IsiLLyJPCnBnU0TeI0EitAcRO8AhbjdxBm3gklJ1LZ5z5Yq5spAJWOLCvaSO2mWuFTEBl1cqHJmgnHj7brLMTDn6MH/zgK+Iq1bRhJx75GIIENehXDLOkDv5I/Y2hO/V2pT80ZGikz/4Zaui5d33wQngnTjcgP2KEjkDDzoU11glC1hAihSgdxA01vLC48bLpgxcld2W+YUNycaQYkG43ruQhMabfapXMmPggUh+8xLrx4zQvhAZ1L44qNHMp6Ad0B+tlwN9nUZTKixbWmuML+LnWunQwf1D70U/gVC1yHkC/86Fix+hAaM6YMCEUyvAf04/IiI02dvbEzVqoKXEMnM/8E0i1DJ1Y/wMbkvvYjFaoJdsArSxNEMdQI06RWfhp8MYGI8f4FD/SClwHVE3pi1jsxOIg9nlBk9zOcfxGOdPS1Gd1WUOakHxWUVud8R6gLngRnXh2fnsRsvlSYsoa4TIqi9s6Mh489lk3sU0K3pr8xGdHvyXW7VBnfCCwJzBK/DpxHerYjWnKHlVlNe5BBy9SDuozcq7UX16O36jzQF44DWTt0AwcK+pmWVZlv1+WpuibvNgnRgv5eeHlf+I5czsGe9GO7s4Ln7ve3q6yG35ZTztcJUcWuQifOH7YXtCBb8gtGGJLfIrs0AYg5ywJ+4If4g95qLJQr9QgUk6dVSry2ABcfth2EPcPXa/vvPS7ThjIen39ip8X6BclNvHT2N6ImcXhocSxVdFarSIbM9B92qF5xJfsD3c+fN2p+/ggGdkLL3xWYYoKXttqxKFMvtCf1IW+Y2ieFyMzemNH5sKTeDfWYHmVgdBkPmsRacr8ti28sNmU/SMvU/NyzW4zJ4ll8h95Us14xT5STg0J6DK0K/FfyTuhFe7NuFUrQSHbMvbTyQlJV2J+8CJ/9IMxQ1tiTfUxpPhGrXaUUqKqIr6gD3A7iPhQyGutoX9g5w4c6OyMu6pFr2bfJo7Y9cJHz1fq7sKLxII3MYv8pyw3eKC100oDa3JiiigTckF8yGvBm8nYOVi9AxsLgtT7ZXtRyaxH7GKvvvOydce/ahZIderhgJmtUJGTl3nrilxyKvjEYXvOZd4SPu3aedagJ9TrhY+9Gy8O13XRwgtMSLTwHLnwcm7WGkTVmtLfkGsjBRuP1AhyCobgs17oylWKnG1b8XEBGr8L0cm96MZav/Gx8sqHyNRm8pVajewV+rSXlxd1Er6zb9y4P7zzQSsv7FNfnVylPndaK5qJK/mdcScIC3m5zBe5L3rlJX4jTuva1FphPxyt0W8zHrbplwa6bjwj3IHYInUZH8SBi6JEpJIcWcQFDtbmDkigNB9eIIqcgz0r97+BTU9fD/wgXOghu9B15or8DgphzqEkL8yrSi702Np51up8UAOlhs6GosZcQBgzKKYr97S8l78Ri9ukF1OF9UNZc7AJNcJxTDz0zv12/qddycMVXzv3rUCdSlUoW8n/skqtBQxOHF0LeV+XhbFZF2JfvelOHpOLrFu7hNmqZnhLyguCMZSc7TiPi6KZMSv0WiWj704tv31858PPhzp5IELyMlSrtG2l2BRIXbRqUmKGwsj99W9vxDR2rnw0eNELH3YxUSGrEsdAh1QWefKjpc/cgp0LEzRaac3zhzW085H8xofej7c7tnYNbCKgYpr9+q7ce+PHjRje2FfjW5ex3bol9/g8bJ5l8V3S4SKXx9zf85/3P7AddTIfgBsfSavt6BDPQjv5uevopWNYA6JCrpHnIZ4bV+xvOrKfk0emlLUP6eSfZiK7YyjloA8+ln5/j8xD+93wLtr4yLduGwHgXJruJOVA9kDIQYcusgZRsOLfx/WDe+eHUqODyaqF3Da1pbSu0rJ2+nd5PbTyIWW7bPBqzr2+rtxn2GPzvMJz5fsbcljLB3Un9jGj83//r/+t//V//8fM/c6+bUsLCdyWlQ/0X/R//l+/yJdDXtDhoazN283Kv2j+j//8m964d16R94adqeuytLbStlq//PJVf/nyOp+1L9h65+Na9p2BIy/s11/ZGxb8aG1I6nplz9niFMa1Zn15XUAf2hD6+qXJg3pgPWau0LFsiy6vm9bLolpLC7X3+nXTt28vxIQ8HTdVSRfisrL/xP/39yt1En2acRbH3LewKffqnXrq5MHovBDLv/7yor/+8qq/fP2iF5xY2yq7xKmd3L297Tw/HNqJcfIX6NTAgr5ffvmir3y8ftlWvXA/qMQP1e/EgQb/LuSnsAcjWKvbGrpVl3VRYfjSShf2UWan/Le3Gx+AP9Spz+t9UFNDZatje9ZDx57jznOWdvzv+rd/X/TtL9ZCbPre9dv3m0JnN9bJnZzfaHf1UdR710Ysv/HRM/MHe8KBvNQnrBI8O3E5qJkOtCZsFOszcFAXXTvx7qODL7U6fWB7xE4r95Are9UH95yPjys46FmrOzjCItzXUtaylOZ6A/nBl9kDeV/4+J+/7BCdy9qgkWT0dpHD6GvE8UWX1EFJCICmsdaI5fZCjJrmYWINz+zjs5HRlqYPNvD869Hv39/5KP2u+a+gsZGyFmlgPe1Tj3wof9GjsFMqNQxasSd6X7LW0B+c3YTZOvAvMezHNEp37rt/+9uvenvP8+aHjOQNnoPNoo8hTgnGwVqgozsfp/Mc3vMbgfraSUTyN8aBC7FFsg2kLRmbwsrrwLBrYQ2mflZ8XFlPHXuu3McJsV6oq2/fXvXta9MLH0snjvX0spVoyIUebUnc0+839lIgNXij9jomDGnuscnRQGlADSRQq/T9/UO/see8vR/4Ih0HNYsNDWVVEIU0jelwruuil9dN2ybxuEOsRTis1NBBLRKmKWPgqYCD+F15FrsRm3diu8C/4QtcKQF8aIoe20psd+h29JcL7oJsIO+YtZgcgMBOpBLkyjR+x08rM2JOyjjr+05xRNbog1nJtsITWBbNflojh3JQ4XNKLwClzJ/Cd9joaR6Xy6p1pXZ8Y3xXyz0YgqVZDUENWY11ESM6NuI+61ciNOrYqhyszTSlRmP87vgo1ia+YutODg4AsaoqwNDhF1fKS3di1LFoAJDpQJ6p89C6TtrwBhLT2JC87LkXU68770hQg4lDifedWrndhB0nxG77KceyLcyg1TwYauGZ94kbYDs2RNcExiNKwXUQHecDR+wO8ZzPZagibHbhgJbujzPDJ4SsGrEAXJ40mYtfyW/kl31O2L9vJ/W/eInB/yLpv0yWm2ngv2IITZx5wn9F/6/OT7mJ1r/I8KR/tn9kCz44UkbFpPcTEnqzCGxTMD8hyftJ9ee9p4lwTV75pHvqmyNwiJZNZyJ+XmzLBdg/kfSS0yc8ZT1JbGv+SfuEyABg/dMTMn2GPxI9dT3x8SvwHP8rbegPFk6gPxZNRemfMNtmIRF0/fHwRJzX2VVse4g7EX9yjR5ETh//ZBr8Z4m/p3jGN9j0P+v6KddyCID4SfN3Z/gCnyfCE9AYbFZ/nD1LMf59Bv3BkQwLIcXuVRmgYNqJuJ+2QAD+edpGjJ/DP2lhBvvUG3kMOYM3ttLlHDw4nDRd2WQHCmPDrFlZtqESLfCHdD6mmPvDhHJED/4jL3SWg5T9B1rmoz978yT43cUy9IlL2sDPadP9DAw5o3Xqg4+h0k9bkKYf9GxzYWL0TizClQHAmRjQzHPaNnvn5ZxD2Dn8EbPgn3DwYmXngWHnR8Geu8FDF9FAl7DJP0AcD+0zBJEhS2Ex9WAlV+xq2PnMjzjmvKXEhuHk7SxKyNBxSrTNlGUHRMvNKoGAepD3Al9lZFh5QN54iAgsPHTY1vNI9zMEb2cePZwZiyEnDfZO+dhMbjMdXSN9dKb9QY8Moz/jxPk5N0IH0i7FvmVpsq3Q4Nzsz707wqEbU3b0SbFBn445N8eZBwjQxD14Jj0Xm8sD9yBXhzZ9uNKgmlohxgc5ncD8wX6YySfNSuxib2tNQmZkHNRC2glTh+Zhe/pnlxYe1vIQt64LegYPVHflYfFAR+wVh+0fcx07LKvauZ4mjSVBY6eTrhnWhFaNdlag5oEdNvOyyqGxckROVWlZFrWlacEfyJTDRj+57djU0R/bUuOdMVNTDtNRIlIo26pqoqMcicNOvKoZvCY6D8Y7D2HRa1utasoZyE++HylW5vU4bMNrZZ5OznPmgbd92gBztYauxjw4WQ2/tvmjusAbKOWIDwd5jcyKDcDAieDvrOP8TeE80HXsGsQubfDxP+PImMBc1Df0NkSnjyge0BcebDs/Gu4KbyD0xaTt6d9BnSR+21yHpXVrM/6tFT9SV/pNReyibxBz3FMOs4ae/UJWITM/ao7YzQ/lfb9H7ITQT/C8YkuXbVU1JTYLOWeoHFMmF84M5ZIQPfs7OUu8TlsGcg514pVJhwimnV8GiVtsdZmp08/Zc66kiXjFsIM9My+Iy6U5A79t4rYCi6pZqbe5JsjTTqyK+dicdVOtiKF4YbAD2DLzJHBD0Z8XSLe8xOpSxT6UTtvRn/kDmajERk46rU47bFqD44y++FYFIif613WdNRtZkMzz2U+9CLqqptYaud9Z113rsspmAurQBjKycxU/gvqPWA78sP2ghfBUWAAAEABJREFUxxfs7ck9Nnb6BznOy5H4l3Hoq4paWSZEL1x4i1zy04HjGIqMIJe2qWFPoSPj8KcVh22uUq62VXRia2K1o/fGL7SDvAXHlAxBPWBdF2r2AmxaWW+2pz0r8VqobxsOzuiLLZEREMfSFlUrVdWMW2tNtqfNsR+SH2eBzyD41EYgdRLeKy+CbKOfPZU4Rs/5gir1QYyJ4479B7lPrqL/BLFWd/bfXZkPzjb6x7Qj9jT2ERscOYgPg6AFL3yKbttgYpkEyexEd/aMxC3xi9zYlMl8xLhR0+kLIYiZvp/xWoUU5KAlwoZk15yPzhtr/GBfBatWTZL5I7VW5KwkRtF30uEXubOtjbwkNzsveXd029b0C3pCo4P1m9jETlQiy4JEOfojnqfvwRSXNmmSgx0dg1pr5O6yreSeuWpy1YxjZ+MfyIAJO60NmipniA5iFz/NOIonVnP936i5yLYNXyO3iY2Q2fXEz3tXlXLYTjNlbtumeujYeGH1wovjFb0Hvt+IYfaHqK0qNfbB7EeReSc+EVIPWU+TGr5FV3J0uWxauFcmLokZCpUCCM1pAUOED5ALL1bz/24r9rTE6vygdmd/uE8fq7Xp15J1WYZjaHngfLo1xcfO6F7WRcVEgCJhj9nJ3T73kZEXlmIen0JvXri1VirG8UlCPnYph3PRI5Y3PhS9A1deVF8Re3qdnHXoOX/gTi7NcfzL+M4Lnet1Zy++zbz0FBQTpxShVWHAX+ykFhhMvVm76dtxFOqcKEtMr3w8ScsQ/47p3zkeij92fOkPfEf2XT1/IYs6pBx156Vf1kliIFm21cjzQGDykBqIvKomE5+s10BifHlJfomjqV9sag3eVirGk5+6vAX4yFOtqeC3K64ol9AkBrByX99O+ew7H7zULWPLpBfrwECT7Sk78o0c24ptqcXoiSxRGQv70GVbtV2wrYTvQB9zbcw56nKlPho+iQNN0BAj8mHGkkWX+rJQQa7u1CGxRUZsbuzF4Y3ug3t+B3+wLxAySRZJh7/zkexdOUaE4WRsTF2nvbG27kB4I2+lrsOK+WHBrz7rpJOnbcWXLb6UFnKzbU0b4/QbcbXRKck2+9fC3Kbgb8T+Cgxk2PGp63nY0LL2zxiZujio65t4F4vuARyfoOMS6424LvgeGR2fshfg1tQb3J1niehENPoLaMyJdbsAKzJCJVWZ/jhd9YnrxDDPRTdefE65CO4EtGN7KF5eFi28hK/SlGmbcUPHIquQhyBOcVRrWrG1tRJkzOkBA93g0C+LjxVXffAS/4MPWVdeemMChExEhgvZTYWAQmn8xiTyOmZccm/K+ujEATMFuao8ebJedxZXtUYuVi3sga0hlzP+XfnAd+XjTXwbMA8Up4YRRR0O2Z7AUpDMCYSuQysOpqeejbpIHWcfLJA2hMxfXlZ9+/YFvU3Zx/OfDn7/+HjUk6jnXckVpGrUU6smwXvwceT796uufFT7+Oh6fxvwFzEpHfP5aAhTlcM2LCauZ1tuxCrPFE2JZWI6+LgyyPLBh8YFPeva9Gwv1G8+Al4uF2K0KH6UTz13aiDxVXLPy2n1hfVn6lOzbbXxDAUf9ZC10FopeUgMr+yHgYX8uyqmUttDrUrbyoet7VVm7397e8fO64yJwHz9etFXYpaPJiv3ImH33K+Jw869sOP4jY9bfNeF7zZjmJxYHAPISWsjfdm0XTYVdi28gF+BKiNRch3Y3rSx9sR9qI9GTC5a4bl+3JSPVBc+6AZsYVNjH5IoIXJ6fpDmu6R21ppUqirkDuqm41/TL9++6YWPtJdLU/z4+vVVrVlCWCee8YMRH1O/gEqvcDWtlC89ZhjTSJeSn2VdyP0dG5uMDwsTX79dFL0He9+DU30MJR6B1H+e6ToF3dGZ3G4XqSHbkloT/IBNa1lSaG+swXNP7LKNTkNrfBv4IlUTR8dfAH2pkzvBuFwWvT7+JXBqgNnJX9jbUPqC8m/fXkRXVcQLm6Ivtqa93j70/kE9sFd21gCiRbr1ykf1xO/f/v2rsu0Z+xuxLODg2TL7FFYpMGRlP7AtThW6X78sSh5FDU+ZfGxOmzh31sbBPSNy9vlhp2vmP/9C9X2n1nfifkVO18tro14atXronbnrx6E7awQ3ZDXZC9C0s3l31qk4CluzZyaHf/3rF/3ylxf99d++IE/kSeo4eOe+nBpPPzAwLrZLpw+tIUSd4VCYPthD6MkIb9WUox/CFmF7Z03cp83JwZRLLD3ta7AP4t9UrD1xHXxk68zzU0PnYdmaII6zb/hQzTjPHLnf0tXoUrWmL1/xB8JOnTXGbIdq1Kdk/OvCHeUw47RZb4mVHvojJ7mZ4zgGUWIQvk58slff+FCLeNmeMGTiPPB51514Zz1cLvWpPqUXnqE3cFX6ccCu7AWi04nZTu4j//v3N31/u7Hujxm/nwzCfrRZ8JVcwidDIyVmRX1dWOPBS4aWoOjnYfgKHsoUO8kRHxWzLuNX6u5O/WSsyTskDXUcP6ifMwYZS7aBochqLXoiqyt7bGTJxRk89Pg1YypHHDYhl24jJ897O7c9XdlT85yQnCa2yUsYOoPw29YKT3TqcSBm7m9GNtP6MYeKkNjYkYkMgGpizVgrRWFiJVlKLXNtTUK8auJB4Ped+Ow8n9+yFnlG32kTD2bnGdt27unJ+ZH7AYHNetuPQ8uyoKvJJXyWcAPoP+DOb6Wsh0b8krPAyr0rNkY46tNAP6aV1Rp2L8gtcndw/0IWgYkNWQMnTJZ5sWczdUdWoFO/aSNwtpAUhIHk95yPvkfuMLo/ID5lb7PNmi05jkmyLVfGVmIz0AEL9XiwJnZqc5/94MVhYACJ00HsUm/RXeCmsLRPsEMunAgLLcLH3DiHIjCM45yayp98/5M2ciag48kf9bb/zq7n/EmPXXRs6OonTPuQlfZJb/vZ/Zdb21O/P8mefQv8A5jTv3icMSNonH/KAh7Rc2rqech+9tMKAjKgKevhYwol48yFxq5znthE2GyQTc1mKBshs3deEqcJEEaO7UlTtE+wTbA5kXNySS5P0H9xTNmxFV5UYNspJ/gnq22VC7CeR2w54aR/4tPaVv6kH5gLAPnpiznp52zmnvDUP0l0Huk/YWJCRMc2C87TJosD/FMOo3kWNLPzuEAy/ZvDv5sbWCU90fFNHM+W7j88T7lknk7oAyGOPWkzfoLtaXNso6sqo9Pion/1gHqSRmbq62CDzeYykX+4RIdtxBeQSeyc+aZ92BtsALI0bKLcnWbvcRlnjm1qoOqBlMxYHAVjwPRtywboV9HSlzxP7ps5fweZ0h+O6de0Db1QJ44Th5ODhTIhPA+7IGFk2ScU7YCfBhxTn87gn/BE26brWRup+z7jg27k0z3xUOREbJopt2NPbMtNJje8naeNyJ4EXGCfQkycAqDk2U8vU5MC+Wl/4k4ZJ25ahn3FHdC2OKHX3NejP1y21TE0duTGYZDJ0oKu5CBr17YMPmfkx4+fEF2njMgJjUINA2zUQ0fnWS8dn6MjfrsgkHRQf1MW/UhK37aim0ZPCB52ZMFDZ+eBIA82NtbC2PGhk1/r/JMHxvA+fdefHAYXfzo22BlJnvI89URnoKNPOX7QnDEMb2ulQOgObIjd0V117tWFn4lhbvShT41gpiaECbmQqNMf6GmY0dBjZDFFfA7mOuseP4MIDMHf1XnCTd6CguUs5QyA6G084AQY/jg7clGl2GKjDC7EzfkMOzYEG/tbK1WdfoReELRq09/Gk53tad/+sGPg1EB4bCroCscgkRBoc2Fu+pa+zqM/eJ6+5INh1kPk9IetJ6VkJy+ppdP30Ow8JCL2pz9TzelR9D9zIY4D2p0fBKiEXsCYMYycJ0A29aQNxL7YRpgynP4Onpfyosou9THmA9kgbpFBM+kwVcEdrOtOfARdoBrx40HWxlAogz5gCm+Ba8xXlYxspjWIgdAngQPKi6qayie0yrjUqiT4J0isu3ECPzTMOGfnx2CVITHDM0bRe0LnIfiuPfRMQwad1PJGxJCLHyfI771Pn4OaAC6t4gj9UAaqNVUrVQHgwxeNNtR0kgMygA7LKOMqmbPEkbx0WsnBcYn4hAL1AqV5gPeUX+As+6ELYlRo5gjZmD7Jn5fMTXuJq21it0oy5niSsh0wbMrBdBodPFjHB6PDkRls9EQY0FoFg9jT9sKuieCS+KZOI8O2bCuyAgfxTv6tn/wHBtgWBmmnXsO7s9+NOE/gBoEY9A0L2sjzgd1jyvWAC7sS+9ZWfuBsMrIj58qLL5sRth34cyBTnw7YsN8qL+rY1dETiP02ePgGmsTBUFVNrVagwZN4xWYmZXA1IToGcqQSpgNnXtdtVX7QRfaBrtaQUejFL3EUujr9g1ikPW0bsq0yskAEHz6G2HsQB2oTXUxNutasHNERWiJznhC0apma8PQpOh8IhSd221a1UhXgkvkjDtsq7C1iZV6+lNuUHT3hTSuO2J8Y0J3zaRu64/usT+OLIhVAJkPZJu87P/Y6a/LAFsbEiHDAHhtKSyOv0A2dx2mfldIsLgPi2GGDa42f5EPLukzZXBT9Rlng5ZKXdtCQmgM9d2ouLWFCntEPL3uWkNXZy2yr8abu9NnUMlY81pJt5Sh8TJthMKlxybxc4OUqgvOiIrKesWmttLLXFG321B+AH4nlPXs3Lw9SQ0KOvahR3xsvm40f4a9alXnE6wmKcklVNYHujG1e1GddTfssresZT5sBRLna5GbWExXyaCuxRXhie/okxda8YLcTi478IboSQoYkm46kLLeOnJ0XuoXsdbmg96Jy46Xj+bJ7JUet+eR56oHR0M+cq9Twu9WqdV2Vl7IRDwkahuKnbTXuz+JABHqxCYLOWjK1KmREXie28WF/7AUHeTdzyxK5F7WWmhjTP3FArkC2gI4f+ZdJecFkYhLaqqbE37YSn04tNWQ0anVQH0+9ZpMaBKbzYtK8qIwtkTnysjZ2digre4F05WX1gLdmvqmd3iTGUGhwP+vpIwvzOD33gIN77oGv4fsB0J70Q7Ftx+f4kpdGJ62E2aoqWZoxG6PPGARX1ZjLzEDHwYfuOzQ7uII6+LTSmH92Of/ypjptZIn8jlkXAzt6FMvYIdnwAnnu6X3oPAayj7lmIZCI7zFO3M46GF2g4UdXZzD4wNFqnbiO3x35O/7lJZpdKvgNFHqY0kGej5mbx34gzbzynpX9Bj39UPZn0DqSj4dMoS/ybGdqzqXTcD10t9tVb29vyBqKvkE+C1Izv7N2D2wayKshbcumIqbh27EnsmMn2udePjpECLcRoCY7bUCEo2nbXpT6j6/iiJwP3no26u2FDwqgHvGtqWfbLvCgs2EMomfdY9NOPCNjEN/z4/zQjo1RZxcyhqoKm6QDO+NHwNXU2K8W9A1qcMJDacf2TnyjI/hTDpMIbTLyLNKm2HwQWzwCh7xaqLdFBzbZoSvZptZ2wjPoYwe52eYYeWgAABAASURBVKlvWVoW6IHYfiDnAB8fYFFHQe+7Ajt258WoOBr2FmspuD6G2mOfuMMrGEGlge//4e5ftyS5lSxNcG+Bqpq7B3lOzY9e/f5PN2v+dGWSEeF2UQXm21CzYJCHWZ1ZM726VmuoGACB3EUAvUWQiUPq21qgCT56AnmW2YlRfLSbYKMyBM9B/dzn+mjwbNuihRjZGMtZ1fCzZP5ETrnUoEubMeapKJjCvsFHnJ79Ad7eu2TOgCREauX68/Z2UYs/Ja3IWZZF1YQNg33jxpq7Qy1iPZ50C2JKthVbbEOzA4cO4tcTM2p2OjN/CrrQni3kk9du+IpcaGyr1TrXy8fHh97fPgTmWS/SnUW1s98HV9gojt4PFXzxdeBbw4fElwWv/Iu3QWwH9tiN/f0d2Rft5HC/W/3BvgjcP0uf3w4N1v4yrwOlVosQJUSrqlSSyppw2UoXPlgmRoPY3m8DnwdOWOKEnBa72LM2aL982fTLrw15VuQRWknkd7+is0++wbpUEQtsOFgD/QDDtSMfxC5vG3QFGBhEapCXnbwMYjdkpAnByfuND4IP1uL9e9f3f7/r8+sDP0uX5U2Fjqy31O/O/rGzNhLnQMPZBX2toGoxCblcWzqxanAOdDz4cHknB514JsaJ1TKdsUR9YZyMdaQEAZwwZSmAglvK+t7aqqVQwMSdD9+ND81DO8RdyRkqtTRrozB3Pva5d8R2HXzUQosaH5/NdWskRn0Q9wdhG8paHWiJ7s/vD3I8FNsmnonQv79/UAMX2aWyyUeD7qEbHwnF0YhBp17i34HfhULSMGOcOAwGmDbXS2qij6Ed++7wLI0c4cLvv9/07dv9WavCdgRDF7+Sn/AM9GPSnCMMfMiFno/jD77U78gaxLdVidBgp9CHvYUsbK61qa3Cty67z78Mcvs8FL+XVvr42PTLLxd4TGwkddF2GZlFzLIkO36YWhCAaXOPsZuqSZZU6N75sLTzEWgn34/7QwPb+v7QQd00l7b8S8vUKuvxIPf7w9xjD1L90PZ2iKWr2Nlqgbc0WCd2KbKrNfKw6Vc+8F4uXxT+3kWcpWVp+vjlTbIUwGVNGymR3B/t1Oy+P/iofNONa1Tq8YGdt9t18p88prEatZkaGNTJwNaqpsibMSdHNz5ci319XcRxiC2LVtPGFlphd5TP5IkP3AbSdiWGcwqO5JVGslROYwUXaPhqg2QyMt8uCzl6I34btbfPWpn3FhLjzvXp0Lq2acOybLQYR94s4ojCg9xFbqDVgpxVdonAT/97H7RdMbmGyPAJhWEr1+13EhP/80E+tYBa6CUkTNppKshBMGZOkGFmO2NRTFFlamVgS3A0ylHMpW7HcYiCkm1yfJH5gwh828lzKKVWUtZlchl7xWHzwxmdB7WaHAc6/uISIndiCkFi4aZ1WbUA4RtxBLUP9pPBR1Bh74AOahW6dmr0zvN67IvsVk0LRhQg1hARk0JvyVUy7U6dpwXDGrvxsZt9xuTguffYxh5j16HBH8V/HKU85zrY73AydtEij0ZRJ4742Fkz6lahl9RoHtBzQldKvjGBmD2Y2pV4gVTAEZp8DKjhj/uah2WV5AbQt3UelqPE56iTo8TUjDm5lgzy06cXChKyokWSZh0xFoScCtFUi+qdPTL3ZZCqmOQkJpB0GJh3mJ4Qno7joKEZ6iDCe/QDH7t6DIJtktNGJo2MEbZke4JYx4yQgR5kRE5k6nmY/BXgMKpkWy3hACeOQW11/A+PjUxwOVPPiJu2ZHzKcJTEZZWnh54Cbdq/jMMkWf+ZI8on/CfIya8C/xm5L5o48qMvNHG+xv93tYmf/a8O25btadZ42Yq9tifepiXWSVCKJC8vHqyM9CcTP5Dw+8cJxx+DVw+ZEW8zayFb/+EByX849z87Mf3Hj8gO/E/Lgdk29v8ZfpaX/L8geNtpZP4kDHPATz3toUuBO82/QFgDfzvxE/JvaX6af3WTx5/hhX+1scLO7wvzX2xxPD7+iw7wfycptNl7cmHYszGwSf0d3XPH+dPUIH5zbdJmIpvRzhVgT32ib85lIoU32/xEY1oANzMKMJoq0v4AZIic2edGJg6LP6bD+XOYPGlCdwLTyBtzYz2y6eFX56Kx83DwAHZumg7s/Bk6NAOa8AZsK39G7MDIytgSjV4HQ2WzbK3YaBtzdU5BHzYpF8q5jyrHz7xgiUxs5CKQCwEQXOgCsee0fUxfBvZlvHPh2YnzI/lCYHHT2Nam9bJo5W5u4cbPdkTIpo0tjArTArErNxfZR5Kjgj6wbuu8odpoVx4EF24w0q7bBn7jhqOpmpGJsHk+7aKfGDktHtn0UMJ5Xlixu6phW4AbF2TbhvqPM8PEN/ZVWQE9jx+UCNy5e8tFE5ees0QsF1xGseEEofeYkDFTP848/CX/D/IfSIxDM1gELshQ9pJdVVqIJ41yTBuxzRBmTtAnfsNwMBm8bZl522fOsDk6dmot+qKrmKsKXaQGhuyMT8CjaXtqNA8fB3kOLpSQpZmAGgWkzo1Y58Zrn3wL9eCXfGzr3CFFfyMHaFBsX8j59sxr2uQ5uMxjMrZPFaddMjcGBzq4ywRtlwqIX7l5j32dNTZgDK4TywdrrJP30DbuQBZqKTbkISYQ2uBW6raIo6gbRLNeO7rHhI6cjozOugjvTs2HL3SRa0u2T8Df2CSO0ATCm/YFTCFX0EutmvLRJDbEf/vM14Ef4dvJV/waxG4Ivwd8shqxrYbB1rS1Y6M41tVaiGl0JRY7OUudhraQ3argjo7wjZmn3AAymnJGfKQme/xlD8pHjZ276MhDPHafMYldN16ORnbwIm6h6WmTa9rXC97Yb1utNTVsW9asvXMtZ41vW2Nd1xOWuT4bLx5IrQp7xZH/PF4eMqM39XjHxvSNrtZKOCXxYxs9kbEi7yI7D4s33e47N9gHD3apzV13XtDE/gdyEi/bU1fsO4h59qSdPO/0Y398S/ySo9BU7CIXM8bIeORBHVpKTy5k2TJmyZJo3UrDloB1xqDNWE5feGCKvtT+5bLxwLZpu6xat0ULcRBH9A9yMsQf9IL6cXaUZn4iiEda28QBxeKAPrzxa+cFws6De6eexHq1Pek2dBU+xdc7sbrzsmHH/0ENpBZi38GeN6JLwg1qCFsOHtxhw9amhq25FvM8pYGrAcRLis1j1tdOjO7EPnBw/cAlZolNbITSbvxmDIJezthlW2lbs1pJeSJqkCYXO3IQknPGNPaKw8aInLRZ3wtr/MCnuVdgRxjWdaHeiDd70LpxbbmsWp5Q6zp1SggRXuD7nZdhsX2Hf8w1lznj/6alLVCddNGxxy4w8eTIOgRiWyBjxKG7AevUU9RN7Ly8reSfh1zyk4ek6Iq81OrOQ3T6sSFwo3aueQFDTLNWUTdlXbaL3t7epuzQX3m5doMuNZ82vi/U4brhL22rhuESoZo8K74vC3PMr8ia1/TLRdWg0/OwJu0F/HY5Y5j2Qv9yWfHhiVuf7bapIbfYu7I3JA437I8fsTG23YnrFV9ecEsfmp28LfBe+LA75SPrjf5bYoWfF16cb/TfeEkbaLNINK9F99QzH91ut/18WUVtN3yeNmJbw6dWNZ0axDy1lYFBJR7pS1aRn4yrten3SnwaegxezA+K+WDftq2qUubaIlprw97YnTbQkJHc3nmxJ+jXddOCTeHLGuvswyv+hi7znVrryE98bveuKz5d8WMnXht0b2/vkz//+dM7dZe1J+za0PuSW62psQbEGhroNOv11LtyHdhnbB7EO3qW0ELn0jyyZ9zRO7DDYKI3H8a+ffumb1+/85HspvvzWsv0PDu0qbXk1rbiW7U294HkPDL9tDGx3FkfJ30X207clvmj55G4RNaN607oImOuo+QMaFUyoCwseNIcxCe2pg+KPCxKHlor7BjzmnAnjjf8juzoIMyK/kadbpdl8oQ3cu5Pugf7wIPc3bHlxB16kJPQ7PN6ed4MRm9h07q2qfeStUJO4ldstbHZc+kptIGsTYFbf9RDV3J4ybp6W9hrmmxjvwD0wHTaTdzY1z8+8p+AvfzQd0Fn6h0WwchppbZSGyv733ZZp4/blvYydRV5OWVa5UWx5dyXmuJLIazc5Nhfhj819OCF7IFNQ6Ff1005nB8g9dAJbuKWWKX209+5Hj2SJ/J/BgFizqqG3ItW6jsyOklZZhxX8KtaFfeDfdZtZCX2nXWT/TYvzG+s+SsvHAPRt2ddENzYMGirRf6mN/aON/aQxHj6jIA7LzDv7DsDnW/sKfPFHzUm/GaaXB9Tb+pPsmJroCEzsjt5UD6YN/LDy830hU67FLptW8jjRj9j029AASv2vOnLlw9eUOfj2xs0Boo4LOS06ePLhY8L5Ph9JQ7FnLkn3lnDD+5vrmqs65mrdZ3hTFziy23+6y+xJxrbO3DXg3uX+JD1lL44Gj5s1OgGP6lV9kPcxnp8IQYH9wF31kxyt3K/eSE+8efg3mJBd+L166/vfFh41zsfQlqzWmq5NUnG3uKj4hvyYsuuBx9dSKVSt6FPfgxddJ7ACIIF/mVdFVx0v65pBzm3rdZKrRox2bSxVlI3VdQIZt/JZ/7TuFmvice6bMRzlUYBlmT+kDnyVjht0A0w/TtrPTa1p+wL150La+pyWfXGNedC7die8ho2Tj7GnXWZ6xzvzola1HjmIzTrtkJvqWnOcWnSjQ+R+X8SJg7r2ogPzzqsiSsfSJKfFd8v27veLh/aLosu7AVv7ws2bMCF2llUVejorMFdOZwf7LheP3l5zn1w/pPOc03c+HjzYO++sndfdXB9HdBl/XQMTv9y2fROjX18NPL4pthNKKm1rgX7N2xoi7TwhexCP7S//mPTL/9Ytaw79t9oB7ZtxBY/qZus9Z39sVVJUDzIy/V26PdvN33lYxDbAPZjNbZciG103Ji/UyPfv1+hO+F6v+px3KGNRZrXnjt0YyzTzu1SfMAq/frfgH8uev/SVcsDul3X2/fpgzEh8kNbfCRWDvKGWcjFOm5k+1HiFlehJbUy+XIrNfIj+Mc4lDo8MHwM42dyPDTY5zTHpQrTyK4hYrHon//8ogs1kxg/uF94HANfzEfM0oE+wqRcC5mSbOb2OcYcZJncDs0coaNV00YuqgqdY/oV3WbPYSRRXZ09jDISpIoZuW5LpfynkDv2H8Sx0CMNlvqhzn789es3bOlw78i8wcucB/2OLZ1WzCEeHwfX+YEO8XzqOpT70N9+u+vz+33KgApd1txDYwCIN2r3Aqx8wFznHkLe2DvM3MJ1d9B2Av+gVmL7jZr9/v2bfvv6Vb8DB/PJQYMH14nnRZfLhdhI+57ZoZ1APtinvlE3R2ycFiM5J3YYf25cz7lMEHsEkqcduisfMQdxiYdZd9+vkSV5kdZ1U7PJ40pNLXpnbbx9LOSASfAP6qBHxufQLXyUJ6r0yQK/IffAJyXOKSaZ7kLMreRP2IcIMU3cpG/cV+XsM6hOAAAQAElEQVTadcPAKuvLL6z99wtrckP/RSxPtRK84jByFuK8aFk2XS6r3vIvm9s+5U1V5OrOPcqD+7T4ERrMI56HKEFhtnaeLyaASMyu1123WwePCuJ2vw8d1N3Hx7uy9reLGV+Zz7XkwYfZrnvuE6EtbDPrqrDdtmDT4GfgoBFHF3uNvQv+bPi16heuG+8fF1WTUlOxNfXayLNtuSTbxAc7SHNnUXQWCuqUI7EObJu0vUnF9Tdr+8JeUvCietpxuw38OpTryC33cFzr8/zG1s4+2nSQx8hZFmRgf6HT4Zc10BldPwPTMgQbSVnXVaafOtgJaoCQszoU9XqlXpYW9pG2asbsSn3kXSopwq5OTHfok6GBTmF3V2rWNnW4kuNG27QQm0Dknq01fbXmUS5VlHCty1pKvGLb5/WGDCOjWLPoegax947+B3BTrvXCCorrh25Rp1NwfrjHMXtN1cCvpmVdgFUuZ1YH9fQgP4l37hm6zFzWy0WXN2u7CP1WYXDynTW7ImPbStvWZNaokV1uglHrsmpdi35X1uhIkmTqCJzOI7i8V7mR03tyy7uZO3WbXHey0CHLdTl23bknzDWIchfLgxkhV9wjCf+BO4APbcMvrimpyxClLnOPGV3WwII+ofA7eVix/wL95bIQ4xVfNi0U08Jk2YgIV2Qfwjx9Yt+N54msrcwHbCNz6Iy9fhxxOXkkrKy9xAEaZoN/ASkE88dZhOcET2TkVyvZ1utPeMW4KphJNmMBKmhlvePCbBvpaM34tWhb15m/k0PQWvN4NrOfH8xE9I9c2aYPVE1+2ycvhkB6JuKJq9DQL3HQCkq9Ds9OfgkqWYRfnZ8++8ENxseEXPQCU0akUVy2EXfCFMUPdcfveU5jZtEn2AdBOZSi1A8cyXch4wSplE0CEzSwQbJsIN7r/7rDT/moQp8mDIx/gThGB0H7d2eKecKTxvYke8kNb+Z75qdQ4d/QxIPrrKJX/2Scv3/6sU+ZQY4OP3y2sfXM08RjIihw+gFTHfjoDyS/eh6xzz5l2J7Y4GbnLz+ZDvyQh/7YHPo/AWJC9weA0M8g2a+xOHCGesiGlQUb+wY3EZ2HkxFHZdmBs0aC6hhR4AQfApjPrxRc4BxJkP2AFy5tWE0ntOn/oAP3Q1j6TwjNpGUc3dlsAiOM4OxIQ192j2cf9DxDE7CN6DNXGY/QTorzh+mz8/yNnsCkRc/swxO+CS8cbWgQzvmU/1c6dr3wB8ILIVsv9sKLVcTIaCW+KloTVYCa6eyUg1xACQ154oJleDIOgEHOYH/oAC16EfDjDGmAPUhjXvxLzuAHBVJC8Bw7Zjz7aeJXH33qGPwGBwdNRhhIz0YmIJiD7cgb8DB1nsgMPmDo/goSew57Tce+HocmVyn941mDY8pEAirp6jU+dQ2lTaxSI5EXHULmACBWNvwqS7FxDB3YlynbQiT40yvlKH4mQA9PiRb6RlvPqcH45GMOGeFOExxukD9NHTu528k9VMp82ijEBMwaP6DjbHwYTNiTCk1InWPJVZOfoUI7a0gCZ2QkaNE8VFzYKjaXOMacN+I6e0VHB0i1KhVI0LNNf+eBI/M28qA9Zt1pzofnBdHv14DWtqyGoYUdNF38cNKWm6qaIMFmcEP0LckqHrwDdPWCOVNWy9VaJ/3BvnxgS8em6AaLnilIkQsZY6GnJmQcsK3WSolpJ1eFXJtx5JCAalYAMhk68+CGsxGk5O8gbyoJN5TDtqoKTqHvzJtyOD8S0xM6MWZWs8XM2JycZhzm3EhFTmGP4A3+SH0gIHzpB3YeBDNnG7KS3VBsHcRjpHAxzgELXeIm/GDutNYmh4MaR26f6+fsax4D+j59yLATj7S2lT/p/wz2H7IGtBOQzYk7OMh8K2zDlsaNetEf2NcTB+I+iOOghZhznDDZPNVMeWAzGOAHPycvGOQoVqFj5UbNtmzsISs7D/rZGwRvpIrDPu2QmvwCcJG5z1h02VaO4LJfjNgGzg2eKhlo9AVZh/DAnh1fuHNSzKlWmnXb0FwQ0FJKekFQr/uvYlA84EA15RaI8MdnZR83Sjgz38lr2qqmFmilJTUpzYepOzfYeTBoVWqtad6MQ2PmjbGpmY6PDGd+TX0V8gt620qbsYixVMg+b+xXXgpUWbbViUVsoytZCiQGgfg+iMVkl9SphVx/O7jwJwedOIWmMwda0RX6aRtzBzVtW7anPeLorO083AzqJAwuzXnxwCeOyDl48dCBgQwm0X0o/jT2kNyzGLroiBxlgOLYAXqeE3VO8HuOBvJYBJKH3ErxL7IK/cVP9OIGlTag0Z+OAXHHljxIPXhh0LNhjPaDJroDQSAKW0XOxmz1fOg8H7IW8oBC8mEgcg/qYEQe4+wVKw+S4ohNJk90hUVpMH8gt1SpMXuOR4xmNnFFFPabUSLb+Qln19Ef7BUP6A/mshfQ5KQmX3Zn/0l/YU2n3uLveGpOu/OSYSd3YUsMA8GP3mVbrdrM08GL9Z1rS+wv7E9rY1NO2tT0qacpc9HTR4e3Y+Oh8B7sYW3W/MID9KrWCrDyp6rgMw+8D/bAh0AyhyzWjm3l/6+3E4hWZ46FDQI/iFN0NeSK56jX/3sqsWxrU9uazKI+sAV2oUSNcRTgojo1cOIbUSliCklDxxhKbB7sTzfgTpxK0uKGCEf1hA0dPXhyt6BLJVWTTGvrPOhE12AtDPSlv7OGso4OlDf0RdgxdnTeidcO3wA1VPjL4KfzFJq6gIB503jWxIiPCE+LSjXsCCOoSbOu1spaW1pNPpioHfRAtDzjTFeJZydXNk4EAcTulMmdFxGx/c5Hm50XFwfILqt4IbLwwiFr0PbMY+bpKjglX8BCjBZoGznwlA8vsSMsGpFFnA/2vyGpqtTHoCQPNUyxpRsvjK68iI3sAVOAxEFn4jY0WHPxN/OxTUwOZN14yRq51Ro0nTjvkz50YwzZ1BhtaA5q/aDWUQxnRwLAvha6MzYD3g6e6WnDQKawQbN2Q2djrEqIhA7ZHR2QB0tDHhb8wxYIxug6iGv2IVEjMGhMP4bSD0/2kMabj5ox2WXi0SprqGF7wX8Qo4V9aEF8V+yMXKkztlADNIn9LXOpn45NnfpLDIStRvfEgU/sBm0jT6mNdVl50VJat4EOqNvQQZ46wT6og8Q3uco48m68MM58uVS28kccS8NvxqG1I2PHrq6lNeSWWrOYnvmJ/tgRG11mfhWzAM4ji47WtfFyq8nOjOA7WMMH/h+689FMz+PUVzLjyHxQZ1dedh7kOXNiJnoGgRrEDLcUv/KvsW/4oufRWaNZrxU7K8iB/VandkOffy01kJGZfcb2YL4D0Zw80Se3TxJ8WlTVZrsuG3ZLxzOutiWXTEPiOE0s8VU16STLtspNra1TRmSJPIq6FH4gjfiUEtdAQRfddlO14IVth4q6Wohl9vEjMWH9n23qBxpkmevK5a14aboRd/QuQ+ZjS/DRc76POmW1ZjVyVrQHcbhzfb1fre/fuu58SNt3687HYFydvnRiEkgMRydGGNmZ7Ky7yLAHNqKP666GyPNAzgMdpcwt7ClFTXbt+DOwb1FrmmCL/GgeNoMIYGR8tjOeA3gMfUDoKuLZkF30m1oxRuDCGmxVT3xNXWN0aMBhs3m5a+KkGS9sVlNeqD9YI1f2zBuQl9A3Xgzn3rcqdjY18pL9piNriAN/OzmQ6YMol2zP2h6sy87chNQd4wXb1q1pYS+1QydoB56a+BIrYnnnmnPHDsyEbpOb+Oj0YP7Qg48Rdz4QrVwHVmQlnksr6BatzRroq2qq2tSAmjEQNnVgqLXS5OEas6zSyrXgwsewgk4q3fmA8+At887H1ge1ENixZ0J8wK4dG4/jNu05uK/LtTd03DKDE/Za29tFU6YNosv4gHnobnrbFrWSEoP8BYDLytjFeko9WO/bKsqEvaZYExdsXHVZwcG3XdJuEvcQlJ9M3qoW6oYcdyn7wNfv3/X9c9f8f1/yUe+B/aRGw4sEveAiFdTmIdvsl8usqZWYtCU1fdPj/snc0HYJTxfmaSNnH3xU2/hA1BFwEIvE6sE6+fy+K/18BMsHnC7BY0klWZrhnXUvYtRkbJn2u/iAcJdZD8s6+EhY+vXXiz7eLdKrZREteQ0d155v6Pm8ds2Wj5XfP2/65Dr7nQ//B+uXZXj6hcPbusLfJA2t2L5yT0H49M8v7/P+6NvXT+X/b9q5Py3v6oAdauL4/VDWQS2rUuuB+LBSLwiUjVz2r33fsf/QoN8w+HLZ9P7lTetlESZrx6Z8PMEEali6UySdvTlryD6VRcbIvjLrKrKkypxKN9bflXoX67XaQT1Yb8T/jfoaWSAYc7lcwF/05ctFXLZgLnwprdtG/i7KFtsJTHxo2PiFj7AXaikq4scFm9NPTu/oSz416wStfcy6xI3py+/U1ifXq8hsbSNPv+rynq+H6OzS9fMxfcQVzbqzlL04cVtT1+Qk/XzQWpam6/Wh37596vdvDw34b7cD3JWYH0qN5y/wXFgMpE5ingktJKJhsAnwjWve5+cVG6EHdyEWXz42vbP/vxOn9/eV2EiQct8mnetuVeLgyCEeG3ESR6cgD9bzoBYHsR04GWBKdz6uf4vvrKcbwRgLWNbLDZ7fvn3X73yATi3eqMUr8O3rQ4njIK9V1tv7Rj6kX/gw/eXLF23ru6oW4nXXwToa1A8SsYtfWwNn87z74H7wO7HZ1sRx0YW8vQWor8T148uid3yskhLP+D+ofeX6g4yNen2jVgobxBH/8pcN+NZHnB+6s3bZ6pUQ/Prrqo8vH1rJkfC9Iyf3SAfX2YOEJt7v7+/MX6jLx7xGZs0ty3k/EL2EU20d2CLZZm8naVwjGClH5DzYWxcIl0V648PmwvWAkCpr40atPzDoxsd0WXgg1veuK3km1CIcumHzlT0g8Q3+Rs1G97SZeB/sE1lf4W4UTuKzUWutWQtwWcQeTD97wlpaqglTVUrcD52577TSg2vB9+93XS6b2Ar09r4occY0zSNxIlB2kd+FXFxYh5u+/LLRD0/J+D+oq4P79cZH/gt6SRk1UMS9iCeWEpMbficf16wvDfik3Kss0CuH89PBdWyQLm+Lzo/JYuxp20pQ103IXJDQtbP3d/LX0S/2kGUtaFf4jPySLGVNbEvDnlV2KaWybuGP/7vmfQE+7sT2zjVwJ9hDQr6m/OQ0+UsJr/MvqSC/MZ89h6QZvkaMC3XLumjFnwUlqBJoBR9o8KQNpG9LdslmAujISu53lI3gJRX5nLJGZ8TYUmEZIWddiTrddVC7B3FIXkNUrmn3vic+g36wVmFT4tMIyLIU4xMybsy1ytiyT1orPvLDGfWERWkxk+vxOQcp9DqhpHTCZ5uuFZs6/nDbMvvKEVeA+LBEL8GIzQHbqlZqS9Eig3nrPNLannJtEwf9/cHc30/8h9hXunHK/yHRnAhlh4Z1Mcf/o58ELPODhOVM/39FnjzUKAAAEABJREFUsP0jqLb/ZKLtOSdLJhni+NGCdPD8VIqHlukfZ+gmhOYH9j/oQIM42en8BzT//0InichKfk4gQ+mA+/lM8Z5AXcATkheELv20EzA7pp/++ic/hlgGsvML5QD+gzO6ZCazMv6mYP4HrCwu+J7nn+x64v7avGjsKGQ2iADdYH4AeU0f9Dxj41/tsC0bCC3tJOTnKY7eedrQABBPRGrG4XnCRP7lx4bnOf+D9oWjjePV2sllzQvqOZCyRgMhs5kEBjVsZ6eSTF8cZmhbfo7Zm7gPe9XEn72NDZL185FRfA38jP9rf7B7dojK1p8A/xKLgF1iWn89YMPVl03MgrD4Yyn0g/ELlAOzM07XNjRPkIP6FxjYFkAJZ5j/IIFdgfMn+FNGcLZBW7E94FbCOR3YE7jxtJSbjJ0Lq54HLJDU5HuiZn/lDiQX0MhInpKHQ0Odi/NAXsAwBLCQ3nkGn57NDGAb+Z4y+eG0WtW0UbI0QfNA7OnvHP35BzHwhP6FxxYYksMfOpFrW/YJobQrzb/Ita0iPranT7lAP4hPfLFf/BlpHmBmm5tQ1M4+ZLON/k5M07qgDDA5fuwd2OpzDdjGFvqIHuSZHjKGbAhkpQlERy7ug45tFTLpasz4i8NAzleLJAgObkBaa5mYsgr3c1PY4iuDQpb95HGHZiBbAITkN4yDNnrj085D5wMIXvKkM61+OgrZjZu6BciNA+xz1rZaa+S/ZJdeR2TbkWIVvLbnjZOex+R5kkf/IE6dYASfB4bUZtXLR08u27I9+4SBvjTohG/GDKNq+l/MWenbnn1xdHQc3BnF5/CkRQIymJTT5dfUSgc3JHhba4rfufEXR/R0ZKBK5g8obs6gp4P5P3hjFyhOIp18wuCCA/sMtnMza3ANHGcwU2dVI5aWba1r07Issw/BnLc8421b8Wf6gV9p84DXiUfWcyVPrZQDC5T59AUfguY4uNT6abfAAfAHP2ilUmFvWxdNqDZFyOLMD37j24MHjejFHfBSfg7WisMb+2XliGrbU6ZoLSuHbYVWNnNNDT3RG5xt5SAbSo3m5dg07USHJdPAE4ERYZn03AjfuSlP3zZ7ZAcG+Qqw0xG31Fqh7+CGPjbvtB2fBoBQjQQHhQO5kVNVavjUWmVaO2vxpVnQnCCZ6dAnLh0acTRusg8e2sRVM/NVTcnZ/b7zYLgrub5sCw9xG7lf4DjPQudKDpZ1nTQ2GoHIiCyhdyAz196KbcDBOLUeGxp6lmVVo5ZtP2NmhAfE2IoO+xyLY+B/j+/CEQVfMxYHMe1zTqznTs30UMu28id189qfMg6IPagQs/7JfqzGOIebNjwP9qBbPjryUutBzAg7s6GgyYmOqkX2iTMLJ9B5GO2sp5CcwPxTpu3p90L8tnWbD97ZWzq5z0v/jo9Qq6DLHpo4itjF5tAECO/UCYkSpwmuZ55W5prGwEGJdvACb9eOL5HdqumyXbRdNoVPHPELtZOWIadnHMNzzxsJFLnAWUoc7okJD90jjMxFTvqB2Jd2IHACxg58Q7iyViLvTjyTN1LHI3vnxeGBhwQIzTl3ZCc+2TfULFOnbvgDSaNN3lYe9FEd8glRkRcmN9b+jfq98aLtk5csd9bbDoR2gScvFApRlB58HbNegHAw88Sv2DzIYfiSh0DmbJM/BCiH4R8yXVioP/zog5HVqlTVeGlCnFF2yhvghhCRqMy1trO+9+QGAfE5POI4iEH+Vnn2MttgAoJfyGxaeDlXvPwx8UkrXj6La/9BUO+8QLoTYzzTKCs1PF/SIuV12pYa9cH8fJ5lYufF0p18D2xpbdHCul2BwpfkEhJsN7WZ+vKsERdiyE/Dju2y6HJZtWav5wW+8VJkdqXW1zX4Ra1gQHcBCJsxMEJawxhZYYn+OT1pNQ+bOSYzF0Tot21F34adTTbasDvxuvPC7IH/67Io/5ozugsdL149D0oUiZo2GdycNy/3Wqma1OIXMW7NyI9pg3wfWrkOBmCZp8uZJB40bHopgSlL8RUS7Bo0NnS0HYLshXTneX/cWBt3+nnxVazNBR0LOo3MPusqeT2olfBF9kDPkHXM2sZmajsv0wayEcR58j6Iw059DTwdYHfqqnO/UPgo+MUReZ1gZP2kdtJniK9UEPIe3KPmOrHyInPbeHGGoCN1Bn7HpjX55cXYxKV+kJm4l2vaz1ANfUWcomuwWE0/4RgDYRBUNW28pd2ok9batOw5JRHHEX8p1HGSMz+mTOFXzuwtrRW4Bv15hjQ2iBoURCYdrRmaUtHPmnbwZoBg2/pxwJw4DPwnEBM9kHOwt6fNWlOsIFAH8cw12LZsT/k0kqWqpoU6XMjPAe9K7djEhevJQe52chM9D17AtyZ4TU7vulMTHblTCDaGJms6uejEHkrZlhIbbOzc3xzI7OxZ8a3hp7jOCZtlyOaJU8gqYh8fDnQP7M9U5Kdtrai9levFMdfmIC4dSBs+w1utKf3B7v1zbM5xl6IDnYMPDZov6iVMVGor/4/M6/Wq1ApiYY9Nkll3gcInV4H3fLm5E5cqi1M5Th4xP+Y9Smove87b28ZLaV7us2bfeHEc2C6N2Bu6h/KhYee69cDnxCn+GF8pKyUE77yo//iy6Y0312XWHl9A+lH6yoeP33/ng+O3u2xr47qZfFYVXp62D+p5xDBinTXYiH18gZx7uz6vvwf52clnrp/J9YOX4Hds2cmZXTLyMn9l/Vzz9QLcQq2Urcu26HJZ0H3uC1WmTrLmNf1LzjprY2ctDmwhOsxb4U98qsBg6nd8uPEBompRIaOwUzkGBCot7QLfpkKnbcWHES9J3iBQO/V649rSGVeTVmKRbMcHLhfIlFpJmRP57EyGzy7wRc470gTfqo2PNhvrPTbmOnd/XHXCd5m6+SAPjT2lU8PJVz6CJG4doQexpNHCmprPASsfaOZfqNGsi9gdeLCGbs+/XHLA0HtBUHxktzR9HjpzZXSCwrrYf7ms4Dcd83q480Hmpjt5SWx38nXl47M4HswTFkXXmGvBOg7z4eih2+cg7yWr9I6vb9TkOx8m39+b8lEo8SLEaBTrrWkjxyr4R6ceO3507ouocWIenQdrfgcGseyBYYX5nQ/Wb2/vyFyQE1nSwjXrn/94U/5lplS6U2uiNkUsB9A9puzjOGSzA5LP+Ja8/frrL4rcQawoGeVIDvsO3dFUXkGZveGhgw+9iesDu7gU6H4fzBe+rFq5B7AbtIBponcM4tPnR3y6c4+55b9Ec/tUcr+S71qk7JOxx8QDTq1cX4paXfDr998e+vbtpk8+Gr69v2lj3XcMvnNdW1gv+a8NuOBCZ+/IwsdjzlkL9dL7jv7PuS6h0sEaHPghYtDZqzrxfxCvxDsfpj9vnX3ooTv3lCOxAg5oOvmO/4395srH+Tv3m4/4r4a9K/Q3GZ8P1rzlqOJD39D3602p4SCWXE/Zd1qTCtDM0dCyLHA0VWE/TuT92YUc5z8Lnto8aZFAHiEUJiFT2Dl0Z333cRARooKdRQwdBvYzA3BBP+S6q7WhsuHt1PhDpFFy5Dymrb9/vfHh95uOxKaLmrQSlwd7wJ37ioPYwq55DFHvgqZNmVH5Nj8KN+x6YBcErLlCfiOXiU2VoBexuuv795tW8n950/QbB2LK7F/Y+94+Vr2zJ2zbgr1S35vsItbW5SKgycQjNuUa+fn9is67jrknQo/9kFObJUtTb+ZyXxMeKLSxn10u7Yy/RQyufMD+5OMs9YnPuDv5hHHHeBCXT2itwpHOetkfRU3vGtTYDvGN2vn87GKbAxZ1in4fXS+43Ts2Jva3Gf87+xpbig7oRIwYYv+uAQ/Rox06qOUH17HoLGg2aigxLX5S3yv1uLTGXg5sOu1j3UiF2SeYOje1uUBrUInpyvPEwK+MV9ZJTLheD+w60AsriI8Z/9K5d3VaE39qlSJYWrEHbcCqCx/lG+Nq4hizLu7Eb2cvi2+DDAzstY194YfMAGd41mUlXhfkLGrYHptgyawKuZhCf0zdsVn4kuvuSm1E97JIiMZoqaFnWxfkRVZNvG21VhoWse7aWaOxK/npGtjbxbLTndq5UeeJ984+wZRYCrpyfT7IiTgQpaqasK0r/luXS6BoGzZmDsLnedr+HNCMnxDd2MO+MgBRy336JWQHkNPiErMs1Bv7Ue5nTgy/kTNCZ+g9/dyxf8fujn+xcSHfC/Fsz/hgtuZhTfr4Ypu+1QlAeA+KsMdpcSCfU4NxWhpFLSzwaEL8CcwJ5XDCpsQ2PMFMeA5ID/ZKrTRb00bepOEnNrbYvTY5A3BhDVSUB34oA8s5h8HbmkaVrGLAKfvsZ6z/H47osT3l2Z6S4vgJSUhgYAuUnJNg/rATZaMHZiCJ4qt1WS+YpPxEHs1/+YzMMCUOP+AnXa/50Pwd2P4T2iaRCHrZ87LTsorE2PQCTx+KzUkcoPj9z522pQn6Tx22IffMrZ5H/IqNgSfqT03wgU6B56HpR0uhBz+BOGVu9vE5NK/+KV/q0EQw0+SY8aHZZv7E/5R7gwE46TzpqAnMx35NEEd0RG8A7okPDVPIBoOyLKRAcAFQiinhDWQubebSTxsoBAXSz3wg/UDscnIITKVBArZl2pyhjy77hQlWisy/A9z7YXP6tmV70ovDNr+aONs/2pesVv5BiyC9jsgKwMBptcbGIMnQ63nEzhOGzjyxA7iQB0wfT8LkCs1Tju2JPP3sesXOTt2fOQvBaZdE+Uy+2BbaU58yhGzQdmBAF+i0AESFPAg4T33GrhfU7L9kQPI8f9jERt6Bg5sLIafiCzSJR/Cdi1JoZ/3Qt08d0tmGvir9QLg0j/Bko3/ByX/Od2zmnHR2YoE/THEfIkzBR+yNuElB/9kWtEZvx45AdPSnoFfs7MiDB3m2VSVyJLgEUurhZV12/O0w2ZYNQOiTZF5cDuYYztM2MgBo9JfDNvwCondge6DPtmNb4GVn2kD05iY+MY+etMFhsnJMP6fcyDaogLChoafwyXJFX/b9oWlWLuxc4CGGhnk6Ni1Q0Jq51qzGQxRmKfoCsUccwc1c4Xc/Fz/YM15cVqCPX4yZP7gJCG1ymlaKnia74XeXZgTNjWXn5vWg5YYPmZE79aHs5begxUR881PHUGvFTQ43txTDGZuB3CHjhziKnDo/9G1rIHvKec5jDTNg0NPJd262Zryfdq/cjBb8kQf7pM1PdMW3By/881JnpyDjo21saqrEr5VyxA/bdK3GzYRtcSqHbRXyA5iA/6f94RFHJ4a4LZkTKJfKTa2tUpASv0zAHNppF/Uae9IXh/G1KjwnpP8zbfydN1szhl0ZC3kDxQP+ly0Ld24bL70LeeF/QWIansQvtNPkDmNO/DsbCxNYs33KD50NDnCVbE+oVmrUXSD9jk0dW/Q84lPGUMuNGsKWak3r5aLcuEfuwZp9+bMnL+Tc9g/5EWV+QhsfduJ156b6wc121vrBDW582HlgyC1uYhUAABAASURBVMNm/rVCIPQxJbJh5xzUIev3KZ9wUcM7OTw0EDCEFvSmLhIfGNSwNb45cwHm0w89YpAXKkO3Eq8mE498gBo2c534nWskNsT2Ak/18tAQ/NCOLzu1G9HlM66xGXMm/yA2iaGNViD91G9awdTQ18paeZhYl0UrubCiARh0GNTM1ymboVoVk5woyrhak52esLejF77wAp2HU7upWmhKy7LJGQOCP3bEB/10uCTb+kMvD0/QDpwKffLSqibNkBEz1JAfGCRlCDsI7kFcAjsPJYO13hoxroXZ0rKs8wH/clmUf0EUSHyTO3Ekf3OMzk595EXHnbdOe2qE9s4D5n0+FB34O2Sf9mTNTDuwFzEqYquBVYyHxcNfVx7mBv7FpgHRwOb4mjoPbyMHEsQD0HkM+MtNcz6+QhOeVk2wE3ckcRIMGIgXv7jM73nmY2/0IEa2eWBftCz4XqVqyE3fi8IzonfUpCtH1pg1fhCHyIhE2/jdFZtjW9bSg7jYTdVqytbzKHTERttTTmiTk0Dy2VEaGZFtIZea7slfWnIYujsvRMMXkUVMY3v4brzgyku913z6qe8+CAbQ2MMMU/REzoG89KMvdg70QBbz8H0otq48/M2HV64FtsFbj8fQzguUnZwf7Buf1+/gHuq8QRnE68pHwBsvFxPn6OnUTStp4UXHyguKjRc9l8u71nVTi00urDLeIn/gOTEICnUCqfDHj9ho8hLK2CwO+4zjTi3Gl9CCnmf6B/W+E7sXPeKxdSf2XS/bMnewNwz0dmjTT8y2bdPlsqliHnEeAUvrZcWXAogRL/JaE8eYL9Nigx0/pKK1rZ19eKB4n7IPRfaDHH7/9l23610HceeUbXTVbJtL9CRiJ95OhB/z5tBukqwFxQHbWrcVWxfaUuM6u64La/qNly/bhNTIyr7WkgghFltalRbWzscHb/6Ql3iINv9J7/e3j/m39sVxYEOPgWqMrEbOoje8hQxxjFHK3rCTBzyX3aZ90TlEPLq0U2/X60PX665cW7JGsrcMKi5zVdayLrzIeaM28GVtqmbBPmU/4L/feKHJfYeNvlwfydudcaeNnMT1RmwTL8vkGe3Q2iZ2Y8rBHWYieyE2FzGlvMSq6rSHqnWNsZOXh5KzvHANpJ5j84P6f/CC8YHejT1zpa5blWYsqP8Y3JIb9pHEXRz3+0NZs5SBDvw4sNfQ7sRrZ684+uCF5D5fxlIu2FTCGBX+X6hDRCnrM3nofOjYH13lRdF5Zx3u1Lk4HujZeUl54GR0ZL5hi23lY8+B7nIpuIXcVzWl3bZGFogPRRZeMSp8iv3rckFXk+0J63pBExQ4E9rEvlOj8z7kctHIPTa1YvRE9rpiJy+/nH8tCxTxWpZVVeDddLCXxv7AI35YaswFH8iajI6DmCWvGd+4Z/nMx0z2nA5/7wf53ZG1y4ROQ+TuDq5jqPXgGvX5/U6MO+t0QMc8sc96LVunPSXb07fE2Tbj0pwnhsLf1MGMMfHf4X/MFlmx4WnfjFvb4G3wNth4QcGL37YcqqVrXYfaKq2btLEXSl0N+Y11tW0rtizTBsmKLNvY28nfrvi1kI+FgrCbpKJOD+YPUULoMlDAUO9dO/mOnff7Fb/vurF+bsTtQc0M5uP/Qi6W5IT11gp5+HLno8oB7524XdnP76yprNWd/Jx13KcOykWtYm9X1k0jvwu5biXl/zn7gFeyKjTUu+iv6+njRl0PfN/nXkRMPCR0dz4wHLzQf9zwg5f7WfOfn58aOLgQo2VZFEjMxNFjBG3OVk2x8yAXp/93xd6s1YNcBZcXvKWiGVojr7AHm9Z1m3Z29EyRXSLl0El39qwrcUv8RX2LfLokyk435h5cD08+PII5NboTv+98DPnKh+z8S8JGji98jEzOE6vLZZP4eHrk/7t7gw/fXdYE1jZi1NxkWwe1dv288VHgpv14aCcfAx8XbO/sRwebxsj9JUGoQoYHfAGLjmJ3rtnxZ9sW/G5EgKkggI7MTh46NSGOj3zc3NqM88I+0YjTxtiyUivbZZ37dIt+PtZ3IDaa+cvbytw7dh7s9VfNXGBAd6mosWVb9ZEPVNUk9o37tSu15iq4JdzVwfVkJw9Frt9+2ZS/IEBXX79e9f/5f3/Vd9rb53XW+LEP4bpG/r+rN+v3f3vo99+u+u237yrqkbTqwgeuZs2Db4zwSYRJG/gvv1y0vZWqdq2M/9v/60O//Mq189K0Lhs1MLRT92Fu2DzoPMjtztposgbL8iAHsUFdIvTKv6T8wjX0snFtjUMSclJHj7Me4U2sA+u6aOND9UEeuBTgu2QbaMTF+rf//h246fN7NDdt26ZigQ1imhr5/DyUNXIQSxse8jiYGMhb2qqF/BXyJGwdADambt/f8fOXL7pcVrUW+45pWyfuIv7JyZ2P+DfuUX77913f+fib2ElNv/37lbo/yO9N/ejkexNLSFETeOBf1p09tCB84Z5EKuTvunFvCFatVpn1jZm0YhwjjJ8P8vzQt693+hg7VhUfUMuFBFO71pdfVg09+Ej40Pevh77+vuvf//3OmBhBH1/LwvcFm6wr+95OcA9iY+R8ob5LmjmhUc37uJLR8CCXuKx1u+j9y4fe+Ph22Qp9Yl7CHW3scdMl1O3spVnfV/a67JOP/Ua9PHQQZEsqDGnkIH6Wmy6sj19+RfbHpm3NWvxAbtHf1BB+sE+JuFyWd315/6IV3oa+alI1a1niU1O56Jf22Ps5zjh8/VR8ufAhzM6c9du/XfX13/b5FyOau5p39Bj/GrW0KPYdrKHYR7TzCWyuD0pIsnTZFi3bYO+5Et+dWhM6z9hVSSu6lhVSaJPv08YLchfl2B8iPw/yeVDPikjm2tSR7SYAq3J0FtNGPV4uF9klqxHLnbo5Zq6ibwwEsv8uPJMQYn1+67p+7azD0rYsgGXm748rvIO+gOCsHJaVPWmnFlqtxHHVjQ+us+y9yG1Tq6Yq+ug3TLnPuZNnPdfPisOoEqIAywSPUqdlKImUk/+h7Ak3PkQ/7gOskTn05deV9T60EbcL+87QTiwO5fomjhvXgvttJ8YPZW0NZH9+0kcEXShydo2ZIKlRMxs1Ev3R17lWwKjBunxQ8yP7gkgQxqZmLpdN72/4yB5SFVmBZF4y4+hITtLGj8T4+rnPGCVmK3tkW6TUmW3Zxn5NCM9A1GyxV8/DtJBJpiNGBHuEiBZHFB5jZ2xOP3baTZ4AjzsuHSiRDN2Jt37YP2VJaYR43FAgOoOLP09VJ41Ci6Easo2cUnOpEFiMTZ6ZUo7WSit1slSb8y0tNKFrVcoxfaEDWgu52NYV2hYMYsbUGb9ii7AvbWqqc80/bevQdWX9DKU1fdg5Qzuhx2ZTu0OpleB6mC3NPvXc04EntsWWTIQWFN1BjgZ1+aQf+hGjciie+NgEnBhNOyKrjwP+1OoOXxQFFKYxhUfREwX2786nlr+b+k/gXtyv9g+WYAJ/YIgmhv00/l+1+zTbZCDws5m29SccCXvNj58CHZrAH3OaSdPzSOE/u//S/EmO/2X6bxH+T9IJusifdYERsx+7f/IjCv4ylB1GZjLxMwQP2mae9u/O6HjhbWv+8blIX/ifW0igSalQw0xE3awd+j+fZhCgUc9KTieAP+EMzGF+/k8gNmYjDXT4Q257rqHcoMyNIQubCfvEhy5gW63+7A8o2QY0j8iPHwHbqhfUT/0X7tnq744IeOLtyAeQ4QDjqTAtNDZztK8zboF6DSdpPfnCL/+Y+tEJKnzJxg/ksxO8bRnX7Sfy1YmdgYm2DJF9xu3MyxBYZvll7u/kM/k8wzGefRq6iTvNLIvE1qAjIzalmzmjIf1AxmltE3spfte0u2SbDbiziR/aeWjTT4ftOW/7xCLo1T0R5y/oZw2mp8mjvxzhe0r5y8yY9PY5O5i1zz7d83wOX+jQZMK2TCcxmMGg37gYPng4Ci5zVYW/RY02fA8Gonme/dCNF/PE/8c/k5Yg/6yfRcL5wpy8kBCPAXTmpNaslRcaAdsnEZa7hE0l2/ITm6aoy4W7+YULd/oD+/Y84OFXZ98S49gS2kDWaMaBjPVDmmV76li4Q2rzDlHYhcQYqT8fxqDEK9jx3FPi2YB26kVW+oO5nZeNy7KqYeNg3jZsAU2fY7vxI7blwS17bkgCEP5x/oR4ybFPOZMIA4Lf8f3gJqBKCoRkgjz/4NFJjm2h77S2oS3RKMekfA5iX2HfcwiNoW1aXjEizgc3rOJoxC7xy5zhATXp00+8CiF5qCxXppKdGYMMYksgfVkKPeR0LduMrXnET3SG9q+QefuUnX583VmrOzVhWa3atLuRC4bK4VeHwYEfpGhi1nVT/MBIbEQSOjt7e3S6qFP836BprSm2viD0oYMJiec5efDBtlp0i9wDhZyMY8PkAdeqqRHHUMSWCg86EjfRj407OX7wASexXtc8IBR70qE7Dw0PHkL3+VBo9dhMLcSm2BAI78CPyK8yGgemdqXHgJt11iJ8g7oYtEzin5VYVCtISAC/hje9By+uH9R47Iq8ak0RZhey2CuZyz4TvQd5iMxqTQ0fjYx95ueBmqGG71XwofcARuyMEglfumxDUzr96fr5MOiM0xq5tqfM/OWIjpzITS0njumHNqI7QQ59q1K1UwgoHlwfwEAvwA36ADliE0yF7Iat9jNq4NJr8IcOdcq4yuxni7ZtoW3E8A+I/oDt6U/6RT/8iVNsDq6jM/JQz7VnaCeGrTVF9nzoIE/zIwi8VYXP3OzzMJ4Y9VnPQzaxANER1KkHWMiNpm/xqaPD9qSLTkGbuO3UWWuF3q47eb7x8jJ1Fxsv80HfxGjHpj0sk9/2KUKeNmqOYwO2zZQNpW63bSMurDHqoMUf9PTYh6OcyBvAPPU6ovf+fFmT/dK2XJY4C99fAKdy2GYKeLaptfjViUv4A/Enfh6JCw+PkbGwtmMjzBFDTBP3XVc+1IY29trEdBoqzRp6EdMe+JEPDnfiFR2QkvvUwUXx8caLNEE39aBLHPEtdk+AP3QonnyJdeIVWdGfF1STHv2plehCBBLz+wfEh/DF3vDm5cSN+OWaFH7SjIqhak3b2nhhdNG6rRMy33lwjD0rcyv7VqtGHZsXaxu0q6o0db78u1yC32ZeE8fOG4gZX/aA0GgeA7WDejqAndo5iAkx7KI/Zj3deekXO7O3RMZk4ycyBtzB4ToYUZsHcu668YYzPraGUcyE94qvycH9ftNtfkjJvzAZ2G21vJijduaewD2EEG5pzqW/sq8GYv+dfEXOzp47eMgfxCXjGx9FH6yLZSFm5LFVwWpi2vHlUMOWqoUx/j0NRg06agLqOIkwL70KWxLvBy+BdmBM+o4Ma8G+lnneEs26kOGTvn/HL2oy63L6HrpmZD/BpZ+P6A4qbaXz06R9yow/N14CZyr1Y/TGlhEEkH7WT+ISWKiL5D1ta6Y+2oSF+NqdbA3874rJ5WJuwacoe+1FAAAQAElEQVSFe+kDvxbZVo6Ov/EtbWtNG/vLtm6SEk/ix5rIdYbh5KvJNxQdblJk21bRH2xwqREUM69pw521eKceztgKGfCUqPVF23aBriZsr31pWTTYFw+uT4XQqlKO2PBgD16YX9ZNVpOZynjlBZttcFboYVP25nxYvfMS8sbLQdwEJ4wa1H3XjRf10zbsO5BrC9sSo6YB8Z36ulG/WfPVivhtent7U2J+cF2K3NBkTdueesOX3NyRmXgiBnzmJBsFivrxlH+nVoe2y0IstswA1sY+sMSfGnqtlUFcY8fCfmDikXw9WHc31kfqZl2Xk4/YRGcAYVPPg7WTfWraxP7b2RsGBC7yS4buU86dtXzjRfUNtgHEVq4b7Mu4qiLRrRGbOmPT0BOdrTXhmHJEZuFjYV/mY+vC+txZU1e+DuSF/4125z4p8QvEj0F9xZbwRk76mMd18piit63pwkfAN+Dyln7D19J+sPeQw/h3uWy6ELftsuqS+qWPa+T4oZ3cxqbgL8xX4RsuDl6KnvrH1COOjO/E6+D6u7C+8sEn/5LtnY8Kg/nMhaZK1ErBN5Q8xy95KLZ3ancQt8SDbE+6Db3ryktz1sED2X109fiNKQYQNHPV4UUNPItWYteqVNjbqhT+hbhv+LbzhWBwr2GHuXRw35n1YVtL29TaKin2WYY/sdjRe+WD7EE8OrohmGfmp65WuhLPnYQfrL0duoGdKzV32RY15sMQceWKa9hsrl8btm1MFTmTHry4v/KBLf/y8cCukc8j7LMCxpBufLycH+CeH4Bh5BzIArArNMb2jb3hcnnDn0XLurD2FnzpemDXfX5stzpxtq1irRRt/BSHba2pm8uKnYcej9S1kdXwo0EBGuLeB3NDd2y6ce27s+aD69ixp27ZO67g9tyjQD8ZkS0RV0llaWXvX5uRS584bZeGvUDwy4ZtCzHCj7VpY12TSg0+Vh2sxYhaoHvDzo+PVW/UsSFIDIRvsSP95CE+hjbr5evv3/X5Sf1zDfpkTd3Zp2J7aiA1nn99+JZ/vctH43f2rLe3Dy1L7NjUorR3RaY4MqSZuUvbmrUQtvTj9+f3zvXuqivXXEpIV2J/Jy4Fo4lDPgazNeBb6Zcvb/gbzsT3bKs1hTa+CPrsWf/9v//Gx8evfLS8YscQZUHLLL436K2GgFwHin1pVydPnRxIpe2yaGMvgFSJIWGcvJqHlf+kb+9N1++Hvn974NfQyruNjXp4Jx7ZL3ZqaKfOe5jhGwQ566la17nXXNADbJseXJP/j//jm67XXRdkbHzYnHmArxPHjhzYGZ1nZM29gPj88ssXao76Jfb/+Meb7Jo2hya8d9YK7JNxcG/Tcu2uDLuqrDZrY8P+TZLBlcw+U9wLJZ9vl3flmhT4eH/Xtr2p1SoTP/M7aVkbrkMXPp698RFr296x6V3qKx+8SqOLuQau1Ij9nY+AWS97ko2M6Pn4uDBn9lL9OFJnF9boJ3FmO0KW8E3CbCUebKO6s6bCkPH91hl3HewJd2Ia/4Ufgc41KTDIM2FTbLpzzb6xX4Z/XVetl9hn1r/04Hk7eNta2afRyjCxMb4ENrUqxfbLZSMuq1pbJOgHwpM/UkdthPaNGG6q+UFbHCXlL5kcon6u6LpN3eFpVVq3VbHnxpr75CNf5KSAU0rxM31xQKr8RUG7UcODD7qHrnx0zpoSfm/IadgeGwOX1DW1BStxPrBt6ME6C/0AuWD+pGcfcUxEGaceBDpgW5lvrF9LGkwGNmr2cll14dqZuQf77p01fLCeCiM34hqoJoXvhs50WityWWpVWmIn4xUjltZU4AJ3ZAni9KuaGjFu0Jj5xnjNRoJdseMgtyy7GYud/GGemEIWWnEw99S5N7hy73TjviaxJVXYvaF/KH9RKmvkYMGkhrI/7wi84Uvo8VjzQGjqKLgb9RPdE09iXGcPEuw4qMfHjJ9tVWuqKuWIbZBjn9G/kG+pmgQJOJEbKfE7SHryf6POP3kmeLCeSQdyB9D1IJbnGjwU0eVGWxNsI0PYIYXn8Ri0nftzgoER+Y1sujJ/BgYFZ1sNY1pDDmBnVtjoWeflEijlSHu5JH5Lhj8g8XlwXbuzDuNrIJOJ94P7s8R1+vb0L3aEJnmtaqpC9wTTl6oZnVjHKUtMTTCD8EWuJdlWm7T6cWR+DiCwjQ+l5UlzUKP9BV0iBPycJ+TIk8yGE3tO2wqcAfDWPJL/EQfmCBEo5JzXlKBW6rUBkTEZgwTKZui5jlJziQulBx+Tz9O0kRUd2c+iJhAc7KoyMjSh9DxCnG4P1fSoT4LgJnj+/viRwvozmLk/oDM/gCgMcN/A/HlOqoPfADSaYCafMCKXIadj7A8YYDrwx/maf2EGCzqQceZmiwGzj/hZsNPHzPyPYfJAAju/fz4z9wIhd4YMkugO0J2nnUkSHLuiFxfCl3gHwhebQhy+wKs/W+gn23Q7A8k+ZUZOQBkypZ8Og7QNJhNoQEj0jVQ9SrMBYBXz+T3nMxjQpbWtaiUn9kZOxAjazNP/mc5PXRU6aGzze542fc7QByBlAgG8DBAXnDnNPMh5TvGzWIpxyS7aEFD0MwYZB0Bzhp5mnrY1/7ipAMMLas7lx2b2CfPOgDiMGY+uxKMsWnF0+BnQe50DRVkbgeBss+j6XIi24TthzuXnCfYf+KAiJ63z84TIDKBiYtLCNmWPrNyJPX9OvOZceE7sH78VgucwctLts/aMtxZdUFbcnsBoPAGCibcMRoooO32gzrE4kjrLGGF+S9HTyVnayDT9Yg0bgJzTwHnG/4gMBJO4B9KfN6joSd9lvWioTnQNxlZVNnkrx8v/ToyyGQZ6btowhDMkM4829PPkZ2I1ZQ1NsQr/6EOtGnhNEDeooj5jrzgiol62ZSAG+Fe1wLfAE9ngdIIdWSdo4hDCGV00oPAqgcTPgbzYcmiI5/85Hb3xwUys3MB4Yv/4ofLUGWKCwoP5Zx5AJgeI0hQPf2QIHQXAAh1IOqcO+pxzCoWJ4YmHAKXxOXE+cRAiGDIdKHnhbSOemsoEbMHTTD02eAb2SWPTMp7nkz6yJUvAwBlSSE6iS+SbLMSnSRuviRJjxEjYIjrhj87YyhC9TOWE5zVOa1v5E7ZM24yekHFS3siVM4ByNvyYfjQPS6928GAkBNklmwnozvji79RrbqSwFTcYQtOgaHCUqqCvkqg30T/lasrGNWgkw9TzsIMeKNUsCAZ4wdIkmAbEP+qJ6XIxF2qmGRsdWS8zPtAikrgyNzIpObpBNuxY102NOhNH6AO50WEa2z0hdMGz3H7EuLXSwgOhjVyKsAMDw6YtyI8OcTANAbEhvyO2xwbwkmUnLsyBz1gqGVygqsnOHGsDxUMDHwb6BzeXm5Z10amjKXzKgkDOQI9tcFJssT37GKEZROQgBTnkKAUHn9XQ9QKjp88c2hZmKHwDPrGwOnkZ8I0BBsiLUHoyPmcNdWw9eBBIGxr7pV/zwERVbFdhUs2b952HUMInkQdD0Mze4opVEje9gzu9ji5UqPipgg+Gzs2oiVfjwaY15NmxUvJQLcSWtlNdVSUXaPoL/J0n5NM+TJBUrU2ge562xHn6RheepO3Alp3aHPgoaGzr/NMg0owZJp02CNnkQvhzgNxjf1u1AA17i4fooq9mXNx18AJR6Gk8dNZaSj97zY6u+E7CFMAlNbS2amroF31x2Ob3PPvo0J79+YtuzrDLthKPQlfoDnKZWLwY0rf4Q1zt0nmMWROYosShE/uDF3JnvqFApqFvbVFkg5m6ZpufnyB2ZAiLcv1D8pQZkyeemHXq4eDBZxC3QFPTkpg18i4TK1E3R8hl+4cuRZLFA/tj5iJ2DnAFX1WpEbNtfVNrqxq2ruQg0FqbckKzrm36Oh+QsWNgj1gjyaFUMny4Dw0PkU3wDbloF7R7QDGEcfMymr2MkgNnFTSDWhj2aT9CbJCyRpcyB4pRw/aBD/GPuQiwFNLkSxxZV4GMkwNQKhte5DxlxZdOwkKXeam0rhfiGENDh52SYCNCHf2HWi2qssql8GfOkg7ioJFeQWd4TrsRjyBDkXEptW2X7KYhK/7MFleS0zIP723TwrzJ6c6Lh7zg6LKMbgFt2bQCRb/Ik1XIsUTr2AZ0alYoZzvS2pretk0LD42tlVoztEgcmMZ6PXiwFntW5kCJsp3xl5uKvb/Yi7bwN8awxs7O/kUqZw4beFQpcS54hK0DQcHFDFSI9/PzRdisERirSraBoYV6EYfVMMiKHNiZs8r4xsfMuV+FR/AF0FP42ZZS/DrzKO3sg+FPzbpKAx0DumHRF34NHRjW8KmC52X/3nmpwseZ43ioIa81iKmpAV1J00fj0KAIBy0JPm2TEXjG0SQyem0rsVrZo955kfF+ucR0Hby4OOcR2EpeyH9ZD4LjWoh511OcohcrSd94QldsGujXKCwefKTelZc4eQG1Y7eS6CcMbOzYnhZzdB5DVQJqymIa2Zh/EJcu2QYg0J8PRM14aYh58yPytam8SCrdeJmfHL/Nl3VNiFH2h21btLBHD+pq53rQiY9tdA6ga+BLx4gTpMgApVaRGzpo2FeqmiKvtSKu65w3egOTnvoPT2KrJFmDP13xNfkUo+zfmY9OPY8ehc9+moLhLR9vWCOJ5VD2x8fUbVNHBCI2dPygq2VZ8QE7id/B2q9W2Laqqqnc5lzkRv/Aj8A5NrxN5gW3ZOgQMKACKF14S61Kov74YT7+SLaBwp5VsvAqjdEXWrNmOnFlf2pNdjE+5hg2VeQhXzliPHWypM55eV/NsmMHRTClinHA/IQpgGyhY3Tt5HLaWdHToOmyQ4sMYsOIEg2tpg3ZvwZ5to1vixr2wcCLw33aJ/zsua5P3cVUqVXoVm3sxY0428hn3kZGSXFn3+/TloV8Feso/uTFoW3lQ7qha5W8oYH9I9fRF14cZecXqRAqdCbWUiMmb6xZJuc4baDcpFlfJ332s04scU15Mfl47PhLnJ7vraqgx4jEo4sYNnQgaGc95D89mK0O82RwUZSYHlzLOwKzpqf8WRpd8W3wgr/zEW50KXo9OWNzAA3kNC6tXJvzglDRieyD2kwODjb1wd4RP4y/Pf/CSlLDzoZt5VWOUegJnaavJsbihe+dDwFX/DvUYwM0HT+Po0FWauuialJ5zPbCeGPtJ8aloaWQjHEF0cK+11rpsX+yr9y1bk1FzM9/OX7K6xJVMdA30HvTLS/FWUMProUjduGHq3Rn3+tQGvnVmvIs/PZ20cf2pnc+9CzQDPZXyKasTiwGtdaTg0MJOx/JIv+Bj12Jea7/VdgxBmPzUnxg687+RMt1MvkhUDBjJGfvAw/FurxoWTZhBrSib134eGWbOt4kYhMmTJ3xIF0SvIWwgT0D5QXt+y+rPt7ftBZ7CTFd1kV59oySAS0s2Hrau9+k/VbUn3XNvygjxw/W574f2pE3IB4EM3KX5nkP8OXjXesqtUUqS0t0Vtg15wAAEABJREFUlNA3BIlWHGi1KR8Pv/Ix8vdvhz6R/aA2CcmMWfLcMCoy3j8uyIh/hTtD375+8hGKj73fruTuUEnCPaDTK125Z/3Ox4eO8hXfGkLyF+121vODa3BbpY8368u79IX4ffAB9J2cvn9s6Bn64CPxl1+bfv0H8Mumf/yaD4qbCj8OnP1E9u/fvutOrVy5Nn39+k2//f47H7NuGvtCBBelJjB2pmTnuoxhWjfmyNGgnhQgQdkztrX0Tj4acZk1v5t66PqO7DsfQDqJufM1BHWyF3ErQRxLTYtaW6kD2tVqyKlm7eTn+7dP6mrXnY8vXSduQf5J39RaKQflkEZLEoYeUfsjSQA7NCTvcv5F8zqgKT4kLiIEsk3tlg7s+/zWdft84POuwTPdg/i0WrQYG4GF/rZu+iDGX4jtO7Hv5GFb2sxdP+AD1moya/D2/aFPcvvgI1bqOx8ML5dNK7lM+49ff9HH+wc+LMrBEtQb861Kb8R4XaULa/7L+6q4SRnJ+NRZpF3440Pbai3ESuCbGzVZ05Yiqht63vgwnGmj4D018naZMpaSfv3yoX/8t1+0IT81+/121bfP28xX6mOUdY8f5PGTuNz5aPv1613fqPVr1jdCsxf3Q6yBTp5oobvxgW9QFx8f7/rf//df9N/+269qKNzwCTNiKiUFRZceFIPlZEiFL5SBig/1728L2B0vhr7gw+JSpx4O1sS2ldalaUHm21tJUA6SuS4L3cgafJzd9Muvm96mHKnjR6NuNvg+WCfBv3+s+vLlHVnrjGFivSC7YzvilPu1rO30J1BGn+TyyvXrTkwwX50F28mD8ODK3ntnPjEpYvfGtXElieu6qJqo5z5BZMhVWolHfPW8vxG5Xsjngi1Ncp9xaiTPrDXbaghprSHLzA3WxJXrQtd2WfDzooIG04nGIVPrVVjFIiNMQozeyf37toqS0js8ifEb7cZ6WyHauLaUG/zwGaCm+EWXI1ZuBhBaVmqjIaiI54wDe96ND+Z3YnCjTtK/XbtIl7iUYKd1Z6+9Uzc7BTPwOfcYRdyUMboO9uQ9/9WCx8KalCLnzof46T86l4X4YL+MHUDnehXQ8wA7a6JjUOrqer0punqeAqzpwxglTI1W1soi3NYcEG9BgxnofejBXve478qH3x27OgXQsTPrILJRrwvrqRETCS+ojSLgK/negPTv8Aced+KA3+E7MI5SJKYS5s8Wk6iFi96olwv3cQtGrU3kybqs1E78i3zaM2ZTI742NeKCWQgT++kglOTeEtufsq/f2NcIx/Q9eeg4P++ZDqljCG7Rwo58I8tNatTBQr+1Ij4+gdjH50Di9JKJOO0E7UBhR0ZiJQhsT986c7nup00excHUOQfDThACI4ZYsi3CKKPfczyUGDOUS6qm2cpCBgoFOKAgnrizz6/iSwsP9A4TyB92RB6+dnARMxtkGfwExM7g4EPmOrZOOzMADFFV0wTGfz6fTLbBRxLNf/X8n2T7r6r5X4l+kInxjF3smuPggIwn/BQXy08UlBTUz7xzgp8BnmYWR+YDGf8dIEWhD/zd/N/hnOr8u4mfcC+daXvvyoLoY/zsleKKbdmefT2Pl3yLP5l74enbJTv4J/IvTfT8BTWHdhboOO0gPq+Qg/4xX6/BxPz55zVl+88T/5Ojn6VEb8C2nN3gJ5n2ORjEMLE8R9ITreBePv+gxbnIiczACy+OVylBwuiPM+MX/IGdewzDaAvQ/ZuTcOpgs8gFLfaEJDqrrLQZB17yOwyh37lz6E+/Tj6rqvQ6Mndwg5kHl/Rlacp7tunbPnHPyrI0x6Bl/ohO4pMXPdGnHBgSeUyx2bZ5YcnFdmHnjP5iwi4VsDQumvNiYILBCe8pYhD7zg3OPiE6grf4U05X0fHgJmDnSoSbjCd6/qBCgQyisxX6APvktY1tnjThTXxCZwdn/Th+sueFG1xccuHNuNiwMTTdCcl/Z37npi4Q2sCMMw8r+dcpidVAbnjrqc8+dQYfQWkh+SE64/g7kM1JTA4d3MCmbkMfIJxq3EA14uwMQNqWaX8+Y2Ny1aqYM3mwWtEHlAOeqSt9YGDIH9CnTZQWNiQ/B+MxITGBFA6rKkDMkRV9J37Itho5j425gV+5IVnXNumFoaGLLsgmzjZ5Heg6gF0HimN78n6wJqrQ8QT95bAt2+JHryOy048eTJy+ZxwILm3Aho9O6PFu+sdwnnZNmzIIWYDK5YRyaM6lBsJrW/YJqfdtXbWQn/if+Qc1kZvY+/2un6GzhlGjdbWWpfSi38l5bhwO1u2pH1soiOAjK3CfN4c78Zq3IqxcjIK4qsk4Hb0H6+Yglj/7HLk7uOTxQH9nYQQX+gAi5lnE257d+ZO5yDmwKXYM7AnNum7a1qzvVS+9A8JYE3a6kz/91mrmInNHbAAe+DqQFVwIa+oNdUZPYPKFacQ19dTYT1o14fgJkNrWwKdH1iVyo2O8DGAeMfxq2mBZicP9QU4C5OZBvEKwLmf+EKfwhy9yE6uIm0DcYquQo+fhZxuU7ZnXdV3Ja3Gz3rS0mrojM7IEIdWkHLapgUXVmlw1+6/9tIFr1ai5zkPGQ4l/jxH642jIDo3sSYd5IqzKODpC/2KxS+ZPahVyzYOOwVcxR7+ooYbe6TuMI8Jop5wItwSJQj/5588QrEpOEvuDtTvRf/oJjSfNzvxj1vFjPoQM5Id05AdBdtGDlt9zzrKt9F/wIM+JR2o9MQ2vfdLZVuzNQ9mNFzOBc90khodC3/Fr4M9LHqr+OBE2aaj5PESt86GXHOF44sP0H7T0pgwekFJ/gX4M7C3qYFVqKvGsVuTWulwWbVujNqxT7qqqmr7lpUD6S/bQ516fMcJUDfot6y12FChPnqU11uGmhbVoB9eZI8xDIhqqarKDH/gt9lipE2+mtfNCZaf2d/yMv3oenbUUsJEAbNuKjnXKeZIouY7fr3Hod3Jy54XOjTV1D/CAnzZ0Rey2y6qGX2vWBq1dCn5hTQdXboirp2wpD6V36uQgT7aJ2wasWpdVC/zLurC2mta1IUeskV139J76CpqFeIdnm+vQOo+e3BODA7+TL9vQNmBBTk2iAhc5nVo9AjzYP4jXyr6Xf2WRl5eJy8L+nZw28nA897UICP+Cn/HNNmvGsi2paPkty4xaK634v5OHG7GLjMT2jCcvF7iGpI4TC8LAHjCmnzdim//02o2XSFlLsbEqsi3b4gdfTLwuWtdFDR2DvOYagusy+hs2R/e2ESdeUCQ/8eVy2XTZNr3xEmiBLzyx7cZLvwd7bGSHt1UpOjdeRmzQX2hXfM6cbaVdl1WZv7y9zXaJLfDZ2KjU48HLwDt+7YwkP+cSe0OSVhy25ZJSIxYdoJqVl1+wYJIVWwIrNjd8yx6RFzvX68GH3Tt135Vjw8Ztwy5sXtcLvKXeS4M1nNgor0B4uI/unfvPYy8FEn9SLKuha9G6rFrXTdUKXwu8px93anbfdxFunQd2zg6rLidw5vi0RwymLupxw6bLZdWCjZ95wcqLMkeyjX39h/zkZIqEV8ynXu68RLqx30X/LfVBPd14KZZrXeh3cpf6evWTywfXQFMLb28rPjTleFBzJ/9d6Ycn8VxYcyuxjT1jdHxfFHvtJpOPyLELd0oZD4IZSHxSR1VNnSC6wrtKUAm+2H3Hzui8Y/cE1nFs31l325ZYN0VOkezWos/qyO98eFJe2M8Xq5FoVWLFXGQGbnxUSD7WrUnk1TY05Bsa27PO32etrxr4NdND20l27F3Xbfq5beuMx4BPz6NayfYP2yypsHFpTQuxKmo06y5ymOLsMn/ooAtN1qRPjAMznefknB/YkaFGidBxvdS0IXnZsa9aTdtW6qXQ2ym6xGUgqMNgW7anDrvUWtPGOt3wqapJ5mQ+ed2ovRcs66pqpULmSty2yyrbGsiM7MRRHBlb/GGOIacBSgC6BzlMzWEKFNKGnHc+YmRfuWDDui1a1jbraGEtNa57gjJ2i8Mmtip6JVwFOjEY7PEHMTjoSw2edV3nftVak6FOejpxuFPH0Z94iI+rlJiyZ/727zfaXSw37XfTFvK6ZvzhN1JS6x8fH1qQzxBdfe4h379/KjJfcbqzfq6fd12p28d+10LOGznv5C3r8Mr6vX5a378Off3tDux86OkqE0+ZF7sdvYN1LfbBQ4ij37FCXLO2KS85SB0cGHwQCDNbZdknHKyR6Nq5hlwuK/VMPPIXR1ivjevT0ohLSYPAGL7LZdM///lPPnr8SmrQzb5g1/TxwR6CeH18+eBj4K/6xz++8OHjjfg2YmGtvATFxSnrxvUga+vIHoldnbfLuE1s7/jygMYoBTwQaXAHH806HzB3Xa9XcEOtldY1fq7EBCMl4nHwMXCHfteN/ezBfnrnJfuNBMbPO3UVwGTF38TiclmQ1WQv0w/b1Ns25yktZa8rcFWifmLflXxe6T94GV7EPPgHY/Rerfu16XGts31IO/cA8UIIsI1vc6QLaybxXBNn5oprxwBSfyK6Qp/xHxYta8MOdPDh9zsfxr5/v87xwUe60OZf9opwEQKFvpE3UqbvfBhkOcm6QLbq2+8PakjsBU2iridMReGUqjXF1+R7xBaSMrAldkRH9l8zLsjz8fCDj3rvH4s+PpreJ5Qul9JC/Yy8rEd5ZCVPbdlmnE95SBkDH27E7abf/u2rfv/37+RvKL5eWOPJi23sHNOmIkY2Y86Nj3W//PJBfX3o/f2inTq6cz+T+72Ozu98cB6sY0hljL1Q0+8f1jZtC1bINXGh5fz8vOozazEfk/gIHJs36uKdj3fmi2gyNoFrPeR648Os5nWjZ/gTlFrVrNGs7YPcn5MlW/hR5zBfY7gXsJvyl5y+fLypETMzW9W4Z27UdulBfq/U8fvHBdsXfefD5/dv38jfoFZLLCPlX89+5i8FAKRLltSaJ33iFJ8zFjOERi7rsi16575tofbi17po6rojMB/+Z11xbSw+oF0uDXs2KTb3RsuJ25a0wJd3V3SpCqFBaiX98sumL7+8sw+80ZZs1gVr8cZ9xcH9Tf4iwJV9zy5idSN/9+e6CG2jb/yLj52a6HwMvkHXp92NfQRx2rYVWLTwjCWO4H758qHMU1rIAEkNpvNJfv/937+JbVChW1fp8i798o+m91+GtsuuwhfNmh9Td+gSp4W8PKiJz89vamvXhQ/yX79+nTRv7wWvhBtiK2TN7+xRd+JlagQdb9JbPg4Tc6hUtIlZ7EudBpf434nNlQ+ad/bQO7rSfn6/69vXm759S3w6bgzlQ25DxsFzIlvm9CXyVt4HVUn3W9eNGKd+2yJ0NyV/6et5tCauD6a+GrBoUBQbe9G2bmrUzbo1fFy1gYuN67rK4sDQcuk1yLqI7tZKtmVJl5mThhwi2bGHoOxcW3rWIgSxETEipLNeYucJMCcoaYCGj7ZVMLQm7IRZgmcQ9069DD344Pk5/ysRV33/frCPiGsikHMjIsUAABAASURBVNikVuFf2TdXYjM5qYXBfXoP8GE9tbDTIhb5K7F6Y01c9J49jbzmWe3Cs8e6bapWkAWaCtvWTcRHulxWeLdpU/wwVK8z41PvYP6FPVtMQ98K/wZckLWFVHZNguhIzhZsX6j3VlkT51zC9OCL9x1IfwwCnaAq2ksD5ME1lWBNWTvX+J39ETRzUnS3JhXilkWKnoyDjyhxFJMNZGp/XTV5UnPzesqNxh75Cu+iao396NCDj8AvndMc5mNLp1BD3+FJHSBaUyf60y/iiQgt7EXbVlpWTX16Hh33Oj+RNZLDCVL4AjKhG4Pcd+IM8ZMP1PR3XhPYhwc12EHaFueEohNf7eBM3Zo9WnMO1GzHdIpfbMi98517w2kP48gOEWKVI+0LMq6njwt5XCn66Ar+X4CAxT4abI4uAEGnDadttlVnEAY6rRz22b76Pw2D+hfIfIBYoCiBO6EhpoB/Yfh/KCLBTjG84pnxDyDwwb9cn3hwsw5A2tZfeU3wJhBDOz+S84f+xDOv1zGUGeXI3KtNP8Akql4F4ExPiB2z8x/8ZD5258XTy76/kmbeRiZn9Jif6JxgKS0oOpy2bCtHfu38Cty/Qj3nZpjwTxxPFPSWGb/OF03m7Z9nTgqzaIL+Gc6Zf/2N3sC/zqSuzxhmsc6FGiKE2pbtjGhnM38ixzY4z7URpLOC6SRukfOKq22FXhzx52BBZWzGOZmeMkCftcK+lM01wL4Rkjkf3uCOXLSO2Cxlk6jypIkc/RSPiXz+hGLOp6P5M2cmbvZOeWNIPYaAs61WTXboTVuAJpTPiwdRk2SdB6PYnpwGwBs6GzzjMx7ZeAc6NH2KaMuKvIWd3RJzCMkE/cSS5k9na5aR+wcS4ayCAtcJ2IsnIgr7l7aiC51s7HMe2nkS0Bdt8EZgLoYBuvOMjHRsq1r8D5Vkm9iUciQnaW1PvG2Gnn06P04bHKOiTQ1EZ3SNCADHlBKjtAPb0g+kb5daazrtFhfRxJE4QVxVsk3Pzwsbvv7g7+AoljmvMw7EaOeO5qANbyM+aSVkEEp+FfITMpImQn85oN2fF2r7pDt/n3qw4dxnBLtlSSdZYX9opOi1rRy2ZTo04NOTbMv4F79tcWS9Dfw4fUeFOvV6ZE0w4IRHwCT+Iee8sewaoQMS8shMbF9g+8ln/cfHwPahdcnNXOIOJeSRYVsHNXYgH+yUBSpqlDjMj/ZMNO5o4vfAiIMbXlDYWTSevuz7Tp/gck7fdc4hUEKXOGxr4Gwge3jkBewQeMqr8lPegFayS62abOzkRquT/44Nc1KiCd0JDBmfsiBlWCrknVBTBuZp4UaFSWilyIo9cXj+jT78SH1HT/CB0NrIhTnjzKdt1HbQVW3Ktq3zj0RXQmhiSGeeOzeqiXMn9wMfCIWcOHEzH76FGIsxU9R/J2cHNo7pg6DEdXV+on8nBwMBVadf2UdaO/uhec2lJTqKLfwg66QJft7s8fCdfkfWzvoKb2F85Bmdsb+zXqZO2tDNmsCOKZOY7DNmfdoaWdFjh1vCVY1JC9ai1iTbWtamYiyOTKMefJNBRkamojP9dV20rit1UPAYOs82/tbTf4sDIaEPCIRteJrEILgHH6mSgwIvDkw/f6GFRFXWnLJmG/kLtfLSERli7jWGKhmWcdJmQhw06YZ2WRbsLPyP30Mdup0YYqYiRxyDZNtF7zwTqw5uQJsWBUxYdpOB6I6dIIllV7WSbQ2Ecs5WqkxTQwMaaigBBmOXINVgHHohvLNQqpqmrVXqCDmoLchlfuz8FpSlQr996uovGVwnqw1eCDQeeo2cBhcnNY0o5HmCeKhZ2LMFf2sNWUXXqmfMhwRdYiRsHvMBeBCHqoKmJAiiEzK1KrVW4K0Gf+YO1pY4zNiyhB6eg/UaD4hy7eggX360ZshMPAYPdw9lT0IluoYiP/qCSzzSz8v5+JD+wLl11nBkSMHJ0gT96xH6M7ZdIjY79gbC18k15qlVw/c+7ahW86H5Vffh31lnqJ32pm+fegb8mb9eb7y4vc/5OcM859lNXJ4MkdE7eui01qhfTIJqJ++R4yoxBUayrYYticONF1rZC+xz/pj7xTFtPqjr1FBoC12IJSZEHUFZQxsvGQKec41aaegYk0ayqppyDOpEjG3LfgI5G+S/qlRu6Btzrpgf0vzocHD92onPnTV+ENtOTHCRWbN3ZB1aMBHmLnrKATv1Wjrgy55WLuasho4qeBrjsvKSsLVOO5Qj+2biFCjmG7YvyyqYc6paUwNsq4DQZZwYdYyywVepsT9ALLspddVqVaE349QhpNqJsaC3Les8EsfItS0jRzY+iBdEnZeIOy/qdq3IfuNFz3bZMq3WoCFHd17CdWKTeB5c92/kNG1sLGQ19rtTi+CzBi+Ed+ITn8XLw8hJTY5jIe6NF3Lo5aV9XuoN6rpqYS+ITut1RNd+HIqcfX/oQO9rtjXiAJAY3XnxcudjRl4Wtiot64INJcnYMdjPujopGNSD3VgnA7ahyMoH7Qeyx+hq0wd4RjhL0R+fj1kjHTsAXi7lej+QNag5uxTbW2vKUegPZG0JBdvWtBBTu9TZMyXTCv3pWbanfamjrJXQLNhR1WSVyuKYPz94Ug9Zs2kzk7xeLm8yOmLThC70DCFe+ekjMQAp65jrVcTtmP2F/WhhjzWxKRRu26qFFzONF2xViWPiaTX8qFbExcCY8bCty3ONVjXsLfTqx/y6LmptkVTslccEY2dr+FZNtvlI8qGlbcJEmT9t2lJqrU0QNIN49zE0xgFI8X1knKggT7JE34KnVtlNrkVly2Vljh9s61BJbVmnjOQy+7v46LOz/m/XndoEeJn14CVt74lZ9I4pIrmULLuww8gaWloJUwED1Bc8yaV8josYduymERj4RA1KZ22sytFZr3l2LHjOmoxeQWsVfqCINXqbL7Gv18+5X6emD34id+ElYdrwj8QFc6sa+goh1sGLznLj5erGS+ztlMls/Lvz8W+Mjq6f/MShbVnUjJ+su++fn/r962/I2ZVj2kRnsLYH6+CAxshPfGzjH/LIWeY68wKXuWljK7XYVqZFvqSFfKxr1n+RI801kRiaucvlooY9trFRzPcnDMZDO7ELSJaxt5H/xOuBX8e0S9rxf+dFbLlkWzDKY9DHlqdsMzeGFN+aySPrBEe0LQsvvy8iRBohwJ9OPq98cD3Y48RRJXywWln8qqWGdR5mMuOFdUBX2at2as3oipxqmnEu5B7YeLDHDPQEUuefXJ/vfACxF9lWNevCx5Yx7vi1I6+zpw4N9lxmcR3BsuwS5Ap9ZO34k/bg45mx8/wg0lUYVW60TdHX+643PlqSEkFGCIp4l+bRh+6siwcfY9ia1Vrhd+pEWolj8yrxMWznI4TIf6umlQ9RcJHTK3DA02RxUOJLrbqsjJvFcOq3PfVWeIl9Q+4CbuF+MWske8AUgJD4k7guLpmYYShx6OiJX8ipRVUS7Mp0/IvdtrFj1YJt4R/E/vP7rhuxLhiyLkqL1mWb/A372kJNdOQae4Fs5514tGpaqmRJe2KL7G1dVYyT4xoSqAmwK3HPNYdEqZDTClrqpYB1veh/+99+0T/++a4vfMCVGnvm0O+/XTVrBmGp6fi583HswXXYTxvuxDwffAb68i8z2ZbR2eAT9SEt+PLl13+oLUb1Q+t2aLt05YPf+5ciZjsf1XZ9/f3OvUDXB/p/+eUf6lyzxf54pwa7HsgZykfv1hpmdLH8Zmy5jKo1z4+cv/z6NteMVRIwJr+UD1O//fZVe+4n9oMZ6+PtostbwRu5DXkNnqZyIV+6XQ/25IM47OgZQNeB0qU1PnRv2jbrclnR+4s+vnxBToNmyBRvtTbbxJ2tAL6O7PNMnIKfMIKzmqVWpYP7weu367T3y8eqXz7eZSoUixTf31l/b5c27Tv2oual5OPGh+Ksj529p4EeFFvqcrB5RE90vn8s019xZNzh76wVs3batrL2PtRgztzBvUeuQ3sfGrYIymwZ6dh3cvvAhl3mPnNZh/7xz03/pHYSf2sIM2RLyyrd+AB6I+7JY+7LxjC8fcZq4H/q+cE+2app9K7E1yVlH+3kaq3SRjwJQ8zQYA+7fv9UI87bVhoIMWvm6+83pQ7v7GOpyZ39gnQR0w6MaU8zzpOKg31E+J696fvnHXsOJqgT4jiQ5bbgRQkrlX8lXbENuw+SeRDboQN6BIEzdsRXEMLUqSfjgxjG59gHO3Vp4o+lfLQW956D2sRdKTZJxKomf2Hkwpov5CpWlBR56WdfsBrdwu8O4JcEb4PGWgn42orYLOpDiuiSFP7740YursDnzF9wgY6dD+KMKoWJcGoemQSZON5Y81MWMiOPy5BGf8jM86PJg0/GtqKedq4n+cua/YACQyzj28KaWVVNGSkxaLWwhi5allL2tNhirYxXratpoUUhZawXtCrqwPCLPQIgDTGVlE2eqkUih8KW2FXEkTTBjy10OvlLDmP6/ijqWUqO8gE9toXetlpryppry6HtImAAkkvzmLW1S7YU+xtxd6fvRYVuEyvlQGeIwsc0aocS7/vtIBd39A8hQoM8JK4VHhAjLQwZt0IidbGuQra45gjfB3nEJ+pYSN22RVk7LXYH8JvQT9+UA0MHQRwgOzGIfBt+OqChC5Gm7GhJ7KYPlHr64UtN9w4CfdEpVggcKpxr+B9IP8IGekIW3uQ2vDt6g7OteUQ3BJxBK4HIVKA1q5rIg5SxnseAuAM/I4fMdaSjdkzIukoNpk2uOw622EdpEEoxFCwnSLKJA7EOPqL188EcBBOTuXNoUFZyo9dhn0ibluAHH4a0L8h4AogB/F9ypgpnYvDov6rAMPwNf4LOzDztEM3uf+on/v6fEdpWAXoeiU3A/h/rsvgDzc+8TxH/cw1Kf/b1577t/7rMn+XBHztfEGH2KdO2bEuceh6vuNkG7RM75Z3d+ftEpx/6F2QciP0nZCQh6gmmtV4HYhXe1/wP/JzQnMsizprOnMt/ypf+cpw6w/zHhO1TJ22wZiXaTvcHnDb4pPuBjX5kQWs/52gh4nyOoYWC3+eJoMiHIOfcXDL/sovp6ZNZwYHMPTknrW11iDhPNGNOyZpH6DP3gomcP36RzNH/6MeGFihiOS8g3CCHOTJffPaLpjL1Qk/bfwzo2OaXM4bR5Hyh7Ofc9EyyX2OJgf56xO9snD/jk/uXXbZhs+YGL59kNFXYyJwCwYKzzfCEoi+fuUwe5hh7X3JhVyBkmc/GfWDIwYUxdQerbP+A0E411sTFPYs/xRioog+9AJu+nsdTYYHLBTMQGiyDwKpWJxQ80HBKlgKzL46MaXKmG6gqLVyhW+5EhLQYTdtaUyErauPXePpMw+xPZwgYFkoC8Sc6QXFGg2UDVbMFidz0xVjn4bNBO+ynBligMzShPdsXVdrMB162hTf4mBPczD2+ZGw7UxPSszz7mZudjH+yz6ZOYsmTwLbim33Fo2caAAAQAElEQVTy2WerHE+aNFzGNUUxnTEilMNGHnclgzulCc8JyDLNTVEHDtlWa8UN4aaiZThx8WfnBib3ZKMMTVN4gx9c/dMXx5hK6XDOPhO2Vfi28HJg21Zkr/Avmgeh7tRqYmfkhs7GVuQYDS/cC28bNhOLUuR34vt0RTnmdDovgDwxsa3IcknZM2JLa/hgR/UJ8Bidoc8a2nlgiw4bLNCqoDjPjs/pYT5x437BkpmPnRim/vQJN5Sj0wnuBbE5tK1Khjc0aU8Y4E7kQE9sCR8i9JJz0kHDKf0Rr/TFYTPxBPucx0rFxo7ygbB15oKb33UhH7HDsq2aIGGaXLTcUMpSbEhM9tdDj4SrA3xaBq9zCFy0gaCPKuiknZvYgwdB27qge9s2GSXZD/dXrGHJmfBBrkD6hSELdlYjZ+GBaNYidqmEHE0fWjFvcUwvp97Ybnve2R0YE8AsEYZzHgIj3zbjOfOH/UiyTc2sPIReFJsfPCDfebDb8WVj39ouCzW98PB+150X0cvSlBh25lGn5EyyWpX+/sBgdGSOHpSSy1Pmsqxq8VmSXVpZQ62VCllly7ZanWPbkqzOOn3lqrM+Ji00A4d7ggldKMVRDd7W1JD74Mnskwf5Gx9obMu2xKkZOX7DSz82rGtTPvL0sRMzITkwlGeqAd+6rMSgwA/mnzHlenRQOw9iFN68VEvbsbFhx4LMwk795UjNPHgwTtw7NuSlYkg6a2P6SpEkzgNbAwf4Fp8avpWEOcTLMv0jtLEKBk7mTG6XaWNkpw53bCzsCGSNtOZwENeu+FtGpsBFgP71KBTZVvgDsaUayuFLJGJDfNl5IZOXma2acuzYFp8QzZC4oTVRLVhBoLtPO9OPj2esoUAuoWVO2ohhatS2bLN+DuVFxD7Xl869CgHbumn+J7QuGzW9YCtIzuQm9sW1wlFEMFcTBnGFBLn51dQXHx7US9ZDsOu6aGlNzoDfjqDEdZDjqlI1K/lzTQIxQM6YD6HisK3IWLemlXVkeGzLzLVWWufLjdg7FBnzRUOT3t7Ry33gwZo7qOODWAaGsBM4qJv9eKhjR4S52J8ARzBEgzUz1Kctg7ifPt30oFY39qmVl561ogj74VRktCoVYCMkz37Avt95OfGpa/6lVt6wMhe7i3b8FItp27QFXkk2LfOR14jfuq7YOjXJM1Z95vbtbcOmQzc+fFmlxgugFbswA9ulOy99Y3N8EEfBXNXIyUqeV7VmLcS1tZr0oc2elfpInWCCCprt0rCpQ2PxfQFbaDGnU2iDwtu2RfN2LS+4eaE1uK+AGI0D2oPuQM8ybY9MyXNcGLqzvu686UwM+ujYtZDXRcmUyxrkKjzVJMhPsFUtNg8ljplflkWXywX+TYgPO3JW9Kwycgx921Zt5C7xDL1dxKCpwRtcoSA1c2d9XBM7cpI8v71fpqzUat7sFPKKuKzrQvwf7H1nbAb2h8YWa23woa/z8vuunfqLvikffw7kP7hmUGrI3dSq6XUMdCYOkXHix5xfCHAFCWS/OF8I3/TATqEPV54iBj7jE/YdxPaW/z8l6yC6U7uRaYgP1sWOHQu1tVIDiMXmrg7tjQ8TN2p2h39dFo1p8yFFTwjpxNfUSM8c62Vn/wKNrSLnXTlsI/NQ6mr+iyr4G66e7nZFRl6iUUY6RvIpGdv4VTXGkgbxMHVlw8xajH3xPzUT/vizbQu5X7VQ+zvr+sCvHejYhQiNFAjsrSUuJRcDJiLjRh4IBTYPXiiSS67nc57kxLfw+iRHTmwerKuHHnywacTYhSAICpkuXoSS6zsv6x98hCjG2yV2LdTA+ZazWmMPfrBmb4qdyfXOesl/rjmQa1Z0HuThIDAHrWRF1r4PPbBP6Cr2t2Vb1ahBY0NnYaamHuy/VJ9Sp6giYse0Wxwb+/sFWFoJ04jZojX/evBNWt6GVj6MFC/W80EiMY8dBeG2rhrk4U6tdewZSBUxrdb08fE219xO3ONLAxce1EnERRyQ0vUEsa/KD80Xwuj7+LLCb+Jz00IdXrDvwG/YoNcEcSQXYk+t7NN8MOnY83hcydmOKam3QWzuwC62JCVGP+DJf+fl/Z09/AHMegRvIO6AogYyOGGnng9yOVjTwcSHKx8Yr3xMv5LfO/nvvJjvB7MIqSb8WInpZbZZa7Y1WB8aC75tasRmWTo0q5Z1wTcYk3CaxPtg78w1I3Hs8KUVxjVyLQww/qNNoQnkX1C+XRb0BdYpP/HMR8EH8fm337n2UC9DpQ7knu7Gur7eiRt1shNnU0vv7+/6+PI+5WAKquAo6Y0Pyb/8Y9WXXxdsFrWC7dTK5W1RW5vuLJxr/iIQOu7kIvY3rkHVSgnbjZfzWWP3/VN9PDSoc2GJmBz4Iz4AFfpXPgJuXGMa62lA19xUhQ7Gxn9xHNRd1vTBniSVqqx1WXXhGvjx5aLahlau+9v7CjUVOsQ1ctW6rVpiU+jXDT82/FxZw3c+dH3Xlb0O0ojExoOcMKrBftS5bnfxzU2kQpSCrterrp9X5EPeitbgD/b5g7rr81+GYrq2i/XGNWNZFuSt8HeuAzfou1LDF/aE5KEnDpIOiuj792/Kv4IN/oGv90OJlITAG3tJQNXENgmuI3coNWPWA189lPjeyevtepdSU8phmVgJsI3vTcuGLY/Pac/99sCfIUoB3x7U1acu79KFD7pVQuaQOB+s+50Pgpdt0zvxvVwWFfG8bAsyS2/Uw8LavV0HPtxJr5WY3ch/4jX/FTIfCOWBOAB/B96lBAJVIk9NrYk6bPr4penLL4ve3oc27B3UyZi1s6vzjLETH7Z3coj9WZPYd+eZ4MoHyZ11+2AxZz/6vH5Tjl9+tda1ZPK6bpr+DeynfBW45l+YEoSOjsQxsCwDH7uMzZHRMXRn/+3oTnhZOsRQ2HAIlVh4UG+bLnxMjR8LNScLeztAMvHcjIuabtWwZ512XKh727JNHXFdwfas/cTqxn3Rjfq8UwzBvWxZlui5YB8+wYdpSn3e4wc5+Pw+dPtufX4rctv08bHpH/+4CLUSe0joBz93rn2xNXIz3rY3xTZL5PCY16k7sT1YcwP7O7Fnap47+8uNmH1mL3xCJgr/Pj4+yN2mdVmVmBexfulALcKHqprWdQFKy7yPNzjPcdUk0bdvd339+g3fDjUMPbjGHKwZ+VDqi62M+pVu1FnilClKC2ap/KxB7MdMcjWA+DRYb5oHpU3cUWZpJ6FFm/ssV5ObmNM8Or4f+Ju/AJEYiwKwPe2l0Tyok841WFSCqO1KrVFzXDqnf4Xw3C8d6BF6Yv+g3kKr+a/SrYW8LuwZK0wLYDukMjlbidV22VgPC/Ho1F0nBvFAGtMe2mlIfpwf7Bsy7onhGIlT4KGDOs76uVEv18+hrNsHayc2hTbMBWMgfVjTyPgofMugEw/J6JZ2hO3USI8SbJWGMv2gbvcsMOga+asqVTN+Nvi6blw78uxy5R71Dm342iJqIFCCfNIpB7rLOEI/v3Z+pY7R6UZ1dGac/8LAPgsB4thC8xpjBqPwSQ/2jAdr4Agzyhbiu3B9iw0MJ91g7kBwaBrXvHm/ZWxD0Lqt05dqQgvy2AjyUbpP3UQNmwUgAjsH+vZ5v9Ip1CqrwViAbSIk0ahKE0yreSBnSj912NYS3dRDQWx7Uj1JJlH0BTp2p67ZUtArbBDxPMntJx/D9Bp2rMuqhmxQCu4HMQhj0EptLqzVpJSUC/GKmAAkfzoL+xf2wNRzQRB5aV9Ep31dnfxVZxRIsP8EaDjHfxgeASduiLqfkBu+QMaZD0RhWjhpXkHs9H8Ghv9yvmj/ZeKJwDMFnkOaETsBl5UNLwvFNvHDRnyTIeKM3UK8XwhwOYN/QcaBUxYykBv5CVTaCZEZIgA108Xw20j+CYp+ADLZ51z6gZf8VxtcwP4zXXAvdTZzdULwP8MPOcYcGGLPtDX2M/47v1/8oZ3zkf8ERQ7IzKU2bAeliv700z4hcv6q60/jEAC280tesJEymGaRD9bjxGWhJ84/AILojg1/ALzwIOjHOcUy+pmGof7Ai0IXF54+ITcRnbhoFDR/BlFbg0LuwJSHIAOFMDs9Bpx/HU/aMfBjoOtcWBMHrX3yZcxwnuGfnb/8hOZgUXZgwDdgDRAudfz+A6xhEGzomaenwKRD5sQVfnPByIPHjrzEkil8VvbF+bIhejpCMR3bNQ8bpTL6ug5uuDJ/cOFMe0KHtss2oAniCE1uVBPf+BGZkAgqlUupHTEKXj8dk8YvxMCPeCLZP5Do08SHNzYwy7yQa+Wwzzb9nbuxDhzslIGO7wcXhU6h2UbWkMtqxcsVAnXENyCyq5oC1s9/JJtxoIr+OVYOcLKUJvyoQD62Ds2jQk/PtkwbGhpoxswB6VFjokDa2IatTGrK6cKWku3pp03LBcLKYZnGJq6tNH2Mz+EnUhXaQPQD0XvKHJN28sKfM7RpbRMT5GVSHHN9NHQDyABDzYQ/0KmNg3FqYSj5njagP31P+gIvWfUEoVtPnGR7Xkyjvya9OAaA4/hAh3PAM9A14MuciVvk9jmeNz7oTM2dME56cFlHR2ICxDaEqcpp0C2la34i9eDmITVDOcwJ29BYscs2RnOyFhp9RgoU/dd8+gabWtIpRGIsDti4SevasWPkBo2bU9tT9rQrBkgqYOXuJ7IGTHceQHZu7AaJy356UKO5EcLzyWs3lRe4Cp9FjA5ucsgJ4WvU8SDp8T860pf85LPs9K3WTrDN3nhMGeEJvW29jmo1easMT9PKDfLGDdhlW8Ab/QNegLiz1GZdxPZTd9eDB4HI7fMmvWO3gEJWycjM2oxOPQ/Lki3rjyP8L5qhwRw2E9OJZ5zT9sQXbcPm0McGGz3g0g72u534TkjesTn+NW6YIMGm+NPxqcv2NMA29SZwALxH+MhHfD0YuzxpO4jUYfQaztZysz3U6tRPRwNZ67rQxX+XijlIZWS0KvaD0pL2mRshqLVSjoa8dW0qaBdkXHgBk9aMNbAN/QP/XIW9Qzt3irHvMV8S7XrwMuOB7QdxS1wiE/Jpi42iIJATHkig7+S1Tzn75OvEYGAS8YC2A9EdfzuCOjWXe8HC3oUXZysxLWyJHQEzL8ZZmzu2BqJrJ4Y7tb7HPmzdsXunzYPlAf7AmGPu56nvHhFySZHdWDOtSraxdWhHFgPmDDTFFtvU5Mk7yPeQZnxid+aXJQ8Tm1qtKsMDHOi8sQZDD/sP+uA7tttW9IvDNirNuGklPzZ5bKXCrhdEV/AZx6f42NFhw9fQWdTEssr0pTN/bVnUeLmzgFuqaa2V/Q/bnzFRLiDAYI9I/9DOOh7zMThh6DJlMdSZf9ndU7fEoFrxQLsp9ZN63C7rfBGEyTqIf+gbukMnjuR3n/k5iIWVkotNud+OL/PFD0879/mxTegtuRYtyMAM4eoEW1pX8GtJ2M7Pj3NQHy8IT8fOjFtrWlop4yN1wMvawtCG7NbiY2zCz0kvgVSZ5QAAEABJREFUxZ4ffMQwCkK/sm8F0k8cDl4ij97wZVPDoYHV0w8+HiIFO4cK+dFxuaxakPUaZx0v26pG/Z04nbFnHez4cSdW+3HILvia8p//kqFJbHuX0bdgf6DwJTXZ4eOcL6Piqw2DiBL0wVdraoDApwbjI13i2nkpsRMf5JPfA8iD/ffvV/Dni62s/Z01vFM7HRtRqfkyGf/gYn30GbcDGnGdik2tpYYll+ZhWy0xqOxrkrgHredknr22SxMuoXPnofcQ4SS2TYUyk+vBukl8EUPtNTVeyEfGwL+DgiW12NB5OfFQYnEQP5SQhwt+L1Ir5dihv7I2U2s7+0Rk7sR1TB0DfZLZf5atyeiOHbiMTCsSDmKw8wLmzsfbXGc78jQPY3Npjy3gqpxQI69mGzpD18hB8rbyQF7NmFUqm3UhXtzhO+vgIAetsV7B24bfkgBitq4N2qGdtXLjTdod2In7zouYIz5DtsC7LJtyHMQt+LSDl/RDvGjmRVza/OWN1IbYeAdOpiZyn+HognnbNuqv8EuK/Q/eyHX8qxlLS9znScx7TJs61+joGuwZjf07+WzQBsLjsuwSLk16VKhVU9aGwR+J7cwFscCXPiyDD29L7SCwrYuMnAdxKmc+UixCRu3fefl/49pzR35XTCv2ivaKc1kznx178ZnQhFm2lZrZiWPsf3DP8eovrVFvm7Z1VbUGFDW1oWNH323mIbHZKcAHL9sHNlcV+ofSBl4vnIx+VKGrU6c3av2hHB174s/8z3Tuov4firw7L7kCodku2MCeEXlZj/Ej6/6OrYHQXHgRfLm8zXiiPSRBq7z88PuYMUY/L+9uvIS/E8f85313Arjjf9ZCmBKbgxzYTS3xa4XcUo6B4p2XkbnG3q6dmO/E4/j/MvcnDHLkSJYm+J5AD3cyIrNmZ7bn//+/7enMCNLdzUwV2O9BzRmMzKypqp7ZA1QxXHKLAHqAjBBh14DPSQyLw741MYM2+Ld3fMW+tri01qIXcit/EWIC++Pr/M8bLtqx0za8sIBalBOdz6wp+uG57/u1VlgDD2TF0C9fvipzZ3xJjnYGGzIwicOghx7o9SA/8057EquCV/I1+dzaCu2mxOE2P4o/dGJfYr8S96yDHV7VmuKv23GDH+sIGag3r+QPYpk/yYu7DvQqbG+sA9KBwwbGTg6TmmQOKcweI/WJ9+AACIMVP+WeCBlTp1o1xS9VVmWQ9K3W1LamGwd3A4LGeIVn1dSm83si+yR20TXwQZxvHBpdMRW2HdrWEA2lhE/WYIPRHGFdPzgofX8/dCe/Wq2qgj/yso+c/U6/q1opStuFHcSfBIgPwxNVtbJWV/xX6N8Q19AVt+NniVBA02fe3MiLg7glFhKIk9/Qdw7Fvn+8E+tTtrUQp1cOKeQWscJEDsBuyn9O9Z38enu7KXV0nt8TyJnoc5AEDV1XYjHweXLkIL6F+uvWFL32vZQ+mqkti1xNBc3C/pF/5bdw2FlBYK+rNrRxWPjKYeELB2uvX3ZsjU6nbnM/PnCBtbRNr184aCeni/WwrOaw8VWwZ7868ENXbE6uPNDn27e7vr29641YjciPPDjVsqnon+TwjXV75/418FdraIuNgwOJ15emjUOsFR8ntVZ0fHktff31RV85rH99lX7hQPgr+jR8/OCE9M7+sqzQvW66J6fZC97e7npDxkmsLes8gE7O8LxzAj3yzkPlhxZ8s0KfZ4FtX4jToRsHhie2HEcR31MPdH1wnw0vu8lKHpn10GV0vc/5k3g21pSI3x0ej/kvlHdi0lqJSfbLQwcHRvu6q62rbuh64573/v7QnQMBXCOFH3vC33/7HV6D3Oj6299+19+B6L7wvLUuq4QOBzQP6M/zkI2ILsW/dhHLDWhawN22RSv3nfgULP31L3/V15dXrdXSBWdRtaYHa+7BPvVO7B7nqSL3l30j24o4W61WuRbijl8e0gcHfTlIyfr4t7981a+/ftGCnAN9iqfwFVtEeSU2ef4r3BDcQMOOD/IdU1Xh6wVfdw7KAA6EDnT5w45VXzlI/F/+7Vetydn8S1hyeUX9Bs9bDh7f33ExsZr3L8zCF71Hb6G7ZBe7CkrzbHe7fRDTQym2VKzt7B8f7DHiHaIauUGu99H1IO5///vfdbLYkzf5F+q513xEJveNN54x31izH+wxqKwbe05hy6/s5R1f4kb95a+7/vpvX7Ug5w5S9rG//37D35IZe2UN/i/M/+//7VX/7X//qq+/EDt8V3helBMmOYz8/nZwsNr1/f3UO3l/S45i70nd4RtfuMT9Z9Vfvr4klaAmEsRj8LxUJS3J963pC4tpo27IF/f797cHOXiqtVKrpvJGPAz9YM2RK+vK2lyAphW6ffvCum/z0J001sDXgTv2//b3N32Q0wUfWxpwyVWz1dGrtHhlLYhJZLXSQnLurP91k5Z1Ucka2CVKQ8dlKVEJVTX4iQ/P+HcMJU+Lycja9pV5EfOh19emL18XoKnFnyUZvI318Ppl1ZdfVvY2bNobPltkQzc0/RCfW6WGDYlPoMid5MnJQo3P5/pj339kHQJv5MHvvx/69nvX27eue/6z9Txn3z5O/HEq/6WAPONmb48sFwpJerB/5D7x4OabHPz27WQPPdnPxlzPDLN3nDrZx3oXMdi1LAs2ClsHelvTPmLc2DO/vC7aN+lllwjbjNfry6uM30hp4so+9HjXxj38JWuT/X9nXW3sVduspV++Nv36SyP2+/RR/C/y8STYeXewjN6lB/bfsfHk/iSKVSp8bBO/CNOYet7J14F80nT64Z099o7dDzaAPDd27gWgKgVSwZ69uOvOfhkZHcPxhgTSwp7WWknEY+V+1LCjNboQIg15J1hDgsmJ8x7ZT4jP+YCG54LzkO6s15M4Dp6hJ0/yo0EFiVJyiF7VsWawbmGeFr43zYJNZKe2rewTd+w/R5/t6NrHCDd1HlgO8vQglxkKa3w29MEe2wfM0McwbfFZZhnK+/MBXfaKg7WfXHywD534QOC1rGHsJgXwdYhEjR7sUUf2A2iO2IudHb8mZ0kUGVTIwS1VE6ycEUXXc+LhicEQMIi1PLChK++2DZvZsjUhtBgfvgGHTcig6/g0cMQf6BDbT9rxQ3BBuy5yYeD7oVIjeJMHY1WLCt5G0caekPFGbBgSZgHo9KkrnDJvdItrBvIZUsZ+rtPOoO24QR3k6BOoYjAwkf4TP5ER+I9R/3NYf+YTmk/4nOk0AlT/6Ss8PpGhZaEQyc8BuZ4R+zHyHzR+ZvcPqH3A/zn/r/ja/yDrH7phFzr7X0xk8r8IpAdZ/BPRU7eMRE7q/wjs6EKy/IRoW0lMMWVb9gWy/ig/yYoeSfgLfkL5CedzdA6Rvak/4XNOyAl8jn/yS/8HDo2oYeeXzj9cF82AzWWT/c94iP8T1Xj2Put0C7oAla4afiymzAWC22EUSN/+ZzkXnaYumU0/oBRop65p/wThy9RzJFQZscxIsfgDmQ8wNK9LNBg0uBgbLPwxbyrZnOYmMAnCi5ShGiM1jSwWqkFtW7ahv+ai3+z89BM2Gb/w9QNfFNuzb/R0XW2G/+ma9Mj8pwkGbGtpjY2yLl70JWv6GZrOhnhwV8tNYvKRlLFLL9Yn/TnOwKXjpYdtNkQYUGOqbP+IK036Un7sJ76uYlsrd5/GxkwTHrqA6c90sC8auMuMIxoR6dHhyliApkAFrt7JE8LBDfPTtlalue5ApKllbVoB24z8wY/OVCJ2Bj9gQ/sDD8tR4nPeDv2k+vHzOZQbw8+cMx7sT51mnx87oxF78b6cMPChlCmLP2nA7ODulQedxCj26VkuPf3swedHKw8xHZaMTb0lYw+sFD3Cr+PsTuwzFlBk6acCW0jRxzK59zmTsYkvK/JFCU8bvEDDbzjb0NhXjsRvoKn4scHLvKUCJ7x+BlDgbCAtTX07ugYng+bGvvAQ03ioP4j3fT4cSisvj+uyTp4VGUB0jW6X346ZQ6MskDSYty/9evwAcnwcqVUl22kCBt309aPWs/xAoR8bA7bBBWTwLz6wE8P0rRSWGw8jaelHjGiJaGFv5yHvAB7q2H3yMJeHuKoGD+i58nAl6jO5zkPqxen6tZ2pq/P8jV7xVcdO28pL0rIsc7YjI761Pfs//2Q8OmUM90x9go+iP/QujGtVQZk6x4eDDzJhl7k5wU/4RI/AiczYFdzYkLGBbqmrlaJbalEueawLZKzrqsbDa5t7B7FD5Q5Org59bEw+hHfPs0UeRFG2mlTQ5EVkf1m1kj+w+8lPY77YPMin8BjoF31jQ3hjLLYzwrht2VaFAQ7ikpXCfJzEAK0MQNP/BLE3AAovYquWbdWNl6J3PircOTjr+C16Fg/PsbHI1YFd4V8u9vC8ZsAdOeHRsU3gtFZa1kUG5yAn7hxUnCTZAK+jc3h09pA7H3dvvDzkBWZpTQ1aGz9OvHAcsq2qpimzSvbn/KlZwB00wjvQwgcwvCRjL/qJbEbvzNPUwtoMpB38xDd1wT9jAcQQg0EO5cOycflQ9qn4C26q9qlLR0aX7QmtSuFFR34yWsgTzXnJzMd3zuSAr0qDlwelluTSLNH1wFcP/NaxMYOdn8Ccw6954WzYUthqSwXtBY44PsocfOw5ya+Vl+imVkW/s9ZPhUfsCBTE1SSoAEaQl3Vw56U2L25Dkm19kBsf7G+3212JqyitWdu6KLVtRgSukPMpg74s21OmnVoq/Leg+8K+2eAR2LaNPNwm7pn8QH7q6Jo6vk+7sGMJbSuVRRka7Eu2sdUi1Dp4UX7wssYkY00LcpyX4JIMNPobcckarsnEIhyKrXyH1B1bIzOHkvHDIBYt8qqmX/MvnzpjIShbVUZvKfpNGvL6BkRnpvFPaUHnGzY9WA8Ha9t2CMixQ5Fx50U+MqSMA7rKGB2+mj49sTNyI/pIDqDn/fEB/QcxufNxBeCjd1WD2Oo4I7reidt9ftwY6Fpq7LetirYn7/wYv7gyb0W1ez6IoG/oBzmBl5VcjI+qlVZ8uOcvrlBnPvof2DXYNwYfTTtK5gX65EW6atGyrFrXRTIXkLQPL9vk5NAD207kFHoFL/rQVOHb6Lvwsa4Bbk0H+XEjD+/od8k54dETDtmGpmYd+Q9sf/DRAdaMW6ilBx/3INWDF/uOf1c+1u98NGrYIpUCU+YSvReVS+bPwJ89jFA8ejFMzi4Tsoct4NuGXlMfQyP6oZdKD2LcsXMizPuBZMalxtzg41onhoO20LP4MCm5Sl+/fkXGKjvjmmVpi4xv0olKqSeMIpwD+Sf4Vvy5NPQv0QYaQFt4y5KcP7ZmoYqOD/IqPp6+DXPGG7Fr6yZXk5tEGCYgDF27bjj0jq87PrItITNrqsP4xMfhuXKv2/dV276oMZ97b+Qta1PjWWrgk5N8OfnIFD8lrwKwmJdtFXRLdGktmk8YyAz/fHS8cV9JO/bFR9Xa/EgcGts6sm7QE/PVqqmq1E67n6cAABAASURBVNEv96M78RETsaH3pgGY2DCkno9S3Bfv5J0o67pqY8/K3EE+hjayD3AO1kHu349PnzC/khvRIXM3xoMbnNhnG44i3qei+zsf40N7zZUSgt677Lp0blJytZoV+Zm7s15vAKLgRYLyrWSwFjMXmQ/0isw7smOzbdlWwz/LKhU8XdL1PNcZLwVvw04QNcvQ3Ici0y45IM+p3NP78/kvdAXDQVw6cDKee8rJ/czgR5/J4zN/4TAYGMS/tcKv+9wrYn/H7g4PULStG9SYjB6tmgr9TwyOHw/iM9jjxR7mslyFroN4d9ZCn36NT+OHO3Getwd4jHy8VKmtuxbiuW0v2mg39LCtqobMhnaS7Sk8Ms/zDh46lFTE4VofC0hiwDI60HrSaOrRatG6bFrIBdsqdGzQ3llvAzuLMUv43gCMlYKxsjIfuY/HTQvrxVoYA4dFNqZ2A34NOw8dx0G7JsR3v3/7UNaGbXHJkCGa9tDKWor+8fWDj66CX2srO/ggGoP73akP7im3jw/ys6MQPATYuvSv6efk1XE+lENzpqafkssH6+3IemDNpd7x8c4X/eyvllhXyCBvsw+cka+h5PuNG3HiSletNTAt3AZABcKDvXtdXvTCgcDLKzFj/17YQyzrOgxYeO5ZJ53YE8X4Sv7s20LcFg5VdvB2uTzlxU/xQScO3/DX97dT7xyOaWx65xDodw7AP7DllGCHjtQibw50fmO9JjYZWriHnPBoi+QWR7c0FNyFWMeUGwduD55RRk9sRQxW5V+BL0y2Al/SDVkf5Om6R8cNobvGuenx0XR7Y/7j0I3D4fh8xSZIhSnKnvfKfXnF9BuI7/Nw8lTW/gd748neOgZxRHSnPhIb7o8P7Bgu3YnFO7ayVGdsQnfSYUqFgLl316LY/SBG6/IijVXfODB/e+/kwqY3DvY+2CdvHGRHxu9//66///ade8ShZVmJy6vYhnRHLumgnQMz1zn54zrWq3Si54lu5jAoBxgNX+Z9qeFDowcu4ipAM36uUvbY/Evsov04TuVfsT36XcMHscBgiVx+KOejI+t+wsXDoiZPwn/jPgVXiZzZ8mzwYq1b1wuH+KI0gvt58LZtTV84pDTjv//9rt//PvT73wY5c2rl/bDsqd+yNO37IroTREFN9jpp24Wvhe+OibMTP5QGg3FyPQ2rSeh4x3HbtkKzwmeoP/9FafiWBf2q2B+/p17XFf8CyL58s2h0418pvpaG4ttq5JcXdLCOPtB9VUQnl6u12e6MK7sCE/lXj+/k34n8k7EXfLS/LAIVPbnQxU0ydg/0RlmVS1Wr3t7w0/cPDgffiFHi09GiS/wOeFMFXaiO7ma9YpMHup0a7PPJl431vq5NQYwd7xzEJdfv7DPJHYs/ZlqUgc3wjY+WReggpV2WXjhcXbeF3PxgjXyQGzfqG/PWX/7yVV++7NqJz4P9JnzFfTV7nCgL+032n6yFO2shesSGhfxJbIM37VFNfitxmzpDizq6kf8j7ZIajktc6YKrCQOGrVmFmYFG/YKPN2L566/Z89rc7985sH0D7nnGPzULtwkOHcn7GAoYY6kU/UcczD7/YK0Pasuobdb0IDbvk+cDP8aXfT6vdkX+gr9jw7LgT2nmT+feHr62r/gMuAMnfN/ZA76/v7OP3olbaTBmZA1ol2VT9uJCL7rR6CljUYN/DqpX/AvbTDMm9g6pSsjt817Up3+adu4nG+uUVGOd+oJV+FSKvcuzHdq848ABPoUm1m2+C7AnkMu326GD54lBPjMJnwJPz9J1HA9sGEyxHlhDPesBm8SIyYsxuh7s2WxburO/HzQy5oouTSsKbtuiwIovs/dVk7JOG3PrusgGefIUZQBZF1Qy8rvKDT6FHoyxX8VxtlX4MfRU+izhvZCLLxyMBzb2qtYu2gf5+uBdVNPWDnfDc0y/jjFHhYlPMCyt7CmDSS7xyIKN8YeigkYEo/onDQRzIvhpH/gmcyfYHVi4Txa2o7oCwUndmrWuK/YU9p5Tn+TYwNe2tTB3QVPoW9OsQ48BOolf1iqpMYeqSsuyTJ4LPnb01FVgSQNj+c14ayXQf+iTvS/6x15UzgWmmA/NkPVHKZdQbw6kXprVsDFtUT5rmtMvdqjH1Df2dZ7VR3z0A0AbE/tPP0+ymAqMCcnDso0CF4RiTK3T0nM89R8AwRzXswQ9ABvG9QOIuibof6b4PyAq5j+B5j9d/xH9PxH8Tw3E7poBtFyePFJP8NWPPz9BDNlONQMwx8mmzySddPBJnbH/CkS4Hd4AdfoB26kmhF94RwFSYOowJ/7FT8jG52p4zo/oitGd8U/4HGP4iSUSfqiDmwQ92egHyZn5C5ijwTXxIyca2pb9BxTtwER6/gzkZqEGxpNBKlAn7RMNu9CBRfDz3Ccv2xPtWc128MJvwhzRD36fdKJ0EC8If+xg0wCRyxeA40/4WQBjIOR3Aq5BxzHh4jfYoA2KZ61niT4dmwPPIcmR/QdEhfATJSIDNIXLlXbyU7JQHegzNuFbjNW8YcBQ4fepDzj4jiG1aqkUPnZ4MBcOzIdHeAZhIAzqP+l+jYcvNCBiBvxKjZ2XLrpkLlgXwH7KyUR8MkDiogtnGuc52PT6j76NPjCdeNEJJ4A5mVmmzg2LGjzTNyPJm/gycM68xBDGc0VmRwZs0p2QsTQi4w9aqaoES3Jc6DSecFJfEP5W7BvgdHSWenyEHQz/cYGUoQBNtWpqvCQEN/Iit6NQ6oNAw0KYg7WC58X7xA7byp9PxuEXmvRtUxn5gwetrvCzS3bGpQ5yblg9vsQddH/MhccFsOCyLRfgwB88IJs62fgcvD51pgEevzI0hW22L70xJHyl9DXHIvcaY9SapaNT7Os8TEKqgk9qyLnBhy70A/o+IfOtWQ1ZC35stcqmP2+owRUx6k8Yc45p0eB6CpXUp/7jwkMHJtUatg1ddoIz6ahzRe/omXYVeNAUuoKuzmAtTa5rvBOvwbobTFYxbuQCsTFxoIesRdWainHb6NMBGHFZ/GEMMxVgSLb1ycv21FEUG1wBRm8EcsFnTGB6XhmbjYnnyUeU2DTgZENMH5OgE8Ao/rnyUzrIy2AU9tlpgcz12TR8gxsgSPj0WiMnHwfSr1ayDYXojqtNd8wRzb7NgJjnSfB8+q+j0ODhxzY6xT/xtNRJjqk7DGzL0HV0pMK2oirG2qyrLj8HP74/ybMD3MKWak2Fg+0nfxxlKO2SDT0xbNDDCC9dPgmfQPAa9JKnTQNcqchZ8MDmG4NOviQGl0H1vCAg9+TtK/orBf07fsZMelYhE9N0skelDkAy/S9KdI4NV34NGRvyQHzpAQKXbdmlddm0rju6WZExeQ7RH4r8qS64qY3cgCiFvYa+eAlZeDiOTIbVUTK2DHhg3uRzRDkG8JYCC/5YeAgPjcGzrdmmFsWOblbwVvRrtaq1VcFBMzAkG5yyThx48pIUuX36qD/3to5sQWNZQhUEUc8OdVWT3STg8t/QAa/kR0fX8eTVyQNSS63xwsr4EZ9Ti5Kq8K0RENmxe/r9Jx9c412NfWfBTz9ooD/jF4htyzYj1xWayyb60SMyeSk/+aBl+bLJmqWgGxjQkRmDq54Tg2mErfgtfrz0ypg1WDtMqYcv/E/WUUAJMpB2ZGG6Bn3b4pII1omPone1Upk8Hl3xV1WxBzUtdUFr9FtTyZq0Qi68wneMocwzpPj3wZtgxkQJ73xUaNVUVbJDF2OkzB3EOvoN9JbMSyTyYwe8O7qsywrvBl/G8Ul4iNLQpRFD2/SM7SbegufFO7T5Vz1M6uPj5KX+hHtp58tNIOORGR1+AA4KXZ+6SBcnMJ+NuYdkPdPfeFOvaj9y09O2yz4o0HdMiB8auhZxHHDMvcs2cYA/fjPI1RodYfsxfbTtG/OD/gObTjBCadlWgboz31oppRizPenjj6om8ydzNi0z1aWYNF92GavW8FPXwcf5QHQc+DZxsK2CNdXUoTOedsc3dz40Brca8SA+B3MnNuQvJSQf44OG/KHiQ0DXgw8eA7zQ52/vV+E4ci4fGk72yIwLXQ8+OkWO8E+rYqTU4JPYhz5wslY6eXECY5SEDMHANpWRRYz5WDPXB7SwIn83Upx1zvpolY8sr1rIp94HH8IeSp6erJWDdTvtgtfMBXLStqqslI6dAxo7cqWMVqvp0+gmbEw/6yd4WKkDHuHZwNvYGw2vciNfRK52hUaUa99stK4rMltryLBQgThd8V/YazKeGLaqOWdI7ny0ObjfRo/Gs0jwivlCnh08q2A0UMpq+uRxYs+MAx9PlaMdbIydB744iXV079Qn/rGtzEklwfMkFrFFlOCFN+TYPFhrhw54RDbLVwdxTtwW9q21bWpetSyr7Ngo+Ep3Pjrd+bgYXkLPkw/0Kx/KA5Gb/Dj42Dp6yV407cNHyQ9U0MCWI/sYAg8+Pt84ZDAfCtf1hTnpRF+pqRUAXeREZ0Nsm3icxCXr4dC6Nm3botaKelOrUoqx3UJfCBdiEbCt8Dp7R0biJPCbsoc8sOdgH7SNzi1m6SRO+Uso0QcSaA3HABV84Y78RdXos04GeRWYPsA+RtWe+ndsLnTrxEiwiI8DrRbQFtmrklsNP7Qq+iCxblAHS3Ay9NG9o0hkWIuaF3V81ZHVH8TlLtZIh9/APwf65+PeKZfRszGea8j8aeReMT6wNDqlbV9yo+cY4hAB/ILO+IO5om7UJzkcmcuyqbVFoR3cpHtyL9pCjJpSbaq2U5dO4tyxobWCKbzxbdF2FX4dyrjLspm3Va0xFr8wJs32Qk6ilqpW+ltGdbBnJdfY5jlcsxZkNvAia5DLZi+ZbbBZNuwvkRfoyAV4K+isKdTQisw7B2f5V3Udn4Yk45LxJbgYlRgkl+ILqWRbRu+5NzFvl5Z1EaYp5WRfOaIcfh7kO5c6eMFHGS08lxRCokPHP5LRy6pagKZ1a9RiLPHsrE/q5JBiQ8bjEc0yetPAXru0tFJ0HMQi8m/cCySrCp7rpiJunTlGlNLhOchfq7SuO7Bpf3mhbrIjayi0ra1algb/6MW4pMfkLfxQE4aNnl2WwF2gkwb5cbBvjE91wTH+5vZABJgHV7TmvLvyL6n2vemFg7Tyog8OJA9yHTfKLi3rotZK6Qc6jA583UdXiolJw8YVSBtxcvyLAKZkN8U/K3zSXrF5ZL2FWBWW6GxaUievb5w4jt5Fk8Ml6dvvH3r7/aHOoWs/7lraqYW1u+8LOkfvL3rZc//a5r3rZI8NRI/stx8cxmcPDWgYP2/Iik6Gl7TC6/XLxvgzpqz3fQvPX9Dr1MHBU/5i58u6qglPY/ZCLu08L9nJoSEqFbmVA5Mpj9w2/oG1Or7MR/bk4QcHb6MPtVpYA6s2Yjz9JmtnT97apVtrq5Zl08vrq/b9BV+U3jhYP4nXyy/S//b//IrNix7c10/2ovMZk9yfEhfbcJQ0gHnV/AXt2mvoVS3YXIq5ZWlrAAAQAElEQVQcBZ+YHMkb1mirQ9UODXT/23//pjcOrE0wF/L5df5Lw1K/l95+O3XnGfK4nTIHxA2Dl/3Qug907qzloTt72MAX4nDaxA4WctTBFtII/y5AF+5Dn1XRnNTB90Pfv78pB3Yf327Kv6IcGupMug21pevl66Jf/rLhJyvlSI6ckk2s2jrtj7+zj+RAN/VJYsUPLF+ppHVftS4A8V3XRa1Zy9o5zNzIj023j647z2En+6gsitG/aBZr7+S+fkPX5AFT6EaHuVNv33/Tb7/9Dw0EWSu6LNr2hq4lEMQS1AN98w5gaQ7l12aePF2SYzxLp85QoSy3vpmDTZ71QkyyjybHbhxoPgDh1wZ9Him3WrQRE8f3DIwufceX78Tsxj24YfPrV54FJEV1tibi9iBHxgRcGTWZlYySiVH0WQnigKCzThOPOc5zyc7BdtpMYdtDJwIxH9rYJG2b1arI24duHGyfrFUpvuuavBBYblqm3k2xG5XFElRuE+vri16/ftXOfrm0BZ2Hylb8EkUft4c+vp+KHaSKQv/Kgd6K3AfPPu/vN+Jy6uMt8TlmbL9/fxDfQ1LJyDZ1dLhxOHm/36ZeQ9KKr2SFrUghxoeWZdEvv7AWXzd0atr2UmS1NmadtlFucL8w+8pUSBTik3+NXcQkypcX2QYafkO/GxIt7V9Wff11I2dW5OkS/qzAUK2l7WVVK+vkORBRioK9SwdrN+vhwHGZ25dN1xpoEnsQzlPwEitYKv0P9soc7I65QKQOz4ZeX9Cjmud6TtwHz5upL1kn5EOEWunTmZfd5AklP+sqdG2lgf1Q8O750Ldvb8TkXTdi16demZ8sJEtCfiegSRUqdI7lmrIGzUuPoaqa8chafiVPlrZNH5Dm+FRh8wOnqin69i6KVZISioUGZqo1+rQNMKW2NFUreJi6AQUOPDB4wIgLfpZkoe6cXxrz3IvvJO+Nw30hpWpREWthf9bNiAG6Stq2ZV+QUUzSuja56GErvwpJcDvKpy6QVvTbiG+xK5TiP88cPcmBBq0t+F4Q+uRkBgZxDE58G/blplZwIJ9Co2cJTdZqJz7FPOzmTMbTsK34QMg2IKVPhLEzY4NN4EBI3gfW9brviAI7VQOj6HCFXycmqQMMzQuR1EGKbTRRNrYHTnL15PnzoA6/gG2QrgtUdOuANLjHCf3KGCiQwuBC+9e/PyvxrzGu0eAFrt5/9dcQBKj+L16xJ/AfsbGN+f6XaNM3zNj/PD963JlJ4N+57H+gg+RkEzqA6PaDx79D//+54X/QC0H2P4/hmGQKsz9d2KCf4Tn1uYhj1zVP0j/nZv+z/VP9c57YVv0EepbPsXRtKzeaxiLPeMYCP/NJ/2f4MQdtqywcTbP0LJmP7p/AyvgP9QhOyOOG1J9gR7+m5alfdAzfzJuf9KkunyL4Z/qf2xMnPxn8hPSB8KGaFyymKuO5UczB50/iYJds/4BsWNFt29rcTBd2+SpLuSagP5v1NR5apua4KEOGX6uMM8hIrmyEAct0PyEmJv4BqaPglfcHDzA8DPEAmTEILv1HWn/QpqcfSTMnL7w5MWSzqcb41D/wJPPnp65mGdK0m4eW5M76rCGV7QmthV8kDnV23fgu7CXr5wKrOT9H02HS9hyjOS/bF9Wzto1KF3K5Jk5+MtLZQ06eoLIfgKQiFrYzPWG+xHCnP3g7iE4ZjF64E38Mbmxd8Wt4fM4H5w8WkZIRAMLgDAT5qUY9Eec4qKBMvqk/tUgbEhhcl23ZgasP2dXg12V+pR/6QPxpU2xvrbE2Fi08sCYmA0MOcuGBfXnhlZJ/C7m5al2ogYW1dMWsKbxaKzX4rOsCr4xVAofemuXIDZD99QA6N1pUneOpJ9Ab6BWwLfsChuc1fY5eHRwz0qq0ISvyWjP4It6DB6pz2nkSP1igS2nlAaXSET4gj050oYneksvTjVOuKHEcUPAPSIbfOXHsyAGYO7EhNPo/KTa40AclvCr9CaXZh4+YxyQeAB/AoQcP9XnhSn3iK0mKX6vg5fTQF/3SivyDh7e8uD9S83EpeZS5ZcaHhzl8I2SUC18s2rZN+7Zr3Tbitci24tNG7CdU04FtMXhZiSXrcgVaa3P/vVTIryetbaUkT6JvdIp6ton90DULxhByuo7kFDEIHqOKjOx7276i0zJjtbD/Jc9aNUWP4Ka/oscy9ShILdtqVYov7c+a8dAxJ8qAQehtK3iipB+wrQU/teYpJ7oFBvrZVmsNfzX02si1DdxFYtxSKkmWXTM/7nz4ugGPZ8wia0PfqTPrxUYW/NYFO9emIp6yfhQ7/hIvhn3yO8lfHHjNM5dG4hS9f4aMV0kNO5KTwt6MJadSBzr2xK7kSXAyF5ZGh4yfxCT6Bte2bCt92zNej3wQB4cJ7fsObKpW5AOA8IZ967pNP63bpoWXPsKtyO3sk5F58JYTH13w4GXqPnnHP4HWmlI+bWxVyGjIiD6K6Isfe4Ao4X2/3RSbwjNybHzInLGrs4cPoGN7fLny8r+hm221Ku3bohdewrZ9m/62PWUVczRx/VB0+aTPQUd8FffGnmu9sV5ZcxkffFHOS8vJ1/fH48YL+2PGMnat26pqbdqwkNsZu/iyrxCMjp6Jafje8fUtduFvpnSST3d8Fxmfa/3gpalPu64X24XY18zhoYMPZPFJhFVrSjE2LcQoPDqyCv+0KhWGbvikyrSFaf0CXgrF14pB3ZETusGMniU+SszCM+3oHpl3PkbkRTIfSGPDHV1sq6GHfdWTbl0ZW1S1KrG5TbobOXGb8RS+ZDtSygw3yXRi88G+fZ9/w7vrzj4ZePDx7s6L+Z0PjYHoETjw2YOPYtHftvKnqmmff7ucvMJm5eWPF65y+iXbxF08Cx3wf8z4y1JD/23dtO+bkusDpR7EZ1lXxnb2iFXrupD/i3b8ubG/Bhbiop8LdrRm8OEF3rpt+KDAwLsEu6oUGftcYzvtHb4rutx15wU9+bFOmdscT3tpbfosvk/udOJrh6ewZeiOH27sS0iYckMTOQN5J/f4k73+wJZOnDtjs6aNUjJ8qkmNnF23BfoXmYngR9adGIQ+NHFn8eOK7GD5ko/s2ydgw5124Pbx0DsfjN++f5ADJ75b4b+qVYkwqFr7QX+wBgY6bes27T6x8QavA71j/74v2ue//Chy6NSDgyC7qeHr6N74wAhb+J08m+VDWperI6Nrywcx7OscSiVvTnjGDwd++eBDv2ztxLO1pljVif3QmO2VNbVtq+JPgTfw38kB6LY3vfAR+vXLQl16/dIUHTfiva5NKbdn3t7I2wdrPnkMW9jUBMnoK8kN/g09N3jsih4DHRLXB+urI3NIczx6BFq1ibuj244u+7ZrR3ae7w5inryMHresO2x856N//JlnrCU27Zs28E/uQeFv4hoZtmRbBdDQIA4D+cpeAeQLVehif/xuPvQSNvZBPAZePjru6PPy0ohjKSUfPG8cRtzJi8jIWHTY91XLuijrbVvXmR+xLc+Oj+y5Z9bnicvwE3rEhyfCIn9H/3VbFXwQNHVFfvaE2LjC95WDi3Xdpi0ZSw5H/rqsrP+HosOXr1/0lY/PX7+86uuXHLhc/u/IS+5t6PXCfrLvu36GbVtVrSnyw+eFj8Ff+Qi7LKvir7hPz4Ja6ugd++9zPXX81SdeWapW6Fjq7MXbtpBLr+TUy5S3EaMFnnbTumxqtZD/h275eI5Pc78I/xH+2Qe4r3TuxwVj29IEQVdTXvRIvKsa8V+BDb4r95ST/echqRTf7ch1lZbWZlxW/CBK6O3w8lzTd/Lzg/w6iFfHZ6DMKzJO8hAWauRbyzoFNnJj2xdsW7Wwdw7yfGCAZaEyUMjfmA/s85msYoOkHL7c2FOSx3kuSPv+cbAXPOYByMHHt/g3hzXf+aCb+1PuD5GTGH7lo32h0CBhIu9BLHIYdmefyToT+W1b1WKfKE031u4JX7voS0xrxZ5PfySvHjyXf3BA88aH/YN72Louyr94e319IZYv+vL1VS8cbKa/7zt2L/CxCIiqqHWV1tqc2/YN+3dw0BTfoK5O9sfIyT3pyqP7fLZKrGWpmoilgW1C4reRoztysx6rIg5+EZVFAFPztbkRk8C2LXrhI34OEvZtVyefAsmv+ODBfRaSmUfJyX1ftEOzAeva0LuUOmNZN4lRcuD339/0nv/EK4dCg3txx5eiFkrbUQq9uqZ9ocv6vnOQ9/b2QVxZ++h6J6/vxOiD2N/ZUxOPqkXLuqm1a73lEIPzV728SvuLxJSKA5DiHvBpZ3R9mWt500oM6yffJwcnyOwNp+74O/kk5A8Ad2jwAbm1Bf8uevD897e//Y386KwbkX8PxrpWYr8lfux/X39d1LZT28496GWgV0OvBb2aikTat9IW4Fl62xrtBf13yeSfpCpxWNL0hX3p6y/ZmzYt3OeYIj5D37+/K7mQfpGzy7LolX0o+K+vO/QG7+QA8F1vb29KLBPTtgwtq7Qsh7b91P56Unf6yHRpI/7bFlkLehYe0SyDA6TeiRfPbqo7ap6T5uQ+Ohg3mJCryCvhtKypD/apd+49j8SNtZHYBTcMrZJs8CWXVS61Ktb8on23cgC6Ypdt5c/ffyOXvt/n3inG2tMXN3Ij94aOfolXNKzEnQPHzh50Y5/8AO7sVblfTaiTg9tT//b/KOScsEuuWe/vA9WRhj6xK/l4u30wftM3DqC/f/vg+QLc/K8gdBDPpv2l1BYRi65vv9+wYdGy7NSldWnMtcmzFf4ExAHJYA28sy7eOQRkyxYuRHWjemBI6F7NMv54cEB7cp8e3B/E/VacsCWnRUnOGl2/fnnVtq/QQ8u4bfLxUOL4l7/+RVWNuUXlRbnftXXgx4EtIo/egOTSUJb5jVjdpkzmD2nlveoL/A3fhk6BsFvJ2X3fkLGSZ5013JX79vfv3xXfIRC5BT3OiXXYFBveOHR9w/bkkl36df7nu8NdIcHXJ3qWzJ/gQMrEdY2rkvHB1KM026MfrMM76/GBr4U+GU/+B55UVPEz24kWFoBV6NnBPyX8iipKyW0s8Ync0RmB7sae9CB/4+/Xl0ULPsHF08dIkywRqgkHzy3v7+/sCffp38lDgt1A3gO/dxXEyxLfbVp4Np17H3sOaPDAKBrHcdeD5zcUpBc7uhb8H9rJc0iwwdZDndzYeM7d2Xd27rGB+GhZRDmJC+tmOlOy/iixY123qY/tKXthPy+MufO8dmPfDo+GjqEjDRU2A9l6luhy550taz0mZB41p9rxQ2cg968biZ77F45QaEIeuw/e+UBJV1FuwHwQhNQn94vMR4/v3zq+w4/EpLWVPSKA7i3+Ggp++FyqFf1SfGtHc83SqnT5adFrDszJ3xdgXRfF7oadrazkd8hizxmjoxOQ5olOD+zNPTFr87IFHSDgwgRrY19Pe+PQv7FP3XnWCF3GxM+nTx4cbvO4hlGaEP2Tox3700akTvKOWbWStXUfUQAAEABJREFUouu2kTfoGxkLvKXY6qCoQ9DRj2rit2UhB089SHrE6oXc3cmTxnZQ+CKxCOHls7Q6fvOEcEwOrfAIfuijU/R7ELOs8c5AIJQN/Rq+C0T+yd6b5/GBg9KnUgBV0OcIiQqmXLPd4wgU+dHHjsT+jNMnBj/MT0fRtB1X0vrjMjYVYHQpfiL7cza+SXvas0gH/GPHiHKZMJzJrYHvJyDrcw5RUxYsBZqUAVHAiQ9tq7VSK8uS6AJW9LGv/sytpanhTIZ4lUKQPoVLF0GwhSKMc/2YTpthwZ8KLefD6oBm0B/gpb7GBzeXn0EqcP4AwyTA4I/LNrwKSO0f43HAYHMJCJkX/Jj+qRHauvp8cBEweGAKZDB8Zh2b0/gJ7Evep07Prn700VeghEcgpAlQ6uB8tmcfvIxdbcu+AA9lKLESOUv7WjSXn6QR18WFzIQ+QHNes21woP6UPyf+4Sd4fwJkS9YlgxoZkTPwi2ZMmJ041LFRyBhoCjhtoNOGhX6AUuLnUlzZibWYvOpCFvT6LAbHjP3BN/pPnqCENZWiwj9CxoMXSLvQLzhUEz9jmfuE9MM79T9CbMlYhQGNyL0Ah6cxxwa60qf9eQU98Nn/g36ggyd8ykwdVhf8wSv62cEV+AEr7h8S8kRE6dPpok5MXDI+nUBbjIennqU15p1ONspA2vCBx9W6fsfos4Fo2Z5QnkPKDCIk+lwSDVCUEllVaUkZ6/DNQ2gxaPQpmNgXVdqimdqmgTWRG5hBl2R7QugDjIgRpqNF9I4NAQTpWVi7aRl5koMEUMc/ukp6iNO19qLwEzBsYERAtIPdmJruQEShz8JNNuOfkJtM8AMnm3JwJzz5ZDwQ/MQTNoJNuhMyZ0+NNCdCJ9E0gOr05asvSvCpVMWGnc14zoGnocwFaKrj/LSZVugzJsocizwmqvjJRd/GUNqSZVspcJw8075GNOfCQ/jH+LSKuxFGDfqSRVP2JzYjYUv/5EZ44p/cFB95QOfBIDe5Br1VMi8W2duit8AfYSQpLwvxcRVtX4NzLvKIdfIr/tZP5chHUuwPTcBPdVIHOroMiC5u0sRnrOHPyQYky7P5+WN8NRAc+Bz7rOOn2JL+53zq2AIJPiQ+CMtYoOdhAU/ZVvQLOPYB+SiTNS5KaKkkJhceuKPRdAETqfOumjwAARkIEHJs4WYNN4A9FaKBr0am8UlkD2wHTa1ZecATZc5Pmy3bjASKNjygtdscg4USx5NGVVMDPONnwVbhM5AnYmP0VmDOl+zw6Do5hDp4OjUiqqRB4Dv36ehTDIZ/v4xQeIvfk/icPLiBqoWHuirzQN0FutIOiJK+xR/DOHKRaTsz6H3OdYFj6A954kg9ioNimXHJpgZs6iENAHEKZOhnEMWy5oXIzGmWIds/oLWmaqXUnadQgxO+Gpo4VSUpo8jrxT6LfZIODD5YK8kl4/P4KQAWs5mX3KAlGU4+buCRSRvejfjaRn/2yC7Fpx1+J/JrytMsl1TJjn7UEjQA8sKHLv2h0A58lfQ9Ex9ZLounQSByRGz7hEE8hSYDBnc+sOblaZAXHZik3ULavF8VuSLGA5l/9KFjDFVrausyfVbSrJdq0BmQDF74d3SKTXlgz4vfwZeAwZztyWOBT6UNWGK9D+zpADV4A5/QkohFtaaT/WPA0y5BwnioAlJ+B7rZ1vShIQLszFgDfuEjMDNv/GwzLunO28PBB9fMd5w4kDHgRcWHA16uQwteLki0cq8p2C48eNul8JOsk7WAyoLFU95Qx+Zq6FsSKEoZ8OvEoPOBYKCjmngJe9G6bWrsJyeIJ34vN23IiF68/89/tWDikxBGjiiReZ4DeZqQXLCxC/rIGdSi3/mYcfDyZPEHmcaAAhZssRmrUuThNaEeYBiWGjq04kUWnBU78i9GjO55+esgDpxkW3bJ4EqWVIDwRyyx7D8AMQowxHipXNQLJhqZ0oEtd3zGlqL8P6S6rOFFbrx0nqgU+7MOgWvf6cgZuvzRVJP50BiBqFF8pJRueblmvcJeF4RvCYILumR8xYhO8qFnH4RH+L3wgbdaCXOVMnkHH92qmjrCD9bSQX6iITaZHGlqrWQzAp8BTuiCK5x8wv/OAV7GThT64MCjE1i788Hphk192iCVxBjWwE+aHxWeMQuvTrLZQ4Wg1gwOdmHHga1i/XZkFz4JDiiY66dO4X9OGdH7wOEdAxt+Xpddmn42fLPOV8lNpDe2Qq+GHuCo1JEVGQPdlcJ+NwCmxJRUjWtRrcSPfTBjieuZhnBExzIARmIauUMNWRZ01I3cG8Q67MdhcDzXwUDfkvkjfHWgblfhl0L2nQ/p8emJwid76oOPXmP6YUgeiDoVmzu5W7ZaCXuol6arlGxLzE//wtN8/O3joeT/ujYtC5jEpcP37PGlVeic33XdoZdcEubTQK5SBmOApdakKhCgj262Zn9hbCmLUAKGJ+NS1NbJAfVJ3sihM/HAjvNO3ZXi/Chtq2zUHxPszNDH51eMS4iR6IsciR5WQ6dVS1uVgkmSiS+N+Aoh6jwfiFgxyh5H7hCDznyVVfgu7BiVl9JIR1Kz+e3qWR98LBf4TOLvnQ9aGzrgDzBsDkDu6EispRX/QWfmQo/vTQwS2/hzkAy2p6XVrGphM5TSRV0S1IpdrSzTl02e3BB/UJ8a2BEdM5e1IUpV9D4nTk/syZ3QHdR3DgTe3z+Ue/W2bgxHaMELHyOyoceA5iAekx/yhqwpAyG2yRnj4+hTKvQKTWR27GkYMcaQrkUg2/io0dfFQxjx9EfoJGuwRsX4SU7Enh569sg4JjoYkm1rqlYMoacoyDWxMnWH39vHh+5ZJ6TNBx+k+xkdSjb8QR/EKzEO0JWrVC4trZESeBuZ0XvgT9sq+FZJfXT43nVwz7nnL9q8g8tZMGHEB43YL/AxiCd1sdeP+Z9lPcipg70r8lBJHb5HAH7hNccgMzLWnfsGhy5uxrdNEhMgHBw2fLzddPCB9CB2A+tjK1OaNXqGZ2xtMGrYsnghVxfZsRsK/BDZN3jcyN0b96Tch1Sb3vnofOdDNqZP/HLjUauJWyzZ19Xwb4Nn4YiSFbAa8SodxCofeXPAdOJ3zJofLk9sDP4gFw72qzsykm8P5O/7pmqW2W+WtZEXCx9drYV1tnJosKylxrwoLn4US6XCFtuqslBp4otyomj0iPwTOxfW/MJzxxiNfE7+DwnjIJXDj3Y2oGrwRM6KzByEgsSFv8iRQd7aQmapsTnGlsgt6DPeWmnfXti7pTs59yAnSlZjsgIlBRd19IbtN+Y/uD/mA7/6UFMp9UBWntUe7IXyhppDB/MH47UKJkaTjJl7/gJ45tYNn+ZZq4MHFrKKWHTduO/ekUOI4WVEWEzK0Re/v+yr9sBmLW3gQ6aZa4kFKq3EYJv+F7QDHoN1MZB5zn5nH8SbehD3k9y+82yR+9879vXYVJYXaeNQveOPflr512034p7/p+z37x/qp6ISfLtO8iN2mI/0eQaXi6tAaNht3fj4/+37Q79zGIZZGraC56XjJ3gNKbm2kEcvHOosyH7jYPwGctbDQZ7DTIWN1lBHeEPWtjVyrKkK/fDlyb1g29c5hgStMNrIi7Z2VTvoD0BqyC/A2FqGnvvNIAZ2dD2IwYHPrA/21pHnJ3JzXVctraF3n/Qr++1G7izUDX8f4N3w40ee6XhuP9kvciCcGN45XPr+7V1v7w/lPv26Ez+eq3/JgTc+XrFrJV5fXlZ9/bJpqdLvv33TjZwr1k3W2Our9PplldEXd+sDnl2WalUDZDDZO/P+9P3tXb/9HnjTI3s/+9HGgdmXr5uWtZSSv6yWmBoehf0Eipx6UdWiwm8n4weIZzVy/04M2TcZYOtEI+mD++Y79tzZ147sZ6zHMgToQHjw3anfv9309tZ5Xzn1xoH277996G//46bffnvoA7qhQgrPYPB957A09i5L0x5dv7xS71rwk/GPibcQkNrI2fFbtUY2wAWadcc29N457GrglksNPM6ulf0s9p3k+gf3zP/jb3/nAPsdvR4TbozFX//H3960kC//9tcv+gL/fVv0Qn+H9+vLqoLhyphLWtd1wmC/FFYEt6Gf+qAn9s+u78RvsI/ZTRrJXOZK03+/45cjjoJmMHe7HbqRO7gS3wx9fzvIw6GN9fD1dddffnlFp10ruRY4ybEP/P8bPv1Ont7Jv4N11lmrY4j1JGVsFAK9sJZ38ueijz7GiE4idR+45pw6feQvMbDuPj7uSkzPbHzwyv40NLRU455iDQQsa+mv6JRcLpXeifW3376zj94wsGtfN94fm9a59obacmKLlL8cNAjIGHet7F9ffln05euuXzgc3/ZNiS2i9DH/EszB3t8lWY1Yr9uqxp5hDtjz3PXg2+CdPfeB3b//dlP+8/gsY0XfI3sbsUCUUm4fHV6n7OjfJ7+2LHIrDfg9WLtcSj5/Y/18+/6uv//+wX31rrk/4u/kSf6CyQf75I17rWGMG0VI9LpvrJ+FEczn9478aP7Ah9+479/R8WRsoBPTKuK+IL8TA9zJfjqmX9UXcudE167MYTZ8rZdX48uG3gXtYP7UwR6jATfyJzw8FerKc2nXA1uP6a/4eSePtn3B/5u+fNn1FZ/v5HgV9sMjemWvHTCyLx+d8D/Q+Xja/sDfSkHeydx9jnfdbwOdpQexELkQn5OOGjwLwk4Cn21BHduT39xGyM2uGw5/4173+9t3cv4xbQIlEuQS+pt6ALTT14AXDUW/oT66ZnF+u8qWEbSsjTZjTHNLFENqMGxiHgHF1ILdGb+gzxgurO/0o3Pn54Z9d/aMK6cQjc2Zh42Yphrw7rOd/sg+Cu+079yzTvaG1pITJYc3xKgx8U/yIr6In9I+8O3AT9OkIVVlb0PmGBP/mPhjxpwh7DMQPEkxUpIdv1w0VchF3hXTU2Vp2kcd+sT5smvg9x7PTjmiZD4DqKHkBUN/XBl89hCHTDrIid9pXX0amasIpV2AIjCQ9r8Hcfq/N/fHeBxywR9j/7lWDAv857D/Y6zY87POtnGA/4nQOCLwTxMMQMIv1z+TTZ8xM+vISvsTPu0I3z8BDNMv6vJ0/SfJ/301SRB9okPgP8vY9ZOR8PhMMvun8X/J7M/znVUSctv/5G/7GrNN0lsp0TGQ9s+QsdjxOXZhf/aykAJj8gleoIcIFNjze83/MWYVLv+c008lOKH/aehHMywDPwY+GzAqGNr+YWfsDp8JT7y0SRIu1gVjn7xs6PC5bUb//evCDw70CEg/JAsPUq0VsusHccZ/dP6dRug/YW4yc/Pq/xI7/IJ7cqOZmw1qYPIP3EGsD3bKPBjaTDIT/OlP2iiXX80ZfuwiXsDT7uCe/eRmgWET859/gpNcFPwL4JpIg4lQFQrZhq9BAfQPhTkukkFTzoPN/8GGHtsN6gR+bE8eepbwTtP2HLdBkmYcowfNP122L/nPOpPR0f5j46eZ4f9zQPjfEskAABAASURBVLANL3niuSxjY+zMANPocMXrk3/mAraD8oTkS4BuiKjsa37Gkn5V08IT0pqbMmnUwcuDQOZty7YK+bJmac2zP3HAjXw8MqdtywZ0lTlHjNIzP7aZB/s59qzgV4wbDM34fI7PgZ9+HjykHdzkI3vmA3OogC+EDW2C5CePQcuAlJ/EWhQDn7Rp/iMYZJtf4HOuQxxbAp9jYt7PzsmDxKfOqQ+eGgLBaa1STR2zJhoPHJCKZXPd2HF4+H7y+mynDq/UFQJZdim6R14OyHqYoMPB2kxO01RVyTRCSzWvkHuO0h1SOesPvEzQD0+lbdjTx1yFnu4kIIPm9Jo8WZqqNcbF2IUhCmT8avr+4K06+txZZzcexO88SDZo2rJqygI5PKP/5DB/mMIXkwk/nfaJIrE/8EnHFNdFcP1Cx2TUlzJi2YX+Q3baVqtSSmwKsF3he+nBHpB8OohfZyI6Xf4z8535Qw9i2dEj41XYDc8DBg8+fhzMZe+KnkbAsi5qyyI/5TE0L8tTn45NGUDUxNl4ed62VZMvNmSuIyv8UteTzx0fHsQ4Y4JXtaZq6CJNvif6hCfd67JkIOKGrmKbsX+EuiafSLYn38idPo9OML7kSq2VKjpZ8Lpog3fghyV5UY1xK/YH8gK1kDMnusdnzIQjH6sOLejfmlXGBhSN/yU6ukpikbGDLxqpqzW1KtkXTuQGc+Cv/qTPmMGJ3Pi2ValBV9XUqvCV1MEfrJtPuph++W8onAOYDOuhDFRrSoz2vEBuvKgTr3xciCEneXOi37Ku7D2rIvskFh19BiAY2OZlv+tg/M6bVdYFQ2rwNcYHfyDwgq4omflyTbkra6bQ3baqmmwrBXagJq8AlLnoB/YB3M+jQ+IS3Aq9PP8EbyFHA3PcpcgK3rIssoOnOdaIaXvqmXZixrQgAS8UUmITnjE3ddZD1ka10kHcY28wbctpRFfqwcsUzUlPF1vGhLSXdZm22xZXhkTY5lrMesyAbXA2Tf+0JmOjYGjjD0I35icTqRrYvIDlBSgohV6tWUUn+pZL9AATE2shXwMXTuhLYlYUWDO/KvFPTqxrY7TLti5+HRskE9fwTmwfvKDajPFTzYqenQ+WD/bIk/xZiUVVmzzir+RI1vud/aVj9MAW/TvFlriUErz0cQHdJxGDXFMnBmXHN4N8PNnfjgwxJj5uaO51gri1hh+KucEYH5rQ89JjMDvU0LdxDwMBvkOFHxs0+75qY42kjxhifyDjJG49qDI+KdesM9BJGKuUMojVYE32XuCXRm/QdoWXhIVcotgXvs1AYI4Z/a3wXlmH+7bzQWbn49Wi1kqop8Q+7W2PjouqmbELREmcYrtd0DTZ1sBxYMz+uqx8LNun/Z2FN8jdwcHHsrzI/IEFenc9WN/3PKMAsWHEHj742eG5gBb9Q1FqhR4oFzlZi23qBApXxgIITA9dBP+hOx8g8yGsoKtq7KOdsQcfeB58jD5on4wN8K3QPrj/3u8f8OhaWikfnsxUa022ZWamnGed3LuRd3c+Hndyk2FwgiWBrrSSs3fuRw9AlNA/+BBz4yAwEDrUQ18+bjUQoghfeYtBTw5SkQutoQ9MbXzdh2zq4A7hm2vu4L4SezP8CSf+jP/7zJEhtl/i34j/irCCT6lh352PgB98KM1HwTtxQcTMiVc+QOdfFy7LpkIHiNC147OhqppibvjgwHfi4x+vJvj1UGzMh5xq0sK+aBd0A+gz17OeE8fcd3bWwc69vbFWBhw/bh/gnFOvyJCsWbA5gYqNgY6wMTo8h5KTvfeplw3+GDowNpC5gUGJ08EeiwiF70r+475JgylzrEKLsMwfxCn7ddo2PNEj87bFBZ3QsbSsDXvvfOT9oH5MOIlFbKmyXJp4275qBWxLslb2zml3a/q5FPP2hZP8wJSfp6e9saNjf3zY4BMZWDx1+ODw72AfHdiMGK0rsYZf/NMIyL69zLHYlftP/CMQw2vZVrlMjox5/wifk9wOdHJJrGWrwLZOZBzYeeLT3k8N5I2flLWxAVjhua0bPliAxn7DIQmxyXObXdBpyhN89+2VveNV2/qiz9iE52DPE6Wx7tdl0boCHJi9cpiwcKhhW7bB0OQn9DzQ78ZhSOTEjye6ttaQv0+oWqAZeuHDcT4iO7pAJ4XP0J2cTs7cOZw6eY/K8Lquip+O80ROl6uUEgrMp2lt24L+qwy/wML+v+/PfxkOfeHf1kpVDXwRT5EzfdZSk1WK/najBugnDyXLBjjhX/BDA8THygM771mzKDB9JrxF+xO/YFehAxKeMee7BmtnZECIoS74mXv/YP8R9UGM8vwQnPN84I+DfRO7EZKxga+43c09FHdg94YvX9RaQ09p37bZztyMA42TvT4HG2/fb9OP69bIo0MHsUn+zNgmX/BhW5pcKEfsIcVHJ3v3DdyT9oPDuO/YgDIWGAIXXuhEAz0fE2L3VEYin9nvYVRthQ6aE+hMhCYVrDB5HvbdcwjA2c9xtCsuyJCs33//xoHfN2XN3PjY/7e/f2PNPVQ4eUFfUODdmX+g43367GPurR/C3bqKNZBlWy7AFiktKmCg58d85lgYbFWMPXHIo/g24wvtxCBrmm1PYZgcSbziy33fp++rSetuDkoum3NwiQtQoyOzWEdWm9/FLOHFfWtqVbS58Evn2fgEHqyFj/c7B4wf+OeBzR8c6r0Rgxt+7sTkQIXpTC3Ef8GuQva+r3p9+QrPVfGRXUqdA68vXxYO8dALuQ8OvB8covazKbfKfWOOtZ212drK2AGcetzNXrGxIpp2DoFevjR4lHYOWY1MUQZ6R8627eRkU/YHhqErPW6ldw7uk7cf7wexvKG39JoTaYv2iZz7ZQ9EDBGPB/2HGnYdrAPbqmogRxfyipzmlV3J30FcHxwc3Yj5g/vitpde8p8RZo+KHoWOkJNTnRw58d1j5vS2L9NvFn9csq2UiHl5kSDTeQg9jA8GOh0cMv4qB0GMEVS2AR3EKvkw+Bms8+iC2vho0VcO479wWPbyYmzRLFVFbbUqfMAetW3CMHzV55jpSYXMQ1WLFnIScYwO3XheiL0H+39yY+D3Az1uHBR/cPCaNf7OQfgH6+RA+ccja17knOAj5V81/vWvX/UrB68r++J97mEYST68vOzIjIwhWM71MFhAJ+8C9+NDN54R7uzLD3wvDqrsUpvrr8vG8hEVzU9N+qyTxGTdLtnxz41nsIN9fbBXIl5rDnDxT6tFJ87sjMcmwT9re9uWZz4ho068K/qGbiOeEWh81pQ4L9lL85fsgOOBDofBXZgr9JPi92Up8EUMobWZL904tB48q9lN2/KCr/aJ27m/Jp9EuZFX39/edMYx0I0xJs6yFro0Jd4dP71x8HvHxssOgT+IK7IkdDf5KllFx3PuII6wUmBZmqppFrumfcf0iTQ4CD3wW97VDp4NcJNQA/03neDEr3f2i8gt/NBaifQCTrm6qmG/JW6JrOEVGdaJLTfu1Q/i2buQwXC05D7U2qHsFw/2iMEcw4qOwQiEt+GXOpD4H+f9ypkgAB3+B/cY3KjoHhk31ug9ew4G5BnBwicw7kwe2JGaLrp1aDoyBxiakLn7/dSNHLzznpG9txC+sX5e9j0qTshPeFhS9KooKin9+YN9WDt5d3wZ3NBkDw2vHV6NgKIiOkipRVnYs6tp0tFV4Wdz8G/4VWvkwDrZZy4wsKmHGAGRExkZjx6Vn3SAqGdfA8kryJSYPObaHOoMBE78oyceWszxE/0DmYeVIjN1ANeoVaV5QfQgmJ8sPutrUvITd6BzQMF/yo5vGmunsF/PEv+DMs2K3sHPFCQ62BOP5Da8MjYBE23LfzJe06Ri7AI9y5i1LTV8WyGKgrbnRH4i9BPS//8G/Fne5Vz70sk2xlzwiRdHBv6lbmxyP4/bnt3LVutPtQVvAEdlPDwn4KeOs6/2UOpExIZAguZaYD/0IWLBmUBb/6LY1vyT2hLVD9C/U6LThIlv8J/w1HfO0Q75z7pcuotkzoygu0CUS274iHFq6KfeJNUnD9uqnyC2B8CWLAUviarPwg3zs/lzTYJNPp9jtn/0Qx8+gT5lh+8FP8+JYltcE+LezDM8+yjDRcAYsM2v5vjECbI0+3qWoBQpFrA/8Q2Op26hyyZ6sNGm7qy8HwA/G1xp4v7sIzP2STttgn5AGx4TsqnQj6YWf+ADybxgiw2zST2IW58QPoHwjQ6zzY0DNgmHfmJxEf+L34t3eA5uABf06e+uzsb1SfKv8E50JiJKng1oTtZEaDsKdAhSRxFbUxfbT7/Us846gQO4TIFjoKaNJ3ew8Jw2MT+ejOJTOTRSR2ZgjunPxbZsKzerasgriwFFL6nY4Ba1jEncQAHi0aN3ALuCl1ggeuKFRzbk+cBAchQAqUxdNqydrvSsTnic8NRPJXjphvesIwtI+wcgcNrMeOgHNUPqsTXxQKmIaFWyrfCcujAeF0mZ1bS7VSnFSm0JhAGfK99O7ObhLjzhk1lRX3NDJze+c8YTMq7WlGm5rAJaS12iqZRCRMYWbli2wTVxlOYDBr6I3E+7gx91L5v0tI0IYyjXpI1NBZ/WCv8nViWH8AnLsiqygj+woeOnEzkHPs/YwoPdukKHnrbFNV88OvZHj8AJfh6YwjLt2G473QnBHTAL9Mh4tgftmZ8/+ljDhXunnPzYF5/E8MSPJ7IEQmtt6vGcnnLiqIHewQlccoVfOjHqs7at6BB+HVthJZcRZU2e09amTOmUzJ47fuhH34Zk6JN/xw8nEJ62NQt1uYhpKeOBxA1C9Ljy5UQAKFOmZeI7eJE8gyLI1ZmP3GVZlJxQZuKbCODem78xx9LWumzTD5X4Nqt/6opOkQmbSZp523HRhNh/8pBz8JA729Nvpy58NHKTDGn48QA/8EPm7FLhr+hmW7b1WToKxS/hGQjfy46OzEv5Rj5FlyOykRly++IxqzE0EGRbicf1ULspNK2ICzQP3vhPckGUBZur8DP2dsA2dNGRPKeduUJfuxSdo1MO91trsq34yyo9eLA/WKutFrUqoOHbZfr2wtWPYps4dl6OukjhOW5kVCtV6idMOllygTuArqJdramIKxNKMfiD+A6YdWwXNLhbwhe82yoldK0KVpEB2FBkRmpLE93ZyTqMjZcPNfM0/U5swt/iD8i2tfPy0Rr2Rp/J25PH4HcgOzkaGNGJvm1UGoqO0dnQLOuqBn3wO/6/QMg9NegLOql04tvELPw6uiBCtqkGKJFIkytDGQ3/BbsKGa1KaW/Iqlbga8oMbuJ3kMM3PmLf+JBw8OEgIm3jPy460Y0WdJEliuX8ol9RC/3sUqtGz+iqaz2i840XmeTFYA10/PDgS1D8efKxv7Wm7I3r2lTo1ZYV31hifdrWsi7Khwm7KSV6jBnYomslplcQuyLb5EHsSS52dAufuGrAr9zU2pozEz2QLfIfa5RiWQv5tO0rXfOBVXwk6mK+3XC4AAAQAElEQVSpaHBIdrJn9t7RjYcaME7Wnl2TppCpWYbmuKyTD/cdiHypFNmB2NuQg2kzl8eQ0m7YvvCCueKHFZuXZXvyLsUH4RHcBk41ekBbxJy18hElOJk3OjV4NfCi79Kaqkp2KXLTTu6cxPvOHpC4azpwqDVgGSrqjbzegfh+feaMKLZ1kB93PojYJnYrdKVPOSu67/umlGJ+42V63Rb0bOjZFPnRc/ShxDKxupMffZDrQD46QCYmkXPq/eNBrMZsh2drC/IasNA1fu7Uku0J8fHSVj6MrE9ZY+KcxA8U6ELbJBm+D+bOGdMBm/IiyVwN8QRGgkeTbWJl8JMTh04+xJzkzoMPLoHIHOQI2OAWEJoSLYVvbJTggYxJR+507otVixbsia9XfLysjRhJraT4DhKZ2M25ZWN8lV1Pml1VDVgm2MZHQ+VSw/5G3AeOvuG/j4+Dj8fnhDsf2G/vQ/mom3bg5IP7BbFPuj6IWQ3dImOQH3dyJR8co78oya2OEScfvbIfTTt7n75ckL1U09Y2PqihZ9YeY4UttsWl6HacJx9VH5K5ylrW0isHQwt7VgOfYe7nh07kBD+gFEJz4v8eofQzD0NaofBsoopafAavY8o54fXQceRj5yHcxAfaVRsf6hdyXiq1amrYLF31sixRDX4DEDkgDfYw3Cpb81+o5CP21y9f1MC9fCL2jhNfH+APGb7nzBepYePAF5194c4H65OPlI+biUVjrxHMS62VVj5gDz4qRceqmj4VJXkSnQ5sOMkhoUTVRrVCu6gKvZGxrsKXVtbx9XHKkjxtz39m8D6/nEvht6K3UobmvG0VMm1DIdmea9xGT+h6/N7PiftgD6WJfiJDYOChhWfuwTqOjnf2iOzzkGJX005sVz7Kz/tr9NdPBdr4b+LjszK+xx5jTyMmsTtzyTnNG/pQa6Vql14zxugXnIImdi3sgZG3LJKroWficlOV9PLyop29qZFnopzYlfwqJtd1uXgb/tWwtZOnB/UBD+SSUyu5umDLyt6774sM7oG9eS4aybfogo3lpmVdtSyrtnWXZvxFbkhXHlmIhG/XHX8mv/pZGn0BGnuNmSsN7nmG14ovNvblhg6SGT/xfaemZ81ysj+PPsjP6C+ZccKijfUwuvSp00CXcsG/Y9spY2v0S9zyHBA+Jx917aGGz9Ym5V+I+ul/8XCfOMdvUqnhS8uKjH6iE+0+yAtJkdNqwe+bFnyHGerjxAnSnY+5D54dQ3eyVkbWGFZNUnS04Yms8EicTp4pTnx8Z086WAtirSwEeUHB6CB81Wc8OxqEVpRSVdOAzxsHJX//23fdONAQuFbTib7514i3d+LAB/wz9B29yaWBngM8evAAm7HzfKiz9wnfRIcO/UKMW1snDiorxtmG99DADZVAByzZVh9dC4HZ91X7y6Kvv7zolYOrxmHzYC4QGd+/f2M/eVf2tMBAn8jMvy7NX2RdsTsASxEC8voVHYp9KLYcOtDtILdsTz1COxgzkIGStbjUmPeseUbC3sfjxmHjhw78nb/8cR4PmXm5Sar5HNXw6ZeXVy3T7nDCUBtdkZ37Ogq/cOqws9big4M1MX07+d/1cXsnDncOCA+d7Ied++gD/99u9A+p1SK7aSF3qxYV8o7EHDEowd60kFMvKmQu66INX+aQIQcxLxwwvrDOG04paFOvyROSr5olLlGIjnbW1Nevr/BaGeFyKfNFJcrilVA3DXTqHJikHhwwkU7q+GeQs540Q437ybJJyza0rbuW5Ys6h6we2KL4Df8k9fGBsQ32qtbU8KG9KP6582xxYw85cNoNP4JOqjbZJmQd/2YEA/CvWCMLfOmpxS99yPz5y19+1bbttCRSSgMSlrPGIZnDtIbMAe3tY6ijC6LIA+vr64t+/fWrdmLWGgdtJzo9JLYV8E5t+11ffnnol79Y22Y9HuhDLrUyNIteOPR8fV2YEzk4gNK2/IoeO7nEehhS58bxyy+LfvllxT+Cbp1g7BjoQpi0c2j6yoH1X/8Nff6yqa2n3E4tq1TIOvH7Az+FJmvvy5df4PEKbwtnyVQTNND9zhj0OojFXQv7Jyx0so8EjuMG/lDuuyBqCN3Pm/77f/+m778/lP1paYvMn1ZNy/aixKqzT3Rin3+lqVrIHw4Q8YmepZU0AYY01bpU+LyZni8k21rg2clrj6FirlWxF7zqy5dX5FilJhrY1nXga9yXrjpBPaDLM1CHNn7N85jdVPCs1rCxg4dV6CBKlRUfTh80o/Om168bOEN31ud3DpDfeGY09Nu+EMdScjrPDr/99qa37521KkX9lb3nCzF6ed2UmHUJPsZ/l7D74501ftOKT3IfeX+7Kc+XVvFHAlE50Du5B3zF1teXL9q3TQ0dyw2eG/Jf0HGfwDBE0r43mfnciuZ6+dB8hnr79iDfrJNn2tYW/Ce1mTM19wrb6IeWqJc1+/5+IqPh66Z9454rypDyLLKuK3qvDAh+g3XHBD278quiis2tlcyfgf+FVcVE1TJx4CSX1OjHHs+58GSQPD/70Pv7Xbknvb/fuBcO7fuLloUDTfbC2CacZDeFL03sO0Xawl9TzwGfgz3p5N7JiK5/KW10L+4pr4qvonkgRIUTo3dwBe2NQ+A7/h9PhMSplj7pzZ51ZJ9jzpYC+ql80nRcOnUFb4X5wn2tWgOzlLwco0//jeQr96Ksmw3/7tz3ok/8fcKkwzC4s0+epw0TGZ3tShM+s5JVashY11L47PtKv2RrFliBa3wqcgPFGN22phyI2wavJHiiGniapTVraU2Ik+eI5lx4CRZm0CrNvRC/pL9uRW4Vso2tF74oly0XkakK5KUaM+CcyopWbG/IW4GB/cdxTN4DgY38FbIukBIX27pKapheHRiGr+FX4OlPxQ7uH0ORWXX1EcP7FblN97IbXPDtkm21KkW/wi80xewEUZKPoMg2UNNPnXwODOqftANbAkuhiR8gUUDPknbg2Z284oP0p+woms7/PWDYBKj+q1esCvyg+5/kE3pIXVb9ZHn6P3X1WWJ/4LM/8QoGnwOp/6RXBv4A6/knzP0c/wl/DjP+o4b3lPEce1L8cwWPz0Bl8mcdEZmhPwDcq2PWEp3ruob+xe+feDEfOUnVAN3/woUgJIYgSVwxMh0g7QDNeQVzNvgJWiDzkfkJTM1r6oOSWehz4B9/4rvnWPg8mz+qz7Hw+TFII+MBWNO7rvTTgqVsfgMgTFrqzDGhH6Cr2P4xRHMO2ozRsqkDcQr9rLrLRvYT+uzpkueloICqn0vEBod7CMOX50DXhTfYDLtONvEeYEMA6Z8ue1L8NB4+g2gBEUDrc3Ki0kmdqc7OfbITHwDY6FjPtXTxiBUZj112co6RTMHj87KNvvXZFT0xBC/N2s6I/sOSOESfiej5O38ynoZteKIfomiiEpphRGNjbQ29JLH/My5gIPti0sGx/aNv6GcsqAXE94HiY0f6ZhJ08DUh8j9BlORyYNDOlbaNb5ATvIz9gOd4+rYVhp849Oj6Aknhk83dNr3rqjI3j0Wtmq65mviiIG7aGX5p/xRmgaRZ5sRsgXvV+Y2IBXsD8V0knuQYz66ZnhCcKik4djDwKzOfdtNEjH/A1Rd9TcRLrz+wXdLkt0oN2aafB5bcsI/jwUPGobyM/KTy1Pn4SanP+NpGyD9eVz7kZfvg6a6DHB0mVpgGcJJtfF0KB9syihQAtVKClpw5eDE5p+wh0CaE55m1AlJrCw/Wm1q7btwMKfat64LPFsF5+kG0lFJ0Ld53O8/cQ5Ex9YNwTL2CJHQDwM1D2coD3ohw8mB98oWLbCt/poMuMppD0W/yZAySqQ/NedlQZNAC78INfnyejxMHD04HL8x34MEDJmoJtWR7QhWLTJ68MmFfbduyCz80mVm6alWyrUr9lCmKHQyoYd7ZewLJgeiRBx5QJh0Y4muBUizDr02fLvi84MeF75u2/fK/XUqJ7Sexv+y5q/Ombj5uOU+PQ7y4ZrfV5JeY4zT8beXPQKfwCG0gOqVvGxxRDPogR8nVx52HvsQxIPE+GleBgxBahToToLXNuNXQ3b54jOSmJNuyKMiu1iT6I/s8dWul1szQEyTamsXYa3u2Ib1eaOlVazJ0UdiZ/gHRq2u+nDNmG5SSnZoBYQNto7RtxfbPfIgvkhfxTwBUFThQCAaaBfZ2+ATmDA/0K3h50L981qMoyDY4AdqCLvFa1zZtrUwxjnnQFy9QTRt5nxciZ1IXb9Bk/oTejLUqZKXFPDxHcov9LCIHeKljU/L6xgFtDu87OC4puXHyMXLayXqHLGyVEo4Fb4OYPSX0kmcu7hv2zfhkJGMr+m68LO7ovKrQNz7MYW3+hcODfePBV4cTZQaMzTwJpR/FYzZdJbtoF/kq7v8DNFOf6EWb31yxR7IqfCQdfMxJnGJLcudA3i0feFnLB3aBAo8BnLKtmrob3pELcIVXuTTIz5OPs8ty7WXxgSikl3Ze1jY+bOVgc6N97UtN1QoMzZfryDvYT6JjTz4zMzD6ZE8dA0H0E/c7+jXoUIcR6Tml+EDYBYlu3Bs6Blc1cmKdui+tZntZmnLgeXEc0InY1MylhRfoZW30F3CwyfAvSdC6WS3AfajRb60xqVlsyeCZWpSs7egi+sVEVcnUTKHvoBpKDmUoUBByMWZVM7U4hP3QwA8dA+OXfExu6L7tq/JxYcef67qxt9z18fHBvZD9hUSM7/pzP/v0m2QpgJCMPTg0ufOheRAzwd/MVSsVeua5MffW9/cP4nLI9hxv6JV5utq2FdjmnCi28U2bYFvR+SSXEoPEIztow6+2EUc+IpNr0tvWDX2ypxv5Dd7GTtWCf0ssOUk1YfAho5NjkPBhakMv/+BhGxyR04fiA8vMi4J09vPQZl21Kq3okjhv28a6W/j4AHZEgCcUSzxaYx/Cnwd2kEqyPdfBg328miaPdV2hbcipCaBAbuR3nXNtddbjYOyUYNLjb2yxG2NG185Hkk4Mz0ljW/FzQzboOhNHcjnxPVkHEnqCo0zq+kVdWpJLKmyzrZSM25cuWeO5Rx/wu7F+Tvw45t6Bb3iycHn6M37JGo6fBrkXnyVPIyl5k7FpA8yTj51aJHvMSjNybauMMgx0fNeJV3i2uS942rfgN9sycqPzti3aX1ZyaoFWs5jf+FpTP3yIzWawQZM6IzhxHhKCSnOQr6duHL4/+DB35wP+PR/ZaF85BBY6sfLCCU+SX8mx8GtW7Bwg2lbhR4E1gg/EH1MXC/2sZRXx38HbBLYK+mUtZf+wrRTb2LMytqLXoVal1ppsK/ztUkr8GVsKPRLvO2th4NB13aDflOcXc5Jgh+8gT8gVnlE6fn3kuYt43p+Q/sEeGj6tGveWVeZPfHEDJ/exg4/3DMm2co9c1iVqTP/F3kKv6NfYC7NX7zs8PPDzDbwupi864tnJp8ga5JPNNOtn6oq+9BQ+4XlyD0t/gWZn37KL3CdWHWFn3wAAEABJREFU6JQP3PHvwppEZdAGcwdr4qETW0CVbXxnVbMW9Aof4y+RG8nlk7hVY69AjyP/eobxVqUCCJ9SBvmcuj15MEWE+1yfnbnYEd88yJtPfe1GvJvWlRiiy8k9MW0jeyAz/eDnXr0kKSx4SjYNiT0Zf9Fct6Zt39i3F/abdcbwg4PQwJ3DuIM13ol5h2fi59K0c8UnC1BNlD7hzJ4EfvRd2Ce/coiQekTyU+7A6O/fv/OB+66DGMXm3HtRhf3mZI105dD1huwH/hL+Ck3HDwMdEDTzYbLEVtEIn8iMjh1dBzI6/h7g23AGgtPhEfrCiPjf1Hd8mucg4/R13VUYVLRd4dzR8UG8Tz04kF6Ib3IIEfipTwhtfBwaSMnrBV+u+vUvXzg0e1FUzL9YDY1ttB3wPJQ9b8Xvaghi3CB2kA5O5LLf5F8JbsSmcU+PJsIPblJFN/Bj6wD/wZ5/4KdqluFhRwZWWsK96CjWqeUQM5z3kMEajR2N5bW/NHJoIaZNrTX0tWyDOcg/4spNctDbeDZqEOQvhYm1dLLnVy0cqLxo+gWcuNduMjpKRnanPWSftE/FV4PYVCs1dB3xBjESxeHZ4+s7efAgxqHt6NamTz9z26x3GwL80dlnsmZfc+DM+k0OwB55UuGPViXz5+PjHT6r8q/Cvnxt6LxrHlC1uvDwcVXXyX2xY0QhILm9bYtOcvrBXpa1PBB7575xIuSBcwd4oCvnLAd2cO6ng/0kcw/ics9+aSm+RhUFFP3RScMaqZk/YMKFjwbPSzelvePvfUd/19SBUEvQwI15iGgXDF+/7Hrh0CR+GSAZ/NjwQClUJM/EM0wXU0phWWrQMCw6rW/5/62ia8PWhXx7ENfvPF89OMT9yH/iFnvCe1mNnBdy+1XlhVhmDxE5csLlVGwcrLkP7ms51Ht/f+jOIVLkNmKR/Mk6T/wfjJ+nFX8/2GdP9ox3Drtu3A/3L6Udm1SNbwsSZgJDRYxevqzKwaOJVWtSeDZOUKvSXmeMe2/T1vg0tNvrqsLoQeeYPhnodWjg5Fal5O4rB9SNtZ35BuMH8X5/P9iLHuoDb3E4vu3SK3qty06MDt25V52S3m+H7BWfrOT0poGcjg/VF1Ut+Kyhl2hLFvbALo1TQ8mjzljQb/jkfnvg11Mzj+05L2pB6LISA1RWhsRYueC9amml1jzXyUYM6Sp22SZeO37aVBAGxDPRGYESGkg3ZMbWxIkhlZuy/7xyYJ81YfpjNJ4TBrYNtVb6+nXVX//6BX9syNlh1DgEFn7RpcO+qhaGC/8Q3/v9NmnFmq1qtPEce8JLYlN12dwlgc/rHTodeqCQG2OthEuJg6CTOuMn97oH+/FBPPuA0FIDt7VVfQx8YiGGfXYoOL//dqBbv/iyxtdN+KQUmuS2bcklU61r0x2db+Ri1nMlL9gvB9kIilbyMHjbttJe4bFIglCSiVFaC2tlTRzAjR+zPl/yl90YW9cVmgaUCvzEo7xI8qTft0UrOgzswhSd2MrWBr6x5eAe3YhpgRNotDet0NgSJOCcshu84e/SQu4HVp4BG/p09rPEn2UtXDnBPBOt7DfbvshVkqyZgxpqzVpWaSEOrUrVlimjDyn6pdaznKfw3XnFE70hR89V2274Cl6lyx+7lmVTwc82jHzpQTM04StypZWgMbiFnYs2/BdbjN+y7l3HU3Iq5+cHHMjPvhL2hg8mTRm5B2WdBW63ocK+xGbiqalVQ55UJWVMPxf/0clcbOfRC38M3T5O6g6CoRvQF/4ZjMUfB345aB/wXqYvCwEFE9vgCZ8BHXL82pC9bCau2/Rf/L8Rn3Vtk3d8AyYymhKflRyt8HtC5uZ9xgIH/nPgzz+24eU/D9LL+kmORClQUikxYQp8KfkxCFCeR8+5/jSL/4mVwf8EoccF4j4/IVQWOJpzoU8+Hjj0wX3zznNZ4JF9lpy1rVb+gV95wB+hkBjMxJ9B/24pZgrDcAw7ywCk0JbsODht698vidIfkMUTEAl7QShDXzR+AjbeLHYG5+UYEwAV2zRhzlw/NhNXE12lQbYFnkNKEAKf/Z/r8E7f/oNH+p9g/zEeXJs+1+d86kEi/gme8iMzgEaggcTvbEOf8R/wxM+GnbEkkQ0S+Bffoc6OxfUkL3xQqifOswKbacTAbtqcgU/60Yc6E/FLz2AmAfuSQ3NekR+4dIBZGsDggaWjQKce1AMe/QkhTP/PMEf5Sfz/4KNn7LFIKKlIty07MIck679UbItr0qBS2OpgISTlAyd2257z8VnAvvpmI5gTz5/MBZ7dyeuT5+eYbeRZ/EwYxfoAxJpgQIgTLrpA2ATkCkrq+KnjU8EinrETTzoKBENXi25kd5iF5gLNYubS8CfT2UcPGCbGA5oOcWBQT9yJkxZIqWBS2F/UQqIdPS5IX9AFM2QXT81iW564Ek0gNMjGpnnDhCjjstS4CUaGbUWOMwjfqRe50NFzbnIeOgnWoN9nPWSH5uJNM+oopbgRhSZ4Jw8pBzewwEnMIys4gfDKpp8Hl4FMLuVB8kTP0MoS5tMD28QJyIBb4+WEDEUPZmR7wqDTYTIYDz+6f7psqyf4c9TCYLmVsm1+wpzKD3wUhmkD4TeHGPusbSa4Pvvh/dkOfuhzk2/oa9c0YPAkZjUJKIyrVgqfT1om5jWyLGkVqA2cg5tJHkoYmhcmTn9Hju05lp9pP0pUWQFRPmvpsj98PvFCCrpS0k7dYf7pw/BHcWRhOJO2ZX+CdDxjO2+0GFxV+rQpPu2MDfCzBuPvti5KPQxXjExOBTpxsf2DN6Jme9byD/nRdd4vVcplHhiUfMPe4cSScfjMOYg7L38nORi6OZxpOmZuWpRB6OyMMMg10Fn0LcMae0AsaDKMygoUcpdlUYb1LPGBDRW6GBD0yfnYlrmOX0UBRZgL7ZBtHqLyICXaUtG3rfwJjU0LiKyl5YVj6CQXqhW4T/lDOFPqME28ArYlgHBEbc0CnhmIboGlLQILPaQBbcewjo6RO4k+jQOpoIvM+Cb8x7zP4Ew4ROeDjwl98hD6iVEr5AOeg0YgLwzZF9JuxMyTPEpJoT+TmMhyWbZ5aFyxqcMni4Gx6ADYVoptnbwAJh/Sj27ZP5Rp9quO7BsvbCcfomzr4iv4XYCp8BfQ4ZOHXh7CbbW2gmMlL+MvUcpRFj3xfegwadL1NJifMqmzVltduDlUfHCAecQu5k72vyOAn04gc52XR/HSImzOmpg+5I3G+Dc8bUMpNXLNDb70zUhDn1ZNrTVVFbqif2KAPgdrcqBkgRt+55Q/FF0zHv8zBRfJ0IY+9tklh/kPsEI/Ab4nPGPDic8DR2xB5sCW8Ayf6JlalIz9DB36/sSVjO4LLwUbdfw9NHBAwCTflpdL1pi4B4nSoT2x42QtRw/bsq2qq+7E+iA2VVI1S/AYpFZHXl6Ck+vbtvDSAgKz4SVoi5dKGDEiGWIzBpnmfuVoktzLCHkIL8wFvdC56bOUS+G/JEbQ2Mh3aAZ5deDDQ9HJNnSFzW1+bOrYFJ0ffKQJxFcNmxsxXdDrRN6DrwipJXTBP1LRsuLjQPQ5Ewde8jF/ztnFS9jgQ8cpTBKuQI+Tw4U7Pj6VEtromzW5rLFlgFvo12R74ufD7vRhTIEobURNPBBhy34bfYIfW4hPcGJHgCGdiRfj8TdoyB+AZEmFrQdIwQ2c5O0tL0x8RIvNDhbqdnjkXw+IGAcvMjr058zDtOhwxab47sIZsktVTel3fHmAD2t8cwjlGRex6TrRL53gN3yf/u3jDl54mPmD9kHdZx1+gQOHh6+ezDKW9yfzYhheJpfsxG2oo3Qg/OP3q77yXuBUFRbAaQg5p8K3aqEWMFBvKPRBwmUKnPkJHfQxoacPwhk/WWpetNaqyMsaePAi2pNPyIiuA70DMn4CNzpVy8ipbc8HQGEvfXRXcPHhIAcj5iQmxb6Vj+6NOGZft4UpRv/H1HfIHIAcyr+uzUfG0IEy55LXnXhkbKBvfD7GIEdPGb+1tgiRyD819QaR6UkbW7Pmqhk/EEvkyFb6xUdUsac27Fj4eJU6fSKn1Csfu4yrwyv+Ggix+AN9+g8+IBftnQO0dVlVbsxCwK/BRSB6WQexHyiSZX7y8eDAHyeLww1cI4r1q2pz90rcYl94P1jrJ3YXc62VXFLWYGPvEPyDp0ll2dayXjpgPn7o+Pa8AHnxV+DkflHwWlnHtpkfkpo0yJ+zcQhxMNYVPUBTMXVPHnDocLKBDPzvslyQ4JhZwyExyr82yz6wtKYCZ1mbsjct+QhHP7xsKx+oFL3jECC5oeqqtSs5UuCe+OvoRapYiGQP7PgRe/gw8vH9g7GhHIA0Yh/cGx+kT+6fqKKBXjMWLomPuIExCh7CLyf1QC/yfWVN4cfEMjxQTUZ21kB4ZM0MnJk45IOx5Ol/Ki6rMKi1kl1CEJwGdb/ur8Rc+LVVUwHrskO7y7biq2C2VuBr+nr0Mevo0tNGbmIViC5g8TGND8pQrOsCr0ZLis3RPdChafg+PrHb5a+zg4PfzqCbnw7U9FHwY9sDn57gPfi4fOXnCW32/0Nmf+rjMfudD8L2UGS8vOA78kGscRhio5W95DZ5xTqpmlXkgCx18k40OrYd0KVvFTiSZ4AHKbAo8k9yPnCQA9Mu5ld8tbF3kEpq+BCW6twDTKxb1dSpqsGvVPQzP/CHUCV2deQP+HTG4rP0H48P9BrsX8uEFea572/7Ar9wALCv1ap1ecEHsUMa3UADRCnmNpUXSVZkI37WYMquVBM3/zrpwVrK/SLrq7ADqzXIzbMPRa9qnrlpr1PeSVzOqXPmYYU+A5sldKCOvFYN+Yb+1AA3MY2dwTvIww7vAOJU4A76hACapn3btHOQtvGh9eWLOCTcOOBoSpwD27ao2B9P9pDzMDp13dn3co/oxKlK+KrBq6tYwyxHoZbEvtrR5XbHxwwctHNAGLsXPsi3Rg5KvJt3AL2xqzVjewGszWXV6EKP0is6/sIh1MK81UTCaGG/ngdT64L/kd+IxxA+kO48F3z//s79oRPfQw15rxywrdvAvhfFJliJcGslPwsjmqHH1508OXgPnPch9pT7fWiBdxX6wD82G9xtW2X2sIGSgzxN25LM+li3hg93XXZardUcF/gCKTL3fdXXXza9fi295j8lzKHQKwd9X77ueqXtkpa1aSMX931TeC7ocZyHTnQseL68burIz/1kxhw/42YFMrah47qu6oxzSYkJa/nsN93JfaPrsjbad3379p361ADxAkm1zP7JHvDOQd3vHG5mnx3k6wGcE6TE9WChcbYpwQ+HIbOr2kqzwaZpI4/yzz4f3Ec+Pm56ezv0+2/v+vb9TZggu8itEy5S8jS6iV7qFdpiXuRIx7hff81fMtj19dcVmrvuPKs08uDOfvDOs1h4//b7ncOvQW51feRgi7kHgh7EGBMVG7usodJ93mdPCd43DobnX4BhnQ4OvzA9UrEAABAASURBVGqIUgKRa2hd6XJFxvdvp477otS///1D7++n3rHrf/yP3/Xt9zewpDzjVbN29DPyF/L2CweJG3FtVcKFeuPg+fvbgL/JEOvjdgKHltBUYxw+vOOFXsRiJb++fHlV8rrQcWATJur3b4ce7OG///am//7/+k2//f2bvr19YP+hO7HLGjZ+3PZVX75mHZQQqJN8zz57EsB+NHxqnUcM77jksnmU5bagC/MPTZ8d2INp5GvpCwd9Jj4gSfiURyL4gHcPDN15mD6xoRP/B/J+/3bj8Ihx7hd3citxOaEf8Fyxe6Ba9r0b9nwH987BtPM8IGtZFmxv6Cbyi/WDL7+wZv4y8+IX/a//66/EadVBDPtxV/6LFA9kjNBbcBD2SflPkr/j94ZtQufepehWxKW1NnNEWHzL4T4H9d+/37Dp4CD4KweSK/OZlViOIr2EON3ZLz44FMs+r1b6lTX+3/7bL/q3v/yiLzsbLM9Zd2wyvoyvHryLnaf0gb+5dEeJN3ic51D4fH+763ti+H5XfHHHjoN8HSSxhR3ovLKRrRyccQPVukn7i7Xtm8pNmDIhedhR9M5auZFfvRNfnDx645mPOER4s7IWPlhDD2RMR2UBsP+DPe1FJFepVZt2o8aFhjKFr7JeF/bbhX1g6oI+v7Cv/fXXTa/EyeDFtkGsYaTiZ1uaYDfjWbWo4ZvE+O2t6528FRIGvBnWkmcA7N2wd+eeVSX2w6mdMv/y0vTll4X4w6ea5vwhcu2hO34/WSsdn51zHz3m/L6Di+3xaSdHETXlLMsq1yKp4SPyiHvp/dbJkaEHvB7EIm6KP9O+fRzY0FkPuxo+wN30pYGvo0f4Glui4wLbk/EHsX5jz8i+dZCrsaRaaWONb3vNWF7xtNZdak3kvJV7stQ1xtCBXh1hLl3FVDBKjJkG50Q0RrN3BCe2f3w8oBNzQseOPQP/SLFnAnrdsTG5CbEMzwCcJ/5gncbGwf6T+5EU4cuTnzSwLfLjazOXParzDDFQ6Mf96NTcn5NrNMVjlSIvMRqJgzTlxneF8IHMjB/ZS4JoKfthciJ+McYFhDxZfyqXLl0dHh0dMnmNoSu+ir6DcZroAN7Uv2N6/CYhXh1jQjvxGAZdgUuUBWtdxRO/iFV8tJDfKwGPDTZzAhfE0FI9r0IW46wLo3+DOPyyj9xYs3kmAUFZjvr/xxJjAv9TulmyPUH/UUmEAk88yKB7dv4TlQs5Af8ZeQb1v2TApUTowikbVAKU9oRMB+gE5yRhO5BEC97Poj5tSA36ny8QwyY8fgY9x+tfEv2ZxT/27BgfrsJ3nqB/LE/+FxaLBKUj3+BFZsD2pK0yG1O7gDaXUmChJO7Jwk/fdqqLhnYBXHMsP1U159IOhD51bD3wXSA+zNinXmkH7It3eH7CcyjTf4Is4pPFHMiEbbmE/taaxbqyO5fZkCzWIzX2IzAL8uRGeWBP2qGdYOafMPv82MaWmgApCAw+LztzgWsgdmYTzQPLmRsTG3p8fRHNzLoQn7+9s2GDc/DU0dmoMmxbBRhDqqyfi22Z8WsMmxAY/lTX0L/4hUIdI09kPHhIi26dm8xgLHOf/KZt0BtoVdycFny4KA8cZvDSHqy0/4XAAmldVy3c2Buw4P8L4EX7MyeiftqByy9Cv8FN7NAdnz3Q84aeD2JzcJOPqAsGDwhdtifoHwqazZHwba20rouWBf3BHzA48PMJ/5/x7D98aHv6XT+VSQfNgxtVIDxIN+RfSLBVcjp1cCXyDrlV6FgSXea5gqCrPrAv8BxS4s6S4GYl7MNG7qDp50bY2sJ4xzfXeHADkfUzwPpPF6ag1piQ9jV59dHiKfPgISEPUwf8D3UUctX02bpt+G8FFsWXNvYANecbD82NuaZqpehzEidRivlAa23yWRJ3HsgKyEvQFY8CkyhE3uRphca2bNquWdtWykHckrOgp6vo2FopN+LwNPjxxYEOB2uatFZKp/HgSb7zAJ6YITGmCy8ANMMePi05u2ErNi9pM0b4Jk5HaB4Q8wB15yHxzg38Hn1g+GmzHEbC3pqQtXWSM0iAR6R6xgH1pr9jT4f+AIdU0I9yocJjwbZV9fTltq1zzCg12CMOkmPqwdPdtA9eCPrBptAHtWdMg5vpQsWqhqomx07NcfxTTCwzVk1VNSExWreNGG/KGioXdGHf8zPzsaPH1IG31XuAF6sPXjZuN/IJvRKP8FvxZyGjIWPbFh6Gl8sW9EFN+A6ZP9HfcLc9ffTAx5FRJfRo2vcV2MjFNn3ZMapaMXfpuaHvum1akDGQZ/Ju3TZoVmgsTFBKZ9878V8eVKN32uGVufIVp/RtQ9cUGQ1esSe48ZuYg6NkoYt4WTx0x+boHJzI6PjnQFYehJNDHV8n71yefNd1UWOPzEuWYNSxJ3kRsEuF4W4lgz/BVjEWSP7blm2lLG3BD4sW9Ixd0eNzrzpJukunTtxOdRLD8Gytsb83NWhaRV7T5O2afEMXXa6/yXhXfHXjY8/t+a91B/ZN2cR3BVqFRyWM+GSQY8jD/twLo9e6LpNvaGJzK6nQw/YcnzYVPJqnLQXC4MWh85EhL8mxKz6ygy9sIRdjSxhOqSIO5F5ykY+GwR/oyEU+nbrxATBjjfvBvu3kxa5127TugVVLbMAX8SUipk56xmz6gfjGj+t8YV3J45W1EVimviv0tkkIKXoGV3Rba+A18MHbVtordpeM7S3y0Kewe2mlhRfNhZxIrh3kaPa8gz0iesf/F98+X9ZP4jrH+YAb2+7Ud+xOfIKHayT8El7LsiB/w+bonTawN+3os+GDDR8s64L8Zep1sind4NWRIcq6bsqL2gc+SF4xBGdioMQ4+nRFTiCyO063rcKu2H/A7/4jLtzcJHV8m3v9LTyJ8YDjnb36zv7a2a+n/nlgE74CHwp0OIjlXd/f33jZPFVmzlLhywuahNyDvePAb4Jn+AwWYXg+4P/BPhW/bdhdraAt7G7TP7mfdNahKLBhfAXwSTrwCl2aod2IN2iMCpGeQEuWtBLXDX+6SmH3wKbYf+LPfd+VA5fwAHXadKJv8mXqzXPGHd9HVvqhSR7HjrSjX/ycucTiBj7m6QThIGeqmmy04AqP8Ar+QFjqjsZ3fB7ImMm3BciajL9aK3wi1vvH1C3P6IMPA6kt84H7VV/ywRK887yz5u7Ki3s1U5v4PJR9Irqd5EHH5sgROq3LOve+K84P8rirXMra2baFuQqa+jiQ/YD3gR73udZP+GQvit3btmrdNnAt1IC+tJHPsSHQmgVbeA9wujZ47/sCXpu84pdt26ctiUdj/xz4D2SuUvaIInaSdZVBfnf0GtAfSgyyHk5ybCMPlmVR8E3cl+jG2LpuSpsJaKWD2ERuxMTeFZptv3Rq+H/no2v+856tFRESe0pD36y7ji1N+/6iZVmnPz4+PhQ/rOuil5dd+75Pv2c86+eDD2352HZnzSXnO+urs5fm3nyDduqBlHVbiMFj+uckj0J7f+betm3agW1fFX8u6Lug55mDWQ4fPA+IhhY+gm98vNvBe3ldtHOYuGHXAd6Ng4kPPoR93G/KGiCE+GIo8h/oFj92HHJn75pj5OUN3NgR+6L3GF0HfuZWAt3g410HTnLs0B38B2vnBq/QjeQbCy5jeVddlxXbVvKg+AD7oTt4kZl7km3iGH73yT+0JubJH5cU2h2f7+TJBuz4eNs3+G3YvCg4Z/Y1dD+JbavGmGWzirCpaFRr6HpTbBws0gn4/cYe9HlPC58GnmT0O7HrQX1X/P3y8oX4vl4y8T+cdSDz5L1oYGcjz7dt0bq+6MaH4Bx23G4fE8dl4tbgs6qqhDpKqQr+Tn7tauRr/qJEYhXfPNgfxZ774Dn3wftX1sFGfi37zv7S4WN4WoN9/06c4v8T/2MucwUIOYOfDs6pddnAX2fMo68sreuCPSvyPfEzpqdyJzYl1qJkaOqN7tEz7cT1xvPHBxDZC/m4rm3yyXrMv7hNvnz5sukvf/2iX3/dWeMv2LmEI7os2rHnJBHDh8Gp24GtB35NP7I28j7ykwukFLZgzwDQb93QHX8kN1o1zXwi/tF9JUYvHMB+/brpl7985ePxi/atIdess1MnMjqJHB0RzNWlMTDfasSrAMPTbthUqtb0kv/cL2ON9iv5EL0GMRqSzvOm++NdC3Hc0Sl14nZjDSf/ky8FwbYv+vUvOx/T0Tf3VnIxPtr3Df12fPQqWQpsW3w15DL6CRmPaX81YcOl74qdyZfch9/4+GzyEO+wPh/k+x26Dl3XnTwKnMgM3xVfRMcxhvZ9VbVSbG7IasQyc62VWjVUiUIDXuhiz7qqpj9eOCDa2WfyF0xCE5/esfnB+lbK4AcZWXe5D33wXvLOocsHBz937sWtlQIb94wdgC3yasYyvDAYBpJtRa8dn+zEdXsp8rehMzmNK0Rp8MrcFw61X9Hrgtep57pucgkaI08AdUmYq4XnyBf2/Ffii3XIGgA+JseyFyav4qdOAmZ/eXl5xQddv/32m759+4aup4ovyA4z1uPgHp18hYNS4nOWJjEhDrfBntDV1mXCQb5mvTy4J3z/eNfBehjklKYjjM5N8sWp44wbfr2xZ40hUKxGrPb4n/x5kM/vzH2wH7y9vXHI8z51y/3kg9zIvhQ7wnrbd54dNvyxwkfKAfkvvxb84GthHwKwJYevk5b9/c59qbHG131Bk8E+d5twYkNieyB/RY+T9fnt7V0n/uvc72RzGaZc2BnfMKSUO++oHxzUvr2d6erLK/vs9oveOaT64OC3sz6WtmpdWb/7y+Q5ekfnhRgW45Lx+75bhEUrB1grObK0RSfPLt/ebnpnP+4eCnznIPrb948Ziz7/U/gNpZqsUnmBX2Ov2BQfjXFOOwc6PIh9wtJY37bxa+cb7MnaGlpaw3+bWIrQlU6+e2TNP7IO2MfnvtgQk6CFScd/Q1fBP0bPgX4TkCjktvwnchexb5b+t/9th/cJfudwdeiNw8u//+07+fddJ/fjQb51oZNKv+e/hsBzxTu5lH31SOJBeeCzlXU+Suro8PE+8LF0+yhgTH8s2Lawf4AuTGRfEPcHaVkBdLnGu/KMOfcr+OkKq6K2KLZll+a/wMbvQ10He+2DQ68Dv8Sn0sF+9KHod2cPyLoa6ATllGUO1NBIJ765Q/fBAeB78oTcX7YVvVYVeg58aGRG9u1j6O1b141D4huHiW88d33Hxg9icEd+x/4b9B/3D73f3/X+8aHIP8nZQueFZ6d1XcipJsH0gV65hx88Mx34sI+7TIyWTFdQLj8kT75yGN0WlEERxKhzIH6LzuTaDTmdeJ7YfFJ3cASffceOrQlRih2iDOZyLz1YZ2KGtNJnabyPruhXEHAp9QR0Cc7b92P6/ETXBCO6bvA/eD45sKHhr3IR54ce+GH0oQaD7F/v7MVtkQKxB9FKbVvLgp77po31lfxe8JORCQvuL8e0VTN2hR2DfBTONhTOAAAQAElEQVTkQ8EJrGtTwWzbNu0coC8rcprQ30rZ2Xdj15FnVJ4lDmIVfT7Q6WRfGaODhmdw0gCyH2fPXPDHxlo3bOJzMGTseXnd0bloF3nX0W8IhYQKrO1iTrNta5aMN+ga++iCvzbyK88NL+i6s89JTSwxfGagsHnofFgKWzc1nFbQBwa6cs19YcQnLuR3aE5y7f6EG7l/zPbjMWDTVfFHRR34omx0W/Bb+K3UXIxKJ/eGPkYQZ39ZFlUVYNmePqVSygBv0Mk9gVs+tKg8SZE5a0EjNfwImlJszzEqtaofbWfyT/BkwNjKvXNhUSytsQ8WPm5Tn+iaZ8SsO6VAgkrYq8m3EJIcpaJvpQQ3+XrnkPwBpN3j0EmVPJBcUrUn0DYQX116GB/oR7Gl+Gdpi6aO6IpZQqAkzz+oNbnXpRCDoQKmA9H4s9b/j8qn/CzYn8GFrj/B/1X1fvCzhPks5ithPmXqP1lw2Q9MUg0+/DIYPj8m/hONT7tndMD/7PfwesKcSwSZ/7wuvKsH2tXgNzb9DAzN68J/6pgRkAq4mv6hf+RmbAI+Ct1s89OqSDwGaf+fXTY4AZA+ZcQvtvG5GdWPWpQkL1OM0fmHa5rN5KyZi61GjwDdP13hHLzgBDKZOrh2ZjPyB8TWQEZsK7ra/qHHpLVmn2H9XIIbsEFgcQY3skW3c9OZw4zbhW878MyzGcy0P2MxqX6w7nMjuLrhkdZg5/8cj8yM/SNkvDXiU21KCH5i92fuko2CApjIfJq5YYbeZlzRLRD9rs2IIdnMPWmYwR5+YzSTc2rO0XleAzsG82Chz/U7p0C24UVnzgcH6MB40jDFxtyorPxhatZ9znduNvBjcAAgzTnbaSoV6aHAHHj+1HPANjhWeD2nrgofYxTXUOKXB6aBvM54fHMhadKOp9zPWpSeMXxAExwhv+DTaVutlayrhCYQ/NQBoVNlmrxJlX6rUqtS6MZTjznHD+j81g9dB7K5GNPEty07cMVRPGiKUnWNKchAz40WoDlftDF13kCrpOgMCf2ugV6B9OF4VT/95ibYwfmE2YevXXKAhwurkDEmv2k7WSF0LKBVqQK0uZRimzErhWYqiW7aU28eaEVhiF9N3GpWcESJTYHgB8J/6ocvmf7pMiSABY/oa9me7dDYpZSQhV/aZckmh3BYB/IAd/L0YXBLFs+9vNt0CZ+IMrD1Ey/1D/hkCE6udDs0tgUbqPAX/LmUuROfJtaZLpRInfFAdF2WVSmNh5TMR6+DF9qMzfk8IADBv+xBMzrheeFYVU2fBRFq9DM/UCLQqfPCe2KviGlgUEeXzGlYgxfJPrpgHTNke/IJ73IpJXNZLrYVugl5EBY6gcAwv6IHgJz5fGjCBfBaJ8/oFaTUphGcQCEi9A1bl3VBj8yaB7dFxUTGqxXjY+ajMo0yrSCED+L4/eOyPXFtg/qJM9RamxD8+CYPh1XglJDVUFyCBLjoYcIY826ykI+fBELidNlgzQLDtFqVDL+ijl0Dn3YQcLECXfgK3AEw/Kcr/g/fvGikLvhEXzu6oAY0XIj39D8jyjwSJXJwAK1q8jT14lKFlvhHlw5xIDS2NRj3xAkNetEPcXQ7CRroFz06ZzwQfq3a9FXwPiF8ZxsdonvoMxa56SvM4gDhw0CcQm2gTIxrlaxLEnvfwG/hQYiFqipkJg9BUXRgeuJmbMD7wjO4l10Zy0P6yRtS2ranr6JPJ2enbmEiyex1nbUx+AJhN9ml4B287KYOIEKSVa1kcNIP+clLrCzFJ0Xuhu8lTzzYm3GpykL85QIIMx+eAdvYU+C2iadn2baFfs1ew/aFl8DIngPPn23dBGc+RpysiVMdhfISemLLwctqPnx1PuAkrIO8zXxkBsLCNjSzNWXZcAMKfQM04S/N2viEjyQL9kePlX3LNi+UBy+Nd4VnaMCe94xGTDu2Hrz0n9BFp0H/Ak2ag7no2//fxL0Jc+RIkqX5nhoAJxmZWdUj8///4MhOd2dmBOnugNl+z+Aewciq6jlkRdYIhV16q5rhCjIOqzVkq5C1AlZK70PltD1tbPih4eNW2R8GD9E7cslbMsH2pLMTP0vpV6nQ12V8nwwRxSr6Kw+o67ZpoTY0S2uMl1wCF/14WZmHxJ2XZNGz48Rjrokhg3TuUQP5AvB9P6DrAGMjtShWfMCUNHNf0x4740yreCkYe5sKHQr7lrZp21bZBqSGXpbwKS/ZGNPQlNGqKTrdeYmUPEc9+sjuou5A9Bn4rWsn322rqk7aVhKMDsbjf979qLmpyfyU7NSg5CBmLqtB0xp6ExPMQ5+BDIQJTrENmsFc9vvoAnvmB3G+k5tj2jfIwXKjHT59fmyDXJHWoVX4qBiyqhaJmdg2yGcz15DBc7KosKMruneEJaek07YOnzPvh8yPKHmYD45tNfhS4ZMd+hu67eqjq6qptVLoYTn5i2LDBWiFdxyfMziP2E9MaNuxZ0AzRBMeO3wPHfhuAi8Lc4NR8AcdhyldtRaZQPY+8VIYdoMXv+WafAq/5542ceoolX6Dh40uREsURHC2MEEHaz7yIyB14r7xguyyvcjwHPhf+OlgPaa2Qxe9rVYFj856vmtnTzvweersi5G9Zq8Bf9su4C6KjqLYVkE78YYQnZNkxuiAW8wjrZ2w8FIn+Cc9dmJH+pbwm3Swxg7kxw+NPUQY2Bk712fj5dSV3DuUXAvNuX6txHdnPznQu+PHKy94r7yY3floF7sjr1UDD1peSsuWVWrsJ7HvzjofGrLxAzKHpGAwRJ7sKvImfHfWjMjF9DMfvCJO1cKrwGMU3qIkbnde1ubeSyBGzs71aMneCfc5Dt5gAWYuOFWl1hq+GMAhl4hHYpK2lX1rWy/U+RDQJm4h3za2nWB8Gv/0cZf4CC/vMh+BovqxY19fJa51o1MBnPWUi+lRQ/GXZrFqYb91yfiqIXtx415ZUvJppyI3Z0JDGT621KAp8M499K4R3Om3UvMQWsis1U7OHsTsIOZhM8BZoN3WVVVNTJMT0kHOmpfX4Wl8NwFBNi1LBc/WrAK2bVHs7fPP7F6VONiWbbVWEnoOcqCPoeyfV/bQ7CUDBVqVVmTnI8mVD4IDfdJmatLbTa1WHegbGSuyGjndRxekyjpZ0H9lTGPkEOmLyJIFGCiJSvmNnnURNI0BEW/sBDm5sCwr/Q6MCbIV/rLQvis2dfiva1Nsoomv+pTXWgOtZHxCamjbVjVehKY/1wkyUsMK+7vysndNXNlc103oEz08x0HVWUqdOIXm7HNGJ8v684937TuJwFCrhr59rtPo+Le//ab8/6SxaTDv0rzmNXSUGnTI2p0ZwU64Tkt1GSuN75dq2ohHEdcJFfuHrrzlv14/sLerIEzMVpRf8ceXL3you1w0yJeAKKCoqojFEQZIbhrwD5AKym8MgoZfOzodc661mr7dXprapUklXXkxno9c1+s+cWzGZUWHg/U2fJNYb2MM7eB+fHT8GHukBmrss2PdEBWyOjLHfBEf/6IifA/07Npxvu3555y3rcllpQxyLf4O3MjR7HHClsvlBd+X7nyY6lxzon9wQ3O5bHp5yXVA8O/4eUP+go4d/F3X907bYnuSWJfNpazTwabRzF6jBTppwKzVSrvRMjY1layy1TAucY4+BnH+VSx4DXxRbtBIVZtau4gWzCwZauwhufh4sWsj1q98IJ+2s2dt+P7CB/XeJQFfvw5VLZAZfe+0Tzte+Ljy9kvTejm0rjVtXdAnsqNT6K2mcmkhENFXlNStNq1tQ6+SbYEya+FTZ5+M/iXBTlXWQVxSr9uCzVax1huTjcV8x4GRCQn6SZFX0twvMUeJfPaLUin+NY4qDDMENVZ9++PQlQ/iHZ/k+nDg/4EP73yASl08G22X0rYVuhxT19C3Kq15Rqim/MSfhseX/GOrVWqWDvLi/etduS7a1uVygU/jo3Ij5Dv3al2dNePs1R2duS4NgEEdXEcL7de24NsF2QJBgo0YIl+v+uOPD33wYTz7iW1w0Azd7SKXd7kW3eHT55hhG3mS8cXO/o4LNPgRZRAwVBaT32HOT70kWJzjgwro0B/7FR+I/aYpf/789dXE9EC3QcyklXi9vWUNWNk/Or492McP9p/I54Kk/H/AX35509sbwAf/Vhd4LDLKDGR3bgISk9BO3xC7QueSVZJe8Wmrivsn3Pj4e+VZohhr5J3ATX4c6EvoZXIMU8HtzMAAPrZlNy3LAqRuao14W+BL5aaV/To4rUq2lYIbsDP2dnAsM3fgqAsfSF/IA7OG378dxH9nLeJ/DDKE6+RtwQn1hpa1qZq+lyLn14WBIWSVWjOgR+m6LCt2b9BDjo8OZmYKmQZgAjfw88B349hVhX/QayD/5eWi2DnA2bnYZ87M2yUq7TyD33kfNn2E/FkjA84yvK8fV3KKCQbSp8IHY/6j0MQpIPCcEx4+eYMFianKi8qlSZuBQMZL+Dg6eM4l7h2dZ0eFoRkvug1skU9X1s8Nv0rRWwaFmcjvXDezZ2Tk9WXF3qZWBW5Xa431t6lgEx0CuALKYM9KtpWfZRE5LG3Ec+UDc3xxvQ5yp0C2CibBgbVoqqCLb6vMPMeDcdWiVgVOU1FrNA3W/WCv6/h2ELzctwl81ANHAPzhN+cZL3hSCcWUMiad0MUSeK2VFvajBoNm5MAb95/rVmeJP+/3rg5TSCBzRM7J9MN/sD6kUoMfCHLRK0+cA79ivcLX5xDj8OCcI7gLe3PqzIcs8RgQWPww6Ay6y4BYy/Y5XoUgmNhWAcnPHyA4aI4zJTDQu5+D0RcIbvQ7yPs+pODpUQb9NMvCLgBRmc9wa8ZvTZFfDOIaVZC/w5P6+8D/XQPe/3eEn6hsY5g/jfzcjBNGrH8MR/XP8Bj+l1VofwI8FPp/SfBfTITPwQYTiF629fz5Z2QuZj8ByD/Q0GNmwI+Rf9qaQSSRbHgBT6T/XRtOMUnXJ+Wj9qP+J5VRdOoeef6BUOk/umkHHt3vVcYCz4HIf7b/WseGJzzn0k/btsInoEcpdAkwpUBwA5lmKtVPkDHbig+ND/WX8tTNDiZr7zkAXvgGknqdRiAxD8p3oJGxbEJZqDM/sqGwjk89fyy7cmnqgSzbSt/O/ClbfymgSJwsfpxmia7+sTApIAcItmX/gM/4kZ/NfFkX5D9xig0VQx6Idsbr0ftRJYOYgXfGfuCnB0mqH8C06dlWZD6IJAYZ0izgzPpx6uz+8WW6NhswPn+27fSFnp2L+a7b/aadm4Dg/wAJFgrZCaeA08/hJOgZ40gven0H+GcsYKMkDduyiVkDHrljZyy6DOT8gI5ADsYg5CjwKwmgE982o2L+FJ5zoFXJ9g+YWJr91ho3D+ts61NB6hxbuJkKzsDonQvEnZdPuaE0ctfcfFHbVnSxPWk4KeDMBUyXekR5nQVUUCzTjY5UCo/kzYrMAmHCU3cQghsIn/jixG9aWnEj1bl5PmRb84cau4L30wAAEABJREFUknkE/+BBaP6LavTf2VszlskqsB2fnbBzkT+4+RNcGnyfuk12dDp8Qh8/HPDprENRMl9VtM4j+mW9Bj6ZLRthJ8pPZzvjibmUC2m6rdr0icU4mzhdtXrkSRDgYJuzZsynTeiYesDkhDHnsr8wNdshCFWD4bouxH+RbXg3NfIhvtKjRPfYkC4oE8826zrruaPVOHWMHyfUlBFZpi8E2ZZtPcvULwgZyPBjrlppXVZt66rolVyoqhiHnFSnLbS08xInED+HXyc/O3EL2+isR7FP300cfDIZMfcZJzICtrHL0we2ublZtPHhJRC/PHH0KBX7ENhnTtzZL+6KHgv526rNdvqRaVuTPjSKBSJfhR3HfABgaPptJ6furLM+FRzq6BzdJc8cn/Pk8I0HjTu4J16cqEex7FP35/4bHpm0mZMVmgCqT5mZj4yMBS8wfe8iDqvWZVHsCY4oBlZi9PRL7M/NavgoxjLfWtO6LqpqExiah23s7thyaM/eCr4zw6nwTdWZP4ll1hfT0JfM+ALPBbkFz/RtiKDNORD9si53/MMwdFbwMn4kX/BZdC2bHNvmS4W8WLgkxvANzQnmQe0O7DwkHNNH4dGziKAtS6SbwjP4xcD8zQXGmZbtE6pEQ6GNHanj81wrVuQ9/Zfx2CuKbfSuCceMvWa7GBdliPihR2iqjI/Xmad2KTHYsTO1wY3MVOGzJ6fgt/AGZE1cwM98HliTb8FLygVgn+53GCAGbMvIlKXspR880OZfgIemqhS7QpR+6oN1kXjc0Snz67bJ9sTb1o2XMy9qxDT6Bjr62caexp5+7kmiJOanzpo2Bjf6BJie+XxnLdx5YYOq0995aXK7dUVuYz2mDn5yPHJCV61SPXTy1GXOPQywzUNsAzaldBwTwBzEMIcfs046esePC/2CxrLCOy9xtktoPXVKzKyz2MYPlp26VGWSapBv/bE+uhhgvKZeidudF8n3fABAgUECRq5tHsrxY7WJH30W7E0eZD7trJudF0h5QRHTauJ6yuYsWbNk3WQ+kAHbyK6pgw3SQCN8INrrus7cO3kN4QKGrdhNQymgp2Ksqaq0QNNaMW2gpk+iYw9PCVlt7rfruujAxtjQZr6u4GuWgSDb8GtKcU48xKYKUvAJDmu381KT9YsxM1+oW2vQCb0butRs37nHu92vCs5ODoWPXVSn9ml3ZK7onr1i3VaFj21whN1jQuITCH4mdtZb6qAZ26XgD2WNhNe2LWrVZGQ1fDJQOraJMtB1x37b6LlO3bJvMcwsY+zH6f/551dekF1leDAB3s663Bm7K7Fu014zfqBjn/6+szfmH22dOmxqyJaim+Z8WoN4IHrShM+dfTP3RDazuOXAT4GsJdsy8g/Wevhcefl7x6fxWXx6YEfamAd/ocs+az1KVRGPZcZ9Y0+wjdwxcRr6m/nQ2wZvZd9eVa1Nv6zbNulW6MI/Pgs/s5Zu+aBKzqOubPDbZX64CE70io/D945t0Tm/6RW6atbIfQQvk/fjruh/u13JpzsyFy28KAoOammAE/rwLGTaJdt646PO6+ursvZti8FT922d9I31Gf9HV6lwPKAmV8O+TZfLiy68bNyw78QBheB37jV38ioyGVGuOXnL2qq0kBOxI35IOzKfdoaH8YF1XiMynrimDv5gL8nav2LnQbwi93LZ5h48abEte8iNuIqSjzPFuix4lpfpo/Bp2CVZd/apA11bW6fdy7qo1cZ6lK4fOy/eb9RXcvUeMgma8MpHSvMRePBx6uA+PC/74p/B+h5gGjeNMciPQ9H9Ri7HJ7amnPi04UNQFB9F58Q/NBUkYGArgdOdfTRxC5/MNXKqygJF1aRlbcKliv2yZmnY3Jhs4FogqdQK23hxV4Vt5Ny3bx/otk8dbbDwieErStZV5I/YwhzHxLtcLnw4e5k2TB8zMePPuA1j8EeMQo88e3X2o+iVPST2f3x8nPeQ4ORaD7psT4iNiev0B7os5C+qKDFJntzxM0sWnbM/7Lgm2gUDMO3wZL3v+HpnjWf/uF0PhV/itV1WfOAgQ0vFseCfZWU8fkH/uFzE0D7xov/BR4WMwx4fjPmbZMnpy8umCzzDu7MOY++kgjaxvF07srsydt8/dGP9krL0m0BB+kCPMXl2Xg7fbvvEyVq1G3OCXjr4kDLGQr/pOODGXOijWyC6FQOF/tXgrUH+Ivsm7cDBR0tGkNejtkwuKC+nMciGn4QOnT3nfv7jIQ85H4sJp5lO/LJGbnzouqFj2pCGCp2GruTSnTnxMhoVGIfficD1/lXJwfBY100Lcb1z75N/TBRc1NWxC4gfqIlbGCBWVVbk7zhtYKSxCyxwuzBJd3T59k4OQx9xBh8Uvb/f9O3rh77++c61pWdIsma5kkDxGYpPX+dF/8g1BFuDMGC0kg/BT64OqNdF2FDovij7yYW439lf8htrd2K6rk3J79gZsEutFlWtKvaVBsBBy7JqC2944iF0u2nH+NhoSYUO+3GoGGjVGJHMzwv764U9bpCXpBn+3onTTQe+skv5MP/br1/w9WXmY2PdLK3UcG6VtfLh9o0PucF///YOU2th7kA2rtWff0o3Pqiv6wU7VlWzhKz4d15/F8G3wadpu6yf+K6MrRoCnfOFuQvXgRb94W9bRbxFLcqNHMnaLOw0X23v3Mt8Q5/397tyjx76+DfPcFUNivOoSTDI0ZGw8UH0Kr5f6X4f+vqVj5Nb0+vbRfFTYN0WFDq1iujiNMifnevRYJ3t5N/Bmo5979+uU0iV5Tok9DJt5V8v8OEif6FhI28vJEFr1sJG+8svyWnI8nED+Mg/FsC2MQY8PM09CNTCx6QX9sUDudePA/2h4Sh8Ja7HnSQOhOflsjEjkVZcc6T8duuGXfEJrEBf1Gph730jPzbyv0lClsTYqpfXbcb/hdwsF7KGOvrs7IfZd+3BtX7R26/S5bVrWQ/l+tXJ/QGP5wGJRrYJBuPfK9fZwcC2LZNf8F2LkjcDX3Zwdzr7cVP8I3wmZEEO/9KXtxXdLui26tdflwmRlWtPP4Il3VhD19uH4ovQttagtYQypnqZ+U8DwtAc2PTt25/k/01vv6z62983/frbi/IPf4T8/AWIv//bi/7t7y8KbaHPwv5+ITfP/LqosUaqwEbG7Tb0++93/cmeIVm2idCY9cF6jM3RRZSFPKCie0OeFR7Zz67XHf3H7C/wvvBB8pU1l/gty8J4Tf8gDlrNcuc6lTwROZT41Mw7zWeqEUSwRpfuXPduXEuSE8l7VJr+7zh/2xbNj+/QJt7fvn3DLzu6jykvPDFHZr5sVSu9vL6wnjf47uwj16k3rOA5aIs1XVrJvSvPzDeun3oUU4eHy/gPmxgYkgZ5IPYLmoraN9ZX9sUb+zO3Vxo9OLFj1y3rhH72nwW/rKytQi8wJOIUPwRmu6TguJjCR6KwZbE+YEA7sqJ3J4cFTraaFp7Lin0rGFLyZc9ajw95xr4B9wD9O3oe5GD4TGROs80p1/Leb1LdtF6GqhGXA4BX1G2J8WVhP7yoqoAGWG0Re7zwoekXcbBcZ1tWDuLSAAky2ZolVXwSfxzs6xxCDeY9YSI9ThkXjredasZsZ010nBFdFhxRzYx3KEJf8BqAJnT8FTzbgrmKmiNNzcJwucTBGB0Gk4+J6Xz/gmyGFP3F9O2ZxyjWWiny17VpJRYFUmsNXp4QPgf74dSB8RlfG71O/U5dDO/gS0xhx0OgNNsDO3PveEcuZrNeBP0DwEHkpJMFvnQQswDqSWEoacQH1IpCT7DN/GcQfU0HicI0ZyU3JRiEyRMyF1BKSY/1oMxn6GcAQQSFhTMegBRQCnlF/fPhsib4Mf7wR3gHHqOaBqZzzp800M4hJnExOOdkbM544GceE+s7XuafYBv9/OzqSRfdqtWcs33WT7kPP4UoeKk/g22JY0pFRz2KbdmWzkMptvXkcdZm2LJNfR5h8VfIzBxLA7A9aWyrHiCLoHEEkWaOzMVPdiYFys+1HiV4gUf3B8/nwKMOm0C5MVJJoVmPmSzhDZzhYTy6nJCNfeoxR3+cBriBjIRv2oEnfurMfQbb2PFjxKYP/Bg5W1lgrDOF3zlyntMf7CvZWFMn0VMPuBJqpc2eei5K8Aa2eRDdyUxqliIuIMqsS9/HuP9Sk4HirJ8KbGRbib1dcy5j8c0Jkq1ZbCs/BV7A1OlnMrF6Ah7WpI1+TELGmVH6HcjcHOCU9sDAgVAsUvhVdpu04A/KPJ48ZkfBpGXJ9swNUb7LH3QehwukR3vGjgeqgf8GOCcYHqfdRQ5ZpZH9AxwF93vbQnWF5khQhD3pUBc6DDFvcasEQNvh4we0eL6IAHjBDYAqu+RACYuADJYFOWAhesLZl7rGhGdfExciaptaZ7Et0wxMhdOLT8FjeB7x92zMkwXJRI1JHfsGN9PfcUaQ8AuCR3wy6yFUVzWjBkCS2Zp8CjlPsM3YCeEX3nqU2Udg6gyZE+gy/ph7H3xsn/S0f4yJManAY1o7V/Yjd/RKMScAPWf8pq4GH2TaPUEE4/OBCrPb+9DBneBTnwymPedZd3BAZsELfpl8QOZHFEFHEGaM+vDDn0ODxTugnyoSVDMnYEAfsgkdPC7ix7z6Ks9MavBrRp6Y48XYQUxIpTnpBjE+D2LnwSpYDUapjQwBYydnkBv9Ojwm0Jlym1XwaAELxINrMJzwJSgMMIRO8Uf80vFbYE7khKyzMvGvCXZqYTeSYGIzR5BsfCHh28xpriPOEnLnjSm62VZDodbgUVaVNHXjprCh68xHYQxQ9CFRx6kWnKIzup6xQjaTaVMJtvBpaYIp6qHQZD6QkYpMeFYDxV1F27ZsS/Qb46c+hhdjggr7Qo9Y3XjCzM3QTuyOxJrcy1yu5ROQahvaBu8wE7qL0UHkBhZRw4/wa4fhzh15zyz2xed3HoRA0swbSdGgFbxctI2/hyInM/bZjy47D5Gi5IawGj4oIa/rQNZBPAM79Z2c788xfAmJYKNl5c67Soa2bJUEWKbGCrWyFuJT4MBCOzeFyXFY8jLhECzBLZVbjCX+GRuMA9jnT/pH/oBvtVJhG9OK7fGFbZk5PeqFm/FW7EeMhca2QmL0GfgsOXvjAfjjysPGVMJT5qQHNw80rTUVPNKOnS1PGSppgpE90DcPoJ12p30wNxQ/x75jxnnA0sBQ+IEwj9ZKy/Nm3U0gQD+mf8S6r2pq029Sm3rQp05bFNsa6F3UGVuY23ioE7p1DVJhEEMQC7daiu86dgdvqaYVAI0JDuJ5kJc3wLXA1+BLB4GKjACDORjr6HlM6OShbVUrmZ9yKe3Udx5Ck1vxc/pMq8rTFkgmrx65JMVOLoc+coI73CR8XSv426K2wp8XCW3lwW++lFhVjTnGqkqtlRbiHb53Hi5vPP0+eRnBQ9iCbZgPbjttQ+7Az8GLHwzOwoNTq0bXc41dyQ9D/8pLhTyYb0uJQ4gWpkhgZih5lNcAABAASURBVH2Y1oK+AtdaWD8Dek248bB0x74d4XZNOkchEiR1k2R+qshVSyopfz4PL0M/FB+3Kl22FbngkFOduCReUzY8bcs2uXPXlZfCH7xsvVLnAw4cJfYnUVorreuq5IAol8umDb4DfT546bCjq20V8uLPfKB6eXnlJRIveRgPHm7TjdjKmjHc+QAWf+elRV7G/Pnnx5zPP5LaicWBvju+n4AfpI5NXSk7e48NIzo516MdOZl7QpWJ7zLtv6yr8lsbuawN8m+QQ6GNvsu2aM2frHzbdOHFHATI2pXfhjIKL7XqZbsoMRTxuPGBB/I0Jx5qqDG5ACsvEeOrbWta1zZfaNzxj+ATWFp70HVFX9v4cgO3tJKXy8p8JsgxQg39oTt7zQGP5FzgIL/is9jQSjKQ8Ua+F22bMU4LuR1bb6Hn5eWYGdZVXpTSapl5XRAFN9CqFB0S3xvr4Q5Ej50XMOEzyF1xDepxgMgrdI1sKnzRtbAWikQv1mC1puRCXq7lhee2bRK67eThTvzj3+TacR1CNXUuUgdvzOwm0MDFGEmYogVekXPD9zeuWQfXgwPFblO/Qe7c1HNTEkYeMqSNeFQtvOC5SDIZZO3onXV1JRfTfr9+6N7vuvFC9CBJA8nT5F+Hf0AqtbZpIwcGccmLlT3xIB1vvCA74DmGBLpILQ0adGVbg4kleliiwz54oAORmPkNA4abrKbBvVzXxn5w5tqifhQz8JC04Lvcz4Rfw78XXlQnz8J2Zz0crBEvTQ1wEV8cgKpS2yU+Di3kY2MuuqzrAl6pWB/RyUivWrSu24xXa03lUqtibJ0QubalAIxZBpDGjmMOaXrXyk8V9OFt0BlJPhX9Fr6tZFtpL+jTihwip/LilabyoQGy6cdcZ3dywm5CGzV0LODIvkCsskd+44PCnReEN+BKLtzIjyt7WPI2EJ6R1ZBbrakBS+JBXW6SrPbQ7fRvV2TEvlz3duTf8G9y5oNcuQLx95W9shPbg3wb2F74OLIML5eUvXN0Yjdoko/x+eWND7HsM7UytgyNbEYGRxBgl6Ed8IoerVlFn1TSNz64fHu/kuP3ef3cyR1RGoyWKl3Wprw0v2P7bfrgg5fFV7mkgo/hYyMHMPjVFhXrdLlgf5VQc4KYL6ARFypylfyk0VpT1bkvjdFBM9AU3crw8BAojGnmxI2PA+/vX9FhV/b3+OuOD+e66FL8BhvmD15o79Rdwclay1z2zTc+EKUWuSGVgi/yrpqV+K3EMLlCCPDLDR53dfa4zgLsIF95Ef6RDz3ET8RgT86gQ0NRG18wONTVx4EnJUvYaNbcgNeOvMb+P7BrgHkocmDDPrErubCzh8mNOcFFuiFnR/bRG35r8GX99gv1qoGD3791dT6AdfatwVq9rKsSZ9saZWiGovsB345j7+wr2XM7PN/5aJr/s/Mg7snHO88Ed66Rdunf/u3v+u23N23EElb486or+/07+fLBx/t3aD/4wHqw33p0iT1y5/ox+KDcZV3ZB298dT6QiXvlVrrwUWrb2EPw+5W9NraZPNnR/dvXQ9/Yr4NbDTvxW9ZHpz748P3t650X/gd+bOzZrw+bdlWTCjvjsPveFX9Cgq/v8+PvDZ539lTUkG01CKoKe76RGzclpjd0/fr1KzS7LKmDXOBJiwZ+3+EbWz/4OPrBfUmRK/mgd7ks7GtflFDntz9RjjVj7geaBjYN6N5eV64TDQhnsXyJNkdUTh7+/d/+xsewN335wscYYqc+5CG9rMhm/881WRQbeuZws27k4B//ib++WX/OP30bu62gVNPDz02w0Mr1siGskdev3Ku6pJ0PrgOHGb5sd/qKb9+/afp3R2+G9cI9ZiA2rrVqJ2/ufCDb409i95//8/epZwmG8FcTe8gdf+3Yb729Fh+kXlW1iBOxfZ/5s+OTpMvG3vLly0XrVlpQ2uTyQf4sxOYLPvvlbYV+1YLe1QqbmjZyx27sjF037hvu5D1Lj1zr8x9j7L1rXcW1Tui/aIO2sz6T3ysTX365TJ7ZHnOPYFmDhGNpaOEaVTjQtsR4j2OyFqhNgDf0RQ1Fl21ZiPOmQZxABb0ra25d1jnfyI8V/LA68OeNj3ZG76WsBuB6aMeM+YK+sfHt7YWP1+TKpRQNBrZkn/n6jbzkunNZV/y64qvSf/9vL3KX/p//8R/6+MYHSCjW7K0S95OlX9jjXrZVRX+gf3LqwJZsKAVu/gLAL9P3Flu2Cp3urJEdf4rCdqAPZP77v/+u3//zXflzyM0Luf4KPplDAL/+edef5OD7n9b1Y1cnNzEKP3ra8fe/fSGvX4FNb18KOmkjF41xiRmhJu8+IOmTNq6MP6OLbS3Yc8GH61IaGPvC3vHyIqHqtP1ODt64NturmksH16g7fl7K+GAB7wCEtcLn0utLIb/py+urLpcLuTrYb3GiwUFe9qN8jD5Ycx6LbuwJN/a7gVI2+qyLElcbAkkf7IF3romae0Sxl8QvA72t2LASr1/eXlkHCzlp8rFN+nVZ0FfoK9Zx9hpBU+i0gnPBT2bPPljXV/YvFqWkalb8E53++Jo/737VH9yffP12YIPUWBe1lg42h7ZKBr/w30HAD1aLKG0pXfDhwni1U2YDTzZHSQOQZyz6kVrTptYWyY0cuDJH00JX65dfXvDlRWsrYihsQVLouLfsB+wEPTln4pHenfjMFMGSA4Q714bhobDfuId8yX7DM9K2rcRp0Svt1+wBX1baF0XvL29v+HJFS6FLR27XLDZbL9ayZs6+VJjz+rZAJ8XOQGFvZB/sCTv7R+61o9eNe67k+A0dQ0/IBUtg4INDZtAoX/gz66mHlvw7SOTCHkQJ96vxsyIYMTNHMVNMo4sVfkwJd9HHh9hbTbNd8McgDRZeruOSp95rmAoWBH8gu4pY0Ff2SvRhKyX+g7hLpG1YCBb4ZSg6NPiEd2wPFAoM9rsBP1SfeHPdwpMljaqdFocBjkJpw4BKs2asIyB2BQU2QoRS0g+kHV3RetIgUlVWtZJBCIhywCf3mwN9EMyIpz4SSJJsQyPA02fbUloxqokxwPigj6mBOjxyL9HpxicTDnE9l5IS0zZMSztyY8Mcg24ABb//q8N/oTKGPofQ/9n8v66fPMI38GQ0MDTtgeeyQaUdGHjgM2Tsv4In7bxJg2n6of+vaP6rOYsflLZTS3541p/8okexpSfoL8Vm8i9j/6z75GvkfCZJYsSW1KHDtFQzGZ5jGYiUgrg+EzMRWqrvx0/9EH2G71j/dSM8Iibwj5hW9ApE1x8wvo93sjc8Qmv7X/pODobmYgr+GI9kOYcZ/zGXoaDbOaf3F3iQ9uTVox2Mqd9cUGPy6991O/lkvocmMHM0VEB4AMmxYNYjbs86agTA1LNO+5+BZSVuT7zT1j79pUexPVupbMsOaNYnbaEd/tDPJbyeI6iLjRgLJuTQnjOx8TueNcdtgxsKfS/pBc/k2cLVLlDs/OlHh++Iz0Z4yfx8GqDZ8fHOhSs3aic/CXETIiPzothW4VAqzYKiA9rQ0PxJv9DNMRAnvWkAtuEbEHXJ0glznDYDNBVQ2uVTZglnwhWmyeUAIz8dBteOn34aPjsZP1syvBzeOUXIBM349uQVMmwQHvgF3yU3Vw1Cxg5w4q+DG+DBbg86oz8O27ID5xhN+o82lQOcBoThMS8c8GR45l1B4ELWxEGvpAiTNgPkSpXhBzAmnfbCSplOTSByKGX25TS/Q/Bmh2HjjNZy6Ysc/DsnBP2P9mNoVgM9OzGP/TtXw9z0VJWWdVFbmuzoAy28M94evGPrBOhT56bi1E0UkKFDKNYNdSZ3fJt8PMjLyANJiBGmI4O1BfEINrVtxn5A5OYm+bkeQhsePbF6yM+Y7VThov3YuXE/osIcCw9HWGaRcUQn7mzC50QyupRi3xK79SxWQRcI9x55AXiEZ6sm89Px4Rn7yMQS5jWLoS/FlwUfPUqmAxmyTx9TzdnwC+/Z4RQ7A6iuZ7wia8dGIjN1LoiDk/H+0C98bJ92Vc06fC0Kp4H/EpsbD3RoDPshFxNMn4exzLM5oiyt1OcIHRqhg/Cks2XzcIH8O77diTlYisyCr33amTF958c+HN+RF+Gda+y65Wa8ZGhksY476Fk0Q+kHL3Lji8hY14YPSmexOnedR3gG0OFH/+BG766dPA/uqRMtZHDWtIPGs0tzHkjFd546dHhORGZiQnSsRv6GmLGOvIFfhaJV6GToBEWQqYv+0pqqmjpjiVcAdB34DBTZVrWatW0ZPnceJPIAomeB9tm0PZs5LzxMtqrZzyljqQMDmqzBO0/UI/pCN/HZCzMXPTIX2NHFthbmNl78Nz4M0UUnqco/QWiDn9o+aazYzImjqqDDDzgyOAdrL3VrTcu6KLG6kYPRLeNPAE1xd/Yk2KixLoM/YzB5ifmu6D0eOZcX9nceyI/kEzY2ZMjBG9pZL8HNXCdGUw50sTE6JvfCOzgDWtvYWXqWwu60QzfxyLPIDW74PfU8cSTIldhZnh3b8PPM1dZMu2abWXTrMzdFyV7X2kK+SdE18hZsJ3zayd2Ozg5PcGGpQHSLDQzNIzYkjqFZ80C0Ni1AcKJviA5ifOXlzYnHU9D8c4k7Ps0elv5Q+BiOkUGFTjiexp0XGndyUg8/xYfPHJCMnjsv267z5cjOw31s6ASzo1DHbzvxzpgd7poP68mzcuksQ7Epe35iekVex+5Ih4Xsk07If8I5LjV811rJxCv6R6+O7J2cuMEnsju8Iic0Mi0YD3LiiX9D5/jlIAltK3plLn1REqMFv1adcqqVFmK0tKZibJ++vU4/NMZG5Mdm5Eb2HBMF3hw0Ph9Dtqevo8MHL5LpKLxbY/zBIzwHZAcPyJL5KUnF9dayAwWZpw6RKXnqljUk2llv0dX2HJ++kFT0qXTGqs8cSF/4Oj4aIA58FRtT24YbMGsR95uuvPRgUDb6QneujWirOSZrltiT3IlOqVu1OQ6JXnj5dmHvybUk16n4fyD7RAhfNMIXglm5hCheCG1a1lVVp4BW0sLelXhtjLdlUUonB3FOmhrwiC039o3kR/qRY1v5qRI+KYX2cnmZvDMfm7Lf7+wroYv+oQ3TCi1QELdWoplhhW4np268QNq5VkTX5P2c5BSfh0f0ufKyKXaPOIO51trkY9rihdjgZfONF/Q3PnYdfECWujp5dpDnkVNlXfBh/Nh421eF7RB37EURjkFuHKzRg5wRddf1gz4fDXZe8AakQvqYe/SyrJMmemXfyDpa8GcgKg0wMVWNdZBIJ1SzZty2sj7ywUyWnI+Vtuyik1iG+oCWOnahA0uVPXEofpKDxkmaOnTsjI0Hvjzw/1kf6Mk8OLbFAViFUtExvkgeVJWYVUpsuD3WZWtNhc9G/MMkKY5fYoGU2Dfsss3MKSOxH8kjXpz2GMvMgp8b+49dEriRFbrwtc1Qg7iwadfAhqo2975qTcHZLqtaKxW4SuFrJeGoAAAQAElEQVRla0ef2DqBtl2TJnzx1hlzfLAR6wv5eYFHYp68yrxUspuquKdHtwYsxDLxyJhS3GVhqw/wuraXNl+muqQ7H3SyB9tWdOvsNx3nmMlinmGl2J56bdtFG7psl00X1u/TFtuKzPCgqSpP/IUcalXK/raxRtPvxPWG3ORygbyCM2mryTaAYHx+sIZy/xCcKkscYnxdL7og39jTyaeZH3xgGbzEs63sFwL5xov7Dz5u3/hgRZpq21Zg0crHpnVbZPwS+oJGKdRVJVwIFDaUcAVrZwduYAziARzSzrU66zzrZWdNpv2RjwHcf7UqmZ/oE3o8D63gJ9nGzyv1JqmhVtd+3OB/143r0o2FcYdHbK/WwFmQWYqMlr4FfZu+lor9uysfLPb9Du4gpw9dH/+IgAFkRpcSArXw4aX46nXH9+/vBx9e7uALHgc8wZEV363E6XJZ5gec19cml8EburGHthaZOECSzXgX8u58CDmmnoXtb19eRQX+bX6Q+0CfZV1mzDbqDd8vxNy2Bs6xjA7i40GHZocP/C01cAce+vr1Q3/8/q7//I93/fnHTdd3ZAb4EBtbBkxsyy7Zhs8VndCHPOusw0FeoK2kQp4FS2q6HL/++qv6GOj/ztgQ6HzkeNeNvTe2vL6+yPyAio8W5j70++9/gtdVyKpWtIcurKkvfFiM3Xfid+OjVOaNTi98cN3Jz2OuLWnh3iJ53elfSIO3t1fW46KFF/0L17NqkSY+/FzRSex7x6zNcOxJXr/zAf52ja3IPxb1vSm/EXjL3kre79yjmOuIIGq1oGtTY49r1RhiEJ90PtTM/CSGybdcE65clwZrKmugSgJd0St7qV3wWTR46f7v/x4fSH//+29oJY0BE5l5scZWXbI3FH14vLxQ46senCHRVCc2uB06E/tOzHb2ol1X9H8CJjAn3bleZV2cMgb9O+thZ67rG1+sB/qOcVN0fuGDUSE3MVYK8no/wD105QPlDd+sm+dviCYHv/75jRy9Ev8b84fW5TL1i47ZsyRzxLYx52LXUk1LFfkQsHrskpQPhmJN06Bz6L/9t1d9eWsKr+TVfreu3JMnhmdshoSil23R3379ore3F3wnLQvDjF9J9Ov1q/b7DdDM/Tt59be/Lfr7vzURQq0X8xHuVS8vLyHSQj6+4oNGHd5mvRe6Dq4tA4cf7FV//vlVpw4lq5DXlHUf/I6v3t8/lPy9sU/cWPMm7rlGJGYb+0JrVspOTt+I1x27juQf7Q9oO9fMVz5sXYh7YhJ7WhP+CtUJ/aEPKp0DFjG4kwdDRfx+xR+xY8M3B7kS2a8vsbMUf8ZzsCCPxrSlVSPnXqHdgFLKuk5H6hsfx//jPz6oe0zEzxdwEAhSfJJ75Q/2kq9/7noHN/LEdPzWUHzdVu49V9mWoaGS0dH0on942I0cM/QfMzcbPrpcVl1eFvwrWZR5OuvsEYRVV+7JruTEub6sVkUOWF/44GkLnjv78KsEhxt479/Cv2OzAamjQPb+xGdpDdpFGzFa8duyDjX2GuGs0QmARH5IG9e/Fz6Ev7BnrWupqgHF+KYNnQ3eYE31zhrb79Oe7A3buqLLG7PIJ+eTI/seHRiyFH0HsZd29LoBCJYYt+aPi/UuHRDZRpdFGUgfM5SC+Uq+vOC3Czomfxp7YsOfrYm5As0hY1/U1G1goG3GObinmvGgGV6heU6lRgVyXVOf7MEnRA1PfUfv5OGHruQybBWa7VK6XDaQkD2ic8nEP3ot5Fjx8V9ZjDHXgoaTxJodcx1FH7ZeNUi3ramhVLWmbVsBYZNmib7BveX5AR+higKZnBw5tSr4nyMdpx2s5+z1nXh0ridZV7EJVK3EayPWkbvgw2VtjFWI4TuA2Zy+tDw7kT8bj5MZfsIcio00cr3AIWrkV+YZOg/w27Ko0LOY4NATxNz3Ntgd4+Jvmt8PTFJEPPV44he0DdVhq4wFJ4hPvDAIbcbCt9PpbBAdGZ0615D7XeKWUpmb+Jw+01cniD9g4JgxkUMQAH8eUSAwO5zSbmjoBzD0/UAP+OCqPjQCDMya9nekR+NJn/oxJNAnpB85qZ8Q5QMx2sZDmaBCEjScQ5wxIDyfclNPGln2DyjaoM6x1AGbeQHU6f9XEBlPeOJFhcCz/6/mgxNbAk/dECv7h+zvc4+x8ArfjMcm1gB242uYJV6xxzYL3kqhmWrCHAEvHdvISQvwST91YFyP/pTBdBIvZJHXHxemOZdB5v/5QeYqoDOfiH3QnxBdA59pf+qjB2poGgeSbdmmJeoTngvjMazvvlDIhgqE+IOunvr+tc7cPwBKcujkN6a84Hwfi6MmiDkDJUuKHi4WXAixl2ctoQkg5jwh/fDRo6T9Gfpj8T6moYHhs0MdGR3+oTlxuzo3MJ2B2JYxmmAKWs2SFzuBjk7jQZuJPmV1Bd9+6ift7BjBD06YxI9pBy/6y/SAVk2BwUTwU49P/LNhTt2QM8CBCllZo13RN5CxwGNajYtEy+7NRY33P0r8QhuwrcxTKSV1xtMOZK4Vig16VC4uvjRzhH9rJTsTAIMZG/gkF4+QBRiWmOZQSXICKunpqw7+pGMsOJNdEJEZewJMnUcm5Ul7Dpx8cvMSPhmzPTMpdgQmPbwgw1cCOvNDNnhP2QNKgCEa54Gp4AhZ8e8J54wZN83QU0V5ONKaR7qBgwvpwQP+kfXNQHifENoxediWEfS8AHbiOvGhmbo/+pBP3rEl43b06ugm+ADwKJw98TgFJyCKDTL182h1Ojdxwhnc/IbPeE7L8LGx7cFnCmA2/JJ/uVmIHgwpZkfnCejcuEGwDckJE0eeeFNeBhDljNG2zdzpW0xFnfQtG/nMk/qS5yHRKJN/D72ijx6lsAm1pdA95m0IJfXJhAZHhjwRBaqVH1EgV6uGfJR7jPaZG2P2Gndeoc2aLNwXMLU5DfgPeATu3OgGh67MnGmEzrYqgAzptEHWzwUGif0TxsMO1PgJz2XZJ8Sn0z5ol7YqN02N9R6CjO+5sePlpW1u2lbFT885WbMf/CmLYBa8F+hjw4wAD/9mDMeETJ0gDR7c+0M3QRM+dpNttTrr0AdaWySFEwoKeeBwaOYQ+cKQbKshMz4OP7ZexOFcWXZTmzw0ZR/c0O68yDxYV6igKsmSCh6eHdN7HIh0WU+bRQFNtoGC34GcziiIsnLkxO2b8tsGN3yXtiixOxCcaqVqDEIS83EJHam1Jjt86cLStjJPT7aVn7RFO3EbENqMBpiwjU4DECilZVnVahEYShkkQh9dOz7IOow+rUqFjZAiK0Kl9vCXbR4MtjmPoTJ44RPaGW8c+Kw/69mwL+PC+IZ8RGoC149O7Afj/eE22wo+SmogPuOB0Ad6dAZO+iHQAU8bgqdncRpWbOFSqYO9M3mQ4QkQhlfmpVIgPA9iFHtSdxh2ZDEpP2y1paqsa8uM2VbsGtgQvEbMFh6+0u7Qx8fRO+NpT19HERAixzb2thOqTVuC39F3DKlz6ugQ3A4/zVLY0zV1TM6DgxbKdGDawXhopMwMfHnuyXnxEh06PM1cQ98iJnYDR7zE2rWzHqKDvpeSXRIw+Ucv4oVYPUsV8zLdgV67eE6f/KJLZDhz0HFoZ611fGD42dbgJiIvgFuzCp+KErzoeONlz9QleAiM7ge22eZBGyXADU0eKiMn8q68rO4oOgDDz+BAqvijI7dje4Dhmc+Xy4uyR6UvtFnyoAh/C91g2JHXw8vCx122v+99B76KPtHdBgHFO/wPkq5DE7BLxr/M4pMh+6TfLqta1ha5A+q8bmo0WcEHm0PoE/u2FdwqbBgMGT2olWLF7vi/VVPBO/qE1BX8QxDItjK38QK0VcYHcdh15UPvlZePgc6LldbgQT7svGC78kF1oNuIKBguXLOWhfXvhnzBs3iZ0AHB55i1VFNHY3N0qjLizQs03sgw1snrU0aDRz/9UaCwD5iXlIQHP0hGRlVjnskuuFq8M5y1ZMajlNTQV5SDPexG3PMCK2OfISoYnMRi+hl+iU9w46sDna68xLqRa4RN1Zoul01LfE67alGrlRxZkdwkfNlaqYCD3Nghmvzm3tEFO/EOUh/oc8R5CMeN0y/hlZei27qptcbYgS2GZZsgFTX2oWOu/baVfAy+KAv5skLr+Aqc4EeEZunE9MYavlPv8J2DnIyDhb/hi9vWZdUrL//Dt1Uxr2lLxsP/wCbD37Z+lML++CR6W6iBXqWVF3WiJHfufChiuSBHzAVvZaZUtWLrQr2o1cKau6hcyvU8a9u0d/aEtIVM27JCVxoELHpmLr8JkY9ZaVdrKnS3SykdwYmvLA6MZE/JC+/4MHlxsE5BkQ0Ca6q1wh70qqbwe+JFnm0VIMq6goMskCZtZHTWt2Ts7BNutytx3GfeDq5p4ZeYPHkN5HXseNY37p8+8qGEOnjGhmhsN82CirF5aQ4loge+ghoDaKmPXc7H7Da0XZoWXnbFVpCnTW9vb+Qve9raZHhbVg5ROgtsIDT8Gz6wLdwoc+qMV21KcZmxgaxDRq9tfVHyYygxMSjxeyk8WhX51tHxwA9DsfWUI41erP0+94c7Hzz7AR3Gxo7ISC1ezlbr6K4pM9wbPl/ZaxZAMxdL9iKxkFBTBwvsg73rg4+bTKjQN3PbutAOrvUstuWCFLk3XmJK9K1ZDtZu75kDYcppKvwCquKP+GqAL+wWdWefGthkcGVrSDPu4dOaicc6X+QvXEM6H7LEi1nbkizbip7Lsiqls992+AXCiGn8tePHrh6dyOHwv98746GQjB525A7Zxv9NrlLoez/gT1smJ7Y5RzRkNxmoWtSQjSbKGk+c4ssxfUpcqS1NHrG7tUYP1tGlD/32t190eYEvvn7/dlc+YudjwgsvxV/4sFLko/JCxbvyJ2lXPuyuW9OCLwacst+G74K+24IuqFrgDt2xt7NvDe03BvsL+nn6cuVF8cIz4EpcF3Rf1hIV8+CTT+/fdt25TmX/iI0rk60W2VZ5VecD0O1DM/+O46a3XxprY5VVwl3aH3uWKNEt+ucjGOQ6/aIpK/GNj0HDIVK5ZtM2/aEFmy7sywXnKx8rc52zPe0Kn6VdVLWix42X7zs8oQM3c7nmh1/Hxx8f7wp9bP3lyxet60WD8ejWluUhc8gOvXTmqDWG4N+0Ltt3NUVrsGe88LH89W3VIG///OOqf//3d2wfKnjcuO5d+RB+Zy/auYYKRtePm/74z5vyG6+koA7uBe6sm8EcZkq94/NbVoDWZoUmYzRo7mpL17rBvx3EsJELRt8uedCuKdcSY9ZODK8zhkNjlw5y3baWpekYdzGilTxaVunyWtrWRfH14HqRe5SDa65dKtbslQ+p5dLOG/V8DM+fmR3oPDAClrINL/SxxNLTOAR0HewlLXzx78b9EWiTB+7TZVmhCSzoXYofdnREMXUYBL7ysfcrHxjNRXGEmGvABT6//X3Rr3+3Xl7NnvA6bSc1dH1H62piLgAAEABJREFUJvcaA7kFbnHDcGcvgyF6dWxf8OGiznV4z3WL/TFrh61KuF4MY4uEGUpeFpFodCK6qDEXt405j/nar9L//B//qff334Vacxq3TV4dhgOkWYtCu6gmHzAX4nBZS6RRwqeC67Zd9PLyRoxXCf0HebVjywjdIuVeflm7vvyygQMKxANnrmtTtcyXGo23Lxc+3L1qaauqluln2+jVJ9zwUXIz+gUODM9/j5N71qyJBs22bir8jmiOaIC83mnnoG+CjM6QMpFjCBGSJZbV9KUoGdvJqW98aP1gTcTXWbMeq1prIjV0YZ9bycU39roQjuOuL6+rXvnYXfBITu03zfVN9zwsaAvbBB9kdkU0/hw6eLdT+GVn3eX+M+8cRxaBBzY18JLLHbxDL5dX2RaEcg181lQmR4hXYtcxJmbbxbx+lDm/Y+uAtMs2OdBEWMXUhGzZ+bd8nb2wZCXQNnEA4fQtYzrLoKoS9qzIL4GGKzo239TZUCuTspoX7F3VapFLJ8Am/rvwgfdyaeAXdKLWLMm5kONuBZJHARtCBOMmkUrKdWbbVlWt7JUHa1I6CPDzfjL+/GA9Zc1AJiM/16cL167kYItOSFwSVBXyh2xkMKZpc1OBIxV8laEJmc61+Hrtut8He4dkiXUq+oGOPQf3OzujBQi6AZfC55sWrgGECd5C5glBQmQqhZntORc7zUDs3Fi01Rp0C3J2Ze2K4gD4VPirmLeK/kKObpvVuG6GT3I5uZE1dCfHD/aUg2Q9mIhP4zuXBKlSkks8uihzoc/Yytpt6PDkc7BnpR2aXC+rRb6wN9CpR8gmDJm+tGO8EZQcCC2pr/CP/Tv7x45u0XGOD/h0IJPDSlVJjsnxPEXPXLeSdwe5RwpoWVYZvANe4XNihs/ZCo/YkToj2cuz9qJH+pETkONdEf8Dnx/a8dWY+mfcCj7LVLjtiarQZXzaBr0zy/5obKarWUCaNtKx4ZM+ig7AtlxmBn3n+TxFxtl6nPGN8Ml3eAx/rzJ/0HsCzXn45D3b8xTE2ZDsv07q/6hMcvjFuCf8rxg8jX3W/yv8/9/msUuBhwKWH63/RQVNAkuMZ3IEu6aj0voBn+dty7Y+49nWvyqImLgn/omXscBnnf8V/XP8pDx7/9vxA73Kc/NZeAgt9AxtPtbduZhMYCEerMzP0FkhwcsitD9LPhM/un8G/ZfF019/YTPHwj962ecSSvXEs6Grmrq3lpp+xgDpXJh6lMTn0XzE0XSjIdXjmGS0nzXN78fMge+92BjawDn4oyWF3vasRfET0qBdZXRuXEyaUgrcVm3iR8/49hyvidOwrSr2CMFowg4VvPh/1jMWTM1keWoy1OekZm4Zx9lWeGcT3LkyBMLDVWJathFwHmmGnD2TzbNPusy01lQPXcJ/50qWi1D4BtIPBPc7oFJ4pX8HPxew0HY24x0BOxt/B6ILqMrczgUufPb5UMPmnRzkAhM+hXL2D13DN91JF7seNB2/hE9HTqedwE8ZMAmP2Z4XKE5hAtjGi9GCmoqDUeGbE0SBPOc5tnAXtnAT0ohRIgA5c//6mPOcXOFPjH6I/k7EtKo0+YOmlKe1kR29MxZ5aQdiG4rP4dmn1SCObrkBWbnZygN4wfg5D8o8Bv65P/x24Kfpx8SFsdyAHaz9yJ3InNKOjm6lZVuUPw9jZEWHPPDE15ERPvnXg3ceAkSxjU0A7dygDhSeECdbzAU810Z0jd4X9E69rLkpAEncpJFDB/kQMrrQnb5M+zPYFu9mlOtsxls1bi7Oh5RGHtuetIWvi1PAphPkBxi7Ykv8sOOTtAM7vkneBy32Zp/cuaEUShU05VL8evZL4Z1YOAQBGqDOm5PzoSFXeiIa52Y+hCDkpWZkB6ZM1onQe6J8Oln8WFOObYVN9DyIXedGL+2p0zlxymWdGF1XfJuXLpl/stzx8f6wMTlxBzc6zHn0Sl0tdjXFzvggEJr9fpsP30//2J4xta2UiouRm31HdMZsS07tJ04pzchNDnUeoPEOXhmqTOjnMsjb6BfcI/sE04lxq1L0Sn4H8qdmk7eWGde8KYyMsCxwt3XT9Me6aLuQK9uixgus1iSX8NtdiYnU0QWwNGzt0184hoPlNO2PnvH/jh/jfwkmij6DPXUHh4cMa5bMD/FDfNK2jX5dWUPR+861uMOYYfRrwDp9Gp2NYn3av598s3cSr+ydoZcs2+GO7pF7F2LmWOhRWQfr6YaM+cDOy6LEPOOiVFkrfsg63LZNodmxN77u4WpNXQxujqqm2J0XtTeeQm73Kw9VeWn2M9zRcdpaNXXZWV/Bv6PHjs86fcFfMj+a5UZuRc+5WrDJDVqCAwvmo3FXZ42Eb3zC4GQRvpMnfsrYRkwvl1Wx6UKcT2i6XC5aeQBp2BDRTx621djrN/xwCd26YuOBHxOzLqa1cB2oKqVEViAPNZ01eOeFViD87NKwxLIUqapRDf9uWnhJA0OO8ARgtEOX/eFGHRtufKi4P17kxUab2KyrVvI1/AOR8YzvgWxQ5CY1HgARrc5LrxsxDm54ppashh8XbBSlk2v94Su66vRbW+QwGKeNaa/I3i4NPy7aLouqWa2VGveSjXZicY3OvCgZKGUb+/qEBt6Kz/JQH7nZL+rhvw2+08+XiyKjquksY+oSn0TvKx8+O3oWdMuyInsBSogB3dQAczJpgPwbOXclJzv2RB+GiGPXjbxK3iWDqtWUuW0XrfDcyPktbXQqbJrsPFQupWzbqgU7iokF/MtlQYfGnrDzYgG81rSuC/5pyno8WDsdnTsJcOfaeLD2ck/EbR3sStXIy/VFJ98NX5lxTdobebCzNmLDBx9O0o7cFfnbQ8/LS2g3VTWdfhBtqdG/XFZyPLBRX9B7BeehF/pc8+KMbamq9MIHxsCKTQu5GVjJoQWQhsy+MO1hnd55oRqdQp+cTdyJlFInL/JyVvA0vhi8rUIV6KV1W7Sh0zTwccrLCLG/LuTQxvzUGV0aNgbljNtIk/3urmcOxxfxT/xy4KN1XfVyAaB94cXRy4uRZWw2sbNSsj7u5MOVt7qBG7n6wYunb9/e9e3rt5M3vEgXDU6RbZcadlwuG/xWYrtOW2Kv8MtgfUWX0x83dOSNIsIW9F/RaQGqmmxPkCWaCu9cW668zM+fd76xZm7IzgforI0B7/iGFUTOEiToRMk6oFLh32VdlN9uafiOLnw983An59a55y3EvQGrLrwMzUu1DTuWxBQlIufKmopPn3X+dN3H+zu86pTBHrEmH+AXfdgWJq/tpeR81OTlZsaT4zv67+SHUSbrJTWMlP1vAjk0a+Kd/T7ycQQ+bTrzedOCvFaFH++8AH/X12/feGn4AdyIzxW46/rRgVwVDr1+WfX6tmm7LBFFvWrZAOwseDkv1fhgJfIwesb+L19eFf3uvGmP/2N/cuFKPqT/QY4Eruy9N66vyQXJOvBr/J99JOs5NovSyI/on3oay36RuC1t0YW9ZEOfC3tbflMmL0h3PmyNbAAW9qJ3wYSDSxnxi110OAaCOBQ/pZ2YixfkPbp06YP1m/sFthewNeNVjuQh0lc31ukNG0Bncsw/IT7tSv6T91fq2LMsq1byVSyzyLuSk1d4f7Dn3NgrOy+5CQn8hzBJCy8sV/IhL3aHduRckXdnfTct5GLDH3bJaNVheGUf+4hv4ZV7jYPr1B7d+BB444PSwV40wANdqD/vla7MXcnN6HLnHiE4seXjoXd8knyL/ollfJ12fusssu7k4Y5jbqyrsLY9bYx/+vS9kWXFroX8fuHDgEuP0mXyOnO2tBG/t19WbItvO7mHzezl01/ksoDx2AdyH5Z8QbwiRtAnTwJn/MDG/ugau3ZsE9fYRp5ul1XbSi6vyMKHVQ1yy7aqrJTYHbiRo9ePO74/tCYe6wpOKbZKlg0opSv5lvwO3T3/ZzA5kfZAwegtYhh7163Bq7HfWa0Kfm3C5bKgVwEr+QxcCl9kPvLMWj10jz+mH9ApsSZ+sTkKdb5W/P7775ofa/iYxjYhyfCW2jqUnF7XRRfWbMPuKznxcT24XzpU+OXldeH69KLMfRD/O+swdnYWzMFHnR1ILT5Oi6BYImaLqklmvVT+sQIxrjYY67q8DL19afrl15WP5C/sH43xMdfZlTWRPfAgRl++LMpvU3YW08L6+OWXL+B/Qc+LFviZmAQvvkxdJX358gK/F2Ss6LyhR1NoleKcBjrFb1JBb/bQO7FMPnTyVegbnW109cI9RdOBww4+AKCGDvYjY9jAAcEf2Bs/hMcgngeJl5j+8ccfE7fQae45+dLFHpj2C9fHy7bhz0W//vamv/0b9d+GfvlN+vVvjbq0vgy1ZWjaabG+RYyH3t+v+vPrOzk15p+N/fPrVwmd2yLsiV9f9Otvr/iotGQvYJxURJfQH1IuAOhhcuV6e9fL6wasXMfW6bPLZVWrUsrBvvD12xVMzftnvtmy53U+Zu/q3Ey3ZtWMMWxZf/fbN/Yg6be/X2Zs8xF9I1dv9288C90UtuUixxd029RaIxZNuJTajJfYruUGf/a8O8/4V9bYV+4N4uPXtwt4Q0iDvsjnP9HnHbiyZ3Vsvujt9Y25RcnHgxwajzhJBV1A6thPCrN27/MvodyIzY010lrxMWrA79Dl9UW//fab8lvwpDnjXVnzd/bQ6FIYc7lc0HeBtRWtaLDcaFtC9ISOVCN75Vq4LCv618SR+qTpfLQfXB879tqWJZncy/zRb+BG7o7snXERp9LbW1FvE6pJc0LSzvU0fAb7SWvFMNlJTjf8XOT64LkeERq8qMn+PvBNZG3E/IX7k2KdRq6J0bIs+NEyvgoebPTnn9+UnEcUtfRBbD7Ij29fP+a9gnxX5R8xsI8t7BuIDCo8xLih6cp/UfDt265v3ENk671ySqxEDhu7L+x1FZugjK5xUnI7sa+SzHVB4GaN9dHpizwSudOQUUoZ7Od22tiPzcIfgnfmwi91x/behwolC4Fl0y65PHld8IlseDdVSaALdPJqn7mWf3jSkR/f5Fq6cj3e1pX5gzgcxL5Td/o9bGRkhIfddGHtX9hrTx/XlNdYq+vDbztr6/qxT5myZGLQyJ/yNveA23XAeyDj1EuU5F+AJnSD9dbJmRv1Ta1ZxoYbe/oB75096tynTooFveNjIWdnLcBVjfglhuEX3Og0+TgjgI1eMBX17FoLOi4LHdgmX658+P3gejEefuI2hGu30Kmj46HOwj+4dgz2jshu+H7KgG18lfhE9hV7b9yLpB++0eV+6wiSbKuA1ppyj33huePlZdXLy6uKwA0YHTzzZQ1jNjEc0EgL9+CQ6SzEieCiDj5DP/ad0ES347hK5FvDhyKX9qnv0Fk8qzuG3bmmI2r2XcLnQkYhaxCrHXs78KAjFw1m9LH4QZEqs54XrvENeySGtJIT28V6llAPfHn6Ifzig44cTXnRM34cjyQPz+g08SFOe+TEvG2NOBPmS76TrwIAABAASURBVFvUaed+iClGziO4BV78KIt4dSV3gpv7SEgmopkMXqvSmdNNS8MO+pDL2It4zUJbQEeP0FMp7cxFjss0rbQX7F9ZVwvX+tZKoUML/DMeIOofEDkBMPW9gKrhn4a+z6VxcCL2irExLDVDKK0JokRJ/D5xZAYeMMQPkwMGAWbmkfa/giBAAi8B/0j/lJ86PIIf8HRMWtBFHkyCc45Imf8OtmwAmozpUdL+34HIfcKDFH76pyBK9Hjip44MGT2f/kFX0L4fNpOP3k+04IU+Y5m2f+Cl/4TMB559+wceLJ7D/6QuEqYxXrIDNFUoymKAMIn4M4jkfIJpjwmhEjJtzxiG5qlPMRaYGsEz45kPTLp/cgrOBOYmLTzC/zPYVuZEmbgP3rOdlcR4DtsTL7hPUG765kWRuTJso7fQHeiaNsGOWxLa0kQXbmFq4ojV2/BXwXviMXFwcwjqPGxTnzwzfmS3zQjDc2q2YThrIV+zZC78ApYZ++Rfep+P+C98D+6sOmDwA59xRhZpmAaYz1x4pw6cm1JTpuOynR0/NM91/xk3+Jg9fTPlYtMB/iR2Zk8Yk8hzcwwf6dMkThz4PrICwY3sEyzbepY0AyeO50Zqed5AZLPNeHBPGWmJ2IwJGbPBRuER34yhBm3uEDJ3cKXZAaZPfOaf/BhQ4trmhg1V+MDehp+lqnMsOAEzF9oOv+jV2YvQRDYzCNjxUcfYyBzUoMtcCNKPH9MPWPisS+UH/7JsOMEjdSByBlnZuUHo+L/zEIaa4DHKGGfUH/QhVM02pj3qETHMCRvMmGaMJMu2ktMd3R8qnvOQhF4p4Aw6HBN/gHvg20lzDjKuGZ+dp4nkZ4YfpHPOtjp6h+5gvXyfB2mgwMm/f8e1S62VbPQDJ8eNFyh5Kck1Ot0JFnzJ9Y7y8Wn4xICQZSyQsdnHT2f/vGEY9DPXUWZAj0gFT8YlBfsHkLaK3I6cOzbsAKGQu2X2Eu6FlP4AMYAVUQHAibCJfVQi9LJLNnSGpGdUs1/EPPyjj54lvOGpCdJAngShJDs1thOH026pVVNVcWOyK2OihF8g/QMbR1TilEpRWkMdP5wxoR2dLJXrIUNgDEEiwy9ANQ8zEnmIVaG/3circC5y4Zh0QRwhTsPwor1nvQCFDTaDAeZtz7Ue/Bkn8sy2Nh4SXJ48M94QaElyYeuBzE5zqHGTFLhsFx6+V/qLDE5syc1YlxR91VgftuJWhs4xGraVn45cumrNagXu6MgeimV2kw0tvY4tehYmd/Jz5wXJHEdGW3hwXBdVa2AHEbrSbDfDl9gNYEFG9uNlPjQ01ZQrLYU2JTEt0640JjjMfgaGOnkZ3+bmdWcdWrEfmeh2sOYOZJECErhlTqJgg322OzEJ3OZNPDfqOGxge3jdeUk6aSGOLuNJBykHjH4c+9z3DnJmkEeWXbJTRxeUAXVpK45IX/gW3PgcnnkJeecl1AGP4iVZwxdVhqLrXP+sXXq2ta74t8E78/RryilkNnJi6OBh55g2D3WUD6Qf3tG/FTGA13N8R2baDKG7odHUWxQT9x0euEMzb5pkHgxti4POgKZDs9PPmJUSfpHVIRwALFTIZeMAPxgnDGw/8H/q4IYuM601tUoLd+G6Rmfd1injxoPWnjgjqoEXLLSAL4h0MmbHjugFvUAEOgYEXE0NfjdeckYv1IPKYEhZL4HmpmPmDjFCR5t5AETkCHuRyPiOr6O7VUrJx7a8+M6eE/SRvaYsLsYyed7QN+s6Mex9wOvUObh20ZfuPHzGvoMHdc29EKenltWaZfDKTTtrLgRw0YEezEowanXqYgfX7InxQ1cKQ+RIR8aODedYx47n3LoULydWXS4b+88KXFT4yq6Jn1jtyD3Ir9jdcaDtqBEWsq1WbdbPh+JMhk6ymJ4+XtdVLvqSLMnOWRr4a8FPsFV661pat/DTlJ9YPdRV+EoW6TN9EZqwKQ9VFTYevKgByJXI71xHes/4YFzQGJ7IHQ1WGQ+3kp0+c8SfWR3Yu7M3xNaTT1dK7LM9Ix95hT2tVl4g7PCTmFLKnY/g2aMufLhfWDsbL0TzkNq5/kwgD1ozfmmTJi+47Eg2Lx0/5lj22OxRnZy488IsayD6DDwmNAh65BcfIgY+TD+yd2QkF3ectK0XOYlIyoW2cUOxrZuie9aluKC7pOg2oBN8gheImPh94MMjsWfA2CvWFOxUxDzzfXTdeEEaXeZ4k5a1qfNyM/7auVYEZ4AX6LgydAiFR0nEIi92pkxLrTWdPkcvCRxOHlqXRYWR2SuzXgv/xT8nz674O/IzZ0jWVVqnrU2tRJsBxsW6GirEe37suHN/+YH+O/6ShlwgwSA+paWqYqzSnDStmKSXfF7I1cT2wofZ0Ar/yZ1cyB5yaMHfHf/dbjtrkDHifpBjbL/YOIRLqI/JdyVW5dh+hztzQ+TsgV0d2gFel9FbE5iccjrzmiW0tmlnTsqe9M6HlTvCDgQNnJ44pQZDQbUN30MH66WwM75rtaAXstAl3Pa8rOaDSdtWFevU7Bc7L869CGu7ok7Hb538ud/z4mywl6xayf3Ay+tFrZUGeWOTHOTjPfnMx6pBLNxWDcbHGNjSlQ9NO3vbQZ9p7EGfYxUhmr9NmdwY5G3jmlmEJba0hjJgZo5KZiJj67qoaHdiHP7J8w29FuwQhHfiMmUlv/FRaHvkAgf3GNFz2KCWkh6JJe6k3XUMC+YyShY2WdaN6/mVl58WillML2rrqhv7QezqyBjQ2fgD113xwZWXnPlzodF94EPbkoZSGd0Ffu8D/w3GNX2UvN9RZMyhMccOXlKijGAtJUdt4mMNbdQXcmnoysvgKx+Zv/5509c/37FjMlB8tJJ/qAfOlX2y68YHxdyj7Fyb7twTXdEz6xnmEz80UeiARWAnhz74eL3jywnofI4b/dCb8W1b1dAtPr/zMvdgbzC5pbrBU3zkuMi4btqL5lk/G/fEYg+P/w8YRpfUkT0yvgvfLPir+CDxgd44lkmLqLTSQr4ubaNeeNn6ost2gaC0rIvC/7ItevvCh07wCvzIT+wH8jdws66qFmwYupOEH8S3o8z0Pbb33hW/Gbt+/fUXfNrV2fsSy9/+9kVffnmRyQ9IlBf8N2IQXzGoAZ4ottXIyZd8JCQOjT7i4SUd5I7Igcb+17iWJIer2DMCjq1dB/l9JT75jfn4Z+easRMzVNOYPipiqlmSUobu5bVh96oLH2W9iHV3x76hgawJlgqfrORvfls+dn6wn3z9+ge4V/ZT6Rdse9lWRd+FvbCh34IfcKMW4pi5395exSWKl9yL1q1R16T98rby0fKLNuI7ekPu4EPRN/3Hf1yn3UiXbXALHPFyv8AR8b1jywHO4GPUBzG/q5Nrsem33y66XBboiNcYShxE9nfyplz67//9b/rtb69qTSpAlIG99GhJrgKMnK4XPpJGX9yOnW9a2ooui2KnPeBhfeHjtAsJB9DZx/oiiGVkZi1u5NZLPqTH168lbrGwZdUC0+iguqsthwpYt0F+rrpcVsGEmKJ/J5fY6w4SzNVUzXr9ZZsfuxeusY3+hv9zTZxQJR3W+9crH+4+lN9kHjtj0Hf2h0ZQ/v73X5HTsG9B/4teXl6QVxrkyY2PNzu+ut0O7kOGvv5x6I/fiQc8rEX5P3fXdcWv6G10ubwoubEQ4MHeFX8fJPqde6ftElsWLcgU+TZYK1m3yf0ba+ArH7Tf+br89duHerdso8dQZ08oPr6s2Hcj3wa5vGDXunn6Jmsk/sMkcinyX7TxwWQj7oHKx0JiatWUfaCX26KDa8rvf3zTB+vkyr5/ZV3t5I2a1PmIqbmeTFzJxWPhWtOBQwNeC2uzcz24EMCNezmGdJbiWU369/+86X/8jz/1++/fpt/f3296x8ZvH4cO9j3CDd9DZq/rfVfycUx/H8wPZJTu+Pzj4zbrdz6Wxj/pjy58I2GCLq8iB3CkApKxUewhG+vu5eWCfzZieyE/Llrx+4YPL9F55oh1Z//qvUtcsxq58/Zl1a+/rvhvUbFu13XBZwv6dPIPwGfJ+4MY3Cec+lZtSF512V6RtWq7kHbkV/JG+NSicGpraV0v7Bcdf3zMf1j2BzHYc+0iTonx25cNHMng34kJqaOomP5CXn35ctHl0vAfCBxVhf40JHSVWpWO3fiU4THIx+h00YJsk3fJPaFt8iW237hGx3228dWLlmVB3h1uXdu2sB42dGkijRnX5HvjY2Q+hN/Qr7xIJEDHzjvXxtxrX4lbPoh/I5evXF938DKeON+519nBG9DkOvMWe/Bz/F+SCJ0Qq/j465/Xue7MuEjM6Hywnu9cK698eM+f0//gI3H8g9lTt0GH1FTW3ZR7HFAbWLjeZE+/E8+MnfHksq5B7kX+xt67rit2r8Id2DXIkUMffKiPHVdk5Z6hs4akDh1n0qcDgxQ8yI8beR4/3Lje3MjhzMU/dlO5JA9F18SttaZ1a/i8tBCfyK7W1MhV28ju7O/79MGdZ34xFhnR4Y4Psh528tDkanT/Mv9ShXXy18yjZdk08PWNRPrg/uoGfh8o2+CPvoRDHb5d5IxizwD/kNEzOl34kLwRkMtl1YJe27ZOnVsrsAWeBcFZi6agZQqW9KQFOcENv8zaDrqgYh3cuXZ1pZP5alLaqc16KGg39jJcomcJXWFg+NomJw/dWMcMqaCPzue98NC59yEVcw/28fiOHn5Z1GDaqmQX+gygS+EHbtb2jm8O7uFmHlGT3kr+/YinZ45lPnkNMeSlIhawptaEpRiThCn4QuBIyYdBDEJ7kKwHe+JAAOInXnXPv1xFCFTSBJNzA9yBAkYGw0pdMA40Fk4gY4HQBecnIA++95FB4L93hQsU7YY9a/2zwlSGbYP6AFk59JcSJf4y9C+7hoHN+RMEmRFNPk4Pv+G0tGaVsUAG/gXEpjg68M9QMv6v4DP+D5zo8I/wGfevbWNbjr+OR7d/NjZlMfF53pYC+lTIU2J2DmTuCefI//nZNjKsog7op2J6AapPR/BAnyNPvWfnn50SNGDioTxNBZ6otqf8VjVr28+pn+rQ52KSxbOzuacfBD/p0vknEFmIJXiCP6D/8xKVnhDq77I/qTrlcLIclGlj5NqmTVSZ4zjnOMeGwGB3ycZms2GAe/rWsq20A/QUgAuxH2LqAfHZCZJ/4IMwENbZXAJ6lOfYQGb4KXhzDs7gc8xeldm0lgk2+n/iY3viPE+2w0Yyx6NNNW3WX0rGMxT+qT/Dc862qhKuUyd9Ko0d9juAdPoNweCMp/K0WxUXrR/6izICk3fJ9vSVdNLmbFv2CZGeiyVdWT+Xz3IqfuLGaV1XdLZsfIUe0St6rsyVS+HV2cCjg+mHrjVzMSqlLQpknM8jMgI+u/OcfkDIKCBzds5oC3HmnheVrBGGQDUgAL10FvtsBz8XleCdM5p41eKfk6cotsVEDqWkG/lVbcY4F8udC2V4Zf4JwbOWe2XTAAAQAElEQVThxcDZlsI7IFnPYnv6YVma4iPNYtkn3HkJfePm5ch4xgr9UbqTw7Ehw1U1c7W1pmcBVbLElFw0cxPMzYVtpSQWLCZswFbuAQgP8gWMCcExhAVY/ITOkm05TBU9BP2YAAsFUG32o1t42pqlP9ZQxm3LPuHITQDKhI5BxRZj4yTiZJds05IyNxucIGFcgFGCA/6i2OiFYYN+ZE558GtVqnZCK2oXev6gE2xsqx5zNBXQsyAwvPZj5+btMfgJwbbysxOv7NMLub9tFy3rItvcpHft7Nv7pL9PH8PyjD04qKwZUxrhI3GGbtbF2UJZjjh1zpVsn4B9trGnazB/46Y3N8536rw0yD3PIF86c3f8veeGCjkFTV7MZ73Y1gV9122ZN4qZGzMoyP10VGtCqM6CTPwcm9OvVlKgGGdgWOrMi9qcAtEp+B1dDnQ5Zj3EfSoAHQ+lAizkUE8VUnvRcMm2JPMjCQdmj2nNImxydRVtW5o31iVsaQrOkNRhNiAql6o1GT2zdwUKBrahKzCHot+dB7g7a7uj54BOoYdRgzY0y7IqbRsaxiEEa8g0avJKK3K7rtcP5rqqrFalaiU7813xwemTgYhj4sVPHd8t5NGyrZLEjXdXh2QoBVyqyYJ6HnQafBf2km3bFB0LeXOOk11ao3M1KVLwfWuLWmuCLWOSbRVgnyM7N+B38lZ0bcvccLtJNQFc5NlWSvSy0/bkEQ0H9J2XEz0vPGgHR48y8Gdyb0EH29g+ePjLw9HA/5r27jyQFHNVxfrZ9f7xrp2Y2FbGEks9SifH07Qtl1TNcitF56KGhbJHHdEF24M78INO46bOGy8ZLpeL4vcM61NJPKJv9M5wwdCWbE/dI7/HRvbZQS7modf25KvggS8aB3sApqNfU8N2hrB7x+abhIZT76JJO+fgpha6djqDB3fB1zLDlst6+nDqlFGfOoGeHqDpt/BIp1pTqybbyBW+Fm2pSmrotJFzCzgHe8W6nnvCOJnpLKfn0i7kR24gH0yzbs7xgqcBTX+GT3g6k0DvHbvvysuYtANPetRSI37Zj3b21BsPuwd18idy1rWh99Ce3ITX4AG84/v4NvIPYhz/h367RH9j24Bnp+7UaUN1XJH/Ec+qlXjp8CHh98a6o8G45Coe/rdpw9SFlxKRcedlR1xiFzjWTl7e8vKDwTtvGG68ZclHnR29YSFj+ARJRcNlWpp23Nir89tPHx/f8MmHGi8dovuMN/ymt0dwu0JlzgXT6JlYNWLGNF7gToH8M3uAa2Pf2eHXFdzOfoLL2QOwhZjaTYMNJS7sbMA7ay1wsN8F3/bUL5VtNWRI55gorTVtl1VM6Y5Pci25YfMBr+k44U9etHWEDmygOw+7lHwt6hU/r9w/BoJ34KvIWRb4KvYOoTb8d2Jzxcc3VbMW/JNaCBrg2ZZdtHIMRV743W6D+CbGAPFakLexvhv1gtxlW7VsmwytbYl12/Bd7Bd5cNZS5IXWsA/fxPeOv4ITG2JPeCTWX79+0/u36NpZVx39AdaR0BUxKuK+kr/LlAPD3JvJjDfkLEpJPlzx5b7flL0z17OZz8tK7pQStzL4xABSYrpOiPw9+0ucBqP4JtdhV8G/pFbE7MILzpfZ34nVnetc6HLNCa8Gz0DsbW1RQVPQG70He7lhs2N7cj21hD4ISoiv8LqyDjq2qla1tqpq4f5n6IBmZy68Lvh8XTcpPtdZMl7EJbEJLIkP/Zo40LOmD2xrxH6w1oks184P4Nw349/vcWc9dXzQyb3T9SitUqumxGpDfjGUNXwlR2N7xm0Gow7GDOJv7EhNl9wbyj/0ER+dVz7oLJdVC9dDMWloxug6WEwHNjKk6O2y3CSzJhM/RSjQ0CP2Ru4HH0wDNz6cb9tCbDat6yILCPFo5H4np/b5MYK00J2XyTvPBUtrCo3Q9b5fZSNPRqVB3nRGCUx0wKyiTi6gmGyjCnHTwK5j4odSlm74TszHHx3nHYAYF8R2GnoUYy/02LwSq0CutwM5+eCSvaERq52PAgdxy0v/7HH3fHhhn7wDhAdext4Vu1flxfjCC/+M7+wFRwDayN+Rk+tDxu/oGP817I9fD3Ljdn/HL1ctyIy/E4OdD0m3+4eyL92J82CwtVK1JmFLq1Jr+EtDeXG6ZA5f0Z3+25ETecmj0Bb4VawJF7Z3+AZu5HfXLOTAVz5q3dF7WRYt64ZtjXvrpmXZkNUEqeQc1sb8sqyaHw34gHAnuJHHNDERMgCcwYGZpVKDx0rMt/nR5Rc+BG4vVuHz8755lW0NCGwje9PL64sYEQyUdWO42EZncoT131knogyM7mTMgY921uqNa9idPKOrCx+Wtq1hxwpdh++q15dXXeZeavRZZ3thTwvE/601bF7AW/TCR+11W+QqiTxKLO/49iCmoCkfWquVyoXfB3698SHtTx3okf0pf40gfy3iRo538vHUuWlw/bqj57dvf3Ktu0ILe/grZRTzhb6a/JILCx8QM1U2shaQS0am8evgA7QG/lPp9dV8JH7BphUdbvrg/v1OLrVmLeTnly/L/G3XL79csN2yF2RbQp+iLZwWH+Q30l7fLkq9rquyFrLffPAh59tX+L7vanWRvSrx0/wz6I1+6SA2N3I2H0jzZ5oP7G7k1A09vEjrZdGFD9Snb1doYIFcydAeWlgHrQx/oeMCNLGdKzZIQ5rXnYHeQ/d8WHnvekefDz5eHawnZhRXdgfXqibN65CkIo6e+1PRpt+cUcDwX1X0Y/MLedNZGiwH7Zz2/QNffiW2vxOTrti+tA11DG9Tl6zStq3aLqtWcu71y5uKffaXv73o7//2pr/9fdOyYC++ErgXcqtKaq2IVwNW2k0phBnc4iP3m2CsG3tJNeIQncj7YfBA6paO0fk48zHxBd8h1OEUl+7stfWIkW1mzjlYiO1ev/95m7yNDl14Dt/muenKx+sb+89O3pqPy4nX5bLJCSD+W9dF6/I6/f/t613fvhKDr+Trtem4LyLUWtDX2PcdEG9bhr7UlPG//+03/dt/+1W//LLiN2vbFsX/r3zIen3b9Pq66uWtzXq7rBL2CVoaiu/YhvCRoavZH8z3PGfgGFxAPg2uQftcS2JdmfmqBV+/ANKyln759UUvyFlYH3b8AyWHS3p5Kb1cLlkWyvPugVOZYv9bod/UCiRJz/z6c/7G8a4UXIpei16S68AF/VutcjXAmqTI66OTy8hVh2dNW6NPfNHq5C9s7qyr7DsdHTb2g/zbB5v5JDtxC+rCPpa1l30m+Zv6YP2tOOrl8qaGUtH/zh52u31oMBce1RrxWhTeyXc7+pWolIJImca6SNuloWeg2Lt2ffDBNXpt20b/pvdvB3z18LlUrGXOCo/OPfqNNfvHH12dJIwuonSUPbjeDnwwGL+xlmNH/Jr9aHDfBBo6FJUVvVqzFvaKtBmEvzWI+8EH9YO8P5AVvmiSaeR18nVX/oHDt69X4nmwbq5T5501HrliDQT5xnPBlWvaGJ2RMeUZ0Qv+vbAOtm1FtvEnMjGsmBvUmHHardKANvck4b2jS/S5wzcfum/cSxykCSTgIXVoloX9YltXtWroO8jfPsfBmHrcua8+uLaccsbE6fhLHoJEKzmcPFvwy4KujXi3KsVXVMRYaoxPpjiuVZu2pW9skKUiXrFxXRfoMoN01o4CxOeMiZjzOUmVGImnuBuxzbU3+p2T5/mYubvDu/T29jIHC3nr2rQ+fLmgFyopsKD3Mm2oKSf6ZxxNtLNxHfhzMuHUuRYfAYQOHDrwVHxCk9kchqfTwF+d2UFf6HJC+AYmAqfoFXmoINOfR2wfSMfXxj/RbSVWoWN4ojxPoV/QPbYt7C+xpcjVgq6w+TOEPv5kzKSMEQgwyiH72bY+F4bnXATbzHFkPgYH0s5waj3m0p5j9M1gnJSxwBynEcMCTE8nTWfC8FwY0sSzZgleYHY4zTZz1vlDRWKP0+EsBBgyxNxkAgFH+AayKUxZOHfWD5mZA02pJ2T8/wA6CfGv4Lsc+D1l2BZKcpz1iWMNNlgzmiNjfQzG8D6HbT1LxgNMK8PBfc4VA4H0M/+snzjPOuN/hZPnwJcDuZq8bavqh+xKf0LpRxucOeYHjc66PHHsZ61znL4eJTIDuejtLK7Tj5E/wIUfeDY1QHMeRTvg9DAyNoU+NUQczIBje7YdPNqp/gqhGeQNKcEmKHXaT1SziFzEZTLQ9EnoEZlq9gcdDiYZgkn6tJCb889Qhc/gl9FpJ5tL6tCc0NXDA7DOH1HrUeySgXqADQ7wmJ5V/aU/BznZwT3pIyt2di7KuWhH/0Da2eB6OgJX0ECbfmhOYIADdpwFBqY/8JsXnbpBh462ldJam+N9rpNx2ghN+GXeDl6d/u+MDMn2BMKhAF14fB4Lor6X2P30b2vgTV/j7xCC9ZRFE74FmCaCONuWy6p24he0otjS03a6Co/0k2vzYoA9z7HM21ZoY2+ryAh4ylqWRWtg5aLbGhebNscHG9Yg3jCffciUAmv8QT4c6MB8fIDLMsUNRZ+QTiFTKppW1o9pRQc7Y3Q4EtfwOy+sDGB2YhHS8ExtW1UWFaqMCTZ9ibbU0YHmPGyrAFEGitnWwkU1F6LYXq2wr+AFfZ01HbAfB/LTauBl3Ha60DT4LMpNT6tCnx/QyspPMd5am3jxaUhzo9MxMG2D1arJpuVTts0axs/TDxgc3MDC097kVyfeNBRNEtsBv4P1eWD3QXvnxi03s6mf1xGjU7VSwEYetJX6AfFN1lP4IBb2Fid82YntMevokfngTd7Igg1o42GDtXMjdnAz0lmvAzsa9lUt019VFfSJn4aNrQiL7I7uGVtWcMk9+5x76h87I7dQq7XSspCb8GvgVmvoN8izU0/EftfHENie80NSJwcGMuOnyEybrlCKuWgMEkdBN7jGga5WTQWPrIkLN/Qr68IuaECEaWz9rl9xk4sC8U8gOqOyGjo29O7c9O1cOzIulQyfcpNpR54oZqxVQyXj++wdpTsvvA9ox/RtV8f3Txj4LvZMW2jjeh7I94nTkFtV0rSly/DPWGxYtkWF/3g+yDQzkh2MH7UooY++BzlGF704o6PzANaleQNPzu28vMkLnDsv6u/c9OZm/jjw/VFKm2cH8kM8DFhVyAaE/4RIV8m2otuCf+PrVqWFG0oqpRwwyUNI5MXfsdv2pKnCh7SnXcuihTxaWOdSTX0Tx+DXg1l8d+DPzJcLX2mqsq7L5Dfw73EcSn4FR5T4N0h9jLk/LjxY5F/pt9a5YfeUGf4Nn7e5Xpsi1/a0rdNptLf4HT06sdqRkQfoO7bFdzvrZxCrVouqGlDQBsKjREdTDxSxzf6zAS9a2ibJQoRc0oLfbORjf/bS8OzEL3alPq0d4JYacho6r8smu+nAL+Fz0sEVhgVE39v1poMcnC9TeWDe0Te8lmVReNjoMIZiqx6l48ushexJBzpUFS8LkCVrvoyDU0FkVwAAEABJREFUTzXGtm3yyFo7kBH/F7itFtlNDZuWGmotEse0tceH4O7AgS6e9lqInNBaqeChT8VpD5GLXQe2Zn5pq+xibNeemAACMfyD3rEJ0xTfd5hP+8l5gVStZj6sPNjEv9Fu3TZeCGxa0HnlxcSyNuWBMDYNYjeI8Z0XguEXewsd84C5tMK+kuwpS5RiLjAmXdY++UeeVi3MWq2a1nXTxBkD/bP2NW3b0TH27Phnpz3lFfyVYuWnswFk7V55aV1e1PDFDj6stLCGWmvwX7VtqzJ++sK0d/aZG37uMDPy4rudlwdX3fl49EOfruSTVapWam3Rup36tmWRpzoEhAdK20ppVTKwLKsifwEvsM0/JWVeIC1qq8S0YAcMbZfS9tLA71rBWy8n7T7tlsxPeFyQva4r8bnw4P0KflMhKxgrDC0Kxt/YsG7E6A7QlWzFf7k27/EPD/7VpECjDk58I2Lb2qrIipwNv1lSq+J8HkPYK2shbgu6dBy0o+cOX9sgjenXhv83cNZ1DTYvau58YLjzAi8+tVwA2J0Q5Bpx5yV/XjjASvaiV96ILdgU+yKj8zJYvBhLHVuic0P5y7Zim9ibu5IvyfE7bywTR1EOGEa3cpEL24SG42fOEhtR7uz/O2swfKNva5tiZlVTWzb5O86uBZqGba2V7Pi1IxsEfGf0Ljfsl8Iv+0ZeGmXtdNZ74MqHtnyYiZwN3zRsyB5YamEC3U4+HthUKnS2kY7Lw+82P1b1qIaMTq7eZy0VtJ4QvPu8hhU53pXf0rhzDc7YIFbr2pS1sV0WXfLSumnyix5FTFJHpG21ajqI68DZDT1dpTbtftDgh2VZVdW0UivFpQIve3Wu7U+avHhd8F14DfTIXE/woRnUiICpJf+wpTOY7YwKXw9kM0/uHlxzch21rXXdtLYX9DTr9yDPbrwIvKmhk70yPqYPvn27nfPf7sp+IYqR1VppRS+ET18OhEWDgveCzZmrMnODmAzlBY8o8d0L/gOFMckq5o28QwdK256xvM+XhJ1Y3JT8jL4LOi/rBZrgdKXEsshmUBM4NZiv66LXLxtrvrF+3rEv/ziktG0NWLSuTUJ2j0/RXYX27IuX5aLFTdE3gHZq1ZheZPCt5dFetF0uasja2F/e3r7QX+kv5MmiXEv7seCzQ+/fdtbvAKQP2gFMld2wXWrxJTldVTIQexJjG4nWOY/e1STnHzlMmU3btiJnaGetxo7OWscclZm7oN92oV2skNIL7cYelbnONXBn3R7kgy0trbRui2xrkFPz2sDL530/oG/Ya+K4M483WK8H9FLRtwb9gm6N/s2s6U4c+0OnAV3i5IkLawltlmWd9wPLsqnVyp71ql++/MpHjC9KbkQfGKuB1wo58x6gwbOTkzf8eKV9Vx8DtD6hcxO8c6+xz5fex/SLob2ypx/xCy9m7dKpJ/kN7o0ci58DosAO3eGLogd8YEx/8JwhBScfmdfVWoDCVnlIPucio88X9F07L/EPfHuwPw78bORKJdQRrlJBv3DdyrWryrJW/HBReZHdJFmtmpZlwTesUfSZsjdpmfccDR+UrleTW13vfHjK/7c6iAvvXKFddPu4MveOCUO2pw1y6De9vcbPFyW/Y9cQ48hq5EFPYtLP0WSVJG5p1OAxcFBVEbvGaE2fnH4SubiQQ6tAQ35j3b1IUCcfd+4Ncm0Z+Mc2OTK0EftSUxRb+Yg6+GDReXb4848P/ed/sF5ZJ7hQHZkHTH79+5te3xbsOXSb+/IQaS8jA5a6ka9//nHTv//P38WgWv4MM/dh9+PG+v9KHHdholg66Cn0K63LjnhgF3tf0TZjK7gdvKZlbdQWIaIttSplX3r/9qGvXz/0x+/vwAcf+yw9PmiCLaHATuw/3u+6fuzqXMMwAz5WA/X2fsOOoYXOQsAKAzIf38fH67qwDlbWw0VvfKRu2HF5W3VZN+R09DvQYyh/BeB2HfjrA7iSB4cGH/4Ge/26DW0X47Oml9dC/0PrpetC3l0/DvyF64ekgiX6du7FDmIQvVsr5Tcdpw/J1W0r/fbb2/xt7wt73mX7RUu9qrUN2wwTa8DrYL+48ryQ9oKjbYPXFLUvL1KAIdn4mmfEVqsQpYxVWYU/GgOhz5goxy7i96H45ILsdVsUAptaDbnGHx37Fm3rij5SdBDrfZn/R3MpOXrFT4O9amdd8/gx7f+Pf7/De3Ad36eORgdRsr/trNs7MbySV8ndrPUF/g1/uJEvrLUb9wugayGxLpfI7sq9S2dv6eSsRkPVFhQZP7t2+tBCl9y589xsZnGdUqOIio7RE/XTxT4QOAzCSh68XBr2CP0HOSuholBVIVkv9Pk4diW/du4LpUK3wCqh9MJC7r2ralHlGn/gJSBmd3JUlHLJDJQdk8Wto1i2+LbYi/LxdFVVzTU870VG/Ach+B1o5G5n7IOPe/EPTTGMPAPwRo+MkaKydAKNjh62+Wi+Kx8nD/YhxKhO9ynu7BjptmrZXrD5ECgTNEtx7jP+R/yPncfM5wHOoaUtyvVm3ZoQo+yn4b+w/hb21NhUXtXI6dSdvSi+2Mj9dV3UygpdH/isS+/f2FuR0yzlt+o/6Oca1FqDd80cTA7lGhMnnuMmjy/oWXp/vxLDO9ez+7QtXtxZP6GxSg07I7BqoUKIKCiwca/x8hJ9xLhmia9i8+xwGqxlq8naZFN7TJ0Kg21i16UDWYlT+ge5nPgnbxNTUV5eLnrlg31oMh7bsjcJ+2f8wHkeuAa7rMIZuabQklRADqvhk/BbiIGIISzAX4U6+mB97azJ7OWETOHdIL3wbHe5LCrTkYgrSmPX6MSThL9yXd/J9ay3QXLEjtB38ig1JBwWLvsJGJz9yB7o0hA2UCi5lFppo0/WfvSKbeEROsSgXynvgJa1Y0ODV8uUzHnAoKNA7/e5DxzoGX4DntHJYJ3xW+d6oqvMh/9OPPJ8E/rocqDDdd6fQAzv54EIrlMdPQxAjj/GZP4znm18Zz2LnXZ8CWD3ADIUCOXICeTUsePMCQZyZA7IeLrGKQ2YtIxH38Em0REB25g0dRMGgjb1KBqB0OhT+SHvmHvfJIbuEwpcP/XSRGaqCd9nGfwr8yBkzD6xHpVs+hyZ/wwZ/tx/tu0fyFHYtuKE0yA/0WZtW5mTJdvKj1LQL9W/AhvMB0wn/At8sIg6XDL/CTJuc34Ckr/z+YT3D2Ow+ocj+P8w+GPARs6P7s+tOCiQUeeEuvS/J89jLDMMp/pfwA+CqBX4TODY+Xng/8t2FPwMsRv4LiLtwPeBf96w0fITPLGKsWcOmcH4qCMvNgYYmgdoCqTDdKrHAptN9exMNJ84NOf8Ezcxj5zcAKxc7Jw94LOAEAD2Y1NhLhckulNu2kxzMBFmtM45z3m63w/biiw9ih0cq9W5UYoSvQY6B+j+4wFCB0Y2t4e8ZwW3uaHYtFzizBQaBn/yTL49WTIL3uxZsjkpoFnSrYIHjc4munMVuvOwkvaY/J58x7zhydzObpe5MBhTclo/4IeHoseQjbxAUEZOEiJPaDUHvvNDZmcjjR65qEePicApuWJbLsDQ2YzmOOv46xn0iBnwSp2xWQcVaFyMGxfiihI64x1WnwG0T8dJXUFgFLY6uPHpxAZy2cjPAeAO/NTV8aUNb/DnwRzHHE+fKSkDOn00dYVxZFQrLUvj4a5HddkgMieKTXvWksuKCk/a1DsX0UA0tj3pkTB5RefgMAxPqaC3/cglnQXCHduCJ/mBo1kyVrg9sKxt6tjQNX3IJs4+X6DelYeogzwxPBCBHmQKSDYjQG6EYmOFGEpGoybYwqaBvgewTzqmNSdMBcApbuYm4FD8PPD1rPER08yBQTu8CxvPuoRYuR48mO84LzadoFmgRKaAcfKeOqcfiF77jP2AVoo0UcCFn332I3PlIWnBR62x5uEBklorGX3s4AEcYRFeB+su/urYEtyBFbN+0KYdCO8qKZD+BHBiQ3j5wd8GiUkDOeY8OmIYR+zoP/nXBpPjibsTu/7YS+YUc7blB//nTelBvuXmuGFnxjp+mbJglDEoFD7Bs9PTww+l8ApN1NqxPzd/k/Zhj22cDqPHkbngPlxzjgZntoa+NyErHDQYz828aa/rOvP14Ib0vGEe4LM+YBa+oM6+ZYU2oL8Uu5TxqbNMHoi1DnBfnrAN7vwCUsHVUBsc/Mx+OqYvB/gHN8a77jz4NnwZP+/YnidM8+RbTZpQUvqc1WGe3BhjzNhVq+nDwq4hyX6ApDtPwyc/Zua4mTczhs9QWnQmXmtN4dFacSO/qC2Lsi4jS5TI65FJO9fMhQfFBu7C3tSAQn5jH80N/XwxUG3KiM8HNPNIA6HRsTVrP/Y5nFP4R1YnZ4RmeYlQrWQD+CakwpNKgUHwYCWm0NPatqYFnZiSwQk0ZNCcx5N/6oH/bcvwLvQ20NC3Skp/EnCyLfsEGtMvy7rQPMc6sYh/d/I+dIUyAx/ZhvrTQZdo4Y9ODhwzbsnB+Cr4ycGsibRbK/jXJE5/6taann8SuPHSotG3rWWV1m1R+gObpnsiCx8e7NtUk4+rZH7SmTrzgJv1tRLj/Lm8y7YqNtz40DfjhV3BLej6fICL9wd667QBe+/kceZQQ8UJs7Ft4KPiZSLrC99Xk059jZ4OywkDxaqM/qsiMy+VbjzcxQ/hG6TI3tZNGy+5tssCzwtySsnB2Bac6NzaItwhTJmxix4jJxDs5HnnxcKVHL/zkLmh35oZdXQInm1deImw4EyjE5Ncr7hmYWPHD2GV61g+wGWutdKKsOh7w1876/WpT3CVgqmtCr1aevh2n/9H2wcf7RIjGwRmjtAC6UYWQ58OK+ORd7ms2rYFGzM2qIs5anRZkg9AobtLKsBAIXplXe6ssSfvAqfhrNgdiC8ly3aq6aM7dseOzKfOmkz0F3jF7tibcRsaadqYON14wXWwnzL06fDkbeRG9rqu5MGmcqmqidlpy7po2mcbXx3AnVzqCn5sX5gPpC8ceEwdx5TdsNUAw5PmSN4fmvG1PXUp6rSmLShvp4dVtBf8cbksqgcP27pcNuAFnS7kzBrWM36i1fDDOb/OufCsSSzkH6cPeaOa8QgnhQRLtTI69ZmLnbUa/xZ0FT+4gjrpzVirgsasjfPFyU6OjDACq+BjR3+0+T5WzGjSh69lNexaWBvnmjpmP7658gI+cPAysFWxpgcgmPmsac6Dl0sr629ZNkVHtgFe4t3R/4YcfKdi3PAtwNouqxaCFFiJc1TsjzU2uBZ24M6L3oO9JzitlVJGH8R7x9Yb/jn3xrxgjv/WbSUOlwmhwf3IPrBOso3OelxD74z3TOs8MS9NnPDPPclzorC5oWerh+1KiS6FHsfUIz7r+HbF9hUfVGQp8sDDL0dybMbQ6Hxyrmq68JLwkv2K/WSbcPoESvQ78Bc4zOdl68gbbV5E5gXhujW9vb3hw4siJoFIzEUZMWjE39LUm33qykeF3K36120AABAASURBVFN7Igveg/w8f2N2wbaqzARgwBFdkuMbcjI3eDNVbuhjtVbUUkxszYgeM4ev7G10lGLD6wHpxz9P/ezKEKisxypFVmBlUS+slTb3Jk0d81Hqet1lNxV05QXrmlxNl+1Vra0TL+aGR6GbKMlpKq3YlvF1bWrNQpziP9chWMz8c2x3MW7NHwevwF90uWzaLivtBq91rl99L4NYYkNrKhhHZnwp6DvPoAOoyZvIcT+8bivyVnA9ObRJ19SwOTSWZ2KMWVt2o1/gNtGD7sy/yApfyNWYtplFDsjgeAJDErkSu9dtUa7Z1Ro+t6RSxi58yIovOs4bwO1+Y71eZz7v6Gs7LDXIazFvtBBQLhVzBzl9my+fuxbeiWx8WAm/hhzNMjijIGfY6XYn3/j4HtyF+y7xBaOzlsNv5jL5v+AL12lnR25nvlN/fNz0LX8q9+ud9QtD1pTYH2hpdOl2O4T66o8xl1XNUr6+aPBzqJB9edkUGbBk7UrioyPftpXfWo6cVosu22V+7JdKH+x9H3wIHh1bEHTn/jj7jPADLlFwCn1jTtZX5jp4J76ZR0RIZ0s6uN59e3/n2TPj6IW+O875+vVbBpSX/JfLRXeMuXNNuJAz6VcrlUu//fqmZQ0qTOFZ2PnlyxctDNqRZ0UvWCq/VR3ewTS0tlVFD59c8ecH6yp4nbV9vXZ9vHfdc03G1oM9d+T/DyVGOE+ihlzVBP+Bv3dy5R1/7/hxV/xygzb7ptFpyuMDirAvfu3EKHotrMP8JuNGrNd1g++i9283/fknvJAZufnwFkuEwI1YxP5tW/XLL296fcF4qHIMmN75SHcDwtsuYd3U73o9sP+uIv1afDdr4d+FddwE67DQ0lZd+Zgr8iDQ8UXsaG3wsfZNJmeE7eGTvLnwQfjCfvDHH+98MM7H6ys5Agb2deDGc9mNXGzNysdfoRHpoNhlL3p9XdHhwrp92IHCrTXGX9Bb6LITh12hkaGm8ZX8Y6mhBX0JXuKaeuLe8HliF9lMzSO+CGTs998/9McfX9WadWF9bvi/4+dWDd8UIhDCOfdHrcUvTaENyNbGHrFtjTU3sPPGXE0lruRO1kY/oJG5Fr1gw6J8NBf7Tnz09naZMfv11y8q5Df495lbgt8JWdfJ84GdbRH0kvnIu70MXV4ENK3sLbgR2QeTg5w7dCW++UdBiQO3OrJ1FvwZuw8cdmDnjf3pjo/SDkL2pyC/f7vr/f3A1we53KdPY3PmG/kb/PANXvID9SRyOTykonLYQDegH+jENBEaGqyHQ3dy4Mb67TDtKLRz/xlobBQL16QqeKA009MXkGEfPB76v7y+ct1Z9M79/zvr8uNj6M4HrfhpQHTD/+9zb+r4YpAPXeEdtgM9FIZomePAF7eZl+KavyNvqLAxc8kfHqOEinRLZs3apn9oEKsr1/QrCPsBHTd0hJBxYfdBXDZi/kJeXYAFnqUFhNiZtbKsq2wr5dxn0Kpryj/QKXtl5lyS41PWoOmEIv5Z1kWSFXttzxxe1qYLH5RjXnJWlPyjj8gsaC/byvrayJuNXCIfwV8BpgQLaJljDe/4Mv489RrE8IYfr8jShOgnw5yTbS3Lqg3eCzq1VujS5CrGm6j0yn1ccmfqKqFDAwyeVM3gDvb8A79Rcw2I3OSUrVlwNXNpDhUM7dNuIb/h04Wc4dKIDtblclGrkotZ4hiZ3wHHJJakiAzvEwqbxnfIRPy4Ysu6rtiwSDrlJVdje3h0lOo0wusJeIfcELkonnmlU7eavEHFhjHnwyPxvV6vyv5M6hB3iTQC1+TOooW4xFZRnvzTr9ZU1WQbOTvQI3byjYzgQiLUgxc8mb6x3nYWbOGXBn1k3+kH4fRNKD6Dv3dsK7EsG7mlVjXr+JymUuzg+PvckLCns9aHcg06yKenbqBO3QkF9nb0B5sDkvMIwtma59gTP88Op/Sjc/bpwNln4l8cYRf6jkOK9asJJRkQhf2Y8/OIJkODwQgZZKHZMIJqUCKMKn77CTL2hOCMeWIk7KieR4bTzuYh5ix+7AzJZc3x2TtP3/GDzNDneduyLVlyftLWWcIrcPakn9oG+wH6VIITyJBtwVLTDkk2ff1jsT3n7J/rv2La/j502oCtuWDkRlUFD00YP4015PtMZJmfUtyA2xgf6mRUNqromDEhg0MpzzrtzNtOEwiPArUBqQFZtpn7ceTCNCZTREYndBQwaJ8wpg7h/Rk6SRY4uLimnizGmLrO/hxADvJsy6ygJ1RrTJyH7dl48o4+c+Avp8/jtqcd9qN+4CJeqC3u3dRlDQA12XCxjTwXOgQVMirmh9AXoEdz2tlpq3KSgheeotjmzMFccIJPTywbDU6B9ANB/UEnVQYyATzbsSc4n6bgA8JfjswH78Qf6OTvGBkfWPl94F80bGg4BnkUlGxoARtjGLctq0SlKPHZFlEGTj1JwaE/8airzPnnIxuv4BUayfrH0tH4QMxQNujg21YBooyBCrOmQZ1jMBiwPfHCNbMMw0dnYSA46XSURWUdQSiwoeMM45F7UpEcky7Tg9ilY1sc6IZHMwEjV6kYZEYBcQ7ufNE9NAvTs36eckE/Yejg5ubBavKpaqrW9KTpJOcAwTa+0AREzvmwHzECSA3GHLetNDKvZ6EzgOiWoalzWQUzKkGhZ0keiZGwUayFcLapxyd9RGmt4OEJtrnIHayXPu2KbQFczXyhe6m+40uIQJ2nD8Zsi4IYeGQ8INqBtDuzAo/KRYgCnjGs4iaBG6+VJ4OFuaeejRuq/5e1d1GTG0eyNM8xgPSIkLK6e3bf/w13piolRYS7k8D+Bx6hVOZU3+YbiOa42d0MIEimlI2XREZY/BiwLboqbn6bO3VJbAgz+xQ358mzw6QfaQGBPwNaaFBZkVHIaVCvbYO5AloAh8bVocVdIsRL5zlNbgUElRgzPwA9wzX8tO4BRmRTxpb/YDYBMRK9RLGzN00dSSRLiBTq4Pe5/DWRBZpsL5DM+NCYA7lT8c8gMEU8ss4reQCTueSgFnPJYSpwQw0feMR/gehqhycEn0QK3ZTh1VpTEZOTA2zw0++MpQ6ghsTLhcCIDVOrpAo7VNEnvu01l5+T02Gr8C60KYYeYAfHOolfdLaNK2fCqpxfBv6YYeoiHoXfxCtSpNUjhxxu0EhFbMmJmdoSythNDVtgKLtJslrraughSshyiIyddMW0DpQ40RUGChjZA16oISM20CAsZovYb21Twe9+H8IEuSEbGrdS33bmwMyQBhoeaj6BSXvCjz7TedjZ8PFGvl96WwdnJjWhsaWAKGPyg338/uky8Qju52DfNmgK2fiKGMXG8JhwjG3GiIaejp4f/KNRObZsavho+QSjj3XAtgxz3EBsu86styF1HlgmOHFXZJw44MYHwMc8FOg6gTz8Jx64Vjce1JO/6YPx8AX6PPRDX5gl7hObFPtLmsxP+tE5fjlJQlaD8reDj9g3cUyB6EdODLpZu6kjA9XXAZ5nddaRxBYBT2nWVHxRxjNsHqWJPlKT5RBPcLAPEWrEs9zFjIycQt74wAn/8JHTCk20OzGROro9huE+aMEUWxCgyIWNlu3gxT8nvrWtTgw24hhILA4MyryElm7YYcEdGRbqS6Op4NGQwARtKTq3xshCiNwpVJcsneCe6D8ZCBA6XXGQkxe8wKguETqd5KvIkxA2cn3fn+RRMIANvlnt1EZOBZiT0A+fUh88Dd7JCcShK2QYcfKiJL6bwzxgHoyjlyfY1sRFZevh36HgHeRg4IS2XHIx7xKpgmq0W+nOC4wT3yVWmMfcycP+JFelyLatfCjQLyW80y34PdrIx5YbvO7oKGiqSg27cb8C0c9uKmwtnGSyRRS7o6uQFzuYpy9FE8vgC77CodWYa1JrpZSDfSPxtUu24TGQc4iuIkuyBKQ98ddJzAY+RS05U8I+xsM783c+pkX/G+tsIvMgsHdeDDXWtlRgS/flT16c2jK2b/suMxM9stdF14kZA38zrMnauN3eNeahalarUtZ+J0+Sn73vUngjjwYKTWgG+JP43pWXZHf0OQlO9oIbL74Xb2REzuTHIbTV8MvUWPEUBfWQlf1MSg4UA60a/JeY5e/saYJX8SLXFRtrzX/yVPQKwK8Ty/Tf3++LliENvg7EjgtvI1MXOvTtEc/HC6Qh3I5uXTtrsvdNcc0VHnl4twkosT3x9cGL6oM8vPOyIjballEpIOyKL6+3KzFAPvdYWSp0jszoghlya8r/r/dAqNkHWBIgWYXcNWZBZhm5VdFzKC+MOvcOUaaxn/rE5uh0Eu+Jwo3xnXtMUWsYH021D19m7Uilagaa7CbJ+Eispak7dt35MCJBg06XS3xxUUryTi4ZmolMMIj51Dsxz0fbhkzBDpHcI4cOFu4xh6atgd8GdG17Ut83FTYkH9ZLJV4sneTMwVo8yHkUVnw6EFpb175eyBmVJjqemixQ40DDM/ZFn8RH9G2HHEpyBwbhi0tUrNPs3bbVAtW04lGllPjtHvkAKq89ZO+7PJELHyOviIFBd7MqL7KxFW10sm5c4FXJrdRom+6JnrHv/fqmO7mAUeRV07Y1bNGy5fGhCR8hJzbEBzde1E5ZdkmypJIdGuskl07y74bPA3fy78Z+LuiD3rlXF/KnJuKsxDJ2rzHyLLw9p5jWTKDgTdroQFfM1MTQapE1lfvmfd5xMTMYhNmyrYYvO/uMYaNTOs+pAybx8wmf9yt7CGtNzFsU6sT6QPcO7/yNkafnnVzuKltFLE7if8b36JYUCK/J3ImAlUfnDX1PgYp8aWU+uGPJHeg1FV6xtZOHlXt+WQZwhOZ5l6JTGEtRjTn8WiWCrDXioXSbrYFPPYd28nRD55enZz10Bx/ejT0RIuR60Qx434+r4t8DOzFn+eXEpgOwmib8Eh99FhzY0K+awRU+jB9vSh6881Hv27ff14eadz4cJI9C9vx80dazF4CPr40eTy9dgaJ9MKZqcnV43nUeN+SeasxlLW97V2sbehcwNcjdA98M6OZs6uR85sfAXzasmiS8zVkAdwsT1l4v4rJtrE34gYDu0hgTnk3J73wway58ZuLMei8JF7DfDd0jE2bfX1/1umy76ZoPINep/H9Gr3wQSd4O8mrCswiKy5rQBAwrJKncxZRsa7809U26PJX+5euznvemr1+e+PjbwTP1i16ennRi5w2YLuyQsn7y8QvWCq+D2P3gI2L+X+NZX3NErrDv1Bsfbr6/Tv3gg9WP601v3CsPkvXKOWKiH4LQTOqt+IiwCxWQuWvrjTzqjBsobdW0byYHpzq5uhF/jJMYiQ4b9IHL7oX3xPMFlMIV0pCam64/Hh9ZS0XfImkUHlfy9sr+HX0697D8CxgnfkRN7IVY5mPGCzF5Rl5IrH/844d+fHtV9tXwyV4+yOfwaOjS+gXZpbfXod///s4H9hv+mGgrZS9/eu7wCm/x8fCLXr7sUv6jjDLjxueui7jRAAAQAElEQVTx86ET35ZLl33HJ6VqUnKyVWli3O3tru/o8fb2jhqHEuuspxs2MY3+UtZVcmXZQ9AidVBHG3Mu6L3Be8dvGzG/aKf/tG/UpY4cz9KP16ter69k8KmNvDnwz0F+vxH3v//+Xd++30V4deNeeLBfVGe94bfjHPrH92/6n//z73r98Y7fsR8bjXy2Dt0548XXmKnbDbvv2HUCU5wDBj6UCh0wRwxJ/GbNXDk3H3Oo0PWNe+GN/T12iWBP1krWQXx/HrV4QAj/K9QPftt2Wb4a4DZ47PsmTSPrsT6fnna1qjV2YOtE3/gp/yEJTXw68C2AU6/5yIoOJzoZfkaHp8umL8T4+bnpmY/ez19/00Hevb696u9//8FH6Vdsv5MTXSwF2kNvb4fOw8rfrr/woX99sGavuMEXlwrNNfHpAEwi7JcvSOr6/vqud9bXK/vf69tNWZvxaWheX2/4/QBO/fh+8sF3sG9M5N11kBgH++wNBfIfbMJcdumybXrG/klQYtu37zf9/fdXziZTkMi24prcNxpr8Zb7KfuP2Asn+udvD+ef+r+iz4DpiSLvt+h1048fP7h1TPKqAQ//viP/O8nzO3K+f3vHDzdFn8FZaErY96Yfb1cJ9AjO89lBcl+5n9+hjU4ne3b5EMteF3zft7b0TNzu6PcG/x+sldXGRyf5ghkaJOHv37/jnzdiLWg6IIrRfKLHAZw6D54JmsVtbcEG/0b/kQunbjxb3NlD3t+v4B/4+K6B3ZkPRB5dRdfE5I31dMHHua9jpsyaSJ4/sc73rdbau/SN9WK9gPfCHv3E3kaqLh4nROFnW3IxFk+Vtq3r+eWiHf1q8TT6NvXW1eDXideVe8Y96w4fsISw17Iuylq5s37vPBNN/LsA5blkG95S5Hf24di++FurZA1F/967spaqljsfc60JBuxPYs3En0IWcAofiY/3J/4jH/HxwK7WCvRSYhfZVU0NW2Jh+g0bIie6EyQ14hBfiGIZnlPxMylHnkfGYIya9R2emLJ03FjzrZVyHzTnkwnDiYDsHSfrIvFM3K7kzmrD9MQviet9xXsKEmJNfrDPha/R5Z3N6g7uQJdJbLJXvV4H++dQ9pKsGzFnEjryDtb3DRkD3j22wSN6tYbdtNdawPjogphlS+j0UQaDgz2qVZfdhAkL4hvJtCHWR7EYHvnRHMyxh1c1bb3UybvErZDZkR17RHFJtlWA7dVuVauuMr7GvxEqsbYfUCXkTGX4ZB85sG3QOQWukCvm/QC0Uc7Nq55j0WES9xovuEF/Yt9Bvp5A6s94w3L5I/1JfBEL5//k+sN5cUyUBFBwAv8J6f/5NMaG2DgscqLDnwDZ6QfnV8DfsiHm+nX8n7XD+xP+2fznWHA+27/WGf8r/Dr/32nPuPYXgvQDn0Mx6bMtef0pfNNarWTc9qZOUtYnIsTxD9VKqtSirLHP+nOQ/n/1SlL+ClH7vwpR5Kd8BC46dMgY3XXZVvAWMBJ7Mn8cBwecQzOZyzhYCipNZT6QdvAZSPNPfDIQnE8++ecFTzatk5WTjQQ1IMuSCqYW7/APv9A9YIATrcOatihRhOqfXaE51wJ88D3RPWN/wP9OZZcM/DrDavu1u9ozCx8Yi+cQywEYmmlkS8CgCUgfCtL+jNuELqB/UmxrwONkE7lzgw786qMHuwfPeGIgP2xWlQE6tuUqNrqpY/EZ3FjO1T64kd6BA96tYqtV1I0NdOcGE9i2rkBuWpkTxTa/f1yYo8nPjGDk2l587NTSQ8/EaS57BnFeupBHJzeb0IZ34FNOYt37xk27q1zQDXS+cxPmcIIs2wo+FfNe8kUJXfTfWIOfkH40Hvg6PkIk/ObySXwbfTL+B7DVYwtiFNoArJEfmkf+2FZo48OD3D3IreAzLEIedPxmoKlVY2x+umHpGtwg2dEsrQekO2m6HuPp0+Wa0El2yYAoAyYB+4Hbc8IRbRgU9OkndoG0MwYJdhzkwAdwCL1zE7+TA8mD8zzwzUAWTJDxuKZOnHYD98bJ5AF3eCQeQ7gVmHrEA/kPImgG8PClIpjxT65VUmvFPolvov+amLJNzBt+I++I/9a7+ratvigF4bb31e/bB962qYHXyFtjd+oDm6483FzReQHtO2NHco6DWnLuM05pT9ZZVJwfgxNZ6aMO+YWy9MM70wsXfIZ+Xr2VWrVlb/zxOZH4nORHZCSPM35GB/ycsfDLWMB6/KkqbO5q2POpx8P/t4/8H7Itcemj2KabdTA+4ktskJPY7/hrv2w8XHStNmvjckm7cdhG7wYtJm74+8Ihftu3ZUdeDMRf6+U+frxxODw+9I4vbCsldnT8v18u6NwJ9eRQfMCD3IgTQYpNVU1zDPLm4IH7Bs5t3Uey7oIWv4K6rmooxGDmDvzXyO2+NfXW4Xti46nIDYRgENP4KDG+fcR5kLM2PglCIM7ES2kWumz7vvi1QhaDNrjIXHxiL7l+4MNjrY2x5EYf2/hxw3ebwofFDfUkTwREyGB84gtpvxS5WkKcIrqg5VLKtm3qW4em0sUeIQOfrZ5Bb7D26sUfoQ3SnYfCvCC88eB+R7eMZW6D17bvKuyxLbvkRW0eYB76x7bYMNnfEtcrD6I0dZLPGY9/baPHw78PetEfitzIC80duvjltmpeHiLHNjY3Rb4iGV+GZ3g0HLBjb3IrttiWywvfNvqdC1bOEb/Jwgjuvm/qfcPE+cgXcvDGAwxh0ZUHkysxii/ujA0O2nCVbUWHjSfqy2XXvl/IlwP8q258pLp9xDb2p536usaurK8DW09ggH9b/fAyukbv5Nta0+TbJ+2gLfS1rVWoW2vY1tdeGv439IwvNnzQWSvhGZxOXsN66WwbO4ce+HceLqPzyRoZ6DN1j68xHLeCX4AXhEfnvBnZ0e9gvaROPwBbtBO4Dwg9guiXqhp6NtSf+Oiue3xPLoR+UNuRUYtelMlY1lXy6I4v3/lYdlu+O/DtXTfsDI8rD4Xh0VpB9bjsQlZXVQFegxkL80ESHshOLEMbG/atE7ud9dPR7QjaytPwf+cFzQ1/RN4N+Xfy4o5vwif84+eqhv9PfHdi7qQ9ln5XdD44C33u09GkWiPPHvIul8ta2wf39Bv2vPNiJMoWejdil3Z0SC1Z9gOydhoyA9UKvbfFM/GtDxxR4ruJ8BUH+rkmnfB8Z01feSF1Z10f7F+4G9snuXjo+j7IicE6ETZJd152cJRi//CyLedo5UGytTXW0CF8F+DfyAmMMKURHxH4pf+Xlydd+PC2s39k3TR4LDr0AnXhVJUa+brxsL2zrmyj26HkRHL6Aq3th4+XHVclnif3jDK0rcjluz5YCnaKzzIX+mI+al7x+evbG3hDX/Jyn5dC4nH6dr/qnZeFd170xNbJA3mgk/uBgw8bideJ32TxQm1f+XPhpW90u+wX/HdT/n+Mecn3xseId14+38ifyB38RF9hw/Pzs3rfaH7Ywwe98A3OnVyLn17AuZArnTVtW8ZRg73ghv6DvajKiswnPkDv4IQu/ANZyyfy4uOM38n9+KUqfmoPvzKQ/o7erTX8gYCPa5A/J8Ef4Lik4BU6xJd2kyz0L8ZFHjb8sKk1BpVS5M9ccbph1w37o0t0h4V27lk7sazy0j+6h/LGHpvczAv5rE+BHLlzkgO8PN72vmRGDrdp2lbqciM/i9i9s36HnvDbl68vygvp+Gbbd8UH8cvBGo6h8ctPwE+FrPheFNuIfkC1Wm2GF4/wCZ6d+cyVWjV0aYpNF2SlP/DbROe89dlyrgAgYW2d+OXQnXusbdZRg79k/lRZ0S000S26XtnnDuKgzzIfjarC9wX6QHZXY98ITfSLv/PcUGa8NVVrajiqXLKt0AY3YJda21hHh97J12s+tia/JaGNjE7B/7l3Bof8W3LIqRv6xR8TH94YJ21YAyf2HUqp6koOX/hYlnpDT9tqVSp425Zt8mUoOVqtiOWgzxtQpUzya9PWNxl83CpuP8w/HHEuXQcyCh/Ai5eVoYpOARyULvjn4hsfZF/at52pBw87dACYA18vvyBLlmyrtSZpLv9Y1gZteIgX5BkPfu5ZqUEUJAsiK/3o0ZfdUmy+XDbt7BnZUxr2Pj0/KQQ/1wo5OpEnSnie9JMLN9bRleeMK/emd176v3OfuXGPCk5Hx23bdOCc2zq3HMT0vnwKG5mfk3vSY296X+eOk31z0W4N/3VdnnalJA4rvsi7sRdlH+jwfn7hQygQORs0T3zEeXl50b53dfqdfXsDnuDz8uWJl+0b9k5dub9FbxyubfnBrNNTb3yc+f79x1oPnRzMy9zIFfeYk/2NlII+mgvSKdvqH3burDO6zDdt2xM64EOV3viA8cae+7o+7tzo3yEWtMn9UuHvqrRFGUoMEwPbkgJBnxL3g+IDoIH1Nz5/2/TlxWIZsYYHMo19TduOTGT94+9XPpQc5D5+Jy7vbyf3gZu+f38FfhCH3JemBgkcOMizd+L4hg/e0feOr7dtx487dx19FPR1Kf9MPQ7AZ1oaPpMvl8uupTKqttY4T1z4gHXX4N574QNZPqx9IQZBmprksGkO6RfuV+6hkS0WbatO7kxVNX39etETH1U6H1XkCe0DcBs82sKTGrZveuG+nr992zetEp2e2X9/++03XfZn7fsTNAWPQrdDybeD+yvf+vT2Q3rUQ7d3Mw+L2IMOkxfwiT8jckmFcMxcOG/kfnS/sd8kPzFP5seW7ELmpr715fNr9ivWzI01kZgcrAGxbvOh4cb+dSVWuU/f8P8c4vxwrvhO9m7UoH+Fz5UcvWH3gU3w5owiPvxe+YD/+uOmTk5vWyM+x9ojtn1Tqy4bwE+DDwkT3h263JOUQo5fud/d+EgcnwwQ7rwrM3N3PtjFrhv3zpwjWquVa0+sqyfOUBNbc3452PvurOFX9uwbPqWrQX7BQoUzbGvgxKyJM+spwPxJ7rUq/fZ117/8yxf8tSvrM/fd1Df8mnU40WmC/+jf1Jrxw0GeDXE0F2HRxkeZ5OK+d+bufMR8W3XoOn4J2F5xD94TuYlo+tFS+Egr1/I3gp+fs447csK5dOeD99ur9f33odfvA3mZv8j4tGDSOZed7I1n7ArgZ02rqknIFOXK/SnxvWLTdeX7G/GdwjSgK3bkb/L++HYTbtSND4B2g0dBHTA4sfekL8UHT6yN7OFGhwKeiMuyf50dyR98Lk9t62Og4HnA+0Cu1npprckumT+4V/FL1tG//usX/e23XbYVve+c0WNb9og3lLuSx3dy9iTQc+1PRXy1+N+YS5yO5Q+t8fuiP5QYfPlyIYe6LuufN25KfCYWDRwxWGukFPn9oDvJD6ZkfpI/kXvlvAKqUA3wAqYFo9Xeti6ZC8A8pUwIJgYO9qQxBjqd4It6aDL2wNG6N4OGv7R8cblcVk5mn4jsyVoUa7aVFLzkZuxMG7boPX9C2C56eCx9+InsPLvRVKEfrieOegD5u+34Ij10igAAEABJREFUBTh4Hovt0TlwwiwyOnmWOv+RRvQ5EZr5T8heEluqwRMdi5x49EtfvjypkweP/N60XyzcovCLLwuFWnVUKw0GE9uDPerG3vC+/iOm64d/hjr7x36RChmJV+QwFFHso3e9cT+Jb27EKrHHW8iZiv3RNfIYwFcn+9qx1unB/vFHLCY++WCOkqiDXlLu2RFifsInemYufAfr7uDMcZIz4xC8B/IOxSeN/aKzL0bmwJd3cvd+u2PPgJPAgWOS8BewrD+KYyY6NW34MPrH5tYKXwT6ugeJEr3OpQfrD+XSp2JGsr2gqE/0mHC1M6b/uFjQAWXqQo+iNgN6FJqPxh+/qLZ02zkXrDgxFf/GZ6QNPaISexVigPbSdc1gL0pzCTXx5QQG7gNpzUPLRPBH/B2AaXJ7xZ2zWuqc1Q/uJUxB+0FIVcC/e4XpvwchMk5YNTrjuzRhjiuj0Ceg5688YvTqZz5zqQNYuMapg5Pkge3imX4c9jm/6jXzn/9Ex8CiR07agfQ/qaN7xv4En8JBCu6aAzE1Q+vK+Gr8Bz/BXxDaX+HDdyGNPYPFlfYnJFCBzH2O/bXGVWso9Sd5Eiw0g8FVw2QAaS9YFCRN5mlnDLUUoEv8MpfWAzL/CZ88P/v/Uf2gDi+C/NGxzWb7h2N/pRclM4FfxyOTKUXBzK0aPvbqKSUbZPA+JcXePHyd2L3GYysQ2kAog0umhhyg9elAermCnrraw4bolH5qthNxL9dgcwnZJ27m/wyOOIYMSObPn/TRo8QUu+QF0q/9ohPwmivik8U/2AzmgokCD3sfG6isNZ6xyaYmShWD1J+XP3ilD3vpz9My+K5Sb01FbRAmh9OJ0x4wHzLYbNIXxRY3kDv6zQXFwIQmegTmnGsTrFZKP35I3CCFuwALkgWIVAri6Hvhhz5jf4XwGfjATBSErREw2otXSdHDtmCkFJs2jfAOzwcwID9sZdrQBSZ8o2twmZXNbybAERDeE7seIOz+A9Z8q3WDGOw7sTV72sIVeAEYT3y0YPUZIGZVDjl2CxjwfcQ24wVPoccEdfGiYXQyNJHDWU+oLVliSrZ/giiTSdu0AlpzovyBS4erIeeAWW7QkZv+wmHOtkydMSplrR05gKJT+gFQFLqqku0FGQ8EbbA2l094eZkxUNB3LnsH/soYA6v6/LENz6aBIlnb4WMbNOjoTMZn+MJzUNsPuQyDgz/0ACpxdtTkoJIDwrpZftganSBD32Bp1a014ggtMu45QHMYo0luPeYjK7Jta5VPgenQDm6atmXiJKEzIT2Rb6XQDx6xOZfusQcEpuaHLz55lK2HPPRhfvFjMvLprguUVQcPUehZspEEHuml0NjWik3BD7mLnvnUAYEucIIvyhqj/nkxbxsUq1VbtU0ffpiiFJrqW1riYHnyAHMoD7TyYyy/BZJt9hrLtCOn80alcYqN/snBk31mxXv5ojC88IEAaGBiS7aJ8eSBG7/RdpUCBc/QnokZUycH+oNYR44wLrraTeIB0gF3ZV9PHtxzOCXeolSLzLFkRK8HTPpMZg2jW/mhg8UfM77qxm+BV+s1S/SJnQxGPOM4nU5ok9eEQgsYPsmPPwDlYRk9cugvfC6VhExXqcqSzB+tErvCx/SqinF0o21b9gPoKngn/p2xAZkjRJlYOIWHxOH8JH43cKdaa5ld7fhwYDcdxubiW+gBKfowRMOGx+Jt4sUY12CvGKzPR25bBw8c7zyoTOby0Nh5SWDioEUn6PA7+KGxTQ6diHzYEDxXh5I+ssecyv8f6EAGohXL99aX3skDEHlw+KMfG6JHVSlyWzVwSynJAZajTnLmJH+uPMwf5IPhKnLlYCxypqZQC/qmolFr7tRJ/A5ss6FopWpNwiYzf7k8Yxdd+mfw4JWD+o2Xt1VdVYUeDb4NpAKkHPCDGwiP3nbV8hPzKqXdIkPCP2iFLwbxsS3bYgSZg7bkkDh4A1wxLlU1pRi6kzVy4wXJgV64nnV1ftA5KEs3VFztrJPsW8uX0MYHZrJVQYPcqZU/iU1wEmPb+CdxnKpWD93IvTtvXw5kD4QmLpAiY/7Ehf06Zywc8hY0TV5WPPAEnwG/2GFsmsi9rxdwI35AnwGu3dRakx0wvA/lRbMwLfwLPIQq55/0Fwxprlid8B1LhzkFSVPvu1rbJBXw0DX6xVaBIeiCmwewxC79+OLOw9mJf8sS6qB3ZBClMZA1lxxRos+ixy+h/QQjDzdCa+28KH7aX1TuyljwIyO0A34HHyoHyZw5fZQqHpa3C0JLyevk3i0vjQCj1H7Z4V2ShR9v+Ck5YHSDZNmUttXZ5JubDBzsmQ+7xXhXIdAO3oDHHdqpL3wgeOg1V59pVQVnLpuzTqOzbTX82mvTxP+DGAakkquU+0RVZ87oP3SyTjOXscY9ZECE6Wv8zrq98QB850UIxEo58OdYOZSYHgylxkZayY/OPiRN9psbcKha4edNF/xiW++8PBys3WoNisfVqlYjck3TfHya7PyTF1aTwcAgODdeQr6+veqdl9EFzYas1AXfxr0vsge6JS9JM4WGKVUZKFU6H2Bb2asCuEii77ICM3Ei55N3V14ex393fHHgqxP+VqmTvwPdVt/QWWs9JI4TH54wZXjZfeEjS5PXH1Gim5jMiLCz8fIsLxQ3PhRgkmCrk+ekzAXSH/CDdO1ng4EJk0DGquDuhte18uWKnzKXPePCR+1izkaagz3gT2LwMNa6tO+lCy9izeHuRpzz/4M87lK5tOFTi8JP9qrolPtQ9riJgOjBLKZYO/m87bvo4Af4q2h6wcLjRb8oaec8Y29rLv6H1Wob/1eVCl0xT2nv24Ye/WO+4GBgrL31nr2WNZo9gUE1cqpvndg0GdRWXcmBh4yJ707FSTsvIjdsK1nN8MMXGY9NkRc+oUs/+oKmqrZAUVaS7QWZP8nnQXwGcSn0Vwr2snUoYxPmoPN7Ep938veG/nPZmf2iXJLR2daGvQNeeQnJ4EMcudjWvJQc92q3xfvM20JJJo8sMTahKV35IHOSr9t2UVVmpIYNsWug5xXf3a4HuKdsLzhR+Ex+W/SLuQGEH6BiUCsvT/bfuCG4g1wPvzvyjoyfoMFvJxeWLwhk/K8Uxlvvir0nPrNLjZiltq3ChrXWOYeE58APkSP0Ef40+NUaPgg8aEWJdgcfe97YG+73d0bQe73Yb2pVyj3pwhvf+PbEvkDy+MQP0S17RnL6xjkCdbV0gk6U6Bq65+cXek0uwI22ZfSJfjfWzZ31erBHhBdRkHziO+s8vdYD2OrwLPaWLfszftgAUTju8Ct4S6DIrEXzwXTbp77+tmvbY8+x+HCrB6fjgy6rVKyjfDz+8uWLGgs6+kenangT+yyRE4Pf1CdrAF4gFIJs/5wr2vbUYM9trbEvbMCFfNyxYyp8pkS/I9+yi96DrxQ9GjptCh8mVv5d2evj14N7xkm8E898PPz+7dBxmyJ1dCNv3t7eZFv5W7GRbVtVnbGHDQf3x/BAZfaqCzrszFspB/FcezP3Kcn466suzxcySfj+1MTfcyIL5Qf+yH5+x4lG/dwLr+yVdz76ibJtO/esCYzla9tKHPIvxeA4uE/Fb81W0bMtUZ+JO7yNglmfsevOC3rE6gldnviwlQ9H+96ghwIyF7WkxQLE/bKpcR9YfUmw0svzrtBuxKNVY8warInzPLFrakD3jo/pqe3c791FGurH96nf/3GIWxectqhOLWis1mrZN6Ivwi6XF+3cI07W7mAvKebLElukmgRY+/as3p+09Qs+hf5m9XaBrun5S9fGR4XwTT5v24Yc6c7+En4TOblv7+wHAcnwOPWwNe3o+qa3t7u+8CH1b//6rOdLh38pNrfW1FpXAxLHg3ifLJilP7xwAbkE19p04WMV4rH3UEnqLuoh2wuCW016fin99rcOfq3/KMC2cKYmvO/488g+OGDAuKskAlpk1JX95e//838xwQWz7Hfht+3CP6CRa+dR2HJjn7+BJMUfvbrGQTzerzL7kos2+9Tr61Xfv9354DTBP1HhhGYq61DcLSz+RAeACV34aP1v//aFs+AFeFYxjnvRm1n0TcwKunMgmz2k7wVN08uXUv4jjHGWxtlVzdCKMhU/Cj6T3pWYXVkPM/cbcHA9eGam8NUzMiP7K3n5RTvn5kdMpCor/7JA/ob5v/7bs15emjrK2CXbSknsBrl7Z6+c6Ir7dHB/mvgjtF//tulf/21T1tv19qo5D4VvYvX8LOQ32DRiXdQmJ62vX58XBG9jL71cmnbOUFXxnlax8T1OurOHTOJjMlrqC8Gotm/7kiNZtnlGOXV9e9eReyP5MNm37Lbi+PzctUEa/piMp6Ur5/7H2sGDc6K34R2gD4ZryiAXRA2HXnlm//7jxvoQvBqwq9WG3rtevjx9+A1t6gFr//zI9zlPhU+1JqlkA9W0baUMNX4wFb9KDZk78WerU85zbBkS96QLH04hE+roiX0p//FRb9Kd/TP78Dv5f4Podr1iy2R9bNgjDYIW3mdiNrWK1y9zp8S0EKmCV2tGPg2JtT50JvevY+W4iYdmU3hN4gGK7FJrpWqfHOGHDC4lbyZ5k5kC2TRMYzLJxYiUMcjxnbFpAy6MGSYiPu+6Zy9Ozq283hTbI1+rgEf9sP+mhjN29mmGuCZ6Blib6HAuJxY6aekbvOenTm5uatUkC5lzVYVtjVYzyjKcq2j2tsncs4uODQZQ1RdPwoyu0p37Ue6XoembFdagK3gH95o7YPzY+07sL/LK6Vo8JnLnlAY/8RuVUjbWR85BHypmSPFbQGsQGnyUNQq5Bg4K2BYXskuOEvaijS8mOImPZFVrSgmtyPu0xfgDoIWMSym2FfqBTyeQsdQn6+3OOk0N6wwrIgOQYN9U8CIz86E3MmyDG5Bsy4ov5jpj32+DWmj0GGdS8qQ/FR89+IiCjtAVsaCzrpPJBej1ONdJtpV/6U1x7D8DUTJO9XH5o/5zFZzAn0f/6NlewmyrAJt+WSn+rDP2E6THrMCnbSkD5ucT6gNX/xdKdE8g/gwPxhlL67NO23aq/6tQrj/zI7AJrv1fl7XsgItt/GbZD0gif0L8FmBSKbZT/R+DbVgBcLDN779/RYfP2WDaJnmT0J+jkiszfx4TxbbM6rFN789X+CY+ARueHyBQJxIy/0lhW+GTTatsVdF3yYBk/Sw0mYYaXX5hEH5r8ANxsLAiN/Ax9JcKRoz8ZEFj8XgMMyONtXEwQW/F8NGk98cV/oHPkYpy6VAHffFM/xPgz7V64bkaHz/hE0g3G0c2gPBI/xM+aZccOiYfQzNj768OoF0lsSezgeeG8MEBGiz76Ejhg6o/+6vBQOIg6ugPa2743Fw5wHNWgTNalQWxnBoi9vWoS+tx2f5sBC2s1nx4BTL5gZHmArdStSYHXIwhB2k0/rgYir1m3n5wsK3YKkpGTKcAulxYgHI5PHzCn1lO1aI3PCzrUQ5UHNEAABAASURBVNahCt+mF3kDpROTQPqJnV2CdEHw0k4dmOROVbiR9yAvGiYKJDTCF/xiywBvohgoCiOm9bMwP5n4HPusGQJlgm5VaZXJb3AZzLUgP7khHxyOlhxkHce5Yhk7FPWgsy0bKKcHaPXjQ/txowtdDop3Xo53Tqj7ngPlAzb6weVcwCNMsmvKtjLWmlfbKEpLKTYtZMVHKxaTUeBEv+iZMRschv0BTCv86f68QMEWcei7s1bPD58GUwrdTMyAjCza1qRAZIMRetuyP5yoYA7lMNTXIa2r0YlfA4M46Zdi+HQWWHBzqMihdgZnSnBV7Bf86SrFZhRIez6CKJkLPg4wt2raobWZDIKkiW+WerTXtebELDi0bWpJ9qMW5ZNXarqK/g89T3Fe1TUHoejbatHhqp8iPsXds+bJmdAL1p2HroZvskaFnvErZ17opuw/cj3/vBER+cgH6UTOAEvwEHh2LZbVmqo1hWd8mVxKXUWswFjrsMQeZmCTkTk4JD/ysOlCHobW8P30qW258BnSJzJdJdsSl1I+fD/TBtJN3g3aC8BLf6JzXlh27IWFstf+hJIiI/2D9RXQKhBTmyrQ+8Zh+653HuLyYBofM60ZoTTu0N45bN8TC/z8OT5AfBwIoyXMBMCQXw1eHkx0i8zM7tumDmQu/LJObwQ4PgpeSIUvIFfsqJqrbqzNuLm1gr6rk8sFgvHxjH4AXfzeZOwVxRGyXpSatVGqaj8hNHkQa+SI4Z2YJz8Mv+xDgQM7j9hJXEQpBAzkRN93Hgrf71ddeUmQA3r06VtXQ4ZLiuyCl1J4+ZBz2AOGUnfk8g5HtXCJPA+zJ088nZdejRhG5IG/A+G9b/viXTD+zJHCPttqrSGPDrqdxMK2qjWVi3FAlu2FF7vDu1Wpbxv+2uRWvHZAByX3HzVNtSrFD4WgxDgxuvFCJH874ODmynOuDh4GEKMWvZtVQPRN7SohGCDy6/40wL/LEipMHfgWE9dLhoy0KlW1BbZVLvJnsP6vwE1ZX6CoPvRRii1XLZ62VUDrHfw7/I/1IuHpcll2tkbe4Jfo1yKHtigna3TDF63gA33k2mYt3HgZ9U59aGM+95Hkue21Jg72m9aMPiU9NFBKcuROfgw2pslAbKLiQlfwCjlVpv/HlbhEjzv3LMLIhGUb3lZvpbbyJbU1eBmUv82RtSXKIHeuvKy/8XB358XFIAdaa9A1pYYNdcngTphHJ61eRmg9Kh5CJz4jqhBwKSBKdA2dbRW6JFbpB0SpKsWnT7zc3fddVY2YHrxoOfF78dJtf8iHftFY4voAL9p97zI+QT3dWFMHiRHc+DKQNkmjyE4Msn46OZf1l5y8sWeFRmutscZA/vTlklXCvsELv3PFzi5Fz4c9zGWfgib93jf03pm37Fr79n7p5MENuCr77DsfXQ/yJnoN9jcUU+GH1hrzh27sDSdrJGN2ZpP7R9THF23h2l75Kkroeo+MQ8fiy+AEuAZ5RPWTroHXqjKEPdgKXsacIWTZ1uvr65rfyf1JP2tczBFdhV/uS9G7mKsyU174gwDkPnqg+0lenewMBd/YgXtkG990bexR297QqRgrFTwWg7/82Jarlp4ndtHjhVSHrinxupPvtqHCCPaIQe6OeVfieK6PmfiSfIifWyvoDFAjv+gXvCc6xrHhdbvlg9fExsEL/0PrPwrCpuBJZnwCQwPbCp2rhfIkJ5ZnlH8eMHKv5NOd/Z+0+MjPfeXPOy+t33nxfU981z8/O+CqVRK3VqXCnuwniefjHkLcwWBKeblrctTYGp0CQv9tawpN9u8rPskem/vjie6JyfIVby4zLyTaRnF8JsmmLQp8GSRMd+W+2eGZdVLVMknu3nkBeNWd+21iAaFcUIzAVKtS8ih/Sz35k3UI4dpDe2sgrQtfUX/kZOZ/hRu8r+x9B3oXe1bnpWv8UJA31mvshhqSATxaYWi0ji6oIByoak3bZdfGS/5t33Ryrzi5P172S9A1kZ/4nB/7xETeYgifP9oZOTETWbzs3cjXCy/F7YwjG5pBTiZvFi8++DTk7nvX5akputywJfziz8k6X/lJjgraAsG2XFL++ex1f0oH9itPyJXsT2Bo23c98KXwmNCHB6jaLztjh97f34B32ugrK35I7BPzh503Dfb+E1/cyYXwwVzWFt7jYDvJ6fhozBusDw2SdyKnEQdURb6BpthY3Le2rWvHt9vW1LdNW+/YUtovtOknD65X1pMPVRtK7KpNhZdtCeHZixs+28D/+vWrnvNhuLzORe/47sYaPoBJvKLLyT3T5Om+/AEPUvhk7s6HkNfXd/SG7ccV/IFNses4b9xTbuytj70hMqMC5qGXheofVMZttcZooWIpul0u2IY4UQrC0B2cZcfPmIr9iH0BXWwruZqYh+Tho/2Dz8M3WScNu0Xp+Le1QvdJnt5XPfHNRHfB4Diu6J094GDv22V7gWR9+/5dP95+6J14HuhyY989+ChlNRXr5fJUyn8M04hXa02tui6XZz5EPAk2xP7g493lg28tG+a0INb+9KQNu6usKqF/0519a84pFyhAR0b22jFO8mUwf1f+edYDPwwJvQXPU3fOFzgT28aK7ZU9SuxhyflBfkQk6Eun/G3URy48KTpPJu6cE3///gZteobPqeoT/LRRhHN6+IuzfyB5fOOj050PJbgG3YQu+Je1dyNud9ZAVVNhW/CNLrGltRN/DT09W9VPuJ3seW+sqzd9+/YmwiKRf4O1Hj/8/o9vyt+mFuUpH4CeNnU+MuyXUuMeM/DLD/b7/HO4iIWf1DNHvndy+M4HoBOoKmR2vfAxdbBGb9yz4ofehY1ACX7hWayvruxDjwljA2olJsbGkzZruSM7/mmsu+gT/oFGDhQ2dxibPW3Md3R6Z2284VNop/B5Zw00XdAvud/AryZ9/W3TSE5KiG5A8AedA5i6sQZP9sOqUvIbJjrR61h7LHjwLhvcg3krMf7t62/KPmRo8sHsyld21NcNPqQyulmuU19/e0YvnECi3Lmv5h4U3fa9L15fXp6WPpH/ztlqhpI44RH8M7VxH1kIis4nv6damVq68YHoTnBOcmOyhu7sO1fu36iOT9AbXriN/Bcxanzwlp6/SPsTfHzTnTNz0lmCH3k0ge3CnkyyZE2GFyyFSWJZwNNglmx0keRW8GpKCnubevnaWJM7eThV2S+7lFzsrDXb8BiSLKN//GYLDaX/+fe/K//cvCiYQd5iG3kkRVZpX/cvqW1SaKsKDUssLbGtrrXF7VfcJpXysJ+Whc5ir4jPGpKbyg1++4KOcxpML5eLnviAt182Xdg3nj7+g4tnvjjn/hAa8bHyvvw9hXjBTCnxy/vblY/9b4vH5bIzX0yB14zvN8lTWafZzy6stY01FBuufGR9e7uh/0ksDjX0Cc5Obihl8gMcrLOVi8S5tVo8931Tyz5Cjj2xdi/QGHuj287Hb0QoeXhKer9N4GA/k27sZ5fLpqfnDT2Ffybjh67vd3QUMGVFf37DUKIPMLTo0D//gU7szPTytaQTYffkNwkzMsiYoalGg2glPwfOmsxN+hnFYBmbxbuOiR2NHNo+dA9tcCY/A94T2hv8r+ifuOMKfDaEOKXNdqX7yue5+vGDoS0aO2to33fZVhGTS2LM/YUBJd+ijsFLjBKrybk07c79LXsjU8JToDe16mqtlDFXRsWz8on9oNA3cw2bbIslr+wJzGguQVq6Rd/YNQVOGLEeijWy81F+JxcbcqWCpkksrp2z24p1upYGDE9N5qca+2Xse3qy9uzP2Gf4PbAmmAEJdZTh1KiIr+Z6TrizgKKPKJPGySIa1II/2qnQbyZmDzaiqwajgEtqyNvJvR2fpjZ8Du5RJ5vGICgWXKC304IrfBK/k587e9c96zzz8ARFpo48MNHgxMZBDdNclqoaUAsvMUq8RvZ2wxjPuILDD/i2ZFtb/4gZbYYkWa1KWf8b/mtVMnJFsa22tXWve9A1bSym3jv+s2yvWhQ+AD+CMDHgz4D6if6CCiqEJastEGWS0At+of3DUikK2fp3y+fcwkP5z7pcKgyKOwLpG6l/ZRR9M7Z0+KlL9H7Y9DmX+p/BT7pf9A/PX+HTnoyl/Vc9fvL4kO9f7Ej75/xfZYxolMQyjQKk+OMBUxnVf6HA9idWaJeO+M5AMWD7wQvE9IPM0Br77GcsAIqy8QXSz7wN/Qf8td+KODGX8Wppa/HVL8V2AqLJgsyi/OQtxkPXqlYip20HF2JqWosmfp8ZCmQcoKnwygJMbYON8jlE5KYfvz+gEFNBj1u0ZIOblLasak0pDKWSnXhEXSRaj5tP4gSLweIMffQM2CBANdkUJ7IfEGQGf7nmmh/cwD/mILOt/MH0hTnYZMI7uLEnkHZgIfAzP2TQ/HlFj3RsK/NpBzIeSDvjEx0ETvqBQf9E5sFGeXBAjN8Gm9kkhw1CaI3NyiHuExgXm9PJ4ftkc1wOZWxA8wApDxQOA2gWP3S2rYafs8mLQhdVHvrWhwNs+jA80Ss3G7xPrOKvxWzhi+YITvQGBvkEu2X3/JATuhM7IvuxeQ8FL+O2iecA5qKxLa6wWP34IDThFT+cuWFz45LAU5wheGndJBG/2vGTKLYXjxn9mYzMgV+OHHq4oaMe8/DB3ipqLyL8UipoXblRTngCIOfFRuCEF5jrMnqkAbrsR2+CG9siy2YMqEr90BV14GlyD77Yw/0M/dMW+lCHHkBVxgdjkSBoAG5Ij3hO5GnNTRhOxh+Q+DzGl0zkwgpZHCSIzUkHjsvf46M9wSluVgG3kskLFTVjXv2SmrXWp40e6AgvyNHBumPAgU/Cb3LAgRSFB3400CTyM5B8Wzc72D1iyU04p0hUJjU1V0wmokvxfQABYgCwJpz+erH8taFvr6ayQfdCie8mCiZ3olvaXragjxs2BI32LDVsKxdjJzDw6QQEL6lzeGrwjvDFAxmiuB5yJn44gQEEz7IO/AGKFg5KEx4FMkZX4fXrWsi4HUqnKdsfUDIjoQn/dNIXdqXO2NIJnKrY0fBB/SEfgowHbC/blm60IYkaqbC/VDygx2cH6zQHtzt70I0nuBv7UNZ+8uZOmzOdqnf1raul7js8Cl5eOZX5OzwO6E/8kP/PIV5lbvBANXRPnoCNampVf4Leugq/Rr3k+CSXst4GNJis3toDnzp5FLwqMQ4fDrZ9K/V9k3uTmDxx+kBW8rZfdiX+sFRzMS/cOAWKBvvmgfHRN/ZeOfln/41/W7Oq4m1JVM7fmsBXrdVDbmvwOHXG8AQKYWXkS7IhkHVmjSNjrY8h+tIRX+If28TMCr8GL9uK30/wE9vkSbhUFfIauhT4JbuUw2MePvrGAxd0AriorELn0ITHXHsDymWR4YDWxXwhswFWx18NfAi5ps7jppMX8QO66NSqlBI7CEWa4BW0HaDOGmmi3WRyAkkr12LDCUHWxx1b7+SE8PPgYSu+HrQJj8LkrKAWAAAQAElEQVTdrZSxg3Uk2gU09LK85OUnOTDZS3I4733D/g7UgqfLpmpe7Y2HstaaYlfIo3fkKIX1bjdiNlcMZKmwb8J8ghSVtq2vsfAIiRJTcFp12V4f4aJr5ooxOCi0U9YYxX4obBnAqSN287btnY+806VqTYZXaAe2Rq7KKmxFjAKdh7JOv1Wpb01UqibttHceYi/M71vs35AoJZfuvIQ8eSkcntJUq1IjFsmNtmRadiB63ReNKJnLw4jYSO/EnSFtyO7QtNbVe9cWWdTPT8+8xLgwFp1K8Vtr1OAGZ983dNx4Yf2k0CMOdl5Q6JPWwMETYHDxtQ2/TQ0eg1w58FUe3oQj9v2y5MVHJ+vlTt6ADl0tWzTDRbS1dImuT7zIpYd9DxtP1mVidbInRcdt67rwASS4aW9bg19TXnQ08qeIxTMvafZ9V+TeeIi88jJlEqtqTdWaWpWqmlJgK6u0ivE8Oh3IvOXFyPvgJeldN94g5eXIyT5Amsk2uTGwu6stflCzNk/OcAdnkzsvDR80N2gPZQ+Iy4ycd3hd8YURv8eObZfoDNbqnVwLXpZZfHWDT/w90J1ryUQ4D+dXxaYbOTlm9Ni0x16Jh/eBPCl87uxBB7ZYxl4R2+jb+RB6xb/cuLGVKfxkKetKUtamKMcH7SSOx7LpwBdX7LmDO9W3UmRuyRlkJxaXy0YsNmSVnD827QaUWhW63XXCd84pprTKlGIf1eraULrJyhqXXNKJQw58kQ+Xd3x35+VAPlQYf27bBo7VyfnL5aJLfEquZ7yRCw368L/mJSxOfOfecIdfoU9yKPg4gJezh67k7klC2HBGsB1drDs+vJO7d9bnQY7nZWi10tb3JW/fn7RtXfFF5z728EMPW6XE3gO9D2yvD7mpT3iFb/7ZRMQSwwafHeDFL4SDfJrE90B+bBjkx42X/5jCHjYUHj33TGADcv9tsblJZQy31PBLB9I9uSfcWA/JmbliYHScvKB850XjTYhDaoN2w//Widw7vh5n8Bq4AoZ29q/WwMOWE5+eEMb2vBAL7ORE/BqcwANnwFvwPHTDl4O1BDPBQsm5jXX8oNu074096EWhDdHKZWje19q5cw45yRmRw0MDx90559yJ6wTxIEZjnJAVe88Gn3xw0ZLTt66OL07yOS9m3/kYGdTWNrYiL343PrC8vd0fuQ7P6NCqhJKoO6msjq7FWHwYiLwbQbni2wM9MyaKbTXyoSITew2blnttl9yky8uFWDdVa7IE/yG7tG/Pau0CbLKxk48nBZ/Ly5OK3H5H1kE+mViXrDs6n+TWiYyTdaJheE189NBXKg3inbqa9cQL7dYK/rV8fRDn8DvJrztr4MCnVtOFvM4af3ruyt+yyt9QzAecbe/aOEM986I48Z7sXbe8fIXekmwz3/UbHz8T046/jA4zuYKsQZympEHfjq4AY9GfIWK6uCw+B7n1xj5H6AUKcSr1bUP3poZPsu7gBK5YE6fC48befb2e5PWdffJOvl3heWi/dD5GPWH/ruSB7YefWGNxT+BOLiWW8Udw8jeufvvtRV+/PmnH7o7dI+uIe0rW0sx5DJ9q7f/sjWjoQsd+Uf5Z+Y1cbthfjN2I0RU42VNj5438OpFHeij/z8ULeGxN6HsuW67k0zsv39/fDj7IXfXj+1VvrzeNo7BT4EhX5n/8eNM457IpHyYa+lzR7w26d+r4mXTR7TY4Fw7y/Fz1xO4dm6KbbcZv7NEDXk0na+Tbt1fuNYdAw79WkW/Plw0f9uX7Kq2x0DdPbcxvxOYhG13f+LiIPxo5Cya8buhwg9eJrqWOveufNMYBg+BOdJitaYBvxoQdQ9iZRUo9FB1P1uY7Oh6MwBWZ8b3R5eXliZx7VvL04INMfDySy9OSmwzuyfq8k09bK1225HFbcd2TS4w11uf+8bL8JBhZD6im5NU/vn3Ttx8/JD6u7Pu2fHCSNCf8Jx+Bts4+Qh4c86qTOLcqVQC9B8rM4LE2B/VxTl3Zy1eevt71/cdNc07sCvQVh7kcPxk/NMbU+9up3/9+1z/+fuPD7U3fv12VfxZ5jCbChT4Nl1n5wLZj2xMff7acN5+aOIrpQv3bbxf2l9LX3570r//jRf/P//vM2m76299elNiVmuxNrYocOdDjTl4czDVlLWyXfX0wyv75xkfgG+v5O/r//uN93T+v+HZqSM3auE9ciPFE94MEXOuKhbzCSb7snBvix/2yqRPz7+RxcBoffQwc7Ce4DZ8M7TwTPKF/8qx0R0cpfGEjSzJ7UOfD4v/7/1z0P/7Hk5JXz88XJga+E74pvbDfdvTq1WSL8aHexH7AzwxP9CZfR/4WLM8BWVuv6MQQe+GO3zbkTOVfQkpcT/TDScpfr22llXcv2ROxJ76fxDN2kYJ6I3aYrht+aDu47Cdfvxbrvkv4J7ZcLhdyckeGFNqGTxr6mg9gnfy84M+dj1P709TluX3YU+A+8GPTttMWAM+3t3e9Excl5zAtsTk40zbOeq26ivVgh57JObQhq/VThEUNlwSCU+gBmlQY6Y66O3kx9fe/v2LXoYP3PicJmFz+9uOqVz56XrknvXIfzX46yHXj82LvFB/o23bCasgEr29NOdtZjThsuuC7KXMewc/k1kTXyXo5icftOlkzJ7Nd23ZRWzawPxzAXYr9JhCgk7PS31kn37+/6/ffX/X336/6X39/h+8QqihlkFxjkq3UkrG7s3/s+vqyyfjmhXrlXJcu+P9v+dvnXzc9E4fEN/MNJ1U1bbXpZG95fz/xjxYkb97fb+TNRUmVfSvysunLSxG7TXv4cG+FXBu+/8pzy7Zv+OGi3va1Xw6Sp/A74WHfOxQ/DzpTDxlX+J8sqIx1kvnCh8J88LvsHRum+qaVHxwZiJl0xU8/yMXo9eP1nfjddBKfDfz8zeysmfxHPiJO0WtMZI4b9gxtW4PfvuxpbSNWF23sL/Hj07PRu8ApoS7+H3z8vKLznX3riuwJnBromgS3RZlKnbFzTBU+iB6J30ifGOSM8fyyayPn26aFr5Qp9A6c2Gf2CCHruu4vk5jm3LqAs8Cd3DyOAX5wxXl+oseE7lTOoiYPG7IT00aMEL3kpA5kbmM8ufDE2ek8r9h3RAtlbhIPyWr4f8eP2X9jXmIViM9Z9izDIiWG4h+DjwJsH1OLHEEDPfPuLb5YQOznPBUfqaS+A1mLfsQ04ys36MfG/L+l33OmwP4pIcdySbAWZNrZQ1sTOkwNcj4QjQpkXJ1tjPU1dHDmP1D4BAa8YAV9w9YNXawVvxJjVu55oiwbqM10NYEn8BtQgFd/gDTh94AHTvDj//DMGjnYSwIntnfW+CJEP5RWdAzv4MaKBzx+YavkbeaDF7rUrUrSkKlsK3jhlbrjjEwHBgOBSfIN9suJTKbVoEF7ydK616NX6Fsr7G/LtuBVsxyBEnpa8auC+O+C/gsFJX7Sgx4BC0yHy9S29Rj7rJngsvnhSv0TSgruZwBiVPp/AkPIpf+8/OcYv+r/1/YndcY/2tHjo/nfqsLiYVNafyaNORlJQCfOTLKtf64lg/9NSHwD4Wl8KRr2w1mpHuAML1gyf1GpgvBflBnUJKYX/uN3Nf/ys9j/IiiYof2Ev6D/7MZfj9UghUYfJfw+IUNpL17BikLAZGCWxTrBo/HqA2zLjIeuqI2P7PQC4ZT6sSwerZ+Tq+vICBr2rAruayLjj8ZSeelO34bCYhEWN8yuqtJgk7lz+P6Jo0d5aBiuj/7j149q/XrxtlFaVsFblF8x6MprXnpM/2U2egP6pbjA4YrkTH3qlXbQ1qYFTmeHDsSGRcNkcAI0lzwLHTXUOIzkZt95WMHkTP8EO1hSwfPnYBowGvhzpo2JE1CTQFdKxhfkhwHb/D4uSPHNxLcfkwx/tlLHphnekMwPSJQzB+Giyw0lkI294F2FcBByiD6I18hdCr5MoZMXSJ81LSa4wk6Pgi+gR6wyXthTbMKphY9sq1WRF03Lr/SDGBKtMulaLiuyY6MtcNuC1mph/fMfo8fUgOgceJXaNvyCndo0ApP6L1dwxdxP/MyD9xhS425yrMNK+GZOAjVmUluNQ0agMigxPjXRIX6c+LCwOfOBtAuf2Fb+iF+tAg0i01yxQ6fBumEUfuJGNzIlhY7TQfjY/rD31JWXPQcPxw1dLWkBP2E50cW2PmlSB8EuJTf0URCp+D3dVsVBohGrkiVhBr9c8OFX0XFpVFaGCpva1pUXudHZQeJnLhuCmVG0yQU4dMADzfCwxPjgZn7kkEPd4bfz5NOwaaJcOFQ1cEO10NkTCoCWKzgDWyfKph1+wSxjJ/SWwZWWvpYKGw8eEO5AZKWPCsrhXRa4Vie2aw6ixNPo3AqfuDjgjnWAVQrzWb/xZ/ZgpjOq8aHL4JCdB6/wjm6thYeRNcA5F587p6283DjxWXxZ4EQPLUOmBjYc2Jf5eHQwHoig6B3ZCg1EoMoogaqqJtnkCj6dSx+oqMOPYeWBb9+7to34cdB80EpbbAfy4N/gAZMV98zHrpM9Ij5BJXTTQ02qX6/8R0qJZ3LzwAdLb2QfvNQc6yA95RDwY17URNYD1oCMv23awVngpcNq5ifKUB/47owi+KTAt038Sov5B/lkzvbydcaD1zCs965Aq+AbF1amlRKc3rpsqzKvX0usSb+Q1dR42VE1VI0xHmAm1cDmvDS88TFxEleGFDaxUeyJiUEg44EqwweokoHItLEZGxLfExqUUSD2JA7Crp94tEVpKHG57Or7hjwHXYJ3GosOXUJLpYHfGnHe96Zt+wMa97LOfa0auljoNdUZC8779Z2Hu5sO9hzUgzU48I/NFn8s2Yb31J23LDeeuI7kCxB7J3FLrt94oXpj70qdMRd8oNNHmeh2Zz/IGj3wZdbIjdzJC5DsDb1v6NWwsRaFbfWta9t3td6VNZkJ23LswJ7eGkMD/dDWE9oGlMQD9ooh02acWX0W1F3NMjYl1wASkeuB9bDpBGegj5FdD556lOPj/rHtmy7AtjXko5O18GL7WksIsq2Ojh1d44/wPvBBVXswsxYNaItHx87L5aLAlhc6YGWu8OVkrQ3gzkvt+Jgp9CsePDeFLmAbPtJGDrgMyqRvhb5aA68U+SsG6CGKbaV/Ev8GTsg6D+QNnekiQ4B5AbFpv3TtPOh2cic8Y6vhkXYg9H3reuw/x8f69E/fuqSDj0jJk4P8wUVLv3x8u/Jy8yRHQIZ+02Xv6r2rYUt0siPJOtD7JGYD3EBo4ptPXsHKQ2zWZcOG6IUQJb9RdV2hj7z4MjwyaEMJk9iU/kmOSl62t65Vzuj8sS5FQkKhyCoUbOiZe1B4J86iGHoqrpJtVSXuQyc5FPa5nxXjg8X70OMRL1GSt8mtQGsFbSm+YernVVXq27bWyLbvkrVK+IqO7UVHpRSXVdVkalEmcm1z78p96+AFBfsA99CGLTv8lv+Db2SDX8i7POVjzYY/T17wDGVP2PqmRhCgXQAAEABJREFUp8sTud51EB+TOPsT+jQr99DYNonXAvjYVng14hvbsxcc+F7cN0SZzIeOJlbkV4o/OnpVK9xwEoWhzxKZ8btt8KxW4LBWMja4V56ALDX0MY3gY5aSI/FBRA8EklYK7pxgWerk+cY6bNQNuZBCUwBxQoMOv23vSl5E1r5ven66rPyNjOSXXet8MSY0tKvwv40ND1h55MeYKNGndWsQm/BNHC6XHZ6Ntbfrwv7QWgkTVfDRL2XSnsihUnwbn8X39+OmwOCD39TQyVqPbgsXHhOIN7OWBvRpT8MFiP8GvhT2ph26E0dVmT2h6+XL84p9ow8KuXSXbeVP8FKXK+TIPdeL1/CY8KxWcpUu5Nrzy4su+C7+t61iXCkYFVwctnIr95CsTdtqrYlKIONGS01yK+28SLxcinWxKfvvwKAbLysPPlxVdeXDavaorMEbL9OvvMG9cl+/sbfeyX9EyshvrS+9Y/+AiWVElRoyTny4bfAn9x/2GdzMd2Jl9ZASw9BF58Rx33YFNz5OfkzOTZk/8UVsCs/0I1+UbWvKR8eMDeKScdvaelNnj96ZT3vieKNvoVdrTbZVgJ0cyyyUucKDGkUlTxX4GzpJ5CjjQ1L811vThZwL7MQmul7Znwcvs20hPzbuKmMk62bygc7qatGr94RqxfokTx66h7MeBfrWrPC54/PoguoKXNZHtbbaIk+Tvxmvwo4xldi0arwkjywhHyxYT5hRsX9d2ZOurB1LLjX2/87araZFe7B/R5/E42Cfaq1Bc9Pr6xtnoNe1Rk7iqmn1dlGrJ9ZuYU+pqqlvTV/I90HifPv2u9BKDCPvUOVD0iZwSkL3rK2dDwbxX3x94IsTMLOtb/Bm32BfIq0YMfSRYW3ENWeXfJgqWIW/XaoG4Ifw631TMZH9IWvpyofqd+BG/hJG5rR889BjqOGHKx+rv+cDqyiLcenAjiMf5zpj2Xs/8vV2XHHBUDWpAbH3ZO/o8DF4M/YRD1tKP7oKvFOTj3DCXxM7mnbw970r4hYeOWdgW3tq/DrBfRg5YEZ60p8y+ZF4DmRUdfVL10ZuVN/ZXxoxachtYitkLW8S+ry/vxLDd+X/MWr89PL1Wb/9y9dFO3ByPh698gHNnOt3zse2dXIfJg105cPdOx/UTvwR3Bv7wTc+SKMdsRXP5Dfy6kBmqbfOmty1X6SO3wrjIk8fJXG/XArdmuK/4oN2Pg4/8VFRfiC1tmmiU3KiYWvembZW2vngs+8XbL3I+C7n43fO1VfgQNF8FL4TG1RfvJNXwmn7vkO7KTFea1SF/zc1dN2iJIInH5vku/I32hCFD4dutxP7Tm3o+8SHs94a7DY+tlmoJ0yDj6A5aQ+iKzjRR+eGfo/eFGTqxPRk7aCO7KYgEz698GH4Kx/38h8OFAxBwe/WlY958VWVVfDrWacl8LmfcHaITY39xDI6dPULPrOUZ+bk+Y39yDZ6dr29F2u49OMb9oxdg/U7JWIAvy878XoCuiJLmeODJ2KVD/UvfACLbg179q1Bs+FLI7N0QQ8hX+RX5g/2jxvPOFrFj/sRH4W2fdfl+Vk3nrkN4wuJufWLqpoiL9CwZd+7vv7tSV/4ON26+Bg0lx/eea66nzdN5EzWYHSPnXd4Dz4QyjcN1t+2bWp9Y43ddL2/6mTuGJOYoRDn0RvxzD3OxF/0398O4iz1JdtKfLKP//7tu/7+j++SS0aRqi5XqbWmoj6wYyMe79cTvx7AHT2jwx0dbzpy35J00jvxJ8sG3lP5oH/DPy6xl17R+WR8gCntly5Yq9rQ1y+bEAv+oet1MCb1LmV+IfODKsTC6OQ1PpF5x0/X90O4CL7SE2fR3B8tCj+dGGathdd+EfSly74tejCIqT/kFN2phNYuTZL2YH29s0euQYn7xYkNd2W9W6GzqJQSW3LOY1my59yV57HYfSNeJ3G6EcuDRM9ecqIsLlI1ybCY6bhU5MmXL0/YV9AfS68n1uG2izaInrpzZgld1YM29LicceKBrvHH4heeqpWPmRelWFPJt8vlSeVaNt4429y55w7yjEExLDejl3XFGDwCpXRbHwrvxG/QNyBN8ix23nOPYfjkOe7KPnkjJom/YWZQC7smSlQrbexnFz7CPz1faHc1ZMFJoCk+n/gm94Mll8HLZVMnx7OvmXej296078SP9zGtSYv3sG63oRt6hNedXL3SPjjjJkf0YVt4DnChEuooP5igBeDMKIuO7lpjE4KHDClTVUVtWbXIZxDGQDUQsbFznw6eKKmNfi46C3tgX4C+Aa74L/E62ENGlICzAVgKUbpwVuisuYYS8YlgenB/in3BgYUMf1sKPmiStQoaaYJkJqJ3IBO25UVDRPD1AIeLPWEAZ1AUHrYEqTr7hG3alj/o9FGMzaZtforcTN1YbwF/4A7OM8mH6PyAoTu5FLnLf9DnSjvuDI/A59jJ4BljkPE5nrm0H2CFFnEZ/q+Do/wHfFKFUSD9zKdO7MYKjhAUwHH0gzdXnbEP+Gs/isNk4a25jwHGcoXHwMDIgGuG/ikELxPhE70CaQfS/hPgFduyPwAbQxsIH5txxkKzxhCe8bT/Iwj+gtADC/ezXh2xaLACEzGV9lD0y5TtVP8hxA/LFdCnXsiQpb1gSHRl5zeygIw9uoynP7gBIheCj+E1LkpB9wk09dlOzbQg0VoIKD9ooEaGf0J8lDHbMitjgUk+MEL7CQ87gsnEL1foMxdI+5epn00b3j97j0ZjLMld0tpoQhu//qzRV5Qlcf08/PDQZ2DT1AMfZxFrUBWb7RKsxS98JetRMmZjFwzmxwahRfeJETwLlDVMKwOa4D8GGYF3ZATsR9+M2VZrtcCOjOikVX76hfHQBdYEPw9aNLXkjz/6LNgc3EDULHbvVm3NrjjGBnSb1CipyDG6VJUCmuHYHm2oZnDxafBWm74ZB51fTEYe6bHa+bG9eIKW7gJQtCCDQaZTYUKdrqBJdyH/8mMbFacyt3T7mIseaU6Iw8dGd3AFEN0ly7YcpM867QVT1cCH0Bhht8couoG62qlti0v5+ZRHJ92fgPUMoSP+gVyWZPgGP/Dw91SKnVk9cJRi1ZJvDmpjwQgfiXF+uMJjEqcJ8zUHK9jrgxUYj8u2TLOIc8GzQGKIkYxScT36ko2+eGjwoH0Com1b+SNqRKHLqcGJZSKbIYahYWLxFe3oSX8CkK8Ypb2AAUtgSaihz2JbNrTYYJdyI4UQWQOKqQnPyjg2TG6SOUTdOXBFx/C1QzsEl6XbIPaZe+QlVsA3PDgDqxFT0PWTDt7BF2XQPuG/aKkHfD55jDUXXeDHeHxpI3GBdHIAZhguUlWg0GfqgM8aXD/Q45fIPrlTBzAQhpJtfvQoaX7205ZVDYDxouUQxDC2TvbwB0994NvMcCkgWKP3QLFBvMTcSVwPdMUl6YppYIAJLsoc8F4dfsrFL+NBpoV4rYMbDVgxkjlokdVakxnPICbC28vHiFMg4w8ckDlAVlnpdx7IUosS2z7bS2f0Ttwevob/0if0JatWLHsVraLNSNrwRasP2efyf2z6MEGDB4zMw0CfELmIQs/4U2s6h7Hk2YGvDnySg9lBO7gLAbRc6S/fwgzxOsFNnhUPkMK5Rjt7/SplMkbEFJtaK+oGPHx14Kjbymt8Cr/oYBs/lQSfigD6xb5d1Ax+XIUoa4Q3hji44Ow7p3OhbYz/ALtpw+e9d9nmgHmA8ccVtIODc2xNrkz2fAnec2oA7YMudiuFMcFzVWXZZrTwv4HIhg67YsvA98tml04e8E50nTxkTMy1raomhjhcD+aHfuoBwvkB0cGO3wByLvo0noYnuVv4J5A9YvCwNohX37oKvsaO6BwYCAl82rja6JO5HXzj7vhBFNRCpwmw72GHGJjw0vLxA3Gi28QOQ7htm8q7rK6JXWyVcIkfBjwOgSJbMr5CXfU8BKDfCe/o07Ap42WDf4Jr+DUFPw82gUluTV7CDPhLZq5UZaWERyA2zfmwIlPLJxBkfIyJbgDTJ/vQQc4e+AotFZqTPWtio91koGzt2EWlAz8lbpEVGBh4LvzJXjS09HcjfuEfG6ZsqxOjhY9TPm09kY1KyETynMvePJjeeCg+0SmxDg2hJSeYPya4tfhlbU6IY3d0PsAPbmuf8xN+4Sud5DOosjLXJPRBHPPoJtE1oNXHHOEeZe+zjV+LGBke7CXwaUW/bRL+CY/UoqQdu6ILZB/4hw78GlhzKBGbcYEMTcFrv1xULXk/sG3ClwtmoRngiyFQFdxWn3Ifg9VKrTXZlkHKC8zEJvEiJPjsVKumTMaeBu6+54UGLwPJ1wkIO2zLtj7LnOiCEyK+EbcOXWvWYKwqPoQeFfKQ2vFF9pOJzgOCbd/VGLNryb/zsgF2Cvtq0CpyLDPPJduInbon5uRDK/RV/CE94l+KjrBXlfEnSQ+Jbfp9gbIe0KfwT6FnfHywnia2iRLdbuyrN14wHewLiUV0HR/yon9kpJ998cKHtM7DfNqBCe+BQwf2T4yZDFgPfzT8kzUvoSdjE5mouXImDwvBTa4uwMb8M63hc0eP6/sV7QRu17Z3Za/q7K8PO8k3Xs4EIWO201w+TaOq1KqQKOF2dTc1dMlc1k7sTT7EDwdr4w6vOzLf3t546fYKDX5E5943Xp5c1JFrIwPIB54zCwFmGW9VxOcUblgvjg580VrThVza+mXFIH3QBLkM38QutovSqnRm3yAmdMEveLE+52T8RBc4c7VW+GHXfkkONaVM/NnahZfq0sn6rwhYH8xKrW2gWDYg04YnzkiMB/UgVuUuppfeK/5LjwEvAJxCt4Yti3qiBFyshp/nWo9200mexJ8Hazl8045toS34xwc9e37yEJ6tSp1YXFjbjTxSmEtyWZGVfD2w5c5+En7VSjdy43q9K7w23r5WNeR7+aaqa9u3RdtayW56enpZMh56PAScxOUk1uHZiWe18MAOSb3vag1/xZ/V1KqEAAnSfe9qLpqlam3VCRXuA6WI/dTBy9Q7L8jF2c227EI3MTd0J7cGtrSq9TdLL4sfrC1Va+rVWQolqRZNcHf8su5l+OvAF2t9ITD7VzQu7Iw9gzUXX/YNvZAbewfxGNClvXjwcSaxmdAbKbaI2SOvTgyxrdwr8qEv6/DAT8GDtUTDLvyBD/BL2uF/YM9c+RBaAL9Z8aek2XXZn/lw/0yd/TR2TXLm5IX8lQ8q78snQu6+73rsD5P746HGS8q+WZcLMd129fai8pOOu5UPaTde6Eulfbuota5CN6vQH7Ho8PL8RTsv7tXQCf4HfsBE/Ip82pGVF/sB26gA3krryd55ottVybOYBjrtA10nemy6RNd+IVb0iVl4iTI50N6PO+NDTfBEn+RwVVOVtZObvXNP4H4ycOqEZt+7LuT/Ds+qQr8T+TdlDSa2e/aObZcd/XhZrgNep6pBjZ3JqYO8ODBuxRa+jbPSSZ17xUD5mfUG7sOWU+GND6cAABAASURBVIP4n+AL/aq6Wis0oYeOnfXQ6aOKzEdM11yyBT2saJcu6Pry8qysNbuRQ/h0SicCjpH2VHIisdmq6eAF/kDeyX3F4MinLk9dv339wkca+GyFPcK3XYP99Bx3RT6MoaVts443tW2o8WG42ENu71M/frwvOSeKeSKffD2B2CxLBgpGrTZJRWKUnrYnNfIleAc6HeRvADTiY7X2wENlYi70KYGu5xfrJR+HYZq/PSrs3PemakLOVN+mLpemk1jc7xN9ieuTKMmbodt70+1azDc988HvX/7tGZ6dD5G7NnIdSRqcVXMOkKytNSEKfGEjIy4ZG3JfzN+GfH171+vbTSf2itKIHZXmkB77T+FPa7KPg7T8mPtVfHNjj0r8D/bAcuRYve962r8oMWstOTqVPWD9bXX2kZO4tGZt+06crTtjdNUkRXTkkvq0N2x/WvEl1TX48H/w0eSJeO8XK3oSLpEKGnxEbbVrf2rq21078Z18bLzz8S37aD4yliPB4A7duS9f+SBlfFFAclIWDpISv6fnTS9fulqJ2A19f73pIE5Dc33MvL2/6/Z+U0GUHE8qXtDp6amwqxP/jbnk7qnkL6nGWqbP81h8aHg1jO3bJrZ3HexBH/9nBl0Y6qwVtgC4W+J3Zs2QlzQlEiV7w8RRhseCBNhgpkbHOSdnjvyNe+lGAr6iv9T1/OU37ZeLGrh7K3y16f16iK2AWauQY0CUgteGfk9PwibUhOcV3HykfSNfhA0zhD5Qa+CrqctufeVj8de/Nf32L10XPhCGnzk/bG0Hr6RzKLkzkXFmzZDj73xcf/1x13mUzJo8OcMmZpdt09538m9XIwnir8tlIy+admTtu7QjI7G+cd68X9915byVM9cVuw9yNrIIgpSIYMOj7rI2JVdXH1vsQv4pUzfg5MPwyYc6ETNctf5ljdv7XT9+v+KzIbbeBbHD/PANNajLt8VH4623JfN+M/kmvcdn6GBbXDKzyd93eN7xa3j0kp7IowZpcnTpDeK2NcX2GaHswbahD0gTJgfr7511LPS4PF305cvziln6ICJJy0/C/uRG9u2RBAMBVuokfa+2UAuc4ziE+8RShQSmjA18lJi0tmscTW9vU5Cgl1SdsOLrd9bUPX47l8ifP6GxuwrE1HYpdfiHb/bx6FHNanG2rMg62QMTo+gmkLOP3K83vbOub6yZ+016ez2Uc8Ykb21sQE7qvl20Xy7Kfaha9JuwAOAjS6iwbFs5tJee2DsuTxYpp6qpOaBB/pkcZX8/+YA8Fi3EEjksTVxTyIwMwRS0xdfc705w08+6vl2h4QzTCOz6j6V0sh8c0A+1KuUD5cmeNNgLRbGNDrXmzOZh026mHz7IRTfCrpO1BKpMHKuYk5T+xn2gr/yzqqCVyd9z+fTAJsLL2WBgw13hr0U6lbyI3agOnfW0X3Rh/W3r3NCUcqJj6NNesrbCZ00ThXIvCG1wYnt4xUd/AnTPeONm2KrUsMu2BvQzE0qZ/ASo1tVQcVvxI81EuoO/JrTvGzyST5btx+AvvxPhJ7nLheOkDb/0VmpVKmqpBAoU/gPIJbHOGICnwJDYBpbM8LMt4+8HaOHY+llixoMnQ0zUA9FKLTP4f3jZ/5z4p7Dw/ecomVkQAybeSL0GPn/w9/8+xmDmP6o0/zsQfpH136KJboE/GfVf51AEpiXI7Kb/1F3hiz1cP5n+Fc+2CtA/KSFPQiXJY98nim1xPbpBooUZK7k+uoyIpSrw/sD9SaM/SsYCnyORM2CS+le9Mx897fBzun+C4IfuE9IPpP8XRBSDc2T8aeKPzmSBChF2yeXln/ASZcZQaqbl/MCH7roytzZRNtI1kB9wkEYrvwGaf7lsqxPDbK5VtWbtRx25sWEub0qDFZe54EG2cIPzOZ+BVk02gtORV1wGek5oA4P6YGc52Lkm4wObDk6iBzvOiO3QGTp/6EAXHkiALm2JWfjb1LRFLYqDT9tVolJ07K2pAXapGIwHPtuQrIthVSu1KtleNkbH6BaEz9p2uuiiBQO9P9RdvO3HfJCsB79WDd92ucJbq2Ay9GiSxhp5/FQZ3OCX0gZj6RP5gYXFT8YRzZwA/wF6FBt6W1UFv66NO23aDDGmB9CpDxCFJr+xK36W0rdNHb1T/wH6LMzHhABNcB84g4GD2B6/xDM621Zrbcn/kz2ZlBRflmmQa7BIA55aoFW86HNI2zZ8Cr8li7vkAZzcpLMGGFbxw6WTm/BgPHj6KJEd/jZ+agB+0pL5sF1aSsi2qh7tRfOBI0rWSmPv88c8U+g/FR0ObtypQwPq4hO7G7KCx8CKPzcrhc++NW6uxUEyB+Vt2Rg7RKkqdW7goliPP8m7g/Vz/4DBSSB8epdQGQDPkoC1rtgPYm9g4OTBOsoB74jP6J9AxtM/4HkSu8lYZFflwBG7DuXAefBCLPpue9PGnrHzwmf7yK+KcMWT4tnj8UBGd11GmQ5+J/5968tGm9EFkkt/Kkd0A6KHmVl00G59084haec02bcNOi9fgvKzTnsBBq8YwGD5Gvr46QJtoz1ZRJFz4+HjxoPBnZeAd066Bz5gilhiQxows018B4B9HKxyaMFFOpNf9OOzDbsul11pgy5Ch64NWwu6R5J3Ymmj0KMLZzFvoNTIp/DYL518CGw82O3asDN667NAmxgmZivPPnTExYpP9m2Hfidv2qIY5MeBL++8iB3xCUl4p3+jn7pVW/pF7zwMNXxTVdB+rAdoYiu95WPb4sK+1AbvcdlW/oQ20LFn52AbuOCX2JF522gAN+yIzOhBT61KLnhZsvnRR1nycTLd8K1W+HjqnrjxEHQjboE7D6YFj/gqskBf//XqlfEVY+r44SRmN2hi68HawCiuKfMnNMmZQHx740HryoNQHnyCG/8FBwKuqdVH18hbNu6bGjE+4Rvbgtuq1Mn9xsOCKInH0n3pf+eQfS5ek3UJK1VZrQVE/LuSr7GrqvFgcWjpg07hIYptfh9XdM4DUfSJHya+O4h1dDnJE1KBB87bTx6321WfvrnysuVKP3xDF44zP0BrbekV3ZJ3Nx6irvEndXD7hp6XR74+8bLswgPhAh6St22DthQ1q5Xih21r5Ghf7aoix/sCu5SC2sT4VGSlH0g7slIvO7HrtuJ/09rjSdLYmnySvOhv+GnZSK7foi9rOzxaa2t9dHTb2Q8CW+9rLPo02uERnYMfGx72PKHnpsh5xOFKHt6AO/ec0oU8D33m3/kIdiV/kmeiRMfEJvGfxCJ8uTUtXlmHSz/umaFf9tEePA1NHmIX8CIh+3nic2DHAvZq47/eN3IMf7ZSkT9Cca6VVwNZd2x/xxd3/IWbFq5k3XmxeGXuhN+2b+gP8CbK8Ih+FSbSikNy/c7+f2OPfMeu6wek/bCVOJAw8W38ufOw38qLNrxgIxb+qvIT1vu2P2SulzHo3grdGj7u635oW4lFI14H8Yb94ndj7cRnnTjtl33RNNbMftlYO4WYie3ZM0IhxR77kVsDB9xZ/6KEd3hI0XOqbFUV+/a+8jO8L+G/wbeaGqDg8uB6ww83XqDBTht7XWuZL7UubeDH2Bt6Bj7th70yblvVJPFifbLubx/5GV2+fLlgT8k282AjIPG78iI0Pj8+1lzWSPL7IHai2F52Z60npndiHQjOldjfco+DNvjxXXDe8xIv6x448G9ydKAPzlOhYOzYyC0Yy/XgH486quXlzTy41wPk4QG8wyf5OaIcOsXXoS1oba9cjw2B6GWbOO+qKgme0d3gVmtiCjgZP3W/X6G94ZdOvlxWfCInfCLzRg7Hd4aPZWK38aLpAu6mRl7Yk7yJnndJg7GmC/vUQ+errvj2Hd2XfOgLHWJ7q67o1vFBldTYx+MbYdTExjv+zEtifZTIEfwnfonOglf4VIs9k54gn/osnby5kSPXFX9WObG2vabHWrd39ucbug98cCh2Xonl5AXlAPfKC933tzsvPY8HsOfEju/fvy+ahtxIQ1VN+KV93Ae+RAQ5vOaZjN2xZ9t3JeertWX3nfV+Isf4I/lxWzl/g/7Atxft4At9e+/LpxO/hFfy7o5vIOUefNfPOKH7Qb4iErJa6+Tyca/YU/PBZr/EV+JeN5SX1e+vV2y7YfuJD8gHCVpr8uIofhAlMYotNFWtBIJa1dIza+dko419Bzl6y7qIXZzTo99UeDXuFxO6U3mpaFtV7EHbBR13hafxQWy7Ea/EIXxFmYMfeAz4JSezx0fWwsXed3JrEi+BA1vZhe7JA2HPgZ3nipUooaNC5qZGbqRtW63FJwb/rrfrq368fpN4YRnfRZ+DtWv0i/xrcokP7ndsVAr0NjZi7ME9JXp9yrEZJ2bJpYO4hP4EJ/F5wJSdfASPgRP/jfgSmzN64V7x/Pyy/Dy5P+Fy9oOh5OUPPjTE9iu6LH+h44Sus5YuF3y7dxU6H4xnHRTrtKrwzYzW1A8fjfHZf9QHZ6vb9Vwvp+/kWFVbfBr0cunKC+vv36/kHTnDPerELsl6rM2SVRJrNPi9NT1xRmnUDK58Tk4XfMK3o+u2dYV2YF9wok9sDTzux8eKn+0Vp8Rkv2y67F0X9pjU297ob4t/qw0dWdectQiJCpt31tGF++/GfWNfZ+Zd29aUNXvnXnWSW99+/6HvrOvE6CAGuQ/YsSuARTA7ic8Oj9zXGjeiHb7PT896efmiAvfG/erKfaBqQ5/OPnrRfrmg50X5sL6j5528CR+EsyYOYnuTyJEd/Rpn2MqHbGvZnFyT4k9pkh+hvZLvwr+XrGXOANWkrJUra+H1x03fv73r7//rh75/v3FuY5KPVgPdJ8lhWNmWqwuGKnxzuWzIp0seJFcmcjIQP4TnjfXM6yPOtZ211ET6hlQNFhc+YrYqxQ8X7EyYE7cp7gOsn508fMI/LfK4F+eDtdHhOIzOhpeVP1fuL/lY8S//+qy//csX7llNdrSQTmKRJmKEm8h/KlLVMAoIxOSP8MmNfHxnj44NVc5USPDxoQIveaeMcL9K3dum1or979DvxL/Q7YWPTrl/n8eBnXwM3HY94aNncm0n3mGavLHhX4AA2gP/3fkImBzA3XyMPvTK3nqSWxtxenouXfggG3/HtwfrDDIdzGc9/ePv7/r2jxsyrfii9VP5W8PBuRGD3Ieyzwdi30BI4p6YNYIxiFtgct9BpVhJDknffj+AoZOPkpMP6sHNv/qQv8EpfLb2OmoEE+OTdS/ghHYq/6HRDT1PeE6X7KZGkPOvjjw9N718tZ6fh/ZLdBUsrHc+0g4ehFynRMyTs5N4TZUEMMXeAW/2+dfXd/34/qqTdTXw3yBHx4j8K2v4hg7hKdnWYH+I3zq27nw0ZUioxeldzGnlxY29EFZ6FIQq4GUX2wG99GPjVVc+vqGwGmvO2D95FjjHXTuxeiZOzy8bHyC7np67bqzZh9+HNu4bW+vq6LDxfuY8Dg10X3sxH0Fb/EOuXDhzx65vv3+JZTrMAAAQAElEQVSXZG3sNx3aQNo7a6N1PMJ679TbJmRtmjgoOfLMvvnEGt+2ruTD5MwT7Ysk/dvfvuhvv13U4Zc+aQhO/HAw1pX9qXAQqBr4NPKDF3mdM1bih2S95mzDGSfxwQRd2du/5Z/IJ9+2+AH5O/uSvUnsIzTVt87avYEbuxlGqSt+z4fbK3vQ+9upb9/u7ENA9iCYDwB1dOEj9+VyIa+OBTn7VCs1Pr5VMzaUtn3TBduT1wdrP3F7X3sqGpNCsJLthVuVOiD12IXfd+4LiY+Zs9APiG1jEOUhHeTz+9L3jg0n+feu8JQnfKeqRG0NiJL/qLByawwhw+zpO3UHGohSb428Qs5i8qiT81d0nsjMcKGvP/jbVkfITsAv24X19Hjejb2tbfDv6FBqZWqtvWcHt7XCf9sCyNF5qiHbMuvpqnfu2bBWfB0bRZkskEl941z5+vqqtX5INsNbc2hgVHDfydsre2f2mRvnm3FORcZODmxbwyiBK0jMeGljfCeW21arf9m6nrgXdPSJHYHoIkrqAE3FB+ErS2uMeqDHcdzIh9vyoz7Kmkf55nr4q2/Y29deER3v6HnjfDKxwTLx6Nq2xvrd1aophSkxxZyYs4px20o5OLdkr8Y16QrV1cihlgYj8c0d/vFP+LAsuf8JmOgwNCbKgZcrLG3LtvgRnpJ5flv1GjLDtaCx34Qy59icMe48L+AClbX0gxg8KEGKiAUMLnlrjB/6uapCo4Uvii3sKMAfUOrIC2+t4l9w0wb0CQth/URmGqnDs1ibW2KdwU+wTcD+UMZI+YRPnF/rzKVvO5U+++lMJAXSDtiWbYlLlMli/AnBpY9wLuRzgaLFL/gBxj7xMxf45J86sMbCJ41fYPGhb/isNjWCGCEo4Ifv6vyTn/BNoFL/nEYXY4jtn0P/7cYihdEH4ZKRNjzLjRaZgAwaYki4aNXpf0Jo0v6sgxe2gT84a9GtOSZsYgyz2BM6mkphioT1n3AzF5xAcP4K4bHkBJFJAxmjUtqpP8G2bK/uJ07qLJSAsrEBqS1sLzZh/1HPtIEp9IdPUAeEgbQz7uQrc8tZDGbTE/gPnk3Gr4EBzmSlDcP/odIisa38qdSZ06OMD/vSWzrTYD9V/mvQz6k1/tlhPlc2nMU4HQC2/JJz4AU/8xMbMpi5B2AfY8nJn3JnMPjhCo0dnIw9wEZrf7axCSuQsgbC37bsBxR2P+xrzDMm6mkN1sHJjTS+qmIcfNSUwQqNiAlD+isEfw5rAXzES4bgPgAt0BkW65owPD9Oc5D8gYoKUSNI4Z99thV2hHYo93F9lvAIDE2OeFL4gKKIRsVVp52xxOdU8ICZEaG/EWVFBhLoSwl1bKxWtK2U1rAJfSFPV6QjUArBGka33ES0ysR+MWUgtSggeD76yviQzfDHFXXsks3glPzxh6ZiX+IvyprO4GoHSyrik3gx9KGeGXvwsq0Uwrn4xN/R9+TUE77FfFVw8V0MeKCrWoVMLit5F/0UR+KtuWoQ0cM4ucUZ6Cth95wqMycxYtmFXNoZAz8yRbGt2BSgq5IVusa40WMm91Aal63DgQ3+ohclfJsKXZq7EMkNWwp9r1KSwNHxIxkqOUg7deY0BM3UiBxANmv3FN+1MhVGj1pWi23gRO+TJ+PUi445XKgbh4y19rE9+TUYH8geQo+lX5PxgVHScDV4ZQmR/IgewNxEP7upgivKBECqKhC4wDlRcB2oQy/LDjfmBrjBl5UrYD/aiV2a+iif7VXDM/Y4BLQbtibuiQlddFtMESBFj9ZM/QDbGpNVB+LJGs4BNH4BATotf0YtzNLELuOLcVonL2Nww1rDPO8RByvFmCkfKnRoLT4Tc0NHnIx+rTYhDjpr7xcVRJO4CBXDoRhon8Ac6vH7x2XwNE44TeW/YhQx0rAmdSD4D7kgwjAxiq9P4nsAsS32LjryydjTWnQyD4+HottBfCaNrC1R5oSXJn4CePhEmiYbzeTFSds2MIQ9gIo/LRxXnZ5t2Q8ojLOZr67+QTfRYYyJ3MDAWZIsZexMQiJ6612NmC0hPEbbDCJb6DQ/7IZac+k8ZTdJMJFklxo+L9aXeDAcxG6cDdyC/AEz8iccwgsV4qf816cSHaVgMXOPcXbeKdleIDeJuU+wOn34ExPjiUFsD/aAg9zSB7/4Qeg/kSnB24+9BbZasWGMEW0c8nsC+KFf6+jbSvesX3ypahJ1XuRPYlYuNez0KPwPLrZGL9sSfj7x50SvwAHPOzl546XAlZcGkJPrEqouONH3YO4Ex/C1+AMf2/DiQtngZH7AixEFNh5sgtKahGqAlb5NjUqJ3eOBQ4xPQKo2tB42ZvLa8mRuDlmD+9nUIG+jS+QcA/+beV4o3Gmf4B3oeqKroYi9A2NgBR844H8TI6NM1Sa7dGLkJGYBUVrr2vomoSNoipwTuimpVa0Htaq2xsN/MtGq1DCyqBPHVl2t70o/D6+3vChc/Epn9AQqsYQnw3EV4qIfTXQRPCN30rYbgwUveEY31soGdOLfisyYUzbOhGhi/8D+zsPThu+rSa1Z0UOyCsAUIX7lvN2wX9hyKuXAt4njwYOtkD0zGLAUPjtycSQ2DOgGfMBIDoEbnouG9gzAMvyXPH7AVIvNNMacyHzQ00UXS+SkoyEOwSxwtcp+6ep7U20lF2gLdUYU45va1smMqcR+aOrKk/GBMqgg2GnVcOp9U/bICTZcJNZc4S8rGkgneXuQN/G7VTLCouc7b3JO9rnWSq015cMe6qsRY8u8jBnAFZbQQJe56+2Nlxa3pW/fpqpJj5dhSEeOZpeNlMZcB4wOAEOMD3CxBEZ3Xmhhik7WuCwFBrrEjaJMcG7gnMT8ZG0m1668aL/xkrKjq9WwztDPBRNnTJgUCrW2iaaSmwdx3/NSp4oXBXdoopNX3bemygtDFtEJwcPPlsmxx75/4tGpg/mJASbfUsfMEw4HBmRt9n1Ttbb+34QZJ20UudEd03Xy0mKtbXQ/iEOrQkbTOadu2H9lfFrayIUvL7s29NoadV3wutWM7uAN/AAJOSXZTb13bZddpBd6SuGhVhK+P3nRe/KCsgqcftG+70opeD3xEYu0lVWg9+W/+HgKD2KnKNmrNvLPZdlmBP4ID07krr9tgIxMZGyQbxMFGvtV1aZQmF+G0M0LDoS+8tF5hp9LqW2w8MfEqSf+PNm7raYxpwb4ASTL5LQsBefgpf4Aj2lwpCPtU8sOWPByeejM3hjHCGp45eXylb1KMKnqCgT3zh55zwsfSY0Y9mqaMPaU8tKyWcraEhYwoYY/Lvjc6BgZg5icK0dPNeiTtwNbJrIH96f0bcu20j7PO7qhLL6rFhqtcUTqoeMdmwoAf3RdeYkY/uUCD4CnKOF1hNcc+JGcbsQyvkfxjC93naWc3xq0obctMZ92a7Q1heuUOBSxznrYe8eOEpI0yTnb6vAeOGsBvhz4YkgaCElbxM+GH7wPfIGx6DrVirFwwpetsZdhJOTMGfvE+jxCqueV82Z8hKumBizMXFE3tWratyfaRR53begYcZLXn7UvENsH76GJnORP8nT/sKuqFBrbSrnywjl0j5esxIQ4HuwVc2be4AafGtnHnOv/R3oDJ9OX/DOO5MBBX9hnIDqPyb6IDy6XxkvhfcG2YzcxiluodEJz40UpaUfe4kN8kzlU1snPnYBM/FbITYwQvXz19nryIWeyh53QHbK0+LvhR74GXrOHDAbHXP5ZebzORcKfZyZU7AvVSg2IjNiCW1TIS17YVufem3WfseRYJ24HeTBQ3o5PuuymclerWhDagRGtSY0ftjj0NPFlf8t/cLV8HZ2t/Klq2jZ4kIOwXDFttGG3bL0Ry9e3qw5sOTizvdNOrOiSGVMn+/H79U2ohjzLENrww46d/RyXwmeydgA+ftxYQ698+HvlA9OJLVnPkKj44ZajQTCyJ+b/pZyPcE/Pu76+vOiCjraVvEie5G+H5QX0HZ1YDtwHxT15yKw7mCk27H1Tq/oAo0fp+m58Yb29D33/cegHH+Te+TBNqLHFxKd0wjDx7/ihNa21t2HgVpu2avBrMnvO5GzPMUB8G1BqyPTOB9Z/8LE0Hw0O9j3SSG6l1kuois/gDx2pp0nQt03wkwYDJ/gNOTuDiffEtxc+HMQf2Y/e37DPTSbeVin34fjwHQVeX7GFD9xv+Pb9jfhaasiN//LR+Pk5a7ZBc+iepJBEGunKfXwiu5cZkZ5ZT8+XJ134uFXoF7te+RAZXs9fXiTwmgufSIO9OjYnLy/7i564t5eaZgHgFGBP9G3YJ72Te79//6H/7//7XW/wJDTI27VtpYGtbrDvTR0++YuOr2+1YsRy0sH6GehDesCLFT6Qr1L+ieNt35Ex0d+Krt++fVfDj1nvl8tFwg+zWSf0Vwy68hx9Ixg/8NkrOfD6484aGTr58F6168I+sZFv4f0v//ovrInwNzZb7z+u+s5H2St8Ys+Nc9E8J5owP6d2dH/h4+jLl6Ztn2qsc74HaUe7ZmuQ5HkWcRmdpRux4Baq7AG349T/+sd37pk34jSI02DdnbQPCd5zTF3x4Tsxs60Cnp6eoS189izhUPfCV9L314EvwH+XIJMs7KePvslJkenZK5ID336/6ZW8vd6vynmp8N3U0Fo/LIAvfHD87flZL/jS6BE7qqxWpQmzgz1hEqROv4Mf322JZUmN89vz1y/6+ttXffn6pL/9y6avf5O+/CZdnicqnzL3rr4N7Zxhs87j/2Ypit/RaxAr3KgXcni/bPrCnvDly67fvjzr61f0enpWwxfOGSv3cgnfCP9L5kN7fDvyt5ix6cxHbHKs1cADp1qzmjquaMK0lYudfauTAxPHveHr3/lQ+/Y+icVU31kbL1214U/eC0CMX+FOXK/srzvBbr0vXoRWbMXk1iSGgYO950Z873p/uyn8D86jGIoPhC/QGX9tPdkiWVp2lJtE7trmg+dOPm6LzzuLBBWRcYowKPonnlkJVcVHx33B5tIzeXHZurbY3qyCuwFRosKNJDwPbGKBHfib2xjrzMziF36F78QZKb6EWMNTN/De+ZD7nT3njX09e/J+6erI6l0yOIXq2R8WfRTUlGEwaX/C01bak0+WWiUnSokLqmJrqW9dz+TO0xPj8BU8Wjfj5B9tpViKzJcvXV/Iiy0JiDMGCT1Y11fuN2OIWBy68lH/fjP+QhcLffhBp32/qFohG76LduCDk9idy78nwTxZo0cCGyo3ftFmCjpgg1cftKd29HsmV58vu/bspSUFeaDvwaYZFmy75JRgcKpYA7hLQseAGSbcjFsN+6tvokPGwQHfWUpXjVjuO3osYiOiwcPCOOW5s7mIeWknp3cc2sEnNTK9IOf3K7EnlNCIEr/QnNJJLrzx8ftE0Ynesf0kSRAP7USW8AszU/gocOqA5sRHZ3zFvghDLhD4zdWqoNWi3RIj0wZaFbaUYjOiFIicwU+omX6M4Z8DLsDTpwAAEABJREFUGQPe0WsgJ3GdxDn59EkHmVJQhZhDyvqRrPAPhF8gbbMXGP/P+LDAakBqmJHK+A86SVZ8cqJ/AJ4E6iCQd5x3454CCRi/XIbExW/Av0z8O83gQiLbCIlj/wB0UTaMRRqPrMa//wPlwo9TArYX31BkLvX/LQi/yPj3+GUuOLJIWsu2EthA5v49up/j2Psr3vITkxmbJMSq4yDGPi9/Nv6DGjXQ5Z8jfCbQP5v969ySz2DqxTCMfyFkavWK8f9UL3AWMj8Ln77txXb1GdcnQ9q2+f31Sv8TBJ0/oKgfwKhSFht8m3bA9vLir/7N+MKjseyjhiO8vFpSaq1i2rBAvSmbntfwzx+7VvxjR3gONsKRzSUdsCBZ87ZlW1qXP8ZKqzA2aeTGl/pTJ4aQK4VMnwVcKTYFUyvnlBIk5pKTVebG0dVbV6sPGdAELWBDD/lgl4makceQAnlQONhhMhbckBf80k9uR8eMB4IfotQB2Im9iw2TWfgLfVwP+aEPMCObCRqRTaUVIPAf+tBg0Pg149kQszmmvcgepGB8XPRDF93C37bsP+Cxlj5wPyqbeWwqIEOR+Afth75MRL/Aks0wZEvXyDsw9OBEkQPDYOMOXuYDkP68ctMI/kQR2z/H06z8/ByRMhs+8WPq9IPisn6CKChsMwYkVoFBYBo3+gLAWNdJHmYj770t3iuZmIGMX+lRw0zSQGjg0WNAVlXJjhzJ0ie5IkdrRA+cj/aJDtElhy2wZXtBeA7mUluPMjFwIFMMtMaB7KMfnMwtelBtg2Jaj6voi5EoE99G3snNU5TMhRZWmQ6LBzAnaDKXWEbGqkEM59i5cdLatk22ZYUMLC6aYigVtlour3ZkL370bIPz4SuxtrA1/MPXZi40llLhUtlW0bH9cRg7IlApJ7l0Eres4/SP3IzJs7HyR4s2at15OLndbytu6dtmrpYMUTANnpO1yAGG0/C2dQ5M24dcgatVgvdpxxrgJ7IjL3CyF8RWhjVjVxpAxh60Uoazb9iGf6lVQ48ciiZyLH40QLKt6FEVmpNxJPGQPAHFYRwFc2gBTVbp5OXBgfx93+FrxS/Lbl7gxPYr9SSHGr5sxC92HBzmIisgCtKXbNAedXyLLkxJc2LTUOhWH6mpP+2yQx20yYPryYHwrrHiYDVyNhD9Or7tyN/3zuF+19p3mS/02rZ94Z7o1diPq9qSFz6iRIT9kIOkDw2Y+CdXbMjaCpzYETM+KXNoXHaEVwD64ARueSHIftVa4f+Ne0PTp6AJkwnjkFSVysRNaIKdP2PFeQQURiXbAk1gUA+1ZjX2l0C1knnYESW6DIgCtpfcjfVV1ZitBQWj6D/pRYfQ0ETGBMgPDqOPsYasXeF1JO+Ju5hrrRgvcOvBv2+rz4DMHwFwEqYQu0PxQ/bD7Nflh52JVSd2VU0pJzqnbvTtcAGoM5YUjQ4zPiNJopttVRVxv/BwvqlBl3lRivi36rK9cvczF0IXXi4xJ4oVHgtaU2ullMi68XLjYH9DnEK3eH8c/DWjM7gTgCCqJzdio+nbXvxjq01bVqvGnnBf/og+F16AJC4T4vC3rfqQb9N2RVXwT2WPfHriZQE04Sb4rUmJ2EylK8rD3yf+vvJi4MrDyrHmG3wLnyT3r9cbPA/8kjiLvanzkuqCH3fWT9aIsHcAMIRxHgij64UH2n3vaq3Jtgqekhef5DpNxRZRink7cyRwJtQlN4mPiOIth4lNbJcKn5xyleKTyKpib8YnJ+smcLDebjwQXcm9jfX+zAuTp+dNnXZrVq0Q4APkFJ3ocLJ33dl7bZEbbdm25oQKBNTIsK1O/hk6hpQYVGsKnv3QgWq5GXUglMqPmKxBw+zjWtJLIj0VfQc6R4/wTF4nn9IOFLLjwzUGfdpUy4+ZP7F7wGjptAQJDQHoPrr0EY7QyKGzdBeFUWV/Tpz3fcPuTYVeTBHzG3N3PdbiO7qe6nlZsnfwumyjw2R+LBC5HX3u+P7GCxmR83iMOF3Ik12uhlxr8rBcFfoGj4d/Qpcz2vIbwuNTKnR5KOPYkgEgdlKpE4sNnfPCpbFfT3yQvIpNdiHPC8dCJkSZN8btlx39d3TqYQNYkbfvXZ0cyX3rykvtxcul1vLCKzayTngBGl9nrAp6m7Xw4Ldt26MN/+R/eFrCR+QreKtP3cgZO747Fbs7doCmgfE3cjYQ/mscPGctqOAzdGd+cO6wjVVaEB6B8E/948erDvahG/vR+9tdrz94Cwt99Nv3TdWsK2v6xkf/yGzos3Hvs2vp88aLvfAY+BO3SdAa/+clEW8qlx4DXSMr+VX4wW7QWnPAA7A2OX8soSo/XCXmwWFPtFOLMpkHiVauxCj5fLAWc06JH/M3YqJ7dHhmT6vWoBF5ta04Zu43XvK+vDypYdu2b2rVdOfMdbu944u7LpeuJ17cPr9coC3sv+Lvc+XAzpklPES5rXvWnTn2s2xFMjhNkWtbthW7E6OJ8fHnRs4kdzN2so9I4KnWr6mxWksvXjhte1PnHjw5P+U/srihY+aFTw5ilthmLeY/pHjixd3lqWFjqXhJpAnmaLQ3xU/RY6wYoQmBcpVsy8SqYX/yoWgzqNe3N86vg6bVeRnXWnBFf4I/FDyrpOy19uqH94k9N3xycLYVxVWqpvWh1qCnLR8a865CVnxR8G7AznoQdp3kK+pBzTWF72/EhIait4jTXWOMFc/QBTdnpHvk8nKrCkHsLVBrftRrb0HPDRkNf8aniWMgnAf7Kexz6c6aif4DxpDAQ8ib6FvEpS+527bj551+Q7dj6RidHjInfrJie8bu6HTlxeSdHK0mXZ66xhzsge+68xEjsfr620WB/VLw7Qu2rcO/4KWfOoTfOx8ZTvQdY66JtE/8feMs2FtT75saNuajrThLbdh8J28m1lnWtu/qzNtG3bFkMCXbCzInPkyIl4zxyyQmVV3MaowDXchG/H/lZfoNX2X92Vbotr2zdi7a0OEgF67YHbjz0TL519m7FqBTYw+Gmd6x55WPgOtD9Ud944PnnQ8UB88J4yxVa0Ch7wRypQ6kjZUDwCdX9rAbsG0XNWiEXgsD1DEn+p/Ieyde7/Brqsxn/BTxCNzAOYC7Bh9o9r2j4skedsdFc8HA9qzFK3t7fJv7yfPzBbs7a78r6QcisUUW+2n0OXiBf7JeT3I79FEt/so+cMc3d2xFDXSuFftnPmJFdnANw9Q3YviOTF5DsTa7xtHQTdq2pqenHfkbMgc8GmZ7wcT4znznPjyJI2mHXXe5rqh400k8b/D8x9/f9OPbK2e1nAE38Uij799OxoZev89Vf/v9Td9//IDvYH7qSoxu5MB+Qf5z6emlKR80XnJ+Qp+DvL9jW2ROFJnk60mM7qzTG/eTEyGDsayL5EA+9JaF/lo+tK1yKesxeFfy++DsYjMO4mWtlR18L53kqcjovAV/Yd/Gbapm1ttFkiWgJDG0IPkgFMveQSXbMnxt6yROUjFtDe5PycODNWYbPJhwVhEw49PJ88vZdd6LmBR+taJL9dyvz0U/z12amyr0ojnnilfuVSc25SNw+O/7Bn3mA5O9ZegdX3379o6/7xpzKDYt/hg40BOXKv6Z3COqNfyR+Df8dof+QNqQ+UMDPCnvtRKDM3sj+gwmJvuEPaEt7l07+bQpftnwZSv4Qd9wXPbWG/vYP/7xrt//8U2os2QM1oQNnvviNrEv8Pb6ip0X5V564X6aj2Ix8M56iA43cu/Gh/mDXPhGbl3JjTvr12rrP4r7/vaDj4/Xpbfw9T/+fkWmVTL7zU6+dvLuotaknjxH38tlI+abHmtyl22tAv0VeSeyJKsVgE07NIXe1+xV5HNyKFtTeFZJqfsmPgQ3/dv/+KrEtdqBjNJ+sYqPtqIYiM1X9rODtW5oe+9a4pks+uH1/7P2r11y40i3Jri3AaRHSMq69JmZD7Pm//+7Xt1VmVKEu5PAPBuMUKrq1Pt2n7UaojludjcDSIJS5r4X/nhlfGjOk7geevAMXDWFq8OF/Gu8W1nlpp1ngJfXrhfuGy/c41uz8kdTiv+jq1Yx61nweir/QvSdj8HR48kaPI65/DNYbyf5NiB8EscHz92tXfvIYpEf+IZ39pkna9joUK2pqrG++XhNe4JAyJUPbokjQ+r5V9TYZnvFK74IO9ysv/z2jWeAV53HmSGd5G3oUUekCryLfcwrl5KHiJQl7J/qrdSqqJtSnuh9wOdM4qugL4YBS4imHwNM22r4qqBF3cX7zh6SmGxbW/0nfg9NdGmtofcgXzu6bEsn20qZrJVJ/sBcJ7FNjr3yjnjbwUVGsIKavadQ82qHMnDF9cY+2fnQmrlAZlJ3cuuV+0e16PTQmOjPdScXA+dRxPOhd/Iz633n/h2oEIPXWi077fh9REVsL03em4TehFvh856/0BR7cdWNLfH2IuyEtgy+sddX31ql4GcZPlNP8uBOHj3j+7V+EMyeEVXj2xCArsIXG/m645e4PXMjzgXBAEtNG/oWfNMv2r13Ygv0pvivt6aCmEtlKTyXNAz5fNdN7DOWedjKLhkCG30zweC1H3TZVv6ImmHiPrDnwK70GjIBZNpevl82ZQqArRp6tVZqxG7DANCY0Sc7de6t29aIQcn8SY6TnjF98YvPsuYK/Rq8ajG4lIxvnux/bHvoJOCAZuizRH41aZHoKrGzylqQuZLoyvxkzR0IP8jRg/Vx4LMxLllzjn/hUxNLfwVZ/1JM/7+DINvWrzzSti3bElf6gUESmIEoGSgSJZuIPsqaCw39T/xsxPFi5hi+LmyxGQHWQrlGFZ4LkLHoPsY/K0zVGg89OLY/p/6nOvIdnABOpZJgkPELmVnolzzmP+vMBScQvVe9BvlBbuSfBGSNpw/Pgk/AhidosSnAFL3/6yu8Lny8CVH6/07FcNRfwzZyAvRQgd8/r088phXIjO1Ui/4kkQaQgSTfNUMvOJ9AN1d4fer1WdsfFGykFlkrK0OfUAw5YGm1rVXszxwbinzyWNWS+VOtSuZP7B7kWCB/68uRgYGFHMg/+AhMSbGBxTFgNFA0tJO2Da8FUhZr6D7HWoMTMm3D4PP6tS2VwYk+nzXtOG5E1ge4LENeH3xSoSab0skD11CV2Qwbdl1gg/2ho23ZhnoC1zWZG9ypJ/pnJNO2NbDxGp86kX3GN9QT/E+81FVasjJ+HMfSIzkaestRP2hrfMBjwpcUhqewV9AWtRfY1meJzKgEOg8lQ7Z/wmRiMLGs+NBHVq71k3/xgFpK+YyPbdleckRZ9mB3dD15mFi8GK9q6NQWrun/el1yB34+dWBE7F30PBwNeKQdPp04h26i25KD37KhDuxHhUxh/1R0W/OMC2HBD47oQLp8N9kI0o68AZ/zAyIn4wXDn0Awem4QBTNp5UJlvkzvuiIjEDkTPx7ckKPHgugBGiTKTTW+mAhprRavCf7AZ6DQr1QLQntw04h+k7jYXj4sapXZOsgAABAASURBVNcl++SmP+EVvQc4VU1M4wd8GVpkY5qoFtiZT/7ggQ+6+SE/PhBlMk6lhr8L2xWGjMF+8VjziC/GuRgbrF0oTirgDCJd25Ba4grNRI5SGA/fKosm4Iz+BERdMUqDUTs+sYK/bdtPvRz6D4iuUqlau6BKthVV4tqWOcZ644EGHhPe8a8oaVMt/JP8W30c2qoxxowlLq3CeGJB+sjI5pI/Jk8EhTbd8HnwUPvp09BCuvQJ3iAg8RNRUPglxoHwDY9qtfj2rWnrG22vmOZlPLQDWZ/4VaVGfrbGgzJ2RZbt5aeMSVZ4hgZUNR6Weg4Pu5TDqIDbiW4AD6cjTmOfFi97Wn5ri5dFwYjwoqUW42nkhfQgD2MXXfhIR/as2J91QB5O7B1A9D+TkCAWsbArLWUufOdHjkzsyFj27iUXx2Rqol8htyDr2JH1H1937C8Gr/VVSluyWitlbuuddlPKwL7E/uSQ5USnyGrgFnyF3woIXmB+4I45lv+Xrby7H+xNQrGqIj6dl5Md/rR56GxV+HvwovjkAf/Bh2wOCD5s1keJzDQbMQsIfxuGAVRiL5yXvMR5wdDkT+xrrbBPC9Ju1WX7J1Rr6NJWv9DFLqGQ7OBEqhf/gaBARhr+czGO36ObGWzV4LPRqkVLQwVO75uqlQRScKOZOZQUYAbHaWyffIgcyNGywy7ZXgcDKx7bxkHArk5cxjj14KU4L6zh58gg70HnpflY9LJWjpzgBmfjQCZ89i3rufMyvmu/AfsNnvvSu7VGbYVfaA5igHlhpVadGh+t/C5V1crZS4cTTwMcAojWmIcGbfvCmxw8ndh4v0/d30/0m2rNqpIaLyN5Cezxp4Of8VL2rehX2GZbKfZVV5U29EkdEDqJfBjk3kmeTWSRftyvJcGz910GB1fowcFJ9pmBYVlXM/UYyqFkDjHpiiVLHE7se+pkLeIGhd8B77wE3flIdjB+sIaDK4qN5XRaa2rYgiqLz7bj2+pMWojhxeiJDsfSbTBwnJEziP+Jb54LHvgoBxqPO+McqD6fE11gjpwZRRZnMXbC6750PLJ/AIlHa7X8G1s6/m34On4OVJOMT4S/wvHBG9vFk3HpemaDHnPUepdtFdBa16cfb7xxv3Cwa1sn+p/IvXO4d+fA6IzhjIe2twgTvpQm8kSx4Yzg+Pr5fOD3uw78+OAAPjY80adBlzwHffkrYxNfFXFPriR27+/vCs0gqNljntBnHIXVqlRlmtbkD6RyFUrUikH8jgpq2HTjBCHybKbBzVhyL/JtK/JurJOGD6vpJ9/gtSpkNGI58YPR5wQGsQTIj0cOPlinqZ8fcXxy+BB95pz4ZMTE5Z/k1cR3Gc+aja3RY9923VijN/RcfXTZWcutNRX6bOSabZQPP8OLGraxtzUOP2nH3kCEbdD2rWskj5YO4DMReVQ6eOF+kN/vb8SFtlTYNhmXfnx/6M5B29ZvHOJx6oLc8A1ceTTXum1VeFLkCzmDnrZ1Q//e+9Jz5QxOSH7kL2u0qohGxuBw6KE3Pp48gPfA+4HMJ3MnOIkalcxPV0yI7PmRW414Zq2QVuSNwdrAQRfugRPSgX/znPngYPbKn9jIzQluSz/81duuCT9UZnRg+xMQMNFBrLcnMX5wj3pQD+Xg7YFP7uj5eJ+afKgc7D8DvyMSe7XyYXKobU+16rKbDAyQnhxIZZ0/yQuWEvGz4pdOXK9D0oYewi93lUsNfxYfRW8com7rkHIy3tQKW9H7zjPEnfiFftmEz3eeXTrwsj6qdmRMNXwlDtXmUhIdWcNPnj0CkwMxM565MU/ZRofSST4c5DUdTSZtrzgP/EqXMeGjY8Urtl4gmbUYvfsm8mZf/5pm25oKneOrJwdHiYcI6MuX0gZeB1pHieIjDx/xUE9vP546zgcyT0UP3Mf98aZG3OwG+dR9fdw/dGPdrPWEbtZOHGIDVRSVfurkj9yzrYmtY5zYeQCDuEW21T7+dORMfGz0ie9f+Di08fzyr/cp+MiKH7NvXfpMpZy8m02UPrmPTGy1wZ1TB4G/s1c8yIU796cBTkDIfTL24/sdfSY8AQ4+3zlAndAV9K2aXBYi1aqoLbuRQ5s6jsxechI3Eev8xbQnuR/enfjfOIRPngQfkQoI+zJ/4PDUSw58s3azR9hW9u6s4UaOfv36ouwpjftMjy/2pkKfE1uPp8A90PupJ3qHP+T42ZLiI8bZ7yfr0+qyS09y4UkeTvQIn4Z91az8p2f7PrXfNhV44SOenw7yMXq22tX7jX3mVYWtRdy3Vnrdu3Zy6QsH01vfsLHYr7X8GRti3znQ43gwd6IboKk5RB7uEjEgPDpZ09ymqBPLUlVpgsRyBM9QCFvH2iPf+Fh6PE3+TNbCYM8410e1BvIL983OmnwQ5+R87Nj3LqYAI0/oN2X+pGOX9v1lQehxS4bR1bItftRK9AcwdeD3+O8k5mNOVTO08O8iTiUwAX4JxsR3B3pEl/x/PXPetFVTyQsgV8qDD6RZe8+7sV8iNfRkn8H8xR+3KvrfeQbIX7xhCYktBP9MPpZs+u23m77+1nV7mXx4KX371hnLh6ONj7MH8NQ//vFDx3joC3M3PkbdVi7dFo+BrkvHH3dwH9d/HhUBt9uEr/X61cRAanWT1sfMRi4YoDuxAPone2L+n8CxsYjdESOYOsi3kw8TiW/yiVstz9mhl0BbfLNO8h72/fubfqBDta7WNuZLJtethp61/F+mPcS94cRXk/vEIdlqOKm1Hd+dKpeqmlISq/ir0zUDJpNeXq0N2/76t5uiT1BhAQ0IzBubdvb+262QO4jFA76H3t4etA/kPhFp9Bns9YP+VG+bWqF37YwVuPj9nye+PJW/sPDH7wcfKCc5K3IVA9gLz/OpfBQsP5X/p/Mbth8H86wFXKonN9pjrZvJutvxFf5XIVfoM9FN7MdP2idw6El+hOfUAa7V+gAmumr56TxPaAZ9qzCymle/kVy974yXxLgon89+J3tpYhgf4hoJ3YJi1n90PJ5C96aX/QapF3w+q+RZ5+3H29K38E3y3S7dths58Oeas5p21uCXLzt2djXe/ZMb4f3jx0Pz4J566OLjptfbTaSFgtPYF5us5lpxyDPN8SgN9NxvTRu5PnlfumRLyYuCRy9j+8Uz9ty4n20N+4cWn+gutYW/9Q2dS5mO/e8/pPvbYN8Zwg1KiS8WZNFOyfC3paom2/r999+BPxQfFnOt3dTxeVXJMOnF1Bm+J7GkDY/oPHg5yvo8qQ/y5fuPf2rlL+v3zL8AfSvyyuhcir23l1q6snyXfZY0VgxPEWZ68EfRZ57n2cukQr4B8onxk30naybrMfJs64V7wkCZ1sClj8oynLZ9Xza8vH7R68sX+GMr/KIraGAMzfAEDvJYig6FnlLnealV6clz+yPvYdlP8X01Ia9kWydjP9gTDvZRmEnocLBAHtxjG8b01jXx3YR/c8PXFirCW9AHmiCRZNZDU8ukJNsXKHXJttoHFPorgP/LTdxK0PcGTi1eqIwcLGEtHfErOiKeOetgLLpMhE5uJAUyamrrEo9jKktNkiUhTilpE1o9eA6JjwYx+Zi7cNBDIE1qTFf+EuX7+xvyBL8NFuiFD277C3o19qGubdvUEEZ4Vju0qLJs6SjSUGpyDxfaDJ4Nom+1hpjG3tRWXud5e4wpN7CA0CNsyf3Mrc8+0/rt64t++/Kq5HfoxiCY+MBBgiD7UpoZDgTPNjoLmiv3HEXphoYpoZJSFz8vu3VjLd9Y0723Ne6SolcAFPhIgzV0sPbXMuReJVkpBjc4vZVaFX5qSontgaA5SPjEAhndVywkbJ6KPZm3LS7xq9ShjazYs7EXwXqNVzOU1mDyJKYnQaYpMdyiQwA7Qhc+rUoFiA6XYntbPEQpdLBCn7mAEr/J1OdFO35FjE7kBSfsWnRqEmL1OZY69nxC7gsrZ1rWywQv2PpZkE57/gm2QdJP0H8oH7FcM6CvWhaXF+g/lBlvRM7nHO1f+XwO/6yZD8nP/n/RSAL9pykXuvxUDgz4JaC0fl7B+dn59wb4n0P2n7z8OUj9H/X/oEv1afPCg3CN0Un9advCgVcuxMi2nM7/AthWATaUH5C+KOlS/efrv538k2SgcxLpyCZIO/rHlzRle8nWR4ncAMMfIyyytIKcGsh8FUlP26zH4H4CQ8IKpS8aqQMZ/5R5cWQTYvOxL6Tlx0uxaxoC2zICqOj92wXurzSTFcjQT6Sou4CRQsfKQksNs0J328xItoEC0paqJJnrA8ossQ/GkSEKUxJ0+g8lf6v0ZLVHdlACgsDwsf0vvo6hH6wV/MRJFNAkaCaDmc9msOK3Xg4zop8luIHO/aZzR7St4AdCE3jyonmy8Sx+i2c8xwMAPjtzI0FWNjhjPE3Z+b1ERFp6oc2IbXSdbGQDyEPrVGhhK9gxNniQPogs1kHIRQMuIPC7eAd/8eInfE/8dZ6HzuMUaPqMlZ1ggMQV2uDSXEsv7UB8FvoD+jwYZWwxkRV7iliX0RnCzAVorsv5XYzTAGhnPhB+AUa5LBseKAcK8tGTByaGJHPRsC3b+mkbbTs0WgXSpVZqO+Nz4WdywjH1BV5V8AaxGfjmwC+DdvS6alBAiG2w+sl3cIcd4McnYFwXCPbFU7rq8Dl4Ygk+bDRD8wGZW4A8UazE4KJbv1OU1aKWbMtllf+EoISvPkr4Hew9z2XHQF4wkhbUINpe9PqlNG54275p3zsPR1ahBqjLUzwXrZrnCaXE5tiTPI+s1oqbdIem4AtAbJv2BbJk+BV1gJ6uckXCGYemmlUg2AyESClpp/4TbKuQGf1O7Iw+otjEGU3jSpr6hPQ/cTKIFzj4GDxoPnjofvJCeFmG6PUwVFWsjWPNDRaZDV+ExVahjq+f/Cry44tYEhkLBwGLLgyxSfBTgye8Fi68bDMMJ0u2lX8pGrRt6+tBdUsc8mLAwaSVPbGtB7oCaf1nTCToPmIqK8W+6rQDrTW8obU/TZyAWhlWdBx5OmIg7U8btm0j/jvxb6hr5VBV6+X8XHb+ad8Us+hf8KPlUmsdvZtaKy2hzMQHICpqNfyQ2rYKv+zkWuehr6pWv7Wmam3hLgb4aOIvUQr8zl574yneVYwIm7R0Sqdciy45H//GtlYNXQzeAG9gczABAzL9yfi59s7YH5r5qfiFoiotUMbN78wENbttdIs/AhkNrsFvzcjVgowFMhbf3m67YkPfugqbcIUuMHVAq9hG76mBD2yrDGNZKVGBGWXo4gEueE9eKu+Pd905KHmyNx/sTTN6hwhwHuZ98QhfwW+ysA9etnJIcfDyxlJSUApxT/pZ32GRGLXWtKP/C3Ayd89hHi/OOfS1rODEhzkseXD4cmfuzgt08q5vTduKNXiGOUK4FLhsw6fYwJYoWYr8rIcFIEV2+IsSedErttnWzmHFTl5s+NRuRGbowb4Xm+KHxGfbd3gaITDgsq1qpRQTkEnPAAAQAElEQVSyQPJUusn3ESeIEhwUqdRMrpq2bdlFTJCFzlzkEvgEptXFk2mBRn499cAH958fEEFCQwGJ1/N5V4g/ecS2k/vEg+eHmUFZy7Z9Q54RIrmouTJNddGztg+eVZ7IGmljw8SZA0huf6iljM2s53EQ1qlBjpzsAyfPKkd8xsH5gXyFua6SZuRsxLDHx5HPVHjbZq/o8Jk6oB/Ibk2MlTqHMrVwh1xS1u+yBR7lcER1tAiNbebbEgsL9mArL7f77aaqUmvWtm1KGSh0oOOJ3vFRwarywyTmLD0W57iasbwbnvh7QWxnbYzll4G8idwulxS+4Rd/pbYt2+jS1r0iNLDjXnEQ11MQr/nqXW3f1FkXd+L2nsNf9BvISj5NbAxd7DCCbNZrjJQVvW2Te8a+BhT6lBbdxG/kZdoXnmSVErNBvHCDJnyeyNq2fUk5GU++BZJHg/nYc2JzEAY8hS9yuPKWfyVy/8E9ZahhwysHjtExOOG7PuCQU0OhkGAtthBt+86INFEg6zCH+Q9srmZytSsxS65E9iAgZvyFAxHz8j35mAih7Ni7EePb4tf6plZN5bbmpNg51/33sT6yjeXzB3vKIHYTMFpUSdUMjRTdOzmy9lhiUchYE+CdWQ/o21rp9vKi1hoGcOEfyzSsa+2dOsnjufwEYZyWatXgrTY/E2AseozkIfuoZhdiODB68iHm4L5CjkBiW7YhmNQBo6vQY8NXnTZG6CrR8+BgM71Wxfxt+Shr5+SA7Z6/rMEhISEnz00uSLOo0WXteSjwZP+f5B4zuvbP5PkJ7oDmCdyx9UgYEGPkNw18c+ej4JP8FYc9yaMcfGZPEQVVyEsafASrNtGrq+PLif8kq1pjvpa87KXiWZ0QEtsN6Hqi0wMIT6Nv9BK8Fp7iE7LMUwpRKlp25TdmoOvUndjbvmInM2b4xiZoQ7fGBP6Q8xGhSY2c2/bGuurQMYVtR/6CCzE7WRPb1lS/5E/WGsTwBhe98lE8tp/gxxcHudHQf8Zf6HMQiJ31kDr/egjp14UNpCjtA/50WHN0ZH5c/NAPjwHfE8S0M2owbKNr075viuxqRW1idl92dPpCNzygrIXk62CdpR0+qCbBBzWhCybxR158EdjYlzf2YFjkAqeQdVOrog9X1LW9xkWhyS8XjciIL6K3wTfDuVpri17IhVxG+MZazPj5cQAJc9mhOKkToxM/n8SQeyT7R3gHv/PMK/LnSS4m5hk/+PoRStsrz15edtZFFypI2Bad7vB442PoOx+mcjD84F6Ga1WLpoG/Q9uRLRUxT9xe+ED6JQe1kiwp8ccU8ApfY1O+ROBv900NnzV8l/wPbOjZya9qjTV1qsrK+L41VRVjc+0Bg43zOE/6hz5ldOS7RJmaKHmu+YGupdvedbttKvgtWvzw4JA/OKDqsT4insRs59kHPOyzF7PFT6yj0O7wWX7LvxznI9iPtz9YQ+94C71IEpaCBNlOnt3YL2/7Dbm7Xl8vvmGZdWq4Cl129s3qLWFUS80emTWhjCAzePmQFrqGX26si9cv5BXt4Ez4fObnIO/vPCMK3aaeOnmejG24QQO+23ZT4LJ54COT/wM1ivG2bMfshZv8mOSL61A1sd/UsmEjDm3tVeDfulLm2TRGyfwpGFRNUWVK8dlq4CEB4Ul01PuGvK6dD6Avr9LXbwW8aM9HBr9o6y9yXZRtm3rhg+rtRWrbod/+uuvr1x2/3lQNpBmILl5532jaZPsp+tI7j4MFyuvLpkaOdPIvdcYkK/6rpjW3xsOT8RN/vr29ScQiMSgXuObeLtnWvm3k4tT373f98XbXO/5+sP/duaf8/gc5wT4OiapZlyw4kSMQQ9uByBS2lX77tutl34iFiQmKS6u9sTYSO5cg89LxL3+96eXrTXkOfyPeb+8Pvb8/9czaRP7kPjX5ILlk5n5APiRmstBf+icf6vP/0829qWFr8mlj3RV69t6R0UBtSp4wrRt67XvXy+2mTsxv+DH/hYBv3xKvEq6Q5IWvlMgk1gNbnzzrxI+Je7Whl5eul9e2IDwz/4MPuG/4D/cpZcLQ9tL1yX3lbT3nP/V4DLhKEzuYVvKso/O3b990Q7fJemxL9sm+cMouYjVoHxI027bpyXvZk3tmcMcc+uOPH3yQOpjuKhyW3Nj5ACRy3KXlC8j09S9f9Pr1RcEZxPXO3vHCmv4LuWjW6eRDUNbZ5JnFLmQ+eGY5kS8U1k+9DxbkOaYe8Qt5En7b1gWJ2NL0xrPId/bawZo6jw3i0hxij/mwn/Y4Ct7AOz46N9kNPF+Ac3A78wIOxiQzhVp68n7yfj/1dn8nX+7Eay5/HLzjhkZTaq3p73//q6JPwdZu2OAFczAgCTcpSy76PrHjjdz7/e1ddwZA1xfW5hd8te076/kC22q90S/dXhrru7N2HovX169XXPKXaQ6eBW48W9zzF41Zt7eb9Le/vUDXgWJNNE1sPLh3PdnDRcn6zZ769dtNr192veQvoO1MePIx89STvHl8vFePOaHPnBQaTNYTmXee0wa+LfJpzJNnzbs6eyzYuAWsMvFJXh3aWQPh82C9PXnXfJJP8cM4tewS0T7ZO/NcvwA9RLH5CTd0iBJVXa1LLunGx8fIe5BXWS/JuY29NnbGJwPlJnR5j6YJOcxsJX9EE5egn7AFm7Hlx48nMX6yL2uVg/vbcdxlZA3sS66exGtNQp968pP7/R1fNfJg33d19kpDtKHQzsfRwg+tlVJf+MiE9/ovMPAMDQtoJMiBplZNnU547VtjutCdSpUf2avCK9KBPrE/vszedrL/HqyRJ/wfa3OwYMe9qMm88zRidSMWN/ajRqwEl4NnR7ZAcluCHPvRkitrNHu4hED6SqEmjdY6eeL3tBewbHD10vNJjA9kP9CNSxeQKNAXyrQmdLIKc2xdhXq1qYsJm8Y1ozTtq298WdgQsI08FPrAY4o+HcbtCz86MSLRTXsN01bK2veE3YO1evFBdFAzewEE9QEZmCO/F0wY2sa3JcJOLaD0qb9tueCPLw7Wy8ymZMkApEvmk72aEDC4Ln7MfHS5/GWnr49iVTXyo9RwYrmY/AUmm2QYf4J+KWsMnpMG13JU6l9QVhOOykLN4kkyBT8K2swgK/1A5jO+iD5+bHB+gY/h/6myL7xM2H+205fX78+fyPqEDH7a/Gv7c+xnDc/P+dTL727ygmsxxfblL3y2cBiInNhkmeBIuekMsjeb1CePgrcNBkAARLUgPK62WVNz+RCWGf45vzr8BK+VVWnovy4/6UtKYgYzsQndv0PmfmUX2mUPE0knKjk/QMYDNBWaT17hfYGW/kmS4Bm/KbslsPjC6GRHDRz470+QyHUWFPRs7MGNjMAAL3XkGXvSjk/Df/GWZeSYyQnStNbwZx38wCJlzuZHMypmGORU9Bk7CdjBjnawscX2oAZb60da/fzoz5Ju9B3sgNEp7RkFP1Dil6sJEyY/+zTFiIoAtSra6X2oA4EZofp52eAAnwMTBgEbTEOHwgPfuqxWwdXPYlu2pY+NC9Jlf2pQuYmUooeUuiu13TQ+fM8AF5sAv7kiF3FySbZWyVga6Qa0fiT7aoR/o90R2CEsWaiKHpP1MpSHJjMQvlrFiq8uvhcPQROd9VEyd+ETv6vxMXNViwqZtqG8xvJrfgKhRwGuT+KpVk2NTTK6BAfUNf8pN+OFnqkzN/B5avvCDs/kQsYCLsm8pJW9+CybRuIVnS+IclkTAX2U4J08OZzk40md4fBIbZgGrrYFaxhyRclAJsjniW7zI4ZmzGUN+oHoGbBLg3wdwaWODmmHZ1jZofzgDY/eu2zL8JIsSIBxga5iM++rnd/g2pbtdKml+DCdeJ6lo9z4T5hVw2EAHPUJSZQD/c4ghgg+rcCjTndgU9Zs/OQMwBRWaz954r/Yt4QyeaYPr9gW+wODdS9ZYTcyF9+FB0wGD3ATTfDAmhcFcezzJ4CG6YSZwSCuK1RsPuWOTwSOZFutOmaUjN9sa9Wyljx42IwBDAnx6M5jLfYypQXREZ2M3cnPzgN+BV+SfdGirqJKQL7GF38Gljzw4t+Cx0RIWJ7cpybzGW/Vluz468IvsBhCLpbihalCriiXvw8NlEt74LfCZsnoMNf4yaZunsrHCR/mmdDKH5XEgg/NGRsH3cyjX+QKHvoowQmdGZtokwObCe62HpJ3Bd8GGRtih11KHxT2lQMKmK+XgrFyLD5qsRMkG3vRxdCIOv+/GNzByxsGl0QYpeA19LdWOXggY2a1EakTGwc+gEJBwXrZXhB9AgNlRpBDZalV4Z+hPHxnPHEsxiyoUTdoot2alTLzggP9FH8QdEYH+qDoTwAXuRmwP9rB0WeBUENjHkId2cj6OW/6hV5Z24XfBro9Fzx48XvyIh/U1gSeJGu5ABaE5lLY6J/B4GXc/kBiYAIDZ1p1ycCOwQvyRJfY3bdaLNdPQceljxKtV/joozEiMiK1KAPBmDwwUCeuT94oHhxqxz7Q12VDhfzgb1tXh44hfIAvQFzjfeNBfP/guchkQzcm8T2XHwaJARtySDppJ+4nNgwG88JjW3FB9pfMZ1z4277GC7ts/5RrWykT+uTHxIAB/sx/Voy54Df8EpzBfTt748HmcgLBz3iBN7B/hhZdos9xPojfSVymLgnB1NItrUsvCVKAWJO/M/FYPAb2PTWIy8Q3Ll0+iXz45/khL4F5wbS05lwOtTIX/2740i7ZVsqMfUD0TqwzOvEr4sARekqx58nhxkFet7atPWLFqUpK3pAAN96UcrCbXGlFHhHHttYHXmMjK9oM6xNmfBkhU1oydZVtS6xvaq3pQ8WlQ/Im8k/2I0jWXOjykszQIm6toIu9U0fuI7ELnUNrBH/iZ4968jKNCxVbD9ZP2n3Rt8Xr+glFQPhAOojFgw/g0hSsLx2gwV0yfil8O90hxS/8xrfhj/lapgaR8UIXKmU+vk1NZ/m1tbZqu5ASSWBaSq59HjRFX8XvmcL3ttBvqog1TfQ8F+Qw5sF6y6Hig/hN9nSpwB1rzZz4KLLtpoKJS7LJTZwxojQxEqVzoLBtTZ0YbpvBibyDPD60sWZfXm8cNr0CNw5vNlWrxU8WNe0mMaQ5xNo8uecin73gzofX3P+fPM8fyEMsuoED4lLV0kSHI/Osm0neb3uHV6H/gY3sgdhwjqeyLov1ePBx88FBVGyz/eFLq2JbnvM4zFy2eqqaBMqSMRNQIP44WcOZiB2iDOKWg6DooYXDINdA4eDTZHjiD+yKn8HJGsx4a02toTMO+JQbmY3DpBsfmYpxCUPRIrgd3PRO/LHkEQ+x5+SAtz50H/jhOgx7cnB+gxpDVGrEaecjwsYB2oTf2vckdDs1saHcZe735jfQ+6bIi34in0Spauo9UOr4s+1SI+45BM4+lxzcb5uE/wInvo+ckziIWG17ab/1BbY1kXWyH0/kE1Zd/DcxJdwEH8vRyU3iA/fgjLZLzwAAEABJREFU48l5Qkdd1dU7vPYbdNJFk/uJVuwVnaMQMJF9kifRqbfS1y9f1Ro8c29eIJULGVbK9UtrNYwuU5N42taNryvbho5MK7yH0KO0c/h/stkUyTTF3kz7IN4H+0LG115EniYO8euTfeXBodnkQHxyYHzwnCU+6Ex3Qa6dDwA7Hwg7e+dE7kTeGFprYOCz2BedO3Ha+o796Ml8cgPR9KVGHvXuUCrrI7mRvDzPUyd7nOT1RzAvb+Bc61+rWMF7sKelJuUYtcYca/zO3nGwf25bW77E7JVvIHFZfeva9qbIb83gmP0Aeu5FEx62F36rV9a8FTkiFsnj8NzIlZfX8OjY0QQ6OA+9/fiBDlOwUFVfutjhv8kqZGyMG5rOPsAewIHlk4PRxEFZLxj7wsfEL1++KDoWutmWOSjd2L8i+8baS3+Qvwd5E/oTn+M2eJ56EreMPTjIfXKYN8ZED+t4WOdhaZr6IA9PTXJvwxe3bVOzFdzehT+Enl290NVSeM/k04rFrklePMmdA/75C5f9Vuovxr4um7qVDHcQuQg8ydHyr7/FvAQ/JI8pl5BJvNn7YmtrTa0jlzpzJzgHc/c7H/CylzSRyw3fFCB4C3vftZ4lyYWBnJ2cfOWjzsvrxr6+6+W1qLvq418LZo1Xk8a8A0/99ttX/W//4/8Nv1flA1b+07n3+1i8FTzsaOxfuGn5pXUpk55U+QG2202t74r8g7WT+8I7H2gmvhZxty0BhT8X4J9eXRvMvhLvr1+5B718AVO6bdvy41zPX9KDHPn9n981fSdnT335tukvf+18yN0k4lfw2vpGnipqKXmTDzd4GZET0AWSxsTvgJ2cPsiBqZO1Fr23fS6e37696iWH8egKCR9RwCMGrRnf70pu3rC3XEvmOx8uoyOS5JrqvdDT6uzBSFs+sxgnfjtr7ttvL/rrX7PHWZb0st9YaxsYB/ehhzr2THRMrhoEUoCPIO/6xz/+Dz7SPvRg36qSrvi+6Cu++/J1V2cv2fZadd82hRY2erAXZH0oi5JYPY+HvvPBMDoLG6pZIzLbrif73B8/HnxcO/X9x6l//J9P/fN3+j8OtucOL69/+fyDD535y7/v5GX+Kxnxq7Hvxhqwx8pJo7irYdOhl1vX3/9+05evfeVi/pcgg9h11vQrH9m+/uVVjQ8z8V/88//6Hzt2FfhN37696H/89Tf9f/63/434fFP2u/M81PBzIathU+zeb03C/yeL1dhlFbhG5wf6PPGxyCsjfyfnvyx4ZS8Jj5LFrRn8U2Xa6J491az5k/3pwQfqxKTjo69fb4vHhs8K333hY13vid9NbLl6gv/2PojZE9vN+auVj6Hv7EcP1sY7H6aetDWl/XW/4khevHLv/8bz2N//8k1//+s3faWdXPpBrO7IF4txsp5i38G+t61YlzBVr3yM7LVjxU6+Ne0d3sBta/r6ZdOKC77ZGHvZN/KzayI/zyKtH4JQ9i7Npnv+CyLkTAaTN+/0v+dD3F3YNvHnqXee0wbrM8LZclSx31Zs+/7HO/nzwJdTk/gwhbzi4+9dWcf5WP2DHPv+/an8l1z+AH/g7xmFyIlv376SK3/lg7aYPxVf3cn5x9pvh/KXD+/4eJzG3wDjD/Qd5PcEOrl/u+2qKk3+bL3pdrOqCRu7nrx3/5H/gsxDOvkIHRvZxvWA3+Ren/7vfyR2Uy+JCevr2+uu3/Bx7hWPx7sIu8K3PMnRL/rb377q5UXsL6e+fuUjO88H9/XB9oFP7qy3IZfwAzLHQIeHxjgBxm1JhW5WWdrJhRv0DSGYQJyGUgb+IWRYlJ7AR941BV0p8YclHwIfSn7kI+vt9ipconzcPvkYL5mcRAcYxR/xTyG0s1dtJM3yWxMyhtYzI8RVUkDkHubKLnIM3zLHRXsDwlmrZD9c8lEGMQrvl5ddt1vwepgrPg5yYXtA7dKJpavce94+9tR3fHhnvYRo8WLNf/nyio+6Jv7Ic9qT3EiOIi5oOsmH8N+2FyUHBv6OryfKkmbiOzfjRi/ssvTG3vaD/H5wz3twr7kv2aciT8y3VuADH3V4L14RyDPLzt6WWGEK8cSO49Q7+Zi/1PJ4nKyXQ9HxcacN3IGD55WOK17w+UajY1dnL9y2Do9B/M4L2CeO5Poz3pJ6cqI12fj/jLlTyQu2FQn9GvfTgZEHOhwMRsX4lCZ5+MGTgSfzA78IpY0esEsTnw78N3XykJr5+G2w1+JqmT+XFshlgEuDlz1YaEv+oH8HjE9Ce2IjosAJv5N66GDgiTJPbEo9wAnPKlMtjyv+Ts40bA3vT9zIA0kZs4OPHth6wuOAr0hOA6HDjUFd0JpUJVkU9iN+ubJwBjEeOsmXgy0wvprk+IDnk2cCJhWihh69b+ptQ6CJZfw4delesi2jf2SU/m+UiZ2BoM5IWf0Jw6ETx58EJ3NhGpDpQQAaDa6fDfRhnBG4MMiV9n+C8PkV/hNOxuwIS+tfwb7GwyMzE4m50v6ED5TP7n+sJ/pyrbngB1bnv/iJnMDyQXCw0b50STdg/9n/pam0A8H5X4GCiEsJaCsrkH5AFPKDWE0dJE4WH0Pr+pxfHX4+bY29g3wLLuozI3TzAn7YvJ0BmtT6syzcEAcYLgRkcWy9LVzLjCYHLkjnQg3lJ2T0v4LgZC41CqYZSDf14h8ZgTXwLz+XrGvI4JZLjQ2os/p674quQueVJyAb1AD7ML6bLKTBzTyL6YKBkwKgsRGJDUMXKb+QZ/gn2Ia1P/oTjI8mVXADNBdOZk9W98kmkZhkvAhuq8b8vy7Z+Ni2Gj5u9efcJOitLnxjZ5VVrWTqQPnS5aNa+v+LrBZaaKpUQG+l+Mg2ui8NqU/ocD6XPsonj4+uhBhIVs7YVit0oI5827KtVeARH9he8gweQ8gQOAHLkpiWS2zg5qbalNjt20Z7V0Pn5Gw2yMRMFNuKrG1r0JRc1sXEjJdiUyA3tW3bte2bOrjBK3C90GOzPgoDtKIrFawsX438/oSM2Rdd1eVD28i0sukzJGnQplLGApWOJnkVSKdzo710T342xb8LmLThjyLp29Azlisv4cmdY+XPUFXDpr5s27bY1xm7ZAXftiJn3zs18/gxNLYzjUwB8KFve9G2hVP4vQPbeljab9tqN9ZSgaf/ULLmCuNdZr1MJVbXvoSMIdbZodjew79degV/2zrxi6yuvjXhMugH9Iee3A1HbI3f8IcCyJ8Sa/bgQf65cKJz37blh75vKvS0rUKXjfF93yGdwFi8B/e2sMp8z/pCJ9vigkaUudpQ0Eb/ZCuTyb34/smDXnQ7eCB5cgj94EE+/GyDCVU6UCZ+wTl/uY92dIs+0Svyo0teBPKQ1NEjD6eJ14Ktq6FfuRQ6UcLvwC/ZR9B4+S5zthV/2larph27W9Wyo/BDh9cNP+z75afIj17Z56Yknp80od2Cd9vVwTsx+ED3Jw+RqZN7Di57UB6GHvdjPVR+1se6D7F3aCg8T/y8bENfWKPTDUA+PkgfVrwETIVvFO3Y2tAdD664Zryh+74nN7blg6pSmI+lw6Fz8Z7kZ9eO3rZ1EJfo21ljBb0BycT+ZJ8/Fm+SQbAQqZUp2V66PBJbDrAe2ByI/nfaT57WE3et4oVf6Lrh563z0k3MH9DdeUEOJCeCH/0UhaGLXRDSuq4rP0419ExOdOyPXQ8e/k8Ua/R3DmVutxvrMLBTX7ARn+Db1oEPHtGPA5WJ78+Pw9Oq0r7vC263XcFHzfVi9kTXg7W18hj61EtvXhQI21pfT/I6ekTbHIjkJVMcvuYBd41ZioxG3sYuZxBI7CVr8GJ+oNPJAWlvVwyrbeQnbfRqWxcbJ6G4KEITfqJgFhwY50G5ky952Vo2wGdixEGMQYO8WAObUuKH+A8q9B/Ac/GOfitOW1u4n/3wTftPmQ4bAC9yn6ax+Ke2rWqlwqeD2JwcxAlf0GVMsi/a8AvfrNlJgh3kU2Jz50PV0g/dRXGTzEHZfuvabpf+yffQGKatFbrWxReaDd0ZVmQfrMmBfulXaypkH4klLzSZn+iXeiB/knu5dz6Sw8R8QLfGVj0W/w7vDp9WTbf9Bbk3oOmFg5/IDezbxtwr4xv2xtbJWnrq/f3OHvDgZfmqo9u27WroP9f+MRS7Ij9+sL303XhRe+FgODJFcVnVTI6WXvig8frlhXqn34WS2vauG35Kve3YXJVhSVbsS/4+k7u8hEW7Br9937SzfjrraOLD+OMkuWkKtygl+kY/XHaN8eI2WD/J/Tsv/Jnfkfv161dN/HnwQnawXu6s8/f3d2wLGb7A/+GPeUvnQr7tJSbjhIxn9fjiguhwu+3gbjqZfOeQWuDbpiplbXR8bofHZM/6ePNG6UasdtbPZRMDsqqgYbyzVgrZN3y07Zts+NGfRk8gClnWdrvp9ppD2xd1YhF739/eFZ6N/YiG4peM3+93DRwU+7MfDPwgSuYDNIl3l5B1cA84ya1tyW/KvjFZJ/FZcPfIXbBBg23sEQN/2/qwgTgT/5cc1HDY9UoOvny5kQsv2m9NKbZp3zhsfNXr6xfEWoNcm4zf2bPek+vUBjl+uuGHLyufbit/8QS2PdkfHsCT/XPoIG8eH4cBd+jfWSsP4jywO3Cu+A44asnLHtjx043ceMWP+75rw/eN/Skx2LddN8ZQSfnPZP7xx/clK3ym0Gxq5YNA2MG73W4K5FDx+x9/6AcfsOKzNcdHgM5eYeKIdKUO7u2245cNuKn1rpSD55Fn9oHwR/e+SbeX4vB654NF55BwAzo0GzRz8Wqsj+hcrZQ6Ml3SJI5P7is5XE+uJ0cDGUuexOcP7lU5SLoOa4+Yo43Y7zfp9joW7LepTj//sjrPOwHOs7UT5xs23IjPHvuxc8efO/Qb8HLb1VuXk7QSupW2W+mFD36B2PXy2rTvTbb0ncPS3/lI8IP6jY8G7+8n97pD8WPg/v7U9x/v9Mcav2ce/ScPP/e11oeyLlsVPDvyrORhI87iPlRNil9sfINOU0KuF4wxZVuxI7HPGohMw6uAvjXmNnAnMg49uC88kfkgz+7k25xDg3g9ydsNf3wh71+Bbdv0/nZwOPggZ0VpquoAPuWQq7N2w3+H5nbbVw5uW1f0dUl925B7g/dUI0cSY6Wg/CDnY0noq2Icg9gpdIk+D/R6cN/a4HFjPYZXa+DJ8Lv0Davk9LrPYYs/cnSwRwzseXv7wX3iUHIFN2jDD7fbpla11kPyVTyzhP9+62rcAwoe0Sf6xYeJ04/vg0P4gR+Gnvep+GDbN/VW+vH2O3O/4yc++rK/H+ynJ7YZ5aJvfBpbso9lXV0xtggXGNZk4GQPOrink/Iq4zPW5AvrJjkWfV84Vb+Row15BaSO7Bt4VYXeHdtu2Cq9c5D7Rv798ceh3/9xkpcH98ehyaE+AtUK+/uu3jcZWsm0m3by+Jn1xn3l8Xjj/ebQg/x8ctD/9v4Dfz10z/2We8+TPMlee7eJhyAAABAASURBVOeQOHa9c5j7jl8e1Fn/xo8NfrYoQ+ajmG09OciOjWwTrIOp7L1R4QbuvrPHbjfwuciDbWvodFO5ofvQufx6itTnfnRosnfvxCzPCS/s1TuLft93bcSlXDJxNPJJO8asl6xbPigEd0vudmnng8gNmgc2xY6DPVcqncQk9/Tff/yu37+/6cl66eR1q9IqllqTbuwZsYHM1SBv7+TsnZwN/eBeviG8s4fkvnXCe8V/DCVmxu/J3eR4crWzzm98aNm5z7xET3K+VWOfRlF0Gtg7ydVBbhVqVB0aOHO/dcVXrXnp+U6MxAZX0O7bpgZf44sNXVprQqzEnmN42g0eIm9O2da+dWXP2QkDU8RI4va76ge2PYnfAzj5YHQ8re+/J78eyh6d+TFK8+zw3xe/fDAPr20X8UJ71qWQK4pd+WXcAE18XhiGGnon3x58XIsdJ2sKl+EHoWuRB6U3Plx9/+PBhzRkvw01WBWm3W59/cvjzj2lAR3bC54T3jNMkG235a+duPd+Q9YT3kPJq9vtpka8hG6Dj4AHX8RwsdxKVtd5Sv/4x7v++X++Kf+KPjEFlfya2ACfOeHTMIZr5fCGrB1aM1AqkNOa86msiZ1Yv/Ps9fsf8MtaenvqAVyqTvJ8KB8tX7jPbOQsYYS/VBhb2HUjRxIv23L6t448q5Xw1Vh2TWI98PvJs+OdPf94SslHNIZG8BL6DWwbmrjBtva9qbP+gv/Oh8/jYXJEC37/55ve0PHBhyJjoz1lPnZE5gs+bcZO9Dsw4p79hLX14/sJf+iPh5hWtaaBr96J8RnHS/wO8veu1qyN5419k27Y/IXn9FfWd/bAl5dX5rdl15M96MvXm77yYXfbd9Wyn/63G234sV4YgnPaAx3Rs0QtCrbyXPgkpx+s19ak/KWeB/eQB+cKIGjHl4UuM3jIeqx98K48T/1gjeVf3p7I6HuHJ3k/hf7EL7jAE58f+H7mg/NN+HNokExPZIjcyjp+f7uTR9lfnjrZ357xD76cyERr9l/pHT8nXoPg3PHlwX2iEZ/aNnxWOqeRe4J74lvjHyu5vaOXKLgZVkbH6CfW8x1Ivr3rnWeS/MWFf/z+g33uD72RH/mXxYnJEznv9H///Q3eA74iLlJ8+kLeGt4i/kJX2+rErBMz1EH+xjPOQ7//fse+uwZ+kg7uKT/0neej0O58uE/8qg3WT9O2xY9GzwIa3K0yquPHwUfpcUb/p47zrokvbCYFTK1iW7YlN3S8eMUHL+RPciN+2LYdOQWOxLYiVRePq7q/Dx34/7bvynrayLvkhETeEL9G/3Hc9Z13lIHXRbEFr6Ybz5EZglShiTrPY+jEfwGWAesmfa0Sm0L7eL4vO/IXI0XMO89SGY+dv39/1w/uwwd2DhV0AHt61nHsCJihDZromPtI9snjOFib79gi/H8oehV4rRW+oUtwos+DTf1Jri2dKzkx0WUix9RUXGMe5Mc7fFizxDm6LZBlg0vn5LnlhXtg4PbSlK0TUqF2KvCarKaDGMbf5znxUdfG2mrsLxVnCL2Yb6w1WILPAIpPcmYEIJzofbJ/zTl55pI68ejYFPrQCH0GZLnngq6DjTr37GvdTD1Yj/HdwPjwOHHyE5zgnfDEGkWVajAh5sE7zgcxPNlrAPQITngeEfCpZQZDAnzSN9bBRm4nngfnRAdyQrL0BP+kP9FjwPMgXgcJSBcO2AVt3lmrSsEPz0wkn/KsOpdfMnKBwatWqvgOZNtrorWmDR+p6BrIlTpAu6ALqqGhSwAm6wE7UfQEYj9uYXxdC8W2CnzDM/xFmSBh0tKVaRVzoCyxTP/nCxpdMBVBAexayGEolAwzw8mms2b+9acYty3bEtckgRYt2tiWfYF+KeGXLlOpFmTsvwI5xk8t3vAPgW0FP2PRmZ5sfsuZDgH4V/Pff6Mf3JR6xMlJBPT9FW/N4ZxJwi+IXHCs609kJniBTzrEK/DZ/6wzFpjQX0Djc/L/Rh3awH+FaiZ+5VggczGqpc9ney1CMnygRED/VmwrtPoo8UGaoKfCp1OhC3zOXRNSEk4OCjj4inXNlAVL6v/+Cv/ws0t/4huiIYaor81wfu5mjPx6fdJPGlzEVdmHVNLiF04ZT36vRR8+ZvQDBv2xcmAIC34BLfrwzUYV+uSLxZ/Q6ioT+tCZ7pxTwUt+0BWoa0Ff9OfPYaUQtBHFfhkN2z8hFkiFE1rVsitkAdupZPsDatVrkB9Yg59fNEPGkr/0ZPKXK/GGhRDBBjsumpB9ArjRMaSwEUKUYjuVPscNg/DK4DWj5Yf4+xOEnZkLiJ9rPD4PFQDPiAWNDV/ABIZgvaCg4WLsAGXK6SwyI0sL6DLOBDfppa+8bkIH8T24CUwGwwcG4E/RXfVFl1/9HAvuZChA9csFfxWIJTvta6po22asqdxkETNJDEmyIFgXDS4vvWgo84HkVmQePABNHLvyKIqCVIWNKHuyXwUmbTGXyrYyXyXqQPql1lIHtEpwJ+s/9thWAaKEXyBxtg1daNEdAq7lD4bV4K8UGMAG8V5zGVpgYcv6YU74dYitgLyaenIon5t25Isy2Vep1tV5OUwjMgJph7Ft5QbXeYF0jFPkTdmWpaBIP9tTI8IkZY7nEH2qa1v2BVvfFt7KPTap6GNfc2MZVTKUC8rIl1o12Vb+MLTWM67H18wzt+aZFeUn3znRbyJraKLXwcEF05DNVLLDTSpi1KpUASM7AsCoxs/H9SQfopszZ8n8gdHiHXkHDy/xrSgNQrtoSa7EUKugzqoZkphmecjIDmoe1g58kT0iSBmzpau2bCvl0lxXn7Hk4EyeAqIkh2yv+U+bBw+aB2tPH/Ee5G9seaLzGg8d/okdNLVvm6o1oBYfRSg8o3/Ahj9GxF/J1wF/ZULkRpAtFTi9dYatJYcHu/Ce4EX2SZy51KqrWq38jPzMz/hh7RMnc2avGcvPgr8osMgvOTAk5Fj5oyWrymrtCtzih5DJw6V4McsNqTGf8cQq9xvbSoncgdzYknbGOmsis1Wl3tGTOu2AbRW8qJCuBZdN6ISCwREltW1xod9ckLZtZqUB7sD3IjYW/l6gVZ48qH/qkvz6bFuG7oKEHRYLv6qhU6mlbkKWeGF54qdDtsGp5eeJrHJbY65atQQ/fJX8m+hz65u2wmZwcYvsIi92PoxsCqukRPgE8rJ+kgMZt83D9qaU6Os01k/0mdBaiFy6rXnwRUlVTDRil5oh4j617BYvOsSi0Ifm4nHbu1qDMddAb1GHrlot/gfrNf7byOUd3MzbBb/Ep3hx2tWqqbUm24AkS33r2HlDWToZwH5RcIkiZ9I+efk64B/ofYfXplboU6XwaxU/n+h/rtwffHQfvBwOXoLFC9UME/isik0g/ZgQ22Jja5uuuuGnhSXbatgmkKJL2oUcJiQZvMBUtQqKCvzY0lqDbsNu9n/y6cEhVOwwNK0auTHICUgGXKDRz/IpV8pwdGz4+4UX/KpC3lj2RU764fdZx5bkw6rhK4qBVsZXHT+ewIDHXGCFn+DHGPgzhIICFU6MzSFR1mqhSDFMhV+fvNy/qWFD4ftyw8ahk8OG2JcXxDsH9if7iOFVEFaJl/gfSl4MknqyeGyjQ2J16OQl9wBOYnXkMI54TV78D2J9gityYQKinOhoY0/2BXdFh+AJWY347ZwmzDnhiU7stybuO3nY0Dd4Tz4QDA7Ein5AFKNfValzr8X0RYsIGd2JkDInSkFj4M4B2Im98bVUshu2GDxr4rcjeiNbModQuxo0nXW9by9q6GjGDe/ote0dOVpxEcJDP7hnHPjvia8EXg7ZGvSRz5QwT601pdhe7YbuVaX8EWP6KC5pwqea0WXTtvWFP9DzwX15sH8MYg8K8cFnHDbnwPnksCtyMneeidNJnIkV967BYHwcEZHZ0KVzCNQKP8jw78jiQ8ptV6G/KMFbavFwMojzOwfND/LkgHd4JW632wamNBBsm/VxovtQtaLW0u+dA6ngl7G0NVVkTiGzYVuT3Rb9iV12oceuVw5sO/li+7IBmbK07V2vr69pcvj2gM7q8OvgRgYoMn3DJz7Ic8yJ/Sf5yZCcH/aRJ/fYO/bkIx2ukTioykeH+KS3TQ0e4Rco6Tqsoz7JkRcOz7cVky7b6HtTVenBQe+E2UmcvHxo8vLJOnrHF0Mb+7Jt4SroSqDqzoevA/2skuEhypPDZVgoNu23jfEJ7tD1TIp/OQR+cNj8zgF7eGz9JuviF7qLv9HrRbbV8Lkoay4fWlhLsSu5e5JED+RlnQfiL8myrZZDJWuVCXJsv3MASOiYRx7xGuRcdJjwtJsEXWDbdm3btg4w337c0f9keKpvjfHSRJkj6xHi2/pguamzHubK60keDSVfTtblg7Vrlxp2TGnlQ3xGk6u09V2opwHxwRrMXHwQsKSBrKTPSewCA5nJjfggcdu2rlYb/j0Wrjl43Fj3wRvQRGb8dNE0YjrUunTjAHPfN4l9zm5qGaSd+8bxHDoQGh5xScO22+2mbds00TPPecHPPXHbbvCckkzMbguqWBMjsc64tPWbOjxO/I2JClRr6hzW5VAVNfF19tDJYfnBs0zoSq1K297gudO2IBGslRz+9u03nlFeVOAERhyG/pNYpp0PPgcf7QY5A4qqD7libumJwHfy5sePN/3xxzu5/5BEfBEwsrb4QJHYxX8HB8ZH7hHcUw/2quTbAfOJHEj0fJ96/37oIKcnOSXi9WT+HA+1/MvlFqENGRMYfDS/60Q+7go5vsEPPTkwM6TCwGqFrqX41/Tt0oDvjI2Sklv73nl+6aq1ViVbEmCbGAkZwqfnyous6S98ELjdkANO/J9YTNZi9pAf6P/gg8vB805w55DCS9zLGrq0vinKspWqJHVkvpAPmZvkY3I86++M/exPkzgM4n/gu8kzeWKcOvoHon/sGayPAQ3bG/wP7ayljoq4mo+sQ+No+vbbBnQ943tig3jFPxuHzTs+cAnfDLXe5XRkpfr2NX9RadfGmq1KPiomhByMtnw76SWXQ5D2eQq/nfA72dve9OPtOxhDWZPv3AfufAgJnOSDec8o9t34dBzW7/849PZjKr41cW/bQ3176uSjJ1skc4fOB/PcA0+ezbycPLDrvmS8vN70t7/9deW60DT+yR754MPZzrrLPUU2uqAkFIn7jNLAHFPOHwxvxCZzrRle5Mj+Qh5iP8gdHxU8qjZy51XbVsg/dMe20CNWCi9ot+XfUvGRBlM1+BhKKDWJN+KJyav++rcv+vrbCzQlTOJecWouu4JhDRzakMel6HTiiH/+859K/2v+lX9rIM6LBrq+d+as7FWxH+cp8oxigWC/7rt++wJ87frLb9jAvjKxrVUXxLrUi+0b8qeK2L/kX0JOprFNgAPkdnBP1uKDvSAfpDof5SYf2u4/ntjb9XiWHo9iTyodZyOGdz6E/67Q5Z5bkizRH8i5epkrdAmIvZjptV+5jjSFzx6EAAAQAElEQVSFaIk1cpL30Vvonom3tx/YfaxucA7uLw/u8VWl1ox/h57syw174j/UFi7TyZoNn+i/bUMmSFy6/zh1kDvH8ylFKdYjDUQNugOejWeRF/Jgo2017petiZwQ4x2dN8YbMg9kwIu1ynLWZN/r5NEyXJJdyvpuZVXbZDXZZm/uQFs5KMpY+3BX/NJaZ3zXly+v+vL1VcIHXKnAxFbszL4w1v1iLn2rBN+A6UtjLYNSw9fZiwKv7G8n9t7x5SDXRIkvP+9/53nqt9++6u9/+7rorJK1YXPTb3950RfyKrbNIbGFsy4eii8hU/z9xj4pGBa2Gson+0D2vbhXq0zy5LlA7A2Gv2ZXTZ4leA9gmSlDfZe+/HZb8nCVLrA0tSDVicAH96886217V/4l/MvXm3b2XZeyJEGWis6eNfGt6zUfI/HtFceNmEp37kvnIIaxiRQ8MCZ+eH8bxNayuoIfgNVSoW9dX1mfjbXlJrkQiFKTGGZd0iRvGLP19nYqrh7wFyW4tvHf0J1748GePeahyT6SnD6eBmvSfy79QF2xfEOfPBfanXmTC0Y3ZKjYV965T7/p+4+HEptBspxr/egDp+uJr/KX9nAbg1O9Ty2bEGBbKQNimzbXO/e7xO6EYACFjXaTyd/eC92aUhC1ZKYd0sS1t9yPh+Kv+ONgDT7Z2+OH6N9qU2rDi3QRrNFH+MzCpWLr4XlBSmxP1pXRZ0HyCuS+Yhg/CNkl4wOlDOGrQ5EJCSMF5Lp6ggnLE99KyZneN+gzX5rckzNhEEZ8B6Q+V+CGOveC/dZV7ov/mJN6yDa0gxiPMFIkGT+tDll4xsAkhMBj0Ogu5qdq0YvxwqYqeFNbpZRq4YQ9Q/CXOntKi/0ML5bwnOhQ1eBg2YJfKLXaYl6fBduMTAkkSYQZP101U3G38pcKwo9pZDWgyzbdAasP+OAZvOwvyz+sl/Rtq7FHbltTaw1doEHRJQsbaH5Ypv+LEiGfAKpjtPwvfyJwwjEAimyrABu8sn4WmhZ//n38J8J/3wj/fwe88d8T/TL7SfvL0L80M//Jz/7Qc9X/gvYvHaZ/9ifEyxfx189R4XyJ3Fjwy7A+aTOX8c867U/IWOCznzr9QNqBX9uf/X8f+yksCEBkBydAV14/XnUx+Ss4c0AWGZXsayQb8/GRcGucH/uaiwtICQXSzvAlKz395CGKXfkF/ryCn15q27KdLpDa9Bvty6/80vfq//oTksCn3En2/wm/YsLhUmvxie2t2pXDoBn9AlWlX4Gp60LACG/iH3nX4PVrX3oV/GzaANfifWF8/DJoW7aZixyjlJTNMzqLgpiVQ6nH2ggFvn6WgbMDhZ5LHxBtywUI8AUhmMxxLf4DXoGMZS5gXxtk2pglyLWK+f0Emp/XGoKmAsiPO6MDrJVNLX0X9kToB05oIzNzaYvxQKr0M2dbrUrhnwf0gxvQwZ0rN8MJc9yugCi2Fdu9sPWzDPwSnGyQZrSzMeamGbT0TcOMH/AmnWlJsFq+ESW410Za9MScF8RWpcSm1J+AQdE98Dlkl+zQlQTzge4ndmQNzSgnfBM9qeX8SGEbSA+W3ASaWiu6lm21atq23Ki8+qJcvNIPHgNiV4I4fAIDGbHz4IH96gs7peiReM0MQlbIqfrkocW/ygrYBn9AN1f95GHmwQsvJumzfLD57P6sTetThmQNENMPVGuyS9lTUFspTCvt1IGThx/MydQFPztXo8GjWltzv+ofZ05sj6tTD5Qd6cM0sqmkKIew9JWy+mlIwU3O5QV84SLu4EEqfrvoLjzbcvzkku1wWxO2Vx3ekR/d7Gu+9a5931TVlLkgRkZ0BYW4lzo3cssfekxe9J4Lnrygt9a19U0NeiO78dRmWwjnRWAoMm0rcxaFHzN54oPkQmx6rtyf4EOGbUt+UF38MoavYLTk3zmYvudB/WOx2FZVLbAt20pp6LVvm2488CdPG3FZgH4diIxyqQeHF4WN+uBEYqLXAKKfZXXobrddrRUqoCPrJnuBYytz4XOSF6HRR4nNyS2hS0OWGT+xMWP2xbPQ+QmvxHViX4NX/JhxLGYf5hfmg0BYlqBjRJmP/tE3D4K21xQVddpW8PhZ+n7qZfTNWGZTh08gfIwuuF0Tu6N7xmEWNCovvx/EeqBnBoO/kTcFz/CL/Quw8clLzAGkH/z4asA3dK1KhaLxaZWFeWu9vXPY/IQ2stkxUH8uuY0YRr+8tG3bzliDDcBDZA4GpmrpllRYIsIQ+Cl7Sq0ZOrNXHDpZMwdyEtv4LmBbIOgq4IGTvTpr6yQ+qUlXLT1u1353sH+dzD0/fBLZB2NH+lEGHWyj2wAm7L0gMb7kSOXS8jMDsTs8orcsOb5BKGxWOzm075sOZD4ed53kaQ4SQm+b8bFekK618eSF8lDKp4wC50lM7vj5MxaRE5wAKUYsJnwOPbDhxJbxEevMoZKSc/FXVVNVqMSLw2TNDtnYirLRf0IX/AKptQZuybTTp7EIr/GmxtoQyOEbaK3SJWa11t2BvQfxGqwv2MvgnryMxcXnGhvoLU1etnPgnBhEb8uKT6savDZt/YYeHcRipil8LBGbgS9PmT+9b7qxD1RrzEgH/O98tBl5u2HEdn4X3+hykCd3Plic+KrzEpz8ONC3Qb/tRp7Vt66OjY35xGAKmSh/QpM23XWlfWBndL4GGIm4dFz5XVCtyWYi01ThzwC6TuJ/LN0a63K/YfPWVz/6x7ad/e3B4V0OZyOrWrHv78vmjTmQkWGtWDHncjIQkIIbnCKOthUcO7YM5poyHt0Tp4Fzsr4W4MMVD5BbM7FoP33+4PBJFKb41YpDcjv7heWlTmjXJD+tGgdtN7UqPR7n4hOdYlvkd+ze8HNrTe/k+ZM83vebtm2HpsHhuqLnp0ykqOOnDUDk4pn8v9851JzCP5s68Rs5lOF0a/IS/zjuyM8ajA6TNTCW709iepKbYwhbJoc97zoYEx7ElbKxqoQ+HZ4dn3kpNPFXGvFb6twPnsSpXAtvi/7oIB5kQ2Gbw5FNOajdubeFPjS2Va3ht4k+HBjRju4MM4ZOrMusZVlqrVT4cYo/yE++tNrU6mMc3OTKSa7aZhx6bPvx4/qLApHbyZlqDXbW9+8/8MlDttG5SQYf2xM/3Lj8aluFI2LXwEkna8UuGche/uQZ7v5+6o2DqycHRNEVNjI0Kx6sNxveKqV88k3btqqVXIX8y7+Ne0drTcWYbOq0O00vf5jDvDkae2XpzoEj6tAefFB7Llve+YBxYEP8izsUfXAX9NL1o59lcmxim2Hj+7H43d+pge9/PBftxqHRjUPHl9fSjY83Ly9dqAiPocgI7yp0j86A3dTaJhsd0QNEJcdv7FEDZU72ixPFZoAYZt62bJNyExue2ojRtocHYyAcGLnuUaFf9xB95C86MiaU2LZO3nfy62XtDQ1d4sPELBAeD9ZX1imKQzHVMKQjKzHJIfqEV+c9J3450PPBM1vyKeMZm6ynjCdvZzhAmHqw197I6W3flWeE4L8j6+DeBZqiyxY54J/Ykn7L2sC8HAA/2I9DI0rcEH2Tw/HbfoNn76zNk3vWSU5OYCjy4lNYYj6/XO/wOeAfG5OvDfuia+BkT5NMjJ86yUlRcJFafwKnEtsb33nylwzu93f2gIds49NdnzrciKFdcR9mDcW/DSaRs69njLZ0u6PHg/v9TkzyITe2R6c7Pok/A2kf0XVc6h/4+46/3zlsDjClzr4Yf7ZmBfZbU9+monNH72pPdJA6vrzhp437l/gwF/9NcmsSz0md+BTr8eXlhfy4Lfx8TDnXX+Z6kvsH/Bt8O/wa+bfr9fVVrrmUqxLFy3ex68qVKXuAP1Xox5ajO7rf359a9wiL+cRK8Bf+HPBrqmqMl1AH3iBJyq8RMlgTotgZETke2kMP9tXkSHhnzyHdGDuBgw9XhwY22hbXArrMnbrzccnsF60RWPgm944j62vHxoYfCrtLYwxy4kRHKXmC2xiTqhVUWvEu9JvoZ0ZsI8fiRylZQ/Httu8yfyaDkxo0ucL3weF+Pn6dyA2G9P72ZM88lX3G9qJIzj/JgdibnE27tbZ0tNEVHUBEIX6nlo55fnqw757kdPwS3WN/4h6dW2vYdeDLIZIWW6acPwQg8zfuta98pOqb8If08mrxLZG6+HhTtEvbvhHDA58e6PzUD/b6MEv8pw5N/Pf+dmf8Xe98AXp/f8OP17OsbUXOwb5VyPzypcN3Q9ZN51GA4P2U+Hjy8qXWXNbhyxep7/BgfGBU9qIffLR8fzt058PGSCysVa7cGctPYk9/PB/49Q/ZVivpIDnj07EcpKXPjVi9spdTyayZy19d375+haawORCeQ+UpWOj3f4bvU7nfTe7r0UHUkw8Od5493t4eS1Z4zanF9xV/fsWuv/5119/+9qJ9Z4KcEOWf//gDnz0kPpaGj2UNCI/sBdzb3vjYnv/UcvjaZv8bP+9zdLEDJoKfioaJgzS4Nw7u+YOYTHwkeEafzv57y7+U5z6We9hO3HfGCMmyTXzIqeqy4QPLB895dkdGWxLCIzxXjvJR8DwfCxd0hFpf+HD3l7/iu4ZEC/+lAaNc2DTwfWtdrXnFm65O7ExcsheSHjqX3ufFQFeBlHHGBNM19ECfY/G439+U/VGzkd+WjTBw7AaN8PWLIu8aZYIGblF4VpPyFy9eXjbd1t5dmryPnNwnYquNH1gykuHRZNOH3qrVvt0uus7zQWefHuSA+dA6iWVVab/t+vrtBRlNL+SZGdNHiR8DkSOscUlf+Ui87x0dpqJf8gBBMn8QS1wHPDdVK/SxbiTujt6otfDnHGvcRk90eb9L8WtE2lbnHkql24uJ1a6qzlSDtuCNFlP4UEru5fkk9cEz8xtr+c79MHGHQJHft66KPSjaiGfHfhezFnE59fYGL3zXWilyBm2WpJ7sU3c+2H9ff+FMK0akklrdtHEP27aubWuKnrBGt4tP2tsm7JG+fz/h81w6M6u8LzzDHKTkcsesHeRJP2sWt0joZfQz97PwDnT0jo8n7wetijyCkIkxJj444HvyXCltfVtr7mB/TW6IEptvt02NueTtes5hPPl35G8QsAdte+ceupMDm3buy9mjBx/7b2yuL+RcRVldpeGn1po6z16ogJ0PfHOiNkHBDtu8O3TdoDWGGLLw2G9drpJtWdT5XX0pdp+srw2f7vsO74Y+pdut6fay6+XlpoYPhK6Dj+eTdySzD4pS8GvEVKynxD1w5176TlKFJyJU/LhasAHJthofpM0zwUT48RzYcSxfnuO84mUJcxbtRox2/MLQohWNzM380KErl36WNfzRM5P7vmm/CXtEbW3kTcZ627CrwQFk3IdEZJ+rE/tQW+bH7HeB0OzESh8F1h+tq/KHEp+x/2DJqoXzUmrKELmM3ECjLsYYFDhAciqoGQkuYdGTd+Enz8eD/eaireWb+Dprb5KHkC4GoZ3p0Aiv4lYIaQAAEABJREFUg9ti8i4oDC2c8A1K4nOQq1lzDZ02/NRaU4Fgo0GuBV73kwGizUCI/x1gfiDsQMfPqfpsRMFAlM9YeATSVvgBtvVzvq726husZRF1rrQZq/aT/aKzDSsHQ6GLvHSuJEnrgs/xwQ0kI+l/QvqB0ARWm/AZzmmHb+r/Gd8ExExdgC9oX5czRDP8JrwC/uAnlexiVgpe6AK21eIDaxU7DYAbhqBZg7/+sPj+7JrmJwi96HKFLxVymFv8pPE5yESan0B3XZnPWDqpPyH9X6Hg9wkZD96Jf2NzeASchQSejXyQPipaXP/SkS6M1KVyw4aMWKZtxV/4W8KbfwLiNOMH5JSlgPFtAFTZ0EQxOjT5FWP6WezMw4+HNCMHDswVPhrIpwfD1iTQ9Gv5937mYIEu4ZXeBZONrj6QjV7XaH6tDNupi/YFa+YXPNvY9ImjVfwxn9rOnH7iFH5o1VZ/IfMT+QHb8qLFPm647LlibQsVV31wGJG+PvItbks8MzYxbrXZJ7MpTdYj3DQZNxvlooEuvAJS4YgLQr9ArAIz/AHc66SyFuD76B0oyOyppeqqaRMD+aIlMrklaSAIM7gtiT44BkGSCZhbRZqyeaFk7lOa2Meg0p9zKsUIKQTa1medqZGdUwtVtj/mrr4oAyQu+GMTrOK742NTjYzwKmyzrc5DbXAj8wKcyE0QNvCWWvOql83OaOSELzbgXwmHiDwN42saExBK+8SmFRccHN6XXoVeBvQTRGwUXgHocn3qFFsDUmROhQdqB2XZXXSCmwHb4grq0iHjoQ2seX7G0kVKPZYfzaguOmnVthdv2/StlBNmgcR0yqgMMBXVeV5VXrICnmCDVEwUD+Rikmc0TdqTlxtmhSm5aBacmvgRbk61cmHxgM+I/7jRDu64cwwecE89uaHl5SaHGIOxxNJVSkFd2eiVDvoaUABpwR3cCEcWVnhj++AJM3EJevj0vi369EM2iUfoIMdf4oYr6rFwLCsXbGT7J4jyyZOmivUuWSk2NVc5OTD15CFrsElGTtZtcvTJAceVM5EVKmrW0sHB+kTYiQ2JuVAKMzSYyzhdVSvNWgKE6h9tfIOLJ7LfOMCKvCN+RW7+lcGdA4snvO/r4y5ch7T1zoPZq6YKHfE5h0LJ5YMHHg0Ro5LdVL+AhexpTWKSh8/Gw3ARl0KuXWr4YTC/9I3iMLKhalYeJm3L0sJLw2UxtCBxWnFQ+OM3XkIO8iBj8fW/1wVhZIv6kheBU5Mq4S+jO/q0VgpEFtpj1yTGIEE3x5RLqvLCaa1RB/KSZ+EcoBbYUNs68OkJ4AJkoSeH62Cq96aeB9xbXzyy5zRkCybZVxBMS8yVljwe3nvfNWF08Rs6iVkhYwoqYsDUGjvZ14JzMp+4Bh7ENHVeBDMnN6jQEf/TWNdGjAMHfsx6Es7Ji0ZeLHYeOjvz0bE1o9Ol20nuncgRfHjnUPojDtVV0l5jrCvcx/wJWzQ2cQMl+sslXET0sYOxA8QH6/s8n+AOskiA4xJNjHySc3c+CN450Hjy1HzA+0gNTQ5tnuTuiV6oD+tSFfzBSdxhT98S15UjNGnb/Aj5EB3YH5joMeCjyTg/0bVAO5BzIC+jnbgUgzb24IP4+IleBzqEf/K48QJjkxfwP4jNgf4T3IHRA6cVtOGRvJUsTMRPUxPctU8ib+Lj1eZWdEJ3gpS1+o4fHuR+9sDJWLnJtqr6ql1FDuYFPv9psFN5SQm9ZHCaWgGtuOc1JcZVEkMKnW211rXtu1Ji94lPJv5IiAe+OfHV4MHgweHWI4d4tE90jU6oI8RoYmtsSz9z52Gd7P0P9pccvAV3smfZTYXeve+s/7S19GplvD/gg2ADsgTPwX3kziFd/iXIgR4PDpUH62DOKdvwKvwogU27AX2BMTKxQX3m5/VSi0+f7L3hF96FHlatWNyJZ/4TcWu9vuKLJj05LHsQn45vXl+/4rubBP6De1P8a9qR8eDDQdbLtnVl/cS3rTV0apc9QtdmGRB29tuuYp3lP0VX7Jd9LzX6aTv97BvV1OHRa9OWdpU2+g0etvCNlt4HhzNP8mNgG+4VogBzz5wc6j5WXgiCLTLRD9dp8EFo4IcT55zk3aBO3p3Yddl26sHhzJ37RmrINfODDkIXVVeeCd7Yb56sufAvxsqNpjVRT7rqkDVozvPQdz5o5v/l+MZB0sHayYHzAxkHhy8zCkCzbZt6L02exQpfnRgV0GQM5e2SGXejL6/YPvFBco0lt/4fV8mTgT/C2+Ty8XhnXxlqVepb8iNxETnx1AMbivz/jEnrTWKX6shILHfisfN8sLWG/0utbbKxjfwr+AVsq4AZWeTLnZyPfXfkvv1452DtB/CuJwqe6CXWhSjVmqo1WkMuy2oLCIlO+MSG2F1FXi25TZM/1Uq4lIOhV2p0YY0kDogntlMH+80bh38HPh3gu0kHTB/sIQ/y/CTekSWkZfz79wf6HTqI0b43Dq1u8DH6SncOj955Dnh/PxTaYattu174+PD1Lxwc0+7bTb2XGr7qQIHTN/CaFRsO5N3x85BUzHdsOdHlxBdP1raGcbmV9jsHVm8/3sjdux7ko9Bxh79EvMmF5ElVqfe+1mODV9bzPfymsX3qTm4PdChkZY0ZPdqChjeGsmbPcSpjfWvwaUpebOj89euLXjn4Df+JvCe52aqpgIEdb8sf74vHHNYC5A6c33vTtm3ab125v1fxzECeIFSpMvfyusHLzIuxeGTq5fUGzc6YVe6SPmyFp23icOg7fvkR4IPNOz6LT10luWRbVVZK9BhskFVCRyF6Kv/C4CQnBvmQ9Z6/WHCwlzZ82NA5uBt+2DZkY8sbJ8FZp8lXGUZm7bTSly/5l0gvyJsa2UPmA5GnqnHDosUi0+W3KfPnwTp4Rg6+m5gafnbjGZMPKh8xTf8k1w/yM1Rw1skHzuiZscH+cjzjgxN/wRV19r20AdXA5vnhQW7d2UdO2jYxmdIJ3ff1n1k/hDsUfrFrrLjX0rPwGejwFThTJ/E9jqGs3+iV/Ng47BzzXZ0PuC8cvsa3J3mbOvbkg2D+35Lx6Tsf0eK3fOyK7if8Bj4vdI5/Ox8dwu/bbzcVudma1OGPAyUcFNzP/M5+fSMv8jFi3xv4AreTJ5u+MP7ty1c+er2os+62bVOD2bZ1/NK0966OrNcX4WuTkx3+kjlIb8i1rbZt4G7wbbrj+9j9kgPmLzed6PLPP/7Q9+QBfj2wQzIqEoeHdGc/eLJ/42bhQqYILnkzsh4YjN0HMbXRo7+wjsfKYSul0X/i66fEoiCt2HdWc+0VdoFUsps6k6+3Ta0NfXv9ot/4yPft66s2xjEBvKk8Qz7YV995NvnOR8brP3F68lwl6Dft2NngCYmsIZqqKnha+971gpOqWKdlZXJwcoEpGuS8ya+2NVXLepQOcuNAbbFPx9b/439nX/9xSBrakBOgwzXWumut4f+b7CbbenBP/eOPd/2DD4iBf/7zd/3zn9/5QPlDv/+e+g/24XvcIhGDA2HJo9g3WL89sQZeif8rHwUt69ab/v63v+jGx4nY83q78VHqm7ba0RdlXXrFxt52TQxLbKqa5uAenuc41klrJVwC/kEMBm0vaOgfGKwZws08PiD+b9j84/uT/tBAz44OLzwzffnyDVm7wJLrkPHhk9i88fHn7cfg4/nBR5mhe/YFGG7Q7bcN38W/g7rjrxc+ruLX97ny/O9/+Yu6rRHfs8d3dLrtmzbq/OeNY1v+Ekjv0o19+/XWpPFQnh8i5/v3u858sH6WWr3otr+oXESsyHOv/8Ru/jO7k4+RL7evGmPKWLDh5401ZHJve2nQTvhODZ5DnvD78Tb1x/ehf/Bx+cf7SR4+9OD++fv3H6ybu57oe87JvehU/nO+P1hLvXf99huKwl9ISWy/f38n9nf98//8rjc+lBMOTWRIpZTWrHx8Nh+f9/hqr8X/D+z69pemnr2Bvcmw/evff+PD1ReZeIp8nstO4wsjbepl7/r6ZdcLfOKBJ/58ovsNW7PP3G67GrQFrYFiXTT26cIPE1ueyV/seEBX3cTxXf8kb+/cE0/2xNBiomCBDRMQMPXgOegcd3Xk2NaXr5t24pS9886za++bCsKC0HXTyXnR4xAxEv479IN1/f13vowOiS1M7zw/nnzk/Ntfvi17CAr2aeVE8mKyVjymXrEnUMyGrlepp0HOcvsSt/a1T5jnsQmOMr81HdByi9Ww8J00MidqxhmSwYutv/32qi9fbvQZhW+eDzQFdqHS1MFX0uiiMQS1QnPj2QDX5lZJXh7KPav3ptvtZaE9eeY52Dsna1WUZnhHLnxxuXb2mdgz0TlxyPp6ct5QrWkjro06drzAL7DFp9C2Lj5qv65/Gd+x8WXnmW3reiEfvElZL3nu+k5efed58Du5+PYd39P/4/fHWrcTh8yYoiKu1omeJ3qiHraS67wbJp7396EfPC++E8Tffz+U++OD+4iha5Zif/T6+uWV+N3Um+SSNu6FtvEDuYPX8zEyvmjYgFPFlgHfU4N1ZoR+zb5GLCyBPZUcHCygAxAMzdw7z0xsoyr6eX55Ze9sFf218M8Tg2ZXfNJR5IWceeEZLf4yjDvPhLeb9cI62wjAxsTWrPwXNG5b15eXG3M3Ze1s267ed+zYJPa+gPk4e3uxECl5Mt+FswG6lmCnvhXzJbthu/SV9fHtW2nHHzf2nr4JnlJn/VR8oUv/fLjdbkNmr60Gv9Li07Fjy3qCX2u7JuvpHEOJS1yDs5SSOAh+udelvwAepw7ZDTprkjsCEvdWXQUR3QxJxgzgZGBiG2qhi5T+4IdHH/AO4ITPqatMGZpscaBIxHHHJRt+7ti377uMjIb/WqEM1CApzWLcatA3cqbxTHFqQF+MTQkZ18+MsotO6FLANYcLFs7EqBOcwAcaMqWG/A1lbGtyzxsQgAbT62JIseuM4uS9MML2mpz0MwfJ6q8flFo+YN2E13EMcvhcIgcIiUXI7dhZ2DJWTmKSMt6J4ZoiYDbMgIwXP7blOJxfmvossc0VflLwPsevEXouK0BzXRO+gdX5tx9b+gR9lIn6ERLIkOVUKhZFcFeHH3/IyVjaDP3Ha8ZaZgYL8ZMnXf3a/tlH17T/70BsCvx3uP7QPfpFz/+EG5GffH7FiX6DiX+H8PgcYxo7MnIlYFoZS/3vUDD/5Pnvc7/2P+mD++v4/1U7diwcGJjGgvzQzoV4LUgHCP/YQZNxEDP5wSTNBckqpmC57EydBRBaO5PSwtNVVhv8q/eff4PzrzO+eHxM2F7TBzefLKrBCl01gk9yCE//1GUh/vIT0guim+FbwIVg9LVNx7JNLeo/QR/F4CVWH91/qepj4WUweBeEl2UHIo9abDD40vCy6TsUWhvAwInxH9PKcGtsb8DqXGjYNxfuyQ4S3I9hxj9a8PhoLbzwzA3gEzd1fDbx2aoj7JOA2ra8dCvJXAsshpVimySjyPEAABAASURBVM2lxIhUYkcAkBm+WuVimN+M2RaXCv9kU0uduUt2WlpztsErQIAleem/bZv2W1fnBiwKovjVogFltSNnspcsntTJheBlfCHwY4e3JeQMdvOTB4n4RZTo1VvLFD2tGnRqA+mnDgidJi8/54LIEOVXOROPHMfB/JMN/SQul422wTT98MgtgK68/qT1CUELv19B8FzzsMo8RHTnqoInWonzxPYBZMyGNzBYI9Hn8bgvfcLLtpLHwQvY9CtQKmq6Skkde5addBKDjZt1VWaFVP0swQmvycj4yK2BLnQjErszI9kWrkZOUZcsLYiJE7rAkdxOG6bhqY9igw3YFtcFzPkTMkgbYStOsT0QHpcdQ+mf8G8osW3Jq+jRQrL0LHjkQaRa00CHgxv3/LDj4oEd6GV7+ZBKKb/ew5Y++ckEYJlf8esVg+ijX0r6nxBFouOahiwy07bpwKGoos9B/j5zoMsBzue8bTC0QJRta2q9L5kDnRnS8jMmDGwa2PfgA8YzNjLZWWP7DRpsj48yz/B68Ald1q4iIxBFDLtPviCyrKI+LQXtkouvQbvGkauPYjMaoF/wik1PXhoevH3dOSR4YFvQzZwNLniDXM5DfiD40Sn1AuYtoxANCGllWtcQXvzQ07a4Fp7tpWMO7OPLJUti3oqtdsm2/lOx/xyPnwKJ4RinTh4SC9rOw/jFR+jypw7hF3LbAk38ZihIGtHTV9e2bC//Y9IazJ4VGZG3BviJ3KrGHtl14+WuigdK7ocZTxwXS0sMa9+7Xm43dWLctw0abFw+vuYRh0wpLy85ZBUvGENPBk50OzR4wY7s8AwM8iiKr5qByARZlhaIcs1Jtpcf8vL6+PiYJ5Xiq2rokfnFY+jJQcNBbg9ydPHEAVljq8/2CdriJYptfqVWpbxUpWMhC6TQUqm1Jtsr3ol1gRvIeGAjVkxjnxZO6CVLSHFRcS1eyO6964YPs09s+HCDlmn2/MGBx0MHOR/cQb4e3AtQHfm11kDGo89JfGzLdkgV3OgVv9z5gHPnpfm+1uax9EnOj/ga/Phr6107Omy8uNgXj8UIfVNHThHXxvy2ZZ9rS4eOriv2vXPotvNy2YL+J6Ds8jNK4np0Lh35oMvB1/Nhvb8NPfnIcpLjR96uoYysn0A/PpvoOmBw4IuPIXjB/EO/jKGeCvHVLv3jg8QktsWkJzlysA8MdIEYyqkB3wb+jt8vKuFDqcGslcglrRJ94rOTfTI0T/Ipe8qyDR6XflPRLx8q4veIud26bryIZj77Qph1GMeXsSs8A8ENTtZj+Db8unAygfJVpZcXDh2JUdqylJjGnvBsrVTggKq0+9ZZl7uSU+nbXvPJtX3fdLtt2j5kxB/ncSi5dbBGon/0sJsEnZBlmzXeOTTq8DG+0yrxSxoGaesbOC1dPZ4P5SPJSbxiQiDtpTOy4h/baq2h46aUQXwLv0/q4F68J6FKnPEWTB7EL3kdPYMfnAtYSDCpamiCfuAe3IcC97eTQ6fJvpcDjI2YZx6NLeJbvEgf6PtkfsocvsVHg5sPauLjE9qH7hw8vr29QzvVsfPL66u2LbKkJ3n1IB8QrzgmurtKttdQPvwN9rkO/uC0cKKbbebnwk+/wG/4InVsDBwoEF6Bg7jgSh2P4uPmVA7U7m+RHRFdrWrFxW5KHDZiPLAhH43jL7tYm5uenHylHTm2VYzXqk3sumSRB0ODvQY1lbJtmwKgKToG4vsnNj+w/ckBqjhYaNzv7Se+fCP273x4faiaOchv1OEbfacO9qrk10TGYO384COtEdxjfyv827T1jiyAOn4+OGEd5EXWUGIRf0SfHGZMFD3xVWpRWpWCt4DxE3mhvea98ul9HT4/FN5ZC4nRk0PWQZxO/AabdSWHf3Cw/uAwNb4b6Isayz8i2BMbgtiq0LepVVOVFL1kqe992TMgOgnggT5Efelw7R1DA57BbazHyMAc/VoWHXkfWcH5yserhp8unIkWV+5f/T9/ba/4hv/kUEkcTs5B/rP3Pt5NHhV+apocKokSnkW8tHCNbzr7xE1bv2FqKXqDxmXWisilhxp6dGLUKnyGbC88l9X7Bm6Bd5AL7zrJ4Y2xl5fXhVdVmnNi/1h6hgaCdW3h2UqD+e8/vi/6zlghJ/5IPkKuwL73paeNwxf1Lz/QR0YgvA50qOoyB33ZGz+ht33l5Tv3yOD0vmNbV6vo/2QfeCi5fuWSrgJvM9/RKz5Ojtw/7rMn9wnb2DyBsezsHM5++fqFfRxZyQPokwPhm0PtQY4IzWb8r5KAObVoT3InQEf+KXPo4J7Z8LX5qAOqbOtzbbWsJ3DHHJK5mEstCmHgcPim3/5y6WOXqjUV+Bv2pC74fv36yvrdlcPjDf3zr4argeda+4XdyCHhmxNdHursAa2VZBH3J+PvQOojqq94DvJ9otNxDj34qGdbrZCPvInBB74Z+CK+DohS8GzkZuQ/ePd8sB7Mwe62NbXWFJ/kvePkLOdg3886eudjktEjz53m8PwkJvvesWWHRhd86huFgYNnk8d7Y39t+vF98nwyyXXLbtjW8dnXD7ut9QcBHfnJRzEysUspjFslMSZqV9PL667Chuj148f7mnIOYlVq7abwuPHx9YX7fBU5Co/C7nJp65uie2ePyIeIfGBZz3OPgX7oyBrGZcRgkKtP1ssT/x+aDIaH0SP479zD3j8+ujMk3K6UmVWLPOF/q1Ru8gLJ6hIH1NvWFR8Kv5dLJ362NuYDTdlH8+E/NsYn618V41/b6r2rqkkqRJCpXIMT7THvSH5osOfeideDDz9xYW+lbdug22T0OMl/cY9ZeR46cujB+13+gsTg2RH2PO80tcYHePa5qq7XLwA+R7xSnjyTPHgWzno7Dz5MoAPK6PVlBzr+NbkRkF6IQ9QdfBy784z6YP+f3BtczzX3crtsiV/yfHGQx9E3sbvtr/jiFXutzGffLXxoPgyLDyjpY4KYlMn5+O3OvpH7YO43sfVAv0kskseD2rA62LuSB19evyr71jsp9M67bfiE5kH7AZ9Gjtxuu1p1pkqhDYTfZG+Z6FGRy0fu/UV6eW16h/b+/EPHeWdP+KqG/1Hw4zJr/FjtDUfn2efbtxvxaYCUj1Ibe8OdvfONj9k7ZzrfvjVV04dsL36x84WPXPstubzrwMbYlr840dE5cTyJ5bdvX/Sav5Rg/SxjTL3xsZZ0xvYb8y96Qf8X4tug/e23q/8gf97R4Z1nI/tPBqFPCrXWoLspM09idrJfxJ+ugueN9f2qgq5aU1UDz7KtTh7fiPkLufKCbhsf8aqYU7H+pD/++Y4959J3Ti0aUlGTnH2yVx2slarSZ7F9NUF+4cPcCx/2ZAgnezUzkzg1dAjY+B/lT/bLc/3FpLn8CXMwuSCzS19ev6iqKXvKiR+Z+XnFz9+/fyfdQWYUlrrxUdA2a2/qZG/MunhnfbimEt9yU3knxjdwN7VmeEuIWNCa9BsfrvsmYmIlD7J/NfAi5Z195p0P7vnX6+/kJeov+fFF7Hs+Js/WB/vUk/vAA/8den+f7F8n+gz6g7mhxGjFinjZltH/ZC1krQh/tVaMTGgfYhqdpeB03lXj8o3c7OTIj/yFij/uazL6CQeaGH75+qICkWvNiTJQdrJObGt6wG+yBubCY1siH0BCSPIqvKuaHuxHyc+tb3p5vamRMwZNl7C0sAmb2UvSST7dksPAvkuEGJjk09SEpqHbtjXdeOfbEFooiDqy4Up+BP/I/eoh/Ahfnu0P/JJ1Lkpijhn4k3me1T/1gM3SH/ZxAfE38uCpUqsu86eQEbwLrCKmG+s6+mZM5HX27DGfSjvzvbXF68o9kzeF7hv3S6sqMrRK+Fw+Ez4VNgv5ItanDvJwEFPb8BrLp3f2lSd794jB4eD8XDQZ4hEI3PRxGlPVpN6l5OML+3h0jsz4b5zGHxNZA3cEnzZ7wJM1Gr8NHP+8M/ZMDKZQA/gQCO/BEj9Zy4NAz/EnjoICBB80pW74bN86710dfdqyEbJMXwASlwTdxOa8dx8YlNzLYGToo5ys5+g26S9AT67lu+zdmWcqrFL9R7BNHGrhFG0uaf3gOwFhTL0u2rYVvOTeymX0FKWA/3hNNFqAY/CunD/Fry90pq/kZj54CwchtuXgAcEM3oLg/QoolfmA7VT/EWzL9s85+2rbvsb9c+p/uRG9ojfxUhIgbcs/+WQsOJ+QgCN2zcfmCy5nBycTtpej66PWL+XXsX+nTT9J8Yn+K67tX7SS6OqzBC/tzzHb6S5I81fI4K9ybMsZDNBOSPLCcbLTJGFjU+Ca9rLLvigyHn988vsY1qphlPmAKKlnnEw785OBAN0LP41fYIILigJnFkvyBp5BCb3tf6FrrSmbkqxV2yXzJ5uEqJ0+MOCrn8WrBatVR1ba9jWewc/mZDK0l0+yUfwZ87l4Tn3ihi5jkKyxz3GodBwHm9sJDNDmB4QXs8vGwQvfyUZwLtvDo0psvh1el175jR4Qrys4gcixM7uG14999ScIXBr8zAQtsx9zaQbiw9TBDd5nG5IsC+RLuPCqwzbqS/S9IDSB0K8cYmO1KPaap8XlZVd9MPpgITk+ELazkeMHUWxzAyul2CDQCH70obmuNcxgTIpPJrG4avjh4vQX4rKAMeqsF9uquniKQld2KSMTAcsOmDpjGQQnfM+sC+TRhZO0xsBLX/Lqh16UclNVU2sl27RNnXbhA0vc9MWLmG3GtQrNVYdHIHrkBoJK0EzwoF8Yoh0667PE58GVjCxuUJrQ4M8QSwqvxRN9IycgcO3wMLhT+tkHnzgEPyDKQqOGXAGaalW0x4KI+YTBnfVqRwcAgpOb4aS+gDFidfKAEJ8qclVKCd2nz1AhQ0u32BeItooyH1DUawzMVqXPdnxx8ACVGAkcppV62YMuhvnGvpEboihrnNoufi/7URfZEqqyJhmGT+Yt0+GKsujt0MR9AJZBwBwX6NIHqii2lTiYQZs2+cSwRNtmFBDF9nrIyIPO1ndG8DOywtu+8IxMhphDqKXlh6huxGObbbXeRFcbT1ANWw/szmHLYJ6mJjloe9FWUQMhgKMm45P+gRPuPIxCIobU+CmBO02bFjgOMBafn2Gs6KCVH1VNsFhr+yQvYn/kgy67QCzZlsPDkSzlhSAQXFhpEIDwjf5PnhDLRufiYbSpY9u282BKHWrbqoJnWfFX9IacvZc8XQhaxfaqJwgDBQe6rQF+Vj9EoCQvbCOrK+NXX+iM6hOGXFqltAbBVQrjNjqAE5qJv0L/4OE99mTsys8J3wsmukiWbWywTvLj5CXx5L5x4NeTPXXOYq5JMnRaOFFVWGvxOydx/ayvdrVSaw0o2QWWoB0rJnlYPpecuegQTY3yXAzr5IH6YB2duQ+HN9TByYupkIkGxKAWZAwyXcXI66rqoBl5AA/cdJTSWpeJU3JCUVylycFX5NhN0ddeEzJ/0m/QbNuuFw4e0p6ZJD/2AAAQAElEQVT4dPJit+ro8iF83zbkFqKugd43BeeXEEcFcuJYUOhx48UsMqqhB7wYQmduImCSHnxYOvXOC3ViWEx28s22ChAvlUKXMSc0QrYldA7dOaZOHHmwhjSlyMie07BlaiL/VOwOrt1klzr6RoYozmETkLGxeAmZTeGx86ZpaCayZWmQI6JR1dSAOweKVvFC/6LWGANs1iP6nAj8XK+JwaA/50DXJ3wOua54HeTcwUddwSd8QdPErVzgMMoBQw5l87eOF7RS2fAJL2xbyIYmFFIOJCr/eoJDl7zQRa/MLPnYN8HnIje1fCmKgYluVSXbeuDLBy+RdJgRXgRCu5SjzWjsA3WhpB0Z4QsbEKKP8HPXjq/j28WEnyrrJ4QBRNEtfgiPjYOI23bTTo7l4C8in/gHNLlq8RQl+oYuumM8tpxKfjC18Ao5oZn8tGbGAFvFQUN8MjigfOdU8MnHsoltidHJ/VIYgPaS4AdOZAzmo1t4YZxa72qtKf1WXZDghxK3A/LGwKZGJ3RHciH7C3CSPxMfmHzKmm+NtYB+ouz7pg7fjZfgjDOkgfGDfSEHOncOhTKHCapqyPOaj97G1uBHn4kyRb+hX3AzXlVL3501uG03TChhEnk4qa81WGYs8tBnoqNS/wqgMa2TfD2zX42nGrHa9yL/sbfYAzgAnti21U2RGXuqGvKihfTgA+iD3KoPfRr22k1ZvwHbasFnn8IMPTn8efABI3478d9gcEYJafFv2BgfnehzySrGu6wGWNVKre+q6sg4kX8qdlZJ2UtP9v5y18AZyeElh03sxv53229qjRjjC9hAJ8mYQiKMORkF8MlMO/pSB6GYEfyiZ3OpE8/oJspBfiXnbGvrm/Zb8og4noWtU2t996lOjhZ6TfbewSHMTswcm0K3bwqfyaFS/iV3/oVTDkOEbq1ZOeib8ROgFOJRGBz1AoZvVGytKftbDuGrNaU0dLINK6wIMoiTOv6ZLMYne8KPtx868HfwXU4lSNB5W23cQ+qMhfP24wcHSHd8V2rVJGMjsop2+N6J7UFco398ryVvrFiNjzgzBP+mjh9b29TRsVWRu4N4PiAx8iY4gOhO4X5+5EsuYseYyy9PPlpLBJ85zNJAxsQ/g/gNcKLTGFr85OKCR3W1HtgVvWUYQj8WYnCNvoP710N1TemBn07u61m74TkTC1uNe1Khe2w98OFg/DixASM7+8W27Yp+YX2wVxSy+9YEqSDTk4O3JwenDR/suTfJauRKYx3OOfHJsXQ3yFap4evgZe5g3R7odLKfLP74fbA3CftFKWIZm7IOBF9DX9VoNaWU8QeKmFpmJC5eUNrIz1abqnVy6gW4Ibuji1QlStEO8kl74K9DWQcHOhQ8X16+6MbXlW3fwBMwwTkZ26FnDRIbODGeWAdgw9VaqRObQohtCcXspif35ft7PpRJ4W9bBmfAJ7Yn37Kn9mZt0OO6Je9gMr4KDNqJ0wkNYWJeKCbqQd6csunnYs8jrdMChqypk/tVqakbn2C2hf1D0Il1Ydld1Zq2veR+YtfQ4Ll7J67Z40WJzOwhkNNr0FitmrIf2KWB0nc+AsaHY5wa7MfR22WV4Qv0rSt7TPHBOx+DzVwrfIwuT/bigZDYmbzKXti2qdsttBM9h0g3sWXpyTM16YgMCLHP6uiBLnRPEAb3yYY9kheO0a1wUGvwAn+SZ/l/cE5szPPJQdwDwW9l7LLs0hydw/nBQffUYL+ZyseOu06ED2DCd6Lza/Zn7mVX7KXJuMjjVh3941ut8uRe8ylHQgayXE12KT6qKjVytuP3q96V9bJtmyTD14I79dAgD7J27qy/iW5MKPwH6zhWNuzNY+q2dyihJSYHc4ElpzMOu431nH2w9129b2pt057/VCn5crA2Iw/1lPvTkxgd2ICK+uvfm/6//7/f9O0v+EkHaF35F8H/+//+nT2WQAjm3C/Oo/CX9eXrrtev1raf6H8QL+Pbic5Dyam47MEHwIPD+8BGLv7lrzdtfLjIXD5qff36RRO/d2KLq9Sa8ZtEuFeOx/aTe2hvU2c+rryXvv8xeXZ71cvrpmrs/f0hQqMf6181nvixZBe82gLD001Ce+IO76cUgmzV+Utbj3tpcA9syNhvJ3YVvnjV3//HF/3t719kiFvb0HvHToELvUoNp91uL2rUk/39wZ5AVNDrBsLQxIeuAV0nDpEh5E89H8YWoefAlofefwzaBkfKfwJ554Pmg7gk5yY5YbjFN+cBzSlNam7NmudAH/w+ExuQuFyHWh/Eu5hryyffv0/hYhX5A4qMb1AOmVqQlGj7ps5+v5P3W28S76ixK/vmxDa2qoVLuunJh7939oXo11pD764P1vLHn6zzvCPc+YD4x+9DP36ckk+ZD/ataBKw8XyI7UOIVfLy/e3U8Wg6nrV0je9evxbzHbyAlw4nxmStJIf2/AvOL1Lh57cfT+VftP7xxwPbJ5poFZd5FxlKfJJne+/auZ9t6I4k8Da1Bn+UaSjHtGzB48BNJ/Ee2Nh046NwEQjbalW64bMGXYGFCOJxSImXpY2PnPst3aFJeAZOTt3JI8sS9osSW6jWFXs0ha6HqpqCUjyrJSdQNaxZh6fe3p5KLoQoNOMUOqYnpZ8WKio5snPv7r0pdt9uOzrv6LbLtgxi5Fi16J/sA8eBzWGCHk/i/GRffjIucCYGZF8y82a+woPatkJn4038Qle24TkAkS9C5wO7Hqp2CBRN/ozc19xEOEUXvTqx3tSyXq2rhD+yjZ9xo4q4JT7b1lVuerxLpNGiR62wwU8DPyABB56skTCq0iUXfuknn3MPHzO459I/xNsmbbvlkk6eZd75YP5gPz7wBaFVlbVz/9rYw2yRq9JgfczZlx5P9oDH/VR8NjBsEBzQIhJ+58rB+/2pgbInc1Toqp/wRM5j0Q+FV/one1MYRF7sSB3IWCe+L7cNnbpuL0039o6dPO3kH6bBYxIDI1t65JkBn1Vr5EPHFuk8tWSH38DBRxZ4HBHFZP50oEkgOHS9qzXu7/jRbrItyYvXQGBkvGPfnXfJT/s4XsjtSMlHwqa+SZ04Crrn3Xq8wYP9puPTnfV8A7bt4n2Qj1kjsJZU8nIAioYZIwf6gqJBDMS9ybroequlU8xYEBJRLKRKMZHfZXvmw7b4sSvDAIjYSAOZtGmkG9yAlLHgUqO7kSvGkm+TRDnPqSf+nhEEilTMgmH9WWjblm30mNgwiNX5s152R2gonB/J6EgYlFL8xLepaQpGF+izhDjw2f+faibzRJFxmqn+BRibl7X/Mvz/RMdljPkA+V9YRmbgXwb/mw5q4ub5Exa7X1j6l/avbDJs5/fX0f+6Xf+GG7n/NfafM/9G9nMi44EMxN6DzeoEBj7P+Cdk/j9BaAK29Z90i36Z139XQEKc7MsPaZO/CqQd+qv+WEGgkYMLf0Iz6ftnBorxAINKgXkqIvNzxa3+xw/T4Z1eQRK+aYs2rGVfC8M27TUjWqtxLdZrPj47ePmMrvY1lnZ4BxYBP6FNlvyqy1w7CzMY4Q9ALXm1IeKCpQIxI/hPbognd+A8hDD9cYUzEGIgMYxeJxvBiOsY+0AMmwX5iX6TnwnSwQ3nYDdLPyQEVYH2ueJhUDjKVTJ148ZegGgPmOU/Fde2ro0bQmrQNbjJRNd1I+ew68BPA1mIhOJPT5yMPbHpzt30CY1bQW5Aym9oFg5vbHmZe/Ki9fiAY91FtEp0xwurnR/bsq+YHPB/8mD7REb+pvSFe+mw9MlPiBb86TAbHticm0Kg0K2w2b74Lt3QYa5YQsy4fc1d3Pn9YJe4xMcnN46JzXZpkuwT2ZBALKVuS4biWvoGrvHMiVJVaq2p4/9Cl0+wrczZhsZK+RBN08xZfSNGwB7YO2PxdXT803Ph3Vrm2s95/VIK/pHTkd/7pp2n6BsPeNsGDXNBjU0nfjnI19gcSO7G/3nBePBwl/ngxQdP8uOZmxYKZzzxuh5iyEZ4dm7++44s5Ow36r0jt/Pg1pZN8QFoEf1fgpmp1rRv209o8K3WlNoFBtcgJnmASM4dxNVVMjg4lbxFQUmNflVjyPSuK7ac5Flsu+DBQ/ODm/FTmVuYkH962raqWUbuhu86utjWQGYOce48zMRf2951e9mWrcV8tVKhU/i01hjv6IOOzBHJJeuMDTxgDV7m7YmeAsCRZUP/C+7yP+spMYithS6BtAUe6MiwOvqdxDS2Ja4d2SsmiQs0HYhetlUVOVb0GeR69GFpo5tgaZn58NtWLHjQsyhYxFpYf/v5/Y2HxifwWA/IdinyrNLANqtJtPn5eU1oD/aYJw+yNIUbObg80LvpdrtdsN+wZVcjdwdIJ/E6sSl6L13I5bZ3WJdyfwnOAd4RZvYam1U8Ak5AMnbIjE8sBXD5whE4Gbetz8K0HuxBeUANPLM2kB/ZjTwocKsu/ODGntZiZzhM2HmBpkRrxTzzrRFXaBmWmBk8kJ7s54lneGR8jCExVwa3tErGJnZBKtvwa9qXn3b1vkmysEpRiWnaUvTr+G6t+fgK/Q7uGxecPNQP4NTn+j2x78m+veLCC8p6seAQgm2YB85JLFiLe0duV/K8NStik7Pb1hS5E4Oja2Jxh9c7xDz3arvtiz5x6+SmbfANfSy+jIzZtskdZOyb9r0tG7atL3tt5qC9YUvWWHEQU03gdRW6RC7h52XrJHan0tZHydxJ7tiGl8kv+G97XAbuATxY//dVP9nvgj9h0FpTw4cdHYxzLeuzMC1CsmCQ5wMDImMw2Ijzvne9sBfcbps6PMwY4SYXp5KvjZebncOu4J48zz35APjEX8m7J2tcFNSVbTVkbxt2Uhf9yEoco8OTe9SdD4jJ04xlLuPR/+S5Ivbc77EPeH9iJzUvXsF/EqPoHFzUZr0m96TkTt7GzHN/w887L7svL12vHKa9funKvz7ovDw2/LPvuzpxqSrlg30gNt/Af8mL5t6Zt1zClvDHfqVM5Ik9N/7nsAJdkw02uBZ5eTL3hHYjXrfFO3sDTDQw8E6c4qvYKwif3JNiZ+wI9+jfWkEb/dqiiZ0ua0On7da1EZ9Av21qjRdW1Mu/GP3++52cl4Jb4P//WfsXdblxJEsTXWYASPe9pcio6bm8/+tNdVVlhqS93Z0kcP4FuisU2VXd/c13KJrjZnczgCAYUiBOd17wP+8f6PSQ6RdoZl5EyH8yUxHwZi40fBMpiTevO3G9PT7nh4YHPJa2QN9U4Gs7Hs8YPFhvLPv2+dCNw5ubX/CZh/cZs43cPP1ke8vT7ys22M8rB3ILdes1cMDjMYizgLucG16nP/gIZtpKrJalzXnj2O7ot5NDLhu6L8uqQr56b9jWRZc3DlHf3qbOEYH9G+tGl31SeRkvJaWQCnOwUrd8y3FMQKe/EoNVCzqu14uu8Lq+NdWnjwYPm/3Y4MvBGESNee9cu1xDhq+/Lfr6dYVHovMpayCcW33OOzGPD9nfq9df+AAAEABJREFUbIWURYoIcBdd1gt0TfPCLx1wjtzuN2g08Uop6Jhqtpl6YsPSFmRf9faG3Pm3R5Zpf2MOQoTtA01FNZTEsbU26wrpwJeOZRD79y8XDspXDmwXvX8pev9a4RsqdVdpmldGKoD7zOf75G3ahRg5vqVIiU4n34M8PLSRRzcD+44b8GBdjwhFnGD/WIeND5vCZgsKfiL45bbMhXl7uVx0sX3EZllWlVxUK2WV5gchDmM7NEwLFfSorWh5/o2aVhexpJLXD208x5m+6ixs3FIGeBVoE77+9q73L2+KlHaed16X7Lf393fWlIuWpSqxUVwRoa9fLspMfHzQM2R7aE4e5vX2vmph7i7ovlxXOa/eyFP/zccvX5re3q9y7C6MLcQsIB7sr9a1zb8ttLRFg/X6wZwz7PjvwTw47Ct0xJHqjBucKKWUp/2Brm3mVGX9Nt+NNdt4iX+sp7jcb7qQ8RfVVuV89Vq7kx+2reAj42/sLdw/mAcHz+AHeeD8fKDbgl/eWG+vb0WkMjCALr7TwFPq6HsQBPPcKTfWkofXdg7e75Sum8+GfThz+tS2W5+Q6Bqzb2e8YuPC3Et8lRjjHIkILJAimPfk24N8emBvgrOQL+tywRdFq+MALWi6M7cc4xhNJZo23hcwTaMHz+auHz9uHMDfZum9qWPy5eubbGvM/W/I17I0tdZkX9pPO/E4cOING+9A70PBnyxFHrftu31bQpW5bFvO3F7ksrZKfyoZjwhs79Ad9IW+kJtfvl7QgZwbnRzdBIo6Ms2zI1ck9rBi80fYvcJ3naX1LOgRkYoIZRT5Mv0L3LbfEhzX3b/dB2u9589AdhMsBAN5/lOR7fU/K3vH57bvQQw26g9y5kZ+3Gg/7jtzcNMH9U/nDv2P46Exna7Js9aqAkQEc/YABuvIrgcf3epa1ThMzdL14DlVSur6dmGevKPToj79sWNTWDVJOCA0+6eejOMmeAbjobZUYCAXPO928J15tlbo9xglujhmhjt7kw2dB3zgCp2IScrrzIJuzoOdHLLddl2wJzGeAlXQZWevNJjblY/Gfl5c30IsbfKzoHqOgudoT2wrik6F/LDcO3PE88ewsS6RPsJFGmxa+1500Nf5ymiZF/Yz69qUpcC7gJfgSSHKDmBnh3+nFJfnwJ21+Y59NPHnVV++vrMuXciZSu5UrQv8WHNLWdXqOp9X17kmp5hiqvhswZhlWRVR1ZFzu+3EbtPogz6MQ5595/OYm+cnc/nOXojlRRf2a5ESKBrQDnJYHICPAS39/l833fG982lnD9oZ9z+H/PHxkD/q+iPS/fbQDT/dsaV3SX4m6K43Puz+t//2Ozlz1w0c237AY+C7AZ99iznfIWCNb+TUopXnjGW3tmoBmMaCBLvEfiuYd12W92DAvMQ1Bj/cKx9UVvzfSoiwEnnpjq2ffN15HJ+0H3Kc7/jnxkfCzodg+2Bdlyl7gX7zvGFtvBGTB77aWW+tj2M+/YQcRGMTNtsvd+mPf9z4QNq18ZFS+PDKc+fKmjzykMpQZd27b3fsQQ7rYMki88qEGbkREXJbaCcu5+QKj4X9T2uNuC+qzIeIgR8GPthkvbbtxjvxpyJi+sZxufGh3GsCnXoQD+u+rqvslzv2dHy1817dqXjMfAfrwBgEDkfyiJD3xQragGVGoB96Ooafn3d0EFfOkjTSnTXi2/cP8kcKSYlhQS2wz/ns9iAxEDlxLGNjLTrwbSe4GYsiqwq2IpXZJ3mvwJC8pt+8ZrEOqheVTCQcynrggzt+/y7r3vAVpoG/a2Ov8cne+JOPxbfbAb7ElGTONx0wvRGnG3bceCfaWCs7us11igwRPr6xn/7kg92BTwqx8/8iwv8EbiayEfL9u/8p7ju8xsxF3DZliLwP7Hbbc3zaO0dCXies1534BH1J4gUOiigyrm0QeSs+QDM1ZK0fc01zzKUIqLgLH+oW9lcra03FZq/JxcapyOpb9gTttHdZzoX1YlmbOgo92Pfb/vut68Zzwc+Dj1kf5LR0x88Th/n87cenvvEsth+YspOX5b+9LcztxnrVmLdX+nPGwL7LIlnW5bpQFhkfN6LaAO9Q5UN0prgGNGPaleyD3TdYo12urOm2LcASxObx/fuN/cCunQW4lNSF90av50G81nXVwGnfv93kdWoMIcvEuIA64WX87ItIeGzayb2F+X5h31SYW87JHz8OfGK9oIXJGLvMv07/hg5yxz40OF4dnB0+HTyhp8jc3nfZD+IyLdw00E12IF5QgAUfuW7dDmodZO4sUsU2UBQRsthKvN2P2rPPZJbr89QkXwr4A7/5TM44A55nDNFDcf6Bl7h21sLdE4u6fbKxDuxMYNfpktHCFYQEYPmOR4cpS4SsdsfOQR4N+kqmBIHz1GsKXfK180z0OENK8jzTPrc+Q2khINGlhfxtrch+ygxyo6i1dvogRL0CTcEfx8f8rStTdj43BnYPfD7wb5/+FfIki/B8jtTkWXmWW4fIlPtKFf2hzCJf1rWPgcWdvkHeBvuQpE5eg7Dho336auCDzjzq9A6A2FFYpwPn4F7hHuTHEwQP+C3YgQ61JDENZYR+vV7NTLyOHvzCuE8enhtl0kGbSf+AZyhg0IllR3jQiuCX8QQiqD8BNNk+2KL3JBdDCgZQnTGR14PnyCG40/s/uQMFXyAcL1w2sNhgsoGUiFAE8MR1n8HjBob04vGzDEEDPGl+9v8nbYHrUL14Ohn1yxURGAUGunSCYhgkyK+Az+SAn3CAjyV4w5PK+L/CS451shjYu/gJbkeg1LNnwOcF7n6Bh9MNV/4TsC6v7oiQcSn0K+h/clmmhxGvP7U57XL/C4zH/MVmfPTstI0G62CYshkzH4PHDB4z/Usn4xncZ6ERxj5ldugPHG1wkpp+kCt0z/XxJ12Rgswjb80CvTSvgJXBvE+55jiH/vIzQOjwdekB8zLkk971yWfmqr0jue2JoufldkTMfgp68Q2o5ms4WP1+8j8RZnxARF8QqdjGiKB23sb/59xEVeESmWdMxYwbijB4sRlMRuwkXyWcYph10X9M8Iu6ZRkOr4qweNVniQCXMNUwXxwREXrZGxEeEh2MSwpuwHHa4eeSCCoQbxCXbaGYd9A5/8stJxEQ9r0CXugfwQIp0aUMAiuYMEa3ArrMoohQmyXscB03Fc1+y3nZVDKV4Boi4I/zPP4XfGnSFT+pPAAQORmvg29wHY0mXkTA0zppXn7w0MWYlBmzNI39ByseREUly8S1309es8mG+5DxDq8xhOzkkwo2YrhRESEpJl8KRWpeJz5aWsDsCUUYRKl50ZxlolPmSTjsVHo9ZkjGXBrMKhgzLuHHfizGfo+9wGMRxjrHQOchiG1nl5tKRBncGNA7Fwyu21b7puDrCSBGxKkzuBYalC8QuTHwTSpk/ADfOC8+1ln8hDTlwlaR6MZcS2wrNWc7GDcerM3SLThSBDlhYylpzTsiTlmUxheX6T0PBM8wZUjhOkCFfZk7AElBEZGTx9TZHfIVCiXKSRHBOLJHqKPrIC6DDWAWcY05fsomxvigA2NuVA7M74yDxj1AYrazwYE3PA82tjubSaonTrxwO7m281KzyTiQMp4KKoXN4UB+B2jSF7gKuUO8QAx1ZKikVILXAdr465ibBikzVcr5UmA8o5oHTGZh99QZFDdDESGYu6HOS/LBhsj6mE+KMWI9sBURE0fgo8aUY5zZiZAOgg/1KLRj8wGdYTBmHJfmc1hPxiJSMi/GvVm1qTSV/FRyxJDg+JkNisz/zsuLbeI8EZ+bPBUq1McTQtYpo9Lu+LdroBBWKCIUGfJLz4H8LilK6vUR3frtM06sdxg4yAP3HfR18iFSKvit8eKY1IXTvM44n/3gGxgQIXnMfUFl8rCy4Pq2LagDaQAF/YRdQx1ZAmABfUFXdNN5IVpjoNDZnDqg9sQpJVTZgOaU9USgyCwqtT7HQr1bxtDBArZxyrER58kRvtYzIuBbkX3iOh7GHeS3X8JKKbJuUw/0jEBuSdWZZyLenfFByVyQ4NV4Ye/yfzCkdDvRN35CEocAr+MM6+NS7qCv5On/jZf9jRflgf9CRRFAiqtjx64dW3Z25ofzlZwyn9fz3PpbV/N1X8STOdS+I0IeP20c+KfDkzc2BmupCvTb4a3ppFTYCH4dZ/cN/EkKaUe2Y+q+CLCAMffP4oKY+AQ+0qS3XTH7AxsxSaDP9j5zrKPHUMlG/4Dl0OG/UQM/41XimYkPaFjvAwUGetgOJGEPrJTwELZ0Gq4HdbHGHHN8jD7Lgo2K1IGNDw5hHhx4mXdl3g1yIrE/s2rhADLA68h5kDP9iMmrFM0X9caLnohPAXdjzj+evB7M0416R577HYOhUEHuyTvhs+O/HX27bI+wWFz75PNQRsgvjaUkeVaoVxUEO84P9DWedd2JQUTMsUgJMZPWuAsfr0mxn/MsGY8iiYMJkOS14AYv+5JOJX8Gh4cH+WQ+sBXacRDGaWBItaEDa/NG7vn/EWwcuKE/fqUyAHve/ZXDjrZygIFS5vfgUMbPXNhMU3fym7BDUYHEDwM+xG6XNg5rbp9Ixt+dg0fbYB4HMS9Zpi8gmnchxw585sDOtYn2GF3OjR3fmKajr5FLKSr2pz/ecmCzXooUO31BOdDhOKPgJnYqQ0lOOA7OhUouzzWYw5DRD1VwfKjjNcL/4cKDmFue7SeNxFKhwot/awu4FV7TdJlvdR9jSOCl/9CBDZ08S2ScuS6m20HseD4iy7k0efITGoxhI+uT86HjIMeqYrsP0Bo6n5KSosgHIp8fdw7BHhocKAzziKKImCAuyz88H8jzjZzYfdjRpVabGnGHRAGe7whq7qDhqg/iGrZkoQPf8ytcLVd7H5ry3AmZODz2mOk25Dn3DxIBE8EYyGoqmcRCgpTDlKq2NB3E0HodyOXmAPyYIHAjQhGhVGiQu7hDvuil3ZEPLzr93LeeBtBn/yBItvHCB4NaoWKgz6xH7xiCKYfMq2wbomSbfJB65wB2Y64oGjpeWSsq0kVkurIW1aXowqG42KEY7nwcvONX54f9UcmdDE0alyVtc+eg7xBVRTAIt4Euouq+QnwDulKKkrUnaFs/ow5w+xgK8jnYY2VKjQNV65DgeQ1KBJWCL/HFnUP0BzmnRG8YVGIckdrtZ+JxsNMy3bKcenVobF2m5Pwc5F5Bj0quDXR0/g98OYZtSkWgtLCcGHcC6Ty13ZnMAzNR4stCfueM7b7t2P5AhGlhAm3H2R19OrIG+gSHyC/bCvNYyPOce+DXoTFl7sgzBLYIFRby0vo6R5d1geuYa6/5OqcGChvf/tjxx0Bm4q98+ioCJlDZb+easmsg1912ifFQWueh+6EgH6QKDvbxwenOwfjj0dVZx4L+iKJB3fouSyO3ch46r+hm/sIvxgmFcJs21podcPwenBDevcYMVln0q8SyTCi6c+h/MGcDXTOltlQgVb0x1tMAABAASURBVGqX2yKXCz6z3gbHzWtFZS30uPuaD47nh6pDYwwJO0kF/NW1sRdxHAexCHglRIkOhghLNb6URdrnurtN/R/st9w+8Qvxlg4+MO6Ppsfn0MFzIEuoeM64jITJUJh3aYpS5atjM1NbG8+ADf47h5efwHc+aNyYi6/42R88ktl/wfvAhAHgLvvmgQ27mURo4+POAZ/Cx99WknWnKBCNGLlt33juRKYyqiLE1VXSSIO+VCW3Mi4KNYQkPKRl7fJ/sLATixu6zTWL+O3IepAL1nXfQWcdrnWBpqgxxyrz2TEJns2WZTGGZa3KLNOn0//d/rNtjpFgFOqdTua8aWtDh6XIbrNtyXqbzJtapevlCn5XRxcpdeCLBx+UnLsfHzd9+/ZJHj2eskAl/kKZZVl0ua767W9NjfmeJcn3jQ/4Xf1I5IcGTvca/vmx0RZ87tr5GB+5qbJmNfKsLUNRNnwUs2+MA7ybpFDYWEqWAeg2bPYM2WWc1jyfOs/JXRGmLSqlKN0f6In9XgMe+wNWQewl29/waahoMN+8Xt8+GRcXvqr4aJDHzgnH5PNz40PMXf7bs99/dPlvSbL0YO8y6f2h5j/+4x/z46MUyAf48D78T4oyVxxrvsfKf2N2J7cGvvOHYKlpxX+1FvlyLDyXD9Ya4x3Hpp365+dNH/jOcm6szTt5fp/r2kNnLjYlLIi0GNInz5Mf0HTkZDAQUsEnc97ywe6Pb9/18flJ34LYVCEG/hu7//IvV/3L/3HlI9eiBR9AIlyqAOuO/0h15BUl+6NMyXp6Xaoz7tLa1in/zsfmH3wsv92LHqxv37896N+1rk1mNlDU+eD1487ez3l2MCd2oA8hHx2+XMmDi0SMnItRpC9fm778tujtbVXjYzFL6PTPg3XvXEuHNj6yfvn6pn/5/arff3+bMm98iL97DWRNEHNrIGP0rpYV/qENH5tujpGrlleyqJEjF+QEwlmqdGPv+cmHwzs2/eBD4R9/3PXH97tYpvDF0EFSmHem5PWhk8Mb64rz54M55JjZV//3//Ob3r8WZBd9++Omf//3b/rvgP+/yX98P/THt12EjyU2dK7NMf/jrwtrwcLa/fX3L/o//tvvjCf53JXW1ftp4n1oyB/FSQFZF8FiY+JY/s7cdl8pVdbDda8PSZC/fPmiZV1UKmOsKyoYwYf8LKHrddGX6xfdiOkPPko6Hw8+rGdsEvI2Fq3vfAx/3O+yX2jSXRm7MIe7LPuD+bXjZzrl+D/QZScG1mHwE8yBgz7n7cfHp5wzot//UUGiB9NEXqIW9i1vbxfielXy505MbuTbRhCIAOtlYayic7D+hD5n7Hf5WXPgH0HjOfT3P37ozofhT9bh799Z28ghZVEA9sdAycA2/8cgfqYpBvkgtSL445O3hr+KFubJhRzBbbO+Und+fv2yELNF71/epk5f3ldd8Kvp38D5/W8reZ7wLOBcVZhsmItEoUPQX+d/oLGuiVrBeMh6BOuT170dex882x7k4iBnM3D5c17ZH865G8/QO88V3CwpWHsP+doJ0MxV9k0uf3x/6Ob/OIRJ2ceuOvN+mfl8I6YPYv1gvTlg1Mnx5Dnk/LFPJjCnBH/r77LDx3u6yH36ZGlVyaQY+H+MoZ2J/yAnIyXCjn+ktgJLqOFPQ/WagpyIIA0G3D1ep1881ho8i+3puj/XkEyPl4ljf0p+/vS5Lk8c1oYNuN82+g6eGdLGmrCTlwZMI2dSg2dC71gSRdbX/kVtCS1c3u8P6DbGkE9e2A7NK2V/DKI451UWfB6A8OXQvELYiJ4FOcdgbAgTlcyzht9XnoWFDtM7NtbDdK7vxG30gt5D99sdHT4VPMNrk5jSRlPwW+BdSbQGRISS5CC9ZMgkTzBiEINkb86wKr52GYwluh/4yPm1kVteM1x3OYifuMYQeksBwYtOvsjNCGKI3CySIZDtIdHPjc80gV8FA+4TdInObqMC+hTVp00JfaZ77UOROweyUQDqiBDDsgzTn1D0wt+Ja+eBaMBUKCRS3uKoSBGh1POyUYZnUwFnw6v9l5Kgv9reWP3k6E7rRjlwpG+q/99u+Dj5/itijxk8HhHTmIhfS9H3J9iHyfgLYtrQZWdFxE/EiJD/8EOgphWU+nm9fBQhgar/3eul6wv/pcer/Z+VlmX4z8ZefeY7eWHgtIWBDtHBTuJgglGlh5vKoHjdrht+thmfdYyKiOmXXw308K+gXy7QZ8v8JgRNwP0RqZgQQkX5So/lzEXtbHrmRKFPQNBvHOdO0IgIBeXse/7QpQj3x+yxXsa37NnBj0lCQY2pxoBxAsERoXjJYDRo/AnBglwmZIQigthDPPGC3/O2zyeczfnrNpJQYwiW0GqCuObYkDxBGzO78rTMDEa46XeWWb+JR5dvj5ZSWLQK+lR4hbsnRFAHImL2R5xl4WlSgTIXtDhxC2WiGXLcMeXQxTMTXemBFiZSsvSFvE7If1vO6M4n6+rF1HWwpz/Mw3WD8dwe5lMQhF3um2Ojs/Dv04agPyKUlJmpKMCrHqef0/2A/unKSDV8tiyNB+qiig+DPnFZVog/8Mgn0D31dGmge7Y9LwzjtFxmkSWVT5mj89SDIDOUpQgiGV9cEdY3ZVyPSyGj23ZxRfypA4SiSe+f987Dyw810ztGEWH2k0dnrhoc/1/5GbcRy3Me29KTn3F2NosPNkHme8DbtOfof/3bUXjnoWDwQ8E0/S+yTxkRMe2UQq8rgrqBPutVEl8EPqEdlGLM/Pygdt4aJxQnOQp3ZB88jDZ03dCBphDNQ/zQzs5j4wVr2kEnN74hStA5VEE8aq0cJjYVSuM5LgbHbAK4ljEgPq14ioZ2GNCvw8xAcQ7y28FniJxKNR7cCzvt1qqsv7iypGQEOaon+NkR8MQFKpnq3vBh14NNtH1g9IiALMQwtmAj9r02kudmHS3BkS9XJz98OuU9O5mNeEEKieFZ7mzYNuQ4hq01NuMrei/ICZQD24UNhOfAyYO2bWa/qZ2cEVdmkeeTY3XwjHiiu9BOLMwbZpNnRUatTRGJHUOl5BkHStt6YPsE6ALeEYEv6+Rv/bKE7IPAjeKZe/oO5ZAWEQoPuo6BHkvKCRBkJvJCr+vAnoN4GTpri+UbIkIlUxsx6M4D+E27IZ3rHKWAZG1MYvwA74CX+6IUWYdEnmkP8wU3IgRLVTbkWay8uBjgVxBGpBIEy8cxyqLzwjRUmPUBL6GLAVRwytTT+B359v9GYObLGX60/ZFSKaHCoYRLVgm5r5KTXv8kepBhtrZhxxbnXccvA8E78TyYZwdlQOj5EoEG0Bz0D3RyXmysHQ82um4nCBGhiBCY8i+VWZZCLJeqyLOXDGMo1PCj44lI8l86eI7v6MIgY4sq4zvz/OBDpWkb+q8c+i8cotqWF90GTocoYG9/1tqgbXK9o2vHT8PI4GDCXC/8cmU9TPMaiwh1Xt4C/9mP1m0CdK+7snYMeA74RSDwNfAs6SY01sZesDTJepRSZLD/W2uyTg9eCAc+d93kESHvhc37YC504jnhKU/BOGCdJmf/AAeBnBJT6swP8TJgfi+YeYPvCzmRlNbHL+Wdg9PHdudgqcM6ZNsyy9TXeAGu8zpgZJ3gDl6ndQAuB+2hhr9tU2uLlnVlPVmUmdqJ58bhjZhI60pfSehMI3yBr2HhtagzwTBRD3D9YnjnwGF75sFQR0YIp2qgb+9dHSdza+o0UqFUSXIMv1qXjfmwcdo0XeUfSYk+QTkQFBFaWKNLSfhq2j9g2Iht2mYjgusY3Hh534mF4wYZvUMDnezjg9gN+B3oNaDPhB/+32k/jjt6OjIAB4bikNg5NXh72vjQAKN579hpvpfrRY11YiPmOy+WEdjEvKmsNwOJGOsbMAfzxI8WB+BeNBq8eB86mLNMUXgHcVjVmEO1LgoVbE0FOhb4OhdKKSoJlGR8wLsjacCj84Lchavl63b/gE4q4MmSsBkCRYQg8D3rA+TOi7+skJJWwNO9lI4xPjpgeic+D55BuE8e7caEt9cZqszPBzHZlcSiLedcuXPye+CXMTqyzFvo1yd/i8MjMt9PDhaMVzgI8KHSsjbw0dO6wpzzYH1yCPfgxfzO4fysc/jhF3QrUzJVawMK9pbJ/w7PnTUmUuRNKllXH8ybneex4wMSuY5e+LiWpkYeVnwrLkzGnoPcvutBTm6A+XnuP1g7LfOpmquwskfQVwHdziHLhh4Bz6qIUOATLCdGQ3dOKP1PJD840Mat+EPCPeAhWIFOG/iuD0VIKzm/rk2ibh1+/PjQJ6ekiV3J2lCIwbJULf5bEhyatVbkg0PxESew2TQPDrISgohQyRQFcg9yj8Ng+DteHt/J6wd7jI1Y78yfQd4PckciF6LIfzvG7WCtCg5s6MYmoXPHhj75icu8hG6kD+8U2MyaaZsVQwavB3fst6x5sFYk9x+sPfa9+Z4lRkv47K7Cfrjatiwipcj1XY6FwevRTmJ6DnWceaC7/9bjj88ffLT4jq0CxlNPKSJUmE8ZKVDl/Nyx/WAeS6EkXo1nVhZkwe+xb+T2IaqSkhh3Wb+BTNM9WAPts0kOvdepir4FPsNBli9s4R5kjPuMP2ByvV51mc9GZDlf0c3YHnPZatM612d/ZNjRd5N9ZbSIQI/QjkMOJollOpa2reAnQ1JGEHOFAn1KphKorcr+DEleu21Hx57TB1KEeRMvnVcQu4Q+IrUxDw/WrMG6YZtd35hb2/zII3zddfPzgL3GlMUavV7I0RWZ1eMP9fFQsL4u5OzCAX8p1qQT0w1f20vSQt4HMqWYudV7h846MY4+gzzs+LC2pojAD8cE+39dV1n2x4fnyy5IZQmgKSIUHCAWDtiNI2LinKnoWfE3TpX5IoWhAf7A7we6PTw0YcO2nX214zSgF9cAIOB3TJrhuYOOmZq6LEtTwR7T3HlGWWazvIjJX/Cx7pXnB0ygCSV+Mb24XjpNP7ht6FKoQJnyfOvUDAOePVIjpCwF1oMPEh/ATXfWRs+9O+vCjQ9E8gX+zoebO885tJd1aPi1ZmMUPkPI6SrktXVM9CqsL5V2ZS3YmSM+fK+56MqH0VISuaGIgHAg3zEUdu6yX3yYbjvuXgeAztx3jMQVGNwa+bJUVeZ8yeJeJb5zuy0Fvinj25eBjju555ggSAe5dfQHufDQwT4UqU+ZoYxUwR+tNfJrmR8nlnWZcywz5XlwIzaOz4Z/HnzBNMhxLCE4aByLBgfS41wQVPmIWziUH+xDb6zv+34wLpnfgV037Hvw3Cilol4ooqCPFBGyL9dlxS9dTD/0wG4+9jAEj66dD8Y7vu3Mt0C/9VJ0eQv5o9B6HbO+zr+xHSroV8nh5HnWFXPtdfzhrPtcgw9FJDKakty3TXVJee529j8lU/aLEH4wr3YvqJGKrPBOJaXtPvaA5iCPNnRMyV8kRQn8H//y+5N/SNr14Q+APLP36ZPBs3FnLjPEjQh75f+1AAAQAElEQVREHRrknX058MpG/vlZ8dhu6FIYDw3WmTvryZ3Df/vCeCsx49GFTpr8PvjQ9kncnFOD2BzoNKLMj0nXtyL77cp+rZYFHbo2r9k86+COfV1C3YFC+z5ksL/F9e3bH/juJkyTPwCvPBfm2sHH4No0PyD5n2O++6MU68E+YZf/RiXexoY2/TGwwR+m/uPfHvr3f73pj7/f+Eh3490VHzI9IjRtSXIci9BhZ2xHgwDvPteedb3Q/9C2farzbD7Iv4/bp759+5i0lfjjwknDz7yXdtHCHDL/gPeX396kItA6z9CH7nwUsl53PvDu2B5z34vc2GV/+G/PGmfnQXkA7gs434mpPyJ+sn48yC0Ygi/ZJ1c+nBrvjMUgPgOfH+xbhC+lB/upDpORqRFJnnY94L0ftHudfLy2W89ObiR4ie6IlWLIzyJCpe+s7Ru86lwPBkYN7Hkga2hdBayqZVWrb7pc3qYfxBUKdULemXADH3Zk3Mk3P+fNG0Z67Hdt5P/lEtBeBImCNWBj3VdvrAFV024i4bm0oEOmtPFx9faxmYUafi8zT7r8rAkQjl34Y9HAuKGqxK4uNCJAA6M25rr5PsjNO/n8g4/CqAm98Esn/gfP1l33uaZseqC30GFZqgJeDkX1GhAVG4cGD2jP7Q3Bfk8pWYjBphv8Zx/+M+31fZH/g5YoRd2LBjyDD5E7+yLUetovwZq5hKygi3HQBUt8G3Os8kwo5KHLWsEv4nlQgRWIaceyNn397aplTXTWzysjZf1KSa2MreCVUlRoF54zwv+dWO3sdQIqrxt39iLOxRsfw+/k4o29sf93IzfqG7aZpmSqE3BDkD+QTrkDwx44bGDrjOFa5SV6Xaouy5X4rVpYZEqmskiBUKqzFO+wR0/hVuaRzhJfBZF1/l+u6F1PGnFZhuXfWccezJ1IqTYhQ5p+ArfxHK00QqHN+QdUnoMr6zvdqrwfma6Tl/ve9eCZ0vtQZFfBP6UEvhJtIKQDvIfjzH5eXBHB89B0m+ybTu4neZIwNYwe5MvQwMeaOSD4FTEM/g6/g7EOJ8nP71n55cf+HOhzsI7syLTsznPFKLhaEGNvqqKr6yGJ0CpC+NB6PeiRDvy4867pRq0F/AZOKFTUcNq6LtgrdABCSjMQZUq1hOyHSh5mEXXJZUQIyxDb4SP4lLM/GQca83f6Hjxxja4zZw7bTAc3VQ3s2a0fz7OdGNCN/FQjNqccnZcNDikzZtu0nRy0jzrMzcO2La+P/6wVL/qC3pV8cC5anRed47nh1wO5Zm/fGRL9DQW/tlaxuSjoGFOyZBUiJEPyUzIFieZlhQyz8csPeLPlsReIpIgIGMUciwhF4li0+RNnDuEo3I0Gg4T4C7gPOLH++vviMUvTmS9ld/mETlvQR4TErf8PV8RJGBHKJ0TQ55uyEyhPslm6/pSt5wWK/hlA0QuMZp1d2hbXDW6/4J/p3W/6aR4V003wwBPo1ms8AmWf/S4iAp0ANwDL+2d6K+g+hqniRBi+8ILOiPjTH2ICeNwT4ZAONqAGuqBlkPtnHVYh/jixguSihJVOiP8Bv8PLcnk2/RyDHXUYUYFckfALPXm4/Jmy8mU7DKc/3HMCc2tWyL7JzzivfHmNTYTnTyBjyqM86wldB4Ycf0EcYdnB4nmoozSoz3oH5wC6Yv4RdKJteNniEcHl5OdN1M5T4wDoBL9PTSJCORVJRUATkgyC1o6mTHxiKHniJHh0cz8Rqb1uk9g3PryzHX6xd59lRoLvm9J1quiBHBPAYPqM0rjW6dX+WYLXebgMI0Accepji41jMPnOQnmwUEZMJCXyCqtcYYVL+iLoB9H4ByvkboDGfCw3UzKKS0jkBdF122NKj0W4pp+X82rygZc7jdupm7/LQRJ4PbL+kxL6YuZGBip1t+cY9jGskgVwXpdpw4Ht5jtwqPGsa2QyRw786HiOqXcpqTL5uTSmwOlzEzd9Ax/zOmFn7Jj0sFUkynB7zG2q8z65EKsB0GMdIOIeE+j6pxtE7DC2dXY+7MTEYN4G+8NEAfOCzq/YeMx+GvjM9JkFe5pKVtnAyJD/JLYX7HQpnhGS59CQYzFl8sBiGZXZzDjQiAhoBduhgYHuN+zE3zSmZRSfdOaafSplKe7SAY7xjG/d3d7guTM3u4asgnlO5Dh9btmkLbRDB+uPab0J2ryhBxF1FBETbEexjTAy7oC3YfY/dYBEGQmE3B/4wqWhkqgRRQGk+chmohehGCiRyPFGhm5RZdOCX7NobkAyBJoGAyMk9mRsBnft5LBol8yJX9kspnFBtq9sj3mLy5tGb1wrG4JMaaA/3ZAHMkLWseOrnfzz0Al99kec4xQQorMA4jPY+PDmAk6owLdmUcKRIfzZpwz7wxup1pINUVFhE+aNTPBSGRyQJIfSbrcmmb/1dpwiUoktHqvY1ZYKbZFxhqSOgt5QnvHaaB/WSiUtoyKrgfXXOyKgB5J5Cf2BrVgy+0qpyEtlKT+JrMerYZusW21F9uGw7QpFpDIKYPogJrtMZ/zd67m1onEQqwN5Bf72dT516eixg2feGQ13ep4UlVxmTP2yWEooDUkewCuhFVcnbzYOuXY216WgRyn4oWv3XEbezsvOzrwQOmAyFBIk6pZJv33ncesmcCJCmQX7bAv8IIoI8Aeb/U13Npo788QvwURXvhKcLEWhRPehaUfa/yv6N/LgQB/60cfzTVwRgZyYfvJaEhG8wN704KDHOUiT+X1MmSEpAlwUP+BhfXEBsvrEsfyC/A5z92OGfNXaeLm8zDyojFcSCVU9NMExCjrsA/sjxB/kRM5h9O7ofcBuKCJk+ogT51UvWVTgbb3uHAwe+MY6gDZpOhP1YJ0b6tMvcxw7YCrrHZG4PZB18PK+Y1Mosygy5GsnRjv0HaaZqZJNmXWCx6VQrasKOnTy8eAleMA8IPemv7WmiFDJMmNhPn7mW18p5PFlrfBwvWpZyT9e9Do6ZiScxFhVRlGSj1lSQX0wbt167+qsGSEp0RlRtAf2eG0OyTedqK8CbfHcb0UrB2YXDv8v6zp1KFHQLxSRKqUg03IkQirHqWTRBZrWKuNVbWmSQpmhAKyoPzRv5Kdts52lVEWYT8CvyNeDg5SNuUGY5ByevqVxMH9M27HrYI6ax2ChdZyXWlTQu7F+VXS/cJDlQwjSSZ3D3QcHMj7o6xyA1tbALegsHcSuk6/WsUybqtBWBzGyLOf6g4OGBy//uBAdF2xJWQe/xPvQwutbwW/LUrQuCz6qimlTKlMqVfiy4sMkdqlCRyTyyTvzMP87Mg7Wl8RPhTHbt3FI4LEdHcWVmXahaluUdRFuwD87Obmh79B9HqTs84UcVjrwl+HOQWHHxo4Pb58bB58PPq59MG92FWwupalkUUTgk4HORYU+ROqA7oDZQTkIdJ8wwOvI2TgY/JxrwkFMO3lW4Od4ZFZwkrnf1Tls2Thcu/u/2OegsGZTcMgbCEiF8il3wXemt+3++PPjxw/5IE2jT12tQwQ6QiOuhM9Kbi7LqjEGPWJuHsg7lKXIfM/xNul9yPTJQfTGvsG8UFcRRbV6PkHOwdDOPL5zQEdr3hHIA3HG4emHjXg8OJwZ9GcyjuyhIcvy4UpmRYch40lJvSP/QbmjVygiVJ2rHA61VWocJKw8OyvPZsHn4HnwsJ7I8JyukfNvKtk3zgH/fxIH+Z/wyUBNTH+YhnV5g2aQGAbreBBzWOLvVILf0fU7h85//8cfxHaX+JjWliQvQxc+RHvelBR+fwB3dGu68MUi1KCv0AS2CP0rNIsW5lugwo+P7xxmf9fnx12WO/BNxOkbP98OfBYcAg18PDiEfdw7h70CtyNnk/Nn9CHb6Fg6PmJuZ1Tya9O3Pz7hvckfqpzTUoIrrlAhDxqOXDyvmVumQbx24tWWNvWvtUr4aWdd2cjVA7/gLnmO3Z7/zOQOfkRg06ICn4iEBv6lqZZFg/k60Elcy7qoIc/x33m2P5irprfupawa5LfQ0Tnx9vYm47luHTNTETHBNncWFtM11i3bb9nFMmuDrgBVi+cGNjxQ+vSlyCfDYGzFxjcVaEo2+KaywD9FfaALc5Dnhe2+8wHRe5E7/idlOAwHN6ucG6MLfxzqe6FtmVWXa6p479dC3uMQNaEGz2zWM/Ima1eUx5TDsg29mPOyq5Ugdnx+EIyd9aP3HV4FQLc4QZHTjgfrn+f8nXW6YMe6XtXaCl/4HejfNfHMOFPKDIlYzDwRVQ3GB7IH9gKWSc7trOM7JSgKSALA3TQt94C/S+MP6qHidSMTHghUaJtrxUbb4wWdmipx9yHyGFJJfIcupIuKfRED/x0qwm9RFJFyvA7nHLlnO3fKg/zbOSgNcGSlmBeoLCkwJvktSvqSMXokHBkIhL0CmsHYWQ4Fh/kd/06cCGWGGr5P6vKVUvB8xF3scEI7zwXcJevgvKut6s5HpE/W57nPbzu2WGphXlb94x/3Oe8CPpdLqrBeBQZ3bJT3woMYsW4++OB64O+DeBXGF9blSg4LVs6Bzgfdj48fzOXvPIPu6CFlFHxbKBs5tejrV+C3pvf3Irv54GNwBx7s23ZiYZ8d+G0gD3dw2N/k+XW9XpmjTbarEBPLvlwuWtaqy6Uxpz2XmrZH6uPHgb2HOvq0pevtS+r9a9P7l6bKB+HKmlbx30GMOrYcyIqomNHUj6of3+/YcML9M9T3poad/lD59rYoixQZKsV21enDYD1o8GUaM9bnWEOGnxH7vqNLl/Ny7nOHlGkmUh87fnro2z8+9fmx68J8bMuhN/wTfOjrg7WT2Pvj045/RF4MnrfOD6mqsSc513V8Q1ZuWwru+DvV2iLbGUpigCzWt6+/faW/IHPn+fWQ9TlYFw+U89z813/9u/77f/8gfjdFhBSDMnXgo8r69fbuD3br5LssyCe3bIv57MyBhKaU1JDEUqQPPrh53bhevmhd32g/dPsYsg229Yqdp9/Mq2jBgREB/yYJ35PUG3wfj03W75OPyTc+5H/yESmCcXxzEENhIxbq4v0sH3i8V/n+/cY+yH59TNqdOFix6TsUzEx8AZDvVOX+nf2jeXWWB0PlOX69al4H65uISVYkkZxeZ3+Qaz++7fiTPHtb+Xj2pi9f3njuPaAJ/f77F/lvMZcyyBPp8xvx3DXtrOwHUB9a+NFXSsg5VqsUgW3E2X/r9PNHV0Hoslb6D/Q81NHF/rAvjn3HrC773jHq5PXHj5uE7648mxSizj2kLFJFwEB/IQNSfNPlvSXdfJTP6ZOaxKMsqpFkVTgN4J+svwd5fBDDT3LikK/CTwJFoQJPIWcnX+y/kCbtIEYHifDj2zf9+7//0E5bOL0yZ4SekGCT5P2L247pvtuHnZguer+us8yEI7Z3FP/xY6ev6ev7VVdy68qH5A/m0I8/Hgr2octa5px/4wNqKegBqX3u/i9zHVp0fU8t61ASn511834f+vg+mIuDuSHVXAdJvAAAEABJREFUwni5qrA/WlhjDQPDGs5a2SM8eJ4NETwd2rHv8Xho48Pnxly1Dcaxv5leKCB8ayjTTufo4QRgTpt/KSvymlo2LWVh7Vu1VKk2qVD2I1ibNn2yx098ff/8JA4P8kGy/8zqwAbzvHl/iQ5+5qOufGVKB7kxAL7XTiKm98m7M2YmIXSQEgKH8ifQYR+yVEx5rQUYdPLr261BHCUUhcgyN+bthg72SxC3gv8KOR+BQRC1umhZmwo+bg27gYhUABkETEURwXx6F+6WbRlPHSMsESbPYuAB23047w78yx6H0OhOPHf6Jj9o/Jw6yD37yrzogslQ4JyCo63vgX/oxFdib3owlw+duKHMqooybjt+tlPoMNvw/WSv+fnxwLcNXKmwtwqc7fEI6G0TPsosss1vbxdyeFE6wPjP/AbPklChTzNPYCvr5WeJZQ7whNDehzbWxbkuyVfwE5NmDGmw3tOhOdepuOwI6OTbIN4GmurwMQieUIlNhDyGS4Xq2JCyvuKCre7Oc/Jsh3iHdtCJ+3gWpVbmXCFR3GeA5C+3+wzmbXGdJWTSkhtZQhOkKdeynZ+kDjpI6YqkiAAKUOWuyU+S7QvKUMrgdiVPC2u4fKGn/eg52kkA06H+tN+4RjFE8PzCP5inik4FsB7Wh8c1cpDFuOlBpREa+HoQl53cOQgYoiQrI4ZpDAC1px10gd/lvzTg+gumjCHlq2M6iY6f7WfFzGb1Pxlzf0S4+AnDjP4L3J9I/5PKdA70v/IJrIvw7y+EKGYcg3uD6EwwHuC+fwZ3T8iUcf/HcWSYT8Q5hB6zQvtVdYlovWCO8+M2xf9wJ7QGUT65Thya7pr1/5SWzikLDJcUf72f4+588cKsydNyIoJ6eNgRmeX/6uclB1Jo9YQnj5/yjDXkXuPpeTlubmeGXL4g80QYFLDg97xdd+zibP7lN80DyCJRKJ48/oL0bETEs3YW1uMFEaGY3UMRZ83NKZsf47nb8Gf/r5MoodMTUr9ekCuTvmF8fmASkaqtyBN/48ViPiCMKF+WD4Bque6OiJlHAR8v9LUWmafHPbFPPgcPB1YuWERAP0sp8oTEQVlSQUd42CAuSsvwQ8iHJq8kMG9Gf96Zpg1FnLp4Q+fBiJDHzKOzOvXRZ/ulZ0SoM/grv5D0AnHNMfCoYifRHjrHI4VYeSjRPyKULHyzAxzTWebc6LP58kO1s3oyBB/87QVR54UKEkIj/rRDz4vuWTM/6dTXfnjx0S9XyZPe/F4Q8Dxxn7qjZ0SIWy/Sk7dm39k/9NKVXvnKcwDFuWFoGkPHr/RgUwcYQDn3eUyynCCXOpu9/Tmuv1wRJ87ZOeR4bGyEDh44zh/zecGJgzTEnH2WiSOROYitISLkmJ8QEm1xeRNq3lJMPSJCJQVu0BOyfZHU6Y+glOUMUaV23u4dL8fSNQDf+aT7ifwkKmx8SinyOCpyD1kP00SEi2nv5Dlbp0x+ZV7mf44N9KNL5xWBDeRSx+ad3Hr526XDwfCUWdk8Vl4Y3DYvj0eEIhP2oYyQrw6vzGDeVzYlFb/kHMtMgQivIuPYdDokIR/Z3cIkxYkGzVnHZKX51TY3bebjWDqu3pRZaskCXQjR01w9L9trvueGw1pLbnv+GCUyFQEH7tmedRood+AL+8M86BEOh3bMtWcnn8ZTmMcFwou0MG9LsokxgZkymOg/q/xEBD4JbJLmTgu8iFDwEnTiDSi6fEVImDbBfDMFbcr9HrfsCegy8N+g022FuEPGG4zZ5ukvTiU9zghjofOCyjcxsJGJriy7+DrVqJRSZp5tfrliLnW/haBzZpEmi/mjzFQBvxKnWqvknax3bbNEAD2CoE6cOvETWdZRXFNP+5X67IMkUsoCgJf41Zt5WPiW7QBVEaFjPzhQ2eV5zgDaiVgd82XZthvPY7hIQcOyKCa+nwfGGVCZpwGWikjZDueIuDze8aXH7/jCBy4Hm82IAK8oKUEzF1lGppQZEwo+fA5bPXQbrGEba9kx9TZP55o3x47TSz+XA6VJR73oO23LdZ9tMsOIUJn+kZtTh8EvLdo40jcElhMR6JTgF+RvvKQ90KdP0OsCHzE/+zJSjq9lTyBXDt4eOv7oINo+w6B9ytDUNwInCC2QHQpkimtoJ4f8Ykq3TGM7Hrys1saaAdiWWioUMWM0/cLLln1k/mLE+ojLPCjkFzrrYH0Mwk73dxB24oSaKlmIU7ob2x/zQGXnUFXk6OWy8gLVlB7Gfus1sFOmJ+8jYtL5p5OnNw7B/Dy2nw/43zlEtayn22U64yYyGzn/Iu/TRx20QwypzHlvzJ8kKuQNCOg3MOOUa1kG8yno2PDT0hq4BQhFnjw6hno+wE2DunsjQomwUpjL2OMDTfPqM4Zd9mvH1ojQYNy07nOMxBU4xbQNectSVUrI5YXTuVrrpDfuwLZaytS5U+/I7/BzGfApPEMMnnMn/10bcXV8DcZJbC+8NLZW5vMDNugE8QDmWxolzhkc+lhPUbqeReiVyB7YKjmXjHkQq4N862ZEx8LBkeeu5e2sGx0dbfMB3rI0Xa4XJfZZHKqTf4N5AKGSn0CXIC5dG/n64JR14DcGft6VuDh3h4npDeyJTBlQG/1CFw7P7Uuj3D5vyOhyfEKhDH4jsX3Bx4siT3kP/ORDR8dt59lkXiijik/lRlQFhzslq0rijCHaUuUl3Ae7pnmw/lfik5lK+A50N0/P5YiQL+dORKoUg+TuzCIpOFR+cCCzzXhHhDJz2mK/FfLAPjQ/g3WzjQb7GHQFMq1/f8Zi4AA/wx+sp8YXl3PI+VnQ0x8eIuzzgfRAJ/KXeNneHf/7bzSYh3HXddWyNqGSsiS4pz2dA0sxv0sJeYxoyu1IfpG/E3fLo/PnPfDLYAyhxCHVapNdPPvEBWvL7Mx7UBVBB92+jdOfBxEZVY7P4g87dTBM3nCw6r/JZYYFPaVQkNcbHx8fxFgcQO1baGM9KcQ20fuAn55Xn/ZLWYqCPrctM4IWOm/E2Lm5c/BmPQp41sF+sBznQmuLFg773V/rIreb5zYQOOmBbP8/aK2j8fwfqXjeJGOOk+UJ6Rkp81jwfWaVlNp4z7v7P4pAz2BcOM75RcE4GCUV5IEh4bcsjRxaWHsXdGqU7PPIJdvlAz3/hwoDJy9tkdca2+f3t4GtCikA6yGuZ1pRO2/LcK2zzt2Zq87LnTkfEdjc+Ci2Im+V56vnhXk+iMHn587Hkk94JzpVciBkGQM9Et2tt9vmK66MglsGENruhzY+WDsGuEDO0wf5fcenbkupTPNsKpUWeRHskwqxfnu7TnmDD8r7dmedeaDDgO9g3u36+PHgAHqX53HH/shkbeo6iLX97APAlbgurHHWcee5NZ5OcXztvwGdoZAXxqEpz1vPpYN8jiA+2LNzyCgO3ks2WCeAoaTwwAeDYM6YUpqneZsXGFJoXoGfWsNAcCYNggZgHRux9PPixjPUcT7XgNtcVx6cHNtfD+KQWYhP1bKmlqXIl3kUHLe0pgagEvrv+OGQc8N0O+tj4hvbhfMUYayunWe9+87YnM+JdV3g3UAbMp0hi+Utsm0L/rxcznqEdUiVrPjj9AkmKbE1ItChs+fs6DEmr8GzyTxaW2l3xncpDvBFXfr8OHS/DfJvwc6mLKGMVGbq7doUgQyFfC3oaXvtL8fJsd3wkZ9BG/nlPvum4vOCf8J0NhtI9FsuReu1asWWlb2On3Pmqak3+fVcf7b7jv67Xlfgu7QaQq8oqrVhy4b+fdYLz2pY6HHHv8z9wfoVEdOf/nhuE0pJGTzHSrouXflgZ1ucy1Ioosi2Dw5yD9a7++1gDm66o495ZJEqHwutj7hcJnY9Hsf8UDDnFjxiNJxbdb8V+ePdJx/eP5nPt9tDNz4QJDjvb+/KTEBybNvS5rPN+XHB796THXzARoz8jtaZF87RQS4Lf5yyyR8+MKxrwCOxV2JqSDpt9zM+kDHwv3yFhFtYc/zhvGlphbyrOq+hgh8zC3mwkNdFpUCAPMf5kz2C95zr2vSG31Y+tG48RzZidqBbRIGu6XJdBAvmA5oi2PyufDR/f1+RtxCvhTGRo8FacpPtWJZKvA/iaUXH/GjLI3HiBLFIeEfYJqBLqMRP6Pfff0P/VQMchqlX5FdV9huO60EMDz7oOi72X0SqlALegrwNuiF/+Fuvh96/SpF3fnZwrMeu8DwpAle6340vvfsDOPGprJUP1tiSq2q9aCMHdvyw4NMvv1X99ts7cgr8ujprKWkCTkf3psHHAtvw4EMhSzK5jAxo2U6oVDE/8CP7s3W9Mi8vxOICL2khzusldPEcWhd4DwX7ioM4DNYVf1AoQXeExhh8jH6HNvXgI9jt1vF7F0NaVwErvIuCD00iXw98NeDVlo5PDvRIOS4XbL28JTJTnkvW2/rbp5YhOAw+KM3+IeTaV4cigiGXG7wGz69C3q18zLuSP1et10QHie+UrEHMsad+k4FOPhRSzFu+vK7eWZsjAh1DG/uMj88f1A+9vTclTmYE4qRedLk0OU8JuUaXIJMU+OHQS/eCwxbWds/BYN14sBYePHd2nmffvt1kOy/43L5IGERaoZBlXa8Fuyp1+yYl/GcfDvKRhv72ty/Ye1FEyDwD/wQDvIpBE6qt4hvo/Oy1HuROn3O+z/51rWD7Hv7RjT3N6GPOo4N4+7lgHvs2ZL7f/vjQt28/0LmrIWQH5/644afzeXDDtjs8Np7JpJvsE9v3sxxTzPwZ1N1/MBFfc4klnnlwoMcQ3cIsIIHAnsK8CeqDurg6ABN8QoWx1LqsuqyrSqa7VJlDpVANyfGwrIFQ86Vn8nEMG26wPht2Ph6D/UxH/gDOOEaEAjYd2gFilgJt6CCGB89h2xiWiTq25c66vjPZjCvmuNDR9AEX+/fBXLZ9D9b9+/2GzXc9mKuBjIhQRqogY/OzD1zBdyBkP3bWLBrK6f/Gs6ISB8s87HAJ1DHjE8gqJQUrWbVS6AlDgiUFnWwZ8VGwPhzsw/qcr4UFIsLzWzqQZ74JbmMfsrImNNbSiBCCpk8jgnlc1Dg3zVIUERMKehX8T1O+rOOOjjt7044PD9YDy/cY7OVctBxDrRV+ASS8E37WhTVsxqdP+8zPtIqpCn2DPBz4suPLHd07dpmGOjldyX3bUDLxR6C7sBlf+gZwL/0JSxj6F8WDucgQLQkyiQk2iKXj6n73gabXtRHzg8B63DZaSDCY8Kn4xvGYfspUJ5detOZFU9bBgHtku8QVVFqr+KGiQ9IK2KIF6e989dzs+HLGg75JazozD2kW/1TmwCEG/XJZ6QmMuXvWJ9dEIBzoHCw8g4fLn4Dq3CH+ICkiwDpv8w8M/xXc9ysY03KmGH7ixQc6qjJEPA0eQxET44y4zsv0A1qX58A4B56/kEkxb43pIPM7QTptm/0eAyIKyCFfEWd58nbPnzD50nyVkTT+6U7oI0Lx7DfuC9z1a/1sY4k73eSBknYAABAASURBVPhfwK9oiNBLfn8O/A86RygiJtfAbgEuJ9D/JJNLJ6EcZxrDzpGgxcDQeVHt+NxwdsiPeXBoxTMKhKFDC4vJk24Z0jkE7fDAiT4JPPELixQkjDLwyz3caWrTEqPZ/KU+rCv9AufEpfZ0CKbJ10AetyKsBT0Ubr+Anl/uAA8jnz2mddWkAV+i5KYCH1rvkObkfeEl/RGhiBM024V2kXUNcizos72sBQJNCd9ggYGTxpjG6J8vT02PYLoMsopxYpm0UGXNlXnhfgnm1s+Lj0w4gZHJaIh9gTSkkFRQwvmq2ZI6jvEhJswk5Ex5op/k8BhVusMdsuwJAaIHgAjGSrIQH9iDEPhNs84qGJJRBvwEavAT6BvSxO8ge5HfeeGyjnSLLheyfzoPE5fDfAEPWP+ER+LfMRVGHzaPs04pZBgmTklFWJq4UOop5DBf8kny2sAQ96SndHwKTk5kWG5n4z0gHfYn+AGIy30HfeZ12D76ImLKi/DaQ4dC5hMREvXGQ88PCLf8EHEZYVyyDRlUQXOvi1BESDrHI1xK/udET7OtZCGGoQNl3DcIkPU3iItu/EgFNpBT0Wy7HhE69bYPQMB39j2uUccuxFJ2ilDJUIJvfh1bDQOBtTRFoIcEX3goFBG0zjvLc4xmRKg82yD7nvxdGWOcdWnKMV7gf5pSSJXDi3SbOjckQ2MqylhK/i9NI1IR+EhclFJSsW3gwp+btvUc5GufPOyniJCTOwLaEfhkMD7k3BRD4nLsCQ80pjcendyn3gc1KZA/yKlBjhlwk3xZrvN754VgdHpQq3gjhT2mN1Q2UkxOKQMB4HAb1TK7uiJCqVAEIMlzmrRUh6c3WPZNRGheLsgDJdRlqBtZHd+HSgr+1CkwEJ6uDOyyFOqMz1yiSnhlHjMW8E6IB3y8DzHOWSY9zsEKu9R+AJv04OUAQVIQfxjZF4OSDmSJC04YcKC8cykisE2AS/t34EXJcrptEdwGfcQ8oKv4qeJv0Rc4daIgxGV37oLv21VHx6gVf0cEJNi6b3L+GB/OKlmQ3efYwUG784IubDrUzVfB5mzhF3qYOmbu9xx2fSAMVRRh/QutlHOGCnfAgwL7A0UMnTwRnpuBZMg3pHI781AQsyxFOTvNvc+xQOHi/qQZ0sD2l9ycvEOW+1MvBgcAwycviLIoa5OvUFCkMlPyzeENLiaO++QTURjXnA/HtBu0DAm9OoeCc9i0EuRj8mnZtNRFC2uD5+UpPuRcOubLxj7xIkIleSuTFOgUkSrYpnmhDP4Z074DQ3X68Dlm30eEWiuqtZy95LvtyCgKYCC4o3PvfY5HhMy/1aYsxIcMM4799fn5qZ2XPHEZxy8nJSut5+0QuAqPxP7MVK2piBA/QhQQvJwcGrwgoIrNJccGc/RQgDCI+UCVHX1mXlPCBroD25x7obnmgJv5kt2FBInfzoQ7/DKKD4Xc1vAzsPIyjHf04M16wJMheIqYdXXm10E+e0zYG+guX+SRyEfzKcTJ8gb6dfx18PLmZ5p9YxosMAW8+uSLevhKtI9TxjGH509n8ECHBz6gkN0GS1nvnbUqgthgdB9dB7rNEruCPuMarL/B8t024w4zt2cdrlFSCY3bB/QMSxANwP4yvlIq+GdE8sL40M6L+ECZ6MFQyqVhh/i+3VRbgl8k+4Z1c4zQQGeGVbJNGutwoDtDSnLPZV0Kh0TrfAZ5vLO2dGJ0XS66tIsK+RlRJYUcwz4GFth/u/rY5Tn9sqVz0Agp+nYdxwHgAd8TQpXcrewhBIeDddBr40G9cZBa16oD3oEdlUMrXEE+PjQwICK0Xi5q5EqmdWG9VqKbadCrSzWKamkq4C61CmXFiKiILkopoBHw4DDwwcFlMrDC88qBbWRwqHKok6P2K9OXOQAF+4oVP6zLVaYdcIlSNZ/pJaVCNxAlFKUAocRnmalOjuz4YXNOmm+ECnhvfLAvzD8fTnseXC7viizKSGVWPDI040jNPHCLfAU6bujtOESEGv5c18vkiVpa10Wnf6VBcCOKIkLL0lRSxINkp42mGuTSwLdjjImT6BsRSDTtkEKTV9AvrgNbPLhjx0HOnvqBBKL1MZRCLuFPHyw9sHkwdnCg6JzYObRyebBOmcq4Vz7yv71d1VrF3UPOrZ38PBDU6SGDZg3x6C55bg7sKqVpRCqyyjIQI1rYRCKQV4GuXsNaqZCGrNsgjhmhEl23jw89OARM+jr6HD7YQinzHiK2xBtM2TeW9eBjoscaeeW/ideWRYW64BcRFDFxrd/BA8j2rLbty1VZioR2CfQ+cG7o4H2hRFHDDqlAK2WGCkoXcqcxNy0LM5hLd+ABzjhxkOccfXAY33e0jSL1kNeoTq7Zb8kc8rzcD+i0K0uotoae8CjIAmDIOrhDN1yVL1i7QN7BAedD1ndnPTB0cmVZVq1LUckiz2+bI3wYUHUaEw6xlm/4XCKUsg9DAQa2xyCGx+zbWGM3Dg43fLFzaLbTHqAkfnAeC39ZBoTocx5Cn/wO7ced7n5yJd7nx6uugq8zpXVtuiyLVnRdya1aUgXjOofBKKCkvrxVqaArHw7uzKmbP0zxJeIQfDMkcG4ctN84/KQF75RjPqJqx9a7x8ihnQP43ncdKLezHiZGJFm51Mr6MZQK+aOEuFpdJ48dXzpXdnJvoL99BNn0S0nnwzHrZx9+PArUKX9sut1ulHdi0+kbQk1KoV/IHycObBzYMHOIPKjo4VywDMRCJ3gH8ZMq8yMzxU3fwXNgYa24wDPg186Pccx309ZW6MMy4m0+D+JmDbwUdH5qNuiSvdOK769KhYSfsqSoyPpcrquufPT0s4VRunfGBrIH46nrO2vZgv2EBufRV9VW5jh5Y/x3PsTU2ubcdby+f9ym3w/keG3pzAMY8tzYdOejnP/52TvxHWjje+Hja+FA2v+k/876dDBfnHciEWppEmvDzqTjTJsc7updlNIBfxGXgg/e397QN/Bfn88LP0d2+AzWJUWokwdLa3z0uOLPCzyFPmfO9nGXiM2AH2J07KnRUxmLQosSGSMK+SX5n0P9INYf2NjHmHS4AfKDdaOoErS1LVrrQt/Osz708f2mnX0UjwGtPFOj4Et4Hj2YQ0P//h/f9K//9k33ByTTtqHj6MgN+A+VkirsobNIy7IAq9pStK6FsZDn64O10CCuQe5SKFITz3/j0h9gDnLDfQFb3KFjL8Ss637btfFuZdsT/b1eoImMe+EZ/PXrygejNylCB4T3fdeB7l1NA6QNPzvXpKGUtC5NCzEJ5t0NozbkPo5PDd5BnLMGz5eDHN6J98YaAymU0MPgnQ+ZX76+8+GsqsHnjY+0V0DIfucD4xs61RIqyBYxuPIxsuFTL262vbVAVfxCjnl8XfEX+5TOBxWyQ86/B8mUPOtrEbEZurOeHCTrwBZUwK8L5jCIzVTUe+Avybys75113kMnFMR0KQYl1MxF0pyPhw99/PjgQ/1DG7w77zbO8R/kjzDY/2sEkXc5vRas7ZsO1jzbVbCvs36NsamtQxfsVtzkfxHr93/5wkfci6y75jXEVMeuXf/4x6cwQUfv6LxroNOhoUB/x5eQ6EIOeh0OGp1OUNEidJA39h+Nkwe+3Rn/4AP7jTWVFNb9U+SK0EPKJqPq+0fXD3CCHC3kpcF7qTeetV/er7oSL8Ob/8MCBUtI6npJRYh5vOGfD3huMjeHdOWj5speM9Nd6bCqUKeGpwZ1oBoOrZeuy1vonY+27+SIeUI14+T/eOT7jwP+x9QTU5C3y++SrQy9fSnkWM717fq+aHlrUun6Ax/+6//7QTzuzPfOvHzgD3wJ44GAtONRyL7yc8a51Al4wX/O1wu6//Z1RU5Ad2gjpoMYrNh8Ya1cmB+tVNUMER49mLv+F2o+f9ypD337xw0dXO+yk/ycaNAs+NY8Fj62j/6QZdtfV9vOGr6iV2ORaJRMFa3MHdymCtJSm5wDQbCT/AwQPj8+iedDN2J358MjKooh8q2pLZV1punK3LH8/fahwp5lXYSvm0hP+TLPnX2C6xV5lRy4Xq96eyM/a6q10Mb4IALL5LlMvq0tOpj/H5+eH3d0eKiTxBt7j9vnQ3+wZn4Dvn+768ePjRju8BGxEHlOe+pM+fFDfs/2v9bkZeSDr/bfvt91Z83Be7ivaOFZtSL7ty8XfX276gt5eb0s07YVnYuCWIjcErVOPVUxMMSFv7p5sadjQjEuXcjnL19sBxjc7txZE/1M8H8Y2I+uHds681c4NUlkr3nL2qY/PJ+vb6ksqUghq8CzUeJctNhZE00nfBbwN6CJIuv00efHQ3fWr86cHg7YCMaklefoYhm1wm9VwQZxdeb5Rn6u5KVjUNohl0LW8BxH99vnho9vOlg8IkIJbYiLn4hQpGRZBkzi7sIsgDHQzEc4IgRe77hqqM74tymr4eeAStg0WAc7cyXgaR6lSGFCSUmllFQa5ngwRuYRg4Gdkx7+p38heN1ZNCKR28mHjfV8p25s6eiD3NmwrQNIP8Q6QJ2YMg3AC/wKI/iPMYjdwTzcwT00iCFdygz8WeTLz+aDGLkfVSb+QcXzJCJACXQOaYhS0Ir51GhDz3jm2afn5XXJ9G5GFIWwBVpxTdwifHnSoKJsp8seIABet7sgSNrciKA10Is1lXEY+mYEFUA7sNuAW2SwHQbrEV3ghiLCFbl/gqAFniKo/dNtx02YHBlEEL+TygzQaDb///VjWeY1YBwKV39CRNAT4kf/2WVaw69jbp+Ayk/d3T6YyAcLU8euPg35kwoxfzaetaTT8GwqAj2ejV/Jzdv8DObvttGM/gK3DR4zvOqmcd3wK0+3/yuIOPUwH8POIuWNjME2uu9FG3Hivtq2JyKmLTMhyQKar+FZWo8X/KrfHOTHdAEd1clnlrRffQr5lq/OZLI+BrcnXxKTyMwFwn0G0JikfcLOArEZeID4IbKxod1Z2Dpx+5PPOHGZvPsTOkw8PrwSmOkTXvYNhBuMd7A4Hvitkw8D/D/hJDJNRIh7guLsT4wPDHV/Y3EupSjzHIT9RIoIRaYUsplMXuwi9wYIGTHxIzwoFRZnPS935VwgCg8XP0SKTvyEJhURE9N62+aNp6TrsJ1yOva4f0fWjl3uNIUPF3b8twGHN6+sDu73ijBL5p1v1yNiyok09dDAp/ZXREzZ/qFXtsU9Bvc5T9ynZ4fbrgaMXg+P2uq0p+P7+V818WK/TThk3UyfJXl4Vh40C9DwQ1XiS4/Z1oMc6I6X0A/Drdvu+MOz0z7xDh4Ufero9qn6UIQ1gpAbs2b+mKdxIP2Jf9Yl87ZPJ1guRJ0ScnglupXTHvoP5B/4VVwDHPM1dMZKKcS5yNIxhQdAAuWnXR26Dk3DP5VN1ox5MQ62Qzvg4Y2pfeaYd9riiogp33TLfJlsOn2c8sWwIpAKJIKtR20NvReVmbvwp59h8E4a+2Jjvp08qyryzcs6VWh2cmgn73a/4XIbAAAQAElEQVTsdRwP5xzwYL4+PF+hdRwiQsaHBDsD32qCeUUE8oJqzNK60Zh123ogw/6cdoLb8Y15nvJ4kINsfUw3qDuHXr6PaY9tCUaQCS37pblpcEdEzAf4youTN062Uzpxd/JoQ3/LBk2+Is6xWeen43v7aMDXcDDPzrjsbDzIOSbSHCeJzAcNiH3F542SzQDjrTYZbA9s9EDmgzcyw47tkCJJioiZg+KyrZlFtk+oNJgDprX9EbZXM1aFlxH7ZsDkBXP+M8+sz9Sf9TfgkRnKTJVyQiM3luXUrZKHjj1o+vMainj2vAp4eINtHp4nD16Q7hwU3Dm8u/NivTlXdmGHbUnm3NDBpmWw44mImSMRyXifMdrII+stWUBqg5/9Yl8J/LSuJFVCMyR3yZdpxuizXfHBystOsy3MKcjIPcaMOGHQNgi5Q9bR4CHbsUBjP0QEeO6VLDezSBrE2TTo63zno9Hmg3c2ojPPOOh+ACyzE88+t/7OkVeOnhzNG52QQUrwjNinrMFucNgwOgc+EhtIx9k0Lx2yFPxWyCHy6jnvZ+zaQv85pxWmkCJCSYwKNMu6zJfpBRrPzYEg6weKLJymBF3Jgl86XUMRQX4Umf9Obt5mXO9sqh9zXFyO2YbxtnGbubw/7RmCAbTQL+W5njfK1GW9aCFGlZdMREiheUXElGcdTyjoL5VMlVrkCxRFxIQx+tS1U45pgLRwAHnSVpUSqlX0LRMqsZ1zCNVMY5t2guV5Yd7m4T7P7aUtWpcVujZlv/AcR/ttZw18kAMP5wB2mxa1hGKqrWhdK7Y3mo71kGkMUlA/2/7I4PnpPutWnrl74RDXOXxhnWr4rtYmX55jp5zQuixTN1wzY9FJFOt+sI653JjzjofpMusTf8VfIud3oE89ajWfRUGeZKQi8K1CpRQlzJcFWmK1IK+iR1uaIkL8KEuhoC7B6yDufeoydeCw4GAv0p9rpmIgu8vzwXbPOQ2d7wMc40UEPqsqWTTou7OWGH9jfew8Jx3iU5qm3IhQgqvnZd+4WtDL/luI37ou8GwTnx/1JxPn9LomPlyQl7xo3vEJeY0fD55pn593GVUKyuBXclzM27paL4PrJVOF2BnX/K1HolttTZUErOjzxoFFq4s0P9ilNtYNpo0etwAG7a79mYtI1LIWDteYJ0tVRDB2cFhwn4dZlrvNgwNomJclU43YXMmbUmLaeO6pJOtrqOjhA50LhyaRIefHA//ax67f7WNyujLPVg5VfvoNXIVU6EcN4twn7YFccS3TRg6Q8dsPDkn9Nxmt32Ou/6xxEFu2/b1DY739Tyv6QNX4PkA2vscMzgX775QXwvlIoUR4RGCPhCmKOO188FHJf9P088YhGOuTuLIkOFW+HvjJ9q3LqoUcTnzF8uohWA85rzaeUw/m8icfAx74wfKFSOuMmIl35oKU9gfUxgmQiuPOerKzF3Au3Dm4chngRaYycupi2f6bCeu66nK56O36xjq4qJSYMfXhXZai9ZWv0IsrAjvxrf0S8HrwTPTz9Yatd3zcj9CxB4eI0jH/A6tdESHba52to/N2RW5EaGkLkLIfbIPXFMQII08IyXEwnDmEcXK+7DPur3mbpWjlwH5njj/w3UE5vA7rZGN+ETBTYt9tgvW2zg9i0jk4ul6uMybWf6OvENgsqYLtnjMGc3AcFmIXYT0e8jzx36pyrl45xBOHZ58/dv34fmi7h3zYaNhZgx7kx508fwD+wDfQERWFSaQB+QlPPS+WHD18iAuu43jq+6Dvztx74N9DrVWtS5sx9UF4a0W1FNm/Czo618W18Ux48fjkkPODQ1r/c6EfH/fpi4M15kGuGc/1Ao8FvmPSHhooc6pGD/cD/9wcc+yxLQdzdcaH3EjyLPBZRKBLnbq5r2PrAxl38sS2PODh51cpqTRAZ50X5sYdm2/P3B3w3JmriJ14X97fidMq95mPZVfWgwsHkRfWiivrzmXCRe/vV+KXdi+WiJzprPk766vzB3+zp8F05h3c2e+06nl5xX9vwGXqLnImsyixJyJUmCNXDsbf396oV0UU+YoIaJZps3Xys9Slx6xfrQ2dD2TfJ/hDtudmR+7BvPHcMc3j6aMH/hmeNDCICEUE+hT0SN4bFpVCHZ8ZJylX5pTnk9cXy3W/uHof5Mo5DyICHxb0XHVl7bUdpjO98e3T49jJsQ0dN3zl8k6OuHygf8dXhzKDj57vHMg3XVk/FnIt4R0KxlK1VZn3+/tFX39bwKs6lyZyya4GlrWqeY4lVKYNqWPvKf8+38MP4u53vIN9uvDTTnmwttlGx34nrxt+DXi47VzRvEKRws6i1ppKOl/69EOEFNk19MBGA/18nD1YM+7sn+wHcWVJ8KRKblX0tEz7MiIUASiIddPCGsmwMnMC3cSn0F/IN/zmj1z3Pn34+bGzNmI8tkgJakj8Mr3QbeDfnfOCwXwLdTqXpWp1Xq+NdXrFhxXs0IMPKxvrXMO2ZbVvu7JIgm9n3b3PdeNAlvT3v//Q3//xffI2z0BP4efv33+g040Y78g65IPm1gp6W2ZRbegXqYRxxUDLKnOP3FWr5XV0PuRn3X78eSgsroiikk0ZRUn54/unvv3xbeInvgNFpQpZyfpf6R/o4N6mkgtQpSg6r6FladjfVErMLtSX58+yVF34iHnBR46DhmQ9vdbd+CB6Zy7pednshCWm6MpHvVqbMqp++9sXBWwjRdwqz8FV728XnomMQ+CxwccFl3/727uc72/vqyq+sj/7IWLWJ/zgw9HHj8e0pTPvOjEkKBIfKPhRKDU6gJ7V/s1Ny9q18nHy+tb19hWMesj5KYzsrAuHn6eP1Kc/iH7fNfz/FO6deN61s3gxRcjjTQ9y9/ffv+orH7mvPM8X1lHr++XrFf/uzIUF0PTPurK2laZ35uf1+q6CnR19I0KInSC0tT89p6zHt28f2NXpAsahYz/In0+woBHXkDJDEUWje62TNj8ftpuMYb6PufZv8hy27h88Q/7+x4e+83HtcYcBbGz7Y/vQx+cPfbLvvZPLwm+oRqwX1pIVoORZ+0bcr+xN395W/f77uxCEjtLCelRblWUO5oSeV0kpJnTGOu/FRAYfi31wiUUdX9vf8ZTnHL2+Sc6ZUPBBsevGHPY89rNTvsLjSQwb/rySHwv4qUzNy1YN4t+JmeAr9gcRqeDZ4zFxDbxKoYSolCLvya7YtrSmlVg5p+nGrtT7lzf0lG63HRtCEaG2SLVJxgkYdWL5IPcP5mU/hL9T+16m7rfPAX1OOh4ZumBf5NC37//Ad+YJAYrBVrbb8+t6LVO21wioJ20WdHlv+tvvb7Js8xCX5XXWoIO12vvq22enV9AHPiqUTZU1NcmVyhz4Sr6++0M578riYpsgg+duH+gSAP2ZqYFe5v9v//YH68kdPQp9SXnG2r6VqGN/x9/DBMIjgzVmxw+s8c69QU4Esbizz/jx45M8vqvzXAlwIwL96tQzIunXhB17+nEgT/P6/PzU43EDV2KqTbjwEX0FLuTmuq6yzjsTdKB3xZmwVpiajju5P9AxIrTybs33bfA9eMLEc5V8GYD1nrw6zOgP/LEQ+IX13/5vnJNZD3+wTXhyT51Qg7yAG/f5fKUymrIUef00nfW0r+x3RuXLuA+eWxvvhu5vvPuvxGhZ0sPTD8vStLQL/Isig/yRButb9xqFr/yegKn0d1lGASdOcniM6YuMl0TBJ+WmZUTEnBXW68DmAUVD3sq8KDwHGKaH+1k5kId0md/sCin4o3mFSkr1SYfrFBHydf5KO/T2r+M8nLIWaATAOlBMfVwKoshQJnYLqRjpfHN+eA+9H12miZQMCS4o9Jmx5hXwmJXnT0QoIp4tMWfJtf4rfsh/cAV8JPNdiIfjvZJzjfkfEdAJfwt7NvKWuTPtgHLqMASK0noFPJ5gXeWLtovBj+VY/NQbyz33GznmtQhWshKmG4wZ3/VgIBFggMXP2zyerOkz9rOg0y3UoeN/cpu5ISKmOCenJ6z7/nfgf8L6L0PmhQAFf34dGHhjgi1B44h4JlrIl+l+BfNw/wtA159w0tgGWE0+xnuNu26wKMTiZ2PZ35Tu9OA/gbunfPojQkH5CsKUAyld583gxIXIpRP312Ejud8g8wJm3QP/BAxN/U4ZcDFPcKhNF7gfcTJYn1/BOBHx035x0Tz5PfPebSdhZ9X/Zx08Bgn0kuuGTPID2jmBEcoNP3xHn8cmIpp1HOv80byMFQyFxH08J6/+cllbgHGBFBGKMMCb7jEFUoE3PYzpf/OCJvTEZyrRtM8M5nmC/tMrFH/p3w8e3thJCKbNGQlGWp0TD3T3VR66taYYVubPoblo4OZJe/ZKAY0hQQwDjYigHz+jaylPBtj90rkTsIgTx/VB26XpIZSvfI7DArkslu4EBsobTl4eDXrP2/3uOVv/9Au/yftFj0xTBuqV5Ad0o9i+TEZgxA1JyHplYA841tV1qnL5etCYT7jzCdbPi/3BQ+NgI3wgz31EUMGfl66DB/fclFjYk/ZVRCBz9puKylP3QS4N6r0PFvNOPBh3ewI09M8xjEGsYHNCxmQ9oCcc1IesU0TINv8aK6TJtLCcYxHBRqaosOP1RsX4c1ykD0gDoKoshcJ83U+y0Yo45RZyynSZdD7viFQAbhqtQJ8gRIRCKfFbsvAbSpfB5g3lDuagfduxUc+L7vOBFhLkmnrCb5rLoHXsKP0nDHnsYGMnLsLELzebP/dryqfNbX4RoQK/CojL8h3XnRibd0QwXhXCdgNMZn8mfeX0Jy4JNvYR9IGfxCSTOn2YRDyHgjGvPQM9UFegTIYbh6mTH3S1mh/6j6FJT598hfs6L5sHviA3yAXTDHgdz82teZ59Y+J0BHfwDvxwUDduZjE3ZWGDC4FtfbAZ9oHKpGXU5cGmF/NpSVYhUXZQiSAPB/yhffGna+KYjm7xzqx90g/5mv3QnC1NXB8aRgR+LcpMyjrjSpd8uYREhYMHj08iBiIcBc2m+RpsI2Yq4BPoOfEleDZ53LbvbMZta58Knpo4xzwGCdiEYoQILb47dOBTKSQgyM1QSoaTVBEh+XZJJYIGpdn3+dE0aYVQaYI3UXBnegb9KZEXYo3wuHU6vIbDe9oc9kdB/yLb4gOo4xmMUlIRQc51Dnk2XrQ79cTf0v3zoC36sYXNuPlPsN7AQLp5Gbw+JIZHFA3stv9s+85ksU8O60NnZ8z9o3d0liBRIUdLKTohhEroWYAqYdfp8wM9APgVIzASeeZcpFRZM+hCI3QdQwf2GR58jdr5AL/zMcRtiz3IX+sQEHju7xz+HcSz1EURhZexB4cg5+FC7wNfWO6GjKJ1XWdpe7uZSfLfBts4lEcdFQxCvHCp4vkHFEWEi7+Au0qmEjgHCBiVaS92RhSVLPQgA3fVmbvUTzS1pqlLwXdG6hjV0dd2HtB39HN9xzYfkLdWp6yIwD9dc74xjzt4GSnrT3C9LgAAEABJREFUMWmgdWwNUmjAU9Oz1JFd8XWrddLvzmvyzrjOgxuHlDu+7tBYL+tfiS9ksl8sA3XIq4P2UEQKtWWbE71oUkfaMAxysdPurFOdOOy03S/qJ31rq3xZj1NuV8AkImT5EaEsKbnMmHWq8pV0D4R3258Fnxzw3TVoezwi8LFzMHRgp9fwjl0DezMrLItEPk9QaGDgTt69HjWOOF1yDMS4/S8u43VkdAZ7H5OOMIBnW8fUu5RQwcd6Xh1807mZ2IFqiojTH13EYij488JpraiSz8u6MBjICEZTkQmLUMLjclkVxFJcI3LyspzMVC1l4ovLPN3v0lDMgtGB7RGhpTawTD/w3zHBNh/MMwbgi25x2ulnU/dhjIYQo1YWrZw2LG1FZqWX9YO1Bjeis/B/E6JmPSKUUSQfshV0j1QAFRtsXceXwfgCv4jg4N9zmJdX5A0OzsxkjMH85gRnSMHaYh07sXXuGhwTrwltaYoISbZL+Jcqd8DffZDDLuT14O3NB1eV0UEfQKw6YB/QqcTQYn9OfvRQdnznPDlYN0BVZKjAwh8AS0lFGAK5HX+ib0gRoUAfAcP0XQrj0ba8Cfh8oJzrDz78bKx/rtM1dRNXJ+fn4QITceAbugSb6etlqSrM10Afz6kZL3h2aAytLgr++C7YVIm9YWmLMjEAZpb1YA9y5+BcSon5Iggcu4iYekQE8pYZ8wz7uJP/5A+HRI95uPuQ5dm/a2vgrirZVKIobDtCBuVKnGpz3gxyRxxgNl05Aet9sMZs+K7TP5TIczw6zk7iYRB5tOGjg+fDayyU8vx3e9/JHfhAQp+UyF7Xdw5V37SQr0F74+PJhq07vjx4xiHmuVZ19B8qpWlZzn3Dxrp64h3KLBLIpVbNuUb9wUGrfU4VWs2rEIsGbmaAHrL+hyeHAn8d8mGpD3kzk7rk/I4I+OeUGxETz7xtl2i79DuHdSnwXtZFy1oVKbVmX6NTXVVIyIiApEzbbf9gM2YZB7Ye6JFZVQDrZdqlLfM5XbHryuHllY+DsCAOUmBDefL0WkoIp6/MZ982+XLdupmf5biPAKJDUDVo+qCTk4nuzgF/oNme9IjQxvPnfnuIlJ26bDzfh0LGN1/zt92tFZVKvFkbLNc89uOOvzp+kGoTZWpZCrpLsJD3EyvxXJ+H6Qul6+ZrHgcxdhkRyEv5cj4f+KtkwiLh2VSYO0nbMgrP9cii7dHxEzGFliTH7CFf/rUv/Aw/WKsa792NnI8I8HfZvp3+Bx/z7redvctuMpUq2Z6BI5JGayt52+Q4BppEkQ7y1rqPgRSge1GCuiJj9lH3HRGyDQcPqoO4e6wRY8e5M0cmjn+AkpXf1G6diIvn0YFfjBccwt+Z3zfi8/nx0Mb82bHbYgt+yGiqlQ8oTDrLELGBGXfXwI7GR64rH+qW2lQU4nuDAtUZlL0rrg5tR0fDvj+UJEVJRrGh2O8lyDueU+BkVol1JCKVWagbr6gwbyOKIhKOdOOb1ppKqQpV8SNfsFXJVEYl14L1WuSnUGdo4JfevYYcGtAP9JdSpSy0JzU/qY18HT2U6DfF+a+5oJO4IooCSOByWVh7qkratxsf6x4843ZkdmPSX4mRnSHVZRHfbOA9pl6lBHknRekqBS1SEsI24n9hH3Dh41eGiNkBkD9BA1jY765AgajVU/bB3Bv4uLI2Of7ud07s8Op8BMNU+fKac58fJ4TM0EE+sKTOeoWf/dHHrss10LejX+A7+8rUQ0ERwRhys6SWpc2PqiVTgW81JK8DTC1sFP7YZD2mfD9zJlT8WpTE2fLHsByhQ5F1L1mYE4tW5nFJniPwdF/Qbz4DHhnQo8egY/C87PA4EOo1zHv/Ox/ydj4urg28FLEd044NY+/MyU/eo4L+UooyEwQJk7TysaZyEP7g48/f//5d//j7B/oP/FAYe5tx+OBj7dQhi3wt65k7O74kBNNHjTWsZOMj5zE/Zj3uqcdnwTemKfM/8hHrNiYI5ciLTV71vn656vffftPl8o4+tj34WP2u/+v/+l3rdaIqIpVZherKSHFr9AMeUgkp+INbZJCSOKS+//HQf//XH/rXf/2mv//bd3APPW533idv2HcoIlRhOP1PDrW2wH+hHw4h2UX204DfJ7713w533n7926ILHxBrxRrmbkRiY5+ynY8dh0QEbWQQx+va9OW3RSu5TWrq4/smQidQ1OBh34ewE7rBOhPZ9Tb/v7YS4WVAQjUl89F/A/EH9JgOxdn//mVV5H7y36S7/9nyj9Dnj6E75e1H6vGR+uPfiSuEve+T/8qHL699+47+zHvEy/4LlPH/K33fb/r4uOvz+6HkD938avrbfosI2T/FccmG74rKMz8Qw0fIB7nzYL5UXbG9SqqtCJdrLSlSbvqAqjKXaes//uND/0a8nK8hyX7CxdSkBSeU0lRgEMEoyibBdw7e+ChLj0BRawInmKNX+BdlFBjBolMMfHqIeElMoclfzK1SglwQ+ELf0NffVvk/NsgsIDZ5rYkIec75P8L0ezZNoQJjB+sbdtYm74EiJW4RSgXyXN6Yl6+8iAgFi1xIk/6Pb9/Vedcwr86H5hM0dWTbTC4bsaFbUZl52tCx0g4vPfAYSpKx4uMoqQfzvXf6suKLFZ1WcuOK/xrxOIBd4T/g+D/K9N9wPnDy0i66+us54l53hGRAXTUC5vrGPkY8Fyo+y9S8dui9LgUPwmUpk4YudJMQQ+n5MVTtoyv6LCt+6yqlAA0eocBry1KxewixsizLHTCwfp47o5/8CiTBfHh4n/EZun1Kgxye8V8E7ZDgJ4VEGYDzZD4L5v52zBH/2O+GzKZWr5I7Aa/pG3tytg60Et0vyigTJMoSso5Ilq9O0tsHrodS9g3myReoajSCSTbYuwzsGNSTBJk8QvhpzNhomML0FR4pMTZBJ45ldGRBLus9IHBp+0RcIsgLBu0zP2s2nuu2YfKYvKWIUKCg/R/htoR6asxPBhVKRQRQJN5Pji0ES9qBH8RlRoO+QV/S1/S6/Cw/sLFgdCEfX/2llokPQ4nY2Y6DZ3gHt8PcPqHAZikLWEPkiMj/zpp26NjFldNmKqrwTsD1SMkgLtIfnKAGD/wcVDEVPQf7rV078pybB3sEyyvs90zbZ551DUoh2wwS4pNW0J9gX3cIXRrXdsy6NHEYEtPgyUF/vUL8gWnEs8xnGVJE/G+DntcpfOhVPrv/LH5RI5D158D/Rs20L/gv0FFZCm4qEaEEuPUC/fOFp8zyn7t/pXuNvfBgDz//apbGFRessNsV4BeBLzp6530OxV9oS6Zijv75c+LpZ//kQ2eCa3jhz36d18vvs3QXSEHyuvonhI7DCfyiHIqICRn5RAuJKvPXz4vZB8rEsZ37pCc5B0Mh+g0h+yLgERGKCPnKDDmpC3ocJDvZMcdsg8FopVQVECplZWK6X1yWZVsiU+57AUN/uSNS5vOXztes+dkZE4ffnz0SrdC8TllUsck6Upu3+/tzErr/JSewSwEy9NwTF3by+K9wDojcGOowY62UJ+VrgbFPvGl2TIx70p4cXf9pM6K44W9bY5ZCB54z1IPqE56+otNCKc7+CNOEpOAPv7NNKc22uAJ43dPkuWCdvQn+1IVSgMc9Esg729bOcHIYGOmW6SLijC8bg7YsMp+I1M8LRFwzfTT73IDGtKUki2ud4LYsVOeVGYoI8cNNKVEmslLn2HSB5gWec8l1xFEMcAUEoOc15IZpxTVj44cCfhgYHBHwrmpLU8WWiEDnX2SQc86VjU3JxiGawe3GwUGdLyQhsIn/YA4OHiY8ADgEOM2NqbMEDmrMUqJvCDHq1gM4JnQkafZ7zGAezqEdfi4NrvtBbB3EFYDxTj8E9GcMXn1+WO7oPsAzz6B85bhoJJ0U6BS/ABaZwCApEgzPCz0v+qfvaNqvSTytm3Oernl31pNBvgghhTUgE70A43jO0O1bEakI+Nt64mG9I0KlFCWluOYoA2Mc+PfB4dSYMRIDpaSeaMqkA/zTF1LJcyx0/mFIAU4EbeDEC3cr4ixF4X5DR/+dXeGdlzqXXstO5Pkr8yrkjHMnI3j4d+3sDu58GPYhW2tnThnb/HYWigM72IsrE0EMRHjDMbAHsA/sW3AYUkTIhw51+iLdRZ51ZOwTv09/Der6C+x8RDarxDeTiB+ztA6GgzXbelrHmRvYGRHyn1abSim8ACzMh6II9wZ6tAmZOccppi4dWsfe/MVl3g/mSVAvJaFPaswpOvzsIaga8Ewggk5GfVsvQ4cRLvjFnqHOwkq3BLpJIoK+02Zx0S26ZJ00n26ddsBj6MFm3DpFhEpWJbkYURSRCoOKhsDlV77AiwgxpIiQuAv+aOz8HWvr7XXCsjwsdBO0nVgc5Ir1jAiVTGUWRcBA55VU/TyOQN6ACph0zJWf8YCH4/LAhy+9E/wNO3Y22icnyblYiVXH/xHBy9eiESnnl/1bWJsSHeiSYV2rlnVRwX73V/L2gPbAX8Y/YShKqK1NflHKDBlC6DvtO1jjdl5Goeqn/raXYQ3+WBfPE4Nj6bEICTF61d02ZEoRyOLZsSwFOfkTT1wseTN2Dw5OTUsXqRPymhusRQmt7Vigty2W5zxEDfgm/NAZQutivYQeEaHGnDSYn3WOCJUZJ0GTojnlvMYq+FlSgxeKbpBOHxP3xFfLYl816GLq6xywvI6/HMOdg9nB4V+yYzcf90cmXLjRj19ocSZxyIypg4R01rqcaIM1b8fvA2BkSIX9lO1e11X0QE/Bfb7sgYCeURiJEyZ39KmtqtgWdLev7DO3cwoK+IT4IQ4dDTq4mvoYb3CIIV8jQEEx6z7jQCdO46YicmNTZ8w2/skbPegbfUyciFBig7DX/2SYDxSsQ0Rg4zF5/IybhDxxoRM+6U4mWgeHTDzW5GZmVQaQGM2YpSS8Tr31M/fO9pht0M47zsJ8B35xaXCv7fBz/8GHr43De89Loq9aB3MkAKkth+T/L5x2BV6LCDnOBh8Kew5juiIDukr+FeZWU6Htw4x0GfiNt88bc97/tGVHD+d0ZmIfdhNA59Lmj6gYB7oYAgJ+dc5940d4RPMa6NPHQyIXhjZsPqZfI0KlFHQ4den4dNvuU05EyM8aj0eEuOXL+h+ekHTQS39g96KF/CuZ8B5AGJWDoJX+quQAPvgIoqnHoZ01rvP8C/RJDiCJCjRDtjGzqEN+4L8NPFJMos0tXwMFOrnj9cp58eDUyn0Gj9uPwUt2sicrgMuI0DHX0odMM/CpcREhz3/Pn+YcxJ87tu08t5P5XEslTkW1FcGCvIpJZpwNvAM9nAeGw89Rn3yA6Lk4GNs5sHbO7CRnY775o4PXCM89zFCWMuVb1oE/Oh9OlqXq6kNy5Cf5UMAJhTbnA/BgP3HjQ5Lbrj/Ix07+R4R2/OW/9eP8yEwZImLKWNdUWxZZn94LthSVSr6sC6V0wGOgs3yFFFEkpWR6nh8V0AIuoJkAABAASURBVPNalnXG9suX9ylDzP1B7jgup29Do4s8OpB318fnJ2yCXGgaGL4TiwVdKvIHk3ZnXbTuj8cdPR7w3LVeh3zwvV5SuAB6URYlfjFda232wU6yMPWpUwG503ZMLMs+WJG1oHPgk9OEAY3QbZ/raUeHj48P2PTpww2fOmZgOUUU/oMfTlopIvjRvC74r5JnlRxpHFouayNfgvX/PmHgF+ekRXtN/vy8qfGsvvjjC/ZnSQVxlvAZxowpkVaEcvZbi67Ax22p2FiAdY553d7J1Q3/NeRHCv03OHTZQMdsWRcJGZ5LXk+8HZRCrbUnVCEWXzz04Y+T5Kr/KeCdTlIa1FDCt/PcEldGkeeF5X7/zocOcm76deqbxLzzLnOoE4Mxbe9aliLratuG+cLYObCzh9k49OzkHeRoJWWkArszQu7oxMYfIjy1Vg6dVz4IinVDxNuQJRQRKszfCvj/hVpLUWHuCk8IvI5MBTXKjmzrIK6IUESoM/fsQ7r05cub1ktD56qEt/C74BNx4pp2Z322Xq537Nz2O74ssvxB2/j22bJWXdC3ETevcx7r6OD5+eAj4efnQxvPEvMSV0Tw6zvwV5fXj93/NDl+bHxAKeizEe+5PhLiHd+Yn3Nj8LFL+CVhsayNHCnYkMos2CdiInhuE2hhdyqspMQH1YfMu7ZCWejRzAkpJ477nV8l3R7YmVqxa72sOpjLAx/DHZ4oFTv0x1mn9rqzJLyrvGa573q9ugBPCnGR5n5X8nPyfrvxQedGpxQMYgJ2JDoNoGuQLwdx9Fr2IDEq82hdrsSA9QWdj/k3EcHDJ/35vNtZrx/eN1Ou10XrW5Pnwp3n6OfnnbnKRxX/jSDWyRV4e+MDBXiVda9kU2K7uEop0/YLHxZKVuy3Tigv4fOqZanoHHJc7vddN+J8w567P8oQ++PYZJ4XfGcZWaTioEHv++QkJX2FQfve+PZ/liK6Qeusk7u+f/8m+wFshRKaVERMGE4S5HVyx+uPQugWQFGWIobIr0P+FzwefIyt+NBz9Pv3D12vF/AW+dqZ3/bxg7X58/OHbrcPbewRTJ/oR6Zg667O84NpQhl6ODbQBfmarI2ZyYfaB7pah2XSb9uNvUrRwhxZGvFYVnne+dn48fEp2/mF58uVONj2gR0H8/SAN2k/9b/fNw7rH8hkvaH/xpcZ/43EgXJzz5HC1g5fyc+Txf808SV0uaYuPFcasf3Omvftm22SCBUfdz6BG/W7cKU0c9s5vVE/ozMwFBHkjHTOX+ST+u6bioEZEeTDqre3K2vKwke+q9qyYFdh/WzIb1qXNmWYDnQN8vr7t0/dbxs2deiuGl53WYNwoXxFFO3YWjJpDgW/Xlsij2mrP6a2pvk3XdflAp+i//j375RSQIILdcNvD96lDk+AoXm5+ODD+ycfnzGPHK3wDmzctTFH3He/SdbRsry8dh9e8MGmse7eieeMDXPv80P6/Dgm36wHtqYWngGOizsjhB9C0272fwtrW2vVQ/Jc3Ng34QpxFDahkK9ff3tTQU6HaPNzg2e0+RhMv+Bbr6MRMfmY/sFe6cGeyXtIwiPcJvNszPNaG/ITCH37/tDnfUy44RfEK5DVyM3L+4LRY8rOYtaDNezQD/uJZpQhh+JyuWAj8UXXTr+nn0vn6B/sLb7z3H8wJ6yX/ehcowmmVMhDz9EbZ0t3dBY5V+l7J3faUonXfcbvgY53YmcizymbGjRsn71t27yeMVWIXVGQKwkMFLFcx7uDlEEiENDGev/+5fT7Nz7031mvzhgN+ZlyvTZd3wIQMWyyTMQpIMdMuR0Y3+FlsB72nWXYtoNGRKqRkJa1rk2tVs0cCimLFCFivumTnB/68yLMM8+tz4M9/oN9AqgKZC/wu7D+zrWWd+kDYTOfsc0cBooMB4CGaaRQRmO9WaGHgZx7Y+Z1xzHc6CTdH0N3AnNnrXvgC/fbD95TlOJcETqFUEefH5v66KpN8BxKbCkl1PDpgp0LZcVWjSHr7zkEupsndP28wkr6nRq9PT/dNq+IlHlUJpt92uHl3BD+tl6WmeSfxZjGoOfV2Iu6GmHmrkkRZ33+4uyNZ7f3ExHB2J9+oXuu1ZYDlTq+PPDt0Yky8OA5KnI0sXdZq1aeZZd1xfYGn5j27l5b2I8YT1wRQQxCvnhka47TiDj7qApzJ0iBj0KkluyHUsr0g5+ZV3IyAq4E58HcfjBfDiY25igiAE2o0JjO+UO3PL+gwpYu2zFmMCSxtrp/YM/sk5BZprywAgr0CEWAhe038nT3eihNG3ZkUxXDRMW1EzKKAhjQeK+88cx8sGZt5PHEgCCCn9mQIgKgJAxUsV9PQLMZd7enlTrzQPMybg6cMUAyzF5+IkLi1v/iijyRXP5X8GJh/r/Cq/9/Vb5o/qp46Ke8CFlX4xnHoOcVEU9H2AEymiJCCXDrdWH+xPOEdt39ETHxxBVhGQB13y8c1y3Psl91l/+EDu8xYY7xMzmBFBFTxq/60IWOmpf7XYkIhSu/ALnxsxURioifbRpyy3oZOsisc2JNnXB4QrLqs5+dk/XVJu9JXpIvY/ZHhCJSSTtIrkF7hLDlBNiCNybYJ5YViqmHx2ZW0zTt5EF9DvIDK37hw2Jm3IAu6QyQKeaY67OimMVLhuV08tZ4wVhMmlT8U5mZk84/xn3Rz5i58wkRQS3kgl/qoh7y5T5vHgeTfkwG6DzrHbt3dVZd4xiMf0LHR50x47gU/AS+6DvBC6V8mRC+5t3hO7tQ26ovbG5KoUGn0ezPjrNc99pTqBAd1qGhwB+mEWo7RpAoIv4CP/tcARKCiKB23q6++lAJfa17/4XHiXeQTLZ7oIsh8HuWVCmFfE6Zo+k7eMZ9gW00uH3aAS60xpephqAP+TK9ARHoceC3bvMllDRG4cFW2Whl0vIdReJBaBcOHjogymMGcUGmgo7pymzHOe42gryw70yI/lyUFQN8gSP5ATBpM2jn3ISLyzZAOvVyWUpYPUY09d0Jsm3d4XvA1/gCGzOfvwLvhBeO8Y7DedWRnxNOG8y7wD/gb78Ncmyos2Pbwd+Z04ZtygGFO4xK6RsK+Zk6eLgeHNQcLAYTcPABzQH9qV9MGa16kwvlABTEpSDPutIR4hr0Bb4obI4a6wYS8Fnig8IG9IxN4i/JenTyc2488OHgxaQjb7fcKf8gxl0HfnLOyBexFNCJ5dzUM8+2Dg7izcu0G/gHOWb0CDZZ8ANNnXLAv9Bn2R6XAv2tOHlEsCJDBVCMWUaEzNcQ4IrLvD33GcJW7Jv4kmmDD36F3VMmcuGnJ41L00eEPEagGTnrY+IN9dHlD2wwlV8WQFSSzyMKWwn0wEaQUA3dSpHgIF/Yf2ODab2ipCzf3YYxJ/2pS07ZIW9kMtLDcn4bhhWa/JBDTB5+aXm+FG1zk3Foo/1gp9WRt+NHwTsi8J904O99+r1rjrOhOZxT+HxnbNoYwrRQCQGJHTKhBi/6Pshc2GAuS1HBtsg4eZLDGkOIcSFUk/nu5OmOPFThSGZgh7QhZ6cjGzyIgWmQINwKzblWdBKhw8R9GlM8eSHNfnQdPbRTnrwP5IYShZ2j4oooigmpiJB5bOzevQnLLGqsPcva5BeTK4c9Cwc/yQtF5QOCDyO88QcNWuhTSuy0Pgmvit1tqUrLy5DHCnQuA9zCeMlUa02uey6VwkDYjs6LxibH7c7B0J2XuhsbWZeO2bSHeLW2KBMb4B+RVl9CdoG3+YkLd+OD/fQJvjpYSwY4GqHkz/Kcx35ZqtQ9hBZaSlVpRbhVg87SqmotasS0cmiDOFm2FLIMgRgSfeFfRSQyB9D1wKcP1qMHuXcQ51DIdye+4nI+uUrItbOe3nnJugF37O7kExmhGTNkbByIPuBjvAN7TLfD22D8Gx8/dmQ4mNb3er3OA6sLB5Ju11qVxbp1CTXEZf2ti4GmGuui8TB76n+g2GusEEOxyLospTE+NGB1jncN1pokriImiZ/aWnnxb1rWRY61+ZuvZVrPOy+SG/PTPogITb7ISNNngX8npwd+OXSQy4P10vpEhByLJFhtgT8HZJkNnKGNF58NnwzyP7OqlFREwGsw3p/6DkWVgvy0Lnpeg9KxLsTa+nnMvrD+pUDAuF9YHrzkJcIvq2Ujg9zp+Onz4y7HYGN96RAHPo7gR4HfpYI8P2s9j+yznRee8FhWmZ/7DAeBxa2yLlmKIqx/n2WiW5SUXypxt6yLaTSvoUaMA9lipXWsgngdx00b611AYF+PPibdjY9PttM5taHLHIMW8fhdymhwdRzgBs1Gfu6OAx/JDtbNA5sHckaXNvLSdu+sc5MefDioZJk61eZcMCzkQ1NEEQmDjJR9fMDXgHgN/linTw6GrNPSmirzMfBFwdc7a591eSDffpbzgjV6Zy298xJqWxMenQNl++dBTpi35Sx1UYI/eEb7gEDoX4jLhQ8bFd64Wm5bzpWDlNasa+jAdvPdeFmdMSxFCV2zXin8NYj9Db/u+OJBvnVgAB1+RZEgSTrwTyF+tiszZN07Ru/wP2wPfhg40DG9s/49yDXPb8e1rQu+WyEJPbB1IwaCxQ7dGME86RzA7egiZDatHHJ6DajOmUwVcsP6Fg75CmtZw+Z1bdMORUxdpZB1O/AxXWgsPZhPD9axzvppXgW7K8+41uoc989QYPfO2n1HhzsfDw/ivirCeqETNi3oU0oxOrgb+m5z3Lnhbudnx/4NeUZq+H5dVzWv9ZFTP++VbjwPbnwg2lnr7qyV1s2l4cZB4Q4PKeRrjAHdkHNUHMhGFJXStHAo6oPJLIWYiHFwJlLINJV16OL/Rxl+yum7lPUrWTRYWw4Oczv+/8Gc//H9jj2HTJeMF3gK8aWkEvtdNtbDpS3I6nxM/ESnQ5V8W5YqxwBUrQt6tSZIyF4ps6rWBeXCpkC7ayP/jmOn3bW0FdwzBuZvf43R5X9C8MaHlY4fHMdOn2BxEAPnknMLpk99E/9WvflZ8fYm54jzyevYj4/bzGnjOwcm7ZFa/dfBBAd8m4lfMmid90FMjN+sN92g4Oumgv2gYsOmnQ93waG85n/4MLAztfKMaq0qi7SQ5602rcuK/VUNv1RyuNWq6+WqhdghXZ05PLDN/irkpG2MSL2/f5m01m0xLbI9l9/fr1rXBn2TrAxgH5ZSsPNBXD7QravUhY8T72oNvRmLOHPizhrq+ejyEFcdqvC+k4+fHGTbZzvzOBSTdmB8RKhkqqL7QTw2ng1wE+bQP2R+7mO6CVLtHGQ/bjvzaMNXBzGSIhL6As+C7ouCtoHvndrJwQfrBKrBM3XhwNG2+uPQwp6tlMR/AHoGcVrWBl5VSMzRzlzd5XgdrCf9COQFeoGDD4gMOgx5bT9YY0xfydnE7oih4Nky2LXaB6VU7fDw87ejUwQShujbldjvPaN1iwhsqbpcDakre8sLHxwjxRXKKMps8PY8S53tSh9jBZ6Kp05dH9+HPn+S7SjCAAAQAElEQVR07KA/q5TMZabGwbPgIA9RUc4Z58tlXfTl65u+kgMlJa/hAcIOnngGvLHWrws8IlQMkgr+uvLxohK7aTd0hFQb65P9cRAwzwk/p+7s1258LN2Zm5irxesHH+Vho+BDTl26Fj6wXbH7yrobEfhd8lofzHbvK+7k0cczj7qfn6GJs+NX8w3hE3zqtc8yH/PdRMQ38EmXdRNXBITwHKzXox+4xe2AV0f3Q505I/xYsStLUWBnKU2l4Wf0viPvk73mD9ZY51VGVYfP0TdzVeWZ1xb6iH1nTYmANzxhJe9tBvW2LNAU5tWGzF2g6MIcX/gYvTEHpq/Q37Z5vfpgrbnjw505cpA/fv4P1tnIIiHVcpxXG77fea5XPp7VAt/cVMnJVkKF0u9fA9/ZHikhTQVlRJzvVsg0b6+Fb2+rrsTC+n7wAfe//9u/o++DOXnwEYu1YH9IyHaeFIyr+CgJ7p04bcT+ALwnqPjx4rUqqyrzrLahwvrW0dN62459Tz6ikKu7OKPs+sHexuvrjx83fQc+Pw9iKNV6YY26kKtX1rE3+kzT9cmHX/+zt/bNTn5Haure8Zd1celc/MEHu//490/s4ItkbGpLkchzpqcSH1Xi+/Z20e+/vem3L6ve3ityGvOiKWLXxhe4B3G48cGn2GbWzx0ZP37cieNBjoVqpOyax+27LkvVhTUnyKGBr4Tv77fOunIo8YHl/v4vV/3L71f9/rd3/Ubpvyn7hXnwtoa8RrUWyI7pd699uE3m8e2PXf/6//4d+EMffFQM8t/83r9cVLCjtUUFmyIF/WDtvMux//rlTf/P//k3/d//57v+9i/48stCBqCd5wPrmPfqFPj5ir8X/cD/f0fW523oH/+46e//8al/0L7dUl5jj136AMf/JLnnWG0NvzaVLMTlYKzr73//BL6rtaKFfcN6kVb/09tfkg/OFTtDyfvzgq3LcsGXQ6FGXxKDosu14L0Hbfqx58E5CFNLnTkgMNfrVdf3FT986gcfwu2bT69/8+PkRp58stbedLA/GCgZARMJeqFTqhVyE32ZBuAOCY+8v79hf+rGe9i3b7t4HZhzpF2qoiwacRGVqesn+/sPP5eYfzf209+Zr14fSq1amde/sbZe3wq2pw6So7OmhqTgJ1PK2nRnD+n/iKJ3/InMO0HILMR9J967vmPLf/x9w48b9Qf9fdI7xhd0ur4XfNn0299Wff1t0e/kUiLg2/cbfrkRq6HQKl8sYaIhXAHvTf/AZzudB50V244t9e2PB3QP/OmS+TIk5/J/+29X5l/Fb0NtBZqoh6ShiJCfWaQAdbq4ca0WnqsX/FBKTpnKIgW+eK5ln5+b7raZ9eeT+aXRdfV/aEE+XN8WfXVOQ9PB9zz+/3H251+SLNedJ/a918zdIzOr3gPZ6pb6aDk60q9SH/3z0tHMdHPHRuwgQLJJLNwaIAjgvVpyifDFbD5fi8x6BRLN5oxn3LDt2t3tmrl7ZtWF+5iHhxUbrJJi+JGlhQQa8Xr//kEZ04hBx8pOTvBgZuiELBNxWPIqyw7NM/Q+/+w9sbrqzHMCy7KS4x3bB/s+6X3w6NxHbORn58hG/wbO+Xzogu/F+gvA/rOcxg2lSimw7szfdUDwOA7KQ86by1K0zMjp9UouWsaaD9WpMh6YoRFfuzjGi/BA366NyuEkwPkCEyqLnq8O/nNVwU+qdfrc1fHOgK7MChRVbBt57WfrEo9TBr77lmlSoGtESABThbk0LrpmxhP7dtbfTtw0cqBzi3XCxcRDKgL+OMX2OtgLTKNi98o+dAURT6Gb25TtMKP/NUYk0taAiLiypEAVhemxv+zwNG8JPoBlM/gsMSY8f5lPQSCWoeyXnTjwc4Wd+Z7b2oE9d3LDjo+kZ3ZKbFo5hKbnlkI7Wfu7GrHivdF2BVu+rny7HOfJvEipZMrzg9J6h0IFWq6bv/ck56GOPtZrABJ0IKHBNCmMLSUdFQVKyeHfEAxCiuBL+A8YVdCtY4PmAIjmGAhwmetx/LTbBuRspomU6+JfQgST8gswRgTtF2DMfYmn6IKB/gWIK57x0OsqKULQLYU0QNcrwh3Xug1zrf3bviNC5hP/BvQA6WPwFOzkQhEMjtr16581r53P357zP5LT86/wBd2IGHzimc5vK0AB5zrycd1B5+ThQ7nrRjIdg7FHiWARwdAVPpg7bH6HV2frAXq7BjPlAXSAaczTAMh4wqg7GA0REOFzSBxtr9A/OFbgxgBq8uSDQHSws8ZoS+G4DUpAz5f5GCJCCRMKaOg3QB9dEdfJDXndHRH/XVyP/wbEtRURzAklpZ6viKBmoHj+jK7n+ouMhWTgxegEXbziB1IMeq4aPKVjZQ0Qi7aRYI6RaFYOB8N/XqkgRsTVgmZA2x+6oOfaF+A5OxuH/hkeJvsCKZ6rLpMvg0JBGZGKoP4RJP2GoLzCdX6kwNVvvQZ7vkZcQatTpxj4Yx5zPXEn4R/oCEc31cBznxuuD6VpRIABYCVaXS8xQGOgeI7xBz93PkMjqHZuThs8BuIzAmwGhkkOGK3rVyJbGOLafvmOCNXh16LAFu6P+E0kNw2mYYgI+cdyl0w5LujyVFz0LAwt28dgPENEyjpKIV87dtqIiUY892cQY4EcESFIf4AIzzFIEQFQSmqss+vcPng3DMKwKIi7zngbdfONCGZ89LHBXsSlHE2+Nmy78vJh5bDjA9dHM6iCSGxDeRxkVu6CO3MiYqypwQc7C5xjbDgHcjX0sO6B3MQ8+Hq+GnXbwcAgH+OI0kBdUALHPAzWz6X16/CEMLje4JCIuGjExMs4U8WgfEUEm3LlMFrxV0h8xGV5Mws1IWdXDNsnduujL8CLCNADBD7X7jFm/4yKhblWJHDTA6C7ND0f8qZ5UvDTPvLXNZ/vzO6MaFyoqohAxqIxX8KuV7514uC9LJrniQNJGzfLeHfgR4So6OMrgr7uuV3BzxdjQTUUEeJrgNerfbDjT8vVXuwoDVmkkK825O/Yx5y7siR2LayhCsZv+hbFzJyiU0oHcXVwiBJXweQFuzfHPTTpwv6SRcpIBX7Ynw/M7VmW5pjCQO4P8QPvHpBuItZtR2GrHLJUDtWRjJk1cwYN84lQRMiX+xAO+Ss65nM/Ezxo4JCtAYG+nZuoTSsH8Aa9EWOeDF6B14mHJTMHeh+CDeIAh3oqmQPM0XMiAhkDXlIp1PNaTjO+xb+Fg6chPM/6STpYRys3SCsvPPzQ2u2OLg3bNcYa9asoXe73A7PGWigIYJ726cZcKfTF1dGpafe+wuSBh3+6jWYZ4V2qlEApEl1gSa5EhMzbstSK7eaqLCBlKjxvKuI9kj6+MJkYRucKCebj0wZcY8KnCnHjMGmZF1VoHhzSzQMPDjKWz2B9t9039Qd22ZB/10oOvfBQwONJ3GTEmPPy5f6dXKvn7utwY36Tc5w9ninW1TygYLcrjpA5h1yn00kT6860Dmw+6Ol6ZaQiQplXfI/5xsf60SOXO7G8c5c1OU6gMy9VlZtR87ZtTNcgrmsb+XxnRswrIKzAFG3YpmTl/BY8SJIuPFC6cBO6cTMaUVSwv28Q55lcN02q3HANe7BQTPdAdgixRqSApN3mG7qV+LCcUaQJ+0/ckIl6i24JxHRlsd86ZxkenkF7nqoKfQWe4mrE4Ub+cPwV+M7IMBELjuVmX8N78Lcg6vwgCQbYuPH3PPEQKiKHDyybY9hIEQF1f0Du3RVFhLIU+a/TDAV5KnIX+kqGQhp2H/EF76RvWaq8Rq8Q1BOfhkptlCnLmiVlP1iejQc6LoccFkRC933QpTo+1sv+Xrkx9Twz7tihWUdgjLPGWI6DbmZq5gGwIZEJ0dRbwnvWwsOxyvrPlEzrgk+M59grpRCvBw8oLnrxleWdeZFRyT9ZhZ+6WkiWYZqIEecH2pYnInTDg/yIIHaSuDm0sW6EXhXatl0tMJa0kePswyv9Kssj8uDhGGYddZSBjK55rimYdnv7vD7QfSMGIKMkNuxvr80NXWwn54yIUG9NG/ytS8Lg9u6k002qoj/LW4/3Aroe3yPPWsGf4FdUpxlbLSo506Yf+amolNSyzFr8wBX6F/zxxMOcJz89UVMntho8I0IlkynxAUomslZFmSgX1sYETlVWwH2RNpOYwCcYr6y9lYeCZ/kXBRxjEdI0V5140DVNVQXdE/8e8PQLCevesY0UI35Gm/jwXPdl5uhv9O3YmUIV/iWT4a4Yd+t9xIBzYCLTxAP1Ey+JZuJ6w2ePjw/yi96DeLP+1tc8I+BJLJimuGgiRSrCek7Yc0Zu7L9MxEbTzj5QSgFTyCRt+LNjP1pYu2HLjhyd8RgyzuSzE7FlHVZ8esHuKw9FPad7xuDdobtDrw16FT8f6Lmu59E/kW9sO8u2bU0H+X9mTTeEvrD3eS1Kwbnni/xjfuKq5JpSQhGF1iTxMlsKSvRuYs6hwtA0VXnOQR4SVy2V/jL6MlIRMXSTmCvpwI7mvxHzK/G7Ekvus20mfBP4JrMMm1nmlTPzwQMWpo6PLTTVSQleRMj7lm0ZEcwRejf4ISA60qUsQW6Y6Ous8Qv8V7Vu2FUnFBhU+bJ4QESMWHScJLFWmO9SyB9O3uCY5s5DZ8eDY2NHlyyJ3hVesyq2c7vij5m8NM1eV5JjZyd2g/EA3+vIf/Un/BnwcZ/nZRat0Lzw4HYjvjdix/btJKIDyAoPZJ8MxEmdaJdJEUWgK/ABiotp6NuVWVnHC/G4yOvJuq3E0koMEFpwLyp1UUXOghyZqZdrw/4XXviuwLIsY/5lv4wXSuvRVKB9zaVVmUV1qiroV9BdUTV8VYrimSbq4wvTr2qtIGPRPS9bnrznwuPwLzo0MRZ8CVwk4eAT4TlJjtjx46GEno+9O0o6njqbqfvu7m6U8HZ9Wqw37SwQuX5cjazKQkzAwnKZdofHAcEdnTbHKOhNQZyHGrQZGvVtDT3xEth6NB5Yn8Flq5WmSfXEC54Z2uwdBRtU6gVZVtaeaXSYR6SyVPmcMi2zCnh0qEcRRpLttywnJe3epQsPws/46qDRJHTfyZGbzvgl6yTbuEWSjTnvpca8Qh437dPtopu7WZCCvq4grpDqPGtaltFn2aJMvDAReUQ6yBNSkbJoQhbDGRne3z/B+8AH0un2RoW4i5LqmRLQ1BUZKvSBrkJ83ryaNHM+awr1AO8ZwGRO+N+hwK6dOGB9wreRZ5qqrvZ2/45uHTkKtrG+UIquLqlHUSeHH+RRt2f2iSwzOgT2aYwJnS7yOttwWAsmIZ/jxfacT7cSch89oL3A4wTN4FlcH9CjIPsNMDM2YbMKUHJPkvg1oBX4ugV6YfOO3C2u831+uufl+udveAlyeVKZi+o8qeDviNBEvMzsq5gFnql5mSmlxplg7416cA5revfwqO3Ysce17+butbLMSvgLOysT2lJUbMJcn3Fsv30L5gC8FN3pPxMvT5emtXWdyS0PvOD1Cr+YQgAAEABJREFU2m+9otvNsFUHt0nwTk3YcmIfDPhszHnkhRKPLoZ8Hflb9GGjo6PTdJLj4fWXPtHrT1+rsId6XAm1ImTD9/hp8lmEMdNO5O4hKRlTUZRAj1kqyXprsg0OdfqLXn/ppKzSq09e6dWnr5CtgCc1jHch0O4fL9rboQBn4aXg4r+U5EXozauC78qYq5R6hA7Wa5N0M/AmzbwYDsjd+wX5+axpOg17CNqkBKlKjt8uKZAtTEjSiDsksE9ZRsxDJGKhVMsRdos6uE0TdgpkTvzIS79E3wh8I61HB8QaKAMe8M/7+0Nv3q5qITUBlOE5QEvp4fzAy8XHMb97rE7yuLCvfyE24H/3esKWXb00vdC5cC/TkQehoCrd8JL65F+EKZLtdt6e1JB0Yk37zLDw4mzhJbH9mvB44oXePS/lH7H1BTsty4QNJ52MQ5zsBIf3a0JLEdInr086nahI5IsV+1QtnMXPnHsemb9b9x39MGyi18LLySReaLJmd10Izgvng/cPT0PkG3KZ5bIPShW0pBO+G36E7srZ9CAfdwjgJs3k3hPr644XxbaT91Ov+a5QR8Az+jw+XdhfOvG2aeNe1+cIdYEhVeL+zjzRz/yYAq504zNZpBqGDQJnR+FthUaTp5JrWF/ex1jDykAO4wr9c9A03wv7uu0lFW3cD3EEksLzIRKromy0m4J1e/dq0QnbiPEBkkqRFvLJNFXZdq3RifcSfgd8t+Mg1nagcSbqyAptDNP7Dq0Q7tSVVjDABwLOGxGheVmgXa/D2OLYu57Oj0N3d0bEqF+wNyTly/KQzlSrW6b3wjM4y++6cM7w+ToCglgp/It4sB7YdEWkIKuG7Dv7ueOI5Tz4RBTQ4Mm3P72HMgu8mEO8CL3lCzoeiwj5XF/IJ5Vc6yHMItRCt5kxacdnT0/ey1ZicyMndHh3RQToLqVgUgTtDzIHkvch04utYsgGLnjD9pwdDp4v+HnWSl66xlNXpjTNQTikBBW+8PvGXn6Mlukd+Gx1zBOXK/Fx2Cfo1jszgG2sL+KCTNHY73xW6SSEUKqUHDyMy/KCroRI2EiMGYIyVYjpSv61XSxTKTIHw8ifI2dL6kxOEJwXnFcacXjNxwJXcj/LlzkCjgGOux4ig/TR9jmXbUOEj5xHsxR5DyzkSM+v5Jc6s+dliKUEzyvtpgA/NbHH1jkV6f6uxJcF2ZP5pmtenbnmayu67dK0DJhMhiZBD8ECuhTWp1Mf/bRdYkIJWj2kCL4w5IovL5xHrLdxDAzyiQEduQ4mNLgYZ7X/iF269a9eHekNvhnoMGK+wsyf+0cXkv+20oQ91+XHgEhDqAhq0PowFigPg8HnuTMiBm5SPncR1AQ2/N22LC4NEeC68hHQxXzoIuNLt/te5HWf2y5fwG2DcdzXXipuPMM/l/G5exRGN4zG81dEPNeuRUTgwxiyUUWnq4ye1/Bee9ZPXB6PAJe6J0SESoZ8lZLK57rlbEy2k1+CKgI8IIISG1huCpjl4GkaUigixdTRZxk6ya0B1zroTEqiJaHDR75cJvM8121DhGmFGhMbQcZM0TXoviRJhq5tdOw0DJ5rMO7HJcPgwtydzxBx5SHFGLviwAk0hmQQl+leQcgjhaQIf2tcltGVPvTEahBy3f2d+os9jONpfeARe/BJyIw2OujjmKW/DUUFL8lfiY9qKXq5OrRdjwgPDx1Gmy+6+L5+Nu7UGvQjYnREhAInvMh1TaqCRigj2DwFoAcIKXCZa1ky9HwFvFwNFeRBDfnysAH12FwOoY6YrsC3+ugyvuWRjK0Pl9XxXNjqWhLAjFrnhHktVRExQApkrepORocpisty2a5uU6fHNvLG5x6azOK7X1v+jgjtxFeDaTdT2nygfeUTAR3EwATw8gxRSqAPgNr4eCTiOmd08OW+DqI3tQaB/syXIezTB3Tk78LKnouO1rMzkWmDT2bKEJ4EeCwilEApqZIpP/gb9DH4C4+IVDLmUlyoKIPnlzS/Qi8f+Eum7j79xtXZDByCnNW07z4w4FNQg/lZCrNShVNVRGFeDnkjQFDwI9r2RcNObdSzlGeZrmOWuWHziFDlFGWdfCCAmESfdTE0hB4lRmlARGrollKWUMRHoKTNOH0ZlMg6zZOm2bHDmLiwL6ZCpkZDigxJoYi0YPQHpaBksP87OtAFOqJICo2L3TCjjjHTC+h4JMQc7NrxeSkpQ0SIptF0YFTr2XDItbRAUgQzn4GWxsWQdTcwig/dwUho+EQKlSxCOsYODljcXUCjYM/KwWeaJhXsfnAjHEzdeSiDgopIJXh8ZJte10CX29NUFfw4bg3XMSmyKDOpSCXt7z5Kr0vTKoxP8C3wiwhFBGJ1DT9Q56Nu/yn4gQ42oikJWTLluUHZsZL7CQ3mC/k0LvMeuaDAG5yDA61lN64RKrwh7KpcmlZCr2RRBpDoNYQICd58y3bdiO3GIcb26cNJlrkoIiXFlX9nip1vMA2lCvQ8bloiFjo0feDvz7g7DzCa6YmLBzwCGjdrxreO9MK/mTBlhw/rBHzLZDlGbAzlOlKADd9O4f5uXr0/z6NkHkOi5mKA9TPYTsdYy42Y2YmTnXnSPGLjasvORt+hKTjZVhFFsAOCm4hFSSztHMB35EFi+q/jhDD0kIqPedkHtc5yWSIV2MnQyNENGTogZPWa3tsh09sgMnI0/QEdC9cYGzJ3c5OnuHvAYVrgZYYmdDCvhNewGxbIkiolAOYxHVTRPeZap2Q8wtIK+UIRAW5RQkNcHVvYxnQrU9isDx2v9pFqQT9iqtkWHQbMOTjx+68tLueL6Ab/GDQDGRt6NTotX0Ronovgqn3ER1MELWDmxsD4V7whNev54GZt5+Zm0068w2rQzVJU4pkOB/YDm3hMMb6RoanhL3HTmTwQyQI9eLjr6XGFbhdNRRp/fCnRqXdMxdfkHBAhy+0buo0H/zu+60rmXaGATwNdpZ0zhllHQo95Kw8xfLM/ZMD4Sf+BnzfW2bip40bRLxHc1+EnJmMi5PLNnlTQz/0rN9ybN6ArWUWEMitlGeWE/zWuZsFHLSLk+OoQjIhhu40bSdvP/CZ0u9qa2Ie3cXd8sXEjGgrVqYhp6HWMmMlSNNcJHQ9deBC0I7u4LGNmPPOl9IeJjdgN+ifmzDMP1qaFOC34fVamoNvUiAlQdb2aOrJK+TwmxfNP5Qawwh+3KCJVchpzOzEaLBbT88sKxB+2O7Cv7SaunfoTD3sM/sWNBg/H+PAz5mrPMbPwwMhr6CCGjdPws+2kIaNtJGKvIyNEAxlKsp8WBTfIjg3U5f5y1lx4YMn4xo08ZlUhZ0zoXpA5E3z024kB8zF989qI6SceQjZ4DZ1UZFzbrk5ViZHM4wDvWnaVMmmagWmWL+uLdMi4q2SyPosKNlMIe+6yLMN+GdDO4Yebm5NKKYyFIq5Qsgxf9iZhKk1lAneSfdOdG4FrmVJI8zJrmgIe5uP1XhUR4+y8sc8ePCA7nO8FsgTvUESoW5hnWuZDJ30wHWMdeoc2YiwimKXRtn3cCAVFKKLAe9FMzhDry3R28kCnfuB3r0eqKrYD+47jYyW+j2ef2zeWY2Vt2RdSyrFhus0ONRf4e/7NiRjG3pngAAxB2koIOyWAjCxby2i6FZtkYYxk80T8+aGQY+rCC4HGw7h5qcidyNbxWZdf9qyXrojEd/icyWeeDvov8KzXMuw8q9ZJyZjxjrbzsPSJtX3Wfmz0h7IUwRVb4gteDMzwQVA19JeqzrxUeiLWLuQmELVjr524GnN4qLQfhyIqDzvvNM2zknjpEvQMXfFcp6CvI38BUjvGPQiaxoD3NAwJ2z5wakWfAg58DvwCmq65qCkiNE8zfpxVy8TshNEVrPfxvCYa63FnbkRRKVURgWyp4GfDf2dekm/ktwM85zIDKCrwLtik967CWrQsIbGfXGRZXuCCrVceVl5Yt56HGWT+KzFovjO2KOjA1KGT48MPGwP7hJI+jX18xQ6XbR0PthBNlscx93D/IK9z00zLNE1K5GkgIdqwR1CvrHfrd7Vll+V3uO5HQivgE/JVeBg2AcEcwf/AjytPACOLVuxgW9ClHtiohGyPTDAHVBVsnXREVJnnzAM328jr4DgEL3ORKrm3lMA/wFwUEcKNvAg9dBBTK3vetndhdjWmuDRMPLBzW/AfOWKZh312/FnQ2/odGMM8LduoMz+Rf4fAE2uBpYou0pmXIxfyyIpCm/lhkMxJdV7QS7ws26BtecIU1PmGtEBj/i7PsyzNjyiJ8YN8FKrgFR20d9o7CKOksjlvMfkAEhtlzpp4OVTrSXWaUSnhBxfOu3IOa5V9UeQ8sQcIHwHYEFWxV4624JNlRt6qDV0snyCBSGrodBDDTjmFeOrQfHjceJHJ3tti+CIiFMihQG/2mFoXlVwkZLA/DJlVif3S+4cC8p2YwzY7wtDOgEakIlMzT8VvbnihBh2vR442g8+MTSfgYMqxp2q51Ty9QmbpzLmO8FZAw6V9Nk9Vr16dZL6FmLLspQq1DvnFpP9p1kcebD89tWEfbjPwRx+8vBbrVBRR1NtEX2FdBi8OgPOhx8ezvHYsi+PEcg8gflyqFPigI36yihGpRIYDW/tF2iNr+sCvTaE6LeiNfRiPpERulw0rec2u+64dpXYIbUCZJl5yhaZ5mFhRUsm8yFDA3zHrMztLjXmBTgC54oBhVxJXksAX/jh6J0aJzwNaESrzpLu7O5U6aQP/wIeVM1KSF57Iy14jT+ShM/UVmQ4cNPFStrKmIqUGDWXI0ESb9dktH4NBTLWjaFom3X0ya+YFUpQJLQFsXImdg3X7xIuq9w+rHu0XXgQr6rBlg4DnzpyHbIPjeW0gIupUTcss9zclNEPKGP1RiiAhIUedqxL7EsbyvMa5+4JND+cnSdF1vTKwU4rQF+ZnbXR06wpoKHOssd0KFinIPYJOC8l03X0hJ67E6KGm06tJN3cLNCTCQcYzjgF1daHzfL/p4f5MNDSVpQ0cEavFOs2zOohRJkVgZPhbV8HbOqiEEtgQ1PzEuLhMn+XMq5kdwbrEvUYtBdmRoxUFeAsvW+8+XVTxRVPIYJ/aVgW+prWPGGn4ADJxhXXviiJlRchITcsi40cp6gnEFa9jxyBPD7vQd0Br9y865abCy6cdH7Lls74k5x3j2T9ijl/y3tzc0t9EmImp6uLiKzO14EvrEBGaiNdlmuSXo6+xt/869nQTKiz49Sz5L5d9vmjMdS7bydsrMSw6zNf+b8cx6F/Yr8+P3S5VKVKZ4K8LcbCq8yLN+31RIfdUIAR7IIYO3guEpUo5VDln7djp/Ei+eGj6/M2F/LHLOdxzxBVKHeDsxF9F1gkdZuITtfX6kxu9fv1a87zoRfeOIVy3zC+gkJiqZZmQNxUR8hnA+m1sVLxDhueueamcnW604GvYyDxefSLd3k2a56KKL2udmI/SquS3XcewSYeegSSBbhX5xCsTOiwAABAASURBVPXIPsAw+DSeP5Zt2zxPunBm2fdDDZmde3CZJhhX+MxLUck65maWse6iQQQWBfkLhrd+Rphm5EN2TCWvnZ5SEFc3p1eDhp0WUVQy1Zi0IxQsh83EdVkbeuyMHZQHeEVZpAT/ek6ib+ryLw34F4SDdcI08FIVe0ghgloRAasO3a7r5X6ABkP0Cx/MxOAJ2y7YeoFHof8FX8hwBabQz7eHHPTkuYhCRwycjiE7/YHSfSijgd9HvLYrDtK0jn3pY1RGQ335st2f/AsNxNZhH3igd+bZyKkSCWVm0YzotIP2ddw2FLiGBm0/W96woUkwg+6GHTdy4w69HZ+GKrGeGKG1ZCzkH8SjLuKosXYOYAdfHy6ziBiYChyb2CKfR7NQY2xjsTb6EEOYQ41JnX4x3nrTwcBKIr4YOKtQaOAjQUNHZVVdFmUp6oltIWua1/0R24Wu+JSkYRkwhsL4z307iptPGyX4yDlyInHmvcO8dxgfYxyZ2Dc9x/xMx3KiwvgwVZ0fId+oI48yFcgproY+kBUkrlgRysI4soi6O0PXHz1fgV4RIcjIV6QUrLFBn37bI5MK8/Q/vMas/yHWvwmh46wDTZwwG8b5MMk83HgpXX+GCJQDRpMvG8tBT1UR17EIygyJj7jMh+Lf9GGqDJ6DeASzRltc6QFbeAAdfCyigao8/gJuv4DpuD6mu/IM/7z93P0bhWnbNrbTPqJPyBNXSDwpLhh4QRssNz0CQb4iwE3A5QAx9EXbJEphgbKhThzS3LYrHLCNYAuipTwH2LW/y6W44iOgKsj/BrjPprIOWcoYQ1Rs6pATZScB7ATzAU0yu5HHpP/eV2fOde4LhmXwAmokgp0DzhdwaGel2B7NTKHdSAgv4+5PBC5ZyBXlhdx/tzQ+zP15xrEsnSTXtJNAC/oVFlWmJUI3xLTeGs0QrK7zQiNOIoK+GH2mPUSk5TrFh89Ogh59IGTmmOv2jq4H+tlHRm4jTVGDbkfPBj6tZx6BnY8hq/s8fnA437ijMR1vyBt3Ay/gvs583G90aAgIIIGQrw4PXavCtNILX4KjGzwuqZSqzDJAIX/ka3dCRAamjekdfldCfFPfGfMDwx0dfSitxKehPJejD5tHpCIgbKKUlQcLjuNpHFiCMdMDkMm22vGVH2ybtm0AK3za1V+UhU4D1/K4r9HfaUNh2D7GuK725CBjvMb4Rn3jMLXjF9ddNmISkdgAi3xIqbWqFMubsmARocINWUTI9Pn6jU9EDJ4NGUzPMg8e2KTbvgg/YkzXKyKUxEgQg4PimHfVLcI9Gldh3GAZnHuTdiYy6YpTRj4oHPomDiyTTqeJug+zE/IXRRhXrNkmRAA6a7hddRl0sA92GAdmZNBvXCFPN4+I0DH8sfEQYtMx9OpS8GHM5Qadg1ihS1lSAf1AXtvNh8VpmnWNhVDSX8lh9n8GuBEqmUrKq5x6vjprducB5EUrD7x2eDR8aP478mysBZdjw0amUooKvDtEOnY3bnM52n3oj9RKeMFKEQFIoetlG3ut+cBtfnWqWuZJU50UARZQy7VuGeznjt0K8ZIlBs6OjCs36R5r8LVtDQd7gvV7mefFlHmdE7A3WK5MqUKLLhnHutWxNrFPSoV1lUUyFNoJDeNO84zvi4L24AtvNMYe7gMRpIxUnSbt2Mo6DhmxZwdXXEwFX5qmAi3HEjDN9BWZ5sodyMFaqbUMX0UmuNOAeS6qyOZywMLcATM2nDVsqJDt41gqMFuGzPOgf3C+2ImfA3s6lsSVEcqSEmVkUIrLHiRurQMPMGxr54mdeEA02WZSaELPmRuuZTnJvK27ddjJVwbrbEr2h+NktOHtPgJl0ME0sp0uPFzyQ9sVfi4HuI8bzAs3Rx8Av3tsyAItyzHPkxZukmzTxGmJzeQLRlkKN54ztl6wHQ9HYGg5LI98oXKiu3UacQb+NFXwZ/AnZQYgKVgnPJxfyWsrN8Mb4HKlfaG+E5MHtMVlOzi2/TDasIFjG+zYz3q7XNHDa6uUECzky2JU/O7caB0CG5dM+Ac3pY2pnR58xbcA4xtHXMafhh0WbLEM+UspAk0vl33ueLQs1rewzupkm2jcgG7c6G/cGFRkmImbHZ3O3BhdeGC4ouPKC0zr47pLw8ZD1mFPYss2tezTiIsy5A6YW45E2BjCBA8Qgxx3PZPYZ8sy68A2vgkzD99EmSZT+XQNnNk+NhT0c4mPmDfVBXqdhxYXHjru+Cx0upk0L6nlVDSfQtMssbw1z5V6BaciSQx7KlKi1SXZLiu+sl6rnwbRZ7s6pm23Rrx1cp19t2KPgcfDyZUHEg3fW+9pqswSa/DAZzuUhbwzvGebHDuv9G/wliKkgo9KliGTY3jhgd2yLODHgGWpzK+aKCMaOWJHzp3yeJ4zMz4NGwUx6r8W3tl/xbWz1rf1YH1twMq8NviZx4SPQOFh8FlPfonOTeuxB7IFD14OXgw0Xc4H0LFrY/6BvMGN+g38sDmJwDY58yLscjmrYRvbKtNyz1rwVymp29ubwbOSv698C3QshzTjo0Cng3VVGI8IrexBXkfeJ5xDLCPd0LcMqy7Y230DQqM/4JmZMv2Shf23c77btY01tlFvxIhod3Q5sEMfvjCN4KvxAm6aKz6hxcPDaZqxZ+qq/6oLcb8Tn8W+AqSQdfe63lkjM2vl9vZ25JlOnjf+S3y4Lq6MVGFdWc6VeFnRw7jWe55sr6qIQIY+yghk4bPhP8yrC7lw28+a5k13r7tuXzWdbpuWmwbdxpxDG0/vns5Pujzn0Cdy5xNr17Cyr3R81IcsMfzo9VA4I0bEhxyUKfwyoX+Vrw1/eE1esIFleHzYefi66YGHziuy1TrBG0FBbqwBw9ALQtO0qNZ5rIWHhye9f/8k/598K/JFBDIs+vRLd+PFQympjbg19B4KIUjP4asd23c85pgNfO31uLJOHSPiKiVkPToxufsNCLhDBvpvb+/gc6PTsqDXDF5qnifsOKuyVl+/ek2M3iojiaX9g+028qDpOe9vnIE21ofG1YmnFVnXEddes6ebqhMvlufpBnkLNFZZvhV9ztg/JN29eoWet/BakKWqEgsRAY2U9ZqIgZk4WpZZC7K+QOWckOgcUSRNxHFiT7FGV+RFZh4Ko64O2wj/2jaNHLUjs/9pWNuuZCqhoXFf1EHfgYbOHZqNmDuURcoUddr0Jo1SKrru6LoPmy3IZn9bXstvO87TpIhUqDA3NHIIcXFwFisFOxMDgq/94bV7Zj85kNX0Pb+UAu1Z0zwhU2ftHui3A4dQY+wTK/uS16LQ/+b0GvxbTfVGnQeBG35a8c2BHY5dEn2VXFInZGfMcXtmHZzxg3+paSUneLygm8tGzEaESib8Jcvt+Hx6vOgReHrCl5w/LHM7OjYX0NR6B7+rTrOudLqewHt4ulCu48VBnRd8eaub0x04E7Qlv7R/4iH3Sm4tyDAhp7gQg7jZiRv0h09XSlHkv9yc5xP9O/KsOrN29uOQr6lO2KKCM6lyNtzx/9t3F/DOA6yDf/FgZx/IBK8uTEs1cq4g31hnh+Ho4F/g0XQ5N2347/EJfk+HHs8dmZvO5J8LfljZF01vA6dDbcL/da6a/WKLl8/TUmXfCgatdeiu7M0b5UbM7tBu2KHrQg68YC/LXKFR0AVy+L8romLDDb4AdjKec9mK7hu6kHLVoL8RR1HqmNOHHg0SMfgPmtCNLDyGD3wlKSTQMGvgP8k2X1knKzTf3T/qAX8/PG26xz9P6PnIS7V375GBl9ig8XJQuvAMYiOuHEf298r5h2WOvA1bGXfHVodQTwe4L/GzYeOGAAV/T9yX2adZUvfk0Qv8V3RZwZlON7rwUu+MHx6R5UJsu77tFdxDb99tes8LksY+VckNk23P2bfOksHLzWWZhK5Ftpt1u6DAQp66ubvV4bzaxYvphq5nNdp89ADPrEwkVg4MRfjp4OUXy0fDHo9NT5cYsf3u/tC7+1UJo64ETzqgyTFQsAICex6AdMZ+Ow+tPW4dG3YI1tsNL9Qsb8DoaLOezqHHp04pWW+m6BUvPxsvPJuqbu9eaTpV1WnGlwsxMJEDqEKrKeWXrU/eF1DmGHNmmf7TRXrrfzFjF7pKXVzEhSKhkerwlwrzjwEPj7vWrepohgV9J9X6mkknHUfFPxJbrQ7/hW5DVmzy8HAMvMiT6nSnabphbS6Urwb9hnwn9qLA56Qg7GN75eDfkKMjz5CjwJM2ZNUSlkBhXc2cCyOt96SuWWUiB843SvBF++FByCzoBeMFPVNnHGHfNWKlk/9LZW6XkntIxBnjT+zrts/9AwNVrJXOXPOFhsqg1QO6fJneE8F+3sFR6MiiA9v1mMYc+5chnckNj+ddn/7Ook8+fY2ZT3rz1nOEjTpxfJFfbkIC+gImSYsm8ty0TODnB3qkEHSSnPHOrLsn8tF2nIgL7FpCiKXGufezN5se0eURhQ0XdN/NAPmS/cCyXRDuwnplSekepVtP6IZWgpalP2Q7nvsahB+h8ciaGL/EsiMndij4wuu2Y/Nuu0L/1es73fJi8P7xrMKarDM6lKo69LkZ9rA/K2ctJbbSLM+PvJYNZzRoG6chc4OmX5r4n1A+E8+O+Zl7mjOCv31/ILv0wJqyTsY/X3Zte5OYd/TQGdufyZuNLu+7EhXo81GAI/iBrAjJ55sYf4UprdC8YN8LefbMPn1+pnPGrg8EWCmSF9w8z1o472Qm66FzFrwAjbgXPhRlqpTUwv7nv+BdiN1C/HHLhGwX1s95lL037NDw9T7wd3zz+HSGRdcnrxdiO6kPlqOcptkCUD8od53mSZ9+eiLGFt3chqzWBVv4vHwmd1v+CzoYVvqPo0OMqXwSeSj4NOxAfxw6cyY/ozudyizoeNWvMaxgahNX14kctHBvWVlHBaNkpiJinFlCwbrHPugeEdDRuBrOeCQ+nsgthNvo8x5yJl4vnE1qqeglZVQty6zTzUnmM02WQdAM5oQawrgGOc5G0iOBe4HGzqaY8OMjGUHirChh4iHD6WZW4cxJ9/i4XmtVBMh8Ojo+YTP7wPWCXlOd5F8uvblxLpugk2PuzBpYTq4Og7iiYMj3cTv3C81MRy9f0OVb3USDGm1XD/Y7zKYB9EfwxfBzociQ+dtG3ktR77qnYrwI48JQKdeYBn1kob8T/wb3HeA2DEW3Iq6YLib0LoW5dJl/RCg8wdEIGYgpIpQMzqxnCnfhX4QHR9E0TRU/LfhlGrgRpmcqBqlkESSEB5jbqPeBe71XmHViPWcUbZwzcCn5UPhzh8eug7W8G5AfAuPTYd1AjAh4h3APeJLXlELy/iBix//SA2ga+YT+Dr4yaCf5LcgTXc6BZzahJ/K04Uzpc0xFp0KOqot1qmhadEDo6CHcJeekJukKXeZz0PD5yTQM694HrscsM2IP/B06DUHb83zTbG5D2/XI1MTzgEpu6cjch+ySx1Z8uB6dupTEsM/5nvFCAAAQAElEQVQ9Ljt4B4z4CFIqvFgvyJ+sS6Gzx5te5L2WlqcHnQn4Q1mqlPi5Q6/jx4wI6IX4ki/fOLs0uO5gNrj9Au6PDBle+n5baTz3//P5EcwNKYIviaDpV8AN/kTEaDM0Ph/ziWAOH+OZrnm4jKBzfEL+cZ8nD8fYEjRcp4C2v833t8B1iO8GXlOw4Qq3oq7tTCAcA/rzwk/zBfvl89LsL8xeBig9ZqAKXQ3Q8+V+g5tjrue7Awh3AlRVSww5xBUR0MBWz3Ua8qDnG+i2mQY0GqCDEhx1glJKAsJ94iLm5H+So4e1xR+UvmHx4QVLyHRf8DMkm4Xpv0HDtAxiXFwRyEbEEtMDzyrRrYignZDMUY9IvVzG+U1Alg/+sxbSFTeYb0YhyH0A6YocYd5NTiTDFu6mjw+4V3792YcNhga3r6V5eoLGdaXxMW+4WKmgBM32gATxQttoHKzCVo4CrwB0BQwYEfpwjUnXVgTyUh1d0IwIlUyFgSkuGzwjAlrghjjQdY2kgM4NkC8IpNI18CQn9k4f02iH+FLSyFIQ9qon38yGqaRCvx8Oe10p6OADur9HE1LYFG7IMjoY8cc8DJbRbYjL8wwQpyuxz4tcrtPFJ8JMDDQ++njdddadu4xiuBJEToKv47sIz7MeoYMA9rMCi/Uyp8MYbPhSo8KHoZB/MnTVwwFPT6dsjU5Kjba4LG/BhlWRgg56964wWt9pG+gzH/o7ABbzQOD75ZMws13da5zDOwyDWQq03EtjfGK0jR/MufoBisRUt1wdPbBJRAxsyxuRykS+yLEmryNd/r9+wrhdox9hNS4Q+FC9yo0Isq35UqaURQrBk3mwk1kZrkQ8AAhE5AnKjs0Moi3aEVWKYs7PAC10ueYW5A/agAIa4MnrhHmwQ8QYwJfGr6WXK/6oQ2Ni4yolVZhruS2TZVQ80yxS4RBZOPREhnwFhUFIkyWU2Mqx3djNjRIJZz4H7X1vHCQPcIoyKvV+heb+pvBPpEwv8lD4ZgIBAhqJ8RiS1K/jEdRTJYvGmELuIh2iXgcNMEZJzdy5z9N0xUMoPoxIISnY5A+vdBqOHUHAa6xx+ChRtNQFexRt3MAZGg+GbRfYqqCveW7cyCIWnytPE3b/S+k6aigyFfAZ86mbRtIe/LBPyeRgV1USPF2vjm0iQiF8fqCWucBmQx7TFJdLUPQFXOeDhn2bepNKrUzG3tCDhMaclHCXvAcpJMtSoBeRPB6tmnNS8nNwM7VzyPMcCKrxkuMAOoQb9uimKSkykT3gc0AfACfAERDk7I6OjRtvHejCA4+NG0vfZImxZO6ACEWESkklpeNICvkyn5f9Q4xFPPcz2JADxuoIyYcSHjz1aECgTSkLOSzU9pAf7m7oVMs0+Hh9Lss86plFznOmcYDYyHt9rD3BMlWJl8oacNeB3sfgKwXzCvbqGYK0uuBaK/jwYMySRpcwuTJCJagxX8SbkLH3ZAWFRNmVKvw0CHXiMMgBbjMLqjlA4ESGainytfnOhgqs0EOChXzVmshQaaM7shIB2Abf9APWBJRCMKWP794p+8AvCR/oJ1BKjr4M0ymKCJUsSsaGvdG2tV2OY6/xHZlXbgQco/ZXREA3tLP+rWfHeFb9wLYu3S5Z1dHT7VpnJe0I88AuTWrETqRUWHNePxpXwrlImcpaFJFKaGempgI9HNnYC6J3hZ6v6GIIOuBmoSxK5pWUfBMrZLVPN+4SLR9NFWxYisANiLRRTlORbZvwgvyQHWHUuhSSJuZkCWJp04FtbKeEz4RutVYlP4Gv8xkQS2KuTAymR2/Egzvops+2Ff2QVsdIEbZpFyYc0BiIkgriM0oTZDXzwnrhRujA7zv6BPl0InZnoJR4lr8wEzvCIzOEiFI0BawTGadSqNNvxQD7EARhZkWVrCNRM2TtEVrhc2FtXzZpP0K9hxBX+34gfgBJLl3ViD9II0PR6TRpmiaVRH4TlRTk/0Sfgh1NPxM5QuMa/cjftQ96kRImVUF3JlJHHySauQEsSR0ZOrG18uDmwkM4x2Uplbkx5BPGCmjbxmli0ZXMyyL07NqOTX4waOYMUYQa+q08YA7oppoSAl0BPaTtoMAzsg69z+Q5KDEmXXgIt5FLbQ+w5Jx4kMsP9pClTprLTB/8VYjhWb6Rtm0gzw36ykOaM+Uu65NZ5Rx2Ot3Kui7Wt4QQQx2ZFE29N/la4et81VgTBzBNRaV2FXRMwGV4zoCUZRd26UriK9FDOrx+mZvwtb4L+2pYTxgk9rIMN7y8oTnwLccA6OdU6Q45dodMBxZhTTdoHujvGPF6s2+81u2Lnf6IokbcdeKlE8dS8nCjkQ+6OnbeydGdCuxHO0L4ThprLMkBJqzgx/UEh3nWMTp9gRB9QIMGAjIu3fCQsbJGGrbbeSqSDICOP4oqxnJuISyRpAn1ZR9lQcmSKtg1pxRhQdzsWsnLO77d2PdYGoO+9xvD1T+HLGthfkRIMCpZVPBjRiIjQH9joTd0yVLwdRFD8kW3Vl7I26dBp2NlYjEYQvxk4jfLsfKw9MKLs1UbuZkRlayMYY8mMFO1zDy4PKBHcBN/3S8tWLc7+1DDB+ZhW4urs/YUu6ZJco6ZZuzreLFBgKiTolQwLX8RplRGUZ1mKSs+lQp6JvWIouNo8F2BTbaVugbOCv+VGLkQC01NWQt0Q35IFch7gLhD/ImEcybGN+KzEGvLeEhZGU3iF1oK7ehw/7Cxhg70lCILvKQL+u04bCdfGRoP41cMuyGTaUUmnDv+PPTAQ2U/2L3sK/Mu0A71SIX1RbadGG2SPP89D2n9UHXlYfiGzccvLjw8yi8V9v3QNM9DhtaCeJYSm++cBZ7ID34BYDy/iDjzULa1poqNIa2VuReeTD/xQtlj+9FYb3X8pdPnb5/05t0DD/U3ziEdu0oHetu+zSV0VmLy6fGJl6JP2ngRcKC31x1soSM98dJwQ3/r+vC46h549/Ckt7zYvEenhqSOkCd08jxLrgj4NF7knfX5uydezKzIcPCC8ay3vDF7A3z22Tt9/vYtL8ZWeG96uD/Dr42Y/Pzz97ogywpceJB5YQ858zLMPFBTF14mtKGniItQ2PcZwy/eky7Mc35/D83Hy4Z/E16r3vNi8R3yfPYG+uh19hixdMYGZ8pHcvg//vwzncnRF8Y2bPvzX/yT3rx/r3teXDyen3TmpcUTL3kezhsy7rp/fpl9/3DRu3eP+uyzt/rlL96h54M+f/NWjwj8nofp/ovTX6HzW3B+Tf+vjPerd7pn7B12fPP+CT6PekSuCzF4gfeZXPHEPvX523v9+vN7/fJXn+kf/tuv9A8/+7Uu4K3jbEV8YZ+3vAj7Ff7+9Zt34D7o3ftVv/z154O+Y+fd/a63yPiPv3wjt8/46/Gp6Kc//ZV+9o/vgAf9/c/e6a9/9Cv91V//k37xyyf9/Odn/fwXZ/3sny4D/tsv3uvX79ah0wN63WOHe8q3913vH4UvQz//5VvmvZXj4x9/8UY/+9l76hvjh94QZ5+93/XnP/wn/fivfg38asCvf73pH/7+Xn/5X3+hf/rlZ/r8s4t+/JPP9JMfvdXPfn4Pv0NnbPLu/YP+8Re/Bt7gy13rNmHji37+Tw/Q73rLy9Kf/+oB/hf95Kdv9Fd/+Wto/Er/7b99Dp3P0eWX6Pkr/fhHP9dPf/I58V7YPxJ67/Szn91j28/1t3/3S/3937zV3/3NWX/z47P+6oeP+vufpn7y1wfQ9Iufb/J/l/BP2OTHP0aPH/9Mf/6Xv9BP/+6t/uZv3+hvf9KZF/qvf7nrz7//qL/6q5/p7//hV9D/XL/81Vl/93ef66//6y/1D+B/9suL/vann2GDz/VXf/FWf/mXP9cPf/ALfe+7/6TvffsX0Pgn/eIfn/TTH3+un/z4LXPeEVub/v7vd/3t377X3/1E+rufhv7izw/9NfL9w9+/HfR/8P17/dl3L/qbHwVzpZ/8qCNH049+3PWTv3uj//rTn1P/XN/907f65lc/Y/wB+Xbovtc//eICz432RT/96Vv95Cef6zvffqevfflB3/rKWd/707P+4s+e9PfQ+ezzJ2z2S/347/5Rf/bnv9C3vvmP+sbXPtMPvveAPKt+/Lf/qB8RX1//GvO/+l5f+5N3+s43HtDtSd+i/Mof3+s73zr0w+8H7Yu++Y2Lvv/dpu9+/4BHI05W5P01PH6NvP+gv/5B1Y//YtY3vnrRn//5O2R8ZOysL//xW30V2t/7zqqv/PE7/fEfvteX/+hB3/r6A3F0r7/8qzf606+91Te/9qCv/tEb/fA7h37w3R0bnfX1r3+mb3zzV/rR3z7qv/1y03e//aCv/ekDuI/I+4b2vf7iBxu+afrhX1yYc69vfusNsr6B5+f66pff6+tffdQf/cFb/f7vfa5vf3vXD/5s05//4KIf4P+vfuWN/uA/f67fA/7g997qe9/p+sEPQ9/95oO++aef64ffW/W9bx/I9aSv/dE7/c1P3uHDR/3XHzR962vI95Un4qXrK3/ymf70K2/1Q/z6o7/q+ru/rfrbv0l97/vYE1t8nzX1gz/7e/3oR7/UX+Ozv/rrz/T97z1Bu+m76PudbzZ95fcf9J//f5/hgzP2DfS76I9+/52+B9638fGXkfVPsOX3v930vW+u+vPvXfQ9/PTNr6LX13+hN2/OOnMG6uyx3c9J1L0FASGxz0uUQFBEHOTmXQ/kHO91G+cS9a7iM00JZRZ19o4v/c6/U7JXivNppnTiTLBwbiqMRYQ6eV1cN9wX3AKvX83j5azPZeV57EIe2sjZqaoxj28mStAQ9dPppFKkxrnxDbnUZ7AJnhfO/2/fPKqx2d3Mk245J9z5n3bmJaxJ+zy6co64rOdxXhg59xza16KN3Osz3CP7ofcc1JYv83mFjPM86+7VSV/60o3u7m41zmDR2eue9PS4qXJ/gnrseR0bbdBbFSnOT1XzMilpZIQqthCW6tg3MfdcZiXt6LZe42X1rJt50UF+fLi/jD0+se1CX0RlvzqrI2uB1t3NAm5qKrpCFXtYhzfehDaqamXv9BlixSads8/tzY2KJ6R0xsaPvGjeoQc6+62EMIK0XUuDJnJbZj8TdYdxD/ayiKCZ+GHCD10L96Mn/xX0XFQ5QBcgUHBjv9/3Bm6Fbgy6SWCY5syZ57Tg41IZv346PvVZxi1MooJfCU+xpWNbsU9uWEuDlumHrteO8w7kokCvht2s0UeArwKo8DL/GIpK1/PvMc43PkfZriXxCEzN37JcLk3WY6oVfy56uUBRLRP3uFVMwQ7Ih982ngkctmaGkrhYlhjycDyTFIooUq8KYqBmDp+fiNcXWLDdVEKw0zS7TDVoml/j7LZijMa5zvQKAVrgIa4XeXf8aXkvnE0P7sU4GqBn11/+8Ffkiif92bdEjr7ou9+713e+/qQ/+aOL/vP/963+4H/5TN/9xqO+952LvvPNJ333a4/65p/cV3wvqAAAEABJREFU6+t//H7AN77yKMMf/t47/d7//E5/+D+909f/ELyvi3lN3ycnff9bTX/65Yt+/395oz/4/3+mP/qf3+gP//NbffkP3pMP3+sbf/Kob7D3fOPLj/rOV1d97+sdaPTt+sYfn/Xtr13Yw86Uq779lRUZLvoBdH/APvKDb130/W/R//WNfHbW97951jeh9ZXfe68/+S8P+sp/eSQnAn9wrz/5ffr+83t9+b/cQ/dBPyCP/5C8/P1vbiMPf/kP3uir5MbvfeOMPaALrR98ex31733rPOz0dfa4L7P/fPkP3+rLv/9Wf/IH7/StP31iz1j1Z+T5DByswPIff4i5jif6CNPrQMRvInn8OvK/7zuemb6UDX4f2IUUETQRRMSZx+iTgbY/L/xHCdooPWAcA/VBk/Jf+3yY9xFSI0qbeT73RTwTfG67iAglIC4XL0DzX/2YLOL+qzgRoYiw4uJbEQHQZNZOIvIi96J+oRMRjPChcGKgNpKUS9E34LkRNF7QPf8F3JfJQp1SFdC4rqMRzAr40zxYvE44O6vyoG59GJbB9THtN76YZE+6+I3+GHMyyyjtB+tkuxuM7j5PiQgXAzq+6R8xssyZqd+Aj/AjYvgp0E0fXXTDlx3ko77/XvVjflIo4gosHvl6EQfRZNkjGPfAb4GIGL3jm7rXmGV3p/sML/REg49Aw/jGuEItljvQK1VG8iQRR+LzPvjroyttGxMwIQU/XwxGhF46qKmSrRM7dbKyN6Pe7AWPSC944jJN863wNlhn2ygCXMD1FwCdz5VORCjiC2AAmf39BQTVkqlQojM5AGOMuECWNuRqbKJt6FkSHIEGedCghf4DTwJVnS/LERGK+AIUIiIBJnU7bdDoimBAVwjsWbJgkwKtJlAV/qE/ACnkKyIUtF9ACv22y71h20LoaAebaRNTlfDIzFFGBH3xPD0+qot6quCfear4/Kq3hbJN5Au6Ll6guw0kNA0QkGJ8+KKiq/4UigwVSO6sZ0QTZxAd5JmVA9eFm/2DBxviMh4FE/mOUAQyeeJoum2g0UF5tmuiGz3SwGccPhGUul4Jb+PUgl55tfXuE9B1GD9BjHp6DgDl4Q/rfZCDdh6wbhwmdg4Mzksbwh/owURmyWwxU38GZg9ywYAkF4OmxuWqbVw5vLiDUBqHKvOCggoHuXmaeGE7yzIb/4WGD2ZQl2XfeEhiNhGDwRU3qZsoPjE9H4AulwsP1jp0bccir6WIkPnafKCOuYV1NsHXEBE68Id1t44RMeZVZHO8m7Zlc25iyByhR/yC7P4I6I91IVGVL/PxXIxEM2Te1mPnKdrQw70gRyT2EDoe8hyFoCpip2iaqkzfHbaVY3zl1GZXwm7ge45zRTMD6LnTeNZlzIWPXwA0gnCDuW90Vg7ftpUfEloWQ4BnHuZVsgy+gzbzduLB9Ixj2ImHwPYFG84cULMk9oCKJ0DHOlgOcdiNCCW44irFs8EzE9peT8Mv1F8+trXryTyPGzsiVMY6neR8GhGQ94iU0CzElmmX0uX/Q2gALzrmpWDDUPJyLBkrRdRDTAdCL1fHdhbd+lvWSKkMugFK48bp4KC/Dx07sg9bgGT/FHR323Y9HENN+LIxh/hAxEGXvj5s0eGb8g2D50WavqAo+kPzMnGwnxSZsp7zNGvYN1Ivl/0eTEtwSinaeKC52Z/c0K3klo11spNnsuSgYerdQogaNxbSF7ToGp9pmpTQsy8sTKPiORExxkMxSo32c/3aM7pmzjYLN8KJPh0Bm29K0NcopjsRxzO6WCe3X8CT95fYGrSlxnzz3tHLNn2h4dL4LrMUzcss5zf15GZ2184Lu4xUZlEOWsGaPoAGdMBtqfOwvQEdW3RxRZc1igiZ78oD4Yvz8w4utA9uqPxyolF6rpTgB4N8elfHtwcLspIrppm1fByK8DhjGNM2Kchr6A3kLmRETvrC7AEmmJggN8D91+5QuAIwjbGuiHgGOqnzTawW+gqx0LgRvsKZFwjn86aNuEA8GTZuQqe6DP6ed43bXSv6Os/vxI1t4DHZf3GtTVPRzDqPvHZsEFuJs4iAd4o7VmQ7JB4WJU0pFBHMmbUwrzCvsBcFtjvYR7bxYqwrs2pZbsj9N9QLPjqQd5VjeOMpxYgB9iHf0LP8oWn7BuMH+nTwJeEjzExFSnjmVQBN06TKJMt65qG+48p9U5246d15ILIyv6mUlELQ6aPf+h/EJD3IPwEVOoF8Uo480qCd1DsdJPPoTC/o30fsUpGw3cHb4mmuWng56rikk6EGgI+cEQGdqhMPXgKZm3MHfAtx4bhO+mYe7mRJdeLG4zuxZR3ti8YaPWi7dNyIKyLQpyoilcwf+k5VwkAVW5ywtfrEepF4l6XOgx8/uPPDrZUHfhEx5J3wd+XhQaWMpG+Zhh1m2iUTeoEP0B09SwnoiIdbZz3xouwgNg7kDbASehGuNSV4hAA6p5YldeIhn8HzD9buhQeH1vP29lb+a1vLa/0M9n9kgWKXyZWSlIG9Ow91LsAm72cem+eqSAHEFzm/sjcohAk6Xy8fd1zrnTxgHt7TRCw1wvj8tGvlIdixoye59WC/854KkTHpIIZdSeRo6No8CRvbEKUUbDWrkA+cG7z+JAQCIgISnXif0f+kCs66XYjDg3g2PMsIXvBAMxOd6arQ7JQH63O3LNgYQmP+cew6aDMsMc/xu+HLMzG/8hJrYx1dyGk7OI7fmYdOiV3sRttpyIDtM4PpHWj4qGheJmIp4JH0FfyNfKt0OA+iiwzED0cKzluO0SJEUSB3MGbQ87Uj8/l8IUZ4CNvwSyb6YmP4Wn6ayuwD+2gwIa4ElOcY9D6+w+hCnnKcjrWAPq6v6GedBWdxmcrVJ16PHa80aKeyANkEe63YZ8U2Db/5jOn4O9izFnR2/Jw5QxrHNk+Ea1Q6tGtdsM1JQu/m2OAB4D5yWUOfgzhcKW0/483K4b8UIcLs1FRPA6SJ84G0EVsr+fmAVsmqEw+wI0IXaD6Rq3E39Dry7lrxYbB2p2mGxqRaqw5itR1Jzj/A2bBASNj/cEw3YcHQgeBndF3J16UsxJ7/Wn3GZ2XwP593nXkgeMaOttvNza2UsxSTMqpCRbVMg/9BjmrQ3omBBt0yFSUx3Gh47Myek+g8zzyIr5PEbP9SU2fOMt+o5IQ/8D26rZxVdhTEjfDfealoHQ9sFdqOIvPY9xQsJa9L+L19+27U5+WkKOAw+QydFfl3Xo4Kv8zwOfOy9glZDuzalF6Wcgxe+R0ybuMlgmljpjEm8A4M2rtG+y1vOh+x2w6SeTwSv0NmDLqjxRl7PvJCQiqayatlXugt2iFwcL440LnUWaXaFid17Lnh7wsx7Je+F+ZffMYBLujwhLwTuBMx5hfxDbolZ23YyvvhZVuHj3dkdHw+EcMX9A98M2MPzzEd+2LYDsUuxJZ5nKHfo4x4ET7p+CFn8uzNl6BZeFF8YH9yKHgb8pz3pjMlrDWfbgd05p05T5xtE3RRnfHBCf8E/pq07UW8P9FK7J73Qxs+e/3p78DuBpxKLNZhG8xCzCw+KWCbGTIndVVka0Aftt+VuHLS7H92tN5oP6pWv4y5hC5n6Wkr0F+EyYidTZe1w2dSxQ4za6gSf0msb/j/gjx7C/iHynRCzwv6rrK99iOgXSTsXDi79TzAa/IvVjs+MIHevntQxxeKeeAdxNi6d9mutk9DoQN5FYusb4+UXxo1dCr4skzL0Hea79RNA9slPsu8UQFcVnwxL7fYc5LjZiXuDfuR6prUyY1HP9D3rAt+P5BBMWvdJcvRhA5RkD1EuOph28EVKAt7ssDbJHJpw4dv3t3LenXkaKoyrYb8HjMZQkPTTWKSwDYN+4bWLfFdXGVhXu+vWVM3tE9Sol85KdA/nQ8M5IQooeS+oMxVMy/cLuxzD0/38pmiVWQ6Dh2WKeNZbjpj1uvX/0EqF/y7IveqCzFsOSE27GDfqKSCff10e9Lp7kb+Rb3zesi+PnF+uOfNfSDHVa+q1hfy3a3O51lPD7POx0l7K7on512wVZSihXPawlz/Sxuvf/d3h112GyNn5L/Rwku1ij7iBablv/nSrW5fnzTfTipzqlQhYmhC35vfeaVeui5E+UE+KHVhHL7E7xN7xoHlum0eUs8dXbpefQKP21mVe9bOPjVTj5paORud8fkTLzG9Dg7/ZXq/U2uvtK4LMOuC7udtlWPPcxLdo0gtBX0i6FQ1LVWC7u2rRZbdsB7YuZ11czeNfyb89ZcW/Z//b/+RfHbSzc0JH3f4NPWGjw7JukcSS7z0lRo+F1fFpk1+2VlKkf8ysSL3TD50u8DWf938+vWkSOg0MS/ka0PueZm0zJOmyWMNfp16hX8FXxKo3t8xozKTMXDZ+4K6+yUrWSUQJ/S+/otBAa7kc6h/UecN+8bKWWPj0HuC3y05YpoqM8TVKUNibz2OYG84yLnYhXgd+zbrWzA/9gNbr0M+Jn34WAaGlcR7IZ7Pl8eBJ3U9PD5oIzd5XHBRwEe+riUuA9d0N7mnYD+XA59KreiKTmK0QH/h7DZNk7Zt0/39ky4kw23f0HPTjm4dnjPjxiuFWdDATPL19PQkn2N29ozLZYUig11KfHL1K3V43N8/6vHhkZgiehuRir88H9SBaxUMpaQqfs7MQXclRju28v6zsaYso2VZ0R+W8pyKLvNUlW6EMJF9RwHxpL0Q+zc3k2ZioU7SsqQKucQ2Po5j6G2fdPCZjQ3OemIP3vCNcXbs8jLm8VFnH/Icz+/9oLupoGcdsod8Fp5ZGzdexxaiSyt7tOU3TcTCzhetJPuKfyMCfXf57LjvbfB/4r7H+Ady2B7zRF5AB/M32AYbSdf0xJXwgQz6dNluG3low2YRMfSNQO+SmnnJaxss2GXCHlkkUOSr4xefBYr1oN/6SdiTdWn9PKeip/kPfHS3fMYzrzP3OD5HNxD+j/+XO53uDhX8o3ZL3ijqyLDhzx5VXW4XU1YLlymPKxlzu4dcr5y9cjpRXQZe9xhzG3CtpxoyNtqNMfdFWrEqlRn+NzKNxv52wd5ncv/eQqUuKtDt+PJCzjjjnyfOreMXQDkXH/TvXTooQVRCa+JMNrOnlmlBngKk6jKr0jbPHkVdVY0X7g2Z9ib2CNGXOgJIjJpVQn8mK8qkYlmRXXVWC3SJMvA79QHgH9DK3ropKfjR82Xnv/S7OyKuIxR2whjvXQPnOvJbvyOZwEhEKOILoEseM4x6hBKI+AiHuuk7MQ7nHw2lmwZvZHZpWQyjzrhLA5oOfqap33IhOsZEbSpoT70P8NwAPyOHPFSv/MCLiA80Tdc4HqfbxQDQoDOqA/da++IbsfVBHzNmyHM+ho/pNbKBZbrqiLwQ8DSDF4fHDZAZn4gYJcwV/HjhkRflEpXUXcE4L/w8Zhjdnhn+AsyAwp/wRFcAk48I8RHf9Fw/L/ReSliMAdvJFfdbzs7AKN1BPZ5pu68hyPHzk8MAABAASURBVACSZxvQsCWADTIDMlfw1M6Xgc7/zse4UrIwLOsLUtJ44QkJ7IFE1pWG6bkaEYp4gevMaapIi/3Bu/YIHBYqi4qaEHHcEFgPcQVgWqY5JrpNh9uOG5d0jRgL8fPMz32Rgl6H3sFGeVBvlI24OTw8AFJiihJcQyka9Re6tmNHKOubIESk4nmm489V29hlRCgilNgKVPmKCIrQxm64HzuyNJme1feQ6RaYFid0JpmvIal7LMLzISFKPo7fzIBHKCJkOo1YPo6OftZG4zINt0wnIuR5nZNh26k/gxGDLwPFM01Bsw85vS4OcoEBZioF3UEetGHcCXbz9sbi0uB6RAzcqRZVwPPyeW5rbdDOEmMswY0IyJt2IkOOudYxIuSro18DXB9d7ka5PmToatD0WIWH4ysz3YTmKGT0zKqIUDAWGeJDW0OWA9vtgMvmEnqmDbZC2OO57b4sRYM+/I1/sL6ogiRZxIwQHx34e+Ng0LDfkA9ZMawC/pAEx3hJNZVRaCd0oQEv+2oA9YO17Dgzz4gAX7rao8kkQ6GCTCHBv9PXFRHQitFfaoV+ynKuHDh8EGw+FCDXtm2j32OmpeerNcfpoQP5PXaAiyi0m6xLB9ljHf9HpILNMaIoACFIF5tki4G/s6Hv2OjAHg1dbA9xVWSeuLHKEspBI5gaY1+SUr46fAY/DOu6+wwR4DWJ7qFvt3DgbvBYuTu+cCg9Pz/M26j7sGx7BnQLcVAyFZEyn0Jfh9DKIfLA9/sA64kdExR/wl+68oKPZSmZsq8PdDNti4B6HCLbOOBtWx/6d6ZaB+NgLgnZI0NZrsSDehlrpDBkRl0NeTQucHy4AYZs+GPHFzunlt119D0oD2TYgY4QjpdGmchnEl6PB/gG4xzM8YF55WagwycQMIcMqYJsNVNTKdQLB/JJlfixjI5B0w2F6uS1hD2gSzKVadQsjIR8JfQmTq6Vw7APpJnSNBfSd1fEs++GvMbW0LdhnN5D1uXKR8O+L3rY5gZBBSLKrBoxxE04IkI/gFTlBXDmIfN2f6lS4QDfiXkL2igdHzt2W4mNwQuZ5nnSzI3HxOG7MEfc7O7cZDkubCvHLSKqZFFIHOA39pIDee2vgxvInfYVNmhfOKB6bkdPAkcTNsuckNvzA7Md2tgPOrRMb4F/sd2zoJdUsWGWZFTYpxFTO6UUEQMs98qd5Ebc7vj0xW6N+AjmllLky/WIK53e+zMNKTMHdNscP3rMtFZyxAutEUtWundFBFCAkGl7fkDWdra9CjYOOmqSb6Bt+SLArTnwJ+Jh4SAeETqwj2U2jt35wtt8vVazMKcWRYTsMxkJf5gXpGWTXs5NmE/b5dDT41kZRcvCDQixv6PPvndtvgndhG/sr0Z56GB92zcHNkuILTw0NETE4EcxbHQwv7FPBnR3HoSt544buxr2aKwbgRgR+PwANHjP3HwcjDkPdOwqpToPnHZo2a4X4u2Ar7giQhPxEOTJBK/QzsIMZJqxlWWTYnyE/pX48VoUl88bV1/tIw6tj2El5px3dh6Krzx02tYgH3XZVuulM7NoqjPr2nYKHTxw3FZRdnTwuGQ/Tazb4KFRKUXVi4gh54remjr1jKo6eSwVrLWJtT0v5IoSqs/+xgxShDKLpIC+hv3PT5t8E3rhRduFB8seC8Y7Ojp2S4HOlMhhHiFftvflqeFr9OFB8JD5iCEL0yT4nJ9WHvRt9HUVYmchFoJ1EJGSQjN+PvFQe5kXWvZLjL3GMb7il5V86FxZ66RSEoA/+k/oU6t4MDVpmnOUCzfmzJavRjwdtosOFXLPcko5By08XPCakBp8hP5NmYU4OWnhhllIUTLly/1eA6IvIgbvZQaPeFpOC7aYZH8/Pj6N0i/IL8jrdTD8Ad0bdDuNB1wTfK50PfeGF81ZypBhZa2MWMCGB/Y7WCcN2Rs5I+E7z5M8p2L/zNCELRqxu7GHm4/XzsaNOFOEqJi+y/P3HZ/yomTf99EPqTGGM1RpmN40V+w3Qb/q5AeTtDOrxDpprIFGwAQ852XWMgD95wVbdAkbLo4vfOF6Vx98h9/w3UZA2NY3PHA+8cB2Xqoq8TlPkzLTojIjoeN4StrJ/M7aaOSOnTXEEA8CkwfRG/v20+NOjF7w2cHaOMBtQMeGh1byraDQWOQXfFBKRd4b3d2d5IedNzdVBXtnpBJ9xNXa1f8rcq7rBR8aVtmeKw+ILL/9n1HAlkpJ4uxWSXnNift4MLfxsK+1nfFAn6aVXN0hHhEKeDWcZGtV9L67e6XXn9xpORXsnnJMTuxtfhB8y0PmhNVEYIcS+Rdwisxv9lqeZ2SEJ+tz5cH1Rh7x+vOLngt5EBWwXQcEXpJfNo1cTJxkVh3E0/nZLyuldWjIuZP33XYZYR1vNLOWFE3muxAXlrOPfxHoGHukFCNvHMTh4ReE5HTx8KbWWeYVIcYbchzwDXXucQ7WpHiYNBNjpltK4L9DpYYqsR3RKYvmpdK/CxaKgBDnrMxJoZRUxFEBn3dASnIeRtcFezw8bOi+M5ex1jRNk048OK8z8VaqEEyCXkQKlyBXZ96ujQdbFx5g3TP//nHVhu8jQpkJFIWkzjrYWUdPPOS1rUokvqm6rm10jsK8XQU+tzev9MnrT5XUHT/mZZo769rn7hV/HKyvCw8Z/Vehj+TeB/g+EN+PlE8P5BPkMZ8sRdWQlFPVQt4REu37QZytrIV92GE/upKf4zjwT1cpiwp6g6qOnRdy0HK6GbSioH+GWN5DxgPfoLJ24mNjfkPgjTV05o2e83eD19jbCKYdO2yUZ/JKQZ7ERi3gXCbtMLs4lxGX3psbfnPbLzB7L8gV170AOaf5pFJP+Cq14iuPS/g4qpqKlPgZvN4F3VS1PsGDPvbGY2/4bdOOPyprZZqgVWZ5n/dLx8yqgLfQK9jnGy/u7N9gfqd/5V5kJV9GFIUhZwX0A/6NOQe5ZiOeAjlO5PpC/1RmnU53iDXzskqKCLXe1NW04O/Xn/wO8YZ89GVO2lgPj8RTY23gZk3Lneq0CFWZ3HTDWj+Rk+ZTiPekmpeU4He23zkTXNiHN5wS9JVciNXQwVq7cJY4P256eLjIL6kv+Mj/x6f54RbWxgwU7NN5cXDo8tSZVyQhr6o6cnd0Fn6rxOft3S2yTcCshYfud+TL21ez6jyzljr59sD2s25vwMPOluv9+7Me7nfguML7Y7x0aryJax1bsh8st4vuXi26fXWC7o2CvZ8vdWy5Y4SdPN0lZamKkpqJ69OrGzXOk+ftUfNN0e3dPGhgTnbxg5eoF17ANfAnnW7vNLMPCb12FV5Cr3rkJdF5Wzm/H1cfMTaxBsx7hv4Nui7YPaeu+bbIZ6QemxKc4nxMnru5W7BFKqemmRc8J+SovIBtZSecNk3U7z5dWFuM47vK2aOl+XdFmYR0evvwoAfWzwO+ec/Lm3vW84UYFLrnVDBDEktVWQ98b7+sg7ZoH7ym7GVTixXb7Lp5Fbr7UtHtp1UiT/pl9v3jRRvroMStMk+CrLQ0LXdVfgla5yJV2px5TshbbqTpLlVAnWnXRVrQ/wY/375e5Hlrf9K681Iqmh7XJ/3683esV9Zgz2H7FrtefXqj209O5JNdflF64kXlzScz8p0G7YftvS7Q2WPV3gHo7bzQ/Hf/4VOVuY++Hl02BcccHZ18sO5qlDs2LGXGviexZLXxQ1OVdRFVYgng6kMVnUYfPixzECdVM74rnPEmylGnvyHv8QwqDZoH/mnSDBlwDyJx54Xr0ZATXju4PRpyhoJz9tP6wN7+ADLyFbCBFocez2e9e7gnFjfW2KGbm1f65Hd/R5UzTp0XTeRZ/7Ot96zP9/f30Ng0394MOPqmrV30eLnHvzu6hU7EY0G/hhyfvf0VY++Inc/YSh/0H/7jK51ukKlIFd/v5GGvvyf/Qg3n7uRe4HQb+uRLkz759CRSt96/2Tk7SSLf3rCe/92/X/Tv//0rLctMp4SZVdHPeZUjC3tHYV6ok7d2EkgxL/aLp/uzVnJ8gOh9ma1Bxsdp6jA6NpNLvkIbCe6gr4MLh9GHecUyV2ZqmiZNdWE1SrNtRL0CvcXYD8SVasjcFfQFmLZJIY/MrMFKecJOFZ834up8eZKiD74X1pm4jtblXwB64gXk+/cXbNC1EAe/87t3+j+g/zhvR+rN27cjp7HkNU8VvJU8uaGrtJJ3rULwhQk0YayAtpSKkGotQIVuynayjhGhktiWddLZO3bOgrDR6TSP3DUhv22HeYxOPHSdeWFmm2Ia6GJ75kWEKmcg599SuvyC+MK9dMakebpRsgg666TLV1dQ2La2ee/INkmm5/2owcxnDdsoM1QQ1njiurB/XODvWIIlPK/zAoppo0Or4wpQB70sEmFHfEjGt9zLUlXrBN1JZ/Yr2Glnb2oIYpkiQr429tGdPazjU4YGDfdHXMdrrYoUdIrMx2fMaU7N0DfeB7BMQERAo6sj3+bzfgg5EBDEZh6tEXNt2Jku6pL5+ox74VxiOd0+wDNSydRErsQ8brIOjoEPK1mPUhL6Sb0M3cXlsQF8md7KPn/h7P34eMh2r6xTxGJe1USuN4ycVK6TLbbZZ1r3HHxlv5re3rQTLMsy69//x0VP+6/0lr3WMoMiy91tA3zq3CmFIiA8VSVzJva4rFWF4C7TJNtXXA38XpKctX6AzfuvCUPvYC11cKZ5Vlrm5UaKVACWc8fgFwQ/c/a9AE/caLh90K9ABuZ4nu3sOGMpsj91Yn3jjLrL58V139lfLuh3USGnGybW58IZSOTj5l2GBGO/7uA27LBjYNNDGEmBPxtnnjM0V8lt5G8wy0xN8yKX1sM2iIJdkM02yy6sq9+8Pu5DBQUGMBgrQorg63naVQj9i8v9hn8x8G/sgOUHTLMyRMD3pfe5ns+lx4cqo/KC9K+UGOiqpydcwe2Ij3h4upsfg/sAoxmo/uYHui8dH4+bg1eQSWFAjfIF8Z+VnhcBhuFfjD3341gx3mkO2h/hRdBJ+0UUl9d4dL+BQYz1sX8iZXJkBT7PBMOdkkzOoOcr6L+2O4Fn0Cifh3+jMG/BywnQ+ncE6XTyodkBMpZnQDAiFBFgM+OKMNoKKYIvXS9mgXMVMoYsqfhQhiJiIEYE9evYhziBrvkPhPFlaqPyW78igv6Qf7ygDhaeATKCpSIsKyh0XCWizsc8GtnMC3Uj0e/sFLUiS0pejGH/gZfXtaigLojxce0D2G6mZXCnxwdAR0xyHZNiD8vR3TXqtqrnes4zK3xEbwePTgqJyZCQIdnVUQF/uDsUCUQM5A6DzqDBshv0fIXlYOy5qaAjIhSjpNeMGKeLhuTyCp16RyY2BxKVZTWIK+AtQbizCXQ6+HRd40L0RYQirsDQ+ATfETH6qaIHM57bEdf+iPAQ0J/HJfc0+NunY5gO26tgD5fiioD3sw7us3wRIDKWlJmhiC/ARrPfDxK1galgSsarpbD5TRxFpqFLAAAQAElEQVRcqjgzKVAzQvKY520cGB0riKTC2Ngk2Ygr8hjPhOyHTmwZQkFXB0QtFJHKLDSQWaYoRbj/WvdclOeDDYiU0dZ1jEKm2fE3kxSZFCHUU0j4qsm6BA2GZDZK+hmTO4EOggHSAk3BuEv3GZrlBifoLGzISaWh7M7GtgEu7YsryVAmejyP7zy0NQ2DuJiqiJB/aIKbqhwUsyRbZmdT3cfBoLF5WltxfTEXusjBh94AbEPr13XQ2VDAQJVaV0Qo0EUhhQG5AuBsxfG8qwVri4HRxyT7sXsmuALPMNqMmUCdJmXBT7R3fN6xC+jDxq0fVJuC4VqLMnW9+rUIOsaNAzQKcWGo6FynMmLLL0svHP63cQPZFeNHCuhEXPVeOeheOKBuPHCzzQf7ruFfvVzI5mrJVMkUUymlCb9VDsQlr/0eOLhBsn4admh6KTuxdJAzx+EFPX14afR5/sLBZF4WWZcOL+uVBJX5yBcV2yXho+jygeWwoB57kRX94yMwbpaiRFnTHAD+xoPnlQO+YygiZLwILPMMjsX9WGVbGEdqspydw6DwRkdmRNTLZVka6xsxZP19oLT9syTNUBZDIgdlllFWxgqHYKtzLa/8M9IsmNcF6hWIGd9QyNdgIsY1rgjPc2dTSXgY3DdG8QLxQ1MnHvCeuOkuJbgh37AfN/rY0TdRRAH67dZSB7rt6FmmIjOxrrIfJQVdCA+e6SJfhGop8kVViT6i2egw2A4RgT593DRc/EsNPHi62nVXZy1npoxXoNMxarNPuxT0Y2qVLIyHBFePNWQDTYmZVp7o++GvY8rjzo/TVME1PoU/0DJdVz3HZUSM+eIK6MzzpBM3BZX1Vbnpdzx6juPUvCJClnNn397JS8eQAcKSYvgm5GvjxqQrVeaiwM4Dg0NZRqADjPzwBD2cD3aeDBzoGmJsqhzMJ2zUtJHXrvp0ReCZJuxk6uQxYsxzh0woM80VulCAtPAlmAqjArbTcXQ9PKzcDKw6Y3vLXn3uABfSGnOoex7kZOjIZD9dWCPnARetrOcLNzbOJeKa55mb+0Wz+U8T83LIuHGTd2CfCXsWbHmxr1nvvsmaF26aLCfz/bEvV+gf6FTKpAk6QqhQMIzeXcMeiKMI6NOLaaVCPRjDLis57YO9iNvMOuhYPutpfYS9x9ohhiNCCa1IbE7emrnBmri56uBs+0XzMmkBSinyBTrxnYKdhB8jQhFFFLLvShX8ihKZJI+FCx64bMi+yXwb6+/Mw7Cd2Di4+T/wica5pavDF8LcEDfqx8g3xt2wS0HGEzbz+uo4fAB93mMOMYs6BZ8rz0DZGbvbriwr2bcJjmUQfIK7O+vqh0MGt7sCnhiSVwcTDxRuePlYSshzMqWpTtRDvrwWGr6yXSv7ah14kuVaia2DGNnxvdu2TympOhVV7DxVl2XgalxBPZCqSykFtAr8S7Ft6cfpO3tRw1bN+zU23Fl77UhsVXgwtSujaiGfJYJal5GfoYjKCn5ciqsTFxtxaLvuyGd5ksHOGmZYCf8sKdPow87ulSJCUijAraWIz4Dg4abwVtqeU0GGWTPrYTUPHqqZh8I6HMTINuJpxo/TPDO/yJfjfuXFYkc2y+G5Gw/lEztM2Lb3gzxwHjfw3TIxyT6RLE/CvevMQ0fHlFQVvFAUT7dn/O++Az9hWQl6HVkurN3VeQW7PvCw9R5o1OfJ8W75y9gTnCseeWhu2Vb08UPcxulJ6Lq1TQfx23toYt40zcqs8mVaQirLmLYX3RUI+tx/kAP80Mcg5Jmmil0WTfM0IAJMBE7KgKDzzOXZPtOwR8eWjakHtg7VCaSxnosKjExPYqZpoLPtUFicztMR9DOGCMScuByHIdTHhhsPMzfVumDr/fowkbOS9bfMMz5b2Dd7hnYm2Bc7MQQRFfgYRnxioyxCl8LLGB5iz1WR4sXuSi5YtWL/aZ51WhZlKYoIZOn0rzxo2pndFZlKQBa3X+uV+IqURjflBF1DZZ+t2KXSnm8wBv4R47VW1vOmHf+7XpdZhXNVY7Ah9IWXdRs5sxN3Gow0LvM1PpyIu5U++GM/odSBLGfmXHgRuJKXjr0zrjF7xUcXzlGed+Kl6bQsVGPo5DiMKMrEFhHio4rcScW8XCeUBIKiJHJOo9yQfYXf2bwQuhPfB4gHie+gffBGpFE3HL2z4rv6aHdlKYPGPC0qWeV9J2uVaZ6RdWfNN0mQkyKJwRstvICr06QL8d7IL8G8aZp54XDiTHACOdWZ4Jx6CL9FkeXpcJ6WqokH2JkFP2/0N6V1ZI81n8enR9jEoHO0Rsy1gdOx6dE19tUVe46X6ewPCe1ugM/K+bjUScvpltiTrLuU6kBmUgXAE/jKKs8r6D87JzKvo5/l3Vsf8yMLaLYP/sC35tWQo0OjCzXV0UjY4QCfHmhekOHRfyWEsAty3PBy077r8GxKNduFWa1DIEKVePMZaEfXGTle83L/5u6VCvbsz3zyg30Omc7MQ9QyLXoc+cxYKQ36wTZ5yA8+T3cL/ph14iHovBQ4atgDCjp6I95W7f1QKRPnnTPtHZ937Nt0IBwf1XnRcUiPvBR2PBy8+DmQfyeeXG4H+KwPv8h/OuNLdfgjTxbN7IvzaYJvyD5J1p540RWFcVVk37X6lyNYC0/o8cg+8ACw7FmLCRQ1XvoexNcBvzMP2c/wathEmVdfjjKU7JXL7SvNyy38Er1CrU+KmDXNt1pOr1Wx50oe8sNpZdG0LLINoyAjPjX9rknrVojLKsWCDBO2mLQ36UyO818h2U8d+e+fVl1YcwXeUcrIR0/gPGKHC/vwxAvDybGOTPNY57OC3FRZNyqpuszyOgjqDan9AtD1Os9abm+kDPg3rWvhLCr1SDXAsf/weKZvE6GGfwIZZ9VypzrfaILfcnOn5eYG/9/q7vWXJM16wnb+p8cVE6EySfAVZjzU1RTYwrZbxlnhZnmtzFlTBYY8VdNNQF+yHSs61zqpAEmuaCFsf8IP2BKi7ivTCT5VAT/hh4Yv3/DCAdHxzStiatLTOckTkzKKQlX9mNhTk1hEqqiSQUUlF9WycIbBUn1G4kUd/3TTRbcdAR7xxd5Fv6cFvAt6pd69e4IX+8lF+AtdwT0OYbtdYAPSzH3MPFd0mBWRdFdlToqoWpYT8XDgiwAS2ZdnQA5kUafdqDfwS9Xp7sQaONRyRZamjvyt8wK1LXr3ftPjE3A+tO4BnYqcsxp8MJ6EPvtRtW5JvB3YYSOuBL3OcNeJvHu0RI6KnUJv36HXHuyft/jlTgdnGkIQv1zbDZvua8ovkRZy0Qm/3pKP/k//8XcVphwN+fax/ificpoW/JHqzkXE7uk2RWhjC40XmX4RJS2CAaArUCQmY4p67/K5xnXzfI/tz86F2yrbd+MF5vl8jz0vWpZZ8zIpmHzsTWfO+yv7TSmztnUnDjv0GtQPaO6KCAUtA2zoQ3Yqlq+yriIKoynQFLy8Dvb3xfSZsJNDNtbkmWc2Z17EbuSdibidl0Uncu4NL/5vbqtOnAv8sv+G80smEyVkMFx5VfaoCV7WcSf3BSjbJmSRXr9+rZm18vDwgP+YyCcCX+0HPr9A51A82/vMi66juZ1gSc63Pn+CKlIh5yvhF4bQj5CW/3I18hCHVs1T1Yn9c+Z+WVw7z8bP5NAVm23befCYkNF6ndAvIoZ8VLWg5+3dQjnrwv1HI8nbdgvxXzKZC0F/OK9HdEWKuQ3cpt2Li7GIUCmhZ/PIZ3pdpUXHBF/4Lqjrw8WUQRt2ox+15DrpGNor0MljHSoHeKG7u8q5LzShq/kkXzfkM5cRoZJFlbWWWcUE/cYVUiD3wstx2wE0Wcagr5K3YAIvDTnE1QHHCuEAKWToEGDvcHq8vZNm/yJObcrSGI/h43melMlENegc6NLw4U4duk3wL6pTRf6glEw7meD43lG6lhy4Fqfy7GQ/jtG2bAaanIMbdtnJWeQA5sg+SdPWoGfbTNyLQ2rMZekQN7tWzpziKpl8d43nqlSnpWoG1Irubif9p//Pv9fv/G5TcB8LogKHDB1LITN0cg9+Ibh34vTgvOAXrTNx4r1pIv56hNx3Xp90Ie58r7Nzv3P9Vwwu6vgsUdAlDhttRWL7XV4nzUkCxgG/htJ+EbyheA/R6oqw7aqmedZ8OumKJ/RxbKEXhzvb8oKMF+4DPfdAcstbiM+SKA39gh96gA/Vzffb6Olfotkpu8BBJqpiOctnAq/rC+foC3a8sMFu8GkKZZ3ViTsZokjBXOaPvwB24jPo+QomjE9QwxDP3YqgrRjNiGvped0S0Ouul/YovVLo/9/zacyNZ94JYcMLnYh4luKl539byXRFdGXoX4D7r5CKTGUAlFJIeDdoGxBvBO5vlp2+zoK6gp6vTjnsQakIaIYLvVzW1eC26bl0OyJcHTBoIDAiSF90K5BHXF0EVqPCB9XkAO0Efh8EkQcfRYT4gCGZvtSHvO54RpOCz28BjzvmX+aDpYB3RIiPfPXBzzWNPs+BgywLjPRyXfGa2kf4CZEkOAOaiAV6l+gTF2i02xUYHLjPYwx/+HQYNqAzoVN6wGWnHaZLR3NCeIYODlwUYR0Axkcf/Qd8Dtqct+Qk0JnvBeSyKWQ6DIupVyBGIuLqW+qWMSL0cl3pauAm4/LFMKzsBnkgZLpSZigi9PHlOU4MkddezgdCCA6dWNirHzCPCObxsc03Eq/L6wxdaTImLhcDwI8IBX2W5YVGus+QoUiYBrIZAbyXj5tX6IjS5Y1A2C0iQHFfo79R98ftHR9K1iXxdSmFzSB1Re8qmar0aVwdPEPICNc1GaMvIugK+aL6UT2UdPCRr47fXTZivyNoKUkzwE/4Fja4Sd7oItANnI2EeWBHcYE+ZKU68N2+1tGQoDG9iFBk0B3aOf2YT0QoszAnmN+AzqbRxvjxvIBKSZUqbRxKdg6POyV7B7YS+EHZn0FCLPr0GxARCmyVWeTLdXpcpT/gn2wGlXrK+WKHbxMX6l9jOaCHEnRZD4rxcc9L2/QSHqa9s4nsyHl9OMvKAPGFnuXzmgvbIUIac0KFevfgWERd6Tb1xkG2o+yhpkCe4OFA43CwczPvdg90VxdDmjBSobOaJjwtT+U00hgP+vR8DZlxEKgqxE9y0A0aHbwsMbCSYpoL4zH4FvAOdBpzFeB0NfOONsbnuRIbk0omo6GGDR1OBsjKecAQngqMcTeyKkrVsPOgCl1kMx/LbShTGfYpUC7IWTKV1K8xbkVDdVoUEWJY9OAviPHpdqghxPgVmK4sUuXAEsEhBVkbtj/wW6MucF9ouCyZ0HXtUGYM6ChWSqpgu1oKfSn7VR8ubMDa2InVBu0GXY+bysaBY+flVjGtCNh9AYqODaVSUgkMch2bkIOnCVuBbwUziiJSmXVAxc+lFJlPlqKCTVkFHCw3OR4P0wAcY4ijntLuNQiDpJ7wiggF7YN460AgbDCYzxARsj8MO+MN7AZ+MBqEiwAAEABJREFUpz8iZH8oJJc+ZA8wEWnI1XqgHqCCCmOmhB2FXKAMeXYf2vwgHtv10Z/ogP7cKG/c3JKiyQ/YuqU6IG6CMSU4h0pOCtHPt3whkwvDlU1I9HUaO/LH0KtIStYO8YNIdCFHh0dXRqriIwMia0BIxpnnSdOUylLoCHXoOm8MkSXYhALEVECL1dukhj2bS2Al1navJwk6k2zjCOioo1dXRIAPIuP27TxX7djGvtkxgks4MHrVt3dazMkS0HJdpqTe+7CNlLI/6kQNnSKMV8Gln3rDJiVztMXleXRRkw7kPJDXsWX5LzycW7nJh8HAd//Ah1fBHtWxmEXujwjtyNsp67xIUZQFmSFkHXbierdhiBPjN15mbRzyXQa5pZPnDEzEJpY9VUrhgcI0YIIXQaWhG7kxoNP7Dm6DjyhDvvozvwa/9qxYGWvHsnQZa57wA7I1eEZ6VpPpZRGlMfR84aMuWWyJ/oFQ5PwmroJ8FdoVex7DdocS/J2b9hXozLE9vSY7NgvyULK23XZMeCwiwCoqpoOOEzeO05yq6JjI07n56X1TR1cv9WTcf2liOzRuzDb2jcNryPZQR9amA4EP/GiZVh4kqIdgoohQZ2VHBPWizBmfB35rSnSgl/aOLDn420+WW1xMYV/eoW1c7EVs1ZrQ0ZAt8OH4BREeJmcgOHEIs0H7QL7QNQYrNujcnDZs73LcnCJ7RMAlkeOKhzi0pZ21YL8n9ijAajsr4Bkaf0VLDvHUqOwt8Cg5qZZJ02QfFzn2OvoTFjrI0Tv5wH0H9mnYqVtIxlceIrnPsbEsFd6hzb+NvksH8jcTgG/aKYzuxLq7HGIbPtjIsQcdHX8dyNwZ6B3qo4xnGjI3QUaB/dwyjuftzG+iBzMQOtqh74c5hsenJ/lBWmPNBOO1zmAmNoA+/vSNd0Hkij8QgTwgbdzoroDjDDXV+CqOV9sF/5ivIahb9nU969XrW93wULtgP9NZEWTl7JcwzaxqtsPQqUNvBw414rLjSyEHQsl6NWzrtX1YJ+a4znJkuKpA+8KDrY7NpdQwSH8pgkoqNAmzAV0RgS027LdTNnQ7Rl3wGz4O8MHpXeACLMBl6crSaQfku8oMxamoE1Q9JmXloXYU2Y5+0GbZsqQaSm/E07peeOByGe1IKUsARXWZtdzeKnhw3YnziCoaKqyjUA5+EV2KHXwpU8ja5fNzs4CSQkhOvQMIN3QStrCNPSam78S4dfPDvoK97PsnXqKcn3bk2nU584CYs8VBLJvMmIc9BB3r0o6A7g7fA/yNclXHoKUU+WGR/1WN4GxZePgl5C0lsEUZ+p6mVC1lyFm9VmEQgP+pTstUWGdJf6U8ESu1TiqFPIIsXieOGVjJUEtVJd4cy7tjAftOU9WIV4+hG+qqIbfxLvuF/LJrmpk3Iw86BXlFvsDZiEfzYHmNh2IXHrhf96iOvk0HcvYWIvz0eHmS27vXEfuM8E+DTuCTLn5C2kfsurcraDPMSMNnDbvtI9Y8MC8L+WRmuCHrAexIRpNYm4ibCVsUbGh/OPZrLTr5ARf9HbswAeTrB3OrjzXRdCHntNblFI2YvDzoWqaJB3mLaoYasbiz/7pEKi08oFt4+Zbwst86tvE+cP0//NqYU8iRNn7NgsahSnuFeBcXARkcCM1/xyZFV6ULuGVKCRt3m2OvujzuWrFvoyO9ZoQ/iMtrrpKCdgc/syrRN9QVKOcXgR27CHJlqqpT0TxNqvi01IptD4tHPlt1IY6tVwEn0VfEpHpXxaYzNOdadeJFzWmZZXqN+NnXrrZViYf/E7rVmjrQ5UDOiAAtVaJQxui37UNBH3Jm1d4OncH3XyrTLREQO/4YDsU2go76KqFPqRMooYI8Ad5GLnRuONiPK/tww7dX/wZ62XANH561+6CaoRYHvj3G/MqDa+vYeVD7xDq27oJfx4atpTIKogAqcn603Xvv0D0kZOlHUeNsrPFyaiY2c+D1Bt/A9rxIQESVTE3TrCA2Onn5zAsY09G4QokNpBw+ScsIjw59ge+cWTCt+VkG28i6uL+WIsffPE/yVfHNw+MjMlw8G39eyDOblrnKLCJiyL4Rv1SVpWjQxiZJ3nHduSCLZB9axgO7da9J2f4NPSYlMnr/e3g46+H9it4H+eOk0+lOHfvd369aWUeddd+sC/a0fIYd/9SpQKMii9TAMZ596LPKrf8alYfmPq4uvES54QWR52Wmskzo1XmZeeYF5QYc2on/Os8q6LjxsunCPrbC42hNQbxGJC/dHrDDriw5bGIcx+2FPWV7jju/FPfZ5SBRZem6Q44shwK71EmaOP+VEqpAgc4BX69XKdC5y9dOjr/HHve8fF15CawI3b16jc0WbJTw3uUXY4JHNMdRR/9UJ9bEvVRGqkTF7aGD/JBRtLDWwrEkkaOklZfhlr31hk7IB05mkePX+1FmhZdpS4X6styoYruiVEYgS2pjn1rPXZttta7w61pZ947LSgxd1/fNkAUqipwUBAfqqUHrzEuAt4/vtI81J33y6Q0vRquyhCJFvizMTU34eZ45o3DGO1jPKbH+d/TAXv7Y9+iR1NvYZ7wnHiN+z7yd27FT5ozc2CSsVxv/R/jbt+9VC/0l4RfKBIpG/dgTm040kCXEXFc762TiHMULY/jt+w5uV0ialwla04ijg03sIHb257KSyzrn4gkdOuv2/f2DVs6fnljgfctL4pmcs/klIy/5OvlvOR3kR+l3fmfR/+s//Tv9uy9Jn35a9fpVVUUsWHo6Poc7a8NrYTmhn5D7EC9/u874IsmhBf51mpAvwRe5S+Suhn3O+Jj6KtZAw/cbOqfm+aRXr250d1v0ijU0sV/f3C1aliJMhE9Cgf4X1ubGBtdw6IFfDs6w1tP8Eh++2NOCns+b7u/JKayVLJZecl6QBw099foTn78CG2rItW5FK3uCf1Hl6bGj066nh10rfP0LLiu0pin16SevdLqZiZ9XWljDmEMRIXFer1W6uZkGr4P4OT91cRyWZbZ88zQLZL19e6937x5GrN3enlhvi17dFeillqVqAgq2bPKP1xt2I67OyPLwuOnd/QX7NWx6yHl7Bv8OX021YNNdUqigN00d2CtoVxqWbcauyzIjZ+h0CmFc6FyG7rRUMPqJ+Hp9d6NbzggF227obhUZkseDNbARUwdx26mHEg6BLJQgnsh/fll+g08X00AXusGpA8c2603YRU4ryChdzrtWnhOY7vCDzw20ha82r33yf2uHLsTs/f1GvDXWEDQgtl5WXYg/5xjHPGlq5NwL8/1Lr6DIl2Pl2Df4Ybcu5Ak1BPH6WbdNT49n6J61kSvGHhIg4deFWJ+BLOinMuYjErHT8WFqHjl/Io5PKsZB2Uqs6HmPquhvaOjc2bdF7gxJoEnQRwvqjblX2o/+pQjvC9x3CU0gKTGhEw+dNW09d9aAsE0tk25uF/w5y3gvumZKGXwx0evmgg89N+jz+vEL2QZtcYUdC2opUq2HCvcdX/pE+n//J2LgpiNioa/Ie8tUKuvl0Lbvsj+adRp7ZShMRyHLcPBM4QpNhdhLaHt8Ji/d8LK+wCwi9FJ21ktjfzqOq28OiFi+AE9ZUBX6KLjMC3qFxNwGzoH/duJC2PhQKCVFpJJ2hdfEeixzweRNjosdmzbbLis6HGqBAuDaLQdJ3bQOELPOmrgvKbUSo01n4mbHXg3aKlWB3Q/8KPZAcQ932Rt40rEfuOxQYJiKPTIiFHEFfXTRo8gYPXEtrnX6XvpHRx/f//LL/YZ/OTJ6nPAMo/HbvjwXyI+YR8QHWTNTJW3O62TjRVzHrz3/tu+IkPjot1x2hIPRi3S3AUly2P63YH7UZXrPTfx/raGHWQz4beNXLAKg46Sm3Xxw0Oj+CN/tCKgAPUMv0AIGDPrbid2yfuBNUFzrXUwbIEjQzQx/+lgQV12JDeLNvQb7p6HwVZ7urgFXOqFrObqox7XygXDo6qOiSpD+NihZBk5EKgZIgV7iQiq+pQhkQgE+1EPpDvkK2ukKcJXNczryNmy3c+AwuH4d1cAvLI4KmM4HUvptF9Sg01i8B4u++OAARFx5Wp4Ps8zAQIeLoIy84kW4JUVcS3F5yM2GrAe+3qHf4HUMXm34o5QkeZePwO2qWoosQoQU/HTZYZ4DZ3cKez2DaF9pM0Zfwth6Ux1eMk+PWz9EcTe8r7huBF8Gz5mnSZYpM0yWkecP6BHuIx4xyjVmmnYSzU4S3indZ3BC7GwoqAAtyb/ZNGQqoTpVFSdi6Fu4COgNFh08XXmSDE3HoH922d6WLUuCG2PUeAf2LfSVUgadCT518EnwjHbFHbVIF/8CTNeduAi9OrDLszKNH7LIpllKolcI0fXx1Zm4Ywvb2XWPrWygKzcKvlkyeDyUmlgrBnEdnsfN+FjPtDE134J+yNdBjDtmPNdeDwvy7APnrI1NwXj/XB73fYAXonREQNdA3fQcH43YNP1Rh7aHXPdBiDOJvFd1pgnIKlUOFrZxKTTAb8S0GMxIviVBn26Tp86HdmLHUkJZUtM8ceielfQl+riMCKaFrjmkUE7KgB799rG4IkLGp5CvTiUyoVU4tE6apmn4zbp4DS08qDC9UOh6dWK/KSLQyT5uozunqopModCOLUbnR189xAoMorrLvvCQZS6lyGAZhB6DGvJUYm+aiHXGs+TAsb9dh4UiYsiqFPS6dtbPxqFg5ebCB6XGjcUBbBw4Lz5YcqO04QjbganooEFD40I4yoRvBHV8nZTlOcameZbYO7IEcsSwn2WxDybsZTuB7uWILAeybM+wj9J8HcOOB+Mvy6SFA/VvADwm04LnkCNj0LsQ+ytym4bhYJ2KK9A7s8gQApdgSeRPBCn0O4f4IcFBXJnvhk8u0LmwTi7YZKXuvSwi0Ck1L7MWZFiWZdjVNEqBPjpHhnzZdpgGbsGcSnzNiiiipZmbooq/NC5jSZAetGyrLOBdyWD767i4/MB96IX/GrpZVo/alz74r9zMeV1v3ASsBvLBRt/GjcuKr5sDS4EsVQlDswjatkVEwEHwk1zt3OR0AiyUyDUjM+sj4zoGU8th5IhQqanKGp3nomWZVaYinyMu5IoLL3giQi+XZW54K6rAq7Ifzd/99vuF+DtzcDdc8OcZ+ztnGadOk2yfGfu9zAvFIG17n7kh6q1z5ml6obeht8cOfHrwkCyiq2SqsGY8kaom5HUdsa4F8bHh86dxU8LduwfQwWu78iCh4p+MRP3ukTGHtMoN5T5gJy+feXhoGaZ5kudFhCJeQKNvJob8ECcimLcCmxyzUcTabzxs3XXm4Y9tsu0rvNqQdaoz5TRsPWFzxBky+AvRVUrwcGPRPFf4hBJ6wT430T5Y57azZRMXEsl7ZiS+J+sIsL0MwXixb1lnpaQSY83LhB4dOXdGD6CNdkaKD3bXkJMBPp1248HuPqARUAFSRW9DwAB3cfO5q2NA281g2ayHZRBI1TacplGQnZMAABAASURBVEHLMXEhJlZsHBEKZFLAk/mdG0Uhf444jaG/5XXuOJFDTtzQTtBRplrEeDCm0jQvdUDS1xFod9xyt7s9r6Gnx8t4YfrEzXLzw4VIhUHJDfzGw51NF16wVOw0TTN+bHriAaD/WTHHgf8ayOWFvHoGVuJ740Fax8vCWtbTfm8obd0dewaGFINPUUbRPE8aD7OWpE5fkZxrTUNc9tGyTMTFokp+KQlOpoKxhE5DN8ykMpWx/+zkkPcPjzz4eSL37ti344umMw+Tzrw4feIhtfNMllQOOhU/FW3kFb9Qe/Q/S/lwQd9VpcAnQ6iATQ4eTuzAMWjtrD33Y14k6XJ7ZZ3fmzc8Vh5wNHDETWXnBnMjZz09bXrgocf9+wvynQcPqWlC9tvbWf6N/4nYv3t9kqr0yNq/vz/r4eFBZ+xrHhGhOx7q2L/TtCgCvatUuOFXbJQNOOR/Cu1qxwPZVng1YJdjUc85Ux3RFf7CF88l+l77O7ibsgjbT5rqhB06NExrw66N9dKxxwV7+MHNTnwcwPYBXmJkI/YCuhNxOs/QouzIcIyHBQGfxsMIr7nQclp0e3er29tb3QF+CNVZY96vNvauA5ve3b2WcUyv967GeGsN2bahyy0PrpZlknhw03hQ3HiJ4AfruJucX+Q1k+R2lJZQthFDKkWJjhGpF14RQUxWTXNVRCjAXtgfrc9KrFf6J+i8wl8za/HCA6f790/4dkWnrpLME3ZrVStnkzMPxx558Df+kpgcmIzf3N5g21kRBerShbgxnHkIbfwLa9axtJMbpnnWCfvMrMeFB66e77V7cLjcoH/hwSJmUOPLOpjOex4cP/AQ1S8YHolr5/+OzZZlxq9V0yTdvb7h4dNJkdKGDvtxwdc7dOzTTc4fQvkN+wdlawe5YSMmN63krbGuS2jC5qbrXHNmrxj+50X1I/AEWL6NnLKiOyJo5iHQsvBgHPuv0L6wNx6cAyZiZMaelbLhH0FbZkw9IuQf8W09d543bMNGB2t004WXlGevG/a5+4cnPWDHFZq7gfuAC2v0TJ8fOBGCCuJSwMLDv08+ueOB8p0m/NpZlx1+nbV7YHvz8J5tGVf2UcvVwzrPmu2TpWoe+k9aFvrmWZXcuaLTE7I4bgsxdpUd6SNhG3IuOpDNeCu2dH59Qv69NVnG9Vh1wSfMkC8/uFuWBb9NcsjUuep0N2uxvSap8NIo2Bcre9yCXAs2zoRXSfzZ9P794yg79rP86TMD4w0feB35L7ks7yM57EB/v7RN8lNEZ084k4se9UBOes+D7wfnJfwsdOkhsFPGL9z/iysiZD93Bgv8CzIlZw2fk04n/N67TMPxWLFVJRitx92rRSe/PCAnTvil8SJkbxfN80ScMob+mQUPpXbywYp/LsRUKehIrtmIpYMYxcCSZQDsf/Oy7+mUr26dsbPXyZn8Os7IlKv9i2wdJKZi06K7Vycezi5SSEk82r7iWpbb4cOHh3s9PvGSBn83aE7IesInHSn9EuPp6VEH55SOHVWED6R7fHF/f0/cXsihG7COPCjsZd6Wz/wkqLCvbY6DkA7y5uPDoft3XffvD71/t+uRfYXw0Uwcnk6zTtj3hge0r16/Rkp4kQdM60RMuD9o2O7Oj0db5fj/9Et3vBCZWQOz7ogp70k3Nwv6pyICX1qqpop/X7NWCvHcLRu2yqya55n8cShUtbMuHUeRIlef8Nus29uTCjEwzZX2QvsWOMHrhLyTpjl0uqnwf8UaWuQ1se+WdNbBC673757Q9TzW+MZ+vWOHB14Eu0QMbIo02L71xKZNK/mWpkRbXLZfwwcaZ5Smxr7gM8s0z5qeY3xm/3U+vyH2Zu59b2+r/ItQp2UWaQIbNEUEuk5a5oW29PSIXI9v9f7hLWfCM7Dp8fFeTyMe9mGTbQ30ETKl3r09o8cDdp31yetXevXqVre89H31ulKK2O/yv0Qi4n7Bl3d3C/2TTjdF6fWdDdkPvX33RufLA6rvsl6OL6/TGfva1vNUtYx4mJB3Zu+bJfbELvZJ9sVjO+seGu/evMFfO3ZqOpMb37150Ps3j7pHznefnfX2syc98hKtHVVv3zzp/Vva6OwcEdEH7845dd2esMc2/Dhju3npyLspckXXDViJb+J9fYTfBu6B7OjCS4b1/MRL4TNLoyMnMDfmbVqRcWNNtu7YQ8S88hu80KNMHdtUDdu9SuzW4H9wrxBAwhPbHGc5zgPdbad3bz9H77dqXufkiY7snT2PjrFGd+5LZnLRvBTkhx+2uqwP2LCQA2bWSpXpXC6PunD2PXEGv2W9dOLKtG6ImVv/dSMvQm+I5+VUVDF9R94H4uR8uddyE9AqOvFyLXIfdB7Jue/f3+vd+ze6ez3p5o5YuDEE8bkryq5Xrya9+mQe87ueFHlB5if5jLA9VhVo/V//7+gPvxAXZ0LPSyx9jV+iat9VWLsnZJg5vxTyps+Z3hs8pxN3Gza7rE86k1ed4tdLk3Pt2K/IRU/+bwY4TzseP/100e1Nim1E3k4WfP/6kxu95lyEBPhZY+1IQVnUW2glT1bWnOOzkE8mYvZT5hzk8wvrduO83MnPx37IZwav4x25bV+D2OMiQg4L0r2eLp3zCBbmLIR40N91IZbPCH/d01bW5AW/SUxTkMMduxG0MQzF6O/k3ohCnIr50uO9eIEs6Im5nfJQRckT55apTuhsvZO+xEfSwsvY1/juNT66wfeJbSMSOYPoEDRigPn0ppEHdvYsUJRZoDETz+yN7BsdwG2yjGfWx7zUUQ/kiwhVfEehrNIdMSfi2/9H8fv31rVhN0FTKox3CB0YZuPZwUrufOQ+55694/AvT/HyyzE7ETMeRxxJqco8zzXMc+rEfqbQ85USebXT8rnIz3Hs08Z6Gj7knHXBxw0fWteIrsDOM/l1xtdJvWMAy4TLsesGrNimYSsMg7wdp28413v7I/epLhO2N7wMXMiLFR/CXs41nZgyn3lakPtEd7IvC3pC5CAnVFn+if3njrU6c64I7HXhvvDxYdWZF9U7z5QC26bpdinQdSEHLMtMHl3wTVEpyYAs3ZDTdpX9hH4CpqnCx2D8Gb7B3KIsHTkpoRkRzE9JoYgiKeSLbgV2iXAbAdwJdKo7+6ntK2aaD2joGcg0QX/WjG8K6ykLGL1Dscs29++uJXP+n/+PT8gdZ5W4B6SMZ/7QL6VoZg9c5kWVekQopAHiqtjs5maW95QbzgMG46edwXhHQD7Yo5OLGjaHd2cA/+3EwJm94kI8TBOyci453dwIFlZDwxI0NoLuwr3PlRZWheBBrHr+yjp23vH8eVkgHFf5edu7kivOPMu4cGaeJ8t4I59xptm2n7HRJMvZMRghogg4Ipv5uH/BvzPrymftA56EK3pgQ2TXc6MwJyNsEl0vqoh4rX/0zXx1T3ru85TI0IC4lh4aeHxZCLf/NRg4CKyQPqZzrX/Rp//BFRGKuMIH1EBR5GgDcBzlh7HnSkSMeW5Sk0IfLtvAcy2e5TS8DLs0OabL8GESlYhQuAQEkmk4UbgZEYqwk6DusY/smfQbIsAx8jN0nGXeL/DcrSDG7TxDhHUVPkVa6BonIpTPPwFyBEgyb1ksvqSIAPIZ3NYXV4ACOSkEmvgWPcxtgOQ+rxGXerkCDOZYZ8tL62VklAyN8uOvj+d/XBe0wl/oY3qm9fF4oJPp9N7UsNEVRyTGj9pmaDDiR2A6Bin0Mq/DZ4CkiPAXJbaxkqItaJO72QOo2X/CDiHYC/YAfGmYhuWxeCYD8vhEhCKCSXygMzr5evFvBGNuI4fnm617aEKbOehhPm4byHtgu9+yfAGhkEwLfFEVV0Ro57Bh8AZG1/hYVjFmWka3LObtfsNA4stjFEaTSbptcJ87LY8TTmaMcdvUgFQDZXRS82Zquuaj0Rny5fmYztUB1tMVi/ZSum7wXNOxnObhcYMpjXGImcfoc4f50JcpGajK3R+DUGLMYTAiGMevHxQUbX24vGkbQFNAMEJj3OhM12+/rpaIABmEwE4UCn4yiyJSEW4NSaTgY3ClMwafWigljalBBXz9c4ajT8QLscjJ4yBYC5teQp8ZoCOHBaUREDIZx0N7Nr7JJbzSdMAxakQo3AfQJYjwwT7EsH3gvkYeiwhRMDZQsKhL5MCZnZuQLJIhkhnGBXYmGOiR+RZOY/8ra//eJMnOpPlhjzuAiMyq7j7vzJq4okzUUuQfEmkriSZ9/w8kabU7p7urKjMugH4PMqtPvzPD5dKMccITEYDf3XEJoLtPZqgUpnUrI2hC9gI/wYRXwYspI4IGSZY94MPjbPciKCIUyJkxfVAr4elH4876CGg1eZ0srF3XWPS2VuTJuKP3zkeU+RpMH2Gaoac4Vz/AjlLCPgUZH/S7TiZ92031A4ffiACHB9+TRnO8ss0RKccpIrC/KDPRDf/hh8kToQcLRvdhsZAXl2kOPug6+hvH5QwlvMv0ZZFCss16Xh1+tjUiBJocf0PybhvB1sRBHirIfjhYXA8EWKcs5hkqlRLmA7xPfoU22JuFYCdET9CvK1QyJ1h4RsF+KSLQ45iL5J1N1JMFoXmal2MDAninXGe5ljP1YkyzDVkSf5kHSSnB61THEdbNuCWLvNBrbNCZByiTl3UIvzxtME9RUUpx4RZFhgq2mq7Tn0yjCOglPwc2GHjjPRQRPDp2lLS1ukBfFZkyf9sHAvdAz32WHUNP91fs2eeHoORcHPj88DtYC4s+Q63wgi8k1IYygoWp5AUeLxq8d2xP5AnnwEIHPhU2Jiq1wo+4BiW4oZw6D2i646zPC33Jq8wqEGQ+ggSWmhf8BkrYJjtj8O5nUJhrDmw75XohY9LQYN0Npre9prd/QyHf1tlwwmtjUe124xvAmDpYj8iiMv3wEGG5A2ONj0rgDfJlCJPkd3FlSX6NTz0KGTcslNppNzIjqHkC1fM2vflEhBIH1lZVkvzgfbCZMNhoCz62krbBKpxwIbsoo2qQjlPf8HsqMlVL07QHfLTBVye+QqHwm3hn64NN9Y2N/5N8WFpj0X/lI+aqkk2lPGRrXslvyrbYBwpefQcPfLDllCH8YRiU3V4CY0DDMzafHBwM4iylIgptCR7t5IJsAJsRNSutUkg63TfBDw4PRG3SVpvpMFYpBCgisZO+jfEbH0knvOAooVcmOOLieeqsQJ5phxJ9W1vYJGuiGaCNNDrZDHU++G+ANfpwW4oacYhMWf/TfQfAi/LcfKCjaU4Of3d86BiaX2cekrDbiOR/YG+gitsHtm743DptjPuDSkNEqtL/C+Opc3xZ1qnvnc2jfqKcfIUOngP9XXd6nHA1MkpZ+Ii9qGTTsXdoLTzYgNnR9Zx+ypIq8I/AXnwWERrQSqGdw68NWQd2dOIVEXIO1FYlnL3vm3b0FbhSgU5UhzKral14D/IxRZgBnuHRiFcFOvl651BpZ3PAvDv+Ma9Ehj+wTzYvB34RuvQueIYKH8yRPM/bAAAQAElEQVSmHUKMfygzY+o0xkBWR6bmxStllzcIvFF4YXOjFPhE0YFdtqlkkfXMUrQwxjnGcGYu6DqIO81a+JCtTSpsNIhrkHuhVAQ+4BDa+lnWQE8JG9HZdhz2C/1g4hmftkosK8wyqyJSJQFsOu1f5+kY8tV7x6+ndsZOs+ls0j8gsC8U8QAf5vpAIokhrKgvxFia8smJgb+dn4KtWTdkN3RIG/asg5MS4mKdxBu8B7ZEFNVSVIBlaWqtWDVV+sCFjdlapYNDtNODDi32v2nsv0Sg5R7eaLBtxHoolAG/hBD+Hd1wFfYM9XHKMY/UvGIM6iXUUluStiC2Y+aQ/zDBdj9phyO6VvRrKNNaAz/lzTHzjQeniQc7dXw6aDjx842ND/eHzIavDvgeE3tdL7KOHd3Oc1eWkPkWZAyY2KYBj8EzBbwTukA/rB5SoR/VulAnnYxT3ig9Sf5On/RY3dGhY6vIi42x6U7fSoUubWFTHboQffOOraeSvD4YS+5spN2Yj25suA7kin5mAVOvLMjp6CHwc+p65ZB+IV64hiiglNANeyJSFT+5pkSlMnU6NqfwTYCbkkLOhdbWiVvxaUSoIzci5Ksgc10uU0fbJ2KJiejg9oC+qNkP8LCP7IeddeLCpmrJqkEubPT728dOPzvgTedWyrpFBHWbbOcYXSc5bPBzpHGIB/LNf6nwQv8PNsG8EY3q8nWw2bWxaeU+sDM+2eeut13ezL8Re+GEeBIgUuI75yQvhhI9FhX8k5EqxH1ZkzmwCpO0kvcvbLIVaAMmFZ0O1sU7ndRj/4x9iFbBpyoj1PH9znjjsO/E/LBNU69Dkaeyjonb99DBYQBmS3CwvncOQUCHh9DF/Ip8VfSrWfFzQadVOEwH/fAkvxTBHeJHWVK1NNm3J/aFUstSaDqpS61rU8kqj0spTTnuFyf6RiSxcN84FfznnLpcrvBbhOk6UMw5nJnwuTKmdm3E1G0xBIXA44HcET4oxKuRT6miAa3xLmxarq0pyInBuGrbW1vJY2RAbp/eOaRyDjgHBV6F/gU9LozX9u/18oUDkT/ww0W9i8NB5iS+fzr2DmtBfm5zHMXX6HoyrvsPTriU21EkIjTQ0XPnQF/rGZI8hu/wCnwhBX6qqiRCKYW3QJ5zdKjVlRxh7ID/ui6CHePKrp053fN5KalGH3e986FwMIPRGiRFZigAcWUWGb9jyEnfZ9hwLbyvul58IC6t7UXX6wu6NNYqi1bWBA2fdXyamWqtTPnmWUoQ7yTGAj+BolISvUXf6vjqxnizKUuR9fYGr9sHgRj44c8//+Qg5eeMVysLnq/oXNBxyAeX7z6sAuzfjZyx4ML8cpCLg03kEg19L3KuBn0sqAu4KNCpVGE5egz0uOsgLs7DZSE/ONIxv50+0TkcHRykvHMw/8Zh/Md7R+euGI1y6P7R1coL4+cXRSyMS4W4ieemjKZaDRWRge7ECl+dHH7fPjZkdux+UaBPbaFKjgaH7AOZ72+7jJMR+vL1Ra+vr+AS46jQnbJ9EQUZQEJV25Q1yNGNMeFkzh696jxSJZtCDb9XckIcyGrqKWxwe0deBzdjBW/Rvosr4Fdn7DOr6ozrUCGmlfzJIj3WKyd10srB+hgdvkKm9PZ2pwx8EcRq5yDvVEJ05QD1KweLpRRtHAbeP+Cjy/Tn6TUrcUxsTGwa5EApKfvFpfuH+/xBn2i1ChR4bKqtqbVVge8cx+/fb3rjIGxd/5DGRfd76NgS+xedZ1dFtmN/sD7Y6CPmv65XiThvt4HfB3YUSQu4V5Vc8bem/rUu87nj3w8Ol7Zb13kU9aOSp0Xr8kVZVrV60cv1DyU+PcijYy86/E9DfxyzLbPOfvTqv81N7Ar5uNCXKs+WcfUpMWNHZ1woWfRf/9f/VjvjyH/6D13f/3+HzntRi8vURfjpOE6ta9OFg0pc5iphkAq2Tj9maqnS6gMyDpPNa+YYBy2WIeJ69E2ooS8c8H79tgpVNODSu0RaqazSwiGw/Z7Ue5xFPZ5StqfQ9yL71OGFOFufxnptwMVj6AlyQHzh0Mn5PBhzv//TNuNmuq47vHZFiD556DwHsdt0Z858zHFDQYzNIyLQFb9HV2BwXZqEjcJnAktDIh2106/vzMeuO46D3N8lcqAfnXh1edzqXVx99quIVEThvSiyKNGXl3nbN5nzUYLG/BGDnEFuDfQN+MUsUUbXl1WlFN3eT3Akjy0LQbC8T/jydSGH79i7a+YTh7gdPxHSyTOKVFvSP6puH6d+/LxxIH5omolugRIduw7y+IM+d7/jQ5SKSM3xHXrzGvi6O4i0eVyfddAOUYFJG2vaKRfZh30DQuXbIDF4TGHYNgY+suGhUlIVSJwS4r8oyqwq2FugG+wNbPv9YUOkMAD7m1qrakuSI8zl5EsyRg74OzfOQxN/IZaIxY+iz+xKXpbWtLQCj0W1ttnWUaXCY9iEkBJbXzgwr+C57aDP7fS9u/8QAeP04dCfmrSmafgV1sKN8rXvO/JP0qNTwlzojW52kfFrq2ocyDbWZEleC3m1JLjCL0MRIf+n56+gN93pfMOv9oHfDaDKoOcVEUpgEBMKVfhXxlmD3zsGdQLn75RKXx0k4GAPpq2b/t1/t+i/+rdVNdDF40BbWdNfcGao4JTjPHXg3I31386YBytVYrSu4F0u6iiUmfgWHpQH6/2Pt3c5p4Txlj0gcmmvbOSblT/R1f3aObeRd+5fN/qq62xHyUQOfRT+OzSD8o78O/PTB98eoj0ifpN/IadW+fL6qfeDWJ3KkpOP6Qd+dHniU+fphq7iCnhRyIV95DIjJ/1GXMWc7vqpN/440cd6ghOKfIAZ8PTrPcI1/xKw41elaX+98BDiv/85Qtp/3eP5RGmjnm+zMH8bOV/+2Y/l/Q6fzZ91fv/ntOHKJzx4E1YejGc6/abvIOC+J0CDeprtxjHocUHOAPN49q+TyGXEQ1pEKIFJL00W4nJrBL+A234Hmv/FPUg8V1pXg/V6yEZTPwheIARlRCjzCSHx+gtcr+c1+cBokMCuMhsDXvGrINVftMHzJzAggGFcJ2CfyUhFCFuhdgMGRcSjkl/fs/qJO5/BedTbho4fDaanlraIeMpM+AaVjzsiFYD19mLoIJH9jCkTIeKBGxEK/GBQyPdTxl9yIuIX74hQxAP0z66IeNSg10N3HqiJCDqudcaG53tETD68UgrgXVJIE5wjBrt98tLjohPODr4sVZmJrtRDNHGI/ywRO/xAk/1+MgC4A9v2gCYiVAr+ERe0SZ0HDpcRVFD9+x0RUyfXRWALcqZuVCCKXyki5Mvv4xm/gwH2BKYqNA+MiYip95QliWqVTJVSlLRFBDaZy8NfkRLNEpimn8DICivwumyfuAY6USgigFRAFBHixYzAffC03gcD2sHAatqpmyTLnrg8m8w+OxiAjznBUznvACXEj+8J8gXrkwWYcU/s7ehiPRFMayj4/bw9WFvX/vSRS7eN+U5+TIVM8QlSREz/1FpnSQWsBwM2jpDmK+aqMVHhxukv2OlEd8c9IpSlyD4v6TIUKZnQ/ghekvpI+16/fBoR+CXl+owQTnQKUWAwt+n0vCJCETHfbEJE8G5axzbhI95DmdTpcc0YoqjxBz9Bm/M7wrQBrktyXGKx2KfcCNeJZ2knhl6IeMLcsRWVpoxSctpwkvfmC/nf3afjT7xc+dDBvDv8Th3wRBUlPNqy4O9gQSAWnpv8seh2hfggcVuaBbpYsoRq8uXFTwRIVGMe7Zr6+NntEQGufU28WZycLDiEIon9EWEU8LsOcsm2OTf6zCkpEBkRTP6FcaDK9j3axnx2nAKkUtyeWtc2YcGWX/yht41QSApsLIoIRT50OvCPFymW7UX/ydh5oov1cIxKppw39oUXDAf9ZMaBhfWJnuKKCH4ft/1hmPKR4doDnuZ/4G/rb34Gy7J8xxb3yXRSyLotbWFBbL8XGW9jc86luCLAoZz+wDjn0YLNpRYNdNpZ0JmvsRLcUt2XcCa8p84Iyww4iI3pTi7sMq+IR50bHv6SzK8TTLe7QwxiN3g3qv3kOvkFIlTRAxDgG5DgyWI5An+LC4SIoP9Wrejsft7RmRbZfprkuut1lfwiKSm9oH58KC2PXLGN+FUK+QrKjl5+tlj725tkol5cJ3F2HA7yz74R9QV/resyc2Kgl33zKM9ph3m2ZUHPFCrIl3l39N2JvwEylUxi1dRaAy/kKyLms31fn/Xmf6CzF6dzEw8ejqnpDNar41/7dPofYdYHVgTCXDXlOLdcf2eR60W28zEiZb9pIoc+r1DIt3W2rINxouMn6xJB25QBe0rzjQx9lsFzBDjiokzeLfeYPuzEodM3JJqUJSkTRsQZGwLcUqSc9Y0YFoVoRg6FrIOBIWH62n3Y+eDS7f4osX3+k8AfHx+yX9x28LVmPwlujQ+1QM6djwZvim3zb8R5nkAIGwAyc5w5xqmTzX7TDd7FZV0iQplFpVCWVKQk6MbY+djjq5CdjAJ/ty9L5UNokX1gFgdxFFfAyD5xXYAbEcpMcKtabYyxuzb0sz07OTtxJUXEI14S8ouch5V+Kq6ImDxKKZICP5+MxwCbAAwD8BsAvufjvZLDkUMnMYnIydN0lr0sbfK2PplVMxeREXKMJNIY3weyXxRBLWD9nNOJLRX9rde6XrCnyXz0vMwfdNVWZ1tr6yxNLzsDWMj7lY/JCs6JvxxvIoOsB5OOAl6vejwBHZ93OZ/vz34RgU6Z2NZpDmne/PA2gAjsgAfFQ4+2qGKf5Vn2wvuUz1rBNgUMKv4qmbKOD12CDYSFjQdoyYOTudUbKu4fpSSbdVdd+RguxCJMBxE3fkMDmNo3F7fTZj3Ex7cPUBCtlU23tvKhWnfNj0wTWjLjoW3nUYWPedgQz/schxMmtTV5PCjIN05FdoPhnU25Dza259+0Qs6yVDn2nQ9i25MZWpemdW3Ui3iJmBTK1O15UNcaNBHE3v3E3IVuIV8zdihjNX14dcyciplDC+OgoeJfKRQR1JuXIeV8+GzPTA2PMcyjdzaQnPuTtwSdZowiQoh6xNYCJXXGjZ0EPxirnS8HY5XnRtOf5A8o3KGX1yt2NSU89r2zmXfCa8i+vL44V6siHzoSJWgedwQy0cs8PRfbloxUZlFYZ/TotHfnFPTW2XIb8SDdpgzrfGBXKYEO9UlbniVyAl2IzQCCDdVllS4c8iMZWw94CNwKYlImsVr0+uVVrS20d+rH9JFl72xQWB6V5EZXZ6PHuvhvo9S6qmRTRkqMUxEBXQGqSqlqrch5ucDX+p740jzdv5wL9oHtD+wOxjzjr/TV5N14k6+kUlJXDm8Tf4TyV+zmmonxrOMvKSQc1Mit19dX5K7KJAeIp/UvxXrlXNfan+ZvCtNE4BkjDU1Zlf75Ge+kLSZnaWNMMAhZxhFtiJxySpY5L9rWCPxBg+V/Aq9T74Ucjog5nt6ZO+2HNft+jgAAEABJREFUO2NqYXyohbGaHOvoUrKhS9NK8ExjnU/3BUmJLPvNpTg8Ohgvdg4sHn5we6oti7IkYgd8ijJTUgjRqq2pAdMHkVpYf7S2ENvBGLDJuAUZxheX42bZg5w80c/rwA2/+zky8bXz/aKSyEN3IVXk4Im+lpHwqtgHK5lHxb+miwh9/kEN62Bfn/D3uoSIYPuilU3NiJR5tKVqXQ0N/QN27JjO+ZVHhTKKfGXkzJdBXnww5vhvudnPndyNCHgsCnCkwOZOXO+6cdqzsSm80/c7Y1lBxyxBnA50lg5yd6cv2O7OZjVppdrqBMEzFFrweSlFtln4oC2Nw7cVeasOxhNxRQSYmpDo4DhUxrOTdtJv0hq3LVUD/f3sfmI48U2tTVJCn5QS7BT85zHG9EEMGjiGZV3wU5P96jHb/aVkkesvtLlvloQ6pBubo29vb9qJ68C4UlKRKQWNSoqEV0A75LHEsK6V98L64sS+PseOk0ONqSs5adtW+nNhLLgRh0FurMxTGXXibxxQ3Q0fA7lBLAQP8jULspoWct/0Bvv9nY1fl713wYq+jN4cWt1uu3a+iQp+bG2R/SZfIaX1N/Bumh8/f3JY8YG9B7Kk7z/e9PPnO8+ngnhEBpiH+tjoQ508Knp5Lbq8JM8LByeL/LeSGmPb0K7OwVSbhwZVjRy3bPvQ9npeyKykQuj15WXS41ZZncH8a8AUZOM7xvNOvC19EMifP63XD+za4Vu1EK8oNJDvfeaxyKtGLFZ9YeyOCD3yqShrV0WXQrkw/1+uEm6X++ROfu8zj617R/9TJ+tZ51ZryFka733+zcUd3ODQbN9v2ugbjl8hvy3n/f1DH7efyJGWBduh9beO+5tjdNgeDlrOvivhcX1pCv8T0wre0TGbxLMtaqyhF3x4xcc+6/R6pS67SrsRgw2/Cb9X6Ab6Hvr+/bu8PkYVLWtRR87O2npH34HzIokl857/gFtEQFdUcPyF77llXRUR0GvWgy6vZe7bjR67gXcib6W9z3Wg/ZJZeB+AaE/orXWX/Wnbtv1dG/R3xhDz8VwItjpxso7Xl6L1UiWFpCQfkt+i1f9fZcZhKpSMl9v+JgV5tw6VdmjhQLO20HHe4P/GGmOb4LVgw+cRQ+LwYPBt4Tz0GPZxQxdi5W8Urx9X4mmxxhTrAeMKWcJa+0qcFC1tUWsrfeIDOTdaOraeMg//LdD3j3e9038/mP8+tg8k7lqvVX98K/pv/88XffsCt+0f0IUbnYJidiMlfFInez8MXfCWbhx42eeDMebKmqQ2ieFB/me1v5AjL5dFSXw648h2l2oucKv09aplWbUSbyrwQ6dvDN1up37+2PT2A51P9MBQ3I7cx3NEEOeUcEIpwV7DAX/Rhyu5G9B/qKOQZWaI+EoL49q3by/ofSJn0+vrBVhnP1vWJl+w1Zevq7L0hyAqg28g2/K3f/hC2xVdL9hWFfGQHxFggQ4JXVD+A1pS6MuXi5K+fZwf9N1dL19C15cg9xP6AZ82dVovhWf4CX696PMyW9t8Zw1wYzxlqsImWjuyxieM6RNqkfeC/amFPuc9Co9BoPFelQlvkPyOW8gB+gGH1HfGWIYJDc99NA7GocH4tzDniRzSqAhK5A4FLCIEv4K+i8wzWN+9vDZdX1PO7Qt9IsgVi6vkOF2XMeekzx06zn3mYMJkYIOQlQnfkCKCuO/kwyBngxgmdQO9hiQQgMyQ4xBwoUURgQ6BPhVoxLiA34Ex25bF/i3oapxCnSSMH7MY5O2uzQFzBXXz5rlU8yM3eWb6nnSlpIL4HOSvdZ9Au7gixTjcVJIHdIrptxCPiBvYdegxburXhRqsyQ7s7RNP+OJAmOcKQd9Z/43xFADVo58d2reDb1lbP7TRkTbe/QbKvE0yCHx34kA+PuM6nyeKbEtlXI8IJXb10ekTEm6VgttgUyRFBP7Dj4xLiX2mVX7o8vqu/+bf/SETWe+Kz1oznuiLN+JtuFNu9MUbum7q6FWYv1w+/gUtxiX2VXb2Lp2viSzzMbSKP0uZ+mWGLLvC37GxDvMdmRtjl+U/fDUUzEkRMfWe+kBjXLcv60KcLgr4dRx6Mpe5vk+n2ZKhLEVSEJcTO3b0v+Pvc8bRehvEZTqkKEL40zS2GxrmVClkmeJyey30H2y/swa7sR5LV9I2mX463e8G6zJLLxoy/KjB83z47eeTx6x6oCkiJsw6fgL6vwPaqZaV/yzN2+B36/LZ5veIcCG3/w6zkp/POh7n/UmbkVMPv0/nzlb/JD8JP4ohBR1KhpnsYfHyFRGKCD9OMA/DfOHHzwYe5dIQEf+Cxr6keta7ZG0mi/sEv3ekdhi5BFEDxK6QEj1BHO5AtDPOkSHxAA0leNy0/HX73eAalxNssslQxnq67S8YU3+aZlWAaxq/uIyA0C9AJwc6nRq1lOSbS6q5rfmpeA6kY/D+C4Y+30Gct2V96uE2Vw4qI0KRQISrFJEKYL7Mn2e9XALcro4IBXSfzxnhx2nXfPjtZ6DXb6/z0f4ekKCpcCogJMTTzzwnECmz7QShM1CKKwKcZxkRs51XyhA/E0gx7Icz9nU6oGHwLK7+my4R0FDnexgPHC8Q5zOLnA74/eDjJ6IoAKF0RCjiAbY74q/nyoemoTCgBMFKg9spS8EehFk/iqnjX/Spkon9mgOP5YIg4w50ti6PZ/9qys8sMkTELBP6wkzZGCAfzwU8SQFbeAzse0CHtWGok1ueDE9WGVMmuJGS9TKE/tk1xcdTrwGfoYhQZCiBg4nyzuA++eFTcQWAaPAETlJCT14/dEE32q2HaTqIEZo4ETwgyXX9ie9FsN9N6zpjRIRmHX1WxGeCcjLGbHQU18RUUO8nmQb9hoROEi5TJC/cVE/ayFRJKksqiWtQqgR4DzAPiwOD6lAqNJhgAgashXjXpE/iVJ75MGjzJDRQ7MT3A3sz4R8hoUCHIZHRwJdRJLGQ9GIpeUa0+LYSqiAHLH8omA9L+KAxQEcFRYQCnrCT5sSo6Z+dj+qDXD6d1y6JVYjxDkRGNkE4gWYWHCeLgw6hfvkv0ElcdrOErXYeyIMNls4ib2NiPfqgpw4F9iaTPuYQjgFICjxUKjrBU77AGy55xw+PJ55DKq3gA8ELwE8nfh3onCAlsiu6JBAhwVbS8Hca1sQsMRi9qYuQ9bU/aZQhSqo2Fse0zUYQYkgRwc+gHJRdmUXBf1atZFVkImYAgTQKYinhIxAq9kaADSR4Cx+mXohkMQ/YhZRT35CvgK/g4hKO9HniCXt+4fjwl+tnXgeY8KVQgR9kOvH19AmyjePnjj4n/XhjYXXgq/MJzrFAHqjoUOWFlnWxnuYHa1RCMgjGHeTUwaLUVnpjqbKYAkHm7dJ+ML3t68TGcl2PCBa8XR5P4KYIOAQtwAFP910quWPqEAod0H+woHXZyaXDcSZpTp696O3k07SF+s7GwIl9VMFUdoMGNltXgxeTEaFlJVYE1P5biHOlwzQ+SjKlpF7MJ1mKEC9Mpi4Vkeh+sPm1a8d/BqKgjryNA4G7+w6AOBnElbUpS8OWotqKokilpgqyduw6oD1RlkedjheLVlrpw/S5Ewbc/mgKyk5fFri1pJJ3VJbrT4gH/sioCv7LCC30oRrgYWChzs+F+oJNK3nnMhNs6jJThohQRspX7+SsH55Qsqhj1GmfY+NB3vhvx3Te7WTTm/bkhSZ1eA141WVVaW0umN9Z4J7EGFWVrQhhuvORtZFH58CT0DiPrq8vWi6rcg64kkUc2G2Zd75IHcOdcWmnwfWneaLnGEnYQg0bF3yc1EX6Yy3QKjTxUW7fTh3kykARXGcslWLsh82n9SEWYww1dPBBRClNG3Q7+nruMt0BL8Odxbt9g/oaPRQRqhywBf5FIfh3fHcAXYO6LAXbwKsSIaPupMT+FH6TlMk7ENLa6szVC360XUInMIwCYBdjv/+5x7C8ej5kYO1p6EN96nhSnrquF7mvlkizEGpMcH4NfDFsfobs9wHOSbxv2Ow/HbtRHvhE8Cy0FTXmlyRnO5sad2G06rqqLU21VGWGrsTw5WXhI7EgZ4DS1T0PwFdcndy3XBxAn+rEZAi18V2ZB6CNiczjB6iYPZB10O+wBT3vbE54w9QxWtlAWtgkKvZBDDVyqxH/Whtyq0YPPqh33dk4urGxsfFh7PhJ9DGYZxR+i3bqTxpOxpBwPmSxOur85zgGG4wV3EJ8O3gYg96bdjbf9nPD9irLNazokHDNMR7/Tzji4PeKXxpwYaPvwuaOx5qEZ8umAP9gjjzxsXO6LFXWo62LytLUidE5AUSYRYHCerIhNZwHbIJ2dO9jx+dVVzbXGhs+J37eiR8pr/1I+hN2w+f2saP/MWNVM+k3oRxdJVLJu4MREVqWokH9iQ10Dew9NPCppsbogB/FZVlX4l2K+Q8NxqsAxz4VcRn4YoyuQfw75YQ+5MNBbyLv7kfUC3/XWtH/Mu1Y1qqSVRqpiEJ+FUUEfKQTf93ZoPx4f5cPCw4UPDiEus+/LXhK8Epsae5HbFwt60KdoI1ZwkYlzTfhdWLb+ciV+87mxAZiKkGCJfXnxLnd7/LfKPJY8Nl3hD9LXizNakoJe+pi8Aj/Vtqskm1nDKMVXodO9A1wp1+gDmLq8S8K+rgNxGE++IlmHcSxqCjTEGq1yLaVAn6/a2OToZMDYwyVUlTrKue7N0337cBuFIJnZiix63pdiO8i40cE+Mv0wTv+/Pi4wyNnXWuLnD8b6/aPjw3ffMwYrGuT+51jv6xClyZ/b9JoU8G7yX+QJlK60E8NpnlhY/7CCcW6rmq1KrBpEN+Tp5O1qse0h46iBjtCKhHEA/3JvQsnHAWfRhS1tqI/ucCcUKiznnfi5zHCm0DnOTT6mHm2E8hTQ/5e3BnL9/up7nb6iM7Qww/kL7I6PtxhtkPz9n5jQ3ybaxHCocYh5UIuncz7NzbKg8qlrgoMrcSkYJPgceDzjbw+OCwYHBxJnZxGX9YXBEALPvny9Qt12EE/u+CPBZ8mvujEPxX0ywo0LaVOKFmoDTnXT/oYPUpeS2zY04jTCo9WmzJTltHlIhS8R6GsUodukCeFtgW5YMr5IHOOQMsx+Xfsd44exH1nzN3ucLNuE8T8jf+gOexfDrU7z4qiEaF5nXrwYc3ANgSxWsinnPynjuAZ03LmXEV/PvH3oDI4zGprVWEMG3GQp00rfbhkaOcg3fgZOflv5P2N9cXH/Bc7DrTICUKXG2s1hi45xDI+MRM55L9Rcnu7afcGOrEXG9oJ/sE894G9HYJOTnVwA0gVZHXGGXLhw4dhH7rRT+wfS2ulaDC//fz5QzfGiEIu+m8nTz+gTWsNG5YJBIAaWsixQjyXdZXtOvHjgbLHzBnyDT025qwPDgc7euUounCItLSVeFUd5K5z0/reGBv8zz1/0G/ff961o0N0kTtFL/S1q2XUtGj6+IFw0acJEJpcry8ceLzqy+uL1r5n30AAABAASURBVHVRZkqjgdf1xsHfjx8/NdA1S1C3IffQYb+i00G85pqM/DNORMjDeKuMJeSw617h+/r6iu0XnfjU/nG95QTyhwa50ZRF0w+1VWqGTuzbd5epGwe/H+gyS9tI7H5wmPsD3d5538k/+848KrIHSVQwoxCXTr5/3N7048fjgNV90v0lsfPL6xct2LwygFX6TalFpeAn4i8cWPFZLQN/7/isk0fYTn9e6DdfvthfTT6oTXyzkJ+ib0SEMEuXa9GXr69qWfWBvm8cPP9E3zvjiW1zMMYYjE37tDdSqowdrVXKlNlYh9YCPlX+J8IfMheVLLQHfqvywdrA3pN+1ugfPlxcWqpFkf8G+zty3Wfe8dfP7++6vW8a5Bkqsy5c5fmpqKkTr8TmguAOryDvXy6r/vj6BziLPA4c9Jf5z2G+3/Xzz5/zb7q/c8h+/3in/a5OHvhwdlmL/s3/7t+orovaclHBpkFiDGJhO8V1ckDZWAeVRVooX14XXV4qh1Xo4rGAvtoB/y2wwEOhropul7ZSFnl8PYh7WncfkEUjN6vUaScWzmWve2tpKqUiY1WyNuu96836kr/uo1fGYfePr68X7bcPDca9osSWQdzu1PXps40xMKj/448/9PXrV2VZJVVlJa+R76k9GCe8H3OdtlzRumpDzkYeu7xzaCeuKF1jDPrTocyiL1++EMcXFecr+t0ZA+7kWSP/Vg6TDw687xw4O3cHXDfGwA/Gn04fWdZV3759ow+/MPZs9JsD3oL3qUc+JnWWhcwuuZ8cxFq+8GdEKqKok/M35jOPIR/E92QM+Pj4Q9sbNvzc9H/6d6n//f8hJA6Us7yplpv+9g+NeCVekaz7CY+dsej797f5By1+knMxJEPF5n/446K//e2ipRp/MDYtc61Xide+h368HWJJrfOorB26fvJ+I8Y/ft6Ygw+9s271ePP9+13/n//3pv8v8Of3Ux+ey51foXkNfOg17m2uVwbrIImw0l+Q3Rq65vSRkQd55Xj44P71y6K2FLkvL1bS/Qqbgn2y60X6+uWq15dVF/L7hZx99aF2FfiizwY8D935jr8zdt+Y/3++3bFh49D6jfX3QeRCrQTfdg0dAhi6MMe9viTjb9AfQyGRRUMFp5UUvqrkYufQ+0M//nyTbf8Tf9gnP35+PP20sS79YJ1K32YeSmIkndiSWq6h+7QBWeTSgL/9IyRVdHHe/vwucryo4/eIVGbK/eTOWqq7z6LLGGPWZzTsqJKK7owTpKAfFUV6/bqqMI6CKMc0avAOX2KzkRd34rTdx+S9keO7hePjkhgqKeHR8H8yjlVor+he6BMH4wHTo2orqtWypYhQAk4uULReUtbbVQW7EpalCB/woyQ2Q7U11VKhlSIl49gXJz7ryDD9Si6++vuJMfTGd+MbOfjBHHPynUdaCeNnH7p9nDOnThxwMq/t5OkG3KExHiZP/i9fCnmHvBB5Usn3VJn6JXrk5Be0icv+ORgvJFegL7aWLGKalQ/NLXNn7t2JZ8chGw0bY+Sd8WVAQ5VO/NklsvovGNFRe1CbMo5jaXrrfiMm1pdGOBThKO7Bc2DnSU6ISMtu5htReDJUMmiXrDfqibDo0hbKr/IfRPr3/9M3vV5edSf/A4rjOOb8sJIb//iPf9PSVlnmjlGH7UXnwBWZSQ7fGXffyOsP7D7UybvWGrwrsStKxsQkNyJTtZYJi9upvyxNK3N5sWLQBXmb6Cr6QzggfLsP4tyWqst10cJaPgs2Z0rM3ec5sLkDp3Z8/ME4m8hamAeXlX6I8zo4U3fm0K6Y+g1JiZeCteSgPamPCHwORkgZBf8NlZAaOhtKSWUWZWkqtSnh8Xd3BNh/V/MvXwYKfdZ+oju4BteHjffDfyF80n2i+31gxuf7Z/mv1X22YbsMEwfPRIQS0D+7HNhPcJMTkpj5ccJD9nz8z/78zsOIpnP5CZ+ircPvHv2s/ywt+wEoDfFD/8czr3QKYYdErqlWyXQPfHKHh+6skGa9235BPuh+vYcmH7+LKxT8Pm7rDitkId0PVLvVuAZeZfRfz8QmwhhUPwqhzaSnyaiKcINBj2SlI3z6zPIg4H7I+6u+zzr7zBAR8MEQav/5Ha7wD8DtN3BDwVNEUNIRcOPkw5tlWs5ADwNo83a7IQIaYFY+f6YrQg+7nnXxmzpjIiCEtgcPySwcEjf5+VFvXYYcqwk0mjbiUe9nD0heJCEMvOFiMkM8z0PW/ROMr88LXhGB3KAmZhkoGRHEOySFLNP8XZZM8ihVGIBKUjIwVCeWNPHM2yDoYKMEJxM+mHliGMXU52RlczIRmKe4IkIRAP4JwHRUU5eAZB5Lq1Ouc2QCCJb1CbxO3hGhkknOfya8FJKCuohQRExyTEfnMZ/FRfWk51E8zLaTAdV6jhl3ay+VklJoXqZ5Psr+/TW2TdRQxCckzw8woe02GH+gyCe4zXq6nBBWZTKbr58//6IGObMNXrPkB3czKUgbE+3GBGz/U60gHgkEvAuju5/NL1IK6sWVmcoIBc8G8Tx1Zeye9by7LgJfItO2RwS+Kfi9PWhDkkFSRMg8KWZbFoRJ1GEf5aefTyY7+8W1MzIQWF7JUEASEUp0i+BdYKGP9TLNpw5ZikoWKWjHMNRjIXJo33d14mlc+9t8HHzLcduOj9wmeDunvejKyQdGkqvlq1ummYLn918NyELirPJPxIPOqA/7uqyrZZtHJ0DWOcErJaddUy59KiNlPAMP3B7bpMxAXMJ+CrP6Ct5gAQ4P3Kb5BF4VEYpJFxKLKlF86mk5kUmenNM/zpFJK1+hjIkMyeM5eTUUfCzashRRpXnxEPCier76J2Yrv1RGkCtU9mdfSnALY0fJhz2ujwB3voPIbV06OfFpnN8FT8s/WKDd2DQ6iOvOokxcFX123t02bX7ymr7G3zsLN8djWR5jyaAOMplfycLi7ZQ3imZ9SJ1Y78jpJgIxgkpKv57mxfOs8Q+Vlm18HoWaQMA7ZVttw8G4Z93ENeDdke+cPJExaQhrp952dtocYKrAliLw32wT/HimYecDxT43/zrzRvqkiQi5zXxP5FZ8bTw/O9cPPoQkcAB/1Ox+j5AvFxGBnIfuO7b648f6O0fEZf2y5OzvO33HHwIbC3M/C9qB/gNlkmfQ5GvHzhNeAzush8E+uzuOzAelFD44GuSfesR8jrC9Q53c8cJ6ZcG8somw8OFz8Wbh9SopZJ0Erp6X+T8fZ5vl2NbMQDPN8eAvnKAPHLMvmK/lWB/D9C1pmpngbDrQNSKUVaostt3Oqw5ssz2nxxkc7zjaXxs5eWdh7nfzKFkkNNiI38YmNWbh6wH9bfLvT1rjT3o+zP1c+cAr+CjR3zKtY634i/cshVwr0O+yfzsxP/C3fWIbnWfm64+Ggw8BTCDfk4+XEHtIcheKMA9/NNAPjICWzqFSUqVUlWxSb3PD42DzQ2xCS0WfJWrLehrfukE+b/YX5PyZL/yc6HXC/wCML4U+r8CWpTU+uJoiUsN5BOOIv3Ds4w2mESHLCkknH8TyJyQfZvaZ8C/kMhVovIZO4mKfHPim8fEVEeo4f8d4x2hnJ6ezeZAlZKBZA9mGyejxAx/8gw2uz0w9q6nvv/AH8t3uxsAmP2OKEqbOXR/Uf2FDNsIaiosOjayDHDLs5MxGzjh+NE6+gmdETHHmZx+6zAwZnE/vbDonONaLgvwsfGAulE0mjAyt60WZAoo8z4kLN+ALqTPebtsdeV3r2uRN3Mt1xc8BeaC/1JaArigi8PupOxsjPCpLgpeTLpBj3TAJXoLvkPuefbA067MIbhpnSmxK1rIS82X2f8dk6kObyxubuB9sjGG+IsgJKMw7S1FrTRGBjKA/DzluhT6JNx91bApLgV5Vvjpjj0sDFOh/oP9NGzkwLIyGiFBEYOeiZUVPngeKn+TPSe44NjfGLKqn/JUN2ULOKIRMJMdQJDBLUT1QvSPnjo5sCteGnkm+nDqJt30UEcSoKglM76cs484G7gcHRX6nWb5cLmwa+Nm4BvtgYSwUktxeyW1vwJ4c4j36xamImGAcTEFPEZMuoZkUz9/ATyHzj8DPKNZB9vvv/P3uHHZdZd456Asb+TrAH/h3SJq+OoTNG887sg45rkleLEtFTlWEdSqUaIEqdv8Ne29sXh2MUZLbA93MkTdoX9jMrNVj1JBtjwjGzQN/HdoYJ60PVcjasbHL+nv9uxGv2obWywNKffDc2DBsrWhdm4J4ef4a2FzJK+tqrMhE3wc4v2qrgrmM53yw3WLseZSpLEUoLQnd8cmdfmz5PMpXx0cdGRGPdo/VluG+mKVMn9mngv7K3NbQxbydEz6gdllKVUSAErOMCNkflnGSP5ZpGfb5Rv80jfW1LPMSVympgjxDRGhnTLVctyc2W67B7QP7zDeK5L8NFBECZYLbpNDKvLzQXwiPErzaRC4NUa3CAenJGL0xxkbE7FuV3ClZVChtu2mDGIuroNf15SqXd8Yj27I85/zMAoZkPQ0R+LGLuWybudBxQp8+Fu9jbjSL2Pr/v1nqSV3H1tR5BHzwIwcyFruwsV3xtX1gu1/YQYeVzG/mAXIKxhV8v5PvPiB796EGdpWSKuhcCuPFWNBNjA1F65oaxOOYa6Rdn/3EcXBcnCemc/zvxOnGgcadPnAnXw3GsY32T0l4Mb+ZZoIk97ONg5ed8ctjjohTJ7fMMyPVkX2Dl/mcc6wZwgwlBlumwfxNA7t5D+itr+t3dNrw/9KwC8KA7sLmov1i2faV+Rp2fOLSdObn/nyy0Wyb/Ddb7Sv3F9t1MGbcsPOD+eqOzYiUCIf1xmE8D5VMqgIfLvI6b1kXfNq0LIUygKpCLEIpsRnaifkAVvLkSuxeyJ+Aw0Zeu1/vrHF31lwGhnH4rIoI5oBOmUDIY4t1SGTv50197Bx0rfIhmf0b2G/fD36mnTbSzpDk94G/N3x2Y1F1x2+D+ojg13dXRiH/Dg5Z3mR/3Dgg8thguYikPWTZ4rKvYDrfM1Kun7rBI4DMAlbyzSJyf7AJfejt58mh/6lzb/Jazeu02+3QjU3+nbXmwX6AOJgP5twbfncshC2dHFZ4nuh66L/Ng96DzXrH2XE13kEO7eSa4/FyfdFKLiSKR2AjMSj0gWWp9O+ix/96oZs7eg5FILXRRi41+pE+14+0mocPXgUb4dMBlHJRqxdegzwfYAmehTJkGwbyjLcxpuyM/e6n5mP5XzjAj2hsyt9Z395nOVgLhFL+gyvWvzX4t1W+4AjPrkRHr1OcK6MPmf9gTWicVteZM8tyIRYVXdqEk1z2YecYhyLgBLxx0DW65nvF1ivzVmPdhHt0v0k/vx+Ug1ht6LfDp2pe5JJ9aHj4ekeHoYHuoye+hD+IEak7jApjp+S6Bzif3jhAf0P+Tw413ylP+mDDzswq+8R8gvjb/m36DUUZN66s8wyDg+6P+7v8B8cO+ox84WtxwLpvqdtb6PbFs84rAAAQAElEQVRO+RF6/zmw5cR3KweN3/SVw/eN/HD+O7/8bD92j1sKDcqdQ6edg+U3Dmnff2Ifh9HW6Uaefnzc9M4hzBhDuBHJ2M6z/0WP15evul5elFmoD/L0wAcnayrED6rGrtAPlXPRf/vvXrFwcAh58r2yaV2a/vHfvMhzEpgy73Wps35dF62MGRpdY8KgDPrpAM8+w7dDTCHJewhWYlpWxlCn3/BLKXJUghx9On2y6wf+Pzlcsc7Wv7UF+Q39NaFjFzd04LPecWwymu744U5/7RzOJH3LYH3tzw/WhB13h8jjue5M5rKB/CTHT90Z63fG4Y1xznjrGvC/68Lh78tr1eVap2z5MlPsOsDdiYn5v3+8y4fpmZVcX+h/TTtjxoWD2D++fSW+X6APU1NKlbWmyMrTwohtSeFL6cvX1BcOnwcG3ln/3FlnzbGEVPvz+w94Erc+8FeHGiV0SrGjX5HVKpHIrrzX+T7gPYawU3Ms88HisSf0D/zIDl7H1hOQxNgSzOsd/0OGDNEe4A98RM5R2bvrgLQ95iVV/N3opwvztn1wngfzA/0a/gvzjseWQLehRIYeF3kwkGA/MRSQH0WO9bSjCB8VJTLWtWhZqyqDgGU73zsPG4fvBtwhXxUnvjBevL5eGavAb5J5iStS8Eh8vE64wLPRfuMb6UbO3PH1DAW4Ush0iCCXT+3E2ePDyXfMwQR4Z7/G7473Bq24zN995HItYmrFDk0emchtyTs8JXJc+BGe5JpEHYQFu1b8tmJja4HMg3nprrvz+cN+P+mz24yhiKflH4xN67riE9b05Hu38uxTOp6ZRRGBp4vEr8H55D2/jXwVMUz8OmgdOM9tIkk8fzkOPEIvIOQLFJnGb5FJfaU6tLDuYxtJ//3/KHxKXVhHYyXt0o1vzw07zd88zSSIecXeC4QL3172p9d0JvC7odCeyMmSyixKbHF7RxHvUYRCnQHD9ritOb/wXWW+0BxvwUag5Zq0lIKuC3NFwYwx4SSWJ7E8nafMzcd87uRge+AyP0Q85FunpVVcNGZsjmPnW+Ou7gSRlCVlOWIu4FUKKTOevNqUG5H4aNVCzBLd5CsiFCB+BsEKT8BQt//PgemxX39HB415fdJ88pk4tM0SQtdHhMTt50/AK1SFIh6gwBwS5Xc6PS/LMTxfQQXZdxSqEpB+8Z1vmkGMiEc9dXYe6vAkRcRsz//CUr9dn3JcduxU0AhE8MOjZbje4OcHkAQ8mMaAUmD6Nk0qIgDbIAJO2d1GCc1J4ojB0TS8SuH6J4BnFVz/d0C9EwK2+rwiQtzAo3QuGT7p+nwR7Q+wntPnEHWEOP7ich3W6CCBO8QR4drpz0nM2+dtOiloS/myv10azF+06X/hijD/v0eKgB+50p9K+T2TOv2FG+D8c0jq8NxkBrmEXYEN3Lh38DprH+2Pykc9eNa3U8ct29WJi58NJnC7pUeEIv4Ct0WEC1lHg/l0/H3CIzPkAcP0rnNpiCgT38/GP/G3YWDzQOigAwV6BSr73Zv2BzjmMeHEPGSAKlB9UxpZlPPGti7b8eBLG2pGhAIUg3imVn6OmL+aL9JnwSTuifekPIU68mVU003ZnxWUczClMSIUESoMepXJqpZ80JO3IdGW/pGfB/Z2GHdsEVeEa9H/ydz+o3reAYXfSynYhoesBC1GtWzz4nXeHZ4H/SqzkJ/xC0pJWURH3gN/YFefdeKKsJSAPy9MjplVxTOwXxEUQRvPvnllwpRC//pl9U70sKzTMyFoUz6lA2Z6P8JSHbyDxafrOrpFwJWXAYjnLIUiph9P8kA0c6Pn0ADfNAI30vaFnFOGEx90wLoU84AQURZrdGCoU3GwMWK+sNDJBGaEiFCEwdTiWbSRU13Q+Z3FmiTLVIhKgDuc81mUpcAbfJie9AXrk+g3ML7zTqECbgTEiEhoBrqc1pf3wnttTZ7kM5MyAMTAb0ff4+nTQZzsJwPkshywwA20EaUEuXx5UX7Yf7wY32BjssTEGc98RLzMw/idxZBpTnTu+HrMRUHQnsTf+oEJwQA6uoNChX5dww282cwH2BYp+A8S3DDwQ5GvEG2u75JlRYp2/I7OHd2ML67Og9kWfGz9LcPvNKFTUWWB4eeEQadhQDsZwTuDuDB+7CxENzZlHvXGfkBC46dEWfOPCItQREyQHmXAZ+D7iJDxHCPxHNA7xs4nL8bMJyKmIWM8FHe/sNyIUESIHyWFuM7pQB7+2e1my4iSsk2GJLBeqAXEoZBzwvQDHhXfWK+Aj/GyFGUCArLynG6R/Wx9C/3c6p0shgUvcSX8I1LTfTjd+nfnA7lnOufhQ49Qwts27fTjGx8TB2VCXzJVGQu9wPYiN22vkI1iBZ1KadBW4lZZ8uEfSf6QO+iHh+UgvANUy/jm6RhFlCdd06Adk2WfH+RpRIKeCuPwHBPEx8ehYTtQtKCTNxHNE+Tph9N5BqMD2X4eOMR2Wv6BLs4X1wvdJ5gQsP+M67YO/8C+wWZJPOVbxgOaRFvng73jR6GHiEdEUM/blHcqIuZHjmlsr/nubIKgmuxLbwxnVLluZxMDMkECmM/D7pJVg/wU8mLqUfBPn+BY1Lpo5k6IvJFYu6uUEOECUpW4NHAEvfu1VR3ul/TxE2TbGxGKSObZoWF7saWj5KefshQW7it8myKqBG6Ak1nU+MBY2MSqtU3f278aA7xgYd/QregkHrax49MOf8tANHZ3PuosM3GaQRzsneDzMcGG1MnmD6yw69CAwOuIk/gNSSVTbakqyN+Js+sGCAPbBjJ672gY8jU3Mticsg4n+ey6oMk4tt/6HdR7bHTOuq2xGbGy0bHwQecPyMr7gjz770FfkF0wtesgVw/0Mpjfjt4bcRZxK1llPyUlyCZVKYl/Cs8ogTDT3RnDDmhs70lsrE9GVWBFLYuyFC3MI622WeeP841N2BPfmoZK9NhmnzvPXTc2bzY28yOKaq3AKutQSuO5KiNV4Gk44LGj/4mPT2Sb3z4/UqUsocTXBzwJEh9sC/TQorccT2w/2dgd+PvRv+yPoeE4wKjTP+7oQjP5JWDoxNc0URJvNoTMyjp6jtzZgL2xmTxg4HfHKBQSMPDnGBK7Z+gvrYttWuQNmvNINgQ6PFODuc06F9uXC+8QkRuYOXV/9JumRntEyDIsT+o6yCV/pLscU5iwv4hfcn3huSmCuLPRaF91WAvYPZfjMxAFR9VWtKBfED9ETBkuxyRI+FjPkC/rmvCsdQFv0C8ONv0ObDl574qIaYP7o31sGvurtVUu/S4ZJ+a7NxI8tgwUOzD6BI7jmPweeNLB/HBjM+XAXvvJOthe8zNtRAgyOJwTxEYK7lL1WrgW+TrJl058t428O0TudaoDXYXeos+iAb55WFlkvhf/qXPyqTBPQY6dQyWrPE6BSv8/FBG8F2Ic8n9uiyg6yRsEwH+g/y7neScnTnKwwC8iEJroq6mL/WlfVNoUCWkqAhwwRrc00Gcxf3S5XGX7VzZhzPOgP6IqehfVZUB7QlDgQ5x4LFnIZzGGnbIvO76oNcBPoLKxu2phc+PE984xiNH9RLcD/Snpa6WkCo617yNDxokIDetHpxnwRLKubFZbt9kvwQJl4myMG14rSA/bzMP8aqtK+NGNFM82Xqd99odTu+NPRID30MF4A39GFOqqIlJSqGRiT5twYEtEzGeBm1kUEaqtEY9TWYKNxlWBsEECBbILY06xjawMTL8zFm8zZ4asNz86wHX5sF8qjHOi+SA/T+I7bAgILt0HOop7XDmhKyWnDmMMZYQiqxZiaH91aA58eNA/aeGN37B/uzp9oBMD56H9bXrRX6VUmocPdeo6aSzHvo/I2T99sEN2k7+O5TFtjwgV7EQ1+SqK6aeIkO3wGLFj98Z42NqiL9eX6ass5BFEmKvMAlWZY1lnExN3s+l5EmvBa9XleoVXBw6Jcc40J4dKmSEfUl5pz8ipV0TI9RRTPxjLPlmXK2PfosCnqYTPoL+mTnw94FnQpzLflTyh7/I8uNJvAxkRMXkYp2SRISLlqxLnzDr5+NAmrRwQNBrDm5P2s9HtyxsHNDSpgzNsPw+trdNO83k8L8rMCaBJyPch74FjKjl3YdP0Qr8tpcr9veLXUGCT7Rk6ia/IU9O2pcg09sECnnPo/f02ff3O4bHnndNrurEpOMBcr6HLS0LO+EaeRaQCwFsa+FxcEcFznzkRcntgT1fBhyWrRLtzZ+PQIqKAG8g7tdNvPb9t+00fH28yvvNvo15cK/nbloYdUhb4prSyIf7ly6uWFb7gFOovK/nA/DvzGP/RBZAxyI+hAY7zoTX48Ow7py+LH8Hrsg8i0JmO4j5iXdd1Ucny7Amhy7LOv7WXivm3oE503DiQ5lW1FHBTEaFSUn0qgNqUJ/22k2M1m2qmWq3kXaMxwC/q/SQ+HbqCjRV9hhZsth92z6WO2xB4hpPywK4H8OJKDqd3neSCZSOS6gfvgu/dD0RMKrnhHFkZi5flgryqoN7xdh51Dls7ug7WjQbROmB2p68ejBERRRfy7CAHxox7x7f4F5yYcqoSnIG+lutvpxN+9qX5Th/TdxTCRqFjZ77YZh50YmY4j1DJploXJeFZiPXL66rL+goBvrFu8DffgJFjah1Nm5HyNag/RlchJom8gzWb+3FrhbpExxQ/igj0QH94mu7DB3UfH7M+wm2uDfJtRZ82bf8lb0g+5On0V+vyPv+p8l0DO87zUH/6aHDwQbfU9aXBjHr/89hloEdRJnkCfURMXzjv9mdOBXov5L5jFeDdbnfh7Em3zj9sSA6RzwvP1ikU+vnzTZ4LaqsTz7GKCHm8/cAut5lnxzcRIfNeL6siAr1RT6HWFmjJC+oKkOOH/hH//z//p6YX5J2sSztjQ8W3MfDdgVqn0H+o8740cUhZRVfRy5eq2oqs/zbzWOTt4PDn1P2jyymEKoJMvjYOoLKczPEhH6z2cZdjN6ZPu+yvjCDXD3XqKgdiUbrqOnT1PzM8/wAafGF64n9DKYk9IbFuu93ekTUEiycE7yc++yAH7/IfiKQL6Y0D9D//fNfGAaDOVMtGvy3zb+ByvjPb/Qe2auvKIhGeCT7cP48N3vBljm/E4Xp9UWU+cI5a7iDXVg6QSwFniDboBaSgo5TwS0efG37a6B9dmCLLUQhbpC+vX9TqynNRItw+qch6+GngmwC62pJy3rlv//AfjrjDnBsSswISYaGD+e7A8MzAH12dwPi5LYX4DfIEIwf2zzgHuu1w4WUeMDuXKz489P37T3jtgp1O1lSDb4OP90H+CT0lhr0JvCEH47Wrki/L0rAnFa6Cc6ambZ4XOmMSqrFWlOw/g7hKlV6/rPLheymCn/DVoW3u1ezIPHSybnBukSrYpKlDgbf5w2Le5mccTNeVg/x1hRktt9sgH+7YtSMXIhAzUmkGtB/TPh58h+V3rUtVa42aroBhBHS8ud/2bhwpqXfVJzhmwJH9aQAAEABJREFU949dt/edvJYictLyNMvGwTlVMr2hIL/gtE4e2b6d78bRU1IoS9FCzNpcs4i1j7Szn9LBTVBsm/mV5CU0Lz9WeD70loL6RMd1XVRqnTyzFOJRdRBYd+PzfOCdzAn2nZ5XRDBX4oNIobb/YUr98SX0f/t/Fb1eG2O4Zt3JGnRn7eeghezTqmqbRkfnXQ19Xq9XLfYlOTE8h/AN0vH5iQ69d0gHupo2yI1Dx7lpZ2yKTHgc5MJNPGq9wLuBl4X6AZ2ggwaeXmN4zArszVLkOCU2VOyWL+YZF34fGHpg+IEet9sGbmhdV3Qs2tl7dW7M/GXdKOBTR/OU4hk/9CYPOnw8Njn2mEJbJ1dP7DiV+teuQeUTrKyBmnn72TBfnj8DqVaYAkWflf+FxeQ19C+wZ/2v2ph8rdKs4nWWzx8bduLgDliXwAH4VYYnyt8VU1eUzQwVoJLA+t/gCnhE2Pkd53YdJM8EBwDPn4ATYCAT1F/31MfGARGpAD4bI2ImEfkwq1xSpcIH70Lnq62qkEy/kUx8RMud1fJ3XnYSaWfB+qAPRQT8DBTcAYOZVNRzy0C1NFH44ZYvyohQZiJnPABfojqooQj0ZQR0xzlZmEzbJCX1oeBJjwRkEdoBtwf1EfCj1fqZF4+/bkjn86DDGiKgAN+V5uvyd8gMlSxKyg7NaTnoqOc1EGLwa+fZpcGPcJbgL/D9rt+v3xTzYOWOmhP3NySIjDaItWX42XrUVhisH1DJt1KSQaj8glJiig0h2TwAHiUqSinQNqBOqNBmpiJCv18RMev4pZrfkCqLlsYAE0FcqLVOSODJt7WjpIhIZYZqLarIM3+DZRfoa6kyFJe8lywqmdA8APYaxP3wYEu+WX3YIoocQcRJH+i0c/P2uCNi5oV+XaGIB/xVFXKMTg/G9O9OPBM9y9SxID9+obqutYqPqC/k01NYRLI4adhWFRGauvHDzfPUktKqdh3oebACGMQPMcrEvvIEKjKLpIdM0/u5UFfxWykp2MutkamCjn53mbwP9LF/7s+NGFxFlkkmiAilATxxTR68u+R13rzOjTp/pHlQt/yDCdnv0wCwHF+D/W0YtgOeJVOdZ49BD6Egc9t647uMQFoGS0nJ/wzdjQnOvjjxB6jzBgM+Q67bscPtWYoibHuq1AX/N7XasD817Yajx5+ND7v7fWPR5AXTOfOpkUvOq0A/6xEKCT24MWkQFE0exlvWRSsfKW2poAzMGAr0NWSEXHoOnZBSFsn5UEoK9jrJnw35JZP6hvwirwIHcbGvPH9oXgF//EAunGxkdCDiUXc6D4FhIUqB6FsZ4gpyrEzebVlmzkmhiL/Acfv0wx1/bHyAHR4nJfCe8GAmXwXfuvwLxnwc+NQ6B2+YM30t+Y3fSJVM/LyxCNnRqeqTD6YyL+w6+LKYMSS21uPOxoJ943/ajzWDBjoPzBNXh8g6EhD4UElbdy7Rz70h12m3VoO6nUMY69XHwCehRr9oS8MXC4vFNsEx8WLbkNaV+CzgLK3JJkSEEv2zlKm74z4Bn9ZaJ1/LE3gRIevlIvDbLB8/NNOmv64sRfr7KpVMoDz0W5epn2U1dHn01W3me0SoFNsuJXLSj9QZ73pdZ92BP2Y8KTu+wAXoXwQaKo4Jrrd/pFDBN6VVBXqdjGs3x4A+d3pxedx1sJFwCrogFym7MDX4iYG8nPpU1gHWhVoJPHG5j9/5MLwTi40c84e45S74z9DwNSIleO0MQgbHrlC5LFXr2uBNIzIT5tx8hHXWNCe+6CysF3CKcBHlolqrIgLluDE6ImadF6zi8ibDQZ4ZBrkSChBFfzxnLrrdfd86dtohQfKYOizrQx/rZFguTQXBB3M63Rk/lCkrzBPCwvzUWtHBx8LO18MxYzGm7+/4wn863fqu+KBir3P+4+MAH2LuJLYU8Ixp5+WyyIcn/phZoDmww3whJWeKCvI6h2AnH38agU8+9S1anh/eHmMscyceN8afHb3mOEjfd3mcfOFI2JKKSORdtLLxtThe2P+pU4j/8G1h/dD42GYPUut1AMhd9JBHfbodvSMf/OzzXzL5YHW8O/mWJbDBkMgsWpYq05yMbxu6Ge9k7Pv5k80JfNfw+3Jd1PhoXfjQaWsDX0Kt6V9mBUqRI9LOR8rOetNyD2JgHSIkVJL7fUE2mOTVNmFYHxqDzarMTl4V2e+Nj6mD/uC8KKVoxSfruqqScxs6beh5kgjTV7QlQiJCtiPC9ouL+JMvb2yaHcTA+X/Fv4ZG/1OgCf01ggfy1/zNzzKoEWzQpWrlYNr4d/qp43bno/IBOx+AG3YMNuIS+/Np/8l7V8kyfXvBd8vLouWSWvhAXchlCVz85Lx8e/tgvBa2NaAIc5HdlezoBxtKy1J0ZQNtjANZ97lZ4I/D+22XYWOzW1wD8O3ynY24Dw52b2z6W+cDO2/44IOD/g5P67Tiz8iQbXlnU3JnTDB9llRE+lEnOSFvyrDJUnJRRlGo6jyLzqMw1xzYfMz4m8C6+HBuI9/vHIgP/Hplw+PCWGm/uy9HBPhdzpENn+7HgV1eGxz4sMtx3cmjO+sM83GfNu8DvDsblC6XtemCLy/ko3k3crROvQWPAb8bsQGwdyNfIgK9BVDyjFrgdeJ06o6fNsZfKFXg4fgv9CfH/Ursvnx50Ys32MiZoYEPUlM+fa0RG7vqJM/u6Dbw88J4UUqRkHZH/s+fH3ocfGzT5sDn4oqwHwb2nrwh3WMgwSslVNnZWMiTFflJv7bN3li0byICmi6cyPh1oP/Opuw78MZm0o26kzVOU0RREMbBmsF+dh54g/aGvfb5eZywGLKuttmxcn+zLOdCQNzaogt61CZ5HLUv7et1WeX8jhgyrIwNxrtcU/ZbyYp/H7x/vv2cm3bfvzOezHGoo/8g5085zgd6CB2dr+Yv8rNi80p+ZhRilORZ0e1D2Bra7+TfXqgvxNk2dGzeeD6ATTvj7MkcOthgFHxP1lkb48X9fteNeGTtch5iPLiH7vSfwRg+2MDava5mg9g8GmNNRmAfICBTj7rUSS6ejN8RocJc7PGLxNDIEGx0IPPGBk5njArqHn15qDL3D3V8s6kRY1gqZj8P+YqIieP550qfcWldV2LgciHfWiv4bkfv+9S/MlYuS8Wcro0+vtHvHOM7cbbNfu9spluusNN6b/SJk75dSlUpRX6/oe/949T7287m86Yf3+/6+WPH90P2jWmNdxCvRM8DH3xA4/+XmuUV+k6klBkKYKP/0h2UpTzftynHdi5r1cvLi1qryixUBe5L4lK1MJ47bjt98iCONzYuP94GesRsu/qfbn1d4HlqP27k5Y4vTmJ7p5/RD97cD+70hTv1O74W/aEoQvNKHl5eLvr29VVfv17lfPMhy4/vN3LsDv4gfl3uD87tjhEfzlvsPpgXh1Kepy/0zUo8syQ2hEJc8E7sWVqj31z0ahuJWSkLfFO7xzty8eAgsi0NH6y6vqxq8Cnk/Mvr5fFcQkE/CEnBfyvj/4pfNuLmmDLcIDMVMTTYILcfl3XRAs+GbNSgXUIVCQzHp9E2GGPOacehyMTflo+eXy6q7Bks5FFkYF/TZW1akdngN8wFP5RSOHh5kf+G07o29Dddk68+0GV0yTrx/Ma498Zh0Y0+Z3Cf8nz3k/jYBut0Y8xEDa3MER5DIg78fsi51dE10D0iVGtF7hfi9QWbk1w4ZnxFX3qAoDnlv5X89v6Gr0/t9IX393fKnbw7KE9oi6SkvTN+dLVWp52VvrisqRfyyv+Pzi9frmz8sx6jrtHfxBUR4BetzDkG++fLtws8T3KPOZy1t/Ve13X2KXG5D9jGO3E78PvJeHAybrjunXnf/ogIbLvK/6/Sr9+avnxLDrWKXjgMv3Dg5DPJy6u0XrquvL9+rXp5rVouIcdgWRcFNol88YFRQ+eVsaMty1y7R5EIqYQvC2OV/c0jfh5y/7r7f23g9QJrhe/ff+j7n9/lsQCqaW9jLhzEpXNQL3KNkyN4nYwPPxgnbvh2w7cH7JsiGjrRp8CwvQdjxLKsooGYbS60LhV7X5RZyddVF9Zk1snjiPPC/aeRcy/Xq1bmWPcz/w1GcTm+7+jq+da+3Fgn3Oa/OjEYC9CB3FvobxfWBu4bnTlgkIud3H376XnoO/PkT3ketO89z63E62p/ITOtiMocN274w/+U95//9KYff+7YuinrqW9/W/X6dVGlvx4z5huadQVOtX8ruboyH7pff2WM+fbtmy6czpZsGkwOnRxoDfpSoZMiUuu66IUxyTTW5YrtFX1+/njofDBWd/rDnbnKsfH8lqUgUX9dxL8t9mkVKYV+Zc4xK+vXy0vM3PnjH5sMf/vHRX/8w6LXLyn/6wqiH3lsEL4SPgwSpmTCJ5Qwa63qik9f6B9Xxt9XDsWu9NkvXy76+m2lbUEeHoB+Y4z7+fOHpIM66Wmm/vzzB/B95kthrHn9etG3f/hGe9VrfNH//d831fwQTcg9kdt5F88hhl001PMa+vl+1xvxcQ6M0RkXriqJP/CRY5il6c76+gdj0Aaxx69ODtD1dNAPHZ+FGDlHBjrbbtNV+kdjLHj1ep05amctgZtVqK8oFhHKLFqWBiR5jP3E2Dj2mxRzbHEe63lFBH5+1fXyAs2KXSnn8cHePOlJ3+nwDDl2oKLK0D/9pzs5eGhl3vdh9aDfWc+P26E7c+5OPjgnrEtj/l/p8xfmiMo8sjG/PE1iPtuZE3eRcmI6nqXVGuTKBNb1/azaOcC7cxCNi4QJ+rzs00LeZlaVWvXHH69znHp9verK/OfSOjb6nGXv+JwtJmI8GF8BFBlPZhsKEB7ehiKFLru+fIXPS5Pz6kJ+7ay9fv44NBM7DvC6Gn5P8LOEnIuBgo6l43iyzgqYHXz33++MAbsUIfxsaBNfXIMcOQk+w7BYBgKD8ahPXzsHCryHfdxB5nad8T84ML19bHKeIQaaUye+FzIyQ/a/7SbFsEczR/18nBKpI9sR6D7EIz/v7/A6Hs/2hW1rrcnyEjxaTKLP524kFdrBobwwVlZy0etJKpm7LrJfbPtGDE8ED3zuPnh/5sHMS/q00G7QJztJd2GP4sLYav0jTlgRK2x3XvnboNK+MM9FWdB8KibjlswZDz0vXEp/Ipbsgzh3AlT3FWqmHagiP+AqCZ+J4LhwPsJKScNKP1yYYxJaI5848CCPdtbiph/E7mAeGfMFNvhRvlzCDJbCNNYk0n/3fz319fWVVhr49Z2lK/KYepciDRZPHrc31mCFuF8Za9d1UdJ3bLv/VxSeGz7eb/RloXKolgrhQN+cIOuK7t6/G35GgYGe7nsb39FdoUH7CPKMpPN44PE1w3qhOPWzz9B3C/NIpXRfci7cWLffWBed2HwjWXcSaWPc39HX9K+vL9jqfrNOXeybbueLC778cg/ysdMHO8+oThAG/rMeBvN5NFBpxdw4K/iJtJI8/GfuTxrTeeFn8BMm6l0AABAASURBVLPrP8kicIL5/wYRoU/+E/8T2WX4R9Ppznv8KePo4W1cCr+nIZ9yMorCMHFox7cnxFMfs4tQuPzUgeB3gHQ3J7nj/T0Y+e8BFuA96qzP5P3kFwF3gF/4PXCSd0PJ1Kznx4nyaNW0aaCjeQUfZL+DoIiAQHr44RE/Pauo1ZTjd4NfHn6aTfMnM5SZE4LnDkK3zfimP/Ue1Ol5mc8nCNGRkt9hIUsbCDG+64S+J4OtyWGpwYIm8L/sfwgnLlR9PBXnOSJg82gJ8R+MH/pZkJsGyXrCq2Pzg84kkM77JLk9GPslIpRAIOsBUgQ8AXG5wEQz1eDhE/rzGSnz/6/keAzEG6wLTJQyH35hwq2IkGWJy4s28+qMeIgWjdzxq13Py3IQzI2zuZ/VvwpYQqe/A3FFWHbwJJ2Mjn6qDAylSAaaGWjP+f9gsg1dQyc2dUopJCAlGY9qOr64gvd/HWikTcoM+BeeTa15TXp+Bn7vBHkQS/N1o8uI4NFAwf0Zm2pFec/Z7hCMGU8PYJ84NE/fDPj72VwC0cFPBG/4DHEQ0+rgUDfIOdfxqAR38OIBbwyQsT8z5Da/2neOwaMNHtx+Nr51OJggrc/B4Oq4l6wKJtYQjHnS5xWSeRrE9VlKoYiQr0Bu8pyPV1epwMav1iMzlaVIrhAmoWCCb114pEbKDCAVmSBoXpOE9wceNnKb10HunejvPxF8Wn/qAwrWckqEBO+8SkEtwO8vXw9iaT8YJSKUgJ6X/eVX3KzBQ6BAlpT5eEIcevx3sNgiNdG3PgDcDPBgGiqiWZ3YCMG2bzA2nEzmQRyHu7X/BNlJfjO5e5IUiJmhwVjo2HRyzaV5RoS45fZERAAJbmZSH2r0DeOJK1wHIEZKCbHUPm7rYZ6dhwP/2QedBZA/Yjsb6if6HVYc4oS/qYwr2WYJt2mMmDI9DtmOQMgYY9o7/YFy3TY8x8WMMvEjwCS/iqHwcSKcAB1cJfi3Zj9KYblBSQDNt4BbvcgLjBENE6BAhttrCWh4t98DOtAGOnaUO9BByK+tsWgpsr9M43wfNkZSZM56DOMeaDUYWw4+mHbhBgXysxgn5jiy+0NFUknqCjyBUOq0PoYx1IHx+zO62Y7y1NUlGk+5XmzZdnFFiDpaoI0InhM5lpFK3kumItED3W2DYxkRigj5+c7CyPZJoXk99UjaS+a07yS+J/2mYlNEyHqJMmk/yQlTliwyiKsj66R/ud5A1bxdD5m8Fqy1zLqTBPB40sklQ0To0zYjDOIywS8KjUhFxuTRiZc3MvCelFI45oAXjeJy2+mNW3zZx9AJftFQA4dmWR/rD6l27DDOmIywG38OaCLCqBod2V2iWhmpWp17ULL57NgsfPQG9aZxHA8+cu5sep70j5JNy9qUJWV2Gx9yB/40rp7XQC8/RjzkZeaMTx9dfra8iEdbRMy2UgptVbhbQtcBrm2CdMqZZUKTUsHfCx/DlYX6YTygQB+0hwr0AZ8hhdTh5UXuY2Odd2JkGRFFCb6QL66DGG8szm2jq63Dxqah6TI10Yxakd3oT6TR/LC9vWMt/lQMWV+PkR3HlpIyrbgShrZn50B/2DcM0hGB3R0e++xvoHEHm203NvRPBTRUEB+MwJSO7w++piPgG66j0ggUmVJDr0IudPRwM+HV4KEsxMq8eE4QH3o9ZIMgXDf1ODFo4yNxZxPt5GMLd6DLIaoVYfxTiCLvDnWIOm8no0XWihYxde7kvfMFl8t+7IzxpOIcN6y/6e2bkwBkCVU+dFAJ/kPF7/Cyb5fWdDL+3zk4PGGwERfH8EAZLAdfgGPc1eE1xmcp1cpYBx9/vII+7Xt//4Dfrql3lwq+Wpai6s0E5J4g2rcbOW4opSjxGaKJT5+2CKM6c4VplmXRuvCxzQbnzof2ncPXkqsKh6IHvuvEf4xAx1QnN07eA36opahDlfmK734N/NrWi8xPSkQMfIWXQsSzQS8V3Lvgj8hUBVJSorPtLKOq0zet19n71NN9NTOgX6AvwjUa/AzYjoHPRKzoA4JRwLu0VPK8LKuubErZ/5122CkiVUtTQZ64djZk3n7eiXWHp8jbrvvtFO7jPdTxT5RTkacU3OjhnPNza2XygaUwR7arlMQXRRFFQiHUVCfP7T/OeuCbOvfQSSAOPqRP2oQdGzna0fHsu8zH/eyTP4wk20mcd9YWfl/Xpk4+ndBkVrXatKyral00iE/HWOfYxse1/eh1faEvFQ4HaxtK7AjxX0iJqp/+sA61VfhU6hO5QteDjaEbPhhTRkIQEYJcA91ti3Ux8qDiZOx0XSDD7zt2Op82+iJmaGWzuC2LKk7LdI6IXhd8twDupCCZzuD2uSFMTgzqW1tVysLm00keb+g2eJcSWcY1zolP72wwbPSxTx5ggH/gMxQWBsPLeVDJlWWt8AgJLQp8VvKmlCJjun+JTaXGBg7dQ1mGLhwCV/IdAkWELuRYRmXJZVvss4K/rF8HpSqzqDX34dCHN/N3qpXILPIYe5Jsp/OBtQ1hw6dIDnHl5HNnDeB6x9RzsXktxNp8hR2DMenA5we+O8878oYc6zG6SlZshpVCgw3AfaMcQ6YdVBc68OWyap38QhFBHzinX+1H7x0MxvYObcc/g3ZD79KB3v6DcsbJTDaBX+ZG58rBTVuKCn0s8edgrOjM8+vadGVT9cJhxGdbWyoyBzafqsRiIMO+rYxnWfAPWiPy6b9GWWfsOzwjiiICW5qEP2/41v61v0qpypKyfLfZvzvrvNkXUJ4bmQG9tJKL8wEuA99sHBh5rI4s+P94+m+Aj9HCP/TBG5tYM7+oyiim1MFc6PhEdkWEaktVxppBfzzpp/5DOubvDWVvylV8D1PuE/xUQefWqkoJ7EytbByu68KcddP7x5se/UoS8TYfjVBGkZRAMB+clF1iYzmx3f6MiMk7WAedfVNnPBMbosLPA+g44qSuY/fJ4njAq9QF+QvjFqxCKvihtUUF/RJ+pRQdzlfGlo+3d20fh3bWTIMYD3ihsgrxM35BD2nI7w2+oeBNXCHHpFsuOrh+WRrxSvrpOTf27d8sIf8BldbaAx8Z57njsz7/Btff/vZNHfovX1+gFbTb9JfH1kCKcSO67Oo258ZBTDRxC304IsCSBjz66CrIc9mtFzYmrr3SP2pdFJGKDOSdzBE3iEIDPMd8Z2zr0JtZtZ+wOyLQuSsiJ55x3Uc91p+MZyc50VlfJHOL5TpG+77JspblCqtAluk1yxsHI4ZQyAdpsIf/IRE3qertxw37D2K3YuPCuHSV9W9L5fkBTBPyXFYyiW/XB+PkjQPsQdysy31/Iz534FQU8wp8MrSxOdvxPcJUMrXQZzIfuee+cBD/Qq5nVnKho9dJjgzm1UPOEa91ErpCDE58tjEn7PDLZaixNq8uV6m2LuWODclYsc7xRDNPqc6qhU37ejl14VAlWXcslNeXi7xGLOTcZV3wlXTg31BqJ0cdD+Ez9/9Bnxl9IX7gsK5JLP3KYd+FtTePKlFVsPsRC2xgXLXPd/TtY0ggJTkSPDmGra74cQDnjMm3P666+KCHsdjpECoq5JnjCxbkpoyp47JWvbys8viLelKEBP6dQzD/U8M+mLl97LrfO/5YVJ3EyI/cwDsBtKfojIUD3Tq2aRRkFOw/9IPDVa8TO4cXEamImDzclwZj0uo/aUnuRBT0GXJ8YMrzrsKhQjJmVHRvzH3Om5UD0fDYhn+yJHqjE2ugCpSssn+sd2d8KvSBG2vdnfXV6OYdSvyWkYxTg7ic8pixs+6xfKGHIUvRy+uqhTgujAclF4UaUMGHjjnd40Zbqta1qZND+3HTspSZR6SYrPdnn/c/L+wc8LzwwYFqliL/wZx1vdAnQ257e/vAxzdJCa39lNo45PWY+8Fh/AfzSrMu+OJC/l05IK7k3sqh5MuXBT7n9LVtObH1/fY+89/5mWXTeu36H/+Hiyr+f3+7add/1MIB1B/OFQ5ixZjyjoz/8B/+o368bcChH98/OJC/zXHQ+eAcWJmjS6vMxFIpoSu5/8rhrOmVwoZd7xzAhXNEnblrxz7MIi+CoqL/Sl97mQfmK+PqFR4LNotlyKn3H2/IxQ/gk06T1weHg4F+K3YbmmPt2LJG/ngn+eRrCNOwqQKpUkMrh28vrxe1ssBb6CtdWBe8Mv8v9FOhXyWfS6YU4hpzbXR/I/diwZyiJKdKFs32Lr3QR//441UrC7FWF8Z5aWOt95P4ff9+532T1yOd+c+52MmpUIV8kegXB335oF+Ki89O3W+MT5jA0CcxRyz4J5kbWxP6J/oWLeR+ROKXN7HcUa1NHrc3xnv3Lcccd4uwI6OqePzA/kI/sb8C25LnxI7N31X05Y0+kSny8AI04lCQV/SFvPqCz16vr6ooUfGTSxgr0IEpasq2HkxNGggd8pX0qVNv+OEnc8Dbz30+O28P1jyWXeB1YL/z2TophhIljiOJ86F38m5MZv6hDSTLnPZSZT53xvg7h9D2HY/a4IcK8thj8JhrnA07De77rjtMgJrmtaxVCzkUEdMWqhURT0BukUoV/uyq5IfnBuu1Y8eNXHQZjEuDXhDY4FxPAuD+cCE/LvBv9A3759GeyiL4D/Q8yboBaPrLfAzTFwpiXfX6AnIXuXSQj8fsP50cgVidAHTybdDu+WvDCbZvP+BpHx0dnEOdhDKu8U7wxTUwwgALDcZHP6M2z1JEYf4Y8n7UnTn+PDTrIRGfg/MlyM/91slm6b/5P266thf1rQjXqSxSuwbjX2JKV0nhu6QNvfrznfm60GcimjpjP6ryvYUfyEfcaSWgqdCmGn7vBDbIj9oqfEIirw3+f/kOhLotImQdTwztOLxjd+Bdg+bViXVTZc6/MHcMkG3bwfr5ZO3j9wHdyRxw0LC0Rf3YGPPe5fcMbBDcOi6AViOU6N9qUwT1p+jvJ2P1AYLkfCmlKPgv9c+uCKrzAW7i1QUGjAnzhZ+plIXxDLYiAqEP0P+KC7J/FftX/dDkHRH6z11uNvzncWLyUoAFcgQP8JeBKt9YySu/zzrb6fr/EoCbIuIvP/Ac4Vr9uiJ4x+u/+PKKwGd7aP4HjtsNEYHfiRv68PjEo+D9Lzraqfr9Nu4DYupTMmfCCgndPRV6t+t5+Zk8Es36vBxe6+A66/VZ7/dfz7+9RAQdowCJzNRfVyiR/xuq/Bx6XJBpgkIR2Et1d2fpfdrOqxTYSGezTuKKCEU8ZFjHz3qa5u33WT/fHj8RgV4P/mZMlCn4xRef+Hpepp2PtEXE45HnWe93A7URj7YOAz8Fdrqk6ffwMJhQAz2/yBSD+piAibPtYHA8mSiMEvHgEEHpGzAeIibt7zj2KxaYrSY6uMbz4u8TBr6kmvaYMJH5GSB6AKOY9X73B/3BYOPnAZ0HLL+D/uvuKDMBQsumYCA60W3MweWBOCZPfp6vYA7HsINHyfOjQRIP8YyliwHDA39sDHg7g2D1gsNLtDAbAAAQAElEQVRjUoDI7QIU+Ax898koZPtd32eePOojAgpNvL/qB7iuD3hoPlcG34cc5xRtT7oHP+kzmK62zyPAodq3+VrfOwuWjQn4mIO24AsZutimAtuSSV0o9NdlWwc4n/zd4sXxzszjCYA5Ro0BP5E3aHTpwdslr5NXxO8c9asueIoI+TKty4iQc9UL+u1+l3iv7TFRnMR9zsMlZhzbQj06K4UhQ9bT/uBNUz60Ll13YLP1oormwQdtf270mXRYjCobV/4Yaa2qIMO4lQWXFzKNGNdWJdS1T/S8jGP+PlzZWEweLEw741cnNwd+c/3BZGiaQNfImK6kicWLdEJ8wouCXynBMa75eCJcWQy11mbb4Y9XcvthRygi9Ek3PGl7IQW9eQQ+mQCO+8z+XOSc+LDD48Qfn7QRoTRMmpBk0LwyQzQpaROLAuvl2HwKdl753baawLoPHszbpbD25ONu8uDHuhl34B84gwkGiBEh6+W6LEVZCjEo5FabzxGhQBehCOsHxqaT9lQhPlnrbDtYfFiXsB8AoW+AHwHthMSWmDJ//7E+3f7AL9bBfE42p1iFob2mqTTPkixTSeSiHyxlOveHTkAPxkfLN/3AAZaUpcBjTH138qPybtluP8kTP2cpU6/zSb9Tut2QCIkIHeTVDvSnjh3/4TaTT0Ac+g0VeJ344aSjZIaySLbjYPHeyRFxWS/nVCHH5RcD9ZPf88cLasSiu9Rh3v0Ev0YfePQRFoTT96GAj8m6eaDX9H9KESzsyFnr7riLy7rZh46LIhXwiFLkdtvmD78bm1n+WwegK0vK/aBgSGaykO/4YsdWek1KpjF/l24vSSW63tlg2ICDvhdUlVLk9oykdcDj0IGfKvIXFtWud7u4zM9w0lcafc/jjNmGQgsf78uyyu0b4ykoPOvxkU7cnCesyxURyiyy7+5sBuJC+er4x7RJuxfAq/m1RQX9IpAAGG/6k1hHhIzrHD3gr9C8Bnz8QDMyujZk2NZE0UHeb9tNB4cIJ18esIb/UPDxoWn9OWlsfx/7/OBoS1Vl/HN+mkfmTBxoLEX0wwV7koX6wdh5yP4+0c/zgGMm+FbGSMuapJANjO52huDFh/vguSvRDmzaQBFMFSXh3/hQXyYsrSE3xA9yhk7mWl6UE2/RQryM05bGJsI6aRO7xbUR79vc5CQ/0MnvJx+Z1q2xCeB4Jqzneytyua4N/1Q+Fjf5bwMNErmWRQsbFJfrC2oUOIkyJPQXGxLu5xv9OaLo5eWLnCsdm+yTgzj5PXFERCjRbfQu408ckubOptqBXZWxqy1FpTzwbBfogkwHffagz0uMjfB2//eYwaPcLjY5IgbNQww/6GAZdyFWml4+ZdmFHF/Xgj2V9/GQxQFYISwZSV/Cx4xFnXF64/DjzkbcSd4I/tV0bDS9vl7lDedGjO0z544/dA/WATsfn/f7qTsftncOnNdl1YpPr2y4X9igs02BnI6S3oRdsPdyuaBHVa2NssA7lVY8Ci4uipD8c2PeutGPBxFw3BPnOK9OOtpgPCslZDgYrzs2CLw7Bz/bzsH6uPF2UHWSI0W1NCl4xYERwWMCVOHDgb86Mbpz0O6x4yCGYCoDnECflDyOzroifFlUyaeI0OfljaQNXbOkLmzKZlTWGIEOSWzG9LPbbxw6OX+SRLywwbauC/pVcE5y5NDS6tw0X/GfbR34rWOv6ENSkVTRa5HtCXi8vf/UnY3OkzHfsJFb1iEzFTEA69Dhv0shOT4lU9yyzZO3xLvxH/CgjdleiEujr5VSZ/+/s7mxsSEfJRTUDSXewzMJE/SjdtJRLUgV1EdIn7qY98qm60puJTwGHW5D/4yqB16olCLJRFJ3vMQ1hA2nWsX+hClVRjnoIzc2hYWnl6USm4sY2vHlqUD428/3ufH3wSa87bU858iN9eUBYoXfIPaV3F7I22Cjz5D0kUaMvelx4TDAa7HLtcB/JZbSTv/vbMrTndWJ0WCcKdB4Uxm3yBvHlUN62As1lIl9xCtLEoOLal1YPwz4dPp6h4dtCvASGYuW1fjUc7h00jfXZZV96P+P3cDjlQ3KxE0ZoXUFn3HTNgx0sW137MMl8rvj5fFEgZeSH275heeAiccr5+SCzMY8ABYbim8zr3bmlm1+65w64X315i/5IC7Tzfwjp8cURuUAft3UovtGfO/kZSHe9TnuZoo4J7qvjKEvbKC+auHA7GRc3Mkv806QMA8/dTluqAuN9PBDp+wcWEP/ynhC/Fqt8tjiUlw7Y2jJnD41TSkFPx/w2rFlm3wDprZ7xYeN76zkfZBzpKV2vu9O+lUkzDx/YtvGmuZme/FFW4p8cJXF7UMJXin88LpzMLXxvVVrm/WD8WqQZzRhQ0jmJynxyRcOAArlwbiz3Xdy99DOBqwU6Cg2MW8K9FqWqoAuGJtFaYgI6oJ8alodGzbpCrnR0M3fF+/0V9tQmAfOfmplXFlYd9w4MLSPCz7bGPe2/Y64Lsc+WGQPYIFH4RDJbe/v7+TpodaaFOIaShush70d2w76YvDqGAz84/nBvlzXRmwLGdLxf5flnozZIo9tww7d5v4EDxhPOQd9sxOEQMZOPtzJnw7PzAIKfqG/vb/f8BNjPD5YWBc0dGv4uxRwxsCPN+b1d/L4po7/QSP2Y6pvHQ50WBiLLvZbWxRRFPy3wOuCny7MX+u6TpsDw4LxbeAXKTVYz6D2tEVYlsTPvu3ku/Vt5NKFWFimZUkBTVHHxsSmy/VCzr/oShmSgviua5X5mN7fv+OXztJPxrGfP+mTxMr8TvLSfvv58ycb/+8yTWvOj5D7fqfdfd4xgbv66LKejf5nvD6GHroU5iv6T5Y5vjsuqKfG2CfiU4hn4cd1nfzZGQ88j3+wke+/WX+Q56StRqQ6vtlZF3c2x2NUIQKrQ6PH/NcV/vynH/rBAdXQwKfGH/RD4gSDO3N9ZzyteVHmIh+E3O4Puzo+rfTvhTEQI1SyyjpVctf2naxDQqmMKiHX8Mq6zDFcWMetjCtL82HhqYFPhzZybBOhkJTwauj3HR+/zfHIsnb6w9vbG3Uf9L8NH63ECGzidGNsfX97151vlZ28HfhJMcB7V0bAz7YPjY46AOYqlLoTu0KeLPjW8XdfNj5cJWPg5OvlCn1RwTb3I7fv5L9zfWOtJXwM2oxPbVURISn07ds3/fHHH2qtoQq+PUVOnDrI8Uj7eUf+rh0/H4xLJ+PsSR878a1zrfeT+O/kEjnG98OyVFn+0hZZXiRyGHMe/hvCMvzX4X/KbRG0U2tZV9Z3Ly+XqUtG0WDt0s+qO+tDH2jdGeMcF+PZBvdNYYPw0U/yw3/D24dEP3580IcHcgp6d/ryxrfWMfVyv1nopz6MNX5EqJQijJf9dWd8uxGfh53nrNuQe7286PX1lX73Kvu4FPwVSV7+hPd9xn+pTdlX9VuK4U/X8q7/4b+/6tsfocAPy3XVCvzxty8qgcgEInQS8EG5MVY5NwY2jV4YI1I74/kH6xRDpQ8G+YK5Mux9CFX19k586LddY/5nX5696yS/xVWrVBlX7LOH7iHHxoBYKZxsBgnROoix5d3J106cFw6OL5dkziz4cIU2Zz+b/RQGiBKC9fbzg2KoMf4PbCoYGeR4KaJOcv5+4dD8+rKqMq8EPtFo0FYOfrZJCzslinGrTPqheYV0YKN5XzhMXhbpyjr4Qlys+UEenoztHQMG31oZqQAG8hHAPciJnVKz7OA7J807IpT41QfAIeYFCV0kqqm3nC/kot9PoYUe+i0zD84+9PPHHZ6HuscIwL5+YW4wvX1ksI8cu1KKdtYHpST+0PRLY+3UcMMCOFbW3fbbX4GPBnYNmJz0u7f3O2usUzf6xEB2grgwRmVCjMCMoloqBqQ8Tj9kSplDG+PBjfVsKLEtHqAAtwC+hyJ4n/kw0JO8gmbH79xySVdgbYFXMcj8QoGcE53eRcjl+aWRa7ZpyNeQdRA27Hxj34GN8Wjj22/6nzVJKUOJCneS+QeH2CeL41cOxCe1bYwUTLhDvhbGmMXOmlGiBt9MP1BfGe9xiSvlvK4l5f4gX+DZJ3fmmh1fJm5q69DKt+pCjiNWO2vWaQj4nge91yFyQ+TRY3y4T/tPJvGN7zaPgTtjY2XtVEroIRs9H7d8HXyHBe8N3SqxLqVMWwaNqCSD9XKMDVJo+pK+Z7kLa42VsX/Bvn/zby76v/z7ZCw6UKupwWttKxGVxjBdkfjW05zPcsZDtCY5Ecgf2OJ4JLqe7ON4HIdSsoKAder4NfDb5eUFUucRcBq6CvWTB2VXyFcEJbLpUvgmkHlSDvTpykgN5vExhgReRFCE5kWV61urWljDgKqDvZg7486H/0kk0CL4mcguQ7VWtdYmD8vbmBsdh4iQx3XDv/h/AAedaPJ4/lgXC/7XANulhyxF+EHzisC5JpxvknlGpCLiL7AcjOokrbjC8Fu7yS0zwi00KnDQg2+nQ1l2xLON8oEvOtiY4HfhaHEl7QYeFRHwSeBJK8lyDB2ijj6dJOzImOC6J1CA+xe+aSD/dUc8eIYz+/lsHIN5exAy8mCEiHjg+v13MF5HhzF1/wvHPAb+Mnzim4XfR0cnaB50Ax07durvQFzmnRnKxP7ieDxAXObjJDG4c3fsP49zJuhJBVzBetwRD72c4BGBnEdcHq2a74mMqTN6RYR8hcKF7Ae3WZ9ZgmMb3PjAwB4UOlHG7U9yPcmJb5/gNnEZz2CdB4zMt0/argGfiFBEgPm45yM/If8nOqA7IQBNx1YDhmtgP254EP2z33i+w2bSP3z0V2XEEwP51sftmDkR3BIRdOADMeekt+6iLiLkgSAiGECMKWwFyElYyZcHHONUBrQIYgmu5BgIe3mCjMhqQHMaMILUUUlwib99clLnjxv77WCAt3zHs9bCpFgk+IV5Q1MSbsiICH1etsl8BnwGPk/aPOC4/VPPjsGuL/mgzwxFepDr2D2mXdYrwvWB8hK/Er9U+VcR2NX1wIWfuLwoMO9PHSJCCW9UgW8H13DK9hR8JFkWfjYCzxEpX85RSGmmnfWK9Z766KHFQT81iReHB7ngdss1jaE7Xz7BjRDjCuI50EPoMaU8uUmmAUW/X5Z0MEGezzh1BPZnDto+QjPpTDOwPyK0MKgXBneDfW4wH/NwAkSE7OcsOWkt0zwjqAdwgZrpS1HybojAz9hwIvBkA2aW2GwGEQ+6qRv2OvciA1q5eUJm8iJ8PgChxmCBcOhkgSwWmRFJPRMSk7/XI6sXPgX8DB0s8jBNJRMoMq+SLkO+nKOfY5HfiydodDrQ1TrJaMBAf7fbvtP+xK8HvjTtIDCmc58xzgA3saGiT2WyL/hiMOae4Ns+64CIqYvxSsk5aVYWQl6ElRKw6RMGC9kO/wlUEUKdU36ffrCsCONr5kQoFVHgDTPFHAfu/qBhMj/YUBNXoJttM0SEJm94HnyonADitPOReRAj63xgK6w09YqEF8G9YQAAEABJREFUgx6yWVBYH/NxZWZRySovfBt2W6uAMCKUmUCoguNnUS/qIyaGpBCKAKGAbzquktLthgzeNHn4IcAfJN9Dv46+B4vxm3Y+6E9id1p3YHe+WX+IPLZFKVJKG7HwAdiBvbbhpLQvM1IBFPCsp58j8BFI3CqlwSmVUfCBVNArS6FOCp4jMAHFBokSEUrsvqyr7JMDmR9sPnoBO2WRa0OpToKe+H/MWJ/E91CkFPA6oekOiB6X+Xls/fi4a27gQIsSqq0qkd9R8mELenQAXUL8l6mIohBAWWsDP1VKQttknu4LAQ+hu3UM/Lu2JsdMvnjPSCW8akVelPnBHdMGMTY9clLPK56l8f1o3Q5iMX1DRQQYxNnjh9tQlQPKkxge+JY2+C5tUWHeKPjYfCJCEYAcExQyH3Q2vXnf2DiYuoNDE/wO/Ct5TjrxVZTQSV+887HgD4adD43Dfxvw0MQbjCn2OS5QRJUlOVYkpTLsQ2pCqvTt1oqoUkQo0cEgCAnBrBN44nL8zPPOInlqjM2iETJkduJ9zlJcEYHtY76bX7EcPjpsv/neiLvHan8og44elfG2qeIf+y+zsNm1zLjUstC+IElAqhRDmfK8uN/YKBocUNiWZQ3VpokT2OJ58GBz0DwNd744T/pIp099fLw/x5UPeZPtoC7EhXED+7NI/khqrWlZFzYrKvoAbF5c+Mhb2Vhd1yqUwl0x/VrrQlnULYM4TZ7RsG1Bp6aKcsta5M3ethRFIJHb/WbjgGL2YzYgPz5ONqo6NiZ51BkT2BTgI90bcN6E3RnXWlt1vb6ooKhj69xxzuxsGpqX65alqeDTklVpiKLBuNTKwhy5UBf4vKFf4zklciozeZY2cuvOmBviP/T0RmarVSe5ZVmXS9WyVGURV6ifY+p8R883NiZtS0SothRkwq34r+jldQUW+UO5VMkfkAf9aWdTt/ORepIgHjvF5XxzXSmBnKFSpLp0eJ3I6zq2ZMNM+AfZH8BtaKPc7+AydhcOv0pJ6IowTcK2k3HVOXwyJo3Rsb/opG5nc+IgBwaIqYQm5bxSiPZTGUUB1LoQk23mTqTkQ7qF3F6JK91cjY//gl32z5evCzEq4AjfHGzOnug9ZFn2l30ixRy3boyp7293Nj83fbyBC9yxZ4AUyA3GvALj9dLguWhZ6ywLThkghVJS8B96s+F3HIFv8AmbI/7/u51HkdggG9jXyc3BJkplTCJExKdpkBeO2dSNdtcfx4HtQxFFjXxbOYwYbKR6c+4nG3QHuWCwLXfivrGJ4TH9xoHPxsYMSyHGgFTCbDBelKz064sKMbHOQ1Jp5JEPOl6vurxcFBGqJExEzOd1XbUslThp1teyKDLg2ydMPmPg0459qZKpy+UCXKFp0KTWtcn55tyrrYAn8Aexki7X1IVcPuizPlA4yIGDjYMsMemubAq+0M9eXl7Bu1C34osiyz3wj220HSf5ZB6kr4L/FOjIfHi/dZ343tDnPwee2ojrfcIh9/0dv23kn+cQ58/1tU19FzZrDG3mV8UWma0K/kt8cPZBTn2Q/x/k464FPxm/+m/BLSf6jklTycmG3YavX77oin8qPu4oeydONzby7rdTJ/GUUpkJr4Yc2zB00rcHByqf9RcOo1/px8taZgz66OgVgIRKmgd12FNrw8crvuoqWdDnigFJJgd6VfCT96FCHorL41o3A5lXKqPRXw7s27Hzrju5nJHoozk+fXx8yP/MacfPZ++CShH8AiWrqJLXAwex6eRIp8KwtKZCv0EkvG/AXZ/5WrJpIc/ddnJwsc05gzd4traooOuFDdnahKyTH2HfmOBxz+Nmx18LOXdlg94+O46d+PSpj/uXcyUikbOyEf4yD+Eu6yJvLmZWXa5Xme6DDdqNseyDccF6f/16gcZ27eTvLtsUCpVMtbaiSOhgLNsYtzt+HGw0ngdjCZv+4rrCd11XvbzAv0gRnXyuWsn/yI7cylh0g++hF3BfOMAquSBr6KB/HKxDl2XR9eWhx0LfrYyzwSIrSxDrhEcjv5peXheVOojTu7b9fcbJ9DhKGUnfrBMWxyKLvnx90RW/vjC+XZYqXxvxvjs3OZSICBVittmXdDpvunY9risHVvYXKAr6RYTwU9O6XBRKlYouWSx68ijwETrbFoNpShYlcJJLNzaPHSP38VISPhXbGn44GJ9vHDAc2tn49doCVbTxHEiKKFrwr3kOPf6z0E7/8Nh4EAvnwuStQF7Dlwu+ctkoF+IYkmnJV5cN/6zY0bAhsCWRMRjDkzwp2OE4R4SWpemFTVYezVluOz2fnncd56YPfPj+9sjDwVi/wPN6uSgh4JYiZzxW5pXXL41N4VUvr6urJfJkDNEXJdyv++2A30afOaFZJKU6fSuQXBhXbP+X16/YskK06M9/+tBOHnfGkCuxWhnvI4fu9w/dmffsc/taTz7fv3+X/xncxEb/wa8v367642+vevmyquSh2/tPvftgjnXSeaTW9UWlNFwd6rzfb6Hvf9pmZNyEjCBup4zb6RfOw0Y/9vM+1zkDnMFB645NY/L5eD9F95fY/C7Mu62t2CjVWrVymHulD3z99lULY6DttW18nmpnvH//cSBvl8fVk7XaYFzdWaPX2tSWIrqQLteizFM3fNDx3WOdU3Wn7/7koN1jYW0VeUV3GLveeVQy5TnpypzEsOZMIUbW+VSn79uX67pOOVnwx+gyXWSRiM/72wd63XkM7ByzDfE8YypBrnVRx0euK1m1+g+SkWc0IRe+5GNEKCLAO6Eb5P/Je8r5bRuXZVWg58ftXYNcG3TUgz2MGzl4+zj0Abh8f9vQZZftcJ47H37+fNON9UNB5ro2eX11YY7++sdFX79e8N0CT3SF59TVigGtLeRbxe7UymFew88h6U5f/k//8Yd+fr/pJznj9Umnj1u/ii2Jj6RA965KbA0Zi1ZiHGrCpeTSTX/+J74X9pRYxwxJDVznbGcA8B/yySzo91UeYzOKFoLsPlbLMuu//fFNJwllG+0nMQsO+oP708Yc7H9W389LveoP5ujX66sWeI5NekXWv/2vXrTUN9GV9fb9QwRb3768quKnCM29TBE34e+aTdbN48Grx/DSVMAbtHvsKeSzYyIOzEQOnhj58W7/bORtn74YIKz+1iGXwnSsz2Mc+vbtKl8n60uq1Ple8fuEHFqvVd/+8VVf/1gUMbTzPVJKEseA7wF05mSJkDHGVH15vcq+OukjrruzjuzEtrVVJVNBhh+sJfbjDl33UCSWrpo2dzEenYge03SmXfSRgrjV+c0peIT8nRnq1I8p17novHCf+qc/7/rzn+7yOiiISUSRlECZeb0xbllW5Vui95sKc1pdqgo29YHsOLBZjJWp60tRzdDopxKiEuYl+HS9k/tvbzeed3UMPIGBweta9cIBZYZzdSdH4ImunbG7lNDKt2ZtqIMv8Rr2dfgPlVLUGMMuxAhRgpVcUqXNa7kdGlgN4sitCSCNKfcUjxPf89GCPbUVXZh717WowjuDkm+3Qu7AaeIP20s8HK9WK9UNW6TzQDMOAJe1Yksj5ug4BP8A8gEKSTkh+IYQc9hACW4RFTOY8bWMLKEK/4h4yDUGsq3j3/7hhbcOtwJNRX6oY5zHietLqK1dlb3TQo535yayjkPgA3ay0CLQI6SI0Mq66yRxOr5yKfrPw9WBbIyYCmIPfcB6Wmdxufqk7mS+kSoyU20xxLSyM96hmMRbRFAKeQVwGSK1H/xpCl4oVPC7n6VQrU2tNfBCJi/4xN8MG/OLx4nAllKk9J8OmQrjDvxg2pJVhoyUm0JSR1fH3nZad9Pe0PH1y65////4xhh1l/crtTcdHymmJb3/PIFDN8+F+PLGemzzepiAI161ldl3ncMXxtzEDvfNicN8tzO3HnMvk3xjkA/6l/W4ec5HEfe/02NxFFXivSwXcm9B2SH770DWwfy5sb7atkHfOZg7PhhDdlmUx7eXl6/QripPf5XIORZaF/vv0hZdl1WVfJAv8u7wNx58b8y1x3E84qDEzwXenbHgjr86eYwc0/wvAnlCVupfgAlpiwiY/wWu/h0Gwfn93c+/6n6jd/0veNYrJNhPEJcT9Heg6nGDN+t5gxSjefhn9yefRxnwjL/HcOYAkx5jXf49wl9v3XhzsHli8f7ZmrBNC3EFpTEiYspz0rraEBHo6Va/fYLfAfOj+Kz9LCGRQjLMZz3DMnHnDzWhzzZekCECTtKhbwfM2gnmTuLS8Du+sN13ZKiAZBDX9O8zlsb/BJqQFy4oZyHxmiCYB4UiNa9PDc1/Vjx/zDugET8RQfEA6/tEeRRh7R5cInih1rTmN/wj6mi2jQaa5x3UlywKFPHzrHz+OJaW45yEdHJ5lI/fiHhiPopp1+SDLkahferwaFbEI66uOxgY3AnN/9k8+fs54oEHAffjOSIE6/keIZ0M3gcd+nzG7ZMu8afbDa4TuIMB8gFDETFh2AljYswf8zoYFDp6uc02zwbwFdIsXMJfzysiFAiMCIlbv10RoYgHfFbz+pjssNR2W05lAKuNAd+NILrOqvEIfeqzX/xVF8qStOFjAdhgXtbdC1LTR4TWxRNJIU+TPCcDYOA2KeY7aisiJYXgoohAFkBDhMsydd34+Dec9gt6R8TENa+OX+3/gzjYX9Y14GkQFyIVgTzoeJ236+YDP7+eQwzUSc3jLvl4tl2dCWPGhDjDjBtk0LqJ4R3I6/S9A/2sS0QoMxRPKKyMcJEUMaHgO275sg0uI/BzpoySlJmFDZGDSeFQ8o73pi8GOpimo9Pg2bQG17k0bkn4pCavoGwsSiqL0iyhB1RFFll/842IiSsuHnkO8CDEZ53FTyfPrf/B5HsQi47PxXXYXvxuGl4FF/k5IpSRzxgX4l+nHZ50veE4fYnvrH/Hjo1FtheDJg49LvtzY/L15k+bk32DX5dlVvwZ8P/Etc1Sh3AoIpAn1ZrzOcJYQ8IWfuZdsL3WqgedZFmsBeQcCmJmpIFvT+x9bJqZt2vjyZNYwTciJG6zHrYHOPGJDwO9AFiWBV2KIhPeh0gR0AM7xIVO0IaBWirk51IEjSbOfMdW8yosImBP/VDwn/F/yeUhqDBeY+GcfAwFYPtM43j5OWEYkWBym4DCbR1bBzyylLnwE3gntp/noU58Ooqbj+kV6AYdimhA14ETm6f91JsPKDKe8eezHpf7RsUe+8Vx7WYKwozFlL2AGFPm6YD4jfaIUEQQ0woU1z7e8UnwZh0sn0dNmV55Yo/f3R7hX/RG3vQRsY8Ixu9zgvFcb72syyC/d/Lc9YJmlv4ZQjcvyB/5EPjScOIrb7JZj4iAZ5/xHtAW7DLPiIcOjkOl7vFmppqanvQjtxnfEPHEeBafvCMCG1PG1fNCrflkn52OBW+WHRETzwtQ8zRNx6/O6YN5xuC6pS1a+dhe+CBptSkiWPBuczF654BgZyHt/ul+6j4pWanExoGt4v8Bt/0AABAASURBVLI+ZX4Qm7d1cGxLST5MlqmD45KlqBAz3CJfiJnuta6udwwGvj/meHAoIoh3JScXFWjtA/vZejg+G4v8jYW0aaRATggS4LMU9II2Z5s9bdnmY/2mcEmRoaSPZslJWxgrl6XIm9OtlTnu0gCvOv2ycWA6zEiPy/3d/gk2sr3xcPABcvdhNQt+zNHGx8TUG1+6HPSnCGFXe/Lcdecj46TefBNd3G4b7U9LocoqKFLEH6AUY95AgGXb5wvzba18RBFb07Rnng90HYzjGaHMQGZSCvM7tp3k9KnHVfjIFzbufOzcZjwzPVcEsgP8MeEgVzdy4sZmmQ9CBjqcbDBZ14GsiGAjjQ2LLHykNewssm8r+hisA2jP/HH2pqSQ53hvznmesA8ch85mxO44A5156ORj0B+hO3ODxzmxkTTYGBO+hgX6dQB7Iv+KuzeRgVICWw9hOXN9UZbCs6YPImLWWX/3xYFNhTmkMp4a7YUN4MbzmD4PZAwNNtFk2UpYFngV+CNfQ7CTkCmuYWOpGzxv5IBtc647jzf8OPPx2S/tQ/dj0yyt0i8vMj6kWlqb/cmxNk2WIVysYKyPCFnfdaW/sBlgnZc12RRZVStzZ5c2fDbYZJACfdEGmgSE/p36CNugacN9bvyeyhAyVzZoFuLYpoyS4ur0j0Z8F3QIhRILH7S24Y6dGzE7+Nh1zH7JjQGuuPDfkGynISMVCOv4yn8wZ6NfR0iZiYyG/MIB7gp+kKNdPvDy/6NtEHfn/cpcu64ruAu8xdi1ace3Nzb1rNjCh3hh7smSqvTvmUsdp+jzikm7shGVyGz4vpSCzw7y4y8cEW/rJfLAMP7/lP1rkyQ7kqaJvaoAzNwjMs+pqpnlkB9WSOGluRwOV1YoQhH+/7+zzek6mRnh7nYB+LzwiDxZvb0zs5aubmaAQu+qgMEiItl1sA8f5PjBi6rMKvf7BUj9GT+B7So6rColNe3Dxqvjt4CzILt9Pv06xrR/YIuTeDfNfR+MGdSRLr8ceH/fyM2BLQa8QlLodnufOXeQh33O2ZqyS6nMqpUNjojCmMB+0vSHeY1ODT80PmLVsjfL1KoQVRGD8XAIxgzDSVsojagQJGS7ewOvMK4CpdCOfbIIvQuQct/5EeMbsWF7WU6PP9HTfg8JipqH2wUPx8bBS3HXl4XYXtkkbAt0ebFsnm152tuu/PH9/cNXiQ0H9njIdE3Qtg2lIoM8qkrOGaFKTFRkNp8HsYI5FPxzW0SR88zyHdTUu+sdL0bvbOx/xvYg/mxb+8kyCB5ZiiJCpVTyj5esr6/YoE1aBaNGxOxvzufGnMJu9p0XWyf2uaDjhZdUiQ035pk7G1Y7/dYfsvJm8PXFLyPw6dqg++R14YVaBHbHR1PXTJVM4uZjNxZ/THtLGlwX6Fd0L8iTQOEecaFX9YK8yc3BGmgnf+/3G/IO4rcBF5VSuIcQnwG/Rn1JeElBTT+Ip1Mn9oqMie++Ky+kry+rHPPWsxRkZ75q1NQg9gr813XBNxcd2MH57xcmN+y9I8d92vxBf5NpLehekDHDshTVugh2CuZg18VIEZsIR7728yQXNvmwn32OkCICn5yyb13vHJdtWVRqw0YiT0515s1QqJQCj6Y7dfHGy//H4z7pu15ARtZxDpKP8bx0BwZyrXKt78T5FT994SWLfXhQLx7E1INat7FeeBB/J22dlx1B3q3Y40R20x4E5m5f8FJ6o3YYjyZFBJBAqCKjQvKYA/s37LtSE1d0qrVOGTu2tTzOqWbbM3egqSCjSmIhLvbYZ9wM3yjmOIEQGDjEfTz5icOyNcZF0EO77bSubKYSW+5blqaIopOXNuYNmozDUB3Y4058B/FYycGIUKbzOajfu2a8IsOgf47hhajnsHdeGNk+s02pz+NkXWJehdjKqDp4sZPQu1Obd9ZkvQ/q5q7B2bINcndgxI15YqE+Oo8jQgOfn32X6TdytGRBLumF+L1cL7AzjtTqonVdFFHY+C0iTZXRMGfhpcumG3Xa8XvHr+YNaQW0OnOtlDrRn1ItEaOFcbU2aAzq/I7u0ok+xT5VwFN8B/Pemx7QGwysPNcH/rN8qCGpIDvj0ef99gD3/Sn364VzaGlVK5vlKzExoGa+HVvcyG/XmkqMPIjv79+/yzXn9cuVzfkXXZgThQ/6YFSEivOOWLDddtbqvXcpUr///rsiQjv1vUFrgD+gHzMbxpRtYFuD0N/8jbOT36bzIMfvgNsiQrCQ9bcPvK+0Qdf9t9tdd+LGtE/yQxwHZ4ao4O9koHMsS9IjfeIsxOKFl6vipcnBnHrHjiWLTL+g00qelFKmnE/6h6Z9S6iwZij0RabmgW4LseFr16MXbPzyumCrqgTHJvnU48TPB3nNECmkjNAAwf0G1+6lXRRRFBHUqk5/6OuXv4DbkL/q86BbY8Ztgits/pW4vEgxJt+T/N6pE1fmkIa+tmtnDd2WCp1z7il1B8uwHObXJOIvyRdB9/u3Q9ttw4fvqu2H/va3qjWLdBRhBi216S+/f4VXCBLycRKnzm0xPiP15eWi374W6nTR5bqolNRgnWRcs7YOcFdQ9zOh0xGBsW5zv9ewC/N8KSHbfThmoKAQeeE10H2+HPIPg+B2/TzCEhmMJ2yXyiwehs1OGgZt4qXru/7+9422oSv58Jhxdeox68Qgp1MLa+dAtoO33uZvG/7gJer7W9eUPyT3i6OPIUxMvg8ty6qvX6/68nXVygvSSl3LTLACkHZiXVwW6uNf/7JKPL88Pn7TfxATJY0r+TfB399vyPTk9wWaswv1lnWFN0PRN4D1UnWBV/ELuWknbKrncRJ3N2qBYGpftFZUsqJ70fvbIdv7wdzjOBGH5TXe62ulfkpMc9icjjDNU8n8WmcuSLdbp79/rLls807bDdjnGMf28RGPgzoAFUWESklV5p7Pc8UWNAszYvsKjyIf9r+wVVLjklgwNGre0q7INvT920Pfvv+QY//1S1NduIRQSY/PJx9ol2qaCV1DKAJdYDawVUjzPvH1Qv5fsG1mzlxxPHgNVErK9czrcNeKLNIcx8v+oJa0VrUQL7Vp8uSbOFugETIN/9CJa+LJnGJ/hVKwJs8dcxu6dOalTmyc8jx1/kNQS9bP+Fzo8whydjhnAMRVJc5Qa9pQU7qhiJg6N+pAw96JDYt14d4xtK6rltaUpUiBSGMgM+MkMVSg0ihqhqasFmuIg5iLPLiQgn+i0eeFGtOILwPmfMpCX4NHW7AHMWAaJ0NhRT1Zdf1613/6n35Thd4b/tzvg/mvYxNkIXZt87cfN+28MN6Y1zYm2Z3ngaB2VHR68qwKZLJ9fS8O18GNvE4UicDetHmeOlgXmffndUH3y+VFC3nra+GbTlIM7NqZp5lm1Ynhc9bwndi2LBu6jZ+wtIXxTYkjzK8Sbyv6tmWRaWZJRQR2PIiHB7bcNGtm70j1/Jif8KmbHDMHNTyfXc9vJ5Pheffnd2RM4hHxszEiNNvpc+PAQx77CREm7SQIun3GzyhsIYxD41ROCgW4Bl8bsA19UkI7JAVfBv08Em40YkiJMwHAN23zTmnkcON4Xut5DJqeV/62TB6VImZoSEUUKZ7nmOdQRMjHpOkL4FN+LufH9ybdYWDgBE23zO5JIyKmLKYWYd5DDhDhkIFdOtJ3FkDKlME/1ZMhxkqgcw5A84j5rVkUp626Gwb9CQTDQ5B8whB8Pnlxo5DpeZz1HjQ5IMQx22mY+kBgEJx/gjSvFcYUaL9A53p8AN3+QFcQLJny5fzyUPpMH2rYI5H1KbPvTRMifOYIMGUS+vWIeBKZJy59DhV0FCQCfPghe9iXStrcPmQ8ruYnAjwzM4Tom1++EFdK+vUJEpcBcIacfjlsN5vewCD5z5NgCbw45Hu3RwSXIScplxpupNs2iAj5SGxk8LXbfS4ZT518AyQ4qAVtbvjgGviJItbBg447ZQENAR5tWSbfUlIlbRehx/Msjghwnh9xmraySRBP84ywlsdg/812y++xBsZHhCLCd8CfH7d4nMe41SioNP0t5IwIrkN8KyLkY/KEvs++d3PEZ99pESZuhv0dKlmlZ7dcPE+KqJUwX3GYjiHR3WQGAR/BAICPkq+IxH4CbMeO3k+JI4J+KTMkAdh3GJTcpiJSCf+IqjofBmOO7SwkhaRe1ItjzHsu+AxIH8g4uOASLE2+lo/u+XF7BPyACM6zVbIPfTsIujkeGrPLA4DgpqRlSnCLTBx1hQu5tmyhCMtNn1JzOPdoLMeSIB4RYh0kH0lfQNf8mAel4EN/xLyY4037RB7b3dBhOGj0uXoBh3s8rrMA7erEq+HUwRjKnhBDHUE6M+BA4MH4YEB3P9d8FBGa9vE5Up1Gun/qdOKTLkbhp5KpBE8cYYB2zjNfc9wgTk5lKcoMcueY95YZVOxWJ3is7yN8xdiPj9umvOjo64iiYlpRFJFCBUUEMnZZ5sKCqRQbAbkZs/HgO9A1IuTFlMdK5uH7wgL7Ki9kSkn0EDSAyCdGiAMroceTd8h4JVNSTpzpFOzc5+YOVgm6uIedAjoDR3us7ce6hQWPxBpAwwjYI4EYyH8OCdwA/Ex1sjAKmjwndTZ/Nx7IfV9kBkPm5wVMZipLUUAHos9exs3rMC5yRlFt5EytU9yOPqIvAr6I69sTIXc2VnqkMosmIjpKIX2cTVZ8Db7skzFi9gU4kGKchwVfwsdigTX+zNPOPYw6hhjOTysTHUqnzKvVplZXFq6rIlLTbuBL0JNUkD3QlQHg08DHKqcZQ6tD8ylOgFvg34k1mEoKYqKuVWtr8Khz3Z2Mc74lSTHGUIfXydPeGF2FPgMKgIt8kir8E5huQogoqawCBR2oLwFOIOtAP0EL1fD1TqsUEcoEH+CSa+zDw/XJqrkbPyQBxhFHRECiKyKAVEV+RWKToYGshj7P4v4JQnmTOllcm2ZEKPMJUJkL2eVj4RrEQ8PehYeo9XpRazwU8hAzbEcEH4yzfnVJSYEtnbND4iVdEXpICuI0IxVAwsu1aGMzbmcDBvUl0Ds+mQ95GQwIjTjQa+N6qC2Fh8KCXEUMBwIQ4LPb0HcYGAetSVC+GLJemge2pwlTcBfQxj5d+B0eNAatUgiXskDf9biDT798MC5hnAllrg/8kRnUg4ZMVRXblJLo3nVi0wHvA3+V0qipkv+82cYTz9IuKlmIA3Qqixbs2qg/F2xt+xwk+0AWqcv33ijY94cGttl48DkJqAO6p3NviHbAMiM8VRPepxtknw42W5PN0hRC28jg2+cRgc5ICJ+kK9FjjAM7pUoJeV6MPAVZ6GMDeNvnqx8UlwoOgUxnhyYqgR+0FV2uTctasEWV42Vpi2pZoIFNNXQi+8YmtzciHh+62NbPTYcEDwElKCMfhAedjQfJCljuB2M7NIQ+EaGO/MYeUXlxLmBXtqoLG7SNzRDhjyhFlnPngdG5tlFU72yE/OBh8sCGEUUF35Hvv/bPAAAQAElEQVQOylIkcQ+9Ax+eQPByN86QiF/jdl+PogjLaxm6QqdWYn9dixrnEV0ntnnwkHkaz7KSK344FXawlgWdGg+umdKBPxNZC7L7THDwOaQutWxoKxXTwAiuARu1HUGVDOajDMuCfRmy83J3e5yy/IN86EeFVk7bV/S0fBWfRIQQHJtrjq+uGWaIfA3Z1nVRRT6j2XYbL3EJEwX2AmXSs9wn/sBNWpZlgmOnkase25F32EcoHAhq/Qc8LHetVaUkvjlFlzoxpkDfpemFGtOpkf4BkFJsa2HPnQfmXZZnvYQubNhlCUQZE5al0raiTyhBWtcV+gU7nNqR3XYTTj6he+J38+TWTehCvULW4zj0zgtUz20dmS2/FDrY/Hs8bjqJB9EudLBangtwq+Z6DF+JGDmoGY7vmbfwMp2IRKaizCJE4xyyjSNObfubbF/TLFmxITohWC2pWpr84sD9+7HrwS7cxsvAg9w4meOF4YM8nWBBEK5gr1qbgn/2aWvmm/IRET5hF/NvqsTDsCJKeKUyAzBuR6aTzXVvcIQO7AVLYSKd+NuyOPdaW7D5RevKxjMyC56Dc0aRVBAvoaM5bpBHB/bb2Fw9kP2E4EncH+h1YHf/abqhLteNSmx4bo1ImVZQH4eSNanmWqhD/cF658C4w+3QePhFwIACEOhh3dpSlSm1FTro2hVzg61Tuw90gp3CNsSnie2WxXPbooiK3B29T5nG6+sVW5nWUMmkP4hH6iNyVGSLKBroHUE7Otn3M3aGJv+SRUtbVfGF7W0Qx6AfAfB5hW5TTr47fA+kkS7roi+vbIoh+6DF9ur9pN+5wOYR8WXb19Ymn1CoIE8m8/OHfU/Og9wqpYATEnT4knnvzL+deuZrw+NnfZ0Y8OmgY7ssikz8GPrx40HMHiqlaV2vcKQdPTz+wK40qBC7q/OTMSt5GDTu1Kxj+rlDqyPFia8rjPAr/nvnZV7v3PJJ7FCQ94CeY82xXj9q0cBftq/jUMxtxxGz7r8ju38Ai+HaqX9+ORuOD/zcLA+xULF/hLBDov+QAvUQfGfsg5dJ1t91znvzQoa6FHkNgmtFOHPdFYVLnptObLoj8I3nhe9vP3QjN0ur4BRitGtDp5N5oQOWOSJ04IsbfCzbSR6lGpucQ1NP6va+DVkHx+ZgjmnEzJVaeLDRmehQSiB7SARu7wMdROxclKXQFsTsIGfv2qh37u/Ex4ZuJfHVclUSF7iEcecTkP/Oi+ft/VB04gOeQq6B3QsKB7YxVAYlHE4M8+BlhM+J8VxyCufii37qgK+ogYKvz8ZpsWgQYwcvqwkgYXl5rfPl9cL6OhTwmL+hQ3xcVstZNE7JG8AH9pg1tgtp4IS8HhvMa4WWC/nqe9u3YJuIQMeUD881XktiJm6Hkj7bzblw4IdC/Jay0N7EUDFlu1tXZPj6+qKvL1/VsNsgfvY7As2/nCCdxNuBjl7bN3DFixAPtg8HfTt6Dmy4EmvrGnphrmpLqC7oUA5dXwovhr6olqoTu4jgCmgYJMdkIC+AQMta5B/0WJcm28b2O1k3LRBrpWjDdzv1tFML+3kwetfKC6AG1DU1mBs68ZelzDURZRWeXYqqDu9jr/gMOA4JPy7w8Xwx8MmF/F3XVZ18O/DNiq61JeN34tVz0aaTOBnU9UCHlVp1HJ2XSXf13uXxC2uCk1gYMs+hlZeRSSzZXtfrVRW5hp0Nb4TXCo2FPI0M0SUfB3nkNZt/0+pKLiAaqJ347XJtM70kH+1rkz6RwXJYB+NKVSc+NC3FUG1VF15GrtdVKzkxiPlQgd7QOTZV1kF3cvk8T2w0kKPpxJ+ulad16XjJgM6oSc6Bx4XluPMCvRBMWTSPh2sDL6agzIvARV9/u0g806zY1fbMMCLE0Mh2OLDnMfl2PXgpbb1FHAz6kzySUpUXX9eXJtP4/uMbub5hb7RsRcvStBEP2/2gDjyg8aB/IOMhr1+27a5ai67oPpC5o9fT9EOtVWIVn2DEgc/HLuXZdG2n/vv/Y+XlcofPqSW/iulbgXHPj/EhbALsrJPOzkCei0FGxqdd3b/iI8RTEuJJ3R7YEtUU5FJ0qeDzF+QCTa4nV2LBuej8F0K21rDhVQnetz/uU6cDH+zQufHi8sf7u97JB0yIv4KXgnf9y99/6IYtWlt0vVy0En9BrlUzIRaOYygiwB/qQ8Ik2smvjKYDP2zUZEwh6/rbl6/6/S9foUEf+n1/f9P//J/f9cePQ1mrlmuZ43/82HSnDqKS/AxwYqxSTjkfHBuhAA+fMPe2ilzUg8AAf/n9yly/0nsApwb5XFT0hTrk2D7PO/SwrQaxKmBAp4ObKkvTgxx9wJfSqIXcDXTs2KfTEJJO8kJKRaQW6lKjJmUmPamIovtDxAo1hDGBbfxDLl++VGGe+duXt/dN8wUc9S0UonyplMBOfeb89+/vuhOz4iiZs8a9EKdZNO030KcDKY4uVfy41Moc0IitBVqSeeEG9TFkX0SEbH/7qZScCD4nY+mSjxOHn/hxIX4rOos1NSpqQb9KvWrkRZSiIO6zeUSXSREOotsWUfShWaKEZmGcIHYrNAr67TqRe1mbMouypMy/cnad81yLSzxIg1rmtkyBo8lnYM8BfcJUnX44KSIUIEWERD+Olcilk5g7qcsP4s5x3TXkbiV44AZ0Iwq8Qkmb9/piDKVCAwYDW0xdYHKekvDPBOIrwEdkNWzQqCGFm4hQAcd2czwsS0WHLtvedr0z7/G4IU8PBts5sygin3LDxwJyp8TuHthKUSvCv1KmFECXtKGf1207+xseY/lII2wvdZzctwoN6f/2P6z6+pKM29VqqqynKgRXnufrWqe8LiIDvRnJfVFqiJCdfnINdu4qQlnL1KfWquCfODqMDSs1uGSjtUAmJOxuGo4D+9D0A9uoQBtaFVkiU1yqQG8h5zIrtuk6yWWvEzo2D4VwhXb09fNJ574jKxktxwEizI/pG0zPZ6GD5VzJXdMdzKsdmQa1MueIX748wMQMvzT/t1+G2f0jOjL+YwN35sPpv/qxEp9IvraxSklF5Gz+B9q/3CTIhonE1zDQ30kYTjLQxNk98XF2Cwr49AGmYTCWZTa4KyKUpah+QOjPY+KYwSfQZRqGiF8x6fjf+PFwk+0ERD+HrM8niU6wnxSUkygxzmd7RKgQsA6CJNCkDxmslPAX4w4S/CCAp+y00cr3mHZx20/AfsQTfc9P753kMJzI0sE3DM4QR4hz9p/cS4iBvapaa9N2EU+7f9LmFpz4B8h0oukpDqc/P+D9eTOvOrKd6F5L6tPWkSEITv7mc2Afgxu8ULZNXMiXVuXrtH0YIg40YKhl/GDvBtr71OkgQU8SEkeA73ERXMjwxC8lJ81q2lx/dnfsMqAhjogQnwnczs+JDtMf+GSMMXUxrQ/2eo6XLIdhDlJwP35C0JjoXltRwfcRgcpdB/rb/m1Zpi8K8ZuJvQDMJ/N1gf6UT4yD1NRzthMrvrcsLnYH1fuYcdPd/BNM0zIMiBoXlZFN0EeGD72kUETIx8EiwgX8RPfOGIOvT2gbSknkLeBTkiHmNvcbz6bsfHWSojPWuBGBvuYs7AdM/YZ2HjQtMyQUKeEaNb6W1thIeULFXphODPk5NrgZ8PADywENj88IVYo3Xc+UcKN8PPn2aauBHPiKpp/dRgECqPCq8J70PxAiAj3/hG6+P+08sGOfYP2ty9wAwW6wmOOecX6y6NqBY+rstg594x/YH5KyYBmpkgVJPj+hZ1uqlIp+Xqw0Fi2L2lL1xB0zHrxZvLGoPSwb4OudSdhymV8p0MJvCQ8Ek4+nnw/k2s0e2yd2X92FDYcK9ojAd9y5MRhbStEEJkfraN8/+8KnaYu5uUGsDPwfEcRKZZGFzLXN88KkvBDznlxXJvvWFlXoma55mFCmkAcdkcHXEdDn4z4D5hMhppNFofU40Nn6HvC1uMkgx4RxpzzYwmPMo2QqSwESvkVlxk0qwgwCHca0R0TMtkgpPObjzJ1ZyEeE1JCdk28Z26ePK7ra1iVTlZiq4FR4Gl8cjqOd2PXC0r56sIFjsIyfOCFkocExtfFi46BeRAT8GjGwftBNtVa4LsqMGUfiSPBcU0/iCxLIpSmXeaKd3G8lAh4RwQh70yBF+N6khuxfb875IddyPGn1GQM20iB4DY5n09PHERFyPhEC2tngOfGP9dzQc+MhxnJ0OjvjT+rNSc4cPuPPnY2OjYe9Bw86G7Dju5P2kznW8kxe8IlIlQSKFKzqLBsX3PChffmwu9uGOPiyrK4ZB3HS4Wn+pmeNGQLqUKCIc6ZTMyZNhkYYgws+Ec/riFBm4IuKrk0F/4pjQ95pK+hEpkCh9WlP87Nf2pStzDEe17HFA503Xlwd2Mp6DtocQx4c8SfPCCQcpidkfbaLo2NL67bNOnDaPYpI4qNp5UmoUEM24sj9D/xgn/psWS3PQk7aB1IoGGf9l3UhZ5+6LYvzOEUXcXEgAJ9poKEIzcNn9xdyyvI8vFGBPHc27nfORnd7YBfjYqI5zva2HPbLbFAos6iSNxdePFwuRRceaFeuLWtEEFebHBumCbYK+olxnc2Gg7jvtp9p2C/gt2WZ9MzHuu/k34Gt72zg7MSc6YBObYUXC/QLDyPX64v8E/umZVlso2Vt2MS0Vh1zXJBfB/PpQS3dVAr94KyLz+DA44G9x2c8IcuA2YGMXpMd5HVrFZpt0rCtHtjqge3uyPZgw8OxcRD/YmyEfRA6Ge8YNi2D8zSxq0LI09kMYs6Bhv3diLfVdRfw2boUAjPBb9TYZcqKvEsRTSrYzG0X8BfbjafoUoL2oD9V0vISG8RHliTWxpTdsk6ZrW/vOtHNch3YoC0VW4bWS+PcOBd0XlSm36SMptfXFzZPV628ZL5cAzzJ58aDvv21oc+dl3SOpY6fa/H4EB548id/ehcGCGRKiSdr+wizqfqBmLgsjAnVaaOTjcdpRwad2HeAv1NzNnKxQx9K0BlCRS3YZmXDlRBUW6TEHsf50IOn552cp0URqYI+xTZdFzl/hokggO25kocrNrU/SinumfT7GGywbMCdDZY7cb1P+Tb873i1fw/q44ZsnYdGIf9T3pzz4E6fH+TvzjNyfEHW3m3/IdeRMTwv7fjjuUaGHbJVrcT43ChdF9nvx0FOYZMBguPmzo7R/bZNmXy9Yd+IADfx1xNcew2JPUzD14ZKzFzwtW1Qie+TfDypuQO5xGGb3ecmbEeWZdapCPIa+d/edjAk531hw8f0Fua5y/Uy222TO7GwkScN2is2lWLa4oGMlvWB7TY/tOMA+77ikwot+8FjXAsfjBdHIvhCnFtWblUqFiZexIYHppB4cTJ4SB+OibnB0zVGBzWIu5O8t207Phvcd+rCSd+Q9Y5IiQ3ozRs+AB20JxtiL+i9yjz85/4u19SVDcYvXxuboE2vX1IvX4tev1bywverXl5XrfiqNWLL8gLerNY90AAAEABJREFU6H15pf+1YsMC/03vbFy+327IczLmIm+sN+zXlqZaqyICmQ82kh8qpTGm4+Ndt48fmnh7u9F3TFzzs30iQphSJ7lsux/EXKJbZEW/oB04B7wf8O0KpQoxnqUgP3mN71biYcVXF/Lb1wvyJ3VIPkyc8yAHO5si+8efXX9j8/X7t7ve3h7kRcfuUsRAp6YrG6uXa9UFu/m8Mk9EIOcY6PNgg/gb496mPJYlIpBJ2Bn7tUqNvOs7m/c/frxBe9fX317ZAP7C+QWZvZlc4XOdYFnF8ePHO7bZJ33b6xlrJ/bcoffQg3p9Jw+f8berEnevLy8q2N05aSMOdBxjIJfk3I/oxEKqLcK/lTFB+0kcdQ3yJrCza4F/089mcptzwDQiE3zGtIY9LthiVZZU0h4K9DqAXQOezr8H8j3InY6v7McHsp6sh2TBJEYkfE/0uMsvFNx3MNe45lqnx6ztQ/Z9ySefwdht29iIvyF3hxdSkjOZTa2tcs4FPhM7b7bBRh0zLY9xPBrct67GbxZCnndrbciAXdl0viO3f6jnnZfI/vOyN16ylqwyj1oKfBZst2rlhU/DkJlFtn0pOfsWYm1pC/5P5Ev81YFDwduKtoBj3vjodHyzRhXHK/PR169fiYVX+CSybIpIaBQd2Mxzm31hnSCqxB5X1gwnde6ADrcSL4PGODSo271XzqHngdWoJVIoIpF1AegfA925bk1SyHHz8nKVsHGEyNHb9OfdtRnfQYW4aYoImb9t6pfPy7pQR77ot99+E8OYp3Zy1H4r4FWVbGrwWMHz2T65Y9MJ0LV9P2OsI1PFNuKwroYHMeTfWvNv4v/xx7ve/EMD1NuAW6X2Z0FWXtg4t77/+E7/D/S6YMsrehbZRg/8+rjt8g/AmB/kFVGoIe9cHrxguOr3374qIuZzbsHPpeSU+4pNfB0BR0NKhf5lqVqZ11b87RcydCl5IXQlB1deCjZke7YF8qzART+oAY6rO/Xvhjzb42QugaBSCxN+a5VYuclrD+fDzhzl3NiJkxV+F15qXXkRcqWuXV6qXI9qK/At2ol1x8IC3ro2ScE/cQzkDbnter3KPxDlHN9YT9RmPFF3nnF344X8/G8bsPGUE//UOZdVeAS0JM9n23EXYUd92mTbeu1z46WO5/B+Sq4XRm7LAt8VuDK+KAM50WUokS31wLe4fOLf4XUn1rIUBbW6ZE6dHGOdOdB5eqW2ZwQROvTy+qTdapPtXVmLmL/lOHtXMrmuzAENHe2vgOPBOvEx1wInvl10uazARZ63vnz9Qhx81YUxzgPTOKhH37+96RswoHmgtP0SkQoUtK3t8zdenr69fadFyiyKQEZkFpJ2ctRxbD0XaA/q47dvP2RZ36kx33/80Lc//pD1NO1OHbb9HrP+QZL1QGCvhp8L68qNF6+Oj/vjHbsW2SYRqYLdxOHxsOcqZn31+sd0LY7/a5j39x9y7iIhYwL9l6lzyavevm/68e2h77wUfTxC3339/Q6dzpgD2LBb08vriy7EYkWeBR9bNqHrgMmGfbf9gW8f2vA1zpXiXX/5m/R/+ad/r9+ws5iH/BJ1DOn791NvxN2Duh4SdX0ouejUPdNf14qOC3tGRYHtHF9/UAe+f7upU/vFS0lQ8dG7BuumDphuKKhXoSyBnaoIJ/lwn+Vd1wbNVeeeatXXTe6LsGWGdmS/EdMPv7hiPbWzv7DxwpIQmHSv5KDjS8h0J5dnLMRQp9Zu5JaJncx9tv+D+uO6c2e9P2CSRVp41vjt64oPUnPviNi0X+z3jfpmvCt15MuXpkIO9t4lYTBsV6qUJX2nHVz7txM3gc5CnlJETW74aZHnnaGBXB07Vvy2IL/tkTJJxOHc5fkINDXyJbPJNrWtC7ydexEhHx5jXoLPjl0evBR/oJfX9EI2y+I5dCDPBBhESh7uc/IS7OBFtse8/dipI6HMoixdkTsgjtBj1oNN9lupwk6S44LOScv2tY0igvuYeBMX3X02CHPpIx7G6DpQaqOmOo8dW86nSTMk15ihjm2aXl4u8HM8DFkHygBzxQM/nfgthYnEcmvydZwQuowXhxkaNPsiICwOTva3a0utVTt7ApavEJs+Rwq6dUIQQx52Eju2dbgTEpiTbwlzYodAhoo/F2RddGE9an00+TR0WDTQG3UZkMxpkn02GNwhGjBtnp+m8lLAw3JxJYFjnQf+7cCO8pbXOl+Y707qmfd/TuQT/EoRtgolNPRxQJ7cCmTEhvBzTBzQcWw/mKd2nmMtS0QoLUPoeXA2nYBwKaksQu4nTF8+sX5+m4ZpG0zfuml0ud379l9Ys/+n/3HRdbmwZu26XKULzwaNWup8vbD/snysSwpBFhGyPKbzYG66Mx/dZxzeyYeTsc+5oqL0QSF4PB7y2TlzYS4ptH/KiRhyTnm860EnmQo6LUvTsjZoLbpckYtn9YV5IbOgtfnnlP9BDbkjw/P80ANe9wn3eX1QL2wry2rfrcTAshZop1bruAzVOnTBZ4UcFnGFJZX6bzhsQEJ/CvJfRA9NoSc+cT8AcXQu8LvmGUs8z3R8sMfOMrgFVPhowue9z59gOsYxgum43fe9wwwifLtpArfz/JQHDUD0RN4h8hNo++z/pOdBqKL8JECD8T3WwK3cb/gca74/r6FpWp/gdlh62HMcyBGhCIM4G5KzwdeGP687unXsBlmrLR8MVYeoaQ/6Op0DkGJ+9K8OWn+2eKwhEzvT6oR5DntOdqb1CaZpAO3jM3RQSToyeVyH9xwLwYhQRIAXnH3izMmfblm7ZntmYFsHdkefQUE61ZE9IuXAdyAbCkkgDrr4lnwfinlttoghyCoiFLRGhCKsg28Ej+Di+ekMOEgS37k1IuU20zYN6tiUJZAtFPThJHcyYDB2oO/4uNcHDyKKXv3CJxS2KXjGnTAx+AqAT3AeMOzgcPtzrNuTL9vJ4DjzeONMfojjYuJhB8WjH12sLegKZdpuMeX3GENHXpqhr3k823AAd7BhjICgH4H1PIwDEbPhNJ60QU78UIBntIBLW3ACge9UKKUJwfn5iQjoI1cBIsUtBbDrxNDD9mQymYyk2VeMl0EsGOcA7wS6rIdA9DjbbGAAPrSf8uFrt0mhzKJSEtnF8ZSfC0b7OxQRXHy0M5AP/ES7GBcUyJAPT2iYDx6+E3RDJaErS8IXn4QWTQqujfuUQfNePiDugu92g5sS5GScrz/BtzQrIia43TgR4UuNIR4KLXORsFkEEziB3x1DH+dJf0z0+RURynzi92nrgU1AQKYI6PLpjiHToD8L+MD4oJ9RGB8qmZro4OuXIxT0J/axf855bX4DFicvzSAryE7ISLlvnoPrKOgjGW9joYgKmvwj5cO6RJhD+PYJ3M/xyJOAFwx3Hoj2Y5fvn0hSxMcYHOKF2AOcB6sx08wMcEOW8UDGnYVfRKgUZMpP3vp5GG/eoJMA33cWOSd5Z/0yK/o/O7wAKCzkChN+QMtS+IHlYFFg8DXCqYFj3EnvmYrIlHRZrsFCcEM+RvMQEyqaNoRFQrO25yKdIBAD5MMyGcRXRMi+dn+tTSVN13dSxx7On1/HmKbllULmQzjIdiFS4ByqyLq0BZnbk1ZKCY8CfjFGFIlr61KzTD0G8XNgH59LSfQ5dFBzbX/z0DyGppxjKCLElzoGNYijQzAi4JXyOAn5oBvwK9i3lEpTkLenbFuDOBJ9vZhi+HxA/WyHNPQlOEGva2Pz/aQGRQRtAQ3R1rV/PMydLEwPgvJE7o2Hvp3F+QG+KXhEorZ5ZVRFcCPiH1qf8VlKk5BXgxG0D64NzrcD2mc/kGNoWDCBCp7w9+BsG5zEppSKKCoZigiwYvqj4teBL21L4yc6R4RO5OtARDz9MOXvc2zEs39Hl5P2zviImH1uM9jOho5MxpnXMPE5wf2Tz4mtDIf0ISNDsGFHhhN/79gavhmTvsef2NGyMQC8Y+KcyJElJ07h7DjLyQc9W5vtfkCqbCigouxyP2AJo1pGoYNpmrfpGocuuocK9MSDmxRqxG/gpw6+7AcGuGac/klyDFgyVUuoZMgHIqiwOKZZpSS2hFKX3J10VnIiS5m+yHRc4jQPBKzT5APfAS+BX6CdWafNHizeD+qBxlCtRSWLZnwRj6BKkKILO0oF3qUUOZ7LvA5l5LRfRwfLUei3fQe6uc1xu7GBiGnVssCD+JQQI2TiT9pDJzKUTHgEfcJGjf7nJzglwjgmDPNBhbjKrGrEXi0LMvS57pCCa/KbDYeNhzjEkuEgxt0npU7qZURoXRbBkv6Ds3kXq8t9B4YINfkIaJakvyb8knFV61rUWlEG+gAFvcVhfaz3Qb2ZsA9FpCKDXlEDkA1jlBLoKrUqVei6zkmp4GXm4z50ez+QQTKPdU01oEPcehzMLz5HgF0XHviNvxHDPPyxGbNcQpFSRplQSlNETOjkeUexLEKHhi3EuIFc9PNiLqJIygnBOdHNvKxLUl9LKcqsOtDB9mUagwY6SvNsWxsHdjJUYqoh45UHvEGnHzRtn0rMGgpxFBEqCV3OQscHD7QH8WC8jq/OD1sO6lFBl1obdlnk+tS7/WT+hWfHwGbW5UAn2y+QoYDHB7od/o5Nye2piIIuvsYGxPvGRhF3WpYqP/ReeFjuxJlzaEeeuf7CUcM8saHbHYsRgdhj0lqWptoYz0P7ykO7oXFf0TNnDHQejDfdeYFzsMFgug66iFBGcok+yLowdqHmeMy233XjxfOQkG1RcO7gWJ9MYfeOvrt2dHiwtqj4qC2rCmeR8yc2ZMikPwdrQKeqEneVuuLa4muUoK0qkTMiiI9VBRwkglYAhTVS6HEHboPzwXzXJTbUstjGHRJgYxtvSnrD0faLCNo1j4jkDLApSumHBnKTI0+/DFmWdW3KBAc5Ow8TA/DGWy2B32mPoeN4aOCLhq9qrdCUakvaT729bZyHOjaKCGQ8sY3XMF223Zh1WOr40QMHm1Cd2DC+fToYJzD77DfPRetygd9TD79IuBOjCe1CPGYU+J3yeLdZ9jE6OXVi8wKlIvFdK7GBT1qrqshci+ku4Ah9nzDgjSgy0CIR85kF/ED3psL4/uyUcU/qWmIr0wyJceiYoQjw4UcTbZJjtpUKjSLbd/LH9yEpSwg1tCxVUuBj7Eh+d+IGUoqUGDrHNTaEP68rOngj0HrjKuLwnHwKMmY0+CYvX3bOXZbxiR/gScYffE0Tc2uVTubkgW+8GbysT1lRDZkbm/+v8L9OOtb/IB8Hg3YKkP+Mq2VtdQVvxZ4ITNwHdJfWeJn0Ao0L472R9apaFp3UFOfKSX4f0Nqxo/3q6xPdDzZ/TX8KGqYETUnuu7PZduPlmHN4wKfWBf9UxTRWB+eYOts/odB5hB6s43x2rpTa1RjT2oW4PLWhg+HE3hHBZukVWVfGPKCbU6eGHu+8iPFLxp08N23bVNjQa8GI1ALNjkHtj535L5TES0CjaifZTuwVEneg8pcAABAASURBVG1lQpaiiFACJZNrQM/+hfqxrquWZVHJgldEf3Bf4Sji/Zh0LZflMA3LFBHEgKVyjh7o2VSCWDiTMUODeB68/B3kR++bjvMQI5RsuF+oma6J/q8Q4AbuKcdXwr8Ra0MiNk++pb/97Xc2li+yPyIKuH3afGkLMq5TtgjkRQf3V+rYJ1yvr9Dp2HefL4Jv+NP2l5KxC7LE9Il9fBAfov0kXkKFcaHwPfOo5Y0Iuc8+OMEdYygiwLOcQ3MuQAbn6YON0Y0N040aHRH0tYmLVagVh07ijuHoQgtzsTgi4BfSy3yRWGgROTXkFxo788fKxqz9BMrU3/5vtSmxScVmF+awdV3kTf0SKcygdWm6YOsXXrReeEEmPGq+4mhtUWvrpOU4t11674pMZAWTa+s4hq+lA7sc5I8UKiXRqdIhRUilFnitsizi6NTrg+eIQI4I6xLwOdWp7zu2GcR/gneQD30QF4Ed+tDOOu7JA9vig2V91XnYF1XH/MGYDk6fcvslqfXODDnmv39/e861xzHngcwCvy5ZQJQ+ib9K8Xt5ISaIy0A2xFStLzr20NsPYnRHJfqOqetJX1UhdzxW0KmtTTvYVoPnrtYKsbmqoMyDl2qWA7NpJ29P5DDezlnUjmT8ykv1hTxDHOQSzIZMv0DAeth/z2tsmgGvA53uOoi3dW2I0GUfnegylCpZIJLEUWgh9lzv5lqNGkCHgi/jW66Yd6GXly8q2KGhC93zM/g2zklcijly1kc/dwKFSWBhTlzXF93eT2AjZw5lipcYderf7U9keXl91bfvf7BO3ZH5nGA7HNRcx8aBLb5/94vpVECgYFu3RUgRIes/MM6dGKn0SUOWyW0Fe6zoOGgb2FMcU2ZoG8e4UpfrrqC34QP/QFdtFZshy7EJEqq96T/8h0X//f8p9OW3LqZGFeglOjjPTuhFCey06nAc8NxEiOoLcfP6suj1pXG9kPcibj5gKzy/p87j6Qvb/MG4WcOx4f1218baLiKIqVQWzWPS37tOeDtu3BjYJRA0gYE+3fqikHFOAjZJ7Nevr2rLYnRlcsKBlACwKvViIPdQZFeUg86T+IASfrXdhs9d4HRe+t/kugsCNpJPvKh90Yq/Rf5FFPAObbzkP7HLg5fPj8dQRsj+yazwT8Z1+AwNTmNIlys01jJlefDifmBfhujltQAX/fUvL7rynCCOFT1aXRSRSpRZlmR807I2FZxT0K/hw5Mc2JjrNuZX8wmlQppyCxuZvpCZbTWd1B7HwboGdAr6NMn4GVrXVR4IOXn+vFyL/ANPF2rN6FXvbyd6BOMS3DplSvSMII7ODifRL8Y+we1JX5YqKWU5OnPG4VyiReEvye0bzx2W73471dkDKOWU7egf9q52oAT9DztSh8YZcuwLGpiG65BjvbNm8bPhyZkhMm33R+AL1tg7a9Z+HAoMFRGKCNASntAeAH6i3KJfauXlnGmZz0QD0+dlKdRZ4nxojjug57ow8OWDfdPnmHPSDvhmFlkGp63PAR3CVeIiITigI8YKG3Xs6Hi/P27og5y0RaTcH8Qc6JJCkYZUMVHuUYe8GzIv0zOfxteJUbtr4gkJfRwhaHedjgWazL7VlM/dynNlneV1CgDK/ESkGDqvS3JdpMq45Hwit30IK/JCyKKJm8ipCFk9r71M1+DeoUFXUGdSIs+vV+n//f9NuZa0HKrLM8aICB3jJK+rlqVhe8eTNMhXQbiUqlIaJAs6dT1YWzw8f3YhS5d/YKdj1IO4uz8eKtjMeSNsuzGvPmjzGRRoDp3o4viHg3xU6HePZY3ktZmoPZV5PUu4G+jEwclZSnTVEDSoq8w1G3K4o8BzYNsTOq4XbosIlZ90hiKDuGvyi+DGM0bqv+GICM1/nP/X0Gc/WP78r+E82+N5+i8g2nlP+ED9ODno3O7bwVd+yONTRPyk+IkDyj9+jAO40eMNvjb8eu37TzC6QU/m8tm4EfD7gMnP/QwKQB/tEcHlE9zsccbt9p4bgAj3J3j6B1DCKp5t8lm/HL6fwNdH86ctjJvB4I92qAgW8+4pIimBIL7mNNsjUx6T8xxcP8Figo3KfINsOvGTNm365UAU90tc6Jfj2fizYfKFlu0wr2Hia5j8xPFFRIgPyXXoIOP76Nw/26RgFJo9CSgzVFuhmD/1drPHBrcRgT4pJ8YcJMbRNmtO0m7kCe5AMGgH9MK3ALdz2JSR+39to4RWRGi2wy89MIY8sU+Q5Caz0L9xDNrcZ4gPeTptMqHyQZDrTzx3CYq+L/S7SFQmakSQZZxA8RCbRaBN2f3ldoGU5iFsYAKc/YnAnggw5eXabe6eY7gJxGAEV/5YG5+FiKGSRYl8cxiDOgWoU+UMETFxOLFY6zqZkSICMVL/9hEqFLHM8qHLtMTEZ5h8hL8mBO0GbuArhZ6Hz0MRqcykSH7S0Ics8YEWFNShgwnqZGJ4NlrLMXmfTLjn1EXyCPOPiA8aT/kxGbjyIL4Ev6KImNfusw18E9jH5w49EDTAGaDNucUdXPv0KyQ4Ec+OE3seyFNbpXhXJqemZ48UEcpSgESOgU59wsmCsbgdG1QmgNoa46qCWJl/5oLJbwC20Sct6XkVn+fQPGwfT14HNOGgmOOEr0IlP3UOfR6DXJ2TEHIPG+KzA5RSEjmazKLTv/GgoCHkpynQQf94DHA6cWP8zFCiywn9g7aDPnFkpkw36Y8IRTyBLrnPZ4P5eeG0MWFarKARVHw4iAMmU/Tr9hHtlsmnn4CMn7pEBPiHdh4ufvZzAYpMM0tRZCoiadWTFJ2+jQjyoM/xHSEsn/0T8RmPh9xuOeb5Q54nXlUWaIMLuUnXMhxM+DQR6+eke2Iby+r2nQWCX3r5PiKU2OgJyXXOuiko2bc7dqm1EmNNjUWXOAZ9xucEbehj853F88YDlW3Z3fFBs9NnPgxTREA/VKHjBdXTP4X2Z821bFm4T+4lKhYaYTyPjwi1pWplc6wUYpZ+f0DVslYtbZl0vGAyvvu82GIYtkXGY0eqoSwJ/6In7+Ts66LWmhZot7YqTRTWQ6EI4ze1ip25lqkQaz4bwnpGynqePGR0nkztHtMwTYM47LeI0JxTSyJDBRokhj6Pge/58LB+EkfIy82Y/Pjm2n598MCy8cC1s4D0uHVdFMgwc4u1oOU4qAs7Pja9UsrkiSZGn5Dw7+hgXINCCsD44ogIZKvYY5Hljwj6HYt4FjkC+yxLo7+JnimrF6vWjeE/Pwmeb8wDEnL9sZxuXyw3jWimiIDWgg8b6PDh+0Tvdx6auKSfb8z08MMm8XhQnwkrRQo5U/4Je7H5E0WzLYKzAf4Hi+oHL0EHxTWNIClByAzGVh6kNxbuD+L4gE7OtrYs2niAucPfm0WOKXFs5Dbs8c+Q6dqGJVO2se3U2qLa6lNe5Pd8O2znE+nIxxMAnf6Qr8cY87oSe+uKPVfGEvUPmDx4oPPmqGUw2Kcna54TxTfOD2Q5eDjp8Dmha1olc+pQqOeJjgrRCwZ8soQcK21Z0IQOOoPegd089nq9qBLjpvX0VzxplTLHrXMc9KDlNcHLS6WduEcGj6nUYAPdsl3cNsaOXwt0y6RlutbjoKbKBzKat2uRY9tNjg23OYd8j/vwxSHHu/0u1lFuj0B6fOrf2DnYFAoaDR5fqS+tWb4mP0yv2HVZiC3GDuTdsS8pIkzwBEmQQ8bALyIeDt3eN3mOiZQ6G8Lff+z69uMhp11m1cKmxevLi0oWHjpDGx3Gb7wIW1h3iiMioGs5n36WEvo7PZ35pevEDndeZjx4IVlrk3MoIugX/VLHCGMI2tuMt4p/JuAT2+vOg+HOy7jagtxZVEqDRsDTJMb0rn21+TcTqAe2u/1iBLP5pH0yN7TKWOjbfgopS6oSl42Y1sfhsebr2wKuafh6+ouFi+UvdZHmQjro6jpmrnZlhhyXzzFDEZa5qS3k4My1d+y+IbNUidVSysQJMS65Zrx8Tbt+HvRCJ1MKQ0hGi7DNQydrOFJj2lLklW0xZj6e8BlaFvMvDBYHcwPjNmLD9AoxVPFlQZYN+R7TR0VZig6I7gDhp6gFqeAHhU79jxR5ETPufB0R9AgZBv7s6vCPCKWZxNA8IBTcR8acq0y70xFFSH0wZuPOMksHsW6wHhdeJFyuFT0utNMPbRD5dHTfZR4FeWmY/O3viFRm5T4Y08mrk3q2aeeFhojzWhZlVGIav/Cy2b/1yp4Q+FXudwwZ13XRckxgw9QbUTs1ad8fut3f4THYWFz18vKsK5bF8bzxEuZg4/ekhlkuiCriaSOPf7bxjWkWYu+yVoXtYnvT9mDTxLrX1tjsXmb8JP3ewGKUSkl1amQnpiWusa31zizu1o2NX/d7c+Zgs+5Ajgc5tHFtmxPG6DqeMvG8NHRAb8efqctLaLkE8kxMbeg6yFFCBrpddzbjH/eOXQdylDl3nshd60JMrHLNaMh9kvekoxiKn054dS3kwfO3aFJ24wM7PVgHnxQq0/Ac1NGpo4zlz0x4LDLtZb1qXa7KklNHuvBfh/5TD8dJIY4ZimwHPOnDRiK6RCZEnMgwuDzViWH78MQutHDf0XdezWszWJgL7If32zvPcIcq9a4Bpu/8efoYHiiS+GbQ0clFTpPGxkb8xvymGGw6WYeCLkUrNbWUIgRBl5Cwf0Fuy+//F/TCxminfg8IRQT2LRMyU+F/tIk+cfjeUh/ky+N+zPgejBW6ds7+0307Tug4oTPGZ2+yRUrOaceB4fXry5R5pwYM8Ma0F9RDU2b784Lc7rPutsvjYyMQdEXGhAe1+jP2zun/3WrO+F3J4eN8yLF4Ei8bcfWsAanMBbyCz1LWY+Olll0XgaDSlM3+WFm7Wt+ObqbhPD2ZPJ0nlhlMWXfbVPPw+NDCuJeXK7qELqwBOsRPbNZ7kUaFr6nm7J8ykrsHubJjj8ockFMOdIyQ+AyUvhG7d5LCI9u66H2+PL/jg/1DX+oVfLy+2bEFYsKH2DvFC9ZTJpVFSmxXSplx8YCeX1S9vb+pLoVcXLVcFz145ujkRYh/mYyRsqS+fPnCi9dFpqWQAlpJf3G9Bg7i+xydDk27lxKKkAp13z49yDvff/nyCs6gRp7o8ZB/6x52cq6uSxMk6TumH/onPXTaGW+5bI+dPL4xz9/eb9SJG3bYiCJ4s/Y6zo06cteGzcRhupbT0GoDd1fQro9vzSNmmNtXEanCWqdgk0E+3babDvh3jIoruD4UtL+wVgnq4WBu7h19qNWB8Cs5tePTHz9+QHNMPQYxFBFzrGPphJZ9uCwXXZaVWCgqCZSmUtYP/U+tvEDyy/IGzaEir1N7wD93ZT3J1RP8wRlJqpQfNEKhmTOPuwq+2cjLb7w87rJuC/hN69qU+Oi331+0s9Z6kNNQ0V//+psGDrHO3799l+29gOuX65/52Ik1t7elakW2hr2s10EM2EeZkvPCexiiJhrX4Fw2jQ7e8/7Ef9uMg52dncwvAAAQAElEQVR4tEymF8RWhLUI6OjjGHI4PMehP/1ZpMbLtESPHfsPfCF0l/sQYl0XxnT5SNo8NiLQfSVPLzSnDurojn38AwRfXl9YL4gX5Q/qcFfHb9ZjQceFmrTiq4HuSCXPue/vftHbZXkhBtvBqUMb+/LS7evXqzr13/YSddLgGPJ9+D5PZemA9PqFWHhJXa6h5/PXgW8L1ynLYX4dv+jzGJovzjfqRp/RTwN9CTTs8R/+9xfWChsyvdFiGd1/IOuu5QKflwvj0ZPn+FKqNmzgsQWbBnJ15gqzY0qihgzsXBg7VKqvGX9tyDagL1XqVik5a87A3wu5g/nhK9qO5wtz8tF6D7cWITGAIS27yCfuZBq/+8UptjONWpo6k8aP7ztnDxTnwDfIkU2tFezV5rlSZwp6C8qWITImvUCQu+eK+02TT0o06bffrwpJEaFkfSZ5jZb4Vdp4CTx/SBFhM1JSI47o48Xjwfo7aLtgw4O6fidv7rdD9xua4NzOfsWdNRHhLG4tDuOfn1DKvDEXMSIVZDTO5vUeNSazTJ/4pf79Y15CHWE6Cfku8wdgCjSKIkIX4vLlpeDn0PU1QD1pu0Db8g7GHehzKMtQ40XUuhQtbcV+0tubbYodsVutDVnoo7+tTYgpzA49ieWefETE9PNA4JM5tbWqTAykQf3o2ngmerCPsrE34B+i2MnHlfX09WXRynxceVEdBXqynTpxMbAPoNAJTS+XuxmDlMRjYy64ML61Zvasv0RNk0zXoxjM56DvlPMqUio8p4tjUCh6Hx8yjalvyYX7Axon4yTUwTZSh7eYN4Qel8sV21Vq0l1uG8gq8iD8gwZB0y8fD8MMMt+gL8FxG6yVOPmCryICPU/dqcMnNa8TG713Ha45XbJtPdcs+Kbih4hAtqFSCraOyY0muSauzAU0T7ndYblP5pGTuHmwPrL9LY8YVkHMEtS5RV+/rlqwfaHOBLrIOul5mLbIPcJQkYK3przeE3kw327Qt184CZVkmvOM34Nxi+OFZzrLXuDXgAId0yvlof/zP4Wuy286yJGd54z3tzds6/n0QMdUBMI+RdHgXLLocqEOruuUvTJ3ncgxqMMHa6RhA4Pnz0G7bVmJj4rtOnX2xAADB5RM6YP08zTQbeCHTTt7XiYz+OoUONOwGJ7flqVi96J1WVVbVVgRJCvQt36GzvNLomfCYyjJsT7jCrbEaGifuey4HHI8rpeiHATjJ0AP2WISN4MIySAfXM8TjGcfZ9/PsQisj34LPy8/HNoxkI00cO4A7wmaSvd57+s/4dk2Zv+fuCIZ9LPNOIlgfGSwHJ8wCOLnONN4jokIBQjPMVx93NP08xNB++cdctn4T/ig89n3y/lziPHMc3bROPnggPgAOZukqQP5JeMbaJIFw19g6ufxgT7vHXwBUkQK0k9wT/jrE4L2lIwMfOKhhmwrheQ28/S9ZZ19J+2SShZlxsSJSMUHoLmG4wPkThQ920P50V8Yx6iJo1+OT/q/NM3LAY0pAz7qDvCPe8uN2CT4IW9Quc9nD5pyk+WdyU0KSa7Uwfn56cjm8b47kfWT/omhYTNliwgF+g1A8byOSPowGbOJ8RTSPPvCxLhPcBFxtphPRCgylCWV6G7Q5xGiDxrIExHYFDum8TTFOyiGpkW3shRFhAY3ltfFoVt2cUA/JuS0My1PPAwEOtciaaHtDuCzzfrCTkkBLMlYwH1m3lGM4QrwC3LPe/PryEbHIOAG+WnikW7jjjGg82EUOJaRG8hxw0fCfgPk0LQb7hQk1fnqjP2EOQb8wcgwcRoiQhHozzXNZusrxnZi4JznzFQpVaWkkuvWyrxmoD+0FaVpIHuHp20pmW6qsorxBGCZHUvPPjEmFZHQKcoMzqFangAp+FoXhJUUEQrJ4hGTYwK3ikgFYzs6Ot4MAjEi5PaIMBq0TlnuiOf9QMYdI+1Mtj/xn12+nWA53eRYGxbjA57tRY4fUgG5iyIT+uXjjExwdd/Jwq879iFgGU1vjvdFkSK44MxgJXYq2Ji5iQlCHAO5O4uAUzsvnzxhmJ7tOJDdHkt09wQbESxuGwuAVQMfHEx6NlYE9JHbPDsCdYTu6H7aXuQwJ9DGUw44Zha+sfPgNMZsD3g8xz1jwbabAMr80K8k/mDVIZhcWw+DfW9o6LYsi8rPXDOPgX4DeYdvpDleM+YO7GbYWVUcyOk/b7nx8Okz4oPTiQEShkGmaf0y8mf7if62gfUsmZNvFvxiewh21prhqMiYc9rYstPFB0GwIabCD/SxQD2wnTepdh6CTNe4Ae+EtnmfOM2AJjPeP9uzFJXENjDq4NgHc1wReAkUlZIS+T48N2O/g5g0Dxrh34Va6DpYPGxTVvO489SwIdPOw5jl2rAXmB6iiJh2Pahx3cZSznsvTmstquTuc9EiJXJEhBx7kanAl2l5QvDsGvDoyI14WhnnvIeB7P8DvxCGvlVGwOPpk1rKbNPPYwjSxGdRgX+hvxDnEc8xUwfsSrMsX1uqFiATIWCcmSosrCx3a1WOpZxjD+34xnY/0N/QsV/H1uPTf9yf2AEyOsGxLp7L7LPIUIEF61NJOWlZnywF+UPz3+TT0VfyxsfG5qnjELKzv7WmYl1SKowr6Oe2T7jwYGJdSklqG3QZlZGKiAnPa8nyGCp5YhppnUvK1wW6KwvNiJCPE59sbGwdxInHJHgT5pgi8zZd4xpofvLiwvSTs8fZh+6XgmxABlnHnTjbZz44pga1a2Pj4CQPxxnaWRT74c36o7aWFX4s7ksR+jsyuw7sfSKj82dAOYJOaPvz9I2v4DeGrJv9WetKY9GA8PmRu94E2uG742PLC4IqD26+No87DwrG2diIHDwwNTZ4hh0dmnSnrrA2/hinBjEBV+IULPLiRDfXTtsDk8gPOBX/OZ5mHCFLTpuHTsZu6PXgAco8d/JO9AVGcPvJQ8XT14uypGQ50N1n28HyOk8hqSDWaqvKEParyBoyT9N8kNeW17LbNqUE/UWWzbJ2iE0asCjw+eyv5MeyNB5IeCjigXJZG3GQQFNETBqm2x3gErxDmWX2tVrpB7JxD2EJWwk/OhYOPXhpYLm8efHgoX1jLnp/u9N/6sHmw45dFJJrQ0OG1urUa12b6sdDXy0NHbt2/NnHeI7Ff44Y26Fid7hCBkI0GudEV/vowLcsslSXCo+qSgw87QEuzzXWiyv8Gsgd0O6T17Q5OS8lY8hTHuyH/YiNdzZeCzZbsdVKbtkWlu0g9uyLjbnG405q3J0XkNt2x16ael3Y/LZeAW9MKOHngQ12Xh504sx0dsabhv/UVbIuyyigWb4h3IF8p3Zy2HidWIxIBYYoEGyt4cdl6up7GKDX0Iku99vGnHAq+Od2x4L5/eAl+U5tchvI0wYP6B/oExS4THo4C1vYpjCDfqEmVSgVmYZ9eaAvmHr6sWjO2cgUEaq1Ao1xjU3+VVdv1uC3MYYggv0FnX0+uN/Y2MJ98uF+6zb8U/zYv5aqC3a3XJ28ce4c86F9R+5DjunaCryrMMnc5D561+IHfl6YtFaFyZCjaqBYx/6avujiFp307CMHT+rQ+/umm+1zG2zwnILUjNuNuHZd24nDHf4Hsjwe79S/TT4O25tY6dBJNm2WdaBzYRPtCv1FS1s5FyAmX9RSIEBFdjGmEwsn+WZbdM4vbHBdsJn1G/TZnraD82ZgrLPv6sR6hDR64u8yNwtv77tOFK61yS+8NI8BDpJh+4flJ55tg1Ks+5A3gQyX6yrLtFGvOjIMNpMjhY3xe4RaXfCFa8ZFiew0weuUab6/H/C/s3Gxc3/Dyh3/JzZoU4IHm1UDuUvJ6fcHcgi921KEqNAbsv1312+e6zIqbfTR6bYHMp3nUFuRERpKKSKewE3HRkn7gEdI2HvRui7ERVPv/fmnKe8P8qELM0zaxvV1KYW2gdwP3dnUvfMSyHVs0Om8u3FvGU7iA9KTbsNvAy13fG78O7Xt/f3BBuhNbz8e+sGLEedfRCLDit1WZKqq5EXJhq5Dd8cUdhbyPwGLwNM8durmRo4ebPxEhLwey+KeZGwR5sTWnfMJvxtxeGhgt4P118H6aEOuxEefsCzmnbpTn/xy7HbbuX5glzdelNz0IP835LkzZ73fbrTdyaUu553HFmrzGNxj9wvrlNVzOTYoJTWQ2Xjh59fyISs5EMTPwjxrWwXJ6bzdWB/YH64VjfofEbIND2LytH2HlOBKgXx3neRVRGDzi768vigCHaBxIkuBlzf2Wms6iI2gvixsXhfs5BcfX75cqT0vxOAVHzRgUXzYemCrlVha1wUvChl2DfLG8+qdOLFOHb069lypJSt0m3+AB707NVq5wPPUQS33Zv0PXhr++HbTj2/vev/BZiRrn1KaallUEMg2bPhgIIHtbBsoBvFQ1LBtZspH8JIkgXVttCNvSAs5cqEGlkyd6LlQ0zKrHsyvXme6Zr3/OGY8WIfKXOUXKoP6cLpOUKuknPTWBX2x553824B33sS88bL2QE+8q3MMHaPrYNzl+qq2rNjedvyi2qow24yVg7milNTr61WvL1dsvCqiIN+hjkXb0rQi8+CuNknEwqDuqnb0SV1fF+gWjbGr4MfE59VyZ1GpCy+uflfJRlzv08YRod//+lXe2OYSu8JPIY8b5L5fbrz9uOv97Z0xm0TfOeNp+BJ41qONOnJnvvGf0BVHAAO8QDHX8Bv1804tOx7SSeztxNpt4r+TZ+/68XbTjx9vc97KTP3221cdrK1bawruI1KloENpnFMntA9ipMMni+Qf3MaFCiaAnfXNg3x858W783XzmgBfeb0BSWrVkGV6Wa9KbBoxVCDSoZdC8ghZBsfn6+uruMWeJ34aGvOFbldbU5drYvOiAs/393fyelddC/ZfpSjKCK6bvv71otevVaUdevkSjNVsX5erziPQ+UAB2jxPFGQ7H2rE9IX7hQ3phfnqy+8vWlqVj4hFx1YYU/HJoUJ+wgqa5ttBQVbarEOGxyS4DXkaOE0lk1izvb/D+02lFK3LRa02RZRpm535YqNmff/2g3zYNCRVaF6w2SCfnWON/PJ8+vW3i/7d34irUhUqsixSIFvXH398pwYgY2m6Xq9a1irH9vXygjxFO3X4Tl10XfAYcVRquf3uNp+zwJsakRnoMRQRsgiuqa5xEYE+D9nnnSAwRKROci+RyTUmItRaBRbZLiUrnIQPF11fqq7UIVC1klvud0xYR9vhnRokjqUtKrkSC4I2dY38WIiDr7+9qJGXL6+rvnxd0A9fTd8W7bxouxH7f/z9Teu66ve//K6vv6fWuuoK/B/+u1X/9P88Nfp3UnhR7LyEZp55fWngNvIAn9RNKy+UGvXKMU8pUUXYgt8yUuLzjg3/+V++60CmxhppvYhYK/r30P/3/13VX//a9L/7D3/Rly8vH2OrTMdfqKWEhkL4p8hx9/C8BYxI2RY3aqKfnYLat+KL375e9de/bk6QLQAAEABJREFUvWBPQQ+3YHfPqSehvDG//vHHpn/5z5sexNBBrtqXCzaqzG0r8fzyusgwX3Y2yXb7As2SOevtBr/OONwmRBDN8Ald1ybHRz+x7S7aU0KRg3nBNXvnpe/j3uWXmp7LH7wcDgx0slY5qK2dtfVJzrm2U461+yUozwleZ/39P+/65//5rv/fP7/pn//57/qXv/+L3m8/dIfQ4XHQ8FpyMPCknmy86d2JX5qJ9UM3XiyzPBDdWpaKHVOXl+AcxIeAokGt8XxufTyPntjtzhrHMt958baxVtiPO3Z7J6ZP+cho2GQnl+76Mf/c+IHdq5a1SSF5/Pe3B/Vz19vbpjfmnjs62R8BQhLrJRP7VUXEtNnoMetgRMhxPmO+hOqimVvfWWvZRieJ5pjasN2JnQWtwfPDA/8Y7q6zPA/dbOco0O6M77LPD2Twu9rMogtz/evLqsZzY7KeqSWlIQD+zPsnvt6IG6YFdJXOowDCDhv3Xd+/P5iD7uqs6yzyiu6NeS0i1FpTrVUv0L+QJwnpT7BvTNP/bYnnAa8DgjVUYWyxDMyj3TriR8dHyZx5GpwTfToiHsxXD3R5gGMbwFJ9DB3MF64NN9axN2wwcFcJIY905fl0qU2kqFCZOrDL/qAkaTB2I1AOYopUxycDvCLQFSnGhwo51ljjIYYwEqaaxuL648OtdTuQfdDbo0+6B89QU8aUknpZEagAgXClCD+ELsxRDf3dH/ii1FMLzP2zXv/0fz+1qur2/p+Jj0Mnz0AHQn//Th7ga8fNfhx6sJ7vCJBRVGtRARyPrhUn+PbJhXrXakWOlHHcZ2itcm8o2HqZcRyR8BvCNIrA/+SF681QTlyPO51z+00nOlaUafi9wNc6dPoMy1KxX9PiWgPvio993eDZjF8Cvx16sEZ7kGsbMbfh2536Yd7iSOC/+rGQEaHAyP8mMg6KCImPOCKCy+Dqlw8cHQwG0av/0sF4Aca14U8SxtcRQXPMkbCcZ3/RTLuvxJl+Gj77P88RQZ+UPovD51+Aln/4eNyJ0w8c7CCwtyJTEyKgFT/xjWtwg1vpFqj/AO7DBJAZpOGYZwePHX8cXbCCpn4CdUJKiXifbVz9+QmJjyIC0DzML8L3gMfNVok7ZXAGbEPTm0T15/Ecq3+QF1ITDUkFEX/kIyLAC3HiLABmASoKfNpA/8Zh3T+bTdP3f8rz0QNRSMkFZ5Dsbi2lSjS67aQIPeUXOsVPmH0kUaX6tFamTLatC495QVZOTkOgbBfyGoIvCH7KbXkOFoO/8vHYiIloZPkSEvDQvNY8QsF5Al9O4LDRUfI4D5JwVzLIceRFlmUzL4bMj6/7+JRKipITHAMDOrMHIY0njqRNcOzkhQvzzkOA+9xea1WS+J0icVBx3S+OjFAEkNwgl/G5mnHosyHom3jceNGVyJEUUobJdItpG4l+CVp08C3n6OE84cHI1/o4nD8G30aET8pMRfgahWbLn1/DMYRsEaFS8idwiw3JEfSNCManaik8hHTt+Ms851gMZd+5bccmB8V79n2wKhTQqQf2gYx8RAp6QgdJocnzWTyLIsNN00amo3lADBn5nnefXxFS8hURn02K4NoAsu1tmJ1JOxeQEeuLCYldCvalGVlQxBcAQyddMcTjPYZLGT+gU7BDcjYbt7u/+4ux/nh8BEr6wg1cOr4SGyTXB4uM25wgNiYl+IJnW9p2jlODh0VA3R/geT+U8LVdjCuP4+spIzdGAgZ5fOJXx6pxO3EeCsam7I9JA/QT3x7kivtKFvn4pOUc9j3DNO0F3zAgU9fQ1AddJg5fESEBw7y47Og4frFJBI3AL02iRT4s504cWydfO542Hg4O4juMFcQKshIURldEEDMf8qKrdRQ4ETH95jiNiJ8+zQ85w0h6HnQ/L/iOCL6lgc0G8g9oDq4tj+2QkZq5Cd5JfLvdPlqWqoVJ36MjAqsInh4x9KfNQ+YfyOAaBYYsr/UcGMOwebHGg4UJzD5406XKoqIQa51F/UGb7S7zoZOPBGOfx4A4TjKtCBoh5GvzTXw245b2eQ29isxtWVSIfddH62N8jxQHqHwjKbawPL6J+Ozlzkx/uc0SMli/RJRicBu8I1JGHx+0zu4YloxXmTtsw+DmYJ4ZyF0yVakZpucHB9vZsWEb2famJYU+j4RHrZUFGTUYvomcHR7D8ESeqDHHBLYP5CF+sVdmzjjyeSJ9fFmO52XMU0YKskpuI4Jz6vPgdvZ93vv8Sc90On7bmRO8CCwlkXOBZ9WM0SdB5YccCmxufHLBOnus6UUEXcHYxuJ64bw8dfB4EI4Zk0OtVUUELVLwTxwDGxgO8mf4HuDZTKgvlWShulHTT4nOYEzQLxb7Jxu7B2ukQrw0nuD9QGSZJy3aHTdiVVVKYA9NedzHlXxYjIhQoNvKQn0BKv5238b8UYnBpA8MfNJZdHe6EILPQS6c6EQD7Sf9APLbJo6DDEaREyVTy1q18CBj2fqZ4CYiBOp07GoKg/lq+7gPGp73+/6YtCNCljGCM1CyqCBbY6OmIXNb2sQz3wcP5J7fQYN2yLpXHnQ83rp/yme/RQRxnLry0LhMGkKOfcLAx6JfHJMuDwkeG9yXUibdQb4YpWDfFVmKcwJ9p83cYVzuIwJ8QS6YS06uy7zWx0E39llkPRobaqWIfs1jxw8HeYfzaIsJfBGbC/pVZSlPgI9xNmpyRMAjZF/SDfqQiIMI2rBbqIA6AK8Tdt3YhL2zMf9Ax3c2TMc45YfkwZP7TptfON8eNw02mm3HZW0aPEB3DdYfhyoPqpdrkx+8IwO6Cc+mkoVNkU0+bG/CfN4/2BB68CB5Mnes1LgrtruwyRkpeT6xnTfq7Qbe8TH3BXQ7+K7JHbubVimJ3QrQlIwVx6DD43aPBw5i9GDNs2MX07UcPr+zWXvjod39Az0645wvJ3NiQqy2qjA9IOHt+yypQc2yTzby33CynhzYaWAz6zNlRD6G8QnwxUP/Tsx37ocqsViIF/vj8GYCGwC+t+8jQhFB/B1s6NzJ+UPWx95LxliOQJZEDoj9/DCEcUOFjeOGL9ZraL0kIL28JnEFN+TryIWayDKUWeaDd6asPXw67UK+SvuLbBdRgEpWtbqoENsdXW3HZNCUt2CPkAREhPggQ8qH5e5cpOUNqcM/qFkVOpkp++HOBoJ90+pFJZsyUq1V+C+qxAUNOrD3A1s7HUtp09feHPOfaXOu25e2o3m3ZZFiKOG5UG/WtSmL0E3Y9JnX9tGNeHcMHtRPzYMxELBcFflKQQfoeFOhtYJe3Cvlerdtd5UiOR4aNddQa1WlsbaiTKFDyi/JFjZZwjkDgAKdMWnYD7Cb6xLzCoUSngvym7/7vJZpDCqlzJx5xlpHj0PW4aTWdmyz744T59iQ6Tb0nrrj/wW4EAuQleXCEjL9da0yj5IF2wx8faq2pkT3ToB0jJ3EaVsXFWQQa5fOhGQ5NaqELTIwAkSC68GYgw0ZUWNyNg/oB7Q1ZY0IrgcbSR1eB5t5mzZ25D7919FlEGumqxAbZytwUZbC+IP5D52Zz8bgnnw5eabtXYpIlQJtrp2Tj7lef/CyfNNJzUz6x9DH0ZHB9junDI4bz/mZkm1SsL+vI6DHmJ357QAGcu3UD+uIaPh2Ab9CaxCnK/dt3i/YdOFFAB0S4ylVGn3IcvqlmO0a8j+66Y/gGlgWaim5MYAkbp13lgtUrbwMnnMTtK0nI9Elma+uurC52JaiLDSR19bnGdcPRaa82dqWKsXQiX2fY4cGvF1brY9965hr+D4mIbCQAywJWQSdEdgDYYxvmn4ZlrQd+Hv3mzzomw9N2CF1ReaIUEcm83Is3XgxYfkiAv5D77wUhRM58sqYooiQj4IPrNPpF6QvFxXkr0uQ8zmhEJMRoY5dd2q7aXpcIuc8h/EWdF+Q46KXlyvxASd0tvwiPhXCPV3LKuyYapyzEEDocblyw9lzn3SQaw/kJV5wpnkN6rzrQWeOOHHsTgybbmTA86KKHQd6+35YJmBEyhv+lznHreh+14NN/rtjlVpyZ43zoL5lHfryZZFfjHXXWdp3YCAz4iPHQPQkJi7IftGdudF/HWYjL5YLek7bgI1sG2sgMe6EDoOECKqlqpDLgUylpAJ8v4wmlWaNPYiRwtrD8eL4mDRCSvBPcm6Qe90OpYbbXoPrjbwQ+g5iZscf3hDemGdtowp9x/Hb232+sBg9FBGSsCL2zKwzTz2ORnIJvbDfSd/BnN2RxxvOoM9xHumxD2y2Y6+CPq8vr7NPCjlOLXvgP6F7Wxd0rMRKl9f1Gy8n/DJ+8PIKlWa70MG/Bf82/1/aUxFPLpkx12kRyVp+BW3I9nt5eZH7xLEsBZ83NeptxW6j2/bmPOgV8nCOVMPv6+sq2zGgaygl1JinA1s+8OPTRu/qyHay3snicU0LL8kK8V+wJVbTt2/fkOUAuoI5hRDkhdAbzFKvL19YZxx6OK4A0+r2v1IyIM4Y6MWg1ipxtGhZyLHMn3W5ev5CNmG/MQY8QkH/wPePe+jBS7Wzb2pr18JLFufhgHpEINOp77y890vIjfjzC57Cs8RwbOCvCGgB9/v7pOsYVIg43nVjzXni9ysvh1tzPRz4bFNEAEOuq20hX18LL05Xff1txX5FN7/kAjo8QEUGxk1eqYwFKLPWey5Y14uu5HdhjpNCpdSpd8W27luWVaU2VaBVrktRYDr7eWECtVwb+SjiK1j7SkOYklORVOXa6BwvpemNF2dvP+7EUCHGBy+tpNEbL3P/OvFcj5v+or/x0vzf//Wh//QfL/p3f73q3//tK5JJJQ79/js5zXruJJ8Hflx5OX1ZQyt2X9crBBO8EKHCmITHrm/Y33Xk+qXoyrrvygvk37BVVtDFEZxxmGkePO/u01a056mgz/pyUkH3L68vWiiOljXQWSntxGZdqr7+/ptcK4uZM5xQQdcn7Ub/wnxFM7bfJoyOrRhrfgfz8knNiojJE1b67bcXaF61ruhEjtS60tcgUVkrIDAfwpB74cOrdtZtg/psuRox++VrIE+h/+Ql4Zv+/i/fdOOF/eNxnzX8cD3BWQXaSXwnvs8AH7owYlzCe52yntjabRlVFV/a9+vatGL/hVyMCAXGqPAtCH9YF+7D9DjvPK+9+0Ug8WGZp226BEviuAoRMBQN+FgcptmIyZ2XT65TJwXZY5bWtGDLWkWcDcUcSJ7RXyC2Ms+uqxQR9Kfu+NLPaPftJoPnJ+dUR++ImHgKyTKJw+07MWA8bmVbOrY3Xob7F68f29AGzQdz3AZeRMDnRKthdPkF40b9f/Di7OaXaJwPfIynpRBHl3N/oExETF0uyHu9xLRldc2kzhxnZ30i6Ar7Q39gG+4YxrdUsPH1egFn10ZdsX/GOCe9lXxI3AgzlUxV7Gh72aaV+mp9UH/m448fG7FwyjImtgyELMVjMDDyTQk4t9aIhRfqS8P/qVLAjJz6IipyQA4t2r4AABAASURBVIN42rgp1Lenjwq6atrnQe3dsZ35wkaQpN190gWfZRZJphmMGcT3A7022Q/LUmTZ9HHUkuiU6JrKcooBkpJTTpr2RClSq00jhyjvWLQD7hkK+iKlgg6VOmfWB+s20lERmu3mV0pRJhCpSsfLteh/+v+E/vr73+DWlaz5N56VU9LalinzjTWd48O5dWILhFOCUOAVnDfWAyUTX190oa5f1hVd2tQTMjKO7WcATclX0OF44aROHPiHtm3HUHn2BzajwX2O34GmCT+GKvgnpG1txV7XyatW7DKkiML9Mu3UiJEsqZJFll2mgaM6dXbmA/ksjgT+mz7INPEs+LBl591//SsZGIFCv6CaRqCE7EkJRz+BS4W/PuFzHOfP9giuyBrT4PRzrK8j6DN8jO9u5Nq4nCauzxEx+USELJ8h9MtBe0QoImajvyNz3kf4bjb/pPe8e36bV/9X9rEYBmNEhN0s29CA5up2NkCX8KM83PifZ1+b7vPMCGoH6PIR8ZTLfRFP2ZITzUJk4Gl7040IRRg8RlxDiw6P/TcBaUKSQYzTx2FcX/psuXwdEfI/XxsGgT2M4BtgcG9/gDaDMsLYgM+hObYQrBGJUJL186Qj+haKVWYqwroMJWdxGFX0D/gYPMZdoKqUQjJUeRwqgs0npIiAdsf+gsnPHqEqDSD4Gxz58pdzxJ/jYCf3f/qtk1QubKcdRkfGs1BapjHbNA/fW/YIE5ciQpbT7Z3iYnqWNyIUeh7u+xMQE+YdmknuhFKm5zGlcI3iDJWPiKJQSh8NEfG0BWMjguanPqZl+iEfOc1gPx1McpYJdvLk1THuE8d4+CADeqGAxbAsESrYPJHhEzQoXSx451gQn/1PvuZpZvYAaJp2ComPIkI56Wse7u/InSXxqaGIW/nIgMIE26bTzj0dHlNdBDPVkb1/DEjo0i33G8zvYLGxs6ABTZbDsp3IbTyBEMEXNwOE00Cfr4dpQoSPDBM3McgHPkPchP3OOSFExLSRZqt0sEh0jJ+mA4uSqYhA97RpkBud6IugXaGIoGF+9HlYVlJr8o+IJw6dSZUR/n+q+7QLpGZ/od1UzNvjA750zFGKIkNhURjw7egbEJk4EguDAa+YwO38TL/im0EcmMc8dz3lp02A2wymGREqCR823LzAOsifAz4MEV0yr8yUcCXcJAVtIR80KbnPCEWE+JrgdvusQ8tnBJRphGKeB/SnroyJCPkwnm1XS5UXRGYJursAuAQywk3IafBEm1Eh7fEffWAOlDb/yFBCu3Pf4ed4zcRWXJ8sppxXVrukaYciQj4ikriuEvdDKYn2sOamSixgvwRHTOId/UoJlVoVAd4YCv4NCbnGjDMu8dOpgHdGzGuP41ITjBCa+L702M8O28hyut1t1sN2kkIRocwq1FMQXwd54/6OEelVRCoiJBnEYdmRCd1PcsZw+BrwuE8NOzqcthE4bg/GJ6MxATmCdPQjrSLoCa6491hQRKM+D8tuHgbTeYLUEdh9xsvEH5Pk4GGOvKTuQg5bdHeroJ/v7S9GTvK2nQjGiCkVeNYrFdyH0l2Mhx58UAMa+jhSEQj8ecd1RFEwDpPBf8xx3MqxWkpRxa8++z4YF6YvDoQaxIHp/wq2p+GpM7Y+EQf9DmoL7Bgo/D/gJQW8XdM7BNw/0Onz+gS/48+BDrZVxy6mGRGKCGzYp4zicPvE49rnuaCP5E6y7BEh8THexkaZz4ZBHo1A/0wiWROGhA1Ctkdj0V2yqAILtrjyMForfWCaDs9oSviEqkxrbjDednQbMkvSWAV8ge+G3gfU//z4AcIvrvzw8uCF32aCyBRqekIFOQAoMNZ2gJ2WdVGhHkrWMQQy/DlF4YwVCR3HMKNUm+TNCfP2Ztx5Bujt+bBFZ2aRoGNfHmw4HuRzxw+4VlFSmQm+FBGKeW0ehuABqrMpcLhT67JM3ifzdIRUsJfHJjcRocLc1/HznQcab0hYvlJSUvCAuBMTXaVWxrW5AbKTk9b3PAkgSQv0DRGh+3xpuk1+9jfiEg8DOofuPAjOB1bGdWyGOjIvWMsAKc4dwDr0R+BPzgcvBTdg9EAiQTsBY3MNA+uxNMsXauhSrV+kbJODh5eNh/Ebum08gB3EqnnZphHQh8zAJ62uam2FdyizqdVFjp/ErsmmU8HdPq/490Smx+Ok3pxK/vlBDlLcd914kWY+T9yida3ywy/7BchuuQPfHPAZU4eKvObRMcbOJo7v29KURfOYuQc/44j4O5F/YIdq+SybEUPaNz/MO777pL+zRolIZcEOMTTplqIGfqpI0BCbmK2t+LXI8hf6C7GbUZRZVdLnlOe8Qp84TNcvijc2N4y3Lqssb2QoIyd44+REn8HmbSlBfxIjjbNUaiqRyf43T3E4ljynrjwQi3x1H83YBxvhG/cb7LdA9sL4QTuulxTImdh4l3P1JLa2rTNWCmSKSPxy6qRmlVKUWVQ490FMosNJHXOeexzpoXlPXwSxwTkztS6vKtnk/h9sZHrTt/dUKasiivroAn2C7TPlD3EMQLRzE2PiOTYKdefCxuu6FjlOCi9bKm2WsbOBVKKyqVCmzSr+OfG5ULbxbNNaRbch65BR1GirtVLXujY2p7xBYDpSIC940wbSySYH6jA2sMcATsYIf4UqNDPRA58l+Po4rEeE5PNTr3P2OP8jQhGpLEWlVOgd2H/jfMJjaEeP+33XSf5lVi3tCh3ilBeIB22dWtexYURRRQf712A/bNTbGy+EOuwiYvJ0XyCb9TVE0E4hDCX8uObcCZB3NjmnjZErs0rYDQSZR5aiAVHTkjxGchyfxIBvD2QTdGtdZdt2DHYSNzt148FLiYPr2orM3zQs61DIx7xGHpGjkekmjdEn30qOd2Rz450X/K6xCc6yLir5gYucg/GJ7zOrSlkQPajhO3azIaRaGnZcFFFMSsa7sIn/5curlmWdcmUkNse/5IF5dmQw604NMf0CjVCqkofDPGn3mCfNquCfOFZkq8jNpSxixccZlduiUNGX1y+01wmCnuHAr5nEIgzN9yRuF+aG2hbWmnDrqISOS1tVPuSIKMh+VUSq4F/ML48zvVAyQNMGtplj2DgXZIsIRQS4B7G2q5EDC7yefsArUeTxJ0m7s67Y8eGJTVZwltaU5gX9A9/bNie+pRs6TQ35vKa5s+u7MRZ18MEBrwH0CQe6nQw40NmbqmMMYmmTX6gdzI/ioImcOGkfyHhoh9bt/Z0XIHdiYwgBFRHIkqrVMhX5GNhokBvnEYwJPe5D4yzklsCtqsTgslY2EatevO7BTEGtzRIyiGNjY9g2iwjZjwX7QOUp+yHtzA+ZVeZ1srY4kXkgkhQiLMA7ZB/6rw7YDn45Ypu9zN9Qu6gSP5FDkFfYlpHQIk4ZbFtwYlN0U8fnAcnWzKuDI5UsKiXVeHkgXtplMEeSe55XO7o7D/fjLv9m8vM3i0/IHci8EwvIBdEBSKGIolouyFywU8fWgTvwYb3oevlKvlwUETrxb4B74q+3t3deOuMHXoZY1ohAzgG/UIJTsdUOvn9jGWrEZ0PfKqkAAwj0CPlfJ36sG+ooIqCRUkgn7baxYyuxz4WXVNeXSmwV/HjqTn2LvrCR3HS5vKBDk7pUwnyaLusL9qE/oQdBy9SDeIBuD2lDPsue0LYtIoJ6joexn3XQ52Gn0ne9vqiUBq8LNnnR4OXbxguW0YeuL4tWNrgz4QWuh1bmo3F2XqDuMp+SRQHjk7pu00ekAt4e43n3/f0NG0q+d9/jo855rBTSBElh+6EqobLzUuD2Bo8tJS1gFHgJ+3TtyBZRoIc9IkQZU8DPm+zmdyLETj4J0qWCIwjyAimzg1v0/dsmy7JeLiqu+9iBD36BNvOk42Bgq4O4N9hPvZ/4usovtkpWfLSh/4EsxPEYsi627RV/+cV3p816nucB3VOukYf9gk1Nz/Id0N+pPR15nbdfXq96/bIiU2jlpaVpojy0BQzi8ib/NYeBbAsvoxfqVZacce+5I8LjVoagON8DXgxUbU2ZRc55WKmk880IWJa+iFBkkh8neXKi2x3ddvTF98wdtm9nTn6wVvba9s6z0kFOGvYHulOPSi4Scm3Mz+/UMdeEAbPRbftTxevkEjANcr/D55i+7PRbD+tq3/neWCAi76EH9Drre2vVxr/oP/7TV72su9bc1QrQDv32+8qa6FQjfr79yw+GNl3WJqtPGVbA1zGhpAvonH58f6jkSnyvQkWVgvh0IPJTrjEY/4SIkCJVmfMSWgODnCY8hG8FPrpwX12no2FyxqEXrISL4BHKgAb4DkXDnbr9xkvvhZe4l2vqcl2gvyBHU0QoJCXfheuKb7gVIkAbOU2HBsTgRippzMb1wvzRebnd5T7rVHmxl1HUSurrl4ZdpFally8x7faXv77C+0Xry6rrlwvnBTd2dN9VSgBVCX3r8be/XeAhdKp6oV5dX1IV+5d6KvCv/Xghp1pbVJkDnAOWA1Pg852YOpVRJdbxg3oxsPfAzkFLWwOe2HGXbm8H+IfcTreM84SOralv5P/g+cSx0nkBHSAW6tfky/wXiZgmDoXri3Oq6cKLVMqjXFcct+oVm6CrEn2uerm+KrOqEwAd+0YkfKGDbP4MYpuuWUcdSyf1z7gbz/7v7zvtp5a66vXyqrWtKlkUpsEg4z1hgAdN8uVCfn95XVVLgefQUKhwnRkCQyf1zzWf4XIJC/Tp1IuNeuH5its5LuBhGASV58QFPUlpNdYAtkcoJ545DIlrvuYnZLv5cmeON+8BM/+AqRgTESpZ5LlhwMz0xUGzxDqWS8YHUFRKiqt/sFcmfsbHUoKPb/GT7QqiGgI264pAg7y581x8MnfABv+e+OgAzilrIQYDHYW/B3aTypNPnxLI8hiGaQGzFZbtUpQt5w9r3e4ndeSkrg3odnX/AAxyBfgdoRynUsj8B4SC6wLPxrrWODt176B29w5TmIUkupVFUBF+l758OfX/+h8v+u31L+i3EVtJXC1QCs1xxE9EQT/PMZt29BWjEzt5jheH/3uLyT9CFRuVYvyDGnMSNyf1eUOPxwTjMUQCNyKUUZGnSAr5QA0F/NqMxSrj278DJT0PnCRDQb+SDfk8ppBzXY879pm/dCDW5R15TzneIgIeqZJFtRZFpHzs+wPZup53bvkFBsadMIiBX+AXlP9Nl4kQTpilFRkagiScDfpXR0TI+AZxRATfUkQAPkvzwpbS//LwOENE/AOdgyR08X8GjZQZ8gHaJBcRP/GT64hQwZHVUKtK5s9+jxzw/wT9cmCu6bSDRamd5dhzN+g+AaHImM5YlqbW6oSkjU4MLoX+PIIbw2eL6Zhmx0dGtgzuN5hGZsL/E1tyu349/hW9X7tM+9d7X0ekTDMhZF5u6wTjQWLtPHD42m1PsPbPq//FN+NNw/S4nPpb92Wx/k2RoQjpeQ6ugwAfTD7H1Cf0cSDkJ5eg8QkhyygOuhlaJjBrAAAQAElEQVQrFRa7peSThn2P0YL++ZkE5te8DcXz/CT2vHYbxE4mDMfNp+402ewTx1++d5/zpcPj/OBloQNfVMcOMWTcCPgASbt1d2y5XbRNPPIisAMfNz27xBiuQNETQukLad4XJuyKrh9N8hER9IXMx7gRz3sFoltgSdbJ8nKpiFAgE72IjV3AGehyoMuBn43n88H9ycK40/8cJ8bq44BGxOQZkQpAHLbNHMNqgm5apOc5ZDruNzlPzpa3kg8VnYzjdoOvrYc4LKYBU6mB15Ym2y7hZx18bbDvMwu8Al0PCvdOIX6C49Z+ZfZmES76DlnHCTB8yjSwBQwxh4wIRMTkVWqjo8z+4QmCO7r4ljI/cPB5ATJti5hy+NrQWpl0EtyTidSF3TKZf5YycU1skGemGxESH/2rY4yBbic67OhwzmvLatSAdkTIPNw2qBedBcOBPx9sfG0s0L1omDzBa7Uy8QFMvgvQWIBazsl32kDYaKAzk6meR4emZejESidPFhaQKyvOdW0yLEvlXKCbQFGDLmIhkwRLJqoTufeZ46Zh21jeksI+BSQJs/8jT/gkgzNTWQrzSVNjzSIOy2K/Duz2IbIig/HSgZ2tuwlGBPxj2msnpm17x1/FBuu6ICsA0UqQmQ+k54dhsg7LUsCpQJNCU4+IQOaqim8jaNTHwaXj3PpNX7ORbTmGFQM+UV2vWmtyHJdS4dOwHcBm0IJNLZspDvv80+5cCwLWEVJcJgBDEFtlLOPWdVXFThsPyDu+p0uJTVpD/nXRegF8nrDCc0Uv6IATEfI/y24j/hzHk1dEyG3us0y2UwRtZvAU5nmFjLatH5gNXgjv2PzEj8b2WNMwRMT050pOc4l/BjF3TjrGLSXldjdEpAp6laRN7pVsZ9s4IlTwZZYi03Wbc+zgjY1jcsEuESHju9+xchAfUzbmNNu64YuGjUBDzWGNFNhkQbbVNiU23Ghfbrx0cD75oXfCpnlU6vInvnlWfFIyoSdgKLmutU5f11bQJ2gT55xtBR6gyOpZxk5cH9jO8Wo+B7JafnFEBPY6Zz49yG8/lFsuhigiwBC0E7qLshSZzgbexiLZ8PCZzRefbauGPNZzJS6sQ0RMOnzrYA6YMtw33dlw23iwc1uBbmtNIYmSAHQdxNx9vjQYggS6FdUPu4Km4CsiiLkF2ezTUEXv4lqBvVceCFbsPaizGy/odjYVQJfBup9scHQ/sERHr078FmAlj0xZ8D+wC3Kc56yTDx7EbDfHhGtWKOQjImR/mNeCDsK5A6CZ9uABvMzY9H0lPy3jgS/ufgFKbm0+b3d03hURLK5FXROLc9fozn3XMm25zGtv/IjDPL98/coD21WW7Y49nR/OC4Jkyr/hpwf+sU+t80r8trbAJ0EZ8OzoeErYIHjy8SbuujQ5t31/R7YHm3cPav6GrzbidfBQZjD/iNCkuVS16femheuKD+zPE39bXm/UmdadF8I7D9CdOd3jF+TJrJICebBcR98xplzWY8KsWcIeh26OG2LiftumzhsPVSWTzYnLtMPSFjmeLOeNTav39013xjjmNnQ4WFuLB8pSGvyCh5+NzZPbfFF7vx26vz9o25nvD+CU+ezo3NqKXk2VdcPKS5aVuLpQX1c2ci/cm16rKw+FrxPHuTM+5LYdXFNtW3Hs+HwnX+74xnXDOkZgR3x8uazocZE3VVZ4PPs6o0R+nsh5m7Hovq9f2cAgnhZsuCzlY8yiFXlqa9OvJ7Frv5uOY9d1LCKQsSoilSUVkXL+LfBb1wqdVStyrNTqhr7LUrXS15amCr9Cji342uBxIr/s18fU59Agp9blwibYFbhoWRctbO5fXppe2ADxxtfCJliDrm14ZSPMOgi5IkI+soRs69YqzemmCWNuRCRthftkg/SOj3aun5+hgd/2aaNaKzbbp80e5P+DTfb7jB3i6C10ex/4WkCff+Jup97MvI467WHb+QX+nfg/ydcVu34l39pSJg+mBPKRax6g3982rrtsJwPmB+cAHsAm2z+pSU8p+cZmGzHgvNiw27JUbLUyvgl3IP+DMV2u2w9e3jyQfyP/HDtkCe1Db283ff/+rh8/3sENxv1pl8sFuyNElkJeNrnemN9G3W9tIcZeZvtOLlqG2/ud/OrQqar42H5Z8L+U2MLjhx7kz52cupFTNzbAZr6QWyc5FSHwNOUv8CSFqWH7hJ26+Zh1ZMMWpwbh/A6/79/u+vFt14/vB3rsety6TtaZlfi6kFfGe6D3Ozl5Y4P57e2NXL6zZgKPuH7G8wHNbdpDyOr4CPL7lReSz02WpPa+KKPIeXDgx4frIRtElFw92JR93CTEoz+RLbk+iCn0Re6IQKeitjTMHuhz6mTe2FmL3all37+9yfbbndOA48fX9pn7fU1JU8i2WbRSMwo5J3b63LfBw3FWSuCTVV9/+6IXXsAsa5FrQLUPCQjXL9vQG2d34tG6I5qCPikk4CR+j/NUEGemsZLLmZJjb2BM1/OkISIUkfJ1JY/Xj3VcREDGc+FAzirfGqeUMnFtP8ssjmVdVKnxlfqQRQp4Dpz+xsu0Hz9+EJv4ik0+y9r7mLmhj2NZFrXa5l2WJ+3X1xfsvFInfI8cA7nJZYZqJ09cSwPZRVfwZbkiwhjaiOGDF4SDTT774nZ76IF/dzZUbx+x6o02ryUZINvIcm3kXedFaSP3WmvYCZHg6xq8EPsrci4Arfj81KCuwVIWIyP1YPz0h/WE5x2wfQZ2oBt9KtBk+1gb49/AfSNvTUvUAEGwYAO/QHp9eaUGvOD/F1VqVykp+3RD/zvzneezh+eo20l8dr3/2Mmdh97fyB307QSabWD5vnz9Mums66KNGLO+/hOyN2S8k8O+f1ALXTu+fbvJebEsFXHIAeQ6iXHnxv024LGTnxt8Nu28BJKCee6FlwlfidmLSvH9Vb/99hvtXxSRigity1XOw4oumAQ5Dmi86XkMLdg4wbXNNpJx+DfWUuhOQCnIW2hbGdYmtp/t4XVKH12mF2G+X7Su6wcsjG3a0beyfh7Wg9r0rJE3nWyAZlbOHd6LnF8L/oXMFMn2i4jZZ18537b9LkSE3wlOVyLahXx5+bLqy9eVtiGxbpogH9araVmrGs/By8IAmk37JJhxEfId0xaV/PmNfP/y+hUbNurIA9lOfLFRbxKdKjKuvKi4asFWlbosapv1kpK+KziWQYw553rIcrSlzPaVOSAiJMD8rdONWnp3ThADfml38izVWlVAbzC3JvYpxTJTpHmhX6nF1+uKn68znvybZolPduqoaS5LU0RM2e8ztt9nXuzUQnGc1PPP2nWcpxLcVCrQQxymYTtbrm9/3JjP91mHg34sK9A1c18hx1EtgV2rBjQ2z+fE89uPm95+PDR4YXDlZcyUqZzyn5NeeZG94OODuKVMEFMrdrtoob6atjjcv6yrMgu8hx7kxdvbXd+p7RGBb6p8nMTPnZrvc2YoAuBcSupl/iDE0DlujLvr+x87sb4zp+7QreAW+F7Jh1d9+fIi++nAhtZxXZu+/HZVlo7fml5eXtVqRV/n4pgyLfi/1YX4GOT+Y8ZQaw2a1mVlzm4avOD64493/f3v77ozP9+oGY6VlbXcgg3EUai7hTjqvJyx//0ny51PvQ/NuoVOxrGOlo0h8OzE10EduMs++v594/rBXLxrZ/1tuOF715lJI0W8LMSwVMmBjTncc/3bjw3/vrOG/4H9u/7y14t++x3dvy5ar6FjPHR7ILvnNybkEjf9P/7jv8Mu73rHvyfJMyyU8y0P+eVXUBvOI6Y8bz+GzkOyny3ntz9+yH8S10Nu2KOWVV9ef0emBTzsiJ9v+PNg3kR5UVYmnMRsp/5FpFpbZF8/eLZ6f7/Nfsswnl+ah+VhPo8IaLfZRIDOMyLr6ZM7Mm6sHxAwDrGUBEKOm2XB19SCYMTAD0HsB/FNaMltpuEadlLLhiSzrkW649+duaGDsLMe8TrC/Z04HdTSgUKIhExSgl9qh1/Tulb0qooIRYr7Qvs6fbyxPjRNw8Pz500z/hSCTtGFWMpSFOhsu0iBPOZqkM6zzzr0YG4MiL+8XBQRsl4d3SxTa5V1zgI9coOYp1uD2vP+durx6OpPUhI2GNTwt7eHHvhqDLI+U1+/vuiVHPK4TluAOdCVk5xXsNU88uTUtfPcvz2GTvyaH+O9PkoMbNtPdnyZntf0kERmqdShyvoGIjL54Q5uShb5OhRalgaEKnWpAI3nnPWS07eVOajWSi6s5PwVOwfr+qHbHaPKcborIlRKItv5tP8mPcNx0F4EI4U4Pr4yixK5I7v8C0xBjY6PYKul4Ff6kWOwFmKULPeOH3fqH2Eiq3DneWUjbg7qz0HCdHcYGbC8xfSRK4hD41O25cM6IxA0sOWJ/NDcsa15ZAp5pGCs5TCdK891qD/bS8kp27LUeXb8mO+T/oldDmDXSfyIw3Y37kLdSmia96D9IAc+xfXYT4iQIgKbBTkmnfga1ZD1BCTTSGQsmfiraqWeJvgfplNkKIGKwAt11TpkhNxv/czTduRRTL6mfOpBTEFG/9f/QfrbX/AvsrYshOBQErfiKNybxoFeG3PixtrEujR4XJhzLFyfBh5TfoYg+zMWbB/DgOE8o2xmyuNWxmYG+sIPOQdCbvh0Q8CIlPtbbeTiQ84dw426+mDOfPj5h/l/I9ce1Gb3PVg/zjPPeA/2O07XkKlDID6ywWtZ6rSdQrpTnzNo/AQ3DlD1cQyy2PBx+zyNjxN9HYMMFPqECKg+u+d3hO/xmFK+BNW2ktys59FpNDzvJOMZxJEfFz5/XE7p5nAaPsdB4ue4TGlCaLbpl+ND9D9bGIgaP+8h+fN68vQdjZ/6ffJzs6+fk9kQrCYMnOw+MWbKkOHL2eQopN5iCSnpDzuma/YHMtM4bYNIYh4i+KSi5zFpFZw4O59twhLP2/HZ8KQV7gFodv8E+IAu0Wfe+uVAlHlnPF/4bHC7cSMYxEC3ud8wMNpnMPvabZ8wCOIBsu3jPl9/9v16nmRpgNQUzck625A74lNz6xFywaB54pmuk81nhk+bRYSCG06CvZyLhKbNKNP3tQGUJ55tD0R4lFslX0YGbnDbdIgGOHzJYD3Mc8DAsliYCPAZI44xhuz+8TFmnmVaoYiExFCEr0P2J5cUy0MHg4aErEPBecIQBUiUbsmS0KmI+ABJAT4TYxcVXH8eg3F8ZkMgVwSI3EWE+HD1/Nh3HcMME0aR2Yfcc7xjRcaHsztodyEePsPO58Q/7npS83ef+vHFzZAntG47DSnCcYu8Hw7gVlAXLU8YSIENZDncYwT3IIebXWO41VMfsKDp+wkhBSAO21/oE8C0r0IRQU9BrJy+KSyahUU7enSK4+6JiGBJ8CJCiADukPPaDujMECfQGTCmPsjKuD51GRN3fEzSMFJCwmeTypIyROU8oajQNvtA8nmge+CHQKeOspPvR59peYKNCPh0dNET9cLe5wAAEABJREFUUvOIcDsydMQGDvQwdNOjj1ZNdYvEngeRgl7IrrOonxDhBYDwqTsT/MxAPinpCkAciKWkYWM1PqCLuNgRZvT5c0IPthKIwXj7HVIKxhs6OtFFnHsyPP+UPzTl6XrSMk6thYVaEWtIyePDHD7xOMOcjyryWCZQtJSiEqFxgguRgY+4wl6IZGTffEBlUWAoHlNSCZ1u+YmBiFAtSVsAEpfKIuTFvkgqHlDsiw79Dl3DSUx0YiOho18P5PiHW+4HYyJyNh+sDANb8RFskdU26M8z9I1roEEmbb6Oi5OYm7zCZPjCd7U0FfSJiEkrIpQALHWwcoonS5OiPcHBVnQizrMtn+NKCRWuk7GVWEU1Wc6JpF8Oxga3DV+VWnH7ECbUjmw+l5YyiEVzx7dD5B3gPtZyMnSFQCeOBnEoTBt/As6PKEIMRgu6PGhxNbC/OKZdOEuMgW5B/4gicT116hImVMk64cS3HnMSpPbZwkJfIZk+mPDfNQgeA8owb3QN4txxq89j4vPFfclUa0WlJNDQIQEBoQMlOw+cwi9+QbP3k1juk5f5fQIBi0ZSR+BBbJUiQVah50HKYJ+ug4V9h0bEs6fbaNjfWJlFltEx6HtDRKij/HOc+Rpn0PYcFFGUkaoFYLwEPoXBYzrnAZim4812gtzU1bKd5q3nkYz31dDQQYzZvhsLYvONCKiKHsBs2czBCNwUDXybdWHxuQgxuKcZzAAvOTfoHix+D+dHuA/gLCXsOjBksb0pdU55GEirP5Z7dPCpaZhNlfg7yc0T+c6Oj6GfVgQZuvGQC/Oj30WFIumxpmFatpEifAmYBwMYb5YD30qFbusTGn0okK+WokZsReS0SYevOE5iwpv8pj/wukUwTmfcZkEzWORfoYPs4Cd8+zAmdOHVSRiH/oD5yYsjP5CsywW5m+gmn7o6CtkHESH/m6Nh2Ilr6zxADGhblgcP9Bs2HtaftjHg24eGL9BD3EeEHAN00ymufZ8S/bDSSU51xvi681XKs+/Ab4ZJCuxhGbADKNAAJ6SKrTvtfJAbJNE45Sv4TDIpTKnCV8km0hak4GHw5BrhkLvPOE1lFugVHqQWbLjKdK2bNwkP7HYi47Aw0BfjxoyNU355uPFw1Omfmyg8hBlFJZQh5pIu6xGws+2DTp87vhwIHiqy2P4J62VtjAnVVuS5JXFwQUfjZRnEhNRa1YXN1zRxCJWSU96Vp851qVOvgGDS7g1ZzK9KHW3UYcmZEcLkuCZV2qJhOjk4D/lPW45I0FJBe4fOCOIyRL8U0LRdUAX7MIZ6UqHboF/JkUhRa6TeO8hDwbiDuHSOHeyidPAJDtqHVmRdsVVm4T4AzePESQmd1kRbsDlb0bsxrHN/0ig2ync2uniI5aG1ZGpxrqCbRmgKyvnpt65fj4H/LJvPErj+ICSiUbvhwWapX3BY/JMcQTTkXBVRdNpoClgMnfgN7RUF2fGz9Xb+ed7KxIdZJSV2GNP3lqkh58Gmy8na58KmwIqPE3oLdkhsvRPvOzwGtG2DzTWQzQGPzcAGbVFAs61NbV2R4dQ7D+879rJP5F7kTHDOXaJMzdjDcNrJ9Z0YTox6ZfPNG/atVdXaVIv1tiTleV+LMqpClh99sQksyJmOPlKm20/0OqZNvEFw88YBL001Fg3wbU9FqI8d2DSoHRGhAq+KHgv6Z1bZxicx4eta69wUu/KCAhZyrNCFr48JA6e0thAP69TnRB+pQFvcH8AGy1TBJ/bxCf7sjCGfA9w7L8p2NkVDVQf5l7GA31QyxaIBPsQVL697D2gVHfjkwHYQQJ6ubX8oifOsSRxotj3YcO2epxnTCvIBMaBHfRbHiU/9kpo0QPYXFXSIrEIq9UASbDGQEZOrLEXieuiXuCUe4KRS6COuRz+xG/rayPTZbpfLi5AYeYY26vEBz8yikqkI/MAYb8p5iM/vvGjfia3pF2Lvwgto84g4FSmZVUPH4CYiJAXyHiJc5N+e87r8JMBubH5v1D4pkemc49a1TbwLL8RMv8NbyN17xw2D8Umucd2l4+xQDj3I4x25jZNZVaIoIsCVFttE0okvRL2bOPS1pdEaEoYMhbIUVWI3IuT5piL/gizCnut6VaH/wSanN7d6L9jp0A7fAztEFCUOiGiy3RK7lZIKFZlBcs/Uo1pWme9BQnRiGpXoF2NTL/5zwlGFE8g7PEh8dmTe2RD1eJAUbGxX8t4b4Etrs4b5JUmHnrDR6XOEalm0kuPm1cDzpl0fXfaZ823yBd/Mpz1KVYmU/zXqD++v5bg1/8G8ZFlHhkoFDzvsbOjbb72HOnR2fLgR5zv1yfQMjlsJPfAfZVMRoYDDDt7JyxWPHTz7DebBUMH2TQU5IgI5B3BqJ+AGdqIJUvDiObFLSuRYeGkwcjbrAZ55RoTW2nTlTUhFTq/fLEfSvqyF+tDk+mm9CCIV65wQtFwUPdRSRJlxZltFhBbix/H95fWiGy/wCCR5bIcnoaHWiuyf9Xol6wKZD2Up2P9K32XSsg6VOXJdpLU1/c6LdLEerGy4F9cDzsK3USm8BnA7cYlYGsjQgZOXL408u1ybxMuegVE31k8nhcHXUtW0JfYczotM1VKFOtT6A+jazk1H77QVRcZ8cXan9j7YwO0Ys9QLMlfNOBJqgrsRg2c/ZR3d7utOHkVJBcSjB3G463E7JfxzUh/fvr3LNK2CxuDjqySmoMnm/gUbLGuD16rLywt2G9rPY54f5NMDRzzYDN7YeD4xRAdOdBIGudP+x4/v+vb9h0iRmU/r9VVZmk7i6sFLuY5vEr4HLxITO5REVkDoDCnipWOLQyqhSlwsrIdKSW6LarIGp64HdrQ+hWsJ2alXpzYlLwkpwWq8lEnG+0USZsKeYOE3aahAKyI4B/HTFJGzXtjW9hVdwlia4xTILUUEa8cLL3Ov+OVN39FxZ75Y1tTLy6qMSk504QoF9MyDUTqo1Q/ioOOHkosM/3/K/rXHkh1Z0wNfM5LuKyIyc1ed7h4BgjAYSA01NIIAfZjWAPr/v0WXvpzalZkRsZZfyHleekTWrnNOSxjPZcvdSaPdzUinR0Q65gf5vi5VC/q1JRWMsS038g9W2H6Bb4fmAb93vb6+KbHPut44C5/RN2MruAmNDm8Kw4rf1rWCwz0xnJn0DQ3s/aAeel26eE7ing8i2vch/3P83N8eQrQJGy8GNmrHjp92fL5zHgPMKBoMC6XWddWXr8+yvgV7L+Sb864TR2Le7NTHAHkpKb+8KuQSZVytCt8iN8gliWnWQwu++3f/I7asp3rctLHW+Mvvd/Q/iddTlks+Qrqxjii54reu77wsfMPGJ3M+H9bsD/3++09sf8jzMaYRBPFN6PXHAa2H/END37//1Hde+H///s5L+xN/hxLj5wd9r6Mej3f9h//4j/A5NNC9qwskBUgRocLZtn/7ceo//Ycfcn6d6GzbzRyD+fOXJ1WUdm5W5i1cooX75usyDelpTHGRRlY+2LpGQm/XT+R7+9H1H//PTT7WW9HTc+rpCzbF5p5WTuK/NfxemzYS7yCRHE/v5P3//n/8Vf/7f/yp33++YctN7+Tg+9uhgP76/ETtMVUAX3gd/0qsvTL37/Y5LPctFAPaUay6hKADsaWUj46OO/ImskwZaM4sQgRhImJ80UKsZz2k2FWqVIqUGGIwV7+9HnrDh4SzxLPXRg7YfhEQglGjHt3Q2WN2kPyS3/J1Jxvzj2OhUafNayBTQDdL0aBGBD4rWbTyDIN48z0JZheRp2BPPCRZ/oN4HeSP1z/rLbV4MgArkMEv30oEiKcCfztP3t5O4ktCwhnLTC/E5KEv/kE+fFvowEzkr1RLaF2aFvR4dtxGqGZST9q0g+kNdHGOCvqNtVV1HkUKVCW4fOR5Rcgsahhm0cSXtK6NudM2blqoJba7+1xnHIN35o+DeSKxQ0ZRayt0sQBEBvYz9N6hRBu0N+aIkxiimzZhn5Pc6TNHSDPt9B3Ue/cjrp6wV6tCP1GjpWSUwXZujfa1KGtV2Cfw35DlnPygzbzmvD2g6dpkmp8gIQ83B7FlmXA9skjGnzGCDI59hpKVA6DWRWgAUUXOpQo611rUEAaTQlESsRucxAhxEzjKozu2OKmZBzX7hPZBHp9cH8TGg+efOy9/u2taP/X1W+jf/g9V376S223INGK8wG9BxqETHI2Ab521o5seCmShzblQLMDwF/qcUiA7+OJwTV1vNy3UVq9zDpTs2IEPvQGvUDKXRUqZqdaWeY6I66zQtt+RYdcJz505+7Ae0DnIaUap4Av73PqdTkv8cLmkE1ed2D40CCTj1Vrx7aII6OvzuGSfdwPJDPOGL197MJf/t58Q/yD8LyFCFiUGSnR9ssv/Au4/He+xs42BETEv/eVLg6+NczBjnIDvP9vnNYa1cT/5uQ9SxMv8lu8NExfyn9e+n/r74gPmPdadZ5hGhAL6EyIurI/zx+lq49v3DNVJAO04z448HfH06WMoJH/Zx81uLzM4SAZmzWGYHf4KBX0RXBs4fdJ3Ug6I8dEBvwqRX7jgud1wBeOYgW58uq4PRNN6cXZDJwkOoquQgLM9QwFkhGSQOCGM/v4IhTJSAYjDPA2dgDwdxAQ1zXKbzxHhE/eXb3xjuUyjtcJicGYb/e4RtKUP0tNuHfscf6AbEYoI/V8d5vRPMSJijpu6cj31NBGQ+SgyVJGntjrxPgWyrJdeFFp0jJAqBatit8IY62kfGW8ga862T/sTkvAwfU4XyY8b05kwO64vjze9geb2z+liTHHgFpkEwFwfB3Q6jDsDLHtmzn7TnBj0z/P8Gtg159WFp4n7ea2/O/42cNKC/oDPhRvKkgp4dWzRnZt/L5J8RFAwuTiJ0xP5jWsaHfvQrIhrEGSJ08tGbv97sBUAxDH6NQIM5PF1RFBciywLBPnELJyFgpilyFTN02D/tVbBr6r0lbQOYuwF+nVAmQ8unHJZ7k+ALW1jwvDNrzFwQsaOrp32kqmSqQwIGYc+45uOb5O+iI8+NwBXf586uP9TxlKSXn8gwikZy4k46sjRqTsnOhV5AXdBm/phfuEehw3CSbYzoqlV91fGj8lLshwGzaNTE3xx8aE++WZIdlvna/MDx8dmkekd+HZnQXgSp2ApM8iNooKNra/7duqhcS9hwOImIpBpTHAdyCxcd3O7AJ6+sF0M3QrQ0K0UhNwGCUWkAjDfiE89OPMBXbDy6QNCER+AnKZxUKs6tWVMupr9HuS+/sFTfzyQKzOVjIeSsuRc4K3rgt4VfwwWlec8O/bHx6JBYSLW79CA7jXpH7N5wPviFcpM+QCFaymCPBpDESFO1P0TO52KD/4Hsk9anntYiO2AF0QnNIckTiw2DuQ5JGSISX9gQU04yd8O4UYt84aHGx3HB/NCROBHAF5ut03EERGaPgvsYChl6u7FvxdWxjNYYJ8REZsgA0qZlzgswQmPjoCwN3laQ9bfY17nq08AABAASURBVNwWEdIHRFz6u08ctndE6CS2TINLTVxJjIJOKCIkATaEPg4T9iVtgS18azRUoPVk3Jg6z1xi86BS5yNCXpid5PeJMuZ3oovHkhKoCTFu+Mg4oMsACnrv2skXj4tAFj623YUX026HY9DISBARyHDFgOMiS8771trM3f6JJ+HbAUgBemsVno6vzv0Q6aTEbyuLVHF4mOXbWSxvPMzbjhGhdYEutEsp4Cc0Yp5LFuxQWN/1qd9g8T3YRPPDpaG2omWFJwvdbh/qOiJQ8LpUh+mG7hsPLB8Onj2gc3ty3eF36ccFnwAE/6AvdODbHVkPagwNfIKFbgOK8pMPpkdAxhRNG2Ry60ZN2W3nSmwn+giu7plysXlyULNCMfW0T7LkvA5oFJ6Cl2VVq6tqW6B5jR5KeCV+PrSTc7apPmR54mF9pQ7Y1weL+lKKAlq1NVneiJD4iMP8VjZhlwUc2pw7rkMJfkSowL9TO2a9JaftN+f15Cfht1UeW4nPmbvoWDIV+GNKCuLgoYFwxQ/JCNvFEIpIBWBeBscCCPJ1axX8octvuw5i3vaCnKxPrRUegT26Bg9mpUBr8uyQOBUx6AdC2F/QOYENmgd9p1pLLeuidSXueBiuLWa7N+vubE4e1KPCZsHCJliE+xK5yvR5w1buq9DIErKern3eLLrzMo5yQhutA75spm08ZI35ECkZG/PIR++f+p34cch5hrRCNdailQfmZ31hUygikf2h66d0dzlebE8UFyR46BZtu9al6YmN5Qcx9TBfYn4HNmL3JMbMj1SYfEqpgqMKsSGFOh35KZh8IDyn6zvgvwPYloaI0KevQFGn+Hh8xzmORfPeiTu3RYQiArQu0y/Ex4nw77wwe9z36RtYz00DxxakZDtcch/wlA4Man6P+wOZBT3DQO9O/8lm1Rs4OzYL+eWK4gTh4D5lv2bRHOevCKnQ0M1IglbMnLBPDe7X9NWpUogpGsx7wefLUqVIZRZOwTmJoZsKOnUc8bCtsXujJj2/FDZ8U3XGVZf7O2uaSOnB7ohpFmxvWsJulfx5YncoS9G2b/BuxFojLo6Z3we598CP728bMkO3Eret6cZLLXGYHif6ApCc/4glx1LMXCAWWTOZ90EdO7Gp7aGQAvB4g2i0P954OeiOtizKrMpAcElZh+aGGDmXGdi4TMgS9LpP8nVDtoV4RB3aD/zzADbID+6HNtuKGJFCCzxKaSqZKiVVsR/hCR3JsqOqfD8QzDHS2VwpKLey2bdQ+53DPpunOCLE2EKON8Dnogq+sIOQe4xdfWzEHnAAxGOHdsVYiU6i3kmBWwbjctIo1ALTDWIrU8hc5eP0WOakkw2hkxpV8eOyVOQtSmiVUjmnUfHlid7bXBdb1tqqgpeNDkXbo5+YhxcAFVuEUgZxZCZjB3Bq8I9bvk8FujRsddEBkVbjuj44/3x2a5ac8ti/Oy8jNv9GJTILe7hOF3RbqIGWP7Oid8Br49xlHL40kGtw67AR11EC/gLvxI6nKrYrWYQZRThLCpVSJGr/AN9tgT0yizJTART6PW5py8wJv0j2C6O2LPJmbW0N3NDnYdp+mShoi2MBz+NRG562z5B1vub5RDasBe/OC0qxMV2y6fnpWcKHHX+t64LcqUCXSnwsrFGWxTGzKMJ8BzQOaB7qKBARZjV5uc75t2Y35grrIaWy5KTnzfGTepvoaIgI6Im+olIq10UCP9SgPXgRYVtLAX7BF1++fKGOP9G3z9r2YE7pBIf9Jw7H3Nu7a96p1iq5vhKPi55uFR6pktLtqerGBvGyVHByyhYhWa4HNep+3yZfz/Ulyxw/9V+bFnIqsckVWzHHDza9OzUuVFTxS1uapK7MRJ+UyJnresgxYz4/eIHolxKdubTjvMD/pZT5myffeaHyg5d/EalSAPR+eXlSZpUPy1qJKfvYbRubqoNNfyk1+HdOe3RFhAKZ3Oc4c9x73BMvE0eXPCe/vb2Rdzt+EwfyIfeCntavoGclZ21Ty+g89Mt4+3V3jaJWPx53xoVM78F9LauK5SS2vRY6qUcRlf6Cz8S8FOodKZF38HJKA1tx7VwwnrCVyF3bfqcm25Zfvn5FD7MZigguHL8oAG7wMqxQdx23ib2T/oNE7NjU+lom/+ntjo8aLzSN9/b+KseSX3qv+NM2iQy1pSLjwZxyImMX5PTbby964uWpc+7CLyolZ//b+x3/N2VBp3EqI7Hpxnx9ECdNpA2yxnzxaHkasXHwHIH28NgmLxCYy5YLvJZti7KUSX/Q6Zy83Z7A36H90F//+lfqwQ5+g4fHNfk3yIv9RN46FzrOcJ5VYkSYq9veOjXIU99DViVTBT7r2rTy0n1nXn3jxaVfankvwD4vvERsy4mc78DB0ES3jmxDESnHzp38s07m0aknEUFuvUxe59mvc8dXtC/YeoFXlpjt78TeX//6Hd1OrbyUffnyJMebkDmj6J0XRP4N558/X8HvgoRF185exoMcdb070VnErPsss+l9/+sP8AL7V8YN2R4D/6zYd2VNULLQHuhy8tLsXSfxYhuj0qUnMbUia2V9MvTAzlX+AaJkPtp5kVdK1Ur9KMSM4zQiNP9FIb6l42T+ocX2L/jA58pcVEoI1vKLB8uTjP/221eZt+duhuk8ijSWScc/0Bj+QQheyq/Uc8se5PPMkSGOoRKpP//2m5Ic+naT/v2//7MafN55YdWF/rzcX5Yvur93atqBzgfjYsbqwC8ZQ4HcA9+drH2kQl+VlAAfchEL8mzd5SXJ+9vQvknLckPumxKFuusNtDrACGyLClwsPAM4f76Sv6Zvn5VSlCUn2CaREubTifJ3YskknLMbdTgiVDL0/NL027cq20u8kBySSpFqE2u8Sn423Z5y0lGIoyPD0HEcjKEdGvbTO+vqiFDJSt4WfFh0u4UyE/2Oa+ic/za9v79PW72/H9gOn+6p0QVOKALm2PvxIH7IGZFXpmGICH0eDQGX1vT7X35QA97VkX2OxbaDnAzFhcqYiECGHeifrdi4It+iP/3Jti4q+LWfKc35OoUaqrw4yyJoi7pwIvOAhsjNO2LFhMjUuhYFQ8URcHBM+qWsa54isGFAX/PoxAIqCRHJrFOD73VtRoPeRBEm1devK3SrXFM7MTDrBy/Le5cShNtN0G3AottTqFAQ3T5A8By4sWbfqPFSyPKUFDKksohjYPeOHw7i9sG8uNMmRYRCIgZP/HsqMpUATcg7kNXxHLPtohmKkNJfyus6jWObhUQbX7QPZHA8LL6F9k4b9uPO+0h+xviEzLjkzMQeppXE0qJCDbbdjLcRvydze0TIh3PDuh6sfU5sdWLck7nxZP/koO04T/gJuQXvy5eOPdMbzKWYTGK+G4BpP3iO7QN9h6nTxXmMjg064w3HlE0Kasl1/+AZccfe15pD5NzQg+fM97d9nk+YRISETUoWuRZX1h4r82YDSqGLj2vVzjPXgD+3H59QRCB/YJvC2KKAjvjWr/PQ6IaQaE9JC3P3v/130m0p3BWV5Y116I0aVhVhPJoVigj02uV5yi2JDzq0XDc817nN8lz3x5ShkXulmK6wwcn4Q4474wrZI2LiOUcPasWd+uOYtF1rq9SINvsrdWxBvmRe+Hw+Whbh88qaIVSZJ9zXeE4wrj4O69rx9Rgn7E5lSXK6TWvQgCEQwkIL50XEVDJQzOMjQuIzUNI4nyCOzjjDmInqwTSCa3yuNIdy/3l2m4EmnyYknaYxbz6+zMNt7nOT72Hly0nT7SX/RuVXnzGg5xMxNHXz9d8wfYcTKAy+QmJw9AvM82SxYId2CNiJbvO18Q2ZqU+Ij+s/0p/XJMeAByQm7YjZKreRGbI+EYlTr8Q1T6tDk8zLfA8mwZPEPfZBm8CVzNfjfC4luQ+LNPtNe9oBpUKhjJQ4m7XvcZ8+cYxnPhNIeMvz9yDVUuSx4nCf7TDjg/tE75Jl8kjOvo7JT8rMq72kCn2ZqYhglO3cNWnZMCZmQZB3nnzGZo4zKaFTgZw0PDjS4zV1jQjoCLqSQr8OXwYNSX9BfvO+zjFxLj4Xo4GfL1lOkrJDFwDBbYJGRCgi5MP0ImLeu797LLJahYJc5mE899GFkIOFEC3Q45txmmAfuLh1bK6PI0tRYiP7/PIHckDkoBh3D4CvUT9OPMh3dB/QCzdznqcp/6QNT5uX09Xx8X3Rv8ZZn5LJ2AEtAW73vWkORvg6OYfqnCzLlDHT/TT/s0+XWMDxJeE728OTXq0LcdQYGzL/A71PdAPp1ycikMN8UqWkOkFqXOtiexoRFGQUNPoE6/bZJjshbJOr/6CAuv8gd7oNYUQgIGQomZMft5wl4+Qf2gSSZf/knSWVpaAHwMRaSnA/NIstfZC2BMh1Ascv8GRwIotjxWC9O/48kevEBtYzwrQK9IriQ4aO8NY9QtDtihQwAM3DcnX0KlmUmSof/ik8DGQW9BlMMCf28phQ4Jcrp4a8kK9V+oRSRNski9zYlkXAiXwHDyKW3QuE2RtSwquWpqBhQoRMt0DEfTRz33XgY4PlFLrMPnDdH4y2bh0f19ZUgLQwSS+x9WkDhsk4tDLC35J13ln52647K/+D/Jg8ru75HQGHCZL7T8sCns8eP7CbEQd+0MQriBiTtvsP/GXexqHbJ9Binq2HJ/La6lxsLktVyYJdoAG9Ez4mb9rJ4GRYpC4cbDTwpuU4sS/DsDd+ora7vhvOuaDGZ4zlg1yMYB7pCGQ9DR0+Oy+SjuOUApugn2uJ74e4x64nOnAp2M2TbVqyKiIUSvgKGEDX5/Fgg2xjI+UkLivxtLCqMHgOMJ2BYqZ7yd91wNf8BM0pF+PsV1+b8WCQ5Y4oso0KNAt+LrVxX5VRFIDQ7/RYwGMP6D7mghX9PoXjnCl8NFh07WwSbTrR/yRGrffJWNvF8iTyiAu3MYwxXQXbux0z0oQNImlranVRllRAPCLo8yf5Mpifpg+sx/iw6wEvRJTpF49lXKUmNBallcVXaYfCw3ko2zfLe8q2nXIOSPNJ+GXhwhshCHvJdfGKCFXstEz7N65TtRX5OFgPGFxLfF8gYhuWxJ4Zsi6Ozwh0gahlPHiBe86cFg9jh07sJg7LbB4rm6mfG5BZQgex4421wXjQNIg3X0+Z04pJls99pRTsWGSebWkynmWLCJVMFpgLebLK9Bu2QUT5t+788vJAF+OKA/TpJ4+HCDLsOskRupiXh05kmteW5cNeoZRlMm/rUKhLgxgVRyh04iTL57i4E093HjjcFlEkGFoHRBRu1eChZuCvpK/gyxMfg0L7mHL5/ux2HpRRIoGVTRdviGUpMo0Hm0D+jYMpAjFtXWxC47ZWefB8ViEH3B7IXpAXasgJDxBba5cd8X2aeUgVWSKKLFetTbUwN5IWD/J054E1M1XwQWWMzyc23Xl5/rif4n0JudKn/SKqCrwLPD2mEasLDwjL/IGFRa7pGQW7jznG4w08L8jH+rEBp5dqAAAQAElEQVTBctm5uEkFvjdeSKfl5PrlGf2Yf07iq9sI2MAms83nJq1rFg9qHtxa1Y0XoG1BN3TApdhZ0xYHvvYY0/D1Tr2vfvBj03wFnp+bXr6s2JN400EteMgxXuA95SlDyxpCZHho/mR9XTptoq3Q1lRsV8ls55cfYB+8bIkIVezU0Ac1eNA/p2+lVIF+ouyDOvmdDfENO3eeeeyHBxvPppElZkx2yqpj3A+zdx7k/Cc6317vbPAZNjYSqGHkZVvwC7xgy7hQq1WHfzOKlz+ed1srypJqjU04aL7zsm/joTkz0f9JS1t1HMFGy479hhxbzgHXz0FQmm4kdj0O4gBdiLMH8u8zfg7GdpWSKrVood4M+ie/GR9NbWlKeJneg80nyq0yiiICfsJfXca3v3bm44pdFZL9sEJPviEOaquCzKwFZeKc8EvVJolNxQa/Zl0j8eU55Rrk5MpG7NPtCf2bzKezcX72XaWcjB1S7lrZNFuJ4wEf1GSD5kSugHOoYs91XeG1KLNgg6GDunDg3MFG0omtz76pLvqIk4D2ADd0UDNLKVxXCWqGAwYb8eh1bikVe0vGeeJl1coOUyceBmKd5OH7/U0/X19l3/t+WRet5EtEzHHi6CRYsAH08mWR82EhH0wvibPIAl7Ht/YTwDphe3Qd1KbBQ3ykiP13dB3aicXBht60IZsY6y1VW1fkqSiHcm6eDzYvK7aQIg8tq7Q6T2YdKOCHsqRu6LEsTR1FvB7wD6bs6Pz29oo8whIhx/aUPVIR6KPrKEXEZVWwOeE55JWYN40FZs/P3jhcVLLqwP4b9cub6Q/yAyK6rYuM8/Jym/n9Qo5/+XqjbdXLyyrbR3ONf/GLKFLMDzY4yal3RYQq88yNGtGwZYDvOiIyfRAfxi6ZCnzfiDdcKHFdiUnXJL/Yt/5SKsGzrx37Y/p1gFuw9cAngzn91Bsv+Q98HZZljmmz/c4Gt33V2hW7C/Y0j84LgmvDqhOLif2f9ER8Pz/duGaHEg7ma1yfswT6VPTHdrworNTBLIlsIfeJgxCS0K13x8Ou+ZsN1P+rPuHP5aoTYwzs1JH9QO47G5qHvv/V53OO8Thv8j3YrA823ltd8Alj8Z31y1Lk44RRYpvWGvWnydf25Z35dXeM8kLEvrfdcQe5W4jTTa8/3yff3XMAHRlVgc0gh0ydmAjO0tvPgxw+iL+D+pPkTMX3VU+8+CqZqnVVyYouyE3ddSw5Pq8XMKcyisxjY84XfIybhTZy906sjY4f+Rzk9/39QSyfKtnkP+nqlz7PL8Qo8TBtelb1wz4dci2XUtbXMeKYdJ4t5E8pifwH88WmDn3bWhyJvKFAr4dsE/O3rHQpIuG90/7Qg5rstkJAJjIn+t2IC9vVfR7jfDSfW1uUIHfqrSjIwXVbqhbivTqmS9O0ATXBNt+w0WCdeaP2OLdqbQqZAkDcHId0UhMHrR1nRJjimDLZRifrMOP00SVeSDi3a63Txm+vO/XtAbzpweateqF+S++vB/cntgtiZJHt4OGXX05i76HWqr5+e+YcKth7Yb6wvvOHp5D5gGkFZ1mQF5lsU9vBOHf6bRdxPD29KCIlxI4IWbaBXg9ywC9ZrMOdmH7nZcCDvHz9sROLG/J15Di13Ydsynf6OjW0j6EK35KhnTXL9dtsJzHZdTLXur3womNZhtoiauKJD9+FFYnRhVhtWrG1c2HyxC6W3bXl27cXLbz8+MLLiqfnyrWm/k/ktmmta1PFFriBOJIigr2eXdb15+t33R9vurFu+kI9XKjdm9cJ5wFuF6Em+3jBjiUrcg1JQyf97oPUzEPTqsz3mUWZTU+3L9TYL6rlpoH//LLJYDt++/pFhdxxDEgJ/UWVDWhT9hoiosh6vXx5pn4t+P7Uj9//qsEc1bHdg5owRmfcjf5VEUGe7MLEUza/tN22N/EeVH/685OenkN+flrXimyLHu+pxxuA/zrz9PNL6s//6knJGu/hF17Emee+Qt4ManRETltU10n8Z5n76Fihq9DmWCop9K3wqiqeH5l/l7bgC3TDLh5j+QZfESHbrnPteXxj7fX8/EI9flHBLo7FnbnxsL7kSSdFBrHns20Y0rTPl5cX3ahfT8xLK/63fsvUMRQR6jz3O05P4uuVOfNOnerUEedANzFw7A/Xp6engg86tWaXeGZxXXr9eYdTQU+awLe8B3Os5+mSFR6FOOrY5tCf/vxFf/7zs/78D0/6h3/1rC9fG7KJObcpJN3hv/Gy+7iH3n4c+vl909vrg1gP/at/86yXr1WB/c3z99/f9Jf//Lv++vtfdDw2mcK5fddT/V3/6//yr7Ug0T/+px96+3nq+18eGkciw5Wj63JTw+4RCVfhj5veyZUNOo43z2tDlgidOCW+qUsDt8tr5McHnv1QyyLb5+vXF1m/J+LEL2GTdQilTYSAsjCUz7IsWuBdqIMZEIZHIGcl7579255LVQxBr4G3IK/wdeV6lX328oXcgs5J3bzP2nFqgO84qYv0dCsTgrXp4GU5zpVjbiN2BrFRiJt1XaFfaC/IVeBB4ITI1RMY9FV4LeRMU2noP59zOnVgUJNOZYYSosEZ0eVjXRfdeCZdmAciQhGpiJCiT3qtVezWVSryY5AxTmUWVeaMZruy3j5Yy7AckucP28i2miQkFexnvpGS4WD+tF/fXwdyHdC+q60H8VTIr6alPaFX1azB1IKIuOTBBn0Mfcpd8atrSCl59dPB0nDalClAtvP2ELROVda2L8+rcJFQQQJ38O2P5VufQgWcwXzXeaF5fwtiT9pYN1tm3K62CFoS0igiVEKCteCupWAbXDGoJedZVCCakgJbDZ4V7EvXtpPnpwPhnKfb45D/wsUA5+Sh23Vj2rRVZVT5CPwUEb6cvE9qRUK4taZlWdGrqYBjhHDw+QI4XVewVcVnptEZZziOEzpdAZGd6wO/kfYqpWH7RYgtHxGfPIf+SNd9hkasIIIED+fJic3Okzjk2bRTfyAvU0hka8QJaOpe4/Es6L+ONKhXHVtFFGVFF+Y9x+AK3YoQbhf+jghFhDJTBRtnVtm2Q0IPaXRD53roRIDeaaCPVmzfVVIiPYUYUvBx95A8b5/E4YFMUqErJb4NEakyedEGb/ulo9MF/eID4w6vRMYCfkW+p5dT/91/X/XtT0WlmJGIt6YKLQSU7S94b6xjM4sMg/Envtk+4qJkQ/QBblcfnOEhDr+MH1wHfEqmIgKcIHfsz0OZEKYtlHMu3eFxEGcFPitxshLAy7Kosea8sWZYeO71nshKzamsSXDBlNk5sB8kDXWjEofO7yw554DPumkdEj+kPo7hFvh/3P46Rcav63/pomQqEXr2MT4ipmK+nzR9AWAHvjVxkzHz5v+PL0j/l7Hjb10RoeDW/Ox0jzOI9l9y0u+P8f7Y5jFu9zgb3tAJSN8bBILPkMLQSVBcukeErJNpGaQQTbao5tcUgNbgFuhuTC5cffT3B62/Gmw/8zM4wGAvYmHSNp7vO0F9kLC+/jWQiwhjaOKKI4J7kA70OSksg+CfTZaFCz5gIR84vZ8E5SHrP4Eq3I2vUERMvET+iJh28HUSSdzSrwm1FuxTlOCZ1wENP6RZXriYK+a0hpqHi9hJEnX4B2MqC7ZSBP2QdW6tIM/JInaf5wEeH/3T48PUszkiZP6Zmge5B09z/4CQLM+kBYbPE4Hrv30CfQI6Oc/G+QSqE+2SQteZC/f9kUZ8MP+U1b63jicWoG4oIgBIcJ4Xug7rMYGJBSmvxo9v8xiMl0IycErGG9/ncJv+/jjwuflmBrLmhAifi66DUSFF8KW4VICgebnpGuc+/YvHhWMbXd0RoWuMOEsRponUGCIi5n1EyIdPxvXZ96DAH+bcFArvzgJiZwF1ooPxSslJc5oAnMyUJ0lPqIY5hknxpHgOnG4uBlM0bfNJvgziMI7j/LJPgVZTyaSHzxykS94M+I4LGB/heynEAR4fnTD4I7iN3ilqR34/MBg6ORYRyj9CxqRlm2MAxmAvcdAOoiwfd/MzMYNL+qJIWSWfI8QxZPqD2gAR7kMBnuPID/BzMRA0/5NPx1Ybq6+NmdVjPSazaFmZ3Jl4bP8BwRO6fFSgua4L/ankelAjDvL8wF++Loydflna7O8Msj1mDogjQoUamB+m9jmhQzNckBZbal5JER8C02bZTMs+O7HpSd3QR7c4zPtgYWQ7n9S7jq0H405wNx7YHmy4+DzQ12Q75wv/wG6WDiIfn0zrBoCYE2RX2D0TUBHdUnRx3+emjul5nEL+KNGxZGFcXupgBEzMAuaY2nHL2FREqLY68WmQD8T2aUIE/bWpgWO9HN8dm7rTfvHZ7RE5a684GnV4aYssD8Mlvlx3WLdpArqLo0K3lgJeXABephW48nZDYNfvg5wy35mTtHl+FMe0L32WIxjXalVj1Vap47WiU6SgdukPvuW2/fv0jW3OyMsQqO57kD4+c9y8HjqmP/vEcVNE4LOTBd2BPTeuO80mJAVyiKOgl1sCQm6yXpmF2AM406zMBHzVNfNDMX3T/c2gSvyX1pB/MAc98POmSKksRYGOnYcOsYAzHWmOgkKFR1NjXEZM2R5skD6IQdeIAc8Ay7KdxLBt26C3sMArBcGhkxkqmTJd+/ZgbCfPMhIbjElzo21j8VmplZ81phM4HTyDx4lj2pyzP4ijZcFHrQgTIGPRujRdunf9OkIyb9NGlNnssRGhRsys2MX0N+qGN4XML8CKlNIDJkhRJPEwOvpx+YrYcX46bgYx3ImDiCD+C+OEn403sPWBjpJ4QLUrDP0jZgtx1Sw/PCJCHZ1RQArJNrc+CzphKJ3Q79hDH8fB/PD+vkN/g9cGyimFPTHm9cHD3I6Mlm/y+5iHbQu3HdSXjU3mHdt7Ub1hf/thZ9EOIRbpTQt5mlVKXkooJSGj8V0fbc/7+wb/XSVTlTwtJWW5bc8T+cThtiCudmR5Y8P6Tu06yDPjmN41riAzJpp2ZJAuWzhG2nJjY+BGiwR7lRIq5GUpBTsn90NZpLANEfL0AxW8H1O3Lt8jnioxLuLRfNd1ZZNjmW0Rgoaug8JyUmONZ5rC3saPQB78fhw7DzwnOuaEdW0y3o4N394eurNheH741jpHCryihQcdPxxdIPQY075PvDgRAbHx8nbHPo6h5ngoknEjJbFZFdyjmnxve1n+iJD9eH8c8L2r1Sq3J8q+vb7Lm5f204ncQm/HRiJsW8rENU/7vHfJOnuDfycGEjpZUlGKR6HvgE8gSEoI0JZlxmJi77mm4YVmaxVbplY2cCyT483nCKm11NSF63Vd0T3AbbQX+A42WO7aPd8S3+KBz3KOsRPTB+MYhE/u+HJjs3hdq/zA6DoFIWTrbILvXIYGsbPemm7rAu2mivwr9aGgizjsR6dXRb8df3X4JX2LZUfGEz0O4lLO02nsAV0GxtCCzW5zc+CGTF3Xb/MMPT0Xffly416yv21n3vTdnwAAEABJREFUx8gg1zKT8YmuhU0NNgvhG/Lh8cHYpm+/LVp42XmwOWN7nY5b4mAjzkSc2++uZ+GBCL9RozY2Di2/eQ3XbJMEKJ1T9xU5F+xEE/zjD8AIYtMvjX7+eCVmHgr0PKnbEclYcozzgR0DYsuNTW82fWtJfLFj5zsbUQ9ZN4VkmTo2PKgXTGlCXSUypy8iBeL0wTMvTsXhDeX7412ODcdLKTRCh+/pR/unk3uYiTjGf+Q4IaaEltHMy7Zo6OY46ONQbUWFvHZ8rWvTjfgz+zsb0PbDjr0UUkTMmFiIXQNNU46NeL+Tsxs1CYGVMLQfC8KtK/rz8tF07X/3d+pBW6pWNizWdYFfk2OuIYcgmkUyeAPD4I1+Q7CRW4kx5/u0z4Aa/kQsZV7yresq86rEWqJTgU9DnxObDHBPYgTxtNL28vLEoIHdTj2Q/Y6+xjHtBfs8PT9rRVe3lRLUmpTPcBUSznzzM7evI0IR5A88vn9/Y+NGE1w/PVcvyGGodgy50IntkzVyY16y7AyWQhxDEfEHPl2SO9w+aE+ZRtBWSsGvIVFhBvXPOd+pU68/iUvmiI2a1onLgUzeeN6JscwC/ph+G9QEx5Hz5QTPsJM3O3XkJBgNO7nsl3EDeRs2XfDRsjZy8Ymc/cL5hkyXDJ1Y2qkv7/fXac+DsWMMQvhvcBLrG3XDfYL/gn1LVgl9pFQlXgsybshqfzi2liW04o+KPxfON/JpWYgf5MjMqYv19lw+WMxmpOzfhX6Pd1wOSU9PT/o6f1vXMhfkCny4Q/sJXZ7lGLPunVhxLozRoS3m5pOc7WwiP4iVoYhg7AA/5Px4sDP9bntjO2lQj8+pv2NquA4QcFlSHXpuu5MrjsPvP3+Cd5d9sO3v0OvI0rSgY6DXwHYbued+52wtMe1T8QHqIIe/AeIJk6lhu9aaYAXNg5dDd2DnuqvjPxEn1w9woAP0T2SrpUJASD1PGtS26RuIPNDnHd0OfBYRQg19HrbPT+Ls54/7tE8nfkDDPoFNhA0Ga+NDOy+gd+pxIqChtUWlJDgH5yLXmuN8aBALGQUfrbo9LeTOgzntHdobfC//W7eIQO9ADOwfqdrqvL+Tuwb7r8Gj1iopoTvEFxBTFtfZnfg7yT3nC+QYryn3gxeM7vNvIK5rm74opUDn0mfmB+v2WpsS+3398lXPL89amSvsH9N8ff0p+6vCvwFzMHNhx8L+E86DNdzghaNjrVHLKj5zLD+xhoGkCjFeWSdark7+dGJxWZYp43FuikmwKyJQ65x3bhtjzDY32C8P5vpGLNRalKgwWBP4zxt///lDltH4nZiwen4xaVz7NyKmbzry3tCtrVUbNYXQhXRXKaFAh419mB1w/XPe7eSred7f74wUOCnzLvDv1BLby3oua1FJcQwN4u/9bWdOfKgR044FyxoFvWKfcgvbjd7AbTp50TAYKeynONAXGpdgk2eHXoRoF/dXf2tVYn4f1KYBbvuwiWPsiToSEeCGQhU/3vTt2xf5N2BdM36Snxtryo7+n7Ey4CGwL58E+ftA/rtEbpUiRSSyiiNn7FompJx4zv3EyPax7WAo+H/guzsvsv3St5NHvhf0rjOj6XdsuQ1x5TGOn8iU40yCJ4YZ5NDkx3kj797fNvmlLWqzTtmmDIP81gAZ+hFDwZyqOKk5TV++vkzar2+v4B/CbcAgHjpnybnh31w/eQnvlyInCI6Djl8yqv707U/4cYF8159epP/l//uvlGXTfk89Ld90Yx3wYN31IDZDmvn1xAuMiu9HhCViTUxHFpVSp25ZCg1SBGdiwXZ/oj6st6pLhk3HeYfniYyDszhMnZMC34q2QU6Oee0c/uv379yfk/9BLXiwfrGNxgB/SJhVN9aTtylbqGRin3W2FeSJFC+pN73yrPLg5e+d58fX133+YJPmMeQ8xy0SeokDt6If7XxDDt5FLy9tdqcTwjl1HvRKnTEDMJ8RUhIjt7kmX5U0lizYuSBTVWVsSNDp6Nf18iWgnVwP2sQR88y3vKaXCWLHr1+fZq0FQZmp6r0G6tGGDHevG7oY51HOvcsuiKTr6HNeeTzu1Og79WQjzk69vx3YWtA7VZuQL7BdIHMgbyO/VmgWgQFeMKeemumkQbsmPKivG7nQidOTZ+uD59AxRC51eF45/fKlqVAnN953nMZj4jnBY6qEEtRD8I9Jz7pFNGIjiP8dvhCjFm4gu963RcjZ5Hyq2PmJmmAvvZI7P3++zzH7NhjfoX2wBgxo57S7aV/1pEK3q5QQ3pP/wtVCfGblbkhv9w35D3VkPJgLD87OzwWbr8RZo95X9MENjBe0LAFn7lAP3lzgt9GhDz3bgxZlFi3MDTdqdPHzra7DsUuXmD4mrUkJ5wX7Lp91LGAWUYiVhl+KHF8LdEAT5ryGiBPMXh3n2OvAH1LIOHXKXOd1RMj8IgZ0KjRDpTJWQoZB3UB36IBGHFRsWICK7FWV+aFkcsau2MByCR1NKyKgY0gF+RGhyU8fBySx60X/qpXxt35oDILrYC27AwNDmqYRsgh+CRRuE0FBlriWbvjkeQ1V+D19OfXf/r9S0YsCZokAJbjn7BERIR+Tt3xtGNivEzeb7uSH8QYKHcyPG3XvTiy4bpZasdOKPZoEnQNnud34mEOOpbZULWtTxyEb67Btv6szjxXitKBEZoKXuj0t4BXZRqKWBzU9q+gLICeP1sq8jgj0FW0VaFIU7lOp/5tjYAADuvzCjAhkZzCCSCFBxjiDYMXeGjjgPEkczsOageGzgcu/+0DquqezA3zmfUTMs9sMyT0fGWYHXyf0u4Eqa/7uM9CFwTD/BzGPNfyx3XiZFw+3e7xBjIkI+ACZ8+x+g+UwzuRpvsB1j65Tz/Bwo05wnx98PC5owTzTjCdGgg24gySfA+m9Pr6LT7lAGqMzBl34ZhhBduH5e7ifdl8bEFvExwRfu+0TfD99whhfS6EIfHjd6PMwTcvX8Z8DLSFY8rKDUZNry2h830POlxM8zjzmDV/u54SOJ3J3X+pqC4Jvfn61QVaGoJhcZ6kUzTbfT0S+zD8hMm0ZEq5nmSe5RprDib0OgAAgeeV9oHkeIFq2g8WL5e8Y04mnT/uhSETIAkYEvsHuRvzsF5jg2JceK3VkM77A1dTPDxABb0bTl5pyMobPxEEExBqMlAY8QIId2BYc+iWTb/oYYD8YzI8WeRTNk46vQ8aFvwCPH1JGUQBSYPNLfo+xvKYVEbBM8FKRoQjNw+dfoFBEzvaOLr44EdzjL3CLphzXlRSBDvC/8PTrMF/MjCwC+sTLyTcmTkTMtoiY95bVtSO5N0TQTqPHgDhxIkKJeJx0EKMn0MlDjZgygS7zdGENI0oMjQnGO8E1DuLKh687X4NBEzSg416YQBP0SW/2cUP4oMvQHMM46eJLF5ehQtCOpA0Bo+S8z1LErVwLII/8OaHVpixl0rK8H+SgT74YMVIBrYiQD4/35iaelWg3UUuK6DJgCjn2Twh1Gi7bdIYG0BUphRIIQPKCBFT0FQ4F+ETQ9wcwGwNiokvCp7OA25iAvSiTKgsChs3xjFTJoixApswkIpSA+yz7wUIz6SPNBYZ82HaIq4M4O7iIMsnJ4y1fgO/YK9D1wsfniJDpWM8Hm3gHi5RamyoT7Ge/ODzONK4zlvMN7f5kBjSQbAoS2AFr4nN9HiFE4ItmwU8fh0k4jk4MfiKzpY0Az0DnIG8GZ+ZvfM4gj+c0+RUzG3h3qDI5M4oeQX4wmacQX0hCDIAzqgJjhPgHbdMzrywBXgXnU59QBnThExEq8IA9+gh/SUEfXTps6BCLsKZM0d+hcSi4bshSWIhd7QNfdBBE/ykfScfkwc3UDT9xOfUQNH2dpXAKDfiYH6fJ/8IXtAZw6piLnoGclqMos6hkatKJUESgD2eFvFHVlkXhfokWIOgDSqkq5sl1RMjHZ152++BDxoOkte1oku1iPJ8PYsYoltVtniiQEJyhAb0p/wjkS2VJBfGyQ+vBC4adBf0QbRHo2NFJ6CZsHMDQIDYGuNbdi93WqgbM3tmwcrw6F0yzsBDe2VBxW+8Hi+Zdlndcs4SkS7qIS79CgESE0vagyfRP+BzY1Lng+4mDpSJSzgdxuD0ipr1M0bl/Erseu/Mg7LNxMgtxeNO0j3XgIiJUWHwevtd1GBfyMrjFvG3zkkVCrhO73adeOxuC1DPuhf1c8wIELKeSfEfIB2y0LOQvdiqlkDeOE2IPYYcnd8YYZ0DnwG8nsnjk6ML+Bi4GyBCLmD3Q8H2oVuhmg0JRwrNkstG4zznbqBGBvueEzuYY3WqtqRBfEaGICxwfXp+Ytx8kvaF9YvsB38yiktAlLmyHQNf4/G1wfNgJJuM5fnb8XMEd59DJQ+HJuROgkVLg945+By8sLtodu6w8NFh+63kIQeUj+DJdxw6Nqtguwq108KnoUImvE5lsiYSn7zf8YvlP80CWgRF3Hqp3NkWMJx4mxEbbtrNRvb+pY5OIUERgl4ob0fMUsQogzr6PeW09LEdEUS2JmEQxY83TDzWBTVw3H2w0JLKUkujGpi+xa95J2yBHKjH+dHuBRsOHJ/PNMe3UiQPMpAN9LvlPlazEV+fBixdyyFcKYw5hxSrRJ2rogXzW2eM8N27wwzx6sCH/ybctC7I0TRnw1zntcqoQiwrJckUEMlUV4qm1lWYcBqGB/wc2PIFKnvjlXzCuM8l1+iJi0vXcZXBs0aSNBzv7OLBLx05u83hxBGPjIo++hxwPvq/olwXbEu4bm332f2QqoFGo3x7flqKIEKyJc+lA38GNNzuWVlRLUTJmkEvm77oejI+gr1VVYmbYBuTYQCfEQecUJLH1NultvPA5jk21MQZ/lRLwO4mDQxv1xDx3Hn53ritrBG96nsT6495FypB7xNAudfQwC+MexH2m+S/wKnrw4LzzEG++lqkjr/1vnafcWeSxfsjWIHJLl/kU9LftD+2KHBOMf5BnRjOt1hYtbEyGinbsuD06up1T9o2NqI0Y3cgT6z/6QF7Jsv0CNpcymzRSUqDHoO6fjD8U2G/h4byx6d2Whdy9qWCjmKgd7CH5t3fe4bnFZQ9iW9C69DuJ+y4fg6cb62CdfS8iuxBjrkW4UBmhyEAX4pHzwG+2qUbDJAty5QSmLNn2oapaFkjRjj1OfGzatssVE2LcwMensqRqbW6YbY7JdU2tvER94JuTuHJ/a+BI6NGnnUopc1zBDvb1nRcsBzl7UGNOfFyyYZNVmWXCTt3ZoGcZhH6d3DtZJ54M7sj3kxdOG/7oONttGzFxAOtKvhJ3DdtmKViqW3soSA947UfqYLxf0u3EYpaqG2NAwhab7mzKNGQvjN3Y6NqRY2cjsmSqk4/LUrUutuNQI8694RJ+CcFGothUq/YDxAoyFGyPkfBtxScVG1cV+OFpRUgLG0xLW62epNBJLmA+D5Ht/2ANazoJLd/3ExmARJYD223E5OgpMRx/FIAAABAASURBVFYcbjvPgFdC41Aj5pf1Cd/cdLs9qZSEbpfnKOslxg3iy/FRycfqWtEk/1aNZUNUxgwglYwVVty2uw6EzLjaCjqWQg+bUabj3+DrvWtpTRGBzmXaaeCngTMvEBveLypZJuz4bT8eyHbIubquyxzDcIGidS3KTEFCgxwRh3k8qNV3v2zdDtoHOjKOF8QRAa1kjjiht9COHPglIvTOBv37213BP0hCaYDbdfiFWkgVO/jlU22Mp0453x2jthfDdRKD/j8jFUMRgVxVpaRO/PHG5ugrL0H9gxkV49nmnVgbxEMniT12aU1fXr4g0w29mhwviSCm4Y1bhkGvTH3E8ebfvnOcd9EG4IPE5o7RF15iLwzYmDNAVctVa7Vdme+IA9zAmJhy2sYMg+8y7yMC2SXH2OE8yKKOf8QRBvoH565kvjh0Umcrcb/wgnNd12lX721oylPIcfsnoZlab4X+VG0S4tEmeA6+ury+cAz4v7qwHmffidNkTFXHRn6B8s6Gu+0ZEcjbGA9tZLvj7wc5eZxDzs1C4NkOrS2qtRIzDfrH7IsIxgX3m0Yf0E4Fdc48LVNbEr5FYl0DNfhU3XjJk8W8GIcskQ89fym82K0a4yRGDuid0DpUiKeFuIxIQV5S8C/p30WTlmVlTGjmJC/FBnY0CJaW2XIMqpN/gEds2J/EyP310PvPQdxa3tAld6ftjfkI+33E/rIsxEggf1Wriwa+cS3v1IKIpoyqiMI5Jec388ggGC65CmOKxDxo/z0931RxVClBG7wd89QVUhxdhHdDAb2KruJlrH/gF+nAFXoe6L7p7O9Iv0+bFOzneum4dd4UmD4/vejl+UXOq4jQST1FdegfEDmRv2snBo89sBvzYmkizbCdiCtJ6OeYQQWZ9+B7+jxvvHDtE8fzIWowvsq5d80dKdeJzKFGXfDLoj/9+VmNup1J3ynm9w39hjb4P9718f/H0mFzwxrh0K9feYJRXO+/vDxhs6JCDJwIuu+bHI/OpUIN/cqL45eXlyn3zpwTxF0nHy0X1tR5nvKfgTe+60MEGNBy3XV+vL+9gXMgc9HtqXGuiNEtDdBlGhHEBzIK29g/1vOgjg4Mm0VK1j22ifVEbHK4Q/PEHgNaQ25f11WFvNmoL0G89KOI9xTYM+GDbbjZqJdjxlVIY9OX58rLwjbHD+JKrCneiFvjJHomAR7Dz4qLDuZvTK3/6t+8EMNDqEU8bfDf9KffQv/6X3/lRXPT8zN5wxrgx+umBy/YDvLl99/f9NefD0nJmM4YKyuVUpQlsUlTrUU+FmLTvwn9hReZpYT6OKjzr/rLP/7Uzx+7dtZThVg5dqHfoO+hV17o/eClPmGgjh7W3/Dzx6bvfzU8iK1Bn4SpqdUFfilaZLbHnKtPOW5ff97hs+nBC+2BrQ50ICy0U6cCeQY5+Ppz11/+8qofnDf/SXzmccdDZZ4pqJEGrtF0xv0OjR07BB0d1d94ufzzbRcmVUYS5ys2qPL4p+cFGzbaJMeQfe+5hDCbdgvWJkH98jolWKOM0fXXv77q+/cHvIbM/8ZLSsHr9X3DNgcvcTfiZdDfeWl5orewxdA7L3bfXjvtIuYH+m/aWScndefmtQZzt+tRyQVZFoWaRIw+0Pm0PeDvuHzi5eqK3zJDAusg/97h7Wtx2FcbcekxA/v1Lt1ZD9n2Bf8vrSJ3Ia4lv7zNTO6BrIwO5Dr1oI5hOvxV5BpnPyb8QVDJgj6nwvxp20/WBDG08hJ2xRYN+gs1o5LPC3OF7XlD3gq+7bWuVU9r040AX5cy15DrUjlXrcuiOsc3fLSoVJGV1Jb3A/91Pe67Xl8f1HnuvXZBtwjNY54R2jFyR/5twjFx7zwbbI9g/EA/wznHSOiNUMsqeB3KIiCocznts5FGrkN37OvakzBx3X9ivrs9BfKGbszZjiVCA7sI6HKcDCQfY6gj08APJ+vngT97H/SfH/xF7CW6BiDVmsqUYCP7zXFo8LXID/s0IlWb8I20cC7YmSZZ9kipYDPX7SD7A78s0Fxpb6y1TV8clpWTl2KTj3NxKBQQcDyYp2EMEavnjGfXYZZkckxiMtm/gof5lZLoNMRwWX7TzpAq+wUDPy23h/7d//jQn75KJULCFqW+qhgRHwj7TPrUBnoV/Bvuo/3YD5nnbX3WCpzg2LeWLRibMOrcbMT8wVqykyvWM1JyvkR0lRLYalVEUQSeYa/mjbXszl6GLCPrg8ELastgcA0yZFTsQ5BJirBUjIenZYhM2go1H3qIeABph+v/6hh0Gjj5ExGCij4PaP66tVInxf3AE6YbAe4n4sfZTYaP2787/XNsKUGOv8P6+xuLZoi4sLDrheCLj7ar4eObdst5IKc3o9zae5dl3v0ACBy2DB0lk6CpavWCWoqsrPlZvzGGTGuONz2irZMs4vh71kMe4zY7mZySQdB3z2znC9EYqalzRqoQqQXelUro+9n58XXhDgX3DJ3BjBo6CTbDpxx0/93H+G6IuK4CPraxdN37FBGKCP3tiF/3Liq204GN/FPC1/UJf2Ie3TuZ6nbzt4wG6RrPtyJCYH6A5n1iBzdHBPfCpp2F2EnhMwzBatIXR0RIyBzBWR/HEHp38E7GcvPRbBTzn6AB7VDBh43i7Z8QrxT11ur0cWaZ/bZFRMxrMcZ6SDE/QxwmRr+bSoJBo23R+yk3V/zleClJJw0RMWX3MMdMh6Z9HxkyCCLerILyvI+g/QNKpir9hYJYMid9cQTgj2nOs7/ciCwRvjC40UAjp6S9ZCoB0X0Qr/bdvjOpU7BcUAl9pAOZIVNW/OnzhHltfYdsE48/mMgtQ0Qy6OrzvcENv2IFwoO4iAgFuBE+h1EmmN7p3KEQRgYTSwHslyLfh/gXMXHNd+OhwrDzgLhDuzBmR5/NDzTAbMPPlbwJ6ztHfsqHch/3kJ1XCe0ELwIeCD9IJMuz2y7Qsx7d7WC7WFPehDoTjOc60pHflAc0CjHgOBiM2anKBxtavrZxa7NeVQX5rJv5Tv7cW5+NheXhgIeO+y+ayI5oB3J1wPpZppPrg7jbEcgvfmdswRMx1VoDmFlRctL/0O9kwtl5UJn2w/cPVpkT0PNAX49b12Xav2SSh31OqB7TWLQurUzZD1ZtDyawjQXh437qYV/QZvkQlXw8J/ie0BFiIA8yLU2JDZShE1k3Jtsd3g/Gb8Cdhd+Gf08bK5PFRpNtGeE8GjrQ1brbnknbAj3b0jYxr8xQJnFDX8GmzsUFW5SSikhkqCyA1gnWc2GlsbKoK+BGwEMSYumYdjqoQTvXB5PmNanSPfv9Zd/4bLq1NmRdZN8LOpbzc/PN1x5n2So1PRNZFCqZKiVh2OWHwQO/W6+IUJZCW4dv6PM48fWJzx17banYpSji6nef+UWgA4IdMx8OPfDvhn1t43m2j1AwyQ37IOIajxDkdZ/67vhhAjRs00DO9qHfsixTT9tuXVcWOMCyYteGPFWm5lxxLFmGk7zQ5OEeNOG6UM+yhCA79a/kS8NHtk3JpK1Meuu6wKuogrsQM1kKpEI+IhK8UNrfkbhhyHRK5tTjxJY7YPlP9NjQ6YEdJswY2yee7c1gJXQKvmgLdiXOfT/HYuyAr+gfsO74QD58TZ+jYqBTH9hd9iX82QCwPcVi0/Qxt0co+Gf7NTbWshTZTg/q151V+2UnyYs9Efu4WVJIE/iGR2HMshRssiiRtZaq6Rds576IkO242kc8wCw8zKzzvCgiVLCzOEYf0893XkZ7k6fUokA/55Vrnu1l3S+7pDLRiTEMJRfOCb4OxLuACxoiOPOxLo4f+580mg9zjs0OjVIK8q8sbpsq175HOPkwn4Kvk02ywUPs4GHWD2gGxBPqol8BHVvb9tA72QDo+MR2poMPAkCs1javT+qvxSqlEC/J+KqCHQr3kZJYbKMe5wE+J2xfeUBpS/1VAyOgySK8IJt9M+Dt8dOX8PF5dS7cnhQ8AOzEmWNv6symY4cH+w6OBv3tgCY3Q0O2y/A1Ou/EqeH4iF3bIYuQJfX0jN3wbUQgazDi+njsZp4A5GZjgmMwln3sfHQc7szZD158+AcR3t7fZ32JKPgkZXusS5m1sbWiiKB9Ua1VPjoETMsbmaZxZ5P2/n7XO+cNuelGzqplxcbkkOkVhHc8mMa6rMqoPKiexFAX5GWbRlhK0ReMX/BRk/nYfg/mwzubU3fO7950f30nLEOm5c3HTqKUTLXatEDfMjx46N4+bEFaaiDITh16ML/tzDeWp6BTW5apm2UrpSgzoFG04suIUHC/rqZblfg+U8LByB2Sktp6MDdu+M+6BG1EB6eoQi8j+z5kuxXoe7PPLzJK5qThjUNvlHbWB67/YKuRy1ce5KTneXbjRYxjzg3DCsq1TuRQZRNiYZNu0cuXlQ02nxd0WFRLU0iq+KHhS9tpY17tGMRziPlZt+eXmw5yZMN/D+qi4854P378ZOPiDT2K1lvDJgAv/pa2yLa2HKbpedc1a8VmhoV6k0Xqnbg+BW1sIymx5Y79t3vq8V7ZdOp6Z3PJGx29ExPE+zux9CnDwK/mIbKG4dSrUw/i1g/Bg42FiBBmgA+9XEZKhrpURUmFb9B1Y7Pnvr/P9Ylt6xc1Bl+bwEFc3KH7zsul+4S7/FLH4P879EFsW6YTfSJi2qPgy2VtXCexeGpjHTVlpUb4N0CS+c1u2si1d2L3nd1m27f3jm+w43qT7fHyfJu+W1jDZCzkReqOLIMXJYOYELpHShGh6hrNjdeZnXoXEfAvtFfOtt+OjbZpozt29G/o/WSz8sEL990bjGyIHmweMFQP1gQDfU7WUp25aucF+IOc6chXyQvbZ10XrcuN+FrVWsPOXdZhZy6NCNoWeDdl+ZsMmUUiLzq0d2zyuGN3Ymp33E0+0k82aQ3395NN1xNZDj14QXwHbwPvwGaW2/J7E4uw0PPT18lvJ3ff394Zt+H6UFuoNdjuQX68vr5OGUWcKZhb4ffOy6X96LyY77pyMKkrJ/69Y+ddO/wk6KCfdTQ4/v1i0/LcmR/t25P88MZMKalCHXANEBKUErKe67qSf7z4eHlWRCoi5JwpTazhDmFWWQ/Hv+Oi02BbPoitq22gn+NiUWbKx4B+70FMjCnrjx/v5ONDJ8/3AUInPpx38g1xIuCZ+eH5uU4aO+sKxy0Byn0o4qIr6CbyOZ4yQ7VVLeTskzeWX1Y9vzxh7yfmgBu+d5zCjPlrMOdZ9gd12PH1g/pg+oM5yxu8L4y7uT4siwqxOkCOCDm2XcvXdYXmE/arbHDu+OBdb+9vzB1vyoQHH+tjELowVKEib3Z1NtDN6514upMfvqaT3EHGp5vWBt1cVMk7j7POtjGq6iTGT3J8UAtE55ibnB2b3qlBnktOZApkMCR+WGft7GMg76JlbfR1JX4vpcBjmXlAtxTSQo6sbIbbb9++fUOmJ9oWs1ZmgV7yQuymF2Lj+flJKzbyn/z2pqzNIm+VAAAQAElEQVRtZnh6WhF5ECeDeNp1EiyNmKzkonkU9Crwdww6/h/EpW2w4YvLzzsb/D8Ze+pme2DrJ14Yn71D82BeeNbXr88K/N37qQc1yeM6eWr/rOAnfe4vS9WyLlqpUYYFeRfqf8K/lKLMqgjORXp6Dq23zovTgEfRtz+1C35biCN0Xwb5dldjPXVDx9aqKrpEhCJS69pUmZve0cc5t1Ofvnz5ot9++02VGLJ+1jczlchXsYevGa7gX0aqtqal3Yipg5i6T7Be9o/PWYRsz9B8lmmv6BrQwuD48THnBV+3pWjlZcCB7e/UowfPtBvPtuKoyOw51LEZ3Duefvx41cl+xZg2XFSwjWPtjfpkmQdxZnzbU/CzLwKcWhuSF2rYrnde8viF0hsbu534tG61VT0c49Q6658pfPdFz8/P+GVF1KCWdIl1ZkQqssjjFtY+t9ttyrGR+57f27Loy1fXpS96fnkin1fgpgVdT+aYOzX3Tiw8eI637KbnH07csYGvn16qsg3Nl9bUQNN8+bLo67dF335bgWfq3qqCfzMCPzQ15M8MBS8IQw1dQn/9/Z0Xbe/Ye0d+6EmKACevMymKLe7k40YMx4duh8T6v7VA3kWW8Z16/sYacBDXmdLCi4xlqYIY+YZNqBsDcH0etAxqVkQqlMTHic3f558r//n9fdZS+9dzzBtvKwd50ccJrjTtuTY9e35+buT0qtvTMuM1IvTH47G9E+Mb3CTYUa8tR2hZb3I9/O1P3yb6Azu/49c7L1k/4YH9B/I6r63Ply/PckxHeF1BD/Xfehv/x/c3/e6Xit9fYXRCP5EriFmRh4kvbsCqL3MdeMNHT7Q3eHctxMHKM2eti16Jz7/84w9eTr5i7zd5DoyADjgLtSwiNLADqaYbL42egAVbDOLTtXiwVlsa9MnTb7z8fvDS6ve/UHs4f/tyI/5Crz/fZn19396wyy6FhDmgx2WMSf/B3PfKWv4//efvzAG7nB/+DcqBPXrfiPFNfs4IBn/72qDL2JQy+7x2DH/5io2pK8u6QHPA987a8hShOsH1ZGDDMYYa9WRdXtA3td3RET1Gb+AlPpMerH+sSwfX8eOYFsdfeTn9HZs7JlpZoHNDoqSudgWyrNjmRt6Zz+9/eegv4N9ZX51oTnnQMJ+B3CXkesAlVLEHc+7OPty+F2R40vffB/4VfkEPXt7dLQ9wdimL5DxY/RuKuLRQj9Z1ZU550hfquu0QAdnpo1SSfzdq2TfqsH34/HLTiv9NAywJ3HWtiig68LVl7djdwzu5JQ7TOEhM14e/ov/r2w95zjgQ6GRt5XWLeWYORaREPZKKbL6d2tV5Lh++UaiU1MI+W6mHskxO5OJO/O3YfVAXTuw5GDsk5DjJxXfWsJ4X2iJRMunvelCPzT/AMm9MPMfemT/u9zf6N3rAx9eFWhspJeBrIUcyaF1X3bAF3Mg1qVK7GjaNvHAX7LLizwIN0RZ0eHytUqUWVdpNJxTyEVP/IdBU8YttuLGGte2s/wnSiaAH67YODBDGELpKnbNjbj5rsLZ5Jyec6xsv0I3PMLiEOogGSCkilCgVKYl1WSGuMoP2i96JfzyH+dztyxCxk4DPwg9SQRfTPhEOU8+xpmFwjIoDNkqYhFLGPVj3D3wjQ2j6tPFsuVB/V3IAVchhafezhv3P+lTh1j51nfSKpBBjpWUp016lSAmLBh3bz7RWYrexLlgMfjGPfyyGPo6D+cn5FvN+QH+QQ10bNcj23LF/J+9P4vTckxhBLsqQZcOUsiwFv1fo25ZZPighrn2TMBvY8c+/fdH/899KpVJz83dl/1fIWlQyJ4QCnTEickSEbCea5MuVddPTU9ONtVMjptyJlGAO9lw69e3QxjOSdSml4p/GOPv6gEyX46rYvq2pAg2ggxjftfl5jeent5+73n4e+vHXh35+P6h/3LOmeGeO2VyDKEB9dCmkSgCbxkHNeTDfb8DO8898AexANfGIUATggAKGrSVExyoTh2t/QPEJw9PH1QneILC5vMZzkR9IHyfaNWF8GLlzYeCkeYAYEfNSnHxZkgtakrPv3W58g8fSpaTD4OvP9ikr7W777PP1BNpNFTHm2IlLh9sicSwRmaVI4Bkiwif5mLgwGb2TlB3nd/nafQa6BDbAnRlwFRHcYCc6GUaLgLC5NXBORkq0iOMklmjiSooIIc6EiSzT4IsPpBg7Gch2MAwaJ4AcEXM8qOBd4z6LAR1u/mfgsWAq6IkIRcak7faBULQoIhURSgTLgo3+wLMTAxGhz2N89nGezXT5HJEyrmX+xPXZ7dc5FL5g3ECXjtEMLmgJAffBnqS0tIJWFyQVERM+cUyiIxPDhfiiVxGhDImPUpowx/qG+4hQ0BATKUjSE/o4xX1Azn5wfJ1F5zl0TqdJbrVdCnbx2bgm6/gwjmHqjNvcF5EqaYxrrEIfx8cF+neE92Q4O341d5m+PGDiYKUh5BTWohU8xJSPkwJgP0SEIi5we0dm057y0DAwUMdWU0bOs518hrzcN7hwm8+gT1pTB+Sni3sBF33juA2SKqWpUNwQDzqWs88zX/KBSOjiccjOIOt6eKLxACN8AogRxouJf7LCMwT8MwoFER8xPiJMaILtblrmdck0pq86NrUuRpUPhmQpylJkehOX9kg6IpTl6sss2BgajDdN0zltR+BkQuospIaVFgc2lAL8gGeXuDZgAe4dU50+t7tVmt3IP+lBf2ExHuglJX0BaNaaDv0BXkTga6hx7fuTycry+FocPl/33CgU2MkTgGFZF2To8mLOeAaIzbZA51LADzFKbpaPiFAEPBEZ8VB/qGAPj7XMhohQRsoyRnzgQ8F9J/6KoB/64vCpMt6/6XZivywFevkLTpg4RkGFl1RKwN93yITOkKINfCa1Pm0t+kOd1cxJ/HSP/wA6lKUwATKRgh+RGoyJCHHJtbDFqZBUknjNhE5XRCi5DoQd2N2x6bCkWfPgIuaFwP0AadrAdo4IaI852Q9kHtiCExjWQXOMOFqryIb+JfHBycPkMX0d9IUCWU6uhjx2sKjxpL1tu3YgsWFhQWoZxQL8U3fz6+homT/B4yHEJwHLEHwVdE4legpextnZpPeGnf1oOiDBuyPTKcfMQaxHBOPKHOexgY18BlE+BrY/qT0nm68dn5hOlqTLPIdmO36370GlXYoIlVKUWeTDY7j15SRLtxr+yw9ZLZc73V6xQW2VsUlTTHzrEgru/RnYEb7kieUandF2Jv3m040MWnBfEhqAm3YWkj7TNT8n4wXDgr5eKA9y/kBH42QpePhvdOcNuKlQB8dgXqJtrY0T7Sg/AMdLY4FX0L1SM22XyUsx+XpcJpTga7q+jwj0BcgNx0DBNh638SJHH4flMn7hwYTh2uk78V+noyCv0Qr8SlaVLDrtM/zSkckQEYoI7Dlk35tvta0Za3mMv7Og9EsJ0zIc0Dd4fAEPCtC4bCMFfuhKSSVSjf5SfKfZ7jER4CCHOCIC3l2tpVYW0raTUMiymIfhGjNkuQLKAV3EnwvlOw9UB/qc+C2wk5jTzgOa+D8ixAdIZfqa0Vnkw/bRkGiFf0H3E9i5HtC9TzjOHZkPbNYVkQrAORhx4Z+fdQj+A74RYZLywaWO8+ByiOdHQUgHm0EPNrfsvwGmdTOIsbIsIXlcRIDeFZlKA3rd1lU+/EDhcyhm30XnnPjus60S+Qa1YfBwRGrKG53vvPhCOS08pFcechc2J1Z2bAr+iQg92Gh2bA0bFnl86iRRx66m+Qli09MyeVyqaPJCdusvxmVWhflz7TGDvsO5AS0/8Fw51dmUfbApc8h6rSu6UduGax/5eBIbU78i4oINHO4hIymFG3VCjxv1cVKzBmfJ8nhOtWwH/ogIrUsTJ6PqiisuIWSZuKIv9KnzzM2StM0e+NAHH89RtoXHm4cUgoT8jCyOiPT3bLvzgI801PcHLz7edWfTwjY3beuYSY5gF4U+5OGC0bU2vtHNvgYs/xubeD95+PM8WWpRnX6anEUZUIL3Wff9p3Rbq9Io8sYX7yK186AcEWo8XC+tQJ+xfFY2kQvrtZLJg+tNC+sQ00pwx+jwQTZy0b4zBCMTuaXkShe9JeEf6sTXscfke7IZsPOwu/HAaZkH8efx48PYAyP6wTSzKuKyg/sGeFLaTCroaF4ZtkdMfqblGLSBB/JFuD2vfQcwKsawbRs2DOj45SICkcsba0bm0LlRfkK/AxhAYGVRn3yFHkV8g3/qweat9cA8WtiIW3i50RYhl1RnfQ30L0BApaO/gJDj+yRGbcMVewphMS88OvQl0wu4eF5/Z+NPjC741Ep4w3gQ90HbsK0M6Ii5NLp0sqF09hNaJ/eugRWaqZPaclCHT2rQ4d/Shl4poc6mnDiyFA1obejv3D7AO8nlQfxlmEZRySbbr4C7IHdr17rR9emAdin2S0BNKijRmselMos6Ap7kmZC1ZOV+YO8DeyA0bYkBIgJLDGxLO/hSgINP2EDqvPAbxOvOCyHUU06aF65ljEA+5BJHgXfvZBY0Jk/8fCLfjt4dfTsECri2/WWzE/tge/jbxtv2UETIcZIZ9A3qRldAuxO3Y5zIuM98fbCJ3+ETgewQu5PDmUI+CRaKcPtAr459zWfXiW078o0h2cZCPkjLsvk3YQf0Er7mYxz3GQZ+H13QGQoaShZiaZdj5J0XVP0DOcK9IMDVn/f3Lv/W6qA/gr5wXBTkC1U2vQJq9qFturIRurMmMJ+CHQ2JLEmsVGLm6flJCy8FhMyQQ+Y+6/KBb09sXFA6syIXMkZRlvwlb0SIjzIl55/jx/jS1T7kYxATpxyHljdBrnVhTKWzQCu0sZlokFKmMbCl73GrBK3MoixFpVbwNfEf213dCJEYMOR6aR8kMhZwg/ZBrEcEvj7BxdASZ3yEP4zDLf46pLnJmqrkuDDwxsYZKIoIjdE5a4Jzpc01XDIO/yOnZeA05RoobJ85Rg2lpAyRBZl3/PrOfdXT7YV57xm7NyX2KPQnMJD3pI60Qh4yD3aEmDZjbvRz1IDRwZx0UhOWZZVCjA9oFvgPzilElr8SH9+Z842veXSaEZBAcEw/iOvj2GkTkIwPSYn9G3SGspxc+zywCLoyLiLADWWm7M9Lx6IMxksq6LDyorwQZ5YdZGpl0e0ptSyVmN3ZzHzAq0C76sYmfMeHlse0DvLI+nrsg7XSRt4qJAaotgoNijEN1r3CI9Cxk7ueo8V5jIFfTh3UuYO68sr86fOJzVpb5N9cdVz5B1NY2ulx78RDqpZFldgqpcm6dez8zssJ+YCmT+bh+mH/OLcQSl7LOHZ8fZIvETF1ypKznhRkLJkS9HZe9Az8FvgyFJNfQHijhnE777nl5eVP/fjxQ9bddhnY3e0DOTy/HqdfgHQVaNu3gxgRfKXATKaYKujie3EE7Qd5bFodXMvmtqR9iH/Y7em5yi/6knn3PIpEHC7MBxGpxMZrW1jpESFQyQAAEABJREFUMWpAEPl3Np7vzJWIhB8vm9Ej28c/7PD8snLdsMXCuaiUoo6fd+JtY2P7wO7qycvXRQsvn4/zoQPf2zfDtvLzKfFv+hmFvkMb8aBpC2ISfSPCLDWQdeM52b72+OCFdIc2qlJ3Ov3oyJrV/unQlpKX7b/py8s3reh4YP+TeFnWKsfU7faEzoW5YINvR25RD8kTuJWs3Ad5vM8+j1VIy1JUWWN16Ozo984G/c8fm95euwayNNbbK/QP/P87L3gdkyUL455mHYio8Du1byGmdWlUBXpnpgY2D0mOT8dA711eR+N+ZQkVbOuX2MGLyusl0yt6H+r49cTeAwL+s/3+c8imYd+a6Bhdd/LrlTi/AxvPUbbj77//Tvcg/jbdPRdC5+VL159/C/1P/9Of5Hfdg3x6eXnR2pp++/pFv/32IsiJaUiWdeEZw3Uys2G7RJ9VGYssY1s7MgvZU9avU++sUxbNA3E1fBVSAI6Hzhy973eFco6pzFv2mWNGHIMYKOTugj/dVxK70S6PiGtMwU7cynqfTn5iImiwDIaIwB9VKy+mXl4WYneduAO89Rb0SV6rXC/vTmWWDzD9AFfoGXqQGwdxdl636II2fLigf2gnVg/AthZy78Q94S7CHWkkxJAPVFDFv5X5vNCQ0EjOhCsxQj6xflJIpXVeEBc9v6SWFSRwrm/JtIbXGIewXOCfUCsLujUZ54m6/EKulqzE4RP8qhSa8ePYPqg1rjniCAvgQcABPfvEPnjwnLE/pNEly/r8JZEn4VFU8D9LD/KFXGIdapwxhgZ6Ox9nPMIQlnLfpEs8BG136uXGOvHt7dCDa6GB8Qt+NN5ADueddUQ8BXUqS4qhSq4XYtM4WWgK/To2nk8e5KhxSSUZh2TBNlJEKCDR8Z/gJx/wkUJBR3y2hYjrHaW5oB4G1VGcB3qZ5sF+CeqK3gkd5ax3yaqMhn0rIJUyVJtkGSE2ZRmm04ciYoI+jkEebshtx4VSGanK4KDeZRRwTUHzGHxTbqlRjrfBWSowqTzX2UellnkP2scnOKcyc8rADeeujjKW2/cChQ9yD9l3A0Eigu+uiKDtwM874yb2/KKZvnk52wsNN+b8BbkdTjEFdT/U0JlUg6eEuTSwQ4Q5IhMxHBHQgt8Y4HS1pSqEzLSXEgzi0wH6kzZakKlPnSK4G5oHKoEk1Vq1sIZalqavX0L/879fdVvIq+NdBXzTUB/4+dBJjnrcQf2WudK/UGsadjwxNBKpUf9v/kGaBbkylCUnj+pCzZiBpQJ5bc9BnBjEWcjV4TNg0Ac3xkHfuf4hiLIUlVpVfIZmQtu13HT8bLyxb/OgdrsWFuSx7SBFnTm1Mz4CroEAE7jRHw4T+cPtr8uAya8bLkyU098+pgNEQBWw3H8EI9Ks5MvASQZfm6eNdjKJTMXR2X0e74LiduOYxn8RQGbY7DbNecGXx9mIPn/20/zrE5lKA8b0uIiYfcaFJEE37I8JU2B6LwzJYyNijpcbAW65lyJSEg2M/OT9iR/0XXihiJAP8/LZt4gj2/ezbY7nxucLB5lBtLyf0pnKYNAArxOATsiDqmh7Gs/jDAMcnw2gyvfDFzSULErLJpLqQ26aNe2T6Uv6QxGpCM4Cj7GWYdLAaBFBjgyAzOPaWAJPPnwPWJ4Cr4COmz3WPjJADh6XfkHnhOQe4JbEEwnoojLkPvEdcV19yhlx3dOlPx6mbfV9nu1DsggBuskbfO1qYJnc90kjAiSJYndSPA/O6Mf95DkRufnDB9KKiAtoj7yuOdEmdIzL9jPRQcDeER92ZdxssaAm5BvAvCoPpAUwinPDPnab70FRRPiE/Qf0x7x3kwuDdZo0KECVAmKIsBwUNWKlNRfAqqs9Jx1/maLjyDDcgFymNZA9IuDhxgtmP5cLm4wNHlLIx8Dwl3+Ri3GTFsjJeMhNWd3mgmqwbh5H97QV5lFEAFcsRPg6pqzLlHuZ1x7zCRHxealBBXROmE7+rXn2R1wNxuk8tJVM2U7uHMhq+SJCQfsEnyMkPu4bfA30G/Os66DPKJVJ4LIndoZWRw7TtC267xkjECNCn/8sI7fyeRLDThH0AknelJIqWRQBTfpkGiBGGIfJkbaDFaRjw12ZOXHpvmjS7zYFtyB44prXhPRBDbadXAeK44yOkwXYiawRoQjzxIeMCwxZa1PF/qZnaEtTIb7cZ3t0HoBA1dQVGnBUKSkIKZHL4MnMMjheIi4elv2PL+Lykxf8PMb94vB1BDpzbX6c5sc6BFceV6jt7tuY/LzItj4WxXJhChmnMlGWTCX8GYZJ0ZELj+P0tw+D7DuPO/Fl/wDPX/ZXSWiUlMlY952F/W5fYAfz3edC8Jz28ELDulvOk/ybAL2Ls1sDOiHL5rZOXYf9lHdplQflNvvdduK3weLBUKKq1TYhkaegW2OhZ5m9ULDcBtOzP34pBwIc0Z1A+NUY88r86aZvIHunBh8TTGci8BXw4nThoK/tkQxPviJCke6F9lzlCToDXBEPIeN0nLLxdOAF+YE+ho2NQC9aph740ecIyQ9JPqe/JOygefi2lFRry4RlWbSuCwu7RbU1eBVwISAOFLr8cc0nmJ4F0smDLvUdWSz/xsPbiW8qtawt1/gO4kGb/SqQzNMUC/IV8Cpn33doGG/G0IAZLD/lNa5lcww05NpNjweRE7ud5Jt/g8njPbZkYivJMW1bHNQokzPfpRVk3jUXh9jO+hzYbmdhahlM37xgja0Hdk7ssSr4Z/rGNV33G8zP9z773tcRoQxrqslrmzG9K7GzdWjIH1PGLp+Ta/eZbykp1xLMhA5Dzp3J1zmBzhdVXaeI6R/zPnggD+KlUIP8JGY7TlrQ9rkR0/aJ6YrD9jjnorxz9yGsT/iqU5sf2OagPxhvmzgfrFtyX7ISy0N+KbqzSXgAnXHut27Gt54G3yMmtkRkXGq+pishrAriBJblzIJ9IiHN9QGZHtMsyJ6lKCLoMkiZZYLpr+sqx5HtbJlwN77v9OfMeet94uOTWKm16bbeBDE+IR+OS+tsef2wEQrND7ou68KD+BO0rPPJhg4PNzx0+ie0TfPBJt7Jy/KdDW/TjkBO9NI8hiJCBdktp+1SqUMDrW17ThKsaq2afCPJpZ2Y2dhw3/D9hklOue6c9i91wLSC4LIdO/oMSVmSGF14oFu4iw/QJM/+lQ4M4hjBrdAb0L7i0rQmX0ZMZIRJdHYtdJP7bVNvbt3nZvcxx5OmyCS57SQmI0KeKxK5CnOZoKN5WBYpaG/NdrypoKt9Ko6g27Fu/X2OCK2z/qxy2yCmvGnpWHR8Jf2TPspT2qFQkSdZW4YOYnVhbMD75No8DPuODUG2Xs6LzrXbNzZGthnjHXufEsZp+Ka1mwYv1TY2ZSIKNbEqUrINvUbYoOdNWNvL+i7kclvaxIlMbeT6xiYDokN3hxYeilBEYLOuA3td8h3IP2a/dTvxpcds1O9SgpgLrc9d3pDyht9x3qF317JU+lbZRyHN8XxDHz7cJ40r8V0rm2+kdkR84BgLfuAMdKWZHO56f70zNmT7lFLkY9i+CGOZHmwaOz+srxQTr+JDQ0P3uRmB3X1t/a2LdVR0zQ0vCZtszD87V24LOeYMEQjr1i4l15U8b8sy5bUMdMn8N+q8/fjz50/deVi3nCsbD+a9rgtSiZg+p4hzHLTsF+MNNkGgToyMaX/3u31hfGsL+hT4derFqZU6YpqComNk0kBXcZi/LWg9rd9G7Ngu1vfs5BQ5ZpsYzMPAMHy2o/8D/l2IBb+csU2ocB8q5Ivl+fJlpb0QH5vOsSnLxiZg0+o/Rzc3gwv3z9SuZcq6szZbkTcjZbksU0cOKRQRyuKzroPQyAxiZyV2bjN2jO/NbpSHb9XT87McAxEeN1Rb1bIW1UXwfdKCXzoxIY4On0GMcMmYYOP0ZdrOuttuD2LG/SsvTotjKiTb1W2EPzZBoOktoe9hMohxcj6hJzXm6Mo85rGttqkPX3xixsNVd7oGc4Zl6cgVEVNmy/0ph2vHoM/2uQAWfDo14P39Tcd5wC+VJYnJosjUQcG0j9tSJeQO7HZQT8zj5+tPXkgwjvuZw8wpjgHrlYwVx8A2J+uRgz5RR9BGz8/fZF1MY6C3TWf/nVM2KSLVaYyAoWyTrhMelqc6J4hB09+JuTu2PYg107NPQiHT3dn99nllc/Drly9asb3lsqVlHMaYfGsVG27ybwnbJqa7LA18551r4QF2qGJ3VEfuAIqSwaa3Oxcfff4G2Z1N5ZCUzIcDXUyn4rd9rlVOGX9d1xk7qDfvQbcFpgzOIcvQsdno0sn5nXlm/kUBXpw4jkxLSDToO6dNAzrhJvQeAAOhGJEKwB3G1Twu3Igy58ZGvTIcBKHt2ImD9BiM9PLlCZ3LrFMHL9MwOfdVtvNAt426LoWyFGEKcnrTnU3DB/XI9Do4Bz5DONmmE0loNxUv1NqiH98PPe6p/XHdP95P+UWq1yyZFZ8P6B5TJw+T0MlghuzsOiZbXXWeIfM9mTNaW6Z9LedCji7rQn49EOME79ClS5BTlReAjnfymtqXGcjp9oKOKR8dG7+93dHrLpFbAzCPQIanp2dyfNGBD95e3+FxYHUMx7fFyyLoSP5zq679P3++wd9tRYrxYdeD/ioxJlPkBfXs6YlxRY7/Pro6dhzIEWA5RzgxpoH7gkndOsA5tX3UvwgIIUZE0D6wy2OC5mF8yX/1wLFo2gc5/0l3ZZ6UsCVruB9//cn4rojAdkLEgZQQ5pImvq9PYreCslngSwcio+cpwaotVev6DP+unz+6CGHqftXoGAcEywBh+Xy/39nsv8sxnplab6llDT2/BLW4cp3Y+pgyWYqDmG1LU8mEUhHLEGKqcx/6+m2Vf8PQtLptB45/e29py+RlfgexaZtFWoI+dQtxMD861g6esx+sYSl/qoyzTBEh62lL+N4QERdNiZxCHhLFf6Hgx4+fOokNU6dLJ7HZe/elIlIRoUAu0+jknX1AC+1SoWbYHivx+/ziF7qLjKfRNHqTQthl1fOz9UxsIgDd4e0xbaE9qkS9LaWp1pvasoATOlmbv/vPzLKeE7Scaz9/POhLGR936uQl3WOzL+7aeRPndXUpRS8vz/B8VmUvABF0nKdsS8WhAQQkSklFXDaBIHQv23Z1nQTHHUd9f/uuP/+bXf/tf/+s5fnQ+rSp8lKyQsAvnv3XKCAhXCeGyAemgr9pJ21FMRb4NK23QnwU3Z6AW1OgwGDAia3tR0QET7K8pkXYkCvwQ58Et49DCzReeMn4/Fzkg6HEqbCD71JZpPVJ8BjwCt3Ae3quxGTIPygpdEMgDWLnTu5s2HawlyK4tiZ006Tx22/E/hiqpam20JCI+Y1xhSvwsGspoYhBG2daF2L8/f2dq5AHECoSa0nlXVlf9eXb0PMXy1WQL+HDfBUndN+ppdu0oW2wM09tzFPWzXaYbTynPu4DPPDfOvVQ6KmwztMAABAASURBVLzDBsCfQo4O4kGu0Ihc7kcMdBtTj6qFuPJL30zNeBBiNnQrxLD1WJnvvNZJ4mLGeAQynSrWU384MEZEUi+WCfbT+9sJbsfGXYS0nl8a50WD+jE6DKNItgXgfE/Gf3lxjK7iEnkGfuyyrIirTvpZ9zHl16T19PykUgp9Xe/U+ghI8uUxztdQoLA4BiBstAECXzqh5/x5sMcz/c4zFMuO2W5eJ/m/sUYx3Z8/XxnTBelJZ35Bko8Ei96HbEOvF5wL9vu6NhnffQc+cE0aDHCb+2zb1qqst8j1yEIMVK2skWsT9FJXH/J6IE60Xr6MiCmP8/vgWRpLzTmx1iofntc2ntvOQ1Mfj4E18aFZZ62z9zogo4q/K/6t9jmDK2u0ynVbqir0SDPZTwPjO347vuusCX1tP+82Wmj6ARXQ2bYwBLlSNHXH2Cc2Mu68x7a2seXy+YCGa/XosApxBH6XDsZ4DW48y2Twc1gQPqWEcgqneXjYwrPFwrzTFrHWH4rcgF3K09aDpuOpX+NC0x62EWwU/MtIcEJcTt3/P//rP+gf/vU6be2+COsU2LpRh3bGn8pSVFvDd+vkcWCUjlIRxlunXTxHbNsD2l1taaLrim1xUHdO4mMwpqPop06krmyPQZtCigj2f4qWJVVq18vXRv1YqWkVHlJmqmSRwvHSqf0b48dstx/jD7ZK/eFwh2EyGpLPhj+gaGAhtznQDO6Dj1wkEsEugLlyBpz7jW+FfP0JxjfAhaYxx3/em+7nGOsMwvWBfoS5SRefuNo/vj0GQr/6PlDl9vGB45PvaZzOnO0g/h0l7qktOFGy3KwXNRIMw2efrxPzYegh9/lamuO4ddPk5Wtwu28AOzKH2EoLldA8ICnDvOHL8n3qHZB1n9ugPuXxGbS/+6SRaLG8nNTJSo+ZoIG6Ax4QG9Injvs8bCAUzWB5pMALOYj0cbjPl8Fw4/u6EwcRga0LtGOCMFSoMN5AG/cYDoZcfxgGVgqlMorCBHUdU19wBmMmcO3+wMaGLCnYXch8j3HKRaAUaHMf2RUY9oqhLvnhjfv5Z0WYWHyvwA5oOfqBDQ4NbHRSkNyKkO6Z0GmbiQjdLIVvPgMIgE8gd6ks4pDROiMKSTxE3goCYPBJIBiA/EqfQ8E4RBJXFuUC0Aa27Ay2H7jlY2YXqRCE4DMwEB9FMBowWbd1dBgsfsZwQRu6cAZ4Q0LvQcMFn/RoZnxEKCESAX14RIR8+J5mEday6iVTSV8pxoMG9K5CPMjvTuHr6rSZsXEK/gDdpGga9Ataga8q97OZ85gwx11NUpj+BS540y/YhQ5JoZIhTAQ99PoVY0WiLyKEmBPc+ylf0l5blaEwgZVSFBGqTGyc5CP4sn28QIrg7gNOmE1AGNPryBLiH/0RAa/UpAfNQXvHRxLyO36HZGHt63R7R18mylLqHBcZ8ljrf2K7E9/RTegk4ZQ6aLNME06oQq9Au5Um7rBdSNAtiQzQytkqpKAZXhH04weGSHyhimBBJ7f+jFRkUSGGI0IVuVYWgLYxrHV86Dyg5RdSG5sEXvQdzJADYpZ/kjEyF5azE4dCzkQm9yOeOg0nOGSjdvr7FELyTznanrZrQeoCjRKpiizlA2oWJX0Rgc9PzHkqImT6mcG1JlR0mIBtCnr8DT5tNeYEjSiynOKICL6lgX5uy5Iq0IQlMX3hd/R0DfA4Yxc6QbnG8d37kMd28CZYTwO1A2/LwkWEItEiQnShw6BO9KmPdbdtT/AhMdswnzqIjjvT/oSIIGYrJKElaEYqoYsGyHtqY3FqegO/duLvJJgSYbMUJbFuCF+jQ0So0kcppDyYY0LG8EE3CrIDornTz4eeya980Jhy0W/7OC4Mc+EGX0E/lOg70Kmr43xUko+ATZaQZS+TFg1ESacemyZD5WMQJx3e1suLKG9entNOHbrCFsgH8ml+EAd1tttukeYNU/oHfQcLqp2Nu4Egid6Z6AX9ymJ3WQq0qizLtLuDFpwwDuPF9YFtHzy4WVczwZOy/Jn2R1EBb8CDUitUUaRkHqWmooaEqJ1NLiTHFl1hBQ22K4J3Fu3nsf3NVvhvEHSDvoOXt93AtQd25B4wsV4nPH02mJxhIH9E0eFFNfY6yeP+YVvKn/xAngWB4D1xulAp4D0mFHKo1gX5K7JKJ3RMY8C/sbAtJcWlfG++rVUtbMjO+PqIswRHgM9zPvbkCAR6Wfe0cbi4s+H7YBPhRD43CZ2D9oFsximlyDz69HHIfTSA1RUpGcfjBi0HtjjAM/7Azx0iXgfUEjKdjJDpd/oGCmQWxos+qeKnZWmiizzaWSwHelceDjt2xAbQXdd1PsyWkiy625TFdAb27vB/8HILslylTtoU2BiOEamSocI50WvYl2MoQlrY5KiOv8b8xHm5PWnlIXZhoztKKhIfKHQQuyd+fFCDfXatuz098eCxIN8QXTrtJyCyqNaCLl0+Th5AbKPWigrtEQGuFMizUO8bPrWPstiv0IKGedh+M7cEPnV7g/cBLdvPdrKdO/EFGSUMWqsq2DqwwEE8H8wTXOpkrHPywY6hc9C0B7FQskjQjkitxM/taUWfpojgbFlOXG0dOuchvvyhP1UJ5IzCtVRiJRvAV4WXtLHZl/Q77yyX5dzZyN7YlBQOGshTSpH7NmT0nBSmpYKdT2348f39gY3gjSzrtFGB96ksUkd5PtwL9bpAURI/XUKOoU5+nmzQ0KmkLYgF+35FpnX+SahVz/huWZsKbVOXDMYxFnu+vT3YvNiAHTj09rbrwcuIzEru3hRZVEuFb5FpNOLWcS6OnQfnBzllG9tXG3rv6ON2xAK/6OmposdAvD5pDB7gIwKbN9kmO372b8vdPRZ/H9Ds2K05dpDTL4gf8LCeYq45iJeD3LOdr2sRkx37wMNM2cDiRpbJm0dPbHSuyFCglYBRMlO11anfwgNtA7KEFPid8RFhEtAdbHBt5OeOXd65tw7gsc4XtLqkQY1xvbSMA193ZEv7AB7OgTH6HA8m+laVrLrhF4P7K76sLcn1Nm2yzry/qdVVljOUc0yGYyLQa+iBzV6JmR+vb2yOv/PieRflXK2kbujy8vSsta34jTGSAlkSOEhcy3nZ7ZB04BPWOIne3LW2yHleqcm236BuDHKnG4gVKXVi/5PrTg3tvTM+1JamUgvyDu4l2z2xz0m8Q1bGdUdrTQvxHWE9TroGmwrISTtmAk+sVQY5cerBBrqw4wDMN9C/lDZxHmyauR9zK/gHIT5FhTxbkMVNtyfsuVRFWMYhcfZGX2uLAj1Kplbq4WIcZF2WpvnyDVSVFCiq2PL5y5PW5zbvd/T+/ft3eX15I66eXhZZPvvfNCGjAp+F8SVThbk4IoRWqlw3fF1KyGC7nvjD4w1TV8F8DEWEGnJ5Q7tRR41r2uvasF+q0rYxjzlvDuJNjAtit0DfZ9dXEceDNUBF9An0taVM3gEu4sFjwdYbtt5kHw+cMLTLR2bRbV3I39v10notEuPE5q7xjnNoEPuBYF++3PTy/KKFDTD/+bnaKnxyxjSq4OOmL7xIzShqrREfzxrk8katsA4/2OD0S1T/gGBEqiRxhq1dRx68GOzUjAEvsVH5Tr0i7MjFU47DiFCtVcnZ8oX15tlUVEfbxvHebVMlvIsW4u/55Qm9nnQSyw823e/Uaq8nTXebG5fnpJ/IUbHbC35+eXlBrqo+X4I8Lrsh2/3+rk8857Rj6om5xb56Z1P4lRd8B3XNNrmtK7KmahRZxFSxVOp76nhgeWqg0LP3oYMXKYWcsrzL0pC9TXvWVrXtd21s6InjRIf397tO/CGoSaFIiZCY+b/C88vLF/S1/MtHjb/TDVIEiNInje+8uNuYS8L2GnQBpmvSHX91mqKECjIszKEL8VGxj+Zx0Ur6A70iAklSGVJtgfxlQilFda0qxPAKjRtrjy/PL7J9n7leStPA9501yBv2e6fO8T6JGnqqs3m/P5J1kvBDoTYf2OHUTj0MlH56vilg6JceP37+1Ovbq14dW9A58MGDNcGP728z9kJICS9xPIiBnZegBdkdp8uyyjHVaoNeqpSCvbrs52W1LxZFhHZk7AQNH+y7qBHbDb0isSnF6ezOpS7fZx1qS6jS31pVIqcUjFn1RH358nXVl6/L3Fi93SpdY8IgFjovqR37GUXCD54jN54Rdl6wmU5EXvLxvdSmG1DwweN908n6JCKI+zrtXsnRij8ihiJC/ndiG+vv+uj2WpqkpK8Qc+QKfrENLLf95DgfBPBAcbc/Pz+pzjgI5qZD50ddO5jL39/f5gtrcST8BufBua1VTy83JD7x5a6Szq2h95+nxh4K8qA1yzHw8TZ9VhjnqWpgE/unlKpED8fnPnm9yy+oX8nJjR39+1w3HNNmD15g/Xx9Jf7v0HsAb7otFSvl9OMr8fKgDtRMYvFJlkdYYF0bNli14esH847z4aDmWpd1XRXRicsT+UI+MsBfnhRKlVpoF/1dtaWen29K9gwXatDT07MKcWW+7/5z0Myx4ihZsNeGHj/148frlK33k56h0YcadJ6evxA3DduZd5/tiS0W4nZpTQ29LLdzy7H19LwooghE5BCQitKJ2aKbf+vyy03P+KJU4g45zjlv9xkzf/7zkzr56JdQtp9lqGWZ9rDNEULWfIyBnkM3YuXL12d9od5/+/asG/NkYe6rxNyNF/Pfvj7p65cX1icNCwlZUS12ZSnY+VkVGW7Y5pl6iymIkVW//cPQb3960T/8w5P+m/+m6b/7t79pvcGPurnfF2J8yLnZ4IGoen/d9Y//4af+8R+/y/V5Y54hJNGfz5GYoSCr9LQuKnlcEKkCVKATUP/n//ED2+NXYq0Ti/f7qb/+/kNjdN1YW9xmjV/07duKLSWGEfcHtWnHXsH10A5ffRylSsU1oHU1XqAsLSbflTVGjaIkrzdernt+6V1qDb1OjwGKZCOHLHcQwydwwOPAZk3/j//qGzItenp+UkRFtyHKGbZMeC7YY+h/+9+ohT92bD707bcFWHXzy2t0ef5S9Oc/P+sLNejly6rfvuJzYvztbaPG7tqYE3e/8OXl9AM4MaZ9v8/2U67P20PoLeyTfAVjTj3unXXzXT9/vsn5x2OahD0DKbIk/Lkqkuv3O3X6x/e73rHBjt3u5JpCPLs0/fbtZebk07R5wzZl2jvoNwxJmanIgL8YZv7IzXwa8KKYyMdJcLheazR5TvV8fHMMULuySBH6dQR1ZRDTwi/S1XHwLB34wDH6t7jvKiWht7gJGPJxfNTUoU4bDg0pomCXQ7bL/X5op6YcONsy+b9tcQ3+yXrhB3Xqzvpup3ZbBMtqHFDlwxzu2Gij5kFWrQS2vLHOSr2Q689PRbUYCDqFErsc/WBN4ZESXbr5mYj6lMgeSVsWMDUhuV+Yqxq1xjzDNkSLnbXBSW7YTrU2cnBFb87MKR4Dijq54jpp2JiXbTOXL9IG3wz6kYFQiya3AAAQAElEQVTPA994frB+na+DdcwJYuaY3II2fRygY0Vpoy69ER/vxMYPYmrjbLqB1J5/lqXqGf1vxPQT+tUp/9DkQy51Ym9DB/PasB+35NAJDJ3cEOI8EUle3++9035Om/ne+rUq1m6hxJ6Z4qxfx0CQExtjxtmWGKlQ9yJARJeDfLrGxLR/h77lMDx43n6gi9eAJ+vAYyvaHzHt8O/+3yu+3Khxmzq1uRCrFX+v2L9kal0WBf/+8T//rvnDZOh1Zz3z9nonl961b0O2k+lv6D7gO5AH8SQ4+PqceTHkvpMYd9uBvMYPcIKYF87t8O9jR44Nu2zS9IroGeiUynTtoZmcyaiasQUjxKTOV0WErHdGhj4B9F8fRPh1/ceL2e4oABg5u9I0Iub1P/1yQIE6m8eHskaNAJ+PgF/8aeN24rr9uri+M1GK/uvun3//kc8/7/1bi2UQcrjFYz6vBW3z/gT3ixvr6zGGz7aIoCuuW19PkDj9PRBvbtOvA2rwTuyV9HFScP7VzYX5gDIdya0mF74i+PIdxrTcEw8suQ2gWZ+H+z/BwyJCATOP+SPO57X5BTfuN3CpoMHwyz400jS/HZwHBcCTjxHd7nGBUpWkaC3cTDRe+n7K5rMBUa5+qP360GE5TMcQcdHgNHHnGWTQfolknRQ0zo8vDNwYmY6IkGUyiHt9HJ0CY0C6jxYpIqE7dDBZGMzHMVcyFaFfR4AXKOC2iL912N4ed5Cs5DW0UP9jVEQoIgQpORH1cZjHp84eb70N7nafzwyEFpIacfp7tlIQh06KtOLiE1Mmbug2Ddi5S8nFRcs06OQTEbOdk3z4bL8tFO3WipsmuN2Fs1K8I0LmMTv89SFPR1nHgeNhZxI02AYnhUxTAs2jlFAtZV5fEl+XlhUFP24+TtCGmzycSw38hVvkSdn8RGPoOiyTgabZcIJoHNO13if+MPje/qytqWQoYqLPL/cZd97464PYAS2D+fqMBRkXc7xp2J/mbRCH5fwEy0DTxL/oD64FOJ6Ccyj/IIdZRtAWVxwOYSUaTQcT4y+p1iJGoj6S0MeNGAKEMj/G0R7Q9b37sqR8dCZF0/T1P4WIUPnAs99sr4iQD39bpzkeP3ToZxbVVlWQxzgOS+NYz4xUzMbry22G6+7qiQgNlDKdBh3zdD/NPk3wdUQoIpToZhzHWUQycRH7xFdHHlSdtgHlOofmuVGHSsFejO/wsg99Npheq1VZUpWFgSFSGJwP+pmPX85W9MPSdIQK1+KwDS27263XQAaa58f3pu+2oMXxvhBvtVYFAnZwO7LQpeQ+I+YCemfxaZ4h7mv7lSemN/Cbx5zU206+l1Jkej5HhknJPjFeQm/hIWaZP/mWghR+lSCrgV5ox/UQrGkv+peOgp6mE4GPGONxERcfy7y0inxJ/TlluSLA+yDUeRixejR90MdK0OjWexpuqGTKGwWmdfGxVB1aJzJehMzTMouvDsETGLYDtCJCmAAal0w0QWDMum3+9uvCQqyk46RPmh3+G09hB7XA+IN7x7hj6kMsaJzTF4ox7dOwo38qeV0XTXtnQRp48rHsJXO2u39ZmuiEhtBjIF/KdbOUUJZUhG102UIfh2NjIEy3bsgzz9y7O+YiDxuzEKcEoQNMh/7uiIxJ17lHWICjeU+rfBzEy4k/ZtxjO1RnM+MicpI7B4TNP7FTI1cafrce61qxQ5XbHVfGM72FOAZV5qeQIviSOAvcwB/SJ75xW63EScUWVcE/y2IdPcz33TIhlM90KwIbob9lioCemSHuyUPOGxvN795YxVZ8NHiwCfoNmEEKyeNAlw/zCjdCxzgGtxtoAlfIFQoPDuHHYmzml8Moyiz0F86pkkk/OkQKLoAUXDfs0drCQ9eigu3wLgvr1LJWzoVxoYL/Synw68zVHfq7HHtZihK67muslRo5FRHqxEHm1Wd9OsoaIkILMd1aYVxoih0SzYw58etxxT/jHddtabIfPSbEvxC+KPLhB8GM5HKQw12IoYr/SzbkO/XgZc/Og0uAknQGsXjgp/nQQp0qpQo3AQOe6HPdKAImfDrBaJnt1webfjsPz44ZVNHJhr144O9sHh9sLG5sBO5+yGLdEBEyP8fg0lZ0RACFTmLV+e8+835i44HQgvdA77u8OSBerpxsgu7HY9re+ohjmxuzO3pdEJEq2N62ba1ho/UCNl9W+w3Clt04tlG3buhkfE7IcvIAt2nnYXpga9u51oYtOtzE2TLtokuBk1qrsz1LkcebdpbQjc1Kb865zbX/IBc37NR5aJ36krfGNfil6/1+1xsbyBHBQ/WKLyv2cVwNeAYwlPDLrHNTY/6EORwhgz9P7NTBkSpz3Y0XnkGfVbNfMhKbLbI8tvGg8cDPHbs/8J/h4HrBXg2gWxEhtJ0ff1lOw8kDq4EQAO2KLdfTnYfdg1o2CILRxfhUZvGFWlvZLFlF15TReqzYZ1mX6ZtIOAyh1w4cOqHTMfD7+zsxcE5/xgfSicJ3XgRZ5g0fOfbcl8hbayWHGvwW+N2wRZ05eedFRId5wUeFPK6cxWG7b44fcuE48Ck8x7DeyE1OZOa02Xp7BjuR69RJrTqJ6xM7OC4b6+Y6cyvww0M7c5DhwN+25coGbasLMjXZTsdpHf0wL0EeCOzS0fPANhghBI9j3t+Jh5286chlcIyOC2XaxPSfX65NXOvxYFfwPA/ojUnL8tv3ETHv36mvtpvB17avwWMEX9MXh8eVktOWtTZFxIzJhfyxPHc2UE78kCiQGTqxxRsvfVb7dFnZRPwyx4xpS7EhNLBNRy5Nfy9r4/qQ7eYNKNsFtsgILvLbFwu0busNfL+0EPT064iIee3vTiC+saEfRONsnF+JXVOFeLBOE2iPCDZNu4wakZyxEzf+pkuCYARfkqwfJ2RsStoiQjHHuHUoIhjv65A36DUqPjvRIfFNpa0xljMy2EbGXMitFb3GEPrD1ReQMSnj0PKL7xNxU7JJ1NLhWsom1fagLvNyNqIoItTaAo/CuSn4V+HVGjxbUSmpTAm0eY1gMxdO6nwn1223A1sPktXr4Af1xzGUDDKdyJiWcSy7vS1NJVMhKSLk/gjEMxZ6oNLUH3fQaN6pQp4V5xtguUx7gGvbnsjgmm95BnHiNselPo4I8o0YM91aGy8W7vJv2A7kjQhVbFnR1+vMMbAciJEVu0olUys1sGCHiELsnXqwARzQTl4IBS+RDuywMQ++v27KLMT3Eyai1jDWdA2wUfCvwb9i14O6tFM3K/cLc7VpPNhYNRzIapwbL1kbspUS2OOgnt3x6S4ht+V8ZbP5x88fsw+RaR/UjANwTRi0e+PxwKpdnQ3Ak/liI68NFX0Ny6RvXYN4Luh26v52at9Cgzj0C8Var/gL/Gj/PahzQqEshVOolNSKDq6BA/udxMJBbdrh9WBztERVYouDOoboCugMLk5wBhuRwRp6ApKe6N7xZ0TIx0Zdfnt9Q66NOrwq1OSuwrqiuFYCkuvlxgtM6y0l9PmWRkEPMQcH45PrRCcBwZdHBbiJndhhnnKkCjqVTHgt+H2d/bWkbsTA9BMyv1H7LNcN/zzzYnBZC3MigE0LuIE8g9xynExG0JZSUp28I4L8OamJFbqNtkFd2/Htydx7yLFrO9hGA3s6Bmbu7OiHowP5IkIJr3VdVeGbpeiFF28RKQjK7Z6jC3YSx4PY2vCb6foF5tevXxURxMVQ7x19G3CjrXA/pgyu6ye+wC3+QOX6FHKwApbN1wXeg3nldEw7blhvn/j68mnXyXy4eW0A//f3V61Lg8cBdLVWhDrz2nHptcQBnfv7gzZNeUquqBTE/4EvD9kWEelOocKU7bPmHOSidXSefepv2QxGXJkHbk9PKqxtvn77Kr/sjCi6/CPdH6wTzk2nYxi5Pcb2ca75fPEGG6F/++1PyDWQcygRZCUeFvLgpHB9w74QnXb8zAsp9HnYdratz5lFlTj2D/+EEfiCqjyXLWvV80tT8vLRcxgM+QxZ/YVnTusRCBkhYmen7wDOCaSS1nVRgPz8/AydF5nHxls/++QAYWOttVG7Xnl5FRHIUS+gLjTHVSZihMJrGMD1IMnnQZ1diT3HkePPehTiIAIajC3wjCHFSZzxaubly6b/+r9+VsmGTRzrrmMndoO+rmMn19/f6DtWbfeqH9/fJ67zqJ8nSFhlQBQoJYnzFOxo73L9WdDVctCATzpWEf1Yh3hsbSXfmn6+fp9t3749qfIsRRkSKurbt2f6U/6NZvPyy8y3V9tR9Ady3GfcdXybOXgB77xryF+hJ/lPVyfzwdm3GTtePz2wrThIBXBCg7n3PKqcxuut6vYUtA/Z936hu7SFvhNeJzTM45kXQZsKfhjjkOLQEy/ib4y1fRFWISGDyP1FfnG2+RmJPLvfL3kHChoctw/Wro7rTmxHxNQrIiWFBATXHVu98/z84GWx89Bz1M6atp9DA7sbT7igd2FjYbOC/AvXQ8adOPSH6Odcm6ZcKy8af/vtadbJCPeCwOfz0j9AZhkPZHP+bMTCIMakFGGlG3oP5rAHdeTg5fVCzTU01w+IIB3UhrgEQuLTx5hynci+oYNB/8KxIJtjIDyI/s889zm4d9+yNObHS8eT+tSpd0I2kROmv7O29rlDY0RB3hW9n3R7uqm1ihx9+vTOete+MTwcH0PYz5CynpY/Q7JMC7UkuRkY27bhBB3JoV9YE2QK2oX5a9crLw1RVx7//r7z/LdrIGOlThegtgouzlDI4+yPZZUiJY9DDHrEzQXWZWPOcB7Ybp24pxDQ6c+Yc611rsjRqEO1FsJiyLQbtdUyatqn0nbxXpaG/xeV0uAZJgT/kHFLkRKAzDxHIApCHdRzryltw5X89nlZ6pR1xpo4wOODfcUc0ZlLAeTtNhh0TJsUkgcd5wN7jWnHiFBi34hUBIi6jkyp1aZ1bVqQeVmrGjwbz2eW58G65iCpZy5hY1IMeqY5dPL84ufpjZe3TDX6H/7nVXW9Y7qm1hYZd3KBX8BofDT0HrLNCXG6Y+pg+7a2yvNYgisF8qzU8WchNjwFHnVB4hqfkBsnddJ0RO7YJgPn8pHPkmtNhc8JflfBME9PLwr0h4SCf24zruPT+IV5qYLndtPOYYVNkREBGHkC7U44mn59Ptvn4rx3QV+fB/rrE9xm3KTh7yDNATGG1DGUcSbAy3J4nCHiwkvO/UO2q12/eND1d9fGnaPA9xgDl/AZ4IVCuoCBEYHpNI/hbxAH+lxjcDz3RhiWi+sp48fZ6Ib/H2V/1yTJjqTpga8qADP3iMg8VdXdwrlZoUxTOCLs5e7FiuzN/v8/w+Wwq87JjHB3+wD4vPCI06dreihCC1eHAVDoNxQwWEZkZMgwidJAN07RBIbNEhVnSbciPvvg47rBt8S1XHq82yIC3CAgQl90LIu+rnjedIgfBG2HgOELJxlvjBA/3EeEShbopSaexH1MiIgp35iDQw4M0ebAc2EOLAAAEABJREFUEFdHgP4l2KyLYDvmmLlxyKpCwrANbSOGejh8RHJlAA0RQdsfQYrUvM6ZeCVUYQPd1bmJQA6yxnOCTDR9iXCweT2ZEB2DRQSdAe0nsYigDi2QB3QGpVsMyVdEgPsEI87NDILTPNtnW0h89HWVNO0Q5J5N4PvG9CCviPhvwCiW70RW4yKRLIvbTC5oHMjfbVtwOvrQpEHdeL6fAIOImH76skWnrTNWEKHLxYSkQpO+7GqcoOJxEU8abrPtzG6QnOSEgrCQ1BeAKsPJAvvV5tIsxRURMs1Sigo+injWrWOhzfQPYtLliW9l+qQJ0zBY/ohUyaIIxgLicnvHFrIS1D1OSsja9uMzNj6jNONZ/xQqwDftk/GYUJZP0HVpeyICMftMkAlJxGa8iDVNvRk+476yokx8iLk0Xbd5TiT0REPwFRGikC9QXSgilQXirtFt/BA/4GYU7lhMQbaPf2cKbkSoMK4ilMuIUCJkhEtDgm79h6zusC0l6AVfMeeY2zJSBljIV0QoaHOd29nnuu+Nb/1sY9vcMnmD1jGeeXi8gm/AOmUpcj34smyWs6BqyeABs6o2NkMwGhDsEOgw6NCiSeYnLvOLCCVjImLq3LB3iZQUynQp/AQVO0yizf5xZXAf0w6woFETz5vZw5s0eIH+1TXtdHzGr2U17czA551xJ6gJ/wq9mLiIPEvLa24gKCJUEp/JcqSy5Gzb2bw8OAAxXihk21nfzJz4ybgI83K8jSkTJPgYF4DJYN5lViX0XdKpPgbUoJihUnL2dQQ74ee4FpQyiyKS2y86g3tAUsJfgz54z3vw6aSHb1Ds52POy0OmC2lFmF5RuoSvka1Pwqe2poBmRCgCoN8+PEkelqdjc9eNY9uUYlphEmxgduzc4SOVbLQF99QZewDW9WT8iRC+l0IRZeKc9pss8xCtgjU1qWTOMvgexJfxLMsBvdNjPm0qPeeL520pbCoZl8gORZVM6IVmFcLejBlO7DI40PEYhYxKrbPBk1pp5AZi3LGKjgO7Rjx1zZIKfmyLiGQudh70HujuGJNgMSG5SXgnOAM/2xcdv7pt8hRXSJF8SdhB3Kfcb/uMqe9Je5eviNDXCyTXPXcPHrL2vavht5VDi1YbvJ92N86Ar8mHaCNP2s9u/wKa2GgfwI7/aB0G6zQm30J+YqgggwXo4/Ml+4n9LSdNE1cgRsApxMachxZezlmugj+eNhAPlvvETYRKcBc20tb3RBDHqTfcGUWRZfJ74lFXSvjaeC5hIfHAFvDkBl81bFDB4WMdaIw5RtizAKmA7jnt9eknBfIcyHooYsCzq3I4438hHhwAmLe4TvTcOFjZeJCt2CMisMeAUdILIFeG4C/4DGXpQmVoipjoeswH+IP+RTWdfxg6AEYzFXQQyzsPtfYVTer4/eBAmamiweFjLamNl6W3+eJnyL6QQqARexASfJGJgnrn8KgrMyXaTtZiz7f7fVPvktv6vDm5zSlTQdiDh539IXCGSkktPKQXHv40JEMoZL+vy0W1VZUs6hxkHByiDp50DJkJFnJhj2W5QvsqRaEtKUMZQAlscmL3DTl3RRi/yzw2HqJ9wFbm3GNcSCUTOszDUoTrGDd0zHk7eChfdPG/MPaDDSAFeleZWAG/1YX71A7dEztEFHneH6wdjruSKUyPHtLAqI7VhQf1lXlkXR73h+6A5ToY73G2ZVsa87BJny8MaqlaeQL3mBO/Gc9gficMbMKT+O7wQF1VYsj3Dx7yxLW0psgABn3SuhYOM1f5oI9u5uWhnYMgu21g2wOaJzFpmc4zVMvCuCrTqeSrYFAE3zC2Xvb3Af/zPOnRjJF5wxdstaCPXxhmJC1SFpcDnvu0tUyLHo9vdeWuqKBzRlXJBu8FG3ZsGNhz0FZkGxboHPD04YMPPaAsIX8wzn6wXJ0gf7CuPojvE53EFYq5Zk/clCKLEkGH1zkJPkOdZ5/MhHejL6UI2cepUEG2WmkPIb9xxZjAjif4qYaNxGV93t9/kvs2lcJI6EUY76BXsh0sn6AZkfDsk4fjqZTAT3XSSsZlFgUyZsTkZVkdKydBa19raI49sUfJlOe0fUOzvq5KDNOF7ue0/cla0eqiSCn0vJyDHDcRoYyiwlzJAm/qljXANN2SqeL567xmSKmUKinBCO3EaSegCmMr9rD8g2cDy90pM5tKWZRRlSWwW5lwIFPvQwl9AwTRV8zlAzvusn5+rsmQrLdlaRzONg4/TsYJ/zuGMYMKfE3PLyeCg9hOjDpOsqQ8D8fokB8yv9vHTRE5ZXC/7fbgAA5x4ClFhKTkJ9SWim8W6kK2rgHfB/n7cT+JfXTnQOd+Oxg3tJLPEl0Ocor5MAJahbHm8ORNqCmyznbL15ErrWCI8ava9FFhDB9ygtdl7vhU8rbI/0MHPDtzFRUEVdVW0L8gQ0e/rsyUD4ekUESoZCpS9J3E8DHLBzn8xssUcUUE38QUhnxwGOxDf8u18UJg41Cr9864Xf7HJfbJjn6eZzCXGOq51sdQZoFXpQRKgc/ARgObhQa+2siVHj9Yy5fFdm3CbdDo2j55CVlwHfhDBRoZqd+vMeR6RIAWs9n+QDN4WW9Br85xg7jr5IBQktsvWtemp3w5xT5hsqPbg8PM3k/GD0kBToK7QiflF7+BbwL72ac7J/QhyXSypEqmainYZuAXcVV5WrS1yzDGTp+AAr1Gf+Cjk0PYD30Qg6aJadE1FJGSbURudr5vrZGzr1MW473zUvd2+0DOU5ZUATr2OHl5K3aaiDF5+2XD3DNYPkNWee5FFGVUSaGFOH15uagxl9J/yhA5bQP/owjT8nxJ9GZpQd6Obnc90P0+7fVAhs6c3ylPRQQ+7vhvk3OO9z6m0ZFrkK9OFNzQKcFbFl7Y2S+jK9gTNQ7YW5OuyCLqg7XfY9d1hVZDvkXOW5EBflh0NXLx9+/fFdhKzEXHQ7Py8pU0ndh7F9hK9N/3XR/YrjrQIma7MR+sl0l9QQD70Hlmo61j09YWuf92/0AvcgX5xLiDvtqqrqzpl+uC36wHNGOA95hjdvZ1ESHbT3DbmasPXpo8/AJmH5p5o0sre4OlVm3knQcvt8R6lJn69u0V/yzoX1VLzNK8T+ac48AyFIIMrvJl/fySxPPKumRWRRSV0mQddvaCtS7qxPjH7eYhKpnIl/KYBy82/Q/eSinkDOzeCu07Y2/Tx4f3ctjQsm2srR3/RSQ0itxmupapcgjeGPsgRgZ+zEhc2RUZqrWpYTcpyO07901La+roVAJNep/3Ii6SWA5iciE23n656PrWVBapQruypikSKgXQlK9kY//0oixFmYaEzCA+JGOt6xU7oj97roHsuFAn97DUSX4YkiJCpST6L2qTT6Ne8ekOLdGfckwmdjvJG7TQRtx3zSuC+/GAv2hHhqjgX3X7uBOLx6TV2oqc1zl3I5K5/aaKjzILehzY+64Te9ifoZQUc6znzsf7h3799Vd82JXw0vwHDF3LZej7Lyv7yk3/9X//m/6P//1fJTj00fXgOcG+OaD59E91j6y/wWS8J1zXpo2431jTCjYstagCzgUfHx/I9mDMgGyBdsixJnyUQRU+A/CzxMG++P6OHveBvqu8B2zLMmU2P8EwgZboy0up+4+fertu+i///KZOXP36/79Tdl0ytCwDSPJCaqnSSfyd5JJQqC1Nv/zpF/lP0g9rRFx38pfioUbM3G9d+5YIVyZvgSPmlmVorUG3QcWUQok/pUTfxh75uxb66cRvJ/Yb+ENyHP7pL4v+9OeL1ktRyUV+tjmYy+K6Xq/4+gKNqoCeaW5eU04ohxgjvX0v0OnIs2G/Ae0ullrtPGsbP2BqaK0Sg1UN/cf8qx1DEZowJOQt+CLoT/RfoB1SbqpN0Dywk5BtTNiwwwN4/63rx687vE45Dyz4ZFkbOazpBX14D0lchio8l0tI/u1p4iASyw2qiV5K+R9eOBZn/GPPb2/fkHVBHvC6YTCHOzIMDeaI8S4mztiB8TvPnlLYG8TrQx/kvBu5T1zWcV2LSklqzw+pUQvOj4g5D2Yck++RCDua4ROPcFFEUWL7nRg5mdNtkVbyUUmphMQHe3fgVEYic38CsTNmThjUpUrco7LkER4kwesJ3CLPMgGRXJ2Aauyxu042jwP5BrYJFQV8RAkLeBbkwVbgUFFp9FQpAWXKv/16Zz/mnDS8ro2hSKmERPeUgSZlkUJcMeQEFxHY5pwveTfyfKe5w9Br7iAH062KIW1/39ueYu4W9CwQL9ArEB3wfNpB0BtAJ067POe8F9nZtw30kooiUoG9TbNjazu05LMNocifDRsZT9OmO88Gng+IJssgrmH3AR5bkWNZRd+Q877Y80qJzkN96N+u4Ja6/Xt68oCTyOFm+xkRQBC+kII+IetBHHqO7ci/M2kjpKUuzNdFSWVAT1zcKiIYe8h7Xe9hAj0TosX2QdanbyTQJogLcnxr6lkw5sSFaJ+Cp4xYaqo6FhlonrQimfTtddP/9D9f9f37ppZFD3L8nT2hiJFhgE5tdcopXzBbMJT9GRHKDOy8MHfXKXNHwAd51P826YP8Os5UjgqvplSolKpKoshSJPR2nMBCpSRQZFvaL7aVlDpZIwd6RAT2WieO5QloddqN6xio1eODEeKCsCfC8akALYoIJaC/uyJMSgpJEQG4/I8g5AuU33Es+EEQmM9TGBjzMd7fQ0bOpv9IBneYluHr3mVEKDLhR0mDScdnSaMMrhunYtACfNE3riNilvrDZSZuNPyh2c4YOO8kWA026h+7Pce6x/6x8fPeqoUFoe5xw16BoNu+gC65+YuE2zMDFUJJpRIYrTWCg2AhWdCkL1zbrtJmnMwyx0SE5jULfwXtswV6qSy2W7K5gV4pBOeAXhdYz/50vwioOnla51JCNAOhCAMxip0s99QdgSyrIQJcgI++LuMMcFwPfwGuG8d0Ma+M4zpdyDOoI5ORacz0jXl2ncTVyUJi/EmSLydUw4GPTNc0vmBgb0RF7qdekOM+fod0wycypOR47Qjk5vMcmjHsjk+cvy/Mb9gQnx0RIeYfXGmY48yd+//gExEqtWBr/JKJ3tYRfI+jL0PT5qUU2c+Og4K/6VKkPnX4KkO+GA0dtEamA1v5MMBJY5imEQC60Guw6TjANc8v8OJy0u4NiYENERtU816WMhePNGNoSDHHRoT46Kv5AH+YgbjCfaGJIBFfMXVtJCVxGa/3HTqnCm2eq8kY1IVXJYEWysK4gT1PfG/coWCs8Usmd3zQLSJkOSNi9qM6DwgbC+WhjkMcGxsbVW+S9m2T5zQjlaUooWO72r7m3/v5tAGL9slY4xkyQyVTWQDKkkW1FTVss7BBakuqlKIAzzCQy/bwQ8POQrubHrnXibqUwOjCDycL26mIUEfoDTyPGdjQNJL2LJKhLfCv3GdQT/C7TuxtPxOyykwV+jCWzj/MhUKM2TZJ/4luD/Q/4OM2QyHJumkAABAASURBVMlkbCBDAiHxoWmWvjek/bM0DeQ5kM3jHVu2lbhKSQ30PZmblp8mlVIUATEN5DmnTZ8PvdvzoYaH8QcPNrYPQ5GhAKlAB9dP7NHRw3O9k2i5xV5dtuPGpsF83GdZKzpmfvHT5G2bW9cNPjsPQH4oQH2LRlylFnwHM+yIK/Cz5UdUDYxp3o6TJ48+xySM+DAkZ33icPBiWyCqLIs7hr8gZFxMgA3Eg3VXq5XFeoFvm/JlSdn+izf92LbODUCCH4zWlOtgod/RVWzwStbJe4zQg0OLG4ecBv9pG9eNW+FhsEwbD/u2rXWICOhKA+H4zJtailqrQNOyLirYLzPBGfJceTA+GVexbWvgAO6PCM05RezZZoZSUhCFVoFO6qQvM/DXzhzc1dnwFmI+wm2HbGMG8Bny3Fsvi57QZllbkf3meNmIV+Obpw0zvnzF6PlBoY7PlrYwF61HKosU8Osx2FLDs0sHMUQKIPb6fMB5/7nz4LQ94X7w4HPAc0P2U6Y3MNbBfL1xMDPlwNcnjnb7sxT4J744tDOfxGXbL/iTW3y+TzpuW9kcNvxbEMzjA4SCP0upcpumYnzDc6CL/eYXZOZTSsF3MWnZFhGBnVMFv0TE7DOPhu+pUtfMKQOa9MoAuzm+M3edGzbmxJ0HPPt5WVe9zd9CCHx16iDmCDGReCd06Bznhp73qdNCvltXHrQx5gM6ts1OWckRDb+Z152H7IPdrmVaoW8e61pnnCVx4dxhHW3niMAGKVlS7jOLCjp3/Gz7d9sEubsB+2/EpR9OXRf4tqdtJq6IkOkLmQcx95iHJ5us540DWkKFIQH9Ib/8hY2ySMGhVudQdMfHd8bcgI0Ydq7znxDeaPdh3MaDysN5nESSxNe0e2sQ6NCgiJD9bzAvx8WJPXfm8EEs7cSy7WT9D+h3fH0CmtfQtnXdsd0D/oYNXhU+F//pVA4EVpdrIHNMH2/gbtDcwXvwgGGf2n9SoGPKvFqrKlmmOzElcSCuAFIF2hW/2UfWhWHq2NkHSctS9cJB6kJuWteGXgVILdxfmK8L/mw8PC34PCNVS9F6qbpeU/6Fycs1qA815PX/rVfgE4Hc+NC6iSBzfDuXB+Mj3De0EVc3dLoDO/uDzgzu+HJdm17856bgDaqGlVEoE5ksI3MsIrQRi85/O3Qe3O/Y/YDnx/tNP377KR8ct1bU0K/w4sxgfzX7UVJEyL4TV61FkSJnJ/iFe/SZ8d8EW3leHMemk5fjnQUK06kTtxu+2DhAGjT4gbWUwNaSD6atx9V/MuulYcuiUqVq20yuA5pdTz8e6Cg1+gyOz+Cwu5SEVoH/s/z27cqB08usb8TDgxfZjoUTeRwLv4eXhG4CT8h4qKB7w3/UlOXZblkjAl3bXKtsE+vTsTXN+hRRX9eCDT1mWRv+b9Ad2siFjm0pWMM6OeUgP+5yW0cYg+XamRM7B/AH5cm+wcpGnLKOiZ6m7Tgr6PvOA7jpXa7o+vrCQbz1LYoQPDs+3bDZDXhMcAwxvRgyeAivM24sow/THxy+zv8yJiXBJ7Dv5ZJamVv200BJ29G/bXjHlvfbrgB1XReFnc69PwM/PzgYugMbsUonvFZ8Cl6gOzZzHAV8GjHTiDnbyv43L3GY4ti5c8jvHNCIv5Jl+ra1BfuvwEXrctV6uejiFxtAw+aWM8mjtVY94H1HTs/ZlbVnJd+6nW6bdNretFfmzZPGk7bbrJd1yUwZH7GVvOzZtg+aT3y2Q/+mB/nPB2E3xxf39uHJnBroaOOclB27PYj5O/n5jo0dg4MDvIjUmOswscGaYFrFe2UOhGur4hQEnW0vcigCvHF46d9+fbA+3d7xK/a/3e6s0wC2Nl+EQ7chy92WRYsBvSOCuXhMnW+Me4C/kRtLKc85FtLivAX/QU4xHVI5MTR0EjAHOiU0VmgZpND7z3f5z3G+c+DeRwf3oHlMetafkIbfyfq4E+sdm3VycwcnPmWEKYFgue/TLg9hEPkfeDkOOnKAIRrl+HDp9icUXV4MIefTZT2Zmyf2OqU49MDW9sWAxsbatJPzBgJttDumNKSd+OjMrxW9v//yprdvL3IcNGInIqeMzl3cyDKahmLTyoGz/zzl69sFmzX0uzOfnzHheD/Jq36eiLD0BkRKTbsQTpAb2ELwlx74cmMPPogTcXmOG5yDEEOW7UJ82o/6zPfPOWybHtOuYg+8Lk0vr5aHuGeN/O3XH8IlWmhfyP+S5TBoXqaxsVfuMw5tw6rra2jFpo35PjJUmJcW62lHaUBw8BJc6tijo8OhB88pD/aIB2s5JiUG8K8kz6GVWAnsGBHkvju4rDM/fui3337TA38va9Pr6xtw1cvLVd/eXsjXq67cX8lnlj0iFBGy3ZalYo8FP1fW0iv3q4RNElntn0K+ejzuyNVVeTHw8q3p9Vud8MYLp7fvL/L18fFTnbjo48A+iaxFocQfpx6sT9PPVlxC56HCWrdgxxV9vD6t85m2qMJvaeQ08Gqr0CpAEkOLLuwPLvjtynq2omdEgVgAVWJiJ6DglrzuGHW+c0xurJf2TTAvr+w9K0Ew0VIqZai2wYuZBWhaLkLPQL5ETmTfbui1S2E4IXdi9wd5f2Nvv9PXFfDzXPZLMnHBhu8ObscvP3iJ9NAHB7F+cf/+kxf+rC/eHzzIb16nnKtX9CpJnBG7g73KGGLcjbl9QD+UpU3fmM+DHNO7aC/oHtzwoXB+clz9fP+JfA/6pJ8/3vUbdf/ZZOfNgd/N98YBs3HNZyCpISJUsihT0EYA4tJ2dBwY17JmFC3YPomPBWOtrBcF2ZjyxG8q+LH/xLWRCyhoP+Wc+pyXD23eJ7Fu2w8XaDX8POAVKVX2CBf8uxAPl9emxlqZ5ZT/IcPKfu8b8fbt21Xfvr2qIOsOnZ15cpDrrf/1eiHuX9gfVAUyinWvkvuTNXEhbytCB3uVgeIn5R17+6VnZx5G2AonIlNS9x7+11//pl//9is5+afe2dPtyH4lDv/852/6/u273t6Ya2+vzLdVf/7Ldzl/CXvu5Hfz+Bsva3/79TfmwGPSsA135sMDuN848G/4Fdn+9KfvWokBr7eXz3V3XVddWIsjiEUc7rHL2vTt+zfZzndykmncPjY9WJMt286evs8XbIkelsSBgi/RbVkq9Bbm+UosLbLt3t8fxOiN+LyxX33HV12wAufKC4lX4I0xF0XAEbjDZ8OvP4njnz9/she6i5VnjvnrX3/Vx8e7frJ2/fh506+/fej95wM+g/6D+TSwTNd9/5jxaTr2///wT03/+X/8RWy/9fGrcNmiOAObNl2uHV+ag6Qivf3yIr/oLstNL2+n2rKrlEN+vnKu/vbtopW1pBAzzjl31uTMiowBz00b61aih21cUuJ2QnLvdvkaUic+nIPvt0O3jxO9uh74bGhTws+xmN7PMW7fQijGSMp5MxTk0Ae2+mBP8evfduwLCq7wb2p/+449GXscQ497l2WwzSOSNU/aNyHrKa9ZYt3tzqs8L1qWOzlD48lnDI8d2CCI+SY/t12IofVa0bMj8wO46Z3cYzke2GJnbdnZAyMsPl50Abcx5wr5uBGLhsQYUVIRoagSVe7HLD2usoZdiNHi3Mm+Pks8++JUJPh8DexniAhV8q3X/IjQYG3UwBYANfW+UT1kWzKEuohBaZvr9xMvQ7rg0419hriSPePLywWdr/i+MDZpFfuTgZwhyxPih+aQBFvwqhJFTtYC/9nwTrA5T1v31pARnRrzUFwbNt7tBHKS/1EUEsnz2H+y/TH7dmQ8FRZMgfzS4f0J+7mKHUtptIVMH5aqper1ZWXOrayLixRVfRTGdP3xcgzYZh4TzNepR8REgTQ2ORiza//cdz3z2EF/18RP4w6N4Tk8OD8hkHQ815ACju3xSW/hOXldm5YV2SG+82zkfHhybtV51ugI83B+ufsfCp3oc8J/w8Ybum8KfLAsVU9oyiLaJCFCAIWYuJCv3e42cY0xoDOm/JDXtg9t8CWdoBe+Bse6L5w9e20J7OQxzhMP5p7HQBosyzwmHfdHhOzboc+Lm44eG7l6g/hBLsYoiEEHEhT8UYnJxO/FckMU0XS7nXqw14kIJcBHgUDmYQjwNK8nHcw25d55DjlYg2w7dzMEXy9PmUyYxlCBv1TwQWsug37JNGu+6S//dOq//D/914c2eU+NmPLQiIDWSvw7rwGsCZ4HO3msQaiUmPMrRPwTmzfOD+/sAx/M9Tv5Z3i+0edPZk7cZWlqrSJLSuQpx47nwbJUVeaB7bVhb8eZ42DaEGVtA3vQdEop0GjTB8YzjvtbIxZ8Y7B2ESErEwrND/WI5/3E0fOKdFuQAPtU/NkqGVVfF4u5hTXBQHaDmCgBg4EiNtgQtZkgoce9JoAsAzU363mZfyfY57gBVW6c+E82Bu4zlvlbtMLwINmZjDfySMkkHjpH1wCJ4bKtqcn9Az6TlpDMOBCjaUoTE7nDEGz40yVqmp18BSCuQB4+3IHKt1HNrzMTBjRp+v0T3Bl39sHT94ZpI/r8cb1DpM/xbpEQXcFPp33SRDY+k6Hld5tLNwwT0Nc18BNSQ8DjI/gGjEKhJNiSGwpBnoly6PTTL218ZBCXSwMiUYMLzH0fEcpI+f5kMnffYLgs0vQ5/jBtUPT310mwKqQAweMMlgtr62AhPYGvQ4KTJN+xvuvBoGlWZJBgYCeOrzJgmwqc/AUF/NDzGuAbFG59tj2/Q0nCyXTSH9igo9M5bXcg50msebN42jYWUv/x9WX7J0oo4gmnEw+LzxR5Dg0VJqftHxECUb7muE8kF+b39KsEFhHztL3+cNl/s4O2zML3v31Mw7Zib4I+feozsFeFd0SIzwTCava7br909O1uhFRrphncmZr5DxLKQax0hX8ilVEUnwCiFJqX6UU8KwNBxnA8UkeGUEoATcjFLTcDH0eEKom/ZIjQkGZbKqKrlJD/35RImomziKDNFSkkeWOepUAPSvYb8eh2uuQxrTYVFv+ETkK8ZM5xYyKE3ObE3hlnmO3SpPeUnRZkRxUZvsIhwnTIacRpwBCyjPrvf0zrSX+okK8mPuMIXPxwqmQB8ulW2wWwbNWyJ3QtBoCYCCct+CgZo0lDSuTBfEpwLQ/DJd+E0RkoShotRwi5IeQ4cx31pAICYyEkppLEfafJ8+9EqvNr7PTBk5bx5ljwCj6ISKV5KhTcz1v6GI6OnQ0KsxofDQw5edNnm+xs6ux/g+BTSoXO0xaD+oBJLfixmL5UKDttAkIIOgbDrONQREi0Dfp2NmSObdhJPHyh8hMvrNmhge8YIPvf8/0kn6UNSM+Aink/5XRN8C3KoIOP5T55unZpuk+ALqgRISQ16d8hGchHmEW+j5QGuOYRAX4yApj0TvfhIxCGgp9k/QUgH/HEtV86PYigkweWA9nPaVtGgFNKTHnPOa+7ShZN3YbmVTJVSgpUleSeA56CgMm4pB4AUkD7lOlFgskUAAAQAElEQVR60Ek+s3wRQVuXsPEgCEYfMn5E4OfB5vFEtwAGOYN7+q3nYEgIXqWA1yeIeDKrwoNXyURGKYOS9o4+Bw8GtNBWpJBONo0bBy2+H+Y9BJ1Tjp0rD1mNQ90E1cuDkiGMCYIbUjp5eN29uWVjKDb6GU01Fg1iY9KynIB8IYOGbyDiAjodG3v+T/ugq3VyjNkmRjFEhLIwBnz390/7R4RKKUp0FJfHnL0j00FtyIddlTld2Pz+G84Jfigi0PFpL49jwPwQHpQDGielKLuOE3996mA6lkFBN+D7A/tlVq1+wqDZvh2DcRzYHOiXWRTEgQDE/T0XJLK11pTIXzJl3hGDsmugR6UPclMGlx0ZYDl1LiZEY0agBzcMNp1hHNpObOR6Yd53aHX8GhGqzt2MddvOAe5B/MljC33NOcIOgj9tUNWcq9wzVAYxz6kyd0K3j4OXB2ziCYwgHixTZc0R10GMBbjczo/HDIUCPaGuk8V00B/oazlPJp3HeDPueOzTfjuipcScWDiAW7BvhqY9duLtzsHxzgP+gZ0bshfyegFdml+ChAaMp674aPQ+bZ0QSVCC+RGU68LDQBW6uj+QtwvU3+HEh504F3Qhp52HrQcPWxvlQZ7YHoO2QzBjbGj59Jv5Cv1WDsQTngOB/KLsQNcBZiE/ZEoRIV8etyDLwDadfdtGDvdh30D/QNCCj0yvoGTFziXxVxZFBLIODqge+EUqZdHKw9NgDnbyg+FEf8SHTSdDG4bNOsdCQgXbmc8YA/ueM99sHExYx47cYnCm7dSUUdE15qGw56qCKpSXZZH1EQ/iJVMlU7U2FWIQFJVSkG8ga8dUCKbnuIodGnPBhywFHWsp84GrIlMBIhKZhjAbLyyGDnTp/RQmkA91RBx1bNaWotqKEr6Q/v1j+SOKQqZzqrBXcLwMdKVRy1KR5wQOBQc97k/85b6KPIM5dRIDJ6XmFVOHwwJRj5SecTx05eWzD+iQUgkt62UQl0nW0rDtDq8hy2naFmPGCvJ15ulJvhkaKvBmGGUB1/IH+h+yHI4NhaY9T2Qr0M1I6gFOx0Y7cKpDvOO/49yUxHvjxca6Lqq1EbPkNeI6IgQKYyVu5f2d5fJc9G9A2N72c+8CB82wv+1TWRcihf0SetxUyTYlHejyelHlYFvIuFLaxraRaPB8PclPG2vOxjzOErpeXhQRQhJZtweHdxsP+cbxGLqQ94BBamCjZF7ZZmN0DXS8XC7ygXhEyFclOFZyRkaR7dnxHWhalib7vmSBzy7PCw+pRTJkejRAY8lEHqk2j1m5T7wi2RYG+2fSKqksIYYocXJGgpf4YUwfDGE4Dgwr69CFA/UFe7QVY6GD6NuPTQexFBFiqk8IhGGUFJrX7jyH3TsINw4sbuS+jkIBv86LqFNDG7m8Qy8ZezInGnlnwdeQ1eFnJ+IEc80D1/v9hHRRZmKDE1lPDoQeGji5A8brxIbtfyCfkNVtA54d34nRDbt4POjqfShSHFQuakvRQE7LfJIffX8gv8sAKbMq8UvmCu8xeZvmZW1asMtBTJi3CKSMVCU/iMvPcTsHow8OfQR99z9923UiU0Jz5+VIKWWOKYlAMRgp6gW/8aKIWmKzxkHwQq5w2YjjlQO8Cy9jCrnBv8X1/dsbNI9pN9vE/j5sX/icrG2DLHr0O3NxV8WvsCR+AvwNW4j8e8XO24wxy2M/JLrsHGZJQ6UEOFXL0lTx1x2d/OLIOrZloW/Vygsn2/zEb7bzij8rcncMvvHy4/Ho1kYRoUzB96AMrfh84UWQiIFIacEfz7k38IvtwTiKA9+c+HjOFQ65A3yoIM+Crbo+3nfKUwvxahjjQX2fNOCoAzt01qlB7u3EYMcmgSBRpMFLxH3cOES963Z7zLxhPZ0f13XVxtqCqzSYyw/W0cFaNYihzbF9u0NgqJQmKYR6gixyuXnoS26PkZhrxEIfQ4lNbaeKD+3Hnbi1r0QMoC6kwIlUKYYiX1kqdBttrg+9vF51nA/k73J+8/93m+B7/IbMu/2voTG62iJViwihg/nlPQldWvBfwaelMA/o8ydL0Uo+sr8jgtjSvC74dGWP/fKy4j+JKc5hdqdvyPvXRmyG5Sf2Pn6eSvbWGXXuMRr6CpuD/PwQ11Loxhw58ElZqr6upO8gx3i+nOgQ4Z6A3yHhq4YuXh8Mtt/CWPvjqZf0IF8cCJcpVebjujYlJivoFRFKOkpW6J16cJg+elekMIct17W2hmSDFzQ/db/dVJHnQlw6FgrjcL0EhiLQMbBFKFR1EqMl4RULtDsEA9tLoIFDXVKtlXtuIlVLVYVXV2g7T3zUZB6eX++8sNtYUxr4l+syX6y2VhURsvzfv3+nHEDIV2MOtVa0LG3mqI39ssG/bfnwyyx0rvh5EHv6w3VgJ+cLz1PbIgJNsk69ZH9h75G7sp1aeCk18lDyIiB40bAzp4gu8sqhYL1O7CTEaegkbu4cdGME2Y+9ox/ytbaS9UNRhL5VF+YyzJh3J7F0fvpAcw7eOSy3zN/Ib+vapq5JHGWkSqZqXSTm0wM7fdx/IgdyllBhTu3ss82/E1uD+W7brOSo3379gTxifFMpTbLfyCvbfUz+O/Pm/pnfPsgFjqnFcyQlx9tJXG7M+3e/qD+liJg6LG1VKVUba8eD9e7j466N2La5g+fMwfoQamrtgv+HQkJ+f3cJ+/o3hb2nDI0ZOw9egJ/E0+iFPCb1Y1FEJZ6Gcr40SrXayAEvErTv4L/zcveOzTvjMIESf9juJaukMulGpAK4Ex8/fiW+wc8iJQMGeeL9fahvF31/W/XP//mbWGp08iL7dZEKPgRVwUvcQhyMPNHx0IP53pF7BfmKONeXAKerj13LGnp9q+w1Q2/fVl1fKzIvWpeG3JLng+22YuOV3MI04IX8ydw7deMF78CApaZs05t/IxW7PmYODp1H6HEb4B3i8UMisryfffveVCo0fm763/63H3OskO8JoPGB7Fzzfv31pr/+7UOornVd9Oc//6K3t6sqsUF4E5oJrdSJLl5Dtv2uwJaD84NB7Hm9MI1ODI0xdLLGdCDg51yYrFO2y/RZCB9Iy7Jqva66Yq/vvBj/9nqZOUfI77EL62YBFxLYF5pH4Xkp9Le/3fX+c9eDPceBzU+ENnhtKvjae8pv3171y5/e9Pp6VaaQpyu8n6tSgajnU8WeEaGQaEsN6PQOLrn2xAEbxlzJ9X6Zu2ITULXdpZ8/TuQHkXH7PEeRcMW0TxITWaT5TAKfiJAv4+3MiZz5YeD7qsX9dFq+hq4DuyHCtHVjDrWlavU/dCbfXMl9C+uKxxdidFmrbNeBrZJnln/4h1/mn/Ce7IYUnz8SyuOfzhwtBcEwZkwbLdPPK7koqZMedLJnOdDnwYvGmk11yqR5cYSIzn4eEXHxoj/9+dsslxWa8PsgD3x8fOAX9g/koY4iljXIjwoQgErevZDnWqvKlC7rRa5X9mIDARI5hHzTDtjick38IiC0k8c2ni/utx05ukomNBKZu7KkWmvyPqVBy/WlWX7RLrF06Mo+8QKUKlmmiOBm4HMMA0/bsnzSMf8Hzzm7AZ+Z94M8Yd4b5waoNukmNLrljoJMpz4+HsyljkxSwbdLW+C9WKUpv23bhz6voOxwpsBXCf66FDXKIEYcfxOfMMN0ws2CnZGReSisP/Kmywh4djl2JwID/LzpubGhg9c0KdSJ66F/uyqGCVex9UApj2c6MVcEj47swfwXuoj896Y//6npX/5focuVtriA1KTgBTxKZSR4wZhUWxqydFmPZV2UGbIcD+8xECAiGIs8MCtR5v2dNc5/PaFmUWQog35s2zmXmPFjGW0EYlnk+U7pmHbMRiRyNtkWJzQHuDas9RPXTvDaBpGBfEVJ2/wgxiy/vkL8gPRV/yojaAesyFfbLIPvT6Dbo2ngQ5uFMKCdIkIWLoIOhSJC/9FlfMv+1YetrMdX9ff7v28PNPK4kwXvZFM7ujHMmZKPzA4wfRNzOZvRNZElTMAdfw9G+vs26rZDBAS5/+MHn0wZI0IR8ceu3+87gob4od9yZEhmH5TiGlAwW9cNNH1+6HEHtU9U7qzjLBQmwljXTPcLigOKAYMAP8+D4D6fwQlxPkafRKA+J0iIH2g9/UUXPBF54kXELP3lW9B8O5EiQiVTHufJzy33IZqZTAOeg1K/X1803RARLiZ0gt6DYhomuDXQ9QccRIInbXwS/QoTuZJc02NoGxDPP+DT9PzQFiWmHJ7sBswy9T5Z8IwUfGXm5Nug21qVy0rmdLvpRsTs/+M9w6BrHad0rk7wxLPP/w1X+KCrpHlIbjfiQBDjztgdUkiK8Le4AhlRGb2ednneU8WudPOJdJuokwjpGBOkgl1abehgKDIe6IIduP8mb9DBkGcE+cZIQIQU9Bm4k6/O/EJE3yoi9PsP908Cs0u2V0RQFn1dtsWBrb2o2P5O1KYVIFQ2JPmJCgt1JlREyOIMC0y9exAP4KDzCbl6snB3oJRUlkK7NOg4AT7y+ILfzcNk3FBKIVEv2KUq7QsDvNzXkW94EJQiQhEA/VQ/+XUeEo55bzzHjsGyeZih96dt3e9x5mGIgBbw1eZbg+tIjfm6RaBqq0hZUkurKk+1Js+Z+Ml1OxtAgweEglhKRYa4dRNxxi3VjFAEoJg4SEY/9EPzcvElJ2h6QijTPUE9oMWoT51Y2jQivRxR6vcraHMlIgR1eIWrv0NEKCJme4TvE72KMp9lY8OwLHXW4YaMAl/zijD+vJ20EUXTl88mvkPiI3qti0G+LAgOCToLczhSSvQKwAvp8Aa+MwocPowYes75AqVZnfJmIGOWeR8R+AEJoW2/U4DIh/aIUERQ4fMkOOtuMiRxSA/juzY2dQ8eIh88IB7cdwerOz/h4DDI8NychRBBWTTHmnRBh6lLIAvtg/qImKOt/zEf6ocKeq88bESkAhwjnGyGLLt5ek7Gc9jcSO1z0/dcJwqB542cNzIR1ruDcxL/O/Y5JR5sBg8WCf/aEtulshSJXj/4mocYFwraU2lE7s1XlPMTqSu7qmXxQ7GmfifruMcyFakLu5f5wNRak2lkQgs+lRwd6HSgq/HnPbnAm0dEEKxl/Q6C5cRo9tXAXl1clBWZDY3DDJeQlTdumht3cPhEBN/PTygk6hGhAv8pB4M69G1zfV6+t0wli7JYViDTQxFrTDBqIHvS7vGWv+CrZalq5G1jeUDQbxyD6dp2qCLXS6bJgBYqpTxL2twvX4hboRURs79kyjQyknqqVmHXpixFmcQ8A7dt08YTnfHEtZFrHt5E0kdVYoM+8LuwX+ch1/G7eQw4S1ugW+aG3+iJfvbZsizIBm+yhvXsHe1wxk7cm2ZESHxKJuNTEUGcHfKUKCnaCvKFGPakLWGjqkonZNABvoyl+feP+bsSyGqfpvuhqxHQygmWLaLAC3k40BX5QL5CCv9kVVtXqaTMR1yBPRsPxq1Vn5a28AAAEABJREFU1uWT3Nh1EKgH+fjwvCIWbbtgPOjMFeYS/RkDnoIXdeKlQEeUHms7Zgn54EJwSu5fXhZV1sTWisyr4qzdc5NN/g6PDdvt2F3YVFzWsXw+HK8cojRiO+D57A8Jg0y7c6B3cKrx7JP8MF3BhYR+/PrBIfo7MvKSAFqB7czbphvI6jV14yC/Y6vBodTAXoii2+3QxsNhST/8nLAiNyh1cDhzAqMHbQXAjr4/E/xTEQlb7GK/cHdip/M4uJMcY9bn+sbDFgKggYLSfz7sgR0OcoTn2EAvy7UTsw8evg2+H6NPOic+8U1EyHHYWlPw8/ryIh9md9AOcsaDB+zdPoQ2JFWwt+N6uDISEpZdxN+JXh1d4tlGfxRNXy1rg0dVg4dl6yZurEQf4k6qjB3ofnBA2xUMDB8kddM9mHeHwj+019qgU1WIhdaqTvx+TPsQichzMC93bPCppgZ+9SEEKNwPBXNv0qKs6JKUHT1tjo0Hej+Ubhx0Wqbz0JTpen3V9XpFt6F5BXJzYxtYl1IKepannBEcML0oM8EQdtkYd8p5YVgC7JJpnw90Pab8gW4ggCeVTBV0C4abvuYVYADQLqXItApzgMYpn31kfS0L5NU7nBA1oWO84bkQgm7FD4uuvGRd16sSXpA0GebsgH9RqxfqdR6kPYgdx7Xt4peVG7aOCPo1r8B2omY5vVaf2LHA07aybd1niCgqpSgZ+yAWLWNE6GlFCuzS59xJ7fNf1+/ocMoolrEy1wNZjdlaw86bzMs+Pfjyw7zjygeOO/73VHF54lTLZt7Lsk7dTcP22ZDD//L8wQFEKcQTecf8LJVxEEndgnLjwzRR+kXUM3RTnfl6mpd5KDUidX191YU4Wa8X2QYG0zKZYeLokPBZsP8ruGLcxmGM5e74qHo9yDJzaxLnhL8CHIOgv6GY5f3goPfHz7tsz4UxKwdoF/YKbVlAC/wo7HPqP7oirAnBQWeWVGUO+cAtMzR/24+XKwd8nEtLKYrPXFnJhW4/8fHB/OrecEMsM9UafJFvjJh86yKtvHQROkkDW0kQom1RWyryuW3owT7Phzw7Odu0D+LLspjewcmt/dq7reDhIfvDfG3XjcPmj9u7Dk9S+cIHPTSIo86Bc/c9alomy+v4NF3TMx+6EKk8QRVZnuv75phnzR6MD3JQwz4LdnUctdZ0wXcvL2/KXHXg/528aHodMSOeug1XYIB5tLQFvEMP1qSH97TsX4N91IUD3MJachK/J/buzFnn6+6xkkpJvod2bLNjlx0+HZwI2llfApkjyu82WZZEtlXGOaZ/QolvlnbhAHLXjZhxzDfwlpW8CV/bHyz5AlXhPczoss1gRea0EkON+Tfw5fvtNtft11fWCK//xIZ5iD7rciUOX99WXV8uco7a0Nk+O9BvmCCxECFlCWKhyffisg06ep/MJY+x/AM5Oj74eH+QJztztwEJNoaGzoaPHDv+DUcoKrPQhySclQzEZjjx/IHuG/YfQCJlakTqjlzmsToHIksptodm7B7YBSoqtPl848D2J2D5zKBkKkvBRoL+jX3BAx7nrL/w8tc67cj2/v6hBy+QDuJzWCAGB/EkDfQ+tXJI/ox126FK9A36uu1kIsxHJjh4K31CZvhA13pvzJsDH++sU509w90v1bCTZW51Ua0XhSpjX5XE6ehVrV7l2J3+4ED/5MVJLYvK7A/kj8nnennRMn3rtjHbxH4HtXlZ9aorL2f8m/kZiU27KPD3VZUYKeQ22yxoLJnY564fP35g112eOwvzqM51C00hbbskeC6f/U2uvxBfdW0inTD2tMngU8TyLsuCZCr4wLn29eVVtvHB3s0vmLb9oY3c4Lm+Y68VngtzIHjBKK7OC8/OC6ttvxHLh4KfdWlSIJCk4zjUWlVEMJc6LeI+tYDT2C/I11MQlbxokG9gA66Q1Z2O0Tpj4sHL9n5W5EcXWecx9XvwQnJj3WlLhbbz4EODGIkIcP3pqktRYJsPDsHv5ADHc+AHyx7ERmuN3LBp4+3TU/cu4xzHqZV56ByZCX3llE1E/xiO04GOO3Nq10kuerZ15Ai9fftG26HLzHEvKiWVyBBWCfmzaNrBf+nn3b+h/f4D3Mpe/5hg7Q3BgIhghIRa9HVekP3gZcgH8m7q+GDlJdayrPILIfEiHXRorwrkFRAREuXowd4kiaWH/NIZcfT9l1dell1YSwrjQ4pDYf/xzC2CBjUnH+eVQkxqXqlgjpnnyryPSDknOVddeC5IcnFdi96+v6pw7/Win50R0O/EYEe280V/+qXpn/9L6vA6wf4+IhS88A1eVCd5XUGdWKvMh7pW+epkUgjp5e1NmQtGWeHdQC3cG0Ny7rUOpjHAfzy6Hjw7CAO63YjHudH2IJff9PP9XT9//sAuT7ue5I3MojAj2812GIwiPseotAMRErSzBDEiVeL5548PPcgfgzGKQvuVOX5lDjT1Lvn57WQ9HTPmhb+F/VMQVBbXkzGDoQ+F4xPcGE0Lc+6yvugbMZVhXcV1qNs5Ap9agUBriww/eFn48/2mB5PpQmxc8Ult0rKKuKzyfRL3DCVGBzIP5tihgigL81Vj0Z2XlBtz7r7dtO0fE94/fpKDbsSQlOCSNqQI/fjthu3uso4KybHiuWMcumEz5AvzuwACV5xa14YNFuqS8cR1h+eCv++3jRo2H519+Y48d3CGAr4XXtZ6bCW2IkTu6fQ/NDgrcN4yjnkbYD7p+D4ilFF5MbrKOPfHh2oduvAi1LZp2KiSU19fL8gGI31dY95Y/oRQYR7MfCPjEL+sHyfxjQt4XmlAEalSwTzqfVCKPHFil0MDfXz+K65AdkKL3DN0Zw9tu4X9Qrv7YCPYod+Y4zvzN6JAe9W6VK3MsSv5aYVZBbnWCn6qlKQMJUQyQxf8f71eVNBNgjgQEeLzWR3IZRmHSP26s9bu6LRA1+NMI1HV9P2883K9qvIi2LbtXerodJynOva3zvXzv7v6JE4RU56FPHxhHjf8a10HeXTKYELcn9jwTj6/3brmfBWXjU4REdAftG/M2U07zzY0MTdSgY4neaUjTICLyZ+6cR8RyixAqqQUQILfmTvGFxdsZ0ybVUQwFqDdH7d1vmqptGva6TwHN0KeUzFlB/9znMcYEj4LZ34L63+6QuPATpDynb5yFBU92Hts6I345IOm/+//7xf98pc7+eKmx89FD/abfnkr84rQFX928r6wmdDjwV748birlFTFx1+0k9yURUrKAeONGNvYr2nK0TV9xRjTOaFnn5z4UCFF8KVAx6FCXNVWoQ8xSabxYM017OQY29Gx0ZhAlTmZEaGIv4OkDjBeQRkRvp1g4SJC84cSWTWh69+XNJrZwMMeYzCBiHgGe6TKpC3RNEGfl3ENHm+HGj67fi+SQYaImG3Gh+UMDh/udhsOJzzbB7IRCBPTclK3XPYizRFPGp/dyBL/BgREfIL7Tc+lITJcTFzzHuYJPTeaZGGiJzhPvJh4CuEoIZlUycoRNPDxGERyt+YXbeN3+SS3uXoyecQVAQLl16dkKoGSOZsicurcwT8Z2C3gs4f2eYMcHRgyKXc/oSv8g9yTXnnScx95A3wpGZAZlBK3Qm2FJN9HJqVrz7rHfUFHQcvTLY9nsp7XDGaIR8TvYztEHajlkz9dExkMyjHlgAy8fd9p8wddXAT2HQKna8C8A3zc8wT344GDh0svfh1ZJkCQYcpSlDDMLE98haj+G+RnM0VEKNE5SxLPyThD6Osa6DFgbp3d5nuXBt8bDjbfoNAU8Mi5cTyR6em3/qQfKeth/z/hU+ehT/xDtq11OtkM+yDhoDyhbd2EvhGmH4KJcIV4RgOGDvMCLGME/Xpels13EYEdxbAEYoK4xh90m/KDFxkSH8TSSfI9eOgydBhG0uU+xlEQ/6GC3Qaynfi/Y/8pJzSmrsh0QKMz1gvxyUJ3oBMqsbgc0O/IPpjzQ05utpf5Rpi6Ju1SCrIPDWibpuU8oLuxkX2QYA+IHfAedBjXkPhT0Dg/213PUpQFoD0U8mU0l5atQ9+yO2a9GHvMCZ8nnJp84OU6JBQRE6SEhCEooYACloVuxuw6cNJAfzRQSWKrSGblGDjYAbjf4LrlNZhQRAgzwkMzPiwjpBWwSn/BznwMmB+8+B3EhTmefKb9T1qCOnbmwN/+RCzsb1ksmWQ6BhBlG0aEb/9dO1iThmm703iVhciLUUSoki9973bDOXl3+HTZftbbVDO8wCdtp05iwnBgW9vJdC3HE+DINDmImQ4tt0WyONamOhff0NcCbP8de+hxD5lv5MnmLdFF6CDaTmQ/wacNObOkIoK2p2yOvVYrG711woJeFTxQGD+mDwabAI/DjbRp0jwxpGM3Iiatk5izLJZ1TMdIyYDWTHtRFinYCD/h2deZTx3amkB/ABnKCYUyp6wDA3ZiqRTXU4N7896YB54L3iTYVvZP5+vEbhsHtTOnEMviyky12rBfI74qNlrY2C0Kfky3sqnwi6tETlBplSIF/jLtUnJRGmLR4OEKNtMOnXUKC2AD25kxEdi+0pfM7cFGpgMn9aGIUKJbxYeajIpObLARA+ecExu0zwnWxzpa70gRM33CAD+gUUoIV/EwVykTOQVfyaQb/vN8zkgFPy7hLoaSc4Sskl00UOKAdwHffvqa/x17u8+l8cBWyaZaFkWUOb73Aa1O11BBl5Lm5Srt2MT98xAU+yd6v3AQFRECTYOxjpfxyWcIcfxFabmnHK0oSkgZMzp2DlXoxgYHDyvHLJ073L5zsAspUIuWtvAwss7Ssls/H8I5RgYxeiKPZTuYf4Mno6dNhk5iZjAgJB5O7rJ8HaI79jmZgyfj7I/jeDDXHvh0ww4DnoFOBaiKQGYe6CNCEUHcLCoFHzNXHuSfnZjceTkHWUmpExkOZFJIrVa11hRBZWAMy0aBKeEjdLroeuWhyA726KzoyIEWClguHw7vbPI7trXvJNNJUUW2nHK4MmgwvvUT18rDnQ+Q/IB34aDFPDJSlst4tzsP53NTvzO8q2LfLKllWdBvNReoQB/HrjyIfOnhB7HiOVWGXHbst/HC7uePGw/SBzY8tPP8vfHCcnBAjok00DnwgefHgv8bLzGc53zYV0rAb9GVFydXHjQrtH0o1dbUhcP5DoHb7a6ddTuyKKJMuSKCUkriKGk7sLkP122rj/dNHx/A+8HB8MFzTtVBLDl3RCbjUsGP5Tz21Mnhrek/eJC6+6CPMnxwu6zYY5XlPIiXMX0i8Af0DnUcblsObFBqRY91tj14CLYfdhjcuT+I8d5xOh9xRQTWEHRO9Nq5H/IDFc2ynS/YwTY6dvEgN+b/xfXgcOj2sU+9vN7t7BVP4jcCO3FQWLDDjx93PbD7TkzebrsMPgyZgF4/f/7Uzj7DfCzfyQObX6o14lPE9wf2ut/QbUt82ecDPcL5M+eF8/JpPdDBum08PLpuefq0zQn/zoHYg4OXDv6HwGgAABAASURBVJzwO+ZY82OYTmzWasOuVeLA0AdtC75eL5WDxEruYQy63TnUu/Mw//5jh86YQCg8Y8kKEFMHc27jYXLnQdL0DY95KH9MP4jLsRHER22VsWPq8sAvB/IKm7lP2PDKy+WVeULG0k7/gzXIPrsgm9ePoYOxp2CrAd0oRYnPBzH+uHf8xEgO+VBPDx9E8QBfynOelkw1+DfsXIrj5KpWL4qo6CuFiEESwoZv7PPHfWDDncPaTbePQ49pi4N7bIFvB+uUuDrMBg/xGciSUiXfH8ep95+8EPl4gDGwc1PJVEHe6/VFzglOTYJnQT6YgxcA8qPZge1xqx7M6fknGJnLA73GGDqZYwe23sh31qW1FbwNeMz5kJ98Orrc7x/EqnPMQ/fHnbGHIkKOWefsg/kUyGBdBjZ0u+P1gxc2G7Z3fr7xousBr9OOR7ZlcYwUedyGfLePk7kh+A/Kji2HOnKC6s/0486LCNPeoWOanZgfHL4O/G961sU5TF6NMEPBToJDK02JXP0IbfCxT08OVT3vPObg0H7hJd7b24WD0VXLGthYauQ2zKDgAM88rOewTJIgr3UFd2kStfiEC/PX9sQ8M0btV/9fiDfy2IN5jzmhW7RePK6r4OeSRSe+tiwM4jPkK4hl87OeB/1m/fJ60bKs2omvmUuxfSmp63VVw6Yet9HnQ037xriX9aIs0suLy9R5nszdoXcOh+/4xXawXW3o3iXrMpgcJ/a6cQDs3wL6eO/68eumn8CNOB68ALOv1+VFS2ON+zyUPMiPO2vccJ1D+wcH7s7hzned2DOf2+2hCLgAtk9mmrWSQ23PD8eqx5hOySr3OxYst/Ox9Sr4ttB3Oo6xzWk71M6Ls6rWiApeSJ3nrsf9LuNX5neQIw7wNvLKB7obNl4K3IiJDTk7OXhgekNh7bq+FOQ6yQddxxbqHbpnn/6JCPqGEhksX1uWGQ+WS59XwM99pTSJee582ZE1Izl8vqiSQzz+ZD3zkMp6uhPb9p+EfSQt5CxEB1f47wq8oF+FnnmnTD8iwOwTp86/YlDAu8hxG6mnXFnAKcztffrf45a2oBPNSg38NX2H/9xXsK+IgQf7ioM8MpgvzmcnLznvH0O//W2X48IxEryksJxiDdiZ76ObZiFGB+tF1xjn1OP6skiIemKDk4nQicMN+jd85DiPsIyJfB2f2W934vTUxsvHufbi60ChRN9ueVjbBnb1b4HVdpAP7bxD77zIebDu97PI8p347OlP5vfrVVlCmaHjPODzUMmil+sbdrrKceI4sL+C5wjr/GBNMJxHkrePmct//tj0/nNT5QD8em0SL2jefx602b4h71kOy6uiA33v7HsG8b8wV5a1Tf+Xz7iQQo3828oi9aGdvGwQl9fX0vA3Ojs/PHhZMTBwQQfcp4a/DT5s7xzeDny2rCsvlt+gGtg+Zd13/GoQJnK+2+ZLzi6vu2MMcArcpAF/y3vjsPnBetz7qd67PI/8gk70f/x8J0cfjJXo0rIUfftl4UVfI38u8G7YRSql0H/oZB7W2tCxKSKwfXKPrgp0PaBzzueFnXVgZ71l+67jEbK9f/v1pnf2MgP71rwix9Cd+eo9hdDVsm/M5wMfVwzSPFmIx42FbycGgrwfxPbAB+LasO2d/ZMY+5e//FlZUidxILkcqnVVgUZEUYawB4OUs/08MR73EaESVYPYs/47e4wOjcp6YdtnMm6cGqxDkNCvf/uhv/3tN/348c4YqeC7Sn55eV1l+Pb9wsuiddrx9e1KvJDHeI7ISEkBPnaDr6LrRI8TXU9i62QO0KuE4ZWXYaaVZVfWHXnH5G//nieyIOudPdjjJuxd9YP563qosnY0rZfQ/K3geqi2XdfXQmwJ3oHMRTf2LQ/WlWVp8v4+s6Fk0p+qparWqkbpWOns5Rp4K2vq9+9X9EriYJtyvr2+TryKPJUXwNe16//xP65iadIg1hqx/vLS9IYd1vmnv4tqFizZdGcf3PtQhBS02Pc/eNn62982/fhrRyfp/kHPoD/F1TVx+WqtofdBvHl+HjqIyfPYeJ4AxzTBfnt9Q0aIQ/vCvv0FWNeFvNBkGx6fto+IiReRijA/cm8Jvbw1clCVohKzuw7y+lBgI+GTQlknLdvwB89Yf/0/bsSzBHtBSlFO+aV3IZe9fiv6x3960z/+4zf2y6d++/XOnkjQSLFlEFNWviL8ja+J8SCmcbpIDxMqRJP+nZi3/07iF7VFqMrjryvyLEU7L9FurOkP5lHQkSktqPH97YI+q6gqYVRKEhNVCYJpdRhxi0xCS+kkHk/OufpZkTVoS2xwyHMkQ5PnxvrQabA/al3UmLOF2BnIHgGShJ/44vPBPC9Z57hSigJmHd8sy6K//PmNOGyyLYJhA3zreRzHxO/nqQi3hmzfky+6kAdEeFmHjFQo5cuYhRtIaWCnCq/WYtKSigJc0dbBYeppwLSUJuulQDc6dvY9zrEDu7gtiwQaNEJ3ctGD+GVBU6HR4yrnBIf/AQJ9HrI5RzPHTuwzkDfiyX8gHE3qtBXssKL/9eWK7apogolEsxrzbaUvGRdCJsZ57IE+J0LTzJhUyXjKredlHITkY5t1ZA4FumpUDcdViDncVErQl4DmfVtkk0gBL3GN8K0ihCwh62c/CzlCKZrlPvOzLwb4CZ8I9whaYCGbQhK+O86d2Nx0YKOFgKwtlZGSiiKKbJOTXDigT6MiYgriqvt28pDbS1baUwPEk7g4MRpsVaFBOJmVXHbbiYEdSGg5fnonV5Dfx+iy7U3Pe4I7ewKaoRkqBGFybmp9A/HCXwOSX9ClCGQT/pQYQwdlZmhpFbqhjWfBjlEGvFFdBXQeJfQv//Km//SfqpIf9z98BoEO4irMm2W5CNFkXR3/npPDykDE/ipNqqw169r0ennlOSiwG9SiyGgJ3ZJVbWlzrhdkqoVBiBj0ZVRFJPP5BIbO45SvgVO9hzuQ+cE+wXYd2NfQse+dtTxdMXjAH2GA8B+1f+EEQkyIrxZKC0QdHlSkCCrioh1ZNIGmiKBPv4PxDbNfnxc4E+Gz+n9ZMPiPsvoeDspMBXL+t2ODJpsHkTwWXUP8RNL+2eZ2wA0R7gvEYwxtpm949kl0T9B/5wraEzkiQv7xhHAgQ0o00SvK0NflO9BFo74u43YCz35xe0S4mN3cch8qmbN0/Skfhqcy77nVv7sYr/i95Unf+kkB84hQzlKK1LxmACFDB9nxvXNI6DIL3ZCiWZMX1f/+JwjuLtP4wnVp8JgICHGTEK1M2pKpzybKUJaU9MTBU5Pf11hx+d6Tjdv/6w/2mLhgWZZpWytAPWGY8OWjiFB8sQw6AT60u1GUrknGVUgGSMuX6bv8Ard/0Y4IRYRc50YKPtTxgMa0MTailGWinQ/q0kusfsnKEGKSZvBO4MAZJzuHZ9kZSlYT/dDgo0mDusf53npDETy+MZrlNVj3iKC9sxaeJL5dJ0m8lJQhp7IQ4jPxwRVEM/mibVb5skwdeQdSGi8iFBHGoKTwx0ahdH+HxwBfMo4+L0ajWwdO9NtZMPywS1WDhc/jPhFRVIpgLB/9uwtdqJ8kQtPwmFqrDFmKXDdfi5KMN5jEbGecP9Z5Aviu254G30eY/sCXOeOAqpuhSwGSZZ+0uLeQ7retzL9Cz5Aw5KOO/sZl5Px0dJ43n187i9DGBqTbAIKv8QFMLJmwiUjcBkApQbOrjz7lsQimH5EKmE69aXQbqJ9kQpkSQ/A7iwr0TzYnBvPtrsPfMXGyIItNgmR++bQpgyM8/uk7+aIBNtzRxo3lOfG3fXLgFzrg+bRfIpfrT8Ar/jAGFoIMeBCns/Mw0pGjI0+nhKOsh+FkEey0+xByUIKuLIl8RasPi6tEVYmeYpU90cMPYiYziKuSRazEUog5YNshBMwzk3GGouB+MKAD1gEM6KXsz8qCTrcigvEncj1pHGz0NzaR4iqlqNSqhV1aRk5cmoWFND5lFrUsUpZQZFfxGO4TGxnKvGeU7UMBEYZAgfGmcZIPTuw87Y2c3oBsPiz6xLfsUjzpIktEwFHz6uC43/YcnaYB8HkW4NHvPtukNvRYGpvQBRtXZYLIBscbtJIF+sgfoj3o0CxL+Zx7n3Rsi4hUpoQYSn/Rd/KQ5mnQrRP1iFToeU0cKh3dLItzTgQNBnAra0hk6CDGTnwcQR/tHh0RyhyKlLo3kWxiDza0J2C5LUeWZEPekL8oaRjI4JgyPfOErQbx73EdWxsnI1RbVYG3y2WxXapolq+Ip+1saNOxT8aQIpEtQqYR8Ormha+e/SBIOtDB898Pghu7244AwbjWmmAnhk0+kwa0SnnKzVA2oM7jjsWBvp368Tm/uzxfTNe8Tox9MH92cq3HeWPqXGV5Xe/Ek3HvHAr6Yao5bmBsnMs8FImJOgiagWKdcidneRN6sDPvtFnIwPYHvDp6CtUrClwuCzFU0YUGmEX8W2leGw+nNE+f2K5++G/MH49tLWhPHfY1djmha15h4h4EHMw90zjpX3gQi6A3BM9FlsXzs9MXSgkYjI0I4WRN32+7rIdpWN8BrvFxATSqlrWqeO57XgLOBRGhE5vZtraH4cELYZqZ+2XKbH/BELxzQkCwtkpfJV9VIYYw8bRrwae1LhrEHSkQXw4JWUV9+JZaRCoiZBsneSOhNzjwsgyOG6NFSBVZjeN4tz1WXmSXkrSjh/mUyn2ZtPhCtq4OE+twMi8Prwv40HQNT3kkpoJOYrWUIb/Qu3OgZ9vabg/uN16cHsSYuDp+ErJYRpGLrYfcIKFjV6b0+nqldkzbD+LJfuzwXdY2bS7aTuaw+6xXW2jHv/ZRRHxSkyICe66MWdR4GM8CD/h/+AU2L/EeU66uweGXbFPRP/wVykitHNyua4GOuF8U/Dgud+Jy46D8AdgOrTW1WkU3tKROnDhWjuPBvHtwgLI/91UcWEuVOjbDXuLCvBp9TLCeh+MZXU8bFx+efedBr2tnTm082B3YceOlBCyUpcC3KSI0ILQj106egCyfUGLMyjwrJcA5BRdk44GR2JFBIaE77OT5bz/6EP3OwZPzQmIw/8OBFw43Elr28WCc59PAB5EyBQD+kg5kt+7cyvhBHAp7VuLuyguxZVmnnBt2v902d2nBdysv39aVGKfFMnpsZuWg7ZgxYH4yl6ln5/DmJEdLSU5JaNdW1ADTSHAObPRAB8cuw/iEImLGaD+TfLPCd8Wnq1pdlVEkhQREUAKBvqKstaq2qoIdUQX7Degcs3R9jDF9u+Ef627epuMYXtriW5lWKLHxyVhkz4rsVb46vpcC+lW1NRXm4MC2F+bmwMnOv4FI4gpkCnBhCf9z2ntQcfw9iEVDLU9dIkIFWg3ZK6VpPbD7TuyEuGJAY+dG5KUFeUKldHVe1B3Tj0LeodNzvksRRbYTZOXxAxk39jd31oUDe+vzGsiTGZ9+fsjIEc/6zvpmGTd880CWBy8XHtzfOUR5//mHzAM8AAAQAElEQVShB7mi4Q+vK85NzlOZkEDWAb9uexjgIWi67liJgL5EE6X7DAjZGbNhl4GNnbuGAj1TYfm4P8lpoSLzqsSRaAulRBya9kkeH9DyvfNPQJNOeu3zDb8fv/vA89Xz1y/WzdP4ju2AvqC7kksa/n0wh4cky31g5405673oiSweX0qbcbkyHy6cOL1cX8Dl4I95Z1tt2K2UBZ+tWparGgdOYg4jJlyaIoKXGBd9+/6qC/PKL/P8YnnnUHnwwguTqOPPk/zj2LKuJxPfcuA0KTSvhI5xnBue9Ls8NsIIKdvFYNsMLFJKKsL27zqxW0cg9wc5/nKt6IQO3Bt/IVev2KNkgVdaBAV2b21RrY24Oziwf5dlHzBdyRtvby8y+pDj3tDnmJ0YtO2pzHEHNkUcWf4Fey9LVUQoJPLJpgfxEEGNz8AGiAldZKCembqyp7FsD7+w4gDZPkNZRvMJPMdLH8WpoGzsQRbWh06uvvAy9e3NNr+qZBMhJ8jJ46v1akWFGKvMT0NmUfCzkTcGQjTmaanYiHvX6ZqyvL684OcFu1Q36cBXfZyap6SRimjYj3H4li7WikFb4PsFmy/I0dURZkcX9YZvBuoMlQJ37BARqvD2b7EZz/94bThAkAMM+QXRlRcvJ4HwwCZ39jJ35vwTR/DmA+7JeryTWzbiEwaK7Mj6gN+pnefYD15ofLx/kLs/1Mil/kcQy9JkW0Blylywicc6dmor6H/RSoxHJn7zOjjQRTrRv2PzzpxgiylCBD6B7h06Qyv7SkSauM45fgHtmJjxHlJngPWpyPH2dtULNva+120nsWt5MkMLcep7x5T5+T5oh4lvmf/bLP3VYfjswp68SCilIFN311PfS9UL+xrz2TiMnTZEjgjLM7Sxbr///MkYx/Y+/TNjAjpZCj5qskyGC/pdvD7AM5Tq+Mu63cktBznWtrvAr1YxZsixchIcOy/upy2I3ciTfdaq79/9kq2yJ+nY+MG8u2kjJ33w0n4nNq2X/7rI6EOhopM9zI3906+//oRv8HIm5b3DBq5z7ByDPBWZl1Z5kXxHhk6eSug+dOfF+wP6K/J7/RbzOSLwYei3394lHHVBP8fGUy9inWf0DJSJlMBd11UPYvD2cZs+F1eWpAs62GTDlp4jFQMYIorEWNsuwhyGfEVQISdFhJL5cOWl7RXewb5C2GjYP+g8oDnQSdgaTEU8+dCMtAO9nnnFeKUU/N3w9YsKMhGxypSsr/cEK7Jnogux6/XPtvzJy8c7MSH2hhGhC3L0vsHnBIghZPHa7BfCQe75+LjzAviGzQa0U4U4rvBKGGUWOQ4erKUWedqQuVlSenm5iG5Ju2oTUFVoqOQQp7YDu/0v/yvz7vXQb/+a+LdM/QrirldyIy+C1/WCT0UulR7IvAGjF4mXUxCW58/Pnzd8+aH3n3f53v84wLYSvpZCkanCHJl2FkPhEiGtzLdlqVNGyxspJbgVP15YD02jd/Bxn2OtkwMGNJdL0Uoejgg6A7t0ZRF2+Cn/ZqNfkHf2fbYxaUz3+9CDXAW2IoKX26sYiD4P+u74c0eig74x2+1X00tyGtOAtiTuCsAo5DFN6235sqSsn2Q5JKYddA9oHmptIac0umLyORnYIXiwDoGuBR1KKRO/E/MRIT7y5RLz6I115vqy6sr8Wdcq28t+XdYGr1NOX86JmEytLjrYVwziWDqk4AMh5zPftyXw8SnzjAjKUJLEQJNAsD6GnT2g4zgi9MsvV+bwgYy7knqD0b4/0OfQx/suVMJ2gu+unXlepj2GIqXqoJPgObDdkNdu/4M37+9P7DDoK+jv/aploEkne8s7+8M+Tmgy9pQiQsG8FPue3kU8nvAcT4AIYUE+G+rMsQ7CAQ0DCJr68C5jZz003YL8F/ZJ61J1vTbiCJvhtAf7hKU1LetK28rcWedYumb5YJ1zDlpwyoVnm+p4lmbfNDf3ASCov4UYyH8SByd2CMpjzo/jeI7p47O0Psh3mBEjLV9lfkvJuKrpn5CySMIO4rJOps/0nfNyewxKx9yGbWCgUGaqsl9x/jiIiY394AEfj6VLmAFIYqaqZHIf5Oyq1esIPvH40PNqren6UvTCvm7KR78VjwhFGESpSae4T2Ivt2lYSO6f+nAD84jQoMxILUvR2hZsdWrHPwNDRoSwjMzffCu8aZBpeW3fmMc75zz2c2fOdOy3tAKtKo8/ONeCvByXXhsNkFVCNvlK6Fd8Z7IWNdLx1PHVIVAAfyMBdB1Xr99C/+V/edVf/iFU6BoQdhzsyPFg/bUcd0qffZ30lUw15FlX27JMuSovzgfx/HjcBWUtxFhbFoWZ05Il55hlaawFztlFUsEuQ4W+BdxSytTPPOhUfP4MB7kbgATX8nTkONgnZ7cl6BifZeTT+B7ktjGjUIoI+Yqg322u/AFolowCeJyUMkSk4hNc9wQdTEI652d8BrknuwVzY0S4mJDczxqIs6QV+wmS3ElfbZDRJ8up7shgGRe2DIWRR1IJ2dG0KKIoGDCmLLRTjkkkJHoGMJkw1vcTCKYBTMLgy/BE5zYU4MrXkFiflZT6vCIkd6eFlzuwMAyDdn1dNNP07OU+PYB+B7Dbxb0hIsRH7v4a+sdy4k4qEpjyFeFvw1BEAOiPDRIwfYPQJ7BJ0l9Z4U1nQseMQ/NyvNi/g8UjWPz80DM7wjinBkHcMZDHmaZLAyRBM1JM3lTmJyJkfraLQVwbgXnMLAhN6h4v8583Hi/F6ACNxGKKNm7jDyAu04W4Bjw6dQ83BGOCuoHi8/OsWTfQP9sk39tlswQlDflsN65/82zQxnqI1tKBXG4z3yjJeAMIEDB+TmLohaxQ4RMqWVSL/aHZkaXQljJuRMy2juARaQRIx+w/Wdk9P00KLBnkb3ATQRO6mU36bDu9qZBkMjGR+/SXpuTiesakx0YEPIoC5MxURABSKTkhoW995CskqrP/SWtQt1SC/hMC54RxNcALvsdMXqaR0AaLdgFg2aAChxJVoDE0L/AiQpHIALhMSsWzLQtyTkS+GNLxM4XcDhE+5tlBB58x1fiUdCCLNxOHbGdG8wnGFfGtwZwfXRZRlnVMuUxroAc8w3imCQ4f8z3ZYAwGRVoPho6hCOM869yyAA0WlROe7tezhE+iU8miUgqLblOWJ/2DF1MnG3ePjQg4QRP6EaGgXNiwZCQyDfpECXBbWcmnTCR9x4t1jJA6ExTV2C4PnZbPm4qUHLfi6sjfsWFCOwtyO04YFxFTl4JclSRnjoU2gxefAS2G64S+QUhyMp8H9BhJ19BB38au1DHJrfpnbCIidhGA4NhZKsosc36YLOLAWwr4RkqWrXKIEsgYIZEUAIyo0OlJOWmAKE0/um1ns4Mo2DcV4UH0QRypqJ+zXQpIFVmfnQfZgZAZqcykK9AI+SSF6+B2+r2oCjricnEyPw8rBGoin8fOeRDQDpD4hKDHeOOHdY2iiJBtv213ma9sd6DD9WDHcaDXCe2OMazeiTInfQGPcAkkXg0eDAPymE/mLy7EJOZ2fLMp6IuwIAACFPzJnRgOQMlmFCXyi9JjDbCTeVuGnTg/8Z3Hua0jnzfxkEN2yPgGRhHGcF34umNXyfvZQQAGNnB3BHdFv1/20+RHy3N0IkUooMeeX9adWzmuBogDXrOtGE+KTGHSCbaRN35zEHZL9gMlpIyqYFAotXNQYjjptz1tbwnlY8i2UVCDR8f2EVQmcXhISuqOyY7+toOH1WnPQD5hc0G/YzcDecby4tNQKkuRL48drJ+Ckfl1bHNi3wj6Q//uOuZ8Gkp0LFmedBHVfHuXrK+hU+nos4Pvsq2LGpvL4nUBvQX/SR/q1uskvxQ2v30cbiGKBiAFPGpdVD1O6AzdYdmwR0bK+iuCh5hdCwfQS2uqtXG/KrDTgBdDVBh/5RC7oLPpNWg6XjZv7pFzoIPl3InxkO0tHiQ3Hi43eYywWUG+Kw/4JYO2lMudOXp4XgvdmXNjdGwyNGCaiEuzMqtwHe1dpYQadNqyaMC08SC0YpeYyKlnGXCTTvoH+WZgCf+GhfGtu5AXTPl+Y7MPGrSQECYn8hf4lbLAuiijCEOoEx8ngY9kEs4afCMi7dxEyDY5kd94z1wh+rpO06R9wLOjWyVXR6QHqWRVrZL/38LgEC+RtRNHA6CVseekMTgQ9hj72XFueQ/kfHAwtHMgO2jISLW2zDnq+tBgLDZgjnfgBNye6YcpPIRffb8syUNxUeMAwXYSG+BShhJ72tZsJ7Xw4HjlgbotjOXAaf4JvJKCBHb2qBMLww/5A98M7GHbd88/tjEXxlboTb2QdWDLIn6iKLJoWVZgkW14wZdXDs3awsCQAgCFm45MAuA7NK8TOo7B0y9WxybLHsif7G8XxldkyRlrRWc/iXHbU/BKrcShbd7Q/4J8BX0yE34hKWV7DvyFuMRGx5Yx28MHbJEq+cTN8izp5DPkn9qqvto7NOjAvguHtFf93peC15hQkHEQHwVjr8tFtsPAsn3GQScUUscWHATYn/q8OngFusQQc8DyF2KrElBjGPdUYOOTud4hkchbZ3+iW6GvQrdokKv6GFoadfzX6UEqZVbaFiUOOCHgPHT3SwNe8oGC/RZZTojIfrjfdxXor5eL2trImQf23smfp0qm/KfAEUsVn7SlEHOLIA3OQ+/zz/juCn5KVmI4iP0OjU55TghJxudbkYF1hiznkKBVdL2kFh+64Xu4EQoBCN7ub4wNlRKyHYS+DTuVUuRrjI4cd/VPe+/7BwdjN2Q/4N0pT9VWlNgz+BZQCrWqydsv91p76nxg74FNn3jDrFTZ56zrKoW4BjKI9kO2Q8Vm45MvjfSjG+NP8saghun8rYLOraJHVsY31YL91LBBR4amgm7m0ZaKzNJGfjiIqcTeCY/Oc59zIWR05cVYiUQLqWZMP5dSECrhFSoUS00V5m+l33B9uSD+UGZRLU2dgxrCRVksT8jzriJfQrXDe8Yzwk9ccs/hHIhCESJeDmy6zdJ7r6SxwL/WqoB3wFd4uGOHB+tDZ573jgbso/vo8ppxvz1U66JkQEDTMPDrwUGYRkOeIsvKjQI5TH9nrXK+6Ng7aVt5QdDs19SUxy98OzYTV6V9Xcmn8N04FJ3tEfKPdTK9zprbkS0i4JW4bxBDXVkC2ZoyixhOu/BTAB0+h3ZO9zKkRs4VmdPlwv1CLirYoKM3qoA3xJIDLdMLeEOnSxHFX4pIJXoYhM0GPq4tiYcix6RfviCafJ34IBg34FdKg2ZhbT7k9oYdCzGSyG3cg9jr8BmesG5QSJ+/lVzwk397a1mqvG/yuD4GenVoMQhU57hlXQQqOp/oP6aci3MbdjVtnxXcODQ7WU/qWjUi8bgoh8T+t8y4oh0ZjH/iF8s6fUefgEDeIfD5dCNJqtAZzMEF5tdlVaH0QaF9exKDrS3II3LMU65BPA1ssu28hPHeifXj4BzDfrVdPWbAW9hg+MRJVgAAEABJREFUsA53bLPxosTr8Mn9YD/aO1IgZ6uLsqSWZZHA39hb+MXWNmMY2dyPv058sfeuALfic///m2L9V0qCf2SX1VIPmmjkhYdjzvFoOyiJ7yxwKNj9ZJ91yldEKjPxA7qxp1rqqis2D2QUJE/2yZel6YUXDkUx9z+J7ZLYgYswhQTPGlWFAB3Et2XdfAi9Szv60qHaKjzGhMYcSnge6DqwQTB+vx8a4HZkuPGCS1yQkyKQdVOg1aCh4ne/8Lm8Vi3kb/91pCR+hf5DnfVux09DDX4+vIaNKn5fLX9BA+hZaPvwxsvI93douw36L+uLTvz44PAfU8v7UsRjhnSd0aE+dJIHHhzwdsokRwuZhC1MIiNlmwSDeH+nAxvc3+/zt3NPDqI3Ysx7nDsvRsYYurRVF+RqBe0YExLjO7mW9RD5TXMnZ248G16YG7W0aYfA/hpFhk4cCVon+WawpxniB6cc2NFAFaoDnx/6uN3mvV/6LkvRQaKwH5aFOYN2lh0ngNOxX9PrtzfgIpWuqKcQTtzAt+LSgn0ekKePgLAeEUF/KIgzbigHcV11xd8X4jsyWDN3WAzyzYIup6ptKEjC/zw3NWL7+/dvapVcEaGDdWFzfhb6kk+C0ra7s49FU0UMWQcpKENCIn+31oi1Q97vaqQyoMdYKQTZyb9h4+/fv0sKm1CDOHReMv2TWNx5jhr42fUdGQY+Mq7ns/maDtRUHFdKRaQWfHqS3zf2PId9sEvHHCs95YQCQWnctjSk7cj5UJZTQQ4LbGm+5s8IBTYrWZTESC3JXHhMMP+VF1cRoUC/jqx0k8uKZNnJH/4HFw9i/EG8HY6P0dU5h+nkrExh21Xvvx2CBZVT/+v/Z9c//g8be85TIRBO8VLvIVKAchE+ke68+Pqv//WnfvBy9yS3bbfBvqdrIENR1Z9/+aa//OU7L8wW1RaMSfqGDnzrfc77z4ddJPNciYuXl0X/8OerlrLosA4lecl51evbqqWmfvnTq77/8qY+hJ1O4meT56f/uo5y14i7GnwG/ainv/71N3nuRgQ6ND08f4jz6hjv6PNxYx7c1cmnSawJe994wZjkUvP0iy3HhWasFPJJl//xCiQkaJ7sJzb2tFLycnvQZ5mEbJ0IHlrQaWHfdn90/YauP3gZ/gHPgF5EYNtFb69XXa/Mq6zYlvHkBevXwXGIOU/QhIyaNHGnZh35CTXGF2DRC888F2IgsVNbmwKj/oTfv/7rTX/768BWA1+86C//2FRqJyw2JY5vxP0gBjq5+spL/ZfXhXkXWi8x/VaINdtTQ9A4gbtVl/2JOfUgtuyrLNKCXV9fX5gDFT8n9tgpBX6AX1SQbSXH/fL9VY25/kE+9BpuPS2L89fOOrCTH20DzKpWijKCuDad5H6QMw78/mDfj//eb3owp+6sGT8/PvTAH/7/yA8M9XE/9fNjm3YdKOB8ux+BDvYRcKATa3GBR2sFOTvyDmWRllUqGbTljCFMBe/ECan390P+hxo39pAbL0/vN3gwMYaFxk4Mk68DPTxHEAW6In6G5j84IB52xhHi069SItOhnWfxxx1fMS2YmjrIGV77k3x1IZYsY0HWRJiTILx77XGAExnmt++Hbh87dtmx/QO4we8ut9u2EUUBJPYsjq+ODVjjfLaxs7e9vT90Z3yG1JpU8VHBZwL/ZO9zoKPzWSEmGr5eibnGeku3Sn3iB2vj0GlrKyAU0DIkY2otWrDzFV2uvDB2XE3xFeBLESGPEZf7nmMasYqg2NV8bYfKelWRq0IzSxEDFbZBDAWQkbMU14PcK/JRBBgw44PNBz4d+CQmX4WUljUZEEMJSbcdR2cP0CUHqCSzcpeGBDloSG/fpP/5X4b+6T9d1LBBsG7c97twBXwYSr3Wplqc36GRVa6vtIWVRDb73XujThw4B0UJHQTNgbDOTaI9yEnn9EEnD2/kmEO1mVYiS0gWiu8dH2UU1rRVtbq/alkWZaR8DfDcPn8DuFsAt35ChAlRGcD/zc/XUA/74/0Xi/F1A8LXrfHsxFJSkUmPlBEqGfrjZTk7xpgOwSm+n20QMt0/isvwaRCX6PpJxvQMrro0YArGfxlu0qH+LI0n2WaGZ1snYJ5jvCB7cnec5D59XQjyxzrkZo/VcfBkzvCZbV9fEZblqyaZXwSByWDr6aRi59lpJRMZpJPEYP1B0d9fbjNAYnYhEoFq2V19ym+6h4OJlcT3puVelyeJ5WTTQjfjaIWAcRKCETH9ExnTxvq8OqstlKmBzPfffximLIlfgVIIyKpGImiL75P7eEJtBG3RxuzZgdPyWRnpyc/kATcltgh9XjTY7gbLGu4Lx9NAhw7gZSfnT/SvIhGs1iLL0ZDngJ9pwGLaGbLYWsjTJxzYXQEtOjpwYqSDLG6e00etqkKnkJwQQZCXeZifca3TzsP7BhxOvNh68oOhS+MW7GNapnkS8xYkM1QrtoG+9Ta9jo9KJnZrwEJ/ASr31JeqZExmUZaiecX8lgvLFRGKSAUg+V7zStoFZKaeELOdJjfTVijdNp6lb8GIiFmPfJY0zY9pRITEJ+mznpZ9SIpM5K2qrSkiJYE0QRgZiFAhiS30Gyr3WcqMo8b9gj0KddDkYePvfBwR+Na2qXOMeX/Fvf542Zf40TIVfDf5IFsnrjs06bYbgM4oYz2LiNBTP8n8/WV5GnJpXp+43H/RwOU8BBwybcfExqK/sfh6znlsZeyyVORONWIzS9HX5bgwv1rx8cRrqrVCzwvukPXfHVczR2qKVDLViSPzs/7iKiWhXVmMGwtF1YUD+gpNx+fGBiwZsyxNzXZf6sQrmegq+KW8yFofx764jN+Qp7JhwCS0PPWOSFVoVGiLDo+xDBGh6fvP9juHvw8etDceTiyruEzbvrKN5j162UYVe3hBa61A0rJAK0KVHcjSlilzqVVZyuyXQuY58KXnnPlYT0yik42/7WJ9smheHSEPz2sW0opOC4tnW9qMn4SPkSKgSVw8g/T57XEMhWZnw3LCVchSse9CvmM88lVkMo51tE4P9LU8B7s9t9fSZFsONhxfMn7JeZJ7NnzzhJ18tKtAE+1VEL4tVZd11bLap8u8X1d4tzb99/TnZx3cRrtB6GK7+EFzw8b6vAaLp+W0HJbxwcPeRpwezBP7oWO7MYYOcubGQ8DmfmC3jOQ30xoWHnqgTR84nz3j88RGnTYp0hpgQ3BPaIorQmygNkQbqvhyWaoKtosI2kDgw+1nXBNrIdluBseVCVs2x87TL+OT31CkoBEKCbDTaWATZn1ObHyypndiBfXlwjbwvbgm/SjKCGAoU8i3SEr8sbHRfgC7DuLHetoGLg/bjDbTskwRQVw0LcRVZkAnJZgMGD7xT+qpiFDJMstQSBMEz6pWG3yOaQOGEXfoCI8H8+jOQ6z5TFr4dOCAiFApodVznU37gk0nrFWLoS30pyLMR1OmTox7Ld6IU9NzvDT4gqSvKyLmQ4bt97RP0B0y7YrvImKiOr4OYqWUolpSKw8BSZ9p35H5wcOMZXd9xw+ILIN5rthpjoPeTm67T9ydh71Nxt+IP8epGQ1kxpTY5uSh/CH/duGB/UvC0/OD+ZzcN3KV8Z17JqOBB2B4Qt/rvPVx/+TPuAsPrvNQnId1z7OVNutnG//48VPvHIK88wBlfjsPfn5Ysv0W+F3Wi+ZYaLy8XKfvUZ2NPA+wHAjYtpVcf315QYjQzjw7iUNE4qHxmDoiGnn+wM8dcQ3EX5GWtUEvtfDAvhquUlulzkP9gS5sE1CDfuRoy8JDycnD8wHs0Br4qkjEP0h66m4extkmX+u4ouvqXLIU4kKMCX/N+7ZUrTzMLWvVwn0hxsSVURTYeUU+ry8XXpJeLgU7LMi7qOBLiTxqxSSdXhgpSwZ9SYxLpdCOPxsx98LBwuvrm5Z64RBVPIAf+vjR9fhI+U/nfWD7g/iKkCKFLKkVfQN6EaGShZyyo3+HF3pLykhdrhcOOp5w5YH2ipzXF+fRqlJCWSAWmAg5H8wDH/g4lgvxY7wLcWzfGTITuz50u9/lnO48GR4O71oX+FVBiYOfi16/NTUOnRpzsdCMiIoINfLy0hZwGQh2Iv+b9ca2XqcKMjVi5cJhz8vLRd++vTJO6HQCXa4sraH/wm0QK+iK/KRX+aDiwUHJzuHDSa4YHGhG9Klnw7etFe6LfGF2plEy/kljkGQGHRQS9CIG/Sf9Ii6HPjgEcWVgp0Dpkqn1ctFC7HR4HcxB83yQm/xSw7i2lziICOWM+YcPcln7QqFa2oy/OZ+xy4Ivre/1umpdG7ru2HiDzFBHuTtjd9bsB7nkDo+pKw//np+D/oG0lk1cpj84ynfbgWxnf9C7w7VDTxoov/MQ/+AwafNzCDjBuCwFuaqylKefkCki6Am1ZUGuBX2bvnFofb1ekbEjG1ywyY3DVxiIW+b0jp1Tjp3j8xDx/f0DfU492AtZ5oiYfAr7UUwJ3YS+/SNVYs++WtcFGpfJOyIUEeo4yDwk7tH7Tiz65RVVFWiVTMmHJcDBnNuw0f22I9dApyL71dB5aTR6wQcHwIkUceKhK3Hn2BZ+gpDcdkGOFf2zmDZy0FhrlX1mHMvj+aEQslZkrk9eKewwgELbwjxcAWKGfJ/oMnqf6/bcN3hfAYhYySjYdkAusMmKDMn4Z44tmVMXcTnmuvMoAkTElGeBtvV2DNo2gop52W47+zD74YODycHBTcknrTE68bnJa9Qxc0xMvhdie/0E+9v6rtB3rl+wR0R88lwUESpZKFO+OjJ5Ptg3G/ulUsrE1RB4FfoXYm2B58YadtMJ35M5tJGDOkm9kjc8DwJyD16E/vbbb8zBm0oJLczj4AXCxssizwfLTAhLUeQY8CGv/REheDZ4NfxR6auMXZSlKDOVkQJFJzbEqPJVoe24vZAnl9Ym/rra9lfNf+CVhXywq+O7zjwKKAR0BmvMIGZolmBsGzlG7swL/yaifWF7FHjbR2OcM1+fxKjINca1vgP7/Pz5oZ8c/J7Mne8cJi8rsmbIa4T1Mv2IkG35mHuFB3uU52Go6wdzWvMK4guC3C9LlekvaxXiIv+Q/WLfS0FdepBXbH9BeMYk+WYgUEepx+c8enDofONg+MfPn/rxG+A/Ldsl23Mwn/wbcD/pMy3b9cCn95m79ukL29A8NvLYhuzzHp+L68SJlt8x43GVOZYFH/HCM1LyvBV+D+y1LhWZuz5+7vrb335wKPwhX4FfZ+kvZCe0tSHzD+S8I/f7z/cZb4E9M0KTPuUDefx/cN44ZF+Z7473CznujReDAf/OfqPzEqGzd+tnoMsyY0P4vfNyiKml0cdsu5LDL6y1tbYZWwedfgaxTgOZxOUyIua8u7O23LHvA/t7DnT4iPy9rgWfrbLPV/a1L69NV15iYBZ15NnYF27kjEK+LCVksI+PY5PIf4Y+uszSPrwzj1w63hpxvq7rzMkfH+/sNR9KbPf69gYPNlAyuNgAABAASURBVFlQsD8opt3bUlWXAk6I8KAtoDuQ/9QD2Q9ixf4+iecDfedvT2PTjk0GAry+XXmJA7y8yLZdyR9Zilb2FwNZH8h2Y674gP/OGuE/G/v+vuvXvz7wcWdfUzXIWZbRti3ofGG/uaP/7eOBHl2FfUNGJeYREb6l1Okny/Xjt7s+eFli33z7vurl5Sr737JVDFqg19ivvH27QGdIHEiLqzkH2A/e212LnFtWz6EYKiUVSolv0zmJ35297cZzouu9d/ZyG/niRCDjCd1X7LuwP7rqgu72z4O1WPMKdP3Q3/76KzG6zdjxWrlgq9fXV3i/qLaq3k/svjMi2Gu9Ate57tw9n5j74T0HvowIwXjCxlr/oN9NA9tsPDft2G6Qs2pd9IbfgzEN+g2dQ6mI1LIiK7xtI6oKvgr2en190bIgC7nznVzlXPDOC7l35uMs39+Zkz/x21BGkZ8RPG+zhH755U3/8A/f9ac//aKSKUVRAJltxvvSVj3uzG1eRHVe9C9raMEH1uWc68SpkNSQ9Xp94QXhN2zwjfqKzU7d8DOuAKNqwxeeI/2s1A9i41f953++6M+/vIjtgi0lX4P51pl39hlu048f4PK8jvQahIPgOEZn7/uhB7FqWQxJbiit45cOiscc2tiDdnLEOBdG0RwxS395qO2WWWTV10tqWZqYCrMOKvy6EjsZFubct+8X/elPV+BNjlPr9uDF3p18MWUjB4VSIg+JyTn8ggq/Ii60gnghDvF3xV4V33kdefu26sIaV+AjcJ3X7+TJx+1gzr3rRq60no5P2+TBnHSeOogv5zFxZZK/oGv7Wiaa1Oqig4ptmIhUmVeWcWMP8CD+PPZOXjhmvkBaOk/s/CAW/WzpPzf9268fyCybS7CQ6ZSiWQY0GaXqBsZ6/9MZ73zGdlytSX/5hwvzbJHxPNayOPebt2Pp5TXIO1Ktku0tLqaEPNes70nMnf2GHg/8EtAsqrx4X8gPFX0qPL59L8Rq45ljZ34Plawzxhf2LQW6zjUdog2BvO9KBMlS4EGMsCYiumhSbWXKACr1YP1Y5av3k1jusm1//vjQjRyHWcGv8F1VoCXFnF8+Mxj4UFy2pev3m9gTDOxILMHoynp0IYetPENX5POSa9pjDKgI3sJmCf2U59hxnMTOmPzFtSzrzDGtUeGzsw7eib8NXz6I9zsvdh+sAw98/IRdG3PvQbtlanVF95O5s0+4syd4EFOO0Y6DEBGdNCEisPnCvFgUiRdB8vr5Rff5bsrtiexFWcq0yUJ8m05ICr6S2V2yyKABPnx21swHL6i5VabUSAKFOdCZ+zvrZimpBp2VfLMsQZwxjrG2l+NjmJDcNiYP85F5Aabje0yKrgK6rPscQmPCMBkQCTI0XHhMKUXhvpQoiIEUTcoi9CrYocz+6asIBTnHeBHiKvhY4Kciikwz+IpI2s2/40fhV6FXgj9oH8TsiWzkUXCL102YVZzLMJnuBLBtp+9vTf/8P130T//4TW/fXoBUrU2+DmJ5Z713vWTKdaxD14DvM34GsdmWRabv/gcxcydOfI7wwX7LbTv5YPfayTrlekGmda2yzSA2aXlP6jW21IpNmtZl1bqu8l7b+MbLSBWMlxHh+n8DIX7oQ7xJ9L9BGIjfAZefECCNec+XK9T9+WqzY+hRp6Ezkw3nZ2kD0jwJIpRg7aGzjAjKJ8zGv/uKiDnOCc50hIEl2vTvr8EEccvkw81XfcpD49+X7qdZHmaAiRg2P30ymrd8hSwCN/PjMaY1K3y5z8Dtv/tEhIzrxt/phWvSZ0GghkDDZh1crMfHdYPH2NFfcorL9AZfA4E7cFpOxozPtkFbn/c0gv9vn5z03ffVNqZvOskTgE4loCyM/eOAcxBJTx0sR4RlDf3xgp0mwI5uTUgRfHreh+YFeX2BcTobptmBrJZp0BkZ4CALbR5cEkIgBeWgzXhUNe+ND+0AxTYwdC8WtHtsRFCE0eVxHV1dM7ixg2cZXLrNdDoriyGQw21feOYXEdBLQAoRKeiLSMjCPfXZSOlJVxI8A2NAo1WKoM0D9XWFEj6FVdJjIkIRzzb5Cqkjc2ezP7yxmX1SlqLMMnHN3zilpAyVRRm0mdR2Fi4pZB+mG8XYTEWkZiKmXjLoByjF9aTHDZ9SQplFEcRNJ0vQaTIJrkFcEcE3H/r4VoBbWUhcPXkAmj7Bpr/bDyQoYbOu8UlzEDyj92cShl7C1z5w8gNdibg0y+C6ZTdd23XAyGD8Ez6lpL4SYIem4SQxRwTjAYhlVuJdE2gRJCbv7tiBxsFhuvlEwJibgXwUYqiLCeenbl7UBnrMRgQaEOvQseyd9kSegf9E4pdsR01+ESE+895jA1YlU5nFVQU2LiVF08Q78OWBHv1TJyP5Hirqo6t/8koGRDCH0MOxLWQKaBsQjUVJ4HYWwGYS1M9Zd9/p+cjYwoJTSlH+LkMSW0VCB9M3IMaUvRC7xrPeHsPwSXd+gT8mjEkrIjSQ06AxnnxBdM7xRsOLmekgMt3PfkQAA9Yasy1oGGzqOwJAQoVYySjupR88GicNiGShnbrlNZHBQdOJb05sc3CgdGLTbp0V0/8MEeSN+juYFmIrwpamGXqyTtxGJt+pLKECBNUO/eDGaOIKpQK8gbyWOSJUsa+ELaAjJXaQdjb9DEUOzfqgPyRllgncSoyNCOohX+YxsKeoWhfHB91KvipzsC2NTeuufX9wwLZhn+5hALy53Xl5NZAhlIooikhw6KPNduk8TAT3mW4TD4xdJzF4YL+IeMrpBy1whqSAzuAGVed9sOkM2gy2Y0Lf8/Y5XoKE0BaeHVpdBz7pGCFLUWbO/khQ0M/jIyEeQ8GP+0tBXrqHbTBEa0BriOmgYZnGUISxJchNHqYjrkCnROeSzANy68GcN3R0dnw88Q75/xRpbIDXdZk0HzyMs8fTCV5EKAH5gpeGbwwJL00cy4I6EvK4x2VrixobTPOBKJ+hwFZlIsasi8t1b+zawgaPzZ3xvVHcefD0BrxjK8tVSlNEkXVZoB0RjPZnwKcQb0mZs1yWqpWHn9NKDKkjYIY0cNrOg+lJXosILcRoYW4Hcllmg3Wu8Kq1KiKUWeY6s7FZbTy8FeQ3nQFNvKBSQgU6HqtwfHk+xsy7bgvaXFofhmhgI0RC1sb9wH4dHkm9qiBLwtsPy5ufQCRoVymE8NAkBghLnfjR84zW+Qn6x/BtJ35PHrh8IBgMSxnvSStACOaJD5Jss4r+wKctM3PKsCwXlWyMEzokvMSDnR8ehmpZ9JxzhU048jL/0obV81o5oMvEBiqzoZYEv8qX5Q75PiftgcCWbedAweWYxtG0ycBGEaHM1NIaMhy0W3/phBBd1C1PKuA3bTuGMhLZi2yKg9h98IBq2q0uyN40PI8FDjYujIMUNjIfKUJynEQUCVonedP8DRUZakNfxiSIoTCKehf6NS3EbWuMg/ZAdvOHogYPmYikhYOE5odLYsoyOiw5A1UrqcG87Bwe9VPoFpOm/Bsw/m3GPqgPuGleFR7LUrnv6HjK9I9zY9xOXWocRqxLoawTjOsxM0ZTQnSVTPzagXPCxnyw7R3Tli2iKIHamkp56hQK4uaQH6bFNZBrtqGI+Xu8UOjCi/Prtch8QJHGwD5VnXIApne9XFXm/i2glErkKbWoYt/qkr5SsDX3XscO5wHyMcjIFcT2Q8vq/g7dnbk5OPg45cMFMy5lUZY0uhxb9mNn/TuhceLTk/uIQn8o+PbhOG6R/29Hyzvw375jd/C6HTyxQpFAjGnXCy8KKvaxXsaJCE00cYEziGW3U5Pbd8/XMVSIO497YPMDedK6l8AeqWVp0F4lpQZxSoriEGjnwKnTVpVpfxhWFegwVBEhyOJ7YiQ+daLNdBmEaqHOvmwoVWzTAnVMExGTp/ECvUpJaNldXQW8CPphsBBrz4Nc6p7rUcADlzFJ/44e/m2VUgcydHgNYmrowM6dADBAVeYhLvsB00yZqcovOa4vi5a1KIsxT/LXodGRA6dciJWBPzrzY0BvjKFCXESkdv9DQw52DuyokCoHdmff2At0+cDHzbOPztaqKvQUwSc0ECIitCzLrPsFBlIzjwZ9lkwTP6POekee3k815l+gu9DWWBdOICt2iRR9lcOJJsTD2h2QcC10UqWk0bHLgdyb/GfzE/tlVgU/jVgqpdB/aicfniSmKXtIEcjLXtBtGQWZL3p54VDm7WXy7Nil1aYsiaxjlm1ZONy7zAPKdV0Zs06/vH/c8NEhqWugQ8cOorQdEnnokMvgPiK0cuAS6GvblXzSb+QX40eEzHddLx6mE4NbRsvdCV5cJZPHdLBAEYUYIr5pD53kZyll2uZZiGnjer7fOSzqVJ6HgDdiYtOIA/tszPVj/mMZzo2glSolhPq68MKsYnz71jQt4yt2sl0DPsEh2rBQfqHIHst7NPMQbVlSqKcDub1WGq+WokSmiKKDw0/rZbqRBR83+RrMrY015iRXSKl1fQGuSsZA1igTLFfCwHTXdQFnlWnZ1+bX2bOjIO1XNcex8wV+LSkV5qPHRwSxvcsH9T4Qta0LMq74d10bPIkTmB7MPSnkFxUr647DvrUioffBfB28+HDcelytK344JfDXue4Xm0PWK3rTdhvAoeBFr7gO5LJulmkwLyMCPhVIlVzktg9izHrhPmJtSOoAdIhr90upQZNtfxDnLo1f68ILwxfsUgRZxghbQDsS++/s7Q/03+Tf9PQYy5FRFewpnPu9VtgmoiWwtYivjUPnQXldXoiPC7ShR9+Jv+4+jGbt3XhuuN8/VJjHFX/b1i+80H15qSpl6OEXL7fOvOwaY8hx5Rea+4z3gVz45H7Xnf2a/xKUD0cLjrtc4ZdFEaGktGyWWwp8eJf/DPFju2tgH8fm9OGnbB3f227LGqrk1mVNytTJfuIOr59+4c4cqY38BAXTzpLYu08bDdoiijI85lRJSmztuDHtbT6HdXX0OfCL908oJ+8FCutvtS2asFklJovMP5kzqAJaoHMnbhiPHz1fNw7ZTVfEhO2zsg/0C5gbh73JoJWYX9qFF3ffFZIG+tl+O7w97s4Lcd+XUlUA4yCcWErhv6J71QtrQTLaceU4nLqciY5Fpt3qBdyLHHGlFO5XsKU7b+BKFm34xw22WZbg1pBaiPvWVmQSLIc2ZDrZUzmfXNjLtGXgoU2alHOWg7g5j2RfLGBgi1CNNn+7/Hp5VSvwHotKWWTbXa4pz8HAH46hji8sk+u1riLt6Ma88T9aeJBPHhyY26dP2NTtd16uDPYF0yiyb1ZdsLN95+eloC0w2J///Oe5PlxYmxznNCsisBOQVUL2BX39j31M/85LHZe2z40X8nfmzB2bdXKS293PSC3kEMJFaRriguFiv2K/6/UNnq/AC+tMZ848JkQGL2pfta5NCKGkXmtTZZ4JYhU/7ey1/vbXn7p9/qOtQtvKS9LE6kIGrIvlQ50cHNy2UrRQAAAQAElEQVS1tkAnsWeF7lUZTZ39wcaLp8f7qfNRlH3F9j/pv+sf/qlouTyUzHlBQwoV7HF9TSGKfv31XX/91wdzC+pTvgrtopU8/PpWibvUwpw4eW4fxHem+xs4C3IURaYUBbuuuvNC9de/MSkkPcgvkNNvP34DT/rlW9OVfU4QoP4LAxEM4X6gU4X+you6b9+bXl4La7coU1fnIIh0UrT/oc3ry5tsn967zPcgjgbJ1DFgX3XWI6qYNmbMbNuHNnLMSYAldAKeqI+uA5tBQ0I2yx/KKEDV6PQBYwxVDNS7oNW1LE2R0glP45ZclEkb407WhYMXOuKKeOJ8vD+0s0fzPB3IFTAukdg+cWtH6yKNxv5d5HdgG7QJrCc8b2DuOKDHvZmp2qoiAjkGuolSyCfkq7Idds57nB9utxN/HIoc8h6VoZoXNocc+os4XOce6Uq+vzJfrrwgv/Li1HiWd6LyFUELsK4iTjf5Hz3snAc4fw6Ikf5UyFuGg/V3WaqWa2i5LIK5/NctDmLPtjwpd+9bPR67VZ7ZWmtal0VFCaMCYCPur5frbM8sGsyF7kAAy/YUPqrYH/VoCXXqd+ay/bYs0CPWFE/b0IVtvIZuOuH5QOAfPx7ownw5hAYCNYEGn0FeuQKLMDV0JVyughEIiVl3rvCaefD8Z37BSPcZNmgPGNou7vOe335xHBhO9N94poOc7BOX4vL9soQyUoJellCtC1AUEfr94n7BXp4zHkNVsBMhLgYrS1EBKntBKRSR8mXT4UrfThjM5XW9yLafdEALekzLfppGUcz+K2v5gk8LMtFEvA7Zhn5BfWeeWz/PiwED+0Gy/7BrlyzfkxZ1Pa+EYcmQ+RgUz3Z/G59uuex0ep9quhGFeA0gp647edM2KEVqFSCOKjqXTLlNYeYnPE7WqFMP1g+pqmRRYpNaK2X8LtRERwCXttW3X4b+5f9dyUN3Heh4IWcX8RNVAx964LKsjBD2OCmHMpN51bkP7gu8B/UB/12+Wl0oCvWunfmepWghTt++Lfg5wNW8OrE+BnRQ3HYIWg/m1YlgBrc9Y6AqImbMZnJjiDA64jF4Gv5ZVfiHvogQt/q6JhqOc91dLmeVr4j4I6qoArRxY14G0CYb30e4zxTg/ywQ7nlvPp9NzwJcvCHD4D4iZntkzlLP6hxvBubjjohQxCeOG9xJGRGyDP8R/Ht8KRgf8DGuGMfHBRD64zXbaQBVDOHuUxfuPFHGp1Iug6ERfNHn5i+gig6W/tk3658yG8d1g2n8se62v4fIeMpoPgA1BUgRIQefwZugCOpfMIVHbhOnrbC5bSzupYTCZgwRqF2ewAdZxMlrimeRJ3UhvzRvwdUfLpP0vmKi0s58ZTL0CScPHjRBajyHRoiPm57gwYZnTZbn8/ZZhFj6xgQhJ2GuoGYQVOlWQvCP4Db3TQJUIuYX8o9PmD3KzAmf3QrbaPw+UsGwJybftMNujndJC/0ggBSRMn+32fa+p9nVidoJEtvEarr92Y8yEwN+n7RddR9M2BB0FvZOgth12B8MdmzM8Qy1qMY/WMj8sAUVRYSy5Cy5ldsMkz88EEOyyBK+HkCXE4oTN+RVEj0AMTgiEGPMfseEaTCUkRDim26+6WfDcxzHxHVbMj4U9MHDROfdH76M5Cp91mfKz8MGBNw6gS5Nwz1ZTWrGfbbRCI2IJw8X5jntNkfz5UYgIhQRNIwZ19Y/ifsk5lFWSs1+j59okor7iC8/mFk2ci12GojXKU/ZF5VFIzLARkzEsbxgqGSR59VgvDcqc/FB6Ignrgc4Dkxz6kOf2yJC9sGOLf9Pxv5tSZJcWdPEflUAZu4RkVm1Vu+Z6SaFIxwKRchpIWeu5orv/ywUtnDvWVWZEe5uB4DfD4+oqrW7L2jh6jADFHqGAgZEZLqqQ9Djzzwsmz67P/tIESH/+MWhMuEVFjoHE8VBP3GZx87iwn5BQmVKSR+a0AHpQPACxS+bQaWb3NU+5hF8OnBjfq5zm8F4EaGIoFV/0PJTbVVzERHPvhOBL8sfEbNP8GwwLQzKEx/sx7es80ESsY9OVloRgT2ftAZGOWlgnaWva2DjiIAuOIEs9C34xbpGUPEH4pCfIvzNfT7jemeBZppGs57m+bS5x0BBl0VZCnHTmah37WwW2N4lc4pu2z3YfbMuB7wPFgMnpWkIXta7tUUzVngOIScvnQpxWQYpo3DPBI8u4o1o5mwjDLcFbSIPnCyyNmR4aGPjynJvvMRbZtAmjr9OLwzmy9mAbigCfvDFdP7IfvRNyaKSCY57dcXkLZq6OguOiFBiI/3lsi4FW1QWVvM+89mKAKArS2hWoYP1EFd80bCBeJ6fiWyOdKTd/3SPF88HshOSc+Hje8dRyfLsAl4U+GXqJMYHENwvy6JlafipaGkLeoR8OY7MEg6a9jRPGiJCdJNAGyB0GHZiSlwJ/dZWravppUDF7ru+2kspqq2qgFewwQJvl6Ggjm/rjR1PNiicyh5sXFgP8zEU+rfWFNYlQhUaFPq6BrI4nmYeT6m0ogoP6+s601hYZEZgA8ZGo721qoiYJNx+Un/g/zsbY7apX9SfMNSWRZbfPE7mkrakTMPdDTgfWgkQBzacxH0AiX6Fkme/YYVkGrvzlMAFJCrlKzV4wbXeHTkGsZQQX9b2adeiTl03M+zokqnLHSdNUOfLVhJLEfFJNTTwVcnUig4LNizO3xmqlKBBk0yA7h0bdnAH9K1CJ8kGeMvSiJMq54aSCb8AkB3c2YcY8NiZYwvnnfSjSYW+fvESh5Al6V8a/dARP+NOmRQseaF45oeD8U/XmS8iAp6LIkLGOcgLHrMG60O1nBcMDV9U/DnlNmPoj8+DDvfV6U25VftWgFCowLtISuBE2wMY1IVqcV0ootCW+um/Xv5x08H8XFvTyov4hRf7TpxaFusPIjb2t7SsiwL7m/ROnDzw88n6zXJEhBLwC8vGZrAP8zxHPrDZbvsj94l/B3C5lBlfHb1F/ZduHo+1FWSVNvLvjU22jbw6X4g5tLpwcOpNwpUN31JPRTnk+2VpyDjQ56GPj/u8b81jtangjCsHHLblzpw3X0QJLMs8/cH9CcjXEH2lCM3LPlyWit4NfyR27NN/J/psbCxv6GZ/1VK1Ov4A0dd2i8hJY4yA5pg23nbL1mU9bbeDl9OP9zty39iE2YiFMfmsjOUG307s7WyA2AYdgcv034kcJ3F1YqNj5sQBnl+yb2wkH+TKyjxX0VvY1jbzWJjCKJRZiYMm6+h+ptsxRCBuJMIXKarkTZmFw6JlKcwvDzZB7jqIi8rmQ+eQSAkuRIalQbYTvvQUj+i66/kMHfxgeQR6lgJKKNjIGzGI4s6zIcinB7ATF00Ldtyx7QP/218P/HZC2H0C3pmhzJwgCA/Pm9i5oFtr9gWwGho2PbXvN9C6Ip6+EJwjz/mMNPIVEbLNFmKpEOMRqYhAzYRGn7Jt5G3H5YNyZ67dgJMYBk2+3t8/Ju66Pu3rulbb9L9jr9kWhTxHH4Xkfl/Ak6iiGOB34vimH/4LB/K1eQhfnoy5nYMY+9llRMy4E5c3Fmcswm9pi7yxvbBpsB83YuWG9U7sGnI8rNhX5kbu8tjcGP8dDN8Htr2si+wzg+lEBLG2IddQRICJNEOyXBTUdVFDu6mc0wbW9+E8wOZmWyo4Af6pkxiChEpWFexMR+KF+plHuiqx67oI4x/E3Yd8CHT2oQS/zrw+LWU0fLvLsbYTL+ZpG8CMT0w5DnRz28mYLcyrPgy4spG5LE/+EQHd1IXcdzIOPm4f2jcfZMSkERHYbaH9IutrOn+l6bG5EZ8d+cUVydfoMs87G4036N05KHA/81zZTFvXddJbKBUC91AEN0BHT4bTtLFjHGq05ee4WAXWlONgvCX4pmW6mSFv4L6+stlfxIUvmG8HY8N0isccuXcjZjf0c77Yjw26U2B8cAAnEPA2FwNkhj38tL04HB3EoYABlmU9yJ0HNjbNk9Lx/vb2is3atL+QMaZsRQ/ssZPXBwq2VrHBlRgwfxE75iNV5HT8ejPRfvKc8X67zdxjjFIKm9FX3R9D1sH/X+39fsBvAVaVLNDS80IF29u+jUiJ5ySGCjR2bLAxluwXy30i08BvG2v2B4cB1gfRta5NFza8F/Lg2Z8bdAvjxzYNQROgm0krIrTSVnnnuhBjkTkt1dkt9D+jfpKjhgQONImDWquy4CcOm3deXk7G95/Cgwg9TdulLi/YitzUkXNn3nV5wy6Px00LMtpeK/EU5FXPse76lLNA6GnfUlIF/S/oY3zrlFmUyLky5zzzX5XtlfD1+nB0fA+xjErcnbKuJ2Np4wBuvawcvizABV+LOB7zPaQtptFmbIW4+OrQeZA3HSvu38mBWVLmmdCPCPpv6jBorahh78baZ2Vc2gelmN6iQTxuxNCdzdYHBwQDmwrojF23uW8pBZ0k20LYXuT7k8NK4Y1K/jC01uZ7QaZkHMsTEeSnE9iJw5T5RoY6Nr+Thx+OX/JMx08hX3hzjIlrWy/YcEQhVoe8NqfVSLJO1tlxJg3kCllGKeRDyQ/m7XegY6MD2xbsonl1Wb7IQwpso7tW1k6vb02Ej+pyatA2kDtZ94X4Ri/TtI2sY8miO3Kf0I4IZG34sWugUx+72jq0QPPgQOiOTVu94rcVyYrEd0c/y+V7cUWEIgDu3aYgE4CDWpJL0UY7tU/ZuRcb6oO5JrPCC9n9L61cmm6sof7x2w/9/vs76xhkoj8pCnk3PZj7a10U9Al0q7WpopviKddKrC88b4zVZalyPGemIqRIREG/251cjr/W1fF5wud35pMH7UXGNUgpx2U3Y/JbQENcj5kftqmW9dp4nvmGQ3ivMS1fYtsLYyDA8juVZdlY09mXA11CIbdfnQuwUxJLJasSHRBPv//4ydrqppeXi9Z10ck7wsm42JlPznMwHnbkvbEW+MAmN3IzNuqhUlat6F9Lpc8BPSlTigh5LvcvWIzABjxDBulSl+s3csh3PTh8fTB2Ry9Kfv6H/9T1P//nf9F//9/R3i6KPgA6c1gsxsuDw1Hzury8wktcRYEvI4p++aXp17+hTwl5nSDobaxX7/iud1BHpaopyqK2LFqxQ2KDUJly4Dr0WPTBgfpgjP7+412kNsaL4CwpYt7//vuPqf+NufTj/YYckzi0T3BOOT5Jg7p9DD1Yc8xfxiPmhJwP5gaPA4/579+vxHZgq4B0SPhbMz90LUubQOWkpyEu+CBDYd2wYu+X61VXcucFPQp5xL/Q98uvK3aoWlkrO18czIEb48hjwyT6NITm1fHdx8emuw+ZzB7aoVBlHlihbxlqSZ4LcubkVZkPC/bNIoEuvxPhIqwlKYZCIjxDjhfNJ80ruB8EwUlM3W5j1s2vqe+p+8xnp86jaRALGgOVD5mmsQlD+TD94+OBPU6VUvBh0XrJKZu4TMO+Mw/jUyXLCCluERj/n2eBhxT8uz6yngAAEABJREFUiMt+SPQR3CJSmZKfd97zNnx3HKdM44ODcfuS4av9CDEtqNWqC4f9C7YWug2gliYp5D4aSI5+DAt8iU+IucyihImh4Ee/P9jvF94l18uzH1PH7No9WIi8gnzLWlln1EmnMZ/bn24ftHvOfntbiN1QbZJ174TKxmGd5XC8JXGe0PH9ghyllCkjhRrzWpYiMV4iAttWoKg181u0EAvFsgZWQiXTts8F7wexs7H26QhtWUpJLUtFlgUaIfkDrGuTZfOz+2+sw28f5EDeN5liBGtlkxbepVdyT4VfZmJWqKKLcXYGo/X2XBZFYthOO7ltQ9cHchzYLCKEirI9F8aRfWhXPAEF6BoRKuhsPg17RqREnVsPnHtHvgdzkGkfxKy4gj2lg/eFnTXriRKmRyHjuKQ7c3hRawVSoSkcNsoinqUDxIP16Q7tEzntp9mHd9iK7r6PoJ/oqoDu4DsV8Vk3oEE8mgbDWphcB7Lt5DjLwvBTclPXd/2P/+dFcTzXJ5CTKZiMx3/OWChzHPnZ9QbjHRA+Wfs9O2j60bn027dX+A1N2Q9jSo47od/P95+8jx2q2DOJsQKc7KltrGcf240+jwmek+w/z0UP5lpDBsIYJsmQBpF1YigjfQnxbA8eCQgG2QA6eO7zJbjv8ZsGRooIgaxIcVGhocA6dqAYkELojJBBf7moEj1lITsePfGQZfG96+igCX/pM+X0MzLJvYem49znRMY5SKkT16Qf0iyRzcbSlO2z7qttlvHEi2ebuKbjUCoADEdNKLjn5r/6lIKtqP2yiYPF4GfzpEmWw/ZChHnfP+W1zLiAOtM3IKw7oIf1pcDOHphdtNJ9zGfTGjAwCOIlkyIwWX6C70PzYjDRTPvQs9SzTFGXE8QVEXw/P6bvR5fWBRfJUMmwGUUhdMYPiCDHkf5yuY918sbE4UFER9QlEiTmQdFNTiwe/H4W1CJCEYBC9r9pWnd9XSGZbjdh6kxD4HdoO9YmLs9ZigqQ+KQwUWcJ0P4Z6C7EYpAJO6Qf5f4R8EZQ65QYKrPAVMgDCswjgxtNevrLRZMsx4ksjmE/T0wTNR50B5WuC+jy+IxbEspJcuoYuMPXtnr27/QKcE4G8wZtqVgWdwSGgnZ/Yt6ZdkG2pM21sJq2GiiS9CulKBPcEHoO6OpPgO85x97AHh27dPhRYqAvuYYJQpvuJv8HPOk+affhTDUkxv5B4rUuLiNChZgxeAKwwB07HSS/QSlfEM5MJbhBqVkGSS6ZXBZVJn/XIaoMBzFgW7trFsfhmHrNZ/qmafgBcUwzS/ETNgEPAh5zBtv65IVuWhuUSKkwGVbixmVUKViEQVK1BSIEfLAhdnWOO9kUcNvAPgbLWeC1tEUuk8ZM90MQcqHprkuVy4hQwk+fV0eujYWQN84PZDqJjcHgcH3HTgbYoEMHhkqWCRExKRy2JwhUqyCzUiyeBi8Fu3boHcQYzeggIJk46+wPaVGhJxV0o6Kgg/U5sPNBHEy5WBCcxKppeHye9jF1O6s0TzYuT+JIXF48GOz/CfsxZc6SsritwZv7il8jU57MTNM6nuYJ+F4IZVkSHNebh+USl+UIEBKCJUOJ/5AePqeL+Vzxo3mMgc3Qy85LaBkiQr4KMhR8bjmW5gXxUEAv4tlunIjQU/ZQ0DZIPo4fy/iEUyf0T+wjrmC1ZBjjGW/Og24zbkZi+6YsIcRHpKE+f05VFlCNTY/KArSyUGrLolYcL02l1Mm7Eye2xYG/bdsTP8BaJZtqNSzgVRkP9jrAs90s/5eu3uTNYFFiBMC/ub7yUt6WwgK1qBA/tl1b6nwR8YtsKQX6KcynklW1Looo2DvghQbQsb4RKW/WDw0ltrKtTU9+4fKrC/kh5B9xJSDZbFmgXYoiAtp1guh/ELedGDRmJ76se0QIlxLXp3YWjg/iy3AQN8V06Gf9vWA+2PzpIG9s7tkWg3tQVFuF1yDnHTptQ4fNIHSmHqFOGehXsgh2NFiCpL6jmdBNqsTOsi4Wcy7KTuS0QvadoaDPul60sqgPaB3w2dhM8Euyy8P48KzE37o0unY2Be68oO28zG46MYzlOOFIyNEuWZaCAnTT4CEyVbPqZCya3oMX/Ad55MBWTskDGgewYSdSiu4sYB9sVHzwcnwHb9JhA2RZsHmr6BVqrbExcZWIy42F5YldDQObuDyhbT7m57k38KkUonnGW0RoXS6qpanYF+Qf/1PJXoT2EYoo8HDsdM18h48TGxTit2Az+25jo2/DPl4n7J85xvJ0lLJNpERW5AUfE6gw1ktJ6FZdeElc8cu6Nlk/y2xZT+iZVkce03Kfig/pRp8mREUH9xBxdejmTVZstPHidWMj7SDOxHVYf3YwBrGUZajCO4jvBq0sIdSfdvBfC+y8LG28LN0+Dvnl4cEGwe320AeHlTc2PzYW5wdxceKjg7F6IGOBhv+CzWNyXasKgkWEauO+FDZayen4cePlBhFoL1pX/AVOA+f6sqgtRZVxbNsk/WtbwKtTro0YHPCzoAs5ZvIo4go5l1hf4zhOT2z14CVs48DAuq3EsmXdiaEdGjuyH3tiq/Gp00N0IY4PYnjXB/ptVEQW2KXKtNVQKSnb3r4+0dmbIw9i0n/hsaPbAc/B5rjykF/YF15WF3Ra2LB8/pODRY26Sp4U8ecDnANZLFtIk7bpZ6bWZZV/U/wkjnfiynG648sHY+XOZoj7Hfj0zrP1HyDY1m2pWokl26jTbvwHG9kP7PdAL/dDqRkz7uNgiwiVLPKLXCWma2la1wtx2SQQOgw29OtsshmkVEbRBy/nv//OgRdxYdlOBqsPNzZi7yAuOnEvYsx6bsRkZ20wY7l3ZUm1ZVHJhIOQ+aJSmpLnKxuutlNgo8yqQDZxWd8dn9p2/sveK5satuuFTa62FDDE2uHQg7HXofrAbraVyAltSXgUFWxfWtFSF6pDJ7Js4G3Yx3G9Y6vojI9WVbDFmGug0JNHamHOqfAqWbS2RbUUZYQwqEqksizE42BT/VRPDmCiS0oV8N6+XTh8aEoOhYMD3cr6bEGuUkW7lEVq0D7ZRAh6BZuCJza1/UtJuw2txmzh5nNc7HqwSdpPdMfGG36ynz2PPIgN61VrVa1NjoeTeEJlncRGrStyhwpjTsxzO/2f9hrwsgRCl45qQ5lJfr3o7e1Fr6/4ij7WAQz6pxq2GBzebRxy7MgABfoU+Ih8eWolt66sEwa+cI5yvHQ29Dt53PLkZGdepwL7LGvDFhfZBhGfuschy9HWRQdJ5MMHlYzDUlIrY3whniJiyus4E1drTQXiJ+P+Dv7OGM0C1VZojanfAzvdiOEbm+V3cubtfWMz8QS63Oac4s1FTCfL/SBWrENETL7ezOdWhXjJT14bY2CgWGaqIsObDxmR0b60T2iSmFcOjxMI2y+m6RxrfgP9CnI2x2EpKsDOxsv7+w+9s6Hy8+eHHsjqfgHPZWn69u2bfvn+XR7HwhcPYvmdQ/47+eLB2Pdf5N3YIL193NShL3xhPge5bsrhIJKIq535/AM+O3yrXl/e8EVVRAjjyjq433nu+PdkHfGYsZXliXPDlh9siL7/vOkn/HfsZX5uX9aqBTsUbFVLg2YSU9+Q/U3X66JKrrXNMiq88kk3Ne28omMWqQ8h34F/hnbi7SSHWl9EV5BvlrVAJ3i8a5CPX14b/YkZ1hMP5jL/FePhPMIew+rxTCwvS6UPjLqw60Zue+hBXLyzge+ceRI/1r0gs/Cb7f7AvvbjEHLgmw0o+KlAS/ju8nrV6+srcoRss47gHTo35tIHtEvCD5s6B4UKdj9lt5DKsetBn0OQk2W7cqCRWdH50E/ser/tzKknfbqCn4FMnbEkLpO9vlwYk0UBi4G9oqcSHkLWPh60iVhZ1JaC3RsxQ95Sx66bHseDu1ONeWRlTCE28pyKCNk/gd0KMff69ko/coGFhK99fCPWhADJ+ArKjZzyk1i9M7ZsK9ttIGcpOfUqxEFCKyIVysln/lIDa7ggD6zkDM8HV8qX60WVXNbJj87T/ot703Vsn8SwoBCZqNgkcmef/1xsmXP8w5v1+H98GrgxJsdnvD91EnG8SzGgMvSG3/7lP3zHNk8fem0zmL+s3/v7O3lgV1sqsfsyY2vlYM2x3WY+D3nuItVo34IYDda60gF/2+A4TsbWM74iChv3l08+V3LsIoYRtGPOFQ07XkwbXq7Pgoj4Ydipisn7lThb13XSuGCnkjnfwQ7mwTsxSnoBs2JbyzJ0+3nonYOd33986N/+7R/ofdB2EhkDvyc0r8CKDIsCv4gr8dEgEDoKBDJbl3/91/9dlmMj1+3WjRgsxELQJ7Pocrmq8HyS48R4KOiyElOXl6ZknBNR+ObBIdFDo2uOtzuHcXfymmPGuXBjbj7cX0nsP4j93zWYNxq5YF1foJ/Y9Zh9D94nbqxP3ddj3DQRXcFXllTJpG/gkwKtIQ3rV2S9Au39S3q1SZhXg6+sCEUMdtYxB7FyML5d7th13+nRF2zX9f7jgR47Y2dHllO+DnwMEZl3JWavHMa94KdEhoLu69r0/fsb/n5RYtsH+dl5cuBXH7B7niklTQoaoQMn/v7bT+QmRqntPJ+AdbQvbqzFbLcH9stMYuGiV8bnui4ynUKOK0XcD337/qa//e3X2W6dHsyLBzYO2DXWR6ZtHVFZ276j2we63ZXIuZAPWqtIIAXP859b56Dzdw7Gf/78Ce5dG/meVrVW9PL6ohdy18vlVfePTht2D1qBjKKgvOPvjbmEKYu1W2ddvjM+bnqQ48SYm7b6+6m//3cf+k//8RV60lLwTTzUsdfJgaDnm5P7Ppp8UL/x7mzaG/GzM/ZP3jv+9b889F/+3+/6+P2h+8+u+7v0/vPU7799wHPTOznqwXreY+NGfrYLMbEq/qrE7k9wMZMW5pe//8uvUhbd7l3v76d+GvxfvfDeFNEUasRZTPj5Y8d+J3EWEnHs8fKPf3yQv7vW5arf/rHp3/71A9t1JfPe62vo+7cFHxatzE+lBGNpUUOOQZ4bOKaQNwe2se89TgxUq5RCv4suHBheGGsMV1n+t7cruWpVJjrjB/u9QBeTMXaGQql9v+sg9//ya9XCoZM4EN15Z/ogtk7WiyWrAgK1Nr2+FGES+coIWa5G7Pzt16Zf/rbq179f9PrtqsG68v3nXTdiDCYaIT2w2e1jl2WLiCmz2zrzwokSt/tNlktcC/n017+94fOrMhbQErthSxOifdDnzmm652nPNRu+/iC3bfh7ECKm88An7+gwOGB/tu/M7wd5Wbpz2Pz775sGtjyZm7dHyr9obNmWRVpWyXqtrF+/7FWr5NxTS5PjYif30VUHc+xxJDkgREhrp7KPrramhhDGzxQ7sfVgHTL6hq8WvbI+ebmKeUBalgrtqisH16R9vbwW/Yd/edV6CUUI/wzd6dvPrm3fdAHpFd9eWTu9vK66XIsqY71jR9tzwHnHr9iRNPYAABAASURBVDuBG6lpc8+F1nGn/4FMV2Llel1leHldnvJQfvvlQq646kIMOobEFRGT/utbI54ac1TSz/FZsVOD/uCd6mDddmjgm4ED7uS2O3kJkaCQ6tR1cmoW4ftQIa4L9/IVfAEH75pHHzwIO27ovUNPsg4N2yzkf0JRmaEO3oYPUBFtAz904u0kl6A9JPy+b/62+c56RGBhPu2OEfwT8BOXbRaBLtjiwtipvJ/VJrVF8IEW73IOuwNFdt7F3f/BnNMV9BbfQ573S0m5xmPzJIHs5NDj6MgpucGyV8av7XCeB7nn0H4MneAgDjhDyqFauQ3NC7EUKUWErDNqy3qIuHK+PvDjiVLHcaLXqZPnnbHr0uB4Fv0HX2W86nI59b/8b4Gvd72sF9iF2rqp4QsIyzm+EYtIgtwdvgnf1IrdF9bwCS3rYDzrPPApH/iCC4GImP4aGKyfCQ0psYvxa6vEzSqv7zISXk0rcez2k3ngYG1+4ExDRgTMgQz5mozmDV+WjsIf0Fz8AX9pov8f1fPGuIb5wFeYNuQjAtwnUD0/VFE3b+dXBO3cfdH/Qx7q/vhgnHkfEvrLuAkPukrU6esagza3Sm4z6N9dlu2/CZ/In8VnL4j7A5if4dn+5IE04JmnGFBdJ0Fn+an84/N8hoBC7q8/rsChpvOEMSP12WgelYB24HfqvfD0AKm1QoPAMYI1tb5056OcdVLJooiYIIUE8Mi35K/MgMYTIkJ8eNYsIfkpk/6ra0xe5vTZRMe/PLkrQTmwwynLOhcKDNROv85o6Qzc2TPm9z99/fuqQEbIT5oIxMecAH8A07Q8Ee6JHSm672ecMGB46cgSSp5dLV/gSP4K6p8NlulELoNbEuQI6CGzuCJDf6URkTKewfzF9YnK3eeHCst3MuA8MC0HJBURmj+U7utkYjsZ13FEtz/1BEdg226eaEqxTyWqVKZeMf0dAUVk0mdpGtziByhiJz8bHEuJLm7L1J8XjVDQwD+WyfCUR9Do4A1Ih5K+mhfP3Pt50uLr6342+wvbm86B/k7Ug8kkM6GRyJ7Qk2Y7dm+O51KoS/ec9TxM3KDGfU+SsOUPaAzLCT0QVelXShpdBZkqibYyZowXkUrjm8YnJLJGhLIUUchf1tUwnpHmKkWRkgnfpaFMe4OemlfSHkxcYqKYFXyZl8dma43kW5QpBWB5xLWxgD+Y4GyTkwnK/PwCUUtaFTD+8sEnnQlxoKftZFy3TvrYy/cG10eEzCf5ighZF2pkdQ4mvw2eDxYlQiD3z1LklwIhW2MheOKDB7LZT6aZpagAjttlqejSGM/HhPFpe8fkYy4+OguTT4DOwURp+FLoC990pZjV5vfUSX9egbjo7Dg/iJmO3kYelBGBnyt59SSn7CyCukzDi7UT3A3dLLvrBkontIKviFDEULrMUMlUlqJjytlhKNrBERc46XYgIiZOW5oqtg6a54f6iJh9Jm4k1XBEbm7mx7dPH5/Ies66COgh54k/6axuG4KYlqmYBmhDqDsm2H8HL8UnMWL56a5SQrUVOZaSCj7qLPZsq5k/oAmVPz6Qm/du97xxQMsvb4MXh8k3U6FksduBXYP+J2PM9p9xih8HMjZ4+kWxsmizui798hT0F0Kk5arYqRTkgTq2dT7NxM7o4HtxgSp3MYTHDX4RvoKFshTlswFMEU9jLjYL9i+8/ATjMKFnu1m2nUWp/WLd3GHhjcKyfvCC86wLlVZlGQ/0+CM2zExSxw9nR2eeTbek7VplGid2+LIdqH98QjHvO/F4oOODl42dRWqgRyXnrCtzMigbC+EHL8knOKZH1fQZKsq43ggb49RBPBQqrYd5ntj+hDYiTV8v0DNDy26fdMuFYEtraq0pCq2JLjDo7kRJ8xwbHTooo0FpOLEBkaXg5zQdurKcwA7YmgXt7B60huTcdVlX/AESz9YtM6hfZbzMRJ+mDoGpIz7U5xX261/yoaunDVJaeLlXJIvyHRktKcQhuOJj8zAEttw4TH3wYvNgg2HDRge+MpiO7VVKNVlk6bwQHpRDASnLldzAQmXGZEFmx2Qnvh+MxV2Nsbyutl/9lP+QO8++GfSTkr7eKDX/UpKXx4saNncshQROUUbKcWiwXH3a9BTVwjwqxEOZMSv4CNyHBnoY92Qhfnqj1boxJu33Ttu05dDktfJ2jGnotwGHOvQhwLg4LC5SGK8gS6gi28ZG4XwRIyYhMWXICNqlhhx+AV3Xhfqgf0j4rC2V9tCBPGIzblmKPK7FZb1Mj1v6FB3Ej3OsN9C8UXsgd0LX49IHef6rJuH7MX3fyc3eTLMkUpaAZ9UI+0L4YdNxbhpJfZEKtrLuFd/YPnd875jvPYiTlHkTxpQdE6RCKQFBfz7Un9DcNYhHVH62uR1MaVA/FBETbEeP2Z35kJpZdxL/B2P1RCeX1t3xd2fD88Emr/0QYexUQDeT+OPlYzCGB40DnUfvbJ48ZPyTcdyRpS1NC3lpWZts15WNBsOFspFLk0AZbGyc5CHFUMP+FZu2VlWd8+BpHHMWnEMFXQLbDkEeSO0cCDqeeCBGhnxFYLfeFYlx3S+gAGikBnKvyFSbsMypYcPSyeUgBo2WyIBo88DXBy+HYxWw/zs4G2t56wkHXV6uKpaVPm2paq0pIkxR0zZjEL8bcdu1rItsjyzJ86nDNsd25nfhYPrC5kChrRIvtVboQIZPlsJ9KNiYDNqnltZF6OP2LCr0ubBBv65t2nphky2Cxk+wPpU4s0wbecXy2x5Jv5VNmIFd/EwPeCVQdLLhtG8p769t98Hm0DHt3bGt8Rq6mucVuX2/zzXIKfNZF8sPnZRW9DbfUgptro+p/44dT+w5hqmlkmA2jvGXZUGGUAYEJIXyCVElNg/dx/p9//Yd3Ysy82lv7Gn5QkWtFvgl9u/akW3Q5j6ggnsSL6IUVycWgByKEvioaOqDbJ3WLJr0j+OAzq6CHuaXJRUh6Jw68eWDnblC/1c2uDKL9m3o5D04YQja5GXTDbgleCUL/Qv1Hdt67Owznx/wcYzt2Md6VuxcSjI+qnx/ME5tt6ee0kFuOulzIIMPeu/kD4/fp58fbP5+IKM10ZS9Ypdt2+i3oZcUST2QmbQnMsUEP4vLuWJzHuDenw1bur91Nu+IwF6VPkV8CYugYddJHjBYjydeqhKDIk/ebmyWf/yUaWvGnnmmvi7Hy7Y/dKDr5XKRhsDdiZsOjYaPVnkusw0yy5yjaq1KfOh146BDRirRyc/7cUe3oaB9EAcH7wQiplpb5RhOYm9n0875fcy8dsKvs3m2q5NsTHe5FK2A+ZyMjQebpTu2EOvJ4XUosnZ0tuw4FVOEnteYxQOb3znEdA6xXw07Pn4wwN4/3unyxDuhsTFGXVo/23mgz2COGjGQ1/PxosCP3fXksFIK+tkHwXi9E0/7H/Q0xZgUphzL0hiT68Qvpcl2KtnUKpt10eh/6AH/YAzVutA9JujzghWbx5dJ41mVyixaGbMgqrWqklW2UzFyBLIE+fSUuM8SWtdVojQfr+287mmss+2rB3ba4b8sFT8vdAl8MHTiB/9yhmNp5oeSeHLQXthsfJ0bfwu6Ob7sT9EqLtM2D9vSMO0JLc8bBxuCJ3MxHCYv69uZk+zWG4dEH++Hbu+duQ1qHrzYnzus3tnMfx4mZBYpCjoWZEkg5DibeKMzhw/WfB/US1mSvkO//7hh57sejFXHhMH3Hg8ewyBN+1Vs0hgzdYJUsFmEuPocXwcxN4xMDFqvnfX4cRzTHpf1ii8WFeSLCPh/QoZKKUDS3tDbsOKTNsE2Mp2BvgMb2n7Wx+NkXRt0EtWK9pnfKnbYnzZijnDdg/X/hhwsK5Cs6uXbG3rbPkN0po5SIu4Cmw39+OHDvRvPqZfri/zLJjM+QLNOEYkNQz857Oon6+5z0QNe26PTH5tzIFYZCxcONC6vqVHJE2Mn799lmTvj2Tp1fGF6O/FVMpWf4DHYWG++XL9BbyhiVxYAOlfovb4VPQ8/EptvM59O+zCAIwI7Fg4qsHVdsYk4+CFesAGKytfAhv6nwWtDZ0znGL1wqKIc8nhuHAisLwv+DlmmjTUsDTyv+GdRSBrMRQMfI7Ic3xMk8LELh6MD3fzXs27v6JtFyJV6kLdP/Hh9sXwVG4cQWQ1hVsZgKdiLdv8C0NABvUTHk3moc/h40534rK2qlqqf7+/E7e/adnxFLvIB0i9/u+jtWyUfpBYOoyCrwlpI6HwSmx3aaCnrXIi5RMDWyDHkvNvHB3lmk+ULpS5s1EtDBsvIjTpr4IGdnVel0PdfftHLy4sCO5YsWpDtJJc/bh0bUQlOhOT2EaGAp/PGnffRd05lj7Fpsb2vDaQTOLDzqf/jf/oPuOPUA5kc68EYyZKKSF0uT35teVHlUNX1hfG4sMZqQDKfVdaADVmWZVFSZlaFqq6XV0mpg32A7byrYiNU17/+fx96/zh039/x0Q/5n8e9M59c1qYxgr7SwXx+MIjurHHnATIHkJfPuTCQa7AOOjkA8cGyx8PgsNo8V9aB9gUoWLPD3/RCv3D46joFFqa6WMeUXt9CV+LR8WP6BbtahocPU8l9P3+cc+xt99NdFfRHNG2M/505M6EBRWLjB7GzI/+pEYdErowIrdjk+tK0Yvc7NO3hwGb2XcLr/f1DzheJcKWkfNFNpmtfDHCZplSqVIFZtlBjLt456PzwLyaTb+4zJ5zErvSDg/iNw9lKx2Up0Dql2BgTofefG/Y+xNTLs9R4F1l5N//2bdUvv7xpEHPqDV0GeHdyD/oMSy3uO3PBpge8PEcc8P2KTSno04FdP37esNkNPNtjKCKgK52sBx/4ERPKa5AH7/p+n+z4wzbFJbryfrSuK303YuRDg/GsOBlRHRjYVlIJvjryh75/f4U+4xgZO2PuJP835k5ITJuBiP7oie2sa6FvnWMUO/34oQ79AWW3VfKo/xUCSClSsjwRQgZkx4SQhhzCEqMi3s6jyL98YXvQMO0z6NzJV/txTv4rh6qN8WF/ClqCVxAbpWj681k/lPnU5zwHvukaEGRpI/Nf2KOFLDWMJXQcrLfMhwr8twBt4iXIDd0XfO4c6/EUaSwAgjTDMyaulTsw+oGs5maV3O74ckm1Rkdv9KCr3H5iq5M+G3MIYhK3+Jd4GTQe5CEZEVb+DB4GzxtzwYM87FzY6dRRyjqbh0vb3QI98ZGEPlJgSyzFWrAjRGKrBb0aUD7HyIkdvsDxY16m2chN9uPzHeGc+rqf3IhMYcAmfvzDNnpeQUVbGvYsSoSL/LO+4DCPxZ1D/4N1UzdTmk9kHJTGNc0XctSvv7zo//J/a7p++yHPndvNa0uUAE/wF++v/QhuU4VYXBnLii5YyjQa656I0IGtPz4Yg/jb/8qAYsh2fs6/oVBOEFcpOeWmGzoXLeTaRtyYlumKyzammJ+0AoaBQyxTRMgB1LGkg+sJ+uPys9vM9o9Kbmb3wQ0fSBDHeBM4AAAQAElEQVQ0sHElz6Y9+9lYf8ExHs3zAzsZ/BDxJ/VA6gieAbdNYBCa3ryHnu/Nyv2JE1n+wLgTMI27uu0k8Fwaf/bla8pGZ5c8zk8E4THpasrkPm6wnZ6AbrRHutY4PHNrPAMiKyKoeX5cZ57DwmnMtsjPdhfAMBLoA5DgryddiueHBj7P+0/aphFBZ2ojLIzlGFN/quZnwHNA+69g/01afNE0dZzIfH09zxJZqVLwM58/8V1niAiSb5EvbmXbfPFxnwi+PyExiiHiq87yWkf3/gTaEj1A/az4swjqaZaCPgKQ5WBgnEBEyLTFNdA3TACBu/0K3iAxDZddJJQOnEBHbyro409AuDs+eYjgCTDNLEGNPxCg8LeB22d/8CKe/nJdJ2O6nSo/KiIU3EVUfZqTJz4IFMRARDCYD50ksuS5lMSm2IZEMGk5jp8UwOvKKHT2REfhz5AgoaS6lFChfwb9JeQTC8tBvxP6fZYRocxnu9U9mIyl4Idv2gIZRDk7Q3vYdpgpIpRZgESGJ//Dk8IY+N0AP4l2fT4PZKkko0pZJkSkFPMjyH3K1GVeiUyVJFhKzjbXnQd2AcQVEdDt04SwnPd+aXEM2G8nyvQ//C3BxiTEkOcQacwSdeAlfE8CkZSl8BUa8Bb0gzKmvdOtwD9/3B82yG0aTzBGuh/9hwZkUl/PVCOnmMhP7UyAli+wb4Gvy4G8JxPmxsa96R6eRIjfYQVNGMgCvUgF/SYIeafJnnUDHNhSG3pOdpq4CfPWiLkQ9QM5OnJ3RQTrppDbbSDzFRdofuROlNiLcXUC3fEME+O5z0A+l6VU8DrIMWlCVmFBJgVpPvNVkcH407aheSW6ZBYNLxogfBJHB+C8dNrf8MtMlVKmnM++Icd1hLmAgI0igknuGV+ToauRgUKDdn3xA8/3pj/rJVVoU+hg3PXRaQ5FpCIoBQ/3B6HbJ8jofq6agN86dRsLGtsIURXhPnSQaRRlWq466107zAOcWpsKbdYvaIj4wsWUCN6hfWADy5TYyfaPAJNx6IX2zqHFzsbQyaKbNSSxLIWakkV+RCoi/gDLtrNI6yzYIqiHHt+0J+NylWUR18GLWcfXbhv2Cby6Bw5jYYwOBrLNb8HvGUduP7GN+015QcuiSdO2tf5SgVcQd6cO/Ct880lmxmNEPKsorXcotfLihglk9ic3T1oJvj5xpYLvHNslU4W+Bb1rFpVM/E67CnwrsiwqJdVx2glBXAYR0RZ/QAZxjFzmP8AberYVeISkTqeBHNwKVsZEl2PW2/8bLy9mmvD2orGU0I5v7KtEDte7L6SNNuH8J7v1KafxAv3N78DH57SX8FMBKnoQX8hyEBsDnxy0b7y9HeRvi2df11oV8BT+O+DhMvBhQtfQyTWJEpEBzyrzLIzjpS3yFfSOCNleB3wOYuKE/gmtg74H99YjoDeQpfdDESHbyn664LuGDMYZfAV4BfrmsxOHA7lB52Vpx4ZDgwAuJaccHSXcJoVcZ13EZT9HFNGVpyfuui5TfqErbFSyKuDl+265uOnQO5D5RIcdXcxb1PulZWNT3bnS/CNSAZ2IkK9OfyoU8Xx+sPnjTYnC3GRZKuPser2qehwX5IKm+0U88QfP5um6xM5f9261Xlmk5BArU/Ag2kJcfOGzwdjDKNPftuWyNnBS9oHnD8suUA/8bh8NeNFZgndDnmW9cDu0EZMbmz3WxSiYgJjU3BRgqMsv7TsbKh7D4mrLCs/UwkZOu2AVNi7829V3NhdtQ1BU0LXh20TwiMCUwcaTx1cjJ5zzOamnWX5JCf8FZpWM7/6h0LpWlVxEOoIXfaFnGf1yuKPTsXfopNHleKq8xK34euVwLrJAwbYI3W/HhJ3NF9vLLjvwcYTl8pgdMj3rHhHQGwAfKk5i+Db/QmzjYOPUSV6wjg/m4EHMRKQachX0/QLHj3FOXtYQU0/7DWI4lOiTsSgD+bIqs0DzVPe8iWCJQSKC5z7rd8b2wdjd96HB5sGGje93NtF7l23mv4qx/RxvlZjz5s+yVLVWsEmoFPIVsXKix3mIDZKOX4dgKw/jhU2clU3Ekgn9LseJN/8MBzJZFwqdHrsyzpB9gGlUPnVelibrs+OPA7veGQOOY4Pto3nBEx6trbOf7RNh2x96gC8cM+MBWRnmSoUC+9oTx+jT9g/ypGP6wW7gce6KCCgP5BnaaXuYDn1KpFoWZRnETXLQ5ZgL2Q/nGegidBX+ELydWw4Jph0+3cFm5ahRWOaQHzG3awRTOf9FBP3PZ5uFRP6I0NN/CY8T1FCtDX0X/EEcSwpswEe+pt2QM1DDPDbGmOMLMeiL3GwKtNYmTcfHzjw+jAi/Thw+7hsxMuCsiX+Sdwc54aTtJGY6tshcaCvIOaadTnCyBPf4GqUsb8kqJFVGRW5x8PIAbtwPhduIoZ1+WEMeJ4ZIeKJIiJsh6Ak9iwr4Cukk3uwPg2X+0uODjUtvTgxkK9nwD5sc0HGeYX9E/SyKgA6xtbL5WVtKvNtkhDy+29LkjdfrC7nLTbPe4yjxx0Eu25ClK/ipdcH3VzV8gAGg3XUQNycD4TxP1db0Qm4u8NLnlfB2LA3isNJ/XVdkXKA5dBDbx7SrIAePDCWyG4wXPO+M145d12XRxuD3X0T62fpmpEpW1bKqteukaT7Chgfy2JGDr0D2MaSMAu9VhQ3GWiv9kIP49cHDiT86NhS4F+sADqIIyegX+O7kHhpZ1eqiSv9GTlhm7r5K6Hegj+AT8Kn42L7yX1N2BvyD+cB+iwgN+DjWOnq5ziUobOoO3T527byrtKXKG1LhTVfiTyjQ5waU5I3L0VMMWw6CTspTncOmtnZZpoR3sPHfwRn040P3IfOxjKNLpTQV8EoW6oUvhwaxnpEq6C6uBX/aF/btPtcPKEd9R0/XBcq69Oa3/ZRZsW8DFlVsc3Co6fVpIR5M1zahO34/ZXubv2XasM3ZuzKKMgHj43vbyXWX9UW1NroGsvbpC8fCxvrf+phGx6YDvRp9F3TzXNanTzr2HMx5iY4Jj0UvHIi8vb3Ktrnd7hwAPeZ9xadSKoDZxkG5/7Iqs8qxK9ZyFTlOYtL6iss6FfgtS6NfqNE+4Ntx6MftAz0dNyHUUia0o6iQQzIbz2XyvcPH+UVcnMcp4WP+wr6+L1GUJYChZOyubM77MGNhY1HER6Es2JtGPlWZhdipjOtVkSHneM8hlimY0+pSFdDr5Ggso2Vd5Kvjg0EMCE06Mbc5P/ahiJg+czw7pwu5dpL/Yf/2HR0OaBS9vF5VMqfOddrS1pQ4M9T8qzAOs52TTubxYws9mHs7h0fmadgZ37ZxZsVXweHFh/zXco6hEz4n/IJ1jXW/Xqsq66VapKWkCmxiSNbXtguFLMNKvrm+rBaZxqKC/p7TrdvJ+rTir2PG8yHn1JUD6wvzN8hQKDrIC4aCj003I1Wy0KZ5uX9EcD9mXIqWk9xzkNcco60tKmVRpX+oKAP/ABHQAJL71laVbGpllWXYGGsGk7VNHB/TN+hnfS7E77q8YqOU+fQxWIMczOkA8/aYPsvpB1wqKWVaWULBU6fd/Qwnfn5Mfs/5v+C3BNnj1+uix/YuxBPnj1ou0vUl9Mph6/fvF2R19JyMr00Rod9//13+xYEB04JPbK/7/aEH8e06j42kPjPnLwe8vb1NH22OM3SoHIJdORS9chBdckUnEbuHamlaYP729qL/8Pf/QLylfv58fx6MwQuVyAunHuQDx6jlnuMJmSr61FLoM2Q7RYSyFBVonvi2j66pL89///vfVGizzQ0befiyXvTrL99UoGNWlqVEhfeHdsZAJyd/2TNS+LDKupJwNGgLcoF9eh4b8t0kDrhfXle9vC1aOZTq46Z1OfU//Y+/qDG2T9ZcJ3pY5swK/gAIX+zTWTOa19oKfaouHFi8MA5a7ar11BX/fP9lxUdFhB3+Cr29XcBrCqV8LUsj/61TT4axOnkqC/QZpBdo/fpr0/1D+ng/5XqvhS2BbRSheWEyYivQr+CjDu1QhWFEEa8+0AyZlmPGB7t//5erfvn1ilyhbj0gCFvsMWRal2URqmlhbL69rci8KkNPIFYiQnzU8dfB2KLgXvQ/tHNgfbJOJrShdUz5+jgVqFtKqvoGxw3glQPm43xw+Lrr99/uUm4q7UD2wABFvJYqeCdASOE6QQYfdyEy9m6Up3bGy8YYQwx4DHxY0e1V1+vbtNnHx4M80JHXNEMPDpvv90PO03XZtayDcUMbuYBhR58H4+ZOnGMUqi1uFsHX+g14puxz220QS2OAJ2H/Uw8WABtz0bQJRrEtQ6nEDwJXChm7ENOVRJnTlq7FOLSYV6nGz0nv433X7V36L/+fu0hfKoTfQW7s6Jx1kN+r3r6X6ceFWCvEXRbJdCE3S89fCC3I4s/iW+Qc6Nd1v53yv7p1/zinfpbXdo5ep+3N/4PD/vd3jxPpSh5GZJPGBtLO++bj7r4ntpde5xiqKBS0d3gNZLA8Fc0X7LBoEGi4Xr4iJMOA8UagHqxd/XxiO+fs8PgDuSPUyXyzcci44+v7fC940jduLalIKaw8Bl6I/dbQtRNGQBK8tQR+TpE2hPmV4IvrJBS8Nncd3WgbxMs5dVRAjA8i4A9Ne91513743Ri/N+b5lfE78yi8MxYYQlSVr1Tw09rC2K88C9qpAl6HoP0YEbPeuh0IYV1cRbNwM7RObCZFFOQtknICIlHyQQbjGlyXmcgd9O2iCZkHfjCeqJcqSpbEB+Mpz8J8ndhmMP9EJIiSC9wBDfpA1HTElTSXwlcET1LBnrUJmxaVrIow5GyLeJa27ewPHdiohPS3b9L/+r98Y7750EI/Czjw9/E49WCtvW2d2Nxlfsnh/0l+sN/HHD+JTl2Wr5Kb3O4x0RZsg07jrLSFIox3zpx0MHA2/PV8T5EiCrqd0EEoCfam1xXhfqGclqJtjCGD/v3lNixOM+3/vlGz7tk29EwSX3WDNjp/dfEtYB6GP6pn3dfTs/xr+7Pmn7/dbie6NrB0RDyZugLwIzWa4Afq3Ack7v754/6uQVoM2J/GwohPfLf8CZ+kqEBovm0710WEEogIRQCS7LCC0yKCp3/+mPZzUHSdLAIxlJJgKzWhg0sw6BMHp2J7DxS/oJifKZlipL/15Bfu06f99XkFdQY/Djp2osilIRSuBr/rIGo9GDcWE74339n4l6+TJHZgEycjQ2cAJRFbLW9KXypGBKp82gYWoMg4rZU5cGotcj99XqgJPl7pf1YcZIKdCXU2fFZLgV0MCZ2mpTVK7hkIDdrVchQpGXERIfOICPkyjy9alsww6/n6Q1ejOvnBJyL+6B+peRlv5+VgZ6FoOPCZ6bp+IvBVS5Fl7zRg6skyJgFsQvu0Mf03FlemNRM+9Za9TX2sV0WvMsH0aIYOPoLfzkRrvUpx4oEmfA4mhw1bbWw0bSQUl6Y95cBH7m+wnAbfmwYqYnTJMuzQ7fi3ITmKwQAAEABJREFUIL9tWbDhxLHz3AE+CqmUnHKVUhTE3pPHOZPXxkrCYN47sniD2vqa/kCOQt9a7bNFmc/+lsfthnmP3zd0IVSlCPQeE3yfPLdWiaWikilfpSTPZGT5CvQBn7FynKd2YvVg0WA5Tp479Z2ka1VkVLo4Dibfz/ZKDFU2pxK6ETnjDTR82rXh+2lb+w9dreef+u4qpWjlRS+RbeB8txs2FvAuzT8y5PuBECsvvBcOS2ojgfMsro6d3MbtU2/fALaf8ZbW5InXvIw34IPb/ivcTmXJZKFX1VpRycQ2fFA4IqiDDrRKfcZRmAdtGxORfcrjH58xZTPGsyri2X9ZoMFioEJDClmmii5taVqWZfIQ9eI6sXuDn/tkKbKNBJ2I4N42OYjDrpJljusKruk06JWSKo7HoHTu4PkgX53ESiR1PJdS4Fe1wndZF2gsxEVV0i4uF76PeMYUBqNWiBDQRp5IhX/wj7is85hBKEWEsqQ68eNx/2CjyLBR2v+OrZ2Y2BmHQ88rIibdiryVvi4D2jaly4iU6wt6Cdxl5rAQIaud2LIP7OeVeFrY3LuwaWwaBwjmeTBeT2x6wNPx1YkbP9smy9q0EldPaFp4bkvVYtu4nLYt87niu8Q4B7bcyP1S6HpdZfsL/VtbtLJh2+gTEUrAtvE8NLBHB6y/+zuuPdaoUhap1oZP4L9U7hN7VGw4tLEw+ZJ7I090NnsK+ayWJl/OnRsHIxvjzTqZn2lvvJS67kHuNL9lbejQRFchlqyHZXb7c5wPBQRLptzuex4V/CzYwja9YN8VaOg3kMNy7dj0xM5ZikpJrCDk7pTD3dGlTr4V243xrF/aonVdtKwVvwa54pT9ZDu1ZfmUTbIettcgECJi1hf4LEuj/5MfjAjP8QQ/iCuk2oqa8XghmSVyo8rk4w2ODbtmJDh/8hvEhbjMj0Im9/RZRzfhnyK/4Ly8NEWGIsSLlTdVCrKek/YDu995yXvwkvt47LxIbXrwMmJfDIiadqjQt7B2EuNY2sjhGxtrhBV6hGyrL/8ObLYTv535vtYF/hc55rIUNkGhTb4c2McgrsR/+Skbj3yGlqXy0v+Uz7Fgfxf8YdwBfZjKABnkOWRfPNDD9rCepud+w0KghH1Q6R+BAWwkIRxlpmSIKPCDDjpRLdPakLMwvhf86/4Hc0iEdQ18aX9WLWvoYNPlzubThn8Uom3lReCVDYY3vX278AJ55Rl4uYJf4VdhkbK9ICf38V9NLGvO9rYUlRK8CF+xW6MuFTnRZP1Xx8i6zvs7G1/WPUJsFu26cej5YfjY5r2fvVkWEZPmujZ5vPuQzfaxjtOHmMO0re/r62XGyMwv6N7qRXRXljJ1q8yhjXlhZWPoQlwZCi/ug52Mnz9vbDQ8pi3dx3ZDWXICfsc/Hh/m0T/jNjD+6+vLp2yL1mWVFIooEhvUnYOlB2seywjqbF+QKSKmjzyOI0J/vUza/vM4bG1RRe5BoDyhyzyXdcGuqyyf6wWJQUfb0i/ihtttQ+5TJasquW4l5zqnXMmfVzZ7Lzwv+MF1q+ktFTKp04donxsy3ki4s5lw7EGcpEMW/gN6oVJSPlCxnI7vg/Xfjc3rj7lxcUDn1Hl2kaqQo0u8gFufBp9ladiiCmK82A9ssQMbMbAxFg7txK5DP6wXujdiyuDnyvvKQhwcGPVB/Hgj03ovrelC7lnRydCwXaDRgr0X+j+I7ztxvjMXmo6V6TBheMk2DT2vDj/L3aB3fXkhhoknDrteX15lWjvz0M8fH8+Nd+L0YC44rCTdbZPqMbcW9LjrKd9OPHVyT9edGPJL7538ZLs5z5iedbDPd+ZWyxRhaQrrhJUcuGBr4okq2+VBjmP5NOkZzfxe/U+xfUvGXABNL2ziXfDvujZosLmAngd+/fi4y5dtIyUyHsi46cGcdSNePj5u8mGcx5xtavkK8bdg07ZCh84H8/o+56COXqce6OL+O/PhQY5xPPp+J4eOcSpiYOqhH7//1M+fPxnXN567aqtKBsVpevhkB9zXvrPdzdPtjfWu7e76r/nQ9WJgdnJp53DSNvtgQ8zyH8QFYsJD2C3hUYjDQfwSg8jyZRfL+OPn7/jkrhPbZFYt2OvCeuJCHJlnFk35Rb592jp1Za3zJUdrqyr9zN/2OuA9kMkx5bLUqgosxN+KP9pS1cg/F/zz7durXomv19dXeQy22sBtykiJ3HHDV3dyocSzQvOCsNsLPhF1G34zX8u64iPTbW1hnnow5g415Hshbs3j5ZXDX9saP0VAj82bnc3CMYqWujIvr1C0wtgLe1w45Mmsent70YVd88Z4yCgilGTbdXy9roteXpgXllW+bhwU2scfHLjbJsm8yHCS2S2Mw4jADwdxt0HHMdC0Trkv+GuoZNEr+dT+Ne8LhzgRRRXbuI5Ikuf1nfgL5vQL/J0XaIZOk00XxIVjrsO4zzWTFGoqLMSsg317JQfa5isHFxf4P/EP7HbjMO0dGTetPmQBb1mqshRBVis+vL4uxEnVSr9SErs1+bK+JzZxGRGummP0H7/9zpzyjj92dOzyXFPJEa09aTTbNVMJ1FoVEcTjMcfJjx8/9OPH788xxvrmJM/8YAw9WNsfjC/HV4FWlgJd+2Ywfj+AG5vmd93YaN/Ie84tHhv2jQ+gPm43+Ag/nvAa2lnnOif9+Hmn72PWtVZknR/mi14v1xd84xzYZP/7FwIGNjY8WH/dya1WOiJUS9PJu63p3ojhg7hDeQmznJxibOT3O7Hi8fLyctG3b2/QvmoljpKYEVfJL/tU7DjwCbLS92TT+YMd+Aeb02igufa4nLq8SNeXqss1uXfZ8FNRxT3bsWPDXXfPF+Q56/rx8UEOf5c3lB0LtS7om2rLAq+DeekUFarY179MdyUnGM9+jyiokzQntujY7Dbt/RWXpAAFOCvxaf1eXtHxu22X0N405Wcu2JlLbtjBuXeWbLbe/deGHALcbx2aB5v+AzngJUc2tzw+6PvA3jtj+SAm7AODnx/4wjDIWculsX5b9f2XRd85tPr2S5MPJod2iY18j2uPy28c9CcsbvhqZw5aie2vMdKWZdrCeQZ3y3FaiDff/+SA8eynRh9AJ8Y3bN70699f5L84/fZ9wberLqy1dg4KnvY/sPtdPzhc+u0fd73Pv/Lb6buTS96Q9U2vb/QhR5rPQS46WFtYN48t87sz53hdsnNA/vP3HXobsd4pD+Ah50/3taz2a2MOsQyYTj9/v8H7A50OdDmlOAlzbItCtbbpb+PZngd55oM58c548fud58av3BbYq7UKnV3bxgEl698Xcuwr+eFK7oAUezw34C7Twn2KGDPv2d+//6ANN/hA551x5zFxMs7AAE8SuMKHg0PHg/0E87b+v/zyiy7kpVBCtwBVF/JYFglFFBQRoYKPRG5///nAxgdxlDqPRkztPN/0To7+uP1kbO3oXPXy+iLb60Fsidwa0BeXZfeQ9EG04/9OPrizzrsRqzfKeU8M3/GJf7Fpxg7z2s5ceKAPojDu7vrtt9+w1amkIiKQGyA/T5l5ruQ+6x/Y9fpy1coBtzhs6PHQr39b9d//D2+MTWHPDanwG7ahmzJDEU9oSzLnNT3mGNh0vRYghXmoL/J7Q0BzYNMTsJ+7RD1f8xMKLdiqIHPXiA9F+anIXZnOLxdyTJP7RUgRqQCWtWkjvm+cCm/OzehOOGkiioIH61fxyehJDhD0D2J+U0kx5zw4yHpIjEnBS3Fo9K7HbejOIfN9rqk7dcKGQr+ujbmbYSfYa7kMDssDH4Yur6EsnTg74bEDD9mHSKFAZvOwLsmDc9pKjsoZO2jFh2pdmOdcP/MeOfXt24L9BDRoGFnzAp1n6Z34tf8bdqiMtZ285LH+bA+ZHyZAjqKBzwdGtyial+uQjrWi8V45sPz2HTs7xiOJWXRm/jBNo4dPT2PI/W8+jCVftlbIM9+VELAuCzo5Vi3/uq7YuBB30opey1KJ96LCe0SW4D61IvdKriy1PXEzlKUoKcVlm/x8Jw64YSph3UulnUssRR7QWKBfZNrLEipV9H3qJB1yXD9Yq/3+46fOz3wtNFiRbQXfttlY/3rN4vzmcW7yIa4B8Gl1pUfVYEzb1s7bv/76TVlo5GNcUrE+5px/4n9pXRZdrpW4qHrj/eD6Kp5TmULmAFKRlnMQUzu0Pwm5iGC8NS2tiVtqhvo4gFM7c+/GPBER8phPEwFDIfLJ0IN59sG6Y2kLMrRJp7LuJaRn7O8bVjnA7U/w8+MxnvzR17n9QZ4xvdKkZa1a1wUbh6s0v0ITv7PO6LwDDNazC3gLeXi5hBrzdoB4MBZPcPw84wPlV/Y9KCAAqdC8IkIRoSdOSAroIyB1HZl23vO4VXFccJPknwoRh4jj2cQGN95Tc6w+yIcb72o767RWmxq2MO3pW4ENzU4aM23X29+OLcRWLfCHR6eRO7Cf+AexszPumQ7mfyfh0jY1QkQgm/4A29uQCGiZI0K+THNjT2JjbvO9+dp2pQ395//n3/Xtl1POnxvxOGOVfHUy/9qGSayIsVdbVcmGLw/y0Ab+IevcqPc4ujCWvNe6bZsO+kYUWceTcXzgjwM9NpzucTHGmH3vrGc8x/nZ43FZm2pLFeImLfh/C/JLKYwp/YlmIhPQzqX7wudpRT8Afu4ETafvoDQ8aZjOEwZtpxHA98cD1PQmUEGzImLClywBvnNUJxgGEOCF+InUANc0qRLx8xlgnXIwsMYsZxtfEfRxP4CO1CDTcFCGvp4juKfFNA3cKuAT4sdlgIqQbosIRRhESb0+L9qp/nwQbfkJoYSGHRcZkoJnaeLyOExUXLOCUkP9MxpD/ERq9nUTYHy3uzR0+g/sY3jeI8gnHr1lsuZfyaYuQZ9Cd4IItPkZVPLh/s++PMxPRMBfkw638vVnGSoMZIXsBmHWP0ApRcHOEcQ6dNEJMSWNp3+oT+xhmQXycGda3S63ma7oT90J9W4IWukzaOdOAY8CvRoVHqEIKWgXV/geugKSh2nDoMGioLt5R0CAKppNjjuKgXzcUUBZ0xe2t4xEJd3lATefJx7JbZZCL4CJmUf6QWeErJ/B+JhAlsWqZZWr+OIz5YjZHwr6gqdfhszfNIKFjcWwLpa/VogoFPHZF34RWIRSetZPJSSVLHrGQJVpUQWGqA+ZnnnCCRmwNGNPXCaPytxZ61AEYw/anYkgUSBNk4QcLHQH9RMwR0iynhlPWZygRbuQMzJluW3DgyRm3cSVpdAc3IkSwDWgy9dAnshQQ6BCIrM0ri+ZKpnog/7IEuIHPMtx4OMDOaPkZG2dHX+DznzQU+rYU+Anydi3JVKdF6WOXOdM7F21FiUJVAWOIWUGN6LMCX6wPtbD+gQyFHRZWDQUxpzbgy/bIjK5kyxHRICZso+79ePZE0JS8lGAGoFeCNzRxQuac74I0M/1GrPvSVCd6Ama2O+ay3FannzoB6oKXwZIasKnHA9vfbAAABAASURBVBPp8yupq7athaPOcsGCu+fHNkNylZLYJChDdJGgOIj5gd8RhWehl+b1pEHPGAoYJ30NESE+ytA/gTt1CEWEgodSiiK4GzzwCQXfUkTQL5AhZ/mslcVTljLbecI+/n5CyVSYIcgR2PVLORsOlKTOEODxSF+sSJtZRxRlVgVlJDGNvsm98TNDdJUC9oB4cKh3+nZ7o1CfkpjMTurEvWlmY/IHogQIcjfg2Wi7GQgLdRYOHcd2iDq+OoPJ/WGDTAPoQuVnmSnEmSDI8kiRLC523Xi59CIis4EPH9oLvL/ouKxezEPA99OX8ByAlDpZgPg+oiDTkGPRcWdc8zH4PiJQZqjzIuKX19HFFQpoSB27GjRfwLzYMc6TTlHzAo8xswBBjydo/lX/g8PGnXg2GZPsCJjgOP4JL+46c4AoBY8hgRg8tRaCnEqmOuNk84KMvmMMRdA2/Yq82NU0xQWqai2Tzn480PVQIwe0pclMMpI2TZqtrfJleiUr9eFHJUQiYvKICDlHlALNbvmEfXwjFfhc2CwfxOOgp0GRoiMAHomp1coLxKIKzWHZ0SOnX2hHD8LRkSZf1mHKUoJHbM13gGOgkOUPmszPpfVUVuRBNuLscP7rtCJIpwzbEXky3d7lOvvrwYvFxsvJg8NSL7iRBN2H/H8IOVd15BQ60ZX6UwMnmV9BruD+IMcexFS38EABEa3hJoUG5WBBvLNR0ec/pThoL6WpJLbkRVVc1qdjhwEclhu7jB70OcEr+Kyq1QX+Cc1EnFDksxyf+vXODa21XgRpcct4OfTBBudTxk0nsu68jEcUjS7deTFrrcl+q8RXhNSQKZQs5jsL8aFA3oRXBI2SuJ3gWGz4PLEDasovEDTT1lWh1ZailY2+UhAXvRKhTKeSmwP6EtYZQsddGy+Q9nVEsgnS9TEP0nYVOjtOOhu9A4Hd1/NRIsvBS4PHrrKo03acu0el7J/TUZRDBTkwo7JKpVZFJvmDzdmfH/rg0K7j8IYOjsvMkP+p3iynFl6SgxyiRMooQlItbEYHxAa+Of0ShwGWtmDTPmHQ5pgZOOQJkuWOCIk6iEhIaHjw8n/gZzdlmn5RsZCgKromzA7Bt7kP2gtkhk7njtC8xuiSAX1FLGbmE9/8JoZkHppX19CmQD/rXPCb9W74u2KDWgo+P1QbuQG/fJE4HDPHhi6nSoE+vKfdJ0LoRA8x3jIbeamAV57cemdjZPDceT4V2Fcq2vyb/UohjB4cLHvD88ZGM/sHUjSqG3G301cT9q3rjr3vbKS5Uye/Odd2NlLExhaslZYf/xR0iAiVQBcOMSYv2Hf7jDE6RlUtqyyh10ZBXNYsyqgqteqGEHde0hFCtTZ8fpmwrgtVoUwJ8qrclEjopGY8sOHg8Xfgi24fZxGkfaeCzeZvTpNj+hFiz0RemwWCD2JmQ86BjBFFBflrafKY7Mw7G5uInQ4RoVAyTg4lfO2vQSdvJoTEHAQBSo+DPu4KNrFLFToAjIEs4BA39tuLf8lhbqYHeJJj8WTnYCMmH8h4ngO7HzMWTmyGGxUZ2KEqKQuEBzHa0Y4wEQIxr3Vy2/EJA/8d9N81kF1sXiYbY+4bSngmc8BKXAgc5MZQbqvQjQh19LJuCvAWcllWPdg8uZGrTmLud8au17tlKQrsFSEtxOygTawrO3nhQBfbt2JLKbEMfoLVOxuT/SzKxJ/ky6BlIJ9pdBQ1jUoctKXI4yHcrhBs5Muxd8LDoBj4Y+OQ8K4D+x1sCBGaFkGJzCu7zAtr51abu069QoOfrohQJb+Ybh+nOr6JKCq1TljWxibddW6muf7BJjxs4dOFeWZ8ZKakVNCvob+gfOfgIZDr5eWqt9crsgwdjN2Bbg/iemOjp5Qnb9PZOHgb2M3+AUWowSbzybxwwCfQo6kfkvv5lz/GmVII/hUo8nUQI6ECd6lkUUJ/WZpKKUaV0PUpqyWEFusW86JZtaXcdse/D/zb+zn7PTG7sri7raZ5Hfh2I0Yf9q95DjCRv8Cz4TOFdJ6bGhtOwQbWgPeIIl6B8NUh28c5AzMrIhSqGoxDccejnP+D/BhBG3bMFHoGm6UXXRkzCzws74nxokplGfAqqhw0lIYNIuE1gFOiM54WKkk9tC4cuCN/9MISuuri2IDegNYgf1umSRsnOL5eXy9q0Fw5aFzZqBYy9j6gl9PW4gr8X9B9vvd5bGZTq4sqxG6skztjuWSlTwiygpUCowZ0BgE1KCNCO3IN7LRyqGuZSynEK1IhvHEGDrsxJz844DmZDwq2ryW14L8xQqABqcQo5heMuzu59MFao5Q6Nyc7OfL0GGG+qOSDgtwnsXPuOeNtw0mJzdbV8qfc3ogjTW1DvZ+KlJ5/DcVBCb6LoJ4cM5K2MhSMqeUFuYDaxEUdeLYHD8IcirLKPMx7Z255MB/dGQc/P+4q9H99XeGd6IP+thH8IySvz3cGQ7J+aW0xOfCKIrAVeHIcDZgC51HIocHYE3HXyV+DZ2Kbvj6IuOBP67djnw3eFZ8t7UpcNB1sfH9wGP1gXTqwuxTq2Oy08JICI4yBXshkngVbO2d6LnB8yPX4J0vV5fKikg377vr54x3bPYgB+mJnGuh+au8P7YyZKwd+Hf3G2GkKpzet6Lm0pgqtnfeWE74Dewx8Li7bxWC/jSHZzstS1VpRloTvXRt6iD6EpGqr2Ljw1GfbnU3ejl/5KKKogrQwLpa26CQn7sdBXULPIK5B/aGdnLaTR2w/07hxINvJ650Ys5xinh88oyBxM+izQ6fCd+g4byoZ5Naq61ok45HXUp14li68B52Mh418aV3ENcZJbBdFBLTogmxScn/KG9cdu1n2hK5jyz7OTGVgh6z0K1CRIgHiMSKoM61TAV4EsiHH+4+NA1nn3qS90CbsNVRY5yyr6YTs+/PY0WNnnXzX77//JL4O5lxoRRDbDXs1Hdjuwbr6IG6oVkGO9PqK/DPw3+ihUGGe+K7ryxuxclVG6nkNaJT5Sxih5EDvp7wZ77hUnFovq0qJycN2etxP7Jzy/Z25irSCraVKfrAtRpf8vvr2+qbL5SqBcLDh74P0gd0Pj2GQHtTRRI2mbVt76tLqoooSLYbeXkL/6f/wXQu59/19E5jI2vT9+y8zZpM4jEA3cA/8ZDskWL2fHKoeyDiw1VBlLLZWEaXrwfrSOvzkcHwnJ3xA17QPxl9lfDXi/5dfUt84jPzb367YBbu9UHKwXQrqgBeUhRz0eNzgwSH1r6/ISKXlIJ7e3x+yPAMFoxA7yPnB2Hgnp/r/Fo60LE3vH6FjiyljJ68k8WEZdnLnjXnS5f12aCdvoOYsnZs/oP/goLsTqwFPv9O9IK//Ovh6bdqx7c68aeMe5FrjBg8VBa7rqrZUtRoizESVEl1KYjg+bn/B7i+vqYrdknjEJCrE+1KHknLgvxPdMCW+G4zvTUH9iTx3z+3EHGbA3hLhSy46KA+JKHQ+/MYh76+/rsyzVes15YOjZWm05qQXyNLxYbD2jAhsuyjTvUPJ8513CeeFg32OnUOxghLOQy8vq15Z8145uL6+FGI9tXDgd+VA+dvbRT5gfn1rxGWVc/8bNnsx/rWgnxQZighNXinGn4QJ9Ou37/r28gLvrvNgzVFSRZJj5WVt+vb6Mv8fVVyhvouD+045FIyMhFhm4b7QIzUYixlFjfFCKCmpnWcBvmNewXQK9BHovnd1IkTBX5BSoc25/2CSD+ZCpISL9JP17sHcIXMCsVTfCV3gOZ6l2wmz2TDbsa99uRFfbrMswddwrPCeBSl8OCbPFT0T+zT85LhYiKEooUROP5c0n5B1cgx4/e1fEjlh6He/B3Pdxpr0fju1M+525pidOD9YF3g+O5CdNKbOOHbOisG4jcT++HHOE1UF2YRsQuP5XsLaAnOinFSwkce/mzERoncxkWtjHJ0EY+CciBDiyHy+ygP+rVVloIgkUFRKI0YuKuhrH6RtT3NxI3HZyFWlhEICnnw8fs1/Zy10EPT2j+g8ANsuouJ7TftM3uTqndh1PEyykGGJIN9X5sZEdz8bZwPPdjnQA9KiEO6ftMRVSs5+7mtI5HZdm3rF1CNpGBin46AT3sJwuF+D2LAMzrH/1/976Pu3pmEf7C+UAY9BrDboF3yDxp5vmVciypTB+UUKDX4qQRVKaHYN9Cl+hm/FN/7lDcdCJu3wJn1oYJs/gArL5nbbi66qzjf6/+PqA/YoYtSIUETICkeE3GagUv900Ud6tusvl3ENY7bbYX3S+EJxmwWd7eDEVwOl6yZMZZCJOlgIMXz3B/g54tnTRSgw3yf+JxakMdDzwTgCx2VmyOB7g/7d5bopA/b4ouE6o32VMPPHVZOH6yNiPvvrL7fm6ioRNxPmA19BS4LIZ9IyT6pxWk7ITNlW+rwQRxH0Ap798rPlzyLC7foDT1ylFEUGd5+fz1vTLpkEZ5UnNgfOhAj6658u28EVEaFJL/SUWULGP2Hi0QYaNPAJQg9HMngRMWPqTx4xceRr4vHleygPCA2CWzIN/Dq+QBoEv2Tdgwc+dKNZfwIV+vNy/eGMQdUfslNJiD37MNAEn5KpxE6WLyKo0bxMzfL4Iak3+P4LImLeRiS2wZYknwZEBAP+lBOkfQ9LfZVj8pRKFmUG/UMRiTwDnFMnCaR/Cuj7pZU5EXvSiwhJBv1xpessqOspv3i5upRQpub1xd/1f1IYk+9AKPd7TioHMdi0MnG02lRKUZaiiGcv86vNCbmjH4uTKe9kIYEyLLs0+zgZNybDLDmd5biDIa1SRExw3c5EcjCpWV8/GyLcLvrxQbjxBVT5Q6siQxk5S7cf+Pqc8nTmr5NoEp35IFNwO3HDd/inU8HHTxTzExFKDLYslbHRJm19XrDHN+e0x7MqsBN44NJtVp3MLJ5oEIGXL/ibL42WLSLQN/HxmHROZqKYvZAPv1nYiGfN4MGTlm1p201ALqqJq/7sDxPLFEEfwDxO9Dd/zAIvTV72u9lMP0IjItCRPhAzrhcQ7isui0E1d3x4OJjtD094PH59TnhAYj7aVr7Z0eXwipY+fFylkqllaTO/CKJe9P4Jwj8ifk5k7Ap6fNHiFuxB/RclenNrGa2vY+NAhoOYOS0bbV99jXNiF8McQxCLCEUE8hT0Tv1xUUfX6cNa68QBU4XZs7FIWYh/07UPOgsX407Ap7ap4YvWmBK7VdDRvCKCl7lNDxZsroiAd2jqZTltr53Fo2PfC6zCQqmUVCkgsbogSuT6oU4cUkdOHOS/Dpy8wI95UKw5nM7eJ10veOzPfjqPnEp8cPFLCwtmxEGMAfy7D6QPFpB+8bS/I6gAJSLl/jmfh058vLNAm/SxAShykyED3JL4u2pZKzZN5DplXC/ovnzx7JOyfyxJUOGyI/9KrCTyfrDBtMHHsjjWpFDEE5Z1kfWxnfSXK+DfR9e2b8TUnw078euYCSFfVpm+wXXi8n1EYPMiX8Z/sKH6PPH4AAAQAElEQVQh8Fc21YNy2O4WUlLwc2Ir+29gA7rSVzNXHPCy3DurzEE8RMb0yUmMPvWQLH8jn5/EqHlZ7z4GuWLHVoaNPn3SK6UosEfEk87GRs4XnaQOA0vExvVl0cpBXFuqDvKPNxc27GfcbhnBEvLYf5axE8uzL4v6zoaMY6yUnFhCv+AWtposoC8D8RhsaIhDAGFn6y/6Nw5NvsbKwnixvMYf4Dh/4VY1538IOkZC//XluqkPTZbP8VJr07IwJjOQXCqUHWK2q/WY99jNQia0YafBcyOGSq1Q0swv023URxQNxs3OC/2dl5qdXOUx4r7WM0sIMpOn+VqOnTcI0xzYsKKD9Ywgrhl3nidruWhdL9j81M7h1EFcnJ++tu2fwLih7iBXCTly6nEQ/8hHfUZVyaaT9o0XvIc3Wdm0eLA5dGfTzxtJHf6WwWVtdb5cvb29ydeDjYqKvhHhR0WELOd6uWhZvZlx6sFmx4N4ONBdKgrGgRTy5b6Xy6rg0XH4IPY3clLgW/tx3x+yHrbZjY2Tpx4EyCjE7NDGIYN48bb9KvnLdITHIkIZqYrd1nXRykZubc0mkC/YUTy/O371C458UMlLeUI+eDkVcTe8KYItDvJZxw4RAc2mlVgrWZSJP0ZHxoG/u2AND+7BL4wf/4XHjEv6dfA6vAYAc3SGPwFiH0eYboF2KktKIey4iOpJk+HKhuMdWx4TPL4cH5+k5Hjyc+VlbZ36Vq3kwakHRHC9duaBTuzYXie5dMpBW0TAE0hxDcFapYSWpWm9VLWlCBQN1Jt8yS9tidkWU/+hqQOxtcI7s85nKSiD9YIppiRsBf90zFXotkWNcZbQOMhddw5CnJPs74gAf7CZuaHvQ+Ef6Ddy14Lt/TxlYYyszC9XDn0s606M3Yhb6wsB+GvmswN9bXvrFRFuUkAvgeBxUPP+ftODjb7AiT6oETydQyJCjdhpdVHJplKqSqYiJdcv2Mn6G9c2GuTrjRi2HstSTUa+SlnUKoAOT52ZL/DJIJYHL+Xd+YHNggfxZhgIBRshBj6oWvDDMIPwS33OuiwpKxkgvr29sjF2VUXWC5u3QUfr7HyGh5RRVMtC+6JSGq3kJGQNFLEe69pU8WtlzEgB3VREKKCdWWS7J/ega5YKyjLrW6tS2HJ0Q25xfa0JIoI1yKZte2j3/IiPrKt18Zgopr02NeSWoGHFJWh7HkJG/GFahB1j/kDdoYgAg4D0GDWgh2lu0N7YTH/A604c2Ac22Zg4XbbFziageC4zXwzoDHhR8LHdN/parlDCqzK2pZPcer89iMcbdUMlJUJn9iuFe0MmzwbRXrBzUyXOxWU/WBbHrKFk6uXlBfwgPoVd9gkF21uux/aBzR7q2MKxNChfvVH5usobxiJX7cdd234n7+y6MP86/juHQh+3H9Rt5gqMKe8HY8vye3xd1qZSgk3drgAjUCSRp2F/jyX7eXtsbAybPjui2NptpRS5w8FY3Rl3LruNK4nuyHpgJ/v5ji4Pnk98WoiPMvnNsbt63DfG2YYt7xyMfGgQ9xH4mXHgfP5gndHRty3gGoitOa4/dg4GNmjvM+/vzHkDv4eKQk0ysMF1zrVpSMhtuUwnguchPZgvHswxg/tEb8u0rgsRJtlH1st62gaZIocW4IKvk/bBZvhNH8TB11/+u4+46ueYNl0eVfFjmIDlQzffr8sqyxQRtFdsVqYuPhTbsOdKHlvWp28S//j/HVyZGzNS/otPz6mZZcrqeDCvFdlX+kWEAn0qPtoZKBvzpnGyhNxhJ//ZX449wwpd5wjr2ZYm4wrUNtdTocLBQW2nlrXLm4sMCT1u8D4Xvb2+yrq4z854fmzPMeHn3se0k+t3ZAjWbQVbJLKJedo4vr94PkbWjJB9vZEvN9YfJ4fMHf91DvoCgVZy/YUDgMq8ZhtGUAuYzsFac4yODTvjuqv3jqpdnboHaw66C1SdrHM2YurGYW1bFjXyaKmSf5miIltBjm/fXrDTkMf+7X7TyXooMqZdNtYuD2ImIojnJstj+RvvNAv+WohpP3v8rZeidU2tl4bdCodEP3UyeVtOcZlXlpRtkNAL8ROJvVOZzJvMA+cRxPfJfP9At9B5iPtN3pQvCF6SWDxPOZ+YLuqqkcvsl4I+Jx0ezCEHPn/+coL9K3NSxFMn+/3CGs26rNjEtnuwlrtzAHRgLwwpKSQlNnCfzj2fGCr4wvpe8UuZ+W2QS3Z5PJ79nPZvi/Whd4ZKKWqt6kLMXa8XqHaZH6LM+l9++aYXcptl6jolYMdfXovePjZEOfX9lyvwJh+aNOaoFZs7/u+sVyMC26UCu0SEZCDWxNgz7+/fv+OTler45GvZQrXaR8vUz/JISXthvVLQJYBBW6pkYV59ZXP9Tf6FnUQnEdfJwVumPq9UkH/uHLB6HymjqNWLIkIJiMvr3xu5Y2MwDfK3Y+XivM349XjxX2U7P+1+N5iyt8lTCuL7kPP+y/VF18urJGQFR7QNykpc+NB2UP/B++uO/bxG95ogMtBjMCccigg9Ze4K5sAV3xuMf2e+/PnzJzYYsr+WtclthXjtjOt1XahvjJETeTrx1+VrI3ctDVx8fNzftX2802/o778uer0OXdauoV19nPrb3151RWcq3FUIxmfoA95jDHxSFZHy2jSMQZ7mUSux09qqga4HsuzE6D9+/9D7+5156kFeB9BZxOegz5XY9F84vr5edIEf5pH95Xbrbx7SosoYTnLdL7+8yTqYr9fG1tfsI6YUOpn/7dcTvpbT+crjhZRDvAxkOMmP0o0DsjvvT6bjWBXvE6ZzJ7fdiY1+FnXWwA+ed3LeQB8/B/NW4LuCoBfWbisxsS6rVt7vHHOdcVVKkFOwM36xWJEiLgsHo1eVUrANiguTAm4L6Am6rS3yMI2yP23xiXuQH0xHXCc2JSzRpQKNebYD0u0D3dDnJIeJeAFV9t1vv90VORgPqcsl4R+KKPrx+02//3ZDx1O288I4fWXNEsSgGDM/f9x0u31AxrHTiaWN3HFoRd/rNZRFigD0vEwDk8x6xNbX89QH/V03huDXobPPslAJCZ34yv5546CYKsbSql9+WbDZwjpyR79dmICYlrKIK/Rg/W//9bkmCWQJJUxzyh8SyrelUe87iVRLnRT8dAThgx94DtqRS1yW31DJm7UJepLzs/PbwP8b65jpC2iI+G3kN7Mb9DeO21uzD8MYcpvliUwVFCslNW0WEp8/AFERQvNqrejKGHpjnnt5uSBDyHQa8/2FdzzLN+iwkA+cFyOKfBXoRwQxcerLniz/yI0H9j6o22de8Vh4sLZCZAVyPdjjGF82TKkxL0UkJJ8S+rYQz+E9HfjK1djiS+DWqiICW4ZsG9O1fM6NHjeW5Tb/Yvo573hMJnwtb0F0pkf6DeTWzBHOiTAnzhZdsC/DXgVbV/QHizjsE2Cqgqwliw6IPMhL7mdbOSeY98a47cTWGB35HMcx427j3W3Dlzv5cCOHP1gzGA4M1q2bHYquo/dpszFONfxSq8xWX1emVJjPp41oK8CyBvmpKBFk9CHnqIM1imUy2cHX69uq//l/XWeOUG5K8tsFn1fiDpbIGkLkySYUs8ySKpnQC3XW36JXREjYZoBsXQ6C3HGRWSTm1YiQ55uK4K732DUdx+r9tmnfB1SqSlkpJUVAUJplRPxTmZHKWad5RcQfz9zOe7d/gevki5u/1vHoWgQcGgMDoXEHxrN2frt+uI52kHAF6LS43ptxJ20nTg/aI0MDQ5N3RbWMA+ofnxR64NRu3BBPehL7LDp9/9onoRdBLwCU+bHMXwCZWec+hg7TE+Yu3eB2qpADNihFk2DhpglfdPzg/gPnue8/AUncOgWyPOVBcAWDpLsbQXnivCecZEbjDjOm1WWAm2b0+SyeXRcRf/hJ1LmLg+YkcDqCfuE4YHwvrlpyBn+m5hURs3Qg+dY0cIWeMGTdIwL98S16nDQcyOhFlWWdQL3xSikEX1HCI2EQEc/7Qqx9QkQoIiQ+1s0D2jQNfh4kL0TXs4T/fCkJ5OgzMdg3BzK4n2FgwgkI7v7icjmohAX8CzWS4+XZ70S3U/ZPZCiR03InMhmEYANaDtKIUMQTMtELXB71dUUE9i8qmSqFe8oEApBCX1ef9umT50kCKySZUgqD+QmDeD5Z6HTaxmAx1upMJoQbfTRjIz6J0fwHZbdHhiJCru8E5gEv86CYddblxF5+Ed3ZpDm4d53JDWzkfgdJ021SEJODeJS4VQS0JZ0kvAOCJ/S/7EK1zMAyuPqc7Z0q10ghLr4S+QoJK6GVpShLocFdh07LQuB0wPfOBYP7pJ8JuG4g4B++o831BVtLCZ2AkKgqighs9advn34IdBnOnbRrXh2dTdc8PS7sh4hUrU1pkoh/MHHEFELzgrRMz/VOzMIIEfCerYJvn4Co01fWQwpsYZAGMc2j3MV0shQ3Q0XI17FDl/WMT56+H7RmFhUD+J6YK3GRmdBJ8CEBwVJSX1cqRJUOxqd1NFjPpE/JKusYqvAbE8f9LKtxzFPhGikilFGBZ8VTr132jWhrrSFXophmabksr2mE+KEJtKmbX1Jssy84mKQn4Ht9XYEdeD7xr2X2GIeMzNf+OmjzBqLldLs3BrzZYvBzd+yR845PcH/LannMIkuqlKKIfOqEj523BoGbtEUggEIlsRHPz36JjbqMdxAPpnkgx+RHvw488TQv31tekzKvSswb130HelnGTmkdXWdaCXKaZ11VS1GpUmWF1FpRlkKebpYKOcZcJO0scg4WO17cjE/+Gy9fBtsikz4Li8woqrUJElM251PLEhk8G0S8ioXkSbzu1A1wi4I4iQg2aty3PO1vmW1XbCBiMiIE6ykT5pB5ivhOaCcvJqgt/5WInx0nlUVdREy8iJRp7GzsHOSUTr6LCGSVsuQE97EtLS/IiggXSsrFOtWq4GdWztJPlnXohN7oz5ZaGjcxwfRQg3uhZwIFnjlB6uoYyDGJehI0rRcqz82gx6NTDvQV9CHOQsx+PmbM0RuG9mtE6PS4AzY2dOzjr9gvxfwKfIS9D9mwnQNYwbvS1tpCvr+ooZ+4PFYsj8cmZKF70HcoIpSZ4DYt68KzeNbUY2ltPvsrS6EI+vQJHjs7OX5j0/A4d/QPXh5XXiIvcsxlSJGAkn5SIwav16uWpXAP7kuVX+YrC/gLG2xXDn0ipCwCPydkFFk228K8OvZRCBpNBZ9lKfJlX2z43zHssV1pu14v6NBsFmBo+oHCi9oH8S3slJHgFEWEfO84qa2qlFRF96TeNt15SdjZAD2J1xMZvBBfeZmPqMT7kBfLB7EXUXRFR+uzLFXXlyu6tlnn+gq/QdAcvFx5zBEixEGn/6kPNsQ37CnmbY8762y9TgLnqduD8eoF+a4De1v+hu0sszczbu+djYuBXyWx+O9n1b4FtDtw6pxrHslyOu+gmkoWbFnl+yzYQTnbN+zjeDTt90csPwAAEABJREFUCy+UmBM9T+hvk06yOSaBn5X+KzpW1TkmMXAI/vDZO3145rEwbq4vF2LjRd84bDaUurB5sCMjCOg8+gJ+StiolJBfkgJatpmQC7MRd4O1hMeL5BjPDGQPXqbWWUaEMlPLshJbF+zusumFTQtvHi34pDNG7rwI3m43+J3a901+Qbq+LNBsU/+dNc1OXnzylAoB7b6txdTTPAYJyzgPfGn8zIodmnwhhkopqhhu5SW81QU/H/hh6PEYmmdWqmKY8/xQyYJuXfZ3prgX94EuTxoRoUDXAk1xBbY/SLEPNqHOU+gwZh86KYvUGGPLWrlP9flXHqcK60OPvco49MtlloG+T5lD0gq+D7HWtWkB2lJV4GcZHYsRVb1XPe7oAHgD+8YLojc/NsbHnc3mQdC8EvOLdTa0hgwF34jYxdfEdyD7IN85Zp/27er0y1KwV5Mv0904THUcRgx8csoyWNeTfNwBy3ZhY9ByNjaoayt0HTYBMKbsrTV5kzVL1fMqUxb7LyKnTVurylJo5jlEv4oc1GVhrQE95iHz9V/i7KwzKri9D/TZ2Mi/60EuP1lnC386Fh73TltnA9HlrlDOuICSjPeYm1IPZAwlPq32y1rmRlZFTo8Yj/kdmx7kmzux+uAAxHO8uMzbOcI2My7DDpmLIlIRRSUr/KpWxu0FyKQT9r4TKw9ir2TD1ws+XqYMOz653T8UEVoYN61W7gUEX8kYuqjVRkDyGEmZqjyDroItxCHHYBP0ii++fXvVslahlmzjinArmxbXF/Igmx7rZRCbqYNNhR3/PuP3lPWwztb3MfP4Q57PEVAXDja+f3vTy8vL5FcK/EtjzC/o0WivurAp7BjoBOvTXjv5FBpszIZCpi1y4gPf/Px9w2fSycHMwrrG9Ag/ctEd2KZsD3w02NQ33etrJY8XeKG7ntdxHtD/IB8ydpEls9KQxKi0kTs2dLgitzfnVnx7fWm07XL8OP9mFOwjYGCvhH6bOlyuTW9vF+ECrRw+Xejncr0W6HcAWyHsefxz2am7Pz50MjddsbcPCl5fLtBeiOGTw+cNUw492MjzL96Yf4VJSctRtbRFrTWlCtYqEvFiHq7z+FqWSnxeVEpoZ+758cMHC33SPJBlI1YH42RnvrmzaW47b4yLzpxjHqZTSlHJROec/Rx3lnchT9S6oPOKjRKbQpeY2olV//O7G+WPHw8N1HceR2zsUGVePjB4cDi2LI3+Qb1mnnUess/ddv+4KYmZt2+ef8Brwk6BLU7yyoDOwfOhdNBGl33k2PZ8f2Nzu/eTtoJdhkz3YEzePHcQA4M8UBK9oB8R0OvgVjlHDAQeHJQsxP2371dFdnxaRbig59AJnYHEvT95PhjjO/5bLosW7B3IcmVO+v5txfaNuFh0oW1jHfJA59vtPvm9vn4Dv6mRA527W7UtF1k2MbJeX1a9MP+9vKL/6wux5vgq+PGQ7W/fnehhfwziKKJYKkXEpBGRPIt+DajESSqiYec+x8qyLti+ThwRQYO53PH/YL368XFwiPCQ54oPNngPYqW2KuftUqA/hhJ+ie0jbA2h0wn9AOcKv6syxdhb5esg9m4cSr2//1TWoYvHCAcWL68F3JT/CVaWZaAeqszVnuMaOWhZ1qmL7eZfgjuwvfPLx/s7Ouwq4FyvF729vGhdql4Zd6/YfuHwt2FX0xrkAwjrg5gwDf/SAKExx06gg9u8H+I1Nq5XROCTpkHeWZaL7KfBQbjHx83/lCzvXM6DD3IFyHyCuOjaWRx8MK9unOB0YqwSWytKESayTz2WZsygg/37pROmVMUNljcisePBWHpwMPKQ2zILtk6t60pOfyFmVvx/WuzJt5SccVshYvr+Baofvz20I2dljrKN/S7mtVKpVYnPGjY2vyynnLsqdlzWKss8MELJIuemzIoMBVqaf5U+WJMsl1Ov31x/zLG43aXOPLqjl+OHJwV2xYxS8ElpbeQ0eFzRgUdkSHhVRaTc5x//+Kn//d9+zDz+8b4Rex8828cVfd9Usqn3oUSu2gq2SPmfgr+Sd3/55ao3xpo4xLBf9kcyv5/E7iHHccdUGYtKWYFCvC1yrl6JEcMgPhyf1o1hp85Ytt1DqeDnwnwQIfhLO3PEb9j2x+93Obd9vB+a/7wwa87f/vFD/qW33377jTG2Ybehdb0i/ypBOCNV60K9sHmdclx4dyocDGSRYr4v1ymjJu+csRCSVvKHD5JLETq9T5tZLtctS8W1p+hOr6EHY6Pgp+/Mf//pX1bM8mDV/9Avb1XfGBMNRK9RwoSh7TXSQOHBe5XHUKdvp3Kw3hYUk3hJ7ECzSloTxjuf4+j0FvoturxcdeH9KaIoIXyQLzhXYYwORQSdglKynrZDUaiERKpUpbIRl8tSxDKKGMdPxIrHS0Kvs0Y5GUQd/wtaB2NrAvE2kDtT9OvMlxvxeOjnj0P/+LcHvhrwG3p5TX373tTwt9feMRZlYucsqvAtZcG3Sd8OnPSTbrzT4TLaC21dJUPXtU5ZNbrFmAB7GYyL+LSHSiSyjFkfEnippI47ZUmtrCtalVpLLcDqXMg6yLrfiP2NebOfq/petN2Gbj934okgVk6awhEba/b7x8Yh2qqiIE5ETpAO1tf2S1DXsVlinFLAwG4P1lSdwRAZ2GTV9+8vemNu/dvfv+nlZdWyNJUSogu9hd5DG++CG7HtvgdjXJ8X5GSwS6y/S7dvvH+eJ7GIYwlriJzyAZ9pbuQjRFIUablAiHnV49X67qxD6EolnwHw6QRQKQkf9O5C91BtTUFbpND3xFenHGs31kcPDvosSy3NGHow175jz/f3nXsIUFuKoBHomrNM8sL+qHIOc94ZzPv+58ojT/oc0JY25N7I9a1CF9msAyrONvNecOZKXlsXfIFtbQvjhBXFZ1Ig+0DWxyzLNEwogpYEXAK2keNosB4T/dJKMrdeGPuXSyhMGzWGgbn6ZIx5P8BxkwUeMN7xlWN8QKP3HX56Xsht2pab4aOTNXQHP+Djcbeu9n3RgHZl7An6IYnhAdCmUGFtWSPVzAt6wzgRxPNKLDedM28OFXyWAE0SsWqZNmyY2aC1qDAn0Sy3W+fFOamFkoeIoiBbpVbGxkX25cI6c8G+Mk+JYszYHNz5KSIpAKXS9+AEtpr0eLc7GRP2hyx/KapLnTI0810KsUAdMlkecQ3zARSS6zqdT2yFePNZ1IsrApuDnPCq3BfqEEwdv6wl9J//H1Us6bVeNvRI5s+D3P2h9/cPbbyPnuRXuqkhQyMPnIzNjTF6HsKWqcwqXzu4O4PjxLH79iCODh04MrCVcUJl6t/qqkDfnTF7vx/yO9qd932vxW0d+YoIBQKPaTzXPCHiWaKPfP8Fz9o/v7/qv8r0Dc2fBXfPT0RA50941v7lm3Y/DRh6snHSMNDJ1VO6iFDGl+j2iLiQnD58pEBvACRueATVwVtKKrkXl+lTzA/kZHCby1nJl2n99Zmq+XHdBIVMx3jdI4RW11PMzyBAdl7GJzApnQwE4xnfCMZ99u9MDOekZYET2QM5JxiJZ+MPgg2W+gIH4EFUHNC2YRIFgk5P+OzkBknxl/onzzFbfB8Rqoxo24db+foqIc8ClshzJXAQxDuLnc2BR7DZN5MGbV+fDmXXTeC+fyrs5xNZD/fDXtNzFhMwP+uNCvI94spgnYznvhhIwY9IMLaTuI/gjmfbxmwG9xGhkolORYWk9eX7UlKFgZ6l6N9fkBHkTAw2n7bR83KsJfQiQi6zJCU9hvEsneYVEdRLFH+AuOZzgkcXHmeb5XhCzD7isp0gCX+L0anRbIuUDG6TrwhoPCFtNOoINXLMkEOEx+cnpHTf59P8RopP+uCCfBKTB2D7ToBQZ4IdLPa8ChufTGEpx5uJZJZ/ojFxjOBGGPiZwk/KUmZpv++MBY/piBAKyD474XcQT2bTmABrq6JVxjuJE7nBoH++IkJTNyMLe1E67s6/xBV5HX97jNICjfi0RQTI9IkIJUTsXyhMvvPLItN20ucgXsXl8bEsTRUZP01OrWZ/0Oa9v0zPpSah4Nv8oY47bZd1XZApp35+/uobLIy8uBATo7gigm/NUCekKUMHuu0ke/tBUDavYTz0cq4Pl3RzVUk/DPneYHxxRYCgwWRx6msMP+nRyOfpj+MzH1HBZ/KhnL6gtMwni/wDWURcmy9zlOZkhM+sV8HvnrwiQoSZLEiEeeu/cXWaLeuQeTguuNOUC2Z+9n1nwj4+/RER2LEwIZ70dbdB10GfoZMcZZnNbfYlvlEZvAAHXGIuxL0Fg06En6SSyYRcxKN8dew9AN8bJk2UzQINBIyABvI5TjtlRIhm1hMDXx3azk3bvqlDo9DJC5ZI+wVq7k8gVfKT48r1wzRoL9iulIQWECHxyYkbKjXUWgGqqkv6l0wl+LaRaZwsyA90tk9gg85DA51PbHdgG0NIvFCxkGKBwe382PfdNuEp4WfWOxu7jhOq5LpSimhSpLCX5LoIIU+bC76VBdnUh7qODDs+88IqkLM7xmPIL7QRYbUkngf5BotOWoketkmtTbV6QZYKcOZiZwddknse6OKFkXHcdniikrD14FsTR59XUGampu2ga/w7C6oN3Sb2CDmWT+QtBbwSyKIJfjYPfV6+v/Dy7kX/zqJ64wXlsL1ZXG087+Q465RFOpDJY8L8Ev72v/WLML9DU4e/jBe3Iwqx02cWGDa0Ad6Wc7iR+4jgW3LRWmWh2oCqyoKxkp8qPq0snIOXlfIXXSxTED9B3QRod+Ki2+cQs/9t0+S+QWvlELcSY4gOLyTAD2IgOcY2XnxKSXyU5IqDOH+oE3AV2n4xae7HvXzRVYMYBBLRSynQC53obhtBkphKY+rBeNnIKwdy7bR/2XifcTtE94knOo3PO2+WLK3JLwMrL0ULC/hEB+P81f4Fee2bgXU7spzksN1zD7R2/LbDe3Df6duVOrCLnx1/iKyKXW0L03jWPWUOpGptUcW2iK4HL5wHtDs6DNOAl8gBgq9xEyK29WGdJt8dW7DGYnxU7GYfmq9pPDi4+PHjzsbDgX2lQQyMkbMUMmZJuAe8K2NwUUTQ9mmYz8L+6n3MJ9/7n7PCVfit60TfIfpkKCLACcqUbdVaoyxmOteAO7Y6Gc9iAxQVaAsty6IDP53QX5BdCt3nRnHXx88HekEduuvadLARat1M23IY2gKPWibeYKMuePm3Py9s3orLGwGICC/Bq6JjmfeBrQT+cCN4puU1wwcb+Y7Ndza7dsZmIqh90LG/cQyg84lPOhLiQbtpIXe1tsCjUheM/5BjeUHHiFRioyxSRIDTJMWM+5Nxftqg+MZ2xu2yrQ5yAsbT7XZoUGlZkr76vILS+URj4ItTFXtbh8fjQdVJqxSBvtlUS6ownlorsgxTj0D7lLxx3qGxEPs+mAvqT/zkF0qze/u2sFm9yHYd2OHE63fGr8cZHAQFxAzia6DPji9OZaZaW1eoIkIAABAASURBVLAJtshQRiJTKCS9vb3Ml9NO3g7wjAsBdD7w8QmdjrxVF3ZzaJavUoo2XlI7/AexsvvlldgfyB0R8Kpz/qglKJvcb0C/sw49eSHekbdCozXwyE0LtrIsgzF1Ms/uHKLsjN+DeWGftJ96dPwCeeijC34cPdAjETeRM/DNHfECnqsWNmo6PvRfYtqPGUWDg6sHB633uZHkl+wdP4Uu5MaOjTd4Poj3gzHw4MAnsFVtRSUTulKpVYkAQbx2NpHSOaQW/bP9h5xTxLXzXoWZpmz0pub5GTPOn+skcX8nRh7kGdO50+G+38md+xyndw4bKrZakbEs6IsoHTKIgZ5ND2z5QGbHO9Vyve3pWBf2fFhXNgocwxtjyNARMSO1YMMTG/ex068rS6iUJGa6GAZ/+N86i2vg39E7vt905+CbKrlux/cFGQ1+jghBEHpFlTksIiT0HPjPecNj2r43TgQ64ccfPz504xBqJy/5QCqy4udGP0053McHez/JBSd0KnZvrUwb1FYlWARjxbZf2jJ1c6XH5NvrqwZK3ziUM41K35XD94r/CvK1pbJRf1Fmka/BVwd/YD/TNJ/ry4U11qrCvJDYScRAa9Lr24oM9GN+1uQvRRSFUphrgnV3LP98/0EsDAU+BEGBzOkHECN4kNSHvUu+mLSooz5LkfGypETVV5xaPvvZuaCiR2SwGU9ME6cN4dq6qGCLkUUjqpI43lnX3G4P/LdP2YK6hEfJFGjQHyqlwiaFq/X+80MeQw/mLtvO4Hg7WF8pAwtJd48bxqy4zENDxAg6MP4iYvoR8mJYzcMT0YssqQj648sH8e92zxeic0ThnapyW6AYevv2olJQHLoHc7FlcTzUqeOqxJ/dtMgxtolzxp34dJy0pU0aJ8xrKYic2sgpD8ZZR0HrHP6XToDBcyixSwdghpwCOjnr9OEmh4snei+MG0jp/eM3BXGwkMNs/5OxZF08xk7yibgGcYTk3Alc29ZPHVt0cuyGbQKwXFUbhwI+lNj2H8TjqcuVnMYB+UYeEfFQiD2v5SJNC+B97SBf3u8fWG2XYzmiaOdw32uXWhfVUuWY6kITs6bv/CchmTes/4nOg5h7Ib5XcszCeovwURqvu4MYfztw0GNoIIdKqoF0Yefz7duraisK6m3zG/KeJI+FMeUDXrEGMH96TprBONmPG7pVDiReGDsrdthZZz2EKCqlgZfqjImO7SxfJ0YG3DfWHDv6dnwSRX/w7fBLBL4wZ1bGtG114K/BfOP6SCFf6mSN9iDPvr/f8N2HFg5ul8tFd+Lv9jj04XFx2yXWRKNXETIKXsbXtWnlAEfEyE6c296320/9/uMf9PkA75xz/vsHNJeiJFYPZHpAd2dsdOLn588f+vi4y+MHUWd8OScYZyduqBDM5Niq2HagPyEtXxux6n53/zO68Bf6d4xl+ayTcQoBOfEJ24AQzYyhMu37+naV49Pt/qvBO/NFJvG2dWLuUBBH9qfrNKqe16mFw7R1XWRaG/PMSUwfrIMe2OrhOYW6nbFkeQa+2plfXO98aV9c1lWN8bfBz7FhuX755RetywU7PPQgpwxibIee+5pWkFMiLEGX/XjloL+2odI6MVNkukLHnz/f0Y84Ic08mOPsuyAoMuozVvF/YbxY9wsHb5V72/394yfdd3VyxYM5fvPYUqhgv9vtRK4Pbeh1v9+4v5H77uroZl/9/Plz0o4IDhu/S/TLaFPHE2eM0akKLcTA9fqiTvw15myPhUH8DngK7tZxxTaOzY5xx3wHSPl5Ibe8vLwSDmPydswUfPUCvYhCfei6rEBTZQ3yP/2fLlpy6O+/rPr+y0WtSREYiLzkmPnAtrhNpOLZt5+FcbeoE5PXl8YBTJPFJtzoSL9xov+QfwF2XRc59iMCmiInFaBKCj6pQUfEJ64f2OqcpddW1ilLKv7wJeiS3EahoPuyVnneWpmHI+I5hsjtvQ+9cOD/H//jq375flEWSeiy4sPXtwtr3xfV2vCDdB5Fwfi8MDavb0NX/1PG0CvwFhdkZVv4FyPse6FeJ97OM7Dtzny+TPodt9l/N+KRW50YyzgPcsWd9eJJjEGOUaf5Hrmx3vkA9+PdseEeksfGv/3bO+PpVGX8226DTg/s/8QYqrzHN/JTxUn280JsFHCDfCP0wOoqtWtZC1C5FzY+5fGZRVI8+ezM4XfGH6aSkOoy83aZPvvx412kHqpDEamE/oqtVw4XS5EihO0660ZQJJ4D323Ajn/uzM8f1Lle8BZfwOeHrlLsKqUi3yrzXS+JXgV7PvTbPz70++/v0D8k5Apyf7i0bujYz5TzB2EzeYAk+8ZyDQcgwpnHwvgpTdBf5HuPvX52+oRabWqLxBDQsjRlKSajTv8THPvSFR7vBVuXpB3ejpXbraPT0OvLi3759U1vr9dJ0z66sV4wjQgkxnH2uedx5wLLlinVKkWKdbl0+xj66X+anpz+IL8Zt/fUSWxZBuOjOnObNLrmhYgyPPCf+zyIL/+LgA3C1gezTh4FnyECuAN+McfglTFxIbZX5qI0ccZ4qUMF9TyGCn0C45n3Tnw+2BMz7OT4KX9JJTieBzZy+A4cuOk8Jfdx32WpKk26sO5Y1xBhKs/XB3POQVBFCvmoxz8rMZoROgnCqR/3jfj2WGzYfSOv3jz/cSgMirJIhRzcWCuUrMooSkq6CSfI14CQcW0jjyEx31rVUgu+DtnvrUlZpFJFXQKF7kMih8ZoyizgBTaLKb/7h54XWDL9w3t8gPlYd8fkZh9aXu8jGpEuQefIUClFSTllFZfbgf0R5Nyq/+3/tZJ7Up5P7sTRMBOI79gAwYSA+PKARkcux2/VgznL+dkxoM/rIH4VqYKd7CfMoeAnMxUREysikKfO5wEPyy/ylfUHS7MhENZC0A5jJH321dfljs+2Z43vnXg9AAx+frYIevqny23Wz5URofyEiH9mEvF8jqAEIkIhKUshQRZFhIJnf1xOOtQkFYHI03Dcm5fl7bYGz8al0EHkWpb5zFdEiI+bnhCazx0LdYiYJAWVEvacbfNB4j6pe0Kf+J06zeuL5km95XBl+AtwGTG/ZfqW2WWIHyblQJHI0PTFZC6VLIoIaX4C++WE8UkhwS/FVpAmGnjmO9C/o/AAvupnCX76Rs+r8CJYCp2ej398e7C7fylF5hER0Ee2SS/+wIvgng+pkvyFNjxPPawLYNEMmVIAAyzTtX2cpBFTkAQGIJ0w/qpjHc+iTbKNI4qknDTCtgIUoo950uQPE3/CJCLcNGF+hUTVBDrIl2Uw2D4TumulRNDg9knni98nH+r//ce4EeBxgyTTK3bdQAnbAXKfXT4Z8DRQ2PJQTHEIFQW6iW84yf30eRnvYKEzxgntrlJCJeGn5wUbGUT/nc2Q4cH9bPqn77/y1BjKknIcxCfWwC+RUmYA3CgUkYoJhS4BCN4hKaZfHKfBvUFc8dnXvAqTVEn6GyJRa4Ah+ucEummguOPgdCKjle6KiAlJmfQ1rY68LkERjQoSvNWcFAu0wRVXBH0zRDdhJn31cbyUIgUWBFuFu6U2vqUCYjO9LhZrXZAQc4NY983+58wbA5ohXxbV/q21znbzMJQiaCVQ1KBtkFLnOcg9Hf3hjMARoYQnhaSQfW35LLO4TAts+f9JwjzwoJLPwMk+lB7uaB1blWWw/TCPLBOsZABdHjOuHzR86eC6JwzkTHibP4CcAgYd3O7SoBHgFGRAcIgWlDR7hRQpJUJHsMBhAXFgp4iiLACVOxOjZTsZz6YJET7jE4hleA10SnQxXdNSDD1tkRrCZP6i9AtvB9f6ZoQiQtaLpolXMkHmA86ALhhM9KtKSeT5E+gmOqvgb0OEMeknYa8hyzsXj9CwzGG6QSN26F+GRSZUhXYoae88TJ74dMY8ixqRmzovcFM4hSIAhUqmTsbywcaCfYJrRJMqOdi0fC+ukyALStd17g94nPDvdOhdjL2BvHqSB0/qKuYP/chQspD2omBgj4hQbVW+BnrZvrM0g0HPLlGtQbCBquQrMgRLFt8n8hVAatBIeJhOR5bjU4/5DAHL2hbGBBWH5VTIdRTIKw1sCDXRlfsxZR8MMtjqJNHDUoUv/wsfuEeV+1pShYf6Odasv7gsfy1VEcTBwG/Yk2qdlLbrE6g3M0EjpYrsiX3cd8Cvs0B1WVg8lZpzoVUpT2SHJLQ14SB+DeJqrCZrK8gUPFmHoUQGPlMf62EaEYHuIdta+GYu7ELgIkuhPxAR8hURKjyfo2tjHG3mZxlozuTLdkMP5/anHNRB80R+uipLKlKiQF7LkzM2DsbfxgbLM24kSEwZR6aiFN3YJDK9dEfiYMAzhCzYurUVWw783+UF54GvPf7kizGaWbgrOgkSv6RPPuAcc5Ec6sjsGLGtQZTtcs44HnCQEhlqLf8/vv61SZIcWdMDX1UAZu4RkVndfYYzKzOywhXZXeEuR4YipPDD/v8/Q5k5l+6qjIu7XYB9XnhEVvWZQ1o43GCAQu+qgAERmYpId0++cIVZ77QFPERpMhnDZiQ+1CeegZ4MGMH3QLtd8NFVSsGvxAsUfOMHHSMm+qu0R4TSpIYUSuAG+ECALAtvCSebG7f9Q2L9UFuVElxq4Dqm/IjJmAedkxc2wWxQTpw3oqhBg+kZnLwhqWu+5PKylaWDaky8A36M3y9NOfkJlVpk3xZXB1dmQcauUkKNjdXJM/iO845Od4lDz1IGsci4ksoMMUTcNJUo6UB21zt8WucJQKFkpiABROidl4kNuIiQ+IwRUAkVpaxe1KId/ziB8ZgxxNgD+bqsV9MYHVjG2Qd6P2U8CSMDRZznTcnGhMiBpiuuA7++bzdtbJbtn5ucmdKdjRH7zwDHshRkT6PS/WPozmbIDg+mDwo+A/kO7G273Ge9lEKuXxQR8N4VIM2sesTLaVUoI7SshimSQr13cIjx4j4UEcCU2X7womu5j/Okz3IP7q4f2ifvN+0cuA020+jVhc0Uv9wKpZ34uNDJYAPBcmdJGaaj1FKqIossy0kw3nnhPg0fGACois2vT4uq5w+eNaS0LMU4xLgBv2xEwpeADdo9tHcAqSQxM7hvxP0Bbs3Nk0Oomk2mQ5gFlKlIZGbISUNEn/RgDZ+qauS/Ugr3ik7OByz0Dmywk0t2NtTN2ro28mlRhoALyqAIXKlaF/TFc2q2WZ8dfRcIh5CjU45Q0aIQQC4RyBc60If/4upwLmEte+cle/eGMQONN5HZ/tDZKA3muMBrhQzBfJuY9vn5qkRnG35zgmPHlgc5NaPgu8K+Q6UkparkAq/MVxgkIhSRSu7J+CyBrroCm7ZW5LZIye3L0mSV7+bvdofvDq7UgY46do0ojD20oXjLHVm1LIsW/GTyyXwTFZgMCXp8uIGDfNE5WP24sym4fUDrVCmS4IEv6IRI+drB67mi1KYKwIB/+QLO+oNraKEH6Ji+Y3PQv2ODGweadzYcdvSzxjddAAAQAElEQVQTxG9GIsuAX8n6LcU8Ddkvbxxs7OjunQOaO/kiS6pkkp/wJfKlBOwI9NqBPxTYowITEUrgVg5Knp6epuylFLmYnx17vn98yL+kYd7v2PggN5hmx9dOdCiuzMJ3kAcvzM1XOc46ih9wG1GmPhI6zp/WL2TnhuSJDxXo1dYUgc7A2ZHdtE5wB573KEl/0YmfDOSw/BkpX6BAz4O4OVWyIAO4kj4Uab1sbPIe+4OH8yQmyV3dvKHTAz+IoI/nE9wbur6jv53NHfPwVc4JFyI1qMCvx5i/AY1SAnlX2hM+DjZLN/RMB58sRRGMg2fxolIJ3sd4Osm3A4SDuWnQn8jj+BP5aMdffZBlnkaXUAn5dZPzsbgCfwyLSCwNdT1+IUcCPb3noxBrxfSBne0804EO3V91ousN+x7oxP4Q4ifgK049fVvVLkN1Ff5ZtbFW+MDHOgdnxmFbdnLSiZPfiCsfSO5sfI4x0MWFzfeV+yI/O0fc2QwdwEtDCT8DeSHPEy2DTduXq9YruQjfujOXATR9qS5NHZ46+bux8bis1V3o+Zw6hmPYGZNOBw814qyRE8kXuWpng/TEtgd4TxMEOtFbFgFTdcXvF/Kj2yavwO3E0Yb9zRwowQ2VKCq1wuzDlq2ttEv7fteBDgY5rvuvEMm5Jw5pXAXdP8YPfP1N/ovXG4e5lbx9far4aUiRbDbf9cZBvHmkxVZQoqPgIUsQTwu57iKh+/e3uzZsJq5Skvg+2dS/wQN2Q6fyoFmGohIPTSr4yHncZBsPfK7jUBvzQwBfsqBfzfH28Q7Dg/6baeCX1kFHJ/5LbueChObLyzd4v0AqtIPn433nUBr2kNs6thxioOWEC+348sf7gb2k6/WqRqwvlEJePcF9eBy8IJJKqbzXD6qJbNbvgd/fJHx3WaourAuu1xX6zAXqcnsouGvqbGPOn/5I7qj2l2tqsAb7mH+hvz/g0Gkk7cSZ5anwkTy/c8B74iOVOb1gI7edxH2nrZND3bdh72Upkw/SiFYOpVfmik6Abvjt2Xf4SEVItS7EbUfuExk28tOh4+jUsSGb0bU2YKqsq7e3V3l8MvByvaCjogIP1sTGJrt/EfBEphNdPWgden39IIYFPXTGwbnXxQP7Gp959WGtS2J//3V2ZY754ODzX/75VS7BhnqtFZusU47GgVVmyFco5Su5BbYsgT2gf2M+OoiNp6erruvFpPTxQb4jlxreZWlFz8/f0AFBho0GsRu5q0L/JFY8aNjP0JnvnbXvsSe6Ebw8609//hOx1eX1eEEHWQpynkY99RkRvOs8njMr7THbrZcVnrIUZQb0Bzp0vci/fDQ35FnTKoYu+NDz8zp/wef5eUH+wsHphfuihdgOpTJW8DQFc9DueFBOPm6sgf3stYrLiX9kAAXdhzySY/Q8d2Q68NVFBT47+hPXsizQelJk6E7u/Od//Cf9+PVN4nDeKTKw8QsHb//T//wL/B/60/fQM4c2JTt4QplF0Ytu5NQbuv8gx234FWzot1/v+m//9Q38K7JURQTxt1PQFzrfgevE9cacSJcuSxUqBuehZU35l4csw+hdLu/E9kH8vv64k78O8tSuzjotZf2Gvq6NdcGNGP/nf3wDBlp0PD9XcAZ5vICfEk0ZKdxeDNcvf0r0T1tipxJCLcBWCvZZqyJCqFQLh5uaft3ltVRwcDRiQ6bHO2DD34bbgDnIv7aNdZSpeZ3kloODceehf/6nd/31bx8cZG768bpzyHfTGzLeiDHPUe+suX68b8iwz4NAxx5hjS5CJ2LdPg79eNvIudL9PvC7MWn4y3Hmdc+FwzXCA1/uen4a3KVazinry7dKW9ULh/MvHHgvU//Jev/U6VxIcYjs8CPWC5nkOUi8o9s7OcPwpvXbr9v86/q//fWHfvz2QW4RUSp0JnJHKiShvllaa+QgUYI8fepvf72JZSkxJA71xxzr+VsMKrYD+XAlB67IUatQ/anb+wb80Ep8tVYV2CwiFCi5FMdIogtNmNcfwHMYazv4X75QIIDMk2GGGKKXl4UYDF2w7bo2nef41PGAp10b88pGLq+loLumxHccP7YBbizPU8KPd/S0o7OuDbwdHwIvOTmJLThXRPgGXzvyn3r4Nrros5kxqcKcYzBcHr0M3Vjn3IkP0DImNXqjPWk/eC4Kfpgi5TH3e9f9NuSxxniwTrqTH86zy3Zc2qLlwhj0Zb4JXbnAAeOHCvpOCksU2oODxob9Qssq/KZSVmCKfAVfxr+hm5211m7ZKTfofeCz9u/9c77yOtLPG++WH6wZkvkzQbPgb5CDtshzKet+5fB55cC3kggKBvf81mGo9xN5T52fwpUU+WzoTi48We9YBxtrJT4zVmbuilSmS8EfO3o/daKIHYe7kyN2xlr22uqUzTy1JqEm5NQfSsy6uKb3GNB1iAwIx6wL3MJXOjY48ONDEMUWAz4PHdgAESaMVJE5tMPsRr50e0bK/mUb2JbistzclHxFwWd4x3vCR//L/7ZoXbqmDccLdBboHCrwVQqP5BgxyrKHAjY6uuvAD1V0KtYaAsb9hQFZgIqh+QPSE8f+KglxF1hQ4se4J7m8uJ4C90TqgVQ0L2sICcDz83FW+HLb4MsgP+F/tptxiaGz6OsC3tWv9ojwo/z9VdxgYVysRAtZEGz288VHYlxkcptPCKBZqh2tpHyZtxM1zICmAb97sAkPXkgeODTd4KDzD59wnS/AgB8PZeOoJxPcQenUkY5xSTGwuGMYFBER1P2sxxVS8NPwRDum5eDRZOUrIjB0qmDIRnEQWV7LJnUZVlxOioVFTi1VLgUZEwNGBL2fH+oRv/P02frz9oB8fP9s/FkJBfWdTaOdSdjlIOHsPD/klSY9YDIFD0kyqSq2C3Q9UTb4oypfESHLUKZMTcvSVFtVZQLIUhQh8CVf6C3EM1/WCjrkQb7QvDzpHgT4Tsb84iMiAAlADMyND018+7nDk1QygaHpDx9iW7bhzqLDSfQL3xfIoGKfkfmgniCNgD+enbDOT3+ZMKH/Dr+4AJf9zLAHCeGEb+ONiClvZfIr+CiP6gA6MHfgDnAf+JaT2MYi+NF2QFk/L+KYMQ58/ILWzFBQjP8nYAi+Qo6bkqmTyc/j7Mvy9VkZ0O4oZI6lPSKUwLdWsNVCadO+fq7wW4r1CXJZH1JEAK95RYQCPv5YMkIZUvKFybk/6sFz5AMXIIrUxBVUMsBNbPGRL8BUGdwaCZaHiFDQERGKoMjwQ6hOiKMI2pJiXu1j3HlkkpFOJ3cmSvvS6QETTyrBS5CrQ/TO5LfNQnIG4UPLeAM6I7/KhWE/PyeTwO/22pkAdiaMTQdxY6CIoH7qwADWdTdOivtACW1hpypFCq65S2anoG/L3MgZ4rKP3IiBjcluRDgr0CpRBd4yiIEhj1PqJ5/2U9PpyLaz4Hm8OJyMC+gW1fqwse/Ww4RjEjW9kvR/0tenkyTKNE+VmC4JIUml5OSh80Ky8dJgWWkGd9W6Wjb4xc9OdHB+6QsaA54MN0D+oLvhqwe4jDMmXn1eGdCAjvPHAk9eRDR8olJPlBAZD0iEPaBzWE/U0YREVyUvOf+4VPyiUNqyaKUU8AKikkW+Dnjb0LX11bGV+yJi6ivCT8JXxqetWRTAv5sbcb1MfEWBarKE4tOOEaGTjS//BvoG/ju2cNk+7168dFYNqEknOcCLogHtnZWz+bA85uvO24IX6ob/eaftAO4gT5v/KTaVgswF2RJezE/QZl1Yf601JTzZ7+0jBzR3ctA2fR8boB8ZWJpz306+pKpCu8cW5DI+62dn3BcvjgXU4Y92cJnPGy+hd8sJjx9sft6RvywN7GDgJURK6qlKnK/rSl0yAvM8iNmNl2r/32XGtbHImzrjZWXDRubHvuhin/B428DFfZbNPE3+zAfjzMsGz196MsFETwX6rVaZrnXmse9v77ww8EKD/Hd827QP8rntERHiMwscY7dTtVUWm5SGD4SUGaroqvHsPvNlvLZt//T/iAAuH/6lYFF78PJ9l/nc8eOOU4RE/urinQR7CP/jmVgatD8K3yz4IgIMUpZC7i7knV32DfvThp889LCxmN118zO2uGMby3WikEAP62XVui4q6KNkkbDRCa3b/fbgiZcD80/H9IdM7Add2+wBO3CrpGj6wI0N/omfeSiiyLYyH94w8Zxuf1qxe2sVaR4f42zwsLJpe+EF4nItWq5V61PRyqabX9qXtc05KiKQ55BT+t02Ri7TM407/mL7t9p0uVyAX3iZOHRnIx7VIkIoxE1dEYHeBEzlZZrDCl70TNP8mh/nXdvjnUOQNzbHPt5vbFp8IGPXSayGBI4BLycbHZsm3QWe16oF+fzXB09PF3375t/QP+HhDswp+8QXb60t6H6dOrqx+fL2+gbOmLZc2EDJMqgnMJXStJpH9FBsK2w++cQVOrY8yIOW3/+U5iCOVvi4TH1WXdigWhn39LTirws4i/zXOZ4jb4439Hbn5e7Ghpxj4ES5lmfHVxZkuqLLtvjFdUPWG/5qP+vCVSe/kJemToeWSeeiFV5N0zw+XV90Wa/YYkcPm46j65EvdnmeUEiYQ9LQzlr0Dt2d/Gb8NMoxtLFGuuGTlnMAt8DPuq6qxLBpLNSvlyt0LsjXJt7gRdV4B7lW8CfGPTbSTmx4Trwnvm4anfg8cJI7/nRjY/M2fWubMGauYauKzzoPbeSVzstcZyPXvFjfJ2O9Zs88Zdt7A8d9xl2IK/MYQezQMHnSSa1r8sgYungePKeyFGTgziYdjfAgHdjkC8fkFX5PFLSRZ2/wcyfXbujNMiT0IpJcdmdz6cbYA3xVdalynwKspaszR21sQhdyltsjAhttrGl2VJWUgDa68i8hoMMBPZekKwtfxgOyynjLf+KDnh/e3w7sPCh3lVLYHFjmPYMxQyJNytcbBxU/5v8X9wavH/jWppN8W0pDh0/Y8qp1WWUc1vE7MbjjBwGeyvx7cY5gQ2RBLlifeXIM8zy0Mx/d8OsDfEMd+UMrsCuboYYv2eSYtq03YsC2zCK9sIHbyN/eiDfsBb9aiaUVv44I4v3QTh6NCDX7RG3KrLQd5GqE88u5Ar0dfEsF3UQKDrpgTRlFiQJLq1qcey8VWYtwXfiT2tq5J3EUyiLmiZSU2OTQia9WYn9lTGPsQmkcGDg2F/TUmOc37Om//vogVu7Mmd7It8/DkCLq5HlZCj7R2fTnwBkdhUIFvISS7MPDYsDsoHInHu7414bMFQD3RwhexiwV+ezvK/FuuQ58wGsXca3rIuc6H9TYN+y3NMPKgP4xyw5e5/G3tzf4eZ9y1tIYd9WVvOMxf/vbG8OGIgL+i56fr+Tsldzqe1PBx+wfpgEIfrMC1yZ8RChU8I3Qr7++6u3tY9rJsfLBBq3nJdMfEjBdrm/IXFlPWa5SKj1JCfoP+NvlPH37uPPcZ/vunHU7dGPz7EYcvr/fZTofwLi4BKos+AAAEABJREFUbcMfLctw3KIjbvjMNnGYtnW9YS/fl6WoZJGf5xgA7vi98w5VaEq2g2328zlCg3npbrtjL28ub567mc8Htuz0nTOGh/yj2SZZD3dw0y239+FvCrkTtcl0YEUrcWBb3dDZnbURqOB/V2euQXNT3+uyYLeVA4Orvn9/0rfvL9OHxYZ6WaTCoVCk5E3cd3TjYj1MeUsK0pMf6858ueGJOfRhhwJ/mldnkPkVlv3KJYPcFBJDTpUS8Fv19LLqyuZ44/DOv5gpgB0nFw7Fnl6e9IQfXa/PNBd8uU9/NA8JkwMaIFNQL7VJUbSzQXqydq5lkWNhXZnnKBeCd1kbbalWqxb0wDBlSoW4cp4wnQCH8TtH3phrE5mfmJst3+L4XZoiQlJqoOAdf+jEfERoWas6Qu+fa9PBAXEjTy3rogHSB51GXVMW29/83vHLY84dZcaNZfa4iIC/UCmUOlQrtDF4a6vMy6DfvjV4h44qNWy3kj8XfHMnx9zvH/Aq8uHOGvakHvr28kz+fJnjG/5S4flGLL3+eCP23jgoeSPnEjenVLIRp09agRPXjq/eWac5lggP5CgKVQ0vgqlhWeK280yNNsvEsDn+cr3KOWbigu9E8c6vdUEf6LIz/gO/7Yw70ecr886Gbj0+i3TBBl6nreuiCznVeed6fUIn0MfrIkKeaxPbfv/+jcOm77q+XJXkiEzGk/u+f39SLSCDVqDH8wg5Nz4/P+nlGwV/uz7BJ2VF5hV/WaH34nb4F3S8ZriA6wIPF3LfFb7M26zzvM5x/ovYD3LNTXfi3LK+fPsG35cZO4GPf//+XZbHdBd08MIa9Bt0jMf67ByS2ra9n9Pnl7aQTynPTcnhEmJiw0CnhfhJdMwdXq7EjbgSpSV0Bv44RsB6o9UlFaxZCAl981+Z/mkFR6px+MMQ9NEoAa2LlrVAe9ePHz+Y+2/IcyDPgY/bWlJEyDZjSTPpt9ZkP89Mcsu3qdPWCoCpwQHm29vJweddP37bdefA6NyrQlU7735PzOlPrH3tvyUFjV2vHJJ/EIMgkGUwDsMPDp89TzhnXxDk5fkFGVZ5/BM6CLB6jPW6LqvWZUH3FNbaV95drqaDXRPfgBJy3WYR9h0o3XHvdwrz5fnKec6x1Hsnbk9ZTttvAa+4LPMdPt3v+ofzJuugH8SU9Z8ItOIvHmPf/Pbtu2xnpmU4PXUe7/p3//Csir121jmg5DOEermLtdlKcb7+RYPGO+te0/BfuVd0/vR8xV5XBXmgkCvcduPg8uP95BBr0868Zp7vHF7VFJ4fpNoxbbnyHnelXHiPE2vNgb9ZhgjTvaI73gmY/zfWID/bF6GDq/rB+8at6e3H0K9/3ckzQ6VIGh3euxwrnkdQGzIKe0qkWr28XGTVmUYwh/VxSLkzhoIMoQBHgijAEcA2XbDdhbi7ci9GwpwW8ItqNTCabfXbrx0+BvyctKW89lquyEBc+l8GGPgNCkQfJwfBd/jZWHsPnedKudA+dPf6gJjd2S+8+H0I3/zgsO0HB+I35uDAZyKliKAUJUETrBwtR5m6F7xqxuT8RQP8zO2AqzL2gv8V60ghz9F38ukGXvtZROjl2xPv9Ic8r1yfKs9NtQ3wNeaGJ+5Xnht0JafHA9Uhvh7X4DZU8KMkBoWlB3FnGj9+7Kx3Tnk9/eO3R66/c+hZYCYYpWBclWAB27YZT9b5uji/SueRuuFP5tnvvIV3k6FdXq9sJIA33sGd+xrzeERO+yV8DA0Z57pK9Sf+xKY4ER0DX/Ha92Cv8ksH41Mg+yzurXmNQF+nduZWferbueLCOtvgno9IdeSNLq+PJlEG9s5zZwRziuF6P8lp58S1ERc3x+3sg0/gPfd8MA/t2N362Xjnfn/vensd6ECCXXLFzvgu49uwnfktWZAPXQHQYcZtQAv1qvKVKTk+Az0P3knnYIV8XclZV94RCv5h1bkVth/+yV6N6QiZBz5vHe3E48Eax/fzPJC3qzPgxGchP+23sAYo+KPpmobxeq7zs/G7bWAb28T1iIDXQkmJ+XiMIUTTiV1sh1obzaED/X3QceNQlZtMr6P4nfXGhh/cKX4WsnmcS+IHBdu3JXVBziHBL+iIA7cnJK0v1IY/dVlO6yl45+7IvEFoY113xxa2y6SJPzx0MBQIFxHq2BHU6DunLUpZJAU+s2PzXYAgH3QnPSG9kO+E3pDjxTQN/wEd0rX+l//9Rd+YW0rsaGTRulLg33jCdhziStmuxua78azLdcL6HehCzipZFWAYtiHFdvO6wL7n+4bOxDX9gPxmnb+9/2BE0OqPCVH4qOMNHWN3a8t9n2W20zc+C1JNAf3sPt/pcvPniN9vxuunr37DGtDjIkIRIb7ki5pvs0QEzWFQyphldvCV9MEmbajmiwDtQClwmKBuZTngXJIAKnhjbUWZIY91MU8CGHS+MerxyUwqAWz+LBEpw3mM7zzKVy3Ft1ncN0wfAD4CtUTFbbPYu/S4YMNdn3p8tMlmAT7ojIjZ+HmbsnZwP/QnJR0uBjJd97n4WQr5SuQGzNVZBkJ/qct4XHf/rIOkExCTENCDZ26CpIhLHQSAYTMDkCFQEVCa94hUZn4GQMhwX8U4wl8KFSbXiMeT7S8uP4KSmhRBn4uEfDlxhoqO46CcBBQBbIbEBfMD7T34DBpcuPEx6y5UgdAnv4ylYdJ1J+VrhHG40D0/X+1+AEweM0wXmm6LCPijILO4vuLFOpiFfpofH8bY7Mbjhtk/xw30lW6iAORvEo8oX7BG01F0REzduN18OBnRTJsUesjHbcppOaxPhvx8HgB325YEESyKBvUx6wMdaxaP18SW8FUUkfI4l5zIQqCRebDLV08AbtfnFZIfy5dIkmhSZlBSEflpP2m2AZil4BMksLAMn0X6pDMUEbPwxScV4KKbuiYfju2IVJYyeXafffVkAiOHqkRoZTWY3EMpsCky5TxQQhKTZSBQRIBv6GQBYJz0SLTpD5dll6CVVYUiMQafGIx3MXiCe2ho2od4cbumPWnrkKMwzB9FiisUURTgHRlYZMiHvh2c9qmMEJ3yFRHwKAp8crgyeKm3jC5GRbdsq4NJe8CXcQw7ngdT/LyzqvuaENw1Jm/G+6lriEV80vSdcTzxzeezMoYUEark00zu6L61lYUBeJDPsp/E67DCPIYBg6I/XCUnxzOmH10xcRruYGyWVDN+6CSwDxj9vCJi1g3/FR8DHWY2lSwzL3mMwSJC+VkizONQZGr4ByA++FuXcUXSL8k0I4KaJo/nnA+Tep9tn10qtaiUwvgBTXY16Dbu2qoykvY+y3go2xRlrJ4zTHfw9eCjg/vQzmZJJzZLSXm+ChXgC0b3qOTOhzEHtvfimCp8908agpdUMjYiFPEoD5gBbc02cXn8zkLvtK8A4A1b6/HEZr5vLIoG7QmOzJDZZ5jcdqKL4QeFEn2L+4w5/P00X/SXTNXSgGcseAZ+JnB5vLjsOy5UwZHAjTlvI4js1yiTaodn+B7DYAiu2fbQeVIXKIMvqbK4LchtnC4dhk9i5MCXLI/7Bm2uD2Jjlk+8YFCn3tkcSviOCMgfOs5Nho8I2Zb6wxXoxLDWhX/p5ytW3W6wnUOZAc4ELiLkTeapbysKgFLKT94HB0H+Z3M6uYjEgS5OaONL6CwiZDqa9SI65Wvljacj3+h2OMkyFFa7lfJ4EjwXTXsA88CRqpkqWefGmxfPBf5WNmJqXWhvoI8p80BHplmialkus1xYtVq31gWiKaIoQiqZ8hWRyiyytXzQ+4AJNRb35hfksr6mXoIxAPKRcQQIAl4qD0kpJZXgdYkIYEK15FzgV3YZzr7D5wG+jsrGLNPW2Ni0lqUIFXOYBRx68uJ+46ViJ7+LhOl/Dqnz8mFeCvoo2SYNEjCcCNwddq0L6oxHhdByPeWDWpsxcwEutZNTBzaETWAObH0Hx5j4MoP+XeYtS6E9ZB22VrnnJ0yB10ZfYrPGZmrnOWW9TZwQOx1TJWR8Dfnd15rHCD4lNESp0O/IvGGDQ7WBj824ugxwaZZMcXW9v7/D06kIw5RZv7GxdLIJO/DDsCJCCgZYdt9X5lHbdBAn5ocuJTxZn50xY3T56gwoyG3+QOEmGba18vAjNj6Mr+NjEUBQ+FYn7zFULiLvCZ8/eOlEfPmyDk8OWg5KyaYTZgJdGFeQaxpzkBTzcyePmkeP3XgB8iHfAL+QazBu0pZ04kd+SbpxaHOyKWr4r36Pt60W5A6lhqREkCubPpZ7wJ9f5n2IufFCLx9yVGll06Cgl4E+jGMwMBiXUcAwwBHy4bHwmcYh5uL4w1Z+Ni/dTNDnXHyQT1GTIoINmmcl8V1LmfY6yG10KNF1R/87PFiugX0KMDVTC/NTih9odxjxX18N+LYcYwwFHJWSxFZRAXekpj/1M8XUoABHI5bMIyglRliOiv/K1+CL9WREKOHDgzMq/NkPj/lCf46ugpzPbESYp8E80bHrsGCKGbsn67V+4o/gaNjRvFnhoAWlcZuvoQjgRzImqRe1WlXgv7PJ5xx7Z/PSOrCs4jrRn2WISKNTsgHo3JDFeE75bhuv68LmF4UNtEixQVW1rujAvMJ/H6dO8sXGvHjngK3gd6U0mdZh3pHlgNadjUy3MYQ+qbsiaKNr2FHJAt6rEiI2c61NFRkiQrU1NfTauPMoty9tkfyAzdzOw2wXl1Gu66qlXeBNCn6kVCeADnzD9yEhN/mRts6AAq5B3/uPDzaZ7jJ7nidhXxmF+FxUSsijOgwm9nD9mH8JAzw4pAINdIeezJP5tp9nKcRTn1wU6hEBHoGvKDIVERpzvKYMrRXy+QVdX1XQAa0T3vkkobssDXix8bvhT4fMq2UyX4Yp2D2L8UsLMdTwG+vsk4RMqxb0B79SyHJ4/I4NXzlsvrMRazodvzP/mjCBbF2EglY2YwrxgwJF2iDvH/QBBW8RD7jMhE4nZ+/k3V0GvOMfXxv6rTawFpVsWtm4yaxSFOz1GDPw5Qjz1pXczZttV/CtBZ+MCGUpqjXAI/RLjEgqtEUE/Axi4YSHockLecNrD+PYWN8Jv+n4cCY2Y9zbx7vuB/NTCJzJGCmCB2nydGNz0mN7N77APqueyHdLa7KtC3QZgE1Ofbzv2plTe9+UdZfnQOs8w3hT1uHA76zbzh0AzDagW4xCguwdG7y9eS7aJ61Grmn4hfP3zlwdWfHTDd5OZO0yvoiYMocRgLTDK03KDEpRrYsG8Rp5oKcdvsfkZT8+sOEbfV0rui3oNDNnPbPQHtC6T1oDvAfxfIK7m3cJmTdgBrWkSDHphWikhIyj43wb6wHLlRFaljbt6r+GN19AS+TLUgXdoicO3BYOVYt/0YsNTPtvw+dKSXhvWr3mQh/yBek7Bwj+RQlQI1dTAjew8aDPILZ1yUZMPUF3YZ4/kWmgKexXK22J7oSv3nHpm5iKdbmkLtcq6z1LQLcQbydihaQE17Mul217l80AABAASURBVKsy65SzwLyfG8+IogR7oi+BkQGKKNhqzBI0ZM5v3q2B2KkztwxKI7cZDyBybGcprEsvCn6s8gKeEtC/IAtULGMH0H1CAZmmLKoh1xvyrRzGXCg3Nt5//fUHB86vyHpoZ270+IjQIOZO5h+/8yjElcTvicxdEaH6mYMzA92hJ9Z/9msANYilAQ/D/kXDpEtsXNHfevFYgaNIqrqsz2rLynMIqir427Is0NnRzcG9w3dRRMDfxob4TtuJ/3VtHB506BR0AsPgacCmBO9//ZffgAn5Wpaqp6cLtmvwCl54bZW1EXOVx7qY35PJPJCn95MDoBs0h4eDt6qiNx+6NA747ZsaRRmLCnPcgkyN9aP/4vdyTT09+yDr1K/zn2/9TQd0hN0LfmPcjpUvWhFS8ONYPplzAns2fHmguzF2WV/ikK3jCyd+8f520+vrG7oJSTk96uA96oM5/cdvHzrAMTBiRKhzN8zFfsmzKMGok1w+eUBO32lGN5VYWwHJiWMn/xlPRyclJdQs+5T/K4H3+X+DnrS5g6LAh37oAK81dn26Ajt0kBsc45b5Rr732iMz5RJhToAh/+6znNj3ZFyHw4FtH3byWuLEnximiEDftkWZ94hgzE7ZsPUxdfGF++31Va9vPyaeHT5GN2dScEuFbl7bw9N+f5X/yuzPf3lScADayadW24mPWDfiznQh3FKlVGJgoPWEz6Se5LsTXk7WRYlvdR0ckixr1TMHh7Uu9A+oVWA0YWKcekN/9onWFvIGsM9Vv/yl6M+Uy1qUEeA5lfxEBP6X5MgqH24IXZgflrISMmWkSpYpv9fv9iMIImgHHhy1y3OP/3r1n/5x029/O/XP//yhgU9l1bwGPNnWraX8i3X2883vOKMpA94zBAnZBwpxwEe1pDJTEVJbmmAGHgZ5MzXItfb1C4fa60XEQ+jpJfXtW6qytiyZaujyQpwvlHVdoeNx5lVK+KBBG35hnr69vMzc6vxv2jvvKo4DXFOhCr2heZmuUhWmQC/TD5QVtNt3h8G6pg/gqrp97MLNdXIobx2txLEPxklt6DTlmK88JPJX5pt1DWwYemY+uj416Gr6uP1XXJDlW3J8OpeWUlRLU2SqwJD9ybF3fsZdx5YfHOh23kW6lau70hjMY4QuHFxdmXcG6/bt1vX+enJofuBTpxbzgk4JbfRbeKYwNzaKfCFrxz9u/sUmfPrs3a2TZ1ddbHP7j9Bia1UPWyzo/Y4t8R14QARx+0MJgVZJY0SolEBPQg+S7UE6hO+K3IW4WrQiw0FOus9D9gO4Q+bLtMVlHWfG5MttQzBOmXWzHI+WkxjuMH3zX/6ews+k3fkfGMd2RJFCXCe4TuhQ9gFPoUJXotjMoogJJNu/2yEg55bZX4RckkI6iPuNQ8jO+258rY0ZG+CJAEAp0xVwg3cbIxzYU8w9plNRxANKoEMGaIVp0XhCfIP3O+9BlosuWaeIJ9cFjgB/ySpfbankZ2TuJ3DnhLHvCBiadDBPD/zHbCWCLMuqdW16wkcva5VjJtExahVgMuz++e4vLtM0bfO0sVb13gHU5HVPaYfEO3vHR93XmYcGdXGFC0SNe+o4isr0c3dImVIEQjP3ycT1aPuid2DTfeYZOuhPeCyZIkWo0/f+upMnQv/5f130/FL1pz+H1qWxvsC2vJ94bXJa53Nsal0XaOYs3jtY1tSyFiNnfXNqQzbrK+HZfHWSqG1x4J/2rYqiIgP9mGc4htEcWGZQGRCZmD6/IgLh4vPpcUvaXCJo/ywR8RPOaKfTPcDnN6hl4lCdz4ADL0oo4vex4jIfhvPd5V/jYpACOH+++uedIEEM6Eh9dEWkCgmtUajKog3aPc7jk6+IPyrCPRTajYfaz08EjZ9PlsVV343PSefAkIVgwK4mA33pIAAGQHbWn8OtnAkxK4iJxh9Vo9S0A9azwVxG77P98RUyvkcdccDNtyJils7zgZFdrOuOrAfZynhKFiUCe3xHOLd14CMeY40z+Ko1gENveHrJVFAe/NMLn3xLfEXwJcm3BK8XZwc6ML9uczHrJ477KEN+NoxfShHkMRbAiIdc5s2wXsh0dBARSkqBl4oNWyuqTJqRKcttHFR+fgwbEZI/BhFQ8Gy8VOenZCoiHoWWoPDAJ34Ww7s8unLqg04/QnJoIEinzIbgG3zWkRTkx1PWq7giQhEPeh2do265WMbj0zdmAzxKIV8OTuNyCcae6M9j3ecSEYoIWdbMkK+OnY3XhS49xtLDQ8QDxn208OGZtoiYcIbV5zX9mMlkZyK1nWbz5G3WBGH5Mo8VX3dC1gPdQ4xPWOuOZkUa+lEQf1bMsvkOKqa3T39FZ+jDAB57AuzfijN+3FeW3+3mNfJhD4+f8MTS7GfMQA8B4eQLsDluxycjQiU/x1FnCPxiRypfsMtStLBIKyT2kkWZIJJk8FJSjyfNy7p0YTjtoYhHUczu+UWTImhAJwPgAF/JlPWW3B1/XlCZd31eQMvFjwN5dnRjOD+bN/PouktETNgTBW0sFE/8kY+7RJcgMWX0BDrp0xjxuw4iYurH9E0LNjXlod1wRkRVESHz62I482TfOPAR+yZEkKmqEJ+ZZcKGJMJX55RhV21NK5sXjXshlun2MAo2QDemXdG7FI82xrkuLtPMMN8hWJnFfJrvjs90j5/wAAMQAZxCplPhSVye6M13ZxHDo4dDBx491sRpTMaJcfPzVdfjsv5Em+8H+k6UGxGzMyIUsyaZ11JSNMm2nS+FxG/JwsKmyXHjPimUmTy3n+0lPS4UkZJifgr8G25ZGr5p2EURIbeVRCfosqC34jvPdMk8nujFPiEu8zRwDMcNj9ikzwIFZSk/4UEMjYXSlFkmXyvxUGtjU5nFCLpS6OEz1K1304kIRTzKF23L7r6Ep3UF5wrOMHWXIfOzszD0PGBYt0YkuLuMQ1gIEnxTc0WhLMliuyrB6Viwbh6whhF5t0+dbyw2NxZb4gIUeSr8L4qIn2MXXh6MT1xwA52HE0SGaq3aWXRN/THmgt+a3leJiJ88UgUvSBSa+B5oHviQl48i+KY9xE8IvVaVUqYNxEUX38jAKMvWloUF3qqEFw91W8d+LhGhgk9EgIiXvUEBTJVcbPtu6NS+frBQ78REBHDGyz0M6Edx8Wx5vHheWlVlXi3gGDCz3QcvXtu0RTddYmZAZ9BX4HtZKjIURXwhA9/Xh7Yvv7BE5r1kmb22M93yY4Pe5XKZ7fYTj9nYKL2xubOhe0jJ2Gf+QKaPj4OX2HMWbw7NwsvRgC/TMCLzerleVLGfn0smdm8qrGcQg42ujYXxHdvNgcgnfGZMW3gja1lXD5MJn8T4zsGixw2YCXRXygNfRV/eZFvaqowq1AyeUwk9++NA309sDFk+y3wS/xGhiKIbB4t+Uc2sqmWBF1EYAQ3T8fhO4ozIyXtE6I0NnI2Xyiwpy+Y+KWQ4j9lY7N/x+fd3NjvcIK544KWmhC/z0/D5kwPOgVAGe/AtdLJNey5L1cvLE5sXz/JLQ6RU8AkpBDaVUhRB3YNp8QfOlejmmU3HCqxhSuaEa20BL3kDQjv+eFLe3zdseIhpDbqDOaKrtqrVumRcrU3O9ba74U/ymBQq0JBy6vk4d03+zAtlY+6znidb6JEm2Z9O5v0DQr7bNxRSltBCfLWlKibOIcgK0bSsBZ0v8mV426LQ0eCpwaPHuUTEtFlHLlQ5ZXx+ZnO3ISuDPa5Cx3/5ceUA0fh3eEkq/ksiy2SeN/z8jj+8TbsFeijwUGU77MRCZy1zYdfDPIjLsrj9zqa/fRM25mFMg27Hx+5sgGz3HchAngK+kDe4lKd80Dn5qkUlC/xjUZg3To+fcqHfQCcNWQ9sVUqijwZ8SvTZz2BJmUVtoR3ddHCg8k98mn0Lfed84TxUiEUX075jp7Ys2tl831g7eFxmynLAjVwp4MwieefKfeartUUZdY5DTO779IMC7Aq+yl1c3sg9pr8M2T/uvPgrUq2uaujoQr65Pj3JPDu/d3jsbDg9aA35ct85ZS+MqUTymHnjRl7a4fnOAdX9/jF5UIiP+a9a50bECrlEF/apwI6NsvAMoBK6QwOf0XRUtwmxB7Fwgu9x7/QT/sCG9rvkP9DpZyFOikZP2kVdkydBfVlXWU8Hfm7fMI8dBL13cs1OjG2z/yGdkKkpIhSSrD+PjQhFBDrtqtjLbbiBBnxa3hPcWXKOtR4b/hHxiAHDJHXTc5k4eXa7xy3o/QvnDh7nKfu/uBLbu0SE7E+Gc662PcRGSikVfhYFsAPHu+Pbd+JlwJdj0rKv60WRoQiA+JiHjbn/JN4q+WjD56wbuhT8fPHX0fOyNDaOnmUejNN9T/jHSsw1+F7RrePV87+fK/OI/Yqh8v8HZzqJX16Zc16+XRUR8uVbRLB5+gT+J9qFHz1035ZF1qVljQj5R3wjEn7QqUmTj+tVnsvcsBMvHXuaRyPymtfwrVVgXQp3l5D5G8yJJ4Gys6m8EDut0Ycu5IsTuohgM/4yeZOCQ8EP/Ok+Y/qLL5qR8QNfO2cOWFf4ziLrqrYm634nHpa2auUguxTsoIbPxOR7XRs8DQW2GTBt3jcODGyPjgLhFF/u+NyJXxXZFpXchEuwgbXhuzfaq/70yzetrL+EP4irZPI9KFJE+GsW0znx+zFOxt8nbfuR/QSmdDCfD4YN4nDMTceC3HdkvFHeANkmPkCIxY7crg11/M6bb7/7UAI72Jx+g/fDkj3GoXPjPdigvDNXTzmxQUTMfoVUW+UW6p+2tE4GLc7dOza2DBEAIuvJHHef/+rEDV3sHLjsc1xiA+exiOAg6p0DljclOrnaX8hvfoc68f2NuWXiRx+yzdnYXfHnQP7Oeg4Wpk7uxIf9BNWhs6pWq4pLKZPe64/3qY8TuU7k6X1oMNi4IwL5pYO4Ng7rV1z2oYItHec38qXvltNjknnxmUMO8yzGh/xTRBU/W6B1QBdrQ+eEz8iiC/FYStI+KNBDV5bvhJ8IxlOMG9LqMOGctSFXR3bHQyfPH8c2+Y4Ig1Efs0QEsXBF9jJlGdAdyGeZ/E9qv799CJSTv4gEDhsyJtH5wnrKdHzYd+OA+UvWxOcLuaKjVPPov8z87dd3gVYZRce5zbW/nztfhjuw2YEeT8qA4M78P+DloN2/EFGwB2gn7/ZzWJD4GviduCICPV10ua40Bz5zm7l/JXYmDfx4fOpj4F+vr7/hUx9q+ORKTrJvrgv25zki8G3N+efjbXAYE6zZaDuEDH3qw7iGDup9wgZytbbK9Fb8sC2N+Hpn3AEfnUO+odHR8ajSWMV5pA58qpRk/EH+sZ5ZLyCnMFEFl/86Mey7rF+eXy56JjdnJmNvSAya4VtqEM877wgba+BpeybOYCN/uXYpbyptU22nPu4PmUEBzS7DttoUEXPNa97t+4Esdgaj38Drv269olfPA7b39fKs+w18byfynTARyiLyZ3Jo1rSa9dreAAAQAElEQVSuBf0j+82xs8OfMUmVuHJpraH3hvyHLujq27dvighhIo0HKM9DicEjU6Wk7Fvvfg9wXCuAG4oI+gp3YDl84FHm2/Y2LoDoO/Ud/EKPPsz7T//xT+ixSBzAPT1fptx3jGH/7X0wZOhvv77SL8aGfNkfBwchfa4/OjAn+RFS8xcDDEHBD90vpbKEIh9wG/Hf8KnLpenXv73q119/g8VD5/jgoOMJ+RfodMqDtg8UN9ZtidwusISewM/h5vU59fK96E9/WRib5PkP2e6WLThJKRVbcNgrKAR8kPIl+Nb007tO8oBlXMmDFw7r/vTnF/TX9fF+x44Hpcvz+u0D237csbHbRNuBD5/wmKrYLuBtx8fOjm+VXc/fRAnsH+imA3swZucgeJm+cJIHVg5onjnYuT6lcvJ5TB2VkuSfhbgSsgxkGuAY4FooBXo5n21751Ep0Mehk9j57dcP/fq3D/XRad4VEUJ0+fryI9dvyLIzVzv+IoqcI56fV60cuMpDhqFy/pX8x7u03YP5bSDDkNfp3XqDxsNP7pMfuJTJvXx7lvC9Tm4prDG+fXMu9TpgIMumOuUzrVW9oxsOoCNCCzbYWKeR5nTOPN+V+Iz59/NxJD5WoJEiDEToEFurlqVQr/CAqNjWcna+Bo7i/ciD/HkcO7QH9MSdsgMLjOlxA0ejFD09FTXmqUHjAQ8b65M7h8+YiwGCnwdtmJh1heY16bA3cPM+Ce/eEchDDl0orWHL81DDT66sC+1nbamqrQgwXcjHFZqS5Y3ZXmudeI3eB/8LvnLxLxRcA/9JyqJWFwVQHh8RCnRemmTcGU035yPsfPsY+IcUkYow3GcRz9JDb4N754GP9Wbf8NrceoyAJ3Lwgp4va8NHmq7Ein/50bSXpSoTXMD5DgqQ8R3c0KPnqjsxfzBv0WpzYt9TJ+9UJ/P1iZ5dxxX+jhc/g1LJ145uKzpZ13Xq6wlfnbiwsW2FZZXkGPO1cBbksZCUSeKmghWDz2J4x5+L4WCRPNB1mB9iaJC3lrUKcui5cLdsRYNcp4kp9HcXuoNFRYSCDtMbtFFVKcn4qgKyZWlCTfLV4ftE9gGtzKIsBdjQBbrL2hRhTKFxBG2dQ+DAPzv+e8IneUL0gcOyDGgliFtrqsVx4Di96eS992DNeGPOuTMP2ocL/cu6qNjfIOHx5meObVUH6yiPc/+C76Y7bbGAoOs2hovrLubT5V+3+dnFMP+62KnMtMusA+C78VD9+YmIaXxu8tUR6OwogYGGn23Ufbcgk94nMDrBqCchNSiPMYabsqC48ANffGTlZRbuoUgp4lGMc9iakk4cA/Iyud/7O8+PqBl0uAD68+NA6hjZDZMfHMwyhEKZfIdEFRzCsOD5RAwqyYxSXP8qneTWAaOZ/gJIyOyZxgNmyDx0Gv2ciTAQiAjouc4QBhvGfRUniDATUmdAZ5z165ZgXNLHSHBqXoUAc5KJCPBplhBjzRSVpESE+NAqlZJqjUAiINNjzUIIuxxwEdxDOy+k45MuLNCu+RsQocEcYmG7gnGmK3qtU8MpRDtf4uJmmPRX8KCEZ+4EF72KoE7p8OnxbjMu3wfIvkqir4jQ171kzrGZ6FoxdQQ4uIcAA04yzYiQgyYiaA/6JVjlS7P9JPk72IOWiJgwVAU7QnQZp58H/PbpZydtg6bxEzYi0GVTtc3o8cd2nzjG8OPflcAYltVJzr2RglcKd3KRCv0eSygIIhQ+TCBJu+2cwJVi+NAA8GST2PrrDDA52EE2UbCPUlkKCAwvlRLyeNMFHFUMJm5kAo+fIUEbY7vmZZx0TZ0FLYMHx8lJwDFKB/rr6MahdKKwg3IS1cNMBLY2MSP9LCcMdnAcTPydOh+J2GE9ooPFRicOIaPwD2MjQiOkOY4O0yGyeZYwhzTxDnlBWamnS0hQxkeDIg0jGL4POYZOJjVPKLCqAe0I9KPQAMbtVFVbVcG3rC/EYBxSja4B/GQoAm6kLBiDutk+Ye4At0BQSuMFuUz6rHXVSO4lUwF/Bbxwg491WQ8+ZLizWXawwArGRoRKKaqRjOOeqUopbqe/sDkwJh0pIvS4grpmScYl8BEB3zZk0vEoQR8P8kW3HF9TJ9ik96Ggw5N5rSlYhY9QRNAqDf8AAyjPtH22H8zkh/3BSkDXlThIDwbqj5/pOyg5FPJHXKafUaglTYFOhjYWabbDiYEH+Ohk8uu6M1Fu6GlnIhTtY7gHXLxQigJr+LJ0wocnVMO4lCwK+HGecrGchmUIrykn7jeUwCx1sZA6WXyrC/0XLXWV9VFKKktRcSFIM1OKQH8MAbYjPzU14EtW+EjtyHHOds0rsqh6PKWBI4zDPeBxLNgOB7ocyGYdD/AG/aZV8aekuO1w7CBgMT7sxHDZNoaTQicxefolgJfIndxwY3PlAL7TF9Cuy6oRieyD0nVC7wSx+4We2lKVFk9SoohAzwOcBwv1E5scKM9jhttRott26ww8wXNEUWurlraAB72BLCJoA28B8RwHbXTTEbRD2y/qN1aF5+n2jh901VZZWC0UxpgXbk9PbJqwKF9aA3fQOrDBUMDpCT7fB/iCluqYQz8FmgNmD3jnxguT8KdDQrbaUu6XxuODDIPS4F9ZgJBY36KnkAJYfKTAVwe+o5hk48jPKxsDLxwq+Z8bawWea1Nl/IHPfrAR4BdQL9oP7Htaf/AqLvN8B8btwyx8lgLfKwv5xqJa2MT62bHj+zyQu+v2ftP9fdf9g+Lx4Bs98LuhE9s78VRwDHxg2+56fX1lg+dDntM3bGXfRPVoKWcx/TsboVIqs9JWZm7yC8JBPMGCKnHtDRDfD3xwh+adN8INvwj0EcjTsZ//TzD/trqo6wzwdJ0Q88ab6UeElrWhdxHrN2w9sGGAf5V9z3gOFsf+68wTvxObBMtaVFvIcpn2uaMomApsfGed4hx6+v7xISF/LV2J9SowlVhL7staFdxRv05+rG/5SobQWP2by9erLGMpoQ7/GzrJTJWsyjn2RI83+Lb/eByY8KsbB04H+rCcGWX2e2wtixo+01pFRpHDPnj5u+mwXNA9YcJ+NH2DGB3QuODjpRW4x5ZDIuXpxsaW/+kh3x0zPmxYia8pH3hKpCpyms76tMjjW2sy7+Ka/sOmauCz1mVWGlGn5cTYE67WVKtNEbygcoB/h/CBv9ov3t7uOrC5feEDH/QBcckmX46tE7gDPzEMWkHPMDW6Bnp1v+EWXlr812jr5UkJnUGcneiYaRMfOJnPO+VgE+Cu1lLexHvipfzKoazHVvyvopfWqrLAPEgL8bf6UEkFvovWdVUBbllWfKlgw44tNvR+152D2Btyvb3eNUaqlqqSHhd4r+bzgRwzNmBqQx5CSm1dsIWww4YdKOhlI4ZO+gVd574bL/OYT+vStFCenq+6kqdKaeTjzubMJv91ygH+cyaUgpqCuUZSHxyoL6r49/WaWtlMOLXLcfVOTlQGsklfukwF6/CqlFSw54FdzTOP6F3ohhp+c+KX7+QI/9NshCh+B1ZyyIEdP94P7Alspmp98Jzown2nBYGmnxdsVtHniW/f8UFMpmUt0IAAtC/XRctSBRoVbNGwzwPHQa6hkHs6i7sAX0Rg2wNxdyl2FXSTDLRPJoukdV0RUrJ/DxQf9MEhuXrXAf0TX+nkE8FE9ws/d7Gpab97xydJMej6nPB3cmLv1JHV+Eop0zYHcZfwEREKfGiF/8vTqpVyfblIZch/Zfk1Zx7j0I0c1/GHwGek1Mk67e5/IpuNyJnrurBNyHxsrE1uHxs54kOv5OgfHEi8fZCr0d07OcJxM1Ddik99e74qQ2zcH/p4/dCdjV2LXOCLZgm/GMicyNjKokZ8Bx1BnNa1yhtWlqvSjnqQu+PrO7n2wKYh06jA2oZX8tqKfv2cyWbCIfzxBs+bfF2Yv1prM/f5XrF5KQm+TdafYUopWlb7SmHcXZ63HTmT58SfNTQsHExubLhu2H637pC3tkUXZF7XJsdFRcbRpfvtYG56h85dd3z9/Z05Cv0OdD3w852c7uK+t7fbhBt6XNb3OzYwnYig8UG/kjvWZYXHhz424tUxIvBZV8tSVaevVmlGtvT8/KQCT/Zd3EYD/7szzgdKGWnJpm9J1OF7dHSIwx3Im7WoLFJlI3Dl4KG0phsb/57vDgzj2HnDFwBlTdTUyA+Nw6hSihIdW7+ev2BGBXu1Ckyrus7cd5EPU8pSZJ4X/DWht+PHJwjD45nLdnQN08Be9YJfLcAstapECubhfeiO/32Qp24cyh/Yx3FeS0HuRUvzuuqq1oo686d17rXjObqWmcdW/D70QZx9vH3ogg6v6Lhkig9+gwJiqMNTg/bT0zN4iyKF1ouE3jJDsAubpwZ4M9wurZeiCxvtFZvc7h/68fqu/Vb09tZ1Y3N73wu2hK89lJmCRSXrmnF2vQPrtY3phlKX9UnLuuD7F72w2X3hIOOKzlbuDIXuqYFtXe73U6/Mazdi0/byv9yUterydKU8TVu8f7xpQ1c7fmgfvDmW2XTe2Xz+l3/5Ve/4pHPru/FwEGGfeSWW317f2JRn7LbrxsGwddrJJVcOxZ6eXrQsF5XSkKfCj3SymWic9ped94YP1nW2FT2qzAtC3hN5d3jd4PvOBvIrB1o/yEPvzGmv3H97gx7zyzu+ZhvvwB2UO89ehxZsvRCHDXs6DwnLDHJoJ8fYR8YYsnzORYYfBMJSq5YS+u5/GvrlomWtWp+avnHQ/85a6wP9+L8M8V81G4/HOyee6OuD/hnPzLvmGzdVyaqIlGnt5MoP4td9Nx/I4pedmHL+hLQCuAr96+UKvLhy5riTnH4ln9nWhnFJfEsR2pjf7tBDFPlZWSwatxRLSvxi0dX+0ZqewfFMjDlAIAuN1N/+9pvu5CHLYv5u2PRgvja+fqYyimptKgW7kYisZynQy8Jh15WYveoJGz+/rFqID4/bvVbAdiUZ43yDLW1Xz3sb89Rf//pXfP2HfBnm+rQSw08S8XQSixW7+Z8Ftsym7fsTPtrgYUNnbz/e9Pbbq/xXSXfmnmlv/K5zgHvsiR9u2HXofhvMSz4EG/LBxUqu8l/EFvLlfu56w08PFB+5SMSi9RKRam2hXPDRzvzNfFFCBzG0sTau2Ocv//AXXTmcqayf//yXZ/35L9+QPdF107fvLzMnGW5hLWF8zu0bPu5c67g6OWAXa3zz9Dz97EXXy7OEbzoO3lnDvL1urCe6bKdaFvivU0ffOCytrahik8u1KlOy3mobSt4BTLPWC3a7at+C/HWnv2OjSn646Ol55X7V91+esf8Ab5GvSMmloHv75KRbF0UImARfAz61YuOVeRVX0J3cdcceB34dgn34z/zkiWfXzY/X7ontzDdQ8r7PyRjHRCrU95u+kcf+8/9a9f/6/0j/4T+F/v1/cM4ILdiltcZaddWJc23Ee2fMyuHgQt49ieVB2ziFSguHFE3vbxu83fCDNH7y7gAAEABJREFUD/23//qu/+P/+A1/+1AHqDKmMeeIyzKaxySW/IveiZ2zpLzeCdZbtQrZg7nyqohQENDfX57mc2bK+hp9yPOdbdBKqmDXzF3LMqh3SuqJ+Pvl21Xfni/65fsTZcHeAt8N/AcwoYEcnZgxf+vahBrpCz09XZW5yGv433570w/83r+wseHv9u/XHydtuw78Xnro/vs36PzyouK/OOYg3fyFpIzAJ07db28yj6QZfLXpz99XTZV0wcc5+VnWqgX/6sTH/TP/v5Hz7aMVxfiXjm7ksKUturCWen65ajD+Vw7Rb6y133nn2I+ujbmkmDZrOuf8v/3tx4SjCYakoHNH7qGijkYK+K7gK+gyQ9iyw/Mu0csX9U7bNuP6ju/tHHLajgPfG0PIFfLeaJBzEgQV/ykos6PfAz85eI/urFHs4wFC54On5wV71flOstRC7Af7DEOvr+j27V0f5CyGTw46eCEjzS8ps8yqcW/kh4/3E1sczIGHdmjNTvOGP0Fu2vPCPkcmTyFgO7A78uwa+GeQAxO+fbdPrdgg4d85+ka+8i/j3lmnWVZYhdcq+8wVuIIuwarjPGSYD8+DyLwxRxy8Mx1M3KWkIpL+mwL6K2u4WqVMiRBVIQYq+XFl/bDQ1+i0vd2/wvc3fMW5rzXJ9AOa7rM6MKM21gkD5jqyHNDcob0xhx/MCQf+8Mb6YSf2FZJpJYNLWWReNvT1ju+8ve3o4yBepeDH/jusP/QYUeAzkLmqms81WAMV5rgqy+LYuRA/y1KU6HLaBeNBeuaPYqYlRUlFSGm85HaBG7ZleFxe9g8/E96yLIO1zMMBJP9FLMN1gcbKWgUXs6mAsxYk9y1Lg4jkfO4582QOt99ZRw8o/bys39G7jnPHZzbyya4OoPkrmRNuOLhoWNqKnIUSYnqhJPpIZZFCqYN34Dsx4djbmbosgwvThSLhDebWpcrw5gOy0HMNBOggI7BrKJJoBJ6pBqxUNBjT+T6YP4r+p/9StLR9+qzGAh8XeGqKCPCd8vroRJHODVfWHQILwDqIvQFDkSe+29BVcAcX+mqUBaEqPhdye4Nmwk9VRio9cMCCuCKC78cnIhQRj4fPbz/+62Lh/h5KII7PEY+baTxqj+8vHH6K+HtYC2T4r2IYl+EvSsQDvmO8jtB2Kpr5IAVtfH/W540vyfaueJSHoj8c4gGlKXdA0tjHdJBh75yjfv8a4H3ADmAx2Hx+9Gd6PHWjAJ+DoRJEEUGj5O8Bn8NjuIMAKOP5Kvp5Dff/fJKMosOP5XzQ17wM52LaEYG+U05YtVXGmKI+rz/U4c9jID77ItznMh/NFmOFrmIWdz8K8ulxBT6LuLKDG5f7zUNSiQjFA+znd+RnC7R/Nv5fVOyQpZKEKJkQ+4T9V2qZIlgn1o1RR8SkbZ5OmJvJjUF+1uwJzQu4iZd7xKMtIuWqi2E8xjgPkstJknObxxQyuYMoS6KrIffvLBg69Fy+7BMR6Mf9JxPRIfNjHI+CzeG+/7TpZ+snrwyVxU6+XLeMJ0nL8G5LMkx89kkP/hk6SRuebvnuNo+zHpz0xOX25CuCoM9QTjyWHTy0i2vKDm++IxZJp2vGA/18xDCgpEhKPOQ0rGE6A1y8iEEtkyf5QpmGmfpCp667SO4UuuqCJHo6Z0NEKCJm3drqdFoeN3w2w1OHt1PGczIx+34wAVrmgX79MfyjDPAJWMm4+hefn0nTMBEh29U6cSklVZJSivJLaGnisKym91UEqwGMfRfUHAx14Ibq9JckLkOgx1/gF1kiQgn+CNol+gvfIicdlE0H8kQEuk6VUrhrjie0gU1FUoKx855K7uenLB385otuYB9xZBwVPCWLzGNE6HGhKSvWhYak/6vHIC7FclEss33dOu4I6WeG6AvedbedLIzss8mYxqLA/WN2SpHwGjH5Hc6FeugzIhQRU2fG3ZHBsLU12oVfjE+7Pe6Op4W+LCnTNE+PxdjJpNcmfvuaFwbjUzbfDibxnQ0F43f7gL5xHaxiDvhWCH2nb/iWbXFMXG6ICOqhP17WOapw92wGZI4viZwU83aC13R4lBd9Db4rekn0I5gy/RP6GwGzExutLUz6ywNPKTpoO/EHT/omEmHcRdZPBPxQUIO4uRuUQ8GP4TvMneSOAx7caZK1lclHAbdLZpm0AIVWZ/47p+wHi9qdeBoEknle4Ku2Bm9VppWZE876tJyAYUxTkTq27cjmjRvrGRIyfEQw1iXnHZDHAL7pmv7aapOCD/iXZWXxU2lPtVYnjtN+3qXpW8D5BdNyGr+4TM86v7ORaf4XFj4FBtzuBaMX8Af6TpRRSogu5AeR9NBdpozL4yKCtq4wLO0L/Dj/W+Y7LyV3v8CgX4YqQNHmZmyiioFuTvgulKQv8GHJehpWtIIhQV9RQ6clU6ZJozqLE/uz5UqQlkzscrBhcgC/oI+m4GXpzib/ydxUcpl5ZvXhFfCZFTQBTICry3Inb6HLUrHdopIPfKax8RLhmJ534uLET0op6tjvsM+BPyK0LhctbQFngtufoRMd7oz/4GXVNnGuK6UCE/Qd80VIaMLQLgOcH2x6HsYJmpKWuUx49/9eYg47oT9YOENefmleV2AZN3gBqsTPgl0jQl91820cETnb0mjGQP6udV104a38wguwN3IhLZcB/tt86RtqVVqWxthGX6Wk7FcH8RfihwG1pHwFXzxO+BU+Fr8s8RJ3uaz0iHGCZlPjJea0v3JIdWFjawXOh3IeO/AD91n3VHXiR8eUGRTwBeNUHp/NtgFPrVXNBWY7OdKlZNUThw7CJ+wzhnW77TEGvPgLNKHEJp2X4oOXyX2it+81dNlaka8JCp5CXFTajcMy1fLov7Oh6WL/Ny/W64API4sI+W48Lual83J3ItPJCxidjw/2s047Qp/IdGeT9Qbejt+jZvQwpv4GeCNCJh281Aw2ie7Em1/8djZSa2tasGvJAtmBXDdejt4Zf854OfDlWha1thAfRWGHgMVKLPgw2JurtdHOy2w3bXQV9EeEWm0TT2aKz8Rv5q2vSh9cCXeW2wZKc+HhX30CHNKdvL7hYyf2bUvDLxZwphgmQct66GwIi4Mql4Ht78DfebkXVwITGRroQ4JB+j3GejNeN1VsRc+060l8VQ4EyozFVESo1opMVb4iQkHFPG/ofR6Y4rcn8Wz6rT3g3A+YJrC40M/GfHDjQOFkHj1sO+xxJw95rij4TEYqsUdEkcebT98hiU07a5sdHjf8cNOOXuxHztNeLxqHN0dcrH/cQ9ZxR+7Ke1tbKnKknNNPeHX+kkIBrVqKkrtpF2R3nNe6SEqZNhWVkro+PYFz6I3DHvvegY/YNy2L80pYzxDd2VRZ8Jt1ZZMQ3B8cdlmOWqsu6yqF8LEugb8DP8hzpuPxEUE7yuK74CumYT9cGed1+DsHX9u9w0eqtaJIMVr4yjmLvi5QmKYfTTfhraMUmifcjbxr3GFyAHXsMXVKvjrwtcyUi3HMcehRABfkcaHqR0qgmzKL7eE5+8frqwaEIgK7neh8g9eG/iulaF0XyqqAJ9O4sBExkMK0An4g7SdwDLmeNEbEfOaLtlTJii6flMEGOBtFBzbdOGRallXfvl318oLuo2gnDtzX4X8l165rle1zB/bm3MEB1vv7Oz510yCOH7LBvEL+TDmouKXz0NGh5dzxZWu+EiceU4kh29x9/kUr62EjDjv2tZ5v+ECHB8tz9rtu93c2TD80iEfr44oOVmx8ovsTWTp0Fp6X1lTRuZ9dlraoQNO6comIiUNcpSS2FYX5qDkHddnOhrMOPd529j1hpGRBf6FKThvweYffjMpcd9FCrinIlMD4QAQWlBmKCGwj7LewSf2sC3wXOu1js86Y63VVrW3CNvio+L1pWjbfCzDG5aIQ16E+Tt57dmyDb6Nsj8lInj3XWJ5FK+sItx171bEV3TlI+vHbTebbTFmH16dVpnHiz17DGs+yVHSEL5VURBB759QRVS34yyB3nmcoVGRde85qzL2W1DmLNKd3Np3fOdz84KCwwv+VAzvnicT/HJf32521rxRK8sRVz8+rKjhKOaERevm26Oml0U75dtETB9OZVUxv8hroIO56H+pjIM+dDcqbvFk38APnqjtMGMb+tbFu2sh/x3nKY9Z2ZX3l0rSQc67XZ9mXbJeIKtAi88Ea0rqluEHSil6sg4iQYRv6XeozdsAAsq4e/DmGBgpeiVuvfyw/bGKbg3zcgRclZtm3nDIFhx4oXR3+l7ZqAbe4jCfQUnz6UmZKxIBoM1V9Xm6vrTx0MTfMDw12eg1ue/oAptZErg0+7qxvd3ntYn8b4DuZx06U24lp6+8kpk5ia6IPKbMIseejebReD+alzlzqw9a3H4csyxgNmEUlV2gN+Nl0onf71lDQXlTwf1HXvEIJ4siAn4342+ccfmBfg5TMqZOkX1z+xUbPo3feN2xj54kDXjNSK/FvHZznAM+myARFMEqodujCmrFCOyLov+tg3nnEaleCv9amO4cxH6ybffhz5xD5x6/wxEE9qgGH1In7Hz9+m3XrdAzQu0Qq8W0RExsb1/ePzoHWXW8cIP3gwOuVw97bnEMOAapKjDfotVY/ETCyDkWMBw8cIHwwd/kQ8J0Dq433n9qanp6v8pxdiZXGs7ien5+V2XSgZ06+aBk8D2jAU0rW5ZU1RybPUbRtQv5dvyGH8JIIKZA/FPI1+HLNfrOuTdfrgm4XmTfb3u/Q9pOIUIKvFuLz+k0Vm5/4w+hN/Ujd3js+LnXsMdCbD9eMw/gb+7UX7HUlH5rOsqYsjvV7sn4dKHaDUR+yDvKNfebpqWq5hMBIGQolcbKij4vuxLvHiKskQgcVcLjN8rv/PLulnXbfmOfcd8UnBqD2Z9vHNN0eAQLGd8a4bSN/rDOeF1mPns8W5seFd9DIQxpVg3n1f/4vq/7hH8ipJ3MV89boG/rfZPiGrV0ygIWo8+H9dmCLu3ZknfwR/8ZzHkXu2/DzZam6se4T8Ty06U9/XsmPqVJCgQ7EoaS4xuiz7YKtL34/JaeMblpdWaRlbdhxnTBpe0fqcQcP8jpOQcGh1V2FnA1KYIt++eUXbANskQrjbDvbqi3BnFb0y58Xffv+pEQuQU9K8KYiQoALpetXDlSXqS98Az/t0ydi9vlroGug5bVbiJ+Qsoj8nxzyX5WZ5KwT3jq5fuhOPDSYsG7oEqTkCzTqR2CLolKK1kuFd54R7ES3YKW9EQOHPF/cOPyvyPrwv4BOaOcQuuibzn0Fz6qlrXp5ecGOB7nMtHfVushygRZcAleXmXB8iKuUVCQVPnfywfv7x+d8Mmjv+p1nxglB8R/h5xGhC/H28o2YjgRlyjKZ1rIWbgf83fXGGqz3Az4C/TzpQlyQUpDtIeuH8wfvDvahE32c6Hv6N2uWQb6PKIKUFGPe04YaAl+is2DuTb18X/TyrcnvLH0Mvf6468ePG/Ej2sS4B+ZcBeUAABAASURBVC2Y0slcULLgXwVeqpalCTMD2+E/FEJd4Bh9KIIn6nfeZw5CZ+Ow9aCyLIVxQT+wkjqwg7sbPMTV+ewKJTPht7lbkVL5LOKiC1wp66y1okq+KQZQwFfXCV3AFCGzD49SHyf3LrvJnXlg8GwYy9KWhT4/PcqA/535w43GHRHaySmvP3Z89IZPHHK/55j7rfPcZV+ZxEARESr4Jx+ZVx4lePm6u63hl61V+mPy7xxlv7cta62Mb4qALgfOfv+XLxTk/hN7eF703XTNh3keMOA4T+w95YIGKCZvtpdRRGBXKsk613CQkull4Iu0d2TvKOk8O0+PT2ZqRUcruae1pob9l3VB/8vk0X4mxkngJk+aF8jIhaFyaXNOqyqfPM0+vibPpnecYnkyc0oWMMWjiMv4XLAiT33ijcAhBM/oxKQB1+STueYJ3nB9eJb+v//LNz2xBqzLnbmuAlNhdch6ApkiGAmOCO40dA7bM8ps93z2oCkFPw17Xdn7WtfVDbOYZsKwdXYnn6cV6EAwwy5+dnHdwurzms8QNvNf5SQovmA/wf67W9CSMOvyNc53htLz+wcQZfkUhGaP4zY/kzZKN63PBuE7Ms4IK9atoaD+1WaFzhKScTMcRTIM4sZnhwngI0OlhCK+8CCk/q0raHTh9vlJxkYyjiGgBT8a65qO0RHQ5cD5aTW7n6O4AWweuD3GMF6gdhs3xScv7g/TEI7KMIFljM4TzyROURsAdYTr0PPYgnHd9vdFyrTzQSgkoZABHuPT5wUaeHk80D0rB05+gjsiPGQWhZCvqzO+0+dxE5h2sNN3AhJKxqAZNSJ2/ATS310MmXADPHx0EPV2dLdHwC8ymf4JH0bxr/FMHgh8t0fExFUysWeR5S0luUt0IRtWgEgpmnXTMv886etKxgriGakIKhSq0qP6uEvqn3xF0sGz6XusiwA+yOhTDvCZB3GZf/cb97DtKJkO8CC4+ywHLw+AqpDsSqmuwmunDEWEkiKlcAOFpCxNJXmm7o8TEiJigwliMMZSH8Pd81k6ueNDBIcThlGWYhwB7JjlZIJGrTKvAf6IAMn8CNFnJWlKf4E5uC9rU5YyFxYHE6hxACIPNY5ZgQ+/fEWE3BYRjNbsiqBOMU0XsQA5iR3b+MT+Bzitd+tagHYEzUwVaPoO52L4fBb9+rrQs6seZ1wMQ4aBvtED/HgMaKbchjGstSGQdIR1m4vhXCR6P3FmFmVUVewQEeoYwHbX50WTFNKBHANcrhf4rSVlmsHXYCHdYarTz03cFBGqrXGXcCXGS6hAhIc6QC6D+KtMThUcYTkYmHpcEcFYCg2Jbdw6ZWfMF38Mmbhsp4KvMYRnuKEDVFJILnM49Qi+8JwTO8yYBOjhVYDRNegzTyhSE9RtAEByLpYjQm1ZZj4wvcwUIJSgFIYFpcjXguyoSQfx4IWGNwd8QCogPflbhyWLEj2K63fdSqWEMqsEvZI564gE7kFT8JzAVK34ayiQ2bEglYmvqKCLE+e3vk6Uf8KDx0ekfCU0C0XYzXCA4vMni8tDAYDBioqyFEWmUMssHSTmExeZ8SmgrZsTo9qeMAh80BryNfCxzqJ68JARGnOhwsNA0+je43Ze1KwjHhmnWfzlnGs5GCYXcTFs8uFnFz8PvjqDD2zql8qObxmv7310WdetFUYzlD6aJj73S4HfV2WiayFnpCIK9m1K5M5IgZ6B+ry6ZnsW7sC1VSVD5iWAGLMM7DE0/RrfhuR87vCYxkkxPKD41KGToLAMEV+8JPiKMio4FjUWcYY1jIsXpn6hn3bDcMdP2zKeearAW0Rhsbzje4esA4+zToQ9zGNEqJsxmM5iGYd2FtsHB1OlFLlkul3g6DKt3xe8qAOl2Kd34CNCAWyn7Tg2XiRvvFx/aLvxgsbGgxSMHypZ8Nei61NjUbigP+nm39JnA3zAV6LHhj5td6oS40qmJh14i6QlBnyfqvi3NztKNmUUSsj8JjRKebR19D2QsbvY6ODLrFrYcI1IRTz0ldxt5CHJC+6lLQro2pf8khkRKujEuG1TKeBBMry4SrGeHk8RQcvjU6gXxq0sXBN8hUOgx3jJd5oEiEmDb8gwknEFMh/CLSinTiqtNfhe1OCNUJsEDG/8tuuBD7i9ThpNGalOm+1uuIiYtBRz6PyKCGTost1QvxqL+LIUqdDeJdQGHyf2vJMXdnCGZLwQsk5Nt6PjVpuCLoEt6J/6lBtSX1codTIfd5Aa1jwV1geuey7dOAyppapkk2UtpUng6NCyDTWvoAUq46HrgqzLUgUL6HB8lg4M/ANTimkevDx+AHPqOHY5Bwe8mMaKXSJC5qmT0MawznekMOwBvzt9hwqbiAVciWraUvRYbwzVWpVRgOmyey1Lwy+T/pBxL/jZSXzazqU5DwnmUxuHZ/vWdTKflhKq5CaPd+wZfmCME12RttHFooQwahMsYgchhzRQgfHavgd57yFDp++kb+iEbkcxhnH/OWEGuBKeUwo+3Cq5xTCZ6PEsjKPRaxbo17rIMp7430b82RaFbo8ptg+6K6XAY5Pv5iUiJg2YgJeD2xcvfeqpI0hEqLaFjdeLvDGz4HcVX0gYGR0e2Kjz/WDT6OBFvPNyONAJIsPfYJ7q0IBuNkXEtJe4NjY9NvKRQtA+gTug/9CHeavk4ohUZoHfqoZ8GQkvUmPjLaGfjL2xOb1vu+bFcx/QxA/vbIh6PKwQi8gMvooPeNOxLRXwAb0B3qrEN4O5teNTg/EDnQrZkg3tkgnP0CTXRTCOvgNfGCAeyGq7b2zkeFwEDPjDPRQYXjMmT+xTSpv0TmwdeSprV6FU/LVhVwM7Ris2WvDNp6crfLMBNwY+eLgbPR2zgEjntPOmbbtBY8PXTo0+GHMBb0GuRa1dgAvt9l82awo6WNlEExs7J/nG9FwqeinQdXl+Nt0KngUd8YG+dX3gkxtz/4ksJzI8fCNVC7CtyWMPePJdXO634hiuga5ogteNuv1aikDjw7bqCiW8NpkP65HWCXtAE7YEKOM0YyqiKCmhIvPekXlHtg82GA3fuxQRMh8nvHrO8pwkrqBkVt04yPUvdtzYfDaOQTvegJ5OdO2nVFtWdIDNwOfxGxsX9405su8q+EvDRvbDUqVMeEphgx2eDmVpKrkooymiKCIeRYGfYyfkXtqiZW1s8D6LZtYWu0zn4KB4IEQfXY6BlQ3667UJFOjklA8VD+Qq2GxZKu2DA6M7fZvWZWG+vjLO8EEMS7e54SmZxwJf60Icg7PVFV67pi7QndfXpjnw78v6BI6KzoeCICslMeWYvuf8Hyny9CvjT61seC3Qla8h5p/blMW523axTc7T8RnoQ1xdJ3YdxFsodeEAsqDETttJ3EagI+7enN7wbcTU09Oiy7VAK+BjmzIP+zBwd2LP4zo6q63KV8FpGvUDf0TVQhDZT1ttclnXlTXNReb7IA5uHEzdKR2/9tjpgwyMCNAlRcos2OpPylh0Zw3kvHNnY5MemVZib3HgABsqJeBROmc+OeE9dVkKeIoGOcO4nIcK8RiRKlkFOQUQO/b3mtHvHvaHbbe8AY0iy/n29oqfnDwvMp5QqtWF8Q/7BPZqramRrwY+xEcRRZb7erlMPVyuV52s8/3XJZe16ul5ke1Q0c9Aw5LpNV3wkwiewOnYv3PocJCzzZdjK6At/6Vc6eBPtTaEKRUp6BQl4yp2cC5z6X2ooxPJ/rCrEkcXfLtW260rImmrlBRk1dEVywB8e9foIv6HMivyHzwbBijWmMvasOdVwnfHfGc5qXfgOz67q4+uCJq429aDe8kyx/gArqGvgQF6N1woI1X4Sey51FUlU+7r8G9eV/zHvuN6RMh26IwXNC7EA00aplFijnNslWzoZOFZlI4PbRwmfCiioGcOMIi5J+xin7WuK75hvAKZ7X7iywe+WkqRpo06NiQffLzLuW8ljiyL+SqZHgbYUAFPKUlMHowaWtbG+FS1z9DSObD8eOt6+zH049ddHxzc2q/vrPEUKV8HsenYqOSP56dn/fInDsSWMrsTG0vxmfu2qW9xEZrTTvZny+NfcPm4vdPToV3kg0f/8sXT81WN9YQPol9eLhy4XNHPQTnRywUOx5SzYxvLmFno69Dp8uHVST5e16rWHENDETGLzTH8BcWGUwb1J2yzTLmlgwVaV4A7NNDB2ItO1iTnJvxm6MYBiP8ydjvelfbvRWrLqZiHnaGSDTkWxsML657N60Tut9tdvgK9TFPFQdz2WTJTiqB+wP+BfpwrD3wlwC21VfjFgQ3QIznTcdbHiQ42XZ+L1msCe+qf/vGv+o2D+fttwGvRj9/eiRHgkDEiJKVO/OXEX623l5dnrSu8YpQBzEGee3/7gJXBAeazvnG4Nxh1Z644gal1VSlNjnHAoTngdUPeik0WlUx1AhMRp+4q8/tKLP+P/+OzOvF9ez1VxlWhhXOPim/dODx7B48eFzxu5JL3txuyfkBnA2eIZik6OE7k2fDVRf/wD3/mMK7pP/6nv3Ag1/CPokqewR3wOTFfC7yJPpGA+I8IFft8dU5JCV3kLJL3rRoxubSqh206/UPDyEKyfRq54ELe48ahyCrHVAHY8W1dOC9bL6iWsYzBN9ZLkckNDqIHh//DfJhmmjfKhAxgUk9PV2xxRbYVeQPZu7IM5Kq0gcdrwZBMy6UPMS708vKkBQfZWetYbydr0FobmAEGaLAQ3WnzOfnt/dT7613b/g4tbMz8uWJ/YSfBV0TIfiHm4F9+edHL86oT38WkIm2pYdhCOdwQwuZ1lpLL7N95v/h4x3eZC0CFHTp7AzzTfp7oFJ49h32836Ej3fGrYWEk+W59XuGporRQqGQRKlZmCtM9aBXDUpzPjRKcXmZ852D4+y9P6PEihuG/F62X1Ne18G5wuVYpxtStyU7bgafg01lADM2E8QqxzABPTr4e8QIh5rShTYoNOlUNnObb6jh4z+nMSxu5wm0AMZZv8JnWhQP3xCfu2yMmffj99nrTm3+JhfVzKSnTnLJHkmdurN922e/owo81dWaXzCgSvgR22roiQg2dmW+XoH90QIYeV/zdTaQ9fEcqJQQp9HGAZ0CjYy8K6Zhlj1hm6UCeY8Z+gISYwDfsL6Z3va7gcTvF/LgolVnAneqnyA87+Dv4zRAo+ACtAR770UE+sn76H3wQzsGhyZu4MIWCQYE85mdHX24rRbSHMiq879rwswEP4Q6BBXjrsxb8k7rt0mHK8jheNt5/dtZVpg+4IOHbpO2K20/W1IiPLfssnXjS5PWBv5DfTCMzaUh8ekPek/w/gIcoWIOuhGHjD54rer+sRXOMCf0swbgOjgPbd3QndVDYluJ+EkPJWPvyegkta4Dj1AGDnpftGw849I5sHleAL8yjmZJ937De79vdD05xRQSEqGAiw8Gq3PTLN+l///9V/cOfv5PPbxq8T5/Mf/7XUEqkSib8WS+fiD5vgaEcWxHLFcf5AAAQAElEQVRl6qDDiPOK9e9yfK4bBszallBWLVWZUI0MRTxK+k6vB3WEPykHxc80/5ufyYMtR+8cH1T+9cd4P9snKF9m0GBUfZO7p4GAnQ1/+PojjUgUUYuyFJWSinDx6McA84qKWFgMDNpnMY2JA5D0eBccqaRkcqDizoP+eP2O060R8QeYoCmU0NYfroHiB8S+irsMY4f9YwGRP5SgSHwL9PLV53g8g4egJLyGgtqjzGeA+ajiaIUSERgekK/Pp7APXJj98/mrWxOffl6QZPzfw33JEGG6P0FxQOCIkq8xpnEQ1Me+0wffExwLEPi28Umw/HfkP9FlQefgn/0gfNB8dGYpOOnD1vgtjQN9xyz6P7lOItLO7rIRPDuT9EHCM4/Gvc/JddcATuhgkFhcNdzJJGo6sINflZlUdnAcyLYh28YL7sHCv7bU0tosbalMSlW2A2ZizAHuwXNTA+73duIdnRX8dlmaAr8xfLUPogPz5oKq9KAf8JDUXYI7hQERIV++VebWyiIFNck50gsiyyJAIoJbiC9FcEfBtoWLBg+ziTsCx+QllOCvrUI3VFLysKTNfBn3RrKfOp36FHYQ9gk1ZJhxLylkObsOEs6G3u5Tfw99G1eB6bouaiv6oayuo8uSOfFFSqbre8GvM4vaUlRrmzjNS9C5LIvWpWKDooV+T47OV7bVQM8u4gKUb6lhi1YbuBrjGmMWJTS9sN+mXBuT2c5EsM37xoTnydL6Mk3UNPFY107qEcF4KVICjSIcf9anfr94POxv6MKNEfFTxgFCJ20GChd8IFEoIpG1TriTifCgbCzQXU7ycESowERm0SyR+rqcZyJiPnrRd8dfp9/iux7rjkLSX9Ddsjx0sGKDttDzGEau3H/XAXTvFMc1EEIcZSlKBLZe7iwmO/wFz+53jJme20/aBc4Dh7aOHUfWqeOztaoKHuN7LAhOQFMRgZ0a+EMHsbiz4XIy3v5qmn42DtOIjKmnxbKsiwr6MA+ZwrahAn7zc6L7HT88yAOlNPoa44htFujTvuRrKTTxldS6VmAWWZcOk5N+lyihLIW+B46E0El+Ox0L2GVHxzf0/c5iPCLAA1wrjJE6/uj+O/2Tf3zrju4cI52AtR7EZXougCs/5Vvx8QqeSABYwLk/4aV+5hGPt66Mwzw1fHwhHrKkMlOlpKzCHfmnn6ML3ztyCYvatyNCDX9Y2ZRaeDFvFN8rtEGB+j2PHtrAYVp3NmBPEo4Xo5dL4yVhQd5KQWbwLM33BT07JiTTKqXAS4GngiChA735JclusqODGzg/OCiY+rGeKHee79w3/IBBjE/BKvgk690xNPFOXZiHFfs8Xq6Nxy8JDd2ta2Ns+bTpYHw3Ohb8HzKccbooaEaR1umXvu5sUN+x1R0+9vnPSgIAmPG6JAoy/B3+7dsQkQvvOFgL2ZGt4yeGXddVifgDvZ/45UbeiYip35N5pdUFPhvYk7aY91BKQREXTYVcu66LIoIF66aNzSHQc995PojdjkzEUxRlNp5PXjB2HeeuFVutjAU5ebNhr/VnuWDzC4vblUOl1urED0Wd+HbHIa2nHd9xWyBzRIJmQHODxh2JpAXcy7LIOqnk+RV5J1771bKqpBgjdXQy8L9uZzbCP5QAxrq6XBcVBhzo6YYNPt55Q0Kjbuvwc8ceN96Y3tl0M2+DzRlWzDN/WbeOtxPHH0JpxJIt7jg2qYT/khAaQlfW2cndPn5H3hMeB/J0+Dx5OTjo25DxRrnrxlu96T58804fY+AHKkbN+KEdP7mzIY1L6H4L9K/5z199fJy640vOzetaibkyaXngiu5W9JVFmvOCjDEUEfDR57j39032K+tfJTVY9N95ObiBtyDjslQ2SVJJfcgSa46vnvsW5NVQ0JdscogXa79YnX1nQ/JGz6HkZVlskomNH4+3HWx/yypfEfjNwy43Ntfu5DHnQNtyYEvbIHLwov6k56cneLnKPmdbrryMX9jMWZCzEpMNXgs5YV0XLfBWieGKz5jmTrzfsa99diGfrJcVP70g8mIu8OVDuM+sGz5SWg23NnAZ36okR27ExiubL6+vO5teG+Um63BnTl6WqsfYrs5GmdDHgk0QUVN/+GiC1z7UqVsH237nBfuUkNXEDWveF14sm9dhxGYXgxjYwJXI2fHL21cew/aBzb59e5m6aa2RI8u00bI2reuqwpqnE9D753xiK55YJ4rxSjs87ORhKZhDUxXbQm6ydDKn3ThIu9knXD42NvVuuhM/iKDzsC9JtTYt0CvoyDJoVO1z0/SuDbrnYZiLWl0nP8Zf4WtlzLouqq1pIc69IffMhpXtvqHTTq4Y8Gq4BZ0s2NX5KvG5tjTku2gBR6KnA53fkWUjSNzfOQTxvWQSc0iMjpNxFZ8wTuvj7e0NOQc8hRI9DmAO6L6zyfb642BjZ5Nlt81KKTLPtt3b64c+3ndsN376r3E3dGdeL/ZNNqrso0IhP3684Scfss3t/+ahIH+H3onjsd+hhi9XZFJ2hcsnPziHNta8J7qWAdFHEFewo2p/YMLbyPsfHPQNfOPp+VkX8qNl2YinAf4V3I05fG7Uf9yROTQc+OCLqJBI/GAn9950HJuWpbIp+aLn5xct6yrLXImn7985IGBHwT53I16/Sq1NpulxG3b3Gs++Y9xud7x+lXVZ0MOuD/i4w7e4rJMNGW8fjqd33fDvgzz9+vqKDd6Av8PXoYG+IoRKA51sE848bMTBhg/PO/WDtZ5YBB/MgZZn43DXOqp11bpciZVFpdr3iT0N8EmtNS1L1bpekJvCxnnFVxo2XdaqDm3j8OaV+S0lgE9yE7DPT3qi2H+tK4FTXAmM8bmtgGtZySWr6awq2N+4r2yWXjgoiyjk9QN577oTM0r4wq8XfGLFBrLcfA3kmgX7beS01/dXfbDL14UsRVMvO3FwR4c7eW8MMaqr4PtPT+TQp/aQFZx+TnjcobcBa537YLPCo7LIfxHz47cPcIKbHJ4pOa78z+u+M3/6oMEHpjsbUV6rJDQO1gWvr+96e3+TbeMN7Q82i31Yf8c2Gz5pegdzqdDTgG/b1HXfF3T98JU255H3O4dg9xt7L6caedu+F9Ax/TvyX55S374XDhCKnr9VLWyqPWy7Q/8mx65pmab52dBNbVWZCCNxR2nK6f8b7yYbOR5VMPYQZLmflJt2fHVdVuLiocN1aark6LbgGyRD/yXkr7++aUeXbmvYW9jqjYMQl/e3gxywa96pf3Aw538e17qZsYBumPa1ovunp1UrMZvY5nJddeX56emqC+utBbqut7bAvXTBji/frir4k/3M+eqDd4aPjzfZphqAxZD9tZaCvEERMbCit2cOCJ6nP7xy+Pzjx2/IfGPttzH2riwHfl307Rdgf1nkf1rywkHVdnzotx9/wz9+oN8D2qEL+e5yKTIv33+56MqhFqEO7qqIkCLhlUM/HPJmxcIYrbpjQ+dssb5I5N1YE9p3Heu20QqSQV674wede8G4tTbdwDHtiT/10cGmeYFeFd17XECg4CsRVOhd0dXTy0WEjjCNKjkxibEk3/oXdq7Ehg/Mn54vyL1Qqr4jt//P0OuTdMXX2iJy1zuyv4FRMh3Ts93v5Bnb8kbs1VJlep4D9v2DMTc9PV3Q4VXP8NDIK58uqIQ/47her9BYJ1woJGxn2VwC/Um0RZntH8zFt49D5yFKn++3y9L08nKF5xdyU1VBNq+9nl+avv+pcrhb9e2XR3l6Tl0pz98WvXxbZdmXpcrxJa5hJXFIPpgj7vjmRowL8rVJ1+cATwPnhbHPWvHLwvxQiSuvIX8Q+7/hT7BP/0VPzwv+dAPrKc8h374/q+KvwRppUDq55Y4df3t906+//pjl/rEjZ9XoRREQBlkExMHy48cPDkl/Be5X9Pqu948PFXx7xb4LJVHshTxu3m/gsZ4+mNM/Zn1jDPa4UYiRs2+yTBdy8JVYs84u1wv4qt5Y6/36N3z911do/ZW2Ax1e9Ke/LMhf9O17Il9jvlgk5DiOm268Qzhn3snJJ7nwZA1V0E1jfkls6LvpdOiKtXHmrrlOVlcosdsTa/s+15avP24K/9U5h48b8+rgcMqy+S82n/BR43l6broyh6xr07pc5H6hr4jwTQU9f+OQ2HP5y/OfOPi8yr5Z4Wchtgw/CBpUpixSJacxlPj+DT29c3hY9ctfpMvLzvz0ob/+t0P//I+n/uUf7/qXf95ZA11w00V2F5eQ8Mck7uFnroOaLuSyUkK+TGuQ8817WyTTNb1ffnnW9z898XxqjI5ND919CK4ix2qP1KCuEQoj4vvgnf9OvnXx/IP6ZBk6vkKaxxab3lm3buQU+/bKGlIlxfJVpB18MiaN+0cnb58TfmftMPFjz6GD9vtsvxNrt9upfQvmwMmAzDeqQ/9X+P0Q6tTC++66Vtm/n55XTZoz/3bZHzrr0kEeM78njPYuWQf2aWNdQGL/y0gehzq6ilL0SmxM/2V+8nx2QbfOz3Sh3wIvAbx0sk40X9/R59NzVZahztr45B1gI4azDuIx9Ke/XKb/XshrWQk1yJ3E+kC/5unV/6wyerkzJ/p5tX8R5yv5H9dBf+/yXF8Y+/x8VUaB9mDuOClDodSg7NDceH+FgkScez4+WdeLawyhT4mlnnyYujHHHtjK/L58u2plLgfs8UE8y1Xg3zK7MTI07cq6wGuZBmPGKagbduF9wbrewTtwzknnI3VsBb8t8Bdyvgp8opD7BL4Tn7qxth1GhN1gUZVc7bkVtPLaPEsg6wGOlJcx53nAa9WCTZrxIOf0TfxljM6YoSHNEuCkqohQQm/gA5LlWNSWQtxU0UUMoEvWxHM+IQ5AQ5t4l5FsDyP7gnN9+hZ+5XoHeGft65yxoX/vDyzoojap4A8L/tl4XonLTM0rIjQJS+h00ctL1Xqhvgq+Qgux0+BvoVzwA+ugMs8ua5v6iSh6XExIxI3RWWZUI0J02njqn8Nov6fhalKKsdzCI9GTZgU5hzzerebPsbQQV62tEnSiNNWlaYH/BTkcM4aJYDz69c16sAln4WEQA4NoQnt+QvdDvlCVZqE1ItB/ErPL7P+ylW1p39yIhTt5+E4MWiZjQAWT18CWCikiZkk/A3DiILbB3XYgtwwbj3ZxZUrL4lKUwE9YcDNEXiffWUfsvNcYfCEvL592K8zrlsuo+vQfkM1P4I9Adwk1zKKQ6rLr//7/7Kr5jZx+m7hP/KPPd8edtg9y3I0YvOuwwYSfwUQiy8CnzFeH2IBoR1m+B4hd3/HRB587sqC3CHeF6Ncfr87gr2cjFnBfz//W3fAm9LhLsw4Tfv5ixuOMxsX1k34Xw5pcBHzQERGKTIXrLhEyD+E26uJy76NIybNQ7EBY0ztxDt87z+6KCPFR+OH/pJj+8NfP/lBEzCc3G1dAyOXrGSmnnBPo86vTaTwDHjw8IsAjZWjeeZSvkoVb/Gxzexg5rZ2E+9ALD3weUftF3QAAEABJREFUfYYNZSa4UhEBbVnseeeRNj2K3BfTuTpOc87SaS0SkWz+DA+0vq6O/h5wOCSNj34qnx8/u0BeESFQameM/6+Bgwc+SKzZR77VvEKzjcb5OL/Qj3UUEcjy4IeaAAU2GRDwfUo8AaKgKdxJiQhFBH3S41t/d0WESqbSuqVuSWwHF3H52ROr6IsosswdXbsMJlJNpPFJX3Lwd3w0wVkyZZscBNzDrUIRqQjf0Tf4LdcXfCXoaaLf31JIiuAbJnxrTFLiAr0S56gsOiNi0nYbXSoF/FQiAps/xsoXVd/MxwDf1D8LBifAkw1dwCe85Y54AAc0TpKEy1DKfoAo6EDwRVGZ9QHSggEDkFIlWKA/fi96XAPCfOYDLAhXkNtKKfJEU2qVdTEQxnqZMED7friNutkAfMKdLLQ6yauDyPAdeU4YHLRbBBfjzUzwJ4m/SIEYktzXllBh8TyzaCA5zPE9+8RlGG4a4E10kTTABvo2RyHjpUnG2N2B//HAJ2afefvCVxLlmIYnKOg8xunfvtwJn4/Ojg+dOphZ/f9vKekAT4AuXadUlJ4806zC2EJbKQk3NIIk6Uza6JqyDejTyQc5QAcIMg4WO30Wv+h6kdSxveUa2Hd4DLD2F8PvTPKGyalSvkAFGHYBD7qITGVJ8J2ziPERMesHCzBQ6asY90lMeULc5kJuaGXWLPi3x2Wkb+CWDjZvDV+QWSr66gO9IkJZioqZUkALedwxeRs60SEgKiVU0vxhOfpgd+J3e0SgF7cjB/H90IGYUHfKBg8MAKd5MCBPn2NTAx0f+Mo5S3e3aiuKIrOqUhwvnU2vgwY+EfB4Ylt0ZJzddB/lnEylIguFe4Cf/s4i1zQzQhGBPg4WX/CK/gDRwmIt0XsiX2TA28B/du5SAp/I7phwrIzeJ45SEmboz5h3L0jsAwf66sjiwQcno6ftBl63Wf6SqSRnJThjljJlJhznPTJV0m1wzAfy0NMsCclSJN/drpASPmBJhfalLap1UUQo4evEF/3/RR3cQYXOOnI99BaMO3A+82se7bPyFf6S2ZcXMebZeAsEQvyEoBWChAZMu9+4/QwZbN2l0Lzcf5InxcI/vHFL+0DKg8307oUnvnIeyaFI4CcHY5Oiidf8nOSkgo6WpSBXlWkY8YF+TRNKsmyOcct6oogdfTfy0wWbNhaHAx85bWcFOkkty4U7K342D0JN5xkUIRN6Uyqht/OydZ+bOxvwTRcODiJCH7w0Tzrn+dAj9Eyz278oXtAGdOwrAj6zquLLsxCXlsUhiNrQgibu1hr+iE2Y2CNCX1dGIZ6bbEfLajmSfj9zU8mkLyETFGnizkB/XYg820bv6HUD/6EKYfPlnG8ZJszEIcYMbH1o3zc18rtfzt3vl/7Di3N0VLLB74WyKFJiKDrolEF2piEEXeoMNL9dNGSRIvhUZVQF/AW+4Dm5EAMFH/QzI+dY28n+eDAfMRDdJXIVnccxF+InG0emi9vC68nC/ES2ocFmmDhcO+HzRI+dAlU2dS7YbkHXHT3c5PHDcx8FNhVR5PVAyQJ/qWF/ZOyGDx28CERZJeQeWkQFHAcb+Bt4pFLFBkdFX00dhiJSETHbK/6HJXhGCzmUyJ2RykzGnrQDV8qkWcC/tCt8LCplUbC5GHwLXH3yOVQYL1/hr0dptSIXmgbuRF9+md3ss7wcZUmG0wdfjRfBdW3KUtS7aIcCY/vA5rytdWA2Xt4S+7RW4SOBRae0d+JmEGsFuhU/fn5+0rKu4Onq5LaKPDAxbWDcgy9GiqHqZ2LWmPWIQNZAN4k98IVCF0C2tf9CJgB1DgZMP688NGLT4KU50aFzyMLL7srmR21NB/bhHUsHYq5sUF7ZnBzg3MktLgIZIiNPqLZUoMNADhDyXB6FmEQl6tg9s2pZqlY2K5KDxIGfjkAa9BRRkLGLKuwNZZEqOpQSQVIhGvgebESeMLTxsrrzYmt+PMjjRh+q6DDR2c7GT8dX52bcxwn9U8VKhp7jwXwmz0mlwuPSGmgS3+nqvU8e/ZdtmaHLUuf/IWV/gBnd2WhtJYVIKvhhWytbZQc8x6NkAYeIpw3woswqwfvOGmJDocd5gv8KPRTLp7aqgM5AiJM4NOwJTCd/93EC5yLsPWZ83L2DqAQseN6gc2NTbFNmImOlFAr8IUdEyBeo4ekhm+s7dAKatmtlg2XkqWDjMdmksY8uy8pzFV+MM92dalA/aJMaevbm70By6yuRMcFnWbIUuV3o2m0FfbS2zPXFGwffZzetorBNYS+AY4gEr7CMvBJDFNKUbyeGrDPjw1vwk4P2A/88Pu0lEZ7o4M4G4CbrGVQq2KaUVK0FfkO+Sq4a5LJODroTyzfmm4NctGEb61woZ1AyU97YWz/nJcfwQFbhsxGhjCIpkbMzxFx1nh8fhmOrR3stiwK9DJwlIsSHPsF7p5zwzZ3870P9O3bt+HBJ45YiU+u6TD6CnGW9WU/rJXXhwKjhl7ZDKalKx+VyZUzo63IbDErEbGUuMLzvG3T2GR9Dq+3M2IE8g/na8LgkeKS03tYr4ws+dqLzHdSJDMl8FMxLp7rzBwcJI++6XBetlIiQdTiga31VcsMKr5gd/+kyv6d1zqaW46HUqrY2FehdPvVtfd3g8YMNUYhq5YCvtcp9hT74ie1jhwfWEYMcevqOjoUMnWfr8mBN3p0vsPWOfV1qaYK5qXvzg5RGr2Vps1R4KehzJd/ZH3bWR0YbbP7aTzuDIkJ3DgGP464skuXLTGUkvCX4pZ3Nsx3+fb8T87fbO7KfAkwn/PTeJ3wpOTfB7swpQ/ahAT9j8mffNGwwqE5fFjxWtTXkg40DGn/72zu22adOCzAN/hfeUWL6XNf9dkC3q2QhbrpOcnpFz1kKdIIieB4CnBhpAgz1nAp4CUSxTK01kY7AI65QKU0RRRHU8StxmHQ4J7PpTKO+5hLjath+WYsq68SECEPAdapAv8BvxNBAFwtzgp/36Re7HG9ZQqI/IsCZss5O8lZhrP30YeOT8UOtrqrQcl9Bp53ceRy7xhjYI7h3BfKMmU9pwqjJc8KTeRbP9g3bvDPkQiwl9Au6qq1OkDA7c4x5OYkHcg25qaLz6zxAvWpZFz3oaF4lU3UpKv4/P6mPkVJWZSYkzdOpCwcbtR20PZ5rk9a1yfeEvwV7WoyIUEeujUnNNFc2w71Jf2BT49vhxfWdNaZ1ZVlX4nHzgSB+nBw219b1xMHdAk8P3QtbNEpA3/WALryhg9FDO3ETCmmWzg0eziL/NeDr6033GcN3deKiGaeGIoJSKIEf79ylUqWGD/gdpfO+4sOAUjv6KtALZTkpAk8H5ykRx7ROuzk2/IsFJ0m+YJPWCriqLhy+OD9fny7gL4x9xE3FrxTSBvzdPoAvi/KTB+a4wXoni+T3mtf3mwhR8rJlS/Awnx9FPkz9OpCxnh2P1vNSmxiuyn1Zmkom8RN6Ind9f35RiaIDvdx8UM78slM/mGv8HuPx63LlkOObIkKZMWURV4XBWqtgnfYKHyJWAh3ErFvHG4fVH7c3FeLuwsFxpGSdlrIS38hPoNpfrk/4YQx9vG3aiMsLp20X53Ls85d/94v+3f/wi/705+8qmdDQ1PnSFiX8nB08xGHH/p015gb/7+932R9KqVqXCs/BOOcW21tK7AJqCT0753VwRIQK8dPaQ5YNX7qRz99ePxh7TjlbKRrEdJCzl1o40F5VclOtN/3n/y307//jqV/+XNWeDl2+HyrtpjunqHcOQ7ejavO77SEd5FRSKH2S6Yh5uuAHLy+r/od//6L/8H97VmK0oB0VP/R5CvhO/gXnfYN9/BuuTnTommOutFWJzK/vh97fNxFi0Ozy//v6gd+8v93AFQrs4NC+s//0463rn/7rRf/i8o+pf/7bTe+0b+Trj4+h24fpCrpDr287frbDR2CrE+qa+AbIQivPF53Y4NhT233I+f6NMbg2cF2W6ZnD3kjpOtcEhcPVJ2J8lXXgHCAVaO16I17t07/99ga9u/rosowIju90HRzg2naoUif5UEr6hw5i+yTvZJF8OLpgfzG2j1OYWwfBE/aVPjRAuJKH+3HIc01IYAlgNuLrkH33JBcFuA6G/3gb+vXHph8/7uh2qJRVl3XV6+sPeNxVmWuenlb5l2GeX4rs8/Zb23Bdm56eaOMw7vR6gDnI893Ge0FjPhiSdvi4E4NM1+Ab+njf8Y9TzluO59cfu3779aYPYtV+U/HHRp7qXbIPdwTsPHSRx1gjr8xlV3JqLanCmuByLcSCNJDf5cSP9/3QcZ5KjLIgS8DHuRd92fDYgSe/DSW6NZd9+k8HfqPzPN2GQbkFgyvCji5lLlqXVSc0QKmMBR5DAzusXhNci75/f9Jf/vxCHD1rRT/xQKOYvi90vGPuh50sV4TQOdighenAPXSgs0puiyjYLPA7oS8KecS6RTRgRBlK8C/rAg9dJ36yop+Xb6nLU8rvEu6vxHUw9/j5Qs5ycTtqZe1yQFzIUpRZqA/wcAvpAV+mfq9PFdsvckxf0f+yVtpTQY6z/AP7dHxUPEsh68tz4Z1ccSNuCO+pq7as4C2KlETBZWcls2GU1IkPbbyrWxeVHFtKCHQSeVER1IcqeaUtkgoffKXwjFInTcel4/x33aYqMMG71cCXlqVq4mGA5d/JCV7H+X5id+OuxI9/KbjDxOzDnzfed/3HSx3lP9qE/vW4sF0oZr2Wojr1HfJ4gQNSsy8Q2jbqCM2Q2RwYosHTylrCdIX+kjbPNQe0HnxJFr+U5J6ad/QSYDD6iBAfSPUZWwc6jA5JiERver5I/4//9w8tl10doWP+c/YS6mccWEBy4HMug3pEIFvH5+7466kTveBac6y4spRZ91zI408cuDiPQRFf/oAo4JyqRN0lYj7p37qSPpeIv4eJ4Nnla9Bk8uvh806bmXexkL5HhOKzW65T5iP3iJ89QnOzgIL7hPj5NcEyFAhtxRecMqbmfoI8Kiibz0SFjiHHGANGKBkvrohUhNtDbpolH236vOietTCsDCt/S/4O/ZvXl6ym/wUQAfAsXy2IBoB1c7BgdXGQ0iSD2ch2bDtBx0F/H+WaoXw3joGMA/6TAg2aDxz1IPIMZR1GBDiDnv/+Y15/tnoAD3MM94jHmIiYuDPLJx4DmuZn+2e/W0+SseWQr8dw1+a4CBooxu9iuxh2TPniEyYJozlk3iMICB7Np/FHxCcv2EmaY/SHK7FfKUnQp5J78Gy7RoTQ1tSVaRsXDQIBn1DJMu+aF0nXOuSFmflHJwuBwYszAMrMBwQIeheBp8nn44s67bblSdC73+0JA6V43CCAD8bYZqCBJctlOKugU7E+uMGnJtxkG1AJ4FmoUY0/1Bsx0FqDN2SQTFK2w8ZCxIUmGk0T5ngwTuvghFAlcWUm2MDoDvpN3OMtx4EcQVuWotaqGsk9gQvaxH3WeegwvpOVgn7xbPy4NSl+KCkm6dIAABAASURBVIIGubg+lFTdBEfGItddOUh65tdJ1psVJ4kOM5gdZItZDIt1hECzfT6P+USSPCh9tpu+dWu9L0tTm/pJxgl6OZ//2N4xgCcDkak92QjOxWU8ETBM/V9/Cugy0TkCmdbBRvC239D9oXD2pb8z6EDPEcYx6BvamcA6skFSMIM+6EMGwGZ/d0VSgDfi0feIEbhyH00RMX1Wn3Ub3TxMncK0F+3HuWs3PywwExsn+HyPTGUplNTKAmBlwmvLwnOR+yIeMXdiT/uIeC6lqiCruMyfJ98AX2NyLpnKUtD9Ab2dBcshMcFbB6WkKjBZ4J2F2cYbg/m0PRp2qfiUuArjXaji9107L0eIAelQQt+87ASji7gKPg9ZFfx3aQUaFd0dkwfAle4Ezh/Ts36sb9Q8+9zvuvFu+J3tZHqIPOmfXo0zyDyVTAWlZGqg/6lb+ncWtrUUrSy+FuQwn/rDVTK1oNdaG60BXnQAoWFGwB0sLmhBRhrxN/O5o5/zM4eCGl5RnEdHACeZR8PRpONE3/DutswCbM5Sa9HSFnRTgDlnOYnjGzq1rB53wsPx6YMeC3pBQXzJsXzCw0nwmdZXcbt5n4su5EcVxFGo1jls2sz8i6vAAyzJ87R1lyVVAUx0UltToV5KUS0VoYTt+nw5MU1xjRFTlo0X/I2Nw42YMU/mLyJ84wVCLMZ32R/Nl/mULwxr3BHhJ9lOA98r+Ephs6OQo2or8N6mfcrkNYDtGsTK5IHHxkK1LnXqsWSR5fBfifkl6kDvJzbrY7DI2+Cdt5gUOBfw5JSn25mAYShjB3hylszQgS8DyHNl/DEXdxsbC8u6wFMDDzDE74Bv063w3uB74XCtFKGbU9X80V7KoozUjq7ubG51bGvctvGJja0/v5jf2GzoGK0h00KxEq2z1tr0F8fm1JUHUyIEjapMCTHxWBr5uJ3b/Ay+B7nfuBBr2sL6GwyorcobgckA62zzoh07Wi32E+vnwsvqsvBS36XOGOcs+0hkoJuCXKGFQ7gnXnob+AaynciQBR0Dj8V04KfGb5wbc97Ad0oJeTPAdz8zTEICu1utFf1W4nbRshRFJC92XYmhXp4v8HyhntBvlAL+wYvZuw7yu3VR8Z25uc9Lwro0cCxq3GtrwC/QSd0+7tgVn1AqItBfZ/ydl7amp+eFe1Ujbzy/LLJsIhfcif0ogrci8+lNuUAO2+zEXxAbCYZQDbg3eCLXEtehZExTuIO8K3zmnQ2qgwOBwcvF4KXDZbtZjhNZA12H/JORiiiPseKaGy1JpWrwEt/ZbAkV6Jn/OUIRoiR4Bn5+yraOiHnv/aTtULOfws+J/335w45tIkKF9jE6cEPckOMD/B/wxFicY8OP7asn+c32s87HOGX7wS46ELCHgtjyHOM8miXQQVEpIhY7uuY+5U9F0Dhhu8T8bp5uH4eErOu6qjCoztgq2LIx9oSfXdY3ooJ3VZaizibFjzfzusk8Ney/sMkZARQ+9+BR8mPH4bbtro054sBGwkYlU6aTxbiG9rOrrosKcRxViqSEJsxGrr7zln4CsywNvlL2Z1AABxCfAp5lWeCv0SeJNnHtrFtvvOg7lgHRSowl+rHOFUPms+HD3rARh3gd3Q70QwejH58xRG49ZFt0cmJCGJHIuV0nuT9LwtMydXWSp27sKDl2o+j/T9jf9kiyI22a2G1G0j0iM6vO6emnZyAJK+2uoIVmIUGQtAL0Qf//p0jAzD7dfU5VZkT4C6nrZmSe7pnZwXqGhbuTRns3I51emaUsVcEForMWkALl9pn3qcwq28B8D/z7YJcy9PxxTd1YrzTWC9++LXMD74WN2yubWt7kaMgsNjb24y7zjJQa+Wt6F15Q2RbW+YRxSdYD2L2zbu+s3ztxjCRKYq8guyGCEEBPy9BxNtEhFXEMDW46co1IajN2uB/onrNd2Kqw/qCMaOPlg+vCgmwLMX9hEz7gATnyA0xkEcbMTCXtjlUDPVqXqlICO1Y2qFatbBYZp7WVdsfhIf/5TdflkzyyzKaDgBp2hi9mNkgZyfgF8Hyy8fJ304Cv/e0cyYQjsvTPcYN47QPlOZumLzfys5SiiJjAl2ptyLfMGJvs/OV+zmCBkshawKvwXiau9Vrac0xrbY7NksqpP4IwdmDgjpH4IKfokxbqof2ZRdAdxNbGBukHvu7ghGRZo6iUoixdyQbkGKc26oWflYeJ6XkEvEqm+qe+bh1WEjK258HDidf5ETFxfvx414/fb5MP5CVe5PolZwf/oCadvlDwI228ULqzaz3Q4dlCpIRU0DWxl311IovXCn4zMoTo/uLsT2aZeXEnph7ILvpu0PNv0tZaiOkm42zkMammulSVJWiTDuY6y16yqRJztVQty6KIQI8utxde6mtUdBlK7LAsKzSrYAt0rotKMb2Q8ybIT8QFn7YonIFeiPtdDzaLO7qvvCy5vr4S+WPKYFufCN4Bvxw82XC+g3tj3tmoPQ9e8DyoXxtrN7sgIrSuqy7Uyy9ozfXj0P1+Z8P5Luf/y8t16uO4vayLLteqSm3uw/F8oudTJ4XQ13CqlFRkYf0jDWQt3M8NvIIe+NzxLyR33iXrv2VtWqmJYq7sY9dxbsjWmIevnFfoFRX84DGWbWNNdfZDmFJuE3OI4+o80R76G3pa1zu17EEd7OB25DWvFZ2tZ1BYNuZ3x+qUBxrmW5A1ItCl80LlY8L1+qLr5QU7rOgziP9TPga1zDHquBnkQu+0MrbVRZVitEN/Z74RbZmpk/o3BjgKDS6gpE6+SIdcQ0XtL9QxYxgiQpFSyVSEWzTHnadtXNA/VEogVxMoOqnfHSGsY9Aw4GFbHKyN29LUWqMGdhlHPqAZKVXqu5R658Xd/Meio2vnJWjQabBdO0Fjej9/vjM+GJ3QSl5O/FQHv6PHui7y+vKKLy9s9ls24WcRkwmtF+wYETItCMh+K4VTCtmJXmxoflkSPaWNOdfrpgd+7Og1sE9nEz3C/A2Moxb4dqHW79T+Spws5J84Bvq7zz5wLnzp0cmNjgtLaXoQH/4NdUwnVLSoKmVVxYcP8ucB751NcM/hxy45n07sb7oL80Mpgayhfe/yS+fOy2fneucF7e+/fcxcOmG2UaMocRr4pVo+CKCSdvJxZy7egEGuSIGfKj6tuniNzZomiM0IAieLEv1aq8iXyJngFublddrPcvkfBRVwIkL+09qN+heZMiTj27LodiOuAUHT8gf0Re4leP5t2JeXV7V6UeAzsSYbEyTH0e+//5Tj2uMKNd+/QX3lxV4pBX9tvMS76YMXgLZDqBAjIdtCrNUq9bGk5njPD70P8us+QQraTz14iTPIo8HXQbF9ULf8277vrPNW4urt20Urzx/Oad9feNky7YufXLNtg4E+WaCY2Iz4IwzwURfqzfg0zsbcOuAPG02nM+ZO3bO/E0TLNtwDzjsxH6zbczRlDP3bf7vq//Z//wsvAlPLp61/+f4d2hfdHje5zpSCovAOJfZ4oOOh33mJuBEEEbTSjcnEJbLZJoOXl6suvIDawbFchCbjNv32209Z1sCe+jw6Sj2Yqx7E1Q2bbbzAvfNi6MfPD/x7Uye4Ovw7DHbWKqiBbTvxuKkT//a3/1Hd8D+yZN7u+VDn+nQtol6SijqI8831C0OUrHO99f/7/9718SP0+Gg6eekbyAMr2V+meyJ7KGiVHijwoFZ304NGFhHXQdxKlTpXmUe8f+TcE7btx8JL5q79nsRCSsSdSQX+iIAmQnUUOaijoYZ2VSNSPQaw6/pa9fLKOHDHSZ+BWBJ1I+c/4DhU4Kt5JDxOPY5dia+ur8QVubbw7CvszFSiD57PPlgHbMwnBw2dGC7OJ/i9vl2hcigiFLDkhusBfalk4bbowBYPXu61JmJjkfkEuNZ75YVo+1xDOMYd97hSO360jmNIO7Y/qN0Q4xNAwqOILvnLOOdhvCFKH36lP5MYCi3kSOM5psGbgcgkVep8IV57P/HXTn0pul6KGKIpMnZy30YteqD7ga3nPFClhE6mFPzYHj4PIYa/1Ik30RMq2PLt21WBjULJOvoFeRZdLin7XJ9HhGgrWqnbpotIxMvBMw5FFnrLQh/+8JxiXHF8nTvJYThnfXjojn9ckw6eew78+XHzOgkdeygYd0HHt7cXeFWZl6Gw7khe+nru931EgJsA0UK+HPjuBp2NuiLkUXQoDVkvTeNz+/kZ024HNu1qtjl+XfHvP9NNYmpZFlkftyuEzToxclC7PVbKaghFKbSJenrS/4DuCSd4s+A5iUPrurF3Y9FYYsy167CMOTTQSehGqjCGT4jxHYmHOgGzYzPX3oMc4nbao1GXl6UiW1PD7hkBvscZPNa6d/h00YWPiyIT4u4XbanE76VW1dr+iz4w5COQJYvkob5GMPh0TdvGENQAPvOaMx/jNnK2Ms86dzOD2K7AquCnYw/H64mJCAuZLmLgh9SXjJDhY/pwQOkDG2zM6V9jKvr/8uur/of/8VetF1CxZVAP18tFFxrst1rqU+8I5E9drxMRP5nxky7KyEfJ1CB3FJLHttbcrOxwtAN9HggyW42l5DKVEOfzx9nXX1Ay9LzmDHZETDx9Hsl9BH0wjwg9izKCCTAv2gaN80Ho8zxloD0+afjErf753mY70cxgfN9HhCJSEeEhgFvNRxQhoTzwbNLAK2Y/AV+DPD8eaig41g2+fkKgFwYUNAC3JbxcFDu0aJqfzID/vOTsa4PUYXSSwF/Q0bUz7qBSnjiebmTSc4xi8sqEHx2dKtRx3ODaYFs5wAy+hwMjngUYlElnQNvXhcg2nQiwDCkVJriS+BXQ5wE6POkrQUCFfHi8lOrIejpGPpPzQA+3QU6m/cR9GrYS5RHhJhWkgt28jghFANinFGSF+AlNB/1JsnT0iyhK40wQegz8dgL9KQNy2BaDsfQqoGx8A5c0gU9fNx4KRYRKFhX4GReCfJ5yekxmKCLQoSsLUAe4Q0G7FILgH/jcKCJVa1FDR9ggk0i0rhO74EbOwWJECqVsF8SgUHYmzFPWtaPj1zhfGw4GnkymJ32EMzTHhIH8B3HhydZ41vuEoH3esf9p6PBnHM3wDEXAORMdUqZ1TLvCG/qmgblVi/sLuDl1Gwg04MVnFtJk/KBKm6bbJoyhw4P1PAb3A4Ru4PqkL+HNRz4bi2Z4aNohaMhS+H5+MpLYeF6fyH+ii+/MuxT6gIg5imafDVx+fszfvM3XCzVPPOfU9YmQ6BAR8tkvIDcWpAcTJ3Mwtu2z3bmH+NhAKtmAmPLqnw5IyDTo+aO1k4vmO4Fr9w0bGwzjSzE/4vD9+DxnhiKC+KlqbNwZKpPSYDGw45/TcYAdjT+wyUAfjT5j/0T2ExudtJ2cD+MTGyf3Zh0RcLHLx/ThSZ8bShbVVlVK4zbh77yTgh9/y0f4C+AcwReXjcXPslYmCfDRETFohT7CNeLfkw7qKCL+8Lf9UTJV6W+NsetNgmyiAAAQAElEQVRCrLHYlcdZLk38Shy0pck+FEeaBuNKCZUESpGl6NjCsW9dB44yPqgq9JdaJeWEjq1sPw9CvJlnp+3DeLjiP6FHA6oqi6AsUkQAyCVNeqbxpB+0aNp8QDfBy1IUyGfalsUyQRo+g1iS7MNWmyxTloQegHwdmSc+QXewYL7z0LHjl0jo0zc+jZoZyqzy4THOG4MUdq0G8TFoOBjbkakti3zsrMr98G55IEdMJQulBVpJvTl42HqwaN3mfUbMs6CYmar46GsBUJkLrENGMm5nsfvgvLFwf8gvkx4sYp0/liHAse7m5/vOxYPV3oG9Zz6NTvxRb0DaWQFuBnLvwcPy7k3KQ9A/dBLD1jmzKSKEWkoWibZhYJ+BnBGhkjlltcziML9OPJaSSvpgr+DH7ccnT9v6pB5LSU8RX4KU7JuIEMOk0DwKdliXVbU+bdq4r62qtjKhtaFau0oJ4ic5dzX3VXAYc8LTtdjEamEM7RHxtAEvAcWCzfhzw2Npevqh4FPpwJ+4VR3l72yEbmwqnc5niEEKXppQeTiCJGO6TvSiTIARqFDldi8yO4aICDX4rzyc1Cb5pQ2qaeGBq6BDbUXByDsPULjF7/64EzGyy3p8bTIc6OSOzJi2WtcFORK/7TOmDuSuCNgtvDiG5MsvcL/zzzIJjog1++2Xjq7iMO5BTROzQERiAyYy2jOpF+iyES+2yYOHiRObXFjUttaQc2jnITCVuvBAXPAXIaedRbNjdG6CMZ4P9oUmskWEMovEmCfeoRM7ijlOPCCxftZ6qeAEcg4d0N/gn1lVsWfDmJmpQFafTefABtah8gCwsgF78W+9wKPD+CQ+B3STh51lKTxMBnkZulxDC3XV/rvzAEdZYBNlx/5do+ekX7BrhV9jfkjk5iPL59zIkCr1q5KvB/oexEuBf2vwYLMpUdF9Saw6N63fELZlU+XBhuHPnzf8Bz/GWnYRm5hHQq+Nh3vKCTkvHWye7IAftHfa7x+H/BK082LM4wJ88z+xgUPFtDdkufOSYmNT4eRlqtvsN3HUWomfMn1sHyZKFfRceQG2LM8YRnlypvMy6sAehx5sHGUWLWvlgcY4JxvRritdgS+WtmihDkYED6MbsdxRZygRcMV21+tVJQO7YjNixP59Y4PO8Pq2itBh3Amvk02wQ+yNzfPcIMR/zpmK3LW8qB9slH3cZZua57quWkksw9IuyNrlTcAHm1y20+PWiceh8CbRkKybNORxtS5cDXViunfNw/Pchk/u1FFv6gT+S3SMKEogxA96dmpmZy4I2jzwQV39QK5923USVAWbNmLBPunkWSmJjZre3nhYZIOy8fB/YfM7cldb+oyldW3waFPex+NAR2HvK2OuWthEvjBu5VygfULYshqca67vB3rciS3fS4GPY8aYf2PCf5HANjnJtSKpZQEjZLum9cM+GQn/KseO/9zj494ZbzkK7aFlqXLu23YlK7F5ktdDJbFjlw70xuVCPPnP5PnsjcrXlxe11pQl5I2RYBN5ZaPnwoawc7CSN0l8hCq+SB34eKMu3vHdSb5EpCKKIqqCeO/w2ohxQkOlrNBeZ8w98Bkm0GATdo4lb86jybTEi7VlrVrZcIGciuX/nCctc0XYkg19nZc34nHDj6fSPMP8Q53idrt/yJtBjt0FX/hPSbdF0EV2/DzzkrgAlVi8o8sp0395eZm+LMS/Y9f9oEMrZPsbp1FPXKcuvDxznLy9LfIG1LbfkOUgbIcGgwYGMH7Ecywd+GIHZ5ftW0vT0lbVuug4T+rahzZsYz7TzpkqWWU8KRhnPx7kglRbUVuaaq0a49SBjcaszamIAL3z0ufU++2hOxNXMic7Jq8vlU28xtgBnuXsjA9qWMemOzG1iQa9vBRiKOF1YOMTG50z3sfQPHz2M4T/nKNzzI3h2Eips0HsF0s767eIQlcq2OAdbAqLTVf/A51vvzQtlzHpP+Z8JU2xU0roVObvC/PLC5vAyWZvsBFW66r9Fsg55Lg/TwuTCklzLF8RgfjoTtw5v+y/WptKlmk/55//sdbvvIz2iwjjNHL85bWId7BCeur2rgc1OVSgNaZtoYqvBBRaQ7xPw2aS9YlourCx9PK6qhEbhrNvCvTICHy0wD/JywXbDHxs+gC1/+NjR5eD9gCnaa0r1x0QtAP7iPFV6/JC7lQ51z8+Ts4n/jjl+cQ6LtTUC3OqX8pdL1dlVggImkUXNr6u9H35rCKj4cLLCdv4iq+XtYthQGrF7pG27dBJXIq4CgX0DE955Ht06yT3zx8/uR2MbXp9u8jzaymhRox27HCex9TH/O2HOQ/iu83/gId63MmTUqo6CANlfL+xlrBvpBRsgJDbjzl/nnKNfX1daD/13Njt2PUkh27Y5iHzuV5eVKA7oCuOwHPWZWfecBxkhlb8dsHxBXsdrK0GsqASNDb5N81shsftrk5+XVlP+S9mXLCnOEzjPDsxgquodZWa4bpQiacL68nBWmFhvr0wZ0uWXzLt4euhGVcndb5DYwJy3nlpZbsIpU9kiQi5HpjnulzxxyA+H/r54wMZH+rYy3pYx53FiP1WkEMcEWWOTWjIulNvMTnzdheoyFIUWrg/5Tn8999utHf99V//hi3vWhbHTp0vYgr1I1PQK0IsasKmO89mgX8yi3yE+UXK7HbWg87RYy/EbZPXbfbTw89FzJlSyDXwpFZY9taqKnLbVicxN6hpyd7Sy2sjpope3nKev32/gCfWPDf9+P13/f77Oy/Ufsh/hr0Ta9cXcgw7/iC/vR4a1JtaF9nO7+8P3ViX3d5Pvf/cefG1q5C7v3y76k9/uhD3XW/fFq6/zdg9cdY767/3n5ve3+/Y5tB1fdFCzT6JlYOYCPlI4U7s0oGBXbtutxv22YmNoZKp68t1zitX4i2JSWG3WlO//PKiC3l4pS57nfFCvXOdvpCDF9YR57lrp44SIvqJrv/6H/5Vv//td/34++/4zC8GpVJSfexKaqRfoP7yp1ct66rHBzb6+0/97a9PeH//ACflGL8R0473g3zyOsq5+vZLFanA2CbP0R/gRBS9vX3TslywIXbnmct/ujpCtDUt6wK9Qt7txPPJ3PKGQXLG6J365hrrGnm7HXO8Y6f3oWWpOs+H4vNPr//l333XynywrOIcZM6uO3P4j5+/IbPweSiC/GHsB3rtvGhP7HpSWw788IFv//63d+R4wB/8IkWGEvkNEaGQFBHwtswHNE/6H/qXv3zTZn8RG34vVEBspSgVeqWGLGtTbZ05E/7jQTzj4y1Vsip5Xingvr2+qnggYxkGrnV44Ls7uXTqP/6Hd+L1g5f4F/3lL/9CfDWedoY2/HsQZ/u5EUPED/n8YGFtXwYSDNZ7JZfP+eWbXv0yn7oqjvefhxzj9n1jbVraKcv59n1R9V8AYF9WrOGCF8JtkX75dZnx9vZt1Qt5RShOH3x8PPTxfugnc9F//NffkWmTf1PdtpWSeEaXoRm/oaIIg4TAT+DS1zt+2MjvjpMPYvZBsWnLoloba5hqLGgN7N8UERKfhFbJKt+erCfF8Ze//Ko//+WVnIE8fAdrS97b6vazkwP4Db9eL0HedAUvufe9g5gK1qXj4JLbhA4nLaz9Fp7lXduck0KfUprss1KqXHssp+Pxlz+9aDtuev95irCCQkBT5Jb0rGcHeb1rg9/b/JPoRaXuKu0QYUJ9Sn3Dtq+vb+o8m5pGRMq026fPxFwqfEqJ0kmdO13/ELTT4Bj++ftDj9vQzx+7fvv7TXd80vvQir4La3FCXsP4Bmzj2DFU7NyY16NMsYkvYZ+mxhrRPN/fN5l2Zz/JvAo2d/6U0lQK+QAt8/F8diCXZXHNu902dD8nUY/D9NBOgU7b0M5c+vMHfvnx0F+pM3/92zNfO/P77aNPe0kHvkzs01SbZB0MqIz/gtgoEjd8NFiTd/h3YgjT6GR+3FgT+975hSlkvJXng5U51m2+j0AcwHTFTUTOBs9z/mWnB7Xoji7FAtDjD+jkY1UroQ4fUnHOU+dBD/OGaZg26Yk/p4haPSdSr0tlHLT4yDxhqYihxtzvtrocqovm8/nGWvLBfLjzfB7oV8CDpYIfx0Cn7fDz/+2k5u3Y9KFC7hocnx2lTR90Gf/A5r13ZHpCRKgzQdA0bWOZay2qzC+BosHABCcwiYGm+fE8cOIn62c+QW5kFvxb0bMxvhAbtGbIS551lUpKESEfEc+z+Um+BmZ8h0bXPEomY1JGnXgEzte17xkhQ7PRfEHlF5Xxn3Xx9QRkNd1EnggjGyabSUO2k+nPpq5/8yfp//k//aJ/+ZfQGwlajAXTAC8ZXwotnDNTtTQJ/Qe5mVmZy/q0te0yiPb66e/jOOS2yNBTKxEYADj+NgtFhBLQPx3wZSC4CPh17e5IKRAg9I8juDGUDCUXETTIY51wxxSM28ln9nwShLSbRccc54R1V0TQFPrjMKLhj4Z/XAQCJVCQ6x+t0j+NRo+Brf9BAPJiyIQE0df6PIL7LJLPtpHPBvlAOOP6PiLAyQkJEW6Vic594IynzsPe9zjDP9gzxg0CPyeEgoaBnFJETFtEuA160pS9ZKqQINWbGvTxAZdOGc/EhyLiSY8zH+4FpOLzRxwDiJQgN4Hb+UkaFopva3Xy2ym8J0nqzohQoKOvDRFh0/jyCSFFhCZOhHyEQqZZCVpxDGznBEZL7qSIVEDTZ3FYLheJ05ljXLdxNk5rZeqeBarxCfQHYLpyW4pTTDAtCxiSLINxTFsUMtSkLZSlqNUq6wsbfRpf4Z8QR+DHk+J2yGM7fh0uFvT84xOC9Rz6xaMj/9e1k8/gtjkmNHPBdnWbx0rB+KEIOuXD9x2ep5wPExc/eJIxRqBnY7OhEgulfE5sY3jgBPOeFyC732RDMZv0df7C52w5UA0Z6DWynkfiG0/GrTUFTCNCkTCPr37ZxOoM3lmU7y40dCU4xvc4yzkl4ysU4KIT9jHuwRjLGkEPvJKzKSKS5iW0/DGOwdcRAQrEuMkMmVfBj7PYEbsRgc/wl/MOtCyp4OdkxtjZQDVf1nlTV3FEBN9SRCpT6DPoY6Ck4Oc/4QtughTg0SUfvvfZdA8WWaimRK5aTC9l2QyZOf1unT3xFeKupAl5tBQBN0AcA3s++T5l4fspUwg8APoRQVufk7U47JeSBd6p4IemPz4R4FozG5ZW90cEyg7tbDp5QbRN2+xTRqMhAvSF/JJRxRGRWpZFzplSilyLJiDPsjbVUidNx4PHlJIK/9BvfRzLmVIWyai+rsRWctHx10H87DjHcS4IJOP4yGcp+IRsO8vcMbRpygfuOhnry5MVmBccCCJIIH8yvii5MR8//LVWaQtAquTQshSuwQNHHKZrsDwHD822h++lmHglwU2PKSpJ/sF/yoPROsjO12k8aeJzEkMVEdyjAwsNyxjBPaCvI6Sdjc+TvHD/QEfbel0v2LwJAsT2CQwuA9kL+dSVpch2E8YpggAAEABJREFUdA5EBKoPJfJZZvv1gJ6vO/L53JY25Y4wjSbbIzI06IclMTBYVJ5sWGza2Ow68InHneTQcR4KflorWpeqShwfXvy6PjHe8ntD6HF/EJunIszDeEWYCtmkLEkcVa3rMuUopaiw+CucTW8Qqx1BMCW6enG5y/yth+XxOM9TCqkTN/qnwzws20KcGlbObcZYUdKJmhM7Ime8VuaTynxagEpNLRUf8EAlZHBsrKwgL2yGmZY4LNPJwrsQN4K/fWW6pSS9Ql775+CaTn+jv2U3mOaJ/Wwfw0nMBjIt+GNZKrYIFeTxHCWOzCKDee68oLNtadbANidxLgSwnQyZtnGCH9BI7CLtbDhM8yCDa59f0ovjysq4pHEl68wlrXyYG/mW6TGEB6CF/uYmRcSkHRGyHBubna0W2hOgj3Zx7Cz0H8TMxoP0A5w7G2e1NXy9qtaKbB4j/N+IM00YzKkHa42Cvn44HmJDBFnGQAfaN/Q4iWH71TRsEynYSNimLI4XRco2EEcnDk9iUibAvfsjUgWfTfvSRigT24dAnTKZdkQoE30IkoxURT/fm8wTLxQRdqO+johAN+xUn80HebDx4HTMukF9ZU74YFNqo74O9LywY70ST+LaMXEi550Xa3fyZaMWu80x3fGxomvwcLHtdzZkNlgOZEpst8CzoU9RIisiKPzjCxXwgjrJSOL0IMb8ILlDO70zPMY0i8kPy8CDXOch5cC+luVgzMm94+ZAh8f0pfOvK0vBVvDNBo1U91gM0wGYqqQ+ZVuRsyqQrdC4QcOxYEAhOX47T67mYx4JPefXQFev/SyrZYsooA+T1rRL7/B8ghRaWgUKvBIQ8drUqOUD4QPbJZuLvj6OHecEI6oiqugmbk6uQ406VvFzmBcvewYPU1IIVZWpqUOgR0aRaEcE4mbXndi2Ph1/RwT8q0oWJbhjPGUWtIxvyJTsz8QemRW+Kz490ScYk4KEBoI9bfWgvdMWkuxL4U/Rzz0fcVBG9GDj6sGGtvN6Z9fAPhSbZ88NPk17kHLQlw58uq5VtTZq+zF1KEXilv6gfwfcfqfu3//g39oijzmJI8tmXxcGRoROYsb3BzG+M0dYT8SV4/v15WX6IvCpJsCL/Kul6STmb7zQPomvUMpjBL1SAll8/1RyYMed+TAi1VDENqzQKJn4b9P0awxirmpdmqZcxHhBr6B98FDu8eY3iKSOgI6tBzXpgDe3MqeMIo9N6PY+Jm3HaJZU0hZhrNBJbjzYEPFzUZaiSKkj44EdThxSiaUAtSLrwrzjsWaQJdSQz7TNd6dGityLCBkHEuhyoMeidW3YO5FHHKcGtjMtEUsPNrKNS4c6wpdMcAMa+jxChJBsNzcMdLHPbrd3/L099QLBL1yypCIF305sDcYgOL4wr7Yk7RtjnnFoXqbXWkO+VYV8OdH5wDfuiwiVhBjKbtQ527wQWCe54fsTfyOufDTmWPO2jAcxZX+4/QsGiAe+ecb2NvV0n2VdmItLXXSyubrtD23URW+Q3W47MfvAVid2Dr28XLWyK3+eIsc29D5MYoLltTx3Xlq5YV0XeT60zzo58s5GvWUzHuoIc+kHL65u4Bf8WNnkkjmhf0eOBxtlH/PPXm668PLjQm1f1oocTaazEWsP/HayWUaI0CbI2tb6x4FvIwr341PfkF8YHFYAVMsy5/shFRYozqFSipznF3iuxNqJrW+8OMd8ckyeHeVjqBGTIg/sB+dpJyZgxKcrImb/9WVVbdILLyfXtc3adiM/P5i3Huh9Y24yzUHMltJkm2zUnhub8A/OtqcUzx9onuTJPusBAhNToxdFIG9WFQM0VuzeWhXo+HPIYzDrzIELNnzql9w36tWpOz4OhWz7r/i1rN5QXRbTGbIcj+2mCt1CfCcxubRVBVtVFExqs6DRmbcE4xU/LUBl7ee5wjXjer1oQTbbzPG98aJ/x9e1NWzVVLLIh31b8YWwiWm5zXF7x1YPNn8jUqWkYCNL3Ri/4quKPyJi2vBOXDyY+59yP5SlaCFuH7YpOSBsB6oEhYHRbf8xTq3IbFoeb5xv335RRMgvyzSPkH9E7aBZIg4qdTOJX+eXcEvvHT9jK3L5l1++6/UVO5GbtkFI8FiBReZ7ELiwh6Z0Ye14vV6VmTPOHsw/d/S1Dgmz79++zT73L22ZNCIC3/RpP7ev6HgSrx8fHzPOLZN5RiT464SBjMK2O7XSem6cHSMP5t2d9eCNjfGN3Bog1lqR6/ppu4fufvOC7jKEZJ3EeqCjxEHNoQXfFPmICEWGTGNg2421il86+OULJlJ8rqcKtgvWE/IBz4hQwaYLuVcYv1H3vFZ6+/Yix5LxHcfuN23nWMP3nbzcqZuW3e2vb9i9FNVy1c4LukFsFu4zCvP7KXHfAVhKbPDbphfiqNSuCNY14Zoxpp+WpdKWss1cCx7E0VDwQuNG26GVvHr6zzKmzKPVlTXUqtoWlWyyzQf1SBzBWPNN9Js25KXIwQtQw8JLg0a8NHRyrdmPBzSKGKLeBe0EQhGhF14ArsuCjhV/f2jfNmWmzMt+KSVUsGWFnkLqA6AW2xaDGDg+XzQK/R23S6vImuh8QkccXRExnzdPcvVKDnsOcGw8iJcHOVzQbYNv4QV9KZr4odTO2uWBnSISOxE7xNVJXf/b337K9e1O/XNsX7DdN2J7IfeWpUoxeJH/d+J6l48F/RCIy84LmosQR3hFfOFH5ip4d57ZjvOE5ynrdvLS5uAF4kFsi/gUL5YdO8IGZ9+V2F2+gVhyDp6LzvFX/bf/7S+8cLtTE0Mb6xGvSUaXjH6hdtnPraQKMlrUX2ZMpgZIkVLF1stSsDnUo6hj8IHNxbHy4tH1JeBXsqotTcd5MHYouBf+2Mg/4zuXTPMpJ6q6MRgZqUpOtlZ1vaYuvAgsKfJS8NI8FuLGvOwP63zhxdjr61WFWAh1xizks9Sa9PYtkSPkf3z19j20Xk9F3qXcwCm6XFekFW3SvJBYD2za8L3ljQhFhAbtFtHgG59X/OY5RLxwfn1r8Fp54XzRr39asE+fawzHTaKT68PJs4TvbTNKnz54oc2jLvQFvjh7HhrwFv7xeWC7U5UXnct66vsvF1Xmm4/3D3BwmlLJPJJFSoeVnsf7+4mtuhKn2ibJutY5GAle5qyRhbXIhRd7ttvO893tYzDmaWP/I5AP5vBBLifEA/0cY+ul6EL9gIQmLfMFnAcbeTLIseuVNRZz+EEumXdB3jB/eFsGSzgwHuEkQkOZDb0rsCjGok6MPLY7+bhr4+x/SLFPehLhr2PW4ILviEk7wsBzS6GmtUXIV6CVso3Pc1chXkPWayijTmjEL01qyNZYr0KZ551lQiO2HuTbA/8/mGNvvKR0TRoWGF4Rpjbwi88VMik3DeKulKI//ek796F0lziGwOXsD9e4RK25kxty7PqyqCBjKdDzB4RlbejX0H+Q/32O97Mt5V+HaxtDE/xlqdBa0AkeXax1RH3gAr9FBPlzARbiv2DnkGMHFeT6fqc2eW32oH4hMJ/AZpo23lk/PHiB/MAGNrfzqFFfPTc4XjfvJzmP0clyL345vQoe5BZ2wL06WbNGFCmkCgHXhQW7N5xUa4VXhxe6YdxaKvoW1VKgkbMPFYUKQFhkzgVdC3j1iQPCjhyOIctogBSG0B8HplSBZsVW7hgI1kE6WD8c6OjriFSmlEUqnCGLHU9srwmEMfZ3qyl0nnck83Q4tAX7AwSuOvN/p9GYlhtWE4/pGh8O6tcObPhngCuZp/UNhExu+Pwht2Pcdf3s4AKm59wp6FFqUSmpZEBhLN1CpU8Zh9r1h/5P//5Foy/MlzfqxEMesxDnpRQFP15DPOxIOJp2Qut5lgo5YU19rq1ooIjxOzZL8Bn+/DbjQbJOoKkPq85QTl/XNENA8r0JnRDpBHDQkQhvpgYPNXQTpS8i5pjTGe8O7iM8ik4+EaHIVEQoAXGYB6c5ztcGRJGCT/Il5CCUcKEQmzvRFUqQUuJaGBUoXH82RIREj2W3IhbFMJsZJ+BpfPnSKBOeoySGznuPMY3nWf/Vw0EckehUFEIIElmcM4pKceAXffHT5xERMMdeJycUC4/HNsmZHvgjpHF9w/lLBtMxPOmG5p8dwRgMVcQn8sQfIq65SuAfny86X2cP+QIHlPU1dkSgAfTsWwqeA9kJoz+OhLfhHzp39BgTpMB3mfQFMn6qYhkxh3wWh+VzXHGpyRfcBCLg60ZO7h+f4yNSyWADA4zxTwCy7zi532NM0/F0ErsGF+LBwlrgmIVx9NRSvleYAHajo4N8umLQBEtFfNoRW5zEt8FjzMvAEETqyhJPyFDJVEHhzKKvw2Ok0PMsJTgZhXOlLekKlRISH1GUsxRFYEPmB/t98uFaQ6KDD4jIVBgDmnxMHPeLvqkfdN3BtYAI7j/9ZLTkvpaigsxpCOlJa9CWahQv53gHmY8GFy52A4ESREjJECU1jyHZb4iFCsMcZ+jEzAvrAkDI/jmhYXk9zme3+ToU5ExXZioCyHCzYPd5DpVCu0IZth120hcObYwzLdN/tkoaADiholoXBXQ9GXXqm3HFEfBxO5cKftL3vpljRQuAEBEx6TkODuKBO83jDzxks1GwVVGqIGPLoppc29aGxn1LZQmGds5cw69WJtbW1ICnzHR/fiKM+4xRmf4/tQ/uMad8hs3sOZkJI4LFxCK3jdFZjFB06LX/IqBnRwFjDMZOtRQphbsAN84+CZ88AVRpSJVFEScN9DzgdXIGjbEBuKfrJI86gh0USgMqyvQTgZKLiBDIChWZrqEQcw07ZFQJ+20sdh9snATXpSyqtSkidH7S3NkMP7/8iC4OONNRIGNJJUxBZ3Fwon+36O6SkDe5KkASn0F98CaQ5XXkdtoFeGyFTklqHnYu5HXFP/ZRKTCZuZrykeD47JrpyzG5QQm0RA6GTnkyUtwCVcG1oHtSqyIKvi8qpbBwGbIstuGBfU3XPIOLkim3nVNvKSE28O+JrX0eGODORs1BLYO0Kg8+pTTmzlBtRRX8jDLvbTLzQQ0oC/6rLusVmlXCLsfR4TUAKfhpLAiDsRGpzKrgesj+pp/5qLIg4ZkD//BAwAaZyBGalWJ0SFk0//Xugazme6Kbz37osB7uzxQPFId8ZCQyFS1LFWJLCGp8L9QgPePG+MVxsxR124GhhIc2Hra9CLadYEcfo7kYGGVCRxY2BfybQgexajoRoZIpx92P97s22jdwLKdYNC7YshX0lvARD27IzxDuEBq6tllEcB8KZLf8rjMPHlI2fGLZzXvnZeeJzzOKArySbW7OHNj7wYMU1OV4ylIwIbELn5PNisMLdYX2LdSJWdPq0DHdUnLSKPZ1FmSAyhgKDLeyqZGcha8Geuxs2jpOgvuIhJYUIbrHhPVyYXPjVSWr/IBx8FB3kjNCx47dIKuEX5Sik7Y7m2I7Ro9MVRavJ2QkqM/zmA+xtUp0K/LQU8ZF9CYAABAASURBVDxspqJSAv8uyDDmw/xxnuCUSSdqqq1Nqx/8S9HA/3yBe5DqA+jy5kdMXk9+Izhz75dlnRywbSrxsS6rkr4T4W5sMt/YAJr+ypgytFa1YRfbxjCDS5gDns7pgpzmvfEwdacmvd9uurEz4H+NHvQlsvZh3kMLD9aNXGO4TMv2soz7sWmjph3Y6sQP/nNiJ5v2iWHW1pAveRg7tJE7J3wgSVtMMA0DKugJQwxTIecMppGxSEpVeCcbYNPmZYDfJfhEcuKLFikkj0/0T7dDfIgjAn9UNWw26UZ+miIxRgBQgtxA18z67HsORNdTO3KfxIvt3q2jgQ0xb/zYxo6fk82wDbyDuBaC1NLIJzF2J96Hal1UyzJt9eDBdkDf0DnfeQg+qX3ncVCXDvC7BrnQDYN7eLW5aSlsM1RIhXVdFCg5hnEBzrWkaNI8Yn7Pr4FeEclYak6t8m+rLuR9ncgdOc8Zd4EsAZ1OvA6uzX/0LobLTGttn3FfyKGDWNm0E3snxSsVcl0s8HnSEUcAKY9NNpH8smpZKvqd8BycYQK/websY3/XDp2OricAGcZKD2wDijKE/VKOW+PsW580vGHuzTLjuG6UbMqsGtT6qQMspIRWqLUmb7BahjFzIFSJNRFHioO8l8JxD54Yh5uRiWim7iabSzWr1IdqrUCDRwcEQK37fIpvQMJs6EejAp8+8SLEQ/hjvuzwC4+BYSu87ItMaEcR5VJ3Ho53xwNyBT4txO3ieoGBB/EwxtBJnPGZukqJDKFGTAyY4BLt1C+vARIfl8j5fxbuvHSwupXNqss1tF5CdCPfMeWyDX1vOznWfW87PNiIyizg5gTze/YP+HbZHuu6KpB/ELO3jx3+JxsZA9pdrhGeDyNCQtZCAEcEYzXtZL+ZDyanLcCRIkMRwUWoj65iv0TKeWLbDvwRCjlm3t9v1NmdsUPrJfGzbTlUW1FbiPmoOj/z1/jeBBVyrMj8+vo6Y/ruDSdqlGk7/m2Hkk99YStYyeJ4/RIRSvpwg4TgnVgawaU/NCKuTGdEkcK+4TwqbYAKI6SF+Whlsz+yzjz68dPylyn7sjZ4dZ3k4Ub8u95GSJWcbcuiG/Fxwyf28+K6zAb0AIGpHT/eoVGI81UFM5w07swN2w0pD2ggU4IrgvsggGyLQl6X1rTD70GsKwP+ZdaEyhyyOP7qKsf/SY0a6Eun5gEtsOellMh84PNDBb0u60WVgp9oHPAr0G0IVTl31iAHwT4YOUKKLFANjZjY6tHJhZOcHPrAL0HgrusCnib9g3mn29bQjQjNnyjMNSm3C8LHuWt73OR6cWGzuS5FlZcE0YYGTmolFRHUraJURaVg/E7NeaiPfcpOo3A1MdI4g4fsvrddP3jhfmcj0+uIzCopiUfnfFcICCmiKmiXGrYZQJAXtpE0+pDj5MQOD/zp/2bB16glg9cpiMn1UKCbBEFxYLAd+23Mu8/xA5tIAc7Ly4uuL1f4nFMPb+Q1fHulfhTq1jBhZMtSkKMjRCqjIkfX6CnPdaU09L2oYJ+DOtSRc/SY+NvDslReur5qWRo2SYmX5J21XD+lD3LxnZejjlmGaiBrRICb8oHGyLXP3+Y+0MHyFHJiqQtylLnec4xEJLJs8NyQTZOOsKHA/eAFRERRRNB+zv6T/Lbsd9ak5t2ZQ6RgfGfD+abEPxfy/Uq+LJxPYsN/jj6YrAqx9fJ6UUToQaxZVyllOic5kYwt2MR2PMinOz537HYSMEvAZiAHJ2Qr2BUykgKexDT1ulGH/KLGcZNFtA+VKvy0aFmLFmpUoeHEYDdo2w+iXkw5kM/jzdtg3AW7e+19kIu9C19cmdOL2pLIYf+kKr5OYrVkpW8hPrAlNhIyet3i3Cw1iZNBzXgItVSyyf0b65j3nw/9+P3OiyCKhnLWE9OMCGTPSe9pm6JaG2OLRm/MyTk3fk941XaV8zCZW5fWlWXgq50cO+B56HwENg5onSoFGtiu1KJMYb1Q5Xojxk9qEmaUTb22phqF8tWh1eXcU6QCGUaEdmqa507HVYyhQgwXbDjGA5qHxtlNHJ6HHsTK9KXXY7zQrGpayqqaC2mf0ggt1LBGrW48Q9aywFNSVj516roxp8JGK88jCwAThh2yrl7vzJdfNGam+OjA0Pbjjx837RssyDn3XS5X1bqYuEzvQT14QDsitK5Nt/tvjGUzveTEs34NWyzLqoV4KMTw9Uoc8LB6EttjPO0TkSpZ4HWSC+eUP/Hzzvrp5887uYGPWfsb7+XlDVqWIRQiliT89FBi+MxE2EF74aW48VbZHgLPeQc7OZca69RSacV3IzymYPPEri/6v/xf/6KXty7/dZdJjprxeHTWJgPagpJ0aQX9qjK7KrRqC13XJsfPhRc9f/7TqgbOT+LzIP7tQ9e4TiIU4vnl9QUdKjyk4Gf4t/B5xmRpSWwgy1jpW6BfOIfW1uAL/x6cUy/Yr7VUFs3jfh/661+fdvr2bdGCLPuxs97YNLw+i9DHj4ce710DPgc17edvN73/OPXTv0HL+YPnsp34Coj+y5//jS7XFzV8duEF8+u3VQk/JdJi5++/Ur9fr9qYE3Z0siAfzN9/h+Zvv73rt9/f9ePHB2vImyKlX8H/hRezl2ulDix6/3nqt7/vsj9aQ17io0K/Ug9qq+TxRRGh9/cHMSHOO7DpmP+AoxDTgZ0OVWxZkKeWgr3FfYHm0OvLRW9vr8gHn98/eJ4J/UR3/1GK93eJcjnHR0n4PO25rivXlXk2UHNoWbhG34H9LpcKvVWDXGNZQ3zSenbiIeXDfzJcCh3sL9yxw0nMnEw0ru8R4Emyrp05yvXYJtuJi8yU58GX15UX16t+/fXK+QX98Td6FcDPQeI4sfVlrXr71uRzKU1er+77A1v/Xe+8jKYkyjXf9niD5iBkHBu/USNvH6cGzxuIKcOBQJW4/Y6dlqVJHWTynDIkgUcJkOUdzMODwtbHDr8du4Tsq0KcZFRlSfAOaKMnulqmRG5F+COwJ9guK/K/vFQV+l/fXuCjCQe2vJHfB/X4PEXNO6HZid2uCChUyTa6sIZ8ebno5WXVi9cKReg7qP/7pDPwj2nZxgxjrOS1tP+B5oAa3FRM6yVVyVvH4/WliLAj91OvxOcL8okjWLNdyLMLcbAwZyWxQLNu1GP/NyOBDneK4526/PPjod/IobvrBAq4Lrrmun7Zb2MMZQpLHurY0nH74ueakAr2ixjMFyFQuBe1tOjCM0Kp+IQX98050oowr0oUtWKoE996mrYyFNSjhqwFHQs44vnjdCwe8D4NXZ3ggyq4mvZRSAVdIqHPTURoIG/HJ+f0R0f2IR8zJrgkdMAJbDum/YNOyHLf1ecYeHUa+UAK+oJGTN5isPNiBy8++/0cuO8ICW0x4CA3Tvq5VCJbLQUaKUSTde3E6hNODa5PmJ/IW5hfCvhfYFzBZODLwVoriQG61fKVGi/9j/+PQ7XtzM+bMtAfBhMXGSMC3Q5FQADPdcY77iOLbJvQ8ydtd3B25v/b7Y583ESEMnKC/itH0N7R8Ats9Am0z7P7UK5/woFRHMx/APcnYFzBr6T5hcLnUpScBY3ZD82vj+8NX/cKrqbhOfOJcIPBjTR8fiCF4qJ4DgzTKXad+z57I0KlwB+eXMqHE9FG+YI5AeKkgXEHxA4cjPjiVtwCHfeMCZ1Fq8cdLJQ6zjU94/RpC8tgXIHLNf3G+y+hT1k9zmA7WyPztoyREuJKvhG0QJqXIFkmB9QXTV973ARw/fHYic9NROiLjjjc99RvIINp08gHFiTJOWEgN03zExEMj3kN9jzTNG3iG/O1LOd5kkTGGPQNWScbwfK6NSJUa5kQ6Gd+TtqDycM0TMsQEUogIjQPdD5YFDi2Nh7mzcftEfGHXAfOOvCH+2hWLRU+FCErayEYMPDPYBLpFB3z3ElqL7z8IGgbgvIHPQ9JxtZWmVSWP6AtZU7mmQPcPnlUdPoa6zgrxHejai8U8WXiV3lcpQBYNuMaTL8khlBMez3bhOyCR1JoK1C4LpOPbdJ7Z3HQifExAZU8bILptdaI9RAkoSlwjEseDMn9+s+OyFACRrbtdmy4USw2bGPYuXabOCz7CUP7wXLYrwd2n/ouTVmKzMO+PKEz8cgV43psKYFsBV3atEcpSXE7WQAd5Ovxma8Iqn8cEaEEz3q1VhmfighAwhTodxCvOzR27LLrIAafvjMOY8HNybdi1zJplaJ50KWn7iIPOnAy/oAuMvCJMA2Bk0pksH0O6wW4Brit0F7y2R8RjO06ZjxPFvPLcR7Pq+c3DQd2s328ebQzUU+gzTwaPlyZKFsruGXIk/icsPHFCe2MVMmiUopabSq1TryNB70DGpnlk09nkf3QTnvJnDFs2sm1wUglc+basiws3FatLHYbC6+gc2BI29gm7fjd+byxKfogB7f58mpjMQR9YuWctXPIdHs/dTDIshznga9MLbGNdGC7ORY61hVTKJTI1lTxb5ZUQf4kJk9ixzptLGK2qfsBDVYKksrM76aImFDrotYW6HBGF493HLquG3yNkRgptJIc1xt236wL9BM6hTwumdBpk07FrhEBzyHrbho7um6sZA07NelEbwRQSFP3Bd4G+yhoi/A3F58f30WEImK2fNnDdG3rUgrtQX8+bcVT186D5oYPD3z7tNlAFQIUTH/sG/dVHjjWyzrld/sJwYHfpKCt8ADYZLYhjvk1iI+N3Ntl/W2YiCLntZQKbGFdLtBc1zLjwzbakemDTSrHwYmPKjLbVn/YvzX53vaCE7br2vDfTsx0YsNtf0DgD2Q8seOdjZs7C9iDGHF/wn9dl+mLKRcqV2h7Qeq4MY48nnb7x3H+4IH/ZPwX7x2+Gz62zI67Axs+kOOBzx/werBJsONP29X6C4Kh1Mn8v0HL48UBC/xb1LHpwaR1QMe+MpiXZbWtGjEDutyGaFz626OFTYpWHuT80LSyGVJKE2mCn8eEE5o78WVZfTYPX1tu0zMP8/PZdBbmFpvTNHjnqMf9ZGNI88gSuvCA4Ica3KOIQCbH/S7rvZF/1vvBg83t9tCGDVzTTupLZMg+RVWcwwfxn/gb8nZkPWRf3rGf7WabuP+BvWAE33X6zDKblmXZiOEvvg9s/8EG5yDQVjYTL0BBSM/x99up2/vQ/WPAw6qEpr7kVaMu7fjTdOyDQM451nk759anrZP2ZXUON3msOFB/6m/9DnR0fHps5cEe9bDJhg02IZIEmYhgbJm54Q3NB7H5YGPTD850KaNISvADm5yMfygi9MrmiR+aW2sqyPXyskBHCsu0NHDEmDHj6I8YFm08HHY2UP5o437GI8JZh8zK/Djgs7Mh3/GBsM/nPfEMCWiHSglyvWL/ppWNgRkD5G+rF2WEjvPBnPsAJydEogWbig5bTKx1Hbq8hK6vRRc2Vxw/CU7JMukjhogkREMwZLTvDdyh09CNDX3b6U7OPahZIGKTqy7g963+AAAQAElEQVSWYeofKhnwWWU7XW0f+DuOBsjmY98YEjyPu7B5eCFvViAzJ58HsfeAx5e97vhnJ3cqdp9jo+DPA3ke2E2M8bzRxbQh18lGLD2Iw3c28O5sLnUewlbs1ZaKjR/yJvKD2mCcO5smzsOZ360x/lkHKjQiQj7c/xUbvjeUkrNmNubync2XDX7Gu0PXf6Zb037Cn8jYuwbK2AYRoYhQKUUrTnGcXthcuLKxsK6LErqu7RGBLA1fr6rUkpINHyM/L+L8Qu+A53km8Sm5fmcR+AA6RCTrigcbTx86D9tGCmy7YOOXlyv4K/bb5D9Bd+fB8aQ+X65XOa4f2P2kBlpe+361f5Dvjg8M1lFDci4xxc58fufl3M+fG7oeWpeLVmqT9dioQ4bBHDDwgen5OiIgMORTp882sz5+yWhZVjaVr9dXWQbxAHycltWbaQcyrsCiGQ84fMFmtuHLa6J/gaat3HVQb29sTFnHgzktItRqA6dCV/SfU/+NWBso011s2fAwv4jAP5Lt+vq2yLGxo8udejrsV+ZF6yXUOLDv+NxYWZbGGHgQOwcv4Pxnn10LDbaZweNrXfDPwcYisUh9riSoeSQ+Mqz4SRwPYsq5cHgS4N5jba+IYBPqwmbURc4f//bS5fKixB4ZBbFSPq/MQwv+YKicu+/k7xhDVzawPM5wvV5kGwb5OPCFZbTvrmy4u78gm31u39+JbcdIW4r8p3VfXl6e9iS+OzF0n/YZWvHJlXiq2Hujfg3si6ng02RfrcTHio4RSe6mHsT0jY2sHZu1VuWXLxW+K3H3+vaM14HdzyOn71BfWULelXJebsSs14Gl5Kw7tuXH7TZftBzHoVKKCvV68Hx44C/H97rmtN8V/U17Z733uHfy4pDXIJhDkNPb2xtyLzrx+c7ccsdfD+bC1blLblypfdbpik4lixwnYwz5mCcuI0JpgrMhZN3M94qNrOtC3BTWd+arGLrbHrdDrk3mN8iBZa2avolURRfTyCjIdUr072zGVuY7+3vF/tW2J34+3jf9YFO8dxETiW5NJSvnkP27Iv+KLy7I35aqt29Xff/2xvkZF46NTm583N51u32QQ3XGz+vrgq1XeVymsPVP4GPCNmt1VcWHtveD2uF1yI11wc+fP9HvLuuJaVRKCLMhz8C3g3o+dMefG7JvzDE+O9dtOoPH//77j6nTjh8ighg6NT5jl1CDVpDfB/Yz7Mi0AXd8uylhZvvZR6Zn+Tbzg5fjZl2XOf6d3foPauNGkfvCxYIaMHhQM4QzVuy2NOOndvA+iGHL7PVVZc3y+npVa03LsgJVPqzz7nUOueKcGdDp2HcQmxFNrtf+k6sbNct144MaNhA0Iqc97TNfSxVbFXJH+vljow4f6Lvr9rEropBDq07qxkbdss0M/jOad/g+WFB29Iiw7bpcZ4x3I78NG28adviHpFYrefKqgt1sq9nOOMu0kdu997mOupFvttmNGnPANyLQeaEWrOJy2t5/Fvk5ZmCvQ5mpX75/0y+/fAOvPuPqxTYrEjvOgzljxldJ7D4mvQs1bfCSQAJHgvZAPmohuWR/GEop6thsR/cH6zrLlmxQX6l7K/Ge8EUCSYetj/6PaTfnm2vRHTts+PPkOYHygZ2lkxdU9w9h59DHT+mDdezto2tn7QuRqcvbt9e5Hmrk4UGdeeclnP2Z3k8CrPvdeY0PIsr0kfNVbJbv28B/D3z50I/fDnmNbDl25DioO0Lnb2/f5Fq/UHsS9dfVsbVg/wPYp41u5Oj7+4d+zv+r9cGczLxMbD/Q6YNY+qB+ec9n4P+BjQq2Wsl9v0jyOsy0d/xqXNPYeLEgYg107LRN8JyJ8eAn8vAHtrjR/sAMQ46HRsyvzDtJPN/R9ffff5f1uL5c5Jp+oa77Ty0PiAZ2iKjYLyQ+bpMDhnpvW7l+JbXzwpqgMr/dqSUP8vWOXxmODENRuvzSLTKVpejl9YIfXmc8XdbG+YrdvtO+qrWiUoJxp3z0PmRf77y0JORpD8WMrdRJzbf8O/YTrRvxJI4A/v7bb/rb3/6mjFTJKj7o39XHJv9Wq58NrrzU8TwqpTSaTGtzXQMe0BzHN9qDFwIP/Q//vmllLck0IL+QRxBt4NxZv95chx6nSDU4S5elgNtUI01ZKy9+v31fdeHFTcKKZgVfO899G7Y6HMTiwKbhEyAVfDaI+0O//W3X3/+66524Ptk/jSjynLQsVa6Vf/7zN+zWeP48LJZKkSI0rx2bhvM45737HKuBZIlfhRy2o2UpZeGF8gu0LsT4Hb7A3x+8kD31218P/fU/DP31fx7aboV4gYGk8AmADNch3EVM79jyjvw7tCpImkfHQDtzz4P49Rp/CkSPxw5i/c4z9I31/kbOrmuVfWd7OQeSGPNLLLTCDg/yiQkT5pRm+G3TF5DCx5JfjrW1a1kHUARb5hthH0ZP+4VabRq96P449E7M/sSHP3gh/POHlCrYsMg8swR+C3xYVOpJ24BNyjYUdQGx2fsc6Lrpx4936sNNrS3gr/gmFQm1ImwzsNkgFzc5ZjZiZ9jfISlME/l4keQY3An08zwYLy2L4Bt/XJO68nGe0oMcM+7GfPAglt5/HsJM8K7I3zhfgFWutZ1c6TjHtfV268i6IevQdl90/wj8ferH74N5eChg4LVOFqnhPvsGY6l31IbGhs0Gz8sbMf8AhB22x9BOjTyIs0qS1BZiWlWl1oYpjoqaBblC8joeSGp+ROhO7buzpjIat1OHYV7yMei/606ebMRNZW1leVqr1JBVmBqaUuInpkIZKEMyVOZ44z6wTcfvHQUKsplHQLpRa9rSNAY3fNye6FyrVBgbSSMfXxfacKWS/te5ri5y/rXPHPTYanroWz02QAQGPu4nvmX9bR841zptESnrsGCkcB5Sf0av08Yf5EBgH9MpmTJtcSA+35r3peSs1QvvORwLhMvUo9KOieRjjuMr4CVgJ+bsn9aE7KbbdfQdnp8GIHsiPPIJvs4SKtC03URD70Mn890EGA+GGsThsyEJwogBD4jx2VlP+flxm8/EAzk7PE/tc+40XsEWRcE4+2unjm/EkvWFPPgB9USOqkQWbgRrBT9ZCm0hLtlbwc4eJOKUgZYFlWR5Kn63D0FXolPAKxgGKvSHMpO4iwnGcb3+f/1/vjEvXST/tQ/iV8zxkJUPyxkRiih6eL4gfp9yH/L6+pg2CnmM8e3njAhFGNxEHxI6OelQyWc73RMnufiCiLAec5DxvQHxz2Bh3BkBDRSJeJ7/ua1jmI7VgsYEx2Pcxq3c5ntfD/Ce10MRoZOHl+5sdCcQEeqWGzwh1aDPdAZtg/tQKEvKAQOqYCWfxQEKTuoeJgUnxnocV/LxpHviXDLGDZ/gcRGhCHiTTV/8LAIkcKBmn3n5xjS/oBYChI4vW/r81XeencUjACG3RcQ/5A1xHfKRjPf5JPgPbPjF32PcHhF6/khcTtDn4ftCwH3ezpPbTOOE1klhdqPvfTacyPPP9277AvOcgCzDyruDgiJg3ttYwABMo0+8YSwgAD6ft1bL/hb3KfoQLIIzKF+fjiyWE3JGwyZggvKFZttwi9nHjAvLbn+6zTQifBX0d/z6BBC5H4Bk+pqUg358D7/JC5mEThGhiICvJsxmDcb5SvOgW6UICDUSPYugNbsY+zwfPCzsLD7CtwyICEUCIXACen3KIw6aZdtwSUHQvI7gjq+I4N43kr8HsoijlFRhoGXv2Nzgfrcz5FOuAqbg85S9ZHItFicd/uMZi8TEbISQ7T4HQIAPsoQiAvxnfsQcPya6vyJiouvzNMdjz4NJ2V2gI7smQJ4hQxGhmhX5KK4g8Jk0OuNKFhUMazjJlWdMeYyw70kBPxlfFSyYDgqeY8k5LA6fzSO4xiwqzEqZyZ3gO0+CNe3wp2982nEQ0x5rjAGBzAJeMGaouw85fE5omW5A0tcFOUNBfTmnfU7yamfit+6+Rh1oTKqcoYWPBM/O+YSmadSKDYpbxaKOysegp05dB37ZWZgJob90mTxDNIU8Xkr4DzGMNggpoLPPF32BsCFoU/4EnuibbcivwKacB/L4ExEgjqeNmQzN17ZgiOaYCOQ5Zr99bHtEhBIozHKueQO9DF/0rNtgoXayEBKTWSkL46cwioCeH0LItywIIukkZnYmbinRp6NX5xz0GJ6ngT8eLMo0mUgBbqb1hga0RIv56vMYPvNlmQdG6hOG7KM7i/AdGQxGi0hlEFuczbGUgt9CJ349wDtZ8Zi/57TjPCWQUEOTH9ewkZi7bFsuGMtdpxWkJHYOxh/njl6MNQJjOv0dmUx3oNOObhs+t0yua4QjdAYynPjV40KZhlREyD+d+elAni86EYHdhix/ZAqkSaPDK+krkdyLw+ehbia+i6KSKVCESJo0idOBXAoxZtDeBQo6l4lbUuRxyP7PgF7vOrHV1wZ7ZeVnGUwTEhDRpHEib0RAlrG1qbVVS6uTh21hnQKZBot+KcHj5o/PkEbXQO5jyidFBG2avDvCJ0JW4jKj0B6TJ82yrh5n6NBg5BwbwXg+jr87D4UPoFLXa23zwW+njjsGTPMkPzY2/JwjDJYf7MzPNA/HMPoPNqoK41sr9FeVktQuL3y7Nj88Pe7EAbZC/pP4mrLhn4OaJuI40Nm817Uq0UUcAfj6hIf5oP6ksVFzrEqiqtUAbeppO5zY2fFqmrsX4yyIdxa67G0IMYFTJavKjPWhE3me4w515LENWltkPU2nW1DJt4zddeMh9oDQsjQtPFiIBevtY9OdTZ6OXhH4DqE8btvuGtCElVbwzTPpz0RwBXbZAG9WQj+HrF9GoQfbYXO/QPEi/8pLxAsv75al6OuopelJJ+Uxbi+Fa2x34Ds0U0lkoWPjYfLEzsm91SF9pq6RxAmG7AARJiRABn9Lxo1I7C1q62O2lywqJVR5+EqPxXaoih0aXKSNRfoNO7jOlFLIkVBmof9CrC/cl3kfKpIC3Q/gQbwdauTNysuEjJwvJz/YpLuxoWpaiMe8LXw1lCXBLcghILgWlJ59uAU+V13YIM1SkP1Ez1PW3XEhH9hZaGq7us16+7xRh9wdfPmFiv2XxfSrnroOOVYmM5A8xnG58dJk+g17FCAisM/CmIosFbvBDSb+02q224ofGw+UpXYlm3bJy+GCPZ95k3AXLJJxg4eeDfscEBAvJL5Dr02dnXeulzMf9dT9S2bBP7OgN3ZkI3xn02CwsW76/nN0J/XY4x0jJ7EZCuL6AH8AyJQ5eaxrQd8DS3W8VeCSs78TPLBQZlWtVesVCqEZ/w9eHvU595nW0IO6ftopUVRbxVdF9qXt5fbOZoz1r61L8VCWE35jxlFHNuP1Dn98aX4Htt6BzqaSeJjf2Jh9sLEhjg4+qa8HtcG1eIwOrwHQGVWBDBmpCq3KWsjQWp06Gdc6hYQtTmy+feY5cxf2OniIrnXB/ovS9kFvUCUGRYQSCAW8ujp1MMAJH2PsEAAAEABJREFU6XmPXIOaDsqsh/ZZlpSBIeAP9X7K9tjI25KVzbCL2rLI9s2sighwOrpt5EEoM2R5LrygVOSk6zbXuZM5lwESxusG+PtckLmSY7aRa2HHrnRPugc2+2DD3LJfvDENfctp2hEBuQKETINh0E74N/y56qTmGddj62f9N43LtYEfyqgKNsH7fFEf2LZj2w09hpyXAyH4TDk2cnBBxpeXq9a1MS5k+g/qyk7fQS23XoHOHucN6yRlGv5stcIrFRJ5TzxxFRHI2KasWYoiQg829B7MZbhTodQwqkSNKmx2XRXobjmCeFnIgVpCNCm4TzNTILtUi3TyvHNikIP56YF8flll2iKKnyAOS5TQlerM+xOZhH+HghrQeXF+9g2ZDzX4vfGyt2TBp4O6KHhAqUOGObJTb523sKTvQI5TlikiZB8jmmxLKVWyqqCzITPoAoeBA1KC1k6sPZgXMqVlXWbMdYLDcWEiHldQsi2VnDjYVP3Advd57fXaQV57g/nOmrJAPz9hMB/ubC6f0MpwbO+8iHmXfdha1XxhXip6dWrGQxu5ZdlbW7QsTZmpBzQ/ePnouDq8PkY/tweyOx4SXqZln1f7PSvjiiICux1gdXVy7s6GkV+g3NmM3bfUtgn5u9UDJ4mxC+MSfyzzLA5I8J3cxxNCWmrVSl4UYmFdVyXnyuYranA9VFuBn2TZBg5o6JJR0eOBjnf4dfrM1xAavSMH/iPvxe5PbeIFzUVtKYpINohv079ZcvrQtf5JWxr4ztc7dfDAxp0Ats2d9gdzvOPP/+jC9jf5k5d2XtsdW7A5H9DedOMltO06FOrjxC4P3XhpZpvb/9bx+vKidblK4GgIvhJicx6caZCQLZSZwKISq07y4SAubEPL7pdnXi+FQoLIx/t9xkJGUckybeA4FDFz7JZt140568FGtONuvRTGdfidOs5DCeGlrnrwQsj/F3CMMXPgTj67Plj2iJBlaK1hz1XreiW2DRfZJs7XsDwxBCr6YAMUm3EUhbmHmIQe4jJupSa8QmeZuB1+pSS+uiKTGDuQLyf4amfNNvDPsqwKWh2/HlPJo0zjaY7rzHudvLe8xk8HEviIIQ+srarQ1tpCbDbsmyoMH/gqwvxfVErR6OYqveIrcZieZdhYb2cGY1fVuqhiixm/yNGgvQAFgl5fNmqS7Yx5tT8S20r32wC67h8H8XtgY4grsd/B2uxGvNzRw0XJWgpZqgJ+Ywz8yxu0ELa7qpaVfBzE3K5Sh759X5RFjH+Y4KSxYbMIBkCf4RLzxCBmxTqiZVOg98kc7JrygTzvxJDrYEH/zJQhIjSw+4N5YiPJD+qx1/62v8F9lm04VxDbdjNH21KMJRRYM17kmF+WC7QGsg3k3Oaj7VKbVtodP/ePB3YhP5n3BM+BC+y3G+vVD14un+TAhhx///vfZ033XykYOfQ4ds3fXENPxFbFF+vaVFsl15O4s0kgplNm2sntht/M0zqYruUXgvteHFm40Zjy8qWFNUPJokHt27Grxw6E6wgZEfjJfB66Pz7g2yb+Sj07bS/mg4jUMC4yPpgnTSvkH8my+B8Cvb76H6WFBE7JKrEWG+As1K7v31/0l3/7q/78L7/IPP2C8Mr6EBW1U4t/+9cfSvZFbO+K/4r3DqgXa9v1v/tvXnT99lCnaD1zEd8iy2Dt2onzA7xI5HN5x0SEm9a1olMI1eTjxCf3Tx+4rRbsWytxG0pkHfheCu5P4vLQgFfvXSe0Z10wfXgNQBqMCXK96e0tZNofHz+0saa984xz4GeP7Yc0qLtIpgJTy8lQZSkKCxmWL5SRioip30GymccQY/lCTTmOBwOTMabt+4bhCJvJm2bFxD91o/5tPNuKlhPfoQa2WPX2etXL9U2tMpeQ955r7c+N+di6ex5xXJQSGjQ8eDZw/UUsYSZsiRYIY7yAYVvQATwXAKSf+mUKXaTG/Gd4eS06ecG1sza7vXfdPgagCff7UAQxYgZKeMKXa78MPvF9rYteebZNcQyRg6H1Etyc2pH5wfgTOx/oOJDLNhE59yC2rfPQwJ594pdSnvSJfeP53mePY6gSfQx+7rPfIgpjh3wfKZmr8YaePrnzXPHxcdPTPkNZkJ3621rh2kjgdSmzYntqHboY1zQK6+BODHmOBVMR1n3Itclrpsf2mHRrbZoyQqfiAD/DDdsb2xzo7Tr8uAfzduKCSo1IQKrMDctatFxO+QV8W1JSaKesQlqoqoW6/va96OUtBWnGi7p1aMOmllEcuIJR1qGgw2VeD/YvE3Kvb1W//LLgZ82xHmOdzo7Np5E0j2UNWZaNl9Q3z93kxk5sUr7wh1Sx1/WyQjuYl4Xec5hw15QTF4pOWRb56FIAmFuuE26PiIm7s+YZzA+krPy/IESkSlZFpAKlCzXVNdC2FDZEUiXtT9/B239N4i7sKZFayB2MH2oIE4F9WHfc0YGhihQ2Kaq1UC93PdwHnNQYcbg/QuiIsFMJuNF3sI45mb9YqkNfulxTzmP7Y1lTBV7i8FhOMwZhoQK/gl8hCVG+o0ggdeqfeVrnaXbY2Q+OW9NrTeDzAe/Yi86NekeNRBr4J/Wrwj9kea3L5bKoLY0YavDGFhaUnArItKXI8tUsst06TDd86T6658fXGQlech/ERscGbkU6fz7BJnGroUCvZNUE9M8SKhJ2F/Vq6H/6f1+pA8hz3hXwTOwYxJkA+3NZViXjB3JSqsmjTqyTTzz/d3BX4qtgu4xkfoHzAKBv+/n0n8D4EpBWLhEebDdy709EMO5/BUCMCGXC0Ar5OvSfjZNo0NdhXr4e8ArGRcwBbsJ7z5O/I2IO45sz35Gc013Yo2sqSVCHW8Y/DZ0N3EPfOJUitJB809lUgIKckGZ8fFpH0P1nCO5j9ncMr//8gNdXU0TIuuvrCHEfAPZAN/cZImLStFccsCKjQ5aRr8/PSQBOOVtSIBxMY8rw2T3HW/baqiqZEoH8yIKaE4XbeTadg8nZ9h1dyBJz7LOfBrCGM5uzgi9sCCM9YciLtBEmjHx0C6QAJ+Jpe30eEfG84pxAhO8NUsTzbP7EsXz+klOfFx5TMv/A1ecBZ4nhEfNron8OUSBDBO36POiwnr77OkeGnjaXvjAj7I9Qzj5xnlz0dUCGxUXXyQLG11/t8wzqQIGdB/SdCXi28UXTUzZMah1d6A3P63P6yL4yz/FJ9ClHqoN04O+NQv5ggncy9xN7Dwj/08fjOngFud3cP+Mxk7sQdAYyIAC3wi6Dfkj7jsJmnZPmQF+fjd+5HyqZsmyVqhlc65+OCAjzERBBjEGwA445w+DaY5JxEaFlqUCDZoFPQSaKEpsVoD2potOJYaxLyVRlk3dlAlgaEzlFdWMR47gOdCwlFQHPrzEQYeik6WRNcFzsn4UwJRo7OvvsRYMvs0ilBHySB4rOZuEx88l91E3Jw9JfjLJfgIhQq03nadyD8QU8/BRiUUcucp7jkYtLFXTIAg73HRkPHGjYyTufl2VRs22hW9DpCWXSLR6H5FMEeHtxdPDQYbuWWue4Wqr84JCMDz1/GKKIVGagtcjgrkTPhi3rUtQYCzk5Xp4ydfQ5PUyCTqVmiOM4diaOTcZBdEXSGNDkxm32U4WW5V/QIyIYHtBvKp80jDM8DFkiTWBMegPJEoIlUxUdIhjXqmhmwbPzIvPQnQcqKLpJJ4u7jU3XEyeb5+rF3NJk3lkE3yH3neRdhU7DRzuxtTOm45CQwJESOdy/LI1ry0O7YIuQHb2kUMQT9E9HcD11IZm3w4vRbcrV5qK+QCumzyKM2aEx/gB9HgM5vmweYbxnh2VCLPCfth1TjmefmdhXz7vAVkXLumrF3ra5bdHQVxzGO4kvx3dEPOkNYc/t6UfqQ4CXpcw+59NOPFEYaNVssyym+fSVODowVDByZqoQzxbvoP4d+ITOOc4+NBjnIDe88Ozo635EsBoKlCzMsVlijhm0ZklVYmVgV8ty4L+BIu7TPEKZZfrZtkYFDehmFOE1KYTfWb2Jg+tExqU1LUtVZS5nqGCriICbZux1eC34f10rePZdMljgFJVSp21ba/BN+YgI+kKVWLeOlm9n08TxFiCsa4NORcYq6xMwPDHSQaw6X0HRui5zEflgnDccPdZ0QuHuCcm415dXFeyh2R4qmZNuW6q8HkhwyqcNNTUa+PZgsf0gX+5cd2RJoOH3Y46tpWCzTn3bNPPBDgkpqAyJihEh260tC/iN66KCHTo6GFpboFeVxXiGlG1YsVEDQCNf/VIWopIipVyKCqDkuggf7dTHHTukGg9aBwvXwUQWUeBZtKLfurwquH/G5QkPa3jKei88NF39Z5B4AeB/cW373Xlw6sTCwA5tsdyBHBs1fJNtmygX2Esh+dpqz/WOkHX+/0djytqWRcaJCPHBlge2ekwaAQ2vxe77HWsNeV5YwF/aogQ5IlSwi+1xMEeX0hQlgaJimeYaTcwvmr558LR5sABfsE0lno5z185TaOdBORlH6MO3I8eQ136GiEB+qWNox9Vg85cWFez6ymZCmTl50A9AYBgk7H1qMCYiFcDGnLPD65j5uT31ZJMp0TEy0EfIeYjh8gHbeX1sY8q+cd7nGqTrJPcHeVRKKhn7ZddMyfngdtMZHT0gVjJVMtVpfFDXvfl3UEPomjy8ceB/gX5Hno25fmcNZdwsEmaSN0MjQicFYOMljMeimgwbMtWKPzBIwuPBQ6dpMCPI9tvQ2zm30T7gbxxxtNq04Mtks1E8QfdBHUHciKKAzrJWZDvhX9HpwnlRyZRCGvwc1NobT9X+v+7CbUMcQ45Xcc/Hp8+2UEG+iMTuD3lT9sSGwpduf31b4LFCeEydhqRlpe0KcLbs1mFHl4GcmFy1FdmW/s2vgTyaEXoy8pTlWZZKbq3EFznBuFIq7SHrXzKJj45fT+CDkbvERmoSy60tWtqK7lDsT6CU0S9VnFGoP5GSca3rl4/N032VOdHIltX1YcHGEaHAzoM47+Ohy3XoG5slwQtsRIHXid5dHf+YZkB/Zb3i8Uig7hcAwHluEjSExAopI+TzwbzhmjxtRHx37DEggviM5Q6DdmIRbGyCXWoT7pA3Bp3TEFKil+BreiWT/lCrkPdvBMx60WWd27LIchVovFwvWsjlhQ2lWhfyR+gibIrNye0KE+vTCdSBbp34nS+T6IuIWav857YVQ5W6f+HBvJNXJ7FVGGt97rzcO9GplAqvppIF3Jhn0+3YA5HkwzYf6JlRVKCX1Ab7232W48SRkCaPLOOpBxvvt9tNGy9w3CeUH9MgoZJVCZRWFdA6oOs/J+cxG5tXx2f+ao4Z4ObUHTShGtdDPiIK/MxLzFEPAH6ug8RkZKi0Im/6P076tju194bPDmJwAapKJt48ZfkHttmoDTdy2XI11oGYRY6tGy87fvxwXSOWQ4zRPAb2Ce4rerSlqbF+quuiDsaGMXbWiY4fg21l31Z8O+i3LTlpWW+8090AABAASURBVFcV+4P5e8OHgp7ru6ESNwUwnxO/jgFvvnZoH9jbNC3I5UKstKZEGLrRceD/TsxQd2gznSubuwtxv8HHNdG/fd2YLy/XVQLH7Xd8dcd+J7Yo0LO85uO5QT6QLcQP+ObzgJb7p62R0/cB3rquqDaQY0eObcqx8YwFWTVieeEFjuuO21wbSkm1ZZl1Qz7Qc2f9eGIPx6F5me5JAPjF6I6M1inxX2YQDwdxsFOP4IcPn/EmLdBc8YfvN2StzJlv315m+4Co7ZpZZPsNhDvZPK/E9bJ6bGrznMazikUqJVRrlX+DrpYmKZXRpj6lkBNZZ501z0YsGDcz50v2l9dXvb6+qS3EIzqgnrIUWQeF0PuEllQydcUfCa+TmvTjxw90k674d/qJmn7yMq73YFiZMvAFnZBjVVi9Q59O1dbQa5XpRUqd2v614S2OwG4Jn0qO2M+GSi4iFnKmLP/Bi4SEsH978O3tokK/yOGD+LM9Hzv5xJrnFLWTOtbWofUytPDi4OW16tt3NrLzIAbIG88BKUWESmmq9SLNDe6qpVVdmI8K8hTsv65NB/F+9q4OKCTbMhgvsstxARlsM2b/Vy3zc+XFm6qtzT7rcFkv+OBN18uLPCYgUkpRAyfdIMm0W23y7Um93+Y64dDOM94E1l+Jrys4Cinwk9cZD2qcaVnGj/cbL1c35LFMh37/8RtzwI06uGkj9s3Lqgw2h1PI1yt9J2D7HMhQsF3V9do4L8h3VcCz5KKMAs/QmOvaoF3cH9hMurwENze1tRN/DXr3KYM+D3pVsW8ldkMVWTZqMv6KgV0W+oqM04l9rzcOnkHRQLMmlk2qm3I5VS9db9+QjbrYe5dj4EFN/fn+uyq5//J61U7dNduVeLV9d+uNrb59/4Z+k4tswvXSyMHKdcJHsg1P1q7b/dT9tiPjIfFy0v9gxPHufvNY10UrOZ3pPOo6iWnvExpO12Lm019+fRXd2KcDJ3BAX/Br2GtRIweXpSJml/N/p0bbjxEF+Q+9/7zLv9moOOVYDDAdXys17YJetVb6f/Dy/Q7NZcLHx4dWZAv4Kw4NYh0FoD/0/v5TP376ZeVdri/DvX3j5fzvGvAQ8byQg475Qn5dmPcHtenB3DyoSe/vP/TOy85lrZ96CT3WyS8z1MEdwHxhjoydGDmBTATXUKeOPB53beSq4Pf7j79j47siUhV+CQ3HV5LXb7z0/d//N7/oFR9bhUpb4Jei5xER8s/1ep26naeIAwkxVQIcgNCA1y6/2P5gDev/psb9iETcdTm3MhEO/oyUy5Wg2ljneO22vgzVdqiUQ0H8JedSTy3MXbAV6Sn/5mqrV2ywgpey/kM+uuwDr7tfXrDRpTCuTpzMooqQpUqOv/ValfgrqE+DGiZDbNjW/Sfjdr19Fy/tpFIPuf8gRw7WicvatF4gxNo+yKNGTLWloUvXx+0dPTdkkhbm1xW/Ffh2DLNRT+6fz5aduW1njnO9enlddVgxuPiz8Tz0IHc6tq+l6AK/CzkT1Nggvirz2AJP3Gt09BvK0omvQ5VcjEjNfGIt5Xx68ALVudjJF+ucOVRwgd0gHD2IH98H1MJfxKSwxZPmSU15UMse83wcG3oest4xY6dq4xl2Z042/mx/EoGaVJB/pSY/5Rro6bbUL78uur4UWQZSSsKW/isptoOHW6YHa7E7NdZrhX3WllNCtsIcERE6WLuyxJy2FrEqJXKlvI43v4adDuYq04oIRW7yn7l9eU19/+Ui/ynuFdtGMIQA4iTcJOd4kCu1dXkuyyyzNgicRGCDFNhjx9enApbGbcugbif51XX70ATMMmPF8+GVmFvXVVkKfPJz/MBX4l5PPST8vWhjDrrf7rpRD8OCAT5bvoefc6k5rlMnMeIcwoVCNHKCOKRhZ+5ubZ3234kn3w/a+UxeB/H2YL3Hcmnew3Z+zhmXJ/qeekBj41nSy/E+e5GRi8e9I/tGjj84n4zvyijwL9guuU6txP6FdcBCXocSaw05Nzs+24jLjVpvOgd+DUml0B9SFOzCWs2yeR0KOwXtuAD64OD/k7XBwbrM9tmZm+meOPKFkNGxwPwh+HLLZ8h9mF2LnyHJWdvBcWF7uo51GjZkce4ZtzWpkEtZQiUtf+KfoWlDCwXJA1t1Cptj7RnD4qDDBFir+Upct1aYd0JB3nUXw9kx8HuftnM81xnTknku1Azzr1XKAoUQeCc+2YiLHRn0PGgPYNKvTRHc0JPkpbg8iQ3rhpjUBtOgk4/Zn3S4/hzYz/22g85FWXf99/++69s31h/g/uPTFRFKBGrwqmWRz62utKeErSNSB8FSSlVFgRwYdQIcHaCcQHx+4K+nA/o8z2uQvOjzdURMxOTsq4hQRMj3mTDk+oteRMiH+4I+yMjnLFiPDjt39kVgyK4ZWDhikNEOOGVM2qAq+Ir5zcXnJ+k3MHy2RARDkEH/OGzAbkvSFIB5mj6Xz48bueoEzJQPY2X5pEEfJGW2PptXLUWJscUxCGgDl+pjABLii0tFJnjhodx/WUS0ax6RUkYINGDM68hgMkz5bBri8DkiZDxx2AcdpYKGpD1o84dLmEt0EcAChk6cfrhQHL43dHmc8adgXEBGtRZlIUhsA2zPc4wKbaW4PeiLOS5CQhm+np+Mwn0CvnenZDtYRoNbEwYRzz7fO45sa8Mg2DoF72TCJffdrYiYMG/4ivi852x9TY9mXma5wJ0E9iknDd1yn3HcD5F5shxPnl3kOfatWmpV0Ou+wkXJmGOLE4QkKqUpw4UFfZwrOMF66fPglqshIXSAJx/Egk+oJFSSQ26Ckx0/nBRYJ7b1Pt0BsvmfDDiYDBMZph8yFREqJSdwiUeQA3aIgn01D491HBww27Cf/VISmel1DJqu+w0JbS8+D/juU5Y+aUaELL71IXq5HhOMbyj4PyKg+PxYxc7lAEzBcfKg4G/IT11VpTC3VuiVDtoci77JElOX1qrM+ERn9yGWKgIkD5xWbNDpdtvacj/x4GTFxVAEtf2m7ih5ostAiEZRw1waCFcgGmkbJj44Ffwk9wc2erCRbJzTPkEGmZ55QttqGrik2ZIIkSCIsgHN6pjBHidjxBjL4LiyTzd84P8vx/emUdA3ImQdDJCAbAhRlJNWyhsSmYX7J5SSXAeQMn0xPqGzrBXbhRimwtdJHInDEtqnpt9RagAHD1sHi2Ffe2xCqjKBJQsuE7Btdxa7B76xrAyhOeQfSCqCAVwMEA906tgJVdXR2RDxxOz0D9qMl4z5uj4Zs7FI6MQZqDLeMXmdUPUnsK1USqpkIUZsmaADvlyGUpnPGDEdLyYsU0EHcRS6rE+rVW1ZdGHz9CveKvUqsc/kh28RD/4DHn1udJ3IlOCoBEtrsYjaOMOUMW4vS5VpeGPC9LMUVO/QOJEpFeBV5MiUDMYt4BToJfoE7aVUhYpEMmCiGX87+h/EaceWliFCiuBL/ziCwaGgwSAVaDqml6Vpnht0g24rZZGzKBFi4EDTtM4Htvc1zbPP/TllRi/kKgW5IPHgofPGAnbjQQYF4ZXonfKPpgzEfAxlkVYe7kxzY8NtZxFmiAjGPPnXWqd8Ffobfne/YerbNY9S8olDDFbsf2GhDQkWTTuL1IcO4tmyM/VIliIL9pMO7OZF8Mf7Q65vSXtEUUQQQwOfntDoOrGt67BlqdQfRJqydx6wD2wysNm6XMTA+VBw58HlgLY4MhLZqmynwFYRIbd17BoRKqUxjDhw4cMmbvdvb3ZiyfxWHqAcf6A/5yN8rEgVaNncnbo1gIJ9Zly1qpPY3HiIOMFFNGwf8Az5yJQWHihNs5SUaTj/fV/RzW2d8R1jlRJK+EjYQ1Kl7rqm2Get4Rdix1QPFuXToOBESqbnvLnw1H793NSq4Fd8U+GxrA2+gZxPG2/EietMKUUrObeuhX5NH4gj8etKHl7YyE4eLhoP95lCnpTP4sEguIiojBH2ph3BIiU/hLS6avSiBy8C7W+mk8l7ZwPI8Xl9WXWFvrW0Lw8efmYNIx7t94xCHAz5ZYD/xOzHz50HvR2akn9rb4fgSYw9fdFpD0AKC0Ce7tDzA4Zglq3q+rrKD/4vLxcVfDB5Yu+Dh3Qh9wX/uL33ro2YP4iFgm3qsipr4+GrI88pzzU7CiV80n5i7MpYb/wa322Dem0dTFfE2ElcbsTnSUw/4yNUstJtyFmLzE88lC+tYZeL3t5etK5X+j4TLkIBLcfkwUPEA//ZXranH+oa4+wPUUcO+IkjsygihBrKQq2GfiOe1qVii+vks3C9rM4HLAX9y8tFttHLS+Ml/CFvtp3YeZgwgX1il4jU0lYN8Dsb5JX4yhS53Se43XI92AjZHl1JjBiGwEF2b5J4s/H4zONOLtntgznfOoVStTb5ONCl4xMhe9CwUmdeX6/E2KKEqUHglxL0dux1yPbwZt+6VnRZ0D/UlgbNQgwKHOSAt+3o8bYBrfh3p7Z3NO2qxL/14oa4Cg0LDwd/fO0YuBPbBz4d2OS6LvBxTZEu5Irl9D+sPEfXAx1Am7Q7g82zlAKpJ/SzwJtbhRp6X68XaCyaMcXcVIC2CJ2bEj3bUtRaA55nk2rkqDeF396uurC5j2m0rE24f8p+ZyPs4+MmzxG32wM7HFrJ+xdegBRoZhZopwY+cB3xht6yVOxQlRD7+HjMWPhg4/3BhshgY70TmsGmnnQo+Mlscl5t5Iftaf5XNmEwj3Zqo/3YoGk5nYsX+lZkbI0agvoPb0CxEesYO4mJB3l4EmNZF3XWkjtrvb//7afef96Q5THr/kbbnbXPm/8EInarxHfFPsJxA5qetr1RJjY256bRajsWNWJ2JSYsk3Uu2N22SmxhGa2H7xUD/Qt5T2ygiPnt1LA7NtjhvS5XXS+v6F210X7yXOaxwh6u5wMh+jlmXuz022a7g12pLNJKPLs22W+1Vvwi3fHVg3qxE6ODOluKVKvlwD/Yw/Kazkm/ce/Y7MHmUmaF3lX2l3kfxJ15Hf1UQnu9XFQLcmLXHR/dqSHvrBlu7J6dzCfW1zS8pv7540asbPhtyHKbZ6DThuwfbIaZdkTCb9WVmFuogW0p5ID0/Ts2oY4UbPqgTgcyt9LkY9LiviJrIot18Mb1BzpEhBKjFGR1abWMnXWvY+QKvWVdsM0DW554Vyqe24jhykunB75w3TacxM6JzTf0s52kVBbLFqqMyUzt1DTr8YHdHn4JQ32xLy7YaGVesv06a42vDVaPSeRzvOzYwGfnqWvND14c3rDjQZJfr1eZhm3hOP/zn/+NGjHpF/O//fa7/OdZl6UyH73K/ri8XBUlRdrJx8k6oKL/6+urTOuF/pUYyVIUKsyB1n8j3rqkroggNw780HR9eaHeAW8LfQc6D12cY2yeF/R2LJfasd2Ob39C666dWMBcun3c9fH+zouSn/r5/qGfvJhxnu3Mo7bhxiaif6v1Ttw7XvwPZvwPVk46+Wh0yfZ+kMNAqpewAAAQAElEQVQFffwbWOvaZHsva0HGExhqxEhEkeneqCkP1q2m8SDenSeJb7JIhTy0fraz8ynED33X64tcI4UWlRw+2CAfMB/UINNeoN/QFbPosi6y7VsLbFN5KfyKna7ItKhS3y2X527bdyGOFtaTGTl12bdOLnZqTNfP3x+0pUxz8lhDYsPavnqgr/1eStFK3CzwBFk+ErTv379rwQ6Ww3Ex+ayVNmCp+PgC3aExTrmv43/rLOLRdTgLRHjZsOBH35v+5fWqC2u8Bp1axbhUYY4INkIiBvMMtqZW7eSEfeZcPvdUBnWWgtThVcG/ME98e3vFFiHrhhkZi87EhPXaqavHLsY1hRr+PYnfO+eNHOzYcpnxNmOV/LTcP4mhd+Jn49mi1oZegatSiTEiAq8JeglPBJeIwV0//X92Ot7e75P+iey320ZM7hoEZ8Ads+ikntnmd2rFxnyyEZOegwf15JdfvvGC4ZdJ94NY/vnzfdK+fezQPPCjgIO423VAbGNdgogSfiwFPrxUz9SMz7dvL8TKqu+/vmDXojHGbL+yFl6W1MLz0+vrRfbXhq12amlEsGZ707KuT/yGzfAHystHLQ3ZEroXOYYq8feCzTwPvrytevm26JXz6xtz/+uiysuNbIO4XZFBWpjf396u2PtKbhRFhHZiv1FbrsSdFOh1yHX5Jy9AF+a219erfv3Tm74xN/ofaVn+YB68Mf/fPvAla+r3n6f8J6dvP4W9hh68KOABWq/XV71c31Trog39rKftsED35QWZmjSIURGbf/6XN/3p37zC56rvv7wB39AxdSVG5z+muLyoluu0y4lvT+bIj/dDGy82TtaPfkH2Rhy63pmHa0BrjdxtxE0SZyty1AnGgTM2kC6sUW3DUlae06qkIsdHZ75zLEYEbV2NeuB8WdcFe16pQ+fUyXb68YMXwwR+x8cP5zLr03V9UWsXbP2ilbmlkNudOBw8V/jPWftFkNdBd+Zp174H68DHY8B7IIe0sx9VeCESSvyx4ZlNV17OfMfH37+tentJ/emXRf/d/zH0l38nfeO+9Mo+ZqgztyylqmaVU/9CjtrHO/XI+Xxjnunk72DdNThvrAE+kONGTpzMeZZpZ52x0977Qg18kZAgC1ZDR75VMrUyX78wT7xgw8s6sPMDtE2Ou8tLpT/AAxuapdi2qYJMGrT1QXkK+XA82OdtlRbq7EJdEXoHkCXh37SsoYV4Ns9X8ubKmvM5P1xVSlPwojVZ3wQ6Xa4Ji67vb41cAcA1zYYxGjlQyYkCj4EuoaLXl1et+LU2QUeqrUwISbbZ49b18bEpc1GBV1ukX39Nvb5W1Vpl/xHe+EzTf4lt7KsrMl+YNy/XFX9dldSYj9sJrQc1ctPABoNJe10rebLK9s0ytDLGcKVev/o3Sb9d9e/+7ZUXPEXLZeiXXy/6068rHunExgBOVXSr2ZRRMa6QqyliqGLPdW1qzHOzQ+5L6swLOfZKfK7wW4QpGFvkPFp59liWwvgOtm1waGMdVJv09q2RoxfmjlWttUnyIBdPUAmXGbuBDEmtdv/15UJNuupKDBb808mrnfj0nDAYI2xiJt7rf8Fv9rPt2ekMVZUI5DqF2WW7u/96Lchxwf5FGznz29/f57qDgAInZvsL+WDcC+fXt4IMFbkruhYdp/Mp0K/Jx4nw1m9jroItvkGtAeAfPthmYJcirxWM/2DeeH/fmXMMD3lu//HjocFexdDQg/WI8QyIL9tnZ+7sPKOJnPZ88kHNvH10PaiVzrVhxhTNZUk1YtNtGzXANcNr6YOacngddWrGj/ljRrhJ/kfZt3vQHvjp1IMadGMsUx2rO8343Mhny1fLopJFPg7Wmj6LOBGUCuaI5IpgOFkzYyBuCnNE18l4v6QXMjrmW61K/CP8jKl09K4LeVRrgd8gDxiKTpEDmy/kV4NcwMX22bShj23DcAU/w4amV1yHLERAgE+XNl6GPzxPM59v2879rp11yY5Mndg7CDzYy0djTqylqBDvqKHB10n9OcDdqH8dX3ut6Dazo1vdX76BpWkYIkIndB+sKe+3G/x2aBbRTIyf0NUndJWSQu3Pe9qR+cRPg1qfWWgP2Y9mMUGadGwbwdN5mhjiwL+W8wnYHN14xJBpWW7TMJzo4Fi1i2bfo2nNqv/Df3eSz02ZgJDVxMm3UkKIIbFOyUyZ78A3B89r1u/BHovz8fZxKCNCEaH/2jHo+AI048PdNCAdfCAwx0fEPH/dc6OSKQeOA8jtEzJgqnmkx3A1oAdVeUxETJtB7fMeBWJeuls+QvyAFxG+lU+REuwmzHu+MuOPe3GMSZmLz4/5/nNTfLX7zE1As1VNHUrm5APJeYb8H2ej/6fA4K8GFPvC/Wry2W0+21G+Nq+IgKZB8ywO2PL9j89Blm8EDiabjREh4zQKeFuqKpG5O1koWgcB/VzcdIpcJyg5M/4AxBERfIv2gV8FnST4Tp1Eh5ME0XVSPA+ikthWFGxAcHkRBzUFhavAzz6OFDI/4WnTwM8hHxExry3nxJu4Odsi8DfK2BcGcUQEtJ7wbAta//HxnWVzX4gf8H2NFrLc1tn3EaGEaXIWh9usKOymiIhOv5DjSxZBjXvkY5jsm9YKBb1rpxA96ZLtEnbpEzqJ5YIaEYoImV9EmI06ySg4OYk7STyoWn3ClB58GFkYPY8TnN4H7QEdIVfMa8hxLYU4hqA7kOkEjlmczMy6dWh/XR9UioOiO+DvPj1HM7Y/5aa/A9YJFPjFxBjPKQR+2MRGcCcwZShF8/iUeZ5CiogJ1p07gc69oKF5nOj1YNPkIB47+plMIY4qtn3KhlIT01++HrKtBrY1mGBEIDvtJg5aRPAt+MSEju6RodpyYnBLu9S4bzg6I0Hmw3kguP3xYOL04kSfR9Bnsk8PS2l6CxNorSqlSKF5uD3o841x55qGe2/cWo6B3BbC6AnbLJYJ2eErwP0bD4EbMWUa5llKwOMJyaCS8JMP26Njy1DCI4vbn/43XoS5SK02tVYVkfo6pm+NzqQszqw9FRFPWuWJhzga+GT4QhyQK/RVbFbRO0uZ8WJZd+rCsGGNBp1Cn3EO6onPbWlKxsJEhfGtNQl64mj4euVB1222uWMCtoIMYwq+7XI7VuI+0aXNvqc9B7ZJLdCv0HebOBIVKhN/Awr2My2a57jaCouQBToVuoc2Vk+mf1DLTuAg9jdqpGPA18ngiFBCtGTIh2WJeZ/QDFw6aO6E40nubdhl0C7GCPlC0watqlGLKzIpOmNAJx68uHDM9U87t1bRp8yxCsjy+ezi6jnm636BnqFSbw9yyA90G/FjGm6LSEWYCBJj1A6/eTsphRIdWmvYwlCQVdM29seCTS3XSa2KCOikrHME144b6gHDnzbcHswj5xOw31QupMBepeSTLg8T5iWOg7gwlCLoiv4EAoBHhJ5Hp2+oYo+DeWsjJ7xgiwhNey5tnjt6ecTGQtfzmzDOM2a7+jjxxyH7cdAuFriFeMgJTy5f+G5zywNdHA8nenjM6ZhAXg+fAD+sqYxE3qK0ETzQnT5jF+tmnsLPG/54sNF556E6S5ljQqENfT7YtLzxIqWi47ou6JP4vk1/nPC3HB/0f7DJYlkCe9qGJVOYARif+AnnE981rbxwXlbO0LuwAV3gaXkfbCzYRh5nUYMhBbAtI2LSErInPCpjKnlaSkDXn8HXOePXtJNxHSIP60b93jlbvpLJQ8KBbidwoE+dYF3u+12uh5YnwavLqqyLMiv5Unh4SYV8Ly08MEfKrpl0DjanOr78LDEKOiNTBzF/Z2E+XMA0JMQ17cGFedoHvreOGZU5UeoQcd/GuDsL3o3Y6mfyTFOEq3l4z/kwKRY2EUUP/HRHx5Ip0zqIhcP1Dl4d/+7Qe6D/gznDtNel4b9l4nYeOE42/i07pFR4CE/sG2xOnLwsPli5Dx6klrWCLx0sxDv4xrmwEZdZaE9FBGeDFM49+DqevIG0UasaOXzB722p0Dh4sXHXjtyKocSHBZ5XNmlKKVP/ge/EMYCIUEZia/dJFVoLdEoJ2qQsSVtFhpRC3EuVGrauBT8VWZ6Az46PTmrFyrw4umR3LK1qoUaVKq2c29KwTdMCj+vLiywPmLI/ROyNcU5/38nlBw/PEakIy9GRZSgzGYOtItWPQBchy6qVjbVluTB2k18mOG9Ms+ObiJhjzCsYZ5uYV2AT03NbRCBnY3PiyqbBqiz6PFK1lbkpU/Gda6o4EnxOQqh5KqWAV7UuK2NTpuvNloqdMgP+btPziCLN8ZZ/aGfHyLp2Ni+97hLHwBbF9u+atoHE00f0+dMx8E4Mrs7vSlyDJyfXBCn4EfFbmRdak1Z8ZZnsJ3FMmaqUbLi2iRNq+KfOnC/wCvqkivzruujCps1XDRa0Q8KPlf6K3RbGVhVws6RKKcqUIgLzjDknrMzvK3QqfaVWBT/OoZOEe+Dr28dDOw/lD3Ky+2Uw+WjftQb9tsh17BubnZDExyd+75OvbVywU21l3ld0ME3nhuvrQrxV80OgTsx3+HI7cc/Pe3E4H8zPc/GdWv1AFoyggPZGXO8860QeCjYXIyx9qqLv0hq2XbWsTT5cG1CauOAzfRHodbAR8yAu72Ko1k+ZFJJturP+yCzQq+i2z9ztzDEZRTubFYNr07aMgzo39SCu4TBjYyN+TKMhy4U51vYIAsZnj4sIoyLWeAKx5XbTy8BfGORkrvFvcHToms6Kv5ZlUWK3iJjjHtS3GxsgmE2rfYkeVvFO7dsZP4g3y2a6z7qSCuT4uq8UActpfZBEEcglroxsgbj2KdG7lkVRCptJQ7/zMsd+syxGuTOPOmYGzE82RnzOrMiEH6iZEUl8hH6+Y3NkHoMNWzZTnfcP6vhju+GPG7be5PhAOVVslyUlREp0FrSt0058TnnHYE546Kn/YFzRhc3cdalstFzkFxNRUv5N6DtzdSnEQ5E8P3RotFYlE5dUSplXnptWbDywue1Gl2yKiCBn0Dik5LqUcBfQJep+Jvdhuxk69f4kF1NtbepQ2PCHbdTB+fb9u75//6YLfRdss6wruE2Jqg2Zeh+q+H9ZmyJC7x/v837Fv9vjxlz+kCbVU5M3sriGBG3bxhyz3zDfLh+tLZO2X2Ifc4485Xza8IHt7hhLM0bGjs6OC1gyZp08TcP5QDeX6IgPOs+HfcpY1KhNg/nB9x5rUgtylizSKPCq2u5F9/fkHDpmbGjqFRGSUDqE7py5CyDRp0L3cr0wz9+Jm5MXV3dy0HqhM3qOgY2ptZ7nXt/wNS85ahN0hixrRMBD3MfU4/X1Om3+wgs+WOhkDWD9BzHk6w69yJ0YSl2Ys7MUdXB2Np0bhEPhYbKdez+07Xdiu+n7L9+JnaQ9JhTioFH3DJVa1JYig/30YA37mP7Z0QkxsWVFzz9iH5o7a4/GmmAhLkqryLPA5wU7Yws2o3/8wAa8SOpsVv/4/WBzu+s8CjqG1uvQi7NUSwAAEABJREFUhZcSF8ZaL69j72zKDgxiO4WCuBh8S7/+8gsCVDGdT7i9n9i4w+dF6/KqjFRmTv7WOaizFzb2ry9FlRc0/tOcF14ImB/kdZBPnjs07R7o1/X7bz/0/vNDtm1Fz1KCbviTL5X5rRSxKf6BXw/kKvSl+OITk6/1sAwbaynX3JKLshgvwB/k40kt3ifYl++8EL6R591xDHTmq8EmuGnY/oyA/om/kIG1XjDPinVexqA9dGHeDgn+Ret6Ra5NplupQ3fmH30eziPrjHlE+aTV45Om0I6stgNmQIeGrVKtVcDXiwr5WGr7PC/wEjoleCHTKsTMlFe0I5frRKmVOz6By4jXiJB1tBwFe9CjQT524P54p66Y7hMHdA8CX9hrwG/Itej339+J78QWlbbg+pRrQSFe15dVl5erLtdXDXL4t7//1N/+9lM/ib3MOnVJ4jzTnEV8V3RdwO3qrJ8dLwO7nsehnXW8sfziSuhTMn07ZbgzZwzu3t7eeGlL3FEHI2LK8+3bN2WWyavaXjaOUoE/xdkwmHc/eNHTyQWmEG28bPLzVMPGL8jvnH97fZVf9oaazgMfgTt4aTrOhfi8ScyPb28vmjKPE2mGfv3lVzkW7p8+HxjRtn7wEtbrQfMVuUuIyW3GfXm9oMMqi5nOlcup/+3/5kWv5OJSIetpIiQ+SB+8/Lzqxf8IgFpxId+zSAvPV+tF2D7QfZd06ME65I5enRdTURfsYWjTfp777feImLG6YYSOrAGXQn4dx6nH7QD3wDcBvQJgw+Bsw3P3uI+53hnUVAE+d+rbznzlOQMUOcSYEtXIYdvJLuxeW2iouo1YENcDUBzghxrr8gvzQKsrJJK5+FX2iWPA6J6PmYKE6OgKCh9fr2vDXwsxzJlnB5ZR+p//44duHwNbwwU7PuVZtFKnTa+PTt8OHMRAJ+Z2Yl368WPXb3+/6cfvD+5PibrTcVqk5uHzhXp5Ze4wb0ynjRr7YL078G+A4PNP1jpc8oJ35eXuQs0PXnAakueSqpdriLTVwt5loP/98VOm94SuxGCuSw+ea4X3v30jLng5vV4b9gspbLmuQK7W0Bu7FQg6JgzWVz7AW3n53HhJ7piMqPApjBsSL49MxzSMX0yrVmxh2xzk7p2XsHfioCgjsPFF1+sVWHT5XJ9KCb2u3oduxM3DcdchDf6379fp13fWbx/v94lnGSOK0pBVPgYxpPCV9Dvzk+erg/Wya8vAT+5HWpHSesEGy5pCTBWG+/zGC/WFYBtGIjdFrrr+d+pKqYeub0J2CZPCpmiyi1RB4dkWol1yKJoGSxWdzOMdvyc4y7LqhReh3rMaIDi3dvbdIwqDikKp8xh68Pxzv+3YYdfG9bJUXZj/TuZn0goZKvnaFBHIX3UcXQO7iaNzvt/uelAvUBlREnlSA30OZNnIHa9JHwQ3YpF/nfo7sDtoyLRjrwMmlo8W+cW8fQvp+fHzfCU+CkaLQGHXBs6ZBRmrFmo4gvkDTyiA0igskfG8hwfckEtKxhVqxZVnyQu1KsNySs95rIMTOpjbB4oM7gRYv513WpQbTaBWeK2UxKNlCKTcqfuGwCkBTbcxVLBTwdc0K5JW/Gx6Jzw8b57YZ1DXN+reg+c9TIXM5tzBJ4chEuQxKvhKtRQVICImbcjBPSR/JgwFeeM4sK09TrSbp3WJ4EZcDb7+Fz7uHgxCHO3ESYfIiVA+9z7U6Ztn2sdAxkhZ50TBTpthfOI43v/7//PARxsiLDAtctxkxNSBBnldefBs24l3MYcePOPa186NIMfBDUUYxFmiYQK89HVExGyL+DwjTETo6xgIZMCyk4aFNMw2kIz6BETCMKA/FeXCOAbQ/otPKORPxzCgmrzm4ebPBo+1k/He7MeW82x+xv1Ee7ZBLJPBdDzbB+2dOz5uBtxdsiAoH7qOQ8IHGDSRWbJdEIdxmuC+YFAEg+UjZ7uvjOezZZvn/+zLMpjel8zWRcg4mCx8PT5tJY7n9VBE6BkwNPIxV9MwcIt84w9fPWkM2rq7kGv8IUpETDwH1oGSBnFUJuAsyRW8+M70tRjLDR/LYf6GJ30a/Rn+IsRIOPsrwpLllDciZDoeS0xDTLRrtokjIqD/SeDzPuLZRq6xaetEpePzY76+HCg9JkHfPSE4RQT0Y9JPrsUxYN4nfnIXU4Zpd0xTSpL4ddrJOCfZbeiwZdhTtkhoFuKgqSTxgSVnH8VFFOLMoHC7v8rHU6xnLJj3SUGCgDITuxf4J2jIwbc/yXj3lZJGg6fkYjAgxMcoEwZMhwOL80T61G8O4rpQDWurKplzvPUwzeTe3M7PiWDSgYbPJmzrM1zGmfx889lvHC4VEVN+y9WxkdsMpZTZXqkqmUUHMUBITfGSMXzk48TgBo/xPSIxrjBZdW08GNv2aD3lVhCrIAb2LV6kY2Mp9M/H5BdJE+0wGeDwDC/zhpVwt3CTPCwyBAr3Q1mS65jt8owPUpZQggNL4k1TduvdCQKfBW05L7sm3RA/kSpANWSxyDKN5DozJ55t6fFgiyH6OiKCOLAcpjeQuX+C7wX/mOOtg31om9c5SacGMnceLnwOSfbpg82AA6Uh+0k3WDQ3lVKgpU/ap2z/QLaMlGWMSCgk7X3iffGzHdyfEBxwRKL5EfcRcCVgdgw9QDS4vWROfhDkFhxfYDeHvqEQm5anct68WCGGJmlsOrGx77yH9klf72PSeY5p5BciDOtyEC8bi/COXmOC5TY702EYi6BzjrWoEnJlpdvnQnsCgX1hjPzWk8756TjsJH69oLNdp1EgUpIxYAz6B2OCe8WXPB1ZfD0U2DMDXug90Me459SFwTKNUBiH8WNIltU6G29i0G557KcbD4wnsrj9C05ouW/g/4iYzZnP87zh0vbNUvApDNwIXsdAnGQwX9Pxw8GFhx7b1zK47fDCE7kTe0XEJ/6A1inzcdw86Sd2P2buDpTwWMKPezN8QkTIOUoKCbOpg9d9oYBW6sFCb8ZFLlraSrxeFZnKCE2ZJNkuT9rmXxjnxfFpcemVImLiGr/zoKl5jMlLCvBz9pv3x8edTamHzs8aaP1rK8iYLKJWeJ2M6+jAGdMV4tT8PTf6ATUi4EvMiAMbtVZF06cdTh0o0zFuyaZSFuiBD5791W1/hU78xwk+MAix8F918IBwx9f+BztB7KQK8b3Tjiy2GXBC+8Hq+LSRkSLStE4ECSXXlScgb8RMWeGFGGyGbegLHWIoMtGzSjC3Tk8QMtpWnYX3Du59ymWdIuKPPvM0vbYsqsRVRArRp/82VrIlU1cW+14Yt1YgKiDQtWhQv4UNfHZtPtE1ob2s2Bs051lHP7/oylLU/NDLC5jCZv6ykvMlwNLMZz/03rzJA71SEllCEUWZRaU0xgIL/CVZvwK9F15ANvy0tHXaeoGv2+2ng/oF6sT1fObrwhwWkRrYUEo3ybR8b1k91o0PXrze2Qz1v6K03zKklQffRF5vdHiDtJRUnbZZ9A05LovXGIMHwF0ndhjoERHIXWUbb9A8kMkPZLbJIESs15i1ZKhAe1mLIkKdzSdKPv6SEh6GDr7DI6NNX79cXxkDTxpLKbQtbIRcMA7j0c/67DwcbnOT8aB9KMQxpMI6sGFL226nX7MnZkxOXxJT4jBPP8ic1qfTgGwHNcQ0uVPBMDTxkuFg7IEtAxjz+iQPs0jLkirolhM3uC5AkgOdB+ZDnY3Xyty3sqEVbLR2ZD+wU0RI00fBWYoIaK3UkkXJtThsQ9vWcXOfsTNkWh7x8X6wobxPG1b83pBD0ZFtaGc9sm0DGU5806fMmVW1JHzEmK6C8AMfzpyWKQ7GHuCP2VfAjwhya1NmqtYmTbzUPMZgrdGh3YmJBzhBLDQVxlhm61hbozZVuU773u1D0oFPA5onfnBJ2bG/f4vKNQLzgKFJLyKgL+08QIM+uTMUmw7d2ZjaiTnngng4RCtkP3Xgv1KKLjzE+7wzVx8kby2hjFQAzmnzdCxEhkaXUEcS11x05BK8MYSWy0WXl6vqim7QHQRNRMjHQNg7ta+URPeEv/TTv637/gG9oUDoDn6fk8iQWPvAgbOe5Oe4Bb83xjdlVrUSk46U3BegQyc4JzTdN/Drjs13ncQR4uqkvi7IV4mB0wbCrwebEge2iAgFOkbk9OWJwQO5hkI+jON4RxWd+KGgo2GhXtpOA1oW3xu7F14EWJ9tzn2nImLCELJRKztgmhoSPcTZUCU2a1mUUWXZYC+G0denr05s3YgTx0pGoQ+dQejd/YeWpZH3q769vUiK55gpZxXBpgPnme1AR8E4IsDZZ86KI2hv0MhSGR3IEbJ+BduDKuETzDH5uHbVVlVb0v6Ufb7w+v8z9nc9tiRfmif0rGVm7ntHxDmZWdXVzcWoL9DQDRQaiREIic+PuJg7BiEu0MC0hIRgqv6ZeeJlv7i7Gb/HdsSprGGExs9e293Nlq33tczcPCJODO7BRKY+/Rn4YBehBQSQxGQoskzanku8yZ8qDBIbz3dsvykjyG/i6XSWsOuGjyCpLLSz+ecaXJDLeLbbgK03DHf8O8QNUvgFTXAu6LMs1EO08sf+ci7c2Fi1Pz2+1oLNO/SllbXSysZXiYLtx5z/CCgPVWH+SehBlr6OLfAXcVANrWljnvQ8EhmKCLn9l+/PKoyZsYAP3T8gYJntT8sT8cCPz3b3OWev1DLDjdwxTbcf0LBtJx0aHHM7m0wRgZhoj90jEt8e814Krvd5HRHTthEP3BlnBFpGkRhT0M+xa7kK8dgW9MPpBfmnTejPxO/0dRzS4ZWlaF1W8vIkx2+rvjY0wVria6E/orBWuWKjQzs8B2MP/OUYKNBI+E96n/xsI8eZfKCn9bXug3gw/vn0pPP5JI8/jg39ugrzh4jTFbmtQ1sWlVzpC3XG2T8bG2U31lhynGDwgR6umxc2X71Jza3aUhnTkfPOmv+uTuNBvfi4fKiPXVkOLWvnvIlU1/kpuR7a2Hz84KXoGKneBzQG8X/nHDo+a4zlSuLD/fbtjx9/yj/oNMhPq3pQqzKKMqtaXciXzljmbQV0hlHmGdEVEeAl5yIPt4w7fB5n8g5a1nkgS5aCf4qyFBXAsbmuq9a1ylNWFkEjdZ8vdw4d+EbYrBgXf8+XiiX08xjoRmI7rhFDC7Ze8HNF5kGfQEXNqX/H361VtbbgszNdIf+AwtvrVTc2vJelIhsD+HgOurHoOZD95DnlzJwy60zXspYpq9cHF/8GLy9ZKj63PXfwa2n4YtWJNdrhPzfPC4n3t019j8mzIH+lbjTq/0IdOfEyevXLkVYUOYCuCCn9pcROTa0utIVM//4p10EsdBucWLP+HTvZVnfWUP4hUMdtYCjHJ4N14BP7YUfGAv8T9YVudexyI8ff/RKaubDAd0B7Y94Y0N6p3/cbvkD+6+Vg7d41BnmFbPZphdZOPHstekBLClku9/k3nPwDpwc8BX5rqxo1qpRVEZUXO12Tt2YAABAASURBVHfWRXftxKzrR8F269pUWJM37N14YeQYX047docyG8mDCWRjvUS6YY+uztquEhs6Qlf8aL+vKzFLvtRS1JHJ+wfTXrT1cWjoQMYdPQ5o3In9d86H2lLwW9XT80lSEQjEaqozrsDjfD7LdD4+PnTlGe/ANv0Y8BjE2Ab/G7jSzlzxTlx98NJp34J7CbepUAcyoAt1KaDVWXde6EMG8vqGHwZxW7GRf4hkJZYXoKBHWxZkKci5IdaYc+aOXTfW1TfmkccPE0m1LFqZa0ZHg6wq1M2DPDq8LlNqZx32/v6uA7udiYGX8xPrmKpB/T6Oq/7u706KfJeI3TmVJpfIhLgK5qghTR0Lfn/4W5rzJ/WotSBiii7zNxAHedWBodETnAAS2qEDXhhNYbqduoINRfw6bq7Y4IYf78TEsaXGsQKLdDTdTRe4It4H58ym77zgOz8VaKOwhrLAB3shCCwO+YVWR3/Llinsd2BveKJIhjhCA95irPPj4pdn2HMwpoJQGVSE/FFkGyzE1o1+x5/tk5JKhBK89/c34mAH7hJtpvfxcZFfSuIqfCPwpFJCC7HtOM9cNHrDL4c6eXQQ27ePg3WI1IlpEasN9Qk/6Fzwe8f+gzlhFyw1RU9Buyo6oAJr+z1l/v4tciFoFv3ERTTZPqQ5dASd1PPLN61MJF7nnJhLztSvhRds1vPm34ZHLsSGtrS0Osd8kAN36o1j7YDYwKZGsExfgDgqxIXtLw7Hwm6/dqlhg9qGgn+DPoeBgVDV4OXgnReYO7FSiOGMAoawW6qUeQmOhDuQRVxjE3zmPLjN5w3seYxpQ0+1tmslH07kuMeEBnSKSkoRISgA0sGYOwOch6v3GogB15MMYrFLtvlEROAOBDeozjghW3n0037zX3HANv6h2NOTVNuDg/+yg18wv70dgrROp1Qhr6YI0IoofKfShqOxw6T3A5u3B64FRvbDAQWfAhHLaogI+AMlFAGFmsxFjXq26OlpUUOGtki2XzLuIXdgu1REpT2VnKWc+oRCPqZ/O/IDEUURIa9DrthJ4CZtB7HqWmRcEVzHsamiVy1pEhMaQbxQzxpxlTQXZMisyNW0VPgHaOj0oCH4SKg617+wFqWfW+QFD7TZ55gbBFsgg+UoxEoEOGOgF+OJfcf/cN2nbT8ObfjlTh00H9s2IpChQDvJLalWbIXDSiYEJFwwz6DN8+MrFRGAFOgR4euQWHcRhjJ0hEYS0So61Gk4qHcJ3YITXOeD6+Pocv6UAk0wPcDXG4mwQ2hn7t6ZUyxvRCjCkFO/jnCo5VGzfV7w5Tbjb8wPmYUWQ3JGEjodL1wxRspSOIcyEkBi+gNIhUoJISKxd9X/8n/1XTX/kItGjfRwBfwFmF4pRW70dTBXL9QQ/xAALoGujQSAMT9G6jCZN/7iOlHMl/9DYNyvMT6DLn3izw0mEmK3IRFG/wOHA2YCAz3+CyUilCUhFfLhPoOvQ/xzf6RvJ2z7wSTS1XEmXforQBqnjAkRMfHdFhEEl6aTDxYNG8V0o7AdBKN5DTwFOXGatHecZscdOH6YAJTcF8hhGyVnSMpA17/6GM96Jl5zv4d3bLJPuXdtBJX5dhh+0fa1YbZTAENBEtQJJm6eAT1fm77pVpK4UUwN61pJoEoBbPPcWpX5l0wCqFDogRb0tUnTE9OGvzLd3iaOdTL9L7BsWFI+2/c7+JZ9wzY7uljeR7A9RljPiJDbD+LA41BDE6QpTyKPcbidH1+XTJUECkDBmh18ebz7aylT7ohUgpel0Cu5zzYxnnmK43E9ZHm/ri3r3QUHu/va7QaP6Z9+mfag/yDZHSiZIT7wkAr8Skl4x7z3GEOEuOdLWAE6nLgYKrVqaYnNU5VzZoKX+utRJs1Ku2OyTxsPaHRiYiPmbOPOvcdEmHdRRAAp22NZ7O9QgWx1HDSKpx1A4JVM8OirlqMhx4IcTVmgYaWEmABIVpV4vGtH784kN5v9BRTGw5Ja44m8kzsAfo9IJXQOrjdstnEmNBghFSpNRMxry4866DZvVUrAb6i7kabMooa/K1BKkRgXkZw1j4H+B3G0Q/wgTxWS+ZrgQNbpMyaRDr2pOrojlir2sH0SfiWLsiS8C+1NFTsV7geT0dG3qbt1MA/TMdz3bU54Nx7Abjdsg36Cucc17O6zODzuDs6d2LqxWL6x6LGcy7KwKFrJxcd5XdfJF5Hht8m8DF/y++yHtwcty2QclIFHZqq1NmFZF9VaFREsoO8scjd802WcR3tO296xyY5fHOMJrvsjgnGpT88zbjD+PuWxzHTMfuNmKaqtPuRH9vXUuIYvSBExeXAJ35D/mc9fwT4zlEytK2On/Mg2RAwdxMBDisxQRECKDlp9OdsQ8+HPMfFtK2/WPOA6fePaTXgw1jQ7C/MrD3/71Md+WZb24M25Wh9irKJTA6xjRGhAwLo7jiv9gTwJ73TcMGZpC3ovsm3N6E7duxEPdxZdN/zu6ynT57X92Bp8WbSu+OoBTea3MfbOWNMpJaFZtHzimL6tYJpXHmzuxNL9NnRQB2ppWoinSkzr84hASIVKJnFROWseg4khrRd3036cd2L3hrwbOXTzghg5duju5JNjHRQxRGXmbSrSkoi2UMEGUx9iwDL4WnTvk9aN+NlVsJs4Bgwdw1d0tB53bPIF8iBcvBGTttnOvNuoi6dpp1W2vccfyLqxmdRJlCwF3Ro+XIB1QqJvoX1dy7SJ7zs+tG627Ubcb2y+RoQUQwN7eGNwXaFDDPunild0qfg3Al2NJ2IR2Qk/8LE5dvFaxjoOt9MPqhZ8dYKG7UCTIoIab9mq1qWw6b5gr0oX7Uub/XfkuV2PGZd+YL1RHyxfa4ssx6QHXd9XHhTcd71dZ3zfsd9DjmPm+g0fXi434vyum+lQcwaLboM4d1bmG769fNx088O7H9yw505dN62rH+onjQt+u88aNHpHXgmzTnntv6ClLQ19sBl2tq2zJHOh9arYofAA7AcLrpcF4wlagucm/4Tv2+udTaUNnJv8mx9Du3CpLmwYvL/u9PkFWZPzc2H8im+SzaaK6TzfZKQQhg3CFfuewFtmvdl5mBnTn6lWCyihRHA+8BnKInATCDUeak/nwgN10dNzg1bF3k3ihR/SMpZgHEMlk9irLKxPWvEhtzLNZVkebcSK/VQgvmNLXKKOrRc2C1cgU/LmguPONlpZg5US4Bz46arLxzu22eEXEwY8XW/sj5v9DHis28Ux+bIBsFBDWqsSMewNyW69lejNpmkU4uFgU2XXhZfSd2LMNBO+Qe7ujl/ANKtJWEj43vC9/dvxuecG15zn+SfeVug25HN9HjLejRcNUsiH6fjl9/v7Hd9dgYt+vL7rlU1Xb6457y5smr/5RR6bERs57rgqJfFFVUOXxwbuih9W+UXj88uql2/YfDXfQJe7HLc7D1idh9jJV5187MpI2QcnbGtVHHADH4wh4urQRi3Z2eAbbLzc2SR9f79SN4cCO91ci8iVo5tiMLQoaG/INGjaXcfYFbxiG+eH8+/oB3zdCzqnow91CNgOtrV1tf0CuWx3sPDxodt1J883qIYSQYPYWNlcbvixUFsP1vTiyAidqXtCHI83zzuBZf72z0btB4UXeM9aeQn1sO8jZw/keMfO72wU284b+T6Qz7aw3Padr70B8/p6Q66BfTZ9XC747V037GEeA9tGIgDxNeWnZh7IFxGy7Nb1DTu+v1/0/vahC3Vncz0hByMCmrt2eBNKn7bq+Dnx0zJlXlw3yI/zuckbtmP6K2R88/H6Vth2AI7twU1EKCIkZBP3dPHNGC4iAj74G5531z1qneNisIZ7fX3T648L8mzI0ORYO/PCcF1X7is1ZIFmTKj4fV0XcFagIW+Z4Dx7Z0P27fUDGz18aN/ciIssSS1coRPIl+gwZjwgHLYKlSyiY15HhEWXj0JzW5IadCLWn3Q6V9Dol+GBVjLZHDor4ZFcez48n07kTYPEQJb7tLV5OUbe8IVldIxfqfGDjY6S0GWsWUeEIixjZ1yfueP4uBFfG3lpOjbkjfzeKcoLObUSY54jO761PX29Lk3NNXa+DEm5VpSs8hER8sb4oCZdyHvHr2UvJTXlf1rVsLNCWhdfL8ghRRTsJk3/48Mrm7ydOjXHnM9a1wZeyPK63TI6t0sJuUbOccSpa+Pzs33YVLJMer0XaAfz2saLhBttu8S8IzZADnLGMtaGHMQ8YuHLphUdhf0kt1AgmBv2fdMbG8gekynwElhUSwMrWTN3DYL2ju2cl60VfEV/rfJhH5nXQuytQNCY8Czux247m8vOzcxE3qE7a70rNXyQH6f1SbUuKvCyzjAUaHo6PxE/L74ln3d5jXRgtzu2cM344EWI/zSz49f3lv2OfTdyRYyyDG43TfsxIpC5yDIm14OkdJybXmvL1HdnzdD7eASpNG319PQ8c7lQy2hShOk08Jus69MT8lPrIkI34s083b4wlzbaM0MbMWgbWQfL62vLZLzz+TRpvr296f39VWbz/FLQver8HDqdQyvrL9uuZBIrZdpwIGZAe8zgFvnZp53M3zrt2Kph/5W8F8dArwOdpw2p/bKBIPLOi7fX11cdxMtC/FrmD2rgK3PdO/VW0I8Y2ngps20XKXatp8Am6M8m2woU1ugB3oV6OfCpY8FyXK8X3Vh/ETyKQHbkF8dwrSPuBi8YOvMOTUaRbdjH0PQLNbvWplLQlzCVUoP6J2LX7Q1ZbZOKjo5Nr4UParn1++CFlmNu267KkqyFTnp+XrGnr4fOTxDMQx+sGd+YLy7gW1bMo4H8CnhxDni2pWlZTsxxu155sbbtN+TcVHh58Ox1BOssy+s5xuCXPrbdwbPGjXi88hL2wstLv4h9f9v1xlrw8rHrxvr4IS+aYZdv37/pt1+/6dfffuXF0ne9vLwoqQGDWi8O6xER2CNVEpuwXrhA2/z8J3t//HjTB/PdwbP9ek7iZlEg/wXeG/t+1sMvF58/1yAvLyd4nOX1yLfvzzoRY2KE/S2OjKLMNmP85eU8bXj2XwpYmxADO/V5tp/vzBe+cczP/KJ+lirs1ojVPuvHgQzW90/k/EG8jdFnzDo3lrZMPq013W4XatmHPlhTvTLHzZpPzbwA1wk7NCtjsVuxjAHuhTbNtjvrno/LGzTe9XF55fyGrANdEh1PWsnL7X7oxrplt0xd2Ps3xIcW9BxPJ+asE+voBwTxUhi7qKDUnbXW6493/fgTusTj+fyCnit0V3k+HdTfX3971q+/vsw5MFPk5aYb8fzGuA/Wkzv8bY+ZL9CoPAOtS4UP8q0NWYb6GNT1QzfmO88LZ+phhONS2JN+B6sCvbts/8q8RQoSo+/wk4696O3HVT9YI7wC/UgV4qZRu5+JgciNnGj69suTEhlde/72t7/pj99/6N1rLWqRc/3MC7mXb1X+LcPvv6769bcztqisja56o2a9MW+84Sdfb8wj37+/0L/9kY29AAAQAElEQVRg811PT23WCVJUkX1eL2tVoq9cuwwSYh/6j//x77Wehpg+aNnluc8qDuwzyPmI1JvzlbXAnTWZ4wNETZszD/75x1V/+6eLSGV0FzbYJt2MUESgO0AtCJ65LAtN8Fq0rIsysWsf2PqK3MfED9paqxoIcZDLjiuv1a8fm8RLZYjjoy4/69UmZG9qKFoy9Ti6XH/uvHW7Uwfekd21yeA6crl04WIhHedOnF7lOjKQ42AeMgwjQMynCOGvk0zPP9yw7zs9j0/EUJbg+fkD26d+/c1+OtG2Q3un/U79wiZzbpRO9stcr1QR8pPu+XyexCp0Skkleqxrw2crNE9a5pommatD9s3Geh3TQF9a2NNo5K6UyiL5csWulvHj4w2cQ3wBfMYDxGG9PN/aR85L639jbeDYd594EduPynPS/pAflSc+TL59e4HCg5bbZEuGOGAQD9tuvOu4s5/kPLesG89ZV+rh29umabMMYviu1x8btu/wGdzfIJrKrKp1AR42srmZUhkHCz6W78ePQ6YrXpiWbOT7kzAbtEzv0MYzGq4kRJu8vm3kXiX2Iwd0YuKajv1scExFBHHZJpSSnBetzLEKyXXcMuzEo6dNX7+/35D5Cq+h0aXbdQAH6CnzW3nJ6xg17o26c0P/q+cN5p8PYtk/QBERinhAZlFgl0Ysr/jQwJJLLP1kWaWQj4fej+tBQyGQGnPlSn0tJYmrpFXTPgGawQ1ZJF9b1qkvBptyrtZzReYq9z14ScZvrRJ/9kUyNpWMKfCrQETMe7cFcnvcjfnIMXpH6CvxdGP/bz+kWqRI8gD77ax3CviQmvViIzYMD700D18PaosUyGQtxZFTJ9vTtO/wolF1yvjoG9SshPCy4EfqepgpypaS2shBy5hZpq7LGqLLJMTVPGP6eXbMealmXgPfeuxmZ9Bbim0C/dVQJ60y7YGC7od/Kaks3JAPjneu5idpL5no1Ofzo/lGpHYY2W7O21IKevYJsx2bMUQBnmNjQV8T24hxnwMi1svXE2ioGNz1fOW5ePm0Q4F3m/UilVkU/JufmKPkPPiiAwl3KceTfv37Q/+b//0/6Ns3x0FFrkM35lTbo1FwVhgtxJ68tpykuoprGWvTtPEMbjfx4QtggNwHSexG33OefXCOeEg0aKPr4SOuZ3GiISJQIPV19N6ZjI8HHo1zHPg+D/oMNP/8RISCAHQDV5xCYtFpYNjjPmjjo2kGzWOgyHggyM1G0efxaB8YEVIoYjS3GTrjvFnis+/BEJgT18M7E4/PpvnA6bPPNNweSgURkBjVYoflmp1DfZ7186zPwzjdun/2u9mXBwv1AXcxsZesNKeE7pbLtGyrr3GFgpkwnLTQweMZQCJ1gpes4CYZbihFMl76hotBoT0YYPCfdN7x9YCWkawu3RRnkluiKURKCCUUdOYo3BcNFomSlTUMRTzwLSfI2IjKoqGEdyWwrcNBcTH2BL74KIZ+HsbxjZtMZ8dGG8nnBzT3uc1nKQjilBNJPtBlIJuQwfYxeMzBWONDRoPi80AdImdZLCIlHX10VBsKtBK2TkklimpWWkKV6wDH7UFf8uVrA+xk+jQxns6vDw3DNoW+6OFWX4fHJER8pmuOd1+EsYYOYqCjS0QowBt0eqHboTWQg9v5cV9EqDPjWdeYrY8vzCExMNCg4Hwup75zgux0QSsZ676IEB8aBfg6JHQewsc+B5oW6TBRX1KFa9LAfYA6YBQKIYYiuYpUx453ZhYX5jEEXQYOADyrMAGhHGemFRJjDgUXlcIUCuxCIw0eFuF7BqAPrXIcF/KtlOQaOeGHOIx54LlQ21YMg660I4t5JiIEC263J2ePN52koxoC2T/trymD6Vc0tHz4BiZdXJsescXl/FheXyTCGobx6LfPSikqyOrrjhC2V0nLrEm31qZaF5Vsigj1Dp9DMw5MJyIgHdwf9B2yrLPF7djbYU1aaUTiI82zMFUo8GAwSSTn5C4e9sGGB3I4t/rYZTKMom7coN9Flwb2ZOTsK8l4wHwbvhnI5zgyjDHAMV1rJYEGpEaPGQ+mK45SctL2mIPxlQnQfDtx2J0n0BmcO32K1OMafWl70HjQ33mQ6owR8mUUYW4uQwdtOwF4cHa92KHTFeR5ZyYT/UMHPDqyMFQRoVLKBCngN6Z8A5xZM0JSCXo4jwcUFhaZj5p8UPvuPGz5RUDgA4YxXsTZjh2PT191ZcCDftRXBwm2ENPkd+A063Jjsnaj5QFVxmmtzoWd2z2R31nt9IH0gS+Il9Z4kNSQgk9KSSIVfOPFzMHG7Z3F0NF3DYgNiAYCDPAwC/YIbBE8MPUpa+eh7WDTZOCzxIEhjkk6FRGa/3wGZj/nAKWU0Feu2mY7K3rbb2dTz2dQ4NXR9eHHA/+4HlgfUFnAr1qXVYGNsqQET1DUWqgUcXTBivumhJc3qAfxUJn3ahU4Q4m8fMAVeEVhXZWTlmUwvYN8zizyojhL6nRetPIyIsn/CIkuKSQ/1BX6xwh1/OsFnMf6fmdxKg7Le2KD/MSmPEPMSS2LcK4C+xUIwl2IIZ83HnDFVXAT+Chg5M0av9iyDUw3oygM4I0u3XkYmXlCDXC7dXC7VOTzxgOmN2mOPWT6vu9TxxUJC5ByHiAK15LtYP90cv12v9IQCow2bHDrCs9hwkGXR+CHAezEECqpR8g5dWEDaYOP46i01PnlpLo0MVwH4x3LMOPDYPDYw5TXCIPr3fUSooHNByNGDw0eIKxDJ/asrzd9LGdrzVKoE6wMUQSC0XJlY8oJX3F+a1WBPdtS2RAHP0DgMxjgHKilzpc0kBDhyEbQpjGQlBcAgQyJgwyBY5Z1UVvKpBfQaa1ohS6XQlQl/wp4LasiQpXaleg/8FnHfgGvUhfk7aq0eeM+0LngvxRUYLtTKzbHAvin01mlNHpCB3F2p91x1urKw/CzTqdnYhVf8pCPOjr60IYSFx5KjX/1ZjI5O3DEwUKGkqgDXnc24BxXO09HwwPtX3HAc/RQB2fjYS7RoZQCf6mia6Fu2Aai3ThCZI93nQ9ibpk5WuGB59BLIPROXn/Sz1Km7sa3HwNbQWq2beQNqNheKjVVsduy2I6aR2aqlBSnCctaae/ojLAKOAzoGOBHvAhdSqkqWZVFaktCe2gg+J2XDDsvVO68AN/uoeuH5If6GA18/ANJy+P64wfhBZ97w6diA0Xqjm2uxPgdmW1zq4p5CYHUIAaIarntwsuyG/7w+ubA1oaN+EZwRRSN0ZG58xB2yL46jl1XNm/p0IkXoAV9ZaqcO2fDDTrbdpd9022wPlSzqIJTSwgBLKJJ4IcuWEx/zlhvqTSOwAMGNjJ+qqnWhbGD25wx9MoLzQ3ZS1Y2Lr9rXU/KUiQwTCvmeCki1Bp3nFfqnfOtkXdDgV6brtjgygsM29rxZpk3dDgw2A50XoZk61rXJtfZJFczd0WDEzTvzHkR+Bfo0LTdL84D7FFalWFlIy6JTQgIwyChpEjO2Jizr4W9N3IIl2Fzaams1ZgjBnNfQneB1lKbCvY5SJILu6D7cVcrZeIWiQgPnRq1LAsjEr0XZeUanGPWJuw3RA3ZNcagv6nx4G43HZ7DHRRK+WitKTMUIdYCG9cJblUl1sQx0M/1ZyFukyEDIh0YOLRksjH8hF87unTGxNz4bkuwFkj0xnbI0ZHpyibV/WrLFXgsIsQ0XBOIm5z8sRFxkOgky3Ic+H9TQS/EgFYgCTShl1lpSlVstTI3Vvid2HxZOYOhCdB4flp0Yt4s2LJDwX8WP4mR5bQqSioLPGPoRhy7//z8BD8RwwC0C3IVcBwzDNfK2CkFNq30dfziPuN4XrFZnRcHyB0pMqvgwrPtgS+u+K/ol29POrORBwl1vnbycKD3zubLRj53nlXdzkDZ7kxI6h2Kh7QRv9vtit26hNxjDAlj+QXT0hY5H+paZZj5TnwSVjOmS4SHsLauEnXJc+Wd+vP2dkW2DR4dP8IkhO/qHLNCK1JKYBCjjh2YzH7zvjPfXtiAvFHH/TLE9b6rqFIvy4yfXQe5K+wx0C2o/4G/YQYZLNk7tFNhZYFB/2ASNu2NDd8bMTOMgw8q4LVHR2fLvpNDrTWVWuW2jCLDTmB53dZxhvP9Rt6OPuR/DZkcM+IwH9srUtTIXYN4pnnS8KVj/IDGjbpheqWAGMYwcMHAAMzzsIzUixNxVUogT9eB4TsxHBEyH8t8cG+cx58CDeo3dkcf8zaICLeTbtTeDduaZyD5ujZVdAWVvOm8YLjoYM2c0HbbYK4Udl/Xsxp4z8/PWthEO8j1ndq2U+cKeVRcm0JK1hNncuOJerUsDQ5DJatE7N2YT954adSRtRN3toNlG8jW8Kv1WnnB2FrBEIcGtg0FeXaSXzwY33Hlmh1Rpo4b+eXrdXlWBPzI+ytro53YvxHPjqPWzmr1rI7MG7qbThJ4Fbm3OUceujHmzrokYV0Qt9SunRzceDFzQMtxsFFYd2Ku1lQlXw/iYccGHx8XPV6Gv8p8D9pk40lqzEcrsf7Bi8ob8bLdd+SI6ceBb+/Mzzc2nw/iYZCrho017/Vy1wWQUgEdRYfk4GpMmyK+LEdBFhp1Jx8dT5bxwkukCy+PcY275viOH3uXqpWDgsiHiNS6LlLwwd+WO7GraZc6FF4fwrcPx5LjeCf2NuRAFnx2pWa8vr5Tg4Yq9vAPKg5w7VNxFHgtywKPxh01BtvbZmOYdlcS120p0JM68t2x/8B/N3LTsgS6m8YzL506ynTiodXFrcTEk55ZO3rwQTx5nHXv2PHAzxfWhx/vB7J19Eidziety0kfn36oxLLj9LffvuuXX77p6fw85z3XkhKp5njuHcEGdQ2bQ9NmO6B/42Wr46ctVQu+PfEi+AkZG7IV7Ag2qIdUArtUnruD+LhNWSoBFtQhImD6ouOHY0vVPKuWlXrZtVOf7tS+D9dPeHXibqlVmVWtreAtM87K9P3Q6NKff76Tt1xz8/z0rAW8g/j0b807D67kAoYAB5s4v1Oq5FlBT9v1oIa6f7ctkWkQixuxPvBLRCgB61tbU1sW6HRirjOPDmRmDYEf7f/SUHvmD2MyppxSqJSqUhu4uzZivo+utqb8AxKNXGttzOvkeuVF1vm8allWdA7J9oqr/sM/fhdkVIib7pxUEo8p0k8frG/9spRm2vq0/47PDgM63FkD/+33D8Y/q5ZFB/wr9vt3/+5Z//YfnvF/k2tpbZW5uOob8/WyNK3rogbTAi/YYtemM7X4tFS9PDd956X3wtruV156f/+26pfvJ9qrkjUfQa3rx107eT/whajbK/QV9pOQMRVZ9fz9WSsxhNm1UP9EzkUEtutzbekas+OzjTj49vKitS7ECOuXUuR1SCPOMJHGkK68MKa0qlXmLvh1Yngwv+rBTd+fv+nMOrfgmxNrmu+85D9T2w+eo3fWCe/v1DJkHgiTgWxPi55YU6CyXqzrWtBN2BHIQ15HG70BSwAAEABJREFUmG8oVJBjaUW4meow8DPzyeUq1/x//uc3vRPTDJCUwvw2j7z/8MK6xXU/ki4+iKy//fOH3l7v+vHjXb///ie07sJsjASB2Pzjjw/90z+9qaNzV9FB3bjyEvfPHxdi4S7r3d05pJ2YPtCn95O2I3XjRZ+0I3EoQnqHj//k/48/dr3zsvZ22bQTSJbjdg18ELqTH/f7oQ0fXNDJfUSskjmktlQljyzcvt/IDZhKyADt9506fuXZa5cy1Vgzrk9FC/6uxNbO+pVp8UEf2lfWsQc1BlSdMPqNzn2TBgaz/oN4Hji4FeKU+Dyxdv71+5NWfGldcDM6hbp1Rsgr9cMvf7nVDv0L9e/KmurKC8lBrT6RZ55bSzYFdhzETEOnZV21kOeNvLZvCrnS4PfQbChmjGKBUlinV3CLkBI9+tR/38e0lZ12ELsiIgIFOvsuT/OH1TTjZWPeQkwd4Fv3y2Vgb2hY50NCbQ0CLKAOK9UqrdQN2+dAqaPfFDxLtbVrPYXO2HVZF/BCK/Kfz4tO8KvMT+bvOQeqSuLfeIaGjnfsMWXBvpQ9uAn/DR2sAd4uF12w2Y3564O5et+Rb0iWeSOWLL9wvukzitjZZbkP6s71fscOA3tVTJEaR9cdHwu/B3Fco2hx3lSpURs6uXrsB/jiCM5BriWydGEG+QjGiLGIQ7vgdwA7cQ0wd3Tip2TBLvZPaMFeC/GxLEJvKSIUkjgpsENkio9KSe59nfo6BhcRgT2bHngBXlGdeU6NwZ9CT9uiY4iDOrdjn4SuAmtAoJOHffZxo8fB7byIAIkr3ydss0iFXAquZ1dIaVrgWGdcTmz7JiGfXIT8bZQkJo9biKlc/8X/rqmsr9SFd+wPjSjYd1FEaMZ1W+e15/IbOXYH8svA+jzi68ygBD5v/0efvMAzckQouDBw0r+YwXf/ApEpgetxBn0e46+C/WWw6YH+iSUPBUIZydlgDMnBaAN/kfka47NBHKUUVbKrlqrgH03yKZHJuhtvmBDS+/oL5y/iyAfomv0hIcbjOrmRVEpIfManIFwq/CXJp4hQxBc85B8ET9KmAGee54V8mLdpGXzvbp8FfT4+kSBd3ozZKTDuc/tPW0AgAnp0OEB3ousABgifzRIXjzEdu4Yyg8TfH/CJF/GggWlk/IjgFPo6uglwYzndaph2hdaY7XoM5Toifo6d+NzT/C8faFk+N7jfYBSaaQqZ16MNOrOFr89Px5ZSTD+72NjnGQ87R4DPte81j8B+Y0KE+wL/FcWUeWALIbT7JdP9goiQAHooSgfJt/sWoF2Pw/JZXoeTAfTZH5GTn/uERXYW/X5Asr4e49H/QsV3n0BjRCATkMgoj+aLDy5Cjs7EtOthG/o6HTAxXfvbYN+bR0SoM8gP3gZpEtdfj4MCuzMr7xRq+899cwyx4xyKCPRwa4hLXygtVya2T/1sVMiHaSAOxWooIsBNlcx5djviILQ/w1+SGMfllz7cKcLfmkdEzPv8PEfEbDetgcEHF52zGyNSIdu9oLcmuGswwUy+ehylFApoBQIdqgq1IpFR+Gkgi7F8Nvg6IhTxL+A2GqZeCu6AA/vtzLa2fyc2LRc9JjlPESBx5VOZ/Nss3oUaRTN+ZaHGhDOQwfc+mZbvA9ksHydNftK0b6blb2q1KSFsGTqKmneAOFA+IuTF109fWjbGdytHX2AzbontrjsTvOEgVt1vmp1J3jR3as5GnPiaYYoIlQKXEHYejN2gsanD06RFeyk55bIOQqFHPtIhDpAGwEpCA5kOFoILix1PaG4WBAp2sm8iE7pDftgSR0QoM1SgH5HY7pDHdL5sM2+MWA/L6vGmmZkS43Z021k8YiYZCHPOdnrQncRDAeqkXTLnOfQvh68LcjUWDbBD70NecB3YyfeVCd/1yCPcZkhkdd9BrqGqfN9qFQyRO3yCZ1Fj8S2OA1pfulr+ldWObXNlYXfnhfFA8IBmq00lizbi7s4KqrCwta4dWw4WX4MHg3nm2n2QRlc8gTARMflac7cP/GN7dQQ8kNNtETljdF1PypLKxIZ0RAR8uQ6JDxATBmNtd0ysxiKttcZCvT8Wc8i+8eDBUPmwH5alQL9hg4Ed7zJf62GwDzdyClFne7fODC6lyLHcWMAv2GXDl6ZrPx68OBWSDBZx4hjUxp2OOw/pBssfkZOfFPLhGIwI5CgqPCx0Hhps4/u9E1cQAMk4A90wEWMlX4oxBVkc0zbLwsPuwgNMxQewUOE8YxsFPP7GhtCdh2fHp+Va0X1dV63Y9nQ66ZmH9I6fhrq8sI+EcQyZBmZUKV0JBA+qLhnN9oVfAwpyLG1RbU0lU+fTWSsPXC/QdIw85B6cBrbs1I4uj0l04IOeOw92Nx5W9od+h6bfNmyA2WlDGGwaEQql/HCQRZpyELNPTydVbCeFvo6CTIEs5mEbNfJl46HzRhzYF7aDJv6QpmRdyfCIIvOMCGS1vGPeD+wY7Fr4Ac422VmYe8HrugEB2bcHNerGw83Gg4Nz3HbOLCrI0hnvWuZ4ubFAvrJhfccfHttxqOU5yDvzmXotYoMkJ++++xzoWEG3XF2TB/qYR0SQuwv4TaggyE1c2z5mC8P4gMZ3V7C4D3xbCr3otPNQOR/Eh9cX9NNmHUvJGZfLWmTdRWxYxwdP0Wa5Ovw6+bNhA3SlriR2L1mQqaljzPe3d729X3VjY9h6dgsozX77bad+dPAiUhGF+Fl1/txkXJezTo6ndVXBMAFOKUUr987vRty1VtXwv2W0b83HG9ekHrFDLOEXb8i0pbKhdFZECJdLCuQL5CLglNiMekHO34m7ktKJl6qgEAc7dIaE/r1v2o+bshStxPiKbSr8oQitLtvGNvI4q0m44SvaaYjMOS59Jtjsa3EYz74Xci2fehmnoFMtqR2Z1rVK3giLuyxHZlVm4VoK6F3YqCZS5T5Rd2srP/sTXuu6aF1Wncn1pTWJeDTPg1rdEcAglDBN23NZlvmDDq1WRaRC6SHywa1MLzJVsEMpSfNQRKiCX5E7Y+Hh0u2hUGIbcZb8dVDfGerLeZ+lELuLxKaJwM1S1JDR8pp20HYn1m+sDxQBT8eVtLHJdmfT4zI3mRy7qRP6edPTcGKDqLbAfpsObFiyIsfQxpiIIkG3s9m1MS8M1mi+lwOD3AhEN2zzpcZVWQabM2fZLgX5EjkGuGMImocc12c2rp+enqAr3ZB3p0a4f8BjZ27YqAs3Nj3u8Lfvn87gMt5jbbcTPoKs7uSD2w7qwSTG10bbhZrhXPJvnXn82fG3NOrpYA2wAX3afKAXQ5Cr647NCv7JDAVgPiVTfLDLQM5Ord1VyS2hj/GTunBis8e2K1w3bJhFigh98NJpx17JNegMQQFJBYTIEEh8AhBHAKDwInNgX9shtSq00JjU+zu5x+4U8p7ZHC3IYN382zadGKmsZUwgkT8ypz5+jqhVmuxhvTG3OlaMM0bHBtBkrhuDTgT0XCby1vZ0HonDXb5/4OjTp5Ln/BP516GT6O3c2PeduD/k+zZzaih4Med7SMFBCqUERATngZyG/ohF6N15sWb9TN+0zT+jzJjf6LuwKfb+/iH7V1CDoTKSq1BmUURo9K6dgmZ5NmTyOF9HmGfAU+AxxreWyjpgM3HEzCt3dOhxJr4X6tZKfgRy3JiH3t/ZVH5/J5a6SinqCPlFv2SRj1KSvkruV52pz+enkwSvAUQkMVS0rOuk0T/lvfFiyzHnvLGfWltUqA+mafC449gnP9PxOPvFEMRTKJSZ8lGyKIJrZOvULM/llvFM3imQhLag/+npLFA1sAHNigggyQ3yg7FZQgv1raKn65vt2dlEfH8jdpijbszPnSlhXZqco54b78SUeTo/7IuI0Nfh9o1nE/dd0ddyXSn8PhsnImQdOjYRR4HvMy9/HU9ucwyL/ChZqbkn5NTM29ZW7p+wedP+OYdFVPJm00YtWXnZEJnoibDEOGxmzLkG+pl6Y00eEWz8vwJv0NwxUoJznvXVNaVjs4FNxOFr25Mh8Aw5zpvXea3AY8i2Mu3ELx3bHtTUgxrHUGiucr0OYo2uKa+UCklW+07NO8jpJKczUpkVmlIhFr59eyKezuTuxguHm2y7dW3QbPQnUFTroojGOnGfeFDV0CGxlimZOrH5vuDTCJrkoysjZTrradGyVvKtqKJPRYZSArk6ct7nWVCzHe7362wLdAyFW2WaC3Pn5EHeZBadT886AcJvOza4s3l9I27E3KvYsJ9lGxaE+ir8dUy97uA4J+48R1mOiMAOY8rgF9Vvbx8arHXvxNs7L5BMe/DC3y5alqoTsd7aIt8fzA+je6w4sLXxqLVvr9QSaop1H9gI8+jEvGj48eMHuNKB7663K3IWbHRCR/sj5ZhcWNM3eH37/kJf1eG6w3OO/Tj48vz+xNo+o8jybtTgZL6vdZ1+KmVRKVVZUsa3jzCZIm3lTnwf2sn5O+Mu/qFDzBQixtB74+XinZdPO3P7jblr8EwSrEfP+PCMj62L2xzbl8t10n/4CV7QeaOOjk+fSIE+Tckgx/adGGxtnb6wHyIeY3wGBfl2Jc84fomdWSWFFuqZ7XBiDXrhZdWPH6/THr/99k3Onxs2PDFXPj8vOj9VtVUq7SDWUp57xujaqdetNg3ku6DvlRdJpTTWot/066+/6PEbvCfwU7iTF48beXCF/kbsHLo5ZoCF+H5+fmLcM89rLyrYGJLI03VhfR3zxZw40oZ+AHeBPQq6/Pjjd3S86D/798+8SN10Jb4GOdmPwks1TfBfT7p8FDEd6PJxaOW5cuVlkHgxJI2pw8fHzhn7QFcxoDn0+CGHIXl9Gofs+1JCpSQ+SOIotZB73MpHYvBCjv3yy1m//nZibZXgauJGSrV12Za2q3FEfXPcnT3vAE/PZ2UBrxRLhQ0GkLLfIopZyD5/oc4ubVEt2J/4uvCG+8Y6yr6ICO3kkGv3Sr0xPQ+kWV4j/vnnH8LtwKJAXvcJGx8eQyzZ/3fy9Maa7nYd8BP1euHcsU8HvXO9K2JwP/SGvTvxYFITQsoIdJVsv4Nnixtz8dX0oH8DmE7mb8t2ZB/Ye2mrSjZdiaEbc0yHzcDshohQwR4RAc+AZ+jPP67SaJpxd7kj3wk/LPo6vDd3Wp+QM+Fz5zzUx4FNO+MHsHFt4J4rjwueQyiHxEvXh1/KvjdiNpCpY6tVZz83qRK3h+6sFT2X9mmzjo8CGLJvnIOUFnikbBfEVmXfgrBGD+GbDdwu63gh5pzzwpaivlbWpJV48jwn4k3Ex0A+3+88zwbzgts8llIDHUGzaqdWJ8a3nVZq+ctznb/hePaLzSpsEyop/CJsqMeBYAeCWuZaG7m9KKAxFLpTozq6CX6FgZnxGEPfQW4N7gKZG7JW6F/J/7dXXqTxfJARSIzUOK8jKCewhT2k2ty+k4dX/HIjHo/Z4TWpkTJTGYlfO/OhcYcsGwR1sFZ4PAPfdHlLfCPwhKUOfKcAABAASURBVH92aD9wjWc6ENXAfv7hEcdgFq/H77KNp07IHPnQybqwpMCGB3S6IpABOQoxt67YBLQTNnWtFDp3HH8nnj2msYYoGCAUsh8P20xDtqt9cvO+iecYYg9ywjRyTOzMU3fmiZBYiy3UPvMJ+kODYul5wnW9ozOi0K4JlG18ucg2TeSvzPlZ3JeonKxRrYM1iqnPHX8YLNdg0AG9jbbOtWVJvpKh+jxoFqks4yIGegx1LkoJVXRdmEOXpRBLKdT8CTtxtBOQlt34jh370vaxDRfqkKXyGPPYWVce2Mo22rHFg5Dg1ackkIP349qyHNBmuqFf8JYaehssezAigm8+kzcx5+cpmufHMpnXQdy6wXIcMPj+XPRf/JdPD137OzXkWbXkjH33n1hbtLZMnh5r4AXwYIAmmGdmELChEIcbOHUEsNBczk/SbiiZE9fX+XltXDMzvtsE7hz0/+crAm6GTxyPHRRS4vKnXO4mjj8xBN/H5WwPwSYmoA0KdmAAfRrd9MCQ5TG+grtPeMgejz46CtEXkYpPEMfXdUQoImh5fL4ufTa4deBjXxvLQeY2g+99dqBuLJps/FKKDJXFtaGUVMkEzcAJz1p2Q0RM3kGzP7azzxOMx4UDbyM5uVRCx+OIM1km8zsI0M4NXZNWlqJCFS+1KkvxMBIOBYhoPtyHAuSMVGadY0SHAzBCtLk9FWD6ExlKOnzvszgsA0O4kjIDYBJBDseIk8p6GEccEaGKLFzOzyC73GfoEPE53AOemZqGE68T/KLN9CNS1t16TVnRtwN0ywBJKATXoSwFeYEsKiXpwpDyAQ2Q+fhm4jJCHRl286J1yo4elt/Xlk0K6JSfOmQpCnSmWYpgvLCvtJO41CAV+jKTrtTjiMcJSfpPmUNhHEPE7B/0gYJ6yEtTllSWIjebrpHoeSQ1Nzty7lQb0yngdfSICA3OHjPIb9vwAeTOwSAWMRFFEQFwz4erOSaR22NpUvBl/V2gDKYnFl8RIVipgOs8FofH5Ge7x21s4Fout1u2LEV8sNHQxgLAebKzMDmw14NmMRVkQEbLPsFqDkWYokHzOhL9JGzeFfyz3hH4eIjxQ6gsLwg9eXjiu/OgfmdyO5hQBkacMkETFvKk58I+sEmG7QztDh1qlCUqIfHxXKr/n4Mxci98M4taa/LhuDnwieN35+wFQ5/Ge8gYyDptEuSdUpmpgnEyfR+KSJPBVtgCZXz/hROzR9jwoP4d6CvwDiWCFmi0Bg3oJTYKwLoO87aMkYo0BA81LOwsGzF/UEgs78YGZ0TMSXtZFs5F4l4cB3jWJQIJ+JiXwbeOVyk5wWQMBfhuT74yi2BLi5TmHaEIIIFIBecMcEI8oKxyjajUzALQNGl6XEU3Q2Fx6vtCbYsoCh5aBe+IxB5S8M/9yb1BHKWkaiv4Z1HlIWRZTtivM3nujOnwkEoJQBzIH1Jariy0Va4L7VJEUXyC6dA97e/F1EBvnw2O6YiQFMTiQYzdHnyG5r1tLY7MVMmUF6eRAxlpjDFxb5fjIZ99BICk4F+tXnxVRRRlJAME/o4/dxZ1hw5yy7K0pcm2PLMwWHlwtz8jYsrbyQH7E5HnvYjjTh56E+HOYtp93pDD5UrsUEpRAypQSvJwsU5frazwBkQi4uf9Q64QTWwySLbFTt75bHkjYvI0j8EDw0H9Mo9IMSbYDL+h94Y+x7yPCGw2tGODYy6+hN4VGqFBjrr+HNAXdYkwxtb744FovpDo0DB+YpttwpUHth3ETl6VLMTDAk5O+js26Ngms8p2TmQqU98zsdPkcagrTT/yhd0QT4GNQsmY0ImNiMaDxmltOmH3dT1N/B2/uOZJlhvNIWR1SpZJ24tPcdh3EaZzZrF9nrY+8zBXedha2Cw2bb8ILrwMIQXI0WR8ci7AAvXAfrsi4AMP121uZLqGHaYRqZWNy8mbPF+RMdDBderuhwXq5YUHVf/GkmHfMAR5NkZXzVSWUIJvxTylL2vKsjjeWm0SD2LexDmdU23pWti8WE5FWTxiKIjdwF5+6Wh5pNBX/EdKB/7c2MzzC7X3j6v82yj7lDvQI3TgpxubMdfrBz7ZaBsS9BCPa/cfulP4/XB+MM6/UdTx97bdZ/sgaCIE7oDW8fPs2L/zwL+xzlqWiuyhD/9ZPWLphjx+oPMmj+dS0747lqiZImbC8YdcO7JfkW2DTodna236ZUOej48PmcdOLBdyyTZsrdBf5VxKdE8MsK5NK/x9LtQ72/g0fxJYHEMevzF3ooIanet64oHgRKwsk5b7d5L3xgbnji6DOC04KCLm2BtyWzZQsO2dB9O7IooymyJSpntjvnzEwHXaBzbQpg+8EGfiodLYseWGXTf09UDXkTsPi3d439mY632Xj4Ocu1w+eBC+6Yp9Og+Zbk/iKLNMHjfkMgwceSCc1wmFfm84LdSzQg6cn5qev616eTnp+aWpEV9y7axSAqKm9DFk/TG/DvyxIY/pCTs0/OEXTA97p6ShUuGPDy13wS/uO5/PWsiRlY2ZgWK2l2PUsW5fPD+v2Nt1YVGrC3xE7SGWeNEo7HwiZxPykYfWFRz4BrY9rauSjhmf1No7YNkO7HN8xsUKjuWUQu/v78SMNwTQj3FB29SLWLuRq+bdapPntDrl6PLa58L8cbt24Rod5O9uO3AzsI11sZ0Paq/luLLD5bZSUo6/xMemtSL36bxC+6xC/HisOEpU7ch6+bjr8rHNzZEP+O33VEf/QO/1lFrJ/5W8dx18euKlyui6sCnudd/1eiDnA97fNjZQ+rwP4iogYF6opRM170TsG3CNKjI24i4iZN859iyL11oLtWxZCu3CZnddyLeNvDuwFeGEj4au3tgjtjOqgg0y21Jc2X4rdncNtIxjPOL2xO5jZkUvaSPX78Tojq/sx4JAO/Xlgxf/77yUdX24UivMS7wEKMiJubWxiWGcA3tX8rktVcu6WHzZh+YXUdTaqoKdPWdHhHA3bQluyvo/f6uyPQcvGbzp94H9XVN25OnYNsmVZqNJjHWtFHa4aaMG/Hh7148/L7og35WN0o/3TW+8bLtesDtwgZb9cmYD3bo5Ln/wouKPP3+ok6uJT8/MZ8E5Y8g6Wjfb72DTNCIUEZo2QR7H1ECm2qpsB/sGc0Grk+sCV+TFyqbzM3YI/HLX2+tNnTgV+h3E150aMqgvtpHI3Yo9W0s9Pa/69v3MOaEt3YmlCxvlrj0xJJ87glUYNuKB07SfbecXAvaR9bbvbrxs2vb7XEMPFOrz+X2X5c0iFTZvzqcn1booiT3TvZIv4nCO1tKwxcCuN3x5k31h5T4+3n1S/cz7ZW28nGhamQspK8p6w7cDW3Td2cD+II8IVVn/iFBmykdHJp9LqUIl7HTTfeMFFS+5ahM0RB1coFu1rBUepzk2ImSb4QLdib+DHIgIZApV6t3z07NOxHYj5iKKRN5lJLi73nkB5t9S+qD2lFL0BG5mUTLePogMYmpD5wv4mwbrMDH/1bIgT4V+6Ezuf3s5c79oQN2yW5UrG/8fvCC6UbuK5fBvgGHfdTljv139SGlYV87BQKC1Ap027bwTH5vrGHV+nTYlDp7O8HuA/VaR2TEwulSioueqtlQ1fHhl09419eo/08z8tJHT4uh9yPJlKdpZq92Zz2AzN9hvvAy7UUtv/o0vhSIQEWTbZaXmnFhjZwnZrm1ZlFlB8H2FpulyXVaRFtj2Bmz4HOGI81obet90kFAHuhnnwtrLdorsOlH7Vvw6eInYiKWXl2/oURTEB6nBOHqoK7ZvqGhdTzqdVmRIWZ5QIkMo6CtZaKvKyHn+/u27/u7v/g30miJijnvYr7L2XPXCPLucpGWVGnnXWpHzZ2POKiVk+bIc2FbEXZNfVJVSoHOWQsQrOkqMCa1LJY5O4CzQPhGzT8hQtKPwO/Fw327I2cnDDV6F/lWe47//ctLCRm713M/ael0b9FfaGnQZT/31Wujj/c7aYteG34StXr4Vndk0FXnitcyV+ekgBwaxmtm0koQLvlqp+c8vT5NecY5RZ+7k45vrOX4/9qY79dL10TwObJ0ptbZoXZ4UURTEWPLyFRfqwvzy4wf5CZ1v375p9fx3TkEauescdz4/w+/E+EWpEOVTd2Lr7fVCfl/x6QH+rqfn1HoeenopXFf1cZBzV56RNlkPx4wYH4B/aMfjb1PWXR/vN+bld/kozDnGcTw0aqjHRcTkv+JcQymLhMz7FtTh6+O//GDt7TzoY4cMPLVpWUMv3xuwqhITncA7jqC/6sAXv//tT/zCLS+oGn4zvqFUx8KAB5/BNUM81usQz3/+7b3aRF0/AWdeCJ2xgfT+/qobNYN009PTk/7h3/wblazUCemf/ukPdZJgIbZW1gmlDlVeWr68VORraqdBbHZFbhLyJM9M0watqRCnd9aFv//+u/74/Q/uUyu6naCTgc9Z799ZJ+wUZT8LX3hpeeHl8526tVFPB7ZaiR+/PH55fkKpoqBuDf/p3veu6+uBX6sunF//+aof//yuP/4/r3pemv6n//4X/fbLUOLPjfVEpwalAtmroqQoP+xPSIinN79ULkO//cOL/u4fzti/gCn0r7oTpzfmL//FR69Xz7yUTWpzrY16iB2/nTkXISb6SXRNiJAmoANlVMchoSaxN3RHt0h94hXORXgN2SQFHwbyme0+hzi42Njvu7KOcJ4FdDvrwJ14+AnkzUH+baxFfG7LSi5UuX+MoYV8ejpJTLdiWlCr0GUNJb8Yp/auPGNGxNwXsDyHayX0LryUvF33T3sEOgjb7fj9mPDMmunXv3ue+kcO7ceGvjvnnXXxoYQN6aGaRSVTO+uOfd+Upatgd/8G7J9/XolBjJRVjdq6sLZNhLTcXi9u1Jwdp/XRZWM9sfZvrSki4HXMM2zU2qqBbZ6eVgXOCOzpIYQi8d7w1SrXQcN+XBl3qK2GIdKWe+grqCNP6sy3XjP83/9vf5P/gteP36W//RMx9vsrIuxiStXzt1TBoJ0ae2D/AbOIUMQAhCzYwM6nXnae0wZ4O2BehKEwB35pFh39B7W5a1A/1SvyrPRXPebIovfXIfu28tK08Uz2RO397e9OeiYXMSexKh34bF0LY3PSDMU8jyH0HvRbJqGbhJj6edAfeMrrUyl0xv4VvQYxJuyZ5KvnYNeHA/lv5OhBbOBKjdnPKHSujikhxyHiKIiVK7yGIgLZN7ke7ceNs/CVkDO4PuhDJtYlAR/TG6wV2tLAoQ5RG3dseCeHQ4Xn8JSPDk5EVRJD/+m/vbL2lm7UlJ34G8M8h0iPSfuDtff7632+KL5fV2L5BKwavSnQG9E5P2wlxg6S9oDOAQFuJXor8diwiYbgKXK+KLDPwOaH17QkOGoq+eoOI8Yk+qzLSows+GdM+4eSuA/aYtIZ1CgpuC7i9FmbhtLBIR/hrwkHOps2J4uBbkODhlKC2r2oMR849gqkaIan4AnO6LJNOo2dem6kze6eAAAQAElEQVRirdUpB0o8+lC0A4IyKigw89EZDwx8PNDbNCyNRUsu5hk8n4N70xUXsNGdnO3EiMdVFwA6PZ6TUeBdOFffwn+e5pfJBMwjgnbLjkTwnp3kpM9BHIjDfDA7duja7SsMY7kwB2oNxh8ToAD2f/8zBAslX0utQlSt+Pi//N++6Ldfn1QbawxokvzyX2QIFGltISabKviN+kO5+9dEoSVkh7DV0CRuo45/jfbzLkLKjJ/400AwQmrRyIc+SSGOTyIR844GMRbrz6v//tcn8mezh8BGPitEOXqYxKzc9oCY8oqjEzCdTkzInRQR8v1BRBwEPF36OuiawVxbIo/AfYA4HngPWaynDWeIQAj6vz5/vZ1j6HZbop7PDwoPbAfxQUE48L7t5X7jGQJ8Y+30G4wbEQoaORHaXHx+DjzuIN3BdZMTrpA5rVWSu+LklOmZt+lMXiAGxL5s6evpK5DCXBCeS7D83d2ix5d+Hu7ZCSzr0LGzOyJCJTV5FoIwYBwBRYCYnnLTJG5lWbr5TBBtocoYQ2KE0OMIBkR83oErgccDRiMZ3eqmCSIWsOUc6w7uD4r8TnV3P7c/P5CUISPER1kkWHIdE8e6GUg7dVosZ5RUXRp5tJNkFCJQqSfEINEFg8hA/iSxUoXMfdDTjMXkpmTO62PGHgsRZGWYfPwr/BTjq5uBeLgFYQb4vrH/DHRiTzoeF9AWk5UXLchmoWmPCKWVg1EnPmzzpK0R417gR4S+DtN0f6eQd/xpEp/UYTvw19ABDS9kpJCHWv8J4giAj9vFTGSdGg9jB/F5o4h6cTx1AMc+2YgdbypuPNBZNg/PDOiGhA062h3IYbBMmp5AougTJzPnGXJTvoGOvhbjIn0FHtdinGUKaCcAMh/oKPBVsHBZZVoDOS3ftMGcXMbEi4iH3sSSqZZMibZJ4VNP+aAhONPFtz80cIpwq68NUmF4IkcAcMCuHXj0felAFyNpCyn4J47wuJCGE4m2zJxy2Zb2S2sN2kmPlOYZDOJj/IdO0OPezQ4J+2dpFRswrpSHpdB7I18mTfyzMSv5+qvtzr3bLGekKUGQjxdcG08hw/4iRvwwZJkCaSICOfuc3LgFu0/5Avm5mR/TKs5ncK2XdTGfO6tG19llXdRq0xwCTmfU8Dkkn7MkfQ+IlAzJ15QdGhsxth93OuZIMQqQEh2Ka860Q0W8YEE1ZBNnidkfbg1GDHEl2jiHIeSQc1omPIvxkUP/6ghFBAuYziLyJkgwPmV/7NO+O/diob5Sqxd1CNpucJNxGOwPESyA0cjL06DEQ2qQB8bZqSc7Nvf1YPwE5LHNlnVV1goNyzrkuca+dEyY/8GOwrpWrTzMVhaFDfA59C+H6XYbhKaF+rfyYLNCd1kWZE9NXESjG5kl1KVdEyzblU1QP7iHYuq4sihflqJlXR6wiPhAP/LLD16GSn0HHZvdkflQRGDrMUFY0bY2vYiUj1KK8vP6wBa2gdvd5OudmN54urAeEYGPpcMPYtjO+Fc2+w7yP0uoQMtjYMbnwdN0WqtqrSkiNLBHcna7QYlPJRa9hxqb38/PZ0VaUhqnTw4uQiVpxG/ucb9vXSt3ZKnEv22ysck8yCOGydCRyw+Od/Lrzoaa5/oDucXhMYirLJL9VvCfaR7ouhH3EWIxHWxYIDs2b9j1oQOD6UsGOn5FdAm72qcLvvVcdzcNYnQHoQN3NiDsxwLDlYeBZT1J0BgjppxjQIH0ooSwaD54iLly/tC2X+VYrbUho2NxcC98X2RZe7+zGfYqsQFXUvhx6MbmmDd8pACHxoA285Jtbvkz+4wLy3VgH3FEhKb86Fjwozc3/YDuP/0YEdhgkR/+SjGtIAY68dqRfch5N1BgJbYXdGsNe+HrBkQkOAighAsKYivjcqOIYJPtiizUFhoGdnItvCK/7dSWRZW5FhLq+P3AxsqQ8R4Pn4eC+0Reb0otzsW1KTHMnZrViYOArcH+ba0Rg2WCoLeTM9X1C78Hc5HDwg+S5/OCLSq0i0wL0VSrgOQBo+vGA+aB3RboDXjsbLZc8a/jSwpFBOMCGk2FgTcelL2pdSWXjeMxztPAljvx6vH2hdsUEsMZn5IC2xzkMQ/Q5IzvhQ06QbLtNw186ntFKkxMUgdv4IuNuWYn/pK+xEYFxyGuVjZKQdOB7hsP09fbVRu1/cAe3uAq+L9h80a8d+pbskGTKUVgd/glMre1aTmd5DjfkeUGjTsbZJ2HdNuxtTrXUkOSxyKOBnKZ340c7Iw5qDMfvPjodNZSiadDDV8sS2VM6Mwmm2OpQiuRv9JHpGmAnwix8bCNKeAgZBuMSSCYJ7eJE7ItOvbo3MekP/BVokutlXVLU5u6VjCFnTtAPGEH7vTBJuSBnB05XT9CZeJXYuXExlNl7M7mwIY+u+sjm9iOC/GywfWrgGd+9sOd9VvJqoENhPyWO9AJweV7OMvrtDubIjfqDmmgUKpS0zobIh25RYtoG2wM7Tx7HdAZMTR48R1T5i7Hj/laL4+xjR2nV+rzY/NO2KcTTxsxfJ8x0JaCXlUVnxMiyhKKACSZnm1xI36vlxvxXKkDK7BYBWA87MsqXgF+8CVG7OYz5Nu2NGhKjv8bef1YS+zk0UaM7NS4OyYwbijQZVDHOna37Qf26hijIJhtbH18f9DGh3XBMfVwTrl/2CbqyHWooMeCj+xv6zFGx+cLGyRP6JtqFdODa9t1NuVqk05PRaezVNng9piVGu16ZP37ONB1R9ZDG7W9Qds8DmLggm06srbWJt9OHkwZAzsg6MH8hKOwR0PnPm2xUTNcGxzLx8zFjU34d3lcWxY9swlvepYSteTD9XdZETRpjRBTh3oM5DqgPcgZxr2svNB5AUH4+Q5s9Hd8Z90W8mDTfbti/zu8Ntk+1qUhu3MOQrNN0HWN2fYPrWuD9gkap2nz7T6UkUYFwqJx/3VOmaYbOy8sDFIoItTgUcnjaR/sFhEq3IeEjOJlyBsxeSDbpkrsJzsrPnsuWlkXRBgTm1LbzP+0rrJNVmqRc3qn3tmW1ucEvscmG4Ousbf7BVvc0B9mbCD1Q3I83snNUMCvKiKQHbuSY/Znx3eBHR4g+gDu0wra+BL+LkDlinE4akM2bn5+kjyPFLQd452LLsfrjZwcyPHrr9/ZvD1P+1n+Uoo8xnl5WpuyhHwfEZKGbswzN17Y31nPGJ/So1Kls3+rPMEgTjfqemsLPFOXjw9e2F11YBvr49h1PbDerg3LckJ+SH9+pj2J+4IcDX89PZ2hE/hkx0fWIfBjJSZW1kaLKjiZRUI8y7NwX2vzLW2P2PSf7vfL4AiQDBLy7Mz995kPBxPvBy/BLryczyjQb2p1UUGGhVy484LoCjzicMFeJ2KxQAN7KtVa5T6nnTJTEaFuX+Dbd17sfHy84/urRh96HANL+mooi7Swbjif1znuIFc3xl2pVe9vV30w/mCul/0NDOgaIpLYW3VinOMQlhDMCeenJ52Jv1JCrg835scrL9ciQgwHR0r6zHflxXMWN3UF6zKPKeRE0risTSt0LNtprklSlT2BkI+hCK6GFMxNlsn5KuaCMulJ9ndGKgwK7LRoxd9ijroRf3fmLsf2skKB+SqiiDJJjF3xzUWW9cA37+9vsg2dR+7feAk1iN3G3HHipevBOuFGXN6JS8vR2iLH0YLvam3IXFQQyrKYt/BZqEK/zPnomPZN3Ylb2z3xYSncz3nnKh+me/Gc7IDXIB7vErFu+a3nUNfKS4+n51XJ2ITGBy8Tr6y5bqxNXFdvrAn9X7AM/BjIsCD/gu+TNY54JmSInEuFnO19aFAH3qGxodfT8wm6mja94c+3N/KKGOkDv2G7t8ub/nz7MZ9hBrLsrKl8LvR9XN6x30URRQmTA9p3bL8zj/hZfyOXT9SyJ9Y8tptrSHftcf1r0srzZWcd8s7L8tfXd72+vsLHNVLYNlRK4NuqOmtmSgrkHNj2Jsyv81NTFk28O7bYtgu5W+YYy/bOC/ELc9jb+w/dqZPm/eePP7Fyh84ujaHv374zdz4riTluZ/vOvLUwDy68cPC66Ow/bfz9ST6ypCJCb2/vumEnKcnBD+28cEtqcqNOhALahVyh/iEgdwwloM0ZJrbRG7H3il1t79cfV/geqhVdS1OMRSyX5D/f+/r+oY0XZmM0/XJ+1n/+7/9eT6t4OXzRmTg8LSvjpO+/LPrl15UX16EoN4mX1ok8A54idyI2Yjf193//JEJ6zneu0d9/ecJ+Q4pDkZwl/fnnD/3+t1fq647dOrrRHhLhhX8GOdTRedfFL5C3oYNuzKC/8fL+jz9+oAsN4DuGOvS4mzi2p39whqbPzxAho401w23SOuT/RujtY+jHj7tul50605V16Ew9OVMr1sU16FnnU1NEKrOypjij/5MupM6FOZyShHzSjbxbeHa7Y8w7sbgSb3UJ3P6QKomvUqRKMEVUBVL1qcyh528n4qvqTB3MSA16ff728oK9UlhDV/LnQv1+9w/FcT2MFYO4boxdgEru1okrQYPaIhuRFv+QQSat5OiyNNk2EdJBfvz5513HHnAM2MCZDsIGv+1a1mcNxtMpUkeohT4SKPi30HcQz8uU2z/o+ssvLzqzjkj45OQdSGJZiv7b//SOjV5Uqb1ijRqx6tdfftGdHEZl6EnPz1WNepIIW8hD5737Aj19n9gPahLr22EYm2Z/asrkWml6N2h6rh6uK9B6flmwT2g9HegkIMjboadn2s9nrdS8RP0AoKSNed72ffecR53CTPIBOeQV64Fd11ufNnEb5V13YvM+a7rNOOg7ZB96rKGUVGVOqjwjPL/4OuUa4fq1ETtmHeFvIWvKh/0g5png5ad1a9SJnWfWnWccOYdAf8xXQ6V1bDAU8tiKb4aSnFx5VrV+FbtXxheCMCIUVliWFQA7IlTp++d/2vXf/D9+SMh7YiFvtBjzVpiSEcbvjLhyv6nCty00IywfYkpTr4H/GTbjhV71wR0fISGssJeEm6gN0u1+SDz/BHP3sqaWVrjnY0Sf0KlhN0oQ8SHZjhEF2qksoi3Ig6oFhETIZNyOD++3Dfq7bGMRL7YZ5Fi/Dm34auf51znYKQy24wBnZS5bVsEjBCnWVtIG3sCJkYNYWbQ4XuArrLCujdiNyb+UUNhY8pFiiC9+gukH9VHMbT671kRKBoXm8TXGZ8dW0mmw/QY25DPx/DWQ23i+jghZd9vA+W1wLhXkjMnjk4E+D+SICM2+kKyr0Mcw3cSX6Zsflwx6fAtBIyRZTyAAj5EPOvjIcosX+k/Pof/F/3ro+QUhaLT8HYF31h++NljmUioehoCVNEym8DMfmueH23mO+JdW4xrc4TEdgxxUKoPbJnziRzDuE8zY4P6RtBs4mVZHwRGJKWJCEMgB8wlzAOpyP/lx9kMQJ5m0u30eKBvQkGL+SxoNEdyHxw8F/Zkhmn6COA5vTDAxmD63BBGFBiamOb4aiAnQ9gAAEABJREFU6WCogvOAl/U2HdD0hWJdDipTdyN4X5/psEBLgnle0zEYZMA38LN8kunZOSJYDROXcdPxWGawcOw89Huc7e2zOAoZWUooHXQWUI/D9AyPO765ga1Ja5LtXFpvZC6RqtAR9IX9h0H4Ywj9BsD1I2SU0DEEYyJoH0OEATgCmQ/24UoRCMP4qSP1xrZxu8GyT6Czwx8SjDedMc+tao7vdEBC8+ACdAo9gkM68sH7yxagMlayDQ1Bf4RxDtoZAxFuJQeWxqQ/hLzA5ENnliL71rJ6sqYJzKFJjxs+KkwqHvWQ3xQELVq4tHyWQ19HiLEBzY4MINDpcdNe/YFEE30eTz9N5sFJwdfUjbPc+AmhcIt8Ky4j/EWTTwBX8xNBQMyrB23LFg4SgYR/rafb0rGDToG9ZhcC+YF7p2h4UT/wT8EuBi6R9UtO05Emey59TuqOWQxiIGkomcpiCBX4WB/TTdpMBVZiqA7wCUUhlryh2x2gQm45HggesBLEwjjDAfLOhGMdAjUr8ie8rM+BcceAJx2IgO2l/djnGTZQlBoTjvGhzn1XRMgylVIUfWjjIW5Q1xKBGoxZG0nkRgE7IiUFdtAELiW+Ovk5YBAR4qOJpoDvmGAc86QXKtZe8n3lYcu5Pmh1bAXnweRsWpDjTrKuO/6wvTpKRoQikFWpiNRBmym6/wFdg7YDvcVhv3E7aSkkhkNz/6lA0hDhDskyGSEULNqaWm0qtTJI4Esdu2zI4s3OzJA8DuaRKU+GWYQ8tndH7z55dmpighsR8mEZfXWwcWF9kvZMadARbAyE+IaO+8zrysrlQIkuzeqYOKTAqJYKphhHBzL4Jokz29M2sS6+ppcPowNcrvwxL9jNsRsPKQc6WVhEUWvQ9QUNnXh44PNNW8eQtqvH06LBfUSYtW81cNqNp7CZOzCoxFQBbB/3HdjvIH47dCNCDdtGMB4QkOjWw3I6IiSPi0jtHucYmxa4K3PIdUtKQU478xga0hvzQW5YdmRBPCWxIo7OTQarR2zV4W9ARHokuiZkhgL8jr0PCCd+eUDCMxXyuc5F+51Np4cPNQ/TmnrDe3DjeGgtiRnNB5ydhbcXh6iih+yC3ngs8nggv/F0t+OHDPNIbDnAcwx1ZREQ5q6Sjb5gLjhmfwTtWSVTwwiDvLXvTSciJq6wTJZUWj+oiGPq7PLCdc7xqdaaKj45sCdDVVt58EMn22PA42a9sU2HwJ3NU9sKtnDQPDp+6tQLx15Embp346P4B5ubH2y8+CXljTqTKZVSVPD7wF8GQcn2MX3Djk0cNysL7ojE110d/01m1LpOwNx5OL5dOzaRRi/KKI/FNDlmuQ2jd1k3Qd90IAWdXQsP39b7wG7HmL1y/jj3LM8YQ5WcWPFRNw182rhOHiAqDzptKcTDzgMG/mAhGjxAoaoEPdA55xR1s//ZRE/7AONaR+tmPlc2vWyv6lpeQgWcoYEchwZ2sfwbdcBthf6g37oU8G0K89mZEw70lRI/LkB70EEnVIBaKCLk8dY3ssiHbevYPKiX7uvzJQCcGOQ6F+FxRety4mHpxB5eUbAZeOLh23QqvkvTAl+2yVIVmcQ98iO7ODAFbUMrDzMrD11J/o7ph8F8VHmoOU2aA18ObDgIqA5Y7wNjPs7Cp4c6nR1eOw/BG7GIgWS/oKYKcvARxOaDlDeTr2yc3ng4O8hpy7qui7IU5NP0TSXeC/dtoT0LQ1MZhsKZh1t4gYLsDZsmgxAspMKYUkIRkIF5Jn1c+1xr1dfZ84d9b7C/jG9fGyAmhnAKBeOXxbYr3JsmRLnyg2BrtEcqib2Zk9g8IuiV7mySdqgcyHnn4bZjPxYS2ER6e2WTjZhYlqaFjWnHutcYu3PKBo4x9XCMWV7HmDcWez8URcoIWU/XMs99Ax62ufPe192OBXZ4HEBm6M7Ozde92wb1QMjnDSeP8W8ZQga3BTDw064b8e++B70C34qt12lz/7+EO3mzk5y9D40u4qDP80J9WtGrw6ORi9Yhs2K8ihyehw9lwh0913WFZiMPIMB9sDG0kzN38gqMBx7yl9JUa8N+8EC3iKIO04G9ujZ1Np67rwHb5s4m3MELxC7+7ZZtU8ki2+zEixnPcQU5LVtXUCsG+m66XC76OjKqnngJUfGr2GzxeSFX0rIjseRxdzUWb1M2bOF4HshnkIwYwl2ybDv+LeixU8dra+hGn4ReqbZUZaQSXY0vhQahVqkly1pV28DuVY7tnU3xiFBz37JqvrgrCzxEHb5z3hXkfIQYc5r9U09sI45MqaF7q43aUbVQK2urs21Bjlrh8ynHwH4DXQk9DeqA+yp8rYvJ4Srt1AL7upIHYbmJh53YcBtDqf8dvaRgDd3gW7Fn4GuxpmzUnfPaWN9eiY0buAe4Q7UUVeRa2LwyjjdKlhVd12XKOTDOnZi2vyzLSvvJm1VWjr6NOVCcS6nU6z5l3BH2oN60VhWFcByam6p37DnQkxb80JCTdurTTu7Yb6blOdJrqAhhr6ZlbcgZsBgTCjazbVBdEu2f+X6DzpWd4mML9DtUkMc2zlJkeWzD1lZFpDryeqx8wOjKhrT/xHMnjhtzm223gHtGzzN1flmanL8Cd2e9eAeu5OyBP2zfFZtUfBXQNt9SsDM4EaETG9W1Lsh010E8uq+y7vfYy3yJeFNHh2DeFC8DgpcEH7Tf0IfhWqjLD9pFBZ1EzAs+mVURku28wWuwFgjmJbdLdAABnqH3wSbqTVdoHuSOODzW9GzLUNglAp0enMX3Rl5bt1py2l2jqlXmKVAjQn2Q7wSr/XVl41bEWJaQw0LEnMe21pDvYGPwpp35lWEyK8ShfdMgFgr017WpgWuIKLqxNnLMVXxXMtUquqaU0G/UuY1NwivrRZ8RQdZvJ+c93r4o+OLi377nZcxGfA5shrhTD9exMaxjKAJI0y7Tzk9PZy1rlW2+E8N+cXWivr58ewK3SGwQt7rKdS2iqmTSnjP3g+tO3t7Z7Lzw4u+DFzxJ2zpfaAzq3VUXYsa62ZbGM4/aitpSNdcE/hOtbIxmSa3E3IkXbBXdi/2OrSCnSk4vrc35G5PK674LLypuvLS6Ms97I1boK56lEE4h+0/YqMv8rPtODHiudNxvzJkCaxA/CYODvL2QR6UUYnaf4HV7gFNKIqfpddmenhMPcsDQWTeZb0SqFOTrUoIfEbK5O2vinfwX90HNM63Tucm6W6YbsXnjZdFhOpJKaei6KKMQP8yTd0063mjv/dCN56z+qYdtunkdQP4Wcsux57pciIOV/GvYciGPVupaP6pssw0/hesk+S4FtWsI0dSZS3nPia2CubnrTvxsrLMiQiXLrAMnXjj5B/gadbij143491pxxyE+996RGzsJuXmBeKK2Mn1oMHfaFnfoXT429AlgTF9qoDN1ouPnwU2kdEeQA38QVqr4POHvWum20GOs8+SAb2ZOWhu12jKvzJ8v305qvBhr1HfHEUN0ek6dzkGMV5XCGHg5XA7ytxSh943cPNB94xon0r9RC+7Y17YvVYyTvvLi+eVZou58vN/w01226UJMRwllFjlOMqtCUkRRyYX1yyEf1sU5JVmOrkZur8xTEeluCZtjFpXSGNOR59D7212Ok1qbXDeEDw+/pJFADwWx9fxyVlsqDQL30P26M7br7QfXPCvZB7UtatCwr47jkM+Djm5jk+cL8WIoBdlQYvqV8yA/hU1O55NOvNA6MT88nZ/0d3/3q3z4pdGBPz7eL7q8vzPfvmtZhaxFBZkCu1Ri1C+5ox4q9P3Hf2z6/p1rfJDHoo36/9u3s77xMm31D1BXOCJblh29NvksYinIcccy6aBSNOPo5WUlRqXWAPgJmoOYvly6bu9PzAHYwD9QhYyvvKDfmJMO8sjPCm/k/Qcv267MJ3fijtAXrldtq05PLxK2VWrWsndk/KDG+k9O/6DWVXhFCMsAXdhz6M5L1E5wRaTm+pxnliEUHp5HUgtx+fIthPk0wOuME0enBvz+tzddqAc38nRjnH+45R1+b+SN5X16OrFmPGlZiYOlIeem6+1DiU1dIx3zLy9n2X5tEecAmp784pcYNP3f//ahq/9CyOSbCgc3db0yYON51S/pLVNSR154QewfeEjbINCCeeFEXotr18ErMXYnthJf/fLbql9/fcZX0EwpIojfQ/6hxtfXi4y7UkNCgV3MvOqGjm9vAk+0DW32wV3TnoV4sb7p2KHmOE6v1Pv7PaTtSX1vvFQnvm+h/+Y/pS77rzpKk38IpNZOlFRif1fLJohPmstJ9Df98lvTt+8rPqj6/tT07bnoO3b77ZcX4u+sBX7Pz+jDPWrgJ2QaD+iksddDB7Hy9HzWMy95TfwgngKfr2vyQqqpQuOdWHt/v0453v2nqbG7yKdk/SxyqoGzUp+HaXfpdhu6fOwyjys+f3296uPjjl26bujuH7B4g6ZjMNDQ9nIsWsbn50YOVJ3JHXF4T3tQV19enlXxZaaUWaYfHrLsk9fgJXeZf7miaF0DfU7yi/ZvzP8r8/iyrMQ1wiH3iThaiHnL7pBwLJ/ZSyltV6lDrVVyMlExHjpc0Yk9GlJRSawn/nl7P/RxKfq//F/vqs/Sb/+26vlbweZirJBhmXJKIfu8kxeDsULJfRc17QA6MmnyIKXpKlNHzEjbwFaGQ6MPhUT6bmrk3Ql9nojhwnqCTpVMZSkykmP+7Q3ZsL/3gmAnOKjQiUZcS7VVMUQRoQUaJ2hiHiX2q7VM2RvzgOU29DHkXAmeO83f9skCVcwpjpJVk32kFFJGUanSwvx8Zp1g+zfy2N2tSW6r0A/yL5TMWWPGBq4RIukh25BrbeRARex0SCHJfCj5jKEN/o4dz8lTROYymd5nXURCRgzZDgdxHvSJoyCcY4STskimWbFDnfFleTp+gSFxB7oiYsrSkN34jbluQf4FfPd7zja4lqCSCvglE7qfwHVGkeM2IhUeBByshTeen7broW9Pz/oP//OT6nLBFjs4oRGv7FkdyNJ17Icg+6kBg/3xxLej2A4ROyrBqCXVEOyLiTjcx+nnJzNQqE5orc1zMvYLISLke9M/sPYO/KTxSfhxenxLX2fN41/dcUP4qGMZ/PXop80XdprPEZ8NvgHMy04rmbLBadKBnna0HW59e8cwtO3IdnD2mIxUKVXJOE/6puGEMH/9RUYHtOkYrKPH6i8Hw7FJwY5NBQEiQhExMYxrm5jnQbGE/WyPwGGfClmOiECOgE6VbbwsjXMlKaBJxHWi/aEHYYphfG15DAf6mK8DspQgADSLhXEmi4dCEiLVViaPR4JCi7GQlvG+0OzLUqsMGal/dYTA/cJ89NgmBwG3U6l8HYEepczxEaEOcY+wLR4jhH8OZHzcBYItraFvQFsyjS/ciJixFX+VIwRuAtgmy+wXeBF0COMYWCzKIMmtqDPxW6tSimSRDhTvGnKdVYaUdAA8H3EtgHtGOy52cmabC6hH+qwAABAASURBVJRtyt4psmBocDZbg++/wO32ize9NxYYxscM6EZiQlOA464y4depe8XXD6jOR8sj5AQCsNyNouNm06FpfpAesXOCbWw+lqWUxM9FPiJCtRFXTGJtaSpc26+GkkW1Ni1ThgYdyf562CO49zQw1Mmf+XBIXkJO5uVi2xxPTOiZOXErtJelYuuiZW1MDiuTUAh1odG1O94gYPxSUoXxhrCpWcAGCtKtnXjaWJUOfCQfVhreddorITdUSyjSnQAC2d73uaFwn0XRuYxYSiaFeS6aeq7LMuVa0Dnji4AUIbXakLcpkENo2U1Emn0JkYzgGkip1KJaq273G3CfMnfkrdSUBu11XSe/nbywLqblSWxdKzwKdIZ2CoJjhGFw07RRJ6YG+nqMx/rBb9AbEfIxcdEXArTqQQNbPXTf5Fg9qDUbNjSdQO5CPlrWZWlTd8t2Wk/4aOG+aGWRuiCzcQYMNmQ274H+Hu92j7W9ShYV6IkjyDGDY2NZqrKkMpMeCRWmH+6bbbOxIbzzkH3oC8f9dzYlbD/reGCLHX7O4A3Z3bYjy53Vzt368cBr2zRsvq6L/EDmh9NlbSrOjRQmCQ3st4F7v99157xxPoi7Dm3zOOi/8cByYxPFufmgfUNWG1UqpoMOxv34uOhO/hYa27KowruUooatvmChfcGuy1Lx9wNnoJxp2y5cfuLX6S/RsLPo3wDXnoC24DeBRUmE6S8y3cygOSffjg4XNkM+2ITwBtOV6w0/DYVaffg18ytfuy5sdt7YPLuBd5C/toF96rjaWExYP8er77/sccMmxjdd4xrnce5TdkTHjwfOFVxDZeZAsUqyL70A9xhxYG5kFzjIh20wmXbicsefdKt82tF2W5cybVfsR8c5YD9t2H7Kgx9t75JJjki4ENo5adTpk1C4PlB/Tiu2YME7Y2NZ8OvG4vhOf6ghhOPeZ/voTmw4XwgzOT42+NypIeY5wbE7FQm9frzr9fVNr28f6HrHP02OPfv4xhjTciyZXq323yO/KjotLG5P5NiJxbhzbeW8rFUrcbMi60qtOLGBZV3aUnXmWoop004uXC43/IkOxMfz8/PkexybLjwwfbxzfr/rg4fmCw9O3uy7sjH5GHPTlU3DK5tudx6yB3Z1vDXbG5kW+Kw84Ji/bUK46TZz7UPSXadT8PBYdHoSPIcWZGv4XI9oAEd652X3Bd4bD8U37HC7X1WrtKLv+XzGRwtzZkeO24wTy18yFYHPzBBafW6u3dlI2MFvWtcF3tiw1ek/63Nl0+KdDYjHb3zs+L8ooWEhSA0dLOTtKseo2wzBVydY7vi1WijuD5Cv2OKO7w/4ivXC+Jz0d/Lpjs9v1PQBbgQ8smrBV4ZSUoeZEGuRUqO94sMglg2ZRaMP3ZxH8DyoaQP8jVzf2Ay8mS5Pho5VQcMxSGrKMeN4E7ZYqcvridjBP4igg4fBjXx9I+4MztedDdZOHu3EwJXN5g4PjVCriyr+sez2p3wBkWVZ9PSEHvh9J6c6Mtp0xslCnJEAT09nPT2f1JjPK/NsoV3YxmAc62I9Orxs95JFnsvWdZX1sJ6mdyaenp+f1JaqTNHX5aMg1zOx+3g4r2q1Kujv4+5ulZIPeuTGui7YfFWFRlQicb8Tl3cFA2CvA1+//bjozz9f9frjjTwZ6ujPR9OVk6LUmZ8SXda16YRcC+cFmj6f2QQ5Y5MXNt+eXpqeX+rcHDk/nfTy7YXrppX43+D9zqbE6w9yjM3PG37cmLcwmSo62N4LNkiUtV8P/OLrg1pnWcVhXNvoztgLuenfrgEd+k0F+TZizjlquJBPb2/veiPWN3KR4dhl1Qm7WIfVvCLcjHt34vGudzYgPVe50ZsSD9yKTiu6nOZYy/JOnfB54aH05VujPYRJlRkTFmJuwUaFmmU7rE+LGnl8emITjs2isL8g8MEGD2rqft/YyNrxdbK5BB8e4NP6YLMP1yw2y67ovJNX1t+xU0pBphc98yL45dsZGRedzsuUI8SBE/1DDxfq2o3Nodtl6M1/RvGPu95+oO8est0jyTVwI0LHcSDHIefunQ1sYfB1Nd0TNeUuv9R85yXRzgYyU4AcA+5fqb0nwDG7oneWVEIvUTTT+bJg+4W8OKtkcN3k+WPC+aRSCjw3/CCduX9+wU5sotmnJ/uLPIYUPtrZhLoBd+r0VfbvD+YSx8KdOnGjZvqHhd7eiOfXV2S+qZYKNOJ6MG7TjU0l28W6HuR9sKFmu52fVlmHp2fH7ZNKSq3VOW5gB7Gutt0b+deWqrY2oOrl5UnLufDy4Y4ONw0XzrAe56njup50Qqd1XRUoYR/uzEUDbe/Uzg/i9Avu1DtcAKfBZu4V+e/yuPPzGV4F/Tdt6GnZveYYyGWZNny1kye1Cvs99FhWZET+xrMB0fDpu6tcA10ndxhZVMJQTvaIUAV3Xdq89zxxY4109M3D5dgGBZkO5qBNnfixbw+e6V6pITu1xPe1NuJinXbbid/3j9fJ27l6wo/ruihLKFIqnCs5cmF9+E7uOb6un2utG+utN9rc/v52k3EO5pwDPTfqhhyzmdBoKrmo1XXq/kzcfPv+PP1ifhWjJDHnmiLq+P3Tfr62PzJTgTARZeo9KHzH5HPo/umfnbyTQr1DgI/P/rPed2QMaA/mog7Qhe6LSoGWhK23SWOwUSp1ZeSkMfzSRIW+HThosy0atfIJHSz7d71Q451LhBucGY2jBpERIXg0RQTnZcLAkZZJCmUJBc9q4hjY6Mq65cePD3l949r7zgshx9vl8oEJBljpUYooyLsjyz5t7bWxbX9lXrT+BZ2ens6KCPA22T879dYynvHrea5RCjl2JWZT37496/GXEio5EUrstPGC7o1d+ys+hvmk4XztTN5jdPDGpH/M2DxmPdrY6EcEvb8Nvf55l3jpb9v89tsvvET6Tt1b9eTcJceWZVFrDZs0KUCFSRZNOq/MBRf4tqUi21nfflnkP4v8wma+11jNL/4YW4kXhumKb11HLv7tTsch64YPXlK9vr7rikCuS0/PT9D6zqb3L+iXulwu5MZlnmf9DH0eochEtlVtWfD5HZzr1N+0PO6GbDu59JWL4ljaii0r9StEGePcUCoYj/1ZAzkPLM87ch3E6M3rRl5I2c4Ff51Ozzq2gkwdfh7jerLo+/dvMz8a89czc/bL9xM6nGl/wp71ExbkXZCxz5wn/OQc8oa0fe/Yd578+POqP/92xTc3/MDY56qF+d77BbUN4rkRBwtwnuMHeWB/dwjaV+uyamX9fGJ+dMz4tzHtj2/fzowt8v/juCwVO5wkpf74/U2///6KXPscB1Ela60zdXgQYx3nWS/TWqi5N9bsbz+uxM8Nvx2yzcbQjDVCjngfKuSM17Dr2vTL9+/o8aRKHBTAbSdekLxQU874O0lI4zdq5Yk5b5l1tlgMbeRDp15W5m6Pe0Ym4xVqXBbER7YAHOv2mV9wDdeCGMoIhDJOEL8L+jZFasoWEfRX2k+0r/A6ZN4nck5qM7d//LHp+tG13RPcVaPnBNgpU+CfsOeTSlY1avwzc8r3X14kasqKneyTG3E9Y5F5qLWTjr3ojRdwH16vEZ9XbHlhPXLlhdINXPvQtFdenp+R5Ux9sE530vROnR28qDIgsAa1aKPDsbOxHtvYB7QcLy/P5NCLnpCnfNqpVimYlwfz89IafYbUv/u3q/5n//mLCrm6PBXIBvqEvv9y5lrzsHz7nItCiW0isGNggFH1x9824JBt9UY9OZ0lpmcxpdhMzNeLFmLANekPYkwKRZSZB7a3dSwl9MZ89YE9uqS9d93Q9YpNPrAPzVrIcefilWeti4Fa8nG96AObXcnbSgy1pZLHgzjeiEFcDzHTMGwsCis+2lkn2I5X5rsbYB8ppB/UINdIOXaIZaHp9+8vcoz1sSMPsY6tr4D3Ou7Uhd21JQSvTi3oxIo09oWRJ5WSqkBgppm3i4gRgLy6fAy9/diIsTvy7qI040sxWAro2R61VdVlUVvPWjHqy8sqPyeVqnkEXDJDJ9anKy85930nTjfoHJOGc3/l5WOmHgex0tHNMTN6B2/oT+Yw8RzSPVfkYFzRlb0ZTIpOUh/YEvvfeLHDpZ6fTjpD80xdsf5+pn9nHfHKS8QoEo/Z+j/916/6f/6/PvRKTNtOf/7RJy9ERY5OrjX4oOSQEmVPvMB2TfN/3THtRP08ES8n1vsnYtI6//bLM7V10UpbQMWyfJ2lVGYlnppuBMqPH6/6ID5cAzZeTr+/7Xp73RXsTxSMZ55PPE8V4sV5k/hoWQrPuTt2XoizkAP3xvreL4vv5JVz0rDxvHCFh8fZZpiNOr5r47kVsTRxwN8J/kGD7Ydb8HFXq02NvNvIUdO4sIYwPT8n78RkZx3kOGvIcuL574SdnUfncyBXUcUujdhBXEUUbFrQO1jfFGIg9fJ9UcM+ou4NG0h99luZjr8t85W1p/kN1lWIJ2F/RNU///mh//cfv+u/+q/u+kEO5+KxEubSykvodVlBrepHostOjGy87N+43rCb4Zg2uJOzve/gDniLo2PKY9rFMjhfYEkcE0c8jzV0dXwGMSgwM0MLcc8ltPeZc53kME3Hxplngso8kCYypJDgk4DPwTmRt2GvddqrVk1/et7w+M48ckBvkAsV5WorjNE8TDISKUwXGyY3jf5SpKTd54Z9bdsBjgclfae1qtamCPQcB3LfscXhbnjTB42FOF7WBl6ZtDx+o55vfEWENurQMWOgYysTD8YnPh7Uhj6vI9wm+DzOmSGbStyanr4O7h0jjXjxkD483jQ79HboHfD4Qn6cGSLjFwz2iQnuAK9rp27u3iPiuWPGDr5qTegmxsjsp9EGTrPNOvOEY/Y//OOL/if/WehEfp/av8GvixoDH/JIKR9IboN2znCUkNgCuO1fmkJJe0hToEEwu99jjEMXRnUvCHzmvb98DZimcSPikw6sCYBOwkUG3Q8wzYGxaBbdtGseMb8ln81v8MVHDzmFQbsgjfhu0TzMzyCwQvwLmukOWGemuvmgh4OxQ6z7ngckn00f7J+fQrLbsOZhMl8dDPvJM+LRk5/nRx+YNE+eRcoCc5r8+SuPjhx/hWK8QC+qW0SIj4dwDiWy+56TCjRN52usdTHoL4f7Z2DA2jLNfi4iAtmlkgWaRcE/TIC5uKIv4nH2hibotGM86EaESklFuF8/j+DKYH5c/vz4fo4E/2ejL2ajL0waCScTKfhXSQJ9HSGVzCmrh1hXd9nOhqCvAm4zi+CC+oJOqYKBMovsO5r/1ccxPIkyAPMrUgquqTviUqatr4P2zFClkBBO0rxPRYTcLh9cR+TPcZbVtnOXwJ/nv35NfYc6wd7xs7ssq6CDRYjpg+J7aFg4OmEPbS74dNpclA/i9cHH33TA54DewYzXoTnAy0QmwPh99h3w7OrwHzh8cN5tMCccJEBVwqy7T4ENQ1lCFgvUKVeEaRZFhHyXyFrLAAAQAElEQVQk99Lj2jhfAHsZxGE+xrA89m8ytmQ8+hE/Ij4L3SbbOCI42T7HPHu8AVKKMCVDqmSZMm1MfHMRAK3MVEcIPnrA+MsZBH/ooFVZ8CNyRIRKkY5PgWujnTbB5sCWB7aDrErmhI59OriQEZeghSKKpET+oc4k7P5Q0CYFPMQBaylC85/PQKJDNw/7QY/DeXowIcW8NT1qHAuog9VCB2yLgUzmYSgWHmG6AToeFxEPPnybTPDlcV9nj7fvvmQDXRbTZ0PJFHOPIIcPpOQeEoqIOZF83ZvmgS0i0B2EpB9siXNEyHjB2JKp4J9tsEP4p46RakzgGwv7g9g1PUPI+PiSlxwdEDHq/CyZ8kRmnSuLSNPfGeeFIurL/DOREZrml1mVWSRk8cvLjQVid+50+1v4yl1g4j/zP3hAGywkOva1bz3W9BhuEvi7y/J1mA30Nl5I8Ei1WbsCvAfoL8djfMr69/5YoLSGbCWQAR9Dj+cDHl25Bss8pJCPge7FPoZI0Fdbk++rdcyc11Kq80A0kAkBdXDt+xiDxYJxmgYMTDciGLMic4ND0YB+J65y2irBX1WyIZe0E4eGg5j22M65W/5hTYKxtoc0sGfHrvZrQz4/MBrDaBGhRM51hS56cMm9ZB0SX+E+xg9FhLoJSfQn36LN10E/PCA2pl+GfAzkjigK5czdg7jaeRjYIXigjyGzSNB1340Y41KFRaw4pj7wC2hkpgJZ3DYBO5uOwTLZrAf63XkIGQ/2KuhS8B9DJQcn7R2+j/5QRJVtcWbTqmRTlsICeWEx1uRYcex88IJUCmiFHg+TTRGSaSbylBJKA43Gh4UqcW959umb3YaRD+OHQoV+ThIPIcbvyF1K0bIuCjYPNIo6OWUQdWXnJeKdB6MSZfp7gy7spqyVec90FZqLa+vmfBfH0anPMKBL1pMmRYS82OckYcMB3LD7lQfZTjExLdva8tgGK09Zj7EhP/Bd2HS48XB/IIPHO45KSeJC0C7iUpVNFbd5fJYy5XJeW7bIQj82TMZgpJ3F84WH4TsbQBXcQW7v5LgfyFxzEjz7G1RsMrTxULDyguaJF1ylpDIKNkESYg3x1UGMCPlITpESZJXcuC/xueUwTYFXqQmt1U/7pIJ/67JMGY8D2W/HfIg9WLgr6A/7ZrCx9/kgY/vSXsl1j2vojtmRK5QpZHYtSS3LaUIGMmeZ+dI/Y7uTMzvCX7HtTl2ICPgXJEl067x02nXjxbflHIyx/e/EuceBSm7BAzkGNhBHQj8iuBJypA5o33i43Xhpc1AfnAs7+pQSyLQoS1EibGvrHGM+hRgdYyB/V0SokpMloVekUoW9Jqr8AwTXS4cH7VnlB8fWQIrUQJ7A7o+68pAD8dXH0KDWRaSWlViIIT/wXz/unC/QQh+lSmlaWlNCw7reiVNz9bhM09vVp7/dKo3RsdMV39x0zBpzqNP2lQ8D3J122xrkOejERuITGzcnNoQ9HlMxdvBS0gaVAt6rN5mojZlFbak6nRYRIvR1/BPqe1VB945tO5th3QEQoZUxpTYNdF3aItQGv3M+sF/KR2fT9EaMOQ9CocQnpl+wt38TurLBUFjviFphXbuJSNDwF7zRyU2GFblO8KSX/kFmDwUbV5WYfGKjdMXW1r1TA3Mkcndt5N3oUoTQmU2LeY+M8pHkPC8YqA2JvUOhBLEtRd0xSwyJB173aapT5FizLAOdC3FV0rihjd2vD15iXy+HMooC2Il1g/P/4+NKHO8yvQEBPqq1AgWbSGc2RFZ0s2kPaqOIrVKS/qrMVCiRSfDvsy0iNCSuEz80FeLZa1DLbfuUEvOFF4aiPrGuBdcf8z2wj69rKVpxdK0LLzWGdnTYt+A6NF/qor9xI+GFPB2dB2emOex2YwPzht6HeEes+y1lPw9tWs8p+/gwYkiZRRZ2IHBEyHoXzqSFhJ0LspdsaJjoaXzNs9t7t/OG7NuCvPt+WCX6gxg9KbBzMNJnRqpkVS1NC3q1hdiEse1yp6aXSBX6IosKthd9iKEC3YFeZrV4XKu0VR3oP8w+pEq8vvDy4fy0ymMsl/mY94UXzjdi6On8wubWsxJ/iWOgr6FDpKMnH1o1c/4bm/SQJV8GtnxTh3lmTJ4b8+G+i422g1zvckw0bLSuCzo7z7oG+G1ZsPM6x+4MKFn0zEtO6xCR4IixQxfH3nGgwwKgF9dXNjJ35uWB3oinjXXpvjtOujIKeIsyq9xfSgoTiVRXYzPr2XY4n4T5kO9OfCGsQhFAThV1wOOAvu+s24HffB4oc8BnDPeAz5iBDFfsV0qDBnIzR97Y4LdMrVYt5EXDl9IDP7OY9dTbMooXEaNX5CnyZvXOC07XAI8p2LS1okaNKSXkA9Mxdsh+WbDhstqm4pn3hj7XaQvBS/OwoB1cx92gNbBLIR4fdj+YywcvZUoRvn+ivyFDxyYHm9Yv+jd///da2ED1vGSdOswjAnkaOX8GXxxQYN3oPkUqoigiJg/XO9eLN162bvsNf4q42JDzoo4tZUuElJm6YrMbfh3kKUTdo8mT6Sag2dqioMP2P6hNCY8sZZKgWRGhQpydTic5RyOMLWJ0n/qY4IDnQaxtrFN2ZN7ZGBz4KzE/Igh3oVtR8LLJtjFcLldk23S77sqS2KPBx37uJikfY3wm2hgq4Bju1OodXgHhQmyc1idoN2ISP0Qqo6jQXrJyXZHzrs74ATi+J102raWcuj3myWPK9vS8CLLQSh3k+cc7McycMRjUj64r8egfarOOfkG78JKlsQHsGvnxPtgAN2LBR0Un6l0Wy11UsZ+VqqWqLehZgtsN/vCl4JEW+uClyTF/2KOogG9be1wnNjbycFAoLOuO7r///uecNxbmyW9s8j/x4nRQY51fnfl4J5dKxuS1M9Zryv3Y5esdvVBQpp9R0BtZT0/69v15vjiw4+dLOXInsJH9dGcv4+X5Zcay7Yjw+GvRifWD8TtzU/AS8NgTf3bscNBcJNbxEaGdfCgl8dNJAU3rFJHI0HRaFz1sPhS+wB4RoVABYvI8nc9alxW8YtElcOyHG7FQSpGoFa2t5M6TIgKcDk5XbZLYhN/I/d//9q4LL4HurKeurDkddzv159v37/r28p1xRT6uvOkKLnCVfv27b9Bssn+uvAS7s2YZws+eN7KgT1OFSQG5srn+zAu5ZSnQqsx9Xa+8TPvyyZn1ll/6+oX09fox/Qcb6srjJXMtC3KLGLuSV5s6/n5m/ZLZaB86sRZYeAHkmMpYdfnYeYkFHYSLEDxjQnITkbJujpdCLPk3RM/nJxXbSin7faHGlUy5lhbMtZGP5bjp22not2+7/t0/SKCINJZCUjnkmPdzlPC39kbNuct/9lrI2rHlDduCKcfFifXjTjzbbu/MNXdqQp8vW3bZfxmc4F9yQT8hx6KD+iOOoNOiRoQ8v7VmnEGdC9kuA7rmF9SHsWOHH3+yprupZp1QOBMi4B6y/V0z7jxL7LYVylh/ysGkXeE18Cls5yezCLbqY2PeLCrULETXP/9378RZJ0ekFT84rsQ6cFkX1bqAP3Rgh41nO5Pr5G3vB/FzBn/V1Ad5g847deR2uTDmADq+7Pr9bxf8uetAtzF2bB8ilfX+1rHxwfnQ5TLwa6i1JuviXLYepo3YipwqTPkdl1kKOq6aOtFnHENge0ThRfngxeiufdwVrct9SWdEzOtK/RLHYO64kWtXnlkvgPPHebJj+4CuoOcaX/naiQPXiI154L/7U/o//B9/6G/v79qz6bJd9fsff8MCgyF9Qg7p9Y93fbzeiPtDmG3CwUUn+MYEcOFjXRFHBX6oJh4PhMm1UdO+bHEjtydOVqGGLzkXBbUI92tjT8G/bPD246Y/fr9RE4eeXhb8JHwbQMFfYJPPy1rUWCeIA1fq/ePQjXVYZ25X2QRRRRT0OTSQdyd+B7VISqX3NFTka8fCGEPB3UZ8vH+8IfPGuDHzfcOOjtPNL/0QsmQyfqiwvrSSbQnioSiLRLdAh5Jk/UwT1jpIq4P6O+AfqfnDRZRMcLoeRwWny+tS+7GPju2GBD6X89yJuzsy7Jx3hfL0TX+wjv2v/89Dv79CB/6DIeLgjm+G0WD9DFxq8DWg6c5QquMgt/UxuO6zPyIUAcx+0S4Jus5ZA3cKGiLAQZeCwyNDnc4kxgbXZtERHLJgMpzrYCDo1IDU4HnGfTTN/k4yHRipuxHE0qSFF5GlpA7m9mD/KeAq5DCKx8F+9n3FdGYRrkEH8xuKFP27vMfQ4T8YzMlDybtUJYYCmQe077fQRuwhOr6UCBv5OiImPfvQfA5ieSN3fB8R4IR8RMTjmnN3pyxDqFgm2sRhuftwO6DDLUikGePcMF7EcyrCNA3gIfAguMODGWs8mqZPHGs1Uw1jLWVRch3hcdb0ZwRAlzY+FgtTzrGJXBXckvCzopJ++23oH//xu375visRdGddYaBw6vL+AX0GRMQUMDlzYQkxEAwRsH8CtH62cTGVjGAcHQ42TvPz1+vZ4K9PvIjwnczDeAYTCvGPPj6zL8IK6OeBCGY5YeLQwIf7T+tNzMAIQzsBZ0D6aSTrNOnNgRNR4RNfwZVliAjVUuViGunWB4L7HoBJaPp5/cnWuJYjgjF/gcQBhm6vehx+OyhULlZT30/cUooMlbPxI6ADvj87Xm21yWDu5mPoeNzwuKbnSxaPBTw2AjrAF023WXafaVZEWAzfPiAeJ9P9ktktbo4IBTcRoYgHZCm0PD6W43H1+AblJ15Eyq2TN4hJZ8SDtyebgX0soxfdCusy8GHX/EewfqpmEhTvro2JYKC/2yNCEQ8wXdOBxYwJn0GDlsARx5hFY993zl3dCEAERYveTuE6gG6eEKdLvv6rkWAFpnTgx40JxfiFIllY7NmH4V4P9PkvMNt9D92va/ONDE2IVITg13WQ/dajtUqb22O2P+QVugHQOoiNecO1P19sYTERBg2GOc4IMIiAyYSJIvcN9I0ImWdEQHIA9BOvphWij3Y+sj3N14v5CHqQ3/on54iU7fAVx/p5DN39gIrdY7YN6g7EuY54tHCJ3oO8lUoWIB95m6mKbRO8/ed4aWexIw7LPPvBU0hZCq2fn5AiArqHCLEHWCFptkcYQejUZTsV+IZCPjCd7PfOQD4qyODFcNC/I8dBnBgvMjmFLId1vPLAv3/KFgF2Pvq4mjglH/KZnzgCMA9BNyL4FkdMecw/uDPt2UH/1ziaZb/53pAzBnPycJ/zynHUUaRgk4WFa1va7I+APkge5/6IUBbroX912Nc7Mf5YJPVpx40XARuTR0QwpmjlSSUi5Jrp2ikO84WtDKbRHae0T1thf/P1dWCbDoLvC4uL2qoKds60LMgILsPmx7iZZV6bruFrrM8RofyECCZ8Hr5vPBT9hQR+HjJpuqcu/TPPImxlPWIOhGWh3iKLxyb3hTlBHJYzIrjiw8kyHJ+6FWQzrm21sYjQJ55tsSGL3hwHbgAAEABJREFUYYdfJ9c8DgqPDzcRoQU7FtTrxJVx/RPuEYG8AalA9keM7sSe+yNS9KqzGmMNge5NBzVJLNoRRa4daRxoCMhwOB/Uz7sOZG4tlSnRrI4PDA3bg6p5fF6433hf9EpJ1QogbNIREeKj4NocxBGAbRcRU69lqbPrIC/uxI5tsrTlISPjMAEjNOn64k6Muc3yOwfcZnDbjYWc7Wtas20iDJVM6BXVVtSxgWncefA8sKdGyvo94EAm8NBVHKZ1Z+Ftm+7I55zqfWAjagYMB1DQtWTRzprCeG7LkvBq8C3YsWgaQVIpRbU+1hA+N/S8IYdpR9iPtswgNzo28dn3wUjBs/NQctP9fnv0MwMePLjv+HxHtgfsbHDcdSemEE2uTfZthW8hTm0zy2e9Nmy9M9Z4S2uqgM2FGFNcVGCTp8n9nQfNTOsDXjUk8uzIc+XB5SJvoBjPgh7Y1D9pzLoeOqmMMufk+20g29DOw1Cw8I5o2CZlOxRki0h0ljrxZ1oR8Re/dLkWWe51Pcmbnrblgfx38vhwkEtayZMFyE9aNMkW3LGP+SxLlevcui48WJ70+C2LJlih54CH+XTk3XRjg9Zjk86Kz9Z1BS80epdtaHkG+eUHibZUrWy6hQL9ugq2sgyZRRFu1ZTDNr/xwA4n+J8/+dznOTOJPdskyMNtQmKXOXCgCbwce+Zp3IFzGcJcucPz0I0H7J0c91qw4G9G0N51Jyc8XIpp66Ut006ntfFQfVZk0BU6n9gQQcfWLEOiY2cj6TZptFZVmtEO2g+UYQz0LMedN0r+/yfPvGRYVzaLjh2ZHvErpQReRJFkwH5jQKMrImgT8t3AP2RdElmso3Ue4Pk3sKSQbem42vCjdbzz8mtj89AvD6CmZa3yb6zemY8ce94gxk3y/Yb+pue4EkeWVAG4VEQqoihL0ULcPD09KSKI05tubCZ2iBjkAyPyQXdpI+aKDYJPLJdfwF158XydPykOCoiIP/G8MfPBBsXSVp14sD0/JS8bThYJH+9qxJb1Zgh2EXIU/JRyXFtmz30RiTzbhGVpWrGz5fV15WHWG15CFpFXws7Oj5UXAyUTmpOyCjqKy8DGtq1fUry9vRHzbLQ8n7XywragUwUGtG7UB+s+iLNOzdu439nAVu4qtStSOsjlOw/QmEkF+gvxs+27rtQ02+92v7GRdUFu2/PGA+825anU15V8qcT3mDLlpOf66bw7iKHdu3sI3ND3+flp6lxrw6Ybttml0KRlGzn2r2wi78ytqCzXu1pBYCMw2UVd1q71PHR6EueiQl+nZlzZVBaH5ShZJo8Gj4C478WB+upWMB78vDG+YqvBPHJhc/b1zzf9+PGGLCCD01HI9ca2vbKh6GvU0MCGHbA+mSn3ebP8q3Za3oWdIdsPEjLcbUfWjBvrY9cZy13roswGs6oMdCmcoRfIbBwuVRvt+Lngk8yCzfZps4Ffn3jpWKePh9qSxFtq50WAbWFw3O2sRWAwZVhaU0So1jrP1qVhP+tu+TfycOOZa8fvDVxvMq/EwcBmxvH85vnoIHdNMyJ8QnbBewFWeYzpH/C1/40QEcqSuqG/Y1DMd2MMdTtE0jO56nEr84H52VZvb9uMN/MDZcrLEO3UxQPbezzhhgoD3YiHU4U3uUjj7APZ58mDtoXYs0534urOOoBuidGVNc6yLnpi8z6i0vb47OC88cLoRn3KSHSrOp8XLWuV48a0b9QV6+TcsM3EsVB7AscFYyJi2voZP808JibMa8WmiU+NYzpeAzJ06mGfGQ7yBrGR8KCmbuTnIfvBeMY3b8sfboghWOnA5pbDMTbcbiUnAjc+gxThC0Zi+45fjfJMTrb20D0ztbRFra3wm1TkmjTwmYyMRP9ftv7tSZIkWfPDPlUzd4+IzKrq7pnZFVAWPBBZ3oQUUvjC//+BIhRiARACklgsHvCMxdkzPdWVl4jwixl+n0VmTx/Z9QoLdzdT07uq3TKzGvMC/2BFxwdBIf9W3cGmWmaVbe8CK9hKujNXuN0OYmQfxfKahseoUNB+k3W4kl/c5r6CVqeIK+E3iP2J3Hi+VC0L8VC7nAue2VR+/mKb5IiLO3RIBfTiE1IpOfix3kKi74LtTrIcuJAigiJlFkoCITUaMkNBcYV/w3glX9rG9ueDOU0l55WSysyB34d+CfzEXHtZJmgs6HDRnfnByhy3lAl9TuBsmuadjePUiRw2cxAUHH4c7Y5u3nW7X9EZ9kZ5XrNYL8OWveN3M30rrCM7tObppIeNcuSDbYyNoc78rtsu2Kghy425hP3i+fkMXXDAYyH+S+aH7PTpaJs+9nfb8p2DE/my+V143hiPN2Sx/MbXMPyw11SHHkqmShbknmVfz1Lky/Fn2O+//UC3TRX60zzJ/vP9+wt1h7KkEpnsZxEh2AFuwl5VJw55J3LbDV3uWwBvekWmEZxsmJeIpE+Su9/147cr/ript9S+xrhbJxtxL+Kkkk/tQ8syayZWF3JOrRM6XBnDr/LYMnPoG5rpOymjKDMl/HE/Vl1vb5QrfDDWXp7l2FnIPUdbgWtat7teXl+w4y7TvDP3vJP3rAPjCQ5LX15/o3+Ac1IpsxoC2/8ruqnkI7hWxccmeLV8G2PGwcHhNFdFFHXmBo+7+cIfQFWxaZai4zM3i2d8YCOP2WaJfjfWEhBVI0j8vDL3ucHbTs63/9w5fN0/+hdw7YwDESHracCT726Ms7b7Trzv+Ok812HziEBXswpj2OATeoG+zT8pQzTLz3fi3OPk377/jfi4SRz0eJx8Z3PaY4x1P82HWr/Kz6UE3Tuwd/mvsCTvoubGeHy77WoNFOPT0T+w+HEp6Ii6ktLC+O58zasURVNdKGeFKmgqugz5qtM04rYyHh7I/fryDm7aiaeMMAh9uLPG7NAQpdG2khuu71e9vnnecGgnbz/mO43jga6Whb5VM2PHhg8f6w/95aeqP/1SlRyAenP+jo26uiJCkQdPTfbZt7e7VmIORhVlV1IU7/rp55O+/ZxDP63R2qXlNAkRoBVSq3KsHOSqGR86P1XaQyd0sd6bbu9dt+tBEbY7a5kv0E71jsKMIRu4pcqBpZCi4pdfOcT/+uWZdeRF8zTTZ6ZPYPNUQd+RKRBA91CDn1rroPc4yH0wGTKNAUZf4JF0IZ9/+TKht1X2t4ZeNa4AxkUy6vNlAd9JuBQ6udHzEK5G/FU9f60auZTD1MhNjQVrw8fNQ0dBrXX4agpiIojriKqffv6qy1Mqi0ac2peuQyeb7DfW/46Pv77e5Dl/RyZxuS1CcuEbXZw0zyBRqDchnFj3Cn/d9MKBq384kTBBX4u+fHlSZihBYrpfv15U6Dpx8F+YiyexcMJPnNtAh4wJb4c25iDGjVuiwZBgJsHBgKD/6r/6TS9vRa3/JE2/4sPzQ08DrEvkLUUDl+TY9TzvzX9lgdwg7B1RFOjl2BI6wfr/AK5zCCtwyqSECoEJ5ArajsF/KfRLDdnNr38YYcWPX1+u9AnmSieVMqlSDtOCA9xRQR/L6NwgeHOec/5ZkfGOb26MY8l+wsw8y6WUUCUnmsbzlws6vGDzsyKKrJOCHi74RpYiQcP4A9mnaYJffIF4XJhvBZprR2qHiYhQIc6tF5GPO3rPhDH5auSpjs3v3P0u5l+dnL+NceU61oWHAp0GcWKaI3+TO1fmOhOxMc2zjLvDoNEW+Hcudxnw+GPHhvN8QgMrZdLfXt/1//p//qbvL10r83DSivZ9Axy+4Nexu6CTLKkE6TzXofuCfkpJnifsPmmai7JIlfEjoitSv1+dJ8jyjUx2yvEkhSBDY0Qo6PDoGzKPjh1Upg7PgCn8RbHNNsbUg8YdXCvrm91z80M6iBvTwdU1wYdt0cmVN+ZnHl7sTyt2vpPbVsq2owMOxP0DIQeNHqYIXxnH5nYqzAtcUtdHAQwupJn8UdFvkM8bNDbmKbCE7YF2PA4onpGv+d35BTl7bwrWk4pQwOhUqyp5LnnOyKHLCDrTj2/JzzKersP+7HqXUadhK4ZTeAOGOoNH+FsyTuPfEd5j7IrsxoHawEXfRgfsVMYPIWDDqdInFREyLxEpKfgHbtN0kVSKi9vAgS2urJtX/LBMm/6P/+cvOl12YveQbRcRo/OAjghFfBQQGV9H23ZkXsfHz673fVTQ7ntEgLRR+iifMG6mCYbBC2BH0SGTSxiQwu9/KOhZviJC5CE/jnL0rh1nGzo28pD4kKJiFJrl4sqGRd1WbTy0ESjKRR+X4T7LR9W4ZSbKCyW0i6OFu+CtU8Ydg1hpfsdPoNfUeDAtcY1+JUd/XgVZbsiBA8KSXGxcO7ENHVGUmSolKBpXRCiCMuqTQKmjn2Xanek17DXquvESWMbrQtPvn4j4/dl8RcTA68qO/niFpmkXdTofMPb30qkLg9IHesgtdM+8WliNEqogKEC4jpzHE32MeDzxxSczFJRMyXJKARqIS4oI5UeJCAmYQUYi8fVHAdR1TiC7k4flhQ/YBSo1+ivwIV6pD9O3rdCJgLWOD6K+uYCoUWfdN54HKO92ssTWEaHh68DCJExAXC6S9TNw08/yYi7BrvyTcI0A20hyDf6c/GCDgUEyDaN60JHCSgBdhJSlaLzrcUUYW/BSRunI4P7inlkVURThdpo/bgf0bC9qRKM+qmWd/P4MzSxFJVNJGfXg8fMoPLduXTclCTkQLKIwtes6etOOT2xsHBUWWrVaPyIGG8npQL4mL0YBfOhfgkYIlMqS3B/Pfpcv8KEVRfqFJwS0DA0b2K1Xy9MFusaCCwMeoRG/CR7qJ3AuDKKZqcRepaRgHToacBGhnUTKbbybh5JFvmcm/IIE0l1dpRT6gRfgjsHsH7Y9r7QC5w8l4gFzYMgD/ugOzZBF8YCyeWCjNJLSQenI0rFZA6e4G1564AjkyJJ+RW/orjWpQ0SCt8ZEdOfBL6Ek8U05CWhKEGtVHiyHvs0TGc9dO7izFM3zhEw5SkaCtg+cls0lIpToIMTFV+9Nrv8sbrNOuvgH793IAeUNPF2WfcjLgtADseDKIDMDkv3Hi0DABTsScnf00Hob9nDcDlGpO9DV8aHLjQH8QGef8bjz0EAayBMlVZFJ3EFHKHfQdiWLFrdFpEJCj1LHLo2JUQcvKlbSJ5G3pPVRAODTH8XxsgNrWQ58hWp1CAz+OjQoxisaOvwPPKUowTUhK2jVqIe0fPMkBcyy7jJjwJUsOphcNmJHXKXSHxw8Dp4P6iHjV8qDZqPC9VSo+5nie4eg7w3ZAp4EozWKdnR3Z9F9Z+F4o+xMYA98Zqf97mAC0VRSI34Q5sRzUqZp0plN+ZKpEho+VZjciAR+EOfeVN33bjIPPo4DG3ZZZwc8zHMFZ6gwscoiFXKCcXoiXQvjCHwbJmkTV5pOLUxcd3RyyH6yMhva4bHBK+JBq9F+V2Oi1+m/e6KGX/BIXVdEjNKRw3qyLvbhR10HPmNayyllXhKhSk2TntUAABAASURBVCa0gMZAEQEXLqmO/0mhLKla61gQLcvMQqSqlCLRr5kGij76MfKc/2SS86DtUGbGYWnkxsbd8AmehcWzFy4n2u2QdNdkGsW6KtoRZLesxIxlf2NDw5tcXnStzOY7uMym+TvwG17Ve4zCF58u+9kdvVl/G5s+d28e3W+yDhEJPYjSYCnlQ7p5nnkOSkGijj52rfQ70Hsi5+VylhcNg658pXokOgglNi1spF7YvKq1oKeip8vMfUYC6/XQul4lCBdknKdZ1l+tE5vlZxn/in9er+SzDsos5KeZMsmx0npTgYb5nKYFGYLF5Z2F1fso1ol9bZoqPM6apgJO8bwMOnfG2pUCMnxzZ0Hddb91ZOzwxTsbQJlCD4tO+LoXOzu+3dXQ5YG9E16qsuRoN52uTmtTVClKwWaiNOqo72LR22XTOA68wVSyqGL7ZFNGeESy4IsMUQ2/06CzsTi5sWG646u1mJeTEr7u2PEgx7pdXM7BgAowGcA+5VIXmAF+Pp90fjppxlcTAsbn/nQdn1JSAe2NRfaGP7X+0MONvED4ErtN9rmd9jvt/tNvjveJGAYU/R/o/Y2F7HXY2BsqyzJJOPKNTUDjnZdFT/CwLEUXfKGio/YRozvzH9NpbKz6bv4yJ/g90ecM/GWUCV8yPfvAiv96w+EOj4QGC+gVPpMisebTxqL/er3D1132hd6bHIcTfLgoi2742Nv7hu0pyLVTOjkqWqhEylfJqo7Sm+MppAm5enTZp75+eZIPG+Yyq9rwzDesoxsL+YbNTxyWF/KJF6F3+DUf9teIYtSCJdVSdL5cdD4ven66gHfCB+/MX+5qAJygN5Ff7e/GeUefr8T/ju4+Y1chdRSTGWoAXd9vur7fsZnlvyEfuKi/s4C7EVMrckcYtmlZlqHbBV/JlMIFfOLaGKvtY6DWlUNMH1YWfOXsjSRs2FC8/fNGLL2yoejN/R0nv/NuP++WkzLVCbmSWJACfVTi0n++78qG7905BaNnhGbqrRnUi0BNfCHPQXQcEvHRoymgjymwKXUtlTHrNF201JNOc+U+63w6KbHbnTj2T8sf5PhOp4MAeehJmuaAp8K9yAcY0zypkbOPdlOph54uky5PC8+pqc4Dn3Eq0mzJ8WPdFezX0MNhGRJ8wEYU1Topge2duKetsRFkeKEFx2uDp6FbSaUEaHEYnoWMBzo8yDfOO6466L/i5xu6Ukjn8yRvikEW225aHT/Yt1E6+N3HdO0/ziuWdTkVnfCxE7o5n8/yDzGcsP088nxqmiYttLm9IIdpn84hx6x/Sy9iIsNV5A58U7qz0XDFF8dcoXRtHFKoSBObxTMlsdONTYMN3hrzpBsb2Vc2sncOMQ4OOw7HGYZ+SB3aPWYzr9oZXxqCmf+O//OojeS2srl/tz/Sbx++33WaF2VWgUYW+4CnkIiFpg0fX8mTL2y2//b9lc3FGy0Fv2lyfUYdvv9Jy3WOrd38oseIALd0u78zRnT6kCMYLy2PywGfgmhnzrGzmbb6B1yI8R1biev5+VmX5wW9ohQY7PgW1XzwYXzZ9n9jA9g/FLBh1wu58Xw5qzCuua3jN3x0w4dfX6/akN3j78CDkJEJf9gDesM30HEoZHtOMzqJFCKokqNlPYIMUOSXOrHQ/AI3pmO8j/9a4aaNHG/6lVx7ws8WfKRkAVcgS9WK/fwbcFZ6BffT0xkfeSJ3PdFe8JEGfsH3TQfxZt7dJ1j0Gn5ZzuBKrdDZKQd8uFiHEaEC3cyUFDqIgw3dRpq2dDoXapvsEzdyhw9HfODjZ+v/AJfHCJExGnZZ8Rv3reA8nSt5dtHCeC7sJi7r6gL/kYVcyfjFWBuR8N8V0CylYPtV63ZTQ4c78tj21k9H0gjx3cghdZQdfq+3K7nyKsNMU9WJsXeqjCFN1NGrSxE5Yn5eJtneGUVB3YKun58vqnWSwCz4PF9O4Fg4iLjoy9czbUXmwe53Y5yxjqep6PkL8zFivMemGP7V4H0nP+xjbPTh65Vx4f3tpoDW5fJEvp1VyqSF3GedT9wneJ5n89u1ET8rcWR9o1q13uHKRSpZVXPG5ov2j1xV4eNABw1fNz7nEsvQQeDx7/36rogi9z2I4Tsx/c6BQSfebMP77T7s4GePN9uIC+Syz+ATpu9+rn8ll6weZ1DEifbT6Rm7pQo2O5F/nLu/fD2xqY9vPj/pX/7Ln0dbI+86xt/IRzsThY6fCH8pVVqYm1j/xoEYcm4QV0fukkWK0IrPjlgk1/z48a4XYjMkbLNwCF40LwlYkM92+nPgAz8F/3uGhzP513FzoC+hyVonWU8N39rw1Y69J3R4Op2Jnw1dXJm/XMFXhp6nOmlH3re3N9re9fb+Lse+iOfegramg7WX/en5y4zfBPgbetngZRcQSh9KcIgVyF2IyYKvnJmnQ1bJGJXo4rxU/cu/fNHEHH7GH5Zp1nn2DyIeckx1dQ6g3vTKwYJ/O7QSK5czvukBAD9P+HG+X5mDbejp7X3VK/Msxyoq1MKYc2KsmadJHVix7lzJu+/MWV5+XPX+uum3v9308uMG34ndJvz7mXHvrK9fv+rpcpLQle3WiSdegKk6cFLrc54XOZbEYfZE7JWSgBzKIuBSJ/T7xhzq11+/c6j/wmHlquv7rmMPXYmpG3Md+1lnfrHgW8syyzgzk+XZAf3L4GfBzxyL9tc7edpjCOaR+3Vk+s6445gbNoLfiICHgl4XbBHiC36KIgr4T4oI5JU6OsmoPCT8XHUcO/VNEwIs0yTR9e111T/9h0nv16YyHfrLX5r+r/+3b/pX/5uznrBn0N/5amVcTXTQsREGlufAzJzQwUlfnhwbFz09LfjvrH/xl59UGcv9wy6wy77I7i56+EaSS5p+/euOXTZ47ApwPj0VffupaFkCX0y9vhy6vjf5z0j/5v9G42XXeu3C5XD9juzSNCPLcsj6++mnL3q+LKrgWoi/mRy0LJN++nYZa8EF4iUrHle1otw3ctjRO7E263wSekvVksTbJpSknZxVsVOipDTOi/T0JZWMq3/79Yf+8T9c9fq2adsCvXY8tjJnFKXCVwGuqfk3arMrM+Xr7ccreuh+1DQVPUHYsXvHp9+Z9x4IVydggT+j0wuH4nvriir9/OdZP/2yKMkBtsf371ddmRc5d905lHwjhhAHWlKjj3PKP/4vP/DLm0bsvDa9Mk94ez2G3v2bxr99v4OjabPIyDk7HvChHokvTOhlVoEdr7m//Tzp608zNjrpQm56Zgx9ZsxrxMqNMfQHsv3666tu2KytVd9+Ru/fzvp3/+NdE7b9+U+zlunQEj9xn7DZrKdL0dPTiRio+N1JHuMsbEdDV+apL/ALakWEDsfUXfrx49AdX/zx8jrkuXGg2YAnHSPLit9c9eP1hTzxPnx0OSe0iuok2Tdm9DdX7Mw8a2MdU7NSX+CpCFNhH6mDcKXt5fVNd/hwPCIm6zx0xXgjoE7E7NevZ/x1UmENUPG1E/svwbx74v2Jg/szcwTHvwsiqOI7nkdnin6VMuErk7JAE6K224ote2v4aQeeBvAdx12V/Gkc4byLoSNDgo83dGTeeFEtwPPQ6B8RPIG3ce/Ii5++s449xvxOcnycyJ0FAyewpYTmpWrmcNZxI/pkxtB9kv9SPFP2/Yv+6//3od8cn8eLBH9RihyDC3tf05zDtwt1lrfWqoTGwEv7TPsyV51Z+9kmJ3ygFMm0bHeWzro718Or9d6giRQj7hFb4j0kGX9mymOqteWxz3LTND6GTWRCtAFzMOdawdv2quY9yl34/SrQyTCJrAVGDmJww79QoXwFXxGhGf3P6CajDF6pokUffVMLY1Fkjnfza/r2yZ11BsZEJ+gBGm6LSGJU0OfNQutxb3RyH8JXxl/wl2XksqoDPEF/1zd8hR700oAzr5ZtZ8wWV0QouPsrwk8Q4SMlumiM7/RuUlBHKJCXUzWLMriXquI+MGG83LTh88bdeIFFuTki6JOa6FdAVFP0AyEf0FhkaHX5OUKqyDLXOuA7vnisqSxd//C/l779dFGd/B70O+CDDu6EvBDjRTAMZRsbrCgPk/NOtRuo6uPRX5F808WwngztRIeTFLX//GMC1EQArM9CBR9XjfKfeKaKj+H7oGs2hj1cS7WNc0DTdHnVwANTfgbk413jLi735/bPPongpViQv1eHrByL29Xo5GKpnSwalvI7DI0ONA+YYz+07fuoe/Dx6L9T72IdjUa+Ptt5HJ+Bjyfz8s/aQO5+7cMZAFEb9Jvcp1Hv4vrMVET4UY9vHnlI5IvggdcD56I7T5KrCglaXMlLxWEq7xEx2rhpPIiLl4iQ9WR8+rhgDzVYMx8V3PyGCUZXukghrj5uQcOjhCJiyGDdWG9DThA2GGwY2e+dno+Pn1weOg3wjHrgww80PeD74CciZH1QTeDvBPSBs0sRKWn0UEQopFHcd9Al8Ds6HQXc7j866o9XjD6fNaMfsM39uHfzT+m8GyYi5I0nv5ZCX94jP+4BBEQi4hGIPA9/xmcaOCIAAKc+Lpof7HzUJe2RlkniEToaxc+2pW3qdvdznT6uLCkPci5ZJJfIGLprH7jdtwC3o5ONif6Ob5sn+TJCOPnEGRGuhYcHjg8UCv75k1mU4I+IAXeQedvwRfwYOfch78N2fAPzgOMBnkTf5DHk7plOrMKmZFX4yPB7l+PPsro9oZUGpp2Oo18la074uNtt78/idoUGHdM27+6PeDrILS64oyKCYj7EoNZG2yeOiBCN+vvF+8eL+fsszYjMk+FpbzjF8BPqGoTNWykpVDJKKcFgWFTrBPTj02EskbmUR30lZl14RQZa6Wz98kSHoHx8oAEJ8DZ85OB+wHKoZAqU9G0U/eEK3vsog136N3DvDNir/YGZ7GMSRHcQWxdu78BYZ8dBLqS+ITNdGQgPYtGT+E2ebHTXux3/6jCQGUpYsSyfA7w+rlCoMFj6HhK8t6H/hh91cFAl82idzEwOzNfOAL0zEWnouMHTxmznwJ4RqYRQhDEJ+dybu2+jKmQ8LhMD5bJUOU525PUEdRQWLMYZ8YA1voR/+99OnAg8fEBqyTUu0x5t4y0GjYgYsqxsUMid9OjS4TcCPjGqcc/TDHwV4CzYdm3AdxacD+yB9rp2NhvNm+X0bKPWGdlSJYvsLxGhAP+G/TxWB29uiwjZRuZtx67WZ8MmhrGdzHeHQiF+qgt2KBTzZdgDXpd5UUVXmFTWC2QQRKofcJW4c8li3274QlPhuZSiiAC7qMMfFcOuHURuy0xFmNNAlk6fomJ/L7OmCk3KVCfoTLQLHexK7GA+vTiQV8RgzxR4RJukoBaf2PFPyzxNk5Zloc28oUc2Ly2DZfc9ItxFn9fgiZfe4ceIx3NTRPzOn2F29CxsJNGfNtc9sdBclpMq+qBWVCP3PnQWEfq8YE/DTuuuAx/e8amdHDnPkz55LR8yuU9EwH/I7cbd1ckb86DjXGDr4vQPAAAQAElEQVQZvfgrTAwBhZ5GDKIJeHDfVJZQwb5u/yxWaqLPiEDfFfyzFjYqpqnoxsY6KlCmFEWq2KVgzwbzdxZyGZYnVMyoBM2HjiZkX9C34anWga95zhj6+BcaOJcFWsAtyyQvniLD4EoINnzO/unSoOeGaVrwg6rOIsx8RRSFUiWLKjbOwnMpykg1AGbyxFQnJXgjUr529NzA7WfB/048ONYyE9mBLbSEFLy7zrrmUVQp+EpwzXMd9AQNcbnevrLeV2J3pboPPutUtbJZevXGArnJcMmquGKDL1+eVUrINIIJfxfI8SXzZ7iIGDLYR+9syLbeNC7qrZN3Nly8UXDgMwV9TxTjclzbNhGpiEnqk1YWancW4LDCuBaq2HFChqGGXhXIZB8yfstmsYZvkl+NT2w+Ni/kkCEj8bsJ390pG7hC1kmX1MjVOzFnmb1Z17GTkGlbg7gtwBfuAQ8CtunA743f9ogQPlDQSYHvzjz7jh4Nc+jKhuq2rcTRgY+6XcM3d2SHLHDgM9O8mJdAHtsjIlkYnzT0grB3DoLubAg2YG3fqc4j1qYZvvY7tBN5xNUlFuK1FNqrhH3u61WdfyUrcFUT/jZNs24ctr2yseFN343xw7k0S+BLsyIQClq2YQGX4e/4SMeUEakKjpX3uw9/2aiwLuwLQ4/4aUSgkzObOhfwIXcK/TV5Ex4O4WNSqKijZ/ezb/lu3hZykGjbseFKrG6MJ16odzYfQlWRVTtj5cbhnv54GTHvAeaEx4hQumQqIiR0YH2s+MKO/WSY7NwO2oRdxabVLv/ghjccg40P96r4fMcXEjz2vVpn8BaJxsYGd8fHIotKTiolVfHRzKC5q3cJVvGbphs2rOQ4bw4tHIShQmh3AcrG+00CNiLUelNkorfKhiV6ilAExYACzLxA3jnIuOimQA6aoIUsVFi+Axk7uKTQNFXKA9eoUsq+a79aiS/z6XK3TZk/2Bc6FS7G3em0Ud/7Iedp076TYw8OHmY2ASs6KiWYu+3YZh06mNj8sj9EhJ6fF2URIjbuXYKnDbqeW/Q20TCjo9DttpOHNtFFTxxcfWFjjTQ4+gR+nehgnqoyCrJav11oZsjS4NEyJZ2nSpzjhytj1M69I4tpjhtcuG4nBm/sKlrmh7wi3+xaFniF2dY673ds2NBdof6ETRboHmoPRPDc4B2bAQtZmb+QyBcbfR9xbzoN3sxXROqA7h1fsE1Mw/lr5b194BSIfEj54O0+8DRyQCkVWsn7Thy9yTHjIuYRtpGQS/ijZbGP38jdRtngTTBVShkyLMyHXPfy8oKv38GTigh0mqDobJy+Yoc7fHrsP6gPLYxHmaluXOICH98Dftz9BQ6zQCrVlYOXnTnG8P3RJ5QltSyzTmz4TTOySDKvC/zM86RC3NRaVbFd5W54GANKashvG/ru4mc3GK6A1zn/Tq6Y5lmXywk6EzZb6DirZNUyNmSJDWIVIejaBuogP/JCVceWgv2gnqIYNF85GOuutWwARoQSPZzOzmsnTfDpElHUictSCmPMDK4DOx34ATSpF8WHIK+vd/R7Bdb0D+6dvLhz93tXRfYF//OcopSUL+vI/uIcXfH9g3Gqdyki6Ce9vPzg3lXQ34m+C/qk0R/9/aIDnfge/Fdg6YT+oTlV7L3qxkZrJx9bv9M84evT6N6bBEn9xuHTj9/uen874LmqsYF6sIGKaWTdR4SMv6KTGKx3FWSYl1mRMfS5Ms7M2Kigpwjqjmalw0pXltCJQ/ULh5oVX79hT+ecjXkOoNh0QaYYPK2MCYMYb/aFR2kDV8PfrswxvOZYGXsXxhPTXMlfFbnP9r+pDr/OGIyqZKUUFfidsIFh74yPB2OQGAfc3/1KCXiADHnwt+/vUG8K/GEimd8Zn/0bdPfbJm9ofvu26Ou3STP5UUrkl3Zy8oHMDaUl/Wb6lUx5XNz3HRj7wzr0YZwRyXOoHaGDYl3cnSvAYZ6CcdJjbycHdHi6wfONHH5Ap0PjcuHwhXJCBx1b3Tk448xcnHnozkGf/yuT8JgaYMoi+93zly8Kns2jaMsI+crCnGneGdMX/P6k+61pZeyXkrqzzhdknWbZ/iVTkaGFw5FlmZB75WDxphPPjk/LbbhlWfC9G771IvuZdW27mnYIubGl5VCERP7ftrsafjzjQy7m1/csBR6elKUISOQ4w9WkEpPuHAzdkHXfKvxW6BimyDRuHM7aVxK7uogLtfEdMklIyb7l5+/ff9CHJjAHsn379lXzfNb59Kzz+UkLB7uBPSyD5brjB3fGsxt52OtQIVhHyO/ffwNnk7CZY9oxMxMj01SE2uTf4qdRlnc/Dhmu0lYsW/AKM9M0cWC0AO8+VYrU5/X2/qKFw4LzpSpLg+e7FLuevyzyeJpFEvno5eUNu+zwfhr8NPwrAp+OVad503/xX/wECwV+NuChQZ93ZLkRR2BQ8E8U+/HE+vqJA5yZMZ/w1wS/E3UT8WZeT/CDqeFrIS/esMmdspIL33nfNWwsa0JSPO4/ftvhXVzIRl5KbDQvFbmDWNiIiQfvz6xbJ+J5mgu+lxSNy7YLnkqhP/d35qrcBEsKN0CmE9u2je2wsdbwnJJQ0S+/TPr2zePIgi+dgA9KUQzbC1+v6O2MnNPg//q+6ka+upEDzszt1rVr3W66PE/68uWitGGhZd9iCS957QIu3x9xENAJ9HNSRpHH8/Bv2RbbLbGT9PIDfXHId4dPQKCf0EcIbOscIOXA29CVuCz/yvxnJV90bOdy4E+dPDHPFT0V3W+h23to46C2HVUyXGu8H+hYikj0RZkkhgQtHNrNJTgkDdUIWU7nkDsJxWPAw4dSC7GwnFNf/pR4+az/z3+96Qdzra6OTQ9M3NXJYdvIzzO1GhcopZBckEyl4OfTIvN+JVa//7py8Ht75MvxQ387fbuyFFnFtUrOkbbDxvzD9o0gjxB3jWIYozfuGf/0vNQ+VYjnpAS+l1kkGDjYA96w4/2+q2RF1zM2ugy9OL+2Bhbge0cWSe7mfHdC7sykpgiSAhX+EuSnBTuu8H6V+0Sk+AjWwZ1aCJCIypx/xrYTtBZFxCgVp316uoCDcrE/gdv2Jt80+OzMaypzcPNPFz2uVEJgnose/AR0rZ+DekGPXGgRws+pE+NiAYf5sR4ZgqkTvCR+0bXh37UVVfwr6bdMs67br/r//Xfv+u1HhWQVVcNPwm8lyI+ihCKpwBN8LyWRSY+SklVVgB00ubd2YMNDd8YW29F+Zb+NCMEIMnR8qCFDqKAX94sAkWjFFraL9cvr+Bj/jN8uC05MTccofMDT/IZNNvy4yf9tAxUPe6CziBh2IdUiQ1JfFVEAqfDX6Xfw/Pg06PopAh3zEBGKCD/JbaPswfgjEV6Dtm3lPM3Zuwpoh5z2qdHLeBo4RFuQ6+CPMd0oxzwEcRvxAyIZt/MWYQ1fjbKpg8csdb46+P7ZJ6REKZ185HpAfINWIG9VRadZJNt/IkYKzIWCtV1Tg/kD5dke7ke6UAA7TUHfoG8duI0w/PVROlHqT1DpAkp0WiReGv5rfGfmfv/wv5N++tOmgh9EZzxPYODVcPI1hIEyeBQ0RARtofy4R4SoMC2UIPkhgLPAvD0+9PeDb0NBbWB11e8FLAgioxp3fVzIjiIQhy4m5epP3MZFflXwz/W/FwjZSKUUcGFM3ulu1n4H8SLQyjUOmgeGiAAeBUgoXiSepg4DUFfEBxUD0+43y0kDb1KWMh4Bo2+D5ybrqJQc9ahkwHX6F2DHC18RwbcGDKRwPEGzDxzi+r1fo55398/PSt4fzzH68DruputSimnThuSWtdmBASoYO8FhXAd1Lvt+4Mg7rUKWxCG456Pgg/Dj5xjt7mccH6xDE966S5f1ziMUhSxdlsmd3BPR5dKwv+m7/lHgkQbjHf0/nt3Go0oW1ZI4fKInw0pBIraMLoJag0n3T+CMw7JGxIcNgICpg4A2XOYDj7icWNN3YIM7YAK5/tkFEwHP4XuGAB3NvMr4kBI6DmQSFrjd2M2Py3gBwsChAd9IuAdB6KaIAJ8LbxB3YEaEBo+mJcv76H+wYBGX2xAZXLzwqWTkUooC2taBSYFKjeBwnwMbAyZQKeKBT1wdmUzvs72gCEji95Lvtp1hkpeIoL5Ds3E/RsnMgW+aLHsZtjXtT5zu+3g+6NfVQBgR9NGAjfDzg5+OQBE8w1dDPxJtFHF15GjwatwuO3o4WCE39EuzfN9Y6D7wS6Wkq9XpE+PJX0FMMoBAw2+wQj9ryW9SIGMhEQc027DNo830xBWRwAsuxb0pIqBTlOhAH5d173fro2RSizzO2AqeHx/DfMr6gJ3gs7GJvYH3UMQDtmEzt4vXjdhckW/Df3d4q5XKBzqasTt9gidXFWLb9kR0bPjgwfWmaxBAeYUvJOkowTqz/po7ILJvEUkr5eO9WwnxkPvBeyoMQ73zqO0REUMf4rLe3SfRqfTAA6iyFGW4VGJ5UtAOCXpIbofoeJYC323YS+OKEDWJfjQu4+7oNSLp6NLp3zX0BYTdx/IU6NXJ+qES5O7nevdVpILiPlOtMuzghS/3P9Cze5USshyZGteODRxXEfCI/xknxEf/zDLuBowIclbxow76dPB64dN4MF1u5NtNB76d6CFLGfBui0wFdS4NDG3IWtBJRwcNGqmkPaMyWTzzXhjcKxPM4LmrMpNwmxc+hIpqVjlHiKsxKWIPWY1Uv7JQP/CzhsADXyYQUkYO+EpcB3mWGpU6SQr47TpA2vGdkBAdfuAl/MJ7M2I2DnZk3j9i1DK6GH3JlPmbpoX7DL9FSZ31kQNJly9UqwMbuF9EDn8pJSEoeaOzAWCZMqsyi9zXkzKqmfQ1Jv27IlKGKcS1f5tVLNxYCSlLkUm5GI9zx8aml5/d330WVqUZBfmkSn/T6GZSUmTQP+Qr4X1Hztv9xgT6ro3Djg8JgGmUzmR3G3YLYOmsqZ50Wi7g1bCb8VhfuCiPqeQwLlSH/J3Jv8vGBpzJt/Eunc4neQGzLLN6c/6wb3QVZLM8K/Ks8LLbVu3BUcky/KWy6OgQO6zfJl1ZKD70HLKMLg2fsISg1u5FLbhuA67RsxObDf6TEsqSsk03Fsp3Dhk2FnE21ITepBiy7+jIdQFSH6IkOjRvG/y5zjpP+LNfdCbKD47pAX9Dbr4Mf/WmKc/zVJF/GiVzknVENXf6+EHSxoHVnUUUIUZ9yHwF/BQI+m6d7wTDOhbTVxX0MqPPiKC37V4VUVTKopLzqFvRqzc6SwklcB1/bygpM2W9HY4nmKdJESnLVcHr2LeOUas6MrlP4yECS09V1pXrbDuq8IuJxd0sKSl//xzElemAGp0XWdSBt3UFsFNdFCySSxHtk0I8YDFxXS5P1BVw18GXiNPGKqZkKiJkeWZWlIXOvOroK3DSRA5tDflYjIpctLIhteIPpo3o+PcutK7CuGTYZZ7V2Ny4sWFp3d85lL5zKHpj1+23zAAAEABJREFUsxRAg8r6iAj0WpRZKakwH/5t6jgkbch2yH7aodngs/cGn0kbKDo3+PefvZuXzoK/yj8F7eqGLnaSn+kN3eDnnbrewQaAYz2C/nxuHJxsyLPjh3dkKqWqlEm1ztAXsm34b1d+2Ptgg3olHoz/AKf913Sa+QPfDp59h2/o+N6sIOp9t22du+Zp+YjDQktXQaQMvpSPmKfvNE3KKCrYYoIX23ReJi2sXiNhHgEa9O1DKxtOO3SpAt7xJu34/juy2R+nSj/8+sxBzTwv2HMSiiQe1kFvwV5p3YMgIjTNEz4yK9HFssyaatWEjwZ0D3RpkbatacfXjSfoaz5dGjrOLFT3UbCUsoQmeEjgXMRViYk68oPkeTXf43O/db35NzJwnINiWjObnFloxi9Agz12/KtrQ8YNPmxbz48MU0uywbbr+n5gv07ZsGURrAPf4EnoqIy7cVuejFQITrvE/piu1xt2X4W7iWkXz7sKyL2pP/RsaGCTulpnerq35DbEh7cDiNDjuY179wtxaZkM96C9Y6cD3uBHBQYCezS5QwzfNo4O/3XEQSN5vL+/wt8VHRzA7qMUfKSUh++s5DKXdzbvDvzQceoc2PFPFA2v4PPmAToV+lz8AzzzDM+hg7lBO8q4r+TyVzY/b+BJTTqdzooI+UqUmVnQSQrGzC7xLHj6kBURRMzuzlU8R4QynaOFPrcBBzL6dd0ZU8Ci8+nCu3GgWHRlfdnnCnQq/leQMRMZ0YH9Xkpw7aNP51mKIYNkm3d4k07nRcaRWXTgq+7nZ8f8SsyXTE3gPhFTMzqoxNxEKdAS/ENKVzaaN2Ctq8/fzOw4RkRoORXNp1RkUzJmW3cb47RphULGtbDJ6LtxduTKUrTMHGKcz3LdJ0+FWHD7js12YlkBhkhJqeCf2w5yj6iLKCo5KWizH/FAdSoi0QeyE7cRRf0jPyAm8u969W8qMX84YUvroaGTO7lDXeNyfnIxvSyhdEdoJLgyq3xF5NC79WeeSkmdOHSa5wKNTgyI9q6FQ7gF3WTp+MaBzQ+tBNeObG1sTGIvKxidTOTDaZpVCW7TjghIFT3opoLYSOga/PjIP/IcgTFpzDcYk2+WQ5Lt6d/UXPCnlbnI/XZQWzikXshrUhBX8zKroG9xbfsdnjd43miTKv5wRj+22XHs1N+pK8osQAcwAfyhK6d6E/xWNuyCTQTrsqFb69PjwbavcpfG/CAiZF1dr9eBz7Fo1XZkkFKKRHe7bv7NY8qNg6yVeYt9x/xESMnXvEzwUj9KoU/D5x/GOxxr+GVDSSH/kzJDBX8TF2rGzF0RMYrrE9KIIJEH7hycrawHFAX8iYw7dnN89cF7ApxJHkLn7gsSbNroKw3bTfBGKcAs+HyAJxQyrG3m8bJLmomzCxvq58vM84n2hzwC1gdx/vPI7+9vgqhEHdTl6xhjAfR4MS8PvUzM9Y216vI0K334hqAbucvwEYGOOjlmRU9Cno5cB3x3Jbo5nRb8tCgi5D6NA9v1Hhz8bHp73ZTEdK2n0QeysBRq3f7UFdHBd8jxst5XYJpqXQwGXKf+UJbUidxSMqWQdmQ4iO8OjxVd+S8MnE/PNBVhHHg9ZLwRAZ3G+07K7ppK0Qz8nVz0+mJ/bTLKLKEgNjA79AIcBbgTfNSh1zvzLdOCHPg67X201TLJeaeT487ni759u7D/cKfuAM8h/3ay+bhcntHPhAyV+dXCYcjC8wldc8cXV+ZBdw7g7uRH63vwE6mJsd3rLf8VjhmVOA+Itdf1+iL/35tXYgcR9ec//6yvX79iw1X3j/j9+vUbfHTi6zbuIkauzPlPHHCZX//gdUTAV6Wchq4t44LPdUTcyS/2sWmqQmBwNOBmnmMU83kntm6M8Y6VgxzofkFeiAhFdHlMnDlAnaaCHgtoQs53tl2gb6B0QKe1pgm7fPv2E768SIoBDxoZj3WwLIumir7hzXMVH6q5nw+ze7vry/nQX76F/vV/ftGffkrGwZM8B/r+t5v8Q3GQAGciJ2yYUfTRyTOux5105ZB14+CmQDR6UZcU0vB3h9GN8fUgZwYHoBW7nDg0xiX19GXWjIzOQT7o/A//eEXGXXXqyrKqzDuHqdJPv6R+/gW80J6mWWVqirLJ9BKcpuWQ8FzYPKlJG37nvxjicn2/Mu4Qf72p8y+jKHOCzjTosWxW3zXkO51DtXaVTEUEdUjDh7M2YR5dGGeSuE3wFO4lUt++faOP5L4//3LGN6tOzGlqWRTowzoSl+3gH8DY7+BGf+ExiDLP6NzzhAo8wvzyp5Pc59e/bsJNtb53vf246s5B/Alb/fSn0PPXVMInaP/Zh+6a8IczcVNLUaaIedaV04YuK/qW7FtJQyh+72t/WLerEHnU+c7yRe9vTT++P/THcDL4sr2vjCP2xwKNmQBblhO0ktiVfv1N+jf/ZtMrY6LKWVZfs6867+DrjTHtdnsnxm9at7vuHLb+DV8bfxEKaPvJUhdyzqLCvG9fg/iU7O+O469fT/r552f8NFVKYCOh/6qSkwp5pQZy1llzKXr97apf/3rV9dok1nNZdzE10ZN/cIX5geV27Ao7dPyj4acAalkWWa6I5LWrQEcK5sq7Ok7GB36OUT/PwV0Pf39t0Ho8m87pEsrSscEux32CJyRZv6NI4KR9FzJIX75OKsRqKISJVEtSX4VaqJGE3zC8klOkYM63cPDsOHfdwdw5IuB7ghagTVzhrsgTev5yBncwZlDNx/gX8w76HYfbGb/vrD9pEibVNFdVdNoaFiTmA2uIGFSf5Dn5//TfF2woJX6YRYOn15em375v5PIOv6HIrgwpKO4q7n6OdF0b6AIAtzlvZqQKNO3Dy/miwbx8de34TwKLSlSKlANHuBE8HVgqlDzz6Nc2mpC9qE4VeZrmk7hLkRTkCT8AazoVPZxOsxIaB/ZwXvAa7kZ+uzM32fBDIXtnzDrwY3F1+na+bNsdH6dqfIwXdxo62bbQ9R2/oWI5mReN+uFD4PEhtJ8jpIm53DQn8oUSB+re75CUyZc/AA2d8t6xy435pXmpZR59hSAdOo/iDn8vMXTTBQop+PAw+Mb2PNJKXadIv/MnZA1aktJ5tp851wrdNgrgigACBo3r8a5xNQBW/Mn8ASINmtKEonsHktKZm377adW//tff9O1LaGbvJTcmTx6otu3QDnMdRPrD9XvnP9R9PoIWB+iKeFDj+7NJ/fcn8fzP31wjgNHpCJCdhY7L8ZEQImj86P/5GBGKiI9ajeeSqYp3FoR0S0PIHRk2FPFZ7CguluOz6POiU0PLG8lzIwP3YUypZKqUwJETZ8gB7aCjWtWbXrWo4LhuMEtJwzxPqlMB3rVIiMgRMV4Mahi/2XAHjmg1AyLroGNslwH88dWxupONg7PWiryPhohQLanK4F7hJaEtrkjJj66bpiKXAgzgo28p4h6/F/eLCPn6uI2kupOYNnzBZScJ9G4upcEvj39stywYVwkCYzKsZdvZpFmZLG7otbsjQMa1E+l96LgNv3G/Dn7zUmHQsmbGg0fkoQm6h6zbaSRP2qg3z+53gNs0XBp4m99JDOaxEznWoWGNs5TEZqnk7jr3N34/J/acsF9OZdDO/CDixo9i2AP/7NDJLGpUIDZ6DkpRKY9iGZZlGnUNO3f4EH0awbfDW8M/fT/Qrfm1HedZ8EUJiFE6uEXJAs5adbif32mr+OVE4gr0ZDjjcDvNsj383tEDKgeZhGsJA1GkxmS3D16IdXB6MrCyqTYWa9g2wTnNVeYpodNBanxGNE2V5D5hi1nm/84iyAlnZTFgGEDRSZOfzYeL+9VSlZnoFRa4F2QKMVDSwfeSqTMTsplEXGtRRICjDxrGAZgEb5+8+O5+0zQNHTPrQzzwg8f0XACXQprqJHe2OhqBlshXp6ppngdPjQbTGLFPu+gEebmIy3wnL6bJK3300E0W9DANfUzYIlOa8J2CbKbXwQV5HvFAaNgPGnoPBTbygL3qwP4ly8A5L+Aag6F04DPeZLZv+yeB5CsE/qAUBTPjzgy5Wym0OXfbBjcm4du2yXTMc0QAC0BIkQHfdcg9I7uL62xHb1AnfJiXBt/m3TqhGx2FboVvm34Z9Au4MgLcISngoonu4K7oYx5lxCv2yTTdQltQCovVGdiixKcLdij4mnmpvNsGO/zvjAWoTJmpRm7u5kkiHDrfptfhKeCpUsBlOJxkJ9fsxBZqlq9K7ivFOHYFfg8Y8IkeCiV5LirJHbtNM8/4O2IBK+Gy0Jes18dCNZBrocwfZVHB1oF8UsiX+1b8t4CnscIZNhqx34GFDrx0NWTah84q/CWwonRqVsuODPYVhJXxGe+wCQ+wCt+VenRgefEf28n+HwnA6JCjPXmGHGhCG3nYuZhwZfKP75Hba50GXIEH69/+V+EjIpRFKowryxJyvSdA9ql9X7VuN92J95VNz8EXfFTbDt7vzOAahksYnedJrr+xWXCl3CC+AbMh353Nrvf3G5tfq0b9KsadgJ+UFBKTX5G07AcrEy5vBlg3QnegxvaJXJJ5ML4V+e7gPxhbAoCIGPybd/NwYhI4swFOk6yrnqEdv3JsNYl4O7CJyDdNOzjqVLHxQpkpRaDDfhVIqSOffWJlfpGRsu5qLbSPZtlDV/SzM5cAWkFNgZ594iH/A65B33Ar42TCWCllNNj2G/Y5yAED91SV9LccnTiwfi3rnc2Tz2I8d3R/Y+F/IwccjgHodortdmMh+/p21dury7us+07+mOz3xKjQdceOiIYeAh9Z0cnOc0N+/DxTB752ZXW8ctgQLIQqfjNNC7wVOe629U6/OwuRQx2fN58renDp2G2eKzl+pq0Bd9OGH0R86K8szGdmhbjIbbaRdSf6ZYnBx43NG/NtX7jjE9u2qvMvYvQCpuMPK7ivsu5M3/DWxRV/u7EpfGcTaLWfkCAO98VuAX77zIE9jMp8Pj9ddB4bDwlDcIEt7ujbOrxx3zlANlXfnbMOfAZ0yCaKPUByvlmWGf+YeJFQoU7nWYvzPMX82W99txz2gXy4AAvUDTnuo9ywacPu7p/4wUSeUghZ78TMMfDbv403kaUyFgnbztDwb4EsLLoTvA+upIKfnZDNC9kCvBfL3pg9sbBdTl3z0pR1Q47NwghVaUJP0zTJ1wEvG3Fsf5lqRabKRmGh1CHb57zP/UJl2PmKT5rnhXHnfDqp4ncVdPMp5AX76Sw2ccQmS9WXb7MubFQ9fVl0fjppuZzQXeKzVzaV3jQRx88srJ+eF/AEY0rCQ9GnDiq4I6Wn5zOFviVV4TMxLi6OTnfy16YEaF6qlpnC/XyedB72mfGlRunIr8cVUmZS1wYfNzbs3dgImEAwyzUjGyTwvV07eVL48TxN8HWizPJB7JnxvWObxjwwssN7oO8C3UUzdnVMFXjdiH/ruOF3kQH/Lin7VEexrh/jNjFpBi3Xy4939HODx0OXy3kU23bEIrw0AP2nmJCwv5IAABAASURBVHf8/OpY4pDPsbksE3o668SG0kHe2MlbO/f5XDSRNyMFzobeNnxulf08lPhFQ06XHX9tMg9yvXMJPjIh+4K8yzKDe5afL9jTdrs8V81Ll+2OuKCk/4deGog28sadNam4TN+6raVCv8kbA3fGk9X5Q6FEP4oOfXIUc3P7dKSGHVbGqBvx886GpPXZOcgQV0Ro9JP08vI+ysoYcjDvuLOx6nwpcJ9g0OOO88gNH+7IFpLmecIPi0qWBx4qd3KA6RysnaZ5xrbAINyX52d9/fasp6eFTbVNd3JQRPB+0pcvLhd8Y1aWUCGnLmxkPj+flCmuNuzoOsSXOLQRtrSfLOjWsoocaRtu+Nzb25ve3vADyo083TkcKYt04aDkmXj6+m2RN7zmuWC7ndiUXn/c9eP7TS8/Nr35zz7e0B0yCFkX1ltPT/gGhyYVWU7E7jTN8JH4hNB5oIOKfE9sdj2rlKLemqyzTvi4D7dR//Xrs75REnt1bN3huyCz/9KBi/Ad+/0rY5TLnZy9w0eHj8AWhofi4Htn3aIOFuKjc6cZGjF87IzfWh/n81nLMuvKxqkA8G/cndngcpnx9ZVN0BWbz9Mi28gxU0oyfu2Df3FN5JKJeVAWESPYifxwopwpJ9YrmQkUBR55UERgt5Rj23aKkAK5wt/AzujdPEUURVTmwid86axaZ/xiZ5NvHfIZb2LwDt6VcU4o0XLeiYsb/uznEklcLfStyLmAZwZnwS6O9EeZ55MWioiP+L1oXMbh+F8Zz2wz2+q0PPBU5C74YkRI8LAx13lHj4YT8mBiwZIsp+PQfw7Ym/7Ohws544R+lqXKdE1HXEGxHkspgtHBp+nfGY8FTnX0FjShpzGfQO5XDq9fXl7xzTf9+O1Vry83ck236XUnB5SS+vbtC753EerShU3maa4CjQp0/LwsE/E1aWZtGcROBP0RoJGjbujSuVBcBf9ehvyTBBxsIGOTf/N3JZYWxszMGHj51kGusH+KK7MooujpcoGHi2bHCPWWzTSOtsFzR18h2IKfEzl/0uCFOHA+F3qe5kWn05kYPRFTi376+Tyen8kTzp3TVIferNOdGLhjF/PQkOcg/+ASEvJBjDzwxnjwyoECB6uCdgQ5q8p2xajg6ZQAvOJH8HNZ9NNPX+Ep6N7ly/6/kGeemA89P1/kGH7+ctaJujO6/vr1SV++oPsSeuPkqTG2BDrayLsvP96g/66NGCvlYds38vDr23ftxwqdLufFn376gk6CuFuZk+9wesi52jqfl0mnywnYB0+eg23I3DnkiYhRb1xvb696JfdZL5nlUc/YeCde7GOoB5kCH1h0Ypy3f16eTkr4fvlxw5c25lLQYHxwzO2Mv9PEQQp0OgcAwjeN223Wy4yP2a8yElqJHhtlZ17xJv9Gof/P4PNz17efzvr5lyfuT/r69aKSBX96obzqx49XdPYKfKdI9r9Q6JU8/PrjGPw+cWD+EwcvHQF+/PZGv7fhdx4jf3BA9dv33/Ty4wVb33Uw9i3k6RO2mZeZXHKVfde+seK/d4rtbv4bdP7GfOHoHdEsQ8B/ooeD+GpaRhxUQHdwQOPlB/x04SySduR8J6++sHZ7V52EjUJPX4u+/VL185+qvvwkXZ5THm++fjvpp58v6OCihRjqWHjFhjfWK+9vN3i/SfDz008/6ZeffxnFujbfsKfv37+PH1a9kadCUkbw/fePX6dpIk6e9PR0If5OujydtBBLtl1EARgbMVa8sQZaPf5SM7B8xPnz0xM5hD7krmRtQ7OCjfGdMfWF+cHb20ocreggVAhg9/UBwOvLlcOXd72+rJSd0sYYaj81DzN5ILMqyyLvu+3Mrf78y7P+/HXWf/bnRQwhitbR5Q1dblJM5Dn0gb/Zj8XV0Re38bkxJvow0PMMj2t35iob86AODgP8+us7sYOdVBT8s5+fGbOfn541sw44X1IDL/hDKQFjnyiFZ+YWY/5/OhTlLud2RVcpoclGxhh3xsw7efdGzr5SDuaJVKv1xh7+oTfydTtC3tvpzG8LOXeaZwlamUVfmddnVB0jd5qy6NsZb++jdA4MG3NjjynXe9fdsoV0YkxP8Dlfhhp2Nr/CX6Vt7WqH8Yj5VdOdfn4P+jVy6t++v+o//NOL/opudpht2NwhDUu6McaYx3evj1/v2oj7Y0/4m7TD4zSZ9TeVaWf8X3S5nNFHdaWEDhEbn+CVT2UAcu4+jRhc5HkSLMg6RP34V9HpIuxQiIOKTBN5dxHDDjaRUCU57KaX11fdyFuvrzetzIEJfcnMKmT5vzGXfMZx5rnQjs6R97/8L2/6J/+muQ/LchvwreEHyC9y2LJMcunMuwL5k3mheO4I0NEJwqikwN/4op8ETx2ZZ2SelPhAAhClyH7hLtbNbNv2UETQt49CVzn2NmSw7HYd3wk/3fHfHZuujAkuxkMnkarxA2nCR6eFO/POxXtP5NnJhDiU7sjSeocXKCCD9cUr67FVt/dDDOXEUUOPB7qddSIPRgAPb6ZtPQ6VdOnO/sHt1uU6hVSRzXe3+w4F/Bl/wrdIO/iVRl40GE9EZMfuMWg1kFgN9k/3s6ygVEFnkIa/d70wFtqWd+x5J/dp6P1QYW5ZQGp+SIe6ME//8vVJmamIArrUby/fdX0PXa/4ZLvrf/wfXrWx/5Do6Y1D9pXDTuEfHZxCL8KuIpYPhNng//MwdSVezavgHvSqrKMLczyho8r6fkbxEYFODnUUGxH4sP1GiqTERxnPvMiYOjqQdubpO2cIn3peGf9t52mesMOjzDzbZo7P610i5IhvDdykRezX8OcdfIecHxpBWkvV4FGPKzMU4We+4NFPLhGPd0yrTr/eBFxqIv/YNua/UdfQScePDl46wO7mNtsusyAQwglc4pH2lXzguQgqU0QoM5XYpQAb8AKIrD+8QdaZ/nANLHyl+HL9APYDhWfTv6Mz/7lnXoHqggSNfLCJUiqFZ/Ken2FfzreWQSEZNoIH/eECqWFW9mc29hWdB6kCT1CSuLQ9iWdwPz2F/vN/OOunvxzKNhRiMQTi8Jc+r/7R5uD7o5BADS0dO0YDxjgiQpE5SgdBQ3MHxcyDWLJALknjZwmeKQMGpUbwQpXl5vb756P69/f/6AGCFhZLKCMRuCjAlwVCEZBPBZ0sw6cDDJ5dNwoIuAvYRAbJ0CIgrJemUSWNu58B4+3vn1JitH3WmxfUAjv056VLKh/8FBzItBuTNjsrzbT+84/xRIQaAOb5s7UxQGZKQfkcPEp5vEcIetJOpPkZMnLbKMCbjnG5iKvAcwSdePbH7XYg82YY310+n922k639bniXUhIaIOcl4u+4eMXy8MODcSRMGzaBiQgSbEO2rojAXvSDuPF2lFZK0edFN9WpyHdAgdco/moKpgOPkiQLqQyantgeLIhMNyL0eSXwpu/3negwveYXQIxfKSYTTTs6jwwVEmNFyZng7RLViqA+JwaNqokESlcaJN9LSSWIjDfA9VkSXKKfATtIGhvkonSS9YE9D2TmI18difpoa0OWCORzI/dHu+TXY/iOmeoybbc1MnBEKEsBpg05hnx6XKhYEaHuQtWUBWShhk3TugOgwCus0yrxii/t4Oof733U0Z17p76N4sYQ/4KnB+hoF3WeJGRJDR3ocTUnYnVgDgXEJgb8UqSgv98N6+fMlIufbYsCkN+7GZOAh3eUEREK8GQUkmSjCOY/im/wdGDvg7hw10afxrvvHV6abcJdOEDJAl4hFx35BDi5wWsHr7OZeB41vLcBZ5wuri0l4CUkBuPeuYPTdG/MUHZyZYeWqJ6mymSwqnLPrK7Cp0LJBn6Ao1QEGjhI0DyKqyNHYB8xQBinf5DAdZ2vUIIjrNXBYGSqlKKAFpUacg654Rk9lExl1iHDxgi8jUHjkHkEbOBofdOyFE1zAVbg66rwt7CQK8RGFvT9oUfrssC3uEANbFCkyiQnUgpxwX+O/rOqcfJckDMLAMjQGbzt1zv+uDJRHBNy+zldPz+W1bKkiVBpuq4zftDL45FloUmW3WCOYeuilJTpmR/RwW3zMqH3Aq+pWjUWAT58hx3ZJYxTIOIj1xVk9POE3Vxvel7YNYBd7GelFHlS0dCNO/WPeJ7n6THpR+5koekNeRcR8zv5Sko+RTWLpgm+QtRgU4K4oQdxFfTJTQrpoM/O5OugNIxmvhLfiAjx0Y1JwMgtggLMH9i9uyGo+Pi0kTMkVKOdZyDhPdFF4S4txGYtKAZFRAT1s7wgNF0v5H2PCOiFfJkP69+LxDuL7QO+VxYDtlG3HOjpYJF47KFjl/Y15cnjyuLS/YWz9h7qrWjzhJlFbgM+MZbtaJgDPm8sRE2ng9QyRrql6wCpeQANvKYmJoH2Nbe7tI4gErkRWB5X6+g4oLWrwauba5mRByA+sDueTduFLtA43AKJLtOPCD3+wQQLw0wmruhsWWYmwFX2K8tlvoKeKwuQlUlyH3JS4w84aOIT2keeoFIJ/q7K+OcSUfDJzgKGRR7wBT+rFB5VoGcdJfmhZJGfLeuGrvbW4DXwMvBF0YHOyjTJPhb4S2dT50AHh+MOO1i3EvRZPIpimR0TO7rq8OQ6cRViV2De0flG34ayIK+Cj3qhKCh2l0Ff1Cd8UdsOmefkK8C3s9hu2DuzjnqxgBG5LyI0obxpKlBpFLD1zmLhJtPq0OvkjD706LZD3vSoU6okmEvK185E/oq/rCw8myuU8ibFhH3KjD7g/eFLfdAvVei44Ze7rKN8oJHtf6JPJffVadLMommzj9523VjVvL/fsV1T8K+AZJ4nIcKQeZqrvCj1vSITWpDzrrjmaUY3ZcCZZbfXOst+mGEcBT84lAX+YKaTTzY2L+5s6vm3bEGBnz/6W3cPGkldDp313ofP7uSJzKJlKcgS8DOp4Osd+5ifDrRpm+fWG2+HVuh40ymzQr/oziL++IiTHbtLXbKNmcs8+NvRwUqdFEqJeDig62K81t35fIL2SbNlBO/EPZHL7axGVCcpZ0lVA/ONVfiK7SKCtoDnooigdNENXDOyVp3YGEkq2pBHwIVOHKid2ayepspCfpf/FKHj/GARLfy+1PbAWQU+DZuY1zs0r6xSXRoxVIgzcVlXEaGZlWUp6Rr01B939NzheGMsdTw17DTPC/o+wUuq0R5AJr5ZwFfJTcsp8TFpI7be329q+LS43P8Y+m3ImMgxg2eGVtOdxXzBvwhZZGp6e7uj80Pmzfru2K4Qm4W4Se4Td9dZwCxVPVIrPt+ZexbGoQrMxmbnUFuTkjEO9hQFRigb8XNArJt/KgOflOCF3IB7SNx3YviFTeWVfL0Ne2/yb44gvgrxkhFSoB0OQ/b9rnmpqsSpc/fEfSZWmhlAZ4a7ceC03t0FOuT/xuZ8KAQxHfDd4CfT+i9D9on+JzY7p2kCahp1b+NQIFRKIFNqsMDXNFWeHVOpzKJpmrXMT+rIceNgfGNh3o4ydOvwgrBuAAAQAElEQVSfJD+wv1lz2ZHNPAjfLsh1wpf97rYVPdlf7uQD+91MnBViPTPwKxTrPqY3T+ImTCH/NP8EzyVn0BRVdDGRk9wWtg0bNZenszznykxkSZ04YGv47x0FBQvlyhg9wYu4YIFv4FB8VyHuqzY2gu7k9R2bT+Qs0zOunXEGougiuCX9BF9dHR9e8WGmYAqqe2/A5CjucyMubOtj4CN3pVTRMQByOcB7JR963I8I9DtRHditK9BFRAhRoNPhb6NN6PogNvfh/7gZchaJvO7csCyzqscUxoRSEvhCDNy1kv/S8qMs62TGp2wHXGP0930jbzzkDXzupIB+I39tFg78B887NnXdijM/fitml2IHvsp6X5YJ+uLqlIasRScO6rwhfGIuPBFfpcBv0AyPQn88fXxG5eOZ7g96lvMhcztSDvOGj/tumSNSIm/2FhoxbRQo5UCgTOuyIEeFp1nTNI3inOOYONpBX5NL5jOBPt3ZVbsS2QuxfmIn2rg8Zll22EJfqUpczHMVvaAr4Cv3gp43/S7S4KPJV8EW00TeIfc7dr15bf27zTFcGK/8AwQz9ktEMhLnhN4P4nPHH5oiUjO5FLSDTkGP83yC78Y4bxvvwDb4m3Wgo6vjE5sexORErETu8jplR3kHZSHmHC9nxoIO0sQv62SOdvndxbyZHz/fWJet5HpDRIQiXLps/2AecnlirDpXDmxnNmgvqhWdkCfe31f42WV7iTi73+7Ic9CO3lvHl9nAB29m1TwtjE9Fl8tJT88zPhXE5MGcYdd6C+YZAS4J9ofMtmVFtixCtkN8U7o63xM2QmXa/Jtc0DSs5b6v78jXlNhYASyGcKwe6EkKLcsCH7OkBK7ofmvjeSZmhHGXeYLHCVtU+NnluLF+np+rLk+0kYcKunScPaGTibHLuvf46bqZGAAh9BMZVm0kIvev1E9zpb7DQ6XM+GtR4jsBnwV/HHq5+MB1Qwcb8ZWal1mJLWopen52bu7gxA8h4piniSf0yLjpXGP/y6wqSV/86TgObcyxw5MIWeYAd8j9Ih4yDv2wqd76Ci7RVmQ8O2PZyhydZTFj6234H+pEbw2Yrhl56jQhQ9Gdsdg//GA7kIaGrgoHLDPtBdlMz3IEfFV8J6KA76DsyoyHLjLJJ7NO8yQR8wf5yHZrOMRUQmf8xnNv/4nl+1XKSE11hh/pICYA4zlkWtNcR3sntzX88OXlRQGdX375WQuHIjNjpA8Pm5qevnxRgaeDHGg8N2Jr5ARst6HXG/5lPbofLApq+EjR0zPj0XLCTxo+fAydYSbV8ZukDTiwk4d6b/AUKllUUA4cwqeU8HMwdmwo+M7Jx8b6MDMlhUTZGT/e331w8sph3xdi7zz0dcMmXZJ/UME+bjlEjDqfrCt+Uwu6WuRAiQhtjOMiVu0/FTmtE9ddGb8O9jaCvopNHkMjQhH0gacVfiq2W5Cxsy7xHMB9bOOdcdc5tpRUQWjz6oPlO2vdlTH2ig7fWQdEFHzhpIXYmclF17cqhhc9n5v+4R92/flPu4LDuhY3zRzMPv90Ro87+p0016qlTKgbaW3fwzoW+rbfNOTrI8b8gzcHvnoAc7sd2L2S8+mjQEsp/0bx64tkmYMqzwOsAxDo/FTgr+I/DR++Kxi3ICtE4jnU8cPKS4McyHTsVe/XfZQ7ueOFw++X11Xbcaj1phMHn7We9Yb8nmtszNGuOOsdfbbe4esQNwW2byB1/7/+9VcdxwrNju9IO30OgA7GxJl8M4/ctGqZin7+5Yuens7ApQKY9/dt/BDF33696fv3d72/Nt3RgW207Tetnr/gx41D0cZc7soh4fv1gF7Rfgi+Rb4OXa+dfrt2KgPVJXEhytevT8iUqlnhO7Vx0NqIpwjoo0sp9f7esYlolyb4PZ1DduNKbDb0t5J/7IuWfx7z/KoSUsV3vn2ddTlPdNYoB3l6d4GG4adpUgcZVcCXkQP/xb/4WScOSQklRdm09qp/+29D9/iB7t61szbbnR+Qt+SCnnIU+/K23cCB/oiRE3nA8v3pl6/6y5+/6Ou3SYipOkml7sq863wqerosqgkOBbp+0wuHzBEhTChUpEacJn5zZj5qnCfk+fNfnvTlS+pPv5x0pj6BF5dzdu/H8BVeZV32SDmmX/1Df6xhbNON3KeUSD/gP3RwwNlbChdTJ6cFvAj/uHJA3shbl8ss529SPi2hzKIzc7LzedHXr8/0kd6AtU+SknQnhxz4rPcE3t+6XFqTeothS9tLXOZvJZ5ZFuEbUiMPyL7UJu1rwW9W6ld8aBUmG/YnXPQp7w1ffHm5ab0H2Ap5cqXcoE/MEBOCUO8df9yp24YehFKjHIoIcKbu7C0oJ2i4NOomMV3Rf/dvmv79v994h3EFfkKhD4/QkkAry3dnHXK/Bn1C/ssCm5UKO16nz3OOcaxD0/Ur+dMx0OHLSCz/wRzZOrO+jDszBvLo0IVIww771skvx4g303t5eUeeHd00YgZw285xBX8F5z9Q9p35m/dj7uSRt7dDN+JkJf66FYmNE7gT/ne+SFM1joaeDrOliFDARyHGJkoH/7F32jtyP0pkR7bUhIydebyYn+74quXIKAID8IdW6xfeOra3DnZ8z3Ho8RQXAeYhp+ktxB0h+REjAa2ddncObF5kfTUrS75o59bgKwApPAvZuoNZqQbaFX421sFwTmtHJm7oPgPuQkB12ZdrCU3loQPL4PzWjADwyKCBT5f8yDd8QbsJ+6N/dGqZMJUmkGRq5J/C2p3hTT//Iv2f/i8XUQ0SPa543BRAu/g1ec4IFCdFhMYzdeKyE0N11EcA84eCPEDwCQqfPzI+mHe9NURbRIBD/1HRx2UhOghH4aX3hpMd2rFU553uKiVVGMUyYzxXMmUtRSULeEN8UTSEdR8X10UEMEn5A6yEgTGyjUrXDm2qhB0t7rj72Qq2PUDh5tEGS9oxfgMgIpSZ8hXcxiP4/N4JPjMDiBKeDednt7Vuh3fButDuyNiR2W/u06kD/aBn+jSP5/7xMOD4ctvgx6hAbNIDhmd/IoJ+YAPW75/6iAh4Sl7jP1nMq4u4IuIDNvV5RdDv4yUiRnslmutU5KvDmIufjScC+H9W3CIBNvzt8faf+qafKJkqBPyn/akS6KArSgh1jXfXRVhmqj501bgTM6O9GZB30aUSJbXk6N9RNh90RT/YsLriQ1yDO7Z3Au73AAUAc6nQ33jmuSizCNLcQ4G9I7gHyPCDh03oZPpUuXoUvmopmvDriEAfHd/atZKcTctJzb2MuOGrln+eCnQL/nvogKcdJZJXoSJFSSW6CvMCD/q4MtIoRnGVcTb6BS+luC1oiyG/FAN/ga8El3jP8ok39MerFMH7o+5TPw9ZP6FMCZ0+bqOygGuaqpy0SglFCHpJUp9U6zRgbLPxwFdHsoEzjKfLOvFAQxN9A50dlDaK4TYGO+slxD90kMhQMsFdlfBre+4MBogvqqFrXqoiAgJ84NV4TMO0DOc+vosrwcntAU+fiu1sF/cxnFQUFN938gRjATaV7F/ioou6v4yH0nEk92sA9L4D0RTkTceTZbEfzMyAFiZ2Cwv9LEWV3Fe4370wwVfoND59MBmKTGAS+SiR8lVKovMJGzdlKehjpkzQCnWJicinDqXg3w7jlp8bOg8mO43Bf6PcgXXC6fTrOtClNwR8SHQQKJ7k78hiVoy3B7JT9HENeWnvCJ2Rivhs7DxLpRZVYrNQDAPDUgh5yribJ8eHuCJCn7CeGDRiZEcf5qfTjnqZKISySBuCrKsnbXcG0EN0pcQohrU0+sPV4XGnz06C3ZnU3dnw2Vg8dvwR9dIPYOwUEbDYZPsV7CJsb7sP+dno25nI3s0TM495mXVm4lzZ8AQtk6sNJP6ExAeF8jlUSoyC5sArHei14yeNyc5xbFqZZJmnBG6ai5alqjKJmblPi+OognvH7w76d70xAfdvtnlRbt4L+jB/iAidlJAhsyhpHP4MgOXRxzXNE3B0+nhHYPA2wezwqWmaVacJmNTycSgzs1nnyWhjrDs4GGgsyruQ15M2SrAB7lKqiMEZFgr8NmTbkHfnPQY+WEG+iTIDN1FX5MsL7pUJvzfnbKc2dBSiowLDIw7PhzUm/8Sy6wr6+tSf5buxWWBfSeCXD72VTGVWBXYUpTGB3FmESympqsQEDxPPSLMfWpl439ko6tgHlx5+FhHAFAV4+ch6jQgFuOd50kwOzwg9LuvRHij8cpf1P0113Aux4L6jDzkgIhUZCjq2JmhUnVicJ3KJxVrSNmGHGfx+/93etauRW+xHM7YSV0QMH+k4gYs3vU+nkxADWOCJpY72rDOXBN6Ex3MiWxRlVGzV4Rs9kwekkJTK0c4jn4P6qVZsN5M7dhZKd+iu0GgqpYwSGVrmRcsyK9P9Q8FEX9EVEdQV+k9D1guLwgCmMla4v3OlHbETlwGeKKmK/uSr80Wdc3nHOI6Z9dNnCMDzpepyOQ/4ZbZNA3maOj57wo+tWylYrK3kv13NsUzO3Yhn618f1+vru1za8EHRP/w1ZFvI24hAf2nlsMZ+Zx1LSe+iiJCw3UOOpoxCjviizKqD8WNlIZPI4PpQqhAwpdBHvrp28sFGMGQmNFZi/QZ9EZdSJc849t9ZiG0sVg/8OCJlWh19WU77hOMY9dCv45sLfSeQN6o7d+HTK3Su8qZwELeQUhZRApg27LmxIXPgS0O/HBR24kbCx7C/6a4sBO/o7ujgRV7bY13vupFXEz8P7O0689NY+DUW5d2FjZDORt+B7t/Q84Y+LO/b+6sOcuoG3pWyo/tlWeC9wCexySZRh77g0LK9vr3pzgrbeuqtYYtNjXui2xnbl1LkNt/Nh/uIy8/cVEpVyUkd3lY2jDZseWND7FHug5cI6yN47hJwgv6NjYbb/QqtQ5nSNKUqJcskIVtEKLHnyRsbxN9MnFuOhViIBARGpjopSyrgVeAkNLF104YuUK+u6LUx0EaZFRGjOJ9Nc4XurjsbsZYjIlUYV0kd1EvX6017b7KpItwvZR5zxF1XhIjJogU8p9MZPJv8E/mrfYlU3uh4oHfz47/u8X59l+lklHE/sNmd+dhOnjT/C7lqIjdVeNgYS72Zavs7J/c4NC+VjayLIkK+jGeqC/SnobeNXNuheWczLCK0AH95OiGTkOdA7zt2XbURnyv4p6nq8lT19JR65I0G2l2NsWjd7prgI4uGzDR88Pywk3lqh+cJTRmpUNGxJ/F1F9Uq+MOVjcrVNsD3YUfW7cx4vA6Zuw7kvqHj5rhj7Ghsqmz46kofPwucwRzhwIgb/up+G+3W2Z24uLNJH/Sz7o3ftglixbaWUllCezv0GwcBP357Jw8HOSrUm/3/pgleLk/L2BAu9UBfgY5TvTfd0KH6IV8HAr29sZuspmmaVLFR5PGABWDHjhHBkxT4oHl17JzwV8+3brcVfHdt6x3cxyj3+5tu91dy5438sSsiQ6nZTAAAEABJREFUsO2Z3FaVRdxnnc5VkdKJHFnZZC21IsMu20/o5enpWTMHhifiOmS5pB1dHfic/ce8llKoOwRbUn/wZ5x+2djhc9wf6KMTR85305CNVt6Ny+VG/BzI6Hi0T7+9vul6u8L/Df7vw6esU42r8Q0h+NEoqRzENezd0a3QowusYYNEpwjJnMf2qPicaV45RO/IKDMtgSNlWWALGx7MsVd0c1C6IqBJf9vLeRJwtdYpGjG5kmPAgA4Kuu9a8X+3R4AzC+ChK4cuio48N8qbLI9pdfKGIuRS4K0zT2iMKa01ZU7UdyV+1om793dsiZ8m4jw9PT34pV724xCiNL52GUfJZLP4C/absec29LkyTwJAmUXzNLPhfcL2J0gHvrnQP4YtF/zK43LvYhN31euPlbjbaNOgKV+0hapCiR66DmKskXM78kSEPq87eWCl+L33PuBlvVMiUhEVfkMbMXsjTxp2mqpgX4oV+4UIdWAadNrDJ4jNhv7t/4VG67JkGTLsHEzdiC1vgG6fcQ5PhjduH+y8v63gkkS9eToYx6wbt0/EgJBJjHnJXDMC+YhTz10sVqW9wl9EqPsfMrUOb5T46He5XNDVXe/XFwEmBaRoF9cdXdj3fMB2HFKm8LUDua5aWR8dVLrt5ccrOoVCpxMIDmKuY+uIoE9qmhbkPSkD/mx2+A0l49KOT+7Qlzr2gIIEjO+oTJaXCkWEdmi9vLzK1zzGvUnmR8gV+FTDph3cC/Ff4FMh3Z0TuUd0FSrnuarit4U5LtUqxKLxduauyWHt85dFwZxFjkniKIugEYOPhkzOPcsy44dnPaG3SJmMEkZsszvzRfu9f7Ais2pnDGhH1ctvN729PsYCTIA9m3xFgICHaZr4Th37rvf3N518aPHti8z3ndxyJ2futDkfffnypISxO/Fhmq4rJI/n54twL+xyB39X4O9wD2ylJFrq0HBp5NMTZVZDL40W5y/n0d0KRCcVv8lSyMVNtv+dnFfKpIV594EedmzRgbUurY8CbMPex1401TOpYyI3S++vu378dkemuzbGvU4cDbjWh04D8T12DH1jA99pgc/H58YcbIamY2fQQc+9NV3JT+sYPzTwPOBmmY+Xl++CAVl3HZx/+/5D/iGyO3Fm//vy9Ss8LgpN8HjotJyBBw8muaPTDRs2xt6MeeSjxw8pzqrTDK1QRGhh/mVfGLbkq5QYtGf2HZelalrEe3zY850+nfHsJM418YkfmvNV/9v/7Iu+YGel5L/Q0dC7eXb58tNJSrhH1o6uuelgzHnhUOUH4zc9lMDPi3mcdMPPr8wvXN445FJIYo4Ew/hCk+W6ocsrOfk67nc55xhPncRBfhVqHr+dfb6cNTOOhhapzUahynjbyfXuQ9ojbkMbh1+tn9TbE75d9PaWEnPUzCSXV/rkmG90+Ohq6ugJs+vgfuXAZyOHuo5OWpBjYb5nvu3TxrNvqcNzenEZdeC7zDMErpm5iv3dv9V4Q3Yg+HQOCSX/NvnOWmhj/ndnrHOerIzjZw4lFw4yl/NZr2+b/ma/hI835uUiBhq+MpE7FtuEXO58nmXX6RSwlZSqhz6I6+HLnTrI8rmxN3DjAJmQkCsHXdZZvR8K+EYl3IXe7ujpDR841A5BtWNHugDDCzoSV1AHLXKaO03LrCtjCODCBTWxd0MYqaOLVw7i/+d/X/Tf/Ld/1cv6rhP7RZ7/3JkvrG9ItKZqXYwaVDv3JlM9cQhtWFxZDXs4Nq0z+5l5nfHjy2XSl68nPX+ZwSGVlK7IeWV/yL54e29DBvcJcuXz8wL9gi0T+ICeHlcIecR7kRQ8h86syz3HnOYux47xlSxq4Gn42TtOdmffCta0zNLCIWApgvXOF7cmdNh17L4f+P/G+y7z8RtzWymIcY3LMvqhEKPny0ln5pH2sXVdQUR/4mvFFz03NR8dosfeyFlNLMXw8y7Dd7Q3PhhiXyfd34uu6Hi3L9AQESYzbMi0R3fWte/vK7lnYyqWyqijSIHMRU9PF3LPSQs+N7HGm6ZJEeBAxNvtnTz+Dq7Qmw/FWcvuxyYRS85t9vnCGPiDtv/vf7PpDV7ufZV/c3/BP9K+wyH1tjY5DkApybgLMleeUhExSmZik9GqCh/zPA3+An6lDzgJHa/E4w5PAk4q7BcoQIcDeI6/eR5JjmouBLpjwT6Oo8LDgT66ULUiQtNUlSWEGYm6NvLEQYdGgozso828nNhXmUlDpcAAtOSCrndoUTM+hTxofPYFWKEOIAQ2nmkOuX+n4THX2uHjIUdEV9jfaFvxhTsH9Str9ZU1VaOuE7sbe7nbRxyb3wIjuAf9JNQGrY8PsBrSCP10fBEnGU2h4B7wzE1+SfjNTHyqDbihty56N9obeLvCMHQsJeE/h77pgh4bZVOtEzrETlRGSCXzk4JMYyLfFcbwiJQvr00bPO6M3X53sRwu7p/od7HfdGo+S+MZaQyriIAoRuOeEIuI3+uT5wqxpB7AUe8v10cAl6FwiXA1KLuwtf7O8aim66PdYCb9qBX1wg014F1v4wyBhpHARSXfAADS/1BwwgOYA69znwPhfbd8BYldTOvASy2r28yT5XMxQrf7XkrVhIwlUTT0Rh/wHXZ2yicN46bZXUYJvhPZC87ue2KPjiEM8ygd+XAPXqwjyKgUUTo9LUsjyR7DWXgjABtBdOA4HR328T50MXgBjntzwZfMSyLnpwyQUEPxfZSBfnxZbrd9wjX0htoGXxGhhOnk7iArMFcpGalR77aMAet+5hpQ3qUGEhcpHrA0RDyeC3po1hswoi7C9RQaTCMCAEkRIV8HPA2dA99h1nS4QUPowRBFYS8BftAEwD2D2gi+P3iMKPRpcl9xBYV8IyeIY9/RLYqjji4SX6AZdbbz4AHdHvBw+D7KIQ8W69q1spjbGTiMyzyKy3fAh53cx8+CT8tYyqRM+I6HrI/nIvPmEtQHOMRXoueNpOeDKZfDvFLc7GI6Bbs48B9lUikh1DZou/1Tf4glULubjLeUB300OT4BvRiLTV4fDCsiNM2zMhK8ZRSqqNfIC6UUJTyWTOpAAPbxjkNHBDJ1ElfTjs0bTLU/4DVOwPHzRuk6gPmcsN6YrK4MzhuD7I5udyZ2B4WQ1b4flF3NL1aYkcC3F78HbRExeAnqYQs9HHJ9hz5V9GvwPmuaZjlZTnVShd/Cphk32gXPnUVC04GtzbKL+1o2k7QcLtavy0GuMV8bM4BHfXvwABO4oLtS8Co+POgYMjUmhgeT1zYGwh0ikENnkunCuMf8UUzD5WC02/CHgt6nacIeMfQv5BeX5XVxO1ZEr+BHJw3EB/o64NP8B0zBmgw7MSg/4EHwwV9mUaHUkuDo8BPw2rTh7xv+bh4O7NWhewy7tCHHyuQNMdAhiPgIIsHXAd9XNjl3fNd9VxaWXggc8APV3z+WsfWuiKKIVEToMcaEOohdGnnsAN9O38pkZGGykKXIdPhS0E8y34JvEZ9N5usOzR29H5RxZ6wG1aDtuycKO/4W0F5YHBZwqoOJdwMFXy6wh/81JkZ3JhU3aGBr2ir28II1M616BZOxzKKkf0TIdDfwX1l4eNJxsEnAPEPW54EuDVtqRd4Q4DqYpzYWM8msP8HJR752ZLePFXBbNxN0K75by6QYdg0VeI8IiU8pKQ/yE5Mi0OP3oXkqg471La7MVERRMQ74pgrZNopl3HTgPx0lGWVHAQf8btjazwValtFlgpeIkPGZN7fbXr47Phv9bDu6iLAbkxxvunvRcWah5omfFwm26aMkiwtpZmHiPrbbygT7wOcct6bjmLPdhJ7muSBfUURI+KY+ro3JnfW+74Fv0kT9+XSS7fXEBoqfKxtE/ilV800zG6B33ViQOBdtHAQ04sdo57nC+4SMgg60ZJypDb6u74c8X9+wm/m6sYC7eSOHFUVjkiumewd+O9VZZw5LKgmnpPCBg8JEXx1/6QrsiEmY2BdsN43f1ruRD6/w49/o9dgfkYqIYRvnyp04ty2CvkPf0DEtzKXyESeVe8eO4oISsS30sdHeNc3SzIF8tZ9MFR+ZlVmlSOFysn4bmz33a0M3GwuU9+EftVZ4nCkLoIWFzwpe59iqy/lJwp9ut13vbGjebx16RbWeBu+gpr0hZ8CDyDFd+xrE6wYOOBwAtKGkigN0lg0VO3kTxmVZFviclFmgncpI2d9WFkDWhw9W7ujNY2cBxvD20czEXquu73f0Dh3eT+cTdHdk2nRlIS2FRMHspOIdHRy0H9AJZD0hwyTHwbxUdFfVmmTd7vsO3EqO2Okd1OkhF77XW7LAXNHFO+0ruKR5rgpI2bdvbPjd2Njwn0rcsadzdkQM3EYEmwJU4rugD8shJfj3sQHu39R9Z6Fum0eEu6hjMx4VUdSZgxLKwMMTubzBcymhLH7fkHsd/muZM6rsn+JyvlmJd8dZJ652ZNwYh8TzKJGa6owsC7qZNTbPWHCfHNPcrZcRD8g3/IBY2dhwu7J58s5iesNe5sX5YWVRZhpiE2hnEXYnb/s9syoihi7YA9T1tckLcfd/e9n09rLKvnmwIbwTf3c29RpjvuPPB8FXFtfm9cxGz9PzSQU/sgwrC0DLtSJfgwnrtODT8wxMmSQFetMoM3OhhbxhHzKfzYrS5xWapkW1nKiYdGeT6X4LbfjzxphpvmyLTp7y/0HkjaMDn9iww0qeMIEIcJDr5uVxL1mJp0OvL1f8pbExi/8Bk1m0H7umuUKz6GQ9X4ouT5MubHZ1+xkH+nf0e33vxOoh319+W7njy+iolELfCelSJSolmWs0iRzVO9+74P3Ax6Xemror4X2eKpsYVf5T3U9s/izkjOY2epZSlTGrD9sJ3vuwCelPLy93/P5QKTMwBaQiTnbq3oG7QWsj5psquj9hI+s48M0dP4uQKpsU/r/iZhas01yGjwnuxXUwruzHoTsbfzePr/gXr0oCpk5SqbtmNp0uHPRWNjVb6+jkVW9v3nC5D5+iShO4n55mLWw8mdYZvZpuZtE0L7IOEpxBsT9DWkG+jchxlxIYyzZpJdcJOwz733PI6s0J839fr7p+HITfyY13YmFbJc8H3O/9bdfrD/T1ug79ERIaPs/40rBdZlViM/v5O/K+/Lgiy01ZEt6rKnn+Dn7/FpVlnZdJzxyUZk5640DCf070yibV7hyDHwmb01U+IDmxSef4DYV24nwnYQQyWtZSytDDQs6zn53YEBd9TWOM7+1Az1UTPmJZC/arxJn9szH+tbbJOGZ0aTtHxMgXweHLgh8Zrk56+DM2WJYJfQq73pXgMg8HPO+UUhbonPGZii43/dM/vuqv//SqX399Q8YrfnWTfULQWMkF7ms3jRQ8dDarz2xIVnTV8aUJXKFlnvX8/KyF+d/z00+a6qxKPDcOBm7XY+TuG/a6sSF6oDfPC1YOxJxHNuZ2xt+b4DmUURQcNjTsZbjWDzlOKuNrlqZ5kZ6+VF2eiy7E7fY4ck8AABAASURBVJli+T3vmaYZXzgGjk6/DuI+9NzwoxV5b/KG/o59rGNvWE/gW85QJHcEi9vWmu7k2925hzwzfOrlphv5zra/czDSyd/Oc09PT5qRvU4TcbhrmpAbQ4BeEehlOaOHwrP5TnwgBh+v4HvDRztjjO389HQZ+juRI8+ni0pWYnvDFiv+2ylNxlnwz5N/sOp5kji0XjfkwV93dGg9iuvMhj03Bb7nsd7yhCsopRS5zveS5ivIUwdlh8YdO73L+d95N+kvVXxiGzFlng/0UUrVsiyjRIQ21m7Ws/vcyR93NgU9PnnYuJFDna+v+MCV8VXqQj36+tOsn/900nI65P9SYSJ3e1zo7VCk8K+ngb+TNw9y1EYua9gFEdBlB0cBZsb+s56/nMmr83i3H0xTAUaUwJ/a0LdtfmUddSchRHQlelyWGdtMxPdX1ep4CZUyaZ7O2JQxLKoSHWwkkPfrG3q5gevOHO6u1jql6f165S7ECnyuquQ03s2qYQLF74yp9nkp0dWBTe/giaHXNw783hlvbhxM7KyvTM/z6qenRRVbXZnTvLy86eXHG/5w6Pq+6x2/eWPcfn3d2Ciftd7Ae5c2xkPbIFVkWivjf4MRx4GiqSCzi+uk4F9RlqKpVsbHHfnusi0bvm2+5xldLFULuao693cBs5E3Gn2ljMQnd01TVUKyjzlm0/mSujCmKnf99de/yrjOzBF3BhbTduwEPEYU+J+I1yrPRXYOsPa1cgB61Yof3RxnjAOOkQ3/dswmyBZ8z/YSvrFvoevIKSv+UrCjZHtdsYvhF/zqifxw5nCm9U0/fryM+M9SkOWq1u/Iftf3v73Aw4o8wvYzPvGE74i6u/5Gm8e7ifzT8M+OHMYdESrko9O56MLYd2bs9W9aPpETJpJKxZciQlKQO1bKVb4yE9vOGnJhszvjXW+TDta1x17RiXk7gF8fMPj+HT9ox6ZSDz0R+2fG4zN54MQB1sok4W9/+5v++tfvauSTZT4JkpK/0NGG/93uN72/X/UrcI7VThze2Cuq5K1v334Wr4CH/MMNl/NZ1rd/A9r6OvYdOQvtGu0z+KdpZm7f8eOmV8bFG2NpKQv6n0e543vvb2+gXTUvjTFjoZwUHMgcyDEzZtknnp4uI36/fDnjNwt+VMG5Y5NNQs9Tbvr29Kb/x//9L/p6Fnx2td7Bk1JJJbpcwMWNukBfTVfGLPuElFrOTzo/Pasgp3+z1uaY51mW4coB8NsLtJhDz3PRTP7PYhKHWuuCDPir7HM7sbljh4iQ/4nr51+esEVlDKzyD4h9//XGXLrr2KV5rmp919vbVW8cMOM2xA09ia2pgBMsBVy9SY1CFXiKKnO1qU6aiEnTtHx//vPMeyoLpQv/OFTi8VxKGT76/ddVP74f5IkbfiM9dBQSFgj6HMj4429X/P9OrnyG75OeOKi8PJ3k+LVfN/Ks46n7h004LL0wvn75WnUilg/yvnPUyhgOcs21Kjy+Hnd9/VL0r/7VV/35LxdsXJQSsrrwRPxaTsfLgT3NFy3E2cEh3FWe2/71n35g8zs6K3p6rvr6raow7+xaFYzHoCNWV7l/R1m2i9Df0YR0IpZCyzJzn5TpvmXIZB/0n8O+MUe0fkHGIXbR///fvehvL1VXNoqC/Z8vly/KKDp2Df387dcXPeJaKkrW4hcxFVPJEOpWkkeTflnCP3OAHoCLACYHXR5lHs3fytpoYQ4wkQ9W9lJeWWtdiRU5H0+NOerGurFBRQL96Oe+9os/3mfm1z/9sujpS+p8kUi56PAuMS+cp1mFtYPziPMmw7E26Ir5QSkHufSqjTWV/3/mlfoDO6/sy3j+dSB0REHuK3m0y7y76OMqVcRTp+zqwGUmLfi4cYDLeWJl7XAH/40x/k7evvPeEMDxhNgKunR6rdjB8IMI74nAuIQAHWXDRxtKq1PRg04CmiooveJvBX0vS8VPqnAD9OW2ifdC7DzhQ7s8Th4gDRVJQd/Q5eki57WMolIv+u3Hu/77/3ZX22d9+UodoMa33kM7B9XJ3LNQV6cuyNKnKK0IhIgIGb/n7B3/P8bc3I4YelwJ1VABgX3ywpqSLnKZ6qxqPApFhCx/pS5UHvLkpGFz6Iig7SiGj3yBTsspNVk3kkZckEsjNercPi9FA7008KEG6AhYSfhbg19xuU+EBi0pXaNE3iwdvju5t6HLJs/d9rUAF+AJTYylWZLnTgngdkobiDJF31SATXyX8imLYTUu69jyiXZ/5Hk5PHVyogYf9A9aR0kdCO+8adzCV4JO5rvWCbtMVNkPyPn0770Pmf2FqCMuQY2tuibDw3clbt1fn1fngRLc/IkIRQSPruwqpWgmH4sq825eMDf5V2KqI9K7kkehob8XEORH4QYSeg+gjy8qI0IRQVuRYSPi4y6FJF71x6sLhj4q3Oby8fo76c/33+8gSooVg25kpCH+hR9DERSF/n5BBUDDe/BzwnY5kNp14/nY5cM8B6nrBlsDxfj6HRWo5eKKwTlfhndBUfA8Ktz8H5cPVO5vw0d8VAAJh4++EP7E5WYHQxbJdw3wAIL34AVS+rgiqG/G4opHg79HQfaIUAQwVPCKLzWzC3CMe8BQ0h7Bu2u5R8QDjvdSQgmMW7MkuISNJfM2SvJMoYt8WYaDydXGotzPrnsUGOAhjcvAwQufhhf+He5R+fjWoBURH/rR40IIw9tmnrzYhitJe/+gFxH0e/TZSbw7GcOUM1Iuig803IyH2+8fUA+d/F7Bwye/zTp2Acj9ImKgCmBgEH0dsg8dTKoaMrkYzs1uNw+f723g0eifOTAogjtAngxEwP8HDOQGYATtlPaJ++MeEaNvydQ0z5oIbh6RVUJkjct4ByINWPNBlXwN2A/79UHzoyXc2hX8k0sXOMNP49W6tG7EFSEZTylJEit6+Enos9481VqVyHpgjz/aa2LUd7+gLSLUSJArk9IdH7Ksw+mh7WfXbcwEbPc7i94NuIlJyzIv+CSTHXRiGMMWRg3Qga8zqdi1E+ebF1z0AZ18WQ9mMksoU4L9cY8InqkA8MCe5rmhv2b9uFAvroRnbuMzcBnGBT420+F5NPIVEXz/4QMOR61x7si6wVujX0P+IfPjSw16jfqBn+6P+wNXRLLxsTBZ8OBRtXMQtjsODOfiUKdEWK994IIsA0jDV3H1FrhmaPxDXMCU3AuKSD+Ag0a5vsOP7WL9H+ikswhr9D+gSTqlVcCFpISO1CDUGcRE6TxnKeAOic/E5G6aJniAOUkFG1baefxnn4esol+q0O5itkxzR2cNxEGPxA7WkaBjXgFVJA0mxs1wciPPGaEGc72hA4ppDFnpSzP6kDY2yW4sTt02E1PVM2Uard8NuxrI/jxNlUnFzkT+Tp8NvE2gV2TKdALmspRB2ehD0IbnPu4a9jqYdMKGOouKxuYgbqqOzhIBpqkMtnF5NmhWxqlDdB20VviwqwzfbE2WIUvKRRBuNDofWWd+9k+xdeSOgAt00yX4BR/34J0b3Whze2jo+3Sa8a0qxHEzfHX6tMFHN4JH7fgG27hbZ4YHDfLt6Ae+ifn/CJyKygbMZD+Af/MmNBVMEjNDWSSPfZUJzkROe5Siii2CDWJxISL8CB4XLcv04N/14O7g8ibVxgLFPFFNu5RZkSNGORgfpDBZFpg39Gped9oOert09BDgrtB4FG9yJ8xZp8ZrXs1TAW9mKkBHZ2TvlJ0NitvwD8OKK8Iw0OdZAO8YPJA30mx0Fix3eLkTo7ub5S/rGhWBr8PjRlUooGWcjYY6T+T9Qv0AB1Gn/4Ec8A+cuA7ywkaOoSdvfcB7o2VhIywCfiBi/s/nCwuPE+1VyzxTJmRP6iYV5DZN+9JG/N3ZlHAefsTCBNxMqSoFYaAyaAJnNQcLgo1Nm53Y8oKh1llSKihTrdylg1xi3BW/cJ5xiSiMa4uW5aRASbb5nY2Ylfxv2e3/hvP7ygJwO1Z8oguR5Ct5sH1mYgkR0Y3gcZJlP3MYab8x/5bHMW88kcmipsj+Ly77EjcF/zoP9tXWDuy6ygc2Il4H7o+24G4/tq4M75h88G8ZNWxc8JdQhR++kf/EJvmyLNoJdvNguWjEhiADieesPCnS3y6pUsgtn7SByagausyiANB6nqZZITrRrnGFnFsqOddymUfT2ZhDkR4EMJ8iYS+R4zvlIC8VaE3zpMS27rPBp/Wf6MqoXXdg6NY6/UMRLh34ECDqjBWJzIX4/Tttw4Rq4Q6LlvvuA3pym7qw+4ytZmUk/ZuM33SmedYZfT0/X6CTxMUhyOqTdiOnHpSJ3HK5PMmxaj4X5gknNgJP6DkiZFwKKdiQKck7PG4e25SopKtkKikleQfQ8LbLut6JQ/tZUykh+9CMbppXUtE1Lm5TnbDHRE/45/0Y+jHqTp0Jx7gfHCjtxGbDiWyHiKJSJtAE9KWJRaptWeCRGklhJKOYpxivffiOn5OvjErfVESQg7ehI8OO0kRf5LXvoLgJmyxLHfrovY0+/n9Yl2XWNIEH/Dt6eXt/xwaHTSOquHd0ezA27eSsTR1cC7pdnReIUagMHhL9RVgHHb3t8LNrqsuwYcmqSCBBOGGvWmd19NDIa/YxbxIf5MgOtXYcwKa8KX25nNj0OwvUdG4UqUH/ysb5Dhxvmoj5eTohe9NEHLiP6w+3R1BXhn/Nc0XHMxsqCzF/Gjg7ejBs2r4cPp45CLWf3Dms3fdVx74Rx1fGwvahdwSAxysb0q+vHCR7w+jQ42LzkTSot7fOnKfK+aswP0022pNNyfDqHp97YLBvFMaNleJxgD4P8ZDjkA9n3t9vuvsgAftFFPh1TykiFOAhNcnsT7Xw3vHPBVkXbHSH53d1dhGWBd+clmGPhr6hIl87ujZ/nbrLxfrtwD9KAFCyDHxPHxtQrgMUyZsgL1HRwW8dO3+eOUBwXC/ErHOc48X+cCeGDuJhdBidcth19oYPOu/sRhjWd7EptDAXgbQEpYgYMpvHhp8YzxXfpFZlzBeQbZ7kq5RE9knVfpwp87Vyur7e7+hzx2eaTMe+cuJA5/n5C75QdONwwTzuGO6TTiM/dHQ+Cs8ey64cnF85dBAyzB8yooKB13z1Lq5QZHD3Swyfs2/bn6VdlnlmM3Tbbrpxwvj29q47ByAzflmr4D10Qo/FL2AROjBP0sYT/YmbZVmGXayPhl4t0+m0yDqPiCHrht/aNiKnd+TwfMC/WeJDRMf3Qc48iPM7uvFhk+PYfM7kzTN5c2YedmOz3O0r+b93oduimUOkyphdyiz1SRGhRNcRqfRzVEmpdw4n3tGXx0wf3Nw4kM4sg2/n80oeCgl8MzYwHikioFGH3RKclu+F+Nqxi/XecPShC3iRL+DtL8oVu3Y2lmf6buj1PnCZZ4M1coXTQGNsc3+/ezyxz1f03FobNvR9Y2y0ne8caJp3Fx8Ouf6htwZKM+DS4D8fZaoyro6uff8cdwAmDzTtMGD9liozaxIzAAAQAElEQVR5I/TpS+jyVMTeOvJ3SiJDID/+i24UHRmon2Yt2MS61bi6MkPOvz9eXkZOSvQakaM1M8E1acFHCjlBXBHgRc47fv5O7NxZ71iXoaBVfINPknXTu5RRyBUbm+ovHI7dtJP/7FvzPEngasekTnFMhEKmafmsP9MsJeVyw+bX97sO/OzATwVsRIFQVaio5oTv79hr1e1D383jI7DW1cKY9HS5aJmxKz7gu31zQTbb4+5xB4YDmR1fr6+vxAgCEGcQgC/rr2Cfqooujv3QOwfhBf26j/eV7vj/Ro6w7ChACe+230IOWqB/Pk9amDdnGq/gPQELxrU7BxOrcK3xfkPOlQMC4wnLKOCaZBs1Yo2eMt5K/F4uZ0UEVanWigJdxIe9Z+wtajxHPcjPD3xdz89nzUvVyrx3Rh+eI3iMeno6MzaeVErRO/HmA4R3eHHcdPJWweEiUh1exGX4E/kFRfHp8vPz06JHTHfsfleizwUdm46fA1mEX1+wBU2KCHxsBq7Idr2OcfCmOwfBIt8E/mnpVsbFx3iwaGL8iSzoLzTP8Mxc7cz648YYfiPPmJ71ciYvz8z/7d8bdpERqQsza1zgF7yYjmXyXGqaqkpJcAs/ug1/knin3Fk7+CB4x3+c4xqIIkInAs/0J+KitYN+K+PlFV/fx/3OmDUvVV85tT3hA54L3MjTpuX6ij8t+EexL4UG/TPzBv+A4UR+T9o7eWWpTf+Hf/0XLcsmzwEsQ4Mvl4iqWiYOQI8P+ZqQVH04VXAPxK9K9Hlm/RJ0diwGc4jnpzM4ZwFAn4PcV/TE4eO3nxYOhZ4U0WlrjLMzbWd5fJimWb1XCX9DDbL/dMcKGN6ZZ/gHBd9fD+S3X0hZNmAbuFKZfj+EaXQ6dz1/DTF86o6NHUMHPM8cQJ8vk87ETmYh7wXtq/6Xf3yTD6MuHMTWWfgMeGGADzJM4I/BVz+qDg5qN9YFjRwwDAoHgfz+Lz3uI96rfvv+Bg+VUuCn4E+VOOoU8DTkw+8tf+WAcloO5A/8rypYgzXWnRkh/8BbMNewDsT17vxDLrCeeAUXAjOXA6OMq3m+j56E09GdOgHTwDvpT3/6qhMyn5HP+jmADRSGSvCLiq9dlNDeoX0cXcch5pFdd/Kj/df4QAs+obsn6u/SsJ9tcdP77U12+R/E9b/9H35lbom/hEEK7FQNPc6LAioLa6Uz4/fl6YRuKnWScAXjN13D+tl33NNNDxjAHp8+8LmdbkO+E3OLuU46dvMtbRx0LovtZlk2xoi3R9fx7V7jAfs/4NexL9OwUwo2NY+DwMT3i07nWSfm3BEx5H99ver791fWGXdV5nenS9Ce8Hkw1m3UVd7pQ346nS3jrHmelFHh40YObBryNWlj/4Gpi3Z8aeTRlGxvTKOIVFBm1g3TXBWBmvCbnbFKCH+Gr2lumuYdPTbodoX3ovCZkqmk1FrhuYPftJqc6yJy6GwyT1kU4E3uWYrGxbt9wHSckyKo4GPAn759U0l4AXdEqpJbPPac8K3MUESocyheOQT+/tur/qd/J72gr4bAr6+b3jEDqWzAmf40F5UqcIb+QB7xOgV5kbPjpB63eaQiHkWS53wrcbhyIL7eO3IKuQJdV+7ToGG5MMOoU6cTX9aznzITmkUCJY9KHs3D6RToFKbwb8fVjJ7mwWfKvCKiSNXYH70yXosrqQwj4dkfzztIz3I+WMk/B/YtJTU775YdkGP4XjsK91AEfoYOF9oX1hwTeTA/8SF4liLb2ziCcR5y5KUCnxP9hR+Bko/rAUX+ooik5vEJbr/j49nvGl/SQbxDglo+1H0+V8YH0/vsZxs8Sh+2efhuUwSdROHjeLVu9pFHwPfxcVzv+G3JlPFZV/bNiTl8wOZA8QFrGuZhFOyFbkMRMZojQiWN5PE+gDBs84Melw38+e47zTBspjvn4RIxxDt3GvAtdSpCCY2UL6MahUZP2gQTvTea6MD354dmoTteO30lGOUevD8+QT9YpY52jGY8Nl4CMu48JAUwWSmi3j2Dh4jxTT13nt3XPDT4MG+G893F/ekCSKfa5bOPqzryUageaAzBs/sdOKULUNQGRaDhzuDt5G7nN80Dw4ns7kAUfcUEJ6LQjSBhsB7PSkWEgrtGoRlYy2VZpSbjiwjuGjzt9gqJ94++6WeNKyK4d+SXElKPviCk1s+tH7IMLnY6393FBZDfP4M+3Yb6MVjw/FkgB6cBLJai/oMdmBM8BQXC4pU2biPBmJbhBj0qI+jLvVPhxJZZZZtGBLV8uPkxIsAnlZK0J8+FkuoctNBVHf0qgacExa8KKYCP4KGJQOX9g5eIEG6rzj2iSHSuJGMHVCFwI0LGc7RNXU3WmT7smoB3/Ej0GXQFLhwZ9WhU+x1hjtb08Dcw9K4IkWys91CoKKlwCXHxHJmKCPleyEIZwDdKF9sn3AHjVc0GoDGBdxKo3Bs+9sGeIKUGMzsPHVi4UHtIAX5RQimNQjOwbu3UU/mHT2udtj5qOriM80BOV1hX5rEho/070GFmVUSogLz3gI+QlKMuImT4gm7N83jOSbXM8jvsDVqwLQUf4PkeOEwjkTGRuUMPbcrvEQDqcZm/TseAHiSGrQEFJ3pDaZ+g7pcpaAIJPrrINjJsl2S4iNQfrwjT6YN/1w9avcMyehudXCt4pVBrGqWEAj/BzDK6CPRBWxf1NHS6BA5Yo9IpRknqRfvgpQkZ7CuGFO0UPpCFDrRRVEfH7pNZBmYhOyC0S8bh4olRRCgLMmHs5FlAN/o3NksOF/goKG1iMQSgeqQCJSWjdQugR4Em/f2ndDvtSsllwx/gkudQC6mWomUqSmASWYQcdl7/JJJ4Dwqo9ccSEbxXFeIvmRBGQpMOjw0uETN9yANjErnTAtoGlk/gK8gWYcwaV4K8E4iW0f7qZ5o1TfgbNAy0skHvCVBXl+ErPBu+tWO8BzgEbrnjhwn8GNjIC5fOwoExWjtCN3jqTP6zFMRFD8YJnYn3uaRKSKd5kvWwshA2PxMTIiFno0dCKxTy1cFnGVc2qTZPqhsiNxjgExGI3oGMUUTfxkLEfO8spL0o6SbSpZW+Ay/87jA6s6HHXJb+Gn3neRr6MC2Ni57HIUjI401kSAEiCt+j3vhcxJUR1NFCu/nIqvHuPNkwjDcj9y2wW4EmhU2Qhq/tm3TATzvoxUZQY5PpcP1OhYp8RRg3T9EU6GjwA52DTity0jI+jfeCcstcVdC3wtXdalXJUMPGDVori0rfbbcAxrDuZ+jldFKdIMJ4uB8H/DbtXgUBiFkMAv/g5CWCztg2YKpkVVJXSlEpqZkNm8IzwHyajjE32MDF+NHbgB36xGbsrEkhMHX8x3I3OZ92iXtVqdOYF3VXGHDQlY69wV+XdSyFAr9Y2Vw5OIgVOgx0XLMooHdg/4PYDLTRyRPHnkymvYDZmex28AiemehDKyMVLsCWTCX0EjzThFElHceGP93oc6iWifbCcwPPhuyNxVMBF/3oK+YzO7ZEfGAEzKEdo5NKkHdXMnmfcETT8yT/er3LpU7gpf/KYROkNWHTWoseV+PWKQ3dIneIDaCD98cnSijJG4gJr33kH2/+pOCdBc7G4YqMgvdaZgX/eFQA0EFbsVtJannZibs7Om1Dp9gInxC+8e35WU+XkyCluaQKCHZ0vIPfOdy2COoKSCeEXaxX6JQMJXRcIlLxUdJ3hXBhfV4HtCJCdr/rdVPSqeDX3pgs6KLyvLDAoRr529hgePRNdGt9NNWpY4+qCHMj9NUVKd4PwZbctyOn49M8LPjt9KH7gh6mqWBf4EVfsDqWHXP7voNLCqXE976lNhaNQe7DzdSpT3hc2MSazlKZOwUtZUf1xyhB13le8M+QN6OGrenPelsHh8T2V8s4zwnPOwu0lDhQU4SEcTdgGsQiikpWVfzIizpvXGdU/K3ha41N2yaRjxc2AGupspyGnaaFPrMiArgdeayzzr1pPzYdKJ4m2kVunMFRFOAR34SafEX62wWe1HmAFrmp+xkeMaE6+W+aK/gOHcwfC3wuyySRzzpthCfQjdjotJsHSRCuwGW6X8O2bj+I2Z1F/0qMbNpX/IXxYQbXPIcyd/Tg0lRLV2UjcqIsY7NF8v/fdmDrDu4GxQR/QR8MGdDeyI9Nc616YvPnp29ndfx8YzdlZUN1JWe+sel7JRY8fkQWWAwKMrNBofF/6+2yTHSEdmpic3D4T7GSGrBBE/CibVok7jsKaijTOWHfb9SBg/qIwrOGHeyfK5vg3ji+f8TuNFXBuirj2DJXLcusUop2/PDq3zK/a+jo6t+qgsblsrCJtACT6LjpjZ0TbzoOInyhEr6lkDTP84A56Hfg575PxEStiyKqxFgfETwjE/5Y0HFy77op0sWxajnN/4FdKpsNJzQu+beG5nnCN3d0fqgSw2dvoF5mTdgwhk/0oSfTnKG7M2bt5FApJEoQV0KnO3qbphPaKrxSeNo46OnwvbGxGdjl8jQPGhdylTcIO/6CW5O/TSPIN8ZZhFBq2PuOnS0vbgJ/G3w07ejgDj5II4shO/AHeAt55869Dtk2fIWGoTvHmfkvZYJWA9dBDE00d/qs2EnDl3c27CxfI45pHJ+IgObBc0IfHpugyzNZg0p0OWFveCZRJH4+zWXwMKOLCb8KsrHHG8tx8ODSPuIsyL8H+lwZV1Z2lFby+8Z4pHHliFELU9Cv/CDzIVmWhfwR6Fjw57g9GH87vEWkRr3cY1dCIyLkA507B3CEFHWJDpqu703320HZke1QKaGIPnpmgicK9Rp19m/Mr0oOLlnRCX05cNqYx4hxtZZFnfWuyJnum6gky0FnmBq885gd3hPfnyizEno79rStDhyhQGQe+iu6oRMfTFtXLh3hHPtet1bsWLKM/ubXuaGjm95DHfZtwx2+0rKnqGvI0LQsdcST+WzwmsYRqSSO/Ayg2vDjGbhFBTqd94hQRMj4KgoMcMoXssb/yti/9siSbGl62LuWmbtHRGbuXVXndE9PQ+AHAQJG//8vCCB0JURBI1ACNZRAsmem+5yqvXdmRoRfzPi8Fpl1qgl+oO+wcHezZeu+lt0ycysV2HiaZnX82TFQSlHBFwJ5NS6Ywj9EyRRx9yzQ4ZuHvAE9odMbB/sNHTgGk43e1je0tsuHOub76emihVx4OJ7WzjgixqUJ3606OLSwXykgFl0F+/h5w59uxODK2BQR9Ol6eyVGppT5GzSgY9iIQnuTD00bc9+NjVf7hu2b2OVyuagS66BRIEQpSbx28v/7GC97E7wcoyR6r+SSRyykvFE+k8cC/pJ+x0FOChRBCfkulSz45E587gr6X85PyNXk+ZdtHsgVIU11AhZdW/fkp4kNXY/nM+OK/EMu8NgBfCc33xgrBH7bZl4KfFRkSInYLfDheK21Y+tUZlVogocDHb1R3oUB+DRlKcqk4K/D/pES/NjvIkK+FmxzWhbBujpO2BnIGkp5yAcvVgAAEABJREFUtHbwWpYb7VWn5QLNWY7jjCITMpregSaWGj53xR/u5LnMhC9DNBXscOeQ805sZClKiE0fY07FhzKFj/A1DtV2mUfrPQt40dXCQfIE3O783QXSIqpVosBzpaLIqc/jcpkqWgoOkK+6okv73cvLM4dNf9Yyn2ScQb8oqQm561KVzO8aCO+sgxr2KXXRCb8pdQKX9C///EPnZSZnnhQdBphgBjGDkvGlxi0VqkP39sOVcbYfApZ6wAP9xLhL17c3Vca5p+dZ9uMb+jKPlXHr+XkZNCq6cSyhKvz6Tp9dqJRyKGKS2qTr+4bPSpmzTqezloWxEbvtx47NXDZwnbFboQ9whZKpAtJakct+Tw4/gO/koNYacB2m2ygVuPyAnxfoXd8HL4U1wYXx8Ewp+GBHeuca+86dPC3ez5eqCXn8vBHDnu84FmSlKGRa7nOQE1bm+ihKC4dbz+DcmVOIur//N12lHlrhb5N0JHKr6Ldf7/r1r5v+8z/f9ePHTaQ1mU/j6NCesNO37ze9vr5jjys6sz+Fktxxfj7Jev7pl7P+9OcLB78zPSxzFyrR8/OkP//5q4zT7yd8Yyb+xHW/duEeWonN1ldoUhnSwqG848Xj38bYfeeQ75c//aSvP531hUPln39e9DPPlyepTJsmDlb9a2qO4VJSUUIRTQknmUWr1ygKPXFI9/PXiyq54XwOXZ4Se86a8W/rsdDn7/8MnZdFGVLCTmecbsRIMLdSVIFcKpNKXaSslOSAaFdkCPPKspUCZcYUce2MxcJXeeTTsJMUOG4BvhMJJVPzXBkHnlTrjC3edTW/eRqw//LXq96JuUafxjw6sN/zy0m24+k86aefL/rylXfWqwv2CFl/k1CBOjFVItT3quuPrt/++ib7eOupgNkOX69vd71ymLsy9kYk+fvQd2zdWaMHyOq8aDpVTZfKGHMmD8/4gPT//K83YJsCPz/B1xKFlIvc4PR4CxvIEzo9VZWpoIIY8rBdppW89fbjHboHsu3Mee/6DZr+09yf6gKdGgzcGbvfsT/TP5nfq+f5JKYwAHEb6E9KXLXSnpANij9dgY5bE/7a8N1Nbxyse62x7SsAtLdAN0hAzJQqeS46saab8Ye5UqECzw3+J51fJny7DP97wT+enhY5Hs8czj6/zHJ5ejpL8GKaEaEVpl/9V3TeV2jf4WNXRe+ZVQn/MweBF+Lnwjx7IR9cniZoTCqMW1KTuhSRKiUV3COqK7QzZjpP1EnAz/jwCdk7tjl0ux7EFP6oUCD/BK5aQkNN1Am8gZ+Lq4Pfsff5Q4mmd0GEUD54nSYFfheRqvjWPE86WCf6L8DdyUE7cw/HRgL/Az/99//X1PffukpWOS1ZDwxf5HMpJAVfzmmoW77cHjAW8NlgpsNAo6PzLa/IpFEiC3PWTq5cdWUf5o0D5hWfKLO0EMfTVJTgIFWDQePZfNNblbYFvgOCK3N6WYWFFz5JcT66LLPmOgvvFUM1Nqeh0RsmuvnBBzvP1KjgKAVaxu82KXSQI0R+aMQ8ITd4ToQ1TDLvMw/OTRUd+gC9ku/FBQjfHQxShJkKVfzD9S61TpqmSb6CuMLJdRAgJud2l0SICZ8NP8Bj8J7+6lJHBuv/QIaO3ZtCiCLzeICvgdi22BmzjItm9vmkBp5GXHvs3yDm3LDTybGzg/RuHsC/Y0C3H9RtECKFiCrl4EXq0AiQmp8OPOTGpwNveh2e7MsHSu/wCFwqS1Gtddwbvaxc30dPf1HXPwvU/PzZHhGQM5CJdxh4lEfN5zcw4XbeP5niPXCyLKFSUhFU6H/pCnCK9gdMBHeEjQSej1z0uIKXiFBGDnkqxgzgXCbks2EnHPNRqgp1JYssyygofj927Wi1oTBxde4PfJMMn+Cjmk9Q/vUHFcFrV0NHB8Zz6VRGhPgoUzIf1XTLROekCPhOv4BuI5i6AhoJcESM9ojQ+BfYimeAZP7Mp+sN+ygCj7Tbw7qf+RoY/vaVBRzgNxrXur/vENBnnXn2JszKBGZnID4O8zegxpffGzQMFxGj7vM5ImT5ERunP0heh3b0uQOfQybAB1vja/B7gH+Hjuk9+j7agLQQj8IL3TXPBdsWbBzUPD7Gm0OmQAYXd4FnAsS6MhRvvn2+jmd/Jfx24EzfEznL4frPQrOCl50AXNn4PeBzmioTpgIvswbdTHiqcn1EypfxupjggT9s9N3xL/vSPM2jbyGxGTbCFEKRMfDUWqSQSima5hlaE6XKclo/KxM06+qOfW4MeCsLTb978NsYJKZpAn+Fn+AOLoyxkYXMg+E8wWv450MngQ3a7zYTF+B8Pz7Wh8uO/NaR7w9cG5PI7WFb7GucK5NKt7tnhAa/gUyfzwdJD9DRp6Nz68KyTpN5neCXMvu5InsqR9+QQNCA3+m8o8cDPXbiMiJU0OGOTRwP1s+M7MZXSfwTsW4c+rgadlgZQO/wef/QW/+jsJ9w1B3g3NDljq4dC+Y3YAWTwA4PvPA9ekTEkOnAx43PZaev43+Cj2VZtCyzFttymTS7/P5cZF4THH/w+oHXePwAOzLuB8/oHZ4aOnBbRCjSTxp2dB/ropPcvQEyodt5mlRKSHwOEr9j1xtSnoQ0kJdiXaeCdnGhWjX6d9o8AH7y5fcdG1Q2F6zXkqFaJy2WjeKB1pOqAzvfOMy8s9ozrSypGVvUqejhg3czSxF6a4PviIDHpIQsD6bCv2iT6Fu0zHWUWoqkoA092I7EwMaK5pNHy2M7u2QKfGX4lSKgI+jvcvyYNxfrYZpm5DBetx/awGt7F2hN06SQ4HPHBk0J0uenizzxLJkybfv9QQ7rMO1YF4PsRAxb5hm9LCy+Zg5nZiYNCxslnkDN3hCn7sSmAGTgrenBc6pkgeLfPgv9E1nOTHyNc2OT8s6GpXl3n8AO0zyhp0kLE9xlWZRZkXNncX2oYqOIos7k27Kb5wf2LvN+Z2K3cmBzv61js8F+b/jCpKngNwn+nYlcY4Fi+e1XiT6Ff9gv/bgsVafTSaY94fOlFJWSlKKpTvq8GnE8fID48yY+7qQOXwebaG/+c1MUL3q9WW8+dg6KVzY6K7zUWtH3Ds8NWxyKiIE7Isa76cCSrBf3NU3ra14mLeh5YkNiJ653iEam7M+heIxTxNNGjrvfGouIg8n4Hd3tKlnVmFQ53izrhm9Yf9bbjUWic4NlL8SEnOxDMm5xFXQwzwt6mVgwLJqxS0UnxtPIv4Ao4SNL0UI+sP7mpSpC0OxagDeOiNA8IQPvPMqXeXexTlwikMf03Ujp8Gw6tul636l5fDbGAev2Ue4sXu7I25G1IfPKhP+GD1BH/mq9KSIUj65DX9aRZXYVTZrgq9ZJAf3hL1PTfGpazi4pT8KdQwzvYt3fble9X1+FOdHJpNM5WVSFnr9Uxrsq++iduN6xh+Vf0KH1VBxT0wzNqgV/Py2zTNN8KDT4e2dD6U7esW46cXhns87lxkb71QdA4JwgbL4dqxu51OMmoqpORQVbmM/eujrxbLonNhdn7JPhGJLsw6YXETKdyGBTcdYLB8HiurEZZv+w/ucZmcCbwAKsiJQf/T5NVRVeTNN0JISQsCK0u2S4UkKlpFbG+AMzXtmosF7EVfE5L3jW1Ta76o2NBctv2vbNG7LbDzIK/jNr5BriyHghouBfpmXYiasrNLA7cfnQ18rC74qsTZbdclieA79N+LGvGvcKjU95UZesx50Yu2O/G2PAwVggFvXmaUWGgJ75LhxORByw0UYRl/X6zsEij2xUepPlWXWahk+63rQqucW8ZCkqWZFAwlS6Q+v9bdPmg3dysWgJibzQP3L3gZ+vA856LO6PHDu82t+GH8Cz+dzJD3TVgn89vzwrUViHy45NrP+bN/XRk/mxvPYBwwOm8RwAesHvQqcDGva9t7d3sAi8k7xIjfRzddeh42meZR1uxN6VGNnYgBVyiAs0tHWZhsByOF8Ryweyuk8jh5oXtwcbsyfGAR90XthE8ibHhUPFM5sejhfBX8OOoAVTZ/Ppx7D1nbgZspHjFnLNGb+PTH377QrdTowu5LGJQ5GJ8Y8NEBaszbtLXbRL1qllimxKNvySe5kk0oM+r5IBbGCTQ9b5Z31EKF0yPuSs6NLxluTn0MH4IMYf2/edzTOPgVLqc03WWtP7+40YuOrK3ZsW78Bd3w/5z7c+fLENHzBsY35zI05ff7yB+6Av+R47dfKm20Ohy9OTni5PqvhKBDWRw04LfnFig85jyokNwceY3nV+ki7P0svX1JefKmWmLHpiI0tcG/5vHVv3B/ZzvEJGwYaFyFVv7z+IwRs6nvVMLjmzeWrdVcatZZmwleT+HUMHvFTnQ9ZDjsUzxKepoDOh112+LItjbsWvTTOL8L2ZPOCycF8MJvPSOHQKDmA6fvTwj4aNttH+/v6ODq+6Eet3fOSO/2/43p35gn37IABX8uiCz5zg2XFxQ7e2gZ8Dm54vZz09nYZsC/pbPd+4hkhdul+btnvoyoHoOxtN1sud+LpD7/X1Tf6ttoINvn590Qvx+PLyoo69N+TCPXU6V+qf5Fxound4XJkfmbeO1mxP68Ax+AN7f//+HT95Y8zb0cdCOSvwpSfsnZHy5Xmrx/xSEptPquRNxSMXTtNkEPUudHewxm1jzrEz/7e85tt9BW0/F3i3zPMCnqkqs8DvC3RP4J4ZzyZ8Xuhb8HXV92/fseGG/5309Hwed9t2gi5i68a8444NLN9xxOi7MsbfbA/yQYXeEwc/l8tJJ/LAgq8+P5/wKYo3Utk8fXqu4K2y7qpz6jLBx4z/HeBvw8+c9y8Dz0UiZ1yvNx176jikLEG8N0ogJVruB3y4oAt8QRHYGnrw//JyVsWHs0iBnq0329Sy+Ln7i5aDipXcc+cAxnOE1c5BjkniY4LHk+fO+I64RpfOA7uL4fGFA9N3NqqtB/MtbNXH4SqxwLPA0+HxBf+ZiRnTvKPDDR+yb57PJ50vCzo5a15m5LKMGvrxeOPD8MTZXA7GNMeV/fT1x8Yh7IbtmiLgpKAf1ljG+8ohmWPnjh+/k5N2cph159Rr+vZHRLabCGojzzkGbhzSvL+tbKBf8f0r+feNduvzrBNz7DMHZS9fXvT169fB66BFnJjejx+vev3xg3z2Lv9fsvu+63OOcbmctTDGvBA/X+hfMgdevuBd2As71Srji0jNzLs85nsNvKInkaNsh2masbkoh0qVpjl0IgYX5tiOy7fXK/SvxMWuZangXfC9Z0WE3KuDZ9vvHOJcNbEO+vL1PHQPAO0J3o6PHYxL32UduazEs2Pbvwn4/fs3vXEwZlylwAvOYNQz+WeaJ1msaZp0YvyiiXh6HbjuyDAj/0QMLsBalyfsfiFO7OfLwpjGhvKdNcCNXNTw9XcOE75/v2olX7HMhO5G3jh0OZ+HTI7Pp+cTfjPD810bQB6bOlI4h9v3Z9Z9N2LH/L++vurHj+/IviKr1PDJiNDGGiM2DIUAABAASURBVOz1x5XYW1FDEIuTpmqcXXdyofPtt28/6Ov+r8Dvo/4H+ezggODMOPTy5aLnFwpjx5AHX9kZ0zbmE/YzyID/zngWen5yDp309mPV998o31b9+HbHbht4D/LAOnRv/10Zt+RxgUOszhjcGSN92nB5OpGfJi3klxO6W/CX83nRci7Y80SOe9aMT5j/G4cIV+bmN+avNw6Fruj1jswNfRuffzDi228/4A/50Yz9biOPWGcLtvr5l6/6+eev+umni77+fKLMevlC3g4RH9/0DZ9wjF+eF3RwGvZ4hr8vX74oick7/jPjE9aLcffelSgkmaNITcJeE3nh5eXMOPWk8+ky4oaGkecbY1xnjCw5KbOgm3fZF99Yr74zZ72Re1fkOjhocxG+8zO07++dg++ub7+G/vrXVf/0T1f90/9o3U6svRK/gmvWJAxZWoiVEzZb0OX3729qg62EXihSygyd8ddGg0s6LxJ7jh8hQ6fe/Aaws+MKf0ie/e6x0W0NuX9wEPjO3OjOuNv9G7PY86dfLuj3pBMH2Gf2GSod315vSvL8NAtdhOqkoYuuMKpRTtj+6XkW4MpSNE0F39nxz66SiX+EJngs4BFjSGEcPYF/IU4jQoFMYB24PGecTGtKcqHkOV+oyNflcpL9wHgSvDcU1npT0lwobjMc4sFjh4fVr5Qc742cXKE94QPun/BTa6Ud6shfy4m4SHypUVHpv8FDUwG54S+Ml7/86aITvm0aEzy+MJYYQfAFS3zTl+9Q0Y15p+cyvU3orcJ71ex9HOjuRyPGNnx917dvV+wctM/grsL0o0AW/0wtz4eu71X/5//yX/C3phM57UL+fz5ftKC7gJmDQcX+YJ++3d+1bXc16u0OK+Ppiu/fWB/dGe9u+KnL6nUSfnclLm+sjd+JTcCGP97Jfy436u8cbq7MLTZiVVwNP9uZY9zIZ4QE68pJJ5jutP3x4z2c9zfzchs67NhKURQcIGdUlSz4SlUig8vzc6qwniUMVcsk+0imeGWyEbvK1JX+oa6QgnpxF1dwvyNTH/kpFFFkuVEJ9hN6vlNWdLKRt3fmaY2xWrLpnwZNyThMqaMzz8XHuwVq1FKEf9zxt1KCnHZSKfTn2fMv59fDxMRFR/uK212oedBlDPazbeK9KfvgQpw7lu+MSQzX+Pqh3377bfC6A2/yll/MXTo67+rk5ivtDbmaYEkqqX/6T9/1f/w/vOr7G4xOq4J85rnnRs6+YXPUa9LIfOiTzZJJ13zIjcyC2OjDnN66c6EKXEHfR7FuVnB6PbVj/4gYOO/sp+/4kQzG18z4eiKPWX7bqTO+Xd93MQwRhw90kMffAxsUua/nzPaxlT1GIOAT+WAgAaxjjRPKkvIFWd+AAQB6EQnepgOdtc79kCKqZnLOidy0nAJZhR3sCx16nWeA9LiMb2Ju6jfIqRTJd9crBO4+yoHM1hMk9Pls3gIF++5+xmHdWc8RoYRnc9kIlDb0bFzgBGjD7oTm8FVqBg1xWc+7lcWz6128FvFYuKPnCJjiY3zNeLDZTtmIZ+/NdTP4e9/xML4iUnxUknuEImLUZ0QoxiNfZpKbPxGP2lHFswXpvJhwh7Cf6WxQRcQQxBN4M2UYfFbk+9HuL0AQEnFA5L4RQT+36Pd7Q1GQGHDigle+xUTyQPd9wOWHgZLGiBjtnX6RPPszSsBPA09/CAyUQV0M5vKgY4N0Wh+fCDqPx1Bw92aXZQGKN5GQJYNEBPfyKIOPh1zmv33oBgj5MvZSQoABL0UKPMFzyFdwM373axjPgZhU8nHzgLO+EPFDB6FSCsFTVac62ktJ7kJmDZnFFRHjudERlgTqAUO1HrwEwbDjzAf1If+zTuiqyOAWSgAj/CzgOuXzfqgBbL5cxBURigj53aVB1LLThLxJKdCjn+thxu08KgA4GBBBJ7rz1tUayYpG928k9lF4MQxKIAEKn2gD38FiLOkYEaM/LMMD7R84pVBvjT6HfB3QpkodeFDKz5+yRADbKc3V5jngW+MybcsVEfDXhy54/GjrQ1fWl+S2By3zEpFUBaXDh2RamIR+oYOAbryEUkAoSVziMi1uChC4HhCtBPlOkrMsAiCCFu7m6SDj+N6QrSGr4MHN3IxGETFKp90VCU8PXnkLyfo3jg0aoESvO0lyp/6AVB997WMFvysl6fT4ZIYyc/ij76ZtHgcLkoKJUKFPAtcRolG69ICnHgD6BzV/+xjms79rzU/HJgIYt0B/DZ5cOvw1+Gw6SJiNTpVJWWUC6oS42y/yb7yF+wPjQcxqMM5SHvFDtT6v3uHw8RlVDZ6tGxfUqEcxttE8+PFTRKDuTtGoC2SuDF6mlTyXLLKOFPKHrya6PIqETEKOpkEHHiIApN45NLnD0mg78JnDg5FCEamKHiEjHvV5NQTqEO7cxSZ7MimYGBDnuTDpmgZYt1y0t2MT7KkwOe5wP/qNvlAMKSK0MfDf2HRyHypkP3FupAm+d8E98bgPuSuDqf1wZ9HZwb8fO10CPisxaJsdY1w4/uCzIABGGvrhJVwQfMffTRs01PChIVj0eOI+z0MOmUZBB0Jnpit8JQK7Cq0hAqIgc6oyqTzICQ25w20KulCa5Dr7FiyhY9FSFJGamCVW9CKuDn7J/DdZ7kRpnsjNywKejk62ETcN24wCbdumwAaolEWj2CciQjvEDuRTiGfRf5flsiiQUwQNPAR0AIWGFOCqVXq6nJW8eBLRUE5HJlijj6iXjMP6WeaFZwhHqGSCA/6JFSkU4LVIESFPoG9sMjTwfNrFhwh1kvybCuars/jHVcAfmqaZCdws2+fGZt2VjTfjmqaiiECfGrJ4sTLPVflBa/+gLZjdLbuCNr+JPp0+MxM3FqHLGV6Dxcg+Ju0HdtuJ5x1faizk1u0GfMOmVQXnjzCeZFPlDvyhO7Ic9DFPIUEjVLHjxgQzUprqrJIFWx+Uhhz9cWcye2fRs29SH3+Oijt2tK4zU0EpKLeUlMsBL4X34RsQiwj47vCw0V40TXXQpZp3GOFztK4Ez4O/psKiZ1mAmwswAYSQretAVwXctVbZJtM0KeLRbqCIkNtcDKffm5qbR+nEgv3/GD4ieKO6C/zC3zpy7/IC8XZ75/mgvkGrwx+8ZNEE7XmeFTw34+idGLbOgD30wGfCAd5IdcZq823bFngP6iNCfAAwvPt33gM7z6OMBr4q8jXwW5cl67Ct9VRtX/ynlGBhPGtiM828KETOafC9I8sG320U+/LhGGwgxWf51kg4+FxnMbIy8S4peRN1mhZlpAJ7dJm/AJR3T15741ACvPjpRi4LIR915s85iUf5mV7cm1Y2/pybhr4ioCauTv32eGYhF8iRFMSUnyOgR57jWxE59N/wj4auW98lFr7JQZptPNUzG8LmB4roeWX14MVkQ6aDuDiOAz3sQx/ub1ldZ1q1FHRdtGDLkmXA3cnpkNeJA4Lz5UmJUlZwNjpMdZIv82RdGo9j6s4iuEPP9j2IR/O1zCc2ARZ0T7yyCLmxeZAc7natIw7FHMC4XFbaNw56Iuqw48LBvxdppu32Dm0pxF49usAifDIKzxpFXIZJZHCO3ZivmDcMQIu4NWWmLK9RXdmQ27FfKSlfhrduXDY2F12c9+c6y3ZzOXsDk5xu2Vxm5hQL751Y8g/B3FlUr2wGNzbO7uMu5D/Juuxd3OFfH9fv76GOzR7tgkfJuENBPAFL51om3gL7NTaGbrKeA1+hVcKPG35hWadphtdFGfgLNnd7p20nX+y8Wz87MtepQKMo0J/H/UqeqcXv0rE39Oki6IcO4uXAh/Z9hf4uXFURIVQpwx7gbfikY7uAI2m44wt3cn8jz7pNXNNU5M0gb2zMjD0RSa0EKiEQcXBQOo8oRiFf3XqFXz/PizdXEj9dFMF8gRi2DV1wTUCqTHsZflyl0MDbkF/E7Dw/cmUWaZrqoBPo8IBHCEswEopH/fDLQH5XTyrI5bYIvqMAnipZ5avWSfYBmgZe38VXRyfmJ7NQP2kiVwEqb1YVugbzrpJCpwwoIJrqQrfQDb051ipACX+2We/YAz7tkzc2tEBPbC5aiK+JPGUZDTsje5h3VBjBE3xXZC0lhJmQB/2Sm09sEk7TzDgmBTre2MS7s2lX8IPWO7BNC5vzMxvFIuDu90Mb459puG+t6No2wDdmaJ7OjMnIu5ILu4KxedVtbChuvFVZFnEhjrxZG8zTvBn58KkVf9uFuJrJ32JOuuOvG+OxOMArZVHB/xv4BbYzm++dgwFvUsOqZGtkCnGV3HcL6pegpT9KRfcRga5X4Loaeaow5pdM0R2bc8Of/Lzj/z5UclnJg75DBICODna5DrTanNPByQecSQlZz/atWlKC/oF+nEMO8uGdOfI4EOBQYEO+TtwayH0SxUzYUdR1bN0tGHqI3FSZM1v/rz9uunFAYpxun8g98yJN6CyiovPQHd+4E3uHiUpmgZKKSHJCla+N3JbwNy8zOodJaE3zpGmalGm44B6KwdNE/pqQXWwwv45NRm/uisuwHV6fnmYOvC4D/8pB67Y19LvqxGb4vFTwFhlWJI6jrdDso61U8SzkK1rIoV4T+M+aW98dnnZ0tOFPzi+lpHx5bLX/Nw5vcUHNbJrPC22xKdkALrXpen1nLLzpFT3vI3cE9sXmxE9rXcbRWht1FiwilMht+aXA9yW3+91+bp+YpqoZHS3LpFqKshRsXZjLHaI7bbOc16ZpAbyrQ8cyNO5ZCn1m9JNCLHwQHrFTwzds71CKThR7lXTgf8FG+PnMuBsoiXbDJgrLLPTfB/3z+awTG/4NWd7f3xXY68R4XaCXEbTl4Mvt9reSRY/+0EAX9nPPSxyDiq5C7M9zHbaIKApRuCc8QEJ3coT5OJDpSq6wHyZ8CriSgWzIjQiN9pCw+zLolTKpjlK1E5vbdqe1aSImJ+hlCWQWvrWKrirICQB9E/1uOuC1AOONTvtCJ19lFvg8yfSnOiPrib47ajxkXl0KNN1P5H7bYp6rnp85pGFzPVLE8SEfROzwpI/Lufd6u8n8F/g4od9KXPx4/YbfrDLvd/KzoBQJEuLV9rrTx/Wm8+mz8zzJ9BsxcicmV/LF9XqFUsdXZvivyNb1l798046frvd1wFf08v52169//ZX2Q5gSXlf8+oaOhawXPT29aEGO5+cXcF1o3waOAzz7sfK+Atvoj11zUsKr7buMeAkV/1YrMdSYRwa2EzoSl/veydsNBZZM4CZk3sCNXrEDaRtrh4L5SgVv526bNGzS0cXKGOGDwaeXk+alD95PjDVZCvNx4zjUwR0RUAsd+Lp1kyVlPnrr2O+QcSb0e+96lGPw8Pb2ql9/s17agHGb+4cCfAJH6rPf7X4bY9BBnJ1YM+aQc9U0Cz9YdH6aeO768uWiyliwoTuPu9bhjfj85GGBf2FvfVwzCGbiPATPURQUNzd4jQgF7+bLd//Q5xdsVSO1+VD19aq23vSGGAXnAAAQAElEQVRf/OMXfXnZdVl2tf2m3XPfFXzMGxs6cH/jlB743t5uw6al1mGTBm3HYUfnlTqXQvxWxgRYkOjc0HPvDf0JLEXCcnzJ7SV5oyq5KwTOoAjfSsbnWaXM6HvS/SqjEiT0/KXoz/9mGXCkZfRfdGdMW1lPd2TnI7vR7LiZgQNxRa+mBysgkkzv9rrjy7v8l2A6cwv73Ir8PkxsjPk1YYxO6dIl22NlXebxbmE+4jx/Zz7ClBRfCSGihjzV+FNJruhU3vHjnbEIFJrZ3/r6ddaZ/Pj8fObg+SL1Il8dxkstKqXItMdvUNIpabwzlkABOk2//fYux/CAA/YOz/taZBsIOcxXRseWtmnXgZIa4zCgQhQs0oFtsl85R9AEr3Xo/Jc/J/rVeO7EVMasWi6KPhN/XeHf6D014DUuy/7+1vXbt1f9D//9d+C+IuNJZw5+L6zXLowNaWV3qaEDEZ8KntUVUbQyrwkV1rC7grlU0D7h04WYjqgS/hW0N2Ln7e1NV3w3QsqQImLo41Nv02R4Idemzp5Hx9g7ucK5dWMN5rgwrKD9KOCAtyyTapmZXxTKRY0+vZk/CQLMTZvk/IR9uh+5Synbiu608YYsSXm008+fLnCZn8aB7g5fB7WhoFMEj+AxPy6wOnSxcYC94XtX/2DVj3ftyJ1FCpwg6ENXec6q6Mjf2Uva9fq26fV10/fv7/JlfdvWfmbqQr5rMo3uCkopqXkGKc+4hnbmhA0nMN4wXvTjuUV1HJewClSwB+yOH7oPhTIK9YdKVmUJSTt1qanO+M6TUJNiruPeYLrHT/rrj1X/t//LD13Jb0eim6CA1LwBItDqIA+vjO/2K5pUiYepToNGAlSI6QOhGnrZYL57/lxShfoIEEoKnONgLPV+34382VCu38UVEIko6AOOj1GhCKlOBf/sWt8P2Yauo3q0+dl1Hd+MSOQMJTQyU4+rqwNg/UY0RbinW6gnHv092h8AwAZyBr7xgCONy/bC5bDFLu+X3sll5jtLMSJKyu08/KuPSTUaPLY0y4n+UIt29LOyGG29D9y1CrpdqEXeN8QEMvWKjacpB0wiEyIquGe4VcpS6EffZrKpIfNoCypSES5FEYX3gm6KSqYyae+pTg5xEXwMPQAFtvFpvSGTjSAZpbvAzmizqhzPJcFB30wgIgLAwD31t4vG31/++Px75cA3+vE1+oJFLhr4HoA8KvLx3MHD5/HC9+e76z5hdjR4oM2G8gGhbyB40cAr6SCodhLebjgctn/A0aSIUJYiX8ZpRXw++93PLtgTJ0FJfoDzkkmAFU04a0n6B7KhKevGhVf5MriL+bbiXTeeeYA03xo86A9XKDCGtNuB4Jt8MFoNX0rwHEBIEYGRA7TmC+KSRvvvjDfauiJDSYFtmNS4rCvzZZ24VActMBEBDO4BjkYxsKt8N9xBQg7gBj4qG0gsT0QqIkahetC1Tdzn8/0BF4Nncfmd2+99/Pw/L3AiABT5wG+WuuQqaaQ08fygG+JyIzd/Ap4+4Z2kZQVQ0elHk8IdPuD9HBEKZIsUd39Zt/RCxojQ52W+LZvfHYQuA80HiEE/3yNCxjfok5AEbfd3X5cIKe0/vHiBDnu8S4Xoi4AH6g3f8Fn7rfGGQv6MZx7dx7ZyO69D98YrLvftyKQCLheeE126lCyKcA/RB+D/+QfEhpumSRMDSCkFNPRRKCKU8NdwTtvY/mNY+4fGFY9vboAO+AheHrXjfZoq8TOpI9voZ4FG++Nr8A4PDf1X9AHrj4Y/fLvN9HcyKaDg1SgF4HmGb+IzM+XL7Z1EZ3oRAVzqsw0SJPudGBcTkKKKzG7r7oTNTN+x7uRNVxne5W9+EKpMbFHRuJtkJFRD8j0ioBcyzspAOi8TcIk+qQuNy6SOEfOdSQpeCoFun6V0eMBK6gyy5smwGxOpnXxGs0AsCMiXBw5yvcIvHyV4izBDIq8cFLD9Ud8g7NYNxTJ9NuUn3wVeKZP1gpCAg0Ay7B3db/hBnSf8ZEauIpNyySJZF53B9+A0cD9WRcRHMXPhr/HejNRtCuzQxmTJ+A2RpSihHxH4XagU3kGcFHFRrYgYMB0dbSysPei6HOiolBy+Zv4jjDGG2sRVsoAv4VtiH0w7Y4lZmaaQfch+noah1FqBDWihISZoCuEvOeiK62Cwv2GXO+UxTqcaOt2wKz3omwNnAU+HyIGN6YZdu5onyujJcEElzXxLB+PX6k00FxbTPlBo0DEvCxtdmdKHSPIVCuTYKY0JRgev4E9sEJwUETI/ETGeDY+4MhuZMfj7jCnzYSN3NJWZoocSGNP1XfhkpOhTZDuZJ9dXJjGewIrLi7L7DUw4ZJZQJR4DTBszo/f3VZ5cWmeWFZbQQxu8uH1lgSdog0aV+DetatxBjTtwi/CLFDTO88KDZF6zJLiY0KB7cbndtp/mCa7BSr8yTaoz/jo98hBgj088bncWAN583FjULcBNwNVSwN9VRqwnvDbodOpSWYpWHGhlwljKNJDYxuZrWWZl5oDd2OxaKQ0/9bjg+kLfCX4st+cqtslqW3uTiLKDtyOz5SjwIXTZeF9R4J1J+th8IwZN1Ph8d/m05cG47f4dfTg/REkRSErkyMIj+DKpQy8qqUh0lFg+uNMhlML01HdKUMT1kJ03RYi42bUTaxXRl6XIP5E7L1VjEQw+b6aYV9u1wQ+Yhz72Ldg0kDY2O469UA0yhSIexXo5cdCzzAvwhQ2IxuJzBz7U9irBH8yowLfvTfDtB94b8t6x352NtNUFn6r4UiUHb+gUhMTjrErdQ/zO+8JG3AJ9mIYHw+3Eb6nSic2COiETwEMf0OksSIVXTVNRAQ8dQdvxhasO7AOI5mVCD5YnFRxgRKQcR/aFBNHTE/QUj5yHHaNIgU0smnNEl9QZJzG5ur+CCnJFkINc3LYh286BnN8rcTLPppV0pAC+ssm0kRdLJrSLIkIJ7QnYaa4q+KCLFNCgG0SdFx6lYaNVN3wNlWqZC5tCz7Jv7/uuHYedpgn9PHLMwbtpmZenpwu4E5zEo6TIHMXwG5sOd2KhksfmU9G0zMCal4S3AifJIUbD1rapbZOyLksm7aEIcT343fG9nVxpmhU7PEqlXcMO63rVzKbP85ezXr4sOl2KouwqHBBU/GFdV+3I0sjDkYKPRE+pCd1U8BXsYdwbfuN8PqED//aD6/WHyzqyPhBYP3784BbkiQRfVYJ4wx8TvUfog/8m4T+8wt+kC75QGXuMv+DDtvdBvvfdOjOfG7z63a7Q+ArxD9whKSIogm6H7jHuyzJpXmZlKQpkE75j37uzce18UueZqHGtdCff3BlrXLFD17nl/fo6+C9Z5AsK0Ejqil+loC8256MFOzpOMq17iPXU64+7VvJZa0URk6SEN6Gfm25syq3Q67RJZbTxpRU9r+sd/ht9QjkYT1UC8enpSZmpAj8d/BL1xB/A2vDxnfF3+9BzwXbDfrCTzMEP7HuMuOxyWxaplABffNCRCmzb1vr9KrQVlTKNu3XfiNONeOsNPTufEazdpWnI1rjf0WWj3fA7Y95K6cRVZ4NtvYfut9Tqck3tbByu944+GvWHDnw5MzXVSR1cE/G1kFepgldhx6ZK7JZS5Gv7wF2YW2QUcKxa0YHbAn9rIGmtqaAPXmU+7reDQ5abKjicry+XhY23qgNDdmCDztbD+/sbh33fkH3DjxLaXSuy/Ri/gXbQp4zYB8A9VEqCs47Nx3mqqvAUYWz2E/ge76kGEx1Hq8Tfgg826NpPZ5495pnfjq+iajV0JvQ7wf/zy6SFw8QJ+dPjVG+DZykGLdObKnLsGgekdzafnBuXparLPHT0fB++Yr2ez2yUcnhy4BeP8QoZ4ff55aznlydNU2X+dKGn0IN/06qhv84m3E2JTxj/+/srPM0qPkghnhFNsKU78wHbBjeQ/cD+a/4KOkoMMc1VleJn61r0zRRrgLusgw6Szlxh3W7QX4f+rZ+DMQl2qUtFUHgSB8RiAzAYFw7yoXm6YyfjPCHfsswKwyKbuCukhNiO3m3Pg3tESBTPQ3iAf3R1PdjYXPX2elc7An0sgBTuFVsLnW7gCUoiYyOu32kP/fTTM35yIIf1Jdo16jt23EZ8r+Ao+M7MHRnC7UWd+aJlv8H77XqHh1X2z9OpakZXtsc8zbI8IORjnqbRtnz8ZmnFNzbGlm3fhm+AWolcvXf4SIprHvRab8TKqnHhIBGhh74WfGQb5SDGA12JQ4KDvOg+nr+5j5+Ne5lndCF8tXOngNe2oAawpAR0Bd8L9wCu/V6cHyo+a3tkBv72pDppwClS9FRyJyx1RSceB5wfj+OumUMQj2lPz/PQYynBWLbp/e0d/PgphxZXDmhJEYoAUxE8TNA4yTFfskgqqsTWPBdgUAI1Irf6accvbuRpVDd0ccenr+8bNA5N8wyuGT9ISoy+M3V1mmRdG7Yyni3LNOCM1qXz5fi2zykky+11g+P0TrzeoBfAGNeZ+KzkCMNmVmQS9trQ8a7A5184xH358qJAb4YpJbUMf1+w40wemoFL+EkwCn/Y1Ji3dXLLcaw64TOmc0NHmUWeb2aEXCIC+GPkC8t/v+3EwCGPcR4X/ZvJWZrE2NLBmWXj4KZouQR26fKfgd1Z+3oucBCwESHLIrh3eXo6Mx951jwv0GkcHnznfsi6+PrTi75+/YqNzhpXBDfj9L0hU+j5+ZmDwyeVDOx9HXpZsY/zQ8lJWScopQ5irkfC90mZFRp9yOH8cGceQEaXfxAp03g7uKXgeZknbH4n171q3d7pD03y7zQ3fflpgfcLgB364F4WtXZoZS7aUVZvQf5d0d1NGQkfDZqNMWfV9f1Gbtg4OFmpF/U7cX6j7UrdXb7CuZ18KAW2e/D04O9QFolwQW9JmaBfJWQ8LRfeF7qkJAoHqP2YtN4CXg7kPvRCTr9cLjx3eUzeyaV31geeM9jXIwI5T4Of6/VNR9u0Mud659B1Yx5z4vBY8LSuN63kmK6ux5WyzJlJXEwSvDv/7MwrUQfvhmuiq87gOJg/nOZN/8X/5kn/9t+m/uEfQz//0vBXqUyrWr9qPh26PDXkvUp5U8QOtQMdveHjqUx8Bf8bcYu+AptFhEKCF8n+upFrG2PIIxfBLcxcr5tGed+xT9Mb919/fdVf/vJdf/3L40DduIr/QhPzjpL4DGu127WD84G7M9bcWRPcydP+rb3OaRKikhcaPHbBhjCJdpLWnbn+DR3emZOszPeokvUk2bbBd1FHX66PKPr1r6/67dcrY8lBfVFEyNf4b+h6U2v2gVDBPyulY+ttB6ZpXIjIvUNDcnxGhLatwbv577QJnAJPUymh0L++gnzYmZM2xjuXDsKDuePz81ln1oEdHqiS4A7UOp+XMefxGPnOgfZxIE075HH1Tj5rTWrkh21/Gz7j5yB3PWwiWRelTOro0L+lv2Iz255zW13If2F+aNs4lLyj74nxbVma/ofIpgAAEABJREFUMlYlvFx/HOjrrv///w+afVLDrxpSdcoO8W+vP8h2DTroG547tEuReGRsfyXu3vGHm1qjryrVqcCP0z4VAgvvEYqUKuPEE3pI+pO25KLY6LPLuvYY/PRcVOHROV7QOp8nzaxJD3LhSr5xLhRXoxeqwscv+POiiMC3+4jNjXk80+DhPwfK7rQFemhMpm740Io/derFmNwO4Xe27aY7Pqk/XLbFnZx4u93UiQPzE8SNdWgdFNvfuKOQTy+Mi2cl+bT3AEuO0tpK3w5/UlA1IcvMutX66fjtCs0NH/c4DgSyVhm/uA54cwzaxllSGTHwzMxHH/2Rd2/ofpfpztNMe6phV++brOA1jh1lBPgC+pY9sI3zmOcqBWOUTPrBDTIezFdKKTqT5xQd2+9q2CHM8/SkN3Tx3/1/im7sc9GJfDfhw5MUkvUz+uA3d/LiOvK5sGdhrj8h26SEVsd2ogRjXynJ+F5ku1s3ln1mLjGx5q6M3Yg89CeukqmJtoW80iN1wzav73dt+IZlqsX4iwTXxo8asKkYhzo6nQb9aaoyTuvkQDnWo3nuyG7/cLFvRAT5+1CATWp8Nxm2wpOwL11l2AFgIApdgIM68luPEUGf1Li6mM/y5RfkFjq1dlfGBdvYOCNCgc4F/5W5j+d1CE+d4B+56LMzP3csHzi/saESaEge0+gObEAhFCkV4qgSc0lXhYRZNaM769C4iyuA9udTZutnmh+wmeEmSgdfKjNl/ripTkWTidIawVen8CHEZLu7atSPLylbx+wUv5tYR0mNYiMo6MnH7xaYx98/nUYj7dT4LiOQO4RSXCgseBiFakjITNpopgMEhmpMFCjY0U4RESijSIphZPexrA8BJdNyXzjmBaTAGXYUjK+PEmEcgMCYeR996Gx84rKiSkkVFB1mkDqBDhA/0bGrwVAAGLS7oBL9XjByA5nxGr/r3XHCOZI+rg+lMpx4wUXwHpRPWMMjqv52hf72HiS+nYS5j2bI09YphunqOH2zXPBwfJSdZLNtJAT0GEpgJQD5etzMj+3qCtgecnQWAyWrEh6lHOY1PvMm9GjdWJaIcDdFhNIlH+/iGjDocOAHse9Uq2RRglsCbwtk6ZSmINkn9Eqim5Qe/iAVErYdvxLECX7TLaXAU1C6fEWEwg8UHnmmHh+zXJCmVujtwJ+o5814JgKtgK+CP6NQ6zYI05sXcDd00RURPIce/6TeXCdRLeNu2M4P5jepTFBwo+9ONRZhtPqUPSS5HCwOdhLgQd+OL4FVwnZ+bCgZk0lZFJYzZJXTKtmvmjr+35Bnl2GD9lLQZYYiQjIDlJwmHlNDdwR+RMjXQRbcGVzM+2dpELZcLoZxyay+ybrJIj30L6h3Fegty0Rd5Tng5SBhH9zb6OMv89aRJeJB13yUOulAuB3fNM1QCIR8uvzIw7jt6OVgdmm/1cdlfEFrIptIxt3M05Yl4UHIGrR2RXCnoPahH8nvrsf+2K5DJMHRkbmBw3fjExoOdPjAF/Llb0RgEGgfuKQyDlJCWUIRoVIL9FMhDfk7g5JxGWdEiA/tBfgEoqNPCdI60EGHflAruS14igEf1O9jIsBgRlNEqJYycEzYVSEROsBzh0FMynNKwInLg3Fm4SnkDWzTS2QumZrmWdN0YgA/qyT2gI+NAe3OwH8wUKEeGdb28v1AkWNhw9381rkq0EFhwAGdSkml6RJvBZ24zPPMJAP8HwPZNFVVns1nKFQy5X6FwSgiiEt8h5iwbTxA1QKNEDBFEakIy7EPnfEoumtC7xO6mFgQ1Klin+PDB48Bt1p/6MY8h6SS4MmgbWfSCUy787xRulC3zE+keIYOk/8HHSroCwNCTNWRwyVPUO9M2j0JsG7AoAFT4dt0JL+q4293Jl+Nu+03TbOCdtYGOramA52vTIhs6ymLCgw016OoiECmxsC8akc3hIR8mVfjtVylFFX04HrHyoEtH/aT3BbiH3ggCa4+cN3YbHF8uU/DMYzrgF4DcQLIR85loJaf61SV4DC9jm83+hxmhjEihH0UwKU8mds8iQfXaJfgYaJv0UG+ud02bSwIr2xo2adoHh9MZKUP2JFToOcNF1Qp86EwWOIj0g4e6/tAHxNwdSqa8bUK8JCXSXJFH3WetAFj+xyDH8d/kQ/YXDqLvYgQIrNo23Vlg6Khuw3dj4kQC+tplkxjnh55LlKiC/quMkuhBN9Dpztxs+MPvmcGMIW+qSyUzMGjcVm+aa7I0WQ9XK9Xng/46KNs4IkompZZDLPYjLwDXwf+s+HPbzc2fdjkdPCHAfS3aydfHuZhvWsF5h2/GzYDJODdsTYtk5JxLwo05nnwVXhP4rZj1701lanKG4UvL5exefLy/MTCYkGmqgl9F/rOLIi8+d0MTy5YmKC6buZ+9iq2a9gc1dNvHovap+dFl6eTpjoxwV9l23QMkOjLxc8bMuxDB1Lwz7bz5rRj5LAeKCs+9I4eNjbzDvzwoA40WvG9G4vlMnicVFIq6N+loyvrcEb34kLbgkV8qsPnA845pyLLxqFS6x27rLqhww2dNsasDdzmcTktOs1FMzmq1spCatHlctKJRe/5POvEoZiR72ygrD7kYfPFMVaAN907uTbMVz0py6QJXI4dy3ojF7wTn9ZDw+bCxzKlAl+GuVzOWk6TDuTuLIQzqyJCvrzQUTC+EAO2gReKFVvO86RK/wLNCadesPuJTY1aZuQXciLrIfzR8rIZB15R1lvDTjt2Ijybhi/KekTfDbvf2OgIFZ3Qx/CVL88aPgD+UiZhVpn3lYX7lc3WvXVN8HPgZ1GLKnLPlGmeGYsWVeIsgthg04OhBnrSSn70bzetY/7aGIc3NfrXmsgtJTIty4INTirUmT/ba0c/kFOBieUUOqOzJ2wkNtT2/Y7+jlFM88xmztmHYUsd/E/49sRCtpSiAp/G5zjd8Evb5058HTj2HX/wT8eL6wzuX375ihyTSunopFKLbj/meH5pMBTw4+cgv7iUEtCcNM2z7Esd2e4swu9seLjs+J39/c6Gw4HeZ3T09PQs2/eJg9ETuo+IkTs6PuvC60M3ww9OOp1P4K9KZFnZxDzU2QjYdcPXLMf725v+5S/fdMfvTLuUwsJ/BirQ98c6A6S1zpqXSaJFzL8i+qAzL7PmuaqAHzDVOmmZF/35T1/YYDkP3t7fV3Btut8PNmahfd3xvQRV0o4dM5VDN4cEXvvrhKyumxhzIxI/fPS9w7fbf/7Thbib1fDFjZhdKQeOs2Obxr3Dp/W34Ttd0FKT+QPVoDFNVZXiza0nctw8V3pIwsc7k6sEsJSJCmmibZ4nmcY745d/u+FObL+/H/ox/gTorswq8y7oZDmEW0Kv4WcbY8wmH6L4T4ZeOWB7e6XuJm3kgo1NmSu638l907Top5++ECehw5MEdHG+zCMP28fm4SezOgekN/C0Jq2MCwe+saKXjdwYEdAN+GnqfYP+zobfqre3u4491fATzztSXdaTlAKQPkWd8XWeZp7tU6GCL/jQ4kRuCzYybmyQ/3h9lf1mgRfr0DAbOXLl0NK56YxPXi5PCtXRPzMHjyt+vcFrRKrW+iilYsMLz7M28vdq/2DDsCP7mZis2Me0dmx4jJjuzN1Wbfs+cJ9PZ2Upemcc9W/XbozfEYE/zmrgOPaN/Oby8GNxDfqMeXXqmhfzMck8lhLYuQx+TuB9HoctL+Nd4NzQ7YF+siT8VvrsCmIsImQ70Fu1LIAW3Znr2PfMu/3T8tp+jtnnp4sWnKPkDI4qXxk55G/kCL+jHi0capUyYRqMjE8JX+jYrjMH20de6YAm9CT/xt3Ll5Ms07JMsm0Kum29ybn3Tq62/s2neVFoxGNEaMaOxbkTbBOx63ceDaLAdkFcLsss55qn55N+Ia6/cth7Ypwr6GIlv7++vnGYdcWjOvretdmvGf8IxWF7078SN9+/vRP/myIq8V/01395hb9VBYFPHJJM9ayMquBfQ07H243YsH2v15U+fehjmib6FGnEao4+EznH/FdkeLRXsGjI5/fMAlzId3E5p+8wOM8Tb6I+FRHYsg+e337c9ePHTa8/rtjzTn0bft+INfvflTHt+v4u82g7uxRyv/UXkeAMiU9jLdHVkfOObg54llDrkKPho9brvBRZx+bT/Hfm1s4VP368aSVmHjwn/E+8H8QydNG7kSXIIohmfMP+U8nDO/6xM86JTcmXl2d8+KRkDiDythQqmXJM21dM74Zuf/x410Ycw5giQlLK/v7O3Ng22BiLXf3165P8gz8uE2PlzsHWndxzJcePsZox5r5esfOKjx3CBWXdHOjtzFhr/Zjvg7HtxgHrnbFuI77P/o1Mcv3MpvXzy5k54xk+iu6Msytjrnm3vlbyjMce+7Jxen27wVvFhxJf9XhnnW4c1m3klCuH12+vqzZ8EhWp4uuJeXbG88QnZnz7ILf4uZSi03JSB/Dt9YqeH/PzZZl0Ys7knPRE/GaUwduE3Sb4PZ2qLk+znl8Wncl/Q0aUFRH4DTrAl0+uh9b5fFIpAY0m6yZh5nK+qDJvtYzmwXeq9fz0pFqKfFnmHXlW/OGvHJhZd1c20m/EtuUUHfwDLD//+SddiNMLfJqW9fdKzs6s8sGd+23Y2fNF288/kMhOLx7aVKc65PS9Ekcd/6nOlfj1VBIS8I3iZ+AKcz/rzULYx/2n81fsIHz39fWu1++HvhHvV8Yd+3PA32QbRSV/H/CyYdsbY13h4PtZP3EA/tNPX4kD4pF5msWelyqXZ+T58vWip+eznhmrv3z5ig4X+t/14/t3/fjxTf/yz/8yxgHHgPW/zJMiJfvkX/7lV70Sy9e3XT++3/T2Y+f9rsOHiMixYPMF20xT0ULereTOnbHyx/c7eH+VnGfwiXmGd3z1t9++66/MmV7xkVCqlhl/kEoW4nPTjZjZGMdsryB3l77qT1+f9O/+979onl/15Tk0J/3ymb7IhN/847/9Sm496Zdfzvq7P7/o6VI5dD/pH/7hRX//b35RnbuyHkr/VQjuuJGcbw7iiuGQOUbTFb0f8GfbduhKoR/EtX845P31pitrkYjEzqFaJ+QXd/t7yD4v7B0cljXmDc4fV9Y/v/36rn/6H7/rt7+QD7ZKn6I7PndnTnpnDvKOD2YpqCgUIbn+27c3vTnu0MP313ddyQ1putj/J/9/wb94fjDrxhpjXwuyXVSmCzIUbHMw95F8gCUuj3LcZDk9vrtPA9eK7X79dZf/v+Qb4604HP3pT8KXTpqnk/qx6H4LffvtXTs68vpvI1d9+3bTb7/dZD4787wAV0QM/EwX5HGbV/TSVJ2P5qokr7i43rEZKexWgdXwozvz2Q1d3OGjFHRbmp5YC3rMb+R450jRueSkzBxFUXQQS7XCa0PzrHsCQW1XjKEQldjjxNplmgt9pNLN52/yfwHzH/5b6S+/hu7YhGFC/5mx9Dfmoj/erjoi1Sh7AM8cpRDDkOwNH9gAABAASURBVAMnEc2Y15jH3BiPdw6Z38n9URL9F10uqZ++zuiviDQpy7KQ95blQR/W4bDh8bsmZHTcu9wZi5xvhd98eT4Rp4su5PPLk5+flFF1ED8Hw5/3Ju7ksQ5vXYkP3PUKz+/XrtfvK77SdL918jVt99D3H5te8d1Gjm7oy7nu+7erbMfv31YdyC/wwJgOy4UNnPNW5pK9SX/398/6+3+Y9fxSdEK+07nqGducsOuEfV0iQgGOy7LoJ+ZRzvOJzamWr/3YyeM7+pCmeVJE8J6qddYzOenp6azE7rCojfjbcaQOr3z0/DLpi3XKWDnmi6kBm4nOSyEXbsOevIJzZ8y56Z142ewPwMIS9JI9mJPsjxXDtNYVWQUmfHBHZ/R5u3F/R59X4PvAtR831enQaXnRj29d/+G/adrWUF02zecVPqSJnHdifMsIdTDu6HBjrHR87BjsoHQUGREy/4ZfyEVT7UMfM745IVudpBO6qRmCgTFXM59ZNOB6CLcO+AqaUyVTnpLUGR4oSb8AaN8P3RjzgYaeRMpQqRrPEcH7xHuCa1NjXD2Y6xzEd6dvJ55LJu3wVhv3oPBexNXp02V5NtZcQ9guhSTQqnnN2OmHTfweGp3kObT7mB9x2aYeP+GMN6lg96TYLiVFfi/wmIqUPusffaHfxJzIPGjQhNzgp/fGe6dfUUEPiMAdmHwUcbm+FMnFeI3Tc4LxDhwgjzaeXR8hPeyV8FQH7gkbKRC60RudadyFrZpKpqaaPHfKoYwQqDQunoX2xjOcahRxBdXc/td8IgBW/I7mX/UxU49mZSRQj9b+uI0+7p5pIGhac49HJUr5ANOA8Rcl4gNAn3fJVZkayphJAHWqKiVGvf5wDbj4Q4UZcfmo6qbPu3EZ1qXhGS5Ugy+GHOJynYPZgcXr+BhmCMWD2wO5wshGq+WTQDecY2d0B0xJe4T1h4FwmE4RXpz0rRiu1qL8vb2D/l8Xo44MeBMl+Bof+TJ+3z9LBO0fL376w+vA20gKbrbuKrQjQpEJXumTzwjxDIfoqlMM70DatlXbthEIOzIe4GvcmwKAhL/RP3FE+nRk9HslU1QGsfJBywFvXB2YiIAOvfmIi1dF8mDvjhAfkmTTCs2NxOyWhI7rnVjsP34HFbChpCHC/QYS+Qq+qBrtSCQnENBhH2uO4kbDMNg66OQOvHd4cNlJao2kvaM3J5Ra8TsIu82JR8Dpo1MHTrarhQCP+RIXVOS+NPH2t49Jm/80fKai5MOnUwrrq4Sopq5wT/na8Skn+DsLt5XFlfXYQezi9oAu7MksRcTol+BxvFRsQZVcKj7nAe9ggDyQzc/GbXwRIPGHIi6/VvhJmNkZJCEHjkdjRGj8ywBS4hW/6LKffOK0zublkcgiku7m9pD5GUnNOURSRIyi36/P967Jmz6zGMRDBTlMjoj6A3zH/ta+HlfwzCBjeR4Voj0HzYmBc2Fy5jziOPBk7sDOESHLmJESduVV4xGOqRhyRUAVw37ibX4m4LnRDlQX9+YvXgR/LqGSRVlCPIjxToDJ/tLoqz90XplgrcRZsy8B5CZ9XBGhUvIREyzYvLG1Ac/4h3+JK6AXqsBYrg5u8xlB3TwrsXkE/AOpwpcLuveg44VHpujfR0lezMOOXgYN+AmUPoNnnmb0WGSYiEBWDd0m8kWOV3BQB7zp2788sbszeFvXSX2xDYFNSkTIVwT3Lh34uHUSCg2cAZDAS05pHzIZr7AR1TL/o+tQVleCf5rqGDwLXYOSo/BFh+F9wDY/03GaJ2AnKcBIJSQUETqfL0Pf8kWbeerwcKCTg0F4Z2NxW/dhDxu0w4956To0+KSyozdvcHqzBJSuAQ0QxJz9P2Es4PdgBgpLtGu0m6T1tkFr1PNlnHc21Ro4G0x26uZhD/M/a15mGZdLJV5dYoiMUEZIcR+68RTKUomrScsyEVcDUJ0NarERYHETviyPuGy3Hbt4/GjE1Z2Fw0oxrlJy6CsjwVeVmZI3rAJj6iFPb00dYPP9ibvgf7VKJzap3TfCLcDTZ8epD2sDHhxjzv8rPm8crt7xe/MAUqCDW8MOd1mPGZanDl4qPi/sYn7M5zRNOrGhc0JXpbhfp9/BwuWuFXuCTPO8aF7AMRXwMeGeK34Q+LgUEQqBEVnMR/qd4mc3zNjjxEHqBP7K5LpT6d+8h8Ghl5n2icWLu0fE8BPr5GHrXXd0Ok2TAJbzRGSoYEsXq9UHJbf7Tdf7uxo67ujYusKUWljwzcukLDn4HXUsAL3IOV9m9BGUosp4bLuG4I5xr+HTd8YT52zXn7HHmYVWAY/puX5lc3BjY7I1xn8W48MOEtJRkMNyVfS1swhZGWAP7F1K0em8IHpng2BFv6sKcb/AZyXmCvoxgi6ukCLsNzwodUfGO4uJCQeZ6vQhTyjgWaPwTUfrZJpm7LXgw1Ub+rux+WE+DxYYg3fyacHWE3rMIrlPRCgihj4s67QEDIhFXZP/dHZXU8kKDDz5UJVNk5WDEMvtkvhVIgusjgWybegfJDiIkYSAS0RoZpF1YiV4jHF2530excR2NlIJZTU2GoJDmgK+BftN2KfC6zxPWtjU8r0Tcwc5A6nR56EhF7J2EHScyXfBs/CHzt3tm8dqBQv6i06nswxjnT7aVnA4LyA3+iT94OuHrlf8Cn+wni6Xky6XM/lh0cR4WdCzVHSwMc6NXg0c9od99I1IRRToaNQHetjQ/R29WT+CzzpNCnw6KRO6yUQToXFZDsM05HQf50zE04xOTuhhR4eGMa4dH5zx7QldTVPFjpNqnVTKTJmUkYrxr4PyGL7HA3S63N9tJRM4qvgAPuTxbwB5Hpjw581Xb8LZn6z/IN4C/ZbiDoJeasJmtptoa8SGx1HDWNcHSr2z4XZlw+ZG3t7J5QW7Vvq4RGhc5sd696HB+/vb0N0d/2/kwHmujEOLnE+i5KMNu+/YiDWzlpm2eWbD+VnPHHwhsn58/yFvAIorM1Vr1WmZZd/iVZYVYWV93KBzI16u8Lmy8S6uTjGc6e+f/kyniGCB2ciX+ygbmw2AogPHeJHHQtO1roSeMLeenhYZl/E0/GYjh3/aLkvAgn3uyubhzuardIy/FlCpDx2MsRGhSIHnpIqtA4LzPGki11TyaEWXE88J0DrG4q4AaFkqkI3nVGbRVBeVnLB96J1Dr/v9qv24qxDHX74wzptJpUKTgvGDzhI21ZCj0Y/NGPLW5WJZO/nJ8bNrJiZmbEC6I2+s8HwM3hP/meo88M/TRPydaNvxw23cAeJzyNeBne/kus/8kmVCzwHNLvv2jO0iAvg+Yi8yNWNzH3hYJi+N3tkg9yGB9ff2ZhqpgqM+Py+6YIOC3zX06U31d2J8I0ff8MmV+ASxEpxZUjs+6hizjZwHrxzQjoKPmMfmgDQvOFAolIWSUsUWJw4W5wWe2WTKIq40auGq6gxmtn0jJjo4THfFj53TQIc8OXTksXkl19r2IED+Cf93/lp4TgV6TXgNaEckIA+9NAyQEI2PdstyYey5nM/gLgpsaV36YCUTGx74F7LO+NLpfIL2jF0O8r91d9BnRqZK3U454H8HhzSRs5ZlItYuSvgo+M80LcB0bRxiEy5D72IOJQUxd6JMA7ZLrJ2hwTyjtQLOIQXwln3WhVwbqSFjR56rDyop00z/CODK4Es837CH7WJ9igvR5b4LvE1zVVCHiYYPifEAVtX6hv/d9Y5NX99+ANEoAd+bOj7YgdtxphsbyyuHezvx3bBVgA12GBtWvfpQlblChGkkLalKXDoXO0fbd358f5fnqSFhs0lTrUozCHQpoYiuUBl10zRrIX4SBiNSN+Lghsx335FxQ6EzMtU5VIl197tx+Hglp5ZS8NddztO321WPchsyHseKTQ7d4XX1hjL+17skvlp/yG3dWc/muTHvneFlmpArJNxo9D/wV/uo9dDQ0c4Y5NixrPMyE6dd+5hn3KFFYRN7Y27a8K824u0mRNO8LDKOO7z78Mnzo4jQQv2ynMwYePaBw7aFTfqFIgKeacY2/qYCPcyUZdji7e1NK3k7MHZEaEdfLr03dWzXQeTS2oF+7hLoaq1sSi+aPvKmD5d2YqGRn7v7oacOIF3V+Rr2Yp64LFVZpUgK7biKapkYW07DNxtOspLf78T1DR+7M0c9wCl4T/cJweUhP2eACJtkSXUPZAp0HvA1E+9n5AhK1f0ajGcbvrcNe2hcXearZMr625EZxODN0ZrUz+THAm+2ndf6Fd9JjOp+BqplIbWbh8JrqtaJw48n6J/QC/XSiAvbCWrq6E8fcmzOmbQL/p846D2g39F1ZCrDPHSBXBX9+tX8mMdv377jA7uGPsMWMxzvuavMTZ0DvBMHHfMpee5Q6zK/CWwwLol5qMgrplFKqrCR//Xrs75+fVEpoVorh+8X6oukVMmqp8szzzF0Z793XN7I+yIfJn0WfNg5N3gf+YG4uzMnsA9HpCCtgRtZMgP++8Bl/ToGPFeK6Pg3tiOPvry8AJ9amK9dns5alkmFsSfAhSvJOL58eUbPF9oW3pNDli8yHeMSuLJIJ/pNcwFXkf2jEU8H8dTQc/vwM+NDOHCdwPFM/jwNeMl8hoQO0KCMbycf+L8uePgj7eBaycMeDw9i2rnjlXlB0FfkpjuHoMI8l8uh/92/ewLTAWsd+UHLp2P73urQNylDmaKXNCPrTz+d9fSUyipZN/qwWUQq/M/3QC7jgEZnbp8JPHWPdiol5JaCOMmcNNWFsaPJdMX+AswooGj4Tu4Sb6bTe2OOsBI72/DfRqpbHY/knZXY7HhVGzFZ9OXli0WUL8C0Me+GJepi0LGeX8ch8KE7B3sr4wFcqRR45wDylYP5DoGSKfv6nYMvSKj1KvMdSgl6Cn/j07wRhrxswAQtKdMIfE+UDmXrYYcP+2Atszb2jFbs1HtXxGPe9e23Nx0c8hfQPz1Xzazdemz6+tMkASPoBfjsT8vsdvtZyHUQhwq4JGQU9lo0zwvjv8usGT/3mHQgy51DbtOJPinwfceEac7Mb06nio96flB0fydHvXa9vTZwHhIUAj6eniZwhzKB69KP377q//vf3dTKXQvzkmU5G5JStWPD8QMxzMsCWl7X2xZRBG2KzH8KkeWroQ+v/8/P0uUJGVlLE/7kzqKIVEITV9D7mAtKqBReJr28PA9Zz8yNTsxnJzo9P1/w14sqcxnjjjCtLm6UcBW2iuEfre/we/A+rCXrZ+Ww3imFYVv3e9X374d+fGu6X1N9n9WJk44wO2u242j0ORTks4l5A6KCP+i3fvi34D1V4Kt34R9SIHRnjPB7qZY3hcuNtg43EQGQBFL98ep08HpswVbOJQ/bToAkoCHceOAROFbmCTfmG60dsm7NVycoQCGjF5fvE/MQ//Z0AJBUREAb2WbGG+PZWINszF/NVxbpl59/Rt8zvUHGd1IZgj79/Hw6XaSPd9vm608vI58t06Qzc4OJeyJxzt/xAAAQAElEQVTsnZz83/4373r9bSK2J4FGE3PuCX4qeoyIweedWD8YyyOC9oLNc9AvBF4Bbp4nRYbEp07C5in7qqIpqQ90IXxXWLiRa8VFiIt0qR5BrdSpM2xl/MFM9KPi89NBPIoUKfBLoIWGn0PLUigLui/UUZQgDElBXcLvLI8ZDzjaaW7YHiDZd5zDCBE11GnblFKhMQ2cy5JK4G1XMZaKvLrjbxrjZmGuJkWkQpJ1GjBmPWYJuTJSysJjUJjvTIw/htPHZX8yH0G75/odOefJsVdVyPvFOqYEeAxjXqyfaRLtFHDP2KASZxOV7mO4jkL3Xch3fFAybI4+gMnFcC7dNgHegKZToTuB79i7Vmxv33VbJtARISMf8DxHhCxQSJZXEfGvS+bHu/7VZUc4HBhkkW6FwsRDGRrwxumikMyAn01fXIZz4XF8IgCCoQOPAuXgjxraHt/uF2E+XKj++EBywI5XQI3GxgXVqBr4cAo7xuO5yXxb/gEwvkKBw7nOxTjEZf5cgucAIoLvj0LVwHMge0T4VZaxY/wAV/w+uGtcHYaMywmgkUEewZjKYnnoT7txNQAH3LhLY6LJs5F81kcAbxrcA74sm9sFDo06yfr66Daa/qYkDTBXVhwkeGggMJ3fG6iLcItEE2+PT0PZD9sgBTqNiBGY0zyrlPK7LBHuGwPdx6OCfw1d7WxuutgWqGEgNkwh2EqijygKSsZoGmwPucFmuEetFBEqmcosGheyH+A2vy7G3/ClERjARsTQibiMr5QycFvfIOO5kUC3EWxZClUximEHHpSZpUCzgqeARcCiBPj65GHg4n00Qo8Pj8bzoMWLhH8IXsczX7Z5pyIikCUVyGQdU6UsOfjipj9esDLsUmgYCaN88EPHhvARQT+wAsiHZ8hC0/qOCPoSA6PBz533R7vt4mKePukB/vmoWqsKtEZX8LnBen7Am1fwQQQ3UUYqkSUxpN/d10UKiPkbWHh99G+/6972ighoub2rGR9w9HIn+o4nCTwdJe1kSNtoFOAsv+gfEbR2NXRi/h421O/XkIE3i2EaHbt0Xhp3l711Dl02uc0yu0SAE5hQSophf7eLy7KaB7k/bnHgi0M2+O/0Iw8Ld5T10nkJ8HRoHPDnCd7oCx5/sqTo4sdRAFW3bM6xf6uR+1jeHR2szLAbuAxrkIgAB0XwSX2DlovtazkjrOMq0+rgNo6go9se+joe+KloLsA08HTkAWy0+WDDry6CTgT6gU5lApKlKDJVyDFuty5MHzBAgQMnSJTA3Jlgmf5ol6ju+MOOfg/6V3kyKlknZbwbRwB3sEDr0It44DPKCLdIvvm9+8svelx+tI4aTD140qDj1lAoAeCjiKLKoOznNmRv2jg4MZ8e0CMffBq/i+XIDBYKkxyTUigi1PkX4uI5IlRKMCmZgSm0dxk31SAT7zF4McuZUsky2kmbY5KSpejzah++MLNQL9R36KzrHXieQHAw2YNtIebo67uLZY6IQSvicbcOzcfGDMp+dEDQkz//NPKELS2r6+SFZVTVOmteTsgwoS8YhakhP/isi87E7MAu1hes0BoUqXf0gfJNb8CN9wRHhR/jCe4UQ4d0EEO2k3lDPOBSlrUib6LroEihyKII7sEbd/PiXHO5nJg0T+ikjYXExgZc96RPIcDgp482bzqL6+G3biswSwXySjEmUDsx5j4FWq11RaRCiU8c2tC15clSsO1ZdSpK7Bz0d30j8N2/lBSdRHdgUsu8IM8kgcc6WVlIjzW4N4GR3TmigLOWOvzKzwAbxeB9PHjq3ft4bxicR+zddOAfATkvcip+jEl1fTtYjG5smh3w3ekj0WXcjbdhtwhk52VlsbKxwPbG5A4vCiphiF70vaOTux48r+DoMm8RoR1C9hUfzCeoCnowXKd7+8gfkR4rNPof6Caxo+3luBn6arQBX6cJuReeIA4C47Ued+L+vt7kBUkiY/pLknHMLI54RAeC5VTir6GE31UJnRmdiytL0ZnDz4btNja3AhjL2cnN3kdBDFyuy7Z6Z+P7jcORhq5nFiqVxVVEQCNYnHYdrSki0Pkm28B9HCOZVR0fj0hJlpk+TfBy0Fe06Xd9WVcbi0T/ZP3Kwag38UEp+7/5TvS4jfzTRr+SOXRufVjX5sF+vLEJ2WCgw/2yTKpsAGTpCg6SOxv9DQdb0Z3hAGERWEccGw9MUpXIcQyfFrxb5xt5QQroBkzzBGMV/YnL9qJB7n8n/8AWr03rdpMX2RGhcCWwrXfZRoW+tlkpOWgX5hUTC5adzZWNGF3xu4avCH1nEXKSH8CxY5QVHb29XnV9v8NnH23TNCuiKCgH9uvIL8X499e//AD2EHsM6g2MHz6+sBE5TRX/mgRbo5iP84X4rVXOg+b3YDc7JPiedD7P6GvhOWm/IfOqDo/TVJTIYv42dNXwhzZ4aMpsmuaiOkm2R2cBOTZxuHtjzXR2aBzEGOIhkygdfpK+KefhDeYbi9aFXB8p2hAEyok/T8R2Epc7hw0N29Y6QYcNJGzXRmwlvta0spHRkWOKWUIHhdyUvB/kCcs/EWtt8K2RK2lSRwbb/wD3Tv7byE8rtjmIvwmZ5wX9sbieT6Ey4dO6q8HDTvs+Dr1MV+Scm3yA3bUh26YfbKg6Z95u7/jGgQ8Uibx8ZzMRFjR/ricikF+yXTJzPJvPWiZ1M02x34foroY9dvAf2uDxTgztxLYUH+/2l4YdQplIzubTvrlnUa2zallUp0WFOFuWgq0X4IQuDmzdZNjOZlxHr/q4Og5Vhx4kXEbWR0EUjU2TR+w39HvzITp+e2Djtgc8dh2+U1YOoUaORcfni3kITbNL10zs+rkQG9M0KTmAXjmAu7Fp2/oKjwV+hc4bbYWSvIRqVkUU9jmaeqP0roh4PGPTgH+qwT/jzyctp2XYABBkLkOPHbjMCcjAf0RdA0dRwoP7JvhLqbwnMF22eUX4A52vbDh408yxcODUkAdG6jyUkirARYTmBR1zVzzqErsYxn4o7Om8VZl/LKcUqsYOGn584zAtIuSNSvv7lfy8Q9d4d/spMUizHL+b9W4ekMd4b+xIdrgxrYJez5cJPS4KVbGXNg6VOr4426/ZQLYtr+9XdeJvJl9UDF0S3RJ/zqPjoKD1Dx/btGPjIC5pltgDiD6Dt1GOYXPTjUh0UGW/m6aTgk3PRkxubGrfr4dWNk5JpeAKdXzuyg6q5f/UZWVObb4iaEcW60z4ZcFe1rnLHf+/M4Yf6GW0A2fdGMeBTx7HLsxB6Xrg3mQZF2KvTlXLssg+F0lHWWPkbuxmv9jRp5SKKColKUUHdaYrxei3sh5x7prR4YwuG3KsyLdvGnb3D5/N0MrM0f+KXW7Eice9X//6q8x3Q68HOcx+Zd4tR62TWmtKZJ+nIvsGbijIo+8Z6kUR8JWOvwYvM7JcNHQ954C/XGb6Vx3EX0fvXoM1aBmnD/3nZSYGZ+iIuJeMezkVnfxny5HHMlvWyTEJ/13SMp+UiV+Ax3x6LHZejwgdjEmwTHsCGeiZG/49z0UzsV7xw8D/DvLR+/tN81K1LJNKCd2Ym9zRjbh2xkaPj8LWEnYDR0I/MpAnJMXDzw6Nvs/Pswobjx0482RY+1uts6REJ5Pu4H97e5UP1/djl4Bdlpm2RRE5Yj9LDjylFE3lRJ9D5slwJVOAAZ/E0Tx0ZLsfHMzdbgf9uw5suJITrI+N+IyQSoITfPYB+xuER53gK7Pw+qDdm3ls6Kyjk6o6ddFNpkElz+gcR44oypwU3BV0d0FHgW5urC/tnx6/E7p3/GwnToGS8bjO9m/wfIfnnUOkdhQ5V0ckYA0ZDllXO/w3jOk+1sE780LIKKAzzdOYCxZyhKBvmu/ErnPE5elCPIODwJ6Be+L9dD6rGhYKSf8nDkYvT7NwK0qA8wDfquiN55Bpvr29kwc3+Tqws2k6bm1Tj4XWs20dQf9Iq8jsGVwHucBld8fRHtStzATwSexuXOf5rGWq8iGuf0jmp59+1vPzk4rnGfBIN9mnspinBm5sjD5qmVQwTKmzgudX+Hy7vRFDXfuxc+B0w8dWIYosB0Khz03vr6temc+J+em8SBP53jq1rq2bgits212dA6ZK3jt7Tce8fcd+m5MJY61j6IzePH7u+137ztpAvh46iAh0tlN/KKMM2SoxB/M2E3VBSUUYHoLEl3VoeVKSdTIhU0X+ZZaW2vT3f/+iG3H5/v6mA6FW+wX3Tmn9kPnG7bQxp9mY11rlcm4wUYpZf/2+6dtf70oOEttW5dK5J3OTEtLf/92Fg7nz8BH7XB+4O7oIeJ3geRaq1x1/fn+7KotY74KnrfIB39vrXfbpBt0Zn6vYMIK+2dFzAa+l83OCr9M/ZNt05G/ErGP1xlwj8JCpLhKJzvTcXnLW64+7fvv1DVp3Hf4hx4KOOVC37TbmrF1NHbtaF29vd3379c44KR3EWXJIFGXDDQ4JuIiuzl3wKsaKztvl6USb4Xf5N2SF/PMC3/hIZ2ztjNOde+QAQ9aiv/7lnYPGHXmk+bTrp59TFZsZf6hSb+DAHxq0Az0sCqUsV0QosLFlcX43386hy1wG/D//5x96/wG/+6SMRd9/24RraiKGJ/h6/lL15WsRQxQ2ObTeu9brrp2xcFDFL5zvIoS+LLX0fp30//4Pd92OL+qMZx3Do2ZVfH2aJvXeKYHOGrrbdBDD/WiaGW8KDDrmo0klJ5Wo+tMvT/rll2fapRkdF/C1XWqMQTWrxCH8Hb5uI891NYg597ipFGlhnJvn1MyYjWKgJ7297dh4Yx216p250MY6lG7gSkoM3OLq2KeDMOAj4KehVBfnQesTUZRZVEwogh4fn/GckJtV0GXJj3r88IDv3g/6xehX3VeSu4CenLLJ85z9AKZI7rsz5wvG9ZCI+V3fvr0Cs8nw5mGH/9YOVeJhxrbpfnTMqNBJGXekuAe67/RravBg203EEeoH7/HRRvshWcaGoiNCBRnOrC8jeM7U5XIG18PHNsZB82W7HcemN/LHnTF4Hev2JsddxqSK05rfzCLTraXKulwZPxpCuLySYG7bSW/Xs/6r//tN/8N/j1/jC4SEUJ0SHwolfIY6yNwfsfV54eqK8a+rYzuvIxPciC4/l3hAduKylKqC7gPFNJAABj9CbngGd0c/jRzd3NBFbLmAiecCH8vsXAUm6IiLLsRAp7+EmuRrGvaw7EWWOyLltkcJ6IcyJcEXH+F86vhbhyYskY83XVkLrNjXOu3wJHg3vBlK9kEwjQLBDb/e0RdFSlUaFtYZiS809wOnuHxz2fHDZsPTMchfNWAEH+s0+jHBiaj0OBTRoAFWcCVgVCJnH7YFXC6uG3d3CtFHmqbQJ/xO/rWOgrb8qCwl4ZMK6W84eA6F/GlDFxo4Prpgo6YGoQYy39NfZpo6+YoIRYSS8lknLsNwG/URhvHbo/BKH1EChooKBo4ImEIaf2DkICB3BsV/XQ79YJculQAAEABJREFU7QJQD7yR3Hk+ULDpunzCRdAWKemz5iG8YT1A+RBih5Z5//At2SkOEqV7GJcn+DuTEN/bJxCNoFZE8ORPYKCmgQfWPqvdn1cDACuMlJT4KH4uPLs8niNCD3juPOzw4WIDDOR6XN1QIfFRRIzCF8KNj/xt2rRIoWGHQgBOOOo0FZJCUeXdME6uO7p2e0RIlPj0AH1c1DWEM9zKgLSxmLCOXGcI4xFd/XzgfH+0n9viwwYN/fld4EtocOMx5GfTn6aqeZSiWpM2KSQZDvKooBMMDGYs0leS4fbBiz4vAG0/mrWNiRNKBAEf+kqHJ37Uw4YiP5ISfXd8x0l1Y+PpUQ6SdBvOn8O/AIoAR5eDXSA0fGWBNE9FWRKALtspeSzuAzyVthR09+EfomNmweYTCSkpDx70hysiFBHgLJpY4LkkSK233f5gXkkogCjBtWM723BF6HFHL3f04veVuzfT0IJd4lH0t6sUIU/AR3BP+ILmBE9Z1T8S1N/oHvJlG7YRM33ItTFgbiRN07b8UuBfM2Wi+D6Dd9JBH8PslmHYocmDqfF/FidJw+2WibLjZy6us09O8LYTiy7GZflM2/0jQoaJELbr2H+V60eR4IoGN0rKSOwRwAQTLWljcxJy2E/ApQp6jQhFBHVt4OERvPBswNCIn4oCTd+8uKzofmUwXq13+LQvBr6Qo6TC/0Ljioihl2meVUoqM7ViQ8tuPZrvCAMHcJUyy6+/xwGDiWGdw6wf0zLiBGhmojGDd5pmLdy9IXA6n7DHpEq+zQxwhbIU8E4fZVbJIl+mbTsb75ALmZwvB194tNsNZ3v5+VFco6EvhRSRkmcSvcj+F0GlpIgY+o9MDgr2Mbla8Z8VP1rR34FvlwIM7fvwlX34zoE+jQjWNS8zC7FFC/c6TYOmaWhcgZ2OUXdgqw1fg+Sga3tFuL0NyGmehuxppKNGA07j6g+7KxQRo8Zf1vMBX9bLnY1x28zNzgvTXFVK6oDuymar4c2zFAOX4Xfyz1QnLScK8DMlUXtk18HkoTKBXhbzFfAWKkxsbLPzZWYyuGge7VVnFrKlFG3ESO8PeSICOhI3JTp0jrpd7/LGxAavEaHMBKZ/6OeQY8k8NsZd+1ZjAWU+PTG+j43AOzT24ZuW1fDGERGa0P2Mf83LPOSOlNThhUmMRjngpdHfE+1NK3GxYmPn7R27ZCkDR8EnAVSoSAIJs9CNjfh1bEI23dnovrFQvbNoXsHRmCzLzNIjmVwu0J/mosSO9oOVvvf1Di/S4bxje0B3tY+hL1iH34CWlLx0FGB07hsRmpeHnoOFpfUofHgF5wHPhosIOT4GAr7c7/190+uPGxPJFZod/BXZrJf6ASHRjRKq2P+Gbu1DjcmVY3hhB2NGBl7pr4E/IswZ7wcbHW+6soCy3qjE96vcJyPR70oegy5+ab1YnlorY+lMnJzgY9KODqyTKxP/t/d38P0A767iMQyfOp8nPXLE8sFjwmcqxIWA5uuO7m/090Lu7fWdBd19lBsLfW8i3FmMOE/QAzbggvjvlIiDqkbdAc0Dfgq0JjaHLvJP7j8/X3Q+L+gsgRNwXdaLbe0N7BVbjphZyGFT1QYfn7rrveNXyE+Ocp+OH1s/IKH+4XMWwvYqzCn8E7H+jS23X4c/3aFb4GkaeO/42Y0FrmXpFhqOGjineZY3thbuFX9dlqqFw48GjPm8Y887MebfdPJGG9Va8TXTCHA8vzzhV8QeeduL4tutqVZwIlMhDgCRZTJ9P5/ID44tXIBXMHRpwwdv8LyRQw7mWRN+dIIH+7Bj0Tq0v+/k00qb3wu8oiLEfejJNJorwNqJ1c7zBMw8zQp8idcRE6Uk/lV1GgeX8Mn44Xgw/hV73NDT+zt6J6YiCn0KY6LzX5H7mu87vBp+WWbqilCjTN/+14hhF6ytgw2faSrKlIJyIv4s1zzb1qaxqqPQWio+Pcl2GIVN0AXYR364saC/6o5/rsS6ZXRsWC7j8z1NQCnL2FiI9SOVPtREt9aDyFmtHaPdMKZxR4Y35LxyuOIhyHH09vamhjAzcpl+hJhP4NvEmGlfzQP+UKeKX5/xcy/iRQw2RYRmfMjF+EdBhoIP3Ohn3ZiXUlLLwF/wzVRlgec+tvOFDeAXNlbtyyd0YNid2L/jt7crPk8cLuB02wKty+Wigo1tZ9vQOibCRpiULEOfT8AYdoZnpNHOZlxjPLIezdfwNWJ0mU8ipert9Ua+u5J3DmRHp60oU+Ca9fLloif/lihj1hO8zuS2GwdvV8aijmJPp5nNxknesF6WquVUsWuVx8CIUKlVK75+x8cyCzqc9fDDE7Q6G0pv8McGYGjoqNQJnniR8LNg3lz1/HLSy9dFL2ysnS/ULRKqUMXPbOCGP3XkMz8b+cTx7vi9k8vu8Gp9HtiYjw7mJDu27TqUJcjxd3xtY/56qBsPxXo9kUMd51bsDzZo316vwO3k7QN9rdqIlWa/QwcRAV7qWHOYxoSvWy9UA09+/vityBP54Rlbd+bjrxx++ze6h+7R/zsHBI4nj0+maf1PzuXo/fI0DZ1dnhb0Z/3AL+OX5fb8PcjJ1r036mcUs8Lbdza7ruBceP+7v3vWT2wIPn85kaPP6PMi0ef7j1c2xd447Hwj97/rfn8jFtADMt1u/nNzIfvbskySAh1t2Kyh+1mW4+vXZ718ZXMaH3l+Pg1bzcg+zYavcm7bmI/f2Py8vh36wUbx649t6O+dTek3dHp9vw+cFbs/M3Y8v8Dfs8tFT/hxooiOrSKbfPUu7JTaObTzexmxdqeu643N5Rtjt2l6bG3twIcKeaFwr8h4Y6y84XN3+jdZ928ctFmPlZgyPh+8vb+tqnWW83YECUU7urlpJ2kclJXxqXfrAbvg/yc2+c7nCxoKub2jP4/vN29CYYsbvm/eVuaR5s0HHaZj+9ywkfPMPFXiZoYFy9a1cUh6w3cN98pc5J14WxkLNopt/PLlWV+/ftFUPdatupPbfGj64/UVGV9lHsyX9bqSQ17xN8fCMfy/qTle0KvGxlgDHtJIMM0zcYifXc7DzifGpMsYLwKdFHSy6ETuyFL08vzg4evXFzl/PePblXgP8EQE9va84kaM3eTf9ryvN2zRsQV94f9yOZko+WGFfhv1lmeeZm3oePgReBpBZR3dGQvcYYGn55fnwd++71q3mwADd1Und7kEh+mfY2nxWINPGrd18vR0IqeddMHfZvLZjk48DzKuLriPotaaTtA5Uzby19vbTW8crhwkzIXxfGVM+LSFZa7o4+nyRHyeh/7sI54LWvclkddzBni43W+Ed9e8zAPO/ExzJXaSvidN0yRY0MEYAKAi4YcyT/Poc2IsmOZZ1sf79cohx5sMV5gPzeSLwhxwZY79ThwczCuylIGzcDdcxzdn6EWEIkIzPFmeBT+OhDRxVsmLj7jT4CNUNEPX+Utcd+YMP/An+5v14X6mH7QlL/MyI8usUqV93/RGrL9+6O7CGPeCLp6elpFbvnx90suXs+a5qBRjaLBJbC2V98SmKVgGxzt+/aZ144CrHnp+Kdiw6vxUuU/oclLmJPNzEKOduapzzEr8uX6eJvB02nd9+/5d5j1LUUYZ9dZLRIAj5Qu30uv3q3779VW//fZD1rd1cmNcf/3xeJ+xwxl5FnTjceeV2NtY9zf2dSJCtqVzwI34f+QD5553fOsgJt5VSgy+F2RdOHCxHZ6eT5o5RDLeL19ekPMi6/3Ht1U/vu96f+26vVOu7ffx+rt/ox6/ikhwFvL0oYgYBTfW92/fyX1XXcl1PxiLvn97o+51lCv5d2csARo7PGOTRYodu61jTf/9+6t+Rf4b+cXyPjknl0TnJ8aSJ/g7ISd0M3/3Q+eHeVmQ8TZwuJ/1dyOH2Wed01zu6MXl9n7ozhzac92O9Tv59mFDUBL73+DfaxHbyIVaeJS8j3si956Ix6fnefB0wo9nYrp3ccHTyN8NnUsbY5H1AQn0Pg9ZredSigL+L8j2RE54ejprxrYjHzwQKbNQGnC7stzJd9I//uOsDn/LtOjPf/qZ8nfQSXXWvK116Hd00ND7yjj7A1/6wVhn7kOKjSK9MWZdGR87c4LffnvVjfFgI9805rOOX9zW7A5bZlbVOsP7gk/Ucc9Itd50J8ffyY9uPy1nZKvklArtTcc2653Du40xxbr605++DNsVckZj7n4089KUJUbcnlgnoBJ4vw7aoNdBjpRSSS7q2GfjxNOHuzO+WtnXaIy14prJJyfmTudz1YkS6D/yUHIo7N9I70cB16Rvv+3IuqLnSglsedXO+ODcM1fHJLpmDp+5KcoKHxv9dt0ZE1fmeE/Mi07EzB2/X8lHgqdMcbWP0rl3bNHRQ2paAh3uvIeEHJ38YF/ywdsV33ae9j0igBN+vaDDkxoO0xgjPcfqKIJXTXUh9rrujOcCT0Omb78e4JVCXTF47sgsifbOmMTT4x1c5vOM3lC3dtaV3xjf/+v/16v++a9v+tU551vXG/sDb2/v0NmVdIgAc0eeJvS2Ua7Y5ybnm2VZsNuCvpfhEytr1z7G9k131hHbcZd96Y11vud1DZsne1QBL53Duuv1DTo3gR1+O/SKOv7Lh7zXdWU+xLCngznXyqGx53ChGV8Gw27Jwl/0s/8sKoxBBRseJFHr7fll0c+/nPXlp1nn59TXn4qev4ReviYxW1RZD12w5xm/m+oMnlQOeQda8ahIaKF/68L+5pbWYJfy+v1GvoJ7GO7IFCGhMp1Yi2QW1VIHDqE/KTQufCvQgf18+Ch+CokBkjw0aMG+rDd3K+BwPv/y8qKXL5MKxjvI8wdM8EF/O7reYKhL4DIPpaRAo2YfAEkpBV9f4C2103dnfO7s0RG29F+hdaDTNsY546aLPE6tALjcyZc7udr7M957dEx2cNs2P15Dd2L0n//lTf/+/7HplZxKEzYVvEoRIf+b8RXLsSPc6nwIuw0druSGjb0I4zP/Lq11/BM/x4dW9u925p6O+501fmvw2g8QS4YFvQQF581pmvGbVRt8Ww59XPFxHzfo+r4Syytw9lmmfDrwJ1gTqsMHBMaHSjvw5nP3vMiIKN38AX9Yj9LQa2X+aT2LDuZp4n2aJ8ahDZ42cAb+Js1LJVaqSpm0o7eNtduBbmW/CNo5r8lIyUj0uDyuHzC3MafpMOPxBzKyv0ihiIDODp196B2WqdPvVwf4wFg7OA7kMN8rOmfKIKqxvejbdWP+tsNTQ66CL45nbFSJK9NysZ62D/uZjokk7Jpwg7dt2Kojm8itknUyTxP8hEFlUMOipz4qH9XCWfsAeHyPxwEHkBIBDVf44lHiLq5PwsLjGqXTgKzgjlFc/8cSGuRlHBGPZ8MP/OB08EldjyI94D7vD3jX7WjBCu2tq1GGgnHM0ROFuX8Hz2cbzAj0KplK6EaE+Ojz6ua905tK3z7rIwxnWcCGg3SSTEPJnzA0C5SjuM5BXzLBTS7QiFIAABAASURBVJ9Bv0G6/16agUA+5BUw8H6QEHiklg8sSAn7jxIRNJnnoizckz4DRoKMsnCnnm9ohA4c2fwFvejKt3TgTObL9VD4/WOdmR/fXSLoFQKPFBG/F7d1ZG7wKvTEo4KFgbjio3CjnxXfRgtsqtCYNMCiUNsoNSakK7QFJSkSOXO0eS4iJkMJjYRCSgrePZ51giIYTFNVieDe/OjARECk0x298pGoG7w6qsAjX75/wNhnBIx14kBJGE0IWY+VSZHv4QrgjToioAfNSFUGKJeIkHmAsgSuoRN0LIGI0qNQzTO4sb4OGHPxYNOFjoJaEqiTiLhAp4gwGlB83EsqKJalmh/D0TW5u1hnERo6t10MUqdUZUAtyFEneC5FXfF7fBTwVQbnjKTfQXH/rsIAZz9oGDbCSKVaJ0WEEhm4cXcdbcjn5CSFIoIks4On63E1CcY6VM23/YZGPqNG9BilZNXMRH1Cn4UkHJGSbaSiQpv5E1cEPaIoqBcTa/twhOvAh04jLBuFsajTv+Gf1qlliZToqM/LHHYcyTDtQ07bwzqxjJbJv42z4zfu38AVEfAuNZB1kPUPZBGP+uDdE4xP3kAr0VbRv/XgEuhb6KyHhohNXQ1ZfD/gRxaqd4Mqu1QyFZJAI8jqYMLmiZ51SRMbRanHYKBx0ZX4Phg8VmyxyjCBnY2/28+AOqCx4Z+kBgW27vCjRK9ZIR8sEujPIN8A2JhAbiwo+rGpgMcThmMvOvaUOECTChj5wGtEqoAjeKWRTyiiyjEiBe/iSllHmZX3oLbIurU8HR2bf5eQFFEGjFAWLD+eBV1JbvdX8Nppt70cywV5KqgjDAFTohtlY3K9spjakcm1Ofw40NGOrvbBg8AdlIP8myBOdSb4TcuMf9r/6biDo3O3LgQOBcSwn/k3yUDHYtHctckT60r8TZNks1fiUVzuL3jOlEUYX6MuJFfsTKoO9B20T3PRBP2Bm3frIQCCBe2Meb53cEk0SsjRtO+7SlRFWLdIQZ60LzYmmJarlEnmtxS3N2zZ1MinB+XRR6oo0RtZpr3Mk2z3kkURocE7zNWB5wBXo/RB2zbYmUBFACuXqoJN/C70JOo2JiQrmzG9iT6SJ1wNnQsZIlMFOkKwQJ5MvvjsTI4ObFdMU24pxEiqxEKcVO3468HsiUhUJt9satvfd2JqRx9QAkvXih9YX5lVlpFKRQRF8uZMRuGZ/vBWmWTN0ySFZF7dz/I1cnVBdyUnRQALr51yJ048STes9bWcFhVwWBYwqNPQ6Ss15MbnmPj5pyv908D+U6M3NmUOdDexeTctVSoSYQp0UFJjHKFONEUJ8HWKVLF1IRY9JnY69OEP1ONv81w1ZVEqVOC1ROEJXPBCN2g0RXQKj8Dt2OGArwM8ci/6eMMleJ6XaejM/pApri7nI8s0TUUTfHcWkcHGodC/5YxBzzTLkLlkqJSkX5Ntfji/UlZ8okvgmJUgd5sXDSInTLVia8GB1OHv054dvjvxVqaqRM/TMsu/Tbnj7FmqyrzQqRAPDR/bKZt2aLVuSlJxUPJ4QLuWAl+hSGlCzvl0kVBQV9XKJP8ODF3Rd2jICkxU5GCzoWGdHX16vGjiylCdjSskf2hr+C6uKN8jwFoXZZnpKWUWNXj2IYD1sRtWUp0K9KTjwxYC2f3O5ghxjyb0uJLHrhv17hshRaYyUoimgowV3QhKVCloLyVVLe9oK8qsEvUdv9lYeY3Y7O5NL/y1tZVF6V3eIHRbRLIhctGCvo0PE2nDLmG6pSuRzzKe8f8nHxAANKMrb2pa94NPdFQS2mWCdkrkBtSkiFCh7SAX3dhgPcCLavCXY+iow0+Htwq+aZqU6YKssGv7bCyECEPdOPAjOlRqg8+qx9VkR6pTkX20McE8OBDtGCayqxTDxdC5uEzH9GFBBT6X+aQsRZmpSmxZwVcOkG+3d2VJwTz1k05L5Z7QTjlWlmUZvO9mUL5C4tMj5LHYuM7n0xjLG7L16OCTKuw0DhY3cp99wnFo/hdi+nw5qaDrjU3wXg6l/a00CX/s7RCo4WOCftWE/W2Tifg8GFf2kSeLzssT6KoO/M06buTJjfyDipUx6c7i853DjpW6LAE/Xd7QErFt3YdlYMOrwWNBP5WxLoj9gznKmw/TrTjLgr52cN/ZtBiuC5czm6pnNlmDwxnLFpGyf3jTtmQdhxk3Dh5l20QKFJqwW+IbffzW+oGN72AKVeqDPHBAzzm4Icw7udQbZ1JISvL+jg1SnbEwzTi1vYdM+85GYgBjUPu/N/+u+F4jl1nHlTixXvwbJ3fGmQaOA5lbs0+G7reuFb/rLRQZMp47h0IuO2P5wkb0VCfaUq035Jh0ZpNLXCu2oEGZRRFSR/m92Y40ErP2YceL5XI+7PS3XxTskSU1z0XzUlV479KQZ8fGE/7ptHF02qYKXcl/uvu37yt6W3Uw/oZCMzgSR272AfK+AWuk5jproq1gPz68VzSUOhg/N/TlMSvRecXnJvzKdnnoSgpiKfADv4cKfZLNo6LO/EPo/CBhHMQ36lNGVUNvO7YzjloL+qlDHvkyce7W4cw8pNM3FOoWlnrLHSFwNFlHOzJs4Dad/TjAPynR7UzMGHeE+4Ya9iOtMyZ0eNOwX8akeSbvw/MdXzU+3FTzUkSgQLMPOvZL41qWeWy22v/MxzRV2Q8L9I52DFh6KHgX+W1F5xv2PpA1oijCfGzY40ZZdWfza0e/dzbCduIFgsTmwc3+0Ln30ce4CnqLCPXW4J04iK4T+bajGPft6NR8mKcTY1nJOvTa0J993huHlqPgr8Zh+SxngEd60EliM9EJ6oWPhq48fu7k/tOg5QOXcH98dsPPt8G3eXUPQW+RIsF2DF2IayWnbGwwmo5/++LMAcHwVZz1yqGQfddtpRTN2LtOMzp+lmScDx0MHaKfibifseuM/53YMLYdduzvHzJY2ZC3nImea52Jiw4P4gpYCt7hCZpZikpJCb05/wS57cBvrJMg/uZlgg/nyF2bHQaf97y+9zb87fXHmw7GkSxSDl103psiQoUxaqG/9TRyt6SKj3iYKbSdFnJ4pkoWdGU6E3ztMv3RfqnQjoG3YWdxRYRKCdiFDj4cysH7nXUalZJCEaF5qfRLxu1DHZsnNBZ8+6BPJw4jUhUe7KfW544+Gz4bEbpwkOmD/Ofns4IxRliwo58DfUXE4HUi75zIa+04Bs/Cvxf8L+JB/2hNgobpJAIvJ/rNTbbtRhzcyK+dsapOrodf8IUPh8gd9gvDZSK/9XcuWjjgmZzTGFusi0wh2ybnSz9jXeJ41/W6yv6FeeQrIuBv1cr8DTeVZbYuUIcSPdre1ieIAH/oVUp8pWtZTvCbCv415HfhBn7GV2AqiXjh0LEy9oWKShYty6yKz67Ewp05SKGtZA5fsX+brxmY8+U86J+YH83TJNtA+J75mfDnhQML59ANvvlIxHvWaeA+GGtWNuJvb9s4kAnGo0KsCh4a+rH/mI+VfGJZa8yKVoVjakf3KzpaOWg8iJHO4aJoyz5zkHTozgFYElfLJXXhsObyPHFA88ThDL4QQpfAMMF6f2fOg1xn5J/nSRM8V/hbZsMVNcbtJmk5ISd6sc0q+rIPuZ5hAB2Lkur4p2OV1KhthYiqIgq9G+0NmivPshcSG+RJ6EcKPyx65KwHTAeilEkz/Bg60IdzgRgD7Y4QkgR+9PXwka7C3Kgxn/AP4tzwyYaTHIyFwm9KgQfABy0Gghn5zhyoTlPVxiH1ZTrp33CY9b/9d10//bnpy9dQY+z5T//xygH9oRu5zgd6N3Ta2oG/rjqRp3ZibSduVvYSduZW9olGbD2hqwXcP//ypH/zD8/65ZeLZuJDaNM5x/6HyoW69PZ614otQaN3xuOJeN9se5CBSgcKvtMOO6p11tPTSRknHezbbPdJN8Y3+9ZOvly3d2L+xGHcF/3885O++gfsXujzvOgZ+z9dJiGZsksHvudS8MeSoT/9/EWnJXWxT+OzM/rEfbTMMXivMHyaq16eT3p5eoJO6vky68xBvWUmdWpFByoJ/CTL/4SOnoCdatWEzh0Hnsd/+TqpsLeCOjSVky6MazUnCe5O59DL15mS8v8H+/XrWX/+u5/09AKOGb7HPD90MPZ6DudD8LfXVb/+9fvQBa4jkcM2xl/niszKe6ijzymlLy8n2Vc6jtSjaGWOZXvMyPEVe/kOu6rYayNg//k/v+vbdw75WwhTCNUpSsUuoCXPgUJffr7o568nLcvB2GJeQv+n/7LpP/7HSe/Xi9b3ouOaGjoilxz4ywHuAJmLyOMH9iulgIOxgznnAf/n8zLsXaZJtZ7wlffhlwd+Hcqxhj6zfvjy9YLNK7CBfJOeLlUTuBpwf/nnv+r99YBZqSHD/drkOXVHmB4hUZK8or7Ae8GGqfdrx8cFBcn5LDDUMk2aGWcShs+XostTyMvyip801pXvtzf6XwUV4SoiUdGeqvARKTnWpNDbW2NNcNWB88/E4vl0JrfMyDfRKmy4U5paDwltV4w2T5Na69hcwElTrdizjzJ+uGYuEnyJPslYUOAp/C4woGMglbnz1h5zM3S946s7PlTgb6J/713uU+g/VdOTGjm1NSlLVclKf5FXD/g7hDvxnvQJBQHl/oSR1EVuNlxDRjoD5UrzD6A6HRMF2baZBVy73l43cmNShN4PrcyrTLeg74NcIIU2/PTf/1dF//SfNr1efxPq0HyCfima0VGEdVC007CyziRlaN0KPBTtRxeqgbbAv8k/DHkn7x3UDxtcFmxVNTOHm5kL2PAZITD6UX7mFf0fuuKbTR28Hd9oWsFzJwcd+x38jSIhohq+hkrhYddKriFtiqFUO2bA9emrIbv3Ig7sEJIGDfi/ESOePycyTdh+moomZJyXqopOZubxtbquKCRoSYlO+UggCYn3R1FItuvBgtX8uJ/hul+QIyKGfGXAFXjvj4Id7es0q2QoJEUEhXZJo/u4u45+KPhoDbk2bSh/RdiDpL3hZ46hhoyVnFLwTUwG5QO+IQKOUpJv4+zoZ9dG7I8KvgxRZ/zRPVCs558Hg8WBQnfeH/Ik8lKAHx93ijBjMd799RDYT5ITniX4bPX9UyA/0/UByPdn/aO/W4XCIJYFop/F7wl0GC3FHPDKx7giUh3DOgj+hu/Bx+Pd8B0HI2B4jAhFUKx47klB/tFO86AfEWCXqwWwfEXEeHzgdA3l84WOfsRGVAq40OfVqewo0+0urqdKn8XviCuXgqdkxuhf8iF3ROAkSbKrmuYZJ63DkM0IJPqlSikqmbw9eHYTLIFHvxe7lumPNjeKvuBOioEirN829LDjUB3gBt8RAaSU4HeJCMAfxe8uBgh/fRTXRVDj4joejc/cRTz4dPWjdHTRtJMwiCOCHyhMhUm1M8g06g2X9IsIgpVkgh5mBy+B2rFS74cciLCozxKQCQVdO98UN9DfsFAQlYPueAaHec5SVEgdNOaaAAAQAElEQVQCWYrcv4tW9DB4f7zIz2G0tFmXBwHjRDdNVRvJ34FKE7zvJKWVgNsfdIyHDtxM2iBQfeAfL3xZ5gMcDuo7yXDn2fJlhjLhyYRBwAecnbocJcLtKV8TCW1ZFlUGsswUTa4edvWD+x7o1JtKTiAerBoLPvtTt70BKtDjRt8Av4uk32XuikhJIePuRigpS8FHQ8FzO4TcTV5g31lAWKZS8F/rlk4F2IBGwl9FbxO2NL8R7g2Cj4/bXT5eHzdgSpr+4zV5/3w1XfuLaX32M1REiI8fxz306G+fUejj6uNuuIiQ/c24AwDLaJzm23hNz7ayDBFAUAwTEZrnSQuzl5KJr2DfRjFq2uwrtunKomtd7+hoA6ZBC3rAm95kuwEb0rDx/hmLCGd61lNFZ8VwJRX0AxQ8eEr3kxTh3hr+Ja7x+qjizfUd3E0dIdqH/SJi9JvmGRnIM9ikJPgDeODcsWK3Qsx5k6PBl+gbct4wvmP0m+dJtve+eeLBQIQvHAxW9rMdfzae8sk3NB9MdkWE5A/FeD1Q7YzoB/G102/neefu2HDxs7isM27jAzvj/sc6ozONnf7Wu+1U8cNBjq+CTJkhy3Ygk+kZie3/8MvJ7GiHD9N1W0SqIENFF+5L2KiRq0ZbSo1N4R1cHcKdysLgXJlkQA5c1lego0fpHMoVJsmhqsbE5kBXB/HZmnjvWhnsvYjzO6joLx3wkqY/VfLhBO+VUiSE5cOdzkxSE16SL8tmX3cRl/tHBBPtWU9PC3ab5LZOHu0oMdDHwoLN8gOm4J/xNNo8OUAssEg7Mr+x+U+3wZd5dJ33wHYWkX735Hng4Mt4XdzZPLRm7Ug0IUdRpvluihT6ZeLD4sC6MP+F/BHw5Vy7LFWFyU5jArsyodnR2Q4v9/sdZEKmh05C0oSNliWGjJ50eWF3AOs4QsNDx/blALgCu+Mn9l1E1TQtlEmWPSLQewNj8F7gORQp5O7gFqUCW0YpJYA9tBHnzc6BmBGS8ViWB20pxEWb9dAgGDFqqOTDs+Ftg5MXMssy+jtvv7Gx4rFmmauc60u173TGzqZSUknfhvIb+rWeM0MVmKRt4ONQR2x4HOT9zgKxIZbtujN7PoixUT58cPc7C2Mhh7mbl1knNvFObOqceD6zUPBzRg5fvbFBG9CbsdFDn/gJiwb7hJQS/n5Ac2UhcmdT4s4GyI79ZG3A99D5XBURwPZx95jq2LN9D+wzT0U+DKtTZTNgZpEyDdiGIF2fV1eYHt+oVs4nnvzfOZxxPHUm1dM80zdlUuKK8HMoInj722cGDgL4+yG32CevHB45VkpBt/CTmSrklZkFH+oUr/C4jDrY0sbEPSKG7iKFrlbKgVrNp7FKmUUmsB87bevwIbpAt8n3ko9cdAzbdMKwA9No30b7ssyaplm+NsYXb97b/hGhMEM02MadOzUy/wf27TC4H4cqPlKwHc20Bfj9BLMKP4xSSioi8TPJKEefUlSq1EgEtpFLZhkx0UX9IfiU7AOlzvjsGb2fee/MEfZRzId5XZ3vmPv4OcS/eBTQDP/2vYN0ZaNj21b4lKEkvjNS+cF/w18//aHWPniDE+B35mnoHj8omeTAhYO2RY6hg5y9sajaySnOhzO2nCbRlnLfiFTJCg7e0Jnx0yBY1In4vLA5cmKzZ56rEj7Mp+c/NzYNO/yUTFV0Ja774L8Nv3AszxA6n066Etu//vpN3gg+Rlw8aL2/vWOPPvR4vd7kn/bfaX9/34dsPkibPM6QF01v2+0zoY2Ylsx/0UHdjZi7stm4In94Gc6YgyjAHXr4aJGof/C3a0EHZnnb7mrk22kq+PVEjr3oic2/kxf1IRb+d92J5Qa+ziaZoLmhR9tRuckb9tbLQfx24v/H91cd+HHEhE4pJdBjl314Gbo8awF3A+b6ftXGfML6noh5x37B4VqTDvx3nicF2inInrC/Ez+mbXn2PdTIc1QRJwJPw36VfqE7ugj4vFzO+OpEqbI8C3QX7NjaAWynNEVY7jP8TcRY4V50YjMz2PypU8c3DzbHb8QtsajAvytwoUJOsC+JKyPhUoqwrAW+Ovwcur7foYHs2H+qkzIqeHbwbXr9cYNv9Bdig/SiL1/OOrGZAirhGeA76HsMPDu6sC9JACvBD9/cHYvB2JroZp6WAWt9fv9xBXeT8UzTpIptSwnwdW3k5+t1G4cH1l2AZ6qzEt46uTPxZW8Yv7y8sAH8rFKKXAdD9N1057CpS8AXdDGj747/QAlyB3779naFP9MqA9bxWhJYNmBObCYvy6TqfIT+JmxeSiokTfOsGZhSBc5G31XX65UNn5VWYZfT6Cd8OFzDV2VcN8+99SHbE4dWmcI+xRD0vXGnjflG96EEdhfPE/qY5wq+AmwiIzTJk/bJnTHtnbGuk/MKOks2bO2fjvM7+Suz6DTG7Zn+dejmerO+N2UpVpM++UmYyUjt5J+VcaL3rkLOenk56/nlwnPq+fmiy+UEHxVfa8h+DF1kKQpyzeIxeWEDuqQigqJBI8GNcDrMNwEzDXkm2kNum4md8/mC3hZwz6NPJ1fJV/ZhswO+6ADCrpV84tI+dNnA2Xi+EkuZZdhjJS8rpEhp33f8+EbOvWtnHnFnTvQ6fvNxV0dOxwbmAbwjTxm6kpL7WbWc4Cd4RmbngWHnG/2aFIE9Cs+S9RgR8gVK36js9BVgIdP5rE/gDnCt+OcGn1bPmcMGqvVOnvEPpVgOzwE9jjXkE5dV0vjaGcS6NnRVoA/N6NBo2jncvq/OU3d0vcKz5Qn0OlFmXc5PKpnwArKPT8PPfDjaeY/4G5+hYGxsI46svw0dCmkiHjCjzrmVeP+fOPu3H0mSbc0P+9YyM/eIzKrq3n3ODAUR4FAPkiBQgPSg/1/QkwQOJWCGFCVCIPggSpo55+zd3VV5ifCLmX6fRWbvfYaEHuQVFu5utmzd17JbZtZgrXF69998ZIBJxFXHTpt22wp9H8AJY1gux2tjjtDJiaUkOk/VJQVJLcTWZW26c3D4jm/bZ6w368D5cMF3OjrYGaONc5AHnEOnUAgx8INHvfSAORgnVv3880+KCAX8RViGUzvjiUsEtiTWTnwjS9fTl8q4ssi8GZcPFA7kELSGx5VJR+jnUTbGMed58+AYSnSc0MgMbFDR/XXCnmfVxKEBaNftftONzeWIQO5K7S7HXOVQyn0D359Kgd6FvHzlwPsght4Ze60POmDnDq5B/0XLumjm7kxlFmL1ie7gbm2+J/VTn3SMyNn+9PSMHvaZv0qp8HlMHp+evjDG2v/Bg9/8/NOfdCFG7+QV+62Ij99/+yFMMedO7+8bBx8v+sGBn+tM5/nLRbVJn/OCK2OG6759e1Kgmz42/P1txqbtGBwOh4pO1m0F/p+/PMHj5eEfjKvOoY18XCk31lnOuRtjsmPE9xM/zFJ0IQcZZllWNWR/xPo++bRfTXsyoPQ+FBEU7inyDPHSFmkMeHqf7/0j9mbsQDfhuxT3Ef06ZQAfSvjNrDwPLfZh7OX5mPk9oHU4ZsG7wJP90j7r/B0BYYU6vBdkPIHdyev2N+9xHP6T0BwmPpEfLswH7vjMcRyTzo7sA/46c6KD2N/QyYX5wMW0mT+Uukvo8/n5Sf/p/+ybLu3KIV0npwn/Dn3jUM99d8fxHqoY60IOL6ViA8tW4Kzo5eWNctP7/C3uQ6hMngM4VkTcXK6pv//7iyI3vbz+Rty/YTPh95Lxrejj0RefJ0fPeCNXCD+0PjfmoT4kOuHh/Q26mTaBBvM4EXM35q73KVvR0/MC3hAgk48Izcu3LEMrc0XDbsT2sjZ8OLDlRpwd8PxV3356xieKvn5b9adfvurpaX3gAotxGe8CjsZeiUJ6RfaB3fgAl9O3Pp+vHGA+sfZcmPMyTCuQySXR+ejEM/GeIF3h47Iu8DDIa9ZJ0ZVDRjFemx5uJcfETz8/wdezIKsSVW8cnN040LTPYuY5h2nkhifsabwRqSv2wvUUETJfEjqAVjVSZJLARluFx8c+yJhwlikyRBO5mjp0zdt8X1djwa+xbeLr4nLa+/Uv0j/+Q9F/+V//Rb/jC/fjXUm+bIvw+dRiYZi7DEqQU/3DMM/PF339+sxh/Tfy8Bfswzzs7Pru3+j//qqNPC7gnfeW5UL7BeKpECVSCYNGyyN2C62XMm325esVfE/6+uUn9HqXhxeWm3pnvthPcSVFxNWgjnZiZoD1JObv5LDffnXeOeHrqxZsvbI/4w7LskCnyPRItdrxTSnpGdQ3VWDfyXXOgea9edwaSMB4fsCE85B1+8AVenquqqUoIuBF5NdTr6yjAgDrNtNPQh8vtHWNLg5xd9mHl6URP00FGHNAF2UUlWzYLNSxmUJyfi3M/zOBgJdQUYPPxrz1mXhxfUQQk4GdQn6XOyoVEZShYG6+Mxe5EZ+oCvwP3Ql/AoJ2vllnJGOS92kGenSetb4iUh7TI0L2Qdddr1fZB89zVye3xYwNYadDO3nrsq7EUsBnlRTz8/b+Xf/3/+pX/foPT8TsMevWSwi08kUq0Inv2H53xtxPnCdruWNP3TlYtc2K9W2dIWgpCY0k3latc84eyiIFclg2fVxQ0dPTE/pZoZeTju1rXoVRIoAAn+Ub9IkIiQ/qmbD2ExfzdUeHd+Z2G/Noz5vsF+4nrqCTx4TWGnw1eAqRbtGVeC/YKAUZfCbwy0UVuCz640Ic6kQJuV8CXLLARmhMPkX/0OcV6GFpdeKKMAxSw4whSqbS7eS7da3wUpG/CbDP7jyH/E98yxfCR1AT4IHqAJft3KCRKfBJNCuDFwEDPLf5WchdDXkOHOzOOt2Vhi2Me6VWBQgM7vbThvRLCJ7KLA+Mkqh7lAgclWiHCX1ePKMHnG48Fim9z7sZpQklfQI+7nZmTyg1MfJt5PofXgOkjzLA8VkecBEhKyFQJi2z3Y5qIVxMV+CPCIK1YOiqisIKhtO8QjRRQlacjep3cUXExGdd8Do/xodYOJ6piX4PBxAX4HyLupi0/G4o948IJVp0EjyYaLiYv/Po4JKMExD6ir6hQgIpmQpp6tCTIURU+OvD+ANmQsCEoaSIAI/xneDENuKCuHHzRF3HZm4fQqWiwywRoXQpqQpdfVwRAQj6dVDzXLj/bUnzR71xWS7zOHmiznBGY53CpsCkiBSsi/wl1xnWMJ8Frh78wfBGknGiM85OB9MQI+EffUIkNORhxMmScnJMJiH4MjJItQT3VKlFtje+j+0DuK4g4UYAQ1uhb2tV7uuBcCZ08GQG+joEmDJT8VHsa0mbuIJG9+dRToidyWCHH7+fDErq+EaXHjYect1JEnW7+xqvnzsBN5DRzwHuUqpKFoX/AVhKqmaqZVGJ1MBnBjpK6oJ3cVkvLp5QZoZKSWAlukO3U86Z/O8MwPa7zgJwY5Nn3waT8679nvJznz9xqxn0EfFhJ+MZyizosEn6rOfOQFhKU0Xf4sLdoAU+JhdOdORnTwAAEABJREFU4J5Mm6+B4W1zQCaeioxZrJ+hg6TUkcd9JyyAvofp0AE21NHP5sQO/1MGBnya1IHd2bTdWCR60NiYNEx90mhblVp40oSLCEFGlaS3rE0F+kmd6XTs4v62j+sL/SJpmSWVRRO+lJw4TCMj1eoiKZVR4DYlRspSq7IgG7wZn4v994CG6Q9gBLRl9L0xQWytzD4RIV8HHdzvxNbT76nsdPaGp/tFhEopikAm8B7oY6BA985M2qjHHw/8MFLwJ2D1x9WpR6UKFYFCgZx+qDVVKBX+LUdE6CBfOVeDHtkHpQMayN7wk0XX6zIH8JXJbwQY0W9lctahv2OXHfscyAH7f/gT4snFMnX47+aHlGWfPImH3s9J5yGrJr2IVETI8iX8tlZV0bW4jDsilPjiUMq8uq9CMpz7dAR2vT6uTCFr0cKEKLOI7rNY7rbYP5K+4JqMhgb5B9bQbcrwxT6cjUlj1/3e4VfwU9RakscO6m6UN/odurAAT3g2nzPWmDTtW8h/zmq7S7f3odcX+tw6C/Ndb693HcSFbTr57tJkg3tEQD/lGGqtyHI61qzrAwadixo2dFvDDisL0wV5Gnxlpj4v48bM2C91YdG6LAv3igwxZTE9266gU+s5FLNrdwNPHWE6eWRn0ewW2CWHiIVFJ6cc2r24hZ8KkVICvRSZD7MQAQ3aDMOjzHNtoj2ZDBXVVqhLPa6CvOSYuqhWgUdaWDQUYtT5xT916D+d1vtgIn/ojg6tkwO/Na+oHfhkInpVyQZvXfvME6FgMhoALExQ21KVLKrQ9MTjzQL7YoWOdRWRqjBQStFnAcP0tQuTuLYUuSzouhYWCtjqzjiGmLLKrPvIoogiBfLjjLZbx//Nb+jzooHHBq0Vm9h/13XFNhdsXmDPchIswBinc9Fkgrxinjt2OcgHNxbvB0Z58K7pT59xyJ7I1EMnfydypfAjFs7eGNk8LrBQcF/zWW0YYOZzCbXWhBiybnc28y2D7ViIhwEPA5xSqvBu/F4cbMSHY+RgoyE4BD7wffv9xmTUZdIlv2dJKTQvyxE4y4WFtmm6ug9kR18RwcR6xXefdMKDN+Zs74HOI2hbVuZNg7giuJToP7F5p4xZMuv0s0jRJkUYu2RZl0Zf8tUd3jpqPnl2bNgP9HHBht7eX+XDtE6es6wLdjecEb6zgWoYH+otranRVkqBGJ9xavDvzubstm/QHth2ZVHWsG+oJLags33P9rJurb+pD8EnOg4YD/EP3+3IfGfhI97XdVFESAoZ/sQPkvdaFgjntJ1bxWV97eTnAxiBcydebfs3DqT8p04dU+5/4kOZiW6qltW278K0bJis6FDyQrE2YgcYw9nfN2QzPtv1wD479j44jHvzb6S8neS3Q3c2nGz7t7cdXzynHc2zuCJCEciAQQcC2sc3HMZx0onzTp0XuvPwAv+IKPB3EV20swHlP1P24+WHznNXFsFnJf6XWRZyYpYTWaRlGeg85bnaxhxouw/Z7vbZUhZku2glBqdcxwG+Q9aV6Xc7h6SCXd1OM+0i90uYj3jr4NqASHhbKY1SFZJ29FNLwluZ74LxQX3HDu7bGQ8lQxZlVGw5wN3pL3z+IvsZXajblGxm1XaqkRPbUoXK9Hm1tsJf0yBP27YnG7z39xP9v8Nnl3FYjI5tCHn5p/g7sP0Qmzsbm8pvxNC7agaHGKsws64eT6CVRfCRaq1AM/T2smFHZGfz7diSHNrRwablMtB7aNvftZF3//zn35Hfel+Qp0zff3q+8lxn+50Nx9O5G0c6iXUzOdBLROokFiXTXJT4W8DXjTznHMSjgn+JUCs2W8gBrTZonbr7N3Cx7cG4q1HRpxRRNAb3tBxV1l1ljFzwj4pNr5cnFfKdYTIqz9KK/z99WeXx/PpUiYGmuoAjrEuQAdzW1NPXqi+UZ8qVDcd1rVrZRA6hnw4cdynQ6UWX6b9SI99f2dhsraG3Q29vN+3EJyhnLvM9UvCwsAF30QKdWlOoQa0Vua9jwvNFj8mvxNrLjzs4Bnob2Fs68avWquCCQ7kb8vfZtzBna5Ybu16uFVtMTul7aIOHgMgydbrQZ+jGZrg3WEA0Pws4HQ+23Z25/0DGkk0LNnB8O6Zuc4MwkC3kfLDfiQMXfGKMU/aTy7Wgj4rurtxXNXRhG5z4QkcB3feuKcsNP3nnUPAOL96EP89dmJ6S2LcLFqBzwP+G3CcyNT09P0lD2LJrWQubZ1doXWRfuoPPPzRzkA89L3D7hQ32JzYSL/D19NywYYJr09v7C/69KTIkf9K63bUhizfyBv7a8KVBMDoXDsu3NHTXhSrdhXtV4leAYIsDmeAJeRvrActcm1Rq18MeiS4WeE+FkvqmK3Fo/SxtYewousLrly/P0z/GGOj5gN6A3xM97PD70M/zl6sWeOn9lHn9/fcfj/bjIE7wCTafL+D++ecv+onS4d3zmZnLyeMb86vvv7/p7XWj/01/+ctfeL7JvloK+gGP53OlFCXvN+yzLhc9P7HhC91EZ9b11HNIy7pMGRf8+cJaIrOgx0OvzIF31qeD+cKduQEpX77W1TGzAHPT44DkjfuLIkLGLa6Vg5h1XbF51R367xzcOUecJLbC+r7h60/PKwcRz/Kc7/32gq7Q9eVKb81+8+Hjq6PPAQOdDdXn5y9a0c/zl4uWpaCDd2jcVZgnXq/P1C2q1Dc23Qr5o/FsfmyriMCOVU9PF1ViNyJkf/zMYR1n2PZt6tL6vMG74RbrrUgHPu457/12Z3P9htxvzIOs2y9q0Be28+HV29ubrIvn56vsE9f1WbUs6szN7tjvnTH3xgEoGIE70Z1LcH/Ibtr+c6fHedcFXS7Evvd4TvLvjbnGjx9vbJzfsPupkzElMpGnosOABgEaxlN4FvhDGVU08t5lGRP4C7ouuWjMeWfV28vQy/euYys6z6TefZNYJW6U2Js2aN3g33PJ778j/493vb+hL/jqQ9oYxAa2qs28DEXAD+OZ/zyz/XWwv/Hzn5715SvzRnKJ9VuKtK5NC2PnhXXQhXws4reDMLJgi5013hvxOWZxflUIHrs2cl0njgZ6PblTq4ig5OR/hy/r0nq37szbC/MS/0DXyRgHq8AGY0+Dh1W8TLydNbP/2g+hJ0yqk/F5u4def5z68X1jnA1KQmMR7qId+PM4ZPyoVqWePL+Db5vPjXnOyoZ+qQN9UuDxCTkvCxv+xNkP9Pj2ek5d1nLRSrxen1b0dJHz3pNz4HMyjle11qC96ftv7/jfoTcOyyp2TOI6S1UoVbJoIf7O3hUR0zc6zwf2ueO750m9ymw74PvmPI4/Huirgr/WqgKuSgn26xq5tLYuy5XM3TpxbHwdBfKZeBSavD0/P8vxJa6ODV0mHtphQc5jv8P7KwfmvW8cyFbkbPRN9Hgw3zlknpa10nbVhbX7hTHxwt0+cn16ItdeJeQKZOggPTHCK4dqv//6q8axay1Nz9dd/+m/Sh3ksH//3/8+fzNWHCiXumm53nV97uhlUIpaXdRaUcEZrYPMoixJW8Pnqt5eO7q+Me78kH/oLOPUMN0Dj+vSL7886T/+n/4d/ALP4f6duZZt/Zc/v+vt5WReJ91vJzi7St2VzFcSH1+gm+xrvHGo6Pmh9XHf3ljXvOpOzq3Y4Ykc4hIJrVOa+h4Ch0R6o0Jq5J7GWL9x8PL12zPjaky4UhZ86iBOTmRL+XL/gmx+dinF34E6XTThCr60LA28VRXbRwT8vGtDz4itwjsfJShro08MHczvCC29fk99/33XP/0T49p+U85Y2OUfrPQP+HTiNMGvMN1H8XsBV1ImXvJVRkGvz/q7X36WfWG7W4e7gvqSdcon9CCBCPp3/Pf15SbSytTJuixa1+R9MEbcAB0864/8Z5+srSlLoU1658D599/vMv2fOZD+05/cX8ombewl/zf/3W/axlVnuUnlYDyt+tPPF/30bZHnmF4H9PGuupwiZcPzmKUwhyjw92A4VAo59yzE8Mm88q6nL6HG/G8Qk5elKDjUO4nDA0GcTx5Fk0fbbuBv5vFCfPzpl2/4p4iXE75Tj6tD6qBuk/3df7L/69fCQXvV9bmoLcjD+qeEkJ1CN+Or8FCrJqGdtegdGN6QhXzUqgZzVxOr2C7sv/RTSBGBTEVPzJ2/ktcriLNMNOj0/ojnXbKuVxRT0HeC48QPPulYRlI5fCNHSphFvuxrLoP8PoiTnTXiy49dLtZFxTdXDsYv5IfrdYFGwI+4a94HuvJ4e/NfUzgfdR05DuSLKIoI5FvJJ6uahcef+GhA78Qezm8lk7he1NahZe16Ihdfya2FvmEm+kAtAzmR9faGnXZgFkrT5Sn07aeF/hU7F129FrkWSbtuzC1AwbPwy0M/fq36v/6bv+j1pZAHZ7UUmlfHF07KQa52Pl6Y27jveWjmlu0W5IOm5nnVU0OmItiWL1Qt4zG82d1ZTxzMY/Thk5YxALgy9uYETuRxTaLHhm6wP3g7enOutW4GPjrIX0G/yFQheK2vgfJG77I9pcQJAj/kvUsRQb20kaM2xiHEQWe7XpnHevw0O/q4stCb7sG7cYJy9sV1wCNkS2gGRapUFuiDHpjUgJYUmu+ShvnEdxJ+Er4tYhah81MHMmFmGX8A6z4uPP7NhxbmwBKdFNT7LvoMGbaxXvAdwxPPmnWyT7DvInhJCR406zNS1uFBm2m6GONn6SAppSrRqeWwfV0yoeASESAK+UIu4aez+J0GPrQN3sYAFYR5hIfHs+t5//yEHv/8Dlr9j5ekPgEJCgi4RfDFmz9+jAhN3hTQGeL1wygFQR6wEY+2A6ufxznhZh/q+dDnASeuf/Y+qOAT8WhHLBQ4KH32CbzGxUoFKZCCpoRPqFboRyr876O/AbqNg9U72jd6O+sDr1slg2ZKdpIsIT9HhD6vCBo/XiJCfOSqB56BsY31AeAn1/st+Pp8B0oBbrmAzv0DgFmAiwjwhjJD4lOAS+D+eQlFBE53PpyZ5GBaEY96O5FCf6MrcQ2C224mRQT4UyXLh/2ECuGQTwQd+ejz4tm4/TrvwPg+8FLrP+AzIgQqRUoCvtN2kmhcOjqPCHny6kQ74YBJ+plqKTn5KJU7JSeOAXzVtCNw6f4MUtz0eUWAhBfbbz7C16MmFPHXAsi0yzCgXwpfppH4JcQGkncGpNP+ScT5PeEpaQeNEtiIEEhludweETLfEeAAr3Gf+JW4qDIoT0j30RYRwDdiY1HJMvmRwKnH80BHVGrqk2rfJWzFKsTJN+HFBTTACJ6ShN/QUUh8xOWbeeMRifwtRbhW8/IjaD7qgIQ305y06RFuBJKWCfPxKl4oAhQFizulEz8dfXnB67t1535GaYqmFcETH8BnXw8+2951MsGp2Lkttm+V6Vp3O7OAzMTmFbmaSrGhhrUg1CT/6cUbO1cPG0gHPl89cEfI/RTCl6UC4+bDPHkRdOKLB/zu2Lgui1YWXwv3A1t74iPmSE0AABAASURBVH0CXJlMJP5lCa2Pji07Non4wC3LPaYcPEInFRHKkpPXtkgKQTtVqBvQ2zgw3zmgA/1sc7u4sCqygC8ehSo97C3uUsI/qOXLfAimPt+l+PzMu7iM/1GGDLeuBd8obtFABvum26l4fMibUJbrT3SwH3cW2Tdt6Hbgbw8gIOjUkePEzidwETn7HLwf5PGdgfzABgf2BBS5TfPR27jNd5K71rVqsb6B35mAGCJTxIKEqlT8RWVmUUF29zPOnYma7RvURQQQj0/gO7aVS9DnZEDdOOwzyOqN3rRvdHKd4YdMyxMeTz52/G+wKSEcqjMhuN8OJly7TstEW2dSMHmna0TwbT1Q5tPjKxSSRL+ThdGdDcQdWl3WVUTIvlSZpFX8SUyWBx7szYoDXU156H5nw9MbKZBVKZqLlYUFAOP/5LfxbGruY7y1VepT9hMX26mUhP4JfQmUyCCd2OKAjuWxHCc+72fbamNSb/qVsVFcfr/jo4Yr2CnyoasK3gojxmM+d/o1+pRCJz6IqIJNWlvhifxlg1H6OHXb3nWwUceohNRd3b4WJ3BDFzbuCni9eW0cOQ0j2h5lWRp6WLSsCzqsikgWShuTxFfd2LiwHlqtwDRZhrtpEacKEYM5S8U3CrLIdCXh/jKtAu+NGF/XClzBXgdjJ3b/2MwY8A/4/DzmVoEc8E+N+1fkt+6M7KFPegwp0MODVpfj4sbC3T61sRkdUVRbVUJ7DHBh7EGguHQY82/scpPVEIHtutSJtwKzs4DbNEMx4w5ykk78jgUE+tiJJcM1dOL7ysLEMtKNHqGCrjX9HLz49Z0YwTUUURRKnejOtujwJq6g1v5v+XhVRBCjoYddVvlAtaJf4zFt82049x/wbbkS4hcWExEB/gGOoiwFsEC2IfNZMueGysbmDKzLfid1HWzefPrknfjoKGe4Z8BZ6sNCPAf4MJLhLUPFNq0V+AwJPO67MZbQjXfBQ079Hf0utyc8ZiQ+0GkL+iX1gr7LNmGtkoOcZ11s6FlzEWD8gg9siR0dFzs5syO7EZjeM4cA3vR9ZiMsoOPN77c3NgPRt3MaLkAcrFra4i4fJSYfG3FmP9+Q3TJ0YjdL4K8Nn1+xRVFG0qdTpIItam3KQh20UIlO+OqUwUtHfyd2B820xUmevLMY3vAD87r6z+VVNiRYIEmJHi6UBXzogc1n54w3Ngc3dGk6d3LFOwfvdzapDhxpYfFzZUFrv9tZ2CEEyino1brlkXzgXLUsBZmRgdx8ZYHaWlWnzfKZD/OKqnXCn/Uj+MksKsUlNOOLm7girI86dWKY6/WCveD3oJEPzXxrxggczOfMlIvpZhbqCjnFm0UnLAe8dMa/bd4DmgtxVGbsaLav60U7OtgZyxM9Z6Y+dVLxu7JKBV0U5DpxHG+o0hOa8J+V3HWIqbCyhL58+aICDW/EOo4OxtED4b0xav8QV0BDCmFaffl2VWU830/4I/bFgbPIp2IzfVDOviP/qSzQKhW++pTNeljWht6rLnPzlM1J/CE4gM2oCtNgbMoCFmy54Xsb+dRzgXcOdX+8vLCB8y77gIipAu+WOyKE+Ar+iTLGgP6jbGz4GQ/VwITWdVHFvyzXTj48GF839GiZ6Ub3BBQ58eNGqYyXB7y8cWB0gwf3c2ht8EZI6HENnehrc9zhQ/7h00haQoos4BMX8RFDpAVdkd1zgp25B1zS9vh0+prWslQl/dy2EeemZYhAPxWeEmEtu2Nph/8OQ4kurterVsazLEL+c9rUsCfx5t/IPND1Bp9vxM9A2EE82ocGuvzy9QpfK7ba6Sx0FJShxkaL7RFpDoCE1gFPfmseuyavSYw2ZKvY5tSdjeV35jC+78yXHOtZEt03uoUGfBz4mGOood+TGDMvc14MfqGxgpwFmU6C76BsjGEbsW6+aYavKh9mPX9ZoSu5TvPqioD3VuXcsMNroK+IwOdvlHed0F7xw2VZldQL+Scv5IQyD0RCwg8De3WYN03DLcjaHFuTt1TCn+s8trTWlBno3IURgv7Ga9uI3DGokoIcsc6S6MN6XVb3Iz/RXkqR3wkZIKWIwgbdhQ27r/QpD9/H7xq0AloC6SDza16dTfqDuckdG951I5/e5w9Z7bzv6ujcYDsb5vcPHG1ZsNeBnjwGwS0wB76+kmtW4qTAo2EjYvJlP3RZlyv4Pd4/yrZ1ffv2TZmpWpsubKqu4LB+V/KUN1kjQoJX61Tko4gENpFr0Qotj5uOrzubkCeJqWGLlRzT0PWFzVT3m76Av//48Tp1YV4KOruwdooI7HowXh4ynLgi8LWp14RGw78XeFtUULD7mp7vK7xen1ZV/HkjJu8EdmcONuDzJMctS514fTcfQu+gl/3Vtkj8wH0rvuHfXHE+XZBpQb+FtoIMjcCv3Dv+7ZizL2/knQ1bGJ3xlFqNVllSK33NlwtqxYa3aaeSOf3eMOZlkDMwGzJ3YDYNXgYIE/+IlPxsOX13vDw9XdF5yjy7bpAD/MOl3pB+fSG3HptQj8yrfWFjfLF+r+5XF9VCQZZJ1zr6iB1UxRg78DPJ9nl7u2vD1xbsCBf4Ge/bffJjvbl/RMg6auCNKMRiqqCvwVw9OOS7cjiA+2hZhd2KVsbqUoqk0M48bSMn7ORw3zf83bJEFHhfJq4TXxbXK4ff1oHtan0bZnCAYvlG7/MQreNzlvPCPPHi/LyWSdPvhRyVaR4WlUy8GKfi2/Gb8Bu0DaqMe6CIkznshqyV8ffKIcC3b89wIXQzVOD/mXnYSU7zmLYzZljXd/z+jt/ZDxw/zrEdXOty0YoS1rVpWarM74/vN7293rD5mGW7nxJjqH+g5p2DfFIW8g/l5G3IPJmBr+T4bz+T5z98XYzZ1vOs//aEXzT6od95AD/0xkH6Hdw7+fKFsbdjbzHeD8b4go82/LXiCwWZSl10ksddpGS8f4PHN+4vOhlzbvd3+S93PDFGXSiVvtYTalO38mAwIpSR2K/pYMy6Od/bv9A1TXp6elZC986cIGKgy5jFufqBp+sVPt9eX/Xy+oP4PGa7ackIKPY3l51x6Xbb0c1QpnWL/HWFkiT0YpyNeLYuN+aRfr7YLy7JvOwd3byptaaHXdAbfhGK2bZj+5WctG232X7HT88t9D//X3zT2+03DiZD0qLff31V0qdyIIeJ9fx1gX6njQ88RA5NHqmN4raqp2f8AR8V9g4VCT2IQ2TvQylCuIx8WR+ENrJBIYcKsnj8vyHLfUt0k/hM0C5l6VqRa1mrhL4t78vLG7Tv8uGyD4yeOGR66G0nD3ntIPmvthhec6wTkmgeqv7+2w+9vt1mxc+/fFElDhAUXPBR4BF7d8ZE3ApqE8OEJRQ5qL2LlIhPdAWydXLBG/F7YohC/gznNQm70o+2MSwpz9T5ifTHk5TYww+3txOfOOeh1Mk+xPwhnVUTt/V7Za5+sT4V+v33FxmdCyqXr/nshwiJwoe7NNupkiWAT9/v+CstNHV8flfFP674Oiy7Kzxpyna7bdAJ8rgZcY8uYSOhmzlWwrvpbIwPO+NR9TvCkZrlQ2Gr9r/97/9f6qWocoB3+brry9erPBfyoa/t6TXN0/OV+i96fnqSbQQa+BiTP/OrzwtH2cnz7+/3Od9Y1lCi606sK8Sew6kb+ck5FDboL+3EtGP0pC/cI49knu1/zhu2S8PnHCMil599w6b3yeNq/MzxE/et5NaCHLa9D0ZZbguRdWCr8xwTL9/M9wJ9CrsP7qHHNaZO7SeWz7xlEX06/n3Mtgec66TH2HuqZFXi/p6nF4wTrF+Mo5OTnecSQd6ZI9/Yz/iEM17zuDHXMX+AitSNPTZ4Hcy7ugh3mbOIQIYDHxiyPiYP+MiJv76SU63n2/tGHBkGXZKLOgdng3KSQ4VOlzXlmDNdvxvvxINDDnzuyuH2nTyzME5VbAVJaFkDE0qA6YBJjzHv72+871P3z0+LKvHofs5d9v2C3x2Mle+scYynVKm1b1qvT8ryrP/2/3HT9x93kTrMihzLaFOOn3VddGFcrk3z3ToGFbpu0EyVkgpymcf8A9l6F/Wal3m8QdM+Tq0a/pJWOK0H9nd+ECL5uRPYbmuMN0yNoAUQOuX74xOa7axXLpeAbsx329U8OHdd1pV8vOJLKV/20TE6cIN5zcNm3fMpxrmNJORwtiyz7MQBc89tzjdObcyt7QeWJ0LISJFtOYjxnXLoQF7QUwvAQEKK97I83tk2UeCjCGuO2V8WFujPz+ABE/6zautMij90GJGKCCV6u7D2i0h9XqgMP+yUHXucVHcBpjAILAn9DWh2hLANdtZKnbnLgIjxZSnoasFf3EHg+Gt51IByuISEz8rPIrGLF3AqA+lEo6mmnwVx3vlYMdCZgnzeg3pxZT4e/G5m/1l5NAH1+ITx82jYTzy8Kug069DCw/lO+d1tLgMGxuww3/xFAVtIiXQPWNQDDB/a+PDgPqHgRShkEOTHTDZ2NGpmS4QNNHRMZUq8ypdVYMV2aHtAAx06CjbeGjQrIEkROhngPZlQd2hIHUDrc+AqpvPJn+uE0jMrNNCvdT8x8EW9eXWJCNqDSnGXSgkldX5xeweJi0L+QN80KQSrfAGbGfCoPy5YmnC+f1YCRt34o7h+ygujdrJSCm0n1SCODr5QgLfPoKNu0ATCPvXT0UGHn6BSigj4LrOYF16pE/jGLJj5r3clmpJOcJFHdED/Tva64+Ang8pB5ckAFiml1QZdSNLf+FxCHYTmw3fQ0BYkCZKa9GgD50l0Asa7NJMEGcuwgMBbcAvuRbiB0gxTI+WsiwjuIb48zIJfH6ETInwk0abHZR0WdBcRmvMEabbarydyiLpeXNaNLA91g2K6lgF2J5+wDNQD96NdeiT8VKsVfYRkjgIkPD76dVkXNMyPdWicQha4pg5YvkumMgO7Se4HeWUBKlOehBv/ZFwfV0iRhh2IcaKDB54JQ5u4LDsW/mgbCte70FbQidvFe0I3KAPlhYoiyoMHG0ihTr24RgfbGDw9PhFBq+D5BEYChSJilgeEJu2OQFTjV52BcAP+mDwDKPMAVvofGhjbNNw3MhXzQUruAxwHjtah72L+I0JBo8uAuDm7Mwu6M/kDlYzAdZ+JOehbMhURSgq9Zd5muw2vv172ScBnRUAgIubzTPbEwGwD+RD1tHekCwZY1CdeH/jdRBnwfTADNZ0CTBZ4AFtxLoEfk7ZMVOlk4DMN82UaswCwLJUBpUhMuAwncsAg9p3TaimqxssGXDA5jAxFSHzkqwNn2MKE8cqiujDpSWjTTX7GSNgDCTyJIsWYvuMTtpXwV7LCgbSjlJ1cYJyrf1Lvcpn9bmwgeBJsXk3X7RGhhA/MppN8cWAX+34pxEmWqZ8CA3Yt148UGpRoUBZe4L7DjzjUzaBPpFpbaW4yM6Ajx0sRoUQthYVgbV2AAFfU0JfrrR8JfBCKKIjKs7jGo5wEtXNa78jHBGUoVLKptWVlD0dcAAAQAElEQVTeB4xZLusCUHJVlzcYDmSqxHy1LpHzwG53Fqtvr7tu7ycyC98iNg4KOnX7AJHLSa771LF8kS8WZmYRITHho6fmo/QHv6UUZST1hnEDRQGdk4lZqlb0ooS/R92GnTZmWSc5GzAVdLqs2HH6wtBBgNhmN3g2bJ/1uzAPY2qVYVuryhJyXWUzChXK6EYf8DXkq7YHTxGphGm3meZBjKCiqYMOfMmExwDvouT5RJn+CXYwiW4K/gldb/BjPboP6pr9jc/vsuHtJaF5DQBQi8zDcXqRhKLdPlsfX52bOT2pv1sfGHK+Y4NWF13YkDWedw71PIkfLJaDAQEWmZwvcFVUyzrvGXX6HCA6kc/8GM56cgy2pcmyKATfSAYhWETeSsE26FxKOHq0d3iJCHytKCLAObBTZbP1IunxbpFRHxNRfAofMz5xtcZ4Cv7DcrSirKKv0K+g1eUNP9HZdrB8BV/NDHpq2t7jX2YxiCAFv+A/eYVAkMQKRo8I6oe86D4xZqR0WRdlDHkBuOJPFR85UYj9uQNjXMEX0svydfzK/Jv0sqzIWvEdScQ24suFNwnb97Oo5Ir/pSAt0o0OFo1SqmbyLYUABWEnYCOGKvHX8E3fAyIzDKhn//SxkGBzMiIU0RRgsD46ixQBEyllCXjoFAmU6sjvugTXxjhi/ip5M9CJc86dxcuJHV3vuLH+YQd9LyqlwXNXBNA4ZkZRZlVC27JbF9aT8ddasQ40QUQoYN+hwz/IEqlBoBlnzP4J7qsSOTOlw+MI/NcSAlRig2Aw52iLgEtoFeTeWSB3+YBOXKVQX6SCHMOIFUqQOWY2FsLWo/VyR9dDXd4EkVLmcWlP3C8KeBnYaLvbHw7NA6q7oKHJ7zuL8hurviFp6rEPdWSLCOimIiUA9fr2wgLwzuNJCYpmTBXrK8t89uaBY/HOBqpxnSSdA2fIUkSP2QdsQoT5XMoi54wbGy0HGwV9DC0LPINP9DCgdXuA7+FP0IS/l5dXNiHu2tjM7DYCCA13HiHJtBLZm+rSNCLgrUPnQOZDSKeGTSobAs8cAps/l8hDnUNc++eAD29IF/i4sKnpTYFSsfsIbLSxoXnXjXxnfsXV0ddx3GS7IKogoohQwda21wmPHls25PC7c0Bbqkpt5I6TcgAvxMUK0WUEGQmfBTkKeFLCV/iS+0dW9BcUgSM++sZsO4np8zx04+B2Jw78bnnsK2Hcc5w6Z58I40VfHxuriI0OpJM46eCZcmQqS8AD9dTd2SA6sStUqSva0MOO/3ViIAN8FkGWIND7gMeBXk7i5JQ3xDd2jBLfL1X0H7P4sHv3hhB4TXOgzz52BXMmyKthx4WysplhW93ZTNzYrABMCUAtTTtzgDd2CR0Pwt+jFHATkxEakRALGU+ows9QxBBdtS6LzsO8bQoqTmIUpqk7dE49DF6HFEI3nTohx6HRwVQuwr2pF3faGFvsP0kOKszpGj6WzOsOEtCJ30pDy1omrtaq/IM81yf7QYd2TH3d8RHnwJt/2+nHOz2EHLQRUA0ftLwH/HpON8Yp5/IFGQptluNOLB8wZVvcbRvWf277+u1ZT8+rass/ZHjnwOoE1rLc6ddPqbXG+HnljoHQkf1gw77vzI82dExannx25Dd8qUUVnLaVyEHisg4e7QGtE/10NWLO8Ld357iDWBz4zoneTtnexfYiz5USxkCfU3102dY7m1A7PAx0OO1jYxiqd3XsFSn0JzlHH8SafePkbpyO4wj0x3tEyLaxDu8cPNnfA1uJa8G/Ejzu53Yrfkd3Jz55YteCnAN6EQH10JfnL2qM31c2uzt87fjvAGE1HHwjFFj9wXdANuh1I3YMZzq1VfS8SsT1+8f/72efFLAe4wa2HeTEBRoibg/GD6HfdW16fn5C7iHb7oQncZk2N5n/z3IjTmBJsDxLB9ZwiczWTahgS8mHVMYfEcRI0YGuNsaXDn3H6eDwS+YLZNax7TiQ+WReQ6pB1IQfIKhzPWCqdCyFwY3ccr8dHB5temez3X9+0ocbk5cu/OAknu4KCX1cZF8eILBesyS4QyUbfIYOfPU4fchyAl8ojVKUjNOOGce/++7sUh/Yw7haW8Ex6Ds05cY+G76+MacURK8chmSkAJoyWL435pQHMbYy71nWRRfWXmBAt5saMb0Sw09PF7k0Nl8d0yeKcL8dn6lLsPG8TF0O7HgSNOeJjOQ9r/M8vt9vJ759yHx09BYBM/hNZwyyHwQHVAsb4uuyPvjahA6Kam0qJcB/4eBikee8HqOeOOC0H23IXmsFpqhkIT+s3BO9Fl395zjRaccPrIMTQ1r0jCoQyZf91Hq0rRI/sc8e6D0EvlK0sn50TtO8Bmqjh5EMfAk5Gv7qOeyg3THmQ7WNPDQYHyCriECPp0RuWdHtsq7IVJHtlPnZscuOfSx04PeAc5D1zsHDG/3u8qHhv/yPvmKTKlxMWSTfg/E7eL4yXpNu9cLmvdd01sUFGkHeH4wLHT5OcgnksWVVYJP77V0D5hp5bB5MYl9E1YHdOqx2Dodvb13vbwc80Adcl8tVV2LfctjGO+u2Nw7tXAZ2DNYi1vOOY04/xO86fn13XBFfkFPJouPoyLbrNnPxUC1NV3AX7HTzgTf6CMbsE//Z9puEHYYCuUMiHxhHwd6RUoHp5jwL/ZO8aF80HbEWf3s9OZy+oeegX6LzJI9clFnxw02394NYPKx2WWeDuc5BDFj+O/Z7+fGmdw6ILJNzzuhDvizrwPfXtuqnb8/YB0a0wVrX//Z/96SvX6DDwc2IF/la1ycySSgLfhnYHTwLsmYw3mOUyhiQWXSa/i72LiSGHRHOWsh9P/30rK8/fVVZigJRvv941St57i9/2TlI7fr9t12//vlNP36cyCXB+sS1oz+NoStx8svPX/TLz9/0889PlFU/f7uofthrWar+9MsT8VX07adV336+4murRi/aN+xTG/ohl8DrIHeTAqGDb9y6Xslvnk//9uubXl/v7MEKHmGSWO4S/QO/PHRj3ppJBSWb5N+G91+g2PChAY/OJXfmSZ4DFWJ95fCwj5tG3vXLL191fb5KJQXotJd1c4c341yWpgCvc3ghMP70y0+Th1qr7H+VOcuNsc92dXy0+gRf0o/vd/322/ssN3LTb7++6535VDfjsOrPwK+M+8vXi7wfpejwgM9gUaGLiBBM0q/j19Scg7x/IN8bvtW1MObt+PP9/oY9N7x3V5JPB/Z+5VBsY432d3+/mhQ4dv36D2/qHNL++pdN/4f/PXP+1/8I/N+krWoZ/0KVseX3374rBV38aPTUgjytPutkLfD+tstzh5O5imgb+JT1EBE6iUET+umnn5BhiCY5Zg9k3CbfN+34v2W2v9/JGRuO+P37m379yw8R1nq/Df3lt5t+/P6uhj2uV/giZy+U5+eLfPD4Dd+6OGfWUyKOB1KbjwHPEaE7e3Bvr4deXzZ0dPJ+hx9RhgpzRx+IfnlehRuIWiV9voD76h/ghWZExx9TzskRQ3fm/Bu8jjHB4bMr0C/DiEoVMVTUFqmRp1trqtwzU8/PX/X16xdoppy/s0i//foi/4DAhl92dGKfOblbd0G+jyjYd2MeNyiSff4HeeLt7YR/KSLMMr5wknd4RMl3AvKVueRUP+3WsXXgd6DpA2/4qmnciGvD7zi45fnt1033V//Viq5UmTbcyacVZmukbNuVubB1dGcMuePnmFO944uHS4ePMfmxb7yz3+f2yjhU8E1cCFiAY9H7+6J/+3+569//uxMdwlMLrdjhSrlcG/oLlSLgA1kHRdIQsF0bfqIoyqgK/pl303G5kyd2/wU42iNDtSQQQn8ntt8pGzrdJ58FgyW2cX/HruOtwkfJ+qAHyY5RIKvaJNRA6VrIAY38WGvhPRQp8Zl9PN4cjOeJQ9UPmAtj5srAGlHk+Nywt4vnUDvxZ/37fpLsHvl/KEKz7Mx3PHbYfjvzdOOHJVnWA1/Z8O+NMe7G/UTB7udfRjmZ59wJogKPBT3wESi147sHNG0zcQ0LP3igNQEqKN131w/w2R8N6+Jx3zzqxIb4mmllpix/SYkU/6GHidBIwSraUwlAAluSZ8rkAzxTXuQwHVDon10TDcBBS8S0v6CrCF7kIjn3nAjxMKA0m/TXK+jsugehrh0l7jjQPyso+TwPdbRqmoZ3+SuWv30yXTskRRR3+NtmPwOSWZQgieDFdRRYUYTf/3m/iPiol6biwesP1UrkT5ypFP0Bc1pxyOx2F7dnpB4ynvJFN1UmKxEP3EGlcXGbNDo4vChxgRtlSfALHMcM4AMnNuyUgQfIqfNl/iIC2EC+BJf+KOKKoC0p3AGSQppFwFFwnQc8HmXn3kk+O/r/27LNJHtgq3Mm7YggIVQlQpVS5j3CiMWz5DoXtwe0SwlFhKyPjk0hK7eVksCmFHyAC4rlOYmoEyf8ANVfL4yLzIafhS+/Hgxchs9S0DFJCFqPPugDh8SVSFLoEdkc5AfyHehzI/CPP+r61LPtYB4e/R/fOzCbfXT2O6ccpmsNFmgmcgSggT4i5tPUaUQqS1FST7OsaxeDBLJGSblkFuDHTPAnsnQC3fAu5sXFz4rg4yJlSWzQtK6rlrUid8iXE9pBZogI5QfdAwXs8O6ElNiitcKgWLWQEBsJKSKgPRT8k7lkYBVl4PSftDsTbOvMeHbrDT5PfNa8bmy2mm/jXdYy+RLXAc2D+LYdjatCyzBtMb9NJcvk8fMOOXUUe4B30iFh2h61NXhdHqX53j74r8hdoRQUPibEzWIEXy7WgWkuTFKWpQlRDQGpIb54HiqlgCe5Jz5+UPYpQ12bimO2SBVd1VZ5r7Nt5b3VysDV4Vl/4MWQ8hXYNy0vsnqwVbpWGrZt8Az5DgPchKurE38D/gfy06p0f5g1/6YbQfzQ7raIUFIEng4+68oL6xM7L8sy+RN47kwIbkzSMZUMSyc5Xz98ZMi6TmQCVL5qy4eOjaM2BmsEp2Hae9950kQjmD5AOuBZXMeMpU2eQPMKDuso5Qma+XBd4neVwdwL6nVd8FuX9rhfFlnPlgnUk//Cwsj2WuDPbYX+DV2u2GRdKzQK+AO/7TNuQ0Fdg9QgR3licWdywSwIhNdrUcNW5te57I7/egAvRWqtKSJmv4481r+LZbQNrKOD+J+TNto7kAI8S2rqk/fBYsmmaWyOXDhsbsSXUd6YMO/0BUTBwjuht+A3l4vldim6EC/LWhURf1Octwb8bzNv3ZlE3tlMO2HaufGTP/N7YIedCYR/w+6dibUXOXc2oE4mXVJVKxdkrPhTakXPy7LCTirMDE/mz7ltI8ff5gT0Ds0NvZ6oYMg0MhNIKZSqxMMTm7iXtYFT4BkU7hHQadhz1bIuMp0VWvMZHbdWJ3wpqaUtarVpkJs7GxTdASCuIQWkFuzc0FMwg9nwYfv2YR9DDx1/b810KvL4/ijL2tQolX59nDrJV3fyzw2/tQ0tD3/FIAAAEABJREFUwqNAf7kgR1M/qt5ezkdhw8A63MlXGVLDhhWfCZ7P3qctBsaHRZiMqR/H1xubZ14Ev7Ogc1x1ctdJHJrfOwvLWeB7x04JMvOGYuVrxgd5lmrlZC7k+DSMeXafdyb8B3av8LMyaS3kFOvA7QOGskjrWnVhMbay8FqWpn0LYrGz+L7LcG1ZZFmwphZgG3FumvaVNw66DnRUS1FE6OX1lQn5G/3ZfOH96elJJXK2RRhGU3bnldfXN2Df5d82e2Oj+x0dWCfeAKSrHAsr/l0nz4cs7wUfvF4v0wcCfO7z+vqijr0atrswOS+l8i7KiY90vaLjHz9uuhMD1rHjwXfzPPWmxzU+EtnSFi1sStZWkLtoce4n9yzoZlkWHdjnhq8fHMa77grNdVnJdxW7r7JvA0IcHNqI3/PDPws5qJCXKvq7XEP2hRcWsi8vbNjha4K++Rm0vMOz/SYitCxVCzFRMFZtVSs8mH/r6sZh4J3Fm+usL9txlktV4v8Rhxp5Zdp2bSrlMVfIkCIC3bzpwLfMy0lsGOd9e9cydbloISaCRbPjYd83nSxOTvxpx+Ydv44InfjswPF4hGZBBw3dHxTmriAOBfVVGdDuUgeWKnU6WNbul0xloR2fpFqOXS/av7Ah8MxG7ILOKrpr8FWqpAhJ6LBLzj0uWcSi/ElP1ydNOyHXxsFXRtUFn3l+fta6rhodqvAFJ4owHnGX1gu6XgeLywP/PXV7k97eNuLgJvvPtAk4S64KNlPENQQD8CxslijV6Hx/en5iU+yJjZ8rvECT9uM4Jq87tr5hs4O76+62IXxuLPo6urTdjPcOzCxsVjlHvOInoyPz5B3imSr4RsEnOvjf3x1Pn+WdDZfbtK1tZ7wDe3meZfsJsV/ZRH1lfB/wvaCfFT82by8cGPvP2gZjTsN3CvE3oHni1A/5Uh0d+t1yt9a0ECOFGHl9/aEf319nO4Evpcil6JH4vjGu9LOQN0P9XFQKB4KMMy/E5ssL+UIFoQKeD2J1lxfKG7kv8OMLcf/ly5VDhCf6pcbo+EvIPmG7V2LV/DvfXK+281UB7fjIj6hHLq0t0JCCxmVpcrwtjt22kvcGm413chibZMi+EkMV2U3/69cnmf5Kn4bOaxVX14+X73qhCD94er7q27crPnjVBV26b+dQyDa+IYfnQetqf7hAtyqiqIGv4NARoOPLOr1xwPX95Vd0uOvLt1VPX5quTynH9ZXDlQu68OGwf4tuYJh1XXRhTpAlVCi2RynouZ9scN1km57nic6GAp/ZyUnv5C9cTc6fHr8jQg08SnF18aoA14iQ9WY9Chn9WhDestyx54bPGl+tK32CIi3kp8tqGXPSPqAX0XQeRTsbFg1bXZ9T335u+unnRV+/VX37aUHGKgJLj6ujIwkxIH8KFRFLFXsn+aWoJD5ALBzExsF4dbCBWbHhlUMGy+o1zJibrOOvfUqoUNZ11ZV5lu/m1fDWo8cx5zLnttvtRuy/sUn3qnc2dj22v3Oo8cZB8/vboK3rzuFzLcit4PmuQUy8cghhv7Wvs4wSVerw6fFiJ94LgrTWlCXVObQXuVXzKopwCfXe9ftvd31nc/72Fnp/HeSgHT726Z8bh1b7zL9DEUHvRx/THyOZv4r4GhL4eueOjwCIXer0k69fn/HRZ12J+VqKrIcrerMunC9dbOONfH8nByW69m+sXvC9pS2gMr0Bn5L11uE3syqI36enZ+hcRXhK1Igr0Xklf1sHLy9v6O5dOz5xZzw+yKcROcehDMtCByweEfjLSWy9TJldmyVV8T3rzzY7GYsAVSiVWZBtxUNPYJI8cUG+65QzAh2SG0/49G8hu8gXejHvtrXl3J2D59zesg1DyPJFpIIyRpC/D52M58tynfitt8qclmYlXxGhyKBvcE9g9ynDjx8/kPuGP931Sh5/e31Hrg2/cfurIgK7dcrQwZz2+fnbPDSPwE86Bw4c3Px4eQHfqeM46Hun74Yed+wAAHluXRuxUeU8ZL8yjTf8kTQAPw95BJygRQX9BvJ17LWoLYuW1uSNcR+M3u6vEhvwK3l94UDlwtj4xCb65brSPVF7qpSUiLH5g3JF6hh9YyyzbUoW8K7Y5DL96zg2Gd/z85XN85W2qlabGv5kHMtapq2uTyt1jfYFuAuy3tHbmzz+zU3o102DeOocUGzkknc2z79zyPD7b2+MOxu6PbTdimBDG/G5zfnvHfkqvDTmBvgIc8U3/MG2Na/fv3+Xr6enKzn+i9bLRfZ92/WZumWxDFet6CgROWbMdgXrI7Gx73ixD71yiLWR509izvsWzo+39236RZL/MioyPT/sCp7WCnIW9b4h4wsy3rCnn99lfzHOgX6XpcLTQn68Tp9r005FCTP2OeH19uNB7A90I1sHH1yw3cqc3nZ5YiP+iu1WyxDu23CFim/e9f33jbE2yRkUfPxOTncO+/H7zmHNrnfy3ujAI+/JWtHz8wtr4m/k7y8/iTFKzHWSPH5VYY52HPbRjo/u+v7bD/1GuWMQ027M3yJPCd+KCH35+lU/c7j47dsXff4FmtqqfDnHHfi6gCuZeuNA9Z3yg0MTz8UW9PLly1UX8lhhTrZxIHYnX115/4lDT/vaQ0dVl3Wd+mr429cvX7DDk36C5k8/f8WuDb3v+M4rfvM+6dzwD+ebL4z7jiv/0JVt8sr65sbYKXRdCziLdRmwGPQ/yNOnXn8c+GjVuhj3FRuv+NNNd9aifQxdllVXxus76/v7a1Vgv//lf/YkXF9XbHa9XpFpwT67RNs7h82oD/tUXiv47I8XeV7y9gbP4L3D09nFIWrHXjse0DXwU7sDJGV+UYCcBTpfJ3jv+KrtjKiMMaE3YulG3co8YL2sKsznImDhbz5+R4X6+vWqp6cLubbKdTArQc/grS5a0bfXh4v9jXEhJmXBhxS8ywVfO6nfmJu8Mj9keincVgKiw6TnKC+ef7NO3C1caF5P12ddOBhf2kKuqJQLcf0F3GW2U62GHp2vkirzFxFIDAg4jOodPxE8UE0fFKIDP27gfbwG9r0xzt9voR+/pv7d//tOjIic4ng4uB/QxRZrlXW/46crc7sLugODFEP+Z3lM48nzN3Tq/DbrEhAa3phb3JhrvJKnX1gL3hgTd8Ygx7jnn21pWtHlldz79GVFrqI38szbS9d34P/pLweIhvrYtD7jg++h/9t/nfrtO+MNMn7n/uN3nn9/0Rvz7A3czm2DsdDj0I8f7/jsTa/g3Nij/sHc/cf3F9EsX7UgIzaMCPmHCda16JE30QVzkLY2vTtfMHY+PT/hE09YL7FjwedPdfRYl1VvHOJ7r8N/eRFuFegHlPiP8OdEl6ELexAX5ra2meM2yFOhxG1TIc17J3d77nAyRp4waV4G5htoGxDgwrc/SpbQgh9b78vSFBHQDCV3Uoo6ODb0hCjYcRADN/TdaBewUknBX5FtsV5SF+LWP1Rg37rPfHPT/f4++1yfL7Sv9EvyySmPWbe71zVSggiS8mW/vuHvYuwQ+vH48coh72BMy6wyb9N/EGzK17umeH4nLuarZaZYBtSrBbvcyQPGZZmsJw+5d8ZAzwNKLvjsrk5/w9zwuYjQlVzjkiC6YaN36o3f4+LG3Pr9bWcsesc/3tGVpmzLgm23m17fX/Xy9qYXEsgrezfffyv6L//N/0f/8I+bmN6hk1RjH6UUzQv20NUGHvIj8TYopnNnn8uxdmM9Ydt6vmIe7uTHDd/S1FNMHH105gSDedCYftgB5Im2UGWtZnsHNrN/WWklH/VSfMAP9LARy0OIr4J/HOzj7MypPVfYYHIjB7Kdqcc11Mcp59qMUOajlJL4bANHwM9B6di8C/aUjPMhmFAoIpX04yb7/p04MT5h0IzCLegn1mn0J/6sj5NE+JBrNmvEmKW2qlosh5Cf+MM+G4x6jARC8xr04SEhb9noIlhVZkh8cCGd5Crb9o6cHmMHlRmpQqy7j0FBI6rU8ZeIoGvIV2TK8I9nKYufBFxnfOq0Pd79DQu+PcpEGFKCIKiCJt/6Zx1mxfwCehKdLxPmE941Eamg+PmvhT76LK4NFbgbCNDpzOdv8BhOggQlKCkrgCee9TfXrIFJKdFKhOk+ms9TCP14dr2fpmJAGhPWNYY5FTxmgQb8FO6AUCMcKOX3zJzKw5dlB5rw1EUEmyf9b+gIJ3efkPFFAEkx3U5nL0xEQhEDq/FY5oNFUkcHEaEICnjFFS68m3aE36ROp87oOAt9OjiNO8S/SH9P/vRQn9w23If81E0MnIN7hOGDt8fHdcZ1ojQnbd/d4glwKUURgf4p8Eb3+RxBf798lPS7Pi6eIwL68Ayf5iciJh4/2+a08AhjdOnAdBZtk+4HnHl6FIFn0DexRVCQExj5Gv6ifNxPMtNBcALsz2zo6KiDPyJkXSqk0zr8qO/cIWAiGjyjLp3YxHY5kK2QTDGXXERnQGS+IkCklKjze4eG8Q7kEFfJUIRLQjeomSSmDa1j45kFnbu/S8QDzsCl5MOXIPFZbRjTcQEb7RXcOfnpIDvY0ThIHrCNnoI2Sgm5zX0jAp4KXblLtCdtpKYpHIQU1Ab4hL9TwGlep11o4VXWTwRwfKgSvYkB6RPGdbgJ9EVJEmKRwWtt8sNOQuzo3/zQmaqQYJhvzTK/ANWs5tufAIQ4I9EPpokePAqL+taYCECM7kLdMp2DkQ2VQjcUtPFtBDLfhqlsULhEBAREH3BL3JN4N6+BTjoDxlBnoeTf1oWkXEzHfIf4R3++FahtYRB1G2Khh2P2DxOTdOCPbqOLP7OUoCc+6/pPfIDK+vA9IxUUAbfjTwe+1RXw1+TqxDeyFJVMwIMiWjXbl7pqYE8PHrZXRMy2AT3rJaIo6Ue1XHwA4smx5pW0VfpLkZWvIimps5/AQcRso1LWYYEHP9u/OnwGLy6lBO05+yW0pJg66TYCC+adjavT8AaW5L6W3f1cspjWgBY2R3ZA5MmhUYVxgQdxHji7WzXpmSeByHG8MZBvDNg7m3qOCUMFCCY/dN7ww3P+BNjAZqcO4uY8d3jp0AULviaM3uG3M6ndwPP+dhi7UU2YTr4ZtA1g/eziRlzMN5l1l0RvZVbCLM+2ueNqY7JvPXQMxQecY9JHRFm3lsd3uszJift0EDrWTmiXTORGI6F5oRZkgX/IwChtRY63DV3Yxt28IpPlcjEf7ljroojCxOtkU+CQf8CrtCHTlYzczwN89fEG/h3es2BjgA7ipONgd/S9YduN2bonu3d0PCQm3RdZDsMc6PlAl8uyfNR/+BaLPYHdGzPc5CshneDPUlSyKqJoIH9HWdaBbWv5bl6UgRPQh5/Qj480vyRYo5gTzQt2sfeQ4SNy1nWCY+dw+KMLdQipwB6DTb9TkFSWAv5VmQt1YrJ8zLIz0eun5Qi1elXA5wGRnVzk8d5+Nw//2LhKDHM6J2A/07cebIcNXS1swi5tVcmijFSF3g93UfcAABAASURBVJVNIXF98nVlEVbJfea3g8P9W6sqJZDx1CO2TnpYbmQE1+BtKLDtDXlODYQZOItpNXDRpIiY5cIiOaIg71Anj5j/wcJnoES6yHcwK5Nv6m4sCjp+JfsVOCr4PBHe2Yjy4uRkLI1ELxxU1VrkkrzbF2y3zNSKLxz4xWA3JCLRLfzDQ9D2zgHYSWKt4LUuHBN+hrRKViWTYj+7IKbWdWWzwTYIGXerFZulBG/m/aGHnQXTTe8csHmht2N3949StPinYVdyYEjvbOwcrNLcT9gNtnXiZxubhgOeBL9SKqOIrh8ltND/+cvTpC+FIkLme2GcaIvE2QubhUUrh8ylduBDDdu3VqaNTnQmro59Rx/E9KmdGL6xibRDf45/ELywGL+y8bCuizqwB/52klcrei60D+y3E5NjgIyP72Oc8JOP2MtKrZAs8LUFHlba6tQ/UwmN3jX7ADEoXnwd2MnxZx7EhpJ1srKZ88cCXkX2ZR/WCPomYBy1NPAX8LsGHS3eFHrWwv35+aqvX/zc3CiFuALaUKVzRqIDP3dFhGzXgxj6zIeKgd1D12fLUFg8HmycbujsFEjUwcEDj+BAn36tJbGXS1FlUzQUEuVhpwa946MfPdHfgR4PlAJ5SV2FPpeni0pr8nPFsMYrcAR+G1H8KF8+zGrADeb+D19KWYfiUAxzqHBYPTq8STL+jRzqjcyD8cjxLA2VAn/o0zFiXN4UeELeK5upIfCRf97YcIpYJN5bvagtK8+DQsyPPnVUiSPnZm8sdjZpxmhSNI1eyGU7entDf6cCOwp6tvdBLktkWpaGrqoulyu463xuywJskE8PzXjCR+/kspN8etLvJE4iCnZe1eoi8xaRbORdtJDrNsaRjU2E3b7bhe94A6LrwL72I+sl6G9eQaeTMbvi3xfyYCOndDbnrXcX28Hx8MROraU2zg59972zmA78tVY4wDQLGzKFu7DlglyZoVKqIsr0f+OT8NMGnx8yhqRCpwt5/LIiT6sqmbNkKXJblqJIinK+d2SiG7pfVWmzHiME5sAHBveU+J5w8DBo7PA5/WMEdqnYY2fja9Pm2KcuIqb+xWV/qrUpockrnwCb44VCHlnXK3pfFRHwU+GhanhOgz8YkmreH0ye6Epc72wWbeSb07GOIrLkxJ/wF8gVAd90nJsuZl8hkPijAd6EF/dxXHYcfKDj1go2N5/CF5oa8WK4AOeABh8ZyeC7lJy+VTGWy0DmQUNbFkVAS9LOHOMwfyguElnh3XhKKUpwJnC2veG8aUZ3+j7apvz91MnGEgxzP7VxEDVptKaSSfWYd9NvdVWrC3gLOGLC79hi2gheTJebHJcVH7qQ4Cs+GhFz3iY0Y9wlF620WfYKnR2f3ImVPo5Jz7y6X2VDtDEeRIQ25HQsdfPbd8h0Wa8H45Llf2hD8JbaiaU7G5oDYj6Icb8IZCG3nPSPCFkvxl3RreGooi7xrzc2rt9luw/0HVHUsWVEqJB7fv7pZ0FFETHLgv0KOglV3lMli1byzUI+zyg68D1vsL5yIHgjvjPJMWwU3tnELKVwmHTVyrhlHu9sVlq+Bfta/sxUSLKOrmyAfur56fmZ8fEO7lOGsb4B08AH7swB79s7tkFH8C8K1TQP/G3RQhzXtqiS/1boRKSEU1gPxj/gzXx38pZ1sGGXWuxvRSUr+rlR3rCn89MhjaGCjQd0UBPvqevlWV84kCrI9357l+PoxEcbvi9iLtJSBXl2U3DAlmVgs9SdjdTapKwwpJTxGa/9d0N3fl5ao0/o/e1dWULNOMkTjkFcbo59K/MJ6dBgnLkzL4vsunCwsXI47N++St6X9YEn4MU69JzBOdg0GjQKvNdWyfEX7LNqxaYFAhGhAl1uH34hGe4J+5zk5PMc0A0pytwsfeEwwzwMxpXQotNjHboyTevcvn4wnh7o+yCx3zg49AFilgIOTT+0XcRlm9hPHAsbecm+/eaN7ZcfypLzUOPCmJRJX1TIh16hGwcHNzbML+tVwb+XlzeV0lRyUWdO62K+IlbgqyKKzNft/oYsJ3VBGRYJ2z5paVeJsToi1IebuJN3Fvy4lFRmqmRRROg8D/wUPzEY5c6Bwuv3mzbGx068Rx7gXLRW0w7oDUVKjtMxOu9SW5oKuh+DNlgJA6BDiRcJmMF3MKcXh0R3DpB2bcj89FyxX5DrDy3MU9wtsZ19ZidvOFb+0G3vk89u+xEQ9gHbfGWMEzGxsfkfEVqWolIeBbeXx6J3bHDg36QW1brIet040Dix57JUfWF+dLEM8HvchW4Hxf7p2HnIYH2bl4WYrLUqSyri0RaZyFDBXdXwyWcOhg9w2/buU5DJfr2sRSKeDogczJkQSZlF7i902WHQGCP8LZVCWyQ42x/8tKXOeqFrt1faj/0N/R36j/8nf1LffogzCDGciVDWncMVxY6Pver15UbuPJg3aLYldIL+Cf+NmIoI/GFM26b5PO8yTwe+/MqBXmcsQWpFhCpy3hkXSkl5jvP121XX5Uk7OaITQ15/3Mh19gkz887hTsDzXJPglGkWcF3cRv4t4J1x7Y5PUK2EHz4KvwwpMuB7k6+IkPsWSU+OJfxssL5xqfgo7qxf//yu799PHVtq9Dplsh1ET8/FJ0/0//nnqypO4ndYQ8/GXOkX+sufv3Ng9YM82XS5UDftueHDA1u4dDD89WP8HbkwGZXHzC1v7MP8+3//Xbb5iu07vksq0cGa0/nkJKdkLrxLJevkM6Moo+LrQ7///kac3DXGg9ZGrv/BQWvmUMTANtwViqAwvnmMfn25k3tP+p1KKykObei2pGQerk+L1ssA/536rtFXHVsjtx/Ecejbnxbt/aL/4//pVf/+11/Vnn9SRznmteOwZz/gc9c4u2pZlPC9Nu7E5EnMOlcK+I4DdmBfPn7Y6EZ+E1eBqePo4BRgwZdLV2LHjo6ZgmGHooJjBHbPpJNSBQEigOU1s6hQknfH2Yk+UQdQUuGhpJTcaZ74CSu9k9cIXX39aQF/Qh8e4M9yBXZrpjckhip00clTO/dj6vHE9RgCaRT4uQVFodPjCToZPA+IHR7Pti4fgre6TjqYTIAgKyGHv48uoSr4k8wPqqJ36MuXrxyMf5FjaV0qbU32u0QY+2xmKBPBkKsUqTI/iAhQ9Yl7jJh4D3Q4hkQT/VfaxiyiHZPJV8Hnl6WpgOg8B7ohVg6608/tX8hfrS4q0DDNiALtwF82/eUv/6SNdZ/rLcSb5w+vrwqIXi5PrI9/Qu6mHcHPSTDwkzrralkgkpAYKiXxwU3Bq/1qwN/O2nUj13TscXt70v/5X/sQ+OCA+CQn0RX+BsUydpTqGAjylPDxwHCDMXy7D+y265i0H31OJwU7lgv6ywidxN5OMEaE4JCCPrIoYKh3yTHacZwBwQ4/psmjCjASTCNFgOsAt9sW9HllD6yg2w4C28x7mQd7NpDQslR0sOrEZ+g6P8bnNrooAtrgHejhxCYDXwp4EXcXw81Cz4qvVsZLHufHfVwkbE0uFOOhVGhL1VpVgIclmkMJ/4il+9TTkJ8fPAEP7UF/y3zS4Lt8oXM+oityhAt4g/cyfWvQOOhLDfVVmSFfprkTDwx11KVKuq0oohATHdqnDPkpF+xPfEG70EXSYFwJfrcZ5yyDikwpXEL/o1dEyP/cyKNc/DwG1vXD35QE2WcxYIDY5bPur30HDPaPMuTEaDTmZ/BluMiQ+4mLKr7R+8dDRNAmcQOHZCc8cEQ7TEToP7wyEPCjMuDRg3QlaBMavQ85kR44lBXt7sZQaDcvrnPXLCH/87P7fNZP+HCtlJCJCHgas/CoAp4IGhR/yBkRSkpEyBesi3wjqzQzZLkjQqaPif6w2aeeIkJ85Mt9PtRCnetNSx/Pfo9JK+lgvObH8rv43TQ6wnzi8PtAJ53iu+vNw6eOHYwOSteJy/CfDHbwUKXI8O2D//HPeHHDgOmJA+QRAX8JrHSgBNOJSPT2iUP/w4umUiwnD7QO8JhXHpVJX0rCQ0RMvLOe588X489S5KCeeuDZOGayZVA1/NT18JPkri5pktLD35gIu4/59ebAzoaW5Q/azUNEqGR+yGZ/0LyM0v18Nxysq6NrlwPaG3jsDxP4j68xYdzPfUoWeDKlBwCk5sMnLr8YVgpEHrN8PhNF8hUR4sPjAyYi1EhylSyaJRXozzwap3EBPfXldhDSD0wAYErsJgaqk/v5waeUKRJcm3gUUkQowGnc4rL9P4tx2HWsA5rmJyIVlPnCV4T7S9wmHdQ/2eh09KLiJNm7IiHsumk/PS6/P2A6tvvgG953JuIeKDc2XQ6Ubn7cI/xF+ZSdR1DTgQfXMd5pY/PFOEspcjFdmpGfvAhQLallXfXYOGQgh8bdP83EgN4tMMCWJRSCZUUKufpM5o4n+yaooSvquhKgLEW+7KembzStFS0MmuI6iZ+OL/EIH9jEvoRP+R3xHjwzMcgIFWxtnDxOGv6ynU07IqatW23gsc7OSX/GCnxYT95ku7P4Q4UPnSL2Ca2NxYz5W5iVrcsKbwt9Q75Qi95ZzNzQw84kd7AwHnOCi9zcPRGANLRTvmNa2S4ROePI9I1n4wDO8guggk4shxSIMCa/tumBLpbmycIy7SNguxmQEHFMWE22hhCJ2r/WRwQyndqYoHnCfX5MgkwrAB4T+q9fGxNny2T7uhwou2GXhw2LrG/zuNofLo0FxDL1YgwdIQNGfLf+IQ2/gQ6kLJI3dSoTyAq+wcTL5v0QAx4HE6wdmWkBz0kMfNKs6GVZodMa+MpDXoET/psnPUw07mw23dig2FgwUg2tAGIAq9knUpPGhu92nO20HiJUyBGW844t7XNLqyx6miJCz08XrUvhWbIdXDwJigjVVoBb0AeIFbJOuEHvQdOymQSk1BHSOgkAIvimWDb36UyqHHsZqYpubA/TGGOXD7LbMlQ50EY74D5lWOu2WCfLItvB/m8ZLJvbAgU8PT0py0NXpmN/u3JA+HRdwDOIw8FdikiZ9kF8VXSxoufWFpnfOwu0g6DwuNDxA9cZ/0HC8rPxmo+N3YWOwMwptbIwdqmt6sBv3zkEfXvbdGPzVFzXJ2m5HFrWYPNrVUOPd+LsTixvLEoHfmEakfGwmwSvHVyHLKf59QHlysHdzkQa9U05CARFBDCFe9FDv9iyNp6bFMRGSeg1JfqZtLCLuCKCuqCf5jWQpXPAFCygv3y5auHw82RSbxlhC7gAT1VtjXv56Ov+LqmSOfEsy8JC6sbm68bkms3dWfv5FfPB+XdnvuZFgf3vQM8VRV7YxFqQEdYUSmQcEkJartZCEdCgyv6+sUjiEV4qPhnQOvDXmxJmP/NQyQRHp/6ObU8JxBbfvnkQ84881Gnrs5/mImPIl3ka2EXaZVu/316nH9oeCR7z5VsnbqfteDlx/oI/md8dH/ImgON/XVd4LNjzhM+72YDvgt0SPRdooz/81v3cPyJk/xzIrnkAjRVgAAAQAElEQVTxBFv29c3jD3RcXYr7aerbsQAUuEIVXG7fUbR/8/TGIUNjvPDmm1gogmrykNnkWLVOxGZzhDF0GW9kaGOMvDNGTLnQZcO/E97sg7f3E7qH7uSQ2V8x/wmd2c/u5KT7rauxCXt9Tl2up7LsSHQKFIoMLWvRlXwTkboTDwcxBhn5oLyiR9ef+Man3O9sOr9z2HUn770TYyf+uYJjXavWZVUGPITgP1TIK1kKz1UB0qnPoZkPd2x/nZvvA34oKME+8dlfEVrXi5bWlO6b4Sr5Gtg7eX8m17S6UFU07csBkH1/vawT9iSXv7y+yz8tHlHQQ6U0lZKyvqxbKZXQathGXCuxYx3bnwwUKTZEnpVZtZGrOjE6GGfdHhHUP+YlvZ/68vWq568LOhWl6ErOsz2t04IeHFsJ7cxURKCHrgPdiiujKKPCH/3hISJmTOzkso0c5Q0797N8Lva1G3MAj62mHeDo+OTt/q6HH3keebJpdJDHhtYL+Nk5Kgmg+MIO7uv4UAhRO7E14OmcPGQx/UM3/Na6Guj8wNadu2W3f9k2gSz+qwcHfB74jjwmwu/QUEdPSXsgV2jV2r6qlSedR9P9Ftrnwv9k/B0a6NWcGZ/vA6Iuj/4wCD773sGc55ncuDIHKCV09sPsq5am2haVrIpIRZj/roEPFPzQ8LatyC/G2/CrIM8OBZglyIku8zno77h1frJfVPCaA7GLbZgI3vzhQKItJwdcN+TZtSHT/V60s9nbkfHlx663tx2cQyd2fviNaQ1Zj69vtym7hD96s+NTByFs0PDpRYH+rA/zZL7N153x0T7h8fp2u2sjzo3fcIYZxJLLiT805CyZ6KfIuhRXRKihk8LhWZZTtZ3kgIr/rnLdwWZ7RNCnAi0VxgX3pQq+h8TDsjS5ZAa6s3wUxpPOIZHY/DLtiIBmAB7ALh8+uKOPG/W7nv3DGGwC01P2HRfzbd2czIMzK3BFxbaty9SVD7y6jaWQsId/i62PzrP1KjnX3u+3yVNEqmQq4THC8AYbikw/TBj7bpaiUhLZTurE8+P9ZLfIfn6Qwz2OK0ynK0JqH/Jf2GhbiNcCjlBKCkWEfPlmVmeeRDcVGWyP1hbV2pC5w+/G/ZDoUuABN9Ht/dA7c5dg82wQTxEBfOj44MdxsDOfXNd18jqGuIYCuZa24jcN+BW/OPHLc96Nc7t3dP6sr1+/amWcf8eP7De1VuQeAoP44sDiB3zdZB+zb90ZF2b+h6Z1bfiCvE9MqiLSXaAvRYSWdYHGin6WiWPAXAJjeCPv08cDeo9CF/pJF3K9YQGX5bCexBXiXwwdxP0bBzeujygKytPzhbncMuU1fte1ZVFtTRExefAc4I0D4IN1iOvNrOc71l8nZw98Z67FGMsOfG6h/xXdtGWRoDtgyDRdAjn8/s7454M86w4g+dqZExgn6GTfHcgJC8g5ODz5gU6/cxCzAdp1uV6It6sMA/oZZ+dxaI63H74aUVWKZRA6HSp1k5KCDyaIzadCSnjKDF05gLJdXa7Xqz5lvTNGbMxvXXZ0EMDebhzWEjsww9gQmKVp/tWBXdPvNuxdSpE3382T8T0/X6eNhE9KyWHewbi6IUMQN7bPrkG+d+koIWBuQGC9LNjnosxUJecI/iMhiX4EzEOHAkfHxsxLqBNGslw7OjEvWZomD1+etDLHsF+6n21xJ/8dPhUBb5ZDl2vRlblOW07QW1+nTDsi1JakDLX11OVpkLdf8PG7hDwlm6Lgy+SvThmME5BHxjvlpkBvLqZpFhFHLp2ALZmTP/O44Mf3bePA7g15hu7kIufoO3O4DVtYr/b1NL5IXZirXLCdIni+SMwNzz7kQyL/FY5kx/n5eVWWPvV7I2bf3+7gPuU7wzE2HLSJa6DHwQFFck8NxpSMwnunrSvQeynB+yHfW6vUVWUWCXkND6As49l3ZRXth6zXJ3ggZenl9Xf1sc27f0uQjhodOIwdPHz5MvS/+l//pOtT19PyC7o79PpyWjz9/KefKd8m8M5caiefiKsTBHQXNwX/KoTurNuW5aKv31Ytq3mEiH0WO0+a9ANUEYFPPKHnXV6vfv2G/Z9oBM74OnmXN/3087PK/BO84MFPb6zZb47j15uswxu2MT+mtSypc+babeK17VhKTP4WcsuCD2Ii0CZ1yf3jE9wj4Un4w0JuuqBr2/KuAz/BMspSpu6vT6sqtugmjvD2tRvzefO1MS8iVMnbHfodv3iC99Dh/2KEPGg+vT7e2cMhhen7bzd8QMhhfjTpL6zhrk9FjTVkZV7sPuu66tvPoS/fhtp6sEq4odsA/6LIpF9qWSoltOLHrS3ExzaL+97JIwf6jDAt5MIXp+3gn5BVKJXgsa8u2My4pnwSMvMFxZP5mO1i+IF/KnYaTvqGMgrpoajgi0/kSG761//5m35gpx6rOrArc2rHT0GPESFfA2MYp9nIkuB51INUy9ooC3wVuc0+aznuzJk2lHxDBufrzlxp4BpivLVMF/LWhdicsYDtHnT4hmZYRkpDr/ZP6zdS+MIpcQBoujTL/JzYd4DTuP2nlL//fseuB3bdVZiPr5fQE3OICHimQ0RoWZrcP5SSCnhT99uQfzDs+++vennZqZPJUB42f2P8ckyBgr6pkok/DAX3pCDqB90T3xa+BL/iCu5DjNUuQ3dy/53YoEVBmyiDdsdALYnPFsb3i6z/xryhwWsjj5R8tC2sBZe1qsz9Mc2LVKfK+3XKWaSJ+ATm1PWaIpxkG9w870GOO7bBpBOssufgfgXaCQ1xFVB0dKoQvrtSFvJN04Xcbz/3+HwQUIa/XJ4Yt54VAU+5wMeiBYKXdZV5NysRMW1Va0GuCkzViu3XdVHUVxRE+/Yv9N/9N7teX24TFjbm52TdYzoL84ULa5LLtWqx/CVnu/Sww8cL+Av427RRZkweTFeKaa+B02cYpsj+EeSxYEyARUUEdg9s1+U4Epf1urQHPskOHBMPoAr+AaL57C9edtbdBzFcGYsLirRtXeziro+UzNeK7PZDd/ssdJ8f+zJuDS+Cx9C6XpApJXhNbolcEUE7jqMAX1KKWiuimno4NVGJ5w6/feLJIgV9C3wt6LAtmldEKCl8FOCPoJ/srwd9NQuvE1dEQCNVpi2l/IA/sNOBT2yMOwFwI8dXYCZe3nMCir6SDCBNOzv+3ZRF8CiW1jDuBOHiRuBkvVMtd4S+fPXZXYoIJc6a8r+Q+IhrWIsf989nXv/4ZIYiAgESwjnvs24KFEJamYdHgRoMAE51l5NuBH0pfKjTvAYwY/I1Jm5y3qzv8NJp88uE+Xj2u8ujzs7lNymNlEeDeQD6dIYHnKDv0qejDmTvE7/7UTIn7T5/4uUA5sSZDTsmn8ZBb7D7k3yF+pBAAWznPmb/iFAYV4TcpzOod5jxovhEsDEGfR8fP3+WiJiVdNUwHJ4/jBzw+CiTKmB2CstacEjTypKTthGUEn88+/2zmOyYMmvybd6tH6u9lqJamwYD30Cdrh88S0mz5ZBKYusPOmNYJ4+iDAVJVNB1iVIVpYgvSsx+lb7FfSW5r/Hz+Hj2A+1Z6ONnSgQ4gwc+E37SE75WlMYTQkbjQu+0zZdZ5y/BUiBPUkJuSwKqzahFHnTpSfrORHLkUKSURRLFv/4PxslXoKthRikDW8h3F+il+f0owd2qMp9gIeSGb+A1ra6dGZqT/85CzP4/ULzRTaCPr5MNLPtGRMi4Symw7eciX25z35OOkKfKuLl9fB51mn1BMe+ZBdthTL4VA/Y/+IpUAT9sMwns8oRtxgGydSZBBTsuS4O+ZkEZfIYMExnyNUCbEFoYXEynlKqSBfhHe8d/zat57uOAg3PicN+AF0CVGfK/P3gPCZQMPMYjrjH7deLxxmLFuBxDEQA+RMEBpED5hJg6iVTEWSeRniTUncOQTA96qwr2j5ICVLCO3NJhWD2uCOOEHvOkjUG+8l4Sx+Ce3EsWLcRHDeqgjQiCffnVxYxbP+bPcg8LFeDkA0qhVpn/WS9wCPrg2eB5YyPdk+udRb7hXPpkdNBHainVQL9R5HXGwSBp/Sbv5s1kvPC0j/m9lKZCkYL8ZRyDO/rvXeYxYDiND5gTYhuHJRs8iKu2ymC4yLjttwe6pBstj8+UDasEOCqM1VpVy6LgnyFCKfvGgP9OGcB29Hwim58TpY0BH8SA8fNIz9TKxkapoU79RpyYTiJYlqJCWdemiCLjL9kkntw3U8qSMswILOt3eGqtyTYKCY7E80mRhF8KD3D7slT5HvQBHYChxE8KchXaAn4O+Dl7p1vXwKad590zVuRa1iLzKK4CD8tSBMvwEpQiXxVeIgK5OuVgwXKX6V2Qt5ZKf8OlGnCZhUnuwSbbjr3EFdCFbyZZXricxEFbzHOR7eT+1suVBcm6rno8YztQ1lbUmEiUFHQ7E+wOTu5sAFAz6w7i48D/LJNxJYwl8KUE/PMQkuO7MiFrs5TJu6gfVj56NK4GrWTB4HrR7URPeJswv5J+mF4bdN5Y0LwRx68c1NzeNwnfK6WqZpv+vdSmAg+D/hExZeQmX/ZTF5GTT2yCGVw9S4O+ec5MlQID1OJy2CvIvSeynmq1KZErPvJ9aAAlYET7fNTDQYYqPmC9bGwCOM6sG+shqd9BfCdWDvJLyZD95+vzV2SopJ5TJ757Q073edDqgi2oWf+7/JskjrWTRfwgaQ1xwbIn9de5CNGcS0xb16plbWrcTQ9O4Q1g9O/2BHGqgKBg24FvuRx6YxPGi4FXDphubFac6N6b54DDSwr14Q8bsg85F9tXfLeuG7pc8LEVf3Kd9ex8eGfx1bFLx+7mZUDV8AUdlCrod8YRl1Pvti3t1mdEyHovpUCrqGRhkfYkX1MP5DLQ6o0F1sY4efJ+wK/zjg8UNvS5k58igr4pX6YNGnRRlND3s39T8Pn5Im9gOjY8ttuvsQh+eJA2u1YW6M/fnjTL1yf5z/Amum3+jZJcpj4OeHhnoff29sbC8/ZR3h+yMUZ3nBoVTBu9efOWDb4Bdu/Ds/9B7J7o1hxiJIWW1uRYf3q6quB/ovOFBXwhLoL26+Wqlc2kUlLW151Nwx2/m7phrLcu/H7gbxGhBdsksJma+DKLBguz7j/1S24znMudhfKG3lwubTFqfLSogKOV0Nrq5K3UpnggU+9DtoHt9+Y/sX47Z/wMZL7im8vS5Csiqb/LNG74+v12yD/Nbb+z7l5evBHwwgabNxrB4XhBr85dVw5VSmlayJ3WQS1FBRmso9V1KdUWcvyIWM9M9LcKMynYRH36smixDhJOnO+5DdK+5TyR3/B3NoM2iscQRBIktLDpdEEGy/H8fFVD/lqStqpSm5RVdzba3jj48ublC/J7bmjFMX0RKVgm54KidOCXkJ6fLv/zYyqiSCFwSpk8I8NSUs9sqj1B/4IOgWJ+f2hHL46nd2LrBV96/Ib60MFC2Ly4eyc4fBjyhj9atzPusV+WHRQP1wAAEABJREFUopi/vZTyn3R8An8SCzN3wkCEHjJaziXl+Geqpucvq56fL/joga/u8hjs+D5J0gc+Zp1bAPvCQLEVxbso0lhV66ICbcfJjTixrl5fX2W9eVM8s0hKGU8B7oJ/L2uRx4dG34hUUFprCiA97i9mDMVSrWVZNWgJXmyfYBDfGadeX99Q+5i0F+AjinbGsp1cARqd8N8ZHwe9D+Qw/0L3pplZgQ02p161ERc3Nu1C5EGc4yTf3NnUfHnZsP+Ab6H/jjybTsYnx960RSaxU+BB2pkTuZ/AsWHD33//ro6TJDDiWi9VdSmq+PkpOMIuK7bPVhTYriyhiFAlByzo4YI8aAWfOKF/6u39hRx61+Cw0uNPZ8yhQWF690M7cX3Hv19e3uF1k+OqMDZ1Q3Bf2ewZHACP+ac/pUa+mX8uDx7a2pRVysJaTzxEivQhFXENcA9yGxtg2O4g390ZP27E+IFOR+/E4oXN46KT55O6RDbZ/9H9iS2cr6efojtAZP3sxL6Lx5Ad3k/i1Pg6AM9fnlXsY9CDAbnujfnBwO+XdcGH11kn9FiA6fZJ7sX8Y9+CMAWd2r8MM8YpVCvbIlKMySH7z87B94/vN92sP+ZvZ78Bd5ikhO95/PCh3bJWBTKZP0EzYyoGWMmytorfZiqEnyDvO7604wOmUUtBP1eVkpRTK35vfgY8eywzzgR3pmTbW+4LNrkyLnmDzmOE64U+XbJAhOfr02XS9psJt7bwXuBuYIcTe3WZBzwN3hOwoYhQbVWLY7+EIrsqvlHgDdXSx/OEV3wstZNvbu+7bL8Dmx/4t38w5R07JPx6fvnt20/68vwFvIlOhX8e2jg4ul6f4SXg5VDDr+17F+a2BV1YrzAjqKvVq96Yl/z2l3ftW9fAdnfWWRFJ3N3hZ6eYx4YOL/AaWvHVAr+RqaRc2Pi8MFbjNnJuP/GxKTPOm5FSILdCAvfnPGswdtGg1lZ0USfvHQSlNKqHFmhciI9gXjgG2Drdh2R6fr8j48HgvrSLIkKn84x9TCFeiYUntWUhDkM3xu6C3MtSlDQW4ntdF+RYKVUNP++M6c4pN3R7J4YHvHpz+S//9J2DuXdysm3pOJTe33b9/tt36t7Blxrkg2MPxtW7fnx/Q4+HbLspIzwjkEw/0JVldCxKA1mqQvCIvl5e3vT79+/o+pTlO4nFbdsYv38QZwdwyKWUKBEFODCgQ+fhLz7kRP8Rgd6qrtfG5nbV5QnZWDMFtESbQtAsqsgbkTrwKdOwzRr5bkFf16cr/a96en6S/f5Pf/qmn7595WD3SUbhfP87Bwr/+A8/tG9F+73oYZPksPquG+sIx5a4EBefaeh4lQJ+mY95bNiIS//Q59evX2i/6MI6yTgC2W6MXS8/3tFBn3YhrPX0XGRfmHixy4m+/vKX30CZst+tS1UrqdqqSgn98i9+Is9XpE4pmt4YW97wgTfG8oPcYH8sGfLY/Msv3+RDviDXRBSVUqm/al5jyPhakRp4K+vOIF6DQ8GVTftsZdIYWbURq/1MiYPgwO8vjK+OzwW9Gq/LSvy1ZdHuPIcMEfBL3wbfIRG3m/7y59/wqw2bn7Kcy3JBf1cV4CLwMeYb9mePfXQB14k/4icvL8Txi2rr+tPfPWu9pJx7T8aozKqOLO/IfyO2xcByY/z4859/xWd36HbdmSvu5JcbuvqOH4YSP3jWN2xfkdN2e2FcO4/QwlygtQW9FXXw239gDfirvn59IpZP3aHz48erzkOUrlqRlQPpc5wa5VUbdP7pH37VcXzXv/pPKv1CX7+syipsL70g5z/++bv+/Ocf4JP+xd//vf7lv/yTKnNQXACb3tHVD3S141Whk8qGfhO7fv2a+uWXq37++qwaXSu0r+uKVQpjuWYxX0ut2FW4A0Ha4bO/Y887Zdd1bRxGp/7ln656Zixw3NqGl+tVxzn0jg8frBU7E9AFXX/9+YKPPmkhn23kph/fXzlkfdNvv931xhzmDd39/tsr/GJX4nbbJP8FkpWx6Ar+Vosui8CB3fCxhbnC5Rq6PqUKNBo56wmAgDsr6H7v6Kgju/1GegX/99/fdCM3dfhzvHhcKPhzSc1YWpjn3Zg///qPd+231I9fD9bFBf1iH/T6/Fz1/HVVxIDEwL7S85cKDwvPoT/93ZO+/VQ5YF90ZS4VColS0fnB2LERu525h5i/1Swqmap5ITYCe3W9Mib/6Zefmee2ib/CWOCLznfPrB9+sd/aTmXoT788QXuVRkHfRX/59V3/9OuNfC6dM9Y6MqVgW18v0rpsemN9+1/927t6WfX05WfGxasC/9xv77pgz+fnK7H9pCfyjveRGDKElPC3a5vrxSH76UKMLq3xXGT7XPCr5+dnnhc1xhBUqj66tu2uN9ZUx4fMT/iBYWmUY/fV8xp4auhiqVUX+q4UTI0OLrIvFcZmF8XAlkM3cN6YC3kv5nfHD2OLVJVZFVHQG28I/fTUtLaG/xZlQUfE7kZMJ7YwHz/9tGq5LrBSKUV35npv+IZz4R3nu8EXDqiIgNdTaR6Xij6wPWa1bu6sMy3Hjq+/vd7k9ed+F/6CDU7pxgHz++sxcxAmF2yAR/M+iPN37O3f+D6Zg7aKjdaqBflRpyKBqwOdFg6zG+ML+sH2wXj/+28v+sd//MG64E3my3n673656O//BbZ7bqrNtDv67xq9KqMgwxDMA8+Nx4qOFuTJ1LxKiXmnSQUDLsTXig8bRsB4fHjBlt+J25cfd2Q99YZsLz82eR31jm+/Ic/h8QNMxlsylVF1aRctteGPDfl4Zj6kgoLyTds99G//86F/9/88RUqU5/6FcaS1gu1SK/NAj9MFP/C4EugEpNis4wuHVKRaE79LcnpVIKSL85HIec5jotZ64wZcAOeCXrDpYDwa5JvzDHWMZPkJCXmdECmZD8Bmvr6z3mWYgF7Vii2en/FRfHrQ745v7awRnFsMd+P9wO8PHMU/aFBS4JJZV4C4945NsIW6BoVXGfY8u3wlfloIhKUtSjoX5DS0/cb3kgm+lPlx3xN1Ok9YFhch+w5tXFlSqGDf1vTHlRHg7RT9cRlPR3iPc+ZvjAcvfwAklEOi6+Td6/2O/jpM3JB938aUYfCeWZXwmMCLC7Q6kC0DJMhrHDRPXCkDfRaAjYDb/8+PEbhoiICDMMjdwX2pmorxs+sM91kMPw1jjdE467n78+iHOdCE+7q4vpRUxRgRoQiXlK8xujrFxDpOYOWdBICfB++GcaGHQSiTwsRhPuxkB3x06ElBO98hlSrohSJCf3t1FOv38XmHhh8TLUeEfDfMCU7LaLwD3H4+iITPfuI60Zfpu85FkIoI8aFVcr8Ivz+KYYzXxQARj/oydZOTX3EZzqWbN2gHdYDCm+Tn9AvFz7PwZb5d9HFFUPnx/Hnr4HIZE+/QpIE6DWroyIf+PuF9N4z14/uEMyANfrf+6c6bCA4pk2IgasAu8ZzgzHlPlVoVEo5/zoRu/dFEEFZk/wxEYwxwgQzojtebZ3EZ1rh8dzFfCKGIUAN3bRU+kncpUhLE5h2U5iN4F5fpTv55jnhUTly8ZxZwVBneMC5Uyzx8lohQZCgL9wj5Ct7n4/ySTNvw7h8RevBWpuxeELkND4H9McunnBGhzFStDT6CNqCwV8fXPvuIyz6EWDz99VNL0vfxfjBY22dNf2D3A991UgKbWZvxvrPZbF+fdkQB9mXDnCQ9XiftTmyWgk6yCBENOnWx0fdgwP/EZ6QJ73xm4j/NL2XA+yywFRGKCPDAZ6T+w4sm2gSM/npRWRJ4eGhTJ0WFwc0AWSTrtWH3iMCnDgbsTbs3aBEgAnoZSuzUnHskWebJOzmGV9oSOce0i/uZ1wj3SzfDTyjBUTJlOoVn/c1lGxRwl0z4DvTaNdD3pMPIwaMC+Ah/oy342tHbnQmY/aDS13JF0Jc2QDUnauQfD4abJ73gMc8bcnlgdPl8fvckS1JEKOAhXYLn0LTTSfzYB2xbo6daWZIO8zN5tR03aDjv5uxLu9z/RJ4BbmlhElFrpTZ4jz/u1q145cOAvgC3ynAJH4NJAbMRmb4d52QxY73c2WzfGdhdvywLeg0lCOzfLu4rroQXv1tfMhFxzbrBROdgQnFMe3qTxrhKKdB3qfrEIa6IgEabxfgaslxY6CyM5hGhgY/C7uwTEVB6FLryCVGhxwXs6Oh1zNfEr2Yc0p9us85fln9Zl8lLhPsMYuKcPtYnbCiiQDdk/UzdzM3oTTd0s2FnWhSBb7oRcgXZjDsi5H+W9/P9wkRzWZhYY+CD2D3RbWuphL+OA97B984G3E5OiAg9dBPIweQE3JZhxydvLNBNu6EX28U2Mj93fENcoOf78YkIOfYqPsGj7LOmBTqZN+M84GNA388duU9i7mTh6HcXcdnG5qe28gdfBVkzA91IJSXTEJMxUOEnyAnbfqe7ImKWiZ98c0LTfGWiO2hGpEpJ7cjwGWdDQ+HOFNjHTlWg4Y1PdHUWFsPCuhJA38xDRNBzqMNIRKjkA/eKrUMxc09StzI5D+gKnn0vWafvLW2R2yMKd009gYoH80oZUkTMReXT02XGk3W4wfvA72hC/pwwEaFC7ihZdGPjyTDWaUfmh46HHGt+L5lqCBrQhSi0Q86hGQnMpo3NIuMfGgr0PksEbQe4N/Xhn4Y+6Hqw2Dj1+nJXZuF9EIMdOLdrvnfyTYR51LxOxh3zYP2ZZkkp4QdSE96T/Dv8n9M3Th34746fnn5HOQf9/e6JOKgnzsbC6+l50cUbZPA7jIwWo4ULnvi2/XiKCL6HFKngccfP7dcRIfN0ceywEHln4WU/f9AFI11OcrD1um13ZDzht4MjZk58oB/YAzxlob5JLKTf2UzfWMzClpZlZbG0qODPERCXpj537Om8X1h0zWpoRRSkCHJEl3nYWMnZfuaxlKrJB4snAdVaBfcit027Td8IBTJCQof5dn/ifkxGIcA9C7ziBxV+qn2H+47t72yU3TkIOw/7ILDQ6MSA8Tg/WZb1UuSc6VxrHVo3A/vsngcch+ynLgOfH2y4SCnBTwfmnUOkEzs28m4pqYSP1gp+NXSyaDxZeCXG+8JmmmmECYJHlCzSSq6meep/aIA2FeKKoG5Ae5d1YhyjDxrQEjfUAg0pwbeulXhqKtCu6L1YfnSRJWkvc9MmwHrgd3d0tzIurTOOHzRAN2nt6NS0Ftotm4mN4VY/SXNji8WZogsu8JuujKpWF+7pKnUc2X0S4Za2qNYm1KM34sq+mZn022WdReT0ISnkyxsVO3OCE70NV1Aq86GVQ+6lNRkswRsRbHY+z1zCo8TWT8QDx8A+j0L1owqf7lO+RFdXdk9KsV4SfaVRqiNjZuqyXhTAWPbeB3yeeuPg/JWNjRt2xjxyyXDfgs6vWpcnRYSCjbaCL1/WZy3EnOcDHf9w2fHDwz9FgVDnSY5hI9m+Z78/8a8N39+IK+tNXHQjF+3y3fC+Q4Tx6J4AABAASURBVEEreBtj3/7hlydjwuP5ZAwesgzLwuYgi27j2xhvD/DbpxEPP1i1YFvj3MlDO/nC7Qc83chTLhXfrchhXBHoJ4rW5YodeUa3pS7KUqTQ4+Ke6MyKSaoL9mq1qpLH/JtUwlfaUrReQusa2DtkPzLf1o3prGuT/cS82AcHzv3EAcoFH+2MqbYPKgZHlfnf8FPzPIjjge0HPul2heAtFPEoVzaGr0+rLpcrdJtCKZqm792IA5eOnQv8mjdxDd4H/sCjArlcFH5zwYB8IgIcJ+PDnZz3rp2c5z7rumpFvx2DWbd+BnzybN/yu3l5uj6rlAShS6HPhXKlrqhkylfSXkpRQsvvLkNDEYFfdB3MN+1jgwP6BZuva2VjeVXWHagNfz8pMeEr8j1dv2jlkGvH7i8cltnWG3w3+vqg5UIeMj3LcUHvKzY5+x05Gf8iBSbwadrpen1ShPmQbEfb5EJcBXDGUeG7koNaW6bur2z6R4RFUESgj/bo1yobuU/KzFlfa0P+ReoN/485FnvMGYw9wqet5w3bD+yeWenTgK+6Xi/yBt7Abwa2M/+uK6UCM6a+RJv7HvhTRKiUpMSkrRiq6CgiGIvu+ErK8vfe3U1CoyUNX6TQvDp6h5RWNkENO+afNLbOuzr8QXXif2LTPCLQY9egw/OXL5NmgC9ABluiGZrIDeaTWLROdzbMDB9hKBrCxTrv4O+8CPwV+uvE+/3HCxu+L/PZfPuwrs9cLPmeGcqAf2K44+M/OKTyvMC+01qTmRjIGxHwV9SwTUVHvGmg+9YKdquSUmLtc5J7NnazFw5gVuYZBXs7fq3jdV2x+6r18kSfVaGqg7nPxgbgwJZLc/2F9it6XomjnQ3jTXc2zDcOZkxjgSfL3xH1YNyKCGhLrtvw2zvF9825cO/od7gRWekAZMEHL/CxUga5uaN769b1xuQxqZ/MPe6Jrw3tjDu4gC7XkA80YXrS6jAAZvnqyGw9LsR4ZqpA406O3eHBfJmW/c7tXncKJBFF+8yzXTfPnzjcghVJferEzwN9QgZ6XaMPHfjAjx8/9P37izxmXpifXDmUjuzk+Y367/Km+sa4Eti1lFCA0V/m1/Q8zjuHPpH/3NcxkSVlPs/jnHr6ffrAu45jx06LElzm64ZMF/LBermS3/ZpG9tgY65oeS/kB/9w1grMGA99ZyQ4LsqsE7fhrTe3b+TabcZtKCJ04WClLVXVCleglw06G0+hJGatvys5w/NX69S4DXtZm0S+37D9jfH4nUOFG/O7d+a33gsQGPwZxKufbZ8Tm/ng1j84Yb0MFG4d+25d3SdvB3F/yOPSly9PKiUkBf+SuUPAZ1Fm4mOWtfOe8uH70lbs8KbG3M/jW2uDvgOfbuiiqdUGbJXg5w7P58w9hfYkZ4WuT9LCuOhxMgJ65CHhFwPK3XMg4m7gGyJ+IkLWu/Wh8xf9/PNX/Sf/6ln/2f/m7/WEXvynlW/owetc+5KU2Drk/i8vN/3++w/10ZFjaHCHJfS+651DrdvbOZ8T+0fugpQiBb0CnwvvQ27LAB/5w907Oe7bT8/68nWRooPzUHJA/TMHvr/83VfGogX5JdNZyB1fGc/tZ7ZjRiXWd/Q5FPAJWvn61HvnUOpE/uPoHFiexOcx7fP2+qbffvsNWvDDIeflmrpwwPvEweuFPJwFLEPyuPP8pXEA2vTEAezzl4IsVfMiF5yn9MoBuX8QyHE6LBOl09e6czzv5APDW+5SCnwGfOzw4Vi5YN/VzRp9V/X8Zq3IH8A99B60rkvFN9y3KbPgG6kvX660nPrO4eT9fgPnxjtqQqkdBjIly7XtN3i8yeOf88Yb89CB727kkjs5ZF2bPvUmdOh+Cqkw/1rRxba/y/6MptAhSGU+ikgZur0lMd9lWytvunztvD/rv/gvftWPW9X6dOpCeX4e+vK0cOCP/uGnYcfr9YJPG1fI/DiWbuQLC+E5wDMHvZ53XcgdCVOBrQc6z6zIteoJfBfyRmaQy7qsb8k6Q/ny1fka+MZJ7GmWK2vhlRhrTXLKMGQEz8wxv359QrcVXgKfOmexfR94i1CCaJSvBz9BFSWlBR3OevFuhH6hGD83wSK3kKLA58D22yzGfWNv8iC3YDbt5P87eeSNfSjrw3pRhLLk5N9+fGeOvzPH94Ho999OvfyQbq9DJ+tSYZulLVJoXnR12PD80LEEsyGtl0dxu8uyNPwroSPNd8+vW5PzTMfHPXbsx41+dObjukFOMQ/On/YPx25mQUfCBw75SpMD3ne/Wx9B3VLxBSp8sGsfNJMBUG0VFQ/677NYH87Rn/f3mafv6BDb4sOggO9Fy7LAdyhQ9NSZCdG4Ls/wvM4269N/YOnf/Os3YmEAe5I/G6WowDbgwPlb3N3eeeiT1o34uqN3i1dLCDbJZ6ucB0/GwDTvdijGlE/6ne4+uDzIPdaX5wnW54lTWV8zV6fww1RD1w2kJXPiXdeGTA3eGm3lwV9oXgNldRCeENiZ2+3Mww+X49Ad39n3gR8J/8Jw9LCaDM/j1K3pP0onbpATvAvxWFnvwwZ6EfLr46Lx4wm2wduxy4Evnsg+ZnnIOzT6mJATB91M1xXWjW1LlRBPsI1foRwad5LIjs97PvTZn+pJ/wFnX+pI7NrpWjK9Hf8/kLebCIiN1xDW8cYcDiBopasmrgDG5VEzq////QplJEhTWYqCf/oPLhMyX7M65vcfX3aA7kj/qAn6B8/GafW5PPoPFH0iR6egXDd8II0IJZ5oPI/JynjwBC59XG6zokpJJSVos4IN/zD+mIawkt3F7eYheCGGlGjU78lLKIHt01nMQslCe5HvEe4hsD+MIy7DuDbC30lD0J8G8EQUJYk8IsTHlfJDSOCE10yeHp+IoCke9fHXenGZRod5yxh+oa5z54O+JPui3y3rgef6GRCVokd795sUJMxZoghysyQPU/6SigzgBw7fRZyrgxiuBJb5iQieRT/gaHNQ2lvphpzxqIepDq8RwGBHHqcudwZgF3FZbPN4zoGgz34mMPCVQf+IT1ySHf+AGapIHkXpzuDwO7fJ4wkvdAOPFEqJ0pk08qIHb5LhQyIYoQRf9o3PPlSroiz7QEQ8dABOy2F+EiSlGK+Uij94cH+3W+++01W+3M/PkNHgYQQ0KYZzu2ioJNBay8frmDQPgjwzVcwLdze6z4kSqYKukNeFWAEJvQwyS0QogqLgHRxZkKnyrCkzOVSivYAoIiY9+UKIjh2ogm5oaYuC+k8+DhLWRpl84Fs0qZlvgCJi2vYkE1mfsOTmWawDF0Sd75qNpvsoiETVo9W0BC4+QD3qYBC+O/IOYYoPHI8bpNFFKrDGQ54UrgMvEqxQL3wlFVHw5aGw3/MsnsQ1+RqS6QV6jgjZfi6tVRnn5EmwCEcRASz4xJ3y6bvGc8KcCzdwzA6ybKh18mg8AxxDUskCzIBHBqsQ7UURj7J5UCNGSla5z8oGQa1NoVStVRcmystSp+7d7mKZzYOAikhJofi4iyvALZzPcdZh8JMv1iBTLxlVMeElRFRIKtBy4RE5OvF3ch+yXir8jInv1P02ZHfoLLTMR7gDxXnXk4DHID1m35KpmLxwRx5Bc2jQJnXw9d6nXoxjYXLTmKDajhsHEDt6EYsMRQg0E+5BVyIslaWolHSzBnhOcoUUH3w/cov7iasU7Iyv284uEacQCU5OnUxcxhD8DJ0QOMxAaLb1fmgWBHU/+3qGaYYSJmrxRK4DIyYNuzoKPthoND5Qwou/pZI5fXTQEAEv3JO6Tq6CdVkP9i19XJVFyfV6pV9F1iLEgl5RRCigKxa9EdKAnv9Umv+PtPmbJR+0jXPHp95YtClsw8aE66paFzqZfsj0syR1oVIedYpUbW3qYWcD4iQvffI88yQ8H65jAiguxFBSV0phEndBZ4O+XahLUqhk4ztVa6V9VZbCfVFE0cD+4opInnnAPtaDFPAo9HUqItBh151JKc0TzjoTl/ky7cwi8wyoDuznibQXzncWWb0PlTT+kPg0+DC8X6wjcdm/YYGnx2c8mFfkgN6YthkAJ0Cg0Mnh/IndZN+kS4JfSglaH11VkDOAb+i7RLCgFOVx78RNyaJa0IOaNOos5xHzT9Z5Mj1l7dLJQ+c+cCOXA93bRy2X35e1TX0m+CKqIgJcAMNXwTcr8nrx6NhK2t3nwN8FHJDouKsyIa6lKTOnvCCQfcaTd+FnnRiwL3kB5PplKVrZYPPkXQrkGrq9H4jv564CL6a3LOZtle+lLEAW+dqYDFsGPz9KwkNVQWfi8r21hbzXePMn4K0yPjVFBL5wo9zRDfrBFplSTtRDBzng/W2jfYMf2+7hQyJmIgL54NEwc+Pngce/gbNtN1mn4gqKfWygrEqSGLYrz7Z3awVei1ptasuDnyxFtTRlVnomPCb3mMU4d/IYbqn+4RzG6zxyYEuXCwcBK5uuUsjwtjmBBM4Kv9RGU63LLGYjkcW28mK1mPbkKdn43LHDNnVQ6wqPi0q6NHhDQbBkHo7zmLmqgbOUVCmhYj+Bh4WF5MaG8s7Gc8mi62WdG0K1nTIzA5+fsuCTDbreuEhwZBrPgi9eOaB4xnZXaDZFpCKKJN/5Linr6mDxciL/IBbEAruzebWxSXN7P/Enk/rID+SIjcXejVjeWAyd2C4kJfSkUMSjWKfmryLHOuVY1MhjEYlOwQe/pwNJXMH7EDqAFsIE+izoYC5UaVN02nb60QnwjjGC9iubsM7JtTYNmk5i0zQKegKMzZqLFsawUiyva0R8nYy3h1Y2LRubDY4h++eO/AeynH3IvCMG9m30b/j1oA9Uh5RZqPuUJRTwUonrdb3oT396ki/j9G/QvLPh5ecBDGJBuwOf4Bc4Lc/gTit6ADXPHV8Z0LBtAjrrLAX+3X5H74BOPLId2JC93XZ00+FvUCTzvXLYmVkVSkWk3N9821cjYvqlxyYeJWAS2BN73zi8uDOX2PG1Af4+jLMrgLJONhb9VE07dBgxT1P3wGZJresycQOuit19/8wr5sF1mUkuONgsvyMvtkDfxpVRp17MC26IHujNphueIcwrxQHuU6gaX15knRtfawvyNfnayWMDR7BciX+4veQK7AWeoXsTdLsO5MNVQB3uhv7AzUGQ+5rf0OBfF6lWg3i4M9YdHH4v+NL16Qne4BtfWYhX0V6zTjx3Nmusn7aknI+r506E6c5GrH974m778W6YpI/5i4CaFTkxCNwDfnZ05AKwQg1dOhYca4P3nPFR9fzkuH5S8L4sFX1KG5swt/sbuiLf9lPuczDvsL6sexeTWonJC7mkj647fuTc1ZYm/wnFCwc1rTbdOVD32O0+1TyUVJYCBwGfJ3x2eU1iHy/UO29G4nMpLmCIKeuTDmroJGLIOk5sEyFs0nkP/OYq9y3gGPSs0Bko6WRMt2+47Kx7NuY/JaHvvudJ36HMZAP6Pvmhy8RpeONfoNlagr9oWVZlydmt44SCAAAQAElEQVReKxtoZ5Kbu15fdnRknAV5TvAcct+ER/Nw4Ix3ct3pMVohKWW+NmIhI9ngfpfogGTown1DrVWqQsMxgn4ra7QF31nRdyUHlgIM+vS9ljJ5Kzj2hp+9v7/CI3YPyXmvMu8szAcG8zvzY74wN7jFZaDkmVb4tPy20/MX8t4qfHhHniH/dvXLy7sCXZlex/kPxsB3Nnvv2B5EunAAulIiT+AozMeTw7oLOXZZCjwd+MM7G5h36MVDPhNEBxs43sBlvdveiE0uCmgf8y5ZF6EEtmRO/YWkZV3wt2eJ/PHOHOFk7jB4brXK+kI16synd2LzZIxsU3cF/gLcXWOM+bwaz9NVlh209IFXbCYNbNFmiSjAu1XIceqNg8z7/UDuKgV6Yp6+E6cH8VOwl+eC6/LEePvEhv8zPnSR8Vt348Omfl/gyXyZlu2dyOf3gj07/A3kCQurgGf7bJEYs5elabVPAu8+YyAL+lkW01kUUVRQQClNJRe9/rjhX50Dt4VS5IMqH/IW5gG+7+S+Ax8wKfMRkfK1EzeuH/AcESrgQy2Tl8SRllaQa8EmJ/gPdDTUycnioosiyCuHyJsHh/P3qbtM+hBXf/8vftayDsajd1ASi+C3TiptBRhawLuRX/Bp7bpci3yo5b944R/8cH45ObjtHEB5ztftOCocTH6FbsCB9Pr/petflCTZlTU97HcHEJGZVd1rX86Q4oxkpMz0/u9B0UhRIyNlFCUzSUaZSM45e6/urktmXAB9P7J7nTNDKiqREQE4/O6OW1X3+xu4UZlCc/5Pvj3o45rMhNdOzttVoJcl4f+U7zu5wpu17ryT/yJCFw50bNfxU9egBB7Z8JWN2DscF+iwk1u8ThvYrmSdujrhzbnUTP3pT3/Wgu0OxoAH/fwX0e5/u94Umch8yra3PAc50PnD7+7rcdf3hv0FA/f7J3nHfuh52hfwXrS0i1pt4DlkOTYOrTvGKJaR0uqihK/X1y+MAa+iCdhOXeKrr2rtSl2S3w797Z/eyI8d25pa0rbo6l8q4sBxIT8GB7ODw8qBXq0Xy+l7a4sc1y6dccSyWp6Bb2Sm/HwSk5VYLSUVEVIM+DjJEXdV/N9tobAJlEOzNOoX4uvj95211Tf97/8PX4Dd6HfoRPeH/Zi5v/XmXzi63a6KxNrkhp25zknevTLX0rxCCzb9ZG/i82PAU6pwqHp9KTyf4kuwqnWt0BB6TbUSOphPf/v9TdJD15cgRwnaAbgPC296fbkwxwgBSp308XZqux8TzwW7i7mS4+rBeO6xoE5bgQ0Y2NfnRwffwAYh+5BLoIeM1F/++lf9q3/1D6octLf53yV1WRw/o3KgjMd67CI8FfSxDDfG5EI+9l+UHshbsqowtzHuE38t1iu5I6NCcygiJD5D/3zhwupj4GNFTB24d/mXrdp6qtZdIucP5v6Pe9fH+0MHeNe16ckHzeCMAKmk0buqG8jPG/MEXADfqnMO/Pp6kQ/V/+EfXlWyoYsQ6VXdcYj/bPi8D67f3j4ECcESpVOGjP7CWvbr16vmX57jKwd+4bjJrKrkL4e/D/CSdfqXLxf99T++6MFa/b/579503/9MKboTM7aRfblkUW0VO3c5Fg/mco4766LDj+X0eHi5XnS7XeBh4Pu7nJeyBLr41Nv3hx7YN9DRwroha6f9JD7Pybd9sjBfTXRTECLRTXLnVZGOFwH3LEFl8BUAZxH0qO/S739/l395m7DCB6/gD5UCAAo6icGOzvXrIjdp8EKx/RNkK3n3ir3wOvp2HcTMg3iJCIVBgRXPl+sVX16mLguGywzVusBfyLRPz7tOIdtB3jhUfsa4dWkWTvzfMKZ7jkPLmvQPo4auKP3n8ymQSgI/ciDGfMWc4JVae5ZMIOIPUGUpklySngW4pI6qELhFXhvEY1HJBd6kyhgYrBEDRIW+Yyqma97odjB368g0sHVbFmz8QlvT/kjkbfhFUYkKnSb3LzVVmbsvawG2qS1BPVhHV8kC3KoI9LPfdZzIKK4hHYwHd3KCx7UD3Zt+XVadCkW84pMf+rf/xQ/9+L2IUFVWSUWCNTFc8QISf6OoqWvomecO3yUkQkGYSriyVr58/jTYC0p8Mpi3DSgdyLo9xHjd0dOpx+PQhg90DNewY2U+aXk8blfoG5/hnbcgIRfXWb5fBZZU0EnJVETV0ha1hvFoMMdhIZTyOGt/M+/BWCBhAyOR6IegCuxPIceMOd4AAYKfILI/oWVlVvmCZeqAQX63ncg2lMoos0gJWIJTGl0Tlor5iQjxAZfmHZXSPnRiI6BVoVEtj6TQ82qtTHibdMN+B3RnBXAitl0C2oJuUPrZkXkwvxmst7qecsMfCiw2lp7X5OP5+PyOCEXE8+V/9RutuN4gs4w/+HA389Nw0NZSATGD/ioBfDqogzYqzdSJh3lg53V+EqCK9V0iQ7+Ue6DgA+ntLPOOVm2QwuDi0lCQjD+MO5Qw4lJKysV0A4CO4kyvUr8sOAzFDlOhmdBzu2l508X80UW/itth7/kampcVbbgBP7PCX7RFzK9J27iX1gjWinMW+d24IAefosAz8ANP4GMMs5jnTIkmSujXlVTyoU4YFueybnAKB7XbLE8jCKsDowT4BSAfkHc890kH7c13zYS3E4gbm2YuB1nQcM/y7BswmxTzQs38GI8Z6Oj0yWuR4SKevDpBQEW+61llFjX7GQP0XXEw+B6MnCd0K/Zs6KqSDHZkerBIMLy9ziUjFRTL6fKTlCJi6toD684CsrWqhQRXa5PhkF7zAsnOJotl5JGkPUiO3Wz8UWCD4DlITtvskjlv4JFqK5QKLWSFpltCgUyiPaiXIoLnhH6jLEzul3lfSPAVm9AMjBTo07gjJfPoUkpRrRU/Mf8LzzFh3eYSEbQ1BskGzjafDW8b7Cx2dyb1VusveekNjgrskwfDGs+ER+8PMuyDfk6ODzZVNxaaduWMMnkq2KG1ptqqAn4V8E3JEsqS+LT5qDLewntaID2vk9jeGT1sE+vbseL2Cr4GvoxUBMgAf9o4eE/epAmHHta1wntBzjLrnnBIh5DGOXlnkbRjtI5vu3NETFiFZv6YcCyGPCne8HPLCmsMSZJhFgbRdV21Xhaty6IKb3SV/RZUE6YU673O9mVd4CeVs1HzighFUkIKyvR7eOxMjkzffy0yC7re8OnNscaAbP24QykFOU1/hQ8K/DR8bYNf42gL7WtMmLYsqmtTYhvW69hA9KlaaD+htzH4n+dDtVEPr6t1CPz6R6mT/1JSmQXyMxKEVokBOMcBBpNnzYmLVBkwStIK2LQpPnaSc3L6CETckz7WfwK3MukyrQJusIn0AJ1Qxe47Prch+wM9PLCby8azy2P6ykE8nrKdS6YKOFpbpt5XdLIsK7wvWpbEtrbv+AMeNtTwGVn/8Cp4wgSKnzwt6LCh08BOiUDLgs6sy1aV1Ll/AltLU63Nr5QO/oMceYBuyPo9GVz72fUcm04mMg/tyGD5u2kicESoIe+6LlrhexY22Rq0dmayD2Y1nicf2Ms66fQ58OEd3xienFAK9q3kiwUeG7jMs2n26edDhnW80hV+Q8kCM1iIPWWwjS1Hpa3Ida1VtaWqlKIN3zOuYYujJD8LxSWAsD7hL2y6uU8pgb7py5hutQACDtc1Rfi+0E5ZKdhlWQoyV61Lo75OmA6TG778IA7v6MoxMOg7ftpq8BAR4C30adAP+gnd7uidBR12XdcrGwReIKzKUmQfMS87+R414qChgW7sS58+tGMxfWcBaD1V+lf0WfDlBX1WBEnoicv2HNjNry4rfNtepdbJw8J7RGilXymuC3pJB/ORw6tHmDAsCUGBrkRzUHY27O74uMc3u2NEaMKhc/2Lq8Oz6ZvvOwcddzYT7hySPu+7CIsJPYyEJ+N9MHnGjYgBV3ZibGDTHX3hp64Czni5qaN7wdSC7w8mt5BTZmhZ29TngnyO1/VSqSu6cPfmahYxedz0zgbtg40PJFYiXympim4W9HFhYbpO/0Yv0Pjx/QcT/A8FueN2W3WdZdGFe2uLMlMJDrrTVrFZyn5/ElO+7+QHIWiWlMKCdG3QpuqpNVeJNoplEQnwn9sCuiFIEHsVORo0LiyUVnXymWXYUOZJ7npngf/+/k4MsQSClum16e8N2YpZkH0JBpWlq5Qi//Z1RKLnrp0cZtMP/HZhxXRh7LiyeXWZB7QLel1k3ShEzBVZpwt5ceCo9omN+NuwoeUdgzl0AQ77bIzB7/7nrNi0HrYbPrNaz+SOKxve0y7YrtM2JHQymOQ/5HgKeHu5Xdm4vsF76PPD/nDyPAQaZAiKlMh74jyn/ZecY30kNoEN+RrgTxuITh0K/VcDjUFbgVeX262h50ZuPPG7XY65zKFlwa7A2k9/fN/xH7ft+CqV6Ivv+UkMVVLAp15fVy1tVWDXiJh8NtYRFZ0UYo4GOBH5t2tjjrIR244r+43A2RnQH+j0fr+zuHzAz4ZfdQ1JJasy0ihQ2FAnAPjIOjPP9gNIqtUVXcXs4y/byAcR3kT1pquL/9oFJOAKOa94TPc9IkSlCgKtS9UOgY057d3zK3Ke+27k/I0Dg43xeeCPDdlutxt93LcrYpgsmV9q60UqTR/kgve3H/r48KZgx48uev3yOv3rYH684YedRavLzvO61rlB482ikwX4jx/fscsn/U8dOGyWQN9NFftaDzvxsDPm2BcsQoF/tz3IW5+fH/pEn35+cID4+fmpDXkwG/1DIU17uL/1/qDPRm63P3fi2fcHB36djZiBDx3kwwd4DN/aqq9fvszy+voyY8vxEhHY7k4Ouct0rMuMAv8P/OjORv8n/taxZyjwxYhQawsyLSo4ZSmh19er7IchcS9TZ1f/ZcS6aCVOV2LpQqyu5L9nvOJ7xNgYHbofsru9vNzQ8Uq5PvsAe/Zt6vKBTQ5yyMpm4OvrBdqJLzzw76GEvvNWwnxrDT3Vac8Bn6Kuw1PAdympCPvQKf/Tg28cyH/cN2L5YNMHPxjolg2BHZ+ZPo5nVMauxthq34kI/Hjg64c+OCj0pqP/0ujx85cilqUSTwu6OvTGAY395AAfZlDFRw7i5Z0c82YbUx7Y7cBmp+XC9/zLC9eZ2xsymFdhlwf6+aTc0cOHfvz4ph9v3/VGHjUNx8rn/GuEO7A7dqnkoosSue/kOseT9ea84PIg1+2sxXbieWcMN8/Ok435uGn/6bff9OX1FRuYhyLj+Pg49P7xqYEg20+/veOjLvbPD3zUdxfX+a+ajLuUgr5RKvrf8Hm3HccD3oYuyGlbZRZkDfznoi9fbowbLxKbK3cO5Czf+9uGnUMlF2wt7cxndnh4lgP+LPc2eRNXgeb1etOGDR3/H9j4JC90Yr8yl7reLsh2QU8FPoJ7k3n7/DSdrhN7Occ98Is75SDeEVsBbvH9gR4+PohR5jqflBObnvQ5yesDwM5YI65OHti2T/WxqS1iLA4t9gd6QAAAEABJREFUF8sdqmz2l3JA/8TPC7oAIAZ2/UHsf+CPD3jaKI/5vKOzzqEY6FVKUooiQoFPV+S1j0aiG/RiPz0YZx7kDLHayiLgYYiIGIxf5vPJYir48RruQQ6xLLbfOwdsO7oLYsqx+vJyxTa3n+WiBT9+kE8Me+c+0K2xGxfhwiM6RBd35oA/fvxQRJBvvmoh1jvzoB0eO3wAqID/CznhRnkhpm/4REfIB30f+G7vXQUBXl5efuaqq9Z11UJOaa3y3HhObBjyIWLC88DOG/l+Z1Pfh0cDpjq5+p0DjE98VsyRPG+4gMc4TOOOnTfiYuoGu0mHdnBYJyfxOeD3gY7u9H/+ReJdhXnt6+uNuU7D946Z541rR76H9TK6KcNfY2x4UWaSYzp54Q34Ac/oP6XE7r/WD+btZLwwbftSKSnrTVym/YCHDb5qXcCd5IMH/v+mxJe+/qnptz9XvX4NvXxxSb28Fvjq+vbtE1/a6YO/rQ29rdMurTYlfL293fWdOeTbjw/yykMBPY8lB35kura1ZYtIBT+lLKqlKYjTUCrR+0LuUx5aL4F/S4W6thRoNV2Yn335+qKCvemkCKnjhL5fsb3zTluaLOs654PwTd63DgAFduj1y00X5mIbvvn+9q4TuxzEnX3sJAZX5LpeKzAUxojrnPsW2dYvtytj5qHfv/0+/0nthPD1csWnbjJdy1bIDRvyftw/9E5ufnv/oU/ifMeeQ74S+w29M0/8IN8K2YXs78wR3oF9YHP7xgMbPfAn5z/78E6ufZvz3g/y84MYf8MWm3AC5DoouwaxmdiheqxpC+0P/G/TgQ8Lf/W84oI8y9TxkHV75QDwxWM4J3dXxtnS4IZ16AUdfPntit7rhGvN/jl057Dqk5wa4p14aNB5eXklF15VWe9m2aU4FOAYI/Qdn/n+bdP7j53xTuiCNuS9Pz6BGdiqcCD3omWtk89Pxoi3t4N+D/3gcOz7/P9kA9jUq/mk3G43WYbQv7wCrF2Zd/3lL0XC7joWdLBr4CO268LBi/UgDZVS9KffvjBOLMTeRYqBPxljn8/Tl5DN+c/zJnEYksjkAz7bR1yD8mDs9dg2D4vRTe9Fv/ztB/GASwk1YJlBOSXs0MkDf/v7m3by22POL7FjxoSzPmtdGMNeJNjZWVM9WFf6AI80JtthWS7wfSMusc+Nwji1sD6x7UpJ6Gva3TrNcuIbJ7oVvi70ceA/HZgh5wxhK5Hrxui0d2wtXYmdWio6Dx2MFzsxYjnM78Y81b4Ma/AXsFjAuWlpVVfiClZ0uYVuHIBfX1LrJdUWwxzY/18U8uQn62RCBbqCxyGBbV0aeC5q+PBvf3pl3Drhldzz/a6BBtP7JCHsrHkF+vRDbWX2+/r1dcaj/e4Bja6kV8g2cPn9902mGdHoNvDvQklBWpiF+MZ3sqrjD38nl/2X/9UPnl/UiI07a9kf37t+fNvl/9bg998/NOduxMPbz9jc0c/t+iLnku/ffuCnC7lj1WAM9Xz6RJ8Ct/1xZU9k0PLJXODOmOB6r8E9dorL9nbO7ZEK2HKx/IUxI3jBZPr87M+YxEc+KRvzMdzdqOT2Z7FPJhgbOfzgXhXg5EElUxH6o1gHTLGw6aGkrZGHT0n+L74GfAfFPGsM0U3BmjGIi0I8lYROl2qt8ri4rA3ZFwr0MmfeM28dwUoVcKKtaZ1z+qLpw/5niuOhy+3gHUojTEqoic+JH586WfdawAgBU+Tr8wO7/PhEH5sIJfjXLAaFnAg1DYQrmSrweoHmip/z6u7ocBAXfiz0r1rw2YX9sIZfV+CzBPIOyf4Wkx0N68D6oLq1RgxQiEOP/85jH+Sx4whwrfjmlfk0d9bdzrkzVhizCjkz0OFxEkNrJe5f0XuBlrggxBNk5lrA845PxhRRV6Enro7uLy83deLiv/zPD/1//r+MD5jY8Xog70Z+2ubYM5DL+IYiAp03bLTwLHSqqbc39opoom1BwA4fA94r+pI6hjuOg7rCeyJ7lyx78JxSQVfZpIpvZhH5R+h0Q6c7dsCOMg7TGsjCO93tmyUlx8JT134uWtoKDZCFuIdqK/PeqFrI4St6KpnwHhJewZeCH+vpJLjN58Doww20299MKyKogTbfdFfiKJU805Y6nxMb/8ticJeD+cHOvrmf6YrsUDX/TwL6VW9c69p+6uxJqyBgJvB0HDBhXiJS6Up4U3QF7ZV5wwIfQqeGOXHYE7qTGH3D6Lh3y8fcDvEk6jIiFPEs+nnx+vMJwj+ZfFbwAoHns5QZ89HwCRN+sxL9XngfvPjZRTQaPAHs1J84REegXwxORAAZFhA/yUb4Aw6AAEFE0CaVLNRIvAp0Cn6M2yUC4npefuwMQOZFIRyxE8yDu6y+CWQcObt03jv1pzqTb/Et3ozDZfDeKQApoT9ILgIpup44nbQ1En6CMmS8EcHdBcgQ/Z71hcBN5EnoAgIZsBNw4ooIvp8fP0bExJHz/qwf3GzoPtzPfEt2oF/4AAXi+fkFY3jrwcUOcLDgd4E4n5wl4kmLaJdCYt3JRKPrgDcXJ3IXt80FLXYUV2QoIqbcpuP/9/CACOqQQmLNxSBgPJ2hbIA+RLyolaKWJMzaVNBJw5Et20DvLsZlfkOSaSQClpKKcI3mlTx3+PNLhx87P4zwAYN9jIZQ/GHzAk0F/gOuTttBX09SbM4Tup1SIrTUIm6zAKbwF/pGEIGcxQc1fAY0DOdm32t1QpC4zTLok8C5zcVwBRmoNhplFuCqCnzBkgwTKZIgnKCM+e4vOhpXcDdcdbLkIUEeFCca6yHCsnbtbEIaPsEVQR1xQNc5kMIyMlRKaCD/LChgMCkfboyhNhOnsJXgKaf+AOVZk98Q3eEvIVAZkYM7VToIiIFwESG36eflOlEvOtKkgGe3m++DTSBBPyMVEQr6cJNRnoxGtmnnbhyhgq6evMsXOF3PzW+0FWUUSAU8d9n/B7ht547BT6AsB+h4EnKGSkpZhE1TvgY6MCzuJB5dNUtEoNdBvJ+zaAxFBP2f/cT15LVr8GzanoQf6KRTrOcOwg5i2+dgcI0I+A05iZepE4lQ0Ir+HdMndvMGKtLAZAo3+RlPQ+bROjK/WEN+dhnwhUkUKex9yrL98Q5tDxT2nwGXHSR9bjigHN4jYsoUEYh3yrpysY0s24ninDcGOo0oiqwTTlwDoQOaBd+sFoK6UlKV4n7mS0oFRfRNmDV9yKpDxPh3fIFH1bqotqos5VnQjbhQow4S0xNugCsU4DLtQUdvdp3IczLQHUw66KIIf+vnHamHGGiLWgV/Cv4FTjHhOHju8mKt+hACGYaCugF/HZhDB4NoRsLykPEPPS/T9rvbaVSWEOKpgN931MV7qq6LhmWheIJ1eqCWrw6lkCfJhb6eYLbWZp+guWMn04iIWXdix4OJhesuPyejJ7YZZFipqzCpM56Avu2d0OvopbNgC1kmoMBpvJmpiIKMwq+HfC1rY3K1qqADIVCHniebC5Ooin39XrhXcnYlV+LWcnFf26LWpgCnF3zekLgzmTR/sAh3oW1PJnmHNhY9trv7ndh1Y3N1YxVxomePMa63HLCoiICVwJ8afi3stU2aA+WOMRT4Va1VlieRdwhwfIImLfCZKRlFRHAP5bynSrGegUVO+2qG/DJLawUdFCp4RcCzd4YAMEedOGprMn+lpMTH8h34neU+cVbrxjw5fizX9Fv0fjD+bsge5LPE3rZD58DkZPNhPgOzscA/0MmA7kCIgSygFDdV7GK63lSwXnEq+QqYWFkcRjTRhQnzySHKwQJ6FyrVjm5lH8kT/p9+PAElBfzXJrVWFaqy/js+k0Xq2P8X/wHgiYwbNt2wV6CwP/3lN91uV13Y1CrWJ/3NE03gKyys3daEKJOPJ27Jci1LIx5XWYHWVUOn61JVMuF/6HEf+Mom6/RAbwc5MWDKunznEOSwYHhVhW+qoZdqHCYU+HYcVGxvvW2PAb6ClVMLi7higJBKqUr0GdKkcZKDFt6v16scBxU/zyz40FXs/cHLgKcTnXSVkpo6Wxr3ogJsgKj8rK9LZ5OoUBY1cGJWPdhcOHEU60JM4gXvtvmDg0zR13HmDZZlrehzUSEXDYyOyjX7SIoIZaaSu/B/62Rjo88bySfChgYw0gJf5klcdx8w4HP2C/Ox8fzxsWlDKKQBPhSlCqEk/OfE97w536HtPpCTdf7A7o1F2+1lBX8FvAkU6DYFaZ4PDXiyjAeHfxvydmwGYuAbdNDzIX2w+WE+2lLUyUuC54GAA31kBjwM8FA7hjp+2ImNmdchEpEqWbXhzy5jpKSUXWEwj0k2GR0DEWhiCJs95IOYDzZMKjJ6M/f1y4toBjcwnqRCp5SEZmCjTfY3y+7YfbCpan2Iq9Dpsl5US6E/fcFfIhVFcv9Kjt/I659s0k4dsIla8YsFnZUSmjZnUxBvVMnQl9evimyaGxFs/A3aKnm24FiXy23yIa6K/5zoccNuMYgldNy7kHnoB4d95jVAf3u54G83FCdt8O2YX/ElH6REhEop8F1Uwb8sF+L2omVtyiz6hX+gi4yCbuASxzutf2yUKfpCExtgKnQ14O+U8bh/a4taI56ht7MBaX+0fTzf8dhmvAcynH2AJwQr8BFs0HpT8jb7iotm2S8qY8sUBN9QaPKYZoIXWKQp4CEF65TunqKJcsrjuEHNT2tVgxym2Ynmn3qolfqhSffKpkojbzTsdL0WrWujvioiJHxyOG8Sr6VAk81P/4a7D33cZv+0bJaxQ+NBQHQU1JYnDj938ruw9wDHiS4jEvkTWy2KIp34zNuPd905oA18OIBd10VLWxjvHANShHkZSjZ+YJuY27UTj0+5qKe5RLIve6KxQf64oN+qjfXAJ/H/7n+WEv9JcqIPvForOrFlg0YtBdiizCCujml7k8uS0K2wXiYf4goFNBL6IcfcST6TUo6ZgfEW/Lej7wM97OTTDPSMTA82HdkL1XlWiqD31O/BJpbhTa9Ab2VOc5n2oB/6vBNLxq3Q3BBb1xXbNHjss0QEfOcskamA3ucHuoF2KYV3tEW8SAHNhl5WIebkt7OxGimRFlTJtdWHo5QT/l0G9EuhX2vI2ynoGRqlFBV4tf4gD+qgCFMMcs27bBf7fqtt2vCTw5wZuwamBLyAGnjruiNPgSf4xHIJcwX8Fw6uBn7kvLWTS0OpjEWt3uB1gZfOgd47m907eMbUxYlBAh9z/0LOgCM553gsbMjX7OPIZ3mDTcDMlC/ztjOeD5KKY4WbamszP7SlTXvBinbi+mQcjrAEEjdZf+LqCGRf2MnLBz5XW8FeC3oq2vE7jzWm98KB6vXyAs9Syco9ZJzJ89KuMkyEwF2YZ/ve1Ijhii5DQV2nHIoowBZF5MThfisHvVc23YMYOck1ra6q6KEgcCjlumdu5g0/Md71UmU1HOhuI54OYtF6MA8DmcT167mTC6UOfMqb6rCk5r+cq10RcBeivhLSwOwAABAASURBVAvzkUMW6qDJZm5o0Z0xb2Nel0UyzXU1Xcs/ZN1mpDoPtV6UWcHRoEwd8WWedsfTcWd8epP5cA6yrIjGe0dHTRfmNjtjTmvWWVMlh/Zx0j7gJSii/z7vL2wA324X8u8VGYoKfrcSe+2nn6yXRSe2dh6fBw1wc8En9/0u+5P1UOuiLEUToUQ9eAp1ITz50IC2i9BZUCMOLjvOdWKbDT8x7lCV5b3fd328f+jOuDWI1+mTu+OYeuJH9LddxRg5wNf9X40wl13JN+ZnkGPP/kCWk4PoqgsHSgLOpUweE34CXzy5axb7wiA3iTnEkJSlUDp+v6C7phPd+xcpApoNf/b8wfweW+jOoeNOjhlj0Cd14VD0eqvQNY6BLij4XhTwottOTnEp2KS2Kuc19z0ZWzp27+A5gMH9UGedpc4xaohmdPOY5dikjn4WfP3Lly/4Upvx4Bwxf+9iLBqjIqf0QKeaf1E71DuFfC9f5AjPp05y70CPuK6SIEB8XbB7hccT2ANiA/4WZF+pb03QSy1rg4YtOlQ5fHke4MJY7Cqlc8h40dffbjyHPj8/kfWuAX2x5rFOLY8U8N21YePTcUXflYO/ly8VnKnffnv9GUNPuJP+Bb4E7+bVunl5ucBLKiIUSsaoRG7ktDGxaRLjvWvyUbHFCwfZtYSMQ1yFfsf9U//Zf9pUYtNgnQAWXRDU8fGXv9yQ46K//MM6f8HhchngGrqwPrhRltqE2bT5IA5fK8z1Ig8OSYocm3/+81WCr531embzoxBXnTjY8J1P8sHjceiEX4/RmFV1qYpI2ZZv7zuH/gd7T9KGPQpj90bskIb1+X6AO8Qr+7RdiSw7yOcvORXzuChLkePoYB7nfBMloN0nz2No4uXGGCLonPI50bGHBH8PDgbffhzoNPSci3Z1j0P4FoSJs6IL8yXhH2y56IHuTiPNTqR2bHtQTimKVFLCvyIE7tTTJkUVPTfGJIVk299eV2g1FfTo2MjZp9L1Qh/6kUvf358Hdvbtu3/BCj2arPv8mcPfL69F6zWUyCrtyH8i71DAF+mLMUnkvIv+1b/6yqH/F+xxaEfW7fPUhnw/fuz6+98+9Y2D2r//7V1/+9t96vi+Dfn6y1+vulw7NITvIb2duV/1xsH0v/vH1H/5ny/Y7oZOO7rbhXFk33f8DQwcKirYxbJHFF3Wm5Zlmb8E41hRDK3EWkTAGz5p/JJ4nWXlcPX1dZHXYIfXaeg98PPWFtVaBYnJ70budi7BbfDMU5UYvlyrfNlP7BdTh8wNv39/Zx3xpt+5f3Ao+vbjRN8iBq/cjznXKLkg10FMrroxxlqGyRMIbf/7/aHP7VPLNVUgczK36hrwnMIY3IO3riA/VOx7IxYtA6oQZtblUlTd7/hUa6KkKo1TZ4wj6yJ9+dr08iXQT8qx/PKy6MtvBX4adYFtF3R2yr4jLt8H6zvfV8ZGx3RlfHvcD2SSrAP74kEQvb13/H8nDu7M4chZ/kUa5kRCodZrWxZdPFdQSkOzv9eHGZLLoLIguGGCij46HPhj+JRfTRdoVQuoRCedb+lyHch7Mq/ulJh8bcxFTvgaoMgIoQp1xrhGvDguvE/w+vpCP3CjnxN7914k/GvQKfCjSF6hYDylNOgus1zIs8vyqn37orf3U//V//F3/c//06aoooSUodIqOl3gbUGvFznfvTAvr5CAHY0Brwf+zZg14LNhRPPkUrBvKSnfPT4v8NyWoro0tGR+x8wNO4nMPuz8B8vyleAZCLAT10x5oIO6UeWJoUhvjMm8A2we7NuAyrq5EBelBCi6Ev5XctPigs0q/NjuBfk6/LoAiP6TIgU6C4S3DbEseu7QfZYO3V80MsXVp87XNXX56bPWyR8F/4oJV+C1o2MwoqaNPZqHf4n9ePKf8FgQIvDPnPCS7+YxidiOcNYN0JOXUjTl9HvSd8qEPJVinTlvCHzLUsFTNBgvrceBndxGkxQoUlIOJPpVeP/3Pq7/54rxz48w9cdLmA0Ew3JmEh3JBbQTxPdf7yacMJ+RCn4mAJURMR//va9ZFYr4F+UPANdJmdCGLdNwU6KMZxH99MdlOSICX07qQw7I08bHWZ/KkSIpEQrjiNA/X09FuSqC+kmPr18APBq/S0RM/L+a/tfuhrNzDRuDEPilG9DIDkbV7AYqcM1H7jEfDDMf+BoI7cLj8wNIIoNfjNMFEBzv2SsCADdSGRHgFIW24E5H28WJQv/BBbgAUUQo0Y2fxRXx64mXn5+nLseEjXi2RzyZ+vn6C3Le8ctf4nIfyO+iOWhZ61mKpkPP1jEd+ZzBcM7+/po6eJJSRCoorrMuh5UAkP1NP2F4VaTheKIuKBMWQflQKUUEJaEnBm7pV735PRlJd7LREFdIiU54kpPUwSDcATJ92CSxiQQ+KJsO4sN4diaABwnafVwgxW1ig85AB7zyMewJkgcTw51Fs3F25HEdbgssevpnNcDHU6Yx/cp85U+YJ5DpdJAOin1fIdnekVKWUCV7VJKjB2Va8JuuySes8eH9nAVTyCTMx8bCbSdxl5IkpFSaiNAXOjhYRCf1syREqHffTmcPUO7nDYIB7EAu8xURhnoWHmEVvYqy4xNOwkPBz5gQoUKmrQxOvourGxedSimqtZGcG/dKDynCPITIsfLk1DpkLixE0IbdDgpsiO6KiHmf/IJz4tXzMp8dQA9CEYHcVa2SaKHpvuKKCL418SxtUVvafE70UOF3XZfZz3x2Om0M8E+ZJNF194BHMZqDGdXOQnswsLu/6X8wITG/gwnJAS87ut4YETs5zTgtu/tiCfme2NfP4vJ7sCnizcNSU+uyqrYmheZlOi4eIAzXbS/wHwzw3YszoIzDvFT6LwvytzJtZDnsFx6wOvwOYTMC2fB0m58Bv/aTtixMeFetLCAXnpelqTLijTFk3R74lXlK+OKDb0nJi2luGO3BQYlpGd6ITct3ebITBdiqiFRnovRHG/xYDwMaxk94KZMalP/U+UNiYDR8ZzNgUKCqUpKJ5RVAPWNAUsH3brerlraAI6eNa6v4zWBCeEC380wX48a3PMF0OQcKQY7Wmip+0/CFAL/lX9BD0AZ7cowc5ImOTU984MBZjb8tz34FfwuFHGfWV8HGgwXYjh/s+0MbPvWgHNA+wDPs+MBHFEn0jPS3fEU83/28kW8elJ0FkP0/zQ96MN6NPGRcrjf+3StTOpk2N3gRdDvlBKTL9ZbRuu3kv4iQ5W1r00EefTyYXJNLD2TMlGjWMWXdsLd5epaOoczTtp3TNwyHq7Bo3YRFJGxe8UVE0gLudanQlowwBAT43Xcn957wIblW80p0HxGaMU2q3PAtw9oGLoT/tGPnofc+bbsht32vYj8Y1QlglKK6VCWCDDAPNJCR8LNOH3f9SdI5sM+BLQGB5qmI0OXKpJqF1IVFGd2VRfJdbDYN/Pdg86VC68qk+3JdaDu0sNnoBaD5MM/WgWlubCJs2D2Nl4VOKalOLArfr0xIB88HsbwTXwf6NOwO/KDdPAm+g4fGBkNhPKiUxuS5taoHm0h3FrcPdDQGfgycP4jvmwY+Fhy6ZTC5Jze5fgCG+uGhy7T5wsanNvQgaAa2sz46+o2AMu+usw1XFr+lVuAP3VlUGsaESgkhFvmj6PW1qjbJiy3rrKPjUEAGuc/UeYbExmJQBpsZiE5r0YpuFjYME530AScUIbt1sTm/nid6TgX54MBXPzkkjahqznXHxqL+Lill/ZrtDT9235NYoyu66iySOxteG/eN/Hgo6HG93VTrRSWrIlwjWR7nwXWtemHjw4vZwPZCF8/47/jdqU82jj85GNoZG0A1P6UUZSnIO+R42vDNw/4VknOFN2ptux17v7296/64A+uuY9Kt2FnYgdUm/AxFkQr6jAAG2TGjHvT14edG/D/wrweLe9MS7ddbmTqxPzzIyaZjX11YFHkjZ8F3Ajls+8ggFlboBPrYnn9lRg440C8igCcl5DbsxgnRhizCJsbtkvQPQLzhfmGDelnwSWAeP2Wq5OTWmio2KiVk2HkP4QdD1uVAoDGGjJdqBT9+HXZU7KmgJgSfjbLymiql8HydJRMG5CsU3LIUmU6gi4iQfQkStIjnQW7oquvC+PEi0X6SfzJt+4YdAtyJLy6SUtvW9aAcRoJNXr+QF15vytpo22Tb27dIQ8B3BRtZfY7Jp6yTQFfff3zTRv4PdF7hraATKSYvEfAegu6Q5RgIbt1bl404oAUf2rDNDkyfMOu6MsY1lUxlpIyXR+5gDZDpeRnfiq0b41NrRVmCHNUoVc4xAzDTSXgWB6eDzeb7/X1usGzkoYNxyjhKSVmuDfvbzzr5z3musXGwgD+QEVTQL9xSg5wjNniFvgZ6m++0IDq0U/bRjo4GY2PiPwOZv3//Dl3Hr6asDw4a7LdSKlTAmTocx8YH4+bJfa3jLIcqG90RRUyLNNgEDfKC4QGlrYHz1DmNFGrLIuf30hq23bDDKfOq4MYHNLp9WbSyWVar+25TX53+FSEuK7miVG3kS/+F687d8rj/hRxmvbRFenlZtaKfTE0NdZJuRGK7BT00Nm6u6LXokxj9JIYHOrsy7iwec0ogyyHb6Y4urI8fP97YAHv/ybMmnkYuzixSCJxVt5cLdG9azQfyPduFTk4dVo6kCT4PZ6q+fn2Rx7CTDcEBlwW6znmX9QpkkCfxfzZgO3kb8cmdu97f7gp4te+sa5P7eMxzWZYy8V3w0Qb9375+0Qv59cqG/I377XaFj4f2OV5JHV+xry34qHFlSZ3w+SDfv3Pg9PnxqWnHPoClEGwx43o85QWf6ZzngNcD2GPqZb1c1LBdlqKMUMlEB/Tvknh/ebmho0WgpZzItZHPu7rb9bwKfffjQfx9auiQY0DESWfj+sqB0srmlWj5/LzLZVlWeKLUBZ9bFKpzrbos2BufiZBcnBPX5cIzkYP8nbmch4cxNwjpw3tnjOy45UkM3tFFZKgwnzK9E+CK/63oeGkL8qU8j/I8wPdQIkdnXPkQYmtZKzpZoVfQgbDPleeBbz3k/yv0g0P8B/NL89UYf1ur2KCjy1OXyXcqYdz1y1IV/DgWNvo82KzdyRXdigxxdWALEAkttMY48sC/D+xWW2GjcpXHv4pu13WBh5M540E/OmPXEzj7148fD2Qa4BD3ndzwAU/nz9hddLuhP/JWHyftB7bf9Pb2oU8OHayDg1xR0FEW7I8SgjmQyAuet2aGzEsiU+8dHSX8Ft2R5YGvmwf3P5m3CJ7CscJmoshDgBPTF63oHqaVpajiZyt6WomZwrPxDnLaswhbYEiAC779wgH7yXx6/TlWfnB46rge+NFKzPoXB62v1tDVy4q8Dbm77F87cwzTuDLnzBR++ZjFMry+vsp6zazYe4Ga5j+lemzJPbWzwdntU/g3JkFfB7o9VUtDhgB+zDJot8wn+ZkKffnyoi+vX4CREqKtNRWPXwYH4IIerK/lRXUtAAAQAElEQVRv37/N9pLJPRQ5tDPmOX9lFg38/OCA6KSIcSFDiuBLKevJT6hAQf9al+kXn8yr7sxvB4P3wL9+bV5b93fmnnPMmP8M+iFIqJFDbPMOLG6kko34C+L6xAbighZ8bPjjJ4eCn/j9Rt6VQhFSwV8q+dS0wgzqeXV8YCCPYsj1lThv6zLjyHZKcqbHocAfwweM2Nbji/EM9NmJ54KfrPC30C+R0cX+FRFap++scp0UUx8DHS3kjZU8kfAyRsc/7xxc3hTwkWl+Y+p4oLiIoP5Z7F93y0fu9F/lnsehPobsuwdxYZs80MEdHd7vH+qM5wu8NcaqsJzgE5fbfOjlmHC/hI8L8/8L49PB+mdZGz63qHCgGcD7M8hhfZaY/FyvN2AashXexT21LCt+u085f3z/od///jsHbL/P9mCuKXJtIn9hfvCv/5O/KuFnsgWBUlIrPnddqzbiYWEOUlkPdWDzJ1CxPeA1uYdCF8aeFV5//PgOhq4rB1O3W4U+r/jWyiGf/YwllzbmergPOhkUaSSKHtzJHc4Py2K60v1R9f4een8bHPZK2z3wtSRWwQnHJ+Pjh30X3q3vBbub71oWDXyQauQoAO9a0Dsq0TbXK33OU47R9UA+p6CNQ8Q7eenx2fX+o+vHt67t0SipfQuopQZ58MDOxhvkqVKaGrZqS9F5DPR9AIMzMn7JekI/dFSiu1qlTry/+19C+NiRI7Qui9LsheineaV9LJNnFykiFZSkiCtpe3n5okLcScGYc6GAXOINRJKCWCocMg788UoOX8gn1FI/1Mh5L68XXbFNbdTSJSIYo+5zfB7odJYoGpGUSpE8T1vWkH/RIeumL39aJj6mAKqspdrLrsfnVf/Nv/0du21SAgvenRhJ/Mx5JQIja6igD8vuucrXL195LzPOSwGyd/AW+GzynM92LehZ8KXR0Bt88Rwp4MDH8yAWXm5fdCG3X5nbrfiuGE8+WR8xvdHH50C/TcHPigxXYsv0W2tK9CnmEBlFBTqh1Ldvb9gSGeDfz4J/odNvvyMb49fGWEyTzK+43vCXO/Xnif176oPx8Qfj5IPcfGftaP/C1RTEweghVIB8RcvaVCqviLGz7/QgT3p92XuX85a4KuuTypzklTXRK3bLIqSQfG+r1GZsDpHe5APKQBbr2WLZ/qCCQBE9ZFlXDj5fX1d0u+nvf3/HJzv1oYK9doLzQAZxuV/vAz7GhNm2u/b9TgvohrCDZJkdE4Gu/Yudfj6ID/c9yYG1FIF29hEKOxgwcEnoSY4H1C+h14FCDm9QWM/kpSB+0jh59i9zuK0z9zReYW8Re3TEpjnnTx5jPMYf0N6J534Kvk/aYVSCh9C6rlqIt501/Q7cAdABQq8LPu4PfX5c9T/8vz6Z3wicu1bPPcl/BV91WVnXN3JIKaEAJ12RI9B/A+/KsxQpbHDBtg2YUCmpBRzL7CvqKdjL7yNC848FUUgfIV/m1jjcL4uslZmvDiYTk2fWQBvlwZwQEchh0sYc376DWMgsFRSe4C74jHHxiPxSpLVM6eIyJW7/4nMwX7Ke7TMRAa8F2RaFHYm8L2xijmBXnTzYeeAj+4h5LVVyQXBFiDJmEbaa/NsuKK3PAh9DykIB/5OGn9FPK9iqQbs8eUD/jfz6xBmKFCXkfG4fMg7X2S7iSl7KxCvouzz7ZIYyxfWT9oD7/2VBxJ/1QP4HHzj+WQPIdC4Lg5X4jKkIZMMInbbO+8/i6Kcf9FVKwgQlQkmBNYX++Zp4+1BEKH5WGy6z8B7KMiWAxqCcf9CY/YZ51/P62TmRuJRUZkAvVbLMEpHyZflPBq6IoJ3yR7tE1RMheHmQi+U9kcf9/JwAZRpvyveIJ2HrwY8u5q0jk4v7HXiuE/tJMugAus7lIPG47sBRaEK+p4xue8LBwn/wiYAe/JmGi/uf8HcSMH6OCOR9ymqBzG8pyYS8yEn1j4LTJXJEBmImepXBVQgiquUSbtPzCgUPQRLsFNvhnD5gHKUkjlvlO6zhC1JEzCKuji4OovUXjx0ddOrMt3Vj4jWLKguAp0ydQJ9RO20ECpL3iX6gTT+/R4RK2gaFwCESeRfXSZIzjskHA88AjZ8bIAU+Q+jGFXpeoYDfQQI8ZP6GfYP2ElIafyk/2wdsjlnnnh0ZzLt17udfskQEcCd9hJ46fO+UQ1TPOsOfJPbnnaxtZGG8foAGDLttviHI0xcEjn3yGBHYsk59G8awhklsFSQe/bwamcJ1lqFi04UJ5sLo09Cxk5ZLY6D1PSKQPcAvDfRbkblQqP6J7XkzHVTzU5YxYS37s1XUh+YPvLi+2y9x7INyWl/4+8TxUy4xCIxZ6CuhW0oUmOAzhkzf/JwMrGIQ9PPEa1yOKQZQ44NV9JEqWRToILBxhO0Wsj1t150YcwzuxIn5eT5jl0zo5rSZfcdF0OZDXX8W5DDtgW08CHTkOZDl4N5awf9I3rUqIiRoJ7TDheegprEIWpi5LEzW2roqCnxRr6GJ37x40eT/n6RGUUl4CnrSPlhc28Ybk6oDPSA2tpIgPUvHXuZVCuQIFZRRwA8K+fJ7pnXR/SqjtS59OCVIVPgupSgjVbLgA4cyUxFFpYT8Fy++U6WIYNG7m+0Jt8OMy2Hdwp/5FDinnpj4d+zkuvPnQOtBm6q5MXOgP0KVGBG4BneEBXPE8675rHkZH6QxC3DY4JcthO+Y11KaIgpdkhITbqAUl4hAhqpCM4/Q6pRdACq8sObpQA4v0HYmuRVchRjJkooItdqmbgBjAG4sPHhHGe4T+PmyLkreYQt7DCYnD8qmx8adiQtYoF3UlmXeS6EmhN2NUfQ5ZJ/KoF5JnB9TP89Jzs77roBOQuO078Lrjh+UhBdwXi43ZVbsYtoHi7dTnxweDSblrbLoubyoIoOpRUCYh4iYOtrBtyPz9jiFOWZ5sCC8syD0xPyTSf07G0m2YW1VvtumO7ncC3jr4ACHeQOlYFMlKxQKuisq6NEUS0n5uZaQF/ltqegjmfRUykpb1ZVVVSKjddFxbvvUxuLA+E2zMRH1Jlcll/nZG3WtQSskPhq9a3oO8eBJ3Z3NbS+GHvs2p9gFmoVkFxFT39avfa2Pk4XPzgJm0ycHfx8fD3S5a+A/B3x08HVwC780fvc7qYssam0FThK5KcLvVaBXhcdEGaCQ+xqXC4Ci24SxLgVnFzb3vIirpUiRsvw8gBtdsXCxvjrO9cBGXnwkCJZmWu59siB5yLKeGHBdF728XHW5NV0pLxyYJjrfWWihBvy+TxuKuNlY+OwckptH6+HCpvOFhb0XkyUTWEkcogrZTsarK5sdxm3ag/4PFn/m54G/bPeBDge4hb9KrrMPvr9v4OkCndaf+JOXE73aRohFH3hyIgghc0OfAx2Ql1kk/cM/XORF+MuXKlStLJr+s64VHVfibGeeILFnpI/3Y5b3t41FfdfOImFo6MKh5cICGLLghT/GjBN7BvZBQmUkI0ZRRf8FArbXQXyZtwM+G4uXwkaUF5Er+i0lsF/Ap+XsbNIcun8MaJ+UzsaN+dj1TuxYD0tbkGulj1Rbgc6igh9KIef9g3juzFPubOpYn9bbA30ee6A7Ec87cm7oachEg34F/7oQL5ercUnmb7F/N4N0cmnHlVIvtxf9+c9faE+6ntyHrIsLB1C314JOh7zotI4ZBnR7XThkv8y+Hh8ipAtj1hc2LFpr8CB54XkQ8w1ZriwY7Z+1dvAOXV+gia1eOOT681+uyPfQnc2QAwMF9rzC77oWaA422peJu5QCX+avI++BrDv9TnS2wD++fLlqWVbqdtoeyDEUEaq1qJETaFJF7mCx5xglNIHdJDYFKnouWVngvuvH23f4tx5NpytLQVkBf5ve3+96kC8S2GW5QHeFvxUcoT6GnFtsqyReG/2SlpMx7f65TfvMhTg5UUplVCW+dfC+PbpONqYD+Op+4N8ZK3/8+CDffOK7h9ZW9fLyOnlx2yeHPh0hPN5/4MvOz4UF4e2lqq1dt5cyfXrl4GBlQ7i1An9DvXdF8Dw09QhCBXQjQs49D+T7JLfZz3bmuBU/LrMUtWXR0rB7WDIKfRyntTb6ggmcBd4X4GyvA5/dyB2OMY8PvptGAtPok7N/UW2p622ZZYXX8zzQtWX/QN+fxMu7HhxC2T8qMmZKrRZkXPX65aYsQpZdJ/MvxFNEKgAyLcfwyeFhyaaGDq7EeQWH662LDOE3y5TNGwjOd3d80eOW8Z3ktA82Jl0+nad8kNEtazAmNXxz0YVNs874sJFL3n/s+P7Q4xH6xK47/Uupk7f75wOfO9C2ZB4q8RkwYJ4P8w4sjPMJwb58dXLeSVvFXxp4Wq3w28BzopcPYvhE9mO+DxBVZLS9Zg5eixZydYPOJ4emO7428FPb2Ieb4vr65ZWNmauSn1oXlVIUEWREMb8w7gH+Dn70C37H99IaCtD0pQ4+0XdZLujhQt+hKKfWy8CehbJMPUUE+O4yvPOBxx2GNJV26HIL4FLLyoHfTfRN7JHKQE4OkD7Y5PY/Hc9Zy8yhx1505wABlMBW3W6m24mxh2BRz/pVHotM78fbGxv83/XD/+wvm2e3l6buXzYgLr/9fp/yPcD3YPMoIhWUk5zuf6Xgzvj1gd0/PeYTZ7im5lhH7hfjm2k5xge5+cR+9nn/kgJA8LVqJRZev7yg15w+UNDv7XpTxU5jdPzkU+Z5sJH0gIcNHnZi/05878RPBd5rjU6sr8TGy+sFuaoid/Ql9FbQQQP3Scy8k8PekPVdd+LFpqmlaWk3BT+4kh6MHxsb+ht+/PgUG/qnrNuP9z6f338c3A+9cf/x/Q7OBz2brpcXWZ8zd3Yp0FEoJUpH9g9i5AHvvXfkCeqDeFvhbYX+RRGhjKIFP1kZHwWIdfXx/o4Pd15j+ph9OCL0ybj4SbyADnxJkT7ZjNxZP4jLfTs62b2RjKx+B6VqrcpSgB/opE95LfOJvZyb7Q8eqy6Mix3kjtkDfdsWmvOYSt/CoaX0+b7Tv4NzIUZuWr0mg9NKvmqLoHOS93ZBTplFtSw6dvr54Au/uX8eeifu3plz9NM8NT3Q/a/cYv9qreiF8fTL19s87BbjkedbHxPHJ765TfyVfGf+3t92cH7q3XqDf8twnWPfVUtjTLr+Bi8LsTDg/5DnFvbdA1/q+KuYpxVwuV/vA01K5uGdGHlwKGC/tb4ezKlxT+Jtxxfu0NsmPvu/5z1vwB/EiH2qZIX28tQ3PmC5+1nxwRM7HugkdP888csPDkL8TjEidJkkOj/2XvUJjGVvrermvwBzXDNeP1gjdWQ17IXd/GXBxtA07cFYe/F8gTjDGMJ10FdSCs9Fxj04BHncO7SHnJft7/5Lvnfi+YMDpzt26vjwIGAGSL0fYVpZctrEeZGmqavge6CYD/zTcWp+LuRY93PbjgN02q8ckjfsgYqgeZKrD334/2dlXHjDhm/fd31y3zjwq2XVP/z1P9Irfz++xQAAEABJREFUh1cR8Nx3oRZZzuLxASS///3vWombBTkd2+/vn9j4MW13uVZ8aJ1lZbzHtek/mAed2G4jvqRlbfry5aoLOWTbP1RaV5ZDK2uHZSlIJdouzDHs501fONBvbdGgZWHyFJHyIb/9xHOO3qXEBitJPCOBEuoHGgOUUjTsW+HqRP6uT/KL5Xd5Rw+W/+3Hg06JDE3rtcBjqDB2eI6WyP3nP/9Vf/3LfwRMQY4HPriLcEfug3nRXYZZkbctoc4h8kFOc/4y7t///kleu0/7t7bCT1BgGomcMz5Yrw6EyIR3jDvQsXj/itz/yX/0F73cUv/xvyKm8L/KnLQiV2ZRwJfj9x//8Zt+//ZP+vb9G91OiXW0WCEk7fp1oQ4/NvThuw/1LsyTQ+FXvTGueB5SS8q6hLVZbxwJLXdPs4ePt9bQTSFGrIdPZYT+9Nsr94ZfbbqTY3YOgeNs4FoUgf2JxZMxqZITI4K6kN9P5pobOe/Ez37780WXm7SxB7Hji9xkWdZalAp94yDs27cf6uMEb6L3d9YsH9pZF+LmKmm8Au+pjTrj1+wZKtCs0K41sHFVYx5yJX4drzSp0hcywqXl/xv03CSWADqYMzpVUSlYkPWCieTiisTvRB7ze4Ljwpz3wqFtVKk0aWEdd2Ed2VrMPphVvgb7OPOXKehoGnf4/UGedW70eD+oL9jKvLkPr/DckLHSPeBjgG+o49uDscI6NrxLZ47WyR3u43HGv9j0++8PfTKX/s6B+f/9v/+7Il50Y90DMj4xx9M//flP+stf/ky+e6FuIPuOuF0fxPfH5wc+/03b/qk/sT77yhhRS+jb798pb8SBiIcEtuvv//RBjOyMWwmeZM1wwmdnf+ku+6t/ka3U+oxx1vtX1mQMCcpYdf+QPj8O6EqECv4QulyLbLvMVCkLeljI8RfkF+8p4ZPB7fX1pt9+u+jly6qL8yAKuDN2uJ9j9d0+voXKAEdpEnNx583O3Tn5b//00N/+aePA9a6N+bPiVB8n/uUicsfJuPFDd+ZGnT3OEg2ZO3JKo2/obejGepKp8cxzd9bE3peyL3f2Fo1vSOhVOg/pxWPtb02u/2ROdxILg9gNBQiFzKFX1hSBrwz4AFBSUgIIYxrKKLwX3hP97uha9KuM1YLXT9aQ209ZQIk+jKf3LhenmdO+Qj038EgRISkNDI/Idu7077KeNnS5cUj/5fab/vLXm37781X+BfdXfP5GWdciy27dfTBfevvxOfVg//xA955DnV7H1aYBze/MgT8Yu2BHAU1L5PxYSiiQ60HOMIx9+GAsE1fgN3//W+r//F//Tf/4N/M3WVWns3OAZXI/0//0XIw5WkGmy7owfjaVUsAiBbEKFc2Os7PmFSG5iKuTSgfBn1H1xD2mfge0AFOCIyMV8C7gjuOU598dW9neg047ScS801MbG1ob/HjOIi7zYhz2/QPGJ16Iu+9JPrReBPZBAx8NaAhaz3eYmM+S49B43O62A115vn4eHf0PfKFr4u/0Ts3nA6IuHSHtEwNexxgaEPU9LBe8+BkQOYY8NgRki4KpdyjhJ4EJSdzkK0uR+4BOA72CUrNA23UF+g0bml/UJcjRl0qFIlKZRRHFqGS9pSDoMpEaE01/PLuNdxOPCInPzy/9/7vc187vMp/B2Sl89Oyvf++KSEVOxLPecCYbVGUmdaH5Q0UCV2sRNwQblBPhB+z/LHQe1gK95gdE5wyIEHpTpASy2SeCx1livh/ngUIOcA6ZTimpUlORBUD9cT1lgR60XAkJKUJJidQfF6gnXoM9y1CHt8GLnbq2Ck+FrobUv3ePCGDtWOan619e1qvfI579/Gycdkg7PugnXcN1vxiAYt4inn0iU3wU8Ov7r2IdVQbSpZXJz8mEIujiAor5iYjZFsE9Q+nOcpxbPs02qpVuD7/TBh4PwiceaV41L8N35OxP++HMgP/Bu53bYEYPKtGgTqQcBNZOAB5scPyiTaNBZ4kMJcV9fBfXVMM0FC9Q69DaGYA8AUrroISCPm6N4NmFlwjCgwjyhOEg2K0Pqqfd8icM6BQRaujMidSwnT6mSfVsiwgS1wn/Q1nASaPl2DhoMT7jGPD0Szc0K2gwbMH/IgLxhyJc+3w2jV+0AFVkKCnmQ1zGVUpRZQGL28k0sggcmnDua5/pTKbJNtR3yQN9dJ6lkPkMBqaDzRz8EKZCz4vHyQ9AinjWjmfT8526DBTrOhoi4lnP+4ARFx7nx3L4PeIpF4ACGl0JSPEsZSlalkapStD+oh8R8jV1h/6ylGkb6xYTuEkTAWARfEkWdfJuui4DZKiNug5N2+gER+rGYUlAzDCdweOgGFZcEfAKdyc5Y8cP7UsHvm24jYnmia/8ggX9FCQi3ZPCKzrxQ0DYekrw+d3VLn527Jq23w1XMhUpRYT8czCp/1WmrD8nyWMaW39cEaGk7w68/W3AkN8zQ778LjB6ArgsK4P4opUJ9bJULWtV851ZeympSCkzFYxSWfwsrjF9ewFm+blpYj2c6OuEMcuBqkQnCp8I+TqJ4048TxnhyXW+TfjZYWCPwaC+T/+LCFCEwf4otVTqrM8x7feURSqZDNqiQbI9NgIdCGVJ4rQhV/vZz+0dH98lhZJ+pYQs34ENOxPGzXmCfNPxL7PValPxuBD6FxcvMO/+KzpYlqKf6p18devhV//WtNJeoWMEbtvwoY2F0OPxYKKPvOSFklWl5CwVmoY70VnCY2WAP3h2vvkls3F589B1B5OiUkMVPjt0T/LvDk5PEA/81DhQJ3KKErPIF84W8XwfTD4woTxx35hUdSbOGUWVPLf8jMXG81NfgV7xl7ZMXKa5MZm9swH5QH9SyBeop01s953J2nE88K9C3yL/UkFyqBYRSpRXUgqKZS1ZdLle5OtA7gcLhB2bRoQ6+auPjaYhy5v0ORnzP1iMjTEUEZht0M6Hd+vizsT3zuTVOjEeF/tsH13FhCdcV8duJzHuNvtyRDzxAXfAx51NStPwYogWFfhu5NtWpYQRlxMl4ubEyJh9jT+Ai4j5zm3qZMBe78f0xad8ffopoLRIoEMOHkPoq2pdF53YUthpWS5a2OyxbXC4ie9kxVFK0WJfwxf8m8civ5snF0SYOGxTy3nnIASxkfkkZg7mQmPyBwppbljv8GD7FmnwYRI+dEBu0Ic4wt4P/HfKi8AbG3lejO5s1FjG1ppaXelYmDQjhIIYCWxW4KPBZ5vPjr3TOkf3prORTzfsDSHohz68cUideXYx7kRJk09eIhL8kIHHE78/iOPn3KOzMOyiBT5SpcADY53QidutD9DItvzCJr4PVWqpiiwKJawMFiddvOoLm2uvXy7KFHikiKKkRMSE6cScdSlycrKI9WZaySYpse+mB7qKSN6DPFVUiaPBWyfGDh+CvA+9v3Vtd7EATvgOZCroOYDSpPHA9058q5ILLmwKX4mPWot41euXK3fj77I+4dzqU0B/wNMPNuM6m6ABz9ZPyapCrkgWwllOCbvWOuRx4JwL1E2BnrJIESH7T+bgLn1yeLER4xs54oAfoSnr9npb5WcX9xP9/c+LPdh43r1bENLXry+6sDkh24GSpeMLRf7nwG63q2wLx5dj7cSfvVHyyUHOAz9zzO7kzV9yBLJY/mWpWlrTlMe8Qocb/rUwtl0UwPVpHMF/KDCiaZi/jEBPg8OHTzkeNnJM7x3du+4kLmylIeu0Qadit/vk5a5SEnlFv40NixPc0rKiV3xoaZU+xo09GYd//HhnU+dDn2xI2xce5EnLOEafOMyeZbNuT3z4yi6v46eUgg8YxwGfpyKPKeuyLqrYr7E5ukITkaQY0BwTLrMAt06/+2AjxHH5Sbz/QXOIeD/Y4Djwz13OtV9eX6ZMiA+OAa7gvagh80F+JcRldu17l+t1tu/kdI9B1pl5f5BnLVOWhNeER9v2wj0kcsoyx5EFXcXEuzJ2uuzo3fl29k3RdwAzoD/wj6ZlWaCX0y7WVSmFDbZV1tPGQazHrIiETqVvwGfXMCC4sogDnuuEfZBXzKthF+Y+tTbmGn3q6SBv2J3dzxt+rVUt6LYtqSux1toiKdFbR2ed+ynHI6zpyoFARMx26+Hzc8d3DnhfKQu2oC/NtlPyZdYAFqHz5JMX13PTjx8fuhMzFfrmzzDH9PuuRMaX201ZQkF8LdhmI7d8zE2fE1xPuXsf8zkztCBnwtuOrXb0TMPkO5Q8DkWEpJBhzIP98IGeHvi55Zs4WpPbwCqRK7yBVuChMvY5Zte16cRHdmh0HOhkXHPf5/j2mDp4xjh4iHnr+BkHJ/4dst53eFvtD/D7wI9OxgTPES6Mcwv4xeah/4pcKMT9ba9PcoOU4OjkzAM8hxY2iA27M7+yv4rxcmjAN58/FJ+8BKhCkMH+53wvpSiigC8onTLw06qVg4gLBzErcWf57uRi57/TjIM68omvlKbC2Auyqa9ladyFX5ZZpm/cP1Wx7YUYvziPc7/drqok8lJSbWkyjuK5ETmXKtlEESFfjhPzYNobfvHAVzbGR9jQhv59ePThA9v7iY9avkA3Y8rZGW8yG2NQk5GGUisOfMV/G74kLuPt+A+P83OSh006p4yzCm0OcB8yXdd0bL7NMWGX4TMSOyy6INuFA7yCXm2vd/h6e/uUaS/Q3bB5SLymNLoOxp4nrg0ap2xnr1mN0/6xexyhhR6TzmHjScoMcGgWSOmCrRZstqxJmzUzaIOGuPCBA7tt0DbP1MjjnuXrzC1Fngr0/vLyIvNdsMu6LsT4C+VG3aLBWGoffaDjnfwz8DFRUAO67mzaO4Yf+E+HrstgDB/U3/Ug9y/Y2PiXtqgSQ+bhYH7Z0Xtk6sJB0tTduupBHHrsn/HyOGWf/2CuezJOZFatHNKty5Xc2DVGZ8xbtaJbj9dfvr6otUa94OVEFylFyjz8/e9ven+/yzgKeOxXd2i9v33I77bh7KiQNFRR7PVyY5ipvAb4RDnB8THHkW3mjA2fOAQbGmNQCvoo8v+B+cGBaIRla/IviCCm3t7e4eUB3JBCypLQAb9EXVcC5EPYr7/9JkXMUrLwGJr8KdHHLh/ynhw6xKj0X+B/EaGgT8a+B4f1K3pc0WngJyf+/Jz/BT40JHDwJQUf7M63IkIX+y6lI4z3nx7E2IIuL+ByrLpMWPqzXGTuNrDvQ2K+VbIRxxdt5LE76w6XUgLeCnJJpZRZvn79Ou9/Qr6ImHQDfI7B+/Yh59UbY49lbrXp5YX5TIHnoAhS3Ab85exLBZ/ffvuiklJlX+/CXCsz8Y1T9iPH0IJvXIj3COrxN+d717ntFwxoZPkiAn6D1+ROcf6IqsiQ/aq1FdzP+s4BDi4MU4VSKaEInt07Uq0uyqQeX6JRvp7xoonD/6y2x74HPr4zt3R7RGKHRRdyiJgv2pY+ADr2ge+5OLakUhpYE3t2WQ7LY3v5OSJAlRze/FAwhhTmu//m3wCP3jp5YF0uur6NHAAAABAASURBVJKHMYlQlVZsfmN+c53lQt+YtExzY21DN3QhcpVkH0OFwEjhuXRKG5V3YvzBGOF5l9szgjH9kPlpS1NtRZW5e+O+8G5+nR8f5PKvv63yAT5s6eufCj5QZ79OvB842q819INY/fbtGzINSkyepJAovCkZZ7McKlY52omI2bLhxxv6/U5fQhR5mw72D77+6Qa9q758rbq9SpfbkHkQMYGm5WuA53kPZh8h6+KdOe0dWRP/XtemkmXKZr8r+KrXFZaztiqvrx4cRKN2eDGmZ+mntFN/zDF74A+244HeGQOeIPMbEebdfNtPPqC908d+5DgI9G89RhRwCLnOWToAG/n+aZNDn5+H7s7djJ8ibwvEQwPYAz42Gc7xvyyN3LXpn/7xUzHwBQ6Gxx76JG+dODso9d//X3dlXLVcO7Z/qDOGZDp/rHqQE30425pt3qAg5nc/dKAAz+kuHKouPuSbultlmlkK7IRaWyirBE2pousyCy3UpQZKcJ7wuOExspPXmnW82B9QU0Dr213ff9+Q9yHbuNgnkrYueDuR9eCFD/LzrWWpsg4L/FyJg+stRWjoSvxZJpeFMRXWWJfvKlHdTQnOhj8vS1EpBZ9d6XNBL0Une2onZOwPxnm7LfDyQP+f2tgzqKxjPMd7+uuTd9trYJdABhFXnSAiNORfMPn1i2sH882pUL5QJ2NQ1wGh2rrMY2ZjbNqRfZd9RFxjSOsS+vrlVVkKOuyKlMz/sq5ayI2lViBFnx3eu5zvbaf39w90dp+w61rnXUTBoPiuyUeffTv+Zvv0yfemwd3yv3KQ/uXLokHg+JdUPj4+WTtWff/2oQ//kgcONdhnEXMQHE44Ap8CH9KDue7OWpIUQP+QBOPTN7grtBPTD8Ya+wMAokodPp7x3v2qjKQY32A+gmz43/XW1epVP/520f/zvz9Yp37O7uKyviKkCL7Q3aDCOEGrnRxMCOjE7+x7HRlphibcn7I6+Hp+DI9pgKUaoJIJjSHrBVVMIN9LCQWx85QdgjGUvGdJbNO0rMv0rw7CmL0EvQ7eTj+p4EulCH4p4goKn4iQeZf1yrsYS+xvzo2eJ2UkevkJ7HZK0qeUgB718NEtALYeMDqQgVr5sh6c1wf1dFElDur0odCUD1jhG5kp9zmOE78/0N8uP1t/qBA5BnIM7tJBBR+jVy1Jnes7d+eYk74D2Nkso0/49JvxP2mFzIvpB7K57SReTsaQ9IuBhnvOIkW4AyWDl5+KB2maadqkhBD1kmL+PNEYR0fwQXHLs0gJ0VKAoQu20j9fMR8DHALvQDEDHjqMcZs0XGcDP98nuPAtSueFnlFgP5Uq3IM+OZVheNDJfQF8fqAvEsmgeJBBHJP9WeIJIwM9Hyev8xW8VHUTHgICrmZgdujh3TgQIgLhD3zxPnCOYLBELFcCN/4oCWHrJMtTj9ZNxC/6E3x+RTzrIgIe44+6AU+IoKC/bCPw+f2A4QPdj4BfgCJCSRs3aKMe6sTVgfPjs/ziiwY+hnVZmDDOTeOneEIcOV4QScUALtAOgmwW6CTPENSAVT4iToQqNKDXycp+Lwr64wvAG3YWcDFPVoAvXYBBRA1koasy6ZX0oT5pj0hgKRHKtL07NmdyALxlEpfvLjJiJTU/PzFku2QJfOPUjOMhRQT0NMv0YUm2T5Yn7eB9foD1PaBbWNxX9FS5m88CbMdHzFPCp+FcIkKuE1dEzOdaFoiZdymyyFdEwMeg+E3iTVlSmeY/9LwGfLt0lVJm1Ul26GZgvmnWVybBz8QDGeqtC0wgVATeVERS+5TZBhtM5juu21nMHowqHf8OJsiBvjSkcyoKXDwPkIX4AUdEmTjdPDB8ZmGDqymzKkSbO0skrqoCv4ksLk6Mvmc84SLiJ2QXXTWgb34V9K1S5JP2nKNJighFJi45ZhnoO0qqkHARgzppI484HvybgC7Cie3TlgtQFSYTIXEPebKUxhEC95i8DGwJI5KoHK4bygjgy5wItLYo0nw/28RVi5kNJpyDN9GdNvpKCECxTB4oLYf/6ubBovCEjvORwdyro8dBcZ+0HZmI+LX3IcRTZZOgBPgmsFR5jkzoBQSfd9vI8AMY51NPFjwh8N0+MEA4bHPfKZGhiGDidOBfoOLj/geTjIKy8md7BLLhIycD19k7G6a7CnFv/ZVMZRZ6JvrrKsRYpU1BFZ/gwXxmKbQVLUyyWiuaPoZtHJc0gUMKbHP2beqvuFI/r0BEYJN2/fznOISPZkn6FQoAgJ7oSiQf9w35JxWRMj8FWQSOB7NID9biigiViu2YRHkQt84Ah88FfYQeLOKsD1G5sSgdQwqJuMD/oDVGqtWVumSTA+xdQh0qyFeWJqELcUWnI/d08SO6HEyeBr46sMOOY0QU5H7iPhiopdQATtBIkNrHuMEK/oAvXJgIJX1OOxdy9dEV/Bg2AkJYo5RURGhnY86TQ4MS5vAvlawq+FmAtGQDrsj+s3No/AAItlQsB/5e2srzogA+sa0nThEIwqfinBUdgkYHTn7gIwfybid2xBYDvpL7x8ebtvvHVAlcMZm9a+BLGiAxuxQ/7SzmholHCvapDYFCruvDEIJXisQE9qCceniRBW5PdLMUctGihKFSUtmqKjzXVhX4wEHS2tmc7vA/0Jt9sdAnItAY+EMq9KvIvhKDEaHMxB8GvIeKpIEiO7JSKVCIjhwgdd3ZnDzNrFIHtvXkPlJa8XlIy89ZpGWp6uS6Tg4PcLfWsMnQYZzgb0uhT1WpmrJaTZCcMCd4LUuF5wShN0S6N75iUcU+rjf8bv/Cd9zPC2v78cvLFYSwC4+ZVW1ZyWn0q4scE/b3B5uZ3fpXhc9l0rf8gQAVO4eQjYMScTV0WuDDfK7XwoYBPLPg39kAgYQQjZKUAlF0yEJwgHugZpcIkIgv/GO4A88Rif6LAnqZvtMVOaway+pi2baZQ+kPoumLPAKO7UOwqYSP0qjEOCdKOMwzuc9zmRmPxNbOwcnBpoOhIuADW23EHu4h63AA4zb2pHmHaV4gx6LygS0OfJIKPsGY6YOKxsLS/hQRKuB6ZaH39ctNiSwbMdiNFIeJCHXsuEG/Q6xifzc57/q+rk3FQuCj3jy5smA23mHd9Scflsk472y89NGBT0XYNgcUugY0HuSV+2OwUL9rI6aTWG3rjZgpuhPnuJ+EPWsW5KMPFZiCBelBfH5K4PPma4fmhl9sW9Bm3p+07H8Dne7EfO+ai5oHsQhxBTbbWcxu2Cki0NVQKc/7CfCBUi3DfKa//Vr4XMlFtVwUatpZ0N5Z0BpPa4tabWrtooUSUSXytvs04tu6IbSxy5Dzj82d1AfztGMMoW4NjH99vSlKSAXxbCTu2ZB/hIQesqyz/wPeXU76dpRy3+/U76rYuC7QxqbuV0pRzYY9pVaabutFJRL+BX+hCKm2EGCCC22ODdGUqSxF18tNV/KDdbGju/t71864QzdV+M+s4Ahlhgrvn2x4efPq/e2BTkW9uAabHA/yx8COQely3wsbOLjGfPdmZgDpT0QoLbvEJswHsFX2uUwpKHCnX5d5tv0HetiYF/gvH/o4yQ2FjaEV3KcquNr04a4PDiLvHDSb/gDOtutsDKN8UBbZRsaXEFrXoiyh2p4ydozkXPX0hQQ+4W+DhiihB77+OeW/q2LXlQOegs4fbIT+eHsjB9+BK+i5EAP0AUOH7xH0nf5ftXg3S4WWAHaoERPOz6UUNezaWlHwY74/kMW8mmc6gLMjxiHFrshdDbteOFTokk5iJPD5pAxyyEG879tGA43g86cg64Ks3MQe4WQwwOr8heU0QsTpoR0fqQVe24qcTRFF1slBHuvEziBOha4G/v/JQfMdv4lSVNcKf6c6yCty7cTYjh/jNlO2ah/SUPBTwBlh3oYK9iv0z0Rv4Oej3uGoSyXxbe7OnydyhbALHSPgHN2exO5GnHoOMxDAMCf8QVo7ufWDAxjR5wRpEN/2hZ1NdB+EHgRpp36Modqk60vRek2tl4RDyfnNG8LGXeBtWRcdGKMjH+SBgV/GvpJVgsbgW8g3b3wZpi1FQdxnhPi4luJPyPKWmpJCvoI4N3ytVbWlzLP11/uJ/qTrraqUCmgi24avfyjobvytuS3R20nbKbPhvju2XInvij1aazJuy+SSUdTIa6U0kTD1wI+nXogzt5/Ejdsig1i76teVEcpMhUuIuSc+iQxLq8TxotutgRc+I6h9wpqhwdx5oLuX16rbSyWGLeNGjCFHCHnxHVgXvZw3xOW8dDL4Jvqfh9TQEHqKCEWEHuSqffr6wfM2Zbe9IopCKfe53S7wUzQYK2z/jn8sywVeqzy+WCcCNjJUjV+Ct6qSiRpxPvxj4FsRqVoXUU3fwnOQewK7XIFvsown886TMXWQezq+MhAkWDe4XNjsDMbqyBMch3x3fUdm+6RhXR6MWX4nmIAjpmYs4F3gSoibj36eOtCLec+S2H1XH/vM51++/CbnXttb8D2YR/gXgO7kxYH+Cz634svu578atEw+KDrhfYxNxnnl0O92W9WWCt4u/1O7G/PLiEFckBPRYUTIf8lpWNN5bHfWcnf42ulzYs9DlqeR05alKQK/riv44Xd02k/wN3RXdXtZuCfwuyrwV2wW2GOg1QjqNWjzG8/kOGEvr8eWJXXlsN28uk8lJzb6J30zqxK/GWeRdRoR2K1qWevE9WBNNfUs29GwCe8PlZJQFTChiOA+GF9Pzfz/+Yls4l3Uu0302aWQ3M0xesX/rxx8RhaAKDSuxODLC2Mth3qOs42cNcif3e7VLReg3OxnPKmWpnW5ThofHJKbf1SgQm6w3WBLYsfhlQ1960vgigglByym/frlphU5E1E6vrhjO+e6IBephAK2khzTsUOJ1LKsSuPohXuqUmd/zTJm7v9g3Pv+/Q0dnMgeyizo/aJljVkSnHfmaCc52rwv+M2Bf24csESGLPODZ/sQGMEBnjE0kN0x7vbEXqUss+7l5QX+F/rtzC0+gacXuE9y9oHv1ZKyLwYH7lIQ31UNX7BPDOLA/63YsjZ146dfRFMhd078xERETDofH+/sJ2yq6LXho9b9gC/HEKqBbsh8vbys+u03TiWJ304MJXpc1qFl7QIVdLgrgR3wvWol1ivKTxqD+jI42Ly86vX60P/2Pz1VmxQ6lOSytRW9vKLLxX4ZNIQa/Vd8ZkGGBM+JHBvOcmd9+s6Y+/dvn3MdcMePvn3foJtakX9p9G3ITe5elxvz6FPvP+4zfh3/WaRmWclzbSn0C+ihWwbMk7F09EX+1xnefnzI7wgmT1n+k3/9qr/+9cLzofVy6E9/XlVrg+Z13ksZQm0SUtWWwDT8o4F/yHayL0JSWRzfp7Lu5M1VN9YWv3296j/+hz+jy1Brg/lo0UKOKuhY44ENPnVDH9eXizCd3pkX/Xh/5yDzTR/kyoNceL2ueiWHTNpNwCc6XfTyctWFeWhBN2WRksNDzyMVAtgOAAAQAElEQVT/p//pm/7d//ymf/qnN/3t9ze9cbjmA7Z3DlaHsAw+toH7kzHxx/cPfdwHvjjkw/93xpw35hXvlB/E5vv3fdZ/3jvqquQ1EwplNjAVdB/a9qrHned7PmHfTw7cNkWmrq+LXr+uer2tWvGFlDSwdeCAiKVaCngl2x3XUyFO/82//otau+m//b+cqkuT411jAeehbz/Qy+dDUx70ZLv7F0gqdl+Z874SWyVTES4ivj7kMfNkvKqtoK8FvrpKlTDxjCvbMCJkfmELfkKVOUUpaW61su6IKMIUGuRnx/PO/EtBsyo5cugAf+Ss0Bvrh+lfAIw+dBKjx9GRadEXctrXLxf8BwYk0QwP8HUtWq8Bf6kHc86T9SXEJObD15emr1+L/oxf/vm3m14Mu4iD1qrffqv6059WfX29qDFvD1i4Xu0XiwrvCzF2JWcv6OZCv1JPfDOfeieOYFte9z/wh9ErHK/4ZHJvErIFT4ivG3PHQa71Xrb1ZdwdhVgPnx8P/PWTOduGf0gLedM55cL8/cuXpguGvkD/Cv2F+EkzSSmlKrEVhMQrfF3lmFkvTa01+E8t3K/4TmuLcBtAE32eCn400F+XzPsJLzTK1V++Gm+Rr2L/Yj7/YD8gkEcE2eN+ajBfSvLmYEzo4Ig0zVVZJOc/WMMuoQa/UJHIZctS53sjtzjmzfrJvOI4mDOgm3RntYn79eVVK/Jv7BF0Ffqv+nf/467/7t8OYnNMXdn24qqtyrqKKKyDOzrEZ+DZOuncvVbyXwfziJ+JmNu1Mc+37fop6EksdZTcaiT3oBTqhp55S8IFKaeeeymFuWHTui744QXbXrVM2WL6vXW/rG5vSuPLEGqcxTxZ7lJCfo4IYOrslzS4vhGLyVg9fY25Qho2K/D0GVJKKnxV6msWtWJ+FrXaVHhe0G8xDmAKPmzdrPDT4LG4T5VcPyx0CN6bABeDu4r5Ab8/nfYDJe8oyrrrCh0Ye8dXrFfrznAFZhI5A84w4/SzA4UBJl/OCQNFIp7s24DqPPvUbed+EtuddoEflrkBWUpRlqJAeeIKGp0MBgwcTB7+w9KhZmQTD/D+lEwEs3KrGsmrUkqCF5yGm0wioJ8HXDoIJl4EHlRmhAY/3W1IO+syp5Izn20HdM1TAW+B30L95FWaArrN5UTIw1qkHhGECLOcKKBTsVPBh1Z/gs6+c8PgfvLNcAf0DgZjIODM3A1F+M2wfpZsjNkHGQa8h0KlInekfFkelzFlf/YxCsNFhEGUyJH5lLUgVwTygi8iaMtZIvzsev284o/6iBAfdDDQV6riYRUeSslZr18XOC2XF9TPchCcLicDT8dRnoCwA46UQoLtibfzMCTkDT1p0eY6Kgu0bPNSYsIf1j+L1w49FCeXCbPYN6pKPmVqrcoJJcPvxhtQeH5Mz4NhRMgBvyxNpVTl7BvchZ+FKrK6l0nBqHx5A/XAwGNWTvLwDTyTmQqvxmG4YcboHAHfyOI+Hf+gasIvTFZqSWi5hEpJSAx86aD4PqbOTKeUMpPUspjH+NknJRkb39xaC3heSNYp09nZlDnwL/cP4CICjuDqJ9+aV4CLVtoS2blNmRf0sSyLSkl46NN+Ozo/GIw38HoQcdnZ4H1Q3LZx7/hoZlEEtLDdDn3A2TwQ5US+UKG9lFRtwOEM5g/1yMXPCnTKy0l87NCzHM9ywMeJbg5ZPsMa5sAW1nvFfhV7NcoK/06UlqOgu4Qf3yGrwpf7md+NifXGgL+xubAx2TCuiBAgMi7jzQx0JHX0ZprmxXDGgUKl59e8B7CmuUzdFRVoF5AtyzrxRYR2JkwbGzagU9LmBN/wncxU0r+UwCfLtPcz4a88r9Q1bGEdal7ub378Yn1sbARuloNiHt1mmBOf44PupQiUKy4a2lLhT+ro2vA79qWFuoJ/Br5UoVt+loX3JsM90NMGrR3dHTO/9qmBA0Mf2Nsvxmlf2YGzXjdgTw5mPllgvr9t+mRSff7MoeYo4Ssi5oTLuO9swj7YlBeTlFBMvVg/EbxRSikqmRI+FpLm+6862i3sjl9s8CT6T59YV2R5lqU19LmoZMrgCs3L9l6Ba8syJyIXnlcWJbzOduvRdq+1MkHzZKHJ/a2Lt7dPJuOf00YXFiPGZZ7d0Rsvd+TZHSPo2/X2zxU/bS5tIT4O8iUTqC5ZjQf+bx1aH8+yM8HbKDtwfdJd6bs05EB2w3uj9jw020pJHqROTJYsqCQ02CR64O/3+667dczCR1wJbEYqS2hFWOvgigyZocxE1os8eV2hV4nbir/+mvwua5NhA9iNeLWtXXZ83H4grnCxorjDkU5WOJHS6+vKQqDgW6mduPj86Pp46ywckJGNm43NhPv9jswsokIs9FYt66LFPFJ8D/grpYA5ZL17U+F2uwlwRSAzPuJYAIAPtbxHhE78w/Uf+KRtKgU/fNMmLsvdloWJ94q+Dz2w34nPLvYJ88BEfuqKSfrC88JBwTpLauV9XSuTy4XnRqkqJe2u8lfJ1GIc4Hd9QjOpexZsJcDwE/NnXR9sCPhA5vOTBbvnGaMDoOkzDV+0P+snDjckyrWPGi+ooC2aQ7+uiNCyFPRuvkKWa2NhYL/oyIiKtBM7D/zDdR8sbAaxaJwbsXxn4eBNZJf39we+hL2mb0sP7ObNLC8UCnZpjInDCPny7YT/jRzCXoQ0cRb0U5TlhJ+iSh4fbPjg/viu4FvY/YoPYvulAFNVW6PtgMcTese8289dHuC+3w85Fsz75+eGfAf9iqzziJg4Lb/95Hq7YqeLMgM9BTAN/AWb72x07nLMHhzsRAQwAobSUreXVa9f4OsKX+uKLILmNuE1r0G8STsx8clmxnc21r79/qHv3za9kyt+//2HTuYyEQW4Ab0DPT50noM+HVx33nehNkFaVxYQF2hdyEetVZUSc/F0J543Ys26fnm5yHI19OP8ZxueKPrKBsztJeFZbEKkXr5Il5tUFzbF2sZ7ZdEZzB0KMga67ZP2A/vv4HZ8hFIhyQtT+4F5cjGtCwu822vTb3+6yBv/60VaiIFQkVhsjt603UMPNlju/ktr/Hlpl2nrnfHqwaai/3Ln4wMdEI93/Mu5dllWreC2DPZLx4Ft+sBX3R4RWpYL5apaF7W26HK5qtNo3Q7nO3B9vh9seD3QPYvzN3TapYwEfpWviNAz9lI88hzgK7RXFRZe4mIowyYPffv2fZbv39714zvlxyf56pOxa0wfSBAYV0TSi7pgswv9r+uCDVfy3SubGC/wXOUYWZaG3hObnxP/O75i379e0eXLjdhYJx/N87u14ic7dsdPGCTeoO2/uDUO2/4F+BcOn11uPF+cw0vReqlyHL6w4X69XrWgJ+vG64ZCfJaSsv9749i5ZIVXO95OrD+IpfOsGmyKDDYJrHv7ZD87ehY23bVhD3G1OTYACwCSKyLgd0PWVY6XDID8cSPFdrIvZab8V9g/2NS6k+/tU80+TocLMls+87iQL2tt2K5M3El7Zz13wsvB/GKbY8iudzbsdjYGsiRyJRQhxndE0K9okHc28pT97pNNundy2IPxcMPfN2Q+GEQfxNWdd+dgYUO6yzr7tH9+Dp1H6mCsNa63tzu224mZTXfyT0WnrTUNyH5ymPAdP9mod92KDAHfxvmk88CPfrBhyBgHEffp44TPk1jCB14vKsBvxIz58bjrePvy9RWYgI8TPs5pi8GYIQW+tOnxuOvt/Y37jg8t2GCRL9M8YPyFjZkbuW/B/4zvgq9c8bmVePpgY/HHj3f4J2atB3SzrOv038t10cqYt66N+6JSKzQewCKsBtRD1ntIqqUqs8Bbh8cdvvbpD5U+F/LYCk7bdCXG6QqeTba/fSujTDtb5+blx48f9N0V1Le2yDhu11ddLi9KNpuETZ0f3tgM/UZsvr/v2hmTSinEl/k4FGzs22ck+MyhwjzmA9u/MSf9wQb7B75w/wjdP8Sm+kCmEN2h0bRgN8tTMpXR0Dv8Qdd6uBBf1XkipIgE+/CDLHsC/0pMXtl8dHxtjKs7pbXKuLPoSr5a2lX7PvT29oEOdvz3k7G9Q1/wvmC/VREBL0UV/5cSePwNGzuGZn7+6aMek/XzGnYmnjt+8cD/Hsxh7hwsfKAby/v9910/vp36ZM4lNpwB1e226vZyYWy7kKuulFVXbF7Q1fQVfKTav5ci+0HimzAny//ycuWe9L25Sln0U3dVFXj/str37z+k4IM8Hq/RFDJvsl9GBHId8piQkSqZimA86l13ZH2QhA+SY0LTevC8+I5vPhhDBhuZC75bCsjZ8GpLm30xxrxHpnxlYHdgbItGjL68XpWmga46uaQg541Dhllei64cYntsW+C/lCLIY5+NmL3PMeXtx6YHY0xEwZ4v2Mx+Jn35+jLLjXE703Jtut8/iYUhyDGneeFZ4Pokn3/qx/c37P9OHnlQPuX47eSBWis6vOh2u2khFwrZDnL/wN/7GPBzQtP4fe/gpuDbOcWlHVihy1ZX4MQ15DaPqdvP+XWWFGS0Mn+9UHy3X1+Zb/jQIYvm9Z0Y3MmPD9YPbz5MYR6zs24cXah5wOdKWVSKwFfhbadfV2PsWpkPFGLkhm8Zr32lMV40CA/k4AN/8MvB+sZ4Yp+lM/5fdGH8vDHfunF/of8NH70yjnnuthCXB/ls2+/I1ZEhdMN+Qk+ed23krw5/idAvLy9s8t6AS6GoyaPpRthnXBXwWmWcSR0ZQE8/SS0cKl1vVfaFukgilwxomA7CS0qjVMnQCk+WTRzeWhedw0pxgCEDYrdBrA0OUKSYvJyMN/blE+dqrSoj9bxi0n9uxFMXAR+rZt6Gn4peL5ckPi+iCX2fcp788eM7vnZn/rppJ9d4DHonL9p2G/O5bbvL/GcJfHbVwTzUeeFBjugchnwyZ+4cqNuuJ7xdyNUXcoD5d375YI7yA1+w3a7Xy6T1jXlRI+Z++/ob85sv2FK6M3525rNSQueidV2VyFZQSmtNd8cuOck4PxlznuU+48FzG/N6/7zrnQNc085i216YZ35RxXfGOGX7fP3ty9TLA1zv5HLjQZVPHphPHBxMNObsztNff7vp9nJF/oHcG7G2EXfQYBw46VSbZD817Jzf40uVA8uzbzo7/swBiHPGly+vWpB3xdYXJrwpcl7u+vrnTf+bf1N1u12QFTLzF2J2XTjUIoSnnTbmHp4Hb8RSBJKhaNv/8+MT+31gx8GcqutBnG3E1wO7PNClDyY3DlKcb/YtgAl9+/vB3PMiMRZJoYGzJ0hLlQgt4U4qJRUR4D0phqrApeyDPzzneryrtI2y6+VL11//YdXXPy3IJ3AUFZTiONqOT/qcEj5s1/dfUttXxBzfdQt7mp34DWT+yz80/eUfKniqfKBnXrJIwY9Y33XPJ4mDjs63/QGtxI8XZSkafeAbd93xww/8wnowD1d0iBiy3/kOW/N5oL/WFmR1Kdyljm8Yz4n/0QycdRMS9IdSJd86PwAAEABJREFUyeNBbtxZn6Ey2tEHY4hj5E7+eTDv3bATU0vG4qEHev/0f7/zFvrbP26sJXbKQ4M58RhNx9b0+Z56fxsy3Mlh8MkcsbMGGb2jV3EI3PX629AXDiuXtU4eYMcsaeVQ0Hn3jp0/WCOZ7j/9u6L/+t/+Xboc+M+qncrhhEXu2ODth38hkfml6xb80L64tAavd+Cvsk4mcpQ1sNnvv3/XvJC9EEvBWOhfpHh7/0af55jzeHgOcmeudWhn/mT4JHca//V686u+f/+OnJ/amZN6f3FFlsu1YkPrIXQwl/lknnFnzI5I+iSxM4Dfiblj+iNsqjQJ1LTzGaJeWlaRJ4p+//134vKN9hTsMw+5iGkHgM9PFilS87Kvrxy2Xi6B3FJts1qJjI1x++V21dJW4qWrlUUde9yYj5n2wdr+gb39r0e8/bgTH6d8OOg260zw1c+f+FLg5Bm/DS3wlcqfv/hlXfYxZv+N+ciJrYyjkqNXcjUkketnf1A8iP2N+YzoI8Xk6UCftTa9OHcUTX005y3mEMbR/IvBjKGVOUoj/7WlQV+iO7o9tJHr7QuwPOtc7z3E6/U65zFXxtB1XcFb8A3r5IpOnafqpJ/oa2WcvjC///Llis6ven1d9eJf5pul6YV8eGMcvrowP7gwd1/gQxB7MNa+v3/O2D05ED77Y9p7Q7/OV8dxaD8e2GHXx49V/4//7nc9PopVrAjNePDdOrEcB2PPg3hwjFreBT9ry6J1ETZOStHB/oZ/8WF3nkSntqXLhg128r5jz7h22uyvtoP92Tp0SfTpWHCxvVzMQ0H/K3Zb0cdCXis4X7hRUkg6OBi1PDaf36lSpGT4Ff2tjMtPe9Wpb48tnX1P5x0L7D7Bl1V3gU7Dzg0atSQ4KvYJZZF4leFcks6JjRI6QVFIKz6xrotcWpPMd0Om1oqWparWajAJosPM8mReTvyzu1gh1Bm/+z7xhkSF4d3FIKRpm0W/Lr+f5E/DOAf4br8b5DuRa8zehI0I45rP8yukQBBXpiWhV0TwGvJ7ZJX07G7iEcF76GeXJxP00c8rAO1w2OHoJFL/uY8U/FSyQwDkZwsuriF+GGTSSHlPaJQsigjexJ0CXqBkB+qj08MqlDoELKy4fHcX0/ezC9Uylmc98PDm+llodJufE55Mkyo1jORnt0WEIsLVlH8hKG+iOvzFM2ww8J/wx8vPj+vcY+JPBPhZnzwHz7OA2/y6+N2yV1veHQ3jSkvLnW7KUqjlQ3tEqOBc3ORieuKKAFgJLzFLzI2/BObZF/WRGDuDAPoATwJeUvM6SQoOJDuj6Yk2o3uWkOv8bFqWa4As6TyocIkAhmKWBzZ13a8CKhlWXBFh1DDAywkT9BedqFZEUCkl94iYz7iTBrQCBiJCkRRashSCrCmpB0DWo0K8C3vgJ7NPACkFNxfDGJe47D8OPh7pO+R3UCqtKngalF/6cD/DRSQ0SZSw7XfD/JI1FYpA77NtfunJG5DgkkK/Lg9SfnUcPHE/4SNi4nedy+QnpdaqIkKduHIfxxcqk/gKJfVCZmQgkbjNfcVlW6IGufA6cSieMnDjfdbKMRARsg90bOKJWZmK+Jc8B/Ahy+xE456FARAW9AdPVIIGfAL2WTKfd8uyrlWJ/cRlfbvfgLmBfn6ViFAjDhuJ2IPJSXI7KIDQSyR8Yu3XCzWAK37iFMxEBF4PUVQaEQysRf/yMv2Of/6qG/QZvJuXA9mDrkGZJEL/nizm8cAhnctMywPcic4HifY4uk6Kn0k16Mk+aKiUBz1PAM4xoAbOTPhiUGCkMC8PNi52Jg0RoZBUYMC6XVZPCA4G6z7r6aaOvtyHGzSC90FbKOgz/Q0cHTonsojnAeAAJ66jc/LaldjWPkU1deecKO5MFk/6IN6s6wwgdAUFyoicfIOW96BbKERdFzzojythMKHp+4JsBxOHg7wSATyllMS/Q5XcVTJ5LqJaCvBIvs0H+6MHTOMqJdRaUQJj3syDD1XMUMX/QCPj6PBiWh1BTwBPZLUeAoBwZ/qLCbv7DZC4zwl/DxZ1B/51Ulx/0jfp4zhyl1/wbhNXhPlpk/eNieODQxOjN78RBf6xMTxsLGhAL+OY+NDttBu0jbvDsOuN/8RvBGQpRZPXISnGtMOB/vbZLmJc6Hso0/pIYIsKs/c6S2qOCSI/dcnymI7lsR5MR1ym21kcdhuXjZGKfmujwR+YhSoxtjFGdHy0TVrmhRCRccEBdEVbzgLLTOork5x1Tn5K8lwWFXgS+g7eSzYVAA/k8ETStDsI7fN+RqjZjmoUUVQr/bFBR49ms5YVsqlAtqA9KQ2Yk8nfxuLI+aiUAE3/JaYiQiGplNTCxKwxwzP+KQvyD2TvLE4bPiTiF3cBWipZVeA9Aj26Qwzt2HInPh5MXjdKRk5YYSfLM4AzfsvjX8Dwe/+FEMhElohQRFMW93WhAQSB85QihYTeD2ixOCMXHNj965dVjlM/208NU2tRRKjjP6a9Mak/mHTbB9blogLvpQQwMBeif2NB31SKsJ9lwTmQF3LoS3OR4MOrjj0qcXlhAbmy+UjvubFq3Cd6hhw+ccr28DOss5m0aGUhs7N4s9wHDt8pYlciIsgrBzLt8HpCP4GtWlbKUnivMqhxNRZnqEHuLxA3x3tK3lSKCLXa1OhTa6VS8zqJp434E7q3Su2bBwsNKagaLKQf2jl8Ej4j+BF47X+wqoNDqgN7DhaQoti+x3HAp9TBdyLvsxzo7oqc1mvKC4oFP1omf4k++lzsmXbJosR31nXhHtpZRBYzBu2IoqCUTGWkWmuyLJDSgRJOmKrIaBu430ZOylLkcWPD31pbtSxX9HeVYR5sOuzw/8SfiqiSEls+WNRtU37ztKMP0GrBnokejz10/5BY+2GbJJ+4hCLpD18bG9HOGUJXJzGys9Hk/lc2RRYW9l5sNhZh5nljQdgxnn1+ujrCHOjQdGtdJz8DP/Mh8nkUbRwKuvQTfrGJ4X78eLC58CFvjA5yhWV0sT28iG74RVuE7SlN8iLf8Xuw2Bw4KORle1X8ItHtSQ7vdlAFMhXgQxP+OGReP9nE/PhAAZKcK7MMXdmA8Ea16QwQHtit2z82cRj6AFPKMVcyZHjrI/qYvnuysWQ+zumLuxTBBxuXnH12L36J5QG84Xb80XwsyFKBcZ5w/UmeK8ZP6ePEfh0LSMtaKdiIBatt/sbhGGcX6hwEd3T6YINKbPoFvvWAlvF0aInrlcOu2+02/XfBZtaRbfVgc9b82maIqw0/2skfGz5nXiJSQRnYTgrBEvzgEeh7XRctbEKXEsjXFMDVsqDLwoYP/omPnuD75HB2Y1zsbGJLoZJNHXxjDN6sowLCFEMtPj7wyR3fRX/ekByS+er+ok9EAOd2/JrUtWCoiAJPrj/1uHd9fpxshG3g6rxv+HbnGXySDJ/AW6HWz37surO5dmdTzPzYXyChUooSPktpEr6YCO44XdcXVergeurKvzRi1hZsc30p6CEU4SJtxM+DDcvjkEpJRQpZ+iz28Tsb7QvGt10u6wWYQkllCnnc/+A+1BrxqOBH4CcA0IPtd+XAZVmLGpsN6X8eHLv6L92L46QVHYyvG/niYAPIcgkMAfKCbDf6vnDwUrGX+Z8+ALz10vuYeaPTUOb4oonrxEkiiiISvjTlGPDi9wa9kolthNynQmJT6qrFG0PrqpfbTcZ9ogzj3TjsKKVrWQt5c5frT/LsYJ5ZKzKCwWPIwP6l1EnLsfhgw3f6Uj/pKwqU/IEn5xPrO8L+t6qiB9tlEEMdmUKBHxDI8JbZZD2sbAi9vl7V6jrj+5ON7QM9PGPggC/YZjN5d6ySqzKrWltUMhUBxp9lWaqS5zG6aJLfvQlX4F0KHeT1x88cCdjUnw8eHYOmF5GqtVHAv5i3tLrUwVcywdfETe5bGJe9GdrQ+ZVNxMt6xSehnyHRKwE0nBhrTuh2dOVfJGisoU5saD1KoQD+YL60kStKQre1ydeOzwi7Ok4irPsh82l9Ldgz03AhKXWS605sGry1tvB+gqOrgWsn5t/fN92JgZXD+L/89Ysq/nQS6P6LkQc5xnZx3Xq5qONvLhFBTusqzMUcawMnOLGJGCcs2wE98wNJMbuG5phxHbQTzvAaQmwd+JNl2Rn3DN+WRahGCf5lXfX68soYetGf/nRTIfcP6ws63TKBYGeeZ/lkXWQBX5c0ZF2+vr5wrwIVJeiftO/y/+14gMPlncPYjTmJ+Zev0JRxP049yDcdWwzsWxmvbi838F3Q2wpkgC9EtRY2Ide1aVmK+jigdXLf9f7+hpxdA78WV3DQFMwnO2PB4ODj4/2Yej/RgaB7Jd4t++f9HZmbbrfLpJfIFZGq5IQLh4YR0DmHKva7Xm/oqkjoXwodjLMnPNtGDVs3YFwf9I8IRbhIBVxCT+LAKdiIb+SnRm6KHBrE9wn+iFAIKGLTm88n+na8uFtHJvM1yQITEQqYL5nKEmq1wfvCBvhljtcrc5G6HFI4tk/5ioldihD5aJ8P7nt7aXr9umjl0OrlS9GFO+jQ50PvP55jRaUCTpGj6kp8layyrJkgwxfErWKcAYOd2BrI0PHpCOeEopPnOznXc42kDjDW7LsMHzHAG8pM2Y+kFAbFvouSfFisryp9+JeX3hibGJ87cSGFEmHcr6OfiJB5CBSWGfjyDbsu0AjyaZ9tBTs4h35+PPCVUyULciS+95DHn3Pacuggnjy/8v0Et2PmnUPPjp3M+0Z+sEx+7vDie0BzwiProI7XKbf7nPj/nQNez612+vrZuc68fID3k3lXW5p++9NXffl60cp8tJRTC76eKey1weMn9/u8m6aUxPgzPmx/Eet9dCX9vvgvOL8syIaOWMfhZmgrdF1XfX1t+tf/OvW/+88uOo8Pvf1t6PvfOVhFz//wD1ddX4QGhQ6kB3OHD/LVidyJQMN2RTZUooHfmmYpTbVV3g+d+CzN83B4czyPB/WnOuOFsE8pqZJF7jf47lYcd39cXclvmalANtPsEDocr9Qs5KoV/lupuNGA1gmfA3wp0pkGvD3QMSZE7o4edn0w7/n2e9e5N/Jn08c7/oPt/+f/8R+lfqiVoH+oBjQ5VO3M/0GqnbC5fw7kD+2P1Myhx11ZDnyqCBYpQUm9vv5GeZ2+m+iowwDuowfyj+PEZp3nzhyOeTyHTpzLqwJnm5Be0fMh+63lFnK7gBnc6BXdhqSIlMQT866YMEOGL+l6REHpJ7Sso8ahzkEMbrx3fKJkhYcDHh46YeykfvsXObjT13Eo8J/47oP18okMv/D3afuCfCnYVqmHvM4Y2PT3b5v+3//Dp/6L/9Pv+v5xUb0u2sBx9q4g1tbbVZYN44A+6Jf0r8h8Tn4ETdvNbmAeTPNGfvnLX/6qguwlm1x3BU9hnFzIr5V7ZlEfHbRDrS1zDm8cO47gdjQl5x/LFtj1C/O6y1Kh1nW5dv3lLxfy/VWfHx04yRqOMx8AABAASURBVHknaDUPHZ87kdnj40asGq+4EEsug2fXDRxlwMNljhGh3nd1fND6IqWBTYqQUpTgi4/7dXTDh5zkCsrPNtDxInQz4OuQ1zFi3OrEmftFVMlr8Y0bMqFeYjXIER09HPrb3z71/fdTn/jt5LMDx3ph0L9guIVc8qc/X9Q8biKj+SzE0omtTdhsmF8/d/oax+fHoX1/gH8g+8m9cx/k7kOYYMrnfqBXpGR3BKX8bp435k0Hua+UVBYBH0oebMcAPkLUCRondly1LKtK7fK/ZHC50kZOGiBy6Yz1JzGbjAmW5cKauy1dtWmWUsfEldBJGBn0c061jOF3FPycv5yyDUom91OZQ77u9/3n/ED68C8hMTfNknr/fNeP76v+b//tG4fBEuqUhzz3CnxRSmzW5TTlgupUyVWVOalVW6vIGRV/W+Y9iuTxwbHWiVPYhHxR58F6b/hpokCaVErIP4KGTBDI+Qlw8E4XWYc8yn1tM79LXc5hjzmXPeDv1M4a9sTuAwYPEtoAIepWgb9MgcdIQyWI9bbMHAuIfhXjn/SABVjzgjAf5NGs+vVsGvoPLvdtLbCz4GUQ/+csltP0S0IfOUtWVRtVMX3t6Z8x2bBsv4rRR7hPKAKmfhrFuPwaEVMnfs+SMnogJTcKeEkF4TNoGSjGTkHd/+ITEZo/oefd37NO87JgfqBKLn7+l+VXHd1ntZUUESqlzGBcFgtcZEaplhA1eSlZFPz43X1o+ONjmr+KKyNCokQENwpO7YmVJ5iJfB35xBUR0En5igiJj8sT1i/654vXoDEiZt0vehGhCHDErJZ4d5t+XubVwWcH+1klAR8u8FKJiIOByJOfjlc9y8BY7inJeCkRfAnpjZxHuqMZKng2jKvdd9rOXV1opodmV97tiE5AG4ncpbWqlQHS94CXYYwAR6aipESdUZwkLfdzQPl9Vkf4kR70ej4+39HtQI6D6Pem48kA24n8gn2LO7oUnJE+jN8zedqpYQ9yVIIFFH8EqeVyG4RkQbIUScBR2Q0oycliZzHmBOuByrQiQhFBazy78vTrM+0BYutjY6PxsGC8uz3hLxBddLW/LEvTQgIrWeR+DtAT+TYS4sHmlePMiS/MF307SA33xOVv+INPqmf/YcTuhPCuO9HTgf39XEiSAY4sMBDoFc4j4H+IvhJkNcCVmSQO89WIm5TpbUxidjYhxEWXWc/jbItIYqvJE+NaU5bLPp7YoTXqW1VCNyiCpkiYv8qAMbeZpkuHCcPZb2ELOx2CyOyln1dmQWcVmlURKFLPy0/u636Z5vtZj3vM5IZowl3mBO1AL0+4iZ4v/cQ1uA95oIKMCgN4ZYHngejUIetfXPmTru+lIDPvfGgZlK5Ibr/khLGDyfpJGSwQLPNPd1CHqRP/cK9SioIfWyYiZLudxIYxUT0nTzvvGwP9xgLPGxhe3NgnDwQbIA3rfEU3lLJUknuqZHCvathhaUWVIvB3dO1+BzawjxXqT5RlW5tmKbabBRnEjlSxbSWfnJYDhumGXk/ZOIG+E5z2Zw+qPAJftbSmE/8zjx6/A8WUTBVeGvSWtWhBvwrwUAY629ic2+kTEXpeEJOfQ5nECTrTz8sgEaEI2xvtMplEDbM1oROBf/NmfBt5yb7k+kzqjZY2w1t3jruDgfsg1jt4Tuic3A1m/jc2zw/073KiJ99RoSJM3wVVAIw5IYPOEjmxKSR473JslaQOGRJ+Ax4i6DfHj2ffgVIjQtazadrfBgyWtHyGGfI730YrhZTgKSVVoOU+dza+dg4OTjMCQLiAszNhdr9Sgj4S1ZKMNxRR5oRpvay0FYWkCL6Rx30+2Zgc8MFMBfqdSYUncBsbF5/q4IWzP+of5K47C5s7C1rzH3/wFzKPFduXmYukZFOwM/EUE03PuRv50GxDVqVKjUln5Kb10lVbl6/MVJ39A28ZwkS6Y7c7Mv+SfcfWBzEurhMjbXOzryuRyfzYF8ynY8hj4wBuIN9A/wOsCxP4XxtfCzkgwnoCiP7G99StFBHKgr7CGhC8dHobgxT87OTwx32wsBVXpcYlAI552PT29qaIUCNOlrag18FE7UHMnMLFJEAzUhE8SNzpOvk0x+iDTa4LC8EXNvDsM0FeX4h9x6R5PIgjcTnWuWEjCXXMEoJuWV0t94MM9R3a0iebptZRZChLSHze3jYNBqiC7ktJbLOokBM6C4VKLPu5oIt1XVWp51HW3bou890iPHnqemez4IGPWN/uuywVHRQltu0weJBjTNNjCeJy+Huf+U9KRYRc57KT9/Y58d7RHT5SK7SK5JU/uTZSvKcqfpZUl4IdsVBCJ3/KdUDvzvj2YKK+g8vj7syx5FnrpYJTXKaXIIwIWb9C12ak02BdWbYdHH7fWRy7r/85OsMNw5A/nv1CdcZAKrNSCnHBHbwR8MdgAwV1fNH3GwvyFZs2YiMiFPA+fdsuAF+wj8+cerCosu5qa+gyVQu4gHljM+/OZk1r0KDvJxtgoZTCegy9Y9f3t1PbPfTBId6+L9y7ftDv7ceHBOy6rOBc6BIqCd/mE5l27PT7j+96+/jQbkZknEP2CfPvhdH724H9Nn2yGdTxH4+tmE0beep08EoqOMsO8M4CeGE+5M3YPnZ8TJRTkNfKYcmVhah9wnKaHCrCLzx2BJSFD+zasaX93jof6LITSAPggOcKnYMcflJX8dEbG7Jff1u1XlPb8U7M7UI8XfDhC3PXE/m27cFi9VMP7sKv7A7Jwtn8PaDVlptevnxRoO+gs/GuHEy6lCyKlMxdZzwJyS6jJK7+2DShvaMX05ow+FUnpvrkucmHfoPNiM/PTe9zgxAkfCJCQd9SQpmpCOv+5Hno65dX+Trg37juHPbt+J9pnN48Ab83vjd0fic/9T4UKcrB14Gbnuji8bQjvG3IaTorByn2xX/WreYVSuin3H67hb58uQmWmH/vc771YL7iOErkvpNbTid5qJi++RpdejxOPeBz5TBmZRy6rIsS2UoB79q0kIdRydSfuHA/DSqMqyOP75+MU6AVZODd/jCYR/XJWykFP6Mj8X+iF/engYrUsi5/+DcoqaYOP8xIZQnZJxecsBK3g/HOPvFgTLncLvrtLzddby/ANVm+DPpk08vLV10uV3AFvHT8fYd+UBp6FvdBe8W+7icuYLCRnBPqqgr9heIcZ382rtYWnfjuQQB9cnB8Ej91aSroZuA3bxzM2FYQleWz3e/EfmdD53pdoXel3vwIn95k3V/w81IK9QMeBK/SJznChzzu67WPG0qp6GHVnfHdNJ59OvAUiEWEMpP3wf35bLgT2zgXiqsfbg/oDjVycoP3Rr6KiCkXbmjWJy+hUCVGL/C9Eo+2ESgm/gGgaUUYpuhCe6TwtZM43chfDx3oxvAupaRW/KoQvKU09GD/DC2M8y4e0x/I9cCmQYfAgTLBi7+/vBb6dtzq0EnueHAosp+bnIdErf1B6F5cO/MQhfV7IMM5+a+1kaM6fJ/IvcHXDuTg3UX4amHD6ia4gf+duDsn3IYvoFZFFMgEfVIRAc4mHuSr46wnvjDh4NnyLcvipokfcOALPrbSJZTAGNb+uzNHArFcbJ/CIaQ3+vzXHdcrG9n7h378+AaeUwfziI8PNufe3tHBSR/3Oqjf8Yc74zn1+KUbpl7Ik8HcZMw104YuBjJ13Ylv++gdn/SY0h34ismf+W4c1DV8OSKVJRX8nDNXJDq6aqHN7faLZalakdV2dWxcbwv8HCr4aSkFVorGWeBf4ApF7ujCtjEfd22MNcnc83JtwkTwtyHbodO5gRzx+vJKDL/Qv0+8HX+6f3Z5I/vcq2KgZ6+zyQce7ysbbi+vK3QOvOKAZicvNGWKOgo+4oMv+5njNrFFUL59+5w06TR9t7VF5acM67pqXS/wtlM2CX0syLxwqBkh5pA/qH/Iz7ZI8uD8Y1ziOm0T6qyPUMj4PN890OlJ2Vnr+O72tL7hceAgjgfbvLaihk2EPcc41JHVxfazLPbRy3rT8wD5qloKZdHSVnL5xjzykwOdg+cHfO66sYG/sOaznyUmipQiAp/vzBHekOcNX5EqcTphlwWagxiREv8M+BDX/4+tf+uRZMna9LB3LTNzj4jMqr27vxmKvBAIDCCC4v//CbqQSAEUZySBFxKFAShKmO/Qu6ryEOEHMz2vRVV3z4heYeHuZsvWeS07ZWbZbaY9iNmZY37K2ckL1u+ObYUSrtj2gi9Dgk3+TYa1/rKEIk/owtvjUx/MX+6Oa+Zvzw3bbioUAXNOvv744xs4HvDTkWWbZaCrAZ0OfZfBfMN11pdySKxpd+L4nbjZtju4diX1lXGExinnhbwUSmLjBGcnL9r+1KAf87pi/4MYvxM7HxxgWoZOTjWNwF6ZllT40EDPO3g+dX+8zxJhOUEkETtt+nNGkflMOtofuCnkayjQifMxaUWEAZWhkkW+IiHEwxjWDTSRvVNEeTC+ey40eLZ85st4siTNY8bPIKYSuevS9MDv7swp/AMLb+8/kHsz5mfBxu5fWyFPN/guiqgQTJVS0E9SCs8h87+sCxYQccmhLbp2nX8Tt7JOoZMUfMNzBA/wcJ4P9f5gPN6ge+phu4y7KutLj4W9n5PnUgLfL7Ivhp5yWPcPxoiH5WV9u5Pvs0iO/QI96+PEBydDfL1+vevf/O9edL//Rf5t0Ad91vUK3qpsaGTsMq5P1kOeJ39wCPTxfpfMK7Zd16Yr/nG93IipAGOfcgex4Dmo46jVRt0qx1VyaFrqQ5fbqfV6qi6DueANdENogSJ8cODP6ABbXZmntgX90dwxuvVu+91uF63o9dv3ncOuTaEm9UWdfNfhwnBwr1YXlVp14Cznbh0FrbSAy3y11tTaoso4/soaNcO+V9B9EWe23IVuTuLq0P1jyH/RamPd9eXLi/70J+bUxIrjcWddBkpFhEqpxFDVST52ETYdzGkP8tnUJXPAlTnNhXXxJ3YiNIHQPDQKuPv991fZzzNTYBMv089WxnrcEl4rsq+KKLMtGSMca0/fTmVJ1VY5iL7o9Uvq9jrk/QnvVVRsGvZf+nhd8ed/1fTbnxZ0tEPmAG6oMeeo6KNzsPjHXzYOzCvo0R3v3i+4YO8IKZH9wnh3XRt62vXxkfp//ftN//xj0wdrkf/wjz+QKyQDD3hYV3397Tdy8Yt8ZaQCv3XOsF6u+JD9U6yLISihC+Fjfne7izjErGXRdfUh+4sirGtkRld8lKVjz0JfenfK6GA55P/iIZE5AYIjbLNj1zc9f7jxxK5dJevUs9d2WUL2t4wkJ63gDOFG4pV6EZOn7qwTrA9xDcYd8+p4+Pr1iyBD7SEYxJ+F/wmaQwd50X6wsxfk0snHnXg8eP/27QOfO2T+xIXLynm14yBee+zsbw/gaVJEqHsfHf0txId9qRFLN+aC11vV6+tFAz1+MG74LwV9Mi/YHkMfb0PPw+SQZTS/F/J3awtjj2246Z2QeufkAAAQAElEQVS1tn1JORQpdfT4xiFoITcadlnwB+otr7jMr8d18TB473wN+rjwOj8eGzbGQo81G/FjeZyrBkDW1Uo8EIrwcKDXDZpjPluvgQ+YDyGPx6g74+HO+Lnvd9Zvm2oJBePYYC53nPus6zDdYeTYA3lPcD5LP0Mn+24bObKRvyff8Os5mnmYhbzSYCaiKGZJRcSkU6935gyH/t//y6l/9+8+9E5eRFTdif+DMfDXLy1d8PUVPVGFLCJfTzXMeycWOn4wsFDJVMWxTNd+d0EPCzFVLBP6z9CkTUrRiR/QFRwDvzjQzz7LTlI4kVU/r36K9j7bIDFrd+bH1n1HL6YLRxo82wYP5hWdXNWxhdBxx5cPxo2dvUF3TpgYEO6sLVz3wA8hOf3aZC3/Bm87OE4KaKEtHbvgGWrol+5GZbKzbuPcyX1/Ve6s83c6dCrNhuFN84ECN4ppTHenQ+AMtRRlSphlFsOL69d70AZZaJmHSZbnjl4Ga51TCUAiV9IhIojvqrZIdJOsCE86jZQ20EpmZsBcR7oBh/FXx6ALnPW/a5sd+HJf43Dx818LXUADhFn07Xm34VxvXE9FdnUqShZlhiJi2rOjbKrhSQhlgVwMK+AFnCZ8pu+USDnxJf1pBcawgzragKEXfYIiIRr1IStowLi7hKiHxYiYMCeMnmQn80YTdQE8peR8jgj5cn/rzEzDMq4lBgQpkEcJTFTeufMM+p98dWQ6/1qesg6dMIaagR8USWlcrpfRK6giTzBYHTpZOHYcXtjE5cSZ/16fT77oYKLc5gd7jgBpgIlPwlNQBu+DdxM5EQJffIK7HvBOg9EYxO0nhnEZDPYVmIajukSJKf/s/HdfWYsEHVcZDyrHBp1XkCs1391ATQFXyRQfncj2tMEJzBCkKAFUyP8GTJ8E40nQHgwuGzoY8AaAIsI3gqHLNkzen1rttNE0JMMmYDRNevHzxXStPwPu+MFEWaRkwnAOsLi40jgoxt/RG+bDWYGjLiAh+Bvw5/tCsk1wIB4Tm6qEVkRAwsADXkTQmtcBv+4cwIh2zSszVUDQJ+1ZRTv9FfOlouNEnaWKelEbksa8z8HFr7wndI2LRj6m53LI8ib8dISYmxnoXvQuWRUR01cPkuVApoggmYQCevp5xc/7gR78uDJgF4QNGsZALfiqk58HpYPManoHdRsHEBu2c79BUk5wZknNvhnKSikSZIkJbIePias1dFho4Lkge61NHlRcXxlsKnXFsA4YSgWP6wBHlv6zMIrA3AC5+TA/tqV5Tn8B7HcPIB7Qd/xrY3GzE3snvNMs48xMRYbqWlUY2CJ4xlcamxEupAAlzxWYpSZ9Uo2NN8s40Jd9agevcw6s4LOHULpqa74RB7bRwC8GdpJMs9EmdHsQrCclMqmv8iBbK/rCfvZJQFTQxcpgHRF6sMFLK3gG+NAndUvzRL5Dt9PkHppX0tZakfGVBKkSkpVS0N+Jv06w+RVRwDfmYu5gkBvYfCBMp/h+EqPWYYJnwTdatWwBzYPJxjbLg8OIYHHjmD6Imx2/2Jl0WDc7EyrSjYzHNpl16Mz3A9y1lCnT/b5PXDs+droD3MGKImKWTN81nyNsp6Jlrbr+3OD0BOV6vfy0j7jDp2LiPol5uqhAqy1NtaALV0jyzfx2+BaXfcY8SKaXs4/jcBBfLgEff/PT1CDPCEbN8uDu9g5sh6b9IiKYuK+yfRfTxqbmo+DjS1sk6JxM/DrFeN3PfuqNptFD9lHYZQIQqvig+4FSmEfFvLRVlRJxYaGwsdB5yHbwRmJrhTZNWz2YYJuOFyimE8n4Br+eGH0wyfpg0/rOJonlh3U97SV8ZTBh6hrY13q5s/loWw2EXedifFEWKVPz2pksfbDRcjDZNb+TV2TMqAr+OYd4wtf7UEQ8ecPmO75gf+jkkpMFqcC51DbtOBD2/ol/vD905xDnwQS5w2RCuDXDLMDhR3BwEpcbvvfAn9znxK4nk+oMENKOINAdsi3aUme/hQ3Bl9dF/glZ432wQJz9zpO4GDqxzc5k3XQ/WSC7fJgXFlmdyXKWQE8nk/ldH7RbTz5UvrBBsK6LakkdbHofzEsiEtpVK75bYMkbr1642KCWE7HMJToXdIeM2/av+M2JLKZt3yjkxdaqllYmvsq9gDCtU/Q5xpD9x3eqNOYI3+X3WqV1KbqsRXKjRP2JrA9yAbk1RHWHtvWUE//lumpdG/WDXPTQB7Lv6NW+440Cl4386jx7kNcSh3iwgXDHt3zf7u630/fO4egPfPWT/HhAd6iSU60rsxIR0FnZ/F31crvodrvqwuJ7qQtMiec2+Vlak+W4sXHdsJ/9fcYbdLMUcUPmjkwdXXboaF6jo1f4PtDl29uDBeUmx5v1eWXz4MqGpwE3dLiRuw7GC/uEnyMC+iuxWFCYP9ZP08rB6vVLk/s7T5ZcdLkuWigrOamUhJ+q4J9xd3z/QZwc8KEMFWQBAB4DXuFn39FB0RXZV/J/0n+QC8xLBFjYaFwvg/bQysbLhYVZJTc829En/vjlyxfsu6K/m6xb226MDv4DPx2yPTYvdOCllKKvX7/q5eWFeGjIt0D/KhGEg9jrOKX7+l7g5cIB47IsqtjN77VJpm8azsHXW5u+O8YAXwVPyLztjMMHcf4glt8/Nnxgl/+vsA9yyvztR/hO8FfuU3/4p3F0eDyIvwN9PWk3RWrKVtD1xtjodsRDh0X7z/nOSnxfiMErB4m1LPjexubdXR8sjP2braQolVqQdZV9qSHPlQ2Khj+d8Hnn0PjBPCew2+32gj5vKlmmTJnO/QMZPvXGweGyHnqdv8kCY3heJR6tj8S+xnXsol9ThUZhs6ct0sKhfOEwnDTKRlhqISaHpILKrsRbhv3hMWm8s8nx/vbBZsFdEcEh8Rf5N9lqqyxmO7I9lChl+UW3hCpChULm9U4+/OMPx92GjoSOdvo8y3me8mU43zEb7ce0mXEsHGJYtpeXy8wPBzFhXTvenf9KFnTYBCnaD+SsvFe9vF7xqYssy9V/9pVYNQ3jv5MrfrCxf8cn6gVe11Ahp9nu9ueVd9OOCPgNfPbkkOMAf8cOK7gvlIWyaiH+/ENQpn8cwCLrHZ/yD1Z8MKbd7Wve+GNz+J2yE19LKXr5ctWFQ47EJh+fn8TGpoiQ/UWyz55TBx3/L/jJFdiXl5teX171229fiL1Vz2vg7099WScb44frF2KkYAM/l9LQ6Yb9HtjzoTs+eP888EXquDs2sqSs1wPfcx/n+yzCLyr1RTubG/7T1+/vH+iCgwrG7IO5ljw2k3Ntx8xQUGY/xpgK30KW0Yse5OIfb29sDH1gn+uU4Xa7wdMd2Q/8aNPSqqz3N+BcrCtxNfzqsjYV/GpZC/dUwu/SFl2IMff5ROfv758SOSOiqNLWiKXby6pa2QDvIud3NesEJxhsilXylvt7/C3gvoNjHo6ReyGrK/lzWRdFVN3Qvfmwz31+PMjdd/A5YoTMJzDSlRyeKYmNZOcOPxu+QWddm5KNK9vTerbOP9iEfLCbfhx3DeYeEU8bbByw/PjxNvUSSvivam1RRFCS3HtFhyt1K/1Ccq4kRye6r7UpePeczn86+wP/O4+mfhTwCR/Ws528thEHGznm4fGUecuJHRP+by8XcvILPraAv+vOvMJx1/upB+OqeV/XC3wBLAGz4ydFF8acoaFa6oy9hdj1xnOpQ1RN+NaqLujpQo4RV8VHYNtIlCZOnXXXsVFnPkWDDnKEdWX7iBXdlXHSPwBUOfgJNjgb/pEl1NGh/RABsc2hht0zqzZ4fhCLJ/hOEu8Ah+fVHrcHfbJA9OccJbCdfeRC3r7dLrper8g3dKCbB3axjmANfz2Ju66OHm+3q1biLUuqtVW1LuoAbYyz5qlQb7ofn2/6IG7esbug8+XLDV0sKvBuOs5ZF3RjnXz58qrfORRYwBsRciz03uXrQYw/2DQ2TyUL9tn0zjiwwZ/j8WR+8eDA6iQfOfffGfMcq1+/fCVvf4Vv834i1wHtAc+h2kKNeLkwpl9vFw3keifv/yDv+3Dn+/cPaLwTrw/i/107MfJBPnv74dzVJ87jPPQgzg1vXjp8BMa1fMnBVzD2fJLr/vjLN30yT/ez8xUm0SBuLfsFH/K8YiWuD/LzB7Fm/+zwU2uF10YsXvUP//Anres69fz+dofug7acB9WlFLzQsRnIV5SZ+P6mjv5wYWDN58m9o7sBLxR09PlBTONrwj+u+Gekpt3t7+4rX6Po/cdD37/f6XviB0MRgT66bKMJAq939OC4+Zx4T9pOncwhfuGpMydUwLsOcuvGnG+Mpy1eyFn2ha/4gOVsbdHgkMl6/bT/kOfeyZHfyRGCVsBTxqJ1WXVZGvlhmXrIIg2SjeVPXgb43zzukec6inCs3Hk+yeOJjhJbDWSvxOTr6xf6hg5seFLn+pW51++//6YL99Kq/vyv/kF//oev8sHc65eLXl6dN16ZHyzymGubC/q20xcOBmtL8sQi5/0IMBJ7ztk7sVWL+b5qXaucf2a53pQl0VFOmhfGwMp4+dTpgf0O0A/KqbZUXbDZit+8zLH/hl2KbE7r/DwOfWDf9znv5pnDnB/f3/XO4dK3v3yXn3/8MXTcQ9v9Xf/b//KKz4QeH6/4xzL1YP0t6wLOTn6RsjZlFIVW7os21rkiDwc1ilC1v8I/yzQ595cCJPPlL19ver2tjIE3dLaQLy+YkbGJ+Lu9FPkA8norIsUSry/Tr4Ox40RPG/sdn87ppxRKZA8NYsf4HbcL85kDnxiMuf6hF1KfnDVgR845r19u+o2D1JfXyphQdbnc9K/+89DLl0HOrnph/lzhs5aCXb/oz79/wSYh93+wjvqOvkqmnM9fOVSzbjt2PJk3OLcvS0XulK9Pcu4nOeITnX84jlk7H9hhY8w5OajChbQQw/ePTk6502WoLkWoVPZP0/qnf37miq9fX4S69ac/fcU/VhE+QnLqQoXcIks5pFqqSqRKBs+8M8dV7moln7GBfwCigoxXZP3995Ucj+7XAd5lzoVvr4FepHE+KAcPu4Lc9eVLBbapYtfkwPXt2508cAp1UEKfjqVTwEstEjuityz69/8+Fe1PxOTv6LzrtlwBen468THGAGdB9zdd1is0bthU+N+miNCyXBSAr5eCL0iZQUlgBvTxXWzyl3/5rrfvD/z4obcf+9MXmZtlpmYcop8DeZyjOj56xxa7cw6+UuFxMo0dr8yvfvv9RVf8XFwPbFgLrTgRqKjhGX794HfnAv9lhMkgNOwPB2ugh/8aodd4p2gKZRT8ueqG//kHHk0S8gK9PuHFY8dBfvR49fn+5P+DfY6P90P9TDnm//mfP/RP//imT+bYYxzEfMo+bZ8KHgt82m9DvAg+4Wfl0J5HPl2297IKO1d8uuAfjVge5PFt4nx72zgkxZ7onA5TvwdzBo0Gssrh9q5z7JL//D/5yzQv6GllvXAlXm8v3ZLX+AAAEABJREFUCzgL8kpPvee8W12kW2hJBzF8klMNZH79XnBIww984WB94HvFwRdyoe/Wlec//Szg2PVr7P2Xf/mGPv6YeW1nrLSOHc+2wc661OuNd/as3hivPpnDeR70QQ58kBQG+aFkU82LPtD3tz/envkUHr58fUW3zkmS/2uAjbFeXAuyemy63VbV0pQwVlrRcvXzquuL9NufF3TZ9e/++099fohZ1cAXmwY6rW3Rckl0IB0Y/+4xkrmnbW6dWHbXHYxHEUFMJL6f2ErcQ60lpVJf5H1V6xUwckVSQrCOfgb4uzb0aFwPfGXHH3dwHuSekzwlGU+Asyii0FeKCBXkWRg/SSPg6dQl95McEE8YSSHpZF4ngOyvO7nswRh/tw8j086ceocGpPAlCXPr4Xr42YiHw7x4vGe+/QDW70ybtFN/uB8DluXq/mKOuK6rWsUWxCzgwEl2Hxxy3o/ehSHgSgryQoTm5e7bxAn/wwU4M01MuO/g2aAJNK4sNKGlNpUaqiWQcwh0SgDsu5l+A3h+jH0+/O3LXSKA/luVzIwRFpw5aBv/K/0UdPhVePwF4yrNRr7nCyzTPyLETaItYTQhGTEBEAmr+DPLkJXII/A8k+jcz6CJLM8CFqR3XQR4wSAut0WA0x/aqfr5CUU8ixTy5e8nPGqFQJ90upv0E0S+8q/9pAiU3OzIVShWdlz5AllE0O4XcY/ZHuG60K8rgmfKgN+pL54jXCcdJNEdhzvwqsNeiAJMw307zjIofnZx31nHSy1VrTVlKTi9cLQ+9Zfot+IUSWE8EZ6irIK3p7zyFZLxnMjuV4kKUUcZz0c/KSJ+FnGXFBIqowyd8DW1lqHZB1jzXeAnqZMv6iJCEeE3Oms+R4QCPvXzOknalu35Gjgy7QFe0QWC1oF149KBpfr5AQZIKfjwPO/QLrXI+IeDh6AM2t0mrgi/8ADe5NklAlquhiceFRGyL3YNHdjlJCtYXwPDdw4cfB/0RxFAOFiHZvef/cGu5LmUlCfOyUuEIdziO4UP0gk1TvsdJJOGjy1rU53xp9lmMlnK09YTj3FIkYJ25z54oYj3543EmCrYP4v+2t6xdYfYoJf+kwu04K/wGhNJiH8mAJwT3sFgZXldbAMnzc0J1P4KzPyEu4IdHgzHmyJCll1cg6zUSZZUKkuSzPHfpSgz5DqXLveSshQ1Jt6VyU2mph5O7H7Sf+qDPtWDi/sj42DY8sQCcqCJWQa270w6ZHlpaOi0tQqujtkGBWJ8EgIZyfsghjxYb7KMJ/yanktbqi5zoV/1vBASuqzx5BjrMVRKyDp3gZx8BV8Jrx1cxtnWZcptfcKFCvxU7FSAafhsKakEj1mm64yDHd3v6DmAMZ6BDROdGMY6qc3+UpBZSmDWlcF7+ikUUFZmQrMgtxjYO5OziZkvI0n4LvTjlU/QPxQ88eFm/Ae+z9v8JILFbA90dGpjhIOEnrz4fZs8t1oVAWRIpt/te7YfuE7HE+8lsT+TksFAeTJCmo5LRQ+esICAuDinXaRQRPAsBukD2odOdLKxsdLRh9tno/52GSddpuzWiScKpRQV/EAh9DHAM7hLFRvU+vSNg1xsLKWkWm1K9NcHExQ2a2yLSv8FOzb0XoyPkhngqBN2TIWAnz6iZErPHABRPvarjQmdJ/YZqcwizQRqOPEe8NTxxY0cu2swGchSqE/9/eV+9knzUuA9ImZzbQFsqDLRi/i7PlVqa9VCTNlHO3yScuRJ18lDQe+l2Heg70NMJjzHccj8C9T+AQaMq4UNLvucfVfwJRotMyDwPWQ2PPn1ZtGJvQc6cKX1b5iB7QN9rfDSGkwRpwmRLKHBP38O+Lmz0rCOBrq5sfCzTyTID/xHbAYnNivkAGWBjSJQzGL8HZoDvXWKcazryqR0RafoE/ryNfiCoQHsMX1p046NO7FakMv8rpdVFb0s6OyFTbYKTVigoxT825lYnuQk878shq341IFO78TGKfuLcR/owXAXFrMrvnMw5hd0fVlXtVonnOW2DFHEZeYEbWKkNu4xZZvtqfm82A70PdDVNvnu+JFUSioiZhFXRKhkkW2ev3QMscgh10WEdmwtEpl1vcJjMGY+42qAR9jVcSdk2vSAluntTJAPdgIDXJmCx1TFHi4FOlIqKGMMck7HyqHJuCRIirDXQU741X44z8GHF6KOjxO5Moscl9Zba40FygeLnw/ZtwZ2Mx7TqsSkZanQbfO5QiPomyq8Z5FOeD3OuwyXyI5UwAxlpIz7sl70YJP2g43Obbvj500HfuEfdCEIZfiB3w3kLSVVqoA/WHB54fQJ/hOY58f6KbXoysa3+VO4fmhhQ6CyadQHejw+pw5gQAW9XbyRyuLXMhnaOB6MsSc6ctnx+wV/NBwq1Z3c51KJc9etl4DnlHPCil9lFsGq5rhYunAjYqDJ1beXi7xozDRjgX+krIOMAjsVcQuL7IOys/Dr6OFEvoP6LvtrRCjiWQ7ypfXEKzCndt6tx5NdtAIL69qgbbyBH3UWZxKmA26f/rRh8w8OqaasxIXYHD04wH2wIX7/GOg4tW9JLqQMQePQQAED4foc9wUvmnKVErRRi86Md2OxdxKfrTVgAlwPmT/X0UMDJ5zDh1KR1FAWbHDlIMlyWi5vMhtOsl6kwYaCN3YubF5eKbCiweK8n03HVrRTHmy8bSwaHUMr85gLftCYq0jI7w4QK6UoTFfoB2e6GA77isux1clTEaGC/y7kn4XDmZV2x4NtmylZD713XeD3drugo3PWuR7kSuj42RtdDza7NvzpwdgzuuQcDnoZz9PXPuV4Po5NrVU2ttZ5/5VfzJP14Xl/gXf7WaTkkiAZIC0ltaxVEQK/i2WMydPOXMH9N3Km21/YlFjWJroKdKrk1oKsigH8qSwiflZZXkTUhv8P8tJAf528Ptjg89pmB98nh++4gyQIS+rM+87+Uw7iquL8ga9HhBLELgM6WENZq5L483hxHKdOyu7cRuxbt/Zlw4bpUSDPhsnDlpTYyLTuNmQbyA9lzcKGU5RD7A1imxTkVaCveYWM95ODgWceE3F5oSwaFhQYgx7QHxArWVVKw5aN9qKDjZFnjtzmOPPApnThM2QfeGFTy74SKbQx+Oo60cdxburoTVwDvC7vHBaZl4gAv5T0uZD/n/RPfPlAHwf5G3vQGBFTzSEpAMrifFNEk6yzExrG6/fGJtvCJm3mqRs8VXzc8IU+BTsvS0U3jbarlqUxN4U/UqhVYL8N7GObdMbjA9tLiY5WYC8q6OM67SoVnltbFJGKCBXoiCt4ty1OcoF9doFeIQ9mPbWyqVU55Kzkzq+/verGwfbJ+HDCf1uKFvsw8qEmdI4OFbKe/MOtj+2T9sZG/yu1Ib6esh+a+cW5xbDb9rSP7Wher+QK22ddV/LezibgxjjWkbvTHxqMvwHPT/lDiRLtew823E7mY+tqGQf6B1ZckXxJQUyIQ9VgTCsldOC/5kEwHxHc+uQrIqacDw6wzVsin8fBwJMLumjY6uVLY1xoCmwW4HV9ZRyr2CsCWYF9MEZubIw9kO8Broff97ukXR0/e/vxoR/fPvFN7IkwlqM244Rv8wnfmQX4VGYS4zfuoQv57/Zyxb9P5hjH1LH19eXriyY4/EQUlVLIS/gL49+wjKkJ62eQCpT6xW9EAluRf0PXn+hiaGHe5Hy4EbN358QpxwObbBrmlz5ZEjqJbR7oc1NnLHP5/HyXQlxD/u0dj32elwZ9fnC4BzuKQKPgcWzbFguyt9r0i783DvQK+FtbwNvl8eX9bdfb952DyhOaMctgTJFCaYFAvKHnz/un3jhIHNihYGsfFLgs+PbLy4uW9SII+SPR1369IG9Exd/uU8bT86pAacJi6MDx8cEB93Ge9HN9USUunj4wBBpNHiTaocy49O37N+Y977P+wpjkuVNGESjQV+cOLsbWiCBmK7ZdJOxnUSJCAexKPx7hudCmeZnOSnxcry+6cJDv51KMt6OTg3KKdE8JeYx9cIDXiY0I02lzzLLMV/q21hQMENZjP6s2xuS3N49xB4JIBznlgf/argN96uf1tBNyz/ehiJhPzm8bh2CzMzUNHVXWWva1zvp1n2PGiU0PFccL+cq8eWy6Mz49rGtyOghVkcnDxbdv34Hv8N3Q06LKWBQRetpM6LdwOPvKPTXQ+wNfNX/W04Qh5q1XIEEbctvZT56fXAYKj0JfYv39433Syiwq0L+yn+HS2vN9Y660gX+5VF3mAUEAR0GWLPgkbW/4+AM/DMXktZRUkKchA/9t9lsW+7p5CNFbEWXmnRdyrG0jVfiAJ3x6JaddZx4vU0bJ9aK9k+e6lrVpXS5a8YnbyyrrwKnm+Fi1fxT84JuO/k/6r/6brxI9rNPBenHwdvZDDzuLApjUHfv7h6hsp5W58vTby5X9hC4x5zTujo4VA/onGAZ0K/q/kqOqsgiZJVRHjupalxv1ixZkcNvoXTsb+Pf7hx6PT9kWgnZEYfwc2ljfeBzymOYiriAmjO+Twx5hI6Hn7+/ftbM+iAgliBvj0RV+eSWGD1ErX5drou8ERtSJKxRBSR7RheXc8Ne2VPkHEYzeLcHhqmPbem/MeyyylLI/FcbSklWKIimUmfry+qLffvuirxwy2dcvKzKTU0pJuVhfA8X3CCmLKuvgO75kn79zqOixyHI6X3ouHPIVingWj6nHsaOzhyrxdGWusBC7G2sw+9XLaypSSITs+PvJGuGDA7CK4hpz4ovnK27H6NbjYFOuH6mDPBch4eaUpmTu1sch8/GXP94nfYzEehJbKWYG+P6Xqv/5fxlqN7HSe+OA7ERuI/9QyUPCXp35hLkZT8XJvnlnr+KT0zPbNSLgdbB2eujO+HK9gkxSRMDToUaMoybec+bJB3LaX3rv8hhumQuyCY6slzEQDP88WFe8/Tj0/oYv3VMPDuP8Qzn2g5X1QUTqL3/5ixyfsKN3dPTxsasz57O9FeZfut2qCn4m1k7J/fWlKaLo/e0uHzweR1HwDjr5WlkPffl6FWFFrEibcxjOVLKptYoKAzkCeTu0Tz35l0qW+Tyg09kzr/ja65dFSytGS795m/dhGZF34EcRkkvHjuJKeKz4RaSYd39C45h9UkWv+Eon927EnVBTB09mzv4RIf9zvcw8uPwppYgmAS5AZZ9MaBTq67RNGkwKCTFVmf8kDwc0/NvHEakgRzTW8aUkcKnMOuOnEaug0UTu+ZySxyHbdmOdu7QLOeNF6/KipS2qrSmD/lFltzKN3XDkvMEh+vbo2jgYvpMfvEY2nmVtzD2v8ABtCbpNG3OhUPAG6Z9+GRHKTGzm2PoEf5evZWnQrYpsUq7qPiyPFV9t+rf//Yd+fK9qt67Cemyx3kPADHx313mc5L4d2Ae5jndoRRTQlmmTUqUpP6wFxc8LelqZby/EagSg6I5vciJ4e2jAVkSoZFFmyjLeiRuPRQe+NtBgREBP2llTC5SioZwAABAASURBVBsbTQG554yJbUoWNfS5LCs4YEIpMErcF/xtWasAgUYAh/y2c+ak5fy0k5vv6H1jbeU5TMf39gOa5BDIgce8jsnzDqxtZN6sD9ib7UBw7zpA4HrLYd/0XfgfYvqmwT8ANaCfBT6DNwrddKBfGFcEFcD1ftI4ZvFh+zbnECcyPPuBApkkVEAfKeaD5pX0V8UidurZSnUEX3wM6MLj/FjIv5bJ6ayeX7/q3ddl0E6uQnmIzHNEKK1d7nzk61cfP/8qaW7Hs8+vur+/RwRshmRlIbcVd+AApyPjJ+CgTYpJW1zBMzf7BKWjiOB10N55BxXMdkqgGNMftPoDKd/oHcANuT4i5rv4dsVwpZ7X4CXBUQmKzCde89XhzW00T0DTmViAnRV8uf0Z5LREKsL3oEV6fkulPOvFZYeMCGxXZslSlBCNCFpN+2+MlRKz7cRRBsEk9BMpAS6DU4187uMy1GHU/EQ8+yV3/acX6DOD/qmgLcI6kp42HzJ/s1ABqCJitg18AfT0kIJ/8kVFSSGHnjXAZqZERzs8KMDXRTWFXjyUUlQ86QRuBgA49POKSAVFUYxC9FDA68RZpEAfLt2DSeddCS0Kd8NaduP0HRaUpagti5zkxcVYSRB2dNZlnBGpAkyWVPCsCKBACfVhgbn7rdNx+Jlms2vZXAYJ0h3sywaPCGWWiVNc9h+3dQzlQvMkYRydgc16dgy4DXD4gsrwk546B+kwsGlT/ewPE3x4hVb6xj3UakW2g34oBhyJfmcjz/POVykF+qlApxE/7Uq9ecwi+I5ZPADq52X6EwVftVVsXcARlESvFXhsBY8DXkFJfVdO/MgwZeyTJ0+OEVASfbFXRpkJ1z4y6G8efunDOhnolmpN0YeUIHe7SyPpuz9mwb80YQCZ6INXF25//RQG+dYafKUEnogAXyoyJYDNgyLkTXiXgwrzY77E5XtEAELahamdxSDiPje7nSPgNSJUf+KbeOlX0LerTusBGMtCdwVkadbOgHCSAy2bc3nSYDkMZ/CIkNs6L+chBvmnf/xVFiE6HWAX3nghLoBCD13Bq8eGiJg6ggx2GPIkVMBZv5kFKHqQj/2QJWTc9qXC2GK6Bzxa1p3BM6IwIbmoZFFEgPfZsZTkXX93hYpzaRG8PHkOZKOLnKPEZf+X6MdEr1ZsA22ghcpk/8t86joieJf8HhG0F3UEtg3sU9bn1Fen99CE7dhkY0FrGLroyXtK0LIt7vOn0A5wSvbpUEycdAeJkGtQk2rwtTL5HuTeAwWad/vfSTyPn/TEte/HlLMSg8Zl2IFzFvxuXdbJc0Ew82p+TiYej+0gXjusBxiepdtPKIM8P4aUkSpZJk+WuZN0GjSezwDQEwTQ9oPhhRwDvKfiZ98KDxFBrHXghgLQTMl2rnUB3n06MtNnuL7MtswKbFGAZ3iyG1JEkXnqfYCrqBTLVnVloY141IlCG/ZpxOhC7l3aygaI6XRoQUBJvyqpAGu+BpNg96NKwUNXaamVDcMGfwE8YmtHX6hUjpcY0sruu3EXCLdWZXog5POk48VVGJ+kRJZSmrJU2nmnzwpv7med25aW6c7KCtbpIdnOtoFjf12b1vWC7y+KMN9DBZyh0MA3uKkxAb6wueLO3pdwPaZiMr2xsGfTAH+EbUWESsl5bw2eUky6BT1EB6DDgIu4IoJKCs/+OC7G6DpIBvYv11WIZAb62XkNHTNe4Q8Za22T544gv+pDKdfLF85z4m8PHzJAO6MoaF/RrTfZlqWp4D8rq+yKPc1XZ+Nl45DpIB7MizCG9QMbWtvCwqexIGdThT4RjmEpwOuF8ooOLXMBOLKqFGCp82FT5dl8Wu+ms6Gvz08W7/Cun5fj/Q7tO4tjx9wnmzFyLgMm0IF5MmhmqhQU65eQGvQqPiVkM+5ZHdb5wCfxexb+X75c8Dn6cYCwsKihVQ8W7wf6lAK4Ll8Vfbywkb0uRZAlJ2veQcdD8AxObIQ65zuhQl0Qfyf53hgEb0X2xQPH3uzXxPvKJtiX2xU6gw2dTxbczilFri/IJi5cY+KJCHBUFssP+beCvFGwefEAvqd8oVpS1tFJLpz9JkMSXbV7g9+bq/iuN5hrE/xQ0NtAqAM8B/b1XfhId75DJuOOKDqPoQHSiFRjEVmZz8n1CDtzboKrhOwbH2ycdPoKO1mW11c2TODFdFxKFhXickH+l9tFkSkp1eHD9jZNl6T+wqZywU82dHaygOtsDkuBjhb8/sBem0x/Y3wW14EMsC9AFMGN4veFnH65Qgv+qVWmF43QRKYOr6YVKXD2GZt+tw/ltEPI/AzgBL5BPBQOCldi/8ohUC0L8wL42VM7B9sPFvkef0znOjdDq3YWmQfjaT+l2qoK+rPfg06lpHxt2McHB+zxoWvNuLpeXybtQmyXLIp48rJvmyLhH73yAI5FFZzG41i5s+C2XvyOWrkNXW+LGjExqEBs+S6UU8B7u90U8IFbSjBlzw8rRIK+2JA4KKciijJTJz5W4MmxvcHLxgahFMowf0O4xbM8Calz7yRz940IIAMbruSPBq4D/ezo3uUgvk5y6EN3YtH9BHTBt25sDhXmGDubBscWOq1PbCFksN/VJiWHtC5XZHU/8/OkmYBQYGypC3wWaB7q+PXn+6ciEn68mUMeu15l2UJSycq3nvxjvI7c1uuUmfh7IPeD/BRRlBmzLMuiZcUfyCMHpUMTlaPvnHQruam1ysbdKj9HUJ8UcNiPjVtKLcwjFnIO3dGRgC26IFey8RkcvA2QNoSu5KfQ8wrw+On7t2/69t2HEUN2W+MINuojLA/2sz0wcoHnkinjWsnLnXrQks8venm5aaXObd7U9TgMtqkLh5lLZ3MRtSiUshkcry8vVYhEbD7Ifyf1gU0PeSyzPDxAL7A3+ofegwOIA2Q7c6qKbWqpMs6dnLUTN90vEn2GQoV7p31IvCW82yYRSNeIM2wyELbh5+YlYMRxdpDfdtpMyzIKhS0Ne19eeAwlcNV6RB+iprV16v92fVVrTUm9aTmfWR/Wkbhse7+7rSR6hNfgbv9p4Hd/+25bilbyhWnfP3dyzECPQYy/qGSTL/OQplMC3aA7EoH9YWDAoP4XXvuF8VCNLtyzAN+JmTt+0mXabrfcnZgL5LF+fUj6mPOd4U4yz5bNb25b8NuMIvevxFljTGzkerFZvRNvIjl4jvDy8gWM0NyFHIEtqsSmo/Pbzqbbgc+fxEnHDg/GbcvQalWryyyi9/ilQIhPeth8XVf5igjkONFPZ7zbidN98mR7FuAMczCfNo5laVrWNmXZ9udYYLmtmMTXV+Y1t9urluVCWXXjUNVzjxVaS2vCCvQd8353zuTgwrnb8/0KzxMXrQ3Ygn/86mseDGN7WRSX1hZiBt1EcTP0FhlHREAjFZHkUGgBnAWYQHhwi3HSh0zDtgoh+0Dux5R/AWeALyLkZ/Nda1NmBU5al6tutxdV4Gw7wx7EknyZThIvxHlEKCKoHfO+0O/l5auu1xdtjJ2dOOzMC3FfYDTxf+KnfY63BxUnsbxpI4YIJZ3o/zx31DyU6FkK7g1bnfjhQ2L9YNEGeIOYLchbsV1FpxX+I1LWbceJnReydJUSolnPZ035Ha/2TcPq53VYPmSx/xrvrA7J+C2X/UImTkNEUUz6TSXbxClqxFUh1tF576eiSKV2LRyOlFzkPyv8+bGRwz5n7hI2ipQiUwlwRlVBnuD9gd/YLxrvA78PSTGEbrosG1/o5E6Mnn6U+XYc1bqoUfzuDoP4GmNooLMdX554lCpZlcR/p80+5/vOmNuhZXjbzjrpjjfm9f6BAs9BHv5BE0z3MsfNU33s0A9lGLPmc7fsEnIv2GPIh0aeg4US+AHfD+aln8JkEkdonx+dmC9iWNB6HUKF6Grj0G0Hzv5gmWPyq5+XeRT6m3f8opFbV3JNw2ev15sWnmsWcG368z8c+q//939SY4zbWLO7pEI1Q4lSB/zux4Yuu96+7xxufOKXd7XlVGm71kthXjDg6eAOrxykbHfPrd91ME5f1sqcA1zimjY6p9yCBmqXS0i8BWvUT/3LP/+jHqw5TNf821YVoQcQG/i8Xnnqvk8/8frk4/N84omiZV3ka9rLyClhn6fymSO7/vIvPzgI+1CUU3OvBj/AvDoY/55znFNivM+SxPoFOtL7x13//E8bepB++50xahlK5qSfnxt8bzKvJ/6yMn9u68p74GKULptCC3l9WUMOE1Q69fav/vUX3V4uCvSc5dnmdlKiQk3qVadDe0fHzMEaOP7xn/6/+sd//ItwVxAHPAg7NgWyp6RBjmjgurG2f319Id9UJQ0B+uAhFNoZ9x3fyTODCX1OeNXMNfaN2+2mUtDjAf1NwhWEWHp5XZDrRAc7hAZ4wQBi57MB7e8/pH/7f9/0x1vTJweWA707rhK6X/zb9cTLlI+E9u2P7/rx411vb+/07PjU59TJ65cr8+ZG3dBBfnROGKPCqWmnVgLhCn8ncvbxUFs78KGFA/5Mc5GTL/tMx/aFHFGywfdQRIBXKpmynI0gG8Dc3w/kRwfY4fffvxITvwsQ2c825sTB2rUyPlf0/+PHD/3lL3d8XSqlTHxGu7A3kVlQZ2r7LPr//M8f6FUKIJw/aktiShI6GcgPKWikgipYoN+zb0ZDnkWwrWWtk4bliAiVFLEjiefzHPhdJ1ZEzjgmryd4O871YE6AtMDTQaHnFfhJ4XHMksEzcrm5QKyWJ9xJrq/IdWPee7kWeEhiK3UeLsPsK80I4Adj0ifzjUFOX1pTQz/W2yy0229+Fc8t/dvN868f7Hf5z8IvS6EPMmYFf8xi/0BFIpTkv7IgGMxIGadtWmvT9bL8VV7LvBMwpRaty6qIgOdFhhvEtXWbWXjHf5Q6mN865pel6YJTG29EQm8Q5/gAMKU0aNxkH7Fsn5936HVgukqtSndS0Y/vD33/46Hk8LefDR9uev9x0//z//EpUpWUTaQU8PJYQhEFXQ7wDO4deVMXeF4oiaLOA/tSxtDzCm4/C81KXk9id9j3kdm2Pni3DtzfMpcsioifPMIr/hTwilsQ351yIssxeQgwTvR80UWl5CwRtBSBQ/AJT4x7GUmMSDWlRiysa1HFbwYGGzDsIvQt9jvEmOMSc/1jXM4VFHCIa2Bg+7SY5wZ15pvqn5/8ee/ceQZnwKcUmhd9rYtGPElDzj0P9io2FH2wtsxMuTh2Wis8hxJ5BjyKKyKoS/kC1DcRNs9Cf1Aa7axPIz+wyrAXzarnV0QoIuZL5PM+X/gyISM0PYOUEsCCE6OeKPIgaJxYzuPQXws0ui1Ef+kJb+bct6LxgF/jStOKJy6+FcGLXOjFrWKYhmKaFxIuKKC1Kv2EEZe72NAVOD9HhOxA5qmToM23S+droGxu01msGMPtTF49gOwEkovraq3TGUAFBQE6cJz+xItsAyQdXMfs40CaYBPvs23IfSOCumebFIoI/boevMKgAAAQAElEQVSmDqyHXxXcI2j3h3tmmfCQAseYtKlQlgJvBcd+tkeYxrPdiWMjWVqtA9lBKYUsAF/Pz8SHL/re+YowgGRbZPr+hPv7b8AUEdBMZaEA6EleRwcdX/rVbts0ElfSPvUADyflwEeeTs3kAn1v1hvOaRhxHejUxbg68B2cVM+Pn22jjaAYWCJLUcUHamvwUyY/FZoL9i+Z9BkqKMCP6S9qbNONGZH1Y3ymG/HUm5+leNoXH94NRzmOkzpaQir47MIkc12bVgaxynvFNxcGyXWpJFbXN+7l70pVRDCY7TLvlmEWEt1J3PyVD3gFbNpo8hs8DkG7y9ffqYLEe+IHfba5v+Uyn098Y9bbFu4nhSJCviyjYX1HhbPetNqyqKFH13th4PvkkSS84Uc7G2S23UECONGHaT3rDtWG3PT1wLMyQVwZfBbw1UqSRu8Hunwwed7ngu8Evmllck0XYcLJQ0Rwl8xLKSnciUHnQMbBhKRrx+YPT+JZlBifedvAZ9kjQqZl/pNnKWT+Ld8gyVpvlsEbLJ5o43YzbgSs4XZk3PFD62XigKksYLELqU8eKz61rk0XJp8XBukVGVdkLQAah7j6gFeIWUcbfrPB6w7uio9kBrJJwb9u4YCVr6HJa0T4bZZCXrX+3GdjcjxxWX8wfuIv7urDX//Uz0DIzITHomJ9g4ewAakUEQyIXQ/0tLmwwXjsA98QpdNTXLyfAla6sgFtmWzH1tr0X1BjA3Agy4G/RoQqbYU4K6UgU0LjkOUcA19YJE+u3AbW2dd6TeSvtQFPLaIi9pRbcFHBlVn0t2uIKpEK1BE2I+FloaxMcg5i6JRxGj4yVYk/0MtCWG+WwaW1Zfp0hd8Ff3RdgecDH+4ek8yENGns2N86etxP8O/CjJO/Z/0m83DF5pbBPmdf2hmYbcrCpKpSBp0O7LNhK4+vtpF/qlghdHRqxwbuOzCQfaZzP3/yYp+OCAXyKELpO7Ibz0b8bdhu8uc7thjQGvR30c8LcM24oP3BLO0BrPk/4cn0jPtODD1o3+yf8HMH7j4XeuiUPPz4PHSSo7MEuiszx7mvi4gl4zBvhXaFNFXIl/n4+Pgkx23wcMjviCHzdGJIxARfakWH3uBwuRJHVw5SKmP544F+8O+IwM44EcizpEzv/f2hz88HC4KDsuuBXIIXKaedHvQ1/qEBDftJk7STPz5knt5+fNJnZ1HBipOW6dtM6E862X6/eH15ZWLM5O+AX/sdoPNTkNW/EdTI8Rc2Xi+XFOzJ14kd3t8+ZRp3FgzWnevNm++JHUsp2JManNR+6PeV3OES1BmmkiOMk31aFkwBr4e8QRIRKLkg56B+ADLkhWRE6JPJ+3dk+/H2NuXcyJG2v8vhnMtmuP3H8jZ0LHrbH7rlHryBY1mKDPPpjQ02dIcVAsnCBNh80gXaHf1ts9yBsd+ad/cdGNh6FFdEKOJZbNPb7SLnyskLujFfhkdlcp/RU4ENHb/iQk1a1kbbjiXNIMVPLMIGd1iiPXW5NrVap6/ZNzwOGR8olCX15csX3W5XRQx4Z9XhxSCNpu2c6QNP58GDMe3E1t7sWMnry1Jnn0jh9yt5papkKrAR3WkLbolPB7rY8fN91kFF9pllafC2wmNT4jMRgEMbFcH9UBpXpA7iixY2CO7yovsd+/14+8CenzqxGwZXzs7C5icyDH18vkPzU6aT2ZFv0UpOs0yhlFiQENZ63Dt9Eh4HvBflpCf8aej9/U75ZMPH8fBgXNhkv7BPBnBSyObfnW/QzYPc8AZf37+/6/PjgZ+MyfMb/h5Krfjwy8uFRX1j7OB+vcLfqXfk+eDw3fYuGM34M8EtodOCfV4or7Le7Y8P/PTBxuf0K/LDly+v+vr1i76wybO0JpQnqyMrMlXpy9cL7Rd9+W3R69dKabq9lClL6HkN8sOJnh/kuzubz/efOa6Qp0Mp0yylwHebuGttbGT5OdDB0MkmRETiY8hNvmHo04/vd+zwwO5dJaXC1xjolrizfh6P++yrkDxWHtiy9w7c0MomzuUa3LvW1XJ0BXY88D/7T7Jp3YhFwNkAvU89v7/d0eVdn+8bfOzw3Kf+FvzsE/3a9ktbsO2hT/LjHVk9rAX0NxKJY9o43n6cIt0jddGy3MDBxh+b8ScyDgxu2utadSG3vb42NsMqPFuuE7p3dMFGFLb9jQ2kC/Z5YK8PNg29QWgdNHKL81dl0L69XJmbdv1gM8l58ROeDD9Q1Mk4ZL4/OCR12x2b14beybmXa8WPLtBtyLLJvmpY9/3Abx/Y7xOab/jjjx/f9YMDye/cPY4t5IwrY4nj3bysvFtHC7hXYmRZGvOJgo9c8JFQbcIGKelEp+gXXd7JT6bz4/uHdg7dF/ou8HUl1wzmNSKOvelo33RuachsO1uugzme+dwZvy5X/BL/dVy0VhVs3BX8NotkPhf4uWMrbzi/fT8ZN3bNZ2xtvdhn1vWidZZVFZ2ezLe9uWQbv79/sMF7l+m6PAj6Ozn5YOz2xtbry4teOGy9YK8FGRBS14vxLTOPmE/r9WSjZcXmlucL+fLl5YrdV2zQ4DOxQ9HL7aKr8cDzIJ6+f3vTd/Rjn7Kfis2QiIKvd/z1Qz8Yi2Y8Ew8/vr9hxw/adnRetK6rCrlACvKTRKjg16E3fPPHtwebS4fe37jj65bzwFdOxy9jeyF3FGJ1Y77Sx5CvRqys2LzVNvPDRow+0IX7HMzlDsa4k/izrD/wxR9syJqnzpzJ/c17lkSPvCHHYEP67ceBDI65jRg89MGhzQ4OIOB/UQHe/a3DB3O807ELO1QrI7QsK/Za9YCXN3KkfcmwL9MmL1MPO75iuMyiiAL90Mwr/o0c4uJBzr1crtgBmzEmVea2C3Zc8OEDXjyHbPheYy4yOISxDzgW337cVUrqxgaybZ9FIn3pgo6uzOsLfuT4cHF/16/EcmbSryhLmf5hZQb5w/J9fHxMWe7kz7cfm96+U37szMFD949db/iifc++sKPzjfmw9RpKXdabLMcF37tA/0IcXYjxy22Vx1rz+fJyIS7xB5KWbXZnPmP/tiziEPgxf4jlPvPbiT3921kbuWdjfPqEp3f09YMcIHKYx4gfP97IVw943tF10+vrq3zZBg/ie7N/gEcxyOEHsHdyGwZE3hX/XNEHj+jwOnUyEMzjp+PDcjzobxtcgL29XPGJVU/9pRbqHCvGsxAvAeGBrz3wE8vqNsO2tsi4bsRVw66ee+3k6nWp4GuIcRLf7/rx4xvz102vX17kQ7fXL434LLp4DLlKl1si5w+9vf1QRMDzjYLfgNc8RMSsF5dtY1/GfRRsmMr+LiyNfDunLfYp1+3kGceY+9daBQrkWpDxicv8R4Qcc0/dBkgEHHdRHJvYwj7mOcogv56MMW8zt23oWuBKvb7cZB1Yn/3sjBdDDw4YH8S64UGB/G86iC/P1TYGL9t/R4BZWMN+MB/5YF1wkCMKY7oiZVstHLq+vDT0VvXl66Kvv608L8x17vh3B6aSlx76xH8HOW1Zqi7XVG1DjTXBb7+/6HfK19+u8h5FlpDlGawngvHaKeyCL6/EpkSbUkKnGVXWi7Bg74cIKwX/hgt0XB9BTaQcs/bJDX8aQ8os+u3L7ypsaD/meHloXS6yjpa1AXDItN0voxB/gv87Oequ79++69u3b8i3qdam2ir8CF1v5NmT50DuQ1kCPVgmtw/aBn0/9I3Dqu/kRojAV8xyYrPvxJJ167n11POeWuDJsaPYgNtVwOn3YGys7I9YlysxfuOA5Xpd8N8HOf1NM2cjqO3453/4kzy3E3rBnPK6yfw7T38So3f8wGvm4c12YMQ1bc+Y8iA3WgemOfCtncMW+8f7265vf9l0HGUeyP7pT6n//L9I/Vc+/F1OfCtlfAG+Wgp8F2xV5edpF0kRwLBp7//vtpBzIx/osqstiyIK/dEZeWonVr3uqeTTHT98kIsO4mZg98Fe0ScHvO/kxTfmwG8/PvTkV0ocokD7t6+/yX8K3uNFhOAjlZHotmppts1JH5du1sh96Jo84nHHfS7Op5crMp2ynlw/JHLZ54S9XF6m74gD9k58f2ds/faXT+z8ztj9HdxdESH/A63WdVHJhu6kB/m2IvvLy0J+fEycAz0LuYZ9GEIH84wHfivWblIKREriIngkNUPjICd96A8OEn98I+bwpUA3bt/Q3Yo/O3ZqK4oEYQxlFg6eL/rTn36DnxU+NujjsyFiILUuDTtUfLarw3QfHTnMb8d/hn5wWPXjjxNf6+hxxb9ewH2CNxQBdcgM/GlhfF6Z063rCv6hf/7nN/ma81/W9K5f0cc//KtX3Rg3SyA5OnxnT+T/9j9+6HEWvTHXens/9e1b1/c/BuXU92+nPj+HnMOcawd+ZFrX62XS/81/RYScdL01rcyxHScLfpVZ6fumf/6n7/rx7R053lQguqCjZa26eNyEjxt4knrrLoL5ArE50GkWqZIefvv9qt/+tOq33xd9+a1Smr6wl/HyctWf/lwnzoZvrcgGWdYCG/psc26XGbpA47ffLtwreeSBbJ/4Q5+8M0XHD3aZ79YaPiaVvOov/3LowTy54S+N2BeXeQ98xThdIqVne1EolWEbDi3IZj9zvwF8Ye8jMoVI2BVjSeS4gxx2qtYqy31lLuoxZ7ufenx2IADnNijBW63oFvn8HMhEFf3tIzvyDvABjw83/O5yCy3MnyxPLZU4GvjRY873Zn86O+d8vL8j+4Px+JP7AW+SUUcBgE8f0p2Y2ZiXRsSTV3RpfhtnVJGWQ7JfPJgTbsDiTjLP/i8H7P/rumCLqtv1VdfLqwx3Z63je8kqqwUVaGW/3HiRgvj6ThwcMv/X65Vx/0WlJDY75Hzouf2yWh8rXIacg5yjGzJfOPi+MH4Z7zs56nQSRvFJhec1ETCNnoQPiz2FP/74wB/eiet3eU7y/S+H/of/7g9ScKg2QVNyl4ZvFHTZBxalbKyF7B+lSC6O2w/WPdarZQBE1sNBDnUejRA2qQr+JS/mp7Uq8w4F+b3y3qDj55DQwZj1PCrCNX6i8OycbNHOw3DU8TG9nX2N++epd9YZhjmZf3SMssMvU3PZpoDCS2hdVq3kW9OMeOKffFs/CmgXbJBayB0LeWVZGnWpX1dEyt3iVwV3P4+pbynLz5KacOKqjCu2t3FFxDPnweMw87SXjKnPStytpknsJbbTzytp//koxMI+nVx38NzRpWZxfQ4kHUjzt/LsBs3JTOjnP1fQ9Fc4BoQBM3SdyGj6///MPvSPn5LNdxMnYoB2ktwZNHmkUrIAYdBZIQUvqaLkH4/yZXq+u2S6z68Skw8LNQCa924ooahCqSoE0qyfhksNBoNOGcAN7oJOAmO4AcyzDJWSIMJcY6DAJ+8RQR1sU4cdeQgFvJ4MdC6Du3vF6AQJBT1DUUbl8W6An5wn86q/v0DfvTgBPihuH9SBXCYZwLoOM8pB9gwkzWea3ucdPwAAEABJREFUgDGE5n3CwUefeCS5KegJT/YP8xHgNl8g0ADWsrhfkIyFAJNN+gE2ebW/mO/JC/URoYhwFRP4rhNmuwRspz5VaDONCYCOjXt0eOgGCgB/laGO3A5GOpuNZ4HXQQENHZ4fv5/UHUzEiIlZmUXCdCpLUZnBAGozTceImDCWJyJkmegOQNGJ/9kPp81oGJQJjHI6TMOyhLJ87/DdgRd4ISeriPhDxtnDbD8LrxbvHMNRMgvKmHgGeGW84AqFSjEmapBlQHvalMmVuAK6mVLyVUoqIqiVToQ+WPD4NYL+9BOLOZcBowPiv2AGthfthisk5lBI8D9pAQcbvAZ8hyKKAgolm78p0ISHWqtcZkd4t/79PMag36kO7zxQ1WX+I6UsUilBSQU47Ke27YAf43KJmF1kHlwSeHGBFZWDgGfEkZAfEeDTFWPKnypaSsMGRQLnAMByiyuQIqL+xJFP1sZQRNCaErARRX4T37UsirAOBonyQNYCydTzivmctOvnFTGoK5SERlC4ZxEUJJBmPmlPfhCAcwt4reQBzcuyHvDcAbaPwI4cbx5gGjZKcEBChfuKL58senYWv1Pf9LMu7YsQ1ADZSfFzoiezWdL85KQFCUWEEmSGRXhJwaLsZBK38wqsinydMGpUyWtlgtSWqgZ9t6E+BpBdA5iEQdOHPVkXrSEv+Buxl2XASgdOMi73T3zevPepEPcaxLp09yKXmWWEdU89n4qvGb/AcjJqPzj4fiC7ESY0CrRLSSX2u7NQNF/mz8XPqEdgk/my/7nexbTpJvettbgKPzplWskrLCj4tzP63+HrzgT/JB8Jf6+tAY8+ibGDOsNMUWw46u4sSB/02ZkAWs4IOEBPw0AU8zGQZ1BnelQ98cm+OdBTp1D1d+8FnS1M1DJTHcFOcoL52ZnN7GyyefFlG7iX7y6QkMwT9kx4OMnnJzrckemg3wCPkKdh2wWZlnaRMrQjk4A3jh05Ppl4DmI6yFwlUgsbIqbj0lnwmZ9gHMFVBSn4EyVkB0dLGvZ5+B3kKEHTfjeQfYyuE7ziOk1TqaAgolwGxjvPDT87mABv0z4AqCRwQcFQnQMLT942/GJjIu3J5ehFSbzDhTo4IMNY1sXalzs3FucdegUZPVGuyL+yqPJkTVz2OSnUzevgieDjJk+0SymI4DcpOZzxpHlZU/b1gUxYB7GHTtNAZoB5Tz3sPxscgVPgjp84xQUbquh0ZRGIaFpYCHlBHwIPud1/imvDZoaDKR34le9JX51QZAwybKDnWhYdTGZP6qw/yw4aQ86yrA2+Q72fLIA28pvztdCtZXqWykAWIF9aU6srcA/ghd7pG5Jx0p2HVESoEj+2peN6IeYnIep939jorOj3xgZvRcZndZfxV2J72h1doCR4OIWL4mXIhCPhoooOFmjWErrCe83QQDaII9aJb9zh4YQHwZ/AGzQF9ScLOOSznenzwmZ7g4+Ck67rqiwpm8KllqICL7Va1oN6aMy4SF3WRaU0WeZam1rjeWjq48S+G7He58ZeyLbbia/GJmCjX4KzrQ1MRSe2eWCXNI6lKkuRx/4OAx1J9rPLslvcESlF5T10UEmTKnRbXdBKUZBjXAayrcuqZS3yIejwbyayYdlRmsN+8HXgh3cOLE5oV3DWLOroz4tPIYf5t406vjs40OoY9somXTXvraqhExjVYOEHOfx4n/7luBIInEu8QR/w3IBfkXtpKSH1gQEfnOh0lBcR8rg0eqiiT/G+LHVuPnpj6URv/uG72oqm9uHHC15v/h3kN8tCFzlunDNaa+IFvuZNjsVSO2obiiJVcmXEqRjUifeyKK23PjSOUAj9kjs2Npc3DigcM5ZzXS8q+NoYwh+F7+/T1oHmM1IN2YZxhqYuPtgwPvCDAd4FmqhXQVtEcB/KEmq1aVkrOUlasZdtOawfZPa9VPhbpEb6VTAGs6k84z8kSIEndCU/VWgHOo8ILezYFDqeOMc7h58fnx/6pIirYjsEV8MeJckH2Nvvkaeut6qVhWkUESM7i/e73t82nejkzgbKib+11tg8uLLxs0LtwPdS1i3k9LzwWOyTGTpxCufSSKlz8PTYPpVlUATPTRf4LvCTxBu9dMDLxvjtfpmJyofOccDLKUSZ+NyeyBjYL9lEzAyVLBLcPLybKPrxtrM4vzM+HWwWGJ998sAOOzwF4Fc2nQt87RxmyPwSF4HenUtsMxf700r+vsDnsjZtwH58vsPLqcO/igKdA52c0HAsdcxzW1d5PA6cZPSO3ENlCS3otS5tvt+R8Y7v84JMh0qknLuE/w8LCj8X8oQPkdZ1kZDp2AM9dB3Eje0wiF/Qw0unfsff7rR18In7wN4PdeK1GwgMtrtxLRNf18HYmQlmim1nFZYMBZWlFJWa9NLE88kmTEe4QN/GafoH43XDhxJdLkvlwOmG3CHxqfTtyHKia/MJy3KBHUnGi40Ym3bGqjtjn/PEQQ4y7gozEVgTHTwYHx5sHO+0+U807ozjnbjsp5DZch46oPEgzxpHgPuTQ74PNmoe4I4woiAnMXfD75a1qeJvUpebEllP9O150oa/4EIqtBdy0IEvOpZF5VOOQZ8g519V0I/AcaKDjfl2xwcG8oo8eGXjtVZ8Bfr+E6nGO/GMIVDJl2njimwSbsxrN2UWufmBLu74hfNu70DCPuIh644teQeFffyEN8v7QDcwNWO51iLHxgkvJtRa1YHSExlfXl8UzBHt6wFOUcyT5Xp7f6PfHR667O/yRAhGI1IlUxVZVza0Et9I+GzItuJDV+oqdjZOMSobbwF24JfGa/4Oct+BjnZKRFFBtyd1n5+fshziGgjarQwV+MCPseWDufoB70+cKf/Z75fXqgub4SLuBzxmSm1ZZi5qzB127Pdgo7eTqzrzzp1x4ewHuokJdx7SCe1Zpo6s89SJ/aWQ8B3zHhFKihgPHsTp4T7Ad/wVVlFtyv4Skmor2G3IY5j7vNxuWol/5+fMkHU+xokdHtj5c9LKCHomJWT9VesEHmyP1pqypKzjgKcDHRhPAl7ZPMgs4Dg10FfB3isbx4QLNJu8IV/hZ6E09GHcpv/Y7ljzBKbI9QubwhWYkBQR6gSTcZlGH10AK7CF5e/o0rE08OuIKl+DPKkY6GDTce7TN49jV4Mf4z1RtGPYBwkVX7EMLrbPQIErB+aZMft9vN/Ry6YVOb58XfXypSL/AU+dmO2yTgb668RWMlbZPge+dGcdaFY7Nimu7119nFM3dEIESzdUCvrqhz4/7rLPOccIuwp57hzQDA5n6GqxNHVQpAj3TaNRR5azn5PXfQvmjJ118An+A30G/DbGTOcU0Z+kxPgceYCjy7rfOWxM1gHXOWeSbBPnSvv+Tt5wvNqmkaZLn4ABdD+GzbCDMxgnr8pYhBk5xNglGE6FRB5ciL9Cm/Pjg0PQD/JBZMrj4oCXypwnxYWyCnMazET3VG2rWrsolBwMvMv281+tqPiN4KHgVI55iBE7octahRp1Zz4jbNEZi5J1FIrQxiHFnVyHOOrEycacshN/HbiIonW5SOh8kBeyhAo2gUV4lCo+3ZgXXewTtKV/AxX/2kD2zkFK4ifiemMOo1G1Mxc78bmOTc75G3hV230o0JnxukQkMgqZOjlm1yeH/h3mb+QO+6R9beNQ8cGYcpxNm8eLzz90e5X+y3/zVSVT5165wzYmPeDlODZJHV1UxrmLXq6rbvjswng+hsTwqA/WwSd0oCzCC7mLAv7XtU34AM557iAvBXo3n0El5FTRidCPgJGvPgixroJO/vznP+nldlEjvsIA/ZyxUbPoslT4WGl/gV7Vwvsruf7Ll6tAodE7shxqWcW0UQP7fH56TZQcXnE4yXOtixImcHX5Nz8f2PhBHj0dG6Mh80WVuciAXo/QHXt7TGr4z4jUdw6E/vKXP5TwOn/I8rcXLa1pRJGGRPrUATMnPnD0mM+zCd3c8ZUdnoK+Owfx2z2w1xCpHHxFnnu9vl719bcyy5evRV++VvKFZqno5Hq96uVlpX5RJR5OaB2HVPAt6+90DnvrYiqhk3rH/Qc+8flx6uO96+NtPOe48CGuiBDqkG1VwHe/cxD+/Q8dzPcGc1HbExIa5BvntSu+8PKCvh9SQOv3PxXscNF/+3/6J/3zt9Db+65+kJ8eqdGl6+UFua7YUMTTQN4Hz6e6fZH1hnVbW4H/VOAf7uPi2OqME1LIenXd/d6xx4NxcwNno7rr4/1DxzFUSgVy8HwwRt647+hgw9eqbhzWe85eK3CUYEzFUgrmd84duI1GHLKM9/sHB3kfGvh/LQU6VQXcbSnytRK7r68r8bMoImT/+vH2jv4OZG3QStUmJW0d+3/iX+Z9Y4x3/qvknC/YuGZIyHswl962Q53Acjmxy4H+gvxlfRR4+M/+9T+oYntQ4k+7TnKC2wxPeEjwGgE+BTKjg73oQZ7YmD9+EqwPfBjXlEESuuECeOKHjk/b9fPjYIwb+NZFDR6dOzf8lSkBOh6yL3XGnxObRAp+NXXzpz//hi++yD8QtLJn8+xzyjLbr+2HrhsKldrkvY8b84Zaq1AyeDu2OigDvzjQ5wa9Xe/vOC854uLxG9gCr6b9/dvT/qNXdGwbpDpK8DhsnazE7rJUOcc6VhbyUcLvRs4+yIHW2TBhSc4Dntt4fDLu2lLLqimX154TDhsN26b3aQPEgF7qA32Jl4GgHSeed/PB+7mn9s9X/ff/7a7v33Yd4w6kVFkXrYyNra3wXhUwthG8TAGNSoir4+zqEeq8gApfJynzCd5hQbCiRqzjDrJOskg5dXPqOE70OWS4kuCPVG2+6+fVFRE8h0q2iWtDJ3Sjr9D/wAc6zwd0D3XiquOLzg3iOvDNPiQ+gh1qRL6MWcI+Rc3QwK1PBXNWIUBJCTFlsqVImFK18eAK4Gmd33TiHhQ+MVSRkWFOWaUAPDNVIlQRHFKCjDCXbtjX63/rZcAUJgDVUA4pJYUkus2+qYCXFGDqQl6++PAEOgAHgPYDyzvGUC5Lg2BVQNxQrqRev8qzzt/PEhGKSOXPuwRiGDG8Idzmu2j3PTOU+YRP6lwi4if+Z8dffX23Azs5PPmgXf/rlx3A8C6/ILCFLJxL9wsNboccPPASlL/7+HXyA38R8VMm17roP7rMyS+efM9A1e5Tnne38/rXPoaRQglucc130PJBdlwIxtynZFGEaw0kHQ4O2nj7+aENQL6BcxVPfPzkYvwTN31cHRGTpuuNu5KQWsO+NEbwpZ8XOPnAC+/0HfZ6Hq2PghdH/B0s9b8+7uNnusy+mfrJl+bGhX5eETHr7Wi2x+SRNt/dl0faDZOKn0giUlnK9McsRQpxPSla35YpIhSRUtjvnnqcz9JMCicBTa6Se5lWx1FMz++AaMJSkaUoImYxjIt+Xp12P0Y+27OUydMvvdg/QTvlt9r87An7zmDiu3kwimcZ8NXxy9MoldD0BC0iJD7iigg5wHKc9w4AABAASURBVI3/JFnujCrmx/zvHAQc1AGmiJRhBgRdZ71mPpEMJDa8/EqJCPhzrWS91YoPGMnfFdP4VYKORmU9zQLzEalaKsmvKFOKCPlKABv4Kn5V8a9ZTdOkT2e6TpmN28+u90RnOCaBA5Fc3IYosg4PMrQHGfNqfCcNzgUnydl1C6NWqwvdiqSfsk1ayAiiAx15oDuAly/omL4f/75QrchUqangxbR9jwAngAVbux2UU38ZTWJxeTIx6D3VO3AU03ExjU5GNjzd5yciFBHzOblf2FzJMl81upgMnzK/HeIHzuo75lNFpyUTX2GQYlGxMXk88OcBcvNkPUQ88T6xSYU+rj/BgzqgK2wVsxm2Jj13eeIIZaFk4EeDZ5fkXpRZkHMwKO7w1wVJ/bp6l+5sZJnngn5ut4X+Zf6UoCcdJzOniV/QHeiHcsL3yWBqPBEJfCoiFEYKo97835h5nfBtnIgt9xGKSF4AlYEL/LrdzwnfvtNF9r2G77nOemsMuI6bBxsJ+77J14kCdmLpOJigoE/zg8rdpJM864e2NEUEuUtTZuMKpaRQRiUuV60saBMYcZ3HCdxQllRkwkdqXZuWtRInTZXBuzaeKQUYy2kZb9emkkWlFGAXLcui1poyU746SrYO/ey62p4w5sdtEAW2aqVfrU0RQEYqS+E5ZjEcquXZ30OELgs3+qyN5wTFoWDWUOizsfB+MCs7kGcB54WDggW4COthyDzMEimzCHsabBCgSnmSLE1AgPmYnKSI0HpZp2ymQQ19aLQTYFfRRVyW0zETEfjaoQd+7riICGiZT037mDfrzrlgYDhPfsVV8Il1DfQn9J30gQaLG5rQb6jiC4YFnVpd0MFVtt+AyEGeKNhowNM+fZReBlQhtsUEsTNBJFeDkpbZz3fBfEQSt8QG8T/w8d6RnWmWeRzIZ33V0uhT0ZHmRP/BoqjjhxGhE9riOshR/g1U5zvnLKqwa6otC4ubTrGPdWQp6BP+13U+11KU2G9A2PnUY43Hqoigvqq2phXYBV/0IvbChq593/mnlJTGUAT6hW+PK8t6mbZalkabZDu7X8W/pFBkTJ1YV+JK3u0rho8AD3WmDzs8SQkN62JnsXdiLy+8HhzYPB5PnWEZhRo2qVMe82S9iQ2iMW1zCnfUzjjayR0RATyoQ2rI1toy+ekzD6eeMbyrsODNFO/oDbqNsaKUIuvZeHYvQOHhzsaQF0IP8k7S4eXlooovQAb5E9unvKj0hsLOokHYeLbBxeYNpu1Tx1yYhioLyM7mwbJUXYntLDAg45AcV3fk/mCTcmMDz3q+sKmxLIsCHWIGCZwJD4FsEYk+UpUxqRTuraCDg1x8qMPDeHbAfNgviwI6g80Xj0sDX7T+h06BDhg2FHkODv9qky4sFulCftvBNaQYigiFF9+UZbmi2xV/TQ4H2WhAVxHBe5d95MHCulXraVFGhUaRFPJ1wX9WDsHM3gM573MhvsP3PiESPMvSkKtMfLYXVfhcfeoIe5h3FyFPMtYubZ3939n06MSNcdunvNk7AMwMeAjkDHVk3/CVndz+IIdY5wcOZJ9asUtikr/mgaVMuoJ114mrlCLrh0fGt4MF7yd4B7YoSsQs2EN0sAy32wU9IQc82RcvLHINY71bJs0rWPwv4FyUNDo2zAskwYnM+MT7u2mkEt0H8wrL1LvQ9an75wkPG3480MGGX6264aMvr1d9eV0VyD760MSLYgIBCzKUkvgvdqXdB76VOYF9ZnTNK2AAMFGt9IYQB2cXNjv9bp+zPJax1oUYEPln08a4uVMgQ78qgaSA5GmLB/YcWtpVt+uramn065PviMIm5jLlKfD14s3Lr1/RyYX2Q7Ai8/3y8qKSRVLCU2qOXfi63zWoJifYV83f65dX5H+Z1eapLYu+fn3Vb799VURM3K+vr/j4qR/f39kI/USXhwZ5osCz+2zs0ni+MXMCflMYQyJCnx8bvJ86Gdhaq7oQp+tyUUbVzubSjx8bsop3TR17TvHOZpjnINTo5TXh5YsKspZSpizVgYcsTIvAfWhnDu/phvVUyDeybIwbiR1K6Uo2yd3Ff9FhXZsGhosIbH/TlfG0Yqinfoao1rIU8nyjVJ6rLuT8lWLfSHyAENBJ/jwZZ87ewTfkq1N3Zx53Mg6Z1wU9Zibt0ieb3S6OY49Lhncv0/Nz8DWwQESosStxIa808lRtIdijrqjBV0WHKAr6Hf4u8BuzWOZBXgLN/HQ21gNfFBuVy1qQdVXkrj522snpRfL4ZT4tu/WNWlQyJz77ofVSsOMYJ5xNbpVJRyETvm946+VCnrr81GMwzkc8cSS4hJ2sE8OtjJc7BwPGl+DJUlQoJ8b7+HhHRx860J0PSq27TnAE+l4Yb263KzmNuNnuwGzIvsh1CY0M56o+48o2oAq7Ne3AKob8HikFz8IvjP/l5YoOT/RxSBqzzfo3Lwrpeq1q1Tg2BZ3dt2KXSeuUdnLiwfxmIB8uIB+anGxmH5ROXIASuw94PX/Ccj+OSdN6tT7mDysg20Zujwh8/UXJ/EPw6BJBHXH8lfj2uzeWT8bHgZ3Pji72D9YIH/q8v+n9402D3BnkPdMf8GDedjYtH+TFu+eiHnuQtpRUIfdarj66Gn62rgu87cT1Q7WtbOJe5R+CyiJFpoJ/gzEksO+X19+wWyNuUcQQ/U4t66oFf3e7eT1O7ESJEDLlExa5Oo52ooeNOcKdg3u6y30LfjB4SWjZx3di+vF4YPMH8t3148cPeLtrABQR3LtO4u8BHsNNfKxNeu+0DQHCXfS/o5t3bLAjZ4OXqkF+Engyy6z75MBCIYlOD+aTtuUDfUkpQCbMip0OeL9Dw7+xvbMGOpBDXJ5jDgze+8CfTDtkG2eGTGdQn+CuU+euQm/4ItCTL/PvvOc+gDFGfUx5LbP/lHJmTnz9p2wdfLfrDb5WpRlUaFkq8Wz5xAUP8B6Upa26Xq6yflzW9aoVWzkuhB9FhFlURKiAq5SUeRVXh57hXr+sunBo435ul5JWPsOyuL/L87lgR8u5rlXeeKcW+32yGf8BDwc2pHDw2rEB6tQbh2EihkqSn5i7dg5pjSMiGG+etmxt0YY/fP/2Q58cwFkOcWXYrwb8p4J3aZATLmokzI3x6JODGE7wNGOKPKg5Lkj2d+cr6+zAjhtlgCGYH+3E9UbMRIQKG8jF+sjUyjxuYTzObIqUMkOtrYzR8Mbc98HBkogP99/hdSDT+xvzWXykgsP0rrcbdmza7LP40UEurLXJ/IJOAX8LG/y1FYUgMlbuKz4ykHvXpw+CmNPUelFEkFt2+EjGhSZfG/FykktLCWg88Ps3HeehUiUfalwuNz2L/UYKcs0gJn1w7LgaQxr9WZz/l7Whz3WWyrjqdh9qRG7kh9R/8V9czaX8A7TuHyF4vEN7/xkHElVyv+CpFGlhDLMdPN98kPdavWhl/LDsghc8SQXAl9ebPAbuzJGc040pIhURsj2njiLBPah73nmZfROYkOS4E8Qdpw/0bZ+gWnTTlTXFn/70Ih+WroyPooP7WW77ve1batflGnq5rXr7vuv7Hw+6V0WE3n58av7G718e+v7tA7kqOC+UK30ueKJkOrZna5Vcdc46uBKkWAOjI8Zo2+bG3kDBZ+lhduW4MA+dcXc/PrWuVUmnjNAff/lGzv8EVwcPlUpQpt7fHjoZe8y39TYkncxHnN83dBgxlPiFyN+gkW2gSOhZlg9yzg98BRzE37GvyPbQJ4e9O3O0B3N/22EhDltr5PKhg9ybWeSrIkSF/4GuTf+331/053/4ih5CC/sIEwyGBofjvdMjBOnQYH7y278aGv2i/+l/Cn3/LPiNKEMBrkJ7Y8y93gpz0as8f8uUKvExx/4IfO3Q+/sb64u7ksZOXtlYs5zEwYEid+ad5itSylIU8SzL0uDv8jN+D2SSDNehC3GVDEUU9LJR7tD40I+3Hzx/yOtu56ONPGHfNNzshm6HpIjEZquWZYG/jXJK+LZhYEkRAe2VuE91fKCaL8W01/f52+wSUyWJ+VqQt9CQMDilgEdC1bJOE3mnbxNHncA1fgP4+f39jp9sdBvAhkCvUlLi4SQniSvnu3ScB3AduCHnpM35EN8bjDOO0fucu95n7t6gtdOe1g/oImLqbequd7CCh3rICJbQa+pkntRRwSAnCn/NQI4BKJ8AMCJkfEm15V6XIkjrx/dP8snBGL5rxsM5tKPzg3kMypDQ6Z31s/kzfb8P8J/EgX3AeXhlrLveQpUYLHP87SrIXdvQsubMnR5/394+9P7xOWkNSSWrMrDPGMjQtTMuPJjb04TdGqWKZuof0/fu5N5j7/QpqnWB36ETH0Q72HJVRLjrLM4xG2PAwZ6HyPnB3lpWcQh+k3nLUtTaolrb9J3/y//xUycxmXV2n18JPj5SIDU8mjdSnIZ1TJ2waBA/29RXB8+hnX0j2wTxVcnnFUfKIniWvMbx+4FvbPDmeVrHCJGhxJ6TFjj184pAsjF44w7cST44WRhZTwfP0xUYD4OYEEyGC31qa1MvdNG8Yn5rQ3cbvNqO9rvxk1a6DzzuE/eBfBJVqiWmDOIyvOt45BPw67ZKe0Wf0pSxSKhTHn8afjBlkrX0LDxO3NZP8OIYsnQ8TgDXz2e+0p25oyriZUx5zFTBbpnurTl3sZ0ZYoHkE/FssIAd7cyCg5w4dUcb1qVB/laSXtCG8q8+g2dXDoBDoZJFEU84/UcXTDni4llp/C7uN8DRoT/pmja4OoVqubgHzT8dGEEIXL+f5tUPAEyaGNfJ7ATHQYC7L2hofX5KJgpPmT0eNZUWoWEgNBvxZM7vkz71AyQuHd4H74EyE7gs4Kri+lsft2eGSi0ziJel4sgx+XabZSz0i9S8IoJB96C9z3d/RYT4zDrICTNoQDsVKnQsyRMAxqefV/KeGeg+lVlUPUlMiWoF/376rQ70dZCoTu7eJLCM4io4n/vkzz5U/fUzcfB14Oy/yon+qYKW5KDFIxQRKqVQoDifc9aZT1okhURJiJRa1SiGB3TqKH8GT4T7uQBPY2ZRUJf007wCfQzZ7NaPi+UoKQGO458kx1Nj2g3OsKvbg/4F/jxZKKXRDn4SE9/y5UETNdPhWVNAmPRx8bMJHkSXk/hBMnEf0/Dd7QWdm35BjsyiwaB/YLwTXzSPxprgG7x0mI8I+A26B3fgqT9x3s7gCxOQ67MsHESVkmr4UqjItA9s8QuPQooI1VJVsjz1yr2i38QnbOdnn6GQlOgyIhQR4gsaMrlZnjqwbjt6lJtVW+Ees4BW6yJZxoinHczHYGDuKM/8n/jWsMMNo+QJHUQAO5AH+Q4mfp06RNLKJHcBYfJSjFwi6TI5YWA7rWNwQFimIfqAQhsDxolOpZyy0givtrcUEmDQRJd85DZIy5tuplXxc1qpPkmGx+zX4fdEnyf54oDmecADNB73UzuxsrGI2phsPhjUNxbgm+9M5nZ74t8HAAAQAElEQVRgD4BP+jt6A/9LE4OHtjRV/GHywLvbFvTo+szAhge493nf0MdOOVigufzSYWbKxXZclgVdrU95EbKAY2kr7RU8BzKLMpCpT5lOdNUhfuCvEYlvFBUOTCoT12U1b8l7TDtatyc+5wnHnYUs6G09bfDjtoJfmQfYYdJQ5Lu43GZ7PNDHjp7YAxLqgJ9OORWRyiwMblXrhTsTm6RzUFpr1Oekc9Jph1ZEqLWFQb+hO9FehJjydWLvg0nzia7XS0UXCzAV/MKWUieeXAQO29O8eSMxIrQxcZg+hy/xKuedUGrHhp6k2eZBXEXYR08Vcvf0E+AP/NW4htCKP8CsC/SXBg8p27hxKGR5aJaAs4wu5ucBjYiYdjaehv4bPphZVUpTKUW+Cu8ZVRGhoCIRfGBDKadspaTWpbAwWNHPVYZv0/4F3Nb3PuV052r+p68V9N60rE21LkyUH3MyeRBbEYW6FGTUgL1wsHFjc3ddF2UmOE8WFSd9uj45sNnpI64OTxsT7TubmN50Mi4bwAu5kgnE33+Cl1DJVIR1KwUEB7aKiDnu7Ww2DJwowrC0c/M7T+rEo+me2KCis+ut6fbSWHD5XuV4BjXkD3hkMkoM14oOU/NqzTCrrLudSa1/otYbNeYblNP+ETl9duNg/P5xosMhO2VFJxU9mhfcEz0cGmxewq4+3jd508M+9ZQltSyLAtl679NekwF8qmDj1poIRXR6zEm55TkJlk6+hJoadGoWCd0m41EFT6vCPtKVDeyG3ddLSEzKdxa+Gxs7A16W5UI8XoC5qNScPP5gobYTJwcTV8tofQwEquSiA/049y8gLyXY5HrXB/F+EFvbtG/Ap+39iR52RYQqeFuFf8ayOxtkJ7CYi/Y79nsAI2UWeAveN/Ry1wcHoB9sCj2A3x6DDfBTQIE7xOp66up2u3C4c9Hr64X+gQ26/NvUsC7jN++oBzrHtNNpXyCWbIuNXClk8sL7elvk3F5bEhdPPq2jO7n7Qd528ftG/h7IUIp57bqyueE80tlY+Hwf2BT6e4FXocfOYhr9A1vQU6GLNw3tewtjcWMzrC1VHXttjBPmFQG1tKanrQe2ZkTAuNZfxQcKObQtDZ9dVMBJWtbAKQxf8TUv+uwPnxymvs8/mXhHJ9YbmP0bEw/zJfRr3oj5PScNL6ZKO7RyILuSX2uVzF/Bbi8vK/6xzHdv9GU2kD1tYD1+4u+Eskav2OzBZsKdxfkDuTo8Fi1rlfkTl21seR2PzpfH2RlrTuzzUIGoDwOWGQOpWtvsR/X0941Nz9673Jeb7EP3zwOaOwvbznuosNF6u73A70USPGJf6+5yuTxxYd9Qwqug2fU5F/8n9urTVndy1PuPd2g8tJLHvFF3JV8MFuOoHj9byB1VKwcoT10L2I4OD3D2Jw3i0DIsyN3Hhlxdq/9k1i3p25T1pO6Esw0dHerMecxqxw8+oS+ukznBOweF3oz/9v07Mt7Rx6JaFlpDhBQ07R8B3aJP4sS6GL3wHujinHFpv4oAhl4VvgZUx8wN14kvS0K/uxacXZmidHRzsEGx6/3HTv6kv3lkw8b+cWFzcUW93rh6eW34hdRPaX8E/n9SDm33Qf/7xOP5jaBZMKQPXa+329TZYI1lH/j27R1e77PsxAHmmf5zx4d3xlznWVKZbvRb15VD41WJTBGpiECy1EHwHMS2fdG5oiDXjZj24XezzQEzKCwokMM28MHpujbwXpUIHmzQF/Q7zjo3B99+PPAJ66RKAgEyOGV8fhw6vQlDLrDcEQUdNPnPyzV0XEqTdey23rsObDkUsq5LKdyJPw5l7PuGuXNQJNrX5arXly9a68pb6LROyb+26ycHzY+f9JyTH2zI2McuHFy8vFw4RL7JY+fp3+KNxP9vqiWRVdg5KZXnU1fg21K1Mo86GDuEXyO6Lozbv/3+dfJqv/vOgZR97yQ+l9aUAL29v8PToUb+EVepFZox606YdV60bj4+Ov6QbLK+cziySQPgkBZyXuaphTHIG88X4qEtUmE+uawFniowVVLOOIpI+TmgHTz50+BlMf/riq5eVLHtQt8G7kpaWlZx0Ig+frvq9lK1rE0RT/8tBHBtTYW75Snkz/ePH/JmvXU6GAst7+gd+4kce9FCLurk+zubY7ZlZ347kCdUFPzb2NR5sGn4bDvpN2TcX7++TBmsl44OM1KlFFV0VqD/8vqiP/3pdzbfb6hnwMOd8inAtDIvdT62TNfblTrrIdT7IG52eT4+ZSZP+wd1FsaRK7p8ea3zz9gvFzPovHMylqBgU8B3398/6H8Qn5/E2id4ui6Xq144hH3B7yp8RQb0KCF8/4SnB+PYiY0rzyfPnf4HOf6hiKpaGjIH7bSxQ2e/DPEvigr4Vg7kMqukVEZRRHJPwRK4PnWeBzw28KwqZZ36vuHPr18ubIrf5N9cu5BrX1+v5N6v9C3amLd8vO1ycb78JPdtjNF3DoIfrKsQQAnNRBbpUEM/Kz6yMgcy/UAXDb/58rXpwgFIKUMd2799v+vBeO811Ebe8fxgYz1R66KVhFcKvFNqXbUiV2UuRLW+/Nb08mUR4jJ3uevj7j+nrCmL89knG68bA6TtFhFal1W//f47/nlTyQKvOWFbWxRRpCCXQtd9Bs42sHsnUTyI+TE6uXEjr57YwPOrjVgjUdApyV8DOe7o4uP9kPXyQCcD/91YW53M2z7gpY+ugi9GQEhoiMnSQfH4cLks6PwVmyw/eSro+wGuOzo6sfWuhUOPK+NZsgG774/pU6FEnis2e9HFcwjySx87uq8K7ODclIh2If/crld9/fIb/v9nretKzkEGjy/CLbBNRGpDX+/vn/r2x7t25mvCjv6t7xX+Crw34ngAX5ifXLDrsi64VGcuYb/v84Dmz3/+qhtjQMFOlT5ZCu3oKkLTFyXVKvodqu3QjfiBtF4YZ27Xl6mjd3LeOwcwhnKsVdZol2tqxW8cc19+W4jzZH6yc1C24T/BOJg6tsQ/T3SX8F+03YNDtQO6Vx171ecnbdhpIK+UU98DgV5uL/rtyxddloJdD+JqaPKaqdvLTcn9x9s3vb1/57kz5jS9vJoHOsd9yrJchE8usn///mf6lECfpx6fnfH8kKB5vS70TV1fioJDmHdyw/fvH/D4Kf8J0deXV+imPhnrPsnnH2+HfnzbZv+P933CHR7XsNuV+dHr1wt+Q/n6ylj0Rfax49zg4fL0F+hYV55j7vsn+jp0B+/b9w29PbR5fr9JG/OGX3Nt30tWvd5e5fykKPr27Zt2fKNU6cI85PX1Ql64yLZwLGbZ5fsNW5ZyqvddCKySqczCeyCvps+d5J6AfxFfgxx9I+/+Z/96hedT//V/85/rchnCZSZ8J3beWRO1bFpbe/51oSKFx88Y+FUHZyf+HzpZ3HlN11qV873tasiMqqUsaiC13728LKpZBQr5Iix9g52uCCmIm9pW3TigjYBSp15DgzHoYOw+uQvk5v1gIZDIeMH2hBRxJcHm1AVii268rxK5YNBnm7lkQL9oqU0tEr6qCsDmOcIMNPhYof9Fzm+3l0DOh944TBIXnGhjHfkv/2KbnDqZA3R4XGHif/Of/WtVYrP3jfqOL0tv3w/95V8e+ph/cv0QZPXC/NF3/+njf/wPHxJrlICXgTI8L6ity7buXl/hi6YHacEd/hn456Z//qdvc65Jl1l/MA+UsPUhffvjQ5/M8Y3jykGrdGInaFf0DqITfq03KdXxg8Zc5HIJveDTN/JYq0WOd8vi4rGiVqHXwOfcBsvkOf8p3vknpMlZD3Ii6IRyxbRN/+5/vOs//EvVfSsSeh3En/PhwPeCsuMvIpd6blQ5uHtl7FugnYxLmlfAW9dJvN3JG9af56Ze3x3Umf9Xxm/n1XVt8vhi/Rn/9XrBn78QM7u+sY7Y9zt+0OwOuqwvCi3kLImQklg7aKC37vdNb+S+B3P60VfZ1c4DwYdUSpLXC3hStpHQqek2ciPiKflyke9ZgWuSAl/pcpy/MzZRDV8F3xJqGsJNgCgqAQ3oh6TMUKG2kr8igif9xM2dtu2xgW8XTfLlu/W6LKsulwv1hepEdzCNxMuSemEteyVv2B8Gec/6UwA3bRLItWglgFbWfrb1gS0f6My6H9jZdVlQ1Sly2Jjrsjvzno2FQceXIKjaqgYkD3LG4RwTvLiBEgnvs3+os8442Qdxse9KQb/Uzthv+0VIA5zdjTzTrIhQZqpkRa/YBV09yJkdfrJ0Ob+2ZSCHC++VIOAAthM/J+PO+1snh5/YfOBPRQdja0RRJQits5rwfkr9ODVcwG+dinnFQVw9WIM8mCPdGUv6mYpIWd/rep16vrOWOfDnWoP4WLDvoj8xDn/97SLPFy7o1SVLUccm9rvvb5/67/4P3/VP//QQJOUrS5GQtdVFS1voW2V9nuTpiIT3Q9bxAEcnbp17DnLgQJ8hKfGPTO5+DqngQ60V1dLgs4Pr0AbxnfXmwZ7zzr5VH6cgSQl6ifuz8D1pdRMEwK3VDgTt5H1pTba57RIRygJhocMhbUdnPviA1kOyHcHR0Y/sbwoZTSKqeT9sdw0BooNcejAnM81BP1DpedFOnFZoWMcL4UKaFa/EhhSQ5oOMAofmvZ++d0XExB0AJcV0xOX738M8dakJi/splIoIleKSSisW/t2W+vsLLgfY/loQBjRA0MC3P+BR0CusRVfITCEUsBb2IGBKKYr4K8ATik7xs0i0QUdcZmb2nu+mQxv1/vjN91lcTTGYS4d7K/0pLM5O5S++J/zff7nN7z8R2uiwIrMIq7I+SoaSihDyIIu4jI/bUwU8/OzOU1D0hI+kRwjfJfB3lP4TiqRBEzCGk/wsLvP9E4I3KYKi/+RKKn8VAMyH+3lSMgiWpC4ilDAeAb/IZ0SRkgvVOgkk2+OvtEBZigFE4P4s1Lmr8RtnZhjNX4vb9PMynojAiYpqLcgVwAV0TsrgWc/6TPmKMF+SX3mc7RFBE94MBxGBc3f6Hky6DvR2qhAJM6BAMZOW4ejx61PgP0EY8JkBEHYaLkP0l4wdtPPBz67AMxjeBpgA0vOKCEWExMeDige/hYGXPCDQKyKMVb4A4V3I/Sxup3Hy3h11AAXFn0HDSYI7SBp+d0l4Lehr2g8n2dhwOLFhwfEaBCMshxQR0EgSXCUhL7wnMv2N56evSwm4i3Habh16AY1aq1pt9C+a7eVvsH6HtcnzxkC3sTjeSVaOHXFFBPTQIc+2uWWw7/A6PzTPe0mB23x1/P0kKQ4FddNW0Zlcnuokux0axj14ttwRwYC+TrnSzCDWgJBhzcvGoQvhjE8J/lNZEn5i0hzMXE6K+TZeUMJoqqPDiYNEGwHsz8KTxBck/iP91Va0MjFYlkUVPxMecbK4MJ/WbQfPQEkuHbu63vjF1eH113tnAg4o9PERJ1H6CNpZyvTjX7ZflsIEbZ20zAto/vqJFPUBP+alEAMn+jw0mVgjEAAAEABJREFUegcvBQKdZ9N0zB+8u3Nad9AS8vndpH2vDNaWyzEx0IvrB/13BiBvwG74nN8TP8kiTXsp+CdlCXQu+BH+V6aNWq3y9ZiDa4evXxKMmeMebOC4/Xa7qODb1pOLee7Q5+PmWayPUhLfDKFG5BzygB0R0Est66J5QaLDs0uB/rqmAJlNvl+YeCxsBD1xOIeM2Y5IAv0TjhfjcyzYppbffGUaV0D7ZBL/0IOJQ6eHy4ZuNt4L9luWFKDwOWh99jG9n+qXQlzuNWQddpxx4uIu/N+0grswgPsNNsgjcuLzZMD+a/lA8tdPwrPLulT8YdXKBkljc4tqsDzBLiwCWmNih+85Vozb8bsRxyeTunPmm8mcwv9Q2AI++3zi61GkpLS14msHcctkBtRJpfFmwvH4CYMOVjbbUIfcfrJQ9cTmIHc519iPLKfLSe45mfHttD043AEdfULhsS9Aagl4zhwq+NmzXkqEq6VSV4A17aHH40H87LSVWV9oz1JoDB0Y4IRWZfJnP6iWKREgBLx0YYPxyiJ7WZuC+oSW/TJ5jtCkUcDlCfKXL69Tz2FAZN68QHh86jiYvBIvG/6wM5l83NkMYlPjwYbkTj4TV8K3kOnzAx+iXkqF/4Erk0ktPN6xCWglYEkP9Aq6DPAf6H1XZ1yu+LfLYd2Rh30HUKCR7QYqtVZ1GB+HpzuT/EG+qizQCrIZdjChD5ZXDV9xXCyEUUFdsDdzCE6n0YescxhQQWeFPBGwc8JDRJGfTa+1pg2+H2ySb9jB9j6hbdsK+9E8YT9pd7E+vFhx33W9qNZFibylJGI7zocGwrsopaN3JtGbDk/QeR9DEx41IGcokalU11mHO3IfyHDiq5oLNMeM/W0QTy64G21dU28IUaC9rhVc5Wd+OlncbTyfwAidE4Mcbg4X+BJXx6cOJvL7cYdWn/jMV6CXhJmImHV3/MCHcHSRQlKmAFFZihZiNVKKCLXa5FwLWrnuslbZ31Zvbi50C024jGBcWNSwG6jQ+zHHzSypBUU34u/CAveFTf1aFi0YdmVjq2I/YVz7o3nypogXcvaRwQynosOGf3izY2GD92Tzbmfhe+DTvRN/taCLQw/idNgOChhK3dlcMc6Dg6pBfrGeT4To2CwzoF8lfK+AP4hjx7Lf3b5td32wYfLORsOJT9nfPF5hfHyialkXHeB6MF6UUtDnOXWdKPDLlxeZ3gcblwfxZltab8aNmFMXFZ4hrszUslQ2eC9a0Hknx8KqOgY7yX3mfWNh2+p1wkYEdDc2jj60z9weoDlEtdrSwFFUWGy/v//Av97Ryac6c4xA3lJCyX0nLxz4x0D2YX1B0/pd2Vy6sSltnga+dLKIHl0yz3zjdw+9f9zBX7Suq1botVZne0QgxyJz8wu+Y5tBPAxwiZaDfLCTbyJCzvsVuztOMAd9U1c24H/p8gJ+j8ELNCY/AA022jPBFAX9WuehyKILent9uWqd/pjIKFU2qyobdJCVef7kML4jj9jEMz8nNr1zAOGDXKmoliZfJQUvDf3e5T/3p2iIAy30MHkHyJtZF2i1hg8gk/FYf5V52IZNHmz+AKYsRQWda1gJwThwqC3mt4kwlNXyQQy+cfAxfPjI5v1CjIRSAd3L5UVWLqJzF3WpjJSU2P6Qf8up02gamZVcoOmHzvEnh8C1VXTadHu5wMLAfjubUod8DZmnxDf6bCsI/vW3V12wwcm46LKRjCY5dyAOG3HdkPFXXWcuGRFyLn0nVj4/76r49YrtLthkXZuyBLzuuj8+1McJL1ddiHlCRw8OGXZi88L85ytjl3VTcYhQTJ48bn6ygWW/sd0L9LNVcKbqukCraiUXJY07em+0me/O3Fdc08bkAOHnvGrgj7b3xpjj/PXOZvHnzx9qWMhFtxfztqAZ6+RQZsjyNnJPxVdLpiKC+oK/BBvEN91uqxTSsI3lOy/cI8WG3pX+KboB+8S9rvgTsB1ekvEn2VxdljZ9rpaiiNR59qmzZamqyFyo7/Q5yAdugwW5+N0HxBt5b0EPnicU+NyJsW2uO0KmYz1ujP0NfCu6tn/u5ADznNjHsl/wZ+skS07fd+66MyZa9yd2diy+vtzQd1NaIGS0LC+3G7xYZtPq1Pb5fsH+tmtFd8a/gt939z2JPcSR3E3Pa8xEc/JyTl32qYOTMQTfuX+Q8w55vDe9db0g1ynL9WBTbyNXb4ztG+P8IB5qqQolsRY68OGPjw90esxYDHjf0YVlK8h+ga/EzqKH+VvXVT7M8g+CCE+IxI4ciEcEvGzT7pV+kNB6DQ6WVujk5Nk+3dnM7MxfDmTs8DLAMSwssj7g8TiQr4N58IX9ayvYPmXZDnjdsN3AX4OcnKl5ZVTkOOU/jf/A1sZrGTw22dY7a5nWmq5sLN9eLowvizIL8hb8r3EfCvJLZxywXs1OKQnfbY7P5mvHH0wvqTe+jUPZDT0tbdXL7araGjrvepAznV8u6w0aOes29L4sTfafVpuM7/P+Ce6DfkV9HLPOfZO8JlX09dTBICfcyYGfnw8pBI5F69qURfMKKgs8JTbq/USWiiw520op8jiiCLl9Wavsc805NAf0iSNiXUr6Fa0c/H75+qILc5ClgUfmYWDXO/zYP4YaOA7y37Y9FBGgDtqGTBvw+ZyRyiizLbChsJXnD+tatKwrdCis5zo+4IONO3lxR0cd/Rs+JrzkA5Dr5Qr8ReZ/4C8FOYNS0feXLzfoHZQTetKFmNqwk3Oiy7qsulyv+nUVYr9SjF8cILhcyee366tqaRpMLFzu2PDBHD8Y9/zufLj5HZn8fpJnNmy/o7uQ6d7wo0Ufbw89yAnme0VPzic0g7vqiu+hJVkXX15vxNBVFd/OEjIPK7zbD3KaDkjsvjtn16KksjtmoLugP8dWZfy2vSKF7x8yH1cOhi2feXfefjDOOha857QzDu+eazGeEHIyzhVcbSn0Nb3O2Lfrjq8FNSGR5z7l9gt4V9bkXid95yDqx483vb3dge9AJv54IaZW/GQwpzzmuOu8KPxDIdpXXZHPsvbRsVVoIdcu68K9qOCnkNNw4OGXF8b5leKY24hd63qZugIKfIOJgeeuP3586o2DXfcr2PP20vVv/s2fke2hyEOoVo2voR2Rd3LRdf4AWqWulgTZU294Oc+Clyrn/8Gbx45E7wf5yDq54xO4qyyPuL7/eIhUpg4u2NHAJxHEmYl5UecOkBtmhyA+xFzz0IYNTvx8YF8FlOjn2AjY+WRM+sDP7hzMIrZQlQJ5SWnw39Fjm8V+8WDOS7qEVujKgfmf/vWLGnP/UkCkQr8iRaNfkdkY6PUpJzQnd6cO4rjWAm8H+X+fzQkjhhjMJfEKcEjfvr3pjz++T3+w3U7mDyuxfHtp0LGfbPgCvZg7Jjpb16YL6/Lba8HPK4f8r8hS9Plx4l+nPNe8e21LPr9db8pcseOhP/646zu0xoxDqcQFvyJWGENfoPXbn5qu2JiUgKxdy9qxV8DDqaGNGBTvKaZIUkh9DL1z6MpNbx/vsp8MIA/oOoZuXy6sK67K0nSqAV+nZmzLDWP/2//rp/7yvevBeiqA+SQHP5hvjQ56bNeIiUYeE7277YmfBeOIpu526HXZftZJZz7zwdpgZ/zaWVvsxHYosGcF2QHvjedFzh2R8E4ud/wuS5u6XFrDvRZ57PBhdcBvySZSInSKWlvl8aW2opVYW4ivDR9x+fF9YMMPJM8pX4d3+0MDxmWgIPvTnTXAg/XaeQjOpMyQ+T+IgWRMSmha9gJ/15eE12XS/f59049vB7F/4uObTsazYUqsswrzM3ENdCQOM4V+Cofj9rtlWbWiv3A7Nu+98JTyu0slVy/kp8Z41RbpWVKRgI1nWddFC3hKFpmvyJTXdoGMK3lroT9NyN5lm9MLH+xyXlmY0674akRHh6eCPpc1iAXpkzmRc4vz6OiiTVxjlkEu1mgK5cRrf6sc3C70TWSDBSVf5u1yWeea/7IuygiVEloYG3zfycnzvz3CHzfySybttStLqpDfF+ReV/pllemZLkt6fIAYIk+f6ExK1dq0Ope3ij8c7LHuOsD5IHHs5JtOAjiZfG3kFq+XS/EcZNcH66qNcXdlvXFlnu4+9tGNsc0+0XtHF+QFbBk51JamZbko4FPYsuL/y+WrojT9D//nhz45zD4lPfDtBb1eWC8v2PfCvGKxHTKV9D3gxfg9JizgzEz47roTGwxx0ByyzglBfAnRwRmUZepjlYK3odnHvIrcX9Dr069ClmdFxys5yn0KflQyFegqoigiJRXWEAelC5Z+0huySjE3+1VDhIWs21qKmmlbDuSqxsd+WrojmPzpMGx9WS7r0e/hBnwq0V1EwK9xDuSTAJ/3CeKvn6X3gf1OncTciQKM72cTNzgDX0SID+/PT8cLDWc9RgSVwMmFR14tbhYpEdv3Oe7Q/vw/gCE4XCwtxYhc6MonIEQvnmjS38pTEL5pETCGCxSZwAz5Gkj4LM938/Ushk3xrYhEKZ2iuTiXqJ8GCkWE0Si58+HdMF1TiNS8x1TGoO1v5W88AUPHoMN5dp0kVCMcfMHapIkfzjviq1u4ELj4kuY9Ip53SRmpRHulcA8YkEvIuFwSOrOUUGQBn2RndsGOchH1NE6c5umg0fxEhJQhDzyQUvzCFdRRMeDfCAc8doJSLtQ5qGnWCXLz4GriXicPtil+4eZZBuyalnGAVgU+S0nuNMQEmV+QmDK5r+FAJffpKGnwAmsKeDWw6x2ABwcRAY6IgDXbc9AHe+GDxtfRfZ+THjgAzglTBC0QoAGIb6Ok++x34vyAmYWJz3Tc5mKAAGmJFJzrqRvJ8K4b6GI3rwBHuFYTDzkQmKA7PKA7lIaeBvKHLJOrrMOIAZzkuwOlIzPknjh4GAxk3OTLfLnfs1HgicnvgV2nTcazrjUP1B0f7xrgc1+zlnwZv99d7KMRAW1RfH+WzEo/meVZrL/mL3FBg2+ZF/OF6Pr74jq3Z6AvcD/hxhwwShZBAQWFQcAh/eInIhhEOvQGdUO8qpL0BGhngD+YFHmSPxCeKvobBnzQ0XQ2W0fgHHxJmT/fgR8wFSCKCPCT7LAZCEQV8AG9LsD8wT6FvkFJknCV7RIR4mEW49pY6Pjuuo7wv+IiIugHKlhw/cAJTmbtEUWtLiql0ZiSQhE/i19JjsHG08DW8yf7SPgryd/yR4SUISMOZLJchUn0ifN0go8bdhZ4NQeXAe1ZLBLF5j+IF8Ot6yL7hvG4ZCFvAECXKTtYZH8ZBubFA8vO4HzgXzsLORfDRoRqrUDEUw74s7zduCCe6TYsxejmyZ3xWEdP3BIqU5ZQQ44CD1LqhMZxejgfsoyBrKBCpp3JU4eWJi3TOFhIJDRdfg2OrZWJz32M5sTGnnQdjm34XdoCjVOwCH7JehBSB5jd50BHzCOQnwoq+UCPZ38Q2jAbC/A7GzHGX5ndlSlnov+nrB3BugmA1y5pGTsI+nEAABAASURBVE46doU2+HC8lSwqmdRIsKVuXQf9mdDzLZpkmf7qdwrqAt4HdMy//fdEJ5upzNKhO1wmn4P+VYF+LGNFx7AAHekkeTh/msWFibJpHegJN2ISIOJvwJu0MpHyT8AGSthYJAoq5rOTVw+AHYcFu9VW5UVA8Ax58tspH9Aav/FadkEkIlSIZfOxowc+0OraWXW6zqWzyOvk7CwJrEvhXlVKUUQgU5nFeSiRzfU00TYUc8KTkAryDJPGtaqbianXMZ83JnuWPxTAlVlnP1/nRHZBxAo/6Bd9ZJZJa2GCbd7swxsLlZ3Jrf0E8vgPOo6CvxC16NUwjo8NmU4cxDxCSh0Ey1KU+Lt5Cjo39GbdDdpKSQULgrOzkMGv3X5lk6jRp0wBu0T7ui7yYs0T/BWeB7IdED3JGWVpqgu6Im8UckxG1YON9gcT8oig31WFRa9YMJdcRNdZhn0P2wY4VjaG/f9+9eEJeCjCpUmjYFfzgJ6D1yH8iLsEjOSvgRziSmSp2Lkg4wq/dxYNzz/VeOonCBP6ZZYB3cykfhiFLO/UA/oHlab5FKrE9dKaVjbKE7wJXz/ZVmaFEZgqUkI3MpQ8V2Tx3fzY305i2/SNU1y+b2zcnfhbyZSV4Zt1GzJPAV5h4yaRmzsE12VVLfYryz/w30E8DhZHD+34VsfmA3wDWGGvSCkigDuI1V07cTRYyNVascdFoNKFDevLVVpY2Iyxyf06eUDwsDvOiLeT55PD5N6bMDf4NK+OSR4ssAARpLFvmfRYX2nbB2WfOrRcLg8W5+YThWsQrPadX/0biw0vyG4sym4stC/w1SEw4MWLiYY+R9yhsyljwO8K7lNjdHRSVOsq/1S+Y8S/AXIgq/AbAJRF2DaQtSgY49Aed2zuZ+ZkwcIuebYOFhZQHR1u+wdz2U/gDnkcLKWAKibNCEEv5/PH5ydepGmn1poAUilJDlinLqSYH7rDx6AkJajtEj5f8Bn7gPWwkdd3FshTbmyeuFaiuA2lnzhPAFvJpYJnlzYXmgu0qyLgDxtt1jGbLQer5s/3jU0q2/4Or7sOckTHWNbpSmzcblcl/nqCX0oFGx7W2UBv/azq0LR+LaB/gvr9x8mGx6GBD5mvyKFSKu/SRs4pxH4jD1ydO1pFvpz+iRsRv1BIyTCDOQmKUq2LspTZVyg1XTI1hhTAdmxbSmpdLjQnZSgz8IGTMnRnN3BjPGxtUUMvsCLB7ImcB/4XUZQRU47e3VTUmQ98cDA5/RC7L0uVY07kJcvfiX3Hai2rIlK+zI8SporguQIPPfw1MvCRk422uwrPC3miIbf5vnPYcYDrIC4fbPYf5NVa3T/V8JNqOHhq3EPwGKkoDe6FPh46mW9mhCo4QY5v72y279rJ/xFFSS4X0APmbIdax8QbEYyjhyJCisFdKsBmSsnXBdtc2CSyv9/Z2PMP95zwua5NFfsZxjrqzBkHdup9qJYkX1zR+anDxhxDy9LmOOux/MB/XL/tn7O9AL+sK3Yck1/D9N7nu/n1BtNzM/3Q9cKGJ7QRRXcOfz8+HvjsJusrwRNK9LHJc55+ig2cB+VDH+gU9UkhlVY1MqYtbNcNHZmfQn8ZcTz10PEL6681y4ovjIeCDbsLm4e1lSlTwx/uj09onpQN9EU7ucTl7fuu80j0sSoi1MlNB4kv8Y0Ej9iA7+QO0x74WQZ8wWRHhyc6HujzBN6xab7GGOgktTOv9Ti1M/nrjH0n8xDDbfj2ybgREdiuTPs6tjwGFJx9I19oYFhkHKPrVx6xjEJvVw61rrdF67LoOE49GAvNS0TIV8XeS6u0NwUyDPiJGBPWPpz4i8eUjYR+J88d8G6+BvRCgb5WZSmgogxulBN+5/wkmxBOJ3LbbgJ+Y6ywTbKkrMftHtr9m4fvh+4fB7miKNFZKUURoZIp85XAJ8/GK3R4HF07cSVypOW7XAu8SMta6B8q5IIsksiT/o2fC3pY1qpC/ryz6XgSiws6+fr1VR7TTcN6sT6PQ6q1SQr0cICv6MBvOv7rzbZSjFjw2vFT+P7c9cAOHd11Ynb2s8zYvxNDdJX7rPD28rKoMY418vbLKxvxtwv0F32yKfnOQVo/wc2G8CC/4jKKMC+FPlWhok7bTl47jRQ7WS773v+Prz/7kWRZ0jyxT0TVzNw9lsxzb1V3EwQxL3whMP//6xDEEFwGBHqGaDZAzAAECLK7uurWOSdjcXdbVPn71CPPvVUkx9LVzUxVVHYR3SIig+eZeCwllejJurmxPjRf4qrogxt0dg4dVvhu4GqDr2letCxnaEzaOIRxbmz4bO8H7SF1UX/oylxuZWxZWYsdxDuuoEGHA4JPNvnbIXDMg8/MMp6dAwq55wB4Z+1cS3IYddbz0/PIofbzjfHOvMGGsuwU6UB/9qNjD708v2hZFkWEAh1EFEWEFjaZZ2y649f+gQf/4Ib5EJfj4zT6GJYYHOMZDUol/adp0Y6ffrxfZZkP22lHVPTLsKnMqmkuEnMo29TxWuC9ksC3/S7LJC5Uw7c/8Eb+WVgvL8uEH9p/EvdPmSf7252x6v191Y3D0j6MK7WODzFubsR/w186vu2Spcq0jmHnB/4OsVImNWzz+blij02NyoSu7dt5vpETN3If3GC2/vBR7NWRvzM32MdfejmGfp3nXLIc6rFq226yvInYHktOHGY5tpZllmOkIL/UyYk3YHfVTD2dH7+pN/oxlp6ZHwMy4sFxdMdfDvS8zBfkOdG9qKPjZn0fCY5FtvH9dshlJ7d63C7IbxsVeDEfJzbrKy+taYxt5/NJzm2VA4NKPB3tTu67S8gR5OAzvH///iTH2UyszfjJYh+vJ/xyUoL3xlizYpP7+sk4dkOXO6w3/GKX/fUgx6zostZFBdq4HH7XKaEnDrNP2Npyd2xovsSVHGQUDkMsw4Zdp3ke/h5KcHZ9ftzlvYzWJfe5kTv8m+/7WpSBnmfikD6CE+9n2v6oedCvOanvFfkDG+yQ3vTt26w/fSs6sVauBSqpwZ/5fYXHv/+7Zzn/lUnCjKC96XZ/p1zh51CD9xk///t/84I+Z2WWweM7cXHFJldy5fv7pl9/ves//cNVn6w/A4YigrEWIaDnNPyDw7bfft/Qo+3T9E//+LvewLFj4/UO7JbYhzL8u2gm2J9fnlSXxI9v+o0D0N/fPvTrb3f94z/e9V/+81VXDqMaucHj85n5ytPTCRmKEjk3xzz5rZP/C/afJnASd6UW5E/dV3wB9kT7bV15P9TIJY04y0j5hyjmhbyAEdpx6ECIRs5p5N8+1jiOoKL/xb/9k/7tv/uObqDLAecZP4wIjTEE/7C+TPM8xpfQ6aJx+FvhyT7UyePHLjlPHsemOjX98suzvv9yQQeFPLwj56EYh4xBDHR1dARLErVXckUwhj09TxwCp55fUk8vRc8cfp+Rl+FbzlML45/zBeGhO7Jcr5/cG34ivX+0Yb9//nXFJjv4Jeepgs4OaLXjrN+x8f/7P2/6b/93H3r/3BT4cAmJc0v8TcNXfvnTd/ztmxL9yf0glvhCnao8/rQGbju2QqL4uxA305TwGPA8I/cTvtyhnyrESmP9Y1z7wdMW6CPkcWZjXVyx5XF0JfnNY5xiw4eumvGZyjg+zwmeig8fI2bFtSynId8Bvom4P18uUoQ+0Mfb+xs+u2meq8yT1NH3XZ/kTB96vr3d5HVjOwRNcSX3adw3/HAnF9zenafgSQnawG923e9dN8Z/XFIdW4kxI4tUq+Bt1cSB/fPzIvu7f0hUCv3+265f//ljjMWf7zuHt+bjQ/txVaHfafhTgT7QYf032Y8O9CEuy3Aix1XY6/j5hCN0Hk70e32t+PdZT09PlAv6rvC4Dx+s4D7jK5enik8vgkN5bPvLX97148ebVuYWO359xQc+PzatzAca49JG3DintSZBDtk6vh7oX0O+82WC10TerkhpZq5TiYGKj2UR8InOpdn8YnPr0j9YcL0aYdWOwzP11bYePK+yzac6DVuKq+BHvR86gGsownPROzY96LR63EKnqYKi6uizzCdNCFtyGvyUEvBg/9qw8SHTFrnBepynmd6T7s531x0aXUNe9HAwdnXkt9BwqpvXAfiB+dkP+NNF/+1/8zv4ugQNuoghhUPhNviABU2TyM8zB+JndfKBx8UOQuPrkdqpcL59Z61+Jb9a9y4rfoUbAylwFC1jXEgFfSb0WrH5uPvZuq5ShZaLfagUKUsqQuBo2OZQssdh3fbekFO6Q9u5dEOvB/ooxFUxXsfWMkN3kmU4D18L3hMcqBk/dMx3fG4n32wUcWUk302ZCV0IgzOiqJEXDiZWKznbNqQbESQR2g6XL33DAXCiMSLEh0eCkXg6sPnutkCWhAQFEkpyi0spAU0aFYoI+Qpgft4HHb9QvMxBIZ3HrqClIOE8VYSrsmGTOhrHZwhIZB9YFr7ktloSpaCISJlU8GU4cQV1Uqih4J914jJMRCjChYqOICDkxsu/+nzVc0MBwH01VxLiND34/Nd38wRqWdEbRj0wqOlnJrwWlUySZ0PRxx9lB641HIMSkkpJYCnQqBTrJalL9GFedrxxZTLpYhqNylKKKiUhfjAArATk5mQ5dNbhR1Loj8s8ufysAAUyooUMBSXtyBh1norMw4zTV+wTdDCsabp/RkI3kQWZnDQISnEFOEwPkQisro1JWMfajdIjFEUCncx3ZkJbX3CHVvi+sUC9Minrdjbwyf0gbHwR9Kc8+obs9Bt0N/pVbBMRBFUD30HZFZGa56p5oXBPaAc4HTh+npATEHjo2pkcBJ4ZwAiaLhEhPu4h81rrBO/4KJ2tAxpkPg/saB6OnzZHwKQEurAYDtBRCCLDrEyIXLbBe4NnY5IKfaZp1ozOzaNrWzuY1G2ayGInNknOTMQsq/FEhAIdJnTM3zHwN2yOPelcnUjop+Dlbz4TA7Pxud+j+l8BUBkRigg9+G/asDHo5T5ZEgg0hF06utqcWIZMu9bhn6s2bEIz8MAG4OAS9+DVOPx84M8b/uG79UmzMlOlFHmSvoJzYwBw13mq6KVqWSZVfHPi3XfDTti+ZGqaaasVHEW+duzx0E+Oumme6VsH/ghTkzAdPB+yLzX4CXRpWgsTTdNa8J2FCc/CYndZJgaRSpm1QGte5oGrty7zexBzDZo3NvUaigtJjUS9IuOGra0/zKmEtuWckGGBp2VZwAdO7tM00a4xObhcEpml5ZSq2NK8FWTNUpT23SIZj2lZVif3ldHvUWyLA9l83+HPZeN9le0yI9cMrQl9zVNVpYT+5WU4WB00InM02k62y2MjYkd/u0w/aJ7nCr8POWZw2zYhGjB2595ZdLYW5MGOT+8M1OvofxuTt0MRMXiryDdNMz4/M2GZZRnNiydKB/qc4XVGbyUT/aeWZRp34YuOF/O44X87Cm+t6ed1YJvGuLBjp53xpNlG0DSuBtzGJOvOAHnFfp6g7PgeLqGSAQ+naob/AAAQAElEQVQB38eIVePdcRzDmi8Nug09mBaw5ZHXJvhcsOl8YjKEr8ws9KZ5lvPgjiPcsJXxByoq9Ek2kToDdocv440IVewzTUWIqs25nYMFyXrqOoYcBzpLagJ9hSqwEY92y3SCtvMGVcB37P/wAfN/YzMSFNqYZNp37vDzKDfd8dkd+SGv5RTynwicmVRO5A7nyWSBkvC8MfGwvxuffV0Q8kGJM5C1cSeGC767LMuQoSHbRiysbEzcWVyt2H4bk16NK6JoXmZibJI3HX6WhY2N04jBhfrTH2UhToXeIiVIo4umjcXLTj6vTKYuT2d5rBKXbc9N1vVCLl3AZ/8375Z7RxnWtRQavoJP2A6IoNtYiH/KP73o5/tt12o5yHe2VwN2RX83ZHLfHV/z3f092d5AkhjRi+jL5aQnSmOTeWOhXEph0XqiLPhyIfZ5Pp81MQk84KnhKx4PLL9lEpcnrP7trsA3p2XSjCwLOlrQx8y76xbe6zSjj30sLn78/inrZZ4n1QoSjHQQTwdxEkzyej/QTcDDgg0WJbilFA7Lc1GgZ8PciI9PNgfe399HfrOMHfnBiP7xMf/2D35he5SS+OU0irgMBlk14jAU4E2dzqdB03bKTHggfgRZAA3D4/iUErKe7T93/GcnBh3r81w1E1cRoTGGLlULhyyz5R8xV9Sh5YPCH2xyXNksXVlI2IbGZ7wL/uA7YOCAKmIn+MzPiY0mty/obSKmS4G/LniRTqfzKJW8XEqRY0PosnAYtCyTzizMvFk2L4sWbGT4eTqplgnZA742fOpt9LN+A7ozceZx3vStr40k0bGD9bwTkzd87so86caCyfFjGVx/p+5O/vIm5I3YXnkumTIu3JGY7vjCNmxkOSNEDt60oYsVfd7ZkNvImwfAhKl2fO++3oA/8JcYsjw/e1F70hOLW3Ft5NGNOGgwZ5nmaaFfJ36aPtmYxsz0O8kb/d70Kdhw6KdIr98ulCe9vD6xOH/B/8/YcVKgP7SrZD7m31o5MedxsR6t40Smp+dnFtmvo9+312+ME/SDH0Sif+j9ncW9/RMFrsSYN2Te3z+Hb52wtUvCSwyfbshXBs8bMtu/rxyGrCwGDzatdhaNd/TjeCulasKOkSHYGKWS3yr1GSlvPhr3PJ01YedpnrlX+FuQbSGvnYavn+yf+JN5QHUS9hWbxISNfND7/rbLf/7u+iH4klbysW3U2bwtmfhSxa5JqdjiJF+2W0Qgf1fHgBu2vHFoYLk/P98Zc++CRXiZlFkE5OCtZLLJtOMHqxzX19sn+e6Ofx/4x0034rmRg7LgnBBaGYfu5LoODeePz48bsA1eJPt7lhCOjb/t+ni/sThfKVd9fHzKsl7ZPHf/ApzL80tFntCJjZGFWIN7nk86Eb8btIzjg3yzktedt6ZTVz13nZ+Lnr8v6BX+ORSwz5suLCKb9XagS3hjLBDjKjWM4Rv63CmHDOv8ceew8ZPNDMv+Tn74ID8wTdE0z8PWpSzgY7OhSRsG6vhDojOkRJ5GARf4Hfv2hWVZVMgH9q0cC36h74qOG/1XHfjYQRyTvsifie7MsbQg7/lS8OuH7I350u2z4wer3n6sul+7HKP2yXk+o+8TXjPp/W3VO+3vHG6M6QG19oXGenBBhoD7O7mgWyieLcPKuLvDw0S8zuQp62YnlncQmO/zZRk5ah1+/6n3t3d0uSqiqODroQLvjVhv6FQS8XC0hp+uY7Pv97c3oRj5z7Pb10/EzCPPz1rmBdue4H/R4lwN/YVxC5WiJ1G3jL7eZHKuvpFH7McP/g786Cr7XURCGNLcphm86D0UWjkEv7KpeGMz6Xo92Ay66478nps7V9rOb8jjuHj78cGm5w77tk+HbggU4gG7WJ778P8dY03TRLxMtGm02e97D/xv1kJOMf/qOIkdayABF9DDL5iXddDvjLfzPBGzTyolFYBYDMO4flkm6gu6PfCXXb4m4J1fphk66C7Q9QQv7nvgS/Zhx/onB/dvb1fG+k9Zb4GNFKmSphPE9lXO0+Ky/pxTrqy1r+Q66wrX1sZc0Lq6ovM3YgGWQdGJhaLT11zy8nTS8/MZGU46sTFV2EgO71RblghVZH19eR6b1a/fnuX5zoJvz4zTnTnGlaQ24p6xpE7IizywNLTWyCl35lDOD87DfjcPzb5Fztmwg6DzSYy+kd8D+QI5O77dscUVHThGVg6233/f9cN/gpaDXef/w/GAn9m3T/jKBJ+O13ma8SciANOBTo34fufwxPK7X2EeOc+TpBzm3cjFy8Az6el51gnfXrDNNFXGMsv9yqHTBRs2/O6O/zmfXmV5rvB9wydX4qodYMQ2C7wYh+1o33R8duSNCJVSJO6WzQpKdGU6E7qkGn46/ErqiQxd5jkiRty9vr5ohqcbc1fLYfwKKcm7nr97LjovlqsTw/uw8cuL88o8fDoiwVt0v3UOpVZ0+cnGOePqyDXbyAemez6/oIeXwavnwAfzBzDCboOng/ha6X/D/zZ0Aq8KuV/GRNuBr3a9/X7ot79s+u23FR8UuacyVp6VmQJYG5vMG2PBjbHpk3HEazT7Po3j03uTfWZlbnRnrn1n7O4cuNJl6GcmbkoWcoNzWOjb92/6/v1Via48P//kYPCD+YH1598O9m9x35nn9t4V/Bt8jGdpHfOlHXuu8L+p1qKT5yjExzyfaKceHnYCamNu1PFLy9v7YJVDi4SnHLQr88SXlwux8qTz06QsDT1a4gZwUyL+iTHhcqnQqLR19b6jy3ds/aZC+9/9vQ/IFt1vV3Kjc/WHhizjzzPfeN719uNO2XhegWvYIbUhxyd50r7++UFOZTwoUclx52HrNw4kDtYoB+PnfuzQDfrFGNd39nwuT4tm9kYqe4aKLl+Fce98mXWC34m14rfvyPbLi16/PclwHmtvxLfz+ZVDjkZMvjKGfxvlhB7O5JVFHoNsT+f+zpzn9ds3Of+IQ+7F8wToijHXJZgvFvQ4Ubcwd76vV9nfTad6bkacJ4ps+MgVeT+YrzjnbfjISr7DpfTOAerv/9zw74PY/aZaJwUCGX7F//3DjMY9L8Ju0oSc/+7f/aJ/8/eJ6B3/fSMerrozB+/EYsHX6M4HvcCz+TQPmcH4NmmeK/hDEZJzv7ifLzP2TnA0cn8ndjo67/rED6/kvv7lR2bg0MbhwV0fzKV+5TDr87OqbWdJVf4tS9Ihfth1Jw9er0XvH6Hff0/9+msjFnd8EILGhw79Q8SNHGpfXQkYj+New3+QNzuIgISvUETAj6C74gM3XRlTb5Qs+HIROUTaWMs3cDZHfyB1dBpeeLjox29N148OzIr/70MHC+OC54z2pYhQwH/j0PrGuHS+nEQFsB2/O+QYc6z6IOwDf/UPahXGnu/4zvkSg0fICjQSPtH6wXNC54TOXWbuM3XEVgjQrlKKFmLWsr+R8z8+bcNVzi135kilYKdI2W4uxp3BOzK/fjvr9fVJoACnKJ1+8IrOmEqhZ8s56f3t0Od7aLsvWq8zh8CHWpeu212NQ1XNm47jRf/Df/8X/c68qfdJiT0K65/g0LvgMwFNK98yvb9/yHlqY0+24qfn0xP6SQndRRYFOp8Zj+ZlluP2zBr1+y/f9ExuRxy5fHwax7s+mAe9MWfwWPn2e4PPjm+fNU3WUxCLyPht0cu3mf5VC3uR8xI8n2S7Zabu+KbnUfYX26aRLzzG784njJ1dwZFjSNwDeESTUpqJ1dP5pLR8VHg8/ET/7++f5LemiJCvjqWO4/CjqNRMvlkWaWFt7Xwp5tjW9531zv71AwQROfj7/v0MrzNzzUAmuqfI2Tv5YYXvXZ5OOBZP6Or55aKkfSZfoD5NVRIs9N6JpQ0dB69V87wwNknmAdbB04jDG35Ae2hcAw/5b6qVvgf0bkjRlCUwY5fbva924sC4kLsK9RGhjFQts0pO+AT9iO/r5yHbuuHPcKIoKzKdNM9FE0xWGxTOuuMZ3+td4KEUkcdCxr0fqz6Z072T+8zTmG80yfHtnDXhR8t8Ad8CpomGZL24QaPqxNz2zPj28vqsb8wpLk8nCR+z3e1HIBlx8PR8ked6r8z9np4ueub96fk86hznt5XFLFqISGSDSUkRgY+d9O3b84ArhTaMuTo3sx+xMtda15tu+Jhzuv3jkzWtc8+OwzTw+f1//7/9gZ4n7X3TbeQwdMceHdNjWdcCzuU4OjY/Rmm9DfplmlTQ48KavEnw1mhv4AMXeci8QArdJDafuVf0WihJCfSrQeNBR2ogQaxRD1p0GMAV/bwifz6Z1kHebDIvnaTARwrJJeli0xr+Jz7TeJTQPC06n8+accQsRSXzQQfgStxxU+CgYXzI7xjqdg5Jvv0sK3nkYHynWoYf9bxE0JFPgiMzqfnrJ3gtxOEEHUgrS2iA4xd/hfrrUwBfiSv7Tf5kQgr9vCy4CY/3r+oHnB3FRTIBcRnOhUfqwKyQFwgRj46+dazgugeMv6WIkAUJukTwTIkIlNH/RWkgP46DgMcwMPbgQ+OiadA6Dqw8av7ll2lGPPgwrUR5VpAlMB4Xt0aECg2Ggbj2MdHaB25s9QhgAOkO35J4xmz628tVoNHg1x761Tho8dxw8E45iIKGHFSNT7cQPEWEGv0augoIoBaRqamTDB4DRioobKpV5tOFcYkkBXS4qisiRhEJiCcF/UyiWUe8RIQsZ6TvGlfSfTzwZfrmtUG0MrFK4AaPRkJ7p1jfbneby0N3QbB6YLD9pARnKQmLfdjuwKkPAt71sAAWPjwE+OdpUkQAK0pXAhQUIHgXbSBTgEcAuIQS+FpS1YdvPDf01uAxwrBSBPCuQ6cRwTt18kU7iTlYWAY6EgKNvsDmF03cbdChmzvQt4w76Ee9NyAa+jGcYcqX75QCbiATPBUb2Z68jo/7RpiPGO8/vzzoZf61ruQDh+F/wvg5ItThseFDtsfGAZnpS9QD0OFHXG7zcwe2U+dC9R+f/NKP4QAZ9QEO8+y6HaQR1FD8nvAWCU+8B9AHOHmU4XlV8mKcJUnEZRKsEEt11LvdfVDxsF3/IjiRqJKGaSqKiD9Ko/1gwMFk4PmrH/gdMOBQf5MK7JilOmnUiQt1801jSAHyRwEQA28s/hCLhgA+GMA3JgqrIKcsVAPvzYwG8zzSX6rwGPKVWrcDeIl1pEDHxKvAA3oHQceHOgK6zPMEfkDw9cBOPkSMiMegghCdzgd369jPLl4kU0WLRkG94yEi/qpDCwsB81cyifcCHXMXKui80cnx3eBnZ3LRQNioqyy4CiVRWKNNKoIthaRIIf9OzDYNnQPvCX1DUY04NXhFwRFA8+l0hLQCBRkX7Ch5Dtoyk+dUhAt6YtD3otQ/jLDDz8EktDFhaiyWO0ktS8gT406d+9s+dxZrvjf4sE5WlN2g2V3UmARsTIIO7ei208/FOQVM8mWZ13XTcUCBye6Gzcy/9bOD845fFfxt6AO+zb/1M0+eZBWjlWgRVAAAEABJREFU+PJRqZRUrRUe0ZHpY19xlVKUyNrp7FLJj570Tehpsu3R78pEqSuAliwj4JrnqoVZrGW1kX1PdLAT/A1FG1czj2wO7fBJT/VBt2tHlhXdrCxQ7kO+A7u1wcegO1Wj1MaE+8B2P0sftQKuIE81ytFPLIgrsnX7LeHiO91Y5Aa0BN3C/dANXhobAtSAqSOLcVFQFd01zZInRMn7MeCA7OIy0pD/tWGnji6LLLN524jFOxPIbchiex3wGMOnpRixYr2sLGY/2aCz/FLC+0EMrizgrvB2g8cduQp9C/V3JvX3sZiw3x3odEeoLEW2T8lEro6OtgEX2AkQoWJFhLKAhyIuXoV7UJ+UQknt+NyVCfuKDRo+PCZO2G/Dx65MbAcufLRkKrNqKu4reO5qEOnoxXi9OMgo4Ax5o+GJyfvC5mWEZJiViXbD3oFtqBn8NuRoHrvhbXyAtf0K/B7wZV2ZP0HfdtiB34k3t0/4+/n8hO+Rl7Gi4Tf0j6upwfSjdOL/UCD0mUk3bqqKT7l/ZlGPBDPYoSvkk3iHRgAfQT283bHnyuLA+tjx344wHSIh/kVqqkXmBZJszHhxVhXowbzfsPMHi+g7B4PTNGlhAl3JWdNUBQmFHlepVQU8fpsY87OEQI0cXd6ANL1CB8O4+LAnWIzaR0vpqv7tiCL5veOviSwFHC4RGvoXsWGC1+t16P6h54T30MLmyAldnk8XVeiI60D2lQn7TuxFhAKciK6dDTnj35nrWSeAKpA3S4FfMY7surK4tp4aMdKwozcSdsb01oI819gcvKGrFT4O4UICNSVHWZZJjn0NvwoV5HDdaTmN9gMfGjEAHxGSS29NXrC5zf3oSr+UsO40Yw+eLFbhKyJ0YGOqoG3dVRaEF7/C/yO+MQ85oGKvszIS+E4OOWjv6ijB/U1jnicWn0+anDDAYH1s6Mvt9teGLQpjbR22bejmRjyv4NDAd/i3YHYR8wf6ONDboYOD4MaB3DubRI5LzKAGzYaM3JQoa8aRvQCe5kn+4YI7edm0dsuFfBHBgu0E/4ueOGCzDlfnWUpEoLNQySLHrGWwfqepDlkVhfbUcewaf6Zr6ZoWaWbTExcG5wwPVeIQuRPLB+Pp435ICuheNNWZp1RB7kTn1tWNTeOVsTOY1J/YwD6z6eYNo8zK2BR/1Qn4ZngJ+kUEi8+THjBSI+68IffPv16x903CebAIt/bYKLx+6k68RhifqUriOcJ4ZmQSOKQkZg7WQTMbJ5enomnW2MRpWmk/tMyzLmwsVPgvmZJCCY6TF8FsyhR4tqoLdRc2vXw/ONBs2KgU8KEoy+hSsigpbvOYue03bYz/BwhcCvDzfNI8naCd2si701ygv+jEoZdhLNPRDhl2AneWlK+IVIgCH5UcMs112DSiytfK4c8N37B/HF9+le4TUp2qHnrY8b8NvTWpV3TU8dM7vKANdGn6gCszCa0+irp16yLgOn2aCvRrnVVyUSkV/26KKJqgU0qaHUoXCNQYZ6z/zubycey6stFy9w+ZcFAQUcF3YN9P4KUK3jN638k3HxzOXzmUaegOTOCBHx7mZZZ1goqUWb50KUUE70kpozTisQFkW2AqLcuE3S+DXkcmx1lEaFzcGv52u63YpMn2r/jDsGlJKSgc/OxbaltDg3/Gy4etGnynnp6ewH+GD+voQK+rnAvdNUtRRU+TnS+6RK6yf1je4f8R1El1qiplgke0xfg2A78gb0eRHf6k0AD9wuHDILkNeXZy5cR4Yj4W8mfJxHQBrkaczprmGUihxzbqjWueJw4mTooM1ZrwWHhOWS4f3niMPUhKQ19WYgRjwo69d9WpgqcTzw19pRrtIe7AH4ydK/4UERKfAxv64MQ5bsfnK7p9ejoPvox7gKXAmcTBIstc0Lvb5LwDvggQqYMu4HPG7osyUqKukRsKOr5czuImj0kr4/iNQw7TNm8buVpKzcTfVCcd+w7vx9DLQpxbv5Y3ooAzJD4NvXbkmtFdyaTvpEBXxnmgb8RSyZRhPJcKnsVlvo2LRy30dX/XHfi1wLks8A5shGQ/EAcLE/nJZWYjXHHI8ZpjPEklNF0so0tDXuMRV8lJhbixL0WEdnJqRFFBES4dv9lNV6EsZfhpRpF92AfHB3Gys7bxWL8xl+3o07y7D6IPuzZwXJgzVPiBhO6MLfc7OVlSRMi0bVNEg62Q/z3G7X3EQcHe0zSrovefMOu9c3iRxNOjMG1S28sYG3/84BDh42PgcQw+v7yAt+hA4Qe8alwxcHuOY94BJrfdB28n8vQd/gyfmeoIYl0UYlAAWh7fpzrL9REhUb8zB+r4GyqQepdch+6sr9DMQcauH7/f8a+N9qoR0zM+Qf9a/W5dFPLABV0HtrD8m6xP274RG+MZOUSfzAKJrpX5+GoFSENGb4BfGUM9z/n99x8csv1QZtXpdNHi8ZQDjjMyZiky3YigvVBSga/MS9U8DlWEz4YWxvMThwL7cQf/Lh8OiHwceeD/XRPtMeaY1umnWl+VHCJtdx+abFo5rOz4lcinQ9eSEr26dHzD+rR/R4TER1zTVFFjQ7Yb89qPoQPzusD3PC3IcoK3WRGBzVYdxHgpSc/QNE2ovyv4Z7w+vJjnRRFBvcY9wq3Cfkkp1FXsMcHigd4P7g3YLl+PbwGDTbDnzWMQ+o6IMfb++e++kYuqHlcqOPQS3JdyYMuiidjcjw0ZwDvkbQPU8sCRGvMLr9nfxyHTJ3JVzcRx67scZ9s9wBlDrodt7/AHbmw54ZMba4eCvr+9zPrz98qha1ccTd+eXvTk8ZBDw+v7rs+39sDHAXPnQLOw/ssivX676Pvrs07kmogJOhX7mMWujTyIKOjG8oUOxuCNHOwhpEZVkHu8xhjQ5JWdHHCQKwP/L5Fyrikl9PI8i2WYEt0s+NflaWKNuw78+5rM87t+/NiIjWPoPdHtUmed50V/+v6iP//JhzaTSs7wUJBRSgX/igI+UlKIq8vsDr+GHfTUteMbj3FIau2AxhXaAAJ+kMd3Sie2nPdvzBuM/OmpYtuAnqAXzBkPrczbrozxH593cs/KOLbphJ8Km/qHukqZh61/+fNJy1nIQcHUYJGv85ij7TIPgjlUBK9N1lHn3XFw4F9ZCv5dVLg3+BKSVXRRyH+JTiv1bnP9z2Jc+rqyfD106cY46h+UA71YYqlk1fNlVgHHAyrUyVmfn7s+Ppt++WXR5blgi13//b//T5rrN/3p714APSvLSRfWCM+vJ2WGzMtOLvr9t98keNywu3W5c79Dt/cuy5Qp0axtu0NL6G2X2wXdRl7I0nR5WlSC+dVe9fxyRv6qgEZE0JXC3UgO4O/EnrhM3zHEoyJC65grN55RAPPTdkzQKowJXVFChfHn8hSqzFVgTc/P3/D9F81z1dCPRF+NfDfjd5FFmcRCTNpW4aNXqYu61DxVxsKzpjE2JfglpXRapG/46nkc/jcRLvibZS70TfB3ea2UfqVLhNARBbzWV8QD5nQOudQJnORewxuWLo8PAVjId65L7hNzN9xw0NsPIfOqO3PMiFAA606W2fN7H7huxGkpBbmbVmy142eAAitNyOaS1lmpqnWiVJWht4DfoA88N2PdBp9PT6lkrdS9d9CKHNOmdeWg+PNzA564Bjwoj4/xNBV4f8WfTudCDi2yDg6U9sHc/fN6w6Z32a+ErygS/gKYQ6U21bkryyblrnmp2POskg9bOkYqjuc5rsdCeuFfwNeuWoWMk+yDbo+IwVLEg35kV5C7A7zny4R8VQv7U518vNkRmH939TEuea3aCawVfd7Jw543OgYiTroyz/k//De/6uMtlMYtLoywkVM7j4bbmQc6Rpx/AjwlpDOH2wvzghN7LaRkJTqKoIE+UqL/jl7ayEmgE2Iq6ej7AGP+J/Kywd2+sVa6MwagVrk9kpbAfsSSeYhAOwCWUmh41DfmPIBAq2kn3/M62hwnfvadLnLZB542cBf4KJnyvRIblbE4s6DvMupQmzp7O0bm9nmaibdFhnGbcbuUUpTggjVy+DH4aOSaiFCG8RfwpQyj0B+X+Wko13dA5baDnN9cKcn13P74wKrsKzlPFccoCpKOW+2Ivv9RQPrHsx8ixIenn3ce/+YTEbx1CDbuD8IPFNRR868ZoWp8TD8iFOPtr18RoYgQX/IVwTMPf4vHVX53oQnaHcV1usQoaWlpsGx2PBufVxRZVKeCkZLEFprnYCArKlncrNabdrxnHwNp14HBXaxU44oIGXdEKtBfhMYVEQqe0ncXnv3+1z4h9/tZxBVhCB4sREdvPPoDC+oYcVS7flRIBUeJCIMMWm4fD1RlSfuUzKfrGo0RAc0y5Jum1EG2ZK3MZqO0MYF3IP/US0RqIltUEp8HiQp8ZCjiUcRlWVwyJcM5WUakIkIHOgNkfAaf9DWs63d0Ccho89cBHzsO7mcNrnlCTj9CjRdq4Z8P8vj5URwsLob7AqJBCmg5gZRMlSz0aYOfDmCmVJBJXBlBAFSegkJXExhP/upC5X6QaDbv+purQfj44tndhn3Abzi//wSNCEXEeHV9+4n0UfVV3+W28eIv2hr4O3buf9uATgIBkiJgDNrAZzn8btjgwUnCMNaDYSICmau4jVJITiHkpa8TC4+j3u3uVzLle8QjOZqFWopMxzR2Jjkrxc8Hg6fbAR19BOLN9qTQxGRTlOZqlZJacbiVwcK/qTQqIR4Row0SapZbAlfI7cbd4NN3F5rx166NxHxn4479bWwrASK3mcf84v+v9wJMG4MeJiLOJ9XpoQ/LsLHp7sHQ9uxGoseFuuW4MR+N+g2ZbxyK3RhQyKuDZ8NgPY3YAU+DEdNFpEFjmibg0J15CvRKCRB2bJvp+iLT3PGlUpKYSwkmjdO0O0JHBPVVAQ4alRlSfBVgbZuIoD6pph6mvAD2gB0R1GlcxuViu2QW+HvoIYH5AhDkhsyWoxL/0xQyAseo23iDvZTkUrj/7Sfo/8iRtTAZoYNxG8/CZlzJlN+XedY0la+8uoPgqx9KtQ0Ocof7BPAVp4gMJcVshiBvvJkaMFQ0dKlxgQc7+TFLkssXyiQ/N+ofk5Qmgx8oYScPHeTzyuR4midNdUKbUsOGBf2UUobtOu8bfntgIykUEcpMPa744+Y699nxfU9AB342icCoziRup7996IODn5V8Cxr6xqDhvhGh1rsavGYWnZhRvzBBXOAtIHfA68jTbAB5HbBvpl3w55mJ00WJjvR12c5S6GCBB3E/ysJ1vjJ5pWuxfLWqZFVGVUQZtDv0LatxxMDZ9Xn9II53tb5p3+/E36YDOxnGer1dd+KLyS5y7dYrthSX2xFLERD8evdGiPVwoA/Ygb2uG4tL6830DJkwOSO346eSr6ZplvntGM/l0T4PHc3TpIIcoJf7T8Au+NjMfZ7qoG1465UXnc9n7dA234QKchyDh4I+fvqUeXFxn4AhPqDvdA+KKKEd3a5MiucolLQAABAASURBVJ07Ej0tbE7afjcm75hRIV9t6Op2Y0Po4z7oRIQMbz4KsgUT1gPbXtHhge4y4Zne9rmVhZ35XMk5hmn47cqE2/rT1xXQds6ni37q0w8z/PgwxhN4+5s3b1bwbSzmNX4Io0njp+GRi4n/POP/2N55dcXBuoUAoe3UftqTd3GNJj/Du+n2UdeHfDt6iUhibyZXb9j2Tn480Fen7EzeV3ViasZGJ3gsyDtNM3bo+uTA35vdB3IaJlJCXZTQNuTe9KCNBMAc6MuLmTsb1jc2/lZy9MNmXba5bTrPVdNSZJ14cxUXAkfKd8SVC43wKy0sQDKLDmLYtl2WCTzBgcQV/96JtTL6rRzUu7/7uSKwQcmET6gg20NnbTRHhLKUL/+1Dg5wsaqWoDlrmqZHMZ/4a0Zh4t81dEDeAIxPV0CjltCJQ/qA1hU/u7HQ3VlI3eHn83NFv/gyiwzrQCiqlFRhvjMxf6vgdv2NWKMJRsEZqW/fXtVRwo+3d9l/O4u8wK53FnEjj6HnhkxSqoG7U/x+Z3FlH51qgdfOQvdh6x377+jvzuLa/mZakIFvyzojS6jA18xGw4IPRIR8TVNRFmTvDT0mGwonqh88ZuKbXdr8Gw3ESnixraKSVbUY74Q8gfy7btDd4CFNY5kU/NtZK98Zu/0bLyEQodfWhL9dZb+5cbB2Q5fmeSc3eCHsRX0WiaFMlXFwOYVm1geB7gPO/MFKg6bvEY9ax9oBj44fx+n+xUtEiI+S/hP2iIATlLPh186JHR0DIY9DJzY4l2XG3+wbMAGxHZ3WOqvWSjzd5N+Ksh0CPSgk0xM4Q4mdujxWbCy4D+xXssD7PBacCz6+zJMKfgG4JvwvebAt7fM+fHO5EVONHF/rpI35VmMsCxbY8zzD1wKpVMcX/KfR3t837C/8tmhjk3VjLmT/9GbGip+coGk6JXPwMHJfwdbIPOE/M7IOWeDDcJ4/THPVvGBf/JZqxp9DAy854o4PH+i4gONAvisbk59sYG5stFV0ezrP0JmQraBv0dfzDMl8zOA1z8KHzpezEEQHeWSH545fdPxfgY9IbsJbmjbypmFCYmO76hubhedL0YnNm+AA4PPzQzt8VPykTgd8H2wmhk5shlX03NngyCwS+DfGjK6OrqTr9S7b7dm/fYkeRhukI0KRocIG4TI2YLp2eLQdBN9PT8+6XC7IN+ELqxbmCmdkFteB/w6cHP7M0yQwESMFfczIsenRDisdHtA/t+EvjRwfEXDW2QR9+4oNw3d5PeWxpBAMC3FrH1jI3c7flfnTRt59e/tAnqsipQgNnHfm+jt+GxGqtcLvMu7Ju3W6Dt/fifVlyFOwZ0QdfedpFu6iyFChr8YFYu5vb2/6QWkEsfmHafRwaCWOGxv8EUWLfW5OZQmBQr5CyIcN3MfF/bYRIwLuUVD/0JFzwZ22CbssyGr+TQ+SRjXK6t+GIE7ssyWLNuaJK77inOSD2ufnC3pfoBpqEHSJSGyJP4awfdMDH7FkvmDIdC7nJxmHfSYU8B/41KzT6ayZ+MtMeNzl3577+HjneUP+T+jfwNfAS/zDyx1eVudxiumY/x3/sGzmdfCNzht+sJFbd3LVDXlcTNeH4jOyN3cmLrp27cdj7BLXlTGoN7Eh/KJnDvKpGp8Hj2Xw4jljxUdmDna8sRghRYQWNvmCeQevCiWwkunv5JxBjwbEVESMMpGzLk8nJfqzv9nHS9q+hXYRTwelITvPjIm2w53DzDu54na7q8FohOmehk0WYuZEnp2qY2hTt4wY/8BfMZUUwhpdiV39pypN98oBmPPMwcHVxFjwzMGTN0rv+MGB7my7iKBfk68ZW03kI1TOmL/pxsFg4ozTVImDJB7Me8qX55G2SccWggHDWA87/BzkFsM8inGHIlKZCZ5ZpUz4xXk87/BhWcUFGn9Tmgp5yH0k+sGj9W+bTJP09DzRfmhiY/nMhnbTh8q0ketSQX4znp38Y186yLtZiiyrfWOeZilE3wm9Yp+sigieZzkPP12eBp8e45x7np4uiNfla0c2++/G+GJbLcvEZvbz6D+hI+eaBJ9h+7BfV4LbtpiXWQeydjMHgPPhGXveyKlXSij07fW7bOPhC4z/K+sT01rZO/Ca5fNjVa0zkEXmDdSy/ocrgNf8beSA5CDEONy392PYNzOwX6K7M2uKScG72zy/Nqx6UUTBLid8fVEhBqapa146ukneD0V0cO2URvzeyYOnwa/Hx2lGPhjZyJHF+qaIK5TwGCpZyJlPWuaTOrnjToyv8Nrpk/Bi35Ev+PDYNvzWfoTqAVFn7M6osi6Dw8nI1JXDsPU+6X5NDlJy/Iboyngu5hjzvEghbehwJc9KqQiNsfXgkHel3vqJlEoJyfmiQ6w32YfGYSnzStsLUrL9ZmQMOnR46chwOhW9fKvCZWiXPAf78eNNjbHJ/YL1yvNrok/pgznHsRX8rujb9wkauzJX5DqkzpiFfyycRn58fADL2MQc4YYPZBR4EzibWoe3iGF7/4WL1fqjle58Gy7BmTKfE/PTgP9lmTQO6paqQMYkhwk70gE7HvDTiJuul9ciy/L0UvT0csK+hzzHfHoO6qUsd+B3WG3yCaXxlFLwRwp+UiZp0DtJTxzG2L835g4r/rARN0L/LqFQYu864mVWyVQkfTjws87E5fudscCx8P3PoddfUi/fKd9mXTgU9dxhQfczc1zb93aVrpTffr3BH+zB6Z014Z116IqOGvnVOlkYGzrjbeJHr6/P8N6APNCr++/gQD7EoxLZGZ/G2rMr4Cn47nZEnn23v0bgX8zDftrFOi+ZmmqV21xsm4jgHSHx7c58CDMydkgMHTrwce9RTnVSRZ/ien6CN/IwVdiual7wkXjHep+qOeEfV9aqjXLX/+P/fqi3WaeLVOo21n7//Jcf0Au1dh93hQRb+sba6fn5medUgdZOPrqz/hixSDw2eElss+CL9kPH4I32jbG5dUEnRjxtXzGmSD3jN/NpU49Pda1wT44A9sY49vlxg/RMv1kr+0B38phj1m0ifsCIbLOmuvBY6Rvy2PXE2AwbitAohbvA+eN35Gbct96sV5dpKprwJcsT8COuUqo81giNKajgK1LqKN4xf7es3lOoh5ZzkscWZU7YI3TjcN3rU+dXsX6gF3okfjkc7RDMKGArKtCYpslsqVG/Mne8MRdx/N9Y38KuCatkyjE4waOBjfvzozNf7cPfDhQbkXp5sV1i9AGdTL8xdjXaK7bKYppFG3PX8aeXgazM3+e5gn/Gl1OFMbMw/zO8iH37aac/oPrm32Z+nTSfUkH8f7xfuUukNNZHqTu55nrd4Gnl+UBX9IId26DgzxW81CgL36OeLz8OOp19khsxc+VOTkP4UKKX9oBH1x779n1TY11m20zwnSBbyNMNu9zws9v1Ux+f7/IczLrqfN1uH+D8EGqUZRM2DfEvzEiXgDHOdbvhY3femyJS8zIzNi2UGfko86TX11f99H/HnMc+JbHVJt3IE//jfyzI0JT0X5jvzfBo+QWNjTF/Y8xo5IBScvjMwpzK+rNqYJ8D2KaCnerQVyoi6NqZ50GDR5jTBp19b+i3+XUU23sjj9zxyztxcydnum40+ou+M762LBW5Fk3Y3X7TaRtrz2niSYxttptrJdjEh7qM1+cXjhmPqyMfQ6vBkjuhevjr6viJ2a2M+zv58id917lUfGsnPzTg9i+/NAziot9JYQMZIbpyfcCz7eV+STC7zrQM8uBNQ1+ucxvd0Jdbv8pDjK8XjTb7YUJfo4P+ejkw/1pEu3u7SAkngUEN/bf9qJaL6wvBHMD4BLqbI1e6gOJv+4yqYTca4DhwfjGg0lUR8SgpBXUOQN+z8B6PonHxwr3/DWIrtfWdflIpAR7wg7szeWtYKo2ToH3cURwGIg8gJ4j4FByylKKSibxJjcBhPCG0wacTNjBuvjIUplGoDhe+oqjkVzEdqgCjLsAnVV6Sor+5IkIFwV06urDabNhArsBIB6uIUXjH3aVMgVBZq/B/HXyFgurkW4NOBwk+poC/ZAAs3BFNqEGwpZTkd25fnxj9S0EYaTg95IZeIkIRqQjutPljPe/QhQz1GkVf106AB88Fmo8AnqBVlJnU/vUTkYN3B1NnEDM+LzJaI+ExMRR1Lh1lHP+qeCLkIG/opnds/IUWMGQL9Fk04Yv+TUyoKLBaySDgJ+VUFQTnNILdPIU6eu4kV+Oyr8gXaBu4zZPbjVtgf8Bgqa/2RkND2QeTs4O72zOLfDcalw6M74HMqFFtBD56Jnm4CTIjiDcSY2diI0pHB65vvSlDKiUVEaDB//DpoLIgIxXjU5HLMk11UmYqC8Xgo1XgCJVSFPRz6ZIepVHXlfSJSPnuYkeJACI0EmKDmd6Q2/Y5QuvXZAY02PGgNO1f9hh2adKOj+zoRdgysyrGPwkwRQS0qAlxRzb5XtSR+6Bfp79tvKKT1ckeehsTLXqP/sZhmKFn4wopxz0Gvhz0wItcltRw9kfLFCmqupCOBx75Rrzx4HuHB8sb6Kug1w7erhRmUcF3OkbryOV4OvD3jt0bA7IUUobcz4+eQHjwm+aiiJAUcl1lpJvxv4AYprSq1cAj/MKpJWDMODt0KvwX+rn3aHMeg/OCDHBEi0idIfv7kzeK6qTE303OxT4hLkjpUUDud4o/EUUFOedp0ZnNkZlB0f1Mu0Gr98COknXS28M+VI8c0ZrkgdD3RO7MIuu4lDrumalS/1p6b0rDOTdMVZEJ4j7i8nw5McmoPBfqpZJFdZqYlE2y/gp9vPiY5wkcBdZDEUUlq2qdZVoJrROLJtWB1hEN3/DIrKLbd7FTt50QIMEwT6lSkr5CnoYsO7I2+oQs94E97IONvhEB7AR/DNIYaMMfVxZGhqtT0ek8qYN3x0d3+0bv4Dqo6wO39bLgB6WIydNp4MlIVXhwm5RYFf2UkC9PnFw/o6fJ/ZCt4jeJ/mBZmEV04Y5NQtxDZapKBCuGBYhH6O+CJLynIgwzqaLDCboFXy6lK0AUEeh61pkN5TOyLMvEu3sK/i1Dlyc/x16YIB48d9meo+AHjZxgndzZFKOHTvhiwitqgHbRwiZNwpNlqtMsQbNhD8n0NeDPZ/QyVzlGO8EVBMcEr7BGXahk1TyfFPzb2XwI7DCh+8ErE00HUmP8b6OvlJmyb3hMuuMDCT+ZBbsImSShxJLorKQiUjtJZd935Ao3Dhud4Nul1gnaM/qp8DoroYsIqui8ZA7euAkSKjDs2G5f+MZ8iJgU18aktDHvCJLJ5/sHfDTNS1Wdq8o8aVpOurxcRp3As8LPgSdvKD9sV2AXYmXhQPD8fNaCzjymuf8Mr2lZYGJloXhjIbUxwdmZqJZS4HvRjC8t4PDGQwUf1Vo5QNmBO7CH6azkoo3SyIOgQg9Via8k8FIM/Vj/HftEkWY23f0nzwo+NaGXZZ5VgFvR+cqCqBNHtUx0TQUIzedu9LG9AAAQAElEQVSJXCOukinSgpzj/dsbXtS2QyLk4HVWFsl2Nm/euFuZ3G/wOk2TfCAy4UutNa0sHI2n1knFQikYZ6WNRfbteozFvnF7Mf3xfmPheGORf2PclWZy3jwtbOCcWdy/qFhW9DgtM1brLObu2oj1Tza+NzZUJuLwRNszuoeczB/RoQ4DnqvBPbzXwUeWkHPPIy4OVXBPc2GBfpJluIDjjD0vT2ddnhb5J30XNmTm8VsmB/pqmpcCjV13Nrb9E/l3ZN1ZBK7wcmehs7OY//i4asNmBd4W7Dthh0opyCGlNvzO7c2xytfHx6du4JmxldQlbOlbLcuI740xdxR07Rj2WH4wLh/4YcGWuLaCf2Nuhn1/3jMr+pyFWWkFraSDdhFrwitO+Ip5qvOkLEXOWQs5Z1omKYpWcueMb8/4R51TJ54LMpyQqeB/SSycgL0Q72hFzhN3Nqlu2ObKwte6DkklQtW+Zn3URQF9/4akSyCu+fcPHtyIEdQBjwdlg6euOz57Bd/726d+/P6J/TfdWNTfgLWdLZvjZeOQM+AZcmwi7fjTm4J/pVRZDx3FOcYWfEV40iebkVc2qT+wlW1nXl1fzCM6WJZl+P0nh/o/flyJiQPat+G7V/iZpqoC7h07S2iCPGLeRS5RpHzvyNmRL9HZ5ekk+5bz1wm9Owcvy2R2NWKe3JLoqJRQKUWVpgr+Wuch7/vbXebVG1idcbPWRI+S5ymO65WDkdvHnQ3jOzpb0V9jTXKgiyb/RuQOf88chs3Iv0Df+mgE9k4++p1NqPe3m+7EcyEm7KsX4sBzmMsC3/QpgSAYaiOPHOQm97vaNmxEb/jlji/u+KTxCv0GPlyQpZKHIooO6B/43g5cQ1FdG264y3JMc9EETzN6L2xA2A8TO6A+bBDwtWsld8AB7w2hmwIdz/OiR2EcigBmU1DvDZFpOilzVi0nDX3WWaQEPXhEbcjywYF1BPiRwz6wIKdtYJtmFnBPzA9edD6fwRHkiEJeOLGxddEJn78wv5nnqvPTWXfy9ie6ua9XdWQM9JXqWqaqFzb/ni8XRQR5EMmZr9xud/zpk9z3CU+HHu+rAh94ujwNOhtxv5IrVvLdHT2f4G9C5hPxiAnII7vObB5fwJ9R0HHTDR72scl7QK8hQ2oivhc2lydiuNQu22XGvy/wbdg7uazhC5mpeZrpV7Rgd1QgIYNz9UZ+iwjaOjXU4ti29eMtkGUjfx/KrPQJinhOTbWOPs5Jzg+d+Mio6O+kxxU6sMXn55X+m1pbeQcX8dDwkxXZN/xqRgbz1xD8nYNuH3Y3DPqEDN+/f1eW0EI8zfMM2gI/V/LFB/dtyGSdafhll23kvgAqYlKo6iDXeZOus+F79FXioOPERurCoenT80nzYjkOZN9kPBsHAZ/XD/mHV+7k/RVbOVe8M54d+HnHeTNnlVyQqQN3h5dPbcTKSq7//LzxfsO376Pd9QL7NM3QOun15bteXp6wXUGuig/OSg4CG7EfkRK2uJED78Ss//rGHbsbZ++Okg7OXQe6wmzQ7jyLuqBboW/j3offHfB6ZSPY+r+SD+/IsqN747kPvwjoL8qSSnyztc491ZGvMc88OHxwvOyb46/jzzv07iPvBHqtdVZl7GvMBSfuJ8c5NmrY1hvyd2LP9u+9I33XJ+PGHf1Yn6VU4u8JPVw0zxO66+jsCu2mAj9PHGReiJVlWZDvQK4Abh6+dTmf6XuBdzbBoXUlZ38S76WUodOJPDPDR0TIl+lLgWxVCW6Rvyq5S0ryyo6udgkO/ds5ZZKmpROjVS+vJ03ABfF+uVR19HM64S/Iikjyn8pdsZHxV3J2Ja9lFBXuLy9nvfrPib6io/nQwkZ2103r9qGA/sG82r9B5LvLlRjZGG8ykvagVO3MNxqEKrqyD2/4l3n32mEmN5lnmkQYynt3IgY6pcKf8Yh4JPwYW96ge1PDTgt6qaUoS2Fed8H3TtAidzV6U8Shj9f/5skHhMsyD3lW7Gb6ZciZ2GLRgi4Ef1dOs64ecxlP3xnL7HMf7yt2g06m7A/2hbfxp5mv+vGD3MjhcGOduyLTFd/cGUOSeE3iSgrQdhWEm0rIJnMu6NhojEvOG+1QJ2YW5i3npxOynHV+mnUePzg0q9YJHCHrzzEUWbTRp6GfmRx7Ol2w8csod+LbByHmw3PP97crvrjL81fL5vnw/bZjjwOcXVLiM00MBfok1i2bY6ERbx8cIr0xp3j/yhUb/jHya5NKn3Qw1h3MZzymH8gu9O1Ymqd55IVQIW8c0Np1H/F6MN/51AfzSEXH5x0PXR9vu/xfJWz4yIm4O6GHJPceMNXRk/9azZMP5rBzw28jQokukzjnEduFIKmDnOycMKPr1+cnncFTmCf88n3R3/190X/9X3/Xt1+KXr9XdFW1H+vg58o87cL69du3J33/05O+4ecvT4syRSxvMk71pgLNlXnj+48PXd/vQ/4gv1QAGznMvF0Y5/ybwn/352/yb+15HHPd67eTXp4XPV8uyF3BJc3M15+eC/P6VMX+Bw4+E+/BGupODnBsmY+///N3PTGGeyw/P6UwtybGx4k1SOXgcazHQ9pJLaUIvwk5huwfn/jjO/68otsos57Qy+VC3M9VETHmXO9vjbnAoRKpM2PTy+WsJ/TxxAF0qTuzZ8aSDGXWkbOCw7nvHGopkv673j925nCrnl6q/vTnF4WKVuYDV2y+YkPL1YmtznNHxhMyligSPvb++5vef/wukfuiCz6kBWOG1+PYHjZVMsEpBfScl4yr4f83xpJ5qsoiOgbQbTwX4poa1iRd//Cff9c//Kff9Zd/eidW3/Xm3yDH/6/48o1x6YN8K6V6pOY6yT8w1sHdQTCh49dfZv3p786qCzqKpnradCd//Id/v6qVmy6vgX7ID32W84x5+y//8Bfmwru6ZUKozv7nJ2MX4iugVcukmfnRsixDn76b54xQRID/bnWo1qJpOknEWttPxFFi4wO8hbVll+cBL+TmEzlAIeCr7ta5B1PwiKsxDm/M4w7mJldkLZlyLlTc5b3uaSqyzzj91Sl5Dv14O2R8DK/6vO56+3FTI+Ytt3E4593RXyDbshQ9PUGcT4NGxRgu1qHte+CUO3ZuSh3o4YP5/8qcpCcdKDPz0wUeMLcO8uadcdY5O6PqcXVVkmYo0FnohF8igvb9pjv2vzE/XX3oy0HisYc8F8XVJHjr6sgjVeJE0YC/Ic/nKLfrqgZfFeHdbnV1CTn7KDyOT2YlPk/QPikDvePXK/vL5mFeqpYThZhZcNSK35UpdTrN6Dik3DRNRYbFpSTyo0vBrogj3EB1lhyrEdz58jzHeRDW6ZuUolLcKPpTeDSdb99f5D8Pfrmc9e3lWef5ok4u8hxH5CqUrU/WSj9+fdMdnQZ1gRE7eUrAZVZtPHvc9n3HANu+qQVagEYjTjfG8G/fXvQM/rQQxHWF94TPRl/Pi27YYLSREyJC9v+MogA+ENJzjGmeVRC21kkuLSxKQZgORNOUi/ar9D/+B+oZR+vUVFKKcqD3imyzaoammkO3Ezm9S/QFXlJDtlqlCV1Pc5H1FQEv6vADwNfngGdqpEhFBMV9DzXGFEVRJmMaPoHo+nlFhGbytEHsx5/sC93XXZbxjO1LEbwVZKiK3kW4ga/hywfx+igHOIXOI5K2TpFgWYDz3OX2A97sVwopwYm4AIl2jQPyG36+E5DW+w6s+etp2FC1stQEA6OvbeCqUt3/Jw8iZgQtcacOHM0MqI9/gW0R9Ysnw3Tg/lqME3L6F1fHoRrlQGMufjagjfMvAP//vJhgDkmlB66uiBBf+nmZx4a2uguVkamkSKEEFmg6d/lKXjJSESH/S+6ud/FjBLW0+/1n6RDoWDeoyAxFxMDXXI9qxOsofgbG8JZ1xQkMQ5Ue/X7y5ZoHP/4+RuS7ToqIR0lJwWeUENXIIgo4eMmvUjJH2yANP/q6zIMfp2lSKcCk3yjA/OSJNxnOPIAOPCHxASVBmKMk70HfiIBE10aytiNiUlGFAwsn2AXYo/AQEeKDYzYdOORO0nDiWEdi3LV5IqgHTAR3EzR2kO7Gz13/6mrYdrThlICKbkrLFQ9AxBoPIf7RuONvDgTbOsGf1Ik2cbe8DXvaRg1atm0fdwdIgLco6BMZ8jVw8xjogWpQGAOFhqC+kmxKEfVC18HkbdY8Twr6R4R8dej57lfztTIA7+jGdW6zHfz8KB3ddfJzoxw6jh07ibpj6Hroz+RRREQOO8GKfl6WCXFkWgXGpqnKXPxBw33hx+2NxFOBiQhFhEDJXbLOGkjN4w79HX3WWqFVv3jp8NMNjsxFU51Gn4AJ099tR4ppRkqJLtJ3aEQEUBT44JtnDVwHNDwR2fCTjc28Hf007G6CDX4bQrm4g+WaGTSygJSKAznsawM173TFV3e6duSJYY+FxZ1loBl6Tda7N3NCoUqcmL5L+6KVMGz8vruPS8kcMg8+8eNj+GOnyVgk+43h52nWbL2HxvUQA7gIRbhQHZSvzwH/DX2btrhbbx15Mwu6y9HHoBHBe2iHrvPLhqATdslCPW0l8w+6BzDdhEMK9D9NHlwLtqrYLKnUuILHyqA9z1V0p62oZI4+BzYZOICMSL6lCJdQA/+BjRt8UjX6mJcZu5yYtJ2YiE1MrDzIiMusWN+264b/3znUO/CtiEBkcgsLkJ92r3XSMqdgY9Dr6AQU8ksiSyk56NFVwfs8Tdh4HnUlU+4/TcgDY+5aMofc9oF5KqMPTSrIbRuLy/xxUwJb0enkRUiRKpOKSP1h945/RLi3C/UQsD+sLPysc9cm9rA9zbf147vxGr/LBL8Tuhmw4C4lNeOf8zxh233o1nCeQNdp4jEgJPwWH+LtGHbpQyazsrLIPvChkinLYx27DLoGoI+QwI/zXKE1IVexOmlp5JhDKzHnDcp9JzaY7CW4lmWhXYMnv8PF6DNNFRwztIL3roK85rUU8R4Sk40GDutlgzcqJCY4BWeY55MyCrKkTKsx/qFCcHV4Ci1sHp2YOE1MlK27g/HD/T2R9WLCcjZs0PA759FlXljIn/AX68mQLiHr3/TvTEB9r9h0nmfNM7nKLFK6CQNuvbgUBPCE1HB+3vBT0zCcQV0i6KhQh4efdrCuj69YcB0omXRV3+R613X4HXiofWCQIkKJ/64sGMynf3OjwCdsKEuij8J42fEHKTO1LJV7l//t5B/j42WME/aMBk/mfcZnKuMS6NWgu+MvgweAeFXHFhGhaZo1Ew/mf8V/radSTGeWgg9lAhfdtONfbqdWERU+Fuy4aFuDkiymQzsLrMYi7gD2dDoDY7iUbbHDg+kc3PkgmzQR44X4Wsn5Kxtdzg/icl4bi8DeFeiHqvEppagjo3Vqufqo7cBIWYTvFJ3OyebNxPtBa4PXLr7YzN3YjLjJ9BNd5sAbsg6Na8d+K/Z2+0IsnigzZYW3Gz4UESr4b63gzoq8h3bk5lo52QAAEABJREFUbPAzZEOoDZtYR29siLGmRr9F9uVMjWscbvPSMZplPejTMYhtb5km4urGYswba+YrIujXB8/icZonoQIV8PXeBPNaWJmfL9a1BOpBM2inUY/uAQ5glcpHg4J/BSQT9qeRN+tByLQrs1BVoNlUy0S8zNSlsuTAPZEzSymKCPxOsn7QsBpybOhvdozhMw29NDbW397fZb4Kdj4YM6yf+9gcqPKGojcMVnzvzmbLjQJqNgxOyJiyTlo7ELNDT39cuMUfzwkffo+Ep6zayV+fbGhd2djys3V74wCgwP882x8FPsnvjrdtW+H9IMasI9cHtKyPjpWwFMgbsnEbNMO6ZRHceetUwt5YQO/7Dg7wDFi3inhdsP8CPoDBllFUENB2N3/r/YDfnX4P2p0VW2cToBOfUqq3jv7RBX1WdOsD6WWxTSqHP3cwdt2RzQcCd3zUeOFYkWGC8rd1P0/CdnxR6/l40OL4nGlY2Bya5gKeVSBUh/WODCVTJYsigM6uSOEPqQS3c71lFzxmWFdB/7uubBBHhDIMlzqdycscwDmeNwLi4JCls4B3v3k+0X7RTE6jC3QbtETpfOHz6NP97DMPWsLf2h/+Nk8z/CItDPMtw7UGjGMSP0t4n2rVzysylOkuHRx34Ddodjk3NXYcPPcIDnqW6aLn5xedT8/AT3LbzkbHSn6yDDP+fT6fFfyzTTY2mnaKdT9jm/O56jI2YxctbPTMbIAd8HRj4+3GZpnDVuPq0A8Y4oO9zcfKmnGaFjEtYoPw0PWjsfm5spmnsdbamCNFIIRCjfHVaOybM33Mk3XqHLEsVf6tBceT/WIl3u74ycrGZJLDlnnSjM1t94aP3cg5lmWaJvLkTZbzhN2WZZbr4FIVXboU4n9DHzf8zQcG9skbmw/eKLoTxwX8CDZ8ADZH/xmdWT+G++Tw541Dh2M/9OtvP5Brf8RAa0r8zHkxE/6fX2nrMn+eaxZiwDn5hE5JwfKmtnE2+tl/KpWXpydFhMnr5LyILSrziAI+8/z4AYJ9wFh39vNlWYjTkzIq9DRKRChKk0Xx+tyxTarWjD4WdCsFcE132xSdRojQ2SXPe9jhsV4Ocl+t85A/gDefd2BXxhO/H23TwcHYziG3/SNxzoiA9y5xN/+WtYGvcZgV4J5mwVMRQOilaQPXxoH9vt+pb/LGrcty7rqw6fryWnRhk35adrks5zbeK+/+jSSiTBtjVoNXsYnc26LPd2q3Wf2YGQ86tFJSyFcooSv6HMh+l6u/sQFoXu0znVi0nNyGThfmZhP6nxjncR95425iXi10/ekNb+JCXB0fbMehjXnQDZ0exK8pzvip/a+TF9shoSoOw6/wZV1LwaZtQzdvbxwS4FO1nuW8eiUP3dGNecEwQoihmxNzg2WZZF37kOvKZrNjuxGUBf9algugRRkT8beRJ9Ab86OJDb5SD7lcniq+lcgX4GnkJNvxgEznmTu4rmykWyb7ZAGvdTzPFflDmBb+6bNr0BKx/+P3q0iPmLVSAvqGcxE0EnpVM/FqPDfGyIdcqVpmlZwFSc3TIqBHiQzN6M5ydozhGLXv2V868QKQAn/y3MQ/IDabN+aL1WuSPPDLrumr/86mu/FkSXX+CZ3jqvLhgn3t5fUiv9tGEWHUEuPjjO0XcvyynDXPZ1kP4moYMrMoogxbObbczblpyAVMRyA/z8h8Zh1p2Ma8Eg1LbCQnPHhT3HJ5o/5OfpvqNGJNIJuwWSkJbKDziaoYPF6eip6ez+qMsduaQ+efHKTtxMBMjkJVtOHz6Mbxf/Ja5BxCDGXZwVWQpSotsMS43bWzboKA6Pg1n7mjv4N366JydynqjDHC1qYREcA0+oME35YMq3FlKVq+ctIyX6B3ojUGzULuLbRbvsp8KiJUSFIzDPKkho4yizwnXMAR8cB7X1d0feVg9R0+GrQP3cnfjfjrMDR++IPxYZqmkYs35kQ7uanR5rH8wqHkftyk2CjiQPaut7dVd/K+bf3IYRu4D/m313pvigh0s6pz/BXYq1un+EWklOjPtBZ8wz5tG3isX4n/wzyhK+f2jjzHPukgH+3rovu1QjMonQKemIkN+9c8bG8bZhRJIUHP/nnmwPXEQflyClV8vDNuni8nLehWwAUHc4pV/8v/KukhrgZOqaBf42vkIvPSmuu6KnmgEifW/743csSK3psauloZv2fipqLH2+cxcgjujrzS6+tJLxwcMyyJ0NBMHswioSZiTdAsOi+hBdzn8zLmwCf2UdZhuxU6bfhLh/+OH3379qqkc0Rqpt/377O+fZvw70WWteAnpaRKFgkfM/+eVyCOdnS8kNPmZZavlVzpwxr7cp2kTNdKEWQJOn76QF6hAr6Lf7itCnmlTqh05nPN8zpiqsMXXeDjZeA4k2/3485e3AqPsxynK4dxEaGIqhm/XfCBmfxjfuwjOIx8RQS3onla0N2zTtDt0At48w8UCWut+PC6dhnSRe7MQwfQxYfQpVadHAv029lL8P9/LS6jLyXg9RV9TYoM9WYdH+hV8hzu+eWip8sTvhWURREd+Bd6S5CR/I1uhdziunD4bj/9n/5vKEhF59OrpnoB30Kpev226BU7vX571vn8pESfDR9/+x0fsp8PPQaxuo6xJDFEpnHFgHXO++333+XcmBHYo+rj40297/KVxIN56f2Q83M3bzSY1gk9e8z7ZGzs+LL7P2J3Yy1xU8NRJ3S1oKuCXoYtEHLCt55fFvwKObKATTqdCmPYql/9X8N83LTvhzpyNPxqZ25oINvUeBBBNJMLdmh0lcwhS2ZTcADa4d0/uPnbbx9yPFUc8PNzH7EjfEpdzElXdWRK+Hp+WvCJEzkMa2Nn05rI99OsEUdPz6lv3yc9v07KpLNtJD8v+MFFCz6PWHR2TwEjIfbjHfBQ0iNFCyWQdeGdRz5BMcmjdWSRml+ou5EH7/jiwRwGFMTqNnydJgWdzLdLJbZNa16KnpDj+WVGr8VgspwaOpQcp86LRo+6gD3JuowI2fYrOWFFz61JteRoE3QeiATtFZ3dwAkA8ox6GHNev69X8B/InfjmTP+KG1TZJ4zbMnj+4li5Mde4MR9zLGUWFZjPBB4+hH9HhBwT5rGUommqxPTCuHoMHpwPS9KvTMjwgu4XVQzV0F93IYYjg37TkOuTtYFpmoeNcbVZHyEJGB718dn1f/33H3r7Qa5mfi78OzLBK+Jp0kK+fPiiRq5kOQIfCD6UK0UKWoKHQGcpKeTL37AvWNNxrIMXKWkKIB4lh7yJnvqwr20DAO+NWKCOuf3GJG7HB1w/z5MiJNiDXnIPuY/HucNJGKDBGV/NhuRd+HtHUFRD/GvAu/pnKQU8IF0ZJ+8U47NtpBgf49mh33p79AU34Mic8DAhc5Ev14mvDRzmp455hXQwnm2MYc0MgLw1+48U/ocNkkL1iFPDbfjhKJabkmbmjwKSBnQ3Ehh51JsxkPKur6vDrB8BHUz/vLvOBT4VthVM9C9D+uY6F8N0aFnwg0yTX5URQROFDx4uJ0+BI3g3fCPhNfqZx1F4Ni/dDIjLcPAZCG3FU4NjUMHD+B5fNhJc0ce4uNH6+BiPHRmSMs0cMggcDeOiA8CShpIPo5gHqgasVQZ76KOPMuSNxIB/LREwSIPpuK/ZGc90XjGMcRukgNR5sABuGPOU0MzEmWGYarBoJOiDBO4+LnKDC52SzsURArz7N5yMRx04csBXFqgA6zo4hmeJ14HXTwHMeMfW1pOf3dc2gA3kKsD2cS8lZfrd9nCBvvEeX3I1cEQYgwYdWJHtbtlNO0yLkiDOkkruX+AaF/gyocegDcqBI6LQlCrUZ/oOD9QMnBA3Lx5MmGuDLx7JhYONlULzwOH7xgaNE7d1ZJrGNU1V5gN02B6ekcnPneQ1TdNoC/HPHUYDtCMBjIE3IlyrcB1P5kmPKiX8ojhgpYZcNI/Xnc0z68VdM0Om70QpruA94q+4za9x/iwBcsM3lGM5MpIEUmTZ6aad0cnFGyPWS4BPNIQ0+OUmP/u+e8U+7OU3CbDxFQEEH3H9pBMR6H8CpuhBc+H94aPD3yRk7DJ8gSZjkUopTC6PMeBIKQWfryIuq8QyiIYsIUhQQoNRbpX+FftMDMyZRcG/8QHQA1tlwdAw7I4yjcc6yshBN+ChI5v9EoSSO0rj2207yZRuctG4QoDjO33cNfyvIQ/vNAQwBR4sX4dmrVV1JOZUhFsB8IfHWqwXOa2p0BYIupO47wxCpkt3SQDSlpHyxC4iBq2dHHkQt/+iDFvDR5MSuaaxYfOg274cq8MjYAOHfeYgV3RkiAhFiqsJDNy/PvDkJ+exlbi4sYFqO2YCHBACuk5FZxZnM4sRT1h3JugN3mpJoQoZ1PSt4wai1rwA7Y96JoTGnxESxZv5O34fETKvK4uaL9blyzhsQ/NtGh3+QqEDffCoyBAdke+AMyRp49VdGeAbk/KNNilhLKIowjYIOYYLdZUAedSJGDnoc2difVfBx4zkgH/fO0ztbDjc2fy/sXFxDD9pgw/LnwleODgsK/fKQjSzKESBZsUnGrbo4DHfH5+e7K3w1oGWImIUjcsQfsA22Mr2o1WQAP6Q6bk1kP2hm10H8W38Bb5dNnhdGU8ana0zSLvLg8YXTsu2MttagT3YOLCu7XcRZeAzjga/oGYxH2J/gfFGShYsCwsT0xkywpifg7snJge+kFmHjqfJuDp8o1905onpgb3NqxkyjW6fCNstlNAWz94kurO5cWBnRBKoMXNXR57gpQ+huvzTyPahiFAtAZ2mhrDJOx/6pXw/8HvbrLmfUhlVy7woSwFnaGNivqGHyFBl87OUhCFKpNyl0X/IBn3HuOs8cWy8d4UiYthRXPaT8f9BkUTMp2lLoQS3332PTI2+8NqxR60TdPrgo3eNth09rcTDjj53/DDpE+injz4PmIO2Upx/oU8/076Nhc3GhHcF3yP2jHOeKzap2PYY+KVkor1pYzzcWJDvGzwdUkQBbmZRMMtXhz/zsjEuNHJA1i7rx36xEg+JP0zw75gy/IHcD910BTy7/x+lwTe6NN+IAR8a/Ejondw5zzN6SsqDT/uoIoZuFBoLu4m8780W0+u9j/7W5cO2greiQNfWhXkJpbuOHB7Bc0gRIevTm2TzdOJ9kvm5O9/BI2jB2/XPv/6KflZ1fNT4DCPwTQU+o8B/I2esxORdYtNsJHeeCnmlc1+Qp+CX9mNelTz7/rOYjuEUwl4bC8Ar9zt+/TFw7/hlY3GxsfG5b9A7WPQBPE2zKjoPni17RPJeVaC7sFtVEjhiF22rlFTrDXnwBUklU8uyKCKUFIX08f6BjB1Zu+63Qx2aoBLsK7zoZ3O9Gx8MA642nq3Lh/43bzjTUPBFSEHrQJZV7+9X/bzoqpKphLc6TTLd5N3wn2wefHzgiywgXacoErmTL5n3DtDwQRYsB473U42tYSwGUveZpqqx8QP+tM+yULx1ZisAABAASURBVLpfD2zTZR10GGj4pm2xsKHgA5AJPuZl0sS908flwD8f+GZZBwsbYux56YkNlYVNgPNlAV+ViAXjtH19P9CBS8egPgTaGBcdi85569hA0/Dfea5D/zM2WCgFnZn+Mi/aSLIbMhrHSkzObDi6rcObhB2R98SBx8JYPxEvMEGfhiqT+65pLpoZl2c2TudZvHdF9uFTzmGr5xscaB57YbPmwNYNe0wqBXuAxXI4kWWg/97Voes5lWWcQZg5oc9DsMF6yO1dEdBBf9anuKy73qV5PmmaFlX8tGQZcPRgw/0T37jpzuZLAzAiaKNkqLiUwvxwh2fiDj87sFkj//lea4HfVEijmKc69JDQmpVZhHvo/e2mj49VG7nNB0bmt2BMtx2MQ9apuPZ9H7LAhnAxmYbA3KD7yaabbdfpPM9Vlf7TVBURqAhJ6HAn19qnKnw5JxV4X7Gh8MnORsnORmoSP5enSctJKrXBf1coeU5lpDp4EI+7xKsyE92sQ/51fdytq5ELpQHX6HD3+IhuDFOwXyiZl81D351xwbyWRFchOon6MnB32xRY26dEJS9KEakAthTuCsGSKrabplkRMYrpm25HNzuKrNhcXNZVyHJIQcwebIh+vG/MvQ511kuZ5K0mrkTXndLwjYIOmwr6CvqgYmCbGhuLy1IFSWwh7NeV8Lgw3zhziDzNRRO2sK8l/Hrz+3YFJif4DTaUQqezmKfc8LGd3NwUQR94tY1u6OyG360UYZ/g4Cw4JAps1DjAuDIv25n3ZpqHVGtNMAYvBz75yJ8TMVnHvIa6VTqIe89XPH/o2rHBpJkNWJfCWOn6db2pMYaUkjIf87xonifZ32w/06nEyUyMFfzM9S77l339XLLIV6bAUc0W/Zta60oq86tditHm+lCqEB8WI6PQb6bVuo9B/3J+bBDv5N2DuEgrHgjDH+TBHTsfbK51HMJtJQutVkmHRuDTF/CAE3/PhFoRV6dI01ShVxVhfgwvndjsO5FPS/F7wfdcsNnJeBZN6KDYJ4wrU8nBoSgTOve49PF+pw/4oBCRQ37rz79Nv6OrGf09PT0p6Ws/7f3Bi3PqDdvfsfvm+KS/6TzKLOvoDA9nDg6M43a9Mna9jzjc8YcDXdRpGrJO86yKbIhFnnkfxX0Kc/7OHGDlcN88kVqE2ujz6FfKhF82oVJyaAzfdI7vxGPH91ykgHd9XdiLPrWSOJTUNWLGtg4dIPH40hHPMkbEWLccx6ZGDAnfFuPTsiyyXEMf1Ln9cpnov438//626eo/0XkL7WtIbGZezi+Mo886MY+AqHpvylI4XDljn1kbcxIR15DUvHCQTR+ZvyhC7Uri6cDXnXv9m6n+AZrX11c9v7xoQoc7ivnkANc6muHPPJZMVfwUBsD/iLOGE+77oR27VvzCfW3Tg/eAnm0wQ3/nkDOCmpKqxE5EaFxdMo7Alzwnsu/5cDHJwYUDwTOH1N++PwGzoo+7HB/+rVv/pYrz6aIKrwjPp4N3UmaV114Hujf+jvJdXC/st7KOF7bMtB6KOv8SubhBo2n9GtfpxnvXyty+oVvjOl8uOiGL4QM9um7DT/1umfwupYK2iNCCbZ590PV8wS4uJyWb6/NSVbCVaVt206ro9QR8RYcIoxPzl5fXC/Y4KVKUUGahBPbhXqQTupmYY5j9UmgPSZSV+YNlrvh6KamFWEj0m1kUgcLx/x0f9JiXxHhlL2aeJ3ALHR/I3eQrAtvAnGOyobNa7UfxaAdNRy+2vXVXoPXt27chlw88G3rM/NTf//2iAOD9n2+6/fgQpCmHOmPfy/OTXp5OaruUvUIs1ZnTHkdgw13zdJLnURG2U1NE1QQPYiy6cgj89uNTIu84f4eET4p+EiyrUHFCN1TDb1ej0vJYfKYBmnxAtt/Hb+q9/3YHHt0gowDwGOp+wpYM4fr9N+LwBo7m2uCribCV/JuP/qsGzIvX267ttqlZGLUvXTZ5bWB73JkjtCZkeJRMaULnlXWs1IFPfK3JbmuaLPnJPZ2D+aa//OPv4JESATAh0DwX6fI04x9Vp1Mi8zHWI53WWqtKKaMoxBh76GB8sD+YB3FlhpwPT6dFdKFG6FZaOIB0vQW0LFloQicd/bnvcRzoeOOA8o3+RU/PRaYXkTIsLCpTyCadzsHB7Em//Oms1+9neCU3QS6KFCnNjL9NIn/f9Pb2wf7FoRM6sY9s9663H3fy9q6pPGm7F/1P/6Ggk12Ftaz6RF0AQ98fV/Qu2b8Lcgc4Q8E7RPS4GnxbhhU7WIaCE/iHM/wDTa4v+O/376/685/+pD//3d/Ja07bzrAdhqYZfk9dpe7KcqhhqA0f39iP2MmVNw70rJ9Ozm2tQ910sQZ668RJ+JX8k0rtrN3uwBdyXJ37sO3BuL6Dx7rLIlV8vVhRwIdLlxI7VOQrOHfK79LO+iPw22laGFt26DY9Py9D/72v+NRNHX5KSfpXbF3R6SqWPYrgFbxSKCEMGHcBFzSkPplb/3h719vbFR/a5XZxzfME/om8suh0qopIWfZ0N9r9LMVwK6NvVPheSpHpZKRE+x/03Q+ABIHbzK+Qyf2sY68FO7rrTSolVbGdvi7joJuoFujBahjJekL1X1DCZ6WP90OHf5De63PowRbtQb+iaaqaiJvMop8X1mM+ueOf65DP9ZbddjKhQI7OGHqAaP+af0QU5pYXnZmzmX6WUPF4B5P2pZIVXKGDuYpCXE2ZqYP5aUfGjDLeM4sOcqTl3/DZDrKIGLzs+Mr59KRpOmPbwJYb9Xfy346cB/hRFMiNvoFD6ipWDnVSju+AZhd0KTu4G2PArz8m/Z/+u7/o//n/uurHx4E/dW3wmcyPS0jRG/Qavt90Y4427CRj74I1oUKhQp5NoyjAbZ/ppg8O23NlL6qR33/2Tfho0OcjF8O4j7isr415TMcXIkIRAf5JHiJ5ZMwQdS4x+orYiygq6NsFs1DfWQM37kIvFOSBHfky7VJSldjPL/ts7Ec47q1j1y3sJczMfxo8ICWZPbSDmA96kFoX/YtKpgRMDjxdbi/oPKne8I0ArjFP8rhRomiaiqRQRKhkYHPxrK/L8oRckbRP86zcSQ67kw1JZz92BOq0xygmVBD6kYhD/3OXHemP9gEKHphMOI2Ige+P9vHQEYxP77SNivEVEcpIFYIxJDWcwzz63tCKnzcmTy7m13UNrRztUMMpzYdp/uTZ/dzHDhsZBHAlwUxywFlZkIN+jNLV9fURMaMGfXTPvRM0hxo0pFCWokIJibom4xj93B15zMPPAsj4NHjvyOK75J58Rw480zRhuEkV4xnXgTPtGHXDLv0L347D2nEj6OsCLctmPaws4DbKygTN5Y5NV/f34ARjoFDzF30CHZSSwizytZMgGvqbpgr9SSXzj1Kpm6ZJTmAR0KWD0fjJATnamGjQZUgU4PZDyZT17xKR+JSG/g7zhEzetHdy07iMbTz88WVSLslXRCgyGBgCm1UmbwXcRVlilKCNjyA54MTVkHvHlx8T9gP6XTu+0bABojJ4HSS1Ywz6O7o6DM/9zuFOAyAj8ZOUL5oIdJ5IAlJoR4apTkp02I3vkDUsX66brS9KoT3NmBsoI+ESY54orCSD1fYEl2kH7TA5Eu4Bn3zkvtZflqIJO1SSSQSAlDb8qKlB33AJq+mv0RyKCGJIZoxnbhjNvJqW/SloMmum5YONHdkjQoWYm0kKEzYNcHYks50afp908GLEPE3zPGyxLBP3SeYti1RKKEtRRX7DlUz4CPlq8AAJ+a3Dt/lwPSQs+ngcbVQ45qxu3JU3mujLB1yJLh70PDDavp1JlByhABjnNuJg1YFMjg3LN8+VgXPRssC3eZ4qfM/4lJTIFZky7I3B58qgeBvlGH+G0jq23mAZWHxZgl9zJgV9J2+4gnNhg2rmuSC/bRER8lWyCDBZcNeMan+BwvwatzcmLEuQzSdygPmt3AuDZ5bETxmIr6vuLARcVg4qXO74641ceIPfj+tdJlSwYUdr9jfb9SAOGj7dsKEYJc5swCxMkM3CgVBut09u+OOdjWqXG4Ppjm+av1pt4xndLUNnjvtSxXNSNylTSuzuOkxAbImyMYg1jetLzu0r7lGerIud9wO+bJ+ftPy+w8fORMTPluFOzFzXu34WL6TN7wF/ph3IezBZurPxchu62FmwrEwwDmK4aGIiOc1VgS4jmJgQXBmC92X4kvUgrhl9V4Sz/5/PC+0zsb6P4rHFxXYy7R2ddvpEhKzvib4RPA89FJmvgt3ctizGNSki1Ihb49jxTV4V/hcibgr6nMlt0+hr+1n3KzJdr5/IcxOqkoAv+O60VE1MIHw3v+Y7I9UwwIoOdvRncw9fYUxo2Nn1K35iP+jEizcsSinooCDrpKenk55flvHcGPw2FgArG+i3sahoxEcjP4l7x74NXzx0ZTLn8skE+PrRxqYSoinCOkj56iOYuzbsaD6XZaHvHQ/VKIKXCb1PI78F/ExKdHdgpxubds6/xjPNIcfYaZk0I3ukLXAoEp7YLDmQMULKLIoIuqDv1gavlvsAUcLX09NZl6dFp3MZOaJjkx1fut3WwaNtd2LxOpPjkpc7Gzv+E203Nvstg6lGKarzpOV8Vq0TNO5y/vCk7szmiRcvpUAfv2zwIIVKVnnx98RmjzeZ/FxKkWP+8/ODRdEneHZ9soDzn4KbZvzBfCwLNlmAC4q0ETd34t78+U8NLnOVr947odU1VfrB2zzKrBN5aZqLCvycOBg6XVKXr9+ImclXnU3wnU3DDf38eL+x8fmhhi7nadaFDdHXl2d84wIPMzhSJVOdPNWEJrJAuisIqMvlBK1F04Q+yKPerPngYNE6O51O8k/Tl1Jon/HzQlx1/GXTjQ2OO/nGG/k7h5zTtGieKwX9ooPTMtOn6AwOKZBRTnO0V8qszDKK5ReXbe3CoyLCt9FnJucty6QQ8JHIs9A/dPJvnOF7iCXboiEb0y85lp6RfabPstShg5fns15eJspMrFwGvOk+e8Pp9Qm+Qr4Kcto2gs47h1GfbCjv6HfCDgvyeIPZP6G/EZsHft7xk4ONlImNpRMbJbaZ/zze+XLGJ9ARuf/xWzMHeVVKM2v9Q2zhQHAGbydmxWas4/a3395YXH/iK012v4497f+Wz/qdRi6UOuNBRfZvbFAcCE1aY6xpqhW9FpFjUs/Pz3r52micpoq+zqP4txdP+H9k0/3+qXf/CeDbO9G8DV0ZFgL6/Ngfm8wes8jt61eBJblc2eQamwaaVHPWBO0ZH8oIwSGlYb+OzKF5qbo8ncB/1gm/DnKAdWd1REqlJG0X+K/41z5i6p2NBkID+JPM8zTjV8vE80n22fN55nnBljHI7cTXxhwi0E0QG4W4cW4y7siARqCTC/78Qnlmo+pJp+WkpM1+Z38QVylFlcIjPn4btrAfPWieZP8wP44N9z+RN2b83fFyJddc8ZmNBd40FXjrUoh8FeBCN7zmAAAQAElEQVQ5tDFnjxT4qxxnK+OE/39J3wN7eAN2RsYT+WPh0KWCwzHtceHGHOJ63YadO5OsZT6jh2fi4Ywd7/jbOvQNRY0rdgWboZbrgO6VPPlJfyqVU8g8W9bJc8Yo6DB0ZgP9jF5L5bVt2Nk21MC/MQ7My4L8F53PJ5VpUmA32ZYRMt3Mokr9jVx4/bzLPrzQ53Q6o/MnvX57HvY0rjv83Bkn7sh14/nj/ZMYAQuylTLhD0+y7x+MicZ5cf59uWjGl+7kqc+PK77SB13D3MG1Epc//cq8npkPnJBnmqtgTSHJzws+WBmX7P9XfD/ZxHt2fnidwN/kPPv8WlXY2JuW1AlbnBh3cBd0LP1gc/JKbN/ho9lJKYV4rJQT+e6EvAcHqjv+OAoybMTPho+ezxf88AnccMMYu7KmsK6E3/be2Iz7JAd86J0c/Pb+Tq69DfhffvmO/r7hO9gKfWcm0ggdN2y/aScJ3BnzVg4tF3RufZ0vZy3zosTHJ3zphNwuZfh3l32uw/vn+C3Kgv6d30P+Lckfv5MbyIErOjXfdapyicDW9NkYu03LsWM9vH98kjOu8P2Jv+zQzJFXK/5wPp9lfzPsx8cHeWXVyvjhmN33m6alq7D56bma15iDJnQrc0TL4eJxZOQQctrr60UvL2fsdB50eiv4Shv2NT1YVBL/EaFaqxbkfnq6yPlwhh/jd5xe8dMYvYYqtWBg81mwo4gfET8zOXomJhfblfZaFonN5pUN6SuHDh8/NuQOvf9o6G3nfujjfacc1DfdOJPwGNnJ8xO0S5kU2ck/lU3wKv/fgecnIUtVgeeVeeAV39rwixM0X1+fFNHJRVet2Nf2enCrIfM7+nwjdj7Qv3X7jm++sQH++2/r2BC37Rfm0pYpU8TVSctcZZ08o8uX17POl1mOeQSDlrTgP4Jmwqd9/0L7mVhyfS2FGEjy2TZsernQ/3yReXW77zPxotjAhY9FwQ9mnosKfVdi5k6ePMhJHt/8XpK2XPDlh2SduLjfmj7fG77S9cF89Z1DZMt+eTrp9eVJT5eTnjk0Ns2M1OfHjTg4JPr6T+3+/vu7XHYmtsuw/4SOXWadmDs8Pc/YYEEWbISR7MvOxb/99ts4zGhNenm56HK5qE4Vv75C486eQpd95/PjHb5+6J379fqhBZmf8DHH9zwt5MgF/VT91OOMzm/4m/n8YL72gc3se67fyK0r4yzMS6yLbe+CrkQuDKVeX5+F26DDzibsXc4X9j2P0W8/bvqNecMH9vdY4W6lpOqsQT9TXMnziTIjr5BplseuZTkPGb99d14txO2n7HvrWE9uPF9VicEX6/t5QcaiibxZ2Lzd9xVeVvzyznh95X5jnfHo8/5+JQ5W9HWFZuLj0+hnX6nElnmaplkzJaMqY9L1s+vj7dDvHL79+PLdO+NVY451wdbfvsErvnpiHRyMlYFvSp1/jSL6b4MP23FmjJjnSbaJdbkzUfF6tff+xecOrzt59k0fn1ddWYN7nrYyP0/4se07WA3vHOWY9Pr1nfn+bbthoYPWQ/atj9H/iu5u+N+KvIscA2d4XpaJWEf9QIdSHcSmYz8wvgldWraFvOJx4p18e2MsDOZU6y05AEt89Kxvv1zAWWVZpqlqQT7r8Jn56ytj6hNx4Hfb5Zm1oHNjkPN//HhDn7/rx4/f1Huj34xfPvz56XLm+ST7p33mcgm9fKuUpBS9vC569m/NvRTyQyqLGB+aQtKN8eJOHPPIJ6j3vK1i74bdN+JiQ+JJB7HoP+/reJmWQ//r/81Jp8tdH79dwFMUjHkR1vQOHgnwP8rRxcZ6iCFUN2KDrYSRPyync9A0z/h4aiJXLWM+stA35DVR065PcujHx0aOBA/of/vxod84IHbu3/eDXOqykXMaujkElKYJnrBTyUkggz9hz8C2n9pZB+A+8m9Q3sjDN+YtqBS4pG8HB5phXLAdt+M++tzR0c6h8rwUTbPUOIDrCNmRTcCOO739CdCcmEueyCOVmKvM9bOY9h3cHXybrsTDeg9kqrp+rrqxxvcPaphOB1kwZp2Z75zIb7ap8Uohy+L8csXPBW3738bc875ehUuCX+DsQ0a30wNdfej3t5066fJ8xheeVIhd55gws+jJsKYLaXzrPHhETZpZsz0xn3p9vcjyb+i79Q06u+LL5hlFtVZ1xsWVdaT7mZeNuVLrbbAtLthVcC/Qq60qOGT/9Z9X/Xf/x5v+yX+y+nro/fqrfv/tqmGbzxDpnFhMRZ91+IcmialKrC2LtODnJ+Zy85jXLeqsoY/jMVbdseuGw+2eq7Hn8klODeLoIWNXQ9Af0Pzx43cdbdXT06IL45Hj/Y4Mts8NHd+g5z6BjBLcI7P9NksQczN9zuhrwQfXkYe8B3Jn3taYcx/4jvcV3pnfeqwQV9L5jG/M5LSEnwfchmw7MRDwgv8yV7E9duZlhk/0BWVyYMV+QR6Z8cECXWKQ+enCnsKETgJHaRzAOS7cP0J60Ojkx0/0uCuLFCldLmdlLMT3iq0b/DfsG8R/SMzBxGU7avh40Cbko5J3vqU+vuXcbdqOt8wqKpToakX3qPgBB0qrjkZsxDf0CzGxMJbPzn/mKQJ5Zlnen/3cjaW53t838pH990HUfrXeJdQju5f5tI1KmeTLP6h2c3wxFhcEPuMjJ8aaea6a0BGk5DJ+SIA1nmOpty7bflkWo4DvQF93dHMHNoiZF728PilLaIzxzP9bw2asuTpMeH0zTbPOrLsqsTBNEz718pAJYis+aJ90fG8w7mfn0oNAOZjvfzAeOR6Ffjfmy3fWQBv8r9D5wH925pBuN3xHQc5hjn0poLEoswgySvhb0OvCurOldNvJC9FU8ZHr56z/4f9y1dt7sH5timJ9HiJsIRvstW/MA+7qyCOuMV9mzrxhS1ihXkpwxlfBfZWlyXAnfLqjwyu5uiFDhBTAGT6jqJQK3MQ8QRp1fIURSPAdSp4zpdDjQi3ouVF2HXYCqiNCFRdbyEkLflOwZckU1Sr408RauNBO1ahDTYNnusqSGs7PHjOsy0gp+Od1b5aQ1IDv2qFnms0DF7URoQZDd2ywMadvrSsiKBrF9Cr0Czl1Yv/I6mvgAESPNqnCV6U9kDPCfUPTPAkRlFCVYNFGzEile1HjOqrHk78i3DEh+iiuc+lI2qHaKAopUuOKCAiAj3vQ0EHWEMql06dRfH8UqI33BjtNvNFDJCTeEbhTMz4hRcRfix7PDQUZz+g32jWuRGDL9GijFVyHI9atIKWbn2Q4UElRBIsCDD6AF1dIkQgVgYmo492wyVfNohJJkUpKfDQ6g8C4I2Lg8bPlNmk/R1BPcQf8dXQMEFjyQ9LeDpIhGqNiwKvIMkYUlaxASAcwEaGIeLQld3R4UH7KG+H2BEbwAT565qjj4euTGXLSwDzUdJValPAyCm1uD+62FwAPXDyYr0zjFfQFfqmUouooCCnpU0pwT4Jolx1/J9k0+G72FQtOiSj0DYqAacj9wKUQfR/FeNwFn5WfS5EQg+dUSPKzi5/188K+BwPSzgLRBbKDxggEgK3PwccQ/NGzQ+RR/9AVr8jWYMhIQ33YFcSAZ5TBr/2pEXCdTBYKAGPwHeFnKSPlK7Mq48t2xwEu0CK/yZumYVzGs20I2aRrwRZBA1UGffDDe0SID098Qn88J53gEJ1LsCt3muqkgtIignpoSzK+n7Qyi7KkCvfC3f0Bgd+g5F8LNrVmrKdMaZSiQRvU464O40bOhNy6OQioiADIPU23qdPuksY3nmkGBBWaXXXX8z7UgxDmJyKQp2lHdweTu50NczFZqfhrRId21+Pq4znA4RgxD5AYTaAQaOV7ltDGIdd45quUSY6dBv4dGXAbVRYHEakGY7snn60JUEpQUgUanbpKAg4oeNK+w9sx/EGyfBGBvDQ24duObin4h/rkoq9r33cG/VWCdpZHZYduEPsCR0MZzaMqm/yijHfXUTrFtMSVJPoeBdkObB3UhA54YharUiXckDqBMuCvqGTK8T+NRYuA3ZG30Raapqo6uT15tx76aIMd+oML+VvvCu7c5IHag1TvbbSPrwj5X0mIR8q6EVdrXR2++VIpSc2DticeGxOPlclzYpNOy4HuNyYCQmORRR2cK7lEdJuXSv9Cbu7aWeRvTH57dCX2LeiicK+UiWcYYTF86M5k37ThQNYL6JAL7OhiqhP4Hs+n5cTEYUYP05i0PvQ0KYEryGzchg8QhzTqpa4V3nmlL/qDLuDgLIja8YE24GYmbAW/KcjQ8CHD+z3Be7DR8OmFGRPJhz5WfbJBYLltkxbSjYXX9X6FmhQR8G/cfeg3okgq2KNRDurgqgnaXTu6VI/Bi+gnhVYmFiubNRsHDgk/riYMmJiDEzs17Gl9hUS/0MbBsG30M7amaUFHlcZQ24HqqSwaPBnGC5kvEZVZ5UOlhEgQvxEBzibIyDDO06UURVBPxUZcdOgmaG3ricVGxSc9+TuzSJ3miX4Hi9irBOCyzNjqicnemcXtrhuTwp1gBhV0jFOyzjuwHT1Y976L5947/CVF4JQ+2CzcyBGujygKeOcLBHyIF1H38OdUpPvs2pyXzC+KtIta/lBCm3bwmw/EQ18pQChNEVIgIE/AdWUtEu8OW/enJ/WHgn+VNue1zKIsSUeNy/ZyWbGhKyq+hStr3Esd/RNwHtTZ2Eh0WJkwBnRETcVPrbucJibiB4f7d634n/k9yOGwrhs+eGUTRUKe7Gr+aXciz3ERYapSKUXTPI97RCghWkoOH5zqDD9FVNMe6HjThDw78W4fsW8m8DM2nbHzxGTbMswssgPeHQt3/PSO/93ZODdvws8P8i2URFdlJCU0IUctC3S7/NsyO8aw3kxbXN644AacZD86sTFd5zr4Omg4LBd88Aifgm8oVQ3ecR1o+Dl0tF3GbTU2lNRw5B3DmTdvquz4b8CTwOdxqqDnRuPBZgFmkRex4jqxaJrnmfcceeOhM8fuoUb8TVOFZuqGTW5sfFtnFVwJ4Rv5bGxOkoDdZj9ozH1ID3p/u47cYRwBbINf666DsyLPhc0H63tl4ed+wRzF/Jlv+0knp3qD6M5GekM+w87oaTml6tTgtejEou/EwfXCQi/ZVLXPWmZEZxHLwo4N0ZWNjUaMRZFWCK3EpPWokB554ECPG/Y6KI1KIe+kTrKzb/jP1UY0fCsoqRObUzP+W0oo8fUZRwn4s/88s5E515m1VYI72IB408bC1224Orni0MaC6mCsaO2gCrz4YYe/UqbRRwqdODhxn4gi3113Y8NuYyyyjiJi1Cd63cmrG/q3Hr1o7p1F/flMLrqolKLdypB41pDPOjIOw3U4AJUcf/aBHTxuP9pdlvlMngsF/Q54Jy7ZYMKFNC8V+iJ/37mnKnowngNfN0+DZ5R8ZwPxzqK+IytoBi+GObDDAWxIcNDA3ykHNFZy/wavti+xi890dPPJhtSK3m7bTc25G91H+298cQAAEABJREFUSq11dejwUWbV5anSV5qwzwneF/g0zPrFt4FnNiiD/j/139UGDw0Gg0Ocgzy2EucFu7y8vBCji7LAKFARoTrhvLyubG603tDBStklxv5Kbi7ofHNeIf9vjMcr/u1i2MReBdqZE7ro+OhOjGzagG/kOuMM8Hgj/GAjbcUeSb4rbFoEcvdYEeGO/jsbLRPyzqNMbAJkSoK/hoEiQraBbSwu45jIa5Xca13syGi4zlFAJ86sgwneLVtEsOlFzYG/INaK3u8cdvrAx/nF8Ak/mRVeArs1eSPHfC/LrB3b3hnXN4p974YP/GAj3zIetAWM1lJUq20VsBwy3pX8bp6mOtEm6jZ8YcU3J53OJy3YbVkKciEQn5JltAm7bPB44Of2hVAoo8DXMeziDc2dvFjLLESjAEGuKWn6k6QErkGrI3eokdOtr0iavj7W44ocd4plqNZ3EfIf+FpRlhg27PiDZajkRz8joiqxYVmnucr6L8BmVrkI3za+rg1fuMubY1OtbHY+qdKvY59SJmUUlVKU4B14aFvxqwzasig0wWkBZqFfglua5kkLeb3bv/EJ8xT437LMct68XJ50OT+NPvb5jdxiO9tmy/z4TYwA7zxf1Nm47vAqKEWgI/A1Np5hSR4jjU/Q+TkWOB/VCTmeToI9xsEdOkmpklJJZXDvvcvF8JbHdtzIZ04X7Ujy543Dn09s2QVZeSw6Xaq241OR+6BtPZ04ID4zjkZo4Pv4eMOOx3iOlES9oDfN89CLmIfsHAAejIVJ+8x4P9UZG+Jz9lviVlzmbdin88KnkW8EkSyJniulyJfj1BuqB2OL4cU8VL0q/Ztd3lim1DIN/it5ZQduhcbPmLDsO3L3sc6aEaKS24QM1k8MOqUE+gtlHsTGbfB60Md5TFzTVMBf6NeZG3TG6xvyS/a5zCpFyra/MO6eL0Wub+i/EZMNv3WOsS0tszc07Yuny6TvvzyzCfysHV0Fcx6xBlyJt9YP6lZNc5F11xj34RYyndLUJWLq0MG8PEvVQf+OPweHPLwOPoWejqMBmag1qFvlg/czhxzO3S5WueNuZSy/MQ4Yx4avWs+Pe0MvdEtKoKtSwJXqrQ0dtXYITco0H2NCUTJXMN9JPNwZVz3H2Ef+6Ar+dWSLAAdSbByAZUoux8AFOmIB1aHnA7k6sYuvYbtk/AghK3nTY/EdniOomTToO693Yn0/3snbkxb81nRvHEhu+IOgd7lcwLuOYppZoEf9x/ubrsyDb9d90Pv4xAfIa404uX7eR10Qr0lOcH7/4BC7M4cpWXVl/POBjO9HR9/R0XVjvL3J9PuXPFKOd+u2kmvmZREqUvJle9/Rv+kfHEqt5J/j2FWA8w9svPvPPCNvZiqA3/HxjXHtdrsxF3yD1h3cd8aKN4mxbJordjO9TY6dHVkyQh5bIkN/+ae/DB6neda3b9/IibPEPMylI4PpCDmolFQUKWWhZIXnRaFURFEptuOhhK+NcW/fRZ4XsdXUONTDUTho2UZxzO748Qbv1mtHt8eWenn+k/6r/9Wrto9Qu0+6nA5iqerbL2clhwHUygxszBswpX68bRw+cgD54x25V12ZN69b6NffVv36+8Z7Z8wRcjdy2S7/MOz4rTRiKckPLRLf3YmfxppIzBG6Pt+7bp8UxmIfBN2Y1/76+7tIu5QuoYPT6awnxspET86pQV2pTQUbGQ61DX4KPmKbf3LA/Ml6/45dV2Lav32JmvTt+5NeXp70/HLBTxfGiwl5J/3bf/Mnff/+qozL2Mv4x3/41OfHga929d7RdXDYXrWcN237DXvTRn5x7qiMma+vZ/kQrvo3YNeqf/rHH/qnf/oVuK6DPHH7OIspngo5rqCH19cXvTxf5Cu6dKwbulv1/HyCxoyO7rIPNuZO9uMrMfGP//ym//JPb7oT17/99oODtCvRg3aY++wkk/uta78XfCB17Bp8R8TwhwpN5/ggR03TAY2ihXmHbSwu5/mP9xV/3nRj7WNc188m2+aH7Xrt8sG2UDYo4W+T8eHO2EX6/qddJ3Lbf/yPb/r1/XfBNgdTqz7fTtj5UPgfHdMdOjw1KQKdMp/PlFb2XlYOWjt59MR4NzuGakV/u3bW/w1dtwPq9FuIXYWGfDcO/N7JH52c6HG5kCOtt4TOspyAKeqM8fsa8NwVEcKc7iy+9BNXZmd/IxXo8YD5hkPt5IEJfC8e68EXEVo4fOzAQE6wIK+PSGt6fan6859O+tOfz4wpT5SLppJK9CVkCvKyf9C+gINOKvgt7MmvE/7z/duT/vzLRc+MXwopcApu3NEB8XBH/2JMsS+6THVG/9LGXor14rxouSd8YVkmxq2iAu8s0fSXf/zUr3+54zcHsncd6NL2XcErLuuDqtF2eaIv4635Mw/tQOFIsaGLG/EpM9XpxMd8WBbLUJHnafyW+6x5rvjlDn0DCX/adGWNbZ2t+OjPX3BwHjfOlfmx/W9l7COtyvgWxo95kUrFSjB4J//uNE6sfxrvO3nMMf5Gbr4RDwd8TnUaMmyMN9bJjdjvjBM7+VfYr8BXxefPT9hmnlTQu4k1uFXA67DVrofvgIt64y1ZyRMXyqxpmrWwhvWY/f72Qf66qUJ3nk/KrBI4DoLvQKERqVoXsAi4u95+fLIHdGA3/ALfsP78gwxvPz7Qz1WWeyMObowrEzbwe2cuOs/gJWYCWQrz+4Z/dnxB5MB1m/Tv/893/eM/b+wBrMz+KqUr6T8RR0kM9QhyFu3s85gZx+3tdpCDO7wIujYoJTr60ygFxXttUmuRlKME3xU7J6+V+sozpjBKTc7v0DFu1wVAiD/abHfXO4/ZT/1+YBPLD0oBis+EKvbIEnKsRLRR77ajda3kx+NLr/t+KNyR74hURCBHJxYefWbG1Qp/04TegLO+PDYeQ2/SAQMH/nKApzfJ7aEULiK6KcgF0zRpRj7MBIBkmvareBCWLz8nX3w0A/+zKbn0/1UIxoh0P7nDePhXXx1uDjzXgu440KO5j1vvh2yZiJCVZMWYOCZDyXxb63pcEQ9WIgJaphlDQQMEdECrZCJs1VQn8KUKklecxSUi5CsiwC0Sxq4Dg9mIP+t9d4kAlg82GjRg0mxCVwr/oz2g1UOEhrSjfHSuKKmk3m2AGRhaMKfHZV6TPjEKX4/q8e06PzSAmvGNIugi2V9R8C54klCrIoKSo0DoQTskPjxzH+1+k1wZEYoIZSkqFMGrZXARV4TbeeATCQ3ows6D3nju2nHYHSdrKIfu4AP4bz7dHWBm3P6m3vBOuAdOmiih4Ih+/glnfvzcLRj9rEeXiOBN8ndEKCLUAdzxpYNivAraKXA8ksJOItXPa+CzDvuQA/KCdYMOCMQadzn5UOwrDrZEfkiNtpJl+JQHoUdbQjJG20YC34jEhr2opK4rIpSpcQX3PvTRx7u/bGPf/38Wg4E6FLL8+roCnblkwce+iqBj8C8RdZAMGsI97NOUkQr6+a6QP/IVPCcMctMO749E1EWVJpKsdWBgTwoi/1CV3C+oKCXkZ9PbGJh27NCNmOI7LMh9XaxvqoXJmAzetaGvAU+F7Rg0RvibBz6wy3cDf4zCy+hruVz8HuMLP+DhJz0yiUb8lRz9DsvFhtwBA058lUlExecyC71j6KYwIMzTPBKdJ2N3Ngl3cgLm0s9rQ76bN5LwqUBB81yZYJ0kGG0DsKGz0JlJRmXAcJLvI6+1gSKiy8k3h84CGzFoMYPZRvI/Hr4IpHWxw6tjxGgrvCU0bFvLHRFDrixl9FmZvOzwtnkhgKxiQmbbzdPEoF41L+TBuTwGMdOuUmcAYrwlX/HcpZDgfdIyT9yLIlMF/RVoGLf5OZC7O0FE0UN/dIrgS0ruMzQiYrz7NkqGAj8x7xsToBWb+1nEl1nd/E6PkkWZqeA5gm8+44WvO7ZYmUTBJq2PT0RqHgNhVSPednJRA3HFZ2170GtaZsokGZ/QCr65ka8CHUxMwFSodIFHWygiqBA66bJuKgP2xJiBhkZsbPiQeUzgIIn/bvIGh8vGApVqZQYl0U+VFOPuPn5G6YowjcD2gS+nOhtMKxOX29UT2JX6Dq0G3mP4omXMkkPWmcmhu6/WIzrZrUBJFX+OCODnAbewgKjwfSCv49m/oSgGfdfVqcKG5Wvim94dfqXKxmSm4E8q6OfxnAoednS2f9Fq+CUd1THGymRuw3/FVYinisjJBnOwGCi1a+ZwZ/k6dOlM24RfekI9L0XLEsLk4Ncf5Rh0VgkCoOfOE4RC8fUsRYQiNXL7nc2RDZs4XoLKRPcK2l3kvv563A3j4nZqaJDsMzfi2fW29ekc6A/9qD3AojOZ2nTzQcgXQ5YNUvJmnvW+zJMKdJ3njLcxv4lI+SeQT0ykK/oO9PnVXSv+fiCT4NFMREBzmuDFWct0sQo5ozExNq7O/eH/TTvxBzjdCiVUSqqi97T9ed6hfUcnV2S673fBhhLQZZk11UnOM8aBWxAzcAsfDcbvtw1/2x91zbrd4fMmhUbdndi7c5h3sMHS2CzbsVOZqio2nDjUm+G/cTC2s1HoCb4P3sy7sONODvXm9Ir/nC8s/olZ+2KjzXg39FFK0YnDzJMXy8gR6BPWdIOvjX724zcO1q3D05lNbfoWnI2PnM93YPiow5sPO+/Ib96db3tvWll420/Mk2nNc8X/ZmJtVyDjZFmQoYIwU+jiLsMLP+jNnGpcM7yb5ysbCLCsQsy4OCWat4PY6DDeI+Xfjv5kw+/z84B+R5abdnJUxVbG2YA9bHLg5VzMgZl1F2ywJTZLdBDgEYnMNjKf8rtgGILWiUhgnWcvOvYNFtm4LjmhB54da9w694f8qxYOXS9Pi2bsdvS7xGZJnSRvDiA66Bs6WXVgsw7dzGShf9aFhe+Nk+H3908WVVJnIzkidAJfxz87/tpbZ2NmpzHU0LllvbFAvRM74l1clndjo826ikhVcvWyPHFQ96RA3qTM5DjzdBl8GiY0n4oq9Qf+hbiKiuLKrh53dTZlD3yvI6dxGo8iBCOawO8+1p95EtW2jw/3V+LEz3cW3iv+bf85I88849fTpIpCInL4wSebMP7pa+vAftGQObCZTCc6tyZQy6+VeIQ4zynbxqLfOFC8seg1D334FNwiQu+dGC5K6CCIOjqsJYedlmXWDT++w9+Nxaz7jzLqGCu4E+7QMTVxD3hO1TKhf3GFgpwv6EWGErweC0wzwu+h82XBhqfBg/TgtzFvvIH7bn7x/cK6aVkqPpPg6Oq2NTib7xauC/udqe9qwM/zpNPXAe7KGDV4LFVPL8+yfY+26np/V8P3Hn5+qPVVzhMr85eGk5RS5KtmqtYZO07DDs4VxrkTK84hAVhDcabBDX3hf8TE5fykkikJXwSf89GNjVwBNE2zgqaIoLnLuvcPbV0uJ7lLYE+6GVQH8boxt7p6Z1gNHUya0Ie7HjiMfaHUKl8dWzrfPz1Bm7zgQ6qGjh5t0Hsqlq4AABAASURBVIIvQp4YaVKk0sQEI8TZnY2qGxtI3kTycz8q+px0kO8bPhHh/i505bmUVEVHDX27RBTeJ6Q7RknGX6Ff69o5RQrN5K46VdqtMYwGPwkPz2wWzXPVhM+b/3k6q9RJJYt8GX9HNpfTMmleFpWSg7cI9AsPO7ow/plxPem2k4xu+M+dGMtM8t9OTt0EKCgDHqSFjSr7UkQo0HnXquBg8PXbrKfnM3YPFWLJcq7MM/Z9RSfoDjuIy/w0FEpvxZcsJ+Yazy/mL5SlyJd5Wz1HoKvlc12WoF1y/soo2shJAsdC/J/OkwSHG3MsVI9f7ro5jxHDB7EhbNZJQpZP8BIhmf+VOfyNuCklVEpqQocwrN4CuVPq6JycMS9VFZ8pWanv2pi3e6PQG+DmVeDrELbeYUOCBl/jQ/XYaLtD5zgOFfTjGF/Ij5fLLPteQGoC/zQVJbofHf3VG/RQArzfySf3e8eGjnn8Bh9MYnRZqhy7T0/EM3T9A4QHm9PGY36aGfj/MPZvv5YsW5on9I1h5u7zslbEPiezWlUt8UIDEogX/n8JCV5oIYSgmwZUBUj1QDWZ2XXOjliXOadfzPh9Nlfsk1k0UvuaNt3dbNi4j2G3tSIsBngLceD6RAERofySu1J/JXd3cuSK/S33NFf8pkBvxxfWsRm4M4ewDXdsaDoN/sTlOg1/aMDe8ZsVvoVaYujVPnbCzh7THuSXgxg5wGGd2QafHCR05BHXQfyGYwFZzOeMj9tPK/qxLyzLLNuukU/6oF8lxlC3F+b+Bf0WYM/MSyaeN044Pj4+9PHxjk/cdGCDSv2C3ww6Y+zuQj0Db2Bv2BhmNPqV/PYg1ht+dFBs+2mq+vb9dRyUnTkAsr5W/PVB3t+AXxl3A7zzkqrQyizoYVK1vZhf2ocjgm4NvT7kX9iwb/aGoSQ2/xob1Du63HkTvAV4Cs9NgqlIKRJYeO346MaG+x1fv7MZfvf8Cx2v8HInBrKkfvvtO362YJMNPJV51FnTXMER4AvkTk34Xgf3WNPQV18XrfDxoG8b5Xb70H3MD3LgorM/SmS0bkspA+6ZNzSuDo8FX7teXtDBAnyOggSjnReNfFbt1wG9Xe6TyBgBiwA2/MUl4qk3od/X15POxFCC+wuRhB+Ky35vW9m3bugmo+j5C0bnkR/AKsOeyB0n5rHC34Q+l3mS3+tUB9xMDt6w7cH8KsgjoYJ8Acuh77+96tu3K7zPEnQ/8LMH81aPbY2Y7RmqU8pzoSg5fEpclm0nllbstLEWc27YoFHxFcTDNkWFZ9xF9qET617XKzT8tzGnzwSmBHrvKuVQuqAv4z7aoU4Rl/vZt0qa/jFsZ/thksFPyWR8O7Sgg3mZtSCvbWV5OmNhxycEZGeuto7cwBuyCV105pSNXPmTQ4Tff/+U/xWI7raeAMXg9UEsWI4FGTyHtd8a18apaqDvahk4DBMHlB0d/N2fm/7n/4sC5wcHdW/I0Xhu8jrPetgYV5wLO/bv9PcvqnrttJL7c5qxmdgLePYx/w/mED9/3vT7j5s+Wa835GnI1XqX+V/vwYEi+sJWHRvu4PFaoWthPZDoa1PaFqUoo0qWrS3qBwXZXzhke32d5QNY6/r6gk8ylxIvDTZKqQpsZX3t+NBO7uvgiAiVqemFsW/GRybib+JemYd0fDESUpKWRZrnoixgyNSPH296EOewL8dHnaSTcxn47Ed0gXRnfld1uoj4EDiCOikEnuCQbp84UJbu90/RbejB95A0D3qzAn1gdmjdZfrLMuEjM7Dmi4CEgdbg9BCw4J0WFfR/J1d+Mi/69L8U5nXUI/X7Xx8cPr9z+PwhwUNEGDV7H6ksVOG3405tDrqVyqo+1oY7PIg1TOqD9aRz3QMaD3xxZxz2HDACJOYH23oNB3c64oZ8F/1f/psP/Xy7ywds19dXtegUKTj0ti/+ujfWIx6fdtbg9o9aq0qZlJHQX+U8Qi94asR/0zs+D0llog8efAB3ZsxxrLlYN1kKdrhgnxNwVZbd+G744Z08PaPsji9ahhPjQsNfIkKe23p8NcxKLt5Yb1tW1MPcY1cxX5RGHpCqCj4mYlEK/fh5h1b4Ub+ugk4XxqKZ2Db9iFQMO6SSsfZo+AH6ODNGWx5xIRLf9pGdw/INIf1q+FApQc7YsMk2dJGR7LmsqvjwgY/7XyZw+ckh4s4em/n8id96X8Cy3JkLJQYP+u3MQ1vfEO0ghh7qI39IVOggVm7+l/Fu74xP0A5bljYaE0Yb9l7Jn6hMoBp9eu/wV0TzqIOMO+h0TmyxgH+8YtONsXflAHQdv7TgfOdy+Bcjbg09d3JJG2PRg7Wmx36ruRQJ19BETJ7ImRmTfOj7+bHqgU/OcyXebJNUYAZTiwiFUnzpjuwrOayTO6hWOKdEAWcderbf8KpKLijkgsY8Z0enmVVZ6ojF/XjIOB7M1xtOM6H3ZTmr1hl7dHXqCoxmFmLsjO4mNNZUSmhZZl0uZ728vKjQXmtBlqpSihZy9MSaXVxgGfrc90N35hE7dooI8LeBqzFXBGy8O44ezKV9cGw/nuqkj7dN/9f/80/uJ7X8pA/Q+CEoeO4KfjAVMq+6s5dqOY52DLn24w7wriDH86CMou6cyUumkKcoeH7ikiIlVCOpYbcdnId6sx9IWUIRUtIxgLAuV+bRD+cQxt/GfLDDkWCmUVbsYz/twIoOWSQX4+jE6g78OuZ4Gz7fkJ/eAEeEIlKmQ42ypAJ5B5oQPAe2C3Sd3IuEPLKvqysAigiNPrwEvLoyghdJfs1IFfyBGzXPj3W2MmY+WAtt+MiB3Rs8lhLQmZRFitS4vm7j+T/5Ct5duPGJr8eOMnpv1gu18Mt3LTiKueHZH5rVgPOzSyBwup26TnGvBGElYtxmmH9eGghcIkIRgSqerTyqlqKMHPXGY6UW6koW6mMAum8HxyBFjWFcSskB04dCmhrOMGD6ExOgA+8TC3UYwpPXUZ8x2vzsPp2vBp5xPyTs76YBExHKzKEjQOQr+Irwt2FxxMFfA6bDh2k17s969w3oyeAUPwfODrvAS0ZTMrnTCBzs4+JS8lyZlIgrqCwAui6zkAQq8KZj+g1+G4ns4O7S6CHagwIMr5YHFvXrSh6si04losOrSPZNB4nAAeoAOJiMB3DzPMELD3ye9IP3VBl+UlTgZxCCP+vQfUqmJD91ZHwWT+wbQhtvhygi4Qsd2k07DK4Equ8OTPPxhD/UgG0oPsEZESr4RyWhcZOvBs5Gewcb0ioi4C8IxkmBDi2n291vJvGN4oGSxfk0AQObQSlZRl/3KSVZoB3a0YfRJuJUbJHU+934fJcSfir2KKOEijKfpXCPCPny99cjCQW8xz70YphC3GQkA+OGDQ7qpY5MEaGA/4iQ6Vof3iClSaiE0pWZygJcSOIaeqWxf9mVx2FTJ0DrIYBptB0kehfL4frxbIPQvngCUVLhH2hH8AQfCS2ekLMqIoFMBfURBYYT3puMyzY0XUUAIzU2nR7322hL4Esp2KZomas8uJpeyaKSqecV3J6lE7MNgQ8W5Quz5GmeB56dyZLrAWQwORgQPHnp2tGreTjoM2Gv0afMT1ZAGZCYxl9t+OVpg47cQUOtlisUESTWGR4XZSnoOcQXNBq2a9x37egvS2pe8B9w+p95PdDrVIrO86KaE30SXqWVhbsnRImMWYoKcTPNqcKBXJmxYZWCpF/mquCnE/22l2k8viYl5nEbkyyh/0KZ1Zlc7AwIKzCOnQeDmvt44GK8gPYxXLTzTXhgn0O3TyYVDGzicu4NdN5BfjABWde7xjOxuBGLqAEeU5UYqejGbREBh4FsfNwP+p44NOzT27POcAneGXvNbJxkKUjUdWfyYJiCbiqTB7ozudzhEwMwUG7oaWWQY36ghMqEnio6E8xbzgcTlAO7r0yqG5NG3F6ZVRlFpQQ9Qr8uuiBLDDuZH9jm+cB2K3rYmcQ9sMv6R7mB84PJnSd4KxMV5psDlfE8/YlBgZogET/fpYiiiNA0JS8Cd9PdkzXypu1hW2SkSimaZ/yCBeM8n1TrSaEq8X2gN+Hj1teEnkEnXxV9Z4ZKLfRPSuhyPXEvMkwB54nJ4DQtqCeoy6FH+5nbbduTJ674GKjw59SyFO6h6g006gklLRwSenEgFgioW1InDzVwNk3QXpYZmkFJnc7LoCMu29F2sm7vY/H9rhub8Z2JyZAD+aA0cFiWZV50Pp0pBT6F3ps2bG3/vg29b0ywV2zTabc/BDwcPD/1bnoBj9bJPFdkqXDhtgYMj3RZlirn6I63HRxmWCbngZ0FpHNFYAvfjWtlwXXH5o6ppLvt7L/UcxuoqMnhP0KZ1iXpRFk06FpPdZKblHS27RI46+PBAaRxFewzEePTVIcOTsRCrVXzNOtyOY06w40C0RWHu5Mj7/iPF4UdnxDF94MY24YMyBtFXRDlvsHUQRxYj28sVG8sOHf86YFsHx93WbaKrV9evRA4sTF21vV81gIfjXENsui4o/NDjt9CvfluMGW72ocPckFHIceAb8Cu4H3Qb0fvG887fRsbmQdl1+MOd/BmX5nxN/v/Hf94Z1FvfT+YkG/OP8h2YkPDvF2uk5ZTqLJRMjMuV+Jpmiv4Bf6GSyb3bSzgrIeQ0D3+AWMdHXQ0EsE7fG8kPljWg1z4++8/sSGtxKPf79TRkzowuC++uq43YK2rBzil8+WqxMC2RxnjR6Fuwve5X1OX66ITByS2+U4+vrMJIk3qraCbRo7pYwPDecSLozuLTG802RbDRxAnsN+DjTHzNM2zXq6vulwWlRSSHNwbNGedWKi/vD7tduGgd14mOd5L8X2C3wavXdIh+4DpvY/fmN/B47LKi+6GoSuxHBGyPSr99XV1IGnWxobYhl1Wct/7+10//npnUbfKfx0hNh2muWgmV5Txlw9NE75tu10vM/zPmhi/MsSmRtH1MglXoiR5b5Iv+w9DMwIGfCeynZQEz+fnJ3H/kP24lonxoPG+DR0OX4GfQGc7NtwZcw94TMYK2OYT4JOCH/vLgi5LCY2LToirFX/whq0BGwH6wAfMx0Hc7OATcPb5is2FTx44jzfHrYujNfR3iJtWDhv9F5kePx9sABz0dX/DuzhmnCeWZTEpxgFymWmg11BRyRkZUw829bzJ1PG9iXnICZsa38oYfif2I0LzNGmiiCsjeT8N3zIPoVRmpX3GZ2ad2dh2Dp9mcTg3yb5ZMgcPXR27HurIdTpd6HNWBBiKwJEK4Mz3Rkz6Lq7z9aQJ23Z8aiZ+jXtjI8M8vxPDn583vb29a0Wu03JSrQub498GvgPFNpwpIiTFmCvdGbPfyUUHOcw5ZmP8tl4fHC6szDfGvJBNuQB+ngsyXZHprFqmgbPgt4ljHdjO/mLdzNg5AiEkZGvYh7zYu0y7MSeSAj80b1URxoyswIdy4D5fzprqRKza1x74+KFP/7cHnw2fP/RGDL2/7YxnfWygrvfG3NIaAAAQAElEQVTUvhbguj7Z8Pz5+4P7Mezp2NjJjeavY9OO/Ae++kBu54Db5waPUsKHY/j124lNmbNO2K0QM9M8yf7X6ONNiQNcgD75zsCClksKxlNhx4VxNKiPiCHLiRxqmx/kwTv+c2MMvg8f36FL4NAH6uq0r8y/pK4sYvNkJdYOMTXX7XNHnlUMQaPONssSmsnFr98uw69af+jj8x1GHrq+Towli6apgK6r5AR/IefeG4cw99uuxqZumGfG4uTQYjmHJvx9WeahC9jXRJI4LWeVUrHFjr9YV10ROd7Nb2bhAO4b9K7gtK07Eghah+7Q+vx46ONjQ4Z18G59H2zuuV9mqpQJ+CYfaP34/Y24fAhXGWOJN9mtM9vL+ndsN/xsP8DHAdjtdpPzgGOjK9XRoWXcj132y2meFRHoQGMMdJvLg7nzSn7P0jUx/truFVlXYp90BM7+5BX8D3LJWO9CU1wHvD8YMwg53T523fHJgPaJuVxBjzsb1yt9VmhAXAfj/YpdnbM+OGBdqb9ervr+7ZukII4CP1ngo+rC2FWx2fmy6OX1osI4a76mik2ykGfO8Nb08b5SHsMnHuSGT+LXf+3kTb/r5SLbrZYi67dbmdDxc62TImKUO774/v6Bn3lcTfosxCQ0c8KO6Iv1RkPXHes4bg7e399/6vH4VCXmz6wbKuNv18Z8dNODudpOPm1NCvRBN/nqfB29KSIVlAL+wO4VfUeE7HMnxtHry6Q//fmC3LOmRapTV2IfsfnYyXUFH7ycryrIAEoV5LNtRPxYtmmagSceef/0mPX5hmdvxHEFNiTGJPue+ZSgO02aIBTRFREKpSJSl8sL8BVfklbGlDvzRaD157+76voya2FuAbgexLDl9xiLOENnHjse5BWrPIJe8HRmPmdZl2WR4KiSuwc8G7f2xU9i4+3nhr8VqbNmhH/nq4YvlyzKqJrxY4FvnmY57zYrWb6SPho+tuFXgMu/gOCWnz/fFcR3J87bkcgivXEAJ+YKmcZ5Qn7kYYwwHYBlX/lko/9B7ucFPRRZP3zxSW0koIPxN9CTdV7xg4V5ofKh5UwssVaWuslTfC/qHCp+kKs5f9S+PnmVgnn6DP5Eb02ma9xJ3pwL9bSXKLowJn7//l0vbJJHxoArOaED9DAVzYx/Z+YypXYV/GVevvDC1/Hli0IHgQ7maQLPVf5vRrxOs006upZSAa15PsnxE8DvjIXTXOGxUFeQLXW6hCbyI678B8+XyxmfuJD7zhrjxutZv/3pBRqnMT+cpqoCL75fr1d866wJPnbGEO8fZKQKfu17R13LsqgSF3fGCOe2Hz9/ynHtOMjUuO7EmXVl+Ha0UWeVu4/nAY04XUlOGUVB8Xj+wFfvlArty/UMzyfKAj8LMT9pZV3TGPdL7MyEuv7EYer/9L+4IteqpaRqYkfsLnBPzC/7satvBd6aNmLEv2hx49B9rlWn+YIGZyVyOQ9NSxNhpkK8llgkDstKFmWkvO67+S9xGY9WcurKvSGTc+QnufKATmEM9hxQijH+FNYgL+h5+DSHmp9vhx4fhyyn206Mt405RucwM+jrWGEqqMwZ/wnt5OMNGr6fyJVX1jbXl6qI0Pubc+tBrDQd2Ohomw7kdn/re8Hf7AO2RwHfz99v8phk/xVGyC8fzcRfOEiMyMHXyhx5Ze9kZzCP3HViblHrSeujMN4dujJes/SW8NNgnSJiPzDtXELW4YxfnMgjjfplrvrGAWqiw27/jaKXl6tqmZWsc9CsKnWJPIFPbQxoB3n8QUzv6NP+9/p6le8lU8s88SxlhkpJ+fI9ovAY6uiy1kW9Y8c6Kamv5aQ6hRbWG6Gkb6GIdcaZOLnIvFb83uy9f876v/+7h27bq/70r/+VlstJtqfpBTaayYe//fZCfv1O/n/VvFTGk1W/8lCm5Lg8ny/I+V2m/8CXI1IdfR34Uye3z8yF/u7vX4SbIdOMTBMW0Xj+xlg74/uucOzZpv6F1Pv9HfveFYzbL/iU7eJ84vuf//wb/tm12W5b4uvCXt0hoBKF3HQSrI33j58Pff5c9fHjoQNeSB/4/KJEB7aB7akD81K8jjv2Pnjf19R2D7ltmgs5ZNH1paCfDi3o3SXOXPX7Xw/9YE7LlGXQTEk2FcOvFuYdyYvXkXUSOlq0kAenaQZqUrM/9UmmOXRFPv4kXu73Q6Eq+14lpi6snc+Xosu16OV15p7q+A8uoywBTvDi0yDFPpsipQLdiFDJ1ETsG15fV+V9WRbN8FEyhi7f329yXFczDu5uH19mgUKONfM/kddLKWAp8Bzotwj3VW9NHQKOgZ21TeNdGLTAm3UnNLNvVbvXAsTbmXHpcs7hp1JItJecFFHU8ekL/vT923eVgm7ICT/Zi/Da9Y0x8pP51SfrggAu8VHjb/jaJ2uQnz9WHdCvU6ITlAAPzlfmx/ytXjNRsLAS3maP3QpFpKwT8+sx1bAd+UOWNdWYDzQEndCNc9iVueCZ/bzz6aKxNqwn4utVnp/sONg0VeaNZ2VUOJBKKUrkm+pEjtsVEcqSulwvOk3/mf5v/807fpToWYIsME2tdXiatMyLTtjWY9IBbhG4EUlbKtjT6/RY2SPamGt29CClMIV2EuOdeeRGrgRckAP+oO0gboTNpQPdGtY4pXj+hO8Czk7QBx7zYphm5uhgfBGhcQHmu/lrAHTaD8Yix7GfE7i0D+I7vmeGAgTHiDMpv9ojwmigO27wxp06QGX9+W7Ygk4jZgXxUdBpKfAKXwOfaVsm3nlUgDIiB40DfWzsf7iYT7Ark76/+KdPGjiojaSnIf4HFPfveEuHYkIx4tnXCtkZuLMURTzrOkZ12Y9jCCU686E9KaGSBQW4Rl9XH+/GLVCUTP1zGgbqgzbcA1Ayh2NkAsz73zD5Xf/iinjShO2hBShxH58/4P5/ehnh6PAE8aNFq6VCtw7erNxRD0hEKCKe9QzsnkAcOCSV+nV1A/MSEXz/7eN645JcH4oIWXfJnReZU7PDg9XI7QkTaR1JmUERoDFKKQmPLkG96/S8oG9afnnSM9bwq2gSJht3145Kvio2dTDzONp8D+gZJsJ6HTX+EtVmdSRKs55ZFMC4MTKVxfDQg9izv2S4oGPEs41W+Rp8ArfjzKPgX/alRnJy2wg6gvAphxQRSmiY12UpmmfbyTj1x+UkMuqnIiWsDn/icTx3Gdc0TSokzIgQSAfO5BnUfiVJ9DHwmIeMhI40zRMJ7dCdDfWdxLUT8KHABhV7WVKNCzT035nYbeN+4CcZkuv5Rr9NDZ7063JXl1/vYDNwiB86rkx6byS+ZzN1IdWSqiRl89Yw6I4PNvRUsAVNCC0lBCNDETHe9XUNUlS5r7i7n8vQNbZwu59dzEqCw7CZqVqrpkE3FBGal0qdpBAJrpGEdx3YsoGnIaPxdvji1SDyFYHO0P88F2zgGvft6FboRUroTfMkAadxhczHKDy6qiEzaFWQNyLo19SoWLdDnoRGBHjK6GcbWhbLlQN30uYm1wgyHdtW5JpUp6LKRJ7u8nVg440BuJGEI0JBZUcuH7zvyOlDIudF06ZpfGBDAZ2FCck04Wfgs69ZfxoYBPHADwT/qQgNP1nZzDmYAUVK5jN9L1LwI66DHOvSUWZDfj/7HrS5JDQjQp2JRGshce8HN2A3NoUaMSWU6P7cZPsc0POEYmUgOcAvcINufAwXEcT5YXD8KRWR6EfYvQx9Je2GW1msbxQ/P2noj6t353IpU/RNJu0L94K9dzWU1aHJh0noPvQQEYoIWME+NEQEtOrgo5QEb+BnxBY22bG39X/nsKsjJ72GLe2nO/I82Ei3fKbhuhMrn5VFys+fH/Ki1/070tVf+R4mkzLj427bid2DsqI/zA0fRTOTLDiER/FcqJvgx7wf8Cx5Ywa1Dj8Ul/FzGx/z4fcNZMMc1IZCBfqhlGWAHf3tCvRWBg3TrSVUijQv+FUGekxFBEXIcyfnPIYOUZsOy89GjXkXV8cOEfRhMjnNBT0VLeCZ56pKnULQkq4vbBzUMvS9sYtyZxPuwSJoxb4778a3k29cQEcuqooI2Z8e0LszeZumiUneWf6n1pZlhqcDfezw1zTVqpMPv8nfpHvdyW1jo5q7JzM7dj3Y+Dx2SUwOO0UKibLTAZdRw9bimsGxnIqeZUI3qU82NFb8ohB3lu8Mrev1jG4PPcjdG20HuqnICNv6yWHpzns3Yv3t6rjfr7eAdjcfFPuH+zXgExu8smF0YkILs8i4jXHD7GFibNAVkehXqvBj/80oOtDfTI6bKBGhAx97sJHrsnLvIHAxrTOLrlpCz6sN2BW/vnPYuMP36XxSYSK/OU+NUMPGddaCn56WE4uiia7075J9ZyLHTdjf/0/LDpMrKz3TFHwAKAFn/eAu+MisE5uQZzYRlmXBfqt8gOY+0zTLdRvxZF1EhHrvo9imLhtjV0TRxALe8vu5s0HYrUfq5QVJr6IrZCHM6tQLlqSiZMJO1+fnx+Dpzob5Hd/a8AHz15iUN/Rk2XPox7RDQRwFOjf/4uqgNV88jo91ar+c4T+osewrMlgO3zsdS63wXLSgpxM+5kXSy8uZRdAs+5W4umlnKLOILsTfDduQcBX0s642PdigFXI2VyNzZ8G+kmsfbKzdORyPSAVyBoxUbGh/fYwYoi+bARZ8Qf/zIs1sXsCWTH8mZmf4KhjUZZ4mybrLY8Sv5Yuo6uj2YK7ieDRuyCgiVOskyIruqthmAveEX4SSPl0bPFgXGjzTiz4RyMk7ImuqBX4mRST+wOZvNAWb56OwiFvYIEnulmleqhY2yuZl0jRVma51/JNN4/e3T3TWyQ+r9mOV84xjY0NHuDZ6PIMXuiwEreMVf7oTH950zxLgCnU1DdtR74MvcXVis6MPOvP269N4eMJKIUSCtut44yVhzPFy4UDkIB7tN7TA10EhGVFRSsrXvMzQLtqJ4wc5ZVkmOQdlAR+6mOfK+wxMwl/XnQ2xB747/BY89uE776RUeDiA2TWDI6xcNs0l26iSP0/43KKMfOa8kASvv2LPeWdZFvjYNOwF7YjQCVwF4yYyddmLunrrjLFsss6zzuSUUpI69Mc8oXzBhmL4sf9pTfNYivlIELTBn+NgmmdyCptydRKiDP59KITKdcJXIaeErgR+/CUiBFpl5LD/Qc4Rl2lW/OjB2HKnmP8JvZ2Qx/COGdvBtm1GjpYalfYLbsosMn93xg3bIQJZYMj43KcQTwkfnTr3X/FpP0MaXWInHuBMzjd0VckKfydta1PH364cnJW0DSfGwuAA7I6s1qZ72Sehh+7Mi8cq8/WAhuk3/Af0GvQAv1zO6OYy8KxsbERKBV8pxF5l7LXeri+29ayCD8CykrtxWG/mUQ4Ak6exYcv2pduIIE5mLcts8K9i3lIP8ozzmzcwOv3dfUf/rVlGCjrt4Dvw45U5jp9b6/RbdUevv8ZlARNgHryeF/322zdV9Ouy8v8MkQAAEABJREFUEN8RocZkswPXwL2Dz/5Ta9U8T+iYzt6dpMzkVPejRlm6IkV754siUwmTU2LfDs9jXsEGose7bpmB2RjDbeN5mVWK/Qz/pq0ktJTYSXqQDx7EZsdGnZhq2HRHduvJfFlm+9cOr9M0aZoW4oO8Sz/LsDHOKMxPB98BT8cfMrq24P/u15B7WaahD5GL3AUVSNCMCGUioIT9T5rIs7bFip8cBzzjhis5zRuVB5vLB/Me83FlI81yzfOieToR3ztxuVJuyMWGKAxM6HEjgTzILebXfvKLlueXD2LK8yUfbP/48Q7vbeQI017ZNHxwSma/ul5P8FY1kf8n4jEi4LniTyct81UHayCPvQ9ssDFOun+WooU4PeEL19eLFvJ7Z1Px4OCa7kq+zMvH+yd6C4VSltf8lDLrzJzlzEFsRMg4BQSPWuZJp5GbCjwkPHdFSlbhQm7xRqVjZedw450D5Y935rzY2Pru6PJxW7WxIXuQrsVYe2Je9u31BR+pigg9r8ZzB6dzW4UedkH2YOw0RGbRPC06ndnMZP40TTPvs15evinMCDGDceUSSvAkB3AnDrDOWhiTBZKVHLIyhtlfjS8iqA4JePPqceAMb2f0FhHY1LZ9KCLgNZmTvkNlV2ubVuLS/zLCxvpwnqcBI3zLuHnB7562sh69T3Bn/ktn9N610dcwvXfZ33fmFNaN/W0nhjox07uw30KZ6dZZyxzANjXqIwIxeYZp57RG5U68HLzbxqWk0ct8AU7OWDm82EcclTINuZyz61Sx+ZlxCTr4zUKZ0at99iBXGq9J6etaiY87c6eGUROdV/zycj0NHLUkOtegKcGffD3vHZu3o6hz8JA5qSPfj9/fn/rs5tCl0SvAkeCYR2yZXgR1FBqZc9pv0R/+br0ujHlnfH05Va3bQzt+btuIeLfPm0+NK57f4OEjx5PziPE3dOY622IzDnKRqLAeT18+77ldKQFvUqnianI/56t5nuC3qk6Tap2ACbrTTtzZd19eTprICa1195H16rn6+9vHeB48ooOOTjq5UAr8umomfz8cQ84/DGYF/UaERPuG/FShR3TmKvq21rSSP4K5hmVJ6iNSO/K8vb1BaxdVo2R0DTj05F9otd+XIrkPNy3zm/7+74omxoGddUhB9lfySR1j4gILliXUoNvh+US8uFwuixaeJ8ZPwUdFWdfrmUMt4vDbohP55TDjkkom+EPfv131cjmpH4d8WQ7T+/b9it8fyNiVwEaEFuJ+8djCGFfwvaNJP3/c9fG+6ca8rTO3PNqq1joljI7iewqXRT7fG7KHepeu16sggm648W4W3t8eHLS9gxNfG72T72SO0OUYnSbBT1cpUtDU20k+1Hp/fxBfB7F2YIddtpH5TuAavvDjx4/xyxeOn8t1Jjct8EMjdPct4AXEkkICx/0rRuGL94jQBOETuXYl30QAxacjhAsg4Ap8hrjZuhKiic7OrA/P16rX77Nev82KXGnboZ0UcTXekQ078qIAZ6iAq8j6+vH7J7r4RHZR9+RlYqwE9Xg3/hOxFxyQ3Tis3zdgwFWnooqNgrU1y0P923+Xev+cdOQmhv2hO+sHaGGJZ/7At6SmDuFlmeRSMof/Ok4rCvfY4vWJ94g8jtpvBb/qs3wv0FTsUhxCBehjQm9F6xiPH7oz9rpfRMjXRn3DH+cvetOE7EWyPObftnqQ88YYy3zgYMztzmERmsk9tVZZz538tjNHuN923ZnbNRypYxvHwIOYFFcjjh+Pzji44VvkKmz+8bHJ/uZ+K+MS4uq5Xjn0Rn74y1/e9Ze/YAMOJD3nOzE2vb5MYJMipUpcznNFVzM6rJqq5yRNFb2jLnQJnFIlK+PkAtwCzKRSJ0UELQlMH88F3S3nytqmwEPVPNaKYj+w65Px2+I4zzrOV/KP8+c8Gc64RL9ZbhNXx4YisEpJfKcpuR+to5uHai3EJjjxlwdzAlDBV6XvCT4SOU66vswjHiJCvpwjWwMjejZq7+96LtWo7PiM7W1IXtXtYPJbl7tHCpqp5CUieK7UF1nf1uft/kmsPfTx+UF9lfNzI6eJ8rg36lcJdNNU0cuEVE0bvmBagnYWKTFcQ0EfH+/guuvj4wOYVdbDNE348EZuAA+9a616uV7RQWPeeMfOn+SPz0FD49pVsEWQozvwC2OQbWxf2giwB2OCwc7smZ4oEQGepwylFGydsm86t3V4CoCDeDC+x23Wv/2vD/1OXA/d0f76uujCwT+plb4A+/PspFpSlbi0L0yz7aax3rqTa72vtWG8HV9v2Na07PeREmmfErLeOm3igpTMA6rijTa+FU3BfoRxL3PVzJhnWolfu1R8xcWg7r+yv2Z6Qi9SKCKUWVTrRJlV6KcQdV+FdnHtzI3awQMf40GN2siTvu/sw/Tehn+YtwzJ3UA77n7e9334y3E04qFhOzhALttcXIHMSeekU/gF/tyPJunXQ5cO8kcDRwZUIkL+6STMjtOOgkP1fgzHMVPCCYSSnnWu74oIJcTE1bsGM2as89LBZUHHvQHAp+GpHYZAyptGf1BQQ21/lsY9ImSY9F0CDqn0vGiWYRpCewB/vj/bmvFTQW/6POvAOh5CQb9mtE961Bp/gJousnM8+UaQkEw6FEp+hE5EwNNRAxYQxJMyeH9SMG3Axztf8mU+D3jy3e/GnyAupaimSygiZBVGJN1CDVoNffHBwBoX5GSHjQj0IhKZ9GDxGeCZpoLDhcRHX7IETGYG+IAFkfEdLCbFZRQFZ46gnQbzjRMooC+BBME6fQL9FkkB8Y5jOskZod/1dVlnfgQVtzKcHnCDDd5hQ/aBCDCBV4NBQAGKgD4A4Vfe+SgivgrwwDb6dBeeS5lkvrqCHsF3UYRpcs/ULz+kURGhSuLyMyKiU2zUpR2Ht8+UEk/4TiX4DWPbhKyvNtpAKTdLwb3pILkc7o8eDwqQEgwZX5egIfpJxu3FpwelhvDNjeAwfx0H6sIHgRfPIp5khYKnAWh6fTwD4xfgEAW8qYgY9+Z2+HCCKyRwg7kuAxgFP2CGpusLPjbo0sd8jtbQsA3kFPhIKUWGaXQwD76bh0rmdJvlDrBGxNCBYSt9xLWTjFx4FM1/FL+PgmyZEqjl5LYyYFh3WWyfUMFGZapKCm6PRnA8co64ZuijKrl05N1YqA5aRka7sJssp7tQLI+bgrZQgWZHzqZAxhA/EbJsxpE8ZxQVfEpZqA9gpQcLSuMMSSX4wjFgUQCAr40ybNrEs9BHpxz4OIU6eghScqymQsxF8VzukkwzuBt/48t5ISBiV2KdLcD1vFKZlUfyATgtEy9q8MLYoQebg6s7IDtiaNDhO0GeVLgY3upRBnwGfSWawBuUyjPAel7WSYdIxxfNt0umFC4RGvbGz8TFK+8a/TOKKvpznX26FPhFro6vhYROhM13nvgAlCAtWeRJSAVfUhcKGhMddiYOD3LaCq8ITfU0zbBfZduzltLBpFQ4CSgUKLZDa+AM9BUBra4CXh5V8M+CDgGDQjxDDBk9aSm1CDD0An/o8c4mpjc63Gee0Q09dnJrBz4S3CUGz9NcBm8RMTYpAJMnJCVTM21u7zihB9UDf1UkfMSgkxkyr6iGe5H7Wu/icj2iqMKUeTCPkB46eTC5gxXZR3qEAjyEFLLu6EXIFcPHDDBoc+AlLsdso9MTTwOXS4eXroiUaWZiLwMAP/hDZ55Mum8GfDfJ/FoPAq7jfwfx7rxmmLB/oOCgvyfBDdrmX1QYfyF+Q0UBYCmpeZkUEWPzKCJ4lk4sCq0702jkyp1JiRdFG3bZtoa+RTl0gLvDzDRNOl/O8oSzTkXGG+A3vxEx7LSzMnaMN+A7jlMykR8cbMjMMzDYyrHkfHJn8qgQ/RZFxIgt68C/0ekFhMdW/79QSvhQA6bLGxaoY+g96ZsYL3rQlvDatOGnXniFEll3aD/13unkmG/4hvnzu3k8tKky2SzTpAZMR8/N8nIP3gM5GoHfRl7sEvQsV9ov56oZf55IUtxUsAepVAVZGrGCueDhgDf4o2dESOijc59sExZnlzMLHRbzNSbt5FgvRloTOg9BVp8sSvyXw2XEY4GGNM+LVg6XP9lg7ei7hKAh9Fi4BxPUFZdp8iLtfJlZ8L/IMhX4nJd5wMDC0461iu5CTB3Yv+G3EQU2k+K2FGoYxbr9HP8iwSrrqhFvDMuqdWbTZWVRd9eBfiPoC1ORhbaigqyhUFJvutZiSMpSsCrahHhDrxEhKmjpqrRVdLVjzwaReSrIXZUY3YudeZ6Rs+Mzzl1YkUDt4BE4fEMt+ELV4x7q2ML9ShXNh6RAvx1fXhQsOqybSLH4mdBhwi9+0+7a24fmJZS0wQ7xMtNe1VHInby1siHgmFHAN4z7t65XNg4fjLP32wP+Du04wcH8reE/nX50BkfBNkkJmf6B3jc2fjMWUBVKQBOiPdTgvfeNPqmOX6By2kITvjfZdmFtSiUTXT+LQjKp1ZsM4N1Y4DxYMDXorNbnJuwUOth4OHjet9TOYbc4+BcEJoQtEcRYBQb82BTX1nmZlSCfUOSMzU3acIW6jvwR9KFvwMvCYnUyfC1S5CgRoaStIciBgVwwu3zRJI99pQRyzLJODjaKQ/TV85qgOS8VOGnHJzZyVERR8DN0C1hE+FvOIbUstNBOXZ0qeAv0NXRzPp+V1G9s/Oxe/dHrACcdgAnZvyJSsKvzeWbThBgiNkzn2RaKFFeosUGwY+POvbMpRCrVcTRKp00qOQ24g40h26S3oqTuRgzfiCdvYtmXSp0UUeDPOCXr4Mam6x0/K/B/Jl9fL+chgHNFQ/6+H2McUscv0VfDhh0bJoeXYxN2eeqgtTbG+I4PRUgJRyVSBR9L1laBn6VCE3QqftXI3c0baBjINpscf+TIBZtGhA50ARnuG35+17bf9Fg/NfTJZkBmoMMiSFBCEU2OD4GvlIl+MIKTFnLggcJc5mlWKUUCdt9X4A9Kl+WBfZmPkgkuPa/Q4Nc8LfiFcbl7qY1YrlrOoW4Z2Gyc5gB3qJaqjAQHeIfPSqDUNBfqQlLqTqw4hrti/IBEHT0J+MyuOwdt3uRVXzTVGfmkcDBQDHdg+5W5Q+/wj5gHuvL77cYGKnXiCkrGSaEJv6xa2HX5NeZVhMhSwAufwPm9oifLleQr27ZONDB2hQ/FoFsrsYqS7syhH+y0lixa5gt6Lhz4NGzU4HvlbnutI34QatC2zSNMKzWuGNzxCPN8Cx3ads+ct4OzKVRke12v56HXndjZyME7sdQ6unWBn1CXKObHMbewcXm+nHT5+ku9arlKgk+jLPiX9XDmMCcLQuKbB/qb54k+C/xOlFSm8K+TIqt6kBthubkI2rQ17GU+Dmwx5iu1wkbIMWWOHA8NWwRUrd9peuIVB3cPNm43DggTInVKTVOR9ZtRdPvc9MYmbCWvLYzbaT9f4GUpmpZDC5vgnSDbj33MwRvEEluUMg1+rYPz+bH7MXUAABAASURBVPrlh/RBrsCnOrxk5qBTwF3QS6POeHZ06/jYhk9JOzHfoREB3bnCX1WCQ8SscXh8LPhPYx7TzAAyZtbRbyXfuS4idftclVlUSqqgH+OLCFXmCaUE8MJFOu0FuBBNco7cj02+En5P2BNWgCUPATAzLtt2BRxZgIqNGHZh0xM/Mn0fCt/x0RN51RuOuIkOxqadccr32/2mHf1tvH9+rPC5yfm1GRD72s9WdLExlm30W7k/WJe5OQNfQOcRXRn4BjqUAt1P6GlCnmQD9iBPPTTBYylFESHhL110lOiXCuxaapVx+pdnboznQduCnS/XSc5RuPhon+dFHefb4OnOnLbtRSWrssBDSssyyfbcyIsPfAvk9E/6NrXeVLH1hZiwLiML/BTZlgf2CxVNE/1LMF+ZKIVce9fjcUcnDzLSQ3UGCjmsl8djVShVC/iR3XpEOEXwDcMH85Gd3JrY7sEhyMqcsyN7gW7vXXfqKv5nVbiv+bL/974zZ9oV6KWTr3fGu4PYCmhNEz6IH7q/iNfGOEgagGCBj6IEd0TKNgnnL96X5czm/pVxescWmxp+msiYiJ5RVCg1rP8m6/4YfGIf8HdgzZOQvtvn6VPgudaKHRo5btXH+yeybFpZy1xevun6+qqSVYGsFV3N8BzoR8ytGv5sWYw3odmpRxWqxOxB7Fkn5t30GuPrwQGO/eJgPI+Uwj8RMg7/EozjasUff5InnI+HXmTdNWXo6wr1Jq34jPWzkP8jwIFuj6HboO0hUXdaLkp4TzpPdVKoQCuUUVWQJYj9Rr8+9NHUQZwFpUj0kyL93GW8tS6qdabfJF+jD/Cf7z+Z6z2A7/r+etaUD02l6l//G8aQ/inPU6KfaJemOTQzv8vJeNNoZJ04Ll5fFr3Q//p60nLqqvMhkQMOHMI2KSXAkdDakCIVIfgpwE74eej6Uuk/63pJ3le9Xjk0J04zElh0hmE69u/cTfNgvrVjj5Wx58BHO3OHCm8z48ed/HFnrHY75PXg+fN26JMDp5WKBqzQmbju1P/8cej3n3e9vR/A2lZFPjx5eXlRyarMlOPiwfz+J4fDLhGpE7RevqX+9K9WnU4XPW6dw9IH48SKXvookADHxJi56OXlu07nkypxP3FAPnOQ6ljHvJp4/gkP7+937Y6vrGooCS3i6cQgMq7HQ/6r5ShVBX9wHH98fMqHTY0+7v+B7wWxUrLocl10vlT02aDfdVr8nPq7f/XK3LZKISXEHdM7c8ofvzf99T8+9FcOHD9vd/xJ6GMf5f3trjs57ISOt91tXfNJIrzU+Wn4YUGun6xN/7u/vOkf//Gmf/iHTf/h30v/9X/1oR+fhzjrQyepRu7uzGGcY86XK7pDz2XSjcPT97ebPj8ess8W6k7nK7yeiYmVeeZ98OSYjEjVutD3glxnlVLUm8gnku3kvaSD+QNsSQraK3qYtJMHGz50Zh3gvOH4m6ZZos55HJXr9vkJ/UOXy1kzh6AVPwzoFe5ZQgKoWWb8qKnRtRMzBR3PKs5H4KvYtxAvIkbF+CdciGEA//gJj6Ep4YU1Gu4o3sCSrDvRyrGrg7/komW6apouev3tor//12f9Z//5Vd/+XKSqcSX0k9cJOtMkZQo5CzJKP39sHCwfumHHbbtpI/dDSPNctZxmdDrpOn4JYYKflQPID+5N1teDNeFPfPHHj1U/8PdP7L6jy/ePOzGyMh5ItVSdOHxE7cgtrj7odp4auZUberFamwIfayTOBg7H7wn6EYlssyICOPfFP09Fv/12lpSM1aJ0JePG6RKal646Ne6h0xmhqZ/QcR25iC6/Poyd0k2R+5AvqA++6DFo8arjOJC1M/4cfoXvHf96yIKVqAp+UpYkVVGw/Wojh5QoOjH3uzAPMF+WybHjXC76uF9EgvtANmDJDyfipeITrR/45WPQcV/zbR/MrMB3hRI/PoH/pFonFRRr/ENnTXCzS3iJefGcZ8N3siSwFT1t4Cav2gEioIEPoe8aBRk3bL9pJ39s1KnNenxe9G//T5MeN6ksqxq6pNuw/Q7esR9AloYlJYqLCPQAraCUp1zLssC3eQqVnOD7LPvEgzUUoaSIUBIr0yTVyc8ps/esm5QFaQwot3UpDuCKJuyZpWmeiwq0JhCASigAu3XKroigLSlSyVRSBLNG5+eSAuZZFL7zReOO3Qkv7C3KoY3540rxPpPxd0HGX9z9Dris785LgPMgxx7gaYw9vYc6sN5bNI1R3O+rhDsoFFFGTfC9k/eMs9E3u3tTCQ4QQYJ31/XmGjOC1Wn3JyLER8lXIfAqiskhtOHoayDBkPs+u6vBeae4qX/h9nPEE5efkYtb/4L96jjaU4EAPNIuNfAOHDhQN86Br8m8PoMJXuneqW8UGTHvCQ4b0XBuG/zDt3EPxF9fbnO/L9RSDAzy5TajHDgg4zpQ4CypSkJ22Xd4MZAkSOqfXw2ea62acKjKABXgPkhErnc/wz67duQxHtdQgONbETGKgjdKRf+oH0fs6IW6rw/iAhLDsVY2brzRvf6avH7BmO/xCM6pVtWpaNiRzpbfxfIOGOr4yO8urvO92RZ+oQy++VqZdLpsDOJ2cMu37Qe87H/0pxvPEmRV+IrAX+hrUyVyJe+glHnw3fWBRK6PCKoC/0sCdJIXNstcea7KUhQZylI0ZJGEygdtL0w2Jrp/K4e8GPIg7GLfWdHVTmAU+lf4EjT1dXkw2pjIb0zy3M/wThAzyceJNWDLcnFDLvNDYoGX0d2y8WAf5MbH2hR+MMH/Qpl4hv8/4M13h/cvJ6NHYLBC8jaOiJQgmCV9Q5fAgTIC6nwOmB2FJGE7iTp9XX538avvESHjtI6tB8v2LwqzAtcb1glwXubB77JUzTy7r9v0dcGGrIeDrxWfM66dmHBy25l1TPOsebbcLhVchfeC/VK+IkLmt2TRHxdImw0Jk+n2rwZX7dhrx79WcK/Y91nasG0HvqEDg0eE0fpRmaksRYX4yQz53SYyDZcDfJmCp0kTOt/h33KsTLotU0O2P2SGNz5qMGOdi2ueqhYW5AtynphgnBh452lGz0Gr4IoCQfP8QEfG+SzH8FWiQZV8UsgROwtDzDl4z1LV2bhtLDYe5oXFBWhUMoGv4C8Dzry5iKvCv/lzHMK2UAOwUgG/7en4K5lDB/Nkm9gfXWbh2pqXQnE95ZSqUypSo0zkDOMwjeuVyS8bT8/JbiMnidLQSx/yhsTkzDhO4DX+Bbwzfj/TEgPOdryxIb1ixx27rgzgzl22jxc481zoW3Q5n2T5nIcb9l2J2zuHIVSqYNeIUGLXUEhKlSzwPcm8uvBKvW0g/cox1mNEjB5udPwXcL0g1+Vyom+4eviVfeEBzdUbHfSZ54osRTMLJ09u72yMdAaQiMCeB3M5W6Cjj4P3Xb4yi5L2WisyLehhgjY0AJ3xm2VBNxN1wOyM1C4AqMCT9W6ZPz8+NHSAYf3XbtbBiu6O1mR469PPD/T4wF8OdAUFkzeqoaNSEr5n1TrpYEEyQVtKFnIPJuwPFlorm7d+Xnnn2Zu7yL2CEzKqZdK8LMjgCaPvi874u/mv8BpQc0nTwXfOTESneR60zd+NhTDsa/AWqZKJricV9LLDzwNaHeNMvC+OJQ4gagnaUwt45mWWr1KKFvg4AXO9XpGnyv2sH+Nx3l4da+SJTOu+yjH7wG8ebJihZgm5OxtHnUVrRFFEKFk0Lcs0cGeGfD2/Nfza7y6NcXzgRy8RoQCXuDyxnqdFAT5Rx9yb2oS3p89vbIZWYnGe67MOPD5Y2fCvkH+EPopm7LIg64KMLjOyQ0aDC/SDu6HDAz5TZ3R0IhZRCTgbk2n8gbELME3QQvzRb13vetwbk3Y979C8o+93Nq5sl85E3Rs7M7lsnk4q5J9aK/F3hp/UvFRN0wQLobe3z+EfG/q13iOCRfKDBcBGO+T4nC9nnfCNM4ur0+mk79+vKuS4hYWM7x/v29gY2cm/7JLJMtsnbcOG727I4LplORGHx/DNG7a73W68b9qwr20a6Pnb61nfvr1QLmx2nLBjVcki3Fz+Z9kmFgKlSl7ALcukidiNCPTV9WAD8g5e+8WKPTfGfBrkw6wz/mveL5fz0KvhvOnh+PMCd/ekx4pWwb8SnsDHZsydhWzHY05sONepyJdzZcVIrjvhtxcWwcECaJqbXl4XvX5f2IyalOUgnu/aNpd1eMULeamUic3LRnyy6GJR2Dk42BmrvIGyoasHMW+dOAfYJol8d2TzX2A0/Cwzh45f2TDrLOhubDA7f3SclCZYTB37rM+Pg2I6XR9sTHljpDUSFRBBfPgpoqsQl5FikWe7H8gv+nfta6Cr1Mri3erB7fT+89DP31f5LyZ+/lzlf7p0ms7Dpht+aJtY31d4s8+9vr5owfe9KJzqAt+zUKc+Pm56+/kGJ13W4YIeT/jYjG8WfF3RFBlyPpmJmYUYul5P8JqUiv8uioBpSSVTlRxl2oa1L2/4lPX3zmbSnVzhZ3Ed9kd848bh6QebEZ4PUq2IkPVqnXSCMjgc62yb2X/Mr7BROyZ4L8TLjr9vepBTM4vCP/A64aQLsmZJ2UcneLK/ub7UAs9FjpGOn3U2gz/e0ePvD72/beg5wCLt2N9++f7+Dp3biMUGvO22cbD04PCjMY8I/DQisRV64vnKJliH0Z9vb3p7+9A7Y4z5q9Ms56lSRBwkPEyIFPRDlCETvoEe3tg0e3t7p987trzhCyt2mzUjj4hL+6dx3okvw+37SvWuRq5ph9TIvw//0sDIIxpXh+8CYetkIW8EdrL+V/xkxZ+naSHOX9lkORMvi86XIvb29fKtKDmItQ38m+Uv3xZ4qfJmaiWPWUc789uSqdeXq074zUJuMo3z+QK+izwePPDbB35g3X2839h4+kD/DS1RMLRt5DIvCY5Jp3PVafhhleuTDaCZ/HK5zJrmgh7hAX9+oczzNN7Nj+XsbFi1oYsd/a1sjDQ9WFM98LXVhU0C1CFFR1fH8P87/G2MI47FiNCvH/ligW/fdA61zzzI7xv2703kk44cdxnXNFd4PjN2XCln+E7aNyW6WZZFp/N5lDNzrxPjy5k8eEaek++Uy8XtC75xUSmTShb99a+flHf5sO3GoaXwk1pnfOFZTuCdKREhX6YV8Xzu8C3G4e75bgttbAZ9cBB3x2+9hrMtLK/1y96fvn0/MZ5c4N1+2bRtD8aeFf/b1RE2jRfUjokPYqK1Xcnh2JkNvOtLDl+5cL++zPjIJPNS8ZGJ0rG0+XPMvDNG9WHzqggQ0mC/NeyFnPz6esW/LqOtQfedsfSTuPhkI9mHtj6Q+XjfsWtXnQq0iCEOZo62SeTg1fM3crPXEteXSf5LqZdv3L9Xffut6vX7hB2qDtYFd/LGxti0Mi7ceJ7YfH15Oen12xk9LII8cA1bJL581YnY2ZlTjbHq07G5QX/R9XKB55d/Wa7GcR7tGSkhdMcmI+6ITY/CoQY0AAAQAElEQVS546+Gf/+hn28/ZDu8ILtBI0KZBf3v5LcV+3/q8LgE7RFz2PIdG/z4+QPNboPfK2PfN+LTvH///oJf7vr584Pyzvh211QncMJHdPoc8pWZY03hu0LEyUrM3Gl6wjgPXF8Ktp1lvb18q3qlfPttxl+uul4XTbOgdZAjP2WePpmPZhR9e/1N59NV9jX73ErMjPGR+FmJtQf568aGtnP/O3nyjcMO57O3n/BLm7gqeXthzRSM6Y0x1fnqflt1+9zlnLKjjw5cyRyy3cllnnts+IDQ4co6wu8f8PSJvRBcWYpOxBtd4O+sEzY9ny7E3ZVnbN47uFf9stNzXE7ZP90/IjBl15l4zjDdooX53cKcynUnYruWlPBFTChAsOFTN+8fPyUOEOaTdLlWLci2MM8cfsp85fpy1gwu5/jWmuZlhqeTZo+75NaE6Y4enG+MfxTG50YAvX+8Ddvd0al9a2fNU6fKeNZ0Rw9X8vMLJzwFR+vI6NKAgSEljCa4vb/guUBE6O3nJwcc73rnUOpgrA49f2QlIFunrExEXDbGSimHjl6h4/+79+XlAt4cutqIMXEZj21mfiNixMsrPJ2JH+sOkKH3G/OoB/FoHbxycLeQ45yDC7aLSAU/1knJdBdoeE2IJ/CxHIb79vpN3759U5YnTABJM77aiavGXGqHFjXerAYmc2LMl97f3/TBnOjzc5XHYtKEDg6JO7nUOTBG/NAPPSCCCvPvLNK37y/67bervn27aMFumXX40ecHccg87Y1DGP/yz29/PulCXjJf2/oY84p5rvRZiK0LfjGrwI/L5bLgZ4tsR4TUnbiY8Y8refLMOFKnwhjGQERekZL8/V2//elVlwsHAox5guf/4n8GT98vmqYJjrsiUuYbF0AjTXizxPjQmMtkxhj/AcXnJKZKiiha8L+JPL5zaLksFZpdIHsWceOVGxwI12zcu07Azex9/PnP32U/P51Cv/3pin5Oykz5ujMfvHNoe/eBIvPv1rpKCfg/aaGv+fz27YrN2igr47dzyRN+UyMWmsf6vqKjBGbDtg9yziaGL+zWBpuRRYQTpcFsArNRdkWECm3zPKHnhO5CvJ015jovF3QwC7Flnipz4Rtj8IP1ntB3RCIjhXjX13UiRh/kNq83pC7z1pm7BnqdQDT0ilzKTY3x0+OLGJ835iSV/ByBNTDMPFfkn+R51/c/Vb1+D96lko6nAHUooPn9+zcNXUbnrZOPZ/3d3y/slzyEWHIecD74YM71k7FAzE8b9LxH5LGYThL+Py2HIqQfP8R64lNS8u4SSnhXrhJ9//2//12//7UynuxayeMHcX3ngHXFL/fjWWe89vkbc40bufqT+f2NPamSFX+qjDfz0KvzckSqFOrwr5kyVesbusz5LbvtfcM3fAD6k/n5J2unB2tBppwKeLySN67sVXR05lJKGX+NGVFk2d+Ze1f0jsKwt22+cl9V8LHvxOpvf3pRojvcTp2vDdttjM0PZFuZG2NCKaQ///1Vf/67byoERGqSr539+QK/9/uNuAQvvtmJNyndrEA2PzQc74F9QatAl8l6T0HLV+kmAg+uM1/p7m4DxB/LBVv6IB85BwbtnnMPHmnYcHSGIvxWmhfp5fWiGX+2HBkxctkNO9ywwY27x0/nY+t/RUbjO+PDC/PrLBLmGHO+OzY17cDujfwgrgf5fmLdv+DDE2PzC+MV1VrmWcbZsIOgaZ97ECcP1iHG41x6Zy09QePKuPfbn2f99udFr6wvpqUrbW90EMgW1h/zXIWQqerEWuBKvpxZV4jL6+6VucSd8cH8P8cTtEgI3G6fWsi99okZHVxZi10uZ9YzC2UiPhZZv7gq9g7BquweWemvRh1IbEPi23G1LItmF+S7knMv+Ns0zeBwHDb0tCnyiaeUogw/p4w4ooC7Qvckt7WmoSPzbL26RBDv1FuWYz/kugv+7Nzu5wfzmQ98eCfOLOedfLkDdzC/ba0T542Y/an/8B9+13/5v/nU59tMXlmhI93Qv20irl88+l7w/cCmmZW5W9XMesp+ZXzT5PeEX43LPDQYDwV1BfhnKUVKCmrR6SQtlBl/mBiPCngzqlwiyrhXxsgZ27ufvq7MUK2TFpBM86Q6TSo4n+t7bzJPG/vzjhtYGL0ypYhQ8NDxtZV5x0axT/hd2A0A+XL/3XvgpC6WnsyDXCuFpPCX+tBfg5bxg+5XA7S7bP8sKZfCvZRCv6e9VubfK0hbw2bYYRwAW1FmxMgjBgVJoWamxEXVYJJH0R6R4vaflFCMdslMeRFjBnvranD46w7vhvqj0KSIoORwItOJ4F0xYHgc9QMfTDeKRhvtNBq3QDr6YRjfm2nChO9uswK6YSgR9JMUyKD/P9dBfzuqcf0q0rMfwgjti/FbjIMonFec+mCRo1/XHzSefSJCieG5IQscOVYp4vqFv4PDsvndMnWMG8gz+gGXfgYdN2VK+Bu13B0UMR6ZwGhw6T6Tjd5MqwOfqkwCxIVamGygDSued8GUH43CLDUAOhV+thPyqlpSqeDHHSzvrl9wromIQaOhN8O7QFnjsg+58GK8jcbD5TCeQ5bVhWaBRgo+FP33XO7f6Qt7WFIGla/GJN/3BEHEszOsIGdTRDwLSivWSVR1JhJOpC7GaZ7cPzKUwPGhj0YxrQayiCcecRnPLxjLSTd17LXDh4PriaPgGwf1dPj6gEEuhnVVScl9XUAvFyyj1hr9bAGNuhBUYGTEAAufiBh8hp53fV3Wwyj0Nw6XryZFxMB5kIR3ittc3B4R4KNd4p4q6Ulnk2E7sh/QhAMV9Nd4Bwy4UKnliRO5XW/aHuC9GHP8zNNCH4SU8VZQBP38/FVCCpoPkl2D5wJ+J9XKPdxGQWx12qyNTHgjIe/Q25HB5eAZ1QPTCcvGJInJsUAqyNE5FDylfvmYcZcsMt1RaA4eIngAsjOYBv6aTxQKcGVMEgOPeObhP/mgN+CDgd92JBwHVFeXY3SggY9nJ2B5CPEDvZ1NAMttuRo6jghaRavG5TbzPVSOAjp4IKWAkCexG8ncgBGhiPAjxfeQcYrLujtw9I2NBVQFnFhQJXahEVnR2qgrJeXBziWLBDtMlB8sLDfiaFcj7yZ0I8APL+KapsIgPA1cNCn46thqQy7LFoA28hpsy6Vi10wNeqZjecxbyYSnWUlsPpggedK1k09rpY4+WFJBP0WDj6aOQozv4G64hmAFANiW76LeujP+UNGEn85zVUSQszsyPQWY60ydewUyNt1ZeD7QEyIgFzMDiXaNy/SMD7MCu+NrBzp6FlQz4Cp0IkKJAg90sDH5MXyDHymprxKIQlx8FWTLDE3TBMtt4IyggeYDA3gibDwHvh70r3YuSUs9MaGZ5UnWncmu8TeY3ulzZwNiZ2Ix0JgW6My3cT2lFrS6rMMzs+8FvQgmM1PGXwY/6D0LsbRpYwGwQ3/HHpDAR2YWnCedmT3NTDBrVuxfhr4QR7P/YhHifBQJZoi6/wqeFd1aLhErsiMjEyxCt6C/oixFPrysRQPnyiT/zsQRFEr4i5Ainzgt08ok07hLregQ3UpK+I9xrzxX8EwU53ziEV5DQX2qM1mOKNiw8SxV8kpEgDwUEdQfwBWVMinAWWsddvfihXUxPkS/1oHtEhUrk6oVe3+yYWc5NxZZESHzbRmtO8CBD9lfH9hNdI1MDdsAFEFbkyZo2ScCupiUPlJIAlRUKcJwbfTzmAAaWoP6AkzqxMb2hU3VhcPVoIP/ouWTBdSNhYyFjZRJs4FzHzY+yA8HhNINYDKfB5sqJatO2BmzCHeQdSDstnGgGaoaPMJLYW4RURSUEzPqKwuBmcnxHRk3+6LEhsMs40FMWDjQJYJSX0vwLd532YfNmW3rvpYLT5X9+oZfH+QS5xDzZNoZqWBR2zkIW/DF0+ks9zFC2JL1VUpgSwrkThzAvrycZN1EdBlmmvENmDrIIYmuHDsHvkoV/FbVOulyeZFg0zpYllnj4p0Pj6laZi2cOvku8k1GsllQFdydvzd842C+Y184wWPJCZ46i7CdvnXEkmkbvpSUFxTOJaVUzfMix2knV9vHbJtIyXx1bNEPfHhLNjYg0GedT68c0l+x20Xn80XhHwTd0d1Evsus5JkuK8o0H/DWcc7WDh3ejJo7G2kn98I37ONFQ9fo5kAI83QAv7GA771jy4ask+ZlUkKn4rsVGZwvHsQvIOow7T5+NkxH1wXYCfk6uaXDm+1tv184PBO2uTu2iafzpUrkfVyU+wRflQ2SB5ud79qMH0FmbDLjb+bH+kYU+TnDvBctS+V9x482+eDHcdHgafWfAuDHQSnwcsLXp/kpS61e/FZkmhRRlDkrM6HWyLurDvojvXbyfJdk+mc25wXvY21wSJGSNxDFRtWDseX22bFTJ/6RgYOAGxsjnTzUsSMqxf9p46FRxDV8gLzkDQnIKKC+IrNpSiAPyTw5B9h/uxmhX8CvwEvryFPO4W4P8RMB/w+t6PZyfcrY2SQxnoiAtybIwEvTwbxM9LFs4lqJC/NxdqwR5wWdFfsT9rSNzXdr/dkXg9lfem+yT9ivOwxu5MXb7Sa3nbC19ePf1L+xyfPJAduDA83MIsiq0TciiZFCmVRKkf1nB7fjdIeZnUPkygJ+gSfzGRGwj/KJl6Ot2L0rsVuF1xObRRV9lqz4+OuI62mu4A0BojsbM7fbB/e7NhbwO/KvxMeDDd6P9zt629FNUUTh3nV4TET2O3nO8kxTxQ8mTfiQ4ANGeD/pdLqA37wn96ApZFm8wXM6XTURl9QqUvJGe/eh4NDTJv8Fosd0eqjkgv/sss4cF424MZ/PfqmCfqSQKB0feup7Gzrw87Gn7mwEu8/EgeH5mjpfQ/M00SOQRyLE5auS0+mInx/gDVm2X/hDqVor9WWUzAC0q0GTx69D8n3UaVwdfe6a6qJlPkm9yrEZ5MqVDcsH49KBHiOLpMQHjSvQ96E3DnOG7m879QnOoH9At8qX89DOrmpA+HQ+64VDnAl5ZvKB4zmiEKMNXHdkI/4zwdFV0FXwXJDD/lFqURboR6jhp3wUEQqRL7GzD+HubNI9OJBqJBjrc2OHx/eIohmbTxNygcO++cGh7w1dN2Lr4BDmWRIeOrw88LEbum3KcF1jrr2S126jTVylQDu7nK/EwZtig0bHb2c2H8/0g1/WJSVndLsR52zoRY5n2JblyyyqQ76Qc6CfPR5v5G777o251Z08m+hung0bKsRHI4YzUy5BW0QIpaHHTSWLxKv9fcdZLH8phfpURKjT13XOPxvzvQd5b/gwm+EbemgNecn5rTVZX75vQ48a7wJ3BHh6ww4NHR3MUx48O6YhTVuxrTJVre+UeKS9odM78jdFFNUyw0sMvWSkMouyUADOr9Lg9Y49t22X7f0sHT4mJXQsR0iK4Jsc7fdaqiTeR50Em5SuCNNIBbStG8t0vszYi3zAxnPgR9sW8LgqDEux9kQdzQAAEABJREFUrgQe++pUJ3htbH4+9Jf/+ANfl1Zyvf8ZbkFu+poHVOxTkb8C7/5dkuWJQGfjuch8bs5b2LbDYEewhr6XZeaA6JW52EmlwJHxkDunuSiiy/baOTXsDGCZoZKpWqsaetrR0fMv0nYFbb9o+l7AU0qB303rtg0ZzXclhxTonJgbZRIbUbTMs7KkIKjv375rYRzJpC8+eSO+zLfn9RGhGX6fdG9yf2EDIXApkwrF/ay7/dgHj6UU+VoYx9321E8okOOpgy7UQWnAH8QivkKHVCqQ0fJHSNOcsBdCbWrEPurgLj2YQ+/MZ+ki0zJ/Z2gtjD3LUl1NjBzcQyULNBo0Dup22R8WDtleOBSep4oYDfxdgS4r+otIlTJpmdCTQpgDmg2fML5UJ4/03tSIuZ0imJvQ77DPUXXnMPLAdnjk80N7p9gXM0KKIiFnft1p0on5ym9/8thku921c0i67w/5lzpuyOq+dFKWoojQvu9+lUPgxOFGZlParplyrl3midipKsBPdR51zl+d8ezGuujGAb8RTNOseZpkvVlOsKtmUXrOgr5LSP/m37yo9d9lG549b7+eB17B+N14sNeQywgZTzb2QlbmJ1ZNUudye3/ox1/u2hi/K+bxX+8Fc8mO9gUNz5sa486O7zVyesPQB+90V4WJmbjgNmxRi+BHSuYVyXzOurnfP3UwfnViw40FxWSGUBV2f8J/++2inXlII+9Fn0BdlCVVkHeaiqa5orPCXH3WhTVbMSGUYvwH9rxzSPfj95+sFZqMOBNBFPLV0cVKfiXM8YtQhHF34kbgKiK0dDoHd8Yw3Oj20fVP/3jnoPRDP9/fFLmjTrTRNS7Px86XwvgCL8y7fRhc8bHItMbgVbqS0wJ7fr7ddWO+5jnShHJPJ9ZeX/uq85LQ79BuSmTpsO698gdjgOdSnjuboHVtGYKX4OudQ1IxzpEuOLS86Nv3sy6XEziKOvrrxEAtk2qdkLEiVyrrQc6BF+bTxz6BCV7BJdsCvublm/7Df/sXlbwQI32sG5yjHtjNuWboLFLmwzHqQyvfI0KZOcbk39F/68hSUvM84bdnWSErB6c7/mp44VfLqerEmjvp1+D1YF3Wue/41J2xdl5mRQT58T7sWbIO2SAOvlDQL0sZcWbefAgsrpWD0mVZwL3oYL77wP8zUqZTIpQuWTQDExGyPS7Y4xtzodZvjKEr/cRc6tBf//KQ9R7SoGO5O8IYB1V8Ah5FSdjquDXF7YX6DP3Ly+8xYLOkIsWzpEAcYmng9h3j9950Op/kX4rwuB8GAq+4IiREh57Q7aJ/9fcvIq1qZsyLMB/gw4f6yP+piEIv6WB+7r69izzZR/8CH363bWyDlYNc54VgLlU4LDWdX+Vg/vzAhgKv+XN9IKP3L51jGu0i3l2S+oRsiB+INoj01lTxseqYhYduPPApns+XZKydtczwSz3kOTNquhOs9oWNccT0Gzg6uSwiB65pWsZ9Ze6EKFoW4ujUVeeDnNmx2Tp+Kcv9rPMLc95G0tsplkFcvXcF/NoP5nlWA7/nEhECx0xMXZQJX8DKzDpGx7PIIxpzUMMmAgdwbmrkR9Hfz5iSG/15N+0b6x8q0H9XKVUNmwd4Iwq4NjmHNeRMeCqlDLj3z08d5jNe9fHe9b/7X7+RqwP5BA9dggHT5iZf7uu7lPKz2bl9PrQzR/LYAVrqnxCg5blrZ17Q0b35DYVgCdwSqoIHYFPKIk0zz3zWR4ihgLl414188iC3GpamAW88fjaqidxt3oKKUfiKOBTM1TfGUM8lvM4yPg+bHZEqupmnCh8BPvsrlQoFegKNgntnL7H3HR4P2UeePmg4FwloiW/z0kFKalGPVKBbQ7iIq5YkD6SSu/UlGg6AOx3ts4onD3QzSkqIOr4MKV/08DOANp47H0zcO87k1v/eAmymA5a+MIeUYODZwKDm86QBXITf3KBnnaTgJ6n3PSL06zIq42pftCNDSdE/u0y3YM2JicWEkpP+FraNzk9AY4wIReSzAu6MkypNU6FUuZ8bQ88f0/V7B88fZVRgx0ah3q8CSQR9KIbbGRhKwQC8R4QyrRcRHMLE3OXS6Ra0hQoJtpQiX4Bz66O4n0LwRYFttwUtxNNg7Rd5qv74JGhKBjiLshQSChWCHvxa3gOvTvipJK4EjiZlipKKCGg9i7g6CTBSKlMFzyT3kwLa5k/UFRI1eoP/BFemFKOEBFy6nhI0RIT4SOj9eW8K3n59LIv9y/eIZ4tvHacNIwXQ9vR7NxDv/jSU4QTnxO1nt/ke8eTTfZP+5t1FRk2b+8ZXfYQrJd+M+lcRVw65Uu7rEhFyUB+OBwA78lin+76hlzbgpinRfyWINyYoru9gen7MH138Gf5gtx6tsBAKgHjjwwP4NODcpxHAliuhD1k3y3JFhiKQdUBSTd8Bj958p0ZA+Cb332HeuFxBN7nUOmHHmVIps+qwd6UtDMaEZYdWyJM31D34KpmqDIAbcntSZf1bJw26hfqJhS8gwHb0sFM2Sie5ibpn2TxxZ9G4U6xDy2Ue9esyeTPIe0NR/u01T46OkdwRdMjcleigZFFF7yc2+qwXuoxPMMC5rRALtp8C2u1Zhiz4uAwDzwmeL3KjrymUkooIaDzv+mcX4HJf/9M/4hr887V6gskmnucQO0Qgh8zGpoFrniZ16vV1PVtE27Nk2n+KlPoqocpkvBKzM4O6ZdqPFV12+IrhawX5ZiaZC2XYhYVJRNBuJNiATQFCX7BHwWuxk7gA4ftvH7d/MgB6AGseQCnbGBzp09AbzJp1D1Au9/uuT09KS1dB/8ZkHP/p/UAZO3nxwI/NB5hU5qIJe81Mnp23SymDt2YC2GUyPmzTmERaZk/kFhbSqAe4A30FZJxbYYonf0LEwmCgy7IVi0/DTrxuTKA9od7wtyyhX/gPGDpo760z6ZrRdZg9ev3tY5qiOnko8OkW+7r9/kuVigCAhgjjrug+Rl2BlgtNSp7tNwW+fsVngtM83ew38NLp3wFOALOIPlIAb3ev+MGE/wx5LEcmMTvB94I8E8/L8Ad6oCNshi7+RidoS2UpohtxfTBJW9lkc9mNXsU0KRHoUYL/1IkZ+cyE3PoxroigPshtKzG94YcHuUU8i7onHvkKUb+D/07OXHlu8EShzTLQDB4NXmjwZzzP+IV9uHd4aC4SIa+hZ76c710aM0HLEeA78K8HPn9j8ryhw4KO0o0oko+GcAqVgvzIJ66IhCdpJQ+ZXgAftCWl02H4HLKOhR86ML27bUQOpbsc+4k9fQdMEUGvQyZmPZnHG4eXDyb+1p/1WNA9gHL7Dp7KxND0pGAyWrDfrMYkekOWHfksy4o8K4uGBxNe4xRXZmol925sFBzA70wcH+sNWXZaxUR/opwUkdhlG2WaK5v+Jzm/H3AqCiwrwhqUEthQjveO0hrx8KS5qxGTd2R/IIvbShYFm/gZkyKKzE+it2WZ2Ih/4T10Iy/sxLx8gW8bMjxG/bo+pOBDfBc2NifmYJUxgzRM32d9BPqErundWWgc5IGC/iLoKC4aQKssoWSV5Vq/Uw2/h+7Ex4385N8qPfAb27Ohp2Pg7DIay2PZSqlowxqhIHcDCVjli67ga1+FPAcP1qHlnWZkB5FxuHQ6ZJHK4KkpUgqJxUdSAhz2j0PO32LjoDEj3KyXe2Ox1NlobFo5ZF9ZvMImsbdgx7Mi6IsfmMlu3ngv6M20dg6sNtQJmfEppWgnn9lfO3nUlZGJby3kCJgLyfHivJfwab1Yf9frIueX+63pwWHcshQtp/gq5AE2/hobWqZfSqV+1oy9QT34W5YZ9vrAscyThG1hU4lfVC/Ay6Yod728zmyOV/qGDm9S4MPi2omHFR9eFttik1hQdXz7Di/rOLBN+D7UbJCAL2gvlN15nc18L9wf+FXDT8RGlZD9YLwZi0Vwd/hJdFbIDXfGwxsbnZhaWVIFecTVUbrlQ8VDpg6A8dZSFPwAogCP36epyPryxo91ifASC8GOTRsJa+KgzRtrhLFWDrpoVEnwwHsB34yOTujsfFk04fgHOWwlf5lv6yvYZL2RP3yI0kFuOVvb9KSL/CfbJMgbB6h37ci67XeeGzxK1n9HB6hfBTsbb2RXJk1B4e528xvIZLkjgr7PMk2LOvnX+r9xcPtABsvrX0qY0OEBPctRPCYxN3Gdy8wcZSbXBPgbwvfe5CujqLNhO00z41Vh47Pi37NQuXYOiMRlPhMeKvY4sKNjqmEMqp58KfSUC66PLqMOCLUj2ExY9f6268ZhOy4B3j6K9eI+DV8yTm/kr6zON4LmQQE99Penb4Fzwzcm5h7TVFVLUUTV9fqiUkKOk8wYY9oY++l8EJcuG5vQK5tKNza8Iwo42ygHm1W4Efg7frDKB4qWaybf7bR5DvXAf73heb1e0c1ZYkPcujPPxf6ZqQf637Y7Oqs6sfkTel4ZqYBeBDWUjv+J3OLivgsbkyfmTebhE95st8t10olDeEUn72zo7U75AGFTIUZM90HuHLz5ziGsn+/wAND4RMQf94YO3thYFv7m6lJEfE9K64oxw/JWfHzMc8Dncew+xpM7cn1ipxXYpoggTzYl8hSQuM+ynOH1hL8scqwc5LYbG0Af700fb4cwpYRfBXYKxqRnnwW8K7LdFUqJQ7ju+UTv2IF4oa7R5w0c7M8C2/CbddinA+MiZMkSWpifzkuV84eQBzQKbOLx3HJv5G8IwH9XJRZm/PtyufJcVYiLoE+t3gQNnc74BWuD4EAg4ElKKUKmZx+apxOvFR2Edg4N9zV1cHgvYCNCJYtqndTZFJc6fnmW4+PB+Ajb+nVFhBoGvzEGH/h0RIC3K4c8s+apgn/T477io9ZJ53lDXzv0AvwF9FUP8u7K/Oh6/QbdCr2rZuI7IpSZMt+mH/F8L1m1LBMwZ7n9IEe01lQLvhCpdPt8of0iKeS/VrxxgEXaxv/usi4rsTdPRRPFc3bElK9937URXx25jHdnbuF8mdB2+wM/6+SrjoHujBm326YN/e1r0XpPdDopoqhzWGH/WcHlfubJvHZejJubIkKOjVDAx0xZVJDhcn3VVE+KKMgyaZpmFfy0lCrbz/5953Bo229aiC/7CIigmeh8xn9nDlmu9A0550YKXUyq2KNjU9t2wd98IHS9nvTKoeELd+tidX6hNOT/nYOJnz9/yvrvMA42eJl4x2xUdJSWSS1yjGd4nLGbuFbGGPPZWgPerS7Hkx/yASBSaNjx6sM3fNh93t9X3T42/IbGXpCXfvDS24EPHRAuklIRge/hR9TDiqzbSOop5sEHp7bVxhx3nifoLJrYLF9ORTMHSKQJndDBzNj4wDHe394Gn+KKCOBnygLNXR6XnEvsGyuJ4MIh1QV9FfycToMX0/Yzahrv87LIB9OhhDdRd3A49Ka//vWHPj5u8N7QXleFtwP5mqSN8bwzfiAx8m/40iH7RydH/PjxLl/X6+AeFqUAABAASURBVGXgS2jbLvfHjUP9D2LqRhwxN98+tG139Oa+oY69S84KmY+UdSUu9/VfNL8h9yfjbu/mAPX6biB0MGjz3ODP7deXE/PECT1WYXZwHRQkBjaUQ6bdsQjpJxq3W85j8DdPk6Aw+oBWnnucrzHmaaflyrw05L9k3MgH0qRa4TuQARIr82yXB5vmD+auG/nNZZ4W7HhWJZ7X9a7b5w35N+Rv2hkvBp1ICT3cmec4n/+P/ydnLdcP7DvDiwQJ+TKs+39in4o/lkJt0LW1MRbf0dPtc0XPndK0EScH+eHAB1vflAUdJsJjr05dwUZirtYYKyNApKcsnhs81qY7shja6wY/m7/G2gEXRqZllAX/nOeqMScoknPVQa49YLYxT6tTI1/OWslLG3P0RlvHFh0egjgrjLO+z/j8slRwnojhkOuQTCEpIDjuvM1Tpb0oqLAvOobv5O8HY/JKLtvQ+87YWNDPmQP+hXF/mWeVUiWFIlykhXmjS2SnTqwZP/Xx+VO3xwfaOEQKZV6+0faEN9/mx+sBz1E2xrsNeUxTIZVMHRx4+l/+cE7+9v1FUXaJObh1vcLfnbn27faJD3zKPGYEesP23HEFbLaCKhQROpj3nVhrnJizVJJBZUzt6LSTc8SYfUauM23LMg0/OUCQwLW0ZpEJfiJm/b/+3Zvu95N6SX3/uwV/6uJL8+R+i0opg4eJcUb4QjDfzqJRl2n+Al43cgJ6IXaSxgk6B/7z5OcYsLwCc8M2E/ndY0OSPxrvAX9d8+nQ9bWoTge+epN92DoUV8N/G7JFBL5yZo5zUajKMbEyN53noohGORRqMv98KfHfStud/Oh9o8eK/kLy/2V9Yk9tJd7E+smw9t0H60sxLkKSHDvrz3/+TX/683WsxSrxiWbAHjqAaSo8V3JcKlJC5EHW60x1MLhws9wHemnkxggqXajveJEonQN96/Z8OSFXoQT6SOhXdDMz9q+iO3KJeG3430O4iQhdTaw9X79d0OcEDykxHw70UusMjpn+QU4T+mz6+PjUJ2O9eViWmfom//Kg/W5nzvDCGDYxviRoYI926WC9YRtGhNwPV9DluiBrSPiR0EBxzkCHgAz5nTcP5mTrLfW4w03Bt/DJlVzxuB/UiVgSPtNlvaHKoS7HU/NT1/C5ZVnQxZkyy7ay/3o8tJ/vxwaOBzzu0Dy4r7C8obOkFHCvg18aVYiLyhpC+G5H3wHfldjfGVfto5bdeG/OjcwDV8ZH+/AJ+hs5u5HPIgQqGDOz8Og15kb/dnStzNNv5GUBU/G3CB7gRvgjvWQZG7G6gbdhSNwY+VInYnPCaSpKnRlDK3zO2GWh+Jcs9n2TAlzlgCLxUq76r/4P1puUtVDnOOYZeRK63YjFlcIqwmfaKCNukkqafoEYbbqOigd5x8U58lke+NmOTukwPh3Zhb6bVvLnAzvue1fws5NHhx4IuQHKFygFc6O/n0k74/nJh4Z95rkqoqjhX4Q29JpQtUjDyiKVKlkfqEaKTl2M98pYMKOraZ5VaEzyTxR4ISc94cgjxIRhImLwDffyFcG7H2AqIsRHmVKh+NlM+z5NhbhJpV+Az8jQs4j7rwLRSIBS4URwCCG7WheyhywUdMb917MNBKbRpxuK/kEpWWAiKdyRfJqqKsJFgMv4iCgnQHFlpsLFbeDoow1sEHsqmIYIwbQC3E8NgETPKyKUyCMBJ8FfpzTA2qhJeIkI8aFVBNIxihPYgbNDhjZ4AIAPz6IE/bs6lu44uH5d8BY8J4B/lIxBv4PIMjUUlqUge8qX4+tAYQ087lszlQrbFj52aOw8N3CIEoIwH2h3IYcEC+MOCpyr6WCSYic1HUgCC5X2VbhVAsnlwJENd0DXiaYUqII+IgYdboIN+NRwxCw0Ikv4TuOOHO4bOGjFuYv7S9Dr6rSZNm+KlMqXvICAS8oIlcyvEuJVmV93XiJ4lmT7Wg7rxzxah0mbO7hOIbmuW3jgI0IBPdNGPW5Uo62hpF8lIoB8fgxrugWZZgaCiaQ5MXhmwlsp8t0yujRkcjFu97ZMbnfxs+uaadkHoOH6WuvAEfHPaH49VvweTSlLKiKGHI2+sKqG37kcnqi6uBKBLCtsaBRGWdNznXEYV6NuP3Z84kC3haCuMm9ud4wVbB+CFgisz4jQRHJxEna9dep7czuyjIRsgaHdeO/Um55lFX0zkoiUMoNktsN341nQTGyc8NFGoZvoTvvBu+R34wn6+X7A844/PvBdJ9sDeSNCBf2VMkkM8jsDtou4aOKbapBuZFHDW0ZqVCfz1M2eIqXKIOPitkxBG/2gp4ou3CeiiwCDr44MB0n/kHXYvwbBSv+STHpgmjmVbmPDa9WDTaqdCW8jfkAgXxFSxYeeeKmBzmEY+lp/GwPcziBqmSOwA7o9sHlHDqBVMjXhF+KyTO7jYrsc4CDtalqqAr0BoiyhMhedZvIncViQJaDphe/KZmVEKLNgC6kUjaui06B/ocKlQ39lkrij/4gYk6gTGxQF/ZgmLOKbEmBqbQdHV8Kn+7rs+OfGRtCDgfLOZtOGvBsyNvgo8DfD3zxNqsiVWeFjGv1BhM4b+l6H3jf3Y5Kzo3e3dRMOqRCXoKGqDSZKJHx0BuZVO4MyELQV8BYG00UVvl06i/IG0zbPQEU/y56J3pkuWJ3iMqzlGLD43bY/5AmTDEPnBmCWpy/f2Tzy5u6OzDaZZcxMaOeINU+g5nnmeYKXOvjzgrOWGX80XFVGGXKLq+JbWXjAbnzLfEIO2bahF+vA44Pvda6yLnIuypLIWSWibyVmVvTNC/GFjniICBVgshRNddI8L0y+ZvpYjgP9efzr2HqRN10qMC4FeHFVdDhhMx7hY/uD3whoZ1XQEBGq8C/eVm8c4QPWyYbfOX4aOcwxcmAj1AqOPuTDJOhAMn4fGHhzZJ4KkjTqsQ0iGAbVU9fVsOMD/IS/xVXJRclGQ2NzgNDXBl1cV4Fd56XC0zTomBfb1P70YML3yYL4hv0erCI8+V3xecMMOlY8NggLBvaO0h/AjgUScS4WrNMscCe44QkeHZ87hKepakJ/vp/PMwuTky6Xs87nk0qJUbzg9oZZRa8RKdMd9CFukhM56+yF+TxLMFGJ0bT9UuhtA0eRhU/0vRGD9rsVPa/I8KB0cEZil1JVp2XYWwo5pryh+TAsCuzYhP0HZKAVwhGhhfxfZ3yL/DHD/7QQq1PViWfLUeFlAmahPvH1O3r0wsp3L96t24ZAAQ8Hk9vbZ2Mhu7EhuOPHu9mWr47OCvo4nVjIQvv+uJNDN+3wZL+zDuWYI/4t34BFJ7bpPFf5viyz5nmWeVnIURXeGvBjoyUl89dZeG3E54HTndk4rOjWCzhYZ3EgrWxIPOO3DfrW0Yod7Rs3L4bQ1QFPBzjmETdnzdMknFHu98lm58fHyuLypqcMq6yLB36Cq+ILVRP687h0Z4Pn4/1Tb28fbGK/A7dpIn7n5QlzoLfb56ZPikKal8DW4mpyHH28e1Pgji5X3byJxSbasVUdqNXj1jTPKjlphedP2hsy+yDB+jlfiio23diQud86tHfgmLT3Lue3jkHMo2msxNfGJlGEZD25LSJk+e0DWSbob+DYoJ3we8fGFDbuDGu6FRj7+YlNGNMfuNmUu92RnQOgz9s7fr+rYg8X0IN/kvUhFo45FjQHvnkQOzMb3BddX87D1hEJ7ELfAnyqlFRSDuJHxKr13dGleanESClFNpj5WFh0FvQwo6sJP+72McYmz20iyvAJ42lBF/xT5BFvGvqf7nx/+5R9/Mahkm34II+4T4NuB1z08aHdw7bH+IX+VzZcHcuOHwFQiPlpnuEbnsgxDzZKG4eS81KQiTxxqTpxmH46p1y8Aee+Ls9Na+SuM3o/VJA5IhQROl8mGcd9+Owq23Rn7NrxZct7vszALPQBHt06H10uJ12u3nSZVatkO1Ryb8UmHf6tO9t/notcTC+Ryb5mG4krIuTYut8dvw9s2vCrlQ2XfcTE+/sdX7lhR0G7aLY/uCwLOpg11VlSEEubGjQjQhFFuKM2xjHrNZFzQWe4qir6+xUvrrd828jhq25sYHjecRCvgd00bIuPkuRcJy7378wfgw3Cks+NmQY8oaINv7f/ADZ8+u75C7HkOK9lFqwxpnZ1fMw5ZMZOWTbkKJqXiY25CRj4h3bB75zjT6eTrE/zsuIvNzZKPj/ZiOKA9X5rxA1xRJ196oM63x0rgQ5KVj3YXPn9x8eQzf0c6wdjaO8deicOiS66XBbNM3NS6lZ0EZHMr+BXRadxQJKyPhkayMFNUgoQ+E58ooLnPPC8cKh8uT5x7fsm54Kfv69yrjHfzis744bUZR+I4AldCjrbI4iNNko/4IXUYr2VL39pMGAek9iDAQVfQZy/vJ6J70UVBwxk3pn3PZg7mt4dn9p4D4USR5yY+02zFPivfbtjX/vjjG+4/cwYdb1WndgUNl3R/hibNU0dm0WE/FeH3lz6IFc1eNweom7DhyUxViQ8tNZ5SSGWOjx2eBcbfLZjJRbEht+Kb96xmzfLAB78O57qUmSeBL8dP5jZZDXfXZ2c/6EPcmBEaCbnX14meE05tmZk81+fdHh23jQt+8/1FRu/XvRKuWKf6/Ui+9Q0zYPnz49db+OfF17lfy5/fZj3kPV2w3/7iCkBe2iaFhX0nEnugekDBTjv3cfYe6fPKsf1sszQe9EL+fYF+8zE6oHjfbCB+mC8t0/eGKNuH42D9V3v0PeBn+t+/vhEn+QmaJjXhb6NXGydv79zANY7PmebF3QWOqOfRE+KLsu8EEdZUoEdKmunae5PP2X+ZH37rxhBJ+voMnJapT3GXw35n4e0jO0o8rrs4+uf1nY81VKhe0Gmbyql6MeP3znI+6sauWHGFjN0D/KwZXMecE7YyZ3HcQBzYE7zFPL1QK8PxvKdNv81mrCZFCM3HODws2NlXT8Hb5frrBNyTtM07LDhdNaJHIdaiJlNH+8PeL5Da1chRoZO8JnL1QdjVb4afrkSGx1fnvH5C75wZk4U6O5g3mN+LKtp34kd68k0CvJGBDHQxY1cu2PrDVoH+j/r+29XKURuWLHdg3H9Ltvr7e3neIcNmgHowlcnYJsGTXR3kA9677L+rpczNBp6aODYRw79wN8/scNKbnVMd2RwjM0TOiE3rtumD+ZELubZenW4Wf/muyPrztzLcm/ozXZ/eTlpnqdhE+vENsqoyNO1kf+OA4sg/MqGcyldJ8abP/32G/5VsUcZ/TpEfum5obveuxLldAX8E4W8H/DMEKrOZAAVoqtJ9iP20PXJIdXH/U1BLpjmqogUw4gCNXlOPmQh4d4en/C1i+rR95O5w76v4Jo143elhE7krUpcluH3XfPIBYGvdN3eD32+b/Ivd6WxjPn+rt6baqZO6LHWWUJPg6bnHjB4wi9qmfT+dtf7x7v24wadCt2z7DfLMqswljruzPODsWnoGf15rvlWGlmbAAAQAElEQVQ+/quGG4fYgpZ1ksqssn91dXR0UH+olgK/k0QM1Ck1wYvHtbefh95+7KN4zrSyLnvcDmy9ka9WykNv0HjAr+13ht/z+ayG3j1H9JzrwRx2/dyRfcM3mxrj3s769n/5v0rNp13JQU/0Ezyu+vn7uz6ZazR8ReTxv/u737TMoSR/W77MQParIpgvY6hnnB/IEKpTZfy7yn1KFRf16LDMRf7nU+elaiGPoQBRgaShN3T68/1Db/juxlz5GH7doLdJ8dDL66I/fSO2XmboFmhIlTlB4bDCB0cfzAEcY5+MQx2ZE/4m6BlmgolEts76KZUqtDmf49KDhalIM7o2jddvV01zBXchvy3IF1iny7nxSn5s+MntflMYT5nk/y/1423XX//yob/8x3f5nx/2L74U7Hg+h5azdL5KL98m5gXLsG1EiA84T1pYRxjnGzH98+2hfb9KPZnz7bozf2noIlM6Edup0MH7im85J5n/3iftawB7YM9kP3tWb1WCv0BOH8BH0O9o4Fxl3dA47vfHjtwnbPGCPxyjzv0Kuri+VH3/0wy/qQahhj2cB9zu/hO+EPXQNAvL7ppfUh/MDf4f/89NH/eLdvxoo4/nkCgcufZBv5SZ1zryoP3UucQ6/+23b/rTn78j5yzYHTpPC44cBftJoVLQAIdXjZjd95WceNOHx1B8vmShvQBVlTlrOZ2Rq2qGT4+537+/Dh6cO3///adW5kE7udIxninG56smCwPxpMJ+E106LZOuzBU26Fl3vW9P3okL5+B38vHdeYmD35UNzJXnf/gPm95/vOvP30/wNCFBRa46/DY5oE/0Ns9oklx6DFkah7A7ObDBY2oDd2XMKvC1Ep8PDjn/8R9+6J/+8U3/9A8f+NgdHjbZD81TRIgPMhfipCLLmfi7QA/aKXQpYDdgQhmpO3us//j/+dA//sNdN3zA48jnfRUfdXia0NmFMfYbsbCwD9Cjj74FO9CdZ+l0Sn1nnCtmkgheGUss+7LMAoz2RYkej6PD66F3cu7He9O+CYZSQVshRiJFrIVOjOevzM3OzDe9xvu7v3vRvBRgDS8xtSJXdm34OlMnbczLPsCJCdHXAY1VH6xXmGJAI7SxLl+ZUzofz6xRL5friL9X5ogvL9DExw8QrfjsP/3TX5grfH75eWOttcHvp+wruD79znL82RbOsRs5fSawK/zDnSznNM/IUXSQU6XUVGeJMcQ62TzuMa4/8I0HfkJ6wndtwwd6EDGU3EOf5LB31sSfxL19s0PcucE6dB8RadPSsfFJLy8XlRJy+4P5ZjgPYqdtv8s+NWOHMS7NE/wFsd3MlgKVFvwvp5vu2+ew///xf78Kl9P1+yTPESM1bNwUOshFsK4VGR7oE09QkFdoAqdG0deVWeUiGjcMs2MM8/4sTc4fqFwuHhvd2b4ykacvl9Q0FVVXIKzbV8Y490Ft2Ldp4x1R5Xh44LeHmRbMQq+WWRE8h76ukNns4qLO8Wy/tp5wPeiE0rqg+L0AXHj+FXd+Nqzfg/72I6RVI157P7gfZv+roF/RCjFMRptE6httAXL3RyQgnp+MCEXEeIv4292PLqLK94hQRIgOIOva0ZydVlxUj7aIUGZIEO98ZaZKcSkwgdIwxIbhfpUdax5waVgnj6RvKKRR9McVEYNuxN/uEYYbpOQBwUJ9VckXLPj2R4k0H6FfMH+7ozA6m5cdCzcGVdhQYD93jl8PvJhHFx7HJ4Kbi2/AQ0Ku+wXz624UbtMXbIeA+duRvVEO6Bo2IhTxLHaSwqQieTeMDyOsN/cbBZ5HH8WQ3zCgEuw/lRKS6XLDEmiYToZPGElKhFv0x+XXLFKGRnHfhnPt2Nl0G4nVwIYrJVVqVaUEHWBl8OA2AWdnzQIely+9QFIJ7LNIA9ZfTOKeDq1xhSxPI3FucuBWEstC4igJIuDnkdwI7tAI3oPJxDxVzctC0E6KCHUzBDZAqDOfSb0UKT35ClX61FrwT+pJVuJqZPanHvvAYTwRUsJ3RCoi9HzWeI540jKcuEIxvvmiv78F/LNfxZbT0Fc+G/gOij+m+bTvhh6bBF5xdRsU62WkpjqRnGdZ552Ibsg97sDALVDIhF0mZAr4rTxbxogYfZN3cZkmrsCTRgxvjII7MTkq+LLqjI/H8YkIlUy5v+kl746RBxMMTw6MKyIGjWmaNQq8RsTQwUFitI30dVlWF/u8Y9/PpRTNk0sM0d1m268MbhuTo4Pk3WCs4dymZ8Rudxn+FhIsKpkwePFq/5uXCi9l+NBm+egfERoXSECFrulN7AntFfTjYl4/mbjfye7b2CDcGdR3mSe6GRTy2Ggg0uDXlb0bhoIPASBf1iPjrsoELwz804R/6slDcB8DDLQNG0HNV/G7SyJUVrCHiKpDpYTC7oMsxh20T3N91oeUhUJ7hFTp51JStEuGjQjqDV+4x6gHhQwjriGf7zxEhPgw2TlkO3kszAyt26odn4GFLzGDHqGAjnXf0INC6D7/oCEuw7cvv7Uud3J/x3cbEwmXTh7oPDsXJPG4zCd03hlgyQNMPNd7gxeps2CXlQqNoJinzKSBD/iN27LO6OXEhLESDyv9NyZhpm+6jp0GbT9bZ5UJGCzKPJZM6DSeUYIrKY2B1rDzMsmL7xMbr9bJc0K14UddgW7qhJ3BNeH/jqsHE5V1jHkb7RKogWWCzUb+MXjt8k9E0JbPAr8HtREBD43J0DZKt27wgg6TH0z0V+IPEBXgh/xC/t7Q2YHPH1rx3ZXZiuE79X6+sXFUSqriR9wEyzaVfEVAD50c5HtYI//uA5eorzhSKeDH7R0fB5tDMj/YTAq4rcgl4Bt0V23QNVyXFJjG+p3QS4JjWWYWMotm8njCB90VId6rFjZzJmit6O3jA7ujO/lC5g5vO7x1np9VTcbdkc1tnfpEoAreaZlpSybPqx742U5MAiaXg7yZKRXycadiZbPvQTnIA35flqpKm2kUlJQAW36E1AebAl7o2BfcbpkMW5ADsMH/if4jDlDiyoQetgDt7q7OC2R4FwvCHHqYpmnYwZW1FhmX85rt5bx8YPMDXfuvD9YhvyGl4Mf+Vmf6j35Ffp6Jm2leFBEG0lSFPDP3Cs1JQ2c0lSI5PqYllVXyX3leWWid2bAqLPgCGOvkQH8wzueg7BL8NOLhwAd2/xLHyO/Sg42Ax5e8iAmsoJnQPMnCW5772FzdtZJDXBlg21jMetOkQrOi98oGmWl3bDPNBR7REwu82XrKVJZENg3/3NmA6OjZePwXGO4zI49cAe7OQ1fK6aKTUw4enAvMqyfpyzwDFYpIlSzCfTTjOzM67QjRyGUNf3GuKNCd4GemzXJsjEulCPmqCnwnTDf3wcAey+9szLg0fO/BWHJjTLE9Q12WdVmWsdHhv1BaidXOXCuLVPClDlc7un2wQLO/HshYMmmbtDIm2v8WcttUTTvA17WQkxIeH/iy42+aiEn46ejRPJj2VGdlVnXw3f1LD8DaMxtyHqZH3Y2NuU+KZYYknCSxncR2cC+UEGhVYLZAP8N1BzG/o4uFxT4rWmQ58JFIyXYz/IbNzbd5nr/80/xW+Jyw7Qm9ZylyyK/40YactlFCJzPBPWObFCBoELbGp8NL473JYz5gigiKZHuUMqlgm1JSSWOnz4OxQFFkmpfrWS/fv2mCtn39kw2cOzsPG/OFhh07jEcG+EK11DEOPtjgWWGyks9ELBh/LTF4kEKP0f8x+LK83uA1bnEF+ij4eQI/z1XzDH8806T9IG+iI42cKhblD3Sxu0kTmyCnU+GOv0ZQ17QTN8bb8WkpVQp2hYv7yPGhE3F8Jp+e2XxdkM98AjL6WlcFug3f8PP5sqDfOjYejBM0wP3Lj/3B+nBJeLD+ZuJnQgbrpOFDEzpxfQT66Na20IPwGecO22nneUX3BX1OEpu5nQ3C/ehsEM1sQhYtxH8BDyiAPZh7behpwY9mfH+Fxwc6ftDWBALwG/fB8/NTSqGPdfmgrSki8N2D0gCIURZyZIe/DTtGuE4q2Obl9Sr/tV3iK8K2toXtbN19sCn68fEB3R28h3ZyseXdiF3H3MH4ZJzPu/npg6bfD3xpJ1+YnnPCjQMG/2XYg3Fyo7gdxsCbbPQ87b4x5y3Vell0vpyHzDfmDQFgsIEcOBMfzcsk26GhwxsHELZFydTJ8825aOKgrWBr2/kpE7zFgRydEiMHmX/7u+VVdEWGIoBGRtQExT7K8znhk37wbXk7znIwBryzWe68cr2etJCbskgupu+7gGsgsB9Zv+1o8n1eik7wej5f8IGzXl9fdL6eRpt56OQS+/rH5zt23QdflZj2Jpo3a19eTvIGoWFXeDJsI/eYnnOQsGMjBzsuGrjMi2mWrEOOnocur5Nyaoq668TmXwH/xhzXOCMCmp1YvKPL1Exc9UAHxJz5EHJ2YrZD5459rEv3D9oDuGp/rtKCnRyTlt982g8MvxLzB3o2X5GBzxxsvn1wgPIT+2z4JTSnOu6324cejCXW2yjY1f1WxgnPY6ZpJq4KmpacZ6d5lq/OV0f3EQEfsyryUYX8kn3DvB/46K8682jdWfcHY4X7B40Roe53Kio4LpezTj4MgG/bs0HjwZhyJ3/v+KPxGLfQDV1ValFEKoEPSrc9MrH7CR9OYvtNG/PaTixVYCt5oJRURFBS6ui9hXbmJPbznRiR85/b4W984A02lOB9/fYq8wgpmdaBnj+Jkd//+ol+7zo4hKl10TQtzCe2kV/sJ3d07Fjd0ckfcQNy4/AvJ0wcXF/ZvHXxvGkmPzMUKovYoL2i04Lt2pgvfnBwtZIjDnBZF54bGo/t78Owj483eGsqjAslU2G/4TusMzZSC3o2rOGcf/y84ueJUBkFyCJftm/DNiv6c/s8Lzpjm/XR5LnHjQ1pH7z5/sBG1tHop+6bQCTxfLmcdGLMOC0n1WlWZqUavqLyPPPsd8bCrZA7hL2K3n6u0GjIXFRRxPXljE4n1lEdvTpXcsdmoAemATMJk335ouOwj/cZegW7f5Ifd+AjEp4kyxrIa7k8Ng9d4jsdhG4zkPteLhfGyKKNmLqD4zLyiKBTlfDfG3bBL4Vul6Xic1W2byM/OHe63nT60OOqiMAuwJQKE6Hz9ayKPSJitDl+d4/bjMXmbcKXZsaWGd3XMimz6OK8xgFQAYfzVWWfQ/C9M8dYx5jQhv0BBae0H7sa47K4siR1fdD0AeqFg4MTuXVZFmTc1JiD1/nQcoIfJQcFD+zwIE+u6L9QPyHjhJ0ewAb2kKzXhvFba/IV9IsoOp9f4aPI865pMu8JDt8rfbus04m59TzP2LSRhzatjJ8r87QN/14pO2ts6w7xvmg1RYTkT0rfXq8jPky7oXMx/u9r6vP9oc/7f9R//j9aNBFLDf3P6PDOXKsPPkFAnFstkRX18S6BtvMs+NkHf0OnrB0f9x3+duTeuN+J8zbgCjZwEfYvJZSlaMHXy4xfwuSpJgAAEABJREFUgBJstHRWW+Iw4g5PK4fs6JPN/hNzqW+/nfTyekKnFdp6XvQr4JrmqhPj2LxMCt47MvSWighKUyk5ysI87nKZgJ11w0c3dAiIfueQ+0Hs2p9LkSrj9pWDzG/fZrnu431FDmGjrnGFqO9arCfWVT9/fA47fXw8tMEv0/lx9wHbnb0T79WdzinnrLN/iYo4AwO8Bei6EpoFvgWfXSHzbj+5M19+YNsJnxiyRcKEtOCDvTV0MSvpzCN4UjP1ov/93gdcx25+D/mKAZuZMu5nHDfGO3h3fqTLzprOPAu/FFdQQA+90Pc/nXnbtcLP248NfcAnY8LvHKI6jjvzmm8c3vY26b/9f9/Qb8OeiTsmewEHh8EfcKZBeyWHOi++e01PbgzEev32Ap2J+Hkw//7Ugs0tz8v1Ra+c1E1THbQ9d+s4Y4CtQ99yTEtwaHyif8HnHsDd8WVRimb68TT4Ffqw/BP69Nhqutbjgt4erB1+/vzUJ/MIz8NcN8+TICOpyzQr+efleh3PHU/1Lwc1HKihr9alUgolFMxJvnPQfDlf8bWzFAJFwNsKb7tEO1/yZR4W+F/ORcqG/DvyWweNNQ9Iyb18w/9B/mjuQolR2pEK4vhyflEE/QHEvJqJKceM/X05SVOVYBO+pQWZurremU9bxydisKFP67HDTMNqK7HgXL9bqHQf6du3ojM8dm0jtm+3NvDBnlxKpviolhx5xrqbyVeWzTnl548Pvb3diYuGHPtTtgC5JN/cFyUNXBNzj5eXWY4Z1ycEEA2uhX4OfGinbPjYgU55Ry22o4vgH3ceuePj8+Aw+KEb8tRlGvhgCR6fNBWCXgfXQWly/0Yw9d7V0euxTzq2k+6fqZ9/3ZhTmNCZ98rB8yKmD5RD+zqpHwvoCrirShb5iggVxuRpmuXLPlUxRvDSGQ8f5MqVdf/TXlWWuzgP0G57tH4oImSedvL7jfnTg/lRp34m51XmLeOOP5fypHk5n7Us6I75x/l8UqbA0WVcG2PzmTExY8IGEulaN3LF417RZdE//Xc3/Zf/W2LgXVouTTO5amKNkCDBReR9sDuxuzN+NKyRWSSFrG9UJl+wq4hEf36TgudC7o+w1FJrHR849Lgf+NEuj2MHawajQgztzBEgJ7q5M3gapWtnnXPsB7QOeZw+INpsDvDpj+tJI7j9KoLPjTnCTn8QyXSst0oOHnQQwXfX/+qT+Ftih4J+fTc8gQYmyW0TjE5TVaDbjuCHecBBK+NGoc7s7Mixw+/GGGMeAHf1vyjj/wDudN6ZcBlRRCjCxVhCbguoxD/rlpmKCEr+UZtmmAIo9fQbTB3iNmBKPmE7IvwqCvlDAPDgeoAbVu4UXqXRilSSgv5p5JIMc9gB4LvT58AQLjzKxnW76909wriDx6BNgx/DGWutBApOa3lcAtwu+LbIrQBTwSciFPEszMnlEvCCuLJU7WhjwgMbgwZdxsc8dDxkiGOClIgYbV836fkKntDggYZGHxcehxqMQ1wBwcG78dAxIuwT9KURY3cYcL8GkGlSi6PioTwYdwLPo3wDZOgCUuP+xzu4UStgHVmQywC8RTwDyq+GNQ4XKejfZR7/Rpt38Lgds4FHo1ClCHj+wmX9uH+E6ygZymKNalxB5wO5IkJ6fkZ7AGIeXCfa/MxN4+IhIuS+fo+QQWQY0GkoVE+eD4Sx3zhAfDc/z9KeQU5MHNjWOPqXQo1HX1dDUe7XgOk0mGYig2NpZZIS0AneO0QbctguZiQiZF/mJvFlGDPWoDF0JF/Wd7gaEO6uAo+fjM/0rKtSyhMX7bAjWCa5NW0ka8OO9hIqlISWJPk+Hk2MYvqGi7BeIIksppHYIjOZjE4K/9DOTSWhmfBngvQ3bETCR4wSYeiCDjuliVeFnhfzH4FA0zKBtyKRFBHyNdBBO5QSOysN+0QEzxowEaGQFNCa6e9ncUWa746PNd5giG9/ZkZaumhnUWVbg06o2E2j9K+XRJ5KMnalaQomO8xM06xlPjGBW1TrpKnOEght8wObN2DQlqv0ixfnhkQ3FZwdgq4v6H5m4uZ62zhg0XAHydkooiT6mLUwWC7LIkjAZxt3cd1ZsNunOrpxf2/WGcdcCqpMuf5gAOMBHQid/63Q/VkHrQFHjqCbQUc9LI7nMnRIvybtwLpfhLmnArqwPPhBNDW/U5L2iBQ3g4OnqyNQAykfudgfUT/toXletLBIquTdziRpFOuaSbSw+c6C+KBDAedUUtXEFBIEIAdf9CCOPDE84NF2iKCdvgKHY2xlQdqwjb4u87KyQea/DrmPiUtgy1mlTNwr5kvVUpXQi+hy3CKCCu0RRdZZ+/KTkokvlBFbK5OQp6x98NWBKdhZIVUG4czADpsU2CcCaYVbWYtdplNob4xhB/LM+Kl1EsCWAk0UdrCCO7jXCR4lgValgAtFHNiwwaT7ndgQcF/DN9oafLh0nl2ePYVcqwyXKRkZKJBD8sJwR+dwN+r9Bbv6dYFOv4rtCVoFfMoMAZQ8Jx1KTtgbXWDDiNTBZMe2cB7q8KoOMMUb2wLexSgGTlysoYdapKRYPttLDMKFjdlfpU7g0K7OAG0Y0ziw9Q7/B/0zKjIWLeisoEfzJSbRGfPwvUwmzSwwIwI7Tjqdzkr4TpSSWdBvUUNAjwcuKzncmzwHNLKkCgxGhPxjeTZkHXygzARHgb5FNT/uv8HXjh6S+lBKCh3w6UUI7gu9gQmaQiZaI+QJ7o58O4qp8wTMomSyLNGfWLlzwBPQigw1YMxHKpBv0lRmVeco4ELPa2MzoONHBwSHP2ADOyOvOvYuWGcS3JkMN90fG768wwtAfEqmIpJ3KbhP00z8Tuht1omN8ut1QSfiasD8is2OX3Wxf06dNE1FMzk0osg8rOtNoKVfyjq13szHDkMNRzOPD+LUG507m2Tm784Gxo4uIwKcMKaQlEP+jqxWw8jv9Ld+EVd0BVYa786NKKoS572FMos0cGlcCwuVhKkOasPPX4sX04hIBbwDLvt6RKjjr4+Rk6U7i6dQIueEEWmDn0ruqHWR4TcWPB170k0zh7T+f62uHLQXeFnvodtHUyd3lVJkndbJ9LoiQmFDiXeB2m+t8xSjWB/vbPbcOKzt+HgpocwdnRyUpgebZ6YDGuqTjXBvBJzGeGa/9UJux3/FNZGPA39aWY35r7odM168X16qFsbZ1roSH56nRcH9zsLpxsKWNQ36BYFSJ3R4ubDYg2BHBwd+bz01jNN4GHfjyaoJ3ey0m36j7oPDtY24PPDHz/ebPj5WPbC5wJuBrRDbcebfgn5ns9C2sr4i0sQp+B50dgx/4Ccri23jo4FPstA/KLuMa/SBZgM+IlRLqCD/t2/fNM1VEYHMyFGKTOfEeGy/n+ZJC34suQ+bRDjYJ4dShx2dPhGJHc1HVymT3C9U1LC99SFsaZqIQowdxMg2iutwPQX9H8RGxIafdBbD1sMmRBp8w67meZZtIK4Zu/g9lBL+cwD4YCNwhx/j7HTYBo+f0GPDx4SB27D5VCet+KU3IO/E/AGPwfxEMHIwJsny4A9nFvLX60ULOhCX8TZ0N/SCL58ZyzMmYn3XQaB27Gy6D2LDdui9a9zpm+Bb4Hmai15engdHn/i+/5LIfwHVyevJgacXVyv97TPDp9gsqPA2TZMqek38pyuGrsXdskvWvXSQWzv8icu0CzZEDfB3DJ+rvIs+tk9GGbo0jHmHfT3QxR3af/nLX/CXjYzRJOz2IOcaJiJ4D+AeWhn/G8hLSbk6U1Yfz4dmNsrPl6ozG70FuTuYUAV6POmETguxL2LEJaLKcp1P13FY8O37N+x1DBrjN+/VwYnPTTNrzI4/BTUaxd/my3xIoYbst9uD+LmhC3yHOYTtbF0a1sVzD+vGPNsWM3OyMnSqP65AFiH3Qd4MDkjTfwm9wAf5pWNj69GlIb/p78Suy/+Xrj9dsmTJsvSwtbeqmZ3BPeJmVheaDZAgwfd/C/xhEyAIQIQgKEIIIII/QFdV5o3w4Zxjgyq+pcfjZjYGC1c3Mx32sPagg0Xca7tXYinQOSKRtyFTQ59dwXtgp4IN7X9CA/+XAHwAaDlqcX/rkCpRx7iGPgKnjQOMDbxN37pYLnHYu4CzsbZ/2K8bh5GdQ/eZOPHGuPVVCd1EHv/l0FIbtmlKFt938vbnx6b7rcNrwp8qcvIMjVpPqmXWCf82rZ2c4rk8i1RK4UBuFzAwTtjpjq80Dd1qUe8HpY9i3wyJOWLlPb5yQqI6hRH+y2Q3DnutX8dBgs7rdh95wbhaz8t10eu3RQsHYT7kvnFYfRDrDdscfACCmBbk3MDItEynsV55gNc8zXBJ7IAQIfTmGcFba1QI+dvwY+vHmwryMwTIH6rTzofxqtM59LS/9P23s1rfOUR91yfzTkRy0HqhvIBLFRzAcB/ym+aOnKYbHDbvx0rbSp8u2wuTyHK0oyiioMOk1++ncd/xW8//HUz4IX535Nwoz/GF+CnYITOheYx2z/8Ha4iV/BaqmvGBUAh1tYOHuLK4RsI6igh4LaOf+WQpoy4RzLlmmuqw1zIv9GcMfljoY70a9OznHf90HgjGNAQ1L3FFwIcyzfOIedvB8lwuXm8mPrPqzvzcWYu43vyddguxw3D8qVMasveBUVC5o5v7me8LHyOokuU5yHkrH9yRUJbdfn86zzqxL9gHjg/t+O+yWNcFHUUJObdnFtZ+u1BDXy6hyvrjxFw+TYv8LzIdVzvzsuWzP2dUOV8VbODx4jJG1iOi84FpVgHndoSYYshD0gIO5lfBtNNfKARctDV8syN3qjInZVZ0tkwN/7rLa91aFtYuLyN/Wz/7+co6Zaoz+XsWMPNxx3jeoXeMYpk35r7KvPHbn66q7Mcej11vfFzxx5ssq05naZoPBR88mDIZJ55DGYH8VafTBUwatu/q2L4zd3aEP1NvXcTljyulFB3Yxvgd4MTSA0xDH/4XYau0cQ6ze62DDRgydLUeruvEsGIlrk76hu871zbivyGQbd2I7+hNl+WijXX8A5+xn+/Qch5YiPtlPoPNPOTc0dn4WIfEBmfOEzIFRoFeRVIQQzt68RRFlXiv+FzDDzf2OqZbqJvmGWwmfPCwW+lgcryPtcWuOnVVcFtOXa+vC3P5BZ0CjLrCOfmU8n/2VaxjXl6Y71gnHOSBlbnVMXLma9A8FVUEW+aqwsecqez6j/7Df6WXaypZy05gOtcqzr4RtOv79+uQByh0YPuGz1vXO/uEzZh4/gH71vrwp8jCPZApFXCISEnx/DOeEwy6fO3t4Bk78+pYMo2ZmF/AXH3S/ZM25pRSOjI0nZcCJodsl7BDQCSgWcA7XbKogK3tLlmGroouSQ6sDGU5o8tVeuVj1sm5lZjhRwVavot5F+LyHVeEp/SnP5+GjW+3TbiGdtuDdUpmKEtqx/929Dc+Ff5TKZDoo7TWZJ+Y/ReRipQmSglkExePKsg9z0XTNCrmAYYAABAASURBVNOeOga9Xc5vzzhadMKOGdLwSxgFfBO9Lny8mzKRa4Nao8CXfh8fn3p7W9Wpca1KVZ2m4S8vL1edyTEICPbu8aR7kFctr5DNa4SEIaywpegn4ZZ6+TZpPx7khl3//E8ffATbmX8AFDKWzfH3//v/furz/YU+gS4b/bFxP2Q7zOTBRGn3zXz6wWk5y7GCcjrA9vZ50+3zU977e8xyWrQTc5/Uvb29jfzdOZuADPi3YaNlwZdrEjPNZFAX3sTvtn+Snx7Q2pCnQaczfkdD/CSLJvLYlXwOW8ZVPdhb+S9EBLF0f/yA3sqYnTZhR55RMBPaw+dNp6livwnb2WcjQgvPE1g3fPu71w7wWNlPrfhPaAKvOuwsIe8W+mD/lVU6X0Iv3ytYhOpEazmw1yzCQb4isCE2r5ROTrRxS0kV3uk9bPTUQ0IM9N7JN49Rj0uhhygdPQ5ZoWlKzfilYpfzsIt9seOzB/PH+ujaKZhOqKxakPGcSjMmZ33+vJNru97eV7DtYNXgG/hzoSTPosTgf2e992AOaNCNSE3koIlcZix31gwHOarb2aBNGtHX47gjjnrXuHBR6B28N2WmRFx3BIyI4Tu7OyigP8k4RYTE3DFNVR3Czguf2OGxNpFyZVyyQIZ+1jGiKCCbJRSSDvxuxvEn7BkR6LvKaw7LWkoZfJ50N/l9Pw7w3QYWB7LwCo2mjgwRRQrJYi/EX/LueUXs4Wby2rQgKvuwxrgA5SyBL1Tm9EUn9idARCwGtELex2RJbHzXAZOOPXoT2HTtzHfmXesEr0KdiKf7KL/mkbAQkkoWFXIDj9BpattF79jz//Gf/kXvfGzOlFB7FNtg5AcqCrznxfSrpIBnZ7yE+fglOTc3sDuYKzKLSilallkLe/gZRSv2LzhURKjkpIoPV/qI60B/SGqaCrp2akKJIKWkIigKRRRF+M77ePbd75SU6CZfltl3C9bwk8POpBiymt40Vx3IOarNis5jTEhBSQVzIr/BtpPjjTXVMmQzOXvGr4TSHQL8+HHg3RrEBiGpJOMhRo0gJ18RoYhQbnjhtq1D0c4AJ3w72LZt2jFsM9UQnVOJVkHJjPFcAMTt7sdQ0SRfESH/8bOL20SNx0XQ8lXki2ff3Kd9Ce27FXXxs+Uyb48XdNAXRYc63DUu93kWI0UbP26AmyLCjwDT5ES+MYv6PowB44hQoNPoxK+OJ5u3S+M5IoczDMBJ9JXENXwlJH4Gdr9omm6hseJQvkeOdEUfjSsilBR+FOHnp3EyQ/7TkedvRbJ9K7+mUQpjUfnv+sgXunrMwIV3Pzf6YD74BgOSCbpxKNoI4A4O4v0gURzcNxLKxvNOIbHZ3hCKCMZC7OsHKozr4Mc4fMZ6Pn1nk3GKTIJoUgQ9XRiHCPCUVnzJ/vQsO3UbtJqGzvSNCMZp6AYMPAejhazwYuzKwtZJyXqt8N68CERO93J/etK/U7A9v92vobz5riT9lf4rG+KNj0OW4XDWpXvJVMFO0zRr/kqy9jNI/PFjPQ+SSMHXSwlkezZFxJB/8LKP6Pluu7uUUkjCnugk87Msxqsht74uSAydI5CD/hExWiJCiWzuu5N1LbPv5oXYGnjTpyT+UFJi2G59jQ3JZGeM+6zWl3fHtHVvxJdLRKjAT19XJvyziOqvGgiKArPifhjSOPgQpIFFJTFWMlBDl3Vgi53GfZffzWtjUnVp8Iwo+EaVE7DplSxD78IK31jZNh+fd3khYpymaRqbu1on4YpSaFyZUoX3TAyeWJQtbHLd1/Jb3weL4gcbgm34yyHrY9uGYoz3L1TBr/sg63ePnacZvEMdWY1xRMB/0olJcWaBsnD3Anieq0pJhgV6biw6HsTMJssws7GZiNFEyIgc43ds8mDj9ACbJybEGTayrEBHDCBHSB7jOtvZ5WACyiwyFhtjE5qWC8Z//EwTGC2TFJLLGP9la9vAOKzwWvEB26C1A34N32kyBhsLyAe07yyM7vdVo7+xI046/lyw+wSPhYVCBfPBBtXnv4uTIdfADBHALCKUpXzR31msbNDddIfuShza/63fBI7LMo+YW5YF/FIM1TIvWmxX6koVWEuXy4lF6FmX6yRg0M5BUkRnbMUX6sDfvpklB9+Dxcc+Spfv1l1cHaWvHMAsywSvBu3gLpWsCgjP06TCgoCuYHQg+6o7B78rG9cNDDsLHCnh16lfwVKML8g+a/LCH1uvYGffi5AW9IOlXPcY9Zsq/uH6Bf1EH7HZLaUg564kkYULgy1rs4PgpVP9m553/NsH/AVd53lSpa1kqhBHtss8l4HLDB/ntQv6RgSsQmfseOajnbiecm3o0qCRmtA9s/A8aYEuJv6iMw9MHfeooEL+O2MP04HseLcM81zly7Y17c7m4IG9V7B72Pb4GS49NkEPfO0Ort5MOd5vLPJuHFr7QON2O5iPOtharqoTMj/LwvM8ZKrobN72d98rss/g6Xpjbdo3DlUfYOX53VgGGM0oNYHLRH/328mRpSR+dYb2SafzMvS3DoMGMlp2063YN7HNiXxzQf8sUmMx18YBTlekGFtlmo142Fmo/eEzYBFRwHghJ4Q6U1TvAotd3tDfwejuGGRTcKc8Hk3HHmr420GutZ6WXRH+0bJMOiPrPE/Yb4Veo69x2/G1O367geHB3AMTGFlXF9PxpvwG1vfbqhub3A/K+/uH/C8u7hym+IPDDezcX1zTPCsz4RvwXcBo0umEj5yKFvIipkCvIrEJEpfXHMbOtr0773EwSViM8aZDF3CaiOerLpcLG9GLHAuJbju5K+gQCnjMbKqTdcKdzcAn5V3OhQe4fvAB0H9DvIGjS0dH56jv374xsoArug08uTOn2J4N53M/2BBRAjMNnD4/N328f+qg/QDrnbtzVON5Iucty4xE/ADlwYeBTrx2DoOkBPuD0hjr9kSvokhaiJHry2UcjrkiqPz+/ZUDvhf6iOOdh8TmfuNAD03xiRP6ntC3YsemJ04hWVJuEZ1n/3RqDh4OyBIfrEFxZVmvjo95nH1zxj9c98D/P/hALAV8K3TtU5L9cuUQQRxglKoRUycOjO1T5zOxwGHIiRw8L1V1kk5suEsp9JvkOBC8Doxqe7yPQ54PZBAyxbiPmBPSI3ZEKCJkemcOIyd8Vgp8E+Ppb5exX8kRG6UZX5dfzegf2eX8UKcFORZ8bqG16mmLyjqxYPcdm+4S/CJi6Cvs1FvTg1juvdHUZVrCCr9Ko37bHurE8zPXnEZ8LcukB7HpeFyZRzcX1qKhGD57xX9n8s5KYjyYb9QlscleqDufz4PG+XLGD15VADriCx/WRb13PfDRm2ORO3CqZKJXUZ0aY0/oeSGOO4do9v8PPa8O7wndhN9txMcKHQo51vG8rvfR5ni0tzR0cizaF5yXTMM6Oqdt6JNZ5PiwPRFeC/nt27cXYnOhIAMf2DJDtvvIQRBo4MkNX9VXadwpVgIMPFeYvg8I3G/CSZeByQmaC3hgu7A9D2zW4N/H+AXf2LabPj4+tCKb8TQv8zfLO/OG9Qjw//b6Cg6LInijdPA8yA3GtDWEgLHtXDn4NxYNHA7WPw/omvYDvNzL5Y5vPMumG/mCbnp9+abeio4tqaOeXGb1ZtYn/iBu+zb8xrxqnbDbjM3Oenm9jOI+M/HjHJ3YXvhFhGVNnZZ5yJ4plcI7sXYmNhbWmJbrx+/v8I6vUuW54PNj1cf7Da0SnQuFR+LQufDG/HmQt5IYsa4dLFb0s93HMzF12D8ZouiMjVEsf1BXyFevry86YXssiq2rMuChgr3Q52XhAOjM86KFQ2DrdPb8gx6Bb0iB/Uwp9bzMw35a8WFoFenl5azX15MKH/jv9w/WT3e6ppLxwQcY8/0kF/svRllW55A7Hzrtm46xaZ4VEfjKRoyvujFHvXveYv7yvts+c8N224itHDqUTGS+6Bu6vb5e4X/Rt29ndJmJmwd43vX50fT53vX+49CPv656/7nrk5y5glkg24RPnvmQf7kszFVnZJAcKx8ftzEn+TB4Jf4F5gm/6/UKRidt1PlfRO/7QVMwLshRTT/9vwdAblQZsr2++F/ddY01XUqQYD6YhvxZQr6GTjzM+Mf37y/Dzz44iD6YL23fjh+ad6fP7fNDP37+ro/PN31+vg96Bf+LCJ6Nt9Rx8EY88KTOfYeOdRKX323f78xXL69n/DR1uc6ayQMuK/nPH2at8we5/+fPd9lnSymWWeE/8OrgMRP3LsbkfL7gXwu6zfSbBoYNORxTN+zuf5FrOssyj3nQ8jjfOy5ti09s6/86g2Xzv9K6Xi/Y46rL5Szzdj+vaR7k6078m/+ZHGz/saw7+8EzMXa9nvT6fda332a9vBadmNscd9McA4vOnPjtt1f0nmR8bI+F+PQcXLwGjIqvOyfs+vnjpt9//+S+6u3Hg1y2gcWD3LVqnit2WnQipi6XEwfriyKCsZ22GV5dJYtOyOQ+BVvfWX9ZD3H11kb/iCC3TJrBxTZ2nH7DByoLrwe6rmNfIviu+JDXBQnf8yi264O8ZQxm4mesty4vOp1eUK1ii7OO3WMt+w357xzmPqg7kLMRZxs+9Kk3bOzieGv2NWL45XUZOL68Vl1fUy98zHr9VvX6bZZY23zinz9/3nRw2F7rpAUcQoJuh+46ePl/s+C4td9GBP4Z4HKMPiJfHqzBHuwhcCXaUifsMHQgxq6UaZrRueuDjxc38oDjwfTe396H3M1+wCTS8XHj8GCenaaFPHAlD1xUsfnRH0Iq+GrkvBfWbZeXE7wmec6LpPUQ7UiJIDfm67f3J337lee2xCcO+oQSfQ9y20p+enyVm/xBx7wPr+npBycdzFX20Yadoa4gd+MO436wpxj18LPNxdr68/ZBvvkgr2Aw6hVdlnWqC4+LMqtm1uPeI1+vZ55nZYRKSdpQQtLPnz/RQ+i2KBhvvh2MHswVzrXW7Q5Gnp/O5Pcze8WSAcb7yF0RoYDOwtr/+2+XgeM0TzJOlX1zwuaF+e+VHPv67TT4TNjI6wHT/8RGztF3MNzw24n19eWSun7r+r/9378jq5B5QcaQmNtm8p1jdllmaEkL+lm+Zy64afOHdebnxj4pYe44vr7O+OKEbJPmZUK2qoX1LBShK66ER+FuX4NNkxo52usKYeKGr3R8vBDrv/125cPziwg1YvpT8TVPue+d+Yfu0PRvyPnHjzAi7ZGb0KM12oV/WtZtPIuPK4g6crTnwqetqibwm+c6sLZ+BzJFQAzb+1+1mvzd6x8+DtqX7sR1h/6wI1hJiZ0DWVPLEjpdir7/dh7FZA7m/1pNRajZ8b+dONyJw10/yGG//3hHR+GrTeu96+x9N/bfjx27VN5TvnCXoUfHB4e6EOfHTdDVkKGR190+TVX2LZYmcny4UykTdmuUY/SPCKo7+k9/0PWYE/milCI3w0rerjz4EMj0Q86fyTNneAllqtb7J+X+x7rqf/jv/0V//eeRNsAwAAAQAElEQVSm+0clD6xg/UM/fvwVWW740ayX15OurGku14U7z9czeC0q2FzgPTBFLK9BPN/dyGU3+y7rEctm3V5fX/GNb3r9fsLfqk7snw7y1efHRr78lP3++3faX88yn2VewHfX7XMljj/JEXftgJIlNWN3jf2IuFLyHpOn0/msM3RX1vR31ngdP+/YeiEegm7JnOEc4D5n1icn1mYHZ2PuvzOnl1L0zlr6js8EcfzJPGv8Czz3DQb8mN6decT+zKvs4zN50Ri9vpw11Ym9mgQpNyObkDe1YB/j1LFiZhHksSl2Ja43zhU7ceWSUVTLjO6defJTf/3rT/Y0uwoEI3LMQTNnVss86RtYfmNuPjEnux3SEvvAx32X84V5ibklKZV4WZZZE/ncc+CyVN2IyRVdWt919FU3/OIT2x3HpgPHLaXC74KsM2UiToomcorAvjHGuK042h/y4+CE2PBdHod/bqwjfEaybndFOAfPuhAnT1km5q6mziDjGqpSFPqlshTN8/xUiYCwfR7sRexPEaKP8KcXMHilfNO3b6/Y/iT71ekcOl+7Xn+rlEKZ9Mpc+8L65fqSurx0XV9FHg2eU2INY7qeF9/ZM7x5/mZO9BooIwU7+vCDUv7HH21gE2BRFLmDadGCfU/ns07kAWMEdCqFsVEk9HaslGJKTSvzx4OzBs+Hd/ZS4roRKz9+OO5+DkyG4tQL7h3HOMgrkQd6XvSducS2f0En69PJkaf5uzKr/uv//IPYXdWR1X7wYF3dwLeUgpwV36rckUtYkXq3oQ5cxJiO7Zpgx3tRyRTDRCgKt0aurp0824iriBz6z+TOCCnp25rvFFfI92cpnLUWckXgNwo6WbmQIvgl8/UvyvjBaxE+IuBdlNw77w0hGwwad/uUy7OeHMyax3KZrHyhO1QkyDfGDP/S3y7LMzHpBDL/rRY5eHF/6/JsgwB14ze/EIM3iaUHHBCMRx1MFD786oBCrXkqIuQ/JpQZgCNRpQoImeKdX786c+9gEhGjD7/li1ffqKPveBLPoZKpHI2BvlbTRVIIuiE3ucaKHCRMfV2ug5Ui46tG47nDvKGZi7hCwe/kd4JIYPCmThIVC8xuHZG1d1MSfULBIz0VgVxZcDAKMrJWkS93ZYhN/0cxOYVbBSZ1lAgqkrqv8hyD1BDgR642r4r8ZQSSdNBADwZpyOH28bcYGEw3/SriMh4CMR4J9z7K6FBSUVPW38G94eDWD7XoikwIS/4hoTY1nI9KqCS4HKM0HMxjI0L8oEshwGZKVWS4O/g9pbQ9WjcdBIRKRIwxxTLE6AoPpByLqkOBpwX1yS/72Y5smQUfqIgO3rR5FDBAJ0bhlwL8I0KNhvHsTi4AFCm5uB+CcQvRXQUMilc8jGnIaAzEtdu/EdfvHSwiJMtTSsp2yAwVJhcpFBH6dQ1dx7hfNf/+PSIUjPV4KeSrD3xDmQk6WICfiFBE6O+v8drBFH8MDl0ykj5FviLoyzg/Q0QNmg0b+T1L+kZd04FRn3FLFbQQxQ+0MRmSbLdt1Sj7qoMFGo1fPJANHDIK7/q7wruS9yIpgParwN8YAqmCMY0NnsUJ+naFfB+FNk+QWJ+xTc9niWplKSL8xB5IkdRFqCG/MbZdasEfvjDbmCStW4BLwKMwtqB3IlaiZGaqUBcR3Cd1MBT6WEb7v2Vzn4WPs7VMsoTisk+ICC6F8abB+JHL22ikH/fOC9iXkFxGDkB/URIFAj6+F1UV/iR0Iq0bmDI80MM8BeGEFyxUaS/UCw57dLG+4SkUjM3RVpT2P3QL6LMuQaeupJfQLSglU502KnUgo7FN+leP6x1f2HS0DTGhDwD8gK/UGRvIKQ+UFICfUVRK0r/hH/so9i+aqA+VKu5FUlOElPzKEtSFFH2ME4/mHx4ELsk9lCz0OjlFIuR0IC8ZQHtv2hFoB8NOX4FdjaKdj17RpBLUoEclfiEjZZF9QlyZKYXQD0qMyQwt88SibmERdiZHFXmh1wH1OLoO8svOQrixoRbXzALM+kwscBcWy4WJfKqzhE6lFE0sBiv3St6AtMxvR/gdRz28eUdeyIlQgjaO4R/w7sYmJY+LSD39WMqSmlikur5kPvVgTE6pRD+GDhvtzGv21R2ZQwFyACEBb/fkPBZYzQebEq3SjB7TVIe+/lctGhd90zyaYKSVherGbskLMtuzqyNPGT1Rl7cDOZ9+snHYOU0FupOWZZLbraflO9qhhG5SaTrCSMEC3PWhoowJfoLfhq03s1YoqQtKUecQvaGX6Rm3lXgWfpPYz3bdsdGGbr6bH4P07CNVZJqwFeZQKUFJZIlRBI+OT3WwPxwkKZ46Mhza4bGh/3B6y0+Ln5/8OvbDf5DddskM5GUcmwQvkBtxExH400WXy1Xn0xk5KjawbmCYqRmMLJfjrmJH9Q4NUYoiUri4hK8I38a06paT2NsBAdHQIyhVlnHzhmlt2lzA4U7Z7XMNzRq+znM3kdYU1FX4m6ftXkvXgs+G51f69KFrKsyvM94lpATAdExNqXmeNddJ1r1Du4F/J/cG8unXOHjdOaTp6pJCgU4RRQ3+O/2N08EYXp89wFBgbDx8P7C3sW7c/ewx3iA05ANaFctC7FVKMtZ0P+F3II+wi8dm1rH58AYkwTjxhWRcIvtGLH7wAXsFq6jSwgH9ci66s/H8pP6x7RzwH+oIGBECERXuVw5bIaWQ1NE1S0VqKdDNvA90urHRXvkYeLt9Dn3nuWgix4jx/uj88fYYhwrqMKbcb4cac+ABZgf8fDD5+vqqCd12DqgO/MrrnlIkl6fO8IfzTlupu3ygVmns5K1njOzE5qppkq4vJ9pTmUUZqQXfu76c5U3/jO0LfDq0hD64l+4cIj95JvzCYmNzx/WMovBt+BR2iYBeCdXJRVxdtt/CRtp8LWewQWME9cjBR4AdBjfspICIV5xssltb0f/rNAEq/mnQtw07gdC7GJ9a7HfLDO5UqGsjN5VMFRuEKvd7sJE8WlMBi8AvgjwTbEhb7EI9KTtzx6YHdt+ck40X2K/MHffbLh9qhKBZEt9Z4BvI1vSgIaibwA4KYpKA/y6vrYlWAQMxkRJ6TVMl9mewD94PctEq59CA7ohLMIgoClUVaJactKLLgc4H/vvw5g3/09c1YyPUpH8oeWj42E5xfyrBI7SRf+8c7nUqThy81qnItnjhkOrl5Yo8Fy2sX+SrSwE2Vw6qfXhYsuLr+5CxkwdOHBj58CwiBPyU1DQtlDMHZGfoxijALETWg/zT6JhF46JVCwcaZa6MeVaCDNpLF2Q4Lxc5v/z+Lz/kf6Vw58PkivwRqQb//cBW3G3fg1wxiPLL9l+WWVlStvH7+xsy+4NmE5Lio7Nm2veB4eOJbSnqyCb3wEEaQh9g9+CwYcMOxiTR32M++SB3I/ZX8mjDL+ZpkX3bsWcf7oz3f1HCucs6bsT4bj+i9Cb8pGvlcKETS5U8U8pM3cQBaejBgWiKtSUdG2uJg1yb6DHVCTmLgFqtHXpw+FSyDpxF/l/tlxyoh1K11tHX9rePRITmZSG+zzIumJUDLHztcdM+MBQ5IIRraUMn04K9kJT6TbfPpo/3XSuy0V3zPHGwiY1PE31ilEGXvN7BY7OeYCCIRMTIHxOx73kk8ScGyAeV58tJHfsZ6zs+eeeg+QBz6+xSrfdUJLNQl4eGkjFNkIXuGV2LMlNSYOsONl1uCw7QT/hWcjd+Jz7oBAQamO5gan4PeK5Mkjsx1An6aVokhSKKuamjz5084ftUF2VWcLgT+zvPkm1XySmtSb2LulTAQyFlKXJ/12/4fScAEjsF/Q4Sb0eGlBQR0EnNyOec08gLyTpEpqPQBJ0Je04581zlMepNQX4qtJVM+BgT+9Smg1w1o8c0T0Mo96nTRJ9g2BgtY7uxNxP+1xDQ+Av9RZ6xf+NeKgnd8pTP+DTs1EeRhB5TnYnZSaY/YaNlITeB5YH9YkjZ4AlF1gEZIcGLX/x0lawSdea14m8d3iHkQy/3O/lAkMPABkaNee4pW4ohlK7eXcQ9+PXU3fpU5qeSOfzT+hfYzHOqYKNI6SDeG8bq8PN8uYNVAcMzebCUxM9X4nJDr1mZFV6Sac7Yo5C4rVutRaUU4u+hIa6KfFnHaZ5UyyTjixiq6O7+lbEVjAJf7MxlO9hX2gbfDKVJhOCXMr9lqcQp/oZM88wzeMh8um2ayLjDwxh0ZRQlBGqdGR+SOncR1ysyfpL3HloJ7IV8aju53fiVkjzGiJeGXUOpfeAjLfMJOeo41Bb0LO+dA2+gkxTwbhL9K7i6JMoWMDn5X6tezrQF65a7Ppm/mQ6RryLLNuaOCTl38ulK/nuQr5wrGACXRunE8K6dJONiHGstsh2DuNj54HBQmtfgIeoLOXOT/xJFw2krOebKhxZxqMvEIRtomib1Tg3zQ+DfYWajhG4cHH+8f6iU1FQncvCBbgf3Rl1QEhwS+T1+1+fnB3MY8wUyVexZMiVwOJ+vfIR7hV8F742yDj024jzpU6eK93e6VmiFnAeDD9utb2qxaiGP2ncC+1rvjn5BfGfSPwo+NavgVzfmnPe3m4xZFtORIjo2PFTAv9DHEgV5S8TN47ax1911sFatyCEcFm2kI4eOzfGlEOGAVx5S6ZrmWbNzkaALcLUiO2vHhF9Ao9ZZDfoMRd9A1x0cH+gkrXzQ8F8W2ZjvbKNQgusi7wNwc/zpTv/HwHjoQEDDQoJ7wcin80U7drp/fYTx/0JI0RRxoPMm6/PJx7EC/gsyBvF0sIeal6LLxWM7H8RuyLGrI+DORzyv1YQcAaPe7vqP/5MrHzWCebPBd9XKvPnjxxt40AvwSkk+Xm96f9+GnIlcK2vr260j2yzEU+JnCx+mX7/Nur5OOl0CWoemaQHi1J112dsbvsIc3QdfoOp0ETz9Tt45mHNqVM3ockZ+fvSNDyy//baolkNjr8Tew/P8Tz6s7BjpDVz+8pff9S9/+aG//P4T+cD8IeFmWqbTsDOhjLZVHVs35jrMBzZX5qxjzB8TfnKaq15ezlrqgi2ln8TAA3lgAdaB5S1r8sslmGefH4ciTLfrRG7+xprwlfXi6/eZD0Tgj+yEAbh2ff+2oLC+SoDZgY9sun+Gtq3AY5aAjOWHjj0HvZfrRa+sBybw94fN3/2XXLCN0KbjyyiEjz1lO4xhpwWnsr1u5Kaf7+8q04yeHZse+mCNdmft9oG//I59BR7i6tigoyGuh+5NyzKTm1ZqOiIldn/gpxRofnx8KoHgeq36x//grH/9j4uu86v+4ftVDNB/999Kb399ZfyhyDuSbvRPcsGiP//Dd/RaZN8d/smeZppDE/OR64QcInZrLcgwjRhxrvJa8+PjHZoPuc+ZD2OWwaUyv1Xsd+AX1vnB+sXr2438LgQqtGUUxq6q5Gbnz8ae5WDt0YiT5ZTKEtCVOo6SEchXVLLibxv+seATZ/zo0PvPn1pZjzkeEVO1jRu1TAAAEABJREFUCtsWVXzfH0WXmecimcdGfmDqoG3RAd0HH5EjaczgPfTj/a4HOSh4L+h7vp6RtiNHV4ADYogmbdj7QY67vXdyetPO5OH5elkmYqvSX3qMeYNYZI25EZcb+4GfP+96e1uJ+wObSgUdC3E7zycpyvCFz/cmYNU//dOGv9+VU2qaO/udojPz67fLrIUxmfAhEKxXR8oC5q+vJ2EGVXL26VyRJZWZMu2FeXWZF7BZtJwWWe07Hyb3fVctk0pWsJZcf7A22viY+/p6Jmau1CX+ejCvrPjdKoYRJ02//+VGDnpXw26lpL5//zbi1Sw7vm8/sn31dXXW3J67j13wMqbciZnEcIn8M/F+Zo1zRcdSBEZdCbEsiXxF5jGBB6RHfcVGMfKu+/UvLlJJ9ClFdWpKcu/mxEOr9cJUOvBL28tyN+ItgkZkiAjkcjlAdNeJ3FmwES/QSUo88cPOHm/szf90wTbsMV/INbaLdYxIcHqA2Sf+cQxd5mkeOa7ipA/W64LvCYOdzidF1NEnIpToW0vg56FCfKzI39nv37Y31iaV+eWi//LfbvrrXyTShg7myVKKlnnSeamS/aKRb8G2YcvGnamLen7Qlx9JOfg5jnkZPwd2OfCHdrhfyvnMmDVouUNBJt+NoceL9fWvNsdFQe4Z/ukXdXVi7MA3eNSTJ6NS8DXBQM+QsYigEqP6L0Q1CBrXnbip0yzzbMjfIWD60SXrQpVMt6BHZ6yY63diF/HlV7cBswqyZDKGH6AVrzI75zT7neMmwo2S7x0+HQLJJZda6hByAtw6VQh89ZavDvg2bkMp5EE4C+aiv+/mrpSIUEQMuvq7i6o/3ugxniOeUv/tnSc6WiZxL5mKoc3ojtIwR/AI+lE1wKLd/WmhRkP2MYY3uvH7+RMRkPxbca3HUT3qDUgE/EIadRK0vvTFltgMJ2+j+Jlm4+/bKB7vB4/13X2MkesbLw25Rz2C7vvB5GtMBa8YRVzu2+nLI4zxARyL7s9XHgYJ7lLoeXVF4GBTwX7Bs4d15GqjuE8aH5y6EGSVYsxKLfJ9HuPKGPerr2XdmUHcnunaZ4GNjFdCLyLl52maZOd2nXu5T0TgJ53SxCP9gqZn6TwNHbh7TCnIS+UGv41gMEamm1mQr2jCu2dknJDXz65nKD+p4HdEjDskFBGqEJym8sVT2C+fJZPez5+IFF3xJeHXfRRD7jp3K4WkgJARoZKFfu6zY/eDvg29uroNq+cV0Hs++XennT4EGMM1MUEbn4hQDNxCw8buGk/d2+gbKsj+i1YEjZIinvcxhn47kT9N09DJ40biY3Etrkzrhew8R8QYm5HDPtM8I0t91tGvIEtmUfKMqlLo//Ciy+gnOlkO+4aTl/kXZLY8pYSSUsG+Mnk5h5QEe4q4bB+XhC+Oie9vLB46eB68dpVMEvuCjEWIDtY7k8A2sOz0kEKFCVxcwABwok2Mp5WkWDI1zbPEYMvoDe26bjrwK3HZpzcWZl6gZeTAZJ6L7Fcbi+19t3QaV4g/MR6xlUZhncOC5sEioCnRwTrP8MsC3gD4tEOjvVMaY9CplOGPmamIHASnqcI7FRH0EXpu2kx8tMaos/w7di6MN84r7R2lO3xWDq+sh2k2fPBg4oOUylf+jgh846sw3jQ6+EWExE+lzu7CjUVuUAoYWKYi0zSPUPJcVKAprg6+xq0RJCYjE4Km+4rL/cINFFQVN0XSoKZSgodGnUuX/+ZrsphxjE7kok6rJ+fP8fGlYy/pIOetawfvlbJRDjClngWmkK16nAdSLENgjwjaWfgKno2NltikCj6Wx/E3LxN0pcfXIcdGrnHxZHqYrmkhS0LLf2t/4RDAC13TplrqjZ+m4CAghm7UwrO7nrEeV7LQL+WFMFAJc6nxq06TlmUGg9D4E+IuriYPiQh8fQerwnsqIsbYUit9/NMV/hOJ71RFFHTp2jis21gMHPg4YkgsiFb0erDROvCfoD+k5GvnHXfhsYNllyke+M6dXd8BbpX8SiNY7xr/moLYsT8sywJPsGO1tLG4N17mC4HBDxLqT8Iq0CjYJlnkPvE/qEslQniBWqeCv81a2LCeBt2qzKAk+Cy0+b0MeseXD3x8PPTB5nHF78UFKXRvPMEebA8EaPCv8FwGxuBHaykp2718+bD1d9/OmGmqKuU5fuVw5M5K35it5AfRHhHIRIFGSNiwsRG4y3wExp0FYecupcSHwMaC/0BeuurA9xjOorqqkvuDD2lYCnpNwapumqXFGz8W7GKx6zbZV/HbQqxM5M5f8hkv+2DvHhvkisZie5WIxwzjVHg/wCMkPrZblt4lfij+LZVSkOU0cqPxaHZMBD2xIB/zaaAD71IoS/mjv3gPin885mDVvLKY/2Qj7s3uQRKxnqFf15PfTE5csO2zVOB81suEJPxrpfBAtWX1BsHFfut329m2oAeypE58NKjTEzPjNrFh72pqHNZdXxa9cuBTq7TZdgyyP6EG+lYZx4pflBK8J306WB1PmSIVo8So83iPnadJkQnWG3fpdAr8siiw3U6cNDbutqnzgMbB5g69XQ8OlyJiyGw9jtapl4I/fh9Fqd6qDuaa7v/03RL4iNRpJDzZfErH0TiweKFcNRFLwD7k9sFZyaLZvpsT8nXKQf+N9oYf7HqQ2ybkX4iDBRtcLov8bvohLnTwYafxyExlFJhXrci+cki2k0cexLjXYg37MgL6EmyR8RhlwqevHBjMyyTnV+NgbFBdLtM8IeOEjTfkeZBrAhrWO3lO4crcD+Z+/FjCjo26UCiFSDqzKT6zyVyJyxVZRJwN+R0v4N3ZFUUk9pxUShJvB7weigjZv527K6IZxw8OjOxLzjfXlzO2PNF3J78dYBbwLci4gXtDJgkzII/AtVF3KMlN9ucLMvmQLTPl68AoO+v3A18wltbfHzwO/KMjX2dD6EPHDZ9sVphBETHoBnoejBU5JFQk3h/EleWUOnoIGbp+/PhJW5fngFKKwm/dv2LIuuNDpm+ZI0In4tl6Zpav9n3oM00ncJnhfQxdoQBu9GGg45obeqasg03+zkHr+9sn+BxyqnD78E18oyLH9XId4xOehXd92cd0LU+Cke31LBoyGIKNuerOAfg7B+Yrc4uwpeNoOVVyf0W2ffhhyUq8LRywXMbd/+JwR7CIQEYhU5PXS404Mc9RaDPOEcGYAhYzfekPtlQps+s05vOF5zKG2Fec/3yXYvjR+XTS5TqpVqFjDj4lq6wTaoHhA/9Zqd9Gnb6uwhyTGbJ5EFW3z41y1wFwmUK/iTikc2z86jLWzuvncypS6NSJ3zv1IfenBtzwy/0hKmWYHbdinujkjcf6oY2DqyxNC3rNMzkFPOaJgzzmIqSHTqHkwGPlQ8DPn28cotxH3YnDpxcOi22jHZ9dodWY3y2TdX1//5QP9m0n+4A/sPtfAH583PXJRxrnf/uOuCLQGx84nS6IWtBj4+DmIMZ23T5W/fzxMQ7POn0ykIcDugsHQSdiXAqZz+3zrmmaKRM+8EDfqov9DDDsOxGhhUO9eZll+cQ1zbMO5txGEXH07ds3/fbbKweDJ3zpoRsfu1byx4HfmreN4/4rHyE21hJnZBjzydJU50PXl6LTucg57URumyae8R/5QnbTaGAbkZrJrdM0KbH5jFwl072EmPKvUqoCmewLO3Eq3jrzgWU/wbckebBLD9ZpvcmiYc+HxLxWMXZE8CxFNDnG6M5zUdsLfvFs09cVEfRJLWDz+vpd18urlvmq88kH4TsYNcaGjL1tFhG8F3xOg1atkyoObz6+G6MP4r/1LilEL0UUBX+kp55uGULzq7DmO1DUvhT0hrwW8HHdjQNr81zZv9w+P4mdbaxzjR1dZZIT88nEmsfsPKYy53l+ef32OnxgnhYt83n4xsYB4YGfD/7w7n1XMC94HeBSJnH9asUvwfzAgWd8xRji4vIceb8f+NlOjm8y/s7FlvmEbw5/Ijd31lgba2u/T/PEGvQN2k2F9cSEzBHQ77wX6fpyQr6iLKmAkf2uw3cn/huKNRifT2c5z99Za5rPsjCHe36gTdh9mqrqNMGjY5s2cDJuqMl7l+Xz84rPWJ4sRSVTwjcFkG6/XC6yHVyoUkSg40ZMPih3fGwb7ck4y2F7ZSnk2leVYp/s8uXx8zxpXmadz2c5HkoJZaSCPxb5MdYMG2+MAyvb2XF1J+4O1sC4FPablQUZwME0A76mO9VFJYsipVLFveMbKx961rEuWJZJ3769DN6eUz23Aieya1ymtTOHbuzbhchnDvqt++V6RdZllIW4XJlX76yJIooCZvavOz7ZwSz4+JzUl1I0sabMEsy5P+Rc5Lhs+Jl9zTYI5g/n2s68fiEvncmfZ+YK5wrLUvHZeUnkLZqhBUmdmNfOrBtut4+h38RZwx3b3/mgUsukgLeUCpcI9N+J1S7/JUL7h7gKNrlez0pk41WNXOf/PUbvhecn7s7tD/R8YI/H48DO67CzdV2WGdu+KDPxz1kz7+Iq0JvmqpIpx8Y0zzxPiixg3ClJL/8E7YsK8rbWZZ0z4Avmdz523awPeNpGHWyMReDLgVa2l+cNgXVm1TzN0JoUESJtUr3rH/7VlXnioYMcfb5M9Kl6YK/HoP3QSnzs+E6DWIO/lMpSoJHM18gJr3mpqlNRKTHo7Kv0/rYpzUQidkQMHNj1Ae11lPuQ+dABnvZl07bNXewbBRwQU8H4GZyuLy/ki4ash8R+77fffhMQ0MorsjnHfDIv/vjxTp64jeJxFecO+mckPnmSZcWtiOVJGVWhxC6V90B3KSJESlGtk+7Euf3bmFrGiI7O+8CkQcQ2PY29UWN8UqSpSlY7ZDoNGQ/99udJpwvPzCUdGkgMj1REyH4NKfmyPn6f8OWVvcDP3298xLuj96aDWDM29jV1cKccDOzo/uAj4Y11XePZNkgECMo0TfKYNz5mG5+IhE3Cs/CxjXzDvBH0i0AOShv29VyFJMhpnTE9tvwceHZysvCllXOhTEgFmtAvyqq//HXXf/1f7vokHxR8FXI6g82ZNYZ99kSsDhwh6ty8Mf8H8/MPPkS/M9f5TMO0aR6x474z8luHZVmsshxPjk2/N3R1cb+Ns6PH+It44II/mu9EDnB8dPLiwQffOz69MLcsy6QcvoXwEtg+8M8d+ocCLKjiB/2h0/DNZT7pNF9Vy6whM7709vOmj/eHOvv9zVhEDv+2r4RSls+2sXwzsm/EkOPUsSTa9XV93piPOSsyri6t4yOsyTtzqlhjZum6viT5CDvyAflBGXmduQ9o4DMrbQj7AsDtxPAOrpbDzw90vhNn1v1xb/QlbsH8k3VAo7+wHVColEKOuspYuihChTm2VjF/SBOxvTLvi8vtB+upjXl5BfdpLtAF9y7N5LC5Tny0Dn1+dLAtaqyXHHslE7IBBReBeQPPTo5OvXw7wa/TLgX4dHIrUGgDG+PsfH0ckv1DyBa/7ASpTgj/utIAABAASURBVPX44aGR/yrrGMfQwb5wY+2+k4waunYw2k2E8bUksk5CpDFUwQ0sYMAPNoAWYCjosLJ+vX3urKMPPfCxx+1At52y6oNzsU48hGYpioeQ41ZyR+pynRXEeymBnRbZD+hEXSj0t+vAxyxbh6f9qeNfUqoh64M9g/PAHdt9fuzkgndFBLROWrFzx7ftl85V02R+5BwIXc4X+F+02B6UB3PT7kCGR0Ziz2nQOWxH9LOfd/QQ8W27dnXscxBvTaL/G/H5n/2nD32+J3lMWtjvWC9xwVEr/u1/le34bK2DQ4c+/eZJyzLzfFB3sHdrurPua5Dd2b8HtCNMBOOCVWfscTzHAr3cBjXGdvLugT/sg4YYU6vAWZqH/zXkbbSvWtnj9i557DQJXYt8+d00C7l1oqFAoCGIS0SoZI4x/jUvyPzlY1TTJlXiwc8hNIbBQe7dwXRHXsiAmJSwitS4ICkXv0SEksH86Nd1kM9td7/TlqMD/fwu8w7xJwrvCfEOCFLrDSAogNcAqw0hDv0i5ncG/PHTkMylMw6ZZfqNcZ2XoJffuUEbi8DF73aQX8VtBa0iUr6XRBbA7dATnd2v1spjUkL+M+pKVXHJCgnGwJMH0UG1FEXQ86uUTPniFTk6uodfnZussOwUqCGXg6Aw6I0Xl44eo7N/QSAi5D4urnLzQfD7vXF3/2dp0G3QbPK7aSVjMYQqk+IvB3Hbtm+Dpmm5WJXmB/pHhsrobz0FLY3Lzd0deaObgg0Sast/Wwa4cMoQeVJ+d5IHUnp6fFJn7JIJZR8OvZPUnQg3JtYdp4kIlZKjX4KdeVE1cPPdRVyW3Xq5hPgTxjloEXofioivQlW4riM/hde//TwlG7R4bOjkZ/cKeLsfMYCsIjApG2V36TpILqFQlkLJUSIC3k24mn7JvpKAdojYRi7WR1y/eLlfgHPD5m7fweB5JxkQB5bHicvj7JYMHT/u4zENmXdkMX7ua/+U5SB2DsZbFi+ODui6vZAgCjL7+W8loOnCjR/TSGhEuC7ALSBZsEvFtmWUjEJ9jnrrYJoli/yckYoMilRK0CcGLjsTKuLCgR8UMv8dbHikj5T0pQW6XaYTEYxPiUOpeQ6SbSEhJvw1CiEo1mJjrL4uYzT+tiCKl1K0cTDgBYqbI5528rNLhcDCAsjxEK5Q0r8zsWvYnPUxC/KNuoPN8qGd+Exkcv95nlUSehRRZx1GUcixYd4zMjseXL+Bv2M1IpTp4rFFvCKptGPDx+Mu933iAk8OMVcmyZ3YsH1/lZ2Y2aG3DexwXIhElIGxdX3SkA6StxTwc1uHx07dofVrsePcVvGH6UtIy93ww52ckNDUkExM1p0iddrkengJrArge2xJaWZBer5UmuMrh3d4aUyIXrzvyGp+M5NmZg5ZgVN2Uc4HkU3aWWx6grafVPLOPFdk7/Dtchx1FgQe63HGIqLjB0W/+s5z0eVypm5hXJHFNxYHeI0CHg82ft5wuzg+IkLPPod8td58G3Ue/2AhcmOMF2kPDvbc1zntxCLB/Bb0sa0LOJphgweqamUxtbKwebAgeNx3/KeZHHJJqz88YNMCbqdlfvr1UjRT6lj8BpuLWefLokJMHCh8EM8mYF0r9vICaqduxUfsHyuLoPf3+1i03VnEMUSRgk7VzEFFMsFHhBJYuKnysMyzTssCXhN8KrbTsIsUOtBjRXeXB5v+m/9/nOS/zkKqZKW/ca8scBd4nHmvSuwaEmJ2fGCHFpj2Tv1MmWS+dqFG3QRuxnCazDfof+BjjEOngw2NXZR1l263XSubRYYoUsgamoirEx84ry8TG4gZ/VIL7wlWE4ufmVKxR5YCz3gW/NW8bZtpKsqSsj/vVNADfZuE5PxCDv9ODZwZVPHFzKCPlFGohy593X4+n1SgZd3Me9iFhf1OfEZKjuUZ/L1o9UHLmUM6BEKvu1bmBo8jgqFZ6Rv6wIafn6u8IP70fz7SBew/33diaZfjxTLMSx04nM8V/CctpzLe/ZcfFBqYeJHu+tmxSb8Txf1P3rhyGHK5nGQZdzY7mVW1TLL7E/4cmsPvJrCXdFQdnB23PdXI4QdmPchX1k1sJA8O4/wvK/ahd0POlequjFDAwLZzMV4L/raAh7GCslzve2Yi88JG7awrB2ATPh4RbtKzDR8qRQfMXZwDVxzkgW80/MUY2xYTflVKYMNNK7I69hryBhvDUKqTQ8QGbH2kDvTJ8L2o7Sf5X70Z9wY987RdTWtnzl/RbeUALJDzxGHgiY3/NEuZEBcXsm4szo2DY6c36cCXnU83xlpe54ZSCjFzAusCTvfRJ/CTE4d5ttfrt7NeXs8cYIDDy6wLPn65VnUIHtBZyUHm4w+opiniMbGdfchYfrw9ONB4YL8Vv5RmPgBnkYrjX+hPJ9t5nk1T9F3ZeH3q7SeHIO8rc53ElKkPb8g4CFjJX52Nkw/abp83Vewykzc8vpREh1X+Cx7+z2F5nTHWgrVrQZ9lvsj/ivCn/2Y/vnS/9bHJHH6C7RqyN+C7k19/wstYmcYDnDOLlvlEfjqT0y+asat5h8Q80ZgvGvml68Zh50ou3bdA9qANHvjEQf7yQfGOb/fWwc9Fyigq9ZA/7gfP66MwrlK6ZvLvtDTs08i9oeu1oIc0zU1ZN56xHbHj/H/n8OGTj0oHNjadUqpCkrE58J+GPJ986PzrXz7QuWnfUnfmgzu62m4PcuoDbJdlUp0SPTZGCzlj6Oa8vm0P4S7E94LMAe06nk98CNvx7Y4tjUtmiDTF2ENdXPhiRFHgWMasQKQh544jN7Cgh4INKd3g+4lcd33w4e2Dj4p38u2NA4E7c8j91kb820ahxGcn+XCyHWXo9GCOu3Mwt6LLis0e3B/jvikzNdVZwncsW+MX4uJbu0x/XxOeq5zPTH9jrrlz2GsZnW8rfuZn0zmRM+d5GX5wOs1ymw/Kap3Qu0EH3+XQx77TwB7Xos9J//CPv8kHwBfWJT4UunEgFRGDzoX4RUQwi4FZxX7LMoPvhbHoqZDouyyL5umkZTlzX4jLBd8o2o8VbJpuxEnJSTN2tIyKHDLZNh7vOuMvrhM0LtfF1cx3G12PMX+dLqnL18fBE3nZuYDu0N9GadhstmwcMlrYB+uJh9eK5F6xNh4xNzVNi5CjyP4Z+MSgwZrKstw4PN6Pg3ha0K9KsevCIY4LUKPTNN5n8sX371e5vH67aGFeQWzY7th842PrHf0ETidNU5VjCTMwHub4yDb4xbC715HGSQJj8iEpTKLPTCyXLIyfibXTkMcH4Nfriy6XC3ULdakIyXpEBM9l8PeH47efD55FzBZ8qY/7Sj5ve/CB5YM1+6qCPREPeie9vrzqhQP2C7FbiAXHSMMfNxzlIC48nxijChCX81mee9z+wcGyc56fO8J3O7Ak02jOL8Tygzywbg/i+6F//pe/aMzfH5vm+YJtF/xl4h66vhb0Ss3MxcvyzL32/bef7/qXf/5J8f1dP3//0NuPu+7E4+pErBh+Z/+bpkmR4uyA3Ecsd2TvrG1X1oD+GO2/jLKR70ReFdeXuAoGzeTsM7pFhCCgxD8iQpbldE4+ij30l3/5ob/85Q1MN/3pT38CM8dCagLIhg/iPtqZ9zdyj33wnblmJQcEH7pKnYmljl1WOe89c0eX+1pPoJZzx4SzZKQquvguBeNoYl52TnPMu27ogKgT/SJCERR8R5RaF02s72wvjSuVWZCtMe99Ut5lf+/90MR6uhAbp7O0nILe+4g9293y1LIMf357fyc3rbIveD6zHP7LI3Xu0EA+4VPMG45NYyfkOFDsaAdj6DNXZJTsCzfy6A0fGHee7/hIHzZJdQX8Uz/88YM5z33e3m+6fT4U8cTCWDf8swF477sipQm/qczhM7nIOdX58uNjBe9d27qje9eyTPjYSQUsTqxRcFl57WHeLiu52XQBQYH8bj+fr9rRo/EyTZNeXl+wjXXpxPhZpVaJ3kH/yrNxud0/5P/agcg/nqMebJQdG4XY+vZ61bdvC34/y/9vXJGf1vVG/zu+vxCPl0F/xbfvHN6XTOrO5I+LpmkZbb0LHDcJtF6I3XleFDFelfT3+vXl5aTTpTCGeuayB/vkDSfbWQt8sk7ZWbAW1u1X8u3lctICjd5S4qNGLRPjZhXwvL6cmecv+EADqwdxsMqyrdCyTpmFNvHh+KZP5phP4vI+9IUUcj6IvY7vFnS3Pwc4PVivP/wv2lhPrcyheIfqdNJMIv3tz/+oWllrMm/+ZM21sU9IlKv2Uz6IZGk6fKh/bNhRmkoyruh0LtxDQKTKekFcWQQeXc8c3FRr05l9aSkx5nTjYdoRAX5FzhFiHZxRh04bc+7wD2g5n5UyUR9S586a3zH+wX7k/eOGTE0n5p9aJ+K1w6vCGwHoXsExMuizy38J6Ha/aWHetD8tjJnJPTOCl1IU8Pda7QEuXgd88KHpzny2smabp7PsAyJWEr0TW3vtVkvVmQ/izltvb+8gXKRDrNkP7eCfUA1s8Sc+mv7p+4v+8c8vupLT/qN/85sm1qKFOOKmE/vGdEfeF2QS+aH7g5SxjpTU0X9Xcp45EfeooOUklbrLcyxhwnpZ+ud/9yBHN/Dc8ZlVjgnjGFHQ+6RE3gMe1mkjTxuHb9+u8vx/MG88WLN+vq26fXbW3bs+8ZPGeohpRJ/kjYN5rNZZGQHOk+bTBduf9f3bbzKWVMvSer3j93mhLxVBgS223+TcIC7XcZNCYCHoFVm+ZF1WwTdpOPDB1kRbZa6ZJOo+/J/2fdw0L6nX7wsySFRrXK2Cv0tR8Nyxl3OAcbij2+Me2gnfacox7sz6Zm8PZXZNrKWX+WB++9SNPe0N/yq1Yt8TebGDZRt32//u9SAKPcgVntvszyLnWA7PZX/+8zf5L2RNjDfe9uGOIkGHWgr8QoVYyEjZBsF9IT5eXmdi/kRbKiR0PquWSe735z+fqQ/ifccb4Na7mJL1b/+fn/oLc8QRVTt+s3FA4XnigdGmuRATTY35WFD8SW4PnVi7BS42a8O2bz9XeS/gfdbKB+2deRSXHZiLK5IRTFILtoQrueZDtnNEqGRVZ/51/zNxcH1Z0Kfgq41+D30wfzTajb+4IgJZuhBd1t8xSzX0QlOdyClFC/6/LAt9Orba6d9oT2L8ouvlG+/kEPYCn6xvPz8OPe7C91fdyFun0wv2utI/FJIcp+fzRSXBEFlFjOFa+jNxOIPNmAO2T3DYwXihGfnB23r64/q0dOadRc5xXm/OxCkq6HpNfft21jTP8CmMndCZUeRb28p8SxqHXe/Y5sF88mCO6+T5UlKme/V/vvhbKlPwb4yv8C/CFXmW/umfHtqZPxFZjVhNOIWk28enOmurhbwc2MZY3lnv3chVtt22rvSScD0FxGewNM7uZzfwusBzaqRUp64kp1iubbVt0AFjtibZbz1/qIdO2H9mrQU5aHeFBenShAzmU8krif9lFup+2sCZAAAQAElEQVSS/pMW9tmlJHZsyigyHQbLY03Hd/tOoSkpDd9V0AOFG7nojj2PI4ddP8hDn5w9hcqYky/nM3SljbnQdA98trUdfYrmedKEnSrrsBNrDb+b31PnRN+icZFnos/g2ch1D3z1wfp8h98K3abISSKHiDOZY696/7np7fcH95X+N3lNOM9nnZarap01ZCYv/GTdPOaa2wMZu8a8zDqrYftlPuGf58Hec7b/AoZQ2vicTxctzMPn01XztLhW0/KiO3Phf/P/3vXjrwd+0UU4yVcF+xldFcFPCmb8BEW8C/yLzqdZE3Og0LXjm72J96pSQh5fp2ffhmNsnBFtuA7ksH0jR6zayXEdx+mCPKUUDdriMqbVxudZCtlnxOXx5tM8jgfHf+f+pCB65sCK5amEPd2fB5XkjXJgexdcXiOlwjzokJHoxgvP+rr50cXtLn52k+efbv7oazkh66ZRgoocJcQ9FfFrqMb1fB1k5JYI/9Zg7tqGMt0SwMADgl6u2wlKK9u+kHAf93ef/21hVCTVAV1u0IhwXSgJ6oi/UzbE5X5PaqHQ6MPwCL9JEdxH0b9/UaeQxu2rv4GRL+odeH5EO2Upo5/fRx/08/1/r/zS0X3/j0oHB/eDjEw4LYR8Ba/PYtq8yG0Rzzr3cME4Q6aNhfOB15tOM+4ZUqIMPwxheFA84lmeKNETO4EaXUOFZJDplgMKB/0DnsldlOA55Ms8qOCHNipMnxvwdOoErfGGzZoKeLl/4xeqUje6jQ5DL+r9EhG+jTJNkxy0peR4Hy384gf6Mcpo+Pq1E4ArC0kv+p3sTKqiCz0J0k45voIUTRHC/e8kxfXYVaaCjInM9GZgxPP+RZqAbciMlyLnkJeGpw+DEXURQY11evbh6Y8xo4FftAwavzDY90NOCiULrZLlpoMEqUTnkslrJ3nufHh68hm83e6SGpfrIkLBewRVlIBIMp4bFVIENRRxHSSwlclyZyIwPk/2XeZJMzbvo79C/PCrc+cWAW7oan47BxTbKNtTT2ncGYB/8PJ3P53MFNHF8FHrZ2ZvBfKSaxUlZPyD5Nvxu2YJuobuUigCvvr1zoPb8XHMzSLT9VLg54UkX1lk9AjtZMyNWHiwIdk4cC9Muj3AU7I0avSJCN6kACdjFcjRqfJY26LBgyb4a1yFCaDgkwcYNPpNTCj2zwnfoUoHeG6eFegdtA+aPNjGtU7yeyfOhPwN/3PpDCxZ8IOiUoqCP/2r3W0uDf+UmiLAgfE72d6HchMTygTvTBjyU3mfWcB4/AH9qU6yjJkF2jmei3kwICQl9NwW8h+JV2wo+QOpuJwDXMxbyPQsol9ogu+ZD5visi95k/lgQ716A49fe0Hk54aRLNeCXAnfjvwQwG6HPh+f2vumo+/a2gaHXfNStHBYmUXgFfJlXTAFGCV8K/VIwgIognZ+Nuy8g1GDTmdHucPTvAo2v7OYvLGgsGwCw4ENh76C2zRXLUtVnaoKvlfBrxofGefgN0LwW7+K+fXnWymJHDlikypFSvYFF9M62IxansKBT8Evy1zg3rSyo7oTe3di547cD4o3lwe4dPg0FG0sznz3QvWDgwrr5/cDjA7Gd/o2Jv4V37ZeDxax7tOxeWaA0Ywss8aFf1E9FhEd2p33B4vrlYXSoAlWjbqIYEyCx8J9Eq+jiIAIVUiljM/EZlBcbcTXNvQP3oGN3wcxsOJDXhk1ZQFlFnIPDhfN80D+DgqZOXxvmgo0eU76UR/Evtt9n+Dje0A1wr95wLZu38jZDz6Uu+Z6OaEvGwr0mJdJrxxcTdhzBZt3NqXuWxDk9fVV18sZ2boe+IMxr3VSgpf9pNr+pfKOMBDu6mr4WAeb3Qel+LZjblkYg7KddgPkPLASjys+z7Axfp5mmgrYNOEGYCKeNe4dPGuZZD8vbMoFuxZNIw/y7LyY5CHfBSYulTlsYXHq4rZfxXl0FHBLxrYvm1RwnZeZ/FlYmHYW6o27mPtCm/2GOVLobd3oZLGtjQ7HEM7i+oyU7TRhh4FNrfR72sH9Rh9wQFHqRV/xmJCDh+3DAtlxGJHQPfQYPrfpdFrkDUmFnmV2adhuZ8wOWF7o39kYFGjP5PKVeh8C288P1ozTNOvMx3rIqs4FhLp+vn3qjQ3ugX9dOKR4eZ3YiE66XCddryctYGc+O+N//PhAnob6RRXdXC9fIT39rbGpudGH+fYrXnbmj43SO33oN80V+03ydSC7cTqQHfjHHH4cd2U5oN+4N02zkCE0I6/xVMTg8fb2U+8chO3MGbbxCTlpko3RFWp2LjZU5iNi/sHG1XlWxIFlnbDzkL9Tg10dz5axNenj4yHI6oGvY1Y1/M50xoaWDtM0CYiRL9B146DkU6LPPC10a9RTsqnR950PKI3N5XBSJf0q/gw+MHO762+3ux6cLjRyl+zPlpe5oLUu4zMvi+ZlUpaQdbzx0dS2jgi5XQpy1C7H2INYs93tY6VUibYNZRqydCxeslAViAstmmc2rg8+WN056CAURz44cUBUiBvL8uDQYscmzs1nDjKNdUEOrxXtW5YZMeACPX1dXbyjK787uojrYN20w2Ajfz/IPzsxv/OBeN/t90IP8OorWL4pBgZdnrs6ONleCU8pFOGS4N4GvhuHT0M/bHjnYOKTjwg1q87MhdM0gckx8F6Wmfx8GmMafaUnnRPxcOB/prMjn/l12mCrPvynqOQkUWd5fr69qYNlkNcPDimd3xp52r6McZVJT/ID1NWdmBg3aPam3jqNwrdWnumIPwR9zItu6szntlHHR8cY8USMGOfHelepBfpFlfgvpcjFBCOKpJAo81zRsypjUi2TOj7Vtcmu4I+ZLv7AMbA5RCwdWpkDpzrJ8vNLbvP7TA4RPrMsk/yXPTb6+aOH+zfTRfAOFis2dfGYLAlvDRonDk8WaPgv2HqeVGjY7ZP4unFoIfRDFU1z0j9lf5vmQt45Dx2NgTE3toU5Zka3ANsP5qbh/+Rux73rs0ANWUopiugUmIk6cPf4j/unbnyEqfOk6bTAs8CzUopy+FZzb51YP834zvC59PhdDb9M4llgAWF1Yr2WSQVeDFLQr1RBy/QmuqSruUsJHmcOtZx3vebr0GistQqKRxQ5N5bMoW+lzmWaCzwwDnFQ/pBNGnpBOsBNo1CnkJT8TnVy3tvbjaZQw9d+/HjXGx8oe+8yP8cuXSU+SF2v5yFvI/F+fH4QJzvjkY73CJFvFvzoeTgKQZkGA/GXG/nxBt0Ptd4UQechS6O560yOWFk/tKMoiJGOTcwvIpSRku9gUkoZh/RvzD+EnTLLH6UTE41xISiAybIsYhhjNWQWfBv+tzG/dWzh/rZx74eyhATGT3k1xgU+U4idE7IVG0qS2yOFjpNO50mlONZ2me9BTnJch1InfMX/KcIZv/n8fEfvd328f1Ju8jzxIBdbhuCAaRr5pqlOM3SkDx9K24zQacgMUyW2tggLh5avrxdlSWTEdr3LB/zvfHSwLjM+cLZcKdYgd739/BgHfM5Rjb5PPGLgMU/YCZ3v+PhOLgM6FKywC4pkX7btC7wm6E5zhedXW8SXDIU55KC/S5Nj3XkRQqqM6+ggiuksxIjpCJ6egx/sEyzzJx8dR7zuO7n7eHrFEQOLCO7Yx2OAQDP2WOYXdQ4+vbY4mA+OYx9yrayxbAfbSFydEsS0+FA1kSv8MbNORRvr/5W5zXMe5LHVBM/O2uXsEWD2ZSPmG9N++syOPA0+qcvlwpgzMnQwfojBIxfu+JX7AjN+EQr0Fr9F3IjKkinHs/sQLozZoVnokayhX1XIVXK+IH47sV5ZK5n4nY+Ct9sncq/qGCkC2hTHYn75bYierUNzIz7ulJUPsg/RjeJW+0qo1mnIvyzWedcGZqWU0cd4NfztYJ7bWXsZn4158mCNt7PPDuaGUk7YSPgU9FnnSDHozfOsB2vId9YtlrcxJ9nmpm16B+N37NSYlzqAJYJVbHnmo4xlERcQqROXn6xr7nz8Xx+HEswscxYcmj6ZFUUTn+OGvguxaUxPX3RMN+S+DR8vslyWgd7MIQf4rKr4QELXdd+/f9cL+5fz5aTTeVYk/mwgkDHwnda7/JdZaqnML1ehrlxnbG7I6bvpCZ+2PvNcweHQzR+yRz4jkGmzXKUkdn6R6fojoX1V44rn7+dttE/IGLyPgjrjHkXq0AeXG/g8WLdYhoV11+V6YhzNUAry4Jk5NK3joJE6kQv9F2ntdw/2BW8/38D6oKAsOtKNkQe6rfq//iev3Det2w1MKnQP7CAFehijMzgt5LfTMssxvSxVG/7S8BtIqZSimbp5kabZY4/hj7Zpb0Wd+cb6VNaKXasE3e/fvzFmgk+MEqlBpzVJiLiwb5snCLK2aqybOn4iSkfXFd96/2zs86siFy18XKFJlXiaGFOz6IS8Z3BK8nUA44L/z3MZ89eDj4oba5EHa/07NnvwvOGrpoHSQlwBGTo2BfwjU1OdJNZbrTfqN3SSIkKu45c8n3XaYS2vATby1P3e9MZH+w/y3kocHOS4+2eQQ4oet6LPd575sK3BI1RKA7+O7LMCPF5eT2CUCnX4V+Ju4S5RoaRDt6AeS+lNOuBpvebJvpGMavQb3fXxcZPzpO25skbstIq5yHgeh9Rap29oyB8hgTNvmiappFgbC5uiITY/s06hVr//fujoXe/MRRblxv7gv/jPHnpzHo1F//L2L5w/fWhifrqND+SLZNqCoEIa/Iu8/vj993d4VmVU7qllOYPFSR+fn8SXfQb5sIP3tdfLWdeXs6yz/fDhvBSQ46fgY3XSwND50uwYNuzjWNjYMzec7Lk+fQxbTtOs86D5okwIkY9tw0q+giQyJRgUGb87a9vtwE58HOsmrjbqP9lPbPiRsewdGqMk9ChRFBGjn9cWJ/CLFHWS/dM5RL6YN5ZzQ/YJnaV//p83/fO/28f/Q5ltHuNN41DBp2tlAHJ+MJfu2IS0zvnDQVk1z0H8J7Y7I3tRZtVC3nTOeH294EdnbezT7S/iykzGSHVuYO6KDXsHdiiUpGjYvhR8Cj9BEPLdjfLJ46GkWxb6M5QK/36W3hW568pZQamrgv16RChGa+d3g3bnnRJdQn8NPBP9D2zjuqagLeyPzEfiolbOD6Qd0ahxUdmQ7YM8zLSswzYip16vi87MFSdywemU4EBZHF/oMsYwmrt9ybYb/kS+9bsUEmsJfknw7zh52GfJRwd7ddyIuGkS/RIMxeXYWvER54mIwFahSl66Xq+CiD7Hf4HiQP4KVG3Y6/Z5B98dKrMyZ2Tvo+z7Qf1dQUxkpEIJvYQnT1nIZQ07HtQX6sSVqiWo33lvqg5eibmzyeutRJ4F3SfqV3R03GAi1Vq1MJ/P8yLPb3fyFezww1nOoR5T6GP/b+Tvxpz0k7Xtf/Nfdf3zP78L2A2PEE+woMQf5VBHxi5UoU4qxOaMLTIBHdmMucfM5PtllIrfptx537tWKGjw1gAAEABJREFUYmolr5RE91rQ/6vwXol1lpBaOTvE3B6iiblgRpdf9njaSOgv8O5Io68rnnduAa15XoiBadB3AyaUafvZg6y7C6E2aA2daQwDxd0/kPLtf1PGPIkgHr9BdENe0/zVsWKzifWqS/6qZObRs0iCckTgFE128oiQFcz46m4rgmdmUaJMKamIQOEmfXGimbEe32ijloqI4DnEL1FDEY8hO6+LBX4WjcsHWy4NtNuXQlIo4SeuA4P13r44BvyhCh+q1ECsI2fQn65//CACbYxh0e9nujCuKzOURVxdjbbO5MqTRjLAeexAmdKvEhH0/eJnIuPtb7/oqlSIodz1dQ+VSN5DaULy+D7480hv/9Yf9w7dht5W0PcDxaiSc31TJ3VpXJWAtzhuc78++gU8iiKSnoKRsCcOzkLKuJksteOnFPohj+tMw7KFWyDqd276FdyQHvJGBPR2NWY5J7+DyOp0HgXshZYumE5jDHXdgiuUGSPoOrYyTztkqYVgQFYqTathg0xp4B+de+PF9y5fHa3clqVIjOlsaILn53/mxFX0oCtiupnSoRHKksjcKQ1+RQmTWuq4Q2bcI0L/6ysinuPpHxEqOUnWsWvQ2vn4czDJCR1NM+iX6PlHzND7109Qb339HgrfKF37F4bWqyOM6ZRMuX/Qz3W2b4REtQau9GMw8qQ6vJEGeaihsZSQadlGjYMJj+8A7uR8kFlcnvSCAaJvqPUObWiJi2d+y61+9Hi3r8x4jfEdfsZuGxveXV6orGBgurv59K4CthFFO4nozqa44xCWH0YKfMK+59KY7Jx8dzL32BzipyuYbsR4Q5fEzJFIA3ZRUpXkXUi+TspBXY5Ch0yZd+JPok6+YFgKBHhu+NIOX8QkwkEL+1GtgQuyyco+u2pllfPwATh6RIRKqfpltzolyT9VkCXhmVkkJXQEiaqIULo+iozxgR4xng/i5pDwb8wjuo1+01TlibEEOjTJ+DbuxtzxUKBfMmWaEnairUDAarqPMfMENs+VPgW8mx5MZFYvJBZYmzo8I0Ie5wJJRbhV2rBPA+dOgQ31TY3+Yzx9ShHylTGWRvmyfELnjOpX7fjvkJWFUCIY7gFPx5r1EXge6mB/gPMx7LxKwc+gn4M+PZE/KVLJkP2rmBZySV0RKfufD9kKQiXCMlwdG1UmaG+c7EdecOxMfMY+IuTLfRpxIOg0dKvQ9d86dl1DLveJCFq7bhwEow50JVgwJLQi952d2oHv2zdEBq58CDatbehj/aSI4iad5pNOy6KZBUKtVaac0J9YUDfylXk0QDycQzkEWTkMaegR9NyIqQcbm5WVQZdkWUuW4ReCRsH2mYFs9M5E5h2/2tWgE5KM74OxTx26h2CfnXsoS0Kvopt7alyQVPAHcbSyCLrDeyMGRcM0T/i6/TMZl3KdP+qIBXRBhpKpkom/rfpkcYkrSWwScxy0Bs+hkJCtUbijo/1fuSnAArWUjBcOs4MjXfnpOjg0dNfRxMOdDbTbO/0U8CzWuyPvqpXccmCfB/Hau4a/r/4gzktEwJdKdfQoqvgnDEZdRAEH3ui3Y4dmP4Nh4EukJPoQaArGpBYWkuE26wxv2zTHe6rgBwKaDoArOhx8hNmIv7sXvmwCb5+7/L7ybHw6C3xGmfL4oIz48t9hOHbwIVcc2GDn4GAnBzqmOvIty6yKXAH/wP7lSw8iTI2NzzQXJfVhmdA5lJKxghfDFRE6cVAh/LaR/Tb7G/Katn20t84G4Llxp6sGYuDRiZUhA313hL8PjPvAptFeilQnyQe60zTJck5zpSKwoamEpqlSUqVUfFiyXzf4TfiWN0sTC1KLq5CS3Loj8IMYMF/XD5wjVEqqGgOeN7BpyJTg4YOG82WmPbSD/8bYilAdI07E4eVyUUQq6Fs8noVZ4L8R+MRUdebQANJsSA5k21WI16kuvG/65DDjIObNq+MOG361k1v8obBBv04L4xdVxnTwNp9CbonMIQtuJV9TmWVnc3tnU7OuMegbi9E/xGL/cBfkFLpIaXmxKbBp4YAblfQsocq6b2CPPhM6bDiRbZnoVqizrPsGTScBrGn77jiY/x80A1f0X5aJDfqiibm04xMe33pHrnXIHiE9+VTsV1WSwwLsvzk3mAFjjn3XjQOJGweWHuvN52+/feeQwz7Q4HxXGwe2BV4XsDqpILjxUTRN+HFF/q4UpFWRaSLWOm3Oq6FQyRO/F2VO2KfpzsZbfcaXuqaJtshR/8nBZccmC34+m85cZAzFhVqyPuaZHA6U6VABQ7+fzif5sKfgBO4TEei/M1bIO2nGP+3fVINH1UxeFzmue3O+C947ZQOH+5hLpWBshcYh+82yVC18XKF6vHdiqoO/uKZ5Qr9FBzljxyeGzYgz8yrgNNO+WBd8SqDZxyHBrjJJJw5LT6eZ8VURT10PPgyKGK9VxOKkE4cx8+I+geyTgj8N+u1A8N6QIJG1oJPbmoI6/9cKpllcTRMYTtgnInTnYM20jcVTDqmWOsZvzlmDbkcXaXt0bLMgw4zO1B0a7/bDx+MxfP0gZ7cGG9JEx0DHge+Ng+ebHAiBThISw/sx8n9TRApYQAKC9j/miYN5b+XU6oBepbGSh8TlddHKOs7z4UZOWJFxqhM6hSYAsm0K8eWYOeC9Etu3G4fT9GP4kHslDz+QyXZx21Nexs9F9q1OHrt9rnowZ6KGzhzWLfMJvZ8f9m8cHj/uAblKsVqdtcSuDz66HF6IkjMKGEaEHqytezzzhml+vK8yzwO9HLMP42Y50SVUJKUKPltqU526bBf3WckFQVuQZzbypMdHhHwZh6CtlAkMu2HGT5HHH1du63jfkOMOL+tmjFaezd/z/iATjGO08DMfKk7Mf4kcwjdLPYT6mjjgSw6ZXYCcd/tJYvd1+NGdDzoNvcRlmu5TiMcOzWLb0Lahh+BjmZ0Lko4nYvuET/cxLlRKQf5OOWQ9pVCAYZauLKI9Bu9aF/FEnB6jNA7IN/L45r/w8RV39pWNeTFTXDucDwVxWi0Xazahd4HfPIMd/vrOx9Qbh6I3sBPtiKeSiWUShNsYu5DLvA60f9/vn7IuBzZ0TB3E4MpHgYMDvohJ0zTp1wHig7Wm1zzrug4/LOCbHNj547l90LxggM5dCc8FXCJCgez2g4pN5qUAXxs8N+LAefh8TU1Lo99DtaSSsaOE4B/Yh/74fxtr5cQfUo5t0xyy+eNPSSkK+VfIFvTpsm06sbDvKzLtYy3YW2jGGeZpkbwO4QON7xHwZXwoteGfG2slz6m9iasPeoE8lXlsZv2c8PO78Q/GdXLvsVfmgU3vbw9i72Cc9Ms3JuyzMUcZu4P5r7VDWUKm59wbeejlhZx/XeC181HhJ7Zuath0+CUAd4R5lkCfroigJCXELySvjDU+FrqjxybnGbGurbWrTshDfj6Y+1pbZR8q6GN57NdoqXX4WgX3WYleEQHpIOYf4PcY9Ts51f/JTse1x3bkQljtxwM5dplud8yUosoHqnm6UJ/UzwpJrXU9yJ2opgjXdP3+48d49ryXpUDrkGk/yGEHPikYHODWPU/BrzGYH2rhRFxKge0b43YwEFfK/2LJ/7r8wZrXfYFwYGLbT9NMnz50bDSYnogSRNNODrRdTsuiiiwr4z9Yc9n3BR/rtyOLcWgMME7zXLVwwD6Rg7EqOoa627IywtI33rE5vm09vM9bpjLa6Kmk3v4w16qS6QHsGXbkC3zoQr9Erj50NL8pJ81llmjp5Gs5XltlXJFTlNcdztXmVTF8KRN4Crksh3julEMdPKepsi88EedXFeTdyQV4lw5wuJN/9/1g7jirQ/+TecU+PM1VSS4t+A/wSUpVnqepsN7Y8JebdjYQwZrpRG48s57BbNAQElPQsRYwA+Mdf3JZyQf2JY+xW3QIV/DIDOx8KLIh4yJ/gHPdcTR03fVgXt+YJy1DY0xD/gl957ro589PZHmoBvJi3xKBpIFvvKmUVd9/O+Q8udS7TlPTPBdNrPexgC6XSVfW8Kikyn4miaOJdZdlbOTqA8w7+aOx5hKXZRL6ZpGmGd3ORf/4H8z6x38967ffzjpdQt++Mw+fg977wOHAj5zDrtcTciAX8/ona0n77fq4y7g0+vi/HjTyJPId3o/B8zgm/Xxb9U//vOnt5663t132BduzTlJxvmWN9vpyVgFDmMJz4qPLgW+llBP0i3oUrfjqHbofrFfffm76+fOhO/ZQlyp2Sh4K/cLzN/VvfAAx1gv2O2Hb1qAOFgJj58878/MnH1LufJx0/iWMyC0b64muiIqcBds1+HdllmexP4HdDf3/5X9610qOKAz87U+v+u3PJ71+mzWRx0TummvV4bmSlANn/PeMXZNH6DFmyLVMur5UcK/4zCxpUwWTf/zH33S90h85gtjZvnJM6zt9uu73g7LjN6t+/N7AdQWPD8o7sod28lFjLjo6/daf2qHz7/7l0L/9f/3P+v1jVZkuQJvolHrsD11ezqrLrAWcYKADv8WktBclY8XckamxPznjcwvz87wULfOkZVnU4NOwTwPkfT8UWcgDKcJGDz6yl8p69tC4egdfaAl7beDTiVk/O3akVG+h0Sck83l9veLzkw7odnwqwn0OhXmi575t8G9Q67Kv9t50Ze/qstH2fgOTEtjmpNOlINshxa6JOLng03fWVDvrYXHtLFg34tTj/k//uhJ7UrI3TNYyHx93/f7Xn3I+KtjvxNphAbOOfe74gcdFn5DLskoRoUAfY3D72OR/eXzH1xo4/fxpex3416HWpIkAfnkN5JPmJXRmb22+7hv4a5Yi88zwHbSYH1dy/kE82E7vHzu+8EA2iEkqZdLL6zfNrAMQA99bVBLcOo1U7AhlrBrMO3URRVlCNClDWlk/bRQQVZBX5qVqIl/0o0htxu9DK2v83g7sX/Xnf1j08rKolA6dNsZ8EqcR8MOelvXzQ/rxV+lgz3bHJ3Zy94P1mtcid/z57e2u33//HHQRlfhvMuZv4/+P/NCNPcFKHvVfcPY63/c7+w5hefuncejYwqWUqpLIyvrpgR7HsQvD0HNDvoJvitJ1Yl0WUfDTDr9d9gPbN+i5sEd03hP4fzKnbOA9g8GM3zMarDeJfgcYTPjSNIcUmxb2rDPPWXYwa5qXPkold4uPsxt+fLt9yjaYpkmRCZWu5H65nomxs7z+q3VCpkMrk2VE4COLklis5JU75waWaWUN+P5+JxesnOEf2gDh83ZjZfOuF/L4X3+/6//zX1z1l7902iSWqMTjIefLSux2dD+QxzKNckg7NLokw9fwsw1f2ejzwGakexF2KsQDLinEknH9RaNQWcnndcyzaXi0M3ZnXenieBdXHeMLT8L/kY31rPu1o6njk24YtHnwPf64+wkZd+FHbYx198RpG312XkxnJy5W/Kv1LlwCOWOUA/ouQd9APNMWLx6f2DmYH6IFeXtH7ia6jOI+DBk/rhsPf//rSVHe1fYAABAASURBVKipy2J0+X0iqCtglCxKyngeigftFMUfJJy0/BJfdd0vlIhQRlIbkn/7Ji46dCv3Vaj542fUIwlDFREqyAA+PIsSAzT3MVAGA8zoLeqRH3r+W95u41G/irg8htsfPweOsrOp9l2DgqDvEkPmWicC4Kvg6LWkfJnnL1oRwZinTOZpWrVWuRScyf2cjA8HMIMjfvVvBMamDeeiWlmKb8+C0BExROJRdgAXUdVIvvgFgeDxxzByQa5pmv/gmQkt8PXmasMxOw7RTYBCrAu1wYoOvYOPi5SZCoM8JKANZr9E8htdR9/RL3L08q+OPG7z87PEl9wexSPGaSwWxav5rixsHkSxy8azMcswfk/bZQbJY6LMlIWkMSngRxcV2iqBWVKiil8QDfurhIryEyrKVyBGBL942bDxOnjtQ4cI6vmh6Y+fkVBstxIqMLD9qu2P3Z3k5nlSAmsoJI+Htbga+o13ni17KBhflJmjuGsit99NY5rcRi8aPFmvJPcdYOpU6a+vEtyLIp642H9WDgxWPiQU5DMt+QrR50uQ6GBV8NciKeQruEfwO1IdOY3DTjK0zB6VJfGZGOOWZdaE/vbXQr1t6pKZmsFglJlYQM4dB9xIiCsLjRVcV9tzYLzrwYS4wSvRs9C3Df/oggx0oAWfZVmYdF1mFWJbOMdIdDA8GHs3Jtwt37RUVWzese6B7Cv0VzY9jffGuKe9O5pq4C6uB7LsOHqdi+o8j1gWONA0fhq/PdY+41xhXQ581LoYa8QYY5ZlRs7Kc8i4bOjrcpCE7RNlyG7pIQj+WaRIaceexgEV5H7zXPHlCq2Z+8T9WWbwNL62yYMFmPmv6P7gUBOGqtijFIgKHhBbqX+w0HgwkY9+LKpXJteNSXTFDq034rqJmxpKdOPDWE9wlivshxHyu8DPPtGxj+gbkQpKLRWZU14ELGORPCHzzISb8mV8GrIYD797zMRC0of3C/d5WVTBXHR/DLw2ZHFPOCJYozjnrhyCHCxaE3+2nsbifGHxwILmxAHKmcVLwe4Wd2Kz6IN6Y2m86sD9aUXXuY8xty1XFszGfsU/YSVjaxwEFssyqzB/ZUlkauTeXfZL0yilaGPs7fNzLEaMcUSg90Sfqk8+Dt/xc2XRhGzz0HVWZTFV5qJg02R5J2SeWEAtLIAXsMhCf2Jhhvc8LypZNU8LmE6y3sYe0VToN08TvjFrZtwCTcyiHV974BMH80ci7Gn8TcOZBfGkE3Isy6R5nnVmw3BCploqC9CNOHxoxSdW4qWxkbad1/WO3ptuLLBufJw0/SypiFBA2zI8S0DzSXcaPir6dCW2+vbtou+/XfX6eqYOHIkbx88nm4sbGK1g1EdQ5lDtAzzf3t5ZCH+MQ8Z5mpEdHcGkZJowuO+0afTHtWSbEeq8B0Vc3PHTDX3ubHgfbHytm30wM5B1BrcFHUKZyXvh3fKHFrAp9HGuvfGhOkIwEvyIEx6T/lmrEp/ycwPvO3F2Y6XY4JmMTQaVkir4jogbhqG7kG2nND5HNO0420FDo3Q2m52F2EZc3olr/2uUj49P7LKr0cG6reTyBwcR3gh8cPD1wWZ/Bbsdvz2QATKK9O9dl+sE3pWNdmg+dXUOSTobwKZdn2z+Dog2intHBL5UKQX/3thYG/tP5OxCYu6B7DnapQD7TRGu69ypCReeOSxdiP8TvuxD09fXV/LCNPrbX71sQWVdLouWJWXaFd+v4Bh0OBPHC7nbYtlmlq9kYZN11olDm4289c7Bysf7Li/6F2K+4hP21W0rGoctP5Cfg5IfbAK8WTK/1g6oS4ipBdsmD08sNz3A2n5RsGcpBR1DqCbL9vp6AcOnz05T1bxMo21jA+/NSLB4PpjXbK/GDuHEQcLl/MIma9bjkRxmpR631O2jsxHe1dnIJ8wzxRXqXcRz8nzo/f1db2+fxNmmx4i5gzUXaz3suzKPN+LRedD4zHPB31dKl2mdwPNyOQ3ZJvLewoFnqSu2T11fi57/KvrM/aIT8d8BpcMVTdE3GQevxsES/ntjk2X9pnrSPJ+w1YVy0sRmr05SwV7B4YDxsQKdzebL9VUvL1e9cGjx8nLW9focU0olL971STw7ljpxcDDPWe+IgK8xCPjM0C9KNtIz9nEJy0efCdxDT98r5BLTeZDb7uvGQdhj0Ijoemx3Of5sizsx8uDQwaWPvFIV2CoC32V+cex0JnLn0mWZZL8bPGkXV+ugE5L5zRxMnPDnhY/qZ+x7xg/9nJHyZrdUx8KBrQ5FatC6vsxgscBTejD3+j8J+PH+wMY33jfN06KFfI32Ctai4QNU4vXKodjCIaTjdCWmN+Y7cSVGXskvG3pv1H9wsPL+duiDcr8hqybZBmdyecG/VsYdfOgctMGmFOmE/Nfrgj+/wlPkFKxBzujkg27fxS8u14LOIlaoJVgxxYjfjOA+Izc+Rp6yDxmHIN4f6405Y5UPbkoJbFnRzXnU/Weel+EPPthrrY2c/k7uen+74T4ggPjvHx/kuQf+vCNXUwP/DX0flI11mTgsO/bkIGXlMOrB/S7j2ekXEchcFELuJuLnLuf6bd+Jpze9EVcBBolsZeRiGNLbfhtRkG9SJWbM88G8905OfWPuufHRdYW/uKbhA6nTOYmnWRc+jJXSsPk+dBCYCP/q+NqGf92Z0zbshETgIlUCx/72yVzi/8+asLlz4JlDRfsXKsjtiKzPd8f8AVcpJLnt9duLXr8TY99fNGMnZQx7L/MFXXfKiixwI7801DMu9v2V3DHBe16cw4oCP1qWqgU9bK+dWHzcGjmqiNAH0w07NPJX8L7x/qkP5qCNNQ5OIdONiOHjCXZIp5I5Ytz/yVAfSsIenXPE80a+tg/33hh+jGIbMES2h/PFhfXbiTx+Zu3jch35Y5H/07N/+u1P+N2ETTdsaVluYy5JCOBKyANCMAzwMFCn81kyFwPJk+sXYsIfJhY+dviDR9I3IvHTGdsvWuZFpRTVUvVsC4kfBYShVcuT/ycHTjcOkT+w4Sf+a3ynaZFpupyxy8nrLHSZySkJTtM8g+eK/Ddk7aMcPqBmzsicVOos57zEl06MOyHrNFdi9ArdsyZyn315Je49Fzp3PpivDtZPJRO5Y8RKBHfqjMuCfU3PPt97x46cGlkhfLOg5wz90Sc1xl/ICd++XTRxeCf8shgHinO4bTHNBVkW1oqzogj873rgVw2bfhK37xTzWcnH9vmuVMmC7BM4HvjKCX0u5MOrri8nYudMOalC1/y8nrdulTXAsszwog8+EYFOGBk24qY7sXnno5djy+Ugd/lfD/78+RPfeJPtfrmetSzGNYm5IuMxZMN/7+ThlcPbdz7EP9gLRQQ6LchnnBcQSmT2GOEbVSf88XKd9fJCO7ICnV6/XfWdYtt28qaYzybwPJ8rY+dBI6y/O4sLHpZB3EPhCgqjUMj2ebleweZlFP/LL/+Fq52zl0YQOz6dX4FS3x3712/oUxVhOvalg9z2U/f7Q47FeT7RVgb2Ee4j3pMiLvdvauT5B4H+zqGz5w+HSS0h/6WQwgeYyJDz0zs5sOFPGnP7i07LSX4uWbUQL+fzRd++vWLHK/6wj/zfkVnjaoPn68uLAnodH3R5SiQFfxpz78o694M50baMCJViWXPkG/O2L1xY1xj/l9cFO1zAifLthO80bfunHo8PJTxeWHsU1iU7cfVgbSt4RBSVUrFL0YRvn5jDXeyDr9jwlZxaWfOtxJZz/fvHT2URer3IeakwVzgDCBuv7B0+8JvGAat93GukOzh28PSYnQ8oH8SB+9xZdzjvWpYdgB/Y5/PzJrd9st9Z8b3MqmW5gOuiiMCGd/lfG/748SHPizt8ZnLH2Tlh5JQFn5wVkozzHR1XrxHbQX1VpMjZxyi25/V6UgEXamU/O5H7Xlmb/Rr74Azg/rixn9mgGGPucJ2xqPjuFdsliv18+zly1zQ9eRjrYO3X0HuMZ39Zwf2F/idkrfhQJ2B//Pih33//qZ8/fsq47vsdHh2bHcgvZJsk8hFdkT10JndeLydwP5Ejqv4v//FZ/jCbfEz49v2MjvG041TQR7JqC3voBZvOy6QTedNxPxGnKER7oczwSF4p+HHERF0S80V//odZdRbxIJUqnYnf0zllX9s5X+jqmqdJJ7C/si57xf8KuGzkkZ0PhzQNOudrVRahg9SjqwX6lUMt1+dzUC8KMeA92gQ+iTiZTd9/W5Rg2T0GIFqTbuyvD6/zmcdJb9qptF0+mG8+Hp96Yw9+J8/apx73TzXsX8sMgwkuVftx6JdPvvo/kUz8lJL0k3b2jripGrJYhkCfiXVBU9ODtfO23bjfyKU/sdVOXG/E16EQAn+tb8747DRdNNVJA3v2BDMlbZBIdf5MvH9jPjGugf5n8uiZD5BXcunlUrFvYawECU2IvWAzt9lv3d+kLGNHzlHAQkhxkI+8jha2bAOXB/7Ehy0wnIlvVNHL66Tra9WZdexxXGQd/8f/4cHcftHpetKEn5QoqhT//5mVqUbeOig+q/lgzffJXuWTeIWlFB1Zq2b2qhPlhL8JvBRNJ3y2lmlgZLne3x6sx3d8/iHvQ73un6dFEZLAb19DLIfkv5Dq/53OB+uJnfh5zn87yIUyEl9cyA2T5nkiL6Ajg/761x/jObFlh//BuED27csXEh9cWEueX0/KuetKjnzFBgt78VqLMhECPwvKy8sF2pU92Ts07yPfO595/eb/LcDvPxsf1O/40QY2G2NTv/3pN/SYsNmMfEI+aV6ajPu+hd5+HPr9L7t+/r6zlkzwXjTXs+ZlBqfCnbHkiYIckYKWoN+hf3CXX9C/y23Lwth5lmU2Br7TgzmmgXXDxgvjg3y6Ei/3Jw0wsa9EBONSzuvW2/rbD8XldufNRu7iVZ05KBQq2LDxfGd98fb2NnJi919IMI4vqYK8jdh83PuQofHSeuN5pTQZ+8JcYV72CdvmnTW8/7dn99tBLHV023Wwn3J+XdlTPOBFqKI39MusMmRowg3BC4b4y8b+wfPI5+dDHx+PwasRC598lL1RhC31pffRVmL/Lsvw+npWkF/cFpCyvO/sgRrrzjpVYu4kn4u+v33owVryRunkYmM9zVXG2+/+8Fxy0fVl0eWlDJu/fr/ocj0pomumr+cVz1PWK4jDE7F+ucxy8d7Gxf0OeJu/+0SEPC/23qWvEoElQl9XgEMfvul8Sy/4heo0aQc0rxdu5EG3fY5Y/cRmh6b5opk5aFpmnS4n9fKp//9/2/XjL0JPqTB3TIu0ksO9N1yJIdPb8YdmC7Husq2dr2Z0q/jrAT/3t353PsJ3/MBtWUL5JXNm4u/Bu0bZyVMbtA7GujyYax1fvKoUaZpCpm27uL25wXbUryvGg38bnl9+YH1dBm5yq4QIAkQ15gGfhz32jTnjEEaER4FfKjLoIzWI4bqyDn3U6Dk+nu2hEDDo65e+qmU5qVT6l0sEHXlwg4UJFRi/l4Y+AAAQAElEQVRVeYTrkEW+IkL5xVxc8Bc3ieEOCQsk+oirgEzy3Jj1TNNC8Mr4pIR+jTU9hiOnKVBocP+S9IuEnFulzFBAl+Yx9kAoy0bVHz9+7yDi8a6MCEW4CKU7BWvTEPGs45EfoCNYeFDAIyOUYb6pXxdVQsBnCWopTzkYy6t/zNPFMrjYifz+qwzHQDb3dYEEevRR/O5+Ea4V2BdXUULiR1xudxEZJagsJZRf3X7p3NwWGtcv+VxnrCJClsnFUj/bD7UvHEuG6EIJFQh7Afzs0+kj6inSuCft7pMMiAgZGNvej5FP3Dpe2QEtIhVR5Hr3QcQ/dOaBoX205de4iFDEs7iqFKlkIAO2Q6ADf9pJvArJ7elf1D+DTlSHf+nXBSlFBKw6/WOU7v7YolF2FvS2jX5dDC8wtZyuKkkc4B/ApE4lQ7lL5ptRoO0SdE2K1enjnoV3qk2rFGi4lvdpquLmNxkPt2cW1TqpZNIWcmIcHfgVFCplmY2hbeky5PAv2r9uPDXKQfJs2sHIehV4u5hOgqOU9HmWiJATv6uDqnEPqbLAiAhtHNT9jTbD+KGaMTzwY/qRqVKSjUqnwJvk18CplKKkM+ToKWU+bUBelMvMGJoHLbclL52FIG4z+vvXE2/wjD76RYYAgp+OZ0lUS9iw4xNt2LHJfSKevDqyAAZyMV5SQS+ToBkaVJBX3c48N2g5GT/YGBq7zIRnKAu6AcLBJHDAR6FxZZahd6SoCkU8y7CTQhbQCwRjJC6a+f38SWhblgqNpMF6JGNcHxmiSn6WQu4X4bpnoUq+HmxyHyw6skxMQLNKMpmCQR8Adroc2pH3QO7OhOjScGJIyWXy5FknKYp8uZ8bIlKdxVNmkX1yArNSAltapQ5cDchN31j7roFvMm6qVdZD4wodTMje2BiHWmeF/9AvuvtNCngH7wc2NF5PvxuDx0bgwH5Ar5IpRchXdyzSPyKoL/J7QCPpQ7WSTWEts6a6KLPKi4sdDEJPn5imiYVPpQ2aEuM7fr7pwQeZ3juLtZlyUuN5B08vFIzNslR5YTSh44VNx1SKIooscxbTblr4SDOzqSgsHhWS/SrhMdFekLchYHLnR3r+YvwkyxQR8gbceTezjLoKDyBQa12Ww3eXA1xXNgoH9REBjfKHPrUkclZFhqxDRd4MNpJ7sLjesIk0zVWl2HZt8FzZSApcM1IZMTCx7iH+hOibANUY20ZbgrW4gAi52sDPARQRrh3v9s+IGM93DkymuigioEUBn2myDKnCosz0PFJcjYUlHflJ7eOj3KEHH38kdIqi3oRfr9B12dRdwbiIwG7TKLbTzAYS1WmXgJ3StLLxcoxnSdlHdnD0u3lWOk/4xjwVzdwjYow9MMBKnJlGKQW7FMYm8hk/qRNTDTs0y+Eqd5RUMmmjXV2WMajzTwe0O762oZvrMirVfcjXofGUo2KjaZSFg7qSBey7HhxQreRkl2DDemZxPC+TAhqdmDXrB4vTjjwQBb82xsl5Fdka2K58SGrkBbdP06zzGV9Hh8D2y7xQHV+yHFqg7c3BshTZvoiup8wBDhN10kGM6Otye4KtOzXTzFAtHiElzxkJFqGIIvHsOnE1BDfOPErI3slXNIOcRlGEMlOmeSc/dyaQDjOqRr0POH/yodUx4TlLSuSb4V1oDx3o676CmsfvvCO5Wm/I08lp0p0DOCBStV/ikxP+M7Gw95gHGwVv8j84ZN055Fw58Fs5MF85fEZ0/brSOlIcO7ajN1MNfVwsL2rQtQ+ZEptGJOSDzfm7IoK4nVWqeJZwR/BP7DOjS6GuKQv1yDdTSin0oZSUn8XVEca6RgSb6ouWUzA2tRHf99uGPwgeJ4ppVsYFo0SfeB5cppSUDi7ekBnPTl6AFX01sDK+vfs5eC88BDRStu35dKEukFXIhuzkSeOwc4i78RENKEbfWmboVXhVGe8soYMD0o7dO/EWKXleKzlhMWnHxw4O8R62Pcw7vr4TB4jBoQeHxmzAu/0t+uifUeAj5MBn6MQQ6hvvvEia54UyqdaiaaoCNvhLluPEIdCFzeYyDlpy+FD5la+qoLMSh5vYczLvpUJPHk+sBL0FunSUdKALN/pueuBfxtTvEQEh/I72jUMBRFdmGeNKqdCYdL1cwbLrkw8kPixcme/FNZGfFmSs+KjXgU9sukht9A/oJPeuHbx8ALTaT8EnIhRRFClNdcI3zlrqWUVyaCvBzpv76/Ws0KQPDvKNSylViVO4iGtF8Y1iTGsJ8KnqGPbAfuxVtbFRZoi+/3bBfycV9DpYi/pDiPFo7ovetqX1etYdss/5ebNdv/oo4usw6wbuUuipm7g6Apj2BZyWZfmSsSgiaU3su2iaJgVjID5szBAZxwc5MonTeZmV7t+bsor+IZFXxWHNwaFtRhkHK6UWPYx/F/rO0D7JAq3kggdzg+fSiXzR+6b39w/tYGFeEIO/aQYidPzFPhiMn5QpaEmnuXDvKsgzkW9sN+MQEn2CosHrfL4S0y/Dp3bwzEhoF2VW1TrrhL+eLsn7Di/xkfLAFl1TOenESaqxgBJtXRFFQZGQq8GH51oW5IIOfZfFOaLCawe3poV4sXy1TCpZFVGgI2dhHTjJiuEnsJznJ55DNxLYNIMV9Y0+dw6lVuY99z+fz5rqPPKR5/bbJ7KSo3Z8Z8U29/tNIeiTpyvJ53q9yvIPTLuEW6DvQjkhR6cIWQ/0PaB5jOeDnBMIQneFEj12+h0Shrtz8H7nYHj4MrIf5Jf9OFTg5bvngor8l8tFZ+ZHy2J/E4wz0B3Nfei3mwfvlXg6WGNut671tmtZCh8WT7qQ/wrtEakKvWmqzDPOw/BKcJSQ2bnEdciHnCLfmkctMzKHggj12CzSxAGm4qHb7c66tjG2o07g0/uo67GBSeWwboJMww93ZQY6nPGBk2wf/bri+WBegYzWz3E8zfPo7xjYWaNACB5J51SzAZBvmopKCVX81T5bJyHDTbfPDx34viIH1h98HHvnI5ttHxEqEzIdqz754P7zxw0dVvp1SdZhlf2kEGu1FDCc4csP/rnMZ3379p2Ppt/Vhy/d5Pwh7BDRNeFLmUW+LGLJpO4MDfyDXGK6EQE2sy58HJ8X8KFj1yHgQZeiiKCkBD28iX4XVWyGKtTTE1uLdVRScSLflJJKF3iVUmRsIalOnw5GvrO8xB8TfVf5Q+HROHznY9LpDK/cyQfSg7h44POt7+rI47FSYLuD34EOi058tIrUkEdfV2t94BU0HDDa8d/eOz6x6SBuRjfegwcXBKN/59YHnUBuoERu+8VJ0zTRU+T9D9qLPC9LKct24NvAg41XdQYlL52cab09F9z4QNrROwaFpkabwCDTNFMnPlZeX87Pg+frGT+WOvoe7U5efZfw23kJLacCX3FPldrhjZ3XTyWydnTJKCpZ6R8QoHBgPi8F+hWc4EUfH/j7LzFkKbL9lmVRlhADtEyzZiansKzsQQl7vbGmu/GRrh1FncN4VFNH/sZaWUqwPBRRGJ+6f3zyQeh9YFwysd8xygHejTLhL4igYNzGvL7DwMV1xqw1dGIvJHqYh9cDB3Zzcb8DnA/87HZ7IK5tRU/4VOS2LJlFybu4dmzu/DVht6Bu5m4etsc7H/s/OUgP+v/pT/9APF+VkejVkfdpn4iAihQRtJ9UwKsjqIvlMZ1QyFfr6DnwQKwRcx6DHacCFqve3t+Y9z4l1mVi3vSC+oLPnqbUK3PSv/5X5J9JhNYd/A+d2Sd//3bhXuBAgINLh34Hi4ouHd1GwQ6/csdyOikL8kRXp7+UanvBPoG/bdqPh3bmxdbQD5KQEmQkOJzPF36HHwV5/AJR6SMdmtmvX/jQduGj8MtrUZ12Skj4r2V55aPrv/k3V/2H/+cX/cM/npV105/+XHU+F3Q3z878LdUMdfCLCHglz6GGAAfrsJUP+yvrhAelIxhdFJFoUCiwYlwWMWdcdFomxlJ3SKikGidkrMPH6yS5n76uCPMRfEIzefuVj4XO2Qe+fOajjWPucjlj29SEf7j4L6X8/PlDIgZuzLvisi6VXC5soCbsFPIf3BdTps4vi05XeJwk82d5wPruRD6ewUHQRlZwRw35ihTj6atnESm+g4UVK2VSRFHDT9iKsk7ZBUPkL5qJ5VonFXwxS2KdNj5+LHzIn2ib5kn/43+ferDYvX+8CpbaWVOcpkWOvZJVEaGX60WJDMbEMm0wck44vmTwvG5bCWX9AevHj58WTZY2IpHtQK7VYitNCPk3zlsykIkYtZ/Rech5wbfmZWF8Z26/kyM35DKIGnUH/ad5Jj8tYGnfPKjX8NXPjxv9V5NSRKhA3/77YK9g+RbiS7Er+HgZfACki6Aqy7FghMv5qoX1GpWybhFBznww13xAf6fuGCUCBXwYRb78/Pypj4+ftB8qxgvqbKuI4U8FcdUNKveA6A5e3mNYJv/rfq/VXD9kI25m24S8nWVX+r9CU3PofjC+D/SaEImSMo4RbkcWaHewN692TKqMNV2vpwr+cT6fVYpr6AWtRsyYp0vjneHjx8+mljCxjl4TeG2xseeREhqT/vznfyCmLvRH39KkEJgIjHZwuGOLQ75Ma3zgZS7LItYbk759r/rtt5ly1sG6xh9QD87RDmJ6nhMND8Z3WbeC3AHPzMAXk/77aNsZh7vqep3k9bMsgGzFzlNBtoWX1DKf6d9oEbn0BiazJuwf2J8pS/NSVRKedPH8sDNP7ARoqIy+3p/0kS9vgzfCYYsuwcVlyAjO15dZ80myzTp+UUqR42SaJ/o31isHvrEjC2P5CfQRNBxHAa+IRK5Ji9e2jD1xP7EftayIx7hDre/EwueIIfvyzlw43Io5MhQaF7dGbASYHdwPcBLP5rMSa4KXc4HLjv0LICS58OePT/1X//mm339vWqFLkwKZQlJGUZZUwRZSKLMQD8QcJp7nogn/zEJ9SBP6Bn2aGYZUMiWBL3nffrmyx/U/JHJ7B9fGHNjp6xL0G33xRaqE+8kwmURjjdfZQwbkQlJDcdPjUfuxU1Y5Vjv+H1EUX8XtdCVH0GKiVIRSEVChVMsOk6SUtJz0A8/D2KHfGIK9xMUIdWTjR5FFlRJBAz+oIuPu/umktuNEDUJWzINchPdExJO5gmHUQPxoBwocQykeUcTB1JRoS3d6Bs+hUqxYyAZwPaPlK+Ip+L4fjN0HHfcpGLckYxSj7sCqB2h05HjKI+r7H8XjZQ0QzbwTJplPsIL7r+daK8HhenN/ll9tHm6dA5kqgea+piVBlB9xRYT40S8n2MHqlzPTjAj9jxIRrholIjT4iOvJSHYE3mRZI9DT9a74u2IKLqWEKphkxqAjV+pvF1wFiVEGH174AdNDO9ial3Xz8+YDFXi5X0ljAbEOnvaEL5K8QisUvLvIxHjuo08fskNCdijTtn12nLlLdA3Kk25EMOpvPxGhsA4lleZNk8ceX/4WQTslKdY5kg5fP+bnkRlOvAAAEABJREFUghvwMWhHr007PA9sYHndjWG+wT+UpcgLnJnA9t26r0wEG0lCXBFBeyXZTVqWhedJlsn6dBj5/qscQz4GwWjoDA4dX6Rm/Ngf/FA5GCwEpp9/FdPYwHxHTtdlBnz0lViPEXyHg5aEd2ArJ85lmTXVCr592NCsYC1fiC2/+9kPlvmXfq6LiEE/PMHLV4DH896R2/xxpa86KEA4aC7gxU0dgC3PzuHLjlxAMfo6HjovXrRaHz9bpwYghKdo8nAWgMZzBtOZcUG9ddh5ThX82LwyC4z5Ibmaz8bBwsqBjxfFdzZEz4QfjJFKpqzfskzQXMZzgOEvfuJK+tRSsOU84sSyHcNmHRpBkULm19XQb8cepSTYN3wJGzCJGlOPcbs7ZykqFNczVGke2CRo7Ohs/hEx4ldcnY4R1pcXfiKC3/yMjpJfJ3xxnib5al803Oxn13Xs06ngZ/BLBlmGiTH2h5IFPJ96uP+zmA+FQRGhkqkTG+d5BmOqxeVbQZeZRco0JbJQQ3/rYd47MeHYiAgwnlVwkEzzoh/j/dNI8P4YuRtX8HI+3sFxHYcV7UsuZKOzcVQkT2BMX9Qa7bbrg4PTA4eJCOSgCz+OHxcenwS6mPgatgJVxtvPnnOTbfWs979EubM4c70xi4AeuvtvvmUGpLr8O9NySJXYnMHE73cW1Du5Y+A6E2fwaPhFRKiAk59X5HQBJvyq6sLBcknbLrXx8QIVZNLzVInRrp3Ydfw27OrN8rp5MbkLKKEZgvToAxsZD2okE1dILl3yLelYMhUUPzcGZNKHH+vJKx8k47lQ1K8roL2zyHroMRZL4v3goOnziSG0D/JPrRXfmJApYFVYkB2jLCzcr2zqHGMiJh8cQtkel8tC/xkxG3SaIKPnL3El9ZIX2pkCg6bH/dCNw8jOYsbYLmx0phl/gq9l94L8WVZtLKjE1SHYwWxHvuZFFe/l38uhqYW4OZ0uyNDRax9365IRCnib1wwf3yuAOz+ZvrFq0LYd7+M/84KM+OvOYlksyjJD1tml4B/BIvMgDzcG+r1OEhzg2YcPvLycFREsNDcd2DsYj7soq6QAGtuTewS/xMU9aHDhNvBCPVGtJBd6oTw2N5nYbgW/neYu6+E2H5TN6N7QYZoKc8YObjuEBQbSwcb+/tnljcgD/Sq4Xa+LzifkzCKxqT+fL7Kvb+w6zNcHALUWJbIvzHu1ToOW0H1ZKrJBDxtKAf0Ozw5PvxWVnMivs0zXMfBgs+1iv+jovmHTggyRdHFM0QAbKIXGRZ+xIQN/x8CEbrab15HvfLB1X+t+vVYOB6smdLbtOn5R2KxkWVWnTex18csybNex1Z14nib642emFxFynIc58yyuoJSS1Bi3XTO6R/KM3z0Yv3M/yAmdQ49fPp20n8+zLufTkKVg7Aa/Bz5kfQu6TuTUhcOf07nK/yqrkycfHOwkg3+VeV40z8g3zTqbFs+LP9CwURrvyF7whwWZlrGBT7CXIiZ1DtH8wXnlI/MGbiMvQNu4+8Dmccc+q30jmc80bNk4uGxj3KY7sq6se2qddOUg5HK5oMuibXys2unfZNzb11zf8LWd+bhz3BKOETbJMzrWOZAnJGworoZ9bcunfZ4+W0uh5flzYiNYwacxX6z4yf2+a0WOjbmmkTztK9ygKZWSKlmGLL57bKHO4zOLwn+wY8FvX16uqtjZPq3oWpZZC4eBFf025iP7gmWaqfdYy3sgQ/s7/Ww715vueIa+lENwv8OKdcHOgYAPm6XKnCly2o5/+C8X+G9Wu98MLrZjML6Dd2bFzrNekVFcDb+9klcdxwe2e//5IMaTmCpgAcUj6ZWKCGxzGncqVErg3xN6pc4cmF44LDhxF/ZYOQB/MDdJge4L/nTmPjOmCDIDwwdrqDuHxrblgk85l/lfohj3Bx9/4Yz9Nz046eGHA4ZPxldK8oG1iVBQxw8asTCTE4y5lByOf9J2DB76upr9HX6mxRCVKnR5ZY46I8+kB3a3rxir/4Wtf22yZEnW87DX45K5LlXVe88ciASMgv7/n9BHGCEjSNHwQSaTzEgzmUQAZ2Z2d13WWnmL0PPG6h7MoTG7ojIzwsPv7uER2b13Isc61r2ZnudJCcfLOet6eRvYuh4q06rp1DSfg015AocUwPnBPjM+Bob08nJhTZ6Gni6XE7zTSfZMSehjHo2ZxFGTeVuRu9asl9cLeIsSOHPyvTC+8fFpYy1sIoXp2AsqKrJfvb290Xfo/ccXeXZD9g7NM3mwqOCPJx9O4Y/25dVxH0X+aP6CD9gnH+jm+/cf6O4TnYorMa/AL7oB3rxFwLQgiaJab+rEWOf5QU5fiZkC/kquDPxdASA/EcFjDNgH+WtZHthmx7d25FjgeVPhEPeMbiKyAr6s6/Ml6+Wt6EKOLRVE/OwYPCJ40rPugv74G/TUOQu+draM2Mn1ntf3949PagvT2MH7nIfqx3zhJwex5hi0nR/UaNYNKH+OC10vzP/S+/sHOetQzjFsIoV6y+jfPtiHPK01RUrkrAqJrggp8d5dp6C/B7WKa0Gg6RdXA+54NuKv2T9x8sV1EXOCdU4ynQZ8By+6B+nr2ytx+6oUSdZ/wj8maooN+Q8EAASc4AbnFx8sndMEPsMa7kxet53O6Op8vkKh4i/IwT6q4HfP/0we85HHtUPvGn63wFut08gbE7E6QTOlrAaAZZcJS+r84UZ/0w4/p3ki9qfh5xGBPh/o9UHeWnVwILnvK356ok2extgdegt+sSMf+KAPK3ITdUJHls+vT8ZX4Ls6A/t+aIafkuHHwc1IoB/IMQ9ZwGH5N2qLldaB8XtHR62bjmG6MvIwFb4OfHOV5YcDnag7Z9o0zSplUs5VEfaFqhldeM6JWmYmv1sn9knry3OlgNed9W2R+ewdZoaOYsyt4COUiAfzIOWc0NesOk1KPDuWGgDjA+HtLk9v8H+wVnRwG79xwo58+V9/ruSQaczPWkkU9vGDNaExuSOz+fIc82NcDfxek7442O9jfajwkUEX0OvIHD95yiMObvcbMfEl453nOvLIiRohpzT0bbxp+GUd/hIR8nsk5CuDOngls19qJ9dlXfjwwyh6lw7iUhz6F9az+VSU+ajqfLyxJi/k6UpC2JDLMvSmkfM8FuSOIG68puzA5hwyTfM5YSf/a9Lz+QLf2IN4XIl5gSDBV8BvBPCRFHQ0/Mo2XKhLGutLsKahPmzZ9PmxDD4bH4O+Ph+sRXfqwKtO5xn599HMW6auyDkrwCkFuuvMPzQu48MPDmLk4/MTHA8FcLVWpQh5PqyN+zRVFXJrhPkL/OasWiZsVJRS5r1in7MU/ABTgDWePGgbFzrHrlIC7uVpE4BP+GsFt/11h48HMS6uiFBClymyFEJfy+APLPAjZdYT+31CT5HgB9vb/j7LeXm9oocJ/Szo6RNd6Odl/z6Q33Er+DgLMkr5OX+ekScVbUtj7iqvWcaPGdCbgIUXbLuz73ncdz2wnee7TvTciACukTse8Gha4uo0KeAxZ8s+U6ec8LULOpuIuR3+ftlD40p8sPK6/m/+zSRMgdzGdUC/g3/XsW/oYyNPrfBA42MkS5ranlBPhbZjBFSQtt/ZTzGHnjUR86iDb8yxDAcxGWmX0gYfTV+fiz5+rOht0cJ6rF8XuADV/S74WdWJ/8A2GcTJfyHavhQb9IMx6cePRX/7413JZ2t8iJn46HW5nsi9K/vuRZ53UOct1LvbvpCXmAut0PNPwbdmNi/zPGPL8rPN4LOMUkRX67sytntjPXKMdoLjcUeGry5SrOa56vX1Ise3a+oFuS2D7XkQ37535yJw2aau5XPO+GaFXsU/ipxPK0ZI+JkbhPX5dcMGQle7dvBYvwvr64os4goFuhP22YR6JOxpfuEYP9hp29DBg/hHjUTgPux5v2/cD+of9Iu+QaVGjvXdLSKICdGXJRU+er/ot99P+vb7xAe3ib3XhD5O6H9W5+Og/3IJaVLv36V//+/+P+TLdz0+X/AZ01ngcYHepoquXau///gEb5JY42qdkf8qRIE/Ehw1/TQXPa/ubh4DPbTRErzZv+T/EgS+5P8SUJ13vf1W5Q//nfnOZ8dxYLdNAUyZDnJW5mP4RRFBLHgM3Pijx5UO7fjG3/FGh2ZCB5U2YeOOrFmn0wVeT+g6lLLAtcHzIfnjL08Nmv6LHe+jFnugv47MFTtPss8ImGnKzOOJtT3Qre2VoJfxr4xKYA/Yhr5/R8dZzYaDwuMOz0fhvTI56XLNwGT9/qeJ+4lYL0rY/3wpQGvYwDp4eSnwXMQyAvUnvw3/1a8rNPgx3XYI/DH0M/glzg7od840xBolYPXzur7Ag9cx+ruc56yzGPMbeH6CyfFbcc4Te/YzZ1evb2dFCnxj0Rf+7XHn/sq+zfpNjHm+5V04uzKrKWe9vJyU0E8jmBqxIHTWaY6/2x37mLwAYEKQC2Y+evu/wvX6Oiuh25SFPgMddAXzKG+E6w29BDIEUyOErQr7pKoEHyH++M5AR6AD2lLlqTCSdJpnYn8Ww2p9G3NnzhB2arSV9eXEmvPy8sJ44LsHcYBPIGxEqE4V+CrLs7FH3hDkaIsu7CnT8McGfNdKDbCyLm/UAI0YtW529gadfJKQ0/3OvQswO3Qb+A/gXBct5NUNvDN8mhffLVfKGfnS0MXK+Grcxme9wNdu/MjqfGS5pVCKJF/WbeIxInhF7/iH0Lmbfca55f4V+vx813/8H/8m/yt9gwCM/suQ2XhNwzVHY9DPHneznVzbphxKQ/cijkQM/oNTSfAu8GUVHLuwh332/OI2VMilGTmfumWU1BLwPRF/rhdLLmM+qBjsSKjRSikyf5lgTCnJ9Zib1x63Ibap9zFtTDLck2cBT8sal20BlGyP0fFrDi9WWURAM+Ajyby5z00/L9s7WakNY+wY1cbvJI4OIjE1pzwMEwGi0LiCfs/xy8HCd5CUAux2ejPqu8cMFyE/0ggMcDYQdxzITI/2E6/7+s8xTC6FZFxWYoqE7ftzkzr43Hk+FBEyjHmM4DkHfZ2+Pu4Rpsk8NkYueI0/JTEuBXeeCA64QN4dOTaK3N0O3uizASQ1ePXYTqHUKfqsH1iAHwb5+bviefaP+RktQjkljec8iIGry1dEKBiLCL+C69nvl4xDie4dnR4koWSZKHyFo5aacZysBIBlEePElKhX6BOOXwY9MS747zAaEn1BY1YkFXAZp23WKDoMZzYydGstGlPlXhp6CIrEYF5KWZL1Sf+wk35e7usyjohQgk+Ny31dyfzTn1OShxLPiefeRNBhae4dfD8RoAv4DcEnvCiNheLAL58gCRmnMebgK8gCujHHJCNCOUMnCbp6okzwJ2iRBBotIgZOugQbtAAueAUOIg2ddeB8/0W3Mzp4pJhArdADFpiOMxxt046t6JRA0zFIRzjQqBsG3woGjKNhr8bYgY/tJEDbYHcVJwnSgjWepEBuue2URCUAABAASURBVMWzHzT4jp7XT6AwFIsxOQaZQ9m6IFmLq1OgJISLiPHGL/B3QVIrBxO7fRnbGy6PgtfcSQlbmZ8GT44Xy5BzkhNWRMADM2C0057879pI7AdK2ZAtsoDNsm0ScleYq+hfXKaQ+JUN5PnobEUPK3G301ClTAc35J6UkWcqklsl+fIqz0cQkt3OeCgDXBgo8J1SJjYmRSSVIA7st/jWgaywxzSIC/6AzcB0aDca69Hfx6RQTkkFXInnQqI+sRmLCPmy3HQrIhTARQoMJLQtIS53aGQgYfTg7c7CukD/v85Dfyh15YBtY0HmUbgDOmxaKbgPDBSgNO4E/gSvDV2FkR9SA1fDfp6TyEUJf0yWk0kZWKZo0DIL8BZJ6CSUs0bz4mzc8gXOTls5aHywiNtXHf8RofA4rVMAN/tJ70pG5gFEZEidPw0bNoRofDRI2CjXIvO2c+g2Dg34uJ+g0eEbEMnPzDfMhhye28H9Xxs+hh8dNNNw7j9xEFRyxeZwg36esIc6CL3OWGY3Fw32oYB7s9rIGQd+BfqhX+Nze87vcr+fHYPCVpXc+sLhsu3tZ48b3rhLTfKElJN4EuDYawPvpoXNkmPFBZLpnijIFAhpDgnch/VL4bSiE0SWwNHRcQO5oZJx8yz6LLf5cfzUWulNIhSFmqG1izNJ1SlUSh7NMCmKGvra8Kn7faXoZUPHemf+F+i67ejN+j6GPpoCocyn77VUNh0UvjnLctgXFmSCdU11Gs16/bqtbKQfsu0mDsPO5wp/HT3gu8hmehGCr6ITYx6falWiczfdJq7QQcxBfuTxjC5c8DCg8J+QPDb6mefniSL7RFFf5qw8gQ99na6TxnuZlIhRx2nKnhtGpQbzbs5Nd3aN/s9OuxBcrUAgXEDP4Is0mMKcoc7UlcOIjr8ndTUE3YH3f7Zz5RAFNxfCaCe/K0mEHzACUmr4ohlPxEBYDpB12oZeFjbCYnJA1751xj/mGf5zRpfdQ9i2yb5oGeopY2PGoNFT52D3gEYfels4pLEtAgYafDR8vONEjV/8aOJg4sQB31OuPjYOpVTZHvOJWeBMtIqvB3zu2CUoHnZsIt4r+t3xFf8rUWp27WvSj+8bdt/08b7pnYOQhw9NvpoWcttKzrJuUBV8PrRuD9kHzeeC74krIpTx1xObM+cQ83lAV0jFkIT2CBHdgD/o8ziikbeq3ojHV2z9xsHHeZ5RcejGR+qFj6Id/RZsn4cPic038K/nsWGyf07zScZ/55RnszDEZJ2yULsKv2by+oS8ZzaYJzZUpeJA6GLCLy7X84CzriLwho49WhFGEq9Dr5eXrAsb5PmUBBvqHAxF4EfYw3Mcx5UN5yeHkctyU0A/pQC26MRH0nmu0ChybDMNvpMm+NmxhTd2X5+rfIA1GgfJDz72gBpf2eUPsF+fN+xCvLMx/fro2OdgI7STC4J1/qDt5IJFHx933YndlZgWV1eHbkWU4PBrA9eddpM/8DyWu+xXE340oQfHSEoatkjwznToH/C8KaXk19G6GUOIwF/jJ9wCvTsHiwsb7JU46Hyclv22SXcO3s3TYv9hHbxzePSDAw2GseOJnFPlvEQosuYnBcG2kts6juHYuVzOHDjM2NG2aeizsnm/6tl/UiVHOP47PkJI68cfn/jrhmw7/DaZT+F3Dz6WRmjYxrg7cjygc2CDg8NocR2su/fbpoXDOD87j3YcvtailG1v8IFkmiv2C+yb0RHwyBQRSgk4mnE28vTQg9dt+qzCnVwdEfCQlCLLPu0Yv6Ej/8uAg7WzED+1zownxjN0ipigcYXpjycsG8jY1Zp1Mun19RW/usqxUHLSiY9U83yWL681Ab2QdSj0s+A/d3zmGK3Bq8BIqOhA3gcx5BpPKcvrfJ0n7pN6JHntsZ5X1qCNelDqsmwrH06YqpAGT64xSi2Knz7yQEcDnAOPUk7wetH18qoTsel4zBBPIKo1y7FR68S9yGOms5I4TPc7H1q///iujf1bII9j7/PzA3lu+Oo++h0/7tfgJpSiDD+z3T22szhv5D7bWMR7UFeZ5oycaJQYeWhjPZiJ3YYf3m9f9N200tf4oHG5nJRzle03zzM+eEJmyfyhOkWE7AOdOEgxc6C6605c70snzr+Gj76/f41/geF/YZYUKsg/26/gIWd6wrbqxC6Oiv92lOvDzgcn5l9fX7rju+a748iZuQk9r8Sefdpwi+3BWmX/UIQqiSsiyBniNWshZh/kV7eN2m0nT/tw6cShZEpZvTVgdvxjxcKSbd+ZHxHoMylD0/ymnHUjX33xMWdZVvnqHTrMT6lgw1kzNnZ/5YPVTL0w0bzOu1XWsJn14uXtqjxhb/g0Lw15d2JzYe3ZyBtd1kOHd3jpvPXnPaUk/2emz+SJCx+oTNN9hb2C6RbHE2vBaeg168ya/ALsXAtWlwDT6/WiM+N0yYczOWcdrLf2jd6rngd10oyt316wPTrY0PXttmun/kilasUfb6z/N+rrLxZO+59x7PiZbWB7fLA+rPhQRKhC7EC+r88v/ef/9M/k7k/98ccfqlNVTlnzdNYEPdxArmFeXiedzqELa6R9Veig1lkZXnd4fVAvPEaMbdjsoR8/3mkfHNx+6MO+9vHFGnL7af9ApuOnRjvwK2tIA2WAr9KyhA1XYq6Be6cwXZHXsqzwb1l8N+3r9aoZPs3Ty+sLcyXbznJU9D7NVYY5Yxv/pYkruj7xsc9zL1dkpL50fNuPN+gtyLBw2LlAB5eWlOCNXI68b28v8kcr29d+/onu3Lzue+2DMj67IM9DvQV1yiGvPw8Ou+/k/6/POx+J7vrx/TZyfEdGw0ldJ2J9mk46E9sn/PV6PUHrpJwS9JsacX+w/7fcK7qwTW+3m75Ym+/UnSkKvHYVHOpymfVCfXK5zsOGBZ9mEJ8KcB3AlKGTi/2QeuREU3RAEvyvsr+rd1lHKwnlIFF5Hau1KH7qI6dMzr8Mf+FRrjnOlwre81hXX15PjMXo30lMGzG+UkstxP1KO1hrbugE1BI50OM+XF1J0pXce8WuZ2LlSl124i4F9f9Bnl3g71DkpvmcdILmhbWmlrOkIq9rtqF90XnKdrnfFubdaYv2NfDBADbQQ9b18jLkFPgbsWQ5Zvwpo8cz+oE5Wd8r/G/4B+qgq9DS4MNxGMzNqWguJ71cXhXYXuDaqTNX8qXlb9RsmfyDaKrsM2Zq5OvLpBN2J4Sw9UW//f6bLsg6AWRdd3A0JbJvJs6pobB7qRXZkwp55XI+6SBvWt6dOBd76BQhXxGhSNI0VeLjJFxMHjO9zppiH7b9X16uqlPRmZiYiBf3nXiOgCZ5r5FHG8VRZewFm5xOZ9kfCj7Ve5PzlZ9rnZVSHjr5eL/JMi2Wn3U6WHM7a5FzqdvG+teQbUIP9pPXtxc+yl3RwVnWv5DYuKZ5UslpxITjrmCTgOZKfisZrBChDBx59I0PI9v6rn/6V5PeWQv8L4S3bVEwGviFjkltrewrHvjBTj166Mf7rr/880P/2//2qb/85UMrOVTQjoghy76virxrnipyrbpRJ9+pb2/403F0RQr0m4XYWh6NmBZ4F/Dssnz2bdelf/3LF7n1U6vXkrXr+98++cj7pe/fV/JBp/9Ff/3LA70KnEU5weshPb5WxnbVlGT9pajKEaolKyO7/6LEjv1Jj/r+Bzn3+647MZYYn85Fr9+q/sQHNcdljgKObej4X/2r3/Xnf3qR9b9gn+/fyUnvD305HtFvrvARXZ0ccGdN+fhY9PHxGLr7QreO34aP71sn163ABU3jsv1ak3bieGd9afjaCZ9+4cPR5XxVyQFcQ9YDmNCdPcWC75JhhUoVDKc0o8+ulb3w1+em73/7olZZ+PibgG/6G/rzx7aEXoK2EGNTzczN4pWPNU9dejzlzJyH/vrXd/3trzfdWTNLET4l5dJoUiRbXeTrpLZXdWRbsNP/9D/8DfhX1fybTtdd3/7p0CvxklHQwjoh52/0v+E3D9a/Bd3v+Lb/0llEoPvf+Ej7pmkqWv0vsonfHadwvg58x/pRSOaz4mO//e44mHU6J/gK+qWIJOuvEvdAsp6iC/YvXk8wj0R9L2qEUGj2/rAe2Dhrnid57YwIZXReOC94YU14JZ+yjMj/P17z5Dx6vpx0ZX1PqVArLtrJcwrrv+vYszofam/UWO/UuY6rT+qIhTWylCL/i2/PL+hExFnAb0QoIZ9zyZm16Lffvg0e6JKUZJ9a8DXnyQMfObHendgDovinf7ApWaGXnDdwjPvXJsKS+PvQgk/kooFvnoo6SvjV5Kv7lxQRah7DlikhA/2dffXNuQnZSqqq4LmeZ3LupI7Peo0rlXnkpoYs65apu5ve2df+l7/80D//9Tt5YIN20YWa8ex6iA+czj2n01kbPrOwtj3wA/vZNGWFZtboVQt7U0VSogleGMBOZ72+nVSRwwIGnR66jf+Kya4TMXx9qazlk2aec5a8bvgvL7y9nemvCj72HtQGY2yWJtaYGRlK6gqJfQ7+A/7fvp30cj0ppyqvs8J3UbMcW9/Zs4ayFvK17bqyyO3HosSZVcInjqPJ8p2I4xRZEUkNmimHUkoS+pxZM71uzPNJBb+wTVZs9SDnHQR2O5IWnu/s0+27OzSalS74jFCHn2maVTBKLZNSTsQN90j6+rn/eeATC7HeOskxGjxsqsCfseGJdfQE7dN80e/4m21pvlz3GSbgs5OYOnwHcyfOHazb67Xqej0PWzTsfkf3Yq2KKJIS+XRlVV3g6wyPZ/3H/3Do8+tQKh2XDKUswb7E3EZN41yQ6DhgEXLMkTKymIf+U97euzbW1p3cEdAQV0QA56YxJyU/B/JVzcRHKUkjdwLXwQM5+eJV81zIUaESGWyhnJJMM7ALP6ol42OJFkrRGOuj2b6RpJz4FeLyr1BKWSn7Wf8HV6iAz3QRY/C6IYf37YTagPe65HUF0yKMlOg1Hx0/SnWaYKgqgcGCdGMBwD90KVLQ9FSqnldEjIfO73+ET5GAC1pi5Plj0Ih4vjDB6LkpWcjR67FgDrx5wAD0e/zXtPbLciGUk1F8kR0yIukXXEQozGskRcSQB4zyxQi3oIkxMeZmJ8dpwP1LBpP+9Sxf8ON303fz5IjwCMn8kPs8/qtZ+yH+IFvQErD8DL2PSfx68gtMwJ0J0uefUopyduez30Wdhz0fVAKtfE8JGD1hOl5nGF7ZSHQWB7yclwhkM1XulYV4IvGZLkM4+gHsZlahl4bzTFPiOUzCs4DZgNmhl+RAMY6I0IHDNGcp/bpQEI8RzP17E/OCxJdVawZ/8C4xPJpCajD9axMtro4N9n1nUd6g3VRZHKdqfWRGmQBXEQGeJBmBpAhkBM9OMss5Mwbsk50hG0MK/hSPDdhGP/Z2sKI3SKpxjwAqnvganQfy+e7FWj+vX/Z1vw+K1m3TE67rYMHc2FCBXMPmKQl2FZGGnwa4Pd/woZCv8U7ARQnlAAAQAElEQVRGMo0OcIOPneJto3Axfm+A/czQ8LMD3XhOxUcKq61xWV/GlvCHDMls3/EEWoJoQD8ilJIXh/7UrQsecFn/+nkZR0QAJ6VIiohBc2VBWA1vPtGLbSQu4+Mm42j0W27DoTYxXfOUWSgqbQKXxtWwkXW0c+DpecbVvWhwIGWAnJNSCqPCD4XPwEuSQlLwy02+0JPtOXwDHwnDMG5bj8nY33oC1Xg9sI3fzWcEgOAoNVQp3g7kWkn61mUDgfGGJxqMZv3aBikleIA39Eq3Ug7smlRZADI8QBIfaDINw2pcfbyvHFqYB4mZ0DDNHd8xbvMlrmHTUvB7fB99R0ALWCftA1v9gjP+HZ4PePYzU8ePaTJlPNt3OjpKyFGJH8sFKkWSvMBOk20Scv+YAF/GtYGTsFDA5oYP3vlwMsZ5l8av8TvnpIruZgqDaZ40jzZzz/Jln1kovBs8NHzjIF84r80UA/M8Y9fQCv6FYtXjnuOWUlIEfDHnVz+vo8/yd3Q/7gjju+e4jXlJSsjrQxaFtFDkOH52dPX1tfC+KoIBT6DZBqZhPA3+fDePls3FjpsD+MBX+9hoJ53OWagO2TXu01w0I5PnWd+2Z86Z8TxodVbeA9z2+ZwSPp3Jp5sO7wwlISZwGvrISeM541dTncA/URhMzAnpp9wHsjwoBjnDZbxqhpk8Joq5hgtiN3TiAKKCw+LaThUf2Ihj29PzGzEXFKii7WyMrJ87h74apRO/oWOf/eIQy3r0BurGxwjLdxDDK5vTjg0CnmvNyHPQHAEafCTsoJ/XxAbidD5TzF0VKSn8h/E6Pfm37lJkBS2njO6k87Wg1yrrwlgjQOZKBf4SBTTiKCUR24fEWM4ZHRbgM/3gcqeEfj2bB35sa9SI/g9gErAVnkMbm4OVjVWnnCzE8kwxHUrMFb8TeLMq/Q15xWV+3TIy2H4LsboQ36aUs/FmRRjvJutwxcd34upJv0MTXbHT68hy4Ac7zXz5fcWwz7iBEBvIhJATNj5RSPvgze/eDBjvk50moZfeucPAuPF4OoXObIQE4g377qwpmBR9afjUNM/In+Glo482ZDVtr8UTdtk4YLG8O3nTtCIck6GOP3c2BINl+OscED6Qb+ag0n7w4OOD206+2lkLnYdab+q96zRP8JSUi9R4X9Gbm37i+Xhf1PakdlQtD+uvP+1Ebo2EzoijFb9b+WC4I9NYZyJrBq+4dor8Gx/pHmzyUg7VKs3IYt9fybX++AFZIGO0meL9BN8+hPEhljcqjQ9+nQ1RTlW2uZ6gQ0fbOGg80CjT+V1ZPzI+IJ4Td/NhOVcOFBxrreGbRoBdrhxOzOQJ84IWleEvEniiY4/QxIFbKodwOF3Y+BQOC9b9pp3NnuEyhT1K1EFBv6GDFEUzNpzwjYjQgXEXfOcgV6UEGn414nTDr62rFZ3cfEDG5r7WibkTB0R3LeQSzw3gne9LrnrhIOJCvJ7YOM/TWYos0/VfoOjIah2u0OrYNQJp6LC8xpN4n6ZZ0xTiUQLezb5v+Jzz6Gts9nZ8ZMF3nFf8r2rNyzRNBhfsyP4UkeBz1cIG06g24ggEulxO0CgyXGtdpn0gbymV/qoI0w9A4Rj+pADf+TmmZFQyoc6Y+bAfJiOj98DP7J8CzodZxp9SWP2MJm2sW/bxRiy4f/DskYTisfXdB47I1bB/I88yxE/AQVArbtjUNXcjBnZlNqsnDhA6uSACGDfwoFoV8mqts1LOgzasIsOsiCTLWX76REcaZiqC324yrzF0Zp3aJ4xr4XDWMvq9gyyD13qrtXKYcuMg8XPoesVnDmIpLD8fMj4/3+F5leNjqpMgIV8bMTX0Bh6/+9lryMKHrpmY9L80vb4mDqKqRM5WSJ6746v+fwd67YlAJ7t0EPf+iybLLXS/JQ5CGvcVfh7oe5N5LaXgm1dyyFVer975eLVvwcFYox2SilJUWe+8oKuCn1z1+vqb1CdgdlqDVuHgbAKkCPJy/nTO69jKulmJ35zTcwx7VvR84WPGmRxsfd2oiey3rTU039nfVE1zZX07q/gvHcDKjYOxGzXHse/y5UOPwK6V8YmaAfUzF7YY9Af+Tz5YreSXxgFHJ//EyIlJKTI4J3QPjakwAYYU3JmoroRfRvi9IxeE6a61at8P9SZDqhTm8dTw15U84Hxg+3fyuPGL+baZczXo0F+TxwkrcjHPP+nY/h3yxr0jl2HcQvxhYgT8pqJMDsnQnPGBBg8HcWm9gUaQGjY0Zxux7BoY6yvSpvncWPdZJ67intFpHvEirloLOjhpZ+HZWDeMLzgEs2zZ/teLMBs+n9TGv+Cusvzv7/efuopxNz/2b/Ptv3RWsK116PfO4ATP58uZ/DjLl8daO+SD4w8OKD/5wD4Qgc7ydOYYThzeIL4OcofxV2xwZv31fWPt9YfGBwf29hvDeE4wwT7kFgpN5D7rOOi3fB0C3769GRRZuj7eP9ATkCF9UZc9iDPzXcgTPsw9XwqxcdLMOpNS0so6+WA9Xn4eiJ9PF+Q6ExdVOWXi6tDCoehK28hpxmU5RC4az9j6wwfa1H3+ywC2uVvKoevlqlAafO2sSQf5YqgCvy1l0ul0Up2qBh/kicdjUcN5/OHwTG2awRERiiQFa6BbzoK/SbaJ9dTQu3VyYHPXrQ2HjAiZt+/f3/Xx8SFfkZKCh5n1/Nu31yG/dbzhXwe5ZqU2sxw+rHSf53tttOxe76Y6ayde9h3cxN+NGmIjBzY7EHgTvp1hzr4mbGKcDWGfPj7LMuacdIL+zJrMFHhsNCkiDX2v+Ky4Sq1KSYqAY/TLEyjTsMWOn1h357NhGIeWwZInCN7gx/8FhAV5LMPK/uZxa/rkA9GdD1/6ednnMvxGQIj6TODp8Gs0afR1RRQ18oHldq1nfJbLeltYu1bqgk4+9NwD/a/Q3Km5DmJ54KEmK9AwzLretW43ZeqhEx9Irv5LcRy+z9Q0pRaZf8sRYRk03oWfbNTdz1y6wgs85Y4Endz/AKaMeBAyB7DGcb5c4DsYi6HTDP2DeDvwPx90WgcbPDZyzp06B3cT1BT8jgit2OBBHWHbNQZdDzZkDCU+MK3EwqdaX/A/qVTx7APlmxo+lJhveQv5wjge6Mjxab/txMsC3pX9lXGP/ISvTvOkCGTmOcQfFGdagl5Eksft35FCviKAVR+yzeSC59vBUFMjFgp7kBmcDXzHsEPS29ur3vD5OhV9soZsO3mU+suy3vHjlToNsvjmaeDdseX7D+yFfQ9qxaCudu6VVs2nrCv7LqVFQT5O5NeANVSlaaoyn9Zb0DdzoD+TZxznxt+xU8qJj2rfRg7qnXVv5MRDsKP/87/9kx7LAx3fZFjbX/ZN8nbDD916q8g60bJ6ozH++vqib7+9KWeI8lNrGfitA7eCz7l2r0ybZ3yGcfvVcpeWRycHHuqsc40m/Ei+izHkf3//1MK9HU2R6Bw/hY/Fnfza9c5H4B/fb5qpgXEd1Smzhznpfj+oI7ru/gi8SKZ7OhU+PFWR9pQi8Jk05n///gXWBP8J/ZeBYz9u5JubIq2y7ubZ85ybiwpxFaFxHdi4Wa/UiAXVlGl0D/zrEnrcOvI1oVbhejyLdoxmmbvDSV0bg8/nQ8Z9Iv+apvks+JTv9mPLcCZ+xT54Jx82cmGDB38cQk1g6vKa+8XH9s8fTbdP6XEv+vpI+vH9gI8Og0XWc0SGz0zt9crH4aYJ3a3E+2RnAFNOSRaztaaO/d021iD7ayTQ8MMQvDd0GvimFNMfUpv1//iPH9BtMp0f7+8a/kQMijNE47SsOzH7+cn6gL0frJPODT9++F36/bffQdbBWfHJO/a8D9tsGNn+AELss7O+fCpA+Pr6qgS//GCfJAgrZJtmbD4xt45x05nqSQ/WW69XFX90fFT6Sp40zTOyXIAtoKjqbVLwgfhE/X++HPjGppe3Wd7/TSf4O4s5SSnngXPhQ2VHKdbZ7RMHJz5Eo0v2733f5aujAD8HOf5yvoC3KByLbkkKmvfgw96XsyxbROA3i/yXooCQaXgdenkNhQSvnV9SYFdSjEgj8r+I75jBNp39F0oBBA0yTqPNyFtZ7+jWmMxv/8Ae+A+8YIe2e8R744Pri15erRdB79lvfFCW5+SYqdtP+vHHrhsf+lb2weZzIle6BQbKOUkmSPM8P7fWqdGngcP62/HtH983OQ/e+ejZQO55lRxXaxbU0VnSzEf7mbyaUpb5CI+wXtz46Lmj6/M16cSHZscsQ8ijIU8pUqnSb386g6NQw3YdjiPqscXrKLXSzlpvnBP7ZNhWGIEbD7AD/OE3WgfvpkY+zfjB5XxV4c4AbHZZNvNy4O8rdZb91+fY0zRppiWQdyNkgm2RIqGHID914nV/NtYy82VcIIXfQ0xDB0Xrtmg1z+C3rX/h8n30U2MJ7id0FxHkza8RO6Zba1HF/m7maSMPAQJflf4k0yIAFLEr0i7/RYfraxFlqurcNJ0C/VVZlopSM05bWH9TCuYEOMpo8hVp5Ip/93/9A/840Jn53unbganD/jklZGujz3XCgV9YNY4f60+Bx4TAnSUFepIA4d6VciiCXlqpWdMMTr6VTdivVsm+F4wZn5t+Xu7L8Az78JFp6YmHcetQIaXIinB/lrxGhZRSlufCMrwXTeg38fKrz3dQjJ+BB9ZrLbJr8KinTE0+d+xo4xf8uAc9BmK23yNi+FtKPJhIylkOCl4Bef74OSUNpn4JGBHyH3rlK4J5aAz0UvDDuLjMoOe4uSsi1OCw4VEei0iKiGdLwYwYzzwo+GWYg0XaTuSOQnQVeMw5ye9/h6FIOsDbwWtexdUh2lkc/g476Eim3eC1jXEA/8WPg6Rj+Ab6eLbBl+j7qTngMzwkExo4gft1Z8x4G3wM+j9pcBvzI2IY1POfwdtwghhjTB3BaVg7ZUOeQYMB9/1qdANPpx+4waRA6yd5jkKKCFqiBQbeCUxkalLOwXOj75Bxu3V0YXrGL65O28n0xuVnXoE1jxrzGrr2WESAX4OXAIhXfvfxDgi8SKCmTwNOXI0ON8Mmfpl+hGczyD0igA2K8h1aUsrChcGJrI1m5M3+QFJqNAaVUgwdHiRm671B4yDpmofOcx6FVSiA4zconlJtJDDLbRziyrnoFz8RhgwVojcYw5xykxJvbtz4sY3NoUKKoJ+7/bPk53POWaBCD10Hi49595yIUMBPylkJWN5IULZJyHNySlKA2TJz980dhk05k0yKIkLGNWTGePzwzhzEcz9aA0ZK4Mqpynr5RxkCWTpFknEzRSlnJmvQT5k4sGI8ICn9ooU+S84DNoE3GIsI6ADPmAuhhcVuR/+WI6VQByb9bIOvbqS7XFAmSAaDvmeSpXlcxqFEM3V8tcu43A8K6EgPFq0O00GH/2Up6yNxA+v0tb1pp5jbXaUw/mteThCBP88biGEhmTcU4kQp+D1ToFZk8/PBQm38AQxo0GuHdqCHSntwiQAAEABJREFUpAP/e9pR6FRazK8XSvzvsE9KKhTXw3eccOHrAL/1VrxiMO6fQi6LsA2lSJL5iZTU0I/1BFFkP+QrRSinBEwCN35qPukTwkTE4I2bpzzhsgZsQD8kFr4DPht66kzpjBXuwT3pxGYupSJUoVFI8PHWuXSaTgJIpm3cD3YCPii0TruMNcn9AV9mB7YHnY3ijImquWosTIyHEu+TCpu2lcPObcAkCpqJjVXlnuCbe6kSqO1b4jL+A327gOBVETF4jojxHGH9dXjv8gUpreB2QZ9SGTCoiKEAf/kXc8VlPUcKbHoMXR/YyfBgV8NuLhZWDoTWdVHKSQEBw6xsaFAtfIfmuahGUYaFjR1ZNw7WHYjLNi7kFakqlAafmfdMXtnJB5v9LCRch43NymH8IgCVoEO3gl/lZ/6yfey/Oz7W8GXQSaZjxfMyaOFfkxu268R2QrZSJnXz5iIM+DMH2peXGd7SsNeKPQ4OwCKwQc7YrCLTPO5CGTvMeX5OVRFp6GVho3PAu3nzoZ75NUxDZzty3W4PudCFQVVsDhtKFoaOiOA5D54aunqwuXncDt35CH0gV3izAt2FU13naOP14de6PeAX/SS4Qvk7fDU+Jik0rlIKtIr8brlzTkoJYEkRgbyMKegr/A5tw08ayMS76E/UgYX+NJrXD/vvzIf/zLqZcx44ck4yn471zqYgM5ZSsK6HIENLsq2EbLVW+idwF/k64BcVjfFgjv2vdR8GNKXkeYH/NnRsnw7gwJmEXFLKUsZ3DvA2mIsICeUMPkDeaWOMh5kCurMpvmOHz48HvrUBK/iHBjwLP7C+3PwsmZawS9LsPFgz9NBNbMp8nDydpfMlNJMSIpO7sRHsEruT5jmrYGPxoWXfMvChSoFsv2/ErnWENMSYnj4Bf9NUJSVa0IQYXU/5he63py+wqWGE8aRj2Lppx/cTeosIRQQ5baUtOo4Nva1sDr84DLvx3BVGD40AwzzioQPnfHoo5zRo2k5uqJP3GPM2NmioVZ7nu8Ax9M2HrACX7T3syGHJut719XWTN/4beaLhv79sPnhnguFLyRyGLMS3fXjXTuws5FPHUc5ZCWY34rPhHOfzWYX1Y5oTubnyHArGbeeVtc3wl/MFvZ+QIyPTRrSsqnPnAKFoxDb6d14/c+BjO3j+844d6QsFNLO8wWrotJYKPtaALjb3X7p/7djgQJ/r0InYnHjOge9ZvpQScwv0Q45Ry+KxiACvhBrU+GW9CT8EXJfLrGkuEr5Tp4I/XfDrib553CNCXn+8xgiJsrIiYjTjcqw8/UbjQlWDhmGLdZhGN/ystA281Dzwa5y247AzvyICQATld0T2dJ6SIqDPWg4IeEMpZWTJ4onn4IDiwgHkGdyrfJkn363DDP07h032ATHjJ1Kk6PjnA3xNA86KQP7g8LVUfD43RRzyFZF04BcbB9nr0hXIn1LBDouWx87aDSy+n3MSqU4PTjr9/y9txHOCd9E6gtpPbAs/FwAjuoTvKoSPa1wlV14CP9wV0J0m+1xR8GyAEx80Uspq4PMh2OVy0lPekEUwbrdaizJw9kv7gBTYdYK/IvHchw/AN8+wBw7ocbg84Z/TLFkHzi+gQFcN+Q/0u0EjSfSIPHUQ28exSyBIdB/4q/EmXjpOYB5/+/YyfOjbtzNgCCqpIntKAa4Qv+UYsz54QQ9NO3iC8QMfaSQA4322xrjYgxyyTKQwmZVKLrfMO3sjWJHfa83KOZAj5Ovr65MYv+l256AX/AnAnLNOHK7OHBj5frSHfMB+5qMy6lVE6ER+KlGVo+g8X1TyhB6aHviUuMzfyvrHo1ApY7smFPj69gauTHfwfqLNOqwTgHw/BvMM82P4UqpgSx2YOk3An4DvWqj5nJP8ke5EsrdsljUQi9Srhbho4Mz4jXlr6My+3jgoDmV11xrowfCet1Cji6vjm/M8DxldD+wQtz8WPoZv5PfG+E7NvlBf+eDU8xZqqA8Odw0LCnB35ZRkPa6us49FMwd0PqRsR8BbQx/doAr/gYmIQM4DXR3Mb9jjoQ8O/f0xcNsXzNnINcRl7zJO5wjb3jQqPi3mu/+B/g9qo416b+OjGy6FrbsScZtSUTiuIL0TszvydPAZZppD/gseQi8HH/VF/TdPF3zmBD9wGVkip9oO0zyRG8/KOQ2e9/1QKKmUWS8vr3yYeSU3n/GRM+Pme9UCX/f7F+9PWPOHSZVSVuPBsnhf4/vpfAb/hdx10hnbXq5+fsZJoNdfPprx05wTfORB+8yBo+27jDppV5C3csrIUMULP5kWwGbmJB04SkroJAIZ4ZO16s7HScfvafhA0sKah4p04Jcb66Vz3YJvrX6mLYz72TAZXho+l1KSr4isoHV0ap4n/Ncwdz7AWe+URhzKz8opowOMwqQnPPaKrDN6qPi/eezo3n4+kfekBL9dpVbiLhMP0obMhTU4QTrA05vkv6zknAswtgtuHX0nYqjSJiVozOCbplkpMxEaKzqwjP5LABs5fVsDP7w/6yDiRuhqqpMyzDd0crSObg5wN6iCu564m1ZSBiZFQja6qLVWfHLfArpVOVWlVFSIK0ve+eV1mXDDvw9qojt0HzwH60iiHuyDh3nOHL7PyvAbkQbdxob6T3/+pt9+v8gfIzofCLuAP3aNmG2HGnG7EosLcZ5S6PXlRS/XF0lBznoMGVrb0NlNO+csjXyRc1YKWrIsWQE9hfDtjN0m1SkzL6inFta8XY0PgUI/wt72A+eHjlp8X9HrTDHqfFbLpJyfa735aegxgztJyLvRFu3wujOnERszvlhrVUoB+k4L9FaRvSPfroN8ZBo3vnLZ5qa1o8iDuDR+sSZNU2imxp4mMbcx9+Ce5Vg2fcOaRoGvlMrwPftXx74N/fkvZ/gvVohrJ24OmrpYk1bZx3Z0bV4PYBv2cB7d9hU6HXk24mhTxmb8oKcO35sO5DaunCa5Xtjwj6Mtmk6S4y/Bx7ZvrEWTvv32ot//9MpaXeRc5pzVbFPs2dBRw4He339gB9YxeOvY73B8sq6VlKAdejy+5LxpWFSphF4iujJtZj8wU49eL5mYkk7Uvy/UnRV7LuQtQOQGqsF34iFFwhYJHVZdrpP8X9QRH6Mrus74TpevkOFSFNUiXV8KsEn+cHC+TPSddfts+vrctVPHEzLyx9agxuo4D2KpkANO06yaikoOTeyv64RV+4YuEw9ZuADPBxLxis2kjb5l6LUf5Bdy+l/+8of++tdPKaQ6S+aPZYyPyFnrmoTaGNtVpo5MXSlvmqkDpjnJegqY4UdnPr6bUMPmKzoGnV74GPKnP78M+ep0MHcHv/1MXEmVumMmdt38Lw8v11mFPtvuQT507g90WmuVOesQChDP6JJHcHVwSJGklM2b0GGCXoXXrMfypR2f3/Ep8/RgvUkRsp0KdK5vE7JM+MEsyjN1YrWixHmekc0x/CXn/p0Puw8+tK2cCWZ0fULWgr6P1sBVRpOC+V3mUb7Im7fPQ9//+ICHhq+GIhX9L//LD3IYesUeaEL2u+655AefHbRDvAHL+Ldv/lf7Z3WerZOai15f3qCXFCEdxEFjwuV80YGcpSZkv4Az+Bi668ABOnON9xnzXb5yyrJe/bxybuJ8uJPf/vSnP+tAV5Zhp74oRYKkQlnbmtWWpAcfLpevru/4jD9IR4QaPNxu/gsBSTPJZJpmeGyyTYTPbtCwLnb2BRHggaeUM36b1IhX824beyyUZP3b7//42wd0myr2jrxoPlVd2H8VdJ+SBGlal/CE4D0pmI1sdHXw5sQI+mSYkYwepeKJ8tX41eR5EdI0VRXWStxX9i0m8B7ayVfWXYNngd3xsG2rEvX/iTgwL8J24kN2rUmex7A+35se7He8bprkPGfZPhn/MZ1pynr7dta336/Eycz6dUbuMvTxi77vIfOWyXGVNc/82McSa9+DNR7+DQBMw/6mP81SxLNz3Hgcd3RiPi7nq3Iq+sezLXGZ1kF+JL3wJhkWlSjIJ8ttlf8rB+Jj/x3739lXL9SR1lXKEiWjvr6+8J2deVnfvr2hw66UD+WyK9dD5iul0M4kwkaKxA8NnW6sSbevB3g2ec1aV+s3sPeklBJ56KHmSciw458pqkoptKqIhDx5ND9bDo95r3c6My6NHMp3YO4NHom6JmyzgncbOE6cHZ/PF53wXeezgwTY4NNrmKgXI4KcuehGzndL2NCx/+B9Y60J+MrASF05ZyjyZEbc6NtxmvvPv9C1u8YmLndazmnIdbvf4evAz18Uedb//H97iC2YErJ3cFT8/cReIeOfVoNbbyHRACEHJnkfURjPKf2dB/PY8NvmCeaKKf9wU/De6YDEsFeE+TnoEe/cfo4jAroypESX1KQOXv3DRQpAv320Y0uMa8B61hO/uAI5m/7rO138JCAriSbnGGMHfmjeLbt1ULG1eQBMAY+hYNZ//Qn65L88/XfEpvpz3Eh2jLmyKG0UxAdJyHA/hxURChwzIuiyZF0WzgWQ5214twsOP/f+ZF6Ajjk8hFtozNn3DQGtQBigLwJFGCsG8NwEjVoqPdAAZMfxnXg3HGSn2VCm66LXvK5kEve7HQS4lRDJiAcKiccETm7iJjtAKVn4AO9PZbo/ImQ4K1NcphMRA85KzykNeI9HME8ajtlR1L9oQz0wznjEc86Tdih+4mBozLUMw4ghRU4cn3UC/JAdH3Xof3+lBN0n6p9DoYhQSknWmYNaXAcJwDhsF8whsdDSbdUM/E64tp91Zl16LPgV8cT/lKcNHv2coOvFZ55JKhQFxu35DY/esc/Kxm5h4XcyX5dDK8WAbbFjLwdztr6DoMNJvYhMU9FolXutwq9l+l6QzLP1Yn+ybmyHHbtu0NkodP0Oq4oINXTfCLKGsgafIKF7jPUhrSHd+vC5X3CFJGD6lsdtQq7KwuS5piWiN6LDV9JUi+Z5os3wTKuTCnKUnI142Mr++ZT30AGf5iUiBh8GioiBZ0LWyqJWoJ+S9PcW4pk4aNxBCzhzkzIwv+YjKo+hfyHWeKGPEdM33ZQBwUciYvA5zRneKw052MjUWnQQ6w29JeyaIsltIrFbFzPw45mEXzm8Szlk3+zAzhTeXjAKOKx7H4T4gGJhMdrYdB0kJfOZScbGdeJw0c1FiXV45r2igwipYTNveu4sJCsJf6GIuD3uut3u8tXgr0Kn4jsb/uQFb+HQYCNHVWw1+MQuJBW00JXhc5qLTvMsz7NNFg67VuBXeDM+68e0xZXQrd8bfEhZOVXlnJUYcL/z1ApvD9od+R60hbbji4cbvp9AVrGn6VpnnotkEr5TsLH7KnrcgF/JewsFpGXZuOvnZVr285+vCuhnZJ4m2yyU0KUyvhH4O5JaFhcW4qo1Y9dJBXgcRrbJRswNvtGV+R2NBXghRjf0aL+ubEyso4kF83Ke2CgmcBRQhMz7gS0ebC4enufcjqy3+ybb587HO9toJe9GBPRnnSfUDIAAABAASURBVEaxL+UiFujCgeqqhTywwINzRMC31fx1AwctEnQk4qkoYzf7DKolbyy8J82TfXXSjC3dTicfeE5aAfJHmJ3CYGON8nujiPXhXE5ZGT3YX6yPafjzDG/Gk2RdTeCNyKPwtxwjNwqL4WuIKMIC3pO++Ej58bHpBx/U3j/v+vhy8dFltis4JvgJBTI+wHWo+eAQH14p4lf0vKIzy2jZJvyjlDLg/DcRN/RmG1kvkJYsPA+23c9Ha0u2g5Bt+OcYCPokF9Xig1SnD7cin2/ohQ0tS2rGT1zUXTn4O2FXyCpzgFmqhvwlZ00cWM4n9HsuqsR6qVkvL5XiKKPvSdZdpc+4EvhqrareXCQ9585PmGnot5LXKnpY5IMIceESkn/RUjBJoXFxs75X4nFBR5tjEhkeHHYvxMODOHtgXzI14F37sQoUSqmzYZvhISPrwgHXh1xIe8Ph3LMxtxIjFxen2MW+crme9fZ6ESThq1HINjUfYEfWTA4q1TlQwhTasV2HUDertImcN8+WMTGno9uVgm1TLVXGnYD5pBD/osE+/GUFeO0/UuKd3wBdLmd0OvEeSozP+PKJDwHXlxMbtJMyxvGGeiFG/NHbf7Mfc8tXYr7zp1vOT5zZMl6YhxPa9tuI0bushw3dOb5aD/zMMbZr4WP7Rrx3+hL4zsidiY8N3/ScBx/2L5eTZjaM50vVy+skH2RXbD/hs87bl+usUkP2xZSzxLpof8ipqtYJf5nRiZufJ/yDGGUX8cf392Gno63AJfRw0mR/IU+cLl3z5dDp2uTn4ODn/rjJOdV8Gv88zQO3nwN9N5S74hs3NtA+jPIB7+vbqwo8fX5+aOEDWWMTNs9VE7nNfIpNiWNnWR+sKTe9f3zywZNYft/HwdFKfrLOUM0IQetlRY/b/tA0FeTWuJt2B/BBLjQPO+s7ihj8nYkx68mtwWNrHX/aZFwNY7rPcx7OnRyQ3z43fX00DjdWfX7c8auDQ/8T+jkLF8RPmUsO6Ryy/KJjWt6I3r0Barssn/Nt5jAnExsrH6btVyd8//pyxoYxdG65RCaxrua5qDdBI2tCt71LsKsD33+wRpq/5dG0U19t0F/QTQfIurdsxvH6+gqfJx3HzqZ6R0Zinr3CAz9a+JAj1rxvHDa+vl3hoQFbZV4L+aZi9+SYQz8beXIh/sc81phuxuCzMl6nqkj7iA+/W3+27cfnd+18DJrmqpTxRyV5DfgiL28IslHv3uDjQQ2677sexNT99lDB368vV71waD2jH8seEcjQ8ZlVOcMj+ni5npXo16gDijI0zsTq+fyCnmI017ERWTkL2A7uogmf9rROXKzQXPDRDM0TMfXydsG2VS+vJ53mWaVMtCrHcSGWHXMrOXCjrcxze6BH3zu6r+TdiEDPHTrkWHxzpTX0ZZiNOHNu9GGoW8IfEnxfX8+KIq3oYUc33qBbh9aL0DMoFREKpaHDlXV0okY5XS7KtaCXXQ8OAe1vD3wjpQzfBbmRHdk6iRL2ZDkaPvW4N+Lp0Pv7qvfvi+6s7wd+Zd2czmedLie5bpyuRRdyzOu3Sf5/v337E/ffJsYrsTQppRBMqRE3T2dt+LGAPen3P5/09tuslFfdifV1vcGj+XzI1/vHD905pBaHt+eXrCuHli+vVZdrwLuww0ln8t9EXM/zSRP2cLwUajRxHSykd/sPcWrZ/Z4x9DxPent7lcgln7cP2R/F1VHAmUM2+8jLywWYFw6fTuhI8JxpScGhntjRFXRWShnrZEQopyxf9gfb5MB3n3p86Mf7B7XHB8OhQB8JQ359PoZNUiQOwF719u0q001J4EpDVbjE8OnOg/9XAoF/yQDgyNDO0NzwsQW7HseO7hbqnJU5++Dr229XXKPJ/zniG/W36/Kck9xgRjv6sc+JtSRCyuA1rUY+ykOHXbZ3TgleN/DfOXy7KWVpJkdm6ozOxBZJ/hdNnAnp830jDy6sV4d6D5N5NuCc1wNYIc/5fGINNs87+u9KHK6fLk1v/v8H4hPffmOtJ9ZsjxkbJ/TtnICbaibmZ2wYEfD0kH36jnzWQ29dEUmmnHKWc0TvGrSc867XE/6D3VhPvC6KGO8ALKwDCzVMJ0cf7He8TziwYedwUxywVOjN5A7b4YuPKDfWrK6uOhU5Xg3r3HWg04avux53kzmB6SAuUw6d5ok2K9B1a408cCC/WMsWfXx8Yavbs+8Q2EOlTvgdeYIceGOtMQwDusCLfV1cKeUBc3a80+a58i553GMpQpfLWd9+e5XIw46pGx/HNmq0IAYm52f4bOih00CJD2FvYtLvtRZZV62v6Pumu3VNXrS8HVk/Pz/1/uMLHTedT2fVUuV5RmUeLterUgo1YFdyofnzmna5nIZ/eV29j3+Z0/Azt1UF//a/DrySw43DdrxeZ0WSGod/QU6/sRYsrDmtScLXMvaOiKFD83zCRw3/QY3w+fklj0/k9lKz3L/Ayw269p9PZLANI4SuTuj3olpn2gl78TwV7LLj1411I8MDTsXaCOXxM9WJeNr56PGdeP+DmuQPcud37HpDFwJPlX2+AnfgXwd5vLUu/0kpKdBPYIOC3J7gdcfyOW+VPHkEOtDFL95/3IYNEFqX6wSOVV4n3t5euIMFvjo5KmWRI8/QzsxPfOB9BXXoYJ/VbRwwlsJ8fHzh47b/s7FfHwe4G/IlTVPVTE795ID7nRz2YF23f0/TBVwvCg7FQxN6rSqT8LcyZJzqRQtrzPfvP6gXP/Ugtlb8t2OjGz5s2RpGc328svatrJVCigl61uOMD1/5GJ2xp/UxYbMX8vVE/+Linjh6oR55Qd6Xt4sK9jz4yHrnnMH7v5VaGJWO2H95fQFzl228wIfxnVjHz5x5PNs8cvxMn/3F457vvcjX101e+w94DeJXNMvA8ot+0BF5zPnGOnmA27pyyzkpIimnpEosuAXPHb9t2Nzz78SQ13D56l0RaID7gj4cD0JXKUsze7qJfdr4mEqusq6+iN0HtpA8CZ9oZcSea73HvetxD/k/lQo6kY70YH34IrfckOeO/q2HaZqV4Gll/XCf7fvHH99HDqKbXHHWv/23/8S6VBTU8okPGgW9z3PRybmHDwyV54drRezXyZvmdxr7rARMUmfd7tTvgT+62edac7Am7XzcJQTkKxfJ8ovroMbYt6z10bUDMFNjvr6dwXcaMM61uIWu5DPnhYhQrpL/xd5v1KkeF/n6999fsOssy3rnY2idIIJCrAsjmqZp+Lb/4plzmPWw8GHH7kVawLdnDCJAD03zAf2gFU3gyWaY/GN5VuRHhcSVhk887que5wFdmfX6jK7OIw91bHEQDxv2WcfYy1uF76rXN89dIHbon/7pd9U6gysLBSqhc2F3ccE+tpS+vjYtxNeCjoRPifgNBTx05nXmBy3B60Rv0CetxJ/3jXWSrq9J/i92vLwlZdZdxQ6pPvRR2RcO+3+7jv1ARMh+u7I2eu/Jq1COTtjljA/o52XeGr+sExGLwUf2gDf/ZYIvPqL9r//rrk9qypYfevl2xq9ob/5Y9kRAWAiXFwwr0gHvWafzSaCUB2zrC7WZ/efHjx/6TmuszwtyrdjgoN6NCP3+22/gftPr61UvrxcVbLCxVxwxpa6d8wfz6Ji9sX58ft7Q5x2bWac7tBJQXV7vwnpBloX4ebDv9ofwhQ+bx7GT54r8n5Z+3KXHreqPv2z6/rdd96+EjRo6b9jooU/OmroFc1NCvAJvL8M3nYd++/0b71ddLidqt2W0xjrZe4fXbejh9z95HP+FH9dwzkeW+wFf5se2nfDnidiz/19fZnQnamfjQKTuFhosUL86JhlRRNeJnHrClqb3/vEx9G37k7YYP3jv6k0gCHLMhj6L3t4uzCuKJBGiyGk4yfPu+P/Cmryx31zJC4NPAuo4NnzOvhc6U797vTLiRjI0bWYPGojN+ir8lca+Fcr4qPDNotNcNU+0eYb+pHmexpjU0HcnvoTPHvDUwJGM/tkkGe/MnvV8vvAWetzhecjleFpYp1fWdxTF6K+fiBiPHT8WMTbPF0UqA9nqeFgEHYE7A9fQV9eCrM7ZtsHlesGuVZVaOkDlGuf9/V0dZz+j9zpNyilj/xdkO6nkgg5DBeXnnHS9nmkXZGusQw9yx6d6byqsdxO5t4y6LEM36H/yniAUnB9Ihzp6sdwdw0ckRYQyNGq1Dk/48Bk9us3cJ82sgYl8Y78oJNmUEjrdh05D/EkBnxN6r/jlBL8TdjrQZfvZujjyGfvGD/z+nZrB6+hKrdhYiBbWyE9qsS9qsYiQa7oX9vEXapgWD3Be1aPof/r3D/31b18SPJBmZfXDvgp6TCn/XVZQso407C2MIDgUV9CetihFAwUd48e6cw58ti7CGJ8+tDmBq4H3AK7pJ6KB03beOIvcOHPbWLMwnZ6a1hjvvLieC3QVkYVY2Evg7fDW0V0Db6f5/pxjBJhR5t/wJ/YiiAWM8KdGOxhrSgOnZNwpftnvSUNcxtF+MpT80FhcBzMKORk3IOxsHS5hgSlSxK8WPIfMjA2eGOgo4QChkwxTAZTcHxH6dYVCZuzZoAPNbiT0m05jvmE8xUyXkiXGDuAawX4gtZt5yxg4wjgOhEbxel4e91PBgnZW31MKHRzS7RiCKYMvwyg6St5RXpP7Cwlf4eeuBs0ObxFP5UXAGc3zfLOuOi+Whdv4iYhx91zz4baT5VYqg199BjBYyk/ZpFBgfBFofqa+R5Ohv18QMfzznRcefr1bZ+bjYDGzfH6PCPEDlLlHPo/hrU8ddqVUFCkhs9Ab+juAV5Jx7BT3zQzwHjRxWdcNu3Q3+wJNYk6EfHnsYI5pgx284GYggnHLRPMYAxrc099xkB17+J6wDV1glHISMGDJAQZ+uEXwi8cO3c5muFCxFZIcKOD50IZuredISRGG7djuwK7HwMXU8cP0AT9e+BURA97+2tARr7xrNExvdpkv7ficxxWS8BfYVSQeeU+8ZPPK89j020dpG5sI82vddbBYbvM3fJY5o69hG2D9HCCPCJB2OQEHj+JKyYR44Mf4rB0e5fEEE6GEDY2BeczhR5kkHQodFDVOPJZFXEEzrxMbggxaoy5F6Eo6sF8wR6NpXP2n3Uyrd6kQG567gXdHXzsGaMjWBrTHsxJIAaXXeBu62yQKEuNwS8huHlIqUIqnjqGTs+UAnlgxvgjGgG2iH8ic84BNwE62fZe8yExlwiR9jMVPPgRf9PBmTFIyLiKq00+ndmi4uPhlI/c1BDywMz8yraDTemvoxZsNPwNCb4AJkaB/gG+3/ZKhu4wjIgEjOSYMn3IMfJ2XZiSSYvQFd2Sj7yA2F/xlhS/DuRnWLfTzYv7PJ+E2CgZM33N8sNXgZWXz501IggU3w3T0JYUSHW6WRwKA/gMbHhRWBx9kzGdhgSy1K2PnjgU7MhYK+sJ7QsaIUE5VPli37h7Qe1CkbdYRMuw06/7EgVudnNurbfmZAAAQAElEQVQEFolpSs/XofufvWoIsvPByvK7zzQK+d7yi8voNgol8+08TpeCXwn2I0IR/9Dg78B4ibvXI8NPU6EoyLQC/aRIkscz+rdMK4W/5cg5KWf8C3461cIo1inUMY16ZIl8k/MkobemLFKkWoQELfNquIO5KSXNbL4OAFY20itFbCO3tgPCgYRNStAO5gEKvl8/oQz9nJKsc9soItQldNSGzjYO9ls7kNk44LUfjPo5mCs5ZxxtIxduFJHLEw8HsQfMRYiiq+jCAVitWSll6YldwYFemdoYn9gAeNy68fhKwQIgY0GbgI0nffi0nTzmtpMPrMdqfVMcRkgeL6WYd5qQozOXASZYxo2cvXC47jg88L9pzvB3BaaymWrI0XS6XDRR6Con1TpxKD1RaJ4ENlqnBXK2IY/93/a37RPwG/G0wVckqcKH/cF8+f0Y/rrJmwjDn/nonbEJqgKntLNpGwcm2EpJrCPPlnkHDFmeNjG9UhO5c6Nvh5cD/oM7HHZxD8Y6944+ysAd+A9uKikUETJfE7JFJOUMMezScPyOrzT4P9DTg6r4fn9o5cA1wcOJAwHbKQM/GnELKkU8cT443HmgW8F8wlaJfj97Y7VQTCdo/ZIVt1UAV0odvBR0db8dbERXeW4h/hvADzbKjgvbrpIPTi72Ybfjh5ansy5bnx3dWS+GA7FIzvhOpfCfR8vwaj3aBpZR5KGKT46cwb0w7kOb4avwspMTxRWRlFIoIrSTsxp0ai3wXGSep2ningQE+g6ZF7eJ4vjEQYNlYaps75Q07jsfHY+dmOPw6SAXWs4O426IDJ4OHIbgICrnrvmc8dFZXY3i/ICPQzl5vgZs13+9m1ZBntY6OEJ55JCinIoWbPO4L8M3DvKD88RKnmst6NsU8FfIgxFIw0tvCf9K0DCeLMtivIf9BP2Hnhesw1vnpes3DjJgTWn8RY+u6+Uk6z2SwNNU8NuV/LfwUdc8PPjI5X2MebH8HV6aRVcoUmUS9Hk3jopPTPMs489ZGvrNabzbds5FHks508f8kILW4LWzsZyxR6UGUerK8HFIQ5+JSVOt6KCNjeGNDyWfn+9SrLpeTzLubiHRf8ZPKvnqdA5V+BHXRm2/4qeYkppIxAt26gxAx37YyZ/TdFLg7zklzaxR81SVYI4hWXZxNQRvx6EbcfBAP418Mc3WgQQoLchROxvqVfuuoVdcVRmbLcSX+Zimif4swStGAfeODbsqsXO+zKq1qCFLkA9ymrFJB6wN2RvMOJeezrPoVPDHNepiA4kLmTpxk1Iem/B5PssxndH36XySYlPKu8YhVE7SeAYVNvX+RwhR5qqM7DmHErpYOHg4qMfFdfSOfIvePxatjpEm2V839Gv9996MAhmqzCuvyJp4btw7+Dr6P7SMg5wDjEFf0YzP+P8FVadJkdBNsg5gD13YlrXyzEFxGx+KfFixQ6OoYOsUCR0Zf+jM4XvF5imFpqnocjmPe0WecWDAWpmSdDqdodN1uTJOLNYqJeL4hF7P2CACv8N+jRi1XxSMOE8zvtix/YIO7iitY4LOAcqqFf0nJlUjYo9YseXMuiUOxQ7W2uDgcZ7hFzrTXJG36ESuvhB7PlgzjGu01WvTz9aICfPUuQubrhxyrBw47rtPh4SeM3VucMhz5eDsVR3ffPd/zpBD6k7eak1K8GJ5Td+2LKXKB3u3r4VabVdPDf1k9JiVUgDPc52Vp8Ih30MdugdrTUQAN2HDLP9FomEi9OXnnEMnr8WSCrq0fEzU6nWJw+Te3Z/Ar6GnGR4u1IGOu3XkmZVYOVjXV63IdmdNs591+NnRf0qTEg0s+JFUp0kzzfzm/MQbEUopEyPS9+98GCKPrtSfKzEX0TWh+8l5RbuETgr5Ich/wi4Tsp6xu9TlddT1NixLCv5keNs5eH1g95sWbHAQ/wW/cy1cxr/CSEPuhB7cP5/gCd2IyzbYiZ0gloVdNmLGuWQnORx8wBD6r7UqkLUwPyILI8h/sSJDY13v5JJ32qfWXz5Gbso5jzzov1S20L9DQyHNxNE8gw88G7r1/ytu5eNDxx8yuaTkEzoEkPeAn9vXimyrFux0kFu6jSU4hXZKor7ZeJNKLZrqNPQLGPcNno/RYEWEh15eiSX02snj01RH/gn4yAyGku582F6J+wTiRl3njz/eU6SUyeEX4rnK/zsB1ycpimqZFHwEbOQm59nPzwUf2aHduW/w/OC+YLU2ckojTgJ7BjoN8voED5fLBX890N8X9rsr52nQyjDdSE45FXSW0ckB3o34PtTRTYfmgq0xi2Z89UJeCWzaEN66RgTZjwwr9DhNkyq+L+d0SRFJp9NJl8sL91nB+wMd+4Pxynpeax3wder4cxp5y34lpNnxL8sb6Mx8dssVIfEeykrwHDDWOgEOvQQzocCOC7n4oYztTmdwUrteXyd14F5eLkqRkLPJqHb2Vhu5UOSnij9V1tp1u2sff2kqyTWW8TZoj3FgzuczuuMgtcEldUdvkxI+leBlx59X1tcF+z6oMQv+ckJvnrOTz774GLISj1KS8Xbyiu+Ws/eOnx0qpeJjhbyzaLc/A+M5HVvkXLFTwaeqcipy38pHqgeH7QsfUCh3sF1HtqxSsozTudu8+T3l4KihqXHgOuyakk6sjbbFSvw8sPVqGWiQE2oWLsh9V53KaB3bGK/xFWzdWsOnH4PXibjL+FSH5xQJPgQfRTACX7s2aFgm5/AnXGMInvjA2tClcR3kusd9x69X/LlpRW8dmgDiKxX/bIxt8hX4XIg19iijHrcOek8y4YbNbrcvYulrrE29d6UEdK3IkTTjG4kYsQ+u+IB9IciJMzmylkmBjT6xl3lprF0JtAWfqnVGjoO804CZVaKiz0B+wZsIBwC7mC1NeVbAW7tnbbeq6Ge98dHiz7+/6s9/nlWoO357C71esy6Xgv9X2qQLeTgVEaurPr4e8B/asNl8Ck2nQ7mit9aHH8u6kXjuQ8cPvpilHOP96/PQ7evQ5n9ti8refzx43xTw7Jzw9nbFlyv66EqsA/4XgyUf8EWr0vWl6nTOwqRDnhd4/PbbrP/Tvy46XyXrJKOT6BX5u779dgJ3DPiDvG6//mKNPSg4O/r/8f1d7z8+MWUSytCf/3zV27cXBbRzaeALuquOvSBLDJw7e+zv37/0n/7Tf9EP7suIrR05dn2+L9w3rXzIOviwvS4du3Rl4jF6eeYC9DHCiHxs/xs8p6zAue2LuISEDg9qWK8Dnx+uaegh/znX/uUvN/3lvzz7tiX0X/7zH/hfwxcnDX9A/qn0oacX8ozjxHnXH2YJQR3UajvxJHKU4VED8jcFKigoNiKUcgbXjM2aFtYpnEbffkuaT1LOwVjmnrAjMUG8ddbv83nXf/OvE3niS//+333o+99e1fqJObS5KtWuyOKeoTcjY5Hwb9xXy/4gtja19lB0eEH+Qq1mXYQS+edMXrgqJWyBXgBRBCO0WotqzSpuzJnJb6fTBRvs4EvMyWMcNrVhO9uPLbpW8lPHJqGihP9FJPHD8y6WiDEHRuHL/CQdzP3+Bx+p+DDYyA07NcPiegb727bRJ4l10fnTeDpv9gFh15KZT8xm7DKzv5VWTcT1N3xtmorcP02hnPvgIQNvH2zkDNfxDV+yzVZs8eNvD90/QqiIvDvJfxHzTG2zUFds+6bH2sU3N/31r3f8VprZ9zd8v6DuKx/ezpdQykIuWTxtrHv2gYLuri9nzeTfz8+H3t+/gDn0QswpdfLWQx/vtI9Vd/L7voU4TiQmmnxFZIUSOtfoX1h37nxwX6n1GvG2o7/bbdfC+uB5G/w28rJz7AbPD3R5Z49tOSMJG4ANB9iZm3763IV4d03oGm8/jOuA/0Mrtvz82PQBb1/kpzt0Pj83ff++4QeHErw9OB/85/9y0z//54fun13LvenzfdXjC50jAqpWzlVzpbGuTtRMr69Jb29JZ+hO7Bs2cr+bc25lbQZUF3Tq+OgsUEmzUs74ov27y7DGKSUdBzSXmyKQC5iUkgL5WuuynbHGeI8QvhfKOcg5ffBfIeRappSinLIaztxp452+ELB7w559tFoz/lWfcBh3zAdHKRVOpJ01v0G38j4hc0Ro4rlR46zrKvOWcx60Sk4qkbSwFrs1csdUs1IUdXLSRhxs7DNt35TM36SZD+fTNGsH3wEduJLtbdyomhzEb9Y65VW5Ttr3k/7Dv+vAJCk0LlApT/CLHhrgqJ5xfAs/Wjmn3cZdeu6Bu6Zhs6KMPKQ2OT62n7wd3HeS7saateB8re/odR10OsDBXsQv5tdn4z2yhG126soOoo78HR0hCrzuqvhGrSFUplyEnjv9mzYSi329eV5vMt7GPu2A1+WG/TmzGWNhvi3LztxG67RDB/ra0GWCtvmBrBIqISlKngMDB3a2PtwtX/ClYEJEiB95glvOmecwCMhNoKnjDO4YcFkK5rnPzZMTEzMS5ZR5TRaduQiiUERIcuM3z54rrm4o8EYkJfAxRC8/neYXWkQoIuiQgj/jN+8RwRzPezb948VYQ9Idh9sxHiQUkYAAsX/o8Dg3GWdAW8wJQ9A5ZOLZP3SjXGGgjfvhLkBDOT3pRsR4j3jexWVduEWEAJOvgRPawUvJnpt/zkvckwzYGGs/HcrwHaPRhe79W8DF0GmjH1Qq2CmDKyJ+wgRowKWQL7p5l2opqix2wxmG0wYQMXAZ7lcLmG3ozc5kh04pM68qIn6B/KTjV6w3HDXGeERSYn5EDJiUM3MLwVWUeQ6mGL9Vbd7JzeiUwCU6TdONqUCBl9/CNyJCkaRKYVKnSTH6NfiOCEXE6Bm6wm7PN7p4eOLjwa8gMQ/PVhRmgn7/7ATZjp9s8OG7ZXfRgyhKtgUtnmig22nSL7vA4uDhiTePZ+tgQte1ZIaBR1DDP3mUgj/iatjQ9DYSi/URwQi0RHFnWPM47gEwP34fU3n3XMSVW0qmm+CLGAWnaZFDGEO3Q64mUCuSxn1l8bSM40XPy3hMy/3PZwlU2jfJm5aF5LSgH8PgHtpZkHyg49kZ+hn7pgQBJdCaH+aDYCMh7SSdAx3ACvbeR0MxTA1gkzyvzrMmNgT20QiGsE/nHtx5k2n67rGQ/xi/OAiw5qREkeGEKYpCNC7r9UAJEcFYkGzthxN+aP7oo9+yeFERzNSpAGc8km1vXBHi6ko5KWHP7FYKOLKUksyf5zYU1ltQ8HT1JkWYRiZXPHljWF4YCjTKNBF9hjGKUAJPTgk0fcRyrZUFgsWXSbaj9YYK9UWBs7C4FniopSrDx6HOZmphceXpSUq+UspyXijADF4UinDzaFbYRvxuKPXA949hn47OGr0Z+Yom+JhPJ022C4ssjMqt0G8e/Zzwbx+IZGIzNETAX3Z42rRSwLmg7FRGhXEfHMwU17DG1C7r2GInfqVI2lm8VgRFbNValLD7gY+tFJhu5hUS4ycigKmKCO04VYWnSB7qcrGZhlTgGAAAEABJREFUeK4UWKMHH7Qf2IdXDkNa29Ux0sSCnyiYM4Vr4DMHBeHBh6ZuBkBjfB38yqELhe35elLA047OzM+CLQ5oJ2RL9E9T1TShtzkoYKpShGCQe6JpXNuQZUVHG0MxZKjIapoNusZjfXjTuxFvEzjneVJFz9U2UIzY2QlKw3rMzwuH+RUd5FzQxwH+JsQRYioiFEo8V4HyaZe/55ukCPwWmUzvwSHPQnEEK8pZcu6znTo2XCl8dvzEOK1z07VNHN8r+URc01wGvo080dC7fTCDqIFwg+aDIvDxWGReLxzIzxRCmB3/3YmJUEKXIJCvMlXN59OAtR/srOEHwA2f8PhUZ0VK6PrKJuNF1uFKYeqxA3ka7cC3XdA3+J+wzWmuOvExaqOguvGxZ0NWwIiipoYPdHJvh9cD3iGnZmQh8TOaIuB1w78XHeSWnJIS/sFNtve4J6lRIC7Llx7LXV9f3vR1BX9ALftfYy4/2Ao7YSj73zRNmmm+b8ixoKsOHx1cA2+GD/jbOUxfsUWX5P5aCrbKyB/K+MmZw5aX15MKBWYA3zGY724aVx/zLnyk8IYo56Qdv4cUo8aqgW9lY+oNlTdD1hFkNM1FtuNTzwHNAz1so+82Nk6L9g1dNinQQ8GeLxxSWqaGDRY2cw/LhSKM03YYf+OZjUCFwEx+gF3895AvwPDXhbx66MTY5TrrxCnC6XzWTG5qKHGBz5VYTKmQ8yZ5PGc2Fz44U1aKCqpE/xn+8ZkI3pvs14kNtTfPBwekh+3AGpKY+8vfdvx4J8Yf9xW7MY2fGbqzPzRFFgqQx60T6y9hkIoNHsSR/zVICuKBvm5BmOvxCT+sNavA1sxzylkHa+PCh0fL4hhL+FQEE/DAUiZlYIwjQTKj0+BAvPeAp0A/+1ifxTusjnfr9UDBtqZpHuS8lY9MDzaQzYf0Pw+IcTdNxGCBH8Uu62I+ZXSdxrPX0hVf3NgANWKvg7AhKGpHdmlhTRJ6TqmAZ2LejA+f6N/w+4XDrAXf6ApVdSEnxs3Ot/BfWOsnDrNPHMJ7DVlYL7yJB1gJ+U175BH8pkMjQ+M0X1XRh2Xy2AM9KzqHS28642fKSeE4hlqQ269vF83E/E4wm/eOSq3rT3z1i0MK28/zxQfnzkfU/XhwOHHXjqzJdgPPxpq04l/O3TvPoIBGVyRUAG+N5r5psuyTUs4q+MBBTHle+0kY0dHLOvRhHW6bdcM7h/YZeTu0Bj8giwh++6drQ/87vgk7dEBXzzGj9ZPlM72V5P4gt1qHuC0ywF8kRc7KrIUzBxAXDhteXs+aOEQa9ZI30ejLsdDwtZ1cc/gvFeFIgQyJNvMR8ESLCGzqDy43/O1B/BXwZHMtMeaDovlUZB/yR9DALjc+DmVkA0B34tRtQZ6V9aJh0/0IfGSVbWGfyjmDc9KMY+acQBta8dsde8AS6knYZxs+3vH3UMhXQjkLueXMx1fHH5LLQxt0Fj7Q2G4dA3x+fnAw9cFBz6d8NWJkxQ4Zn7QeTxx2nfFHH3S9vr4ow0+tFXsW7HDIfl7KTD4SfG3YcyMGNdqOHYU2Bkfo486H0o+PD431hzVrwyhupnuaZxXwZmK5d2xK3qkc4E1zVYqsSEWZ5jF/PLOPvr6+0peftDg8a643aY9h8weUpZyrpqnoggyOrQ0fPMDfI5ShJa4z+SuhLx756QPea8rGunKgZ+vEPJzJsc7dkaTARy6Xs0qZyPf4JHFwcKh4IFcEeehI2GXVjFzWgeVsDbkYm8nbM3pN6DgyuARCbH84biw3ucc8+QDfo7bjRq2AueQrYwMpQMs8+dol8he/1I8sH8zdbit+tLBudHKpaNzZQ03QnvCJBd3bF+8cEE511uvb66gZjHthLfW/9gsEDWV8zHxnZKnotIOzofNEf6ij7+7/dyX8997kPCxt9DfJeu5BX5fjsUH/QAdM0YT8lXqzkmtt+5QtS5drhmmqsq6netIKn7DBoeELNJtWYsV67BL8zNTkk7w+uC/nkP22gtfm9LzCc0HPx8HhFPk88SECrgdPxtFaw96THM8Pcqf/ZdQCDQTVSo7vyCAlBc15C/b15HFCpiK/H0eDh10RoTpN+MMh23vHd1ICpomxzK8u83SyDYDrTB76OKTGc5AfztdZ5tf8J94TD4MufJZSwF/ApXEd1HINf/Nc2zCnLPd17HC9Os9n+Frxwy95Xd/2g0Pnm+zTibVA9pnQwGdfe3tzPS911saUQit+0LGZ9WW9Wr+QkJTwsZWcs/Ec6G9Gf3Xc78T459f7sx5EftcLHR26Bfq3f3RyKl3wtsHLU29QVR7x2GTaOZdh38vlqorcEdJCTe9/YbWy9qScBs0ztevMmtkGzx264GwoFM6GYBjS8nrOVKtO1IIpSTN5eSa3mO6DQ0TXdF+fXzJvZ+LjRH5/zg/43LHPIdNcyY3HsY8+43QejWGnLssmPtz4PrGe5JzVsIX/KxOIA80Kyq7C2hOsMyt53M8TfHQ+gnx+7Oj0gOM2cNlGESGBPyNvrVUZRPmnn0/EyQlfSrwn7FVqEdAqrFGGPdC/fDHfOFzPB/klQX+8j/Wt6Z2vG5Gycs4j7lwvztM88KAQLcTFRv4x3o48U52GrZFYIu431pQ7eWToAx+7329M6xI58oy+z9gIEyqlBI2kwO9yTprmSTN6Ns7WOu+zFmph0wvkcR/d4BIfSr1vuPPcdJoL8/LAJS77Eozoiq+4bjJ/CVoTMTZTGy+PfXycsI/YNs4t/peuK3vPbex3EtMzOCed8Is0aB+yrjK6naaqGV6N03xN6OY0zwr+iKuR0Dp6SHEe68zLW9O/+b8kURLDU8HHBWRSRCjj49NUZDr2pdvyiUxdpjVRZ87+z0UD08gp/peAD+ps5/OFWkGCYoTqNGmiddYL58f39099/+PGx9NFnQ/tM/x5H1OnUGHPk5LUWtO4utSdk8ET9JPeNWODCXkYESR4z8TRQ8IThQ038uGEDqAOjU2V9ck1jfV5EHf+i0wLvpyy9Pvvb8rk2zNyJOzcoQcpVRyg4Tut9VErfPxYWZ922TYJff/221X/6p/+rH/682/QhTI6bayhGzl4G2trJ+YaefXQibWjOYeQmwxzu236yz9/jtiZ+dg2EISQPbFunGT60nM99l+ofHs76+1bZdyQ7akb5Lz7LyWg599++x05Jn37dh0+NlMnni9VL68nuUYs+ERg74gsREK2WdNcWUPPxI95FzKGLLuik0e3wXfDBm4LeWxhn/D9+w0Gmn7700m//Q69331//oveYcdr1/2R9D/+h0UrNvtBnP74+JLrUJG/O/H748d3cvGiSFmNHFKxY0cWONCvFhFKtAd774WcfsBHB9/lctLlepJ9T8xJOcFzgG8dbSfmOzidTiMmnWds02dta5flFldKGrJbfucHKfS8kJ9allQp05qJnysfPs98+Ot8PFVAh7XCPpHIhWKvEdyd85ybT5xzSEkdP9gpdO1/jttaZyX2kK132f/4rd4Pdf74vdG/wXctFb4m5Zzht+Fn0sF6GTi8P6b5X/l/fe5y3g+FhJ1gSZnYm7H3xJlVJnYgJv8XlO7kEPPSWtcrfvCnP79ha/AXGWQ0x9uJoF9YnxyvHftM4Kol9EbtfDlfNY98DTn4nWrVjF4CP+7dPO7ofZfgJ6UMzqRI4Oc5007UqfN0YbjiXwmZDvjf8PtdTvW1ZHwxezY1iOO9QaVrYR+w8EH3cRf+dDCXfuitxKx1Nc1CV1UoUhu63tGT79bXswU+3Ii/A5CO3n0PpQRzULPuhP+Iy3J8fd2Fi4NPGhCRgGraOVPYOC/bwO/aqBHDQY64+L+AdA2diLHTGYWCq8NfZ9axJ+y3IecDul1X9rSu+wt2/fH+MfiJCMaQCWkHT13I2BmTOvbit1KGB/wmImujpuzYRrT3Hz/Y+7zLa7h9bkbHCbnM307eQSR+Gna5ce/q+Nev5tw7cOGjndZonXgRe3txfxDj7+x3Us6q2Dpl/Jn5CznGcegcb1yCb5BrJqef8I9as19Hi+GvJ83zSTlnhTSap/gseWG99DpvPIS03BoQB3S6iv7n/6Hrxzt8513B2o+LKIHEMW0+VtbAgzXbzbK4tQYGgEqVUIUKJgGlduzWiGkTaRAaNKETocFboa6otSgn+KSTIeYcTE3gCfnCNGrh337TsJvlsC4iSYg46Pk5Jc/LP3XemNAG/AG/5hEywJo5JjK8sd/v5h3a5qNOk6apKuVEfDTRrSE/4BEBPv3ELcZCKSE0v3jgJSDulpIys9wSkyyU29GOwUzrbSDxvAA+xB/gIrJ6Q/EAW1FmeDQi9Tn3Od9jUmCUXy0NvPu+y2M5S6CR5/od7MAmRfBEM32P5ZxU4NMtoO33nDKJ4MAI+5jvd6YoIpSBTykJDtXgMSLGvSHP7qwtKaSftBIKPP6Oh+7xw3Q5gWUzSU94BnisJ/cZfwS9tAJMRCinpKkW8aiGYDa8F6T9aOM9eXEFxjgMkyR1jIogaiPRH/D8NGaHb36UUgzZTS/npOA9gon8HOgbkTB8KMNDTowzWNBVLlKuNGhmipZM8s88p4Ej6dcVEZop2hJzO8g6RDu8w5n8zDC441/I5L6IpKBlcEoh/WzjiV8RoQDnE69G0jqwu3mOCHA/dSKuAI/hfA/exw8PBdwpIYiSxBz9wxURSjQUB3LxLPSQ4LUAmiSFckr0p+edZ0TDzp2Evw6bW76cs0z71334DPbaSQh2lYNN6E5QPvnuimS8NM/LSb5sa9/dEnRSTkq+/2wNwoiugY+DlEai2VnITd94rW8/p5SHDMZjE/x9zC8jKUmYfOhSMu2kCPtvG4ubcUQY5hhwxjPg2yEcSxGZ/iYBY54bvhcRHhKP4B1gKmTFnIsqzc9OxF40d4QwjV/y5ZSUcwZfyLL5b/9tbJg6vB50eHN4cCglFj2LUGt+Ji1oJmCcKwOfywk5WGAEaw19+2+xbRTmhIQSsHLr0sGiZb1FCrkIkhBE9EPLG7Raq2YKfhcTp7kiR5Z1mnLingavKeXhAxGhec5KRaJLRkUXftllGMtdGMg5jz7LHRESxbF53PmoZN8gL+vAXyJCFfopgcqNd6BVapJxiXfjGg39ppyVslvAl4DJ8qJrHa+WHYVNterEhsCbTC+eE0lfXIbZ0MWBroJ31KEE4RRZGZu5TXViJMvj5tl+cFBw8C2Rokpiry+fYdpmw/ZNyukJb1yhpEBWLzK1TPjlpFpmCTk6tlBoXA37bRSFG4VH0BmRkWVSQe5KkTlxCCbsb/2ZTkQo5awUSd025y58wTgXF3MU8cPfkE/Q8ZyDwuogBk0DA6jWohW4Tz62LRyI9g7zwB7YYSOu7CMbi3+AuwDrOSmHZnQJadA2wQbd8GAng78dGu7rvHtjFoLPlEdcbSgqJE2liDSq8+miDD5ehbo1oZbCgGEAGz8b+Jz7rcuGcBuO0rlP86RpqsAEheQmb2gST3AAABAASURBVIIjCr440Wb6E/zBGva37LbJ+XJizDotCmSKyMh/UOw1cOxa+JhknvddPEtfn4c+PxYKy6ZtjWHrr88VWl2ECn1dyyj6xR04H5qT77qeEhw4i33xQOcdjsyv+Xb/waaYLhn0Od6IJ/KpmZXgc9aFw+R5OvGWACvYOY3cYl9bqJ479krIYGoNm634T7cPAC3utt1GfG1sxlYOMXZaSlUlzQrkd7507jJfHQbvbLaMo4HX/RCGp+dh2ekUCgLE/c92yPQbsh3Emf8zTw98aHHhOvQopZSVcsYIXYX7PM/KOY2+HLaBlLG3DwpSPmQ/r3VWYcGNQF6FIiT744Mi9sEh09fXjYOeB7SlWiblSBL+X/OkK5uny+UydJehJwVwXbML5gl86ATRtMBjpKQLh0HODR2ddxRg36pTFkMavPD8xCP6Qif8fuLA5Okfmzp0maZfreDIGUdOINhxkI2DiS6p5KSJPGLZEgKZVgImp6TOnwPbbcS9EYWSxjx4FZfxmQfP2/Gtx6NxUCVtqwQJpmTJsJHx5R2fvenr64OZYiN01Qsfr1Lgn8TxwkGRbWd+I0LBnJ2PIm7G5f+86NfHyqHLpn3LWh6d9axD5+DeoNXRS9LpnNX8N9o5MN92H/AmJXCJDY2UiZdNX58b89xf0B13ZPWB2HODPtGXFZ4Dp438iwk04gLlRoQSGxOPR5Iu1/nZXvK4T15vOGxgbwqvhx4c7tzvX9g99MqhTXBIYH1aRwLTiQOfkVcSbyA0r7ZFKZNEbr5/HfDcdSPerYP1EVrR88Ya7E3ffEry/+PvfIWr6VAq5D02S8xQrptOhCh7ekFG19eiQp1oWy33A5s0WbZGrbISF6QE3hM+vOvBYZJj0yrcse1KfG7Yye/b0tBHIt4LeadJHBrPHDiQMlWnpszhjvPwhI+GQjkRT9ydF3aM6b4H8ex/zfAgLzm37eRS+5b9peKPrgtPHCi+sLm+vkyawJ/Q0YE/fnDQ/c6h4Y8f7/DRlXAi22eaJzmPOg4m1qR5TsxLyjnIFas2FsSUBI9pNG/W//xPL/Lh1emcwHUAg8/YZ7GNfIXgXMO/+DU20hs55fiZu52TfuGd51lnDt+nqcryb+S8222RwBWRNU+zXjlIKbXoIDfttKGH+50D0O/6y1//gP4h22jmoKSQC9cFS+IDXxyuH3tRREGmCdtK9iWpSbLvF73wAeRyrbrgi2/fpuFvv3Mo943DyWlOmvHNwnpdi/ONRrzUWuWrspbP6LvgHwd5ecUfchY+neXDTc/14fO23/kI88WaueGXN3XscZquyqkSl9KwKb51cPiZ86wZxyvkHaGDhs4ySFMqsJy14kd/++sHeDZ8bpNjZapnvby8yjnIfEXAw+Usce+Iahwr+heX310L2PYLdYXjquHQC+vPzsfPUqXry4wtmMxBDaSR5VUvr2d8f4fXTR/vq6zb21eDPrq+cYf/gu7Vi00OJZm8Uk46cZDx2++/cbj6TTPP4rIOLVNrhxwjHWiLfOajbbLDkS+OLeGDrMnw2dDZPFd8UNgyE0ehOzS/vjp8hT7JGT60iwh4T8hQuWdF6vAg8ByyvF4THQ8dHp6MJsYaOFbiePQy0kdfRJJ58TqVM/rAb1bioaPE8+lFtZzUsPv986Hbx0MJnldyzEINdr2e5PUD1QpwnUgqr69XfH1WjgytQAbpILaNzyKfqNFti6+vT2R7aGUNcbvj6z4wfXu7aBxkv5312+8vPF/UyXef0L597ewDijDjqHG+qGu+vhb8yzIl6J51uVxoV9U6D95qyfSf9PLypnk6aZpm+DG8FEgjbOk88/W56HHv+nzfng169ievO/M8M68ok0PnU9f5ksA3EU9VE7GTspSJjwhxT5qmDK2KXjO8JUlZM7o5ny8S+jOtjbzpfOj8MpGTNhK/7fZO7rJ+CrkgocOIpEJsfvttxi8OOXfPc0fGpDo3pbIp017I4c5ZiQ/Bre9ayTEHiftEkrdO/Px43OS46NQAljtFRReZdW/RjbUPkw4dbEsifwdxKG3UYXc+uu/U1ubHvN2/NvpDx571/uMm/8sz4wz4LbkoUpbpPPBp1//TVCVy0YkcOI+65qQMXEpFOVeVMilzD/TU4M25/wP9f7Kuf2KXxjokJQW6cG5sTargtFwbvur4WskZ+yb0Mj/jgnXhxesD6+DOOvX5cRs6MR8F3eac4TOUshty4of+V67OUzd8cef9QW34IP4W6uWF+quT/2di+4QMnuf/XPYOUfPjMfuWuFIkxWjSjg0enFBbb7118aqUilKEZnJgzpNmcDqOEv3HfuDvDW11deRMkZXh9XAM8W46fr+Q+zI+t66PIddiXcOfS3R/YFupg76+VgWHtvN8VYpCPHb97W9/8LHrQ72L90POHbV21p8ZvU2a5iTLN015jHXW8Ip/XvjIcaWmOZO7WlvJy1+D7jRNmufCvMI9q1Tp7dtJ33470yfeLUfTij6HDBCuY20J9JCZM9GqUhYyr8RtVkoB7YDHJuvFvuz/ZOSDWrqhwwQO4xLCvrycdCIGr6/gmaTA///61+/621++yBPGUZXx80B+psl6ahgso9OUqoZeDskfye/YCW7pS5KSAj4MV2vWNFXllDmuW+U8VaauM7XVy1tVqbsIM/RX9cJHlOv1jB+eZIkc124LewHvUTbWqPvtrg4P247ttrscs69vF12R4eVl1oX69+V6IW+dZZ6tY+shUoL/nby5y3HhD4SBDEFO6cRNQx8fnzd87MC2XTO57u3t98G35V5InNNcZRp1asRQ6AqtmoMwPWRffvDBe8fXNuy177sae+Lr9dC3t6b/7t9eEekdnj4VfNxp1hs+Rgiy3pum1KNrpl747feLXl6r/vxPJ3yhoIsdvkKuz81Lt2BgCWUmpaHrWip5Yxu+Ylnki9wvPs411w2gQSSJNXsfdWEHZyfHdvlfXK7URJ16HrOJLZoKcuUEemjZ5pYpRYL/rstlxpabbrcv8twuX5W8YLgEggj3SIUYcyzM59B/899ekS3U+eM6D/YHro4eVnLFjVzVOWdRq+ot4zMh81scSwOhYzDUmnne0ff+k/8DW1fWk9C3PxX8oOjEB/tG3lupt4SOJuLM9GANng4ZnXPJsZUhf6Sm84to9ssurwtep779doLnTA1YiUtgm7CcpJTEFkbvn3c98MeVjzoH6zzLP4OCN6SEzwvxfiKHokJ8bpdzyk4+TcSC+9aRF4Hl5ek3h75/vyNjgk+pzpL3IZU1rDdo8iH//TP0//p/n9TrpJguury8AFtknyAtKeeEPi5KkZEzqYHbsX+9XnW9vMB6UmYsYYeA4Y5M1qlh7tizaVMlp11Yp1+pfRFVHrf9febywfmI88M7H+vffyz6Qfvjrzd98eHU5xTBmdAJe7/iv66Xv5HPXl8K/tSVoLfjeyvr4id4/vjbl1b2qCVVme/r+aT/9r/9E7o+IVfWlZrb+6sLuSKx/xK+23GYDp4EY5k8VEth/7AS1ws6/tT6M6ffbg99/+OTWvQObyv16MozcNSk/k/y39j7fX5s7K3RGjFybNL9JtLijD5n8lPVt28FHYoWEusDP4wFfrfpoI5rY73p2ng+sGsmcOr0nANW9Cb0LXKJ+xJ4+mgHzudzLutVxHxO2PaQCvuF8zXrhO4n/CalY8y3rBGh59XHza8X9iXnSyhXwUOjlkAePuoK/RytqdNArZyklEVcWKcnzXORiPUbe6AH67Ph9OsK5OHcDrcZvHqdHH5iR1GHxyAmCmMTeStJ+CTYf85uwhz67fezHD9uzmPf/nTWn/58US6CJ6kdQoe7Vuq2Rp70fufgfP/BPuHro2t9ZLG917GDGRKW1TVvTknBnx397cyLCOicWcPO4OxiC6CZpJHxC697N845XRu3oYeMPRqty7Ei8Ij8CAr0k2lFzt9fzNlxBtvx9e1VE/gO6hTTyymP2CoF2dEHmGQ6G3I4/zcYmApCcn+wR33gg3fy2nLb5dro4/3O/aHz6aqp1sFrQSkLeWBhfRHXRP/1fEGPRSt1ycKeviPvRA5zA2TQdLzaxilNco0SUeD1JMf5hXOuAh+IPWRt8Prx8U5eOtBp0h9/vOv/+R+7PtC11xx/GOboSj2Sglh0pCoF6mmKMMU+7vYb2HPHaL/wjxcB2MW0DB+Vs8yLzuezZvSXkTHAZzs0dJOoqyIyvIUkN3yCfOln+93OGXYoaQf2IK7cx6MSzHidyQVnlpgPQe48yWgK/RPndTP1a86hlZzcWfuSsnLmN60SY6VKOYUiQilpNNNATXKLcP/P5gOUHSYsbGLSsyUmPZu47FC/Gq8K/vhupL5HhG8yzHjgl53H3b4PMfhleL8zrIigpdFSTrJB3XaiwvwYl2HdxBVh+OAJdRgRT5GSf0OX2/h5jvvRyjI+pvH67M821PPRSJAxoE8DwoYzTTr4CXr4GTcY59E/xvWr+d3w3RrlJcFLQn9jCu8RIfNXch53G9tyMaQG/50mUDcc48D6RuP+hiEafYaLAId+tjDLTPCk0cSIlHGEQTc0LqO1QpiqQD0eSznJdzAogINNFRbdQkLPzHdnwbnczLN5O0hAxCVDTIDsmJeSSqnax8KgcUUEMDxGl/Hyqhh0peQOhn6ya/J+Az7G/aeYz+GI0W/+rY/HfbMYmohIJ4aUs8KzfvJih49Iioh/0QwS9EsBn01GXpC1EhiekxJzEqPBELgSPFrfG0VtIalk6DAq9zVssaMH3xvMHu2goNoJvFWdd/28IkIRNHBl9JlMH9zdRgWGIXQTsi9UNgt1KuO9t9CBkk3DcgMq3zu/GrTdzH/OklEqJAO4377Cm9wHKbr7wAWAIkIpMUkkud4Ugy+/SzvxBWrt2LAhQwSw4N3hY+PgoTEI+YGPqXpeXYDha4mEV+REObMZrNjG8I4d82m5LaNpF3S5saF5cFh7QKuzGInmxcXzUkrouLGw73IO4hUaJDXmrBTrHq81KxiIJxP85qkjoRnkkSfmrlrYQHWY9ZyUmRMB7j5kNB/2n4Kvgwoc/hmT/SCIDrkK80T5GwEBiryEzkCj9MtXJJ4TNgym0BTyFfG8i3trnUPOQysF047fHOTVTlXV0Omy7PC5MbbQdrNOLGVV9PQLTwJHRPh1tA4riVfL1Xmxnj08TcgIBMMK+KsVf4JRL5j2J7cd+jvFKKTFEHwnCglsR+FlfXgi7D79mYV4Y1FqrvqV8KMGjyttR48aLeAjIhAzDd8wLOanWKpDDoY0YgKmAp7maWKhnGTeI2I8j4WL+iGPjZPHK7oPuUgERBmf7ehLOFOH8Z286Ljc8dkOs9aB7wfPzAIKSOgdwK72G2LYnYZZOeRa6NvwPfPQ8I8DH48I/HdG7/WnLAc8hipxOU1FGT/I5MKUM+NB0XWgjwMdNPxpY1O4UIwdf89LDZymc+MgrMOH6QjmUpJykaa5gB+dwdgB346JiDCIfO039ZYfAAAQAElEQVTwt3GAtvGhpCMLZBUBPPxmvwBkWdwcJ5DT0APjDI2f4LcPBeb5NHjdwUcX/O5j8+CD0JsPQ6F12CebVOukeb6olpnCcGVzsSg4LDhfLko5M71rsw7xjWDEBz/X6wU/yvIh2O12w59X5YRfcYAZEbKt7hwSLOsi8z7Ps+ybGR8vOalgd/d39OCYsD0OdObDFT+LKwEX3K3Hhv0N53e6hmwW23pKUaBRNRMLl8tJqFeNgYhf0J7Rxxw/SfSj34rTWnbXoxs6TymrwY/pB4UUj9i8ESsn+tvQtccfbOJX4EvBqNAwrQlcLy9n+AhiZaOgRbGSnEMiQoW4nLD/0Bs+BQforAPr9cOwMfQzYYtQWAR0uCsiho+Zlpt9M6FncTX0FSSFaZqYW6XgB3h+VKAxzxVfLvJ7J5Z898GXgKu1KgLckPZfVNkoIN28mbTtjrYh7/53ucVluiVXP8Hbpo01ghcF/EQE+CQfULkY3odzYgr0LIU0miiUZyV4FhdThpwZPZo/+2PjMEMctksJCH7nkGOxTkUDRYj3iZbgTfIh5oONg/3GPpqBrzUPO3QM6Fz7xQb46+uhxTmAfLywEaxlQv+bvDEbMQQnMweEZ3LilUPTCNtxBf9j0InIkqwv2pHRTWVGVopEL0xJMu15nrBFUcmB8NLuPAqu0+nE4enroPnJh/7jWIATdtKY13HmwocD8y42rDsHRJ3DIevldJ51Ohfgg/uk3ppuHMY8iK+NDZkJzdOMbk+aWYsX4vTBB9gvDuA7dYWbZH0l2cZeh6fpNOAdL47nQk2EGZBp1zhofD3D70UFXW7obcHnN3LqwgaOPSKxlNRZwxFbrTfkPNTht7EJWb2+ea3/GbNek1dwsAypIxtodL8dbBA39FShF5rPSTN+HCDsvQPXhNoYS7Lf5ZxVyqTgT2sHuihanZOwpfOMdXFAwPza949+qLVddcqyfFOdgD/0INg788W67o2s86390X+zeucw4GBD/MLHqSuxfLmeOAA8sdG80K6DD/NmfZj2QYzYzy2/+90O+310Oe4RAzk05pl/0e8c9/Ah2si9wXggcQI+NOM7jtkZP6y1jHmuM6331hr8r+QV66zoxAGS9SMuY+jcMR74pDu2N40HtlqxBVPRRTD/kGHrVNB7UkQo7BcweqAr83zmwNO+5vXK/lDI04Wa2e+ROvDYhkMXy70S/yc+1J3Z/E7zJH/4en17QY6zNuLM+khJitQkDrQC+cW1rHf89wu4SvO8oLfD9yIf0ojc2zkEXKjlFny5dcF/h/99tI6fpcjMCYm8JnxKyOEGqBb0u7Lu2G/Mg/VuPjJ1X8UPhBRuDbnFlfGtt7dv0GjwcKcHGRkbc9UVYTvRx7NxmccHh3ltxFYmP4eOXdyTRExY9ytOHs5z0eU5oFCIYXAET+btxAeiE/orxbYOclpVwV8BASILtvDfruNY0ctDP75/6KCOcxx4vvjoEtgEVtF3R+6NtfuuPviCGD85V0VAMaTAbp242MgZD+L5Tt5c0NVBjurwnVIm5m2/eeSGVw5cc05yjHi2fdc6efCB5ZPDIx86gVqF3JFzyL6/U1fsxOED3AHFBTobJy4e81w3x06Dj5TBGgkoOMPewfPLy5WDrpMS+Ozz4hpxQW7w+xd079Cf5irhU906CB7RdSmVmrupccAm1pDg8KWD9yDWdngYawAxIS777JmcfHYcJTp+/hT8PeeCDvvwh41a+GEZ9oVDQMl2Nq5Gnjugs7Nu2heEH07w6Hzq/CHyi1vkLthT4Ae2k3h53rucm3LO8HyoYYOVmuLp88uI84MPp8Yr5FRascn8k6d1xI1Qfih+ci4ZV8LRrQd1ukOKvCmlfeSvWmeeM52de2MmAACa7kadaF+8XM6yrfyXnxxDw1bDn7Avvud19vPzi/hdgEv6pYMxB59fyfOWrxOPfTyEOrpxE/cNfa7k7RU44XONXOwPXJdLQR/QIP8KP3X/1+en/EHvi49VQU6wfudp1kSuWfngYd3bvvbdCIwYIcsvdXz2we+ujF/Mc8GnJgUgKTL9SYHolVi7vs7QTXIMbCP/72q9ybAzdBIPHR69nl/4yBFh3LtKmbDBrJST9n3Xg3VlRa4Tda7rhzOx7feFfseC/9X+x89/sXMeH7grczXoJHgM+Jmp2SMC+jYeYzyLKyI0TZWW5Rpzxvdba1qJY4aRJcCV5BrjcrkgS6MdqKGPPsexa3mm6M5B7cYCfiBTbx04aGGXnOvwL3FFhN7e3ng/k1NWbH3DHxdGNOhM1BhvbxfWRuoDYk7YMaWsOhXmzLSzAnt9fOAn1DrmtaPTUjL55Yr+d31+/YD/O+2mxPowc5B5fQUHucS1gf9ijWsc4QuW/YWP9M8802W7FHL5ga/sP3Vg/3NL6WkP07uSv8TVe1fOWSkKtAp8ZnobLdGyImjwK4UiApiEXjb89lDOCXpnSQmfOpg7odMJW5QBFxHKKcvrseldyV+1kj+Qt8O7aPaZlLpcVxU+OM18+LTP+8De8WB5TnzIQzHQ7Ar+2Ac34unG14FGHfWEOVP3JAX6Gi2CKYYWH3CuivCzm+TfC7l9oQ6DFSXGMnktEnPQx8raKl88W7+oh7cymv3rfM74uGGb/Jf0Fz42nS8nRUr4Z9PhPE/OsH8frE/SqpffP/Sv/7tZMwfTzgvGGeSuUY/wweN+2/hws8j8dHKK/WboB91EgnTwhk82craU0PEs+/SJvanljwgFgI4r56bj2Jkk4KbRCgQD+axvQGW7H9Rj1uODHL48ujY+yHVoAzbmQkaJnH9/NOA1mvm8c+Z4sBeJiCcP1ODzqeLbVQGvB7l/ns6MzbRJ1plt9swFG/ngDlxXQx4RX8FaFHrqsxGIORXoZwiGFJ3WRuPJUPBhfpqMU/hQyodyZj7nUmJtKUw/8fHxhJ2e9stKKSkitLKOrNsDfF07vvO4dz2Qr5YzMfuig7jp/QC+C5eQ/XGm5owIhRUiiUc1eH9//8T+m377dtbL61ln9HCwDtz46HOwrhbiMIHkhE9zE1N0pza68/FxXZqK84PAG+LqyCXZPpbpRI6sxPuP9+90bvRv3JsWeP3rX3f99//uUz/Yt9Xzqybio/PBNiIrRCPnRMTgx3gCnUQMIsh3wIc1KWRMo4lrJZ7sOzwqknRnD7VQDyQ7Azaw/gTehn1+NWNprM3294Y/CNr2C0DkeR17HOwDEjGZ+HB7GX/htIL/UASziS/DWvCF9eFOPJt+7w3bCBxJE/n0fMmyLWfsWfDHBH9BXOSUkPGMHrMWauEb9Y//qzXGcTpjj5PHJvLCrODMRvAv6uHOx8pGU5sk/6ekW2X/u0r0LXfpoG4JfDKnyvkGcwc9YwXkyTYsd0WE1KWUM7eGXncppBRJtWZ5WP9wpSz6Dn41GnB0/PHHd9bxL/T9kGu3jw98U1II1IBxU8IG8ymIo8RzkvFafhddOYciaTTr2Xo1/Csf7b/99qqQNOwFn6QlLXwYdrzv+wN82AKfEXpJ4CjsZUplAnlJSMQTcko55wHrfFNr5T0RKzO6z0rw1olhwwd+JuZGdGV8txObzgun80nTVOT+hm1T0j9cAX+duDw4Y20CPbAwMfhdleqqy2tX/JxhOx/HIa8NC/65YPeFfe5m/6H2/VW3b45z6qgKH3VK1JCHSq66XK+a6izJTOSf96QURQqBl/xEPowI1o3nOv943PT19SmvN9u2DJkTckcwQVJOSYtrGeYNfqC7srd8sMZ4LZumDOqgTthkvnYMMbO3qdQtAkf8xNUJhhV5Nub72TGXy5Ovlfi8cZa4U0/ZBhGh1jv18c5ZwZc81nkvJJqUMzzlERc5JUjQ4NN4uTFvp63oO+n/9//9Z/3f//uF5zwsbhxPW0oJ3xo8cK/Yz7bM5DTjgB1stg//8ERIK6BVqGPcUk4GG22MRYhhoxZijhaWGzCGVIhrz7Ntj6NpR0f2W8sfCvnyvI29s/danpP8iwHzPGgAV0oZPpQyA/wcu5Ct8yTFoJWgJQUoG6FonNb1hl5Zsi2KfHlGRMgyGTh1FoVOQnNrZHIT7CyWvSGTGzMaLw2MZiyCycEYKN3/FOxAYV3hP4ynSEpw1YzsF1XfQ4qIn83PP5sEfNAvWoxk3gcvXZAZuJ/K8HuXx6Q0nKETpLCH4mFWIdFMO6APKfUxhV/SwNvA+8QpBTCWSVyRAthfuLkzMRQeocEG76gAGD+7PWEsY2PAFACR382r+zwxMI7v7nPLOVRwIicNL+oeMz8iqZD7lZAnkC0xMSIU8DVahJ6X5YQ2cpjms+9//9tEA2eT7JyemoyHh19OaJ39muXnjcTy5EOKCEVK3MUVNJ5ZBBN9aeDJ9EmIPfSR8cpCErLsATggYzySlGgicVo3boaxHtwMl/g1TYXklZUiK5TA28YhvHXYhj5CESFfTxzCY5v8/7hiWG5M+ztMBtZ4d5z/QTLdWPh4BK8U/HHwkGtl/Q18LPbiigj4Tco5IVcD3rqWIuhL5q8o4LeBoDPbgZ2Sx0PinV/jdyem/ByKIQdxDz73SIYHxXixD0QEfUncpOdsNQwy9AMfOWcFI+PHDAMYEaPPMB3YGIPw2524GrTIAPanLGTJY+HJJNBMEmswYx/wZtD67VZASDNJO4IHSRm6ESF+ZN3uZJSnJqTQ82okoBxJJbJ894D5/oX72D0jFIynVJQtBwhDUkIJXqzc37Hkswk3sd554+DGfBV4PlGkDhZTaJ4n5VrG/6tzh4GGjD70VZJKzQNvJ3eZh42sFwxk/NJ9xtHQn5txdwRDLHlMXDt62UnO1ouAMwzdUOijCfqwP0zkMZt4yvCjLEEzR4F+JkmHMkk/EvJTODTkO3rThsMdFOGs2GKCGg45ATdhkz5o76NYW9ik2S47+tvRA1iQrchyJ3jwYUMYAyY2D5CgsCP/WjD6pZDjyTre2Ci7+PUQInlInYcAQYFupUVK+OiBz+3KOZRLh14WpBQR2pns8BgNPgO9IQ62ChEGMv3O4MHGYEd/O3fnBbcJn5rnWaIQs9+BijlNB/DimihYIrIyxGCDfiyKUToEdnQFm0o5UayeFIGeleCzkdd2eJZyqkopK8Vz7IB2SugKm1dwC14P8xwQGz9JuTCe8njb4HfhQPtBUXPAXMHX6lxVpqx5qorwRBSmrpwQAxta3oBGUqiAq5RJxmM9PyjWLNrOL8vPNJlUodgXvKzYVkpjXp0mGX2nP+iLyEJ0CikgmOT3nLMyNtrxlT7YCDX4XCjKbmxkNnK2nxfjDcFzIY+ik5z06zL8gZyd3JByVzUv6VCtmaIxa+YjTMroHT3t+FyKpEIxVKCbUhn+YtuYfs6hmQPUAGYH5w5fzmE5S9aF3x8Uq74nbFprkVlZOUgwH13Cxv4dSinBw6zw5AglYsE8MY2ik+TCxispaeVQeWFzaX2mVFRKVaXZ8RLymC/YQC8owLqMznOTL/PZAfDdUKigfgAAEABJREFU7wsfCA7bEHo7/BvnjtIN7fjqBFQS/IEnKchtk2qGZiSlyMMWnVifsF2Bb9M3H4ImVIlfCmEK6Y0DT8iCIWhSzomYZDPGAab1kFKBnUT/pAsHg6VmCZ4GrwoF9HKuwx/MYwi94du/NgGN3JdyKOi3vuYJfLBtWPdnxhiS6UQkGW6jsr1xEPj8iwBtFLkuvh0fgy4ypJRUht3FnMD2ndaU8Yd5Lsi3sGG4saFbnuMo7nE/eJZ8mDDPVVJC/9JG/r1huxu+uaLrBZ2s+NeBYnb4n9jcZ2iZdusbWm+qTM9J4AtaUorMZuysOuwNTg5yHhxueVPtuZUJD/Dbrpb5woesCf8+jgcxeVfm4K3WAOEO/k221zTNul5elFBcEMyDPnKknFWI58x9h9cDnisbrAsHYDPrTkpZvnAXdJLhr8j57yDWDx6aBwC446s7su/oO1JXJDq7FDwENCd8x3fhYzs23aDFKDpr4LW+//9s/WmPJcm2poe9a5mZ+947IrKqzr3NVkPSB+n//waJ0BdSIEBAEiAKgkRRApoQ7+1zqipj2IO7m+l5bWeecxuiV1i4uw1reNdgg2dmDbUFnysLee75vpCLzhxEFz4W73xENi3Tae2kUoKN9kNXPgw7DyTvL69VCxvrwQHd4GOJ2Ly61JLkzdBGztvYcHhTNpBDXAdBtM/YeOq2b4V+FZtLD6+fwMhdExo8SpkqDTmRtZAvvRbrzHX78OY2lMad+FyxyXpelcT37kNo5jRjRFeJA7Vjgz6HVXc2iJ0ctCFHyaqKLVwiCvlg007HyiFjKUURAVYdGz/UOFDCUfSAdkaqZOE1JeySHIos4IiZ5c36y+tJifwRoR1f9Ab7Qe7fbAMrp5Dje8PPNmx4gEdtbdpmo0/+oD0caNi0c3fed7006LdLKDYAqE96XctStWJz973juwd+Yp878K8d+/c+VEowTuC9y/PT2lZFoAO1B3rsyDrHII95XV4uWtezYvZJ/LCzGTyUReCWqhwOXMDlvFZtzBU7tg7y1kb+sc53dL6yqf8iPj851Nug35G3w2t+LGCj7n8F4UG7/z9PgEIuOjhQ/MIWN0WkgtLR3xgFuWMhVqz3gwNA8SHOGH68X+W4/+2f/qIFeRLcK7oW5Azmo9v1C/nu2GtMmWmW9RSyCHwHJSLg+dD16yEp5Fi8XM7KBDPancd3bIMo4FhlDDxu1jGHHGD8831jvsxMZZIvJTX81/ygpIiKrVaFig7GbQ/jSgETTIZcQZEiOr8OBQd/pe3y/LlyEFrx9+dB1YFv7ZpY4EOWyx8L7/i3bXkc8K2LKuUgbzgm3HmocyvqrJVmnjpJhZgZYNH58FhywcZ4GT4dESpNirorWa+5XyVH9zGIiY7rd20ciMmH6ggSLhykpnZ0Trm/wuP9XGQ72va1FTBMfX5cwWCX8zLd9IK/nZj3KzEZKcanNua5gzxesPvpZdGJ/BQlla3BX/rz/Z15YseMiZzwCCH/7qlSVOr2tSPjrldysX2iA/IXH44e+N4AA/PKTOQtqsgVEch0PLFFzzEOaWIjVEkNngWGtsMFeVbkCt6jD904UL5+3FQzwGeDDrzxC0zLs6A5lFkVlIdjwzmcPLS0pnVprANCCzIsNVXC/CQ4KvD7kUOBnZShG7J/MpY0RqzsHF7d1MlLpASlpIJeG7nXH9LvrEUK+axBVxpgvYOrlOT4Za3IU9Txw53YzCzzvdamkomcAW/ukcQGutyFHoVndOUjhrGEorr/QNFRJeLRfmiM7O9LOzF+6Er8uW+iVCEoC/eI0IM42dE/IlRqwf5F9vNSxLiuDqYRMT+wvn17UWtVCziVpJ19TyUWcBWt60L9osyKfEjUEWUIHapeXy+q4OkYWJaqwuAD4PyhcoN/RIFuE2zgd2gjh3UrIVFfoF3g37SA1cvLCq2iPnZs+cAXhmZX9Mb14V80kNm5qTPnBHgrBM0HhQmI54yqVpsiAh/pYNChdSC3lLRlwpOPQRfWA4XgM91Z8Du3eX7JiR8KKtTwneC+kec3/MLYWV+PzWgAkZPuQq6XEvlC/pBboNEh/CC+ruTfG3kak6uS01fwDIU6eeMgkezQtg+63fp+8tHcH50hTv+mVk8z3nBTOEgr8/QrWL0Qqwt2Xey3Ejn6gZ5dpRSNMXS3b6ZlXDjc5Z2DaNvGbb57/vhi3vj6JE/gn1KFZZkf+uzutS6qOEBEQF345Z1Y+CQmbtp+7Ekf5gF/r9eS2Bng6P3uGFIjdl1urO0Gcb4sVefzRQcfXaIIu5+hn3Ieq5FasJvHDWy89wMdpAcY7V63EEMHNhfz3w5vh9vlXBkTUt+heeArB2M6fItqa9Pud/Mmf5a0XyyqDBzwf/ywy51zJbuRZRcPWQqWWdTh52KfcOx2ZNK8Bm0dPDewfvJb1vZ3nrWaT9OyLPIcfOWQ3X9Ad2lncNuRkeAhkWRK/qB0f1yRk1gEn0H9sAxuBL+IQN4OPofE2q9ia2O1rKsSrKmU5/5O89ggyPxyXk9qlRZ872Deejwe+iQfF+Q6gf2JsQW7DPgAhWo8yIVXvX6ryBzaWDOFFnm/FJnqGIRpGV86sL/0r3/9E//Y0R//ZW1ZiM1Apb5p/i3F6+dDXi9X/PwCvwVhWEKr49gRCWZDJZsqupxZT76+4gO4aG22W5f/0I24QvTFJyOqlnZBzlRgx45/4QJyzr/xsfF//I9/EOOHHswDN3IL6sofTQ/exVVKKCJFioKOJOy630InMLjA/8KHDoHbvlew7Loyb3S6wUbfPz7Q02+a8lqfcBvY6VmtBKNBZ9fTpJX90NNWMXPj67dVrTG+VUUE/p9y3x35PojzZA//+rbyMeei86UiY9WKP9FVG/b7ZA7fWGsP1gsd//cfrvDfaH3cBzqtqqXQL3T1H8r8QH7un3ys91qlI+dO/v+DD8GP/a7SQn/++c4HmTu2xGDSHP+d9d2V+W7D0Du8MpsGWFuvPu46cbbwy6+LfvvthJxvWom7E2ulTp6+vFyg4p+Q/7WE3/960//j/7ZpBLLVswZ63j/vM2bW5YStBvbp8odi+60GYzFog2dR0Z314YHezkl3jHmG/gCMALXWVl3Yh1wuZ+zCwNEU8NlZ4+34f2CLA8foxJJYI9kWl5emhq1tE+mgf1cpOe12hVeqasPmX18fiLLjFw0bLEp4rsTSej5pYKNgPq9rSor5zyp/2nbYZOwhoGVNNChdR+/cd3R8aAypYfxELpxXiS9mhvy+tpW2BWpPWQQ/KVQqvDNV6OdYV0D32OQ/tDNoF1ewZhXSutBdSjQbIkaHPjkbsI0P5uAzsf7rbxf4DZWSOuHrC2uVBT+ABXG86V//5WPuOz8+d22MWc9NST4/sD9Q6kCJxHdX1o3L0rTdEv1gCU/7MOqCb5HzRFC3LhUJxfuuQAeGK8JVXZV9/Lf5rxNVAa1WZPFcqdjJC+gAQ8+TLpa/NmFv96Xgc43+ros4lNCu5BDTJrXJxe2tVdY5J9qlL9amN86xBvvnKAc8E1lCK7TWtWKjG364EzvYi76P666DeBkE9whkTpciRVEWSqPwytGDAv6DHHs+L+o4snG4s2eqpcGjaN93+RoRSnIhqulOIrxD/3Hs2inr2vRyaVrAewCUYxWSxNFNV/8LJawLxggl/Gf+VGD1LnF/fXnTsiw8Du17RwbyLjLbZwZ+bplMM7PMfhGJv1XVTKIs6J+SAixOqmvRgh4FX/XftE1083PQ7jKIzw4P/6HLQJahIN/uuu835JGyFFENal2OWetRMYhLySQOBvz6vC/4ZIT5dx34m/1GyGtCNasKJSIES8YU7Y8X/fHXpv/6v/zEXnAu5rmJLvhz6HwpMp+2JPoFz2W2beSxjTxibGBDXaiBc8X3XUpq4na/P3RnDYA56IPf9kGu0pTNPBBf3sehokoJhVLbY6PP0Eo8NXwwIRYR0DuQuevAxh06dBbVlFDhYWkVGQQO4pe0Od+y/vN8CVk9sRD9KZLsU4d9C3xATy7D9cEv5Mc15HEuueBMrVaVpIX2HY28uJyC8O6fgVDdVHlBHv9W/PhdSgE8C9jULCil/FAsZi8pcQyDXUtVRqLImEpvAO2yo0yHx0DKgC43fovRoUz6Y2U7ZUSoQKPhcJWZece5OnIZALd7vEuEqQg+mtdgvB/cd0c/O5r7R4QiUkFxu4v7HLY8L9ajYigeoTUAtlN8H/M9aLB87gMp3p4/pu3yfJPcFhGM7ehNQV+3B3wDbH4W/ZuL7ooIlcxZImLy1I+rjz7fUR+6A7qaheqp7Q6PzY7CROohB5nEeO0kh8dc8GyafQHbOluebvDc+WexgjxHhCwjj/OHN3mhv7PAfrChfbD4I0fhmIPSdWBLy1VS+ERRLSHUkMmbj/3JhW46wNqHNQfyVYIsGRQR+nm5v1+pnlUeY72ePuqkJnB6lgTLjOQ9ZhFXh74XsxsCHtad+4NA3PEDtx3gc9AnIpDlYITw56JSykyAvheYz0RBsihZpABrfLeDcW34PiXhbVk10ec3yhpXcQ3A2AnuHf4H/HzgZhmsQ2upthRlCQU02tKY4FbqFu4V/FLub6wxlXyVLLPdfQ2q+S7QaLUpMxUR6hjXCWefcg7qpZIJPeKU2HHfio47cj3YcG/0Mx2Pd3yJyzI+wGujz859vs++x0xkiKtlrSrQiQgZ3x3HMI3aipalamXxs55SyxrgKgWDzGfqTt7xxmJpTSEpwr81rwie+QFiFn+HNvzsp51ytkEP3C3ryuRQoWW6G5u8O5u3Hayl0MBhzOsgVwCJOu8dewwXbCRfAOs+EcGI+Dd9aODQRpFa2kIptOsHzV3PMUnF0AY+ve/uqhOYrJ4c1zbxPrG4X9YFLFYtTL4ed2eRarsCHZP5qhMHpCf6XC4sHJHrQfsNPR7YBfaMK4xfVGBnTGyvB34sX/S37hGhzBA3JR2Rnpyw685m8s6G2xv3BziKa8HvFttmbchoPyv4VFXBD7NIhUmvYcNGTJbKAH5gw2+r63yzy5hu4LzjH48f8hr7m/nNxfHG5PuQffGBXR7TdzbZL3/SErPR1R8vbkN3JtQHucm62KYN+2YkflPUsK+43GZ+gkBFPttdivlfZoLRCpYnyirj7P5UT4zdXrJ46OR19ySOTOa52z8AbLc+AMyj3L8SKwmmS3viJK6guG7inBiEzu778nLGR5ZJ+4vNi//2yYMciatpw47PsiHXbhDxkxNyXSQIPXG7MfaBv7tPdzX0GjYp6vjtxuJkJ3/Yj83PPrWQLx743o78qKYFvzN2YgMgpn5Io0eoYM8y9SjgmYrUpC8WCWNufDSvCNFeVae+C31SH2wmPz4+pwwVOsuy0jcU/K6tMqdLzf6Eb1uey+VF62K5BdYD3bE5PvITB0zHyGeb+b1wGOiDRPt+QNX+ceGQyofOC7xKyclbs+3BYvE+cfr6+uJ+zGJMBLFlXZGl+JF5p44KhtMAABAASURBVLAR8EYmtEzZFj2vwXtBx5Rx8cH9zFHIHAYGez74WGL/eUwfuatWbPBjnrBfzm74rvmGYpK9XFYZ+wWZB23v369g90W5sjC/TR0Sf1mWCr0m6+k/hW7/ByjsXInBIrooIuSc4riy3X8+B40R5jdmbH/iZx8fd31wyG08dub8jIo8HRxCJdEx/Z7aiC3Hpmku6Hom56z4i3Fu2Nux741JhOlLgQ+VMsBoIFeqgYExmZsMxwg43dgo+UBFPJcs8tUx9IE/PsgBbveh5Mf7B37f0S308nKSee3Q6CxUhZ/6PRNv7GJj+aX39y8d+PqGPs6TtsONfHiFn+fdBXu+vLxo4bDA//zQFxvYgzXEyg6xossCxq/E4+Vl1YnN6eL5Bx8tRbItW6uIOjhcexBvQ8JeS1u1NMtWtE/Z3HfRmfEeF8RKrdJgk3vjA4tx9Hz3NQ/Su7yJvpPDDvzEGAiyzz4HNM56e3tVcT4JhID7/gh9fmza0VNgEJyIrSs+0Bpy3dhof+nO4WvJgg4VX25asZllrwhSicU7frqReyNCoVTaZshomRv5Mdj0vr2d56FSB9v7tZOTNcvXx8AnEtaLNJbnmg67uV8pTStYXs6vbJbO8C2qxg/5f+o3fRl5V+atk+ViDVKb4LWi6xmdG8Wyp17emnwglBxC7DuYs+lNDmEeM+/v+vRhMjmutZU46drBH6FmnJr2sjQObzZJyMvvCN8LcXUHow19HjIWwo4P5jjnrDtzXoDHs28oY4HeSr87467Qe8jzQyjgKdY0ou2YB12WZ/oUeJRS5RiZB3lRpqx35g0pVVH4zGHPhbKARWKrSNshlCV14rDwfD4rGHfgn3Z354Ydug98xQdoNw4kHxzMmd+DfLPjP8OJRVJrbZY7vv/5+cnhxBVZhyzPCftEWPauBRtcLmdwf5mHPhcOCAofB4NDEv9tng15fbjnXONyJzZJydo5iNq2INYK+ld94Y+366E7/n1w6JnkkmU5aYWXYy7RbYxBzGz4zoNxAsOQ+Blg//G+6fsfmz79T+ah174LeUMFf/L4WpfZ/zoPG+8804G4Kil9++VFv/76i04cKnR84Q4WX8S15TZe3/986l/x6zO5VsRLByf3I9RkOeEkhhI/G1jdud/Q5aGBgC4JXqUURYQ8pxnXRCdxRQTySO/fv/ROvnL75/tNzrGXc9HL69OnKwdSnjO+fXshJusPHy8qjkc+8n8yX37xgeR5v0Jz6MCm73wU/eQA8IZeO+vkOzbdj0Pr2qY8nQPlcWg+2+d/++2NXHlh7IGd9ulrtqPHWeS3bxcOVi/Y/IwMq1Zyom1jPp4L3E8cNpZSwWYhjhe9vC26vOQ8uP/2y6ozH7XsVy4e67/tOcdJCv4zNsCiC77l8vr6Sny/6kS8+wCiEfOe9wq54WRf58DPvplZFRHy1Vqbax2p6MDfbEvPIWfHjPPwcC/8BFt6PugkIMvje8FW55P1O8vvkm0UPA/1YVwPNWLQGB6sv/1h5Dj2ibnXjs65r28vcp3XeStxcoC5c7Zj3HxcrqwlPK90ZGjI9Mqa5PUNvvjZCTkd3/a5go2RVJblzsc533Eu+aplUS2nH7ExsBl5ifnq+nXFhyjw+MQ3bowz1i8cUtunThwInY0bB4yXl6G2dI1e9fF9kKc2ZD/IzRt07/I485rQEm8dn/lg/r9xCLm0Vb/8+k2lVOSTjrExZtOVA+tP4vrKYe3H9L8vaeI4oBdyHnl5edHSFon6iFRrTcaqLVWNfcKZA7PXtxN2b6rEn7gyQ5hn+qht7zGZwj8u+OSrzuDmvq47kwMvl4uCmB1gbNyu4FDBekw7dmifoBcKPiKfPedWofdBHF8nlhG0UWy/jdPzjp1NL4sYu8h/sOvKgezf/vapD/LQ+/e7vtDZawj79DsfLG7Mp2iN3p3ccIcuczP+tZDjHp43GPP+5z7/iUamDzkXfGAz2Koy90VYhsTkUBnSxrr+Qccxjim7fe3btzdy2Te9vr1NHO3rV/LCzt7iznx3+zEHf30eeie/iD3m6XQB7yJfB/2so+ByMGEc6GkMjd8Fn3kw339//07++sA38BXk2Em0B35tPe3PpuG6B3m/lDZtcbmckKdMPU7MD8tatUHrxqHxn39+1x9/fNcn6/wdnZblDKZncEowvOnKx+gr+7QP2j/BY+PMZ2fe8DzR8UFEsOjQbvA66/X1G+MvaDDgsSmzzbpff/0Lep51EOMRoVBDzYCPKQTjq4wfNVM/UFZETNqJoQslM6F9mn5bcMBKcQwt6/J3OsCm9+/2A+Lu4zbjYKkLsq2UpsZHgY09qfX94IOdsWptQZYCBl6vf4ruOrEPWcHp5ji+bvrOhzD3/5lfj6MzZhBv3FW0Li9a17PuzO13bL6B/yBOpVAkcyy+77/Nd2OPbLtHpEpJrY7/H2VBjwN7fv/+LueoK3OJbauIic/J/oqszpX2BcvyHfs9+Did0DqRm0+cOayUBdkXYriUqgS3JGaRlrXPXd89x7GmsF3to/sm9HgWy2zdbuixIo/jdyVPec3pv4V3eQn9L//Xv+j15VU7GOzsTZ1vzadkqrBXKFnknLCAR/JsTG7E3856984c+Le//Ylf7ar53DN7nRIx1MfQH8z138Ha8TWY0E/wXtnb/eW3V73wce7BvmBdm/xPCK+nUCnEgb2NsZFpqKgjL5BHfBD/5x9/zJxwZW3zQT7sSnoHOOyULufuhRzAcJUUH1Ou+MyVs7edGJNaXVRqla9SJGPbmHc6ayTjdkevjfMY1//2l29a15T7bdsGnQc87vKcb10iUhFhUgrk8OOJufPlZdEr6+SX16YTuhbmkzEOxh36l//pgzy4kw+ldVnp57VHEyIIdefdeEQU1nHY0IpQnFs7+5VxVO3sN+7sF2pdGZOil0TuOdDB+fJvf/tCzkPrelKE21PW64rfX15OOrEuC+h/EE9X/PcGlrfr0JWc6+5n1kgr+6zgw+eZvic+TFs3u//C2ekvv7zNdURmkfHuR9P7R+hvf5P+n//DX/U4Dp2IgWRQgkuydlmxiWl9fW7EwkZMU/586PO9k6MPRVRKaCdHek5py0K+eeBDHT+5zLYEoIrtzsxHpeTcKzzA4eP9TjxfKR8icdB3aFmrLsh+xsfOyA85lXqwdiq6UFeZA8zHf4DN+pNC1FnTHGBISlPwX2GNcGbd8PJiG63IcdKyOP6GTszxmUPjWPTn7w90MH4Hel3lueCD+flObDgfYSC11siH32RcHOvfWUO+v3/gnzf03GRZMkMvl5Ps5/cNGz6+1MdDKx/bFYluqQgpyl3Kq8RH7t//9tAnan99djn+t3lO1ekXykz5asTw2+sZ2QM/GPDszAUH/W/6xl529EJMHXr/s+uP3+/q/pvHCg8lx55/+HColKCt6E/2BcYrIzR6R65CfYpXZBVj6iwn8hfBKdxXvoxXzPju8sdSls3IlJR1jvU5vvvZb32WFH6heHxJqaJHpvEven192sQqRtKJzn6uVfJ9Z18m9iOXl4rN249SwX+R48v0zueLpNRABcc/rkeO4GWgkgutzmOOzTPz7OmMNxfJ7/7/cJ+x1Ywr1iY35ogbc8vr65uWddHpLPws9e3XVc6zlt1lId/vzMuNOLq8nNXqCS4QBajeD+bTQ9woAz/6nD59vT50w5d+zrUlUwbMOSEknVj7n4jZM/7u9ccgF9ifLPtKvkUVegleDbucsdEJjLpJzHrnfNMa4KWQPE6cY2heA1vdyScP2XddlZE6EYPrit0y6B+unmXgD/b5iiFWgm6h2PdLFiVF6Ol1yufXJ/6Hf9Pf9EzB9wq4gU0ad7Hn9d5w2266fnT9V//77/r4o6iCXaQ0SzzviCFfwbvv6QcUv7Omc7wJJypVwoXwY8ljM0O2R0PWB/mdH9qCkpLCQ2R5j6NrY17cOHcLBlrvda2KH7xGH9r3g/6DuqCkDsYEo6271yO+L6xVRCUqg6nH7LwOerlw4+fvNKnajwM/6BaBFn4YSzUP//8/1kXIRgu9+P38Gep4tx3ngNizTtS5noKndYARRrED/Gx3lR3oQAnff9ZHhCJivrq/S4e+7/8ofQLRIeI6KxthB5c8csDL/Fx2FkcMV2bOtohQySpfHuuE4wbLbjmCl8RoEeEu4nXyMk1XRTzrPXYwWyUOF+G6UGaqYuiIIMiPaTDTdN+f+AzQfRYeJP1s5/HvP6bmMV4Q+G66jcmkIFe6QN/yeEDyHJAqvlNcFxGKCD9yFyWQp1P2p0zYyYnQMj17Pfv0H4dOEaFSUhNGflnGHTvxqHnRbrlC/JepKYMbkONZL9HlOT64zXrqFIoM+ksRMRs6suyzDLCYVfq317DxYGxxEl6WxXK7mleCrUGPyQHZMZQCsWeBPD8qSQUESynTNjz+nU9xpCokgiu5D/gMG4dOEdRjX8nJO8Bu0A2/o49l6IzpOJ67JzqVkvCqUJGoluXTfCvKrHP8gZ4mK19gEhGKTNqTMdCG2M4M0RlckK2UEOxmW5o+74XSaFtaJdkWNidJgkmZlU1knzEfSMyxgWx++KnXlFlcISW8SymMb/Ld70n/kJBLtAe8GY1cHh/BOzqYvunQSwFrjxXXQHHT8HtE4Gu7DiYi28vyQQYcDrAh4aCYaXiiejDxODm6HfZyYbhcEgbmbRodzN3HJWks4j/aawZPUmdC7sS75YsI1SrKE6dKZnaSrGBHd4X/y1RmVdLXuHvcLOQsIZ9/Zv6QJj7cWOQjO35hWbwA2MFjY2M83NkdsCuk6TeYaIdWJpJlaXKJDEWAIcYxH38o96bF9h7U9b6D91Ch38QQ+Rbkdk5JjzumVAr40CSq6N81DAh1tv2DTSQizTZXJ/Xuf4DLnYPcjo3c35uGtlTG08EyuzOPPkQY4NzBYPMKzJO0CdBWSmjiB3Pz5sb4rs5Yv9OFSXzDxh3+wf1QQ37r4rYxF77Dj+hYZh9jtzErGufJG1oDfG2vWleV0iT4d8s0Bj7V+aj3UEcPGXPajI3mxQt3Y+3JUCxSXHYmTrdYfkFsJ8aMQUSoFFEj8khVRIClRHfN8Qr4CFt26qFg0bndWFV6UbaDKa+qiLiymVHgBeNQp1Qqz+uq81plnAb2pRlfK/BsUJZ2GNn/d+gcBO+OHzFYiCEp4Dlmn412x8eOYY2Vde/Q87gBDq1VeCRoDORegCXUsd8YOzR4tdwUy1SyaDAGUsgiYj/VCJTamtZ1maXy3tGBIfJzhOmhWxd8qqCoiFQmj/x0eO0T08Tmg3JoYCuGKYhMRKVv5VnzOsjVBeDNry1FAR3XfXG4FBEqWTSw92BgRGhAy3HCK23IEGKjvIsmndkE0oycOfWIKGC2815VrAe4Wt6D+x27eb6JTDnGajaZ5sEhw4NDAvcxzVqLIgIaTQWfzyK1JcGmygtgmtQ4xEYymZ794cCWHj96sOh8IN8GDenGweWNDbBjzwcaNxbvjdqsAAAQAElEQVTxlbGIJn+AW1tTzSqh78YCcCeHBQddtqlzhDdcY3T5eiC/H4eC12A8wzwO/3DsJHrFbCuKKLLtCsJnxsxFOzLad9blJB9EfH4+9MVhXWQq2TRlGVrw2RNFeFNEzn6YVyEJt+E3fgDg5mUMRMtwvIJZWwTPrsx9boYathVXB/uIoB49Z3+Jm8YYyqiy75VSZrv1M5+Zx3aJ9AHfAZ6P2T8C1If09TXY2G/gX3TsqU82/XewXdoJO61al4VxnU3EWQOb3PlIte/w0AItTRtd2fSEUhMn7OzDQfuTD/A7uN45qHkwf/nZspYKTimQGeSEfdq2o3urizYOOQ/kJZVpHkq/5vQZx5nt/mCDsVFKpuxfOwt9CCG/tOF7D3Ltvu/66UO1NPDI+f7FIZQ3Bp2DGcHP9E9sFBuL/W2O22Y/+46xEzoVxtuOJzb2lUMGcZm220dHB7A3T/vXg8Mo65dZRbWCvtt+zDhyfSkLNYUN/I1y1wHe4sDlII7vc/Nz0+3+xdiulQO2ZSla1qKAkH3Yh6APcptpt1b08rLq9c12KhK+khyaWJ+cPvhQ5IPxAx8KnZF/B58nvqEF3w2lbGvniNZWlYCOhrJ2me+NDxxfH5a/o2iq1VVSAeucsu8cRl/9txg4nLrzwaUDimW+vC74S1PJpsFBWM1FtVbZ1zugdchZZx+07vuGf41ZID77OWb9nBmq+NOZg7qI4CDkE3/9kn0hoqgtlQOPypiif3sFepmXi21550BVXLbBbeaRK3rfVaAd8DiIK8thjI1tKWXabMMJD+y34RsH+cRtC7g1cBj4z4f/6c0feiuEXAf6dnnzPcAxItGrU9+5Dw1srYFvgMmdD7VXDoI+vm/K4IPjo8x4evgjPbjV0pBYxN8qf0QwP8t3J3dBSLCT48R11mvfd1crMrkPBR1WZN2R+8MfWH6/saY4VHIF05V7m/Qj6MiTY/jr86aNdQ+vCnAxfg8wMGbvHIJ5nYVak77z5AFt6/PBB5WP7zdyXOo6PzIfcn4e5Av3j5Re+bjnD4PGNgKeLmOg8wE2uNcQ9y7rs4O5ef3+x5cwBf7b9IJPvfIh9Rh3+O+itzKLMhb84o7c0p0DRsfT0i5q9US/oQMZ78TWRmzW2nTitKdC1AcxC3OG18MbuSnBrVCPSNAOVdpc/4V9b2Bu3x5WhtafPwlGxqFP2flFQ2ftGTHgX7RyCH8+n1VJvhGpiECfZA7psp4u5usi4spYFvqarmOkM2GMQbCwduzQdT/LKOQYCOrnZV3k/pXcaT4wkZTUpZal4MdDDz6ABb73yy8v6DW0Hw/t+EsoVOCHuErotTxpxy+NlQ9TC/Fh9hvz6cBnBzQO5vjj2NRZ15w4yCq1yJdl68jrg7J1TeKyKCLU+6DQg2cB0YY/Hdikk/NgiRxd5iHiKbKoZNODfUy3vkW8S+mxGvO/3rtCxhAUGLMwP1Vyi/08ItD5rFKggR87J9/4gOZ1wVrPLCuTdXRoZQxdFZHy2FrbtIlz60FQmZ9LWxbtJJtPPr59Eht+Hhaa4rv7Ol8vzB8xTvggtNGdsNPOx1LT88cPSGqwhjZPpFYHO3E5zz3ILRvFbZ08dFDorEBHod+Al3UegDR45kcbB8dGIyShAt3BkAbboJRUKUURYI/sKx+kXl5X+mz6JE93z91RefforlKHZh/mkjOH74oDol2WExJa15WYOakRD8a6LU32N8tUW6G9Mg9d4JfE/0EZsr7dexTKQbF+1qv3wdhkzHnS8/xtnTo2FZfpZybzyyHXDXQ+yAXG0TQyK+Mr+lXWDZv8Ac1tPpzf8KuKvzZ8oZDjMpdJIxToOnT9+pqHtA9yge02fvCEBfzEQfsVuQ/6ojlYMgyJpEyP77KsJavc/84cLPrYj2s96bJetJNf+gF26CgGJ+BlFiVYR3DPVKuLwv/xHpSD/hu0hkKKJBfese0G6YEfL1pxpKBfg0cyfuIBC1QgRniQyI2L2pLI3vG5nfoH+jDnc2D++vJGHF7olapl0fn0wr1Jk51x7vJl21x/5Dm/Bx0sk/kl/EstigjZByJD004lVcF6gMPuXBLiGrJOzomJ7rWuCu6trTKdFX0WyhnZJGTuh27MFw8+Zm3k7jO+2urGGNZG/YHNHrrxIazVs0Tu8RjzTLA4yB8PYjwitIMjzBX8t+CvpTQwjGn/UgI5hxK5nQ921iytLVrptzTsifylFHz4VcuCzxB/1sd6TRchboWsJw7n/QHONMzf453r3t7edD77Q91JCd+d/JhRFVEUAV9KidQrOv/CB5wFLFszhkXu+/F+ZU2DzWBmOVy8P+n2o0xV9jAlr2p11//mf/tf6Ff/P2TRKdE/FeQ0adB3/MwVY9fgP3+cbeR/z3PBeyADUMmXdTNv27OUBJ/kLODGPPqFTAd+6PKQ+/kDseHd0KuYbxHYLWDV5LHu08emNnNBUicVrx/hXcoqrx+3e9Fg/ljXKueaiAaPrv24y3NFIt/vf31Hl87H7WXS8t9O/fi+Qy/wqcFdmutX1rARwXvq8nKCXtPb26plhW8TlPBcsNg4oxlgVNE7M+SWGx997qz/eu8aQ6oloNHUFilTuuJrf/3rH8TQgXz3+YchHsT1Bk9jUApUGOccgOviXyIPHdw7uuxK5EoI+R5wDJ5FXWGgfer79w90SyXr9G2/os9A5wX8V2RpyFCV2Lv3is7S5bLMdU9tppYKWkOFccFzwRdedLrwXHbw2MkFFVpDNCpDyCVZVlfcWFfOskl//Jn6v/5335nzftVyYd4CtQ/ODBxPtTYGCd1v8sPTt6zfwfrqPovXZhPDgx5gvbRVzi0ZCc8uYxsRPCMLwpz4uOj+d2wy5y7WhYNxA76IqdPphA0qPYX8RSc+2L5i0/OlYN8ullHUNXgf6F5VxkV9K/r488bdFCq8pD9+/wM/WOR4NN4782wg00JciytLgv866TzuQvgGvc5DMOasO+cLHue4cLFcLpmpUGKjReI+8B/nuZ2J7ugb2Hfs1LDHWZY72RuLfEWq0y+/LvqnfzrPPo9H1/c/yGmfd/W9KzDSjo/6Dgs+UAt/kGAmUupcQ3sPZv6tnZijduQs6jjjnTWp/apEsHbTLN9YY6+sRUqRTNOxue+bvnv9z17l+aH7QM9d9yv8QxPbCx9eG+OyaF7DOY99SgnsiXz3+03+CP7BGigYM3Aq/w3yg7YgQyV1mFJ3fOyTj+nX69CdNeeN/eNzTSt5nIv7ufh56oyLVPx7WYtW9qhegyzkDnH5nnQ0FnfWhAd6248OcvTBuiAyIDUmTt//+CBmjml/+5v7bqzrfS9V2D2w9dDGPmubZwapO/vCHTv0PvCfjo2KSi1qzGstF729vOgbH69P56LMY/I6dvvKN94XXb+wI77QKYOE4DWI/yDYA1kHvieuUhYBl8aQIsf0Y6+tT8wnAueDvHqwRjrh5Kd11bI0Td87n8mNq5L12LqkLucmUrse4Lo5H6E/IWQS0O6zdPTYAWuF9pPneNJifZLZsEEQ8we6iivne0f2B2snj/NeyL5m+1oPl4HgJY1JY4x/UEQJnU45ZIetNAU5SMnahXOI9w/p+5+H/tv/+tDvfw1wk0ij+DTrGs7sVCRIgKGQgccSyoI84IEi2Omhgz3Hw/kCWyEi/QL8hI0HXQI7Htiv03egz4B2p61jQ/rBcTBoHIfFoz/jwHkHM+vbwUkIUHCMxhog8SP7VEGuhi829EFt6CE3/G3PzKpCh4p/FGT1XVywmP0ck7zKtCpzoe+IMNtsC7cJucReLjeUOxDoWYkokcqkxLMUGFmw1poa6AYdB+UfP883G2dA3cIOiP8sP/sNN1AfEfweP0AMBQpHBN2on314HNKsoX7KMuWZNRNA/ZsrS1FEiC6A3wF/p3TBhL4Y49hVHUTIXwAs6RsRiqQo9D93WQyXn22VwzbTiHj2f+oiRcQs4gpK8m68fPf7P/rRSFvHChHxjzEpnqWM510SYqO8npdliKCRV4914ZExOUspKcvVauXd/Z5jAzCS4qGJQw9TNW9pOg632f+nfLzwE2A2ZFzc7jL862dxM89TJu6KXT7cq2zaFgKpLWJSEuM7vzxyPGkyzj4Oe3UP1vMa3IK2SClL4c22GkwoiMEbg/2bpIJf8GQa5Hh1HgLArJ/lPwikjeS6c3eCnTRDuDYcwGBZFhLZMvU2LgVbKroCvn42HWNYkCEYZ5oDHrCcIrgfOZ4gHySOY9ZVHxpb5EBe+lotj+v4f0fRhNCyVFV8LkwAYhEmrhmEO4mxYrMGbgxHJ+SFSOdlh9nOpvpAWfI4bUPBf/MnJJMpmQr+E5flH9h3JiiSp5+p5icoooUynsX0ZqV/0ZylTGwsi+mIa6CDB8FCkaGIZLDlPiaGDZ3cn64Kfhmrgezi7alvzLgLxrr+aRuhh+YFPJOuIrD1MRP3Towe6CsIBpgmYzcmlg27us7vNE26TnKuM8ufxTRd7/da6pysVi/kwDgi5rhBp9mO/Wt7xkunbmfgBv8BT2VRo62ho8tPPS24bebFhxMw5lMCC6QRBV8KqUI3iTVvOLedSQM7ut1jzdf3jgF+LlgruciT9I0J2jkYE+Gz0h29HzDoDGBtCp8knx1y3wOMJi34FWwnGHhR5efWKr51yLYDAjfp+UsqmQr06/jX7CBjwhNMd+Jmg59tpR8X1dqRdUMHjznA6eDZfQo6ntgcJ/TcfeAvETH9aGVxva4LGDY3KSIoUMOmcFQm1ShwgDnD8IkD3e70L7PNPugikHjSFbYTeoFGSOvSVIkZQW9iyYIJinN8RMj24gbNMTdDBYxND/GZoO/U7/jb0MQXAaLklHtpyFyboVMhto3pjc3Zw/6H+B0CD1bpCwvThmobc6brZmFUAfv11OA5pp3CQlEsy2Dx1VktneefslsmP5rQC53Awng6VxibgUxoDEWYKsAkNHCC69cNrDrvqYqcz770ZNXl52VZWJBf2bzf0FGaZma85ViWooUF7YLgBX0tj8fMv0GBja1DrVWmkdgUM0Pjjh53HfiF/cPtLyxA3ffGoaz1ijB1lyc/b07FVUrht6DRKbsOdFzQnTWsUEW8KumS/LJPP1jUwEa4xOzfEWDQ6cGBys665KkLPHhAPNn3lnVVRMoiRCAD/rBtd/Iz/NDJ4658BBVIToZIZF6u+7x++c8rCuiw1w5WQ4XYNZmNDUqHt5TgUTV9mQWvc1IwZ9jvvHCW+sTHOj84LDrwQ+Pswwf7tomv+KrHw3r+7ChpnTzGOBrTZV3gLfQYU8yBjqgs/7OSiUyJL2Ymcm747yaxEbI/DAsvEddirObVGSvkxlV1QGTgdx47aI0ImdeCTDzKfKYP0+i43jlEF/p1Dro/fDA7aUnOZaVUZUkhIbxC3hzUsvCsZ2GRPWlCixqQCQVjLq8nRVYFMiX3M5uIB4voLzYqtrW46oxPBsbADhtyH/CREp2X5UQPVKYZhKI/JwAAEABJREFUIqpg4fL2+ooMC22hwca2lKR/oQvvONjA/jTyw7vH8kQjumjGhzcSPmB0tWU6s0FJclriXBEh2297PLDvzrBkY7Xp6oP7JvwhVLnjJsxdoYJMbalstN8kxtpvkV5ZijJdNThMKOSnBf3sM7se+Mv3719zo1jbScEG/fPjPvv5Q+vOB5EH/HsfiohZxhDjHsT4TT78p1nPdqnwgb+wBmvkppVNq+3+xQHzg11OARvr82DAbR4oPLSSu1/4gHVmI3kiLiubjAex8/nlA6GF9lWB/AdRsnOgcN8+kEFyP+u08YFgY34r9FnIO/afL2LtQN6O8/HDRqhjmzHHSamOvx7EiH3MdE7IsKyNeN2I5wXfvsv9pJDom2bE88fndw18Mqi+s0E2ndEH2AaHDwt+cFYEjf7hHviRfVZc3tSe+VibOViXBrnlmHaMSHiuWjilS57tZ6W0ae87/plRGJ0KFbW6yvo8qHcbIYx/DFl3y+j1yY2DPOO7MW8PSbZVOAqQJSKoETS4j5zP9pGAr8cPzRHQDPh3/GvRz/wSERwmvnDw1uS6WSLos6q1OvmYYCOmTcvYPrDj1+2TuXtXsvErSxWs5L+pmvi3sIWLdVw9L1AqMTjAfGOuq8wDmdZ/KNDffXfWB2NYB83LeePOgY/1EL1omrJ4fGeey3JQvenEIcGJObHbfvA2n3U9TV17N48KjlXLWuhbZbad2H0wzz4eN2h0ZQpdG/arWtemZany1TGK1yzLuqgSg0gHxh0b74ypdEn6r1qxcURO+RZwKiUVofluv40IfIh+66qAmTfOA2UvlwuHHGedWUOmRcWWD9ZpPrSyn5cCEbi4/x2/9N9kFPaNCA7ZfqMlJXJRREXHwoH+GTmrEmIlG3UVOYZy4tJ0g4ZiUNcl8rBtLXzj/fsneWvTGSwr6x7nBse3fVoixlyQ13gM/bwCOlX8AuudcqDv0CBu7L+Px+BDxrN8fe7kxE81aL9wYJeI7aIQ10DmJqGT6Ttv+m+ufXy967bdyA7QReYxujpFXAcM7uQa5wdBo5RUY/40/e/ffch8EOs7+WGX0O/gw4pj53q7gsFNS2v4+0UruO/kiztrgMf0h4d+XgM9OtgKvA/6OL918pRtYLusxPz18SX/k3RoDd2uLx/+aYA7XH/IOukhYwJVm7mzwrcqC5XByC7y7R15N2JzA8ddphnk2vBHBeaN08tFg9jZif2dOKnE3OKPrvia/fINTO1LlbiCqiICHgt+vExffaAfVeA3yOufpoW9K3zh2T/1+ltVZFdh/AJN07gTe8ZE2D5/yNrgW4njjszO4+98yOl7Tn6XlzZ5BoejllVKZcRsk7grJe7iuuPjB0QG1tWPYkwjUvaBjf3lwV7JeJu/bf9TnqcPIAByuc2lE89uvzI/PD+Q3mV8/DdgBvYbrGfut2Ni28euPtcsCBIu/iVFhLIUnfCJy2VlfMUe91lMf8fn7JtfzHnOCbal/+aM81CwNpF2DYq41mXRiTnP5yVUUiNllnm3XsEBZ/JB5OW16MwH6OWU8hmHJhadIUP8mv1P7HVM68RcZvtaDusYEcwzN+Trsn0PFjvruk6+p0tyl0rr6OHCM/4kDnQV2yRdsKPpiTwwwERgYqaRYh14A6tNtTWd8L9Sklja4LUrs5BnPF9c9Pb6C1YtsqsH0iK1xpi/eZN6H8j2kNcEtndEIE/Vwvqhkk8T/6dKWVIrebctFX89yBNNZ+JrXU8qrE9NLKL4Bs2uQA//ASEx/ov1xPvHd33xMbeUqiSxdPsWvCNivrvNdeIi4vjtny66KCKmzFNuZPc9IlQSvXi3Lz7INcbX2PvZBe2gLVmGQLTWKjnlrFIKa7aOHvssHSYDxF1frXMyBPqeFyrxVjL0yy9nxi76/HrGZufD4fn8ohNr2YN4z2SQpAdx0YmLYK1xsJa2bG5L6PnuvpbTsl1ezswR34Ry8h9kOlir79B6sF7bPXa/I6vwv4XcGQri3/netAJeEfM3PvZFbrpDptO/YJvKPeiBVuh2kBsJP/ylU9fpN5QltRADjr+Fub+R9xfyldeExteYbKwhTvj2Kx8bXllrF2zn+PobH7T66Dpdhv7Df/gGvIPS58ebhfwzwEbE83HAH/sM/DZZm3pN5rIs+Bc8E5sU8lZE/LDxgYybCv709nZRoT1D+NlFKx8iQoH80p2cvrKeGH7jl6F3/CedIaXe0ZFy8AFjMD9cvzp23uQ1sf+VhRW978yzpv/ysvCR7CzbvRFvDfvXJuyaSkxaweWN3O0ckP6YQPwH9dbnhq0HDD85H3Dpo2OnotPa9NtvZ3AW+uzcEXIE2fBZeITK0I6fXG9fxN7XfPZc6Rh8/3h/jrF+Lnx4XZoxWHQ6PT/AbKy9nUu95iTtwUfkhCHMPZ+da3fW5tbrfDnjQ8jFR9llDdkGJruuq06sJ07kU8tufM585BT5JiLwqYPSpyzBGjDGooMPTSKmRY76+PhTnTVdYsPMOvuJa4VHsvYLPrzYZwN6Ax/484/v9KcDP7iFrvdBPO365Bzh4yr9x//4Cf1f9HVNvbMO+CKP38HWfV2eOtPROTweirxrPXWt565l7SrtmLq1pWmlREiRQ75utw1/KkrykmU+OFsoOEBE6MBP7RP29RN+lYzxuBsyPMgrIjcI6+0GWjH1tDz2D2NXslBbFdn0J/u5zfEG21qrcAl05oWfB/7yRf6wXRyP798ftCcybdihK8HMsi74Z21Nl8tZy9Lm+Pf3L3LEdcoa4F/AXFyDkvj9r79+0+Xlgo6BL921rhWbr4zdZXu5z9/++qXff/8uj1+Zz07nILbaHCPsS0cJxUzbf0M7gteUrmBAGGnjfObOumDYySSd8KfTpen2uOqKP67Qsy3OL+SX+qCHpYPG86aAVlKE909IHQhKPXFfplw3Puper5t2cqHg39iTBnf3942wJl465YFuHXE7fFzgA93WFnRf1IhbGjxMEcFaSuyb91mM/8r8tnG27o/DD9bBqEjbkO+4Bn6/M0dIDRsm4/mBjuAHVQSxSkCFDH6igmrnTfFYSlVEkJdvqsiTGeIHmtLta8w86T9A1PGpQh48OLs4ekPWIWN0Y9/mv+F6I2/d6L89UiIHZFQJ+v5X1PpcD4zpD143mR4EyD2rKnmsov/J6wKe7UOuiwiVkiYh/9rY5x3MN+/47EAZ57RBbN2x8fVr00b+z9Llv3HtmMhMlUz58vx037/m/hJ3f+aeAzFHtxiQd7+YeAUye/64nC/k7gd15CkM6XrnatF7Rw5xRYTcl0cN+lguWTb4tmUB74PSlaWotaa2LFPfjk+6bzCwM84+LvLOy8tZr28XcvxFQqQ+XvT9fdP/6b8Z+tvfHtAS5IeCtin4HM+vkGAJj1BhTsCkvA+6oB/yMEiMnOXBfP0AK/OngqaQIlSQ0X1KSeLYxXWD+nCzntdAhh80qYgIfj9/0gIosLH0s9qsd86cd3JRRf8F/1nYs7iszN+FudNybDt8quDruArGpzJSmId1YteB0YBJvga/BpqR9oY6PQ5nJyojngN5/M9+qObdfQcEGY5U/FAXFE0a/Vmh4D/xbKHc6PoOfU90fnexYCXLFNDPgaBOyojC0FCWVEjK5B7PwqsiQq4TCZEm3jvvQpWhPicmSaF5ORnbYdKRSI0dv+M0PDImfftHYUMSUeb7jmPugOlksQMaqiDTmG3+FRGKiEkjuYe45i/Jt0ICiUx50WfANzaI3Q+Sfsp0oOiN5Mo8JCdaF3PALdBF6CJlMIAf09mPQy5PMgnvUCkuUqQkHH+QDBmpSn1GyDhxg9ZBMnQQDWVJZGiMrUpktG4RMOLB9vI4v3pumLm6SI0JUmnKgkPX7kTkCmvrztjCsv30Ic2BoYSsi3V3e0cH8xga6qZEu6CbBJvLzkb+wQGoN9qFRWVdGzIGsmsmG2+oNvyoi8t2dEFu+Q4wk7ZBhGZjfMI8ImU9C5hUAqXgc4ye9gzxH7K7rZQCLtVNkBu0oyvzKGZS/0E7ENbqllIVEZScxf5yYEj3ex4G9Dnev0JS8J/bLL8Th8Ud1p+HjQXC4/Fgorjr6GiG/K7bSNQP2o5jf8qfRbDU3y9ekrpMyxAgykAFgb7rwcT8YPyUCbnsw3cOMSd/+yKYZaRKYSwYJTRM1zK6HMyGqEwiqWoknKCP6y3XThLys/tv0NptU7jDGr8rTOyrTmwSKxi12hQRyLOh387kMpBvIy6GzLPSXhIscTbTtK7WomPjA7oFmzR8o5SUsJPrHiTe2/UhYBFdgHhAd6cclJ0J+C7LmPB1srT8yXjnIPvnTlyXUhTUHRjXdR07JBis088D3xzWSHcOd92eGSpZ5MrOmOlnEn7Z1Y1lCZWSYFV1YvOUmTw3eQJe10XBeHHZD/zsklmm7OYdEbTyw63UosR3ZZo8RyZ2aNCryh90YImOx5QnIqYcxs322bA7IoK7KCFfmalWPT5VuYvLfQ/sbKzcq1AfVXIestz+OCIajLnjtv/IrR5vP9rwMbdZlohUQ+ZaUh3bGZ/KYuRyOYHHSYnchfeJXwc3fFJcXmC0pU79ytQ3WMCCF7bu5BhUg17HrtsskUL+ItcPdfTeaJcykwXgOm2wk7u9QfJm6EFcbcSQ3zsO7QOiuw8UcR7EUJaithT4V+hWZK0yToU8YT1Mw4sekVuFzECgOxsYL5ZuHMQNlC/QqPio8T94R3TkC52Wpm8sQs7nE4tKdECuhboFfc/Eh/3EfEpJFuSLLpczOixTB/PeiK0bmyT7a5aqzEpbaPGED09j7wOn+71TX+GZxMMhy2W9D4QFFkNOu5To1FpVpZQs09D+Z5XuxJNz1oF8XmTYd5a1IdOqWpsqvCzrAk47c+GDhaLvUsEHBweXd335ox5txhiYpxzO08qKj4cq+HhxZrsli/tlXcHa9Mu0652D0C8+sg2kNW3zuMPHOOA6Kv4Ftg9suRO/k06mSmmKlIyp7w/sfWPT98A3C/58Wk+SEpvtk0+HvgLVqcWceFAoIqYeEwd0yGBRTj4wzZWPZP4IsLKojgiPkjeJl5eVBeYZmy3yZtD6VDDdmc/vfGiz7KR3nZf6w6ahBn7G4QStM/b3+/lSdOJAcvoXsu3Ezh0d7iwsd/x/cCApHMp61mK5sDGbcWDQ4CNKtX3IEY7jDZ0RcP5U6iKs1y7/rSP78cCwy7qotaoALOD80Tflw4uk7qf9brddX5+HOKeQyY4jdWVz4D9F+0DHBKOIUOUg83xZyemHrmzgPq/erB4atJGGdGNwJ9Baa6p1UcGXZnySv+0PJzZkPpy5XBYlevrwdf6BMj4KracQbk98b8hw04FNOiWxu7gWDhy8mV34wHB5WXTmoNv9FVLn4ME2+ODD6o5NNYSNDx1z7gpFlGmXio/cOGz4+rqBp2SMI4LxA31uzFt3Of4H2Ll06DruHnzE1QhwO8n2t3sKQIFQ9g8kUEXnhY1gyYvfjQoAABAASURBVCLLfRBfN3z6g43I8ShKNZU5UOjW4V2VmXq5OA+cFFFUssoyOg489uE5HN7v3z/w6Yc6PuLN2gJe1v3Ewc7bt1cOLr+pgfcgmUeENoxx5/Br58v19cqBC+usZ/8kzhdhFpnHg3bnyLoUVfJMJ+/Ztx7kiDuy+3DEBzQbDjjQN7Oq4oMNXqHQDtZ3DvSv+M71I/S4NX3/81Pvfz6QN+R/Fvjj/Y5v3dB5n3HLMHjjJH6QkKWAadGZA/gHuW2wUTbdgpCZXQFmJw6sSpUWDoKeMZR6eavE5II+q1ZirBIDxt169dGVHEbaVxr+ApuZk6WEX0w5quOLPUBCH7eQxbmT42/49YNc/AD7G+/25zMHwKfThbHYLBK9iRXi/uP9oc/PL/TZZ9kfIaYb9L1y3+Trn//5Bb9pakvVP//zN/3666/IMuQ/BNCx54k1iA9iXt/O6Gq5ha9W5pI3/dM//4asp+mbH+8fmn5AvlvXs7yBXhj7wDY7+u4WNNMsZftFSI7D4ENQIPMKRi9vqxw7l5eqt2+Lzi+pBbsPxldydgXkDd2v5OYHeekgad7RcyeOftIzA8emFMqsighFFocD8TYkpYLfwa+lFfokuIVeiNlffl3l/GebVOYFf0BoLWnz4eWiM3lhXRsynlQZKw05b6zrqm/4+cvLScvSqAuKuDq0y7zv+0OVTfK3Xy76yz+9yPmiVCgMka923W/4IAvILGWOcRzXVqFjWgG/ppfXk3799W3KHJHaHp2yK9BJlBvz8/VHXhzMJp05V9z9vBNjwKCKH5pvq03ruiipdA65Xr+w41Wfnx/4xxf1ib5NJx/MdtZ26Nrw1Qv5VcThE/Mhr1GXpcE9VAwq/Kzr02bUk5cKraWEBA378IP59cAfOvZ756Oy/2nRBx/Z9+Mu0x7067SLq7WGnFWd+PbYnbw1aFtP+Ni3b4qsrDEODnU6MZzgEcj/kP336/OuG7hmBDRsl0OB7JmhgzXXztxtPMwjIhUq8jX60EGOOrBZoe8gbw36dup2coplK4Do+86a1b4o9HSu6uRkTKplWXTGH1Y+yK1g1siFjoMrHx/v5Hjjakzu6O2DtsGh14vn8dcz/nXWiTnZvnY+42vFa5sDH9mI7Y4vD+18nBkcQC/MS5V8u+E7V2LvTl54zPx4A7OuTFGe/u/YccwYw0DetVU5vq1LA8cKH6DSCX9+4YNLl1BrUPrMDxFD/kMcDJVzLiyV4PDbr79N//ff8PnlV+zyuoDvRh7Z57/mYLttzuUcGg3WCcbmjbWosTmBywsfN4zHmTxW8U/LfIDr6JZdatRdXle9fjshh20U2Cp5riq0Wa4T65Ygl3R8ynqKKyLwz5MyG5glMg/5D0188RHQ/kQX6ge2amq1CpcgFofET0RwH+iQ5MquB7H1YC4xtj5EtLzGsRsEcNnwDf8Nn+nbyHBnfhsANaCV+BDhhl0XYvg8y+Vy0onD6oW8O1ic2Zc6ChvXjRwnhMiSviGDlEXMJYte387yOnAlXzZyk/WvyO7nE75w4jD87e2Fvi86+Ph0xyd28uNT7zv6Butj5sD33+X8dsI/376dwfasb7+86ETONp6TsYYi4kf+ayp1l9DVOhnniJzrhIhQZmqwPhzocCPmnKuLzOtGXrnjuw9ZkSHPO7sOZNrAbCeePKddyem+G7dOvgEyXfB927WRX07sY1f8fEU+63Nlbffx/qk/+KCzEadu/6d/fmWtcVZrVfa5K+u64zhkrM/ni0BRD+zy005ei5qvdTGGpTZp8IOCESHEB48z+l80yAHSM47sm9bxi49Dv//+J3h+zTxzI7Yt1434Nl/LdEKHV/z75cV0Vll+GSd827pb3y/WQO/v35H5qgdr7daaXoiFi2NjjnvR28sb396bIqqMrcizy8o7QJVMfSMXOrYO8CxZZd8JlLFemUUV3Qb+2MfQg7nzizXmgZ8KnRz3ljOhM8hfB4Ew6LeSBxqymJfH7MSwuBbqS2mKrNrJix/vVyU8pNCVvdfn5003sL8xN99Zp318eH240baDFW3U3+DfyeVCxs+PL/2JHa+MO6B3YLOFuWZhTe31wBmf9rNliUjN9irsfOi/+He/8A7t93d9fL/O8te/PnT92FiP3GbMO7Y4WNZSF2UUi6kEtxG7SkhrK1qJg8b8fHTPQYcKDV6jBWu8FZ97ebkoyC8oTWwtsk0r467kkn/9T3+T15H9KOQPofuGLYfsW8eWyHGg90NZctKt7H1fyJG//nIGv10b6zhIYVd0WoeW08DeJ/h1BR/k7L8X5oMGxsblf/EfXvTLrwCA7Gxp9MefN9mUgcwH84K4vBb463+6wfeGHJt+/+Ou98+uKyXZL7X1JNt64Iu//eVV//zv/qJn3jjpQZ77+nowj3b9p3/ZZnmw1liWVbXCF5v95S+/gWWVY9W+cp3rjk2fP/4J7y9w6b1rIWbfvq26vITaeqjUTaXtKnXQVvX2LRXocSJ/ZyY0Qyvr6ctr1YoPZBTm4gNcO5ge2m5SB9NQiifonrDHKoKDOC3QDM5mvxRuVqik94NFGYs+vqf4tqd//Zc/9B1f+de//iF//BZ8b9ei/+G//1epX+T43HVHt6EH+WJnLvq6fkxbXS7kyW9vcq70P63922+/kiNOWtdFtlXkQ310/G5TRCiLtOPPV/JVZa6a/dD3hiDf2Td9ES80I1/o+eEydb4s6LQIYXQnfsSeQ6OBQUGeQ17bzLU9+8neE7+pWi8n8A2d2XeeGL/3hxI/i0xy0xWZduw9tLH2cp3z0bImsdORj6SHTG0VeCbzU+NekCFkO135CD2w+cC/N/ygY1fbalkq4w/5/cHG4vPrQw0d37696HK5MP4M/kVf5EXnevdrp0/GbCIdKYmnMTpxmXrjQ+66fMlriH/6dy/44qpGUJhv93oMnjt309nJcUisL/IIaVMPcsaKXQZ4B3Ft2U7L4qlKvmChwZjwIPKmFErmskgpWb8Yi7/806sur4N5sKH/Muttm/c/N135ANoPibQIlkOfnw9i+hPbbOgeeoH329tFbSnYoiA3tiK3XcmBH+/HjCOPf3096YJ9XL6xTlr5AD59jb4PzvG+Pne9k0udDzc+CN+Iw+vn0B+/Uz8/1Os/u0jRQuXpe0trs21QWWtVgsNBUigFeWrjvWjbBjqgCMgva1MlNoeCeBl64ON0VymB3ZqWperX377pL3/5y/Tv68envsjTAzCXtqDnMvPc5/eN+jtY3OE/5t1+YP5nctayVl3wzRNz2eVlJW+9qeKXNs6B3jf8+4M96gO/2pFvsD4c7HvvxN3GOiim0SwzuTDH38d2iXz2heybsqQyU8fUoasuDfmKAgwiQjMeWW/cibnxAx9u2vGJv/3+h96Jw7/+9XdtxIbbe+/a2LcGNJcFXWuFbwXnFVyWeY8IHZPmnb4P/IL7vsljPS6CduS5sx6/+28m71X7sRBFIXkPQj76+jj03/1fbuhxxXdSQAt+Q3/7/RN6jx+0pFKlhf3oin85Ty7ExWlp+FlVgY9zsHVP64t/Dwgl9a1JrlsYtzA+Q9g30YGxpSjs/5IipDHAqQ8NinU4cAbPxbbBNvUa+nlBHj2GMgoDk5yE/2A7t5vWAa47th1jeMmnhE9rVQeJbgezjXXfQTB1eNFFs/iZAgowmjWDhoFwMQlEIKWe149mCPZnBU2DJ0bw+/nTSEQVJe0Yrne7W0KB4KF5QciClCwKo0Ol++ePZ16Rwb81eZWaclsw/Gdxq+t8t8IRqYiguEbw4l0xX6jm/fnc4d2NJC0RQX3q315J3c/3TvYYgNNxTPNgqAbPEU9arnPfCN4pnQ48CVFmqSWns9T6NIIXc3bwhodkpiJCCQYHfO5sHnc2agdG9CZdMiXNC7Lz7l8DeVz8bFkjnv0QC6xAHMAjAr1CkZII5AgpM+TLYy23aVq+Wc/LTtAcOIrbxIBgbMWOFXuKoX5P6iCvDn7uFxEEfM6SPA+c+e/lp4tQ77GThjTx81gNU3IFdTy6jwMuAmZUG/OfATCr4G2S+zjYsne5nW7zx7w9ysUVYWbPByESJWA3ZDqZtPIQJDUnueQ+CF53/1lKyWewstFL+Fo2t/0UWQr5ykmL0dhvJ8BcrFsywDY3dphLxstttmsw1n3meMtB0eQ/JH6KMae4fVDhsdyUSYjyYDobfkJXBbIhAraWkofMoohQSRokdZh37Fqg500RVbIMtvNOMrgzCdgf7RPJuIhwl0mj41AbOrnd/ARvNwa0Q/xHX9NxMt5JOgfFekWEaKYE/J922mfS6TIuBX9yf9MXV9AZksg/XxhzUGzpjs2eYyJCdFOW533gf46ZA92sQ8dvI4L+g7EujEXeYNCQSIad2Ni5H6Ja1nf8MGbCPCIk7v4DBw/rjC7G6UcXdR48JoB1mAA0nz+mLrjM4fhMZUKpst1t/xOHBaWkIiyb4N+RAxl4X9qidVlo89hk7DInG3HtLKzMM5DJuaKQPwq42ZcjQ1TLlxO6N4fG0lgcyG4sLJXlBxYhuoLOrvPzTp+nfE0V/7actnHHVxLC7nvjsHsnD7EeUJTUji/sYNKWpoIvTQiYTPuPg07Iw6fPtoBAJ0Ydu/aPHX6+m9dpXbSyMMFs4NBlns+2xuHXopz2HZB74rSuTY5TKvgZjDmYqO9M/LsSHDQFGSycVgGRKuMXJl1EBstC7m2KCPj0vxcIzVFPD+MtpNqqskhBWVmcUaXKYmlZKnapKjwPfC4zsW/TRq4+8OlEhgz3RpIUOEl3Fk/G032dP1cOUApt1v/lZVXJkDHxsETeUouWdVHQR5Aq1HmMDwbWdVXEs/+DRZLm1ZX0rVUyNhmhDZ5f80+X7lPnksicRQfY2+YLftYa/aGflMp8WqDxxeFzws/tmGxiNCS53TwgrQSTwUGZ55EBsQPfrDD3mIhUPjvowNl2+G3klVLK1DNU1FgE7/iO/dn+KwtAWZdVJz6s0oxPrPAsxMchUKT0KcsOzVKS9xDuqeCxosiBA/nQ54EdOrn3wFc7PrpguzMb2gj68275llaVKGPZbbcdWbIkmK/TD6zv4GmH1xcL1TsHdw0ePnxY1qoQTBE8uC1sjBsxk7zMzQJ5OPiAZzy8qThxmOE5/M4GwrI9HlcWyg/RXZeXhQ1OlfvVNqg7ZpsPoR8cDHkuMsbyFVJio4o+Dfkjiyyfy5jtXT4ksc64pUoJLeDZGgtdbJSZvFc5/zR02Vgk3jgcM6/pm/Rf11WtrXLfUoQ8Q4OYFuWJ1c4Cc5fxcrnzwRExsVFia/DFVO4HKwn/MI3Bkw+fnJPOr2cppQ8+BljOnVzRwBNX1LI2+Op5IMYG3R2nHMSCF9qm9djYZFAiNPUT65j9YHGO7XfKOx++zL+UhFaoEKNZJNvIcbYSd8lg+6PniCub4Z3FdcnUsq6q4LosjXtqyofvek7c8aWIIJ9JAtxOYAyKmKMP+D83M32O6eiEgyBV+yZvAAAQAElEQVRfoaQYpoB+QYEI8d4pRiXla4CTaRmfYf+kr+hn+/dx09Omgm0RZpRpeFyWoqSv5Tzw3wNflZAbvxx05Af+TcviA5ELQxIiwfiiBcwrPiCuZ99j0rZNMTi1dIVOKYk/VAn73zlUACqVidFKbr6oj4UNeNf9GtruRZ0DEI8/c8C7g91GfirQsMzdMUl+PNBRXEbAMnrMsYXUTxwurdoeVTf/c81s7D8+rgryhTSmrgX/vxFHdzZyji8xGUUU2T/OfNg5Yd8DHmZRMnU6NWKsoW+qsukqjK8FfcBJCmVU9B5q1Lvvg9zhgwL7hnG53r70xcFyHxv8pcidQ4kFmkVZdqTaEa2zfjq468cVxMKh8+kE/xP0O4dFB3PUQ46z/diYD26zzwBj3BY6Q4X4+0TnB6dqAd7mn2D3ykeGLGBMrHZ8C7Xk9annEVBTa4X5pyjC7Ad0+5TngPDGAfaOf0aMKcvpcmbsQrwKW4V88FjID2LsshSZhvm6IJQ8l4iD2UjNttOpkJfbjNEHp50nYtbxEhHwPchdO3S7fl6mM0ZH7wc5gzjFB6zDF4dTg9j5xuHdgxwy7AwMOq0L9Isah7+d+CLiqM1pJ9tU6FHAqZSiSl6ozruFLtBCBMauOp/PE0vXuu4nXh5rfQ4wvHKI9snHVchMvRp0CrnCY+yfXuPaf13sZwe+bN8YCPrO4bZzpnOn6ctAKbgV9DzAXhxS3afNB4eFGQ0f4hDh/gX5od9+e5P/dob/UMsD+9zR3/nRz0IPH9DAhri6auYnYtv5obUqoNSVw+CjD3Q9g7no90X9ISQgJlclPiP8x7RErfOD89PmRM37G4djPmQ74wvWx7wPeHSYni9Pn810jBSJ+OocNH68b/DtikhdLhetC7zJiZkh5xIfgKyea5Y37UfT57v0/Y9DHx9d12uSH5J5I5Az5QsySuzYxyEh+Ol0nv5pGyRsRVyY9+A+wGSMIdviwAmOmefElaJaETH98X5/4Nf0PnAm6tw4PJ4x9reJCbQL8bKuDVttrM0OJe+Nohga4Gpe1nFhUqrkhUTOtNhguuHzNz6oXflAZlyXpeqND3xJB/MyhgF2pt/RzX9o5s4Yyz74aPXxvnPwfdf9tuvOoVooVfFj563LZdXB4c72uGugwhh96rVx+DWoCPiLDyAN2RfwilywxXn6uucOcUUAJveCzJWSyQtVfTw0wDHwxwFd94cNduq6XQ8NPgS+vKVOfASt1pmBSTE5WHMAdlNga9e9vl2Q66Yra0v/oZ+IUGah7qGA0uXlpAINx5fnWct/56PKwjx0Wl8lfOpB/r6Do3E6szZzWdArJ63Uyh4pE2pmDtW0HtwxJX504PNXfU0bjImj/2DNF3n6QTyZJmTwlw0cAVJc0w+g15/PAgchR8XutuGJj1onPnSU8uzfljZjaSEn2jcWfHvF5yMK+Q0VftCpddH59KIzh6ulOGagz4/1vuOPG/JYpo21uLD1AJ8I5ECviFTQN7m/vb3xXPymCNqhHxFa10W2RwR1iOb+wZx14oPRt2+/8MHmVQHdDR8xxpGV96IFvzytqxp3+SwDv46AHjZw/BysUe2TCbAn5kzjfecA/4OPgx/kxYM5dLAu6TPWQgu2WdaKfz40MePZuFi23g8FdFBJnnM8xmOPDv6mgb8Z605c+sPLDu1ay4ybl9dXnU5nOf/c8BHrcGOe++KDZKCJ5XOJCP28Pjj4vrEmv5xfqArybcc/79P/Wmv4A/FjR2FIJ9dPXRAuoqhioyzca1MoyQFXxpI/JR3IZxwP6wy/FfzM2/hU/DlLiOEqKa4Q4U3s7IooSvT3GuKBzW/occO3H9jEdi8Maq1KxK/nbeEDD9YZ7vPFB7qNvZH1N0wZ9FP8wOaE/ZrO4GP/u5Ezvvgo4XLnELvkSUKHu3mC2Y0PHDPmOLwfXof1pmMv8t8Y++Rw+37FKofw39BGH/PdHoc8DkLMVzsxc2gjX3VsNHqf71M3/GjxvsO4RdEglzkfHfuXMh7MaU3/xb9vOq8L68C7IpJ68glxc6Fu4H8Jfp37IBaVUtKnlOBeVIxRrSpFqszD9l//QZQFey5tle027P/khEKn5N6RL8R4nv3P2/ufgKYLNdKVdf2ff77LH3A6sooPGU+zhg7WRQNikFEfBJpEnEkn9p2nS+pCPKh3MbsoU2qtcQ8JuUsW5EvhHnQZYHawlsMHUtThE4zqrFeD0rHBgznyin02fGEhp8xxRzBPFb3/CU5l0ULeef12lkvBz9wnYmjA7+P7wcf4B752Yt7APnxsLQi+rKnzpcj3FYzFVcCSm/oY6Hiog3UB1zux0q28BjLiAKznkg/ZnbgVfDxuxbZn5PD4yZ+HcEGviky//LKCQ9Gx79rw3U5ciRPXMXbkHPAKBR8Ql7aQN4u8T175oHaZH9hOtAOf8bil7l+L/virmHsYd1TGx4xZzw9ifd3Jy//jf2Td/f4LH8o/BGGdWUtfTi/QedoLVbDxVe/fn2sq46Xo0KJ7FCVrrlYbuWFnDDqLi3b3iwgP1509fccXaEG3pnVBTrqOIbkfw6Xc6LtpYR9xOq/65ds3eAw+WL9zpzkr90HRjBXHFbVaWDuczic99pv8AXgFh4M51v8c8ZXzlXUFT/yh1ipjVkpOe/oM4M7adGC7gd+unB1cXkP+28wr/rkRm18srg72EMFaIAI7k7fu5JyPz+vU276t0FwbVOa3xC8yJaF/Ie8Gje/fP+X4cP2vfDSv3hvxYp7iulwW/dNf3rSuoQHkExPqr5wBfpKbTVPYv4OlwHslxtd11ZW17Be5KJFNyOY/0MBwODYcYNHApwf47tMfRT2C8X4+F634y+mc3PWPC19d8PWKDn0PbP5g7v+i3FhbXvXBft/z/vEDr6U1cFyURYqQ5IIFjcnBGvfOmuuGDhvrrIxURaxllSo55+AMa2eedtwc+MVOzHZipJMLHowrmfhT10b919eOD+zEseZFF9EMHU3MnPud4y3DslTsEop4FtOT12JgRBXj7bcH41MdfO6WAZnrYloNO1YRxrQDFPVBzIpyY475+rrqSU8aPZAneSgKYpFfyhK6vJzBdJnPlnFBngXfe+Y1MccUlVImnZ25aPQnnz//+GANf9PjJvJv0bdvF9mnI4t+XhEpY7vhl/b5db3MNTUaoaHpiHGv8p7swf7DfUFBA8A2cDy4JzSSHG49AsKu893v7v+zvL2+TP47OajWqjt51RjYn0LBSFQHn478EaFWV+xRp+xLs+/RjjN6vOPlxt7+GF09Non9dSfWH5xX/J//mzu2HaxcpEZcrMtZ5jHA1/fMKsjDL7gn958/6ItdbJtSAkxTgV5jdD3QdeO8DQmo07xoYrxk3Qv+F7NWc1xmUp8yLanD/1BnwTHzFUIYywf0HEZwla+I4Dbo6xrG8PZgnXdMPKTZSlNAFjiwe5t9B/JBUh1bbNj/QfGzuOjK7x8/nY4HAQGNHzXS5CkRGAfQD5VMSlHwH9Vyu8vPZwVPcAserOTPNvEQQS3SWSAvwiyEC93dLPd3gcIUnO5+nMX9HLTogCJBEX24I/PsEIJGzKIf1089TN/8ImjHKvymxxNIt/EyfyICohQ9YbEsEQRAlyJCoec1GPSUB0x4diLZSSgHidoFeyDfoGAk2kspqjj0pAeJ53gpo6hkyoQH6JZMRQTvFElPOqKuqJSqklVS0JPfdPnZNSIUEZJCAQ1D0hkcEhhJ5u/6A/AOPKojU0ZIFN9dxEXN7B/5HOd3M6M7C4OD5PPUh65yn6CD2+Y7v3iVaZpXKan5LilLqDJRRUKX958/1tnjLa/rijECKwvhIN5ZXLndfCr1Qaec+v20LBX+oYPb/OhiepsDg0Vutz/T3XQm7tgpIpTJxI5df9YbF/24gEnANIWFHfcndYbNHq6LCJl2RExaliuzqBDoVnwgRPAwSPgrM9DKBFoK9uNd1LtEFBJQY3zCQ/NwzfEXev5nnylZ5tsYgxjs8BwUUYZNY6g0L3SkoyqL6YSulNAtQrzZV/CNCOqSumDcUKTfxbtLaOKfiZ2xNSDYr50wQlJS31pjMdMUvIvflmBA17Qznng+SNpO3J6AOzQst7gSXtYns0gsACMCuTTLwcS9UyJiyiWFwjoMP2ny9gbBY5M+4qJJkamSSXtVhMeGMv6h35RPou1ZlxmalwcrFBHKlGKWoR1/sbwR1EURJpTffZ+JWVIyICKQu9Of1aQGdCAg1w3qxZiQx9AdPzp0Y/H2YAI9mNgcewxHTmlZG/YP7Crt+LonTJcKRksr8sLc/R8syA/adxYwh/0Xwo0MvyzYIkS/Cp3lh21CY4gJaVdYViV+tcGjI9vBHduSpyJCEamgVFZJvh/kjDv2u3FQYBolaUeWFT4N229euGDTSpy6DKbQjqLHD70INRX6u83F2Bm3iZlCUw9420auQw0JObxJ7dQf6Ac5lRknibxuTrmvS61F0lM/y+fJ3P0jJcyAbhIqqJSUF1GZApemhcV6hPUNyYvkGNRXuT3yOYb5mwXH0IO8ITBLGhs2KOQdP5cssBgKSZBSyZTrITdt7Fixv7eGLyq0sflgXheD1BFqx34bE++OjtbThfmeNsnPrrcuCfF1rdOmHVsfYLv9WFjhXTLe4oqsKuA0YHB/fKki5/myqsLfdb3v2L1PXzBWDEG3px/4OaKwQCgqpfGaiggoDXSSgv9EjHbbhJiwT+4kxNYSH7NdwIH+BT+IQN9RJTALxkVKQKODsTu6KuiPAH63nsX5cdCdQrWMTUQo6Of3iGCBvbDJXImJbS7GXW/eJw4NC5vVUlKDxdoca74hNegu+GjJKl6VGYqUIkK+7IslU/ZL1+z48lOvQb5DGLSnWclhGlAqGGu+qC/XnzjErNAXB4veYDzYMIwu6LuEHveujUOXwgezU7sgT5sYmK/HRQltENuxpw9n/21+jLBEY9JK5G5lgWcBG+GThx7QFdfpFGrL4OnQbt84NPsMDj80bSA1ZDQNy9awz9KqshTo3HRnQzHEf8jdKY73gRPu+GVmzsV3bUWWORTwkWqp0BSlwWv8XafZHCnfD2TxGNMQm8aXl8SGljUn3s4p5me/9oY30REodGWTNceiRykNyaSI8C94HSrIbXu1tvDeZ1mYS+k0n+9sRG+UZ1xBhKGVMVmKMgsyrJSzgv9EWckDPjS135h/R6jWTjqd2NRgl5+bLdu9MP50OmldTlP3hbGDue4gDiyikHbmdHQXV4Gn+18ubCYI/Jh+mYooykgpxL0o69CKHRc23l1XlXqweVq0kx8sk4vlSphYl4Gft7pMOWptighisCmxCyIgRhFn0By23MBzm3TEhZg87/h2KFSwwzL1sH8UZB24UafTzrzbOeQpJZAvZdwONh6ub/adDPXRVUqC0wqdOsvSiiLK5HHlwOAAy0S2So6wnc8cuDdiUmA2zCzGHFdKkRQaEr9Fnf0NZwSzTKmTUEKDTQAAEABJREFUK31I/fX1pcihO3Nn0NP4r+s6B92Yn3wACEv60BpJD9Nxc+K/0p2c+cmBie+aF/0yoAdG9nf0ETIlTIN6d9nxAcvlZ8fOup5kebvlp9IyFPcNYbNVbSkqMx9Zp66IAKOzbKeajRGDulTJOu8dHC2Pff6BfD5sIU1Do+vbr/BijH35zz+/g2tn3fDQg/nI7F2MzYO1wI7NRH6OKArKwbvpbmxuJXzpHvIBxufHTYiKHDHj9sbBU1u6bB//bc3Pj01fn84Ld/ixSXZPBmRJZCroiC7YufKe8LnPnNdVSlFrTYX8klEV/JclqE8wCdpCC9isHKoJS2/7Qw8OosV1xXZ31hgPJlzXAYOOreB7ZebQB7luQO9Grvqaf0hE+LCmfK8cEPigAZinjX0vyGZZ2tImf3+4HeA8AOz15QW9O2MP/OpJx9jvxFpEUauLKjp4rYBoyHijH/FJrEfEHOf+Sd9QKrD9mZzQiXk/S6Gf18BvvQbw+4LulksRyDmU3D13mU/lwMF+d3DYVfKsdXnRip9llqnn7XaAg+RDGa+n/AeLpFBtVQXc73xYMy9xWY4HeO74RMcHKjnBPnbDD5I4jCJlVnomugx15uMV3fxx2B+YWm3KkiqUgIfnQ89txy7qmtbTWRnoDQWawVJakGNti1Bp6hbEjzFM7u5mW5S5Thuq3I3JFTtmFq1Low6eGerYJyLUWpm0xJVZ1SjnZVXhThVQ4Q30rbWpUR/kMo/didWCvhX7ZSmS/Yy4PsDhh8Sz7mAdMsihY3Ri/47MXQH/BVmkUEQoKbZNKanN63SCsvNxq4LhiY8FEfSD7+1qGsgOjhW5fYiaU2/4E4/Opw++unbm1ELu6+RVf5hdT4VDy4qEOx9jvsjXG3IMyblR2Br7bT/iY6Cr5ekkN+u4sU6hpzKhwTz1y7dfkXGIZikgQeMff3yf9Cyr48OYRAQ23zms63pg0Bt6DQ2Vktr2O1hcdeOAjOpJq5QGOQiSh833Qd69E5wdJzSvQetK/j2d8dnV8/EBT0SAT0aB13N+hhVxdED/Abcx7busVT74Hnyk7mBj3cRl/+BGv4AWHGDfsVcED5RSgnx6okuH/iFCTAKzZamTbm0LUkkRjJdkP3vg+zwqS0G/Owd93zlI/tBBzHsu6dgkIhTYU/ze9g3aXea74l/rep7vX3xsu1I8F5kuZtGUG/4lCzbY0PNO/vyaZQOrho8udVVEyteCfF4TFOKgZFVkomdIQ4oIeHbtzMGJTSJDOz5tPjvz72Fl6ZNgexwp3Eri0DcjJUgc5KAFeb3ecJ5rrQlSxEtQElmlAs+Xy0nrssjzxbIwx7RFKx8uohTtYN3h47GN+g1fEzwtxwGxgTDG023f3n4hp5+U6O76QAn7+4bMHVmyJLoN+B7I+kCWg/51ziESvYmPRB4X63bl4/4Ay4hUwtPxJ3zPfhcKJVhZjoigOlTwzxP56JUPys7BCzot6ExXiU2Y+9q+UzaPocHzxwO7uI3wpwYZu9Tqqsv5VQWalfzRcXD3+Xh/1yD2Azn++ON3XYmPn7n1119/UZai55XoN3Qn9xqfnTl6wRaJfrZLh577RSS3ItdHlDlmxw938oexfjCf3inOZx63kQc89sYHvYGPtFZlXb1mdfvNmGGv17cz2BIXQFN+6GAbWYbL5aIGLh4/+CA32K/40H7lkLst9pFNkaGEdlkKueihB3OtGGBaYv3Q96rrV+fj26faeug//K9e9e//w4WP1iG+IyoAMyNUKJhBM7bjplKGTvjbbr/CtspQqsgY+v/rHvhMg2+En4ZKplbm0+Cehb5ZlJHiVb52JxPGAIV+/eVNv/zyopeXs0ppKtl04mNEZsXnRK+u1hYlMlwulXxbVFhrD1oQRxana+jjzw+9Y+cvPqw4vg8a7WviCvEfzAry8QNR5AQ/1CVWumw3uqFRKoIy2xYN4rMxV7y+FfRpSvS2H7p06MN2ynhj7v5iXfv+/jnzh+19xz8tt2PU9mmsD1b2Bi98FGwL8oQmPXGdiNsLMVAU2ECUodGHjv2QkKqWF2x50vvvRf/Tfzz0/kfT47rQu4IFPdhr0F3WjZAFhys5SEJc6EgXPjiP3mX9C2vvWkJRNh3HXVc+qn3N/dpQpGQZ//wTmzP4zN4YAeZPFsnyfH1tsv64FboP2lJ/+ctJoW/6f/+//tTf/tb1+98GOXTX0hborbTBL1O2x0I8RaR2PoTeWS/u+MLAiDu6fn5c+bj5hw5yVASkATjxA/c/LD9CtIpdqH8QU+5RiXPjlwXh1Wk5kKuj/5j3P37/XYkutTV3h/auyhzuOf7Eh/PX10V9bHyY/C7/r2nc17KYfu+HnJfM43a/0s/2GHK7825EUYKlS1uk7biC513Xr0NfHwfxUbRvVR/fH+SUDm6py8tJv/52UmO9/nX91Adr+TvrD1RWMA809IsI+j55idr+w9cCPQYa7vtOHFxUS6Gf0GkgU6Bz4tuaBRWxt+S7oXzc6cMavOGHv/y2Em+LlrWps4aKqCrgdzBP1FqZmxf98u1CeZn0YSlSse7kqQc2u3MGxlJDHBPq5fWkX35boNXJq+jO3LptIa977Cf2xzHENeAFJsjOCzZY1CrzTgCcirJQUmirv18RIFKbIprsB1kK96EHH+e7AaMnyw79/IM1/QjkJV8QZ84Xxmljj2L+g44RoYyq/TFkvz8QrlOcB8TVu6Cf+OzCvYju0BOyJuPKxJluaq0ASYB5RyfRL2c/gWUqqBCXZRG0LD8ys4Zdlqq312+y72zMD18fn7p9ffLeFakZLwvx0VrjualhCwhpxy4HAb7PmLnq8+sd+a/IVfGnCzxWZSITeavkCVlXZJXurPVOxPDp3FSyYb9dj3meNbQhzx0Z7tiz1kVZikpZ0GOgW0evDo2hzJT/kJuxkVKtndD7YB965b7z3pSRUxbbOyKgU37IlJPOxB/5FyYVx7bjyvaQHQjHyhJy27oujIUePM1rZ051f0Mq6BoXryfcvCwJj6IFW//2lxetp2/6/vGl/+q//KuuH0NAjUwpKbXh93f2X46zDdtvvLMcUPi/kCL4RQ7KKIxps0SEG8Rv8N/Q9SC+cGR+nlhoXtbNXd3R98q5QW1VmVVPv0qVUqUYylLkPhtzg3UDaAX/icondnSLVEgy7jNPp0TzLO4/aSKDfl7x80EK/it0dsmGED/LwnOtBUUOPdgZGNSOQeirilAVR8ssT6b0c11EqKPdRmLecEAzF3VJEkruEamgpMuPsXRH6YHjPAPdAei6UlK+IsI3+kiuN5D+oGcwOi+D4rvLQD53DoVvGGDXtm3avLDHeU3b/UoWdKjy/Qd5+v8DochUQUdjYRwKskSEImKqxMM/2pemZamUooohs4AZCeuBwVzME+IqmbS73zLvIU2sLI8VK4yrrRAcSfG9qJivflyIZ4O7rtFvYfXlwxvzNC4bGwXfEdHizUGmvZP0SiYYdPA4zAr+pm/9c74rBK9QJdEXbGn9ZULwNKFJB5ua1s7dcgyQiAj97Lcz4TyYYDs2SORuLCgXcGnGhG7yBb1S4ENda00lU5CRaJ+2o906HMjsZF0yVQiECDrQ0TzdN6HRoJ20H/056WUpqtCstUIv9POii9xvXRu4ksh/yB8R9C/YrdEe6vjRhp8/sJt+XD9l2dhI3kl8DycCfMl9TRcSs2ezPZZ1+lRmUcmc9Ts2cSLunjCosV4HzzuL/h0fcaxQzQ+K89vt+1zc8G7m3KhWRFCEnJSSyP2U2f0t74aPe5KdcQpdcRnPg+cGJg1MLMcG3z7xkgp4tVZ/6J8K/xcM/PFTMmirYNZEk3wNMonFSvRDJCV28EJqWRf6LiTXRbU2/GwnZ+z4FgmMvu2HDJkFMoMJZZt4BzxKyekDwKoH/mOdlqVBq02aBTmTfgycP4XnxgJ7Waoyn/TcEPFvhEfIQTEuLm4v9F0sB7Q9cRT8ylg828fUs9G2MuEYr5IJ/cSmRY2YcP9aq4yFzeIDabrIk4tZ+2NRUrHhQ1cOuW5spO5MlHc+SuzEBu6rNv2ECZMY2bCN+97wK5cHG4IHk8wDX9uwp32s1saiL+Ax2YLT4MPmMSfpOxP1Hfruu8Fzx6/bsujEQevKIVPDtg19GSQoTD2Wtjw3kWy0Cjo5xkynI0+WlC9MrKlPODeMaSfjZF89iEvnmQN9jFUFw7ZUlVJUwWZijl6Wy3EZEdhx0erYQB5IKotUf9gvssuTnLjM1+OMm/lQNfHayNuW8QaOpr+uqxZK4gfuY1xdb////HywyDlY7DxYnH/NQ5/djkVHY7Fg38yUC6LN+6RHvd8RHWy3uVDxP6XlP33uP3V4ELMFwSt5axbkzxTjIcxPLQ3MgifQxu8sU0SAy5PXgxObGwcE4no2D+zY8fc78+sOxoNYEc+bHth+o+wIY8w/2OAEBC279YQRVDr9B/wTe6/gu2hpTeva2AivypLiB5uL7j/t+OQxAPrOocId/+nkPOufKMOjam3y5T6+K/iNHhGWoCuNOYuSgRL8MKeIebtTHD+pjKbOomhZTrIv+/9x8/lxn3jaDqEAoJB57fjrg3xKmIC5sNWDufrQgg8vS0GW0LLWqVNH5gL2jjXnCP+NAfuIMVnxhYb9MivCSgc5zg+tVcYvMxe9s8j7pHSEvrycWZy+oktBri82U5/4y5c2cs8DTDyWbuh2l+IQLg7W0iebru9s1j8+HiIM8M1KW+ODRSD/mPqiHJbqsv2kRPYTZeG9w+vOwn2woA5oHZQdusmm6pVywY4nBfhGhCJEW5cU8uXfGalKzFbibPXcT5w3/HCwSbHs9/uh+23Aa0OGocyK7sfU74NNQ0D7fDmxOfXhzQttD/rfkHtDn0O+hn95NADYJ84c8NoeFiMipt2YntCpaF1WSYmcQ6UUVA+5bcdvI0LeQDQOLQS9ZV20tFUFGz7IVcbxQe5q5MOVtowKnZzjFUKHfcqGGCqZ8JFKSZ3IWy7r2tRqk+83DiM+3m/Y8AHGt1keYLGzEfDAMEEU27weVUffzkHwl/xB0IeCrr+Tg+/k3w3ZHBcP1gDG+du3N719e9WCPy5L1ZnN/8oHmtYaVEO4pTSfAnk3NpU38s+mKx9Bfbiz8TX2lUPKgs1EXGheXZiCTfCZg8eTfKjw8tLYnDfqVtmeB7KTctSH5Bx5gu+Zj6hZuhI3X08VWU6y/ic+Stg3gB1bXznI+QS/AZZ9lg6RQcDtdIgIFXzofF6JgbP8p2wjQr524tG6Wzfr/fLyOsd/fHwQm1/kq4deONR6+6Uia6itXVMOfOrOB4sbgWxSzvsbObu2in5n+p70ANcbsTU0JO3yXFnQ5e3bwkHAql9+PevbL+ABDgu+/fp6kS8fzlWws82NY0Sg3ztyHXYrrTNXLMh3p9zmusK8O4Zxzn76j6av3Mm/n5+f2Mab0EN0YXMmcLzMnNmQV2wuLxyslay0Db1/v+mTD3loJwcAABAASURBVKMuVw68XDbm6MFh6p15+k7OOOz0CGvNEsPaL4P7slSdsU3DV7IUJf67NOHDizJ5j4pcC32sa8F3Hrrhh5Zd+Gnv0uCg/EQMmsaN+e/jnTmNw5KZf2l/4LOdA0f3K6VpXVfon7TCuzjWOHTxoYX7HczZDw50NuSfvsm8aDu8vj3HdQ4iBocBAz91LNxvXR/vG96dyIicl0Qe6Y8/PvVOHnwQv1kK+eQVfqsKzwXfykzy2Ukvr7bnqsvLMgtmRL8v3Zl7rtcvXa+2IR4xhnyYfUOvG7H89bnp/ftBXk3dwPyODgt2fjyu8O+64Wf+f2BdrzfZnh/kthvYON4hpYPkbJ83Fsu6YNuTfBjhZ3HZPx7E9w06pmE9HB+9d+wS9JDW06oVLD1n2ffOl7NsA4GGf1wWG1PPy20RHpvgUOfYZW16MO/fOTxxL9sMaOSxz1+Fvk139Bv4UzJ31raA24V84/pdxqNzQOU1F0sCRaRKNtpPap5j8Rfb1bSt9wOf3JhTNSr9qpLJ6wus9x+x73x+ubwoIjl4u5IvPsDzqtvjk1xzlw/Lv/2y6uVtgT76cNByJ25dHvj6To64Iu/vfGS8P76Utevbr1W//fNJv/zWiOHU2y9Fr99S5xfp5bXJ/4z/nEeLlAWbYmf78Tu+/Mmc+sl8+uH8/XlXQ/9v5FunCec0y1mJy/VHHD3vVZmaPlmZP4gS8t1Gfjr0gp1eXi7wBHuwMX43fENcbxxOnsibD+T+Pg/9P2W9Rh/4lfD1Tw6S34nDK3PjTl3X5eUs2/90usDvPDHZj5vu2BVIn/YhDoM1UeSOXEMRgfhDXxzUMkVBo04cVg6dtv1Lik3O4yLGNS/4zxHPscYoIpijruSzQ6GU6Q//jSJs6VixHY7eZ/sd/UKSMeHGz8A/KnKvqq3p27dv+vWX3yjf9IpdXzi8XtpZGovurBeu2ONurLDrlX3LxjzZGFeIZXHdbld5jW4ZMjGipJDwrwLP4OlpixOHhsJf1rXJtps2/v4pr9Usb0RKdA/6OMcd5M2Pj3f9+f1P4vhLd/KJ/s3lWI4Inc8XfXt7m3OJwKwt0C/kIuy2ERQ7dByfb2+vOjGvGYczH4NOfBxZyIP2W+CF8pDvO4azno53yyN+mdfn5xeyWl7LcsfGmzZ83uUGRjfmDyAnvwzkvev7n1/TRrfbjq8g5+lFLy9vs7y9fSPnXHi+qJZGKUIV7eSmO/Z6f/+Q55+IkPPWg/XKldz3yVr/jh0mP3he+SjgtcR3PlR9//Md/yT3fv/QHVke5P47vN3Xf3Bn4k1M+W7MP8iLG/lgzkfwQXv5wgTkpYds54U13Jn5zsXYGUc/S4Gex7RjR+YP1gDfv3+X5+MrB/o3+C/thG1eyXX4kir0xvTHB7k1iAfboWMj6Wl329z5+s8//yTn3GVb+GPmSm6PCCVF8BX3Uoqc0zqGKRO/hVxF7Ej49qI31lT2i0mD+dF7aWO74hsrOonLuhtbMYeKOW1QxPxmebIMZF8oJ51YU2YG8f+B/Hf4Hmr4/8r62n9gJfBbv9+YLyAr281/E3FjzWOahbFeg5350Oh+D3xGCmgs8hURigiZx4l5xfh6LfPy8oLtj4nFF75nv5znRGMocsj56sxHOJaburyGXpinX15XZQnW0ouWdZ2lLUXOswv55XwJngtjlxnr61qfuILBQP8Crhdy5ALm1RNyCNkGNmx6I34uL2feqUux/tnZj+668vH3wRy2PaB9EbGY0LwpWccF40smuhZV9iKRzm2HxiBvuVEiL4tYuv+jMJ8MDVoG+u/E0k1/sqaw/kLGfkgP1h534sA+ajz7GDqYezbWlcbI77DFdtKJtXFgA7oge0BXP+4B/a6dDyDGoS1VkYV5TmAOD+JnxfbGIhTIPGZ5Pqd2r8Hx/YN1k+ffBx/2Hf+dddLD+ZJ1zI1Y9toW6dAf+iowL+BBPJBnIkK+duRellXi3f7zIN5FLluwXQM3CTxix2aNubNg16HIA8w+9WAP4TDyuM5c42dxVdZ3J+bFFT/IgM+gEjoJMK1VfDsnvQZblgFmrY21n9ddqKXJk/UuD7I/fzAX34hrv5uHSYb4L4bM5wzOl5eqhbOl+3XX18dOHoLK5CtFpPwR2PZTSGLvHJzv5HLXet50fulamX9PjgFk5tuo/r//H+nz+wLuDPAfGsiG7vgsPr6zATqtZ52x0ZmPUY4v6+a8cNAmLmPaWpNlFXJ67b5gZ+N9x4cGa+OC8m1ZVCv9wCaiKJT43Zc6X3QKvIQtIoI4WGY5XxY1PhZt20Mfnx9aGG++5vHyepL/MIH18xxszHzOa/uUUpQF+pblclImeglfIyd4znH+E3wE/6AIewmft02+PrtuX0V//n4wt+y6XVN9b3q5vOm0LjLP17eVIYf6IcikfIVCjhHT53HGyZW1sTGa3z1Y5wfyJN19F3ZxXh4WeEgH/u3U9vk59P7eseFDtr9lcpvjKtmr2R9ZcoppVRvz7sAZh4YCulmkxF8DPlQhe6cMcBN4rmC/6IrPvH/Hb8gnljPxDa+FPGaQnz7YazWcdSUmHsSm488yuwT5sLIeqfh8Y81XsGmAn3E3P9PTDxuKayC0y7JUnfC5iNDoQ4Xxgbw35zPi+cFa2T51Yd/566+nmQPPl7M6uh39ztqt6fX1Kf9ARn8MvKFH7+gdEstA8oQmj9PaFFHEckQbdD/Q9diT94mSEIF8uoHHIiF7RCj8hILWiRu5sgvRZT09p3nO/fp68F4Zt86831oF1ybfO46wkVsezLm2ifNix643DOo//PpgTWUb3smlLsbE+lZ89HI56fXtPGW/4O9n3mtdkKmgP3Zi/er12Tt7vQ/Ozj4/r8TMFTvekHEgOXqRC0umImLK+IyHO22hklWVOcayJXHQiNM7+dLrlY01ZkWPE3P3ifheyAeWS8QC0Ovu/Eou6rwUZC3QcT+Xlb6ui4jJt2OLg4T2YK2zgYX3O/Z7WsFp0UqONL723wt70RNzalu6lDeVsuuXb/8Ozyn6P/zv/qa//dGpE1cKksTVrge+bpt2dDWP/cf5ogbd/GM5FIwLZRYl723BPovz2gBLPBN2/e/lWScuTAWWmqWktKypgo8WchIqY3PkX+ukS3d8jbUmD405o3oAfHlVZPim4JbUl4QYNTt58sE65c58472s20sp+FHTgozFfSlJ/1kEgZ/FjngwCdpprGxHg8GDibiYp+8u7qsf1wFyHcbu66qSqQgXE5fcP+Ifz5O+RH3MMt+dSCjIOoGNCGHnmfiOaQDoKQHuhxW8qSCZT54BoMhpOhHB+KKSTYWkkVkmD/cQV0Twnjz944caBa80ie6zBF2cqFw8Nt1IJ9/oimGwLg9ANMea989C9ZSzAxJDZrvv7mtdXOggcpxJT8ejq9yxVus9cFAKgwYgmKeLflw/n5/8qASSYCGSWRVhfVOdcSVTOQuE5CIljlYo+jdX8Bzh35JvdlLh/ELFwd1yDwI14SHuIYJFcjP0CqoMJcM9lhst/PAwkMsyIgIV0rxjN7lAV7NImF01qlohiLLoRKKwiAGBohCmmFjVSPEjkNGIkCiDmyi+D8FQXF3QHBTNqxTG0Zdu4jaL5c1ZnypZZnGbBxjzoS6qVbBH0jlcIOA+GxPJRsJvBK7baFKklJTgpY+OTYcsTlJpDKhSZoH3wDYENbq7zvxcZh/09XNE0M9+AAnI8DYfnnF2TLzdj07ER+cW1MXkmfBzWyBLa0UJLTGRuc5tBWBdlyXFQMaJCybou+0PKaRKsknuPwEMXsIN4qKrSVIFZtSG0KdDBxnwuYEhMpKO/qGRm33RY55YUhFDrO2Rd1dEkLCbGjYX3Y2DJ5AdjI3PgJ8L3WTVKouCiJTj8mChT9qBoOBPR/wqIrSTwxxjESGPMc2OE5cirtDGIu/YbkoWw40OJVK1BPpQQy7bWSB1SXVtykQvSPPKT/AuBQuZIHjdFhEqEF7aopJFAVVRPDHtu+wCJN9C8j3xEiwIujZPXBTr5b8VuMETq6oty5QDUUVqox+rPjBNMLX8malSLGMHcws1VDKnTGa0A6p1jQhsWOgjqnmuqYYfl0wV9EzuB8A9WCRYhsP8kbU1YrBaj4RmkdCmZAFbYSv8ljEbE3lHpoiQ20xrsPkzvaD/QNbpN9MWHTqpiJw0kk14bZqX6TzA4CC3dysMZsJP77djLjoG8SHqIkKJDVYWids2WCjYR0NBLjKvHZC9yLAOll/4sTEopSgidIxB6a7FBo0cU1TBI0aXAUqJ3BLKKGBfVLKqImQEdVm08FyiqpTUyQdeyDJAdUTI8u5g3vHDiFCh0KzCrxGp3X406EappUK3KhMsBJ74KDAiAo2WkYWdae3ga1x29FrXovNlVSnw4sd6WWz790AjXI4Fw4pturzY4yxPrAt15lDstK7Qxn/g5YXlgw1JrVUl0bEUwY7FLEanvSCbBAP0EpftERHyn7Ze1kbNwH5gCGS2s+09sNkNWw2G1Vb1AIcHMbtD2M/HtOuYVLvrWZh6zJ37jh2Nzc5Bd0GWTKHHgq4nLRxq2H9qLRMvKdFp08ZCrxMUiAWG9F8a7ZYtZTw++YiwwcftZxaZDV2tB5IrC1SweQOwmg3dBwYQbJJCG1IamwfgbSz+CjKF/Tfp5x/827SCfi7yhW2Dto2Nxc7GUxjztKzIn0Lk+TdvdvzZ4+5swi1b76ErhwjmkVmn3RSFw54zt1AHu47dTT74tSDzgm1OLBI79P2h5OvzgRQVnQUmBzQ2lYqC+NAAHy/6NjaAO3SsD2TEAGWWmV8KumVBRmQPGkIp19m3CvXAhv80ZRRJqY7DPbDX9z937GB/6gqGH9j3wRx45UCyuydzRi2FEcEbutiPyS/Wx8V+7UPKLw79TZNO6sgrZEjiJTN1Pr0o88k3eS8lZZq+oz7873pnY3LHh4494NWwX9WGHBv8Bs4YEQpk9zNkFZHa8B3UkEI69kODjy8bNvF9R49+DOoCTDfRXQ0QVuKngj8pb/pLBIP5EVyXtYIlukaDntj47sTfAZ9NIoYCxzC/G/rzil+vM3cU8On40mDegYUSHcfAEIyqNeW6YFNtvm1JiQMizA8J23hMnj4UsSgPb5g4mN3JI6WkXGdKjs8bhwGffJC2fuIKZO7w4UcKzcs6P9gkdDCTgUKWg3ng9nUHB/JC71pbgP8gr3V5vgsPhol5+/DBfB1Trt/I5VfGbuBrBn7HnbUQE5eXVbUVeWN1RebeB3jvOvqDrgf4LOjYZf6hoogQhsU/DiW6ndgwPscJ24QSWcU1kD2wdUnGKLHBA9kPRWIFeFhnEYODQ+A7h5De2ArSVw7aN9Y6C/n1lYNlz0uXlxMHqSfoF+TAQuSmDZ/a+9CAR4ffjd2/89udA7p97IKlBniUUnTmUD1Cc+4yDrZ/ROgGxht0eITCwEcOVeaU1Scr1FgOWCiyqSJPo4wYsv0O/BQzgIPqJ9dWAAAQAElEQVSmTEgCv6B0yqEFHzn7gxtjSmtqlHXBJ487AAyd15Nu/psuHDY/OGDRxCJ14yPQU+5QqwtSVNYlAr9djusDpoX1gnVwP/sUVcpSVTL18fGnvq4f2phTnMt+tvvAKml3KfS1b+/koQEhj3+A28CnOy8bh8sb5t/J2Ts+Y/vc8emNXMMQGdNfvv2KnlYFzbt0w3cOYrWWxgHZiuypiILNO2XnoOKqDaJZEnsU2a1DQd029TJ9++4g/gZaD+ZQqCuR+U5etv91O224NXXHdogKn6oIYYdDbhn43QM8ndNKFpWS1A/s4fmr0TeoE/eB/Ad0Hsh2x6Ubc66QJxRZ1IiJuhQ+xt71yUe3x/EQJpKgpyjajh26uwq2cLzeOSCxjBtzlJTIA32cJ2KFT4Fhm3Ur899uPbIwXuB204P4jAgZvwd2Cwn5upxvknluwW+WtsolIqF3KJM+JKWNJHgAREQICrOtgF1lXPWajsPCZakcni1yLFneio0e5FigRm+p7107c+XggIylt3xnuLVQiVTC7MZhEeYV8CqbdObD5UpcKavmFdLKRxrEQI+NMUM9hsqiOYdWZN05/PAcKXBR3/TCQfK3tzNrmRe9vv6iiITGir909CgC4olN7+BcQo2cd4KHS2Ve7TBO7gs5aFnKlHVdV+4D2YVunRLCxaEpJbI6X1XmQ7TWIKfmNGqqVPCpjU7BQOlBPATyN/tBa/Qtun+x1iEehKOl6Df1oLv9gfXJjYO+LClfdoMvcm7H1gUZOzrYP+6sR76YlyeO9HVeqPDAhPpkbnCMhZrW5RWZh/xR3nRfLiddLhct5OynHn5ewOjQjfzZUdKx7OLnTv627FhBHRlM337i+Bay2x4l0Rf9H8SL46YUbMl7Bnc99UBLRYQyitxnoPtgnhT7LAl8wahk0sfF4zyiSzjXuqIH9jBfz4UP7O+/4fwgD2zM+5ZJALGTVDpYDsoOvj6ULGBz5nS7YdcsRXfi687a4tkP8kplLD9y4wEO4vkghndw67rO/nfdweZK/Jp/xX8a+diHq1Z1XSrz2xlMmxIdLI//8MP796u8Fhrk+AxjVMgLQ18c/loHKbSui2qGOk6avKMuY2660cd/Owlz28U178So6Sd2rmCysFcpkM0S2sEywHauPfe7kj6lVZ2Z8145CM+URu/YUFypoG/mgr6pAXYd2nf86coH64iY+vpQ/HYdEwvjbHs16A70gYgKch+srVxMb4wx6WcWec472DNhZncF41BrCKsBTgvY7vAds27Hb1pJLbWoIajlvDGfDeLqwoelBdvb3lIyOqY8X57zKEtd5L8xeVoWMNrUGePnigyBL7/g78BD/EoHGEeEBI8OpfV80dsvf+EptfdOrG7QPqb9Fal1fmQY2GxTRfakLtAmo6hA3/ryOnWo5KUNvxw9Zv8HcQxJmislFciOBdD5oP3QiQNs3BK8OnPtp7aZu4tMJyMkYiKJjZeXRRXYnHORRDvzhz842ffdq/DLuDnPDmx4ZU24IGvDrzrxOnCoZa3TDwoxtrRE9q6NHPFG3vz3/27wgYSPI8QL5gOLQ+Z9BvcTNM4X+jM3ZSb1yTw29McfVz5iPrBxp39M7BLbEXYS/UaGPvyvjjD/3x8Ff9/mh3j/AS/brRYUApGOvH3c0c927WCDt+Suwb7sjXzujzTWWXyUFng4jxZwD1X88wALYdOCbVO//+1P+NxUStWC3KWdFFnxh9DB+oPhE+MDTHYE/SLHfvDx450PpI7FnTXJiFBESIjx8nLSL28ntao5D2AodWLMbYJYZiqSJ4yMuCLNw4uB0L4Ql+tSsPiYsV1SauBe8dVBSoso6BryPx/95x93cvNDzkveQxkJ91/XpkqsJQZeatM31rBn7MWj1tOQfef8gu5pGVIHe6XHPfHdFCGArSTnv6WtesWHgpo/fv/iQ+DG2IWyal3Iq5fQ27dVlnngAKNXmdbH+6H374d25vdjS543ZLbwD4n13culMd8WFeyV5M/XXwo+tuq//78f+pd//WIttGtj8mrWoS3ayAVYSwN8Hvj6slRlHcqUrOMA087C4MH60Gt459qVte2cZ2sFiwD6mFh9vG+602+AfSlgXCEiaceH76zxRM+V+X0hb4h9wROPYN47qYBnwjRm/52e+7TvOPbpR6dGHywXR9Hn+4ce7O8OMOjMMyVi9nVOqlnJVYVSVVvTTrv/UsEH/rSxVy1lVcmmjoy4nLwm8z0i1NDdY4aC9kAGl5T9o+FwY4REvzLjDm3wu85eZGd+c55gwNTFH/r8/00urA3d5n8m3r59J59+kAc+2QNdOb/xP19+Jx/9p786Rr7USiHmL1qRI/4eW9KBcyKudtaOJ7CzvjFSGSng0fv7l27MEd8/ht45o7gTVwdzwd26E+9X5qzj6Ogk1dKm/n4f7LOYOrVv1NcF2c96fXvRt29vWteK3kmpsl3oQbym/uVfPnRnjfOsC40xKOJKaUilSs6JChF38m2Wgi+0RbR1NeZphpEPUs4lL8S0+bUl2DuYJvZHv4HP220GuthGNzD7/Nh0/Rq632HGj31o20IP3nsv+FqXRpfrB7YaoYkfSxJ5rq7IgZtReajj138Q50c3Nh05g6HQYr6QEh4Agxw+07tczsTViyAJ7Q0sD/p2PfVnzPb0/Q6mmYtaJc9B43Z7AEuXdCiYN5ZTQe/g+XjSoPVA2Ov1C353tWVRRqDHLs8bRanCf4ShHFc+zyshYuKQ543B2B0fujNvPCgHNu/E21JOU94Bfcu4bXfyzhW7LlpaU2ZlDXWDZqBTQRbNIq6Som7QRyr4+ro2CYNt6Oh94J29ggC2H1R3aUHmRj4ZxEKQdFdi/PX1BJE+aQwmwR3wH8jQu3kOsA/9t//Hd2QY8EjeC3Qq9l91Yry4BmXbO/O/RHoyS/r5eYDPgLYFFbJKovOYc/w+z0M3bOvYehAzR+/ih3rpzv67W/AQ4wUeRRUdocBdCknAj7oQFGS57dDqo1PfBfD+kS/3c0kAc2n4FppZFGiXqVcFl4bBahFnOknshSI1S86eMPB9I4kcGFMhJR4aESgLwvrHhQ0Q7Pk+n3kMBkT6t4VFQNcFv378dJCzA0BOAWO6o2hVa22WWisDn513HGdHjggL1RFrzDEFBX5q3WE8oBkBk/Ec9/ffVP39+ceDeTOEt/+8s+tcDmjt6L3D20aio0X0Dbn+McbsnpXP3x47n2gopWgWcPM9AkHoYFlnARbf3f+J7RN6WIMnJuPhwMjenB3OqO7oAhnffpaf8sGGqoETHjqonFKa39FJDh1nG2AnRQTFavBOu7h882bF5WCR7neq//7DEMYE7yH/lxjNJWA6S5gezT9+jK+DBLOhy7PNm4IHGc9lh4dpToEYE6aHv3gcpH6MGVPmHQzcXwS3i2Wz/3R0ZKhCqYwiX0NjjulgxyNtMXXfOXDr9Odn0nbfn4UYYozkISULAd9UG/6HgOa7o0QhUtZ1mW2YVfZP94UBeA8S/YNF7l3bD72M/c6Et1EsR/7QL7gXE5CvUC05adrvA/0VUkTMopAyUxGhAv/yY5z1Vwheu+zzT8zi2VciWTctbDhLSd6eP+4zx/HK0NnXOlg311temiRe+JmPAe8+fYekzrP7uyECuZGHG5gN8H2Wn9h6vPlFmJPgVWR5IwIohiKCutCyICeTbkKbBvJKh16oQruxAKabxaGMZ5FoF/y4EzvmY5vtxKmT/ZkPY+ZLZ3pKlr9kUfmB286Kwv09biDs9IchKfiJpF/6YcYOryrYIyN0kAOuTGL233QXiuUVV0ZRZtNgkheTckRq2E9FfUl0fPqM7ZtR9WAx++DQC5FlHS234CHFk+R85i3EhLhoXVK+Dk84TBo7vuj3idFCOxvDlXI6nxQBjYEvMiHyoz4xGjqcO6BHE766686Bxp2DzB3bivqIQJYGr6IFHxeX84cnKY9ZljJ9ys8W8kD4zXHMBL/BKOLJ1/WZT1qZOeW3jWsrxIf57vN+Y/HxYEFuLIQAxmBpXhRv4POQ7WW83Ob8eGXzZXq11SlnwqNjyDs43jlosc1dFxEq+M6yNnmyT6DLghzgZB4eHxHgMiYONr3xDGwmrkEiGFNJIUMqIJBZVeuK/ov8PGxbF/pvLPRdBuM6mFj/HV+581EgI6FRKM4jmrRK8s68dmDLG4sVjzuti05snj3efux4s5/dwdZ+55izHUop6vA50HvBHtYnQlwDf3vq84Avb/I8GWBkeR4s7u9gXVkE+KNLRpHdoc8/FYte6BbUQejf0Nm1rlWZSZ2dSGyWv9ikf1An7JryAizhIVaAEV4P7Dxt6hwAeqP28posmpoipYhQKYHtVq3zI4fl7U8bsOg54b9ZoMRCrfz/+PrXHUt2pE0Te81Id1+HiMy9q/r7pvVTuv+L0K8ZCZBG0gjqbrUwgDAQRlB3V9XOOK21/EDqebkyq6ohYXwHw91Jo53NaKRHVvmO4z7wdUVXUqT13oXo8pXg6ujgwHdLSVX85smH2EA2ckiXrx07GMY6CJzWeKd5Ar6OvLmxgTcc5tCCvzz1GdBL+Jzkd7epnrVh5wcbmZUC/GAtMt0TO+qJHNXgrXXLL+Ts6PbQnQPbOxtBz1/mSr8kbBUZSvQwo9uZD7j+V1H+QCIu+7Ht3ZD9Pvw94GFCb6mNWOv0h5EAa913FGK/uN12ISoSIvdPO5zY+F8vVTNy7fjlssxs6l/ly74lNrk3b8jsF2XRgS6trwZOw0SEFKngJjA/kNs+RJcyOjaGJkWz2NgfHKgbJoSWmd8oqAsxaH8TcXLgZ+2ozBGtyf6+LItKFhUbhXmNjZT56kIGmun+almKXjnM2NlAvL29D14xP5vDxobrNnK1cZ7Oiyz36Wy5aSNGTCPkq2MntyzEEQgaLSJUeX95OcNLV50MuSsilKUosFdD7zs5zr4YKTYGDza2H+h8l/G53e9f0A4tpyRPFBp2I97kTQe2PnHAYz+0jb/YaPuwok7A0Rz3D/Kx1xfns4314UHMJrQVgkbDpxtyd9342AU75O9ND/xrJ48c1Bujj3zxPEQ9sFHolQ3zCZ0ESEzbdbx5nSZ4K1WiX0Rsp4lrhe4Hh6iWd8Y+htuQ+06u7tgxEf58PqvWGX6SVtRZ8zprnvl9sAkuWXQml53PBd+b8dt98HznYMH8iitLIb6qZuKCx+ETK7H+Ce33j0+9v30i24P+4wkHL4U4twy3ry/y0KdwkWGb2fHMJgnXkHUoZLKMESGNZw0erHd3jXUEOUrO0D8hS8WPDuSIoV/HQcV3SwnsfFPv+CubPtcVzlEzPFfsavUFH+VFvPm+7Xdyyqrda3Pv8tVhsoJrhseDHPf+/o5MHT8r8LTq8/MT/Ibt9G/M3ZA3deagDBYHPxs16+Vygtd51JYJ4Xk+KaLoeTj6BY7GvKJ5mTRokdxhm36xlrax3k742fV65iAFmUuR49x2jgjsxcHO4hy3OnUO4gAAEABJREFUwvGhwGcPcMz4SQ4fbCroeMW/7qxZ4nIOCPJAwS6OneRu3R3kGsM9gLM99v0wtFoTepY6G2E/C3+a5wUffdGJj2jG1TlY8kGEOJBw3FivCwfq1seZ+FlYw6VQJr4Db9frRd9ev6lLxHCV17YVfT2oazo2yExgE5roAN7tA4M28ELuy+WiAMYIfDe8mNd/AkVozHfN2AGyvca/0CImNvBlKbL8vTfka6AM3osW7HB9WYY/3PgQd2fdCBWE7+MwTFw7a4/5kWMvkJjDzs4acsH2C7FjnD54ud0+1VgTgWBWV7AWWleBjQr0W4MzdCqlzHbnPSLxhwovqZCUJcm5iyzbhN5sI/O/ETSdSRGpqU6KEH55cC+aphl8ge804srydSW6Cj2v5z1U60xbVLKCvqtZfwbBvqD2k7pzu9cP9GDfaMSCaTk2Ev8yT6Xk4G9M+PuvNvzZPuQ85O5u/F3kHjSyS3fWvgd4MY9KKQbh/uRlJy8657k/Bnomwpd6VUNnnby1c/C6jrxVkTv0YN3diWXPKaWqA//+/kksNp5p9s1BBQ1EUWbKvuoYrSWBgYaeV8kkts7o/qwEVgp16IqPEbWc4CH1uDV03DVPJy3kTeuktabWmyzrJx8cjDECejwE63aGbdU1kVsc05mFNfDQQax1YFrrxP061qBpKk8/vH+SL9702D701z/+ph9/vMlwsKiOTDN5bSHPXV9O6LyokuPQMv76hYce8nWw1jhmTsTrSp155wT0zp7oQaw7v3Uw/eUvf4PvpivraaTgq41300ls3YlxyxURypw0TQv0TrpcXoibkwIYcUWmIkIZKYXwyx3bPJBrG3mywzPDCuAMEMCMZmB0JBXwzsDfhwxvbz8UEfqFT1wBbrfGGvbAB26sURs1zULOub5cdFpOOmGThEai45l8BQp124c8NxNLy4IMrjOWqpn9tvUW5EXQayeHbqxrd/YnH+Nf9D7g5Ybem7Ik8iI78yNCG/o0vOO7kGsX6uHL5Ux+vCoimCNlVnhaZP3XEgr5ev4WuvePaf/KzbCNHRYOss8AdoFGtRZaFW7Ne4wmpcL/hWT6xoErweuGDAex1uhPFXSQKRV8Y5mn4a8zOdl9yQGy52Z21q8ZXsXV5LgtZeHA9xsUCn1SRCDDgiwn4FL/fEXEeLWPHOh5o+61jhf0e1BnHnzMNL2K7u/UP6OWwgc/Pz9kPc/TrKlWGW4lRxtPhGmkDvLBA3tM2On6UvG5iQ/nmz7eVn283+XYcU4+8PNSJuDRajM7qc7NebOTowu6t40UUpCHoxzyhwU/m98HNfXBHiEUMr0HfLTeBg7z5Ga+xJX4we12k9eYGV1GxOAjwvfOc9eD2rAzvxT4wXAffFT55KNRRFGijKfsd3S9g1GKeM41v5bn8/OdOLhJRPLTN5qA4L2PWupO/C7E9IwvJvH3zCPmfiI3Nf2X//yHTPv3P8369lvqz39+VYmqzgfEILcHeTQiZN8qJfXx8aVP/N1rH0TGz0Y9+0Av1mNAo4AwM/WF7Cv9gqMsxb+Ze9eDnL6jQ5YKdIAegal10oo/WE+Oy4iU1BUR3Ljje6dR+4OHGOwYdOO8Z91s2w6M9MUHJ75n6A2bC7/v1ic1J6Pgogdcnue9hvnd8Zmd87uIYDyIBWmlTnY9e4cngSMUmqZJEQGvUlIXZmk6jgc2uStgM7PK8oIEGI8d4KGB44H+O75eS4XHZLwQ7zTS7oNaZqPeCOSJCFn2BT+x/XdqzYgAL3RlumK8EluzloX4XOqwGyBoCZvbVyVwE9PQ26iVvj4erAUPeS9omYYfkOf++HHTHz/8L+1DoQRnyjW94AMGketBvP3UKxAP8qf15TWFV9acbfj0hr3EfONIdCBs36iZL7+t2tZZ//E/HPrjvVFrW1f7kOWF3DvPdewbHvj+xBpmfTq/SMBSEzmvmo9S0Bd97hdS2p6Wy3qzndwnrp2Y/sQvHWsHedk6QQXYYFNnvTxRX16os0/o7U4N4Fr9i7WXtAyf6Nc+nkUdR3ngmwd72s5HQLHWLPMFfV9VyRmWtZJ/al30SX1/UNfZdl5LJvoTn3cr4IpI3Z3DPh/cV3As+v79ykfOi7Ieilgl9teBvmbOCjL180oFNUwosPckr1ceO1iTLMtkX2TMwPblRow26o6IooINkvrhca9yHHx9wMNXoodD1hso8I9EzlREkYIf4upynciXIc+PvhAHKZs2c9JGHdmYOPgw/M9m2vNSNZNvnfPW9Q7uQ8JehViXkjjfoI1SWYP5PXTm/h/43+fHqmmq0C3gSJ6LLGeSfyvnLoV72pCSdvRs27hWe+CLQV9EwH7wJOSRIro8pzfhbzu1o/tDzonfv59VOYe2/5oPcTGddWtmPVuYaxoiDqpm4ArrqPFhCAkSgY3MW+s7Xui2wdOqfV9lfifmLHxgLQWdSooMeS+/k1/e3296J6ff79gb3RhvR5hQqlILzPMkQcR94vLdfPKoiFCWlGHsdwoNHa/kDBjRVKsykr4dmx3Ic9U0zbpTk/hfBuvn1ci1TFWDrm3VnHhBVqdpwAc4vPe/Xl90Whb4msgHZ82cK22sqZ7vfHRw9mM9lBIS+eZ+/0D3B3ibjNN/zOPxE+cSyzLJz4011WMBw5ahII98MT9EL+MP80tctobxGDvgbzxbfpBEAMd8hsbviILfvOg5/2nRO3lW9BDuEvGcwEgT69VD728P/OEghq/Idh3rw//hv1v1+dE1n6XTucj+4SkBX+LqIFqR/cHaZqId3blFhEjRKuTznRy70axX68jwie1nbFDrDJZgnRBxcBAH2AicdGIzKVJKu0towKyOs5/jpmf53TISG5XRBryeV4TkluDxXVx0KaFfMuVn//Ld41Z7GWOh1D9dT4CQCaUnAiRmusixPXx38jEzbvLVBaEEihewu98wx9G0kyz83DCiDYne5KC08vzuRftX87xk/kQimKZJpSR4g3v/2UxH8lw33uivtEInb8xNeO4ozjSfraHQg83JwTw75vPdtMyLYRrwphsR8tUR9GAR8Yay8WyDuv8poGQwN9OyccQVEfCao02zjS2CoP1d/uOnLjq0xBUZ8J0yHSdUj/+j7cos8gVanh3UT8dAndr3A9wedQv4iQFTUgrwuomro+iOkNxICFK3LNCnizkAwPxOYbGBzwX46GEQc0ohfEAqCVL9/16ggocm82wdGSL45cbt7z+mL5BFPEeM231u7i8wDUscGO0UEjuy7YPPRA7ztCPwStBtfPyBVcGeEpZKKdzRH+NDf/hXR54EXzK3kLQzc+DbSJDN+qe4cxJGXPhGn9jY9j9IiM920L/TDha6bTRxmfVaQsUmQQDLa/wzdk4G+UEXfdCyPt2e/BVFBC3VWZQH70UEb5A0ikoWhaQI7oZTqECk4v+lJPLFaJFiJLCHoTVgCnB0yno0bi/QoiMAdhJyIbtz8IR6ZP223oZcESF+8Icmy+F+RKLv2W98TlzWfcLDwgIw5EzG4WNlg7NCzDIe6HT7qdOArpSKKKq14Gx98JaJ7BYcooVu8yIux767PS7GqNPQX4evriwpF/0TC/+BbUzLdO8UUDv0OkgG74xFhBqLRhn2CSX0fuWOBtyDheBB4X3Aq21tPyiZWtjsF5JyiPmMmRceFSkZR0j4o/1hiCKPJbI17GiZHxSGz3awcdppG4mdxoZh5QDMNrBfmtcD4XaczjQqMs3TpIBA8isUqrxbx5XNdmsaOtgohq2jiUXdti4sMGOepAxpQselJG+Gb8NXjd9w01RHvz9kWAehZBy/JoD8vuMUQ59sOA74Ms2DWPBdXLCFr2jE5M6czsapI3eAZ54WVWgfFDOWcWOh6r2rUBCXLNgcvaGDAxrWl1TA06Hf0VEXrqPA4SrFzjTPMs2NRdP4S1YKjhOxsYAn4OFQPkXkuemBToxzqgsws8zHMk86c5g1z8zlIGVCh+4Xl2UrpaCrVMlJBzLK+oZ/ox26QL4dHSSEAvnMx45MGx8BSSnYQk8eOTy0ve8Ubgf+EiBoyM2PMqoK8tfq+1MH1uH5sqiURJbOgk/Rgf8a7+64bBr9G7RQlURRLPRsnio8Xy5n5hZ53BvZjbjrKMv+y23wFDBhWHFN1cXbJEHYMhinm2Efzp3QRFSZvm2zowvLYf59X5F3PFPU2TcK8mQW+YKMJnRe66xET1lSHkoOgs4cYvvDJiYVe0nac0yR2CfljeRUTzJPHfkKflxwYNil2J50Yn4p1tkhqWvDF+63Q5w30vpo5lUKjat3mX8XiRu6c7eL1JLV08dYRIBJ+N3Oe1NEjHfrg0f6mw7mRoTS8tDMw4bf7uSX4wjdvnbahv1DBZ4BlWABUFFMKHlxn9eWA/+xTxuHPzp9ft6xt+XZsROFPgcE00k6cWBxucwc0l0ozi8qxIC4Ono5yGULh5HzMlHMXsGf0BY83MHR0csGxVRJ93fG+nhegEd9iiJNbDwCRiJCpaQi6KT4PWBl5wBHfdLB3T6RwNjXhg6hX9FfZpE3zY0NlticTFOB5xk7zZpm23KCBjjZADVybkTSP6tUyTwY33q37pp2cov7Zz6SLnPVt++vqsSHFJpxlGVGIeoSF2jI/ZLj++PjQ4CwOX7V6XRGjzuy79oRwq1AaJorYzT0eUJnFblL7arkVvN94MPNQqLFfd/BsaIvKaJodr7ABpfrzHNVIV/0ji5LqtZpbMwn5BZ9B4eQ3jgd0G6sJTu+Ka7vv1/kD1aFjfv5gjxLF6zq9z9fdHmZldnVgRf0fd+JtQY/jhHTmiZg4MV4F9bXqc7q2ODAj+4/c8Sdjx37FmxK9rFZud82DjBXOQc9vOmNlHOh8RnPfuw6o4vr9YQMZ2UiWxZkLCoYIjOwXVVGDH36MN+6sY7nuSoimBPwYS6lqTx1sZPn13vn0Kjr83MbOVz4VETRgc+6RUoFu3z79soh9iv0Fxm3252N3IM1+IC/Ch8QkHUy1Un+nyn9/ffftXgtzgneUpN1Dy+WK0sZMJW+g5y7ox+vvRvrq2UHjFje9WB977B9wI/7d/T9l798wt+hSGQSXoE9FnS9YKiOro3fcmSEDHPmULSwLmw//cX5xbH0+u0iH9Rcr2cO2GkXbHw5E8NX5JzlNWBjUbvdv+DjoYoPzvNEfL+iE9s5NY13zzkRSws+clIh9iOlE2uW4R2HD2wvMlXBJy8X8BMnGleoZFUlfhpy1Il5PsS6kleJ0wex5vbFB0ivFbirahbsvA2erG/LO00T9GfwhE5symdiel6KZg6cjPN8TcZTy0nyv5x4UOOsrHsJrw7X3/B7w16vy9BFKRXZZs0MzqzlE3ZKJTYReWRjo/01fLbWhZz2oixBazpxOHK5VnBUvX6bxfdozafG86SXb5PO16JKTPcmvf246/19xe92RYRKpuZl5o6miKk7hwUHNjthvxcOE/0x54KNGmOfHAJ+cLDngwgf8G34jW2fUbf+fq0AABAASURBVJTgAaEKOjWdA//KrLpciW3oeNz6sn3vrPn320PWYQe49878kGX2x68yNey9KFS13hsHCl/w/CmvtVO9qFbsnRO0ik7nQGch66Cg18EG+aLg69NU1Sg6ujb0ITm3LOMwokjY+bBhoRLUVOb3wN/NwwV7TPAwL+ZJitSIP6/jESHLVcqkiKLXlxdon+jDTugtIiTFiBXDW1fjgIoPZGIsSwIr8mcfOB+ckh7khEYTvtqtZx9qkp86NaJj6kHuurEGfnHYtXNoMk2pl9ezTuTrV+x9xs/qvClyVefgE8xDt7VO6PQEWeeWhv52+aPoJ/jf3x/yIaGfbxzsi6tiu4a+7AN3PgyZfx8e//77i/7Nn78DkVofKf9fUny8b/jkQTwcyBrk1G0823d94LPgk42D3ge5riHHAV4fDDuueZRls0/ZBl4jP/lQ/MAv3Dr5RLIeUyOOqdWeB35NERM8NOJg44ME7XOV/WJZJvLHSafThamhFVvs2Dew8zRLuAL6AR/xd2xVnUNg8yelAvszyLrWhALBccL/rvgZ/kU+ueIP3zjk/PbNfcE+xjQfihC27LIdTj//J/Gy7vI6Ns2N2KvgaMIMUoCb5hz4/ft3LfMZvbEOEAeuRUW+/dd//TMx+6rgZaozPE88SfPIBVUH+dr60rhivN/RWcB/RMpjBf+aIFjJHQohp7i6GjotpWqiPwkSwFWyMJYq+HLSAQvYcJNrNa+Pp/OkP/3pVf/63/xJL1dkR4mgVCWve615eYFX1q52VImD8qAuq5PgeeOD+af8UXjHryudy7LI+prmKucUx7l9xPXG6Vzl59HInwvrl2WAOWy7IUPX+Xxmfkoh7HTH9s4H+5C5zkUvLydyzaSX14U4B99ZKtOu8L+Ywwcq8tU0n03OUQv8+GPcn/78jTXxom/fT+h+1vW16soHzjMxNZ9C9/UTWX7ok4+kX19furP+HtRzdaoq6LO3DnbYCuTuopRtwJKngb2xfuCGqiVluUsRtkw1AmCaynieF6lOHZqzrq8n5Ez4L/DdkPPp53fW+9bxH3w1M7HhxJxZpUx6Xl2X82X0O6b2/YCHT90fn+DZldGEG9MKcFXJR7Ztu8OHcQqVhr5/+wbtM7YTeGZ9e/2miJDkxm+eg+evz6+hc/md5hib0IX3UYQbOIP4FGtW6k7s+19lfxDb2/Ygbu7w3XShXnzBTi/Udi+vk6zrC3u7jT3VQT2dga+zfqw/6xAzte+bCgp0O46OT4RKToOXzKpQqpNnOjbY2Hc4d2ERZJo1k8cdd2MvAv5pWjTNs7zuFNvQk6TBu3FbDvefz1e9vHxDb7O+v77oN/LgmZh43G+yHlbonM8XCT1khqZpkhSM7frLf8FvPhpcnfXx5hr8h15f4Rvb7+yVDmxUybcBRKO+KiWVRRIfxY6jqNZF//Iv37Xgg8vYj8/KKKOVTGCLCvowv9b9FV1+//0MDwv9J7goyH6B5gs6kv744wex/ZDX42UOpXHAc2efbHqd+O18gJnmrsr6UonxZZnAscgxJD6m3alffvxBXLNeWHcRAZ0UoBJR0OFd5ANxt3zO3TsB0FrXmXrCdcSJ4qSRr8z3NFV4td0a+5sNPg/wCBl32qYTditey0NKRvp+sM888Kt1yNL7QW/yfIwPEZ8fB2sTz2++b2p91fWl6EpM+1/xXl9DjulA7o19aUSwBh/qNjihkGALfMFrVfCyk7u2n3uUQF/Orxtnn77P0wTvlRjdod/V0J/10HXTzsfrTz5ggmr4GCUVdwly/GpqDGzUuIquhBfbsZSJ54K9TvIHtS7zlaq5MLf4TQmB87cXPbaif/fvb/p//k93/ae/fgqX1vn1qitjwb4tOEfY10IMFnn9tuytb3pgv525nTixDKVU2cYX4tFrmwi0z/d97E1CHis64e914g1f1c/LvDsXbvjxQmKZ0EWWjt9U8J20zCdsKX19GlfTl/9AhNhm+6eNs2d/gL99bfI682DvJXzmTI05kRPv5NedWO/w0lobFHtvmsnxFb/c8YEM07molIRmDhmz7OjnIJfEaFE3+ncFuW7nQ+JjGEGKoGUSV4uck0zPdDrro31SvsiXjfzTyDP2E5vq9okcxPMXPvbjx5s26rCNuN3x70BXjTOOHRmdew76I4pO1CKv1Awn9uyIowf7ittn1+cP6fNd2KfDY2hCNkgCwjv+wIPs9ydi/3ROYnYiD83I2mihhP9pmuU1cZ4mKbAcunJ/wV/UJpXCOKmJcFOlLo4EjJZFst+t+PGdQ6HK3sjrj/XU8QvLCiolgAV/6w3cXX+/rKuGbu6sSQ9q12meBKiWpSp/8j6AzRMP7uvMN05uCvNATHvdH3SpGU6XOmS8cLef2vdFPpnwu/Mldbp01mbjl0xiYV9eJylQmvnp5DCngol8uFA/RBRUGMRN04G/MEs7Nvnxx/vIHQU4y2Y9mM6dfO4atMNoJvROJ40rui7sG61n+7fbQl37++/f9fufflcFz4bNP/DvL863tkdAr6ihM6/xodQyn/SNPUJF8M5AR3cwJvNwwFtmGc/LadEZuufLpDNr4Zn96MvrRZfrzDh4yVEZoUB3lnsih19fJp2pnWZktiy24d/7XY8uUmbTftx1u33q6/alFQNb3jv76xvvBd9w/EohwW9ECOXpgX1vN+eyQxmpY/Ad8v+d0Pvbp8Y6zQdgcQa2U/89OFu5fR3jjzKP/ZV713/8v3Zt5FlEpC7qRiuQiVATribUpA5do57wQ7daYOPnj23bhgPG6LF9VuIOU4pp6vD6TM9g4VlKZWhcP29W9aDtfOf5pVbNy4yNmjrrknmbZqFjaaDQPy6/u40efMPzI+xXMbpMy08MPd/5XehI7n//yVKUJUEeSpyrQDEiYOqACZoFZBJdA8ZEpKdAERbo74P0dvmyKhtULYAYdh+DGnMBcb+bxwCTjedFrbVDdhT3B9xHistmOJiLQgYvXRG/kErmOSKAe/7YKKYTQR/Nz1buTiI0RAOHnxuEnVymqSgyR3PB83d8jDcMwM3ToDluoms8ZMSgXQrzISUu0+Im4gh+0RJe5L6IUJlCkfS56Xl1eKFnvHQI7fuBQ+7/VbNDWS8eN2BEgP9AZ9aJFPLV/Wu0RiDux0Yxu2HDBh/PMabhRE9eS6YmHNqyimuH4W5EBW4Gf8xhQmSIGxD+oY9bKamKzG5+dq91AvtK8Er/PIe3ACdAxjPmgP+XLzAkXw8W1BXZWc9kXNZ7Qzcd/XnccyGpiBjyeCwUg14OHp/9TljmKUiMB750HLt27O67deg+6xFowRW4fuoH/txPJ30SZMD9vFsuhumDYsB8CJwd/e+jT1ym4YNE47AvmVf7sflIpni+k4ifARcsq2QZ85OXAgw3Jfdfz4KOYMQLgROgk6j1FxH4x6aVQwfMZhBaaCTe7AKtwkTcTPgfb+oo1zzuPjA3EASt4gailY9tLvyfekE+sthG9ipGCC77leF4VMKn4YIFTiNN0htGyN0Kw8AZA0g80smN/sAubrbTxgL/bKtGscL7Ax56b+rA8qOCIuc5NU11yOuiDkyjP4u4pyJCDVsvy6KZxd4xTNdPHH2QnyjM7O9+aUMHodA/rohQwG9nbEfuhiPSpTqyfddh36SP0ILWc16aAR47uuus7m4Npq1y3w+AD+bYrtNUkGEGX9XAW4LngEfJMJVFzvwv84IMZchVSg5YSIwfVAGOib6Q+NnB72Z8EfHzwI78iZDWsX5d5gkeDbuxuDb0a1yzC6IiHWwiHmyEXYCu2MBwnm9/mpdJM5ucBK79xGH5Kgjmucp+ABvI0RVRtLDQzy4WFTqQ3Tro6BQWFCmdKE5OFOS2b6NzH7HZBMvqOGIIQl0K5Ou9jbvExBA5JzRj353c5rnmsWLXNBMgML8dnA16pjXDS4HxHO2J0/bckNHFw7btMnzHfzvzxdWgyQ0b96HPhsydxBhGCB8H/Hp+RGC/pAm+9PcrUyrY1vae2cBbPvusdWtaAQ4p0MNJCfATv2Q9L+h5mqqO4WuHXPjMyFBrpTi6y7qcePb8kJgfcqFpWnIcordOM86DvDfowSegQ07IqU4FH6oK4HfoNJLSgQEf611WwUIxaP4HbJVMzs/FMbhUPmScVbFvYe1oxJzCMCnjraXq8diI0w6NUEThvuATk2wbF3rBh0Sh7yxSx07OOQ9invRPTm3ayDfm33Nn9JdZZTms8wf5rhNneCz4JIXGhaWYt+vB5tGw1+tFLlR3bGXcmFvtp10jQhHP5sk7snuO2OBJoXGhw21/IMdTJ9bHy8sFm1mWk8JyLYtOZ2xo/yN2/T/b+fn1wWHcQ/uxws9DAc0kH3t+KakoBZulKjnF/EVqXCXLsO39vmnHJnVCX+HCHnpsJCbep2lGj7OuHCIuHLZUaolk/hNHg9dVDwpP89bx16+vuyICfJ2xXUK+9ASMbDpuO/E5o+MTRf1seSjwK/JMk3RiQ+hNd2GzPi8pRGaDv4OmqXPQUrG/UFe3rrDZyqb5xob5zkcE29X9iK9f9jvYWTsvjHnY3+MN3/MaZh6sCNyBA5UZ2jMxVTTPFMIwsywTOgtwabSCvk9sPq7Xs/xs38JJnjaGt46P7Ng+QsAXbNHk+LOPT7Pkg70zmxLTXtcbdCbwFI3LjPHg+GheI3+90ydixv2C/0iplLQKaMEoiuAW0RURyijy/A6OBG5Gz9M8K7FB0HA7WE42Uidd2EzN86KpnhRsWILN+ul0Hgf8C/HoDwsPNrL+4x6B2y0i8JlNXVIWYeeDzfqulfy+4UMNHjv83ph342DhxgZyQyelFJ3IwV6TjGc0cPinTpVbwLfzbsCfOCjdx6asY/2EjnXgP978tV5Yxpm8IJmfzpyQeO74YEQM3rIU+DwYO7SuD+rSh3xFmEYoufsPSgrkrxd0AIqO8/TeB/wnB7qW3zxEMAdsY3OPz83EwbIsKpkS/fxSRGpaZn2xgXzjg+ABHnFFhCr+tHIo6rxz4JP2lYgY/5OFD5KQ9fXgMMa8OHab8yi6zGQuncYNqqGjhhHtV598cNzQeyVZ2r4CX8KD4UxjIYdPI4bgHf9o2MUsFfRyvVreYEpXLb5r2LJ73dE+bDwRk4XNdNYm1AqvnVhf5ZrJKRgW9WAzXIiLZDNtXhr6M/0F3QgnwfRKVFSJ2wKdAcuBmGNs4QAnOeSwba1z4/LcMx+MO3bv4DrMD0z72XHrPL1TJ3X6skgTeq1lEoJAJ7D1JsF/w/+F/uZlkltFlsoadOVjzSuHDgG/hgvWhYYwqw+gyCH+uPfF5v7t7Q1ccIEApDcFQjR4WUnqC37HK/S6zOv5TD6mwzawzhbqDCkkpSKChiLIDeYnouBbu2w/wy/w55x/u39KyOs+y9xIStal84kU0HLrgByy7gRuiZhavD6c1Zn7zseEO7lcA174XNH5ZdHMwcmhVfftxojg+SzHeSmpl5cT7xOwgkZTRmKnDc8gAAAQAElEQVT7A9N1wTr3hs912q5ERuvrdA4t564kR4+8kznGEl/1exZEgZ8PH/SCITLHuELjsr+eyP2GtU0btowAJ3mKm/x+4OOOlbf3d33QQDfm+le3bmiGTfQp1hg/d2xeRixIpUo+9HEMeA298qHy9dsFPhgQ/JTUTGzYXh3nHutxEzlCIo3p4KB+5+DyaYsm22HFERx7vXeVYvyScuNXIyYah7rkRQ7cAru4zbP1fGL9XOTL8hYmFpgrZSbPvmrwj2KmacIvVmRvgHY5llbqjoZMWejyT4SMo7WH7o8vNfxxA2blsJIh6kbooyjcWZ1Ddx6J17ucs4wPtmXe/Rzkgpn8MBPfnrs9mvyHQFKAt/OR7AYPT9mE75qe/8Xfg/rENcdBbKmEZmLBeBzfL9Q/Bb06fjrjCd8RHRlTgQ/M88S6s1BLnDXP1JvYeOcQzPoI4TPE/AMdOzZ4Hbw27GyeH8j5cL1G0klwOeZO5FrDwfLw53maeU1ec9ztW3d0Yz/qfMAReWFn/q/8IXgU/EEI+x7qreEfYr650bgq/hQROsgDn+Rb/6HH7XZXR7n2L8tpHDO55cwaYr+u5MMHdK0H14Y+6DNvJ+qniEC/bdjaOLKklpOIvwoPq0QdYbzWzzRX9FRGm8A/zQU+Vt4rfIZ8LcuilTXAB5IZSRe8ImPDZkI+r93OMW4VHEnuFTmv89EjiE0mKDyvSwd1kf1pXmat66F1eyiArax1k3mB1ola7Xw+K5FjGx9Kdx34qNDj6/cXTcB8cXj69vFDhJUSWzX0eqKeNI9ujiXUh/9fVYiFiNCK3Tdyq/lOateKX9ZJMr/WZ8BHj00n6qeCfu3Lhg+F5mlSRGCTbnHk3J6sKxEavt8BrrWO8Qc+tEGLIeYY/NC8TDpRC03opwynFbo4Bvw8z5rx24gwsIbPk+8vLy9qCHG7PaCxqhFvx151+8DpW9X33y7jYN783u8ruEIdmKFX6oCg1np9+Y0ajPyAX8zE0Yq+D2qD03ifVApQrJsZhRqrK/0BAy427N2HfbssWyhGjjGvESGhBuu91EI/c6krWm/y5bvt43mO2QnbWl8BjUT2kPlsmtD/9Xoe66vzh/eStpFhRL4VviUI2eezMCtSl+tFPbpW6ClTp5PXpQAsIR1grtz97AYddRX88d/866vq1JBxU+E/UGjBFo363vZyW4n/hUA5LVfipMtyLOwVfvv9pIqcwaRO/kjwWW/TVOmfpEgFrZNHDvYdGz624KNnao8K31Kqs/+HFVnG263rMewFtr2z9uz6eNuhF8oMfGHWvEw8C9RdC3598p7gckFOy3So9x3/WWXbb9Qqd3LBB1+1Wm+ase1yOaG9Tj11AIuxQuhZ4ARvzLCSwu3IkyedwJ9FjEl1EvQmfSPOKn4h8Dm2RKD10Zoasfj8ULSpDT424mNRUN+3fULHQTu0kPsvfAC+vKRm1sGVmvZBbDi+G7qKkHrvOqCxgRP0GmqirzXpx4/P0ZzfhD90Bp1vrY/LxXpoGjYBPojnmdr/zMfU799f9dv379qIAe/ZHBt39s9oU521M6NQk7wir/WyK8shy1qJ+SE/dvvtd4/P+uOPTX/8+NCPd/a/rCWkLP2Hf/fQ/YGc5LcG3UB5kQkvCBRdlklKhAsh3cDNA/uNptGv0JAfW1uXcj5mnvucx313vvMfmS2cm5i3zhwmj5+DxXdFtoWvi5fLRZCm37gPYqroRO6cpoW1WoOm1z/7ZWuNvoZtGnXEY6y/X+ylnV/slztnTzM54mir/P9DXErCdtfBvIl1YVlmcqjXpQ7NrojAT6767fs3yblTG30Htd6Mfk96eT1JavIf4vhf1j/Yq9HB3NCyLMoSxAH4HFMpBfoQV8cRtn0fegxZV4LnPmRZ8aFpXrWcD50uO61phrdAf6YFOPNCPRJ8qUpNLnhDBGjtunMWeLs3PcBj+KRGj+DJAJICPLaf+yr5YZoF/kSnJ3g+S9Rs4rK/VXD7zis0pcyicG6JSZ5vu0RKii4mYvNDHTrNvk5u7bSsh5xfrtcTc4LmCVKIi2mOs9Y7dgttfOxcXO+xd5nJDyfWyRP5ybC9QQF4ZglwaEnW+Y8/3phnuzDCuHmayLuVVqitOzyU8qRpova1wGYxareK3Kl5kTwm5ourFKHXogEbdIyfrkCXzo2T9TKAQ16LA/mthwXfWpybuM+cuY1+5qaZ4u6fANDvK+u+/4jjYK2ynt06tZXrFsMZ/UowOmeLWGvU0bZpR785cBR8/EsbOT0iFBHymG1rf/7B3sv/uGGaZ5V0TkwV8p1lmrC7ZTRbbgu6vr6cZB7sLxr6OVRrQT8LflGUecDWrkJN8JRxop/GHqSWGfpFpg0XwEmd/GcZpNDGerE+brxiREmRUsMutqPt+lgf+OudNWnTvMyq06wbe+KPjzt+kQr8bciPf9w4o7xRt3+xxvzt413/+//2b/rkubAGk0LNuaSnPqZ5QuZCbDV46DI904YRJbEYmfLVmWWbLMTsNE2yP5tTVA19cRVFBHO6FILPY+xxzLu4XNdyYzw0TdWPsvxhGsBjIuh7XtcvnKRaDX4YD9jwnit4cN9AwC8/U04yt4/G0st6JwHOKD8GcNLrPLg1OPKmryOhGaBbacZpRh4Z+gXjeXSD5X/hJ55jA45nfmRFFXvPcwghoAahBqdOwr0BxXtHUvd18W4E4wZ9CgKGmYcToOWIVC2Tap0EiH5dJRPeE4erSviO+OdRMb//Ah13y//zYdwaRCzj4AE6sENBcWBQGi/PseNnXxv4Ool58A8G43Oz0psD3ORp5oXhAY+a4a+M5v6IePYzUAmeoatM+E91AgKyZlwRIAJJpH+5q9HXlKXQkk7/WK/ND6P1LnhvwP2cyw3UipKjD9ZxY2nDDpatd8OKMf39CsV4TvSZOR4HTjuwk0azsEqZltsTQuO9YVdYwPm7jD9AUCq2Qc5K0BzoKCcpnXhJkBNJZuI54omlNY15fouIIWeCo6EXJwi3Bs9e/N1fChOBEzw/dbfLV5anPhMZIoBxJ7eIokyCDyY5C4RPYVsa+GXl0N/NxIAPYMEDLvPuRNEY6ySlRA4eZdQJD6VoyL/vx7iLC1T8fv4cQ9/A8Or+0cYvDRwd+pZJXBFBX1ExUsVTH/DmhcIYfEelihSjoV+Xk0Ugb6fdKTJWEqr59bhxJTYADTLvJNJVLi42PpBZp9bThH1sK9tkplAtyAUB5MEo6vBxKCJGaz8Nz+tTf4cYh5IJoBveeG9yvE4zymF+R2+NZlqZqTpVJbyKax/xboXwoqC/KE2fLvvcOjZiUqSGXiICvmSs4lHDHvYL6xn/PHb7J8ACBhwdfhvjvAIfJPsd+SncgU3YO3GQaJ6c1MWiL2R40pISPgJUkcncVFLsyjAga+Dd9x2dijGx2OWQy/n1ALeLFev32ZomFqDTKdCNmHOQsDfaTnGp0ff0qQBXKhHMhwpevI0PUsAdjAkeAtmbKsV6IS8GvPkuro6c9pGFRX2hyDhRbHSgV2zNkEqm3FdZ6As+YTub7srBlPkMF3dsoLsJGh/NsrjZN2Br8KBggGxiWtYRri/MNPzBtjX+Cv5p2B9Yw1tv3JsZUUcOgaYMWx74gBdB+3FnYx8BIKPuNysRwVshFwV0mnBv+SrIv7P54yxGRtvhfaonsAeF+o5ed54P2UfC9OF5p8h3UelCqqDDybooRS5Sek8d4DPuv7eQLP/GRrk14T8NvB17L8iQErw1mIwAEN+p4DPOWvFx8KJyVeisFCfbwBEKJf5Q5bySpUjETjuEjcHNvWOH5nyK/5rPTuw4FiAD7UPJlIJvLvMEjqrIkO1sHztfq+pUgRP4QIDM5qXWSYLu58cqt9vXzmagcXjZ0V3I/394OU3CdTmkfOhOIfXgoJtRzeTqhF5rHd/tigAVeGfgE15++YttsfKxeeOQpWGQ40hs1tEfPMNjoJ+IgOci874sE/jasJXQQSn0n4scY/ZHE7pcTvLlQrcbJoXuJMPWWpGze1glE/DQL17cOcG378fRBlwlBi8vwfyUaQgehUwPnO+g0D7YmFT81jjohqWuiRiayBFRqnxFIFNrMkyHtO+oQqLP/rvjy6Z3+L4LXz30uLs9kLXjZ5MyikzacMMfmQv7QjWQ6OiraVvbuPsg0DQ2DtSeMF2lhPxcuVunWSzPgVxF6lWbfY3NQQNvxR8Lut84BPYfAJnHO3Y9EDAiYH0XFOU64UC/nWK6c29HlxiNhB7+azzzTGwRI8Z15wDHdvbc43hI2PaErgJWNnzAf/VcsippB7jupnlIjlVxbWzgndt2YqKbFH2+W399+H7iO+4EYRTmbX5Rwl+C07LtLOTevN9u5HMCqHMYE7mzSZhUKzoGoTf2PgQ50IXxWm/W6TRV8EnGFxwIOX/tO3PapMftkA9MGocl69oxbSBHct85gFvw34pN7+j5YH7R7et5kG/dfryv8iF2gx/bZjREsK9GhKQYuIrtUooC2QSflkdcJavC8NRIngsaDzOSKvQ99pvEht6brI+PD1n+Hf1iMuAODTklBf/1I+C5qyP7MWLgECEryEoe701iU1lKyuvg6eQNfuq5kZQCRiKknZx5IFxEyP91CRwVv5Hcnyi14ysbSuwdIzNu/T344Oe55vXEYU2HyQeHD8JH50pck+c2r03wMbPLvl6umlm7gvle/2BbnmPfMo+JTes8yX4mqHu80hf4pw9Fjcv2enC44UMXx43Q5XKy34Zc+944CFtZ7774ADk+nLOYHOjPDfGQjwn8lifCx4HeSk48QRE+fZhkf3qQH81X4/DKdHrgH27ItFMX3PiAseLbB3HW3HrHpx7g2ZR87J3ITVlSO4doYm3qxE/jDigwptWRvWM/dGxBh80rek9y50mvHI5v8P7+ceOg4wM4W0WyDPL1fGW9OrDnAzttKtBdOCS0PyQybeSIt7cPfeJHG/Fo2o6/gzXQ/1L+4U05eBKVRIQqPnvisLTih7brMeS8aefe0GE/CmtHh6bo0+DJumktyPEbm/a7FuqSUooCHj1Wp0muR+9s6H1YckDbrbUm556Gzv1csmjxgc954j7hJxO4FniqcjwIfyjmj8PrDb37Q9tKXu8WSkL+PnR3uZw1L5MyAv52eTwTAYHBRKyHB7CC/yZhE+NdlsKcOuLd7/5YJy7zb/TjzvsK71/kIvuG431CNvtzZmWUmejBed2Hjqa1zFW4DGMHvKE38tmoTSLk/oB+o28ln8KsKjo4iDHHnA8ofdh0HDu6veuKXNfrC0TQNf5vHnbiFuQq6MX+9vp6RWcFfziQZcMGoZeXV1A3GpD4rnm9+iMDDO74BCwoo8gyBrn/jH7naRnwmAbaO7jQGYqwvKlZ96+m+62hx02T4zMCGHwQX2/ES3JI9PyfXt3lA6MTH4Zev5u3J96ISo6d4XVRrfDFz0H+uRFTpYT8oXnGj5IPEWc+Vl1fppGXS0E2NCRIogAAEABJREFUDjhN+04O3/cD+qnIUNKW+aSSFd77aH4uZZLtfyI/LUO2k+xzQIx+cXXyFspSFmlauk7UKMFhn3ViuDqlgvg88NkH65zXOgk46gbnvoM8bLsX+Fvw4YgAXrSugjyuA08caopDtDv5fefjjm0v6Db0Sgp65nVs7TgVdrDu/aFcXWp74JJFnfrX+cnjiQ47tbTXxre3d2x+R65DETnseThewR8R8FDlq7Um14Vvf9xlOglv/vjkuD+IcSmI1YOD6M1kNU8nSamDWsc6DHDToWAtCB6CpyCneW2JiOErK3WM6RwsbLZph+aKn5kf631Gv2Xy5MavrpX1oQHbWdu/7u8crk+q1HFft0/d+eiTRXIbtmBdadScESnzo45yjMU0yPkdpU3Y6iAuGvWeFMT5TrP/IhdxtpIzbI/BG/An7FUK+CJVccaJvD1Ns3xFhEAh0KPfDTzQQ+cH9rCCglehY3Fl8gt+DnKu4YOJgU8e+OhO/RQAd/LD+49V72+bvj7QMXOnOslzI7sKcvtj0Z1cuWEP+//lZVYFYENPf/nP79qoNaGkkqnCXOsasu5SRMi8N/zEcpr2GMCf1Cd1ap9+TAotfAB5kXPKzB7uRM6d5kmm+/X50J0zhqTOKnw4SuhM6CMihn4iQvM863w5q2bBO1IRZawJB3np/vUYukr6HC/Wc0TIsf0gt/VICX46TE/QXoihMkk5pQoH9qb3oK64kWMMdyZu9mMnPna9vr4gX1HvBzZpQzTDn05X+sCLfMeWasRjO6SglhQ5b6fv4/MLmM68g/vBWNflclItRQ3fy1IU/NdbYOcdv9zob+jogk8uGnwWIEJcXSUTO36wNhuv1PCL0AR/J3XwHMc2eM4iXa/w51rz0eW9wo5PBPPtKxv5JKPCk3E08JivFx3Er/3ROvyiBvjjjw/WrrsKuf6E/k8ztMizJVd9/32R7VfAM02zruhsnic+un6C51BmoeVonY9RHd0f+Jdts0xVgUyv+NmM/7XjSydqgGWpSuTtvamjkwfrnnlYOawPcmNhTMwDDbfOnAtyvgI7yT60kgeOoykiWCs25G66/fwXm/4XbfbnB/F98DFu42PIib3F1f8qfm589D+NdrlOfMBdVKG3EJtnPgZ28G2s/9z0nTXFNW1B5jtx8fWFfdGb5TV/+3FoJeYb/uJ34wmee2/Yr0jYxP/LF/evL967Xq6Lkjxf0fFvv73qX/71d/3rf3PlI+CMr6TqVMiJRaUUTejnyrpU+ehuf/z63PTO3mC9FwWxdj5dyJIp77siYviUQsLsKvj6Jx8mR17cCvsRER8Htm/D106cI32yf6/Uvf4ws1DT1eq5Idu5suZerrMCZJmVtSGp8Tb0vuP7RYnfF2S4XE+6XAs6hO+lMdc4pAjBR9edPd4XOrt9vOrr46L7x6z/+H+76/GV6vjI9dsCbMeHNuJ7UyexRcCIpGAtW7e7HtTJGSd0ciInXOSrEwFJ7uPG3I5sNx7ROfE9zZsUK76yqGOHg0A99ibjhqTcQtJpWfSMz4m3Cq8NP2paqe8b+aCkxA+6lkpWaomzTnPVCbvYdyc+wFX0V9yKhhyYTV5/nut7py+1EZN38u3Rdmjv2qi5395/6PPzk3zzqkwmQ2kF7uvjoa/PFZkCP1iU6KL3kBQqZVKtMzg645taX3k+5OklUxEBfCLHjj5W9Im/Ua+9vJ404VcWxHpzvH//zbH0ot9/n5Fnlv9Q8M//ciHOZ/F9VHWpkkLO/YY/yKcHsbYQQ/7XrC/fQq/fiy4vqVJCEWXkqT/+9qbb14EMm1ChrHPngJ0gXlkX78T4g7h1fbJxxlNNRiFhPTdEkO2exOOOze7UYjg5QzFwvr/d9OPtSw9sVJn8+5+u8v8CQykaMs6cPU/kGBCSG7tcvzZy78p68/W1yTpu9gn4KfA9z6YtdCXssdJuxPOBj0uEwNDnjiAP8kijjupd6OTZul8g9MC2X6xJK/Zz/tlZuwFTgb+IlEXbWLM/3rcRvwd4MJdm/GeaK/cCyAb/QQM+GnaOIdfBOhMBj9HVySsJz2dqR1yBObsiQgGypHkcduTn/Vj9KMvodfFZ0xHHxNeT7U6uX5Flh/4M7l0HNURrDy3k5vNlwt8ndWLH6+2x9+G3j/vdbqQM6EJhQkaB0DQjinbgvsgrPr84DkRnbVw5hwr4W+ZFhZzRmQcb0E5aqJP7/X7gXxvnTndse7+tsk4fjxUkplUVKuSus+Zl4n5SJScvywKfJ2SWIkOB7kR+9frhMdtAxM+BDeelKtHfjM4T2JV1po2YhFE7medSj3TyThbwlR2dVL1/FP13/9tVf/mr9AVvjRpxB6fPAlZ8eSU/HejJ9ZT5Rx1MlgqmnMjDyb1kwnehpWBbtktjHbG+DB8R8C7a896skzEuctKKLzdlVvxjwjcbfB0KZEjwWs8Hv56tD//dWf+PfQeu69dVMvUPeGEr6YG+Lcdu/sHhde/Yu7I1YRwa3MGSRgtx10BSMfw0TYoI+YpI+XE0uS/k519jBY3mrw5wut/v+XOe2WSGap3kxefZqjxu2P+qhdRJSM8WA2YyPzSTaATKjvANh3IzOcgoM1RJhNNUFTxHpNznVqE7z5MiQK5/XB09/HrrIBqNjnH/+d64W190o7OGYvcRLHaIgwHDGiYiNJFV7IjzXDUaBwMTRWqk7ILC7hLPpaQyU0FLeJ1wpMrc0RceK4NX93v+PFVlSWgf2jGkaZoft0ypMrdWYFLM60o6M4smvLGUxFEaPB8yn0Cg3y5YB1bAhpJFbvAmPceCh8wxjvijjx6J/gh+6efFY1cHV8NxwQ9SuhQRtJ8wvuEAnbGNxdG2szNHxKBdSRpDxsU6mwj4STN6qyTQUvV3PB1jdTOj55Xo7Vez7NPEvHlWLUVZQplJK/p1ZRaZlltB3gLMPFfozbRFfk54wq3QV9fOArWTWDp0f+FwIjjoBzVBXp4tQxmpkgn+Sgt4RmCSuhfBlSBsrYNzR0/cm2Qc/acsDb3sBPRGUWqaB4kBcHCIFkP3mxMRiwxYVUoqS2FQ4AMZPPMjYYcI0xbzaCkp+KGZVDI2TZUENUnw6o3iTmIo8zTkn+aZIvxEwbDgN5MqsLVU7gWdJn0V2uGpitR4tq9P05MXGJWvkoWxSqLadPNf5pLkbW/L62Y+RTIO9DPPBb3Pg6dlWeDDdANfavjrDo5VDxZ3+03Fv0+nE7DgT7CgjEYsuO3kg7EI6nlFxngo6CnCzw32+ki0BwY2Pi9c/zBtKCKRcUYHs2qdftLexrxlmZDJMB1bQ1hSIebcvywzfFd5YS34ciZj/ApgTGssItgOFuU+uofdGsStD+tmpXgyPw+KDC+K5m/HJ3YmbYztPMO2p8JHah66WvSPuZtK0s8ivMDPRD7ZmSsoBs2+vWDfgj4qekRU5NK4KjxHGKpoBsYF8DxisQqU6KyjC4puPa8dXlaKO9vlwUY70fUyaJaB074mNZUS6GUCR2jjAOdBkeXCMLH9PFdoMRaFcfFcga3oPwS7eHJXRCjA7fhYh/9vxCQLI35jGm53fGMU38RMhJTQ3DgcW9GZCw3n6H3f5NjyXwFvHIKYf3Fd2dzMyCk2tPZHBU/obCNHHdyNa/AJzIyfTvj5PE/436zMlOm5mY+Pj09obPjqPg6xH/AVkRQyi8747PV6lg8iSkqrdQd/eKMqtqj4kXnyR6J1xEqT41/ImchvutO0wLGQfx8HbAfy7vD4AN5/GWeYGZujOFlfnB1o48OUdeA+caBzY8PoeETMp66hnfD4cn3Vy8sF3Sebi7usuwcHMT4YHIUaMfxJEfxAd5674ss37PFFv/Ed+ENEjPlDP8OfBrvaiU/jMs5O10SOtsw84ivuSTETfibiLsfdsth/HBsbtrCctU6Mn9ggzlrmqkbR31H8hAyT5QZhQ2kr8Hd88gGPjpsbH3G+OLjxfUXnjVybmSql0KRlmbRwgLcsJ53Os7zhXThQuuIbFw5BMjv6fkDvrmk5gG06XVIFX1jRx2McSHXNzKnzhB/PtEUz8VmBCWg18wXtB4Wkc9SdTdIXm/2vj0PeTIGCfBfogziB/5VYsd421o0H9u3UO27235Vi++FN9+ddH2wwV8Yn6Lx+O+v125VN8Wm0CX9dObhYt5t24mFjo70fd/hPeKvovNDfyB8NzQm7P2QdbcQKg/Bi20gRQZMqOj9fL/hrKiRygrSxduw42sw67U3L5aXqdE5NswadKwdCV/oKH5XCRTut4BvX6xW4M3wsGvkc/jdkvnN4b3/6xF4fyGbZbSvb/3Dyg6U7G4e3H++yDnb8zvevTzZ1xFvDtgt6f/120oz8M3zZjo6vxqZtqosCf9e4nEeasoR21viNtfcgprJUXV++yQcHC74REWoURis+dWMT+PnxxTuyb4KHQ3c2w3fseb/t6PCuO3xYh8tsPzgpItHlIKiIkG1lvMtctWH4B/ZbibU78eX3w3ISsLa3yKEiBwQ+2OkLcsHlfNayzKNN00RvH/zs2O2EH19frsTyVZfXheJ/V5RJFd9+fX1FrpfByw09e/O14kv2MXMXKdb9WZV48nuhPpLzIhR8gGTcO3607w96DmXpGrwFN9r1Ounb94U269tv56E/x6cJRoQqNi4l4XsZDSRs1rexIb85L7GpvPFB5sP/8248rxzGSyEpafxGds+fOQA4n08Kul2LfbHpf6Bz4xvjxKD1G9j19fs3Xb9dNLOhnqcKnkOb43Doeuc9FSByHZL45XI5a5qrKs8HueV0vo4DnMvlit2qIoI5//zDO2oQxAs5PIn1bcTvA5/aVNHhDD9Ha/r4+tQHHyQOakdPadjWNB6siQ8OcFfk3fFnH/rUSbrCy4W2sJ5v5Jl184yUabx8g6/vZ72i5wkfl1aYIo7hOdHThTg9XxZZ5z4Es784Nn78+NBf//qH/sYhzg8Og984aLlD+9MH9uQUkMhzTxzmm0fXFhs8zfOJOL1gt5OmOnNo+jpyzQuHT8b79XXTO7ge5JtSiqZh60BfXfZd413JfTfi5w4dw/iA54uDsDvx3NnribajG9tiXqoWH0Th69+/f9dvv12hvWgjXryHsN+BHLRB80/TSn7zB/sP1mH7952Y9N0+64PhM7nc+nyFZ+esG2uX5au1qpRKHtyG/1/R3QlY8xiZIO9Yt8s+IcjZp3fWljt6e3//xL07ME1eZ21Hj9OhwP+OcTC9yevO7rgGX4Cktc5Bw320O/bPLOApOshRjsu3tw+t1AjzXHXCFif/S1/Wlwv+uCwv+nh/6I8/vnS/SR9vB23V6lj2msxBtPFbj9b9ssyj7riScyOgTuscbhysyzu+eufAp7VdO7XEShw5l76/34nLLziVFmqXBzkq5CvURs0qbHFAcwXuXda5R403ow7fTWS1PA8O+D75UGWZ3vwvCog96+6GfR7kPZQr83m7f411tmtXnbsu3ya9fK86vXbNVzIIjY8AABAASURBVEmsHZ+seSf0cMYvVg53voipBz7HICEYeuBjlkO+orEGJHrdkW3l3ujt3Lsa8dj4CMjyxZyH7sh9R5kP7g9kHXf08qDd4dd6ciy5Feya6VwAOv9EVynpJ0WEMopKqTpxyLawh0UNI2ZP2GFmTWislxt5tOEDpZSRbxwvJw77p2mRQvh60YmP1mcO6V5eT3p5vej6smCLif5Z1kGdJ2WZxNKk5kmyrIE8m8wzZlJhfMMnDtY11x0P1qivj/3n/8T6DRuGuj947UJXC3ELTuxnGSJSvy77tHntRoq7R4RKmdFj6MCPksNc5+XKwew0arGm++OGf95lXu7E/IxstlslJ9qWWEERIf2kU8ifHreO6oRc/ZCvhpE6NG0XyzDVhfzznYPtV12vZ1X4MFtPP5K+vX5TYo/ALh0cL9eLvn171Qv1rXE/8Ls7h3wdxXn9DMQ0nG3imMsSqiN/MYBOv6hF3jmUfn+7k+Nu+PuK3x/KqJIS9oserCmWc2MNpnP82O7G7T9ea+j/crmo4hclC3XWig0+0Z8UURTjPzTSnStu2PChjtANP7U/L/jO6XSmf9Pb2yfr5kHr6PfAt5v8r9lekfsba7x1aF1UcujpctL55Uz8zxASNSaKJM+K+J9q1Qvwy7LAz00jlvB/0014cq7p8NXgw3n56/Mgz2zoYIP3B+2m5CNRrZOqbUqtsJGfrYOV3PUgrz3Al5nQX2iTCuuq6dpnTKfWKo9n5JDtizruRsxt5CXPdT1aS5F1V4C1PryWvr390B9v7/Ka2qC7UI+//rbo+2+Tvn2f9EremE9dX7cvvb/f0FPXRn3Ze8N2DzmXJ+uk3+/Q81pxv3XdPrp+/Lgh2318jDiOIlKj3lnb3t8/dOyHFuJ6pgYxjgDHRj20Iu9TjsDf17H/u1Nj+Q+kPpi3EyMR0jQXFeTx87LA5+sLsX6Cp129zXxImtFx04M6qJMfnnoiDuC7Y4dGn++86kbN9MH6Y31VYici+Mixj/43dLPaF+FvJ35u5LaVXGs//MKfO3unyTmWdeW33yf9r/83f9a3b2f8sQsytEYuXuF3kvr4wdYpy1iwdXCAvm2fcoyvrIXHFtjvQMeHSkov1KCL9wHkAliQMTzxFnR/1ok6daFuuT8++NiDXuHRej2h29NSdFoW1WlWKRX/3iRyufPhzNhBLK2sdQcfTn788QNdf0F3Va2zznzkRL0y3Jm93ELda31nCt67ssAJjHT8f8Ow3sOKseUyKyK14net4wfoa+O5GJm4QuTGqmWpCiNTyPlFSiUxcL284KMzdLteXiu6XMhNM/Apo/Af853I5wf5KIsUIYn89NRNqPMReXtU3T5jfEC9fxX02WVZxRXw1rh7/o28eiO2WmvswfAN+v2DmcDThn++fKvDlit7vywB70VPfgP/eGjlQ/eov6idL6ylJ9bUof9lMSqasUlm8+w6jPHEsBP+S7gLdhgEBoA76+PwyfqmzoeT/+H/9Df9v/6nv7ImJe+CduWj+FmJ3qzfB7nScWQfbti944s39sIbZxUiNxlXramJeF+wn+dFhCKqfC3kwhfi5vXbZcDsO5rhI1QpRcsy6YTdL9dF375/Z8286tilG+vex49Nn+9Nnx+iNa3kgyyhgj9nkebZ9lqw31XG/Uoe+e588tvM+7P5/w7llfrRgj2wgWs117Bf8H+QG4aO8dUubIofdewdwTNnL1+fDft2fX26HfIf7xx7YidxpQL55mnBX4qC/1wz3qmJFmR6eSFP2AbsA3c+/N3JWSv70Qj8BP1v5J95rpqIt6BOcnxK4JR1Zm54Zo0OeFuIkZfXWZZbOGCnNSU8hEpJLcTlCRjKEZ2vgT6LFnwggeusmQ9qrD/++AO+myITVRTZbnWq6DA1LwI+Zb7P5wU4KWT8GvAFO/HEc1dDP3dynW3y/qPr4/3AN4uOzbKcdSZmZj7gkt6gI/grxNVZESIvCHkDmFlndOMa0rW+9bCQJzoeCGN83PvScYg1emcdWPGFu6w/XE++zueTvLa2kVsbMbWDu8nx77WnZAX/VZ18c2OvsuNvBx/QIorsM7AyeOv4YGO92LxXozZVdBX0WfGv6/VEzXJmLzkrIhTWR4irqeQCHpTGm7CPWzD3gY1//PGOr97Vm5ToWpFAxWjmP2PW9fIK/xdk27WRFyVg8L2n/1jWG/KQQ53IwTvPE7nqNJr5upwvMm7DW+beyGH4m9fc0+k0eHs8HujtRq69y+vHjXXVa9OOz/v94+Mm/2HDjX377XMnznZ9vLk17k2fb9j2V+MjuWuJ+63Bb1dDr0IjM36+sC5kJPYKxo7ROnxHhAp+w5Csm/Q7dpmmCdvMmliPX8kJ3799G+Mfn+/w+4UPziOer9fzkPdy4U5uuFITXV8vOiF7XSb5H7Y82F//3/8v0h9/NO3s2/rwH+GjHQ66fl07CWUlV6FieBI0Ah1Nsv9FSEmMxrDjc04nZkDAdL83Hmk8bpw3PYjh1evnQQc/JZNxIUPo12U9H+jZ8lcCIeI51npDTwfrxEM+w3E3KmKuZN7cGrbc9x3776PPOH3msLVD2Y2ABxOICCaGx0eL+Mfz6NA/3o04IhA0FfFs+vsFnAF4jwjFGP8HQ32I5+A9tLLAWogO/K+WJVFqYQIIfv50+OzMA8y/EaQr4onb8B24xmIIGP0azbAlUSYP/DDHKMECcHeHnpefG+/8jA7jcXP/6OCXn9182MSrErwmEhF+BTdIebIex1y4NMizdeBpHJbZaQePTYRogCKQNUcTl3kwyswYfb7vGB7RzDxYxRyNMXc4UAdfJKMDB0omRwT0AjjbhWfeB8zR4JNZFD4RSdD14dgK+UeAyRf5wTfeQ16As4xXHK0xp4EDWflhmuRftMG3uH4iMT3rNKLIXZbZLQvvmQIJwGLMk83TP5pjruG0lhky+ufL/TvO3Dz4TwOm4fbsAicPgYxhLZsHPfELIAeQG11//zH/bsZLOAw9M4P7Tw64NfTb+0EfDSAHe0KqpOT7L2TFMkIHswFLL4iZbnSIzRM/lmHH93cSiXWlAO5nyyzgS7qCRj8/7vNLRMiJwIghA5xhcuDN9J13YCJCVhGkxOOAA834cZ/nTxNJs1bGmcNckPDTn+9MCoTiB5t3FkQaC+iBXRAHONEPuq6BuyT8hukbrkG7qVSBqwPblSAqWYCt491xZF27LxgLScm9wk8pyTwpJEXE6OcmXrQfG/PRP3Y48GfLuKPojQW363lZn5mSC6F5qlrmWQVlRSQAbgKHobuC4qjjmOalD8FCEUURAaxU4ClZZA58zrHtzokFx/iQbMjpeaZXQO273wPAhSLVBVCWAr1Ggt5YkO7awYUa0elTTxMJPT2ROREB3K47i63hzBLd46cxyTx0hA74Mg+1hKyzzCKP7Wz4vIgf+FUCk4w3kDw40OIGHxrw89BJdaiN5r8OytSQu+Hbgta4QauNhs7oi7BkyfBB26EZP1sbG09xfbEpfVAg2j68DnqlJHAd+vilGQGPZYCgVg6nNmLhYDOm2HV2wcdiXuA9IlRwpJJ1zA/xH30drht2M42D3NeIzY1i3ge6Dza5B+8R8Nmkg2Jt2IR3P28stg8Obu0zJRFakmUErWqdNNGyFM3TzPuiUKrwXgY/kqfMFMjua1SVG4s46kYOAkRCxs7z6idgkyZNUxGIdOC/E8XsiQ3KRKG+UbTbZubPajlQuluXr1BH9xHPuw++liWU6BIw9I1wFBZFkyobh+gpAcuU4Vvmc+CViNWDIqHpjtyNQ8+DQ2bDFdhimJ/0VJkH447wgBtDCok1o2P/g1g7fvpvZYNWsU1mUQC/Mzb4NjgHMju6YYoET7bxyqYvIpXAMkUF4rVWGUdHDgkesgoQ5gh+H8i462ln6zaYUym0gAmhSyEXOsAXxKI15KkF/zlrAu+NDxL2hzuxdOAjh/MFTWE8Rab91JHke8lCX+rMAUQCI/XxX0N2cdlHlmVRlqLIUJZQiVCn0JushwL/wSyUmMV8nDRNFV84xAyKraLMBCD14DB0xy+N01TMU4X3LAUY5EuRB1bmNjmemmMDORtFqfX4GBu+Lssc6K2USYI27DC/yR/mvD4FehH8WYfTbJim63WWfXCeA7hEh91TtR/7OPDpth0+bZLWkXH6QC9LUZ0q9oI5OvnBBtgFeQtjO5vSUrsqfpHoZ9B3IUyryHZiI39io1WwjbgmNkWlhHYOwr25sJwHcSu4aRwIuP9AR5nQnCZVWkQOH/aBV9fzqqXIzxt+eeBzmbz3hu809LcSC4dWDiUPfCAS3pUK8Fj3ImYm8Cb98zyzQbjI/iiFjLTzqyFfRsFmD2yyqWDreT7Bd1cx7dbpfxA7jfumjTwUEdje+g78daFN9Bt+0UHsrcDMU5XtdBBw3lT6QHplM9ChJ2y9oZedsQYP67HzG54kOYc8+OABCWjSASyDMk6Zb947jhE8H/i7N2q/5JuxeclUBPkUfWxsFr1Z29ZQ5wAqosh4ZR54FpflVwj+D2ReZZ9Y2GyfL1ULhwQNR7njz7AIWEGmhMcm5/QdmxhVR8/X64XYuqCXmTZBAprY4jmObvCLK5uzxTEGj5DWL7+wrSJSESEPRYqxO3R2JS8b655h6jTLG9Zp2DTUcIwszzm4BPOl8Qt5xGWZaznxVPTs7/CYOrMGBQecR9s4NPjUhr3uxJw/cm7bqm7EElNSIRq6Cpq4bL+dXNjw4eTApeDnjfzmwzb/8YY/xuwo68C3G3giAjlCq//oi0O5jY/AoNFCHqqsEQUfy6wK/4tJPlo8+GjZWlPCn/91ZEDjcsUWHLb6X5Ec5Hf1SUHcW1eEoio8VGIwTQubNA6jalmQI5Gt6ZOPiabbOcCYp0Wm2YjFUlKe49id0a1jY5oqcTKDU8B1VXg8n6963NvwwYwy/L0r4aHAZx3txGlSlqKNtf6LD5S3mw8lVu2siV3Bf8k85Fhm+AKX8zbx/PS3lK9SQo2YGHPQgd+F80d0mddlPsu8ipx990EEh5t3PvaUKs2snXWSivVguQbKDtpg7gSPoXmayI9Xnotsn45zTlNRQlfE1cOHOr1JcLvgp8u8KLMqItw1ZPsYfxxC1DK3ZErKwbPlNt9qHf+fmZMy/ju12VR5V5UPT3yQuJIHgnmnhbVsrtAQOTuZl8pS4DNl++1b59CnaSendOI3VRTQPdBxgadpnqATyJeyz5gew4oMVeshK/kReVCD5RnsRrAO7EMWHrX4QIYB828aHd1+8hHWer0PX0TCLMAf+PBdIJTz8CcfGe8+8OSwZ8W3Dw55Or451QXeJ9ValcybrcNi/jpr0ZMX8yp40vMXck+0Cl/Ov0Ve1yf8rqALcQVyS8F8eIlU0Dp2Osh/xhURCmQu0Dnwa/cJ/e6sWRFQ6Yce+FvHNvM8yzkks6DXht6E/iZ8/iIflAOtiFABnw/ODM+bEviIYKwOrhsxL2gkzpfoLyK5EXg1AAAQAElEQVS0E/eNvFDQvect9iH0W4DpyAtK6DXWrhU17vAxKbKDb+duXp5twk9fv73qhQ+Kwh5JK9SBgl4E3MBL+dkmcM/TrMq7db5Sb7tJ8IP/fH2uI/6Tg0TzY9mN/0bc3PiAZfwR+EuZho4iUpbHrZTUjI9lpqROf9fletLMuuCubr0SMxs5U/B2tKYsofPlpFJy+InX7Q7/wv+t/xXf9V30lUyjVUQqrJze9Uld17CTByq1xky+muYZ/5iVwLtFiEPTT3X+u7DuzMukkqmCvxTkME1/lDWdHd5m5l858Hx5vchzj30HfYCv0FLuhLQwH7ZJYqyM56+vh7KknBd39qAN+UKhUkIgUJCbz3xc2cn1jm2RX+s0Y+OuB4e7ldxS4MfzzCserH4cjLeRG6ILnz5Usigz6RN0d1oTTJCRGtVa07of6pFK4GqdJXhwM19Zkjf4iRh45gld8LpMFVtdydkrNdUdnMeIL3FFPGNsRw+JXRLdO6bv8Py0T8PuT313FANqiV9ZCrqYdD2/6oKNz+xz9q0odNLEnsk8P/zR5PYJ3buM3/PP6OggVnf2jcV4RtPQRYmE1iLT/+LjcMcvpoqM6NJ6G+tKprIUZYbkucg8TUn8pCo16c7Brv3ceRWs4Csjvg5qFxTHlNCKH3hdMh2h94gYNP38yXq1bnfgDp0vBbyV+0SbdaJWsByAQ2vWSq3wiY/urqExUykTtI6h40ZOSgBn/E3URBu+7lrWNKdpwr59tB17Hg2bmjjwQezY5Z1vPSYuWJRxiLGMynPRnb23YfxHPNM0q0Si8sbHlFU7cS+FCvqzjjt7iX1/0/V117/5l0l12sQ3Ht3e3/THX//GB+gvZFlpD/nAWNBIWgx6RSdqwNfvZ/3pz9+1TCcFtGoUTdhhhvbK2vDx/qUdu0oxflZywYN9YEcPtp11vhNUO3o48HtERX7hh5LlDWhFhDpx1fum1+85mv8Qxvqq0HLtMbOGzMushQYaOda+WKO+qGs+3x56/9tdK/VJZlXv4Ea3AU8dGzT4w83lNe1BHbuhe+vP/Qdj5uGCze3PtRYhpqSU0GM8XxQRtFQm/YxidlVsPNcJODpci/2CsY5cjzGU5ZDrzHf09OOPG7puAw8zxo914lx9UKsb9Se2ufHxfiUOd84Ovm4fyNPIfRN4ECw2UTLoci3wIhXo+F8gz9Mk+8Xn50Nf/jjD2owpoBHaLbyfQsBL/tee15eqLE2dDHOwXj7s0+jz82vVyprRE1rwLmpQGMYNQy0ELyf9v//nm7JedTr/ZqzCAdnDfmnF7rVWvZJn/ex2YFdmyXrrUHuwBu8Y0Pp//faiaa60CRKhgu0u1JklZ2VMvC8KctMXPFmmG7VekG+Xc9FyCmI84WfTjVzz8flj3Pdhz6LNsWB+oXlHl/ZF++CDj60bH9ePnzpJSQmV7jUbfSwESCWvuHffgriaiaui21fXvqVqPdEqdCX7pnNTx+GM3/60onT7ssDp5vePjw9873PMCagZ7jZq4x1ckxxn01yGjTOSuGjAon9+IkJTndijPFgXP/WA94W4XKgrIkI/frzp7e2DOaF/XHVQZ+kUiGT7lPIcZwp6lTKljZy5Upv21gd8KXRKKtjwQt3xb//tv+j19aRGLHWMvz7IoXejrDLP37+ftLCHWa1riVza+c18kCeto3vrxjxYP3dib2edtN5KKRotA/xiDRTzZVDZp5muA76MEPXqdJYW8nCpwvcXvXyrsg8495/Pqe/fLgZFn0XX60XLfEG+rh3f9nzI6Xo563q9KlLy2cO2P6B3jHmGSXiZ5wk+Dnjax9hUF9GlCOHfTRU9Lpxdnk4XlZyA8/w2cJi3mbpIBTnoWfGXnbja2YMX7D6VRb99/11n6kEp1CDa2ac1Pih/fjzwsU2dGt80S1ZtnGO6RnMd/vW56XHvzJqVjJnXgN+IxC8bvO1j/cmScn23QOMgzrzGAIJOn/MCmss0y+vxsCvx0siHjhHb0fcHdvIZhKVw7vC/cG+IGDKtDp0N3gK60sYaaBjfVz9vQn+htieyBM9d4+LW+w4fTRPx5XX6i1z1YB9k3xC51nf7+hndpmWkXlWvMu06ha4vJ53wN8sFOvSfMlytM3YpmpdJ9scFfzhhBz9XfFkYr4M/M6VY9J//8kP//f/uU+8fYn6hpYKxkmXgqRjSz+YJFcpu2CHouG39wHc2NeqKTmeAF6TyZTipP/9DX52WyGG5mhEpASu0EKZTKUErf2+gA6/gQSoAlFIEhHgDnucInk1BT70yoTk24SkiZHgpFZGSQgzzJoG0qT+5U0TQngAMCW5lQcx2RDy7mPnP8KPzv/plaKkBl54zpkHQNFBUxOiQft7084oIjD8hYFUmDsL8jpZG+wkzMIPDr53xWhLBRINn3g+8gR8UIHUeGjQbONp4fsrpZ8/VPzPAXMsqLo+5mfeKkqepgr8oIhgFL/SnWjSzwFupCa9uEYyDx/jd9PNq9Bnfr2Zj0yU3ZiCraNaPcJ4O70gJjcwYND3PwefC5PiZsCSPITM0PW6nH4FGsIrrcOAi88BhPPRFhDKSmU8ZPE9cdPP72ecE7GIZ8vDX4AeHZiEwABQlgH0PcA4YnHhj3M4fmZoquqKNMQQcsHri5qbKqhNB78/mPjfzAjg0JdhWx27Pfsn9fm70uWC2zqWQr19jfj7QzYH81sNBwWR490NK5tdTgmkR/GLANDz/VzvQmfHvFKT2hWBCApsZ8NDkQybjySyjKJmmIgX8SYI1YLqn8eb3rjaCr9HXBZrRHwplpsYVUkSo4EvTZL8vsh5diDgxu5k3ccHCgI1gEu8HsnbuIB/4purFptEzeuGFR//wGhF/n8uje2WfbCiakfHuCfYh95mHJ+3OwtEoLlZ1BDxYnDeKOPPH1DHP/BnXum3a0dvTjo3Ez7sLRegXYihLUUXOp+gh821Y68KyofrBk31vZ57zoXEbMLOM+KvgiAgW/oMNwqbCRF7how/57NvlJ4x90s04Cj4HAAvTXZYvzQQDXU2lxNCfQjI/v1pDXsxHn2S+I4K4PJDxUPI87IXOI+jH5xBdvqyXnYMA5yHLyLB87wxmxsgZ81zBIZPUr+s5nk9e6HzyIXm+m+UqJUeHeYNd+HKOlAz0i0fPG3ZEPnFNU9VCnnJc3G87dmnI0RTwYsa8MD/YdPtuPids5Kl/b+hhpxh2M25Q/tNPQLoPPhLWFGBEENO/U1RvzFsoREsp2tHRzvvgPdKg6LZjjw1+VjUWqU4TNgl4S+xiP1wpkFzomJ+IUEAoIrCbcXTxKMMW4MEGrg2fpQoFz4yeKzortj/CJcDzMmGDSafzaeglwScux3YpqYr8/pjgPDBNRdNU9aAI/hwHDxr0xGV+un+FX+C6a/iXcQhavtdaZX4NZp/25sZFpadEdnJIhd4EAhcxcI/zZFY5lgeMfyn4j2KPmLiNvzwU/M9aKOCWZWIMahCwzkGkDg5egUmd2Kws5wCWOWyI9t3+35VZNE2zDnIkS6MM7/bxcdeDDxBGuszgDuc9BANxoKeIQO+FgneWr199Eangv4GrMfKcAt4u227fN/LawbtU0S/gMM0PRCfy3rw88XUXS547Gr9CKujQdoiIgfjOR5g7H7HNp9fEiFDCm+21EXe2sQv+hU1QKQU5C7qYgQkJ2MjQC0X+Bfvbft1kGFrXLtvHtn4WndLBgfWOz458d0gZJ23+C+2vEHtK/EzjGgUhtCxgQ/8FXxT+J/zAH6E/3r0x2wYvC7KO8YAwMFm6Xl5mnU5JDKzoR2xC/L4AP6kTfxGBr0w6XxZdOaD0xn8nYSabYOsvs2jnINu0nbfNc6MAPUhKjqkZWx7Hpp0PipcLfo9uvOk7DoRCgohQohfP69BL3q2X+8P5Ymdz+sUG/ibnkIzEpo3DlIO7ZB0K+FKez8bpuQrREdidxseJBx8AOF9jTh/NMG4PPmjdaahtwLsPEjqfKOY5FFy4m7cJv3Hb2Ez6wCwz5YOEmdxmTU61Yp+Q51biNoufGzo94NFtl2O8wmhE0CfgEyZFf6B3zy+j/0B3Kx9YvzjcNX/GvbLZurPxqXWRP8qclor9V+CbIkPmp5T8ea8jRuZpQmdNB2u1uKwr+9ed3LizGTKdaS4qzC9ZB5zlN54zm9FgjsYvMbarsjEK3i2vh542BD9x3LBbwydQohwHPrj3xuygLyKGLxV0Ahh8N9Cm5mUCTci6b/yKCFlH5lMKo1Ki5+DwasGHGAb3MdZeRoXK5Q/+xnvAw4MDNrvUm/+/wP720MfbXf0nXnGZv19xKg7enu3v0sBH09EfxELo9duEzzMpsB1H3J1YMX16FGGen/MWctzletLr63ODv5KrLb/1aNiOwDt1C2xoRedek8RgRmpZTioFHYDPcBvjjnXPs0yB7IKudbNx2Ob8cONQ80FcjPUd3iICdPASEj+yvtxKSf322zd9++1VM7pzbjT+AOrEmjhPFT3eFNGZE0N20zGf5tFzjMM2ht0BN1XyZKsc5B3kqrsaujoc9143sdHL64nccdaDHL5xqOC59/tNd/hd8V/rAU7BVUZ8WW8vL1eVAl7l6D+Rn07nRZb7IH+8/XiXZU100RFiZT3+4pDZa4V9q2tXJ16sr5LocuBJJXpZodvNPNgyixx78zSTx876/v0b9EIFJzqhj2U2Tcn4nddN083zG0r54mOu5RLXTMyDnuzaeOsDj1g7Oi0iVNHtDE7T7BygGEclf1jXTIDfRuuapuk5V+DwgBvzTc+x7kPZlXp3AZd5rPC6ro9x0LaPeqbBf5EPjuxPr+jyxLoMCql3fvpz/HqG1ixUSPxsyLhCKfDzM31Jrpg0z5XnGP2NueIxmDBPCzm0j/iHTf8AA3p+Fw5361S0LAX8Idub39izDPtaZvP1lOcuHyoK5hoxYUQmY33bLyby0OWysBZdBx+/dOa/qD/hEyCHaHCjoeeDmLIfGO4btpznCbox5o5/qYLOHuhqw19sr5JFzETOWSf8a5qqKnWZ+xv5kRJBuJtaEzgq8ixynN2+Du1rSm1WyRMfJVbWsR32+zjcbEyISOAnHeBxq3VGJ4tmeIh4xpb9rGI/cT34AMVN9ofmhBVSZvIu5sw6sT5mCUA6TeA9dL0uuvhfiKWg+04MkvsZ3ZlvvCfs3tgwWKcTdJzfd/bFO/WDdfTExAR+/FxKyjETAR1yoecd8H+nFn+MGueu9fHAh1DIiLsHfOy6c0DtQ97DeV0ww9yduqfh56hi6K9zGFvqhH4nOQ7dpFTwn7BdHy3hpNACvE2NvlIKeoAe+fad0y/nwgM728cso+OggveO/qz3ipzOEfYrvx/IL/JQhNfahg2KrONOfooIVfB77WutQyeHrzl/+19IbuQn832wjtgmK8WC86A44Duow2qZwRWyLwkFPkaeb+hj1R09HejZ8mUGMkkfH9gIXX0gx2BLz37PPY5DPuCsyBLAdzrtQXcB/gAAEABJREFUi44j8WzdPoh7x76styjE6KxSqsY7fQXZM4WP3nWQC6wb+8AOHxu8Dx0DLdaISpwiPbHfqaXuetqrKSJ0Pp0NJfuOaQf6E2uOWBdQl+pUlZFKiDUMfCP3eh152ioHDtBwx0/hY7Mv4BsNHUsBXnRB/fnFunVn/2D9b9RQ8zxhn0W1IlNHofxUaJ2I9Qu1x2nUXcl8fANcHdoBT3XqrM2LXjncz9I0LwX9e425yX4vroiQ+TufL3raK9ERWoaO/7/Vb7cberM/H9rQ84HOsuTgJZHz27dven78KUNu8xKR5K/7mCcuUCkieApllvHsPILqic2DPNHJE1Ihx1TqJimIpSJxX5Cxsh40PigKe3dallCpm3p8MWnVwkHymXg/Uy/fH1+Drsl9+/461i/YRKYd2swrZejJPjXhUytnIW3oKzVD63K5aJ4XZN2wPSfgILLPTtNE/0z/Kvuk9avclOWh0+WAjnTmA3rJ1I7PIoDEXNvOdiuZQ88loQP+BzFhG2N+8E7kscr8Zdh5WZ73jAQFTYV76MqHvv/Vv71oYX94XpK16Q789HPeBIwGf9M8yTQVQlaNq5RAZ533jf3Bprc/Dn2888zHCOdys+zYW8lpzoGlFE1z1TInfHe5duz4OuxD37pIaqKNtmpnQej2O9cXwAi5FeI6hGX1/vbJuuiOqkCmC3sFxx8kGBf2uoE/teIQG/5u+qFQEu9u9p8DJk3jAX/+o61AJyf0fcFvM9ERsOIiNHT7Aid11Z29CssatNuoi9SLepNWaGy2Ox9rjr3Kf/z0zsfnt/cbNu/Yt6uTYwUP/nFu29iPmd9S8ud4w2aiZpx0fumalp3YD4kcbx4f0DidT1qWCTk0xuZpRnc0+mZ0W4nnE8/6eSGGrDqvGxs6XWb2VadFc72gox0o5ETuhIfWLSldAUnWgI7e7ccHDvX5wYd8cvMntv3LX/54AimGrnnR77+9sF41/fv/4UM78EoUxkAHxvR5VASIlUMPJSdtrI8Jg86lEaEAaCeH7eSDBX+1PumS10PzkaUoIiVgZTzo/TZy2qoD3hrrXkfHvTXZJr1LNwz3zkfzB3uuzjr0+58WlWnVcj504mxkmgrC9uHbEz4e4J/nGf+s2K2J6fgafv2GNqhBEp+wbz7YC27jj2arMmZwVEVUzdNZvjq+e7m8apnPmupZ3jfcWadeXs56eXWb4UHYmKn4uGN/niZwBP6/6wHsw46GbebpouC/jk1ax2YIZ70t2NG+esb3bfeAcMcipYTOl0XLUtVRQrM90AXDEAOK5zt7tZUzD+dBOonfzwHLdMG6hu++vevGR3XHMWgUTDVsKUn9fkVHdPBjvF+fq97f3Hax7BIfOeBJS8AVPaBnPPZliUnR6YcR1ruE38t11vffZn37XlSmXZ53Jv9iDmFOmaeVGuHgwe/v73fofcpnmvdbl/k2rP+YIsDZgPP7Qi23D98QNhZ799DCWcuCf9Uy4bPwe5OM0/Jlpu74itdf+4t9cKWGReXoR0p4TXzAMkSEfFk3G3XSir2GjHSyfEKv4Bs5cBvHav4BwL2hK3TSuW8jd3x9wQTzHuTw5/9Sw0r/nR6hpwlbnomXg7rmg+dFXlOW5TTw7z/PdsyjJxiH6wBZz7SfbMrXiTnXy0WW8wvn/vr8HDy45rKvWBaPXS5n+G46jlWBraxPKfivwk9BtqppqgNPLUUn9DwvkwrraqU5txdqBZ9z2ibT0lTnTSP2Tl3zSVqwQ0GfpaQiwR5ubTzf8X/rqyOUcfj+9vaDbxEPLchgf8fqerDHvHFO02DcfNpeD9sBJZdi/gpyoGdy505fa5s6i1InF2B15NvQ64quV3DdYGCT+iznlX/3fz70+bkrYM6xdBofjRPfDEUEsAJW4BdzoUH+tx+KIfPGqPycyOa7uMY0fkUAxPvpFFqWWaUUlUzAYuBjSJBFx9I8hxKfa/i05UMUAShfGaGIkOejdvlCPG5B88+Tk8gADvyh4TOGnyb0E0GnQv7Rzwt86ii0ERUdAzQaHTKMxw763deB0f+f61d3eALjhvsF38GVIOEHRmK0kkURPOez8ShfHUTtZ/Ozm3FG8BvYoFk8QJgvGv0eC8Ful+d2FgQrBLJyO9hkwb7cQsgOvLgieU6BQ+MyLcvphdodyXgC634bwYscXUPxHiuZGncMCXV1HKwPbxC0Gg0sh9RJxsbRODRxE0wRA4I0SXNnHAeEYb+7IQqTwARcwwEajDfjaFIwyy2tP+j7WcgrlAKrMp0+no0ln/A8ut94xOV/vYRKWFp44SfG5K5kXomiAqIKboYUGUpauIHnIJlZR/IVIY9VNjvJM8OD77FYchgF6xRMIuBADFMRA0Ks2dBuMtvi6jBj3joTyOMazVOatJNkA5lRgUBO809Htx1Z6QEJqkGPnT5w8t4gADnGu5wgns+GlSBB8B8E/0ZbeV5l2plS5CHyh7IEz5ITW2So8F5KqhJtxoUKRqGwspFZicyDJHNgv469xBWKJ23unu9WmOtWKwmzFCUEuQEnWldjrm3cYNA6djLnUbVW6Bf4SVmWhq5My3MZYtz9oYauGjysLFwrG0InvgN/s60agzt6bBRfBweextH8ziKJyw77OEZ2Nt0HukOE5w+67AjcuQf8dnVgm37x2mEwA2lpvQv+/Mw9hXxSLalI3oOGczmpz7PlScHSaAd8uPBZ0eUOfxsfvYBWQq9gDOvdm8HKpm6mWPKYuDJDHhsJjWe/P+dAUFw/+enwvrJgWAemP00hUNFCRaFgvB9WHhO4+3mDjwPZpCef5tF6DUkTSncRYX26daa5v9YJQwa2DPzqQFNdGQGPBRtV8ShfEeEbMJsO/CYix7hlqcgbETqfT/JBbYVWoc94GrY94O+X3joPHnNR4OLVskOUeHPCkeo0KbPi3/bzDV13NWRtCuh26O8yvtuj6U4BMqEU69g4GjJBTtaZuBp+5DHb7kKRaf4KDmj+qv2a+HjyUEccduhEhCKqxLN9KJRgcmvwlTJ/ESFfGakO0baXsag+KLQf9gfrR6nAUpZvnormpQpwBVOfNBNcVdaDC5IKTIW3KVMFoAm71JTcCj54WioFewVr1wRczdDBJqnvhzofrT5+3PXJR1EBcRAfK3lsH/cdfUjTlGPxnuYiCVl8C3BNLo6KJja6kCZvHRT1xApyWQfNgcYM66YRY4Q7Mgfy7lIXOE/IMQERyIYfNaHLog6gC56duK1RhAjYdNdGnNtXe2cyMB0kprvwceQ0WqVAg6e5imFlFniL0VDt4K8z4FzwwP7si4d8HXwH/QU53Yy3oZuIVJHk3JxsTlNcIXXsy5N4lO1RSqiU5LlK6GdCL5nMhM0VXY51lE1w570hI0CDlxub7B06tVYldoMFBTQToeyn/kvmr68vbHUoc0I2CuG0/h7yuHOy/XWicDKOeZ7le0bB3osq8gRMW75tW+FbXE2t7zxvunMA+8kGY7sdauSg4HB15dlm2+B7fRwSvPCjDWLG4X+ZEOiiROJLVbXOY3Oycmggcqnn7OQ3+7Y4FLQ8AT/TNIuwltSh3zRNwXtwL/jBRO8BTwf4KnqcFIJxfgctizQv9OEIDT7sFx1/Mp0GzY49shRwVXAtKuMZeHi0HBt+5Fw7z5OyFC3cnWtKTVm2fX/o5vgDrguYnPkAfmij0PVfrkbvOqHbM5upkoU5KcFX7+iS/PRFYf7GQc3b25duX6uGjTnQbcSWD0g+/T+D5Q3mlgo20VNdZD04x8/E1IUPBWcOZBY2F5nS5+eXvm43VfxiomVJdCP0vMLTMXSxwAtDwIAKPZdM1empA4iMXHfHv6wfIdODALiB0+tNw84P/N/8e93trQDf2CB1bdi9o9s7m0Pz8AO57GOtcZDARvx0WbScTprnih6Kal3GvC82dncOXz8/yL2sxfbBiBi62MkltSx6eXnVlYOBUkKO2UjhV6smNhzTNCmR4QwNj52vrAcvl7Eu2Nd3NjQP8H5aBg4SGh7T9NSF5xWFXoG/LLOS3HSQRw/8kNJBSa02c+h3vc769n3h0GCSdV9KkZjnFkpkmoYPeWzwEwmVDkRRRpH/hZUPSo1rN+5dWuYrOK/IU/W8gs3bXdb1Sp1059Ctg6WSEyxXScbR7TsH9t4AC+wRoaR/gffr1TIvCmRQyG6ieYH2hVyJHGY54MV2u92gg698YCMfXD3ww48fn1qxQyZzwRE4SYG2698H/Phf7DyI8Qeb4k6gl0yBVrWkfuMD1+u3i7x5nqczdj30IEd0/N/8dPQNq6pT0S/dDduQwxSpHkWK0MsVnby86HSeNBPnSQK94DOFMeMCnWqddDlfuc/k/ERnu1Zs9iAGV2qR6BOyQwecif/WnMjFqSD3JLSC/g1/aF5rRGzwAdh/CPDBRv/r6xO8gb0WnTlcsc4mcuSCD1T4sQ1f+IjpWLjfNuLtod1x/HnTjQ8PXzTbz2uQfcjvrTXqjF034F1jBjzQxdyNvge62qiPD/y9qSHgnXxSsmK7Ge4aY8QFMei4OnDKTs4yTgZlXc7kl1qLnHO6wAHyE/nAHwhOxITp7ejnE97e3j44IPnSA9+ap6orfp9FSn71rvHh7o+/fYDrIG+EQMWYKWnIcJBDBZx92HKiaC3LogBkwU5nctHlch5rzBfrz8q6+8E68YOP5BEJVIC3C3PK9eWMXqdlUp2rCvmswtMFnk3nA14bfJ8XDgPBKYgYRSkdPDt4Gg2egTPPHx8PZFt12KfQA0CawOcPNriqFvDqZ//pdIHviw7WANv+nQ9A5vVyeRkg1oUPvP0/Z7v5ELDAI/FQWRcXPnyczovs1ztrs/PbNEmVNSHgMf3LxKHVyTfJfSZQrJcXfPvl21Wna9H5Zdblddb5ddJ8CZ0uE6rd8aeNfH3HP276/EAexB1rKDlj9b+oaVWRE/SqErsF/jBX3iOV0D1fLvjuQm456/J6BS7hVegq+PjwiY4+WL/v9IUmfNpxtRE72wrdu32toZc2xju88wBckXPbvEzEe2Vcsp6tJxFHXufu5BDSgg7qgZ014o6/rfj8St49qCFqxqjHSoQe5LEbdaPzzg3YT3zFe4iODKYnYKOmfO/IdyeXfHx86O3HD/UmZKomK/v1hr2zpMCOkJJ99saa2VkzC73isny25Tv57gNffP/x8TwcJdYOJjyIr9vnfaxlO2tOKOWrMzbu1D2ZTQWeTEvkJcSQ7/aFeZ50xv8VaIw5K/HlWC0l0NsC3od8yO6Y6F1coXFH3vMZe+GPiQzWr2P768s2+pJjxHrvCH0nZ6/UVV4bQEDsh84LPrynNtbeB/YLBhpGmOcFO02y3PbjG3nd8b8Sj5ZvfXR4Argv6Cuxx6Ev6g+3P9CPa6WSBQDBZ5d5tIwBgY69OzSSl434tA1wXAWy1FpV8cXL9cycSQvr84U8Oi9VmUHMzdwTvIHtGn74xbOQpZLvFglbb/Bofu/4yH7cVRJ6S1cAABAASURBVJmXCnxwAeeZXDHp+u2q6+uLlvNZpSb3SRN52vLdh00lofs2/LcrUsqssk1W/OXNuf7jpk/qri/yk/goFdQyG3vfO7pa8QfcTEFeBZNO0HH9MbF+Tdg6MtyNboIGct5sz5IFGSvyeHzX1+2d9ekTHa/0USHOTx7+9scf+mTNeFD7PtB7b7sS30nk3Km9HE/n+axv12+a66QV/78RX9bLbv1HKOk/Xa46v5y1oGP73o5sAof5/yJeGu/JuvcgFsXacbDuOW/VWrVDU/h0RKjAd0f3DdwRRTP+09WHLImsgCipof1BaFk0rghwkI+8Dj7YF3ueVFXLLI/Z93b848FB9QOb7PBi/d9tV/ojUsZb0fGE7bxWVfLrzpjz/0Gd1HtXnabRImL4DOWkPOdK/ry+nODl0M6GbCeHBbyfWPuu1ELzXFXBVws2YlJBDoDVVHxTVu7EcUEHL68XjX8FOs9KhRJd2ILnqepf/nzFVnc+mN+wtfSn36/6N3+66pU5E2tW4H8d3Af63ak/bviQbXSQByLAlZX42ojFXffHXV/Uu7ZPY7xZ3z1FeiFvNkULneHh9fWsb6wLp6Xr+7errtRFzi/jo0HdlfCcKUXZFHwQL4hSiu3heoa4+jp0kBc455eQx2vgNE3wDw3mHdQsldy/LEXznHr9dtL330+aOWwHXBFShW9cUh0+Azt05GvY5H7bqbu6CvgqOm740efHp/744w0ZNwm/Wdn/OK+v+McXHwi++PgVMOw5BzJu5FjXD15zjiZq+QN+mzp6B4Hc73X5sd7pg5c6qSDfNM2K1Ij1hdwS4r8oKowv8FIi8NlJ36lHr8TsmTXfd9cUL5dZp2XShLLuX01/+8sHe1fJMqbg+mCfgr2/vc76/i20zKkLOT3BaV/zH3ZY18KDfOaxURd08kY/qgo4//Tnb4qcVbKozif97Y9P9oZNX59V/+k/bfr//M/S//gfEl+lbkXOAqwitG4Pde7X64vOrAPqkmPk4TygJO9NupxP5CBw42v2u1JCZnxDz9t219E2bcT2RgzcyBV/++vfpB70bTqIjQm5TpxzzPOkjY9sbz9u1AEPBfXxt2+/61/+5b9RKZOypHZqmgXdXtHXQr6rkSq0js18n8gd81IV9CUy2H4ra75U1O0r0ch3B/wRd+iqAr8s9j33SSv53Tnji7z3wcd/3298pF7JIY6fO3JvyLEssy6XE3u/M7XMC35atSDDiRrTNfi3b9/QzqKPt03/5b+8QTPlqxFMBT15bkFPpRY57nb0Y5111tJSigpjV/LE+XxVZCUuN33gp19vSbzvvD/0CY9dXa/Xik+8Mr1Rs29acfONeMg8SeyJvYbcyOcEhtq+a4YmLAAvZYhmerN67/DZn/lg1RhvqCUz0fsh1y3vb7tcq3xQk9ZS5Hzmea4FCDllNY5t4EpBnvlf1Dtvb3fmP4R47Bk6+Ags7Gt7P5yD8VcP2h+cg/xHZU/eQl5X3lkvNuzI0qe3t8foa8TqcRzo4oZONnxJ6C3x0xN2uWgmf0QE+n0w1uFGwtyyvS1TRBmyvr8fsq9GJHAC9y5UgWabUvgJTrRRe36yJr+9b9C/6Y4fCB0HEOd50Z017Mcf7+PeUFrHv6dpUUHRy7KMOLGeDvLRzgdf0z8T/96Xfv99pl6oSmxuedzsY538K+iPhhzVeQRcHb+VaRA7G/Xp+4833dgvYzz5aujEufuEP55f8AEUmcga6DtikvG4Drefvr5edWXPWDGez4JP56ppFj591oSfRDALOc749eWy6PJSxKteXhfy/kItD3CYqlvAbZX9oiHnxAfk57wz9l5h70CvXTlwzvRt8h9nHeQH1zVuHQwZiT06dn2MOfaFT+RbyQ0rtaTj0fl556x3JV4/P76AvetB/em1o+euiXVWvejf//eVHKcx1rsEaR3kChGHc+U9PbbDy84YmsVBIwIeGRSDel6uS9ySrgldTVORnwHVPEu2nfCYCPyl8QQtXuGfZ7+7mQHQNfwGE40xFDKoTCXHPZkXtMTGGYcipUKc2RaFfVrFn7IIGz6bdQXK548dLOL5HAEjcOCFvuHA7v05BEcdur9a4xnuDEAbODIwYtU0VZSSjAOLM3aUYxnCXAHru5tAHMEv+n79dAAPOynzfvUZwmARwZT41f1f3T0PthXxHB/vQFgON7+3Zp77gImIcQfkv/qJiPFueFgRIimtZKzm+S5yHGQGSvrCTYGykZm754ggFlcnifq9oabRDqsQndBp/ICMn45+/BAR4kem6fdfrQ94kLgjpDBNGt3Ec5MDv+t5RaQAwUkO9C8BNgYiuPGro9dfsHBDp3/6mGM6OzafcJhSwMMc0zCOhCmmGxi8fbSIAD8NOHE1gDM9zz6kERz2IeNlArD4BHD//NPgx+8dHTSUNPjr7vlHG0FTilH87MTPah34V4J3pwj/NdjhwTj+LhvvMaR7ToVlebzhY6bn5jnPUSki5QsxCJbAlwuBWrFvkWUDHXQbi9GOjptK0g9vCo13dY0rIhQREj/u82MpKQceqlQEz6m/X5l+Rz8Q6OjhINLN204xFBGqJI4JmbOkeH3O8wP4Swn4xP/8zojnGUdEABvI20iMm1yAGi8kfvpNG/eODawDz3Mi5HXMS3gE3VMuhR//3sYYXRGhLEURvEjP+89nyxsI65FIoauEz0kVOUxv8AIx85PI7z7/taLt6edkrriMZ6qFouGELSYpZJUqS/I+a5qngTMi5JEvDl4eLHDGYZm9SDunWLZaJ3ggR7E5yxIaU5jlH8M7V4zGImndu88m9d3zD5Kw50xswtx/pzB9Z7P9RbHnTboUSmSd2ESdlomiYYHHSaZlOT3HzYcMgy/sbJ537vNckXEC3otc08HGJNBBdTzWKl+2USmSaaxUbNZhArNA68TmYGEBKwYAmG75OaIMGxrePD7YzEUEEFAmrTzjtqCXSZbTA6GQcZsej4Mn457RteklMlbzhQ4LzfM8dmJzsSyzBnoEbcTZji49/uQFf0QRXhQnfDqNCIKA8jsk5043QYBN5EE+AhxedllfG5vRymJWS6oUqWKHVzat18sZ/pO+lOWuqCuL5JiZ5xSY8XVI8BMR6C8U8bwXECXP4gqaebUP+A6QVnxp5fDLvmn9NXw2UvrJujrvBzlomqqmaaI/4SGHzncKZykkNwoLIdOQkY8HrpQ7C7bnHviV8bn4mibDM4JSzNZoyeIhDZx37Pf06x29HDKfnZwh4AGR4QUK623jkHIjhxjmoIB0bHxwSHmneG4UWx0+XIR38q9ls490EC0UjLZ3Ie7iJ7IOQn6GHiNjyOj3NOO2WYj1X4OfjY2JxxaK1VonbLfr9vMQyj5yvZ7ly+sDLqKODp8ybeBvQ86DPhdrE5VlwMOgz6TOs98xG35p3Bub0hvF3Kr7OIg5tB+rPNc4Sqk6cbgtrtXFILK7EFzZFVTks6xDBIo7cQgIGHhnYpd4gJY/TB0Um6KwGjwg6zxXWQ774+qDx4fwE1HId+7msKIIt8RGBJmkiJB1xW/GEjmFnJJxNvTPEzBSFmmeJsYaRegXG4cPCtFNdQKffB1Dzy/XMwc2L+5g83FD3p3nBEeAqqsSBJbNbaMAfuA3JuMN6UExW4hbJsg8nSjUT3yUkExjhrdJaovaXtkk7Kx3beDf8SHraic3mccsiR+EQonXcB8yxoiDim4TPxFXRMpyOR4fxNNBXDcc5MHh0Yp/Ttj4xEeISID58TRQg1M68O1Oa+RI42F4/DB96MgxVbKqlEnJXTKt4MPbWYUcJWLMtBwHtvlOrBpBRce+7xwO2F83NpNTPckb8pKJT93leYoU5IcdTTMihs1st1ColqKZeBHXyunUnY9vBzmv4UumtxGDB7EWEUDADcisv0RIVMRB1Vnn8zQOcuZ5Gror4IwIJUqo5DvLsZHvH/huY76ge5Az/NyJk4bvNozrd3FFhEoWJTSiQxPGS5WcC23DAk7LzLBe2JydTinABVpZ6Z1f80w+Yx2r5FjntQObPVjvOvpkGJ+7S0yIaCqlg+fM4UZVdf6ib4wxfmC3Dv0GvyuHpnfWygbPp6WyETzrdLqoHSlvyMzTzM5owRdPy6QFmAXdHiSJLw64LeOQKaWRP7vGlZnq6MX6WdHTgY0Na9o7Gz7fzUMA7X7jnME/LzM6mQWbtFBGQf/LiL+NTWIDZ8GHTssJuGXEoQ8LI54+YLoL/IoLEeF3oU3yM10y3kSxmRW9munUlY9ZM3YupdDXgW3kxzv+tamUVGOyZfjiUPXDm9TPD8ZWJcaKqByqhsTBfkbBDMl886Kf46YB2XT/E7ft9+2bN+yz/K+3Gr7yWL/4wPwFr3X4HmeSut86Tdr8LxywR2f/ciOfOl53bCjyXmf9WtGL9dma4W+CGSX0WmvkiKZKHDrGpmka/YESfsHjomrMa8C6z/l6JQ8XdHGmdvCcM3WM+5CK/MaHgGXCJlWFYDnhC6+vL7pyyHXHF/0HOBs5fQPHffC6kX9XlZLItSDfjN0uPF/BMSsi4Nc/OE6Y3132OdHd1Qf/07QAW3mTDF7rBJ5p0OzY5iAOGjIEMhf4fn//IhZuwBtnQLvIMfuc6+fy1AMdltn63Mh5tjOTFCn5ELziZyFhz+d6YeIdGxzkWsvWWmMMAH4O8sv7xzvrwydvXSfnDw44CROtHDLZRoa/+GMKax/sMrfrTKxdLidkOSnxJ+vuziHVxvpgfYNs5Nuv25e++NCZmXKcOAYcb24Ffi/XM+xZ3q7EjSOY6cbNdGuVCu18Ts0zukRv1rPt+sDZDtYRkUcc1zvyWa/Wp2EX7L0Rw663FCDETkES6wiB6rUQb84REYG9dvwpiA/pxmHaSv6FZS3kjWmalbys5EzHkml0aCanJX5+e3vH9hs6YZ0oKeOPSHLYBftV7FhlOOv/gW9N8zzeXTs0HPkBrTv958sZWGKR/LaTd2bg5vmsGV+V0Cp8B/gTXiqKKfgxvYN38zbNM/xOHMAeMg+YWStrZGbV6XRm7ASPJ+6LYE+BTuyDj6HHA9l/tUYe7Qr+E9dBzN7BY3878JfOh3u5xa7eoYVNHuuNnHbjnVlR5NizvaepEAMp82x6vi/kwPP5RH/VPDsmZlmeWmY98LkHH/5cW4BaM4ebbhmpQozMyGift742Pg7QpZncu5JLvvgIaL+13+ysxQ/0+sUH9hUfOKjjbDPXqA09+kB3JdbnadE8zehpx+6r3n+s49C87RM6mHSaX/XgbOAGbtMcdkSxNz44T1OV+bJPrfCybSvyNzX0IYRtwN1Zpzr5LiI0YbOIYA6t8G7dLAn+BzHyqTs1jPH/ktN6uPGB6E5cTdi6MAfTD92eyW3WY0TItnarxP315YIuU9a78Pcde5mf3oU88NZ8F/66a0FvF3zuwjoirn3f6d/wgx3YQw1lBv3mBzLq+Krlsg0jYsjBTdOoAbbhhyIReQ43/bo6Lx2+M33qAAAQAElEQVQGgjxRyOkhAt+tC1qHhg9Q30eEOjrLSG3Y7ItDV8veoWsdSzHW+Zfry4itaZoUEfDZBm37kLggJc/hEV0UYJI2uHreoeuxDmDCU2QO3bdRW0kTdcfpMimLoaSnvJ500NEV/Jb3O+OhQ0uKCI08dUH/yLjywcaH9I31jxEF/4k1D/GEOiSlXPM/2A+uyBqRQxfmyX6S4AOIenmjbv/UgzVqIQ94b+5+wxu248tXPoDahh53bZRZFRy2C0L29xGzyGp/XPF5x43nWi439+/EuPUX+EwjORqu84HDbByMrawzK/GE5yjYQ56osc/oyD76YD/mj5h3YiRgrtPCD+Gnhn66/MHSMXeAu+FXpt/A3/yH2si/7w9sW/X997Nevk2sKzP+WZDgkHV9kA8P9hqIgVgBTqnWSfNS8YUF3SdwTYEeC/44cS5z9lrGurEA09DT/XaM2P78OGTZujZoSJSI6sRo42MlBAd+dXQYhfFZJz5KZAlZJrcsSW1SlPhNB29rwk6N94ov8oy+Wm/4UVWtxhPYto8xiXng9VyxhnzdPsf+YF4K/oB2WcM+Rn16yDTFdbAeuDX05Tz3wIYvLy96pUFGhDj6WuQ4igh4ObSRD1vfZVvZn0tJ+A/5P0F34XznRPxH0BPS8N1zkf8XW/76lx/Ev/C7L+A1Wpf0/bcXzeSrhrwLNcI0SVkbfG6q064XPspH2YHsOvD7g4/sGx8r79TpP37c6cOW0BMYA/+835s+P5run5P+x//HG913lVLQk+c3YrrpwZr7zKuH3t7/kDBQgKMjA1DIuSoi5br6RA7pQNh3I0KOoQ58wx6f5JKP93d1mI8IjX+9bz8+B34XOl2lE75i+KcvdHld//HHh9wWasplWXQnn5+9lrIuF+JcvkLoq8k+1nsfz/TIsXSmZgr2+8dx54Pph55/vHQf9ZZhl2XC/l8ScXcQA7fbBzp5IPehgs34QQ+HOoYecYjtrZOvz7ts94yqzJT9zTH2+LlOR8AU8XcYCN9e8YeMmVi54itXfHNSJX4e1B3Os57f8WWhL9ApmIskA7fx++PYnRzEsqcH61EHZ0TCA7zhD5khw02sieczWHpXspcbMOj/gd4erO0TNE/sEcWFKcAlWh/yCZu6HeTh9/cP/fWvK3o68Ocu58obeeZxT+ALOq7y+dPOR1n7se9m3zJEBPjwZT5+v7+twK/ocKMePZCui2FaSsjQaYMP9LaR4xbqDddK0zxrZT+wE4+tIwuTXPv9ePuAnw38xoOOf+b0G3ssjzeQzXPRcgp9/35G196TNnDtzBE+Kc3z02YRIfGz74cOdDQRUH7u4Oh6Xh3aIexL7JM2tbOnks//mBgR+Eilpd9+ttSvq2SSvyZt+6obdfhhX1BHH/fhczs0bedwHRerGnr/Nfc+bH2HZ2QHT0bKeknsbBhIK/kVEfSfZNtnFp2IkRnd0Q1YAjMpAntg26csMfit5MWE1UK8l5LANFrHJ0MT+nNtnRkKpQ7y/s55bSFJWUeVOaBUML7MVVfW3ELOp0MCXs6xWZEntHEWQ1kGjgqumVaRKZRZuHcFcWe5nTMs88p6bBrTNDPn0IGOGrGHGRTo/X7bqRUPNXcoVJHD8NZPx0Zf7B0yEz2cBv6V2vH/+N/etT8KGsDlumQ/m+eJuSIO9dMfAvaDecuwWUTg4we2WoHfx7PAUEoCL0UK/ODahW/7uY8++Qq//6MhgnApdcYCnu2jXh8O/M7PEcGIkPXZhmj0FPQ8IV+lHspCx8+fn+DyPXujl/kR/sXzzx9CGg54gaqHpICJPproAFqJouwUVqbx+DkiGHZjOnNHn0K+eFVE0J5jjYhoTLQQhjPj/2hdJXPQSOYUJMisoEnmg0OM4Sh0/P3H+I3rIJMwhflljFWKb+OIYN7PZt4jYoz796DfnnyNTn5FxKC17zvJp/MslZIYcOZeMBz9tg6wT7oHcMcw1D/k0JjX4KlRPHkwxIWzBcln0O28q8v9mSk7I6/+ESwo0iOhACwCOwzkAk6qJVSSOVnkuaHnBZiC/hEA6DkYaMzjRxG8KBQRACft+fPkpYvaGEXQx7D59hw3epjj3xp+EIrni38zzTB21ITfOlWZvocMdTDghbyUVMExO+8ezyjye6E/09Di7B09oquD5h7j/dUyjA1iDGTGkNmKauAbEcV4AX8h2Xh+Q88Nuwa8Whcdf/uFq0AzIvTrigigCmhCgMlwNm/CF0MDjAiAXGOsE3AHejhGf0RoqkUF2gwC08EFPvojuPN2YAfj9YQOcvN34Fs8yv2BPJ7vlhC1TBHMpX/MwYd8j5TolueJq9FvGXkc/fNcBx+m4T4nOBfTyzLLOh+2YIKTwzRPMq0OA6Uk/lSlEBeSAhMRiii8Q1Ru2AfCQU/lQBg2x/x5meQ+0DDCk30bvXd46/SgEIFKHo8InoOFbddjFEROktvAM9VZtU6ChAq6dNu9gLD47RjD/RHYB6Qbczc2HwYeMv2Tvxw8ZxaS70Yjy8JD92QKBh6hJfAHTSRnkIEzFBLjHZ8RskYU4CqtKCIU4vKdtvFhy3y5sOnoiYkMdnAdsNMUMaBl00UKmUKlhEIib3SNv9iDn6CnlEJOWRgvY/7BhoFuJcrdObT2wrZTiPOKfTT6PYY68EG/F3lBuFPYyaKIvhA0Dvyz0eCr0clP5+65MMlcfDdSEYXXDu7kcMJ5bdVOwWlcmUWVWLbuDhacio8HeCzexsr8oPD6/9L1Z02SLNmWHra2DmY+RETmqYtukAAfIPz//6IfSIEAQgpBkATJFvQbgO5bdTJjcHebVPEt9cyq2y2AndAwMx32sPagg2Xm2RHE7VQPOkNe/DrRyX3Fr4hQxLMUJvuUk8mPuoa+4cHk8waWDSGBBloCv0kp/baBRv9aKw8i16JXR0fKk3+MMTv0dmRd7RsK9BRlYxG3aWPB6c3wgXweExJj+igF3ZJBpk6WlecENuGipExOAV4F/3U2Z3cOp7w5wjWVc/plQ/dLyCx5oW89vEkwHeFbgo7rDvxz5eBuZiP+8jrJKomFnP9Emw/bI7oiIRvJuJE3JhZVM5u+qc6a5oKEoQMd2xHKkVXTxAInFME7B0lSx+4NvUJSqMG7t867i5RzVrEdUlPklUVbohSllEcfzKAUBbmqQlJGlkx/RpOfTRcOVmS00gj9lArjXS+w3olv4ppN0cRi7MKHxQZQG4t020bkh4gkXEeYW8FzRCiP2O+yHzhf7ow5KIl2LxxTog+yT+AQCj3wv4Ze1uV8vkCvkVP4GIFs3lDO00lIRFw14o42YsT8bPsOtrBUo2Jho1qA9cKhyJnN8YnN9OmSVeDn2ANBZENPNkWWwfhYdpqVqBayWI6Q1Gh8li7zoUkR7kQrP1KM/2jFhxsyi9KUEGbHL3c2LTu25RWbVPhmJZhk/E9ckFdE4Ms746nwTwi917G4DWXpl/1X4rhjm4JvGz9j2vC93iXrDRnGHYOWZfVCvdEYAQ36PPlm/KAgR3BHFnCb8cFIoUTpLGzF5Rz8YAHeyNeh0Al/PWP3aar0S/SAJ8Lzo+fm8oBeaOJQotY+nisHP243ths4YFrkQ09o+tA04WPG57AOTbLNPF9ICRsHOIY2PmIsHE7cbvh1PaFn0IaUJkyuCLCJJMYmeE5IWiR+i6uyWHZMHbt1Dc24Ty47fRub74pOmV4H9A5GJNUyyWQXDn9tM3GVkvh9aOfQwFjWmhl7YmMwqeC7mTKxyXLOdjwgjn8YoxE3ECZ2NvRedOAHnVixbRq4r8x56/6g/4FMWTlXxqERmxseNOPv1s0fFCJCtp/HPvDvr69lYGOdLi8FNkW3X38I5MGh/ReH1RsbNfcXHALbtkN6sPnf8cvfz5ZJXISNdmzk+PA/Syr4FfyMG34veY7cmLeGrbqQF56R6BY8V3Q98NddVGnmAM1/GCTj4yWDKXyF31qWOx+gjHEEUrU+sLE8iEAFlePBvwLaWRlMTCNFlv3TfnO5nJWhbf/vCL4fizCDEgdeR1tUWMu4TGUWMA/5jd3BXOI8741hzqFK8+WKfKwRHsj186c/vAn5Z0ViKPb6+fMnwiAnBxC2sTGy/ISVOuPWe9PXx67l0cGvM7ZqmhkfgBQhfst8K85d8C/h28K+Cfnnuejt5UxN0dfnwoHUA5wBy8ThKoVEa8WPg3tYKHD0/eS/Ucd8wbQN72OMt23fXt80TTOyAacoCNBNLwRGWafzSVOtw9ft7wW5jA2iKiIrI1cCm5SlMW9Fht7EgeJJr6/fqMsKZBGyWC+XlbwkamvNYA+NVCT6dIByHpmIj5yzUoRWfGgn/v/61z/148dPLfjyQYJIiRFZYLgxNsBxVsoVqva9jbhsQ46EfAbVsea1g3X+8edPfXCgmHNSho/5FXw3RYJnkvsZA8Nw8JFycXzzEcp8cw5dzlchmlIK+md418FPCg40rhQOjtCl4a+m474RSb7zW0g+gF5ZoyyPh9yn0zfTZyp1HCRMyH0+nfT2+ooeM/T78IuGT0KAHNSgl0dp8KpTYv1W5Jzz+XkHp4Zsk3zwM8+Wr1P3AK9d/tA8c5B34nD8cn3Om58fDw7l7sT7YvKjRAQ+dtPOejciZNtXbHYhBk7kdsf9A/mNi3VwfB3k5oV5ecFOrbch88PzLkaIFMj7LMaxTF2eZ2tt6hxiieBrjLe9a51Vc1aAS2CIjs0X7OA/iLVZniTksc4nDsiWQTengj3BADwW5iIrYXntw/5Ae+JrQU5JtrU/upzRgVdiaNFKboXNoJOoLKWC+0TuJt54//z6GtjNxIrHJnRJYILxGL8xTuB/5p70+vLK84nxFPQQV1cXmssxcnBYl/GjJz4N/zlj5ws9QIBc2+lfp0k7WKzLrpQyea8x3zcVclVK+Di5N8BL0JpK1svlKWcHcymQ+wrdGR8I5CiURPUhxKck6IRSbhIH3EMPSQc0OzmK4SqlUGOf2bTygdQyHNhgR74F+w6sIHnikDyniZg5M7+ddLttun1RyI8H+WbBDjt50T4644f+myMvfOjMOUNfg09EUkRWoBiPqlOFXh4ll0Mz62T7XMX3ite3zImOQef2EzFiWil7fDCmKCKUc+LjQAaHM7noRVM9KaWCuboyc3QCf0WSFNpse9B3vd9HLKaiBv4P+zH+1FB4H/uxh45jl6/EeOeHjXWtabi+1qoZ25nXFzh8EYudD+4FX5/mLNhpQr/Xt1c1fNvxc2Mv0YjriD7k87vnnZ3DXyEXrAcmtoltlckN5nPio8dM3B/Hod22I9dLiRFNCVaVtdUMz2kOBXYuVZrmoooPNdZCG5PBjo6+m3eEJEqyHSJL0BJY86CIUIJopIB+V8qZPHiB3ixflrfQXsEtKZQjKdOnFJhKYNbwj6IM9v6wuaGbY07QtR0zfTuKHmDb8esOZiOXsP7o+JEUCmgmdH+5vmlmIWN5SnnaqTchLTwjK+jfxlqmoWtVrWwOewAAEABJREFURMiXae/kcY01a1frhxoLmw5f2yKgMOSgruSkUgsyQw+aniMsj/sl8Mk5aZ5n+Q8ilTyhH1Rb0jSdNPMxC6bQbuRO89iHXS1G4leH7wr2K/n/wHbTPJHzT0PW7vhDDlxOpUx6e/tGG7mB+gdfcDZ8rTE+og+aO/HoupkYOV+rDPeB/jtr2IN5s4Pn/fNDfXso+f8ROzX9F//HN134yFFy6Ho9C1XkQ3sIooR4lgp2KuhZspRtG/AV/lVrgU7Wgw+y99ummk/E2USMUV4q+lfth3VmwC9cFw7SH3xA8pgHh/CEkXLK0IF2oiBAB7vQRH1VYf1S6qGCDIm2iJBYAzU+8kJanY+/0+nQ+Spt2Nly3PgY+fNHRy660jfxkTJUsEvAJ9sc6oiUUyKWErQzemb4ZTFCx37IdmmtjTuV2HfSZD+LrOdabsdGSfM064SNv//Tqy6vZ33A+/Nr5cPMLqXCR/BXbmnYX2B2wr4pJXXinXStA5tYr0wu62C0gk8kDV95f3+X4//EB/CXt6LLNWTb2N45mUYbeamhTFBS13902T4Fo1XyEKqMtv8MOXOWQmhKf1hq4yzEd14V8PZc4D6YRcLXNj6+rEuTP4xZ7iG/+piDAvqkDdYTSf/u331qgday7wzbRBri/VCD+ER8ZGy44Xt1KvrjLy86X4qaFi3rpx7LHV9h7kSvhBArefjryx/pDvzpOjCOFIoIpVS5F53mK/PLIturoGOpWYl2YxoS/TL9QgcC5lyUXaCfU1LDxi4HTuQPp4SRShT16GoYplGxMtf981//gyxHYr9/5kygkLsrPhkRKuSbgFZHP+fu+VRVkUF8jKqc05R8UfSqE2ur0yXwta7EPFu8x4WO6Pcgp31+rvDM7IFWCSOY3k5sryuYgKVpnjmDOEF/B1/ShUhLMk/nWg/yWrkzOGO0lJOEHqYTEei/42/ShK9eLlelqML9KJl+FIUaFT/5WDvGSCop9PNvu3IUfX876YV4Rl23sDZctbJuR+0hh31rXbp2ZG28pJQUQVfk6fj8wrzvuLcfqHflJNmPcw5lv+h51UljHCZB5q6ZeJvngmw7/BbG0K4QZPkdigiek3YGHNh4miZNtQ49z+ezLpdJBZunlJVy0vVy1u8/ZHPhY+NEfo4og0YEfaAXkYiHpg4emEKDF2xOzK/fv78yvtLeifNNKzaCPHGwg4PHNAmPtk/t+NfAkrFSUkD/gKbl9HsG35zxQ5hkYv88ZQ1L9EI+fsGPZgXUauWeNHwtpySPKbXQXuF7yGsN83F90J4iq5MLOjgneBTi0zp07DJh/wl69tuVddvKer0j08vLi94oNU8quSqnIvPYSM5eXx/MIRs5oJGXU+6KhL5908GcIohbX5dOzJiefQB2qmVCg0SPUAQ9e5Pjel0XxhorYduuMaZL01Q0Y5PFH62Z33b8Kec8sH3+Baldgk7OReLBfIJ7Sknz8JVZvlBd+8A/aaqTTqcLvTJNeeiXclJEKCXey6Sciorv6C4l/b4GfeQSBDtzyEEu/K//zU0//+zo0RXwBWJ0QI+DkQxN1Il1UiUPRFCPmqhBH/RE/5RDbkv52Ub6F25Evu9DZmp/sYdYF3LK7EfZWRceBH6KzHs8i2gHYUiDk8ghO7Idozx9rSshZIIcN3qLfl37ceA/HRoaJZnwaOVXTmkwbjgHOkAgyQ5RalVAxc7FMPqEUs7PuzWSe9MCYAcM2tEgjhaSIkI5J5Q32EUJOg0v2UGgDT6hFEket4GIi59TSowrFBSWRruN+yzQp+4/+jE7+FvGZvo4gh3ZfRBBdcrI8I9imSJC5oOQGleM3+NXRFAd49k0LdOBIageMs1TxckIRvR12+jIL/N2/4h4YoBcIf7jPSKUCcypFk04/TRkKrJODdoN+Xe8ZiXTr8aCg0wnj5Sy5nlCh6pCNo4IjNi0gzM/4lWRNC7Y2S2evEfNUw5I0y9GTYrQ7/5eVETEqP/9q+NVtsPGwsp1ncEufnbBNAODgrMX9EmJ8f6hiOJXqrFryG2ZwE0pKSj6dVmPqSZsEsrZRbSL98x7ka8DbDcO0Z6TX8O5G37QCOasiPiFhZRyZlwFnzJwLSXJE6FA4sDPDugACD9GR1Q3fkkNPf2QGT+PJDkpEN66dsb6vrFAxxTCpZ7jwYIHD6PuSWe8hBgr5EgyLgd8Nz5+2AcbRioVX06ZMSLwG+UY5ekvGiQhge7olRP2ti6TprlCsw59Le/GBOzk3PAXcUVgX4Sz3zwnXCYo+pguzfw0xqJ3SIZ/qpXEOEN/1jSFYCVfEUmCFj/K4OGSqPMY+0jFVyeXuaiAr+vFlbKUeNlHvO3o16j9x4/bImJUICY+e6iBYU4JvYp8NexwYCNjZbvlnBDlOcZDEUc5Zey/ssB+gNs26OyOFRaMDzboG/cVW7nYd00vQ2dmATpNFX0nzSzYYT1iZ2HMwmS44F/ubzwzTpvpG+iU8c2JDdI0J8ZmsCqa5l93+mSE8rgFvuKyP88cRPgwwnwqsWHZV2J4Z8K0L3UWCdbxwDd+2yfhbwyX4ukDDQHdl1flHJqmSQWbbeSEB5sEYJKvA5+yDqv527wpMZnscp+duF1YuA/90HOzA0eXZazTLyzmWckC4udBSYyvLHC56XSZVfG7DZuaVy2VsRncNuJvp6ozAqY87RykrxzKbWzmLZNrrZvlerAAvHPw5wP8ziQqJfy8Y0PseLujctfoy4L7sHNAr7HoEIshi2aZJnyuuiBbHn9atcly2gcXFtH326777aAsbEa2p3y94SsLPrJrZzGzeuHBXGM7bPiM6Q5Zwdr3Rv+BeUiRkxI5dppnTRxsnU4T9q/YoYyS3Z6SziwkjeeKzz1YuFj8Gcy8qAroyBdgeKFu2tNUqHnqb52Ptilh31rrwPZ8OY07AOlAxoa8sIF3gW+mr7gXRcJPzAxqHStk/PTMYezER8uJAwDzWbDHwWbG/7+tRt+IYK6aNM2TUpZS4h0/OHP4+fJyZpF/0YXNpt+DNrdX/Ne0Ng7f72zYXTYOXWdwgTV2gzv49bbLfxrXOaKwoMWogiUx2tCjkavN1x4mNoYrEu9WkfYNG2307UpgOhFb81zQNyh1+L6xPxGzOWfwPisloUPVzIbohOzzsA30yWPm6/frKwdS1Gd8JpynwNibAtOxjPaFO/bygnYCg1c+fgSDd2JSbMxgNehXDtXEwvbBR/qv+00r/n2C7+vrrJfXM3gVEZK68zHngY9jFXTD4KlrHFieGwcDMTYj45+4YqwxbYAX5BkVkQ0O9G+Urgl5T9hgwh8WYvbBIn3h4BfTsfk46XI9ybby5sY5AZHBI6sbbGjK3NvBU6iPzdfBonDjnZbeeT6Ij51FoN/p43hkwUrTqLP6G5vMv/Jh5PN2G7IVbHLiQ/j1NYm1tJwP/X5mQ3wCY+PZOagL26VOmplDLY//SdQfPz71/n7HB7oS9nUMWJiDBOaY+fp6aJon9DpzUF6x74lSZH39z0N9vH+CSwPjTQtYPLBZyVnOr6bj3PYg/h98RFvJgZ0YPoipB319YCGF3l6vqsZaUgFX2+/pN1UTeZVqHeRRx+g+ch2yJjAFvw2/Vxzy/8dmBoeZ2Bp6Y6MZP40RJ0kTdvV7KaaZ4apB+3w+q06F5wLvjE9l9Jw0zXX49mO5SUYZvh/+m4N8rPafkL6B/e22oPMydN/IX5bNet3xw45Pvry96nw9ayIG7DMnYmQUPtT5D5O8sqm7XC86k8cdM3ilPN44eZ6zn7sE+ViUCPwB/7lzCO3/z87n5xd5c8cvGrl6Yeyd8iX75YIdvDZdwecB/l98FMnEvfXFBLrdF1n+O4f/nY1jBfeEEHc2dmMegk/H6cqwS4fPpv3XWka/r5Bu6OoPLqtjgQMRSMjgvr69EA9XCd99EHcN+0FOvny4cAKTMwcAr29nRXI8NEV0ZXLB29uVw9QXxp9l3Ap5o3HILA4ThR/jXiplIlbwOeauBf0e+JNxO/DbCASzzSwvc1Rr2PR01V/++C77gGVoffcNvJaBnfV+jgfPJi0cgt6HrZ3/2vC/DONv32ZdycWlePhBbnyAlH0pQ3tWwt/MvU4cRHDCdiBDVxAjXZ8cmN2w3QOsOvNGB5DPj0W2Y+M9ItCrKEPDHyTc9sXh08p6ou1Z5m+MIjVNJxGTRa9vk+xL8ylpwo+v+JOL/epyPQ3fqrUop0yOL/IHnTP+VpiPMA6+u4Njk22+Mkfah/Xrsnwu18sVXpTLRV47ua//uVzHgLumJGJoAsuH/Cf0a63o28gr7zKuOziYbkQCozPxddGJvHQmDq7I63y5M5f60Pznz5s6Oc/Ptqn5OZeciB3rt5HMH8ybrTeZr8cG88HX5w1+n7rdvjgQ/FAuHdHAiZxgX5uJf+cVIJZjasb/ZvKjsvCUhh1X/HsFh3XoYZk1LAsd/HLCns9cFKzfttFnY702oevr6wv6F9ZdO+MfyjnpNM+q4G5+9kmYKvEyMECXzkHjg/WU/1nlA32Nc0Ih+4Fz6o3c8vV114f/eVjWYF4fKXbwmyiziu2HXJ4fbdM3ZLhezwr06eSeCV+4XLA/a93K84T8tVZFCF/e5A/CLo6HE1j4I/uPP//Uz3f/oQjhV696/X7V+XrSxAFpSiHcH/vP8K8SdDqx+JQ7iImTchHXoUCuWidNFGPk3PPA5xPMjZc/7vqA7+Xlis8Sx/Y74vZr2O4T+33yEfUBzTM54AS2Ac+J5ysyJGx8o89NC3nFGH193WT/cd5bmWOs5wn/mikVG1yu0CFm/T6xXijGLoU6ZWHvt8LbMjuvtkbw94QPJh18mLFf+SP9HXtICXlPWsZhakPP0Ldvb7pezkqRsP2Kv9+x2Qcx/amvz0897KvQn+fKB6irrqwBz+Dt9wygM75wYu5+eZn1+u1CfJ7hETqBuf3+9fUKjytjX/Gpsy7XK32uA48IdEBe59bjaPDfhh8v5MOVNclKbvzio6afCS/8VrTTx/mEnN8pO3uesQ9h7ehxwuftP0+7ZmQpyswbOx/jbMta8+Bv/z55rkWXTM6u4PzycsFms87EVWUfYHtEBHybLJ+45rkM3d6cR1+LvGZ5+z5rJRYejw8Obn+qEduIMfC1PT7evxjfhcHwv5NOYGa8c0rDH97e3sDjTB7bZF+wHS3/s4SkROn0FbJf9Pp21cvrWVcw78wr9hnTFsmgkw28dnPMfjLff34+Bt2FPah1vOJLCunh+eG+jraD3N0jS8gj1pXBIaxtN5EDEBpVmkj18h5zZZ1qX3t9fcWmVxXmVw+rtarglyd89gSmE+ueBf/2RyaXh+c3ZCiljrziMaadYFuxiZBb5tRELDRw+NSPH3/ii8Qz+cA29JjOc2PP4efA/yNiYBN8cPS8spHTHqwNvHbo0FvZkz0eN2yy6YxsMza3/Io+xok1mM1l+X6+/2Auvcnjjr4qs1aeL0m51uGbtoux3okHEVsnzvcAABAASURBVGMb+9+DtbBt7OK5sRsoKFfGVuZ9sbZLyDnPEzauytnyQjNnfJM68nqmznJ7Lejhs/3DJgeTxD2iK8b9Oa43aHRBKxNTk86sFafphN9eKDP5JstYdnzDsXlC54m8YZx7b/rx8wdzzQf5vslyr+SvTz7OOM8Zlw7fM3PsM4ZNr0rMUaL+OHZZHq9VX4nty+VFN+b4T+J0Z61mvzmzn319u+i/+C+/I18Q/9KF+f0C/ld0u+BXpmFZzHsC38t11gWeV+4eHxGCFaUTf9IB3kpZuRYdrZHDpH0NLY8DHz7wz4xcVb4aaxav2Rbyh/F0cc57kPdQH52Tfv74GgVjy7p1dxovOGCIq0Ova+bDzJmPY2KN15kvvB643zbdOQ9Y8O8Fn95YWyMSftuRZdXO/kbYzDTtE4/HHZ6bAj9IlJVcMREfE3N7iozs5nmwvhE80Rti/tdn3pk7U3JdZ+wu739to3ZQSaznlJUiKeWsaa6apsJ4cNlEjJ3kDxOeky3H4T9ctt34GLqo4z/TPMn5jvCV26xbly+Ub0U31tU7fI5DtIc2xiClNvL0wlmT43+GRsUeyTpRt46POKZBgQy/1cgtxtr713UtxPWhL7A7oJNzaIcBP+46ygvz3Avr6iv+POWMlgF/6d/+/xYBld7+OGk+XZXShI4Tvn+mzPjZLOtaWNhmxv38+S7r/Zc/vukbH9Zc/3isWvCJWmewOlHOurE2cb44n8/435VyZhwyfn2Q77AlTrhyznn73PW4JT3uMWyf84Rfv+nEOGMAy5H/Kr5s227koU/2N5bBOi6caSTLxrwi1r8iLziXffv2TUHO3fZVM/PO27cXXV5P0KqyHgMUfnViz/+8vfPgK/nfsVdKVSgz/hBwsee46Psfr+TlF2z7MvKN6NHA+ov47D2TG6ZRbzqREhgWdHCp4Fol+vsPlr7//ACrVb+vguz+A5zfkPf792/6xpwViVbyQgOjO/n9QRHjJTeIy3dKCBnbsNNCvNgOnx8rc9CCzJU2IX/ohXwSkSV87SCG398f+I+wh/SMsSapKbH2DDAsYPnK/ut6vWiaoEPribXIH//0om/fs17eQpeX0HyWplOXbbSyvlpYPxQcv9bCOudDQoeJ89eK7U7kp9e3Kzz06+qyAEClwjphJo/N9PU7YTr67OwP7qyv7synrnMqOZM3LpeiFKGIkHmknMjPZ9ZQF/Tq2nes2gZ5s9C4YBeKsSfuEIuIXzSaghw0z7NOzBmvrxPvQv67IKsI6SAP1VqGTTEXeBfqISgpsqQk4n/VnbWsbTUZGAvLHJhQqKL/PNdB/4otruDg0sHHNssxKUWRyG2irvemy+UCLkUr/r4yj1RopBTo09HvQL5P1kSfw9YL/uE+u/0FGb7YS/74eNefxOo7ayRxvbGu+PbtqsKaYGNta3+5s6f3Wubra4FugJ2g9xj+2ZE/QgpiyP5wvZ4VEeSZL32yX30Q83fOEpw3/ey4fNJc6HNjXl81zRmbnPG/mTVVxkah5/6rw2MZJYPf5XICmwkZDmRolM6ziKdZjg/E0M46cyeWBUaJ/OY658AHMizkHsSVlBiX4H3IPnNnjX3EQvVk79Z/83+56d//87sCpp726D5mpuevUE4eL+xNIU527N6ImZSKprHugFSirUmbvzuQm4+RZPvAJhQSnHw7WteO/1ou56MK7vbvGUwqa4ac0uAX0PMY493ofFA6ds70z8Qh3YZ4LIfApalDd5QOK36SB0YExLIYO4p+XRFhWWQK7tdxLDMJ2oMWmnmSEv/xCoPODYnC1eOXHyihhFDu31qTaTyF6Dw3Fg5Pw3UEcIEIckAL5/FzYDTx4LZ/FMYw8dugDAM26PqdJ40g6PpPL/P/XefnbEfgwTQtF49ycZ/xzoPbfhfXHRiWakMiG+9faun6iIBG+FEdXcVjoLv+LldT/IYIEYEUOp3SlCIrKBIdOo6CcxxMEhFSzlKi2s8RIWPyjyKFhEwHdDYKmDLOclMty+0OY/y/oJGgk3BO17ufROMo8Xzlt2k0nMaFVw2sm58khss9XfTrSryYHrlLdkTUUJCgIycl7srohaT2gbF53IV8GnR/keDGKP9QDjA0zh2C5oco+EtjzLPQGWySShV3DYy8+O/ob21qKqopKyLkiTqZN9FwmPl4boxJo12R6PPruSdJQRVFgl9/Jv/Oy/j5BQLPDRkbmx968NZVCb55npCnKKfQiY1X4t4Za30ashlXOqN3CDFkvdw+Cg2QVM7IwBh60KXrIKF4fKezeZpGRCgi5ETndxe3HcjTOjGCg/mdmxRm1dBR9A94Cx5SSkkT8naYm35OmfpEvdTg5XovhBR9jCslKdBHXAyR/dC+KzBzf9s2IpSSRgmZVxs6hLgYxI+ooJ1OVDVk7ZSdA++DiUjE8EHSpkknPm4l+GE2FvE7dujITqExkDUx+UU86RzEzI5tGwBarycuGnok+kTEwJFm7bYDD5VFSkcgXtE7FCTOzqQuNtyOO4YpM78WDixyCvpIlsc8Q1JjLDeVHLTFoO/F6cJH2JWFzc7Ec/QNmXfas0qt+EhVROj35Qlw5RCyIb/pIdZoytCcOdwopbKJWcakd9DH9mxMLtYzUoJWgnZVwy09oa6e1DiIEQFXyqRaMnyTai1CBWFClZy0mSfEbMOQRgblJsJN7rixQH7qcMAjlLK4ukIUCCVXhHhPSsjBb5Uya55Oogu2aqNsbEL9HsFIfCoxrrOh2diUeYPaYXiQW48jj3GKDlEwk6AlVTbt0yydWMBFkrzB3LcE30Kp+EXIE7l13/dDY8PLotH61lKgWfiel+i3g+Oq42jofsi6Oa5672Ldh4ihjH2CQ5ME9uGCzI6nTqvt4b4bmw/TiAg9WDTdWGga+5wlquAn5TxRCpuZRZb5xALRfe63B3J01XJS8B9kJfQPOrlMYNd5t81rneTrABvj5PJgYbLiU4WFQMGQDMNuTQWZBf+NGPJm9zRfFQzuQCmeQgl5Mj5ywP8AA9jSZow8FnMKE0r0Nd15TkqRZF1XFizio0eKwthd9pvOh5NETExTwT5ZKUsbm82FDXjDN3P2oq+yOWva8CPTdF/7cwYo23DlQFFcmGqMt2/P4HS+eGwoImSZjL9Cmtig11pHneXN/CIc3CTHjRecE4eclcMVV474YJxk6x2yXx3HJoGYF5gHHw19oNjwzwMdG/EjJdoz8ZrACC2R/cBnw7rWjP88xuFKh7Hpk24gn8CFvizqdhZupnvmYGUmd01z6Pb4YoH/YMO0K1CoTFU8wKOBzYM57SFCnDrJNMVFN34jDTpW+IZzInl9nrMqOSqx2erELiakX1fKWRGJeAtobko5gxc+FhmakmNj4M2GE9EV1CeYGHPH4Y3DR+t/QPPAaTCh3O6NnfhIsA1bhQrxFMTnjp+1A0wRoCu0stk4IJBzAjfJfnPjg2YHu3meFZGQrWnl8M8x2hAiRaiSm+apyNe2NSyVlPOkiExV8C5wepZai6ZpUkoF+m0s1Bv0jY+xLtU4iM1CUWK487bNvXHINIF5IqfvGGzojK027I6q8PnHTydX78cCZk2hrFKq5rnKOgOXkn8pKZKUKfYpIMMvGr6+C/LKMD6fr3Ie6gC54lvisgwVHUyr44O5FOgGfrGhDzaLAJ9VY7lIDtjYvN19GMKGaYcGpJQSmIS0shFrTIqVuPem1vMkLJSxe0GwCGiR3xc2eC8vr0OW7HwhdFEhZotm+6hxSQk5Ejh35Hd8SA/svRLLxmdDqY2ck6Br+s4LKVWdThcFGHm++eRg5YsDjQ0/2ODrPHeQZ8M9Mr/xGY9t9hHkKBQ/d+xHFbZ88rVPi8vtp/OsFz5OLMyjDV2FN0Qk+i563A5sVPCpxJ0BHN6ktKtUqUxdPiSciD/HScbuYk4vxPDMwew8Fwbsmmphs3wWUEHzzhyyUHbdOUxcOJDIaVbJp0H/54+bfvz5pQcHCoEMKapCST6093iQU8aXbfMrhx/O1Qe6OU4SvrhtDz2YK+x/ve/Y+QHeTREB5h2/zqo1ayK+Ly8VO25K2LqAU6Z01lefH/exQX4sX8ql6cTa0pv9nLNywARaol/Hdwgv2feNcUoCua55KnLf3jsVRVJGDmSgXeQXcTh9uWZ8IzSTtxxT4TyjQFYphVQYNjM3zPOkFVsf2CXjFxO0Bx9ouy4hjnH2HLuRQ+mGPonccKBv08oc+vTtB3IIfvNor7XCo9Cvq4KnG+/4cEenidh/ub7Rr4zx/v87ZXQ374yP+Xln/kdc+nikZN4HOXmnvtNgGubhYvncayXO/LcvWusyDgU/qXVChsC/MvLMenl5wQ+YR3pT40PEcTzA0jbISmBy5pA8ZYZTOkDBUg/ktt8m3q3v19dDCzFV0GvwJ/5yZryEnz2xccwf5FYD3ggM6+iD0Ldvr8jwSs9Ap8ah0QYGC3om7FWVSxn1jtXD1uZArvWu+/0mxyWkFBHYXWrWUwn5s3LK+FHlkGXCBpl4mHTGr07ESQaHeYY22DpnfvHxeGehBFnGFRVsdfDuw6AfP35owb8LcnicfayxbjlgnMJ9Z/qHMj5eoNkjyX2f/ipNtu3LRT7sS5jhwWHv/U68geFyW2U+FawK4+PX2HmeJXTymqFORWcO9xjKfLpTNm3OGw4E8EjYgOE8HbJPL3w0W4nJnX3GxjxwIOvCQeiNA7AN33yQcxuyl1JhEXK/lJJEcu6sfYJ8k3NC7iLHYY+OPVbWkbsIK409RAgdqwTWHf+1WfcNn9qznGMaa/ScJnA7yCsLdQ94JbBNCkZZv4atdpzJzycfDtKyE08H+yRjfKDfRr5VdA7MLpqITaBEx0Oe7ybWib77A2JC/sejgWXCvUIVLGstcBLz1478+6g3Fg8Ox3byfsGeKWX6TkOXwJY5T0rc2bIxZsOfpMX9wTFFHjQ6utnnu0LTPMly9i45ViNCngNX/KWRC+0vhTVNY+7185CJ9WbOVYWC0eCxo09SJhcKLO1r9seNHLSDxdFWCZuIj45eBzg/mmZlfkw41MGcftAvpSJftrn9w/cDPW37Ax8w3jkX9E2Ugi4d2Rv3JtM/WIOtfODqvBrzibkkl45sksihgR3qVIilio4hBup2+4LGoVJO5JMA605MbrIOoj+dtJOfHv4DhfeudayDCmNEDlm0I3dGj4JtC7QTPhiAubGGsb8WbGQ5AoOs9ttD4HxRThkZsjp4lWwbQJuYcI6wnDP5Z8XXI5KMOTdhGopt5rGHLNcGn+XR5dj8/seL/vjLN33nI04moCJCNRVdOXTuyLWzLsng3RuH4EXkkiz3240xsbwSdznHwOfl5UrMzrJ9jOHTViEpqbfMmnqnLYPHplwyfc9K2J/trT5ZF/XekbVrniadpjOySrbNxlp2J6fblrat8Y0I6Er2MT90/LOWqhNrDOcez5U7uYwe2skJ1gUh6NoonVyyyPxc7/wxs8eo4B5C/zKKEvswAAAQAElEQVTzO9EvyXp21nYF2ikl6oUOibE77dajwTN0vprTqp8//yaLFkmaplkrOcgH4zf0O/DHlIoKutcqzXNWwQ8avv7gA/qxb0rkNbdLIVOMlIiZzNvT3o9PPp6t4Mxa7Y+/dJ0vqy7XBRxWFdYQE3QdYon5IrCb10oNX1yw1UTuuFwLNqyqUxmuurEuvGOAFYzMrwttWxMuhvWbGjEwQfR8cS4/IfP0tD/xZzufzyd8LQ/fXqD14KPmjY+PN9ZchDL6zJKyOvbpED3Ib1TAv+v1bdI0+34eNHJKikhyv05AVnLImQ92BbtU8M856SB3PoiJ3k1FMj3jdebD9uU68bHrxNx3gfZp2OXCHJKr5A87uUgvr0V//NMFzCp9LuhTFSHs3MQN3STra1/rLYYsB/vKN2R1sfhs2bFrk+8dnWbwOZ0CvrMu4DHPFToJnRJ8Ztm3VrD58een3v/cyBVivhfxUPT5fuj9s7OfzEIt/fPfbuQIaBPHuRZ9+wOaYBCR9fH+qR8/3vX1RRxvEmmEeabpi7XzdoT8Afh+cy469PmxQ3NV5qylTk2dOc7l9fWinCWmCl1YE37nI5f4CP3/+n/cdF8/mO/AAf90zBzk8hRZE/E4z7MysZqwUe8dvveBQcOuMxv+Wp84NhaGvTU1yp2zkd4kj7Gdtu2A1gym8DdmYLVjz538eOCj7qOeGCvyKsW0INDJ0Z17RvBt3bQRU/bp6/Uqj/nBWmUnpxE+ghuYn/X67SrL25B3h858uUqRsDOOg07GE9OpgUxD1kZsDh6skc7kENsw6G/ZFULmJn5DAhTZu3lvK/be8ryWCl0Kdlvpk1TLrAIeBZ9lKDI2rdiTTnKersShfdGx5vg5ny7KqepyOauhZ0QopUzfGHx3cu2BjPN0Qq9DmIP6TNHob7k7cwWqjlzRwfL+ueAPC3tRCnNEWFPsFhEqxFNXML7rAP/V2HHWc+ymXfigW+XYfHmtw6fPl6TXb6FXf+wlf1yuVRO+U0/SfO66XENv36smfA2yytjJdMczeJ5Ye0baVMl101R04kyo8Cwu28/4VzApVazzVqHqKJhGn58P/fN/+NAP9mpeb9tXXG9fcj/zcJ4L9jXGNmV8C+eOCNlGD/Z3X18rdBbi564fP774WLqhO8xDkOpgLfLohB4nynnIZywH7ej4zM74B/a1DmW05wSC7E8be2I8VrCDlvjQekgI4VzfGLswdxXiOKWqBNFpTpqZp8tcFNCo3DNYJHR/LHdstiFb1jxNmmmb53nwd2617ws756SRu0+02XfOrCPP05Xc8zJsG2G9YvjcDkgHPrUzxzTiOSKg3yEQ9E08B3nooCT4NG34wcY57g9ylXOW12MNGmfO4V5eTjrx8X+aJznepUT/Y/A5mGv7yJcatmsjnoR/SeoV+oV8sRPXTcAj+38hn1iRhk4N+Tr+Kfz0RPydyA2dALX9jMu2LZrxm0B3MScd5ISSQyky/BL5aIOX5+SGTlCBfyMnHnto43ljne6907LelEom1x767//bWX/+ib2yBJlhww09NmLV8bYS5yuxsXH239DNOIgL9x59IyR+sPsQSr5c57tSl7B/oqkQAxN293MEI2jycykiXulGX2NRa1HCuJUYsc8EawEgkEskjWuzfYjvxj5CcG9NQ19x0T2UU1YETPRsiIjxzo07lfxQw3OS7633vxNwH2Sjh39CooLf+n3x6qpn/9Ex4JdkYQug5pT0+7IiLr/ffxtXMsVQxP9GUciXfwfPEeFXJWv26xlxMbhG2UleLg0bujlnKeI5Rv/JFcnO3kd74tnNDfQcqA4sy+c+ETH6RIS7jBIR6uNJ6P77yc+NvlL8UtstEfTlwbQqFq5ktX/JLyLkRQSsoSXlHHJ7op4fKfjBIaynuCJCbnOJoJEObRgfJvLlO05P4OxMFPy48u8lIkawFoItIsTPoPe7g2ltOPrGJOxn16fQkG0nGFaSATluvHuwocPUyEyfJuzQCOoDnZp2FDsItmblIGTJrNtwaPhnfFPQFgFMsyyL7y7Gv6GX66z7k04f9NXb4JeMM+Oty1QrdbwQZKJ0koh5RcTf6XYTVozfNmDE0zYN+ZqZ0BZBuwu93D8iwAdGtDfkoasiEpNbVcaeUsi0kIx7l3nmnLFjVsKWkVzd6GJq4kUDm/HGUGqUU1azTuaVk1L6XQI+fpbyL5q+GxshT2eMBnad105S3Ui+qyyji22fU9bBw+/EDRloSbBiTKMc6iRPpJKFa0wKO7ulndXTxkFEJ9u4b0TQzg+C996ZmHnmh0e538KGwhtPY5JwGHefp8qkNcs+T1d4dkUSeHr8roWF27bBtVOXkzyRzPOkiYQ3MeFNdULWrJQSY4N7jHtDOctANe+ixOg3wa9SCg6Z0TtRrPfCQcTKokdJSiRfLzLM+0B48jh4IQ9OfZA4qBp8cjbuScF/+heX+SIxNU1eYIg4sxmsWAxbNDnujIkUQ64U0IpQSqangddO0jYvHGPoW/AlyyWulLNOLAqmaZbrjF+diqxXREiUWqtcdmwrqnLSuHBRjXdoWDaXjoyNBvMjhOW7oCEGNQsgqeRJ6knbyKFdHWCCjZpLKVW+MBP9kuqUKVWBndMonecu+1CEIFt5TiocsNc6KfhP5jMYSxHUhIavruSTSFLxogd5NnzuwP/cf4LPPCf0zNDMMvY7uB3YqiNrxze7INS7LMdkn5ln+W672x93clCkwlgo0jWwP+yxwaajoz25NWVxmUaCThr2E3RPp5OmWrXhOw8OwGAz6OB+Eu0pJWXj3MVCMen15Ux1yLxXPoTp1+VF6g7wlss0HsTKAr2VjfbiwvMCD/uobfpcEBdl9G/2qZwUOcM74JrB7SDWkR0MDKvZGJvEh5DL9ayUM37TkePQyiYLCNSQEQJ0b/JixnVikewx81yJ06rAlqbTiAPTnKbC4cCkmcOQlY3WwuEOKKJzKDHWdvJizPGVUwJ305l0YrEWEfBeiPEHH7Mk02zkFiFBREeUhhwH9Z35wsKJyzodyE49QBkTfxxY2Cx33jG7diuC3h0kdgwxCocVncNF4eewVURAC/4s3HhAt0krc9rzT5A3+TzV+ucyqeAzxlbQ/Px4wHvHtwMdkq5sbiqHDpGE1Adth3AZxh/otSG76zX0Ns4NGRsMU5auL7MyG6COfxkfL1ztAx2fNa/Di9HjgEZQNIpjHZVU8qzOIjkCO+Lv1r8U6OWCHB1fO8k2Mybu3/jVEWxm4z0RL8a3EE8vbOYxC/geCpLffL6o1FmWTxxiEeIglhTw6WxetzV07An/D23M/8fRJRlLCcbKObMxuuATJ0WEDgziA8qE35zgnVJCbo221hj7eyiPP9lo+W88NHR2HsuM0a92cUFODNc0zeg2K/zSGUibsTx7E0BO9L2jb8NHR+zgG8bVtHJO9G7I0EcJKhN8IiSXQo6t4MMN2U3b8lrXHXs+OIRZKKusa4PHAY+cQwm6tqF1XdiUdeQqOcv0vKH4YlP68fEFzUOZdc3QgdxxQt6ZkiLJ+ry+viBHyFdEyP7iHBUKDqredJqv8r+qcLstbPwo5IkHE6Ql9Rge9fHxyYb1Q405++YP8AhbsbXtnZKwdSc3aOhfa9Y0V02011o04eszB6mNQ5rH/YGsoWku4I0/cZjgAwf7jvBRyzRNRQWwvvhQ01lPvXCgG3xohQP8D2S8c++KCPljcUIAY5PAvNYq83NdwxdW8ltE4ENp1J/PZ/iWkds7OHfjjT+t5JmDOcjjux2069cF132H36GDXHo+XZRTRc9AX9pGniP6sI3zW0eHztiuYHymX1ZE5jnpGWcdP666XK7gfkHPSSmV0ZaIWX9ocL6788HIdER82I7z7NjU83JDl0L8IpJykl5ekIsH4+A11IO1x9fXDbmb9mMnD230f8rRGRMR2KfKOEtZxkHUXy6TMnSC3hEBE4r5SYqI0TbNVSfiQugqrvMlNJ+SFAdVq7pW/c7PC/PMQTy/v9/hAQegSikh14Hvb9jyoRUMzaJhD3/U6L2pU+E/HNDwN+NSvLbC9yPMhyLT6gM3HqHXdGCndVtHfoeAZvzuzKGPDyjsYxN50fH08fn8J7brL195e3sZemXod3RKKZOLqwJ/avjHyvzz4OP4wkkrroIfVaECOp90Iv+cmXfO+JXlcHnmzaLrsPGVqiJxQGcsAtEz9KnUxtywelM//oDa0zY7tvLfaHnnkBUY0Et6cOiwoJsxKKVKCfwCCi7MH/ZL43K5nIYfFGJnY8zBeiaTu/3eILayNrAP+pC/EVeFOM05KaDz8/1DHxR/BIwI9CJOyIk7MbE6J9vVog/611fWG8hgf48IxAllsDuN3HNC5oQtxEHLpgdrjI3xEhgMPxP2afgIkPSuA0A35ssHp868ysKs5NaFNfqJAyX/k7wvfJwPxmIKaEsJnV5fXgfPZDmQ7c+fP/GnBdsU5v1dN9uKeI1I2DJRn7ThZ6QDDm6lnTnnzkex+xcOiW3M+wBj+4TxSujVyR8pBTJKCx9GdjCdWBudL2dFBPEza54dL1k786Wx22DQIRYKeQ1qepZRxFbKQb59IfYvMl23beSdj4934uCZxxmqTv4JZS0jdgJ9iN2UiNWqFPAinnIt8sFdsB4qrBW8VrqSAyKkwE69N2TaWFdvYOb5IXNH70MyT68Vha9b13m237wgU2JswD/p4MDqxgfyBx9QmDqpCw7479Ds2HTVip72qdA/xsASHo32B/PJHfuv4/nz85OPlTfZ1i6OKWMyTVXzKesFf3r7dmGOn7SzptqOBz6yKedQZg6Z5owN0Re9Uha2LJSqA8xTwt7DXzbG7Or4tUJKkVTBqANoB3sX50Xnlwcfhx58sN7xbctyHLsi0Fv4I042VeTCrs4bE+uWUIJuQp9NC/4shQJ7RPCETDMHgtfLrBfPUyGoiKujO/3Jwx1gAj9KFFxKC75t/D0+5RgYGIfGWvJ2vzGXirXYpIgsho5DxTtzc2OweaQkpZyUIsl+N01F81yZVyZoVXgLO8CbvGU+ppEYdCY/XJBzYl19Yz3x/vmOTR/0bSojv8bA9MZHwg37Xq9nnclvnovu1NnmC/o8iNUVzA/w6wriYIL/rEreeX17xmUD95QytKU7PvTFhwDjbCzOzB3+UCbGdvot+Pk66IE/Mbs6H3Bg/uDQeoGX/xDNGMO4CV8duKHPicPgE+ucnKtWPp5vHJKWPKvj187B/hs3vhfaI7JETIk8BIxKqshbweukiTkic/C/jT3goURePJHPr5eL7AsHfrYi04KcEzkxk39KniSoCF7qPJKHO3H7OfSU5rko58A+DXsTvxba3bQr8YG0xy6foSzY6Of7D/388ZO43JFpUsJPTPKDtZ11EWN7bxJ+bB/ZOCN5sEZbsCGVA+MD3DqD3G/fH+hV1Nj3fHt70+vrq1JOkAnKr7uCoSH7FA/jfr8vsr8cBoj2eWBNP3RsrVPXRAAAEABJREFUxMgD39+YX/sBxnHX9W3Tf/5fJl2wwalWlchKyBDo5njL6GHa3YKBVUSSyLWuiwgF7ykRW+jluN/3VQfxv1IaoAZjZJoME+u/yDt6hYCf0nXG/hMfgE74s/8WHu4nsQYR9Brrhq8v56BdgW0iQs8rq2MnQXsibjz2dE66XE8K/KOzRmWa1MFc8fp20Tf//4f5WMtUBI7Wex9YHcyt9gfHxJNe1olYOYPFVCddWBP95Z8yOc15C25Z+FKRobAoKUu1hv6A/h9/mfXtW9Vj6ZSFPiFfwAOvQ8tj00rcRYRsx1Ilx8b7u/FiDLHi///rFznC9JNxZ/8eQf8k6D2L0BkwWJe8SCrk5F3W4UGs34gz/wsfhDQ+IDUwW5m3d+YagYx/UhJ5IuTYWMhhD/zBefRxl+7k1E7utT1XPnJ8fB7k45mhs2pxmaC7sc+5Ic+hSDRRurj4KCd87P/9P/xNt3uwQxT8Q/5nhA9o8ib3W5BxWe9qjVjofcxBYSBZI2/LoU71wrxvHzj4kDMRg7vtRIzZBzsdPln7LWDZWHc8EPw8bDZrmiblnJGrw2uXY9T+5HOKwt6qEUsrGyH7/53YuzPWebGQN6da5bXPVKHBIGP2IF84GBLnPjN5a2Os4+uGjb6+Fn1SlkdXG/GQpXAsNnj7MZAlZIx21iSeM1FXKeVRds6uRg7GUe1/98cn/jbLf6u2TkUFeTdyYW9Zyy3k/pmg6SYiKZTIS7s6OmVylGV3cbP3ng/0e7DeaeB1MPmbh8uPHz9k7N231qL3d/xyYNsUIeg1idhz7pvZD7wRP/5DPX/88SLPkV5fQpI+Qg/phXOO6/XCc8h++fPnp378/NDEXvn6ksE0o8uzVNYB5iEuYNB8DvnezBLfsY4r62nfG/mLrYTC8UybeQZvl8tJL6yRztdp8PB4jYtWiBdsV7BnzkkpJXLRaBTk1PkVzPVUq9ZZmb63206fY3RyfUTIGJv/sXeZ7525b+Nj2UEc7QSXizEVYBvnd/bVzzFt+PM0ZV2uSc5nkeRu+vHnBzLsytjQcdeONHAJ4vyMb7lU/OzC3m3gwbjhSTnp7fuLLHdg8zPr8we55Ob9ez+gvcPzwf7ioYW17U6Ob8gFZPIfhHpnDxLQOp0nWS778IOYR03Oma6Mb0N/Y5MAYJpmsMn41jZivdZJzhW5VnVkTQzM4BtZclwDKQom2fZB3u7IRBflXKm3TTJ58RvyF1mv5xqI+hTw7tpW82nk1ZOC+dyYCz2v1xfVqTKmEU9dif4BG/u6mH93csKdc4g761tCCFqhQKhk5oy3PcQdodmjnykTOu1aRlw89NS1chf6b5rmit5BnxV+jfqiiKB0ReryPDPPk3LKauB7MP9sOOgK3pV6n738f/67EKE0xj/wlweCua9lOY4Gn0OWuzEuRVYhxvX7CvMRfF2BvrRHIA/0vXYSMZnQH+I67IPUe3xQ56JgHMV9EBHa0sx6aGK/PE1SZj3U6eJ+tplT28I6wH5s+dwkiDd83HZK2UaOZzVy6B/lWQkGo9FAukQEi14r2UhWz9Kh5ADyCJcx4NcvA+Mg2wkyV0W4RygnCsCknC0PInV4xyiJPh2C3cx7ErUSv2VDU4KSCbBC0a8rQKfivAlkMjRTyoqI0WqjtGGYpoasLk6eJu8OOYcS42iivctXRCgx3DRrLco5j2KZdhK97zCQr4jgMXDOPorr3G6aKCaDb55/r6ODee8k7I6VIhgPswjuLkmDXkQgV2jfD2i0cfezx9JTUpLHH7S7nu6/xtGSkxLFiTKhm2U4wGBH9t+yuH+KNHS27hCUaVvOZx8Neh6fcsjX39uxz4Fz+nByh+6BQ/lu+i4bi7JGAJiWx4nhqKuFRHDwkLFdsf2R7cmrC5ISDMzPbQXfpJtylp4HS+I5UbIiAkzABd0bGLoYh4ONgZAHa6gk99Pw1x15IoKxtmWFXlEpBDrEI0K+LJftJWdVKiDL7wyfDg3oUGF9LF+AvYd1+gZ8UsZoEn1FXHSS9cbCb9XKRmS3jL1jv12dJVPKDTniV0nIItEgy7+Cj4v9k1pZsgPjOI4SWOWclVNmTMjy7uhKs7squ+1Xsd0zE58PZlIqioCSZc1JHV/zIdXBKFenLLlvLVXGv1PvMmyLv0QEiXGSaUqh7qTIBH67MRmxQLN+mBQVPEpc8IDX4QRG3Fv+3ht+9iwdLCAj34B0yF2ZBFJKCkq13EyAE/HcUG5l0et7LZUJZFIELPgJZZ6TpDTudIVWQc7MPVOPrIjED3jRCx92LJuOFMMeKxmyIaPHHmBpPDP0JhYOldLRY2XD634bCzWXBZuKa8iLMPzwFhSpoaeYIOc5M6EWygTvrAMeCxvfFX5PfXYwD6WckLewiJg1zzN1ZchumQf+yHQQWxt+vWML42D8fD/A18+OE98t18Ji388puiJJnU3Shu97cjG9lQ2pCyQV4JHAQb1LrRGbKzd8HV4da2a3Y48I65ZkOSz/xgJ+AZMd/i4pIXMSeLYx0a/4MMOVMUFl4+QYPrFx93NlsrqwqPPzPhbHB3SD7p3+SRO4mR1i6uBgS+C/o/dx7Oo4y+N+MLkf6sTRNEu5UorGuFKTUsrqY0yTZWRuVmcR1plYLYfpV/plhMuuYOHd4JOJiQ37WiagQ4+D8Rt4HEZI9v1En4iQxzZkEVeJpJKq8rgDgqQDmxnjfV/IAzvvB3Q6+EgMV4osKahHql90IoL6IHcc8F6fbegREvJ3NrmNPQr06Wf+M4dxOSdZJuOzEIdedK3Ypv06pF6JUevTu6DbOGC0fRt8pJwSdV0Lmx37xd4OPpw2NTo3Fl0bi8zVqxxwvr5MbI6T5lOAg1RYZAjZMhj+1sXvjUOxxAdm1pLYo9G/4/8h4934mEkYjzyKSkMG30OOjcam9KF1e9DesJ9Llw9bFzaSDWfdkBPRBi4PFncbPmZ/mKYK/fKsv+/Q2dlIHdrwLfvQviXy8I7um0BSldxynk9wzQryWILoZb5QP2uernQpbGx3DvIOPcBSbFhdOj5y+1oHZlM5oV+hhCCnM4ca/tsLmbzuzVCdEtbNg8aGDVJIFxbm8zwjw1PfLza3TZuMlW0ZUfXlf86KAwKnkAOdHzyvbDy/Plfd2cA8OGQzFiuxZ9se5JSdDfxCn4W4KKkoInTCN07njM53fPhLCxvglc14JKlWCbPpwqbtyubF72/fJ71+O+n6MmsCzwSNg4S+sEFfCSBeFfzXsfkCJo9bk7FwPtt88EAemGrofD6xUfTHiCzHi/0jYJoi4/tNC7np+kKfFzY6khxD1odw4RB6k/NG7zT0NJ7vPuQiX3bsZPv/+PGhry8Om1NwMJI1AV5AuzcN+1uWr89Nj1tnw7twUHdHzge+sILFKvdLxIwP2Ty2VPymbeo0HOSXnTxzu92xcQOnIvtKQvlAh9/Fa84+hBT9jqGDuPZjg8cuiI37Dj1SqrhpAcMDJQ9s6viKiIGzN3kph3LOivA96aCfuNz2ysdg+2aJIoHBgQ86zo7xQeRQbwVbXwbWIeTBHx5s+lo7lIhvy1lrRf9tyDqhr+3S0PdBDD3/lslNNzaZXxx22D4HMh7YPufEhu6VuJ+GrEHE3NmE3fHJwFcT9IPCDzJU7H7lfhl9L9cZnaRIFAk81mFPy9MAZWKnklIMuUuZ0ENaiHNj+8LBfEpZG/HtQ5sdWSxPRJbrU0q0rYpI+JSQ/UGc7rLtxQHNQZ75/Fj18XNhM77I8fPxvujTH+D5sOn5quPHmEt3Dna+iOkb8fUgtmpG7jSBVcOugn6Dxm3YJOekCwfy1yv++zrrykHjt++zXPz/NbtxePD+86bPj4dWxyfFfFysoyKUsXNmTXuAQSD/PE9gdlbJVbZLH76fifVNlrkxd2NKGYcHdrV/ik4RoYhQSoW7WO4eAwcf/B/DfiYUMn3/yft5rugT5NZAJ+xBLvV6GnHQqVJmHfiOcXuQQ03jB7FmXxNXO5o2kvfGuuDJg3c2laVkzfN50Fywn2N0mqxLpu5gpMDyUMUHez+0MEelyPrGQff5fFFOWX5XZGJkRc8NX9nH2I38fSJfFoSMiEHLOPz1rz/IAQ8dyGS97EuFeTxFGnWdXBDQ89y7c0hdJunM4VUuBzgt+vj4QW74oR8/fuiO39sWls+5q06TkgI5Dy18dHqA+cxaJdesA5/xR0if47cDPPfKnFylftL6CP38866V3Gh7ZWIlIbN95XQ6Y99M24rpQjNzzVP3AqaHrJNxc1zQQY71gi6Ymdeml8uL3q5v6viM7bCw9tyIjaDPxALIh3LTXOTDiwCmMz565qA0p6QHMd5YX7h+moou11lXygWdJg7uHI8rOdmHeT9/fuG7KzGxyR+AdqbLj487OKzoKCUw9UMHB3XJMgdWMQ3bwnGV80x9lw9N//rPH+hMHiJX5Dxpmk5K+OsDTO9fD1XkifTMAfaL2/2uO7nX/ncjz5hmKOmEjq9Xcgtz9m9+CzLv5Oodf+wY3HulB/7XwMhzyH789r190CzsMydsW8okqQy5bsRrZ+2XkCnhP5n4TmA24b8+lCrEqZ8r9858FBHK+GKpRaZjfgs5o+Fvq9eNu5hrFny3qxb8CFobc6P1uXPgPrNGuFyyHHcuM4euJz5mnKm7XDO2KUIMifXWmYNC2BHTN+LhUESmPlQH78S9MtdeFGB7c962HKxxv752vf98EHNZbS/65KOD8+DXxz7ee6/4USgwoP3ettwPx9um7xw+ns/nYSfb0vodzOuP4UMNuRN2xcfJAzkn8smqx/Ip/6G6E7qdLoVcVqg/8IFFOQfvVWfqz5eqBzI+7k3L0vT5ceP+YGxHj1mXy1kRWVJDt6Lk/1ImnnfG3em78gzQ2CHRzzgYHwbI9ogI5YxurNUO5siFfdZC/JKiWAts4PiQY8dxcmUtm/3/Fq3wRraJ2K5TGnTEZb8WPhXK4Niw544eJz4ovYzYObOPOVFe3s6yb9zYA3tuebA+O8C8kxvufBj58beH/vbXTxnjUOjE2mie8Qs+jL28VZ0uibqM7if6dCV0SPjMfiyKtA/cTnyYmjk8LwVkmP8XMHRsOl5m4sE+ncBkKrNyhAqYff/+hqyvKgxynnB+ec7vNx37oZwzelz07du3YVNUla8Vu+7YeyGHmc+NufE4dtknITXkYag21rN31po31oB31ln3r6YbH5BurMvs6535t6QC7Swh27Emrcgd7Ikn1qURGTkKcdn1gX/ev7pupkHZliSWnLQd2lfJOaijtzFs435AN5F3dz2Wm3IOJfJROw4dFP8/PQ/2umpdpxlfrrOmUjQx/5xYf/cu/CBrY82MuoP+PM/g3ygdWzdtrDePo2ueCx8gTnp9O6lO0CNev39/VW+CV5ZlXhepw38h96SEvkpCImEKIoyO+DMPo8/B/NqZz4+joF+n7Grkn8vlm+bpBM1DH5+fehBvGfxMN6ekRIxv1klCPmwEDIYAABAASURBVOmv+JTxPvaMXi8U+0+oYduAZUf2lRy7MdeGpLdvk/5P/9Ws/+r/XEUKHH7SLAv9Avs0sGpMWjlnekvOCzvvJz5QZLBrYHUs2Ax71JzAPCmxz/F+J1JTs79qBaOspD7ae5OC50Cg4INh4M/+X6lcWDtNc3UjNCS6KKVQqQkMJkUElf/4OZjjbdfeu4J+7uv76VThI/DDF4j3nCchquqMv9ZNuTYVbPZCrM98dJ7hOc0zYyo8pAo/VGFNKv35501/+3PRxnoj8eFayAy7gYP5R6BJNy8pJemf/8Mna8l95LCVuXgHd/cHMuQ5GHcgy0Rem4Thyd9djlfnn33f4blS15Sg+8BOt9sXdQ/GbZSDIR3f2tVZ27+9XfTyllXRpYNxKk0Tz2XizjlJAv+dQDmI0wP/tx1tTx5lmWzSAM6R1+usjY8Vd+a9HZvCHloJnQ4wOZA5wKdLDLiRy8z/xAdyr39m8l1k6YDo1yPp//k//NTKuuf1P3sRiijlyviqozXKrhs50R9erW/HGToxMk1nXVnLRArWeg/k65rJhzNnCv/qX78qkRdrFbnrqtYtU5bXTpXK53vgLl0RISkNfi+vF03Y9+Qcic1fXh2rIV+Jfi8vb+y7z/rj+3dN00zs/I2c86GV9QMCYB9pY53uP3zgvXbvXR4He5oDvJo25vCdj/1340ZujEj0KYN/RIgfKbpa2552bl0HPjHjb6XM6sT4ypw3Ya8re+7TudB/UyqLzpdDr9+gNe3ajpv246Fm5hL0kzL5zfORc/iDPXzOWSmlge/H5wfr2Hfm5E/6UY8gnrO9Zy6l4uNVHX22feEejMtD1oP3MA9KP5o68o401QUdqU6ht7cr5wPf2JM3BfKjHuNp58NlKXnIFhE6ny+6XqtSBsomPe54KflTXDQL9vhDH3n2g32RY0DkHM/Lz9J1MF9s5CP7ShqEpAYtSGD/afBSIJwr7AHjMaEL/gCDjm/hYnL561+NyYNeCV0yfbDLIREeWviYGqz9gE8KfqC5k1cb/I896YuzF9vpoL9pyVTol9KMnledT2dkKYpI8OpKJmRZ6GNduWncXa+mA6Y5z8rghYiKDM8iVWyYUzxVagdrhFWtdzlu//a3d2iEpCAv/UTmB/g1vX986OfPn9A8NBHHOYoCgill2cbGNeenzTM+E0kqJMR5nuXn2+1TCxPr/X7T7euuhk8fbIAfzDX2D8/9D3LRwfw/MUnMjHXOOM0nzewlFiY6j0VKGRfzdKxb1WlK+uOfXjUTh7idcsna910ra/M7a9MV33//eQffRZ35r1EsuxT4hfutPIWca64vJ53JNW+cRXmN9Ppt1strZY00M88Esq9yHI68nDJ1ktcid/KV1x++K7ISgnXsZ1wt64lvCZfLRREh7xVLneBnXifyQtLLy0me59++nXViTX7i7OzEegEypsI4IXsTZkLPV15C/9d/c2PeWFWIiZwzdXDE0L35McgRmRi0/Ytc16h3qIkL80MzZHr8Hj4xAZ5LRGBn8g45ZMMe+7CVHY2B3GhmrJRyokL4DYV60wJ2MHm+mKfr3D+lIhF3Uki/Cr3gI1mWIYj+xeVBfjUB3/1uMHw3oK7zvfUOQNCmAvUlOhh0HuSrofVBRO0EQ+fZdXRxNz/+Hsh76PmfuEum4TKIx/P9OY4XaVQfJK8dgHgdP263jHUqqmz4xrt/0WpZuQ3avvvd5fkMPaOBsr/l/X3fMIL7uBgo0494yhC8RITSr/vxS5ZSCk5VVWtVJhiHHhKOl0ddIUC8oFvZxBsbyxERqtQnmDz1IgsxJlNneh6DlNipUSysxBD5OkgipmOZUcFVtCXk0ijll4MGLQceshGY67bx1kc/69Hxlh1dd9r9LLm3xmU+Ln4xfdsxIqCdlVNGrP4r4Dcc6pDppQg95em0i2fRRzrgkXOWsalehDFc//KK50tKEiTgIfom2abGICJGnduNi3lY/27BJPwCL+QZrgr+S+DPEPh3SgM7ESBtyGHMGEJ9R7adBLnz3BSRXM3Ef2hjMmv4r/m4shPBKzuHjaA03QhzkSK4M647yGDeSQQj4Lg/8UiyHZx8Ijr9uxK6Z2wTQWIjUe7EiEJ/v9wXF1Igjvke2KYWfArfBkJ5vCKUcyLZHsi/Dfmf2EjzRBxAIFFhe4groFWnOpJ6LWXot6LjQSylRBJmceJEDJDCJRT8Z2wzDFPOsu+4b0Ronqfh5wHRA7u6bce3/o5V7+B6yHi5LueiE4l4ZiGWGL//GvPbDuYlrohQwm4ZbCyLfcU8/SdpTQeycrGM4mqt8/vJy7JGBD5TwbsoIiT/UFKSUmhcrjYuETEwM4WIED9MSsRGSKg7+h8sTlYWiU7EjU2oCVieHfn9HBEyLSHQxoJiAwMp+IGhpJS90K3cs4yp6ezY0hOo5c0piZ+BrRd7EaGUxURflHmw/y1s5h6U1pp8PflvWllFLUzsGWETypme+0cENLJyTkjVZbxWYn5h4Wt7+G4ZxHW5nOGFfIw/8MEN/xbjrYfHUU0vtOPF/A82jg2/HqJwr/hkwZdWYsK0d2g8yzHGTfjbxKKitV07C1xvBiN1NUBfWRzsbGDc0ba+smGD1JB341DNcmR0CzrAnsWQtJNnD2LSflEnMGUhKzqUERfZPRl/yH0ObGS8hT7uO3HoSQfaOovVh4zZzAJnnmc2BcfYfD+8KGKj5H4u1jkAIacEmaBo4BoR43kbNt+U6DPPVQrJ5bCNiathE8BawHVlI7FCe/bGCp7OBeKybvZ365pyViFujWnxcy4cZkwstM/wzcopKSLAQci7aGMeyfTp2OLANscvnlIiPidiIcBDsm2GLuQfhQQJSaGC/VLKYHLI/teHx9BCv/1YGV/ok+X+oySN9wn5p6mgt/uKURRsap2ybTHmrkTuznLcp1TJve6T+MUPfeULWTqHnqIYq8G/d+gmvX37xuLvDG16oBvVqjUrW99R25ErRt8A/4ZTPUvIh1i4CTodlA0Mz9C66Az2tRbGZXCJUX8i74WgYwWV5Dg1nU68V/LQzAHN9XpRwTknnlcOwXpvsq4utQb5sCJbSD5AsC4KdQS2HyKWfAW0G77QbCNxdcmb+JwTdxaK2NBjGAZAjG9C9gNb77xL81Tlhbn72J6m7Vhe8IEDfG5svE2/gH9jQ4r7CDGgHZqIwTOLa8ffwZrBceH1zcYBzr4/8A8K+aFBJyIr5KtRv7LIXkA70D9hw448TYS5OpvDg/y4ePNAuAMPvBAVvR7UWUbjk7DNymHJylzjBfvCZiyhs+Biee3D/mdO5Yuxlu/BodqDD8AP+h7GC1sYl4U8+M5m8oNDbcee61JK40DGm9+NvHGMTV3oQKYDfTrSyx3hV5JtD7bwOsgP3LBbwUdn7pNE345tc64K6DIEnUI5Z+6/ShT5suwuvTXyyZ2qQxnsL+ezjAvVjJNKqdzBzjmQDbh50FluJ8wQDaUBPCKR4xAaWT3fbcwlFX9/fb3KOt78gYTD1E47YkIzQyYxZwn+TcbmcMziJ97w5CFzUscBP7++dIBjRj7LMzN/FwwGZ+x5DDu7zuNOp4siYhRCDVwS/KUKXX/Uenu76OX1rJlNH6SRQfiX/b/w3MFyom0e8vlvus1z5bmQr1YZF8cQHRX8gg04dPx8U+AnaZQkN9p/jK+fI0ZvRWR4v8p4NPB0+50Pefavl5cTstZBy5sn8UHgeQ9NdULGGf5NCVqREgcci+wvO4d/d7BdwXvFfzwuZNwk2+GTg9mPj0+t2wMMBI8kX83KR+cxlAHKdBb83B/WF/L9mUP/V2x34aNbSqGUkxJDO4Zv+Jj9fmNeTm5LRRFJwSGF+JBtWgcHdQf+uzOX7McGTrs8d5ZSwfhE31BE4E5d/JaQmV9yTqlT0gTuKeEbj9svPe58ILpB52A+eZHxKhz41FqUOejofERaiLuVPNCRz2uUiJBlNd1OfrI8jhuPOTF3Bpx77/htw4+Qj/4ZH3O7D9Xef36ooW9hPrAsHUKfnwu/GRkI5/Hg+GDedbljy/v9Pnw2sQ48geFU6/AnBvETMj/HBqz0pJsUYOh6hekakj740hl7VbAomlgvOD9DRDP58MShjpQ4nLhzqLYNX3iMj0crY9GJBBJ8uMjoI9b2jRxknb74gPnx8QWZhF/NsEjojq+wFpBCkSQxDyg6PAu0SORhuYVgUrYfZKmBm7F2P9E/AdA8z5pZJ5+4B7Q+P7/0wQGQ745hYyPqxZVzVqA3jzLG+76hy9dofXt7VSG+nRNmaDlu57ngv4kieV0q5qmdHGibdg5mOvHSbGNy+kGuqKVK6C0opkj4ywt+g99FB69Ff/vbuz7ev2S53ae1rvf3D2SBfsrMFegNvg3cUJUc/SkfClmegKbwMdvM431vrY0cZpmdx8THA8KWg1J4v2YOh0+y3Ctf4d33wdr3YCLq0Dmw1ScfFsdHKHTQ4Cti3DFbiZesnBLrvB0744X06RTRT+hofRs0Fnx/ge4CDx+6rth0IpZOfHRwPJ859JzwnfPpqpQK8m5amddW1rIr+wTTNFYRSUFBNHjP+GCAe1IqndS9K7C3c+OZDy3TVPCffdDp2CDk3PQgZh2ruzJ2NmY7a2xxJWzu+FqQ9YYvplTld/UO9p0cRyclv2rGx1ELO90G9p4jF/YNK2sG95rZj53wt/t9Hb56uZxk3+vQAiXN+I71Nb4rue3z466f/pc6Ph/I3HRmrjgz31V8LaLriw8ats0Jml5v+GBfHIi6NHJZIJcUigjkOzQunu0DEZl44lAOnhGhaZ5UoOuxGZ0VUsoJmU6j3jI6Lr6+brL9Dvz2g7XB7XPDxgEWmb7nIeOMPJbJsple1y7Z/vAxvq8vpyHPMfJsA/tddz7cH8hs/QvnFbVWRYRCUkLW0/kK7SvPlXhY8e+bW9BhGnKKniklPa8MfT8nRQTPxAYYW8cJG8wctp7wsRMHkDwq85FN2hi6osdOf8TFNyzPgh0erAMW7B/gcrnM9Gnk4D7mWO/1ImLwgcD4sZ0n5u8I8xb9Fj5kfaEj6xYMbSwjAl0yvPrwxQj8NWX5yjmBeVaw9vE8seHrK+vggw9wjdwhLv+BNc8J9q0PYtEHshvz6c6eB1WFRNhJyJopGv5zsFbrv4rQT8Six9xvqzw3ilGIN2TSr6uRm3rrQtxRczA/3pg39uNQb4cSmBdy14HtVvZcB3vGCdtNc1En563I7jxun/5gXu/4Z8oBrYRMHd1X5NyJ10pcZb29vcjtH58c0Mv2S8if9MVh+gfx8IX/OZej2aAf2CQh3G8Zja1LRJbQEXHJQyF//G7ICGP4TMrJdJtSJPnw/XQ+60yZiQcpkMnx8rxHxOgX9BXgrvjCgzU3EMiXx4xYvn7pL/+6D7lYvkjga707Nus8t0Zv4sDPXeYvdJNu+P6N/cTPnzfWDA/y3KENO+acNeQ7z+Tjy5gPKjF68JFgcd70+mFb4Nc2ICRrAAAQAElEQVQVfKCMCMTrEjxC6C8N+ht5dbVAzK+ml2iK9OxrrMSQDd9p3P1sLC1r/zWXBHT8vOKD+7HTZVMwXzgHwVALWFj+zy/HT9LL9apA38ej0dbw/y63RwTr510P8v3eFom8fJBHGoz7KCG6gH3jo8xNJ9YjZ/aLox2dck56fbnQx7KHjG8Ed4k6ijr+c9Z8Mra7K+gjzXNVBssCdhXfjEiIfRCPj+FXG2tRgc2TVJdzw5n11ulS9ccfr0pg1QCklgnfcV7qcGpa8O3l0YXoiiR4JKXEg4L/MrzreJ9PWdfXQC5pPodev2VKEctYLdjQOeWKXif2yx4eITJm6N/+jzd9fM7CfaTpbzIeHRxSynKfhgM6Hu0TJ3Luyjp4wTc70uWUdLIOYOh4CXQoMOy2sXw1bfjOzPx6wu+9F8kpkVe9pjjU0VfE6pAkdZWcwPYVHUN0g/9Bjkr4J3rN58FrmqtmdIhI0q/Y2/C93yVD4xtrpcz6VFydEhHKKStSUoqM5EKuYxSha8Zu9qfMWLrIRVzW1Wv/A388yDkra8kv5ufe2/CflEOZ80D7GMIoMX5hf3v7XPXxc6NPET2wZ1ECm4ikB+2NdflGLKysM37vGXaSiOlOUyFHzPRb8J27FvbHluOKvxv/O/saf4wf/MDsGx+5ElCoH+p9J9c9GLMKERXYWOMK6psW5N+IebdhQvTfkT+QL4OpcQ2lDGVAu/kPA/Eh7n47kAV9cfXHvWlDZnHllFRYR3NTYlDDgZrzPniu9Gk4QeGsxSb+XaiShFD0OciTvY0310j8PpgHcioqpch9v3171Rmf21jfKLoy/CbmvHkuen09a2Idd0dGIa/3Nn1g0OU4Mq0An4gmy1hrIUZnSmVcUArnRzNr0arCWmCaTswPluKpv/l3aeTDBIGIQKZOLD/AgAY3UtxvJWctxJj9pMAnYWuoyDLLMZ8ADzka9glJtuP15TrmhIP1uu1rmSNCry8vcqyciRfzpTvyJ+StOhNnZ9Z/2fgQNztnrfaPT/az3YIwF7o/Ymknbv2HMD2PHuBqTOtUNROLLua5EcsHfnew707wztjLmA0cB62uqc6s+zvWCW3sbf3BOcj7Pmvy8/3+UCc55ZzUMKjPfZ4xc4DvSZcruNaMjyXwDUrG12Z0uSgij/X8yvpH+ESnND7eP+6HduLNmJinbRcRQNopGpfzzOvrCzyFfE2RpADjAv6R6KvnlVKivisTqxU5gjlMZL4F3b0feCwfxNmuHz8+9F//mw/W1btOrNsYNAjgTUr4UZ0KNkgq0EEKLcjsnNPAVrALCpLQN+gjFfjmnBlTlPFbY9QJBNupgZcgEkl/vyJCrsds5A2BtbQQRz6v6PTnx0MEWUUE9xh3HlWgXzmzxLQaJF2ZshTjTeowM3Ez9/O/LPIVgljXk3gf41JQiZOJEuFn90kKjJ8oueRB91/SQj/9y6vR6OKO5h2RJSZtK2SKgUoRnSGNLl2uYwjvdOsCEAmfGoB0HpqdEiMHBolEt7+PPZRSiB/5Mg3zPUCzIVREKAJuNDzrugwoTcoYyc4kJfpkBXdYsfi2TIEAIYZCX393yohAcv39Mg8XV/je4WP63OiHIm4IKTGOH79BN3GHX2Se+fndLYpEnWWwfIySr3YIR3+WFFKkjA6hUEI2xoBrYJfiIKZu8CagxHNEUvCfuCL4xU+HQYMoSMh1xk9Bo19otx45JWXwSTlDOZ75DMLAr0biSvTL0C4peBKYCVpBQU4WdhpXyHrsBMpB0t8pzeCMNglyz/KrrruCtqxQhnZIiohn0fOKCHCVUsqjeJEixnd4uMHJY8f2mfZMwEZ6jnv+btACbHwnUiBAwq7bkEFgRQU/jULvv+MXMq+cC2MTz/CHhBOn5e3uxztiyQM72Pbe6ZdVihNARrwm40AH6jKJcPLj4GtMWGMoQWAkFMaORn750QV1IB3IulOrQcs+bn0VkkU4iFUnzB3bHGDhcW4z3jsEcs5y6ch3OPFjCxMLJUUEyaoO2TyuW1hizfJPUyGBZ/p0dXh4sZFyGn1rTcjS1I0/rUKQUEgu+GTHD3pDPhcwyoyD1bM/jDpFvmg7kKch5+bFMnT0q879U0rgCV3qTG9nUb+PSQKJzBs6o0/OoqPKVNFnsmY66Ie5LZEK/nCaJ0UE3YJ7kkLgepB0N0XEKMZ2Y4I9wAnSspw+sNlYQEUEE2kZ9DP8zJcq8CjQTPQVmHSZhnVwQXwwfLZHhHyNcW6gQx+Ll4PxyE9jJEEvyc2FicuToO0o+jrhF/jmkjWhS08h/7MW/hOdO+DkWpXwO+e1FJYHWfAJgS/DRxybX8pPOfxsujknlVrk68AOLn522ViE+d2ipyR0w+YAk+C9c1C5sKJsHHAkaJzPkyYWZ5b3wA/9twQ69nzKLERgLP4gFvCW0QubUFbnA1RjIUkHdey8MklvLO5TesrUyf+dyduL7plFoG3y4KDZi5wdG2f6VfgmJsMNnzjQF1gV/JcoE7iUqPKzuKyPx7XWdJqqKrIL//aclCOxkWwDq4TSBTzNz+3W+eBgaWGDvOGrvUnzXNF5EmxEd/lqKBFwqwWe6OOcaZlSEryCHJA1g7ffrfOBrz0XsnBBpk4lNyXsNE30PYV8LT7sg8lkmSkClwX7rnyQbyzmOgLVWpGnKJekmYVjKZNCZfg5Q0XqH4Wu2rG1x60sOHg0C8FabnNeWjicOjgYEuMDfXZir/VdHf3EO1Cr8csYeKM5QENf8zGWESHBPUUaG5GNBXPwPHi4HzQisjq5YsXegR0yeHtYwm9ExyS0ZFzCP0hL4Fax2aycM3G7a2Eh6v+voKCbQlDUWEB1HKBO5VnBYtz6YTqVLF3YNFfyl/3g9rVoYYO0suHe2JzVXKGRBt2OXYBRmYV8i12tNyGmDny7gcUGbnNBligSm7ukrBmePtyesM+ZwxXbQb+unEN1ljJztdBvx3Zu6vheA1eIyGMrY2up8KG1J9U6sSCfGJc0swnO4LRxiHz72nX7OmR/fKwcDK8PPVigPmy3LSlFyHY5M2ZCkYNY3sltuUiXa1UBg5QbPCkp1AV2Y/wBtl0/f35xf8Az6eSPzhiggWtEon7TRvx73rKtJwMLPkGBlYp1hU9JfTznrOGXZzY4Jw7CErIFeq/4tGOqlKx5nnTs0sYhfERWTlkRgR5JHbxEf/tYsxNTjxjycyNYQgKnzMaOzcflzLhMW8fvNu4EKsp1ygHmjl2GjP4dmoW8UXKFQhp1pmt5O7raRx742M7HRcfWjOyWtTJGRgyaG06x2x+4S4GsXfaRSAmcFg6oPrUjc8Lu5ysH1OSyoBTjw0FC5WMCcGnlsO4Tf/ThyelUVOgQEchvqlkZoSyD9ejEHU2qU1bBjg0Ht6wRoROHMxP1GaKwZZyU06SNOFrxWdMoyIJ48pr6AIxjyN8GXt4g2S4JINzXfQLbR4RKmdSJV9gPHU3fz6b7+fWJTxwgELR1+hY2fNOwiXl5LoGVPj/v2snbnhdOzBlu60H/edLlZVaq0vmlUmYQburwLkXoKvn/i3bmoLxO5RcuoSQG8BtT4EOzas3Qv2visK6gp/094YfzXGlLbOa/ZAwbenBeOGLoxgGj5xP1ppl4qaUqkMmYT3PWeU5yHscliPJCHq+SlcdhMzi5vnveQa8Glo17TqEJv85J415SkkvNmfEJVsf4U9yBMAFfLI0WGReflMYcKWLhro3Do4OYOIj5Ai/HlMgXHd41hyoBBwstHBK5T06AhW7CMEkhx33zM/wjgpqsgn4pZ2XA6fDvxFdIKrkqRdZ+rNyljPALhxxiVER+joOOuGzPjtwJPUsBk+pSsTnxlxL6NcW4Szt5J2VkrZmRbZRpKgps27stJ3xv5UB9H74zVfBVKKWqjmwH8sNKouvEh5aS8UPqI9kPkizjshzcGQ/+BUyCTX+PQz1CDw6SQ+gHf3+8C/xib5tE+8vrhK9lVfylYXMpYYOQY4xpFahDO7HjpgJmCRzs744ZpojBM3owqinnpN6hAP9SZxUOmB7kuIXc639+zG0ZjAt45Rw62krM3HWgXCMXreTUOx/6Fz6er6yDDg5fKrTmWpj7CrQ7hyc3deb+Dk+GYWZnsaaOvqkmWb9cpYLPzpeT6jzTJwRpxmuUynrJf1LfUm+sbUuZ9Pr6iu2qTvj/y8uJD8Un6i46MY81HHzFhkfv2OeQ8K8Z3Uys2e/JPzmyckoSSBibZjPnjlzIzNy0sGZq2PFQ0wFwlj3oXbHFNGVhJgq44/tSaKqzcq74QEIW5EAuho+Pkw/Wf8YvwnnevbNMD/EUyGB6tkUkDawO/Hlh3dbpMBkP5vCDtU0Hw1DS4twNrVyrci7UhEY+hWhJoctlEjXasEdEEPoNftSge4OWdQUC6jNjT1IvWukLOaUsMWTkpox/bMaRzg8OeZ1rjcE0VbAvenk96/oCr4AEOIlyuU46U1IN/OTQnXEr81jCf7Zj14M5O9DZ8n7dPpG7KcMzpayckq6Xi67XixpCuuDcCNTU+jbken39plIy4yTI6c5HO9M6kZvPzPujv6SGr5YqeR0eSUrQzmmSAmbi6l0dPG37lXnGWAdtO3Y/WHxF6trBayOWdnJZ4/l0muGdoKVfdtp1YKtmQYjNgj/XmukTqrWA0VmdtaCbBy9o3JB3wbaNfGxMrePM/OnD1oTtfOBZ66RAlpUc4fG9EUvsO1byKoyhX9GvYT90ILY8/sRH3AsfaibiyP50Jg5+/vgcOcqx9LjvevDBfQF/69jx2856rbWOnBWfmSXipHNAvrG+LBhlKlUVu1mu3oWPrMOmlXhc+Wjy+fGlP//2N23kjCA3GjNxL9jnxKF4zkkRIfFjfHfiyGuN1poi4qlDk64XPpTxnjJduZuXD4ylBNYJ+WYaulo/VKDJA7J2Cd29JizofLqedSB/pMKwrFTBDL8WBajhR//YlPJBWZUKdwrfbFQmhAjTbyr10AsfZ0qFJ/bI1t9DI2HLXZX4nzl8HXogaERIOakhywrQlmFFzwf50Fhcrkl16rJNXJ65NCvIf4HPpMjYMbThY4TZeF6xu30mpYK+k3IpyC8KNofngR/N86xSmlLeobXS1kWTVvyVJwEQJVEQL4eMWy2TGpPEQn5r7gyeB++ua+SOXJIyuiT3x4Yr++WDtcE0TdDZldAx2D9nbHwhv9nfTWtjvqj4xPncsGXWX76/6fGR9fNPPf0PZRqxdmNtYFget6a//vO7FujfmevuzNk3fPOTj9qL802z9F0Z//vx/sWcsysjQ8EeM3UXfMvr8mlGrib8elHHpzo2FH1CoY154uvz0L6iEzBQrYjQ7P3UFNAOpZRlTpE6w0J3Ph514mxbQ1+fGwftm74+dt35wPTzx509xqI7clpfj8sMTylh20nbkvX+4xjl4/Omdz7So55+Qufn+437p6zfAeYJ25dawDorkKC3rp0cebAWaE1a7gtrLbBjq356XwAAEABJREFU3qg5acb+OJg6OHqOncokqzoV/KJLiaTg4rqAnn9m8kFFz1KyUhTVWtA3FJHAYCKmTqqM7+SAhA7fv7/o9W1GjqY///zgvuErjQ+vNwUEgQ6VO7Id6LqRF6oKAGRNYB/Ysmtl34H4ulyznMONqwU1zAkDFPzqZDvmpBMxW4m1Whs4hOyOPz4f+p//+W/yPPN1/9D/8u9X/d//20/dlqqMfwW5VOubkmbsuw75L5ezMnrUqRBnyNKllXz+wK+cl4Tg81xl/hv1iRVxzlX2wXUJmgv90RUBGnk/4QuRpISM0lOuiCznngP8t1Vg0PhA/NDX7QbyXRFBe2cuoJ4PXQ/Wtv1ov+bQDLEY9FLO3EV9VmV+PNVJjfj6+vzCh4o8v1zPs769XXjPyuSHg3VfJzHYtit59jhWGdcAhUCuDM2DdpeN/POw0yFVqRWbPLRjE5EDO9htxERvFXw3ZO1g3mQfKCXLPt3JAcH5Sc1nqRuzSSHkyAV7TUMmz+8nZNzJccu6KKdM/cS9iOEScm20ec30/XvWf/6vX/A1kRPO+j/861d9f3uDZpLPMe5fG/JpFFxdO+cSDf63eyd+dn0RO+04wCygMekC3wk/sE/BSLavc+FO3NzIHT/GHxK7E6NIkTXWIUwJZK2mMlOBD9pHnXcOxlhe76W+2MfeKF5LPDHSwGhh7QJ7s4LmisyrzGvBDp/sC20PN+J+YFDx+RMxdGZfmDXNIs4kzMO8dAwdhY+J3Fnw+T/+adZf/mnSm//mKeuoi9e+taiUNLo5Fz2YqwvzTUpSpj55fdrBa5du5NCPj5X8eqiyHn19exFAYXk6R8g59U4fTEH+bNQHzVkC/Yxvn1lzRCRFhL59e9Pb97NeXr6xnjsr14zss3pkpVzIO00b68Pl9tCB7okxL+eLKjLdWfvfqF+QtbWulELzVDXBI4/C+EBmwP664edz0Yn1qc8WYI6fiRg4VEoZ9CpjEs5+niddWQua707cTVMZfUS+su3e39+xx6bGemVlUklpUiK/VPzDOGVwy7wr+mBzffEaQ1yN98C+D93uXzqIv45dNtbULitzr/XZAa4g00zuqNw78nf6pajQSEopE/OHgEI5oaO6ci5P3ATe5Hk6gtuBnKuOo8kxGIyHDHbbdcP/78wtK3P2gR6mb3kncM2J0cyZO+v+HVx35vxS/tD966z//v+W9fUlFey+bpmO0gTm5znAkHpETEnIFurIwfDBH4GxTVHCRl1SRnhjBDshPjWJMVlCN0VSCwm2arQAuyzDHTvvrVHf5PV8hzguDZ+u4Dl1iWHQ5mEQ/X2XUvpVNhbZz3LocCDSx6D0XwMGEEIm11PXAT+nJBsk54xsIVopz59G+/NJCpoi+CVpZ1Ldfhl2ONK+62jHU9hfffqTMb1//TyHjpeAZ8qhGG//yS9k23Gef9A/1ACmZBz1V8lYMSOv5XaxE2zWF0Q7fc07IlR+9UnwM5ff9w3HtnO77ASB2/53i+VB1x0dLYdp/6N4VGCAJMuTcWjzOOjrAsRKkRQRauCxD9z28RzBOAriaseJ3Z54rzXjdJMmJhrTNEY7eOx4DH4gUTGxAJkJZJdpAhf4up55SuZh+fQvL8ZAWobBvuD23yXlQPZATgodIgJnLyP55aTRVqBfkUe0AYfG5Wd08jOPjBfjhOwZf0raWBSsJDX7h58XJtDVTj6wbDrQx8Otv30nxH8QigjxiKxJgTw4lXy5r4sMqju4kjJsMoCR/By0VeSdWAhhfhX0q2BaalFCIZeJZ+tjvYyDZXtu3vqgcWCP/ThMHf01iu2TUwjy9NEQy2Mtv9vEVdmontj5THXSxopmYSJf0XsDh4XN30oSHJM4PrfjIwuLqYXJcKWvZTe9hM6WLZM9jLWT2AKN0Q+//f38GHUbi6xjIAJ75CzDbyzHTjy4mN9K3x2effSMIXtEoEeTea/Q3dHXeJQyYfsKnQlbFp6TEnpHBPSzMthGPHHY8EvLYxqWO+ckN+nXZboLNl/Xpg15IkIpZ/oEMlBHvlrA5MEGfNs2+uzUIyWGDngeyHRgC4YhawfTXQu6uJj2Cq4eZ+wydF08sUxTljFIKY0x3gR9sQi+3xY16Bnfaa5K8EgQr7/8oeInHj9Pkyp6ppyVEwkb/zIf5yTMhoxSZaE5z7OemFXwqtDTaItAP8YYF9vPPkIVOjTyZKPvJC/kT7/GW+4nnTwmUPOaJ2w5T4w5hg6dXJxSMNFUzRyYuJzYMD8PBDJ88RZ+Kj44If/JfaY6bHjmORjbkclYjXZo11olJvKck9weIaUkxlT4zJqRzyVFYmJlUYm93cdyn89X2RdSgjd5FwGUWUiRovGyrs/PdybTG/loo6kr5aAdXLCt7Uon/KCDY1LG1xf7CR/hcFNt+EtnlpxZ7Zl/xg4RIbFw9yJdXMa0lKqCndyeoY968Os6yLM55dF2kGcOiLpOMO1NOvCBA99yDBpr19vuZw56jElKSa5334hAxspC+TTwqPiK26UY9B9svt03l6BG6EqBh3F27O1g5r4dvd3vcT/keLAfBjahtxCVBeJVpvvFCsSyiasOf5yFCGyMFjC9IddCPw1ZCrjt6OL8spJvF+J45QBpZ7Nvfk8fKciZoSb4sji67SxiN+KI1S61HSAXctB9LDjvoz5cjy9tbHIe2GQlRoEQH+j456IO0M555mEVKvPRxALR8ry+XJTxwZwTcia5jzG6c0C3It8B7sYVEvg2tmDdYDv4w8ud3crCh0tjFxDGDOImeSXEcsk4JOhiRug2xu9DnpXc6thcsIXjcyfXrORecb1wkPrKBvz6clLKIv6tgxi3g+cHPQStGHrf+fh2Y5PpPJFS0cv1hY3HKwfg11EuV2wB/wU8FvzVc4b12cB8JS91Dv9CSTs6zvOkkw9z8E8/R5LEB+Rptj3S8MEHuu74amcxWfCfE/F8Ps/yRvB8zgoAuJGzVhaynUVrzhmdrXfTRt3KRrsfVZU4vqLnzOajlKqUKzoVcQYlKavwfiKWLU8tBX8K2Wans8R+g4O5GT1PbJou5KXzkN8+sZGTHRcvr1ddLi8qZVKGfoTgWaibR1xk5Or4kW09k3vevr3o2/cr5Uw56fsfs779MVFO8Jp04vDudAEH/CSB5+V61tvbCVmS5pOIhcvw78t10vlakFXgf2EjdUGGooRTLPiSbfDgkMuHmg8Of8/ns07kuoSA/CCjcXjOGzvrjo5P27d2nDlFlu18Y5NluU0zI0tEwOtV37+9wivb1SSFduLY/rkSK35PqSBHla+GQzvm/PHTG+uN+fyARymZzfUZjKzPif5JkEKugi5nZK06jQP2WdNclLKb4Unuawh7whfsV96U/fz5U9ZxGnY8IVfXx8enfv74ie9u4DVhj4siBbaXPjgc+3h/yH+r5f3nXe/vmz5+Hvp4P7SvWZ4PvUFf8SM/e+P9cPyB68q8uuDfxua5+b+ptw5PCbFkrEqZ1JFz8xxOvjadjbE77xExZO34hDF4yjwzLmnHpx6sex4c+H1+fI2cVGvR+XJS4W77fHDQ57+tYtonYugNX3p5Pel32eC3YO8vDoU+yZceY7kCcAv+XYkHpU3X16K3b1Wv3yY5B7y+nrlT+Mh1Ob8QgwkdEveOXIce5I/b14P8eB82ur5cNE1n2roeHGICDxvFXR8/NnynyT4UEQP3t7cXnfE9+8cXhyY+OOnE9UQOtw6V9UKi7yux5L4vL2d4ZPhDG118OGc9niCD81FENaXr2JM+sd/7+6qSZ/zzChYXnfGdiBC9kSXRVrXi5xsYnwnulBKI0NobeUM8mx+FXOrYur7Myjm0MHfcORy9+58V4zDBuGdwfGIZMouIrBmalXrTHfpw4AoLrdi9TlUXYnV2DspZmfKdA+vvf3zjWVJIKWeZpuOtI1NEgEFFj7N87fuuO/OQ49m2fQD49XpVTgX8Fzb2D91GPtzoHjpxYD3BN1jDHBwy7uTSlAI5q+Y5y3OysX59u4y8Nk0nTXNlXNYLur/gDy+vJ104OMlFitxozyrkYtth42DvcU+6fzbiZmW+IA5wNOuQckKl4CD3i7Yv8LU/hDJ4BvOVY/Pr666VXHAH14N5eiI3zsTvBZ0uZ/O96HK9aKY+Ma6BSYKu9Xp5eZH7d/gt5Jwbfr6sCz760Nfwr4X8Tqw36fPrQx8fP5B/x99n8uw0yis59QUdC7RzFj4SY429Mz/eib+Pzw+ZZ6Y9wDAixI9gOe4n/HnbF+LhCx+56+i77KPTVOSYzqmq1oqDCR/dGNcpkv3HPhgR+OorMn3T68srdr7QHiOXfrx/YutFIcm8a54k5ir5RCQ6dLPsny/Y58wHyBO58EyxXSArY3PBhmdsV1gHOd9+fLzrAVadXAUxbH4F37P8UTsisMUDXW7g94UcHTtXOe7u+NxxHMgRst9fLyeeJTqJ5Qkl9PnxoHzIvrkzF3x8LGC+EJ9NXxyofpBrvz42bXzkOGgP/PBE7prAJ+Ncry/fkeMNmoLnAz++4TsfsOhDjpkPKNZlPhfZHnWaqC/I0XUizs/UJ2xoX377/koee8WHr3ohn0zEgGPQPnIQQzlnRRK2csFBrArlQd69cbjuueoMzRdy0OVy0Rsf5s6sPTY+li30WcZ6qulMvF8usxRi/njHBxYl/PPMOpltLnI2ZKxKqdKlSEqKiKHTJzn8GQM3HRy2WybbzH7x+2+KfDJ/vb//QM4dfc747Fk+uD1dkuZz6O171bfvM23zOPx1LC3rDfrH4MP0wtgk+SC+S8F/jpeN9ZjvzmkL64ON9fDlenbrsOHHx4e+yPON+Uv4nO1/R+9PDp8f9E9ZuuADtomfnQ9OtqVzSs7oXPT1uZCPFvLSjj2P4cuffJz6fF/4kHHga5sQbBTLsoJpcAjvNeUbNnt9O+tyrZo4XLzaj1nrZPJP4wP7wlrScXUiR5ywge1wZm1zuVx1pm7kA9apHT8HbhlX98/IFhGDrf3B+ULEUkqJmNvlvJEig0NSzlUphzJ7Nus5k7fpNrDtzFuWWVwJP05AnLLoG4NXYGfnCOe0DI03dPn+l7O+/aXq+1+yrq9N52uD/iEx1wT5sLDWM58L/vTKoXEphVDuigidyOMu1u2p82nUOa4VQqZO3urgvGplbbJ7bcV8WifJsp3JC9/+OIMNvso62XYNGmZy7RX/vl5eiEvyJB8d/fFyIacfe4F0fuqEDS6sR9/YJ7zhb99Yr75+K8TWNNoDDC7QQVQ1cnQDn0ZiyGDy8jbplQ8yl5f07BtSROiF/D2j18pH4ff3n/p4/xi5wzFhH5vmibXhSTNxZ2wZonmuOuN3Z2LzxPp/PiWtj66V85HzdQWvXZEO8FgoO3mJeR15Hvjuypxf8gn7kGMJ+c6HKeHfuAh0TzqB0WwfJq9szJMz2Jj3PBUlBOjy1VVy0nkuOrmdMlEiAp2SjKnpeg974yPIz5+73n8u8pWgEZFGbI+DA48AABAASURBVFRscyZf2SdO3DfWJMuDPPlxEDMiPorut6Dwzvr7i3nS68HGYf3B3OT3xker5S45t3retn/MbA5qnbV4/4XOKYpqmYdcAW/bZZ4qdshKtCkCvzdejcekhfXdnT3ejE4TsewPGgoRhxNzxUm+7NcncnGtVWK/JnzXdR0srTvd5TnQuVLjggdnDCkneLpVigglfCaBietP2NG+Ja7KPnkm1k7Yv+OrQT8pYc9D0yy578Jac2Nv15pYe+76YJ2My+P7omz07ZSDmLiRk2/ktC/6PJTTRMkKPCUiNGPraSoSOeDb23cV7HJsJ/27//+HfvwttNwmfb6H3v/c9PG3TXc+fG3sB+wLE2NnZEzQCQl+TRFJETEKVciygumDuHwwrz543rHpjo0XeT5tOJ/X+8/8eh/jXlgHvLL+Tnywea5vmxY+TN4p76xvb1+rjHVhzjSPxry8kJPvnFvcPjv0N0XamRuKvv9RmR9O8pzxxlrHNn1nPvnx44d+/PlTpVTZjs7/C860bfeB7+u3sy7EmW20M1/6zEVKCvTrzCUpJuL3bcRn4WzDPvxKzv7+/bteyMEvL28AAsrYryv0IF+vrIHP57OuLyf98cfrkKuA98Ka7XfOmOZZKWeZr+te3y7E+5m8xf18QtasbVvUe8eCUI4YfSOSIkJXctBMTpGvkFIS9c8iLobqcWOuZn/y88+dvaHLXcuyyRg+wNHPh52J/oiigptXdAxoUTXoXTlLCIVsh+PoxFAj13Rk6yJ14P8apXf7RFNicAeLg9iVkiKCfgc8N3kO9prDMf3g7MvnO+7HUH3ibwfr4kKsTXXGd4sy85LptgNpQnp7PcnxUmsGH8k6W3z/c+8L8byw3mv9GPWv+IB1iiz5bhdKBTqg+eCsxWuPiNA8V1eSVzuFsSH1Lvz20BcyLfjiQr6yjDkJ2mn4ut/t0w/s7RzU0TnRYSaXzMRKhm/QfxCH3nLHN76afjq+yJMDf/zkwKcRiXifdMIn7vebHux1FnTpNDBUO365UHe/YVAqHIcrc18jKZSS0WFCxyzHyStzTUaOgP8ZHymeWxlzxlfskyHbsslXJN7AwHQyAp9Y459+9fNe5AXfztjgga8c2N7AhJrqlPXy6li76O3tWa7sYxK0MrxfkMFzpHl7bryzpv4gb93I7T5ncXmQe03X+cj0psnGCew6aWZuKlVKqauynl+3VStzWq1FL/A5sw4q6B3oYpzu/gP5YHTgDFgRMTf8cx/2bOTq1vvw2fUX3gGu5ncadspKkSXs18hRvtdpxh8f+u/+G8btWX/8JY115zQZNQp4wlpAht2KpqmCvemEKnFekR3x3EWRpAjIM2YnYLodR1RIrIUbcnbKs50qFfab1q0j80E8cKOaweroRV/0XFmbDzK0/P0Hko3KjXPaZekCOgYwyD8ph55CUNfaYHwQVZ0B3RxMH0p+dL/mPjim2+gtxfgZidx9GDaEaX4RGkqKCCVHpO9BHYBGZAVF3siJa7TFoGPlxFiqaJDCY/WPy6RdIkIRMRqGPMjme0pB/age95zhyWtEkJCa1VaiLiLUGWNZPc7F+vnuctDmuwvDNQbyMPpzDz3piuvAQfZfuLj/72J6jbaUnvp2dO+8e8JzvRRDlqfMMQLaziCulBLOEzK/w7I06WDT6GdEV8Z2hSDIv/TNOeHMB6VBVerYzs4GmfHuMf6gYPu6IiL0+/ot799rGJwjwSOPYho5Sx7SkWUQHy/PusRA90k8JOr5EVVy3x3HtF+Iy/XcBHkdOLGLeVcio5TiJtq6GjwO8HRxQt75ap1SUqRQRIx+/p14Tvahhr6UjQDYWZwIjGmCFphBp5GkIAm+2B9cGgKNwhgTc9+EfjnpF/0YY5OZSPJY29/8RZ0xPEyT0mnwWJdgIWjZdwJ6IxF35PDYhq5PnaF1SOYXEdxhiDwRQYKoyHcQ9JsOxh9jTId6Fz3FA3JY/i5fpmf5XAoT37PObQk6jb4axX/z0/JYroSQpRZxk+n9xtcLKONhGjkl2pEr6ILwOz63gSkwKqcyaJpWJ4GmnJSz+0mFBOdJs5aqDIOMf5pHjDhJdAr0SEJV/f0KKaWEzjuL1EXGzHoXZuWc8WeU3PGfpw/sjA2lyNgmxIukkOmtYL1bQGm8i8t+1Qb+TdbTdHy37SALDTrxM/Dg3tGV2+jbeE7IZWx9t39aHqrGOI+3fqVWTS6TdU7Dhu6wccANCauvDD4V33bRr8t06lTGBJFQYGUi86S3cshaypNm75a7qRDEMwsA11uulRXcwYR2cJjpXNBZ2FTsb98Tk/AvFuNmOYOniY219XjqkNBRiNmHbLAXbgtu9LT70L8gr4vbLKtlzCUpZ/rQ7t8ZvebZOiT0SCrgEBH43i7HoXlb9hQZ2km+XCdhV8eAgvw2qVHJD81NER25DkqX8Vs8MTMfLdh3YbHhDwcNXOgMv6QTG1ZPsrDVzCycESpSuFn2iYVFmF+si/U3TdyJth36VvYpS8PH7T4mXaEh/ObAhp0YtA7Gv9YiG5QJVKepKsNmKhl9hzJKWeBQR4kImV9nwIpNbTdxMQTSjSLm2i7XNxjb1gkClg8IdJDvDjbEFVkKjHbywc7C2baIgR+yGzRKh0dHXuNyQOvgi16nPueEP4ZSJFn/TEwlCKTIOp8uyDlLKYN5yFfOoYINjcGIQ4CiOzJ2Hc5zxHtn/mrQN7YdEYxLzlmmYJ+33RuypEjDhvxi0bqw8VvBqal5EMwyslzYCHkxeGLRtoP/iq1W7P3MlaEGGA2+B2370H9HU0xA/cKGacUnrJcXpxNyQ5Yxh3YwiEAigAzkKClrylWJ/wIdVg4FHrcDH92VkaMJmuhi4qiip85NGzlPjKl1VvCfc9KZDdjMAUNE0g4+Lglebg/ouD6U5auBQ0PWDs+OHhv2FONsA6pl2c/4bzDQ8e/FqgPRBzozmwVcQHfkXNjAdIS0TSt6msc8V53mgl2kA3zQQI1OETHonlisZ/Su0yTL137J0mBsvvM84RtVgaBWXdS7LSKoz5rns2qZ5GslDg5isNMnIsQPJcbG9/pyYZM86cLB5DwVLRxgLo8ntomQn+ekmXmBRwW2n0qFZIzxKYoiAhfplKaUs4yNfSfoNXSCp+s6OW7D5p16uvFbqmxIT5esUrumWXr7NisVqdSkwmI5JXHxC74pMrSLTvjak56pSwr/BLc0Kho47cS8lDRNJ+g85RUXoirCfs2Lf6Ipwed0mTQjAGzQw7o8dbIctcy6s7nDVRR8CJs4RLTNZ/BP2GcD240NjEJyvQ/2Un7ySIhUa5Vlz8hfwS6U6ErnoEjwPQmzK5eslMooM3Kf2SjlFGx0dh34XqSsTDtmlP0owuO7GoMtw058uX7Ffg82lAnm9vWJD5ubP3ARMxsfVN2+cFBQS9ErB7Tn8wUpQu2XnQr1YQkjUa9R7wfnbW9Sb3yU2oiDiCz3a+DdsK2QJyGv6xJDC7pKoZwzNPo4FBUBSjcl+onrQOaN9d7ta6dPEqxVpqYgQXfyVEQa+EzgsZGDH44j11NIvsr0KykpIuSNqONvwx7BOFgNnKzr/euQ47CLfFGbcg6JMc6R/huY5pssU6cHhrY9jetOHjKWn3zkmIhD63LnA+qgCZ7CfxQHPlk44Kn4s0xWZp9zGnwMQ/Xcju84/u5saNdfcdDR4zAPaAYi2VemqYJDGUVcVMv6j004MnbqpETsXsGs6cHpWkQoUgberJJmPYhf41HwqTp14YKyfgd5ZuFQ9dixtw9hHSesvXMqjJcKe5GIUJD/UkqyHQKere9K+XjqSC7YoWNcjFFO+vsVIcY+i9u/8JWEXDNrH+tWkCcC3viMdcd10W1GvpMsm33JeLRfvthR9kDGiFBCDv/tfOs7c3DrjypnDp1TkWgG66SMIZNtqwOaSdNsHLMKeqVETOIU7hviGeYpnsI3eDTsXmpRtYwKDmQP/Cc07F4qNU8/7tgsIuCXFYOmsINLp784FHzRVGf2cBo69S76ilw/cbDyyuHeVSUn6OHnEeP5zDya/Ax/x+P18qKZ/K2eoZnkw+wbB+gsMckHB/52kfHMOcvXzkSzeO7F9x/EtjHc0WfhoMmHMceWOHzdlUvXX/7plQOPqw5yykpMNQQ80F/4gedHyw5MyJzkWOrg1FmTHsQpIuLjFZYhqpXQw3O37+YX+E1OYFgr47M2fHunCIIRCVzOrNsODmDuhG9Dj6rTOdAlBJT416SZDyUKQAuPEvgXsJvhm0f727creoQO9DP+ng928sjBWpoh4FnA/lApRb78sfT+uBMTC/pszG/LGLsz/gFW9rUOBh08vvgwuJPbNj7uduZ8lula+DCzbzHuG4f1+1bEtx7dbitaHZrnNoqIkY242zj8vBPP27ayvtjQKymnrAxWxs/3UpNF0wHPgzVhI6nnHPTJ8mU9Gm3C1ybizW2WU+SbToed+Jt/Heg1Ymkh53v9saGT4743MRedwRLcagXDSSfWE/aZOzn0Ez0frMWdhyxPnSpUAz9uAgqJw/HgI+ZUT5qIoZkPG+Ijycb8cewJfGGg0IEc9rXnmFCKommaNTN3zdwtq3Uc7QrZjyJJPIDNQf9ErQbf/dix0V0ffEDLOQ86wy7O2WCz3CX/4ZxEHvUHnUzd6XSGRtVKTltZS6YkMGz4HbaBaQe/Yzfdh/7825/w3OX5ayEuQqJvphRoxCiBcMlEGOd/WtHjxeU4OJCvEScNv2iovxI7jsvOB6xQBZNEz8AXwGy6SMSuMHhEDP0agyJCOeXhm0/dQgfjRexV/PXEWrKQazbWE273s+9+X72uxrAde1fyC2SkEHJnRYSe6/DT4EVwqcPv/cdPJYm4y/r+/WW0PZgvfstSyDfWEVeV19Mz+fRp60P+kHK7+YPTJxTakLlOk5ynckq8Z3SdZfkOcOnIVtDBpSHjjv92HABIFfxXc5b9r5EPNnJVoi3nRF1W4t5ZQ+xgvCAfpJTgYdt1nCUihu3cLnK78ImVWGxHQQ7RYwfHzhgNHTv8f2O2Y/+Z+cdyR4ScrwoYu97ymU8pWTlnpCzjbl1kIbDLg3jxGiVFUkLokz/qMf9AShFZzpkeW9BdStrRr7G/QhJkOphHmsz7gq+eiImVtZnnRsfpCg6nqWgiL9fS9K/+FXPDdND/oRPrlO/+gIVNWn/6s+eFUib5CiUF/FMqStR1dD7MG1vIiiFgSMopER9GUVR38UuMVHQhX6NdmsgRiQ91Gj7LIMZn9Gn40IKMD3Kd/d1Y5VS1kQca/FLZdSJ/Z+SPJPwhY4sDAk1n8s3JuZwaYx0RMoZBx4O1h+23b5l4X/TFx8Cc0xifcxeslcAjyDlBvAe4d8uUitBCxnEmh1beC/Ik5C7QDeSt2DFBy2uPUJLpVq+BKN/46O+PR8K2CzmzHdL1OulyxQbs11YO158fH7v++s83+W8ANuLzwJcbtI3Fgn/atw58dT82+XJR4nytAAAQAElEQVR+6NBEBLSVvn170Yl9zfUlD9ozPpNTKOgc0dXo65dpqprge2JPkVhHmtx/+F9+6N//+7/RsykiFOkAl6TX1wu6zLp9btitq6K/9Qx6+mc+zaP/Sh78n/+nVf/2/3vX8riOM7k7a86IYHxRynmUnG3HQ9ar1qJcMmnDcb8MOs6tZ84YUkpqnX6U3esL/BdTKGfGQEtg/O3bH8gzqWC4Ql1IYpg6edR/y9cfBlPKKviZ/ZRpTDM57DJf1MHW89YNGRcm1uzxyOq1nsf13pWRzTIW5LQv3fiQ1vBz4x6BfNhm2xZwWcEfm4Q0T0XTlOTYEuuXB/OdFIoI7eyHvj5XsFzBaEM/6cy5wMvLWTkH7ztY7KqlKlKGbpdNhgm176tsT++X69yVcoOmS2hFhtYWxqzC/XU6Z/xrVgc7YffMXnPoH9LJHSQ19G+srVbke9wWiXfHTskzrRJdPXTczT9HgN2kHEkVPMXVwCLlNPqI9ohQTgUsRNmpCtkeOUuJNinka+eD0o4fN2K5Yyvr6PsBvZVYIHWqkcv6cUj08Vjn5J15PyLQbdJpnhUQz6kq41NSAq8myzbRVtnjr8xdpnlApxF0nTnU/RIyun6BF1OeEBasGqzAuwvf7UhaFJHAvY0208w5FIEGncJPbwylVGKiDV846NuV6NPp09EnkH9bF+2s7ywH1dAIBZ0aBNyPN6glNfp2ihRaiac767kdG319LUJV+Tqwk8hPIm43JtB13+gtjWEoUoiFjH4RSZBXBZtSquyzD/Ld43NR2w9dz2fVaVJD7pXzqoYg1m9mjimmge9PdRaCqkfoqZQk+gWyOz58T1RJAfZgN/ANefxMXpjnSQnB3bchYCgrp6Kcfc+Q6vCnAEpI1HdF2pSLhh0RQ7f7p0zD8ec4PUhWprdiuJU5YkN/tzX0yNA1xg1bR4QCOUUMbvtCnFVy2QmdM5xgQO4+wME0VuJn3R7ocCjlJJ9Zmab9ENdBRoYIuzInZOYH+9blMhPnRQn9tmHbJjFvp1Q143/OGZ1hO35uGTd8cW/MO1+P8RH45w+BmhijQR94BAsqJIud+JUQ1XrtR8MPocZPUBK9nMsejx2Zd94Yil0Ef/XgvT9p+wmx9rHW7wNvqpA50LEpIv2K8VCDxwYeDUGMr/upS533BrY7beiaxC9FhGL0+I9/RfyjNiIU6dnfvQZRCEaE0ihJBcc0Pct+wMSMxJVCOEOmPVHy4CkuhmvQ4TkiFHTM6RcPGk0nRpsUfpC4x7PQL8TFrwh+8egf83cxLY93cb3vLn6OiCGzfl05Z0F0yBIRPP7HxUnIfdLvthQgqXEN+QNhx9vzl/lXvN3jCvcI+o+mUGJsTon7/0rXn/VakqzrmtD7WeM+mjlnZObah11CQgKh+v//gRu4gOLAQQduKCQQqqLOXisjZjPG8M6M57URkXtVSeU5bbq7NV/zfo01HhGZfvL5+Ux9op9jbsNTNxxNXDklEbv6dXVngcGvkYQ2EgEJjUaGQlPQlAQ7yyAqb3f30XBK60+VfHW8IaCTSYI5ZfBIdGegG3+WX339GhHYMMGzw1OyjAxQJMbp57ifN3xMdjT5MjQRcj+lYNndRd4XPqzRj3b3jaDPKCIQE2VSRJjCX/duBajJyDuR7CICks8+4uZYGTQlAqnpAKvuPvTnpjxllbkoikgjTYOe+UOXH949jramgWXhwKcw2aYk0JIiAn6Je8KPCzK6POU0raGHRDvjA6yw4cZix7Fge9gfMsY8CL6d+o1E0xAYsrKfuE+mPeWslAKeCCfTCmn8hFJOct+csyLog+DmDRneJZpVatV4gUbQz5U5JfnqYLKRbDMdrZvrVuRw3eHsqNBUJ0qR+czg5bslaaNdStCKCEDpYEYBTdPZMerKhvbgbram724bddb1ICn53X07crtuA4cnPiFPMl7MJjq1n/kjIpCjquSiDDaIB88G9lUnNjVeRP2znTxuRz/Tr1PRiUME426ZPTbC9ApJfVKtmYl5HcnYqqEWPJIyMZEovjujRtLPyyg8H93f+m5e/JCzmaO0guOBIdy/sIgo0N+Y1G+3u74+HzrQKWeIIYOfN/q72G8sy8xEExFqEDvwnQMmtT7tsIETpJ/M7RngBxC8gz/PHbsGjEspTIqTfE8JWrR58bFwWLGwMFgpKaUxtEFw4fDKbf4b137/VRRSRCgGjYbs3VyfdRKYHeSBRh5oxBoVMdyBXwK/xLhEpdCFPshuHzDtCKpZ7PzajCHekGVC95w8BozJS4Kb7VenygApIUfOWcF/DRxHJb9wKW3oZN/yoqeh0w5uw+6M9T9992CyTviOxz9xnvgQ+VzE7eTaiITMWSmLEmCXkOmAOlLAy/5kzLI7jFoJNiOHfbHhuHszxwJ3w+/u44D1kOVwV4+LCEWEUpKK/QIbSQFu9EMBmjQu602ZvOEg7iyz43dlUbRAG2SQq5ODN8aaVsaP52fx5pANdOKAvXo8Cz+SFShKByA753buXhh0aiNi6Gw8eJSQZwPHO4dgC4tUudJFUiYHWu6DxZp9UiE9546sDhAb/Sd83R9yC/6aiZ3GQWYDuzpNxNnThg2/tq993T61GDN02hGsI5d+Xv1nLunImLC55au1ou+uQj72szFNyJZzBudGedoqw3eeCpuJE32fPDvymX6H7tGD31LQr87TwG2asgK6OSf5WtDfi9EDuyACPweluYn+k6yf/QwIVOek8/UspSJ3Rx0ZixU8rNcvGsHqLkUMGlJgliyIaiUvuhDq1Ao9pI2NQieW5zlrJneZxkqdi/kWcL5eL8rZuu9yneFrQ0/LGYqgKNTR9zg6snWem8oMDxbkK/PPxqGJWDSLfvKFjPJGhEMxHxZovHd8NtEj2ORu+vHnXXc+YrL/0e1r08cHp6k4ZS4SLK3S806d5b2x0VnuuyZ0qZOQQVr44LWR97IHdWFXdCaHevH7ycb1YxxMVPra5plDp9Dt8+AQZR99IxI6H/L/t4vh6Na0kWPFyqLhc5sX/xzKrOS7Rh7o3b1COaFHFEU8sQlJDf/kJpjJftLAXUF/96HDAU7290GCjhmZE3SkIP/t6mzID+J+YeNyEKPCu0BaJtPB3oD4T5rPbF4X5Nnx9Yc3gdDNOcm2jBQjPjqDHhxcLMi/964d2ewLCxv6hbhcHtvIWSv52nNHRMiiuMxz1TTNT30sPvLpZ4GMPpl7VnKg+1wuV/mCxeA7E58JIm+vLzqxiYyIQVfkaKr52DTr8hK6XER9wwa7snGIJHmDoqxxoW9OVTMfims5K6IiT1LQiIpK/IoIBXeqxo+fU06SfQ2whj0QDCh40xhfSoVGKOesjO8n8qfXyI0xoCThs5n4jcjkReGfqyJCwo+Pn/nKOb6ZKLX+2cE/pTT6dfiFQtaFMxn8rFE22XezeUOL0ELvGPUPDq6cvn0AeLnOmudJmbllx/4r89xE3i4TXGJTmaXzS5XyincusqynM+8h6B36YjPsfy7ROeT8clIlTiI6c+oq+8tCQtlhDrT4g+s3JeA+ccA/YbeOzj2SOlgcsSiVTRf/s38vBVsW3uED56auBZ0f+JLzgWnbH7yGb+jf6AMZmeaEH03QLii5kp/s/867PrQ2nhs6buS3kmdl24R+p9N5PItrZ+13v9/hCFXyfSNGRFxYr2kqqlNVp24D7E8+iG/kAiDW9x8/9P37uz7eb1r4AGaTPOzzxEsDg5eXN53xT8RlfKc0mWZEcH+WWoumucprC+tTa9WJg4uGHM4RK3liXTekDFVs+/LzD624/0ESXogt89yRKUEgpawVG3i8fbThQ/6XSm63G/Zr0Hn+dPBze+awfT7vms+Hcu3KzJv7yEFNxtxz7/V61sxH2RD/RVZEkYijnJJqnTRPJ02UhcMsYzdoS8SCtHJgvoJ/I+c0AttYL56viG2WMSrYIkEnp8RzBiPpwO4bvmkscp7gNymnWW+vf1OMD0555NhtTfQNxjTiCH+FYCOfdmy18xxheWfkSDIPY++2j/G3I2/QWJG/6nI5YacTdLrmGd3II7v/dxPQ8pgdu1t2Y1GL5Qn5n5orYDWxbrndPp65Felsa3EFOQPuMt/L5YwPFfrg0xyY3PmokIn/lI3RTv0B1psW4nTFnuu6ynnUPG0Dx29rG7JVDpBelXJSx78OT+AhdYKNV7jyjG0cXzOHQycO+JflJst5fTnrjJ6ZuN/wj4046b0LiIZsKRXlXHhOKqVQH0rYJJR1MB8rklKq3IpySvTL0KvMZSvyb8hO/KPbRL47kS9O54n2Wb5v+LB16USY8fe88/V11/v7pzL9z/h0ow0XlufUB/Pt6N+FXZ3bsJUncPo4nhy7ltF97Csdvyo5g4OQp6kSQyDB3HPn/fAjeO7IuOALh6xXnZ66GgPrZ1ri8lhg4UnodShjp4ncsmCTlTltZz7c8c0dnxA5IueEVJ2+uzZwtd9N8wRmx7DXNFewqpqJjxV83n98ke8PHXtGnsweq/MBUjyHHvc2cvhEPku2owVxniTOV+brmY9KtWYpOvwWFeaVC5PcDL/X1zNy7OjWsJG4S69vV/x6xgazIkQ7gELP4+3XjdywQHdBN+vv4jWKdevEkPuJuSqS4JU11Srra1q+l1IlGkkX4No0OOCIFru3UOOD+fLoWtALaGgOZfyv4F+Jcc5ZzudIhe06+D3QayVnbKIz75uctx6sQ0JBneCza5oKeM4q8E/gJHKRlGiTTnxcOJPb3dm2XfDzG/Hmd5jQ7dD1ZZbX/Zbxi8PojfyUc+jptwWfWRXRoR/o+6y3Tpgd+xxaHxndZuW4sm6/KBHrM+teKeR55OH9FT68MyAStRH49SLr4b+Nv7JmUm/qfeeg/0vO42imhp378KlMW+P9UEAgoC+ujk1M/8784kP5GV0rNhkY4Vv+23+JjzKXSyH2kk58hDn4KOP5YHNwgVOG1r6FPt8f+vxY8LsO/y5f1hFR1ZCrMf+kmPDVpo8fO3GIIsoK8m+oIF8wLsDiwB4TH0RmlVwVERI+5jnsxP5u89oQ48/E0ERZkPPB+lrIol7pe+h/9b+5SvlDfm/oGBH4ScjjT+cz94mYzvAJJXJuYs4MclWEZdK4EnoV/KpOMfpFBHZs+NJKOZC14VtNC+uAB/I0dBQfGDt4Ywp87VDHZwM6FR4KY9KgHcRNU0oSJLUyx23kovGeu8Q8ehyLcEXkzPIf5Hz7LSnyY5T5ZD1m/Kiqk6cFNfNMURTg+ayTbvcviXlnYv6Z2aPVSdC6DBx2/EJgGhz+z3Oln9Bpk3O4uDK+G6kr6DNPlbsU6EFa1EJ8r8T3iFHy+IbujvGFeabC4/XtLIHB5tyGXzQwMA4JBV/fTtKIf/thly+85akBH7Lfvz/IX5sW1j4W8cbHnQ5kKUKfX1/4UXvKEnDArr0lcoEoXd9+K/rtj6TL1WVibr+q5KyZXHYiz2lwOXTCh19es4L4Dk0jR7IN69OORQAAEABJREFUpznRQ/rv+WD8edv1++/Iil/+/X8469/+S1WPWd/+JUnpIbHOnPhgifthh1BKRQd5fAWDlbXVRvw/mHsP1h2VeJrnWQdz60reSZFVy6Tgbt2kpLe3V7XWsMGKr1U557h4nNC9q2tByIUcILD1v8zz2++T/K/0TNi24LtSDBrOFcKHpikTs0Wvb4WmTQ904luv9rVo35IcM3fOxQ8bMjRk+OOP32R5LTts9fryMmQR14FBNuvIB9+dveqJ9ds0zUrEqPPugg87NqepMEdMan3Tx8ef+v7nd/1gXWsd4qeMh9duKP943OS8gHrchT/jDU3Pq3tEo64p11Bh3qQH+XDVwhp+J+46PY3b7FwJvZRCMznsAU7+G8o3zhwjwsOehUdMKqeKO+vIZX9ovjT2J7vqaYPPLu/7K/xOnKuezgl6QV2nHHA7uHPj5/Fo2Av5fs5PB7Fg7CbW2oW5OXIV4CgitLAXb+6H7RR96Cpit1PX8Hsh0PkscEvKqShjzxl855l5n3WaY7EyN3s+l0KRhD6HUuYmZOP1csma8QXbwv8yxwFttwKgfHXwlMdGlmPRtC+XSREa8qzEq4u74YrI/EtOacjZuCO//f5EDDX03cAQUZn/iurckD+rgJ1C+PGk2QHCi3kUcmBhrjZf+8k8V80n+s3SA3sGuSbSrvN1h16X8g+l/FDiPM+cV3LOSmztxJTpveCbCXvnHNhh0Z1zk4wwl8uJcaEHsfbj+yf1qzr4RkCTuFiZP5bHHf0WybIRf+KyjsZohY/nxdYOYvZgbCfPb1qor7Uq5zzqFmL9fl/1cJwfm2zXUWRpn+PMs5GnHDsd/2yUB3KlnMC8QXdXSkmO9YzsHeA7fpGiEIcz9RfKGVmtA/L3znwBT3KB+S7rnTlp1cByOiuniXFVldhvyL/Ay/pExKh3PgzLByluatBryOe1/JV9fGL+ORg3YTfrGpHolgYOprOx7s5UIbICewl7rfuX9qPoz+9f+s//sevv/7jLLn3glw0+Ti+wgY5k3i7iWskXy3LXwjqCtMLeXjx3We6UMj0CnHG6MV80oQK+JVkkYKJf068rIFpr1mmen1jMVcY4AhoIkRB4Yh6byE05JwV+Y1+cmBvTvxMJiD7fIgKGz6agKiIpMYhqpXg+U/38oYPrfvVJ2dVdieEuOYdcEvdEm2nYiZ3AdjQ/QMjJQUoK/st0igiUx5FArlPEu7h8c0n8Son+IUWi+E5pIOP+z3aYefLFCPidfDlJHfCUeUUoTMMNP0vOWaUU2IVMv/AeEcifRp1lPeAREbRLshOQFILgigj6dJtdvjw+5Uy/ANemjixScpPCv/nFEAVVmcSQcuI5iVh163jOBEVKoWebqBOOHMr0dVEEPwHtxuK246jSzuGLIUMQpZQo9BH1LFR2dEf80e+wY0SCnoMtK2Upk6SsC8MUCEJsSAd2oBi7xqRzMPkN+hJJrqqC11RNI0khdGUI/RsTfoOHkBETyLJETvAoOnqT/79W2+gj2Wb6p6uRXPfdFSHbY5Rc0DtDLkadg3enk8f6mSEiN8K/iU4joJoQSL4sAXzC9ukK9FSiDZGFDTs2bJYFIhbZdHcWMcaKXv9OpUsN2W2PjM2K9bFfQyci0CPA9mmHBgYJIAty/0WDh5yySs5DlwPf31lY2K+MVSBqRNCGD0qy3oJnyonAnuSxFsY0M3U00Us6ENQJ6rD8Tdqw0Y4AkZIKSXsiIThJJp5P06zKnfWtEsRCwnegAXgRMew0TVXmuYLBBsaQUgEzjyulqjA+56yIUAGHSskp6cC/ViYpY7SwUL6xUbReHSXse14Y7qYHQdutg3sCv4wumXutBWxCfk8pSwjX0E2ML/AvpSi7XlzYzQeSHlcYW1ggZfpUZPNzw5DmdRAPiKmU0tA7AqJ6XuYfSTI+9umVRYDHTTWPSWSeC21FDFViHCQ5mN20o8NGLOzQtp9Yr41E7rpG9nd7w7bW0TIzFL85sNPOwtMHPO2JFZOoJ6kHC7YNrG3PnJOq9cwZbIt8WbZimWpRtxBUJoRyye5Xq3x3qfQxvxRSRMhj7dvDx7DxgewLG+oGvwM/8ST+y2/ojW6bbhxu3jnABXY18N+w6Yo9D8Zbp4jAx8BhYLDjP51+B6XrDu2V+oN4su6eTC1XSpkx+5jMd7CSAF5YFgH5GXLmlJjwvYDpCjaTzkURUopn35wL2GRNEzbJzzrrZgw38pu4LN+QGfwJBWXwySXT4rhYte6bCBM9Sfahb4j/Qir40DxXVRabhQ4FeZAQvQ5NPzE2KdO/sfBZwZJ0oIEtHIBKPWLouLJgMgZUK0En5wTdzCKxoqPtZQx3FjTg1w6lHEOvAoNE/x7SNJfRd5qqTpczckg2f6dxgf7C5p+hMsYzm4CZ/rWGgo2tPwgUcJrRx88bmO/E54Z/etFxcJAjnjd83n8a8c5m6M6H60/KjY2DP2q3SMRjBZfCxvIk4FepCUyrpIQuJ/LSLOCTF2M3FoS47ji8OJ9pmyb5KsTl2QeYfLRwfYZQKCvnWREZvHYWkjsbsyZjGNBOWapgkSmlFnmxbhwihL5VVz5ivbxedb1elLFxA5gD/9zQEbHpE6Pe/XNO2EXCqwYvbxACnOo1VC9VnMuoIKNxygwo8JxrUfQY/ZtBJlfZx5zXbO8dQQl/+cJcyFq141h3Njv+f3MsLOqNo/2g4yS25SuHA7/9ftZvv101T1ftHOj57Mp/o/DOBvUf/7jJH0QO6FiHFHXE1mPkh0XznPXyctL1euK5qKBDgrl5fHx+EXs3aO4WSQk9AiK2+8KBwtjwIlunNfFhYmJzVzkYiMiKCOKvjVLqoZm2zMYjyLFGjSFsMjq+KujO8L/oDG6dD2ydzSxs4Nv19XWj3wYd/cyT64iNSKGKzXMk+u3UNZUoasTPjr0IVXLDgX1E3i2aOXBk+QHioo/ImbsWPgQdAG5fz9i7Yp+pzoPWDp07G6CNfOa9yEJc3Hj3xsrF8XJiY1prVSHGe+9DRv9zQ/5T5R7fqFvJcz5k7Ng9IoYvDvnwq4ZNpFBKIY12cblPcIjJpuS2qRFPjXl/JTZNs6NBFxUMSUm6XE/Y7zzG+XDn8+Ohr8/7sPmDfCL6nIibiY2p7bQDjOdff7zBhcB2J05WfXHY//H+9cSFjz8bm7qITvsyaN050DQWpDp84s4BxMfAL+c68LoT4wtzz0YOaMSN8YiwLl2nUx6HR9frRVPFz4zbFOr8986HOd8v5ws+cNKFGIwIeN7h8WDeWLGvkGOHL+9fD/juA0fYyBusy3Vi3FmX66wrvmx/9j8P9fvv3/THH99UsemKHb44SP7Hv73r2GP4XTcgWSqeB/FbMT94c1ynrDMyzuS/M/llmmZFVHgCujLydOQDK8cj8tgvSp50nvgIBy/HjwA+hlX4hW1R1Q+68DEA9YavJOw+z1WOi7M/BpHPEvLMbLrorI7hT8jhPJJzyPnaxX2EH0SYg5/E2rSrclhxfbvo5fVF8xhXwLsqcmaOavpA/w/k/cQ/7MNMpxwoferOpnfiYGRGhkJ+HX4JNq4T8ZiqVOYQKqpgt8bB7MbHlfePdz4QfegTmj/4UHRjPn9Q7uByx/dSTpqYP6aBLZgzn9qHT/Okt7c35Vx04N8LB7YLY7y+iUjKpehyvuoEDiklcEcK5n/bsGH0g5i1z1hzz/ve9z1uXfdbkw/lGjQ7mNda9Mffnj6QctYn+ez7nx96MKcI+1hPx/XX50a83ZhvFrWxQUlKkRXIshGnqzfpObDdWT4kKSPem6SQecxT1Tx8JGvjAOf9xx16O4f3d9nn7l8775u+3hd9//sX9TfeF+S5IfNDK+ubDL/r5UUL+dR0U8rKyBzIkFPGR6lNizIf41MS/E6KsH0nCedyfO7krI5fiERX8onqogKWKxOC11622f3xSV0MPRK0N+bqHVsex6GFnP7BR4cHsf7lP2TD+xe2tX9PtWKrrj//fEf2L3zpkzjYFUqyPP7YeibHAIOCQwzPb7bLga0Sdp7wq5Njaa6asWutRTPxNeMLAZV2SI39bOe5d7Ro4Mt95EoclUcddIKUZvzpRHl5OesVX395uRD3F6341405z/KKKxAsZakSzynjf+Smv//bD/35jx/kvEXAhh++6tu3b5osOD7TSYqdsf6xXB057uw5/Ac3Pt7v+M7BmuIgbr7ITY9hw2Fj+jT6Ws72U14/LxwY3cBwXRofO3d93Q5wTGC96UFbxpf+5X/xh37725tO4BFJyDINvyq0FdZGr29Xnflg+/I66eVtZp6cBwaXl4L8s66vRdOp6foS+sah/dvbBK2iuVbWG1krB6sLH3Ts2pU1SeGDuNX1oaN5JpiuYGP7P+4H9n3oC/sLPC7k0wv5NbEueDAH/fnjUzf8dWOtvyD/gl4785jLMfTu8J5V4COuB3lg4WCqlIo/T1gXefDx79/f8Z9t6JpTUQSd+WV7S4m+mRxwwua77LufHzewfsi52zTpPewwbMPcM89ViTXqut70IJc8WN9M1F0uJ+FNjGsDc1xIHb1s1xMH287HJ/zSed4+YttjRuQp0Nl0g3Yts15//pOhOU1KxN1KznqwfnDcrZ73jrsGptjQ4+0rn8yphXWfZXBspJyVecct0U96eb0oZSmD1fV6ZnzFF1/1H/7DH6OcLxdtzMNfrIE+Pz/1Jwf/xqKjkXP877+/kd9e9Psfb5QzHyZmzYT9NGd8Pqlgs5QCvVfKIcv8+bHq/eMLTB/Dzj/42L3xAUKRtWHfZbsThwc2PCkjr5QYt7EO6eDWhoynM3YhX9je1+t1xLM/6GZ0sz9dmEci4It/2A43fOnLf1iMGPHSxTYupaikrC9ysveNDw5gU5JOlwrvqomY7eSyBwfLB+s593dsBnP0zEfL68tZ5+tJl4FbGfr88hH7sPF/J5eREuRcato+HP3CJraXbWS6iKlgTdpwDL/bN+bpomk+S8rMCZs6c87J8ynrhML8Z/1eXmf0rozNo+T8fFafZBpe19/Y7z5Yw2Eu+jQV7JxyYh27KoPVRE603074qf9W5pkYDw5R7IO1FuVciJGuOzQexNHBhwtxeFvIC1dwP5/xGWJZfJRsBPeNPPPBHPPBR+PvHB5/YOeF2F+Zk3bs5fVoJ7+VmvT6etYLcV1yyLxMs3cQ5+A5elGiGKfPzw/97V/eNOUswSP6p3b/gQHo8q2HGJRu5MV35oUjNkNGzDYwIH8rhPso44Mz+fqKX1z58O285Vg9WFgjDjgHeu7akHFn7l7JKZ6DGvYPPpYHrO/kr4d5bge0pc5/xo7BvMML2Y35znxzQCfwpQTfnDLtSQsx+sFac2F9kqg/yFWtL+TLi3774yzvoSo+5z/ofL5k/IryUsmppxEPGcxP6GCcxJVSUsEfck7KYHMm7if6GKON9cLGvNqRJZjToklTLbrgQxPYz3PR31iXMFRAoPUR+vHnQ//l//c+cigADrQAABAASURBVJxlv17P8K7MFzc1cH8l9zsGDnJtoPvf/uWsb7/PyuXQfEqsnWfmiNOwZUCgswZ4R19jZvrf/7Hov/v/fsFn19fXJlKyjL3z1+fHXf/4xzu+vqhTyTICezTmDikkQY6YzLpcQn/8MTMHlVHndcPOPHAcux7k9JF3akWGPPwCGJgnV3T8jVzT9W9/l/7f/5+bvh5ZGx8zH6w7k16ViJ07azLPnw8+YB79hk6hE+sJr79a60rgHZGIy1m+GgGciY+FHLOSt5wrp3kmTyX0W/Qg/x/0uZG/f3z/MfL4g3lhseL4lddIxjKlkybHe52xUUbnFQw2eX77ZB1HWsBuE9hO8jpDOrSjb0QoZeu501+yfKVkvX171ciFKYNDVc4JXSbwO2meXpCv6IN91o21+O3r4EN7A5tVM7JP+IVzxDyDNbEJeWVo1lrU2BPfOUNbSWgdX3eOSFEUkWT9b+Q1+1IpF6lVHcSRc+5/+S9/ynnNuWaaZuU0acM3zf9OPrbtb+xrb+ToG1j1Bk1NjEkqqeo8n1RLVSj/9Z+fV/ZTTEljX8F0CiqbdvYFiIPMQt+k8znpxJ7EcXUlr7+9Vn17y8xTk37/20QMvOgP1j0zfRbm06/PHdk6unYd+PlxHCMndPz9yhong0MqRQlfMOj9aOSphE4Vf97Ut0D3LLrLMfj52fFp+05WRCfnJWIq6cy8fzD2wfx9u39BquHbF/3xLxflnOC/j4KJFUnYrD3p408pZWRrfJx7106g2A8jimZi+4rNEI924X+7FuivrKscBzdizvZAJWSBBo61gSHJUpU8MpNbnB8u3E3nzMdyr7sKczgCMkaiG/KhTz7gl3RiHjyds+Yp6Rv5/EQe8B6dKVO//TbrdJ411jXkCEIFzGfwvpIrLuDTkL+PuLAe4kqURn417gLKzrzrtWzN0GeNPE+z1CfWwE1fn6tIFQr6RcIO4LLTf1tj6H9gvzB4Srx3U5b3Hwt52Jjch895Pf2QaezkSvvlSixvrHlEjCby9DwXGVPbr5MHdnhgBny+6YN5zns5y1HIIbbFNE1Dv9P5hO4XcJrluoLv1JGbqiaeX/nYbT0jJeWSZZ8JhRLvzrMrODzIF538XWiPSCLs9MK48/nMc5f7lTJJKNDQV+Rcz1ueN73OOMgT68/85JhNqWC/mbExcHfuNW3bqU5ZeSqasVmZKjlh02Op+uIM9f/2fxa5cyHWNg2Xgdfmc6ldQlz5SimrTiflcsJ3pZUYf5CT1w07RZb5TMSZfabgSMGkVDxfhZBHuCHzKoQiqOBuXY118ZolUcFPoi0iUNeFCn7MPyXeeQ768aiUU1aKNDpS/9cPY5VTUqL8qnSdX33/97qgD0RD0NC4LJB4t9CFSbRSPM4M3cEAR9DBL5TxiN950WNFnhOJlewo3AGJoB7BefBMR4YOeonB/Ax+3H/9JBi5WAa3MWI0ma95+B4R4kfxF42uoFeEf/PgH54jfr5DyONcbUxMPyJGQhj6/dWtq+P1ESF+CKgmj4sIrIfx9oNgpq4J3J8lI8Ogx310C7igQ9AQEYMONX/dTSjRVwSe601/I8GtTDjPoIR+d4uePHIeLwcZze3ud9A/4OEG03IXWMEjXKWA9kHi3XHgxjgHrCfpg0A5fr4DiTxGDDno56SwEYyWxf1NvxCQ/OBLkvkEoqC6ftnh6A1OIqa7IkIZQUBQnQTi/hkMCs6fcoz2UhyYQZAk6KVRZ/1X/GMlgHaw9yRnxX03nwiPlRSCF9yj82wuTZ02960E8sSGQerarSNJ3/3182LEmFyCypwyQ0IJmVKSEjhGhH5dlsfPabTx69+bRvC6bWIicJJLkWSs/hqDvkAgk8spqdQiJ/0dzI0r4o02/aTpcX6cpkqy9JMUEaqAfuaQspBAvFhfWPw1dDIvekDX/XliiGkPOoyb6iQnn5kkV0uR6213zKRCgpmmAu2igpzisg8IGt3LCni4f4KOKMZ+pW4lEx74kt8Hf/pL/ALUiIBHYxFKwlwfTHabGsyedJ7Yeay4jEuCb3isgXDBlsCE32jIVPCVCSxKKTIvY4crKaWgT1JOCX59tI0YILmGsDqKdHyHRom6nEORhM5JnvBTphpeEVJjkb9zun4ci4JNYII2WqjBKJAtlPTrMp1aiyJECfo0JouHHo+HHEewpV7kiV0HE6v75ZzlktLz7jqrmnOSeXUPknhOqrWOEpHky31d3N/djF3nxWMSDb/6rUzeK3bpyNysN4MjhYzdNE8sss6i+5DXcu7kC/czP2+wL5czI/jBhuYzCtGVkd0L/YcX9fis+WZjCbEzE737NXiaz8wi5anPge5tQF9r1okNWs7GuVMPD34iYsjjekyLr1dqxZg+4rKjoys2cuCDDfjCIcXNh1/IMM2zZnhn/CJSEj+DVil1jIeKIjEau1texNLBCt1+aFoPaE2MTQw0VMbD2PmddYRGCaG9lMBQCvx4ZxG1yVeEBq7zXOXFnXVYWFwtbHB35gPjkeE/G/frmb5ZKUseF9xFaejH+gZ5XQ9BmG7Elhcm1rkhWEqJGMiMi5/9pInF7oT+Hr/Rp/cg1g7siuGg2fHlhYXPnQMQ+0K1P9F/3Jm3hT4MERxlecQVETqzsHKfQrx5szUz5iBv3llI06xIYuH0pQfYrSxuYM2iJw/dprlopkzkwFDCfpLnjhWf7HRMHiw48pNzUkKG1bkdm+zkEb8XchHV8nspRUHfHf7GgfShhYMJ69V5qdMEDQSKjo3Qm8cxgDGduqGf6SU36NlkguCzkpM86meTnhdosoHqfRNmkO1zfk0q6OO8sBFXno82PoR0fD0h6MyCboHWJ5vJTxbkC7jsPswnJ9tYh++SGnQjuoL/DnzXC1svUjt6OC+5NPou68LCcXnq1UWeIifjz5EEuY7+bt/lYTtz8s5iHHgUeVKdq05sWpy7fulfsfs8T3LsIS7cM9KEGvL33uG1ExNdHbBcFyEW72ellORN8jsflTbsZ9kQZ4wVaE+z9PI6M37lwGRhQ3KMttMlqdRdiUOjxtrBHyBsx4zPBbYQ2JvOQUw2imVt+OqdTWAi505zZXzSQc68sxnGbdRbomRtLLit9/X6gowXXYh9++lOrD3ISzc25xFJUtB3w09v2rBZRCg7OJnL9n3Rk1eogk2M/lJEIBnSIRzm0Re2PPai46hsBJrM235MR+WU2Mhe5evBh9oV+9tujtdOMB983DyOHYwPFebrKxuW0+WkYFxHZ48DbjV+Gefx3hq8mhr33l2DLMj7/FsIq2xn17vdLRGhnItKLcMGO3ncPCNC01SgYyIJcTt67Qo2iHn8Lcau12+FOC/y5TELOcu+ad/JVar4+5lNUDDy4NDD/JxPDgODTMJHFnLL7XbH9h9CrcGzkuMr8rikHKNeP6/Me+9eozX5oNWPD2Kl40spS5mxPljoKGmcCrapzBcVv6lswOdTaOYj9sZB6nJn1J4QK/7CTNDZ8YMdHBy/5leheft86J3Dngc78goup9NZls/x90AH6zSRs64vEz5VlHOGlGlLhfwz7GMood/6odZ31nobhxobH21X4eKj2D4LOGI+GZ8yV11eLpo4IAh034jVlbWssLlh9B9Y+np8aSH/VXL5PM+aGBPx9N13PjgoZc3YYcZ36kRclCqamX8O5Tppti7zSZWxGV/IZdKJ9xM5/EHMZmzh+bEiQ0KtiJAPXgq4THxMrqwFM/p24gt3xcexj0JBHPbWZbU/v77kQ+wv5OlgcEGWRCI5PID3jG4zB/U+rC95Jucnnc8XZWK9oegnHxe+Pm98eHuotYX6pJRECUU8i+eogzkgg7e4nDeWxz78mldZkIN1Gd2xiaBfWSdMY/xopEPK0M2Z7pm3xlzYiP+HNj6sIAZ1XbjWKLxwD4Ym/KfrwdxmGRJ6TeB84Ecbc3Ahds8cmNda4AVtTwoMK9jher2gQ6I+KYFBEF8dp27Ei/vXiRg8EEeBnSa9vp04+CrIf1CacpFSknaE+wJjx5LnjZnDp1orbZatYesdXXZt20POBV+c+DkWxVzSUSgEfwhFhBr+OWHThDwiTg/w9geXG3nR4xo2TfQt6DUh3zxPmueqnMmv0OIHPgiNnhMyXLDjr/VAR7ejtTH/OMZgp0D+zDohw8/PQ64ufOBQJw+Ky3klZcEjsNtMvRSR1aBlzD+/PrWDd0SIHwXyRUh2hXl2v6QHvrDgzxNxOiOzeT2I3Y7AdFUnplxqOSvFJCmwa1NH346PmtdK7H2RC2xr61GhNTF/9Agxhaqj887Dg7Wl7CDaFXzUKewdRy4kbz/IV7cbH1+R+WCPcMJWJ3KS/5YIoch8WFUnYihtct35mjWRS31AxvIVPZvsJ2cO1QsOECrwCIq4Mt8tkhb09Fw2/J98ApyakNVrkY7N53mmb8h5+cDejXXTQfE9RSilQBfpy/HK4MaawvNWxZ7Ww3dxpZT09vamM4JP+PzCmnUBI2NKMz8BrSTb7oW1q7hab9i28dTxgxUeX/rEd2uZdJousswz91CV0wOpjUPbTr49KaeKzWP41wqfnfhamZuTZY6kkis4ZHleWcEg41eFHBLg3tHTc+vKmIm89e23i0S9/cdyb+RWhcacfEHWT39g/bFysC/p4DBuzzxk4qjpzoH71+ddB4nbcVDJhY4R8wjyntdJfhd+I/wAmBQBccX4z/ifzie5KrCHY/KOz/gdJtQn1WmSsX599UHvGV4HPrxi/0OmOePXtRaVMqv4nivjoG8i+BxC0+9QzkkTtEIxZN8B1V1yzrphX+eNPmRMKqUoIayLaUcK/OBQw2bCt1POKsylkXEKcsODvdSDw9UZfzqdTpq4/3r2HDLPk6bJuGnk4ZSTAvqWJ6cC7a4UIR7wRe+HmlY+XNt24kqJsZGGv3wxB6ysayv0fABt25P2PJSev36aUoIer71lLXyQW+4JPcHudtA3FBE6zZU97IxsRU8WSdYvp4QPUReJfkm1zuAX8ppyJXd2PoxeXorq3FWnLsegdbFcG35lv8/4nOse5Bb79bLcpOEHGjRb6wJunkOlTDoxb9sXErxPXqsQ60c7tBJLXvd2cuDK+vDGR+FpQuZy0sHaMCH4mQ/NJ4p9zr6Masia1VqT4JkicZcy84r/2ecOYI/loaA20bnWE2vuXR98+L197ToRxyfm/c5YF+eGlbXQQhA+0Kcdu3IO2WfNE5Gl6KiDTsEjNCXzDF66NubjMmNnqpwjfUZl227E7kHsWM7eG3xnmVbQD+L4OfM8+6dkPxs0i9SLggS2Eacr67ecZk3EgP3xen1l3VVlOyGJHP9Trdi4QrtqGvER8npjZZ1tHVIR/TWuBPOIhL3pi28EeBX0dDzUkqXI6Chib9PGPOP+Z87PJvK2uFbWByt7ysYaqPPhrR1ZQKWA5hMrKZTUaf/+fVFj/ee/Kft5+5MPAze1tql34zCpmJ+4OjyhJeKudzAeRfSjYN71503BAAAQAElEQVRGWcjtn6yLjGkt+G0qsswvrCsiGYmmiIAYP7yG+C+kDK4Te84JX0N1sLswh5MPwTfoej4nXV6STNc8Hvem5dFVz9LEfPXf/j/v+vPvRff7ogf+tLAfOrDXy9tZv/9x0XySTpA7nTv3rlL7WLuYl/dNAs2OPju+db/f9PHxgxr0hy+pSi98sJ9Zbwo/XLBX+WkL5yHbcMcGB8X+s8Cf6UkpMnae5ctzyMK5gnkc7AF7D9lmxqZO4JSF73BPMWyewMi0buwVHWd3PmIzAlxexvw2sAw9eUynMTbwVcen89+Tf9H5MpOzq3I9dLkWcEiUQq5IYPlgrvskz9kQSZ4zSy3wuErWHoOWYcOMLU5yrH8R8x98/F8eh1IqOhHrb28v5KiKH4QW5wU+wD3wg+No6qwbA5BLmbSw3rmT8+5fjRgnr+KfDz5CGY8USRFB0bi+f//Q9+/vlkIaOE7IfVLDB9+Z54RfVGQ9YZMTHydZdsh4+g+8KhgSXfZzVJDnRZbZxEpivglyt7U76HSwRtr1/eMO3WP0j0Ibfmr89i1pJV9n4vpAj5nYTllq5MsHa+sVHTsxIqSMJKEmMiZwqtAS7wncKv03cBDv8O4HvRt1fhc2mZRzwt++wKeJWr29vursWJ4KdGKM7d1cxDpjH6VRYTkWcvLiPIhMXhNZzpX1RyOvdnwsFNDPKiUrhRSJwr3AE0EkJXoIf5BOxNGJc5aZUqoYE7T3Zzc/oWu4iuczc+vM3JAiq/tfcsAeogT0OqDv5MSN+afx3LtpNPYJVxkjv+/HJp+DEG7UFXA4gVVWZm3kOdx+38lN5nNiXZkY6Dr7352zv4a+6ZcwrJka+avDZyJYZ2TrSL2yOP1kX/H42V/IJsZECm598JrA+DlfCP9oKnmizBJztW28g6O4rtcrY0J31kQrmHccZJ6qzpeCrUKFM4iUd7g2fKAS9xO+tqkCZAb7Dna204O1iW3TGN9ZrzT0yClx5nNWzuhPEZefK/MFokJT8Na47wDmsuB7pUy6jj/UnrAB7U1jb9iZn+d5lufuwhnDVItqhTZynNj7CH4LPnLnbGnhzO8//8emjQ/CTYslIiYOPWhHTXLDk3dYELBrSLF3+iM/7JSoTzmQPeS7+Uxz5V3/s1cwZidXbpx7NYhAFv1Cro8I8eKfoZO4MCvKSUBlC0qDaeKeaeXHY6SQKBGB0AfGPGTi+nkNInQJ+hh0ukFHvEnjFwFmBugn390/wcOBZudLDOhUuvg9Ukh0bjB5GhSX80DX0s/13pAdOFCjnipaJLoP2fwSEQBFAEl/Kev+VFPz/GkM+FVc7+IWy2HZ3N/PLr/6HSRet2WcyeVZ35UTjtI0ZHjKL/h28Go6jv6sj6QIdOPHNCUegB0V6OMg0bijunwhnm9KOMF4+KdfbtvZfFr3Jy3JcgVyGMNRkNHyHcjsoe6bc4JeVoR5u1bj+Ynzgcz6p6vR1ikB7YZsbYg2EdgBnQjrk2QeHSX4kakG9nOdi2VzMVG3dR4sB37OZNGf/fndB2XBv9NDiggVFtc8geFTLo9zN99/2eYAW3FZr4y+boswp1CkokR51kOXn4aQlsclgj5KZvrUwULBICL4DVEneZ4TmPImhiKLwAFpByPXPotfIY/8IdsmRYZ3EorI144NDgLbHBWwhNhBoB6+H1JE/FUO/FqhcVkk23UjOVmonDJNoUR/8dSR0fUNHBqMU87KOf27nG6k75BNIj72McnxyH0jOS3qyIFoiqRBt8O0Q+tgVev6zmAXj9mZeHZ08fvozxjL5+TrhdSOnJ3GTEJMKXsINJMqi52QsHnjt5A8FBBI8bQR7GSeQV0k5Me3PcmsbOwbQkSEfmHKo6xWBzssgb7Zr9Du2KaBPwWZD+S0bCmFai0qyOCOiCfX+66fF915CsZvOuAdkce7FDKuOxPeYYwpB3Q7GLktxMWCqEA/59DE4c9YKJHuOwwCOl2hRBuvikjKOSunpKCgmiTXTcqZugi5X3s26MAXTMe+4/pRDGFnGD+WzZOfixcFifHGclsPJlQWR/QDJhakuxY2docJhJSnqpqzSsrKyJQAJsM/8QyJIUNEqNBHesqkf7osUwMHN6MG2GZpjA0JWhGhCOzChNkRwDItzHpmr9CQR/huhkCtSadzBrsZfbsWNow7C3lx1ZqhnbSw8H+wMDQdodPGIsgfUhBBGrxCCfkzxbK52N6ViT7nPHx9RX/XTxwqeAKPiMHPpnT+c5sXLF7cis2I9brfwBCGnU4Hvp8UjGkjZqyP8Z9ZEOTBV4qgB3RdL+zqTXYpE0/GQviSkOVA/41iQ0rqwa/EQrEoIojRDv4UfKCBnTGjGilE28E4ZKLywBcTGBd8LyIYkygBDVESvNLYDDzY4FgPYzchaylVMvbp2S/nAsZFlfiYaKupKpA4pSy/58x7MERSRKC/83FHlqYDOx3Ei2VxQSwlMLheL8jSWDQt6LupgZ+wm7gOBNnYRG9s7DvP1hFVxTB8oND3GLR3Gxe+xjdhjIgY/DfssCwLfTZo79z7IN2gtRGndFLG5h3sVvxk1ME3ezx1gZB4Kzo/6ZGy2IxAA0xoomfQVpEfHVmsme6BLAVfqmDdie2Xl5nDw2nwiRSMEXZ5yk3IokdVLoX6Z1tOmb4nJfoiJri576qGPHpKj9iHKoeV0yTBChqFhf2Z56IVvVZyof2zTrMqPuXFsv8/hK43Hnc21ys+HgpVCEzThB4ZGTTuGUxEWycmfbcsCUwsQ0OohvINeZzjIxjHYcSyhP78x03f/7yN/BoBddpsD8eEY2ADY9MyzwOf7Lh1SgX8gjGHDjYkzokTBygFGRDxiTfzy5kN5uVSVTmcENeOL0UkZXwyRVZQZ7m4qbAesA6J9sEfPguLdfuf+yE+3RK4Tco5QTNzL2Dc2DA0UQUN0O4inyyUVSkl6vIYM7PZr/UkwXVnTqy1KCNHISZOp5MiAl069A50E8++N3Ww6zB3CWn0E1coZBtYFvFsms5hPoTdvWtmjH17IibFdeBjOYdyznIs5pzknNOxScdHTN9YRDzlmPmIZtl89+FgrRl+RTSr5Mo9I5sU/DfjM68vr2yozjqIWcihR4NXAQPJdI1lxzcKfhspZHkcqzsOvbOZWZlTDp4/OZzNJcuYtI4R0AMYZfteX6sidu3HHcarCgenJw4yrtcZepvsq504SwwwrQMfcHzafxc2cG4LPS/L45JTVspJGgfdq2Zi5Ho5K0XR4+uQD++/OMBfOSDBFNqxXdA9F3E1beSZ+21Xx5/n+aIrG87TifHQtfyNQYn+Bf9K1rv1MYbB8ib55eXMWOJ7WcinD+bVO/70kH16w47OrZ+fG/60g//MxpXcB8AHWNlm+74i0z4OzzbyyZkPtLVOYJ/R4Ymz59KOHB08vdb7+rrr6Sc7a7mm6njG3imyaqlgMFFmBYo2+OzgmBP0UoJzVwGvQAHTWoiRhfnTOdYHEeaf6Nu7ZN2lBM2Jg7hv2Oeg7uBuu9IC/QLvkgP7dR34jsdV1jmlZEUEReOKYAzzZqeD10t3DgxX9O1I9ItPhq8HHOSJjC4dfcU4VNJMLrDNUEc+0PIH3DO54ZWDxhM+VGtWzln2z2xblQMMKvJK37/fhmylTON9msCIQxSxNgMa2iTMOux4EGcPbOk1knGY51ni8CsiaO+I1/Xt25VDzDP5d4Jnk9KhC/Qm68zhiefIGXtYlgcfRhrEVw4hN+LEYBgbKeQrgWFQjIXjf8HPD3IiaMJvE+GmCwcx05zl2Hp//xz+Yho5J9Va8KtJUqjhI5a/E0MNngUcJnLnNFdl1lGmVTjoCQ7aSpnwg1mZPvM8Q2OGgrhCKRU94+7BIfeuiCTUpz82TYFc6Cz3C0WEfPlm2i5Bn0iiTar4h/P2Hb1mMLIuDTk/OUz88f0H8bKgHzHRpQXc7QM5Bzpu8kGVsTeN0/kkKQ0dzSulJOObU1WKol/vuBP+6Zg6kJMRHOBfrhNxVylnxnf5b5418LHPXK4n+J9Ua9FpPskHNaHM2Bj0I2XieX/KhgOmSGB1knOoeYprnqsu16oTh6JTPasfVdv4Z7KzbnwgdH5s6BwRQmx8pivAKOek/TgG7Z1coXF1ZDyGDs4RCikiiPNDB75pu7hvZ1x0DTmEf+5L174GfIN5NWljHZRyyLKd+bBUsUMpVdu6jtzROFj13/DO+OyM3tZTkZSHXxTDqJSfvBOyllKQQ1zBPTQ6cKuOOzqmRLtCvnvtsZBTDuZrkVcT7eZnv969oFICw0rvUMSvkrR5rRBZM/KsrGke+ENEkv3TNFJK8vidHO5nceX8bJ8mbIINgz5SGva7fa3YelNOVbXOg+cJH6zocpCrHvikc0wqTZk4aHx8sZwFmmfmgAnMrKdtV8BpYs3kUsDI9Y7nlbjekRvzqtQJ+Y5RFmQ3bd9dPj4+tTvZIHOFrnWayRGXy0Wb86BDirh1/Du/rRzSH3xo7uST9efc1buGXzzAtvsFWvZD6369nDXNSTN5wnmx1qwEtjljRPq5u0uDT4ePQuBSFJHUXRlShH2nKYGhx1nepw9SzwSx43PiSjkJKDSfAlyD/h1aHT3u0JDeiWsf/lZwNp3GWGNIyElKcp2YC3Z81Lrb1gv7v4ZPinwfMr9dlj8iyb6HSHIZesH/YI5IVJxYe83zrKGTuKLzix90SSkj30Q8Sfu+i078tEFvmmalnGlrStBJuYHtRrze5Rg7kLlj5HAbpSF8iqSpTooI9J+gXRnzXCfO+N+CzVfiy37sqcvFfI2F5+vxr8jYB7qQoSJLQCvpwJ8/+XhnDKjR4ThH3oBfKEmRFUHLKDyT02bWOV4r71tWJceTmtDlgGanb9LGITMv5KKmim/P9Dmfxdx1ktcm81x0Jad+4yPS68tFBR2DjyT7sSrYw5Qpa5onzcTLgSKIopSlAN8dxtaVaWSMS/gTZhMC2HyqCGOsOn6FyCo16cT6/uy1TTkpVNXIDaYFxFr4qGW/3/CHnGitVbXCe57x51mZj5SEo1bi4PNjAx+Na6JPrUUNuUf9LvpmOZVGhA4wTOh1sG4lZFif9dFmN67YvuSEPQvyJnlO7N3tx7Dpii0fzN22p32ulsx6G3yxVdgmaGHZm6SFXLXhvzfmtI1cEElq+HKnLYJf9I0IftMXXaWCzl1eez6WL/kPULos6xe5eZH/QOLtE39c6H+Xbp/SnbWsoPCv//o7NpxlPBIfPuZz6HzJqugpfPYCxnOtmqaqC7klIsCygkvIXSAh1ERAjTKeqcz0K0n0Ff0KOBVwQDvsPc0HftAZt4FpKKezRF7/7/77Rf/29y998XER1nKcRoRu7DWfdCVIy9eGbR1XDfAjQhHxl4wT8rqP88FOfFTecyny8w7efp+miQ90b+Mj7Ovrm8L/RZd9KCKQzXhu4N4g1fiY8tDthmyf3JkHzqztZ/ZvJYoC2RPO3MghKMJYDTpX1v7XmyCsiwAAEABJREFUl5OKfQo5PT/s+JCLuBr+7HyYANK+4hjwHwR1XScGGn7Wu1SnqqC/9UW0IZP33x5TSqVFyrkqRVJBT9F7QrYU+Bgy3VjfL6zL5/mk8/lCv6ydeNnBQuTNaSqaiH+8lfqOfxxQyMr4KKKpEusn1sQn1swvr5PyyG0P1nIrrDry9JEXZjCdyqTGXOh/RSci41uvlG+S0igPPhQ//Df17wf+ihx8nM0p4Q9JiK+Nj0kra48DGkJ3BcOwi3VtgGHMFsbfvvbhTyfWSJV938Fce+ATvhfkvXDGV4jzlX3k+Jd/8H8doZfXordv+HPNqN5k7DP5JQL+FERRwNPFPIM6/8tpp/NJE3YQbTu4NfI3kukAX/ets3S5nmRf3nf8B9tFhPgBH3qS8zzO+gWvAV3ToJr2To1UsGUiX4VCdqKJnFmnQn0GvcDP5BaZZmJIiG64p9+ByEOoEfaSToyr8Kg5qUBTXJYV0aWURt8fPx6sA3f4N/U2aVsScZp07Ik6BoTwgUL3SknYxvvOhT4b9pYCDBLMSU3yv2Jh/9/3VdPckHlXBn/ru7InrsW+d9bEvOaY3bCLizGISAr+Ow6UQS+hbSafXsk3b45N2l03TbMC2YP3lLKCu/OEfbkxVMSMfX6qZ0UInbpMrrPmSWEcKcwdjY/MjrM7+bjjU7+KZbEMztEL852f933Hz3fodP327TfNzCFudy53W2euaAhxkGcE04ZB73xcbs0CIQP0ERmwknwFe4GSq6yH+Wb09P0gPwQyi/6me+wN/Cp4zUoQ2Din7vIVMs6wlDB6yon2Ql3R47HrP/03Ozk/ZBwsQgOTlTmEJSE5TGoQGWsR5DTfiEBsF+SjDfYWYRQpxo+4/upLXYdmRFbJGfmqrOsGD/kKfnXj3kf9AUPLYSw7KPod1shHR/qRcBoO1X4ylCJiFHH1MbhhgG30M6HO6M5AA+aEuOHRG8kC2eX+O7O1E/8KYF4Mug/YKufAKZMS9zxA4xmdmRtQIlMKZfqn4veCwSdKpb4wPoQtUEzIs/MMAT2v3Y5CAtp+Fsvolh3Z3Pbr3XX/XCL+SV/0clsEdTwkmBUSuktEyDSG3vDyIte8XCc92/zsIi66A3JSBLRSuGaMtyzGZsUjft3tXH4feBk3MGyWxaAy8vnjl67wf9C0TFPNGmXiPoFPLQp4eeyOXZoDWlLKWRWgJ9pTzvRJQ5bhFJ0O/ESEhr6mCa1aMrSrqFbwn7j8XEpRGjaUIgm6lKmMvk7QmXZjYEfbOCBZrCcLKvNKDKjIMLs/k8Q0SoFGJoCETTds20Zx/x35TcsOvrIQX1jErdBzW0ArReATWadT1TxoJWEyRQT+MkEXWakw34igLdG/UF9lOSMSvr/Dt6tUycnFOhwE/8IC8Om7uxQal2XZwXXH/t3BQEDZTG4MaLnbr3fLHCkGr8rEZWxFf/cVsrhNDDDN0Zc6wu2nPDsTw6GUM+MTxfJWJoCdSfdQwTYFnHdwtZwLi4tf2OzIdyD/T/HMQhGh0PMavoFdVib54b9Ud0qDuePU4yyTi+VdwXyHHmEvuoDV8Zetrdc0gSfyJHSNSLKeESHTK/a5adI0U7hX3t1u2geMzHeqRRMTCyIo+K+UOnzT40WiM19UGnxtx0q7abh/g4bj0AcUK/5hezWEjEiKCHdRg4Cf6lRlOWzjGVm8QWgYyzK4Y2PB4DnkYPGAedWhIze6D88FW7hfUImq+E8edsglUd2xzYZtVjY12MibfXw3FJrRbWZTW7FXymnY0v5qnV3meVJEMP4YOsoXPA+McZC7VvLZir38TrUKdE7Q6+j1wDZB/5SzWmu6fS1sROBPjOwo4bqJCXOaCjwSOThpAocZ/UvN0EqjiEXoxsLBpcMEcTTNRTMHTYGy+7HL9oUFk9w25gNgUEOGzgScGDA5/uYJXIrOLApnNpopafjz/X4f2CzI+8XinWHIo4Gx+a3rgv6bxK6zImsK6amvDRA6cICFw52FCXYhLqd50gsfGS6XWcZiIv/NlGmadD6fdQafqdrnICQxIT/4cPAJvrsiifKsr2B5hc6ZxbX/hHFDl3mufOy76vXlRe5l/7cU4pqw5Qm9ggYXqiQeIoJb0jwXXZFpJh9RJeO1sFO1/i4LG9428A3N0MrY7UG7/waON1mjDzpiOvly/j7A3nZ0iQhN6GgZnj6EXZPUAHTh4GqFvjF6gJX/gIaInxl9KtikLA64T7pwyP7cTJyQYcL+VYGhOv7/NfzHPixiPMOrKDGws8FqLLR7b9hx04INFuLtwSLNci/kn8Ii3jJu+CsqMi4NuqEk17vPKOh3ZxOysWBJGPqEj8FCXtF68wck8K2MDzANXa+Xcb+Nv9Fwgze+wuK1YDtjkRkw1aqUE/7UNM2TzmyaT9gpJfwI39k5BKn4u/Dzg7g0bxf9vHIWsZHxwV0HeuZU0L/iW9Po8f37p/78866OYiVPirHhP/TFh6DPj4OFu3QG58v4U4RFJZ9USoyxhLFsn0DXt/FPQ05KLMynqSDnpNO5UCrPs2b8pzqOKDPyv76+6uXlrGnO2O48ni+XE5icySOTfDnvGbeZPpfrrNfXq6y3dUpg8sxzjdxwFwooIoiDQwd5zr7ig3zbxXIehKB6gWymT7DhPtAjDV4pXC8xnNKQdaKtPCsUkO6ynad5Rs4XGf+HF/jt2WVm82rfM743No8f7/fhS87Z9t3FvuuN5efyXAsgi/va9+bppAm7mr4X94/HpgUfn9lQOwfUGmIawWazhL89aGNqRB4h16/See7DxjMyXq9nMJ+G3Z1/bre77E/fvr0NfCPy+EBjbEyvlKIZGSbsXKtU2fTWEx+KrqHLSwWLpFCW5yj7yf22cFiNLiQB2+HMBvZymXTyeHKwbSSuA3/c8bmFgyTzoUo5+3cHh6YPDprVxbgJec/gWhVJ2o9dCSIz2FiXl+uLZmLJOM3IaRpMy/QNZR5mdD4TFxO8jfnOnLIzr2/Ekg8EPt83vf+5Urj/2IbsK2vRirIel/Hnxq7nhl4fH3fdbw9FhF75YOfy7bcX/fbtBexmcKqa5qoD3fTzeuALN8bcGf/AfrblzyYdzHP+m3WN/g/y4YO84jb7/4l8JT4ye9PkfcXGAQXLYx1HIqc/BAx0jWHkjdxjvY7h26tMM+fQPBXNxiQVnThpq7wX7JeLVHIGx6zAdkGMiqswp6OaqMSv0AXMgs0eTPTU4QHvlfh/aAOjCRu41FKhfwKDq769fcOOIdOa6qyIrFKrNg5bfXDcmGtIJ9C56Ys50Ri4OP5ynJjfLtA5M9cuw9dtIx/e7OjWOCAQuX0jh27WeX/6wsa8//7+gZ8LXkULa7xlzAurDgc4DI3DQv4mlY9+tsedAz5vXj1X3W433bGP6X7//l1fn1+yXCfm9Im5p0MjJAW+Z/97ebmSm15UiI8NeRbG4vKKSAp0PjbnkcfAbd0eEjm4o7vpvb6SJzjIu1zefuYMfNs4w+DgVAMWmpnLL5dZ01Q4mPwceE31pAvxO00zOnT0XBSMQTRkX+C1YPtnsbwbycB6fX1+0i+GL7heIrD42BscwJuXeRRiRci4botWbNU7awaIz8SP2x0LBTs/wPDXhwDBOyK4FalPyHgnbr9YK1mWhxbyUUOfOifkPhGPIbuaaW/Mo58fX/I/C3r7aow9GNeJfcm5fcWmxrniQyewsB039Alkv1xPenk960xecezM2Oft7Y054IKOYAmTCON/Y126KaLoQfzZZ4W/Z2x2mifkSUo5aIcqIDrnvPNh2r7zST6+s34LSTP55YotEjQdW3/++QNZn75HlSznDE45ZS2s9Yz5jx/v+vHjA7/f2dM0Lej7IL6Nf4an13yQpj96k//NS+hWiZU6VZ76sPHKuEb+CaXBJ5Lgfcc/b3SnlndhN9uy1kKuPIHLWcexDxzF5Y8278hj3dz3xBw7Uy587H37dtXrt4suYHklnzve39/f9f7jU853n/5n+7++kMVICNr0xQcrB1qWxbrMzMFn5vMyhXZi0iWIAf+BFP+T45/+p1/fH/qgfDL/vRsXH86hq/1qmis4HfL66H5fdPt64A938Psc9rP9LxdsazsQdy/EzwTexnQlDwXY5BT4Ttf1ciYHvXKfJETOOSkQNIIXSSklfksVrCb8xjhZ13fs7r2ZY9lymO6+H8ylh7xumZnHX/G5nDO5aUPPA0w6dPC30Hg2Yef3Cb0cvwmZTsj5YA7wwV+tefitcX99PSnGP0e+KyKI8zOlKhOHljEiqBdrLOL80dAtqXOgWNyepSB+EwfiSpskZNE+7rYfD2Os/SjlxCvxzh7DH8zOl4S9C+XEXG65hZ9swv01sa54fXnTaZ5k2TPzQUqJ8ZbFRfjrgv89oB/y2rei6zTN2G4ZxbnjgZ+XOtEn03eXc/iCDs7jH+D8Qdwb52n0CXg37fjrbt85Nnx3wx+WgbOwbcp59BE5spP/HWMPMLWuIf4LKSIoecgUEZIjiHy7swaewN1quL95bCO/dTlmMvO77WJcw6oqYJOReyGXzNi/6cf7d+ixoINm8OQY5sYPshN7Pvtb2Ps++LjQ2U8I3xdyR7iLf3Hnp5B3KjrXWjXjy2fm5JV1yMBiKjqxHztTH9jKY3+NTKnTv6iUg/hruryKu3S6iHjPmhlrTJwrLFvC72ybB/n36wO7kPuc/xbmKK8TOrK1JnRL+vhBnH1/EG8L5TH+VZCP9y/aJNs+IhTxs0B3qtPweUFD4LGRk51XV9axGzF9sJYxj4W4XCnW92C9ZbvRXUH+fWGPmWKADc4H/tHVmN/Ffmtl3r5/bfL/LuHBB7mH/6YmxXTmuaB31h9/u+iPP0767W1i/xHKObB7VgT26E3Bf+6/MFfxKDHPYdThQ9apYIecE+OKJnJAnap89S78eyPn7NxX2V8X9ngrOTgljXg5XyfZZ9i66/Z56MDHrteTTtgtQ/dgTdvtAyaIwsbAOSHnLMWBHaumOuvrY9cNPQMcZ3LEaBeIIsTOmqWBY+PZ/B/4+gW+Jz4+f5Ebb6ybbnxI9Xow50K+OymDQULInJKAgVh8IP9CLIn3kHlcyZ0hjf9FQkSoEBcTupcpUyuNdTHrKudEVyTsfRCP2c0M7MQeYYpvZHLzl7x239eAd9U31sCJD7mv7PUuzJUVLMyzg+mKX3gu8B9Y+gKz+1cfcl2us35j/fzt2yt58aQr81EmHl/Y+17OF4nY4peY/vDLO/bryiMnhYIG+/D7+w15RBsV8IoI3jv6d20rfHbqscfBh7rICx9fqy7nSYLC9z8P/b/+2wU7jIHy33J9eT2BVVWge4qqh//XHfeOvRr98I+HqOt63JPaXjVPF2x/kbF3ERgJm56I7fP5NDB6/35nPl2IL3iNdcUi27b3xthZE/afmY/rNA06V+LjG/uxmbVnrV3J+PesFDP8TprnSRGFMybp63PVJzSt6wbOj7GWWMAj9Pryqt9+f/6mueMAABAASURBVNXrW9XF/+rGqeloD93u78TdfZSxrn98aSdPNoC2vaxDh99BTH54f/RjRf5NnzxvrGtdb/4lTyMX2G8WcotpOR/c2VN+sH/zfOqYPtjnLMsu+7J+XgG+85zRo+ELh+zXzoMzZ0gX1iIXfOhMPjxhqzPP7+9/Auuh62vV9aXgL3no9fbtxJ7hrIYzhJJ8+Q8Y/vabNLEe8bt1AkV1/oOIUirovrlJQW71w/224TNNX+DpuB9daQjk/PZ2Bc+OnKIEz9KMbWzf85D3RB6eKEF+SmP+7OSyg4/MC8cPD85+IiTb8Tr+FnVGtoLu9tsmfg+aPEghrk5MhVKSgpwRgX/yc5BHLVdCJnFRJXevXovhq45FUod28PYdieUO9rMOCPzIcshxxRwjiFn/nENpFGmai06st2fuOWtcvXXxIyAe7wwDB3zvQ/hF140Y2XYCzbKCZ6fDjzGvLMNHN89xlIPc6HlqxtcfrPPGHoyxxv79u33szlpk0Ylc+vb2qoSwxm5nf1UQZsJfTuB9Pp/1gm9LCTvu+P8deVZlYuWF/PP27U21TMTorgf5O0VSSpmSkD/AOriDMWupaXLunNVbBg63dRmreZ51uVyQ5Uzeryq5qLdGTtm0MK/u6NvI0fZ3iIFrQD8jR5L36oSSBA6FPOj53v2nOulMXsjo8mBu+uTc0fPAF2dpn8TwF3l9Z4/bjqwVnUUMduTqCs1g9vJ61onx0zQpIkHdssawy4KPGauF/ceBXI4H62EZzO/E+DO4vXG25nLCxpb9wdxy2FmQ1mME5pFCv3zswbnEyl7sYC3sfcH3Hz/g1+T1Uqlghs299/Oe6T/9HxewkWp9+rZk2fBC7N5wIOcD33NO9KkjjxXyvf3SWDb3O5C4u/ALDcWVUhKkRK2eOvE4fjo4reDtQVJEUvDfGAZR9x28sHNGJ3ElyiDSSL5+Rl/f5LsL40a7nxO/Ov0OrOl6d4wI30YfM6KZmw2BeHTqFCtJzehH47h7WEoBH5dRxbNGedJvT5rSqMNHAFrjgiRt0CdwExr0fpDId9qakm1AHS/jx/wtU2sNOuYVoz7ieTctyxQRClpG/1Gp8S7qxeU2bn/95JSQ599lhDwChTqTaxCI8tWpovyiYT7NBwkkBf8p3ZHIePY/cXjQ2ODbKXKBYDYdnk1ikOOB19GsfxII/5bFBE7lJBmrRIVpMWTICXnGYQUToM2OZpqBvOyXBJRKISWFTCPAkRe52XP4KBAxvYgQPwKCcReXYyZBIJJGXclBUPBCXfYipeTBH2HGvRMAdFFA0EVcpqnQs931vJgmTSTxfdT72cW6iXaPOaC1IwBDZf5Uu0nTlGU9ovDqYnGYiCIC1TJL76zEe/YT8kXYflJKlJASQKTgRVJEyP+Jy4nCScI+1Z/AINvT/0BYdJVCqNoEZH+VSnDnn3waMpvG0ANd3d+YiKv3pohQQpCcs0pOIt+MwG74hf3EyWEdkwiew/hRjyMk8A5x8Sx4RKeRkqCX0brWKrc3eKwk7YXFfCOeGaEIt4hYOkjch5ykTTdSQpaslb676dK5MAFIoQiKUNFsft4jqKNk5HZyNgYH9umWJ6QMDpBEvDZ0cj0ikgSLpjpzp5SC3hO49tHnwSHmzmIcTrSXIU8o4BjI2oasT7s0HUz4NNAnCTGgoZ91IURSxQY5h/xPpYX4z53U5MtQHBwqNxw/sYhQJKqfpcu8Duh18UiTcZHsxCE/d5muuIBW9/G3BA5FwAOF+a2Us2yLlJ60fECwsQE/Bq70oO88T8qJCRbfMm7rtg0MjmOHN3IDlhcY3JRzRTfykPqTj2L0fUATuJHk2d/8VjagXxzyepMmgj4TExl58sAjCdYU7sQDA3mWQsImhTLpwIa8gnWDh/2dvh5E5e42OlsmXoU4cpN93vdAX+e7iJB9yjY3RrihLGdnYERSSpnhSZ3DnfP5BR8oYwN6HBAX/KBjOQoym4dF3T02J61MmMP0SSrknHmumujXEHXhMKLxsSMio4dYCO06PC5JmT4K2FJS7jrzgSRPWQkawk8QSq1JkbIyeK9e8HDA8dNlxsSdwbHWqoAGP8pga1/ywmW3opJSJPRq8uGmY2nggI33/WBhiN/iA41iLBZibWHzH4wzXS+c3GZf2NmEdpQyD1iqsLBPCf1ZRO3wMs4Vec4s5mrKYnocahjZZp2jKRyDLjmUa9bEAj6nJASkdAmj+FC6IVuyEBJ2WMCuaSipNGTeWZgd4F7KRH7YtLDAbMSO7Rr0ieA3RdBorUG2wYIX2sZmGuINAW2vEwvdwkdPYNJB346s8kBJdFNEUaSsELwdC/p5gaFpPzhos/4FfWZ0O82hCjamXdAtxaSdnGm6gfN0DJihNuYfVDa1XIt6hBZoPVgMNmSrfFi0Lx3wPNg4F+hfWHh3DAxiYNXUyE0LH7S/OLzfccKurAVbLOMgSNDbdFBfchGm0emcWVCf8Z3KPBVIkYirnbasjt6ldPoknU+zbHvjCSSjzbZ2XS2VQ4KZPt6QhQQV0y7oHuDUe6ChlEpCpyZBpCP/jlyWe2Gz8fnjJv+pUZpkvhv2NC7JgDM33m877Yucy6x/J2/0gVXDRl1+tN0SmPnNNCxHIEvJVYm7OzVkSaloZsF+sJD/5LDnziFoROgEloHgYwPEx/T7fR122h5dO3HmYtubl3mbx3EcYHqMPGTZjQ2hI0wGzqiK7AcVHx83DnhWNmWLEpi4dPzTelpG2MulQcDFtHMuQhyFhE0OYWb5EM8bt4XYT0miC7YrOrEpv3JwM3MYpYF21sbBQ0ffRs6ynAKAaa7yhqPT59i76iTGJ/mf7T16G1gu4HFDf7djMhnThBSd+DoopvkYBwt8wOKwvGtFzq5C5xkMF3y74KsnNjfOAQuncoSvIDEOBSY2SjNypJxlnU1PXE+9pakilELmteHP63pH92P4xTzjqxz627faIXJB0z7+NlxIveDDE/584l4FiUGjkaMsm20HvIqkUb9iU4kxFZrTWbb3jQ3wwsaqIkMC4N469t3HP510gFknZ3VtqsSFdQvsG/jRSsx15mtj9+CA1PeDg5qAhudlKY2PTfZjy2VsMn7ptU8mjkvJqlPW6XrSBTueKDmHfK3kYGPR0HfnsCGXSRFZznFDBngYw32TXDCjrGfHUQ/mmsaBW1LW9XJVQvmFD2gNv33iHWL4EPH+dRt+Hsx5wm+MTbdu2JP0o3kqSuq6c9j59Xnn4I31ALQ7uIf7katOtejEJr3WOny2Q2vFDxc+tj+gP5eiMyfk9sEZW5r3uoRuxMdBP9Np+KX/NLZ1lPVkvXBjvOVdWU+8f3yQ4w90BBDsUcnVBd8r5BuXnbxygJNjqGOfFMR/BD4kLY9DC/PZui6SAEhtfNDwfDTe6bdhf/P75NCpE6Pt6PBqsjVOHHac8fFaT+Od7rKdjLXly9kINXy1Dfq1lMHvTi5Z8WXrPONrhfpcKno8ZB9PAEEVtp8UfDzqvTFuVeMuUHe8W1z7ZURWTpnXp/zuYj9dWZ8tnGytlGmqMvZfH00PDuobvtk5tGjkgoJtLterTqeTSk3IibzgcDrPOl+owxdNZ+Oj83HsyPFAzk05V+WcFZEZIz5u34kZDnn2FR/KmojrnNKg+/L6gh5Szkkpa1zGyA8RQT2+RF/vsT/5EP75ie9hs2kuHFpf9fJ6QfdOHl0HPiv57pOPn+v9oVOdOEQ964Tdx5zZOjwSRdiS/vvTtjN+eDlfwCmUEcJyb2Akrp1AGT7S0B0fWfEH2+SMb+5bJ0/ftXGIboQ7e+WO8CvrmkLCNV3LvRCXVCuwj7/z7fhVgltJoev5PHgmaAedrOOdNe+KbxXiPSLkC/ay3wRj5I+HmCPnrjp18Gw6nwP6/fm3w7BdZ0AD73Bf+s2Xqoo/moawIazIbQdll+DheeH1FVufOYxlHiI0JGJVyOWcshLb1qvmSTkK4w4ZhxOHvdm+gVxe4+/w9fzQYJAikK9omgosugKZI4fc34Un3Tk4++QjdXTYMddX/GaCXspSoVR+zewvUpJG8kF2caUU0J0E4SHLQZ6yf1cw28B7JRfs5Af3q7Z/ErIknc6TfC3YyLFrnBt+odjV+qaMfGd8e56qFCI3dW55+PXO5IRa2PyhG/7leGwwTUnj8h1xiSePCSwsfZHLrLfbxj9TTP/eD0FUZw6TLxzsn7Bdtv/TMZck56iEfimZcINOl/3xhP2mOQ0Zdwz0xQHkgp7impD3jG6Wf8NnI2LgU4qxD0W4JJ1PV+VUyf/HkM3yrfjaZjrk8k4eE35a8F/7csOejoHH8sWcv2u3b3jNBRD2T/NrvekAa7pqw0925pIbe8nH44YuecgxTbNqOck0/YcEbMsMWClL/gMXH3xU9j2lohc+oEQ4QjpzfJH3OIHdV+wKKxmXnKTAaUyvIYtROvBVBfkOop35hI7K5PqXy1l0HyXAtWPvWovsVxO+YRpARuzAK1WVXJUiQT8rZDmkDENj7PWIxzby3Y4NapnQScwZhwr6nFlfTbWq5szIKpFPMSDvBx+vJs2sSZy3c23QROo4wHWjS4fOgQ8eihDvDMWnD2L5YH2wsC6/8ZHjOGijbicH0k0pZVX4zcyRp/mieZ7leb9jxxDSDx8SvCpvmb6TUoBRb/LVwTVFwb+bOCumKumA/sq67cE8/cmHIMfKAb8USUH/ht5znRRgvGDnfVuF4Op7UWoneZ21sLZ5fKLfNmlB7vX2oZdL1//6fxv6r/6XTd9+D/wfeknC5VVyPGl7DcZzUtPL2wV5LOGuhj4FrANkMCk5KGmeigL9FvZwxuMgPhtqFfwss3da0CGYy+YZWUOyH7vP+pBwTT3ugc2keS6a6LPj1xu+24kD548R38hjv3NM5VQVKqO/n2+sfT/eH5rwoTNzopQkxjZixP1NZxnriGOMsb8e0ENknYjjYG8yTVkQlTo/tgm+Gbx0nhdyVO9dCXudWCNTPdaXKK9EjiS0RZO+WH988vFBKSlSVhmx9pTzlQ8xr28nVfLicRzYeB9/kGdnzjr4wNWR13Qz/mr/Na+31ze9vJ6US9PpIl1ekk7noloqeM2yL/pj4o294ycfwiGrg7gvOck56sxckyAafLj3/c5ZBtOmOv5iW3cGPNg7fLI29B/a+y//9kM90Dr1cd/B4P39gzn9Iee9JjCgLfeuqqTf/9Z1um76DvYpVdbLTQxHtpDPpjfmkYI+Zz7gPljjPPDjTL8CYAUddvx37EvY00UkJXIC6GMHpEVGQWyeC/pnZeg4v3QhBfwb7ccu/LHRljTNVZfLSdfrGf4FWpTIo73gqAlMCvGZ4RtI/wUWC2uLg7XCunfWRk37UdG1s0eRnIYfrG/3TayZFrDe0F7QDo2Hn3JMU9VGv5Wc+PvvbzqRd1byuBTIUGW/ubMWFnO4cX/23XXA8/bl9dhDEQkaOzxW4n8dY4y3fdf3Az92/u9NxMpCjpMQaL7fAAAQAElEQVQigpKUkpRzqBNfCx+vVuRI+VBlP3dmTXBiLprmifenLF6zl8iqqaqCyZk8VYuU8k7pyujToyggXErRP/7R9YO9/jvFMbYS49NUwDv09namnEBCsk8/WC+LsQe5dluzfrx/6gsdkVYd4W2/CMFHY8wGBoSWho9wXvHtW9XbyySWpQr8bJqTArB7DykVbHKYvDZit3BGc+UjZZ1oSjHsnIxDF7woTePK6Gi+gqP9D5enPSsiaA9F4uYf1md+3tHB+8x9lXZy7dEOpZQoQe6oKgROg3Yl7s/nGZ+7IG/Vhee3t0kvLye9ErMvYI9LCtHgBXf2PQtEP/w30LHTnXnkzjnF7cs2FfaXlvsOTysQgqEW1rV8h5Qx+iC3rMiz7oc28qNlqsgiZfxm1/226IB+x89OXp8gX0Ln7iA5pIY+HbvkXDSTwybknfAN4yywLrmO3HGwP2zkoyBGXFdKBq9D9/sX+cr2vDFP9qFThLjTs1T5+ninDV5iLu1eW8Ff2G+qRbUU7FyVcqJkMDuh14rsFOIlZ/Pp2FHo13QnJ9gOxj+SVKERYb5p8Jwmx/oLuF8k5qQdX2rcM4C7r7junA1snBmsBPMBdo04igjN7OdyTmC961dsRASxtRJ/h3prWpizbhjHf+jz4H0iLl5ezlC1XxxCFGV4dfCtOSFD04ahGvYBFuwe6JuHv6SUec/klVUP4ocWMeVAw7kMZ2K9dBC/x7jPen9v+j/87z7ENgt+5pXUOthQLEsEFMAzQ7eQ20qhWwh9Du3sfUmroqsIuWcDNmAIz/wQS27jSY4Flz5wsw2T6Cq386TMoKRATqqha3fLIfmeTMBJyfeUxqsf/0clACgjXcbpIp59oKk8BC8YtfL8rDetbs4/KQRjI0IRMWrc9Ku4IlGPXfRXcSMNTxqdJ4Tm5gS+g4j7jUp+pUgYpiiXPOhHClmH9PMeET/rpUKfWup4ly/40Pzky7OrPDbi5xjusKW9afD92Sfj4AUsIMRPDH4RzzEKKeAdkRT85/Hi6vjGgYU8EfAq80npl8yJ96D4npSh/2yDRpgKJTQuXuUCIkMmy2WcnmV0QV5a4SfGpPSk4ZaOR/zq1wgg1yWIhftQ3KbWkYOBNDae7aStHYy0g1M5+j/beRs/hoUuTGad0pAL5yWxmYV7MoTxgu5TNw9qGLG7AJDHAw3jGkHbEJ6+kdxN1iEi9M9XRCgiBk45+1ljzEHAbvtPOV0F7WYdcPhj77INzIsmNXjv+JJtYuEiTCeQv4+k5Q3Xzjj3jxRKkTSwBKeIUMaXgvqBmf4nF3z5GZVjPP0jggOSjdKVk3UL9N0J3H30M73KDPgr4bky50yCm0Zs7YC5o5vlNm4JeoAgyy6unJMy/T3edOyflmHYD3DRjl50BwTHwcTMnHIedR6XHdeK8U6vgc+QPYUqvj7Vqjo9Y2djsbWDtUXwAN/dd5TmGijwYmwsw1NdaPNj+ZudhQbrbFynah2zGCInxycFfgNTrtI0FeoP7T4U84IB7BNE3d9yLMysjquI0FOXrGKZkTch/8YGxBOtGfySCW8Y+O/oAjxuUoJfysjOiVJnMSmuxHgXT1iGx/Ii+i/Y6SF8Ruok3ogYfOuUVacCPYPRmGS50xb0tswH2PnOKPx9ZTwTA+1+753+2Fowc1VE6NlXTJAzNI1T555UsNnqjSICRSSlIbzbsiJC/o9f/DDpNFMXOLYhYwHzCNOSQlJGz6AM07Agt49EPHn/wm/CZ2Y2QguTIyyV4Jfok5m4cgr85KSNRcfKxmVld9IRfOF5Y/Hj/lPNg3dEKCLw/UY8HH/p18EQUfgJJthdGws4XjTNRWLRNWzC3faotXLwUpRzol8fONovQyHLtzA5G0bYyNeNg50NrMY4NjETvhEpIcOhnNLwhU5OcN/OxLojs8udjwsb/tOhG5GU0LPkkP3Y/wyvD2d6F7bII1Z3cooU42dlobaAw4MvUq6vddLpfEYf2zFJw4u6DsZYnuv1qgmMz/Txs2X1uAeLS9IYC9JZlysLF/ht5NeNcV7kNgSw3RYWOt6EQVgFrE3LNDJxjkTILPRsxNEBZofGOHR+0sIHkzRxyN4gllkZVGgALzZawXST6RvXji+9vsxsuCdFZFmveX6+2ycjYuARERblWXjkB42bgv8s20SMmE+CycCTjyP2m4M8t4P5Pnxnl+UxEUQFsq4JH5zAyXQ6wuz0X4njDkgdDjllRSQWumz0mrThk9ZxZw5oLJzVq0qZTHKUhD39YBkgQZvQqUqsDFeM+OAA3KrMcx34Z+SdpqyUEIfV336w8WPTUdnkTBTFBs6LfO99wzcflG3gmBhUChtN/MsfOYzphp/jmuQJyTZ54C++u2Bq6HTo7bpxQOpDvYXD7icWId9X9NvBoOO3ltV13mgebHitu98rtizkxIT/5lyGzz3YxNdaNNV5FOtFF+LxUMrSPE9gXZXBJ7JGXebjW63muxOjBwvtHb84wCwkBWO7rKOxNHY7Pirnk5x1wm4RIedb/8nOhVOjjJ/NbGJOfDy9cHhrvlKT8635m1cC5+SDD+7Ng21j6JnHwXswyPm/d0YS9Aunbo0cHtjE+sxsono/sMEdu2Y5voxFhsYK9it+trLx7xCIiL90tk0WsO0AmMlxAXaKxsJ/gdY2yk4up1lis9aOwNcaG+XHwME+WmuVlPT68qo3PgbM+I1xv93u4NY0zVU+7JjBGqXlTUdjjpt4D0BPUaCd5Cv45U1egIXlEHQ72DY7LW1e0+0IvZEbSsngbJ0X4uCB/0iOkZW50nqmACzG+KfjNy6KpJwpsPQB8YxNfPA0kRMm9EgR+FvnEOFL9jPzKLUM2s4LrTWJPoSk3n+wyfRBJ/nPfrCycevIaRovLxddrt70nXS5FCV4+iDxgd9bvjpN8kesWmf4SfZ3bwAb4yMCGTNjAlYHnrDzLmw6q+DjC/o92JTnXJRwnIgYGJ9mNqm0vXOQYf1LzjrwzYawjpWVmNrIISd8sdYqy7zhGzubwog07GkZrQMSKDi0jMiyPvbNpz064zbw2HXgh+ZzYMsGLmd8cB1z0qaCbaxrTlnXy4vuHPjeOViKCKUkjb+ByIFMSjHo3Il7EROFWKm1KKjv+PNBgE9TlZQGTjv6pIghwwbeGef3u+VwWTiomDhMOHPweKIs3lBvdw3Z8YcAzUys5xTY5ST7bwNzcZ0vF51OzD08G+OCHJfLmXgyfyrHT8dWdzXWTgk5Xl8vsq9aTsvm+SrnpAnfPnNgcQJr8wjkt/81Ytl/I9rYe14TV0oZ7JGsm3bTAx066/ITH1BfX191gs7GYYlxiAhFhMSPuHLOmsg5oiLiWfn2dsG3rkoB0JKczyLtOl9mzVOFVxr4ffFR1Bja3pbhlUPf8/n0l77OTx2bNOSSnrTmeWbdlymJXL3qznxWax6+Oc8VXoE8k+Y6IVECq5U5YYNnxyeK3Me5KuXQ9eXM+6SUkgo0Mv6cU5KvTrzu5J0d32w8V2zRe8dXDjWw2TiEWYav7dA+8MdVrR08S6btP+Rw5tDo5eVqclqIl8/3O+1JEVkx/tP4nSKpwFs/r1qrcCvapI05bCG+3eft7W30CH4bhwkbm+eBnClnvbC2+e333/X6+oJvXQeOltk4zuSX+VTAZtZGvm3M06Z5xraXl5n+Z3gWmUfOSaZ54yPg8VOnNnKglFKW84pl7MRc7426BK+ixwM/79I37Hi9XsB2Vs6JkjVPM32qVvYXK/ps5NAOroFdD+bVB+uqDAbfvr0iR8JXJvlw2v7geWQFb8dviqIbsTzWmuQT0zB2M/nMMbOwbs6AFxGKCBXjwoe5y+UEvaukkOC5gdlGDrd/OQ9P+OU0V2TMmjlcFZflbNaRYpsf2D0iZJ3EtZHLPvkYINYnju+O7g8+ELgc7elvlj0iJIrbXUQOqOSZQo7y89M+k0otrBt3/EusFS4qpfLc8JkOfpNqYY+GPTwfdxMin4grpVC1z6BrIy8c+Oy6PXSyHrDekPPA3lRjo4f8DtERFwsfSB1fC2uwhbVCg77bZnLXmcN542L6Bxgs4H2wZgxljQudxCGcwNO+lJFPgUbo7vaDXLNCd8V2FtdY2kYP1nqdPlf81TnGY83/k3ywklODvL+TZ93XLFJKmvF103ROfzDHdPxu4EZ+mykZ3d2e8aHJWBSJR/y96ET7ibmhTnn4qnle4H0mvwXYReBv7AciMnh3RQQWaozNyhDpHDYaloJ+r/jS9XoeeFs/y2iZxWUbXPF7HqEBLfZabrtz2LyAw8z8eILPNBXlIW+i3/PZ7zmHqPAPvCfN5LqILIG38XrGIvKlLsey1w5C1gaWK7i52B7Guj9/KeNjdIHG82ch9lZ8o4uFK1o+WMfZHtZjo62D60E8Hv7nsw+R04Iirazf/DfUFvLYwvxw4sOtx9RSkeX0JM7vFT274xqmdaINHSofGhO6eZ5yvE3kouvLTDzOGrE3F/I3uZgYtq2tk+85Zxnjifrz2fnkpIS9ErQq8ROsPVOSTMNrrdYaPr2AHcaXlBk/Y3fnSdPIOYFpkceIQ/fEnKS0In/Ryb5eJ6ExqKA47V1u6/rjb6bXRxtfixXEWI5uMQetDJ8X/OKVufKKXwXxgCjsNTrxtmhhnljxWeOVYF6J85wQvEswU8LEEz5xYi14IkfPc0WeglwzHYIPCTfWencOuL3G3NHrGP6X2SMgjHrv0AnuIa8/EYexWYV1iFgzi71Yb4V2gXNFrgNcd33/fmPearJMpmGsE3bjRxsfWtdHwHfTtgWYTvjBjriHPJ9P7MEGWySUgp9QigS+M31nBc8NvzyOpk8+at1u5rWT36DHIfNO/R1c7nx0WPHdjs80QPMfjPsiXlIKdMz69u2q17cLNCd4S5ESv0IRvvFr1CZ0Q3+e3VympjNr3s76zeuW/Vif/RWK6AwUuhzyPs8552CO9TxhmqORnNbptrBWtk4NPSJCjdhYyWXLfZXoE0NHPZ9HjGb99turfvv9pLdvk174OBfUN/A/4q7Hrer//v+4aetFqKshi6SUM8/c0TmGep33TkuTffsN/X/77QVswQCMFuY426vxTCf6IgJ7sUa+fdD2GHvODP8LbV2277dvbzwHtlzAquGTD60jVrtJjGKdbSfTx0T6/PjCTxYFcRLEg+O34HMHa2IPMNaNxHh4YqHiesFO+O5GfvG/1mI5bNuV3HHsgZBFoUmNfNqblLLQqWoi/lPqItVC5YCfqMuaiYUKvyDOxTrQH587a33nkM37BgpUVMok65jBcWadMc8TMZLVsL/YS0rWMSS4u48iqOEdI/yyQUP5UNKzMPaQPt6/wMq+lcBq1wO7u70zbt8FNodO6CuwqeTZeZ6Jd/d7cF/pv+HvjRjbka8pZSmSJHTllwIfcnzYjC6CrvXy2ote4ydn8+8y1s85uI169ectoBfW0YBSNd69d02bIkLf/9x08IFyZe+9VXaxbQAAEABJREFUEmdPjDvDj4E9Q8gHwtYLH9KcZ2768f2O/LsmsOzuwPom4ZsuoRg1EFCC98trUakC64ZvwcvAIEutWUx3Qnz5Mp0za4rrNXQiJ6M8Y0SMUyYJVrJskdz738uBT99Y7328L/IfGNnGmq3DHgPgEytzkXPVP/7tc7TP7J8m5gvjaWyPvWOnPnjWKpVSVXJlvChtPFcaItyvofcDmzdkr8TPC4IkHTu3bg00dKQ7a+AZmifWC4GNu9pehKjQ7IphX/zjZ2x07hGhy+U86M7nLFwVPoyzoIN8//newaUPOh2eG/lmYh49e91QZzVyUacE4FtulxGzxHKD1gnf93rH+ry/v4PJpxr2SPR3Lhv3nBQAHRHkyZMu1xn8E7ot9N3lsetYp69q8IIsuhkf+0xhn3FB/kxMLOpuxCWGrNsGjR1tpBP7Cj84v9/vN+aAT7kPLJUsCwB8fX2RhxadcJSZshHPnUEJX/MazSgUnGLYrBTGhVI233XElvOzYyXT5+tz0//pf/93LbdZR1/Uwby1JstnfoX4LOQShmtcMBrrKeR3v4aewC2AH83+lZKUkMXPorHRd+iQEvU0QoMqBR0ikiL8JDBrYLNqY5/FMOql1MwA6jbCz36mSUFNCEFjPNvhDzxuCMfoRokIiITSL2HkK5RTVspJOWeFpJQSv4WxDoSwwdp43ge9nbpnMe0Db80pMSbD10J7XKfPoYjg3iiub7Q/BUzUW36XwYhf5lngXzAQr9CTAjEiQr4sP6yGHObp4vYnrZBpmYZ+Xm7/59JA2O0R8ew77jFk1LhCwPosPEYEQV7+HZOcRt+BEYxzStAJ2rmnGG2JulKL/vmiRTll2pPcHj8bDzaBOz7O+mXg86s+Iugbg3biWSGJO+ZDnoBW+HVgafxpYnyTnd5OjJq8i5QmpRwaPN1JGgmG2GIiETgG91C3P0F8p2FHpsOLdoQ6ALv9bOs8P/tJdJWfn+34B0khExTm47odpXwfDg5f6+5EWujDK1L8+kkyLeJLkKA0ZDq0s8jaWRg86bQRAAebRY+yb0RCZgaax25/RDY/uzSIma/lyTkxpINjUsWn7FsaV1KDYUpud0XXziYespqmp70zfjiT/BMC8zPw9q8UCfwzjzGA8EQ6+BoveG/o3jDA4TtyScF/5pMUETLdlMyj8ux7Vuaw2mNcusdCS6FxWa6dd2NX0GEmKeeUZB87nU/QcMz10T1SsNkvqrUoZT3r4NlZDOxMdjsTGENHA9Vq2PZAxg4W9iM/b0zsvQs6iQmtyPhaBvcV1zxX6Ce5z45c7r+wUNzRt0MPEWR9vOCamaTdP2Dq/g3dGn2EZCVPqoVSZ3SYKBV+oQMZG/06AxplLCybuEKw4COG5GTY8NNIAoeD0pVyoxwU7pF0cLhvWgmBJvAoYGd7e/N0HPgsPCAq189Dp1CdsjxhaSQB8cwTMojLdNy3MmPPLM5KqUNmx9y+b/Br9BJjQimgI8sgCNiQQX2i5J86FzZPTPhgsbKgtSgpFfhXNrKe2Gfwrzrwyd1KB2To2ygrWPsPTWzEw7p0YqNpw7Yrk/vCxnBj4mvYs0F0ZSLv6GIa27aq1qwTmxmg0DRneCTygdT4yFbLjE1Nb9UBtgzDP0RdqJRJl8uVRcxZExiJKyLQJ3SwGPcBvsvCAooQUNDuRcbM4iwlwWdCt2SSKlXQFJvrHdk3Ju2HVvLOsAl8MY1cOjQMfUHYityEo2Y2in43oZqTMC1rvz7kf/DR9eY/ZY0MK0WivWSo8BPiY/wJ/etYlN056F3BacXXhx/RTi/0bTLmv54rfjPB27mr8hz4Vc5F01xlvSxTxR9cdnJmw+fEQvzOB4AD2wW6W9ZuexArOU0qpQ7Mb1+rFg74OhuY4JBqmk5yTEeEbD/nkRub1xX/WL3gxtakRHSlHVdrBxjS1gEpYDKzIKlTsFgqurI4POC32P7EfldYJbEuUjGeyFByCFYy7hlFpqkqpYJtQs5pCxu/QP7TPA/bnS910B4LbmaWUjJ4kh82genOIur4ed9ln7BtVvDdsG3APQGYeTd82M855aFnHrwL4xcd2J/uLLw2Pb42HV70UOf6FFWRkiryo64Coqv9no0/EBBPGf0uagidE4KLiz5ewL68XGSeOAv3Lvuw609sCs+XrMt1kvUbB0kvM+8nTfja5XKSP2wdYPnOgfv6OIi1rhXc7euOtZwm1XrSsPttF9825DzYWtNBLts5ELhTf/vasXenNN3ZhOz4X4qCkHnktMe9scBeeKadzeFCPJ9Z+E7zLC9gX65XNYy+74sSH3XPxPEFuSsHYobEh1Y5d/QoKswnV9pO51Cdm6ZT5/DjAkYn6As7bcjRwSIrlIirWQt5ZYWn5Ra1OVcwCEUk+u/y5iHxPDEnZnhyFqHCodDMQZPlmIfvZdVZyJD07fczOGZK1fU6wwP/zlW2lXqgi5SSS8j6nKDz8nriQ8pJJzY1Vw48zpdJlXzjuD9fZvoH2K/I8+C+IPMiX+fzabQRmvLfwp6Zd15eTthulu+///5CfVbnw8OGPXKqcq6wTTZ8jPStQCH71Bk/v14vCmSzL2J6RRBrdHr+AZJdjrk6TbJP+SDhdE66cuhnve747U5udlslpi7IfaL9gi6dQ9zPj0NfLhxkrdjyir/ZXgl+V2x8hXdvDR1XdFyJxV2fn+9ynLrYPoiDTKGQlLJ04nDe9I3z5Xqm9vljuf1PlS74bUTVCRln/78CsZXnCm/2TM82iQjVWjXsS0wWwLQPpBwqU8cOXbl2mal9wTFhHBAVf77jH8fwL8vietN054Cv48axbNv88cdFb7/N+EPT6ZSUC6HDgdPKJtHzqLimqeAzlyEPYjls3elZbBCSS5B/NtaJLTq+tA9f6PjVPJ2Ukb8RK5axkW86YkvwI55eXs96wc8wn8TBRp1E/5D5TOg/zxVfScTigU5NE+8nxjnfiVh53A9yVVNOs/72L9/kf8rR8VU5KHRRbNhq1X7sCox6vZ717e1F/kh8uVbNw88veuPDWs4Vvon+B3YEC/qfTmf4T9R12T6fnw/d+cixknPuHHB6zMvwk5OCNU/OoRc+DDJ08Mw5jY92tZzk/GOfTPSJkBKd7MN3NtGecxvAFGI4ccgw4RfTSdCqurwUlalhg6oX8LJN7Vem0zD4zppk5YDf/jgBpHldL2+SQjmXwWcl9398vHPo+6kb821KRTPx4PnWazD/CW9xnfhwUkvFhl3Wzzl1yBpZEUEMtHF4Zt+Y5oI9suiu1o2ztD6kjXibkGP6mSuv4FFyAo8Dmjc96PT0yaaAp4h1y3M+nzXzQUccutkXX99O5KuCzhP1oQu5oFYBYdO+r1o4xH1QEv5nDA7PTfiZ3x1P9pHff/9NOSVyRJPx6vidD3FKzsqUgH8wfgOfHz8+OCD70O2GjSkHPtNpL7Vonk9K9JOSgAG9y4iHl5c3TdNZzbmMNcHqgn+I3DLXSWfwPJ8vY6x1hhx9JcJAPiRBXHLKgS6LDhZanuuzY4lkZzvZP97ffzA+KUeCd6iUIgeh5b+Qxwo+Y5kWPuCsfMhDWWSSTuSVE3NDYh7K4M9wWZfz5Uz7hB3xBfT02At1V/y4QntjnfLx8YE8jbIPnFJ68gYydEqyDNZ7mmaNNnWVET9VAwPWfJ5nvz7Ra5emOiunrHme8I8Vup33JCCm/4FeM2spMV8HWAg/ObSyhmzguLOW63zscB5fkS0ilHKWfXXCzwgbxkth21BKnoZ8hXm34C91KrKMvTXuQoaqnJNW1uA+SHv//M7698GYrAtzo8tMjj0xXztHpCSuPuz1Rfx/8WHYtqzTpN9+ext+sLDucQwt603OA99+v+hf/6vf9IIPN4x8oGhnLRqRFVHQrTGPPJhXdgX0L5cL/CuynSmzpqnyXoj5q05nsOmHDvsHi07rZLlwS3xnBc+HUg5lMHnBhq9vF2gk1cm8Ou6wQys0kTt7b7RlnhMlI3uWyNP2Hf+tOP/znPdbR74grx5al8AuQZ8ufsNr00buS6noenmRbdCwkW0gXzwYi4ikMj7kZdluiK0vfOHzg/gnPmzH1jr867CD/4BBV9Pb64WPQmdZx5kceGbt4HWUaMvoaFteridywnmsTS6sqybs28FnYY18H7ktGF/Qc1Ihlu6s31bs09GzINOVvG/+t/GvQdgGm6SkUotKkUyvtTbkTilTl+V3qsCjaWWNguvQHsKs6uwZGA2/MvRJOEyKED+D1sy8emINNV+yOnr4Y8Of//jU9z8/wbINH3jcNy3EbkG+WqXzNXS+hBQ79Bt8DsYKW3Ry367hC6yBfBctwbxba4Z/qLD3cDnYCy73roN1r3Me3YbsC+uPL9ZFN//TubeGDAldbKdE36BIwlcdH7019OhKCbq5judSkQ+7nNHnwrr3Ssy8vM56eTnBP9MXOuTiB/Pj8sBfWFv3jv9EgteOvg9t7BWogl5Cn00FO5UyaSamprnIPCr5a2ZPIOaD4EOV5+6ZPexEX1xBUym6nKaBMdOcMJXmc2JsEMcTskiJDya2g3NgAZeX10n/4T9c9K//etF//V//Tp9dDRx39nQHa5lG2ZlPD+Rr7BlzEnmXAkMg0E77g3X5g73twtrjzr5xI+9GF/JkzWVSylmlFAUDIkIzfC3HxP2K75XaZH+9Q+NxC+3+/1UuTWIOPeHzBR8ICE7k7nnMoWdwCmSFPvpfWYtfiQFhI5YOev5/cKVGDAAfuWwZGD8eN6VEPaQPcmjwwg9+VUb9hh/vfAAOJaWcsfsxckiWqHmWsJFcFDLP8+lMq7RDz9Un5PO8fTlfcK+mOz68sXZsYDjVE/QQgLHu65hDRLnsDrmQKliU6dDlkuQPTifsR3d0acjTdeBHvKAEAOOLOZJySkoplDFOZe6rk1jPZb39Nsni/fbHrN/4qBoq+s4Hr9vnio0F3z7uBzY8X4su5I7GGUEnfx0IFJGVsZvQHupqh+CfhDp8RLvzvGmaA/xCKYtILnw+m/Tjs+q/+b9+6u8/sv7x9a7vrLMysfL777/rciaXQfOEYLal8IeOPUQuGvFBXoowzbOQTqb6zviN+b8bNDj0WLUfD634mf2tIfM8zcopyXnp6+umHbxX1jAe5xzo+oU95Pc//9Q//vGdueYDmTv9Onv5VQ38Gx9cnWMv5KYX/PJETFd81Pu/TNzM7LkncteV9lqaWl9l3H7746zzedKKz97YR3+SR/Ytg9Gmgw+SHd0O/EPcp1rhi1+VQ3/7l5dh4/M16URuu75mbDaTxzN2Cwr1xPuZPdrL61Uv/oMXL6+a57NSKmB/0vVypv/M+Ez/kHNrJe/N84RMM/AmpYAOuF+vr8RZjH+S/u9//9A/RnnX97+/Y9NNFbvUUlWx1YbfHsyvP75/6U5u/PJfeDgWvSDjTMzVMsG36o+//aHfv/2my3xRJunYRjkqOSJhOyn4T0rktw7WG5gd1AS8Zl04s71YEhEAABAASURBVEs4TkQoIpSJOY/XuPqoWxex9tnUdyo7hZ/4VRiDuIzb6buRsxslod+mG/vXdkj+Axy4hRpzK+rIvpbSrLZXbWvGPgW7JS34kgjE12+zZnKo5Wi9j3EMleA9n8S5QULvrECnfd9ZbxxaONe8M28QRspJtNGd/vp5Oc7te5D7WfPvN3fr+EUG84RNO+vmfhR11ndirlPc1Sn2wc68ev+S2jGr5FnObfMc6uxPI0IpW64g1236YA9/kK/fXr/pb3+w5sc2lvfBWmMjzzkunJe8H8z5UKSD9c2mL2y9sp4R18S+fcbW0yzhGmCRwHXXB+s9x5j1opsikk4nfPF6Brs6SmGu8phMnLg4J1X25/Oc1cjrG2cLH58/kPNdXj/6D+oex4atv/T5+SnLZ1sd5LsFmUuZlHKokt8urPHPlyyXmfjI1OectZIjPj8+5X2Efdd1lu9Xud3ussyW6/qSVZ1nuV+ueeh359zr4/2hL/SLCGxwqFTpep2x+UmeS0/wm8HE+nofc0bvQt+dda7/IEhjbs+pKJTw9wY/5vt1VaJPgXGpBR2qMo6yko8e7Nesa4pC/wPb9lHozhgxfgeLA1mCfNtVEOh8veCzV/3n/3QHr5m8m8AUefW8GjdgY4xGaa0pp6yUs/ycUigl/bz8wFgGBTWZPpEyT6JPMI6CMCF5izWKfl699fGUINYwlm3liuSXUEDAxDUuaHAPyvMnaP8VZK6JCCWKBUTsIXhEUkr0pN5MMoKNO86cEbRQGkLsxz4C0Ua3UIMu9fLVu1ynQUMAmMQw7qHMwqnWrMICw3U5p5/8kMC6hXhPDA2K26RIlHi2g6t8paCChydfkOTZP373PVKCZ5LH+v2f+7uPi+sjQom+LjJJClWK8INk9NGGgJdSSPWf5O8JmahrtHaMUWhLOclFXBE0ck/cI57PvEKb37xHChJKpkzImtXBzQnDQXWQ6OSLYZAFryB4MiU9C/glaKSQRMlZcr9KsNZaRJNsgwZgLp1Ea11EX7e5mN9G4tlIWubXyN6IoI4uJprAJUP4V5vpuEQE8pQhd8qJ/hpX8+Dx9PyVabMsfrOfeGz/2ScjbCaJwEKQE2IpIkZJ3BUeReGe6JRzVilFeYxLNIigPQiuDnahCb3dr9sH8aOIUEQI0xDEBwG9MVHtsmo5hSDpJtqaTDdEQDJuDIguy9nBztiEpMKiJJdQQuZO+LurybtNPy+PcWJZST5exHc4lOzk48mFN3TvFsD0oaFRGAyRDF3T8z1lifnpWWhmbcjvjoTjNuLOPH7J1qEbEfini5RQLgJ9pDGGR7nQTV3/fvnZ/rZxAB5UM4zfv+Tscl1H3oZfeILyeMt3mmeZ3sHsu7ERaWDuNheAwyYNOr9+oAOhhM4VG1ViPxtH6jz5GC/LYJlzTtBN2NOFDpCAPJuJfdDs2KPDJOMDkaSUpZnNnxD8IPtGJPGoXKSJSc/F/JLtnSGG9sbtly4JJSZmyZzz8A/L0uAR0HZJ3KdaoTUTW0URYSLjHhGo2sc4TzDF8cgh18ZkZPo7G9+OEfsYIQWL2Y69ravjJA9dqYfkNFUl7J8pFX5Yf9AOBIjI4qaZjZj1mabC80weqirEg5S0Y4eVVdsKWAcbbWPkksFJISa0dZRtZ2JkwvaHJnEdx6GGfQv2KPi3J2svRoBg8O/gRbfxYxn8YJ/zuH3fiacDvZC2d93Z6AlawcFxJ9fgMopISpRABkSko1Rr0YnDpEMrh7CL7sjsDdv9cdevPOMDyAKepRbqjrG4sm7TNMlF8DP9HV0ta0OPjY3HzoK/ucGgU3YOgY9hh6SGj1qWMV6Igosilua5stA4K2E7LyqtG0PpoHEV7HRhwZ9zVkq2OdUMTEnKdjRejfXGZv3YBR+pGHfXWziFIvKQeyzE4Ov87jEpZfgnfEjyYtjjO3JKWUpSQ09cSFE0aBbix5t4y2g1G4mh08G01u1BnCx6jD9xf1fGphO6WZaINHykgGmtRRldxLVw4NCQZ8K3bCOFhsW9WLQdS5UiqBRX78OHPlkoNuzrw/edxWMQ15DHJJ2+gjbC0t3y4Q7UG7NAx00LmzWadGExNbPQtf/O80zurmyGdvoc6ugkDhVufOg+cBrrujFHHcTOgQwtmnaIr86xCF/Q6czitLL4XdhADb/EN/0nr/1Bz1gnjGV+HebG13elYFvb1NEv18zG7aRpLuhgWXc9Hl9g3lSJC5cC9tYzRWaoderqHfAYn2iY2amc+JBzRZaIYNG+6IMPxA8O/hYWnQG/iEACChuNji4rvr+gh/9Uus3eOzLhBCv9v9hMdTYmJ3Byv42+AgPHn3XMOSlB0+3DBlD2e0o8GCPomK83Hyv4TXPVjH4Z36zWaZKCvt1gII9xtg8NWtQvHArklOX5K+VMZ35C+ECnrJQH/rmqg2JwOFYL2DFO1CTkMq9ai3w9fCgKnqKvfar+5O22zLhuHNHdMbpwMGh5xXtm+KCDfyZo+xB2mjIL8YdsW8d7QR9BdzGO9wc+tGEzGEDcYxQdOclTvAv8dk5SVnKlDyh25j0JpfC3hw8/2ZA2TNrsg0IzTijcdyOPGKf39xt6r7IPVfy2TEUrm6oH9Byr4kowDXK988kGry8O555+n5RR6O3VfpbAvikwwL4n8S1KO7mswyQ5fyKnP7yQ1jT8APkUoZXYdv6/Ej+v/tt6iG67uSAt3E0z3BUMQjOb6oztqMH2M3VFDzbOhJVOHAad3Q7GhQ1jQuZOXN84yPn6/AKznc3eTKmMyyrQMdbWj0d4HKM+4Gq5bePGHNwtK3X+w2MpB/3EerUop8RzEDushdhUAxnrtz5oND3U2aAKvw18xz4oMPDhgO8BJnc+EtmXK5i/8qG0Nanz69m3y1dvoECd7+43YyN6yfLN84TOJ3eTZb3jK2O++/xAri7r5vnG8XQ+n6gLPKBRDsYc2H1jk/yFvFUvL7SzeW/wut1u1N+VUtbb2wvj6E48CJ/EZOBeyStp3Cu+aowtz07utN0qvn3igOvEocJEDstgBgXoJOTG5sxrjn+Peep66GDsir8vbGQX5k2vrU58yD9zePbyckaWpoX5wD5kn1nxQ+fSypxwHLumaZbntAksTefxFxZf5Cxsj8onNtk+OFxG7N7A7IZMXbYFgpHLV8qmUOLQ7abvf36Awxd+vMpyppzpGzwn8RuZrA/W6BpYG+eET4jLuolexnMmjw788QPPMZZ9YBbSht4HMbKwxnqQV1fy2krONxnr73zjWHXMYDg+4lx0vZzQddaMrpho2C+Dg8gLHb9CVXsa3NPwUXFV5hTTdL86Cf8N+YNaLl0VO3nsxjoKd1OdJtm3VjB+YI8H9nD+tk6208EBp/uXiTiaiy4vyIKdIqSUE1hUCnmE3LOQ9xtEG37l8Q1dN/gICRN4mE9KSfzIuriPxpWQfzxgk0W22eF8Ah2vaezrpjMhg8cNn+Uj2O3rSxEJ/gmTdnx8GXfTfRCgnpdW5lLPt9++fZN5Yz76SE7ZKbJgIaGM810jXz7IL82NEliHREzv0DA2uRQ5jhf0LDlpJv9cOJCsgFyYGArtG1+1HtDYyUV4ujzfMxUMnz1xoDpNkxY+7H5yOLqSOCfW+fbpw8kyEv2qNmLmRr7wH6i784FjI88HbSkH88YNPVcZkztrjI+PB3P1Xb5sOx+0dTsPa7CNNd2dD0hWBxXlvHu9ntHraYOQFBF6Xl0JG12uM3VCxm2UQsy/vF5lHW74x8Ia/JMTxU5+8KHWPFVNcwXHpgObLWCzg9fEPFfJDZWcUFh7aOSUruA//9hG5ltr1obvLRzYWdYHc4T9zoeLHcEX5vGHYxg9Dg7t1Qt8BA4r8XqXMVj4QOZ+B8YM4sLFGO7oP8+zHKsZ3eyXLh2/zDmhr/T27VUXMLFtLpcLfU/oU4iLzNwx8V608+FgnidZrwdyRjzHZuyRkhS8i3mjMy8crNfbkDPARByQNi3ExjHmFuGrVQnetpXpZfBFHO0/c0GtFftkdXR/oPeDsQv6dQzQ4RHkq5Syzsx/1+tVOWfZ7ybsMOOPHr/g+we5xvOIuAIhnQ8nfO9oB7Slg0n0OHbuO+/kBcZ7bOsdbG/64iNwZ2xCPvtwxZbTXKmRUgITbGwdVnz1QLdaqs7siyz36MSvgG+dJtbHMzxE6eDxkO38/uMLv12wfVBfaERnxvgniDmpUd/lfF3IdwUfcjlxkDojx0oO7axzRunCNge6eL1bFBGyHom7ZTqzpk05w+sgdnbwLcTCFXnPsj/48Nf3lBO5cJZ94cx8ZL+ptdKnQ9OS7Vo4tF2Wuxb8dMNm9skDm/t5837EtleifcePTnyMf2NsjGIKCikilAu+wOF28h94Ii9Ps20Q+F1Xwq+MI900Mdc94DV8JWelBAFibyVmVmT5+vrEXl/IuEO30x+88XljdLmeNZFfMA1tUvmJYYaG54IOHfvJQd6DNL7U5bib56J5KtqPVRP3xhxgv5/nqhHzzCEpr/rt91nPeaVh14X13Y7NhB2E+YLnPgovhAfcuoSrqPWmzfM/ebA1YYeLTqcLvE7IGYokhRhFv+ApIrS1LuvckLnFJufljq9mBK/V45IiOnQydDwfNDV8fSUWlvX+lxwNXQYm+JTUwW7R18fGB6uOXzL3sy56+20mL1zBq6DLwTqvjfEd3vZH8ZHFH7X+w7++6MyHuMp+pFCMFUJAc9XCmhvVtJETbz/n+oYOG7l8JS8h2qCNCMrM1/a1aXLumVVKEZ7AXPsqYy7iHuToust8KrGK+2uDVjt2ibWviJfEGUDCn1p/0HbHHg/WPcsoty+eWSfZj5pBF8NSkt8X5qsVjBZsQjU/TdbT+5VK3EeIPesujll1EHMN/57I78Zx9tqPD5m2R+OLm9djK3Y9nK8iC1VFqkAGge+msKzgp7QKhUQ3kd70f/mPi/6Hv6/62j70YK9YR5xPiugy7iv+vo21hIQ4/OJ3hCJCCX/u+EID35S6hizkvzb07PRp42/lnS8X+TJkXmPdwWMmZ/rj0BjDGn4H2A3b/fbb74wL5H6QL+p43hlYyYeW6TgO5O+QaxJz28EHtZ43FWLj+nrWGbqOIWN0/flhOGWGIFOgUyRxdbDZBVk+Knb8LFMC2x34Wxo5hO5SaFy1lnFPKf2sOpTJFQlMJz40ny9Vp/NJJ7ArVTKfjRz1YE5eho0f7Me+OOu6Y0dkhdyJtZyL6ZzJ30/fC8aGMgLP00mvL9/ktY+GHyZ19vVtYJ11Zk2DVvjaKo89UMZzzbA7ufALjL1Otb6BndwXk+HXQs4sOFEVatjvAM4F/G98VPvOR+QbayDXWw/bV5GxBWNsY/w9JBmLFIknKQLsmI8+Pxd5zn3/WPAd/by6gqeuTbk2vbxO8DyGLrgKbdAN7MHL6ZzHmdqKHw4zY2ITSikrpULfOkq388KzFGkiTozhkJX+3pv7rKM5hyXJfczTOKaUdEDY/vebBD42AAAQAElEQVTBnvzza5c/Bj8eTcvS5Q+dC2vDB2eSHZn943v3L15+3a13DEzRLJJyTnp7m/XbHye9fDspke+DugM5c5pUcghxlav09u2slJI28FpH2fBFvJhgbfjygs/M8/+fsDfrsWNn1vTeCDIz11o1aB+7Yf///2IDvukLGzAM+K4baHgAzrclVdUaciD9vFzS/vbxaaBTycpMDjFHMEiWJGyJeXBZFoVSDb4iEr0tOl9O8h6E+WjEuDv52Z38UFyFeBYcEAt5ZlbG1YHHsaZkgY6qhG7TUmvRBViOc4U625BtddtXWQ8L9lnho5QK5K7Rr0C382xyFMuXBmhf/ZBxdmTeEdIOjBW7f3m9yHPhGd/ITHA/BTmTm5SEL/qurDc/v36O8ZW5IZgHOvFeXEE52qoZH3th/eO4WOhjfiy7hp2/kIud8J/Prw/43YednomLl8tZzwINxJ95mkdMcR4mBBAR0FM0M89H4Af4lWNQQ9iQRZdQyRxPKbQSo+/khdbPhgxWbHTluR8PLfh9qVURBZip4I/lECklcp6JD19fqf/jf9vJvXb5WphLJnJw1KKkn3H+syAnf9CxEe54CBJlX3A1Jqz9QEqUBt0RMWCUKviJUaZZqhOFuoJ+uwcLetIleGsUiU+plPJEQJURuCj44B6MgMCfQWXE+EkLQkPhTv7dh4px0ywXf3Ta/fR3RCrhNGOgVECUS/I0/syiiGdbhwDuQbKf6ATlPhn2t4vJZ04kHIlJsqvhbJaVnw35eYxxu68N5jiaLCzX/S7tdycqMlPuG8GHCw/fzZV++VVMm5sjQhHPcqCRDiyT30h0XDrPzmJ0FHMSAIC9KFJDLh4T4LQ8AAMsDfymk55qwDPdA5/HUtlgzHU2vp3JsuIMLqWkDMsAYH3AEmMsD8QivzN0yEopubifWRv1fPjdBbTgpoJuAX1icJpoqtx+/DI6Mfl6AswScnGCYb7pjuEZCfyYbz2viFCi68xUYcyCU4vLMDvyiAhFBDWin3gX/YqkkK+I4LsqIqBPIl7+VaRgTFJCgKK9UxOKoCjkKyJol+Zp4mn6OgFhI/AfinBbjqfcnRLQ6qA40d/66vDSZZ4E3qcTWxa7dU9Dw1O7mUHKfo4gQeJ0YHf+drHORZ+GkAdM3l0XAUJg+86SMl5XbUzKjfGmxfWITr4Mq2NbDRtzvw7TxhPpVoo7Qj9kGR0VUvAdMNeNk4xyh+6xUQONfockWkNZiiLoSaErE6YoQBqG9BsBcuB7J9vwBrRtiB6iVg6EBRiZ5akv8Bp2o9NEsj4RmTr0NirN3w5/xpOmWU+8EQEsDT06YB/Q6jF+PoOu5d+ZlBbV6anPhl0aDqB1YBx+lqyKCDQnaIEvaAIdcKXRXqTEFiOCfmJcoFviBBNLc3AZBxwmJWT6VmTlBdnTL6QshULckLQDeMjDMvECgQBViciFWT9o9z1kxEdDFvbjTuIuFt3+bq0pVBSRghyJSbBz2Gm+XRp9g4md4TKfmJsQ7ei7c4DZqbTdFGjqwO/oGPMYfWmC54FdzbJBnoXB01RVSiqLZP8tjD0zeVaeDX5Mk2FNdaJfGSXRk4uFunIwBygm3QkAomoH36FGZUPAOeSPfECdkfI31STB9jlB0wHM0DRPJLQLExezVhhUKpQktxL7XvTH+4AhEtCI0IME485mwI2FuPmesIGZpMJJiktJqcH0YTqwi4jQiUO2mWTxwURuu0PsYKiDpgP5WVYCKyJW0p9bESHL9MSiolZoIeFaR6KocSEmbHAChumDQHxiRf+gleCjEJ8TeUUkfGwkEcim0USb6y3fzMB2Dto25CeJts6PiJDbOwJDnfJVskDPxCYKGzuSHGN4qJBkeME4nUKCAf/fKiuCe2CvAupEYmi5AFK+Mousb8hC/kXmMSJ0ICu38ypIgOaGDlg8UmEZJ3L9bYMrsWlFlg36NK6mRD8HmxqWbyNxE7EwGAM6JXweLFIaccvvCsvkIP6uT967Bi0FoWYJJeOem6YTfR5wIWRdIKvTf5evjrypoG/AQ0FetquuAr9e/CTxpiIbsVCrc1EWgTaxp4ad9lE29GU+DhYgz/ZArpsO5GeZdeiCbAlEEaGD2HDjsPHK6rlHlZTIScjpYDOm0Z4aMrGB4c8Nm3mwmbjjj154dADWOsty1OjTeQcMdyig6cAeVmgtmqZFCY6IVCce+ZkIZp6rTvZT84aMFVJEIJ8ZGSb8rdDQkdmuQCelJO1iMb7o9xXQNk1ejExqhq1UzRnfTb4LfAT87OrIePVvobKgzSjASeokL5x6byollJSKzN3QcKRpnkm+Two2jTuwe5d25ClimvsX6HbJrOCSh/FsSng7iDsrGxn+G1ifLCStH3qMPsehoXvb0VQrtNBCHlIydWfBcecwdkfeHYQNp2EPCn4QjgL8B2M3eHroge6mqbIYfdEZ305ss5Qy4g9Dn7iAs3JI5HjRmvRgsXZjAbCRdy0k/P4t/T/+5awbm/IztjWz4ffcBNqQ3YbcpWDDpWPvpmDFVz6uXywyVyW464IPR9XBJmbD7xpICnR06P7iMHVjgRERmpdZr68nrcwpGxudxy7kVLVBT2DXEzZ+ZgHkRRbd4bdpwzctIw15d2AU7GWR45htJxT0o4Cz9wa/OzZzICO/N1kH3gBnfUPP1ArekW8io9MJubPZ5dhz43B+JxZHBLBfJTYq3A82ZD4eLGa7qOZHY8KyD/Cpiq1YT1+fK7iEnZ9VsD0p4fVVC/IsVbStVHXaqjqwrc/MqiyJbQsehDwPbdhnRgI6Nc+zTshD2IVj0Lrd6HMXKHXQb4MXTEwRnZKcFe+6+6+hMNoL6xsHP6btgT2Z/gDujK6maUI+G7J4KDNVy6KIgt2avgKtGn9DdWcu6UdCm9sqtrbSp6miJ+trZUNtZZPB+na8XNBvltBGHDr2omOf1Jr4Bk/pKiXB2TTohnA/Pz+vurO5aRitC/gahzJXNm5KTiqZ1O3Y7BW5bbq8nLRg5yLedHRu/RYE3Bj8xQalv6epKlCcfzP6jp0LCZes8NFlv4tI+Tqw1QeHQ+0I1XpSRFGM4r6pkmdlFn183KB5Z0goNPGsFKA26c6Gxdf1NmCL1ohQIgMe6tBkH/T7zhyy77siEr0usl4Lc6r5WLHxO3TO8yLHyc6glbix4rN+r9hQTofOF9p53zDmnRicxI3EGBqxZB9/g6gqoigkBTazYmQbsW6HzxWdIF4BWqWkylQUhX6lakfHdFEgswbNEUm/TmkKgCHmIbcDe4ioMJ7MEwd623QQW0opWrDVUqbxvcEPrgif0xh/x253nL1R6ecK/fMCHHy+g6CAt8DHgzixm6+s+HBH71KFx1ISnEUMl23Z9n7Cju+3nblq10ZucLf/Mu95Y4WQTN+N8U2W35hWvOFI/Dox15xOiwzLMmk9wJFy3DEPtUIz9IgSyGF3R97n00kTflMB3hCI/zaPD5EbAs0SQ/+HhajQaaoK42JMQTYbm3I3NhRt56b/js1c8dPWdxV4czFeMdY2c8cWfFDaBV2Xd6w3ZdABPQubqeb/i/F3Dtp3bMpxexu+uMrfiFR0BXbRwRwmBOBY51jv2J3mZ5l05sCkYTwb+pjIJy/Y14x9He2hwL8S/YxngTI2syb46syBodCC/CNiyH5H7obTobQhG9sZAlAH9oKek3G4O30bOukybcsys0m/6+u6Uwefy6tqOUF/oxz03dWRrZCBaTb8iFDEvy+9N+xOxBZivwVFfJ2R0zTNwBbz2oadNOCFJuzpRPzIUuQ8ad+3AbNjB1fih2VZsMVMpAYv1ksir4Nc0LL98eODePAJvE1iTbUSh49DOuG7CWMP5mPDWfHfjCIptLIxmMDLEsjtPHzHfwv3xuG7uOAIWI3YvirIcaa5KgLtswFa2Whu2NIduLeREzRN06KSFfqlzf7NfIqrE4t2YDRlhOalaoHP3jobdV8cKF2RxaF0HK6Cjir7QkLYPHy30N6w4ybECY1tyO3GYbV5QbUDpvsbp/n0hu1GXLl+3ZDHrlAC96wFeEFccdsD+2zEImE/xp1F0D+BJ6BplXkrxMGE13mZ5Ms6cb1LKQmvqQ0fd7EOApo7MhE2KrBGhKTyq6Qsu4Zvuf8dX/KY3qVkXESgjwc0VM3YushrHFdn7L/DuIvt7cG8sLImXJljLcML8/DLywUxdOTC4S2xqmJLz43hi3aMwPgs+zv+bd/c0IsUcr/Bewq8RZXN6CTvCHBH7sT1Iv8rC66PFDiaGrbnt4LNdGoO4HeY8B6leAb8uuzE352Y6XY/++ABGh0PqQc9YEIJ4IyCHHftxHHxPc9Vjgl+zsi+Mifo17VhVzfm5QN/AqT8nVl1MPZAF4mdLoxx9xt+c/24y3HA3y4Nu1vp53nccniw1vTa4fv3D5nWRHc+zJg4wN6JUQ/8KOtFDZ+aphkQwSHTrj+//yR6Harox+PsN5/kWg9y0IC5Ak1TpBCnIoJx3OA2zTv4N/TkNSRmqu9//pRpaXTZkc1OLOsd6RKcpnoIF9ZyDhGuRty0iRnnzsb4vt+1HTcxPXCwc1Ktocyi3oosz1KrzLPj7cLatcKX/es//Pfv9C3AO1Twu0q/QJ8d+2zwXUqq0lBh+cyhkeN0nWZ8Y9N3x5qfN+a8A38M7ejiQa789fXge9OO7ht1B3G2FKnB9OqcoTWso6pk1RuHy+ezwHGokre9vV3IS6mwVOH7QW5Id5WY6T/Rb4Y67I+DTJFz+xd3Fvy5sVawfTc6p0KWm8BnkWciB943+ly/VvK3TUKPHflW9PbGYfgf/+FEvFn0xcHcT+bCSAG9a2Xf47F+Qdsh8/729iYfdgS5RCcm703Au+nnx5c+yQkFndNcZVvskv71H5v+r/8i/af/vGsvjp+LyvGmU75gE+gE+QQcRe/EnAOSG0Wy3Ys6l3BcUKGdPsjyhK9P0F1KUUVfd2KI1xCZEweZr3K9omPHLgT/kE6Xig8jO/RqsEwr6tjGPC06Leen3UFLB/6ZNdf7+6zLS9U0B9Ks2h5B/L6r2+ig9+Z1NrEnIjUV+sRK7T5yrs+PjXjbdCAc6yEzsN2UfyHjdPbTtraP74xp/Gsqf/7jA53M6m3CdoKxhWcHnuEeCvgRF2kadrVTDh18dOykYOv7flOSDyzM+x3/erBvsNq3cCzHCIXgpYATaaO3B/HT88OKnzZ4CuLF5XzSiHtovjAPTcTBy/nsobozF3refDzuWsjPTpcZnmZhQmro5ut6cDayD5oq9DBFK1OCHPpXdeZ8zzcbueedOevGfLmSd2UUVeSj1tR608F89KCtW0nw21rnJ3dIjT4li0xQZiqi6oY9k94wLmgXOujYBPrGx+dTyrLx35Kts/TyVrGBV+iujNWgr5TQRmy7Q8sDeZUCeM+HsUtwtuMzB+vmlT7H0TRNE3JM/GLT49b0GHI+4O+g9yHL8bTM8D3Td9YZ+XUlc/xGzFh19oQdFgAAEABJREFUY813g3+A64IdV+A14Bov7Mv5yz7ihtQRruUQQW/bFz5fKjTASyDjxXjQRcFGe26yyB7Y5AofHZ3O+Ih/MWEhz4iog+eDPOnbHxcF8/2DpKTWCVonfCt0HFKgy/f3b/Iv62zDdpqEVEtN5FXhe4ePuxK9hVK+/J7h9gTWAt+TZmKSZWWZrdB0JY/c8Qf/YuSX56OvDbk3ZRb01ng/wB2qBPcFoykIpCNRP5+236A55G/LtEDPNBWJUZkVEhOf26Fvgw9GsmbCXPDZVbVWZYQiYjxvtyscdXALeC7P8R2/aEPmfKuiW/P6kPXw/u2ieZmhdee7s959UFbwGWeD/iYxPqOg6y8Ju73hM8Lu55z5Tvrs0NZUi21oVuFZin2jA2fVsG/WL5bB5XJBloyDZvNvvzyT/2P2Ev5pPGOsgEvc+kKeX8w7NCqYbD8+f4z/E/iKfZZ5FeoAL60h9U7h1ba1srawXqjWfuwj5uCC0CnobTw7tuEBFPThMcHrKAwKSvlVeEj8iAhwoM8MZB9Dzo24miWLaJMvM2uEnrR2gsIIZlCWmQyaKBWC3T8YY4Bgpf1Juv7d1WgzcTzoL5AmMIqmCiyEXCkJ/gR+RCggTr4YsGP5GxO3DX4n8TBtLn53nYsDAV0ZERK3/isXdgZOG8+vxghF/LOYvmGM0HDg9Bt8W/hPuM8xESE7zjyb7oJSjmcDP4NiurqQBe++zU8pRSVT3LQ0lLbLv5my4XAr2uzAFPwGhQ4yXsvdSjGMCcJN14AN6GZb5hlhuTetw0iooLNpGIU2PhXJTyrMhxOMlYC5Ejg2nhuBbNDBu+W38z2Kv8f7gaF4fAxdV3RluRi/eZkJbDNBzMHkWQqGnKNMswPHjsHuJG9NwZ8sRb4sZxe/u5Bnyvo1fxVeXed2y8B0+j0iXD2K+0yTGdNwStvBin24bENnu8yH3w1jt+MgZz+Nw/AGIGBaP37v3Xo5CBoPf6Lj+lep0F1KynoovDeCR8OpDT8RRCUomia3uczLpIUkZZ4nTRSPN/xO0HfiA9XIFXwIsmHbgWzE1VG+36d51kI2PTH5RAS2stOqYbsngu+yAH+hD895rsj7WSBlyGNFoCtBvTEqCMTFQQu5VsZMy6KF5+Ln/OsdGBO46E4waYO2UlKVMeY5IpDnIctyIyHR367EwNKIR59dBzbd4KvgzyVT01QolVKwoRTdJIV80cwjBs2Cd99uj3i2/+pGdR8y8MS5o8cD3zRO0zdDt3lJfKdR73bjt8/aI9zX8tiJG92VYNyBYVheoH2SFI/ftGb8MkPnsNumjQXcwaagE1HcS4+xmD10oK/OJBQRikxlBBA1SA1k0bGNHVwPNrwfJHGeUB8sKmyPiAXZalyGA2O8d1nWvQdthlc0L1W2n5ISKMRPxGM7WOnztAXzYt8wH17AwJJWdP4A70p5oCfrq/eGfJEEt/E/oOXKhuvt5oXR+uQHQqz/E4mIi23qODa1Mbah+x28AAhBayH5WCgsSNigOy0naIRQU4ksKjazQP+MHMUitdnmB/zCWDpxV5Kjgh8BbcC2fibsxLhPJIWA1YlE3HSISa31rh3dbtYJsu18J4Kp4JmWSQpucE98z2xQTtjEhE+WEooI+QolvjhDq4acvCCxLddS6COuPto8bqrTeKdSycZKIdn+9m2SaaOJpKXpRpJye1yxyxXZSJEBf2X4TETKl+1wI9ZebWNM/hGivShL0YHCjL9hL5bZSJpKyps3K4nfiv4atiZk59LQhXX6wKZ4hZeiC0m+8VinO/D8ntBxvkw6nasWElhlQuOG/d51ZyNtRx91KjoRn5K+mZKTl8qC++XlhI9WwIQinsXoN5LrB0nrQcyjER7y6c/Elok4bH02Fm5OhBgmw/TGToEfH3SatFJmLcS1y8uit7fzGP/68qIM87xD3wO5PssKj/Poe4LHE4fcZy1LQnPRPFfZrlf88U4//02AbX8oWFz5n0x98/9r9Dbp5bXqAi73Nw7BSELrhF0mvCZsLtjK5XxCb1U+aPNhiuW4LAu4bN88aZ+x8RV8t/Fboge672LvWJ8sbr5uD3T29MkowSKLNhZITDkK1cFfx16/Pm9sfN70YGF6Y4PrwcZBIij/H0yV+Nxwztv9qi8W+LwqS8LzzOJ30TzNKjnBN36APYnsbmIz4nI5DR47yVvl+9u3M7JddIKvMwvqebGsVn19fmGjHRmlIsTV9cHB0ZUE+Mam6PV21w0bta6+2Izcmfvv8GC6rVMhu2WZZLvb2ZRr2MHBoc+DRdmdxdK6OWHfZTuYsK1KSWRhvkopw98e2PNxHDJvDXqDBe3CAeLrywU+4Q0dmq+GP2zY2s48IqXO5xfwFhU2LvRr8X2/HfpgY2dsnAJ3ORW9vr3oxHMiJzENE3ayoMfOJsI24uJDBzGkk/B78XQ+n5XY/0Gc24kpFTov2OPb+zv29irT3Vob9Hqc/fgBrzc29cx/yQq+BfoWZYocRzqjj4l8SMQswGGrRTM6eMEOrRPz12mzHAxzQqbzedIZfc28K1LHmAe6MgtymTVNyF1SRGAHiSwPPfV0R68b5U7dg75VJ/x+GX4t6A98YNE0N3374wQdqSSOiZi8MaE9mCPu6N76fnAIaf1aju7jjYptewy7toy9KfVg3vi6Yp8cSK/o53J5AYfj2MHCzqUhX2wspHkG33TRlUXP9drQlenc0aMk2vXrwi1k/B8fV2DsSmQ6TxX543vIpGBDBzowPm8I3/EP+8jHx6dsmy9sznlTeZpOfE9sNmy64o8rOeC8zFpYfM/YgfuWUpDDm/w3bDsx0DqwLXfgC38SerF9n5h83rGBBnFX+N3IpSISO2jgaMTHgo+9Ut70+voKvHf98S9vg/c7tmF/sL3te+r62eBv08ePh/xPZdrO3t7P6GpSRtEZXOfzRaato3f7RG+dMTdkduUQGXl/rFKvOnah94e+2PxDfdASEjbRof/KfP7Df5uL5yd+vZELWweVmDDBf2Kg7/D0/u1FZ+zt5eWMjM/KLJISek4qdSb3Cxm2ZFs7YT+v8PeG3N6JAE2OWQ/87ekX5u2qz8/PYSfOAwr6CxU2Ts7DBjbWEZ8f6NW+Cx7zLGALXv3wP8014y+FBfHL60nPeHZCtufhSyvE2OcaMmnEjoiAb2HvG3RaLg257Lxv0NAUEfC1DHneyG9M253NR/v62/urFvxjZl4szAEFvO/f4O/bi5JNm878JVUF9NepaMZvG3HKviYM4+Pnh37+/AT3gT66OvZyMOboHR9dKLNgUclYOqgxZsgLP/tg89Vjn39T9KGnX6w6ji5fEcEjZflYJxHB+A4vF13Q1dvriyCM2NApB9sLO3ikC/N1wa49JjOBdwhyNDN3zhP0SCqZmtCt7X3YBvY8+mI3jrH2AccC26b9JIiJZzYyTuSCM3CmadYJP/r2/qaXC7JKAb+oThMkhVlVZf5yWZZZ5/OJ/s+y+P1yHt8XYFrt//j+Azl+AGNWhMc/ZdCRaCipK6pT1cXjlkmm1TwdzEknNoJd3rHlhE6hg8YhgHXszVI/PbcKRI1NwSubnt+ZJ/78x1Xfv19151ARBKr1CTdSWuBzgc8TvrgQO+ehPyihcapVxn8ijxr0uO8yyd8zYyJCvrKkIlM7c4npOQFnWTxWquQcJ8YFXZ3bXZlrP9lg8/s0Vw+XcwLH18+fD/z+oevnjk0jl0h8c0F/VV/kj+bNeM6Xi06UqZ51/SK+/ljh74auZ83TecDsrFE8Z3VkYf1KwR+p82e88KOD4mBONG0LfJWsxABksiw6e34M6GO+9DyftE1z1xt58Jm4OzGveJMyUnphDn97O+O3r7Iczf9MvnYmP52BuzO/fnLA9UGc79BjWnBpPcjfnHdckQfuPWzX8b5z+GFb/SRnGrK5d+aHg72EBl2LTMtKjH8wDxmGeWq9y/EzmN9O5AHnS9ErsfaFufeM/iZsKtHRgg1FhKUAvq6Gj99HPrbyHjqws2medCJOnil+nhg/LzPx8CTzVGqX5yLPXT9/fMr+PXhwzhKJbS+apkWCD/vXjXn2QRzojSro3FjH2PemupDfnel70UZe5XkusevnIdProHHdTdchy2WFZ+/ZTDN6wn83vkM55G7e/EsRwieepUtAABwx/FVv7y/gAh++vCwLNM5KdIcryLn18/CsQEsyKhTo/uvrCz7vY95xHPxibrG+buS965hjZgUwjKczqjOvNph0rLEcV/ztwQan+8I2MAdJ6HHTjbn1SjmQmf1vmibtLBTM54P1j+dR49rJd8ch1+NLKznJZdjaCzy/6BWbu6DfQl6zH6tKkcyToMGwNmKdY/Cff/7Jxv0PZLxpwqcLexMdO7zfun5+f+jj54p9mbaJoQW7PLSS/27Qs6I3w2lD3ptW5j/HSePJ7IOneZ6AOyujqHeB58Hh61XmrxHjE98pZVIFt/V0Z0768f077Z/EuZPsMzs+8pP5xTblMR3/Nbw3cowTOislgQ1wyLSNX5jLOvL+QTy1nDfmWvvpgzztgV9My4Ru6B8aun6gryt4H+A54L0grBNzoe35RHyal6BfhcZEhgkW4QvHsLveur68hohUwEfnSdjQBswJv3p5XfT+7YKNLXp9OcHPPGzNduZyPp90eTlTP2FrRQVeGjAfrKlWYCzE0g2dNz0EVmQaxKGuFV7u2M+FeWfEFObshTVDIvzWLI+nvA3jwbrqAawN/mjGT/Er9FKY6/2354M9B1BqJ5Ha0WvBBkCmA0Y+yCcfQ8+rNuzN9S4jnpCbTEuT4575nIlrlbzKbbaLFXtQiDuwDewGGkyf9Wa+F/pfiEXvzJ/fvv2h97dX5Py0hUCOpvWN9erIA7MSg1JXcr7/9//5qR/MWQf8dHyroWv/6yUPdHsjbn6R61n/r+QGZ2J11wbPBRmnFtZAJ9asBZ/qEeiQVvi0X0qpiTkuJOxpEymW/vN/+tCPHyH3Ne2VHOjt/CaRc37/8V2dGGmbW5ZJJ3AFQeXHj6v6gCFFhEopmpC3/Wueq76Rb728XpT0XdGt87Ev4jxupBk4YFfHWSJStaTsS5btiVjbmXO87yYFdP3El+56YLvyFZJln+hlYa/ofDkxdlKtJ/BfJHxyZfDV8yWHeTvyAwx3yNf9tquzJvRzJT4V7MA25Vz0/NJ1eW16/5eKvqtOwF+WBRsxp7a30OfHTR/MZV/+LxSIg5nVrCDjQ7Ydx6tP5jn/S08fPzZ9/rwrOVi/vCYwT3p/f0X+EzADG09sZteKjSNiVfIoy2SsudDvlRz268phFeid/2aRLFuXBRnP9hti3Cf261jjseKK6Api4okD8plcJJDvit38/PljyLNOEmrB1txZWjiMPS2FMWXMHmXEKWIha3zPy0JPjrGW97xU5oRVd9Z1/Sj4UwdIk/VnvUTEkHVmwk9oYb79+jro33X/6lrx6QoBD2w46flyuWhn7U+VXHIQFrqS12xOwH0AABAASURBVHwi55W58oFvurTWFCn0XJUpPddtPIAzsEbIMnK/St4lLvO9EmdCRQc5of19wj8qPnwilpwvIa/DCnhzlBSupo09gzot+OsLZwKrHKsAz7zzqr9fEaFlmXRivWo7mok3kINsm1pIOVEKI8hLOofWOzzYJoeu0BPmp6edERvnRQs6FQfcQd+upg/mhB8/v+vj40OfrCM8P3yxBv9i7vT86LmiThUYM7S96fX1DdzIGju3b+/Mr9t+xz4fWpZZjhXTPCPrSfM0U7dgU9gjfuI53jH9YIzIXboLTGzo4E587fhN4+DWevnCv4Sf+hdOXpmjpnkecBbmkorsHZemeYKWA/Pp2shVrMM7eyhjncw63Xw4hkam3r+9Q/uLCnuKEV2/7WlGtiUrNiJtj6LrZ2c9vevj+zZsyvZpu7M8UZ+maUIOL7KeP5mzPsj/v8hbPinmb2eAabYcemty3Z38b2dOMH3DdrD/GX7Ml/u1dsi5kGPYgzjUW1dEUFIhidfB+4xvwIqCP4az45sb88OGInbk673CFTw9pILOSpz1v/4vmz5/VB19la/gh+GZlxlbmuGHKgUVQaPzo6FT5vsGHQ0e3O4SEUPWBzksLsu7a/9WGG/6SslROeRcJMtPljkxXO7QJQR4EKAaQPqzUMfb+MmPXzcQeTsOZgqeiuB+Av9NgJ877Z2X1n/DE/00Lobw7nEBbj81LjMWEWqMy0gmG1M1mgY9z7fnzwiPC/oIWBpX/PoZETJP+nWZjohn64ExuDoilJSK4nkM+Mb/u++zt/66DM/9fiNz3ydyyTCKBUnvpKNL+FkSOkIl/SzjabgTOHPU+Uts1iN3KxW+Jamh5MjQKBHyRXeVEkrqpWfdjmE5CXT/vyQFDG5giNKGTs2z+wbjnuM1+HU/cZnnBv5OiSjgqEqeHat123NMl0mhC2MZxO1vF17HPWHgC5Pn+Oj0T/Od49PwTcNBUuIKf08zeOjjb8vSdX5/0gvtOJDhTzhEJUgAcuB2ezMcV3jAKDF49Wsgo5IFkJ3+3VXjaSfyRy1FhRKRCvpm5GjnoQiNIl8MNQrLoBEQdmwaoBq6ox9DkVP86h8eoSzxrKPR/eTLQGiGGmjc1fAJ8V2Y/H/3obuSH1QPHzR/JcuzjsrfdPmZ9HPxu0GbPhjQSvAxj5liXFEWCn0j+Q7Bs2Q5+tv4Z+Rv2ZquBiAXk+tiXVAl44gxQOrYZWdyiCgy3RFB1yRQ4+O0iU/jdrWfiA9epfarzbbjNgaNe9A93ugDst4bIPBp3s2/mzrvv0vCi3U3TbabkANjQy8DPp0PbKId5gZCQN6Bx408pYiAd49L3pOKgp4oKZ6hUhboFAvVDj/BGGwCXjuTX2PhQS+JyU++gGVashQNepj0HLRnJvNQQccHMA45ETmwYVgYsDsC6HxM08zkAT6Src2JCvAqdjPNTZUS2UQ3EpBDBwlM5qSpevKugnhopB5eHyR4K4sP4afWhxNGy8I4nkUin1A3DfQP9NB7o/J5J7xXFknPUgAd+qs56EPJyFGfyL6UkJ8d4kopyCwpEp/IIeCpyFcHiPu1wa9rnuXwJAX6brlCSwCz1ucYug44lpF71wqvvLj+QKcN+t0hIrQsM2UB36yJ2CBBt4mQael0Q/lKZZkEChLQDVmuI6nLUhSuhLeFBPiFDZ9lmoQYxH6CPHJiEj6z2I4UfaUHyboPHUVCN5FEzrRHgBP9SQkNM7Y1ye+mcyUBOKCXLrJeShbay4Btm33KJ5EZCKTBR9Jnw39XEq8dfR3IKiNVMrGdRgK+UeCBZPrKwZ2BZXmOrzzTPAEreBZkWktVKQU73CkHMmnj24nrC5t5JZO6Lvt8B1h4LARnVm0+/OWw0nQWvjOqaJJ1srAxEaB1DGbIuN3mDsY3T5MyC4pIWQYbc9T0S5cRoYA+DyrQN5NwFWgE/aifkC2kq6CM/NVPIeQzqWSOPqaptR3fujNv3uR3J46VBNTFCY511dox9H2A3/haPxh/ANsF8rDBfQvAF3kz5nxeVErAY6LP1DIXvguy28G1ypvNlrt5KlngTRyEXPVJYu5Et9lGsW23ZcmnbDFepxv2AyfUUg6YpUgR8SySht928S1wW28Vvpo2Nib2NSSScvNVLR8KFYjMOqXwVqpI8ouChfDBhnQwJCKUmeJVyXvHPyJCTk7Ni+mZ50Xn01kRoevtqv14aGbzonJYPrFg8oJ7Y6Hmzc8AViMWro+uUGXjYdbpHJSFRcUkQGhZFuRXZZzuv8wzfEhfJOW2lwhG1mn0qRCdyNFyE9eGzVtnTqB/95cKsqn4b+KDnfcE9qTz+cIIaWZz6MLm04wfX14mNmsrsEXfnSR/10YS3jiw6b1BR1PBrs4vsxYWbisbATQrJZX0T40+1u+OzRzHLj9neLB92Pa9MDgzFjYYJWVIpaSuLNzX9THk/cah9NvbhXeBf6OsvKciCjYh3gvjUqVUdexjJYZ/jQP4XRFBeyqBySs2drB4/xrPEeewA3Ew6DKjp8trQfbJOGQDLNtZQlSm60LCNmqdVcD1u848KbrmZdYZm395PbMQe+E7NKFzOcbBcylFG3PLzqLDvP/xxzeVLPjBphuHLJZd53C+1oXDgFdk/hibNoVxpsNz3BNn6qnrhE4h446OJp7WRwrSmKIess15MS0Wwgc2bDo7Nuux4hq0sKiNFD4S2lmse6G38hycMp9MBI/O88ePD3V0brqfNATfT3007Ez0EfICsWZ4tX4Nw/07MjtwWvteZ16VQjlkGiojPhRVctFMDb34gOZBrGxHG98P7MB/i3Zj49q8vLyctbBA3lgM72z4d+KOcXZyiU68iAglcMW1Ev83yp0FpxepG/7vWOxxK3mCZTJj8/Ni+RX009HFqgf4AxoDvYry+rrof/gf/0C/VZav44LLNE3wO0HnzpiD8Y4xhrHJG+LeQEMjshwhZ9j/g7ns+msTb4MH03dhA8fFejYfG3T+/HGTn9uvPh5vG7A/ff2KkT4AQLzQMI+yLIss+9NyQqYVleCnxNHr+CWV26gzzRW9JvxZPvfHXRGhzCpf9h+r0hsqp/OJGHTWy+UVXeUoQyZ0fMoOvEso0N3lZSZeLPQR8FJZEnldqHtRnYoyCzHurA5wbwJcOcRr2AVkDDptIytO0FBiKUUTYyJyyKy1LqFfzFj7ht0Rwx8caFmPYoc12ajLmPClpk6/l5cXcL9oqpOs9967shRFxCiZCZ2pdWNjEQJKmvdQydQf317HJspBvGLYkOtMXA/6MVoeKyVzJTGRDaTe+qDfOCz3UhKZnRgX4JIasW8nxwg9r87GUOAooKLCvjvL+ojIAXPIABnZd+yrAV7r1bEFKejDsZ+52DQNXXPomgAzHS6ZRRGp4M+J3ML2ccfekj6Wy4X+FZgNHAWZZClP+puw445891GMy+0RIcNoCMP0CLjiavC9o4yOvuhBrJtk+Lav3XoFh3lYwOd683hQ38A71aqIIP+664sDMtN2pp/xdWJEKRP6uyDHRY6rOz6w4jcM8q2MQkkZ1zxPmok5ETGextmQz4bfW/fbtjEmYCHwp308GSzjYgi8d2wG5qUxXgrq/B3Ud2TSZHrtnwlPz3yzM0/MEn1Nr+erK7bgtg3fDeWA9RuH/TUihhwP4pp9x3WWh+ldoH9l3vpkQ9yxx/ouhf5sYEbujDu0kUOulIP1S+/YDTIS+N3fetiQ0Y0NwZV8V8jQujoY+tykh48tmffNl+BPGv5EThzAsE+7eIN6Ih86X6qyHJpgsRTJ+pmIGQ2dr2wkW7Y7fK5saKJOfLSNQk914nFE+eV3Tc51HGNPbKLPc5XxbMTyzeOZD2/Epo04vsPbgxzizqFhyappoi/yzkhgNh34zQPcpuFAv5ajcR3QhDiQ9zTsJbPAXxfVjDnUFcLsePotsW0Kc9aM3ZxYqwTzs+E5JpWSKvAZyRPGLdvBK4K0bA/kdWducN2Thyt4Vi3e/GcTfDl1lWnHrr/YaL5RHFsrvDC/HAJ3Y57QiFM256+Ph65sAodSgkIfWvDCa9eGPiNCtdbB15MWFIpuw3KBxp3YYlrctsOTfWiaJh28v7684o+vyGVWgZcOfBfDcynwCvhB2zziG3LuTbatzrNREhwTepimGX88ExeZB6izvCNCETHItQ087enJ4xd2fGNN1cmvHKOt105czjIN+E/cwXgP71KIK3TDFu63xnsZdJ8vM/PZDOWuC2it8FJluobvMBmPeBamvasmbW3WysHKlYMr28pCruA8yPmQ7bpxQFqw7bf3hXh7H/G5wEeJorfLRQEs28vBvGl5eczr21kb9hmaFYFdkq8PnqFsJm88o/+p0tsDWUtFP0gboLlRZ2FRCjpYiMfn8wswrOKuzFCnbR0+KyV0BN8YFXQd6tAgrpLCBmY25V91WqAhQ84/rOcVn4AMSa7DPvy36JgTncsdx6SOP7Z+qEHXNCe2WpHtJKmMeLCTj0YY/sT3Ltvkg4Olgzg1n6QzB2ATeezpVFRKKKLLsucn9CffAexOPFxorzL5GWXUCVtlqlPHHjuyCX+DudMpQVrQX0dGtczAKVKAj32CCRs+LYuwDKWZl4TLu1lgRLZ6FsZ6vNuYijThu5Zzg3ZFUeYEHal//ONLf/7jKudUt9s6YOHSrDMesp2PMSjUdPEg795pQ3dgjAhFSjI8cozMogjq9Lwe10X/93/51Ikcqc4FPS0qpSgzJVk2TY24Ydjicu0E3/ZZ57UNHTeQTnXW8GXin4CfGTKTtVZZHj5woRq6voi1u7sgny6PjUgVeO+uQbaeq5yLNMsHIQKe2HNows9fOWh6/rPQUgKwhGQcDR0Zf4V209oQkMebj5k8KtFdSoqI0d/14nIfKQbfhjPPti0JUhTx5H8nTpU8gc920SRwNog6KBF8SOw94jO/3ud5HjbmPoMn2mHrL7yuK2UCTEFEs9QW9iY6sXSV95Z8OHbl4Ne2Meig5+1OPg0dpiWRl+WQJbUz71ofZ+wtu4b92me+f/+u2+1LkZuWcyePrfr2L2ctzGMdFlAhNNP/oCDnhEbPz7iZ5rnqTOyq0FjKosoa0zI8LYWYXOFD6Nr0Hvr+5wO/O3CTTfa3t9dFpguSwX1QmrwfA+nMG6Hbtev62XTlQPjr48C2H8w3uyZ8tNRdSFL26e8c7l0/jyGPTgwQAAtEL8SPMRezv1NK0bgiLCbsTOIVetZhY0nzwgF+QU5TncEvGWZjn87xZ5olxKbekAEKytoGDNBgl6lG/DmYt8VVElnDxI5v3jkstK1RLYaN4nfbecWON/r94x//gI6Hq0eJCGhDyuHPPugDKx8dXIK2AzlsQycNoLYdCb6aZVhH1wjGE7uFLRvMxiS8gysiiKuLysC9sXb71Epu8sk85pixkpf0vunyUpgHZ9FdA6A6tHdw35nrv/wFz515ZdeBz0uBLczy5Ty2llnXL2ILetlYwwS0BDGDp8i9AAAPy0lEQVSllEkzNn8+nZFfVclkZOAv0A8vwx+xMccMF8tu3VZohF/kaV436PV8UPHVM/s5hieugo5LTsjrGMV5RUdhB/HY7wLTghK9lmjIyrDEdSfP2ZFNB7/xud5lJW9zzCqZwGuMDhV+JjZSUXzQn+mGNuSuVGYZMnJ+u+8Hdr/RtqGzJl9eozheGY+/HX8S2L91SIhgfCBPWhF8QVbOtd0fVMp40Y8/N/3H/2nlQHtCB+5H8W0l+2n6gBnxlKurEIFcYJnnr47AN1x/+dmQuSjRPeJZHCNcSpGKf1DtvpZnRCg3JtTdymeQCdR/42KMMkOlVg0HAGimZKAuvGknGHcI0V8XwH+9e3zQ389nX4SM4jbPiPSphothP9up+K/cEfGr9vkc8H7XPKt+fYEB1KbL1S5uiAhFUEw4FRacBeJ+xl9KSNz622UHc9mh1UqPCJz30I6R1Jr6BQoFhyJijDRct++MEVURoQgK8ssi3jXGN2tVXEHhbrYinlIAN5GtxsVQRSC88SW5n4PPyuKx/zXmV+PfHhFBwjNrIuiC+m8t/3w174hKJqGUpCFkmZj24VAYB7ceJFuWg3H7m47/5h5yMJBfteP717txrGyQbTil3yFLbvd7f7qCIn4PhhperY+J4G9cZnHHToz7F8jRPyLkPwmwaaoEp0kRMbpExDB887ESQF08kZdSRr+pTnIgZYDsYDsTgCckO7S4Bm2QMsjzk7r//226DuzAsHd8CZQK/rifx/s5Ckz81pPbIwL+i3jo99WlIXfLI1CW2xg2Jsm/0+X+Jse6sH6Mx3J5yrcJUYzi8e77b0qXDNN0z9jERALrjXcn5w7YtqeG/yb4C0FyJkn6OxzjMrwIuKD4vQEseef+ix8HXtO2krRYfsa5IV/3VWjED4/1mGd7l98jQpGhZeANdxnlYPKwvdt+DuhrfBtWQ3GdHpatbdawxLDMItuP6c9MRbiE/L7MM/4gKbhTmjgcmEk4O4vARsIwYDDx0kqXVET85dsMkS9AAqPgW0Wl5IA7L9N4ImFk3NTMNMRtLJBdpsn2WdBxI2HYSQJ2nkwuRO1SD+B1Jh0mSzbhSi7Y6EkLSdA0G0cMOiFG5rUxKcrwoS3iN1Vdvy9XwSYwZob8bv+rdQz9/SWaI0KRUsLYgixc/B7xV69f8Qp6qXI98/qY2I2VYdA30cJNhX3O5PH16+5DrP6gmeSjDXgrm/gPDpa8mWL9us2wnmi7rOP+10iPliJ+tdI5ea/MGba1YZt8i2tmc0h0s90YBlVDlqOej0pcmVhkYuK63TqJ1IZMDhESVLGHncXOgwXr/XGV4by+XthUOMNj0cYC++fPuw7suRL/57kyxrxDKUyDVmJQuGTAA/X4SCHuZJYhY/nqGu9eQC7IvNYq28lh3dIeEYbA+Ebsfci+eQDHfM7TDD8TCdwh82ibY4hKSgsbCefLWRmJjDfmqibL1Pb448fqbgOmZWZ8UDeGJ5125m/b1gw9r69VECDIUIFPWNFK8vYglprG3XObNNoNoEvggYDghbu1Y2jO9PLpLmr468G4hUTOPIeBKkY/24LtwHzC5ujvcQFdQZ9RoqixSFhJdL2A2r3JyHen3H9t8skEQ4zpM24XLwIysd0AIhs8IqGd59PfkmTquVGf7uj9sX5J+WAhtej1fZI3y7zRmEXKXzSb6IGDcb7jdz0fETl8z8mqN5U9ZpAFXREhbhXs1mVFnncOfr44DAxgXDg46sQfy2KaCnCwr0lcB7wfSrK6xuGm2BA0nMaS7OPjE9vZVGxjJelD4RnxxBURGkil0eZYlJkKvjF8fjbt4xC4IpNJtutlmXgv2Bl2ycZPO4psU8tSdTpXcHVkdR+LisN208yc6EOBD+v5t+/ZXktJcOzDlt3f9lfodz6fsKtV/i1XE9R7hyRsgni8c1AvnnLqnnXQIq7WD/z2Sw05rNtN62Y/beqtAmJi8XpWY4Vr+76zoO70n/D3E77R0f++Y16Q28H14GDJ5S9Z10nTNMn+WNHRTCA1rXTV3y9/m7+d+V9gFZfrHsTvOwtHv7+/X4a8T8vpiXD0adC7yX0shwl8hr8yV/r97fVFETFoOBH/z8jatrohi438KRIgHJbubR06P4hVO4dN16/GpthObJ304/uDTaQv5CH0kcqS2NHM4vHMnHNnE+IGkCbbUiUWBr6R2EPJRK9FgV4KvNt+IwSejt4auQhstIS2ZfzNT28UeFO6o4fzS2IXTS9vobf3ysbCIsu7lCIJIJISuMG75fvkiy94AcPYMPrx48eQy/l81rdfB88MA/9DnX5dB/3uantqwX+naXbzKLuVyltEyrzICuB7XibN6JBXqjoM9PFc8buVSay1Rh2tNI13Xl8uZ+SQvP3b2yA9X3lsZxxD6NDo2+X/UxCSlGxufPtj1nw+0PMnm3R3/fx51Z24Qmdow7Z5CQU/hSwn6nJ8FSakij1MdVGtM+0sFIltKzYVKeagF83TCXqLIiiZWoilByeO45/1bQ8dfcXPHnpggw8Wx+apQ7jn1wrswJeSsZlVttXbdR1Pv7cOaPrK16+nZWn5zdOsCn0nNloUwr/akKPnJNe738HcZZ95e7ug/9PoszFnlLJgd6FjrzxT/kWCr89Nn583rbRPU8VWTshwlq+IUClJ3XlsJiffd2Lkio8EgjA/Lg2CQYldV1kOKzq9w7NxPmmpulxO8maw8TwexneX9d57076v0HQokaMP7M8c7u3488tlwYbfBIMyTMSizh/IgP4HfrAp+NPBb7lt4HVOGpF6fXnTNC2yjKUCjCpRPy8FGifG7xwmPthgWRXUL8y1p/MJOzFtKyixRz2viFCDzo+fH8jqUxEBFeJw9WlX81w1M34jxzwDg2bGd2UpxO4LMqzqttOhy65X9HK5XPCnTRuy3PGZlXzmOJosAx8uuatL40dESNyddxiRdf3x+UF8+S739fgG/CFPZJFJZ4n2D/h8oL8TPM8DttuMwyAruY7fvz4/8WfmWsZcr1/Y4UOWo/F9cuBKte7Y8Yz/lky53nURxoNGkI11+/Z+1plNr9M5VOpGOUY+fRD3Vw7xzJ+4zNO2bUrUwif638mhdsUvus3Ljv4tz4M5rdPJdRv6Nc22sYJsS0nkPsuwvMkjhLQsEzirjGtlrasI35RUAt++aFsSMczx9uSDuDMjy0NHv9LvUBbh30GZ+Q6LHH0/+XxsH7xf9fJehMoVeWAbh/5+BUMyEzmuMt0M0MJGcDFgdLijb9PhYtrnZcFWsU+A0PwcI4AIWR8zc8ih+1Vq+O3l/Ma8il9jZzsytIwMQ0ZCDiJtvJmeVIlFM8HQ896JWL6AJxRgcdGgz7Jw/dvbSd7kDjYYu+fvmPHZd1VilXVvPqx39ze+jk79T+pZ7wsy7+B1LqRBAyi4kZgatuFxLpX4UrG59/E3816UkdhSDNs0zO/f/8TOvhhj2+jIJGjvMu5GgMmsqvWkeVoU0CclbaKP+JY8ZxfgSwWfS504QIsEBj7RKOLa8Dcf6vAKrGRcAEDEEmRMDqIuxhbgNuCmOnG/sR5t5DETucs8V2X8agfmgk+YN8vFNrgyv0zTLOvf6p7macj5drvqaNvgCZGCd5c4LBAHcK3vOljHNHK7Zb48Y1dd1Mm5lumkqZ7BOcnt5mMGZx18DtLNCnqe4RfZoGPTciCvK4catjEMQtM0KQv8uHcwDkPrFM9HMzRmKeAIZaYCmYnL78/cI4Y8nBf8/PkTf91USg6crR2jLSL1/v6uiIDuju1cZN4L+UtEjL4LPjDNjfqmhfmrsj5ctzuxfQNGgLGqtz5gTNiKcWcW6qX8RVNEjG/xIOTp+rUS43ZZHC+viy4vC3JqzPU/iGk36uvgfUFm8zKDe1YYVpciikpOCmx+I7fe8CfLrRMb+rBn4E7Sf/cf4As/xxJVkNPb6zdJwR/pfF50Pp1lWYqD1Cw774d+/PiUsJ0TOec0zfK17w/s+4qtrfC7oZaD0ugPMbxpFCkiNDNPvbzMwE6dz9PgY993DfrQW6PY3g7ipHM/69zfHz8/hQiBYTgU86rnZfr9NvZ6Wbe8f3vVt28vmljfrPBvWXbWPBJ2AknGlRx+O8Y5nj5Y2318fDEHPmSwZ+bpjo3aRw7yYB96KDZQ7Er/klVp0BGjWP4VnWbCD3Pfy8sFXhq+v2ie6+jTGxLkoANX0Z//epfdcYgEmiJStYRKLdCLUsQFjT9/EBjpZLgNW7QMruRS6wa3tCNK7OtQw1g6/Vx2fOPLv3AACNvk4jgB/LHG4fAt+qx5eiWfedXrC09i54QOC7q3jqxry8b6MHwUqAbxrnc7YJVZsJU6aF2wO9HROev/+b9/6OOH9P3nv6rnT/p1SnoIQ3dKoXB3iFeotT5s2XZ05qDGOMyDB/jd8/NG/nwnL3OMyTSsAHfBH79pYZIq0O3csOQTdgTtvEeEuLFV5/sP+F304/sndcbbmGdeZfmUYpimR+NiFM9GkUJcBvJ8syio+Of9u920avQTj1CoqrFvsK0ploayzte71I7U9+8/teA39n9xJcYWwZhR9NQi5GQmtjOzjlpFk0rt0LvrRP4ROknHi8RcxgDoYoCwa9ZNvRXqJyBXbPApzZfLGzKDptaQeRv9rWP7VcVua0kFf6zngjyXZVFEAON5+/vOJL0fq2z7mIuSmGHduNs/e2rA/vH9S//48zvx64p9No328YN2dJ7w9uZ/cvs1tCyVyqLOwbULhgPfFT5TmKdIBZQgKfiH8U5zUUl4tG/2CX4mxs7AQCZt5l06n3mKOETMwh10bMCn7zxdgD0BLxmHbLBDbkVKEUEBDBU/iW/fv6/EgptG3on9S02VmP7yeh6+Goj8YE6zTjO7MptYJpNjN/wi4GvW6VJ4TtCL7JlnN/tt06DB8r+Td978y5/oBfQCtf7dRaXlX5njNtYxhjGzr74s1nGMMdbbvh/j3XD8t7wts4hnuxTyBSg/oDUUETxTvCCvs2Z0XplojGuaTXMO/ZlOyzuzSsQPKfXHv3zT5QL+8HyAIEQTwD0f+5eWPaaj54igRYqMgWOqkxr9Kmu8BN7K3qzTWMNNoUOlOvMKXUwWQDWuCPjA0GcMYJ5nJd98IucJ+Z7oGxL3t/d32bZ25pKN+c7xxV0jaKRDUITiDnKV/bgryFHe/zjp/dsk/2t/Fbl67WL6fn58yDlGI+4e5OkRAa5llIgYeBZomWd0i07Nu3EahWk0HMc1x61P1jNfX1c9CPo7eprsc8jatMoDYMZ4PN7yX4gPfn/SH8Rr6EM/rne74ddSsMM6ZLQRIyMDeq/qx4X55ab/+D8/mIs1Lsj9hcWf1lfIuOtUkGFRROqf1+/2GG3uE8B2jLNeRj+6YLLaMfj9IJ7Av+GF0BOd3Dci9P8BAAD//2eHHQ0AAAAGSURBVAMAUZuBCW/RRRYAAAAASUVORK5CYII=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35024" y="1029369"/>
            <a:ext cx="1488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800" b="1" i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Показания и противопоказания к применению в практике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1353312" y="1934110"/>
            <a:ext cx="7534656" cy="248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LBK эффективен при СДВГ, дисграфии,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ди</a:t>
            </a:r>
            <a:r>
              <a:rPr lang="ru-RU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лексии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нарушениях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координации</a:t>
            </a:r>
            <a:endParaRPr lang="ru-RU" sz="3000" dirty="0">
              <a:solidFill>
                <a:srgbClr val="31313B"/>
              </a:solidFill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Показан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при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задержке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психоречевого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развития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дефиците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сенсорной</a:t>
            </a:r>
            <a:r>
              <a:rPr lang="en-US" sz="3000" dirty="0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31313B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интеграции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353312" y="4162646"/>
            <a:ext cx="7525512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1225296" y="5378798"/>
            <a:ext cx="7552944" cy="295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b="1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Противопоказан</a:t>
            </a:r>
            <a:r>
              <a:rPr lang="ru-RU" sz="3000" b="1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ия</a:t>
            </a:r>
            <a:r>
              <a:rPr lang="ru-RU" sz="3000" b="1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: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b="1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при эпилепсии, острых травмах, нестабильных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вестибулярных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расстройствах</a:t>
            </a:r>
            <a:r>
              <a:rPr lang="ru-RU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Требует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предварительного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осмотра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невролога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;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мониторинг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утомляемости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и </a:t>
            </a:r>
            <a:r>
              <a:rPr lang="en-US" sz="30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безопасности</a:t>
            </a:r>
            <a:r>
              <a:rPr lang="ru-RU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345623" y="7437975"/>
            <a:ext cx="7534656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columns-3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9iWIkt5G1DZ+DLHZ7Zu7/Dr/3n8W7bMkWWZX4nxNIVCXJIrtbai22Eo2TCMSOQFa1CIhS++s/zj345rtz//s/Lv27f679u8fe//F9rzH0379f+9//eel/Y/x2J/8nOi9R9tEB/wDfxga9jPH/12+f+l+/fcTfE/4v/R9Pa+Gf587Yi/fd46UnTpD4ZUv8Of/u+97/Rr7f4Oub757699hOYNr/xpoiT7wgdHhTJ7Eesbniqfcn8BjAj/wf0DP2jBveHvH7931ej73WEJ2yZf3f4Wzin99f+vdPvX+L8O8g/Mm75kL80NH7J7X7jj359rtL/we+Svdxxce5P57XwtOlM+/Iz+zduV910Hs89/4940Rk/9jl8x30txQl9Q7+se3Fy/E7fMw9yJrzrmSstbOm2M4Yc3z8vvfCEyP4/nGXy9Mtf8x7EB/BzCc5hJ/1BanH9+SRNWTM2sLPuEdk9/DN3x77//7h7/1//vh9/58/X/r//rkz9v7//nTp/++Pl/7ff1r7/4D//v25/7/fP/X/H/j//u+x/3+M//e33v/4995/z/h/f+nD9g+X/j9/OIPHK/73T+f+x7/2/mf0gj9+0/sfmP/+L2v/E/R//+ERv9+j/9TDC2Lzf+QTvej8Ad1vvut8RnrZxF/0/uePT9g99uj/Cf/J54/f9h786bveM//fvzyxju8Lv//z2v/ybe/JI0gu01diBYlXvr5Z+//9+anwR+jwf/+XMzmee+SRZfwT/oLf/733//nm3P+beP/713MPfv/Npf/hb2vh94zJJbp//kfvyTHyPf5vs4ttdP+XeFlHYYsT+6wrmHTs4iexwp/4AzX57z8/9uB/trVkDck76//zN71qkXlsIvvDXy+91ovtH/58vq73z9/1/pd/9P57apG1//nvveoQ3aD8YTPHyUu9//Ltyvfp2r/5Z6/xr/H1ba+9+Atj5n/46xPvxRM+L/3Pf19L9qe/Xfof/3a+4g/fDJ2Z45//Nnxk/PPfe4+fP2HzZ+yD0LH/898v5W/G+uYfvQfR3yO8Pf6G3t8nyPnbDeH97bu1f/PthXdyB+L+lTy++bbz98YN38ALf2B9boOPv/zt6cr7Br8v/e/lkU1UDujH5i1M3W//2fm7aiD7EPz1H2vtSei/fd/5O2LkHN3gu+97D0IHk47PxPsrue8R3jd8L3+Tv4c25O+a4Fu+q4PQe4QX/P2fl/43bKbsW/S/e+z83devf+9FFn4Q2T+eev3dEjoIPzp73OMl//dxYf8GYl/4fuXv58s1l8Sb8ecY3sT8u2Gfy6TLH+ub47TJOHnX8U7c6L2Hq+0uxp43bWfec5z8ve5LeupMm4xXHu/LP8H8u+aRv5sm/Y/d36OTN8f8/TXxj+8v7Pl9RDb1auSfaTKGH//fPQ67zMOf/ucYXjDnnxrzd+j3T73++WFvF/57+By/v2b793L7OrK1/jntcfvnta895p+B9ng8889bz7C+G39ve9C9/9pqwGvT38On8n3PNrK37M/n3i9gvfQe9G0MHbuJzH9KzDhfPPa1n3dY17Wv6w1ZT6G/39b1ZrOu/3r0+6vrv3nxuv6ye/qb34CjAEcFjgocFTgqcFTgqMBRgaMCRwWOCvxsFWhEUqAvaKXf+zO7jn3xGavD4GcrrZcVXCTmbtbptOjh9KDWWqnde+D6Gdu2bN94kMaXbeXPiu8gdhltuJv8ZvScim6w5yb/4uFvz39Fb/JrDsR6pfMOw6z94XTSsixqSxPpvqlt79fiTW+OlHXLZRPcHzYfr4XPObbJxTADhl23XTKz1jZphSfZVlpkAYxMC6nnRDHeeNjDx0vxS1sbveCl4ntz9D9+fNDHjx9JDft7ugRK7o29Qem1xp06Y/Ja74X7vFNRemlu3xTzGXl6etL334PHRz0+dj2dpculgzXmSl4L70wm4U+/cZM8zudLvU8fP37Qw8MHuQ3/HoO2Ieb1ue18UOLniUCJva6rgtBP56fSGcr1rEd8BS+c1Us41kcUFGzLdtnsH9G55W21Ozq607K+12z808O/J7f9zD9TCf2M2eJ8Dy1Lo2ZW5g/1vbQULdrwmYyZ3Ov4ir+9KGuL3Rjv20YeG749FXs7jvSq2ZaT2JRYMlCg0WrOF6tt2dbn1lO7lnwC3Oy4g3y5DttD8OIZ+4kXok9OE2OvZNacKLbrHbxfxb3FvwedOhTYiHo3Xizrh9b3hZtjelTgqMBRgaMCRwWOChwVOCrwm67AsfijAkcFjgocFTgqcFTgqMBRgaMCRwV+SxVoufSZC7ZdFwkMjBrgBN6SnJFLozqk5jSaDtOlI1oulCKDhAe/ARyF15Yl7MGH51bT3SO6Qp67JI6/+7j0cvnQte3nzU0tlwX4W7koCy7kxz0WfvAnLhA4TGdQLhWWtghxOASh1wKGa5OPIS8Ypx7rTjYMEG7dKK44Soq2ZQdi3EGS0bFuLXUoEKPFprlsbho7KrVm2tApRN+SmRfclPhZ87pdsGOie82xiS3IuoLKgzVmjI1tpZbaGlNFFoSV+YDJeSB8uZ6yLRNnzCRLch5KnSeyrwNShBNSTXnY4UWf1VC/fuZSstbH+0C+2tqmRo4b41PDZvvx40kfH05yv6gDaVXrGCNf2ZdEX5Y84W098qC40YWfgZVo5IEkBFiWRczwjWdSXlnDit/x2ZDsSCUx0HUilpnE13zPTgv5UUtLuqwX3tkVf122a4xe/K34Dh0gkjBYidUWSOjwWBY2UmRXKLmt5XflJeoA1rPeMQwmM/TlclF8Kr4RNAhIqFtP7NakYKEWHVG5h4iPQnj4Z6huWwJ07VtUWI6ypo6T0OHZRt2lCvsqD2NpjdjBJofZy0jYCNkNuMG2c8E+QIooqVqZhAFhU3f2Mn4adCBLkAVBh7eiG53CGhsEnTF+NBux2NPstzFspliIyobFjHEz6Miwt9EsoEiHrLzX7D/zxA3PNrMRr8dX5azaf1K7O86aTnnmOMkrpfjtCAphln/J9g6qhppim3+hYGSfZ0D8CEpLw4490tbKN8Y1brwaiFE1xbZk0SnB60f0JqY0pcGk1owr4gok74wDzWPUJ1rsGw/bm48xhpf9G6OVUVubOaeGN1ALkioZCWaMbDMhV96KyDdZV9PK/kc+Pu+r1tRjRQ/YyYN3JAp3EVlwV3iXmZxKwNbhvcg8Ep/UyDFr2EAOxWfMCxN9myeQo4MTjK8+oV92NxT3TEwc440X/xv5g4f4KOD72RrIO/zk8BYSNMvJ+BayvkL8ESB7mrmYF+4YkkpKdkfymmVTkQ1TOv3XP5PBtPO5570gfmSBPewQv9ujOxUwkfl82sNf+KlRxgO/tgqYhAKGox8V+JkrkL9Z8s/FP3PYI9xRgaMCRwWOCnyNChw+jgocFTgqcFTgqMBRgaMCRwV+cxVo+Y3B0ym/jZof6Tm43c6UcvbMPYIuHCraHAhu/KoQJ5gcN6LcdclBJ0xUJB6IVLbR54A3F4uwkelZw23NM+YQMr/BmN9GrEPuMEs6HpxJquErfq5IusRoS4ihFz85sLQto78gezg1PZwy16tW+iSccNzZ1HrEHOKqGz8FD1YNPLL+5DS4r59Gp3FC2yACmxpuajY0cRI3rIx7CNvwA1QzcFG16nLmQpDL7tIlUVzwHNmOtXQO6UFxy+z6iB8bx+05bMt26ZlShgzCmD4lK7wBaHyY0585Fy05MYxuctowGDxLGT7kCi4gI0P1EvOwTSwX797DxE6sCxfDQS7AM5+4ZxNe5Bk/frQ+fDiF1MplXL1vXKzQi1fvLso5yA+jE0+kk9c8n4eVR/b14WGp32Y375jQaadFsX3i0vpMbtmbvB8L/PbQJHrk8VmwFJ/m/eysueLgK/pMlZhVf0n5DAbxGfmCTXSSe2KtvBOnZdGJWJezlN/iPT+d9fh40ePTRedzF2mLNPXwYH38uOjDwwLN+OED9fgA/VD4sM0/fHgof8lDtAsXwPGjJMHctpbWtCwn7E7oNp0T62kl3qror9Qhdd1MtLToL1rIs7HWAn4asK3ZUpfYX1jMyl4MfldU7KbUJZfjJSfA0OlaloVLdfwztmbZLtO4eCKX5B88PalyTP0mLqyP1wHfZTLGvtEs2rLSw4q/M/t8AWuS1WhD1rGdGPz5TN7BnD8f8V8OwjV7dQMSPWskkHzPfB904scsS7WHZuZd6zOTlxNcKLyZz3UeJuisOR7ii2n1tvmvyf6B0vADgZ343rtirwdtO2UURaInCiT8dNtaWqu1Q0p5kFi86gua7+jG1ZX9pQ4xzNpviINUJ0D4NTouWWqqVzvXWUQBTlVpkwt+/q5K5AD2D4gey4kfYP6bNxm16+zUe/Vnq15VKvq1rwgzvlLYMaK7m74icfGK97UY9vDuNsav5ffwc1TgqMC/RgXe/f55V/jrX1/nn1GCX3+mR4ZHBY4KHBU4KnBU4OtW4PB2VOCowFGBowJHBY4K/DYr0HLOF+QSJQfL1zLwA/7T+ayVi5HIbct2Hc43cWjPaXUuIHLJw7Q6JpLFsaiUUSjmABEz2Qg0Wi6jAu5ulFGyWluES6ljVIZSTAp63WJnG5suN3zbymVMRxXyapu5hljhJ0bnUJ37IC7WNMB5LstUNzlwAaHELz+xRlgr6sO++DzoKxdvK4tYuYSJCneiZZl0Gg+3rAXFrTcSsF2zCwsIngh8xscZH7irfCBZF6XopVpxxyP+jKyjxypwlUPkC/YXFraq6xJAIy3jhAtgKZeVNkZtoOZbjo5r4kUPd2UbvyuTmARDFc/k3glsm7SSj7J8clIhFcOVZCk2bG2NHf1ukb/qvYrvlcXiTgv8pLBgFDR0bZi6NTcrrALsXDolTifHCdivekdpzW/8JhbS/+AS+L/+c9GH04lqrcq733GavEVbWlMLuEjMpWrsz2zOmQvJzmdC+FpT6Wy4RU5W1rGSx1oepQ5fLAi3CqmthR8kVtDJCW3ZJiaa9MhJWUHlRoHiO/txJsYZG/M5KawYAOOs0sHo1B7wR3CNlhjxs2KHq2KuKHeQHIN2soLQWsgIc0IouTQubL00xceFOmSzLf6QM33sJ/FXcusE6BSsdJmv3KpeeMdFM/vX8Bub2zj9WJgSWIrcHvy2jbYR0Bkaxgt7kxiBaInJULZCh3RIs1f+2ZPIMp4JcklO6qJshayx45+ugBSjXojfQPhkWXWxHR0bRmmo6hIdXEuddQjfTHqBDdn0sn+IZGNLTx6pT8dxx858/wSNTTBJBMrGuis6K/u3UlPEWpaTDBE7liNCabToXsgpFZASSrTYd5Qm4icgYRWPfGJBiPEZpjg9qZMXZqhZCS3mBXymRydqiZN8Cwg6gl4GTO70yAlM7+Towl4NczmMOGYSX2UDL+9EAKns/0RUJ/JqU7b6Df/QEymnslB1zHdIsODKR/yqxzC4CWzLHpApE7mOfKIDI0z2qaUwjAK2pUCjg62ejwAAEABJREFUZV2OnPdabZHN30P46RS+18ieYtfNZ1DYguxTsidiZSzkgj9GXh6NljA3dJmi2Gb0XQyr2/Man4B9jy2vm+aNwnv5Dsd2hjfhhpyeFV6VXszjIoi88tnlEd57iP8CPuPjCl6I/EtMqpche/oSwyvL5B3VhpV1pYY4S94gH4eVacZYQIoSK2PmlS9O8k5cslPY2JY9EJ17KH/oxrcYA9sMFm9IjdpaYsT/Nh2+scm6J++9Mfa1tx0tcuV57cXf1fvl/Kr4sxOVrJQP9CtEpp+4JcZ7+NrhjcM9ZmzYz/pb/GdKx+SowLsVyPdPkO+fIG/VNOCrU6ovObhvjfplW3Lcg396IaG1sOb7AuroRwWOChwVOCpwVOCowFGB31gFjuUeFTgqcFTgqMBvuALXk2J+lK8y5Efk/OCfSecA/+UP/7brgLFlbOZgdLPc5rHPRUsOJEsSnTibgDkPe/E0uTU2Dr9PD4ty6Wa7eHlgoppBzPPJOrRkYlt0DkTRZM5RLTnxhKaXDEn12Fy4xLtwIRU657ElMPoQySv8gazEahzKB/ZtrTYGik2X+QO59X4dTWVz2N6WJtvkZ91rtpEj2UwTm/NWLppWXSDYAoQq+0YtM4mObUhjC+DbjHvIyMkRv/ERIJYa+ZBTywijU4TaK5abegVYYevykFhMdh2H2IiDc8xLJ8LY7XHmVuppq/Wa2/YI0bYtFnNDjDeUaLHMejaWbOYbJm8/ej/Z09hgPDibUk/OyZ35skgfPlgZxWVuEJNcemppim2jRrlYP9c+jHWv+Fj7Wbk8W3NBwylT/SZBckY/NkGWy2umR9b+hP12b6pquEpNVvj1+SJwPnM9YynwIEee6oy9fBu6827fELmNAgSuyAmCXhwe1vgDq/pKUpfK/ax8tjvznjUIn2iQlmCVn/w27+W81rwtTY21GZ34EPoJ25IXvI7R+emsZVlkR0vKMzZiHrrGIhRzXc5dvCIVS7Js660W/4QYYtSiyjDm955ZyEs+uU52w8G0D01wuWXPNfLZFG0jou4Ez3fGmcv/5BLXtoVQafFhu2q0nJqWtsj8UbXNGXTZWrJdEG1KDW37xidm9O0me8dP7dGtDr9iM5l+IJVN6/0COfYvMjs+4mtC+A2aRovWoPKs986h8gARb8BVBFckT9IlLAoh+IwIkPpVB6HwouQbJpoZFP4gVPLhi3ej/OjWCBr7MKKT8VOI/nSD+afU35XH3rZswGdeOUQO3rdCasAyeb7Me9YC0SgDRYkOuxYW4N0jXgdMrr0PlzXna1uZY1rzz3ok74nPMvg8pa4vyqKcZr1FvPPIHgZTxc2amLyfdZyXHrv17lfuTyRT+4VSxk+olnjvuxh3Hs043PFTr2DHekHeme4MftH63knty1ifU7Ev83hoHxU4KvAvXIEXXwm5BA7+hVd0pH5U4KjAUYGjAkcFjgocFTgqcFTgCypwqB4VOCrwW69Ay8VgDmGfQ8qFUn5mzvVA3yb2OGS0t1FjzEVWx1FHL35iHN5EzhXDD9ZcOIUxTJ/Vv7WNSeD4Wrk1w62C/ObhBeLChdqFi6kVOv6iF3cxrQsnbCNbuV0Koo/qFseyPWiGOuRkLAZj3/KP3xW6ZfElHI9cAkWmHPwSx8YIkc1BPfqxCXpOdjmZd8ZNz/aIzQhBbxsGP7nM+CtrTM4sQcm/44Mw6KvQPGxbFi1r4eJtWcLbfG0x4q98xR+1vIAqJrl2eBMrN5UrAVf4qmae5rLmJNuYrIBVk4dtcrowX7m02I784SdWajOgsmuthVA17OiQltF3R5bbTzG38IVo69Fr4W/zOYQfzPlbo6lL9AIWoQ7R3aQ2LuZST1T0cJL+6z8/6D8+Llq4BG7qajjNxX3Wcc5/K5hNWLn4Mxdqpj5Z8ZlaXdAlRfStE+s84XCx2AuHjZexJps5EEFr3dAsv+q34sfG/kQijDGKLGNwIsGHhwd8LpkCg9FDxT7Ie5l9viS/vQNUTV7B2J9VLEdn9j7vQj5Hl7n33Bfy0ay8ipd8WRcdL1L20pnAX4HhplYM9T4sS5MdLhzkPLW0pmZQoxX/KVvFJu6FZIKOoGNDJz51Yx2JEd4ce3TWyECcE4oeSnOM/YW1pSYluD6iAaJAfWxosLRWGg1ayGI71q56Rxc825ZtNXQXPmcZSQX1Dl+0VcYNYuad+ei9m7pIyT/5BEtbFPuqiduojeNfysVxa8KHJGO3ihjULME0mm1Erkn224YO4GTonbczqPlC/M5e86bynsFSdG5ozFvYxFHlWRMe0WF41msd5LKCCKJDKGxXsMWFsYIuy6xPYmRRMy876+lKs51B3smjdyHXgFdD67rp23hCnZFg9K7EgVN0xoDQzFWIPIjPKYt56JU1hB9k/h7ic+VBx28fIK+V/VkZ42Mi77Zt5X0aezxoi5zQj95KbKalk3FiyKb/fY2aTC0bTnBN/OErdGzthaGBn6bblg1IwHuEBxKVrGs/xncMsxQrApB1PQOf7dKbI7qRp3YZJ67z6E0d/Nnm+fn9GouS4mbUr+iR54z3akxc8GYkPt+SZQ+0bbRv8/B0bZ/ao9fy5BTzjGuSzwTYrvcn/u0Rzx6jaKXP92tfx2cT1t0evb1gv7+dtQd7+UH/mipgkgkYfkg/bI4K/KYqkO/Xe/jyIvDXvia+3PqwOCpwVOCowFGBowJHBY4KHBU4KnBU4KjAz1yBI9xRASqQn4gZVAeZutPscQifA8gcGObICZZykeFmLi44gIbJmar2Lbq59AhyqXI5X7iQyCn40MoBubCLj8GR4ldp8Jf8J2kXFy++CrtDSRuZHG1BbqOhXfTzxz47l47tq0rIzGyr/mQEVwWInL8mh6ens7KmRm4nkHGodq0c7tdaOXzNBU30cVj8M7wg8uLjM90mIuAeRFWLXaq2o5KzcIUMigF70mW3TWyjN1Ga9eh4GG7HM0x76M1cMnbyzzojD7K2E5eTy9KUOOF1FOxhO+ZcSEAkBmHGhPnsDd2GPYMMs0Ye8Rdfl8tZo6Z42NIjBDVjzn5jQo8lw65vqleObdmueQ6uL1wEDpASyvaQlQKPxGAQqel3//Ggj79bSP/MBcFafh7qN9FPmlbJ1W5aqEdqYrve5/zm65l3m9JhK8HmIc25ZiNgZMZHWHlXOkoX3ovUYmlNea86h/b0qKg1a1kEDN1kW9XwdcbuzMX0hXWSuDq8oOSbWtHbw/gKGZ1OXSlJzMICY4aL8gOjYsVNeFMx84WElpZchI6q2YZu0Aaj2zdasmwrrfzh0B7z8CZ61eNcl5YkgtaUqOzvmChtxWlqt+bWMAxgu2wgqzMVjHRJZoO6Ymdbtmuulw22zQN+9imAlGDZPEJoNNuy810pzf2zzUVN6iLlgvfhoWlprfRsK43UxXbozDt0yb+gEeaGHqGG3saS7cKct8zbnDFm7sHoVDA+ys0Q8bzf8Yrf+7JwbTMEDPTpE5Ley9aysm/KCLzloa2NXPo2k0wttDUb29BxXCp5BGEC5JsGq2L+Tk+ckQfpoLdS4Aufk/P2Lw5J05OuraMTTEbSmPT9cfhIhvdwzyZ62sW2eV80cozMtmyLB92gSKVFnvE9sISqTXQn3tJPjYK35F/Mp2CJ+eV2WLw0ZG5n/UZIZ14LC5lFMqZnv9w2nTC+Jt5zm3y+Zqyv6msk/mtLkddD2a+vutQ3nY0avCk+BEcFfuMV+OLlHx+pLy7ZYXBU4KjAUYGjAkcFjgocFTgqcFTgqMBRgaMCRwV+6QrM+OOmQFaIhXHJwSunhyuXKTYH1GAVh9Sc4OXCZP9vPi85fAUdnc4BQQ6U67cc0W/4CuYcVpyodJClN2yLzwP3yEqF2Rhxq+CqR4wc+NpWw/EVkhDp1DKuym9wSkx6UyfhTnKdNU1EFp2GCq7QJx4nzM4cNPJqDVtsNFto/Dl+A+b0UKr/miaOIuvEUu9a8Rf5pa+Dthil3PGs6KBScfWyRQ/hyvouuqi32IdiREYKwjwhQAfakGihw+sjTnJiUc2LWmiMO/WoG6ctbtZp4xi+kTtuVin/ldOGjsHspLWRVuxULQadtQCM8v9VTG0jsi03hyyEKp8h4OQdSy4VUx3O6ImzMr3IVMAiNUbVmlK/C8IV/aoDJvZwmFiBsOtqpb92NNFnUNRiI2xbBVllrVow/6/ffdAHLn17ftMXRCfraBgl57y3KxttLNz4pHRJ3PTFzYWknh7PXGSvenrsIhwRhKaooxV7u8kAS+LBIxHc8e7gaBU8adRB1eK3cGEKFvI4YZ98sJB4P9uyCDfUhpiWvPDOMuJO0UndQstZpdR5Dzp0T/7qyufHtuoPe6ckJI258I2T5MAyt3dMXHr3orNG7iyLtq3ZbOgAxophp/BYbHrkgE9E1bOWInj0BMoYQEfNxhdzzTE0eeNSheiBYvOITfzYmx280ckAYbgMik5GCKXmBbM/KCenqZe4nckKeuMBMh/AJ/VaMeZTqtJBZS3eqk4OgWTCmOdYe9IN8s7kQjLjyvsTjUA0TGWb/YHDqF2zzQy0DKtEvJ5iSGVjWQK2ZU+oWuIWsT1udhuDAROlNn1T7oZJrIwTpCsig6wzctaIXo8x71bsCV5+kEIiRBb+hA0Poe0h72ZGIN47yXL2A5lo11ygBc92qII96LaNYdrwAiaxDWJ3BXwpsfi8ELcDyRIIHYjWkyzjzfdmA08NfTDqIGohdXIOxGcz4YOoDkRzUNLwsxI3+oHwNaX5rE965hDrSRvhpCGrrzBwRw7J4wYo5FlIAEnvpUgO/bb+4rF+bcg80BvNu3yFa9ssIZnpWbMt+4bsxR72kE0j+zbf6xW9EgjFzhhAao6h7yF5BtELrjqsXW9B1CY7ymdLGa+QKg/SGCPE1eFzoovPBBC+euDIR73rL4gVRoBMhSG/0ZkD1hp9QyYmw8gBogNVjEiJl32teVPju17KOmbOfF/1YaGt2d6oMcz6RG3GiiT1yxiEDkJ/LuKPpEs9MYKa8IivPWA969G9D9a1onp3D2/rum9LLajr58iI8EZPjPcwzd7T+RLZ9Hd/zH4FtmUbpex1APlOj82PwTuufxWiT63tV5Hkj0jCbPF7yGfvPXxu6HzU8nU1oXzXgFXm2/EOeAWn7rsj+b+XX/6x9Idg5jdHUr0uNf7mJP8scw/5R6pg2mecaw392ZiB3hhty34bb5h9NvuN95+vY74DKfxPLf/sRH8hRfvt2ts/XvapZf3Y+n/K/yE/KnBU4KjAUYGjAkcFjgocFTgqcFTgqMCsQBuXNPwULk/e9YfDhQsl2zsJh2780CjU6eipZKgwWrM1DsCXxiEkh8RLYzTICGwOC/Bx4fbofOYCgYO45DB+k/Ks0IjL9xwx0emh6YELuvg2fm0TU2oZrWrhZ66S6O1G8tP3TakLV88Q2dTrTOKfgSKIi7BVT08XncHIGQ0cJL/AHknFpuDUwMqf/NAXP+V7xVfmDMUAABAASURBVF2AeXi21RrICHSn7dnxgQfqdfuBPibmgRue93p4rlxsRjfZxg0+2I/a3+QDLuQW7T3mexHeWEsf9mFssF17Ixqe8Q2x64hLbnuMslaCcWdYa9GdlrVeuAxd62TmuYJZLK4GMwGB8RmEOWXxEax5RAAicxPvV9OynOodfHo663w+kxMBO0qzGwKDpTW1tmhB/8OHB338cNJpabwXF5A6rrrGwB6TWicp4UDKXJuvHESv1N227IByMb9Qj+Tw9PikoH4DFXkjtm0tXACHFm1Zko+wVzVXPazGKKtGTBSIRobQHogOvHRS3eqPBpO5H8lv0Kr1PT5edCa//CecbeNf+NK12d78wKLWTCFmH3HnLO9QkHlDcWkNX860ENkTexGsJJF5BEavBdhkXNreLvYjh6Hf8UmNStfs1aK2LHGj8slLH39Bh5u9ywip5gasxAiUhvvIrcRYa62Zs1Q2r4swaotqjP/Hx1VPT71qJ9qymPdtKZxOyaXJrUyRSiyl5jXhkVe+fEPbEl33WmTNrfJlSa9U4mPl3epxiHSO9s1jKNsyfjoGdDQl20pb2YMg/CA8o5va2OjQw+MNylAIq2ywLQaP8ChcLbrMioHgK/e++cu7NbGxrkPWEUzGnp68+2OSnrivUVwWaHvsi24t9Z0zxLINVBCNaZUI8v3ulHGu9KaaPXiJvBeJm3f8pnmfim0k0Z/jpDP/qeBmauBX7hN7j1cKX4Pxuoyf9BqT5DUV8/4Ec/7WGJvgLXn4r6sQbnCTfE6sWPzcmHlljcHPHf+Id1Tg370C+Ra4h5903TPgTxrkcH5U4KjA16/A4fGowFGBowJHBY4KHBU4KnBU4KjAUYHfYgW4AFZdSsyDuhTBcl0uLdxghJYbfZEao10H0rmsu3CYT+fkWTQP4IizW7lJDcIAwbXbFj1n0NhxvIx+hLYzaFyGrcphYURBYgSho1Yo7bjABxcaGDARvn2FaC/jw0K1jmsZEwczpiMevhKEef4t8foFIAzCYqgef4Es2S7wyKQO91vxmtwC4zxokhh1ayv3ipdz3y7RVi6huoyKbdVFSjPzl8BdF7racu/QF3C7pc1vA1Tu6An2PndcquF/ETEQNEsNehEjfDu/oaTxPmB7Jr8LF/WoooFOq6EetmvcP2xrEWCsHDRa7Ku+2SdYcZM8T8uirDUwyeRCIpdE9XLgY4GH+uisB9ag7zzz3iRORNEL2pIcJ1IzQA6VC8olwa/gZa8bxr97sD6cHnTKAjq1BUZoEm7k46WptSYeyuXnykYyk3kk3MKF8Iq/Xr9yYPYJp3TEwoU6slofdWoYJZd8jnLZa/TsPEOQa++iS+GBpFrz+AbcvyraS2uyQ6naJBv5hjHnodf8OkaP/sKykx92zAVyJzjyufAOrDqz9xdu3Gs95B3ZhI2dXH+SFwQ2qVfNEkpVJyjbijy5d4Ks1Kwzybr3YyxtyyY/PW9wKYioeT4ribOq3h/0Eyew0QLx2Ykz9melhr2ASLah8W1Bi2ZdbTXauq61lsxsl17pUE+minylLokRnbGfHb+JxQcnTOdBylkUZNngt0Y27nJeidELlAKN0VPvQY0ny1CQz0b0cEF8jZySjJ43m9oVP59l1sq+Dduu2CfnHmJnFpvwwkb9KukE7jArZwLPsRd/xd/E1aQI862CmXreNaUGiT3AFD528YdSchtQrUujmFEDFJH3XAGzH9ptqwHdaSN211vjHRNY7QrbsicEPSAay1Pnsb0CcG49fITo+8pElfl1WkR4RXziYRtbv9LqbGiQv6+voPb3cnplDCO2ybUQXyQ0acTVbVds+/VYCu88yhc+7c22MYJeHyM/s4yuDY8eegqN/ptAt0ymzsv55L8cMbJRnkFejfMd4I0l/+TzEtME15qerjqpZTBtWW9qPW3m2MjBtuyBqz2fCUynGnJdIVr08k5Dvtvt4XevBAtfvrKSV/wVknNA8MyvSm8QPe8aeEN8sH+2Ctz28/NCRj/4PO1D6+etQH378CX+S+0QX1f58eLnXfSPicb3Zf1zxMvxLZ/vFDYurmbv6F11DuKowFGBowK/lgoceRwVOCpwVOCowFGBowJHBY4K/GYr0HJAJw4SghzwZxQ/1HYe+SG/b6WpQ0Fozv1Q4cC8njDoOd87c1mU35rcHwpGF7HqcNaWzYUEduHNg822NC3g9LDo4XRSdHsOGEH0JuI3/oLiOb44fK3JNlqKve2KFVp3mm24E9iyyOG/cyYfcEGBBhKeCLejDtvKH9Il15F38reN3ughr4AVSQGmbZU+l4v5TyXnRrCFRiEXjKKhogHLDXhAsm4tOd1mtmXfEAlTeKHGKgb1+jn0rMaJkgNLyUnkFcuqS14EjWY32a5JZLZrbrt418c2z17mIDq6VxlExImZvXetk2hsbip/4R1hF8QdOb410FQtdkXwsF0XO2WPD9FwwR6GAHRj1xaVD9Hil0hKtrbHCH/2uPn4Ucpv9Z5OTTY6MJdlQcVcip719PQkWcTpWnlP539CLgdDvMKKneqd6coacYEuHG41sra6F+Ml6vhtKIzadFatanMNy9L08HAqLMRv6JrA2f0C/qq2Ev47uagQe5vPB0rxnRyzD6jJxoOhkFnR6WU7bcKzjcLzjrpQpBcle+hsg2rGxPbYE0bR7MazTGusBzLbsr1NGaF5wmtq1MV2+RGtQbtZAVNyiL/kYb47FqWdz2cuU/PGqHxoa1Uzu2ZZoxS6s49ccvOd1alhRxCuaKErAPTsiIvc6ww92Pi+5TVyUmJAxu5MjNNpqT08sYc2NdetxU/PFyj64drOoG2QmGaPRZu60Y/vAPa1Rz4nw37lndoch8KALnac2VWT5Uanc7l+oS7nQnSiET+hb6D2CIbFoJlWj25QMaKwRbFZBOApN96HCcPZEPV8flQyaoSoG+5ERbg9GnZ7TAkWYz1bEqaARpgpQ3VMa/zqjwqO14wM+54c7DylfP4Le4XPpe/4LtNn/BXWQNiBEnsPNF721CjY88s2jElkDML7BPLOvFSxTSqvMfUSP5jzzx3z7r9EbOMrCB2EDkI/A2uK/TPel0xwiot64/dj7bNxFDBc+5xP5bK8Sn8SIqHieOaUMfM9WAafnz1n0LZr38ZMRdvWD20zzsvxh/r7bdllJyd+Wys/VrtVINu/kcfw9StQf3vy9ZbvyKD+2eROmKkndO+ID9ZRgaMCRwWOChwV+NVU4EjkqMBRgaMCRwWOChwV+G1XgNN4c+be6lD6iZusJy4jzkD8ZLsyz28mFjLn0AGWLjm188KRJeYSB4b9evHU+Um59C8rvFWdC7IANfSj14uXH5jbMuwjy1ki7pVD2Fx45LcDww/Ci4+VvIpGccVBd1OwYtyZrygHDNceu0IfLKNXFHkKusMPtFoiVwPVpdDeExcS8FDApEetQFg8wJKUywiG6vG3chfF3Q+XUtIFn8kbLeSrbKstXacHRi48GrANX88Am7klBURfpU4enQAT9pA1dBaQPNzg0VkayyJfrVymdoCDXOwiLx1tDd1QsNV4JJ+GXzcEXMCs/UJcNDIFIk4nB7smEvPEj2vRUm+xV+vThfUDLueyd9lXzNC49eki7xpFVHK+kO+ZmFgy7+CmTwVke0MThGaL7564l4vEBiQfVIfYY2jUjyVhNhi2r3T0ZSUN/e6D9V//8VG/+92DUAFWanNaTmrc8q5kdTFhcJbf2rwQ98I+P/IBuUBnrY36OSmClc/DhdipW2zz+uW3iUWzTX1ZJ3JI5beuV/Jf8RegQk5W9kXEjI5omZvPoWTlM5fLxsfvH/X4yAW1VBd5lVtiJyf82ThAv5NAfKfenUex4be26LQ8KJeWrZE4fjp5dZRQk+0CbPIxg7WwTsQjRzfkTWllg23Vgz3BtGQtRBSAHR9SnrZF175N3YxGYJtarWwv7zLz9NQ6sWxjDwhv8lhak+2oFDq5DLASEuaJrzzFbkrxk3pltIcdanx+eSOpX2rMIJxKagMo0NWpbSDqWnMeNUcrrgqYLAvfWcjKB2MHiZcakR7aEizWJ13qt4RZK0GjF0F0gwvvWfRXvrd6xzGWK4zS8602sKuvcapeYS0rua0rvqcNWuEz0AdlashEqf2EjewVojXyTphL3l38SlaabTX2gheFDCQ3y26MIGMBvl/Csge0aw1eptsQEr0alPUPGEYDRsZ6+y2/5Li3HfoooJ0e/xOp20tEn5dFb6GzN+uaz3Ov2PEFIV4NvoMHP3HcnCGiK5LbRITJMwiduHuEFwzeytr53uO70zb+bmjMJyTF5LqnK/u0EjAYfpJfqeBDpZeZ7QzwXKjJGw88UJouVefxht5ztpmyT7y6pAQ9uu2KZ29ju41DgzBbrZN/vmczFuCvecdB3vfg5Tw+Spca1IhN9KS8O3xW8/m6C1YZXezKB3kJZI+D8S90sRj2o7Ogobaylg4MGPkLJ/8iWCDjpT63K8S9XgoIRl4Qb3ZKJdukExtV6zyTF0uBerv3qtVbObxt95bEduVij3HqzTgvxyk/xnsVqF1EcBs7L1Zgj/qGDuwxlywVRNvTTOm93k2+O9hySN0w3m9U3u19i/9Tje8G/w0J61PPtvOVMf7dzN/Q2n+Kpc46XsddkHxP7qZFUvoa8+Af+TM8Ax8f5bv1c/HM+JgcFTgqcFTgqMBRgaMCRwV+2goc3o8KHBU4KnBU4KiA2rIsytk85zh10XF+OiuXIGdOgjgW4nSVKtVPv/VgMnr9kNwGbVuGbhyA2r7Z7EyMLAfCItBkR7XFLiYwc4gUnYxB6BGBJzrOQRZ6zF71ygeuAx7xDamYJPZ1Lqnm5OOdXmNiD8Y2yOSWxeQw1yWyMoanXRu8HQOy0sxaQa2jGMIeH/iteJJaW0FXfhu4oOfNNnJtrZf9NqnBNvJWh71ufiUfuXZJOaIY8sxgKHklvdAmp6D2AzpCjuO1LDVh23IgCPdqHDoTfMbBDvu9sy2SKkApjTNmjKFizpCO9wxSlMpmkOHv1CoPbS1qM9/QG1u2CzOIS9CV9dgetWI09dK1dagJSDp3vfr4canfBs5v4ppgsbHxhKpttbYo7x7TGkWdO5fXAVpKS42zjtD5TOWQyDM2Y+wjC6K78ljn5UJoLnDPIBeCTKN2xcL2tPjYBEt+25QL6qFAVBLLfnQ+zx0dUlYQWjJ/eJqsiSdaK39SdIKWh1DQaPagW9vGxUquF/KLRrvaD7ntsk48UhFTNZRsqwHRbHQ2kCJ7LPRuPHtHi5Z5Cw+aHt/xGSDCVjJ52NGxBt9Ks8dYSjBsK38gK58TtSvwvRhegaQSo2h19MVTrHsFncvaS82H/PaMje0dA7KL9fX6js2lL5xr73hJrmFEhmrFyjy+Mu4RefhB+L5qM3v3MkmynYfSEjdjAFeqh35Qo1TUhO+aJLd5iDvbsgH7BqG6sza1YJ/y/tfV5TZnI1TfhR6Z7VxpNlzFzZzOkyA4AAAQAElEQVQSE90EB3t9XrWhAxMRtd+mNecxpl/lGW8vcc8x1eFbgrXfE77gJefJsilQesbJ3MbE3Ugpex9UFFWzYyhK64JeNgLlPXrm56XOG3Mq/1qCv2K+cGj2/x5K98c8EgfQR2GLwGHGALJ66KAmt0fWYHnP4F25o3jTeEWlfpOZdzqYc+324sbbU3kr9vOfipb2eeXvoiAr3ef/MrptZd8mP3Qw58f4c1Wgdopg+5Hpp3rUP6VzyH+9FTj276fdmxf1zXfkHm8FnzpvyQ/+UYGjAkcFjgocFTgqcFTgqMBRgV+2Akf0owJHBY4KjAq0ZYEw2A4/83NwDgLzmxnF3Q5sc2pYfC6Sil82krexuSmXF47+ZGprm87Kzd84aBV2g5lz4huQMrFd8uiLhGzmstLiP+PIBX0urjDhsJaDTXRzD0UYLmU6WLkYOKOOAEe40eZGoQPRMpqbgloDE2tBzs2EoNyUP7ZlD2hribuRyFQQLfxeeSUujHSr5LbJldyo4+Vy4SKoc/G+iukAxmNtIncpdNbTUejIFuyF7/yb6ydy09ZM3VmiCIMNTHRW/Ed3Dc35sh2ptFiltw7HBNGtIYuwVENvkpHrRet6wT/ONn4nrxXApLNeYkGU1La4wyGe1UKDxExeuTDcqSrNthrBo7tkBHjUPsFODWDIdoYKtbHgFev5I0FYZ+rVkNjD7qrc2I8NYlyQL9FDGTIsPZysBQfO2i+8T+uZdXV9OD3Ab8p7r62FTo4NX7nEW4mf/OwmFzx+g4OFreQVRF+yjDx0IzCdtfVsqdJsZ6hSVLnZghrxE8lSH2TJ/BG6K3FrBm1bs41crOQZbucmjjTGe8iHJ3R0Au2abWxioRqZJkzlcz6fdeZdy3pjR0qVu92UZjuD8i+XZH010eDlGYRXtiyqAyG3LfsGbQ1O1T3uxzpVemUvUiKBuKh5aOBmLUsrPXuMrXxLsqqhJlgFbTy8yW3o24Npe4gZe1ENNXheZGfknSK4bYkOST2ktas+67ZlW/mXCk5c2C9z7+DRldYxWsg3tD30Mc+0bCNf2ayMxURoe5Dc6PSA08lO0OgEKz6jELUg68/8LcTmLdmX8EmN9fMub/GTR0hSE0tQxsyv2JxX/LGkjXMbohvb6KQOefeCxLJdNWLbbgYvqNhdgaMe4DS85DfxwuzVNDV8D68MYPC2KKAozG7dkInPUJ10UOlaKdDk29FSrS+8QLSwbRefqcTnWkRJbrKU9XT8lOzOI35SOwI+k9qW7We8OSkbkozfSUdm8WezsR0WmCPkrpcteUVtD9xWKp13WPgTzc2Kfr4UDc82XDHtSvysMYw5hmdbNsA29jZ0wDy6e3+ZR0fGZx8+w/sUEuclpo1t2QPhvaUX2T1kLcMmOQlfz6E7jdSf1eOOyjPW8H9/vTcZ8dmn6zw0eOboCyb2rSZfYHaoytTgJWC91+uDjUJGhi/rM9aXWR3aRwV+CxUwn6ngZ19r/l4MfvbAR8CjAkcFjgocFTgqcFTgqMBRgaMCRwX+ZSpwJHpUYFeBOoeeRzxtO5RzHTKhlZNEjleh6PykyzPdPAo8ooKZWrNyYdGYuFn2gGh26BASlGwrLQfbl/Oqp/NFKwfwFQqZ7atODhyjG59tcUjl0PbCZVX+U7k59M9/9rEE2yM2HGfWzHb5sn2dF7E9wiZdFVor3U10HYaOd7LQKpur0itiy8AIcNAIwMBEmx8Os6Vad+cyD/Jur7W8UBguraqJGe9Yjn1xSWxXTAbGYlWpV/zWrnrjMUltg8GRWhs1sT1Zz0bb+HTx7G2U5aw3sDV9CDqBCaNqSbIICQvZPEEDomXtgzaz0W2X3piNZ9xM+EW+HirXp+2yZyjezCWxVpzMtbukPFBoTBYey9L0+Jj/xPJjvYNiMZ0a5nI87292vEWvNda8VBxcRo05TqKPy9Gthr/8xm79xikXgQ1b0dqycDn4oA8fTgrPdvlqLXuBwtbjO0DMZ8+gCUUlYPKJ/rhgbPhZQMb4ErTVllbq0V253D7zOXx6Ouup/tPd67ZGdBNAQtfEMKOurSeBzKiToOmZQRaj6PlYuTA4c1kcm07dwrfjbyDzPRDtp8R1zVPnMxfOyTN5W/xBOXQumc/kH3olxoUL+/P5iX17qkvuOHATFmK+Fp6enljzk5LbmRpc+G5Jrp3F2NbSUrcm25ICntANLC2yRY0Rbq07dtqa0ccN/MGwrdjZSCwxFGIfvXynPbEH8ZG58WujqNFsV6xcHuf9+PBh0elkiS7asGPvyhhGOlthFBI308BuGbTnFWN7rNjH1zb9rAET1tllEw1Mo/gJeP2LlZiGutYY+nnv6rwrwXM+bzZBOszkF4QOBL+AbPb8lXK5dJ2fVkKX1hQxx9d1Jpk6642W3Pd4Q+3z2KRh+1WNYoyo+KHvATPkUvOUxmJi8CpPajdmPKcu9Zma+1GybGtZFp2WVvSU791oa+wMZY7GxmB4PoNxpxO+uPf2tARvPEjtKqm11c5dWVfCNnWxfkzzrbBEYVX0l/7urV/yq5robkt+wV3hm8ykMfGm0huCL7Kjhu/rf3nub6R1ZduW7ev8ID6nAqnXxOfof0onvj6lc8h/0Qq8sUXz83pvvJfvr5F3L/fJ+9nyfaO+Pzr+XMjL8Uc7PhwcFTgqcFTgqMBRgaMCRwWOChwVOCpwVOCowFGBtyvwUjKOPLmANJclHP8qcLciKEhqHIe2/ciBHfdV6lyU9PpPG3YO8VDwwDjkNTwQJ7DTmRVPlmweomXo4iK01yFqpm2T2ZkJ3QHRwkIdSmQ1bOpgmBNmevFtl01bxGjNBhuyw1NBtNYlA13bTf/KCpEagUXWIlETQQE/R7Jae/0HTdVKZj27W0iwqi9VXUdVRevwbkhCXFqUHzx25pzGG6S2tvHtkTc8Cx1GtGo3mErodOGfIpjRsrjjE/dhOqO7Smqnk2xDYR9jqJ5Y29g2me3Ss43k1m3Xb7NWDRsy5ixDgo67gptWmD0gaA9T5AVs41eFPMpPeKUTPnIZTQk3shkhbENbaanHdYzzAIbJobDThX3tCUE6NY/JXPeK2wtvFoPqv6IaRdBI+fTQ9F//+Z9aqKlQyL940Llg6nwOqvCXMMVFChe3XtTcUINHlBUfK85bh4dsgZ17u7xLoW3z/kvrmn1HGZvkJTx0gLpQybTGTsDOZ3blHbnEeRfxrMa6RWso24YS+pYlbVPN1glAr2novTzzEsB0S279uX3Xlm+nWqVZj05O9I1GtgVAXfEjudYomp2sJDujGVXNHvRmWrzQPQ9kbUMSCItM0MEvk1wKZp54Uw47LKU2mI44EGSXKopX8wqqX7yMFBS/2vS1tfIMz/jLXpJr09utWUJeMRiVeS7aAK8OsSRei4qvyOGbL1czlk2SB7V2otgmtoitGkVDnKUCK7VPDbI2RPSmHkdxXu9ew67B13Vs+BSthjw6awQdZ/EVIK4e3Zcowfbo2Hmjpa6V2CvuVkYpEitfgRatPjdrMlN9DmDVdwAF6Zt+vrN6jydvvoxXbbSgM2eNfKa6G3wN4Kv2sIKNTzrZKMHneuzKQm6zHpZtpWWNGbOejHuEF+x5MdtjysIrmkUklem3eNsDEXukQlixCQbtysl2poU19eBzjwVzJqnCTQyv4asXVo36XBhjtyINUqtADUOWz6uhlHxlmvoENefRgbCvMYqKfxQZRWu73JiKyMR27UNsguJPP0kExvjudul2lhHArh6XY1u62FYR/rrc1D4QrcYOkXQYkktgW7bhPO9uVjBiP5eFF7AAoSXbzxSyrsjCTNxCCsa6zBscKPUBHX4BWb+CJZBr8ZFPXfPuTkzZHFdsBzr17LpIA/ip7w/GvgNiJe3OOgVWEp6ofKO8dmp+Q2wIoyA2wcqkg4xB32KErncDxvT33hjfwUud8PawTd6+5rWXfQn9qThf4iu6eR/eQ3T2eKm7l/142rgIGO50toT6UUM+4H2D2DdNkzkWIxPL9e415TNxD7cwhrwH2D9hf7mfL+dfGtq27Bu+1P7n1h97KuWzfv3sk8TKvgZ8RPUeUP1Rfcb/yUbznfgOflTyn2Gcr+HCTtfU9iV24mdkY5Z/Znkb5mek15ib9vJ9nvP8DBJUbtRnlbWHZntv8yObemP82Z9zPT/V+LMv6AsD2pb9w/GpcJ+q66fsD/lRgaMCRwWOChwVOCpwVOCowFGBowK/nQpwkjsWa1vLsmhpTQ3Y5hyQH1wkfoAB/ITb4FmjPT1dlN+syw8ggukmIean+V4HlfPAQLTiM7YF3wH+maIrOX82BdtqyKK3NBxKcrNmM2T8MmAVrmU7hHJxFiSfsAas+AutrQ26c1A2GPH3Gsg5XclhnjgMKAz16zN+AiX8BNLL7gKvFgivOjp4JW5X2RVze/QGz0AbQg+IljUxlG0OX+2bzLYqTxQ6sS/nsy6Xi7KmWTqHiJ66Vk4GI0+tMKl4GYPYJFaQ+YDHoIzBNt2G+A4yJYRsq+a2mGi2Pok3RrRV+klCu4ZhXNUeoFT0FCMrmznPiELFDw1CB5DPekzDeBkuvBu6CHmdci+n3/2Hwcf6bETQqK09tFLTx8ezLuccuUsr79CZS67w8lvu9du4bex1bGfsCzr5LdSV/Quvs0dPT+f6rdWn+EMe/hYmphs6+7xysX9R3ruNycA7wRNh5RDbTMVqOhO60kJHJ5+Rh9ND/dZxcows6PVIDCmx94hsZX2dXO2xfj1r5ECg5LUyRsO22q5eHb6qRVoEcW704KSOq86Xs+JnaYtOpxN+mlDWsjAqLRmp9qU1vmeIZVsmnqwxigadd8lhMo2V0Q/KLrSNRClN4UL9L+eLziA5lHB7RDXY3KHfK8+I7dRg+Ck7gtEV3YxZ/iU1XKXwAtsMgDFybc0evFbj8Bk5r4zYAoXeVNXxuSLAouoz1sUspSJwdCemzRyH/1ZrQLXYWNb4uY8RL8FiMesRbybx8ADTzkYkV5YkFq2ZU8a9YuaBaHlnQmcURqFFsy07MZ0ZGN22srdj9vbT9pvCTi1HPLKaAd/Ufi7Yq88ICTXxXHvMYhNkNuMOOvFDDdjT45hHd2JwxpNSy7ZGHQwzYHirRww671FUDL0fQ38eNkOU6/1nfLmuOUd0t7vdfNT78oaBxZ+Z6F1PX4eZ+k5Ptif5848JHdyJnBIlz+CO+C7Ltmzflf2UzOxv8FPG+C34zp6/u86ff2vfTecQHhX4t6hA/nL9t1jIsYh//wocKzwqcFTgqMBRgaMCRwWOChwVOCpwVOC3XIHG2Xat37ZycJ8LlaAxF822xp8crku2OYVW6X748IHR8MKHzU3EhcvHIBcQOZTKuHKQHNqOrpX27HASFj1saRKMbjw0WuyTa34jLGNHcWmnIeSZGPmNzDVC5vd6fCTuQPK9IQfU4WeUslbjImDY9bgPLlzyrZeuNWsDpYL60hqZMWOtAs6/Sl4XHWcuOFZRQDfD0QAAEABJREFUImxUaG5SX1Cmd0V9gxmt7Idodi6SUAhNLDMmVwbs4dPX7d/2tq34ZdAKX7Qc5CduRlKBE7PkvmplMeEHokC2K3aUYp41XuY6YdhDbo8xegGmig9nz6IH00EejJFVrCmDjwskySXo2JMPl235jdoWPYBE5Tt0gMWYbxPm6YlbwG/NGeM/qDl5lXwbw0sNO4UJMp+wU+9EBshVUH55sPCRLXtoiz7y/i3LohOwHOVCMiMMl28GDSxaWouGkkMTLUoga8nnRUhz+frwsCg+bcsGsWOUy7Win3fUhqHwel3+pra5TFypX+iVD8qFvaWzx1LehQv72CFWcEGv3gX82Fbl1URsyxZx2I8E22KMnJjQw479inPbMrw8klePMHNw5rsg+eBMtnkvQVugCSSPvNHv1HeAguh5Q6xL5U0U3vEeBiq2tbT4kezhC42ibTO2AYmRuaTkS1nE8ol9qXxsI9GVtl36iXOuf5nirNillqJg4QcxSirJmPS5hO/oXdDQ1Vf0OsLs70ot5pia1Jxkit5GVPGxUq6gX0cSkgnYyI2henQv9R20lk2YEec7o1Mn9aZclC9L07JYW6mUtVdM9r/G3uFlFZK91QxHDYPEFI2pfJVNnYbkdW/NMrodv9L4HLGQitFJOmxeG/Z0hd1lO2riWXsydLoEp3R59A2iRX1lEXYsYNB3pGwDFZKLaAb54MYPQdnG+IcZv0kGMr1hOxE26aqHQGhbnmNoEN288wGutEd4QWIWsJ1zceGf77cANnb9ipV4E7GzEzUp33RiYw++PcboBpENZH8CKSqphT10tWuxueYN3zb6Ay3vjWHSYfO89f0867pJJOcPCqmPtjZp2MWpuPVpqendR/KaAhuvQfNkVc1sy857NupjP59XHBx13plnCA9cnX0GgeeKFVXbGWTymRAssqi87sXNco2SzRPEQWwzvoXIn8FSTCcIf52LxjKfxYf1breNfeoXkD01Se7xG8OGPOOnMd61T+s917juyRbXHvk8W3ODB0j0urbnXn5rM7PgCUg65aM2G8Hw6+vJ95fM6peO/3XXXn/F/3st6esW6HO8/Yj65dtu/v39OaEOnaMCRwWOCvyiFTiCHxU4KnBU4KjAUYGjAkcFjgr85ivQ5uEt525q/FQbmNEQNj8h0wUGD2IrmW3ZVuNgjkEcUQO6BV93W/QmpsLKKXsOHGuOrWT+8IyipAwrp5rn86X+P50rB+Tj+N5Ka1EA8TF9NUQ2i0DBZsKY3om14it0gCsOzXpdTkDkfFbR3plE7YrYzjyeuBw6c6mz4iT55AAuiib4cjpx6bIolyjhFXBqW7aZxoIBcjlZOWh3k5gOQJSaJCNY2qL8Pz/jV/iPtW2ldXFwG5IEehjw6bWWTDv8jPIqY1uwZXuwNcaa8LCZA7dGSXqhnMV5gM6+x32AYrFDR63GEMXNA18MObi6/WfNYGw9eUYjcpFnBzXio2TrprgN4Z0vZ13YhwvvRtikneEVWFHxVvY+dsmt1lTc8bAte8Ng8SQj9iX5Ji9SgSdRGuW3gTs3OZfLk57OTyy/l/3C3keJULxXoSSzlqALWws9ideGCy9tzfCc5SoteeIwJHwBK/nGPvnbzEWbI8JcLhZwvHKhiJQeC0xZMH2bG3+SRdvsMwRDBz49cSZOp6asecrn2FhXItR7HgLE5kL87M2Hhwd9+PiBz8Lt82DqOVAZJDmyJ2D18CaKcX3Yk9+rNIkTYcWOLEkxZm7yasQZaNe1xqa+I6hRnJBuXGhp6GBrW7bFQ2nLsmhZbrnHd0Nuo4NCfOXdO/MOpubTH6Kt89kkr/An7GG7KbB21jMnzK7kSyJ2MQW4TPqlHb9RhT3Shsg6iwfN0gZfUniF8oUwYzFqG4rKe54XketZdeT20Bs+R7SwSvnFI3zbFc/2C+ltmhV3vovtoVNPHpY3pS7bYEyjT4Y1GWuHE6I444H6Tb8PXp52/AAmtlVKGSWt8bHRTF/1iMM0RbSNKQhjh7wPwWQldJ+GMGvOuO/eJle1TckeEtsjFqOQZdhMng22r/N9zCtzR0Rzp76TfJqcdhknYkVqSS9kjWPO3jAbtKCeo5TzmAqh38G1RpuOZaXrC9vMao5faP5M3SYHOPmeYfiFegqo8Z+DJoNrnSBKkkeA7NN9rOelXsyD8DMGoYPQn4PoBi91w/sSsKwvUf/V6Cbv4OsmtK/m5jlBgm16He5v7VV8EEcF/u0rwGcg/wz/Cj9m4fkI/hj7F7Yvc3shfjWd+q8EL9b6Sn4wjgocFTgqcFTgN1eBY8FHBY4KHBU4KnBU4KjAUYFUoK1chqy5rWK2nWvW+So/RyoHnLa1P+DWVapnLQfQtpVLk1NdmjQxVdqyeFxY8ENzzqiClbjnukDtCh37Th4rvPy2XfGYR7dkPT7ICqc84xafOBRxwMgxOviDPezGfNCqOCs+uZ+q3CpWfhOOXKITp/bwPn/A3v9/t3pkzfKyqJ0eGE8ccDeuAa0LMQMGyfSJTIDJMRDNtuhqTTVqa6SmApedpMT6IujE6DrDuHBpMvy79EKjWrEzdjcFyXklq7WOh1d16Hha2IcRsxGXSz30w38Jwwj6mieT6iafDubYtZJTali/SUgCvXv8JiSFWFlI0JNk7LNgYOrXGcNHZeTOJJcxuIimKiyJrt3Eky74yzuBGnmXCvzheDylvDuRT6wIMKNu2GOS+ZmNn3XEQC//Df68Z45iwNI7eWJaMfOb3B2e8UtBxfbrdx8XPfCuq/S7TtwKL1kfdbnUpWBX8omPPcKr9aK3gvrMYBs3K4/YYrnFtYzx0O+yM1ONG6XRrBVfWUPykxYt7UFt01eSl6U5F41EMsWs8mSKD2rZhZqvmPybHtnBPHPxnv230W3GSNh35X1IHoYHV1JnD1ddcHDJ5w106Mhwo9AoPevFJ4+MdpPVlIYZMVbF/x6pT+QTsZuIbOrmknzUCU0UwhfeCbX5VLXwnfwrrNVYo3bN9o0HrUBS1mS7fK2dPEUjTvjTh23ZLnv7NtqDbz8ftTXcVG1T3/gOO3niTDJVZhGprz3iR3+CV5+6RQcl3VrnfYuPTq4XrVoxuLBfdi285uGtyFdk05IQ8qYTXux34rAK4Yew+IN+7HAflmZsUlBsS7bpTbsopm7GtqPUyWOPyK9w1rfiq4MrVzYCYDPe2MW3XSNuqW3spbxjnVhRNd9DNfKwzfPtHpuJqVW5Z7L5CxlkWrosvhO8w4h7+xYjvCAs25Wn7ZgDvuvrM93gLyBjgx95RshdX7uqJvE32XFlR39wSAGd5+9HxIMvZEOveDEjzEiB94156AvKQTf78AzsCfOVL9B8v9sYDHfKe4XZ1f/GrqGnNqkRsLGpXo+Sf+6j3jV8zPFz7fZ6rIAceZJsD3b+4jfvtcUf8rS3sTG+g73/e3T8XtH5ZKYeha6VD3XlQS5IlLrOf3GqET+g3JqY/rNPEptXcLGHTkM3EL66nu+hdvPQvH/5TF6x54UeSF6BGnF2GHtODHLPGjIPQhde1LaPD6VsF0pns93T9pDbY6zFvfPY296j3zH9LFHyHmCtrOmzjN5UymfzJYYy26A9ZPgBwy/TE3yPZDHnob8O7u3Z4PH+pVTPCpH4Xyfu4eWXrUC+6z4bXyHVho/8vDDB9Ef1l7m/cpYv6R3y/Tx1+n6ye6XL51Q6xqMCVGB8F/J3z52/K7+GjBBHPypwVOCowFGBX3cFjuyOChwVOCpwVOCowLUC+blW8vgpMuclgbbGOaMuXPLURQ8HcPwMsUnm4coY84NELlby/zENHp+e6v9f+v3jGJ8eL9fDSm0BbGtZGlgK5qDdNqlwmLw7KIOlNPMwJ1xjzBPG1qNjWw1Y2G8xRBs5hzF+CFLkJBE+nFAsQq9ayWO2k0TfJsKGKWKqIDZnbh3P517/v9BcxqwUMTLJmi16QeaRsfSQIAFfAvau50zggs8zNXrkIm1lZBE7jZBkOgMwTYwAUrbVGlgkkZKhtWs1hx8WXjLI9jMUcz5KppKLZlN/xrkKSGQC+CBWLnmzhho1WnQ9SOUAu+OD141ldV1YxxpqrjPK6OadYxh+0c8cVfYSBQieEQNWwYQOfeuo3CZQsW/4gawefZusGuthyOFKp+4dw8ii1E7Sf/5X03/8x0d9/HhSLoUbdY18ZQEr70L0Asy4PBjpsRw+D2t9th75jOQz8/33j/WZOXNxfHo46eHhQfWf8E18HCSubdYrtTawnFrp5T/F/uHDg4IHbE/YfnhopZdcYqutmdHmCVaSSrwg72r0gmVZdOJCOmh8RlHFSuTcuSQD7EX0lIXIsq0PDyc9nE58lrkYgG8sOnprYeXz8KQz3wvDDmE6ds76SPLM98zjEzUAqUfyiW30bbzRY5J53/Yh86xhFFbkdlF+M/+Cr5X6Ry5yadjbOAD2GB+S74cHNYoZFmq1vvN55imhqdE6IcCY8LQSt1M/2/W9UzGk4a+5xvgetTzVXDTbsoPUCQY+4meA+Tu9dJBTLp6jx/+yxN+Y265YiS0a7kW5Rr5bTVrpGL1hZ91aPmv12YSZd97NKQ1lJCr9pnmfqnhXvc5aWwEHqvz7zo4YpBJRwY4uzJ1KyOGzyzbv16lg3/TiN/9ywfmJv2eiPDImnt5ssXkpzJ7mPbxcLth2xEGGrjO8M5/N6MB51mcqpU38GjeNe3E20ZYlszhgORmY1Tpt1yiH8zmI4sR9/fdyuW9x47Is3iFp5fPMXzvU5yZ7i9rH63kJ31Lc8RMnuLJ2xexTkGVeFT6PiJs9Ps/qfa39N8L7ml9bmpUMn2tdqvOJvbGG4NXz04yUNbivSYz7gp+fy2fj5w/6a4mYjX6Je7lNnXuyX4CXdH6BsNeQv3T8ayIH8UtUoPPFdg+fncvXfH/I5WXcuN/jpfyVidEG+VbOP6ft/zkh65z2kQVzfoxHBY4KHBU4KnBU4KjAUYGjAr+VChzrPCpwVOCowPMKtMZhWn64zNlqzmgL/GyZeVTtRQadnyr3ss5lQucwWPClptZOOp3GpdVpWWRbxkFwWS+6cGqcw+N5iGukAQlgm4P/oezGhUMngUyhcXM9bLaxAIiGNTQ9U9nIWit6JVZyK+CK8BxcCx3ykoQmPrvsptA8hLksFb+WxSO5bqko8vKnjtboJd/NV2pSscObhqiWHsUbNRC59EJUMIEWcVfQr5CSTaBqlSlJ2OEFYY/RqRMIZ8QaOdqW7bBBJ87KPmQvwJmjA9RIq3Rs15gL14A7bMEA9M134ohmD13bzJJ7DUMd1oK+ZSVnpAryG7TSKhsJcWurjIhumefoVWMuW3IJs7IHbl2YSKjkkgeWMrfNaM2Wdee3UWuksDVWcbFnNFjc1AhsW8YwOpyhyHEKJg+RUJGbGF2IbpC8OvkFwka03/2HdVqIk2ISpzE2LbV+IycdrbyTha6xx+hBKh8fdp6LbvYGOzsWGNFDDtuLJjc8PtMxaLYAABAASURBVF5amvCJhyggrQGb9OhkHpRd57KRybpdSEcetDywtc1TshlBrZNLVEuiXOQLQV/J+czaM3Zo29iQB3VgCm3xUAxyUZZalS6xRbNJeqOZCu3S7WIdhXAHYnehZh3fPc4HO64L8R+d7Hnei+RcXvB/le3sXLuhipl1R1+05oVnpVF+Ma9MktNK7OSYPBJjxd/ARRkrHtZ2tKRGsWzDkTIw1Zipmp0ZSAdZV/xM3539j6Jt2Tck38Ae342dJJ9hjdVA9JbWyp50yVNKPaI/NCQ3vW5OvKasIT6iYDsDvhig6dSIymThsGaP/9Cd/LOeifAmSLlsI1MqjDN7+F+p800v/rOgIQs/fjsOVhaUcSJxOzERaWm84/i1HJOK1RFUjRmLuXtElqntshgqWZhhD9j4JJXOhzQcRRfgXOWXfEYOmNAnL2P8P0PkPWvrtR9McWe5AQ8g1t4mOgFhMrwL2yUve+pZIw7p+BSxqDr8mggaAb34MQ1gI+47RG+iqyKgWCPKw96ynwPRzsfe36CNAhTP0Rv2g0osJDim42Nwb2uZso7ic5ntymPq2mNujzEx9rCbDIaXz3viSbZLufades54GUvAw826wsJmQLTo9dhtgPVuv/qJTxtfQXLPOBAH0cs4YVsN6BOt6sw73ix8DzTskqdoc4R8v7Ml7yvcl9omrivXxE1dg8TdQ7TMGdj7Xja2a/prftiuXL9ejsbVS8D6VP+q8o63CchP9ahGZ46hf07MuHP8OWMfsf4tKzA/gT9kcXzd/hCzz7bJzzSfrXwoHhU4KnBU4KjAUYGjAkcFjgocFTgq8O9XgWNFRwXuVKCZg3M6h1QqaGtrDig5MOH8anCgQ+RwLmPAcSyH2VxfcYpoG/tgXCLkN+zqNxI/fNBD/Ubig5aFg8vmmL6CxZ/Nh+a4admbbJu/HBCr4XtpI3ZyXDk1vx4YWri02ia3YbCexhi7jLZLh0cdMGZt14NadFmi7jWsZARB4qHKjI4/nrLHpU3ywXFYxbNjUdN6xH/ZhyjOfAy98dTVti1mPXDTn4GJRos/ybKttDEPpXERzM14wk2w5Ry6d60Q0XWzUrOYUzr8qFpkRfBoETLOnmmwLFIrWG7AGzZFtkfc3Sixw8p7aG8621h86ORwqt9I5f1xuMEgbCv7nboHJRmikM+wLE0N/cA26wHPNF5PUINpcK938r+ocUn98NAkc1ELGnvTWRxdaS+tbcspKMKMC2vLZ+TE50Qye7NyubsydvzDQTd6ol24xH167Hp86spvytbaU0RAL/3s3xMX/GcucbmvxSrdPKgVewtBN9dlDNszVOCowSOyLujWPuG4XzGOr5Jz/oWPhY1eWeiQS3Y5qLH2I9PwAo2Gq8ozNoPDE3ljnQNltPNhNVi24akgWnQlI/PuO2aRbfGo90I020wdCqj4a5JghkhjjUzSUbNd+p11hdUI3jZe5rWu2AOHIfMONNljRvnw2XVhD1DJVGmdSccnPVMQfQ+7aQt33zs2yTXoN8NSSV4hks91DYZTsFb01whgnU5NJ97RaZNwgRQ9PKSj39GPuWhz7LwHTLeO4kbdG/LehJ9xJXfb1MZioA69RtFSz6U1ZI1ZByp5xyZ2cywBxvTNNrod2rXvdpPtep9s69bIIL7IPb4mSg6/xuvD+BAY+eS9sq00b/695WoPfkc4aws5OjLbiq7NCKIXDIXbM2ucM9tZvFZyLV4MAiY2MsbP6bZlg+ZX6lkyFYH/Wgbzs3qlhKOMyX/WNONLB/d4N52RQ/zceIMKLxizF88IJl6IvvY0+QfT7562rQbssQ690yhXvZtjTPLvKL8jmp/BfR5Rfy+D96LFXxAfe+QV3O/tXvZj6OT9EonzY3z+ENvk8EPsfl022fWJX1dmRza/zgr8y2aV1/xl8vd4L3V+rfMfmPt73+W/1qUeeR0VOCpwVOCowFGBowJHBY4KHBU4KnBU4KjAz1+BtyK2xg+kOccMBB3FXDKtXASEDkoGMQ/scoi2dpR7q4NrTu6Vw8QccoYWjmITNB6ecwlqQ/hAW3NDi3l8N8aNXQMS2TxBMXiMw2zCc2khw6CbdNrCI4nAc+MR/s7upmuVPDrYmEs7YRr08LCbPTkVbZ78JJ551ltrhQdrkI6DTSd02+aw0m2LDvoGMWYNXRKXGPlvdfX81hl63LNxr6gBS8gXkPnwIcX9Qt6Z69q6bDNrjIsWqEUuP1qRddVvvJ58YqlL5S1aSoZY2fa1uF1xM9HQqdjUu/4Nc5SNUec96B0hPboM1cN7ejoLNbEUoYY/q2HsAIVkKVrMexk35Y/ruYo7q8p7QZa1CgNIYSqbjFKrTDRaQ2hb9Qc+YdCNd8m20hoDXTCeyYonwR5UbJ3EAZEqjybLfo4mqXQtnU6nzWcq2Fn7RbmAzefGBF54z+gYSDhS4+K3mRX7xEuAg25xv0u9GIm7Urxkv2BLFxqyeU8k5f1bKh5c7Do164ySlT2sd7R39X7W/C3qtiB19IUD+goIEF0ToESZJy7jiqM19Aas6JYdNEamxF0v04+EROKta14UWA1ewLtGfivveL5fBkSuVr0c7KWxK8SWl23kbbXk1iSGQSe++JzgD1JuTW1BLzAjEP6Cyo2YtQ70O/ysl9dYgWiUiacLJgfRbMu2IrOtlhiMMJVmD7ndRA+rYNfAw2pLkzKnlokpWsZO4F6OJbMoO0rQ2xhZxOu68i70HTToqGPX0e/Qq246eX/yG/wrMdY4kVhDF1Nligmc0bMHKwl2NfziiNoYRLcxirrpYt7vpg69gtQ01vHVV9X+dfhT1qif8Re9xj6qmnlabQtuUxfd2nVedWI1OO8d55vKtJOGH2/2c9TWLP54TLL2oBNzxW/QkWdcGUMHYy5Fr8eW1DJODG/GYifQqIev69u0iGXeE9uDwdO27A3Me62tQxETWpVAl+G4Sw3K0Flz5p8EyrhXgBkjDIjEYdB+tKzqKNsWXfdavlvCjy0f7XoNerPYGSBS5n0i98hFxkGnYEFoUxezR4FkCbjmi4Q+y6Te1BBeaJjVk0/jEWTv1t07YFu2Sy8P2zW3xxgeWdV61w61IfzAxFJik+cKEKMbyYCbJTqW8G9ZZY2BaBltlKBnty17YPJSv3tQ3AZTkfGlHqxnfcrD7HzOVGuIE8PibelNbW3QzztLVCH6oNaMffngMz21yz/FqO8NmGVj/OFXwLWXCxJ4+LnNYe170rnOh67QfwsdWTD3apo2ahnMuW3ZN2QP9ph6nzPGLnpzDG07wxW2n8W7Ct4gqn4rb82GN9R+MPu5f6mvgEefyPxd3HJ77us5//MSzHsX7LXN5B5gzx5x6DkqxOcihj8EyTPANqEYEpZXXXuE/R46yj8l3ov9NWSfyv1rxPgpfczvpfw9dAXbyrY828dPzcdfXGTKZ2VPf9IOk6/V+fqt0PE3vmehNsKMeyB51hFf59EbX+7mW1TiH5X5UhhjvnlFyxj+Bjg/sCfwe/iBbr+W2afe7x8r/1p5/lA/tmX/cHwqrv2+70/Zf6q+n7I/5EcFjgocFTgqcFTgqMBRgaMCRwWOCvx8FbietfFzAD9oqCAaP2PzvHWbHxSY1j/wMxpUh6iLivmTNExUeT7vL/1N9YxXTZSGfw6nNgHnXJXT9HmNtRnZJLDRwv5KciB3Pp+V/x9oEH5UbcvNmV79OlOQMSghjzqcxKmNkLllZhAv+sqhQhA1R8bD5hF6Q9ZlW/YNEW3L5DBjl7yFnqpNeU3yiIwRNzwl85O+w3sGY29Vi1BF3R7wbMtwUorEKDBPT645UUBFe0RGovSu2LqeaPaSvHh0Gef5z3/H9xQO38w6oO9lthQ0Hm27SLFhamvY7PWLCyMasbFDwc2IbmZXPjw6QlWM0Lahtz2FzgGpvrixAXJZLYu1cFbe2gIHHgcnnRe4/jPFvItnboPPnGitvJu2ZTdFVzRYWnmJOuuhU1Q6a+jwZGh00iEzVR42uaOc91S06DKFkmw0A43WmtUyhx2X47d7eXHvvdHotJZ1qXKKf1Ih11Z+k2M+W3XBf4kP8U7o2mwrf8QzMQMbjvWqxVcQASrEsOyBOG0ttOCBBkrWBLd0lZZFJ0Ho5D1gZqNvokqysx+dYscEV6wPNvOhKdkutG0Uzc3sa/YKwNedFnZ8RhQ6qNImuFU+Rct07nNDyXbty9K4ECsHKCtQtQ4vqD2ALub2sF/rdda3iWvo2ASxLwaPqJzPqy68j5ULvPToBaH3uMfby+1bHpV6psQ9ny86X8468+6vBIUlO0Ixsoce0NYSJ/XZptfB9qZveEPDZSshUlpsQw+pZP6IthI0gOR1itSQAUPpDDq2QXEHK6TCC9geTUQQHq55efrmV+i6kH2d0Bst+Ub0lp4R3gPsihlZ0dujctlo+7l0xnJz5bepkfekyuVt8g7FarHjmYCUs96f0K9sDOclYP0EnWx+tNdZo7ccXd+hfKhZlu1ntXzLLn73eEvvU/z4iE6+uzL+WMRfcPXjQcV/YdvT0EPy457x8wzT/zb+OO+fb/1szZ9vVpo/xrYc8MhyA8jqoYOafPZj2yzN8bMNfznFXzrVN+JnT4NfrjBH5KMCP6IC/B38zHrO5/hMeEx+mxU4Vn1U4KjAUYGjAkcFjgocFTgqcFTgqMBRAanl8Cn3H9wFiLN65UypfnZEcOGmaEUIqTTbERcah8m57LKaUOFQOIfI1myoFhnbAvdE8RtE/8LF0ZkLgk6MUuSRg5jEiyzIvGwxumC0ohskWCMAXTnULj3kl03ulosFy+aCDL/pHXl8hS7gM/9P1BV+5pHBCvkM8Y07LS3r46g5ijuNyHtdbrBA+A3lZpSh0/umn98Obc1qiEgrSwDxF7sustVsoaOTPcnBc7lALWN+o5HS6cJFYnxnHv7VFsPYE0YLTIM1ddkrwdt3TMa0j8HkaVM7bBKDQSTI0Xfy3ZREQ4euyLRr0c9exDbsXvUZtj1C8pk2ZY9SxgCSQtezHvk32J2QrDf/+nzZJxP2LXREqXn2PAYjd8m2wm8ZA9FSwyBGTNtCdZCVH/JKrWHLjbXHfwD/KifvSUutYtiOCTMpvxH9sJz0ASzlu8MLv7HXUi6Cg0wSY74LovWtRpLViG+Q/IX/7PUlF3bErxzhiRZfnfyyv0x5Jy7EYIFMlqUp/y/u7IPQ2Uy0sqYzL1DsbOP+Bm3Nbop9Q76xasg0MrFaA8mqfCQNmaq11iSLZXbkqlb/CeLTSbafIULSY+jox0bIRbPOfADO5ydougEdLXKzTIxcYsLibZBWakMJJUuBGbMHy6kpsT2ZGZXG3liK3nhIWe8A+SvNUjqoEbapTb5LRAvNoIg7xMqHMWsJks+F/HuSQmjsAtSkCqpqiYcY2qy/lwhVKU71Zc22bF+N+kZ1EurUZ5tWXZOfjS5IDlNmu95ZTCqfsmUyx+x3LWm8ZtOsald5hzMDhwbTdo6wrr0JYNbGAAAQAElEQVTjbILQ8iaJi77FXXlni2an631GJ7oMzzrq6ugmx8iXtlRec30mwfAHWtn2ii/FNoyMQejoZWyopnwTpCHb5Vtb6zECM/+NXTrFQ5Y12TV7ZT+40+r+mBgTWWO0cFu5h7+S4ERyjDywn3uP7g1j7XNuW26O2SvYrrwjhyq57RpfPuwbP3sSeWKMMc8fj/grsOepQ9Zsu2quOw1R5d9CXOXJc3z24is+riII289sspa1vj8dKaBD5nsp9gGc6lWnzd52+Yn8c1FOeEw/kNX7mnzZt6w7YPHJKyiFX+Gj1tCowQT1SJq2M7yJl7WyXXW0+VAqkOZn4U0nm8Aettu0hvgv4p1HdBIj48Q76u+KOp/RAd6Y7N2L+bvGU9gtddaecfKO8UUFqJGCF+wX07mfc3whPqZHBb56BfKxNf8wEHyu80+/yTdP+ZnpNvuBVJIMfqD5YXZU4KjAr6QCRxpHBY4KHBU4KnBU4KjAUYGjAkcFtgq0/Bbf0+O5/n+ij09Penq86MxYZyccLNZ/TpSfPjlzVH4etDl8xPjM5e3j07wFQKEMEKQz5efbUM/QUT9j8/R04dC6K4fVT+dz0VHswoqYnG4x7bJxFKpLocxJfC5Sl6UJUpuYMTl1mT+iNYTLaVF0cwlmDh1h33onQsWBBc2THOCRH+dxmRbMM75mnM093K1HYSOTum2Zc7m2SPnPHONRs61cYF44ON77n7KMJse2NOwt0ZWWEwLyoyu1Dyt0xptvqnZjlsjYUwLFT2qcw0ttDZFaFLb5HKIftu2YFTuHYoOoZz0Squxd03rsSEWe0hovNk9QSjzCv/pkPnv4ucyb78a4OBvS1OXqIoqDLdwXmkfNouNmPWuZlkC5O1Yuj/K+PT3xznH4WrpNSm0nivfiMcLG2RBknnWMEfsseohkW6cH6eHhpBOXj8uSufXhw6KHD1yAkuNUX8kh6857EX8rLwfmaujEbtJxzS4rB8cXPi/5fIYufmxCbJh6Z9aY/0dw/EaUdefznUtjJYEggg2JvZEyhG2ZPCDV+eDmInbWzWGiZTfZY9YpxoVL6jMIq7VWF7UMyvsX26fHJ3x1+E0N3w3FZVmoU2oVmHfzVk/bV/8Xvm/OrD25J3XukktGWKUlftaQdZ/5flmpLaXhUnzVGdvcauIuqldE3prw0yuuQ4PWRtyVC934evz+ScET35OdBALRLpczvp+UtcGGQ/fIP/kkz6y9U7/Ejv8GEdgm7g7EjW72LGvtSS7u0GO4debeZtHfyGeD7fKdOBHYFgylndmfPosGIzomMRsd5umRZ20XLrDXLY/wC9hmXRPhxUfGqKbWedciX1rTaTnxWXjQAx+K7LXNd3V8bNCrZhneBKSSw5m9D2adMeddinTAtmwzSWQGhX4+Zl3hBKUKYdbOQGdXpymzfU+s/Ty0baX+lRt1OoPQM0ZcFe4Y2zM3KeSAeQdvfL3V8Be/JQ4NQieubfxtaA675iFsX+nMB66eSmYPHdtD/JWefpHLM7db/s94nzlJ9je4Xo0537tgZ/fTF/RmsQ1TaLtqMudzfKE22b++kUTzTszE7OfrsZ/Pp96vZST9Z/s55yM/17Dn7ekSfu0H72lifG23h79fogLZyZcYeeQzE4zZ8TwqsFVgfOVsE/4ZDypvEMPn9Rf2n2d00/qR5jdHB3VU4KjAUYGjAr+ZChwLPSpwVOCowFGBowJHBY4K7CvQcnA9LmsW5XIo89PDg9wWnbm4yGHIhPgptHOYm8symQNXTvxXLloaNKLym/nl3IXoekCPOOo1z6F5iMSMQXxnHDrDi80FEQg/iKxGHqEDSGUMBk0+dWTID+c5rOOn8/ju4UFHp5NrRhGm+DVBfw16XRCuJB4YpZkjLGRD2Qy25Wa1wE1Xv1wz2tK4bAoBiVzidqcETTVoNkO0gS1HJqWT/9+V8S8uEFPviMOr+kUpPsWaEbJc5f9Xa9YXb3BL43ksyfYOHVrXhkjCPhfXTXjAaepXC6cAWWPNsXBrrFQ6wz+jR/l0oc4ZcaH8ywIyXrzIHjExo1N1hD3ALj4vXIpf/aLbgG0taiC2qgYlnLFOS7Jsc7nU5Gal4W63D3DgJx83kZmUPa3a2aJkle8TsVkCyrdOauq3qUZunXgNLKrccbyuZ3xeCr2v6kkgdvin68NHceFr8THCThJp0hVZatyJnft9DLUsjbWM/39w+Pk3+KPLErRvtvG3qFF/Gw2QuM5cUlsW/LM+csl6c+Ht8JEvrSmxot/JF/a1Z37mknTN5sGNXYfOvJcv9i1FA5kHOCNnq7kp7rKPawgh6TxedNxQ1/jp5CjWbJ0emhqLDIx+9uJC3Pi3G/75HjI175IZW0uNLO5lqbsqUGKuGMZmAH5FYk/YZZSYQeOja1X9f4WJGfrCBe7l0mUneuwEjUWXVhIuf1hDKghv5aLPNnOUJKQ8ai61tjC59bLHcI5Rbq0Ro6FkRjNKrj/CWY9KgZlsZxiIH6gGz/bIb1s37Lvddvmwxxgl2xmusI2OQEYrrVZWfBc/vCDrSA0u1GBi8iIPL3thm1o0tSVjfAg/qhb9CRYML/KGnPeIwJElxsR4D7N/nfdh0cI7HrvOu9ZTE2wIhz2u6Hb8UEfkyWXoinoNH7FBrXrsQoRX8aqe0RuI/Zr3cRX7Hc0NZg7M+rQ0eYPY2/z9mO8QPBCz8wYO4EJyjFz7a0MLP+TPMvDfSz+5BJVPBOjMbmMDeKqT6wWsG+xwp+Zt7L1fJ1Gxh17vF/gEz2eCL6J8JwViHtgmXaPzvNsuvhsjeC59PrN9ZdiD3gbyl7LOZHBVekE0t+LY1IxaRN92xb/IW6b4QY+vJon6D1i2yzY2PXvI+9CBrlYlHjngewWDo7I1a3sGN/i8017UgLbm6BHLJh694+cK4m5qbw6JOzGVbBPLc6qRf9fVb2LsfNs33Rjt9TJ/D5U/a6gY+Jy29vAZ+Xv2b8vyxr+N+A3u2eedyH4GK5+WApMVZN8vGAVMFbAhNYauz95IHa3nfa4t9Z607aq1PcbJn2M82EPWGDNPfjPOW2P0XmL63Md/qfPrnpv0AoZfXU9ee9xLMDv3HHaTwdSeezTHyT/G33YF6puM1+utz/sn+bvy8dftbnafbLDzc8CEeG2Lhv85/ZP5vFyL8vfpDi/lL+afk8Ohc1Rgfo/O8ajIUYGjAkcFjgr8bBU4Ah0VOCpwVOCowFGBVxVoS2uy+ekuIsYccrVmBRY/EPLTag7WJkRbkJ+WpvyWo43WBtH4OTU/qyoXSmcuuTir5OASAT0/BMyJPexaa0g82TLz8EgM/q3brsn0V2NxpE2kBL5wkXXhgqJzMJ55Qc9bDs2vfNwmr8LatQKLP6yxLYw4r1jwKy/yMzLYCtoiLUsuqXq5NMuxTcBUgpTKmOnWM93IsWbUihcTBJUHjJ7D6j1vo1F51XvpJ5a4HMtRBU4rm66qp02uVsu45a9qnSewNPLuMn+0a27ezUTO6MCym8xYYdCoHDKC9JgFpIbNsAttGzsgR42nZVuprTEIiraqxSYEKhkqXHg1R2dhj0rAY+wABL2D9FRjACn6AvEfmW0uaFblAkfUJe94+NM29IBlC/gZdKeVXkNg6XSyPnwwnxNjJ3JfEQzv0ctlYurGskvvw8OHepdQEq9bASNssZfDrmdbFi0nQM7L6UTqfH6QZl0F5LZLVxktcmga/2JHU5oJWnDmKFDU5BKsfHbyW5wXLkiTdXwubcEVemXcNS5SmcAaB9oc03e08ZMN71kA4nTbig8JZY22qcGXEGeZik0nduInD9vIWBt+IZWWceV75XxeqQ/1jKNNYKPPuhKrQQeytve+y/ZA9EEHZAyvi+UxSokdtuvBs5R4dypDmPiIXxsZWFor/0jKHq5UDwbktmVbafEdEhOm+CT3co9vyNKL78AeNvYYMbj18DCIbeq0x03pRtm+5tiaK449eVYa7jRh5Q9cdGzoTwBNXfjOzfqq9q3hQVd/kU9UjKwXhDdzDx1QFQwle8SVpfi0LTtAzMLjx7Zmg1XyzG0XzZApdA1ExDuKsWUYTJ42+uI9Kw3JJv8rwtdoMQqYYaIBbCFsw5Uu57NSi1oX/tLtIVOGidLOWpLTQBVs48+h/JDwHCdf+LRxhiwxIr/KIGyjYqhbj+qc2X4mZ1pz+zk/+i99h/clsP1KnRWz+FfsL2TEb4ArFke/lrD84y25b1vGbN9XJgEDvb3IseziENk2QL3uL2W2r3V8rf31OVln8NJz8WrhQ+JGXmDMpJdz/YiWWk3z0MFb88l/a6yUXxb1LeU7/MQO7ogO1m+pAnmRgldrDvMl9kpTtucd9FGB+xXIzwzBfemP4OY1vGf+Fv+e7sE7KnBU4KjAUYGjAkcFjgocFfgNVuBY8lGBowJHBe5XoOUCyXZJ8zSH9zkndBMHmZK4yGmygvzyTA7X5vlczPJbQ3u0MFGIL9HG5ZDqYDYH47kkyM+w4S9cVJU+J9jxa1utDdgW/YrIg9iv5BTkjpT7ovIdWeDNXrTQdvyYGZ0hOrlAym9PBaHDCx2EHnYjZ6zUiRde6Iy4vOZVPPyG3xBYxpDOIuNrj5VkV3wFsVtrvqqzEDpj7Di6pX69gAz96E4gVfIJ1gsz5NGNr8t60TkXMRfJnEoEwo9NThotZKDkWVCCilQUfmNqG3qDxpj96lFCPrttNS5g3ZpsJ5T2jdSKt0JczuRKTeSbhts2CR/gQg1exmiRuqounNNn5DVR1joQjYGpf8nFIDnWf7YcZaqHfpaX2AQY6vW0k2/fLsyTh2W7ZPHv5BHAoxe/pPVg2huPdrVhUn3qYqq2SG5SAyce8RuQkSRr1rT2kT37+GDlPxt9oV7np7PO27/MsLKulb1dszb2N5+jjk4jSC7HRIvfwNDN1twT2yJUYWmWDRoJSVpaU2PeGA3KPzERVc9/vnfhM1rgwjkVTAzJkhZlT2qPeCSftXIc72DeRdjCfWFpiWnsxLpWnZ8u9Z9OfmKMXpB1XVhj8lhZX9ZdPNaceYwzVt1iEAYBsobhWZqjthZZ1tfcxnqb1RZr2YC5hFXcZW15h8b+aLQ4RClDY2zGz7JooR4n0Noi2+oUI7mStkqX9Q59y9hI1sraEic6oc+sqy4M4efCXbSGnW2ogCE98yD0Dh1nQXxV3bb5VIksdMaxd6wMInkVPw8+Jxk6+U+gJduKns1ITsnrHkSz+IPO0pqGjgWLi1A+uHq7JefEXCt2l41d1BnoWloDS/lMrVkeNexodHQZtl78+ozUJ77yjshuMpB8/ZNaFUq/azbbWTb+X+eMhP3tWgkUMDAflnakg+5bLSPs7Gm4bkM+x87mdxwEwxdWzEMHsdkjekFqFYQWMYdXQeY3nll3fBAza4vOhGiJSfKkNdZrD+upk3Hd8kK9+qZSNpFPlJCHbWLfAOtut138aU+aNbetWZNi/ICH7atVX/0q14p51fgUNwtQXQAAEABJREFU4et6olm21OTC9+H4F3V4PUb5Ii5kLZ3Xha89pcZ4kKxXrXyhnNG27GC8mw16wg4ftDtAJieHzlZ2xVeBHBO76MTIfBuTSPgZfwpU3F28mid2v9zyq/kt3/fySK4vYVs22GpSMRJzg9RwGTDQp30+S6FhVS5z/mILI/4k4ieIj08qv6Ngu9bSGN9R+7qin8Sb8ToB+Wvr+03e05XnzHs/lqAedpNBTb7qI/G+qsPD2b9wBRq5Bwyf1Y+357PKdCj9yiuQv0f3+JWne6R3VOCowFGBowJHBY4KHBX416vAkfFRgXcq0JY2Dk5XDo9tqwHx02aGtixKm//AHjpn3JzpFfnWo3FwbxBfQfTWHNhthrgPS7YV3fgsSMxdQKSXLWc5E7aHGJ/JL5PIJGPf1Ja3f7weeqoWOvY9J7kziZK8fiQky1IjdOhoEF4m1OlETASZU8o6dIycI1uREt0DTr1hWdV6DJJEZld6MIzjZbFOALNoXGFiBWFY+ISIr5XgwxoGPTomaXvoPHGx+MSlG9uBdPTokLBsi4ckRkm2VTKbZQyvNn4g4Qw5REptQ+h5I8WhI8s2PiTnD4L4DauxNm3NjMWDyMj0Vc8a5zahlrSVrSs+2rmEq4u11CH1hKfExKFt2VajHqKlLgyatpJ1r8XNhQujwOjEPrB9VR8+xjzshFjyXizSAgydAtT+pH4oNUDwsMdQfFwSsPxtI8fnMKXka5uLtcu4BJAUf2f2NJcUtuHAw66IF4/k9PDQxm8DU/eoN5iBPWwTq2Jr+DGJJ882xHDTVzV3IVLYNk9gZrHtbEhqFc3sFSIV5GIl51xm1cgl6OPjE5fBTyU7nRadTifZvGfFGY/4y4V4fPdtfSaBpTXqu6i1oNUoWfaAaDm4X7mlSczKB16LPCP2gnm5nPX49MQ+rMyEn8bnbqFWJ3348KAPHz/o4cOJWOTVhf+BmNtmbvai1zqe8FOxpPLjBoHXrDcXvedNnvm2FGKdNv9RNv5ikxFAJt/ANjMhd4EHnsUS2LnpjOnstou8UOfUb2VvYtNIvC2JFdOuFVuWVbp5pMZBdDMPNlchC7hAjP90hG1Z2DtTI1WLfR/Z1RyVGvPofAEVEjTY68kyRQtagmBQ+88ercmf+ex7nzdek8t+cGwPIk/ITANWPvabtZcIJuKQgrxCk1k5VrKlE7OssSY8bBQD6OqoZo2h5xi63BSRDAZIBAKDjT+HcIJXcuLYxLsqojUSwg899a05ClMNFWbVbct20Z987Ow+qfsDFOI+iGnG4C16ZU1B5M8xrQYXtX2ZB/Odp/2iFpu7DME7ps9EFn/awDPBF0zyrkx8yswmFph68320n/On/EvHz8pjX6A9/ZnBYhKI2uU9H7R+ULNv637mhxfi2fwLvdvm7zzraP8OFcg+Tvw7rIfv+7zf4OVqjvm/aAXyev6Lpn6kfVTgqMBRgaMCRwWOChwVOCpwVOCowFGBowI/fwU+FbFxTq5cROSCoC2L6sCdkzKvUv0/hzj4mk5yGGgmDbgekrfDzuvIxZBAs2Vbs9XB5DY3h/o3yTi8iF785wwjyPwKlG1r+swoGixVXKOgXMBc1Ln4szNH4UW34bO22NvQyEMzYG3ZuUByppo5dA7Si7F/oBI5d0rFJSSLoOM7fKjNvsleZHugufRty1CptR2KyTyuZmrFZlEaLkuykkf2KDxf/WjUBKZt6EWtnZRNLTsnE5DRTStRu7YRHqQ8fWUEq563rD97V0AUsyzOLNTk1OBhRsYdd12mGK5Lmo5k6zECNo/JgoxdpvEtfMUs7x2vj0hVQz1+AIFymdRLYVXprGJxdMTqpkepqcvyCjp08kStwVs2NOahjX1Dh8Jo+uv4QRxWQdj0LqX+2prjwNLIL5OB6IkWftYWxG+kZCf1ixJozX94msWuUaRyNs6EmDgkr/gPomsPmW0tfD7NZyf179Q5OaV2BWnLR9VKTkK5LKG0CoiuLC9g6boQjx532C7YLWOMgpJ16kdeSM5cgOc3/ZOTZDmLE82AStlWeHaTg7KPDHuCka5kdCKrMVPmsmZry8Iam+wbLzLbxWsVM7RqbolxIf9QqoaqEquzhjn2leqDocUFb+/YdLn8SalRamijEZQcd0zVGUHPGihgfF4o3OP3q7iPVPZA6Nk8ohzbmDAyVJzBxgmKDb3aR0bbyprCg1TpiYFgI5/QktuoiZ0Yxou1b7ZlA7nYCT3sWTcsSiGWX8hvx2deKO3ESG5MMLQxwE84QS6ySxc2JVAw55RBk66xSWeMnqjTOS9cs1gKNVIB93hGic9cj4HyfqED3Tdey+dh8hOMtOyhJ3QM1iyGEZE68TIm7YLiL3scRCJ0uuYfIx/c/RPp5sjEiiTTgrEHYi1iH0iVGtx8C0YnnwK01WQvEmPZk1+vdZDXNkrQYEU27EVrA/iYvNhNGJ8F/O7lGMlu8g619wSHq0ZRMhrF0E5M6E6cDm1GFsTHukmsozEPRK5GLuAWa4zo8f0SsKsTqsZ7D9uy/UqEexGyQPgaa45mjW5aseuMeyCubrv8Ir7OO4arrKpvce89WK/wTQIr+p2x1+h6X+zht1H3IN8Re0yP+U4c8GSpr7xPYDLsyEa8GWMvsy3bxUpti9ge01fxydG2GrB9tdHLhp48mPYgpp/B1TXHl3zbsj3VruNLvQjchp49RvEXav2vAeYcJdvlz9QxkLY6UJ/y6caeb6jPF58ddJXPN+gr+1EYNTUx9yBEdbvJ4OofuoPsWRRsq+2graWue0R/IiqR2Q55Rc3IPy9Yo9b3cFV+QdiWPfBCJDe/ZB3zT1YgNQt2ivvpnlYmwU73JyMTZ48EmvPQA3m/fgziJfYZg9BB6AOfroDZkvfQ+Xy/B63EAO/p3JPln50CrO92XGoltykkjUmOn8th5HvnynxBRNYkvuhxwt9rfMm+T7+wn9MGUb62eJOGPfqnfA+tf9lnPkvv4de+MNuy38an8ref235K/5AfFTgqcFTgqMBRgaMCRwWOChwVOCrw660AJ2+qHxAeHh708cMizuCUlh9aM9o5gFuV/xxrzXlEBzbU627PHxiGjKnyA1QO1QwrcfL/D7Yzg/FGT/xC5PzwmSEmjQednPl5duNHxowBn3SI1x1+2TWrLU2NUVtrrenE+j88nLQ0LpQ43Mvh5Lrmx3BJ2Iq28hN7fnv28fGix8ez8ht1QfTCD1ZuhbPekQ9GW6/Ym5+s64yv/OcloxtEzeTU3DTjaWvRT4yMgVh3/EXcUF/KLs6tFkZIpYE9zTS+nQc0bnhK0xfL1oVbrfM5vwk5pZFjgZLt4V9vtC05R4yuILK2lvxakxkL8KMSuaGjU6DeFy4a6epJJjIUOwu+ZQNj1xNyoOMOgziEikr57GMn7E2WEWFscKvkk7Hiwb/X46fZqvdmYdxciQabJzGSL9T0C1ndTQo+fDCfr4+VWfzV52HzExuWTu2ljLDVmkHD1mXj1ng3pWar2jZmvxvvbEO+sRT/pZMH6pRAqemFd+6Rd/f7f571fX7r9nwmZqRRVPmOnzFT+UlumS9L08ePfEd8/KCHh4XcrMQLkpNt8ltUvy374QF5w4FqPVlT4tuWZNkB61lOekA3Ng98/loz+p2cVsa14otmR9/lM7Ef+JxGF0d0K+3MreP4/KnsUoPkvrIvobN39tCNfpA9L53LJa/Adf2xGZ+DC3ngj6+B+A4iW1lQfA7EE8C13dTaBmJFHt1cop6JodJx6TycWPvpQcuyKC26tRM88m7kt5G/f3zU09Oj5veEbdGjzuiRL4wGTvg61b5Qd1ZT/rI4Cd1WutZokUljZrvyOZ0WLaA1C5aqYd83X1kHU9gkmOeYQFEfWJmmnsn1zHu18j0Ym/P5wnflUyH1Sy1iNHIQsRIP6EWLQ994C3VKbTG4MTcq+dpNLmxMhhkDUuZPQzE+XHrmPZFS6yA6kQWhPwdJcWDl83XRhT0evnw1zzx5BFL4A7HLfIzatSHXpuvKtUna+NSaLZFqrjdb4gVZZCyjeB0hbMv4liwFSQTQYxKOfpaW8PcCvcHPmoJ7Jnuebbl5z3qD/hydN0x/InbWN/GpELZl+6qW9y0Tiz+ftf5oD/TxYo3J9vzcPDb1X3xIKYKvnYhNPcH0a4iA4afpfM7zWfxpnL/j9ZeK+05KP0iUzQl+kPFPYERdfwKvV5fjc8o/qFw5B/Gbr8DXeOe+ho/f/Eb8UgU44h4VOCpwVOCowFGBowJHBY4KHBU4KnBU4FaBxl2G3LggAGHn0Cm8CxcnOdDujD23NxEEUdoOVswYhBWENmfVGdfYhQlsy7bastRodLj74aCZny6t4mk2WJ1zjIA7BF3OXckH89KYY1IpJA6IMIf3xvk4DOmq3FGCkk0glDLYg26MOTAdcglTHpIQh1fnodA2D0mpx0otgtAXEkyMrLX8VO7+/7P3Lopx20qzbhU4UnL2+z/sb2kGOF81iBElS/ItXivJIsQiGn1HgxxbQMYhrmVvWAgaT+QQX9Vxq/zIGfWwlXHPJGPh3CZQnQT3reEvDBB9YwxHUd/TU/XwUzvUCM5FLXtihYHMMt7mVSzk0a9EYLfEoV+X29S3rQbsORZtycpPbuFFjkq6qhGHIhFlvIBaXYj2tcUgHBRaa9p4PgTdqQnHgMq3Fq/U+kaithGZXESv72xzDQb+CtThaIiUocH7V3OTm+/xYm7rPhYtPgZ1NlBqynObL/wSkvWVsl5//NH0//3BIXAcIBgcjoW80l/Rv3FAe6UoeZawwD9BJDVqEsR15Bvv0YSRWdvW6BuLLclclZzUsBPtxjO71qJqSh3rGULZNndNeO+xg5RtWbglyRu5MWSUK9zJD8/UJv6Sd0+S6AvBFRumw3uDLjXRMGyAC9swqVoeDsZlX3mOeiYGuhI6+nYr2xG7TqwEKtfUfZSHHG4mnB1/1AmXdujoddmTTv6qr12gM6ipNzTR4W679GqNoWHhv+6inIXUoVG7tstvzCc+B2sdTZvPBvLkUsAw7PJruwJNvl94aMSvTU7QuaJqO6TKP0ajkpCidqPoN2JWfPpyLMnGpnQH8bvuDTaXguJBbG3OHRLd6AcvNvaay+R33s9OrIbdIEbyEjq21drMPfIFGz6Ifzt3VYvdQtgLJeSW2gaQypSrH0oozRZfyY1Zk8dAyXbJ7ZlH9BIjfbD8oZZhIXRQg09u8R+xbT6TmqzE7TKxghffDcm8xp5XaoH2ZH7nPXkHn6nbZAG439Xy+ZO4xaNe+SZPeKVAPvEZeXJKH/69550enwH76NKJsD8If6DvpFCyIrjNGCQPnWvFCl2y5EgS9rJt2LsQnZ9BXAVZR8cB/hMr9eo8W6E/Q0w+R7wGn2v9Tilv8Pwc2euX+ax4tj+tnxvyhV3XhrdDajziYDn8Rv/KH36/of5T4jxBCx87SM7Bxxq/KrH9ykXesTB4xJQ1GHyeZvyfwjHuyOsYeS4AABAASURBVLPwF+A/lfuPxUndF37M8kX7B+zzsMVw9aH/Qtiud9T+vc/rX5jy6eo/UQH/fJA8Sfk7ws97OC3/jRWwLdv/xqn9++Z0zuiswFmBswJnBc4KnBU4K3BW4KzAmwrk97xi5cDgS74d+HzVl+uzvjw/6el21dg3ofJX/gJ/+WevX/nG3e3a68Alm1Vx0tkwuuYwCx9D7HZkRwlB9v8fLk2Xi8X5AL9AqL49+3z9orKNY822m8Bn33ANpqju8eVk7c44oMtFuEZuQUIXwn+DRizUyAECWcuAfl33If4qt10Qfg4y8o3Fy8P8prCTCIL4WLAtN+9We4evnZLtOxp0YC/e0vq6N3PONx+3fEtvcylwvqQrh2w5PEyuNnyuEu63Woed/rTDroFywc1msBuENIW3LaM0FnZ5dWa9IDLVYWtkDCx+LMF6BR1afBZQ4iq9+OnCTwh0bcveIfjwjo+HjYy8WvoAHRueUYTOAxVXQehwA9tIAfWF1ARjRzphZK15l01eYgdTX8istKEcWYMIC3ArqNCR/vjT+vPPP5RqDQ0136AD3rVxhZ6XbfQttaaqt6Un3ivbms+fBGsCAjbe8AqNU8Uuwi3/pYWkznu8npE8xwuI6kqKSTcD23QB3X7Z1DxKjAcHH50PgfjELZzDhZOoNeoVbuY4chJOdoPapPaRj11PSVK0fUwnVCdgH6/O50u+RfpMHUKvGEed+F3jmuPWVimUz7jYdYJ0Eu/4C2zLNmWj3/OG8SoH63WzJwdXTCnr3bFPrIbphFCpfNC1LZsalpvBPSAEDqLTK5/OOvEswGvottb08PCgyxZ/etPwhR7Bq1wR1rCHmsBFxczITnz84NMObWJ1Pr9vyn/QQvi4uiP/ccu2/4cGyTS4+2mhXnLP6EWe0QtsUxdwiGvP+A3ehCTr3lKPCZGjxONWstamUmIFYUZv9hJuC6o2qMvSEvwG0qtaPEU/g2jZfiUP/2vE5+SuuHMk5hj/XsOv+ugvTKErXmg7thMZH0FaCl54yTbYOZZMXRb0TlvaiX+9XlnzrtCYKohJ9eYObPowdyzfH/bo269t6llcgXc/q4ts0e/3McyDHLyvsbivfcUu6Jr/LDPrRVr1ZxEGjHgmeJ6gX67ov4yKwiZ96SNOjNQrvMA26x00/XojQGX1656+10PNi5jpY2PxY8nmppe25C+cA0Xaqybpg4P0hUTvZfD7qLlGrC3xZi6dYAHdfiFi1ugwzXom0u+y97qlf5Qt3uqPstCTn3tG72Pm95Fs8j/TmRp/7T31i8f/dNzE/NeD56zmuPoanLezAr+hAjxj+W8YC7/i/vOPsB/2XPkcc9vpH3Z0GpwVOCtwVuCswDcrcCqcFTgrcFbgrMBZgbMCZwXeq8DcwWT3p7H51zYOMIC3Ta01Dh4udfjEbqdWQ40N5FsdPN44QBkB9uk79C3nF+K3O36BbI0+hnSosOnM5htEz2kDW3GPjxdcN9kuSC6d+I3KYJfOjkzKoc3gAGngV9gKWjkEtqrZlj0RholdCE/xi3XyY08wPuyDLvLYhJ/DhrUJdre3yFPaOMTGDFXLNjx60Sy1jXnsMeHI5Bm0g96GIDw6RaH+f3ltYGugaoMERh2YdcYBjphvI7lGvwFMRAcyp7mZj3JdrvvLzTa5Zowf6jV0w7RT5wEmf+A7lLnFd2sN6uWKeJBXLG8Mxo5OHy1CyPxQEBVgRLRtmzYOrKOT8Wtkbi/I/9t3UJzRmJYlOm34bFD5//QawQYdNPjx1VnP9IRTsBHIzdoYpBeNmfKkdNUGhIY6yDyIgg01YZy1QHW/wtvJN11ihZX+jkwBJqmrcWvE1h6lZx1LEQUuxFXzx4v15+MFbPOAj+dKNNuVk23hTDz+cIXNUA5uEMobT4HF+yB4nUPNUUiYPZVpxxpujw9qzQXbmFtpdlNrTSqelBnnEDDfGK13j5e4c8B747BoII0Vqso7WTq3Tuyh5+cbnwU5tHZcabXoBttm4rjyH9Ri5BnqV/zcCjfihGcJvSar6d4cyrI3cVfDIVeY+BP2c7bhZe4izxLut/AXIs+88h+tXG9X3a7kX//hxE03xnmOrE0bh+WtrXxfPMaPaAZikJwnBrl0dQLcKA4ixpMXedQHsoYgyDh9eKE7NqHTL8RPEHl07YqasK8Q+bIpH8Tp1PeamiLM+gaQddnTT3PDD88Q+iXgNv2kFhMdH6UdmxDoDt41VOtiqNgkbhi29/WZtSMAVwx1b5nL1hJ78u3ZR2H6G698hn+9Jp/O8w2SEyZ5VhM38VOn9IN5D5wEvfq5JsfxKJ14FbmJZk3doTU3TDW4TbD+BGMIL/Tukzrc7fCJo08vU28psTp+iIVD27KtrM+2pSZi/D5Qx+4oi/5cP7wo0KG5wQGy+RTSBE7yuZ28o2rGc47kUwxL5CNa23tIWFb8hX4Ptl+xM8S1Us9R7/tNnc+RUXUiFn3oKZNKlxvXnY4P2zM2/TGAPfmLN+3id0z9FskcFxUFiEFP9VU14HMi9JiViRTksyQ+dijrNTRY69jegabIId2CPXOy3++Xnu7xEit4kXxGrdj2a/+Lv3p7yo/rl/yPvpmROrUIP4gsPFlclj0hky162luegYWwVsz4uPGOvowxVC1C1P4SrLirT8wjVpCZAytbz93X9R0o5s/TAPLVFZkq7+Q+EV7Vyqq/Md14bgI1GAfU3ytgpY+cDOZzRv2S0zFQxuVzl2V8lIce+TMBhP4MifcZPrN9T/a9cd+z/d/gsch5Me741qzzBB0Qc54hFb5l++Ny27Jf8OMeTot/egXq8+AnJ1Gfejyu9fsf/bfcVCxL39t/y98/VZ7P8F/BP3Xetl993tg/N/6nzv/M+6zAWYGzAn/jCpypnRU4K3BW4KzAWYEPK9D4e3v9RZ6bggFjWBKb9Zy56XK5KHztzfymaGQxNIP6XZFbbSSig3nuEkRnA/XGYdHzc+egha0xNoD5lVEBYlSsOgTlZIw9MfhIINYvVK/2SoiR8RCbexxklnLdXo/d4tMlqRukzS2D+Nj7xAipJaq4IsSQvTNLQVojXAs1RStxWuoQuMl2ASF97pKlO0RLPeiE6g7TWw3HtpWWzp50xgsDIjlPpJaDXKVt2+72MbONT5QPlz15tms9Hx62XQc/8QL/oI4s+j6yXtH1fOwcqp8ViRdqQ04UqHKNeRP5SUyvtFcYVEo3TNvp9phFlq9sLNzmcMp2+t7hJHHWOG5MvMQqGrfpUXsVy0awjOgzfI0pn4dPbOkywemDVSdgaMzKZ57tBdvM00oOtqnzBi7wJGs2zItu5Pnw2Dj83dBpaptleDmItqGBaFnrG+8MKWjAu9S6WXmOsvHe2SgevGOo1hV66kpOISQZ30kCr0qziWdGIHlELXMaxGH1oiJHYEug7/4h9dKSA88ONpHbRjUTmBqdvCgQPGm6Yub1zg54RjRKsWISfI4k48K2TFLN1oSw0atmW3n3tLcbh4O4Qa8B7He+cBz+GmatctCd/AY5duYWuZvVgPY2wnxju4vw//o5WPz0sQuK5tbIkw4bat7APg4vIERSfA3yCsNmHm5Ry5A13+PCiZ0MwRU6cYJikXv6jFMjO6NpG5I01DbJnr5t5MBmXYQesC2bMb4SfHaDHDoH/1dd6xvYrD+6iU9XV+i5FlBcsS0BvtrWVCCBVrDEVYiuZkv93sOU7ncSik6N8BHzQTDYTCBUSb59i+EbrbA6z3X8B6/EERInvB+IEvU9r1iVE1GSQoSLTr+7D/s1YhbsXJuJ52pWA3rTDC8QOjPqK2PeQVI62KAW1QPnhbQt+2tEI7ERIc9oIpG+qt0UETfSffBRx98HXkRkz3q8jD+ijn7zKTgxzDwDHg4b4iPzFH6J06Mfj0SPpLBMG364Xs15yb6/n96/X/9HNT/Qv88L+UqBPs9KAHde6B0nnfUMppCa7kJMM5hAGJ2YQv7aheP4+m4n6N+TqL+RzPV/zz7PxOKHLizGL/bfzJni2HnAfjHQX2j+zZx/IRbT5Z3/BQf/GtN6QP81szkn8vetQH2e8RGT/ruz/M2PZ9wfsfLK73nBGp/9WYGzAmcFzgqcFTgrcFbgrMDPVuC0OytwVuCswOcVqFOA7Efx++Jds8myAyj6eVjSJw+tjUOlbduguPgtk3MUDX6Ls9BX7IDYjmP3p4NsMNVG6k4LHe1tYB/bwW+HNxz121Dn5C9jt6lECrItceG1YsWmzkqIG1o0t1JQqULOPoTk/CAfxKh86DsOOn2NCZheq1mxkJDXfnRnTI53n5KWfvqOr7tv9Ailqavq0datvv14Fa6VZlv2EeFO2JOfUfwvJM6NWMnrkXVo1KjRm16ONpGIP6nj3ZoHL9obdcZPz/ywY/pK/hGu/wo8ffEQGuc2dyDolc/bvsfn4HAoORhNkBw38oNUNfzFzjY57QdNkmzL6ImGCveXK/qdXAv4tq0GdGzhg+Sd/WnSmMXAzvZd04YGA6X4DVBUYgadOYS3gJpSh4w7vqJjW63Fj2IK4i30gN/mXBBHB1XFJn7yLDXUUo+NdSsXuzB6iCTsRLvWt1NTyyGXIkyuHLJdOfSUUcyVPnxenN0V8Ub9RxfXW1flTPDkH9VkGl5ok8xgvpjjzoVt2/RwuSg9jspPqQxR8yarCYo5N9mGlhp90Cn6jZjX5FcSye1FLz4rRxn/l8otuVBWaIGuxHSLXLIZagfxIevaKGDmE9uGUmsoliR9q8+Q+CxW3YwvQwWNELOvOK3BJwahk/bgM6mPQS7B5JfC8YY88XGqeIoo72V4sc34LeyluUvwQSKyPRE2tExM6EEtO4Xv1LOztjeSCw1bAz4qqFp2MOcQHozqRvxDpR8YxdfOKhXbSKW294oQ2NPXgI6NLNl1U6NWgQ4tegtr7oPnLbMI33Jp7y6UvhjcOou0bGyXf+3NduVmGxuzHngkJwZck5dHYiBn6XTj4Ce+KiY820oLL334FS8xqV+nJgMarxHjUzI/A9mNekd/oKNPmt1kEL0gdBB6ofzvuaxaZxp3kHzCBB1mctzLd49cfGR3xk4M8o9d+k7e6XdRdTWmSDYzAwoYN6T1OUmfdceUblDjXn3YQewHcT8Gs8MfKtip3Nt7LImxtZrtGtterHufz8X7YEz5MeaS2S4fb8dmDewps414vuOpG+nJDk/V25PW3mpNdpbbTtxl7f4M7iyVT5zOOQ/m/TGWzd+xzzySV9W5niMmBcPi51CjV89A9Jh4eKjea2M7w70WPBOHv5eV4AdulQ8x8g6E/gHTXbWebuj0dL90xUfwsZNKNfMN8Y5a5rBqbc862Zb9gphFL1i64f00vsMwsRa+Q/2nVAYfLBO8Izw7P+Xkb21ksgvo/tbXPyHHv3UB/6eSy9MS/E9N+pzsWYGzAmcFzgqcFTgrcFbgrMBZgX9qBc68zwp8RwUae1BsRH2taVutAX4LdGMTFNgMJMF1XnCKAAAQAElEQVQum8Y4hwGW4e4XvJ2Sdro168Kh0tayKcvmIBtl9rSxnX0+ZfM6yIYUGhVbU4VNRVXrbCAFgx1v2+TxsjE38KlDyzC69U3OK0cD2CwxW1EzXpRAbKNbPYcttmV7qd97VCuX6C1maNvKD7ekXiJSVVCD3PYd7s6GWA2xSb8wfQ/ZeAKLn952+R0MAouf8BhTUu7ikO5W387L5mF0islt+oXAJiW4XoXe3OS38QM/CzBINnMJov0V0BW6kQehtdpLkLiqXKO+4j09D315uun5OhSeENrEBstF+viNPCXqyQdEJYhN5mVjF2WQcYCakoIMM6ALbR6PrW110GgGtmWb58ZKs4wdOWF8pTC9Dn04jUFoIwWQQq1gTx6dJqw8/21r9GbeySbdrC9u8a/ZEAtMO2n1KVi/kQMbyNJGblsJ4ZRt1SRFwfX0NwlrNntS0UvNckgYlmWev17PRebVU1RM4oMuSZJzUXJreni8zG8jW9Xi5/r8XPahn6G/PD2zjs+s41Vj91fK3OJDtqZ/coS3Lns6zb3xWWCb2A312Sf31D/x4jfxrryzXOUvocKPXtBabKXMqcZbU3M+WwbP9k05fM570HkwguQ0UkPpHvPh4VF//PFYY5OTaMk6+pDwBcgYJm50bDb8gMVr9PEf+YBAPeQddmoyah6R3wUQiZU846PAvHLwns/KjFGpOXYKEL34rn6fS0O/NWv22vvUwjN3vbTEjp9nnvPnp6tyWB1fS8OeNvHlBpdx2TAnRq+uPO+XhwvPy6bSRzcKjT65P1we9PjwsL93Viff5+ervnx51hPPUJDxjc/a5JQ4d/vLxrpg//gw/W+ZT6v5LD0dmt0YUZnkScfg1cWseDa88/J8XJVnOTmxfLIN4kNzjWDGTWIN6N3w0PlAv5AJn9FgrunfIrUJFj96sQmEy4pZwknN9enq98+kyS8VbqTNXXIzWSZT5OVMrxu+F+NAFmsc9EPiAV/UoaSH21Hwlj6ovUcmxhFf6cTfV8zfw7BfKpD3xrZs6sfk8ywGeR6rCPBt/55E/gKvtiv3H3Vlu96HtvfaW9ZoJ9/vsk7B+9IXbnSCF86vUX+Br+918b16xwnNuu3v3y6wXdTyVz3PWPrAnvIoxX4hY+lFpr+wrRirP7pOTsfxSf/zK3DO4F9Sge/9OPhevX9JWc5pnBU4K3BW4KzAWYGzAmcFzgqcFTgrcFbgrMCswPfeW467bmjX+RP9xuZUNgerZzMq55ab2YTfNiGqvdHjhlE2lDArfmeTK3RgW4YwDgab4tnI7pykRKX6jj8OvOIrdl0c4GBRX/5hP76bzW/18lvba+PGZvgVDLy+XGUbp7HPZCIGhNRgUoavYOA/8sRYQaBFG2Wv8h1/GefbUY05BBEzDTQl1xzIiL5zMDPKF/xmvFniPogTdkAK6hgbvtAJsNZqdjag7yMIF+I3MA4CxV5N9gbZBCmmNOtjKbEm8O4uUtCVW3LhDEEFxp1DlyjHTyDWdqReoOMgGPQEkY1jch4AU6VF5l0ukqg6yVJ0JTorm+ui4VKppYqAEWJXddYe/gA6tNJnnOfGTBN1RlwotnsM5ots1Dxvqt6j5pw8kx5VIoK0WYWG/YZ9YNwFWWvIPedW/Rqv3i2aKhnm9Kq2/JsC82SJVVT8pX43Erj2Qf27WL7C3TbuAFflNf8JdEa8D6M33agHqeILjyYnxkxNnsyKbfjiYEzkNoQe3E7MAQwa4+TXCE6JiNO08f5u20UPD63g1tQpFpfiDjPqKNVngVJf68rcBnTmlXV5Bfi5ElNqrHNGJpsZ3d4kjEdAkDHCZ34EMPoCJrBtpW2bFejQSsKt92e95ICzXSf25Z8YocUkUCcuDAQ2I3hMQ6MPZRhTV9xQAHnejZobBRl8zuTZw4lC56kaOBioCge26XbIcDN3CxVMoKm5MtdAGxobOshxMIgViLkTSqFH9BmP0scencgzjo7wEXr6NDGsjk1sW9vUWEeCCPfEkewmGz2penvSYzATsBRH7wo6vMhEiy/bMrS5Fx85Q9lWA45/SZYKG9Nzs2wrzTY0lEEuZERSVi1TC3Akbw3eUGIEENHmc6rrxgdX74N5MisuxRd5lF5pccNvfMHW4L0ZDIIbfQehrQ3TJqnJbhrU2IYHUs/WLlOmRr9f2Lay26g1fGwGOcR2MIkOBvWPfQGzKZ/rEt5AJ30B+dtrlMLOTQiratFzD10YvIvUAPpGAD7l5hidXoiNVK7I2cwhc5MwYCxgaJv7Du0t8Zdd9ITtIEZ4Bej1XDRsSXF+/sDXG4w+YB0xgwzix5fIIRjUcMYRreFPE1L1zaqq588TVbPMmoncnPUq3vGWIr/FkrcibKuRRzB9NBmfQRfrhXwwLhCHqfD5Cx+Z4It3y9ZscwJFN5ipzwT6zC2272EQPxD+X8P4+hr2S44qGylxan0GgbA6XrZl+74GR9mRjj2akrnQ197iO8gwOkFo27IdsmD7PoZ6oeGXwn6zkYJ9eO/qOaFAq78LdmLx0yvTtOTGTVJ4d1CD5HjH8hl+j37D4uWi/FpYXMf/Gux9/g4R8MAoqD+XWxQ7GgEd1z0uTgdAWdWjap7TADXYrIm1v7NDSa1rKCbrXU4/ao2Tcz6frCGM4HUUg5d42I4X8FDoiKR6xFu7yulwi3wNmy37NSIPls5HfXSCt/LwAnv6XfL7Onbm8h2QLH2CH/X3Vv8z369l+kb7PE99MofPZfq0pcbvQzyXMV15vaUz/nW8H5u13Z/VX4/wez2QZtXpo/73Rp9r9FHs8G9DfIZ8B9CLfqAuqZM5yPgz1CcPtmi/ugYfkkH94Qz9tj9+1nxIxyOfYwJ+g/CCZRvV/0X809+f371m36rPr8p/d/6n/7MCZwXOCpwVOCtwVuCswFmBswJ/pwq0p+errteb8q27Xrvbkvmt0OwbBKJlg2hrVsbZ1C3wS2M2DmMXoPbVxTYANr7zMVFi5C/tixmfdnQGuk0bJwqXh02NzVdpcE244lvNTWk2NvPKsPyGWL/shj4iMTsbTkHcEkxb23R5uKht8Um2zL+D2NmWQxwQ35lzbSIxKJoeVRXiZtePTsiRYkEwC7XWdLlcqPeVTYdw9G7DpfL/eM235PJttev1yvymfnLaqEUDMZ5cEd/lP3lIkqIYaLWpacPkCjdk3CTe4Jacg8gYkiPlZ5Ap3DiUuT7fyINtzAjhv71sU9NGHnsAQlaeDG2TkpUGKe+1SlzbxBrlO/UfBBzE6JzM5VtZQewCVBXMzAQ9fUKVj9vtqiu4ZedEQq73G2bb1liPrdBaErLSEts2toHoJ7Q3p+eGimJnMxAg59guJMfOM1fqiFPrqBZgmpCcyaptQ85JLbxcuKm5YJKhnJ8Y1UgyjsITzZYC0bciRB2F/cJQ5vn4uOnhYg7Yhp6fu1pz9f/3f896Zm3z2N84nO0QjbweH5v+ePwD220CpjXb1lrxTJ/5T+7X9/y3Bnlu4tNJkPxuCUK/ET8WqVXys5sEPz7Tb62JS8yC+Qzmk+euM1bEjFUt9kENsG8Y2a5h+PWOMhqgtQ2fYJejytpfqMPh/UJmmxgHlO0cQ5asoRP/QXjSlNsmhrWaTc15BjoYQRLZhfFhW1w7Z3bxGeRzKr0dnYnykwcEVdjYWrwuuvIZHowMZKRUjliZfw1yYxxRY+IbD16QHMIe+ORCC39hJDijXPEWvdBBxEHRi2AwfWStMgBc4dmWW9Ake0KCtJKLTUxJyTXuCjyHsA5ZqPRt7OHG7wvmcxG7htyOjmaDXMP0DMtP9KKwbRy8QGTuC4362NbS0Sdt2SgEepkD3VeX3WQQQfKcueeZDuc1kuOKnZ5UKhdr1inasU+/YCMFQkd7W3H2oYTcXnqi4a+eyWgyrAt59fttn9c++v6uXMZ/TMwNGl/eawBD4aZP7RClY2XhlC39fr2d685G/43iErzqEyV4xRRluCOEm2XWPVrl1RKXvq9F8yN820Pm/pHWR3Of+SbmR5bv882sytYuhUYf1OCDG2/0B5L32T+q/54Xe+b3nuwtb83HxqYW763G5+OPavy51ZTmM30+tHM87+QxiW/eEzufGcGPpJ4IC++tn23ZvseP/yPugpP436jAjzxc/xsVOWeZCvzO5+J3+k7uJz6owMk+K3BW4KzAWYGzAmcFzgqcFTgrcFbgrMDXFWg9G+3sQGYjK98Ozbih19g7WvtHq0eNTVcVUNGG0rZtavvGaUNxIfIF23MzKg60Yb+VCHb1jXvsTJ+rsyndk1cGORgDtrVtrWLZmyS069tZ2VhWHR5gpmqI0sdH/inNbLKlX8jvpVFJ2rgln6EcTN04cIyd8R1+ULnBTE8aEjGd+G66bA+yZ/yvNwFRJaHRI7c6CraV/5J62+j1fisVxNtlEx254YeEM4dY2OFC7R0UOkO2XyF8WBJJ59ssG4d/OWiUYSE4/pfXDGVbbhPZKEw80leWIcuWcZBnxEbP8aN7a8Vz+Yk+Q6W+UahxiB0ZL+ysmkP8m6AeUpO1uSmtdCFgc5+Xbdmeg7qz7RxF6Fp3Dhr3IXow0c0zXjg6QhS9MazBOVJskwfsV9fApsDB8gjQjUIyDFglmQnjhnguRG47ncq2qHnL1CJq200Pf3RdHjh99VVtqis1ELWI9saz0PBtI0wAnsGIcsidvm3SBmwr+V854L3mUJcJwYqLih/dG7enp6d63gfyCJfO9fpc9oQif+nh0TzjW2G75NuS0ZbathFv0yV5YZycHdGQ8uwkh079806FtlukBdsyVOqRA8vIGSr9CFM3zfhzPW9XnAp75ix62+Te68Az/mMT2xsPqm1sOdCjRiNgjSIfuEj9tq2VXOjZrppE3uu9RwmebaXZZo7EldTKzso8O/XT3jr1W+NG0g2FIGLM002QwIguffgTVvIQLT7Cg4TlQujEta34DCSTw5TbK39Ru5tG5TU0iDGIlXrcbhxssw6d2jA7mfxsa7ap2/P5BFKCjo/eO/W94bPL9h2xsROzK58BhS4RaqLiDg36jrP4GRHGEDRsTR+gxDWm751nI8F27EDIlXi7T/i24YnchjrjpVs9flhyPmUhcg1VjKSAajiMVXY1wFdqSlfzvd2YV+azKydfuTQVpyHdeH5isLNT49ThRo0Jh//cVTGS3xGDRILwRupMnE5fvOqnbVzbTQaXbZPpW9tgWwm9bJWk4OYKP30QGteVS8/nFIMBSsbNQEpdpfx5V2Du4YkWe3EbPAexK8APzzYdYDx4ZsZer5H8F4hVNhGi52bu87Inne7ArlwpmlKP5HyLL8qR8fQ1Sid0PKV/i/BfY34OhFf53fOicvhmiM9IxZz0qk3fU++V4C8aEL48Mc3K4W285DZlg9ysRsFsFz11qQcKmZe+u/krTdvlcwns1+NXsUgq4+gSnbyH6ll+wy9ectv5yyZ2MjU9PrcNRgk+vuX5eYU9R9tqG+/Juz6apAXIjyLx9gAAEABJREFUujIu4n5Lbi9wzeku/Ir42j4qJn6BfDLOmkyfZjhtbMt+iwYvsBqyj6BPmj19fqJCjKnz1r89+Z/ZnrJ/UgX8cbJjF61+H57dWYF/bQXqL4OfvBP/2omfE/ufr8BZgLMCZwXOCpwVOCtwVuCswFmBswIfVKDlG6lt25RNrM6mbZBfm5wbRumzIXu93uqbctns7vfNYdUGUztsjEd/boDtuw1sBMaVbRm99XvZ6m1p42zp8UF6oM9Yadils10xuCtx3KwG3HRvpZpbEC6h54Z+7VDXxp6NB5DcYEyfu4/wgpjalriWKzxweCuxl87RVMd01BamoyQpuUSXkNndhDOv+ItmMDkvdyf/xIHV2SztVU9pZ1VvSdHLnAPbaoCr5KIlbjbME4shfJMfaZDM5A14Ug6AC5wqGseDdU59gvgQzTa6FkGUtcm80yOSzNUse0K02AWQr67BKPwAMu7kEAEELkKBaHatucOQPRUafWBbbixSc8SsA9XELL5HbsWNbM5bCq1q3UYfEn3ur6/YvuFPVvxPxMC2uEIWKiaKMaWbPO41pm8o24b6zqvWo3PQaD3+0XR5GMSbNUldsu5BXN7RVC3xKx9GkTXCZo0Zco2qKwT+DEKp+hZFiUOvzrOSeMjlojvPogZCLh5JHiTVu5n3syVu8kXWCNgsBXx0aMqkG0YD4AwtLpIkCuswVOe32MV/QiT3AC2F3eIsAxB+xzb+0m+N4CjBQrcBo5WrPEHgP7njHDXuRB23va8nmVxNnqbWrXrtLbFCxnfytn3wL2jKgDDffs//P7dzuBm9tuHHOWQasqRG/q1JmBdEa/Do9svwvdMv3bZtDCY/tg0fMNDNXdUTXmmRpz8iPNtyYtnMWao5YTSiCC9OWvqMdyCeFET0owuJPbVEkrrTYYpvbG1niHzWIzZQKUXxcysfENXjbOro7qO1rWhEunJoWvXMQO+3zrMU5M+caOwpEJMI2HGvfGzX+tqe/ht1MNkFaKCqt83ix5O7d9MvLLMGBQTpYX14JQfbsic+VDwKLHHtN73TWAOS5ioZrmXHAnCFuWSJH4R3xJQjmQTFgI4CfrhkapRh44Fz+cx7ooqT4a5N9fTLzXb5vTvCedJazwdDdZMiCqG/ClpMhIdr2R5Y3yRtguxaM/4+oLP9Okd474SF+/HV8PGx9GV++XO15usX3rJLXkVD8BQU+a3be3rhBS+2BHsZvKJsfzX3o8IP1aHyPlp/m35vLcMLvm09NfI8B3LG+fyfyOhHQPr3z4Hvtfs6z29VrJL8xD25a+HlGYnXhaNxzfvIgA4vgDyv//UKrMdt9f/r9Tjnf1bgrMBZgbMCZwX+hRU4p3RW4KzAWYGzAmcFzgqcFfisAuxZWraVjeBsvGaz/ZrTTgk+m0/sON2uV61WG/JszN/YwA+dg4JgydNnHMRfxrbp2JRXenEPLZxPcB6pnN9k821qdLlNyrZs9BFmo20COy7YQshlJX87euJwa+BvVHjSFwp1QNCQW4eGELeIXfbNrejEyPHRlaSKZr7XPv3eSHbAt40uU9h95FyIkrB5KGID9DFTWnxILaSU3V8ZPfIjeMewcGPDD19Rgq2QySfjwM3pCiWP/xvuSrPYu094GM+Y4ZtoTVvdmzbyDhr+bEfhjkqN0YDfW2cLkiDGGTFgifMb5ZBxUIOs/aAOHYwkFDv6waQH8sF8cEBUTdhUYAAJsrCeITKG78oteSU+1cF8FETr5DDwX+tCP65DnPFJPKvuUgCbGljDW/nPM3gjP1KqcW7xMUFU7MomPRBTtWLbUA1ULVU6fmO6mOsWITD1FMAKWyt9IFpi0JFb7gcMDMemrV308PCgPx8vpNB1ff7C3Lo2N+W5jkX5GJIl9X7VYFKpIyNoYQdQak3aNssN2GhbVx5e1KEl27pcLtraPLyM/4F11gIR1OD9ETHoq3ZIiSskkYvn4Ub8qiv8+M1SJwYqMn6DTugOA5W6k1r1N1Y06xJsjWSlirVtrXKLXsdp/sOGG45nXlZzq2+eQgnXSjO89MHA7+C58y4cOIofJSr8HmSNowwQV13Sx8+InMEAiOtK/EEN0t94T5NLIIJwqW0bJAEZxI60qR2ZYGPDx0vLOgDI+xW96EfWmhR4lyZ84t17fCVmpxYFBLENpolnDnNAnfYx8beGc/gNum3kCi3s00mWCtpbxpB1Uk+/X33Xt3mv4KWmNyaQ+BOsMrULjfh+ZRzEPr0OsdxceTZ8ipZnhE7axza5NOLRDXqUlT7Lx+vOKz/yGCozaujaKEpqsrTTQ1LFhpXXjJSV3GHX1SvnItW2bRL7fZ/yPqKLD7qBk34Qbo2IxLOtex7I53xVLfwgdkFoi5/Y0pcSzyguJsk9ep38km984RKuZGMn77HEUvZ6JzpF6Twnu55QA+iG0K6HcPqiMvDz//fzJTWmqg2lZokej7xJKnsdG0W0jDNsQuPDtmyArRcyLjSF98rFnkOenyvzuzFvshFOmMtghHup7JKr9vbWj01Mb5g1NLwj9BGw9yv2dvR2Bl38TxCTJCKeMH4zR5joUVbun18NwyBa6R1in2unD+KNsimIOMAsXcUrgtvMadaC4afXXfedJAcfwAUCDlA50Ice6C/bzwLYNRNlTkc9ix9k38s/2h7pymPP5cgPvfK760QP1Fo24oPSgxfd0Konl+eZwaDghb0OsLjW8wGpJvMM8cEi80ki9EOXDbeRWmEr9CZEazvoiDX4C8gLWDNyiSR+qn91W7Z+xX09SO59poIaKehDYLjmXTUaxD+CXMJH7cNr2fej3U6HF0TnM3zo/BT85grwgPDk6g7RFg9S9UBD7H1Edx7s/fpsbb9Htrs5u39bBT784OFBQpaPxs/wq+X4zPe7Mt6DfsCvxv+72H/rHfy75HnmcVbgrMBZgbMC//UKnAmcFTgrcFbgrMBZgW9WILtSpWRb2VzLIL90sNfNAclg05wNBCMDjU1r0bNbG7XaTihiv0VkPNpT37Y2Ntfb1qaZ5hbdlY2zp+dn/d/TVU9fnvX8fOPgpOO2oyF0LcmyLSlo0upJR3tLOhc2sR8uTS2DnZ+usUG4bU2PDxyuId/QC69tm2wDciFcZ6KtNQ7gHvXw+Mjh2Kaa2B4nBw9R5ndeDewme95FgxXxa8CXxWXZTbY12+rnKPfUOuiDZMIIcB9eyMyhMRf7a9vJmpvV7NtRv6Fs+k1bnOAgdMA0Gc0rnmxXXnSTue5m+oBLyi2o+AxRTq3oEEUgQejYEmuNk5OSBrhd2e4niQHq9IYN1PS2ZVvxu7VWvZtetfzCbzNPsPxhVDqJgftih2G/+AuTp4pI0YhUmE25VnsRLc6HvT1tW/VTLeY3kgjo5Mn+6h5ZkOkfMUbTGBZT59mztsY8OWwcHLLaA3+ud6O+gfrceR+VaWEzlGajH6LQlYPShrPWNnymnsb+xrt81RPv2/PTM88678TjRv+w67SK07CzTYw+bW6xy/v5pMqlCf8m0qj4Oah8fr4qPju6CNCzNt6xrW3aLhddHonBO6gmDea2bRw+X7bSE64Sc/SBjysx8x+aDNkIlOY7PYagd7QGbc1m6MZcLnp8vEiWts16/ONBf4AHYjfi5hA1//T1ly9PxHom1g29Rs2bHslx22ZOtqmJRae0TuA800HGtmvusEuHYdVr1SFxIpu6uTPvyh07Fv6J+l+vV2xGHd5deS9uOcBbRpiMfBasMQFsbMMHxyt2V3zlm7ThmxuhKj/Iuhq2dhMdcKEE3AYx3KyGEEnJIBU6PNHSRw9VJiJkoJSsY0vcNY4k4yC82Md4mllba0q9s/aBHQtVHsexaA6QJw/IV3PLOLBLq3JLTF4n4WwChU7dg5kHjHWhnHnF3Duv4sC/XTvvTGedEDDm/uEVGzeJacncmpvCC2JU5nWjCvS2kKODbuRfAR0myntexCtxbI+MgRZeYUWX7qOLiUbDdmm4ueplN9mG9/LnT3ymVgGC11ecKPqv2d8zsqedbTxMQCi4u7V+oEV54dtmhP1QifKk5He5Hb9ine6sbxK7yTf1MtcVL89qZw3Di2H6IPT34rX+tKo1nOSn96k3758qviO0/Q73J1jvT2A+1t/j7mBvW1xgFD40H7jPIrxVgF+s1dfgx295d4Ift8Qi/zUbf2tRgfEnV2IEb1XCC97yz/G/tALffF6/qfBbCpNnMPgtzk+nZwXOCpwVOCtwVuCswFmBswJnBf7nK3AW4KzAWYGzAt9XgbbU8ku6bWUDPvT1xrYkBzM5AGnw7WysTSiNcbraVoAe8RTAiP7WjC/06fWqcZiBTo/v2phHCK0b/WFDzsY2rH1fmiEberEF6K8zEqMjblMuVd+G0CqUy12e/faVV/hXDl965skgdpGLZnIO2obhPhabcmZ+0UtNEj90gArXeAG6uFC+LcveLvx5EYZNZjZbQ0yW7MSw8hNWROUphDXN0ckhWdYldYteAFu265Cic4iUA6F8u6pT1+jeOJQLXT10XJKAMKJLFPzThV9zgqC0c9Mbvw2Ils42Zgc0aNB2Pmp3+aLxXrlt1HHbNrW2lY6y662m5m2OMWjNUi7yoXxqDJAqB48t6+mB/ZDRsw3fSsu4apPEh2R+ttbU0KPSNc/UIjqYoWCtFpNClyKziQrBhV0n9wEyiyWXNoRcwr1QlyV0en1jt/NQdGoonIZfSE6MEz9rsbDGQ/OHJcOT9P/9semPh4fyO1iznv+Pa55T/GYeHV8m8CWHqxymijb5IudBTokqbS1osvN8kB/2OQx1a/UfXfzf/z1hKeSaDT3bRed5yXOEQ8aNw9XkQ395VNs22EPcCva0sV/3otkuNcjqO+9a53A7fXiS+WmSWC/mcrn8oUZ+jeIa5P+B2px45sCWmAqt8jXqGbLsidRgoJI+PmCjR23hJV6nwAHWytySR3QJXpc9/dDdx9EfrGls7ClvPMOxvTGXoLMeHd/RIRS2ibkgdeQkQt+VZwM32rZWeXOLCKCPXvKP3Paua/wpaqUjmm2ZPn47cQdGdjiS7dILT3uzDZ8BybW2x5XViSf6QR3tFlJoqlH35Fe6Iv9BbiBzFs8qLNlOp8wnsXryAGHaLrkZREZCXEPRCWDX2DZ6xA0DNMakKLiMjI6xAYkN4muiy0YLoCg+FiTmYtYp+YgcmxxRIbxpF+/Fwvekp2zyhL/kkFGkkcVLbMML7cZzil7GQXTSB4RPp4Zi2yDpuZPa0CA/7oqv9LEbGAShF6If2CadFrIQvSK42U0+oKELm8vTf5LPyNwOl8ndnszcB+uVuAcV7PsOsqTmR1loUq75hA5sywYC6QsSndy+5mk1cjR0wbln1YiZOgXEticfNQ146RcG8sIb/pKv3p4+bM+crENvaGu18offNf6RftVxmdv4BTb9B45WvLwTd3o52G2aW1G2ZeopUyd0Ei82EYZO/03wnr+nk9rege/ld+nalj0hq9Y/Oklsav4AABAASURBVDYDlGzLNpR481hDfBxzsqdsV5D5KXq/xddOvttF/gqs+T1f6LdGU/eFm7oFJHdnkqKmHg/ineuibMt20a9uR9VdYE89e/Y7u7rlf3TeywK1Id8Zm1r1HTBSryPKhvUaoJx9cltx7io7sfirP/oPHX5UQ6c/8Q+uwHo2V/83mkqesyP+RqmdqfwXK5A/2fi17vdnkM/Q4PdHOiOcFTgrcFbgrMBZgbMCZwXOCpwV+M9X4Ix4VuAHKtBss+E1LUxnm/Eb7JvHtoWBzFi0MbJhzMbWYOeBy4bJFXE2wc1veffNOuSI6srhwuXyoAuHWKGLmR26gw47dLlqw5Ezo6nCfRCLC+r1dTS1rPidmBtt1+eha/7Z4F1x+tkHklbutnVsGU5Ymfs8lGJTD9PrFd/0JW+WFwxdoACioUOpIPbrMIHkiGoJwu61SRgDWHTcqUMI6pzBJ4iv1DSwm2zftTPfftj0t41cBdEMsgTMSK9yhR/bABJ9F7LGW4ODH+4fXK7DtsyrURtZFaKvOe5WnbzyDcrrtSu6O/tVZ1u2i5dcQtm5S8b3a4i10lctz+IxQMZv51p+3PZYfuXDDBciONraCGE2+sD27gMmNHfBmQVgObOatmtsJK1JGXK+qj//fFDGY9zqW6I1X4RuVtrWmi4PTXRK7Z6enhRsHKKipmqo1jsII/apa8BQncQz99DRDZ26NBxuMSomGWJwuWyMjA1JQ2XcooOxW6v1TI8IF9nVnno1GZioMcfpCwKdsUQarHsnxkCv358JEpfnD8aXS9OS2ZYAd7q6V5/5XXkZ5zN0K55FzvEfEKMSFY1gTkcfO0qhiIW+aIM86OoqOXp204XPq8fHR21ZIBmbIfulj/zC55k9edpby5rBs136D/jZtqbio9NaKz638plcAkQ1bthHp+32thVd0WzLDdhqQDIlHnSusc1YL822bE8GQTK/OZh3LPmM7OBWsW3yRN9mTlNFyWVrTVubiI1tbdTlkudPe4OXnOxpm1i11sSdGhYiuaW3SoYg/uiYR93f3KZu223sOY5SnhFGNe/jWq9DtOjYaOzIOKi8WPPqyS3xUVFiJEEbm3ZIx7F6H6jK6Bqdlh40BrZVP3sf3vIQOljj1aM657IzBg/qQliLTt2CkdwLvINRuMNFLXkGmWPAImdYMIkHGVj5kWzr2MrmyIAmZLmJf4Z1hRcivAnqt4xXH4WPsHRW/5HeO/wZ72vD5PQag7y/1lsuM/WAR+P+OC3Ze1bhBVmLILr26/qF9xUwsvwVOwxE870g8fpcCiOC78L7Pt+a2pbtV3NMDZde6IVSIpclc/MiX/UNf2HY78sjW7Bd8deYVflwXWwvtVd95cdCpZfe19E7zT+g+475u6zUpIDv3+H/GDSPw7dw1D/Sy84mS7DGq7ff5y/50deP0Fmj4EdsTt3vr8DfTdOez9HfLa8zn70C3vsf6b7HJjrBR37zQfKRLPxvyaPzGT6L/ZndKTsrcFbgrMBZgbMCZwXOCpwVOCtwVuCswD+kAj+a5tqrq023bKKvzRnbykZWHEbJDiXZLmSjbv6zt51Nyq58G+7KAetNbPYa8Avc8zN8+o5Nh4dIG/0ma2Nz3PRCNtqmkR1zehKRUO7xxaFtr2+2dj1DX/GHOyXPxLuVDHWCJu/BJrmyS2nh1lr5ixa7wtrAtLVxaGGTjZsOprJmi2p8DgjbcnMJNpL3xtz6U+WCuPieYtkuJJUIlnyOG7It7MIY0Z3jzmFVYgXZRF596GzrV/7kgElKdP/S9MY8WnIibspIR4xGKZqs+G7qAhgO00uaOlK3hGj2Vn2jjk4tX+lGaGwCoUR6rPOoWo2hmk7y6jgLsMZvQ7NJYlMZYXLnOGnXNQfC0qDYmWtQgTu6xEkM3Cpt9bbxZ9mrH+ocjJZP40sToi6Q6KnmIJpt5mEqEP/T4yDxABE53dCFz8RMFxfVhyafTSp/oqUcsBRoj1s9uhs1bTjc6FF9fVGKZROBbdmBlLVqMqmbPKQmVf8Hh7t//r//R6xN+RZ5IHXZyLlxzla2joFEPRHQdzbBg9utM1Lpi2YUBzXPIXEOSm3LDTh1EWtyo6a7zc4X2Zh3I+/4lfoEk0bCobDzvPEypxc2LKGC6HQN4brQQhO7Cf/1X3J0JXbZIMvBRsf/wHikH5nPiAQ9lY/Bkz5iHy5y0WzhwlApQpPFZ0gXB+aDeghNCXeH59XoNEkTZm5J51qfIUSgv+sTg8cEP9bAZ2wsfizuUmsXNewjSx6i1RxiVBrCDifwI2/UxzZ2TYYuNcWPFdmC7ZlvKYzdk6oZuyK4oVYy2/Rb5SK1SGTyUh7W+9jwpbicyBhgO8KgUlQMhahBFc/UzrIdZuGFUvFjmznH8ZDUWuJDcOWdb9jW5xL86EYHEeozxkjxwjChQZd5DlkH4vMYV1YRd16esc8lY7uptU02RjAQK+DxgScVNzfegXHj/Ya2uTWXnugXyk7kg3jRnTGPggY23qZNF43ppazhj10/vc0AcS5ST6fFSm83VU/cBmGbcXgTZcAtMrr9SrVcdGdiC7WuJFGlow8/SoPAA2YvMJ+YI7BdsZR3Q8wFdGS9Em9S1bHJbtEu2Fv1QibDB9FPDVKb1C7mQXiERp8LBuEViBiDvAUvGFG8oQMMLwg/MLoN3kaOpm9qfAZavPLKKz86Cpjmsq2xAr6wIyrcZYxCF7BPD+vdK7LgrTBhCqSSeY/EjlIjB3iiP2LAi16Q1DIOlk7RsQ9wvGI6frC96yEve/qOntSgGvMmLk6yPq3WaPIlS4BpKtCu38g30N54DXdK5WvpLebSnTGjk+comSyNnbcPk/9xbcI2edgOKXv2pcc8Vl/CD25EJMjXQtt3f6nXQjTjN32Bd4JQzC95U5+MKUryjF766NnIHEpy844XWtQwuSyb2C1a1bBHJ3oiRrD8lPhwW/zV30WGCojPsvKoD9aPNcZvxkjrGgwG79KCkAfDPBNAeU/BGq/+zi8vWNhqO2zimFIfgFBHEDav58fQ65b63Dn4v9MH4qgTOjiIPyVrDdZa0n+q/APCt35/dPwDod5V/Va8d42KmWc8YGCQa/UK8b2I4e+Hbdn+ywPlGfoMf3nAv7fDr7JLyT9D/q7DH8v1x+139zx24xsov+ishOoTk3HbsfgffcA0PoCCj+Rf8e8OJ5G/cnQetztkPmO/xtT+594/e/Yj++fObGZuW/bPY3r5+J4a/Qo+9nxKzgqcFTgrcFbgrMBZgbMCZwXOCvz9KpA9If6CvSdmQXtHaKDZ8gvfpLTL0RO/UPXOocVNz9fn6ge/efE7Hge2HNo+PbGpz5YojKO9ji0CYHj5i3j986xs3AvfouWQ4Xq9Kf//0qenm27XK1zpSp8DrS/EeH5+5uCHwCWRbMv8xmmHVjXI6tct42x2Xol1PX7zNIJgKVY/alMx+dWQ2/TtGcsw3rmYFnZstO3zz/grNWSLl82gWw4uvrHBFZP4CpJH8roxj36j1i9lkNueGAaZa2qZGBUPkXcgrnmE34ndWdMgfhMjiCzj5PfMetyo2Y3f8nvpS+mz9tXHYQzwn7jax7GnktSEO065sCNh5Ftr2vY1i+mPIPNcczna2STAtXiJv2jBb8iPPFi1BwpbwV0XIrkWoHPFrmoJM35sl03l0qB3RBeR2j726l2Ssln1CSfYNumPP6TLxdoYWCavCTe925JPap/nIAj9VjE6tqv+kZlbeH1fb4ZCnK504uctSsgtekHmxRB9YWtdHjYl78hEi/8XwOBaNtLMJfKe01gdGs9EjSzZrvlH7/p85bOGA+u8J6Kt+rcmB8YAHhJBaTA329ouF9U3eOnbtqnBqxC7bnyPepa7dpaObepODqYKNh7YfOs3/7R2/CWebWRWnvvUNb5gsY5Nrbl8J9b09Pq++LYRBHRcGcY22DaXf265ymfkAap1RS/jIPGL+eZm4ye8KADeyIzwaXqXX9Faa9zDo+OymzDV5Gs+utg/83mcPwMy56Vthwow/MaVuaf+QXzgsiyKvw/izk0q2OQxkbWxxHiCMmu7bMq6vNVFQ5J1bIlR60Wc0JlV+vKLanxEH1J27hm9D1yIR25f56ljHDTs0tsW1xRwNzLJer9ZtkuUfFaOYYQOL/VKX2Oe34wjTx6BtOyZFYzoQUnw7RdZxgEqErIJ3Vti5BlJf2dCDD70YxMwrGvR6T9DlDFPN1OquHP4s/dBwFWDo4/is6CzZyaHWh313tLRL15KFdTgk9seIxp7eUN+CvvgOOQCVomfNQsY3i/C8Izlbqpm+BPRZ/Ddl23ZfqV/jHWkXyl9MrBf/Nkv9HsmblawZMn/o5hHvXzwsIplFv3Y1SAlgcgzcOcxfnvZr+Pe5bv9ffyDBG6pp5RcA/1q+8V8vhXepg7grZ79Pv+t3o+OsyZZrx+1O/W/UQF/Q/5fEtvmffB/KfoZ9m9TgZ/5HPsZm7/NhP8biZwxzwqcFTgrcFbgrMBZgbMCZwXOCpwVOCvwcQVaDj8DdhP1+PAALpBD/ZlDloAN1WzYZOMmv4/ZlvFnN0FmH642b7dtU9s2CeHcAB+6PFwyLLneNpwNdn/pKl7EtnXBx7Zd1NgYVKzzDQt6G8eKqybbSrwg+jmMCHRvHCpCo8ZdWvlnYE8/rWUEmB8J5JIQcXE4BAkxRdSCCY1xQ+cm1YyTtSrX/D9qp8uBvCvj6IwYO2NMuDIsZOMZwiYA/LpwZ+9jZAy1taa2Nfw1VFr19q4DJ2QASVwiYsRFdrmHC2+PlVwKsNN3+FzqjF88oo9p5BRM2UBFXFfiBBv5XDhYqZpDRxi9kfrgMIeFnYO5XuNIpdiEGhZzsPIjMZ984ys9jp21pmfqWs22ir8Y9JEnP5vBfr3V2dmZQpHtqFwcyZ4ObPLYaZnJS2WXOJBK35nXHTBGnll4kS8M+JouF+vdfoWKMCadQ89b1eum0OEli+Bhkx4vvAc43jAs91FghSkv+kM3DuDjyy6pevm7ac45XiJ9H8k508jcGnWI1pVDvIToBEi/tU3i/Wvtwjo+EFPaQ9170bLmg7qQWtUMVsmv1xvjmWdyjc/IRLrx4wbBoEx5QGziyfw0CQXSUGRWY2ilZVadecffLf9KAErJ17Y2nkm3JsmVa3RtaAJPHWkj5mVrauhtbfbWSwu/U5gjb2DPJZaqcJxn+J0cRBzjuwFIHA7ln6QOGEQMrPKF/w5uOOw7wrdn1Lb3GMS0urAaU0tfTG6xocMny8RkMx74je+Z1+QnvegdET/5fFnOa9zM0Gr02lv83HiucL9zXrqO48Tcto26tgIOuKafyDoLmJraLsP4CTLYWaxVV/IOf4gaqSGmH8mfz1UKnjuiXMhUNokfxLNteMKP6lWePFWzLdvQ1iCfnvlkYuHAty1Dr2vsskEtQ2JCBvhGgZS4QyOwp5VJN4Cl6FKWyiX9gBFoj7CbaPWRjRhqb7xveecG78MkAZbPAAAQAElEQVQEEQez32FbidXsqrcbY+gkaEMzFi0+A0hiwXdyBsyp4yv8IGStb+X5EmfZRkdli6xsuwhzAJNHKTy6774a0+KPx9IntJLTgEg+g1tQwsMtvFoT8qh573OtuccfSdhWZMts0bYX67f1NjFykZedZ+39ULapn0toz74G79zsKW97H5WqAzUKHb5tOQMQWWoZMPzmFf3Atmwr/oJlH1p7s9HZaSnr7vtoEfbkpe5B+LbLt52a8ByRe2IWWMtaU9av1hGdxLRfbMpHc7pC2eEj+qHbrlvCUktuNVLkk5KSj0vOe4B94urQorsQ3/auTEfW5eutTczL5jAPXCt6QeTfgm3VD33p7p8B+Ryo8X/lZqIGdB9ctmVPRKXqwORHPvjCeAN76ma93ojO4d++Av7bZ3gm+M+pQJ6m4NOMv6nwsXX+BAg+0ogsfwf5SP6X8/n73F/u83R4VuBYgZM+K3BW4KzAWYGzAmcFzgqcFTgr8I0KtOenZw4qnmsDlv0ZNnTm5tiVw6Dr7caBR+egcAD4/EKWfbootc3KAW8dGu//b0zbcgKyCWRbdn7NssSlQ3ODwbVxcHABG4eKOXTAREHDDDYHrE1//Nn0558X/fFH8KC2NTmx/9j0AP/xkf5hU8On7XsUUmATTnVI1rM5t0ui4iYVJCWH1mBAcy5ALYb+70vXly/Puu7farZNXkZjXoPdwRGfBOlsdqVOg83rKd3vqFveB7OLXSj7NT+8wMwhNc0ha+jwgqgTijWSOnEnpPADkY9oy2t0wxoQQeY3v6m4ycw1ueeb1iwv66vdZ5fQD7LGtvFvvM6LIWNNUC7csD7WdmnKmmhXzcbxjUOten54hhJLx4aeUTZz3Vj3hwI+PJX2FBQ/meccU7kkNVWU+TTsk9POundTf07lPbltGdvopZ9+jAEXzE7hcszP2aKujBkiwD3x7egBhrlS2/RHUMV6V+IjWLKYLkw7HJZw9YQ5PEPh8lrpchnUWEqesatvvX/5Us9nvvme/LK2+Xbrn3/+ybvyp/IMbRuLVP6nrW3ZL5DMUg89PDQ91rv1B/SD0jLt9EHWNrEfH63EyYHm09O14qfPWmetkpupKyFitqPz/t3KbmubbCvP3y5Ua02Nd7lAugzVbKEo7qoGsS0d+nyrM/OzG/n3FC0lEGrYSluDX4aSbbW2wbcsGjdYENKVh//p+VmpZ57V5N+2Rq4bdbDSGr4a9raJNYil8pN3p/Pe3+pdvCFTtdZMPMtumi02Q2aAC+5cFHfQZWzjF7rqhy9IlY+NuiBLjCuH6KlzcOWhxDxqxExtO59XV0XnduuKLL6jkPmsPvxrvrEP6sCZWLEJEiN6OKxu/gcsXelJoXjxtZAiJEawC4UylwsNI9tKczP1bMo7vrU21wFZA/as0axhl4rndCDeh1oz9hc+ZzYhUefgP89f5qq92dQwE2Q8eH9CljU3lqhsMscRQemMel4g98v0lu17fpjunz+9nt9rPs+eb7qCWz7Tdl+iYcb95YptYi28SKTk0an9kRd63DNyhoX37G3LJX25NXhba7NOlwvP/6Zj6xQhvl54ZMh1H+PQeI1OoXKJQnDXmoSFJjf9WItfld8Xu/VPM75wFkVcH7DYb3tUymX6Jcu6HMeL/x/s7Q/qQ16zDn9RMsz15blZPsMh0Br+VX2mFPxV/t7183mAt7XLTOPmOFs31/OZe2Q/guW//L5y+rGXZWP7rhRecGf8V4hO1AXI/cq0Ci/p7pK33TcVXhsc5v9a8HtG9dmB68yF7rzOCpwV+LtX4M1HSt7d4Ku00av3O/1Xwh9gxHnwkclnso9sdv49P3LcWWd3VuCswFmB/2oFzuBnBc4KnBU4K3BW4KzAWYHvqUCzXZvGlxx08EvRuEmbm7xtcrNstm7ZbNTe13/I2qRNEmd/ahzKRJbN2DrsY4PbMIw8G2H5dhEk5wtsreHHjkTKAUO+qpWe/Wu5wQMNx4FR2y7w6CNnb1tGFj1SFGHwKeWXMWEn9EQzOQtGYken5wY/l3MLMk/2xzYOWmRzBREo05gEd7hqBI8vhqXXOWSIko0U4Oq1EYqwS9eVC4z9Sn06G/KSpYKq2ZZtJVZbNjhOKNEom2LWOYjoHILkAOTGAdbiZzxQ7jDGQpLEti4L38AijvDVwdAVH9fnq24cMlVu2Eahkctam6xPDXfbI02KURci2bmLNQkXuMMbyv+/tsCm/vS182zkMx/IokVLCp01yzyD+3yYX2ixthMoc721zTyiN4HCB1fZIaveM+8bNYtd/j+2VwoepKbBQLehZ88Dp+KRbPQL5Bw71NS53ci3A1QYvb5WjpM7/Q1evKATN3xCadsGh7PWhXdsPuKN2W8RV73yvJikbKNrNZQWYLHGc162tbUNeVOabWgjHyA62v3pw8ajcpfVfJlYcr3WgVhmLHwMgD/Ndrk8cDD1WLHcGvQ8oMrcSAHdUbKtNbVtHtxSRg7tbuTVxdQUXe2tRY8pDOqaKBnbTbZZOTgDRQwYio45I8OJy66hwIVOJ8ggf7RluxA6PMSK+4i3rcnYNzviihFisEYdlD4GkbZGDtCRE0Wxn/S8x0UBPTsWkx8foToGnbxCB6/i4nfpRRagToeA+9srugNf6W0zPyn5FcH4mJxt0uU5YNIhA/EEj/15LN8EW/7iE1UN5m9jC/JZFD2bcYgdNUqKEGbexY4vEFVcSNAzr652+ErGzBexeBbIpfebbqCjbxld1sbIGYd3w1kv3FT5jcikyMKPPDHFzTadlTaivK+s3WDBx6cALkoyih7Q4UTFag1dVHGlb7c8G0OpU+aAu7gH/cW0vvWHwzsnNkHiSvYu2zutXpLdZFvHZnuvV1dqlzqUJ/hcxGbEdJabmdMhH5xNnjR4lhjK+XGoichDDWoYeiG8xAhC17xTPWzX3x8iC2JTueGDSJp/7liR2ekBz05yKJQeapIa8gL0mI5kaELl/i5sywZtR+gD4ucIG70DjrLQb4PYU//Ij95bLPlbvj3tbfrkSN/A0k9vW6lToxPvqviztvqaOIsann69ZV2Cqjt/0Ros3lCCtl93rvgI4i+Iy4yD0NLb2iSPSGyThUOqQRfxwa3yH3nWAc8x5Gu/4QUIEi8ltC3b5TG8IPxicEseAaTcpl7oILpB6M+Rd21i8EwPPueCWstaz2kd/0ck7kdQrXuv3G1XP72o0mf5FCxe+rHmzfrqDiR9gr+26V0gji0dznkqiBf6zmNgm/vry3blZc/+tfTr0ZprasBia1Bve34uZm2/tjg5f00FjJsjGGqNQ38f8jx8hu/z8vNan8WO7Oc9n5Y/UoH6OOHxWR8x9Si9cVCyN7zvHeZPjfz1ceGt3bfkb/XfG1d+zOE92Ve8fNAeEYU1Dn3irMBZgbMCZwXOCvw1FTi9nBU4K3BW4KzAWYHvrkB7fHxQvlVnm41igc4+i4u35dR129TF5hku6/cXNox6bZhJ7FvV73HsyShEbdIIPjp0YYGvf2OyDzzI/CK+cLt2XQEh4oLI+IPaXYrkdGWj/5ZDAaThD+RxueLDVvx19BAVnd52ulfYSD7sIIJobK0x/wddHi5qbQNNdiRW/UDbUGBr7SDX3iKbJCqT4O6KZWGi1RzejjvPi/q6H0wu8xrMLXOPRtRt8kiwFCPYBXakGUxkZFueQwk6sE1pJ0RjuNftrsmzwVoQlAsCpXWhYltmYi1ILukPWKqrt5WwSmMqxAqFW5xX+neFGk0hc1/s1e+Ce5d1XwjzaF3j+IdJl2HBNrkAWQN6uNiyMyanGqfy0NhKMOhtes0WaeJmo6PsCYAK7w42qDDkLpUJZqnTxrv18LDxrF2U2olmNn/HbmVLl0vT5aFhx8BDDWZsbev+Y9XapI4LiXflYL/zIjnrsTUlXtDapgI+Kmd0RItNAHm/bGrARKZfCHnasrai2Zb9gsFGtsmzdo01WNcAxf2K/9ut845fybkj74ouUZRnGhOl2ZZyNdHQoSa9XzlEwybJRFhA/OYazOfKifWVw2kR0I4jC/Z0z9j2rCVrYDeZH6UxRUxK14xz+I4qlEqjaG6oKb51aL3yOjBC7rrxmWH13Li0NWsj/rYRH73460lSkm0Zue7N6MKzqjUbndhJjbWwzVjASkt+iZFaZI1DoxKRUKq524Y04zkVhnJjGDj8oKt4kCgrbfDBP+KQQcWmn5dR8ST3e9SCKrxfy6Jiu3KZ87HyH4vMg+Ausea2Fds5H+44CyuQSBQt7yA4V0boxQjErwQPO9HqfeKdUnjATM62ah64MxBjG94BtmHDo9bxmUPNznN8u40sW0GftuhNvKf2krGY9YuGSciesW2eYZ6PFXNqmdjTb9YkmHwJK9mGsJJzoHtLxDmwowNNf9RZvmyXn6oR+aBJzNxF/+InnJQ5CL2AOYprNPt8RgaR2dN/lComf7aLZ0zpp/q7d8MN6DClBkV8fbPvWl8LfxMn8wiW+8rudamW6Jv9Kz8U9zhexrblNaieiOgW+Qu3PA+2ZXv3wvMGdZwKkeD85msPmLkXeLc/i2jPfJP/Z3p3WfwHd8aB+AbfbcYqi+gGNZi35DupPKZU66t1eWOwlH+2P/z5+56LvHfv8TOL78WyP84tPDseQn2Nt7pfa3zOWVU65v8jhzLH+KGDzyOe0nsFVvHvjJM4K/DzFai/3X3wUZH3e+G7I3zr+fyW/LsD8Rl+0P2Rz5+D2UmeFTgrcFbgrMBZgbMCZwX+ggqcLs4KnBU4K/BjFWiXy/wtrLORnX9e88rBCUcsumziYMpqkjoHG9HKvlXo4MZGNOyc3SiyjXvtO7EBFF+RCWuGZY+br65swASdjfQ7MMw/bfv05UlXcuqAlDj4GSKkBpvCow6Crnq+Pqn3G5FxnV/wgpAkihvlIPkGkRhBh+444UKL7Jhc8gvCcMZtqA6wahs+v6aOiECD3ySrmtn0a5uVPlDNtZEfG6SY1P41gQipXvkMbWXTFB4s/OCP+7psKdCh4aJGnDsgQ6FG3FDscQQ5D6qnzKbnasSyXTb2zCm+SE2tteI3+As2us0SV5B6TXTmNECegxu5z3F86U1r+Ni2pgbsOJIasaJmW/YLwksNghvOOghd+aEXX7ZRa9IA1FcFWIerVBjf642TEV9BaID4fmVOnQdqULvEXILWLAc2UciCg1jxDORAKhDtxrPYsYtLe+ZkGwmae7zO8zjQ0c5vUUMjNmEHluHEplPP9IITxUadkbH7MedjNfxccJLXdJOUem5qaqlJxxbHeUeS12tkzZgHno2+0uPLNj528PyKdqMe08fgPbsKlUIniVveTZK+1WHyDe2hrPHWNj4fHqA3XS75DyWarvi5XrtGdkVkfN10w+763HXDz4363eiv6NyKHsy/F26JgSzrYzfZm5xoTOGK38qv+uQgjdELPJHq1ICSqcJiE/21Bpgr9Jxjx1Dlt3xL2ramYkiyeU+kyjW1ZKiBOKnF1AAAEABJREFU716xqEtULWVNUCtZejdDq+xuzAuT8rXlnzBAITxSL53pL/O+6SnfvkdwY96d52bWgBnVeGjsz1Rstm3DE+kzoeRVA26RZXzhAdn29bQtI8scps+uHv/4XfpuTY28c9iKOjQGMaJTiikmS2/6rc31bSjaxhf+5iQrIduyrdXs0K56JIdO3MgsfpDZzlBtk9wMmmwruQU9vrW3POfkkM8A1787gV+elfiVKIZUtm5NDR/am41fkOHGGtvTP2Ugf6mzppjITcSNlmTRcBk/tmUbhqoPL7Ct1LSTYyG5ML/MEZf4GpVHdAPRWMmycXPJMkcdGzEznzwHV9aci/xQIDfuMj+NuM0qezMeiQvquWZS/RV65ZF5t7LbHeEsYzrZk8c0iNXDOiC1OgwhbXOfV/IfTDY5a1+DKWGEw1EIHTA5bLmWyqs+aWQdFjO2lFNMjTkkJvYIU8ORmPFNzEhg1xWNJst2jdfN9p0HCa2CaAM/dMSIdai/DvE9WMRg1kjEJZdm/UiLffki13rW6Nf46Mey6mKSUDWn0tNef/qPLtuys95UGP8rToMXHO1sdGHwsaAgn8QdYvDBW/GwR3y/kn8GS5bexkdBxE1+E1lv7c1Gp1ltf29txkC0+Cj0l3WzkaOP+NVl+9X4boepxc9Bbs+x7bIpXY1oiVvVNLUJX3szMaNeCB0wsK3IopYaxKZ6ci6aOq0+Ojb6OzL+Kbw1Yl2UxPWrreEgoHvnWvNIb7s0bMt20blFtmoXOgj/P4XEexs/vMRffegTH1Rg7PzV78OzOyvwd68Av87zu9LXWebTKfhacnLOCpwVOCtwVuCswFmBswJnBc4K/AMqcKZ4VuAnKlA7O+xbaePwIAc57Hm9uNl/4c8mZg5ls9mcjSx2w9ig7ZqbKmJTWmz4zJ69rfvGP1y1tunYYp9NlyD86CdMfAXh2U5XO4ORJV4FgGtPWewHu4bP16uu19JCerjCKuchhDmbnBK6V904lMJUmq6UtrsNqcmfdhUHP4PNO9GM0CkY9LpiG6xxdFOrK4c7fbC5jn1kptpL79gvOjpRDZLfjZ3wARF5kDXKN0YfHx7UyKGTU0ceO5vMANu41A0O6UfH6DGihEjghQ7Pnvo1Do2ebbXWMkP0cUMiXBKcTqxVC+3Nq78Tku1XEA0W9+Pl3f+BtyvZsRc+tD9Xliu3ydNHzQgAF7YuvHqWEedKCYJeEwvFPCOwtDXtMdO74kbUDA1GagBjWokYolkhUhvRlgzyw2vOp2GGbSU5reyMpc6axt/qw94uTY0EN95Tt6k3rV6Hid3i2K4YPc8gzJg1bguIp5x5PV+f693o0Kjer7HngiJrNiO2Jq0c7KaNvB4fL3q4XFQHYdTWUs0ssTs+io/v5BcgrsvOs8CziU74UBLGiaFDiyxDGyFIJrZl4scm3/Z9frrq+en5nmdyD//KexhaVh3EhaeytUhd5qdBUJppi2xrTc/PN5Ut81F0rGr5FunjA/MF27bJdtllnk9PT9g9Mea9L23VekZ2nENcdg7tdhW6OGcmCDqIbuaIgGfSaiQHG78quDV4LIRmyyH7Mwftc8SdnBqw45exkmPHdsg2ELDSGMpt0b7TkSUP22rEs620mccIeedHb/CcjQhLovKfuYgWdsztpvDyuf305VlPX56Uz8plV32UsbH4ceY76wJrXsi5Js3dtlqw5/hWZlvbZVNrOBMNhcznyp8Dg2cSTl2wq7ct23c6hG14M/c1bsWjrjBSDbKEIl/ucwwNkRiZFx6EE8EF80otIgtwhxgtS24gPcBFvUvpxXihxsIbRHK/465tGUf26hvrj8F+wZ5UDKHmfJpsM8rFjFjTUEdEvVBxjpLQJAN/YDcxeMc2BMvnMd+hG3923/hzDgW5ERtiaZan3ODlMnOpHDVrntoFkX2FV3bHmKEPwq8M/1qGbdn+JafHbEOzKuVv0kXWumY8Ry/38D7Di+a3qcGix9dbzXd5OzM2b/W/Z1zvzOHdvNvEL+C6s0J8pG/73fqnht/M7W2QBHoDSjJrT67J4Y14Do9+QgdT8tfdfXD1xv+b4UHxNRm9n8HRi31M5CChUPF94HwXmfc7SG2zXm/xXU5QSlZ27gy47Bea4T/++qdOYK3nPzX/M+9frMB6DVf/i+5O87MCZwXOCpwVOCtwVuCswFmBswJnBc4K/Nsr8LPza/3KhmgXBzeAQxj2butbvavfOHB62L/JZjZxsm9iNmLV+I0tIDJs7vMKPX+pl6LLXVY2ntlyY5NM9xaeavNMgw1dIDQHaN6UDXqbGGAQp8SKVNpa00N70MP2px78oM5G/vXalfRRES6wp2uib9oahBJrcKfnjtuKPfOFN0WYGikFIef4W8ic5iGOK07x8xUY7HKOU2PMosdMJTdlHhBcJq0Ii1Ra4lYPO7YoVD7hTSAwzkkHV8oUzDTSt02y8YmT2hhLXVEVuvEjWoZ0LxeMpZt+CewYzdEiTb3tTa3Nb/7tUrom79/CEw2XlXPyr9qQx4vvhsZc48hJtXQHCzliKOYHeua4/jPtMhnqpDSgg5UTzj68jjom97eKWZNXPBIIzxSTdOpQMJuMTE53X8wlaW1yvQ/Fd1e+Hd7IucY4Ta5wNcxcu5Vv5o6939SmrfJ81aShhI8FS1qYOsnriBtmyXF7UH0rn9D1/InWSMLEED6YktLy3gS2tfGguGRD12fAYct8Vody6LLemQvON4CFhL5Z42AQ+IaBbSWWaDM3kUPHx616xAqk/Zkc+GfRrabmi2SpIGnjmaLjWRiwDBmdTTY0FwJ4+McHlzRUNrbRiV4r+VAXaeLfpZO8+uii9PK2qW2A+SdvNMrGNj5mjg6HAM/UZLtYrZUbwo/C9fZMnxdc1WzsoJBKGBv9QLT57PeZC2NFQWmDGxbESX55N2yrtaDRN21bqx6Xmg19alc+sbMtox9Z1qxzWBY/JAdrEMm65vPvdoVFTbCJfxsxN9uVFx3yIaWguVMrqcv2HSM81hwXpTsgAtS5XBjIpSZr0/x80103OQeiuYUPgX7PokDmso1thLwvyJJR+AuG6GPwXGHfJTQl3kVhNXNpslkLS5gXHVmAGc8kfAQd24zLBl2uqGi15DnjdPIPXmdil0Wplw+oUfWZevkMEPUbfCbw0pNLZ3Tb+9DSDf0bL3CgfJgxm0EtOhjklz78Qb62sZWYufKZGHXYESveUKdXofjoi+fC3uQ3aKyNlPqKue3AwSD1gfGI85oPNy5nsegHcrq6bFP2yci8gxJwsy0uNW7GNoBd16RdcVPjwYwisJ0OPolADYIFNdfIGjYC+CNF5o0+fNSUWllNQm7mmr6TWiCUI+9CH7phExha++sbH9pbYhaJfXrb4gr5LqIfvBXasfNbdo1t+FyNd7sY3GwT52OgUvLZ5y65UQ/RPPtKGVpmbUFHNOhvQk7f0zfq1DaVjmjxYdVapiRBSpk+UGwgBqh6Mg5PKM1xw9Zg1LPXNZR6BNpbs6GaTA5SaECy8alDs323HSxasMRJOzQqdNjvfuLjCJFXMD97EhOfySkYX+eGs7psy3bRaAn1Se82NeA29rHt0nd76Rs8VL77im2UbXw0S1wF0fIOgtHJ/wDBC1Ye+aw/Ast55XMH5F8nKZiCTwk1Znr7PIabFrTXzomx0/f4xuaA+myMjzsvfpYOTwGx89lno0Bce/aQr67MIwzbakB7C3+C+fPsjQM6dJ7pAFJBP7jPVIONYtbf0d7xu4epzn4xti3br/gzD56K8TVK8ZPbcW1+hnazPsPo1PxTkHP/eUiW3oVeWlQyWv27+hH+DOKYOe61n6OX+2drE5m+mYt+a0sOn+G3Bn9x/iFFWffPg9T4a3xo+B8S8Nej+mM6/cp1/4NGP9Iv27f9R9PIp2XAq6V8tnwInq++oz6I+DAyWPTql86951WIz1fxTcRAHfaEbdkfA8Vfuj57Nv8K2S8l9x8wtj+urf3rsr+ihr/i4z9QwjPEWYGzAmcFzgqcFTgrcFbgrMC/qALty5ebgqenm24cJPArSk2vfpGCMsj/I3jbNm2NLRc3mU0LoZhvbj0/XzmAGOr5fQbd/GXWMYoC41yopisMdjTWRonyi5Qs2yWTLLupNWLAKzvDPUIueXQaeWxb0+Vy4ZfcoflPc0q2tV2a8o3Ey2XThs7W8AsfYek+PT0r35jrbJ6IlvnSScRSWoKDyJNvNsTE+Hq9Kt8ynPO+1bxjG34QfeOkQLwGjL/0dMSWKEHVOn6enp6o37NSy4EjrqjJNvMEbtC6Q/eWjbOuaUNi8FuzMu/LfqCFi7ITbZB8dCFl9NIfEVlim2QpF7UzdZNakyxyRuiioKnZlWflqb5xeeVw8arUCLW6jnQYmDK/Xohsxpo5h7abbLw3VU8EHRsi+CrogzZ1rEbCbWOtgQ/ztK17O9IwB7Wp9YVel23iuYZ2k+1Cw6ft4r+9ZS64KnbozPsD1dJ5e7Pf+mWNebHia9ukxz/E88aaw0u+eWbyzfw8iz08Dgcz/vLlC89UJ1+pNaJQ6ug+8cx/4Xn78uVJ0YtdcOWZjjx1sK22bXp42PTH40WPj496fGjwjD/ywVdn/YPkNfIwS8pcR25yvYdXPhdg64Jtvh38xx+PesAf7mXHVxITdjhk/PCQWA88c5taJS1dmU9yTn7xbTeZ+jfHXuKujGUrzXbZbxt60ILd2iYbAmzNumyW8U/Uin195t27dhJRwba21nS5XLQF0La1bWyAM+/kkpyevlz53Lzq6elL1TKfPfGbemWu23ZRwzZ+AtESE1eVTwsBY9U/62mT3+VBj3+Axws5bOWDjGXsSVjRu91u1OaWodq2lZ5NfviLWmBbrVk2qL4VLRosybo322ogz27qPPIsvcIQQ5CeWkllnuW2p6OyU5Uwbio3hlyGHtToBnr5sF32dlM+oxPbhsc4/5z94+ODHnhuLg/h6VXbWlPqavvOHzyDV9bw+fmG/87nzA0Qi13F1CsJJdeJmX+MbXwEDAbCAPLda8kSe2t7DvQ2PrCwZw9JuLkQpZv14VmwZx0itw+6xA0vsF3rYKeX6KqgiT2YY2cRoh7oO1t0MSUnDJJWGJBfXQd+xT0oRJQ6JoeRwSvZqPUNfyFiuOnk/LjI+20koZkRUsmOgqu30/Osykqz00/Ylm3YqSWlIReuGnO7X9FYg4HCK/AOD7Dk6TvjvFPBXUatYhf59yC6C9G3Zxa2yTmcF8B6GbxDkfK9pjIKO9wguIoHWztxjLt4EZW+9ha7nfy4i9JCtKyse6ig1pS6hP4WMofoHO0z/hZid8S39Jc863aMlZos2as67MzIj/o7+4e7xC2QdHz+sIPdwLZs7yMVbb+M9TdvmXvwV6cZn5/he+PZrpoufduLPPvvqcBvKtfgz4JgpTB+8T1afs7+31OBPHrfwr9ntj8zk9PmrMBZgbMCZwXOCpwVOCtwVuCswFmBswLfrtVpWd8AABAASURBVABbipss4CYpmBur7DWr30KrepfMMhZKs3TLwRFK+ZZgWPzuji+rtQv9pnzz6cYhzv1ba5LsVj6Mn4It28pmuU0PbHjZXJf2jdD0wdx9xAOS19eNzf7mpq0Jf6rWNgs3Ws3GL8BpsQaTzIZDNgKT+2AjWOqIBxufnYOsW9HRad7w25RDoc6mRf1/ZMvLuhldaA61B+hjqOM/vW3yIDFJmMIXvocGejiFa3UEN2qVWKhLzmXlG6eDaXOhr3trqZ9iFz9IfRfhiziwYlfc0DU3RrueYw/g1JW4AdOf31rFxpyVkFb52/frS7duyEV8outti++veOiGlxhB6MC2uELW/JJzNuIp3X0c3keIYcnINXR9IwRi29FwbpuR5NYUKph86iRp45Bm48FJzASNVouuLZuRUaIAxZNlB6I/QGaAvyRDrfMsoaagRRRCs0XlLUwcqamZd8cbjppS+yp+EqPem8XBmFkfJsuzE90N3QbEmLBKbW2eizxLCWdcITP+XXowGSvfAqoex7C2tqkBuzGSEjLIAFf4DY/VJqkcgnbe+8TSNI8asIz97Tqwb8ylidKq4TI9afHcd/gXidg33tlaawIMrLfSa+hbW2MOJJDPlrZtcpwIs0zSxGE8xA+FHOQ06Fvlb7Qk2wUZGl06CClj0er9xUbo5T29kgNshmhyNeJfLk2JG9qGCTYO8y6XjRxbwW4yiG0QX/m8S8HiXsyTaYgUqcmefxTjrsWWwVTU7DIn9FKQQilqTntDZ0CP6m8cBAe2ZU/grWSpRwBbjblsPDwPDw+6cKgdneY9f2TRsY2dan1Sirk2g89wePs63RB0EhlMppPs6uNvwfxZospbtOQkctPe4q/z5wnPL/GSl8mjU6CYwJLRDGDtsQWvSUq+m1z5mnFqNOtAKuhItplDPB1kPbw5Tl72tG30W54XzWZP/hzNu+3yKcXH9BvaNp2VTpkvuWkH5dEg+U6NRhITEtI3feaZ9YJMKlryjBdId5Gsc/JmSKDoBr3eO+pXbJODlbkcIRomGHORQ+WSnEBmET+w0ZqXHT8NX1M/sujEZz4n7CaRWAfhD+YWy47iAMnpiIEcj9p4V3AdVa0edeY1CiU43CIbuclwLSeu0kuxjyjyQFTQJR+KrJFi0ClNsHRT82CwMIHetOlLIorS7LnWgzkQ4t01it4Rg2DxXX1oEHnGs89dwnVBtCPNsK7ov0UENtmBI207w8ovNjXYb7aJ4330fV18BEftrH+weJaVixLr2MZx8It0cgh+0U2ZLz9Zm2LsNzMJ2/Xe5BkOsmTRDx2ELuS5QRgf4QfF33mL1gfNjWgg9qWLv6Ua2aI/6qOzQNo8kuPVmsfn+7a8EArel/4aN34XpqfksZAaTW7e0ok1fulf27/w//tUnueF/342/+4M7CaDNcv1DK1+8b/uDSugO6+zAn91Bfh7u4K/2m/5a9wXIM/rrMCvVOC0PStwVuCswFmBswJnBc4KnBU4K/CdFWh//CkFj4/WdrFsK239As4Zr7KBKln2C0SznbvqnhujXGHP3+m7Qs8toCGzEVaw4TuqggUtehcQKS3xrwQP8m3FOlSJ4A2y2RvYLkn+Sdfn56uyf1sMbuZ3rV3MaF625QpOXp6Qp6zuQ7Kbtq3pwsGJkQVKv20S/K0OgqTw54HKPKCZY08BG4WihRcStxrjxlyl/NN9jV3rZis/omXeaz5uFgL0B2sw6HVvmGkjjyB6Nrq7NPYVK8F2nv0iP5BKDgXEBgm5m1S8g4vFrv6et2dxjeEd+ImvIHmkL1kRZc4NJe7ril4wx8heBvX4ZE6dzdMeYiq9ulOdGidEY3mctIDCACa/UuBmW8lfe2NYVGpfBDfbmAaEJxcuMZLgpyYZB6LBUt6dHAzapQVXUdWPNEwl56pbCKWtvMx8/vjTytqTldIyj5oaxrZl74AJyVilP2mrbRs8a7XYG90WwN7o6dCZGnYORIi2JjvZyEtLq+47m+eaJNeA/ulp6PlZHPpJDdG2NQ4ZYZjPhpzWo5MrG+TpjY4hUuOs9SA+ThXkzNrJD17et9jkQC16Odi85MAWWfjhpW5BPcj4JNnc1ZJIUZI1W/TyLd700ct0A9zJnlp7V+5q3iiEZ/vu06ZeUlxwl3hk0Uc7EyoOcugeAWO7qW2bLpcHDvcvMvODjY3KB6qK7vX5Vt/6jcy2MofAtixhu/F50NTJ6crnXw5rg3x+Xq83xQdqdaFSvTA88mObwJ13bOnEf7MpP2iBiB0MwZb10swovNgGkdje9ZsglVkN7rlsLAwnDAy45pwzRiFrEWh9PpcUwX7ZGEOnM2tqmzpuhQYtR9i5pf5DmV8AQ3aEoSYSZ2Lms+hI3Q66kEnvWn82pa43SjZANCXnB9/WS4u+4IVTvhAmK8XvEVHYi5AOtTJr2NqGnoi/Y34xe4vYR2/xi959TH9L8rbPXAaxBBo3VRu54xRpqJLd/eAXhoLoBWGJZuOD/qPrrXyOjXpAx0XYe31D25btSFTueT4YvH9hYLlkbrOvwdsbIkfPU5A5FHUnavTpzbbsiaNi1ipjUql5OINvwHb5OqrBOg7vtO2i7dnX4Cdu9rTPPdMukHTGger22vGAV3jN/ulRxcT6Wz0qP32tZzgOGnMOtE8udKA3zTav64R+oGXtg7cmySH86vO5Rh2Twldj6l969MuHbdmuoT37GvzIjQLH7/smfDrx57OC9xW+4uIus5ggpb6jng3oV3KsPxtLxL8D5f/Qdc8p+e54L/SaW/r35P9+3r1Sv2Gqy/dvcH26PCtwVuCswFmBswL/ogqcUzkrcFbgrMBZgbMCZwXOCvxIBXKGIPbOZfZpbbOxlF/A0+egwuXLCBEpqB0euLZlDG2rbZvSskeVDXZYpWvjFIP1LdbobA07h5rIOUjsXmyk0NkpnZvsV1V/u0pKTmyRxQC61zfThnJgIXH4gTNLqkMhdLgYCU2AwOYmyaZn05hUBAW454Jnz7nkm4eJ22/Rl5iqspklM2a+lwuHNdC1CcQ0basBgcRt041WCy+VlYZy4CpixafxYRszl2rPt+xuN+UQKxt06XOQM/ld8RPF9BsHXq2ZuCSgvY19/viJbacmimtgW7Z3Hx16AJf9w9Z0wZfjymQ5VC17gMZH1rXySeCSaLc19lZ+RMO9AkjlED55hw6S60acwBVoBovLILmmt+DjJLRog5rlG5urDrCEuBA6epSTkqY+wZA5xOLB0CCJAnOIrk2mQeZqlQ+GSus8T6MWOaOJMVTPE244uByKTgF/XAlBDHSuA71OpkPG91yb6UPEoaIM+gGQXEYWJE5idNYtz69xvs5HbZQwjQ7l0+Ofm1wLI/rAyoGoqlG76kfdsay+tabktPHsRjKYZ2vznymOrJR25YQbKKUPf/Wpo21iWvHz8HBRWkod/cofu6K5cfHu3qjRrWqUMWnocmlqm/BhVWxTP555pqzyAfHEARspVqw8F21r0+5iFV80Ag+cbtuGr4au6vuYA349L/hI3xmjPdePOjbWx60ptqQ7e3SWbg6CbzwLpFRrmjUJbrU2A16eg152kmVbafZLbzXmLcUufklTs6HDIDm1yoGERBbwIh/MvYPUoQC/k9tg0raJtWlrTdvW1BjH5oZ+BwM3Pbowa24w0ifvK4fAC5UT+tfnzvpcBQnGzJV0momB/23L82E16EKDDjb6gAfUbpIsac43sXrHJ3ko86qNfKmeV8ZE4X5jHB4a5Jicb+h3PmyTW+UMPUaeGyaltLHXe415DrAtCT0lwedQI78qS90k89ORF1jQvFuJJVo+44uPPLzkkRwGhc848vSD3BJ1oJe1rBw78721yil8RLKNV9FvSgu/UZ6eAsMwdSRB5s8AvipXo5+BqlID3cQdzN/h8J7nzwujsiDqkrwHeQ5JMtdRzrjjp5N3oENr5Bg/i1U+yk9mOLk2DsTcupif1PE1eP4SU6PJu4OWyWESn4GVHxiHa4ysm8rPYkc38O4n4d4iuphiF/uJ8GzTJdcFhrOiISTDD3bePUaLHWJ67xDNnvyZJ+80c42pZaTzyppMOXkgP46jYaPLFXrBnoy7HZNZ9C0+SBPWfX62Zb/G8rXsor946W2nK9iTtmf/YkPOGB5zZjjjkgdX2RO8+hZ7QCWU9eYN1EJ8pjatNOcN1SKif4MK8neixS9/8L/3ir5t8bgVeAx1h8UbMSqv5BaflVOI78DQKNvUQji1M5Mm0xNSrj5jy56IWyjJujfbsl1j20Xbsy/mfkuc5BeEZaPTHFKRzc+RUXR0CixIZEWzUMee9GV+poMm8S4Oiv0+pt/SfXNbPuMv7kxOMyYrzWdL5DaRwGtTYlK317w5si3Fj+f47X2Yz5NXIH101zrPnqeIz7vQ5v34DG/9/+qYcErc4CNfnXyDj+T/fn5ViWmmp/sNl3lGgq9dU3wd8bXGyTkr8NMVyIt/xE87+sRw+f9E5RSdFTgrcFbgrMBZge+swKl2VuCswFmBswJnBX64AmzhsxFzN2MDhk2nIyf7OhEXGyJj9nlkWxcOCB4eHrSFgYwtJ4kNHLFzw+/xahtD9Owmo9NscWWfqBBa77TwHx42PTw+Kv5z2JpNqXyz96je2eAOP7BdovvWxJ5wxoXc0EgOjY3rO5IjVZjm00dkifvI3CphbAklOuV3OHP4kb42g8LEb+yD+BduQk8wQJ7ajJH6Zot0aMlas6pO9KJlYzO6mmZKH3Jotn1aNQgdezcp/jIukOwIoZeWOdnxxOoeZGWbGiCKOKJsBsYydPogMjtKGUkm3yAHQzZ8zRaboEZhBwyiEn4OiIJjfuHXeJ+kzQYwzOJhu66sd+qzuyw2atXnNvmcWrBNnHHgPItTkKHcGjgwinu4VQ5v5fsYGRe1diFWduoJhISrOpLqHODcOESEjBqIkO6zC18Cdt0kett0lpjTYHOWYf0/eR8eLaaiVaPEaTxIG2itITN2SjqCpW2TtiaxbDI/DZ2N51i0jOnU2XzO/98271nihBfE94ozx4ND0JvyzfyMo1vAf3wtxF9DYGc9JbpCI+7WNq0cskYRWDPf+M1BHUPlPbsx7y9Pz3q+dnJUVIFBKx+XywY9+TI+SLiDVDx525ZtrRYyeWUcbiOX6MWm8+5QVK6hAZ1x+MuX4hd+9AOixc3dvx2PxaobXmJStHDCla7GrbnscFnjdRt8TqyYi2dP3UbfWis7N7Oepia91uLKgbdoqHCfkezoMiRq+SX3G+is9SBwUHNAvcNHTcYmNb1w2H7hsD7WQfwSWhPkQ/w6nOQdizyIv8od3+UXpptkmxtBdGgMox/R4trorQF9/Ct/pvD8p++8V7DxJzB1bUOLhkMmwFDJfSP31CoLkDiR2uiieb/I0wyCOIlOdGMDmy6cUHM2GWVNJcs20eDDHNRTNHvyzaQrNjyc5K5t21ivHIRIWQNZ6ps0LoBaRmnGDjVh/ATxFdhoooC0AAAQAElEQVQYBeQdjZjBwUFGB+xy27InGsq4Yzz1eMwqNdKfjMMdkxo594PCyDMC7y6PQ0XLsi1uMj8xqblUhfRhi8lR+HY8J1be7mo2EQBh4OXzPvL0Aaw3l5l3WLbTfSeyyvH7uXrmGNiWvfDG5ttuXgzQjb8XxgfUXU8VV39Ba+QfN84tgLBd/m2H8xXy+Rx8JfgNDKY8vVYq99Hkfe+d9+JomWkFyzz0el4WL73FD0LbGX4/Eix4YxFWYFu274+57Vfjen2iGOw+kt/CzvrhLk93GR381rhuR2beqaAE33XL89BJvGCmBr7L8K5EPHfq0O+cuDjiLvgNRPJfbvN3/GCN039LHp1/L/JsLGSWRzrjE2cFzgqcFTgrcFbgrMBZgbMCZwXOCvy+CpyezwqcFTgr8HMVaNlPL7CxmwOrzkZ2NqfZJyuPkeUw5unpqqfnK4cNsLMTQ5dNpJDLJt+Oyo7y2iS+b2SiZFm54jcgTFRBNhBUjb0vxkUquo8cAufwNxvnDgPV2Ept5kEfG7upGRMGI7vaEvI+v9HGeWtY0w4BOtlIn5vhlrG1jQDnuaM42PGx+EHWkOXg6XrrlRtD5byjU6/n55syjwDTunKYZTa/cHPPKYIBY6CYXuU7/gNGOLWxwqew3domOzIgAK29xT5r0vG1s6rDPfkNXW9X2dMmugV0YYnpoIM6U136I7tZ7LMNePE5bjeNzJXDy0yukxOi6bPhVyC9pdbwxeWMQWJFvxMvsCWbmw4NZxY/8LlmPojtyVs1qr78JDkpa+alR1zUGb1cdqSi5pvqrMhNBpKVZvKLSlBj2Eyt4qdPvqUKP/LUY8Fqimz62BUk4VLxlzWfQckVvmXuuazIWdJ6ZsIJ7J0fARijiwgRqbnJccyo2WIENBvPZSfZjYO5x8uDNhOVGl05GL2xbgx1eXAdNEnW9XpTR25bXPe52k2pZ+aHOw5zVXqkoRzevciGYh/fwbaeS1lp0WtuIV8QUYKRdc+zxdjoh5V4gZHZVtoIgxpcOByrXDjEDM/YRG5DgdDJLTkuKDo8q3kfN0ltcDtctlU5Ju/WZFuWZh2Ia3iCt22tatYyRh7+IJnM+cZ70MFgLgFiTOIl1AuS88toUrZlbZIbMQdI7E6/PyeWZkwSt2ajvzGnwSQNbTxotCkLDYU2PqY/hnXZTS5KcmiwbRfZBk1SPl9iU9Yv9vgePFcDtr2xEkqSrDs9V/jJp0BNuODGFz6xlcwFnV5pkQHqFd3Yjzld/KJbDMg+VOvJ2OSKRCJX0dysrW2atZEiSz3G3Ub3ZjfZVicYU6g+dBTudsTIuKFXaHM9Qmetbav6KKE7gtCgdGylP8LGRpmHqSWQie1JkwhpQQseStEFUEqXeSfHznwcXRBZYG4FeI0aVi7Jp5BCIkAnlwkSf8IAV0qdKQMxx1zHKO1I7qXLODo3nunkwfA+t9DBwBFXyIJNgKKoG8FG5ZK5EQfFHvCH0qA38qhnrQZ6Mcs4CB10+MFAH1JBxqlH5cVkBsyBPPqueWadpfhBhE3eo8QXtIQJ8H0uNpkA0QYGdtYm+i/1Q4Tt5KGN7xYWtRv4Qg+7waiY79zWHDsFXXRiYVbatmffZl+DT27Tlog4CH1UtV98RBZEbk9+xkF4gW3m45DfhYZ+FLMO5YfpZ3yEjT+uVzz08gwfeb+fXu9B+u+PZvHDHNZcKXMZp38FHqbU4JeAj3J+uJU/+KlxcggO4ndJe+Zs+y6vZw0/6XXnfj9hO5UoAzdX//r2Hu+okfdk4cifNI/E/b0KJ+P0rxBm8Iq5BvjOny3BYp39WYGzAmcF/iYV4BNKwU+lw9/rtPBTDk6jswJnBc4KnBU4K3BW4KzAWYH/2QqcEz8r8AsVqN9hsg+Tzan4cX6t4ZcTzpOUA84cBmcj/uFh08Ml/ySo7i0bUNnMCkY2QbOLhtRssNPdL9tqG5vHBOJSoEOLPftZbBrtG7ns67GfzMHU4BD3Bn/ItsxmlU3KQ7KkCwdh+YZaes46lLBG0jg8QAWNeSWtzC8Ix5ZycJXenhvDOey5cviUzdzoxKaT1JVCXJ+f9zxELhImxN4KSiMYqiXLcMGV7z5Ch6sGtquX0k/Y9ODh8qC2WZBKMz5kkS95wrhyqPdMnmsusCruGm8UIofmqbdtEuZiMlcOq2ObdYq/iAQxSJxL2WtHjX5o+RIta7PGZYNL2Perav6GF5/LppF//OYQrfOMEPJuGyI+g9CxOSI8x8BS6uDW1EwdKGR8isZQAWRdd/saCZkL2lt0gxrGD89a1j52Df/F329JNw9rYrcWPyK+8PcC7c02fBC9gHF85nC26r4S3vWPnY0djK1JBjMWPIt4zLkBG//I00vKl9PzLeDBwqWuAWw9Pd14b595d67gps7i2tNWlhhGjcPhK3pX1homnMx1oPD48CgTr+M3z/76Nm6D9/jHgx4fH3R54HOARAdzyufD8/NVT1+68k8KdxwZlzY35Li+X9G/Xp+Jy/uEXgThdZJ64h17enpSh79tG/N7KIS2rcRv1JUU0VH5iE3HVu8021FV2zbQZDO26KVaU8bxabt4Fz7fHh8verhcqjad3EdU6UPXM0JuknVB5+HhQamD3RSHmYeh7DyfIyFkhyM5P0VbCh0wpsRy2eOBYPERiGZZG64Jr7T0nYPhvPtrTWxLoAWtKbW6MF/bsK0022rI6MhpKLpb26q3XXqp4YxLEmhlvp25JqZooTsfyIaORvK43lhz1uv56Zl1v7Imt/K1ET/1aW7wOt5igSFXYhi+cDRjRGbybjL8+J3P0lOt74354kBp0ayqhoDZWfesyf/P3rsotpEjy7YRCVKec+7/f+vdlsjCWZGooihZ8qPdPd2zh1BFIZFvJFC0hTK7r+SRPZhcLWqPcug8c8GVz+/MP/+1itNpEGvINlrqPpTtVY+q5nHjWjztLbkn533YndGPz9PATu75btQtMfN5u2hqkITaQv1MrvXbWHRhpe7jf2ZDMDyujfGVz/pg4vfgF3Fti5LJxpyaxHbVgSrdxbNRwPBCHV74MyA46jKjh9hxJMs2mrmOPrTgS1VWIefiM2PFiP0WH4AUWBW1LneRFeNwIT+5YjuZY+p0yTzJMXRsF741JBTMxE8X/4Y4IMVnAPPNNTEMSEqp5cLkz/W1Dm+UGcQjnZyfcsiGoYMe5JYU8B0yvhsMJvszgPyla8ZBfL6zSu7BjU1KNrcbYxHRCdbo5+4JdyAWodMHtmUvZPwriJ97xPZ+fE9nzY5x9D6DvXKxnUp9pva38G3/clzbXd/D0H47Pvh/d5899dl+zrod+eVRaF0YB9/Qf+Q67GOb/RGEF4R363nWMg7CC0IHsblHePeIbnDP+4j+GZ2P7P5q3t/n/4+u6t+X8SPyf2YF8uz9UXx3xr+zhY+EvhvgIXxU4FGBRwUeFXhU4FGBRwUeFXhU4FGBRwX+vAr8rqeKgxzsTF762iX7JM3SlReN1y0H+xeZQ8+nJ4v3HtCxAPwCdOWA/srhC502lVSjMZXDuQU0lQMhW33YesHvhk14QQ5nJkqE14bO0V853vv68qz2fZ2yB/Hz4gk/U/jEiCt+i9CQ64IRXTvMEsMdyQc7DtKTw+WyCVKcPytzD0Tw2b65CXjKo1Tn08oNIayOM8lJzKMmw0ZuG1ZT/Z8tFQfLoNPwogkkayjNzMdLmGHjTJyi1oSJavPs5Myx8M4sGEGEa91CodNyCbHarURvxobgMv1EjwwTQ6zxpOBmzp2eaNBiDWdZG8xr/9//YqPlR+o+rnTXMl4gRvjpiBUyiEzwnBsM459O4QcZps9+OLDkTofe6gulqmrecctoIC4g9mDCTvoL82R6qLkR/gYVhJ4Qa/9ee4J29EQs3VpYJkD6gxmfE1767NHFP2yN/QSSUaKEEnGUugbsF0+xtlcZOnvnQMeRlLl0vD0GboSJ2mnP3bLwgTxE6xIo30K+8pLumhdi/YxtstHEOHPFRFf27ERnA6mzCToR9tZJfhAJEXlexiXwhMdFzhP7jT6eAK5tbmKvbOI5vSK/khgXc2OCalCA2fto0wY/z1w/88RrOvbkGF7qmbrO+MV1saiDHIMT+7JY14g2DKPjgnM6S9QidsE08YFQHE9nefAikolcYyPyJFbiqCxjH8SO0uhCfpfUw8tHfAm99Ft8gI0F5NFV+Ey7FSmnMMM7ieA/tBk1WGCzPgy16iEaejI1083u2p9H1mTBTQCTW+rO9MkTp8SeOJ4wN5LlXRnGuBJRUCqAooLC1loxyhaXJCttw4fCAPHVPGpz5YMW18RfnzWRxSK86BCerjTR5erYibNnpugHiv9WpmIYzxQXS5GPbUIPWUNp5ubk3bJif+AWh6sGJacOyNMXtKjNZDFeXjb2WvzjAZ7gSZbRDZ38FiY+cSiJ0JqLVJod/YWMA3OzrdQsEM3OmkwdphtOgrWmyWEqY+7EcKPYqyKn5MBSaYq54QtTZR7eSjwSQhsuc+aezwMThIsRYogNHxMtqcjd6lr2fEt2xlL8p8QbVqiLjJT+AGz1ukCk72eHRGyrbvtEyx9GG862OJPkWpDpRUuCKwI+OxLJT01Ex2WbekQmpYaOk0NIP4kh5pC5BKndNjc5P0YBbHPiYwFOX7jtPjfExE+cYEM3WPoTPw38JJQYC4IQ5Oq2mxk3RAuPLnpgTmhkYo9W8XcheLH/EMiMbkVXpZ4v417b9Bsht6kJ8NpX1iDj7jtYs2+3xd/e2NyEEJHbhlpXyIVXXiTRC0IHriW3X/vmscYCSbeBcpeA3N7naVu20dCt194S6xUS26hLtsnaomP2cHJgzwl6az4y4mS9EzN9kDxMmCCmB+zW6mF0hD/beAL0BVrIzV48Ib2Hib0A16LF5xTqYO5jQbuhn2j2q679SsfUXuPURri3Tdp382YiE3jPS7LUYFEU6E2Ln3u8EX4w6DW8238fqLyyeC51i5nYC8kvuUfxvb9J3jcwD4Hi8y0YeS7wyZMR0zfATMEbZseuZuGGfcOzA29jMOmD0MFBX6nVZvPILUycBuEHoe8R3j1wnZQbHZhbbzP6+yt6x/iNfGNRwf2a3NOHzWf9Uc/P+s/s/iz+Z3EnH5hz8jelN+BzabImTBkxn1HJwtwCuj90xfZ7OJwSVPc4+D/qv+fbmj2fzOmP4UfRf9f/D+x/mP+P8vur5ZSXHPUpfhQ/z93vYGP5P0UHRyEBmv78lk8l/irf/5Wh9Idm6O/h0HvfHznl72/fw6H3vn/v7+8a/+7+/JH93zWvn41rW/Yfx8/G+UzvR/X7kfwzvw/+owKPCjwq8KjAowKPCjwq8KjA/84KVA6Et7zBYH45m6vBX2ZrYVT1X24R3X6BC30gf7nMi5WM+fU53U1vOw5F+pd24Ud9UJtvPwXbccosYYM1vylyae52sLkcYffnc+k01H4S9/n5RV+/XpT+cpk63BV/GQ/Q1GdtI9CVmhHKEwAAEABJREFUNyjPX/GRb7G9XIgj5UB82WaYwwbJ0uJTC8geO0SAChfKU8kpfsP+HmzLNjYi5+2m2izyeuHl3RUc9UGzfUfRdtsmTyi5HHbLu257rZvJ7fAB2Trp3yN2GzU/6hd5ahCMMXQ+D52oPaEjUkKQpvoAiMmnX4J1t638cBOkynd8GPY6dFlcaRcrLfVLHUMbwwPhBTbaXJEnh51U6PAiFh7jZ2NCTOsmI1V1w+ig0xv9rifGXK0ff5i3eugQkR3IuAuxiL7beLpBPe9iDudTKUiMQq4PWuaZun4iFikqsgOihS6ehyoGHJVWuVMKP/5Sr+BKETbwwjMymdTsBZv4mypOLsYoaC2Uum2thw4+Tzx06x8mLOE8CqKsozRq4KcaRh92+4he0ANukxzoZJvaxHYqzTa8Umxth0UpliyD+AgiiTgv/5JfZG1DTNLtdQvvSG+Q9xrji2tj3hvCfGv4sn/bUDiND9jYr2c4sWJnkxMBiz4I7wBsCVvRcK34bbvwgvBxevCjYxsT99whJUaTxKPTNPpX8oqfUdTTvZxKg+z8wgltG2sk1uoTQDT6Ky+SL6BrlDGf7bbFhUL6ol+X7UXsd9voFVgMzJsu8jmdz7rwuZQXxfE993piwZx4uYPywWMqakNZxfpkPHNr/4KrW9v2fREG4t5PdrwChyvZVvZhvqGdbxdTDEmWXaqRfENb3cije257SCgqxyA50LV56h6El/5AzA9Id/tUqxW5BEtnyvbCEjcd0rX4oeM7cVGVrG6VwZQy/0kNkkcQYWTBoplj3c0R+5jaFlfPJb5ju7GfYvMehX38dQ9tu+sMefORPZP1PXyQWvsWzUDcMFOQYeT3feg8JxtzCT1q5R165Ze5ZvQW23VbDPzfnC/O7Z65xYeis3OPPLQzoyNa+taFXleM1jpGJj5dwrdT0wq5Y+ntA9kZ69brwxadA1IopVGcI4fJc9Ksg5HBd2C8mNzeq0zss08Ovo2mmc0eK/LI0t/rhWejGOIe2GWI29s6Z6yoApcVNO87t9h/R7yLqP9OpdtDh9QR702v+3m90rBlk9eOjAM+udO9QXj3cZJn8EbpTxwknvwnOvzElW3Zr/hE7Rt27wsKcPTfKByM+6IdPPrML7aQ+t6+uNeL7p+FxA4+8se0PmI3L8/CPZr5J9/8i/4+m8cvuvmL1T/ZCH9x1If7RwX+kRX4Rz4O/8hKPZJ6VOBRgUcFHhV4VOBRgUcFHhV4VOBRgX9oBeqaQ2PnCGNTDnY499MYAlODl1djmNQ3XTnY5VqHhfwyZNg5eKHjSHXyEiCUtXHgufHSYcPvhsH7ww7bbw6wErMBP7rxibmCGiehTC6vB7WERpZ/mU5O1wsvJS4df9lG2iZ7PiIfdc6RWJI5mB5V+ByNYsJlJIH2xjC5bz2HjRSs8pD5Ea2Abe7xPYkPyTB+vOvAke10HX/LxDJuFh7oj5cp1+tUkDlEObnO1A5wwSJG7NvbuqVmi7q7Y5icWYJm5nD9yhziCycrT3SuHLrHXYBYQdsgs0msraWmuIUVxEFyTIy8QL/yoim+UIl7pdmM+mIvbFLyD79tucW+gSBx6VonftoJ9raJbSXvA5Enbua0YZR8mYYWTeIdJDfsJtjcso2YpKHMNUjOL7zwf3nJ90Ci/4rIE28jse16xR7rxMJ9y970a00yFxHDdjuyj17aSaWx4ul2vB0lZqwyp13h1iUu6fCKlyh7fMJpoHHm9pQX9LjLo1LDykse0Syzp66aGF95mGacO4LcpIljlzXwceIxSz8YE6JlG/qpg/ZmW3Ze9M32u+ETFtKpUaUTDgawTXp4yUWMxAnijyG6Q2OcVZW+ZJcKe+1tdr1n177XnEXOXss/jNh4ToLJ+krFJAq95CM9P1+Ul8MXXlJu+LjwMjX/0CS2QXIIb8NfEF5Ckq4WTL8wmMcYpfP5pKIfvEweYyitfZNHbJho1yq+t5kJo7F3W+pODr2P2EtzXsn1yufoFjNyX3PMfLGSUwMTvwfcLOo8mdPL+oyLfWJEFD30CaEL88kzfmXOyWNm3Yh3BZlvajixs6zMobDDXA0ljdlzsK3TPs9yKXorUUG7dVAX7juvKzXYAuJWDWxPIgygACjibsWD2NC5kidbhhoQD3muDYONSWzIkmP81GBdES7ZJNbG5z3AB+rYb+rkSe50cpO24U+AHkrxZXvF7/laaeFPJrCRSNYlNfoGl6nrgZ4f8TC2rQLaW+hR1fGbdScLGXl6e8Vunf3WLG49d/brZK0meceZvfRtU/f4X2Pdt2b5VmsIqhEFeHS2ceVP7W3kxdoztYSlJEs/fJBcNpgbNWd5REeICSQUlZY9kt42jiRPHApa9NBFbeJbtPQBpFZdyBNG4tiWvRDZe2y7Xj7DNtYDVdbVcdVIbhufB7NBKjN5bp0rZOt872aX3JDi202HF18LqUN8BaGDfCDnm4DLRmK6e8xJvdYzIFr80SGDn2K+isJ+A9sSl2iunYBOnRaY1zbb1xonv/sxzrkw6cu2bH9DL9upjXwOupU+uNm++YjYfjs+7G1H/EY3DNs3XuoXvOdnHNj3uvNunm/p6AaJ3fuDmmR8j8mf//PY39Qkugup2b3mQaN0kD/VF1pB/JEfOWz751jiIOwr69jY52avOZYHz8Jond+5JVbwIx/Rucd39Xl+I5/MqZFFozw2ue/7EjIqjeiEsJEL0Gd88Nv88HX0+As/et+iYIE9DwYfXqlrBAn3EVq25xv6z0SRf+BfcJr6935l4qGDXzB/qD4q8KjAP6QCee6Df0g6jzT+GyvwmPOjAo8KPCrwqMCjAo8KPCrwqMCjAr9YgT4esS1zgmlbOnFqNqbM4Xr+e0ev/znj5RkNccbD4ZxUZaUVdnbJtvITXg43Nk7g0q+xZFuDlwU5HBbtkEHuVw6GOVDT7MPJMEfht6AMf0pXDoGRqsoy/PhyxNxsbtC5UMWLOKedukJxPqwZG4S2FTuhbuMkY2BbNhDY+yLfgUoBWDoQnvGnoxGQ6xjtvUVoTQ5awxiFkxA3TOX/m5r/X2SDFw8bh0MCqc0N6Nsm9o53cRG/XknC+xCbAraVn3t611D+s4qBDAegKtsLZZhvr9kT6mn1GnWOqGDCfV2WlUs0ppLpKGPbdAu6a63DweCbuScOOh2P3kHswUT3wsu1Ky9P8gLn0EFFiEmOIhjgo31zi/7Ly7PSJ84VXpA1bBAgtraVn/jCvLtfueGW+H21WY+hsv/stf6rZsk6OS5dnroOF/3M78rL9RdeVGdfbOz5bKHIcKW4saXB+fG//mV9+TKgh4r1qir1/+/0fNb5dFae6/iLc9utE568yTBdElu8YWjxxKCGzEpLrukF57r/g4uXlxfWdMKxapRcaoxhnc9DT8Q2uRgN7e3wEz4pyhY+pNCF3RijNY1ddBPjOd/Ov7z0PssLuxfWfOZp5mWoyPN0Ni8eLVJQ2gX5tV+mbfimvhQsLzm2/XMoNFzJovWN/vUqYj8l/6fSIKfkmL6Y36n/McyQbfLBy5QGn5EnXpo+PT2p4MOiomqd0KKlDyCbn3lcWdvbmJeRk8XNnMNDSYbI59yV+YQfe9vkRHySGSdetm6bUqP4i45oh57RCTLfgDIglSp8/EyenwbZ2m7ZRh7Zb9FPAraRSnQAHZzYlgu44FXXuJWkXod8Oze5rJykQjc5zcRjDYRy5IFtrFJHNKBttz4dvqFDaDU0iIU1OcR2cde91XjW8xk22RNoIYgFHVfmTHe7Ym8TO4DbmrvfyA770IGELrBNfiXbDe2NIeN9cN9Z8LlptfhimZnHhC/WEj55T7oDkH3ZRsdNp4aBvdbjwmfehc+FjfWKwkbutvu5O7N3yxX2GyBW9sMbZgYJQfDJumRIUOVzindngq3QybtlexzLSgw7vfW+hVPIUG9R9+1Mqj01I4kO3U9dR37J5cIz8fLCn+jxeWd96Nyx/kTyNZid7DMOvg2R+c6sK2qp302jBR/bRCdzC2zL5bDewNTd3gu4S6If0ka6I+P3QPTK2lNIvWy/8t9RtmX7Hffnh5lutI8cF537DvK4l9m/EWt3ed/hXsHBCx0c4+/1qc335B/J4juIzP7jc4n9dxHXB6IYOv2PkOTu8SP9e3ns7saZ3kfre6fyDyc38jsA+e+8KFzKeeDfEfr+Ofv5eN/bWN+T/XyEh+ajAv8xFXi35b/7/PLnvw78x0zwkeijAo8K/CdV4JHrowKPCjwq8KjAowKPCjwq8Ecq8OZEMYfJccLxKkfp7v8nZl4IvGLy8kO8hA34FYiTIPeh5OtvR8XhZQ7dA8t94L3sZx8c1yjZTpiWNZEb7jgbgbcR40qMK3pT7T5yMDnSy3+2Ngfdp3NxiG5VLX/28ika7xuUuVw5cc/hxz3y0q/nhwx3HS9yYW5yD8RgVPFSY6jgaW+TfvmG4EpIzISTjpf8BdMuGaACf0sY2dQCKrEmTmafsldUdpTiyyodret23ZhnqedJLg5QxN36ZtzciC/ZvkG0Ac5jqOA3yk0PxvFRKAQMsZPyC2to0SIPIJcsBEhNmQKU2teRU0oZZux7fhSie+YZ/fBvIA8Z7YAO1ZQvaoqOdv6G7RbHEyV4R6zkZcMA+VZYXvgxEsNG2/DLd3H6XiqmhZRaN62BziAWfPKIL7z3FfsQLilrbjtDcmPXkcstT/JpGp+TGD3PCRPtdAHq4p0tryrV4L0+UgkT9oPbZ+9DlF94kdM0Blxt98JLnp4HbrlaP3HaCXNjUuQ4mZ10PgHWeVKrK3thJm8wqtg3QwWd5yC1ap84qTL2J3JRP2dX9lj8B5ruGtn02uG87NtaNz6yFo2RGMzrGj8S4RuitSVxbDNCxlw35hr7KxPNuk0KBbvlVSXbSn9ANDv21uAF7DmTVdpUfrhlIKEyajDX0mqWvbDGuZtboJaNUd3rXUu9KWVz86LpwsvaI8fYVOYkK7zWwyBeB2uQuWVOtcdGlImTl+UqyVbaRh0y/9bHUfc4m42eGaqmFkPtS5KxL3AiTnux1TJ4dnOUZsbJJbDdfuI/siQduvcCcbmabZtYpSsv15LXdd8PsEVKum921nz03go/c4xN9M68kO81wjBxLtnH8RVFkP2VOUbGUCvOJtQbi8f898QcBohddCD7yniy2Zb91NKjbyXsxWfu7iOfWXOnbcvO2k2ldqNKqalt1iko/Lt1HAq+XbLdgNX9hIjfPFdxfWGPpLaw+wovezO94SR+5rz1/1P/qv5HVXmOydN2+7TdOSUv0drWpAV9XJMiLz/McU4l/kZ9U/8rzxSPE2m8zj1x2zYJQ8Q2vAV8w8881niSzexcSGT1sWEieBQMkY5u9RJtFk5K9pCpJaq5Gp3PJvbPRFHI1c1Fh6PWD2krcw6M8B6ihU/X12zPIacwe7UTDilY5hKp8TPZH0HG30P8BJhTOyl0kLH2ZvwxESYzlfQpFLpk0zEErcyFeuYAABAASURBVCWOfllGPz5s6IyD5rV1tL7BJGDwjQCGbYlLe5ssdJChfSeA4cQCkOQ109F3R5+cF89+a7c0fv1uW/YrDg+ZS5Bx+gP349CBvZ7JQye9vXxG/orUL3jlvFLh3+NVEqrwF4T+DFRH2UOpbXII7JWHXfIbvHqJTUbxbzukXG60L9bLNvzMc6GHcHLFnuVnfXRDeJElh/QHMr4hz8NazkP8TX/o2pb9ioN/5Hcbk0jT5Hw4s5fdMUaFPKlWEwd39Zm3zDySG6z4p/tDV/vC0rbsHXtd+zM0DyKY/RzyKfWmx5DrTXxvcAK6n7wmcwzYGLpHeMFPumk1e58DPX/NUtB/JzSufxHt8Ae35PcePzB5FSe5/fNd3/Qk+6r5b6IS8x7/prCPMI8KUIF8atw/q8pWhP/mMh/GwRvmx4NC9Q3u1PLo3Q2bfKOLbTMft0cFHhV4VOBRgf/GCjzm/KjAowKPCjwq8KjAH65Afq94PczBzcZvNpNjzvyOwdmHVIMXwVK+jff16//of74+6+X50t+kNLo5EK4cyliqCkxfykvavAwYVWipYxi96NuGwUWAHFDortlWoRfb+LCtfLsLbU0Oexgq37wbvAgZVcqLoRwGhR/oXcs88mLsmliHLEzoHLIlfsDwdh1+MCFv6eVFen65KvO+8jaPc/g+C4pdg8wKI9s3HyG2HMpzkBZu5Ki1P5d7Tideap3OJ+X/bfn0VPSjkbmHv/qh82mohrFRQzSDHOjTvbmSz5EGYTS42VZRKzu9bz6UZjFmxfsX1ymXPmw50H9zmLZr2TiAThdAMs2Z5ep+5s4w/MgXlk14Aakpa/30dNaXp5NO50FO7ULHHG2rmEvgvc+c8i3X05mkcZkwk0NApTEfZ79Ao67TKI3U0YXvSJZ/0mMMHeNdt4Y00Gf4/Wu3idLGOk82TJDxPVK3Z16GXdhDG5snOgduekkSfxdewm3xRWJVdRMzhEYB4sg+fTROJ8s7nzIp2KhDkPpjyAS5L3NqMda3dFG88gLpQm55iYSLXMx96HQ+63Q6aYCkYROB+YlmW6MGcaxLPxvPmswLtrpZSu62uw99xt/gmb0wv69fv/a6JrfJXFFTWvSik7jR/9e//qUvX77oX/96Yn+cgMGQM2nW9soLteR9IP5i++VL9M/oLoTXewv+F/zF95nnzk5U8Vl2ZR6X9XzzzGaaL89XXlBekV30/PxCn+JJ5id1vbysz8CNeUdiR6J+KXfpbyFPnZjvmXknfuZlW0ezrRpDqfPT0xPPPTk/nan/1HV/oVij5CrJVn+rllollmi2YSPb6WJcZQ0+Jwo2Q61GVdgLsSv8nXgG8g1xZZIo2MamqBX1JQ+GWm0y52vP/YX5Z87h21YRZ2E0vZHXC/XgvbZO7MVBnKoiP/LuOIkuxkWcM3M9d8yls/Rwq7Qt9STfrGnquMaTdCf2brvz+dRxJ3qBqJpLIiT+TzqfIoeh1SY5vEf8XtiL6ZNH1mj5LfyURurE5/OgnvGyMcf4CN24+SQ6dHhFXY55yMKP8GOd8GObLNFl3xapFeNAjBfiQbLRw9/lernV/sLz+Sa21L7o6CfP0mT/skf5g2rDNvzAdjqFN7uus+sYX1vGwZ3+RDuHnDmATL+1d5j7FXnyytpginQJ7Nc4F2oaxH+wNNZ9V1O0GwdjiT+9p07BqEFNq3Gv3G64Reee/1fSKVu5CJGq0O0XaSj1O7Czv+myBsFNEDcgvODG3wlTNZf3UbpXJKZt2X5lfkKxA24S221j+8Y7iOQQHOOf7vc5/Ej/Po/o2m9zSOzgkNlv5eEfqA9k4QWHzvs+6xe85/OAiCl8w/4VRtYpuQe/YveZbmp1oJNLggd2o5t8Hx+d7V7jY3z09sf8Q/5ZnzkFtzw+U/xVPvNpv79q94f0N6wOQP7kZfQOQP5jr/d1pLT/2Fz/cGKZVPCHHTwMHxX44xXoT498GHzoItJdwO+h+Qe7++jz7rGXP6/NQ/KowKMCjwo8KvCowKMCewUe3aMCjwo8KvB7FagcDPfLBU7DcnAwOejmxFjpaxSHR4MIlvPtScCZu668NBKcqsjVjfOk7nNzcUDNLzS4VBDePRLnytuCxJicJGccPbeSVT5pcGieQ6b4jSxQ/iW6SuaHCKoxFHnG3Vs9rvTcaqBLvzGnjiEaMoHtFpdEYb+5kL8ZMygC1Biqsrg08dkvPeaVqkjD0gkdOiXXrhM6otmWbSiuCOlsNw+XcqkhSw1Jhj4yO3rRNnzGRcCQWK/SHPRvzCt1E/aRX7n1YfTRox7bhdlqtmUDJpZ53TCpMuB91ps4uJLMhX5ezi8sXaVhE3nnERreiocOvxv3WsBInOw1o5N/iUAZMiSWNGqgPBmDnjNK+Dmuomh5kWVyyJQP/khBjwF9rAjVPhkq+rZlu31fmNwhT5+tnb510Wl9YkBio1eEB6TCN77y4pC5iRbdkcmTWOY4oTsPZD133q5MFsUa+Asyc0mWCnIMK8jBQcWZVmvbOcnbxJS21IW40XnihVW5cJFIG8/oVflPBOdlTeR2bCYvKK9kgz9LV14sXQAu8ecd2C8GSrkmcSTbKpJLDpaVSzTYkLHFjjEDrQBiDtU2WZPDNirBRm0ueVnEi64XXoyHjk5sEyOITvroJw4mst0+oxf5DTxw0c2YNNEjDeZhL/2q9IJv7JOvum3UMLH78winGTfw1wrc4jdoPklsQeRMmYu6pUaAeDMy9lQ+UwkmE9c2Xl4v24hYK/oC8XFl412yFrHns3F9u5O1is8A8/hKHtG3LXElFxuCS7S944UxmxG+nf25aoEb2ZbLqlFKi7/0G3WoKuTBqs/aP5eeX/SCjfxsq0DW1a5eZ9ta31wXYyst+kFoybJBWWmQOrFnR1WGvcea2G+ZY8ilLeTsXWqUOmUeDRTSS2jxPKXvupGjaIl9IHn35yMG8W1jg12lB3bG6nkZvgCqStuozcZ6b/gNz2FGH0fhZTjZO81nEBGq1C15q/vkgWhdnesi7+/28mBbNmuAkBDcc4VXnZ+cMSCZkKgyIA731zhIcoHkuEUXRRsGeuEdtYpNAHtdzPcYpz62ZZs12DR3Wewnk4xe1uTK5xBDksh6FvoDVPvLHAiPPWIGuFDyidCO72pdSHo1RDN7K4CUoV97K/4yXsCH3KTRW36Wz2Z+5xY/C8yNNV508jzGq19+rS3JH/4ImfnP3e7GLihkCiBzuRhwZZ9Ef2Mvp34bRZt3PicJNO54tnvdbSt+DmhvmOyUZKNzB901e8nCsp3uU3QOOD76TxXvBIdu+oNtrzjhZZ7pI7MX3179PS/0e72MoxpIsbHs6rroO23pZz2njj0X9fi7R3h4lO0f+tTeUIVKDuONzTHPe/+UsvdseMkjY4zf5JTxPTb21YZi+2M/pL/J3xGRNaIP3on/tGHyD77n0O5Ktoqz75v6/BZ/N/xgnu+93OyY8xv6h34KVwHdv/Gy3XvFpkZAf2LL/Hu/7LU4XNefHOfw+7f1/Blyi31P35h/BeG/wukv+Py74/9Cqv/1qr/3uZLfh//KEvLrpw78lXEevh8VeFTgUYFHBR4VeFTgUYFHBf7ECjxcPSrwJ1Sgf1OxzcHX7g16p1SyqqxRQ1++PHFgf5Jdkt4ehN6ZKI1zq3RqvpvsWw4oAts6n88avACoGuihxBUl24yh+MWeMxzF1waxccAMt2V2dBb6pRc5cuahA6hH9aY7qqCjL9VOw9DG4WsUK/7kkA3ev+j5+cILtA2did8pu3Qa1jhJqDdvYh+rvEwZo4RrHS055OVbxi5jcw/JtTCZ4MKKs2E4JeJy26/bvHinM5FvxKUTTpWxaHb8N8GrCOly2RozxrBzRTcvmS68eLvmZROyjfhb9/Pmq+OHxyF1H+zTt1Oc2IkDZEa50gOujA7Yi4HXgyVc4mbKtvqHuiQnUmgZwtXvFuN0Eqo9uvfTPEtdQ1nLx5QIYHyOMVRGAZn2VkOCrbBHmd67Tszwjm1qFV+UV7KkKLdbbvq8YUro5WNpLf2KfRhrqCore/50Pul0Ikf2U3iHmmiDDXY+nzRItqpkbGwrPeIkS0es3gAZ9qbgeSoNTg7KRi72z8bL3sikGtUw/iLcVSh3EnNYKlf3uc2WrDskrOiJcizdSLY9fnzFv4t1kPSS5yb7i4foyr7JPsu3ZTeKmhhFDgdsbChe70demqb+uFBiZh2CDR+oUF8xJyITN34Sr3W52db5dFa+SctQX79elJfKef7iM7iw35/hPz8/81zkn0WI+Qi/+EwArYarJqqGBugBt2J+dIpR4o8x5CqGaw54UqoTXsFvGA6l6xdtPY+pyBsRJS49SeBXt2YbX5boI4NSQdsrVuYjmm2ZvrhxdX1e9udeyL48nagJdeGzNvmlHhv1S33t5K72K8UvGuRjW2mJwRCSMZfQiSgQbQYotIhBIYhN6s5Si6HGSAxDL6yxOk9MVWUVOskpiI32ZltVpfPTWXkebGO3UY4Nf2qIRmh4aw2zX5JDeIjQWXEhMmWhyIWUSzK8JqD0pnWJEGUeQQuTMDngRLa1vt196hyLccSY4B+NEHhvO26R2Yb68WWjF6Bqu2PZqWP84hhe4tmHbPWpVWDs1oUu15oLBEz7Vcrwdtnf8ptzx09dY+CyGrYUKG1CegF58gg3iN1GEV9eLsrnwUZCjgDYWYPMa61r6vSKrOnio9oX6mJLSDhAqvy5JZptcYFiFH/Be9tquV3oEJdAM3/wMMoVfhD6I8yb/mxx4jUhr+7ujipzndr4O0vs7kQ3MvYmF8s3XhMxDhhkP9Oti7A9pg8jdBD6Hol3j0N28L43PmTpbct2yF/CZN/by85e/S85OJSPee61CDtkcE8fe+DoIwsSOjj0m5fbjri/x84me/bOMbjr4ye4Y32fPJx/X2uXRnknb90rL1Rgf17PyIPD/P16H/wf9bZ73c1zHLzXR6rgPf9+3LGpZPp7/o/oH/n9zN72t6L3rPfjby1+yEl9D/xI+Wf1fuTnM/mnfDZpYn8q/5MF+Qz6Hv7kcA93jwr8syrwJ3yufHdCeZiD7yo9hI8KPCrwqMCjAo8KPCrwqMCjAo8KPCrwv7kCf9bcSjlR5bBHLi6rJJXNyySALN/MPNHD6kNN0d4f7HC+ezv45vwBjderPORAeJ4cvG4LV15UrAPSTVVW/BuV9PdHcBNXGwHmflgb/4EUm4VdtOcwkYhoE4h5APzmC8XFoZS0qb+xOkrFS7gxznINSVaLp3TZX0bNedXGi6wI5goarQzpp/7Fi7q8CChbXI1hrYafil/mbBUyywVcbR93G4fhE/mkJqGDxNmY75HL3LT06UNHX/kmNP6FLS40ZZTMvWT8R49gUlXboiBUlcNZjsWZE9ScHFBvuiLYDti6yqmQwrviNfnQ9WV79cwj307tOjZrKjGjm5pNPBQ6k4h9bVAgxnYbUBFGO6/nC01KcYtgXRPjXCpQAAAQAElEQVSnZeaQ4ZQiDzLc3ZCvtDG4Ju/06Il+YneF3jCgdMwzVlLhjtTYF9aoUqGrNHQ7V26TXDaQgGHDChm33yCmgbmlcgNi4NMFAY+Zc1fHsdw04lt/0GGEbiRHsP7T5mSw/7/rbMseSj7G4MpLxU3MzpP5SP/610nZcog00cVSwnYMayAYYygvSikJz/LWfkQLX+hzyflxyYHMvK1ts679nz63xN7LIxEfmAoVZZ/bPF0EzHw38uoa0l9ZhGBO63S2qk7twx5Nl0+yhqTYF70bE+6VNWhbUoXJfpVgKXy1vpV8tNNzSv2tcMYUQCZGeraRNnwEk7msXu1vxijOd9gmL4tOuKMPXdhnpJYNPjeqShNHV4CSNBiz5oaPkowOpWJ/TvLddOGz5DpJIo7BNd4tJbwNoQ/aCol7N77RwDjxDvONXC68fM+cgkvXXuQuTeY9CY+KUsP4GjUU+6QSGe4U+WStgsFn49PTk868QK4qcliI7yDxMv8DRMGeufKyPf7tlbddin14kzkt2ynEYbVNeBk4t0bkryNhaBs/Q6sNufcNUZHlOY+PyTzDrzK6wNEjb7E+LIjbBppaGJ7AZL64VhA/mpsm2NjoG+uWz7nkb61Yc0LsV2xMLDvPyWQuS3jowMZveBu9wVDHIK7uUFHcfc4Yg/ST+UjWEpsEmAtzKjB4nquGaoAqIUW17+Q/G9vcpLIOTGg4+dQAE1jCVvixpPx5n1jlCb0pn0H5DNnYyTAkW/E1+VyZ6Ihmm/vWSK2E12AmNtzJXOg6n/RC3ebGICpb5jiLkZRxgzUJPxCyxUNOKWf0A/iH7Na3l+jhL3LGeyioddmJjSOGcyZvCK6wX1GyFyQrcyUlekkF4OUenrp+GS1QGjlzbmCbECgawwZrZyBZaWZNgh4mgTCxGS5KbnxlPqK3Utp5PMCSZmLQf3ZFHvyM/NCzibMb2JbtfbTiRe8jRMleuvbRq+1tywX8Focf0ULT9RXdJriFf4Ahc86dXLoOxfPkZmzUIsgA8qaXse3OI36ik9VvuFjT0oY8UK9lobsgsX6snfZ27zd02PEn1nZh6c+2KcQlu2652FYBLgX9nFk0FlyvKHgBgtavKDOwEXAd84DVV+RBcgmayS1694D15nJZDdODN8LvDNoG20Mle/KAurBLcuOt4Tf3yG1LXDdorW1k97k3zZo3f4tBajvQfu1T99kyatkP4t53bVHtq/qe26t+eK+Ij8iiE2Q5AxZDgW3Zjugb9PQRRT9/L/0ISo4gMb6HfB5/hG+CvmPc7wHbnavtd1p//XCt1dRn/Y8zSM7Bneb98J6+U/l9Mo7vEY/HOPSBg/dH+8PP+/69v8gPnjL4KfQzM6n/J/gpJ//BSkxbv4MfTZ1Pl+NR1iYvsEw3estnGeBD4aM87v33c74z+pMIm+JDJBD9PbYj1if9ve5BHzbH+Kf6PZ/POtuyP8dndj/L/9H+/V35z+bxV+nZn9fO/n3Zj/L+T6/fj+b3kD8q8KjAowKPCjwq8KjAowKPCrytQPVBjku+P8zJbyp3eq41sM0vU/xWwnD9xVF6fr7qwsvcmCysXzZR4RcDgfWXWNEOeV4cvPCiIt/Gy8sDROtariUfvzDhiwOf6C+9pXD4mVsO6tUtvCsvbqMXfRKFv/THKBXzO2C7xyde0oxCxli0+Hh54dUMfhn2VciVhHTkpJz/KLZn7E8D+70+sUetLzJX8rMtrlfsuq3EbTK/6EISQNoyDlbqiw0d39stLylj28gB8pBB5RYu7JCuEDCOC6Yd3o6dnxzis4f4ywFSchN0eLYVXw2r56Nv2q4M3+iwudCDYJwre2ZjbqGLvAY48WY+sF/1Ik8+6W0ruvZbue5afCbXI/9kkTDxsVGzIOqHPK6C8AZrmD6I/vIDhXLyTaEZRdyArbmt+ocRP8XNNvuCHKOgvcGDswYhApK7V1nC+CMKjjtmmOgefm2/qSMDwdHgxU9wYg7jJA32VmqOkJd2J+XlnSv7EwzkoIaV/7Rvnr3EOp95aYyOSCrPTniTPDLe6C/XC8/3i9KHl9QazIO0Eor1wTex117xEuNvApsxV2K+vEhlydyMZZk7KBLPi2mmIePHFi2fNXtdGOGK8ASF7gvS+MiVMdXjhe7UlZee8XdiXw3mGl+2VczRZb3qq5tt2QTtkWRbabZV6FcNeCsPybIDdUvMC/VJH1275NiMUsatxK3/89JMIPWIfhC692j46FTFBoyhGqP9yKKvRo2hyV6eGDWwk009V51Ei086dR95BqDHwllD/Rlz4XPuQq2iRim1QWz4xljJ5Uz9/vVlsIeKsWV/i/jdeEmaXr34rzqi4fKdrfAjVBMxgObamFcQfYa3K36DlsFNXmMUKU78JBZMrpX7pujhHM66SBk9Ad+zO6eptMWfzPvCS+sg8SJLH6P0tvHBOjix4ZLohg1dnCBDDrUxD5IjDzwcwq7LbB1UPr3mnWTi537MlmppXJJK+0rfzPhH2bYqe4g+OYtmDFOv03moRi07+LmyZzELCV8N7kozNxt97BMzsC0zth2pQlMJ2f4QyeEABrfLjr5kvbboZQ35uGnmojdKuTLsOwaYtjz6zWMUXbo3V/J9X8MoxC798oPDDMDBh/z0is/7WPZ67uzlJ/IDcVLmuQHqmS4ddQtt2TuoabOPCfXAfc/fqxov1OJuv7Xwk1vmMqO741A7eO/HzSfxoz/ktjvHY/wrve1fUW/d5N3Eu1vnlbm8yzH8qOaZi22Q8YGUM7z7NTtkt/4X0nzvi3TaTfhNvLvZy/nevZP+saG9fP6MdeZ9j/c2R95HHW/yhAgOxj0dXsYg9kFY75HPlve89+PYBgff9of7zV58e/WH/n2P6H74a3Q2ymcW35N9ZvNfxs8afg9/WTmM54Du33L93Xvh747/byny/8Yg2aTBT87tWOej/9DswXxU4FGBRwUeFXhU4FGBRwUeFXhU4FGBRwV+vQJVHhy8cNirHGi6X6LMK0e7xwkXv7twcRgrVRU4ydiUT7doOYDJIYBr2cX0+P0lvMijnD5oXRi2eWGz9YF5eAtX5VBqCn6+QchhuCZ58dKN97tq37nBv75ceowrfGz4upL/tb9xl5dZWw4O0Yu6ZCnA1+qlHDijgu1UdAKRk206q8ZQGtPW+iaU0JWOuUVmSw6D/CYvVOJPtEIwsLdRYByVNoSITmKLXOwUbYfoZZn67ma3vDbmIZiY400hVWUVPNGSewD53Sv6jbLGqPZhaKLqTcPZayzfRHs44rtxE0Bk3cTkBnS+fDHwCylZsCdrkzXNGm09L9EQIVTXsOuo1Wyrinqg4DiQBKuhvZGiEjP7ZmetLom38HW4kVdYKWPXHtHhz7ZmfqIDvy982G7SdseNfdB7i72Z6SFqWR0EFp0TvoRy5mR4lkWIrkPL8Q+7L9RalkHmEiTfHOCGPhB5YJXsYr+TNXso9oW/IkTx8M7LRZnRQKd4M2ybsRovPDNXXnZtFGKwP4P4z0vKKw9YkG/w6mj4jTz6YdlWO5KEiwZkppZOES9CcrmRdYTShdi2um0sQv4RSOLGf/iEUhylH8PtK/k1D2b8BHZJ5op/DM04PuIryIu8lB8VHa3QGzVkfnou8Tckm0qRi40E3K9NYo1RqipZaVOoZFkzkPMDw46PsLIegdjrs9FcFqhjMrCxcl4kTvxM6pdnYTadHDsWOvc0FrLdn2sbviZrbvZAdExuF/Zi5hvb8HCm8KtiKWEMuDK2O2bySc1SW9ioWDMLKqn56QFbQqnnkmX+hruuV0qqGnyejO4ZEUONSWKExGCu8ZTyQtL2GiMfVcQX+5laoHlck3XJXr0yv0IneyKyHjsUoBZseSn9/o1PuK8X8TZi0O3zmuRoci1hBNbVOijNOTuXMQqdoYRJzZtgMImTMs257HJnKsrQdvcEUmwYysYIxG8QfYn1h4hOdIPI4jOwiZu5BOjF9+KTMYPkClsv/RKfz1NewmdsWza+UTb1Cu+AIWI3j2+dber9ecTFVLYbpRIU8l0HXWnggfnheyPepKYw5GyeEHdYPkkUnm3Zr2gZ/jL30Ki8XoYE4UduM4CVqYQktFL7LTf4uSqCEAcIu5EbnWIdX0E+FzbyTn+YJEYQ+cLhRDp0RFsykobOZVNjnLMVMmwsnUTt4e02J3u6oSzzjX9PTCY20cnmsfjp4OmlkEFWRG9a5HAjhD/bB/G5GP7U5cJHgI9J8PaR2uHr3kHz4aW3sbnDvZ69ZOFFdyHzxnvsd9/hR+dncMtRvqlP/HQx8RmmbdlW7Yj/A6Jljen6stGFIiPFz6EXVwGiby5Mbv4P4c3uYNz1S1/YZO4L97zQiRXoN1rmG3ObOe0Ib2FQjzyz0fh53OZFcqHZFm+Mw7uBddh4Fo/xoUg2kvXdFpv2facXXnAYZu0P+qM+6xc+qfZaxp8JbHP/BNFfKLqA7jtX8vkI2VPhH6Z57A4sXnyXSONDlMX6LM3fuSeHA/FjG78L2tshf9vns9y7xqP7bgWysFE4+tBK7YIe/LW3I+7R/7XRHt5/twL3fzH4A77yu9wfMHtr8p2t+Sa97+i9dfgY/WMq8EjkUYFHBR4VeFTgUYFHBR4VeFTgUYE/WIHa+hBn/WaZAxXOSJWDgvjLi6CNl5ovLxuH81OD86SnJ+vLlwFKX56k0Odzcajvlp+gi9ONjYOh5+eL8v/dzAuKHNKo21QNATcGuqLZ1vqd2jK8cqlG4XPodDrr6XxWvpVmHc2qKm0cnG7MITlvxNw4BTqQX3SMThldpogqLzM2Ds4v6tySX/8/QS+KbXzEf9uMIdsap1INK7FEyzxu2MeUSPnPu3K2zmkfTC5M2/6K8vNl0/8Qq/H1Rfn/pF47ZxTfXeXC7h2ToW31POhFwy3rJOqz9Hd28zZ8U4qmMyfxMn3JN3xb4zTargp6MD96A9GWHsR+UbamIn8rc/OP25U3RZPaH+PkF40auYu4AfRbJ9pQnLwtPqC9HWoj+eEj8XfRmy58ix/yP2xawX2XbXmRSk3yMuulX4AeM9uFdLa7xrZlW+KqQUefoe4bvAzTtYybMWA6d1WQJnllH14JHqz1iOUCbOW5y6htub3XsfEMohOEbBBvI1rDInf1MzKz0fETnVGFVqwk3qN1LNs8T096ejoJUhPdrRMR+2LoDH9Q81GlcTq17penLy2zzaSky/Wir1+f9T9fv3b/zL4Oz7Iqa+ZSYW+v/pTnF78xL3iiJW7mntjPLy88F9deI0S8LL4q3xq+8DL76/NXPkdeyD//MkU6jWKeJ532fcwEsJt0gL0/mUtsM1/ROmaJuQSj88+LIKatyFChN0DJGS0kP6bAvEuZk21iiM9C8pCbVyjYJv7WiE2UyISV4Z4gWs02a1Sy3dj4sM1zk29jvzy/KHMVDbFkdbMts4e4cMuendIScDfAf3y88Dl2pVZymFLoKwVIbdFSuMktupP6cGj3xQAAEABJREFUhHePMSwzF9k9j2deLj5/vfI5+aL4id2ln5t8hihqSrOtIrkxqBF9MbYoManSUYPQs+eWNXnJPPEdGaptezqP3osnPmsXb8Afkoz9lG0QP8FU8n9+ueDz2rlFeGKf9rfZXVFS5kpp2DPoh5BQi59A6n9xgneXod0yDNVwYi5UVfu6UNv8A4ajnpKpk4ifuV1bRzSD+2sPLduNog+M0qjB3so+PqlccJKrVJCJiyq8d1ccAi5ivsoy34wOm17/Xi9mtCXPjdkyp3I/N+fzmZo/kVPmJ561jblcmdOMG+iN+l6Uz+cwDr8TL7kwlPEVeX++kVAiRPdAcgovciao7hHG5kg+OrD6srvjTytywHdsbLfqlT9kL/w5ms/u4rn3SJGQYYI293Vdef5j0PXEn41OFJIfmMgztI37BUhRJcA9wqZeb5Hb1frpXyWLyhzeY0lyJ4l0P8CbsB+Y9N8t7nzYFtcd508gqc+f4OWNi9TlDeN3BxTK7A078184XCZW0OPMBZ2muWHGtujdq/e1RHy7YhZEJ8gnPY+P2h6t9z2s//jrVrPMZJ9geEFYb7DLuyAIMqT75mJl2J/+hn9jHIbv+5vCInqts947FvdPuBP3w/n9gmtcdBm6Z6r5fDvwIzfZW8GP9P5O+e/W5+/M/U+Nzdr+qf5+1dkR/+h/1f6h/19XgfyZlc+XA/lc+qgIh54ee+uj8jx4jwr84yrwSOhRgUcFHhV4VOBRgUcFHhX4nQpUDlVzuNqHXhyO8s5AeT8w+c2hD1/4xeDKy57L9QX+VM7UckAt+Jwvd+zwggxmfqOA2HghmMPydeQGI1cO1nOQQ58XDmcO/scYsnGG3HbTNn3Od9FNrORxO2mJf/LkNE8ocyibb0JeObDmqA798PrQmd94cgicf01LOHXLJEkwBxsBx71cs0U5lA4vI9vNG/EHtUYQXNG5EJ/z6PxfEZV0Lj1XZor/8AkhwmsyB2GMhHSnEqMhaIocGpe8pNhaFnoPHVKoYNekbBxBJn4DemdB3aaBDb62ixRMemJJ5n3HVFHMSkHgkaret5s/30umTB2882L3ip2JehFjqFR16tHknivhBrLQN2DGilG/LZkA0oUXm7wIPmKNWhaImjji9oAb01F0/S4/YWBbhQO3LC8BJrUkHkGWn0mtJjy9abbVNiS+/FvVPkQvWuoI7RLb4A5T2RcLvEhJELRz2eZFTzXiK/mJdlMx82fART7ktEnZQ9lANkJ0c9mWnbmIWNLWNPoYciGTTuT6dD6pxyrJalp7Q1tGJy95Iws7z+mVPXzhOU9vbCK7wJskQsmU8ZUXlhPHQRatX6YwNsI8x3kJV8U8a6jGUNrE/soHxZUXaGssmfix2fiwSez4ib/QHYP5i5b/LPSIn04ABr2NpSXCwJDyjCTnGQL5JJ8GixP/rfTuZrs5l8vkc2PTkXclL2Rcst1oRW5LBsGVzxWRMBrovH7+JI8g8yANctvwf0XHrMFU9IXf2CZHXDU/fXip3aLXPaq2e5DOHrIzntr4oLm8TF7STXxY+SyZaMZHfIdOjwHy6CwwgGW5qntM1oWBbdJAj1qmnrBuOvG/sf6ZX+a2jI577KBjQCeGtsUFCp8gfLBlP+D/wp7IN1iv7IELL/byD3JeeKkb36dTsSavNqLNrCeIvgyD+uNYtlXAbqbSNpy0Pr4z3/ACe0MfK+Rv+ZFKJmQgWmpnG30v/xqYrDFs+FK2ZhW1J6/JvCZ+O7ZWu7JG4Zmh7fajvdluH3TNwVTb5qZzSx72CKnmUtsr85lSz3yDTuwo2JbtkOQ45aoe2+GxnnGuUuGvyDfsBhat0XIGKm7Gx6pRjaHI7dzhbYinlNzy5xvT1jb5JOfPmjy3mfuW7IgxgYBt2Vb2pW0+8yefXevzce5x0zcsZAkAIZFH6PTC3vIouQoJlwFX7DZqv+GrsW3JgLySLAp3l40R18a6hF34suPPxEocbPHDFbGi3oSs6rlEVwo/EG0Se2Iwuz/sV80nfLyi9evXLHyxX5WQYOJ/U36oiZjEnctJnAYL4uR5hzu1v4S0LXvhCNC5JCfyyWdh0ItyKOx99HayO/vVT2R5hlvAlA1RyAMz5mqX3SPcGF139Mqji4laHyL+Is8eYbhyLgwzwEl8Nkne8UW374nJXprKfr+H7fZde6937bBHTCx2ATEOXvrwD5Mjp2N838f/Mc4cAuHLXrnbq5fSB2wWBeoW+yAxgtgHdnSTF3NLQq39ekvtG8iif8C27IVox3f6X4XtNsl+PXz3vGSFF7TCH76lBh9jspC3mD/pP/vjHrjQPdQ1v4/31nFsDw7Lt5Ohsls/wlK5X7Mj5/t+aX1+j/2C2cf3mIwne3zh3kP8xya80On/+5C1uYOpQEAn9qj+8nYXW9Admz70Xx77EeCfXgF+PdUb3CWcz6W7YZPZOU1wu/8sYthXfwKxx/JX0J9BGz1ujwo8KvCowKMC/84KPGI9KvCowKMCjwo8KvDbFciJhWxzECBeKoh+yhxm2Pw2IBqdjZzDvBwGzAlvv0LD5gWm9JKXES/ihUR+lZBcpby8OY2TRpW48IszDjFtMz7JHhr5Ng+/kcBK8I6fA8O8IAh456AcRF14gXTZvzmmBMagKv4wk2RbiYlj6JIisyRIGx3y3jg0j2m5dDqdNcitaqjG0KjCzo3M01otfezjLpzIDmTuC5NZBYlDTxDOoTvN/mUM3wI1hs5PxD2dOk4UNhxMlOMzcRLj6EOTNmoTfQlz3HgdARCDKyqNCy/rXqhR/ES5/aIwOTgWB8nFBOI3NdhSVKwQs+aTl1Ss2YTBFZ0G+gVRVXAzr4W8ALry8mbGuCXu+6E7yuTJei82uWMnkZIbhU8o3Vrc36MFKxlK0/ldWLcr88ucglbh5oAbLqHWNTF6o3MIcWlZiR8oDd4xj5aNkgvKku2FggZy5jEFWxIDLtFShvgI2rbtWSPk+UXaNtpGU7Kt40fvGqIEuHHf+HXJ9k12kLbZd+qXKjNSbjxOemKPrcJv3UUUdI6yBns+m4htx3N7aZ3z+Un5ViBipeE6HUMDSHwLasZQqw02ZGxO57NGage7hqFNnYW223dsYp6tmJhxYVsVG3rdtezPvEw6n4eevpxUVTra4SfjVR/puu/5wcTXszUibmS+h17iLrDXLfKrzu3CS8cTz+MYg1jWkU5sNwxe+My58IIyfuI0+yt5hJaFTS0SQ9tNtxwDo1Au6jEaNUJX6+RmW6cxWpYaFnJYSoxt38eTHAomw9v+yOFsatTPBEWNjyfWIGthE3VH7KqcUCk59lMmnwXLDqghJYl/24KpqtGfU+czuVXJSottqJlBI5Rt9Ks/91On/gamtGyiIAkVUK0X37YZW2m7iihXhg3EyJukd4Nb579zu7Or+9yyXukD29IB3TV4XDBWVFOb2U/QpoJGgJnZG5Me4N42dAEBazVD6w4Zv0VhJ9rG+tCha2LEj5WWfION9d1S/DDB1uM11bg4/CBqH7a75wbLGlVKi6/UMH1sCr5t6jpBNLRMtLcp8ZGqMGOnNw0h4/jJs1FlfEwlN9ivlyEju+ttdGHnipf8+TfhiTS7T7CMUbBN+B2M+zJ3fNpuWUrD9oS5Lhv/XrTSD27G+c5KZ1t2kNG3SI0WkFky8XRryfo2aMJ2+1s2qQNgHmucteJzFs1YTp401G8jiD90EZGY+7xMDLAc5b4GpMC6ZLzwdh6L9yt3e4/3K0bvdVOEO561fu5Yv0Ua6yyXuQW4h7NfiR3sw1oL0aPYOcpWP/HN/OTWdUUWV9l7AcN1wcy6r8G397a908n4W60fc3DB2ub+Y93f1rgLY1v2K977zv4+8F72fhy9gxc6OMbv+89kqfU93tv90XHHu5v3z/rxJ4pxlX0ShH6v9t5u8jvPfM98b/R3jv/oxv2rc6a4/4jUyIOP+r96tnf+E/Bu+KeTPBH/iML+6RP773D4bnvks+UenxXh0PlM/uA/KvCowKMCjwo8KvCowD+hAo8cHhV4VOBRgT+nAnXixcngEJUznz746fNqDiaOccLYJdvKYXYOgfN7YtA0B9b9IoI+4+jkd5HBS4QxhqqMbbxo70tHw6XcA3xz0ns9fBwv/DihnvOifHPriZcRNUZrR69P8a6x2/oQPAfewagiZmGzXvBMLHhfqZfnTbiXOYm2I9fevNvTnyyLA0IUNya4kRNX260+PjblpUxw5cXQ1t8mKgmfmCh21+SPjxxccc5DRGkgL1tVID3gV25envMCjld4mlcleHxc8ZletPgIkgsmSgkM/7ic0DAiM8Eyzrd8nX8ejBIsGddZV/Pb3qi8VDtp6UdB0HGgN61ci08BE/9A+DXqpps8J36DG3Mn5mFLLY7DEptYyG0v/0offw5XdvqsweSl0pWXFNe933gZfF3IYqCdLq6DzC9rsTGYCN70JGIvv7Zl1oA7HqRJ3QOZZNlUdrP7hpkmb3Enp3p5Z959/CNIPRIvfRAD+3XvZYyaIjtyIaxq+MZLrIUV1LasobnHvLBxr+wl2Iov0ZxS0R/XpPaaJdJqnck0nojxNIb+5/n/Z9/nP+E79fxMHXnZmVyC/GOB/Cd5My+zQ/N8xU/WyZImcz7hwySd+MFg3fuFEL1tYm7K/CChJ2u1sT7Z1TjASV5SThIzs8q+j+TCM918AlWteqHdftIfYBpYSVsm5PSbrtQj/2WBsK6s8YWXvxuJJgfc9bMRn/ER3obilfpdyeFC3Bfmn8+qJdt4+WpeMj9FXanJNboHiBXdYKNIN1nTV/SnitpUif7tPOLfyAafrd3XUNcN5dQq8uDMS9tBjUeVbHcemceV5//KZ0uQvFILwiIPJZmfp3Oe41Bm3sZ/aVKTKzWx4Qf4JQ0lFjfZJRHAMO3oSJhQ14syz0mdWg85l1BFTszWjX5Rs/XZsWFow5N1tPi45lvVAXPY3cWNbDdGlUaVivEY9GUVGNShzBh+7FKDTkBLDltGT3ubxA9psw/3dd5YO7IN+0MYrt132aVQqc2CZFuWZA8ZsLWU1nLidU+A8IPrJVKpajCfkm1o00u5Lf2pLRPSaqGDS/Yja5W92c8D/lP7jf7C3stcjEkV60pP2PZd1OCA7ZiAuWND8/XK/o/dJNn4TRrZR42oJoC48RkyqeEr4jfzCUT+Yn8QA9fxGT/RZdhxbZNbNYQ/PHJXN9yy/lNMq8fHzbbshczRVYpfOKqdnxizc7/y5ySfLSj0eDklnmRJqAN3LqJVGZnbnz5o7YMibPGXOlAkq5TPP5ter235RoRO1inYYsv6hQ5Sk1jYVgH9ZJvMY1KYgORvVjazylWWAxtZQMc1qQmmbQJJcpZtJL92JW4DZ5bb+DVeD/tmW/bCRPcerbDfDn6GNvrJHfSYPr5D/ywO/fS2b2akIFG34BaT9Wm9PY79qm9Dg5bTF7B9m1P4cX74Sr+Ki9MIdoR/j2Pdd3F37+VrLBYIK7sAABAASURBVGK9Rc9BqyWfRa37spk8NyKNtzloqdzuN13U4jM53UPKfg5uJr9F9H6h9ukPR7aZn48heU+WZio6t/x2m2N8KEcHAzk/xR1E1nqxYVJN731k94h9A/nBz3qS0jHsPG4DCJs4iUfP8LuXje6OuusH9sFhTPkPMtNh4RjCTFoBU1H6IPSxRmj91nX42fgMPxzZb3NO3p9BH+wP27Ld7uzV9+BvvqV2vRf6c3vtr78lJdb1FveevjH/s4hVU7M/qSlFzvg/awb/Xdny66EO/GjmZn8Gn+lFFnwmf/AfFXhU4FGBRwUeFXhU4FGBRwX+5go8wj8q8CdWIGevb9yZ3wbe/8pvL846aFnqYcU4yIuiwSG4bXmJVZw5BRny+zoHyJvy0ik+lEMHfjHhHFUXDu1fni+6cBjOb6DYWy6rTO+SD+DMWi2/oE6cXjmEveSwHFro5wVCentp8rusXl6I+/zCgdSGyKBwkl92RU68GZUZS7hvyuXu458UNbeJ7dx1pchlQxj+tg57GCe2lR91y+FyDvFjHwYqsh2y0b6TIB5s+LnAZJz5tRI3WMKQy6BJ+tCBupkpnXjZlBdK6QcvU87nEy9rRtcRg6Unr351O23ZbvrNbWcll8whIDWZ+rQeEwjvkOcgKvxMKQgdoBazkB/CtlzqHGwrtqndhf1wYW3ZHhymuTFFL/GSkTXlZd7l5Yo+XNipW+wm8uRkdE2u3eMXtjKGLdtSrsihbYsLrPjJIdjYoFfe8lzIZfZJu75tBMRa8Z09tADHTCrayJPbThIDytKVuV14yZc4MzfY6RtULL3lcMHdhb+7UWtQhFy68tItrlh+fXnK8eQG76Kvz195DngRzHNixyce8JP9CaU8w7FLzOeXZ/RTVymqlEjep3IapTP77MsX9hb7y7aumQdrceVZXPWfIgzxLr1OSkMvzwfTat7kmUqs8E7xkyDRA0UBbfd8OiecRc/iB35iXPaY6eMLs9uFllBt2NbGusUmegeSh/ZmMwdyz8vw5+dnPX99JvfUKjWYss0ztAqQnOMrmOSV/EQr8k/ekH11vthlMEaphjXodxZzW34zrshOpfjbqIto6Tf8B0eMCT/xA5kBcK284idy3U3MtkhLjsruZFIL0QrBibh0msjyEjKxZHORC7wLeykvzMO3raoB3C/iwr9SM9vCQGlVpdCTGJHFbuIHjc4j8iJgjdSjZOjJfKN34fl6Yd8dL9M2+JHFvgpdx4sUnvY2mattmbFt2RY3LjcK/4H2Fl8IGHmHdPjekqdh92XUXhFWXMMMeQMmamzq+Y1RGntM2yRLhigk7pUPsZeXFz2DrvXOjyxzasQzduFhzL7FvufIiMXFpFOoEnkvxGRpoZPBO4xKTmAMbKzJnrpSWy48vyoTljm4GYnTOYSAg4l2Uu4fYsGIzsSRDdelIhYUfkkWvdN56HQaSl1gim2RTkK/gG2l2cZWEsP4ZKhAdy0elzGx7/nU3rUYsQ1sHMFKlzHkt1eE4PCb3L5V+piTOff+3MX2itexui4RUGucM8ygMQkS9IDbIZtNoAzv/rKX3/CWTqhXzHf+XiXfUsn5W+4dZw/veo15J72Rk1wbrPuN+Y7IfnzH0o/8vtf/3jipBjedDIIbYxHJM891REGm5rvpRR4sbfYVczv22MH7qO/5xeEuTIxgH7aLFu/Bmj6E9B0GZmwCWB9fUUSCKvefv4q49/h5y6WZtWrgx74r2BLf5vejvGJqv9pHP9jdKLUPjvE3/aGcHljr5xu9fyODNPpz+aN1810e9/Qd+0Ye8qO/Ce6I1Oaj5/ZO5bfIzOUeP3LW+ex7Mrrvx+H9O5C4/444/20x+nPtv23S/6b53j9n7+lfTuH9h8YxPvpfdvgweFTgUYFHBR4VeFTgUYFHBR4VeFTgUYF/agX+7Lwqv9NfOezPQW/xUmCcTn04c+ElC2eM0ObQPy9KpZzn2N57vWmwVRUZJ7L8lhO/wfHNylbuf6Vu5RQpshykhs4LA7Vs4HtwGA2qVAPguABWii9IWaUrDq4kOMMYJ8kFLG9WzdVfecF2vUxxTizhL0AkW42qEC1lnurWrCgwmhRlEiP5hbaNC3IqYonW85wq+Izw6UbGJTNPFCK4Q0EXIpNVXrYXvsqlUYMcok++c321LG5tyw7E4dNC4aS/4Wsh095iu0EHppwlSqGJ39QptWaZFSmlQ+/tRYg3DKatvCx4w2Qwc/hLqKmJfOucN+qUQ7HUFhFagi/yjZbQBASdO6Iwk5zIM7wkBROSe3hMTCVTlyIx27KHUqeqk1xuve73gOXYTbWkLDuQonMg8ZNM+tReXQ11s00fJBnmRZcct8wXyboiL0j6KR1+bSvrqLsG6zaySzY2O6eg+8Un/c5628U3svg08151WSpNI888wsGz2vMkYRgbi5yUz0/S//nX/21Z75f4A7blAvGLNLXATCyh7NJpPKmQJ0R4+WzIM9RxJWzVLToyNWe0RdGSsQudb+ke+cGV2Bh2FIzJqWNN1j95inY6nZVn3bYy5zHYuwifecEvS8avbbUOdHLOzkKk5Gl4waQEeVabGQHEsV9Fsy3bElf2UnrRJrlYQ2tvnVReGOy16Bn/J17SimZb9t284eWCla6R3Ai9aPLYmMuBKy8DI+g5IKM0CjaZ52mKVHo8cWjqMItaxKAiA9BTU1v33KBwE0KKDWjf+5pk3frZhGg+vWjpotIPKuP0tiUu0WzmiNIkkNkrg1pIQ5rmpf/UJNGq1AyerMQQ+jLZBOTlwtFxwY6tuoeJn2JuhY/kZRumqb0VMv4is620rGObEmPpvzq3rWKNtLd7Oqzopxcxu8clbiBLVqn57bx6CqLFJjlEb8ZuTtkGqDO3OfmMAKiuy5JxpaMZxo2GYGxbDnkPjAxgqbAfYwg1gH/iCINj75BC5xd59HswyZm1EP2WnvnM5IvhnK3Vt/jOfBSfIPmnZEGvGVq2ccnaxg4aVo/zWTmGtVgkGcfZF8Qp4g5isj3bzUQWbPyVwXGAHuE6rKFHlcYoicCZ4QVFPrLW3t823Z5fx7hvqJLXIpUusRIjA8J1jvGFYi9lykAo9TgKmvzEn2Rb3chb5J+aLDRXx5LG7B4xsy2T99LUzVe5ZDFFDDYc5B8yJGKwNS8FRYFrIg8gNZEJy63zYI6ohYWK7pE8bcvE0V27H0c/eumDN7SMleXYE0uypAJ+g3s7kUsDjVwrV6jw023MLiDhQ2ZbtpGK/JdinttmcLPdctuM1LT2Zi9ehrZbZh893NS9ETqgXnQO766HVPJJ9IAU+WySssfW/NCIIHUAV/IPIJkuAq7sL7T6SpWCDOw9H2Kihn64C+/XOdxCPwgdECrdG2wE3uKs1yORirkPySXJKkMrdKDV8iAtSvbKKUPIdPC62295EjYlj2Bnrhp9lNCu4MJvgFMbekfRH4iqnbyMvwUJXRX3kuiDNT8zdq/FGi95r9WeR/ZKgzG7C59TthsY9+ViDHpwd7Pdo8hD4CJdI7z2S+CjD+8erbjfOidWt3s+TGZgPmfvcJUVaJ+jsV0zEhKpb2FqNZa5iaSZ9Ad2BfQBZpRnq3cNsrfW6P5eDPDA/sgeqTjefXXekwqCw3983KNDuF2IX5jEFN/AtmyjoM6hCW6Hb8i+bLee/XHfSt+5HevxMz2J3GIdLn9kd+h91k8ej+9BstTQawvrGN3TB++X+jj4aeD5vS6sP3QtP71FmJ9tmf0tWWnv1zm8/41g2voeUp/fAuU8nrWPej6Ssq0/xX3N+xm9Z0CzfddzC31c5rPjwMHrTwv4+bPtQxyK9Pd56n5wR2/is7whbdh8BMIh+Wdfxz7/o/0/e3Z/fXY/qttfn8EjwqMCjwo8KvCowKMCjwo8KvCowK9UoC68JD2drPNJOp+lL7w4Oj9ZYwxdeAn88vzCX/ON7Kx+UVP8RiP1Lyx0tz50fpEqDnjTZ3xDm1i2W59zXgXS4tUopRW+a0iVIbo+5Cae1oFGfhkTsujbRU4nxRwySkprHYjC0am/hXSSndivPo5fTnBNTpOD59k5oYbPoXE6CSNkgr8phyei2Yb9FhuTyV+EEbes446Bn5PMnMIn/e7Sk5ZO56EvX856ejrpDGpU29qi9Y1e8KS4aP6UYp/5rXiz88s4gsVDJ0rpwMHLt6/zLbTL9QoX7aMAPVrj5ectfcx7V1udV5d7DmCikxqsX2Zn1yru7aUYOnncsOd3xGs/UQoBbKuY9ImapE5PT4M6WSf2aQ1RE1OT5dvooQ5PqqqGbYlLtCZ3miGRCcQV2rbshYyDW473yUWgtX/ygiLPRebcbG4uidCN2MMSbjWGO+dz5x17ia0iWZ2/bXEpNQziM7DDB8wtcxIt6QSQSp3lUJLRURrCxJ7MMFfkX74MPbH/zxRtjKHDlyIUjTpgxt6/Asb4PJ/PGlWKj7zIyHxfLvn24rOuBL5eJN7ZaIMum88Fnj98b7zYvLxckG34usr4WPFwiutcA7fn87LJ+MrnS/sJ/3Tq/C4E+Po/z3r++pXPn4syJ9sqjGv3eUL3y9OT/vWvL/rXlydyOJOzhRr1Hj3W0SymwkTpY/eE3dP5jD/L6PThX4oAPWqwz048l/TU7nQqDepnmzlt+IX/dFb82KwnNbgyb+0tuYZMf2Eeed4O9LeLn6khz1/k0TuQ8AdSW7IlZwGTo0PIJh5KsbWreUKU/ZI5oEwNSvar3sE/4hw9ZuitUeybwq7K8BcS58gDtqoELBSUtRWNkSJL7I2NbZRS26DGoGbXXsOvzxd95c+R54CX+nmxf9DtowZuC/+Fb0NbZ+p+Pg+ZOEw7IWS7a38+r72yYho7gKxIJtBdc3jIJsW4slYvxM8+zb7eWL+oxr8SiCjhBS/s5RfW6yX6lwuSaL4idUt9NuZ9BdF7eeHPCXwSjjzNXhp6Yq+dTytf2xrU5cwe6n2Yvchn2znzRJbcz3k+nvJnQvbZUNokwWDDd8YHOgdkGWOu2Ie+R8RBeNFZvWVbylV0TTM4FLXalbdm+Qy47HvWtmz2F+J8XmX+yYthX6EntWgbnu2Xl2iwVcm7Zfi/4vOYR3iZw4X6bmz8jIMudpvOjmevuLY7znHDHc65mlhcm/w4jQzrQt75c+9CLpMc2i9qhU4AqdWbXhLup8Rn28a+fen/EkCe3wvP8sa8yhUVuVBEL5dt5XPpdDrrfD6z7iedxkmjBj4LLN3MM9DeJvsx5D0v44XYLEwmEiz+6z12c/exuMw7yTPAhM9NCLJddATxFx7IkE7Iv4XetImDIMyjD/0z6Jp/pkgOP+uPFJjP3CH6AAdM6TMf4Qfvw8dX9kH693LbctbWWOE+elAfX9FBEh8B5JurvCu84a6819qt+Szxq258BbqtjT5t9qvdoRTWPQ7+L/fMf+Xxy5ZtcOTQg9tcku9CarC92b9Ls+/Evq991uRA+L+TV/v/3i2xvyPPng4+VcH+z8hp8YRrAAAQAElEQVSP3cE+x9mngf4swc/FyJy2PDR72IMOf2f9d3VrG//vmfPPbYP/PfP9j5zJbyT9o/X9kfwPhP4LXP6BLB4mjwo8KvCowKMCjwo8KvCowKMCjwo8KnBUoAYvp3JYw9k4B5/i4HP2i54ceNpWDl5OfeBuVUl2DrFeobt2nA+kzwHBxqHrxsHpOjDhSIPfCBiugw3o+IvDUSflEHWcJNzz4oAcOLzdOBRGOVe/WNo4PM5hu7qV7PWt2fjMwZBLSn7phaPQ6ePnQA6nrxzoXvGvveUQI36vFCG+Yoc5cadcjotG5hLEzLZqEFAi3yt1u+iCz8n4uAzR/9oW69CDca7U5+hD40qNMGWNWn5Faz7G0WvA61w51O7DaV5UTOoMWzaKIbR6u2Rbc7O2afJMXXM6LvhS/IkW+8wr5aY0CKSkkAPvwt42WutyGVtzsF3AOlrmvVG/5BaacNpYFFYdf31nBIlB4kUvMSeKE4MDiHf/VmJ1HkPiPL0ReWCb+Jmf0JdkIS91a3/E7L45/e20Rf3avTxwnX1G7vgTI0siPPVrhtLCyxyyr9IfiCxaazzlbYrCKJnyfjHi9pM9mEHFMYTLHQMSucDUxDR+onIg8hQWEWvMnGFEp2MQ5F//50mV55e9auYiIk82eWpfhYKMb2ut/cYeuWojx+RTjlxomASkvDi7sEHyQiUvby+8uNHewt/iN4l0DGnkgd7lRxeXV/ZJdG+8nUjM+M0zGtZpDA2QPGx3Dtlj22RnEScs2+QX7RaL1JUX1rY1GbQ0umhlukFy4J0cz+vks26jfFOJbaPt5Qdmy8OP91WrUFJy3yjYhVokn3AxTdew3XmfCDLqrMY4S7P2+m6yDWCR28bnGhko87pQG6Yn7zXMc3LN5wqLOhFMFraG5BK+LjKEzRioYfzMnk9sWZKmJ/a2ZfRFY8h9XV6djh4Dza6dZBuQp2jkahvi7RXf4ax1Uusf9cIEY+57QMuKrMagX7kWPsOzkYKsERZ65sXxhp2lWAEDaHS4sK/OM/Gjr7sW3jE0DouihTep4cbcrtQ5dU1vmxzRxolNTqyHiGSfOkb0555H+sC20ie/jSJP/E50Ujc6ZOqGGr3xRojERTd7q/mGR8zoV8WfFDEGH1xz+Zi6+YaCnrK9Q/QLetfi1y5VVUuKeE1w67xJInPBFTpuKG1yA4dOegsfKIYOMn9Z5J7Pjk1puBPJwcO4dXsoG0UUIo9d7GEqSG41htIil5auvXrR7EXb1It6Zl6w+7It203HdxP95wu6pNE+6ZvPrXbdwqRJZMln67VMvus5ynptGDMSAZRmYwRRew+5Lnws4pM7nwH5HDgQ+wOHxez4fC7RH7yf6Sc5dp70oQNm8TOmH+rghiWcrCG5UGubOecqyzveG9rIgjt5PxPYJ5/3eG9/jG03+V7//Thr04rf3MxSFVBjzYVqsD6htbeiH3ss24wk88PEd2W9aTbSA5njThf9PRjqHnGyxtgz6HmwebsnoaxbcIxR+fSyBr6t1dIHa/TH768+jhzSf+4vlQs+14gkc76vy1u6eh52ns9JyV9hWzWQ16/mpT/cMt8Dn+0rk0/wUZDDtvvs94+w7z+WnPmK+avbvU1iW/xQgxb+Tbf7/UjatyxC26wZHNvcH9d/dAWyoJnA0Yd+4B9bAf5K89O5FZo5g6D76cvsgwM/bfRQ/Osr8IjwqMCjAo8KPCrwqMCjAo8KPCrwqMBvViDHGX0QkQOJCy8aLrzUyME45w/K7/b59tIYkvObhL5t/uD3/xxm5D8DG185/NOuw/EOsa4gv2FIsQ1qWFUc5sPmzAS5aLsRVF9RBOGOql1/U14Y5dtkVw7tI0OETLx0kWq05bphm4AbB/9bgsC1jc4gHoGV876pHHpA9mXuyYtuXSnSUu1xdfVe7WzLSOi4L35qMTnoI0jzcsu57vWykTsg75sYY9sapyE6dYMXHxsvnNInhZ4DTjLOy7K88MqaRSZhoMR+hQ0v2PmJB/n2Yl7tj3yWH1EbUCVnnrbSx8iWXCLP0uk8dM4LRnRSO9yoG4Rt2dZgA52YU1Do2YtfOIFU2mRNEj+HXxnnP3F9yDIOVl4TnyB+yOFep2kzb5zc/LUhtxjP9OC7l/H/Fq0eW4giSPYEGizp1EYxr+ypl8tU1gCV23ULie0xN0j50GBQDCb5Kn6BbRmmvZS6Ry/2weJKu7hzEK1Q7Nry276pCyatU/wmz5Ol5DyG+1uJp/NZthvhQSr1jj2uePF56bnkBaIcjtre5tAv60S+Ry7dW/j9Ap6Ul542ekw+MkjlPyGbvj2RWPihkxOmzCFrJm3sacEol07nk+IrdPIyPNFSq9in7heeof6GH59bhGs/F15KR7fGkI2zO5sM2w05vDxPvTy/8OJ7k/lBTfGZb3J+/Xrh5eNVp2Eltu7aijObY1u7qe6bYdrcQRWS7kvjNGQvvm0E6py3OM0obqlB1sLYBaNKDmzZsYlS7KhEdGMH4iJSlkbZC64eqQ+LoGeA/Y0fG3Bc9tK36QHeW2QzDkVYLvLNPQz4XE3tOvGdPKJByur1g6gaqr03eeAkZo3JHIQfLu1uWhw/vR68BL72nsucpaNW8WdjBaKb570/F3keJ4w8k5fLldfl6hrUqeQBfADbzkDEZb+KZjcNxWUgVfKFSm/o2nVst6599NV1h6kt+VIE0hAd1utCVYY8eNHLHr6yj0Nv1KKBfY/5XIn8RO5nPmfHKdbCv7pGam+6tfhPTEqADitIoFd6KvIbsApN11c8224dddU2yZsy54YjW6hKDa00e/Wpf+oumR8pOjWWXpUVtaO319iFXFYmw71tbNZiipZbEAnD6DVC3yM6kn3oQfMZKD731PNgjMwuSehw6a6FHUTUSAFxaXLu/JmDoIN+lrC13zrJvC/5exP7bWYNU/ReeRyh/3q9tVv8t7xYdAoQ6ZfOz9/jLenZlh0Ufd0cfOQTtZv8IKIXrGmQzC6w49MKf7bCLti78O7RbNS7v7/Bs7ntvG9sdr5t8v8cu9r3OyMO6JI4LvEpcGM23XzB48pa96yhRTvyg3xzRadBLQ6dNSYSBOxs7wUsYWmLzwRj/2ccIOordNCD79x4uqX40PdbfP0UooSr5EvH8sLgCv0zSCrBoXvz8ws+Dtv7PjV9MyazXPe8ezr6H+FeJ/ShE/oeXdffyPl37e9zuaff55sUfwX3vn6Gzh49noHEOWxCN589nP7gP/r/4Aqwlp390ffgcfs7K9DP2X0Cf3Rt4ujeT+j83ehAxg88KvCowD++Ao8EHxV4VOBRgUcFHhV4VOBRgT+jAnUc2mwcWuYbfjnAGDmwNwfatQ4O+zDn7heJw+bok0h0gvCCMU79n78sfNj89pJfODgczUFG9MOKPiwF4V1eiL6Jcy2Dfm0lKbQUP6NWTlWWbUkcFtPF53oJuidJxyXOZNu3qzSYU/D2xVKp8BN7G0cBhpRCBy8s9U3dJslOEk+9rhzQb9C2ZaSjSpBQ67rwYiovBQ+gugTcE+MS++hwcBx/Gy9f+3CLHFxSA8dXdC5MpuNC9wsiDWIFxRxKZizuQeLkQP4av/hMLCaEv+hJF16SXXlhmVhMBxFBVDralbwSq8dZtya+vXUcco2uiZ1aBtFkJdPJtsSlvdmWyxqj6NVt6xceG3nM/kbmRvzkvPxPXmZI154HwXBmY+s2fXM79DN3nMn41Y7EmLvT5DtzwiXLNj6M+mwY36IWJscAodLb5kSXEV2PI4dnGWauKXuofMqgfXWciRk4cpnkkz2zcpViXdzT27nDo9tJpZGZVv5Q+IotboiBlLFt2VZ1TnirTTU28QiisynfFN+6foLedGX9q6RTXiqNobxgKmyLNSleeo4xVFXqNtW+lWZuYOC4RmX7aGOtQpQHfgbPPPsR041aX9mzzF7RVZoZ4W9OXsy1/IrpxH+EkvefGkMjMQqe1Y30ZFv5ie/G3Dr+qCEEQtz/GOHpzMtjfOQFpDFMjleeGy5hotTvwmASPX7k5DXZe9f2lzUSzcSnU2wv1IyUlRjh2VbiGqX4i+xYb6VxOopbIgif8Zt5FjYnMOTdLjZCKzVhw8ZSVaXTKOZSytTGsAjH3ir60pXn+srzWz7JLvaGxHRY2wmdOOhjaHzIUuGvXErbiHWFSM6JbRRsk8LUhbWEUlEzwy98oEpdpKhcCZJ/2JP+ytpu2VMzptwk5rmhC8gv9YiNjaf4q5LT263TftC7ErOBQeq+Mc4akSYei7Uir+jxkvRC/CtyBLer8IlS+8w/hrmiY1vFy/bLRt3jl8kmw8GLVIqoYIxiHcgJXdFsc98vaNvM2T2n9Q9clq6rVMQMTvirKp2IFdSIjlgDakCeGw9p5iMmY1s4bGSepITvK+uGLnkm76xpkNoEV3KPLSEkifXddKEWwZV6bMgnxUofBcg99vJ7QffKOqVm90h8UotJSkdaK7f+c6XJCW9SH6nIO7Dd+sctvGAykQ0k1xlh1NAtXsLStZ/0VRFsaLQWFdHy3XxmufvIvCcTmYxR5tr14W3UKfz3SPzw8KLjGbLYO4RLbWxGHqxbyRrqxstt7X+2JRTuqcUkL4zcniTsbMt7jnZJoYFtSKsbXZ6vNUezF6k/a9MybhVd4pZKyfUe4nNCE7/orTzIgWRmoNAIvnO1HiVKb5OILJNnyAOHefvntu2Lfy+/p6OPGh3xyaH9VfwuTIQz+aXH1wxCvwMO5N1OzmjBfh3Yi37vY2n+wr3riK+jJ++sb2YQLwljyhyEf+NFwAAR6y8we41iDvt2zQ/mFl7mlf5CPa4YBb2+rP+2I/KAMi3f8UqqTm12sIRYI0g+AeS3V7KszjH1Ws9Kclb7JUVkauQzPjjK8W2PH78ieV+ZDB/p4gmAsmzfpRA6WDmotaJ5ZP62f81l1bNrAvNtv5HrbNjuePbqu158hnZPHTPfFAhp64Uf3CXYZHgfoYV3t5sOi9K+kdntvf3b0AD2T182NgL0P2tESVrVxm7fC7hgqqsuLeR25HvUb/L5FYjPWT5WFExPVmUD6Rdu6x4fd0B1PQbMn83Dcs5eh8TZEv1IDBvbsi2RX/zBul23fNCP7Z+NW6AH8SdX4O3zKsf9wQu98Lvrubw87r9SgV4F1iPPWn5Nbdw5yLN7N/x5MobBJxbHR8kn4g/ZPPZ8buhTfGj0YP7bKmBb9h/H7yb6+Pz43Qo+7B8V6Ao8bo8KPCrwqMCjAo8K/GkVyLllOztxmH3iIJvf/XvMX+n7L/U9yG8kTbze+DtlDzhD6v645RcCO3/hFH/xlNahuJWWA9LTuRTUkNYJBJF2/zkwmxykzTiBFyvnvElS09xwrTfQ3tDPtwGvOcFCL9x2w21Utc0g5hPxz2drjKWEWGkZjYpeKHJqprsGliWCEoKzEu4Y2YYVOeOdpoPXqtz64rb07PTqA/wXDuZFqxQB/sac86Ig84ctWW8bhz3N4Je3UXWmegAAEABJREFU03no6ekMTlrfzh6yMeCS+ibRc5zTS0l23Xufm23mNHmZcBHnatB615blxhzFUdI7oTB/wzrW6g0zgwROv6P1oG2rOEiqUvtKmMgMz+LHRIXJpSSe/h66a7jqUebRxH6zHU9S9+msU/b3GErr1BwqCNEcasHcEyxsgLmSV/LI2nSesopcRbOx7cuygzABBsvN8otoyXe7aNyACpb4LBl5ENmypwTIM/btFmLxk09GsQmSV7ZUVUkY4E6DeV+vL/r69X/08pw1z6Gtui25FPXTScrjfxqlUQWvZKMGMvf8A4v8AxHJip2NXMlj1ax1GfOelD1+SQUkmKczLzz3Z020TAeLppJ/XlJl/QijwfrY7E8Yl5cX5Tm5cgi8cUiZehSBz/g7n86qKl6g7XPBGDN8KiGV5pJQkfODMLGyp3HNOgtZ6Xw+azDxvFBNTsdBsGg2eSRZaCbDs8KxaJJgnNi2hWtyLoUULTGoCNTbK3Ezz3BP56HzE88un0PRfw/xrMefS+r8GXDFlHHWhbwYJV9Ziiz14b2n8qI/L+KMoakVnRQ/7IFT/p/GILmLdoubyTHui/nGx5Hr8lHUi2jIohM7GG0VumuWJBCixZ0KUKcrCbWsOSJPq8hJNAfYJBc7ozifSp0OoNKXzQTw13wWL3NNcNuKv8Ro6+jsckghVo0hETMHaK0jwXejYyOz15hO8XfAdiai9y3spSP8iPUXdq+wWR8S6NokqNKcG6m4gUpKmGmIIPgpsHQyjlkDP3b8wV0M7LIPt66V7d1ufZ7neUl9bOP3uBZte9fFV4visIm+DZ7Rah34/DnTTG759r567Izah23mvHK24ZNn5msv/vJT6Kj1RYsfG13o5Jj9EWysGRG7FvERGpXbZS+bMGy3P9sZNuxFL7t1ty1Xi5Xck08xTi8a6VJHCKImZirC7mPE54nD14pTDBox5jlgiNJuq1sL27mpb9zduClARJ6cbDP63jUTohGtNQq1YJw09LEf2+JqZVSbPsbNbM+rTmus1tFnLcX6QNYe7mSpY3BzH1krfWAMy06ehrq7oh/csX5IvnPxQ30UbPec6Rity6sj/VXxfGYEOztbZOHGWAQ7RtF7M3dEmca3iO+p2EyCB6EDJYED2B9X/AbH+OgP38f4T+2zdr/o0DwnwXuz5Pmet8afS5Z83U1hgjVa98kqLeqDe9x+hPeqh87OT42DffiP696l+y6/Q3r078SfDA3/AOSH10QhuBfej0M37hUe9H9gBbJ3/gPTfqT8ByrQf+Isu/zdLlijD/+MO0SP/lGBRwUeFXhU4FGBRwX+3RV4xHtU4FGBRwX+3AoU5zbiLEqcw6pqcKA9GK9D5xzObrx8uX6ApBE7zgfWt5g48N9w8v4QJTrRbTCoqt0/xzgcNC39Rdsmj23/Bs1VF3zmrCe/muYFwJWXu5fL1PFNYcwjbn/xP6qYg+UMEG5b/h+ZPRKuW7dF3BDzgunSuUvJCSZHc9ELlVPezOdKvJZrwJroX/GzEQeupcLAbfD6u1N8o6S8XBpVXdMTL5qilvnHJnTsyvjlBJHS4T/zn7zYwhc1T/zwR/GiapwwMTp0uWLcfWlz6TotTMS7ZIwRTOakgp46VBN7jKEx4PQvfZvWwTw6jG342FiOAxDzrXuX1eIewYfdazcXw458IZzoTxJac9jUughQaz+Z10JkCLhikxxR5pofA59dX/T7In5iZF8khr1yKPIdIH1Va/YNqQxlW6lVfK08mBO+4iP+Vg8DXTLhPcKiGSo2mGthan1zDi0cLrtoGflrYNsqMAJBS/iUEpshA90abuDPxsG08deK6vhdW16OJl6AWAvMiwTDuyLn3Z/+z5cvEutVMjkM7M0+nkq7j7VR2wDzbF/ZRgVDutRw8IZ4jGrZRuKGaSNEKxfm+M3zYeVn1IlexJuNtkGxTCYNR6gLb42v8YevvDBGpfWvl6v6W53b6jcCJLfIA7y23oYtl9ZcxIvQC3lsYJIr8yTMhnDj8yR9fLozkwgpl8kjF7pSjzPPC8/+doWHWLTOk5o+PQ1G6JOPd1kYtdejo2IW3pHXopHs/Ct+r8wv6xhZkDVb80MP39HJ3K7EXHlYqV0lX9HwFf+R5WWanWTyPF2Z1wRSlXofLb/YcCVm/E6MGwgnfOM3fXgM+7KNn+wpyZJsL0i6UM/UJHkz7GtUUXOxFhtrRy7MY+7AVNE1Ov3ZyH6qxIycwJElr+v1gh4+yEtKPOodms8428wH39TkQv2ybzb2R2ztkm3iXtGZKmg+1vjkxgf+k1j0DthWB9JHbSp7xVW9n/KPHzZibuS6IFG+DzA7h46Ne6lvum+JL5KJzhjMbRfalpmD8tkNRp4feImT6bvcmtGxzec48y3JDeIWsGWtZofaedAZ2b7Jl5YES2k2tSUQjwplmTusyZ9PsDXnFrXGGi8de/ks+sBmbGY4W7XtNgwmONZrY1IZRyW95VaOfQjbclnNphPNtmyLGz5jKRpj/E5ym+lZn/S2UQMqbeybDXXEStw8/+k3mMwAHx9fs+Vqm2jE75oH+xpnocN/xeyYx+eAzcIg7N4QuWZuGSzEx4HO5cibPpq196F/hNk12MgXT8RhSJ0+t2IKLUyfMEm3kdSQTASdO3SujIPQFj9RzgCEH0D25V3WNcQP251cSArpvR5D2ZZylWWguxbd7yF+79TvyOzbNYz9oiTb6kaXtMwaC3AtNnLbrWe7ebGnop1/zwfl8FrIzbbyuZzcb4Bnu/2IZpu7lg8Cxz5o5ndu0Qk2bLJPlmoRbzTW+PfvltvJZNMkTjCJ2cwPbwU3oPvOVcz7W0xyV8O2bNaKWIl3wF78e9dZg86L+t/z/wz6iPs7vtoHGzL9z/phmq0am2Nv4ULMXrZblpvtN+PwHnhU4FGB/84K5JM3+GOz/+OWfyzew+pRgUcFHhV4VOBRgUcFHhV4VOCXK/AweFTgL6hAvbxMXoReeVly7cMp2xwsSznIyoHLhZczz8/PukcOw59fXrCZHI5fAfR+CL9xgMRZDr5y2LUgGscXCiBvl+2mNwyCDNLnwOjEC8+n81kYqVt0iJF8Ln3wf222UaiyTrxMCGrANnHp5jpJ0R6mmbi55RZi4yAa1b5qrF+Mon/izdkZn/Ft+9VHa0rhy6I/bJxhS1FfPff4HCcreQVPT9bTU2ngPz6im2PRA6KFJ24bB12TesLisKxgOeQNqGSGzbc5RLtJFmH7JhtV+LCKWlWVTmO0THcNdeRqPpZK63qRR+ggOum7tkk6g+8gfg4cavEZekL0oRd9dMJr/7nBi7wnmDggOib/iKPLdsjZrfJiJt9c7Bdq2EWn0ItOdGFlqZmXlHU9nUtVke7Ad+J0Lsy142BouxXs1ffgBzfbxAleFTs+w8Q8sRdOJ72Jn/Wwjca6Mu8jl3BsZFyhW4bD7sPYEZUmey7sBV7arP0z9eVfZ/1///dfzH3Ie1029j3v7/rZfX7h+T7As/71+Sv12jSqsDmxX0/6wkvkp6eTxrDwLlu9h56enuDhl3FqKJpl7uuKXlNNLL7xW+QxxlC+hXs+n4iXx3NqVGnw3CVP22E2Uo8rCeebyIGQpQbxnXW/8Dn1AjY2RV7wvDy/sDd4GcJLO9vM4UlPXyj8lDL32J15Bk/gy5ezzk9nmR/E5JR8Jp9vV15yXm76scs+63+AkjVgwnQrd4hjHe0SIROCvTmh8RzGlPI4b+yxLfUn1w3GoA6p47/+9YU6P+m0z78d7LfMdaIrh+HucCfCkkV4kqnp6XTSGNW5f6UGX583ff36DK7gAr4q690vw8khPmJn67WFBja3ndt6jHvtyPf89KQv1Ox0Pivf1p74irZLquiBTm63T8Kd66EHvywV6x3fE+HM/JgNpFIXYxR5cDrnW9Onmz7mstmJ2MwYwMjcTT+pb3i2WwfWuggUfpC9dOHPkQ3bjXV4ebnomXoFoaODSFmnGGOaDn+CN/u5WXVNbRdesI+vKMZv98z3cnnRhb3ZYA9HFv+2UXHXS7Tw6CjbVHSOHJPPxpyk6OvWbPczOKo0qmR7gcIWdBTtUpU1eG5r7DqMbeu+ZWhbvmdCJyfYKydySF6w+7KpP1TXBrpq+YfV+qlfYLv92iaPoV7LE8/c+UlP7J/zvmdFi3789T8ueLkqz/Ykrm3ZRkP0QbFTtBp8ix/XGiNJ3hnYTkc+givZjAkwe6Rm3miG76/4CTbWMXm0HPvuuYW8x8Z+FCFsbshzxfZy2ZjLPKKG3YjvJmK0iE/vE9+X64W/r70wn633yKFs5v6K19hdTxKcIQ7luz7s4HqdPMdbI/Qkln3nhzXI/IM781cyToJXzitF/B4gv+aZ4zM5fibj5nOzV6x7HuzXKz5A25FLF5Lxq8Ki2s1ytRgf3BNjY74bfrasK3mEF98fqMv2As/Nvdz2/fAvoTPF4HAe+iNEfvBD/yx63j3/w+J1Tu2vZaEO+cd9ahd8LP3jXFPz4OYh+dwGi8gcFvX5PTrBpxqZYvBOITYN9sqvzK9tyPWduz88/DnDrF3wc9qZ7oGfs/i+1uHrvv/M4l7nI/ozuwf/UYH/bRV4v///1vn9/MfH35rmI/ijAo8KPCrwqMCjAo8KPCrwqMCjAv+bK/BXza0uHCjmUC6H0+swbBNnYhxKCxQHX0OTl0lz46y0e7c84wuHmpdLfn0phLXzjf5rutGb2OENZvSQx0TGBtB33BywzE028miiynmyotGHffDaTBtDwOEKqsrhUA6exxjQKN2ujcNmK99wlWHeg+HUVbgAxJswIse3iRvAeXNtKM+eR5RJnc7GyCGmksMbAwaxCYzP5LDBe+HWJcNU8ONiVKkgbMs2Wly4nVtqmvzCAzNAlivkbp9hENOkGIRePN98phbJpUZRmyEXsjvIkkHxsiDfas26KDGV+ZIQ/bcXBrLst5jMU7KO1rEYUsZm9QFZ1pxRYXuoRl5l2UbyetlvxyKdS16mbFvrnnhplnlZbqMra7mxNlcU00/GVzCPmmHfOSQgJk1jCVtxgWl/Q3dI/b9Zs91jzOEc15QN/w3CW3LYav3O89LMlHODCiJMPuFF90DnQl42a58aQTMN9iqzyOE54+gUcnlT1wufxxUZUxXWB4sXLUZPyrx6XaV+KbWxUDnYPJBxu41ixXe1XVWp90+E8nrxNAovUmxCXLdL5xi9Hl958UW+VEgxsx22krfLyj4TbYIlgeB6/48TMp8DV/yhwjXx6ZSlY97yZz80E4dXXjagKPMzarDnM5JaNzXMcDIGJ+YyeBEl+Bs1V2zGSVKFQqmAe/yC35lFY/E6HIvJO0SNOuk0ziqjiybLLrE+ymJISl1SqysvH4LJgxo/trGx8jPJ5fCZMRJk8VekxnyJm/zyTco5N81iT+AfqqednnQUH3nJcf16JQXsqNvG5/UkpmiT+uNYLvwyjk37NIPkj5xQ2kjoOjcFMZ22TK2mmabW1CQAABAASURBVBXg6rhYKb56YLg3SMaXDY+5MWIeurWJo0DpCTAbap08z/IUKTZMGWz8qKgVecdm0scG2kbmge+S4Pngwck154w7MNt/xhMd4cM4971f7JPTRiHb7brJtsKLrTR1jx7N3GHvl/F7oe693sSyhkwcASMraqO7tvziFT+LPvylnzI2SLHYRCr0r1fBWP/v3aklzDyjZ6UhVuLZa3zwlr+MgsI0OFEj/uyHZVvrmZGyzyULlkhRYk6BmY+EXsZ7T+molWgGBehJTQGjXPFhW7bb18Q+e0D0ap+wZ+axEBth3+rwt8n8YNrmnhjkzNrBFk5ZWvMn/VWT5zDPhoocjR77ZNI3xB4KzdpsxJ0ZpwfF3gi8WQ5/E60UPcUHPLVteAsTHo+4NjQn9hM/kFwkPqfskJlPNEQdoUNGlzgkDbPwMlB8vTBtXU3EsKsdQXxyZZ9GdOyj2UUR8Zm/XtvEMRm8MqDMnCRqlVg7Mg6Wm0ziFaYWQeT3MH6CxSMu46nl1/SZiyWodRe1iv8DomXv0b25ZhR2jsvyci0cyZZ4yLWqJMZhqNtkrk140s1eo+yLDX5kieVtUns1UOrLdvdTsWuybwN+YHIIw156YhzNIL6Dlsv994nYkLISK9B9iwvs40PxB+InY8ojIT9yjt8g8siCbCFMtFD0C1Kxf1L7gJkwZx2NemT+GZq1nEY3wGbZUc0EiQJIzGASMJAsgdCB9rZy2AdUO38G2tFdvMQM1uj1Hl6DtciahE7pbauAvXw0X8nt3XzgfXRFP4jMXj5IWw29tugEr5xFdS7ktEbEhQ7vGL/v4+MN3unPvaa25foW4u8tH0JFKNZor/+kF5OwS2b9Dmhv3n3vQz6/ZuO2zi5EC+ZzSLv/o4/eQX8mj843wOv7K1NOuvcQ+d0jOvd2b2o430vvNd/SWZt7HNJ42BhM4r5H8jD8AJXvXve+/wj9Xeevwu9QRvZXAve/cb1ft/fj33D9U6bv43075hlmM2RLfYSfCvIbSvfPwD19uPwop/Dy94sg9PfAxw2f+fsc2fD5Y7NrsNM6ghJwYxvBhvrzrk3Op/7PIfEbmzqXpqUt6Rx57r3pg1v+jD+kY/sXomvJAvxV/V+Y+n+E6x/V9T9iEo8kHxV4VOBRgUcFHhV4VOBRgX9QBSrfwHl6Out0zoHv7F8WtvzWQJKn/rZiaX2zyrKtqmrYOSyQjrHu2joYWgz+btwEpgp6wC9cCjKwlF+ct5wWM7bDmP0tlwtvUPZUkAh7N4pfzhPXLo0qNU06uwvhUfbSZfDNlb9UGm7sVh5TGds4gR8//c1o3tZeeXFCVTgTsMaohqIsiRCNgrAXM/ONfb699dzfpnzW13wL7/mqr18vej7wctWF3+Bwr2IO9rIX7SCT58TZ9XrVNbrgBbtgozCJ1fmHAFwKcNEXbju/+Auaedxewx2cpUsJlu6ucHSL+cb/zfATIiYuq+FXpc5xrrFtLbmbYbrU43QeGvtL3RZwix5dlrcPrzbeRqQO0R8D/VHMAQethFoHOnpWkfGFl3d5IZPwqe+uujrkmaBt/Ig1X2yGCuMWX2nxkP7/sfcvjG3jSNcGeE5Bcubb//9b953YIrHPKZCy4jjp9G0uO4J5CKDuKIC0BbTS38J2RBvNwebkU/fOPEaDblz0tOU5iQwqTUv7I+LTtsSlh2Jb4WXcmeewYhs3Ii2afIIOQictstMiF8e6mRGGNDjkTJ4D24q96/WLqnKQUvdvhGX9Lbsi92Ltbjyjm1ImNm+3Gz7n8oMvTCmdt9d1CBx3AaLQ+yLOTdF7e7sp+emk6ChTSozBQemqMJzYJDM/63l0WXeYdhD+gM8ayvsrfl6/zrvNtts+4kf4F2MvpWyskX32toOKPBj7mJNd7dO26kj6zoBycLolOZZgcRN+pNOGkbWtGtmwndozSZIKehBXX195N/CO2DgszMEtZttGcoaqnNA63qmic71edb1ciXmAwq+x+H7F7hhDF97rGb9hRS/tL/1t7iu8qxSGcxPpx4Gk6NqmJe0EsPOSyjefN97HQsq2MueJOxqj8A+KPCEu23Jrf38bl1IQPczG3DeytmVjP4ZQt33EINbLyl3yl7h6DpG5Xxg1HdvkiBb9FbO6WG66XXoco5C/kKuXL0ON65CrlBIfRyjpNmwsgdg4YYcWtnMDE7NpG1+jIZkf7ndZKfZN3mx4oIBtncUuxYcUWqCjxL7kssIPRNmzcKgLul203D4yhgBCX/Gb/s4k7qzHE2FO5njHTnDKhbbau0QY0VXK5AbCO+VTB3Dat5FfbfXvsdsNa+iEFsRWgNskRGfs7/WZg7CnTtutS+y2ZZeoQmqfaRSEEzsOJmMN/RGQkY/dUB+CSvcjHthpRvcUWe2JrR2Ee3JEXInPaQDhDPRgU+udr58X28p4XG4dHWXiHM9YfLhDC3snP5NxZ/zpf0R4CcgwsoZw8Y1tu+BI0Z/YDKRIfwtYjFuUb+kQjmvR8w4K7PQPFlX0GcCDDYg/uXzEZXLxmZht/YzXY0XXRk7+3gRTuMYq2X6HrHvpoO+97xuIJobgUe1RMLzgGxr+7n1stG7qg0hoqxXaI0KFmbA+Q9g/g23Z/kYkOcjcf0P8pHP6+4T1U5Lt9mlb4tIfKL8SX2SC32s+OkHyEPxI/2e8z3QiH3zG+5TW88rtYEY3OLrP6ndm4D2T3yv+jPe99J+j/NHn5s95fWr/d2Xgr4r24wv2Y/+v8vO088zAMwPPDDwz8MzAMwPPDDwz8MzAMwP/iRmoG4cd2Wi9sAFeYxBjDiks9g1pS8X+n22Zhk0NBnLB9Trgly70e0MNnihFzUVLSh2cH3TPemeDOW1L7PtN/GVjOT0IKNjmYAP7B0lHsY1Nd4+Q7nVB2jmEWXG748rmf7BDzGbJxGf+c9KSNVyNqiH2RxW+jhK56GycUKBKgJaRLxyO+zf8iLn579sFGc/CZEy652ViJPYefaR/49AsSDuuzY3hccflYRbV3jTPOBJPbEQu7NCif+NgJkg/thJDG3m4xa7LSo31Hu9MPh5k0nRuwbSsoccSu8nVdsMCB4xCQg+l+QSWOn6CB/Z3TRsfXuSMK61TN+0THTexRyYx94Eb67b5KIxhMTXqctjr9sNtQy76RM7Yd9bblG3l5y5Gf9LJgRfitN6vCiNdZFJ9jlMILzQzd9k8lAoCQCnqsZ08NpBb/dkx7cyJbdUomTGLYku236H3tijRYQmwTqTMzY7jyQqs6LDgCxnMoQV1bowfAteVw8HB+s9BYr65KuJMfmFx2Ca9cSB540Dy7U0cBIPNHNhiA/vJUZ57XGiMocR6oqpUZV04fE3Ocwh8rs09zyjPDVbiZoEEJOYcojL8pqUf2FaNuiMHmrFtCfsXVRXP2eWO6+Ui4ztQyizyGmnr7W2jvcumz0UY9CdjZT0wGYSh2BO8qGJGCyUbYi4IVUPmJ/GJPOcZTD4wEbWQOBw/DrWh2Na4uPOefKDSfnIYO6q0EUj0Yy85aDCRbxyMp80SESZaRxTbjF26XAUtKNWQXMBG1j0nyf8VvyZmGwGtgkshxtj35Zv5XJx1L56nxLnxjPV8MTA7dgu9IbroShuTFTljsMCknzGEtmJGZ5lEZyK/oze73XL4zfNhWzWGRs9d4QPIncfI5Z+r3vJt8tsbc8Ucstg33p079cSGHoqNHv1Ut/A5bPQumYCaY2wHKsaeWBLTTnuPx/YZXVKWaSLWXZMBdxz42hljxurYADqKbZm+bRWwL0JNlnThORiMjyY258oB8WzbRGahyhqj3lFpX7pfzQvfqiplnc7cpLb/cCPH6z/KEKXQi/zGPG7nGjvq9LNuN/K4Ma4budqpg8m7fWec8dFt4oSFX2Il7gkP81wZnZQ53LB7InxS0PIIkVuUaER6DDOmtAR/Ib42fETKxBzdFbtUyOte3L523iE34k18ijD8OTNPNMiw7TSUsdtpW26KtDMQ27KN/4xnh8aawuYjz3bri2IveaoHvXnopZ7Yip2dOu0TKHM5QNmmxbztifWgUd2vgm8jc1B2ZI/mvXKVytX98IOJXJ6Ffoew3ncw+f09effFnG103u3O+D8girEX0JRprzp3MZ69G4lNSs7eaTrKsneOOTlYOgf7h9XMhMNNHez7lP0eJyxNaKl/FRNDQeRt3+090sILbPjlNGXqE4I0Oz+MCf/zsGnD4Go+6yjx7tQxYFt28oMO8ictddA2sJX2j2AvGyc/Omf7Y20vWfu9jnyQmD5DeLFjv+vY7+3wAkiMRQfcayfr7BGFUKBPyoQWIEJLh53U+KoDMG3rsVhWLn1a4H2g24tWR/2B/U03z8xHuTMfvDJwa9nv82evfnQCe/Wj02CJs0TuPpqWec/A71S1TXvp2tZZIh+/XZ/EH9SRuYM1lGfiu/5J/1D/wOS/lPwhJf9S3//pzibvjwXeG8zdf3q8P47vfW3/WOaRE/ngkfZs//0ZIOf8bSBR6/PS7M9Zd2r+AgnuhL+08WC5g/lxrH+p2/9UY8+4nhl4ZuCZgWcGnhl4ZuCZgWcGnhn4izJQk12M8wP6udEx2cjgcykbnMvLhUOEl5eLvoDrdYg9yEb2M8aQXNKoukNHsbNZuMD9oK6Kj7ua+F69cCcbTbExsDPYNL+y2b8Tw4rONnzLBvjKho4oNBX/NGMEm1gmflste26ETWhKSQ1sw5dal9OBGwcuy4DwuQsuMXCwdC1qK36CMYp2SUg0+IBij+zlNNg71yy0kUMQ3RxILZ3CwCNEyYf/bMAHdPsiPMaRpmMCG6XkP7kfJLw34pignU1rUTK2oJVIl6HlOu3sbCyc7dTh/RAox9Y6eJr4L3Jk2UtjY6M+/ldPTXdpFWQ+tU9MoS+kI3LFPHGP4s5YbhxS5P8tHd+R24k5vPgN0g5a6+BJOORKRcpZH7qX2Ehn1ZbtdO+wLUcpFEJKdSIx7MT0DRlZ26cIdTYLGcdyQP/h8qlJzfXAuTejFhwpWPTIgsRlm5gllkyPy7aUi5Po/PPcjcNP7Ow8S30IsHPwGEIgRUVmfmJHHAbn3590TsSkprOclBK+jQM6uafZc00e9sw5dQ6L8k3Qr1+/6uvrV+X/JfvGAVJyhZqytkcV65V3xZdLP7+ZLzu5okVMkU1+z3Hblg3I784h0tvrKwe1N+Wg9+XlRTV4dgxqaADTlsxl2W5aoUtTVZIDwxOgVheSSj9+49926+V5Odf5ZE1teQdYsg0wJFHrXiKTNdr/z9uMhZynfxl5xt3vjR078RPbqYNRid8KrY3RlCyG04iMzpJQD5AxdKRmQTPjzHsvekwH/iRCVYplVfuJr0AKD7Vlg7ViW5dLcYi/H1gHX6LELlVfDA1dK7m/XC66Xq/qMVoc5m3M+63rnSACpSyl1htVuvahZykxqUtHslrITnSpum+XbLPO3bWckJd8QTf2xoXDUJB28rWjHOgoNkq0XVYBUU6xhGgZAAAQAElEQVQ5mjHZCCtIJxqRCT9YHvF9NA6TPW2Tuc5Yg8hmXLbxNWQn/hzMTuZk79z0+IQtYFu2aeWyzvhEiauMY2Pt71k70FqUG1frRX61xfxZYyyf0Q1iOXyEcQiFDld3owuFMUzFzwkdhTQqsebZ2zMn0CfEyXgnNQZbz24v7fuNg/jX1xtraL1rbOPLmuigfj7a93FOxhW63HfkVp37xAcXbqZsHxC1upi7SwqUgvCkjh7VhyucRbKjKWX8ge1mvEt0t2MNLfZS28a3m4mrjhUSNEiQbdMGdDuX/A7O7+60begA1neXv6Msgu1ljzr+F/Wz++IizZhKo4YKnWAyihVrWqQS9R5PiDK9X7sw92uCn0jF86lv1ycSixSZYPXWPWEm3hX5ov3o7rIe8UM5u1lH1e3z9pHW9iDap05qKz+nzlnbUIHgimKb+88v+8cytmX7OwMrH9+RfzNFmQeWw5LLknnEJ+bi+iM+Efsl0t0Vw+HPYuVv4d9S7Nwfcyr0fiz/U+aP1e6cP6t/N/R54xz8wbUt20fvkyryIZ912j/BfV5PmegFZ/+s4zJ/35046f+mOuuggf+EG9D8t177b3hPCn9D5Ml+ZuC/OAP8rUb03zyLv3fRRznAzr/k+hBfXAf/Et9PJ88M/Bsz8HT9zMAzA88MPDPwzMAzA88M/JUZqN545oAnm3CSZbs3jzZo/c2/fNuTv7SLPT32HHWWiG0bovCahpqRSfusw88BS7A2SIV9dcmmcDZO4zebXZab/nhzDOGIS7Yb0lD2mXdu0WXPuvtLjw82EEOLb6mUgw3b6xtg4YH4m2y4s2WP2my7xpdtbdmspj4PyoyE+qa1rzYhANyzMX4wIOXqjQ7sZ4Mh7eLw2LYuozTYtA98bHal3TrITwKOpfCSZ5NH1HqzvyAE6dNUMHG+c2DKmU5MMEY37FLslCSaCy20KzoLbCURfw9G3xfC0YbtbSXwXQCd8CY3a5dxFB+ibqGuEWLjaRIfYmJYmuRz0rkfMNBOn2rx4CeWVsdQyzE3qeMDUl9pG2exZ1sCo3qk6rV6m8ydurT9XRxAAuy3r0yImPHelYxeiyqyG4ESeRNsJxzdoG3oRjwQLlFXgEjL7vCj/w5hbxfD16KlHyTngJii2PHQ7rpvUL2AlDJGen09sjcOKMPvw98+CJZsy1lTmWdyL0tliwumjsLoLLk2eJMaKxhOnAxTb7edwxwxXwSllZtJFsaYytrrNDPnUxR82G76jcPfHIAK2zoLvLMbeR9M2+iMfg50FJe7lTrPQ3wmb3m2jV73yfHGIYuIN8KToGeCph96y+Aoc8GyYS0wDhqT+b7wzCX2Oafs0eOLauzHVvTXOnPzIjfxZ8d7JNRuQ99RTN0gN7GRQ9H4T/w5JE0+XnlpYuJQXpWsXLJpCJsI7DxfDEWB7TsP9rosJfcmR5FhSChK3Z/qtY2J1r+xLlZ8EqFpMvaN93cwkVXPGfZG2JO53vT2+oZPASvFJCo2gg3DqW0336aGb969sY+DzpedvElbr58bZNbLsMTFELUR9HbkTcjaprJ2gkoed+Y1dcZkEVvoKM7ogNBR4LKKPOTwOutEH4pt+DzbjHXZkXiFYdDKjx4KLoRpYguxuEXCEjbCo0J3wt/l/FRh2+hMsIEd3tZjta0U2zLrKxC5nw21bMaSNZb5jmyQMadGre2kHaSfejKOyBxARvh8R+TiK+tiJ18ZT3SEXuhEEzP4n43ucLPNXbJ9oGTyCkUpqCs2ckNTWTdp9/vGUtZjxhG/oSNw2JHGKEkm1railBXTt/2NdZl8PI7NRppbdSxY3gFqGdfG+OIvgCrb70BtR8gu2ab3gwuW7ZZZ8kYwwCJBTnxkTUK8X4mv3w+9RiMHi5gkyz4gStpURU3Vl7343fnJLT7CTp24JmNJ3/bhML3ASnw7SQjCDvVbFN2A6vFiLWp+QkfGnbfFWzHM+/yRFiTWtR+dyMyOYcmdccTOOf60oxXeifQnNia6VPiQdnKe9jFk2QYF1AhvcnMZgliW8blroqcPJbTINg5+2hHDRCpsYqdb2Or1NYmBxkE7K/uQO6v4h2kvgr1qHRUsnb7Sti3baTbCC2wrYznRzA+3yD3iZNvogkde2uFDxp8OLLnTx8daR4nuO8gH6zp5+gyHym9WmFAvNb+Lxl56qRcslgCYuvtnvnr+qIURix8GZWct5J2ODoazBveupbRP/dj/HAX5EXR19tP+vTAKwbc2zjgS0yNOOkqfXnZsST7Wl35SbKt/qE8xG0qAfmwsTNnBwYPfcezk+8CSg3/onbn/ru5/KYYPePzdR8Zxm2fl9wCVh4up0yMIU4/gz1k9wodux8/iecxt2if9V+vo8Ftb578E9FHP5OcEC0zf5QP+Z7QjzD9c2WbO/If1/32KifkRieTsp/0RJ++sP/Kf/X9VBiaOzmcxn20b0M4rz+XZPut+66F4PqMn/S+tz6A+MdpvHpZOx0qt4BO5J+mvzYBt2X8f/my0H9/jZ//P2n3qPzPwH5KBZxjPDDwz8MzAMwPPDPzlGagxxt0of+fJ6fVNyh9TOzt07IHq7W0CmHwIELhx4HbLARCb/4ioddFLzed1dNE/PjTHRj48o91XZGzL3ZPKJdvdi8/VEDTdy2IbWUOPfOkshJOQoBun9LjCqyrVAF6ysb0Q7kINqYbRXX1aGlUq4AZ07N0Y5+vXm95eN70e2KCFPvPBBbFsbOcbkfmG1EQnMXvAAJgSey50EiJMWuVSDo6+fHmhvjQ/uUy+dRY+jSGmQBa1ZTqFsdQ2/SoZmiiXUaIryMzB8mMbDle6B2ZnLLFIiXs/5ipxL150svlGDx0u5NKe2IbeG0OivaAu8IQeV7qx1TW+kncquDC5cpjz8jIUXK5DmScRp41tFKdWQVRB92gUg7NNrix71RunPflmav7J3Kwz2xKXKKaxk9QbMkHiCC0io4Rfa9Ao8lkQA0udOzstOlz5AEp1vwhR8SXsB/YpS46SGw7dRJ1x2FYVznQUiFxqGzS4ZFv5OSTgYScMCC1HrSTwDjeld9Hwk058jGHVkMaFGpdjDFVZo6TkPPTLZXRblI1Duj7UYWc2uUkeX19flVxdX6768o+LvnwJaL9Qv3yh/0X/+PIPfaH98uWl57BcMsCVZOntbVe+KauMC4Qf3iCQgf+qYg5Lg/guIHw9FmyMGgf/okI58d1457y+vXIgtrEe16xgnqyQrCQKG7aJ/wYm2JX5hwRH5JWqRWfTYxOKEidGlNgscyh+a/BYaBUTQ+manLy8MOYL7cR3YRymLyUX18u1x72TTx3FR31W8dn8MEDnYpTMGG0IpyD1PS+MLeNIjDG9d3/r8eT5bZus87x7XjncDZKrzG8VtnmPDPKcw924SPslY/mS+XzRhfWCu74ik7Ud/SDPV/xGj9TIti5X1sKXYg0MvbAuxuWiN9bN69c3cr51bqMTxF7WQvipJ3HabjuWVn30BcGuEHuyMuasz4xDFFIkZzy0zyu5iN2v8c/YOx/4eOeLeMSaEbFNveWfAueQO3w7DqWiTl7f8nsOO7F55ijfRA8uzG10xKCS77RtyzSKm22Z2E18NUqjSmmz3LRjPOM+85kYUbtftlUYoWJOpyKbMXfuWPMZX+sS94132coL6591kFhu242x3ZQCSSfSGFUqDDvMA1XW5VLKes3YXl6utFnLxF0V+kV5LgfPqsUP+oVO+smDzdgOWuTtJWNbZ6mSBj6CO5nAkg+qhNaitlXYtlZpPg/exrvpxthfmY8gv1t3FCvyQDJ6pW5qaScXgR7KxNaNvL29rf9IIfzJfEQktqJvo4/tzjeyye+kz6Ud/YVdEetYHb+WMWJbZw7UJdRu/PRmv8t166H/rni0OimsCwLiUjteN/1VZScnyfeNtTRpn3aTo7P9s9quZv9sGBEI3+4R66hCbmRsQXc+uZEB1g33R6GYIj/zoE2e/WBPDS30b3A8v3YUPzjBTii25XKa38E2cYMf8L9T+AWC7W+k7NW3V30yGfnZ7JrhkQ/eSEfcTfw33x5DOTfsH2mP4WU8Jx7p/23tYp4eZyrrLWPI2FI/4jPaI//Ptx+zvUv9t6j+LSUfjYLPnCdfJz7j/120H8Xzd/l72n1m4L8+A4+vlP+AwfBWU363/AeE8gzhmYFnBp4ZeGbgmYG/IQNPk88MPDPwzMDfk4EaY2htaIpNLVDqsnMKueefk+UvbfY/2WFS80VJPxulk03CqU3nN4SyGRXezi2HBtlIjFw2u3c24zY2dHd4+SxhG3vF5tUuF22w4zPfuskm5IY8rtpv7AZ2U765hR4CoWBL2vl0H1pgm43v5SOHCDs2bSv+Jv481mBtaBocKEmyvi/QBrLZuNl3RryJw4TJhvuuvW0K31PZQJ306SiWOXORdswFVImp42CDOXmZbESGhTmyKN1iO4B/C9j83tiMFXKEqAAzfbCQg6FRpeET1oV+yxDvygce4jRKwLZcpoVFPj1t+Irc1t/Kmkp/p20NlckH/J05y5giN7F1QjN5xU4mUxRquyTMmxuiSiGCVI1uW+R51x7b6HCJ4aFh1RGbj3rjgB1BBYVBPK74sYGCUnboqculUdV8w7dzE6bbA+Px4p90yISglMKfbdmWuERJk0qp42IivJGLY3pjWFX4cxAlI2umHjCpyVfr53bk87S1keM9hpoXPaEryepy5njVTVL8G1/LbkEkG8yhWO9SyTa0ddmrbRMLwcdOODm/yrd6bSuHODkQCcJPPBcO8fIfJJAaxKdIi2IJcQUba3LjGRXEwcHOhcOhy0gckg1Rq+BSmevBuyXUgVz6OznMsEeVLuiPYdXdid4LAWTdCWU7NymVjhL7iWVg14YPPfJ7kgOzxuBQ8kWSs3QkkR/u1+uLEpPQufFsJZ7ElfFDUjEWyTzXN/Q2hb73eK3wZbguboKnLrEXHqlRhZXxhMMYot/NtGnsGTxtG0P0z8voXcYgtouMfsNWuUS1AD25DzLOmbHqKJibjHuS3zyXVRddmOzLuKrQszPfF2KejGvv2tBRWbZbX7TdEGX5eJeH9O3FOBJCbLxx2J/5iADkVJoZK63JSsg7jya2WSusV3vIIHFGPrHvGEq7iDWxVSEbpQOxEZORsS0B7ko5625Dr4FuBCHYxftm8r4WIBr8hBbA5kKbmE7/Qh9i50lhYSfxCb3UB1sZX5U1RnDMkyjocClyO/Ox86yjqugqDPKBSe6sIfihTxI5I4Q6oSjfUrpB28DOoMOLjm38DRU1l1wlqbBtjbpojIuEkz3vKWBL4uaiQa1PykcykqgYlKqGjE7hp2KDdofJbcArF3wrNoI6ZBDrK7QTqBDnVOeZTo+JOoI7eeiaQaad+GmGJKyvXNErjNlQAF3FX2jLzPzEfqQA8rZVo0i6tJPTxGEvW65S7NiWAql90uvu3vOwLT10YfdlW4WuHUnBn2BvncS0xrhrwqTxaAAAEABJREFUpxPoKLaRcffitxu5IbcqRo9M2sFpB2qPsd8BzG/osTvJn+22aZcMJgspCP9EbAXhB2mf2Blj7MnKJXHHpIwtPZTE8NBVZNKfMCY20g7tRPonjK3Qz37qpSed9NjI/KQWJWOjul/pT5SCk2ibvOyAIJqYQQDaLc/vyXkCXcj4W3zb93ZsnojMz2D7zm4f2I3unXg0bLd9e9UH+dPK9jd029JBOW3b7zKhJVcn0o+47faZdtDxsUY+rY+4T93Io45+Wgs7MlmnjwgtWBI/vqPKvAjwbNDhom2eCTW+iQnmYxw/tvrXcGwvQ1STJz6+bTN2EyMU4rFXn6plI5Nxw0ImpOIWqPWsVbISWy55jzBkLDJm7o802rB+83JZn+FzRX9O/jdQk4fg3+D66fKZgWcG/mAG8kYLfku9vxH8W0K/l8/fLjrxe3Wf8s8MkIH8ng5oPq9nBp4ZeGbgmYFnBv77MvCM+JmBvzEDNS5m4+IzD3xsz8ZFoImMW+iWbx9x2jHG6EOWfINoZHMCtg/0hlTrWadcarY+dONA8zwsKDZPRRnFBiygyaYKUuhGZmdzhCY03WE+lcTPks19IXKVOEQQwVTufQvvhO1Fl3ozpuiPskLM3i4tQQJpQaZKX5Te8KZju/lFLWWzSKvEJzTb3Y/PbjzcEGEsa4z2Kbf6PWZyuxPIDMj7Tg6o0NEdtmW7rWbMRbNrchNi/PYfvzjLJtSJ5mHPKGTerxzCCd3I7vF3yAvbVcyJl0EbIZRty+ja1EYYWq65H7HFdngto5gRkrJNBxn4+lASq8JuHasGfuP76Cd2URJjEgCZHte7ewn7hY5h0mQzXyraY5Qu4MpB4QBVhagb+lCgSs5lGd2qkY7OwgxpJ/6N9Zt/9nhjnkIL3849yFp4DIwxQw7fRYNrjdeyrcIPVQt1DrE/gwjFTCDYR73kDYULmYkSFQL0P1x2HFruWkp1vV708uWqG4efFbbEmHbZ1uVy0fU6NKiLfmRe8405ZM4r483hzI13AK4zHXeg0nlPHXnj0Di5vrwoz80k0I01lrxtHF5sHIw1oGV9GyXbsk1LkGbHucOP7pGCMOATCfas/NDlujEv//znP4ln6jKK946Fe6Wc+hfedS8vjPNyafsIy8YGGDVoF4eEN8hTUKN6h+32vXMgvBH/29vW3ySNACHS3omXXELIGsYALXV+J962284du2U1X6vELCSddXUc+IK9J8nUE+SarI0dWE63kbF1IzfIxpht2dZOjnaCuzFfN+Y8uZfMPF+Z76HYQ0SIKLVtVZVGYkAuuqK4bdJ4uOI3eqRCiHJZ0RXFdo91HvG7SsEYA985qKTvyCDMNXF+QtBtU8GHDlvRTb1kJLhKwDatAPs1hoq2wJKbNMMvpcyOJbQ66OE5LHDWgif1Dd/JT/L2xnOwo28bVvQBPnfmImvhRn5fWQ9pKwU51MkBHdpopYGuO0f2GtseIVGmmIOdhpCRZC5kbMu2UlY1W27wLrtkvKWkIewDXjkQ9ID4qozPBdPWh5IQkpvUYdnxt+KbJ3GNJOw7CLmpJoYQI2pHV8rdzp04EAxPRynogW3ZPqhntYS5nwQJEXOzrayv6Ir+CftDrDiLfuYm8dNV5lEUg+SDagVGwzY5q2W7qLtv2Qs0kJUyV7EbyNJkPYgycRDQVOg2TC4dBfbRWlXbOYg2sS+yzv3O2DoR1ozRNJCNWR/9qfXTLOJOndyUdUjoXgpdPVBnxz4Z0877btONdycDkm1yYeo1qUeY73186kOJzMztgZ7uiQdyN0NPA1fYTet7LN6KIdxH+80TMYLwTsw0TuO0bWQATa7mrvps0rPJPzqP9mfG+CCD2L/tSlyE+HP/iRXY/rkcXNfnMvbndFTuFy6SmTtOxknP+slzlphP3mf1Xb7nj/wj9E6j84OriHFhPaOnzo/qH5j5w2SWyU91bXKYq7yeIWnVodM+L9Owc6fxcCVvyd9JSjs4+z+qI3PHQ5Bt76H/I/2/m56RBp/5eZy7vBeDU+6Rl/ZJP+vQfg9OvWf9zMD/WgY+Pid/+fjj4C83+osGf/Ry+UX1p9gzA88MPDPwzMAzA88MPDPwzMAzA/9JGfi7Y6mNg5jsHz7uSdw3D0LkD+yujv24GkM1SmMYqBG+KKnz/6CSOOw4Nh+y6Z/DxsJJGb0avfWDeF+GJpnNklLBG6CqlE2NWw4tsHNjI5swsRrLJ6byDamZzUw+gMQ3ZmRbKakgq3esVK0rbNteMtiNnODssVHS1j+poaKMW+JQI7KVzR2Qbzz3+DlQGiOctXlfsU232M2d2Oeihz62CpheyUoeIptx0pUdTuQm0UzNslyRjOxQDloSYo8FO7PtW1IBob8gq0tkI5P41cQwrNDSDz+2mo89O3z8x5FWsS1CkD1kG6j7hCaHIaPAxdAnNhbwQV8UE9qCZS8wMmVebfoClmgqJXVhPHX6g5vJRh0E4wOSUNGcm3YcBqHdZQ7ZQ7RlQwoiF9ixkNZCupjCJtHR4I6eddqEpBTbTTv7Pb8kMAeieYZECc+27AXNJMGanoyE9YrMBhRyBkgtQwBtDwNdQwrdZWGqIYtryI5S3ePNoV6gGA3iM7Wk6DJD1KYjsfyVHFddlKnOs1qYi1z7JXF1LNSs0XyLf8+Dp7O4G1ZxcKB33CQe1Xs/66swmkMqlxm7tLNm8xwHb/vsb7u/cXqY2HErLdNKiU6ejZ0gg8jcOGRLe8XZGhFtbNjTQco/E9tN7E2IGWPQgrlBt0tlDoKvXzRIit1EcQe5I0iVGJIHkq32jb2s38Qzj9h2DoTbD5qjSCaqY+SQc9CSbEddsTXwFdRRv73e+p+Tf8s3aDMGSbgFuQu9ycHyjVoPZWLLxL987STb0cBPalF8IP+cd7BxwLOR68HL6uXlqjFWTNu2rXHhO+NDDdulGiUzbyvXko1FLrGOy4sn+jds3vabIImANG3mmuxHV9JuoCm3vSFVSVS3Kd7dU1tyh1DW2I6txDDJa/z2N36JL33bqoGisIfcZMyYaFqNocKubeolMxkPHuSSClIRj23ZJSpVSXmHO7Vpeyd8A4lwkTH86tzYgxpyP1fQ6RcYGN7xszEYQo4AqhMDko2cpNF+J/3AUN6vybOeng09oLMHkxt9V6HnzmHyGvHozIydzobv+J+0g7RRE0oyfisYpbMYN5JVNGz3mtp4tlGnnX4E6mirx7zDl2Kj6LPKiQ1VKTfiUEYMbdmAT0yiQMIO84t+cpPYEqNtRTfx6SgdZ/luv/nIRb5FOu/EQG1Ty9gW8uJ9gw/yH/8762hO7GeBIZv2TkLPMerkwbdZFIfMTLA4ir+ApmyrAuY4NU25f6RR1f5F2VEOorfjzNAUYWymShdD2kVuYPbfK9QJJTTCE2E0P3aC7ZC9y2BrF+M2MfPeFphnH5oZjxBOnDpK0mRNQkHyCKSig7OdPMXppDZ92yoU6j7WQk+UCb69LH5a3jAmc7BT55qCnAa5maCb9xtpoh36Ka/vZBA4bMR2egGjmNSMT8AZb6MgIheaqAPaEL+9mnbwm2OZsXaTW+aNqq+0T4Sw3iFp/Ri2m+ladTqnjbMO7cSv0Ox3W9FbuZNsfw58n/7tJSNK++J5PMdxlznk069RbRPxe532u0/myVDQSSqDrNGgpwVW0zRZw3QiS5XJjf80TzzKR+fsS4WIG4RLnecr884TMrNeTsBqL9BpTiPXWDG2Tczc60OWlDA2fUDRL0koiPIeDKHPhm3ZiWMBKehqWkHXvbzHh4Ya8F20qCNmO1XzuK32SUOuc5UY4GS+AprfXKEFJzHtnd+F6bd+N8gJCVh9xsfznWe9ET6I3iMgfX6duj0/2PpBPXfy8ynIYyZ0Y+zglNNhZ5pYwU68wdnfSFBw9s9avJ9Erhaw7Y/zHnsnjTXC7/QJljzC6NrUjNZHrmne/7/Daf8n4HFu5j71W/0/G/Nv20/OPkOS+IhEcvbT/qgT2vfIuyb4yAltgbmmkTX9Gb7X+1b+I/9/rc/jpc9w5oHU6jPwp5uC4zX6qcyj3in3XX06+pvqfvuy1PY/iL8prL/M7Gdr/pH2lzn6NxmyLfvH+LNhPebqs/aftf/Uf2bgmYFnBp4ZeGbgmYFnBv7bMlBfv37lEGLXns9uRL/T2Nh4t93f1np5GbocB53FPkADHqJ9HXsQ/BGnBT5o7zN/lr9/ELOk1oNnG7kTMO5XApjNG2MoSCz5ow2Vu9TZCD1+9nwKsdD7FnoszS9slmg+chj3/KZ/u+X/YXlTfIcR86kTg40+DYsfhyrVGBK0ChhkjaGiFmY7RvK52mJ3Anl4owqZgZqpSykti7MrBzQv1xwglS6XS89B8o/5+4cwUTDPHZNHI3xDwUTHHnsSmzPwQwtESR3cbrs2sO+77MjNhImPyZ6JoSHMVUOrbeqyalT3UVFKbGWImYflU81niF1HLtBRCAd6jK3Yox9+gHl4wr+O2jpLbJ8ILZxCKbB9jyv2sul/48Dw6+ubvnLI9sY4MziXFeihRD7djj8DSYAhOLdvEd0rc3O5XFQMMKLRy0ZclrzRsQslGtxzJauPcYe25JDhwkznvO0QTGQhy8490gu2FdO2O3GRC2fiODjnUWEzjuQgiEwAOaw0NZnzGwcn5zjie+J7R8+2MrYIZ3wbsql1FNu8D0pUTYnejZ2CdZh5413y1oeWb28cZRyKmNXpY9LZeL80sL3xAomNxBe/dlpiDcRHaW+ZDbuvjRwaxrFt3YOQZBIZfTEOOErpmpttOQRAuriL56oYh6mZS/gsDdmWacQOLZ2loF2vV1042JXFxU2Phb4tlxpjSOsZHsrhChPW9Cr4FjThdyjl/DZ5xpm+LdlWfpKX0G85XZdkQwX6pEQ2ZDsytAwermIMC+/EnWTEfpB5CCdjX3KVbsM2vgVSm/ir29Gb2DC2gxqLblsIMBUTiEJflotmLuaofbM+dg6B7bx/dk3mesJbItEFdAp+FcoHDxLWpNBsy7ZGlU7/k5gwTZwWZI0h8m0g5lxyqXmiuOJ7Kv/hQA7iISl2M3/X62g5Qwwk7omByiB9x4GYYegT0FTX8CMzhmV82NSg8kJFKDIBTdlWIRP1QJSCZqMjQF1VsgtO4qVCcPIsxcaah4xYqrLsBaRo6xsoJbqAQLlmP2M0coX7DXZ8BCfRxjad9oaNk0dTcWRbKTfev0Ge88QoLfoZX+pAR4la+sFngYR/olVwGLt7amJMm2az2ka3mJfwgPAfemBbJk876+3Gs/XG7/wzztiJrI2MaXVt1lCxfi5ypqAHr++KYZZR+o4TgmX4aSXm1Cfi8xHhByefUSjx5V2ctu13Fq3TZ8wHkLjegwzt7J2yCPQVUwuWEbTX+kouJ89RCx03WEfrvYrMx1hDi/5O3jd+N6QfjdhPnXHkPb4d7/7QIp/aPuNgpAfx3X54gWRb93IO7iC4Hnh6bMfmIfRQ5Tl66PFnmocAABAASURBVH7TnEcMZ/0N8y/s/Mz+z3hnCPa34zzpj7X9ucwPyI+q7+2YeMTBmfyBlTwGB+nb6tQ5qemf7Z6jEII78ZtGYrQt2yqgf3E5lsEPvWb8zbSU9WeZBpep9V4M3fY74WhF/3Gez/YP83nqEViej8gHTENzotf97v0FN56xv9Teh5A6Xt4XH8jP7jMD/8MZ+M8Y+vdvq+/jisxHfC/1pDwz8MzAMwPPDDwz8MzAMwPPDDwz8MzAvzMDlQ/e2QTNBuPasLtJ3rW+NTeppRwWZc8iYL+h92ezGXDjYO2NQzbOc3rfYUrKh4DBJrddbJoOpbDPeuikN2V4sZVesLPRuDYFOQRoS1I2vC8cttmWHUTyHdkwgaog9oN37tGaq7bd9kRhP7L/I9UJrdnEOp1d3QPTvSE+iWlnsFz32AsRQ8h/QV54HugZm4WtKmsE0EoU5CYbnGZTI3VyCxUtyVWAOsp6LxOd9Azd5kYnpIwtNd2+Om5aZ02zYzzlbMu2CtirbTOuw0j8RDcQ5axNOzpU6wphtbCnBUFEIeMJRIHCzqqJwWxU71Ak3Ilhdh238QlVyvyikHW3MxmxsfjNwQYiD1dy3YBG1hCa2CxsgwGlLAPYrbuT8wbJgIN8ON/CFjZgzQPMUZTpas05q4ugEiOVUmyjE0guqfA9gIWNxoRPoy9ysVs7MezYztreaRvhBvoO6L/bb0XFyBSFm+G3/FFD5YpdCMrhKL7xs5HH5PcRcJBdV9vAX/gm/5xJSeRpkLf8BweR3ff13MNW8hfNK89fdEJLP6i6pGrwiMj8bNjaiWPAm8fzEwGGkAqJrlZtye6buKto592zMYaqgauV+x3j4UXI3GzuLKhy8ZwN1RhQtQo+FaiUQ21Y6jFNbJH/5H6nDZFphnYGFgIIb+sx7LItbi2Xd9stL7dFUoptuawapUq82J3EigLzjdfD9r4LfrWsoFmLtxNP1gMkVLiHATIuROK6sdowaJzzkbFFDpeKkL349qonjB3HuMCZ7sU2sQylwOZ9znsW2fQ38r4ndwH5i42wUhf5jswjXBLDxj2x8yaNXH5/nDLRCS11Yklq4jNIHhrEo1kKL75s2pjjkuDZVsWJGAYCoZt2eMweleFXr9PkZmI8Mkqh0f7bhuXQ+paGtMPvGFa375GPjZ3D6KyFy+U9V+m3EJYil7nbMcLFOjRxGJtTOzE0WC+pJwKEoPhKO7oMpeXTTki2ZcdGQSexkjaEwqep1DtJsq0xloxtbDII6h3ZnZgjB1WPZcf/O0R8i4umlt7eNSa0J3YakzpSmCYea61xE6NEMFwZ5+w6PmMrsnCXDI3i2QjNjp6h5HLzIakYZhDq/hCjvWSanlhA2j9Ey0fHyngmeZroQP5GJTG284MafiBZAtFpSG0ntvYjp5iDKtkGlalU36wuBb0b3GyIXG0LxdSQO1epF8gdjejZxiad86IfAlQZ2rtMesvtTL6wDft+xU/HDJ0UqJFBY89YShOWIpc2JJk5SH038qGRw9nIP5JjI35CO+u0gxXrMhq5wJZ21tNOLiPjdpqWNBmHIrS6fY+/kxTd9JvBLfap+opM0J0Pt/hw4Ri6Ze5SbCmlB49vlNs/NPuQQadpyFiGk8tauWTOiDfxBOH8Hjzq2JbtT9Xtd7rtu1z0H/Gp8g+IZy5Oduyc7dRnn5Qo7W+RXAWMH4GTZ6/Y7FWHHls2ffL46DO8EzZ88E0f+ej+GpicU9Bn4+d1NAidsWUcP8Ian+3Oub3qM86fe3jnZv2cOt3mRXHvE8QP26wtRIVX2b4btN/bbe+0gfzZP4ULWdut3374W+x8RtM/5f5oHRt3HP7/qK2Pelkvj+ixHT7S/ii/+nnXrJb4m2Xh7KcO/0T6T/z9GcjT9vd7eXr4z89AVkLwV0bqv9LYZ7b6889njH8j7Rdcn+/lXxB9ijwz8MzAMwPPDDwz8MzAMwPPDDwzoPry5Quby6M307PxV2V9efmil5erqkrqv7x3vb5ufXCw5aDk2IwQZecAIX+E0lwX8jmoCLJpbZuNwGyyZAOGU5Eldb/DxoXZpEGGD/7ZNAzTxGE4Y1gJI6CrGxvs+WdNI5eDoxw+5KDm9e1Nt/xTqvf44k9dolvY6w43wiemnX2XuWoIsQercxG/+QCzY+t2/POpibNIx/Va5KZ0vZrDJiFvoI7R8AvB5M2ixC6gJbspqrK4GqIcZFpqmR5LvrX6dlPGdm7kiBJZ9nY4JFixT0YgTxm/wnxqpwaI91UQgu5wy1xN6rvIwb9er4zpwphKhT3I5Ead08z969c1//HZYHc0NabWRRziQGh1xHzSiiOqXOUiT8W4MQ59P/VpJ0UB+8WMedfbbVMftEDskRIsYspntNSd37ISY1EXJtMWzPv48BeByMb/iZY7OphnjO2hKe67UKOFLVFiLzonIPUVn2tt4jyGkD9l0Gb8Kztp2142W/PHN8MqZKl6/BvrLzmJ+dB2no98YzTrImPN2AaHVXnWkl87FiK5YKcfrH4iSu/ly0UunkVirrKuX150zfM+Bn63Fs56GPQ9rKy5IPr5ttz//fNVX7/yvPFsYAL5rZ+Jly/MeyEVJ0VeuGDeL0OL3X/846p/EEN8jsul3z2vb696e31lPrDIgJP3GtXfpL2+DNbm0OVi/FzAlfzurJObeB0Is+S3cC698h545T1gGb/YOu47BxHJJV187MR/W8Dn2+ubvr5+xd4bdid+hi7X+Hmhj59+Fjd8bZrMQWyUSxfiqxrQd71iJ/+awtev5OafsfeqvKcib1spDEtZ95nHxDKZxNgJbItLMsMgbJcV+mB+k4fkYwwr9LQnBlKLMsYgJ8whMScexZGkIjHhJed0iedGnG88Yxz2QwjdNuK7Ltehy6UYy0ZeXpF77XlB7H4hik0By44egcJNHL0mZXjMgyTbkpZMYs24dRSWnPLeknYpOUDl5eWq6+WiUaWoDmIZ9GMltnfGizA8K+uoxqDGfkk5NH29va35w2b4QdJwu0298bvr9W1T8MZcZl5uLJzTZo3B+n9RjcGYN/KzaWOe1+iEH5wQZy4dZYdvSxnLqOr8v1yvbWONdxJrRncopCIg29ABigViIO81VWF+Roo1MpmT1baRBYVsYLvl8rtvZ01jsnVyS0w33p2vrOeMceP53Mlbfo+tcd/abtZF3hlX5vy0Gf14XPo3RT/t6D76iFyN0oV1eWGOlr56TIP1ufrJl7rYxIuB2Hrl91rwxlzEbgvAI6hu5lao2iYd1TZ1lgR3tGHDEzByAMIy8y5U5EsU29yFrLosOXU/8V6vF94xL8zfVZcxjvW3dD7MnviVJdKp2LCNDTN9VsrtdmPdkN90ZNnuVp6NHYW8N9+QaeXmvN9st51RpcuVGMitXTqL7Y7tAr0OeuwGjzHGT2cgN3zm77mNdX5jTSxZCVMN2HR0L+EHd0I31hiWjjvGomMxp8Jz/FDn+l431G+BqhasNO5trbKT4BXzTp4fn4H3XCzJz+7YPMj2aie8e1yLhESoVMdl3xkH5UPViYJ2qMVeAOVfdx2+/3UO/0ZPH8Zi+76usrb0SbEf5ohmfmuEFHwi3qS8Uxvd+/nNxuiDCCvvofdrzfuwaLQ+NS/qX1P+L5C6j+mINc9AcHT/uipTYWb4xF9n+WnpmYFnBv7GDJyvvH7v8hyn/qvcYe6vMvW088zAf0UGnkE+M/DMwDMDzww8M/DMwDMDf0cG2HMxe3FWsfloiQMAPnxTuyxn342/6sMbbD7aZv9yQ+YNTDbLLXm0vrqg2/ISe6nQQ5zoBPDSlWVLsW1qUWz3JpDoZ2M4GwuEo8GBjx4KISFXbA7umtmAh2Bbps6G9rmBuLPpuYdvyUAPJbZ3dnGzwb/ddsYA6Mdv6JJVNTRAVbU/GyOEz11dctgZ+4wV8d7n6X1C+hGNjO2O07ZsK36pwqJPhT3Oylabbq5B0kbh2/GLXlXvsrZtBPKBKnZubPxvc8NvjCBimOfV7dl2ox6fjfAxtAeMd6Z/wLZwq3GR1PrqsjPGyMdn5N1MN2/dQiUGOoUNm3FyAJO8btvkEIXYEIEsl5V8mjqb0m079hMLMcXHnjYI/xZeBhyfuJzoYUrTRS6xCx+11Q5D0HQ0aOdCDf63tNBPZJ1kHUXNjjQcjLp9zZ4/ukoeISkiJ5Dsq4bhE1OMHK52YtsZh45SKGfs6Z76sbuTo/jP2KNuGx9mzZn1xxqooi/66rKxkb8x904vt/gDFj/4WGTasQMt/c4KMuytq2ZpZ90MYs7Bx27pFZuJde8ApOLQrfKsj9JKP3N66O8Qsh52bYxZGmOS311FXTyrsIVr7Wzebdr5IQIfoJoMOjmPDF3hApQUmakuize17zfwqj2Ba6qqNDhwGomNsVpDbxwo3ThUwayEEdu590GMKIuObugAUl89Xpg3DsiS0xrYHgMfQ7YZkxRLE7+21zuCw/jEr7NA7yZ2MqaETxPd2TEbpomziLv97MwEAssGMszjaJ+lyMScCyWurP8df9eX6oOfxScObCT2rIEgMnOfKuZz8OymrjYU71LmOO/FKutC7nZkiUK2iVM0Tf4HtXR7m9o4LF3Ldsr5QS+6Nj1LVEqJTMZhG5pD6nqG0T1pNVlD5DCy5UIG+gwm/ndw1MgYX4FiLjLEmnHXWPHl8GzLXGPYRgj59WDQzgUNNeUweMuaIdcbOZy0d3Sim7ziVDWGbCv2Ram0sTHR2UFk0obVl21IK1ZrtXvO4xCJ2EmexrCu5NnFuLHDBffhspSYIo9zzbvdCX3r2Avx5HHOiUjp4qHCpyiIK4h+5rZq0HeDmwgSKXUzcvG/k8cek45gpeYTos5SxgMKa8zvchhcWhhaNk6NVUNeDe7xg4m2nRoS4ezg3V7yHLmd+Yi9+EvdYK52Yo3NMUqjrDqw3+WJCHORCZJv20qxVz3bBkIQo0/VSjv0PC9B/AZNC51nMXTJsoOVDx0lsrPXEW+1lk397dgST4vTwIRc4hnYlbHN0BS77nyetCUvVZVswHgNMXFN/E30FkQeF4xAaFtyAhBphm3t9BvRxY6NMHWutILIB+tZaFUlnp1xxe5Et9cDsUQviLxtmRjTp6lJ3tJewDd60eUpUfOZgtThTwwsLH+2Qxbklu2YiT0ySVBs7NgTYjY3iH7w3cqf3qyoxU7b6N8hO5IE0zakmPM3YwtPlPj5CCFfSjl12jaBn3V4P0PydMrea3LXdOof6Ub25J2+z/6v1vER2UlS0g7Sf8Q8x0Is4d/xW/SDb5scfY74+c7eGQv64f8Yhd0FyRLY8bVTp60PJX+Sn6QZ8bNDfc4wzW8uzMl+F+41Q1yJ+RvBX+jUYWf/g/q/4OLfJmJb/UN9BnGum7P/ozpr9xHJ7Q/B36b5l6dsvB341m7RDag+vcIL3plnnD+qe74yZ38Q757+11pmwD8D7Of1P5OBvGPz3g3+ikHnKc7+yAl+ffP5VfxD7A1uAAAQAElEQVQt/FdYx0YCfQQknf20/8vwo/fbb9H/y4b5DPeZgf+VDDzH+czAMwPPDDwz8MzA35aByuabbZ2bkKLkj0a26gRZ2RQxf4X3B/OujUSu2RuHCNw33RZVYi/vDj5Xtx27ZFBlVUmnFVGqaaMPO2yLiwMJNsRzQLtLp40xpJcv1pfjW8sXCC8vV728XNC1snHZ8Sg6s/WiGxqkrtLP5ml3IOaDSwSRRokLQjaga4g4DdZmfjZMc+C0s1GKFCpTOYRZ38gkVg7zMu7Y11GyufD69WsfSGG2qRlbN84bDKed+mDaJgcgdNprPvCKTGzmgOP8rDLZUMscHqLo0UKHe19VYgxguPuTAG0jt9DE3LANS6YNu+fvlM3auHDwNrARHiJy5syWzaYrB4I7m62TDZzwdgxFN22aqZQ4BrGYXnJ98ukyMO7459727JL5SX+3OEg0SB3Kj2FbJq5I2Fa+TdXA8UkP7xsgd7hSahsbptk1DRYKTQWHaZHyIz/qUtgvBpghbL0OdiUHYvChB6d/SMIkrM4CclngbaZvtvFliUtHYW9W/a25OIYxxpD9IHDIhXT6Can73JLrrJGg6BOqcmB4u7322sx62nGSNQVbNSrqjYyDCJlhMQeJWRpjKAdQ43Ih/pterhfF5mQXdgcTIzsPA5dIR4bLs+mOeWI19NfXTV+/3joP1+tVhc8Ldl6uL7q+fEE2z53XwRhGMgaxGCZxYqJjsOFj7O0tdvb2I+EHHJfOYrt9xY4dmZMjYit9eXnRhfEcRqgYK8He5dERsE0FUE8ot/zHJkyq6Wccif8FWzVG27Xxi+Akzp35i70g+UFFLh8QdiUcK7yvr1+VHMnShdxQ6dS3DdnihjhB6qFAbl/4hJlLuAZLzkagxa3MmfEvaIkp70U79CFFbKnoscTW7e2t1010Tp5tta0Q0MsYbPU8iQakcGTu+V3SAzUrKwTyB5m53pVvY+ewNweskSmCHKPIpeFvd0S+kfiRKTCxdY8Jn80/azqwZftbQO/Lanrs2KWU2Apsy9CMD+PPYYJzTDT1dtv09sYahBh+9DjTZM2Fu5Bhhp5e/CAqNHi2pljastGEyIXebFT8QY7OnjmVZQeh6GhbCOssdskNK34K+aoh243EkXkMEo8rcguSdRY7duijV8C2Es8kjiCHpreM+/WGe+ZS34RBb1220cNWAdqxK0r7ph/bot5IWOzFNmx0co/NZCT16j/eUVN0dZZFOHurhsYo+lmIJduoLJDlpi/B5koWpW/U60qs4e4kL3WwOMcdcS7ZuUt9p21bGV/Vqu33WhS6irBLDFCs78mzmlUhuYmixNuJFuM23+NuIyFFRmrfWsW2qqqR2JPf154vZBGEjbzbVixCRRYdGDvvq1v+Ixmws1ggyU6gKKIReR3F4geBAiElX4Im+rG583dTbMSmKJGzl1+6ktV5Si2KAS5YV2l0L43uMwXauXF1vxnczv7yHYJ0f9dgbGqtUf2wxM+JD0IMou1SY+oD8y/sYr/9/IbJyAS/IdZs95xJroxNf305Yk48j/jMEaLfkBORuZ0I/93Gu2jmNnlPnVlE5Z35k1b/TkA4dj8TmzEK/+Slaed+Un5//SNfv2WpY/ktof8UfgYZ/C3xPBrObAeHI1hZA0fvP6rKuv2PCugxmA95Sw6DR5Fn+5mBvyIDeefm79nUf9ge6/VT3R/RPxV+Ep8ZeGbgmYFnBp4Z+G/LwDPeZwaeGXhm4O/NQOVg07aKzSHbss0m5Nbfegtvsgk4+aSYzbvslWQzMf1A8KTIq+VDm2wOs1eIjV3RadrDH+1rA3LrzfINWR0l/mP7yiGQiaVy2Ji9RpzGHvvMCjhvUQ6ki8Po/mdELSIA1OpC4/A3iW+/TeVccnKIlNOombGw0Ryl+CsPzbkOm0zbqDewVfjvNrfoJR8I49aChATjjj02N29B/BFsxr1Rjyo5J22FD1n5UNRKzj1Bguxt7Kl34ty1M94tNpFpFnbie0dma0CNOGNIPBs1IgmrsZ+duHgA5mR7bbJqlTr6VK2L22Ykx2mMIv40IpAapGnHWjpS5io+94wdzAY5J9YdTIxytX1RfKpSc3VMohE7Ng1kEpdNm0t8isSkHiHGL5SaRjv2RYlK5lQhBNByEYayLhvIhxYMDrWrLNtKnLSOdrjvuN0yz0cf/eQ82FlTcYM6elLHg7M9RMRtQ5zrv1xGj7NRhbWht/e8rTzFN+LYsJIHOWqT52fKtNeUTkRM3xKXjhLdEweJ9Ez8TEU3tKyTHSOBiG8QiOdNNw4ZJ5Odfw06cl//+VVbHrJ0wI7sjt5kYLEBCZuD4EqQZX5G1rcKGlwWuGmb52mnHVsZ75TkKmVubCvjt9GGtuyreeWSmY9qXLW+lYo8+b/drBv1trn1ozfGIAJ1sdGlZVs5yL37hQ4ZnU0Tom0lltDKtA+kv+Eg44xc6vSzZsKLr5eXi1zoaK2Xue+w0i9sW6MK3/RtZawBTdmJeet35JZ5B5PcBhkHYcGbvBPVB4nMHvpDG3MRF8lfZCIvOhfGjVHhSeKNsfPu2bFnerk21tfttuv1bdONdr7l/c/XV3mURs9XpETMgCEwvbLdPosxZKwXDsOTp+RiAVl8ty8Uwr9eXxjvVdfrFd2StPKyw49O/knnxGqVJgNhOEJEKUUe42dU9Jbtbdu0Re72Ss1kM1ibUYFBPPGTGopiv+1wG/ATd2E8Ni+McVSpBpTwxlDRt9EE0Z3ka2O+b/GZ+WBso9ABiHRAO7zAtsYojSrZy4ZS0OEixxvzl9g32nmDS0hB23lOAJPXPsnLzviC9FPvB48BqbAdWkkqLPCY0loXYtqIM3KhpB/Zic1Jp+3AsC3bPd7BuG3aiR0wqI6n88zYznrZEcUgV0ZlbCxgQhjNpZTMURCfO3nMeiUE4qMVVYSiUzWUMVX5bquqdJZCyLYMzSY6jHAx67QR2li7madRK/fxRfpIwXIS/kZOJjlAnPgwQuO0FXm6fdVgDSK3xwCUyFB9c02cz8iQm9STfgRst+0z3tDOtv3OS1TRCTDR6yVyRR5GfteMIUe5sVpxkTHujCOx7TzL0WeQMqmyI7eeq9CD5kGP7ZiyI5OWln36oUQ2qKKXC7qOUkU+mDuhYVu2lVJdx5/UFAa1I5e4RIm9np2Wg9DX1DddWTt5ZDXQaisqctAyE+0M+tDLuNM0kqnjPxDCXJBQ4J4rvid2d+Ywz2XXtGNucjtBCnn2hAkSKIrxyaoKn979OvuT8dkIwTlpNNE3iA1yhd9HXvi/ApfvYtEPTsIjL7TwTiiEH6BliDlxp/0DMT3aP9v2iudRz7bC/waGFhD/I719nr5Tn3mn/T4fzDz0z+LC6p3ctpDb0aXKsgZLN/HtEN95kzU173xUaN9N/bAxM28Iz9j6gLzDEkPWYPgdm8Wc+w59Wvilye9dNb4VKHIWnFT73Zb9fTtyjIqxSYklcQShB/fcn7qFjYB++EHyFJ3Ahg8KhGc71Z/GPY6yum3q4Oz/oP4tx23r1MVexsA0adXvz37snLTm8/flbJC9zO83sJrHZ4fo/d1IXI9zkP7f7fP32O98cZt5V97ztJOjrOPfY+kp+8zAb2fgfGrP+rc1flvCvy3ylHhm4HdnIO/qn+F3G3wqPDPwzMAzA88MPDPwZzLw1H1m4F+QgexutRs+e+tysa4vV+qhfDBvBh8cU898cGQTzebDNbRszIi/ymtYOZC1I8UmBtXOB80T+eMKUl+RSf9ENl7CCD1gT1KDGFIXN3sZ3eeuWzbrOdR41ynZi/9uI/0glIWInBTbh84ULdnLht09UTUYXitP7mknXpqMfrLJvfHBeSr00GxTBVRRoIqRjp8xjGz64ifkR/jY9Agt9ls1RmnMc7z55g07yTP0+KGe8KKTTE/6O/Oyk++TbFlC1tWVzpJ+Za7gjSoVdXg7Nrh6PLGBOzaj5h2RiSwqio30P8LGpyy3QGq3SOK7ceqT/5/k2+tNr68bBzsZIOyj0hJVTNiWy0ruTugoiHdM91ghrDaNQyaVrda33TZPmcnshf8IRJBxk4xf26pB4iQ5P/SjljX3xmHa69tODFLyvbPLnPHpKBFFJeLkcpdtceNaz0vyEEzmS81yqiWDbx2l+Uf7rGKquFUmAWL8fiYHq6+2bAkVYmHkpCg6ooTmcn9rPgeaOaQr+oizab7r9e2t6+QN8da/8exlzKNGf9v3er1A173km/CZ4+jalptz+u0O600ciFi2+xl6e7v1Mx3d2O7EIZo443uNz+S6FjgMYpnTxu4u1tFGDFOV2LH55Uvpy5cXcG16bBZ0TPZFCpoe+dBti2B0lvB3HoClpz7UjL2XlxfehxeFt/H+SVxEQLhTLis/sWHTspQYb+QLZ7INpMiJEtsTH9Gn2xcSiO4c/t70xiFt1lrmuezm56AjrUlScmA3oYYV/mkndiFLLZgYdvKzK7FGR5QLB1AvL0MZf2wJe5D7sk03loUJi67GGOTgQtuMCVsSMsEhh1BsDd4pqy5k1bKI4od+qWkZjygbc8jwoZleLrefWExMoWL2zo/d9FMHiSmoMWR+mARljNHFldIXpe2lZoxLr3oOa4yOK/G4sIBx20pBVDEZeRvaAduKfSpVIQKr6NQYSnnjvZAcxyeCmlkAYYAdo9ENOjiE0g5sx53S5oa02v48B9GU3NxyaQWR33mHZJ1g4lQNS7a/qcOsWrSjgk8Q+IidoG0R88bvmjzD0bFLMWWvsaOk2LGXregFodtGNvKRDUX0xdoZ5Lw0LqUUc0O07XT+04GW62ymtiMp3g0ba2nKBF5jsJ43vb29gnz7PLwdfjCpJ2EHO3rh3zTJ0XuM8fIOTHaMxlVxs3wwja2d7BxdqmXDsg9AM1jXeyv99Gxs9LxjhzpjLVKweFL6dqlpRguc6yQ1lL525gSWMEF/gs8vO1KsLgRtyxi2LXGJYq/GUUGR7EUjQvK6N3SUeEoceS/3ARl2kwOqQyK+7k1FNpAsm4HKQqIvGuSSd3T7i+Xwwpp3vYlE2AvRj9a3mHlpPJAiK27RDXkewaV/Il7s+DM5jG8kTznWBr37Ff2Ddad9bLSFB6FeXx/sPOq0zZ/wH2Uf24mflDySPm23XDgdWBo/hit5EClbtf7iklgCEk3aCYjrV8aQME7RjT887+sNRuhUbSbtoDsQH6aB3udX578FfzZm1gbqbZs6l8XPka/0w/sjiO4jkp/E9Ei7tw8HqU7af0r9cZ1/7P+r40wez3Xwm77/REKj+jN855u1FvmTnrkOzv6/u/5PiuXfnYun/9+Xgazr38KjRR+dsz66v6/6U8q/z9VT+pmBZwaeGXhm4JmBZwaeGXhm4JmBf3cG/lX+y2YThA02Pr8un/ylz8UhkMDksEayhyTkdv4q56Ip6abB5n9QZdnZvCvRYh9ogy8VtrmLvUxoQl5sDF/gFXZn09n3aR7Ee532Cdtt3z8nQgAAEABJREFU07bUce6a+UovuwA2NOqOd1fbO32ZAcV/wgoGslyqw3A2OCe6odmWy9hVIyKxs92mjE8SAX1TubRP9z/ZuTk1OtAEHMRGYCx0f8jU9GRoMbXhc4ZwYP0ThQRPvDhADpuHDVyJ0Srf3BOBG1sDWJb2obmVzJzUrMOaZBuklmQR9wFc0FXmSpRsCOzxSfusaTI+ogsdZBM6CD2AlApgjMjUkOzSqFLhO9BR6GqMxBbPYuRi3lcGXG5527Kts9hWeA2r2wjIKiV/OkrHzyRxNcWRBenYVhFP4qUp+2CIGHZmnSHSVPipA4sfYuq2JdNu2LKNIhcK25axiwINOhd8usc1quibaKUhqSIg6zqGRo3u21Zsj8vQGIXUsp0xrY5kW1XISbRFu1r3lJd1LzYdxkR4i0bXNocle5Yuxo3uRfaQwYB3uVqXy4vIqhAQKsq3NUVCJ+hvH7K2sr42Dr5Z9LpUEQfiXFhW1ud06cZD/EpeslZMEBU5LFZDaltaxdAil17Ge+NQ8A3d6HO+qh2jO2PpLDN+AsTP7JW2aERM/Pnnpmf+FQAhfDggxekp9id2gvgJbGtEwBJNYOWHm1Y/dOfWNpqG/xqG77Z542A3yOGbCGzubp6deijlxjsj/mWJ1HCTqhavabbsA9g3SB5qlIJukz9ZXWyLS7KOMnvd7rwD59xluxHmJBV7kgdNhoJt2+Ji7BcIzLQBsd/IOeKKq4Rnw2DkOzaZflFpksMo72hGdg8fTOzeEAg9agEinaM5JzZLA5m06WIiNKuYp9iZ5E0q5AZViSXQmBjqefWKES3Nbus+/xleALmJjgD25q7uZ60mBzeEdniZq7lPYrAK+7ZlaYHBI6L8s+UZW9qNcvtFQUYmh/AZB2YUW1OrZHyCUbZsixtduNDSVpfzKWCsWm170BKgnkXcPoAC/cqbw9CZmIwr5gKhMQOCTK3IpQ1iU7IcPfozQDa5EOUeO+HR7WvPRNPKOKLX42C8qSXzriYrKE50IiPKTt+OnwVIsp3qO5zkngO4sWMbeTq5aJMwLhzQN7GbGkLu6jatiIme4VfiA+KFNA/IuwzkqbBM6lxLO3FnzhK3KMsWjftV6BY93isdBjXraQczOQRLJ/asYu7ciI7OUKUIAdvQ8oy2MaVMmoGobSsxdl9HobPv+zIGP57CQTxV2+vGcbONO3eP8LRjOCA42pghNKwp/cUXmRK8ueD0J1oCbuwITpVWHRpGGKeg+agJE5/wkBXrdJKj1Auhw4Y3w0sNPzI7dWRm0/BJP/SFic+FOXcMrKsYY1r7XFkIzzakBcuKjF2y6VndDy0QZbaucXhARS5hiFhxNYnDtNXQUSYyMOm1OjXmkYifkd63YEz6gNhtGloI92Xj6UAILqf6BrZlg094d0HSkfVMkFxHnHtiXjjlbOwEhy3bJ2v5OPr2oturXjlboiHZbvlFkRJ3oIdiIyPg5Kia48Nvdx5uoQcZQ3wxHAUa6KGTVAp7DfoKvKZQ1DE1wk+jseZ0Gn0d2CMYVF4JrVboPKJV+1YqDxl927KNMxhl7WkX3ZAaPGW8ZxLjiczAiYmNQDzgdskAS4yPEXJ1m0WVcUtm/t5h+5s4ItPI3AIdpfP20A+50E1tx9636yD0X4HLCk7Z9k2s9z4+4/vsn3VowW/1IxPExyNCewcx9Fyc9cBsHZBs6ALUOsqjrbQP8kN16v+ofhA9mpmqc34/1kySAtuy3Rq2u13UTXi4nXk86wdWN0/6WTdRulcn/azvjKPxnjvm/ZijjzQWWsdn+9DSd339wfLR1+/tn26z1B5x0n+rPvNy1r8l/5F/6v3R+qO9v7r/Ma6/2v5v2fu4/n/WP22ZBygfzVI/zuln7VPnY93v1Pflyjv0XSK2G++kH7d+FPCPNfqFv8tqEMP+CX6m/t/E+7i+Pvb/3WOxLfuP48/G/zEfH/t/1v5T/5mBZwaeGXhm4JmBZwaeGfhXZ6D60AGvOdj42t/SfNXr11cOj17724Cvb68Kj7/CuKzrxfry8qIxhoqNDi5qDFgyP7n4CxpayYYC8kfTV2y+vkZG6C6eKLHN+RGt92vng+zGYct225S2bT5z1zc2XdZjiY19Z4OmIXwj33qmnf4Jq2qoCx9UUiOmUYkpPaI/6LTwj83JRwGEjEyBSLUItO5T2+Zz9uxc3Yg7fEh33/3hB8VVh0vnuJKfoylZkiw78VjXlxddOazLcBN2vn35jy8venm56nq5IGxinECyKNzilxaHf8TD6cprz+tNb5yw7eQ2vPjcyVUON9I/USjbywj3k5xUMD6qb0NXPvC3eFkGslXApiZXYxQHjUNFvdqXXj8v14vGpRC3UhCnLfDe11HCE+TEHIScOpvDqfPpkClS55b4XAhzRe4RM4KPBNqJP+TotJ/QsBG7+5ErSLIxeNCpRE9jWE2GEN+xI4t5ueoyLirGHz6VHuu0bQQxXMRql0xNlzFgjIZtcdFS1+EnXxcOjS/f5A05dMMXJXEHWYON7QaVy1J8Lay++YTuKhWObEtc69aN7g7GYVo9Pq2Sdnx0pHQyDwSuM5c1Bjm4sEZje+kklyw3TSZqohPq9XrVy5cv+vKFmvV8YZ27xMHT1I5c1dCXf2DnC7kc2BpSwhzk/YruhVwMEFrGmngmeqLExY7DScM28YzWLcN8uGwIAbQxBnIXvb2+6f/+75/6v//vP/XP//uqr69feZZ4B6C8/F5EOG0v9iXrLFfGkLm3zTh23gc7upsiMmro5fqi/PPJdvibbm83+Mj0WrNsq6p6/YhihyboIncZ4Wpfrxfy9qLr9arBHO3ov7294XPr+bxcQh+0C0UuVJMa0tH2J7l5472QvOWATl0Q6tp9z9jMmG330g7RxJZO9MOPvdCD1ccG16kX+hhFnOClhLkeS2FnMI8mvNi7EXvm3LZqDA3mVSuMsLVxsH775v2lLu2TsWzwQqjoYztK276R/03Jy1d++eQ/VNiR3Qk67Y1nI+NQHBEzZHKsLrZlA3rReUX/lXXxSp1YIctlXXgHZw5emIfg2uv4An00BmOsUSpisi2MaqC35mI2vQ4eoWmVle8eG4TQE1uh3zQIiSljjD3bqVZukc/VcihFLqAZcqNqdGxfvrxQJ9Zr0y+sqTFKLmOLGFAiLdr45bqzvnQvoU6ZfuQr8oBu5zvztPF7B/XOZ/L9rb5luxflRKnlsG9DA50vaoTgisqsn4vyOy/+LsSYnH/hd2Pn/HKF/6IrczHG6NhtaydPt/wd0fHzDAr7ID5hK9CHshPHI2nST3yhpb5tO2O8gY287Iwv1sKVYj33pTO1xh0ZiVAaG+v47W2yJjdszENHPbYr+S+Cst1Tu+zseiyZV3t5eqTbD7T5yNGKERrXNwzbqqo7YjsQxbbsbwEZmpA39ULkF+DiIGNO33RttxxNhZ5BIZJuxxS57nx38zeU6Cb3Idpum7bT/SEiH0Q3eBRcfpd+4olcaMGj3LftyJ/QGo+Ypxj4VvDoRfZoUj3adr3zmv5DGyh+uHYW0szL4wP97E4GE5z9X6kf5W3L9q+ofSfzOK7vmD8ixFVw8G06XAoOWtJjW/bCQX6o/NBeTdKgPD+r9+v31sMh168rKf6DH6skxx/X4Sn9+3ydWr+/nnkAf6da4g5OtbSDs/+/Xq/18v0MZq6D//X8PMf/RzLw1PmlDHz/2P2S2lPomYFnBp4ZeGbgmYFnBp4ZeGbgmYH/1QzUqMH2BZsX2VwhC9nEyabg4FAhG6qXcWysVmmwmY2YrtdSbxZzGAxZoWmuzTAs6SB0bZuN0k1r42qK/VNF58IGf8tKyobC+iBN+2G/E1W4S8q2jGLDbno2eKJ7Y5M3iA+rdEHuwiYb51vrGwB8UDjb8WN4GWM2RHY2eHWUmA3SDT2YbLYZe5EfVUotFUN0I7KIMIbH2OdxqBPuAvt20KDj74x7JpjFFsaUDYP8/39FsY2voZTkLHUAWYSvUfhDn0uJc0MobTHWjqfz6AhFLWRNgsg/s9fIpjhIDIVRrpbLzTY+AOMVJnYMbvcN/TasFFylwocY295QB7HI573KjKWAhelGdCM6kw8anNWog5SaL8opmxoTUMRY1Xwbex6yFi1j2olxJw8b49oZK2bhStGP7f3wpRSGkTWR5gmGqcSzbDAebOwgOYqMHW/CnuUjoPgIdnx3DMgnXxNjsxkiQInpWmuRbi5b2FGXtNOwDc3yYTs0QlbMpB0gkgra1BlDE7hFbmf8gRhwGXviuYSXcdClxTXV8bzwDOaZzoHKKKvyDJMXQldkeTUoPqouir3YPwFBqDQ/1jCpxJp1snGwKEfiAMw8n/0fkzA3DtNCv0QI1GkrLhiXdONgLmOoKg0SR6WFwp9kB4Y2QKFfjNatS0MZa/7DhuTftgZOimC35IbxQdJZLK8mMZq27baZcWYeg7Rht59BQIgo5Ya9uaPlIvbiMFe86yTbyJrYoQs+vqtKYwylXnEQSIwKVRwk3gygeO/SZQwwVLllSAjRtGS7+4VN291fTFHcmMzjxnrMf/CRGG+0bzfewfhjeaJPA8kckG7Mx4SSxWmX7NiAgkjyt8+pfe6Ma0t4uCLXzaNmCJjpCzHtLIDWwckOmsGtihtmMdM24iI0SNiTaiQ3F3yXqgZrYnSuYiJ2Y3OiPOkkFtyIbvtTOgG8kmUD3BUObEtcSoEf/SCxTYzv6O3QFRxybZezwsm87uRtR07YsU1sia+UMqMbRDeE6AOmJeJtMjKdWvgFo8ZQYadVkIUs5+eg7dgLLTFFN/0d/6QbKQkxpWQMM/T5MAFhmFtAlStrKrIb6zTzLHixEdrEV2yHHlriEgI79PDiMzRUGMv7/GcciT+oUbIjsZCmbVlMKwa25A/fdJsQ20H7jwEYdqTFNE78TB1duUoQlFh2bASIw0c+V+UGxW4aVddjjJ4nOK3PLVOguItMYTdt0qccVMd++i3/4Rb6hLbddtb/7N9vK3aI52W138K4be38IqNqfxMnS36nPxdEwXDyUGV06YtnCUeQ6VcI1OZvpaWX9RBibJ3t9IPQAhvfGJisif30GwFgm/v7NZFLUnz4bzYisR2EH0TDtkwjiBpNFSFCVnGzLTu+d8a+0LrQwo+8bTF47cQWXmC79cJPP3Vgl2xH/D7+2WsyJnboa83b0a+oNIyetPR2Ap3tK/Ir76GdEOXk76xRJNruRA/Wd1fI4QW4XXElpruPxPaOyMSI7VSN6KZhP9DaBt7bzlRYtqm/RfSinzykbcZ6Iv1HtBwBn/Uj77Ftu7unXGp70cJIEzNpkpvEZtkLIRI1dPLLGNJ3OZVSB935Hbf4Dz5T8TJ9Z6V/IkT7WwHb91ht9zo95/6s7SVT1DpKxvuIkNNP/WeAp47n0dfvt+ffr3JoZK4y7qyf5DiQYi/Qnyqx1WAdPNrvNrQ/Zvz9uf6on7X1iI/8v7pvW/Y7eqwsip2/sWaD7M75nWlGoekAABAASURBVNvMdZC8P+LUP+vvFJ+EP5gB/4beb/F/Q/07duwF3zGehP+CDOQNU98/tv8ZkT+jeGbgmYFnBp4ZeGbgmYFnBp4ZeGbgb8pA9kNVZTZJ1ub2qNGb72OkT7tKKan4HMymz9roKgj53LvzR3TXNFK3rKPDhyMI0bHdH6LDy8YjZPqSsSGKze24NuxkA5MKytrQi/wJiH3Zlol7Y3M43/DKRnY+VF857Llcq+1HMLTUbFUph6vpl9EFiWVn8y38dIO0g7QHm8nX61XXy0XX60UZc2A7IsvHw/hDtKxlP3maunHAcuPwJX7jKxsjGxu0OwPMmG7Uu9kAJphH25G3JPvIgbC39j5pnVckCECLEXsB5pXN7be3G1Ylk+fYbtiypJNmW1wiBCG22oYPRKmyuKDHz8QTgDchukqi3RDFdIBt2YbwfqWb2G759hMb6okxY5R37XTeOMR/S57IR2vhDnI3c6PbY8F7urpcxToNiCEUBGZLSOYnzdjdWB+ZYhNvEcROEKHroUQvsTSiCM8gl23ZDwjxA+56xLAnfmqutjTNvIHMUNofVPt5Ci1zkxjz/9MWWe5v56IXHiGnanQ7xrsntQ5yBpmOC+s/a/WFdTtYtzVWfhIjIipukY2Jy8WMbYJlJ42dqDO3iZW9cb1+vent7VWSmSciy/hycm4dJfoTu0bCjGfnsOTWhyWHQCxC29HfRUcrZuQtxVzm+UR0bCsyYyx+5i/0HaF8Y/bt+P+uhjYY0BglG1n4ebYyVuHItgb5gK2UvCOyHtK+Az2u7tqrVWPoAmw3nUH1+GqMNDvm11cORPFXxHjlfcO5rbb9Rq5u1IxzabaeXSomZxLTDL0nMQ3JdvPCz/i226Z8MzdtnSVKyNnEQ/vMx8nG7L2ZRq8ddjdSJw/JR+wRbtj4G7q+8F5jjcSv5SNOSRVM7bUr/xyz4WXQK+9vNCdAJpdzA8R04/m1Td4uErUo8UvF3Iu8bPr6yrpgwhFXxpC6Y6KBVdQMqkG6WEOcxGLAdu6KTNskf11D7Xc6/HJJrAVI98u2BhNUYyjjLPoYX3KjVq3OkPbE1XalneDaF7zIx3bFThV2RsPlcBs7et3glvGgzpg33sE3vfIOjm1YhIdOYqATuT03SIWtIP1zXPGPGO4t0zjUaOWybFCJp8jljq/460SSp8hoyUQOiGKX3DA96fSVjokBCtdUx9GxWTVOHXWJqSCd6J/r4u3trWMITe8CSruIUxR7+cWxunX0jwryBAhyheaOiQ4XI4OXe4eoW94B/L7Y834n/zvzd4IuGlwYsa34z3sxsPOOmtr6d1D8YROFjluS7YaOYluZ3+bTtq0xkClhV7K+LViTkFEYqbUKLoh/tc247AgI24K+6/X1VW88QzuLJ/HWwW97qMX/ibBsy35Hy+HklDn7qGI/46TVRGouVOXUjMNB2geo+oqtbrQw0g/6uOp1dsYZubBt5Og41q215umfl23ZD6jVPvlnbbubZwyxLS2aPpRTJuSoVW4HbMt2xxF6IIoz6K7dPDty+qWCpGT9tGBOwV1oDaC79oMyiTxZNJufW8YUpP27EGPBoRQbjzjI98o2cfpD/97ttZPeRxu20WPhhHnA9tF6r1xW8E5ZrdCC1eOemAOaj9fy+0jJ8/KOk7PkPjVwH8NdlsbO6g1OjeQ+gAUn99+J09ChtlsKju6/v2JwjyHSJS///rB+JYLM7a/IRSZr6hGh/SqSnwZz9ys6LctqWbVovePUL7vfL2etZ3lm4JmB/+wM/MLzn3d78NlAQj/xGf9Je2bgZxl48p4ZeGbgmYFnBp4ZeGbgmYG/MwPFvmnbt90bOmMUG5zVbbsk6NkLZm9SnGXecXtj0/LrqzYYOVTZ9007glySSuYudNnPVB0bwOGHHJmN06V8sB9jwDcQG8hT+edXYxtz9KUc2tyyWctZwHabahy6venMRrBmtcd/cKhxOc4fENGNwW0EkP/H6I2N4o0B7HxM39n9yMbxjdhT5wM8ocLhAzwd2JKs0GwTm5VCk02TQ4B4dg4zM44dH13jz4nFpXwDeZRUtG0Lyxxo7IDNWHTZu9YrObwlLjp7nJKngWxLE2tqukot3N6gbRkY1kLMYWHzuV0uJapwOsaZEzyN7p+bDxX7o3p+c8BV9A0mtiMY/SD9jQnY59Y2R2yXlQOh5jFeKf44fIgCMHYKmcDUsfcRW+Yv8RMbKtg+HCv1lKPALT52ctlkaJCOMW29xpKD7SbFhsI0OY3SlNK3Q1RSTne1iVaXUXphvV1cOkNEE9tiXpibLMwHGz2Ww5ajYMnmJkrkUh21xQ+8ApAl6rDusLrkg2E3uGWMM3HTzoVKKlTRorP4O/FtmuQjog2k7GXwqKCsyyWdYKgyP6LYzB81ZhQbTC/P19TXr1+p33iudrkGB4MvMnliSeqfHNhtrLmBoeRinzdtSbyQJecxHbptXa9DX/7xoheewUJ/2950+po4dFlVJZ+1rRu282xvPAM32jm8zZjjb1TBn/ib1Bv1pp35eYeEKZ0Fc7KJgxfAy8sXVY2GTwHqxLHhh3DgVctnjcX3TrDhCwXM6HK98JwMtNyyVw5LYWln7b++fiWeN114LgYgVOFWdkugVzpLSKHGb941O4l3Aoc4OJxOrsYY6FyZF+YowR3KjmEMnCTb2snBjffW61fysan7+yHQYyZk2+L8tyEGeB4Ex/fAL+f+opJdKnzY9LhUokzl/4lr2h5SWNypR8eXcdimL1XGIXFwNcnHrjFKFUC3rcSZOZ3IXMZQQaNJzGr5HKIn90Fys7EO1lDcMjfWWtZHdGxrMkcMRztzwOi100nbZTkDs6FpHcBbGqGDUSUDgcQybZl4NpxlznfsBhvvJlvv7wIc44qxFq11GXuBostc7Kynjfl446B3I/4b/fi4MrcoIjYZa9bvTtzhYD96AFfNj2Xb3Z5zUu8qYi18hacI0kiMidfQa4x+nw3aE17mpbBBs/2ljlzX0G0r/EZZom8XOVpji+1AlLz7A0ToSQNfo4bSZ9gq2hfGl/nYIYRuG75bPjEGEMRguqpRXSOm94awxbjJf+SDnbykDnSU+Eg//lKHPKe18zJdtRjzZL3td2zMReRsp0oYB2bXJgfhZH0Gy7YUmigFf7CmUttedO+qEnDnUkdJTIkxqJY18tWQCqmibYVXZZEU2SbmXVtetKxjCAonEK2q6KhLYst4MscrPyEvybTaP+tO2JwhBHMq8UR+gZfF6Qe5iJD2zgWiXdvGhMOiP79BiLEdWV5hSiwnLfUjbON7146D6Jw8e9m2vXJBraPUQ3uRkOVvKYHJXIe278KmiYsGhMnDuZBY9yN2Uxf2FxD77rKraclxGukHUmzjYy57y7bwl36wxiQKXriva8ntyJ2IzoHkIEisqYPYp17awmv8xv7K1jz4mfc9g5Zk47F+DB3Fh0y60W9b2Iuds506fNuplu17+4w79WxehB5tpW8v3bSbx3hOu6H9Kk7dz+RjL0jsP0L4n+G0d/LSn9wCEfpJT/3Nc0KuQutfJLtkFE5IWTelYzkqxS7ZVgEdhVSwFpI/CAZcNg2u2I6/yXoQTnb+xk4t4Yj+qlFQccMXzmYDTtffrpXYQvCnl8WPhwpIhWzsxh9NLhc2CbrnYq51aFv2O+YH+sd+bDROHWx2/0PdPk5f1Lj/4XWXjW9k0/+h8A8Y0Ql+wL6Tkw3Sq+BOpHGOU/yueUTyHkT+U6D7K5f9nmObechYH/ArNv43ZcywH0FXZ/+x/Rkt/N+L085Z/179p/y/MwP91uMh789FBMKr/fFx/rYN/xv5Qw9yX3S7/ng7XxEf6f/N/fP996P6v3lsf0XsZ17+CltPG88MSHom4ZmBZwaeGXhm4JmBvz0D9fb6pmxetyc+25i/fBtpg+JD6c6H77fXrTdXs/m3sym1MKFtbAbetP4oRoFGdIRebLKdoGy0jTGQY9v++HAb/fCr0KHxxmHq2+urbmxk7jhBjE0UjMGbbJZkkzY6sTcTz1vifkMmf8qLA6irLpxs1GCjBJPZ3H/D1usxvo0IJ74SlmXlEmW2I3SWK+xB/HC1CPxVzx7HjQ3/fGNnY/NfKwR0p2xrVDFms0FvDsTMoVp1X5T4Yzi08MkdDU2XUNQYVhFj8hWIkrFS3a/43TioCELMeF9ecliFvbkQekAoGrV8F3bTL1yduF6L+OAPcegh1sFkgzWagMFOAn17y2HXjfAscWWoNzbXM/bkd80JLHi2ZQf0D386yo2D+o35SLeaR7Cah/wQWmEtTHUud/zvjDXE69XE+kJ+wstmNpFYwp2Km01HkvNT3OnbVpeHKqQgdMR05QAvqEEMEGzHgmzjq5TipqtpaXf80PShTMbzgaRzcygRB6T1LtK5eyRY+GDw2XHMouLAYT7ytconpMX45F6sKcxiN/clgIduZBz5Jug///lV/9//+78+OBvXS8f8mvnicGLX1I5qdBLvtt8k4sp/fMBMKOVyuahG4UO6sKby//QVY7jd3sLu+ckBar5J3weBVciatbb3s5Rne+adwvqID4sf8h/lXjNxng64XK56+XLV9Tp0u03WCUQuu9pP1CJux4ZEpceysXaDYv7syBg7N9b+ep+0f+gFxhj9/FwYn20yIeRuHXNs2sanVrF0yVp6uaJDhyvj6ueEPEzeWYnrnDsbATQrcZdVJdUYOottXbEHq8eY+nK5ShbztHUM+Q9gEq8SGYardYa+fCkNdHPwi7ggE2ehs3fb8QXiLvN1fRkrZmGJeZvM75ZnD7s5DNaQivmtBImMbVUNbBILi3onp5CUYhvegig7484h6Y211H54RyOCZbJBzNHdOOjtdU5/sg6anzYiN96zmWeXNTh01FEivyOTAYWXGAe2ww7PNGKn0ItM0Wm5ghMc/DyfKjpc9mqwqjrnkGR7AR3bqgOuUo2hAS6Xi4p+xpn4RbmRk/TvhqDZ5k6OuUeO4cHGG42wbKt/XEisyw4leZ79vJC4ZkAWLpXaUBIXlUSHS7ZBARPjqmsk5tXWUVzG7jzimEpOd+YgqZWs+BiDGl09lMm8bvyexk1TUxfClUZTjhv92Mr83/hduaOHs2ZWuWtT25YdhOTcvgNpOlWXLBKoQCPujjkSELkm65fq/UoQZ+9oX3iHvLxcdKXOfNr4BWdcEacrqBKNAlwq8pE6MxmPgR7K4q28Zrw31n67bEOKKbAzlXvnm46SOzsCi8990ZQykcUL/EjEFk3U0guIJMQg4gdso6dDTveyxmE5FMx2RW1bttPt2l7tJmB7J8f5WzHvtLTbeDPfb/aDDuSJHtX9GsUaRMYlBYkloCfpXdc0uWT7Dj2UR7vJzsmyIy9VufVGDZWL9jsii1gq6F31zXbXP7qRIlizdX5DtOUeh25igNjXY+yh+4g1zJN3H9MM9QEf+w+sbsI/bax+E7JAQFN+ejtjvvs/pLuPqXPObStxH+wfVjaW7Bh6AAAQAElEQVRy4KOA7Sb9po3TJ7Vt2W69jgNaxhqc/cV8vyPSrDsF9T2dg3FULZN2WI0kAiCuoGl/4BZf+fvpt1W/8f7b4n9S4l/r7a8LNnMd/MhilseJyPzm+orQB/TfBB9o6f6RdWBb9jti54m/IQO/taB/i/83hPQ0+R+Ugcf5f2z/KMRfkUE37/aA5v16VA0vuDOfjWcGnhl4ZuCZgWcGPs3Ak/jMwDMDzwz8azLAvmMOBm4cbLxxCLgr+6YBe330pdTbbdcrB6696WepsmEFNg5sNg7oskGvWX3gmT9+s4msD2WMwUb0uFNja2NDOB/m+XwM3eKTssSn74ktUWw2MNmEockmnlu/PDSFLHKjOGxh8/16vQhRHaLYEOdPUyURP3XRQoUul5G1CgV7tbORnXFiGJ4aosRexpIYc5hzI96MOXQ5AkHRtC4uvYyLRlmYhSEOXCY5nJrkSDtxCB6c5MLIjxoSwq5SGV2JWtiQLvBm8ktgiCgY5LCQTQzJH+LQLeMzMQWIa/KJA6rGcEQauNfOjSHAlyIbZMypM8aJ5KrTErYLDMaw5KX0rbmnb1UNpew43fvAg/WDMS70wgGY4nync2EbujnAWnJ27AGFPmQHaaNnEe+O3qbYS5zFOKtKwo7g5xBCKbTTty0j0yTqtIP06ab6DiY+LCpml221DX9QSAy2VNAjV46W7qXXCfm9Ex4ayWlylHpB2nimYnNHJ+NoOm08MF6rc0yebd8ttRwykQ3xZJ11aEHsBkyLUp+5SQ67z5gTPstV//jyopfri8Qzd8rfOFiFEFM9B4kxa+7G4pktVCrmKvQgvLe3nXUygXBH/Dyfk1iTlyAyeYbSNhIJLPYSkyjFWrpxUBK5GwumZfE1wZnziT1Eo6rkJzI3ni1EQr5jw84OMWNlqAc9LRKKw43nKrzLZciMYxIr4or5ndtElErJc7dRCz8+/WCt3xuRRThyidO2YmMhOdnl/LBuxihVVdsljLYUHxlH7L9cS5fLldRbUuQkQsVe6omudMmkwcVk29kY/zziv+UZ3MNU2PCNlQPElf/6PfKEIkLGj7qYe/o7B3objbyvduwGk/FdeMeOKtkGhTTAZ2KbyEPggifjcwJ1rD1WBrYhCFXxiwmkEOcyBNuMkVNk+mpObAgbZz21se5EuXKoPZiz5Cz5K/RrEIuRh59YXSV76eK6GfEPEQm6CE3yFBpNyNX0MYZQ7bY4Tc5cT96jIURu1VM7RrOGE4Mh2pYTh1OXYsfQc9UY2F89e9UQlCniraYb+d6JJbLxYVuxZYcinqW9kV78MRUMe5KbSRzz+OY1VBSK4FsG4x0DtPQTb/Tpts7OfC1gm7GEt3c9D7sY0BEAzEk3sdHsa0c/udvQsVmjiCLSYxJ5EI5sU7nl+3YaINSOif7e+kJOXWzTduePoXQbMdHgWjxRopecFb4G68E240oEarnkYVTRLjGgXOqCXOpURvdct/GxM6amW+jp0xJ+GBm3WPtT+J24YBwZU+x1jUHbKnzYRkpdsmboKmjCcbPdraK2Y3P270csK8K25SrsFd3VnkzKxM+O7z1rKDV9wkGNeRTFXm3o9Fo3dfyktt25iQ7maO8AXeRtdBGKD9ut23IHz3bPE9L40A9L9E9gRHffhRpTFr9LefmwExNW8cOQFut+XzIEqeQydk/WaTe0YPEXN/3V+v6Om5gDy2dkaX0naMe37vE/Ctglf0DsrBjIqZK5Q8OMm374obishp1uY7IWM68ExUWSoE5oVPSJjqSd/dCCsx+7M3wGdtLCDxJj6o+YkQUn/WM/dNuywUO8kQvvRMZxtn+1tt2i0T3RhA+3jzwbPa6IJY4g7c9gu2OPTINcpr7b9NKy3XKrxzyRk8xcZE/aveZvJanoBlS/eFn84KfAL6r8ZWJx+YjEkL6IiSWpP1qSn0byGiRvQdrgj9qNXuao6xVomsczwHOA7Y9rvAUebqfaaeeB9cvNHlvGA/JMr7wxj+Vlg7Uw+TvhlFvE9/tJP+vYOBGp0FM/8ScykAc16med9iNO+lk/8p7t/8kM5LPQ73t7/0+m6TnoX8xA3uOf4RfVn2LPDDwz8MzAMwP/6xl4jv+ZgX9hBsrmgyzoP16OnYDst+ef58xhwc4Hbbv08vIC1kGrZA6NLvRfaLEJzIbo2+uNQ2SxcwI+uXCkHLhcLmbz0LQvqsHhIvb5bC32OKGPRjZxbUMr2au+XK3rRdDUPqJz4TDgerlia0C0smmYz3hBvsGmsq4vL8R5oYktGblcSGDX8NNjV6Gr8xbbyceOwd5kQHbSzuZvPryHZ2P7etH1OrAPvliXq1RDXRhWZ7O/wcbheXQG471cr8ibcUouaVQdsGxoIGEVN8uMlc0OrcJwGc+QbSWeUKuGVrxSb8xzoLBPNg6XaueE0CNKe+//d+LXrxtzNZV55mxGEW8Bbokz2DGKCcU+DokjTNF0o6qo9V6IyYYn32l0deMg6RYnUO3iLpkfzEtHvZOs+FxYrkSJHFVfzBjSOnJVtN3082YoZ/tXalyy0Z4c7LrlMDYps2Rz0/fljC2ciBxDSXeBAdlufZs68wfCnDh7xM6EBEIn/EYG2CtGQjs3ncW2IL5Dq0Q9wFybSjupzkHqTt4Tc/yYYMcw45U6DnxFNmavPFcvHAJfr1eeEfzAG8SdQ79//OOL/t//5//p//2/LxwUf9EXniXYil0b2Q5jdn8SRNZMSJGxfYwGnziLzkZw+dbqP//5z/4PSvJO+cc/rti+KN9avfI8RW7PGo49IOwUa22MEdOMYetDsaypSV7zjbSvr2965f0TcVz1Oicq5BMJVS7sGDtpJic3Fn9kbRNgqAvx3y2Y1hpDaHQV0dgo8jl5aDKenTHlIPjGoXO+GfdGLF+/vh7/tPatc7Mj23H+8ytxviq5jZ3EfyOOpfOVdTg54JVqDJmfGwfxr6+xBV7R/frWz/jL9UV57yXOjVwljtjZsHVDJ7EmFxnnpGOXErMYQHy9vk5ySG6MBSpEiJM2fDtExg1xT34Zz9sbOaedRFnu/MbfG8/NjfGbvPbcYWJH70YuXl93xnPTztgh94WrrgmH53ioavA+u/A+fKFdGrzgXAMPLXa/ZQzJVRjX/v0xmhd6jwvDiTGY+LPN2oPoRAyIKevu9etXvZHPbbu1/vV61SDXg0N1lrwCRJt33nYIO4ds0b+R3z2JPZjh3RjrG2sv8xTbvQaQm+TLJg70Iz6p6coljVGK7yvzmDGFFxR5DC+1bdnor5Egjw75OXmixMd++DG6jLhznjmZD3FiYs0vOudlH/ajFAGtftZmYlt+yN2hkPjiK/U7eGmiFxOhHaL3qpLQe0+KzSBWH+OLXMYd0eQziK/QQ3NuD9iZ4xs5vrEuT7+2VYBLgzVy4XD4+nIlbxddOm9WeLaVkpjjI/pMDXnbGmlHZElFcmHjObux1pOqPUKQ8+yn3TbCgBa7kvnhbqlG3eOKWqAPZcVtqACBnbnL+DbGmLZtXS8X/uZivRYLCMn4bN9pg1y2Zbv9xWYha1vSCXWxWVf4SYdUsjZW1Om3TXixn/5Zx9aVv3WClc8jjmPc9rIZ+RN2yfYd8QIpZlsr/Sn06G3kNv9ixNvtjXm4KePWg2651Y7b0jk69yp+bzzbt7ebTjvdh7Z9h51x78sP/qO7Jxl3a3+sMdvGzBJfBmim4ccBkN/QJs9u6sBmTPRb/+CH/j2+ScT3bLl/PmH8lDTxGZxCiS39jXkJSNHJ+lN1bH5mIP4+oz/SbMYGHmlMIrk+kgzjV+wg9tsXfmzmBMl363E1tR+5ylgaPW+PUigdV/ORZ1KaEqlHNJHbSYvt4Oz/Vo3qf+R1H/dfHd2ZkL/Qbkz+qrm/S/aj//j5DB/l0k+uUz/xzMD/32XAPxnRz3g/Ubuz8oDdO3+u8Rea+nOBPLWfGXhm4JmBZwaeGXhm4JmBZwb+qzLwrw624rA3fS8v7FF0V5MN750NM5kNXk/ln3u9sKEa2cD84d17Gr6oxmi9qeJwZlc+jBYCJyKfNkKC3AjNtrKpGB/RYWuFvuDjD5/RsXEkQVs1+yy9D5UNqZ1NUrvE3i6eJSGCdzb+djYQ14FF7A8Edq0y0Y5eNlgIlGsqeiNjQD9jWphs8uwLSmTcatDXQpTYXJ3E5wEvSOrAxE78YRlvdNDzuMgDZk3VRYoMoatgD5C6YGNJDB0BaSB0QXcg2NMAM7zIX6AlkEEcBsKZ3WpIbWojCLdNfE5sY04btw3hBhuVu9BBlwoqdwaf7r5NzR0lESwDnPiLLBKYtgrDiSMx4EaVGCTZBCFRL7CMtHFAMvddE997JlCr2GhFHIeZ/wYswkJ2yvzUKBW+Zui5mUaQqiwDmn2lHXTnk9tu6QQZIvTZuBHbLU7RmfFBncvIN/CR2FaCRGzhfo9H34/tSEY/6HXXBMl2o7AvytIpWrnMhn81f5K3wH6XP3UiGbtB2gFiHePOuE766MlK7JmHDDJIX8ynJCb3wsIsZrLoJqQxpODL1eI8RYYRLZvnANvqRRViyejJ1kCBStmAT75sKz/loZaPXMYDNf2mG5ak17epG5vNa63giSv2LtisUjT6ljHlP8SIXIjJKaJxp3N+caGdn8nab5foh3b9ctX1ywXXUzfW4lcO7vIuESU5ntCEUUKiYvMXpWLgdlO0KoxJtKnjeLE4UN10Y61vLPomI2x0BWYCw5Y6GPNMIEHf5KXIe9JpQ2f8N569Hi+xb9ub9v3GfLJiUbEtMzkFZEGHOKfs0iXvb+zt+P/nP29643CMgcrwhC/JKvgGNw5uN8Y6mXcsKxDDQUJD3JEpamO7bO0cqMTuRGfb8896o+iJ/7xJqIllR74xReZFfndNjNowuTCFvBowFHKVBAsidVljlKjCVordXPpTN34fkZ6QeTas6/WiUUMxcIPxuN4NsbAdw3tGRy6N6CQy28QwWffWoH1BMLUomYedpLjlJnKbdgLfwE4OG+QTbWKyOBPUvs8DRr6EOn0B6MwlZpU1m3rnhilhakFYij2IO84JB4n3a9LMWHZ89DfsQ4BWCAY7ziY2Yt82HC1fsQeaoCIWWjidQOTGAX4LdN+855ErkhS7kcM0tuBaXWZ8c4svvChLOnlJPyKujH9qJx7RTj9xR3lHL3VoBS/tIOSEfWLidEFEqC4tj8BEOGgi3LR35OPDtmyA7UmuloyU59GGbsFXF7pd5xZZzDKcDE6E7SVHl6vHH/uRbfDOs1lYMJGEZHRLM8lIbuGLum3C6tiREk4tlNIGs2VK1sDnkLEZmoQSNAub2GJJaFKr5XWUYj7dELz4DtLO/Jk5FPon3G1LCkqiv3zFzsT+xBazNqkBAtqpk9+GGeKB+zDpb3PvuSY0wvMB8bTNRugMRcqceNkQ7vMMBGk3yM2ksRPf1jVxdXtiM9FIhcxqacW202PsGbPJXQBFaIhbjyl9WVz+Rt+P8kxJTDNc1OjoSu5czwAAEABJREFUxyV6krGtjkEfyiQfQcixF7tp+/TXCSlNkrjTjoxEgEc7/UAiSd/AEnKzx5x2ydhU9KCFHr3Uoal1LWnBrIfg7LcMumK4rSMRE5nbvwVk6Lt8/FCF1Jg4tN1t16q785Obfci1X3xhI3ZELCsOcrv//9h7F8U2biRq85wCKWX3/Z91/1gkG/udQjdFyZbjzCWZmZ9wnwZQ9yqgKbMRORhgbpzdsdu3DfP9iu5ciu/EfZTnOsOOLfoB+pkHg3H4gW2FRlgKFNkdhNK07h3phVrd+x1edOeeE9N3niJdumHkRl7T7AGQVBsoTptnSSC9FZl+BjE0d2R+x4MdGwG82e+9bdkLkiVAaHoEbK32vhaJf9G+vkcmsC3bXwvunKxFkGn08EYcJB3CL8CsxQfg07YO2mcTjzlm/Jn/eb5R4CA1F2tlF/e1ZpnnMyZIxMGxBo85tc3986h1sKBa63zotAy3snVAe0td9mF30UEIU9bnfjP7BEQwesHn8eM8/D+L5HjT+hy/UcSg9yqG03d8jP8VV+r4c0h5zL8HO2nbI9nroaN/H6wQD/rRNz+TP4Nl6vP9j2r7Wf7z/M/qf5b/bO+/bc720s9wY4lvJPVDwPuZbnh8qCrI+Efgq4F+BFz2tbFXDojPisB7n/GBidwxfuQfttvY/+Dt8378PP+7U7Yt+x/HPxv/53r8q+f/bHxP/WcFnhV4VuBZgWcFnhX4v68C+S7af0GanTsvHxhwSdbeesaYL1wMN95KbvsXL85m9PIydH4pvfBCnu+8QgroDhT74u9gCnrycLPNC7WtvwRUDMDLX5LyJXTiyzYU7OF7DYQdL4gGvf9iT0wb8lcOCt6uF/Xf0csSFyLqFsEM0mO3XDqfTqphme/8tmhTsRPfiSO6iy7o4U3lD4IKHbcc/kicQagPBKIAM7wgORnjtuXEAy9yhNk6HQq0XHPmLlnvzdQkMjiVYQThJrb0mR9Yc4QY5N56sjDRMP5tywaMs36iUTZlAWLzAGTkBAxrkrs6T9FGDSUvhn2Ze+02XZkJHVGPVQy7ZIfu7m0jIHEnrdhm/QWJgOMfIld0LWPPhrlfthVa5A7sLNnH6Pse03diyyGbHE7s2+wBMT8Emn9M0hNKfN1Y5IUt1O9gW4nNlh4h5pjQ0SIzTkOBDRNG7NN13dLnwOft7aID+Q3ECwdxFw72QrswzgHHoRedIOaCjAPb4mq7kQ362SKg1ISOwnMlJSbZCxubOi9csk+v16k3fL19e9OEngPZ8/nMftgaN4Ri55T/yAGHiSs1So5NM7YRmBi0rIFc9G33Ac3bt5u+fbvqQq5Zj/PLC58nZ4kdkIPkGwFdLpsQV3zb7jgwCc06UccapfhDaV3GExihW/jZdONwNjo1hn57/Q09DoKRTq621X9ccYtnug0m10RpIwYzRkyVG2Mk+m5bVdWIjLA0qvhcOeuVXF6o1cCnHuSqhsaIjrvPf4BjL+34yvqINtB7iY3XFw3yFCKFbULq2s+OVIrq4DNsjKG0jXUKy0ZBCxmeOMmvGrLdNSQt7EywNSDDKxCdWFLnBQE+cjg+n1/0mnjwlVqwZeDdBKsV0mdPZDKQCV7IYYzqkrENWja+yk2S6LP+h15sQKI2g72AP/Rt9x65XtHBaQ3ULD6T1kIVdTEGbYiiIZO1C0IfeyyjiAP2caES9x1TyhZ65G3scDWTPrQaxfq/628kg5vWta2sUWG/GCuQ4M0sRfdM+0p+rccsYhsLkTiZtlrGlvHFOqGd5ynPQeRsOJa8hzHRFQ2SqqwaQ3bJ/BHNtjYcBkyJIzExIgBYLRU92xB3Xkb7PMMGNrTTbMsQB76C7N/CZ+KGjA+MM4hdus4jvR0tybZMrHpoMZ+pXS1v+LZ0oBjYZm49ttQkvPiyTbWEjLpFMjGlRBuLeyC0oIW4xVfWjSG6y0Y+W69stuzJlY2ax11U6Z4jk6YnfxuPCMfPhc/p23VruTGsGqW08I5cM/8xvGrgpRP5A6IlV7r7ZbvlC3GGxKOGaAUxuX5G4oDd8XXPLXWk+3Bl32wUsPV51B7jiGDoqUf8Hk4XTT1d9DUWjfL0Gj32kPuK/wYxp2/iH9wSW5C4LKsKDPZQlWwomTOuHZCg6w51IxoMHHE36Yub7a61vmip13riDwH2E+aP2WMff7gVHyON1v1O1qi8A/fM12Uf9MzXOCR7jaUf9fphmwnigfM4917DB/YvD2cSfJD+WBt2TuebGmWQeJdw1EJZs8g9zkRmll363OZ3eeARY9w16T/L3+dmFNDl6hIysPfYPrqHs67J50rjC9vxGSzpx3ucWWZfSpYaK8+WD0kPLfMDD+Rj2Pn1k3VQ3vuEFpsfEV/vMv/qUfZybMZn+l/Fn5X/Vbv/y3JHrb/K0bbsH+MrnZ/Rv3gUfqby7+f5D1z8Ef8P1P8a9tPLv6MCz6X/d1T1afNZgWcFnhV4VuBZgWcFnhV4VuC/sQLlvEThG11eouVlJ2dcKg+dTi/r4ARCeNt2041Ty9tt0m/gPd3TKHGug856IXNDZ+alYcDbh3xBpWuF9I2dF6LtdBwY3lS8EMlLgG278uI6/93npvwGsvKfcSIFW+fzCX+DmXipc2DKNodEJ/328ko/lN+czTuR2Jt5MQRfuLJLowbxDtWwLNoEXOkSv6BSHIyXCFViLpW6ITRJInWZMPNy/srL3iuHZXEDO25bNLd2a6kqL5OEvY24gxvjSS2nSFe3i/T2Nqk7c+xHt/0wzgvly2VyCBL+Va49FkdK2JPK7snR558jTS4VMkH5nkMxqtbZVYhjI46bkg/W+moXlvIbwck1a7/xwmtU3GAw3Q4be/AyJVzsqOOpOsnwKkggntRmw18kQU7qhcE5ZHrbipm50fdAbatt4hK2UpMJ78bh4wYy1t7CPxBSeA0McIXUKGIhJEVWbpIyDtYMv/g7dLPG8feIuz3kLB9q9/6wNcbQoGh1EJBPDht7547kQU6xuXKXBrWrKkV3YKP3/aDO6MeW8dTy3BInU2ojrVqXCl3bTUNEkYlfMtOcN5m1yH+hnD1y5cAi+zfjjWd9mzx3FrasHPC8/vail5czsZz07feLsrcuHAxfiXsj7gv6b283Xfl8QAvbyXn5PmoWu9ccqnAYmxhkEeOyf27bQ2cOOpNbDfQZJ+8xSqSB76FRg/3B/iG+UaWBXHTSJ47kGf3MU4/4fv+nRS/s8aveLm+KbPiRH+OM/WJqMJUYF27Iif0PqDkbt+O1rf5Dn3pm3P6MOhwBlrZ1Yz8yFFy2Fbkawo4Ya+9H8zaENxQ3Pj/TF/m5zBqUBkqTOoee3zK+ISOZy/jJM9VDSaVC1ugFmduGvq5KmmuoC+sXX1fWI3UKOaLmmbQGPk8qj0ZysC07UPfxGvqt9a96bBuxXolxI5/wC8cpYT9H0Eg1JZFRsq0aRR6bUGv6xsAu2fDIJXtQtPzTrtln+Q8HEndiOLFPeg+QNyLY2Hp/WvmDDXIxeQzWeYwhKqRwEgNulr8EF2VQNdjzg7140mAc5D9mqI5H2Qb8rNrWAPkMEkfkqqopMXo3iSPbi/7pnjVNDbe9Jjeen9Sr15jnMLyg+S1zt4qLSa7z3sdD/Jt6BXHV9kkyNib6+by88cwG4Sfc6IUfH7ddNnaSKFNNbhvPW8UuedglO1pkTm7RtT/OBT2k6MRPkPXKvoWFfoUkQuKZFD311LKhKDZ33Sz+FKuG/2os3RvKGzUyNBsZi3WruG5Fj4wn9m9ge8ANmSnXsmlbhY2NwCa5Jh/R0k/yTl0mPEhCFF2eOdbJHiHJtgpfscFEaQXNZabOlL67e79myXtiT01HRbGRPrHZlvXemOpA5MKxLTMwvvYQma0LloLMNvLKmgfJMXTbLDH+ESjGdEof2FgNMJrcN2qdtYt+xk2Dl3GQefQCNGOKek/WVaKEQnSBZc48+zDIODx7admrbwPcYjfrwrBzif2MQ1/rv/EsZj23ziVCeU4jE9kg4zuO39Sj3/J3DJzH/rwLfD2wjfmg6Be+ll6cSYITH1wUQuipa2wv/Ql/A3neJ0KTLLS3JbMmzUMOkSYQyr2P3GweNSCRyIT/I7TSwy17IdPY6L4sBy7VGD0OPbCd7gOi377ZXz3+3BPMBFGyLWtI3AlXk/prb3btI8q05xB7vbdiExuPduQlbvSCNZPMXHuL/HeILbCLfNnhTt/phvhJw6nVjoP1qGdbNs8Zuj+if9Z5WP6D9Ut9atXY/URp+Us92VU7fdG+n9srTnv1h1zsfIXIhLe17eXHXvpFH57tdA3b6j/0TdhvRKNlg1Fs/cL67Kr/dHdfP0sJC/esO7kQQ+qpf6LFXtSPWmT8NQjga+af5vAIkY8bf1r5qfDLFbBXje0f979s6Cn4n1cB/8Uh/TPu+M72z6g/dZ8VeFbgWYFnBZ4VeFbgWYFnBf7vqEAdX+KTLt9h0ql4F/P6ap3PZ02Ik78I896uj2DzQiYvci+XbxwgXLRxcsnX9taJ3hgII7nNTVu+TTOunDIpX0nbvOQp42Md7Ipv27MPXea2aYzRSFzxFdv5Rh5TW76UT2mcvA54y1KuhrWhf+WQ+spL4cTMOz4dzTgsW6Niv1QlMY1pdWsbjLBvM2Fol/YhtZBeX88cgr0wPqswcId50Ux+7f960Y1DrsSvmAmwhVlREjUdWUjcJwcVl849usGtc+CFNdz7+zGSTy2v2A3yIvbUdbI6PncJ0aAva4LoRqcPTC4bftWyhK0D0T0Qpm26HdhgysvKpWeHniyYCz8ZEhdDbLNKzLkY77wwQHy5JMqujCt2oEeWDgZ3+AK9ZkyTSOrU5pGXQ/yI8EM5+ox/BJcVHDYpr2zdoaMRUPwFLcuGj+2NRUuPigrFIOPIzd6PKB426CPbPMjpUWlfvVdGqYArFlIn6oYN28hY4mrfuUmy3ShX99ZqFXpZRUErYx0cdXMx50osMUUKTT9utpUDs/PZyrrkebw5e+6mK89O9ld0MSFEyVsEK+FONdhfJJaDw9Sme4pKJghJ5o9o6ceQXJLM/ut/GHRTdCYBYaJtwmz7g5jHQNhS4SOHeqOYS8pzgQtlWshBUjZabOR5WL8RzXPEgWbWJLpVJVtKLpJlF3Ymz9qNfgM5AFcfGOUgfPI5JU8+0666vL0hd9XGIfkk1uvtgp1rSqnYrDH2sQljQrOKuOwil9CkK4efiS3YCNRV6kYtzODGIVz+H7rJCzWNMYQxrmVvohNYxhfRIZhDUNtKPZInZuByRxYhBlJs2VLyL2JS8jqYksKzVywT+g27bY88Y0Z7O59L5/PouBJb7EXu7ds3/f77m96oUXJIjFPStQ+Bb4rcihMiV7n6gObK2uCq84sOrPtVNVRVPTf3gI6D9xt2WQ9shzaoOyF3/oklyNpFtYbUyISAbEu5mNsWF7kUfQCL2lgiHkCfC5JGFQT2QT5rWcPJvs3PqbaNj9iJnuWoNPK41H8AABAASURBVAZxjSqNYdklN9w8oWCbzmvOnakyCwi1Y7Azg8mVdaHD3tD5dGrER2gHIl7cfBDSZ1KSiUNl5fPU9A3RDE2T+t20Zb0h9ZqjV/AEuqay7MgKOWBpMhe2s041SkW+tpccRo41tdFjjun75fJ9vPF5l4ltninWl31xTa1Z49CXXWF3QXuLicpNVvIr6nI6nxmPjm1a4kxWF56r39+u+j12Wb/D3yTf3ZRsN4p8GMowuu8bkw+XZe+Abjt3Zd0YKOsS0pX4r+QxP+UemeAz2Y4dqTqnSACMHvphBziH8X6FduCuC8H2u9CnkW0Zmm3ZvscOScU8yNg28ay1zTo0HRphtY5tfW4HL3HbbvuRefxcyfxrxMLi2l6DH9zvUsjY73KH34OfmFMX+5BJ/4hPxqMYfCJ/P11CMRsc/PgPjnn7fxRoxuQZX+jp59syfa/dI/vzvjl4X9EP/uc+8gfCO8ZElWnDlTr18MPN/jH9g9AXE/uj7pqGFnxWOgqRnr+AZdcl0IiFlH6HbX0V7y6yuug1uB22FueX7l2fqCaWX9L4KJS9EXyk6r4fbL+z8PM++XOjqAY/0go9YIPpQOadm/5V7SGPH5hMDYIfsBbpWJsEBiWyAcP/6Ms2JfWnGDfWd+ET48tp0g/uAkz+bP576ZTvfvl5mL7tESNB6jvoY4t+43M6EWtGBtKP2Pq7G/FRsr87iqf///YKsLnz3DT+plza9x7H3xTC0+3fUIGny2cFnhV4VuBZgWcFnhV4VuCvqEAfAOdFAH/flJ37csv7U+VLZL9kCd28LRUvDxGZzOcsvuQOrZf6G/0E0UWmv4xNXa7fQmjkRb04/Ah6rLzg2foFZL64TU1epp6AlRfM4zTUL/Lic0p5YZ3fksihA6JySSaWvLNKH4hg+mAEg3GVc2eGMn/aFkqRoyN28QKauHlrjJryfjiyouXlp1S6XG7MpOiEzzvnFd/uW7S7ToQ6J4LF+eTwSMxD3jhU2ziYTvwbzmLLBN5f8HuyxZ3yyxGnHLqcT6ootv2pDSdmbFvRyQHLihFi3NEJgeOlK8pqjCLeIdtSLuIWLdPMGe4XRhjZlqtUDaInrHCyFkbXBd+ibpM4TFxSwp+T8Z7XRj0nxDmjGUhlY/24tiyfJjXiXFqRqLIiYnxkjltsTzkqU6vX9y213PDVAshtW+IiJsaRLuzFbsZwiHvrQ6WEFhCy0sdE4t0gBKljDg6z12ZsYsC2jn2ZehQxFwctBX3DSOyLFjvveI8FMQWI3C/UdBBtMzT1wFIYew7aW2xuiQUgCBX5WpDxE83w4EQ2cd84lFh53LSRm40g/HJFRcX2xoRe2XN5Jj2s5BZ9IbFhL7nd6G/oa2/J3V62EmbkcK8xhuxF3+ZVnMW0RuQPXjJMtKGFSbbCvGIjz1fsJP3wMIbopFs2Q49c9qer+nAw8U2Ek+9kIfObyaEljBWyW99evVRIW0XiLy+njnlDcCNeS8jG2uoHMuc8i6iMwQ2B2J7Ij1rzxItpJQfxHKCpNDOeAZNCAFVG7D90rxwoT2KFLBl/kyo8wEYaTGgdWxtPKZCViLEAMmKeTsL/xl5+xE0bnzuHjRvPJa6REcgThhJX+HRcRn4CKfsGAoe8V2p8w5eUOqQGeER/QjO1q0alFkKPA7fsN4bUd8AbOvXneCn0mQBgxuekl7kFdJ0KOWeYrsohJVhiIl7kTqdSjRERpW7FfhWNMhGTFD3xmVuIlEvmT3xpb5Hbsin52RVSwtlSF5A54qoStia4QdogYQXDsdNIVKyZiS95h1Y4zF4yug3kUVbRBxkH+XmUHnWJNb31geGmqvYRViP2OlZkYt9200Wf+Qb9dp1yFSQrfyLAdktHBSQ7oIb0obesRF6TuwSZNUmeaxxCoWSHI8KbbWeyT0WzDU1K6VzWYB7JSaCTmqxeKiGTGsdgxrhLvAz7Qk0Hls7c56a3Ctu36E8p6xP3uMCDlGW6knvmNayR/VDxKMnqFpsZFE7sRbQte8nZVjEu9GJHaRZ1kaos21ACAtDRQ8rVPCEHGNsWF0jvSCxgeCPw5LGRS/LvnvEk/ghFL/4yPhCPkY1M5A/6IYfZjjP9wYudjI8+4yAyQcbN61tm+hDvdgjpx63Qs03NVn627/qWmm67aTF11N8feExCAIgiy5zLNuMg9Z9KLEFsHECMnKcmm4GS7vLohAFsc1fTE6tobYM6b+hsKC1b1syDAD9Xap1e0EKfyPec22GHYV/R3+ZU20NuA6HNu+27tZZ/vLVe697wv+Ts/N15fVZHNilYzrDxrrNkJvpUqHm5ZXpgxcLnFDbdkGLv4Iu2xrE1O4bY21IbAIFrQwoP5NUDbq73eA759LCwn1quXNa8FPkfYfGxFfEAgjNlTPmYHRcEAQNILsnEYDOQeqyHZmNkn8+Phnbq6hwbgUsGi/p+nxSnQe7ZAz2GdpdY4VCcRTn4R7+oX9+/kgs9Wkef8T+Doh7BZxsbtYkP+71ekVuoz+J/Yh570T8Q1YxDz/gjEkPwSM086GUnPtuy3SKhN451OXrW5of0g/+pb2N/1Y3vNOqfmuKZWs/a165Tq3d0Tr3XSl0B8jDQF4j8YTtruVEXnnDxKdO+7baCeuKAk33A8z4fgc5hI675KFRw0D706Avde0wfmH/vJGmkHis38k3N/t6Q7t47LgLkYl2yLz7iLvgc/O0V6IPXvzGK9r8e2z+OIg/qI6JxzDP+D8H7/ue55CH4PP8PCfMZxrMCf3cFnv6fFXhW4FmBZwWeFfjLKsA76Xz1wx9fGPNFsvgLaL4/5fDzcrmsr7Pw1t8tefHToubF35CNMNeGwsaXw/zlLoc45/NZLy/g/KIaQg7gia8+CnLYlBewI0w8ZH5CMeYwpdMovWDjdDrrBL0IymiKUOMjw8hWZbRgGz/uiWXVzoSs1QxNyhxz3XfMGOXvpfcvZ6JFN2DIIchF377d9Pu3yYGw8h24ZcN7BKH1gUcNvFvY56Y0Xq7xYuAet6AThG3ZgGCKPgcaduboYCxfBm586c6X2jg0+QQ1Rh/GMEVQYTV6wm1iA49NO3H4cmId6mQ46zLrYOqGGP53GhPbzBeSe0AYCEzF1yCvADFqsGEf7jT8dTGjksSTeyaLjM35CewhCn7l8OPbt2+81N/kxMc+mbsOXxUwNJVDxyuHmFcOO/JCPDVEFXtW18ImttFzWbK56WMLKfhIbfPcdM9l+RR5gWxCFKqswf47n4dOYIzCnxtHLZRGUNuuY/EHh7bD+Q4hN5ALM1K2ZXz13Izh2c5Uo0r2GifG1KCYczU/N3vxMz4QORS5vCB6bPXzNJCi2LecqDB8eRmqs8Wpjl5eh8Y4se/f2Pf5bc9v3d9Yh6RYJeX5Tl1OyL2cec5fXrCSC6PpQPzzkZCRUrdX9mF+g/719bX1RTwbAvmMyT74/fff8bMpv136++/x+cbh45X1IGvq2ymatWF/FUHkNyPXZ8z6jMAcHPjYzJ5Jbgzv+qKNMfRKrK8vieGk2IREP1VlDQ6UEt+BF2J9oR6vv702jzBECEoNz+RzPi3fb28XYr/w+XDRe7MKBwMHVUO25SpyH9T4pPPLCTulUdBtiavg2yaW4vNvwB8a6OczoH+T/+1Nk0UYVdg5k8tro9cDmrplDTZGm+a8gVW/tR6Tmt7ue74LhmT8FnEwRF793P3++wW5pZv8CEsvxPz6+qLfXl/122/0vxHD65nxuWOOjxz0Xnm2008+v9omMdsml1K5WCStONh/18vGQSTrTDCp78xNUsTKVjdS2rBRQ9SlVGNAhohOfnZ0nozzT30fvm0OndFJHIu2kQ/A/sbGyG8kp6bXHFpzUJ6g4g412VZqIlo+LzfqeL2+6e3yTalF7OXzSISXGBEnn03Xy+z6ZW6XbASwkevKz9I31u8CumduW3mGTnzGDHLK2lruOiWe2+3ae+qC7CRm0Sbx53PxDVpsJhe8wkGDktzg52M5Pz+yC2xrUofEnP84YmLHldgCC1brliVEtRoWYyeAEVuTPn67bpertijiL/KW03UANuPoZe3hb/gLYCo1Ta75uYQIOoY2ZJfCK3ws9ak39sXl7UYfUAfGmafuG2sd94HQuc+hJ06Nwx45Mo6MbdkLBc0S+26jvrfGjcPZ+K8ScqKZPqi9z1iMFwY/s05gDCk492/Mn8jDWs3IWty4Vs+g50XMAeE0KbWYkwoxyPpSNjJh3gnqQ0NEwWfilc/nOy7J6aoLn0sX1urCPPKDvIP4bT8PhmxijNAnRO4TiamJ2+Q9NPJ3DOzaVlrLM84628U+SY35bEws4Mpnw5VnruWiECxVpWugb2ck2ZZFLRqzx5AkbrZlamlbaUkn6OLldtAZx18DwQlyZQ0Gn/nZj7ET2pdAaWNPr8+Ma+cV2RnbIOPALhlk/AjUkcr9kfo+TqiVG6T0wT6F8rXeqgwiv3Tt0VIkrns8P4r3O3MPIXQdMZD+O7lPBHutTciopPsF5JMrDo/+XSU+D7xTP43eXfKskPNnxw/8T5p/PE1Yj/gjjUP2s1zon2n/TFyfbf1gnj0VPCzJD6T+TaTkG/yq+cgGvyr/N8m5rOCj++zbAx85X82SanDwMw4M4UeA/OWVn/8HM+NE8vkROPg/6qPzmf5ZP/Pgs9zfNc9nwt/l++n3f6sC2f8H/o7M8twffvN37+CYP/tnBZ4VeFbgWYH/tQo883lW4FmBZwX+2grwDsy8H13Q3iYvumb/t8QbL1A25cVXWLaR5Y2n8pIrX0t5/XQzL1KDST/Fe2ml8dqlXxCWh+yCVDJjoXsgXyA3bhPwNgpf0uSlZ6Yo8HLRqkKaW+0wX7h5V4tcXuBKvF9Wy/O3Zrs4w7JO3aMnwSOSFshYLR8d3DQvL6eDxBAx27IDlLnywvLCS9QcgN1wTGnQg7FfiBI6PjBoW2PkMOQkkefMtwj6HkOxLRP/ykVKb1s4VIwmBmZtb+MlaXzf6ElNoY8qDgyG0ibE5HHjECVI3WIKQ9p4GZycEFdeTkc+vNjIOIivGzG3HW4TY6FFpmWpe2ixE/nYCj3zyAWhC6Jtzq/dU9JTDk3EoXd6QwgUNrCt1DAx24PqQCSOQpuRHu1C6mtDIX7z8n8iG2Jh9+X1pDFKmAypkXGQCWmlw2Z3iv3EctCv1HbD3kbuFD0X5WMtl7hsAzW0N0g9j40DR3yJPfZ30ZY7xods5j3GW3L4LG/jk9xkqcgt8hmbWwN+01j/1GJ7iL/p3GwksVH0TGXv80rfKWojiBv7+cpBS8vI6aCHTw3gRyY5LT833a6bUqoa1qjS4OX/IMYN4mSN8pxcecG/ERPpKXtYPAPlUiFfHt2LZi9/sZ09fsNG5DfsTMYTG5GIj9i7Eism2uaNdWt5ZDDFwRsHDHzwuHMwMpvevi3ajedjEkMQ/y4prjd83NDfQGLrQwAYpkaZ204hgJS5aBMdKiMnEFksgbY5dSWeDZ66xhiyAAAQAElEQVRs3fAXTOjRG9izDcuq9CpNvtHD1h2iYQy28txs+W1kSyc+RqpMn30+ZMaCnsMnxHU0QwvCqx6IuDbsEy1OElswGQfR6771uEHYqMNGDqntYWNUaYyh0L9RT8SYWy7JFvbVDbPMIfQs9BVdfGREFDtn8UKPfmq3cbg6gZR4b9Tvhj9p5q0lJl3c0J7EF1rswYWyX5NgqOlG3a/szyuffUXc4RZORp2wORvh3+BPAk5My+aGr4nPTbVcqYY7n9iZ7B0FKhnE95ZY5mw9OgWi4Q4ZqfvctOworecKRTW1wKwvQ4d/4yA69Rctvm3L5GKvvdaOcDZZJyPTV3jMk1PiuvGcCPvN57Yhfws/YAxLtuUjWYyQTtfnxqDtILdRbBu5ABmDXGStLXxijWx+Ye9AKrRkNm37/xoipdu4BTgOe/nimSlshxDbNjli98YahhYM9l765DOxkdiF8I1cDnQsc/Z/tNCy3PIfBayfPa0BZV22VYWfbSp6HT800TKmu187+T7PADfHEogQPiC8yNiW8WHTQ6BDZyr9Acj3K3rxnXWbxGUvvdBmpBDgahvps8Yba5y+ZSKETngHkltU4zQ02z19vMXXIy+2bGoDMePYSG9bBXoudj987oy4Z4z/7uibeL857oGbcsgcYrYXzxKX7FKanVlGkr2P6RNLkDiyH+ydJ6lHOJjs2cYSIEB91xDRByQgYKzY7ly1N8j7CFNRygxiZCc+OpbQfoLULrB9l0qMH3Wtid3QInsImpoEUtZFCj+62ltMepcJfUGiFFq8JZixFP/YYY9tbN7EH19GXzSXFTD88uo9g/7EQUAJJHNF15b9I6gbKh3X0SMqryVv/vuNQvQksWZAT+0P3x07Rtp/2MC7ISeOwNEhw8dYIxde8MCH/E9dR1zpD0P2Qx3iD4T/iMQa+dDS20tHzuyvg23Ze732uqa29qL/LBJEml0MuLCz9l70s1eDjIMW/HSzfafY72NWjr2y9sFXunfFf3KQ+jdwR/qdQ0LJ+gT/mPls7AO/aIGfb78o+beIrTV+WKN8hoC/JZhPTnu9uNnv8X0S+bdNsz9/hj92nJiDP5Z8Sjwr8KzAswLPCjwr8KzAswLPCvwPVeCZyrMCf0MF+F6XL6oPLwAI4jRq/w2zF1XlwGL2ocrkjU++7OR7lst8WbYkdPkimBczByJzjMPX3kIP1pRv3OgaZL7xksdm1pDoZEnpxcAuJRaGxHLT29uVw+arrrwwzhf3WMsL4/zmSY3kJF6Y6UOL7wXIKJjcGCUrOgjcc8VnWLH18vJCLTiA4TTGxjtXZD4j8UsHc/XL15Rt9R/6om5cCmyooICAbaWt2k2lz/zAYa/znckPGSaR2+jt5M16UEuR1aG3m21KITOGZS9gBlHuzCEeKnJGfRMv7G9d6xzwJYbFWswcWAShJQ970TMPMg0677Jwrxi3pPNRU8aPlxEomxoxqpLtjp0o6We/HIrP2zUUeOn0x812C+WFT2pmW4ZiW7aXv4dee6O08NckY7a7buy7aw6TiEiyKCKjKdTvgEiscCa4v4wMdcEyDC6M3usKadlggFgda1WWA9MDWOtq3d0GEeRajHW3kW89iVIuInfb3JUI1I15YrhS08n+YcphX4GhwUGvINxuV567CweuG1N4u11YgqC08/ms88v5rkPq9xq0HEIb9s/nk4IiqERiGxMFl4txfJ5fTtCkyOf/Pfv2beuDnqzfJG/tydrG1lkvry86saewwDU1s1CRI4j4wZUcDvOsf36Dsn+TksMowcGMNtbpOFxKjyhuJvv/ot9//53Pnk3vbSK/ybZGlbKfz8kfDGoGiT2lbonX1Cu/hZnf6Lxebnx2AXxvxDlG6RS9MYg7/q5ieyltsAf6c+h0pvZZg1v7TXypDSF3JUaVkn9Q5nNbCb0zYLSuQuaAxR9iDyfxpV6BoEXG2AivmF852P/2+4XYsLlJ2SeEThwSbKXFBtwMVWV16Q/3VsvNjjRjM1+IrwV04PdBaJISLfqWOk/8Lp8MhGx4iKCCr6nUUUwSxwJMdG1uyNru+pxfHvcJGgTq2EOcoRDTGIMcqhFbsKC75yvWksmxRimx2aW0KwFeWNvkMNnnEpZr8WSrMqYnnI5ZtPgMbhzsXXnGbvRoadRAxUiIfWQxabiKoduW7R6LNjEy8TnTMze4Xq7wpRpDFVlotqGZkeiljVpnffM8ZP3td96Et2Evey0xZ1+FGx8bh8CitV10bGPP+CpJVppNz4UJVubdF8m33BjIwr9Rt8SQutlWdY7qvkZ1H1nbSsvdtmxn2n3is9156kctQUBPPomfIWHMB4RyIPsrFtW2lYY+5qlX8tj6s+DKQxqkhrDhYY+aRfwz4vPKc3RFJ7Lhh0YAXOiF8AmJIDITm+mbTRC2O64qU5tg1chedHv1VdRXQvYdjHotYu/d7so3tUkuEYhv0Wx3Ta33Ft3M0m98fs3ed3kuQw3IhyTtkhPDg/IxnPBv1CL12NC3LSOfmO0VTywpwaxB3xNXdHsia8NOgxqlxwpUNztyybEnuYW8I3ZiOjrCX9gZYy5DRS/6y78RsTo2am4zBvrUJnk8kmzyB4Vs8Dh/lHscHzKoKPbmEdAuNHcfn8g7d3XhBWsm2Va3dMe4CZIrRLJEoXOmjkevH7UUDtlmZcxgMg8Y9pVx0BNusLn/yrVikdIHjEwNidEBdNuyrV9qv+74O3P21z46FuL5TukPCF/pfaX2WMMvZWBkGR7R+xi69J7Dnc8gdiOjvUHKo3DHTu7ukP0gj8I/Udq2+6MbnxpsxB9x/r20Y78np+Bf6Y1S3ev61fjwd/A/zw/6V71t2T7Ufrk/7P2ywv+Y4H3dHz7zHmn/Y+n+X5nOscd/1N8L8ucfnbvqc/CswLMCzwo8K/CswLMCzwo8K/CswJ+twN8lX/nOGExvHK5ceeE05ZLOwzqVNWTNvOAD+U0f9W0q8rwC1dRN/Rs3Nr2VNvvLFN/j9/+qOV+oZ37rjfeD9362JPrmBV5kZ+tjJgy1zhQxMaXnDg2/jPPC8dYvym+68hL6SmztqpDiZWPGt8jFiCw7iI9gaiM+JFWhZ/AASMgvAqZ0Pg+dOcwZ2K5y8yKzJB7u+Iu7vCxJvyWmDBCxo4cBmQD6Eu+7eYGMkkIvOAXDxIZCfquNRag6yc4KcMhwr92SwTz6UlJhBbqfJG4QvVON/i0zxwW6kceyRAhcIqSGaHYoUu527qLWollm3QTyS3qObWIb7IpCrpDI1TkbRwEEGz3A8H5N2AHLhXFpEF/EE9fEbojZR7EZ27ZVlRnBZ5dkDhhGtNF+50asU9lzok380P3wygusyGVt8ltU7acs2y1vW848sNtHM7gddtO3X2iJJfYKWdttJ3yG4SrjDOIvOhk/gqiRmawdQecC4Uf/wGEj9M84bKaPamR7zCBxfZbP/LBrJmNUx5wyZzxZjI0F2thUmNAYQwUzyMFmjXU4eUPmsTh2yfypss7n0mx9a7KuNzZ6/snbAHJKJpaM/b+p+IyJTtYlPmqUTmOAUyOxKm1O2Vb++c1lmzWPMWhcenk56zcOf1Fv/4Pn1S40DYgU/cRxuWy68sFwJaYbuaZWN+xAYg3UnzUZX3daxm8c9KcPNlnfcmABPzJvfdA3pRoSzit+GdZJMrlNxjdhl4TzT/NG/oLvCwd8F2p4JYYL9mOXx0pKyFWaNXVFh/KJRy2PX8f3jcO8yEb/SgyJ6Ya9DVsbtkgTb1xesK1BPd9RsgPLXrzC8WxD1CnB8qznmS8cFzJI61RnvZ5e17pdyJeLj31t1DM+EdMpuWcgq8ihasi2OoeyIPZ4QlPPJVfIxfQB0Cb5zORDjlkj4c/GFr3iULRpbqYuk3VbB+KFQXvolpoiF92N3Ip4EJZtjVHiAjiKCanpRgb23bxlFQTb0GZD3Qp6yTY9UtEDKuoHLSFuBJw9PTMnpqxZMBFyDbilaXp4c7PeG76YJ/7syzmtjTqEb3wUsN2+M7eNneV3ixAwASTv9KJ+NWdWsnUK3zY60BHtC3b3tjXYKzVGy55qaBjbkWVfzOvk50lJKvhDG72KjZ6ePNywMKPBfhH6U5lbVaW0W/Y9uM0t0zuQapmB73Ip8sUz0HUUtTdxMFfsgaGB19IJZ4N5/sWPolYZjyROUqnBhq9MUwc9tPAmMQQHeaJzjNM/zqsIIMQDyG7U5cbabICpJvODnT76Gz6Sc3iNGc6ytSEfRHfLDVZ06MhYspdcaEFkIi/ad/HsNNvUzhqj7hDNdttrN8QwO+aprfvsBwB9Y+/NgFpOUB7oVSx0b2fM3oUnVoCPHiW2Awh27IW/0DJn5ZS5bbncJFy1Xvx3XnPqiCkCTHXorz0gEZbids2Rx1TGk600m7niyviIc4PXSgovXtu6VhhTlXSw075inM9CgZmxomNqJGKJIIBnalK9/4bsUtkNPbQ5t56F34Pc0I3tDBvMw1+wMHO3c+inPpElWwUZp17pD5k1PnLL7CMmrCBUGz9yhu3LxC8xJ98OOX1DNOjwQg/E+BGmDpk7NtDRjsgGj3MRA671CCk1CmAiEDOu+BSN2vN8MFBoQY9tHePMHxG6DR+EPvekTZwW9ogvcQViHJrNmupjm7vfg2piCjIPL+Mg86DHlrI+4YcWxH+QcRC5IOPAtmyA/cyj2/KUI+Om7Tk0PQRwjO+9ye0LbDJxoYQfzCp7h9SVx2WDHNoNmWB+srGhE/oWBeon5IINpQ1abD0ioQbqludiKJ8fPf3JzaYGICKpYQJObrjpeCXyw592/ybOBcsG1M9AX7TU8mf4rPZZ9jP/q3liMHtNxBsZ27Kpv4n/Aat27twe6qdpsjefaDuUnEBSX/hoZ+42lQ8xkLlUuC6Zz5aJUoAjBalp/CFwv7rGmsJr42BgoWO33bqHfmwcOGSP+dEf9K/6Q+7oD7ljfvQH/Vd7U6tHHHqf1/Pz/JD7qj/kv+ZL+Uz5Cu96qfaPcEhQa/0IB//H/VGvr/pD6zP/oP+v9zwG+hluFKDB0swdPAz6VRQ6P8NPnRPYxpofOGQN/Rgf/SFz79kq21d4tEl+/8nX5335Z+f/7txsy/778Ef5/dl6fZb/I/tP/rMCzwo8K/CswLMCzwr871Wg+LuNalijqn/LLS+dGPKXHu2wxN+M8xcH0fJbbqfzYARdExmjP/RyPusMffDycUratqkcTgRMMZH5Bn1j3JTuE0C5v3JKmEw8R/9//s83Xa9XdGIRdjNFQxAhO318bXq7vBH/dT8MiPxUlcU7ZZ3OUkQn8epDMzLLt+2WEY2hXFL0mUqWKilr+aLri7IoX6qNgPEV86lTvjR2cggk/8ztktHqyDaR16at31BClGWDyvgdA6dVixi7eeHcXIxs1HdD/w58hTeqdD5hS/jgm82VF/fXHIggCwk/uQNsdLzQbauAbT22zGzLEJ34QeKxjbxkWycKbFuWZFs13L299w4C/gAAEABJREFUetFwofxTw5e3W69RYu76wDN4vFzWIOWix4TSVwb62OxdkzxSm49cHebvffjRiGzWbMs3dghVJZd3qGOvzG3KM5W120ur9JnnYCGT1kUufbkkYcf4Zn1RVlp0NtYqfoONYqQPLyD8dIgfo57GfGPN3u8mtswOG+kT72AdTqPU/AdT4Uc+ILR0DZcUPWPPjF9eSoU+gSy+u5PtRn6TML+5mv2cHC48lxcOQ0mn+Yixn6feWOO3t2/69u2b3r69Na6cFFyRje6NQ5ngiv6VA9TE/frywprjHyMvHOa+vJ5UxJTaBThQ5ExIk3U70ou9C4eiiQPW/TpzGHk6n9DBiFpLWbfr9aLL20U3YkkOG8a5mpdnK5gQNuKN7eAa+yD6Ir7wO6+3N4WfWEaVRo0unXeXTCPetC0xxy7Fin4CTZ8YTP0HwHTIrWOb3j1/63/p4KYNfYiqMVRVMn+WjamuAXnlM/DG4Wn24kAuh+Kv1PLlZagG+5lgUVXhb4ySjRWQ3BJL7MVpejM40PKn4nPlrLQbnyfJPeOWRfDEZ84r69i/qUztMRu2YjeDniP3wj47v5xU8U8csZ1xVSmw3TptF/7pdFL/xwfwY2ujlilq+HkOb9lHILwao2VHPvARut6u/R8NZA1TF0gJRbIUmJtt1Yhvnlvq0+bz/FqCrZRd3Sz7qFk1JbfEgQkdkLGDo9D59MhIRi+yB0xe5/PQiZqSVhTaT3QOmaM3g0e6bdmG2mpaI6bvgSrrGbrNHXCxP0vpkdQkyfkgH5oJpJEJvK4rB/wk0OuR+oZlY5OBXdzXFQopKQh7sNcKe5RTmduOGSWu+LUNPRA9QLEaWYcgPCDBd/u/ssZ5fjdi00NDTQcp/o5xRDLfeB7iM3Pb6ZBnZcJkNh9qMVHmwqdYm9FApOfnc+kEYiIxzAc90WJu43N+4xkPHxKX8bUp8yDP3Pmc/TyUfBFo24XRAw7xEx59RQ/x1vvcF8q24S3EjO10jeSWz7jEMjOBmvr0nNhDCyBjI3d1HxMHtLcN+QxjL/2BiuA+ia3djRKFbdmpydSVz9ggorYFo/fIlWf2Bra9jolNtNi1jZiZsfcxHN7ykfXMCjQLmdXnjhhr8MhDn2vZi8SyhVBPYu9xnHkQZnQClxSoW/LBRo/Va70PuzO+Gh90pHd9/bDFZ2I/mJaP4QcfkVNX7s7uwez9mQ+ynt5vxkxyuBPudvc8cPpYVzUfJaWl/wjEu1xHH6kg88c+459hHgq7kMsKMrUZNyT7GFs/a5abbacPMrXsIOOPiK8Djxzbj9P72HbbuhN+cWD/RO99m96tzf05uxN+cXCvp1F4BD7C44mRQtcft7Uf2GXo6leV9I+1Fdsf62a7BH8s+WsS7ReDR/9rWqkJlUTvV+X/1XJxHfyr7T7a+8Vt8qjyXzM+1vur/q9J5OnlP7kC2f9f4T857mdszwo8K/CswLMCzwo8K/CswLMCzwp8rgCvpSDxxT5fIm1r264AWq78rTe9iq/9A1S/7Mn7pryIzEte27ItcVVJgfYW/pyxmS/K5sBkNmxjp2RXS0YuiN2ZWHhvxfs/ZJDnsKZf3iOJmmzLvByKvG2oicn927A3Dpfy4vD4Mrfx8uR2iw11ThZ/LNncpNXPxBAsmmiJIXnEDlPk1Nh4mXzl5WTokclL6RxCRHbUUJqplcDELuHodjWH0iRFctHhvZxuiYkEQ7X4s8cjWmhFfmO3F19bZKMMvy/nnhcPG3mlR4srZgrdsFsc2txyk+xQ6altfpt3EtytawtBuvO1t4jnRb5tuUplN+jEFHl1r4cWXqa20y3EPS5IoWOVUusDazaQzH9FO9Br27AZyull2Vb8i2abu5pm72OtXrSQknvy3qgzSyZKjwTGVMrLrNQzNMQ/XK3HLWtEVdlTG2IkEKl04MaL6+zH2HBZBbyj4lxifTdtqTtjDLCPpUznZiWurGnoJiojU+iZMcO+JvVqBdao5VHeKGDGEchL9yC0zEeVxpBMipbwf0OdGMgl+UaPITSYx0UuoWWanvMo/cbtFEMhEs8N/6lhecgxTv1sPKAwiSdiDNPd4bJ+++03ncaJFHESHQ2dTmdNPgsmucxOcKlEIrzBQd+cVD0EwJD6U7eWnwrf5Dl5rsonVQ3ynBzw8XnFmshivHEYeuvnzRDsUhFP9OTlTx3VlG3lDx6Jizv5JLaqQgIpAuh4mE3iDf319VWD+iDdxmoM2Vhx0UtZj1v23CZsinmLqeCvUWSjM1Q1dBov4LTrCh0sb1Oy4Bv9GzSRJzmxFrEz8DkKG+RV+K6q5vdnEbqTuDfiTSyiwW4bWcfQbtiBrPgQLfK2ZXsdnmI/cqFjiuwRMtiv8PIMZBrftnW9TGKVXEswdcxnS2SD2BHt2v8xyiTeIDnd0NsaE0+B2CMsRcds9g2BiYooNpPj4Vu4an8uiT0hlcw4NbIk23ttjf7E502tj3HKw96aqlEIciEbncRJCYkn8kJ+tlzs28jKMv3EYj4D8h8edDwmBILcUE6cXTtkRIs8bNncuSJjbOxsJH5wIRd+Uc9irTcC29jjG7GLcexnHt/5HEgsG0lt+I+1EV8MIleM00d2Q7eBncSJSF+2VZX8RO4btdqkh3pG/8TzCbEv21px9DTDRtxjuscRCbfnMSeTEnohgsRxu274wxR8wkcvMjD3awzmxBz/QcgTwcQOGXlp+ZxK7hNnsBGz7OhuLWOb/AD2lBbl9MAuVS352MjzcbA37KGqA4i3vYJgRyeU9DuYQv4gb684lOyt5mlvtpmDIoaxAGHnPnbuySSwhZ72DVLHlF6IYbLpG4VZuUz4c9UHIa7mJx4YjFEitqxHbENQbKT2hNUi7zrhfoRNfpBso/eO2MreTBz9MzjPcj+nUuo32Nf5WWN0c4WWcXkw3cFnwSQPybJLtrUaPh+Cst082xr5ucOzGLb9ThetY+rnCAFD4EJEYvyYP1xlH9nLT/RsixAaosV+54Zg+JOf7RuoI88918gh3lfGt+PnA3u+iV/cYtN2cwvHGTqBxkhTve5hQA955ZA9/258zjU/+sgcOGjRzTh7IuZ6LdpntY+JQHQmtkKITJDxhBdkHBpTLcRvqH+ErjY6U1nroDVYe4HMYz+ul13kGITWcg+3g2anNok9vZSp7e61N6Yf5ju5O/tdNjYTg1OPCn2h6cQRBRuaAPzMA9vpPsC2uJp26Md2YHQfEVoQ4fRBxnZsLGT+FewlY7/3kY3f9LbT/RSHSDGwTexu+cwzSH8g8x/BduvZq4//RzzqINGyy+bgc2I8sj+MU/oGnw9HbT4I7JNHXz8b23h/wCG7m6Ez+P465BJDsCSKbiG0Rzyu8Xdj/C977587s58B5nuej7Z6PN+fh+ji+H6Fn0noB/IcHwjNdtfcdkQboR9owj9xO+wcve27P9v/hOX/dtXkHvxVefyVvv6qnP7L/RxL8l+exjP8ZwWeFXhW4FmBZwWeFXhW4FmB/54K5FtqR5svaFU5TLhyiHLl5fcmvlsqtLxUy8u6Ftxv4UXHdsugyhc77bBeXk4c+gxewpfSIrttsckX1ryfWu99kC/0DSI3+0Xlli+7OHAZPtB7s82LgejU4vXc+Htp5OAJkiRr463R9XrV2+XCS+2bbGw5unCte0tsV15GXy5b55yXdG/fNv3+7dv6Tca3S9Mjly/VeZme30YaY6iIkXC7x/zdZgaWiTV3S4xd6hY7O4V5CiFFNyhkImdORGuEbngF0jMvCbfUtsj3rNfXMwc3Q+NkRU9W3uN1vIzer+UG+mxsWQvAREbH5GEzeNfoUUiwVNwyDpGl0a7a9EFAyUn4iEwgOaaV2qRe4Y8TcY7SOJXyzz2LFlsNlDcOp/LbevmNxi1E+DWIiYvh/XJiASEU9o55/EYtvhoRAIl1IxAyZ/YHFzlELvobiomnf+OTPZTfgE1c8SFi4lINqUqsSSnjWD/0s1cSkxFuMLF7JB/xo5xxQAnElhXiueito3lRejqJayIYP8n/YLm5WX445LFPP3SJPTiIWYeEYpS969gWl+IjNYj8+Xzqf2b59bdX9tuLBgdCOYRKTSI3xqn346jUwfrtt7PyLIo2xtAJ+ZdzoZsxh8Eke73elH8a+vinnXNgEMRfA5nJIMjeeHnBJnZiS7TUgY44hZ2rLm9v/bxmzTbqk5qe0fnt9UxsLxrEWCP+Tz1/JZffONSNTI2hyBuDZevl/MKz9arfkHkF55eTBnvxfD7Tj4ZtjRriklBMPMnnW39uJJaF6+2aTJArnYn/9RX/1PN8NjSJFDlEvZLDG4fXN23sVdFCT+4M+5pYsS3SwG/RD70S1+v+m7cnbI8xCCXBZB8IW4B13dgzQezdeM4ub1c+46/wN9lWDrdfX9NbZ2pWhQ0upaFPOanzbNnYCMJKzX/Pb3pjL/MgB5JZx4wjF795pr9RlzxLl/7XGi7K5/KF5yr8rXNenxnRSYwbMeNUQXLfKEj21AvxvZDz6cRanM8ynytF7uazQMS8JVicD9brFdmscfLrtauSSwrvjN4L+ojqcrnp8nbj58RVtvncjtvJ/KY029BRzETuOxJ7L8FW4e/8clrPSeIbQ5GcQpL8ktcRGySIfWcNGCJkWy5gqxKnJe9z7Q0x2dY4nZSfyZHTvTWX3I44pRpDG3W7cvB1pdappW2JS3tLnfMZHWQ82WdVQ4TQsJdw4sdUa5m46qBDybOctbzwszL9W/c3XS5X9jQ1xeaJz/3z+cRee1FhPDFdUnc+B9K3DZ6VN35m559Kf2OfxmcRy5l1OpFzoYc70pjK9ljYeh76wpSdmN29vfrwOv59bldIrHXx+TRUZWzOjjmxDGpXLqXlP3K4XpfPyA1iGTV0xBMZo39iTwWjdeO3ZKd3RBobeyH2b+S3kQBsValx4ud4YacFH27xY5v9uO3P7XzgqvNPbkEYqdtjj0CEQsJPke9JL69nvbycelzYvusQX/4udPzrA+nfeDau+9+PEMWGG6JF1zaj4O6G+Rp3pASWvA7ZjG1jo6i/qREFUJqhWUeb7JvIFmzEIZtUYnHJcOYqDDQ4K9Ft3nRhr2/alPlnRB4OXN2Bcy5/wFR8aNH0oxY+yEVuBPUjoabd2bvsUecwMw4yDhBpU6HZiak6Bilj64/a3dcfCT7w4+thKrsep2ucwNbo0z2MQPe4DwHCP4Z/3CfwB6kOgb+QuP445wc1YmDlCCe+7aX7aDok7+kheVe1LXsh9YhO+rvATwa/KhcTsZs++GU9R/oTyPGn+l/wP+f8yep92nFi4074NKiu1SfiPzl9jO1npjq2XSA6wT790H1F/yD0z05So2C3kzUJ9uk/3z3Y/qGx8B8Q3wda/rFYTeA5ZT8dn4s76W/vHlLYP3n/9pCeATwr8K+vAM9e/x0k/b/e+tPif2EFniE/K/CswLMCzwo8K/CswLMCf2UF+lVIviPmS6Nt1Rj6/fe3fm3xogAAABAASURBVAm6fnNDvCAsucwLEjWW/KY0+52eb268zwy5kZd2MkO+3a0Xnevl3ZUXdPly7oL3cMXuhtOFjRfZQ8avMBL9IHEqjlSy4dvql6MSvWQblLphkEs5PIpu9GBLVrfwJqONF543DoC3BA8hL8LzEts2NoPqF8PtB9qtX9zO5gljkb/yEjv0xIcIvFIRn1xIFGKbjN8aDBnYTLhwh+0NUJFMyK1qk3g9mcM55SVYA2FRP1gJEwGlvsZ04sr8QMzEfObu+glNYTI+FmJtuGS7feO2x0h9dyECb5FTsxv1yqFCxuGNYSWGzHP2wvLqxsvyvDC/dl0n+tYoIydFfoyh1G3ywrbRNjfdSK7p9LEtmm2JS2n0PaUv/IYUhBbfWeusA+rKPPRlc/Y+EG8+RpVO55MSj37UptTrSLzxy5Q5gviEQw5mbUvhxY9o8UPXl12aSl1FbSXjz9CMfvexK8n0DVuc92tSuI19ZNa4woMudHQ0xolro9Ab9aLrnJLv7TZ1yJpBVanQr3LTo5d6RKch2pAoh1JGtphuOazhcM4ITBhB/ORZuLxtwlzX7MRBzomDjonLiVG7NDBSlCTAo1p2lIz/iWDW4Np7YpMQGFUq+OdT1oEx8xsHPzmkinxkNooblOGPQT7SwO8VuewRQ7eGJPehSA5lzucXFXYt9f5aB46bMM9hx9D5fAJDg7hCK/rTKCWOsnv/Ea428kocGWtKASQ8aclWYWMIFZjqvqAFS3ZqskbCwOpFDLXsU4IakqxlN/aZZA1v+WxhLa/sg+Q4WQep4Iq1vmlSk/h0Sd1bqjHksiwBywbMN/wjjt6mlQsxzY8QLTGzDHzmi0NZyVot+QbLzrIRWduyTY2mBqfRZw7nKnP8xU9ySH/A9jLIPakSgmbegsxqO5nbjIVceg8k1zXJP0gM8ZHD5a7NJI8UGjEXevSQ+NSkTgxSuyu1ZCiXNKpUh9wm9svWdNTwaiXWG89f5At5GzsUbwPhGamoB0YpdRgsYg2EkxTEYviIxHntvXpV2+n6SG3DGOGaU+yJG3uVQ1Kc9l6PEfgxG9/FPLCJk3hiC1WJufYWuaB2WroqjMAvJmOMvVoQ9gvyyjt7rT+nhQxJqB5NLxlqc0NuTuqGosWfAoxjrsagxie5iin0BM/PcvWKCLqVhooicULejLKf516XjeKTHhpT7PTuRTOqtmWbGRYjx9qu2iKJr223MeFN9lZcjyIedLhaDxbPwuOB/rKHeucYIdt3P72PId54HmMXIXj4hxYdEpY6ISv9Bj24xRHjGoW8YaWvqLPOc+0FZLLfbuSBSx0NMkPWmUF8zhmLkiUN7BX1nc1T24NMH5sAW+FtFDGYrTsXH518Bk/6YOnlvoBUy4WXdUhvVzNH1fI9ilyadL/VHnzkJ/7iY6P4kzWYhD53fxvP8balaiXbP4CoTXKa1Geq6l3mcIYpYtzgZ81NLKPtxGrAhP2LDUlHDqE/wnbLHLWnVEhLhHcHhjFljVqxMsmF71hSN5v4VIwXwkmu8Quxr85/k+JjY202BpEJItd8kso8Cgw1qdEGI7QD4dlORxzxl+HURG7Z3MQsxKY1Pcaaotaxo4cN6HNHr9U+Fi0yAcMPl21xgQKLhVoPjN1gEsuEuLDJ0Jm2TPqgJ9zebcXeAdYyax7wl5GWkaVjYdBTFxlaxjsceaBdbu77Luz4XGhF5e/SqVNqPCc1g5mx9hafGeY/bNvyzN9t7T7bRyQWotvATigZd7/PM/6MCa/BOqf/zH+cH7nZ+Oc6eNH7jIOX/jMv89Bty3aG974nP7hFZyPWg1XoHQitv5toYud7dJ133diJ/M+QNaEcmtRb92fqe42YbLkMdnZq3oB2+Fr2uEd4l/vzXaESmD6gU/og4wXbsr0m3BNDA9+JC9KfuOIveFe574GyfjR+l1yj9r3XggqwQouee29fZ/SOR/mDartzsn2Q/uHe9t2WzWcvsWVf8Qm+fsZbyrIfsR39rzpMjX+GX7Xz75cjUT3i3+3x8PXo50e0R/5z/O+sQPb59u908LT9rMCzAv9tFXjG+6zAswLPCjwr8KzAX16B4vuYGnxVHGPo9fWVg5IXqb+scM93hqmWyUuRGy9GmCnNDlO84JocHkx945DoLb8JFoMI8B6Ql3qTl+0XZPirL/R84cxLqzaIzJrPfgkeer4cbnx53nhZFuvn01n54ovofhHMPkpnG9tTqAiVkAQJWFUDuMfxc+UlNiG06/SihW76MwdD+W0YZcL85eV8r8X5vF5OFS8EX15eqM9Zp5yYIGe+mOdl4tvbG7leQ9HyLyrKdA/XMhNp8axKbEwKTCQ3Eki9ksPGN4WNcmWufCPmpYhdsrGRC+je4gBhbeSVfjFusUeSG4Zst2582VaRx5n4TxymHXlob7B7hGrX8+gxg32xTvhhErt5AR9hzoA0hpW1u3CIuH4DEw6hTWQZtW5sL1npdCamEjXjhTwM212wdDZjlNKtEZPYSjAMH6+WQSisrOUdQgHB0BNr6Ew79zGGToMX8iF8gstSLgzbpaoB0pfs9ENjp+mhxU8QUqEb9ysCCXMKKaiSgowD0Rxws0u2gRrl9NwkmYm9xkWf/Zr1C120rMVtbT+N5Mfa1lj2EksOb7JPU4cGWyX9Krr6GFUcxm+8qO7fsjy/cNB5VhFsDt02eEd+uNPbt/wG51v7Gqw9ISlLjXrYvd6RHzXIxbq8IQ/CLJey7/KbsMnj5WWohlsna3XD0LFvLMMrlYk0BQWR2djfog3yHGPwTL7ot99OegXn81Dahp0Nubf8P4l/v+jCIddkvvEZRqdJDcKPbOK3ixwgUrAN3dQ0z3UOwLO3I5ecCEGEkymSxIVKP6tNkTom4qpRqjFkgrcl243808GYV2zJoUtVRY7ufsKYBGe76/tyPqnGkO2Ojw6naqTeiTV5QUFGjaqhtBu52s4Q+uozKfxlDc4c3p6I9XKZ+j2/yQuufdAnudQt9oNJXKjd7cSayW0lEtFURs23fe9Fs925xO8gl1c+R+O7KnHO9RvQfHYkj8LJQOZ0KnTUzXb3KXj2R35r/Mrn+QYha3OjXtdjEZCNnWsOXyk0rNbdWPR8Pn3LZzWyqBOjALa51G3PYc/dNunlE3oKdcVG6mBbRe529gw//95u7PFNeQYpE1FJiWvDv2ip9cJo3iGTPjLpBx+OyVuKTylxH75cBRVaBEF0REutAnslsKEEWzfWfUvAyLQu/AI2csCmh9dXhszT9fzTzeQYUmxv5NPASWoc+qHXlYPeNIhjZP2G1joa8rbWmb8jJDTbSmyFXCW/sgT6Rx7SE189hmZD4LItLmrY3nSvD7y4zvwAJFXrOsOWjXJ8VYxAtVPrqeQ0Ceo0ingHYURnosMOg669xTZErvBWDDuruw3ZG7jyDN14OG0r+dnLj2gWf5gzlObEN/vnsvH3pI1xUz/cEuuyIR1q7IQPMVg0mLZVVZ1D9lO5Ohfb6L4jtdLekhOc5sfXTu4utlxmHMQrQy7MIS/gho4WwzvTLtkH//taRSW+o7KATAbNyO0jwoo8RpuBtEjuHYacWHdM+uyfH4GPbPHXLIAV6mVHeUc6TMHhzoXjrOeVz5ONPSlFGzoHldy/u6IXhJG+zcU+sHsWFntYYDZCaBZsrk7RdvfJOYhMNFa/7ogg4zXhHn8Bwx9eflgTe+klgkfhnfxI+sXxVHSNjyhkTOnYp0TNgGsfZ74QucBesWQctCyVyfhnSF2Cr2Ri1v5km/WbQMDske91I28tNcMO6L64LH/HOWI6+keB0GZyS5KPjD8zxqXN7QudZf8L5s/I851pf28/sUei7TNIHzDsa43fjdjf22jBzzdUuD5T7/N7qRg8ytmW7bvcffBJ7k7/dw8SXPCP+vlndPFpffwD6btrfe6x+/0d60n4qyqQdQ7+Kn9PP/8xFXj8+8h/TFDPQJ4VeFbgWYFnBf7iCjzdPSvwrMCzAn9PBSrvszZeWPLeWPaQ+fPycuIF4kn5Xh067zJ5OXnTlTfml+ubNg6DeGdGxPkGw1d+vmxfOVzZYgzqcbn2EYbWi8SDoLz+UMQnujlguuEkB1TNQC22qojHyBIfd6giJoPivZ9VeXlDCLf9ZTfv9HebQkbNdyE7So6ssIK/PgBC58YL2tt18rJ80wY9Ira0Xrbywha/kNGSLCm8oBCswmaIktLZVhEvZLmkECfFu1KzG4lODHGJoRwFiT6CIigRw9SNGl7zIpjDmBwk3PYYozexdehljtZ+mZdq1iEb4iUv2OMXpI7RI2T8SScGFaED5CiQ/CkltqSN+Y3abAR7IDlcYw9knSa8Nrjb6ZxZPFSh4IFvORNsKl0hbuHBidqcDLhOY2hw+BSnJq4Jw2a9AGzdsjbRJZb4Dz8xxF4AK6oLTMIPbMt2TOy8refF4hg/wQ35DbTQfttVWjak2gm2lXEVPYi+ME+4SksfxF76xMBToTg/8n3cm9HBZDql38uh2PWJAyVscywull8iRqZ32cTw8nrWibqNQa2qsGENDo+0C9ZYg8Rhr3GNoULetjaCyhqmZyjKS35S1Er0yJ04oD+/YJ8xSwc1HDquG4Hd2KDlUh+OEiNk3bI3eI5TA9zofC4N4ixi3Ni/iedEfpF94zD4//x/35R/bQC1kGRqm0F+C/jKy/ZRpejGT+gdK77toZfzKwe+Z+yXRvwAWLKkPN9XjGZ/nc/r8HTiP/km3gu2O1ZkbiSf8DduibH1SSD7e8NhehMHZrOcikzoN3iX66VzvmLnSj1u2Ip8Yh5j6HwiPnRfzuc+oLbV8dFxgH4VISm1/UYtruhXDZ3GWSa/yVs6XDQ/+8OSBmuccQ5rb/h648D0Sr3zG0uTmL3XD1GuSR1uxHfVI922bMPfLw4xkGQPXMTOID9mOI69JbFh46JtuyJz1ZXPqNPppEF+9rKTWgQbNYxekfMYpRNrH2hvtdMHukLXjr41+ZyYJDY34QfhnhtfU5jEl6jl0PnlLI0SbCHO6/vcpY14s57d86DZlvrihkhsa2+Jb2I0aHn4lFptk/qFfmUjYVKvrydyOCm2Irth+8Za3+hjR90mdbl1DL03SALzzTlutpU9VLFPMPkPZLJ+Wbsr6x5btpOaqqSJ86zpFV/hHRDNTr2oCzKjCvlS6lmME1vivLE3NpA5KusiTxtdZrEdOUJhpraRZ6XtIBPiRhK4EJ1GDfYldYAReuxu1CD5JrYNwUXbxJD4xd5bQEWROfqMI5vcCUnlQXlLthEpIE2cRq75Vaph+GrooSXnRnRB9G5ZOz48Ow4W9cjxUCvWwLYOY/EjWjl+SrjWxm1DccNIbG6safZ3o+uaPBcOfUwIE5g1OWFfq4UfHLZsy8QQrs0dpBZb6onf0ILiFj1RhBqFXerCeENGcsd4I5bJnFAhWclNewsNE2rdKg1s5FmswiEyR7/koCFchZ+db1u2VcxtK7FkTzV2n9HV3uw+OfrkAAAQAElEQVRiZG0QC/noxWfoVsnhsx6JP7YesaW+rJtt0rUeW3kI8k6axMFwlmKfEfPQFg5B2wz/ALX4sSGntrGxYW9j72585t00Wf/wXfFXOmIWChkrjXzTWSvHSY6kowbrhWl9bjZ5zqkN+xuILaaIGcuW4Aepy9a1juwNebAEJVn28ilaoRPYoRuKtO2yk2ACpbqwIvcZEgytFrXIB6FMCFyabUfChdLSv2PFYmKaEUYgXcbfg0jC3GXo+rIt24zfa710I39gaqYmB7CzZKBTb5TvV5vaZy2z62hfK7O3wrYtLmEKTMZrvnhifvg++iWzni0rzWUFGTdmZCe67qmyL3CQ2DUl54+p2a4X+iMMXbSmoRcdpn3Z7j638NMHIS8sfmzYlr32W2oQua8Q/gHbLbaH0XXJfgp/yz5ILYkr/hsZB9ATq730I/8I2x2Pvfo4YdS0gpb5AR6N3sNb7ILQbav4O4v46b9+C1mta2MFiMaoabFnM/sFPMaYMSrYwNifvOzl71DrNShoO7pW1OirvuXZl97xldxBP/x81dv4/kUcNpL/gYP2j/aHnaO3zfq9x6T/GxvP/z3tx/Gd+Bw8K/CswLMCzwo8K/CswLMCzwr8z1bgmdizAn9jBWr5Np1l7vmiRseLb4v3XurGl+984cyL47y85W2ADLNfgBgTfImxLXuBgWA3xjCHHycw9MIL9dfXV2yfESm+3G95V6DYjt8DsrqtuZReEAlDxwsx0XCngFc/0Dc9viiIbGDxByEjn2vLywsYV16uY1mDA6nBgUZ+M4xzGOWlg9FBRLb75f6Nl5OZyxIkpSW/pjFJLcYYOp9H52xofN/nLk0Mzt1nCHNXOuzYFbJC3+AhzsvHeQeqzYNF36J9i2wPuBXOXjhkysHMlcOtt8ubwo/NFNi2uBRXtdwpdbzxAhl1eE6nxNoHZJcc+GzIcCLj9fIoa99IgJGGXiC1f4wtL5EbQzqdDEovHNy4jD3qwV65y1sqlwzP9j0OBglbiX/mZQkKGW8UI4d3OXjbiGODnlCCxJE+ut3jZwyzJsL/izomki/8HPx2wiSkgOF3V+QD2+826iFWHTlNXJuZZPhl8rKFSx2NkI8hua1hUugcmaK25Kd046Atz1ryhtVXZK858KMmTdhvttEz/nVv0QtCMIYL2M6UgFeX+6Sm225v1FAhJ1mQGzk0cNPYC1qt608woZ/Zd2cOi6vE+k4l5iUlxd2Ann3w+vLKOpzFGSb0xMGKkSd3BMU+oEMBEs/chp1NWd/CdwALPbGexcHvicNAaQypgCu+1QeGlEfZI5Nix9ZA6PX1RafzmXywSa4TbPBjf7IJMs7hjmh5hl75jHoB6c8v6GKjEgD8Sd509yu6oR3PRnxm7UdZRVxjFHFbafF75XMn8V15TnPwm99KvjEOLy4iXyjaS2djIcKLn8Fn1fl8Uv4Dj+hPcki/EVNAKtQstZiKfHiJjVCo1bjHYfs+FkqTetAlRJn7xOfb2xuH1PkcSc0AtNB77fFbGK2SbLevSQyiMdUoGIwXyS1jm3qURmqJLlOlRS/+7SUXWgPlHDZdeQ4C2Oiag/9BP9pmy3FLrltyYJzDVaFrL3t2ehhcGznIDPYLsSPtqADqBjH/AUJ+w/333y/sw5vOpzP7k59X5L0FfG6umLVy333H2MoHB1PoWLYV2ev1ojd+wOTzdXAwnjXOPol89JSbRY3QdWYYIJb4E33koGCvAAKIMUDeDTs0fCErWo2CvmLOM5ncnXUJH9nUtunk07ZjXO7ajiqioRbJC7pLcq9ZfEAQ8WEnsSWf7Ofs/3Dlvis/U/Ms2cQUa8ijti5EJmsxobU15tGzjP8TnxMvrPOZ/qwzny1W/C3YmUn26kVLbHTxku7eZ2Ij104k5w9zS7Jz173tImpq4gJhzljrcSSCUL/Azi5qddrXODmmzunDvvGs39g/sWBTWAaTWkiWTa3wNYEMhbkAV7psAxArqcX6PF4zKT4jJ1rrY4NLZj6G4B8wY+tokQ2iH9iW7ZbJXEfDWHw1uG3sjejZK+be3/y9Y9EKG2pQiu4Ru/eiYU4bN0yRjLRxAB7dAHZfRIJO7IcfbOS/QRP9VGxH0LmBR12mP7wiExxM2/Ix+dR3bHfamkWXsO/UDDLvXJZISOwaYuyR5BKxumFBjwJ9X9EB2WdwZASKW8AQO+EgAC1MO9TWvN8cB/fZzweRfUSkE07yyvhX8DP5I7zJng6SUxC6bdneXZDTMdqHE8MHmrXTe8wNNvf3y4WtEIN38odR3AUSsnpsa26v/tFE7IYcPGokj2P+GGfkD/q9x2xk7vMvBge5baBzzD/0n+oQnr2EWy+EHcnj8Dt5Rnfyd11kgs+M7LaDFhcx8eh+jXkmEcr4zwK1D1eem+BHdh4Fw3+cH2N71eFHuRwyj/2vyj3q/LPjn63DP2v7s372wyM+8let1l3fPRH6Ey3r8SNkLYPUOfgVk78q9yu2njLPCvyrK/CjfX7QftnX8dD9ssJT8FmBZwWeFXhW4FmBZwWeFXhW4H+xAn93TnnTy8s0Xm1s4iUcX//n+pvqepGg/O+cNHjR8vpyEu+xNPjaOFw9Lv4WPCDO0BiUh2yroIk2A8xhWjfGYrwUpemp/qIIc+Iz0CEwS8bWjYNX3k8THy8ckLtcbtqgoSyXVsPmKCt/lP8qfFHRYcbbi3y5zBfwGy9d04c9NVUEb4t+YfCWdM78xlxeMloipvjWZg4BNmXMO0oOmdTgHKd9xKZtnU4nEYRw2XRIkqbWf6U+GVPqiWfs0bXMvL8kk8ZwxzJG0QeZW2KeWk2jb2mTlBLccJRx/JC+YFObFef59Np+T9hEXYof9LzrX0kmNqbc9jboFSYoFm+MgbRUY5AB6rXkrthJPHVmL3C46yWmzod4jBai6pyZsIzYkMxaWcbW7NinaLkF0M2miGnRi/k7atUTmtvI0Bhn2Sd8Yo81uuF8A5ZbjXtG+Ep11I00RFoyTJf23jLB2uRHHJjQ0SaTrGvsHjhoocM+RLuPDRtDzNI18FPjgcZcVJvSi+DegU7kEm2ekdgmHPLeyHHSzyVOffulO739YJdhpgGmOre20Tdpw2FiDi99g4mdxWN96ZNb/Guvh/CYA50A8yETy6bUAlXZUKm9WOCNeI5nYYxquW/f3jiEncI1lrBGQicOL8PnHAw63rCR+o86tX0eT/UewGYRU0GfbEzMq1PBBlfcN7AgzgY1GeS5jMyNTX0FQl9KLOyRlpZOxGY2wSSizheH6W13PBvB2lYhc2Jv30iKqUaV0jYC2XAUnRMbKnK2SU4tU2PI1G/Qx0d07NzF58VVqck3DlVjd+IruWz0mY8T+5m4Ut/kYEfRq86YCD0IeSQcQ8wVgiHseCOn/DPO/4eDxjeKk1LET2yOYSU2eynP/kSmeNLdj4k/6abPB/8kJtvKnLsCRHTbOBilHqm5aCfit+GCQYDJaYPfxcFGYTRI7UI/ELnsIZvauWTHBhF7wcScz+kbdb+STKKFw7rnScFxLvyM6BEMFhQ/N9ZOBJrPKdPvYunYL8lKPIlT4dlS4gpaAPmNmDO3+MPcJdluuayDaOHTCYl0d4QesLRKLLabN2ponAbOJDu0qS2bV6tN8iAFPIvQC6IBVw1WyiJ95InBJQ/2C30ewfi5XaX09kCX56lKRdxSkSc6cvcb/URmQp9V+II+0YV+I5ZgwyXKUdXW6xCClPjGGBrFZwaBJkc3i2rxczP7xSWVjV0Y6Zkb4tygEewMFOKQoduW+Dk80cAKd9aVRCZBGBOi301rEmdId7+JDQEjnN8IG96wPMGmgXLJGqJNYgcYZ8LFOM9DIKQnMeGy63fIuGOLdqHw4yvuB/GXjBUnfREO/QQSrEbinVO0vqkGGjBtQ5Nm+iqpqJEVE3cY2YIX/cQoLRuxKSGs1QrdjCIXXnpDa/ouFjef8a4j8l+2IxM92+KKCLVfvJ5wWz6g5drE59vk70hT1lD+BQPtLTXeCCbra2gmTdvYWxCf9cGczUUiF9ITJFfIiCO/4ksNJjr5/ICC8MSj1DuZz4jsBU/IGzfA1sr2QsYNQwvUveFZcYM7SLMhmg2d+mnHBm3B6zmELbKdxJ38FCP7qpEZrBkucW/L5lS3dEFPuKWOEtFjRzwjIrf5CUXkQXgH1txYwDMGZ4D+Bg6Zow/tETwuekTLEcNGgrGT1BdKZsFmhMlvgjicCHGR16b0B8ILMt/QSZ95bBzIPDjsZzyRTd+gDpnmsya9ZNlW2myDBEkcZmHN2kTOrrDviHgQ8QNh2rFj+ZN8eAeWj31maouvPMyTYKLeqqbYu0g627J/DGUtCRn1iGLQ9AHDO1GtL5oNj4uhkluQ8YFjPpMYRHsXZpxrJ2eoQyZ90MQf3MILwrJ9jyXz2GNJxEoDYg4Rma5Afg5QkJk5IM0l02OzP9gxRqdlaudV/yzbkLnJPZ47f7as9Niz9eOxUeiorcRTkzrHGQVsiT2ccaB9/kgLPXikRS65B/rUJusTSMk2iED6IOMfw2UdiMR9zTbqAUJ7wHfDyD/isHX0dwV+3gmsZ2Hic2HyA7OBr7ZDXcRaBXZRM0s389lXcu9Pa25fQz9oE1rK/lMgk2tDKFDiAFmDoKALv2wU4tB30F/UbMv+GkcYXcttreHj+OB/3RtWQHdcj9PH8cH/0EfgZ/gg/DDpVdKcxAwWY9Ey/kgP5cc45P7R/sdW/3uo2aY/w41Ufobe4izf+6eWPux1hfETFEv2JcSnE/ws71fYZFz848DFf/T1j+7LX9X7u5O3Lfsfxx/F/6t1+Efl/sj/k/+swLMCzwo8K/CswLMCf30F6u1tHXryt4y79y1vg5gdf6kcQ3p9Bb+96rfX3/TyMsT3XFVJl8vUGwcb+Y2py5U30eiNYYlLtMPG3NZfViH1l5IbPvKiPr+lFn950Vl8UR1VGmNoVMk2Lxbz12u0GP+//89ZL69DNZg/XIPDpfO5dOIFe8X38ZdivrDFtmgvLy/Kb8+NQt8FZQW4IYNpjVHtbyOuABPISOmTQ2g3Dlj6N54uHIBcb+QhdKRRpUpBEH7MM8z85uFxQJK/RMWOaPEpuW1UFbEN/fbboM7W//Obe/zbbye9vFTzEEF2U/QbCUq0+ExHn5oyVHIZ1NAoxfbyFc7Kp/WTZ9uYMqzElj46QY0h2zJ5xcbpfCK2V5057MkcFSHAZWKaSmsbXjpyKGCxZJv415dRSs4YHhdkeGrUYA0UxYWN+MqlUYXfoTP7LnkV80B7212gadluat+5xVcIOznDH2Jjba/5DwyoSy86UqirUEwfH0QPKyOYXLC4U9OddMzTfwYhd2xXDqfymMRNI36zlxIodkj5XpsYd8V7RgECGA7lAzmsT+iXFBiz+LMLJ/7sESOLGTgM9gtRjUGteYbwQgxIQ+SurMvka+SN01tI/dt55/MZTagk8e3bpT8HTjyHp9MZXentLOKKsAAAEABJREFU27f+553f3q76xoFkZNK/8eygqFGjcYo/HOafPs++DK/gvb6eeJ7dMaY0uFFk3rD1++9v2L5wqIrtb1d837RxQpbPkjyfqfGGUmqwRRH7MRRfr/2byC96ec3nwZn1Lfbvhv7GQcZVie/b77H9DftvxL6DfL7lcw7kcy6/JXq9XFvXVTwbJz4bXzonx5nEZ5eIDRmKZlsFRKsxuoa/8Xn68nJG96zUM7FeLm9tcyBj+66TZyufLUnHosHLQfQZ/ZfXpW+b2k8lbzaqUkfhe33Obm03dqqM3YKFLHzb7f/19VWvxPTbby/kwpjPTJNLnsHUK0hcom2cOm7UmKFCS21tk++Nw/+LJoFiWoGNFbBBu7D+QWKqKnQL34O1LuIt2W4oDeWN5+PMXrOT23rWkkOwRLK4ap3EkHrWGNg9KS0+sx8SyKETOgqS9dCmbKt/TiRvxoJvboQtMU+8RKB8Lk0K7JIGe17We5tSfOY3pZNjeKbeJtfUsQZKSNu7EvJMpcwZp0NUo0rRww2h441arIPwK/VdPxOvOeSnPtn38Vn4iX06xXr7l7AzZIciiS52bQZMcKluTFOfe9w4rpZpruK7qnQ6xxaxoVtjUK8zeNEYpYKvXeewS9jqBsHiTwEvfTtjC7JIkmt27a58Hl7eNp7JzAUt2JqvvRW6GSZmQsX/iX10krGdWtz4kH3j+QzaHrXKdg2is/E5nN62bCs2EuuB2LYNrxgarCs6EV69VZV9uSn+sq8v+GzwuZfPh8hhRln7UatGhU6Q/Xo+E/fLifgHvmJrdp6Uq2ueXA67G8GnzufzGb+JS7Sp9+iY5iIJLmX9L/xMeyOWN/6e9/btxufyVW89v/KsXttX4guiGtgWV4Y/xaRoF9Zqy+ErCif+bjDG0t34PE7uMWAvWsZ3JMB9ctRijFUD2zuHSk+x/nhCPvvrzM+LE8+c/S5zDxaZUOP3EXdjDN7p2CXGK59jF/YKhVDr7jJ0skPJSLAJ5Jjjh6tp9icZamKHhjyq8Xdj3Rgq1CDjz4h0f67wYTMP4KRpCBc2DzBV6Ff2dPZ2kDkBJdCw/zQSZ5Rw2WYyfkR8qzNYa3HI696SwZqEN/PDiunRE74OLB/LDiL428AKfcIMQpceqxV5vkRQX+3Ntfj28SwcNnaB77ol/x0ZwrtPJj+79jTnvqZfiban+60HH0QTs/f4w7C/lwn9M444j/7gZx5s2TvU8E7/Is7EH9zlopPcAoixRce67ISE94gwG4/EYwyD4WGDGRcE7p+vyASf6X9mntAf5T/PH3n9nDwS/mDMrmPH7TX4A9mv2P9sfl/Z/U+kJ9cDf1Tr7Igg8ukf8Z+Y2780pk72X2rxaey/tALHVvhR/9OU/rmPpZ+afjKfFXhW4FmBZwWeFXhW4FmBZwX+NyvAATCHttP9gtK2uMQ7BF4ebo0LLzQzzzuy4j3LOOUlpe7N0Gxo+ZrMN+98maO782VeyjC7YoB31W07MrxZUF7oBSde/KXPC8DBy734ydxGGd3j4l3jri9ejqrH4bXYLhrfeecRH/n78SSu2Bq8mAyW7SWclyWhRX8MdQ1iL/RgknjbwWhepoYWvrndmscgCTaUlEK495Hr34aFGt0bLxw3XozFX+KI7czRRIJ7AmaU+FMr3lEzW1dkCUORD0hLhKDIps/h2A2lGQIORo1VXw+iK4xz8f6sbaCQeHrMLW43+pVTZg8+sRffodjWifWP7sZL39An/MSCE2KZ7Jkb2LoGmISG3ww4QGw5DGUaNYZ9YXb13O1UjQFXPYwzPADruyvr3MB4Z4Bwx5dJTAJThigiItiNzAPbcgFZubJnaiwF2+SDdYJOvoH2Flt5RvKyfwsff6Gh0hLpg55wS0zrWZiayKbuwmHowcYa5nDC0OLfSgxeddxClWAdpSQu6ruva/wuYDhOjSg56bEhED90rSuMTXMYKIlOYwzZ7j7juo/PrOuNw6dr+64aksx4yjZQtzOH9DmgyEFaCMkHIfhW9uT5dGIPDY1R3aPKwevENp9DTFyxZeahied8chC0cWhxQe7CnMNenqFVNwnDjZXT1NEGeVSVvBNQUWH/xP6N7EHfeBZmQJCJ9Y0D5W/AGvjFPw9hnn3Bt63YHFXEfhZTariKH/vCaJWRQZpQrhwu3FhPVGUbEA996nPiIMMSMUmW6E3viKJfwBo1JORteCCxXvkQTN85uJBBRPgLWFRXqUYxyzVRdwZ32MxzEWfsJLc89y0wJViKSMHPwDa5smZjqKogESP7PPV3ZCRoQSlR2OZA8FUnDqlGdGb1b5uIM0tvsY4Y18bnxzU/E6gPYUORMA9KySGE1CiHSjaWKfCoUDOe1H3yTMzuo48IcRhI0YtOpKGko64THrM95hCvD7WsGn0QfzqJGKy07IccfKZGE//nM3VAoLARn0EkJ4MDrYcsDnVCfmC3qhS58AbzjFHRpI7GVnIcAxkYbMWIyWbCiAxbLrJB7FIBOOtqGkPL3OFMKTbodGKPVWEXjuHb3AFTZDZtxGm/0+Ir9kfWLXrEFtmg7Tgj6Yzd/pmNk8n62kMG4u8RkajYZIB57pKNIpeAXaqyHNg62ta/uYTBEEhgY3/k4DN7NMga2FbJ/Yfg5RRRsz8XIm+zN+MUum2JPoh++jyL2zZlY6dWHJUxEO0G78p+vOGfKXKVrjHhTey9g+ceTuY3PiMQ1hjVqMJ3bAZiTNRqoMBlEyf9BMfl3VXsBYnXrRspH2Ih99i2NmqUfFoCEUiyLeM/Ngi3ZdP3PDPDB1WJdaiQtb336sa0++i1fXLfmLQN+jDNzTZ62KlB3kOY6vgiErsHEFP08zwF4ROo0iJjG71kMbFTITMXn79bI+sWnUZzhXoiUMtlye0hN5at+SnmxJ4YRLPRxVjmkWPGLpLsXReeftAiF3K2R9a8nxcI9uLY9CC+MMblBiJtX5ZcJTvQdy16iSnIHoyPDWcThHYodKWIMfIHIheZILS77Gc55pE5cMiVyX2TcNVITYMVa+INSEDIYaNHuWEg/toeyonDyAh7sD5cqLFeVI1BdIIPAveJGQVCniGXbUwSA/WTCsq6TC0lS43IL/t6aLjDTugbPTLkqXxWBbucbdnv2MnvnaMfYIO95fI77wejrFFhL6x0KwYtH2Ud+rb1Z1pqNvHffYzuyse8e/idKLzDz50OLdedjuyjvcmiP84j+++E7a7Jj3wkjtAneW7EtdFn/jNENviZzJ/hJYYG/v+s3aPGtv+My3+5bOI/jNrWEddB+/f0eUaD763n2QjVzl2qY7Cmz/u/pQJH1T8az57+Gd6l/T58jv41FXhaeVbgWYFnBZ4VeFbgWYFnBZ4VeFbgL65Avb6e9PJq8c5XebdS/D0/XwhyqPXSv3160tu3N17EiRdDU2+XN3DtAxrRXl6s15cXvsQVM/U/z3nhRdCVw84bLxfE947YrDGw860PcCK4Xnqf8MuLOxyPUYzFy4AdmLNMTNUvsm3HVM4RcpSojS/kvIrB3qYNP0G/H8CfHlpsxPadZGFTso3eptt1O96VaPDy/3jJL9rEYw5w889s1Yie9fJy1hnYRuLnV/RTS7UdyfwRLaouBly1DxI7ZSMfKe+TE1R0QyM92Wh/QutwsEIpeAl+ExJYFL2UG+I60LK8+Iqs8WlbabX3mdncQZcwPdP3HCK9kLgkyzaZJbvW0CTYt8uFWK6MFw0RpbmQBxlvyMXGEVPyyzg82xrIBQzxMeXUyoojboLGEAWHprSpG4c5V7DsohPeRC7GEXmXZcKFug4wlZB3bpJsRsRQwcC5haFUgo6hmCOiINMYykFRfjs1MWz4XLYJoAXeb6jKhc13kppm7lwdP7xoGk7ITNtx09DNGl7Zt29vt/4trre3t3vN49dG06KOQwwbsWGbscVNH1pIEAb52taNDXjN4Rz1zNi2zueh4iG4Qctht6IDingKveDGM58NceKQ1S6dzie5eYxzaNT/cYdlSzWsKnW7YnMj8HIpnwuxKWVvTe5W5nkuz+cXnU9nnXhQIxecieuFzynb4pIs+EOhF75vHOjks+zGnruxLpfLxiH2RWl9GEHAVUPxXVXty7a4JKvplmTDAxZ/YJ7PhY8XGZ2sWWzfyD954EbpUzvRahRyFqr9m7+DuCQpmNxInS2UkRCxCptj4K+kMvMAWiQia8ZjDBk+aemK3yvrZZuYznp9PavQF3PtbUMwcWaa/ZN8bSt/bujmt+AmtWgffE7cqFt+i/vKXhisXfQQb4nIMEBXCi22b8hds474KeILQr/GNp8J8W1biTu85BF+6Dd8XS43XdnTsjTKqrYh1bDiq+1cibCdqxuc97ohH5tvb9d+JmKzhbjZll0qIFljVO8RyL3XE8eJHMcQXEGjAJYKOWP3ykHb2/XCmor6nvgZ8NJy2pvtHpm47wxIXLK5E3PyDFqQG5lIsM7nk07spcREGfq33LsOkhKvbUXOXr0+tSK+xNm9Cx3rylrcrgjilwJx4Y3iGEPLZslmBpASo3Syrdih67FoqLX+WoNNG5s7ZmGFpHzmB5KVPd85YoBtoOhG3jbjPQYjyZxOR9sizMR2+xctdmzLNrPP1xHBottmTYeu7D8Jeeaimdp4DMEUhqWd3n3GMeOQc1PHePwz2H02VIu3RJewbdQLcwNYUnLLPTAzS9x1tKgxRw370oW1CdhhXb8t9WSSZxIx2b4jJqriJ/4q0x0TGYFFQ6Vtp4ypuWipX0BWvWezz858VhY1KRSMDB02Ev+kdlvjxmdJ7ARLfwnabllmfbmsAgPUqOZl/aPXmGqajkZgkDrng4TJY9jxI9J905lEPjYLgu32p3vzffQ4sC1DoOMu2Su/fD4ln9gU7ehtt0xVQeXa/TL68oqd/LcsbaMsApMH+oyzbx6xkXGQfUVpFZ4Gq2JLyD86sd2x2B97iI9iPXbfBesY6d7sRbOsUSWb0QP0qTlz+FP8If+eQ3Nx2y/Y+yhdZ57BOyChHQsq8qpdwX4wgjTmc1fYARPGH2VC+yniC0NZh8jZR8SZwSSKjL5G9sTixsaBUB7HmX9GrB80+9HvTkVg2WAO+xBJH0DtyzZ5Jw6q9pBLmC54OzJ/BBzJYgOBxwu/Sdswbe4uGRuPIhmv2CKc2ULkbAtVad1+bF8PDROx9UD51wy/tEt8P/GQ8A82Jo7hvQ/tc7yU/c7/atB6XzBZue848fGIQyCywTH/23oSSnz/iH9Us8XUn2H/gIF3/U3530sEof0Dpj6o/KP5fDDynDwr8KzAswJ/YQWerp4VeFbgWYFnBZ4VeFbgWYG/owL1+ttQldRfoPmOnZd3tpmP95dxylfXCU39YuDGi9a8UONdJi/LoXlhazlxiHnTG2+gL7w4z5fsAJbysjO6eam34Wjy1jN9EH7kICOnxgwR07kmzBvMjRemV5BxDi2u0ILEkxfRsX3IJwE7wYWiTIXLFfMi6UoSN9683+KYh8IAABAASURBVHg7h6mdOnW9vnW+Y4w+LBg1NHjJlwNhLFGzoiNCDM5GT3d9oT+VXBOXZHWjm+QRP7htGys8C3LnTMnotwXs3iAkr+gXL3RGDd4bVqYtE3vRbcJ+23Bw47AE1bvd1Cv0yFZsVMnGLzpFz0QuAuSaJeWF5RU70QkQw2/uC7EhWba63ahhJuVBVwp55DYl23fk/2cz2T/5J3Tf3jgsphBXDn+iv7GuoiEul3ZYaYk722FSk0liqW3mw5Z5I1GjNIBt6nJT6n7/50yJITYOTIxNfG2P+X2SwcwSh74hS9dzc7dzf1/vweHR6XTuHDdsHvYld/1xpxs2RPNe92VBKmzZFumqyMM2WtLw6Lyiu+B26HAt7lbyHWMo/kchXxbqjZFaVKsobdHhI1NMuFoufTkSgD6Holmb3j/EvDVyQjHbn1gYUlTZqhqK35eXQc1nH7xdLtfOOfW/Mo69/Cbf79++6fffwbc3no1NLKPSWH508x8vSPknz8cojWG5xHNnVanjTBzns3Wi1gOcXOI8GVl12xIUizRUeoHBGbGyDlcO7rIPrhxEJiaeWL1wkFxl9FDgXu3zjK0TGK1n7J/PoZ0jITvyDLmilTVZeoP4Z++3Gz6S69t+IJ/9afx0zFVKLex3O9kTObD8tj8HYRVyqBDDWrv4OT7TolkwT2MoSK3z//yNz0n+lolfqhKHPgMbZIuB1CZI/kHGkJEhN5xmfuPzOn3WpQ/JeSYjk7r1OrIPrtB49Drf1BYSPsR63lj7C/2l6xDeyVJ+4/eWuPBRGsTG3YP46EepXAghKKkI2i6ZMeLKPmCojIMTCxpu+AOCswgEEF9MkXP7Tg4HUpNlI77UMoVw4Sf12zhwzudO1u2NNchenDeJh1UinnE+qUZBUOcZl2Ka9Vg+mtV2ZbEmORwOzooPXGHq9gFXnGzEfbttsk3Mk32hrmmeu+zVG0WOryojQ+xVknOZOCK/KXsrNRrD+C0NCt5gHl72xPqPcfCPz9gUzTa1tWxsCjMs8kTBtgo/gWgsm279MyR7G6RWrP/t7abtMol5p/G5f8P+hsIkr+yfjZ+lMzQ+5yf08IP8ywYTO0Iu+6J18G8bj+uKf4s8kakast1xnRhTSPxu2uChRi9tKnmc6UU/NPJs81k8qV3xOeH0IL0ceWIn3y1xgQ1botkwgV0S8hNafPCRzLyUWAp+UaMxihqWmCKltSYknpyCDbuSJWDkbStucmhYNeRRit2bZv9JbYKJkG3ZC7Xr2laa7fYVucxHFXGVNvRu+zrEzsZ4Yw8FySGyB6qwhZ3MoxPZ9HmOgugfiO4uih/LUQKRsy0u4peW/EYf7PuN9b+y/rHfiDF07aVHIszWBWnZ96rlJJ88Y/ETicHnecfNJLJ0fU2KGLkDIab09mAIZtE/gLk1ZBXus8K6N1zfxz0gBoF8zpi1zTjxxFfWLTKHhRVTLLjtRibIXohO+mBjTdJ30YgiNmzLXsg8ax7k8ymwHbJq7zNpCvPI2b7r29bI/qInEDGUSb/KOmCpbZXdvfZ2zNOHZPSS9uQWZI+FvjHfJpmjv1Hs8CbzCT38uz4G3JAQTThKs828PmDRc8/6i1JP5Lc7FmfpxU18zfgGG2uEe+xpx7LdMgiHJ5q99Bn2NWFEtz+TGGf+GRGc2E//K/ioz2d0FpoNRBlWbCWt8donH+WpqYSc9dhcRucTbInrMbbPcqKF3yC/hAKJmqa2gLwOndDvwO5n+oqT9UDnkFu0Zeeg2ZbtnjYf+e7xby96mEyRy2ghMhmlf0RogX3oUkAFoS5srPGGQa733JiEFkTqs83Qg9DD/xkK38GjDFmvPfqQX2wF/VmXz98doTUiGxBb5o/2/qExn2UCkx8qj7D5fAvKOtYxfXzE7x2JJdjjudMf5odO99z4uFXA8LvLxPKIzwLZ3dPsIfDIKxPnD/Ao89X4q5i/kv9L6SbjzpVeP8JfGs2Xzuwf199edMlSQ7THMdPn9YcV4HHic+kPxZ4Czwo8K/B/VwWe2T4r8KzAswLPCjwr8LdVoL9N33hhe+Fl3Y0XvvmqYlu2xfuV/strXjQlQqga+0vVfAm+8SX3wgvhHERsEUYo+nwnbX0bG4Y4pJcXc8DzqpfXF42xDieic+DC4cmVl8MbX0r7+xJqtpUXV/mid4Wfnq+QuvG6t7/AS+0nPm0cgXyhjFxeSl55CbkRV/iivf9l/KCI/BiHAX/DdyC5D0deXoZqCFiDF+z5TeAlOmX7CFPvbVKzyXvqjQORK+O8BFLLpoajSqMGL0pvmrAwsfOstI0XhA2czBBA8pEW3yWhLhvfbUD35rLGKBU96kpLHTby71pBjE065IzckrWtNNvLLj2hUeGp6F+jH4EHIIkswYSG0Z4zrqqu2/l00iCOG/tpretVk9piGj0r8SSu2M8LuIyDzEVrufRgkmegRMTY0ETlQ5skw4VNqVwa7CsTQ8a2kQTdM/x0tS4xYerOIWOm3DHK1fTIYQUflqHUKMVkwLTHhc8xityTd/iWyd9Wt7bFzbZGlYre3plazbbGEDZK5+w72JDavmhr7Ptclmy3rcImk1w6GqxjKFyL0gkV2W6EGToJ54Km9j8R7JfUUG1zZ4HXparB4emZZ/jU8qIVvhFjpN7X3zjgfXu79vhY0xlH2LBLp+yNfqGvbuFlP4xx6vkoqe0hLxrm15xxzMiSbZAeSLrmQIp9GtsvrydFh/NMxT/svrL/8nLOzFxu/dwK4fCuHBRf+QyEDdnEOThYswpZpVk9xnW2nxJL9MLaqFn28Y3PQwrW+uFF1nZEQpbWUGk39t6FQ8drPteIPTRX4fdE3NLx3MS2aFENP/EGbbaDoFD0dqlGdS0u+f+n8hDb0RL2Jtgat/6MgRmbsAuZrEECjI3k8MYB9qqdZbtj+fb2jc+0C4e8V0U2OjN5E/sMGBNG+5gM3oghdkSeuFL8kJ7M5MT653D9dD5RYxYc2ucrspjVhZ8vV9Zl4nS2j+S7pMcYPC9n8KKMJ34XRyJspbksZwCatk/SnfF/ziE/e/LGhvn2+xu5brKtIgDMazKeCB9IOonl/PIi1GXCj+985oiWn2EdL7FsCM8d2XuJ78zPzyu+JslljopiL3sh8/i1zDpelJ+rk5xtq+nkAku2pVyghtQgDkKW6UWzLQyzT7FOLI5C09WjCl9iXaplBDW0KmcoMVda5NBHqO0lp22PnZXARe4RDHv5mshvYPVbGIf6uzz82Imm8WUCtxk54thBspg3H5rdNyldbg3dG+bax42f+dcLP28gRIUEFeTvJOkTLSycMMoAMOp5vG74DdZ4mbetM4t9fln71bZSJzqhCLjHzgeEFrT1lsmN9+SaZVmLR3WU2B6lHD6IjwO2o06OiSy6TKGFurHHNtYEimwoXKn9R0gR2ZAVOd5lGdhuPXv1i09EnY/gBVaNooT0yGlviGhic8N4/NluGe0NK7u3nfDQ2X6YrWFsZO9klnH6IKKRbn8YTR/6j2BbqdsY0SAb5G0r9uj02GzL1Nr2I/k+js6RAGbaRuYZk2ivXdawPx949notMdVzrISXAkZ+jYkHftzZpd5rzBHFnFXYEO1GPVNThk2P/iMqBmAWCsGJz5UTn6tGPzFHNiLfAb7i7wA2IkvXV4/hdX3pQ8x69HOVzy0Ytjum0JmKjMD75QTxPr2POi4U0t+JDDDHnWv3x+inV2LEDDJRyIwI6BYNMldiCBh+caGQhQz3YdikzEP/ASzfqZ/zCKOfzugHIRx4Vzsoq4/cgUWR7Tt20r2zfR//aGC5yS4r6Ens94AbRYLDYF02s09YnE93ZHbTzbjn2bN/3e2P7H5fc390Tpz2J1okyPuxDE3qxc7oF/Fo9gf2YiU+HhFacNAyDpJnkPFfggSAo/j040JC+7NXPtt+pOMfEX9Ay0GwnICm8nkZ/EBsfdb+iPGJFkufSP8B0//MqP7qwuR5Df5qv09/zwo8K/CswLMCzwr8Z1bgGdWzAs8KPCvw91ag8sL6xgFw/pJevDRY4fBVbpYub+IwM19kLN5DK98biy/XeeFkmxeKGwc91+5Fs60apeGS7R2il6rSmxdH0o1Dj7xQunFgkhdd8S2agfYv1hkH8Ru5sIwRuzTRm3x5L+aFn2CMITsakZTCs4054s91B5r4sL0EuS+7VmLKS7fEE3u8g2v9zBG729944Zn5Z2C2axE74cXGmQOGGkJX3RIXEWgjsdjZUCKN5ifP0CKYnAKRZ37rOIfPoQ/qGPuRtUyeVtrASYHBQVqVtRH8kpM485FYT6uQV7cj/WLQ+RHHsRYT3Y0X6bd+4ccrSmKd5MzFfpA25rEfQ5MYBOwhyBnKxLi1vatmDm/Axpp7qtv5dOKF+lkja8aLS426vwgw6aAqQmA9BDbip2Ih/v/s/Yti6ziutQGuBcpOnXn/Z52zE1vifAuSHO9rXbqru+Y/ZgQRxB0gpcRkeVdqgQWy0IU8GcJb1fGjB0vJJ3aLIPZv0BR8KbEFIhNIfEc4Mj89JsHk2fYQapeWbG6SXPTsfoTetg4DhryDVeRiQxA+4bdsboyLugTCjo+tjcDg2pDhUr6BmP9wPBbCDi3yCiH+6TO2QdALPwdO+3xRK3aZQ2P69tpRyI289jF1PHZbItN0ePHT9jFZg5swwmRNGFk7a94PkITPjh+/0Z0YuTOvsR08cLle4EqF4BhDzxBauXiv3Ht+CY31tM+fbWGuddPnG4zhBzKO7dvH1Jr/SASHORzjNcB4clj2znooDhMtS3p/33S75auc0sLz99vbm377nzdiKQk/WTfRHVWKfA5FY3/D2UauUnV8kStq3jnUUI3R61a0PCut1/WjONg1soHLkhpQa+Z/w9GNA6mVmJM/JLSFX8s+oErhLVnTlu557oglsolLtMSGewm+aCtx2iWjO2AY35G5oxtfwUOP3YKX3jY13uTCAMndeC5X7EghBNw1iqxo8U16SFqUXStrPzZT0/TJbcsCQdY2d8m2LFG/TbEzauH3wQIFGmfHK/XIfCa+JnILHphZbzgMHzNa19l2wmtAN+ucpamBl4GQbRWh227Z2LATgeQwJj1DzCpztse86U7udumCzIX6LR6aCG3kUwPrNmtoEsO+PsV4EthKIVbi4BVGXchpU+sJH3fmeG27VnK/Ixe6Hs2qYdlWN2KbnfOmjT46AQSanfWVvCd+Latc3MHQrxpiiZCHiDExAG1Pe7NUA3lkbTdtEvHWOUohjapGJrRI4EbdsMOSUeXWBLhRAHfTJr4n8VgWNoD0AfHugKt+keEv7zJISm/ePbaVVmNoAGtqRs1tq6qUGDpfxsk/eGi28aX2FKS42dXjlToHNgoyAeuzoUYU4vfERp14J5CboLTdiCHQOE426rChHxsMIxUJYpqH/tzXUMtN3jtb18E2MlhlDmfDZLwDRhpvQ9xiV9EHmQAk2VYBOtqEHziGGA52+jjtTiVgRuzbAAAQAElEQVTWDRsb9XvYiqis1FL0UU5tdli7BsGjp6PZlm10zJx8zkFk2gfxRMeSXNxt5LFMLUEVmh2aVfAdOMaJK2BbacEJWTGwYfeEk55eR0sOhV5kooM4Oc+uZ+QC4u+aEyhD86OOGnLBEuds+jNt5/z6HvsNiNnW/sOAKznS4QPbzPkWyNoh0OiEV4NVWhaK6gZKyYQpCULWd3LbopOFEj4CeSZOG4gp/A3boQcmeGh1GGpZ9CDzPlgV2QBmRVjqHn762ItaIHhop73YDN405MMP2O6Y8/45QfLuBwetp701HhrBJK7YCgcT2kIHdvokrt1JZAKR+xbsepAiE13xe2inJ66dH3rgIXwg8ftjKNmf+i63RvpAD7652cjkQnZmMcL/kU/IfT3LZD4CkQ/YGELq09c+hvTVZe/06MRe+gjYB504Qk9NQg8/0Di87ql5+oBd6WRysHcb6RjyDpJsN7Q96iyavdNs95y1/X3q4P71C3OtbPvR21Zia8IPbvG9dVxFnLz/beI2a2syRlfqcR10up0OYvsrXtay/kCzvduQxarlhSLZblv2wTv60+/Z62jfjvc5i6l5SHzbGUKA7l+8UrMAwcv8xFxq3HDEbcP5BloOWvo/DZmjwA8Vi8QNJ0D3zZVYNx729Cd8I9JDe9dPbZvwuv3pCpz1/b5nin62NP+El2/t/gnV/6dEWc68O/eaPuP/qST3J+U/5e3l51WBVwVeFXhV4FWBVwV+WIEX8VWBf0AFav/G3gd/nPZH2w5p2/a//PPHOwxVFR+wN1DoLo0acvelHAZcr1e9Bd4uHJAsirx9/MmJyv0mDmWkj487/Up/08YGUUR68z276ZKyYRYI3XxGDMjSac8MjFwu23JZ4Y1R9OKva0ETuB8fzkXLxj+dbAFuEK2qGi/shAepx+kD+UM9H5qDP0NiT20C+aD6zAs+amghp8tlaXvn/kuVGIv4qms5YWQjIL4Nb8sYpxPYANFsy8QHqsh+5Jt1nMxHJrSALexahVxhxw4eH5QEmxs7o5NeR4ONvJCHH9pBmPicyI2qPX4Oss4aTQox4W+sjRyiZCNSNEgKxARTrQk/chM7sJUDwayPOMw3s2RpjML+eMDlMvZ1Y4KXWBtio1qKXdzmgpoxUWC/cLZcSpfFKmIVbSIMWcZE1lDotnHntpe4EVPiC3UZo/273Pajn/gjY7TSN4Ro7esJOiYJpDl9w60aNuGHG9TIHGExkmxrjwc7xGdAP2htB388GrvNJxnCVGxi6omKT5R2eeNfWu+zYePwbHLgEgg/+SN66JqYQDFmW+ISLejb29J1mShRbeKY2N0PDmKT8jPGD4cuqDQ/vW3ic39DODYC1+tFb2+Ba/fLMlqX5ch74N4wMWgCGEsJVGnJc1ku8D/05cuN98VdK/nkOU4edw6N7jno5LAtB8U2FoBlVH+D8+PjHfn7I7bYzNrLQezt48bBHpCew2vhG21dLlddeYcNnlvR7tjueCzVGADvmGG5pBoA/ULMWd9vv73pt9+uDQNZLuRKtrGU+Vi1Uc8yNIUmhTWox6jB8wDQV4kN/HsfNiGBjHvdRXd/T6/kte3rlXuR7/Vy0XJZNNCHpDRXMS5yoiefYrzQJ7+35DhwJLX9rPuCH0hkMfP2duW5PWEBBy6DflCjhbkMXNqvyUlJRtbZzGK9Xpeux29vQ5jvuN/fb/R7DivrJ++QzzUp2bEBcIm2sVASH+h+hc7z0TTwrmfrSAzFhOdqPLw5N91ZJ/mnkG8fHxzY3eHPhhy+iIY59CQTc9myA4ytbqm9bYUn7UR770WbLJJzXTJU1s925BbDYwzqdtE1NWWebrdV+9oiDibMNmsjUVgCT9xjFLW96O36puuVOmed9LvOKni2u4431vDHe/JaOZgUeQG8gmLZxp4k19e90naSRM9FFLOfiXeem3fqFOia3TixZ4KKCbQjKRwQK/jCehrEJYxMZJLTjecp+KjScqzL6AoZHS31mjwL99v+DOa5jExytk0OU7YbUvvUclLj2IV4zIO6H2NoARAnLi7iiJuCYMWWBIqstPCsDuIdo5Q2+0alsB00gqOKZ2bRhdwKudgRLXHkn+a+84fMhnxiSb75HW275yjP1rXnK3N2hTawMxQ7mOCZXqnxXet9Y763zjP0Z7D9PNSddXS/beit6DOxslL3y2XItcsmlj3tKUOKv4XYL9T/7W2PZSHv8HbZefieuy8Yha2AbWw4hURmZ+d+6gmWbUVWT80u2VbV3tvB3TTbem6nrfShp09NV97pwWPjMUdJDP10kSUwrkn9dsi62On7PfMRG7EXHVSbUeQXm6lD8Cb+yVvsxt4YQ2NU5/ZDEylr4IlpW3Xo5PlObLE3eQ4mT59ok3XF8FF3m7oFwkMh8qB9xXzGe74pyW4ltBPsff2jioAeNbuz/j74Ozxw53dc3oOx14a5BT9tJDTCIiao2OMibwHEpqM1y02rCDzIUxvv3wwTQyA4kukAFHEwkZkwAwyhi+fV3ec2m5/nJes/lJ/Bbu/kJpQApol/p554+p3yx+8TpcyR/RnbH9dG8ggvdhjp7IP/O2GmiPF1GHWZualjtHehBUsMG4su6+DGWgjceYev4KQbkQfYfuBx8Tn4a1jsB/6s9pna2X+rb5t81SFGJuv3lLF5JhiETvfnL0vOD3b0L7ZHDA/kXzR4qGeNPsNBph6fjs75P3m/139q/lryj8r92gpcAyyOf5s9zP3nryTxn/f6z/OYWQz88yL7p0SU6vwMfhnjn1hif0L0ly5fzFcFXhV4VeBVgVcFXhV4VeBVgb9WgX+KVtHY0GJD0aM/NfO5i83Glfg25Zunm9l8Gfx5WlN3mPlAveUDsNlUGEAFpJWfJuUvzWl5qwZt8G5T//u/H8om37bdlc0wjPdm5mCzNZsOxmObBYnJE+8veGTARgYiEhsW2URbamhBcFiqZoS16s4GV4YObwzcDIl4CD1kxgIMlEYtGsiExz6TCh3bKiBj0eySVW1jt8MWCwozX9VMcpK2HpMouMsqYBBYAZhSQDTEuEvlkvnpgWJP0KRRI6PmGEwN3FN0hJFko/+uto2PjSBXNokD2ciJ/UD8FXxUOrYN/Wz2ZBze2TfOvOqASU4Te7ZVx8/wAjYIwtIRWXqmgXUCmbTjM+NyZDY23KaS4+WyKJvRg8OLbKqPQX4sJcLRhmigVaClr5IyfZz1sVbu2NlwZWVeJA4IV/xRk9RBaZZc3Ihrxih2RDOkGVrPO9IEOBuHCT1XIDWxI7zLgCn2ApEMH06cMizZkRC9RGSs+L3f8al17oArRXIyP6npWKSihHdquxKnJcZGhignA2hCCXWljsk/z9pqUQMpdSL1HT/EW47zGaFvajOjzzOXfkPhARiZjBVvyIjm4oYi06E840daITKWMnfb3JSahjfxsXHLZjFqmuCpy0TGduvtNysHR8HjY1+Xc7eJzzuH09GB0nlO4tko3rJcFbs57LnxruAsgBiEXv455Lmvs4lIhD1ZG10N3debZmja20RG2jC1YX/TnY3M28fKQfJNXzh8HMtFl8uV52fRAr7w7rETf0EzNCtrMDWZzG5yjknCFFOnO4Ftu3VN1p1HHXGKWNX4KNYpOdlDBqAqsIdpxd0ep/BVcuzYD/ps5lToCwc3YeSQbOI3h2YrMZyH3mVDlXAZsQOgYaNjJ44Elem/M1cayF6yGInRIif8YEMiDpioUU9GkVumChjDClwug9oNmWcZcbm0+2NQhg6McYE2JFmYo0bawfREOjM3OJlZByzyCWwUxrbsHSp2JQ69pvZaMOCCu8uUGe1Xgbe3TQo1MMCWMVTYm7xMZj9b8MsycNpkxBpZed+smWmhIDOf0yZKdWtZ9Aubw6VhybYs6YMc/vd91Y352Kjthtba/VRsnRB7KvK3kJBW8ld5r0ZwbE30YAdT26Imt9uH4gjRiCsN17ItQxxVKuI1+MRO6ogZbcQb2WeIzGNsC+cthzr2hP2id9NTr9hIH50ZYRCPoenZOZChJj8rD8UsNW1jLPBJPJH1adyF7RhIzmJOpZX8EjMjePhVAJlcMZ4esC2TWysxjk78pJ+WcKWompwn80B4wpvSnBv0jXkKPUEOaJQNc0SPQGydEHvG4Agg2HNNLJ5YBHTARLDBJfFSn8SImKbJ5oDEhCsRjIytBp7lye/XSiAwjUIgv3oHCrahSrYbwNpgnvfkS8n2uFnrjZObaHbkhU6pTEyiGeCCBV0NlcS1t52930PJfKcPZN6TT3RnFlSIB0Ruztlrh454CBHENr6Nn4DoA1ZRS9FsIzsbGD6u2MogPWaCtm4jxy28A4XnE21bG0rNp4fAxWwm5oyRTJeYAwwfV+ji71oDqVjm4MEEic1NpZU5mvSbzKxFcshMZkEreOLF6qwLfsemL/DmITMOmSEr4KmjB9n2uom62CbuGVPa+gc+dYv5GR6w6uBbwiXvq7kDuW7CGPIbMpEX+DwADlR0OmG1H9FGFa4xBm7vPWgEWib5B1JfTfiz4D0BwhO6O6OdXuBSKbSNICcg9GaC0N6MjFum8EN9+TUeH/F1wnM44empzWdjBz20QGQDwXcgZEp5iOFvx+ac4FQLW8FFxA3ks+dqFD/BLomYmyfmKvkga+gWP88BI/mzy8wJ4tjmyrOLjbaZHvuEJULaIQMMJb4T9JQLLIyYboeIN3TNQ4PF1T7p2+9BftBCD5x2E8cJrRDmDjZ5x0GGh3zsnBCyfThgYFs2kJyPMV1fj3x6RBqnXcao7Hog9qGPjYTFjKnnF7mEEJzlg7waCnnRjk7ROaHLUuRgBDKd9IkjNkTtfw1PMcaxscFlG78G+0uXCv1o2qeN9M8QLr5ZK/1OPnvqldhP2KV+fo+uiNtyC2XOGvnmFnrgJAcPbBTxhEkhA+J9lz4gpaDVc9P1LEtA/lYIBN8hlksTewjT5zkETI4ApnUC4Ub4h3Dmffa2ZX/CD5X+BeLp51sTP6M/5JLn8f6bvDO+B3LfvoeH/oFk/n4N1O+H9v8YXbL0Q8gsPINo5xj0oRP852CXDPxM4qzjz/qf6f2/Qu9lwhT8rD+fiR/2vyiCmapA0QfyDkhfv9D5EWuT9XfCj3z+k2g/W5d/lP7fzsW27L8Pfi+/P1qnvyr3e/5f/FcFXhV4VeBVgVcFXhX4vgL1dr1y8HHhM5q18oEkm2X8zbj/0cAHOf522LVAvGPKB5Jt2/og5r7e2ay/obspf2RCbqn8Qg+SfmbjE1vsO2FX7evC4ctYqsctlxuAG+771XGARm+wAR2enz5MJI6JUPiIxX3HtJHHLmtl49P2I7agokGR7YOvbpEdxKkwocT2CRuJrdnwxottGTkboafLdudm74zcXVIPM9DZBM1Aqc7gJeVAKv8MbI2hGoGSzNW+rMhG5sqcVQ1txHO/35XYkmD7EQ2dmLXdcxVe5oEhTC5qdubFqC8bpcaOGzLC7E6ahAAAEABJREFUeTaVAzaxQMsH2dBT+zub7rGjoxVObXdcWxjIN+vobXxAn9RyY45AiZ3o4JOGbmzWr+S0wQ9PKg3yLPJvO30zCly7QFNyw0S6ByDVePI+IYSv1FCaxGG7az/YpB+jxDCiOBHxIQSBq2mMoElth8G2zmOcftO2F0giANuyrW7ITvLKYV7GVVK1L8tHflFNrMk/MrLg7b5yEHDjQDP1wZSgwgPjU14Nqe3xCa8eINkAfugUULfEiV7jor4+dNUyHYMEbcg2q53BeaGWvAMn6ex32i4QfGN3LjG/v3/0AWzGmEN8agxr4dlPzLY5WCz8Scn7/f1d//u/X9rv9Vq6XIeWSxELtsn1eln0xvrPIZ+1x1cYshmVZNPLSivqOnpOc+C7aFTJRocAXVKkGMoODf+4EI2hwqsgjBNMDrbfOfDLN/I2Po2nv9023nvokevH++SQeSPXuz44dDYWbKuYHNuKDdySIyh+goc2qmRbLnUrxoVO3o+GkkNfgSQW1PrZgqysJUPnEq/gkCQIGWcNxXZ8VAj6cbN3puUWiPydQ9O11/TsWIMHtk1KH5lduO+KLxP89XpRoMAj+/Gx6X4c5ieWIpAaJdvYxRjJWG79Il+jxyXYktUyNoiOBmoEbMu2qthMlPjdQ71v+Q8BJrSh5cLvMnhZe1lPiLS8xQ96Y4yQGhL7PJ7/2KsxsFHtO3lOEmmZDEginU3MaH98fOD7g/lfZfwJ++qWxKzHUFKeqQ0/iSn2Ftbk5XphbV+VehnhGsUdzEZDjc/obNKd+bixpjI3iaF1DrnYQ1jpEU+Usv2AyOqpOTi3GzW7MT89ZG4u1C2/V0Z+LxNLxwM9dsmIJLgfdgu6bRllm7gZR36nlxSG9hb9HRO5WrZVVaoxZHqju7KA1+O9v1Fz23puqUPoJEl+O+cUieSWouxk7JdqDHrzrKzK78fbxx3VCRxCR0dG2PukJ9Z9rhCAefpg1JdtJXY7XsXzsGF/5ffWxppRQ0JBFZx7BpJMjjXobSXWSY6Zl4C92xJtJppDh6GSsx2+O5/Ed+qnj4wdXqniAzDEjYVwP35X7HWFSDiJPc9o1t4Y1TbhKIWJTiD/kU9s2U98hGxHrCG3iQ/Isq2Wx7dosUF6EWGknYdMD45b8niGkG23raf0Q25aIz+42f6kHnj0U5vYb2YIQMZ0R1xTdcq30NMNuu2OO3npcLHrT+ZkHjbUrEcdJKEGWNb37eGPICaLbNLblr1DNEJL7PYnLfR2iHzj3GLL9Odlu+2c4/ADGcfm2Qd3BoDtr3Qg9RU9+xve4ZslxArt5UJIc9dHtnVKjHfosfaWfEhXAUMycgoC/nzNCLT1UD8Foh9oKso+IONniM/n8STmHTbNtp24M3dTp71dPr4C++hnd8xhJ9zP52AynDBOYPjd9S1vHjmG/p2wPuP4ih9H3wtD2WNx10RiKiR92hDNtuwDylCOC5unj6o6ZPb+kPhz3WEvNgO/pxyZwB+RO2V8xp80AifjF/2zD8rwQ8lnmR8KfEvEd+Yx8C3rr4yf7bCcjnX2Vyx9rvHkFPhrVv67WlMUuOG/G8ff5/3/ruWsycD/3Qr85zLPU/Sdt/kd5UV4VeBVgVcFXhV4VeBVgVcFXhX4P1SBurO5nE27bBSubBpubMSObKDyYTt/QNpsLvLJuYCuC8SVg787cG6khBW9NbbQD85HUT7IbqhMLRz2XHKQw+aynU2L0IbYd5BLHABdZENHPJuHJ6wcCOYDsfAJW5ENTAQ24E68K/5wIiOTuPPh4s5p4u12V2TCC+RwO7SPHOJg945e/hYu9LInE7uJRxmjEN2NTc7Ym2wgre0Pm+jFzzIWVY3eSCycpxaREwYYkrvwL8V2/GCiabMTkmyjHyilYR6aNMZR7zLjHcIPoHLwkSHYAkJPb+92IoOq0tvWzrPOFvekpcS74ZRLiW1l7uzRYpyzCdWGJnA7x+kH6yMH0ZaxL4UWULfqQ5E1m/oY51J8hp/c4ze1bN/UMn3GK3O2sqYiu4Y+V+xOFSEZu7bVuYgWAkWNbOprmXkYOn3pq5YDHUNhfaGDGXApfQ3LFCuQUtrqFruTIiWuSXFst3zoOciMH0Jk838qB4NZ7xOmbeLYZc+4ZPVBQfIUzbYmcYCq4ht+4+kB3EU1JGxJW2NCNshGjjtgBpq1gFywcxnSZZFYlg01ppaLlH4skx68sEecG3O9kh+qMjRbKvrCxjySW1y6jIv2dV5JQ4N5bzn8uSnYoyAr9iaBD5wH7hTndluZ9w1IslO4U6FX+BjL1rFd30pvvw1hVomB0CSr2zsHx9G8kBhm0Z3IuWsTWg6sLiQ8ULZDnyKEVmeIfGlZiJ93Tg1wjMT/xMmd90ZqINopuxLzyuHnnXUbmejCbn+JwybwaQ79xMGmgfkV5EDNcvu1LVAN3nsD3/Ef0sr6bqAYqT+htP3cgm/Qxxh6e1uwI2UqqgZzMBhXg1PD2vH4cEmxLZrFD4QNPxvFWMnpDgxsDOzaViG/wk+OySt9yzKPewwbOd7ILf0qygEYKA66pC9fVt043P3gQPLLFw5B89yimxzUjbqEho8cJm0kMcPEb8U5MraVeAZzYgeX6JSWmAwSvm3olnKdOIMaJdtKfpM5EYAbchtA6CuHf1vL6GimbrYVXdE6JnqEuJsuNU2/63eNlGikedRyTTHmVJGH7daTrDGqwbZsR4G5mx3fmjo03KFtDaLZpRYFT0xjDGwMnvlS1YBn9FetrNX8RyN3ahpILOd8pbYba8bGJ3bCo9NAv1ysm9IY8EhjErfFj6WIm3oUvOjf4wP7GS9joLcoNjaKGr2N+Y1Py6pRqhriplklG5qr47byI+pFdYkLl7INAb6GpFKhM8bgXbU0b7e/aaW2d2I414xt5IXM4PfJFFOAzNzrh2HM9+yQmmLP2BXNyQvdaNtGf4f4Caz87k+P6OOaGJ8Y3HhWOmfeZxtj3LSMudtWfLhxtd3obdRoZX7viT097z1IHefWNqZaR5JtWVK5uEsMlWY7Xa/ZDeXYSywWPx4yIJk6mjps1GPTJDgbmoQ9t78JjkslF9CmEVLXjdQgffq1zRiT2NmA+AzErvBlG7u7vGi79JM8cSKiAGx8TfywXnEUO4HYsv2QidwYsTkVXsYn2P6KVsznLisVcwq7Rd24ic3YBSSFFpnL5aJR1XRSIp6ta7USa94VqWn82ugBqXVo3aNgQ5faNh121KCj7br6iqY/0aKfWqeP2qhqX4XfQOgnhE+16Sb+LG4PWduqGhrLgFwAfEkuwDuu50Zup934DzyzH3h0AwchMQVw0HOTOQ3wuEDyIx49tVZPCCDRDYjxRCZ+o5sHF1LPFWSGcJEPP5BYQ29dkL23EGG0XybZwDGSGRNkribtNrCr6BX0DfpUbMRe/AQmAe1AtSciTxdlQ28n2LGzr9EJI7Dxnkj/DCSzKxz3B293L6w0x46tT5+2m97yPMTpm8DNZdkl0zMkpvkA2yE9IMPIne+A2LG/lgltkneUIts9Mlyy8QOERpoESJzEHnsBE0MDwrZlO6KPePpZ4nmLbDOebhODgSdSo6HtgLtDZh/veUbI3v3E9/M4+M8gNsJLv0NGQEwd9vY1MJU+APeX125nKvk1HPFKMarvWmyecDJty3YP217Pd3IPYLttNpubWzZ5N6BnHzR6BP7RV9foyC+B2on9fG+x1njmDIT3NZhhPeal60RdbO/1OPqT/rMeI6/r31KBH07Sn7b87Tz9aQP/Lyj8F3LwNz6LcYDudb0q8KrAqwKvCrwq8KrAqwKvCvwfqkD/DZg/yvPBPf2ajYF8yB98GKXX01+OxYbV07DLNNjMtWMmH1w3nXbEp7rBAcjlUhxolK7X0j4eulyXfZ+EzxQD1ctiNp1H2wuDz3kcrrGJz0ZCNpxCwzUbRmLTCUCnYh+VxIwYfnf6woGPMJA4Av1PdGJg8oFxo/9go/b9/R3797aV0BssxQdiexyPe/JSb862L+pTCBa+i/rsuT+EHwgh9AZkvrV547CkNyCfPghHML5MLsGTQ3SCh57+BNviamia1bgNIoFbeyzqRlm7z+3KYdLb20XGz8om++lngiSmlXrcOQDI2DY1Lsq35ywaJBW6geCBMayFuQ2EHgg9gAr6athvoXxCIg6cPLtH+Kiej6k7+Uzwnc6USQdaAxmc+SCkXgH9sm2SN8XNM+homdMA5Tgoalkq0EnEF9MMkaEA5n8DOn7WYNbbwhq33TlEXrSOy5L52e1vnUolfuqps0UPyBAWz4aVZ2ZQ45DHEHYBBq1L7whjDXTnYW9fj1L36HC2Bj4VfR98ES9q2ghuHmsRtK2dthJrch8YGKM0qohnYb7zzE7lYPfW/3HFqrTIR/dyGTzni0hXsZ1nL7ZtKy1yiSVrZuF5H+SXuo7cEInsGKP9FbSplUPId825qkq8PxZqMzIBisnYWPB5uV40Los8SlvsxJlAbPTMe0UAPT5D3nCU5yBrX0cb8Ab6trs2KMqs71kIHA8TFiX4BMC7YwUdmjjMwe/H7QOVllDytN3rtyAl9lGFfCltapMzD9p0X2/9HxB8ub3r/XZTdRx4wCePpe4cSG9z65iWy4X6Xhuu5D2oH26EC3k3LfdALf/BOy7vucQ3mfQKk9xvH3eFvn+D9aY7Cz/v/I3gJvo2N1HLrA+IqdMOax+m5HD5C7F+Iec1B4PoJ2fUhZu9w0+s2IaU+O9Krut2J0YDYryylj6OeqlpCIt0lYaqijlJTCorAsEnAmMskEozfiIo+BI093t6zfssxqDZlm0wyfyo0LOo/g4YkW1AYTXYZrxDRZ75iK+Nmmz4HNQ+35Z9e3tT1k3ALtlWGuKYndqozZ2JvAGpYcax45aNpBSNUYPegtzQ6XKL7Ea+rSfJNjW76/Zx6zw3DtssyfzoaBUj4FVSw5BsN3BTNwKMHOSu0sY8QlIG0Ul+hX+0UHGrJAaBRq+wDZphQyG7QxjhoJIOKJy4pgwrMkqfmBZkCgG6XMn1hNTcKOxg2TtMBCdzYBvs68v2LneQbavGUN7PNarn4v39psyFnppdMjBJPpA8N3ycsUTUVRoLa+4p3op99JoPPkZ8ATybmfM7c79hc0uPva3XzeA9dtGFgztMCjWANYtMfJ8+u0c3tLyzu36W4s4FAq8nS0cLCXSLH2yBtl3bqjjCd2wy/Frt0BMt/JMZPM95ajVZf7CFwVy9rnU2JuTOOyr/gcJ2+D1ZX/e7o/YvcPROvm3ZAIR5xAkKTYCJ30qDlQ7/gg5QB9RAUr+pO898IHUWbRLPHlOcUUkMnDzb2DBSyTh8aR+J5vYBIsTS0VvFwD6kUMEcciD6toW2wzxr9yyCYrj2bivzE7Brl4K/I/t9Po2jd44jHgvdgxzmdqXj/qT6k1gPwaNLjlWWvUOTrX0sdS8a1RRk7Tep+wQnCdWG2FEagonjjPsQC6ehUAj0IDcEYqv5v88AABAASURBVD86GZ5gY4hBugDoV1fTuHE1PTYa4VmJ72d7pmjxGdhlcscx3bMcw8d12t0Jkd1ht423KIa0C3zef0ZviSic0ITPW8ifo68w+7MWWcEZNmQJ7ayv5DOwLdtBG9p83/QVPfZ2EA2B/K0SYPSriwrsap0ver8S/jO83zF1uss8/Bmzz7I/chHaD20240j12ci/gMfkqR48cI7b0+e0fZIPLHV/hoP8D+/4w5LnsnP7QaS/SLffY8/5pla/gh+Yf5H+qxU4Z+u/GsT/Ceep9E8TDTPwU4EX4++qwMvuqwKvCrwq8KrAqwKvCrwq8N+sQOVDbmBjs8psTNrmUGBVNttXPl3vm2iSi90FPpmxx9j40hueCxvgZgMBPpsq+aZF/qbsjZUY0N5gyaDZlFvzX83z+W9iiH1xNmaFvU/Q0SIf34HWCR1i7I9h1RiyIbCVf+dgc105oMD2wsFNjSHOZjqP7djcNuFnMzgHKbjvD5JCPSYCpKoftQ1G+DbCCBilNTYxElJA0DCYSz22ujUOlg+syWOjxgz76ppjIyT28TlcWakFhOZKoQcyjCxhPGiNw4g920ofGqS+gq/Ud9tuGJod05UDpDA3DtQmhtkfZWhN7vu1B20PrfepxLvTJVwo9aOsCgQXzbuK4u+ErZEwAhQdufOyQ5Oy4VkuLawp2+rxSG9o9Gw4wdI2772xu6ZAZ6CWEhDpcQgyv/Id16JhUsZ1H7Qhn/UY3OAKIBPZjfUyMRT7WT+Q1TKHr2zqZ91nGHqha7tliv5CkEtZuGoYAocuphGziu3UI33bkGTkdbTEMLlFBtWmJs7BrAxqMKDQyZa4ZBs/J1T/r5t1NOd5A5yFD8yGMN16jaFvH2N6lrF4bJS1EEjckDXEuiDgj/eV9SP8WHbt+bRgrO0Quu0ehJVcs3aYGfW8UqPIhOYUSpEdD5/R4fFlnqeK2tgIYS91ud1vykGlqFHIod0RXpm32yax589zM7E1EdlhpQaqQdxTqWvsJzhMcqC8sWZW2SU7cYQjZb0HKw5gXcXR86a8+yiBhFhF1owm+kDeMZeLFTeZr4X35uBQMjlO+JN4RbvnOUINVLaBCey9Cr+s75VJyNrrnJDnbL3//7IfHPLdeUFiTpO5jG1jKDDpG7j1OqOPyz3frX1wYxVN7bZXNCiJ3DXJ4I5i5xhdCFV5l0tFLkUd8h/YmErA4kKI/AlZfSgORWV5WeiKA61FpCcjYEMXzVP7P0fOODRLXEq9dLTUKXkRigQzOSTe9JnG5INnnWORUceMbBQGE2Bbg5fSqCbKJghJ5kfftDX6LPjV6vnNfxy0skAePuMMnet10bKUqgYj0VdbS7yZk60DnsI1vCFMgBvc4FOJ0zbjarCttOhXVcvGRp6VSUyh31nXsZNcmwdiG1meO2SMAVfsgXEJGMkbCB5bG+9JVLSyplBXwozNbW6yLWNjg5GcC1uINS3f8k/Mod850FtXoiKNkflFDjXZboB82N3oNyJDFgHMgpt8dzl1Q5p1YBM373deLMhM5V+exkX/fkZC9q5j7/2ooXLqOvExwQsZ6kBCXKyHaLUDJe+1nxNiIYjkEEieuwSZQU+NwSBN7bg0xrFuLZkfHW1Sr9jNPGwUcKIfVrrY3ToIaVSRknk/Kue0SotM1mhk7tRyQ//OmrvnZYVA+JB0Qmz3fGHTrOGMEROlQOauieAknjgoiFXWxEjsZt2m39CNzklPjFYpf6MhTs1FM7BfqGN7492wdb/hIxC6nVrjA9H4knY9XOu5FYTMQnw+04NnbS15j5SFWEPoG3EmZlmyrcjZ6S0ju3Uca8c1kT1tp98Yr6zvDZn04eupRSZwklKD4Da2geCByGxti9XAy2zybrUHrKIWBoT/CWzUWXpSlSXZFuqKjb1eUuq0jzf4yNTUxt9Z4hfqjJB+1tw+IpM1kJgDNnRUeh0nX8CMIxx+06nFabrnofm57RCbcyaH2fNvm9iweyohZu80g8/QQSBpw98noN88y8jZu42N3IRllwSJ0UZ4G7qJRt0Sa95JmfPYi4+J7WZy23UL/VJhxNpttxyxRx+xvnZao31DvPvcZmSZlOgLG8Zw7IkWG5P4Z2ToJeu5GVnJ2uU2cki+6vbsI4SJPtygD5j4fQA+JrAz48cya8uHD8lSg5TnucnUsOsI6/wPPURzmPklCEzW6IzvDQZj7op+9Bp4x+rRPuufuEJu3egDtmXvEF4g/LaHnbhtsFpOv2jRO6HTQNYoB0D1I/8tf9TsWSb4j8BFIDBiK7qgX12hnbDP4Sfb3nVDsT/xjGO2vqGFHjjtZa6Dh/Y9xF6gYAXodI6D/x5YdvSy9sdDODHlb68QmK50XcfOP3WDmJgeENoTtMJ/8HbG5SIf4Nvx16FkAQc+qWceYo1/Aqs6eZLXp+SOtTz0/h0LqR8H/PIC0Y9gZWH+CPa18vmsYOp1fVUBM/oVwP4LV9Z84C+ovlT+RAXyXATOx+p5pfPnyZ+w9BJ9VeBVgX9jBV6mXhV4VeBVgVcFXhX4r1eg8m2ibNDkG02//Va6/LZoXIby2bihSvmwdcv/85BDiZXNVvHhzLYGn1+z/zy4Xd+uulwuveloG32YopkPc3zmQ0XZBOoPXpDzQQ6OYu5pT0hGDZeqMZBCgr9cN3aqbx+rbpz6TDbW4q8QcgObN2yGbXwo3DBk/GXzkc99rZ8Pf5iQsat8UIQvwHbSwOYENmKLVKvsN/hBHGGQ9nfQEnt84a5twJbgcelswU+LhfOMT1vPMsFJo+tWxHenIL3BGWULs9wkrWwg3zgd+gBuH3di3r8FBkvOj4MdgK5tDTbwN+o1KUZRzhpWfMCS0BGtnMKkzihxHcPOK3OGSOOcT+j9Y+r9feMgbWql3uGfNUi/sauftWQb6wDGQGOiIXjqOEZpATKmU/rilnm7Xofe3jiAuSSuiW98Mb8TZ4ggG7sSd7IS88bikpDjloscEA2mGu6DnAVbg0MtrLXcRuyp852k7mzObwn+UOrOks1NUuoV3xs66aX4m/D3PnzE5PxU39tH7MRfYaeqZBtbJck6227vHKXHJptwvRnH0J3hBJutO6o0RsmFDRxwtS9hM3jSuPOM3FgriTd0PTdMcT0owSd5RS9r68b8pv7X65tW5nLyCTJzinn8iud7MDcXet4RY5FdKuLRU9swlryIkNovur5d0KFnXt+/3LTDnf5DX768Ax/KN1JX5sIlVXJsGLJ59zA/H7db52mbdTNYh+/63//vF/3vly/68vGu99sH/Yfynsq6+u23q6qG8sy8v9/wccMHPt/fWS9T4zicIFSxtHgH3bE/ZfyPy+gZzvqgNI0LetZmUffLZSGnwkZilRaesdDCS+4Sszb3NXsnpw/85zC3a2KpComArQ25zZsmn8jvBPNOnpG98Q4IbxDn5XLRb7yTe56meO7vapvYTW7v7x/kBlCHfNt3I6HCdrlUOLOtlRqu2O/lJMnQL8tFF3LxGBCsj3wbmQNowmeuR/OSWw5D394u+u1t0ZXajFEyMJj/4MvbRcWzZWNG0iBmwlRqnzW1UoPwLuguQKHrctwgra773MTB/NRePynyK8VPDViCHENPZQ184XdQZMJvH+SacfJ+5/fDnXWPthL35XLp/uEPJS6tOAttIc7lsii5iHhEW7H3wbv1g99z79Q3diFjZ+hyvbKOr9Tl0vXO/6c66/eDmCI3sStZhS27VBXIuFr/in5gDOrnzGPW5LuiH8j8UgylFTYux7paiNO2DG0ZQ2/YeXt7Yy6u2F00kMu8Tm6pCWXTyny/Z12czxvrPjGmVrZ14XB7uViYQ5/xFTs1mIOtn4XI5j++WJk7zKrg2axX6nPjWbuxTmNrZv2yroLfWbPJI34/qF/GK3FEJgcbVep2w+Z712z/jxIMoxb8Zz3hZwA1jE/Jts6aBGWg1Ck29x4KMSRvhNWNcb69Ookrcrte5Jr7uA2SH/gZo/D1CXbJwEziSMcGnYgE31uv0c6XGjzqgEDkcA0mxedkvrJ2E1tiEUxjVxI2AhskvECfTFr0k/tgvi+XhfU2lH5X2ZRDgSqpsIsH7W3STXiGPmRbC/qBMcR4BxypG+K42ofgTSNP2+gtyvqqKtZFte+FedltlRKj5MNXqUYJNfSGBj5tM94huWT+730Avueow89AL3YLedGqrIBkRY9yKC3hBd9pu40TDz/vhvTRDaRWgdi3rcSd8TOEFlkcccWDhKjSvva1z81Jb5ncgMSQXDAQ9tk13jdPbE5EgCZs3E9c8KiRdvbG37Urz8Od99bMxEDfL3edR1FbnosFsNEDgo8xsFNaWeMrunnP3o5nbo9P3zV717f9HS/RRS+ssw4tFAKI7Y4Hp/psrfXVcCOHO++BOzklH/t7X1/bSB32uT0NRcVmLRyEArdL9g9sHTJ2eBOZnZBcdmy/40FhWlZaxN02K8Md5t4RUSN7HRrtW3Ta7kOuyQr9hJ3yfI+/E4jiG91nyfNvvq9oT4PEI8UWdxzalst6tCc0tPACwRu+8W1bX/Fb6OnGOv69mB7S39h+0P/dSPwEsNtzkf4JQH/36jpiI/1pw/b3ehGAiij3z8u2bPM8VIP+tpb3RuDXDhLfM/xa+p/CJa+sL34nPEdkBgG6n15nrj8VeDFeFXhV4FWBVwVeFXhV4FWBf1wFXgG9KvCqwKsC/4wKFJ9ldb1egP2jV8bZFsnn32wQ5AOXYOXD8soGcDad7mzsbmw+hUen8AuZ6NqWbaWxv6V5Z0uFvV7OIdlgZhMEhWwOhR+YbJzfOLSC/P1mGgKHqaePimwOEdxJl6zCub37XDm4Yn+sNzAVXoPUObFBtXLQkW+miaOd+B7HJrDt3pi9cwiyIZdgbMtm83MGRCsZXwlmI7lt2w+OYGgUGwJAahK+CyoDLMiWDM8G0d7sHScVRT7U+A3Y3nUgUh74Vo2hwUZguSQLWl8gh198xdYJsVn4rBqIW7FTHir0q+kxAh29pLsyt6GHWskRZMYYHnIFXdncW5n7bPLt/dY1g8Shw9b/vGb8THa+d4jm10BqCpzUrAsxZ9kPaFDBwjn3MUpV1Zu5UZrEunO0NwjxnUFiPdcQZPKd+3rLAIHmI7wByTV1DoTelcRwRAOI4w4CSPg5VIvshgNCUJGAxU8BlhjK4NFtyP6GpFHV9BrJw1IuoGUwZDukhtQzm9obtYjPmQnU3mrvWi5o+BuTdubR9vAZXgthe8LvMbeeE/iREzdDK3wHjxsjGx8hpV/ZwN3jiKQUumj33mxemfOpKmu5cHBTAzNEG5/IDHK1rbwnEidi8MXayFqZulN/e1934edAbmYM3MndKFQNDQ4VcggmlVYOEtbwwBNMDirwqOQ4eV4nvMDt/a4163ion/8xBuImqgl9VVVJDEed9B4qjbKooWuR+CZ5bmHJqC0ccg7sjUo8U3f8jlEa0EURV94F+7dbp2yryCPxbbwnkqf/hoyDAAAQAElEQVRo6e1Secj0oxZUMc77xd59zkmAgFXqZ0NqX2vsEFtqPkOjjiswoQUgYavv3CzMAelNXmjMSY8ItmN3o2//SOdayCXx3W+8rEOQlRwGhmCJdCRwG5ttbmqj1pgle3WDjAMpBzyJM4Mi1xxaBPZ1iBRKtrFfSrsf75WsGdvaEInv8AKT5y75R24D3xBwGMqdOpELJskPXfio71xsGZkTFDw0BGy3/ypiABct9dyoc9YQQ41RLWOX7NhOzqwj8ELPdsSaZ1u1F4k+ekZ/OfChtFMnseZ3rm1iJhiYNUpbYmcIGZuSC5DAdz97fFM96ptoxJTCghla4h+Fv8a3fd1jKHObQ937Lc/IhA7sy7vnduA/hl2lJYfnY+FAcJFtWVLFRmZ6MqvUP/ZW3geJWS2Ru8ECRT/QOfSxIVq6KmKjABsxY4oaMW6elRqYGq48zys+RNuQnciGZhvK7Dolz9QjNoqYjUeYB2/rvlpejYvYbUekAbM6h6irhhU7VW46d03Wwsac1CG4gs8DlIYRll7+kmjIu2zlmbBN7lhw4ZZeA5tDZ0s+sWvDO2BiK/xCp3NmbsYYSkzNQk4Wucx0sgtxCFNyWXYAnF606BAK72EG0Cb1jN34bUDAjk61bvxjSlC+BmTCu/OuUXSqVPGHWYbcuaKYjnmyzXth7Tg36rcSREBY1dGqJGMj9mJbtMRkSwHRQg/tTr1XHOWbLKm1jdDBt3e8sBU0AEsZBzJGNW5C/gpiX6wJyTwLG5CYKbokmwAlaLN1dxvBAeqYsWIcmfih+7wIcgJSoWvosZVeqFhGzzaesTUpHDhXj7kpkhmLlr6h80vdSxkzlBDkiopyw5LSzj74z8C2bGLAf+oQsN35pt7CQVII2MjGkMWcbuT0tYfoNhu+zS0DREKfzF3WXEi222fwE1gubS+yoSEihJRmmzCsz4ZRBoSMDggXIogX2OcVW4GTUgidAEqpJnnstiIT2UkgE84Za8ZZezPOIgSQCr7UoJ80s24C37JjZ2MBpw98yz/HtuXa4aSltyWbm/b2bCPyO3W/225Ze+9DjfxMjr12Z/NDD9i7HPem22A/giOuGRuBp9okhoAsqkgl8RXbgcinD9iW7aAN4T3iOmw2LfgBLcjtYR/bLYP/9LB+edn+2id6meeeXzQN5CrkAsFtqAEGJw30h1fbwiZXr8uN+LYMDunon3CQkEuNqNU8KT/vJ7aeIbaf4eea/wxO5q2BkiaiPRfePbxqSa3/G4P9c1+438Ps58Y6c04tbX83p7vd1PVr+N7iH6UYwQDd63pV4P/RChTvoK9/g/57Eo3NwF+xxiOvE/6K/kvnVYFXBV4VeFXgVYF/XAVeAb0q8A+qQI1l36S93aRA9vk2Ppw1sBGbD1z5cGWXXFZ+Jkz+bgTfP8T6SCi9ueWDHZymBl+xs7IROPOhPopsE9gIImG77eQD+RY+viE/Lhd+kSkgxNib7Eyxt8iHR+t6GRz2XJSNUpsPirGBj2Up6Mu+wQw9TiwpdqpG022LS4aeayXOjdyysdzfqqAgK3GHtmG3iGWgm94+tcSH0035hlq+ERTdif9w7dwlm827QFl2QN1isxFuqHDQcwfLZfCVDTk23BhGbj7VJfMBuXO4kP/9OCB7lpEl28qPjlYlBUxvYqlBXOQzqqjVBZBQUA1rVHjWo4Eamm0Z3dD3OGZUZAtwA5gSc2qR+omWmtB9dYUWG/lwT5lbJ3qhnbDHaLFronzL5b2/6cJmbZSxFr90YafrPiy2AcAnek3unhErT/hZ4W0d665vFbnpaK3PfCeGKEQPhYN7dIS066pZ0QmS/hkO6d2XUDoJZ4+R2L/z4PX6YWHvBw1TqUtiCJziZ4/ajh5IZAIh2vjhOlOK/cQUnuDZptuhwKtM/gNw0mXdpT6SJWUt0EFTr8kvX77o4+MjJC2sE6O7MnkfH3flcCl1vFwW1WE3gvH9+exLtpV5XZZLHzblm5HRS/wNRDHGaF4fHArfPIupByx0h96ub91frhfW7VWDA6vJs/tx+yCOiQ9JVjfbiv3YvHC4lXyVdvCDxi+l1515sK2F92Lop8iXL/e4brhzQJ65uh+yrICIynZDbCXnEO1S/MZ/4s/6RkyGGR+hB1KDtyt5LEO2GyYyqFP7DUzQdkhtlYaT6Nao3Qd98LAC8Xv6sGNTshLt7L6GqN0CXOQq1tvG3L4DHyzlCQi6Hs0ouzVn03LPM566Be/iwEl88fv29pvGUUemhsOoTVsQq+ubbxZHLrTYicMqc4A0gQ2ZASxtoyiEbUTaE14khm3PNvgOe+3RpzZd76f+5D16YjF2C31Z2Iptq6pkQ5Bl7z4TX+tJSq0iE7B3/gfvpayJeb43JHTFvLj7yct5o1CTeAK29fbbm0YxCVb7zAF3bNx5njCjrqdjhxuhTQgbdvK7aUNgI/6VNXjas5GTlDVwuVx1zXoao8fxk3hjI98wz7fI39/feVY21hdKXJmLBflRVgExF1AaiG3VKKXFZ4CQZAiX66KFZ0vIMKQzIGq69ZyRNn04n2DvtQsltUkusZe82nYYDbE1NcZoH1lTlGO3TQ2qSk68yDYdZ2cPiTicrsF2j+MDVXB9AztfZ8OWzADgku0d8Jl4+AOq48qaQIrwp6qGagQqJMnqtvWcSbaBAoQ8gI/kG9gIaiK3sgYgq/ATyNrYaVPxFZpN/ZQWe7HzCZjpesemHb4jCFjOnRuX6okX2fgMEALPq1gfvNfvd2xtErKEgxPoxJf3fceks8UiOHJcQVDxA+IruSU2lwWj8884vm1oSpu5wXZDBuZmW9Gz6RsgciXeExiyLibxEiZmNhJJjPf7qkDkPm2UUsfoIE2HAvfC9icdApeBXLsE0hhKzLEfaPygBT8hOt8CYjHQubfcVwIm9j3+2L3zfK9n/Q+51GuDvgXBmMtKvA3ELp3R6tFsy97hQfwGSSwb9pKjndpY4soYsp7bQxbG5J0UvfBtFIL8AiIbiAiZUod4yEi4c69JHc3EcaBHXdBonzs1vndsv8P9yl6opy+J2HAVmZV3cWCjh6S0eoo9MkxSyA0Tn418c/MR39lPavGNyDGMxalj8F03WafzJz6+E/4BIbrPEJGM0wfOHBv/gZ+QIv8ziN4ztBwxP9P+CG5bricw78Fz7J0u/9zSI48H8rXsT8jfCZ1y6W2eOSSCJ6+v1gv058vEKuSfac94/k6pX/CfZf8deHwFfmYr+QS+5fd6e5q/b8ffyv97xpnYwPfWuvaQ09M9rtTb/tT5lv8Q/AtIbKU2Pwae/gj8BbsvlVcF/s9XIM9O4P98IV4FeFXgVYFXBV4VeFXgVYH/6xX4p+VfNYZUhGX1prv4ULgBk8PQySZfvmHnLQKl8qJRwLjI4sCAPcHsd2TzQEcLno2V2DEbVPlwFVZs2dYAagwpFsqygewqorhFXtJuczZvsJ0zkCtZlW/K5QtqxKXElziJYZRkW2m5Y4bDYekCIxvaqGNUcon4SwuEgmd6Q1txmDhPSBySpTNHDpwF2JYdIDZ0xzJUw21bU2ykb1rZaATNsGULOQyB567uMdF9/HStJGFFka0qzY5nY1xt+5SjRPCm9lYqDyXXezYIqQPlgC/FfgKI/MrtjtAOU5zTAVMrwpyZtWx84lbsKbZ+dEVDlTsh4LLjMz7Jxza+S0vyz7imoj+WOuxNjRG9FZuBjTipDT652gchwZtaqWtoGzmvwB1IH3oDc504bBNWYZSeeOZOlCFt4CbABwixDTmVNogr8psiUJqMt+n2qyhDL8NDJ10AVJOf2A2E77IawnwCXO8jfEzsdlw7pfMkHWGqIfoHS7YaCFGoaXBQljjv5Ltha9XUBrTNjVxC1N5sxoCIKZT4RATpdoNdK3OaGk9sdSBYy0PRaugN/DNdMvULfUC7ZM4k5mqFvkledSeofCl0ZXFsnYyUeR8YMDa4mEfkWIOR+eBw+IPDsMHiKmzqB822agwVDq/ASqArG7HZ7L7hJ/16n53H29tV//M/v4kBhxE34tmIT7xHCrBGDaBU+JpUYKiaLlq+oSpooKhDZ70O4q6CYokrVQGmet0RhynYhYOsN+K6UiDMaiOWSe4T/g54Yty2kRfNsWYok5kDNvIJqXC21wunvL9So7AIgzhLVw7BL9RqwdEF4mWxlstQXUoeUt4n+Sd0bUsBSa7SGAM53sPoBR8FDYg/mTgkjRoNOUS3LZe0LIveODxfRonEEZ0S8Zr1ZXKyjc9Nd8aBD95nLAExRFaK3oWYB3JKPZivG3P+/uWj/2nkHGB+cFh/+1i1orhR/6zNFWfBWVlQ8hxKWfe1lAhSKnpyuVPPyOeQU4Q28LpoaDH3wLiQmRXdVbOt9j+jbezxHmLV8mzrET8h9DjxzyghQJoSTmpiHR/5BsoWQRVhLCoPCVnSS4oPiJ7hjVpk+oBUim54WbMrz++KLcpCnPuVXNamb9iauvezsmkSVF2GxmXBTMWlVhbHB/w7zlfUCVdI9j+DLeozqfsKJd/mvSG7zomeZepn1oToIzMtkaImOk2jN3MekN302O5YsEMo5LExZ/GqiCgt9KlJ3CcdwzAmfiv2sGVjD2OTIliGi2/wzpn6TmhtZ8JCzhoywTV0oKKVUveJLKY1syY9xS/9hj0PibJrxfaG3nSRYzFWwybG6EdoBkeG0CX8FWvHKAcKXPDyH618vN+Vf4Ek+P2+keeGb/JtH1MTbZsbSFFb2zJ+RT03cO0SUnAgGnZk3CyjE5Ftm13fzDnCKvSVRhxS4dP4RmVT9ytrKHUwMibuvJOMXAPj0OxSxpFluUjYSt9jlLcMdDRqWcQ1hlWjtORdyLPnMjYk+4gBvTWxJg5iiIm5mfhKaRN6ehPLlIl1r5dotpW8xhj0gdhECrqNH3wVvkWbgBinx4IM3cSEImlY4TXNhsTagF9VEmOjV8BGnKJNYg6AEmfuIq7JWt4YTyD9ETiykSjstD0GtpGJHG6rFPuQVeV0DQaPjxOaeN6w2XTqtFEwLm3QTtjF4uMZSpo7TPSsQWpDUin6qBMTIvBCm8ztpFgBhODVA2Knek0UNgK7nw3dNXqxmd6WqhrmiWPMNnd80dnckitiqVjnoKngCh32DKi0gSSe+EkMk7Ghm1gUO4Bt0B0IGCckIZpjc3+nMOprwprxBVJdj9LEMUPFx8R+v2vpJ7K8trBXzQs/oKOm6TNO/G28b5NYQOYJIMRXB0CFXw2hZXyCnRx2nr334SUOkXP6wIlL1mebsqc+bTI/G6EDEvgUDfnkFRo9hL5ic4cw0Ils+Ce01Oct75cGlNI3Bx3jx+Ue5jZZGxOTJ4SmJ5vR3QHOQXdsuCAAoTFm0FdkdfpBxvg6IQI22k8Q2s/ApiYx9iSQ5yskrDQ1tuMelyF/giVSa5nonBACZmVbu258QCXOpBLgLSFK0raybnawNpxMBBpOAVTXLQMpPiIL6bioj3awSwa0X9m0lAAAEABJREFUj9vWhq1D8CddQT8B9OkqW8+go520xBE4yI8uMTZsPGHAg/EHkeieoi6f6Fd9ZLDe9ch6+AqooWTZJTu9lTYZb9SDSw/A/owMv59ajbFqaIeiB7TD3KxngInZnbfjDH9wTTNvgQfvWSf4g/FLpHOeZP0T+KXyD5hf1Wzr7H8g9cdJpna/gm/9fTv+fU8UUf8K/NrDv7u+33r7u+1/6+/PjllW+hX8nr2sZD4W/VSMx6ffeT8V+IOM0098BR5qeUUecOaR4Sdu/O/rZ2MdBT5fBNAfD+rfhD8C/XuQ31tffzf/78nq06pt2T+HT8m/B/tX6/f3RPWy+qrAqwKvCrwq8KrAP7sClc9V/P5W+sEHro0PHecvVZs/zuamrT/ozv5FX8O6sGldfLDIH3FnesEbQgiiGWzXwc7bddFvHOZcrxcto+RSN1saQ8qhRzYl4/v8ADtg2FZ82cTCrno+dGeDcyXOhPVx28QZhfg4B3AhF9cdAsNBvE0inAKpKo0KDJURgD7JcZ4KkGx33NzxXaEAalqhVKOabrtt2EhCt80f6zFINJuQF7WbwAZdkpTQdsR7FwYaMm6qhu73m945UEk4bpnJRuYdWBGNZEDYtgqdWCw3orRdBwzdlUOHHMi8cyCXQ7l37L5/vOvj/aO/5Xe7ERuOuLCNpZgGMs6c7wABc6HRtVz8jZEaSImhyD01GQUNum0RoMYYyCf+HAatbICz4Ychpg56/OGfSdwgJNY+HAOPro0NqfMOL1HYlvFhl2yrANv6bPOwi+0Q8cUVrOtu9CQzH1O2ZWw922AZHPrYSRz6bDbyQCi207VsI0+3rKPkkZiTV/wHnkS+Q6ssA6krgWF3tkz0YyvPAxE1LR/Qg0S+wXs+8Ruw3fr5dtadk9tTv3W4FXyX4uYJTJ031h3zQ6USj+jjc1KU2AhY0m+//cbzv4Cp9c/cJkj0xlh0yTOezXxhJamgaOcmJceNOXdZY1gmlomPHERtPN8Er+SbA66VAxlbyFW/O2zz7hi68J4CVWrR65l1HZyQicmAeI42crorvkSrwhF9rugG5IyIkS5y8V81ZBuQomJ4yV0Cgz7J03bHNAbrWzTGYYMJNjDxm8RDUdsp8rWtxJm1EQ6ktpP3HizFRpbdPQeo+SYzB4F5fgOG2TKYDX69XKjDQj0WjSp8fIJoiZOOOFbqwLxaij6iunC4vHDQTPjoGxhKFcqlsSxKDRLnxvsjNfmgvjdeskxbxDSGsbHogqxIODJ35i51uhHzPbDe8b0dsNfjjIkUoIeGW+JaxpDoMwfJNd9M3VgTp/we86L8xwCXC/EhK9rJz9AUM330YidrIfzgiWsl+ODCUWocnmjRiexKrgxJZ8o4rDFU3ucreoGJQGiYyNWykORDPr3g2G0VvjhcvPe7NvondDzUS8iNUVryrFDH1odmRz/e1PXm3pddssMDuocdvQyJISTbyLR43xgevZm30dB+tLfUYY+H+cJWU809cHSRyXqQrFH7XOlsyCXSQFUp87OwLopYN+xFj65r0XYyUOKWbDdE1sjbjEXNkTllbSMo2pTrk4cYNMm28nPKnz3ETCtrXyIsLaz5y2VoGaVHm9LGOsuay5rd+kRJso1OKXEVytvKWiUmGFyWiSN00TKnExsTvg3PJS50pULOsmRAIp6pFR/7yE2O3saCTJ95CL4daxWTAm05o1+lxjHbPSNJZ01iX48WGzhkPGW7QVYu5oI4yOnez/TU2RJD9NKT0kG2jONR1boHUT04VC2p7M5XaQSed8LKOyBDc6uy7AADru3I2Q4NgJ+aDp6FQI1CSqphGZ4t9IHgDcXY1Gdqxhaw8Qx37Pj/ttfZMGRbruhLha2qYl0synNYjG1jW4/mB7Yj9iclfjb87Zzcd17oiWvlOc+75xQ5+/iJdOTSB2zj10EV+imbeYytjAMRiP4YycHohPILMDwgut+CbfQtccUnjllIx8QqzZCoMQvCtmyHqOTcQN1PPRteIBKnI3Dbux59dE75Ygz766v11PabYeE/QAw8DK1PH7Hwe3wOQvgBxN8utzNtdzxVtROOu/31OOTonpDxjyC2v6ab4V7D6DL45gr/GY78WiX0b8S/GSbdE05Wr4+ei416AeDh5TlM/wyJKSBlbtXttLfTm9S3jMPrwdPtpMXvE/l3UUqvHUwPFADBTq+m6c80Ixyg09EntsQd0tkH/woiC3zLZ5VRv54I2Qi0EnXqPvN0wi7zrX5UAof4D7rT5g9Yf4UUc4FDt3AeOIb9HH2/PpMDmaZQh+C3eRzk/3rnMvPw94WRvFOfn8G/1/PL2qsC/+EK7K+pv9/pT/wYzwG61/WqwKsCrwq8KvCqwKsCrwq8KvAPqECxl6IA+zvKH2qBAis+eCW+fEacMDeEZgYQ+YypE0IKrGwoBiZy2Vix2UAtLPGHYUUHGCCDDT3IjNR+YzeDMcQHb0Hb2LRdux/I9qZcnCF0ZzNtw88ZBySu2Yc927HhAUH5MNebZvgWB7EnJLboNiCwYmtl09DKj7gD+LKtGgOopu2l4LAHW8k10raVlnGRUJmDido3EUMP3LGduCgJOU2l36Ct+MW9oieZg9GdN6nzxKChDfzToRNeHKc2HORIKhfgtjk3yzUAa49Til5wONTUEoQJaBYb+AC2B7BSz8BGYFzIIom4ATDZbkhM2biO3J3DnTk3EYLSbCEDSN1XCJJS6zFKOQyY5BQwdRINFUFS5in0STGqBvlEzyJCDeLrmDZp5SAQlyr0R5XiIyBa+oALXcbZbF2pcWKNbUiCpQFScUyfA8pRQxnalqs0WT9nLQhHtpGU6uhDi70tgbhZu8OgM7cdEvMJc7pz3DmSfoLM6APJr5y4APqNdXLmYbm1XXvfA26o6U5MW4wcsbYdcoLN5UMTlMsUI6xAxDkH7NqMKrUvHpbBAevlctGgRrG/bRwOkVQxHse8fPQ3PLXrxDe2Ux86/JF313ODz+yC2+Zw6KKsh9Q5cxS1+30yv8e6HqUC9oNF9eHZ+8OPmYLSGBKm9GjYnplv1vJSMA+GjXwcMK6q1lk58KBUCvnsETvmmEytliP9liFlYtgaj42AsVWjiIP3AUaSi230rOCikTGxYg9HqQkdVKFT9JGbvLOEvKjPDpHZYSpzOcnLtsx8Fz4nFlGGFz3mA+F80/akhxdIjgkYTYZwkesYsJd8GvbQFJyyKf7yDaXB4UvmJ/nJ0t5bsRe7dw50NuwYfYxzmLXtUdkql2w/oMDjVzwDk3dUfFXlHVlK2+ZGDe7Kf6RgW5nzGkOGOSNMnyuuTsgYUWUcPD6jYHwXQeXZn8QXnjCUGGzLNinMhlElUxMG0Du1oI0k3u3wXRZ8ZINob5kHTCHLhY2NdTeRH1UaBSR+5JdhXS5Ffptibwl9N4GvRD/hMYcUnzIgI9bCqjHw1w7UvvXUBjbwCsUaXcdF0U3MoqWPaoAh+rlPbAe2th9KmwlCFUlR4japWXIBVSUG0RImhLYHPpGfOLzz/gfNhZBkGx+rwuPcV5QBmqDx4hYN/kytgPRQVNyCl4PhhHHuhKGt5aSOCUJkUsMNHBZ1y7vCCj11LeyLlvgTW+QYYkDaOGzdf28Je1J8kArrFhsMOldisA3PKoIPJlrw5bKv19hdyXtjrqNvI+XY3JQ8QkelL9vYarRvVYwtbFt28lXPRWJLPtFFRfGHhDZqHJu2effkXzxYtZE7S63tyZ+dbTn2IZWtwry1N0fQwRNx4lyZs02xL3jxkbw2ctoIJPUjGZKyCEFptmWXLAAcMQUIRxu3fU1MuZCLc+3N4IEttoHIhQM5HflvwIqNPZ7EEoa5mdsDinCm8L/3oPjPfaeJFlk6dQ4JLoMDbIyB2yV7x+MrkKFt4tjgSSYH0VYKfef3RNtLjtjc6EOPnqhiIRuwd5u2sbGDVIiUzG9VO31p9vtvKvqIKrqBjBGW7QYdDZfIwgGJTMdy4BkfYshQC+iJL/PXPbGmh/zwE/nofQ2StTfbsksbc7Wi2P7A08+5tdCEHrAjCzT1M0aFHtoh17qMbXNHru9Pt52sgh84OdFLHBP/ocFO17GFZ6MIJJZmcLOh0X97nXZt1nTHlfVGzZhDSC3+KVM9Pm+mHsHj5xP2WoQeOGViI7GFFrCtjJPHDzJn3nY7k9oGovMzwNSDFdkd9rU0kxPzPQGX1eCSgXnYThwnfhqykQUyPrqgCm67cSm9ZWzpaLhrLCK2G8/tK/9HHKEFwv8ZzMNgesKlLt9LnjZs/HGROXKbQg88a2TctrB79kz1s8gnzt8lAk659CfTRw4Z25ZBwt9rmfUj2f4KqsfMNmymo+cflF5/a+uc4/AnXhJXQLKem72Pk1fA3seP3Ak+cxKdZ36P8XfKnX3otvEC0Gf8cyhYBtLT/eRKbmExnY/5brxjYyUQR/j/Cth+vINSp2/BLhlIDZ7Btmzr1f5TFfhxrc85+U9F8S/5+acp/7ik/5YoYzrwI2N8VHuQI1MZ8UynC/BaTrdDBHbsdX9V4FWBVwVeFXhV4FWBVwVeFfg3VKDe3/NPd970cbsDbMrxCSubU2NY12sBC5vZFz4klfLH9saHruzNBFYOb+5slt3QTZ9NsnxI7s1MPhxlQ/7OocGXjw99eb8Bd72/35X/n2b8fny8c/i58UGKTPgDcMNowDY0Q/y84vuEfHAX8rZVNcRdj0b8wWH35t4ZWzbIohNeNoXzLbs7m7o5REnMwpar1B8A05fZaBf2FZbyz7CKlhjotFGHfEAl5OZX5EdpjKXHCaNsDeIb0KvM7oDguSF829gvbXzSTnx3ailZkV84hYpKDhIu12vTbEvAGEMLBwzqNuFZuFANha2zxW7wqlLDqJ7L69uiN+B6ZW7ZtR/QMau01C34crEWTgdrQIVQgCwtl6HLdShDGR5XanBn4/RG/KmPDSOAwMD2sizoXTqGWWyOwZ4l1RgawPWaeMxau8guyX3Jdq85G4LE3ACwQeGpQd+0xL8y0fkQwb6rDD9A1/oX8gos1M/EUmPPJbht5AHotjWqZDMOQJPAAdEy93cOcO63jXWGVy7EqW8BQ8Xzw0kTPq00tz4YcqlR5j+QdXTn+cmzUhhoGKWK/K7KukEJnDAwsF/BAxltTEBsBvep1/LccGJboQciQ3m6yy01UoFZqtqR6/XC+hj67bfSb29DC/NnWyO1knhmJ8/xTR/vVPq0D7/wXfn3n7zhYtXGwfGdZ+ydd8wH74DkaWQm6/3G+IN3wsfHTUL3erlSt4su+MraX5ZBXVcOCO+6IfPlyxf8bvhdeU9t2J6KrXIph9Wnfr7N9+XLLSbJ4a3X1BjJa2qb9+MASd3cdyFr5YdUFHuWdLutesdO4p8wyib/0kINLpcB/8Z77F2T90Ch8Ma78u3tTYWvhXfAqPg0x+mTA3qJIycVORn6yjvx/f1dX4D39y8KhCZaYSzxmt62qrIWAGNvqls6E53AO+MAABAASURBVHEGH6nj7cah1qYbtc6/ILARb9gtFxujZPQ3Yr2x1j6o50fmpOv/oRs2olP4XIY1asg2uS7KfCRm0fKOyruT5cZIKmTerqnxVVWlGkPXy4WaXzXAAzb0ki7U7HpddFkGeqW0xLfy3jjfwZFflkvrxrawf7+T18ddHXPHfWMONyUG2xo1tLGe7jyLmQux8kQzkJgu8XtZNIgnY9enb9SROjVACWjGMPUj7LhX7Jh76jBQjQ5iypoICEJhswF8VCm6N94LqXFqHt+XfqbeWJNXZb1Wuefrndp/ABs+q0bHSSTaEgfI7kvkfKxdCMUcla34TgcCylh7w9T+3DDXsZM4A5ENVFXH8dtvbzzjb7zPL3JZG3WUzFqS7szLnWcgaypz3mXFd+ocuVF15DEUXp67j/eNeVqVNbYyHyvrcaP/uH3w7K57zViDiYWBZBPnTf2MYcRKmyEz2vvE1dTERmKp3YX5rFHEue2AjyKet7cr7yvqS61PPXu3utvgPoXrCYBzjVH9fltYt2MMRc82MQSkUaVHDZmTxB4gQK7ZcuXSd82fFMsq7BQ1Dp76xaZoC8/DBd95NpbL0nKQH1fkAvGJe2q7sm5WUcaWsd19anhjvjZqtFOkZuFTJzQh3IkfA8QNL78rZ3hVWvi9eOFdZljqNpXfYzGG6b1ukEQzQrablvfOjfW2sm6Ei9F5XaVh3oF6wG4jz+8OK38z7GuFnEgq00xhFdjWqfDvyGzYDdxZUx+8B7Le7tAnOiKGAlqJuL69qqw8v3kXGGZiTKyxk7pC6muPbWoilBS7B+Eix763XFzZCDGyjXtrjFL8DPK1rb0ZXgEmtKmNWOMj7B0Mb+dHNxD99OHHhu10yFHH6AcIJeTIZr4W/lY0Ocb2Ca30za15zASRiMqq5xU9FeHpgAiB717VfkXDJffPq8eHbKg2GlzBz5qm3/AUyHvkxu+90CJjmS5A980Vs23/iV7Yty3bT9Q/h35r0ybxNvFzm5P4T2jR45Y8AsdQiS/4wybOovcVLYN/C2CcuH5UCpfV4D23sn/hMXa+Z9uWvcMzN/PyPP4reGwEfqr745D2xflTpR8wYifwA9ZXpF/IuKx+BxiNI+iIB6D88AqvdeB2j27+xm46tJ9dWSvP6+lnct/Sv7Vru+fuWznJ+t2G7ilzpKvEddL+/6ffCPUE0L9wfV3XvQonLf1pMviP4OS/+lcF/lEV4DWQ91HDvzMw7D7MccI7D/i9F3eenTypeVc+9J+Q8BLrH3l9Pan9I9FXUK8KvCrwqsCrAq8KvCrwqsA/oQI12XHL5z5738BKUBmzn6ViD2EM0VsVgqRsnq1syrPnqns26EDubMStTVuFOcnqbSZGyoZkIN9SvG+rAhv9ZDdz8inTRljI85fgFhoQSuH8HpuMt970mgrNZkMWvRW/kQugrtgKxFf6EyIXPHRMyfyk37g1j78uE3Nk2g4329wJiHuj9PsVmvFFvJzosBcpzDQQ0i7ydM8m44oAqYhP0iJ0+tiWTNd0+sTxkUMAZG0rhyCiMYwam5eDDcYFnZL5GUOKbr61xzCXcusY3Cgb49LKvCTPwuYJG7WM3UDkk1FojTPoWkgxp7NhEn9FXEOXyyKSaMBs1yLxn/VTiHDjL7TYzeaobYlLtJ4LMssh8ElOLwSqzGGBlNpO5mYsS/sNPxB7G8GnFy20Haz+EIEPYyewuFTInBepazJvLD+trN2tCVO2W8S2jP99oAcemi0VNxs/6K1AYpg6q6FeB7Cxp4bIZ5PVBBG6aKlJNrI3cjh728gDtUNqgOjnBV+nI6gZ0qGTu+itrmkC0mdrH6GhEJt0zST0PpCkFD1/Gce88V8yMtjb1LxiFBi1aFSePemDgwZrHDUUguhw1aDeCNursjaLzfBA8MQyxhBiKEh8PtTG+sx7oPAbXvcIoKYx8Ie8aHee9aSRdZbn5MYBgPGTg9bL5aKlDxvMmrnLNnGtHJR8oDlVhSDF2+bW85fhhrGV+gdHSPHtDA76/VgbM0zAdts1OMtRA5NVF23I3dnUXjmc4MKXtYyLBrGb2Cd57fO9akuRYwBbG3Ym8Vwviy4AJPhsk+M/+IVDywsH4gvOwk8/cJp4YuJKzpjomEit881/0JJDkV0mUup6JNdRhayIl/fvfT9wS/452NuIY7ZftwxoTIPvYzs5LT0WziI7o0M+NQZ0yaJxsy3b1KCYk0Xl3a9oqHDnsgQZnlvW1Aizyrsq8W88nEW81+tVdMB+0DeZrwYSnEeQuMeWtdNhSNiMz8O21c30o0qjStGdxL4xYT0nSDTt7DHDhRzZBgmdAA+UkYQ5blaN3ddGbIEjLA41p1bWrE1sEDdAks5mt4WWiR6empU4wkof/cA9L0K49tBgbbkYHNeokr1o1KA/iHTRyfyCNt22KnUWnkiEIRgXYQS/cIA0sNE1Ie6NOSBl5Vm7c6jX9OT4yAPFXR27AqpjSLzJJ/HLUtcHvxkHHnaoffMt2bmJRs89cjPzw0NiDwW3w5scfN6p7UrdSALZpeMuftdBI+aIjfxHSyDl1CZ6CB5Xwk9d7NB3G2FVFes18lKzRJ06BmQiCrHjwkAOtHfYtFCz9kOObt6mSf1Qx4AethQb+nnDvFD/TiBq4YVhW3dsx/dkLhJP+Omj2z301L/XGzGJvGykcqXHUH5HTnDKq1oWKPuV/8AtMJENT/kLjl+Wkwd34iB2U7vYpiqKnEdJAFlra5tgxt4B4Xd94O02xN9/m2J/QENbO1jDrKGvaOJ3xHy8F6MfKBxXF9Qq5AVUWQbCn0e8k5gDotnmTkaZ0wc9WUBmzL2vO2toRX8DHrrYtY0bI+Oep6ic/PiG0Rdij74YVBEpfYgbShv2U8eMA2Ps/EMEH6Gqe9v0VpptVZlarGo7PD9bcqGQmFVa+sQUyDjy6TPegZFRSJdfvkVtGYcXW/ldkIoUvhARkWnoyf9BDy86O2QkRSfshkKz3OsDhmKzpazGJ0ITnKVKLUFmwThAe2/To7Ty+5VOqKR7QEEIhJD+RxDeLyF+ETC+bOIA//YK79n2yU/uG2skkLqf9MhP6BPiJNvohhZ++mf4GS101KlNsB328D5jPO3s3J/fI/fMnayZQGh51kkdP1vD7iMcpoNlkvEJoXZOBMaFfCi/D649Zpv1gGJsbEx8gDLhCH4WA4BI20WMfsr8xENsRG+i0LFHIIw/CKce6voKJu6x9cmHgE0bzwcw7CucCS29yGkaXTgFja6v8FawrW1OJW6GfUGSsqQbLJV5jvMst4bm4z270zbGrfgv3doZFs4eVMHNypz4nyE02NBI6vv6iFmwbICY5eQ9iRd4Wkt6asn7hJM8KUDm7ivA/WN88E953OlbGyfvlz3vM/Vvl19KHczU4gmI52BQH56J5ApsvCs3esqjZwgtoNTlB2Bbtk+Tr/5PVyC1e4YYOMfBX/BnK5D1yqv9z6r9IfnY7Wel/674VmWqZ26Kv+n0wwbrQeeRe+Anstvn6cZQ5/Ev9qfdV//3VsC27L8Of290/1HrL2evCrwq8KrAqwKvCvxjKlD/8z+/6Xq9aN+Mygeiqf/93y96/oMs0dqfv8TDy4e60KVPOp8M1S0CQfhgtwJ8nOJjGR8aka0xVIOtJZdsR6rVENvxvu+3bCjnsCd94nt7u2i5LM2M/9ONMGObz2KWvUPRD/zk8CT62XRo4FNusUmVA4a3397I/UrugximsnGuo9mWuNoHfQHmFnJi3fIBGCS2Vzbk8k3Qj4+7QtejWTcOdm+3ySY1wOd9lxQbAaXhANPQrBrVB0I11A3zOieCkFX4D0R3BysbORvHeYk9cZBe6zp3bm6docKoXbItw6PjzoX/OOl6gp8+uw+bv7whK0q7To+kEIJiLAd8iauq1G0XbPS8EYaispFQ/oCP/fjM+qAsHDYIuAM33ThgvHM4GDNjlGqgip/oiBa30QX97toQYhtF8RFISJGPvRsHh5mjjz7UQCqbUcjHTyFYwwq+g9v21zTJJBLfqEmybCvtlm/8Mf/vwH29QdpUxF3IRyQAkewnADYBrtix3Ws3sg2YRE0dk6kpQv0NGmqysdYYKg0xbM3WtU0soX4PsJoXmyd+SiWME1zVclnT718+9P6xCZctGh6umZ/3lrlcRz83iXFwADuSrBLDwnIqnqdCr2SbNX1RnsMiANutt49LNUbzZHFAOfXB3H/gFzHoQzby2B7IxRdDnrGtZXPYs1ziQ3p/vyvtwvshspPKrBzOTp4NLGNnanBgZGJYOUj5eH/Xx8dKfhuSIsZFbT9GgMyxTVABxkYvdb/xLN+Y3jfyf8s3fquUNffBvN+yrngvHCpoSb1pVEePudS6Gdxic6F2b29XFfZvt3dtrElYxCvADQNe1z9x533CoWDySw2v6L5dr+S2KONRg/oW9gqnaoiPMya7ZMhfXScT4gc55CC2qhiJeOJpykcM5ZO+iUnWjJTdNhN76hZSALJSm5WapOZ5NxlG6MZOfIwqGduCwdX28o632ZTERWgFroAywsBxdamYFK6m1DhsMUpcTQ/CGDeysdlECG2qb6RBjk0/hE820SR+hhw6rsgF2+GRJ3qfWpP1tCJL4BBdkQWhQwz/IFy29cbaye+gMQb0AlLOqaoB7HHhHmkxLtbnBbsra/Z+AAf5rIcFfVnCpNK6znGWQYPhubEHmZBuPGeB/N5KHW23H5db3rbSNiYtuRYFDGlUhazM9YpipAqdnZ+RVKOI99rfBl/GIvOjNOdGnnvX98t1Ub6diYpi39rnKL1bQqqqhmgmlsBZG8RbKpvJhENcPZQwZqMHZOKSe0A02zEFeQKgMDbW6AmxlQOxc2wjD9iWbSxwUUPbGjy/iQ8T2NoAGJLiVrQNRuzMbbauv6kVIuiIud2U31FbkggRGBzQXi4XZY57XuHZVvyJlvpHfuNgkWHbb2NTcvshN8JNDKxeER3s2WB7lx/M5wETnY35VrcYYT2GRw4oYawZoPB2VH7usdnDEAMM8js4vgN5F0JSMZ92yUDGO+xxpQZZl7tL/CMbeWHb3o3azvBQ22OxzfiE3ZZt5KxKXsyvjmb7wOhAYyHASGIsJzbLdi+zM279pNluzh5zo4/bwXqMTySywRNb8OR9v2+s30ckYXcMu3XKDytrn445aHb30W9kJ/U9co1ws634qfTZXQ1ob7M3bDclx64z5N3ffpeoQTvQV+3BxeZXjKdB4lQhWaX0Tu9PgcQYmcAndcfsXZAlT+KSXbLdEPmAjrYRXyC0wEH+rrP9FQ21Hqd/hib+wdtp0sT3qfJ1FLvMviY/Zf4Y1nH9VPQzn65lhA9Zp+7gX8cF4Q9cMXPCKZ5xT8RJ+Kt9ShN40o/tgKCffdhnDsElyw5kHZR+1Wzk/mD+9q9t8WTw3sSbD6A7r9T8xB89chuDryFzD/G4CE+2VYBoNkr0EHP/UxAbgVMJT5SRQp6En/Vd6J/h8TUBAAAQAElEQVQx/zw9tQicmieeeE7af65/rv5f9Xra+Kv63+udNfme86L8bgX+wJL+XRsvga5Aftef0IR/1+14jYk3Zv7uC+SbwPup79SD/eTv9+L4Pf6TqRf6qsCrAq8K/EMr8ArrVYFXBV4V+GdVoD87fvX5k82hwUHJfZ0cxE02JdV7S5D7A2v+iLOt7OWMQe8Bfci2XIukbBhFZ3LouaHLR8ApNra23iwdVRoFjADyNjw92sqm9rmxOcaQjV2LXofP4FZavp10Y2NvMjD2TNyF7SrLJaGu85+wzUbpnYOTjbzKi4yAZRVyhXz0LpfQrbR80yYHqhunXk3hZiC8fHbOZt2NA6QVeysbd8bGqAHb5Jx8A5s2/oJdsRGdUx+hh0w+FLpKg43ky3Lp/uRH5xmib+/2MRkxzS31BfKxH+Gtx2IkjSplA15HQ1UnINrU+A++sYm8sds2OTDb2ATeICbuQGqwkecpm76VrbY3KHS5VBgPCN3YEg0S9+cLJWKMv8zfvQ9LM4PSchka40Lwpm4bm+IcptynCEeEBswGLODXwk0bTp+YGqCYWOiIB1OYZo9TA1oDNckaS34tj+HoRz4Q/AHsAcR3xoh1TW3LZY2qhjJjAZZyEG4+/LglUQbX77TonyLxE6A8CnRdqW36MUq4gJ4abH0Aeu/akCAGbMM3WHKej9qEkrlYmb/YjACiCgTvUDEROVJCbyrr+c6azj/rGXxDcc671vVDYzGHV+S+SJc3izMK1ZDG4ICKM9gbh7e3m4lvh5lPgSpFL05T86qhwtmC8kgg2F9z8MihbK8JntMPDjpTi3Hkv/B8vL1d9T//8z+6XPDF4W5iN0kkvshd3y7YHQrez9JYyAcJD+jLDvjr+WdC398/lGf4zmFY6pN4agyZn8zLhfgEjhGhRu3znyrs9c3zl4PKt+tvKuxv1He3w5oln3fiH6P09ttVg9hJt03Z7r4NKo2xOERGPwcfX758UQ5gzxhXHK3Y24h35TT+43ZT+ocm9gbvvYW4E3/oNYZGAL8DCO2OnY2CnuPOCUa8Wwbbr+R8uaRus79xuVLnlflY8W1bLuYVO7G1ElPmszVtrXl3kwdscPRTV/TumVtgI4/wWj43BrFjYxcQkDzU78xVW9uXBvMwyCe+paxtgP5OXHd8hl6Hrm3MmPQm+pMeDdY3rg98Nt+OXIIQchvx7v5kyY6+mhYfyWtiYKWGU9CJK7QN38k/YJdsd92Lyd7r7PYpGizu54UT0MzXwvxEP3OePnLJdQzsxQ55F33o3WtI1Mceeruy3hmu1Dxrh7AkWZHVd83kybPNEk4OG+/7M7fMY5Q6HvyNqtY2/cgYqFH4e1NoO1MyP0yh0mynEyRyxgOMkGzLBgqQlZb7pJ5cxCSAuPK6hGlbRrbwbZemLM2SybfMuoSSOgUQf1wZ37NWmaPYRUuYkUEyV32gO+NkogN44vcOrMraftSCOW1ZitnvP2ySEHbcUGPIxIaR/YqzBmzTJw5Sb97KvKys0RUbsWlLyeuEU+6kj1HNb2VuBaOs/jsq8cVvXRYJOcEwfRFLjdGxobJfpmSkSAqtm/nNs3T2wQMRti0HCRBQ1jTamDduqDvc5CTkhGDjyKWPjRMm82JbTlxWTFDb7QlWJCQ7THWbPR9qmZV5u/Ou2GkT2tQgr+HqWBb0Ci3bTMds6HyOWCZ9aoEIPAEbvoQN1hC1iKxtnTKShZR4lB41so2vkguedz+itW3G0aWDgib+Qt+OOU/8Gzk0QMt7bWMCmk4/kbfJhflS4mFtbMjFxmkzhvu5gB68EkcQIHYiZxMb4+hFv/3hF5NQ9yu82Elvf8oTAgLkp9Qk+Zk6J5ddBqZsw2VMzGFO5mjuivqqIWfiCy+5RqQhegRjW+X4wlYuxkbeZiC1H9Em8oHdxmy6vcvEdvOQ2Y44Vp7P0BqiD4S2IdM0+o1AJvT0dKyF2XaDV9t2poD0Js/+xt8qE0gdTtgi2mCTwxOEaFv52W1Jhj87PmzhO37Dm9rbPGjp5yG3cyRMKW0ik/6EjJNTA/NLZMjusUQm/B028tuI/4DkD8xjDUXWxBcIHgjvhIxPSAi7zYlNPB4JJEabjLFzyp69Czpw2jv70CNjO90PYfcXP7PnYuuYp6IbiFLs2bFB7vgJLRB+IPgJGduRPSnf9LDCPnOUIAD217ZP/t7ru7bTJzX6BojftmyrSpL33JLDrgMJmp6aDWG/mlqMAz34C7f2RRy/UjWB2W4RO8/CnkfW7TknYcKis2xkYnNKjGQzRrBzgt4+fzTOU4aOurnvf/aGK/xJLu9g8MAx1g9bin/CDwUexOSQvElDe7/XIvRnsE0cn3DyTkP8OXGi3/WRje30J3wn9CL8vALnGjr7H0iedT37H4i8SH9jBfyV7Tx7XxEeg8g9PyvBAw+Bb5DwAt+QX8NXBV4VeFXgVYFXBf7/owKvKF8V+AdWoPjcJvYL+sNs/jhLjOnzT4re2bzMBlP+qLat80NYZAKDD2FjsKnFRl2NwWYbwCffyMduPhjyEViFzPV6ZQN5NF7IBKJrG//z+FbTR8eRDZ3YME4iZxfYfp20C5vf2WQvYggbMwoUooHggXxmiI0Lh0aJQbJs44fIYCZ30cawolfYmxBhIcdGmfZW6ARj/4YDmpWD8TsfbycbL+tha8oV20JP3cYYfVh1YZN/iX1LRXx2s/sWfNRQDmoXDnIwIcOZwBZn9KnlncO+AEP8ckfAjmTymLLBueB0PC0ErTBIB19fwxGHbehuJqjMTwzkQCJwPzavMx+i7T3K4AZyFbm1LoSdL9lumJJWNrA+Pm7U7c5cb03PnMDC1ZaOOknXq7Wwv+3a7e9539GbyMXSnisGWudxs8QFWIXfKrMWsQGRoWDINrWv7iHHUMOGk6xx2EpjyJxu/U+N3ji0eudQMnXoeiJg8ePDjqUq4UvEXsBFYxmqUaowIm9uXLFL99VlW7Y7t8TxFZMBLGwjQz6xF7ANh9AJaAYwbLvzNnKi2d7H6RNHSheQ8Cd4ejREmpY+RMz1HO3iUxtrMLwNRmF/jORm1qsFiu6kBx/q9n7M850DZM6YoJWil/VtRlkLVaUldaInBb1/eVe+kRueaPGXdZT3D0PWRiGPnSFsCZ+pGTUgSB5VnkVOtQTP0uAZWoAxhky8k52d2LLdcaIs8yMg9A0D6XNICdq1qSHmcmHd3XotJHdLwoQ+bhwacwjb8qxrwYg+5aFW1CtGJO0HqUODZ2OUlFgQZa43JSadjRwcBuPYiK3kvXIYkkMLyMdlbRTUtpbLErePg4v395veOXDudYp0uTSqtFDjBed35mLlXZ5ajzFk+LiVkQluW9ERDZZsAooA48S0UUOqzYg7hMSYZ2ZCDy5oO1PEOHvYdCXmDdpGrHlP7kZZUoQykWPMVfgbRZEwkhw+yCU136hlDs5ujPP7KDYT/+WyEC8xojeRib7R51Llhs3IbjjKN+fzreasLcTxIGQs243fqXMOvSKPWtMILJcQot/jTBx3Dh/u1DJxWfy4FL8Lda6BeKmbbaWeiSW/c8aoXqPv7x8KJL+8W+LT2BBtWS66XIYSfnEbhUHotjuGxHlnDqMDWZDlkqy95Xdm7KYXVNuyPyE1in7qG9iYO9vamLvWoR/DKmwGZMk2z8FVg5dy5G/3G7SdbnmfQ0mIyWV1exSxR80TrDwvqV/8nSIb65nk2s6a3zM8T4Wd1GLh93VwVBGZ/A5Zew0hvBvmzvRy3y+beMhpZY4ma4JZa0Z8bQhOeAFhIHbTR2BDNnObPrU1waYPLxCd2EBNwoeNBCDaRNc22H5RQpB9fOf39UpOEDr+Df/BIx7/meOMTzjpvZaqmhyaMJd4As6gQaynO+/MD/Wzca6LKAC2Wz86DyDWxJt3SteDYLn2MiCfePzwa+VwOWPbEmCbbgeQ1ttiEyMbMMlvB1ibmCtmADrJcwXHjKSsE7tUzHN6dUuFp+zYT+5WbIeVNZkNwDvPaWDiEw/YDHfmhuxuPzab0JO1Y7mnBukDkQnY8eWWDD9gW2MMfdsMwcQbvYVnoePYXcPhIs/opw6B4LZVgO0jL7ft2IhMEojcdtTNRk7JjNtPL2SQC9vcYithBBh+dYVGWF/RzkH8PvD4jyAKvQYO+yEltsjBUmIOLWPbnVvyi45od9Zg3mmRY/i4EEVWQHUdHoxfIIZ3AkqMvr4STwMBZT2c+TTtEA0tIGEpDIkYzP3rKyxWz1frgJIwPVvD19KfIzu2LLs+id9gE0OJgTD1DesPD/fYEuWPVEK31LFk7TCOs4B+0VD5GXdXxc4hkHHgGP60c2GU60cCqcFJj1xgH8fPJxxp7KzjfsqevIwDB/uHXWRt6zu5uELjOR/bUP7ChZHD3HfKD4uHwNG1HGrd59m1d0nLErh9vI+UufxjYBtVo7Ff8RXYR79/3+dm1y9s/UjjjPlHvActToFer1EA74fqIfD/30jqFPg2i9B+BHkPBlo+daUeXF2S9E1/3V4V+LsrsD/a0tnr72lt/icLO+Rn+Hsi+JNWO+A/qfMSf1XgVYFXBV4VeFXgVYFXBf5EBf6popVNno1NtUD+SFyyAcaOm7WpAM1VzgYqYD7YFX84bdudzZGpyJv9j2qw0oc2p9mw3WSX7GzWL2x+LdAkzGhGtXkYAxfNNjKjIZtKcIQy15CJRLTosaciRDXNBk1NcD5yTuwe/JWevdf2xZ6USE2FwqjSqFJsI9IxJGesJEvsQS01zlGF8k8Tz64DNBznwxwdduNhcrgSW5LRUWKBWQTtA4JnM3EZhxz0GsjTnzKiGQM2RPBcmEmnUOZmNnonsOF3am7qfMKLCum0bG6hFUTbio0thQKxLS70t9aNbMCPWxCpx6KQQcgbT4yoROYfrKoZEnMb24lFNEJSu6IOjUObcVisHlRCu7EpjyXimmLK2teCvcJPMQot80S46hqFQCiwZCefDDDMFWxDOPPBsOdrxg9gbI4qDXRGmAdEJzIshLZnmTw27hsS1BXHXMTXZGFesR8/+XCPkJBKd/SxeOo2WbiUS7jgtpN+eC+EypbLEleDaAmALtcTmqGMnG36QJMERrB9EZM63pmJ2NmyrWLtiWYjjb/YDUSMJauzRrCRkhL5hGEPmZENhWsikHGNRcXznOyZUn3k275szEtWiyI7BqO2salGahSQQr+vHKjOu4iWWmc9Bg9vwB8cgF3oS3ZJtoqYRXYft1Vfvtz05X9v+rbd278QtzJviCstea68CDJvK8GuvAzWJD6F3cHze6VfNFxiGQIlwSf0fY0il8U116kx4TFeWJz/c72oZJFA92DCBHFbVZIwUBBHocc4tmOHodKrA9yUmmIal1Mbfou5GlXYIKbCR3CT03TLwtDmITMH3ERq0EuTd0TyvHMwOTfRcMr9vDANapl5GwO7BicPa2i0n6GqRYYmcgykdlMmVCCX+6a0PA+B4CdMkDktu8COkFDSCAAAEABJREFUKzqgO834GqoURnuLjTtzN3HYMshXFTLAKOWgJRC5gh4fG/PYtbIkwH2zxhhagMgUdkSLTg5Uo5/nYuvFIY0qOWD3ofmWQ0jkjS2bO7Aim+cfsmLPQQ6I3aYV8zLjUUKFuLU3aHOfCOU/Akhc5QGvtDHhkzrt7HNMmaFZJUwqvhJS5NwjsT4Ez6JUmjw/U5viE4rErf/lAQhzwiH2MbBFjhWDkmzL4OHnWZjIWHvDNdakG4eVHxzAfhBjIIe1y3XRNHkivCGV34l3dAlGgc6eG26P2Cbx7RDroQeETBV1P4kQMs4w8xIILktZr3Qx3yRUtXZBJDucvceL0lJTzAVtmBiIveS64Tzjcu28/OsWxL/XC8v9cDZLsZGYTJ2qRhOjV7XAs1BT5m3yvGlamAZKuNMUY0DQrVLMFvjQIjP3Acm636Zi51vYbQl7OwgbsdX0jRF5D9b3yhwg0XfIymtJA3/UdhI3LnGTWJCaG/aIjHgdmMgFsD0Zr8yzaJ6SMVb0+ZbthYN3pVntJ3W0GUAr+kBG/bcgOsZpBbBb2A9u6HtvuWmlxQsSkuAlL5aaunaMbeRcMD+v+D1HPY8o2Xtuopa2lbYR5YZRQgDDPGTS04S/IrDFCb2NLjZAZYMjJ+qWOQ6NMNDPXTI6gQ4wOPK2ETe6wsns2oJ9dyXugI1s+cEvxhmElzDiKXjTcgsgE43wMwxEJrLRzxrIOPQEcub2oDXj61tkwt97kRLWppU5mkyCI06OJM/8WOYuYAPb0u/FFAUlZ+oW3cTpzFdpIjPBN+TngYu62lZa36faX9EnDxs7BziyQGIM2Ea9dmBtKw1aeIEMv+3t9hKWbHAKGJmGLWTi3KztgEkOc2PVzNnytulnBMmRvvlmjB5DkB9c4Rv52Gkn4Ihhc0fCZ0yFcrf4wU9iyvizz0iyrbSjw8RU1n3qFQhvzt3XjA/s2iUHtPflIR8gxd63UBKy4pmcybFzM7QA3Z+4JrGc4vaub9PnKm4Hc852coyeOoe+Q6vllpwSYsSIT0/QZs4x/MmafQZ/5ZPl2goIPuoQ2g72GR/+icP4tC37exjQYPd8tL/D7oSOgh6AfwOiOYDp6AWGDSW+IYLFxDrNb6NPmGatAVlJm9xzn/k/6T/rhWzA6AaK+Q8oDzRw/q7bw53kkTWUOBLZAcRiJ2os0QUNiDZ7nqP3NcD66rKjCCmm6ZR1BiSmQHKe+NkBW8xfi3GzzV1KfYPMhw1o4L8aR/4Bj3WNfZQmIGL4MexamFcD6yC9MoeV58iyrdgI7NKJZ7dtfH0FKt5xOwj8nK9Vzixo8o4Tdp/p4Z12v+03S7+Cb+V/Nk5NfwUm31/Br3T/PTwpS+x7oM6skfbR80iG1IQ7V5ATGP7gisrPAdswn+f1ByaaFJlfQQv9g28ri3olvvSkrIA2CAdk/Ffg2UbwzF96XmrqOcN+01xSgHXGY6ETbMiAfqeh3Z/H+28Hcvm2b5/4Sn/mkWFyTv8z8+H183U8n9tPevHO+iX8zME/hP6rtftHeP/tNGzL/vvg9/L7IzX6lczv2X/xXxV4VeBVgVcFXhX4b1SgD4BXNoLinN+zGmy6ZOP6erlqubBpxwcXw7xeS5eLVRESf4kBQWFDE7+k1a1pKCzLomW5AEMVIbjnH2grf41m8/9+2/igu8FRy2Tz8YRlGcRijbLEJRp7Nsov2wqN8U624pNw4EEktGwK51tOdw59bhweQZILHpeBDUMBaSfaahvpRcsBwNz/epWrVHYDnWoM6rD0N6Ou12v3A5rSrLZz5jlBoiNJgseQw1w1BCcMJY7I7cCHIYLl0tmSQyD8k5a+7WIzdbJBcLDxgWnD6CkbO3cOWT4+7hzWfeD3hj98YCD+k2JUbcv+hOST3H777Te9vb3pcr3I5VaM3orN1PXLl1U3NrVDi63uuWXDfuVAId/6yocB3LX9opaxEyjsjRrqb4aCRyZzaJCA+ibZqX/J3gnJbZJjvhF4Z343chbNNnOkB8jqhigHCOIAfCX//cCxWtayjfxuu+1SsPQwoMMrfDO3HSOyG8biMxB8JmB90yzU3aCnRln2kaWugyzb4Ja42q9+3hBVNoTiO/WP/+hVebehzxZZl2RbNYKo5y46t6yF9zu12Dp61JHTA67XfW3b6EmqKtkGU9ck6Mrp48fH1Mc764l3R2I3EmNYJ7y9Lf2cLEtJMN/fV+Q/lNgznniPXmCM0evsyjobvDfiEza+h5bL0rFHLvHn3SGabeZ108bhUJFEntmVA8KPDw6Kv3ywLm+8D2b7W1knt9u9adGPvwt2L5cL8Q7yKtnWZC2RDtalzJdVuixXDd5FsJu4InBB18pwQ25iwzwjS+cwqsJRRaHXE0OuxB8SaF92yfx8fHzo/cuXfj6vb1f9f/7nTb/9dsHeRamDy9iSomup83mPzvtH6zSd26gijkXRuXMY/PGxUu8V+Ymu4RU8gUs5lBzUvGK7BjQruSdnHe0c24YvjWKDkvW/UWPbyrxcqF+BRyXyNjIYuVOjjPecS4ND6ws1q3JElXW88g7ZeGlMbKJGjlZiv2BzYQ2szNkdX4X9QazXy1VX3kWREWYga7C2Ip93fb7p+856/LjdtDBfC7wb737RJospsWSNfLA+gqcGb9T7gt3YuIK/Yf+Nd/qCPi4UuRpDNYaul4verpkT9ThxhJ81ScrqNrXnRk55B4aWOF1iHY2OPz6u17ek0LIbay52RAPluZSSQ/K5USPISs1Ti+WyyFUiHa5kFa5kG9j7quCl9FA0RvCCX0q7XPY6Xq7XrlP48b+RxJ2ap5bpawxsFHrSRj6wo95gW2Ekpo9b1uH+rOloFusJnHIQJ8hxDep6uaaObyriWskv/jbWi21FOOsh4tHNfCWWSWGSrW2Z/MIPbNA/62zFZuZySZ2IITVYFuuS8ZOeHdqF+aQW1OGyXGT4NjaqVPR2Kc2MbQd9QIbVdGkl9ht1S/0iYO+yRTd4H8ZOZMNbWc+3fg/dmec7uitzOwFR42fYFHupeepQo3r95bmwrcL49bro7e2q6/Wi69uiK+PLZSiysnrtpj6ZWx1tWZauRepRVU2Nj8jd+Fss74wb741A8DvPT+bAtiKfWEDBrdSlxuBdsrDGFhxyYazj3iRbNNPvUMT8/2PvTRQbx5Gl3YiEJNe57/+s/ylbInC/SJK2autlljM9M0YxBCD3TIC0BVZ1wxZbqWOTnOXWLrfrimbv8gz7is7G7xKZXPB3I9/EPxjbJYPwAvvQTaAQkvsOyd55lnqcfGwr/epI1C3jXYckoGQcHYbEnTgzegIBHu7go505iITt9mUmcLRIfrFnmb5fsR9EBvGmZ559f+dZNdGZ/Ix7UIPQImAbuyJ27+i5oX1ATy3hxObEd/oz3oj0PAJMjo7RdxcK0dWzALSWsna/6oHSIhYk7tzj2UeTZ/3OOxX3Wm7cPxv3ReIIPz4myqHluRCaje0MfoJYyxoG9ofcaS+9bdn+0I7Sx+yHUXT2GLgPEx8/Tx9g43sLy9F7eAsdEGpC3vG0j2K01xxfk9yTz4M1bNusQ2ozMRaEFrQO8ul/G89CyetEtM7xj3185HkZZBxp6ZTTe7PrfbyIPXgn/GSwUoSf0E/SIt9zbFu2z+k3vXlGfEP4bvI7br6Tfp7+3N+zRHIInmm/OY7JZ5zCz0tz0p76+AieSN8NYxRSuoDhT6/Dz1mT9MFPZX+DOJ+UzmV5IrXmb8fbIu8fkX22+c74vxocdflHu0tewbPdLE9oQXJO32C/Z88Hu/zn599dgRT77zHyT9oXf09I/+66WZITycVyuid8P39i/dHh76xbPAR/1Nyn3GcFPivwWYHPCnxW4LMCnxX4b69A5QsLRzFdB/O9P1/+nC/i/FZlfqEznMt1iLNMVelAceCxAZhc+R0tBxnBrr/LcUaHvIGUL5fPiNz5pek0ZBvZ/QBW1t6OPvJBfBTxVY2WRUUuRA+58CcHZun3w+VNPngdJ0ZyGLM4fEl89s4MDxahcGwDL7FhtXXbfiYgulHhLFWBbQ6EJnobXCrJuSHqx8upufcY3zg84pwL2aXFF8R9zgsaiDlcmvCj1zFgI33yfOHAs+oii5rziTuFh5o2DqUyLgJ8cLj04CC6D3c4iLLNoTGHsxy6Z40v9K5SGmc6xCFALMQWmm2ZugrdyNsOWbbxhxBXE2RtHHzt/3/EPf6OheDjO0jtY2Pgc+EsdgvfiVPo518cddyDtWYdERElaWBaaZEtdHAvVPTeosjE3uOL/RllaH1BTqiEwyH71AODGwEGIwuOUI2hKmpTV/qSydtGEZ7tdhffOTAfyKkp6rbwf4JSNS3s+NwnP34umKcO5ruemHkXtP00lp6mem6h28TLwLYSY+okWixkz8YPLAWUr3t7X8PUKQf6D/bKBhJDoZu/VTvohZHQ1IPosBFZrNgMHTNKi41JgWsMDv9H5xN6x1OhXWSzX5M3jOz3By97pFKlnos9xN7dWJvJ4o9R2IGGzcFaXHh5tyhuYmSqC/soMraVeyWxxBaqSEmT9Z/Yir0FcSHw4F7If7I2tIm/+M1B9BsvT984WH8QT+RiRyZWUt3mYm/vzzVb2J7cv4sXNBMfkzwn/dYv6HBBZpFZwmUGMn9qDCnKhnQITfJKfCGXh1xD6YvkjG/cyr50noqepCpp8PLKxg7z9OoP5thbILlt9HkhcuNF1hgoEXWeew/yT/029j7qEnYaEratQjbmxlDnnBd5mFJoWz+LqAO2RmETouk7D3JaBJzakTny8KGJlrmo9fZY1GntPOiFblX2CbEzz1/eiK3CrmSlrXyAia3E3PzoEWDRX66lK/viSi9aYp3EIeSFDdvv6/TGS+C8DM6L08Rq+Ok31nyiGL+J/8H8wX3woEaZX6g3otSDzYC93P/xXS65EU87LsSVumddX/s/YT5bL77iZ6P+nZP13jIkFe1gzxH7AznLyAQSbnmZd2UvXEhtKXsrte9YwhQ1RC95hMdUiX2mFkzs4lMyfe6bou4Vh/q2Tepw6tmW/YFIVrnzwVXbD802XclK7IxZ6+ZrcZ9ssuFUSWER3L6OG3sh9YQMf3Q8lokv/gVNlgp69nJ0RMt6pTZB5DIPbMu2Mo5senunodZXaBP/mfQaMEACvVL828wAZIkctq7dkJMXoS5odsnEZEljXFTUg2FfsTnRif/3n3fME6dtGanIrOPjnY4N2/CNhDTYQ7Z7PFmPtsdezDi6UQ8zEjVEDOpauqTwUWFO7blfMw8i32jl/kB27w9XSl+VNYyd1TZW6oWYEyNIDGcNbcsY7fuJvif0C4czIJD0qGNrvu+bwo5txFmvMMFCloAEUQVPtNh5hqElProWlUgYTNYltKgFp4ztkBt28oo/aJGnCzux7ALSOR8jdqnBXEIMuJ8hS0tiJpoNDf5G3A1+zoQLi9iWkndqlfkH1s5DNrxgy5hanTK2ZVmT2vUAABAASURBVO8ILTab3TRiYrLT8ilkS1Xg4NtWmm0ZesZVRoa5Ja6OIXXV0WxDHxgn7/wLNn2MBWcmz8QJRDvtCb3YSa6QsSvyFv2RJ3rhRWYx7v6IP3Qk32XfeXtamNttMGiZyPd9QL3jt/Ad3p9F/ExspLfJ+wBOiH32Csdm+M+wP2RtxkWt6E+Zd5so2/DB5N55fw5AT2oLGlz8ZEYF2Iv7nDFUyYRCHMit1KoxFfsBVdFH7pGVJjKBvmun/kkmJD0j9MgIv/lZ9mE3nB07X+hZadHfe/LP4BucORHl83oTHy6+kXyfkP/7+KeD3eZPWb9BXF2/qd53z7FkDH6mmtzsPc/wF3F/j9BP2O66uHySftp/a2MXsb3rftfv3L/t890P+e1jVvbI4dcWf17fIq7opMMEe+y0lV4/jd3+yElPDWrLnzafWH/z8H1dk+tP8FPDPNt04G/SfzJqk9UT9nqz7ynW872Y71BPap/Dv1IFzq1/9v/Xsf0X+PN7jhmdeCf+6UF+6vyt95RZ5+im/9OOPxU+K/BZgc8KfFbgswKfFfiswH94BfJ7lvguQ5r5pS1f+vjtiQuC8oX3ch3KGQjnohzsqf8zhg8Ozhdf6I2KK5L7F6LFgcvkSxqdgnXYyaFAxicyxxOKp4D6i6ONQe2c6G8cbL7h686haP7zk3zNh7tfET3RFEw9kMu/sNk4wMqB+fV63V0hEFm6/JdiwNIGJ98Rm47b99iagCSEfNk7p0Jmzy2VIEb8JUZGCEs5nMuAStBN+ek30BxoTYRTn/5PcsFbHFyoX65hAV/5MkmHrmTvSN1Nfc9eRP7gxdnb24P6JoNTrng5cuFAuTg0OjDUdqJbo1Q14GGYvOMr8eib5v3wM+tHIOEv+sCO3imcDElelg0+yD0KxecIfiT70CmBMMd977eFH8mZ8vJgsa82Xu7diWFp8CLmyr678uLvygufqIpWZV2vF3Al1yFXQTW1mMq/lnnlxd4btUmNEjdMPPBJHnzKNsA+egVkqNAKu4zEsJF5EFr60DO2reQiWvIS+tlDbFNeCm5642VO7o3ULojb2XmiEGG6pvERerbAhnJ02h78XLD3GkHMOLQgsdxu5A8GL8MIR6YEtmVysCWbD/2qYZCKpzaxmzXYEJ0H6Prq2HrEByqTvVuxyzhdxsUezn60h+Qcumtvdse+cQ/u+2wpfZip+ZV78uMFrHQZQ8kr/LxMy/rd75tGDT24n7OWVWLNs7+HKBd3QTyL8er1sC17R6E3sHm93rB9wXYhs/OSs8h/zk0P1iovSmf+c/bMiZK4U41EcoB8FW+xLTexxtAYVg0hP9vOG/HeuS8na10uTeolWuqcez/zvDwIOSaNjL3bu14u2LvoRl0IDZsocr3vDWynJhsvVfEo2yoKMlqPl6r4TF6QoCPBxDY2S26iu04qxXzb38nu8evrQ6+vr9x3k3miEz5Ec9OyVnuMQzWGzB+YLZvcHnmByjM61sOrwSffvKvSS+c+nSQ0iS1BJP4apQs5325XasizjDyy/ve8oE88zFO/B+sUP6jjU3qwAc6YE/eDPRIbYwwNnheDXmmdiqmBibsaJqYLMjUG9FLaYlFs5EDmW/YttA27iTUxzN4fq31nP0Ym5i/Xocv10ut9v79p/5egUylR+Am4U4a0EXfyx3TzizpdEodopnoIcjHJuDsthN/ur7wQvujCM1HUtTmH/NY1ivxSVWkUwOYk3uy51fxEEr5l70hOaCn+bKNrnc028702G7VP/Qc27V3Gtoyf+LOt7I3L5SqosvmkxifPZq7dnm2dLUPEKO+Ce1AJZrHIiTuUBTfjcskI1zh600frMGcz4GodbEQnSO5hhd5A5pyHH6yWX73Pi5xa7viAxbou3e8Pfu/ZnwvGtyqVA/T5T8glvujaOIguHcuGQCa/ADKXy0WkpagtxBILHXMfyGwHy6j729Qb92ri9k7Gx2INd0yEEnNYtmWM2yWDqiHT2+GKvPb+/AzdMhWPrZMqKFJRl8KWaLknttzrBGy7eUmi9zXaGRNQLmo2lRZdo1+FX/T6fzHAeP89KBKWHah7pTFPl5xiVrLSUqNYDRYyK+QAZnh0ggxK5k/m6t5Ki707z9MHOWQcWmJroBipyeKlD6+RCfELPuHvJMY94CN+bZO6ETkR/+rQ7b2udEqLr4q9TJ5gxqHvcuZ+vwL2SGHLpX0d6EchKSWHjWfV7l/41nuzLePDUAbyZlD5YH5eVRCZ2H6PPQsXe8kTsn6rhW8bv6uR3wfyO+9CKfuQncRI8JwPnS38fZwRUrAJoOVsv/eRsd01PMf2t/yTXlWtlzkW33UyD1CDn9EfQAdPbOkP8cKA7WN2dMyrjF0QEiqnYzPPVBkwFgP7mMCwreiKPthjhqHsmX3G8IerkA9ORtbqHJ99aAn9xEk/eztxBDsl8hlFPn0QkXP+wU98H4hMsMubNJzhLxF7sXXil4K/YJy+wo6N9IGdtQdlGYT2N+EjtVZ/9tGE4yP04Jj+2Fmy+dC3LTrBt9Q/MSO+Z/3skmhDTtdb7xyHcI5PudD+ELJQf0jwU+i5Avld4Hn+rxwnlhP/yjj+Mr7P2/Hs/zKB/XsHkmfM99gz+gcUOoZ3Y//2n58JfFbgswKfFfiswGcFPivwWYG/UgXevzLnX3S+vU4OB/nKyMnacikHM9PiBQLg1O3tvnjJNXNORA5TEWEgIZOji/wt+BwS5nAqh/nzOJSk40BwHbYXX1bBd7/gxYTzwRfQxUHwg0PsIIdcfcDIwVwcJZ5HxgE2EI9rYlraOLBmICJXDoUWzMQTGwx5lRO/s1/+xgbngNoIDldRE0Mlhi9fXnR7ecGGm044io3YmvjdcpjPmXD62I2vIIGEX8Mcxg8Oxwc2JJf2xgG+naHxY5Uvkqy0xBpkHOxyWCRH2xrYjI/0eelQNXQZJVjwpGLuqq4tnayPNsKLINTUMnlsJG1bXI1IpxYb+U1eNtGRe/gOS650C9pS2eg4BPxN6kYxmNmWC7jgQ+CyzSd5zAPkk5rNzbz0XdpYhPzLokmR43P2/3NYHH7uaGU+JkozC8QY83xyQRuDnOmJTBMDsVVV+LfSM1Dg0ErKSxQXwUi653CfF3cMf7gwGbVGmEnDtgYvkMYYGhzg46D5k7ge7L17Dpfnpjv740ENN2zv9wH+yFvcV7CpodE799ZkDhOHeWkx0c36ZLxCawgZ/bTBbltYVLlaJrSAcvScsCVzwY/MKF4cItp/qYLQCF8NSZD7hUg7JKztfqdkS6hqwY/dQf6pbfKOj8ScfB88H7Yj79wb2UeLG7aR3PH1xgv68Bbjy7iqamBVajt8JOdJnxok1tfXNw678cxl/NpW4l4YSCwziWGjRilrU1W68lLuwjotBLJv6EhnybZeuK+D6zVyo2XNnh3Dysus/OUD0bKWiyeGQA0I6NqlgWzhI5BYQ/Lb2MMNDuRDyx589H9S9dH7+wGflHRP7r0nlpIfZAkb1yt1wP/r26aN+u17BM8sSuJvWfZX6iJa9l7HShy2VcQU+2/o39nTiW1g83KLXWLm5SEiSt1fcfpKbA/6O2sb25E3Ajb5LKmIJbQ8I/pfUce4pDEGz8WbUmcdbVSJFFrnehsq7ITv9LFj4XevQ+IPYvuF2PL8wp1shCT21+p1Ci2zB7kkvn6xSi20i6mQt60vrOX1cpVtGf1R5BoQZ/xn/SHrwvzK/XoZF72/eIORWCKTeILsk9M27I6HD9UY6JVyT6Zuk73XulPQL9TjIhFDZCd7IDYGOhDJXYD1ZlHvb3f28kPPzcSbGFJrRJQ0H6z1nRe/3HgtGtNBJv3irH+OWNFLTPEVxNbEyEYMqdsb65s1frDWuOn1i40dVtWJ0bzcM6lPbCW/SUFsK2tBygpCDynU+Hmwn2M/9MRjm1LUB+JjMNceL8a+uaKzSDr7bNJnPuMIqduNvUYdE8+ooUBt33AlY7uh3XZqn7y7ltggfBnR7KfY3fJsZS8/uMcoMffjUvwqLc+nCDKOHuqdb3JvxBD+IpK/9CPG43pRkdtgX8VRfDww/KDed34WxI5tWAXSf2DPVUo/WbPEvsgf90qetjPcgSHuDLbDQn6KH5EqOIWM9ZH7JDdE4Ug29wKxVVmje/YvwU9qELlAR4uskQttEktq2Czsd39+MI/MRpwbBSKS5iTvDKrwgczGM/O8Fyay4QVzPpR4yVrOXyA69rFCdakMF8Re9JJLEFsWtoUm99wD4gP/d2KN3Oy8UwcEuJKva7cl1tXQciWvbXtwPxI598gKiG/UUNYxMpVYqBNqEjZEPKHLks1HaIGkRQxBMY9+8g9s5MAY5ASPcJE25tw2YNHrvdnWM2Hbtl5nHOhsSCh+znn6heFF/PNE8oG2m7MSk2h2tBnkgn/aGXk+E198x9aEF5EgdjNtOvUlW8RS43WEtZiviNJLrlSO3iwQKA99D9HKiWXuOhlmDs56pw9QVu6zBnKhfQ9WsX+XP2WyJzaCDh1XKmJKzzIpyPj3kBoEe2aHNP5Hsf+wnXqcCDdjCYFcZdlmCvi9YIE9CeYSvNHQ0QrZZ4T8/Tyx7LUP90TW4RwLm26Ilngm6xWsNdlHeyZ2ZJLDjBTydFyLnCIbHwt5SIIEss7RDeBCDH/l4aPQllzYBNEJbEtcSnteLIgr+tRjBYwj8q6PDt7Ue469HB4PO30DSXlmxH9siRZ9OuiW/R2IK3w79Eh9IO5PG6HayCAvJ8+5x4HQKZO+QWzdh5cxiP4J27Ld03TvspH/Di3Ex/cyttuGvfeI6HuZ0Gyna9kMinmQ8S4vJby93tkvO+ySGxIqDdEiS8fcjdjI/Owz/iOwd/3z9xQde2Xvs/eCD0ux/w0I5NwH6V3Y+w18WPr56G/XLwxyv2S//gST9QwWUgHde6YZ/73Ij8egF5GafN+fNXv2Q5gKnmm/N06Nfwu/p//X5WdVnuBEes4z/sTfU4Hnx3uPMdZ915nJn7z6bmN5sueDP6muuDX6wZ/V/ZT/rMA/qwJrrR9+fp/P7j/S/7Pi+rT7WYHPCnxW4LMC/90VqNvL0I3DeNscTt81OVTju40W39M4R1C+1WTO2RLDqQsvTvKCNMgvXUrjFy/xK5idX+P03qKHWZ2YfJGZGMrBzJXD0xzKjxqKQEzEZ3qpIOUL6+Jlz1S+aPUXm4KDscgEBKT4EO3CS47r9apRtWP43cb+g1Y9jx1Si6rSYofjts4zRIcoY8PClHAXMn6WJgXZba2miZZ58hlFcMz3L75Sp8UX1/AKI7bh5lrKQUaVVajkwF002/gyI9EDeAaxP4YU2cC20jI+IUgZ50VHXnJkHIT+IWvZ1PRYg0Uf3jtMCShm6PH53kM7ZZJ1Yh+jVEPK2EZRkjufUuG4RjEvpVlOJzv96nE+Wj8k6LZV4CyqoxqeaGdPHA8O1+95KcRLBzgaY4gl14WXfYVS4dsBTDp8ClixbVtkCCYEtGgxAAAQAElEQVS03cHKZtCEtl+Tmmys8cYezZ7DJesOL6rp6Kvc/sYwdtTaOXRc0HEEzUh+dx1p7/aYMOga05+Sc00OpnkByOFvyIti2NhqcWYQuU7x9/60Y/ybtKIS5imbPghtVOlCwa63q67Hi7PEngoEuFRaYlmdGflRj9PHZBweZlTknwO6vGDKS9qv+c/gHi+45uEw/akbu0FspG8Q7FnHzG1rX0Py1keLj/wL21D6SyYv8BffEvd/TVbUPJxdZ4zChpoW35b7vn1w8J8Xv2of7mfe9Xphfae+fBmN20vpcinkyZ5cFwVJrqOwadEs12iZ8UO9WahIWGgB1jP30KQv9KGwvhN/ixAQQnbhwwzHYMK1sb9fX1+VfLtORx1hKfuyDaNQAfW/sO+vt9H5buzZt7dXYp+qUdwb2sFzMTV748XP1/ubslaxb1tFLjf2QuqS51DqJVpZ7zEyJPSl7iV+Rjw6vvMlxfmSMTZzf2KWF65ujIECisll9s+VBYELoTfu46+83P/69SsxvTbub28dPxJdp3cd6pCXesm/0BXRFDWtskhBIQUX1m6AckFzI3KyFETG6KTPPPnWGBpVSmM5VCPCkm3lzyU1BhFxdAHBKS+nk/ues1UuwlsdvxG2/T7PHhg1dHu5cd9ddOdF/dvbo2uZGGxT475iGixduU+zNvm5tthDouV5u0sxOS90uTSGlX7yDJskEh3b0AcofE3w0PetiGulvtwfb9y/b+y/x+NOHqvjKPKFTS6758ieNpDQhLniMzHiz9SBDuF9rYlKAx9qolsVle4L2aqCBR3xiGQe+pV1vIAxsokQh4k4soy5ItNBMTYx2tjgYqrEk7752H0e7/ETOXQ+seeGrFxKbIGOlrUUHNhKy72EaoaKy+L+UkmVCVTLSv2D7I25JhTBRwj+x7X250EHKdlmBC0vj6m/lT/6prVfPvYcDpb3PrnscS9hqhFOlVW4DvRdix3bzRct84BhXzaKGJ1ZX/ZUtey+HpD3WsX/KBkIJ4mjGWRj5nYERE0EeULd5JJsA0m8LPz4nalkRS45UI/FmHkT6Zn2T6VYWdlvWMt4o18ExIUPCbeoGI1vL1zKDn0Rz+R+2JTnVvDGsyjrFTt2vStOThR7zaNXVg3LttLiT7JsKz4rfMaWmiaa7R5X5fkg/D0aqSns9wux93FiWOSXfG1ju2Rs28KWaAzyCSEySXoRTMZ0cKRIwFZaaNHvMR+RpXu/IhtaoRD0HO5izfNzZRGLsDhG6WyIykaS+ghUhh9sQlrglD57hDKMHmuW1U1thbLttmeXbEcqbMV14g/BdvNsZ9oWBDMzOuSpAAPbLReh6roTyy4dUvNs9/hXHws7sf3OfxIPLzhN2CaFDwHLem7+bl7Iu/MsxPwdmP7iOnXs6ESIfNM9Yc90/9zJP8rs9P1zl/yZTGjBhxwF3iesN+EznuCPXIk3tg6k+yNqTzK7vyOCrM3Bc1l2IHr90CIanIzn8Ul77t9Dex88cxnHQMAwV/bBc08oP42jt9+vbMbA7yDr1DZ+V+4QaF88Q4/p73ZPOf2u7O8IdKw/yHRAP1D/Uwj/rOxMgX4GyL+8+pl6cPMVNzim/8XdP2uF/otL+pT68557Iv/x4T9geXKf/HGHn5KfFfiswGcF/tkV+LT/WYHPCnxW4K9Zgcr3vhxG2TmMEAdjCdTdc2ZPvxp9AC/LvHyJqJ3DrKWv/2/rgzTbHPoPXTgsz0GR+WI+OCyLNc5gZGOTl1u7HWkMqYCRy0FLXig8OITOoVPzUMqX68W33slBVMaYkEPnQBIycXEAAW/eN233pZKVA58aQ7bE1fPoJs/QyiXeHaniV5KduCYhLLVZfhF9EOedFxR0wrziS7SB3RsH87HLVIWuvc9yEB6aPfR+aIWt0HZgH2MbTlZ/I3PHEPVCJ4ilzBHDtkQ5qG0O7a3Qk0fq17XiJSjvi8R5sZKbLNUARbj4jXzWb00pvMwL3iAHl1VAtOg2iMs2qVoMd6C7mMRvYJu4Cl3A2HZMA+tstnd+lbJuMNWQeIm1OlZKKMJAzsIS/QAXpcVP8k/svNNS4g8tiL0c0kZO+EnNeWehxM8UG6VRRQ5IUIN9wBgml/Zc1HFFp20id44VBeZoMFzEuyG7ndPuIxJQFvX+eCzOP5eGS5fa86i6aIwdNUpB/Is2FzbBOo6yC53LuMr8gS3bGqPoC99TyXGPe2kR6MaLvA/Ap1ih7zIdNnLqttNW/4vejWKmfphXlSWu2A5t5x26U90GgogIYSLFBgsS2QaLYgzkJfLLC7GXZEMx/Rgal4tMn5fLK98MgVUKtApHJduKrbXUdXxQzCsbo6o0aucrDZuDZ8qk4I9sdopf2DD2ihpXcpHIkWcAN0ReYsUmJI0RO/Co0ajipZoV8fBjTzTbxKGuWeikFippW6NKwn/oD9b59fXeL/7yl1gmgql7CygxX3S7DfSkC3GFvsvsvOv1pgHdHhLyVfnXqMV4vzbWZ7cHF7+2ZVsF7H3sg76Rz2QfyOqW2B7kXjWI4apy9s6ek2iI90uH2B9VulBnl1WMi/7Ci7b0D+rLMghTrMnE/FCNIVepG2u1YoyeZdBiTXabQ/GZ8Qwf4ahEbH+OPiIu242eUNToQ1GjeSWjmLjSB6nl7eVFgzhiz0VeGBg1hHvWfRErYBIert+vGtV6yStxPEhuUmdEZUtV8LETu3mmBiyrzJ/ksfATY5ENvRiEJ/rBnnSYKNuWy+1rjKEyc0ltgzzbjBU1pZ3P8JOQ2tkIYCt8oWNbia/qwnpsnWNigAWbyBi0H9QeLNjGfniwfu8+JfQNCjfZD6yndejOji35ihadSVFgM9tlwutcqNE61hRlrqU7D90HtWz/rSF8WKNKhZHeBwS7EdeDn1OL+18HJrYWeXLpcr2oxgCltNRhpK77lLVVP4OTV/6/0a3HB9l3HLHVOjXaxqAf2MtfZhjca4iKtEhI9DMuZJXsoQKjrrKGXBeVhE21T0JkJlWVIreI3YxDXAROatqotS0FEye5103yNbAEXSBz0WzLkBdyQl8we6y9GWb0bEtckXHbep9qEVTqGjam+neYwWTwYTNAMZ1tJZ6Nfb7w1/Hi8+xjdxDjhXs+ukkL02rb6NqxJZXxglL26mStsx8K4RrQRQuPX1DyLBqxxTNfBI6r9o+EYipAVNGfDGacybKNCOBZDhn+vj4QD572HoPW4bPt8/OYn0UrP0OzEJKw0vEnZ1hKW6Gybj1eOmKybCCH3DqiRifixd55EUhusZk+cWNGcZlaiVhsy7Yyp0T0UuQmCYUWG4txUTdngs7CQGTSh9QhstbJPlgtH+kgEjsWgqi2D2En1Mim3/1NeJN44BJo0tq49/K869pDWBjYERnuIuRWgw8MZW1NLMGCEbuQsVkaY2RIfqvRfNaSS5gV4nLuJeqRycTfhBn/Oppt2SUjF/lAtNiii5oQod/jif7C+I7V9HUoJTZHCYWNZ1/2qWSZWuu7Fp0TMjIHQtuwv1HPgArC/uAzaZ+w6c+afcSRUOxdPi5tqwCXotvrzgQN9Pd9Ep+inb3M5JvrW0Lsnex3HQj2h1zoQWoS+ROI/XAl5pNo1uJXsuEFp+w3PXtRiv8iL7LDaPwHqZV+1rjPn8mRDZ5pf3ac51t0YocQiOVpjdh/4e+8xBhekHH2V8A8clHGkG2yMiPJtfei2ZYNoNnsXwC5r7Z/2OgxZmMuiICNXgM99EP7s7APG7+jv/vf8yOMP+wG87Ld8tlDbYfZ5N6go66HTZJq3lMf/gmkNMN7qsfJ+1v7XsPY+wV+z+7fox/d2H/O2XbXyt778D/xWYHPCvxjK2DMBXR/6oqOefid+FPKn8KfFfiswGcFPivwWYF/VAU+7XxW4C9cgX4BXHyxvHDweuMlRdXgC84ecb74PDjo3A9ijt+qeB2UL/n3uzi04ws0onznU2zkILD74Z7nl7EqtT2+LzFAPsJKz8f75f6S2dMW/JafL5aJJayBPbjYND5Klz58HK2/OHCy3Tw61Rj9n3zNgfAZxyDPYjLgLb7gnrY7R/QX8cXOg8Prt7dXvb299SF05POC5+XL0PVWwoTSIp++qOFI3iC2JodSky+tOZjqWCo6JfNn4ufOS+vX1wc1nLpczAGbuhGSYONX4L7nlYKHaz6Ib3K4m/jyL1f28eTFVLBaF7foSvlPpyKecqEoJY4x1C+okk/miT/xzJycIrxQDkSrCNCf7jMs8qtRqjE0ir4G48K2OfwSvbrZrCm2esKHiw/sP9hPlFZJBRGFbiYBEorviR6XEFcOFILwQg9NaNuW/eGjxlARj0EOPONno07JzzaxDp0tdgLITYrPyEluG20Hpm2lTRZk52cmYhL1XryYmcS4KXUa1GWMoTGqEVrUbWxw62zshwcH5rFwvV5Yc2TZi2EPdK+3q5p+HcRgIFAKP74T40Y++dd5+758Va9/xybJXEBPzQUB39EnUC4mB9+Gxzi8zo+CY6pzG2Poy5er/ud/vujL/9z05cuN++iqC7ENYjXObJPnAKUreby8IIPcly8XvXwpXS6SbSXurF/WrVibK3negBmLloPz/GvI5JJ1K2KO3H7PWmXqWYMXm6Pt2VYNgFz/yzEJutiii/XY2Pev4KE0uyTkk+P9/tDr24bMBJvyrze/9r9aftMbL7S+fn1T5kHicJVSl43N+r//+796fX3rer/yEvgVechaWyl5xX7s5ZmIOxWxrUREuS0p8aYeLy+l27VUNdr2/W3he9Pb69Qdm7ETvxfqGRuoYn8hH70rNbhS6wspUVccbxzw5z81/fr6Nd7g36j7Bb6Umm+8tCYETdY2tmzrcr22PQsbaM08cGCOUchtnWfqkeeKjfxll0ekr9gz+d1uWe8X9kXAmJe0oVUVVqU3nm/381+5tub+YVuF/pU4Xr6g+x3yn3VuQP8CrreLBvKFXhsWjdzf8q+ZWb+vr6+sK2vO+jz4mWTYNUSdBrUe+KIWbOysqWiJH3WyZ8JV7KWYtqOJLMyFI9stE/ns0Tv5PFj01GtU8QwdGmPIZY2qRtFn7UKvGipjA8TeJIbUNC+TRIPD53F577P+edmWWeQJhaFZlwUmSDSQjqvKwnz/DMn9c6OmqVnWYeA/+sl7zk2J53q90Vdrx5ddin7xcct6Zg3By8tNL8xvt2vLSvFj1RjKujXY0OG/vLAvQey7rL0dPXaTR9eN/OMz82SRsU3dsJlYjW7QY9QRb1ORS03yc7R1W1ms0Op7442fz8k9ta0q4hvcB6Nrn7V6HOuGgmwMcw1qw6UqafD7A66poZTHc26Vpo/CltFRt+Twmt8H2G/5V9JZx9R3B0FxlQu/AAMF7OgH2u34jHsSzmI9Jz9HHsoaJc+RWgDbTX/juZB4EN4NxJlovIC583P0jWfRG/fYGPFp5Q9c7C6w6UFCqc0bz5Y36vSBu6L34PmRvb14BqS2o4Yux7qOShUYdQAAEABJREFUPIPa7v6sWvFNXLH/DOM18SGqGtb10HeVPsQpToRQjPw7LBVCkyQnCx4XiPRlV/f9gUz3fBgUtvc4b8r+u1yuCo0NQd4TIBSXdLkwr6xfchg1dGO/7ns3+i/YCG66cv/k/nXFi5RP27KBaAS4xxnj0EIHW/9cfrBmd35XnISR+k/iWIzV+nwoMeY+ix+74MWO3lviy6SI0f6wHxquNfOByikX+olmwTvnot6RDyK/qK/kkJW2yxMf9KjZ8MIAkaeTvdPOefKcPEsW+8XEL8HHUPRFi7gNDfqCDokopMkCRDdrkN9fGmy83vfwIpQ4xWBXiw0ptBPx8W4H3YVeaPERl1nXXrsQgG3ZZrRfiefETtk/bfceLHp7l7fduqGJdvph+MNFBaEt5J/2q3b9OaeSY3qEer0Tw0bseZ6F9+D3kr0uj/fnQGQ/YPS0g/o8uKejFzuRWazFomh7HKH8HOuQ+zn396mphVnzQLLUEIF9B6Y/uxJf1nIl1oAaZA1/KgvvpJ8y0Ttpf65fiP8MkP/AFb/BL0XJpXlx0YOPDzt1+phnFFvJqftTN4wDv6If7J92cR0If+3x7A/prjvjlqHPlRIHGQfhBec4/R/BD/GS02kn+j/wQwS/osP64Tpl0//A/AsTXL0af1eEqeXP8GeNpnbBn9X7lP+swF+5Av+Ie+M38/v7b+HfNP/J/KzAZwU+K/BZgc8KfFbgP68Cf/WMauPFVA4o+N6my9UaYz/IOL+7WMX3yqGVf7WKEEd8SuM7JvS8nFj0+S1pQV6MORNYkkuqofeGqsqlqtLG4WXm70wbvdGQOBibkoNVqjUYewd21W3wGpqDEfekPxYHWfmiu08kprrwYtUDIWLhzJTjE2FdGqOUvyG48g2Yw7vCf74cnSAQLuIgyJOGyG6aGMwIFj6mTv6MLejhZfjgoCb/f8Ez1yqrTC6KXaP7QHfST7nUsYkW3Y2Y3ji0ZYoMFhM8E8v9OUlu9kEcxyoEslCaC1sg8ZzGRg30I4Pa0zWGZZzOJ70ZO+Q2sR1R5wNETmJGDO6+Z4wIWuSDnfizaHxgBp/kM5kjRZhMilHmUnxnhGvZaoi2iJ0OU6kNuRBHDvUjN/G9TC4oTMEHhIqsZOpqY0iSbXwv9QGZpKrdrxnnsosu9adDO3zFdgddcv5YwgxYGrEdQKCDJgl+h8oHEUmsZ8zaQ5HBOnt2CRV42nuLNoltA4uxmt4y8Fgh5tZuZ+fpaFChkxfz1GgRa2hFbsX6FkplKAAR7OgdorngAYZ9tb4lLi1qvDZJkxl2SUmT8Ap5X6FfpCrJY8m8KPGwbEOQGApS8xOHtJT/B58saezIf6J500PbemjVVOXlJzZXkbGFr9X6jIhlabJZHnk2RH2UxrioLlexRBJxXNFPJa68iGYqE2zmXrCJK7lVFTYLW7E3FeXLJS++Ltp4IbrxvNt48bGSM0Zt85wYmmtq477L3kkchCAb69jex5hChk/NzZrYyr2yhA8tbMQOXOTvd2g8uxL/9XqDyBUSvM6Fh1teXpMAfjdt8yGcaVwuugKTHKKK/XteOpKnrPaR/Bhqj3fTW956Jmf0Yhs32kSLgXRMLmUNjBo7ixyCrddl02LdYzs2RSHZEpqR094cvX2o+FzwSHfXg75So7JIV6LHkfpfVWHojWfgpLdNAZZyP+eF1MRn0L6xUfCRaHWbUQA9fgLEM9tBXiZfGzko1v5njBJkMVWz3C6JMz1KXKLF5yKm2LQjJPGpxDAKG9AuY/S8OQhOarah88jeTP5ouKRx4UOS7Xywf6in8AfyaYQKLHRSh9hIb/Gn3FL5SEzpt7lRYwKNvUVNGYa3g5VlLujS7jdT9UeJEIUrkYIuxFV10QCOL5dsRo6XILYXNKJckonF3pnpSBnizjvH2a+xe+Fn6oMXMFnHV35GZY09pKL+CS23VXpBXCYuq+8Qbrt+Pmwyc5wSaOQMXzRDH2Oo57Ah9TVqqKoUfvaPCOhk21BBBFOjrBPLpOCkhY6ybEtcmR9DpSf1vc9zqe8c6oycAGkSqySETC3XNMkQf/oNOuBW5nnPGNZiMRKbbWIeGlWowpC0MEvXV2JAVN2HQk7ZJ8Zp+t3O/pm6Tejdu4gH/5aKF7Rb6AR55yUwJsS0ba6jALF/QjTbfBILwqFnL67nwODbFpeqRG9ljZLuogZTq+/tGX3GhVAJGZ6bjzeiJHlIqmGROLGKtpS94xL1GHINyRK3hCpEM1EaAosemgOGCz/5TzBPfkht+IOkklXoFL8XZrkWz2GSVpoLW1wLPWVhWmfColLQGfQ145wRZvQBM95REEejNGSVBLwHzdi2PKCWmZ1X1ktIA+/0xBHoaPZOt01tkGca/omILXgLuo19mdR2hKcwGCziX6zbjhRNQg0gC09HW6lDj5HBZobOAjEIL2yTg+3W3VjHQBGHtsukfqz707O8soZtIyUhDwztstIYha2Cu1+25QxbRkc+OGAuOF6lhqp56lZ8MmfjLZAfLt0jU5UVCZBBNyVZ8YGTNolmrj0e/DA5x+mZ4mdRfylraFu29d6oxzqmrX3MN4yvY5yKRLdD42MtYo0SfWKVLET5lGw31B61++ZmTj65TRd6J8RY2vPa7VTrnvzohH7OJ77PexHDSss8/TPWSsShLOXPKfNBF37iq3S28AK75AOSJWCS6z04sUaR1oHwGp2Huu085I78m4iN1TLUjdBMzoGaLlr2MbWCx0TxlT4wMnZl+APWwk9AXCeT8itYPEOCjAN1PAR+CMZHYHILDvIPXXgnwrTJ4b2+UmLY6XwuQeB6z8NMQFjfxGjZhvpxxc43QD7xfUgwQmUmX/ouZ3riz3hhL9k1H9H0wcY4WJEFGQfnXIf+5OG6vNgv+ia22AikrMEHVhugFrLU+ODpO9lv5/plO/N/Fjhpz/0735SXiH/Kexf64wNTi0jbGM7gCeF9j6S9V0wKT7Ss2TMgfXOlls/xZhxaft4FM/ngPuVV4gkyX4ufoSur9I7oBjB6H2bMVy2er9kJu9vQgn321/9MHYNfRbq4934LyqL8JvR3NZaBWrPvKPHPxn+X8T+gvHD6W/gDJv6pIoT32/XJsxF8L8fjLtuYva3fhH7nMfO93T8750f1b/jnHuRe5Mew/iak8rmxfwuR+Rfit/bWP4L3L0ztD7m2LfvX+ENG/g6h36vx32H6U/WzAp8V+KzAZwX+iytQb2+v/a++JofPqQM/69JJ5mKSX745lxVDSX7/Ze48RONXX/k4bLNRUtpSDsvfOJi83xmDUAU7v4BNfmlvfX5pnvzyl/FkYFvFFxzI7adcHCgN5T8D6lZWt4X+whBXyxnq5cqBN4GG/uCwav8XW/yCFvsYxLQwre6RqwzQg6Xox3+QQ/pRpSv2XvpfQ730OOIpUfJ55bBz8htqdEWLz/3FEdUI8cBamWciYVLOL6s2RJTwmvjtp5qGgHjsRSKwd/4+jioCTIyx6/UqF/a4IMEk366NZGg2HxK/SC9eTiw9+G2W82IoUuLJoJBpf5h1WdfbVZfLhbpfVC20+0++G/p3Xm49OHRNqNEPPb3MJzb4FN9Z6UKQ7L0PK/YC0U79sDOe+YCea1Hb9CeKuISZ2FgYT7xP4oqNljkVjj6yRreoe2SajJHYjw3brZtxEL6RTd+wZP4UNhyI1NhPD4pImZkJLsAObBldGw0mZ3zpIcnQ4OhsoU/qOTl0zb0y2f+hnXxbaqAnGlOZP6nfhb2Ztb/RD/YyZCSkyOupZX7mFWbHEGJkzEfGcQpSE0JQEDnK1OO8X1y88Hzw0nQS75okyReWyKOGkf2Kn/xLvWea8BE7HXPvKfYS4g9eakae4ftlW7n33t7edAdh7LlZsCRz4TovnoIaYids2vJSjsXY/S7ZJduN7OPr5cr9e+UZMprWfsOXZO2taQyzzrfbVbfbrXmxaZt7Yej2clN4Y1xUOK8qCV6eUcUaXbgXRXvj/pg8KGJzIAep6/jGM+P1ddPjzrHOZBNp944JjVG6Up/Yr+IQbalflgrmC7FkrS23Hdj4j8xiHjsirhs2htJyH2UvpZaLCmEiZLTFDAr3VmKb6Ykj48jUcNsdVRpVsvEIUFIaIcWATK55UflgY2QdN561EztB5GxrY09HJrRRpcQ/yG+xTg/unfznfDf68FeKrL1NYrrfH8oeeOPlYmRP9tkjIiMem5fsf16EhdDxQce9cKONZ9QWYRjxcSJ7J7bf8JPxK3vtzpqg2qmefrIObRdC/D3PFw6i88bPN4WPABfD1bHH7kZNFIswUjPbsnfUKBV1iU8bmgB1xQDrnuPYcARV3WzTW47MPuJnmRm1B9ZrSLYIiz0hUVplH6TGWYfEk3+1eifn2XGhR9woKbmE1jL3O/vzoUndHtxXubc27lXRxig+92thg7Kqjnh2U269jbWf8CNZxFQ1qEKkj3gJMvx53CMLX7Y1xuicYmvjOZP6TWRFu96uurDWVcUzgvpECLpt1ShSN3l87O2wmanb7lYut5yErKTOj1gf7BOm+JbsyBTF4eLWShqBbRX6VUW/Q0eLL9soQEiaEMqRYQ5ZAcOw6JR805+ITWP75IdulwwyntRnYTNjiz/4MhM6Yo6c9/oeMkIml2i2ZVvxMWrQB9U00ezEWYz2K342apIZaipYtjOVbeXPPhE8dA2Q2fW4b1/ZP9QzoSBOjaeyr7IHB/6vrOEYQxt7K8+AO/dddD/Q1n/4MPXxD9QnAg53GywD43Bsq/WsjttOrKUJn0upa3JtEE/ulUnukwW3LRvELz0F1m7/eZX01BbypfzFkSs/By48k2zr+zZZy+y7O/fhM++0ffaS+ZPPHR90dXvf28xsZIFaQ+8tOWayuIdM7kH2ge2Q3xE52+KiJrPzTI0iYIde8NLvyM9UlhCakF9KbSIrWWl59jx4ZqwYDgGYOl6ug58DlwM3DX4eYB4uJpBN7enwL/Z1yM4Hc7KFYVuFHdvi0nND4pD7Nv7IoJqu+T3gY5fnBmdsW7tBeu2x0EE651LvDZ5XocOQE0dRlyaIOmDrcERFduqujrhlKHY+GXDZ+9i2bEPZL2Mzo9jIGhwmQ2rYlhkFdH29P0/gNeH4iI1n/dgLwq7vZEP7PUTFtmz/IGpTCyCFF+iH5uZ9kLMG6s3jg5g+gNqBn2Nqi8R7noy/MxXKPw3x2yCm5z39PDa5u/Z4E0h4iGfIvks+Pfzlxy6fFYssleE58Uvh7xkfbiXGWR47Aylz0WK/x5CZ9hXaM5rIR2h0f/jKngpOhf7Z5zqnCi94JxyD0CbPpmP6m92kmCd+U/Avx5T8tC/0D2r7TvkTxlDIuqaGf0LrP0D0acP/B2Tzn5rCr1aJbfufmvJnXp8V+KzAZwU+K/BZgc8KfFbgX1aByoEVXzuVwynOvjoQvm/1F9dM8uU3vV3QjNzkQGTRbyAHLrP7HKRFLl80gvLxax3GMg8vPlZOiIdBJ/8AABAASURBVPiCu3ihdH/bsAWOAzgcqFALcsh0vRYHw4ADtRwg5RfCxBhfD3RiE/PCnFDThNmHNfjIuDCUMB4cSEU2Y0gaCI9RusZu49JHEQ9sTg6fHxxiYkq2VXyXDeJn9z8JczV0tDO/Dd1dbxA3h12Xqwo/EQs9/W6HAGRk4GM8tMS9cQApWmJY07KH7PSSC1gaVRrEnHUbJFIwrPwR+S9eIOwHJnpqE7sPapDD2Ac5hmVL0betUUNjgNpxuZQgk6PA1FyzD94f2AhEaxp1zjy5IcJawkiR6KJfVYxyLeyobYauHxpKXLZZf9Av2Uq7vsU0gSjNYg/iLDVDXEHoQcY2EiDrv5Fr9m9kw08/eXm5K6VOAaZVkKIXKZEHOZPUA/0cXocaXcoIT9Q4+QAYDmBW93xwMe18FzkxPS4rh6eXi/ElsFSDMRtyUPuOc2IbnPo6mu19RF8uNdBTyMC2uNpnb2T8xkbOLHe7S8aC+5PBcV3YRy8vV14g7i81o0PKyr92iW5eWH7lHv1/Xx+6v0n3++r8859J/t+vr8wfen2d0CaH/Y/OL2FFd+NeiO/r9bLTYbR9Dr+z17M+i2AD2yr41X11HnMu7N+p9YaUxJKLJREijCc9L4NYkNjKgXrWyc4qBFZ8iRZSbLtSN+/7nHoLQxOhidHoJ1bbyp7b2VaavfcZ315edO2DbKsu0vVmDWpIdNr63phKqzEw767JxnMuLwrjY7c9lH0gsprkSNexJpYHxX9gJzTbSj0uPAMnBX1wr23ku0Qz2gz6uYOcbeKWXMl7USdqRsGyT2KLIbQp8yd1Iu02kJdsbUM07PHZNlzFEECLz421hPBeOzOB1TYnvAc5BrGbnDZeCudZM6jD9XZTXm7nL/EkR1SVw//UYMDP/ET+tfMD3cmarCAGSSB6iduEFNnEXeR6Yy2SY+Q36jOpZ1TuqSN2Qks9V+jY2aBHnzJ0lxggK/PkE9n+rzbgOz5Fi6/UYxRriqBthZa62VQCxKe6Xyp6e1+H2ESi13tUNW9g50Tqcu6JUfCph0nSjhbO6TIfdaH2F1nIIOdihKyONoZ1vV71YC1Im5fQ996PiXMmF/ZPYslYJGxbyT355mV49mbWq8FavvIib1KzIlYhW/izzTB5xQIvYTWxMaANZX9hlpfHm2JzYy0eYGO/2tZlXJFj8Xj2Zi2az1ps7PWsa2qd+BLvRg4PYiBk7OKPHPFM/kPJW4JGwW1rXC6qqsbgPswYtgLbSou/rFXG4V/GeI8x+SZezCkIH3OKanQmQexIdKLGl47jMgqZ3X5kmXDt80UhQsssiN0deXZufc/YlqlpxU76OEWva8F6mWADOuKamhQ48WRuJ3/WYEqFrl0hS9AxITiqKqY+MOgHtPQF/+O6HD/nbTdx4WdjA2UNEnMTjw97l7H4w7h94H9n77SMU6+9XzrHdmLOnOj4vYatwRqkpoUMPfuCRLkYRzmwiNmyd8iSvYCVP+spwEXimS/ix0PrDe4JyiCbnE8bkuw9FpwpzXzE/aTuqf+W4KD1FR8IhBcs5uFnfPYLn44PFHzWY0nlkhtWQQ9EW9iwLXsHpERPHVhnYojtrDe3H7SliXxkCnlZzCV7t101lAZZbprlSn4iPYKAGTrdN5cdmROrZW2zt0tnM4PEXFWdyxhDF+4xyMir12/PZcgCLmFCezPdUnIhkkN+8kyaPU5K+bkxey9s6lpCXDP8RT3Utmzj24wD0e/gs2ViDDW6PVd91xJf+PElFrlqYK9aalLg9ovP/MW1yb3+YC0n89BPLGitQCzd81GMTR/bdJ1n1mlBWOhHhaFM7cJP4JHv8fFhWz7Gz93pP32Qe9FI2vmUCps1KhRKS61w5J5ZiSuApEV+i0ASV6BV73zRbGx8AwkXT9j5+lmjlpIlYGzoaNE/ht91S+ElNiMfnPfHKRj+jh/9Jo8GObks2xKXntuSbO+IzPfwbtcn3czfx+gd464bfs5eR6OUWhT2pGd8sPaua5Il2dcEUfZF5kFoIjbRdl8M9Gwrax2IPMI7YSMfHPHZx/ypP2XjM8jcdjoZvR784iN5/AynuGMG2PmAioPITwoyGRf0gK7zS4+UdpnvkgnjQHSyB47pTzsbn3B2Wff+tY2foCQFZ33xxWXx513GyPztV9Yn2snFtmxQO8ILwj9hw5PPafffyzTxuw/C7mU/++/Yf3C61+JnwrZlWwX039J43um4J/85KRuzAd2vrk/6H6pA9v0fEvxPEuq9+bl//pOW9DOXzwp8VuCzAp8V+KzAv0sF6uU29PLyhcMfDnL5TYzvdP3lTbR88aHrL7IQGSLgxfzRWGtTjcGXC7588LtM5AME+yoOXMyBRQN+bNgZCP2pLYfAHLjlsCVflLAuhf0ETOBDwoyiesYXP89jvrO3TaVFkD46nItzcMXhudX6nM90T9jkrB0Xaf8yuggxOA6iOiD9ZtvjWEoOwSSQ+K0yem67RzjYlvJRlOt2uxKX8e/OLS+WbqxF8jV857/dxCG7jsb3bSUcwxwIXY7D24rs6SAukd9pDL67JgfyOVBKDVI7IY85YU5FvMG7KXhRTz7JMc4dmVGyrfwJn0F3sRnZTFwiLyl9bKcn8Z7raMklmCQWv2f+6bM2hY0gurhF14cmlgh+oRf9EA0ryDgoFAdGLhxYFsonLy8YJoHaVg32beGEcdZEabGTHsz4QDb7kum7CGRKMZnv3k0BbOxEKNjJGSHTXX/ETeKS0LC6LYzZVhFj4n1w+J74JnsIls5mG5nSqOreyIcfKA2fGTcyBz1uOh/MbZxyxWf+4sWDlyyQZUIP+j65QkHx0ffl4n5auvDy5nK5ybaM/+tNvDDO3r30i6YcntqGdgOWuAifF8NvurLHx7BycJ9/Mfr69tr3iQ0NW12PPTxJlhqiLQ6Y70pNsh/eXh/6+vXeNmEiZWo7hRkVtVBUYdj7IPVj6ZCByBVyOMndCLdO061ij/BaRpxFa1VJEdbebPdgstf2l0X3Zl+498YojRr4FzBy5sXgxt6QDC/f7yaz6MavGBuxQLRJgAu7i3oXxOR5uw04xwWtsJNZ9mDqvLEu+wu7O7m9Fw7LixgiGex0iz8VryKuqYmfcBHmRd1dD567q2NYWiwYV/fhK7KJjcnkGb/LxoeVepG4kqPH0IWNk5ePwl/UktfE2O1208vtRbYxR0xGgrGOxrRH8R29vITM87OJ+UD2Mi568JIwtcdIqDuisI/4xDaXZcZcjFuWftd9aLDGhj/JKbyFfniP+0O22eNDjipxT2oSRIb0EccQ8oiphUSDxKfsaGUkZZSXqreXm668mBw1uvgRzTKO7JmGRFo6VUe5184u4ijdXq67/ihZUuRiY+N+zfOrxtD1etEFW+GJVrjCJXQLNjrWJJdFLurmziM5nbggWJUXcLPlO/brjRgGuMj8yQsxFNuCmJ+6GUe3EjtBxJdokzqdMvEd/QfPtMQ3eA4UsJ9iQSd+Uigf4+hP4k6uPcZm7k2VNJERi8KO7VF/VGlci2fN0LiVCvvZR/e3u4KMF7XQ0RJTfg4eU9Lj3oCPG7EE8h4I7AzE3NRy074/J/NFjd0QItEbJV2uQ7fbBf/V99v9jg73a3xn/Yxw8qGjvkNptlv+nac9OxcUEF1GuwyyoZeLCoiY1H1Br9rtJbfcKw/uGUzJyI4qhtaD+32nu+3FjmiJ33bTEl9qr++a7Z2SDtgWVyOMKrd+bFbFnz5aBN9nqYSoudA1OqntThMto0kf9F9CYhz1in3AFN3VyPgDxihXkmGXFCGkJNGF2mK226dNDyW+Ip4ndsbZY/ErWWm2ZbvVUxe87vOQUAwttTI1ti0byFFtMO1ZEfdkf032dBuDa1v2E2So4cYL4GXkxhruezdRJUIdUh+9aLblIuHvuLa0r0V0l2zLxBLIks2HpP0T3+SUmb1Tcv9t/L5IsRX7tls2eW/bYv8lLv20IXrQI7cYL8ws5fkwqUXnFTIcG7sHQtrwmX2aZ3PLIZPLNjak6DPsWMSAi84RoS9gFUTbPeaj/xOOWV9ZCswHbMbYlPo+EoTQ0y/GkQ9gQ3K6tnva7nI19duP5LD4OdNxwrJ3XYzwzBgaVQwPGvzvr3DsfBJXnARMuZT6ZV0eea7go3Vh2P6pzai2jLx3R2/XMf/oIvuMD86vRrEZSLhv6Gg/s2N8BofIN90p/w3xHzhZcXDYyzg4pu+dvefyTmDg+o6WxYXe15NNfSfWG6pl83GitRQ3thXbQVNbhI9nm834x3y8+8Fccg8Y7hduO959xqZj8JM4VoQiC3u/vHc/+TQs232/6GhR/cbvQf+HdPj7h9j5PzOSZ+eORew/w2+HYk3qG73flvtP5fZuIrn0dD9cFPUH2ifhr1iB7OEGwWU1TzD9t78+E/iswGcFPivwWYHPCnxW4LMCf8UKFOcxulysMUr5tTkHMDm8yJc1GwrYOPDJ4eLkYKqYL45UFi8GLhy8Ru/CAXvoOZyInmh2qcpADfObnSUFVaULuI4Br9r3YCwaLrRjaXJotgiwgX6+l+JeeTkaPzkICXJQFNhue7EftDOpO85MOMQV4OX1Bo1AEG9e7EKRVGC/2iff0fqcBd8ta6kY2OYwao+vpTGQ+APbJ4k8cMTMPu0uvkZjrGlSREOZ6IuWOR31GOnwMRsbh+ipxcZLgPTJndJw0Cxq1KLYKpk/yTvuDpPNdPmwWRIy0Z0psqbs1sKPGqJBkizsbxwcP2AI/VJeyATh22bfjKaJlv0R5OC7a2bBkxADboi28LkQiP8ccj446IyDrKlLCjIXLZWyEwcUJjlgtk2cWCFBzKgBj6mCvCgLNg68beMXQ8dl+tSnoEd4pRAooc6UTy5EFBnxrWTf95MaHww6ti17YLRMeUSc4PTuB3NKTKLtbpZCs4lbC1v7nlgQA8T2K8ExysuJrPFk3weQ9uvgu7AT3eZPLfrYyXIm3qRE6uw9fEWOPJas7LHY2zhgzTotBKNHSB0/IuQluaTt8cq6vym5mvnlIl2vfl/P67WQHeiVYiP1uvAM4f0ufqXH2yYT17C127DsQPQLmpWXZKJFn474puYZEwS7NEbsS4l5Yo908Fv4tR6Ppdv1i8blolFDFvDQ4Dny9vqGrUVsauhoeT5t3Es9pY7Xl6tqDIS4MG4YlIsdKtmZpQeyFv5T4zv79c7DxIbWxbPs3W/XOIuP7WkpSH6IykZ+QQvIEwIXNNGQ5bOvxN+5IpO9sPHstZEjvt1W7TVo363SH7AVfuJsAjobz4uNWLdsCARc6JLvhZpdxlUD2FbHzb6I320+el6DWBnHViGTvl+WEH9dL1JdZGxViTykgUL0gwv0wVvO1HuSxwP/icG20pIX4ej+9sbaPiCxJ1jrcmmXkGwDYoigaMwzNMPE/yCvr6939CeUj4vwlDyFYOJerEdVqQagl638GcXeoobjMgRB4mMgY2mvI84muraV+O+zqtUkAAAQAElEQVSsu5GB/X7lObPnEq/SKGztQ2xMvd2T3yZK0MCkcNnj1CaY2Vek8GBfRpWlQVfILIAriAvFB/5nDDEvQ+d6sL6EqBNhB7BkW6mDTe9QYm9TXhAGi0Bir6p4cXnlXropda0xVDiwjd1F7kiuIpYJksumgYw99LhPfkZMZDZ6Kfd09pVtiR/4i98RinGVsBkwaPpScgpPtIyFnG06a5LQFhAjqSOxX4n3QYIbxBmeDzo14RIs3fl4cKNuYLertpm91fMIRg/UKOIq9GbvI8wqreAJ+1WjdSeM+F7EZBvaUg2jc1d4sKGpIQt66jRlM+EaQxK9zYf2FtsLxYnN91h3lsIrV9fI3nXsvY9IYnnXafJS2LnHgtiVqLUc8bazeBjZmVs2IMn7/UGsU7G3yNeGfoDQoKt124jc4+z3yE/2bWQCGx76kbOdrmFDZz3yTFp5sGKjGXyM2v/FOsPWtK1tEcta9EsP9Hp++LFjt4hpamPfT/jJc2EXNaWOi8FaizinJnqhzZab0PYaFXkbQNGde25jn0TGLlVRs8EL/Laxdhvo21b+xHbWpSJnafTCJgPJLnxoh/Z2iLWd7Xi+2pZhcxuoGMeWDYUrdcrf+2vekGpYJqTIzSMmPEArdAd2ClDjhcG+KmzZ0mROaZS/1PQgh8wpSdcaFvoSYj1PXvEt2h4PAzihn357jIE9j1iLjMh3PUGKb9v01YgeoeMvNFOLDewB21aabWSDzGKT/qTtw9bJ3ot/SDLFtZElpt1HbAbhQu/CUaNCqElDLAH7inghEZ0GBuo7qCyD9EEsBmW3lY96sIPCgDrYB/bOTywtQ81dMLmiGzDsy3bn25Onj5YJ76DFFoLyMbf3kU1/wHBX7/up+A3IEI2SPShEATOXCElsCNZrvqMZfCwW6RmQ/tCVME5BTGAX7ww+bH3slch90BfxTNZke9KJxLcwRTxxctoGzzPciNR3sBYZK5v+EMyebkTwpDGO/jH9prOpU66yjN/YSv8MyUpzaisLc1rvscA7/XspJii4DDn9WtQC+opSjADHV+BCrqB8e0W2kX0eoNvzo/9W+tuZbWz6G+KpexId3+DbeaHH3lHyqz2/zpE5NDX000ZYCk5mJQYmp9/szwDSH7psyw4SE7FQ39UQ9ACezIAKr4Xvb6G/o6U2UbetjIPeT8/rkDGIXOeowz+0yIb+jv5fZbEH3gm/P7DdQmybj9yY2KnH0Mq6NPCbvmvD+KhFap242si//ccig+8BKRe/o+ode81C/schNp/xj7P8aYl7l9KydfWO/7SivCd2JPqflt9nPt9X4HP+WYHPCnxW4LMCnxX4y1ag+J6gIN8z+ldrJucXhrNvAVmR4XuHxrCut1sfHI/BF5ESPCuHj5MvPjqbJc5pGu8kl/KC4OVlKPjyctHLl6uuvFSwrR9bopqaHCbztUZCJPrtV9JPVSQhJqFKOugu3d/ueusXDtgiRoa630XM4IEosrZlW2nxtQMehNihk0mowBijD8xzaH69UQviH9RlDGFD3TBJ6fqzaQsjqFI/6cGB/itBJKb+1w4cREbJFnZNbS/0A1kIXPkiN5GJ/J0XC+ljY4O2R4g2cneSur99fMm0rf5Dj0RfiSMH9NqPCRWWjZSb/f6xqFNqODk5ShaIEI8OeXUb5FzknDW58NJnran8J4L75QQSA15yjq/8S1DbmMQatej6Ir86DoR/uJCDNokjodUo/Bf+rfzBRNtKz6Br3WN0mCh6mQchDfQvxDsaQxfW7Hq76HopVZnDKLEnpvKyZ5JzdMzHqc9QhE8M1gWdMdR6oXWkfER28bEDDWh89gX56BfhrbbVhPeP1EbKQWf+H4kbL7kyDtu2TIwZB7GfnGfq925YvJR5kMMruTzwsSGyIr4DuTOvnbB/uvZeTr8Um5Oa9wydBy/wHhyWT/ba5D5sOpaFwqI3ehGfyOQZkHtNIUoqbAc++nG5KHVP/WwT4x7fLffQ7apC2C6lxzW5cHNiB1GZPwy5SlmeaF4GsiyEDRfcbqPtLwLKC6q85LjfeSENb6IUMGz7qKnQV+pqcX6QeNS2J84jd7u98Jy6seZDce988GVu48VsCPETkmgLne0AU+7hmy4vV4mcIHeuixhs88Ltgt1r2819/MbLzP1fOb/q6+tXvb6+9jNi49Ta6F9vN12v13aVmotR/Ilmm0/J3ntG7+PJ/rDdul++3PTl5Yrf+L7oC8/dG3ZHlVKHqqFinLW5HOvEVMX9Ikyndq88e16P51ZiSxkeqTV7deOZNmr0z4YxSiR85LBR06nwLuOi2CIk2RURdpDgVcc44FeVrL2dfWgTZ3m+5dmXPRZ/G3uuhVuQjyUVdiMf3F5eqPUg5xt40Qv5vkB7ebm1v424X1/flH+dnnr2/iT3UUO2dWV8GaP7K/WvQWzsF9vNX9SXgXCpKj01d86J8ytrmfV8xc9X1vmNn0Xxm+f+G8/rN2o6uccma/32ttRz9knq/ZaXdMQYv1mT9uHdTfhfD5uvsRtgL9zLZSjyYwwNanq5XNmPL+DWiMxiUwaSlTZ7HXl+PO6a3OeL5/IkjvACO3KW7a6xtOe4sPPgHhOtCDC+U6sX6rw/8yWXNIbBkG2l1RjSPmSvcLF2tiFZZ8tPMm43Cf3ZOyVyi32z+Nn90BuxfmU//i+5v7L/FuuRGK7XG/vwqlFDttvcqNLlyt7vPXBTalLwdbRF/m9vD+69h5L3Iq9mnT3+Ox9iicnwt+3Oer22zp0Xk4h0bGst4tuUdd4eS3sEkikEl6JfDAIb7hKJgeOyLbPPMrUZg/jL/n+wJ7JX4guOYiNyge10jTrGi5o0gQ+LPwXgreQFmMkuFfUZWRPkzgv2u/3ICb3uZfX9z559UPfQapRsn6o9tqtrGZns+/iMzQf37dZ7fsO+deHeurBnmbDrFjWc/ex4w3Ze1GY9IHJRV34OPdANmo5H28JVQ33QDpEr6yUv2dmr3Fvce4kjvmsMFfd3/kJLETubBfduH3dqHJnz+VlVlHvpQdwBk7Zp4xfgijwXvzts6j3EPnq7T2hS9lXyjszZZxxE1QSOlUyfAAVm/NagPhdrgGLtdLRFv1H/QCkq8/Oy0Uf2yu8pl8tFdvISa5YYJ3lMfkeYqMUKMR6KsR+fTkzoHOS9e5rb2Ac749vP6D5TskbxYohjDF2vF41Rsq2qs9/HBW0gc2EvBDVK3chvgtQvQEwYkMtKfR88Ix/siZ3nsBpCPc+PgGx1NhsZAfrQbKuAbTHQ2aKX2APbaOyczCf3VfZIEL87Z/8Mn3AVesahoi6Tb8ZB6OFnfCIxyO5peG2bWWTpVOjbRuRAkT+M8KEweroSwNM0w8j9hAyrOU89Q67EsIM9gkh0dzBp/ged6XGFd2In7TZO2uL22XFw6cKj+63LMH8QCzGAd1zxdQz3LgHvo58F2xxK2v3zx4+0b/1I5/yHoPRj+30Zs5Y/6v39FPuME1sJI2D4u1c2/yEUlUCd85M97S0lDvaZFJeBzgZz198JWaNgn/2dn984+jttneoE+w+L77T53ue3mh0pMe9t9YzQ3kV/MiA0RTv9D+yfEn+Q2p9LrMnJSa7Br+Yn/V/fJ8Fn/IsiOkP4F7n/T3GbvR78p+TzmcdnBT4r8FkB6bMGnxX4rMBnBf7aFXh/AZzvAvkCUHyZsjlU4DA0oTNUvpja5ksdh2B886gaunCgzDncccCV79WLF1cceHJAFj0oysFMzo9321D5pXlUaZSxJTGUOaDp/gKfsRxNxvTKhKOCHCBNDncCzlxU7R8FEyfGE/eJHJhEbkJ/cPCKms4WmTaJzYWhjcOzyEwSyUFhEZcQsBOIOCwjH2xwxqyNw91JTXCpgh2MIZ2Q0QQ6WuQynBSAtDN8gmV82ZBOJvEyU2jGvm1Vy5TMH0KW6BeD1P6FFxhtG/uTuESzzeHaVbaZCX0xFs29TrZ7TWzLKqlhmWEBWwoSEuVhbPIrDgo31nYq9RJt40XMOuJNF9nZcUx0SoWxvHwLPSBktHDQ/kQsHMXhpHBms6f4BhB7tmXvaLsHHWXoUl7EFGs/QGjREbkbpA9cVgsrflg/1njC3+1J6YVIlTSAAW76C/VGDsGit63B4tpDyaFBzBu2sscY6rQLaZeBmJgaOhp2MkqX0CSjN3W20N9BfXCtlYCMxHmQjV1m79dinv29IdwxwImNwUFxkdRCfyFTxF4kWCTbGKUBKvNRKgKq5I9s5LNOD2zCECbULzO5gSa0vHiYXQQTn8hh0QdmLF48T/bH0oODbyPXDxb02i7x5UXa7fai9KOqdVLHyb23kM8LDXuPyU7yKNEVskWcNhNIokbpLGNjKQcnS/yxiHdy+M6Y4CeOJ3YJEkk04F9yEF4kzPR6hcDFEG0+sZ/nxsYLhwd7ZuNAeaOfLO4Y5nl3Ufkie0RYUcozoWWo0QM9yoi7pYmubbUe4oND+IXChtyJvNi7Hy/NLFO7TRs2JnGvA7PrN3eb6L7xcq/XnLgWvBql5CQaKlhhgN915s14jItGFd518NVjHc3P/THZ94h4cXrV9XqVvTOyB2K7ZBU2i3WZ1Cf0zisxQavCB2vw4Jm58fzceF6wzLJLVRcNYhLter0oz7HoJm+jG1ruc9h9pablUiJIDSM38RNCXhpVDYW/KMDrGy/ieMGz4cy2xhgaVSJEpcVG+hrShGiHggeuFCVdecgOnf1E7JHLXwgJQi4+LMdMVGTsZ3CUvOmG7bLKpaJn2mu48LmIfdFPFBIzDAUZP9g3eWEce5N8gvBECz924hoWOhC5Qu99y/54gNiGHBPIkBFX4uk4MBDdjJNX5CrMDA7EVmSkwrVxZ2o1O4/U2hrQeCZKsuGnXqFZSrzBrq9u5xxR5IWdorfi105fkqyNPf0Ak/pUlWz8Zk6dGBKLwNLZZmoIQrGtGkMDSJZtVaUvSTsW+3EhbCiwkZH2cT532xPfOlrus43fZTZqKhRie/BSChMiJEX2yr2RWIMN2ahmPd7R8a2OJXqW46j1GTVd2I6eIEQvdif7N/L5yxImj/DDW9jLOMjcRokr90XmicO2bGr3lItZH9FWHpZmkAsHySn2o1/oRH8U64vMxFfWZC2eP+wm2Ips5NKTiKqML9FX8yRrUeTopg9CQ6Lpoi3WIXxMIm3ZBRVra1FTguLifW3TZHcPqXm7nmXyMetqbKHGPDSp7zcPMZJtWbE96AHzSU0W+ehoGS8MNA5auoXMjoWuQ5JNv9T9SI3IfR26sRt29gyqCkRsSIsyKs3eaxOd3BNCNzXIv/gNvEoFdtlqP3Z8LkRP7HWKzAlCOvg7r81CtK382Xj22m7xxDn7v+owmU/ld14pPO+fh5xoxTixBjiQjYzVvWgM+dyvyMTvJNn0iLac7e4jtSjKDLinV4RCPFDlYyS5qANze6ftnakjSSlt9bMivnoWn1oqdAphe9cLL9ineZalhvAg2O64bHrM+ZeTLQAAEABJREFUpv6nrm1R/ebraIk3yNR2OrU8I9stG35g73NYR5xTK/suhBPkH9kAQwpsN3fCE2heU4SdDdJSJIL4PljdZR5EwPlY+15oJh/hBbbbTmzHT7BYkyDjZ4S2I3X7OSZ55WftOuI9e1z2ZVNJIJn1ow7IiWZoiecEJBla+p/BRVZBx48d1pwMfxCN+TOG1TK7SGx/2NhjynznYglFrp7a+Gr0tD9OXk/+5Ef8PONZPTGeiEx46YOMg5O/jnV6nz/l13IEuQ5wO4Qk0uj+7/mIzeyL9IG916foA7o2H5nsh+47jtS1WcRh8cFFr73F1j5S0213r+9a5Hbs9k776XHDfrYoDWDTH7r2bsv2Qflz3e4Pe1zCRNbjve44Dd+2bH9j2Lb6D/03jB8mBWVHXDD55voZ7RuBY/KtnA/qH+uSw5+ByEx/iZY8n/GroA6Zb4v0K+E/R3+2+Tz+iZXfq/FPVP6rSClf8F+V9GeynxX4B1XgV8+Xf5D5TzOfFfiswN9SgU+dzwr8G1Qg30Lew5x8qdy/WC2+sAPm+eITgT5gqZJtFQdgOtrkECDYfxCp9RDSjC5fliKWDjXI+aVcyifnQLo/pPubxHsPRUa0/OuM169ven3d/wXcxD7k/k67j5dsyxDp0DvmTIr48oLpersRYxHDBPCRDs/w88LEduttHO4mP9u68DLidrvqwiHv4CB58JIiB4oPDnbvBHkedCCKbTUyJgxsqfHghcH9PhVsvPx451OLyNlGLzUUEVl26WzJ/x0z9qg/BFTIfWF/dp+Yksup9/r2hr97HxJhUVV8RgkB1JWhGdtmXIBJWxK1mcqB/+SQMFRE0kEXa7Lpch28oLnyIuiG3SKG1bys9SSn4EEN83Ikh5/zWKvEl3qlDkvfNttNaBsEaFkLvcWB6UI42IgnfQQjt0OKavLbkVyirW67zG7gXD+bmOFC1ce+liwptsQgfkjl4E+Fnn1SY6jGUGzZCEqKbD7iq/+FLrlnD00MhFclamYNXvgVOjMnE9pbhomjyvg4UTvz+RNDqV9eLlwuV2JAxocABuKbSAhjNcJq8FFDvLArMAAv2i4mflDqPr4HOeXFQnwQCjtB7AHp/jb19St7l/0UmdQAD0qz/R5z/E9ixDksAmoLYjrbR+6hl5cXxkOOxII3xYtZbB8vPKP/4Ka3revtxh57ke3ewzFtW2d86ROPaHbpdruQ28B+EfdU/uXs/XHHP46QmewlJlz7PDq2NVmjLy+DvXwhlgdYut/JEIenj+QsWnIMQs8LuV1Ost3Q0SIzWdjYxpIu1DY6YduRzegAfjKyQ7cIMNO2V2MoejWq80q+VdWVtfKnRVvHDMPPv2z98uUFnwVd1GJRv4k0AlyTOqQCiTHE6N15Jj3AxnOKd416cJ9RFqTRn3QotDxD3BOTNKqoXer82r1t6MUasDezgaSeJ6bk9IhhaLliq4ET28hZYyjhKA0SPwMeurPnHuyHjfspfZByJYcUoUalQ78ODBXKtnV7ufX+yf1ijEa3/4XkkX+eS3deCr++8pzEByKKsYmDxKYjGkxJxzjPwzt5DPzOXt/ZuYddYygtuoaQnzdvefF82J/YDf8DZmgkgRkeV4bxaZdqDCmTBCbJZeWPaKb+RRwMiSF7dmPvPqjbxhpc9D//86L8xYrIida6Rjs4dAc/y+z9HshzKzVa5NWFwBNq+2UpvlBTsL8gWizrBBImGhNdrh7vIS91o8uaBbvtprbuPvrx03YTE8/Mi0/qVzjPvTT4WVwHP0ILnm38OtMd0CLfcoxDnPxykRhWgoSwoAdsQ53ouDET+jMQV/ze+F3g5eXaNX5hfLuN9ps9+sZ+XRiqMnWCLvrERa/vml2CtQN5210PQmpJSBqFDeh2eIt7eWqmFkiE3/Hhj6k618JmGB2/uO83ZU3tUvi2lT+R5zagW/hkcTLCTuxNAuCCwkplYMm2jN1Muz4KL9j1mw7tvGLnHMcvkh3HG/db6v/Mu15Tyys+BMyH1HttEPMY0CDZ+mj7uMiV4Ll4QEHKPh/IN931IX6MThNZ+o/4zvhTAyu6NsZExBToQ445tI39I1n2jvADWTp//xo12o6OdtamPaA3iHEME/eSqalt2QE+EO76sxaHOsRzFJkdoUQuazuRDVBtm5MEN343XcQPAdG1w3QB3cf1QThjSQ2KeCRijG0MJ8dA37UJ784v68HCb9jxlt7ebS9kIpc+vJ0aCcnObEdkUl/bSn2qzF7f10c0yHyqaWe+OjajbWwVcMucH5al5tEr7ewzFiwrf0QzIFRKttpH4iX90wVyCORKEvQL5sJ/5Ji+X9/OYxUTGOaSXdrzYs+iEVORD49pX+e4eU1B/+hdpfxcuVwuyjrZu/3UTrT0Gz8rg8RHiFC5MJZYGXV+TGWjyxVaA8eJpcd8xBbdL6/YC/boYnFHaDG9K+60XWanfPsJP36p47f0c/YR4GJ/fQA9RJJjwLAt2O687ArpG+Dmp2FEv4H9KGR89hkvFBsUs/vddUR+A7uQ7ZY5uh7/3sfuc98fkc08/YnMg3OeXINz/lv9Hv8eW+QyT//3wLbsD8R6EJvdp36ZHAjtGfaue7B7HcN/n0cf/Gp+0vfFXSrsfdB+HGV/Ju9n/Cj1a0r0m/scZBP+MR9nXD7MnfNMT1rG3yMlOvfFb8l9r/f9PGkFJz3j4Ffznf73eNwt/GM+E8eJWMw4/Sf+3SqQlQv+3eL+U/E+31h/SvFT+LMCnxX4rMBnBT4r8FmBf6cK/LvEmvMFDhBz4LgjX0QSfPrJ4VIOCHJgM/liLJmDBb6CTfqpPuxrOb6VrFVyvpDTL/iRnemRM78A5fuay/u/0uMlBO+b9MZB230+xLs/pcUH4i2TFxVhlIYa2DVY6HhOGZ+TFz+Tg5DEYJuXIUOXK+DFl21i5WsccrGdREeVCroUnjgAAsS2CMCSXFKVZTMGomWMM+joFi8ikMclttGd6n5BS+w5kAkm8eXFQ+jL6KC3YWthbGEXNU2V5oJIvyA2YCxoOyyTu8Kf1gQi/1EXCU5kMnfGWppr8okyc9HCDxJrSGNIZRIkhonjOePM6Ox6Bf+B8MZLoXzBTA9ThK4vXwaHdYWZYq9IUcUaPGNzQB9aiU/khNnwDfXBS5TY2fCXNRIN96zTVYkt/0oYlmbyn0sL3dBzgP/29uDl3kOcg0vwUVV4p51haZRk8yFliZRmGXrJWcfAVjeUZ5DgIGQ9CA/fmE/ZQoO3kDeGbWPHsgPRn8jcPUksp82MUys4CjIXdhdJpZ4L34GoUdate0mYF2Hqo5UKQ7YhsT6nfuqDjdQm9gr+hUW1h+ySEIettNwDgwIhorDCM/wg/MzTs9zCfIbcc9JjbRq8LLpcbvrycuuXpVdewuBBX24vujh7ryiYtTxJA2B3FWtXDMC4li68aNUY+x6n0PlPG+fw+MF9T4n7ubFtd2EISKSLeNFjG8rqoJYSLyZVWiIdWRvxTolERwh4yP7KHjFGICtxTWKL7oUX8Y4BS7D1YG8/ODQ3/Jer2TNT+de613Ehv5v+5+XKy8SbLuQ88WbowtCDF9epVe6ZxC9axnQK38jXGPgo4gSML9xQXiJWEGUmLpGnlVgWtTbzwn4wooO/qoHMReMCEBxVaj7CmGj7sX3LMw77k6Q3gnrgI/2kdtkfGb/xoure2F+QW9LGprethc5Cd7GvHrwQ3niu9jy0BsJcEzywndt7EN/wlfrcVNBJQSy9rsROmFBEjR/6+vWB/dW1vLKPzDpoFKslfaWWX3lB9JX7++vb9h5P6pm9veEL99yXU8nBBN084mWoEV/YkqzIZ23O54yIquqihi9IECU1EkaSWxGkASmrbR4574s0NGpAX3rwonijTm/Emb1FSXU2M0iN43vBmBibBNxjYu/4kek1uwy5vMOGul92xlaNnS/ahfWuMXRjD9544Zg9mPs7MXXc6OQv1bRfarHwWSU1uBcGuoFtFbDTh48QNVj87EisY+TZy1qwsNbQklkrdUNFwenPdttPfRilkyxqNMFDhCBm4kaScRPeYlMktmegIvMRhK40JpM8sq8WvJnNHRudUMn0F/bNZZRIj7Um0hVFYYuYcR79VrMTAljENckpUVkbhnliKD7Y4tomfGxAbtqGjY1nyuR5kD6YmvKQ2Op8SKodky6IjejdsXXfVseyC+0xIbZfFjYG/H2aoIqcbGtm3wCG7/yigC5rsI7pbSuNEHUK2VZ4bUfYoX7h00kEajDqquIesK3ctws/G8+81Gryu1Z8LwoSPWFjUYzoL5LLXj8RevhBxhsFfHBPkDZroR2HTvi7DbMnLB12pZJdqhoyf0hPhCWJGQs3Bv0oCQbbU1jttbbNWlo1S5fUbKnborfNOBBqbiyKC6t9TwJc5LQWVDDhZb1YqqyslktmcW32/jR+mKcHiTJ1WOgjxHWRkc88sCKBPDQbXSByC2I/MSgPRPJKPoQik6e0Os4iT+nQUzG0UrcN5YWyXTLQ0ToHo42f5BEktB0oFLyxNPFB+JrHHziHhXQYoNvtL9lWu+g4paKffc9O6rcAwlwzCsRtx4lxtGPiaBHAlLXgMZTIa1qKTmqdfmEjlw2DgW3EQJVsdNfuK+sl2qJYGQcLXgLpHl4u+8OObWxI0VE7Zq7Y3RH5oM3w+wfLITyy1nuO4W0Evt/LJm7xbAhVyAjDgSGaOTbZh2JB54SF3oxP/AksoNSBfgYL3ULO1mSIR54wi/EHFvUSdZjII6LkidmWSd+AUdgYhTHGCOWTWBfGl2z3fCE8t6UH9+dsh0bUim6hG6mI+jDTa4POIodgzwupVSr294nQnzGRPxF65LqPcanjWkta/GFKfLvDtSbxQDnkGDFPoGoZE5idmNFEVkdLnEFsSsQHFjGYKMXYtrjeIdo+Dz2+HcpPUPiHLHx2GIccNVEAfe/JhXxaEpHdtmQzIYaV1eK+6akWdInNItIBRhk57C18BGJ8YpHHyhw7emrZzyeeyLs9CC73+OwhacX+kuC8YzEPJc/ytU+QW41nXdHij64v292/f2SKT4GYbEA7Q0/P7ZVKkBoM9FsGA712kCIjliN9oNg66JGdEBeQEAIZB+ccU33lORqgrkB4zfwDPuRYV2GZqwna7Yo+dgNRqQ/oh2YbCb/Tv6+R/cE7hSITnPPv+657fuaQ67kmLcNe8GblZ12QsZiLeJ+xnH1rCf3iXvUkwUBnY87QFMf4OVHEalu24aK+Vt+rPeEj6xRELrDdsoWNQEccqGmHWz+/VwXT0s+A6T90pRbP+F4pNf2AtO/3PFN25BmUmnyvhySkpbZNnT5sQPtmjmTuoV9AIsGGPlpI5+x5fNK+6SPwa+w1JQaW7+dj4oXRefyk/8bVv+HE5B18Hzrb/OfL+p0gJWGNf12/78T/9JTbQb+G1fvxF3snPO0PSAmZZ5xxh/1bmDJqP6KLkyL96Yz+Wgq/2tcn/XlsARQAABAASURBVK8V7Y/R2Jb9z8OPHv8Y5azf7/V/zNqn1GcFPivwWYHPCvynVaBeXx96ff2qO4fdYxQ/zKTFby78TOtcM84BYv7l0BsvE4JHDhSRicDGofecU4F0/iDUe/Mxeu4Xv/1Mvp3yux++4k/oB0u2ZQ4uciBuF/R5WBCyq8fnp20VsmMMjVGSxUHI1P2ODj5EiyxiGrwwud2GlInSFrY3kH617ULfmAk3GBxA5zD+5eVF1yu6EHMIugMd3JB620gdbKuIRyLWMKR9ThBHuaDAY85n+7RNSG56PhJ2MI+6wm4bV14QXHihMEBop71B7uWS+YPBmGjExsbB0Mah7Z0XLW+vi7o8ZCNpvEeAcfRtq2VY39fXV/bDK6bIjzg7DXrcyxQoeWb9gjgytmy33cxPoE1dJrbesH1X9LJHYi8lulyuumDUdvuS0hMXNX3wYmaC+GgdYuXC3gIISEJNlhRbthlFdzYt0yLWYhDgoPViaxEA6SDcF3RsxhdfCmPEtqIzymJ42EcWpY4hHxK88N2MxLmjp32YiDhC+1y0JShcFn8wzNW+H7wHvT+QmwgdV9sinvSRc2I5kD1wZR8Hg/05Ruyhj21Sa5u7GTwesWaeYRB7sbuR88Ye4wqb/V288L1qsL/GGBoXNW2Mgr96Dd94Rtzv990H8VSVLsRQPV4yh8mkJ1t9P8bf19c75V+KzAW7ovU6wFxs4rfeb4+2aeyQCXtlKn7ybNp4GbeQRa3XZaUuAbSBPVfikwqniSdyO1Z37k/xXHjo7f6GH75uIZu/YPD69VVf2/+r3l7fwEOv5Jgx5jv/7NG8eNtrtbWdBzHF7KBWl+sFuaGMB7UYo8jdous6JN7k+/Jy0+12VY0hEdSZk2i2VeQRtH6P3XUTDXE+U8PSBZ/Rvb9N3XmJunF/IxiTdEvxZ1u2lXpfr9xn1wt7cuqN+3tSc1lyWbnH3pLv26vuXZupBX+R/KTGDzbHGzo3Yv+f//nSL3Qv+BcNEZbqrLFlW3xA42om01LH+4XnZ2LJv6rdqF1qmRo++Dkiml1RYm2mzDh1IBCu2McuMrl90j0jcQaS9z/ojhqKfugPavPA3509izHZVlp4qVP3Has1si4Se29DroBxufaYap+3+m4Cc9wT2O76UOMaAx1+XlGz/CwVcokjsJlgO64Chqpx2sQPxNRlj/XBHtvafsuVZO/6opl1qzFUxMSUeAVfurIu2V/JI1UjeD235Dv5eXAn5gcPnIwly3bvDUJQ2hiFbTUu7Ofr7cYaXiRLbIl0iu3so8XgyrPodr30XjvruffqVsSZeE77trFdSss+WOy3yGSfBpX8YBfYn2fsW35HSczRGVWy3cicQnHvVw8lE+sAF0Z7XQlR3QhiEkSQWjDUxMHK4BDIODkZbcSp7VLq9co9kGdH1mcSb8QX/Rv3zqQoqZmJ24ktvYkHAxv7b/Kcvd+3hKlRJZu40FmnXwtaYHqralBL4ncphd7QR0XX24Xnx0WDtYfRV3wnF9s9xwDp4pgr41FDNQrdK/fuVRfWyXbnPckd4bggz41nw51c7+yFTckxuQan/XG5KPewZHJZLZMcFkayjkHLn3npaJkHTI+wNKqY7TEX9WoQ125PeNBHi9IxW9Q89/J2PjfQjf+YX3yc0HEwds5jIvkay3YJV6BnnUtyjAtMqOVaQMQZKiUKAyNV6IKeMt+54Qu97Zx23yaqh+2LDy6rbYQpImcf5CVk6q00C5koxfhinLlbR7SJ4+TEUGpZ0wHrvb3z3ykixyD2rHKpqJuDjkM0YlmRmfl4lxfWRXOVTjD95rIt27tecnqK0YaOdD4b+ByjFNj7PrLhoHPmlviZYglFrkmNMretQv+E0mCg3f5tswZnHh1Ozx/cgw+eee8G0UONHJFlPLkPSJ19P5Hf9ZofOvsNkbYfv/OIJbSM04sAdkvRjaWmSsTDpeeW3J7n4Rcftvd44hiBo2OETT5t+PTRD3bbpjPUjyu8pwh2xilyME5/OxP7OAst84g8I7TfgivcPbbU96xDqM/4Ff1Z5hxnHwTJ5aRJ+CBOdbNs76O963E+3kUUxreIvSC2d9lkutsNPbo7iBZWxpH7GeLe+PBeALncYvbe9+T9I7TgndCD+MxgHXssfRBakHGQcRAf9rd27GNOvJHROSV4ribl43y+Zfy3ov2TZ1wGP9iJ7+/xJPS9jh1hyd77rEuQVBbBZzyP2ugnzd71WC22XrS+FfqwsTQPe99K/HwWveDn3D9K/Q25I9T4CAi+hTMOevIbHwuFPyL3Gyb+A1j72ktnr//7FtfB/73nT49/qQpkE/w2zD41MZ9g+Hl9VuCzAp8V+KzAZwU+K/BZgX9ZBWrjcMS28gVP/KJSVX0Ykf7KgWHVUFr4GQ/eDF1ADpIWB239HY2+ZWwV+lyysWn1wUoOMXMIahs6pwbeDx7yRcZ2H3jnMDUHNdfr0P/3/936sPHBQd/GgbpoZ89QY5RyIJWXKhcO33uOzfBsywzyPasIJGOm5EQsHIC/cZg7CTr81R/S7JfRU6iK77jITlQmuUicezbCS7wBTGTyVUzdZz7GQL6U+EXbOEAyxuxiJkVftI4H84uD3QHPbspuZx/2OPnabr0qesww7TmmNQk++cXvhcN/I7Own/gChgSXq9TyHF5dSGaMUlXJ+dv+LgQAM4FRF9lu/7GBi9YlVOS4IOx0cscoF7LRPIBuAZt4sb/YFzvUdihzv3SCzRoKDOq9IxZCz8FaDs1328TCF944WayZnbkyVRpp5C/dK+8dK4SVCnzwEQ+1D7gnBhdI3SK2YxEXB3/YDj972nbXIIq7zG5vUr+syWQ/roMRb+9jaLCEmDbuqcgldMfQCSbxP4kjpO04nHzQx5ZEfuyN/AWG+LItuzNTGlPJezy46zqkj7ntMbXhN3qhrYktjC7sNTIGolVZgekXQUZetPRrZb9M5V9nP1j4rMWdF0YLI5MFnNxDG4leRvV/fjZ7j4hkuxEbmGIsRW7NxXio2FujinG4kvGd/Zh67If6m8rW5XJV7K3TELNcVVbVAMXz4kHuSzO2VdgMhO5ovr3HMikMUshSBCtm2XMXZZ0X+bhtVjMS66Prh20o8UeaLSshQ13EfraNvx3JbVKjBy94HtQINRWigwFiMj0hKoP4DG0RU+d79A+cJE7RiniGS4Vg4Wswzj5640VTYhs8Y2CR9+wavPLyOrZfXga5X8htSAjYVv7CyOC5UKOwVyG/r4do8UW314aBbVWV8jyN8JZ1fiye35RtfUC0AlD6M7KLtdpz2Os8qojF3OvixdL+YsQoTWzaQ25Y/QdGFc8ddBKry0pfY+wuLNnW4s+DWmVfsg2ZwRBGlX6XqVEawEaemBLXYp2v/IwQtNQwcWYNduO7nu2uTfYAFEmxWSoP2dao0hhD3ahFQUs8Cx9KJPALKGp8bOyJ3DOjChuBVWX5CTpabDSYZ80SW+LIz4+Y7/0Dzzaf6jguxHK9ch/cp7a+7+kRNBK2e3/0X1qAllpt9JknVkREiEosiUlHi8+uDfnZhQ1pY72iY5u1xEd8sZxVQ87zneVOjIgrkCBob7utfZ78JjG0rK1Lfg5V1g4N6JMgT2zzodiKDlziwC/3ygQ2GQbUfOdLTk2bTIzIQJFtVezHoaxBvIv7CTUFpKg027J3FDK2IWfPT+4LYcMa1Dq+1qE0+N3ncrnCG8gs5V6e5HBjjxUpWZJVsneINolrI0eG8imEvQf13LH1/TzZNwnQGCEtbfxciN5OjzZcfC2SCBCT+LCtwt9ir7/r4G8RNGx4EiIyf0JLPOvJTnSNw+QaRA5Rnc1uCvniH5vtG9rJL3KqGueU3sgihey+9zKGTM6EqPiypY18EYERu2aPMUQGFgMuBomV0TdXcgjhnYeR0DLnEYHvcC17yIEKgiWcFnnSMbRqlMyfqhLXoZdYVu+7B/t/UifRFjWn6ytx71gtN6n1ZI1nkkNiDOxaOv3YTBIjthjpbKSKM8vEZ6NDL9pGErGHSnu1rSLA+On9gK/WgmbQdrzfa6KlFnTkswAuMHTSZMl2A66kjPFt0Yy/UtJYfb+EGEi2ZQnw2Q4ZM9TZmo/+2pn2Ps50YitY/E4yJ14hfuxp5JEVtLUm9qVMn00Xa3bCjl113dEkXuS1t31Ncu/uPnaqsGe56LW3hS9bO50BQwU6Wv6rIInTUGErvu343W0fYu9d/GbtbUsA81qsUcYNfd/c5NgNp9AJYaKY2BZ1mGADC5pA9wjb0d3xK1roXRtiQJVaUS8IRj9+7OSyoB/5wLCfaNEDE+XEZiPAOOrPCMn2u534PfmL2M9xbJw4aelPmYWhIP5CD2wrOjqazQIyXthFPCVpQOp+QQwy/x6hw25ybMZWsLAVYvxmHGT+PaK7+ODaWZRDAbOFjdV7eq9lj3u+jrhCDxA+LlKT7QMlV8b0BhkHGYOoxGb3RwA28rJwHbJCbkzWGdjhN0un7j779vPkpW9gpPvEfyK0byAxbcTayiSD30BEEuspa/sH6YIWamSCUyBrE4QWZBxk3DjiPOXTm9qY53413Pso9nW0jof7If1Beu/a5s8Y7xJ/buAiGvBeV2wvnoPm96dAR7ORA8f0p52NjAD9TwV+QkytguQVtu33etTT2GbvMY9cEJ1Af8XGzxMd38f+iuHpM6j/+gqY50vjn1UJ/0nDuWd+S+X3+L+l+8n7rMBnBT4r8FmBzwp8VuDfqgKVf9318vJF1+tNOZCw85uFOZDcONzkMJb54NBzR3F4OzSGFKkckuTLgl263a56ebk2v0oKbMu20vjek67ntvkSUtgp/I7G7Tb05csVmpGRagx6vuRaWshfXm4yRicHE3nZEr9MNTgI9yUykvBrWyjqbDZzJosvxg8OXBf6odyuF+J90Y2XJ4k9X4aMvmAuhPPlJ6qJO9g4DMzB3GKSGE5kHt0xvMc+EstH3LGhp8ZZIbV98AV6xVVzom9bXA1c6MKB8u220wY2w2thPjpv/F3yL7SuF1UN9KyNA+M3XnDnUDo2CpnUpK7WoE6Vfqhb4s4gcrFdGK06mG4OMapByTjkCS3zBQ0wnXz5jq6pW+FrgMLOZZSuxJUX9MGVvWVRE+q6jpcE0SvcXYgpQE3BlZyjc2M/XK9Dl7wsGANeKTqjrP6Xpjpa0WNH0BfDXBsBn3nZUPhIvidgkw+RcABNMlxL55/86723e/4l1G4NVfh73gnABHnttbnqdrvo9nLrGAs65RApKn6yf2Jzj2XJ73+I5+ka5Hchv/gJeVGfFSOZHAgvOKbdJb8gfnZMXtbloAlfRoQD4bU2Zc8+OFBeCD/bKOplYkKS3POZHMU9/6bXt1d9ff2qr//7v7zAe9XtduPe/EL/gqB7/97vb/jj+VCS8VX06tg3ait1CpZqlMILZHWz3ffehReUX7586TEagsy+2Xmp8YA/xlDkqoZqVN9jY4zOa9sevDTYdLmQKPcxAAAQAElEQVTmHhC9dHsp7A29fNlxhdd8ly7U2tio2GUNX/7nCy+xv+h2e8Hu0AXaF56FL6zprfef1H+7gLyUHNnfV2Rut6uK+k02Uv8LQV7EpsZ5Gff6+tCJ+31hICA76s+lN+qW/uXlRXnhZ1tJ3DZ1W3rrf4n82vndDl/xZxcxls6WOJJPXjTGTw0pMRV2stZ7XKwl9vIvGKPncq+1mTBsey8vN9YW/E9woRal/GdBY2NmERc6ewrEtJRn72tsgnvuk7w0pw6TpGx3TpfrkEu9Tzb2Xm6zON7NTF36uXXV5XrRYC0uF+uFPfbyAu0CjfW9Xq8ygQ7GhNtX6p24qGZfTeRjsKZB519qvcjNxC9p1NDLUe/CaDG/XPCF/xqlxHBlfLtdyH/owrPyQowXYgv9Sj6jir22kgb2caJvW+zabmKkNuqSNXBZYwxsXonhphfyzLoHtrFlFbYjEyTOGzKh5WXPAzupeeqooxn3D17Od/27vvxwo/5cXZe8XEmtont/3Il7alTpRg1iPzHcbldiuuhCvYs4Ip+axcWibtt2Z73vPA+4x7K+jU1vb6HjD8HJAy+IX0xAWSDX0gqR4RgES9UyP0jkLF2uFxUxRc82NCP9cdnmfphtx3bLXliPqm/lpI95fIi2iJ8I8MqET8ov0pRyIsNctMSS2K7Xq4LYTi2MvckP6fADRN+v+L5eL8hflPplbLv3eTLfsib8jjGplbCTHAfOTcyh5RnBUCdt4SDrGoSXfuNmoaxRl20l3OyDvufeHnqw3rEVenIUzbJyKY1huth+8Hx8uz905/eC2UYl213T8MtFXYpcLvQ805gnhuityCcpqdch++jOXpzUBhKXdSG34Mr9wlBZz9TldtvXFqH2lz6IOVJWEYNkiSQ28g2NyU+v3MNVQ7bb/oWFvLJmVUUdi7jBdTAeOtuk/ndqlfsjdXsQd3wFGb++Zl/flfHEeY3Ecmo/9QmYqe32T8dM1GPrGs7UCIpt4riwL670RSxCXt+0mApCdD60f2ZPok5uUg1spybEtIHJ2JHlwzYaH2vXZGhjVK9DuVTUxKCGhbDOZrunWfONvfAAiR0XLWKbPlDnxeT9io75+RcRl+SyapRsA6kyD5iPMch/h23lj/jU0c784zfj3mvE8mB9Zu7ZEA9ZRR9kmj3yQO6NNc3zJ+s6WeM9NiQMuDJvsC7xkdguPDOu14siMiE+8BW/s2W4g6ChKh2+9F2z3Sw6evKGH7uBGedqn0fskQtNsorJCTvSQWo8ebZOnsuLeqvbKGy3TE9ZeeR6iEz3Hx8RCz4oP44SU373TL7BpF6RSjy2ZT8jHPBcC/hQPq7v5p1ufyBC/32UMZUY4P7pKzGeSnbqcs5+3cffWbFfS/3tnN3+rm86O5+SiU//gvYcz4/u99hOuss6cdL+r/vv94e9x/RDHCTGdvqB/A0hMidg/K48Mn/4irHgDyv8cwRz7wR/m/X8fraDX9/VwFDS+iVgcPXziNIi/Xn9ugJdKdjp6T6vzwo8VeAc+hwcfXZL44nR9+bT/BD93a7v7r9B73cNfwp8VuCzAp8V+KzAZwU+K/AfX4GiqfIF8fhlIr/8Ny1f0MDzl2rb8nclyZeUHPxUSbD70OM4a8CuOJwyqD4Ysq3+IshvQc6hUh/6TL505NcZPOF88aKV91bKYU2NIWM4OoMYkdSDA8g3DkHVc8HXe4vfyOSXKtvE4+YlxhyATPxV7OFncgB04cUDU+QiVrzcWBzMBBt9gGdiRZzDwi1CjT6AIob3g5XdjeL3zkufxGhiR7Xl85G8JofD0Uk8ItjVh5/4QKCIl65jCX+F/2Qg7C21CQ2QCnUTZtAnwEU+Ig7b1N3K/5dVQz22mXuXJQRqmByt169TD/IQ9lxSanO53HQdN9brKtSUlp5Q332pFRYHnYa9Wq4q43AmKzubRgk0sBv98NOPCgE1xDOPqSDqmae/9kvgoRv99VgjIZ/D0nhQPPBCLn8JWGnwFsqp24O6nS9Awope9mdQ+EZUG4eAs/Ne+v/ZexfFuHGjW3etArvlf7//q54dq7sJnG8Vm5LssZ2ZTOZPsiOIRQB1WXUBSHWT1sykdq3HKTVc8HcemkeOumI/gwkFv0kS7tT5UePRMVqWWJPUw2xPa7ImE7sdOv10DCR554HmxGCRfPJAlXXZFV7x8qkKYNGWGjf+REu4Wfs8xDzyoN7EDAx61BadHHYR36YaxVoOFT5FC06IYR+WiVUqSXluvI1No4q5tYjbjLeORzIYBdlL2ceTazFj2xI4oUkiD146PXj5sOF7BBR54n2Q8/ECdB0+cHrZqFmCb3t1iw8xv99uil3mQESxNUdwXRq6SOhZR1vcOIp9UTVVtSA1dYzEvSxNCvgA5U7sxbolvkVBF/yNh8XbxeS28xL8JtJvdNv0eXE5lH98EAzBGeiXrbSF8u35QnSCl7ol7iqSRCF74M7Ls0V9hK/Q5cpLg21TY8DLf2Y/+e5cbH7qwZZtjTF0NpsYqa/II97v7Oede4PFTx0U/NAiruQ26e1Sckx8E2CWWoX+O4m5aKw9xVqzgFhxI8MN1pwZMEOecfLKtRKZVSrWm/Cw07NN7eyHTCzG2avsn/GsfXRt8KIAFeUKhXN9ueAXKxxRUsZDdiShUnJObs3ClnL0mk1qt2JAjlu/LLJIU8XJNhhS4pzginbhBdZ2gYdvGQbHAmwGg5iBgSM9iD02wbYPxYlw4U/M7ea1rh0wSoePsN8IdotQzd4oBN0XAiyZCpGCucCe7IX4TI13rp+dtU5YtjXYO60s/DxpInSBwLJxls05h+uoQY8FH5LEVDZniFDVPrPGSjzu+QJTNMLhrN5DPeC0YO7svUkNjA/7sJmAZY4Kx8nbn3jES3zZi9U21Tq2lVoA2XrBWPheMCo5iTh1NNutawc7eADqaDs1y7W0uB8gVswG9xmlsffSnRT5QdSnSoaEweT+IJptZgc+YbC/pggJifqazP0y8b1+vevB2mS9IgxOQh4DXG9guG0frGFwkvfgmg4hzKHgZJ3je1LTMB2QpAYtahqa5Bddtmhjpk7hHZib0ieGxZoAqvTzGXRkvbeDlUDAje7pxraqa3DmjAKHaIbiM3gZdp2TT/YLOmNQvygxTny2ZYdKE18pKR3jYEs7L8xnmAGDnCDoxb2lu8TPoOAHL2QHT+CqG2l0XxXfhyz30Em+qQueWi5ist3j4Jz0ZDU/+nZ0DD6EX9sKPwqJfRFT1zATQINjW4VulVSDU/YYv4cU0rdtYhda7M1Qx9f60g72Ph/KZ4CTZHG4Y7Dd4/jcUzcjg1L3MUb7LuIgrF5z0TDhnANFrDMiBOR4Zt2CFZ5UBw/hJDbRL6GgXZOxqOeBFd5EG4slJfSStOF3WBooFfPEIPwtbJsw6561Ta9uFupPypg8o08dWvw8+dmfXWzOcWLLmmT/h7+IM7yMQ9FbYB4844vrsYZSp0kNT5nQ4dCe607Rc6cQefjBGaytyfPgrZaHH7KxyeBJNnOXDKmrZdnWZGFX10CsN/eSxDspDjkbW6O/nj4S8861fu4/xISJX9QxU4Fnx4q1XPCh6IQSo23ZT4IZPDqZU6iK+BjH/copuszPI/gZR9d2+wuPZe843vBQsDnpaOEvApzUN+PQIfn5OfqRBv9jn3Eo8CER/al7phu+bZna6QfNjuwQfNQ5x6fPzA+SMNHZMrZ9TsmdIWsohfeBfsNDg5gMJebEGxLNjh0DjpW1L8tQxqGMEfXRts81Fz4obcfwjpX1P8iWQm8yMPUnWmL5hgBeH8jGIfjNI4/oMn07nuK3+a8GNliQTf8DxfZB8tlPxzg78VQsBiFTm9BS9GD+ocM29fMfsvmVcurR9KyZ7cbP+p4ks3ZaxP2ez5lf21LX08dpc/Ynv/v+fcNG6clxOnG404it08SFLHHth5a570O7lnLry1OOve/7wflIwTvmZpj7foivWf1vZL/vUfl/8Mj6nPRn0ztxftb/WfxP+//NCuRa+Ia+c96rzIWTa/CjqPkwJrKTvtdBnFtEuqYfyVvw8RSljxTZOf84/hEv8n8TOu9f/2j/L0jj0+VnBT4r8FmBzwp8VuDfvgL5xvRNkMUXxjzoqDGUBwQRLr50hfIgoj+wcOKQ7f6rhzH49BJFyMWJI88T+M7DlxrxRSy0+N7htjE+gm3zRY0vG4sHTiGmikH82OgOwOjj6/yc4irFfgLuQh1fPIPUnS9JeakT25MWOtFLH4zCNg9UHhiEMO0j8gcPb/Mihe9BHWME0U0eocyjd71eeDF5jZriJzxb2BALTm7gmBdDg4fzJs/E/eBByI2XWaEYFgY2wdNnXIxTc6Y6KHU58EQjDd1uE8oLsSnhD1f4P740Jq8LLzpe8hdeX176//n3tia4ycvgnRpPnFMmKTXvB3t81eMBEwwVmGOI9bSu/VfRxQNuKfHw3qMfjCXG+Nl4WzKqJPAWeyMv2GpIIZjKl9b0ocQZ1W0rXa8bOkXc5BDhk5Jfvnymj358hp7ijiFz2zJu4y++H6xj1vxG/8giDbCJZ0Ifbbdh8tqgi2oMLRyt6NMPgg6VC2zwbWpx9EojoKxzhlXoIDcTTBU3LG3X5vhLzDvjnboNXpLgjz0QmxVFDFgtZY9Fd49/cGb47UPaARvD2A4l6ey/1uet/c7DclSVtjLAhkOyujmxsYgOIwIoajYct8rbKVNUJWTBmmyKQ1ffrE0hv5ADnSIvDK/Z/y9fsCXGtcGn5nxzSTqhnYV8sB47+8o2tSgRmkAmv4dS94IvsIL5+jr7r14TR+YhlJV/ZBGc8DO3nd2WIXiGWIsDWKeNAopWGOHFdhLUIj/RKIluvIx8vb2iklmigqLc8Sxi2dX/aeVDrOy1rEle1o4hBSsPmxsXu7ENde3dAHjJYZnOJYVd7DGlZUKfuLIXTp0oJd+duhU5DRzVABf9+Est1cr4x95llUtGd8v6SH1veOTeA//KvSD8GqXtsrEGwWJMrJftwouqHX32KntKAK8Quajb4rzUMa6iZ5qa4j/+bMv4sNM/iTiUOX3sEmXD8Y3YtrLHcw85kCeqoeCmP+R5ef71643a34ntoQcGXA4yuRrV4IYYYm/iOmI85jlLD+r3+nqjf6hqKPfDQa9nyzZIDM8pYS583aBd8RVZfJl8F/dLcd2GF/308R955qh0Z4cTqTquIt6sTWpvI4N2HOeaz1+wPe7xtdjfj45zUijbio1oTDkTGg7iL3gCJh7IuGvZOjAGuW1jKDSqYqTYYPrEgIVyeDO5YEMo4pLofNPvXKfC/wDHbSWmpn4FDagkpSISnVBVmn1o2/T4yPXACHmf284289gfcUycTwp90CRWydQr8Z2k3zQ3Bxf0JMA5R/TTg9z33MzHKEU74+QbmevQyt6YvFzLy8HID0LjHbIVi3gMSGKNTpiukk0NCCK8jyZGv8ZoOelprdXjJId6zLn+pAIjVDYpRAAAEABJREFU65K4JjVYSIBU1v28VmscOAug6KHSh+MD+8aAY/vw8RzLDHLQA6HoBde2bAh729HoeWTRCSMxZgvk98yD+0fyGzW4b1ygTca2RqmqJFMvksg+zGiMIreh19u9r9sH1+zOPSWYtmWXHJIoB1YIJptu9V5cMtiIlHxDWMhhfCBMVOjZln1QxOHP1Am8ye+cFUYEkH3oVR3+YQljpdmV7huK6SO/Y4k/mLE7FYCQ7b5Wc4/+uC6UomWn7iSW+/2Va/v12JPEJz5niQfzQLSufcRmu80WtVCA+EwWvXxeNE7tpxytveVS4grZbpNF4Ml94ifj1HDnHph7zUTWvAVADmzsUtvLOmSH0LY41CdYtpU9mftK9POPqdxrINa7NKpaFbfkOanN81o2YWFPGcDPmInO9nH8UWawglcq/IZgHEbkcAx0yPCbeOxDPzLbEnSgM1ZI3WJ+5NnTlgTfPnXSH5aHBmOMwj2JKbks6NCwj9rtXDSpc+SwFErNw3+wBuH/iMj8OyxwcTtTNIY5LKdryn5AfIwDyIho2BFw45T5uzYTDtuyzUjPulkw1I2hmnKCg158p04dGHPbsskTMV7wJVlH6zlxvOm39JDZp1ayPKgxY3SotDbmz9lvu0P2jnNqHPxz9t6HH3rnnCOq9BR0rM0mJ3iZh5r1kxNqHfr34pOfXlTl7DNWt8Qe6sk/+fTncZP3SQmOKqX7p5DLCn0EO+oj2cggnY09kTjepih+nIef31PpPxJqTI+ogWCs3uM9+O5UH/19J/vV9ED/lcY/T/YxZ9vvwEku9M45RvA+2hzM788TxkF8NVMIxq8PcI+L82dqwXuXJdLQO+e/ZfR9oc75f0v+n3n+rAK5Hk76mU74/TsdxfSZf0/ZUd/zUP+e1fNc26GefJ4+K/BZgX9xBT7df1bgswKfFfjPqEDly8RJZ8j54lTl/tKWLwU2LwJ42pOHp+dziuO7ypLzACtM5Dzvb4hM8yDkzsPuPPw+7KZiU5xst15O5tNLIPK8nUdAysNG+5AvgGJrW8BrjKFR1Q+8g5MvgzyHeb5UywuNXQ8e4sXmpPxFzQ5OHnKMGvo//+eLxihNHsLmgY2ezbaskjiPcVV5k4RfHMc2NbLdDwWu160fkNnWx7YyCYug4jdDTVEjHoYQrG0QBXZ1DBde3uQhG+HIuLbVrcqqKuWP/EhHDx6qJp/EcMQiRTfjUPiixRwzpQ/BwvHUzAOpEHUgA9kl+9BYa4hS4EOKL1Q6x/QnPXgwHD8x2TariC8+H2A+CPL7OkZ356Fs/zX0ferBeFIcStDYez9sXaxBiPhwlBcjX18f/TImcdzJ+TX/yb/7Qw/0s0dEsw1GiNQCqGO8U/NizUb2CGQbfHSoP2Z9dJy93wxGsYYXXQZ9sR7Q5lLRB0NP+53Y9wQkaZB31su2kk9ifBDDA/lOgEDnckFTMW8qdD8+yBhV4JSIjBiOoqSWE3vb2JgXpZM1mazH0gR0J7cdh6ggV8uxbJxgJ16DKOVc1Gs1ZV3n044w8acmWOBmPJkv/OxKm9TqQc2zX4ySwWt7nEUWDELEr/Vy/YItsTykx0089F74lHbWbadm2f8TA9sao/ofJWzbRn/V9Xql9tKDvB7sLdtgTe3MOYhtsQ5uvaoNmYSKkv9Z4Mznfoc3tdiHC8PcS3i/q69/26GH/vZ/eZnIPSixJxfbxDI0XPiIvyVCVOLMGjzYa3nInzgHe0iWqqx+icq+pyTKfWNnz++seXR3fFdwt4HeRa5KYTvM+A3+qNKoAqs6f8qJjj60hStrA2NA7f8ytGM8yWvhK34CaqzaH/G9pI6XTXa4IrZJDR+dU3AuvOzNXyheqHvyqRroArCiW32tvXLN3W9L91frzjpO9psUPPLQ0VAHW4rfC3FtxFjkY5esofjYxkUiwKzng+s149YbRTyLuPbuwxc2wrI6nqx9PCCZU6lpMHbqmn8QgZGiV2OAvphG30rLmRLBy0ztY/KSb64H8d7ZX/fmPbIfJ3L25sLHwij72uQwwJ2pL/xcL4SFP9NZ8R9dvCp2udY6Uurtsi7bRbFvHiE4FEzqM6pUkEEKxgQ/f5Wa3LLfUO3Dtg75TqzzIHSjH4XgB8Puc2NOLoTE9njuw0fiD5HATh/5QicxT/ZP58d1NjtvfEQPemAfWvBtNzZnSdVkD9lHfNFhAZhXx4gC+tYYkYt6z4jhVV+3WXs1hzP4sU9OO/EctCtxIQLvodTljU9sonX9nv6TV+SwZX7Sn7yd3DIOVnJMzfLyP/9YKRgP9tIDncRAsTkWRLzUKDgh3NCxkhyTC32yBjaerM7JNvLjOIfpwx1VrQMox1JiiK+dfZeYYlUDHSgliWyS44O1yjpGfr3wu+iyKXpJL/6jZ1s2xH6LrPBlxrJk+yCdvd6bpVNPZ7M7tuDk/mBbHFmgjpsTx2qKi1HHtYsW1/iADxD1WdQnxExym9Nb4SWf+aGuwUkeoeTUcvZA6mAf++zBPJTfcUDrbESi2KWGWdPkHhlLw56Zzz2z65F9zBpHZlvRKxd7c2hUSbIm9Q4WYuX+Gsr+CK5okdFxkCBnY0/XR3SqhsYYzEmY411fsmFIfb94sM8e3P/2rC00Cf7QNXoocRiqjms988tePPwWWKMKjdR1gjmJnZtXc7497eQcP6lrKH6OGLGlSOFFHlrPNTF5LZ48Igbs8JN4JMs28Qh/By3uA3AlcUaWPvEBoaxfaK2F/sRusSahSb8fcSOLTshtpG6xCZ0gwWwapbGVqoze0lvt4hsKv+jtyCXbTaLZVmR6tsVGyr2ve5K1LZRV+KgjbabwFNLTlyT0Wgc91yFrDPZo4yUnWbZVLV+Mq/fGGENpE987+gdRi+wD5od9NN4pofg5/agPaOdTY6iIJfWa5BHKOBQzG+sQE9uYmdFxFPNVrCn9ziJMqMNfeq7XrtwXg7mDHQpuqHnE3XsHWa8FsOGHGPYRPk45Dr+Fr5B9zCMPXvsVsVCbxV4MP5Qx0UhP/czXoQyrlJZpeBPb1g3zSeGHntPuMg/2xM/OvSHzYMQ2vGO+qMFs/fO00M84uovTQVhRr/BDB29ppiYhbNYbRZcqP+fRDyU1+8glc6Db92KwnrrZY00f5tENfbTNPHRgSr/qRTswF/5+QOwHi596EmA+xz/ro/Mk4Bs3ve10b7Q6t6Nw34na5pSnn0/djANQGIQ+jm0rsYVvl2xrVPU1IhpTzlJvEUa2OWe+4B3UDE4RncT07VjUo2MBJLH8Hnoz/sngxLDdMbvooV6Xpx/cCm4jnHIbDtTM5+nE6j620FP0XVfMD7IPHNvwjqPtWRrKrvc4pPBtyz6o6A+Lz/N7BczwJIafx2cFflCBX+2QPCc96Qemn6zPCnxW4LMCnxX4T6zAZ8yfFfgPqkDdbvd+CJAvAom7P/Pz6aX7/mZiVfHFnXG+IMx+kKZueYiWwc5DrzzMzZfifKmI7caDnCsvCzDrB0J5+BFdvl08u9LgwcbGw/I8SK/KFxa12PjzMe0vJXq2AniMoYFN5ITJtxYOvgjF9+TLMwY5oMUXv+MLfvSaSk/8kk9/JeKwNmK9QGEPeJUBX5JAVx4mXi7Hw35b3aK7EYt9MJL3Io4IF0mHIkqcA708kM6Lr4zDTy2jGzeZZ3xSzwFMPnkolNxsE2cewq4jB9yGr26rzzmlBOlRb73UPXrxlz78GuRLDQc9MKz/4mE8Vu8wTI6DMHoQvR5wCoZt8NkXbWO4Yh6CJ/Fy6fYN5T9/m78yShw7D5but5t2HmAmplB4mecF0OvX17bNw6lQ5GccQOMn/qzwU5+8uHvwgC15vbxsul5G60yMOGLCirCSPLDRYSrC12Cd02cNqqyqUo0h00ct6olXtMj81HeEAJ+ygNlW69BnjlhpG7HkBWLG0V+JBPttu+hyyQN//GHDcdgfigqGjWKAqHG6yf46+tm5J78i7uiGbPSh+IksD9t3HoDt1Pvcm3o2IDEhIebRz5wKsReOl8Gpwahi/tDOiwzU3g7Y1Lg6fvEwmdKzf8iMgsUvFx/HMRct+oM4r9TicinVYH+8Lt1eb52HCFucEu8Eo9iXl8tRn41xxKQlodM9jMR8+opd9lb2zo0Xmom3c6ZY0SsCCGa1MSj04T/YfzvB2wHUEYukTGOjFAVRYsh4EdtkDWKzuNDKRW12REsZj1HaeNkqbO68Tb1zb82edlmRJfeXl6EvLy8qYmp4dAfyy/XSL84u2Ec3sT14mz253078LnLR2WJDDYFQxzpK5oeKH/F80K1hNaFcUPukz3iMDX3p3v91gZ31eFAD62MLvm1xkKfYDxPirT9KY+DXEnDEbr28XBiX7vc7OjtYixdH7HHyy3qwKbByYwWPSY9HFXaDqSGhtrCd3Sfejd8lR+02fJRertDLpuvLFX1Dx7GI0PiyrXNvLNYp94f8Y6SNl/h2oXX4sN3rJqFPjXsfsWa3+0MOjsS+3jnTp6a4WvRl67Jt2i4b/UUEysEeSB7IIk9t0iemBXbsElP2TgLIPgkB2baRTWIN2VZkl+2oJ+F1DLZV+Ih939fZu5P9mN+9+T1+454aP3ZQ1S3+J/7zcD8MP8GiF4oseI4QmX2MCKpr0/5adpwOcVYFZGoRbZdRXwrWg88CIYGVNU9MmduW/a4X3zDaDphnv4SW0iKP75DtsJ46Uo2hC/eH8/fpBCC+4mdyvUTZNjr5xyOLvfgIS7affXeNd4yO80wtwcrMPnQz3rbxwfbgR3yMpCJ/FKKaUjbupOaJZ+fe+YTUIO4BVhQXvk6yHJaCWTXYT0zXQdGxfayFS8aXjT7yhbdyqcaQ4U8w77ddD+75qZ9tMK0BZvQOnnoeHmKdzbaCYZt7wv78R3WPzqVGZKfm0afeuecSArG5SZYy5yy74L1NZSPkiCxxLBSLmHtM3MkzY9hReaOYhR/dUOZBnaxz+JM6hxbXzmlUhe8B0W/9O2fToEYLP9GNXiEr/Gf8kWwTt4lXTaJVSfXULeTBgd1HxosYUo9ckx/jt51QWy9DibkkV2Iz1wuLqPdmW5HZ9E04PjcPaonZPmSBSg1DiGQ/+ZlA4S9s34lQcIdar2niPGshWd3QT2/mGcZWGLjgWBnKhGTG+qblGtvZN/PARhadpuhD+VeQ9mFopydC4pGsznkc9+Wde9qD38vxL5pDnKpjMLqGI9luwiG93prtHueecFIzOCWfYOd3Qca2sTUSvfWiLfZJfm8nluglzDfKAB3b2CQxyZKCG91BHn2/gJfjzONpFtY3ZFv2QVSEZeGMUdYmeEa7KvvloPCy12C/HXa0sr6HbfRteJBNLyiY0IPPgrlug2PDByVjOtnHPDU9eeEn9sw/UuJLfVOr6IQK+/BCmZOMzE/GRAZskBJnOL+l2AuM6P5WGtvQ95LwQge/Y8RxehwyEtfZZG/uSu6Je3GvOOiw+fE5mKHvpYsQycqilzpmnW2dg/hZdncAABAASURBVO7jIwPKnu47cs/NBdVUzDlE/i34nadgh75XD2/lFEHCeiMG4Z8U+R+gYIZ+ZGKb8N0i++h78oPTysoQyinKMJR5+lAg0oeypxIyDjgO7PBDtsUlG0Sdax5+qJAF83cTTmL3u/W/U+y8vuP9cvrBmevI65f6CC1z/n1HNEO/T/tbrYT29+hbiz8++x7/jyP871hkz4cOb2ab5XfdPKaf588K/IMV+NG1+SNerpN/0MWn2WcFPivwWYHPCnxW4LMCf3EF/tPga/Fl2D4eZCR4vv/w4VZ8YV46viwv5YHC4GXBBkmGz5lPJMY2MuVLFnOl8TAsXejBw08+JvcXs/R5lJ4vchnz3kiKW2gHJ/8p3zsPLnn20/qJY+dhkKM4LU8QodVz8WBe4lkzAwEzdP7YQ4YWZG8SsdmWeYiCmyN2SaNK27AsGqfIeDbSuefLJFzJCFTdZbjWoi4Tv5MXlI/+K4eEEyK0tkVb5VJ6P2sS28vF2vICYjh/FKwHddrJtO1wA3Tbp58E0HVCJ9jKF8PQKB1j0UuRoUJMjPEVWySNE9+DyYoSZJs8pvKYLfwB3mA9TR3ib8fnWhhwpEedkbBZGsQ8Erv11iKvYBRo4Kd+wj41aj42lXA52TE0caU/Yn1Q7CV4kJo4t14puS8w7aExBnUbKtxEbJdsaxS9Nll14KK/FthT2AveUh5OBQulHFqrlGYwqng5wAR1sU3bZpclx9FgfZZubMbY52WDjSz40AxJMvkThsSK2pZtCXvEKcVBOEhtwnuwYfNSMHElkpJFWdXXEcEXFk3AiGYzgGIbDFg6+4ybCu/YJs7Wg7mIa4LVPGRZE1wJKKTvR7BmXFDj2H7lRSBlxLJkCu5xIbOlv71+pUYkUqIu0ut9ajKui9CT1soLlgm+NVj3vLwaY/SLwBsv1PJSoveXonuQbXSHuoYmCMGnsHnw+gj+lPbHUu4hd3reKYq0lJjD37k3LCb2YTsKLEMo2VaxvmNskgc5gEWCi1oYWlw0w9ZifY3PrUpZ40HMtrkvYCepr4vH5GXI1M4mwRSuyFPdbDCoVvh7MPG98bKyasj87OzxSYx5MRAdVMGUxoYcn7fbQ/l/h77Sxz61BxKdpcQqMFYY4CrGkghXi1PieVCX9OXSIPZRQ6FJLKhq5yXJPON+BhBbq5T/tHV82JbAXlRpu1yUexQh4yNr+mi9yFFSNIWea6nGkLB1SYEm1e63cVXag7rtrNGDPZ+5PJEvDdbEGMVH5DfWWgPkYufDl1mvRV0ZO7rkPgEAinwk0tGxZzPewdz1yDoGgpveqFLZSg0MljSUOsjqNUxctw8vSlEF44gt9WiivsagRmwlyqiF00UgPV4kjeEotKhFarfyn7DA/6QYHEKMP6nxiJ8S5/xGmGo916l18DlJctGDKrcmm/YY9MwY2Vb3jJ9KDR1e2a2XF8eD2HuSE3zbsq0qE5TY44MefNFgcUYuJf7UbiYO+FYppGdbKUI8kitwGck2uBv90KiLqjaJNXywPxf9ZbuqPFouVcvS2yXzU97kp/xy3TSp9aTWsQVZwsZQMOI+sUlWVSm8yOPvoPCCKz3ui73x0FrJM4RrSbabqobeGuIV8CfD9nOEDbK3iQ5+IClR78X8VyBm1h84p77Qwn7R7/Dz+SZ1bRh4BN12U+sZ2xMdhaDDVXDSLxxlT7yNmWPWBkX+sgNHV+zzqQefoaKvNPBij4oE8KKohf9sDdeRFyylOQqQEcQmFH4xT/9GZhTA9OBPamYwQx0P4vQFftfn6SA4Rb0rAuwtsz4PtPVtDZpznKIj9BJL0hYtfea2meVIb9nOROYng0pMDrYUkW16K20SU3B2rrfcoz/W0yZw1DpOlKN30CJOGMhmGAzhYDqVNZ7UQcikkm3Vc0+LnMXeZjsr6529sCzGUvfUcGew0wfiEJRqgcN14Gcv1eGf3uCZ+5qQ6bv2VhvwIrIt29hOrqs9rKalpSPHEgocPnqmouUeb2MHe5m9BV6sua33Z4AJPzGLeI440CWPBUkW2TUt4wlqNX4HkJiisshB4C50J5q9V5ZInwBSs6IGz9+TiIl/Ef/inhrtcNQ8TJqXvDOG2/zUeQctvsReCGU8tdR9HB4wshOvVOiF0FCvJ/Lg0v30sN0ym34dEdiMm3ucbB8+6AmOY/V8jCJC8qUWy/QEtqZVrK0hMVrhLTFEXoN+EH+x50yMRkDGvZ+Jeh0UJmZgH3POYTX1mDx7wqmqdBJTNSJx2pZ9UPih1KLgZXzSwlFiDk1iV/YklLnJS+TQfXjRhc55dGMTquSLTngZ2+SLk7VYMYjhN8eP+GulUFAO1pdOxsq2XBCznGFxMDJdeC75SeGEzvnC90knn4rL2IZEldOHpNV8iSrHOQaxpWPNj30bvYOMbiHyQalLahWibn7Gc/ZS9EAGt9PUz9u7PDbfkht7yM8+KItadf9umOk3FJ2TIljo2sHO7KDwMrIPvm1xkHu4PybSoVrIoghlPsGmHPmP56e6EHlTjylr0S/0xLVwjLkWmi/0FkT/tF+Wglfoh/DCNbM6HlQyZZz5QVGOfgt+9wkn+Be02mGBefBsyz5IH1rqhEf0VstP0Vnf9Cfv7Ju3mBnicFm/IdY0MTT+wgOkaWmH2Ff6QMELAdWHrfdYuA4nuYSWyecX1GsVP/q2fYzh+3FsdoodEnl8pPBC0fneLvNvvfzvzDq91J6acDvodct9KtTzyT6b1PsPUWx+RQeexML8kvSnWnL7Ff0p8P8HjH9Vm8jMvmj6LlfY7PB3Zq8izOi+c6XM+QqZj0VvFJ6+a5i+cb6RsycFTfbIN4TD+TOK7lPWAZyA6UNvnv7zB7ln/B76d83Utux/nP5eXr+nNn9G5+/5/5R/VuCzAp8V+KzAv6YCteWvjPgF89F9Ptj0TZ8PtOHzjED5y7XLdWiM4hcSH1xRKgQbD2muvDgYeaoIT44sX9qxZN4fXOAd/NVfwCa4iHhwI+UhcV5+7DzEv98fzHflQ3VCqpyAAbHPkydOD14ovL7e+wXsg6dRc6pjyguc6/Wiy7b1PLEtLY0qXS6D7xjWAnhiEMrDv+Dc7zsPIqdg86B/KS+r7sQx86RfRyNc5It4d/wef9l6541UPzxEJbmE5podqu32t2NoSUz1sR3+dzAP/diGOoawKNoK42lkW1VDgxoX+YiGSvMYNs7r60335MJD9/BCmOG7oEQhmR/RDr6wP2h2Xfa3F11JYhL7on6ooxeMypAadie7ZCgxTQLPX83dbkdOo4by13lf/udFX75c9XK9KnHnIbCeLXMzju4gr/w1VyjjyEK2WbuLaph6qlvK8pEkd11QZf0m6zOpw0M7+wlRjibRoiNmtjVK3YKVl1dH7R7kN4VYG3sme/5Kf7mUBm9qo5t1SdwuzigWfVUpZLttszbRSww3Xu49eNBsu3O5XC4a5Gu7/YuuwDBU4YWQZBwaVbLdxIn4RGdljeLjjCljwT5xbMsOlRgoLbrp38jPET3Lrb/97W/gL9RLySdxJt6F2u1+o7YP9gi15dpIXmwbcbnpckWfnDZq9cI12Gv+5UUvUOJ85YXb6+ur7tTiqPOU8Hl9ufTeuLI/LpeLbJgcucZvvDg+KH7vbXvD/uvXm77yQvrxuKMPTLljtU0so/Eulw2eaAud7OLFfnjowcuRcin+ct9LfjWKddm0EXvssm8HL3FjtbOvE0te2ud6t43uRdf+C96hytqI+wp6t9urXonZki7cEwdkI6Powblxv/jb31719eurUosbNTn/k8Dpb13fu7o+xLlnU4KVGO1iJIV3o45/+/pVodQhf/0Z8fVl6OVlgy6sx0jZldiDu7P/7tTrRnzHX//sz3U2e/GgC/lfrxauFX07/KHOMUmJRu/U29XXI1N6bNgPiY1UhUijSjigH9pYi9Q7f/X88uWLLperbLOXbtTia9Pt9YgHDzK2g9rVGDKMV+4pX7/e9ZW8X1Mzruvs1VDqigrx7so8tRrbptD1etWV31ehbWzc4x/U/UZN7sr9Kn8VHNsaQzUg/CbmSRLG8eLedwErttHP9TVxMlnrEOKYy3ZTJjZjBpHf8p/VZs27LthRECRCVzTQFx1H/C3ki4tpQnlZnX4Rh2Sl2T5qSR6V8TB13Fhrcny50r+o6/vyoq1zMblvb3n5xJGEuRJL9sG5p23Dg0tMif2kZp4nZEdMMFC33ViErLIYu2M89kszlGZbLmkQ86hC15rkFiw7Gmrb0+5+n8oez/osai1aZNvlIhRZv73X8cZngDt7I7EGC8iW1xiKv53PCslRNNuYloJjG06Ooz+npBcmem696OrZTh/PaXfhPbIXs3bEOSmEbW3Z78Rag6TRtI98b+yF7OHJtVjUwcY/hyA7J+nBNZ81GWMovzsefNbJHk9sRtHuM9t0UcPZPS4Eu+u6iOHcl+HHrnsGiwIlxjufbV65j964FzQ+PiOTdeQNWM/DsOQsrtgb3LI591Hwcl0kTrt05pM+99Dg3vGxczNJvvG7CAwzXbi2X66bohf72BhBk3GIrxzlksOH1XjUL7Hvz/pt28Yev7L3r/QX9teQbb3bTD34fEjagfuG0EJXkNWNru9/lwGOu67xmRrFZ2h/1umoDQVtw5zO8VJyubD2oYwj/UjRjH0o+yeyk0d5cjzrq85DtMX+iu/si8Rx2iHq+FMnBplivzr2+E4Ml+tFV3IKXdiXG7VPPeI/BmdPmUU5uXcYqBBhoBhf8Z2as8X5fLXYl7Pryi0/EO1Pik11/vFtl+zwPhJa8JR29jKzEN2HA9ft4871nd/zuRdkLbImK3scXdusVTUlr6DY4Y3eW8n33F86m4/BigOqlZl9MO2jj2hSc9uyrc5HP2/BMgV0VNCPfXiZhuyWZKhcN0a3J8/TwVP7squv45iED1dZ/2CKVqW3fOvEYQNxIH0/Yp+ZfexlnQAHU7Zl7FO37Pv0ZXgQwmj9hpJTKPL0H+k3yjBsc5ZGFSbOhiKM7yNtlUOWIWo2p4y/o1gmjdB3om+mkQciaz9qKOsXyv0qeyKUe8flesp+7O8EtUt+0smTsOHoDpl+0maCQbaee5bhbw77CfQmeZ8/zd8kPxpEJ/S9bMFc+KWj7pGeuB/78H9CFHzF+Afi7MmwfyQ/eXb8ROug8EPH7MM5aj+iDyqi0KetbfkHNT/lstSk/52WEoUOb9nKFO6c/KB/i/MHst/Dsi2Xf676vfvv5z+3/JT8oALn2mbdQqdKxqFz/tn/91bgF1fjN0X5vXrfGH1OPivwWYHPCnxW4LMCnxX4rMA/uQL9F8D5otrEg488/MgH25BsGYf5EBxiqioYHLZblmm+jwzmgy/c4dpGg+PZ5wt4KNiTJ0eTp0nHQ6UlhuAMHlS98CDvRTWGYCimgwdW23bR6rgkNSwnhMGzGfMgJ13MKsHAsi3bGjAZaeVPF8AQ1A+0cLqwy3ejk2ZkxNYPDWe57UXoAAAQAElEQVS+yJWSc+rQMh4AztiFKSn+LzzsczuFwbFa3sagh7G+/Qd2lmb8gEV44C/m6D2P8EJFQW23D9FsM1aTXW3Dd3udenq2zg1s0mgdwtEG1oUXB0085UvcUQcSe1EjKS86tEoEhN2iW5o46Ie3gKQGoY4d8IWs7VmqMY6HTHlIF/+xC34Bh2vJUuzCL3TDsEtVGzSUFqxQj2XZBz/zYKYPpfS45iGkeFHGw0ge8hOexhiyt35AiTOJh8RGeXPBN/nEWj3mLC3rgS3v3Bqr4wuQ0uJfSuzJAQjsmJeUPfvgoXZrWa2DG/qhKE25fU2wE+fCD1qKPxSQAkKiS/ws9obhNhmZlbUp5CE6HS2yarlhhF81tI1L+93ZT6AJBQ4rcpkpA5dlGz1TFrSiuwQPkqjXhD+JOTLRi7np2cORUxMOWaU1OeO3KEq5NBiTgkIb9b9wrY4q1cBnSbhV4X/UUDFZ+N7Zm8eD7Bt2S5hp48X6wGbbSnlgXQajrLOZuahj4tg5TShYC8djjMYYw0pcY6jxRIuvrFX0CryxbYrd/b5zTVqjSoPrAhgR3kElDbCap1NndFwdGzjVFNuhYCeGDewBVq6BG/iYygbMUnyuNRks5SXQg5dGO/tzZx91LsqCIKY+jLgMi5fsU2whGUzbsq2001YEWPAu3BvtrJfYmxIQQYuqdJio/VOz2T53rfjnxZKYb2V13Vi7y4U1JoCYZT2LOmRNktti7XGp/NWwbRk7WxpDyjjYDzA7H1LdE4hNPBMbs/7SgWdsTKzkN6UJrmjZE7E3uAPQjbwTA+GguzdNMHdiz4vs5HTnBdMiqFBkc065Sskn1PYAsOXwI6EKGSIWH3q47vhGHfOJ0k7hH7w4Qiti1Shw3WPR2RaHZD2btQ2uxdpwEpbxN7k/3fG1lFg5K7Ft5JV+J9bkG3+JP3JcP+2lnTyD1HzyTk0Ga2Tq03zyMv5DYRGiakijryXiQInl7ft61o+p2g9OMD3GwWXf2u5UEMHnXgB/p2ip53t8IPig4DDqw67ucypw0jcBtsgxPDuGzZXOYeShSa74m/xOiSgU37bFoW4MRpXMZIGZuIIbRsaJMTKXld/HqFK/xf19x+I4Is8osdtmfVKFcJ70nJY39mdBQwUQqk8FaVQptbTd62QVOkPPiWxTv8U9dVfBRl2Da8jEhUgHno+48DeqNFC0reSwqMWRz9TO4iUXy8oFXR4SekqD1XrU4s7L3CMnBPCPsTuOw874HcpeC4W3qHco4+Ck3ulFA6Jtg8MUl+FIO9dDXqbHLrKQbbAtKy1niLxYVvjVpEjDxmd8PNhXD7BCOznq2VKb5xD/pAyOGr/oDG8p9vG7yPscnza20SuNMehzX1b7n/gFrdVsSxxKe/bF2hw2Al/4kaLWfkjEfirqaItFSr2OmWR+Enuhl7FoduINfYgZrNXEIvM5K/mHFr/XMOljPrEXuQ84htomC/Uc08k+sFuG8tFPbuc7e2+Sw2pCjXWDBx4HdqImR46xscChPrl3BzdugDuGDI46Y0+99763Z7yECfjC39REFjsXaDjkUBMo6eX4i/f0ln0Q4m8O3CHTG6EtIBXcyJ4ICj/zrFvL4LwdDvbbDCyDUUqzTcxLi+CTe+IONQ4KtpWxaJEXcyl4VprraY/zyEPhhw5MRthwECJ+EnBP4P/gWKy1wPooinrHwMA+/E7uixO91XRoP0XHhPMptw8b26yLZNO33WI+s0z62Czk1CNLmD0QnFNe2No+p4SahI6pbdkHHZz3c+wyS39S5r+i5Bbfua4Sx0pAHwzswj9lJdZF3ULRD31QexuecumI0djbBmNB4DxTobTfzPU723rW9Ox/ZGbHt9h/1s/iRKVNgSOOI7Ywwg8FP/PI0/+jFJyD2APU7/fgnPrZNBl/b+OyVtYDynV0jqMX/SZudbEPL3TwkuexALYVnMj+lWQTx5NkIqHgiTXrFoLzkyP3luzNIyfMWs8OSA918o7ZcQ526GNtDsk/8czvGL5IsNkT469xO5anStYjlDqQFfFzZo2zvk+Vv7B7r9tf6OQPQy/uR6FvDPm9bVu2v2Hrc/ZZgb9TgewYcws86e+o/++JE9D/nrdPT58V+KzAZwU+K/BZgc8K/AsrUPb7l4RRVh5C2JbNGDI80fJl5iSm/eWA7wa68yDvzgPrvNy4Pe7qL/IIzi8WY1Q/mCuX+ssiIKeP9dTLfGylrR9gC98H8TxPLy+ljZcThKK0OgeZQLY5vx/nND2ueCi2d0zRsPniGiYT26oiNiixMcVvqQb8EGWpYhyKUOov9Hkw+/LyQlwvPHDelJckMkIOF/YQQ7588SmPQdyFePbJTMpLlAH+5bq1r/zF152XRjs13Hn5kHre8sAtmPge1KUGdokHnumDFxItOdgIGLMoHHxpy/hJCSd1zQue62WwFghQP6KTWn6RtovlQsY3UzOwU6t8iz94D15YPYjrWFd0LaGCP0mMr9cr9biAP2TD0LPhaPK0xeLHB8/BF/jtS4p6E/4Tz6A/SbQHD43ZKlqcJpQYdvZdesRtHzve7GXK3E+Smt/c5xjs6amdAu74X1B8Fw4LZZu4OmaxX4VPCVe635Ye1MDRBwM1TR6opCYPFjexIVJimgwWCsXaZX+k/sUclwACzvEMCf3nyEdvu2M/ZmIsamqNTUcu+FYRxZNsZGOgM5S2U6s9ATOxSxsvjo681PESmghb98divoAq2eARU9awRknQohbLQlZKTuoGIz36CAKlrEdIiKJ3v+26ve7qNWM/T5K23XsjfxF8uVxQNdflxJaY5kmLORPwTdzRu75cn/FLg2umyFlg2Vb6QW7XLxcV+/rBHvt6n8QqaDWhJWNTpBSKTe5Pr693sY0UXmJm+dCX+K7PvWJBe9OEkfgjLLv1Rcs/KNnJjdS0bZsSZ/4CswDMX/M+uJ5HFTFvuLTyk9q+PPOJzcv1RV/+53/05eWLIottYul9hI8cmSeGjA0eQBmqxsDvhZpuil10kteedWcdW4netmJnu1mjCn0DQ/2pV5jjWZvkwuWtV2r4yr1oFTqOhvQ0VxbcMnlxxi42zUPXttKoPOXCeYR0O1h7is048kMro4OKmI4YS6MGRM/vgUiTzymv+KjCOwgcl+umK3tpo/5xnb+ETr1Sv1DW7XBJRCzYYtMP9tAYQ4N9U6PAIqXEmRHKZXzXkOlxkRCEy44p19HLddPLl426F4YcbYMayjb1Ym6bkizRaSO2S/4Kj3vjC5Q9XQBmve73u7JXsm4YACJFN/tou2wKgGWpiTOAeUB+w+7Oi79c56SklJZtCtbSnbVLnsEMfsi2BvmOGlKwlt6amRdyuoPHOPYsoMKLvAciNmqd+INlu2sSnQ9wmE09uEc+uKBS/xpDA0qJE6dotnOGROxLi+Btyy4ZSn0GdcueCPYYVpWECvesh0SxIrPNmAPwzLMXBnqp0f1xQ39p4/57Td2vF+ZPfUyEzYIyxL1CO9dzlfEFCLIHF8Pr6035y0MbW4hDZ0MloQSq6eQL1XMcfdtgDsiy2RsYPp71SdyDG/tiIbNW+QcCL9wXrpdNRTK2JYXUvjgzs6pKowZU3Ed3KqI3OSPFNjW88LmpyCk8x5KxnxSdjCNjFdLJdvffn7JfU9dF7Kcs48mipu8CIMs4ZFkCi4POTTqbEyoe0Z/kHXa5VOQT2zufIVP7hawAsDFAyT56LFmvicul6D24FtIH1baMLqaZMsoRjoQI8hst/HPg1+AdWDewshdES0x2ySG929nHGJU+7G/nzWTjNv6xMs06Toaz8Dc7/qx3rqkL620jS0Bo4E5lyTY9tSGGQX2qEo+bb1tpK/r4O7oM1PJATZK53x7a+V2fuWgxA0oeS/nPPOuAIR5KtqSJYu79TbZMIE021lK6EGwmemsnL58Z8u96HuDs+E8dHlxLIOMDB1hY/GCQ2JvQRRWJBFs1kFfGU2MMJe+qEQZji6IwlmQ15mIfMtKkf/D75p7ri7FoNkr03x54XU9O5PjneDLo4NluX0WiNmNIH9vT4IT5KDrH33vOvBonIyIGI/VJ7iGRUIt1NMRwjnHO0QmFn3mEMw9uCzzIo5Ta5D+7zQ5T5ALQNuyD9F2bXCzf5/BxnvhOE9syE9uyvyXY2YLNj/039BawWl7Y6tnsdxyEatKPGmsGO7h0vziMDPqN4jsj4SSvEMq/PAivQ0ofRdvHXPRQeL+ij7lGL77TnwScbJ/TD/3B+6Hog9b3wxPf/sfsT7y3ar0NDonrwD1mnHEYXogZm7rPbyfEb+OfDT6uwzk++5/Z/DP52VmhxkzdkuOTvku/VT6eYhf6yPvlOIChXyr9BwjJ4Y+uESZ9j8jviDPD7I+PdPLTv+kzOccMP4/PCvxbVuDvBXXu4ez/k/6ezb9Cns9vJ/0r/H/6/KzAZwU+K/BZgc8KfFbgr61ADR4a5IN8HnTU8YyFL6RSf83jy9D54TwPV86HD+HdeWD6ygOzBw938kDzlge/GfPgZUd2YooW7HxBnABM5FXFgx2rHz7wACIPF3deXvDcBu3jyDgUX5j1gx6bqKAJIw+54yN0WLyfg5XnIhu6h6+h4ZLt7ou++cQhWUybkv8Yg9hK24B4Dh+VGoLHCcWB/LDnuy6f6BJfSLRRpYIS04QZWsmPnPMihLCRmxcIA/zBQ5lg7JrzoTv1m/31SHqg+Jh3qdRxWdGTgDnmT36VmRupunchkLpWuKdn8jwIvUdAi5AOesYfQYGV2GsILKlcxHkh72JeGgg2HlSmL3SDd8/LPvbAIjDbar6stPhoX/hwgYFN3jmFH3nWLz1m6Zp6jLlLCtXwEy05URdebk5AZkB4iTsiZ6GTa1G7YfSZi34AYL03WBK4srTH/vk/XrEt251fYSNa8Hb2MNuZh8xLx/jBC4UBbdFoqFoA9id5HgEkT2iB5Q84E+0mZAxlD9lumvhYOJtdKMlldUsH5R8LZG7GlPD43zkBdufCoBRkLHAOEo0omPuNBuHBlru3Juu0U788mC1bo1qgtHzgh6HBy5fBSwkPa7sOuRyx1jJ1mNpxvFOYnYfKd150PjImnj188nnQh5/5jYfPeTE3yS8+g3ThZVThN+uf/ZN/PJKXH3nRcj7Mzxqv5/9XOLqJoYjnsuUF3KX35eV6lQfxB5QIk9cjsTCeVMY2L1ZfNOr4i7AseXKoKhU5LdaDsHiBsqiXBEuJ6Yhh14OcEtfOA+UH9Pr60IOcQ0d+C1t1XXClIr5cH7aVlxixRcixJEvJ/4WYLxvxv+VR2nhJM8ZgbQTewkdecjEmwEfyoaaJc9ToXPJSUbTUKC+oohO6cx3G5+vtrp04s68GuEU8thOC8l8B2PC/4X+roQe6d9brEWIt79yDUsfeCy4t7BJ3lQSUHtyjHzv3JdCCf3+8wnsgG022iSyHyWd2Hc463novJC91TWxjw1qMYj03jWJcFm6xlXbqv0g8fl5eAm5jNAAAEABJREFUrvry5aXphb6MnqVtswp70doPPm73m0I7tROlxxvSJUxU+Bi8FEwfjEmNszcf/dJpojPUtdlyjVuBSC0frH9qu0AyRFjEt8hD7WJHvuZisjp2cV8o6nu5FPvKulPnGy9uH9QXcwVDBBS8ACxOYxS+BzFaO44TV3JHTalFMPbYE/PiOn5Qn9BkTVoXjOiHt8Pr4GKM/qjS4LqLn5bBt00IFifwZ6zFTEZXNnFUOglJ8IOXmo2qliFQ4kwshJOpUk/bGmNgGzQpth0jMcX3qSNa4q0xGg8zbKRR59zsiyGjlyPyXDtiEJ/hDWo2sL9eLhpcf8HOtZf7Zl5uhVflxq8qnS16O9fVg32/h1jQBy/PzzyMzRjVse/UOWv/+prrSsp9BPW+nh/I2h6s5GI74aGzurdL9sEz49QCBAXzGEuWoJylB+vbMtaMsks67KOLK4UdXhFb1jP3mxqD+4Y61sMGMw5D0U8/0DloU1GH0KiBhmS7qRxfem8YJ6c3hhlB4aX+uU/8iia/Z7DoI/6CX/i03LzsxQz8nFNycoDLInCGa2WdxKgqsVlp8Z96GH76xDDAzTV3rkvuWSHbSk2ONWNNsDFEatSMPc+AI7BvtPBvo0VARd8Cejg9zMl2OuKbSgwhYN94HeMTeMY5ElPfxY01uiFryMV5EOJS48Su138yhzdGqaCsdagqdVC3J/wxTpKElBrbDOC2j4yZpkY7119PmY8aim7wihhImf0s7YAmXo+SKr6H7Gpd4QOWNu6fW+5r6GAqWd2CTXrksfj8uiuY48J+GwPLpcST/HCh6NpuXvh9f8jiPbEkCsDnu2oHwr+5vgvf4HFvpjSaACWn0IOLY+Jw4im06PVsh88lMy/Og3yGBzO0YoPfYJ16uciOMUhLIkyludxxrBX+av+i2VbiDOnZFrGFnlMw3DpKENCgdkDrwe+NnXXJmp+U/ZdxZDbKkuzUCp/odq3oT3zbna3t1rOttOFSqGfw7B71/2eQ4HuNdnLZiXUHIT2ZUXn8MJ+pCxQs2wc2k9SqmDPsejgDKP1CP7F/T8FKvna0UOYIxhtVqUIf5Ki8Hbbxz+p17/YbWzu8g9TN0joocZJec8/TgnHQYpkTEerkH3n4ifMjLWQcETfhvnvJmkxC/Q8lib174tmR7QIXOg/DD2V+YgYXiLCaPvLDiCwUvYO4JiKAwg8x1NlnHDp0MxKyozbRCb9r8qyBftFsKz+nyuI6ccEJIQufCqaTXd2n7mgwZp41YJTjyGvJRop9eCcFt4ngusdP65/9R354ofA+0In1j/TA9D5o30xyDXwIvSGLmG1iJ09/Q8lpsRfVJE30PxLT747ULPllHU5R5r+iU++v6m2/QXcdqLGW5Px8kOlD+z7e5PMjXvinGZBKbUMHj32iov5qMn655ct8djbK0QuJ+n+kvldpcQtb2KF4gP1lZ5tKfKC/zNFfBPy+Lked2ebU7X38F7n9hP2uAtmp2c+h70T/NtNpKfRvE9D/YiDndfInXH6aflbgswKfFfiswGcF/mMqUGNYfL5VHnLyHKXHmdeoHucL0PfZvP+yXMpXnsWH9O164YXRtVUXXzL5jN4fNMMInm3m+RjUnMa245svASifD0LyIDYvhm63W/+//l5fd40hvbyYFzpS4ll8ijUwIbo+YHXfJyZ5YP7gQXp0q4SdtJHr9bqBwwPjGsTg5hMGY8mSzLeQgZ4rYym2Y6Q3MnLgIUe+2OBC3Uhp8gA446IOVcX3lUM3vNbjdNgsGdzBiwu+6SBekOBZebh9vUZY1PSdL1gLEjVa6/tHCxLuqM+gr46PIvNg6cF67vSLh81YAkcIEX1DosU+shlsci8X3APXVmPWh7wyDv/OA/O8dNp5iCWajTL9AuwgJs8jmKHnVDWKmKuxw2vTw5z4dvhLVYe8hntO+nzpm5p8UczYduscegIvZHR9PPhCHj2lOScofUkeUkF5SZC/oEh9cYetuuWBKVVjvIB4Fs9WfLVdvqGK9uzRYPJ+5EP+zvS5LRiBNiFqM9k/zXiePs5TN1Nr20hP1EkMUylzXqK98qJvpwYTikZ8ZY/ExMYuBz0wOnOCpVDwzy/5GeNEqELsayZLlscmY2hLIQG0XKzLUq6nBzeJnRwW13jW/s41tvNA8hE+tMhRtPS2NXhge71esZ965ZoWuOEZH6J1PEvs071pgi2Uxhi68KCZTuKKyFoVe2FU6fqyIRtiiARbfFJepRYMFez8VW5e7GHcR/gEIduaTHJ/yEudjN0anIhjkle/tCaXxJKHmcl758Xn169fdbt91T7vWmKFe/2XMAFXGjX6IbVd6OxdLyCRR2e23xqlwfVPGAp1uigRklKzycC2TDiTNZ4oFGtQVbryQv7l5aIX6lk10BBxBPsAmFkH1iP/f+DX22vjpRZqPNNZYxQ0qN9VacktdKzp6nqiKFnCrRa209LtdUI3xWPVEmzNjm/v8XYZcn4QFHR9uep6uaqKeqMXH1n/xRgQjgWZOC7aiKlYW1KnZvhhn0zyTi0KrLJEB5aaMt65uFgiYjS8UnAn2DN2oYApLX4Oqjrmpku+2b+hid1iEQcxhBATx678Y4Csf+Z2Ke+0AnvQVPrIGp1JcI57h8hr6PAXjYNsPKMcrELITDWq12OMoadYqFDb2Xuoa4DuNb9fLxeZsTC0rUWeiS86tmWHt5RcCOdwyrmwGUX86OeamPSmqNs2NKrQj0cUsU8c5VIx5uhY4uPWL7D31l2AByN+sZI5BSFrfOdld+oGq/mnLPLYLWp9yCJhhAB3iq/0NYTvUmImNMnSSRsvn17yF7Kpxdi6xhv3iNg+Yd94G3Lb4mgaZ32J3TY+rDSq9XbfgZ3tHTbkN53kSuLgUF+p1ya8zoe5bdkm5lCu/YluQeGL/qDWJ1/RFvvN9JhS45MZBvScMno/4E2SXGf8NXrtRh0xZT/bxtdBMUSVuZ5xmXwYm9qGhpCZEwd2ouGC83FM9sjAx0bdLpetr+XLdlFVtYLFD3Y2PWOS0E8JC9vt337XTy5KswRbH1vWpeckYaPQE6HnJlntz2YAccByU3AntQrlM8qdX54ZI5Spl40tR3jZj+mZ9hG/yTEUxhil6LedLLvCznbovk8WuVWT5ZN1xMfcPniLNV/kEwXbrJ+6hReyLdvNO09jWCl5SLQHuTy4x0etcoL38QhOcjj7UQVmtUq7Br6CSV6FjINcci9rK533exvFUNGP035xX3z0fXHxedGwRxX4hrf3Z847N+VH59kuhRAqfWyBDWTHSFBL/LBercPvVDdlXy/ld00NAcN9Supr74GPrFvF9yjVZSAnTuQm3kmfe1a+06RWGS/2cyHbuOdlP1cdMS1iRV0U4cAguJWYnhcDU/gtVrARtfp5GmD6cH2y3vonRM+DmX32eEx+j0zcLXC/NbSZQ5Y1Rh3EPU9pOF70IUUHOsdsPOV39EdCtY9FfJHbVpFz0YsGnGZOjPuw1PFR29RsUq/wE3f6pqft6T99YxbGKCQe27DfCfY3R0V+lP7gW+iL2OjhR5644j5Lc/hnf7BHKJrS6dkOWSbI4zyU6d8l9BsoBoypAwccxpwJsWOy/Rukk2UZWYiO47Bn8N1hk9Q3vPj8hqFg2t9ifavxx2eBC8XSxJBxapv5jyi1DP1I9pF36lhutsuyQ0wNfThSkw/Tnw8/Kp7j35bp5/Z/UhJXp1ubJN5ysvJSmKv12HooRq8Jn9ktdD88Wgf9Hwr/H2B27v9gfosSv5UgGBAHV570UaTP9tdV4Cz4X+fhE/knFcj+z+/q9D9R+ZeyszXOABJn6Jx/9p8V+KzAjyrwyfuswGcFPivwn1WByvcdOx+7eeDyfAjT084DHt9kOJhFh64Pyw4VPaRS1cYDi9FUNeQyDxQmxFeF5ycK2209eciQL/hjRL9aJw+md15gRKFG0R32+/5ALvXDAJ7sBMJ+4iQwYua9pU4KK75DDx6WCUyeJykWb5QBHnJEP5QHHqFHYoMRF3RRUfpQ5HnQmn7G7xNnEly+GCeng2/ZJujkDoFSHuBYqB4EYFEjROj1uU+XTTxsvWjjxVkzyHnxsmMlDz6JxU/zgY+LjItyFSf7nRm9SUAhXCnEVPG/gxeKepYmLy12anXoEi/MN/3nOLrx9cbn61rWL36FW5638yB96tHrtSs1iX4ott8QBrEjZJ38MYQ9dglSAGKYHBJvaFLvcuF1ybZGlYr6MWQuuappmF6CZ8X+wQO3/KOCnZwnJFpwqrIei9mTcGkoNvNDDDZMtHLOQ8TFGkgFh3Phg7jyLrBkRRX3vZ6T9cqD5ye6gpkYsn9WPvkjWDI5T87grNXxLvASw0ntaHGOHFn2cuLfcMZ7OGWuifx5EIUQSRZ4B+3YPViXxqSCE6ydff7gQfJElnRhSTEK4Y93nHoc7/t4qXLVyAJJKsBHVc9RQzvjDX4hNXQe1sZmvvDAdYOEZl4O3W4PVSEDz1WqUcpeD4lmv2McMcHMgbPEvFPX57TzS+ydB/mQmnb28agCs4hx67qH33kCGH31Glo2+4n8YYtOMgdrk5omm1DCKfDKQ4NNnjrQiXch2rhWg3u/73o8loBTdEeJ3gGTnV6aOE7sM46WRAn0uC+FtyOrMGR+EvdF9tDAUfxVlQKDWveFbniR6UOzjd+CrLSVfUE+M4YwdvZ/Xs6t1IqiXEhgyArp2Yo++Qtb3PDSuXS/LSXHwTraRS6rKfsJdca7cM2tdjJe2i4XXdAdkGRFZlvnGhcYhkaVkKpLgj/REvODNbTRH0PJM+GHIkNFN+q9o5O6Ze2qRmMXAS/WNmQPAQEV5CZZOmtRVYHSoSP85H4QuVjLrOeuCAvsQRxjFGu1Q+p9hxCsJS4rWdU2t/sD3kS+mE/qcegWtraVZmIM1XM+qjTGUNEvapDrP5qLhDtH7l+jBjrmxUHwFv6CJHw89EgAFMFwgzHOmpcPJc4LypHcc+1HYrt9in5yTfVaglPMs06uUu5fsTnWy8QwJJmc984z/EXQmHXObCkwgy6tLCpYotnGCh6KC4KlZghejAgwbDPPMcFMz+1J2ar3++xrJTZARURt91iGhU7qvRPTLrtU3rR634P/xF5PzLWWbCu1Uhp6iz0DC2XJpW6tVwbLrT+2jV6swY7vyfjg21aa7eZJJo5JTIlnMl5NuNXZbDNEDyYHmOBOWIpzy3YmYnDkyHwxOu5/wV06W0bRLmJtXiYMwhfj4GNOPfABM+sZ2rlfbey7wT2m1zE2WTP6tqN/UHxMlHnqkutNNMcX2Dan3D2cuJ/UPHxl/2LfvmZqdsTdeGB0fZ+6QUmcHSSyHJHHNnmf8/S2lZf7GW+XTVWsdddOMiF0HVYRcklZW4EAeHzYVtbdSA/8I65FrO2r9ZBaQlUmz+jZVn6yLxn22q51OF2nDQLbGtQ0PkTDM+f3w7bKQxL3UOxwy95gSryxsa30iLoUk/U4x5/lUiAAABAASURBVOkfuedRU1LS2crk+ZwkvgnoeT1H5irVM4977k9c6yKbYCT22T6yKiHLtsTviQnOzr0l9yDRJgGEN8l7ZgzVKLkQPo/IKXp2ROMkVOAZo9SKRV4TwgA343y5mWliRPnAQAhvB+CIcT5rnhgJj9iaTyxCtWwlxypydcikt/BzkJ6NkJuXaXSThwIgGhiclW6Bu1Ce9JQivwopyew+8uidPoX/zN/oVHhjUBGwduoeWmAO7tFjlOzD2PbbOGapq2SlYSrEysk2XUjdyur5Qim1ylp1/ZhzkKv6L36L6yC/05uojzEESmmxbaL2VCuspvB68DzZbl8B/V72VHnrcKeT3pg/GZxxUhY1oZccOh/WOeNJbNnTE+XEmD6UOBZGGbcO+tkhCz1gFD7ixrULFvsChfCLfGA8j6VMwws9mW9d4E6Kn+AHI/3JP8YLmxAdh9snA45DPuVveNkbB6HSx6FHlsAEu5l/4pS8DnN3F/+hnnw4vfml1gv6IPpmeOrpgGvZwSOP2VMl7pN+tRFcB4idtTlsz7GfsoP715zP2hQD27KzP9axb0jgyOu38+aT6+Jzw88ia50PGNHDQ/uIv8z/HajrbNZOi3U76IwrspNOXnrb6h/6zD/pP6wC3FveIv44fmN+Dv7KCpwlP/u/0tcn9h+rwI/u238M4VP7swKfFfivq8Bnwp8V+A+sQH/zGmMoxKd6Lb7Y8D2aBy5TeSn7+nrT6+tX6JWXAA/lF2RZ6Jdsk/JJYi5tPNS5XnkIg1JLWkfdbLfOxEm+0IcJC6zBS88rthvjkoSepMhE43sUX0/yJYUJR4EtMwiXT1EcfGl7lw8ergxyiv3xl8T3fmlw6/9k8a70ixgWwKF8qZ+MQyT4DhQXH+jQ5UEQBZohng5Nvix3KOgtMCcPOxdYtjsf2IoOLGq6N3z8hBfKw/boh3i+F3V9eSlevFALSuFwOkG+nJKvSRxopQTBDPUcRnJ+eblQy4tsxxJ/izHDRVqsbfSZ9REVQiY+BHAsfsJknHhCDN+OBw/kUs/8ZYXhVpX6CyLj+21S1xsPs6fyoHhSH9gyih8pvMiCtfMQOmqEpnteMj3/8k/CCLKTM3GjYFvxd71edbkMDfYZ7gVbZ4tVdDJP7GeuGT94mxCfKw6j8EaAoxicRX2j2yLAbE6Z0Jv6ohkNakpMlCzSUXmouYjDkHpdRqnjuxKnY79ywgY/i/0SHwwVmU2OTM49ERlO2sC2bIuT0mzLDI4Hu5LxYxgh0RaLmRxgtR6styMPzfPCzxjZJr7RVARrEwNGbGfdXu96/QrRf/16U67/3Aeu101fvlybri9XYdLXapH/GKXry1B0qobSMuY5Z+uRHjU7ipD/72n2T/ZA9AqgGsb2og2DhXIo9Xjw8gsxGNYkt9j0/uM6fiW+xBrdSgy8oAle1niCsZNM8I69iO8AwbfdeLEJyVmXWEr2Makye+zKdfhFLy+hF7107hd9+RK69jUW+7V23e/UKX8dTEzGNi8mxhhgXFrvsl0CrsQfIhrdePmbXBK/JWo5NMg/mJaPlxwoDnBik7/AfOVe/JW1ud3u7TMPSbNX4tNVit/r9UKMR8wXxjb7k70qVd9/7ryAj/1kHxqbGqVvGjWwLdKgMMKPeg9MaidZgia1DYmnvPbB6w6d7JXYErrSCoGxGeQ2qlTFDF5Vyc66Lnw8uGcs9kgscMuDtTsveV9fH/i+62vn/dr9sTdfO5fkv7Q0uBck18vlqs7HkvNjiU5nS60nD+IT2zZKW+8Zg5A8b/i66UZ9dnSK+LJ/ts1iKNu9fjfuUaHJfST/ueFbr8VDXR/ybzBOud/s3N8SX7BGDaUlBsQM3Z2rGOOf+1PW+JFfAvg6oJZm1ok87uyXye8Wix9sbOxRCl7yCYg5DfwMah1w27LBRyHxRRcVCb4+tMm1daPGr+R2v98xXazFktFJ7JfLpvRtD3OSe19X2C10Fj1GjFg7zou4grmTS/J5kFtqaluJ7co9/Hq5aGPdCt5Ojnd0Xql9Q2FPAFr4mfzOib8HL6OYCnWl2QSSATSpy8JwZ93uvOS6dR433elzzYRurFPkC+zkUpQle4ApCKvzCyQwOnjimty0EefLywv3p6333DyFWOWw3bZjDPr3Nb61b/Ys94XX11fWcfb9oMrkYLBPXbVMNNtgFHJ1K+b2oR9G4s6eHVV8Nnv0f1HhTl6ToOM/sUbHzt6YxDv7Jf6DuiTvrMMt96rba9vesL0zzz5ODYMTwmPcaVHwxdr02rLQVVaNxEfvUvhZn9RVtOxl253bhbptl03GRrTGoY9R/sFZ4sm6NotTympbVdVkJ4el6ElExDz6O/shOdyo763jv3ctCBUtNK2joZ94cu9NbXYUsg9CN/Z48oxi8E2MqWtizvjgq9el/cUXdQpO4lN7Ujfbst3jnKKfvZyxTQ4UKbllHtuxbRo1sBHrQ1E5xlDvjcSAeueTmia22IUeXEuTfV4uJa9gpY/MsmK3WKvYhFKr9JE3EcREntiyZ+7UILFO6nLoWUUdDB282bVnBYKuC3EnvsuW63bIcQke6jriH3p5uXCdXHRh3ROfaIlJijJnOtGCn3wu3KdiE1zbhz/iQYWDOfi5nqObBG0AQkiznok/95joJK/gCnl89+cd9uAFCr7kXs9gPbjXmHnrEcMGde5WN0rVffZ29tjH/dICTqnZJL6d34Wh2NiW/SR0fny42bbfdJvByTZndZw797v4zlrduC9O6hKfoYnfB/sheSe2nWsiv9cmOl0P8ntgP9kvqVP4D3jRO9bz8BNnto84WMjU47Jtyu/S3KNHlcKLXvwu/LJdM/0p2U88+ijZTnesLUWaELer5uXUuPDCzzx08tIndrG5B2uUNS3wTmKo2HVcYJyx2YfPYEWePljpf0SnTmTn2A7G4nPJrtTyqN/jyIN4EtNBnOM7RP07FuoUrPUx0TB+QqfeAuNQYZWwXdAx//Nn26xz/RwovqEf+XT53S5FhmzrG/67xl86WonxWd9fOfqoR7hvKxabc/79OPOf0Wnzff9r/Wj/TOPfg5/92sX5k+Ek0490wp28c/7P7IP9z8T7xPqswD9SgezDv0cfcf2cnP1z+tl9VuCzAp8V+KzAZwU+K/AfVoH/1HD7G2E+iIxRypeBfLfiOxYPdaof5uThSL6EL77c5gFCEjVWPBtgeHxRbTlGtviSKeX7YuQFZniIlC9kBdMx1tEiy6gwuFyHNh6254NU+HloM8YGD2eawj0PzI4v2/2fiINHxFL+9Jex+bLcPiTFPv/0fRVoo7Qjm3kY0v2UE1ASDSmYU4tx7A9j8oLfOEC8f0EilhWyFi8/MEG0NMaIto6HLUv9EAE5TFUdsoUmnrCbMj/x9+DBLAoal6tStPB4boOOtOG3pohVEi9ETGcNFbY95jTJZwdjoZtYqxS49p9csi56tsQ6UZzUwWAUNeeZEDVdzOAAYPupLWJIxIt5iDmj4O08bGo1TrZlG4nxOVWjmKtfAifdp6h5GYcW2sHJAyuGEuaEhfoEI9JSmh3BhzHMxEzYMmwjju2ze8YrpexTSwdJRnkM1qB4GO0hU8HJQzucMXLX1zraSpGUvyJb6j3WfqzCmcEp7MX6U3bMJ7WTdoI3+5alEWoHHoCY9li0FYoQ5qLfOz4RIwIVWCL+gxLCWpbh25YYiXnWs2ecKLPq2YuWcfb0yuZhfXsOX3H87LvmCwaEqcawCoUQA+UF0ysv3HKdTYJYvNgUES7wJrjbJnE5qsgh+OkvPJQbvMRJmNZ3zUtGN+GnL6MRQm3UwP9QlemhkgwVfNGyx248dE/OhAtn9Z6axBJeZDsP/wmfslsvxPGFB73loayNSWhSM94hKryd9Tbu8zA466q+ZywJgCrWcD60Rxk9mDzAvupSm/xc62AK9cRiG8xSEbsYJx7JiFNJCxZU2rZNGwVrPcEXjogp+qHwXYVEsq0aA/2hMYr9QDz5E+zUEEreebArS4XNiC746W3Lxh66XPDJeqCiYk5Q5LC08iKS+JOvy0KoBS7haLviE8p/anNYxGBd2M8ugavcRsUQU3C4H7EEPBCVsk8GLwOM1CiHP1MgietiyvShDJKv8J+QYAt1lZFCke3ciPYHLx6xD8bxwu1FRnE99+DC4YSyN2ILnEalVtEAFbgi98E+iOzOmt6ynvjYri/KPTZ7YjK/8fD8MaXob+QgCjHnIu6dvB4aFGIDC1WAJcKCH9TF+KBJLBEyU4gTU0PMogojsUrhWba1pgGjRx7Mcv56Ef2n7+ivNbUQmtytUpV5Kb1zfe46Wngl56eOHgMOEkJh4Tf2E5zsFdzCxW3ixW89GWe/8H3qJ6fjQfcOHsr4iLFtRT/xiVajAJTs5BI9Kf709J0eAAUvtPC9iEc025yPI3sm1tGJfrik3r7Cz+/T0OR3XGQV0xAT+xhEP7rp7SHb1GyTZE2YEyfJqd2zzkYnMtFIHd3FtTo0xpCADBZpEENpFESudEpzSTZKOpp9jIveyo9k03tgn7WlEonhGf/GfSr7rX31vcX8/pCEg2zVVRYhKtsk5FyH+M/K9vWKnBte//872SUysmBZ+VHvX9AoJbuA5Hb8Psh/2TqwF/6QMXewQhgsYjyJqUw8o5L7yFTAK60qeZUGvV34wa8tQWYeuKK3rWJyjoEXXiX4DLDrKisto8gzrlHy0y624S8KkXE59bSs0aR19JlLpQNX3ZaoGL+/gJMtVU4ysg+0sFFIsq2BMh1jdcs4g46BU+rT+zTMJqNLXZfxDTVWqWqTVbIZP2NdrAUQShtDGqzrGLGdxx59Cm1LOejXIgeJNUUHe9uyobJSW9GYwgMQfytx0AvKOMRlp46ZInNQd4zQC+9NLksuCVxbHfFaaONTkEOiWbI5iYa4YsNwhxIpy6RIQYKj4/cO+68xgqejLRZqZX2gxTgwi7Xq38uoLOKDDVaQiv1KDfDXn7PwHx9vMUUf5eCgwoxjLVKxbDOxSlAwGS36lDW9mKeOoVYVywhI1sq2UFVygq3kGsp4cmJFFJ9d0LWEOlw4Sz0OZga26d5JtIJH10f07EMeRtedAZANbRMHcyLrc07RWUkiEcQfQRoqvf94FibWhB/VSdDLQ6qh1ZgGqmRWW1wHxjZU6KxltY2AqJKg5dJEZ2IRWoybwJrryLt7YwMJvQVfNNuyzejbI/qh6IUiPednjQ4+MZwxguNnzAteSBPsxIw/2z/1ReIdnIm9nhgT21BqkD7+1S05TS3NnuW0mAGeQ0U9hoJSosjZ6weh6CcdsTN5HraxRf85T7codOgcKz6awjko8lBm7z2aK5yDgAZbvyHRKAvn9+PUPTnBDJ3z9JmHXMQMhXfSyct1EhK1D8VP6E3POuJJyqZ6CKMf0ocWvA9TZd5kYw/hv+f0MprPvIPTFFwIyW8P9LOmHynmz5D5pkcdnb2tXukDxnzm5RpAMXOj7N5rMHRQsuCBAAAQAElEQVS0IrZjlHMS/C1FJ/skGidRBS1AE8/JO3vbsn1OdepE/43JoHOeIP2MwI9NCPU+XO+4p30LnifQpPf0OsaITt30mYcyDp2Yi+tgUqOTllNPU08DyRhZeCGhu6al3QpGyK05Aw2ln0KD60lNyeMj2ZZtKTlB8bvi4wOFt8s6aNH/llLf4OrfvKVGv6Q1tX5FU0IMscrzSYv+SZTplxVATb+iXxojXBj/EcLkDx1/D/sPgf0Dymw7/V464c21lkeT6U/ez3rK98v6/z35z3BP/mQDnHQm4h8kdOr80f7085/a/7399Wflf3VdbMv+6+jvxf9n6/Nn7f9efJ/yzwp8VuCzAv+tFag5Sd1S8WGazyVaMHLThQtPvATeoKuqH5D5+csk0oMO3aXjoZLopTz3yQcTfu+0UnQyH2BcrxddeEgfvPCE08r3p9aUrKOZeLYxVAjzYf2VF0L3+40HYnvzPn65ik18FSeOBojdxkuS6/Wq/Kv2qgOrwAvZsWpV2SYMAiEgmzHDyRNZStG5RAu2RuIZJQxkfpKXaLYUuZX8+UCO4eTDNtPmj9hkIssu2dZGDba8fLC08UDQxBW8PS8nHhLv3ERQ4vmt8uA9/WxcgLAhRGo9mwgb5nEA3YNg2W5fdMq87VHOX+DkPwV756XX/X5XlcmtdLSFLrjoxYbuYHM2VFVgllJ/290X9ra1jY298gJdZXhKI1DH8EnpVr6RRMakZRlDtmX6PrBLbzg2Z2f2Th3XU4eAORL3Eqpv49Tt3n8R9mh+ISxwJv4nBR2s54WH8tdLqSrlXpoAjxroG3r3l1Hwuoasw4M3SKndBOuohWQwbHCWNFn/BRaH0sK3DaYzRd4d9WOeD9yyVtsc/JxRT/dGqX2RAIcKXxEM+lMv/sIDMV1TMHtwnqL8VLAtG0L2/3191b1f7g9iSv6Fj4zTl5IH7+h4GfXQa/4ihRxNIHmpgbkevGR8cOEv6jFR/vq3r7y04uaCXuRvZCl2oiW2O3W83dhvOwyO4+XflRgM5h1/d/q9bQb7a7tsukBFAXJ/MHiEzTUiLdYFCGobp4vcpMGLvA0yAmMTZtXQxrrXIDcAslbHX9rcGnvAR12LPCaYO/Tgurzx0vn4ixvhA42l1mEkc6rg02cc2zBTi7yICQ4i2YYYYctQkTPUKGlwHxjDzUNDzgk6scrEi4/oE5psKzkt9s2N++ON+Ai17xlZi/xl3/3+Cl5e6LEWuaFYKjDsgh+eyLmox0VpD17GBifXzYO1sYVskxh0HDywWazx4qF9+jGGzE9yXARlW8FnqG4Em9x3Fik8xMJcYrCxLqHL9aq0xJsXAdvFGrgcg34MjScF1+w5G4+m9hIwx2ACzsE9qHR9ecHH6r/o3anNoK6X6yCPoaqhxPOaWhFbfF24FwOptKI227ahR30oZmrwYO0n9wvJcvxDY5TKhkqjBjW86Hq9qKqUZtObGCnxIobElvqkj2zCi95iTVxW7CwrOulFK3Cjn9pFP2Oja6Nh4dvKnDTQfj8GdldyurEndnLI/T71IRrw0Xsa2FLsbQZS4115WX5lPQpeYks87Rt5/np/greNTTaxvuUAMsFt+EwtQ1Xkj02NUo0hDJQWvOAmnoyTW3zVGKhYk82R8OIn/PzuDp7tjh33gelYM8BtnGeIPJbucU62wSwVsfhJ4ZcFX+wViPtA9iAl6+tmf/7ej5+gTXLsMY5sDPXebIMTIgTY0UdN5ZJxMsgpsV+u15a2LHH4sIEpWbRYSrYhdZs4TX0KXuolwwZgz16kZ8YBE3kVtWE22aOLeO2SEFEQAluyM4EFP/fXxOQqdh48WR0vvZ7tjHujNjF98Dlh594elMJXeKExrDGKOpYyT1hNwm0oE/rYWcaPutk+eniHptSsRa/k0hkjWkodmouC8Y04U+k5sKOPqiDs6ThW55b6PUPANzG2jThbjfXUt8F4jvVsscvv950PYqlX1aCc4CKwsYeequ0rccbfwTMd9NQJ9Ed5ahjKXo+PB/fcyDGS7aZgHffgB78Db/wOfFDnjXoP1BLvojahyfz9sM0klHosYqYnQruUHGzLRS1Mb3iQZKWRWrrnTLLhQ4kl+6r7p1Jy0rOF9eB3RX6Xs23bp20VpLSnclxZ+ZFqsP+41glNQu/E7l7EHFB625yfR4aQiT8cyyofORQ8Gw4kWnBAOQ84kh15ci91I67Eu3PNn7WGpWCF0O5624ygA7MhyZHaNghzjLo+gJ047+v5VKKzLYLgs8pU6yfHk/Te0ELNTR2Hq8fRSAwh6Xt5dEp68pEqLfDpQxk39SQn6QgJ7Qz03lqPvE5OfCan5rNoyT7jyCNLbx84dOAe4+Zzik4oGCHFOIQsR2TpQ/ZhazvTplYlHg4J9puIQXg2TB3tbd8xPXFnA7BW4UE/Oj7axQdpsr8s+6Af2TjMBAB+fJ0Udmhlj2fwRlQO3bfpP2EQuJ9R4H8bQ7jv5N5fJdOHmz6UccjuLDP8DZ1+Pwp+of5R7R8aU703O9cv4uL3YK4xReV7ekM4B98rPOfP72XRssPLiD2UpI/h8/zv3S3iPen7SMPPPv+e/4/OG+8fNf5g917tD8zfDH+f1m/MPhmfFfiswGcFPivwWYHPCnxW4LMCnxX4L61A5eHHzJclvsTmO87kC+vOA6kHDxofvNThmYaKh182D1p4yJI68X0iHd/hMWKUeejBQ6Dg8ayfhxyLh1YTejDeW9e2OHioIgUqfkPRj23+AvGRCZg5zBc82/nGpXyZi26mtsEYPNDftAE0XLrQl1Ell0nQOzjzOZ4JDpnNSUezjX2+9FqFbR6YjzEAMPEesSeenRoky2Bvo1q30C8YY2CvPIyT6Dqmy/UiGz74PI8lbmmnlnmhbB18mxGhbIOT1N+/YCkxJ//76013/JKG4n9SV5HLal5qCSYPraJfVSC8H0l1xhDWIJ/IWVJmkn34i7xfDLDOC+/RCYX/INbEkHG+zC2MF6Cpv8mrHwqTe6AOCqbVPz58jK00aihh7MSJeT9c73owyXrYVn2HYwNAjbSOnDK1wwvprQGhxBQGELItZ4KAZQd3Y1ayeciIbEVJFlPZUv715YPck6OMKkf4efkUXKOf2GCLoSJbJBOb5BMfmbMkUVGN+OrhoZucSTZYixdlvcJmF+GrCl1Bdei3gdz5ODKcHXZS/Eyc9Bx1zDVcimnDHZBYI+QgfcbVdWfZDreFFUf8FuMmMFBX4Ss9z/a1puXwwQz/Oi76P18uGuwhS/rb1688iP7Ky1/25v3OemYfsntwOqnNJM/LpbRdhsxLQtEmwIgVN2Mbhz/wH9lj1P8Gzp2Xya+vd+4TOxalxJk9NnjJ9KAA2ePnS4vwr5eLti1xXbR4QINr3fol/129p2HsPLQP5o5/tje4avwdvKzb4LobQyIkXa6b8pLJZbXvGipJc+UF4qvuvEQz44EynR732TLSeEKjvYpYsCGFva9RxqwbMMq1v8+HUiPb+BxKrR/ElvpM9kpqQNgiBBm4sjUIMLHNNfGzZH4SHyIwH3qQozKhBnde0Cz6+N7BFe3AKG28zLywJgeR62XTBtlBtNLim2mGvb8uNbifDuKx7tR2JBbW9nK1xkVKf/1S+vJlUw0R3048dy1itUsuwxM5sz8kDWo3iMOGt4Turp34F+NWZFBj6OV66bWokkJbXgQzqDGUPF5erui8yPAW9bWEnhtikvfO+s5g2fCzJksP9hlhqZtzxinHjC61D6uIt+PGLhrpTAxjlKrqWAtqVtGTVS5VDfgbfckOiojRujz1qkrZV3TUYXI/f3R9FvEZnMgHeaUv7PNSVTRCU+SodS/WtUmFlJzIW1GSVWMosaib0Zfs9BB9avRg/bou1OdpJtchl4W9Zbv7jWvrwl5JzIlNzzYpYNexAUTe5mX3lXwH49G20R81FAJQyevKi8+NGEeV0hd+bNaL5BLTzj2SomhsyKGME3NqlH6SaxX6JBzegzWL3cRetJ3fiztr2GFxik5swhN1s4cMjXFp/6NKxi77HWhxG2Jtskf23ucP9mTwH8Elthv3pgfXVuYzRtjmsN0517MPVmKJXuKWlmzL+BOtirHJg7gT44M9mXtVDcmSJrFKJcyEWt9jghWXk/vqgmbuIfRyqWrDKvonJqZzaYWQjGF02CtPQEuNmzUJLdYzeSanydhVwBodqwy+6Ye6JrlHJ968qFzELxpuqN1CvuvB/S5E6dTxIpzULvqxSwjjef1j2j4swFVanbd1trmyFg/yhx65n5BTAFAgJCV2hlr46B79BcYkBlxqLfE7IBIwmWR/JWbY7TdoT7iepwaRh5ceE3JYTacsPscY+AYT6Ad7Q2KM39W0lHiiH0rOi5qGl3vS4vfqzh4NxTb7aRFQ8gmuaLYVXmziD1Yfxb7JPPc+u4hrvhPXc3zFZ8i2grel1qNku0k0O2Op6KtKw4NxqcpSDvreCyxg+nrqRRexsu0mOSDW2ZKjK1JxL39/CR17Pdcn8gJLkI0uecc+/O7hNYvkqaLaFrVJbhnbTJQ4Nw2u4YWbs0aJLfnaBv5baj3WJvE+Q2mdxHL6zvV3Zy1Tu/gKBS81OaiUuX1gJ86VOKHEHso8OMFI/+D+FPGeWkFYKnToTtZ4KdiTzRr9PXlikH0fHdvp5Hr2tmyrQpWxem6XbCs1EM025+Ow3TJO8sHquia/xNm1Pf1SoEWBkgdhCNOmjCf8kyKf6CbOjNvmO/nh6vBI6ZkeYwZvR9sC3rl/wDsVTnlqHZ5t4rE4ibNw2TUEghsebEm2ZUm2jzrR60OzI1XLgts+nr4/qLU889z/bOqrIdNLPn7AKcjw6BTSs2XvhmGj+6T4Sb1CKxsS3UXgxxwLeG4sfNEj7uMj70fjVsoNi0HwgHyryfs4+Cg8j+As/B1E6SgEYcpOvPXUklzfzvVsC2DMda579zBWU3wBiK4tMPW7m40B2u03vqHGZqGBxh+x9vjEt/KDiWLTveH8iMCKjv0uj/5KLk865+l/DzlKH2wz/SPkRE88Bf3Wzr9hZa+E+THm78eR/5hKiwvx7+nblv1b+jHmt9zUNxzb6ZpOf88t2rxfnU79lV8yT0XbHVPqZB9j++jf9U1+h8GxO47xv+T8X+z0fT2O+8D38//i0nym/lmBzwp8VuCzAp8V+KzAZwX+LStQxwe2I7Y8ULD54sB054leHjCFmOqQOcOmxafuUE+ep50HINE/aQdjh5eXCItvdAsDjv7gzud5+sUDu8mDxJvy10oPHvrdbq+Mv8J/IJ9P5LPDKYa2ZR9EYOIZm27xwxPdGQeoo4mOoKce+vlyL1pyyZcLhsdhyWUNXlIMHvYlzjzwWMSch4j5MmN0EGkb6EHF9+bw7PcvIgXGNoqH4xdlzEdiPfZ70+Shjyyhro8tc9gKNZ/44ztkfIzNygPU5PhYj7eHbRdejlwuFxmfky/JOw+ceK4hni1rMljgJIbEXqedGwAAEABJREFUHPCMj9i2/v+SVgFu8+CjZPsgsPRs9sGTyI8CJP74GmNrG31odnQlO1jpD0r+iYNQWEu+zLMoHG1vY6OjRZ54tu0iwc+8SUcjHXI6xoiPAedg0b0d8XXuvYxbYLW/pBs67N2iIl5SE+XreXyOUTr1Dt14CR3xH7XNviyNGuyHDfw2fzsl7+zD3vssSGKKsKpUw5CSptJScthgVTtYJPvR7vAcTYiAjJqc8ZPoctgmDssB1IcGgH3w2z/OWgf+zP4mvtevvLn0EABKfMb8ds91CJ8C2ewBipQHdwubvDzL/9cyf+UbeuWaXRQvrq/XUv4Cc3AtpVZtQ7k25sY3btnDD/bpg37XBDe2uUfYFgceUwqMiINnGBLAG/u9uBYiZ6oxqu1j1/cO7jULrBgHL9fGxkslXIIiTR4wTF6iSJZt8pQiI2zJOciRyVdyeeWl2WQdwl+a/dN+7jfGUmJKHiFJKmJJfgVg1jp/yZrxnRfcuf7jN3MbHxhM/DR+xvh5cN96cP+CLVS0XYYukFnr8KOv7JvkQx894XxQiJfU+3qV8Q0cwa2IoL1rdLkOvbxsbxTs2KHINbm49z506ziz1lI1zur1ueevZIkvrJfrRkwXjRqyhJ45L9nWpO6LfWGXDnvQCdK2tm3oSnxX8sFUaQvMtsEuffOwL3Lj9sJ0gTmFuRL/oA65Jm7Ec2MNMk6+qTvKcaaJ/YO9fOOF/SsUHRLUTm13/FCQVpUSt7otYrzdF/nzu+ZNYfG7Z4Kp7oMTzBsvAy8XrvUq2f4mz/iNAWxt7NPOl7qz5ZW2d77zzcNg3a4tN/W0XILofVDBsBnLGtnzyNU7b8rYJu74TG5KI4/stcQ4ebiPSrhKfVKXif+F9yL26+XKOiaP4As8yKzT5aKNgIESqnL7ZAijjBzZy8sLEUk5AaXgjTI9hA6HQsXJPgAKxTFKRR+effgVLftg0cNSqE/GZ+LFb2JGDKPPLOdCxVpZT1h29bon3tQkfcgGBLJNfU/fVvbMtl36ZfzO78uyVAMdrqv+xz/xC3aw1nO8U8/Uz7aSw4X9fGEvxzcsmTQHdOE63BrH6kb86QuFQ/fJJ8DgZf0mMUTHiEZA6G+3qey3RRyRhWwEGUDFuMqyzUwq+sUoMcNU7k0iHhV1QlbFxChwFDxYjJAR3+QzycJPwawa2sZQdIKHSOmPE0uAfvvAWoxDi2tucV/dc++lzxhNmZ9tHPeL7TJYA0MSbLmkMbImg7HDUpothbZt06DG8bviR+8ttXyfJbqFDVSLfbBzz5pc71NVhY9BPhtyJ6TAyfxcLpfe/zaBABYfK9IlneuSaynrE7ZttN6P1Cv8d46YgkCssQ+9yWKL+ekr/HyeDD7qqjKUOFACZVLP7LfEf8R56Txsi0ORJ97UPmPRMo/P7Jn8Tn79eqMOD+38PgkljxCqqmHwSq6SzGHLttJsKziLdYw4NNC3+T2bayFKTehzEG7CwBf3NfZQRLabF9kx54xukafNINNnz7B1J7Y2MupPFVNM4lgQ9zr4YwzWa4hh68eumKRGtlWj3kgfWupyxpHekXGKLR1Y68BkclwzxM7YNvxQDNRjpbFgwbStMvXT2RaDg2wLA6lKi3E+sy+rG+bklryim+HRt/DDqepp8ORl5ifPNvAHPcUyA9hHzzgxhrL2oYztaCHkiNcQwz4yPvb0oibNUtRDmbWMgW34ZkTsnGNHp2nsDjZyvRMlss3c+qaRywrBPmvD8BuVTGy3rZnYrA29cJp81nM/Mg1XKLIm0dRbsw3bb/O3AQvxZvdk2ge+zV4iNvu0O/pMK6en/p/qcE7FvoEIdHyHjuoe4vCP0XnGOEUIUfdD9+QdOvYRc2Sp1cH99dllNfnZP+en1Y9wEutBkm39rP3ItnUJ+6eyVvj2FN1QuIm1+1/4jfyfSfXBF6E/od9HT8ZPu6x56KcK/6AgmB/phzAJ86QfKvwTmX/ST8xz3zzp70WWe0gTirENSZPZSQw/j88K/IUV+IT+rMBnBT4r8FmBzwp8VuCzAv9JFajZT/oWX+LUlAcQeegiWh4gPHiAni9eky/dsHhIsNLR0+XLNMSIefgGwxpVCsaooYLG4IEIenm4FXpC8WKgtOVhn8QDq6nJwyfx5Tb9zMsaz8aTgsu5ipG65UP/zgOzCSXOHXzxJW1iH4VtDB4c5QFaEcNB/UUJPdTwtfrhVWxnHvLy/sMY2pzREQ6qLkBaiRcVcpRcUlndWo3TIoZgMJSQGQpv5+XvWTeRS3KaPPDSs0X/xA6rkh/GtuXhhCCeo0JxuohjwqPOHNFfACzwJiChPFhMH5kNhjOSGDaJOS5gSKNKgxqF94TTqKEa8NO7yBOqypJQq13xpe/aiW30M24xgBkXpyoTd3P7ZPEDLxNCP9ad+CkhEnwhSA48v1S2JqL2nX1DusINcaHE+sRmBoSplD122Ge6VuaW5tKglqQkEdf9sZS6XbYrvXjJI8VHKPLEa2MXEMjEihkjqaiNiTL2iWVUyR/kUQq/XBk2RX+MoUKvSqIDQe27B2iFT0cck3rsTZMCGEHZsqEo9BfbRLOwn3DSH1hmduHlThUjjsSx84Lh0X/lEr0l2G+UgdmTJiYxiTRxXl9gwI//XFviQVN0LleuBYkYF2elVN33CVb07/fELh68ly48yE+dbry0u3MPicFLXgSCc9lyXV5UHuSBsWhZT4LmwMfUgwVht7M+UxNmtAJDSsrDgUGeC5vIRg0NarzhM5QxUyXuyBNt7gdOAbRrsrF4Z8HLz9V/bWbyzwtWAlL0d+STGmzXTS//80URr9hlw8EXQLiGo262yXfIzBLTnkBJuAoG/Ril7UKumops50VloK7XFxVKJpe+D7GkpK2sC5UklvmkpYlgZy8LJ8U9M7YZh5WYlYAkTfrWpVDxkfGDvRSdRRFJTXMu6i5oMd67Bjsxpy4dj3Pt4BvlYw4wfkkT/dLXv93Iw4zdGO2b6w0VSggP/PiYxCx8th09YQAk1aBWFvbzsIebvXLPX1d3DRbX/AOuSdGqGkr8D+r2IM7r5aLLZZONL3Bjq7TM8b2SuNXYiWHHLrknloHvGiWn7kYJO+v4KdZB8AqawYEmOQQvtWEIBA5jY2nj5WxVMVuYWcnvcZdc6hafIQJpueU3frBCWdNnuIq4CmPU0s38DtTZpvzki95lDfZBcqkxOq4HeT7Y2O1TUmFgO+qQqdlFiRlWQlL8oybb6ZjPpj17Z4n77ySnva/BKMTnjlHipTQHRvSYZP+2jHn8T5RyHe384txbPtEnB4BMcqOGcMxhfAhfUnJPzLFJzUWLrSzZnAIsEQ/XMOPJ/lz0i+yFOCrpUZHtxrMtKzbzyA0bpvi8N46wRUW2IcnEZZtYD5LV9xaLa2JKD/LJfS5EWvhQE2GADxqDPTWit60028CEsGf/JuYxrNxbo4sYH8yp3aT2rgLTEL2HJPYE5B4zjR4+djacbfxO8tnlUW3DLV/5PDS4RgoeoZBPYsOWw3br2SX7sG8FoQPt7KGsnRl/POyDs6iZuJdlaluEq8lntxVH+X0BjxCBRJOapU5sTd15uf24L3xKg/wti3Jiq6ZB7atK3dxnxVVwgZTtN4oguvbBy3yx5xZxZA/ZPvwT04SfnIK4OMFS9o6MVSbwXIf+JNhJbWFpcH3ZRneChTJrEP5JC13Bi/oCJxSZbcmsRZNVNq6G0uyjzx63rW3bVGXwV6/hZH8GB1HUZR+yM6bIWsApY9vgFxjVusl1dlzwK3x8oyMaIeJH6InEOdALBjN4+GFNM28MahZ9ySjqQ0MvdnCO+yoVRcXRg9cO0kNtjziYB0k29vyuyD7f2aiL4h2ypRNjSdRcMrUag+sOBmWBNxv+1Gd3Kc2cQsGMzyY+JBAm+ksTRq6zoy5RRps4cr0w66OolWTlunkQ0yQ2DDUZn/5siyrnspXQXdRINBsusaqGhM6Cuifuc38vYmDaa4wSYmKQiI8LhP48ZoJmYh/yjh2Q7JcQIkUSCuYpn8Ry5JgaBXPJ7Cvbst8pNiHbgcL/UZ9JfPFN13zbnXv4i5iifVIrPE92uEzwFdtQrtnm9gnZeaBjw6QnqIPLeEHH5NvzpPbxv3OfC01yTOwTJ5mHonPywg+tjzDonvL08WsTwwed8ENho05Nsi6LPkih6KceGUd20AFhFYbfkx0btUzPZjvu33iLfCKKz6Nf6vjhL5gcYT8pvj/Sk/2DzibWD8ZM8Zs9mmvp2B8Rx8cPzA/WsgjjSYb3kZj+4Dgw32sT/JN6T5SVPXnwiIN9lXFD4U8hmWmI7sMRvVBY2Y/dx2EG31H0QmGffcb/CNnu9ep1EY25TW34PUOmMLjW+E6wmE9I3EMPQvThSMyhd1Yx/EhMO/fwMv59FMyDiIl7nhT70GFvW/YHeq5B1uHQkNZP6njKf9UH5xv64Ct2kaX/GdnvsWX5m4gnMX1L5IdwkeNBS8n7xEXE9mFPZS2svkfzUeTnvT7bZwU+K/BZgT9dgU+Azwp8VuCzAp8V+KzAf1wF6soLme1SfElQU/EFYRvVD6ZE4/M5fMuMc+RDOd/LM1Q+3BcPPexD+uxaVlUaPEDLg/ptu2jUaP5asx+C8J1e0cedxtj08nLVl5cXXgpv0NCGbUWBT/FVC93SqKLniwBI8/ySwDgPcgr9fngD8J2njaHjgYnRkB7h3W5a2DWDUx4e5KFJKOPkFZeItHKCbPOlXP3w8uvrQ6+vu+48xHzwoBYxeqcms8MVPMacU4PU9nIdSu8K/50ePAx+3B/a6cMdYyhkFMeosPol04MvlosvNuaFQ+qCuB+YJxfbbTOwvVwust1U1CqpngRbyS+kNBip76jBN8AwpCqrXIqt7cbRs9nuUXyGevKTE9/rD184n0y+19/Gpo0Hn/3CmodbLMqBhAvrqDfla17i3VnTUMa329LrbdftflfWN2sX/IRnGxsrXwzv95turze+ji8RAuOprN+DfbBd4r/U6jiKPduSubuWZr8p9WbvRSaaqc2oknBhmzpZPqYiza7hzsvlOw8OEytSpY5Zk1xPhb0txb6JyGIUXhPy6G+s4fV65Rq46rDDBDvbh8+OaSf3XQ/qMnkympevD+p4Zy/dbg9yvXd9HuQ6KdpElnFqduOFbHST13juGYFtgU8MD95g3R83Xa6bvny5cE1en7Rxjb40ffnyBRnEy9Ev0AtzV+nG9XVnXXJFGKzQwn/+36GJNfML675dBjiha9db3SyWomu5WLDJgtily8tV27VEWqzfnesv+e19DSaHIvbj3nHVy5etaeNeEH+J5/Xr37RToxriBRgn3CTG//t/X/W3v31FNoWb/qv4L//zgv2LLterBnEWONtWerle9IU4ri8bqzZ1B48QuQbJdJRMHR/cD3LPmQgS1539t2H/8uWql5cLeZaS3M5aZM++dq0exLTpf768KD6AkfCwuN5d7OOsNXsx1/5kk3Ed6rcAABAASURBVO3U5LXvQa/U+s4679TkwfgGNLFgHd+LmmfNmb4fsYe/s2ce3G/urHPWOvFEaSJDpbESe/xN8nzNX0TjE9fK+qDG9VR6/frgxfGkBlOyVdRhu1wkq9tC8YGv5Jn/HPeNfZf9mbhGUQu0Hrxo6jjQW9RtZ78mftyCiztSMqrFsm2sxxgMsIOt5ND3TvyYWl3w/cK6vfA75OWaekKMr00XESI1ivHqe88FvO1i6h8ax/W2XZR7U5SDKVriib/UhilB9bmxwit829XzB9d+4trp77zM/vqVNSLvMTaZn0UBQ1mDXIuPZ77BD+qogf+BDzgW1/hDt/ur+l7EPhjUeOAvlPhPip1tYgCdemAt4W8jnys1OWswqKWerdf7ObYt+7DP3sz18sq988YeTqxdA5JFS8ambbNeLNSd6z37Xk97IjiyRH9nnyXH/svEV/Ysujv7nxRUnKoKs8Nv9ptlKTiNoG7tn5wySV5oUB+x/g+0hLp77V64PrMHgimabZle9OmSQ+KOUXTO+SSHqFy4J12uF1UmGBB+zrpsF41yw8T/abe4IDh0vy29vk7duEGlFg/2cu7HbQBCjeIsrpn1/Mvjndyr96Bog+XeuMek5rkWEqNtxX7gt4Y1QtQquPFxo46LAKP7oJ7bOHyE9yCfV9YtOql7+hvXevKMfuwztt0xbJdNabbjkj0ketOzkviwwzcxjOaLFpz4YojeTkdluFeRJWPBW4pOanFLLH2vu/eaZT8khju/Y2b+gQM+Fnsp/7WByHbqBwuQhvrhydRl43q/XAY5VFPq5MTQ8arbYrFDkrmu8js/ua6OLfchpRF6ckm8mRbYYwSXewH3iFEjbNmmh7pn+OGoqif+RQN9u3ofTfJ65BpITsQSvp3aivvbpE4SU6UlhvSTvZ5x1yAMKPi5jkfuI2DHqPCT+SDW68tFL9znQvnd/P+z9zdakttIti64t4HuoXPOWjPv/5ozs24rIkhgvm10RnimMlOqbtWtrr6B4CYAg/0DpDtBeerl5a7fHp87L4zdmOMxCk3injL57Nz53Mu8CVXGj0Wt9jnqSQHtjKnLwvfM2c79KvMTojmFTsVBj4NGH1nL4Q3Sfo7laqe+5BOvbVUVc7n1Z3HadnwjV3zEhCcyuNL+pp/7S7CTY9KWIcb0w2KbGN1jOS9akMT7BPULyME9PAPQ/+woBG2jrx5w+27jb1kqKS8kDq1ea5ct2/Cf0KPYMD/aV5Xr4Wpf9crNho6D2KBenRCp6A/WQeb5xnWRdXHqtewTsH9zmN4g5o3vKLmO7rmWuM8U7iCCHAyPI/6HUPCntk0FsJs4kz/bcDcnMS/t3JdyjfV6ZsRmHKwPSDsx5R5x5PogFtsyvFdcNGW7kfaPEN6gJx4d4VkshujcWa/5XAntrwCxh5rEceGUtE2DuLiXRm8QG8w09P/a0f5fKjCbMEILLvJnDYPBByHtCyJXOktIrL+z8589J+aglaEkbSoOM/cN8sLxaZexHInhrJHlSPsZH6SPxjUaG8HVf9RRGDy6P63+oO+nnH9tAJt/nIdFvFYlcH1bFt1n/rQboYO/+2h7KF3Mddo0f3m0L08xRe6XAn9hMDr/AttfZllMf9+Xqf9MKDEH3/LxgdHP71NR8SN8y3/2SMvZ+Dp/ZeArA18Z+MrAVwb+NANfDF8Z+MrAVwb+PTNQk02q68E3IeSZxr0JYNkBm1ll0eHBfvYG0sHDfZCNhlEZL4b98fCch+6J0jwYBBV5qR+Y8iU7Y3kZwHM/jy1SNiJut40XLzfd2cjathd4CwmOVege9AfP2qXojs48fB8PG8XGhW0ZO9bQqI0NOTbj2LCwrRTbcpUKXBsTeYiP09EXnxJT/FvtFds3vIhpWU7Z/Fjk6uLNZmzzPmh2wcXB00jTOUVnVN3YlLlt+FMDhvPAdb2xkZuNtbYL2ZZqDFzKRsOu8LBHIqugueOqMZqOWTanNxUxF6YjG4hiZy6i42C+FpuNaiRe9kSQP530Qw6RPnAZOwuZA575gKBZRU5tbOPQZJM5seEKdAlzjcjHZ4a18xJkzy9C6UxkkjdRUqff8jhuWxGOrMUfNsQTIB7iB76jMHMmSnJ+oHfxdBhaI/zIKQLw2CVDy9hgA1esn4MXs1kvsZ0XPDde/IQ9NhVb6MtaRLxjjv4A0/QX8edBMr45LA0zl+c4+ZmCT/g7dbAZGTuD5GxsrhVrU4gRKnrCs3TwsrCRWHCEIyxqn3s+TRshfRbbWvxNlTCnA7+5DLE7oS7qhf7FPJ9zt+Ic4vHlwmTRJA8wyo5+yyXtx9ICNBUfyobF6BJ8gIHk57zepkZiG6XwXbjf7tBZ42xSJ1acYn3elLU/8aVfApObiQ+LAJL78G3MUaVh8YLkfGG2Z5Eu4YuVHIqSGLJuFsITYeOT0mYfG/VwSBYFuYPEREeu85E5QL/NKGOCayFfo9o3qNqZh8gUneI0mLPUBzlZrA0hY+iJJe3ZcRCEzhLVhqdjQ/diblj2Sl0e1INcwh/GFilt4yapSNNSyLFHamRoRia+LwhVpeTb1AeTkA318chZITiq9MJLvo28r5V1OBWeubIupNg398TkqK9HXrru4OgYFmtxV2xst03/i5f5wvcFRhm/F/LRuQt2ZVoiZ5n1NpWXuq6BvAG1JcSUYhrJM0qI/dCBcBC/Mi50CH+D5kssxHUwd7knZshSxBtjlLJW7vcbL555mcS9s+c4gUnkSMRN7OQo+uZayKGFGleEel35S27jX2wHGbvmHFUyp6D1RH90YD98oa3kFhra4ZRCj+6ZSddBbg6IE3/SnvSninla6Irt8OIcckWAsIpqCR5Dsy7fIcG2NJGDRRO7aWIaPn2DzDPD8EfX+hgrnAvQrMiSXh1Z73QseKewW8yb6aWPPXI4QXw+qT0k0QltZzHElxiLb2OMU34JG1NXnCK54VtxWFLi7rXJuoa1ZVCJWp9tOrZlAyGNjwveCYQOQ0vb5V4L0TuqxIEMgxyhBRPZvl9RT2RDi66FTxX9AHYOozrA3oMPIvoMSi5LOYAoK/cDPlNsrl2CmGsqWP1dgTb2HIfgzdF+kMvJ2kg7ND902ZZbD14ht0DGUamFHdyRQwjgneRhqXC0oA/uXy/Up+81oMET1oHOUZWmBM0Oz9JE/0RHkHxsY6hqKCXsO4vjnPfQE9/S4l5QdYNvCxs6oKEj8oEd+ZJVEufEMLGT+sQ6ZRbJ0lkWOvO5LGSiI8hI6sjGh7RDu7Ae4qEHZbGeJrO5Gjgq2/hp+pIYH1WyA2gomGvqYO0ePR/IQrOt3HNCi97wD/ICGZVLEx4OOX9GLfrUfkenta5cCGqEQAG6XP+xQYt4V/MZLUIvdLyMPUZlW9V61SU5OPmXUjeR08J/pNNCRtyPd+6tE1mJUJuGqo82jB9HYkinyqcccySHotaR+1JVoWvIjznNtYqbEv6HtqjjWxDJ+FwY5FBo0YHHGdJatD5AvN1G1QIzsBZrfK4p2x9oYUuZg8zJ5LvbAvnSw56+ZutZir2lpYn8Sk1+reiMbvDgY5iOL7Vd4wJxmjzMsw/vydHdPtknhdWjguIIYYMm1nIWeS4l/uTtpKhjWgd+wH/kPtvX1Gnn4rEt+0Ro9tlOzhLXxJ/QA/scs+MF+iFm2BUbS0VtnzwM0Zesb0v02pb9idjI2spY9CW0IO3kLHU98cdOtELCCYJL5w84fcq8LeIOEk9sXKzd5/oLDW/ap4zZTiUIylhw5fUx8kHP2IXoC3Kv75jiuM5iG3U+O3/hnPtA1vDke9/M2gSnGCssetGXyGNvkqQxCv0FS+IWa3F9ILkLGPzmsEt+IAMLPQvd65s618tEF5iTuGdYHyAersNH51HFq0fzu+rUK+H6A6f90PVdWfEji+BB/1ZGD3nLBXxCTwXSR691xS10fhB/0PjUdQ6ecolZxB2aORnbp990fnqcsgs5DOd4xHLRI2hH14mrn/pneJb9GQ/a8C/n+Hzaz/oI/or8z/QWvmbMRvcPkLGLJ+0fw5ADKo7Ln65zJyNPkP9TR98/yHHrSg3+UUW2+x5qu3MYXZM181ynfdnq9VInr811J3IOvj0K4gPfDvywhzmuNXTRaFvUP2T8Iv4hA6vvW7lef4w/CHwRvjLwlYGvDHxl4CsD/xMy8BXDVwb+jTPQL4AXX3h5zlTw/j4V8BVbVQO4w9t4kcL37f6SPtnMjEz6263YrKlvvsTz7ZvNlQM9e2+uTTYDWsnjhDlaiwc1oU/YOGtL+HA+7Oa5JA/k4iGl+TEWGixt63678eLjhu34GKqwxcZ7N926E0+6trHjB2/pudhufVJkTgt2CQkAlXGltBNpSDVKgp4ctH+Sdl6q5KX2zEMQamwrPHnJu7/vNI39c1M1LNkkiZN2sZk91CUiNCK6s1H5hlzMZnMDsmo8+OjAKnEKKfx6FEMsCLZVddoj02RRnZ8jL2Ie81GjZJdSYmeSsLfHr3USG2HgYs5SoSuxhudAPr8Qe39H8zkcFc27CG6hJ/KTdgxb/OFPM+WETLp26GjF+I5fefEzr7UFX5XJTel+3/TyctN2G+1HfMnmI+IKMMfLw137/t4+ZPzGy6T7fWgbA02Cz0oxOjGn9FxQ0qDCC7lCoMVDTfxJrlKHv5AzAhciErupg7Qnp8RtW+Ev1NEUokpZ6F3wTDbAwpt5PR45yrht/I99cR18m9uMN3AmIkpiG2erkK1Rut1uut3vrLUh44BtuYBLNjVtWV2i5/Vt50Xef6BphzZl+AQfnfZhZxMTt9nMXvQPLYTygJ7xCwcbZomjsHewWfsf/1d07lpsVN1uG/68IDv7xd1B/EFMoAq7al8zT2MMRUfqIHMsGf+O3qR+HhMKFtJrcQZ6FJYW64BY0oA2eDE6Rq4DaSfvOKXk5beXm/73/45v5wvFV9b929vBNaIGblJPENrsJA/8C3ru0GVymet4JhBJVsp5TutC3Is7tlXkKHFFjx1ebGDs/f1QflX7hh+T/s71kF/fhvfGnOZ+lxxtxJO1vXE/HltpA4O13nrxJxpJiyIXp11SHIufB9dtfCnsjlEKXl5e9L/+94teeLH69vauc26t+8sd3OAZyDMHr2/auSdt2P3ttxfdWWMbdlGFejO29y+qs15cbvvx+0J8HOQvMezkbnKd61FsKzGNKtbIHvfRyTyQ13c+j3YwaW/EmnvBDV8fot9Uk7y1/+hLHrLOgsQMqXnTDk8+k95Zq6/Meeb9jesg8elhPfyFP8lP/6oOm+f9aWYJAWaU4+Qbsg1KRqZGadSQ2yIauYBufE7e7+TthWuTvBXjjPT6yi9o+2WLLQ4VJ9udk+Sv5xLH43P42n/y8VDfFcPI1tl+Ggt90g+S9/zSMvfuSa7kZqey7MIu8g7Nin8dg0tNEgVloa/kiNjFSPy7MS9pT+LcWbez7c1zLSGTdXInf8mlKLlmJ/YnY3S5txzkUyLkB0z2siFkAAAQAElEQVS/rcjlB/CjCiZ9FBu+R8/U7RL1ddhQg4uA37EdhHTW8NCZ+LxAHIjNiq3w59IPPpSfjcyxcSdzM4rcAduKXMO556y+LiaxJlTbqA8QlLotyuRaiFYjQ1e2qULJCgHYD8U2cwQetpI/+8yBkS1yFdt2uNUlLduyA3ThCM3uc1JkZOmN+88b13juExlPbqL/fs890txnrNBzMnbiXXiCGLIzXnIFaeMXtsI3qpR1cueeMcYQXdWAp4Q6an9CPml6FPvUc10jg/vf/bYpfLm2s54P7kvxw/hVrnPtMJcTELFSspoW/clcRHbre+p5LYYndNxVocOOTSm0yNJVZOxSxkWxLRs8+CH1UQ9aOjSp4DkbMr3Mj2hNfIm9QI9iW/an7cTUQ0kijfRPSHAKVk2uuQxHz4WE+IyTTgZoRN4m8aIgOGG87im2Ff9stAPJfQzm7EbOk3f79A9t6kLf4YsufGkap8xD1VDqjCf3Fxj+OC4R202Lf1x2SteyPtoQbIcSUs9xBC79ENJtEGbXzyfb3Z0MxoYrcaz+XtEDaH6wXF1BQi2BSbLdEMWgqhQdHtQhQIteKj261JYNBdhZO+GlA+k67M9+5IOMXXXaf0R8smz3M9bO+j/4bJ+sKaaT++lsvwsf/yj7SUkuIvfOc0aQdnREe9tH/ye3sBdYKdeQiSv9E6vtcmLeoiVVaiu+WJYQtKlD1qOkT9M2wyekc36U8qC3T/Ttk8f+tmboPJ7oIUTuGaE9wz71NA8Dz64JP5KnmYX6NIBEh6lHQQVr3R/Qn5QVffDMrMde0XQ47JKiLBD5e4yt8DX4MJAZeT6+73+OtX5sIdr+rm5HxydPWj+6NkP/GRYKg2v84e7VpV46aT/2zTI8fzxsy8nBH4d+Sbl8YQUmaX+J95dMj8FFHVA9HfGR9QklY51j2n0kL90wZ0A8AvUAxH/Sga2/ojkOP+OvyMDz/fpIH/J5RN/Z+k+d/xHx2A0uQ4k6uPrP9T+iNxdHr51nBf8W7Z9FH+d/NZbx/37IdRz89/Psy6OvDHxl4CsDXxn4ysBXBr4ycGbg3/3MC+CDTehzw2Cye/ABHmTy0C59folM3+bBh7HwUSkFklw+H37ZdMimzP1+k33y5ot4HpICUaKn2BxiGB5p54VAvvTNbGDwMgkWHuKG5jS+ie/m+MDLpJPOA7IsU6FCdsYF32IzJ5YW/Kv7qKVmnOddq+AtOuaRumgPNiVfZPy1Ga2l/FPT8cOmn00vNj894C/ld11aNaXwbda44Z8neixLKmTWnNimgwXRL3SP2prGUNeLOA5eqqU/xk3bdtMYGMD1xfvr0O0NcfSTixX6xG3kooDnd/JyaNLICwH2288Y4Tstnw3bGhUUuoxo6NkcpU2e5SWLQgyJ+cIg7mBhb7b9M5+Y00JuMSdIyW7pND8Q39ejV8QeWNgHolwiqe1rQ2wQXDF62jl4kb7IdvSgQuHFJfIkpR7D0BYwMoguEf+uGeOhrKn8E87sE5/8m6gNv4A7BvbbtZCzpEZyERck2eQ9ccKwk9zkQOscNMzGb5EbhkVXpE/5dUpgdA6YNvJOpjvqzqsk3GJ9Gj8T59k/yG9ssHen6IONemnSaRDT3muFjNA+sJtN73ValvFl4a/aEnFbSs4LH8a2aVQp+SpLFVr3B53SgY13DPJuTRsvp2CXLMpSkbyppXfmojeHyYdtjRpQpXdeUr4jiEvkXn397rxISzzXNZccd+4kvbwMuUrRdZDT5CS2JoHvESjLW6l4uZjrqri2brebEsvOS8l3XkwsFP7GPWWMoTHgL3Lo1EuD65EmlqTUW4Jx0R6gdOZ+dS2KbcUHwmJOJjEc9E0t7Y98p14IvpGDE4ewptu4K36hXZjVEPrhmVy8rnBINvUDYs5QDq1UhrtKY5Rcop7QRZma08KcVvhl3bHzsr1oq0138nIjPzdqGz4ksiTzT7uefi4Nxo1SDhkbhQ3YlBjz8uQtebdk6LVtKvK78UImL2UgyzmJE/bXWp2Hbdy0jaGSZJxbc6c9NWC7cbrfBv5Ki7805px67bXBC3hJg3yMQbz4PdATLOgGp0h6kg2FQ2DDLyrULR34nLWWayQ+4VaM9ZzZVlXJhhs1r6+HYj98hV2bPMVnhJIDUQZ+tAJoWYvRnRySei1kUuefpVylXM4SNOEo7HrnBdnBekXN5+GM6sOP3Hdst0/xoYr8RB7FOy+bbzeTzyIvUtYsSe04+74aI4BDKMC0lVxkLY+BQzpL4kOo5yeXTvS+5p/oZt5sI8p6xGZylnnf8Tl+H8cib+IaJFkyjqOTJlMWdady6NaQfaJqEBufX0LnjKzI8dJgXSzsrcgfIjcZWyLdpw1s9dgUxSr8uvECaSP/N9bedW/L9X8QRGLKfMCmq0wmrVyy3YiOwDCE/wPwhQYZO1JVUbtr2zr/9FGS676H4r9A7CvONkfsLWSlGhYR6ci1TZIwIwjKnPU/NcxnVHHzz5zXgL+sMUqDOuORTXyMaJAve8iNUmiWW1/njPVh02fkrEgsxuInt712L/EWsRlxKjhnI2fCEEFzDGaPNRcCOgVMbAMhA8myLcmqSi2d8qaeRPQAMgc6amzaCZxbog5cCqiEcK/N2u6yrRQT2/2Ofa7zcim+hi5lvCRqhlSDVpUiNoqa71Mij6IYn2zLoduKDttkAqscNGSdBfLZgLLwVSot4p1pg6z3HcczB4v5C/N81AMntlEa3MDTXrngg4eu6FskxhpQ8BHdhcGyFMhL17zrUezSXOngL7JpDQKugUxJtkEzUEMUfOmC1X6LUjJ5lBgLiGMlaInYaK0LU4mFrgKGP46FE+fYevCcdfIQhBFXUml/rO10IpN85b5xcE2mXsTR+hOv4QI2vuGzOl8FEd/wMesznasWfAVcVrDgyXUfnoah69TljrmIhT42Yc3XbGWOrvwNS4iQ/1L+jEwxPyJHacelU/9Srr+eI2TiXdoffuksXtQEZ+RZ+Fosbj7euH8t8iZx22wsF9cGcbYjQ2ZOVxVmLVLdYJkJcRQKU1OI8D2hdHt8JkuG/5QRss+wLdu4GbtTNMhDalr4F/uBHvbTPsG4LNvI0Ib30SAGbsrd0ce4HsV20+zPenAtFH4ZnkuNnR4EjuQuoNlH8px1FpAcaYaXGMnlpL2oF/MzqacYQ/dCn23mlT5rpzTIFXmlvaYVvilUASEb/sVMB9GzXPDAX0MZv2BbtpVin3V8XTQPLaaWvD7aoQUTeviDQoZhNWiHZqeXFv5ManxUw4qvxj/Ft2Ut1pFtmPCtec7a+PuMtbD6BARYOwinAZLTqAniEySlDtI+cdpZGEWVjA3J8qPWdyU6L9KKwNV51As9UmISxR94Zg1LfGJQqQMJ3iQy0FnCd+KMyR8+ob9J1OSydbdcyeGhHVpkT03nOXYC9Vy1gh5wWUF3OCWGgCZzsWR/Ox56kLV6ofsYjFyQ/g9hqOhD6YcXC1LDpazJC4SmCe8UQqzR8DCBcBeAptSfyNw8A3fwH9Y+wmfWhxorOQJC99VOrYdOp14L+QV/W1YK7kC71t2ivWT7A+EJ4kfyEKT/jIXdQLIE0g4+20t/pTznPvx+zOPyZx7VcZRqfuK87pKPSH0ivgaGFFBxhC8Qc/MA1B8f4Qss+0Rd1zUC02I+fw5Y/ilHYnrGnxphfj5y9HT/OWkE8acK/msMZv5+hb62p/Sz+mfWn3Pwq7aUGH+OX8lmTH9SwvMr/In4f/vhxeX7z8Rkfn6FfG/6FX4l+1fG/rtPwK/W1t8x9s+O37bsfx3+LL6/I4e/0vFn9r/GvzLwlYGvDPx3zUA939xsqzcCqLMhlDG+urEJykcttMHmh22FHohClw8AAT4E+FJfYLDxUXy3tqEZDfmGIZ080GKj4BNfPrKxno34/CopLw+y+RS6KHOeDy15eKD7IZ92A3lj51SPIYhp22ebLkeYqCBlbN8P7bxYiJ2Cr1AQf1w8dIDwpH+7DdHFZvxHniM8VE3rMaUn+oY3G69iM/z8pZwomFQ2vu2iJ82pM3fENenYVmxRQVf/CiebdLaVXFedOvVUkvfkI78qfuNlS9D/r79uv2MjD3zEjIwxiwp0SajEuHp8Yj96RLHMWdhfqrJqkIegBU56ePOQKHhty/Dd7jf0Wt8Ukte6IRreSYw7m4nJ9coTAHQ06tRF63SzqTYSAKoSX+oMNMlpAer0bRp0cxzs1C3s2pZttf/4R5O+PlAkAg4t/Njx6b3XwdTMDrv+WGy4XfCfTtL9hilyO7bfeDGUNXygz7auFza2v+HvTkggeb7dbnrhBZztXo+xsogjwKhWcsc6za8Og/Qtt5rwptG8NEy8iZvmxwFJttV0xFIPXsAM8qCr5OFxDmkBaAcvqRYPkWPbmNusvdW/yDzIFypYy5nzobyYyJr7/fdXZf1lPHO6yK00scl1y9bb+/HevIR1yl62Q1jiMoevZYSvUmW9gjEsE8DB3CT25Onl5Y4v71rI2hKpU2jJ44A3NFEYwlbpTn5rjKYckziIIT7GUHS8vb/p99/fuV7fIZVGYRjujCWeg83xtIOJ7BsvoXeeVKptufkTTl5qLWI44FGKhT7ukRL3zWCq7RJvfIx8g05iHMQKax/hS7ydU2LPWgpvBmFPRc6oyAGJkLC1aFOpcL84XX0bAjZ7neObbWS5xsfQAEXfFcnMg7psY5P9oBGTeDHTNFXL5t70xgv5nvd35pY1f7D7vchvdNUY5P58aZx+K+VkUOhNfJHP9Zc2ZMJYbbNcCt82ShtzJ0ruH1RtG8Z2lMtCNYbuLy/wbRpVnd+Da2VlEO4ctmWX2i7X6SsviHPPJF1KWfgc/Vc/fDEQemjBgb539P7++vvjGmW9RjmwyecUm+1TNLX1Z14puR1VkkUJz1LsvL6+c62sDkMI2KYCBQ/6wpOcxG4xFj1GQ3HK9QgzvfOw3XbemINX1mXWXtaow8xYchG/E+/BHEV31sXKnIoCD+f2JfbSDkK2MUgn1UHeovsgBzP5op/1Gb2T9XnJLhpH21lIimv+UGIhLGwsXD91xnxyuqOv+SEgSg4P5TvAO2spCor83e433UHyEIQWoCwsH3rjZwgrJ8zcmIfb/VwXNoTQgW1E3XKLWGxLHPMxx4kh+YuNIo8crB3B/7h+9VSQi7g4hd8uVY0TI+2KIAJLtqFLo0qWZFe39SiJP7bTdYx2A3GSt/Dt4D4UJJ8Zz3VSw0Kt4vtkHmCLgFxSDcn8LYgWZUm2H1AXut3vDg4Udu2SgWSl5MyQdu4db6zdV66ft7ddr1z/PX/kMHxVlUqh7Xx+RK7Q1/R0evTzFDqXr8IjPisyEjupbcu2Bgwb94Bt27iuto7zylHqi1/kSDpllIKsqak0WAe2uQcfet/f27/IDj4DaxTzCiO5Kdwv+FysDWLK2n7ju1Q+exb6GRImxNApg4HQbEO2Rg3WSXVbnCeMqFUKLKpiL1HFAAAAEABJREFULA2HIqVZOcG04OWSQu+CftoPLX6mxjxj+qb02CMBVUY/ckvNl7HJNTWZ+4N5Sx2aKKFTKTT7dCbtAwc+eJDbuY73XJ8P+nroS15y7V/8qU++o3Mc/evhl11q31insRl6kHYDf/GY8LrRpJzCQ0p0AQbFU9viaJ3hkyw94CqlnKYf+jJ8EhS55PLUzfgT3d1dSh6u+CbGJ3k4ZfCSfvRHT+rgakfVzj0reWiZEGBY5Cz5P8gl3fbBjlPp/TVEx684YyqxX+vLzjpYrAOCos3xlC80ReAC3Ry28e2Bk5Bz61jh7d7n6ZmEpXMgREx2xemUc49Bpj7bmKKt057OYlumGVB9HD6nVBN9QWzB2n4JiYx/gAHbsq0flVDjUxBdQdo/5L10YPd5PPxBZL+nd/8MVIoxcKnRD8rFeukqmINPVhSg6Hta+C9cvKebJ/9F+76O3xct7e91CFtBxoK0g+gO9KNCEBkLnocJRbbBJ9VMVCBZ+gZcW+jRdwVxBd+R/7Sb6zX3iz9lhKF5qf/S8b3bj35ytRYrkySkLT0GupY+KoIpcqB/uHynD3lMcf7JgR07Mp/jv+T/ZPtLregKLubn9kX7v6NOroOf2vrBmvop79fAf7sMLD47g/92jn059E/KQO5Zv8I/yeyX2q8MfGXgKwNfGfjKwP+DM8AL4DyILeXZYQyzoXVu3iy+4R+9+XgoH890lbLYHMlmR9rfw7ZsNzn8NzbbBi8Vrk2KDOTBNiw2GxYhwB6eNPMAt2jYVkHn0GQDZolWDuh42xsBBy9j2OMS3xdDUkqxGRddZxzWYCPBRlCUJXSxmYv/2bA5EI6PhSHbsQCTlF8Bn1DcUfKw1qEwVJUM4hNq4E2uoLl0lqVsKqW3QXu5DRV1y8EQXRPBvW0vTRzgYANNmsRpG67PwzZ0YXrIfuiS2kbshDs6RZnovZBN9is+VOiEVcS6eOlnR9LEpi7pBukUDctpPlDURRzQGBtj6LbdNCp0tQ7C4eWclHjykog9ac2OZ8i2mk4/tPZ3Le1ZWzAutE98ty1XUKrUZoADVmWOERdsYCo6Tqh5B2ssflUN/CxsIsjRsjFAOzoHvrvQbwslORihnQOaTSMUD87RM9AVuHkvfZftFYdk/i7ejbaRRT3nmLY/+7ZV6HZQwndp1Na01ikKPAKFn6HZpmvVwA/yIg+UW5Jl2uFLO1gkilWl/ALG0Q+rKOdaiDdiLHJAwNL/5//3xqb+FO9qNd+lNzb6Y+Z2IxZbk/Wys5G5Z5IlfDVnybZubNKPcVPl1xwKfYmp4MVN6Z5f/frQKy+J84J8y71gI9ZRMrEdXL9lo2hhg03kuSvrYE76U7RT4zNJL/gJH17j6++9of/2ttoWRHj1uIYid6LKuuUlgKTCzkDBKGwbAjqzOfvOS+D4cbu/KLHEjlQSL8FT20OjiI85yks41LAO8OnaHJ/YZQ2gThlDUBs28+LC5GR/P/BriWnRgonQ6E8ln+nbluCzTZ3DMv013Tzv7/tHbFwuCib25pp9b7LN+K7Mt6DUWKed8IDYEGVUKbHl2oRBWQ/Bjv6DWCZzkeklsmiR8cHkIWtVvARea1fyVaPEIDxwEk/0tzx5GOTpfnvJsCb+nX7ij86CBPeId8WuTZwgI/bQqE1jiDFpkqQNO9vtJvvks0u2cX3Bc2iD+XYrZEoMQCNP8SeeLfECctKSek7hFSX3xElObHQmH9iwzQg2Cd5220ac+mhbPQjBtjKnrRRi1fkfR+Q/gsgcQYobpwx+CLWpFnmw6XAsCOGND+EPQsuL29lzcGB3NjCJrnCo68n8mPkQsC0FooRRVuapalN5k/mTSqHZQ1exjS4E8INGk+mJVIih7k9yn/mZ3Jef1+jgoi4YT4zmj6xt2t8Cj7FtUErOBte9FNsZYT082c/47ZaXfDcNbLRtYh3MWTCbN9LIYpDp6/xc8zBqKIXpYw0sXiSnJ6xd/JNQp6LHNrGWUqpOn9WcpYOXOAd2oxc2BTHtuvhL1mdZOBJfL8rz2AcN2bFtss/YBVP86Dknz9Ef4KnK1WKGyfGte2q/IxNkbFQJdco8BQ4fhP0919UUwz3uhSw+Ri6ITdjgji9LB+uNDveYd3TR4n5X5LJqo3MeNQp9wENmzC4GrNwHaOgdm8KBGtFpmtW6MJth8r4anLr/ccK3xWfKIgc7fkwE+hqgjpbmW82E3eg+/c31mzgQO1m45yzuk915nAa+2GeHNHbjij9zO1iLRRytB3sHc44L2kKvxHkKx7fwhDf64s7MNcFCy7UYuog4Y6J03knPwQ36gCc5mjgaOYYxnVzMriF3fdGjl9Fo01xTE79iO7TwtI24FXRaOGUA5D/OKfxGRAeBxHbkg+gwscLWR/qKju5dJyv6BzrGGE10y5RM3TKhYvL0Da/wMfRFfeUhLHZ0WSdNIsj2Kb6cfi1VJsUZip4TcEKXEAcZXMhxLySenVwu6iBruvRZKgKP7roSLeQf9Ph72jM5PbRIUvMxbodGUNRIPLSclStjE/eXGD6Jj/OBL5MJRJViMogN2x+8NGXWt+2WWuRptczEj8RM/KuH+gSlbUVBVSIsmqMhnTr0XYnd+HGR7ZPPNrqkIga78PE0ZBgnQhcWbUgf491FFgIHHuFvfL74mjc0GCc56D6qM37xJTdBaBkP7FhOvIvYQxH10iXTfuJrjVLa4YjICTctdNuyroJ825ZwR7Z/ilHJpVmT8Cj8kf0EJF05SR2F8T/t1BkPbORBAfts284QSoUOQH6Sm8bDv5Ph8xx/E3v0R1dwjaad8Zn1QmMCO/4HVv4uXkxh8zOO+PoJEUbGst4mHck/0aOncvFcpOi72leNS+g+ewk/OHuf54uW+sLn6Gcr+k/g4iNfl/7P+oxjdU4mtgHBJ4fBpzZ0sPKb7zF+xWOTuaConxHaA9Gz+Cz5XmfoP8PCyeBn4xc9PJnLyU2jgVz6he3g4vtRnfEgY9ETpP09bGJ7IkZ/8DP+i9V2Ny8b3fk4ZcwKy68RHn9I/aON5PwZLuuXMOPgR3YSb4O5lHLdVLOxvLr+1elS2fLM0VX/SkZfg7/IgBkLqP6Bwy4Z/LlIdAd/zvkrjq95/lV2vsY+MsB3uo/2V+MrA18Z+MrAVwa+MvBvngF2CTj4wpwXP+xfiWdmNsTyJUyaPEwF+QKdL8gBj2SyP7948VzDg9mZBb43K1/mdzZUg8iNIfRZg4d88ZDWv0za2bB/bCREU9SZL/7hubPxz16wxEBoa/HQlxewKFsY2HkZ9caLm/xK4/WNl1e8sHp7C49UOM+h1mdUANSKCsuKeeol2+q/guYTNnlAfzYaoTwdlm2NKjBUtGeCRpNtSYGU6rRfSsmm1/s7ftEJG+pVZV5KZMN7k22ZsYWuSZ4XsC3DEz5b5P/oTdr9eFPTTtXKWGxlAz3/hOvLy4uCtG0zbvhPZrqqIcbBb5tewO0+NEZJxLCzyUYDmfoEPriKeRv4a93vFl1k9IH0RcF9fIyfgBdKE8ISG27o3ngZNlgA8bMQsI0NQBtR5Ha9v723nfDd2DC/bTf6N+yxmbWk+PfOi7TJZi3ToyB+Zy3kVzqTvKUtuWVqSJhRSnivduqsqxdiud+LOLawaLK+3K3Pk210lUwe4rcohMVZ6F6qbZGXofvLBkrbi+WhE4V3GD5Y41kDAV2IjDswNhcvw6b2fXU8tlXfo0o1hjRKZoPaw0qJvqOvHeOLQ6IWMIDXkgJdJR2zqTrFlFzEsya/7/1PNzPEPSAxLvKRQczLZWFek83vt9dX/N2VMiD+n//zW8eetXGuqWLewE1iCslP6bff7uhYen39D/3+++/CisY4857rbJIYO/4tFQZt2hyQsTmbP3Qafdzv5Jv7gwjwjRcQO/cZl4jtUO4Hb2877ckLQPLLfSLjM/cOZ74KvwC5RLxTETtGwUZuk2oTrygm7bH1G9dKYnt5uel+JzDGImg7lXrtkbRtG1xfd+K9EfdQ8pNYFwZsq2OgPvApL07ia8YKe/mnRG2C5kVrlXRjTb28vPQvmCe6X39/0+//AajPmHct1rzQzUHFJEY8ulzt540cjSp1fiX8GRr4GJu/v/7eudpZn0gyKk30pR/f6MFrFTkwOgvfik58+g2/RpXqAWWMxEVv1uTE3+jMGk2Mefm/E7Ms4rE2/KKJP4Wf9wdu9IVPS7+zxhIj7kArDXzWD4rrQcRYXn7F/pZ7x+2u+KbMDsmJ73lZPEYxLxu4qfv4P1iH0U8IncOdfKTduSOm6jVxyiXu334bzPELcdxV6HNZtnUV49PkXvr6+kYs761TcseY6+B2G3h19PoUJT53vvBzMUIojB3KHOTF/OQ6DC3YySFsit1Rg3uFFNO2VfhR+Hrjvna7WVmLkQlDcpJ1e3+5aeDzevzisqroD+xN7B164769cy1NEh+/JGu7baznO7gRw4C/dBW78KFkW6hiTM1zv2+0R9M35iP9++2OLnhLMn+FjF3Qtp6LKiv+pJ6snzc+29/5XH/nc6HXUH59ynWda/sdPyf3PiMjSu7/WWv5hWdk1yOPiT9tWFjbs3EwvztIXHeusTFOP23DZl4ek4v9XbH72jZf+343iKPgaZ2ZBLiToyDrLPP1ir/x9ULmbzF/sGrUSNVYyMfPzG3XxBu9VfFBSh5u5P3+cmOdgfsntlsJNzTRsZC7PfiqBO04/8MYvm84lh6nikD6D4yqvgbu97skE9/B3L83ktv4V2UN1hNhw2vdWFd3bL/wGXfje8O9fbrr5f6Cj2YdSG2Ge6we+RfFNvSg5CpikybrK3PwzhzvfNlc3JsXtNhdyCLAYXE6keQo5Ww0H03C5x6vxzWWcWnjXnE81nDGSVM0qmxQGownv6JMGK5103PGulqP+WK45VK7OOPOQlkDuXc+dxo958ndG/nbWTc7n+k7Mc5G1mTrhi9ramftXYhtNCv+bGNoGxjCT9vKdbNtN40aknNY9glZH8VlBSOy8fjykTpM8ZcEIQKfTXPJduu/P+bwqrfb1mORs60Rn1gAd9bJ7XbTnesl7ZeXu1IHVRWrYhaUdviCtAsdrtMuZ3j+eMS/IOOkFf/gWdG2uC8d9Pn8J5aJlYO5eTvINTlkQK07+gOrfd/4rhngFv0FjyjUnK8j857/rUVwoJuFAd9Q1dBgfcR/yxd7170uaYU9tuMz3T5ia3Ct3Pu6KMW+bXEAavwrmAKbvkUhLu7Di5iOuWvnu9XO50bq+IMzWvCeXOe8IdQH5K5zWjgUpG277aW9zBmb0bWg09PidPHS/OURvonuIIzpd80JcuuyYwQCR/jCE9D9w2EnBvX99eD6DEOkG5zsjC/uRRMcYH3OP3kKfwPe1KedRHRmKLRfwTYprV7TlTawjebVUCLqwFZaTHF06x8v6IhkkHW285m9E2/aAcMPnYupSTBmzuoDj0HciR/R8kH5QyOjy9LknhtunZ7DlxGqp4NQsQl8TekAABAASURBVKGGKLZpm9afHX/U9WcSqEa35NI3xT80F/3BN6z/os4PHfy1L3E9+DXXNzMT9qzfZ/yJ+DfDkf+G8NSx/VhX+ijn2vjo/o2NeHLhU+0/z96njT9rfe9DrpMGgpfHzzXkXx6Zq18y/GCQR2muTTV+MPw/gPSPZPB/QLg/CeGL/JWBrwx8ZeArA18Z+MrAVwb+HTPAo9rAbzan+db6zos29lfpiwfmrevz4XU+2ny9zne/7uW02Ow6kS/KwcFuzmRT4+gNPvUDoSgZm73ZN3nIP9jAm/2w3ep4eLHNJswGLPZGlLI00Q8vuo753u21eAmF0MJf8c1+jIKOf9DygN9ytPMQmofu4MBuNo4nvgmCbTZrsJXog6H2Mw/tB5tMiOuzLMYKWNlXsc0GxdTSc8FTNhF5Hm8+2zI2ja2FzRX3AoQm9EjaxMn4wfhB0ifti86QxoYOFK4IM2A2S4Xs2bdK0uCcmONXNqJsQ5VGVfsqvEREmGjUEJu6Ina3n+/4fLBJgVstF/GGLAJQ5ONW4KL7OMIfGvtW6F3k41D8sofCZ1scjE2w017ALW0Y6gHLKnyNLlEiY5vWeaQ5cHpn/uNrRuyc1XLbGBqjiKfoG0gZjr4LiV0plsppqHkSWzZyZxgQWggEehTL6BuyS5mCxJo6vw7HpOpGTLlErC55kRedWZaTvIeYNRedsZF5wAT5mJ2vA4W2xRHWxnNbJQ02YatKyZfDwemK2XbLwiaWCaNLRYB26FlbeBOj+DKqNGpT7Dcm7BzsUXFe4PNYBHn5uw3k2BjNaNbnjs8LfTY5gZjUQRJusjFcvCzY2tdFEhbXLq4om8YDPYv1a+ObRA4O5WXZwbymrhoaA1vDGsSw8yIm12FhJ5uyGy+24rco2aweVbTEi+VXvfHCbc81C8Pl+2lryTVV6Dt/ISv8rO6HT9w77rcXvfCSGtHWl/+PsXQ0X2KypUDUWlJgW5mXdHb8D3n0OpQY6hy/8fJqoXRDyRixyZhE3GfiE9NABhYlVwxJ6WDgRr4HMoPx4RtkMolYcp1cLfyeixW2Vq+jhYxtGSWESv5KA/mq6hyf/pWi9//1//4/jG3ambQDoFy2Gxt2k6dROuPHvmSlRF9imb2eTpqEncp8Gz8msS3qA4nSkYUVwwjn/keFl5zxObmrGho4O0YxH9K+L73z2QNHy6c+ck8EDzUhNUxchB/XNdF38Fmz8OvIXDAw8DvrxvbJf1Yq+lWW/QCjiem3337Dt4UPOxTGcjYnjm1YW79YcNtLriHL5x/r/cb4CAn/l45j4dPUNjbZ1uAe3kDPSKzQJpv+uS9MJjT4Pr6Cz/ipVW1TlKpCX5Gz1BAs+qCWCl4bAopIhyR8JSex0feqIWKXHjcJiWjTjl8xMMnZ6vzxOYtc1u3tthHXp63oPZiL9jcdtLhtL8U0XbnEZ/qBytm0g/WVF6k78xKT4an4ktNFCBHYnDhiu/0eQxU+cgBZsUu61L6y/qsqZGyt1tTiq0kinAcm83Egs+ivs4YlusJDk7y0pPxNDlfzx8bAj/YJ44knay3+xdTCj3deuObecxDjfOQu9KXo9ad+UZYUfbftvGagcBj0jLRN2+JoQvSmjQvogTTFGj2Ul4lzLeI5WrYevsdf29CFjqXEJIptzo+D5hiFH8nfCcsaNbAxdJbqChNiSCk7c7+ztt/5vpC1kxyae+sBjSEtErq4v3/WSBk8jtE+puOeL9g1WXOkFdml2Mk1Q4fmQxAHFpigXNBzPbjvaTvfWQ7uGeUh243oEmXSCOKv6RvbNYoWOURXxg7WZr53TXxYjamDe1bPLTyRiwCqUyn84RMDNQbXBnOITtsoFT5N4pmyTQir2+H/0I9OBpTgLSN/E5XaJvZ34lkkJWOxhRrGzZxYV1nosC3bF+lP64nOiVz8sN3r55XPy7MvFbl5VmIb2gCl0fEJe2rXq8IfGJrhGcTJ9fXI98FCiI+i+KG3qNMe5CztxHbh4l0k5aRN7h8TaRF38Sm8Gk3gdI6IbxXC/idEqQ/f1GM5japUaF8q2t0hPlab+HoiLl8MnTyQiWWSn71r20qZxPbhG/GFZjHH0E9PFrmJxoxACd2xJ2y6cxjbNdJ202zL3DsXUAltzklcSmJJt29T6n5eUl/rFFIfhj25C+Lb5L4Tmsl1YpqZc+HTg2/SDmwIaLDPmuYfDqIhHrhZM9EfhOm5TvvEJFcH/It6dn3S10c7svZpr0YpCE2hgcnabxlq4ecSeh6zbpfckGA9IfLC52f6kaPbtlJ/D6YhtyoZ3Wgi1WY+hiprYeBLDaUQqianM8/JfKifKIxdMLJp28Yfq9ulLtERny6EOFkP+cwIFvOyiBHBDFFFRzd/eorMx6BpFSdgsIirge+xzeg3R9Y4RpR6hydIeyEr4rBLBt8IPToLfg5y+8d8PFi6OnmYOZbbN+1fi7XsdVrJy0+B4ovxB3Xiv8hW4hkyMQWnP2ScxgK2ZX8Ckwp6SiTGgiIY668Uk8fgGx+iH/olH7uKOpBIgqzwIGPpM6RCLnP4jNCih6FUP8WzTNqR+wTx/FTyHLAtOyjqgugHqDhInT6B5yStfYeYGhZSuPoaSi5CC0IPmsZaTa6ecdHD848gOoSLK1bjA7qjKzpsM+Q0Gwx3nVPujd+CWDy5PhZQYxF+7svhIyCIq+8fV/u5TozPSO65G/bd63t6xp5pz+349u+DhavfA1Ifyfszmvg3np51p/03qkbVNSc0v46vDEi5CTwjObn6aUtf568MfGXgKwNfGfjKwL9tBkpmIzFgQ2/xcjUvxd7e9g4o/6X/S/8KIBvaTeqTbdnudk62u0/V9eRLeTYL8yKHZ+B+gBDfG/MlS7KKB9BgY4N8Gzy0Sf0QFB6azQ97mopO2OVSo8ZQXgLdbjfdgW14rJR84c/DQDZGgsUXfJ1DqF5ymU37Oy+r7mwGWNnTeX9fenvjQQCfm9fu6vT/4Dv/QnWgD78W2tKZBJeH+9iyzcb/UF4qDHxMfELTxKnwpIZFKeZkW7Y1qjp22yr8o6IWNICe+8sNnzcVm0gZs8OHTBXy6jLxPUgndmtkzLiIp/gYd2HJcCO8PMcRG3GnARW1nM8Y07CsxPWeX+vwgq1pzlnofaqJz7Zc0tiGsl7u900Df6UJ7yTPB/WSLeF2Y4yhip/ErKeycPZcJycx/LbxZdfb+3vrOUfOs+tT50kRGqSEvbOpm5dxqRNmaKjQ25uax/bZuAQfdchiKK4N4lih5xQaxBqSTQctk+tm1qH+r/HxJWSbsQcSS6BHsd2yhZ4Hif7VUrdhQbMkS1kI0c1V2jTbkEHXuE/+oz8wybCNEAf+rv7CKtUYCjnzfrAQOg8o/P/8f0mELNuqqp4zXztnazV9tOzJs5LEJVkU6omit/dXvWfnEtJEd+4dfe1wXU12nOyN6+03beMuOwkSc7MAu0TouL/c9fIyEqYQ1yv3nrzUXdhHpd6ZsLdX8ht2+JOEGoU+ZB45tC3bSoncDG8YlZcGoZbSXeTD+FAd69C2cV9TrhOxvsKyyMEQw2GPYKPvKWy0fl7DC/6pvDAI4xhmXTYra+tdEweiewwpbrmEXqke/mZ855raydHBy6NFXsmIxPbB5EUKjT7cckb2xO02+p6X+7Jt7DOJ5CT65PivjwIZn5YO7GRzPuMZ/N//64WXwVvcVvKw1mq+jKFSxmawc+3kl4yTOVzkreeBC6dtody2OFThp7GgnfjUF51B6Lxz0cFpIykDmdADzJCzN3w4VOjJvd0ZiBA1JOz4RJ31MSe6pjIvdqnGUNUDCNQo2UZaypxdiMr4H/nUtsmtwCYEOAykgxcy77yQfucF38HOPOYU2diLXHImSrU/xYuDo9fpGBt+FCML2t55HvBAQH42JnO9Z85RirVegwPfL1QVPhiRJVgboUlWfMBlZfJSl+EtRniZMBnkgEuPss7Yc1GhzrbOa1vU1k58e5LPvMmhSTFw4zN1DAjQmS6989n4xou/nXW0cMi24o/t1r8f71z/mT8ENGXitS0O3MQH4oxfOzkNivEMHtheDMQ9UWwCoU+TdVDKZ8j9fpPt7o8xNGootsulq9iWi75xH1v5F0ayVo98uONS5sy2ImNbFnzQU9NEJ+sHeePXCfoDhBZ+AHtYVdBy7QVVpaznDBR+3W53fL73fF66I7eSBRqTQEeVxlayz9xN7il7cgvwivSvnpfkO7m59IjGzmRkDpqPONN+43pMfwwr6PnVWWyEzubHeSIXXIQxRseU/iP1qMM3fM3631kjk/binvT29nvbiEx8C32ib7EmFvetxdwL2KfdnO2KajIgYjtRj3EpHJzLXCc3mXrBGYSZlLG+WE+w1SgVubPpKHqmFn6pdVi2BfXBk3s+WvANYtMu2UWQ8dkyNjf1PZrvLLGFhGxru/F5xWfSqBGVjfDL4uCks9hn2/jNgFK3n6Nku3FyqttVpR6nHsjkOmOgY4zt+CbH3EolVChlcYrPgQSDJPusRWm5MNEuf9q23WteXU6GxVzFAmkWqeDzY7GGp3K9ZD11PkadEqfIRzvpPLGwL9ZCUbvHc1pRuNI60V36RbwNfDtH1HK2P+rILnyzjd7RczDG6PGFfEAwSm1yp0eBvVuXLcx1P9eB7W4nXpfQJeXkyDNmmzSQ+auvBz/0qthGSNLZliCrBjSLORP5QxbDC0ywc3/LHDGslPAHuJ+uDsZ37qGTF5iRkdAFFvfuZXThx8Sj3L927gsnD3aQzouJ6Aro4ouVuRYF0/jyaKSCaaErueBjG8rzgR0EojvIyCLvpwLJ+XPJpvUdRLE/6ZJ1lrZEc8n2H8AAcxp6WmL8E7hymYZeKpJlm9hEmYD414msPZoP2kGmyBa+r0vJd3XomY8Dwazv9FuY0+p7Bw0OtCh5suPjJxjqIzY/gI2022naYXhUaRLDp7ztMx6dNNHXo0RHngkPPqPi47NvNnl45sVAeIQQzTb95H7ISsIYfmj/trIMIaPn3Ed1QA9doSe/9KIczp8dGf4e3/N+P/7c/57XxPnniO/fS/6q/4/yJ/YTl9b4fLX/jjqrOLh0WeffmXlsXwM/qZ/9qUzcd3yh+Yn2vJaeyL9sMvs/HH+2/Q1D76sQVeprAGb79MQ+62voX1KT4OQi13bwMx+ap+8j3AmoP/iIJ23UMGP6A/SL8mwv7cYv+P+9hpKR7/GDCC6WHwz9LaR/tv6/xckvJV8Z+MrA/8wMfEX1lYGvDHxl4N87AzXG0rYtNi+H6HQ0+e6bL8ZjVL98FOWk8cCSBn3bPHdaNhspz7SyUm5spNnZJOXxgi9rht6b/+gcA1vI8WyuydOsjQ6EDjbG92vTnQ3PUaXBBt2Av2XTfwARIarzOzubfpFH4Y7cjp7roT98iDA6lY2hgoALissHD+A7vAeb0Xkgz6ZKbMGsQqgjgTEbPAd6s5mQTZyMJz+2OweRCX8N/EXoVmr5ycs1bM6JAAAQAElEQVSDyE38OnA0DwK2hSM9HjmXZWxVakuFrIEsbWwWD3TeqK2SIBZgv0gpNnkjCe+/vyn/3Gp8Cn/GEs+Ozwuji/xjvjf84kuQMfaZlM2QRnhgXDBOsGjH9538MINR2ZjYS1wMC/PKqXDaHiIE+hJdYLFaFL7omeSg+aGKobTzq5/kPO0A1fg4NXEs9sOKW1EjmzmG4fQtI1JkVmgTlgBmUi5IOjC8Y1MUOwbhoX0dUMjvQMfA5kU9a0S7EXFS0TEkB62mhIyxsTcWTPE1ECU8VBhDgrFuP51MkrKWqwZ6l8IycXhilJ5Sp3+wNntdMofJX/qhx07mf2bNBuFrIE3w8Te7Qqh7WLX8aJ16Dh3YYy8StqG6bfrt/7woG99jDF7G/iYzl7Zln6gqWQKcodWodGT7fBFLHXsHL4Lzsvb33w+982555wXn6U91XLG/sC3KQeCx+XJPHqQD39/f3qkPfLlp5LoHtnnBtPf63om340c+eZSswrdAjzLRO1mzMznJpuu72pdXXiL/x//1Tnvi8003XnS9YS/oTVd4c3+I/vhyIP9Qqeh85yXNTtLC//r6O7RdYgME93jZt5hL8fI6uZ2yyZMSkxjb6UvbTaphci5ljqM/+WB6iRlmRpreMdK3mn+Mga8FhjbuAxs3l1GlLg87OzJpRt+Ownf6uf+FJ/G84/frK7llfkKLziCOHVxrkUt8k7kJP64o41UbLI4IpKWZ3ILwH4/8ZN7z4uCcA3e8CGky8TODkV5StIQvjYju+BKgmDgH+bNsi8tDshR9NQb10FXcjaWDeHbmI743H/nILyvHKPjhwl7i2MnFgbFJXEHWXGQO1sfBWPPgR7VdaxJbcrm3/veOJfI7Ot76n0o/4GGOkT3A+9v+4Nm5h0zGJv4PamuQO1FQqeRhkY+VYKFFNrY21nfh+0g98B3YJhdLbRc/DvzbWZsLRUeuEa4pwsHugbaFNjX/ZB53+GGDVpq8uN95gZeYITyOCvOHr5mPKuMzdEk2PtBXCmmEGT3YwaBtuUo2NQjLYn4TR/gOfBy1EfcNnoJUsur0DT4aSomobZqfMb7yIjP/ZK6QSE7sjKtzkLhsa3DtjDFU5Ggml/O8zmzLNvbgh7bwdQbwTPo9ILXc/XajZn7wJ5kb6DIxjRrcE3ghyAv8DYyBnehEzhfo21aVdNusl/tN99td23YDd+ibyqVRJRwixwf+H+Rvcr8NDugcKJzxjzU18WMw99ttQ8Sa8Rla8uro0VkSRu5nEsKi4EfuX+GLrips18gAIGJ0TNbnpA5PA5s794UgOYomo2+B6A+PVe1D7nEH18geHayrwpdt27Thq42fCByMZW1N2qJAFqqUOsB0HGGNEvvOfRccvPwSOarCXw/y+KJBruVmVUriPLA5QfoLv22rxpBtQC1Ae6Fd/f0mdHhI/WBuEkugLozJ3YruNMwarzF0uw2NGqfxlRHBaWhWYu4YpG7bFoNaxBv/FoM1qseSmzFGt6tK45Gnwk7GtttNNUq2H2hVSj6zZmwr/q6OtZSSvCb/nefkGizWh33qCO/BfPY4uepcMFaF/TE0gLFf0OxTxj7rzNslNyNLLLFpW7Gbz4697yWL/nmdxlZowYNdVaPjiSxJVNab/Ojh63ow2pbLKny70HlhTaVvu+OPL7FDV/bJr6cCKWbgpWK+du45+dwK3nIv5jMh/mdN2P6QtN365JCsotG+4Z/TlmT8s0tlfyA+dv/Db7gZX1kDzEdyGHtH5iF5VPI11TTu1ahvX5WCXCpEGV/QJyCIEMFgfMga+GARn2af3f1QoMEe+eitYdknTnvhV9MSnyiJMXOSej3mY+Jn+E9wf3rch3BGLrNuSpmT8qlbFPv7ttqOjaUniGK78ydKbKw4SxsycU/uiZ+IzcBlOM6jwqizH/nJNZHrltvRycAZl9ElsBBfj/vr/KaeJCq2A9vwzuZNP/O2yIdt2UbjHw/7pC/0hD+IzqCvH+hpT/yL9Om30EdORkmsGRIBQR8lPAHLpP2JzvixyFHmKSaDCIQvtMl8nfeb+H9C+B4elxWkXa62LZTPjLNW7GvcwgRYbXfh82lzMh9709NfkYsykPZEKPV61PMR89nHAHyY4IzV5llPur5tN9N3p0s29Y+B/4+4fNWPmH3VEUQv5rGd/MQXKWSbuLksEtbl87e1yMdqnPJCx1Lyo6fyff9p6E+bl70Pf+M3ftlu2XrU3fnBKfIh2yd/2t/Dtvwghj/zFjxIP63C2+j1kNhP1uQC0tnhjHqdMPW3YFhQZDvNz7qsxNzEX5zC84zk+hk/ErXRLUD9/Xh0MaTExaVATVzfMz31wxc8r+0efuiuR920rxMZ8A8A6fk4bw3PlL+3/az/uf33WvnS9pWBrwx8ZeArA18Z+GMGvihfGfgfkIG6v2z9kvd2H70hZpuwzm9Vk6cAnvl4SFzKJsu5+cMTFRyjSvmi3ew6SyRtqxi7IEr05KFijJLNBgM8Lp8PXnxLL/it9Key6ZUXFjubKoiyMTvYlBiqgRx8gs+2UvLFPZ4Wus6+0Hn05uvkwXnh/M5GVjBphwfxrvKAFHnMyw/51KOqx6+T7UuEPJy6zWDsRt62bONjIPyVogKSGOABZDVEGeMaM73zKGxXCRkDSRb8J6KDYaUOkkM9io2QrBsbntlgvN3vvMR32w/vNjbam2wUIpPqlCfPNCb5wQoj+uBJPB950VlOPePscP7II+3oLBwcBDaoHZzm0Cm5BrEs5mOyOXPQVpc8kHeDkx/8NJWmbdmmG1A9HTVKocbPbFL+nhffvNjaWSvZlMkUB4SnqBhjaLttzM0p54eujElW1ZDxWX9SjKBtVUk2HUk5m7Nt0ri0s84OMLlmlALdJtdxiH58posvahR2J4lY8Dt64InsOy9D8kvnU9fBep6NSx42wa6PkmDTYUEmB921xJ6z2F8VISr8TRclDcC+uYqN6rxIyOYp4vjl5o+fsGhnE9M29CFRT4iJ850Xp6IUtBv5jY0qwVeswXuvO1gV3omOjN22Oz5tKjqI8QLlDu/QGy+03nm5Ft7Th4opZA/uOby9xc4YpUEw2bCvYbkEj5XyRr6yFiZ5To6iQ8oYTCq9szH8+vu73mLjfVLT5sWYKM3fc5B72lLhW2j98oR5ia6KKnizeEOPrRvJHaPgf6xvrqVX7GTOCh3BG369vr7yUvgVHxKL+v5xqRM3nvAFsUm3vU6OxRv+8OWF9O0+tOWlL9d5JXYY41f4yo5nWsQOmXrp9fWNGF+55g5Fb/SHbbJr+nuP7co9tiWZpEWc2WA82NCOA+GHrHdylDk58zrj7mmLwejNWH6p+MaL9fCGYes5uum3lxfm9zdwj1uKrxHeWG/lUvKUF36v5GeSuxtyGTO5Q70WPrmsUeQ4zkPMZ8Ib647mqZOYJ3yijIJvWFzuSgy5DnIN5f8PHFuiGOSITHJx+mTifFd8SUwLnclD8ps5zr2jZchd6InRzro65zI5yL9ycTCuGAhoTNbUOy8j3llvaUf3xPFRAx9HVCp+xM6G08GgTu6NfPgvFHHZ5tq5IWtizxyzptAf+1mTDXIRX3Z2yjMP0XXg1yQmTAsVCs3GwgMZC0/0JGeJ77RLC+dsc43e9NtvN7283HjhObRt1boW9sJr4xO80fHGmg927seQFLs4jLI+OIUqJQ9R0usu90zWXnTd7jdtt5tkMS8H63Sn7fab9CglseYajO+Ria7Uk5xfPoUvdldOdBZjmb831s8bPu7kLmsg/rHM0K9vQUyI9TFhsksFDKWHaNDVxjV5v2/ahlUlKXSQPN/65fAGvbSYg9jXd2WhO6Ryya1Ask1+Ct1DkJWSOTp5kz/3eGyMJAWS7ZaLuiC5EcXgPJYSR+jxYz3yYlv5O3mk6LyR/22L36PJk3kO/X6/KfPaxMcpPkWfowVdVUN2ta3MbWIq6GFPDjJ3F+/A9xpWwR+ZSvzEEp09N9hdQCnQnRpknEqCMEZpu1m4K9QJVeiTbAaV5YYgdY74OVkHkY/e3Bvy2ZBcFLZtf8iFv8qplHyatk0fdZd8Uhg9B2s9CL1qsBZOJF8vL3eun6GB/GDM9ofONNIrxloXhmzjv+USxSAHRlM9wSdDUywrc4R490XfhgpCS3zx8xs66zHXUOaz/UZf5nznWgyqfS3FtwlvkPtD6iAyomTcNi3Fqp6LoSSuDAdV0fcJG44gfAhGZ5A5oivb2Ic/NbBLSIhTz0nmM75G5keYBH/R9SiRjx82LUOkTn5sK/TAzEcgSvJWw8J1wdJQiqVUkQ1sM2/xtQg5lNWfv5PvPpM1HNhG/oQE37SQ0mDh5pobVUqxrXJp1JBtjRGI9idY2fpZsd1DO/fUnbW5mL8QjE5S0rk75R/rCna7T9JHLQmSKPajQfs67G9pZ54nfht/SzWqxW2LQymn7ZXmBzJH57o66QWzjSyQrC4IZnRy7cZvQ1/klEQ/YmmuPtnu+vlkW/YJVImOUjIn8Ttt+xy3ne6JGKX1qGj98fh+zLaqJF+wMVfAnRv9oMSnlWC+G5sZgNYVhjgS/icYazEGHIPpg0uOZh/J1RVnEpb+JJcXDXHULOEqqJb5/hQfGnCG79OJ9R1r+j/Dt6ynHmFTXdIPuvN0cvmph2XmPjFcxCuOq3/V7W9cuQg/rBf23fgcXp/NX7Ri99mPsP6IFvozbOw9xRRrwTPPc/tnY7E1E+Qzc9roT/WP4Ic2fqT7T5TaZoWc2pKb4BJJO7j6/+z6uqZS+y8Ys/3dOjiFEs1fwcn9950vm3+fxr9Tk1F2gebX8ZWBrwx8ZeArA18Z+MrAVwb+H5CB/ykhVjbB9n0qX+cmm/F6/KptsnEQZKMl9Xr081xQPOVeD2bpTx7KroTkwaR4wKnewLio1DCa58ttGzLjUHRkg5pNEtuyB6Qha+jAn1PnkIRQqBb0xSbkZMPLsq22Y9EGkqpfnJjWYFNwY7w0xtk21EkMPELykCJk3IgO/aAkDvvksUu2eX7mazl1VbVEP4Al9olWEPXs+Yt3TXqD9cDSQlY1OEbLEN753/aTj9jgWRy9yMMf+fSbkT7iIiStQ2I/RwtbpEv5J+PIgg6YY69f5uETxymKrH36HgKmdI0hTJ7iixky+blJSluUwobZvIo/7rGqrfN9YLhfaBCn4HdJ0WnqvKi6alFiL4gtM7BwcE1r4deFjpU+7OdhKmD3iY6UZmJOnkQZVUrubTNmKDl4xENpeDCjuWb/g5SkTCu+6eSDRTGHaIQa7QN+pWNbiWNyDSTWncTubKBNBBnCbriSl0UcS8VEDg9qNzaYrHMcRWpfIJjRlY4UslJcnI0eHOAswVds9KFCqUVhGGU0mPOCYTCY2rZsS0U+U8cHYNNfSxN+UsB1gvhUzyUhoQgRtYZuw6od+2+86Du4DnOdM8yaEi8tD72+vyuxi6QZ/aNuKurWwpowWhgiF1Ls0RWXmuxqvsK/nJ0uWwAAEABJREFUqoGOyQvJXbxXYBwpjlNnGtLBpnM2o0U3L5nG2DQarEUMLJijZxR6K1ZETFCJs7AxeCFVw8r/Vw/TGrSzmV0V5qUayEG73TZ44HNhymid8EobOk6UYON6m8QD9oUhjin4Bv6/aCOIrJGBzm27KWsOAR3HeyMmx6lENZDXjuxGe2ATW7ypcIl2xqzC9qiiDzwknXXZjNEr/IR1sX4W63Qe1p7rkBdZC7+EjMG2nS9a0y761qkr9Cripr9EPqfwc2mE5tHtKZOLYt4tQy98nBL3KDeEfwf2j/jhatp2f5HH4MXpjtyumV/2IQNJhc92SYDlJUu8zHvH72iVDMHwqK/SXfv+pli786J7DJPTeeol/wdGoyPxD3xL27LSthMXdhIX/iUfFw4+P9IWY4Gpq+AN3wOhhce2bEscorCytPEZNQY5JGbS3p7mXit0mDHhPyvkpCNTTSuZ8ZWxtbi2DmGKfJXeub4mHY+sBdaNh6at0BhS4oovDfi0Cq1Ldpxa+EOfZrrFaU2TJzGOjypqcgE9a1I65bZb8fLpztjQIvUH+ewcYBtJSVZiTKyIwrOU6z1rGvcZlVzAnxDF9HfuiydPyR4yyLURWuxHx+ygFhLhwV98TrwTklFczJ+Ila6E0pf7nWsMXZJyT9i5pkZZxRiHUqJzEYyNEwqkbgqrsUdtGxooK/GZOTH2FobnZE5wskbpoJ2XD3T1fQktuWh70WsJFchkbQI+3PP5kKH+XE4QgfCD2rY4tFDUOqgFPX1YZHyTxeHmMe3i9AF81qO0aAx1H8YoQjLdUZtcoZ12oz/81fQz7+ET/OuRt0Hs4WG2me8dbYckFghqalgMyy6JubEzH0Nl/IRl57qa5BEuSaW4lfUr1vWClyFytPTGZ8pCprgujMJV1rQax9rlzTK2SImmGKPBIS73RtPw4WBsLSv3gZ3PibXCNbW48oSkaIWCM+SRM52wnHz0LZUtgTGIhVqUjC9kxZA42VaRcxcE2qcOEd860UFKsH6D6Amh+RMg9jsnxykrSnKi2Hr4m3UHG3r1gaVSrvlFrPbg8w1B2qEpYyD0tFOvKHDJ8AaSpWe0rMnbBAvr1/gpo5bdNMYmKXkByCfPsemMY5NL5BynLVmiNvxZBywnKJZtpSR/C2J8axJkk8/0Mx6s5w6EdSZHOEiPivFRo9vXKToUXSCRhHdhZ5JoGyKMtmWbVrEODOCc6vxmTS1XZz8cDXgLGo86amAXYVXlrFM+hmCe+IipHgjb4gS5+/bV6m6fLKOgD51NFkNbp+shAwxI6DXzWKvwARmFdDCE47QL3EZpMJQ2qYRyHnZiTJva1dfMEm3m3SDzmHpgyw+cOTCeBKUFXdwngoWOhU5cUpb6XCfPlPGHXBJz4o7F4GPe6CzmQgqP5MJZ0VuAGnHsSZmDmaEq+rl6pzDRsP1kI+0IBpZN5IybLpVM3/ht7FyYrMkFLXhup3+h6fDZVv+Rc9Ga0xL0RvuGfzh2gI4dfhhku5F2YLv7pmNbpu7PCy0+98nFJP51wuhnFhVbgdo2cVEbv8V4aOFJ/Yz18K/5wv9AZExbjHedJaZHgRYd0ZcxQzbz16Bd+FsKlQ6HbYWmbwoxPPVti+ODzzaj8PBges7/ZHwBPcG0seQT+kHBrQ/qXGe+nmlpr3nSJUtPaDpjYq5WYhYK9H0J7cK3Y7ilAO094Kg/W5xZhw/ddOT6GEy312vMhR6EuOJsGuC6PmzLPgH52yM6Ae5roqyBjsvb1JdAry3Grn5sPY+nb/tjfoq2KJGTitYzTP+EHbp08ifgYCnPOLbhU7fPHC19lKy9Cw+iTc6Iow98jU/PeLApuQmu/nPd/ChI/Uz/vp1xVp9Sfz+Wvm3lL+2hIcdXFd0/wlyDQa6ZZyz4g8kEBYtcBWkHaZ8gOz6BgT78lKq0Gz3y5yfbsi2VFUxLP8L3mgz/M74f/1k/c/HXIa0JOK0L6TeYkfnA0/w/+/SjtkSAfwn6LBG5es/ti/ZfqNeT72n/F1T9txAlHP0K/2wnf2U7Y39mPzz/FUzW1n8KrKtcdz/0j3uC/i780MDfR8wa/q/g7/Pkn6PJtuz/PP6rXv1XchvZ/6r9L/mvDHxl4CsD/9kM1OKDjO9yOvjyJnEj5QtzsTGQFyb322ATefTG7P3lrpf8sot6sHFkW38okDY2927IjexcRB98udHlYYQmuqTwLL4kH+yeZoMl7UtXeK/+mpMXBIfe3na99v+L8I0HaT7OsXPxY0I8uyu6iw2T2/2m3357wc5dY/Dln4GBL7/l/315u8FnIMGqwWmMoQ2MKuhutaadjfGxlQpZumJQ5q95x5BtFbDNht2ubHq+/n7o99/3xtsrvpLYqqHoah36ednZVD8ONmSv4C1iFRt40v6+dGScfMyA3IWNii93S8lTftn0xruUTOPBLs5xMJojjJhl/7RfxOSXdLaZ11vP57ZtxAIDB2TyVoyNM7amGT+mWv/ra9sKXyALPsk2UJfM38QJ3BRUYr+h764iAQ9XlDo8qYMImhNq2lZijZ6MBVVmrvCpSnapCwLx/ZZfWvV6ZCOs19NE/4SF4DlHJxU08slGSfw6R6RrTOgSxPiUeUisOwmbzF+Gwofph46Jj+Q8jiGTuC6MKtkG0W2NKtUY9K2rdAu5tocODsbVGPDeWKN5GXLnhUjqILS2gTCpaF7b6j9qzEj0Wieh77zs4f2tfn9dzNvBNTQb4S/4bXM97Xp9f1P0xsadF3Cvr4f+4z9e4d1FKsHqmAfXwMtvG+vlTkxnPG9vh15fd/3++/sDB7YmuTnkEuto4zrcFNm399fWJUrm1YUnduuGpEkS3nipmf8YxTYy1WvmdsvarO5vN3zGv99/f8XuW6/lxLttA79esPUbSH1HdmD/xP2+MR4M6DcVtsco3SL3252xe9Ojv6qUMrl+4ufBC48zzndiO236wdM6bhuyyHNf7F+9ct/J/eG2baz7ATbsbMJk1FK7Y4nsGKN9qSHZyUUWhfTORZxcJLev5PaNe99bcg39tXPEi3kW8QSW0FHYKbFUdRXb7ddGjBv3MNsSOU5MkUudWIOBH8H9fkNmoO/SctZcyu3fnRhz///tt+R56OW3W8eSOSgCvGHrDV9///2NXL3r4PqJnWCymN64d5yfMWp9sX1jrW838jOq7W7URld8fCPe/Ir2QBbXlRJdr9xXJeuGXDCqdPLvrIuDdoeqgi6KbXE0+oSyM9PGf+nlfutfLA/uIbJ0227MU/U1kHvlvr+HTG7u2rA5qhKyhNICt20jF3fGb3yGxv5BqteDR4r//YtT7NYoBTaGcGInR8lLYgreuWjDnziDyRuYV/KQl0ZItF5RMkal0OySbWUOk49g4zM4udyY+1HEwudKdL+xflYmVJYdGRPT0O1+1wvze2M+DP/B2tpZ+/v71Dsv895Tp8995Y21eP5iWkKJRlXD4g+dt9u99RV0QhSzwZyQD+KP7axThjTGw286t+ScOklL/LGPYMdb0G2nC5buL3fd8TN5hIFjybba7oM+WIuJZdu2/mwPb+ResnZffjtp6E3+YwvX0H0eaePt2ckZ3RjJ0XOZ+fr99Xf9znp+Y27yS9I38npwz5h85k7yO8nfuXZ2HXxuR2fUSG49prbTxhKDTKES54Xwvb/vXEeTz/6ZtMi2ksvMfZXpSy7AybY2Yk5OGYKNnIhikecBrxlnnZK75JoRJc/RZVtG6MZaCf2N+d6BbfRIbavtqPMmGVpx1mO8aJxHchC/k/fEYltj2/ChkLEikHzbaUs7OUuegp08ZYx0dLwwaxRyYzC3W2MQo21yuNr/g3vD3nnayVVwaGedRvYZpmOXNq7xGqUxhj59VPdNDmwrZTKHe65NPh/fQNqTOS38Sf6y1qqGBL9dMsj4TgxB+9XX3M78cS/kOl5ElXyHLzkKTt6phe7PsfeOIX379Ecpi+yRnIVvQfTMXEwPveEPQk8eZ/jCDyJuW+2z1PWNecmauT1y2nnDhm0MSakSIsNcz6X7nTnYNpk8xX7mDHYNmOxSim2udb6ApMPg0fnYmZt37s1vxLV/jocHzId/NGVbNbi/IqunYrvHJnnKvSf5HWM85pB5kD+441v4UicfF8KQOTg5MYBd1KqIJ/y5P2ZO0m5eWGJnZo1yX95ZV5Ockm7lHmnkwjdqqKpk+6O2TyuiWOZ8HiHb6Z8xxjdCEq4ADHKcnEt2crnI2SR/h16578aHyAThK3jKp+0FYaLswM9FbVnxK7DpPSBKaJn7Mawg9qN757o/mLPoWcQaO88IPdA3uq78xwN9FKcFySYO1unk3tj5p18+fbat+BLYJgfiup7EvLNOFn0UiMIY58fxRH9QrqqqrV5ddPsDLn0U2+g+u1d8pAzCUtZj0zLRUJ4P27p81Q/KJGf5rM610WuHuE9dUiEbkUt/2s9IpMHEkSByGbdNuj8R2jNMJ6Dqw/aHLVGueaTZR3iD7jyd7BKiUMgBcdD44WH4zoF4e7Z+dr5i+Nl46Fl7uV8d3G93cMbOLehD/eVt6sxbBs62lL5+WNZH7sMffWf9PbNtcXyQbdM+Ed/o/OBAH+sjuX0eTD92n2nftxdKg4v+3G5aTHfjj6esnQ/qQ09oz5Fd6+yD77sGYh9r/7uhn3YXsf508LuBxBOfLlzDoQdX//v6ecz+RRK+F/yb+i4r+JvUfaPG3/T+J3SuiK76XxBTTAf/AtNfJr8y8JWBrwx8ZeArA18Z+MrAv3MGSspD1NLBxkGxmZGNgTxIV0YCvmQdPLybeuRZH/70eb7KU1DDZlBnyQNGWmfNowON/nLftXi4Dxb1DlvGJ+1DefCLstRRZ+wsHjxatmvB8/yogzhHeFEdDuUB7GAD42DTJnSG+2hfaY1hRV82I3jOxgJEzrZVBJxN8zGKjULRBxYP0+pi+Ko26CQFyqhi86Rkm43/Sf4OFbLihXrDQye/4RYviSX2K7tGhLFquHpYY4xG+j2OGPuV6EeODcRJEIkv/tNU0HYIfkfxzsPz3rHDT//cgMAu+3HRFysL35LfvJDBfbGfh021jfAEixQHSoEQe2nGv40NdiOYcfY3JXiFn7DBYoV3xleSG192mGJvkJdCDiaFN/KhnwqkDAWhrw5MSrzzsRExSER0RD6Y6F+MRWfx4CZL0dsxM/eTsejKuB4lahFTo3lIDGMWftNcBJO1b1sEwrE0ijnhZUoVjBwTpQe654SFGlIfZeaS+UtubKNRGqM02D21LfsEJhQxzGuSp8iJOUGtFgOwqYgndRTHXuogtKRbVg6J82rZpkr0JTYW8e3gek3+z2th6eDFDeY0kwRNLUROnqVXXnC9sXYQ0c58ebr/i+n+r5bDKCm2cYuY1BvBg4WToayjieKddffGS5BsomYODvSIErntVv1y6Y1N1Lw8WsQ5ahBntV5XwUn28e2VFypvb686SJCh9oY9hqMHM9rxU/iel1V3Xj1+DhkAABAASURBVFodTGZ4C4Yx3P5FHep1YQw1HZa2d9/YyIYYq4Wuix69VdExFJ+yFg6uo9iMHVEGctt2Q4/pSVVDG3bFPFSVENfGehnQtnHT7f6isY3mzckwjBr4g1zohooP53pNDlaPFet9ofP19V15KZ55JD0sOvjFemUsrWCMIUcPnbXQQV01VLE1EEF/cpQxhlgDq+9XaW+89DkxeMHCi0LWyTsv+3Y+Cy6ZzHF4zalK+Gd00EEvZ8kccYC6sJlmbAWipHYVckMZg0TtRsFfhVJ0ccg0GdG2bapx8tuOCHN/sG5Xyw1yHLHLx8xT7ASh1UMv6UDWyFFxXLEUOm2jSzI2m4/TGNgtCGaMuvWyXm1rjNIoSxzRs1h7oqyA04IvOLgWIhejqOR+n/8golTIZhz2jyN5EQrjd0OZL+YQwfQntRkfNeQhnesEpqdjsTAWfKtrabD2duYvLEUoqa0RdyR0Tfxe8NNUF3zfkNnIaWpDTHwH1/DkopvElZxOrsmD62FiZyNPYxRrv2SXZPc1u1iX4bWsFJvccz/Jmoqu0ObCYBqg57mGitzQFaZ6bbZ/F995I1Kk1jqUxtlemsQSe4WdxB09tmVbTau0q9vl0qhSQZuXbhSdMa3OT+xnLNd87GxjKCXX/0VzFTpKaG5f40OQl0c7c7+Tp8nNlDRpEXvkYVaN0b5Hb9M42YaGE2mXlG4gyJmD976n7qyhqS4ZBC3BiaYuRG/Cwrx25intIre24WEe4I+fZyzv+DabXoxv26At7dxfD5D+GCWXVcPqQjWgQRIpaFLRCW/mi+HWIRqxsdZsnpzsUlUxX9x78C1+xL/UiXP1PJ7XNwlp3sST8YzhetTI6I6ehXCQtg2R0fRjd7JmowOSypUKVQvbB5jEvTSYC9s9bllKu4YkQ1OX6EOw+VcaUM244DXt6C5Hhg6HHSqN68DpyWQcQCrEhsJvW4bHtmIjMQaQ+git4yK3IdjhJqJHzAf5CyKTeqdvNNroYwEv0HbJg+2oaJhcpGfBx9zsXN9mBDc//KBLpIkWMMC00IdKO7wHuuMfFBzioI9a7tdDxl87XOp7QXzLy7D4GcDdYs+nyNRDxrYSd/QH+kEJ/ULrJ/b0L91pT2I7uP5Spx81ycfE1/Qjt7g/hpYxzKb6gG3ZgdqfGtVjC72RmcyDoVjW6DWjLra/qdOJrYncQmaSzBkfZkYk++TXo8TKgGa+n4n73PoAyefIRKCmQ7VPWdejlnsOM/cLe6WSbaBGlbrY1hgDWvhRhV7cEi1oVIwz81oQJ3pWG4TOkfZq2mzewnbVqdiOLZ/zjqyMQNOkhY5F3MlFakZk+wPpfwDetBefI5dc+oGNDI2Tjv8T3QBSH4U/3VgERePqI4YteCHHtawNMx5QKT4F8e/gWrUNP/rhJ9ywfMB2t3O24ene0ykDket6KVVGYVU6EwdOO3yO6duyGMv4xP8gcdqnhnrUkbCd2dXPipmS4JJxnTp+xn/RF8FiWgHZirsgsoFkl9xI23K3Sz8qCyWJ4RrDZX2Pa2y13UXXClOvv6Zxr37U0RU+UYxdKl360v4VFmsvsguf0v4Vb3Re4+G/2qnTv+RtK3+hX7ChkGs//FPW8NP6vPhaT3z5DkoKLqZHHZKN3vQf/J2L9EMHaf4j+LTPLMfAT4TzK2BxL2r+ziEzgw+f7KYZUP3iiL/PaH3o+aijO4CWHFhubbZlu9vfn2yr/6i/H7v6zlyAq/+frS89mfug++hNOzH8Z/Qm7Rf+M/L/chnWtvKr6tT/cme+HPjKwFcGvjLwlYGvDHxl4CsDXxn4RzJQ+RKb796TL+ERzHdq0+B5lA0z9QNhaOFp8FCTh9idh+X0+Saeo5H+zqbMAcTDg/hGnw2+1NdmQV5qZKMxNgYbyVXn5vTZH2wmbbyMuHUttNqWXdCqXyRl0xiSvi/R+fb+pvl4aLziuvjiW2LCJQ4eZhjIl/D4NhlseTZc8yLr7e3QW35xTP36OmkfbI4eso1UDguXVDz/Bk2x6BsfB74O2lK2CIqHhSpRlnZydrA5hTn653G1bTzBoWzAHmwk00T+5GGEtmWXbD+I1hhWjaIejcjknyrdycHOBuAkUlFcOYEcGDxIBCzpoa8rQWowzEbO6s3tjMTaGKNf/L28bMzLUPzLy773dzZVD3X5dCsSeIyiidIgYwNfw0g6UrGusEE+Mp4XBG9vqze6batgso1vJ6oK/ujUR3HzSCY2O7UVvhoQlLKQl9xddD/5s8hLQNU8qbNeMKP7bUPIGmyKi7KzWRj/Mm+Y0W3bOtexsxgPHdUq/Akgta/hDS6a02EwvIlZMjLMHS9eRAn9At0+IuL2n4sOJzNOSpkbhmMcWg56aJNGweylwpfbbej+srEeN93vQzUkewIr45NtpDy/DeJNrFn3p+NLA966HJaUyzmI7SqpLPQIvqFcjxu5MsQl5gjkyPX0uKXo5b713B68XMhYMUfR023slIuXSclraWftv72+shaXjE7JSsn8xD/biqwZownf1Bsvl7Oe41/8FKWllvTW1/HsGCDrXLe8AGEs+cz8zYej6b/PXbeXm4SPuZZitzBUY+h2u0EeCi0yE4NvvDB948X1zjrBdewtbKAcY/GzTE7o5poLP2QVk4FKBs7cLibRhpFB2xrD+u23oZeX3+At2e46/olSY8DDJNGOL6EHB9fT/X7Hz3MsYc2c0H+7l+4vxVjJwnQEqFGNLhocB8l7Jff5lVV8goTkgW3JrCtdpeOBo3VMqIDx0S+UsR2lASPC2KjS7X5XSvy5Nk9ss5aK9Tz1/raDA3tiLQzduM7yH5wUsnjLPJ9joiSniLIclt73N2Wtx7bwYbIQcA8uKTyRTY70KKe+dPCfivcgyvqRRR6KWI1PSlcptjVY36JcemnKOJF+dCeeSS4GPt/uyf+tZQqezMc964bPutNipIGlxGjq0FPfthtztGlDj10w4T3jk7hi6+jsSDXiZ8YNzzkCp+baxZIEi+to6v19dXuGCOeGD/FnjMH1cCi/1j4en0fRErZFHJM1EyCiqtNW6AFd1ZCM+bzged/fsbX3XIxRKmKuoa6Vgu+Tayr6uyunUlc0bXdUyV9+TZtOuZiLTdX6ivlwswteUeJH+HCVtXNANtSng4Ho63hgjO3Juji4PibEIDpav6t9v6Tz0jUvekwcduHH6PHw2+5+Vck+bRqeE8SB3YV+yTL0zON24/7L/KctCiycJdvKnNFAPy2cJO14OyEt1TAQKGAZf8YYvWaSp//4/U3vfD/J+iU05lncY5dif6Eo/PFTlFzXJ+ZjroQdqdAZHsPz/r4jf9Cil6No4tOR+9q7GKMPPf4HNQZ+Gh1hFO3CR+AzDxMfFo6tMGPNNjxWik3NkXau2QtVUvI1ajC0kKLKgR+thnY9fI7fwY3PuRs5ti0zTqVg417UatIRI60DnSjKWqDi3vHe62cxZ5PvSyv+okPIGDtCTGkrDZ3+tB7aj9q24odt2Sf0TfGj91nHdoi2P2Rsh/ToizUvudTFtpSD2vjV9kJoH5ZCs8OAX3i5HgZsywYCRgXQow+bwrYyT5Jy77rfb7rfN9Z4dV5yvfCR0Gtr7/vERNwSh55K7IXXLqEefvIcA/BkjErxucy4sj7wE+MZOzmJIWOgadcYdWQD+zQaPbZlO+SujVxDzzTLPiFLNAENYRvfYpemqvRBp0VOGMEuh1JsMxcl8yfaehQbCkg3Pk/W0EGy0q4a6C3YneGuw2rT537YxO9OkbMZl097tO30JaUO9FlOvyWzHgSb3SfZpatM5jbzcvTcrZ7XMTI+uf+z9nPzeDBbxi7n6IHl1J95OWm2JXjUJW0pJNsPOYQgL4knv6V+P4BvtuH7RKG4RjWtMg5SNz7o5zhMaPs8oluyqgqb4QmsH5Xk84OO4DmfHw0Jv0Qx9tO2TXWioAUMf3ugxFDs8zMjNibzvjPvtvHJcsviVwHTB6KkCj/Nbw7b3cezrnOyLdtpPnSq63rQeuBxmvgUWSrW7oNIFRrVhx6WfLpdXWNN+E+fmOMYfcgntuDRlWnYOdN4HE/sD4pkZy6tKgC/ZX1fCvoz7eo+67OT7/pgSz+di/dKzrOPGf8eF79tcXw//E3f5W/6z534FjzTup3k/wg9+DihdjJTH0gfxKEfif6I9tBE2Bm9ekLrE54cTF4acDCzfb6koiFIP2NdQ3gSD+mHKJL4jO+Zoi/A4MdQ8hrdwUVs354J18Cj/n78+/6D7W+qpsSztLjT6R8opKzDzHP3hR+JX//d4I/Gvmj/+gx8efD/4AxwH871eeEPmfiz8T8IfBG+MvCVga8MfGXgKwP/92egXwDHrM0nF418x55sHGQT9GDjgOdbqOJBQmwagAfhfLHbQ2wW9Vd4OkujeKAr86xi+HfG3mkvFbSIVtthvEobG+vZkOiaDbu0qwxvyaltpeTL/DsvWjZeloUntPiYOghbNgFvbLSmH8RWYolsHpIPNn93XkDt1OfY6o2qg4f3Z0wGqwY+F5ulUzsboxnPP4e52CCUCvVLaZ766XIMYsn4vi/0spGK3sKxMSQjEh9if0EPWif+pA5iN/LnQ8LROhaPC/3/NrWES+jJKMqUYhXN4LZt2kDhgyE0fPr/xkvad2yKhxV7oJcWMR7MsR4lsUzykhxN6PFzwlNlyUBnuZoHYzsbw0evj9mDhS9jlKwBSoPAVxIkKXIMKV3SqRTb8LCRQox6KlUD+qZsFkYnbKyjo9E2dzEGD4OEKCNLU4PG/UYexiZjKM9ngzGhP34sfE6cRqJQGsD44Jhspu9642Vhoei23WQ7kuRrsg72hoS0pVGM8QSXTfPkaie/k7xhtvmTn4M+R8csSsZOLNlW4fRgzVPRjpdqWfahGRdYii+i2LE3Gd91JO9gEo9kCaTpklTI4FsB0i+WhFIXiSjGwxO7yUOFSIT78U5s761bi3WLkwXzgH/x4ub19U1ZnztvN1kiumKaNJJX4Ztk/tSl6Ie+s7bfeUERW6iUbc129Iwz+Xl7Pbg/TFXssXZz/eafUq5RTZ8YXCjgEObI5RKKAIcDnJRYD9G9eEmxdOBn+GUxn+/KC81gf+M+hHh8iF4uB+2xzybo0XaiSLrf7jJr4MDXHcgoAiP5Ys6TC6ab+8JS/M/9YeJcYn173aHteuea+/33A574cLQP7yz8Hd8wpfDHZv657TdefGZt1hg4IMwV8UjpVp1xFbZHCMyXKBvtMYgdvyY+7qyH6At/yLiDD7t+/4835pY59ULvVBHXQNaO3olfO3wLjVJiSmxnDxJJXCQp+m1DOI+rGTvbbSg2FxMcetrBjXW9YQejjA/dX27UsTG1k+8dY/FZ7BLbJh+T+T6Ue2RCjA9p9zwpxaiyWACKP8mh6N5uQy8vd2230sb6iR+T9Rwc2BCl+RHYuS8PeKqG7FJVoQuG1rMpL0dDh/JxMITJBd8iT+SKudISL7NvzM/BrF59AAAQAElEQVQGH54Se3yNvo2YRxVjQwM7iQWmj8OOxrMbe4P52LYb811KnX44uIXJoyS77WftBCRALEGNbVMhm88GRSAn6qrIcA9gLKQ91yAvaJOL5KZGKblKbRiK9bWY55kFQyjh31mjNqOWNuwMZAJIyn8EMMZQlbp98PL9wEbmydAK3syDKOEfQypsGED6OEiZFjaPrFtueAc28x9mxI9CxweqOjfyKZr7cvxdKFj4fWKJrsJDCMzVZI0dOvDrYK1Nro/gwMZOf2ddxN/YTyzxLeoj2z6gN/aj1ImJQJqP2sRhW4Vfg7WU+Y5dN33IBVyKvH3OXdY4LrRf8Te+iFJm/eH4gT956RwcrN30k+fk8XbLuizWUsl2I7ZrDBX9rLvoPJJLjByg14ml+BZb0XeQix2kHRrm1XraX/Ei9Gj/JMtlHVwvuKUxSkWskHv8YL52BoKF77KbPip8bp9EiY0j3w249aSdfB/otI3OG2KWtPCxtJFH29Cr24X94nNsQG/beiqZJEQH8QeI9WB0x07yFkINKdcGqvCJtijIhSd+H6yF9/fcG3diPVgv1NCu/MDaPibE+Ik0VYmlQbwLmQlwhovRdvPapfhrn/3FmGSlTOZnIbyImUoL0dBty3bLDWISxU5OlxBReCEJrpOnBjnbyNVQDfxBkRkNzwUbygOhLXgmilKn75yAbeZ9x87EDoAnfrKEhAgchIwTK3T8XRCNrayrHnycIJOLA+yaCFeVUN0+jjGU/ihql5wJcQSJj/UQ/ug969ly6efazJoJ54XMca6ZQlfuS1XVNspW1YVivk/Y1FVKidx4+CKZ+FZDlPhvW3bokziOxuS+1H6RA6M/KHgCySTH2rkeCFkHny0H6/1Cxm3jC3w6C10aS/ZJu/RPvmPNh63Mk1gjic0++RDC15nqA8lROhPfJg7YVv6qOFui23ORHCa+1IEoGYv+qqyjrXlPfQi2balgsq3wUcn6tuQ6OZi/ILKLYRsukBiOGKXtsmwz+u0RUsshmNH0g3BdddrBFdPJv8jFYt6Z2wHQ/8yTdtC8nZtFHgB2Pmj4NkH6zQtf6ti5cPlglo9tGYbwR+7EFElq9GWOH13DV/APJFLTPY/YRyQ6Atuy3WPpB7ZlKFUlOy06j4NL8NESZt3jkcncB5mPzC9hKbwsCbU/gzWNrvh8KHn4hO0PnRmXrJDs1EUXWWSyHmNLTyV2JgZWA47E121kaDuJk1sCdVrQouPEyZ/BjJ11yQ+Z0NIOzlxUWOQelzL+rE+/KLbhrw+EtX2YOJTOA6e+06+0EXuMCFkrpeVI7nrIuk66fdaLNwKLOZbSTx4WcX9CjxI52w8u9XwW/cB2c0XNae+UD9FmjOND8Ls26dczIhNEzzm/UlS0HSXWU3fGgvAFvY6I8YoTVsVU8gJZK3FiKLzfQ6TV9jcx6U9K7ARSPs8MN7kjAbHXwGjGP2w9+jB+c3w//of+Q651/aLd81PWVX9jJJsKPBN9Q/uLHVIj0tZ4FknuL+QaDT58TwIezHwlyuP9Bx5kffB+HxOyGbv4vuqvDHxl4L+WAW59ufq/VeLP7p+Nf3J+tb4y8JWBrwx8ZeArA//aDNTLy035r/6zEffxhZEPtf5SypNkaDYEvsH2l2e+WBZ986AK6eE9X9rpQFY23oJ+ueYl26Akc4DbfdPttqnK/XBum7Z4qJdo6iq2ZXhsahA/MK2KKuuDl6Fu20bHIJZ767fzQHE+5NgI6HzooZL5S91gzDSim6oPSMK0qniUx6Dt/qKt1cN9Cj/fuaF3lxcEb7xweuNFxrsmL9IC8XUhL4aCRS4/mE+RPkfPhcLWxqb77XYjlvjfLPgh2fEy0EdJDxHi1fmLwbt0ewH5/3PeNy2CWI7TPFE9nD9tLfWmQchoCwdVH7aVTYWAJvm0cKl9CENoowr/BrQKCf5F/AcbYkf3C7u22+cN4YKNbo9lgzq6t97gtQY5TtxumVJRF/yBLJ1yCxtTB5vY7++8sGQTei6cB4Y3PKlRKfb5mLtCLsKSeGhbzENiDPRNgdLjq6dmR3/ys/FCyUYeXttq/6j1VNINb2IJIhvf8gD9SPUHd2gZyy8NJ75n3IkTE/G3GXEl9G5z6vGSci1lY3slBgxOsIg7m/2LttGRpRX7yc9i7YU/dDEWtWINJJ9jsKZo/Md/TMWN3377Xyr6ohjmIGvW2BV5MQ4tFvll68N3I8BY5vblPlgjG2tkEyRNfBIl9c6m+hsvPic6BpNTY3CNvPPi8bXxxiZ8fIa95yyby9ttoO+u0PPiVinYSzw1Bl7qA6LE/9ttk23mcD0g9O96Y61Ahmsp6x01rft+v/Ny9uBaPRTfYOjjwM9XfP49L4ZJanw+X8SJzfL4/fahx3bbbEFOmYvMM5bQueuInt/f8OGUOVhbyV/yGd6dfnwv1kH8GVUPfYkh/gevxMM6j36Qw3avcVKhUSXJSmwTfzdyzDB0KXMTpG+dhQwpIrbxcXG97np7e6VeykvH8LdPjBu/TilWEOvHRY81wbmPYvx+S97FtB/oO1ThYTR5DxLv7fn6z9pAXeIPhJ0aojIokJq+KPAxTOOk0ejxyDkd4JIGm5w0FdtZ94ilS95W86eT/Ly9vetgTip+3zfumcWakyxRW93Av8kaUEpI8Npmrbxrz8tD5uzt7U0ELBsG+BY4GFtck5M5WOiAhF84B8vB5n54aCIDLYPAVYqp+H+/35iv8YiBQY4axVk6MHZENwpmKNRFzKMGMhvrmVi4Brcx0C+Zv8K31PHFduciTp90tZ17coBdO3aslLgembSl0CzEG+mzMiXuQ4WIafUAa+O8V4iXU0XcDKBorl3Jy8GLAiiKbRFL7oPv7wexJytQSMIkR8ld+IJBLKOGRlWbiI78fxX35DkM6OdIi3m86XZX86Fe0ZPrcKIXatu1/EnHn3NOlmz3OA0+v94VuSIfthXaAW/bZd4nc6suwq+hrOvb7dZzsHHxDOZrVPy1qqyrnDmTzF98jp7FfPriWTp9Q/81lnxGR2NYBWz3PIYnc709bFeVrrhTD+4BdxIykFEKRnMvjs0ANbKtwv5i7J1rIjpdzB2yYwzycHQ+dj4kDnKwyGV0HPSTo/AHiQllCuJHA93WWSITnwixfa8aunHP2PvF2ZRxfYxi/oa224ia5ktj4F9gmOJnEF8OZEWJnEzoKN/xq/A/gF3bVkobNszDwBot19mGGN8JHfEoQEfiI/+JL9f3G59LNmNI5EDk44gfQRNgMX5GF+bVGKYu2QZnvdCd/1AoWMy9HsW2RnxFhmabss95Dhueqws0OzFZhb2GS1cp2hm3TTAXVbLp61EeykKyLbee0Wt5Y96h9DrM9bmz3hdBhSf0hTOLPgrbR8n6pqC7x69Rn+ODtXS/35jfTQMbmRP7jG+i85yH1XM+4LXPMSh6NhHTMEGzErsotmVbykF90btPbJBoWtGb6z1zGyzsLhQGNsKSbCt/otjmfB7hiS+2ZVvKgW51m47ib1JOAiRlHqhw9ewLvlGDyg9klHWf9TgELdpPXhsePUBbfygnHyyy4bOYL+Qhx0/RtzkhZ1u2xUliTuCizpEWArFf6Yt8nnXOrqIPhoXbOr97WtFTNlXwENS3xXYTFjUWOgekmU8LemVdc2+ffPZZKwWW8AbpZuhC+kHHSMM2ftB4HH7UV2VshYbKJp066Z2Npn1zQl8h8wl96G+RiOrHxY4lwe8n1FOb9SFpoiiwTe/zsJ/68GTE9od8+phnBtFBJ+3oSS4CSJ3nrjldNJofh33qg/GD9twoxoPQHi7QjCWqj+P7PgOQsppotX+rr6vZbem0iWpd5dSNxNlod9IMzycMe0D1dNj11DubkdXDWiiXjrSDs/9HXW04DH+CyOsH4s9iNvN7OvIgR+ACsT75t+ALHox/Wk04vkeure9pVx/2Hx5M0w/pyUM8vAbD9z2usa4zSEJsiwOkdg/96mT7g9f2H1ijNvjDwPeEMAXf069+xoKf9S/631JfWU/9qfCvzu96SkPawacWVvXT+DP9q/2Vga8M/Osz8Hy95g6QF796umZ/OP6vd/vLg78lA19KvjLwlYGvDPzPyECNITZJpHw3X2yEqYvpW3kwtK2rPH+/tvPww5dVPgFtw087Dzl8GvIsqGCMmwYvAFwPXhQYZbCzOTzBrmwCQWp59snS7HYaqFP40y6EJv7tO0og2KfOyITv+vJdj2fFhQNHNi/5NC6U2CVraCNghyDJdscoWaEtFBkFNpQSvKVRmwpst1sTwyPKiv5r8xSBbHAEZEF6bLAcRzaV2eyGL8+CWw0N7GfD7cSmQlbYXQ8If2dySL2A45uHUhY2J5udi/H0J7lfgDB5QaEGe+liT1GjDErZnC78V/SAGiXbnffIB3oUP2qJzVJsZAxz8BIVaV8AUdUYqs6TkQivmif8CyamqTeR7YzDwhEaLinx29DRhQp8YZDu/UbNgbjCm1rwhPXlZdPGOkpeIWliKHHLJUSTPiTVNe8/NexG2uoclspDth9ALrJAsnrdW9i44bd44TOhWqNOmaIOEMf2aQd2eEbL2vCSkwEY1QlhkyZHNiAVx2lnA2cySckTXXWcNGxzLqW6aF0v8ksMAraVP3GOPF2p1GAYFqNv8WJz4ufqWBaJWlFkvEJgHkv550N3XsIM+i83rtFRxD4U/0eV5mMDuGiHJ//1ccaS94+5wQfElQIbG/tDLy9MIrZy3Y0q1Siu8aMxavCy6gbu2Lop/axNF/aYzwMkRbiJo33ITs+yzjKqlA4mZJpFf9SmlKYZm9DSLtqjYGIwfLbJydQGbRu0yQtDfdixsJSN72wSH8SfWHOvyLorfC/0xaul2Njwv2QPOYCm78E9QGx/MinYqMZikhZ2YwOCjM7Cn7RjT8Iv8nBec6vnMrT2C59sNy3jQWRzH7FN/jehjhgFD1IWpU/UkjMo91yIYoaCwXU1hsWSRHaqINqG03DlWJwuqNdW5jfIyyOptG13FXlYsOE19g/l1+Rjc+uM7oN1Z1sm3ti4se62QV6Q2cbQ4LPCKmT1TVlRGm+MbOPkafKDE3LLLfIbP+yhKvLhoGRH9mSmyRju0X17m8p6bnAT3XnBmGsVlxiVxmCe8c34bKOHOmPXfFRo4YSYOY3sOY+n/vDt3PtDsy1UiUqJP/fxyDDd0KyUzGn6uME8TWJaimzW4IhwmALsJS8Lx3M9L+7VEjqIf66J7MFaftdpq5RifE0d/bAoYy27VrczdrttXJ+3XktFrMnHjA2Q8YVwro2FnfTDYw+aXOeTmBfNPuJL7Fq2O15jP4iMKIx0bPFXSo+1gmPJi1KMPuqoTJ5oyoZIw/hWo7Sxhiz//9n7FzXJcSNbF1zLQHpUf2e+Pe//njOtDHcncP5ldEZGZt0ktdRbrQ4EjQDsbgYDwx3MqCJWoUudr84LekArOTN2pVLVkD20+NGrRW/0I8i1FJ1jGyr0XWOUPwAAEABJREFU+8Vz6oNrIfmCc52Zw2PxYwZccW9UgZHskmIXJJdcZu8crM2kZ22TU/TBJLtkfDP8kVHnd7VPsX+uAZ8jqNEDwBvZEtfJo2DEfckOVnqy3ybrtSRwgZJkdc3CYxtfnsp6imZbiXsU+0sin1NPnjmJNRCtBwWa8cQHWGRiKlvBo1rGhJEPhN4A0jpzb8GAQ1njyHQszIOPXwcvd/MCNn7jOj6Ituhn24gMCD3i18uH5IckdM06tnF0kb/gU1v5B3BMtcoaPOtkGKTuagxJxXg0wCTzs/Ap8vn9lJzY1tWbsWiLDxctPoV/Ky6APa+w2GhqGCBjoz5624ylGu7+vDPEcOwyQl9qBGhc+qmrZNJnHXAVHA6cAsjED5zP/HcAdV0nyTECzRV3bLcu27IvwGfGWe+F0cmD/OB5tlic+Nm6crNaJjqDt0EoecFn5MLC0uiiQ8L06nnWNLkNBF/GpiJv2RbOBg2Az0IyikwDvrTOl43k5GMODta+4lN8uPogbXRn8AnsE2db+Tl9wQWEYy/yYU8stlUAl+L7oBhcVlryNbFvW7aD+gDbCn9qS69mnzy2ZXRM8hvoz0TYjt1AGXqDyJ3I4XzBogewGTnp5IND4jNI/mGUB3R0xbeV5yMUVCEnrchBW4FOuMH54zNBdKaqbCP149UykQNCsY119TPuyfNigo9saIHWlZK1BKvSwnPwvOoc40v8uWBmjgIbAZiTg+AO9n8DuQLd14tFURy/JrT0uNC44G3TWcFzY6xu4bkAMZ438wRqvnmb67xd8/SfIdRFblcUoWQBk3n+lzz5R1wpX9th+wHCP5EJnDlIgk6WyGQ2owdfQg+cVOH/d32XnvRKI2/JgWCxuQX3CZLL79NFOgJTE1+MUOgZBxb2T6BeoJ/j1byr56emcxyPw3dCKBP52XwLO9ggNyu41/pCAh9aYDIORPLXkFBsPDTPhF+Tf8C4LEKhqk+9erWF3QxXDGcAoFIBhtjHd8K46BY/Pu19lg09AHfEPsDwns8PgzvrLXyRTQ/yD6+BIwE78idr5ALnTHJi0x83+7P86WV+F67gAy9x27JPCKoYpw/Ylrg+4/TRkpPAB+KHQfz9DKmBz/AD86dJm8SmYhiwLdv6vWb7B7r94/z35P4M3+tFrSTX9rWO0T2wN1r8c3zXuAlft/9BGfD/IF+/XP3KwFcGvjLwlYH/9gx8GfzKwL9RBur926H7ffUXHj7R5lIfcBBkPqg/Hk8OAo+TDu4ajCpNPhjzHfPk5/NTPvxGJn1YQSmH+5Y5TJgNDw5tHrx8Ck++e83+Iig9HsIPbhH8DHzoti0BE3uPxx3eA3gCD72/33V/f/SX9Utn9PKNT0jhLh4yKCCIZw4P8SF00Wzjf6BUY8j2RZL5XkOYKoR3XmZARp867hzOxB+j1z7lcwh0u914EXbTL7/8Qv/GgfqNw8ldo0qhF7qqhE4xl8x8vSza1m+1HBhJbrvJb4ComIsciLytzsP7t4e+5T9Dy4uNJ4epolX0k5BJnmsYn86XcINgggPdMblKsRMPRg255SS+o58Qg+jLVSWFt2x1zkFmHH0PFrIPcbEZno230bERQC1yhhu93GHhLqGGQ11RZw+93987lvv9ILbFusKL7dttqA/nYY5e10sPNMrilYsJP9/addJmCJJsy6WPFp+viQ0NuO03atX4sFoXZy1K7EawsBW4/A3+Sak+qMXJBA2XOtnMkLHduNyLcY1SVSnziaIHeQqkjtqfEJCAxF3YJjBGQSMuG1kgOhpOJBznlfUbY2hwyN17LnRI0We9fpB/Zz9fB6VPxliiDqth2wf1uin/GeaGX970y3/cdHvbVWXyMtlr5/pE7uDQ7v396JpLvY1RSt3fbrtu7IO8uCr8SHz26cPGPvrll03R2QDfwO9FHhfOJmqXNaqU+YMcv98fjKXwlQs/hB8HdX9nvQ/951/u+stfvlEvTyW3otnufbfv+LLfevzhDyVy8AzIQdqThcxfGn/jOXLqN7aWJgUbX8awCl+MT7YTtpiqhvDHSl2+/bLrl//YTvjlpl8+4I3xCW9vb9rwRbSsVfzayXf0J05CV6tn8MS32bVr9O/aeCkVHtvt15NnGO4pfoDCX/JBjrL/39n/FzxY3yfPAVTGasPgpebtbec5cPp12zfwhEWwttFZnauBTdFOP4RvbjsP6vbbt2+s+Tv5fsiSOq/kCXEUqXXUKNmGCgrdOUgB0fMaQ2+3Hfmnvn17st8frOc7/buyDvF/Ug/qtmRyXyS8CNionAR/J97AwUFw4jth4iP8MO17UcfWW2oNWzV4+bfEwfSCR3rwfIGN30l5Wb00UXCQ9+iLWcuKvR3Z/MOGt7ebLthZx8Q80LklfyjKwXogNbXyPMfWZA0Xvma97uTtztpcYcVe6OEXDfPU8tSD343hD952/yfJ3/LsIwewUfM8I6nV9/d38vUNuAPvepIHXO54Ih9eu2QTyQuCS84e1AVuoQtZnrdZU1kinBeYGtg0asg2+SIiHIzPeV5FD+FBKw2EkqdqvlAEXpKl4PMsSL52ar3KutrRLwemyqXwBZK22Gge7CWOq+5tN9+o0qjSvsW/0iSQjifxo8C2ouOUk5hSn2YfbazfDrw13G43bfhumfjUrWCOHx8+uXT6vitximbDj808Q5O3xPEkFkiCJFyTmVRu9KcvDFb2ATd8jM+TQrBL9skYf0O1z3nrZZ+nb36etbEZObTpSa0+ocd2JDb2dXJSyLNaSi1HZ9WA3eQg8b917IlJihSxkGddLQ68xslBajw52qnx223oxjPs7fZGf2t9sSVa/Etdvee/eEBtZh/El41nyBjY4Yovi5gX9mwQ5CHjQOSzhu/3u7JfMr/qTPAmnokcplRJMOPsp0lOGILzmQ/2WNbkjp53/OgxuNiIbPbqzt4d8Yu8jDE0qKPEebvtPKtvHdu+b4pMjUJ3yWXcAErdx5/QY1u0+BubD/YuIYIRfAUgYystvGMMVQVOvail/kMV9uhhjV6bQab0mV8Qph5Tf7FpGcFc7VEGSNFhLOsfWDyDbMs2+0Lk6akHz87gJ85OeGXEgCK3tmX79NOKMlaKnrFtdPDLM1PGAheibdkV9zSxFx8P9mMDdRo/kps7ayJZAuz0UmzurEmmtiEZPVOp+3w+eaKHcDGzGqI/eifIGf/TA7EZnF4ttEhkGtqCd5D/nbXN3i9XSNhKiEvhD8Lgw7fBt+2DfV8NqZH4usjXk9+pkziFu2Oc9JYFYWDhaSsGGX66ny64EivYyw/7xHEHi0/oKHCjfd7xYcgF1U1u9ZduYzPQdiHb3LgK/si37y4wkh1icgw3sZC6IJWWmjhYryeQ/Rf9iTN96AHbrcM+++AC4Znou8aZX+P0ttPh99KT5+WD30F36jD7NP1kncMQHXkMfQA6L132qePyKfjFuq7mIWcI2ca/aDrBtpKHC2zoOlvbQiaz6EwfQF37mfGfwUu8+ePHz/zRBZHVhIJt7r+6bP+Au3ReSFZKk4WKvxcuvW1iPSHzhjaYXLy00MHRpD+/YQn+OMtIn+19HkePXbLN88saNTSo08HvoKue8QD5ee7j/Is2/IofK8oV6oL+MpY59GAZflyLtf2Y/MYA87+BFX7pN5vx+TMh9f55/utx/Ps1NpjIBjqcF9vv+dP8iS+QyX8BbLL4grb9N+h6uXlKmA493P/KKwLS3ySi/y3tfJ7+XrQ/5P03mNY/oC5+Q+0X6isDXxn4r2bgfOxJV6/fbn+2x/9M/re1fmG/MvCVga8MfGXgXyUD/25+1JMvZ08OEvMZ1Hb/njJRmsODyhxgyjXlT/8J0KAXX9DWOsR5GjRYlEOgxaAAgWtNfP9Nr/7Ct2JIgiZVhS8fnsUXxakxTvkXC3QrzT578Y2n6jzIrzL8HIpAW4KCUL6QzRzMMM/lKnQUh+KhS+Yn9+4kIQqAdXU/6uTXq0XXwmZ8jtrZB44LX7G4rCoOCl1wAB7yKBUvuIxvGlagio75qGob9ukL3+cVEA3XuQcPkQuFPU8/GQWE/EK4/yU5hAUfry50aOq5nop/fWjD4RQkLZRP1tYoX8/F3NhX1Gjgm20lrgtQiaXzKvytIqaECZzY73dU9iT2MoiO9CiUGUTWtgqY+BG+9EzbfmpmzqfSXGqZ0LaNg67amZcmb2BZanxVt9gYFeYJzugWPJP4xUudqb/wIuOev7j2Uv7qZ6JFKF2r6OAvdYseGOJqz2FRDvowzcEUujicWiR3LvQDYVr0gfBm/qQO7ryYzLhMDUDHXa1p2UO2Q1JkMjC4ekHGp33r2euyZFucQ2vBHP9OOWtNKZoIiVIqbSRrMCmwZhyByAgmOzcJ18kJOaAuFpBE4ZZWWYnpwSH1DJ6aiQGr+OEOfYwh4eeBA5huXdFXoPVqEyWnj0sLByfAQE/yFt3x5e1t0xjWKGkQ2BjsWeEbeg9ixpRsEFwrOGTpFN2UC1hBPxkqcSq2loxgUQOReVDnC+cODg4XQhnP9Dje9baWHrzcXdDjX+RqmDxID/gmz7LkIbrwTEK3jV1siZjyV89OrPibPST0iXbyC/9E3WXfTQ30cval/aZeR0I+ccG/ALd5bjwkcm8v5JeKvAYfnQubbQInktM79UzUykuMwIJoF/LSs5/Xs8e5Fb4vcpEaTD4ChNj5XOhN7JZhtQ7yBruqVS1dvBDBgcQ+V4/LOIhcdIveKo3BWi78lzSqVGM0xcwPcnWwrwsDhaoxinwUNg5ydeDPJI1EhXMPYsh6hX8is/g9kr/wF9U7qc0F7qKJnNWQojPj8B/UzMFB9TP1TCpW1mopqyclANEs4Qo+SHt+SUFNLt/fH3oiDwes1nzFg2enf5mjY5G7xTh8sR3INPWFKaW2y4UNyxgKLvynL8xgXqtwykIVduhB20NWNS78oqVPTAz7QgoehtGRBz1yw9Ygp4UjS4OclhbrLjgLWucfXoa6aky0+NYy0cF6DYAhFK7XILXDrK+Wx4Etv8ssdAFsCPv0f7J+aw7iKmhuiM45FzGqG1gZP6uMz2rQT23UQPaCgloycZn75KG1AJZM8b3BVtqrw1bszaAabOQhJpfJy3rF1kRuB89tka+C59QkMVQ3eLnIJ3eI0RFaMR7cstbhs88crDlV2JNK5aGOHVdQL5mrRANB7eKl5pqyDZS4v3I3ZGSlghcU+Ytdyara8cXsHQlRNZ6AbEOVNtaw6xDcBESDJDt0ID7DM2pDgXmOUBgKXoIFKGCoxoDOhY6JoTsvTEUz8nT4vSCq/eg8DKugxZ+DZ2t8KBRO9lPGog32WpVUlrja9/CjSQFDNOsspX5Rj+3oGvhStYnUAlMtjJ4JPXLJbQOK0z8p2uQWDfA/205koyu/w3BP+cx2vz+Vf+iTNTL+j7zc2zaVS1yKK9HX5WbLo1TQz34o/BqSSgpP/ME73fl8NckZWIh62c8zLtN4bEX/yrNNk+he5YMAABAASURBVPFS/v/GhZ7853UJC7+JAKcnPISl3rfstfBAQSlXGFG5yN7EXoBh21vQJoGmb4u2lIu+cdDtEtMG0Sa4plFvMzmcEiKy/QL4pfaNDpwAK83iBz46xQcxcCcneNYTXcozDzxmhImG52PKNcAKsKRqCE/7EueDIQmGI58FJ4sS2iQ/62O8ZGN6LWry6BwgBkLgraypaJGja7qNABPbGsPwSUWCw4MaauP8LJo5LLpaaNf4A79OTHjP0fd71ifKLX6I46SccQrcd8Dd1nPS7JI/YEhiTk7toUJPlWRbn9uaS+WS+bnwtnt45iv7fck+cSGkttKrc2mR1p6GpWnNyo3AF8TomYLvBYojn2CZ9YbWj1V6o5cyJzjLE2A+wFPOvQ5tjNuihuNDgwoMetomQ/gX44yuPuOAua3Ai267VfReBzehXSDy5hHdID9diHzMbDQid9mZ5JQp9FghDCZTpYM40k8V4VWDwAcKHZFfSOXK3go8Lb6XURHIruyHF0zkFqAGywYiCNjmftld2Fln3vCjCdxIq1Q+5V78oM85gxWA3xnMJWM/IASND4HSAE8c4AQuMBkvxlkaibwxDx51H1fiSqy2G1evPhP7xNnpTW2dvttW6rSy9yFZ0PAvei75jImaWPuu2AmItnDoRwDJhdrmZ0g/gYyk4PVqmBHiKI1VYhI9e0r0oaW3g2NkfbTQFreGiTggZH4PzD6wTwXpfguSg/Dp1RZ9IHEGMtapQu0pSmxnpX4F2U+BIX3QEmdAUQQslAVg6WtxpxQUYCjbLxgqcvIzSAXbd7jWCuQPV3w/Iesa0neZU0dw3yF6PoNkqW3RfbpIv07I2gbOevrE8lcNew1RdPV/JrQmdj7BZ/5F8k6AZ11gCsREMU4glwbUMRX5/g4XzuyzjFfry8pIREi859hn99m0sh1/Cy7WK76rv4Sv+e/1F9//rf7nfP+t87/fbyP6GZjqmmf818Hv5fXC/5mWi+/v7f9M//92+mKD/FfgQD6fpNJfesTvg4/xK8GwvUbid6t+1RDRb+1f8Qz4L8GvLP1jEX9vXf61cv9Yb/92bbZl//Pgzzz6szz9mfwX/SsDXxn4ysDfm4GiteycU2WGL7AZABfdEIsvcftt040XPOZzfh5e+dfbeRmDuKIjh1GTD9Bo4kIH91wrtx/A2Dvh4neUSsqHwOCiPwc21batqtKokm2AXmrchY+NSxZSX9Fx4M+TFx8ZDw4nd8DoFAKxE8ZCZ/Skbzy08NvGFhzMZXquMUr7PnTb1bR8AcqLhT54xFZ05gNC9CjNkgugD54zNw6djj6UTb6IuPUYOpe6xR6D6IosQ0V25y1TYiANQbXcqFL+guV24w2U0QYjnQJ5qZA4wgybYgMyvRsWCxcbL3OsIfIy7Mbe0pPDxYNPP/3lEmyu6Eh/QbiLnBgD8SF/ZTHGkGCcrX9qoiB2T1jnXNiK4ShgXIjcbkUsW0QhgnxdYQuyYHKZoV8UqUZp26jL264yX7hgXqxDbBGE0nDllLGwHYZgTwgtvFmLhZ9wwLsAIT5fsOjFgbL05OVV1nbbdw1qqRlRZZuhGUlR0zr55GcbvF5Qqho629JBMSwmOXdPDS2EMp8v/9Pbp7wMY9+WQGXSkLHdxJ63DvT0hJt90hZjtoFCtwe5Gn2IiguySotPqIntvf+C6kF9TuCMW90sk3uYe5bbIBYbPJPoTQ55FyCWHd1YxI/gF4jJ+J0Xm+/vUwcvC2fX1SSVS/XSgZrv6sGNgZ915it6Yh+tzbOz5qm1rP3GG1jU89L32eszqnhJsiktcrFvJqjEt6mCPtA9kHvrv9a/4UM1fuERrM2XNQnYlpGxWdv1AvL1uB/wqeviihtya3BJ4Q9svEyLv6KtNZVcnEwgXlf4rPxI27ZrB2xrEVj4Ger0+4wrYpSJEseNlxr7bWcsNAi+6BjspV12aZL/I3uZHnWtM3G2bpSE3gDP48GBOEHY1sePJdQI12UzEe3Vx7c8J57siypr1PjI/R1d396/kZ+p2BIt/ePOS1j4Y7NjYh9lLW/7DZ9vSq5hbb8RVNlylQZ86fd910bM0dV5hNkvaBzj+Eq46JBYam3bJoN/8uI4z4kxSrZ16rbyo5ey5Cb5euJ/9BzU6pOaPdpnvhKSxPhusz7IxKaFNPiDQkgObzyP/yN/QU9f+J44SDVcJ1/y5rJQ0RBC+Co4JtFJJ1kISHZ1Xvfbpv12U42htKrRMT7xLX67qmk2vuF80dsZs6gILHBPHjjhHejYyOVqvyVcb0jeYBWqZMcBKTlL3vM7/+DlFwRwhid5FD4cOvKAkQh19Zpn/d/fn7o/Fs+SJyJuKBTXKNZlaGzVOpBC8rxOk+jAV9uQ1qmz/TzjiD/rlVDbTY+0ZfilkAKIYHv1X0of1PdBcMEFngkY9viSHGS9s99PnqVn+Fn74J7kFyOYiC/KquM3wmAO8vGgVg5qBFd0AaS+ovuEKSGSsWjfe/Th0ClnpW9b4DKp5AtARDJXqXOf+KNj8hAnLKUmJzkLLvmpMsxGhPxgOuE2HzFFZ9bT8ISfgDSqFNwYQ6EHP0nixA86pTHUgaL+3cXEyNQYisxgf972UvsPc2TycnhhdDGJHGgN9uKGjG0CV9uKvRqDOesbvVbrsRmIRu+Smg+btn9FHzXwo+AZil82caPrYB2zhoHEg7aWTU+69GTdntRuxsEl95F5EueT58V6EVCnUzA1cMJnfxa2ZmKlD2/lZp2NsM5BQqS2qKf8I6UnfexFj23lh5tsfGdRkrcGdKa/dKSPjJyRBLtcVnAfMEohI4pRkZuhUdU8eC81VR/t9P/AnaVJzFnjav6h1FMYFz7pJZf8RMYu2W505ESzmRNzfA5uY81RJYF2bsKldowBV/SkPjae64QRjCIbfExerMbWoE6iz3b7Gf3xrwZ+nMK6+FHEGEcyeIHDAyr18EJ9jw98bGYdj66bJ/UxTx2WMCk816SeP0NkICi6Mz4BThz5zJdxas22Kn7ox2Zb+Qk2vJRThg2owg90JiHwCTA6AmGoqnTwZJWWZgQac95sNAOnb9BRDkYXdA7RYVvRtbGfA4UNvdpnla6rloQtiZKBC20GDzD5uEirYveykWfATk0EhD3JynrbkT8h/AG92jWuF0/VSCYU/CSW9C/W7lzRI8HePM1s/CSI8J4+nfPwiPazDzYC4H/vsi2/iHWNo7hx56AKDmwGdWIyekFkgNfsV134AyHYln1CvXrbIXVoiSmTq89Ysmzrahld+pKzq0aCz3rajAIIxEaAoa4+45MMn1gzLMfeBaFfEL4TTt4eI4MI9XJ6YX+nxUbA8Fx+Xbp+r7dLreITwyvVrHmQ5mZ4/NEbGQnfTxf0++2UEbzS9/H3WINL/eiHFvuBH5BMXPBzMSQFn4y/cMEHTv2n3ui54LMbn6Qj8tcBQtH9wYzizH8PPvheA9g7p+F/oT51PwXxifJ7w34WfFq8S//v8a/O2vf77/H9o/G/HS9WyCf3P7z+TPZ36X+o9X8G8c/W818mir9iHf9lfP1y5CsDXxn4ysBXBr4y8JWBrwz8FzJQxRfofGzvD6EMDg4GA/liyFT5bL74Vj857Fj5NJcP4PQZ50ttVXE4cnDA+uxDQb6DKyBVuwVr63DP8oVmQeckEj2Dg19BiC67B9AWL8Um/VTlyxJyIdF9XLablsOe2A9sOXSUlC+N0Zd+9qHo5AvLwtpSbIlGKH04fXC4M3E2fKBll4xNl0SnMRhAsK3GgQwuftkQXlfsBQ4OgXOwk8Pj1kvwqBfpOwEXYjOHaqGHP7xaBf38MhreyORM8NmHkgjlal2THD/J91PheZmXbV6amF7omR1bJlVFZ9jSD/rzmiQg/gaSp4XR4EgH+oX8AtR2DhxJfsKHmVMB94xHFSPJr160M0/CrtB1tI6J4oXNJweskzVZxGK56ZjGZzWwSIIELNmDGCc8K2iFP2aKMBa6DmBUyZZYFu0cVF3xBrdE47aW0Yd+xrCD5Fqra+yg1hM3Lomla11jWGNbGmOpxlR0HhwCT5iO8CO7bTsvYIB9aNTAfiFrXS1rc3DrFwKJfYlY1H7EN9sag0CEDPoWvIHYEi35Sb5n49VrceXpQF/wgSoJVUpLH5xt+CcojHLPFX3p79TT43Gothv2N60nvI/S/b707S9ThIm+XSJnD9b927dv4J7tu7FVgxuK8Jq7tG0bUAAv1rArhUItY/rJoXkOV6MnuQgkRkG784I5+Bx+x+dTz6boj4b4QeisafwcGlXCKV7g3LuebKvA2dW2b7fIDi1qQrTEG/2TpNnEiLLYF8q5tO8bsLNnbtrfbvKokIRKbWPojfWtMZqnQFYN7Ax4LHHPGtzfl1g6rVnKf8b4nv/sOnmcpB6z4HlJKBoi4bvzovigfuJb9kNeisRdykq2FR64287tbVf+ijr/qex9vzV9VIWsgV/bq9ajL7oOaoK0QhPyRUzS2Ka2fRLD0FyHniQ1a5IXf89XsY8aSut1yssreCZOLZzBpZC0scZjFD5IB/v3wJaU+VDifFJP9/eHHsRXY6ictSiZTVmA5CydsocWAra17RvxvSk8wtZALi/wRw1txDawN6qIZ+D/rmIuWtmqGhpVyjqVSwInWpVVY2c6hCS9xDtOansCB/GrcWMM1n3XGNVzvdoAX1Xta3IQ9KjSftvb9zNHxInS8IV/4/dXYddywpALeZW6BlgQQwsqMEEuYhUtferRtkYN0Sm8N2wVMna1vuwV63s72JPZM9nDDoHbYq9O6urB+klWcmKHmFBwApzRJ1p8mBRc1jDrAaqvcMen6Mi+ebJ3U58Lca6Tp3Uuni1LRt+kTgrcnEjjQ3gpH3J+kC+piGuBP9DVOsnbvm8a5GwDxih4DMBrfF2LmKPbQq1qiD75hDZn/8OOfm7cWYP8Zb/AkyCkNFg7l7H71II3Y9v4ymbMBRw8+1b8ofafrzw+GU/qGYutI3oKv2y3nju2DuQexHBQ++WhufCxWB9sjxqqkgyMAQ3bySupUVpBtKNdvS7x7Vr3an8P9E1N5IRvY+zEHD1S1iO2AtFTozTGBh3fVrTD093qOKM38aSPvqxfbGCevbKpqvidd7A+T/bDo3Ml9BgdoaWf7M/YjZ+gT78YtF4W94otvHlpc9v31jtqaIyBncF+3ZAQsic8kztkJ3m7/Hom/9RD9tRBXiex28huu0aVhNM1huIfYj03+RKN8lVs2dbpd/KxYF2IgRsFftPGcyRgo09n678UZL37GYjdg32Da3qyxr0E+BF7GQcfevsMYs5FTIt1OZS/lqxh3fYzr1UDnzY5vmMqOZw4ancIqpcPT+rtieLARCfamsGGMVd65Oe1DnEmnw2XsA0cEHMxN/kYxNg99mMjftgl2yp8GeQwffTlM2cgNoM38nv/bkEv+gjvrKOsF/DE1+wN0aIDlYzOK/Et/H+yjgvB1MXC51BtAsngBbFeFhvzAAAQAElEQVQjULE5BgPwB3mPT4YwxukvaC6r8HsRNxe5xlt8i+rF2kBVWuH7+XtpNH/0REYv2zYYQFRF+JvG4GDtF/qalDlrNMZg7U4wesO7MBgbe75TwJy1mvAmHwsFaG/fLlziz7hpRjFXcHTwTWB1biN/QXgTa3gCqIUvoxegJzoCp/2XHvIe2XDhGrVF/bMGC2icEDwHZ/govvgXOQwp80D0Rm4u/ANCU8uXpDprDr0hXYB5/IQfPEx92UbKKvqAyXHyp0/NDo9kW91Q2MNMAWuwWguQmCrNtuzvIAcr2QyAGtVjZpqsWceDXtHsYBlwBRXI+p/Px3XKwWObMamCoX23lDqgA5+7lFh+BtFsffDoh8aarOg8e9iaOrGRvPfkdcs8YLt12Wcf3kDT4HUA2ukjM8agvuec+RX/JRPegG0ZZtvNj2u9htykFy58gomreTIfr/1q80wFYFbaSq6JZWZPBHimZbzABYhcqA0r67IaFjJ2tLtp9pBZc3EXzQ4+61mZiWn7Yez+CGgngIUtGH91BX3CIjwYqaiF7YsxejNOv2A84dQZfCA0+/Qn89+Cy6fQUNO2JnviHEffaf/UHz8kl5Vmpy74UBI0qOBXZD/DEx38Xvqujzn8CeUzRN9fC5cvV13FZsZ/CGz4GcCR5mMcPTaOY7joP0PzXLxxFJ6/5YruwO/JxOcfAFu/zR//Ar+n6W/Dx8bCFuXEQlCj/F5W4A/UfPiJ3DX+zJ51z9z+LT+xoUA4fgsiE/gt2h/jKCPCqIY/5vyvU1fqpYH9QH3/1zX+EzQkIVF79Rn/Cv4s179Nv+rm6n+l9gvxlYGvDHxl4CsDXxn4ysBXBv6bM1A0DQ75bWvyAe2elzMczmUsPtPY5suNODR85/DwzmEZh5bwLSC+jsEXueZZsksMOVw8dH+/w38wzsEFnBDyRcHNg2JQuXqeAbACfFimw2ZmEmINojUpoj1Q468v5s1XBhd/F/IT2wc+PPTM4fipDvwiznnC9QUlwlLj+i/TeKnR4RkkV5X0M4DmAzT36MWfwjadMPAB+dAHxw+XmdlGX7WvMCstavgurTu27xw831mHO/3CR1SjdgHzBVmD5zmO8Ass83Ljpj4cq5INBlg4FvCL73Nn+7svODHzYR2b0lPl0rYPDQ4axzilYUevGvo8CefyPYivs8I7TWTbFuy48PInNZJIiUFqfak7M17w0/WFmxyUSfEhiFNXNC/hStvEHL2Vn/CMkmIHhLIgK0p6EuoJhEQdHNTDk5wdOv8bLdEb0KstFTHutw2fS2OzEvPtJg61x0s3EVrqcwscmQxj+wTLBsGVKLM/FuMLxxDbuav5yqWNvNovIUkVRZ/mYYyNHFw/OLy8cyib+C7oGsVIRAKo6Ctjyz2+bklL/n/f2t603X5R8RLGo858k5I7e+TbN/Zs19x32axFZIPJoX9FeSs1/qphbCJX5wFev0S6P8n1XaIicli+rjVGtqrA51oaNZRnT158DfypQmJKd2qfsNBdDS7LLurigPbQwcFz/Ep9PDl8enJQoiy+l4zq0O7v773vF84HQPeFCxpD6roepcLoQW5hiwb8MbRdo4p1N7WQehiKTHgj/8gefdy7piYvV7PWB2vTB+woWh8gPXgp/P7+1Ds5mcFLxDGV8UdBgMs1WdAcqj/CSx6C23f3y9IbhZh62dmPNdyik8JenVviJnCX1PX7tuH7hs9DV62HDfPEcwM2JQ7RbOsgh/Hd9mvP7xL6irzvt12gyfvkBfw7L5GmzjzAIPd4SfizkDU2S3bAso3vQ7/8Qr2Ngl5NH+iFKOnkqRH8kKta/4qjtrYxiGPvfrE6tsXFiLzyO+qdOslLpHfW+s4L6I+XXhXNUmJf66k5H/w++obcQt94AUyiRSFd9DzJw8R29Fj84E9+d7zf33XwUoQgyd0NGKohQVZ6WHNpVMk22rhePeraLhhoUqiJL/0gPqOH9yF6YPuZ9ZTQaWzswI3xwP9Ev2Rb+7YDQ7JebaJ/vqZLj67LB7+nn+CsIteD/Io2KYJJjU1+0aRfjONLfGQF4eBaAFfwB47deR7kpXN47cLWkvmBpf1KveY/G4zrKvzLXuaxpkGNZu4Kt8Ou9qVEL+gAY0SS1hPgypyOfBMLL3qztg/2+xhDG7HH9MRY+wOjbVBu9yfxiNmoMz8HezK+PaiVY5IPng95AXAk1+h8UD8HuRCt0FNV+Fay0aeAiHGKoGUXXOpnyoOcnDirWZe08bIo8mFybgDqoBsouQzG5AgbLp0NQZJvSIOk3W7QIoRy0MgZUMtkL2T/2+61zdpM8iBZtoWIPlqEX5OQCtuBoLKu6RFChLqCd1Rp36k3IK4tntsCEFNaZPLi6lokvNaTHCaXocXGNoo1LXzVyQZT/As9Oix+fNLCsPAd0xLC0X2wHs/sMcEkocfcudAzKnqpPQSylnfWzfA5DgLZAQs9mVd4Wf9BvQT2fVPBg6b2L/2TffBg3QMdK3WBOM6xvviR9U1dLPhsRwSXsfLy+dKLCyrqHFMqlvTkhC+/E5BdZDjCftmfqU9iQJkW40DTsWFb8V201Cdd1KcDLPsEJjL67HM++OVbzBus5ovZ8ARnl8xPcA06W3KeF+HBJU7hV54Pi/7kkGpUP3uf5CS+Rt9GPnfqJDTb8AyN/v5QutpnHcEZ+9sYgp3n0+Izx9G5lqWqU+40u0C5aZnbFhewUMM+ZJ3CHwi+iHtj32Tv2KXg7MicMHu9IitoVlr0pg/Ez8yjb4zIwwN78v/kd/zjgc0wAuFNfix+sLvvW++ZQg4y6VsNGQds+ALwZx6AQ9GR3kEAsU/3q8s+OYz8B4DL56mGkgqAzBJGI/BSVhAMweb+ghiI7axlIPEE1xA5AA0ysdmnXLlkZ9xcrxsJ4sJozyHDIxm5yAdsdbv6TNreB94yPgbv3H6C0Ap9QdvfOdos0xUoqPSxK/r4E9tgf/eKDxd0kX1wWrYlLtFs6/Ihftggf7hSF4F4JNmlzrlLBkQjndwlG2GAu9LSBzIOT8cC4uqDD4BK1zUVn1GkQk8jZX7O0ed7+AIXLt41YKj1k6T2+kQyuzjPPurjfvrLgIOAbGMTYIhPuQOZv6BVovFag8zh+LiuuW1wAbpPV9DfIfTAJ4afhoQEJloDDH9gD+4CaD9dCSm2fkL/6fSPZX62l0wE96Na23KjXnfmPf3VLbKBXxH+HBHVPCv78y/cn7X84BV8of01gJq+Lt5Mftf1EP9OuPSnjgM/q7Et+zv8TP+nzS/H/h4Dkf1BLrvwgh8If+XEfyXfj2xxowHxfh7Q/8jxv3R25eHqfycNX+ivDPzTM0AN5t9UX/BPt/dl4CsDXxn4ysBXBv5XZqAWhyT5kht4cgA3OZjie1x/2bT5bURari+3+dKVw5GJTD5IBg9Z6XPAM4ovwLImh2vhOziAPT/EL3gsl5WDljGG7IJvyZYMfqEzevVq0TnxJTYh6eAlzWRwcPA4g4Qv3YRnNh7Epys029gbqlF8aeWrD7wLSHzGZvwoelw46SFI+DUbjudsPOrBnlfGuIA/4VNLRJddqhonk0qTT9icASI/Ga+G2FF8qtKA19plDdkG1C8/YjOxXnmz3TaqCv3W+aVuwsuBdmEfh5KTb9+O1hG+QUwFjBHZpeQnB6fvvFiK77bhtbJmVaVyQK+GDI6D0u1tcMg1FD0hYgpd0lzCfvpFfPSszZNDwoND9gdrfnB4vHRo65eopSd1FR8taxB37O770ORTTtYy8T55iRdAFbmNXmomTijNbUdkwkaLpfhtSHMKPcAh7MxzDA4S3HrJqQ8dJ3W5iG3hWx+i5UtyGAHbss0I29xtM9cZZ4wYJDm1LZaWCNG51PqTj8SRmgtYxj8Ta0mMEYEPvRC5eny0LyiAHlm9WsFsxrERKmQ1cDO1QsravsNAsuIaIeGIzrWSel0X/Atjqw+jiZicPBG2hzDROpjKJWCea1XWkwIxDuzbBm5X8jzREzuijRF5a4zqdXrnxZuW4AVXmySTsyMojdf6j5dMoThjpS/0lDMkH2J9xMuVxQHxU2nmhlrupcSX+VU7INX7gHrLi95rXQc+u6Sqwr/xAbaxY6W+7g9yQa1Ygk/4mfnBC9p3PdgfsVXwS4amjvFJnkkB+ozMAIePPphP3W5D+UvxrqdaSi9a8vXtLw9l3z2fJD/rhZLyaL2xLEsxZVsuMxH1O4EFTOyshuzfJ/vLYQGiIDEfrFXWuMZoPahHbpGv0sq/ylDJ/MSmaAunVnpu0cUQ/gmv4LKK9bvdNh3xV1LWj1TqyItAXmIvYrAtAdvYP/4CDgwooycgJY/v7w90Jx6hZ+jt9kZ97thw4+M7Ahr4rldbJP/xyAtbYliLOpoNz35+TNjP+njwAigvn2y3voyfx0Nb/hHBIGYrKYK2AMuv3B7kcKHXJfxVxxVcfJmssSWVLZeRX0q+QgMTnIpk2G7/UQP3eYVetUnOOljqpwMdeQ5f1g9RjVGANPATZZrE+8TunDDK2Dwle2bDW2BF3T51kION+o7/0aluU7YBqYaUlzMD3eF9EuuTZ7FdgkUmpsQY/GlvNT5qgpOswsnBC5UayDAO/kBPHDPywZetjG185RkmWvQexJFn+okHyRVdA8fi98ZLI1CiZD/gyTOfkmS+NNFlfFhhAmxr33ZFvvEEvcjXoo8PK07BP6qUPOYlcZXVPuJ/OZrgQmZiJPsSlcJrtT9jKM+LQR/5xJoX/9EPE5eBU7dtDeq9akguLEfvBWr/E9f2yl2VuuGqxG3hA0LCXdU45dsnGO2SbRW+46YmtRBAUGNgTzRcgQU+qRgsdB4YDN1lGKSP3parVGNIMvoETE1kRCuXCnpkoyN7Z2K4yeTMjvwSHTITiUkIxzkGyaXV/Ivn9ZPYD8nSBdEDufdtbBpCjdE2bWbtb/pqGTs+TvSv5pnkyrYS4xLNUg1r5+X4Tg1BatokoRPyyeMzVxCfGD/yO496XMAkn8IHS9rHpv3thj6ewTyrBcRO4VMgv1MEb2IQzS7uJ0TPk5yH345/UtFz4YnwScTwpD89c+s+ep79Ebnwy6gM0AVHh/xCF3ZQZpvfhRO2zIdsv2DAavQBxBTZEyZ2Y/sF7KMDmOQBgfOKjrKy7jbyBBhZWWrgRjXLBsElWngDS1Z0ZV0mdnEAXw3WDEMVY/3QbPfcPvsapazhwX6PbydRqiJGJhNfF+u+8ItpX4tn6Ivc8+TzVLd6HtYLgliRx7/oCiyIgYxty3bY2mfM9XjCf/CMfPKMg71x1y3xHqx31s4+Ze3T34sn/tlnHi6cbdm+pkrcNnPALtmMQ6Vf2I+PsX326+XfZF9RA/AjEG4gcQdnUEsOBsGVWg+gaxJY8otqVW2yh2w3wN51dfC7XMIPuX8aT+4mEB8yb1iSqRn91GwLQaWFHxcybIj9QPDpJz6FkHnD5zm+RjbABgjbD9D8EH/o4bCtfG7Ff0/JkgAAEABJREFUPT7Fg8gAWCjxyzHbEH68oqde+Ix/Bhu9+IdbvQZC38WTOCaEyefNSa4nfgXy7FyMA8I2KpQ20cOjtLOceRW68dH2iYMe+RkbiiVur4uPWApE3vBF92UnMgJnfAkelQq8RH/oOkekYYJ98jzIPyKN/GSdp2bL2TBAvy5ICmBCiSG1Mi9bxJnaWjBEzMRbGbyEbfcouPiUGFRuOz1XKaUXmMiG+ZQIlRzQYUInsJoMJhB7P0J4Qz90sB6L9VhUQvMQlxpQFgM/AeoaQwjEl+GSbUANooUnwPDjguWDnnEIC6YVRZkANnsKYNhX5nUxN+a8LeQUvM/593sQn0GwldKaHVL6iP82LPXvrxefzUA0uticEcoU/AAY9uWyfhcM7QXNzM029/N6qTwnf+c9vgV+Fg+OVaYeiOtn4qd54gosCi4gxb+A/qHNtuzvcClvPxeeXsDmWS+4eGyfQ0/6AN3rsv3Sm2f1AJs1DzDk+q6fvfSKEVPkRQ2w/FXXYv8t89kTEOO/SugfwGS74/sHqPoHq0hdfQJH/TXPOIjP8Bn3eXzxfMZl/DOcfNfa/Uz9mv/LZ+Cf7uCkRObPVsD9jPqa/+/JwPfn/6ffMTxE/lH4/z2Z/Ir0KwNfGfg5A5VDjiBtqwAu8YlNafndk/nOweYbB2e//PKmwO22KV9qwxOZMUqDg+ctfwUzBuKlHPhuOcBlLkUTd5RFLiBabD/u50uSgy+pfKQFK76cTZ0vTp4cfnPA2FjJtraNQzxeHjLU1fIl9b3/4vjBh+LZcex7+HZeUuwtM/Cj8FO44jKHy0PbsAY4Ox+u10tu137bw8aX1/Ohe3CQ+Hgcen8/dOflw/3lc3Ci2VZVIQ/UkF0yP+rmvl+3gheyAmFZWOkvbvQ5pN7wO3/tNzisrOiCKRpuu5Q1SO5PuPHyqTTI++JL75mvo/Xy+6EPkPJXcYWhUaV934l3U5pRaFuQNAaxYzv5f3IYli8vBf8Ng2NIDPmiPYn7Sfx35a9E37/d+4VZ/3UVMhOlHqXb2xv6iJ3Ti0KwxkDzAg7WdMHFZTEX+ib63nVn3d7Jaf7S607/5AWQeHllWzbyfOk5ODh88KIxwFkduvAZdSzDS8+hO3L5pYgF2U53GmKU6e0t+do1iDfzQJU7vir92EhgdB297s+mpe42cl2bZPgdEwCuqr+A8qUvdbiILvoMU3Jw2VM3nIaeocVP86Q/oVopVHowgqW5o/8QraxRQ0YOFmpdmtjFTT14QZR6fJCH4NQt9jKo5l04G15YkQteWnwpNTl5e9v1y39QI8Ro7PT8F+b7phyC3kn2g+THdnIxxqDGDl4C5K8Nl+IPqO6jucjRQG/LPR7oOPAh2cEmh0p31jprHvj27f2sK2phQkvebMOofg7csZ312G839iaAT6nPG/WWg+HYensbyn8yOXvkF9b6fE7dFF2RvWPv27dv2AnE3pManvhLLWEza/3Mge/E7EoESznfOaBlT1AS6BI2CnjTqEJW7KtB3e/szV0bL7yLmAPJ0Rs5vTWM5tvIbeZvxLGxvy3rakW8Ywz0vCl99vO3zst775O4FB9ES59nZ+Ia6BklIc6aTvbTU+/fHnrwMjv7Zs4lx9c6bU1ifOYF71K3xGdottFhPXhBnlwd8IDSQbFkfuN5cLudvgnZO3X2jZe8T2piv517CzPIPxT+PI/f39/J9109Jv/nPn8oz434YVtj21QmANHQqwSHgZ1nfKDggQJ6tX+nHzf9wtr/B7+PbvtNo0qGyfR58TeGlboYV76ph9sNO+Bha97FIDmML8l1cilHzuhjj8na8G0n7jfsxN6283Kc31PvxH1vOPS4T/ZenhGmcNTtDCEWmIJGLXEOJcx38pD8LIor9fbO3shfIub5ufGSq+A/2KTx607dT+qv58gl11mvhQHDVzAn1kGcPWZ+Yy3ic3jyF37P54NsSoVAUShvbzclnrdfflH+Mjv7ZCeuAa2qTr7wAtEhepfJSenMx41a3nuMG+pmQmcCKzWYPUteHvPjd/ftNrSzNw5Of/MMeWefB57UViAxIt6q8nng+aq9jbhubzeNbaCXPJOrRT4kqxtdjaH4ffq2K31g3xnvmzbqaONzSeD2tuuN/Lzd6NGb8Y1x5LNa8eXAp4OafrJPJmuNCdm5t0VlZHPnyiR+L9byTkxZr/h/vy/8TU6kPLttmPsyeRyyM7Gss032aJ7b76kp1vkOZJ6168XDSPwL99VnPKq0dfynJtuy3TYG+PN3+qHoFy1x1qgPmUku10v3Og1xP8QTUaghr6K30qz8CDoziE5HXdCdF46RBj4rLGD2fg1zwRMfB2uYdbntu26sQVXhZzEewM54yPDurNUOr2hZh85n5+VQ9qtdSmwBXFdebPARQXfqPP/4LDEd7J/s6SfrGB2oat2F/sEz4MbvtX3b2sdjPdHxxNXZtS9ZtnW1YhzoPBFg1iTPtRPu/bx98KyN3VFD2z6Ih36kZg/2wB3dB/hN+06ceV4DG7U5iNO28pP8l4XsptCerzqM3Ul9PBMLn7UyV9rK7UdIvU7WFIM6Ip8xLIs+v8OfyIeeuog9SH2F/gw/NR9Z40i5znyQ5NhMTb7f3/mdScw8lyJ/4ZPrPM9bGTdHllxER3IyhqlBKc8u2zL6g2eks86f0FMzCL+ushmZtbZcooV+kM8Hv0/eFX+enZPg8QY/J+sTn2zjeyn1tm175z31tqDH14BebSGXuoqujNHUdZFxWJIv2yriWcjnuRzeybMMUUEC8JGB7dcGUeMie8UXWRRz/bhwCyXhi85Axnq15CDgslzVOvMdQXxmO+ZDz+NOTg/JMXvqjT7RDI5OE/0XLhz2SYjOQf1t1GvqstCvKNKrwZa8BJ7UxqXjRf2hw4SiNjwBG+EfOL5PbMNrcVPaZ/+s/BALCqMn9PS2M2w4D0kXsR968Jx8z77nOR2+MNjwcmXc8NJFpxpFLWwNRbzJ9UQ2MWZ88Nx4UlNP4v0tSP0u9pL4vnVB7AZO2WRYyh7i3lfFnx4tfR+fLPEpz65Ax4XfLw0t0bcgXgD5A5XB6TN5wOfTr2C/Q/z6Pjttfp73GCde6j/cjlwg9NXYRR3Nrt3wBp+w7PMZ8XNcLRKmF7guz08EJs9B33+kNepPb0uxX7mFNwoXgwDdb12J5wTyAF/Gv8X3X8eh/I+UQI5t20peMg6cIqa7gOHvXijpJKf/LabgJ4R5VuofqDy5dPK1xDlmKCEXTQF9aqA/zf66YXR8j/O7zCKOi/YD3acV++w/JDK9AGRqIMDwV1fK4lfI/8uIxLj4PXJmeZ57Kgn4b/Trs7lJfmfy+d9o/1/T1Oes/IaHf0KmjH9D6Av1lYG/PQP5PHBJ9fP5a39e6fi/2H+Z/srAVwa+MvDvlYHKl9p8eQ3kS/HgcCohBp+ez4fpVGVlXKVX78blc1HwAdHSF7zbGBqjwKzmDz4Agg+9Avjo/+kT+mIcGMhBDZviUyCTyA70RXfGweUL8JxPBZSvMD51rhCB8Mrii7dkfLLNuHQeji0OTziU4kv/N14MRZft9uvOAVcOqnOoFXz8Es0Bl0YVh6ibNg5QEJEdisRA0mtMb3hFK+iB+NXAb3XCxdaB74fyfWDxWz/8i0mVTxvRz5jzP/EdX92iQNhYi0OwKTpiGpCSayB0yCBkZNMPcjoY5+Av8SSnC8GCPfSCFpEyCA6XMkekP9NG3eKQ5Hk8Tl+Rs03sG3Psc2i4OBRZOBkdizgColeE+2a5Cn5WifOqSc7jeB88cUDnGloempGJQw3WRO+c1bE/H+4+hzVPfLk/7szvSixHDuMmNoT/LXveqAapfZAw3z6YQQHpZUtcgQxFswvXsI3OgxcRE1+TqxNg4GoRbqRNdO1nchsIf5CYEKqUccAOp2g4RJ1WLQ1eisSXgmZbXA1l2IDY7BrEB4zoii4ytvFzShN9oeMvKtE5WJuS89MOoAsWzm55WXuQr6UHL2cOZOIjKVaA83DkBETvoRzM1WA+rJFiQB8GuZaMXswrLf3BHnyQq8zFGsb2qOyPGwfaN2xO9tqhJ7WSA3QhlNhSMydQR4tYUAApdyXGIhGL2ZPiv/Pyx4xBcRd0a1ShqtrXU/eBf9JGXiN354DwyaG3bfgLXistOe1D4DAFNBTzkxwuBicc7K/7ice11N2ClxDQjy5s5xmZ/zzuGKUCkscDHbGByXQqBnkWbrzM2rYNH4T8ptvbpsVP+BeKC3079OiJrcm6Zg0yDm1UtT5YlXxEZoyhwfrE7omf6C8Z3shEIHzx4bbf8HGcuSKXd55x0ZOMBMQtthJT/Jzk4Xgu+LM2izU82lZ8HOOMIzZ5NPByfwmTih+Jx7VpAKEt9MSPMUoH63iwHiuMIG3HLKPzIr2yjZ6lBy9VntTUwsgTucjkmUzKupYmeNzQzsvFW14ooT9abEtc+tRsq/CHuwQxa0jJaqAga6NXS57WK+8rhtAzqpS1K/Ic1GTfTPw/oiR6sVvwLOKcBDxZf1zTYh8sAoJF0Vs1ZKNQUu6QiHP+BNIT/Wdtrg9a+F1W8hAbC0eCu+27Br8jCvtjsO4guZRW4OzCD2YYm8Q1aihru6cWR6nQGZcCMnxcWf+D2CYxjjE0asBXGoxhRx/WCQyVst1Qjp0lTKBBeCdFR2DpUHRNiAcvLbL3FvKTfIU+sROIlH3qgyzYW1eBi373zK3bdc6qaZahVYk8nwBa4jZqqKoYOup7nPhFiw06QaF+Tx8z/wACHNRH5OPfzNriq5CwnTs6YZJknzYSFySdvEQO/2Q99UNbinR8D3p1RGqZRU5IMHFYg3wLTn6tKf9AIC86pwQZeYyEHt/EOLAIKGB4+mJ+sG+6ZqI3SHCWM0KRGBlIL+b4i68He94dT6lqU3nIgGRNavrg5QhO6MO+pPMl1/l8v9a0wzJE/LONNOO+DGn1SODj2hiFLfBzsRbtCrZW863X5zqWEZtuvkFualhnng/4BD46znVQGiYW+kLM70UocRsZiV+/jFdI+rEt5R+OyJJtYu+B0sxcsuzTjmip4eScYesTPAXdHqDMHpjYQye4j/VOwG05/k/kBDDO5yIWmCVCVioCHsQZXSfO4Ate/A6Cqc0NLMgowRb6iPnyKXW7sGcbi/ihi1+MLNvq1t06hxeuZ59vMMGysB29n+s6uAZsS+FbuSst6hBR1sIOLVgRn5X84fiJ6Dux4WkPuV3syV3rjyLwuTKPH4s9lnFwgYyrLANhX8S/GHCxHociU5X1Cfd3CE9moV/j1PLBvq8qFfpm4kNR6PE0/ExlU10BnTFNfrmsfu491bwwTfw84yVi5gu/opth+xRdtpsf7zMlE+QRuwumQHQs9mBgsDel0iAWY/eC1N9asaGO9+B3aH4nYz7csuF0YXMBE1inzcZHbsEjwEy4ErN08jFeANP2bTKeKD5hKbYb8Dm/M8fwqQeB+E/Xl+3uU0PRl985jTB9FvkAABAASURBVAgaWvQdPIsiYwfZ1I9b9q9t1Ri6mu22FRmc63FomV+6zrws0CcvA67vY9vMP1/hPSEkix8G5cGoJNZiojTraJ800iExlqDL/Cj/oYF+5lg/NpOnYGz3GsTXQHQG34D+aDrBst3ozzfbfCaaTbNPXclhYFFnrlKkCtpnuYXu2Oo6f/3OD30RRGgNWePwBcc4uMgEFrrDH4huY2U1z1T64K8YM0aNFrf1Sc52SB/4k7YUdHTGzgWrZUNDBga7WvavuV2yyUlAWi228AW12O+pUPsrCOXXPIbvR/sLpvi60BkZOzwvqHNdQov95Ofjs9Cr1kO7wK/YUBFVnyB+f4ZPpN8YRt+Ftl++pBdjIBEELp5f9f6OKeQC9hlLYv0ZQv8Op+ZFXi64+L9rPUcX/Zz9/j15u+AzFy4pEBzmRBmypslTfAiE8n8fzjipPp4dqyHP33O/JK5fexjfA7+mnJjQAufs77t/WuS/T8G/t1TKKBFefcaf4cJf/Wfa74wXvAEpuQ/oq31l4CsDXxn4ysC/Yga+fPrKwL9hBmqMcR4U8AXQ5f7X0Xkxx0dUvlTyKSVB8/mE73/fD+emOIyeHPw91F9mYAv98wcaPta+PoCjCQJXNIFLhwCdXcqX06qhwWGrbfQ+8eGmHNSOUXAJG/BzQe5562JefLEN35aD8FEq5hLO6nsjJEUufbBPXkBs+5Yhvixin/1VcJAH28T01MHBaT6Mx050jnHqPn0tdT+MPbVu7krLh3t/Mv/6HqjrS0/oV75itOIvRhaHnH69eN33rEd8Wvgn9FudW4l5cATOxRSEZH76juHoR53SbKsAFxwl5QtRvuif9hfzhT7wU62hxlDBqzTk+E7Keq+muer8y6m3N70Fftn1yy9D+au4xODIYHjhaCA2cqhz8DJk5gR7DfQYe9icEzuljTjfftnQF9jpd16K3Xihs0GDPkp26Wq2ZUcHuUHHZQezKvwLwNDsCQNWTQ7v8tLoySFYCMGHr2qoXEE1JG89eN2iM7l65rAbXOiJCbPM1GYiHpDVzbZsn+O+c1sSrjHQGXsUs/C2ZQi2NUbBw9z6odlufbYbb/GDyyyTgrKZuxhbha6dmk7tVPASOCtj0WL28cAZxpLJy1TiY8sLduEdez13aWy8mCTQBy/YSR98kPG57yhKLsIZuditUSHxcvnRe2f1f5INWzBw9bqmTsK00LsoxCq3Rriwb3IwtG1797oawmMI/CZZ+HEoL4EjI9qktuJLXv49eKGZv8j69u1d+U9CJ1ZcbRu5VRUSkm1AqjEUube3Ukj18mdGSDQDXNG/8JmhLlpYnrwkYUE1Cr2XQzAdbJr48nwcnYseHw9cmKqhhgkPrDrQ8f76q8GsReFDoe75eKJ6aowCRkP2nCFOcndH98Qn200TLX6+vz/Yr1OFHoOb8Mbn7MPQx3Dv120MTeRjMwBr6wl+IYNxchQNoQTOcWTu7ZtYEwNb24JZ0RPR9LFVL9+qSvt2owZuGjUUXrtku2HpbJGZPCxbPtmi8DI35PC4rBqFa1OTBQj//f6u9/eJ7SVDH/z+KLv1ivbkGZ6/gD143iMIhgt6Xla9k/cn9TNwab/dlN8HgxepgY36f1D779TSg5fkM4EtZIE8S2I7dqpK6aH0hVtt+/IvfCcOMna5NEbptpOP118Uv2G70BP/DjbjwfPmQS3Hh439sO+7Qq8xlPnAR9vKD1r7GtAyiG/3/gcPh7KO4alx5vqJ3smahw9xMiw9qcMnz8WD+AKhTdYg9TnBBRKDbaXP3nsnH0/ymnn4bdOtpmeYWfoiplHV8Yb3SWwwnrHUAD+Uekt8ez+3NmgnPn/xe7Bm+YvaB7V+xG9LNYai13YeP7INMGRdmoc+rKnR+8vP62B+YNMmDuKiU/gic5CD8Ka30VdWjVLBn37fB75uSks+YIFmcOB7LUpXG2NAq57aZ9+JNigEuRhIk6KY5FmyYudGPdxue++RG/UwqL8aQ2m24UIGv7MuhCgbXEDpw6WMZGduJsTZ+pHDlm1Z6jWazBc0utM14o3O5CJ1d6d+Qk8+Eu+C0Y60ZEfvUtb/Tn5F28jBqOzLxe+P2TZSew1YiGRFDt7rWm3/rJnJQnAhJ/QXEAl1s838xBU2qky+itwHQpNO+dn7MLnb9x36aL4apYA+tYM6DBAWNk8f7OjyycW4gFGF7ROXuZmHwbb2ffuwseWZ86JN4goPgqdfzBOryEMVuYMYnoXxrOXBPoq8XVBywbMkllrJXzA/AHKZRz4gnf5l3HqxY3BVpYBooYFGJx/ymP98NR2kjaSRA2zG6CE7yEF8Xaa3rYIneTUx5Xm0U7sbObHxH2OLuONP9l7qahIQqFBaVt2irQeyS3bmyBNjai+yk/GkOGxouV58tpW8bdknxGogPtkwoRIxBRiiV0ouo6f/4RnIfb+deHLN9OOy+EFH9AZCsM1634DSR06JJLTPUMlFlcJjn3qucXwbNWSf+MjZGSfuAD7i8ALAhkzecY55JvE/tMAkkQtoPnRcrtgOqzDSsF6ytpWfTAPxKb5U42NX3ACu2KH7mMPS8WStI5d501832zr1YIGxfmoHn2+e/H5J7uNPICw2Mdd3mdQZM4FW7ATCF0cWsZ5jZgQwgcxtJICMw+8MPsGCLxAUw3QfcMZJfnVK2W679ll/WJLtF+CrT5Csq0Va8MSf1teIUIkmBgNMXx2j75cTO3BhIn/5Gpztzqv03Z5t2dZvNfvE224e++yZcLlFcrfdc/u3+zBefiScjAO2Q/oOIX6f9Sh56MHr9sGSQcP33Ebni+0Pu+gMhMlyOtlZC7/2BytFfQTXxNdtgVu/SrzZKqzN6/5zSC9RReyCC/f7fQcGeenUd/anp6B/urLOmM8Vx5tq4olR+7tU4/R93ox/4y3xB34WC+47fLih9u1n5mu+rsGf93byjF5YI3aBwIPSR6/vLc/HCv0FGX+H+s74Gl06079QqP2NfLGQn3ku3p/7Kx9/Lf5nvn/VeeLK/kkOAv8qfqbWAv8q/nz58ZWB/6sZuB5dV/97zvwZ/ffkvvBfGfjKwFcGvjLwX8rAv6twbRzinYdik8P0qcmBzfkRfmgtc+AncR7bEBJn8+DVhyLmC8ziC1cObfpQi0N19VecBc9S8PmwF8j4aPqZynzIH6NUVRyoleLHzgFeelAaVbIDxqfJASMH23ySzfcE0SYvTRcvm2IvunJok95e8utlKiqU94+BVQjxS7SIl7AUyF/VSKWtdvyNHWY1xB0dpTE2RUeVNUZAyl+I5K837Yz1agv5CayeJ4cN65wHuRgHJodaQlbto/qF56jCzlB0cq7FWMQcnUuzY4zuCd3AiDogfdEHl0NYK3nGjIRZ2yp8Jjwl1kle0KJA4n6yqP//b3dd/uBC829bdE5e6PEiKtwoHB1/qWBKbnutH1K1jYFPVtqMIfh1lPoAiJeO84AGfs2BLWmGDjMopRwmvgZQhR7pOZ8SLoCGS4077SzsW/u+ATt52+WycIl+wbeEdq3kC3mbGeO10EccEKHlDoFuYnR1YTDHmXYLFenXlI7JDdIBbeIQ1Qfu4CXbQlpZPqEeI1LFmIQPboho9IgWXaZvFtaAIddsPgY6uAUmfeBAfYCpsnCWNcpnnJYITb2sLo1RSi0mBwG9WmzjtmaMQriTgmNaHgN+w7XIxVLv+3nIODkxGjmI2njxkVr69u0bMT/he8Af70LFQTqX4Ct8GCpbeXFzu23gNmFSBwfcf/nLnRehyEG3S4Zw4yVHDnDjxcZeLHADv7hUBDYYVFlcSku9Cf8Wzq30rFvWbjKP/6KPrn3fZZvp6d9AV/+16m1o7KXbL9TM26aivr1ZA3xyhHjLnb6ox6jRCJ9HEDI/oi0WfOLDwd5ZCG/bGz4PhR9yX8njOy9jvwF3Ep8XK/H74OVDXig++4Xw0X5Ocj8plrVOn6PnRg6vnNyI6Zf/+EVFMvLXAk9e5BVMNYa2bW+8LHL8VHSNVz6jL/OswWLdn6wtyyHElPyPsUse+ICwpH3f0FWiEERVgJ+K3CTGxfItetEWviae+IFrvLSK3NIkL4/7Qc6G8p8U/uU/btp4kK219DxQgKyEfvRURWbT1v5vTUn00ZkY50QfMovethLvqKFtbLJLC4dQy96QHrywen9/18SvBfLqIwtKTw6gDw6ilyxUyZKS24P1mzxnVubWGb9L4QldAqmSADs1JbF8wrRM3k78kKBF//MxM9QY1b1oZq9DFm71M2MSU/yJn7YFK2BtsYsjhnGyvhHIC5D81adhqiFl3U6wqqz8Dlqs1NKEfZ1AwHlmxY6t9iM5q6rOT3ITCC3+HtjK74CDwCKT2BY5T33PrsuzRnGr/c/L2Kzxg5pe1JTFD8rsU38WhKFOf62U2Ma+i/0ttSAp45G9x94aBDToTTwFnH2pXMSbtfYZFzUjmZ+hKvAq8KIVgFVyd7DOf/nLg/VewFTmBzUvZOOrkLYHeViA9CD23pv0k5jbPrHEP9sao3RjT+AiNq20PGcly5itKtlWWrqsaQBvGm+ftIuvafgp0BnPXquHakioahjD9MY2SGKkorToIxa9k4XgQsByhCSezSc1em2rANHC+2Rdk/f2IfwIx3ZqZK1JHiac5xV/Tk3VuZ2s75OcPvkdH36RR6F7G4Nu4GcpNnQKIbPAu5Ut7GSQPrYzDl/4Lwhtkffu8SU8qE+HHjpUxeVBTsYo7IFQ4KRx77+qy1/2Cl9Lg0eXNVCy8QwcY5OolaWiH0opEI4OBjyqFJPmA+HmDZmCyzr36xIDLiu5rCq5xHwC6paX33kG2tbAVlHPk89yZFRTSwt8+ifxqYakobUMoJvZGXPGBc5ghG43iDbxUc6KH5p5RsVhniVoxv8nMpFF34SH2BH5uFzWD4CimWBfHB+2fSJsE2fBZTFUZJVmdK8luu848LbVOXn1RXz2Sx7boi3ivuxMniOpI1TxDBHxCP9fvi9pjKFRrEHt7cfsmNR8nQfWKLJSyQ6M5j/tktfET25tyx4yuRb3g2d+dMU27vBZNoqtbbupsqZO7kUzINn0XPFbtPS2Ff+KuKIrONFsGOlzxbdOLz5IluENf2yUq+Ud3DjHVaWqIbtUtqoCpbTWDy79QmnWLc/mJ7+r0gdIJzWQ6iphTWp+8hn7jEUrehuqhX74yqctcKKZuZxBbuSaIBYAhrXhfqIV9hpWFTqYWFaakbct2wrdzAuwrficedRlHL0L3z6AZVAaax+a7XO/WPQgK32g0AUIAL1cWnLvcTaZSI/Sf//wbIlaOdcJndgU/LErdNhDRofAL+bhC1QFb2TZXesE0apKuAagK2RLIkbBv9AFQbJwITIMmKwUmqTENVsXn6u9ePYs+PQrgFWRMX5fMFQqFyTixYHYalDmJ0xsHcQxgfSBCT2g9m0ofTGe0+Rx6TdbxxPfT6ptFRDu/n1ADJlLxc9oMDoXdhd6hd9Z4kqvAAAQAElEQVSt/9N4TeIEQrtiEnQjYxTnM04JOwFs6VOzzcxa8HX+mKnAAZjSFISMQbUJdEoFl+X2Sy2rFw6CTC5PsPJT2Aj8SIuOyEZrKCfEj0Bm6bOuiwCvMRJCfQOF+dH32JIB0fjVoICU2My9ZPx1hMWccWhmHhDNdsc7cyfs2AQtkUTY5ELuBcEFXPrUMrFwl9+TBvA24SVnF6Cr45kYkGT6QCQDevFZUkC0rEtg4VCrA9fS+CIgIorwD8AE51YDmthDAtYHI0r+hqtsXSCajX6hl/F1wSLbzXf9XrfduPj+GfRqn3EZv9B/2tmnXvvs/1CAQjbrbfuDref9e+tE5ZnwW3BSpYgG9NEmowDd64r/ExNZj8ktQPeiSpD0Y1s8Sn+Eix5dfwQX38997P8RXDH+LPe3zi89v9+ftZ+98LfBYv90desjYR+J+xio2zW9+hbI5DM05x/cPvN+Hv+BCKQ/WpvQYPnDKzx/BH8o/FcQ/0j3b9H+CpX/Uiw8CvVfgezc3iefouLR/Gl2Dj/4KI3mh2nyBegcS7/qqcEJXM/xv7s/zf/T7r9VA/+duH9aYC/FtmX//fBS89V9ZeArA18Z+IdnIJ+eVZUHFF8w85sME/kwRcdh6lOPx7P/8u48gJiaMx+MJvjZ9Dysn7xdyEHFnFOX7IQvOvIRKl8a8i/wAwcH4cFfMIZ1gujVvohmfMoX8VHFAxSEnFtD3JyxxSD2g7Qt2xJXbMTvBwfzsOmjQavwgLCNvWrY9k124pdsmJTGFyicP/Uv8AKsUfEHHi4tCRd0tiDO0ed75H+G9h0m2xxKDe23oeQAF1rfimJg8Ym1eV9GbONDqcZA+rR9HOs8FCLfyfNBfteLvyy+BAkZeKEHHSgI+75zyL0rDbXNE7X7rbTvg3npYF1bl9Ut48inFnIQenCAXggXX+hsy3Bl/WcfXC7FDmf/xLdpQ6c0ie+gbg76MEuEeEJyScxCj1BUJbUsLu63c7xx4Brf3t4GL58G/p8HeuVSRUDoQ0f8bB3RxSAH4RnG9+fj0OP+UHIFuyZ5CWQcHsSV+Bb44KLrM6SuSEvYYqwh9gc5CMSPS98pL0XvxkHxvm/nRK+WmOMU03SBmE1PClquRmIb6h5kdAV0javUc3T8cEGHpMT5l788lX3QawVeAZgnyAoTCp68MMiha0hjjH5RmLwJZ8LXwDi5EC0vUJ48G0IPf5XxUayLNTbilHRw6j4JqNB/23d07oq9GqX4lRxXFbU/kBlddzfWdufFEeJ9GWddPsemJvE563OwCJPicWjot4u1WL0u8fEZ2/gb/yIcim18uGFn10JPng8H+2eM0hsvpn/55XzZWuisKgUsK1ch67LodLDHAhjUqEqn2AyEwYZP/sAlB3deVn7jZeWZE2ii9fpLNYYQAaHuY7fGUGGPS1dbxBu724t2kNv3b7ylIeqd/A7wpx70t+6lyanxwT6NfVImWMjBxnPB2AKquq9Rlxn6dfpOjlZyCMaGF0iwyf+TQ/YxpF5rbOXZnpeDsPZlm97stbvu78/WB4LD+Ieyh6I2HIX9gnegbLC/g0Nd81+2Q6sRiohndl6ia6LEMkP3PX7lL1UDkbUtAdzRp48GSpGdxBdk6K7cpSf74GKOjqZDepJDmwEIu1RjKLNC7u3tfA5BUsZ5CZ6eklJEyCYx84KSZ0/bpX7OHCzWY6h//8iKP7bFcgJLoFQVO4Zve8GQICTW7/5ZduH20sF6x0bWJfs3/oUvukVLzd/v7ycf8eele/xDHLPY5IJN0bFSb/CQ5qBa/6Tmgg/CNs/2QT3d8G2oStQVQK9uS7Ybin5UaRDPqIK3ZHiKGyTkmDPpMfT4brtt4pgYtkzqfNt28iPhGhr02o+H3olrgoy/iz7jyAXCmJzdefbf9qHs97dbnknn82BUvXwbbYep0i7ZxcR20wYxVFX7JFryt2JUBAPAJjrcXs1PELpa/FrkEGJY1LwvYsbFLbqDOm2e6zpZ18V62NjgCj16F3YDmduVDvTSTo52nsODOg0yPJO6gxjTQck+FdlWbAZCDF/4A5Pno7qdvD3kVi6lRgKhjBqsoVWjMLG0YbsqFDGfAFmKr691WcQiWuQDDPEnvIwI3DZza+RlrsC33KGsKVMlhS0Hb3DZn/f7oQcwiXNhCwVcDrvCk1pPH8zt9TlnjAFPWFAUGbr2G/sHNu88t7NXD3RGduF3AI80hlVVyJv4ptIQY5xRwCcNZ1cA/elltVxzRCADYIUOOAzMcwU3qjqfO8/42BN027padCbmzEeNdPiwZPJfPf/Om/W1rdDCmBwGwCiyNUpVFVJYu/98MzoHOu2SL4It2z2Lv/ElPhFK+xHCGKUnv4DOHC7wUiSMvojazJZe6zT7+RRdbi54jb0XCN7onqxFQFa3quo+uMj2hJuxkeehYJzUcyDPAjO3WTvWJr5lrdOLtlF3qWHbzM6r0HOOkMGBjvFEKGwBkTXCUBB2sW4l24pvJ2RsGV22lWb75KEPT3CBK4b0FwQfG3ZkGMUPIPgCl/7McUZS9Lnck/RhsY29Rv3qdtoR66DmqTp7Wb9q15548lkrxDLMDGKfNKiBuRG2yRnjJ78DH0DsMO1nRmqj8BEWBYI/wWJplDxLloDYMD1LL9EHjN3gA7EZ/ldK9NF6UXAJQujBT5TnmZBamOx1qEErPthYATp/9E143aIqEFt2+M64Ua11OvbiPLsVxnP40v2a0C2ETB+g+xU9uEb24NPtJZC8BcYAwaUX4JaCj8TERnq9iLbFpbTP8f0YU3K/BGfYfh8+dP/E8gmfGE/4iYfpiV+MfryC/46JFxbOnKBrpRi8kNEQk4k1kPFnHVe8LeFzvTL+DIu1O6G1NSl6pB7+7s3GN6i28caMPl+Zn2Bb9gnhsE1ncN/9aRTY373i2u8SIUBfOM3FxMD3K7gTqEhq/zvlbxth4hSI+gCz2KSj/nNnfWCKrZ7BY/uHOBv/6VbQA59QfzhEfdM/bPTsvP0W7qT8+p5aCfxMuXBXXD/T/+755fil4Of5hf+dPrEFPsjI/5aPwQU++H53gILfpf3jCfEp8I/X/E/W6D/R/2f0PxH/In9l4G/KwFe9/U3p+mL+ysBXBr4y8JWBHzNQ+TC2c1hoW4ZGJ+X2+pS5pmXlC0rAHMxMPTkkz5fmUedhUXTki2S+yK/8U8MFL33kqpBHn/nSZVtXy8fOldsLsTg/y3fw4AJhjawYGNnoj3R48mW9AcZPKk5NIOJPDnLy12HPvKSCAit3fXwVD08jXrfMA3as8OWXA9ej//X9VGyhVrgBt2Vb8Zc0MJfi2wVBFPT4nv6ya7vlbGRBxtbqF6L4RK4iF+dyQP/gkDo2G15GbDdLDWHPQHq1zuSEGYqMr6sPxFv2ldOoiL346LLS4l8fGjCJ6mLJPkP+5WzVpoVvixqQLNvMo/98oTNGaefgYUN2uPpfGtsDHiutoCGiMSTOg3lhy8G9qv17sC7H61B1kuu1piJVEYgwkOEFhS1MKABJsGvwUnVgvMqygz3hIODEb5g3XipVnfjw2MZ+VlOaKFmLVcD+5AsxpGZcQhmy1pBtFfqLXq924Dsir5ngUftSQ5LFHjmwMYXqhqzPCQv8IRsmwUd9LexOiAcHk4FJTloOevSRQjUwbyluEU9M3TOH1HYWg8hObqjEFjEexQs4Xj7xwk7wPtEfe4n71i9ANtDWQiAvzp74lJwlr/sODSPhF31yYPvc/xzmZo/lkFzoncRxdAzSKPRRN/t+U8FvW/YJcpyUxhgyQdhWcHV2SsN95YUiKqXQJdWrn9jIgWNg1K5RQ/+f/+c/NEYBo/ni12SBFjFFPnHlP+mbvKBKzg24P+66s9cYqkqAZXrboFgr5LkkYqkwgFWSDLkqMS4lj4kdcxq1ad+Imb5VcFuzNIFRO9IlG+GM6O2MTx2JGfTHdR5MLmRPVOyftlJbRyMHPiTu4FFM7I1WcO0f08QcetVQFaHgf9YJkgyibBm8QZhb9n1kJgFlj84pbWzeCi9gwwTv0XUk7a/9B4p6e+r9/aGFTNjGqJadKDnYk4V81VCVyfsdl42vlkv0pcrAloWfwOP5YC9NxZ+DQ+ZTz5Thq1FKfY6xy/wUehfrtLBlSYZnv+365ZdNk0LCPL0aJAxOxtTSIh8TuZNnKXlPvgKiBU+pIzcVG9ELWoQgXG0YwxpjKLqCS3yFidgUzbIEIfSif0LIf546NgrGUUM1SmkLX6SC3epaY/7Ezx6HAUiMB/s08rab12Uo0qjEK5VPf568uF4siG1tPAs31ut2e4NerX8teKuYS9sYrSs4yxIyBXBBLxV8LrPOMyT6vJBDDr02/FLnIPKTdcjv3uQzyCbDsggkAGtfsJHbDHEkggxxQ4UdtPU151Jq8SBvYxj+cw8c5GW9ZBDry/LZO/6OHp82XnX0qtsQIhpfUl+B9hFC43EHs7gOxzro2XOe9Evhs/ADxujO2LbicyD+TuxknSYM0Z3n5EJhxh2U1S1z1KC3sd0b3eIzlF2ymQFhPtAZfYl5sqYTwcwboOEpucnaGD3xNVI6dVRpDPTR26dO+3tf4EcNeEsSeJVsS/QSeID0gwPlE7IeGAJnFevCQNFjh0Ei3N6/id3iBzwuK3kIX54rp038FfxTXVPhZ4oupwM39cT4QYyxmXgpo6YlFz3gVq62l1ppHnChG/ypSYrdyKJO6WHpPn7F7jF5fkHo5+B8YvvQpavwv3U5z/Sl/A5ieWVyZPJj8NFjky/GthUZvdrpi5Ufbo01fBL6KK/oaiQ329y/X1XSGCXbH8jsBSMf/xrIz4Ka2kuubCv2kxe3f0NptpWfxQJN9tBELrYLI1VDttW9fr8t6m8l2EDYYlhmFCj60qhNhU4mfbWPGIocnVoUOa4euyIrpa5ZAp3qgjP0qYVQZFf85vfTGEM2NOomuhlic6gKcPVYNDs6pIXP+QcygegofDN8ftld7ZDUeHCZB851Xkq97vx+H+hfPJcD7Sc2cIlamcACqBkK7GVWsRX/ogtW2fi8loIL2D59tdp27ItmW4MYYVVkbUsqAqHOWTezpt9pOpvV9rP+0R3bgZOIKMmOruAW+QhYltDN1T7lL9yf/NI7daubbZmc2D1tvujPfoyOBXPooTI80wKzZeVKTHbGAD4YZPgbrF+1dWpofHgySB8VxY1L6YOvskJDJVKtPGjZEpfSUlOBjBUCToYGd8sEJQVjnXzunCeuzwBROiQ9peGNQSFVkgFqgoHSbH+XT3EECXTerzk+RDfovpgi00PZVsdFL1rLwcD1wmN/GMp5he1cj4kOskdgwRW3QOyEPrHNNlIgkrB1UYQemNSEfeq1rcxnjIb5BeG7IM9M2+0vNy43V2RmjPwk28RPt0vPwu6Cd9GHbJ96Mr5gtu8LG2rQq63IQVsv2aBXcKwswb14o8/kBsyL72cTdskNJu6lif95VqRHKmp/gKxJEaCM0QAAEABJREFUELF19QubC/0r9lewvw+w/ECMPxfOtowvnxlOnVnfFKBkh+c7iHbyYJiLqVyWuKJ3tV88LIMAbOKF7k+gv6MtlP8IZOsDl/GPSi/e1E7qJPOLI+MGEK8QGP14NR39lyzDZkhPGbDGvyfZbD/cyu7nSHR9hvKQVIC0UHzZ/Llvhr/1xme7fL5r+BPZa21Sa4HUYiDjwGRNJ/5d0OqIybZs9/SPblc8tpvfPvtLXzIZ+LWO5Cbwa8ofYexT/x/xfNG+MvCVgf/hGchnocD/8DC+3P/KwFcGvjLw75oBPv/yIc7SqOKAY3x8CBwc6r7dNr3lL/JuQ2NY8mp6vswHJh8+c9Bw23de7m3Ns/FSbts3GX22+TAubX3ovHNgv8NTrcMObengYP9+f+odeOawmpeiOXxTt3xZEfxquaV8mchdMj9K48NvukDVaBvnX1+96XZ70+Tw9s5LnoWvk0OjJwcbgfi9Psniji5IDLjPPLYWMQB8s0CFXNJkHF2RPziICe8YJeNEq8yA8XlFxzkywtu2STX0RO5B7NGTeG0pem79lym7bLfQqe8aky/kOPvHJ8EjciviHIwXOTJQSnsQ51/+8o6dmSm6R+emMGJb4hKNaeviu644s+KgfQEzX2MVnsmaZ3YQfEA0u3TpaVXoqrIGNbMT39vthh+GRwpdrzY5Ocl/vpQMksOJb+dB/iTIQNhabwbxgNRBOmcMkm86kX5gKev4eNVN1sS28rNgCK/j0yDfrUEyqUl+858rHjVUQeh7s89xaG/UztsbdX3bte2b4lf47ZNpko9wZ1oldJ2QOa63b08SmsPo1HcgL/YjE4h/+QKcl5CJYyFkW1yaLEarJ35CwHYkpOCevMh9Ujcn5rwnJ0/2zp2Xb9/yUpO1P0CeK2+FfTJHHX7lxdvCzgnRH5vtD/7mH03c3+/CHfzAK+QSe/bUL7/ceB5syhoP1rnGIG43b2S+/eWbvr1/U2JKndtW7J5eivqa1NaDl4Tvir3GR3wJ3EPJ0aS+Q5sEuwDI2CjqaTQkN5Hbtp250Xco//nXx/1dN9Yr/8nk29tNO8+k/bYj64YbNblTn7aJHSBw7u0HIWL70Pu3u741vOudHBzZaJ4aPNPqxS9FSjQjS+gIh7bvxv7QdvG6mpPQiPtQcvjL2xs8N/yGhr7gQn+yXrF7vx/tx/1+p38g98RGOCTbSpvUdvgP1grT2BvApvdv7/rP//ym+P2kFhbEQqahTD4GOkS+lib1FV0FfbCGZsIQeo80qtC58/L0phs53PfBfKjGEExKmzxLo6ZAhX7Wxg6PmiX6NvKdNQnst43auQG73n7ZW2+eUe/U7CN/EURcyccYha0Nf4FtlyVq9kk+7q+Xs7NxWc8N+sbvltiC7eOy3TFUWc/HatmFs8mJKOzg87ts8oKns0uuFvTQtg27O3bRkRzfH6dt0SI3iAkSOVz4FZjoP1irwGz8QQ0/HpNaOvT+7VCe82u61/L+eOjB+saX6OlgCHKQ2/12w0r4pPxOWDwvF78P8xL1G/WY+nz/xhpT65EnFMXvrGcO7ZOTrEPqzC78i085LLSqCrBis8hLjXM+6EfVBz5z+8Xn8AyNsWmnDn755Y2a+IW1u4mUEetU9v07vqVmnzybksb4Fp+yhyeMyfFkfVOX8fP9/Z2cPfTO2r8je8I783tD9gEu4FPJ8RXY9/gwlBadE0NZnyf7IOsWPF4jYxXxjDFUA4xDXfi7eA4UdPVaxd8Ha/tk78XfgEu0pSf7PrUZ+lwTHBdxcEeHiXvpznM2svEheCzga6lqZNr2WoTgozv+pocA3TL3XGaUQ+bk5czlA91PbMSuYV8axLLvN6U2bTct6+4oAKI3wLAv2ykNAONgRtW5n26bNnRFLr7H5kH8mRc8g9reb9gh12ZuG9uFbIltwboL2PistxOnZFsbeyW1cfASMS/8o0vcHnzmyjqnn9CSn4J/h//t7db1JNoPsVPX0fM5Flg+rsVaJO7kPPn8IDDApGzj665BHBY56AUQMQzwN8XXyPW6Uo9ndpZqDG0EGN9sK37alm3i3YEbz6033Xh+v70gvKmhb9RyagXmXqv4j5iq0FMF2hKXaGaQPNcAzxgU11L2ukvdKy0KVgYnnD4/lPUKpsZQoaPH4WUwiTV8M89l8pSqn8T44Nn65PeBZF3NZgwY/4JDtH3PmEHX14P6TnxZO0cW/qa/bguhrMOT+rmzbifvQa431najH7JNX1GJztVzbkqb+Pjkg8kpf1fkD/yM3tADdulA/4PnZfZGeAIPnqHx6+R1WD8g+g727+T5IEhV5Aowui6mRV4yHvzu2Kn1GzX/1p/33qiTXfWRl6WD50v+MdqBzgP/JnFP5GM/fuQ58B7/Gh56hgeZfLYLH+xKjcfv7If7a1/c4X8S2wFvfIlN29i2bOtqtjuHF32MQS4ndp7AQW4nsABJEVs6G4a5FJypxfSJ+8yZJPSKZpcSE0PFxrUPMo984IwjNpYyDm2M0u3Gs+C2k7Os9VLXMXoLext7cCO/Zhz+gG14GNEvnk50PU8PFt1U7Qos8BWUCmJ8vvTEnya8bqHbp97YrSIe1ie5fWYtUgfh/UnQ8A1yufM82vgckXFkVTw34O+zS8YM8SX6nWHDonY/coZthbTwu6lS62FsIBekdA0ZB3oCQ2EjKnrOLW6eQIYyANcXTLbRjZC+N1AKXJj1+swgPjeoc3zyxyYau06yhk/23sHv667Tk+VSgT43fCAywIjTv2DhWyDTz/jMP0PsZm77B53Bn9BewWKAC77gGfVln3Vg8pR4AsGVSwaaKbeII1svUObBvwb2B6JzEN+vNWy2n284Ec+CTk+4GSILoUfnLXoC5+y6f7f1gQEVFy648L/fxw6WqbXE/GGfNY1MbP4MjQ89opn8LoQB4Lu9bdn+M85o/QH0swjqLiXx6xr/Xj/Rdol87jOeCGX/NTD+zeuVEDKEJjIUwTC+8Bn+W0LHSYZ8Qufo01o0+bcCh/B5XTIO/BZrcJfejx4kKs5cfxoz/Le/vgL8ysBXBr4y8JWBrwx8ZeArA/9OGejvqjafIIF8wEtwiy8dk4OkHGzkSxIk0FPpx3AfSIxxfgELbvIlO+cYiPAFSUJbfyJ/gjw4DBetSrogMtGTA4IwHxwQHhywTF7WRsH5klB9+LLABSZf6lEj23QnlHPwUOACptfLhrXxImbfi8OoHZWTw4ULDsYcivNFgUtprZJBepeQLdWwXIQBPl+Sj44FucwZP4EHh2QHvl96whc/D2LOAVHmkTMyEgcTJPjOF+8nBxNPvnwHwh/Hx4ADe2E1hi8YEPKlNvgGjK1eH9YDfltqYKxuS1XuQ9qdw5mNdZrIZD0DJKO5Pm7IT9YvEF+fzzsHSxxkTWny6R9RPvSvPsTKQdaUZV4IVFWr4gyLdTq1mY4Q4Zfskx550Vo/cadGzLoN6HsN1Rga6avkMlmSWHI9yW8A11p/XoKcMLHL1765wJ9rGd2JbZIXKK3HRlegJMUx0eIc3cba0p16kMk4gMl0Kvxw5JihAockg7Ctol8EFZt6tai9/Iy65CZwJF4I4W2/kLWM36tfZuEAGjDU/yJYQr2k0A+lRhBtFsx99JYU3XQ6+TM6cWPfqN1NGtS80GPp/8eLwcfk8Hg99Rdebv7H//MLh9m7NvbGwZ57f39i64l+omC9N9Z2bHuv4ZPFfVKvUqkwVrhKx4GflJfA5+HZ1rILiYmjCx2Bg2TmkDNr5rJsAFcPcpL8jSptrH3yGZ4Hh7qpL7xofeHOHsq87ew3fBhKi/wTv/7ynwcv+GZQGtvARmriAR+oCNLZ5qDypoGtBy98IitLthsYKW1STwuZ9dELuloO93vN8iLvgf+2myZa9LUc41yQVAjEnw2f9q2I0+r5PjSqZKljTL56jM3EHh8gyYYHRXaoFiJComWuPF+8EKCXtp11YA3iy8Wbg81t26AP9u9S6qnwTbJqDG34Rqc0XIA+sREgESBj/jNE1OBXNigHjDWWqqQtcaErfdZqxQ/AJRVCY5i4eZ6z+ROnxZjnJsbw67SXPDq8NbTvG2u2abKZUoOppejEbS6DX+yfxVjnuvCyNS96o0PCKPpt66BG8gzOfjHowo/Tn022MW/hppgouUm9CfnkbGMPjDFYuwFf4qywdRyxMxE4iCH9ws/0k/ie7Jmu5f4dsPABX3nWK3tcmJuSq7jlsjIMKI290/5wm72QK1hm1fG2DVC2Fd+Syyf7LPjyEG6wl2GQ6acOfIBVJyReKWptq1xKjFVDaYSTDl74sGjog/hl0ECxNqCQg46SXhMMLsYBG6Yw07XvxGIRp4QfBy/BnzrYO4sX4RVf1yTnE3+WZo/pceIcH5oU5Bilil50RjVsvARDBr6Fj/Ehz47wTnCYUvzcqPn2CQTucZfsKJEYvGpO2JiKjqxZFb6SuolAdOrVVvQiapdG58PE8mi51EvsTtY9ekaFx6039hcOh76I5dSJAfyY4A9qR4xjJnpcQ4FFXJERMgFYYSlYcQLfgpvkMfLGHsSTxsCyOl+SbOtzy/QCiCLxHUP2R+ZWfsRdPFMfkA9tu4lZipmF7aRi0nMpfp05W+jiAlmjlFYIxBahKL3L9NaFDw6UBrcxhvK7pJ9fxJzYL1uxkfEYpQHfhE654/diDZ74gG2LvTF7TbMfhB+iLYxHdsZpeGzL4AN0sMHBXsw4PIGsYeZhJARsluyAT/6XbjtawFHL5yhjkbdDB8+cJ+sTPbZlYuR+yuOTLNnoLKmGZVtp3TFceYGDz/En/jeEASDa1lMwV3hBZD3EmAsOcoGsQdhDyV+QNhigdSGTehT7syEMDcXeOvq5kXq87HdOoTuA0TKOM25dIoedE8vYM7RMDT2Q8cEzKHmNPtAKPv3Cz+gQfhXJrjFk9NsXR3NR7jNWFD6FFNDZ8jw595VURbzEZnREb2wKAaZKi9pF/QRs6+STJriDvZg4Q4ts+NNHR/qBb1X5nYEN+GcntmRixjkFwpd4F7T1ym0+b6QWJrFGZyD09Bestcj5k/o9v1swVXChp49snmd4rAa76z30IjjbGSIzGx/+RoD+TLfdNib+x1+mrW/h7+T5FYhc8GcPf/LChkseuiaYp0/eDz47PvldN/kssHA6YFt5CVwVDcKfpeQ2MpMcZAyrcJa8n5svvMEFwtN6ZBW6AlQY7NzxO7TwBLCkqwUf+cyjD1E0wMHAQUBsHnSEx/apk0nwVWYELh0jtrUCAm+fyKIvtC7ylTjy/mWltl9xRfVqO5IdGXyWlJGN7qaBo1caCqoYOLjk4oTV+Zynf6lnFFRZAb0a6qB3Gj963ICKQO7omIAUnZJdskp6fQYRbeFHnv2RY4nhXD8ALB+XbdkWN10t8gHbvZYZF2PbsJ0QXtvpfgULw4EQLH7gO9oDycUc0KvZVrGnAqRNGCTu5Og7IKGrJQsNFk/TCSDCOGsaG99HXz8AABAASURBVIFJzS8WbbGel9wf9eGb5Gy9QPgcWCg9QTp7C7U6+c7863caYf1AQbUu3EouWMO1EuPBluX5QFDudXTrzz4ILAQDotnWlb/0iRFh9C5ADXgqCR24h3oFRH5/AJ0tOn4TjJ1PUIy10EzwydMp/f1uaB8zeO1T/sKF3C4E4dy+Q2jfZ4yQXYX/4atS5JIhlkKND42cTAJLXj6DbdnfAW2vy/QXsFeY/ctdKf7AJ8dsdzzJwWcomUoBoJdorEvngT7/ODxjkVjSBFH597C6WvR8jGEI7wT5IyyBYm8tJe8/Q6H7j+DS/9X/szJgFAfovq7/Sgb+NWWz+f4I/sTrn/frz/M/Ef81+Wdffs3xhfk7MmBb9t8Pf4fJv0kkvxv+CP4mZV/MXxn4ysB/awaKz3cK5NZfFtq8+eJ+KF8uHrzkTM/HPChLxYfrMaxAxjYfxKWIfwfx6c+LB1fAUE863/nQ2VP06AX98fREcjdTVCKbLz4vAH9d8TX0CuP6wKJ3csAB8D2pv9DO1f4U+vJiIuyROyUQtLChj2abeUCqYeKr1zw+nLnIgy6hEY2Sq8wDluAN+KPvgSTHAaVNxgvd5xcWlWTs2KdM4pLBAUWO64XPODb0qWV+EGReejweh+73d/VLcz5xu+VLLnOwWhpDqLWqChhKi/ziy9HEKGygyEcHNhkTHfjFYmXdiV4TDRPK8rnWp67qnOcQ6MHLu4VMoZ53N9p3YddIRNcJmdjGh2rIodbGS8g9L454Wb+Ri/iSw5XoyyFTdOrVUC/EpVMt3i6Fbp+xCqJlVXpAr5bIXsPuKAtkpbDYVtoE+ewDrUlMp79P8vrMgVcCDxNQZSX2LUmVut4iy1kC+2UBJ/MYpcQXftFst19V+MpYtOQ+TowiHwOgD8nYmKxNH0jifOIOTG5nvI5YA2o+Lts9zhq5GAKEpf/8C7WBv4v9eBD5AXK/DV6w3ZgtDtLfJVY4Cm2zdrf2FWTTu8f2/f5Q/l/Cf/nLQ+/vk9wLPiFm+EQzaz40qmQJ+lJljE4mXAQDfuBL8Pvtpm0fsq0ntRzqtu3oRJoLAvnNgfRTkdmokcSPCnQJmJrkKXLBCRnb+s///E/dXy96szapzzv1GZ4PeXKQsds/aVLrodvW7e2m/AXl2IaKeduF+OA5eL/fWeNDdqlqCLLiw4H/+Uv07MXYyyHoTl3nL13zF2O3N+IqCRfhX8Q11TbJa+HDGNUvGrvH7u0W/nAHlmJHsmy3T/GrykojFHQtjar+Rx/Rkdgk46N1u5UGvuQQ9n5/kreljTkD5Ih96Wz0tmVXz213j4t68gIzsg/yWtixOQiHSvrVf+GK3qQw8HymPu79l6FP+A/2VfxBPSYP8O+8aHjKtsZInNUx2dRRgpHgEzbJEfsvsqOq6/LWNbMJjtbx7dtd7+93xnc9sWPjMxAfi+eJ7dZdY3QfXc/jAf9Z86jV1UJLrOmD33n5dbtt7aeEXp0ttOgP3yIBC6Gq0USTu0CFqffUVJ7LIZ999Mz2xXbvm/v90AOYxHpQR50CaFFhh79V9y16b/ut/wp3EFP4m8AttNTU+Vdmd3K4ZBuoF5jancBi3VfTEetrEsMjzzteXi0wDiBbrxqDWXEWNoanbOJGcS64X1cEUZBYgolP29iUPXG8Xort+0797Rrgw4M2mZ8xCvzGPthUddaXaJOEkOb2+c4z6M4+bNvYiX92aZCLG3tm2zb8k/L7cFKM8RcVin7bzTdqKNB+7NhCPvqSy4M1iFzyoVezT/1beKuUOMK/YbOYh83oGFUZCjNA1nZ1X6Nk8hhfKrbHaPu2xIW/E4BXYu4GdVvkHMiY7sEz7J3nT/7T4XlhGv+DW+QnLBfYJdstGz8XeeiYDonyIo9w4kyN0XxwKgC2L0zhj+CLX40SKhue7LGDlz7dk6vIPVEav2Lj5JaKXNh+9S9/dLb4hEv6wW14jRcmTycXd3zkji/xyLp0wiqQDRk3HjnbSqzxZ+MZ+nbbeB5ussGjK3aVxtzGWkMQUnxPLvPsKnQF+6ReA4viS22EFp7whp79YHjbPrqCSy1ftWO797lebeHDa0iXmOBG9+SQHw8kH/iqs1mKbtGif9SZQ9AaWbcSe2oCB2uKnEJRXCIHSzXGax+VIr/xvDcyCx+40Pr9si3bCC+FfsVn8QN+sVD2OY4BuGRb0TvYw6nD+JS5ZFgWPkmIoU+0xCrGSxefbfAnDoJGDfQZKF3t8sU2Ws3zfwN2DWKrUfJPuTeCkbEt2xKXaB0vt4P1vGILzdwSW2TiQ/rEhgjTy+fMTmh+hk3pGxOu+DGot9t+o95uqsK32Ec/ZHLB+jAP/mcI3Xa65jvYUz3hVn7pwVZYrpghyTa1Vb3GyX/A8F/+Vw3Zp17RMgwkRoIDc15+5TCz0AKTl5rJk408eQsudBQqEBsXhEXUsPK77gU2cqIOkKVTprEjWsbFLXM78YEkPu6KzWs9aliuF9ghS3S26U7Qq4UvPp7wQqZ78Z5DS5lHJ314Ff+o1vSZw6G0PggFH1z28pExcoXcyeOoAtxrAFkXROZU+wpKUvyz9dHsTxOw0Uv3cUUy+ZVOPvvs9anFxmkLTiYZhxzW4nO+gcwDLu68NIINP9HeA+G7VdTqMuiA6D8Bw19dxieb+0+AVtKY+69ETgQ2bbdN++xF36Bft+/PDnxCNhy207XIOepp32I55DOXL2oQTT3nV46CsixB59LvtdBOfSdHbGRExtMB6FAglACony47yT+RCeMznNg/v8eP6LH8iZnxZ2UxH/jEkZr8HPNn0jmOQOA1YxiV5+z7faLotyC6A985z5EL3+L0Oe37Z76MP3IIK2axABvGQ0uYs6dwBReeAFxNh/bPuzAUBzDw4RfjP7vw9M9Y/mF02zr3d7I01c8r/4Z6ckfKdJHaxwT1Yg35HJ7Ii+/E6UPv7+q/GL/6HzNAOr/n9kfS1+wrA18Z+J+WgS9/vzLwlYGvDPx7ZqAmhw758n1wKhfIh2zb2jhMpesvdtfBV/HhPrikIr0/fbzMl+V8cTu4oUr26AOKyOSM4MjBQmwd4rBDCi56iu9I14HmqKF8eGqaIcgcDPDRFWTshT/+MdUYBS+ftuDhDBKdq/8C48kBZQ7sJm/lThBfPEeD0XnqMaoC+IEyrtY1MXzKY5M4LlsnJyJcwdUYyoHwmSPr2bEtFfkpDFQJ/5LDwi4T5HJVmZyEFmC8b8gQ85Qej9gMFzREivgya98YxO5k0kCCs2bBVZUcsOE6r9Cyrk8O9HnfIc5TtMV2SXb8zcEhRvMNQW4fqoYc8EtP+oAQgsceEuMCZxsZaRvVeTvIuV7NJXAnZM0DpFUFYeMF3xhDAzlclpEpIOcVg0l6O2s+WfepgolLhsnl1qvFBEmrtG0cuI3SqKFyyTZQSqvXOLYDwZE+ZUxpqMe5hWBuC5/JR3Ka/KUOmEI4L9T1IH1VbJYi1lLryUu9R0PmYQxf4rUtF2AHLTtykedAs/0f7TsqFRZYNYbBiRw8gQVI7TdLFt9m1ya4+AykJg5qIqDEBC4HO5x58rLo/3SeJvRR2EW3Xm1Ucah607bvineI6YkQrCgXPmyyrbSDTdaH4P0X4nf2GzGzn7kY4xgGN17obTw3JMs2unclV3/Jfxr62zel1RgKT/K8iONJjeblU9Z1VMkVLswTR+grgfvE5R59UMnR0Nttw0eTn6nwmuT9n//z/9Wore2Xz/pM7IH9tjc+sbx/e9fCBoiOecWOMEQcj8dE76ZCT6FTtPg52ecIaYzS4NA3eiYJePJiJGtQNmSjb1ILCC3gdUHCT3WuHrwYzTP1JFkb+c8hrmBK/p+v/TQp1Izv+CNcu/ECdN8Htkv5J9uLlweTdTlin0Wz3SWbOmCoQELcBja2gd8D3x689L/jC+s3qS9iQlRpVaNlbPQgmJij+8lD5PF4J6bIsNYmsDWIRYB5CTv17S8PPe9LuKKk8olf8T15X+g6YSovQl1SbG2j8Ik8UxN28vZE17u+vfMS/x57D02ULaIyDg78C5Sra+vt7UZ/kzTw2/Sl3GP7zktpELItZwCkH9hMrgd1ugGgmz7wQYwmviYfuM+LxEMHg9hPHKJB5i4lnsahf9uKfbbjy9BGnvc9MVmDMa4So7XxQnlg++3tF8Y3VfHcb2VL0UNGuxfNKpWHhD92YgoM6OQ7zsmSCh8sSkThNXzRWbVpsA9Ti4kvY8lKO1ic2ArkH5hkP6fGDvZ84glM6tnomuQ9L1xDO8jBZK8u4IAePtsq+OxTNxnBlykxrcJf8AmvgVOklifI6IWktOghCIV/kP/ANQ79erl/58XnA4gflIKEgvBt264xrLFZ2z66HyN5wZv/l703UXAbR7J2zwmQSvfc93/WdkoicL8TFNNpl11ds3b/M4YZBBB7BBaRYNmF4SdxTfIFuzbGaATGaHtwML53PcnJgifr6Mm6S53c2ehtXmriGVWIEADxbeAzf9p/+PZ9MPY7c2UC6mIZ34a28NYQbBrMh0JP6tvtjXX4xD4PRAQVP2XJHqqez0N2CZTyN34z+CamCeAFazFyp0viN3Gxby0IsSNK+BJPA+OXOA/iS/2kn1zalrER3sl4t7ysXPHnnT07ewnuKTmJ70ImcWf+hBZcYhQlMrgAizXGJhe69K3EZttm0maeHZlL5D742C+XhMhinkXPkb0pwLSCTVWbFAYJ3aXsm4P8XvZlw1OpMq2SMqVEf/ydCRBEwWdZuURJPFSM4bUuz7xu7A929Ln1he8CIbxDl0oBw5ffPzpcS6a/SFxiSV5AopQLH9KPnsf9oYxP/AtukheLP/iXvO77rsRXNXR72xuK+VMW+MxzLCQxkmyrAFEGObHdup/Q3x8Hc22KNDafy2cNj1S0z7m2eg7Fd4MzmvSHOr5GzI6cZZMbbCQeUWaP1yL3S4txTFyLuSWsj2HFf/uUs5FdC94pMLK5A3qVk7eUcZuZK/Da1qjRkPEJT+gHuct8XPAU9NAWduPvkzUeP/Qq8Sv8C14F0Pki0T39CX/QqU8d52+ByJHIWVUpe8qNMSrs1SunoW3jRiyFrjO+qvCyL8NnD4WnauvaDt+CNzDBSbZl9I0xFNm4qFdpn+2z96qa3jfQ0Lho/PGyTS6ZB/BynXbARadt9q5DyVXiDXzWAFnFLf4EQkveJeM791dc0SUt/PYLSmMU7RNcwZ9tpg37mLA7gYP2oeRbFExxPy/bsgNS5GXpAtNOLPH3YI4czD9Rgm9e2rlsGGlgvm3ETuZUYjgihzPBtf+veRud6We+hCZ02KYqiTHlZw2N7vjDp8yNJeKYjS+M2e527jTgXci7c6lXiex6tQv+hjJ8ahBlxif8bJ+p2+dXffq34LXkIalU1At/WAJqWEuJdQYHyNX8GZuGGhoVOSMLxL7UPO1fy09ZZym7+fQqk/wt2hfePjkjG7sLeuoTC+PrCn+aWY9CQfTE4YXTay6mfvj6AAAQAElEQVQt7C7aE7Ajbbl9r4g1REdwkolx9lyKzGf59dKDtD4Xo+vqL2ycgCNyo6M7YH/rN+F1c8vH7sLXSQir83LiX0xUq+2Hh9UR9Y3j9umKifCJvdLiD7oNXCwucBd4yA1nHkK7+KJjdSyxNy+0whOQ1X5+46H/E/8imBxOxuEzBLc++LEBPbytm0bZsk3rs96Tr+Ve/M1wsjFu0NHZOG7NR/+jRibt+cLB8t1ln4rCs3gvWuQQ69/xfN8x43XKTHSW6zVu4CrSh1b+wwkVsQRM/T1EX9t7+ZZ2cP+V0LlGv+uz7YEvF4DHYGz/EeaZV+g2fADNvor2Z53JwSWfduhhtJ3qT6Cg/SMeWP4PXEwj5tTSYq9bjNl/BfyXpe215/yX6fut6HcG/koG8qwR+Cu8v3l+Z+BfLQO//fmdgf/FGagcmkwOTwIrLw08uOSZrw83OKSsOh/uBocRgxf5POQcvGQ/+GDZL22dHKsQCucKAw/fDoBARI2S+mE0D5c0leeR4BHTfivtHI4ObORBPLRmUAq9XGGmG/7JA9adjygDmfjXOF6Gg88L8nG14QsuPtk4gzyqvt2JNS/5OWDOYXPqfJjJoRxP2H14u3PAE6gxVFXISp2bfWjfN2A0LrcqyyXVC2zRtpTrAmj5eFPD0KRBHXp8TIgtg0pU6SwrZNklgwiMMfAhtktbf1gYnf9C2CbzKJrEdupE3hJoxS9aSslB98EBuQQ/vA8Oh4OrUXp7e9OXt71ju3Ta1qiSbUBdXFIO2oKILkgnvu9i3HkYxhcZBIC4xpBSX7whQ+3rwiW+Gx+7bns1Py7JdvMo1UrTxAy9Bvpol2WfUNT6RUleLlLYWhWIKmSpH08+kL3+lpkNziBfF125zo7t017kQBb9quLw4dMLt6WNOTKqFJqdw77IQ1BAGmVBFuKSpcCoUv4m6pVbUZKnyXx+MO+fOcCnnfG91hMsWozjeuETF8tA7/lwwtjGj5253HZgjq4aQ7Ex6vSvLiL06ypoV3uMUo8LYzOQtZk7+LJiFwcLXlDNbqNzSAYXP+OPy72mZJOnA9+S64eE7BglWEMCLJC9X0gW7GEBogUMiL99yfw3HZ18kKz8AWXpwaF31rQoo0rRj8tySbY77qx9USb7HlXrj9z98cC/qUJO6ApfYghPoIhjoCe5W0HAlI8BGx+YdvaF220jTiOvE6yzpCbW7G2dM7C4ohF97AMhT3IJuq+q0XXWVva1EZ4qRcZ21LTP8S37eGoQCsGulr1uiCnyRSO2g5/Mlex3D+bUxG5ogeg518GTPD6UfUFxrn0nYh7obexT5+OT8jE4f0v4Q8/pN6s/ZgBa5Nj4dNtv7CubhL6o24gJl86+BG3vsZn4dmQCg0s8wl6aY5QKAS5q+Pn4d7vtyJHzbcCGX8hmD8+42VZ0Jc4nc3XUYA7Dv23NC5la2PwsO/Vkb5z9uzhJ6QL0UWycB2xqsFVqHWOIHKv9uu058DfzYGhjTmwQ932I72LYL43KXvGkHjLjHx+TD0sao1RjqOChq7IlLlEyNuGj2eOc32BGRLYbbsy9W9sZ9NVw6fmQkwR3x5R5kzzlY3ByFH2ixE7WRWiRSx80Mmc+bONnbJRSwtO8zKOrHwcPxvC0715TsZE9qfVZ5OLtNXbneEQW1fgnpR4kbJALG2YuUSz+0Let8RpzfRR33lxmDJ985H3tMRJ5BHDXAF2t+Eryagx8uGnbdiUOob/9kxTfbfehfuPgnzAljqwRw5thwk3RRB4GSbaRPcH4UjVUMAZs80EOv3pv5qBRZzn9Ya4x4WPrG3z6TYE1NrPf3NiHC72LtQUam7lLoYtSsUds2TuyhjM+qRtYIzgrXKHCJjEh0tdA5razRoCel40V+fNHDOHZ4BtVMqAUdMRWmkXMqQPRkY+d577Khx7WYXDJVHK5kFv4E3/t13olN3d+hzN/osOyRg0ZvbZ1lVHYd3XXNlw0UYxKGucV/WnZbh2xgyrRVSSSl/DYVqE/bVHCBwpc6cz3rjGq95NeL/yuKhqsbwXbVfiJYOrEF2gG+KI7MJl7qYNHBJ3cudK3LbtkG3uilp78nh1P5oHFeJ0429BM/9v4Gf8tgVeXydxoYC9DEtxqW5dtEH1FLrgGMKlnkhhlr36U2icCM+l+2LZPPKzKWDZgO3qiRpCT27DZVlUR2+h6MvZPPtIucmIUw6rQizyOqojq1LO6LngahuDzGZao0JPfsvv9XQ8+rmcu9tiiF7JakeDDodh6Mn5ZwxlLlhy6Cqp632i5tWSjP4LIxObWv/Ellgb+S01m3B78XkSXbfRI5YLm70BWF9vQ6SBHUym2ZTvNP0B8tfjzor+q5jvbKOqeWi+udp6Ssxe6K3/SAQPXKWdDAcL0WYZsNw9U2Q65YYzCzglS8G4+UeyzTxOcVCUFlTqQtiiT+ZjnmnWNDbjruniuOmMTWvonOF0G8qyCS2sx3zLml85FIhog2sZny/hz4hIdKuDRq2QettPBXQBtRS9+LnCmXwmE2k7vAhB9oRe+bjY9LXBUkafCBP0z9emeffT3emuMOmcfavQqL30RtQ2Pm5B+N7gV+EBsRV/q6Eltu2Wo4Pz+wqMXLTwkSZZgjFxAr2ISmPhrMP6ADd+Ltlh/sRl4oT6qDx9h7zZOxU/JulTYaZtB0QlUJCf3hsU4hJA60MgfbhZ/ooe6Sdj5qNuw5HrxOHHquxL2iZ0zH3+kf8f8qWPatnuO6VXovlqpYjyQ9l+B8C45vr4gUot5ElDHF6v6aVnBJpjUL4hc4FpPLzRVuH8E0FzBUsm2nAbQuNwC9D9ftuUf0/aZjzbXZ5Fv7c8E2rY/aHT/6PaLur6LM5wnwf4mf2L+/P5N8td8mRff25Psf58d/SeK7e/suXWd926+bokl8Or+u6pom9/l9K+IR+qv8P3v5vlxbvzvjvZ3dP/yGfjZsvwZ7sdA/grPjzK/+78z8DsDvzPwvygD/9tDKZ4niTG7/Ql5aMxDTJ7/Ng7X9/3GQUcBgwdPXr9gyItyDkgkZFbJPPFHT96Lx5CqLDdIsjTzQoVceWgEL3HIIuWfkr2/L/HeyAHr6gNiSBI6Tx8QUvEOiJI0IdqGfwIHOg7qJdsa2yYJPtp2eAQ9fDk0Ay81L67AhZO8TsSvyUHEWodk+CS1jwRhD1VtSr/b6Lx8Sm7oCjZ4EEKXnFrdr1Iw+E1stKI5sGCJrKZlYqx8QAFHSpSDJZrkAFkYuVo+tVEYe3bJdtiwPUQXZjXOPvHhzyEIwtiAjEEuCQeS5/wtIlGWyCuAK3qSgyfEBxB8Me6tDmXRWtRYa32NR36+YAxrI/ewkF+QXGnH5oo+GpGhikt/ANjxX43HjXRVxDvGaFzLBUuuDl5+FeXpA9EboPniXdTxLJgTLnp6l+hiEiwUc8H/woYRiO3gt32TMzARfEHwyccpsaCfhPDVGD0mGx+tDdMFRcMu2SCbffX9ukXnBReuxoD/7F1S6WXdSVbnldweQLRNkuKCM/M4Aw2Ss039/euhOwfHRSz/37/tqqGeX08OkkmBbDeIeUAD1VbBFH9EmeR7YsOv8chH6bfbrsEhqLJevFSM/8QuLKy3ux4c2mNFTddZjG9v+ViBPVnKf2jxcaANy2nT7RuhEN+iPaF8uyIqYls4Z1uJizDlUlSqahOkBlGMQ+E9Drhcvb+EbuzXKBmfxhgtG6GLFpn039/f8eFIU7aV/SU69SqglH7ZPe6S4Rc5mMBS8hudpE+pRQlu8KXoRi7G2MEUtEUsT2q66LKtqsEB805dukr22/iWsZ8slIXixpETw2YYJ4bCY6cnpYLtY10KdOIYjF+NoSJH+efEFjpmnFMKTFSQlDFcGRBQWeMDGTHmEzsuyLSjk+WvzPsq07Wqht5uXzRGfjt2cEOLjaZwCBL5eSpqReFbEDTp4ANykG69paoTYJEdvaFmLKmxnzgztmBgWTJ3RBQ/7aECUsPa8T+ZB4sptbKPsN0nL5K1lrpgonMucKJEv238MJiJXiuxi+LiRs5WK8SfdF+AiBBQSmJoXmwmZ/f7k9hn2zT+SQM2a9SmIjEtK/S99MbHbpLnjBMkrjZOzWUpep8kcRo8CSDNCohuA7J6JXvfd9luQFoui45W6oztYD5KOjAavQHBskiSqW3LLmVPWPDASiyvBNKxrQNfTtpS9qeJbaN3sAcFwh29T/YMx+ZLTpYmOk/dtNl7KjnBt42PvNu2w6lv9th/+m+TI7jwDzNNl6aSq8LP9dJ38BE6xEf2vThAx+Tqxl627zft201Fv9VAXwtnVmmRSNzALyvzc9Jf0Fl+Tdu3Nxn/LtyoJF2K3fGKbc70MSho0StrgYsOexMKwEDjbmPXGCCY6JjJEW00qFxKbhGQsRlT0XO2h+zo0EdJHkeBDwa18VGi0aAufsnYRr9FhbWl5MLGT50lH9Ue+UGha6CgBeIpXS2UBySTK0acvijBHQSaD86QZLt1xzc6LSdK+IKrsjY2kxrkPniSlzlh8ccS4spH59i1QYjM0Ok9qttnK2MWF1YSBN42sj7tGRlwqO7GkmUPWdUfWe/3Q/kn2SMaHbPHHJ7OJTlmXohxXJJsSzpk0Mb3yXgJ1CV7sOc0EdkVwM7EzoH8sRDlt2AZYWgCpksNy+RRCs+c1KypiTO2tQiOpoIvZIS+wMLwQk4aKJZm/zm08CnrwfhnTE3m1/35aJ61FlzHC0RYSwu+2I1fRv9UgS94LNMXMYQe4Jtn+2FwVaVAbPU+6UNLT4l1KqTp4It0zPzWHepiyXZD6JPE0Tv74PUqg/VvW+GxjM3VFNwPCsDvdMAayFqJTLhMPIiAlcYYsi1x6Sqr6AYPqMAC4FZySU1CZJdsNxCmAsk/zJKl+L1AOB2p46SSDQZInoU+WCBKkzWxcM6lXtOpCz87dwiGf8Gf+cNwgzE60SWr0HfhbSvFPutuV3gn/BgAsVCwaAYMzeiAKDKGHyefDTYAzY48AshmTVI1r21NlHAFJXtQBzfBM0npnZe7mthNo2NO4xOc+5iUMZIlm5vUtX229Sr2y8YPijpH8ex0Vc4fk1AjCCTuvAcdOBy/G8DHU1KrhV6SKRVxAJnva1lmzE1sBQxvrKYhlpAy3xPSEjbgwwppjPGpjFtQWVuz9SJj1gxkLonbZMznpxhiS+hKHfSCJ3NtocjIRsYYmRgNKWrpBp2qITlII3VgzkhgDh2RCS1xr6yrl4L4ejaZAQsurij1y5eFrChE1TGnH7Cshf6whz+wJoxcazU2KF1t0H197ttu3JyZM9inZwdXaB9n7q/8k/kKQK/4dJpgrr0ayF6Xky86dnRJ9qtmvouyyCFVXwZnlwpoBLf1CiRhtFc0vskQ9x9NEudsQFx27AXSE/1SCmpSNRh7ge78cDvtYxk/YJPxkWQosMjVwn9ICoCUdOqnIbtkQJ0jfM2Y0DY8Zg6HN34EJEtAt7k5clrYAwvJdF1FCQAAEABJREFUwGKyx58FnSsj0JAxIGsycyDbORKSEBCFalFFhkonvVsft9DDbmIbGDpjaqyCF7jQgi9JaatL96SiBpaJEfBHbKeO2I7vSjzQhZ1lyfYLirokWWrQqwRXSCFpxhQIwQ6fUBP9AejhOpuKvc98tmU7qP8WSF4WuV8EddluQ+AcYJQMZA9pSH4C5IEgFHDaonnFwLyiRyzJ6SsP6NJhVdYhtYGaoekPJT4FudB3AnraP+vQCaH/GSSWH2GiLE8PgbjzM/gznf+VtMT4V4FEynbDX/UhY/Jn8I/1GJafAWguUhm3fgmw/On149j8e/t/qvw38Zfj8o/G7a/S83Pwh/XzF/J+yYn1/JfgVzrN5hD4Ff2fjP9H8/mf7N5/u/l/FP8/ov8jB/+z8v9I/2/67wz8zsB/PAN1u216e9v15ctN+77J6MoDD88xtKSNj4Hblr9d1V1+sKYmD462lQOfGkN2KYX3aHQUMiXIzZsfqslLzP3+0P1+Vw4T32nnv9A/OFTMweL71ye00PM37w6lHK9DW9vosvJQmM0kNHOLbSq5/0hjGNs79XjBphGHwgTwMyRYdePjy0acg8O3xLXfduL/oi9vX/QWGrFG9+Bh2daruOvYv+P7+9d3ff360Nf3g4/YT32ln79t+P6eGCaxrD5MfBJfIHImR2cupOQ3h4x3PghE351Dx3u3D73z0e7r16n39zt6Hs1LCoT4CTRsK7pEUKT29K3vUjxdKz/f+lbgC3/Qi4bhSn0qwR8UZYwa900KLB1kuQsRYVq2JCBopoFSkseqSrMhPp18lh3ABgLBB3ChTaeOkdSccSpzIT7YiW8x5qecWyt3dKwI0I/MN1h8WCH3fHx8ogg27J7+oIo2Aohzx26o0XvWgzlSMBXBjSoOmLeeRzlofonou3IhU6PCNvqtxB+w8R0fk5v4JwuaBLqBFnHNPvibMAWaT2cJXxU60J1cHZw8hSeHZpk34aox1MoQPDhYKoQiY19yk3W29M564z2O9bhhU7ozX8+5+q7oFKUs/DNxD5Ii5O7M56/IPlkro/eFGx+ObqyTQv+T/OYjb8Yp8b7dSm9vb3r78qaspeAXenM5NyB+bxziCkTTCex2e9MXZLIO4zuhMP4HfuED62YxWSd8iItmg7C/YAyERjNkDdbsxkfNsN9ZS++9Du/4f8O3W8d1HE9lzUXAjiPSGNW5UZel6A1z6sRyu22Kbbv0dkMXYLu5cyuaNYZy0Hh/PHu9Zr3HN9LEGKvz+E7e41vvfa91XTVO2+g7OEmPTPTt+8DvgW+WQYQvccYn253jt+T7bdfb2003xmbgg22l2EbvUHL64OP/A7+e6M92Gg5Uonso+pKT2M0HmoOc52/cjVHa0Bm9X9oOY0t922+9Lgr9CCv8opB63d4GvmzUmwr585Dx9CM21Te9aOccPXDo8Zids4zX4/GIWsZ/qqp0u+3ATRsGMr4GZ1tcym+BuixN1lBi6S43l7Ttu8IffCBCoyrUhoPBubM23hmLd+bK1/dn66kyMW7KXNp3avSkjj+dR3IZe5kj5dMX2+g8r4xxIHMmsb33nv5kDjx6P38iHz2xmXiT9+grXIu+U4t0+nfK3JEJX+KIH+FLO3NCsmyTt8UcPNgDJ/WiHw/VBY7mOTL/yfFkvwhhjEGc22s+3Ri/E27M8QvCY1uxm3yKYrv1xe+DPNqGDq4scW3kbfDbWjVk45ukGoX+rSG6xxgazVPK/nXnN/VBrg7m6SSB0ZsaUS3GN3WhP3s0Kltv2sGnf9VnXhb0YFZuH/BgLST/4QkycvE18yv9QOZk6GRQqV2SRS7x4fJp0o4vkc3c2IiNNDCPn8qYRi48D36Lvn7NXnoHnw9hKMqFW+GxreQh9jfm2cb+aJ+4c+7v2siRbdnucUruTB74eWGs2SeZG4npydhmjT9ZU5kXkwmYvCWOGkMpZ7teet70xv472iZBihiBXIWt1BNF8TOQ/S1z8M78eRJsf9hnnMJHOD1fw1fkwmbMoUV+VLGedtYx9t4AbN5ue8c9wwMc6FvU0SNZo6r3tH3bVbRHlVyWrYYxqnVW8EEK3+Mr4xIfH/GRvSzzCpIuPhsFIJ7Q7qz9wDvz7g4EF38P8ndAj2+o1Clx6k/Og4u/T3xOThJz1sW+D3wuxmtojKEaQzG38ey83wa0rWnXnG39+CtKcAVzIDZAdRXdE57na01s6BzD6HXPpyd+Hox7+OP7gjc5LBdzFyw641vij0/xMc/5N/IfsA0TsXGPXFq28fWGrxtYMceyp2RePxUbGOdy63+Sq/zN2fgRZtuqsmIzukSJ3czvHZvxAxT6mdfbRp7gtZrfyCXeBD6Zu0pJskHEt6rRY76xTmRpMl8ezP139u87kDUAqwZ699uN+YYN1k5ytm07Nm/a9o29cWJ3vPrwwD9YAzWq/Vh6FWzYVvCBMQb2N23wEbbu7CWZN2nHriXZlomj869XaYXG38U+N6knuQtydXvD/g7ciKsqc8YvQb341HyZb3k2vnfMT+XdqfMFt18isW255UK7YJLH5CsAuxSBgM4ymTdnS6oqxX/bXe9bcrR37Ilz8tuxrvERJaHIOmmz94GMy5P8XOtjMlYHz7C4gYD6vSi4046wadnucbFLKYgQ92pIf+HjwZo7nov4MHcpgxgaGiRLRf43xvONNbcDPbboRkpXiahhDly41LY7ZhuKv+VBn0pkF7eEnbx+kIxPdBAlDmTxg277mjwIQsY6cOLRgJ6zjSzt1ksdXAAOPYk5+cxcu7NnPVnz65V/26g9IfwnEGkE5Sht1EJno+jZVnJEpY8CPY5Ochw4mNRHjxdSXBnb1kF7Yjtj+2BPujPGT3gjc+kKX9pXnfYFwZ0Q1+LnUvuxLg6RO+NfgfcJkmgJCdxYzIeJq9T4PAEI9KG+2ulHZ8vQ+IQO6S9By8K5sChdzl01hF9cNpKO7/ULju/Rl2/JyfeUP+uZePGMcfg1lyF9BrqvK7YCr+6fVH+Ml/A++KNdjIw+lxP5DfNS8WHvR/o3zrP1ovu1dk7kdQ/xR7hojD9zl/s3xKtlR+bV+VRduf+E+mWTbDMTXsHAlXiuuUe3L/vndpr46RZdVzftwNX/D9ffXPsPq/iZYPbVn+H/M7jk7pJPO3D1f9f/zRn4a1P0v9mJ3+p/Z+B3Bn5n4HcGfmfgdwb+FTJQT16qi3cW3puVuh9uf3igrVc/D855aLMNb3EgMnhpPl9KcigoSnjyAp+XyAcH/Acviby18Hy+lBfg4mDmfH+x8gFjcLjSsgjmAIJ3Xl708lSbF+kdO6NtoJoDhtmHOMbRqsELYwWtvIsgrvg5qoR7yFk59Bm1a03reE6Zr2G2VeXmodky6QfGKGiASzJXKmpREne/7C508YKc2PIyPAk2cQ3iqKr2vWNG7smLMmQtZFChNYUfPPbTHzWwDajwSw2LXD051MvB2kG72k/HFcVXS1ooWWth51B8iH6QXAvc7Dr+FAK20S4pL0gvcFnxeSHoSqySNQD8ULV8WEWJPTEURXu8ADHGAJX4l8ON9CEpsae++mnnMMaOPXroid8HA5zYZoyAwzBEtd00wkOHw48nh0UcPJIzwg3phIzlIUXHwTjE3iKfJpb2B/2tA25Q3CVcUGKJbb1K/A2MQXQXA7Q0L79FP9fCz+jsGn9IoWxzqHcQtxrCN3Em8OSgLrYmMTJcCSdkZMLrzn/oOaSeYSDJrRs7zchtous6zH5y2NJssuz6WHcPDoSivOKQxHrYGUkOOpOjh3Tbvmivm/bdMvS+8Kn/614MLvKIGYV46RAFko7ops0ZoAiVlvBStM95Fv9EQR3+WHHhicxEeFTptu8KLXpqjP64mxgiZ1vRVggNaMLrHAhOxvPvf78ruUl/53DUcEZvchG88p+Xe+HLZP7flXm8oSO2Ir+YC0wB8AjK5IQ8cBiIAHPqQGYq5pPq2E5blOxB0R878TF6n+wZT5QtHMcVuBQ1Z42CBcS/BTb8keOMVKfcU3c+aiXHB3EFD7ue6Es8sbuz6cb35CEHfe98jHww1qEV05L0qLgZiNORjz3bWJQKntiO37EtHDLIxFXUi/5nGt2w4P9CtmT+RGfGzLbywXfjQ/o2rNSRt0sF5G9b1pBspMi/bXjc+cUUeGkUMKzEFziy/7VRyTBVgLGK3kkeJsmxqg/sawydpWQa4R1V6Bwqu3FUYii0uC30BhJf6jBERVnwo4DAMpZPfBhVan0jtZiXi7U7YTJ4s58dyn8Y8ZWPCclj7CACDd5eICW7hGZso5jLMOzM8bENGUouQlLYAwW9Y2TsVyYn81Jif8Vs5mn4badqIJzWvZjfiedoOWmhLOMTJts6acLnhd2SPSBVr5nJJHuyBu/sP5cNiIovxeAlV0f2bXQGP6pU6CzciN7EfkFBC27he9qj1DmLjvBk71oZB2aijQIUWuYuGd5CHpJwmIuoVjc1+Cg2GKiTDh5/jv7Ne2pGH4mI/o6DQ+8jSZVkVNt9Uw38jtOKzqWKLdoYUmQnPmc92yWTHxs56Pu+yT7bdIU5TewlJwcyi7ZkTfKT9suEnvi3COagFqVqaFQJViEGTOGJIh7ZDxOYss3+OLSzriICowROlBkHqAeqqDQZv0DI4a3LAaMd5dkP89se3+58uIz8yrziuWYbO2NZ6JCy7qJvEQeiacr8GfhdKOeSDQY4yO8iiOhkiJoXMeYXNgmracSOANcpU1XBNO/VML1AJefQY6fa3lC9+pjDv4Xuo32M7eQrdiObeLoPImO8sb5qDIWG+r5WaGViNflewETnpE5b8IInnuhx2622Hx22ZZ8QvxeBxgfrKiiXVYP4GJtnz83jQ3eoMw4ANnwv/bDCQ75gsNFGfeFiJyiXBLuKTux2vtETPwtCIO2F76HFTtZY6oz5GMSls9i0kU3Pdip0l95uu4wdQmhc5vsYid/0rfxtyIiNsckOTvhN3pKH+ZRANbprq9uJhWDikyiNS63ThwsfvYShUcFL8RvNcEo2usCLMolPSQrtz5ehz9iBHp0H8/Lcvx89X0K7+EOXRS4TbMkekAowOCu6TNfofD4eHWPZEldkJ/EubHVuXKAhCK+wHbs00VMNhh7ZiAePsp67HVvnBiziLm400aLoz9hFV2D2umYxQV+s18XzGS7AhwJF7rQlaLD0tRYW8GcFaEdvcNE9xmjfgo6eFsgNJ2MvfOmGd2I7uOynqeM/bFjNOGFjTfw4ITEEyiV/xCPoS4knegP5bYntGvApa8XwSEd+syBkrNBMn3XOOMbuk9/hpmsp/kd/fJ/EF1/t0qiiaXTNT7Lzw5cn+++T37fJulzIRcb4udDZfoHDPL7GZxFq8ptamhAmBic+YqQvUEK022YY+rfcRUSN6lv02pZtiSsaJ0KpA8K+oHUly47/qMWXxD3Jv7q477nZRoOIcSo+BSd9o4sykUcLLck2UIAo7rjiF52+7OCia5el32UAABAASURBVKGTbPQ8GlrMM/HbELCtipM6C91uLOwEuvO6RXdwHZ+FXZPTqXaavlIgLvK5Fnj6tpuPZterk5veCelP+JOTgjdzIPowTw7iMwphrZKGaXAF03LoumrQSjt1xnRhfzV9Nn4SM12Bxl8UYctlXbAwuCBOIHVgtkDht16QttV4CZwZ5hOCu0CUyFP9u6+FzYCNb84aSg6IIf4B9pAByfqzghp9BtTpe0gsP4LhqVZrctONn9yiJ+jUsXG2I2ts4ivIzif+hnZB4rrAhh8bF99V2yUDl8yP9SUf/otmo+sFoX/g0Z+2/Y1uO6jvAHcZU6YFDa4PWv2Et4ncYic+pM58td1zQSqdQPUPLkYWu9zJU/Q0ZJ4GcCT9X6lwWZ+hfYncBS/5zzo+8/9K7/8kPr5lzaT+EX7tx1/P7691/G+mmOACVP+SV3wL/Es699up3xn4nYHfGfidgd8Z+D+dgTxl8TAv3R9L718fmnlh5aHSn3678/B2vx98PDmgny981Q+mUqGhYLbzUpCHa8FzoJOvSxxmd3ah3W43DvpLZcnI3N42cQ7FoVVp4xC9xtDOgV/sPzksyMtiQBRHiDpXXgoLozb2cOXJC/0T3ydtzgXOF1VZhQwsGrxNLl72ojOHGBOm4K2zRF/iI+Q83zcyOESIg1hCaIrRNbTh477f0E8QkmwrB3S320Z8Ax6rhjSqwKdf8Ih8BFa349PgIHznw9ztNvSWv0GHfA6J7fBbhf+SlRIXTn8WPhEoSPukpUo+ikbqBbNt5EsRz6Ef7wodwQre4CWZOjKiuKwaQ65ScvHosV7tc26TF5eDj2Gc5WiS6IUzS2c8K/ZoG3cgvQ4gQpWCK3RP5DOuE4bwB5SCTBxDRXrwGz+kzs22k78cVMaOuuAR8/TOGD9xCxstmHwslUuJ3y45f9wiig+Bx2Mqf1tk4ftJOe+wd8Ny162S1sTntJMPukq9QHAp+qzMv4XOJx+qJ4eUE0e5YAgvDiK2NImZxnlZir1R+GjLdn8cSLzB64eCqqQH7IIXKGmMAkTfxGw5usDbkpNrFx8s8AdhPJKgi+Lm8SkHziAODtPyIeH+/mx3jXxBiw3bvd45c+Pj7aNhEQsa4F3RKFhoS6RKdz52PvjwNKq0327QTG7eGauDdXFjXhzwLUXetp7YxkXkl6Rrr5jKfwkxqnov2Hb2COZl8n5k8pGNbd9b3wCfPCe/gcTxPB7K3z7dWFtjWIIfl6mFT3vbejzuxMVhNzTcgN9KzKIkl9mD3t7e6En5G2/9EQ8l8dU242VkmsyNPIcG0GFchm7sa/s+2lb8WsQWX1xSObHqo6CuZT5iYW6uwAcHEUQEsN1240frJVVhs52q7UnWqFLbA998OgsqOv/BCb7EvG1ZX6e8KIgoQFN3PkR/fX/vXEXWfvFRGRuRvbNP5G/P3u+T8ZxkVIrehZOTSUH1CkCyzmJaxTxbzQ3OQkZ8fB7UpcLOJJ+B8Jy6ptKHu6WMDtvpNkxylrkXPxBFjxRy/J58ZK6SBh/gMrc++7Qzv07Y4Tdr+ED/pI08MtFx8HuxWkhdbEP/BGDbzlT7OOFNHzTXyZec3FgTgTE28J+uzAmnj4L8XqZPNzINzONtlLZ9EFcznn5ip4InrgFswIB3gGMyMG4P1tzpSeIvbrZ1kKsVNaPkoS4PxvrJb+6TNRn/FToQaduyA1LW/0K+0JVxCj0KqoYGUFWS4RNQNACbGuSDvaH/CWbCNPiDjSX2IlPIjjFYW5tSL2JDhQp9gagIBGd0mUZYMicOBty27JKB8De82tGXvg1PIZgrjgdor56nzLQPPWIOlmrAbBhywbtvO3vSTbfbjo/MFfjzH+YkhugI2wlLtk+QteV/CYCqJ/tXoHkW+UkAQPYXKiXm+fIlPLAwfiSLGWk7ArKtIidtM3ipfakh7Bha2JYmY2RbKYtcE5Ay5v1PlGJsAm2PuY1E2w5vIGKJJ3Tb6N30lrm735QcFM9qH/oQWMLTXAAOytgrO1gJF2LrIC7SpUB0NwHawPHsI9G77btskJLynBY+++xHR2SjJ//RU+ZSchkfQ7Pd+/vt7aaBf/EBNeQvvytLpxbjNnzsebF58RjqGJvGGKoRKN329DcdrImJ4UDyZAluUdKi6mv1/YCvG9wm+c8YnfODDMHSEtxsywYKSG1pvsYDUYm+XsV0NnwarOuoR60Qkauo/W3ckI9I8pHEN29w2K3Kb5HYnx/q30jW+AGtnwkdKUWk9Y0qZY/Uax8y3RqlCl5SxoQK+4Kfvk6g4nrFiU7bKsCyFMAP23qy5vP/yb2zFzx5nkw8C2dxRymxk/F7+/KmjTGIY4u5k7hOmB8+KHol2bGhsLIvzt73Emfg89+UFSV2HnwQPn/X0fXyC8+V/+gytNlrAp1cEwcP8vVgHjwbL7ms5GSQV71KmRwBtvXkGeT5vGvyQX3x2y+M2u75dWOORyz/MVVo4cncSmwTvobOB47pLMae7Y4z+dnREUg7QV/yts+cU8e3+GRbV7HdOriJlqI3PAHbuHnatK3othl8S3R1FRsEndhEIBd0N4Du2naaL3DHbZ36D/bAMQa4QhZ7xJzYqVQluWOVFmMemVGljd+1jTXda9bWVS7eqx89QlFqKprRjy6SVMgFjB/h7/iKntODJ6wAbAqc2G/30+cB7RL4RkurfYk+IH00YhWFcUSRYYbRbt/ozlCpsyef/Ei86JBeKOSRja8X2CXbv4B6yX2rTNN289PsnLQP2Er/glhKu/Dfhp/OhaP5cdnWhy/witIx0P7YT0ws34KA4ydX9AAX5fIpqACv9NmBGsgcCrnjs41yhOyzptmWoKZ5AnxcZzv3nwUS/AtOXuYnmpailzbxLGxkPX6n+yXzY3X5/7P64r1oV5+gaC7g8xX7n/s/tpfs8ATw7HT+R6Zf9E/++PELhk/o6D+7McFyZO7g8Qout4UfatAvCtYQ+AXxT9D2N9sMyZ9w/kj6JAep44zzaQcWt1zgrma63wAstG/9sxUUlLPz6d7x0b9qmn9+oeiznrT/suyfa2Yc3HCxJfYLLtw/q06cbfun8Tfl4xbeBn+g/qmNf57xzgLmU1P9vn5n4HcGfmfgdwZ+Z+B3Bn5n4L8wA2XzwnOeMyovPHlJf3Do8ZWPwQdvYo98OLs/lMOU5/OhvJznyf58wMQTHtZqqB9AOS8Rz3k6OCxZy+AGYIVfnuAXh3tTowoAuwCo+z607/mbixzAr9UytpWDBkM/bS1aUvq5m9YCROHMpBXlsObgYCkdTIizBqj0eINBHW1LNLj63SJ+5gC2gQ/fE78Tf+onOcgh0pPDqvNwz/3yO8ZZlweqAueLd3SaZurYtq0xQsc+MSUWycoHqn6JJh8D/uaVZFGQEQdHwVVuoJAmbwe5WHyEe3Z7gQ99jFJEYjftol/I2ebo6cx14un8FRZKGrv0xkFp+OLT87l6zIzOPYejIweGyHJQdiR2Dm0iXzECT8myAdpPDsaQ7lxOcjzJ4cEh31znB7aVuPkAM4kpOZwMVCB4xBXBo+USkciXNapUg3oTdmCBhFj7KOYUmBcP9ALiCyBKDolqgKSNae7nlfYAH9rE3ok97z1nMZBD59DiW+pJLJnvmfcTpoNYn8yJU+q8R++TeNNz8mtaC/898L16zKKXECBIIQfiSyA6D/L7cj+hKSV6Uw/ykPkS3YHBQTXp6VwU9m4czJdj5yWK8gfj+fe/P/T3v7/r+c56RT/hKacpW1UfEk4QK36Ti8S7xHjDF5vfIJvCVA1pVHK6aLMmF6qQs0tP1tqz88JBO0HEn/12axuwScHtNyWOjUO8gc81SoN5VsMhE8vUJODBQd/ttsNbqjGoh6pG64i/Bz7jZsvseylzVSrkjR9P6qeyh2zoyTyIjeQ2fuCGUlIvfA/eMjJScKKMKr3h+9vbrre3TV++fNFGvu1SQcNFfDI2dsWtxQqbPbcneha40IZub6X4MEYsP+U6NDbolt6+7Mp4io98OWyOTlSjd8j8QZG6IJrhONh/J/NwMf9GVTiUXEzwyYdhNlhrSNR6FVuoYlTRQ0MCsTAWfZE7GLfsecGVh9x5lEiNkma2Qfb7p+ZBjjjZw7zE2kMF9AWo96JrfbzfmWusjeaTlHxhUiegA8HYnUyT6K8a2m8bfIZn6c5vDOKKLwfGuRjTpQcfJrN+IvskIU/6E+JgfsT3icHUbpvWGCXRiY3keBuWbU3sW1Jy+eBwfjFuFTwBU7XcQGfGJjwH+ZUkkb+VuJGNHar2WShL/8kaejL/H3wIxy1F18J4ILyfIeOGCQ3mZ/AL35VFSSdyxfhuHO7f9o05tDffzu/iGKVtGxpVKtpkH7cmtpZ28Nu2NW0MeBpKiT327vc7eXwoxbbGbUNWWkUAsLFV8Hsy4XkyTaZuzP9tDMahBAc1d67oen9/9pgLSvypGrQgkiPb7ZvJN0gxZXQQ3wI/8A+Ler5+S0KP+bfbrr/92xeNVwwbfGkP7CvF0rYT26u/sBM9qMTno+fGk3lzZOLAH7xRHL+qNhX5Glm/Kqgll2Jak7GfKJuMffaByaTsOcYATsZugj9lq/lhVexy04Se8U478MR25uNKrO0fnAhEPy3hQtgaorNMUJo65oMYngBt7N7JzZN5FHLVaP4M1Mrt7H3cbatG9djf2KtGtzOuC/+W8nFpZx7Vjh5oC39so2n1OD8yZ4k5sbgs2xpjiHtc1vcFOvmzT/mjfZ96ZC3ib+cPzRNY5KB1ogCToqteF+EDnuw5B7EKfYMxL5Nf7I8q7NNGzkCu7E3Rnd/e1E/yfI7RQc6OjiM8i/HAtAodhY8XREcgY5Nn2Sf+Rj7+ZWwyF9OOn+GLP6PqQ09wVRYqyenUEf/RkX7PZ0uGrleJnuhLF5Lic+CRcSXfoTdMtT7XaavzTju/BfExOm0r8UQPTaU8WajRdwJKULaA2Awu7YPcvvOc3rkiXwsZprpCWwxG54q5/QRmgMRlH7BNnCdk36BLn3lkMS4DX6jZs+LTwbx5ZhzR/Uw+ZNnMDXxZAChiFzKF7A5txP2OOX5lPBabwyKEydj17we+ZizDaDmVFv7FXo2Sjf74Ci42PgAda0Fbq/XP+MQ4HezdyWt+uyPfCrnBhl8GSinJW3xYdE6d0lkvFTYlt97G4Wv4wxvSYF8pxi1tUbpu15die2xWfks6n2U4ovtA/0R3QRsyfxa5ICzsJIZF7iaQeiEg+SVrww3oVeJTxiJzO34FgkOl4lfiPuf0OPv4mvUW2qUGjQqPsTHGyZd8kGpFz1pTV7GtyIbPNiwLn2eDYLbd9KozLhseEj5GNT52Kj4AtpWyoCeGjHXs0g2aHK3WryIHpo0fERnDyu/hxlxMfqMbRkU+gjZ6gegNbpJYpONdyN8DrJc/4VnYmIzxRGZ2fcYWPZ8FbeLCaPaQ4E3uAt1GZ+qVQOI6lrNXxA4inav8JibmAx5Ywi6m8AkVMGa8AAAQAElEQVTgYvvJIjpYy3apZZvr+5t9GivsX5Tko22DSB3wi97s6E88n0HBwW9bn3WJfuQDotiGXvJLnyiuwm/DSp2+yQ36Elvyw2znCXmJKa7gstco8kDHjEziDcROIDOO5as87yVPk/0m+OTKNhLC3lnXqy/K6nGLfSu2I5M6enBJCyfCA2tfaTdu4Xs7Y50y0kE/7bXiDcsQBbHfgj/cYiOwwvNLmOgOLOpA2qduu1pjQkk7gBr44CGm+NkMfYsXJ2Rvid1GczvlpdSnfPw+IThRwv/ZT8ky9hNmA6ojaw8ZvG38iI7FewD+QFyMKBh9hoVww8vfBR8MstFfTvMFaX+GE20Hh0bkEu+v5U/+P7svxk7KmC58N3NBvZ/iIv1T0rZ+/A9xYzPQk5Wh6bbOYht+S8pYnRA7i3xNFF8+R+ZngKCcP+S1AL30VOuNvnD8Glr/ldvUGL7sRMp2qhNoEjmxcodP+Bjek/jDnfMnBUTAnyG4wA/sf+iGJ/BZ9rv2KdH+4wuunIjX/Ywfh1/9RV4W8y4g2i/0R5Wfg8/wQfhf1UiWfoQrQNP4DHT/pa7PvqX9L+Xcf8SZ3zK/M/Cxl2Yf/Y/A7xT+zsDvDPzOwL9qBvIc1g/KNawcwlYNfM0D5NTXr1+Vw6mVB10e4mx+2AGajX9/v+ueg2EOYmc/nEq8FyJv6tIYRW2JB+DI9AMzp1J5me/HnNwkobJh8vI9xkbbvfHyWpBn2O6HR69SqEx/DHEoYO03Y0dyReJAVvi3GpRiq2poVH3oij+BGb8VuReAnMDLNXKzNPELlu+u0HOglYOtHMCEBTG5pMJBU9tGJpyLOCZtYb9EiC9fJMGyXgcd6gdoUMg5CvStLJTD2ojUsCgs0R5k2iM2sS3BAX9kYnW29aXE9Xgsbbs1kjyJF6SD+3kV8huHV/u+NT3yoZQtLnDqfN/I9+1WfDDYVRgO3wlYI5boEXXisYxd8PgQXbYZn9V28zcxkr8rv1VwlwSLujh3/Ca5z+cD+5syRwc+FnyB8F5QIEYN5A0IO8KOhHgUKR/4Zh8qdLdvpInaQK5kM5D2iUtccT0fI2K7DxUgh6shN/q5bGPX+DkUX2xrZX4BXFHTUCXyOJov+u538vPSw1JTbAYQf8VbGhx81VDrFyW0MawC9CpR8c5HsjuHtPv+prd9Z3zc8d/fsx6etOHKBRRKbHxGPnlIy7Ywosv/B/oez3d8OufJzoeFzI8cor/3+s8e8E6eT7qNvIRdKfmqURwgLPoFVrJE7Jv2bYMu3fK33982Re/GuI4xsLU+4OCAOLkAwRU8CnKhiCstYpqK4uQ1kI8gXfccJFAJcrgDUgYh2IwNPdnGPrkil8kDZ3DgpNtt6K19K2yrSw1h79nxtl+xASSXA3lUaWzEeNuQ3V95LLnUOvUqOeT7+vWu+/3U9fa2629/46MzY/YOLvMl+rZtw4+dXJ0+xL/4HofSPvUa/S+w20JoIlDDsMWhIID4nPX2IK/xoUjU7fbWNq5/LjP07BWt6MdbdLCgsvdJlssxgzvtlVCnjRh2YIwhG7rOEp2xb5t8lzbmtM385MDz/f2dXNzJ7cF8OaHHJ2qxiQHF5/vjrnc+bL7z0fnBB5bsvdGZOHCLD42H7sET3yL++FOcHDj5px89epXJXpA844JyWBsI7nk8tKKs+eJAN/Bt6c7H3nyYsq1t7ORtEMeQm8WKL9/ilOwTFz8f/E4mXY4z8UUps/XGz9trbQ2YCrkqn7rxP5w5+AsOI6oqAKscwvR8Z+4N1k9Rgw17z9Gs0cyz5De/5SxE5Zzszsei0J5sOIFyCZMyNu343CrAGf8O3R8PxoV1BnqMYm5vxL43HXbUmjZTwXr9ikkF3yCmSCWLhc+Iy6WTF0LyvPDBtga2a7hpltBZ3Y5spoBtVQ1JJgVTfUgcgs5SoY/SYF4NajVf7noVNOXKoF8Y+obv1e3KDoY48G/CGxMrt6aeN9v4YqXYpZ35frud+cA5nQXlAnjmOZhT+Y8PMocn812ybEvQJ3Mt80OyXID1yxJS9oStP6Jag3wt8nc8s5e868HaEMW2inwvahKpheAz8x1bikvcbGvD7xql+JEQQ7ZhBvOzayLXwJ53xG7HEmkABaiGYzH3zvFZ6QUPb/SlP2rgm2UzjiAjY5fssz/JuSyZXCzagRnH0OMQdNqaoaH/I9+W7FOPrhLltG2ICiCLzNkKQaoq8lhdL2xkX0w92Hu3cX5cz954Z1/BpR7rQp9t2bGHTuTQxsdpfgexaXS6zNqZWAv9BTDZyL3qMvK0ocrU+b3LOs0eEj8yX/LsMxM/9FzxLXUg7TGGrvkQufAe8IdmG70FqwGs4Gfmgm0V/g3m0dg34h/dh0PKngJ79hvbynzbw1Oj11z8i269StqBliVaG2GsBpd4zmc8kvLi/67CH9twA/hjGw0vXiobPNTMm+i7ZG1307Zsq0ZRC7BSwp/ajj48w87VTx1IrhbzsohrZ6xvt5v22966JmtlMb9s9HFJ3PAH54SbSu5EiVrY1Lz0sxcPGHbW1dvbG3vkxnwZUNRzQaybyIZP5LkJ1w1l0RMbi3bQhW+ZI2mHltzf+Q08+NgdnoDwzQF8tWk1SIPfg43xDQzqqlLKJObkJ7LBjVHt58a+aXwPT0PipYE62W6gq8hd8sJZ2yp0F7Jnfdo5+0Iu4OaBVSl29BXSaMKfxBXIPhj9GEHOYf0AOHv+ZW5Pkp7+RbSxSc4iG3zX6WNBsYVvBoTK0DInA6c9oiBW27IBMWfoR3d4QSmQfqiVTiAIIM1A4QLdj+uURRc+XO3sKYPfxEyiI3i4Y2qRgwuejO1k/V65tK1ud532CaKAat/O2mC+XYSPnKFb3JTStmikvnB0+7p0VBn3DNlKWShKK3jbJ41YXYxfCED2lIWcKK2bOldkMx5pfwME0kFX09GfbuQCk37jQR5pU6f/klIhB+oX18X1jRzZ6G3MJ9ngG8cNM9xzfe9t5Dq2kH4BkfgVXCIxG7j6P68v36/6j1wuaFxivqiftOLhH/n+gIHt8vGkRUlaqQNpB9IOpB04pcRcVScJRexhZvyV+h8HFSUviN4LTlSrPJtyYnu1/0sqBg5v4/np+ndKebjr/L2QMHLRiX9Uv7hOHojteNY27X/ylbwFPtyIk4EgrjrtfwJcs+ffY/p7l/98PP49ev/f4E30P8JPPL9YfkL6jfqdgd8Z+M9m4Lf87wz8zsDvDPzvzkDNvEjzspm6eADPYU/VkPkzxqaq0qDe9k12yQ6F1wEegCdy/TLOF5O0rxeqKuTgFQ/gE/22O4sXPYdaE9n0qTgYUcMYQ6d9Hqz7Bcfg52kTfYWePPfkBVGW6CoFMdUQsoODjJtSon9iO/qrrIZRLRNcZBc2FnHoKrQjUxADwljoOXhJG3TLY5raqjE0qhTeidI+2EWHFA7x0rGEC5qT/iqlwJ6qYUI8dVuX7hxC2egsdyyVwCDaViE8sClKZM+/AXXo4IMf51VxUYaWy/bJz8GPbeWg48nBQsbrwUdgwW2f+c3hZvBzqgtmOAgbyiHWVgNWEgFlWEJEfAvQ/b7ItzvGheAEEro9ZAVKA9tFHKLYJdsfkFjiUx/68LEm8rC1vkleGo6F3+QQvxZzKfTIpQ4sxu+s4VnxcaFfQPxSH8Y+yQ3TkzFYkqwaA50cvSC7kAnY+AVNFLu4S7FTNXTGUD3GttEzAVKCT6RQdnEotbR6jN2yn2+JfzI4K/lBZgE0I6qqEioBfEOUOz5PPmJN9An8UIoNkUa96paHGfebD/V8nFH7NQ/L5F+5M2A3xiD/4facZ8wbNgOxncOowpNADiTzoUwUB+Cj0sLhicETmGuMidG/hNRrTAY53YAxSgjoKtHzZGwzxrjTJNxWwnBZTEf8XozHZD7x8S9EgpoM2IMP/i2Hsuw9+411HYX0cYn7edklo2vUmavM43zYirEag5ws7EzGaKps1YCPOnGFl9DgmbAvfJGeOJWPY/m4KOxVSbC3j8/jCe/C1yf9QyPxyoo/B3nB7W4TgkReIalQkNyHdjyXRmUfxQeV7Go9WQdVVhVScUjCl0PRE9s2jgQ3ucn8gRH56GRY4WtCiA2Ri85BrH/7200Rz/gd+VjTY8bYIbKE70gM5olNO4LgUKiAbag/v2zLtgrInp29Iv6LYmCh68wvuaUfvoCwn3xN8tX8HCIdxx0OHFJ8SGzkB72VXJVlAFLn5GB8klMFIalGsU/utEwun/2R+GDOgSDXQ7aAAqzoE3PXHt1e+KKlLjGROLL/nr6TfxaObYm9OzKSsQF+nUKFUMhV6nmRnJ+HYsyl+cSGPkp0Zj4/Hoc21mTGJr5XDXRO9tToTfynrozXQjp5isyTmJK3xd6YvPZvKAwvV+BU24svNg7h2BhDNYqhhBGOUfSr4iL+zoboHeBtk1/4uGI7+IlBI5erCjk6iWPiQ+xObrbb/8R+gD8YVwxGhN+P0XVowU3mduLJnIWVtfbsj/lH5iWcqBMm1TW35OvJeB/s4ROBws8xRsdkW/mjOXSwrlCtXg+ZRsSAOvrJ6ewhjt9CItfEgfRtq4gruNQnJJ5D7++PXucTxcHbWAPSxrXWqQjqLJC6Ebpd0JeSn9iZzLMVwLeFPvvUlfmWPTgBm7kUBZNcHORwJQYgOlB26oIh+qgi0hD6ggFW+kuT36HH/SC3k/jVOBNjbLVfMMZW8mhbBUTngd0nuWaaSSqZNWIXbQS4W/yBl3vPn4Jm0/sEsGE/dg/ZJy18sTV4hrQzx0iC45eaN7YDSgwE/cSBKrd85zLtQJQj35XccUUm/XiYcUruFnqCC6xMJqd1gluPFb1CR+TjG+iWyjyNrmNOTXwRJb892ROE7ewrdz4Cr7lUY2jUCLoh+X3y+7Aih03bysfjokZNXwt/FvT4GhsLO/JEl1V1wn7Lfm3lT43S52KDBYKznaqhqpA/IdjYIEGySxt8GYPAYg6K4lc9iYOrxyH8kF5XaeJr1t+Mj2C3zaph2Za4lELNJdsNQf0RMlYm1VbVphTbzW+f8cX/4BfOxPcL4kPwNvwyOuhR2dzS/FQPfFN4JPax2RB9tlnHebaYULjoc8nkLDEnvtiDcl4LeWIOzj7tFH4W7YzZk03mYK3M9hVe8jTZTyYyoS/Wn8KfWNtksQ6XTvpBnbUhRadt2aY9lBwsJVcLt5ZoNg6yrmKf/LYVunNrgF9niZ0TVtuNr4ETNzsv6R/sMU/21cz5SSzpp07cWQwLlXiCv8hAn4mPuEO3sQwotuEL/4QnNP2kHMhN5Fd4yEl0hy05tSvNP0B0Zfy7jixC7Su6VvdR9JLCG1VZ3/hfTlFFnoRyEQ060qdSfE474wARTUsJKXpkMSbWk/Ucv4NvGbhCM7aCS3cR0wQuum2FZ4KI/kBs2ZZtdWn+1c3cLFMFhCsnfq3knRjRAzIEnXa/8S1oXE2OD7ZlG13fruDTazS3LdiyUwAAEABJREFUyJx9I3faosGV/MTMQodUg3FBeeKLzBmPmraknltInHL0bcupXxCZlmWsQDWta/jOWuAs+wRRWEYi7MbRVXSkPm0vxhfL+BTcBTbyjEelthi3Qn6oeM4rj5aJ/Gw/DE1AaisyF9ilFNvgJTh0lY4Du9Fz8ae2naH9Di6Zz7VfuiX4CSF60tangiqdUNRF7BmLTww/bS74AicvLiKrX4CJ6wTjT2yJctU0f3qFN7GePoeFzJDXjJP6dyT9CuGn0Lljvtvhk6ga4msDUzx6bOtnxfUNn/lwgW30+Gci5CR5Tl5INj62r3B+i4HOp8tGD2BTg3ee9y+gf12X7a4vpBJ74APxhwae4NPqufgH4j+Qb1sk6qptd9y2P1RdORbhWvyBZrvpn/PXiP/hm23VJ9B/qJyx/IdE/58TSqw/wg9BMM4fmM/tD+S/UuOK5V/Jp9++/K/LAPv8/7qYfgf0z8vAb8u/M/B/IAM8uZ4Ppk8O//KCnZ/rMYYqL4AkYFDv+8Zh7q78LbX0q0q3/Ub/Dbg1bYwh8aD34OPi/X7nYPfBIeq9D18OXqQXT+GLB1lR8jJ28CJ/cJiSQ6b+AEk7elGtKrfOG4dhsPdlWwYfHfb1gB/S4uE6tWKeF9OjbbZeDhNjC4qiEzFZ0tEHxktNCwLceV0dw1/aOKjft516k9s2L1p5YZHOh9oqPpTuwMDf0hgFXwkufFoNtumDIfbYy2H+g0PE+HeQl+Qh+DDZhZ5BTgcfNaphkNcCL4qxZ7s/Zj2JLR8BcuiUF5vJSxYm4JJgAayUUUNV1THkMLNChNF284yN2GiPqs5b/qlPhkZ5mcA0siYOdZ97X5OX6fwthPt9QlutJweggRzChtZ+HbCjWzptffjxsmmbGG/a9h07pS5LfUiVOXTnS/PBvAg+svapJ/3PQDiKv8HZJdgkiwOcQwcHXYHZ829qx3bm0LPn+1MpVVbL6KzTP4ExJX8nLZyCQ22L0ZXtbsd2mlAYmwO7p94xShvzp2pIglewE1/8xR0FNapUgCjJ97aVtn184DL2hfLwIKqJcPynov1N34NvaO9fRbyHbPMR+aG/f2Ud9t/QfzS+8GPfd93edubqANRl4UzbwIE99Bt0eBeBZazt0/eMbWDF+AtqDPzdtLFWxrCUC5jMx8k8eTJPwx+5J2OZcX3yESziBxMtfzMxkLgQ0+02mP9v1Nlfboo/A19Sv729tR2X1C71bcn8Ga8PDJHvv4lXFpOTuJ98XHsqfowx0Mt63TelLOLO/IrtJ77lbxQ+mReTk6j4Hp4Lzvk8FdrCeS5I1oZdYf8glsjmw9HjftoLft9vGvAk7vf3Oy4tpcSXUzZuLvbKBz6K+Iq99fQv6/vOXnG/P15j+Q7fO/E8iOsAFjIHPr02JRQnJfGtiH/rua6mx+d5xcu4xH7WQkUAuet6Hg9yPhiDnX1tk219LrYbF/3J8409OvXGvA3fg7GNv8nFYg4ER9D9YfZJjuNHIPlNvtNuHm5Vxfjc2nb0bqyDjHvwTEXUkDvsw3ryYfsNqDIxnnlYxBb6tm9KjJbTRVbK/hne2Fz4Fr2GfMGo0qhiDIZsf4AothX+wVjWGCr6iSH/5Hr2zEcWIE7u2A2EN3C77fi6C2VKeb7Ww7bvPXewwjgejOPkN/OOn0vXOGUcY+Ngbh3sY/E7OmBqmTu/s8Jm8Gnnb/p+/fpgftzbv4x/1szt7da+RzZ+h9/pAO0jdJscYrBptJO7237D9xMyV/fbTRvxVV3SKOCarJcH8zQwySsuEc+TPejAz4m7i/BNPTUZnwnPo+fJGW+NQguRrK4U2/vtxjzcGhGfusEttkcVPCdt4nM+ZORvZqc+sn7BRWYy30JHDPtib55a2IasJ7+94WkAl/HL2IQx9pO7223Dh6GNvc121BAPcWEjeoIa+F74E2Kq8O77jn+jA5qvcbMth0HUFvRSctlrcMArabI+48Od9R5IO/4FP8lb9qr8Jt4Z9zvzLfTgbOPnznrdGWejSR0naEVuMn+E3fi175s24imI8du2ko/YWdgPgBIawJ8Dkr0v+Xrwexx9l5zttjfQ99b/ikDmysac2RqfHOU/5Imvj8d7P1/c7++K34l9Y38aNZQSS9nvol/otY2O0s7vZ/MlR3FUFEIs5EbL57A8a2Zl2kH8/rJhBlUu1NLmGlWqsjIeo0qyEq4WOV4vG8lrIH3bGoUdSZlfyUViCB2UIr8NN4+jF/7kPLErRIKb6KXCBn4y32IwfVEyHoP4xighqsKWX3psa0ALLiCKbfisGqNr27rKpdO2jI4nz7pP1mbn9cVU4E3bzv2UOO8gX1fi7iaEar7uqVyKH/Epe8LttitzKrhwtBz8VYkwEBtqP/Wp2FYNmKgh6gNEweYiRxMI3nXqgCLnD/2KARCpAwNVBc622gdosCpzJ/lNN/jFGGdO7azRtg8h+0TG6mNdPZ66JlNsB6IrYxrI2Ic/4z/RhwqFjmGujC9xN940uDL2AeK5ZGwr/o5KPkVeLfsEWU2r9IU8YLvnQfL95cuN38hbx1aVeMXva/b9R9u3rZTYiq8dV/YM9pX85kbjwpdA/A/PCdmvD2V+H+yPWe+Be+TYS6MzeUtOM/5jkHSQ0TH5DVjojO+28X/o+4KfJHX2HpMBliY5KXhHjeYv6ugOjDEUfafuiU9HvxecOtGFCtS1jpXGSVDGeFR1bjaeH1oP9OBFKWj7XuyV2Qc31Si5LDsgaqnSB/QquPlqnVV8OshHcpZ8pv1gjT34TQvt5DrvsZs400t9QfDBBWz3Gtr5vQ1kvtoVkuTkaRL/87V/ZpyfmuQ6oFdJrmyY6duW7Z5TiUWvAqrxthtju/tJ5cFvxJPfNRLYtNyq8MG0wkCV6yMXNKyMw1JsJ56wBQQ+tCKHyf82BqjwijgO5V80yJx6MsciJ4pt7pFeit2i37SgoDCEakB3UAE7MiFetRRUQC9U9Lya+qbP3b7GIrW+K5fEd0jZyIGK7QDNv3Qt5vyPjGStn0fy23qQ+4wlKX2xfW/fZQXkF5nK3e4bvV9fl07bshnPF2vwF7xQ31WhfUP41bzqdNMOMCw/iS8cfwa4owDSH2z2qe8D8V/QsI0d/6mmP47/N/aM8wWNJTHp23+us3k/bv8e3g+hnzZW7AM/Jf6LIpOvfwT/oq7/k9zKfLngn+TCb7O/M5AMZBqm/g2/M/A7A78z8H8kA/9XwizbygvX29vGgzIvCN332VZK2qIPSKInF3dgDPOSKRVi43zHUx7o01+LF3aANy1wYHlo5aI7u3+9NB+8BM7XC0QOVz6/COVh1+alC0HbLZdbmpMDhycfKyYHLYG8SOWlSv3P+pwfwexLBkqeQBFOdb2005UW+qeJiyBUsjl4CJNMXKUxqmtdxTQaFngpJvLi/+Dl+chL+YHKWdwMzUrJ364UfsXnxIrL4lwYsNJPnFF24peMeAPiyaWpbW7kYQILxsiMKlkDKIk7KSG/tGAVpWoof8Mkurrppass4hYyYa0xZFt5Ec2Bz4PDjPg3paSnfWy76aNi8cLqxMrHjIODEFDIC3DDwaHjBD8ZV9iQRw/zZb/hJxdplujHhcUcGcyjABra/4nQPCzEFT8tobd01uhasaguyQMY4T5QjUv7yWGMelwjJTl56uZS6O33Er4lSnUJPo3PdeFncB9wEZFNM/QxTrvhGVXk8egDufTDY1tzHsSCvdfYibGAtX0J3wWcaTPnBN4NnSNLmBNpAdzzJuPDMCjePyHcQTywgRXoT82XnUUSF/lqeejPhoXcoXcO9A/oTFmlFLGOIVWHg50eRyj5r6HJH2Y00TWRif99wAZzuQXUaGKNLVk68GHiZHx5Mh865ygpZCDDPwWLRrH3qISoBGFspsI+MbUObIa2gUdUnQyJD6VDY5gWB6B8EIENndL2+hhpu/U8QsOQOz4rPi38eGbN4lf0LehCQXylQu9ovShgLMky83TBuJhTY3BwWLvYuohxyS4ZmOg88PmRdUHueh3Rf39/8DHsCe9Eg1T4FeXP2Bb+YPCJTAIbmI2eiT/xM+soOYigbQmAXZPbZCzDZ7t17hvCQsuSBopAwyfFTnzKwerblzdUGC4rsouZEL6MZyBzhVA0WhdxQw8eARQbvTuwoWMA6Vs9JhL6uHHZblqVRYPL2tA3RinFNuEc5I8Da+JsHKQczB7kLaiCZzC20UGoDM1qPTY6EYjvNm2uB/P4+bxj/6lC5nbL+Ay4hAx1LyIJJblopLkU3VERROqFVydM5BZMRQ3V6Utfvpg4SjnQtK2DsT0Yt4yFUljT8WsxLtnzx2u+Vqnlagh9S/F1zbSzVyzmo/B9ySrN9pX8UIcnuRDrLzkQ9DF21SuPmRuYkj005+KA+KmDOT2Sa9bABoR3Sco6z9guFAaS39u2641DZyHbNIxcsUz4Mu+yR+CKttvA7gnpP1+8k5yxJBQgJXhoGXvDpYVeA2krRByJ/ugOjDGUf352QXsSSOtCn4ivxlDwthXfhNLUT+LDNSwUqA0eEZv0YJ+JjkNogfcQefXSYuxWUePZgSDTC5zk6C/Ltg5sE47ycaPoc9E24zQ7p5MYbCvFxHXW6Z8Q0gUZa1TLHqTVwOwxSS62bZORn0mWzJ9oAsgLQUrUKzdgMfhVhsgV54Ajc21OZR+dqfE7c39BM3rFPJEcaZYs+WGOkQ4FJoEv5qvxC3bFBcKSFBsB2CAsTVVJ8iHpUOZNxuxYT1xEIXYXvhkFbIkKpK3oWYKnW9yWsgaia7zisINDK3Ec+FPBYyvj/MS3O7/Zi3Ga6JrL5O70y7bsIq7on7mJm+zgjc1F/9tVVQps+64ajAOSmQ+o1AnIhAeaqYX46tjVOtMOTpS0Aza26LdexrHpBpGr5aUxChito642MS6YoyNjtsidLKEOWCroNklQIpKCL7qwdFzxl1RL6Et7wbCQEWAg7Sc6E18AV2R4L/7wHcQWyBwkqRjCrigTbuaQke+xcWEfEPlpo5bA6VUwJ4MaBQ8Ng5jQeqa0jcl8QSc8C5joZTVqwRt18S91IH5HdrlOl4TNbptZZzE95LGhHX3cja0L6EqeGuxvtmUjK2kQN651n+5HPcZIVwXR6Fn4OvntffKcq6XOc+rQJesq4bXRDX9kFkzZQzou9htEZZ/8kYVN5xijEyWRp2IIkq8BL6BS5v6SVR76XKIDtFKbxnoRF3lMP93gYidtwoHLNJcSY/aXln35hLvqMYdDq3AKXuo1qYMDFsoCNJU6YJ/0tIUFUdIO9kNfcMyfiTzNUxaDzfeSZ6sAH+oJYQ29n2voFHwutOYCiv7lvz2QNfmU8js72R8kYmgwtKVvttGfxFDlik5UpanUbRNnrvrBPnMwfmGwDU/0kZ6XDlvgpHLJ/MHVsJ7w4omuwIn8/m4b2VPnRD6up/aymNxK/s0YdL/AjZIymGk3pG+hRAtdWd9TFHiytg823cwzMK2BfBAAABAASURBVFzGcWuptBZtamHzBEEDuBZ+B8JBF3NuEMW26gWuk4MuOk9xXO1c9x4i8QuBMurEb+aTwsD7mgL018sPM4YBiXjABW/awbW/0LM/CJuQdRW4ZZfsxAVAnPRXA2uGWsBclrAn6p4LuGVQqNOgDhgcmlTwnTkvaV6WPtdLJfMnOHPDDhgBxk8B4RB2P4MxdoFsVJ/zMrkJtF9oO6+l/Ekbl6O6+8nBtTceaJgWqkqV8XZJYQaML5k73ddoHoeuf08x82R+J7DWt37agc8MtpU/4r7I57UHhC8gSuqGSYQAKJ18sUcIkQOCR10qpW73M0hgFsoj8xlA//RqXvgvoo2HQPr22bYtRTdAKlXpK4WcqpjTBl5OBQ1cejNugYWDgbSTpRUdAXijr9AtxozuT6+18AGwrfDrDyVaA98TLj++x37r/Uj/Vf/K5SXpshqYzwbWNOP0DcQ6abgEflW/+H6U/9Y/58Ek9s+wXEzfn8E3Q/7WZN0K+H6MQp4m68ChpZ9Bxis5Ce9nCC60S+bS82P9Wea/s32Nz1mLsQDW1HqBRJAN+laCevXWOvN8yv+x/WL7ZbVedn5V/1LwgxBnAh+IHxoZu8AP6L/YXYnvT+AvqvnN9osMkFrmWubczyHPLv18j/zP6h/Xzb+3j9r/2MW+os8QLVc/7X8R+GfPX9uy//vgP5vmf5Sf/yz9P+vfb/nfGfjfnIE6fwDOH2gTKXsFd6nyoNidkxZkWoFu05iTBw4FxCYTmYCVw4h93zhE3ZVDCTsP3JJt5aUmuJ3DufztpMC+7cjAA/3BoUz/18EcEs7rpf2Hl3VcQ/fGQfze+vqBDn5cob+ja9et/wbRTt9tV5SOFZ+fHCIvHnzsUtUASnb4JCs/hNKEr/mJExLY88KlF21Sz48fz/wt5oDiBLAijMgobKDAOF0B2vmAkPiTh4F9gcMcuhaHzoce9yXO5dCPNuxHVQP64l/4q+JzkV/0o1eUg1/rB4cb9/uh5AQUrC2RZoMdOQuT3c/NuQE1irv4WPVQPhgl1sSRQ68mcOPcjAOZQ9X2T8nwkM7WGXz02OiK78gEl4NqXBNiDUJ0jKHUepX4ZJeqBnExdzgArAjIJKIv9biQrDzwCrxt2SUDJwf3tjvJpwH6eSoBpxTnJjk5o21ZekHivPMx6c4cTFsUQw7QVOpypdlgfNuYu4Wu0E6wwhP/HujJuAW/cWj8zBxlbuhVLP7UqS85fKHBSpFRinMDXvUi0Qul59gQG3ElJ5MJk7rVI3x7e+MD6c5aGAif10Qo45C/cfvefyPkrsS5wIcjJlDN+J4vpCZW26pRsskleT+YAJYZn007MY0xZEOLHxFOjb4FL2i9ffmi+FLkaMV3HIRFrtN320KBUlo8pmFIG9agGcMg4IeWOX6/P9vH6LzddlXxQgnL/f3O+lnCTI+BfemmRlOlD99CeSC+D2LI2KQGrRVh2G1iwt6DSZucrSbiA3X0RDZ2Jbf9tO20h0aVUpKDRz4+RycI1H7QYFX2gfh/22+dTxc28S/jhBkNPuRln3hjL9toowJrUmSjy7ZidzAGN3hsd14ezLuMU3Tko1F4o+MtH/HoZG+449eduS4KGSNuDKdNzPmwPdlzTz/MXrR63WVPwITGKLn/IMDFcOtBnmKziP3tbdPttmnLAT30lYFEfdYF3Z5z0d1zDydH/N/fWm+NxRg+sKf2KTojY1uDHIyKbYmuEkfoO3Pgjfn+hbn29nbrnDyILRB6+DJ+uCC0orfv6HC34z9uKOMVv+KuTYQWPPBCfOafJH9efXW59MIGX+6gY4SmZTqvi+Ygxrfbm7Z9b2T8CcuT9dRtOna9aFM2vnVPtIUT7rEt5shtv2lUqUZ1DjJWo4bid3za2JP2fdMY6MCfc98JmZFgXcZewX/bh6rAE1/k1mueYk1ttPGz7R7IGdsilsCVK9TLrt4LNvZr3I4bssOIbp2lMBTeRbJjy3bnIrGElrzfmZMZr4LG1YK2W1dw4cmY5m+R5oPV4AN7DvjSRr0awi9kgMt6ZNON3eAMY2y6LSgkpSCqGoOm+fA7gfxHBVOLPIRpjFIha1t2cru6Pv064J/M3SVCjJmGSd7ygXmS21Gljf1mYCN69Cq20TuA0qhCZynFLpmGbQ3kMncin3gK2kCP4ZgYnLHzmkvB2caWZPhCizPBP9gb7jwfBJaClYLndnaINfE2MJLhCc3oqbJOv4kdGokh1nnOD/aLI8CXO9xoXTb8LkXmks0cSb/X030qpUrNkxiNDcm6SnIXU6iSHbw14yMMtkOihTlws/MwFa6dvWLfq+mJZfL72Iy5wYCownjKLD1xOn5BUtc0sq5CFyVzZt93bayrzNH5Gs/ohtzXZAyM0mrljfruNqoUHfu2y8Z3fOZSfMsaDUR3FVqgF2Cf7eQ6YxG7aSsFWnxNcxI7nOy78XFXZC8+lxW+gJWCbaqzTYMsfY4jmM8QHy+QTtnw90dU8va4P5j7d34Dsm/PsAjXAJ/wso+ZDJQ+CkpHnWMUXOsEl/rqVw3CWORoAqvbizx3rnie+sYbCXWcsmRs2t98FSU5ah+gNw/04Dqn0G33+qtxzllRYguXlNouxm8DyC9+R0302ZZtcVP8ObIOgB9125Yjh2+hhe/Ju8gjv50ZP1sVOnV0ZS6EPkb8sVIu3MGzPiJtzzbsRtb6XLJ2jK2qocRkn3T7rMNru2Vtq/kcW6XsM2/8pt5uez9H2lbyNJMMvYqFrD6KDYJeckCFb7P3Bos/ll5k/VhsQ3OjL1lQzJWgTrzt5rFTF+0K8QPi1+V/kJ/dlE6Zbzjjm1p/xoGWUJvqAy7erLnLpxAXAx6aO08jKNnufG3sOQYf/vAVeCzD87Ind5sbl5U9XK8y2U/iy0T5pB0dTUIkfL1vsP8U80OtBwvhZS189vFDTme5aIvJstAbLG4R/ylfZQUE0rRtfzzvdYJ0luhJa2Izdfrr1U7/gp/hQvvGSkACsBN84GcyNjwYCc227BOan9upz2kBny5Q8THrJBCK7ZaPruSB4NW5Jiepg2++3LApnY0Ln14ANakawtaQW2OEjUBRn/ZsKyX+XJD+Z0jOESDVGQ/2zs/EX7RtK2Nmn/r1JyV5CoTlM/tiLlwQ2o8Q2o+4n/Xt+hn6O9zPeC5f7H8cw3fK/p0d26yzP7exXgkqeG3Ltrq8qo92+gEQ9qtB+3/y+tU8+ss+MF+veP+yzD+RkVXBcsXpn/jw/1IcP3H/T1DX3Lrqn7CGFPgJ6TfqdwZ+Z+B3Bn5n4HcGfmfgdwb+LAP14EDw4LDi69+fvNqqH37r9Uxv5wmjlA8C/Yzcz2GrX57ychW5QF6qmi6pytylMQYHJZtqjH6ACz24qsHL8lBVURu+0sZBXWFrDPcBVh7sTv1PbB18MDioz5ejKktcehXOn8S7DL3S0YciE90DvQYEWCmoVyCHItEff/LCPkbBf/KELxD6QU4eHMxMdEauSi3Pmxp2njo4uFkYnutAXsS6KweYoiyU50GdZl+F8KjYGfizoceAGpZzAGZi5ICLEVhSt2P/SXDJw+TwMmBo9tCWvwVW5BadoPpKc8UfXmoxL3GL3+r/KqpZZPtsvO7p2m68bfQO1RjkehEfMWI/B1Dxn7co/JJiJ4cRwdlu2YWtM6/SGKV9e6NGF8yWkBngtvaJLjKSpZPHxI88qsCcl23ZVnJ46T6I68mB3/M5RRPGgmdQw1sSpvBvAswXxq5A2Ib+kwv8qNKogQ4BbpjIHbHBmkjb6JXVBZFXbaVtm5RUt3FfXazuKzXzND7Ef73Ktm3yJ6VL/MkBTgAlXBk2Ylgcph56Mseej6knczAxh56cTMY5enFBgTnNeC0Aw7Jsc2hnvX0p1tNQxmtUaTC2VUPbvulvf/ub/u3/+zdwBd+bCnrPPcb8zsczUXb4agzF7wCKyf1sgCxZCkwce5K3I/mbE9+f+PzkIGkSz8SXYm5ttKXVvk581YfeqMlBzN+/PvT167PhQey2ZQMSOZnKh/l85L2/Pl7H7tikL1849N5uKjrxHXckq/2MXpqyuXMJWOR9rkleNvw651/iS15ufKT7wsHnkzx8/fqu2MtBd/IdEHqqWHtdW1apatfG4d8Fg3Ee9G98jLzdbtr3m7787d/I89/I966VNYkk3wGgWW9vRb2LKSPMAhOd0W3q6LeiO2M0GI9BnO0vNtIPTZQ7B/H5QHawYR8oWuDCVzW03878H5lL0Mqlf/vbFxXjPpl/B2O3GJtAPg49Hmb8ArPH8+vXu56svSfj8mSsJ+P8jC625bkWuQ5MeJ6K/J2P9P03n7F1Z7yufzLzoJ98Tmxmfg3i2fdd4/qYV5P8LGw+9P73Q498JCJfxs+qQR42DWTi/6hq/wmz66JvV//HK/HxzgfF+4OPE+/vyl5+4P+Bzwufx9iIL3YSX+Dof157kgN7SGsjloOZIqGWsXtTxodQ0fXU1/eH1pzQirHb2q+CIT6IspDMHpI4AxmX5GlnzDbiDV/8ELHlv7hPPAEtTCPfc6jU63fUHrSOzv2UbfA3bO6KHtgFUpG53XZto9JVrxdyH7uu0iDmQe5GDY0qZLiMPRxZAD3RlW1ZlK6tJ/PpkT2RMUudPSn7cfb8md8mxjTj+46tjPXBPJzkZpGs1ML7ij36wa22pdOGpMJODX53mIOxtZoPApftM0arS2jR+WQOjq1YOzfd3vae39u+aWybasQiiUTChBk/D3RbJZs7YIm4Dubt0bjolazkLjFlng58sq34Hh9d0hjpW6Erxep2xveEp56MU3S4jEbDheDKPiMVuBqFHnCGBFSlP8AN6AHLNv0SDQ1isg3t5KsaGswjUdIm1XrwUTc+LeaTDR92FilIqgMMgWL3C/uAEZiM5yInqBCqhUVyMdv3jPFirC9a6tip2vAJ2wiEX6/atpK/icwJkViQ3TaNL4PNbuBzfKgxFH2TucPUUftntW67ZEm2NSFMfF1xXlKRJ6Mrtsqlgge00l/wZb0lB0/mxoEv+S1JX0IX/dZFUlIHsp5Cv7/m66jSzhza288hxBS+UXX6Rm1JE6cNMXvLgd0VHLcn495zDVzkoj81Dsq2uCkxiGbwsR3fRUltQyDWia+ok+jb4OjEzpO4JrrTDogSOSohpuQr7fA0JFZg1Ol/8r9l7wnTS2f4YFHqoANP4khtZ84u9tNDjzyHgH+yF4Q3gIqwkZtSDcYNOyuONFbgh0ZVg22JS6l1loHM1Z/EPIktY5g6HBnfsK/QmKvJe+gd82XcNDw1eQ4/jofiX/gXQQUmcyzj2+sD/y/dkBkWvGW9wMIaRo+KOPB5jK4zPs/knPGGs10tD1wLFDITOJgPE5w0CjzrfPIbE3jyexPdS266y81TJq/EFP0XTOKLT4Y3dFjVxRJp+ciqDQLCxKfEeo25kZvonDAfxHmgL/6cUKoqwXKCzuI2UrKH2mb66E/e4lf2s+z1kiUZL0cUAAAQAElEQVRVQ2gLOw043DXebdsm2+RUZ04IPLmLnviEsJw/8MRuYSt14y3ZuSXWRbyMJzYG49BobvYZg2VdpcAH0k9NV+IWH2NzogMXldjHKAVsh0VxtNcqefzOR8f/dcbA/gMjrEsp0dv60HHZsxFQIBwADKfdJRd4rrIVECX1oA+anlRLMn5m/Cdjl3G92rbbdlWpyoBkuwFWHZlfNCLXvtHOeGTsA0/m4dHxTZ6fDwU38S88F8zYBqLftlKytzQv+PRtt820Ay2LHtvpNu2Ul06M/lKJz+0Puq56ZT2ynFby4kHeqnUVtuxoX0p+EtdkjoUvesIUHaGt5CGEIH+A5oEWmT8AvLHAdtJ5p/vdhRh4ZgS+LXLTtkCmfTKaMbJcRR6slPj9I9gnLfRAd7lFTwPzbgKo/mYPmx+8aQChU8FDwtL4AUJfrWfBEwjDS1GagI2vvwDIyE1gCffSpS7q+G/agzYXxNia3GIPTF81Ch53Gxba3UTft3pFhlx23NQu6zNceMLQtzaxwHtqEXrPddK6og+wTz3Bxa+fgSih21YBusqnOvSA7cam3Y1Pt+j+1P1vbcbPgFTYCVD9xSu+fwD5Sz7/ougv2T6P1c/avxT8i4T4+OEz4xoxRl8XLv0/g4vvqm0r+bNLBvSvWNgDxXOEUv8r+tc+mXuA6n/k+p+09T8S0G8jnzPwj+b6P6J/1vW7/TsDvzPwOwO/M/APM1B5iQnkAeni5hlJ5k+9XmSevETyTsWLuYDVsHgiP4E+7Ryy3Dn0D9+oulSpCk1RCCbtvISnrm8sUCTTv3C2dRWHoPMBP34Gn+fAQNo8CeaiacXfQtY+5cMT0KukfXAwYrsfAquswTtMYRuUrjIJIrF1HwJsomoILjqW+LMk8ycxDRSVS7bVJcZoxCfbumqa7S8pU2DmQRw9C/7wBGy3nuqawyJJoYeX5ncXLHJJHQO1XbINT4CKC/UooMEF+UUH1QSQXLZVNTovdvId+mre222Dlv4JOx/sgwsUhhf5moBisqTaJZHX/s22kLVsgwxQ5aJpWzUQ0Fnowne2P98TO+luVNrXC1f4C/GoSNsyczMvrJMWBEv522H5pyidLky2ibFUxGobekCSuQDust0gigGGSIFFm1GnvZR4P/vC8EElP9wzbgHU0IsUFRcmsRuNS08O6Z4cLuYQClILTowcObThYCeIRdABBp/uwic4M2lSaUKlgbqFofzzbAHJxDeaFp9ic9vBDWnwwQRWdHFlvOB942Pn29s4/VrgEcrBXw5YONPTzmH4KOhj6HbbtW2vgz7k808oZt0/+PDz7D3iUObCkUNi1plS0JkKUyjvFgdRh+7I5AOh7Q+dwnb0JC/58PrOh7tIDGynjl+hR2VVtb6DfCEGeUUcHHVHD6qvRWwlw283QnZp1MCP2TCJ5cFHgIMYxijFfsY2kLkWe5Ec5CJ2bYsrKFWlPbsfN6ukgth7gdx/orMs8FLmI05SG1l9lMgi1v0rx7aJaTHXFgfwh/Jx4suXjY9epY0PprEVudTRmTgmc2gST2LJWIiyZdypFzDnE5189OJDq/E1H7wM3jIqYs+dk5ZHgKup8WnjA2J0O4L4lvHPGN17nE7OiX2hyrYGzhX1jQ/gkU9ec7goSvqBfWezgOdgvsS35Gfbmb/LxK32RV7a0BVI/htGqcoN13DHg/wrDPFdjcQRoYODwjsfgzN/on+/DeRK8XNCy99GvDP+O37e9l2jSk/m8J2Px/H5jY/4ha3Ms4SXeRG/395uPSZjmLqAXYavqmQbD5Yi3zmhR+Jzac88GniIQth07k/4Spwr6zt4nSUfXh7HHbnZh7gP4mid8JXdvo5RnZ/4ue8bvOKQdOFDaSeexNS5g3+/7azjTVX4NyWsStzt02dRJrqpWmfkxxjonArvhu+PV14WyTBY20p4VcW83PkYuysysblvm2K/sOcqXcW2bHd3fYp38SFnvf5RN7HHKSwALM0r9CzguZ7KP4UZFVFbOUmHf84Ha+UBr+UQ4hi9XDWG/CnOxTqR4AMnyqSfeRCgi7yJZyMWK6ow2/XG2tv3QR532eRxifyshuhIPGPbtLFekoeCR5TEgAmlH5RfuGL+DMAORq1zIJtxzhoZY6gpKLCtwRjYjZFdWozDaff042DuPvhtub9PdT7JqW38kRKHZHXB79TxN7Xtjin6a1RQsk9e2xpjIF/AEATm2KGsk6yf+ZozNvlIzqnje2HwBCFX8qg0VMQwbWWN3fs/tDvnlz4V2wQEgrjjqm3MGgRocMnPwZ5tgwtAOcA/SPL789Hz44oNkp785ob/6L2G3IBEUi6rqlr3A1/e2QvCl3j7nygvSQFLT+zBCILxJu8LW3T6Sg6+3t/7f60Q7TPrGZ7wj9iwGQ8JNdSL/W2yvx20peQq9hxDCZY4mpA2+VzoWdi64rGjRV2K9iCf+7YTB7mBbyJ/zokluzTqhG2UYFfoES7wdnStdFk7T3xiLMDZwYtxxs/kDr32iQtzfLnANnoD0bPwWMKsapSkxL3ah1v2o9umKiulfNIisYixfaYOTdBSXzaiOf0PQEXk7XMNhC/vCBm7fARNu4E9XngU+fBEPqojd7ZRdDYUv8qlFybYho31PGp0O+NinxzJY+tEuW25ALv5PsdjW4V8XfSwBHSWxG+DALh0OYBadjWokFaBNjcRDeNLSDL92M9/gJN968m6P17xukrGnmwuIxRBdTv4gh4kI3Di4BOlVWP4rGmA2/ehnTk2qpg7E8zrMhpgjN3AxHb8CdWGSAPvkzJhRLE5RlE73QZ9KhHJHOjfGPYxuOC9+OkRT8EUcPlDMjYs/vj0Jz7YRIZvVArgugqZqldeXtLhTRNS86UdnI0yOmnHp8wlun0Z5sSRvGx5voIVU+QGT9I406aCz8ApxB0+2wrOFva46SxIMqTcIx9USOjh0pP19+C9IO34P1hHtW8SunlUQg9xI4P02aBtmzvdl75XV82s78uL5Xtkei+hxJE8BIK+wLZCE8U+7Z2DfdoNfwDyeeXrKpBnHqVGJjGFGB8+87ZeVBY8P9Ij0xChEAO0G0fbNmEy/saPTwDp+6sgviB5DIThsx/pf4bYmIgt5D7z2W6bRS1HAvtU4f8MoD4uu2g3M/Vfu6L+r3DGN1IC62k9fTr/gSvyn8XibwAclc2N5q+un5FPvxibq/Er4f8GfKL5GcRP27J9Wv3MdGJ+eQ/rL4n/QoTP+8M/z638flzwMy8uWp6i2uNmunIc6n98LkfVa3zT/An8Rv3OwO8M/M7A7wz8zsDvDPzOwP/mDBRPu3JRATnD44yHl00ezInaMnfaHMjkvwR/cnB2Pq/zUPZ6GjMseRhbCD85fMh/wewCieSC+QQe5LothV8Uuoqtz5Cztbxk21Zecrdt7zrthf58PDjw4eCjjyiwydiyjV5rDOru66V7cZgVXwPivXQ1H+yiIULWVeJPIPiDg4dJzKPIi6XHU+hR5yX4jYOQ+DSq+oXdhglFqVYrEWoMlK6SOEMKPHmRz0FjDj4P4olOyehSnKQl2dbGh9aNw2Ycb/sHcR/wP48H8SWmGRK8kiziL2JatPOI7JaJ7hMkUvgNYAv+8jfymJRdrSeHG2NwiE2sohzYDv8Vx8kr2dZ1CIbKjiHWCbH/P25tE4JteCXcV3QEkguwjU87OL1K/LLdveS6G6vgtSzyjs7IiMJQ6aONARPDwYeu6o9cSwyTWlVuvOFHn209GWfUoIGLhl2qUUrsqQ0adTo4fDmYnJNO5nfg4KCrD7swHtsNU31YKnQHkhdUtG9BpR3AlJKX45kxXDJzVhhb6EoOqDqP4QVNZUWXS8yJwYHgE3jo6ccH3xg3+EpClwE6yng9sXHgd/qZt5O8BJ4MUHwQhh+Ppeg/cz74ULBr4gghUy/GbJKDJ6qtNz4gjTHAHXqy3jsvKJrJB3aSl1EDtdZg7lSVEg9kJUfCXgD1mhACA322tW2bRpUcsOBfbSN+bRyy5YA7vOGrGrrzETmxxY9nxgh/JorDL4pt2ae+on35sMcONiOfg0bbcGMP2fQjP6A38nVzGd8GUEqJyCLuQHLwxHbiW9ziQ6D3K3Qu4rzwwWEJFQfw7YJNyffBOttY80UOJvpbD4Su0UOTvOmDN/wByaoail/2GU98msjgklJWjNAY5HKRjAcfE0OrUdoYq41D3sKuFPkTrIK2yT51V20fdpaEL0sTJbblll0aVbrdRo/fGENjFDBkG9lS+OxSxlGUfEC689Hl/p6PD5bBbfgIi0wnbid/tulb4srEj90JMfm/oGkSunf1B9pta9vRt9828IEBTvh34PvUJBc35vVO/LbY78EzlzdyMtgDHUcIdpLLg3lmW0wHEZoIVXSVEre6zR4jlQ7WXj7Exfet9VjxswbUkgbjvBjjyE7WZeqD+sCfxUe7J4M9oY8qbJ0Q/dF54F9okcE1PtywHzAHk5cn9Z2xFR3bqvwuUsd28sxwEfM5bphgvQ/0D+Iw63qy5g5q5qclkPLrD5VSFnoF1EAG32oMVWpsjCoVdfgmhhaQvEXHgM82pMDCh+R+YmuS84fycT484sMZTFhY7KdPcgaQ905rRAuqyW/Ggz28VcroW/Au5W/7hS3r3PDB/XFdvj0JPD6H4HLHn7xlfV4fvSM/yJ0ohIF+kZvVkJhAd6znPBmKPtuynfSctWiHETgYs4zBWRMb/uc3JRwRma+5/CTWJ3HFZviTw/j1xOf0K8xJBr+HodmWbezHB9EWZfIbcXQObWtFN88xTC3WwNDGOBkDhvPAr9i24QuO2hrEUJJMTtGFvCiQ0SXF7kJ75AWPKPbZG5XaYA325E1jciMEscUBS44PDs9S4gtEL2yyrf6Drp5H2A8tUMilDn/yl7YNN+s1NCGzogQ+lJAXaNDDl1gXaypxbOwNhicyo4qY8JWYFsT4mhQrCnSWJ84/SWDw0T+wp9YLHQQXDUvYj87oORiFiU75JGVtCxm7ZA/mFFRig6qwSPhB6wAXexNfJ/40veUs+4ToDz70xVzK3KBS+sF/A0YK57jiiVCtxc1Gj6wxCtiY10/GmnUvybaKnNiWuESx3bjgRencY3ACah+TNQjEvPD7gmPeWcfRa9WQUKOXSjqCduUADyHgrRY6Fz5OoJkjhI31gvhgw6xXoTmxmZ5t2UOLgWrga41dKnCpT78Nq2VfAD+2GF7kFvPx6Dp28i95bKPIDXjWSnxAmMutc4xdKSf+pY85kDGMTxmXRTzh6eqyqZM3+MiaRiA8T264r7nIBnHN9EnPEwef8RN84VP2niKpdiRh+NDJPKJ7sNgOfD543kN9X4vxsc+1LmbERP+BzvAt2gvdwrhVQp3a9jW0IMJHpTFKtqF/EDtnothW1ZD5E32r9X7jE6XN4ONZ0wBnn/psI19CXLb1ywJpkpPWodX2J7EsEIuczYYJnkhPE+g723bJRgHKww8rsahx1XM/imP4LgAAEABJREFU9JJkxv5Q8rQSB3b0Kpjp1iTPE7vptEpu6yKCxDN8WK+5/nIEvNBtWwWYdkRIvezkYXVtiZ9ExhMbzwfriLzinqrcdKiiowPfiFSX/KKvLou7gfNCtYysQMXnwIphyKlt64wfBkl0lRK+Sa7nize48E8SlzoQWiDtFfwLwis++HbN/BOQ3/uzLy3W6GJ6RCb6go/drNlFQNE5sR29aYceSD+QdvBp2+4cIKZEHvwFJFqBRfwe5BRB29y5qHAXz6SSG/IoEmDwFd0BSKooD7MEaWnRXgTQIdJue2jqekG3FJELojMg5ozhd2p0waaB5XLR+/mFOp2AXmz+jCv0Sb7O0MgHiVhB/oz5F7j10p0YfsGCH/gQ/3G8TmPNusCtP7EXUkD41QI/3q5EJdl/gJM5NtKKnbS/A5SnH/oFMRX4Tl2I+B5zTEGlDoD6ji1jVQgHPmhpIJ8qPnzkCcR3fXh+dUUmEP7PEFzgm1zmw2f4RvmrLdvEBFD/VZn/LJ8Lex/AXOG95nOc3+tnA2DNXLjwpZ06ucjedohBAGmjF6DZV8bnO2js59uVOzcy4/hn0Ey/b58ykLx9hk+k/9bmZTNGftUO7b8Mfiv6n8hANtnPEJtX/3P7Z7jQv1vs556gCxf6/yOQve0/A/+PhPnbzd8Z+J2Bf8EMVD7o3PZN+87LOg9UOax4coCcl/wnBwdPDr2Ohinb2sbgcH9vGGNTXlQGL6Rp32635lGX88fatqpKY/CyxUtOXu4COUjP37q78xHnnsN/4MGX1hxE2EZPAdbGIVshb1tXma2HF6rXvp8NNB8znhxy2MaesSfA3danYtp2QStaEuy8xIj3sCl9PFwWeKuGFZ/e3+8KJC8bHyb2fUN+aPKCFF+So5kXHp3FjhW0veiJKT6GynuJJv4HlzoQmo0MxOgKTXR5blbQkbvqhc682Exe7hb8H3jcT9vmZQ9fktPH46EDvnywTP+ePocISVvs2kZ/RT3O9tXtGkNVA5oaMAMxD++rfceFzpkopw/Rg930AaZN5+3O2D5hzoM7aGSWDg637xxiPEJjnp1xhPoNojNzLvlOu/CzRsnlD6b4dBDLkzE/+NBCSpvefLb2bWfubCpkroMG0C1/4txz1+KPpdDGGHpjDt/edsYXpAibXC7mRcFgg3tB+i0Ez3XFp5kbiNDL+Bx++rmQFqg0W9Q29QmYaPwlbxv/TppNLalKxFTa9pLpxNSD2J8Ez/CLVChl1DhzzbrNx7XHx8egUKXYSH4zBzJGd9bewaDZ1sZHqT4Yp51/AvmdcXp//8r8f+eD66MVbKzJ237T29ub8s8lv719of6i9IP/8uWN9k37vpPHapnMOYLtdlWxf9z0b3+7qUYxVx6KL7Z1e9vRFd3oQ0/2mxoWIujbWm/GaFTpjIM5RfCZ49EhymTMJvGETrd9KPhRn65k9Qen+B5f/4Yff/vbrhsfAauGuuBwcmw77Brg46tLAsVNXRYvrJOX2smHO0S07QaGwmRJgcn4hKYuhwodzyd7yv0phoj4l+7sfe/v7/SfitDtZt32AW/JLuLe2XvPNfZg/dwZl7///asyRnfG74ki27KtwsBO7rdtlys4dYn/+Qj6t7+9aSfW5/Oh9/vXtmlLG3vbABBpfskKrkBA1iSv+lyYgNHfqCh4BWmbmA7d8fGFapa0MxfzN4bzN7yfzN3FxJ/kZ6KbIVMOODNu4R2M+2lfsvGAS8CTPSS5ev/6rgby9vXrV9pfsfvU2+2mtzeAGG+0b7c3crcpJTqrpOwJRz6yYfuN+bsxp5fER5CDfDChaJerxz2mCRX8wboKzdSiL/iX3t8PYgXyz6QyNkcCQdlEdxhT56Pte/52IDm536fYFrGg9oOpxXhs2pg76mLag/k49Pa2Abvevlzwxvp4075tin9Kedla5JImd6GfFld8D4sZQ4zh570h/jyYN1nf+dtjiwALZtKrXkuJAcH4HkDVh07QH1dkRpUMRMeD35g7eldihyuyVJg2uSzVGN0+GMMn+/+TMcDbHp+3L1+0M+dHoc/xRF0mPA/2sPiZ7Bex39h7YvOOjndsCvbMe9MYjKXLqlEqdBUJLvQFbDNmT60MAO0xhpLLG3NlB7bBPHHG9cm43oHHB3z9etdX5lriO8hP5qko0fH2dmOcTkgMVcZGsibZiUf0J2todr3Id6ipRWH6g1/aEht+3Fi/0WllLbHvhjl8nVfTOq/IV5Wy3t/emCP48eULfgC326bMEeOLKMl5fE/eIwOKOTxPn3rWqPtphl4jflukCd/CTQwMQJ5PTrtDA393fI2dRU6j+8FelnX8YC08afde3H4L/tLg92tkn4l+YMko5o4hLtn0ucaQ9n3reZNc91wib5BwhlzBsJOrDR/yH1hsjPuWPlDkxIYTcPjwMbpscEiPUdgRYHIEDvxCtyiFbL1yBlE8ZujO/jr2rMU3fLqxNm9qmzwDI62D5yzR2N+g8bvlUfwyoIwrft/fn6y7B3lcqhJ7+zlWO37ZCMKXvCZ/B7aSs4yDbfgLm5sSp33y2sb+aCgULphn5/84+bddmdcZl9jP+uk9k2fZrKPYSrwmThtfGZ/YFsW2kh+9SvTXKBV2RpVG1dkeQzVKiaHAMYhSou6vIIt2gEqW0BkfH/dDVy4e7AGJ0/EB+RqDvNxYR2+6ve2veAtRy5JiY2MM9tuuGvjgk4Y4eSA/jMUYQ5/BL71FbRst6jFII7jwJq/JU9b0g73kzh6dvdFY3bAX/Y/H4rflwVpZsh3xhpatbjIC0GgaAdsqQK9yjumB/IH9eWKjJtA9oxffaE/mUsYs45Pzr4N5OdF+ML4nh2QJsKpe4Ooc3JhPO5B4RFlsLLY7J8EnnsQMCpx77M4Y0Iid2IwNo7cBxgmeKYnvEuoESlexrc5jDV0ltoPbWOOxF7v2maTonyh5MvbJdeDJHp78hBYdtsldfUDw3/GRC30qoQucxR9kuZNjxoIYaOQCFiD2/tnPGN1Bh/Er/tpuFMsArGQb+yfQpF2NEyX+x587v3MP9rcn+9xE0DZztoChjIttfS6kES/XCQuPgclYJ36QH/oTT/SFltxHh225iqYBKXvSQSsfrZQ4adtW/qCWXi7n1gBJdsFq4lzk4QlEQ5Pbmcm4tL1vYi/i58qyv8FFSWxp12ca7fgSCO2EzP3ZfqQ/CCnPYjiQFDTgoNoXWJOL8AW3aASoPi7bH+3wXvCBLOif4LN8t1+0hZ7u48HqdfahoRsZtTTC8zlWAlHA0ROGT2D5U++PzVADTcF+1z/c1mXsEz6oEx9vPhH+0LTskp068AeG/wSCjMR8nCFnUWRspb7g9PHshS1w9s47bp2NP70baoBKV532fxBQwbTKr9QJr360xb/4HPj/2fsXLclxI9sWXctAepT+/0fvuOOcrYxwJ3DmMjojIrOyHlKpd6tbgaQRgL3NYKSTYGVW5p8Bts/TX41Drz8X0K9k//MQKZwr6ms1rnn6C5c+8+9hJdnfo3oW9AWN+FOnSPwpxi+mzxnIEgY+477GXxn478pAPv7+S2x/KfnKwFcGvjLwn5EBnlnNi6B4KV6qsuwT8lI8qj5lYQkKmwYnqh+S88R8TvucF/7BG11e3lCjQAiDjRm79GAj92DjdPGiaVuDzRo6XvYO3u/mex/dtnW1jNof+Av85GV7siORzaP5rmtr9sjmfQQWdDZKdjQ8x2UVINrlfnzKS3jmYa3iRRmejDc2Ffc9uhebow98TJ70rrM1Izh5aVwYXTrbGKWNjc5Cl8WfKJMYiffFIfVTrJ8++vQJnkU8RW8JW9IjH0lQalu24QemupcGveCb+Da7R0wuq56gVchhT+ZPwb+aL3mDRaOEAgxg1wEz5zB9cklIyJwIUIyXzs1DxPCjqnRuIKEINRhRYsgGiW3Z4C2FJFr4AyN4Nj+iy4YB2nXErm2FTzRjo2CpnJQYyAE5t0HqAjFyb4KdfFLWJBtLWdv0caJFJKUf1JMirrMVrsbPye5KILk/qNlR1b4U9lOHhXDVUI+rWhiU4jenngvFVVG+lH/urH0hmZQJFMsuDeyXNwVHOApAab3po2MiIxyvKlk05jty+74Tn/XGRzxQLRveI2sIb9nqDeptZ5Pvhq3Tjt1akD3rILPkJwpwCQPS2Ab8JzT+tMxH04ceXHfhG6NUgF1y/tAvavrAmYWW1ABk1cB76mSBN3irNPFRNG4LbPhaGz4md6mZNz6KBia1Mcoa+LJQeHAdTAaF/y50MiYtWuhd6CtiDq/pJ7IPNhVzj1D48A8V51Bns634P4aESFQJNfAkL4FzI33AkFzXKLQIwwBH6mO27XniwR3kJhvFR+5xLGqNIdvP6yUeSKOGBvhf/vY3xc/Emrjja3IQnaiVLPFdQ4MP8gtd0XnnA2NvOBLbgw3U5CP8VSXbgLptCI6x9dxgkoIAwz6qhm63m3755W/at5usIm71PeSg3kFIbI9ULfIC4PqDmI5cFzh3YHuRrBqlXAOpswU+fi4MBVCgMQY6PzYZbWMnHhXkIn5psYO5sf4j/mI4Md3ZUD3IZRHXYBM5eqqMrfBLR+LHTxf2A4MeW8nFZTs9LgqTqpyA0OeawkWAoLwU3Rs2DuJ7UGMHMWIJuSG56MMn2sTfA5jIzu7DOzESW9FpWVUDKHgscX8GpeSGCfihjbURzC2HrOM/MqMiI67ZoX0/r9VTRprw21LiGGUN/BWKbSttJiZWyo6OJduqEf+ttrMETlxru/IfPRzEmvxesPAjPolm/LCRQ2f4UpfNR87vQK7v6IRV5mRbtttvzKh5WbsHcLBGBz0VBKeab1RpVBEj96/UDLYJTyYuW3o8JpEI3vAN3FqaMHDI/BGtnv0YRR2/KNfioo4UPEpSj9bZCls2syckhugzvJ9p0TUKm9xvfIrKtsIjEPnAN9dkyERqv5K39gsUrPCqIWNYmqfHzkwdxyTmiVBqJoHa7pjv3PfaBveu0GtYgZ0PuRWfWHOPUsujw7Y4yPeix+8S/Qn1zGX8Ew1OlUtVpa027WPTRn3M5J58o1Th4SQj22tGrMU4Po7aZZcOro+s68TH+L/wo+kDaRs1SwIx0B1bTDjAg47swbV1YJPLDvzHsZCZ6Iq9mDw/CEzBGnU6qNdHao9aaj/gDb+wObC9AbiXqSp5wF60t4/k2nbjGWo+fY+P0bEwcqAvMSf/Ei2MOmOKbwHbvZ5N4gQVRgl0398jH53bPjSCFBwOPWu29OBaiD3RUuP3/nD0kF0ya5KelPMbe5ftE5IM+KuDMh+Q33SQh8SFM0qdRGds5zpdxBGaHXkEORjmTIZJJfRJLkdh8yRAA4/h6LHd8+sUXHTG/qjR121ozUaOE9Mif5mbOCbjxTOAVDLzE5hVdb2JdvqcjIrrdnbuRp21GTtFzNHXDsOfsW1GIuSlSQwL25aVI/HOtruUe2tgjCG3HmPjePpd+txs66yp6BcJpHYAABAASURBVFTr5gzLZHwoz2zqD9nCR7VdG5sYtenzXE2c7/bjMH5lnpxk6qpwow8CmrNOoWUNmMouyUOLnhD4xRW8UwdrFN70gtDXC3EL6NhtmfiWFqjoNiN6P3vRLPTwe8Xalgu9zKn92I7uyRiuPzisNQNqXQ/uFZdc4kzebbO2m7J2tmX7XWd8vSZBt8wztoxDS3/BJL74Z6MjAIMT51PRxbfIyUrE6aHZxs8zftuKTGJG/DkGZ2f6DpG/JuHPOPluH/Aj8+Ab9CFrlzKzc856Lc01G2z8wI3IjmExzVCn3ydvELhMdzKea3uOQSITuSeIPsgfIH5yKxRmTw7DAPQakK+6DIPO4fgMZBxLk7wFF/7gbLf/XRc4N4H8xwaBSS6S72tdbAwhZH/fg5INDrB9jkHa5vz5KCYnFLUvldxgdZ6m+no78lsBxHaDft2uOG0nuac8vreeBPouAp1x8HTvR7Dv+U+c1GbHi44wXfzpjZfpT5jYmrItHpH7fh89gzgWi7KoTYhKcyEJZPxbgBrBpWIQaB3R0358Fwh2f0vLr/HX+v6a8oH5sHXG9Hl+ccWna5x+4VdqJH3mdsnANU6/nv4veDnwm6ww4AhZhHr2ReSfoNea+rzkwvc9/Jzfn3RkjHn0G1Dn1baCt+kD8Ido+5Nvl48fOS/ogY73FMi54SOWU2eQNmMB9JEL7r8WjPoA3R8cnVNqM/0fsP5p8vt6Zc1+Aj9X9Ef+FmIl9/1Bsv+IX7/ZbLc8HX3fJljvj/4U9Nn9G56v/P5bufZxeZDIfxPPPvv0b+LSlxtfGfjKwP+wDHy5+5WB/6AM1Nvb7P+yPRuj2ZQ62NzPS5B4JjofmqzrRcIlBS+abbks2UpvW93o8iJ5/dfRk4fCgm9UKeM8fOa3OjJjlAabkVVDAbtaRU6oUV6iM774bbAceYLLA3nAtmxrVHVvu+3Eln5o9skbdB7eAxlLJx6y0mzTOWbYNLdeXuInGzU4kk0jiCpisi1XyaYPEijGsf0gj/lnszO2DUXwqVsNI1/AUNoY0aHerFq8uSwc4+BRXbwMT/iqodUsNT6nnjOwjW5AAONsgN9uO5vjm07dfsrHDjzwxU+XVJZsTjqbbY2qd1x8mbwcS/BAS6dnyzTfM878nOsb1geblIXy+BFv+yE2ASFsW4XRbNTZ2BF6iWF13HkJlWyr6hkzvAyZC7zw1w1jjHMOHfYeL2wUc9FW9FF7CxxT1jIvd3iT/DVwglCFzie07/03QO56fXvT2/0NOaG7gPQB40sB6a1fNZypQFk1BETWyJ8Qd66NZtgaH1xA3ZYqsnXKBfVILbHjc+fD2GTjbuEo2iCR84Pu00HYPTujk04+ehexLNnu/L3wAfD2slHbN+rkps63JQGTjZfMB4vbQK6zXoVsruvUdTZowkeK2UidCv6NnI1R3E8evWF4xbR0NhNT9Gf29vqmb98WshLqte87VSAltior63bJP6in17e7HmyazxhEAavJGX42nO1C/tYQPyVznGBbtpU2ydudDy2xbZ02og71ur8d6L9z7zgU9tiOrpeX6N3ZXGYxjRbgQCg+BaITbB8HivK3rKI/iMThxILdxBPFtol3KDTJXN9Hx1pVsk+fQCjriFj7lbwG8je3JptUtnvd8jEvH3KjB7c0ttFrOUjoQkH8y8flyL6Rv1dyHv++5W/OMj7yUQI+O9JSYraNH8LHIp87Y+uevFN/RSyirWYU98YNP3bt3Gtsk7vZ/LaRH0r+kp+wK42BZQm6bR3UdejF+Mb639AzCjp8+aAhWmwufLzfFzUm8rXaDixQ8YE6frm96IU+NWQjD2WxRuGh0wPfL312QVXXWt+jqPHmYe3y/w9eCFWdPGHq2s0JtcY32+QpPiz6xCvZpXcZibEEm9Jiw8jt2Mnf0LwlRtYntM/wYC3O+kanThuETe65RrgnxZeDtX/rOl06uEZx9VQR/wBnRr8onOQ18RzE/iDPb693ZA7WdANYV3htY0mKf0vkBIWmr1EaNZqWU+Yb65P8Qg7j2XGOrBGyjcwzb5KqGKOUo8eQFShyMUYpOvt+AG8fMGKenDLLxxXTy+1r6sjINSZKGIScYfIr+O7cexJnVamevIuFDV+ULnLyYI1TB6PgGUPB5ZpK3h983Ij98Nv4LqnQ0/oMP8ZGVfuTPBQ0B3ymI/JZm8Dr60O51pJ7yf0nfdZQacRqgwcynSz07Pv6UuovfExDarDdNd++VHENnPco+9QxiZPSYH0F7ayNXLOJ17YGsdYo2Vaabbmkwv/3uZ0hwaSLjsnzCI4yNbyWdfp51ue+b7q93BQdp+iS7bbl6LV6vm1744gMfUfHlzyLVuilOw9kC0T7ibyNgpPybjd52W+7+p4X+joZoo8UKtC5oOZDsa3OZyZA5xhm24otpV1mogvaOz9j2yoguCPXENdhcprf7w+Y5J2PjGN0nK2OU2Rs6iYxlbtuNu4BwUdX/JzYSO2lThi2Hv3QRhU+gIQh/JM6jo64axFfk9YzTrN+S6NKkMhbuPR9g8V2yFroOolW8mGDf8KZy5mUQ7N4TFcN1ItmKfyMsAEPZvBA8Ss4o912M5vxIDfNTwzvPNBNXnqecQShd3xT6F0NQv4EtS+LWo/MYgY79/ZHfzTPdTxxeoIMQG752A3YeOLSIJA800T+IP7osq3wBGz48MumB6KHwJR20SFr262R/ygDnolPeraJD9GZNS0YI1OjZMaB2A0rbqJ2to+kD5SFOwAziPvzfnvqMPQclm2dOHQyjn8TQURIENoZJEfBSye/PjdLtt9BtPgbmYmsZKUVPIGB71Xns2P4Yuu856p9zTz8gdDTT3Jw4YMLBC90h3bNqwaxlOzTpmWljeDBuZKTxXUxZbshdKJM1xCX48+JI3eNFeGDgcihmRN4VKDjOaDLUSDt6E6ME1vco7KeH6okc5RlF9eiVRWfGeOnbV0tcQVYjkaFNNGVZ7bgPzghf9bPNPUSiOdMP/m/qJOT2bZshwx84GEWKW9a+9a+uucw/u5R6LMNj5vfPnsQPU8f6wH7pNkO+qdQZeR+Smpk8hDImgQa+el02lHrsJ3QemJHr8/8My5ANNucxRp3936KjYBlcIuzG6LQfo6hGPh8rM8TxtFxAVOJWgpPA2OhVc+2sgjP8Z/pWgeM6U818eYJ8RGAjMn5hJg/131h+3P+FrZPCE+kRJ36HHC2LbsYSab/EfQbLXyS9WMLBpWgM6LjcH2MmeJIn/tkW7Z7fJ2uae49F+5nPaESP+pI1MqkmZh0/8en7/N05i918DNJ28qfn9H+DC7+BWIzEC9/Bn9G1z/DE9uBH2U7x3HkR8L/onnC+xGyBoErzB/pF/6f7ZPrwD8r/8/KZT0D/6z8h5w/hl+jrwz8387AV/n93874l72vDHxl4Dcy8J+GrrUOYgboJw/XeZjJJgnIfka2rbzUbXxcqPP9QWmgG1889NuWzcsaT1eo6Cf1yVuw7bA2GL5sgH3mF+SNTZR935QX14Bt2VY2TfRs8ek57BcBV5089MHbbv7CBkNeBpdiP75kfoFoaG/aRQelMcC6Mmw47UXHYoNJbMILewUktOCFjqXv/GUzoOf4sHgZywZsPr4c7MxONgFEiz90rWdssbmUvkqd6/VkyMbUJH+o0t55L2SsMn2J3mKoNNsIA5no6kVMHwCDwtZ/oyF/q6Gwi578V8sxaVslywZ0Nts9mHiWf8Z5hRmHXEPC4QmVbxD9zw7zTU0HilI/8z5bzwbfIoaI5f81KPJQyAxLaGj/XtjMrVG9pi2LjkXuYFP+BsZGbZz2iCDCgRZmbrgypzNjRFmTqQcbtYHkcOG77faHru0sGFds4FhsEJJkDmCuRw+K+MpD5U3S6R9iLf+hBx+63rGCvtBtq1xyoCSmDfrUlthg4lpbT5mLFN7oCGQsS7N5Jv0D2+c1ykS4Tt4Xm1VIw7ywJ+yNYU2+HLzlYw+hRFfq6M7Hv9izrapdUtFLTBs2aszE3GVKTMc8Pxb1RjWL/AAiI3Ky+OD6xoJnjz2wWOODwZ11nyiwrDJ+rCWm+C0RBmMUgxujFD+T+zsf2PNB8o2PWnbxQXHXtgWGbPdaLpTM2MjHG+TRorNZiw9Fa9IDDz7gEIJOcMuPMXR72WVJrYPcTHQEET35SPPt73zo5+PRnc39xBEy7Nr3jTiEDfHh8YE84yk+YkAlB1UbceyyBwiSLz7MkKcFz7bdtA1oUChBfNr4uHzowMcF35J1f5voWuEADM+QHU+l3DNIKfGr2+35cXMnN0EkR4kt/j6SF+JaOB7p283aNrWu0Od8EMvQftuIZbbuluF6PD/kH3pgDHF8KMDIF2uxqRw9ok0t7huD6zGQAixqTdADCxuTa2dR1yYVgazDgGfDmYny09bCh8Q8Fdykzu7318aFv8bQRi0u9Cxkup9LE8j6po4Pru9F/nFIyfWd+f1+6JWanNSBubuYNTl51DwHeX+wNgXestKs0mCdxHzOqbT0sWtbsX0QFwOOBZdlG7bwBhbjzKV61vSKQ2AXpMSTWMzAsiZIhoqKAGysxaHJ2jkTwYMfB2txgFvwBx3erH/GBzHkvvb6/Ge7EVHouZbGGJrPvCWOxBz+B7FP5N74iL/I28K3DV479fC07OoYoxuyRg3VGOi2KmNg54NEYayqwBWJVTfbikz8fuB74g3ve+zQwxie2M5Yp1nZDLiZLfyeEOMnXfuScXCHrKzTfrtRG9QkihIfYv23bxa1gTeK3XffJH5uVtd1eFsPuc3H3/AFtoGUrchP8n3CVOzbFgdxDiDjQKHVzzWbio7kQ1bLLAQX63/m4dF8nQMbHSXbgJ5gXc22ysnpOOOrAQ9+Wc+/ESh0BXIdSIN1cG2stTrvLIcEZ2I7Du7bXA9v3O+TP6M3v71Yl20APfhIGSAhOcKjxGWjypjcLrQmX4t4EovgL0lFwgtaaWrPfcDWsGSI4U+fZ5n0gk/wpS65RcMUxgBDbISMmLil9BqaNTRkhSDhZ5iS46VTHxT8ES0+2caHXWOgBbkD/AMdr9wDHq+HrOLPwL8h3GZM3NzvDkDPlnBvN+qphraxadsy3mQPLZxO/rilKT6aBAX46dacZIj5JIlcVtQY8ziJHG4p9ihnemsvfsswlGehgZ1RpQqM0o1nn1wnxTwuPbiPS9aowv4SQ9nujCT09j0DcKL1+nTdTpID4okv7DBr3EzNRwYt4Udr67RLxo5sWAteyyrZQ6POHMwwg2s5xlFDKVCLh9IjpHIpkkf84NqvlsVn+ONv1upIkshVy4PXT9rlZ+4/qaXoi92wRjy+TGzNZZbAfPA91OO5qLLiWpcOaG/8DjzABV55trgfD+gLmcAhllUrMaNLxH+6s3SiDOq5PtDswXyTLF2+qNvEtpT7auJTLLDgC7tL6+QgQRkbYZdV6PsMBjehcWtWRE79VuLv52iL+ll9bTBSsaY2SImatvDT+k0FAAAQAElEQVSycQXONv5JmEQeq8vtHyONASe2XVb+Vr2NrMEB9miZyCUxuC/JEmBogqdaTqoS9ZrrQxo1mA/Z1ClCB9fUgzwHRMtaJp4LrvhsQ/04LL9PjK6updgDmgA5uia1FVHbGvwmhU/PZngL/HOqd5tPxMQ3kD1b+JpBVSki6aus1kG/7wXZwE8OljX1W/ZJpLuGQdhGpzG1FJuLpKY+AqmRRRJ8MjZf9MTuQukUFA+qKPKMubc4hTqTX4tLGL308IYfU10DhpB7u4gr/cLmFWN4KAMFVEOfYZk4wa3YpRfMHHSWyt0v+hrV4+BaT/z/AZK/C0Ka+BLAVXwmagYLCK0BReec2MBnnOs9/YLBjv2MFrYlXKC32oYHrhCLSvoEi/FU8sM1wHg9ITxrYecAg10DXKb4ZdlGBzIzPXL4AqKPIaPhe3z809WQtU/6ibIWegLC3syY/pl8aORh/hoS9wW4JoIUC9vgYbxA75qnied5MV/4utJrNfbSkT6I0NIHYE3XsJ4TO/lr1HenE49d6BlfECbbdIHkasrO2PQFDGjpC+KJExn8AMMDy6fj6YrmRASQiJWesCTGAdtKu3hXE2Ei7pWF/K6f5PmpK8kMoCeypB5Oq/sWN/dVy4wLvhUm/Xab0AO/xTHRMXspiJ+4Mw6s2CeXkb0AVgVg0zM8lZO/07/IXSBZajj1hj+gZ3vXuYgbkE6+X/dPATqqEGYGf+FIvj7DH6nKPekDDHv8pIu/XCcr10sD3qUnQZ/1L/guyPUl5kYu/WdY5Pr34MBkAPUKJH9nP6F0Aul/fXznC7Xw4/ySuPDX/F/VX3o/cpg8/ba/P9r9Ue7HeScj+fwNWKTnhNNuy/+YB4q28T/tKbl3HX9iTGio1xU3EoQEkvP340bABxbyKfOzMX5DvPT92J9afvv8I/+P89+W/PegEPrv5uivevlH+s/aYV1+rIHnmvHzzPO5vgdouVZ/E0J/wuQe+XvwV+M7rw8TwG/AXzbw1xT8WI8/zv+a9j+Wti37vw7+2IPf5/gxH//q+e9b/6J+ZeDfOwP18rLzcn/TGKMv5I0NxrxwiRtsXuby6+EqDTb9eC/saLje4e1h9+fcjcgFloerTDIOLeP0vSGqJx8PC9GfzfuDF/XwDt74duzv+1D4P8DMLdzQzov67ZbNiAIncOCtHof/9JsXgvwy6VMjntBNECFN3j5iM+Pg2zcbPW4hm5dHZGb7GX2z8ZIVXOQyHlUqIDpES2+fOpjCi2zrQFkQkEK2Tc5Lo4a6QbYhMumHqdOAcBf9Ukg1TPwbH3N2jVFKiy9Ng7GAEzeVvN6vj3IwhDaqNKrQafSd8uGPGCwyE3O2S7aZSVnLbGK88ZHsFXhjY+3xYKO58wedtDxd1QoOKcucpeSXk+Jjjxt7nloGtmy+8ogGGwmAdJ6fA+iUpZ7q4GFYJwT/dFFXm9jPh7z+2yDUVHRvbOyaAO2s53pukmGRNYlc7GEmQ9nPEZ3hL+YbhujadpjiN2b6g15ynNxER2gBG2GKMPHm4efESbbfoWkowgv8YWOSsWi2OXPQsUwa2M71mGsivkDpY+L7wZNTbCtvMWAjmhp+eXnhet5VI/mXsl6Rt1EK33jWzeVzTFv5I0105qNo64XfNnHjJQFPgIkCkWmeT/rykSoASjb6HFascAR3wb3r56HUlcID4WAD8c4H2NTY29srm8yTGDYlnti1Sx0X9wbYNYl/ARkv4o9r8mmPTrY1qrrPJlzqYbEYkangZa6PNzZxH9g6WIOp+BNAiwYfBJIn1GTaPG+vD2QOvfFxJR+tA9m0X+sM8Nnpag8+xOT6C36wjlUDea4bNvontZmYL9nYGaNUY0hMHvA8kI+snTgCVpX7+h/cB0SL/AWn76z329Lr62yfq4o83nR7GR/XPO5iQnahgfDI4wN7b1zbk83WIKPzQS0c0DKGq+U37A58KPSOKnHICNQYysfprH9FOY43rdz0yceBOzaOXii1rgofMMHhksJYpgMX/frcmiFeWOFX8wzW7+A6fNA/tNDTHOiIqG1yMBX/D+wn59KTqGdD76QuCt7bbe8ai23b3GNv2vdN7kBEb4UvKibxRa+0ZAcver03zPV424Z27j8DgC3s+L/wqclyWYsc29Ygh5dtCbyavW36XCqdNsF/sr/gi9yO/8m/bQm49ImWnFmWwIdftIFvPW60IRksB7rHKI2qxhUygSdVgxo476nQYS8IsCqxvvCR9oYfGUeH7acOyfq+RaYQDizWIPWXayr5YKpvXG/5jzOC+/aae8KhKmyic7HWB7VKJ6aANaq0jWLND73xsTv3k8SdtVK3jrbzSSK5Fqkb7jmLNSRkXXyLyakTW/jXopzsMwLbbY8ztqbu+ejI7yEsGtw3eh32m4wsqnTlIfTMEWZ4+hLb8TE8t9um222oiCH4AK7By3oT6MH94Jrb1Ad1s4AwTBKWa+vMydFsE2OJRYKXcSHDIdu6WrGWA3ujSgJtc4I3+VnonMkx96pWKMm2du7Bo4o8MpcahxRzq8Dr2ezTbvsNbtu3lgWtBxdIfjvvrFOuzWRjjIG8gZJk+ZOu+F4u3Eq+78r9alC/YYl7lrRtJn+bYsc2a3MoNcAQuaVJrhKT0J147m+HjsdS6Bfo2apMLW1tB7Enlm4JXQDD5Ld1MrasHKIRGnYf/JZO2W6o7iHqnNvP3MCcXHQOWGPIMBmQbOPzbB/y3PXgN1LPZrvpo4aS80EubHAF+GTKMuael+sq994V/Sepz2FbBHfRE0t0BSwT51LozczpwdfKXFcLxRw6SHyNktumNbaN+ye/NdwDkvdAalK20hb1hMYMG2xDOmHiW+cAxRk3A6eVOTlKrrNmyXx8iu2AbVVgDFWVDIgWuUD/7nCNP/jtid7IrviB3nUBim1plE4dTOySbXXNkaP4pmez3euyLj3IL3Ql3uR74EuuEcuhxGXZzNAZfQGbOfpsc5bMH9EiP/ndXeQj6xKI35A4rCI+m75B3TCt2O/cUp9B9pyx7Y4BR5QWO6Bl9CRvdrBxMdhzfJ1DCt0l1ZAIi9/EwTVcQlyhZV1m7hH4e/l5+WgbHre6+JM1OKjhjBvJ6fQBfeEtN79Nzxjy+xGdAyfS79wnd+4lGV8Mbn6zLh9xoKXJyctirc5748KGFNkxsNtyxL9OwHTL5HTKLXROTeQrREOht40eMxE9CZLee9GSi4O6TcwrCwTOZXKITcOPfPDhm9SXaLbRYSl0/InNAAilTfREJmPbMvp6zCn4hmuhwdlCn37Vmg9dkrtuCj22ZZ8gS3WNJdnWH7VW9yPTj8jMiSsutg/E3X3wP8jaVvtFqsYwPuinoDSfaxfV70zgP+uOifd5T2D46fFr5CWX/jMVs52/4C/IGn3m+UfHca3rhntrdEqxou/aIoEd63dYckA+Yz+wqNeLnHEAjgsl0vsOFzK45Pya/6y3SwZCs0/f0gWCi//pfwbhCfyaljoMNvo+Q3AnxP8rroxP7M/Okf8Rf+k/8fExcM5+fbYtl39N+F2MuUeshuh+B9ZEUXXBpYMFDE+mqwcXw8/6cP0xoLLrMXkK/CjRdsL0I+FfMF/U5J9Wc/lw9T8K/hb+R74/OV+sQeBPsv/DbMl14B8W/IsCWc/AX1Tzv0c8l87/nmj+F0WShfkZ/F6I4f8jengCv8f3RfvKwFcGvjLwlYHfykCZe6ht1Ri8oI5++csmxIMX2GygzHXo/K/Hz1eIPK/m/YJ3fuXltec8tKFC3zeQIGwjz4BjhfnZT5TkZSe4xTgQfZCbHzEeaLGJmryYZH5BeAJ5sIsMz3jvvAcvT+FLYN2XdLB59WADNbDwIRsIGxtWkkWYyvNrwReITOD7DQIecWME/jDHpmgXf9CThAQIRbbJJwrpJUe9fmwhXYBL72T7zJdtPkxJuE2eTzIo1kgNVSbmBZ3Nxs6RZExOlPVHtKc/yceKU5Jsv4NoMzFNBsiv58aTHR7BJ3Qf5IcNZXRGLwaVZrvrJPYuWPBkw29i16LlBC5zZop8eECdarC74W8BwYf9JIh8LWJP3emM1eDwsesFORiaNe5nYwd3pPBAiC46pRWbB/kPBqoZoiPrSD9hVgz71IPO+KXFJnOUYsu2RhwMqySmzZtULmJMPIkt9jJPHx7RkvP4mj78oFo+dBuF6A/tYHFPHTggy7aq8Ilp5JiCEwAOBxd+N6yh1DKlrsfkowcb2exxKm0Qswktf3nxfo+iQj4bT9FB7OgJX9uFPIm3143r/P7gQwux3djEHYUMvowxlGvFtlCkGkMGL1pk6TisjMumXpYeXFSjRuMgRkyhnWP0yNrQM4DgSQe5xZkwqNCRulu9kZ71rSpt+xBi6Dz09vrGR543xpFEzlOYbh2JJSGGAoJjqQpZEPttZwNzyGVtW8YnlK1R1SDawUblwfUA+mnDGvj6wofUfd8lWYa/xmj8xr2kyoqdwbjtY2+Sy+OYXY6DTfqqQt/s+ESzLRxkdHaxsaEziIMcgtXGh42wZR6IjsxTb4Hw2tao5G3qjQ/Ub/0xdxLrjk/Bq+3axpfkAzx2agzZQ+qP6Kdfc014l+Z64Oddkw1e261LtEm9IIDbBMg8R0GP74k9efn27Zse3HMP6js+PyjORVJs7GPL3vALwHaNwRgtqDvQfZB3hrLJDej+T/XTK/OF3Z4gY3IzFLtnTsx4e/fzsvsgj70+oxQVmNDV8h+yTOgH6ySINSzbSkuXuBa0AT64xCCcs01eJvk58GchE+oJqNO3b69649pjSfCzoLsh12P+ydfWc7JzLsBADsbojt32i9pJvk8I3SoP0m+t615AQCyRuq0+a4zRUDhgn7rts/bWRBy+xCXWJBLhCO+okoFG28RwV/IXnvY5jMjWGIIctDAvUpS0SNBtfIPnfj/4CHYodnoMY+uQwgZe2vhgavyy/b6Wi/q46le0yGstfg/IdwzBixkoVg3Jtib0qhMb/gBRKriCPqoYF2qi5+iYUpN6thXv8bnq1CG5+RFQ2iTBE9uoanxylXHwqbPw2IZmDXQ0LzpEwzXOnw4QoUc2tZC+84Lp1M7Mml9AzjCr8KeGMaGsX+a5L3b9wtDymiqXBmuTe0jGmMJwdZ0e6MzcJl/oPbjOqiSmKgYLXOF7I0T2lpS8TgzGVuIsmEeRR+gH+iYyp20ng/g221Z0BXFd/319oQ8xtQyBJv8P+uhHbUiKrvgocjGJCwT8kp24SqZnJlzSvT+8S7mm7vz+4YouPUfuN8i7+aXoDS1zU1/md/7g+uyxzvbgfvXGx8LMTIw1LJcRlpw/NgNA0ih8obfNWZo4PXEAkx2/E2togJHNND4sHF/wNkSS8UQo+YqO4Cc8WQ8bSSBsigIGdnGWLBqyWZfIF3y2ZVucciCyFNqKfniDtE0XkBjIZcGoI/dpatx20IBPWYg2OKlxg9oKgFL6+HvpDxdpQV9kTV/IDF3NLhWCo4bo4819EwAAEABJREFUAHggruSNWmpd+Gmf+PCm5gK5JkJHSILsig1uZPC6SslXZQzo2YK344N7/dsOMU5spB6Tm0E8thUc2pDkjH6cl/nTtskfBMVGfAhvettPnOSC29bV7NOnM6+T+yB6yaXCE5AV/6KTgQy/VIgbrnOx4+9ixo1Pi+ukZDig4/+kRmz1fex45i6ssGhUdbyJoXFi9JSJ3EwOkAENX2iMMGlb9hNkkCIv3TUfJcK1xr2Taw11TUj+Mkg+AoP7eRFL1dAAQjO5qUo+huqJC15Es7gWM56LSPEhOjJPf4HbFwf9HYSeNVzoCNglA2GyLWNXpveJN/0pgyGYFt1M7bG+yWEgdEjEzZoFT9DhKfxX6zK5OGlXbsNvdKf/DMnD+C7ek+r4hfBVW4u1xBX0JgeBCXXJtgp5OnXD4YlPgSpBK3iyRpEJh5U/q/lOHMMQ3uGDBh0rhS/rSQ2tITmJ4JMQ3JNFNhaAaz7DC4TngtA+sZwyILPGAbHu1pBk/pTE+om5bdnfg2jtCr78rIfcB2IyI9uyLU4c/gRBWWmJ/MDnjAve3Ks/Q/A/gu3W1XgcSawZ29XRlD7RIRjQE+ey/gj0qcGNpLoG46t6pvcW+vuEQdkK2ENpGae/wMa7J1w4QqDesEE9JZZA1vLEYzWDJ3NoGdpO9w4X/mLN/IR3FtkfMuE7IfdCtf2QA6nD9JE8dXANsOaZB4z/V1wZnzVjuWNOnxjTn3rbDma4tCL+5+Gf4Ixfn8GOH08of6fxjG2xtov4n/Adx68nuWYCHRM5Qb0CxSkQiUtv+sz/lRCdn8E29gOFmfO3ZnE9XTwg//jg+et3mUK/4HcZ/xoxfkfDmd/nepDoK5b0of8eZA0CUvLxe5z/HM125zu+fAb7xP9zWv8nSlH8/xPd/vL5f2YG8lwS+J/p/ZfXXxn4ysBXBv4wA8XzjvLT6rAyyd8WyOZcpoMNkmw8pp+8LFwbuWrmcOSBOw9O9DwETjYWJn0oVcVm/CaeUyBKiANLediy3Ru+t33Ty+3ctM8L8/WAc/JKDzbl8mIeuPTiIviDzYjzI1A2i0+4g3u0/ugafHAJ7/1tspF98t7vj+YJPg9tE0MPXvJf2UzMRqJouIbPBegJVv6MbdOND2P5ADRGqcpCHF9m/y2064V+En9V6caHovztr50YC149W2w/h8/Ois3npLvwvPIRJx8SXl8TFxvpWaSmipcHYfMglntPDD46Yua2D/K+w7OUvGWTOGua3MphBDgWb0fxOZuer3w0en3jowUbp8FVSQZGlRJD4s7fwAz88nIjD1lXKw/QB/kLxL18tFg4X/Yp97JrZ31fXlhj8ida8n3wgW0VEtiIT3ELUtfhGz68shE7mV2/v6gMWROf3+6viq+v5OcNWCxC01FnlCX3AZuZJUIABmDZQDTRXx0qyZOokYO1fGhGH7ar4LXEJYBsuE/AjGqUdtZ1Z42LOlOVFvx8k0FSip+5FhazjONfQDTbirxtpdnpffpmdT+poeQpkJwKYRsb0Bf9g8170oS/ixp46Nvra0P4394OvX57EM+DuI4oBNRt4c/BZmLWKP0jYyioJZ4B7Kzt0LatjnvbWcdb6eWXDbjp5WU/gTXNuhZrGPdzPWx8LH+7vyl/Y+9gfW1rkktuCVhQQlCRp52c/fLLqeu2b10fv7zsrX+/3ZpnJn5826jlvpZHPXUsYpo93sj7vlOH6CxsWfxx4ftGHENVZu/0IEd34EE+uAdQ5w/uKbH7y8uLXrB3I5YxNt1eXvTLL+DA24VM5Bb5vevGh+Mxol+Speh+QfYF2R0fN2J/edn1yy+7XlLre2ng3yT+1OidOn2wYLaVZlsb10NgjCHb5GcqYe77puCyRrlfsfTEU8AObPDqvYUnvtywWSV0sN6scdY5tsOYNX4j7omi6L3tN3y8YX+oYhemxieel9A27Iwow5Y79hs0WFnbu96IZbI+B+uTtY0PPWY+iffltmnbd+Wec+c6vuK+gUvOoyf/NCwG0C9t240NcsO/+LD/St4feCS5DN0625J8xiYvBVsE/NL+7vh4w+fT92KdLn8S+0He41fZLadni9+2mU3sJ65vZ2zkKb6/kbNvr29cV8Fje8HKsd9i56XXyC4lr6D7CEuu+8n1+e3vp9zr60Ov3970iq5XrtPkI/7YVmKoItdi/Snr4LfUBTVVY3Qu3sh3ZJNLl7F7QsQWH/1i3yYOjHMobVTBN2RX98EZWQqE6shMsq2Cz7K6EXd6G18YxF7uPcnlG+vYQE7ufb9/9HWY/C5qIRD+N+iBV3zumn/WRGL+9vqtr6UH8neuwfDdWRvb1MDG7+WN6+dFL9wbUj8b8ce/wbWZnKR+dmpoVFG31V4jqncgviMFSTg1Bjp37dtOPxSmZ3gtu7jp25aRiY0y4ydUfYyTz8gFgi+SXlXi0NnMOPOhMUppr+RgIRCfM0etiprc96G9r+0Nd8gxyhd+wNrzLEzWP7CYLAhZ2+S/MLhxP4mu4BHVqNF1f7vteumaTF3e+n46iF9Wt/BzWerOM07+GfYHOT/X6lX3ezQ1myYfhmy3jxu+5t6u1Bc5nUBqxz5jjI/RkTV9Za1fH3c9MHLgd2gBMU4cGceHAKnVThw3/M29NpBx1dCijt7Qdec3JLUTyPVyp/YOfKsxOt7wCj+z1m/kOtd3Qg1gkmvmTYu8ylxQOmAt5ovegOIWpxyLmCf8i3sP9xx0xj8KRCLMSC9wMrwBuh8P+4OQOCfX/TZKt5dNt9uQuVfF98SQtawqnXWQeLHN9QGTWEwJmkfoO9dCZK2r1RP/wu/Tbb/h86Fcj9G7qJPouO279m1T4RNL0TFH3i7UD40xmmZ/6LUtl1XYDthSQPTFIKBnS9289frc2z7ksEGFmfMk5ywTdtV2QkxOsj6RPXgmmPg6YdrxdVRpw6dt3/TycgNelDqOH6ddR4UGMTWd+0L31M6NHIR4kD9Lbc9OnKXIj6J3ITu07XvrvSGXa9K2bOuyPYr6IGEP6qz/pRDGNjzlztnAfvy1c80uSmxxVagh/2uUM7ZJ3EtpWY/EnXH6hb7GcQ1lDGPbR337Pbg3jFHaeda6vQz9cuXiJfl4oY5uGjUAfLLk559YW1wzk7zbYAHRHuTkznURiG+B8EA6DwRTk2/w5Np943oLT4gmZ+kXUQaX+nrjvhG4w3dw736wjm+8R7GU2vD9yk1VqQiqRimuZG1e+zfvjfvMnbCnjPIrF9EfSI4gKjIZ31mHN+os137oB/kT/iSG0B/48IbvgYwTC2Q0n4dtdJ1QjL+Dim8+GXMmF4kj9tMX9NTI7baT9023l411Ga0PUiTCqivvilAAStuB6YwfGznK5Ghj7UbrgA0RsvuUGWOgf9e2DXJXzWMX89gNXDhqT2QBueSPjplku2uIrnulEdPnfAR1gW1kJM5KrKL1mvKbkNxGN6g+8LL7704xHPgOeU5MZ+cs2fSATS/a1eOYbRmU+mzOgNWtyFegJ89TzMWv34Kw2SgIZBKIUPofoOAxFoMOy48x2lADYfgBQMt2Y3v9qcvJvewgpnWim9Yn5mEN9PwfOSEroJex+yU7dXCCwLHYasDAat3us5qof7BFwwUR/TyW7Eu3frN1LiNGLn6T6ROhr2XuWwf3xAuyvp9YfmN4+ZI+8MH2vQ9LeccIcNXAtIDryDhwzf+5Php+Bt9p+xnDE/fsvmP/SxMSEJ2XjiufP9Z4eEILPnDx/5U+Ov+K/L9EFicS15/TNdXPhzwj5tptkISKruA/0+s3GsvQOn6D/IX+ysBXBr4y8JWBrwx8ZeArA//tGagHD+F5+TvYOJj99LKUl8OAy/0CYIv3DV5CeWiX3M/UwV0PXOnzop6X8YMNgszzIl0FN+zsU7BhfDQsdNiOFjl0gPdfjZx4dDpfCI7enLMkc1r4deBfNiLe+MAVf6HoarbhMy/a1X46hvXRBpvIVUMFvohpDDZ9INsGFyjkCStPfkq/dLBJXSXoQPjxgbd3qKEL/3h8JpbZsJhPPjgF4juKLBVymGiZyE4SkVg+qWq7J8N5tn3imukDlxGkdCJNSr6yqTXGaBzLGBOS9d5OW+sdhat87Jjt64MX2Pz/xhbcqxUSbMbkJwLhLRJgF5sYwGYxVRqip61MLqfwN/YmRNuKNr4PKt6xD6phMAyiY9w22RZ7OfgjGrXFOb6MKtVgfaBHCSlTAPUqYivw2Vg1D++wIiWlNi67Nkxgu0Mh7ih8ttummdiM5bY9UX7kRR5nZphVGhX/JNj0sxZf8tIAm+JrofOMfbERfiSbkktRt9Af2glS8moNdONDAZIibwucuiWegDDEAQ4ifslDdzaZ/3////+HmIdqoUeWLaUOokcyYlPqLcqj+9AD5wcdNuOgLQJY5KfwYQx8hdUu9FhinVQP1Zg66QavhkUA8W3NB5tX+FBiowz5dRDvxPYhyT2OvWyKz87BbFyu7/gSyLUj2s5H5o2PqIUuIdt+4cNgg3GAV9rK6YQFg+F7+WUoddD+wh+czdkCb3xZ2EQQ/nIxnyro+tSyRpkWMrG/Uedb34ukAvm3v900wEUsvIZ53zdowoa6hVb4PobQDzDehqEzgGPbNo2K/cUsR2hWjdE8iSd5wU1dreAfIzKCR2KqtOTyQQ0s8j2wse2nDtvwAZjM/68zOpuXzb0HcHD/LHh2NjeNomz8vbHZmjUqlCfPkMXy8rHy3nmrGth1b+D+n/6geafuuI9zvaBCwuFJUt7YsH1jgzibtw/um+dH8P1k4Wxb8XVnk/vlhQ8YfHhKvPMgvin0H3r7hl5KJ35bBX9hu4hpyCXaxBwMjJT67f48hR79mb2xYf3gWk6mtzGCeo9l24Y6dvL3OO4ibMlnnSwt+FLDD+4LdyWOA75czMndYhCdBzda2+8f2qKPNCArLdzLvSQ67U1v/FaFf8KQvCa2jPNbCUrmz8An0UijQhPXpTC0jeL62vGxlHWrAXdqHNvbdtO276zFxFeYrbNlCN02ckIe2TNI5T6UtRKGIUMvpS5tt9343X7hyIN6WfRGtupUnnnwgUFed+wHkhfRJnkJLRA7uCJUQ+HIAET0hx5ITqOnoFnx4SDshV/WTk72fSiQNWs+8mFUZTygx8br60EOlkYNJb+QZVc6hTcDzMITvoeu/BuexBa58GRchVyEAFyS6BPTwfNM5oUNl5VxdMpS8jfIRfCi5T/YIAg1DsZCJ+kOK7apDwSDqxqCjMTHEb6DazRxxU8WhXoiJxAG8bqQhx2zjQ/f5L4Kqg/bp05sxIfiNwZ1HbuEMPAAEZnJ2qIWtufqIStZsZChqbOReoNjktjJ9R6fQouc4S18CjDUgxzF94MamMg84FeY0WibM5oR5FDiIC26wLYW/pw+McZ/47vw1x6y3THMXIuMZXUzNMQYW7YljkRzrom08buROPIfwE380rT22rFbCp6zMIzcZG5gqai50A5ifpArseeU+oUAABAASURBVN6Jm5CUFjMIKb4iEFR3ZrSQOfhNnMS+NMFMaJN+6aTTM4iOg3vkI85XKcTgivEYQx6lN2KNjcX6BkRDFN8lOyN6iRg3tQzjHE2C3GvBPTC4QKGz0J/rNfP8hxcri7HU+kyco7CNLCal0FBml8wf0baRa4zIyGV0QZYLOrLxNZCcpV4ab6NH5Gr1+h3IZR0wqaicGAqubYGAW2mFzfAcncfIT4EiVim5aLnQ8HGSwwMIv58KioEj8JxHp8B1zylxNzA+eU/GxlEjUualbpFD+WxfubkX9Qlhcn2sLgqIsOaWDVrRkRjzmzrxq3HwZRxITMkPjEJMA1McipkArIqFE8cZZGGTLiIkAI1MbLgwHR9sywaazzBIWefB9fngPp5aCNI+aaIzp/iafAZCzxwVcnIHokZpPGvCzNu36MBuxo/8Cw+MB3x5D8l1F7b5zNXpm9QirFUuJ3tIChT9p8OSbWplEidKJVWFx4zWs34OXfHEVy43eEkJus+clpw/6EEI2qknYxNYg6WQA4gx4QAXZIG0raogolfYXfi0Wlf42y6GYy95TQ9VhZzLUQP4yb+UGAxejr7EMdF5NLQucpX8Z2xbdrUu0ZgS78mfmlrYtQ1F7VOG7Ssoy403tt4BVHg+Q5gun4LP3Iax5clX/CFQpw9kDFrP8WQeWPSByMeHqHCRf1RlnBoofPke6pmXmfKRDTMKoj45eE4VmeiOjoP75OI6yn3iZxCe5CY9qoQBjoW70doYhYa75wQj8TOTy8ZEf+b26U/GOMcdHD2gDoRzfa+mg4DhPGPu0zhRLQgN4HMgiqrk5QQptYEc+dSvAA29xgVbyeRPzzbBBw68UkEzIIC+AKGXwFEcB068/kQzsp/h90SSrwvCZ2OLwQfuI+cnDnfwG5ZfHZG0+PPUcTIkN4swFqlZ9Gc+Tprkp6+M9LO2dFBX3KM5YxmW+BM94HkwX/hyQuYT/aEFMgZYjxVg0RYwf4BT2yfNZgz8yKesG1DEBlkBjMGMBnRe49gI4OjvHtETuOxcKlD/LodmCYTd1pQW3YFORxBA5u+QWAMoDA7yHxwFPRAbAcWk0uJf+v8uiP/vkJiAyxeXFTjXNmsfWPgO3p9qjkRRBVxh6zvo69ks34+g5OIzxGLucfBiHytdkXmk+Gcg2v6zgYTr9+Bfnp0vhf/JGfjxQv9fkovrvvi/JJyvML4y8JWBf2EGKpsV6/kSFL3OCwZQPDhxiGekoHk86o7n18WHzsXL6aF+mYSBAz4D1RB8NgaCj+pTf16IrW1s8Kg3/V9fH71J/pZ/js9qWqzMPECxYRTG6NrYzOA5VTPK8OR22xVcNh3GGMgB8NQoBaIjN76JnoxHlS4+u971xL+CFrANnoe/yQMcxh7sWNzfJvFKsGAPHb2paFSuMDUts0JWgJU/kPHxYAMuMNnMOzGc0bvwKb4x+ziMOma29Z7/MRi7/a5y+6CrWfITEhfetIL0mMCvpbwY1ijkBr4n56VmyjlMlkJ38rZDh3dFKbR0spTeiLXeKfIj3YkruRExijYKG2Podtu0327YNfbVLfIZoJIOLbyE9cZJNvD4gHvwYjbB2Rg7OZS/SRswMWe5MaukMDbDK+TGcMe0bZsKvoWOhT9VdeZrFL4XGk8vo/4dGquOJfozHTXw/wbs5+YZ+vVskcswvJghNuIIAugRZvKwf2cTPB/BJoy2se/OhSz1mrPuejbbst0zu1ToMNAITrZlmxHHsyuY5ir9v99etd1eoFfHmhzcmN9Yw+Rlz98+HRuCOeLhBZlPzbWQ9Sk7hkbhn1hXNvTe7t+4Lu/MOJZ1PBbX+aM/CL7xYe31253r9VWPfDwbkvOFX9KjN2oewkXdXm4a6M06xzf7DGBh9wOkv+eD4uur+JqhcKy8LpE7wVesaQ0MoLuqQC1GH8elJ3IvL7u2fbSOxHbgC6WgmI1seHoColz4+iDGrNiHvvBlhmliPaDfo4Jc4V5MA6FxS9BkHTOOq3fuW4E3PvTxLRU56du3R4MwbOxFbxHPxr0jHz+vnEwU9L0XZbE/RgkXO1bbuuUeR1yQFbu5HT649u4Yeu1/YvkBz03Ra64J8dqaa0PxHHnbrWtUsR6lordxaokcHMr1tHWOwYFPbeMS8b8hN+E3cmaMxqW+x95Y25eXF/0C7Pv5rwwk55BPPhTkY/DBBTtG5EdfA9mkj99v1FDwt5cB/8TTQ2hvyN84HGNgs7Bd4NQ+Lt6ecY/crIZ83G4ip+DpRATKOHWYnEbnzr3hBX+3bW+dt9t48jyI8ZV1PMAPbEnbPsjlBsCbPAGjqn2PT6m3gwUojEz6O+uN89o2t45JTWReA5kS+AEUtEK/Tz2s/+BeG33RI8dLQZNQq24sdtY4ttLnb6UFP7YNPSVnwjqPzi3yaxLHFB29qJPZPcsQd5r7OrUNTtFLCGJ46iRO20pcyd2DjwYBg08Ob9zTb/uuzN91lcnVpo14cLnRiSv+BTKOzMvLi24B5PfbTdFnW8mn7dMHcrbwNh/q3t5euYZemXHXp6YXsT64r97xKfWzsISYkJQY5B5zQIu+gG2lZTxJQuouYwyq78EQbfffCNzIaWLauFcWOEnkbjUfbPRTi8RO1tbOOpZAhHQCzkRs4H+s3vO34vC8yBuMzTPxIbl8g3Yk6WBty3ZGgFSjmPew+0K+XI2w3DnrydNe+8o4uMnvaPQnN2/cFx7c+w78RQxPzhyKHKJSNazuywrdtgoQLb0NHqnwG/OpudvLTTY5IQ9Z54N4YuvBmhR5e4F+++VFG+vLzwWWYpP1Rc+KALrPY6EH/EI7LAf3B1QJtQofaLmsUQMowcxRDaItYkouU6MI4HdpjNDxmSP3oOiMb5Nnin3fNKjNrHER9zHvOrh32lZwtlVV6KHvsbBlYOnOzfaNmmKibtATW4852cSRHthGad+HtkDqSeJZ5dDB72Nqc5EDzOi8L0OjBu48U6aeySomLA/uhU5v4ZAkU4cHMDVJkMlL9Ex0JcaD3MMuo3ggO6p0NdKkxWkhF5xt2Va5yNdQwZtrULTk04YugB6UHtRP6jg1ZVuQ1C1DZNseNoPDjEaVoi/XkGjRGbjsDNagRsnwmTii7yC/sZG/bZvxg/nE39QAKvrA3NnbESEm8dyxuG+/Ad/04HoS+QjTSv8UzngyTx9aIONoQRVVKcTemRmH42eARAssTQLlaKYiji21BQh6NNnVtIwzsJ+yTMKf3NtmxgFT/Encif/BWk7qdfHsM8lBPhDf3+4dX+ZItM8PcpTazros+FCDXxP/l871pifu8NuWybXtTKVnJ5p9TkJPHA3Uba+RC50LOLSeuuJ/1jbrbj9l6Y3+6H3wzJj82FZ4I7e4sBNzrrN935W+amgbJToVvLblQgaczRhlkRXNtsYYuu38XpBnG/on0LMVa2FbZ3+ugdKSnPQX+Bpk7T+AIJmcNNSQ5wVqEf/i+p38Dj24Hh6Mj8afnMLTD4W2e76Q1rOBku2ePbue26YXQB4M1FBa1vmKvcJTJ1+W4MJHvx18tbxtfIq0mFtpRi594JQlPHLx/RhEGIDg6d7lJcu2rmZ/jE8cXiB0+XTizrNtsRwtDwu+zc5jeFMfAbwBzxkXbDevdTZQPQANXvqMv2j6jdb0GP1Ety8NJzJ+BIIOBJt5+s9QEG1kAxeB6TlkkAMaXaPS83iqQCP+zAlfyeSZCMY/isSvpj8J/FwqENYTFvPVFZfYm/bk/b6DB4HW90P/PV9mH7yZ/TbEYiAcV/8xtisT2QYEnHP9pNnhCQg+dbMz9/MeUeBL37ez7j/H9E4nxi6wJ8JlRktGxQlmDDCx0xu62oaDg9+BJ63HzHW1sH+Cywd9wvX44v/U25YNfML9Vw8XBlhVzpQa1RJ/zwmU+PKExn06RSbwCfXvOSSM95jwsH0Gx/BPHLlqTsi1G/gTQn+KJS60L3+K+7eZWk9q+rdZvihfGfjKwL8sA1+KvjLwlYGvDPxnZaB4MlVgsBGQl3TbulqeP/Lylg2LyYt9HrgyPoGXPDa0Vu+OWMXD8hjVL/wvL7vS7vfFSzQv0EyyKbDnhR6+yJwPOHq+KD7754Nq7MReXLm8KSb2+QIwsWlflPSEIfMnema/tB/41i8E8LkKv4YGm/BVfqdPYoKMD7P9PNgkzObUYpNF+PJg4yU5CI+e7Rzjx3OuWAVpYx/dNr1LVaVsmPYLPv7G1kRZ4MC3E1bb7ny0L265UaWNTZBANmADH/nCs0wkYYqT2Lwnx+DitiVl02WMOnWgKzhjm71cZDITqVk62OiMX1nP+LWIOXP2lRUuVCo6Jxu28Ve0UdV6TawFxAc6ucSmzaZBHTnCwgbP2A8+IrZslKF1sCmIK+R7aj13VsNvWwWstRQ/cUWRi/2MRxUbQ5sKHZXzkkgeOjDCMCYRV8GXWhNCpFSRR2VYyZNYE4B4WBKF3/azFzwLm4fygeeAJ3JGN2Wgg9p4MOhcoTg0SO1rvoMahZaxD7B2pw+WYJwkNCAaU1DBW4s3D9tySbakgKQaRR6HsiZZD9vi0MTGcQwt752//BN7317v+vb3Nz463vX3/3OHR6oyUMgY+1J8FkNXKddgoSz+MVX8ubORlw8w82EdwOu3qddvC71TfJPRne+0b69TBzmxh174qFMRFrqJ7TjesMs6YKNqKEqzmWlbHCcN3s9HfAnPSi7Re/BRLZufk/kYQ2NUs2feeBxNbaw1deUFlLYdNjZRs0H6jY/jj+OhSZ5itzcvqcf4g1MqdGbTM70RMyYCYzDjuLMBnlytKAYOrg8uVXK92IB+AHfd2Xx+PA7Gb4zv0O7Kx5dJHiK32Mx98AEg+VJqFEdWD9S5OOMCE/3EGpmq0fHCqiqzRqN580+2JkcHThzYnPAndqXhb3cRYmDkbCNXMvOqUoErYttIUtXWaXgQ49v9TQXvxRPCg9pObLER/oAdTWQuOcd2uWBdihwmiP0RIr6Pd30b+TYeEJ4yHoMPxVOaXOsLiP8b94D9NrTtp4+Z1yiNEdxNLVel8/5naRU2rZZBv9KS2/RPwL32J/kMqdCHCmp18BFyl4taJY/5+BIfbMtlbO6qGngMuMj9jsxL9zub0FWbykNH38fOdXtQF8mVaPZ5QlQ1lgYfhfd9Ie+GMUpjDA307NuLbnwI3YgB05qpe1JI6jVne01+p+LjGx/0svaT3GOh8XMtTeaTYGN/0Wf8Rk2+5cMB8T26TpZg63td6PHRNjGSSggH/ocvuUppFrQQkWr9mVeSBz48E7vxIWCjB4jv+Weuoyv4xGhb0TPqjNlMIp947m9v0NwQ3TUGeS2lZb5Ro/H1aP8njkqZhz5JUK5L4UeylHH0buTR2LKt+Bj+8E6uxYwXsU7yapva4WMENvEANQvPpDFKBYQnuY7tXAfJzUEuAwub4VvoejzzdnAN5bc99PiSfkJfz/XoOeOF7AKfHCeOAJeADnATpHlAuzE/AAAQAElEQVQe6d/2JeGiEs8Yg7EbMs/v9pH1/XbXogYvPjs8Z/4QV7laZmHzQQ4XNkYFJ+IMmH40WPyxutWzR13nUKGpJGAbO/X6C2OTM3F9TeAQoVG7UyxL04ocxteq0dfsoCc8LXIv/KnWCSvz5CZ5DsTPyf06/1FH4UiunRqbRJKMfUSxccg2albbfnQOkqNSWmwc6HiQo6wjjMraRFayypssfjNBxB63Z211XtPxV+iuKplesmxDL/JUPZZxRwDydH3YlvE3NJF8Wyrmi8kkKQf1MUnSGAN8bIuczY7ljesgPPE79B0eRze5CS7rNqm98IQe3xa6gntQfxNeV2nrPC1lvsCJFvoD+7jETLLdkNq+eEJLrRQ0GZ7iBDI8B3UTv/fbDsm9xpM6avXwjG0oALFjia3wL+KO/vgZHxaxiIZm2W6Iv6mRl9z/iDnz6EYUTrFsGGAEO/zFSComNbj3Ev/r6yusq2mg4RdjqxvdYhDbDdRD/EoOF88GMvcTINeaDTO84V/ExrCPlSChLWov6MWz2Z3nouiJMdvYK/KNr9y350rUYn0LvNtXl8/xKBWQXKW/wLaSm+jMegay9rimlXVL/ltvvBOG1plnavuA3nLkYgGJc5LnyTgQ/xfz7tHRa0ydFICmPkIjiejtqaoGUD1Z6EkNRFcg9vKROrjAXFOR9zNG20pcwQUOajYy4SUJqidf1alfMvUk0cnQCttkS3bhUmiskSTbqshY8J82RSv4A7bhKRkdA1yeDcSauQRe+Kj3dsWRXKW22z9yHF9Dm+RpkbOMm5YcE0fmH8A6w5d5FDt2x1Bq2bKgYpMzPKGfnTPkfvXhv21VVd9XBtdRoWeS03e7+IE6waa0SY2hvHVnbhn5E8IT0LMZXVcc6VfrndTOVPwOrmN+xpZxIOLRU5xsZ6qKHcCUYMb2iV8E9gETDqljwO8JQMbWAmbbTVxn3h/Mj4aFXwTUcguBCaSP4fgYPZShhE0OOv8uiBb5dz0IGZztlgstkFgvmOQgtmzDqebTsxGyKCWl5/LvPqTMV/uemd5lYtfEroA+2nrGdfaTkC9YjAH4IxsIz4ck9UQC+r4FT/xc2P0eTnlMUOx9YB4cSnodCxzE6J7Izujr56HjtA3te32z5U/e4zlGH7Lhi/xCBq3EXQ2ZT3AfNDceF+hzDhALOjKCFduzoeVALGgB+9T5XA7Zpy46xmoQbb3LxDeLkLSySNBclwz3knXaSe6k4AeuWz9rtmX7Z6Q/xJ3+4Mu1TlcfPzOmj5L6rJ/xP2LtkkVMGQc+8hftJwT/I9inpfAnF+1v2J/4DAOhB5qOz8379D84250jOnpSycUAmy6QCjUBuv9LR/x6B3zNhWrxJ07+KR/i7wn2KWf/vP9T6j4xZR1sf8L848P32EjyNbYt+wMu/D+u/UviKwNfGfhPy8B1v/ix/0/Lw2/G+0X4ysB/YAbq5bYpsLFxbZ8PGIuXhmyo3fOynE0n5jNP3PJ7imDluYunQVDFs9QYVpV5MFx8GHno7e3BS9+j57npKAJSdwVvNv3HGDp7FOhstpvHTCcPdw98CDAFf/Lde0NkojtYYedg03w2RMaOtPplJkyZFqIByZrEE59s68Emz50PIolv8vJgW7Yl+T0ensMUVEDPFvkFv8hCQRg14DFQwJOJzraCsE1ndJbSnFPDp1F45ObJZkGAaft754NAx83mIiYFa0PGrAI8K6GKlIE/ddgmv5vKBbjx+tQSV6bnS/FMKJlGJbySdbbk5RxJtoH0em+ob1mWkw3j6g8fsLUvD+onMDFmW2mOAE6f69CisqEFwgDYzMVawZehyx3DwEiBsC3b4gRI6W3iLMuAbPLxzElCQ49ooCGdtEc2WZ44uj4WfsbX+PZgszn5nJyCCy1M5hSgez9cpVHVG7PbcNvoyDBoWyCUlmH38BYTPMwUX7uTYA1+G8UH9V229WBjCreUD9MProdsht6p2QN8Ngsm9WxZ6fNROLyFftHic/hSqvn4mw3Y8/+9WEI1H3iXDnTCyjHBDWkNcIuX7CX35nm0D1UNvbzctPPhYlTJNn7DR36Wzma65KqLqMdS7DN8PxCjTnbyNdC1c694w483anVobMAodOMGcSXWbduY+ylvOSOUJLbElXj32w1dGz7Py7SKUH552RX5iBSIKiugZ2tdjB/3qQe1auj2hY0PixjRiaH5hGxyTmKuKg3q8dJvu9e/6B/co3K9npqu7EiQFDnbWsSXGKqMHjUNNAORk4deX78p9Anf5P6bcYKzo9XwWz9rtpsW/lGlUeQTRtQoHxbLFTWtOzyTBMYGYi1Xo1T4lDlijUtPNuiim44jMnRPXks5nnIMP+HNffaub2zip14XudvG0L5vGsMNVWKd3DIZ53qKb/FhUG+3/C13oELURws9s+Q6dWZbo0oEp6uNobimXDOLNbTScrYKfkNdyQGbg3fus/mbtxMfIWmjHvfb1r7e8mHEJZe7pvMvWLy+vnVs4d9GwV8a+Dv4PQ3EFZdUDDioD0MXOtTXazbZU3eT9bWtjVofOLwBY2zwb6ePLtlW/oQ/H1TzoWuyqIk7fec28Rn9AG5i46w92/JTR2IlXH4vH9TBkmF8Ibf5m90vLy/aiXMMagRdD+4ND66L6NazLXLTNQM9dmUIQPSUS4WsbdmGwBFj3WELXJGIUcRTah47fKFVf7yLzoBt8r5zr7hJCo8+taWssX3iJ/mLT2K+8G8RWXREwLZGjdaV/Bbx2palBtHCm+s6uUw/iQ10H7Zlc71iMh/wUiOxEeIztF4jyeT7vFfEPg7ihZR4bePu4h4zu3ZEix+hxWaelx7kOjJ24t6Ey3CJe9qB3EP5D1wOanQMy88Yei2pgdTRnd+E1O7x/AC2sG5LJs+RiT4zX8R2+S1aNX0oMU1yB6rjCW/qcL8l/6cfpECohQUhJgtFJm7bSiwNg9o5mULp3Bf0CC58nUByHECFBC10G01Wt3tfh3mGnGgiEhibv+0pIo0X/Aufo1PPNjPPbyM1MfDFZaWP/axrcjjRw9Fx6tnCc7tt1NsG/4nMmhzUP+ZPBAYT8wPc2+tdWbc7z5An8VzjA9vhCa5Iro2TTGLPhocxarBh2c5M4V/kJZOMR+4DT9nMJ7RFXJY1aigtdnIf6HsQ/mzIBG/DRcyJO/PIYyBDpC1OsulFRnBqUg95BowN2+REEmSyLtuyJDrsVkN0RWeDTh10QWcCrwEwCOX+mZyO3A+p2zFKhW/7XuT5psH91TY2yQtJnviz8Ee0GgM97tpn+umwxLHgtRnobH0/5ProPIF2lU7yoq+T6dN5MY6OyKW/ALSEvGjhoesj+Vj4NqmrxXpQgMRSDbln7tuuGgNeyy7ZVuFDwCY+BBY+J0Y9m22JY2ZtGec3sfVU9Ijflgd5XbItkzf77LPWAVlayKJaH82KDdu6bBvGQmfXFTkv45+keuqciYvcdR08++gN2FZ82m83RQ4xEYZmctATTiBsayMHYxQ0/AI38S0xJ3cuKfeTwIhdQPgVZUvxpVr/RG/snqRQJFQrevd9175vrSe+y/ppu2yGmHHiy/WSe8hk/SIXnfEr9EB4w5dxIHOi6Pt1fMq8Ch8B2zL+cwbtsNGfR/xsPrMOxB8sQyHWkLGNTAifwHZS0RD/4ot98hlb9YQnqiUzDoQ/Pk9yzoE/Z956DOfJc+pvAxchgqcJ2c9B+LHV03c+QT/hQk1ii0/2JUc2mxjbAdygMBe1tRqfORDScy5apD+joi7kSwYWXL50Cz8ioW62v5szUXwK0XY6UGefSdvJ4GcA22kzXD9jWB+60G2TT9gQ4/z5COYJfFFe5ClAEBzrZEwXOGfv56ACP0WEQGLSoYiDnEQ3uNSb68wtWAanhozDf8I5O8fvLOcAHcGfUh/nSJwMH7gewRxa4KKTjialt02ucKgxH6cCH/jAfIwgIaMGPRtuPUdnF56MPtvN/PfA9eGHC7+Az/w2uCd8xmcc/vS/AuKntH+F/hERNvupP8Rr/OyD+i2IbIAlblMZX7wZ/x6cfO7u4usJp8I2XR+fx0H8yBvcvyP0+sfZv+hcMhT4LTW5HwR+pAfX91oIceMzgPpLR/tD4UfnX1L0JfyVga8MfGXgKwNfGfjKwO9m4D+V2M9/eR7keaMfMpMI2+qHZpCTl/FAHnhsKS8ao/JAbR7UC3A//8PKONLihZlNO176JMu20qIjfabhjb5zftJtv/NKjMvnC44kmzlwvlg/8TwdRc/ldMz1XPgkvcswUFpoJ0ym6MsZnXmQTExScO5NBvt6yS+lRXd62BXIOP4nJvb6mIbPKg/o8Y+U8OJX3iShF6HYiP9jGD4rrYhR0E/IponJHR4hG/3ZmCIJbKaAYx0WjkwdmusIWqC6t077mWdvQzSTnw27sUT3YYWJbeZWfLLSFrrICxM7uqSPl46FDQC2M386U45+UH20XcSTi0D2sZmKMBQbK4LE2rrzt/mQHS4N/FgiX/g/wUfA6ZkXvadlYsYB1Vrwl9w5pofHGvLYgF0q8mcJES3R4I9dOiYcQUJ3QFPyoTGICwYOpdUo1ZCc5En0+IZc5gG0q//ZY+iFHliVZiZmbnNCWbvMOmVq8YdBAfGHDpGpKmuwCbqeayla6CvC6F/MXcJHRwMfr6Qag/lgU/Bc/42NPFzWL7dN6fM3qZKvyWZw/lYy3J2l5PFgURYftAu9mFbg8bYUvMn1sJSNuXwwvfRtIEdNVWJZD922oZddzNX2Ev+j/4MEqwhsY/MvHxhzXVSV7ODVvT41UiQdVv6fjHZpsmgGmb8VFBthnXycz3+AknTIyiGbgaTojr1cH/lbu5LxvbToF7EohbckBej89CWIVgF+AoY2GZwb6HfKbKlcYOHEn9hxWXZwhhYoeuaWQh+syW3feizqavDxb2OTUrTFPOsbm59hDDe/bQkn48OcEq7gg3R96N/RE47YgVETpohUDeIdkvW77axVofNAFr18lDb5GWMnhgHeMrnpj3vEaxMXGmOHKXQmfVgyIKvg76GkMeKDGVmLP32Q18SBq21zMsmHxV9++ZvKxWb+RK9lI9Mxr3e+xbql/uda8D3097/f9X/+zyvjJcdKnyR7oGMK1fTEJ2mjNuNbwNiZFM4C38CJQzWGMCtuKoLMh7XFHD8kdE1lg/jye+ED6PeDsHsc/Ylzv920ULK4fq97w2K9Jcv4J/L8uEfvEmy6GpdmD2Mn8hv1MoYbV9Ra9BfyVZv2bZcZS9aoOtdcha/we+jkK6iWbV2t0JNpQog+Gx4QHE8WK/hsSsYH0ZrGKTIWfxhPPgQcOLxwNvwbH5h6zeGf4OBSajT2QHFYoS+UELXcfliok02ewYsGRiDglRZrjipyv5gn5hvrImKERaXFIkfPjWtBCEa3K/EUDI2AF2tL6HgIM0prOZfgkJ0zWHrjk5hGz0T3kcUEhxvK38xtwCHUKbjwBYRswTcGOlt+FA9VmwAAEABJREFUBqViXhVc4X96iDJ/JPuct7zwD6X5WMitTfn/iHoMCdlD+fPg/NB9nv2Duor9wua+32T66Mk9z5Y4NPFTTBZ6xckubdveABrUAeCn4M4BcmlKigAdBylQwDa8UtZ74mA+kh70sHTdDXzFBJqGjJ2CMKKz793m97k0+ON3YO3azEIvA4xEvmSZWPT0Yz0vDrhOPgn6Uo1SFeCh8tbjUUMDowVwecHYUsIFLjfGFpEV9TO18N2ztLn43drRWeiXJn+S1/QqSVb/nh74kWeXxJ60wgZ5EldYYEKzbXGgZ4mp0mbWCZg8eIVmDykDpBlEjYr7rQf2iTu+ih5N6FE3GxrJOfiNNqoNtgrn0JN7km1xyMjVqB5P/J3JaXiDCz/jhZ4VPMC0D9usMfmJbkuTACd86cN/xrIU/TeuMy57cni0bJ+QKcKKifBHrvGcIOFPzkxymDHHYhxeuo4Tk9hVjzHd44J3VJGOp39xBGJ8a9koQcHAuPX8YxAczhz5i6978Iu8gM5Igzqxi3HsTmwnB7kmAhkv1mcp9aCCz/AhnDWaSBX3O4FDUsGByk8HKLfP8T/1Uh6aFCSPV/R6h6WSDdCvKIBHsio4ZKo2BR+IEwZnDUkYJfaJzKB2wmcPuWlDYmSVIhMeMV/wq3Hgu7cK/YKmZ0tuAlm/wELoQdHnP2ZQy8PoE1xWkRM/+x5LKuapLyFrm84d72o7pcS2Jq4t8bs9uacydtGvNpGqOpC9AAUSdDeMHi/iPrh+Rb5Gce0S92KRVvQG0L2AgxpfXHtLQUoyR8KHJpVMzuJPfNezJeYMI5/eDp9lO9Pv+vAGbD/xbp7zZFxfxNTGup/4c9LU/PNppPOlswXVAK8dfW7eUXUyfDrbpw0/fQwJVLp3iK5M7JMXp0j4h18FXhaHlXHAFUT4xbrAbu4/cCTlkz6Qe8CRnDNf9GINsh4BN78U1YtFsblCsg6M11rgLSnxsJ6pwSfUdpOQvaP8kLUY2wZn2VZacogKnFqZEg6xgIjeIE4uNb99zdTt4omOSoxg7ZPH9ruM/f0Ytj6u9SKanudkO13Dpd+23BiRFfc9ocAYl9MXtAtSmqaOTzBZGQ2mNgOLWWAmx8DJQd7A6zM8+YMr+FbnO/cxMnka5vlhabIWU9IU+UV+AUK2ITkBFvwLvpUeXvs82Rkw/nTUE2fW6kLbFodCC1x4lukaNv2aLOriGl+90Re45pH9DMFnfvYkVktGJvPYxoMMqQ/pVG/mgZITryzDn2svIHIWCG8A5j6Kc4DuV8cld+o57UQ2EFxDYecTtBLDy2ABkyDegXm7kf43gKTqgvBGNn0gddnwWedzHHog/IHYDqAMS5bJhWRUf9TWhCG8+tSK5AaCDyyUBj6x9BA2nbDoA7Hhpv1Xns41kZw/cUA/b+H7DM3FdSidq73WUkDTEnsRi/5noMgA39GSk75+WI1nn1xNcT32nPUPT3Sm/x3oH89zIfQ+XpJtZR30bPH1MzzRHcNn/I/ji+//dk/ondrf6i9/fvT385plfPH9u/a/8v9ZV/8q/L9r3P9T/Jqy/hRwG/itWv1d/B/oz2/O78J/cyL/ap3+V7tvW/Z/H/xRfH81f39V/o/8+6J/ZeD3MlBz8tzxBH67+mIbo7SzMX172XR7eVE2FavOByeuRdUo5WORaEde5oDgTzBY8WDSXZ/yIGOf+CB6yEPOWjwyIZtNrjsfJ/IhZuHEqFLVaF/CX5mPAhcdbnxe7PPBaLDxP8aAVo233eOKTGVsXQ1z7VdoMHNY+06Mt5tut10bm1+FjO2m2UbUwtWWwzXm5xE/LwjGtvLi2XAsxiQVQvRVCZ+MTjWIFp2T5OchJ7Hnbxblb++0Iei2NWpoEFt8e/nlRfvt1nk/kLvfj3ODBVu2lRZ/spmTv814+erSu02FDcNj1DPuXVVDNcape9tk4k/AnauEAH/rvedvu7zq7e1Vd9Yq6x4buKL3GMC/vb713+YMD6Lt/47erPFb/pnSfFCIoCTbiu7AcTz0YDNKNBs8/SO42H191Vv+dhOyBm/7lMXR2D6QW3EE2vsBT+zDosQSPCj8kWoU8lL+NsCFD604xdeqIj+jeUXr+W3X7eXW+a8yWGqc8zmSwmPwiSU2G6DnsEsGzjFyxJ/8BC6+yKUezvV7wBRuyS3nnieOnRq9cU2mJgZ5fbm96OWF2uU6gEtp0ZN+x+euG2Qm19md/M28bEDMR8b8LSuG/aLx8nLTC/wP8py83G6boncMtPJSk4+JpEeQ9fo6G97eDjaKKRIIGzZsKxvIL/gXuL0YHdLLLzv53Mnn0JW7jpN1O/AruRtjaBFgVTwS6516u8NfXEuLtZpa+I43JwO2FnlMPOmfyLPjnHIIwCLbbTvyr693fH/D74eMrf1man/j2i98HPCVJMs2nTWYZlg4Zlu3266//W3XC9fixEDgQQzpO58YHFWKbqmEInVzn8/lZjzIq80AdP757dfXB3499PaW/k2LXEDqwyjbWOv9meMdHzK33PTrZPiucfpRQ7bRRfng1+JFNPi1cmVYqZ+s141YRDP1a5eSp8QDSoifIKugn35LtoECDL60bbsM/aDGkoeYsAV+9N80JVXwnn7kbzZf6/BG3G/5Z1EpI9H4joL9qR19iVfk8O//51vn5dRZylrEv/wt68YhF78Sh20tcnenUEO/c895Zc3Dt3OvL+iwKy/sB/WXsYVMaqusnRwHxiiFNRCf7txv39A1mSxW8cF96eXlpl/+9jfq56ztg3vxPev37cFavuoOT3yIr4HQ34j1nv8PKPdKOdYlu6injdoqVanbQU3F7/C/RecTorNwan/Wwxibxhjt943rrmoIckMUTXJB1hkSY5KQkYUdSxyLuNcT/+AD1B3/Xrnfxn5XCcpqVOtPXkQL/8G92Tg7ct9BDymRbeU+/cpvwAWp7fDXiF9unvj0ho23t6XYz70pUC4lpxuxReaBjdyzTl2veuv841X7u5ScMtOoUvKR9R/ErzRLVdX2bAeDrakzxkfLnkg1322/YfulYb/dlNhCt5M3yZIGuS70T+w/qPPkKXGcMU70jK6FG9dneG0rMcXPg1oLLLEayEOSyw3JHWgV/kZ2o/YX63awHjG87cV99aYxiAdEdNhmPoh7x+fT98g2j0XjlI0rmG0jZXCxfcYT/YkDV7gXLh3UW8YH9XCnNnsd81tPnAhrY03sU8ekzlPXr68Ha/LgA+pUdIW8CAaTpy3O0Zu4A0w7xtTRTr43ameQU/vUu+IA8sHdoKcWTkiMF9y074pLnNz6oufGmgWiKT5M4sm6xH6hP3jRQoudyIDG94feuE7fqPsG6vLOvSP+xp3wIoadoVGj83C7bbq97PixM09dc88k6IKeuF5uL/CfuOTyzI01RgFDaf03tqnn1H98GeRhJ7DYMwzpU2OJg6lcpfG8hlofyI01eSHu9KmxN6676EtyXNEi5Fhv1jT6JjWVPjzhT5/5yV9K/kS7k4+JTGq3sMuS6I3f+lfuo7keQ2s5eD8fNYp8bLKxST4mN/1XfAokt9HbuUZ/xtH14LpInK2PhE8g4/jmUuuSz77wZSNHyRMmFD5O1B4/Hsid/g5duRKtOg8oiJIEAu7zgZud133f8H1HFt+JPT6lfhIDqjGzuE6O7o3Oz2uRGPLMFL3xv2WYZEzKNdEXXwPCD7tkG/x8hxpDiU+0g9pN3Rzc/yIT/KA+0ieS+BOeB7nLHPXoKySfBwyRy8x2+5x4kvPcUwKpv14TajBpCX/07+T3hd+R1MKWnOBX6JEPJF/h/Qyxk7nlDBsmax/cIgG2lXzlf1Xw7ds3veZaowai7yAGHJRdKvgsnzkhho130I17X/oTv+IKdPE8mLWYstFd1fevt/xG8jyRe1h0bcOqUc0jmm3lnbFc6Dj4LXgg98B8ooKBI3bia66pKw/JSXCIw8EB++Q5IDEy6wN3W09iajw8VVYgXj94fng8st7MYObcObnddu4jm2pYaYvFDNjn3D770AKIYkf4PoFD4Q3+gkm+V2fpwqjjN768Azo5yMEk/qP1YLbnqbvEkHVJHH3/IRbbcpFLQM8Wngc1mut4RgF4m1MOZAa5z9oFMi58GNsg7jp9gtl2jyPyGRD/PNUi8ECQ0ZM+EL0B+9QTWiC0q7ed6e/AB2nGzsf0VyPI+KL2uX6i97I0qf/kJ338PkG/0y7Jk+Xk/zELJ+27M2JZlwsX/9rBC/En+8QS+C32+BPa1WdsV7p/CCIT+COhxLFSywBPLfLTVvoTTg0ZSyThHUS75gyfx0IhB7OTlnFwID4O0p3rqdfsWc8fxFNO39nR77bFdRh4F0GFbbkAW5/x72P90GBrP/HtOwr4d5mML2LGFzxx5azT98jU+ZP8X9Z17P9l2v9JxT/m8cf5D2qT+8B3aGQu3NX3Wnxmgufz9PfG18p87n+P/4v2lYGvDHxl4CsDXxn4ysBXBv5KBurBZkNemPPQG0X9ENIniedUFc+O/QDJZuLMfwoDU55daxi6ee6BAUQeqEVb/cAO3oNZnTwoKsMH5v1wXmKPfgE92ASYvFDnQX+hKC/tg5dH27zLGBsSQ0X1mudLv9EpWuOeD1vhnNFjqf1+8kQWVh7HwTOxjT6zocMLOZuZR3IQYLPzkU1XmAvZwOUTbukDJhxqHZboT1j4FvkH8YhmW+5e7U8cOGIPHyeQGMdmeEyeyFUBrv4vik1MuKDihBp6PaGUljydawZjEIBtzurNkYmd+Bs9AeWFBrefLKqhE9Cfj/kFIZv/BzmIXHTHx0WCQ6sxdOImeeDRHqbVMPnY8cYmwoMYjM6hqsKHqehSGrrDew6tzgH+zcdifLQ+wRM7hmnIWvjbdYF9UEruahS5CYfhUNtLbA98Psg9KhofnAUvIJpLarC64R581sFax4ae+PCEYd+HmueJ7zGETO2SAeFQXFuH+m8J5b/Kjt2zzpdsy/UDmLgWkgDqNKroiljpnkfytNCdXBvcKOh8uJvkIxst2aCx+AN+VGmQE5YhGNUYH8otYU7FqcoyMKlx0eJ34m5b1ETciY62C3HUQK8BtY6//e2Fj56/MJEOdExy/eiPBHfN+MZaHmxuJfaRTTt8sk1NqAHTbHKZDxWbbi/ZIEYVdNtcg4fyt7S22jVZDxG7SWRB601INrkn18oDWnzGvBY2cVMr9yPGtvnIuGSlEcVafHw7GhhqVPXGX2rkjQ3PbH5OFi40RLXvAoayUSU+dieN9ulbeBJvlKePD5BkW6E9qL3J9X7irW7xnxwo/0XwPNevKZzWXMo6RDYQfhsCcUfhA13BSe5r6LT5eM+7aAV7RBpUcH4A5PNoomVbcknkSUu00owP5BSKEmvANn5RzDAt4PG4s3YHvGrbkFUYrqhCS1QNYqwgMqcmOi5kd9YMFPmf6Jiauc6pD+Fr8GuBJ86DxYwv4relakv42Atttc2dzd9ROzHEZwo1wjP/PVkAABAASURBVMAicYHk/NRBeDj0GTdGNvRPKJxP3m1Tx3ywxT+j55RHUMZ2NYxhjSElrAAi+HT+TkX/tXHSUuSiLBVMZhwbqYfHcWft8EkAsZEaPjQt3dmgtg02+KUFYTYcyvKEFJthyNg+eSdrdTzr7KRZg43Ul19KVQZKTg971oP0KC3xLfS3rzZxTCWG0IMLzbZsaCCbn75lsTeqtG03WUMTB+N/al20fds5i5jurHG0qfMwWK/yUPwYozQq40FfjQvtoB5wizVeerCB/EgtBIHGp3nNuZAZSVRD8n76vjSpnw9fn7aJf6deCptmLNCEJdsdM6rfxy2PvfDZ1nsvq6pk6wnIomjCG78KvdGvq8EYnya+TngCsMvhA8Yohb+qqAfWOEoc/Ua/yZeA1fySNahZq4jXmRGnhVr8F+tQyv0QAjl/kLsp23Ls5J4LYEZpB9dVTOUjxsb6SY5booyUOrJLYwwt/A48uNbzcSixiHUGrUWf8eIeu6aerZRx6LmXhr8h1JV1WYrtrhFbBQygREj4lGDCb+ZVVvIS2pA0zAjFocMtWWe7+nOmgo1yUfg2Yijoo8HyQhI/rJJdErZfc7/vf97/aJnEOwY0idrDXyGE0ujL+s34gK+ZP7gGrjoz/IWxQhS1OucijxtrM1TQGm/JHrJNLg5CXk2rKvrSYI0X9wR7k/ATp/r5YYQfe7E5iSE5XFl8S0Y2ayna5Lc262jko9PYBY2a5H8yXG3bNn5tKvp8nIy+xJJniMS2Jnzl5h3kMZBUZF0LmY37y7Yjj+34g2LBrKvZ7mFo0ZdJ1mNUCWeoNWInj5MYYncyHjUUn2OHEFHn9m/iy4WLrvg2U2iSYmWiA6VyueeV3u78dr1Bn+iI7oHf6QMLHbEzRiktvCdu4eIKSjY6A0VtxwmwUFm3CawnzOZLHIZeMn4XwAw1CyMTHwo9i34+5+EPhJa8Bq9ns63Cpmi20ciAgyH3itie7z6CVvAuqcFqWtuTxFRpthsfe/EpuO/g8hX/Go+gzYmJbblO+UUukwqDv47o6zoivvhtf1BDi0zoHSfy8cE2vgH0i7WIrsgWdlLPCz8WhiY0Q4Tt9J/5agDZPtNzRD9dggdEjU3WJ2sj5T9QVLfVuAwRTfcdBLdi9wcIk40XgOM1/TsugycEvfA5R1CnrqcPEAfXko0GYrTpn5C4w5+8RCZj2+kacEdXDicTDo0ailzBZ2dtEvMSQ/Cm/qf0oUL2Obn0i9a6WI/oZtqH7eblrI5jNVqZQ1LWZuM6ip4n6WT44WyXrBNEf4IlsMlRRomDktHVoj8wRqgntu3AmD6Y0D+ouEgtcA5JLsuWij7QSE4ZBxh+dwQXsI2c3+WCC+iHlp+9H1DvU1yktkTdLXqDL0CnXvQXkHwnp3bW6/eyd8rZbnnRoj85+Ayg/9xhtR7UyeXn+Me+wF8wely+5iUJfkDPllguOH2aSj9ZDyMXtvSBjH8E+8SE/gFS8AE920LfzyBkYydwjqUPOTOOz+q2SN5Cj+FvBCdQ+KsnLPr4/xnA5doIwLwaQs+6feiPzZ8BJvr4fG0F8VlPj6MfCC3QuLYVO8H8Nthu4iWT2mrEnzj5WQdhLfQEMg5knLXP+Ef4Y69+lPh+TlY1iS++ZnxSzzjO8c/Of0T/mcwf4zoHZX3XO7V/wh9psJEN/EqHW9Q+e4l7cWP+tafk8ffgt63l2gj8NscX5c9kIOsb+DO8/whPdAb+EZkv3v/YDPzeg8l/bFK+Av/KwFcG/koGyuZF5dPDqZ/PDNksyT+vemTDiSdCDi3e5A42chBRHu76wQRcHk4zjyN57vv8YHnpizysCoQnEP5WxCAP7oHzhVeKDfvjBzKbXvc7m0oInjw+edrfxcvwofv9Df3ng1iBj3hgEl8g4wi1/JMhftnRRR6klu94MibWBx+e8rEr/SQXiTM5gMxhRZ+ebUFcvIQkTw828zJO/KhvjtCzIUQI2GGG8Yxty/hTo1Tl5kWVAqEHMjYkE1fyaxvTbj0RKPCg+uW9mBg9kXsQ+9NtyeoWvtACGY9xCttPBrhwLSZlW4W+UaXB5mUg84BtJc7J4oQ/uJfb6A99+7Yr+hNvwLZGoQMIn40twPa7/qqh5AAUttGIgn2/9cb37XZreQ91g9r687vY/PCGEHz+ebn0WJAr2BOeLD2xoQKTXePwpmoCJ5HzSVbkI5c1f2TnOSRowTF8P2wr6yKabZ1xGB8XGwYTUENULKKzUSKRX6zjg23Gbh3RY0dW+va29PfXux5sxM8Eq+CR4TiozzsfYr99e9UDxTe+ZG6AaIU8ByPszoXtyfVx73nwtnsMlZ7Imc5cnMxCCjDkgIDN/M2dXAdZa+F/Az6EKpjX54Q0ElHoURlSAIxCytg2tTrksszHC48ixkOppyqz5juwyTY1nvxx7RMHCWW+6L6HfMQ4+PA2xsA7dCInmbEUfYV+S2ACq3HipS33sCumxQfbSU7zNz4CyccbHxCyGRZFE/tv+dsrb5P7zWz/qtg4JqDEn40zxS7rNArfVYLcIFrke4MUflSBEezx6uxrDG3D2rmGGvaBbBHvhC881fMD4cC7PuaJw7ZITI7u9Wxg2VQ+NEZp5yNZfJ0sTHrCVVrizXzgQ/m0E56sx/G8vnEbX1A9pegs1ik9GMV+5PVsqFDoixyfm7MT+yZnO/HdVPGVpLqkGoYmzcSBrYlvk3FYqpYG9VFj6HOzLdstsyDEtwM5hordUQO6elxjKB/9X7lOZHF/umnkI3DLT9FFTElcVHApZShcePaL/oQwxvcAqogAMZDxl67nVaVRQ6mH2406fgkM5W/CZ55r1ZJchX+sL86n7mKbnw2lpeb2fdOWGiA/Io+B6E6e79Ql3+3w3eixyuqGSsWX6ArCxoatggEzzzimFgw2Qhx6tmI+tqFAbNQY2jZTM6PvH7mPd44tjaZtfb3mb0NP9GUdJMsOiLbkkqqh8NHgpPhxDSZJji9gnyjyTBbDabtrZd93bdhL7uLjyai2bRn9nLHRepdoBj6O1Gbq+JVrd8ZPeGIz8eR6Di08kcg6GJ3bthM3QG9boJRmBuWCdlN+4/b9Ri4wDk9ytvj9Fw0WgZIgjVtp7EM1LPmQyw2i4UrnY9u21pMYUqvxLYT4M/kBP4CKnKwHBRq/E4vREYieA578HgR/6hsaXDuwsH5LuUeGL/msGqifZJp8Y5SzbCtyt8QEPTyxGfmAbfin8r8aGKyHbVWVRlXLihZf6AQjnVXEteCLpfwu62qLwROS+4PnrNgucz2wRvmteYA7HpN6Fr7PvueGd0W5J+fznmabWBZ8B0rVMey3nev8BV/dv3uT+4pwDlapT+rW/hPL4Nlmo/b3fdNO/DbM4bg65rjWcT0eS288i77yu3x//k3G5P2NazLzO8+hd/Bv1Fvqwfa7SaMzNgMrEWQt4Z3ciFfWARg14DIyVsYD/y7aAZ9okeXS4b526I2bxkHdGT5XtVzFJnzG6YwZtu/pq9ANnONSPXkXOoIT8+5ZHzNIPS3WxLbidw1siJzjwMT/rFX4qtAFKDTicBnd4ZUQVejbGKzPACFoBl89jnOLfCx0rshGAPuyWk7MbSsNsmoMUG6ID+0j8qFTDByraz7r8KCOgi/8sU8Z20/7Vlp0xG7G8XPfd23UgiMTgN8ufkepO3ycqSeYozP89qkHVELp7nInk1ALHtuyrcgwEI91PHXgq6UptQhDSDmr+/CaNImWJXqaZnYetlU1JLEmSY6+b7ZlA+UmxOdB/nK9DWq+RinQRE4TI8knYZLH+MRCnKJcg4eMHle1Ttjhgc7Axn4DMvRk6oyHcXIbm8nrjWf5anmEfnLYp7F3+6h/HA/F35Bs6BwCOlz6fR+6sV6jhtImwoTRvhnG2AvenGzrmqe3LRtQ8NZE6SPXFLWd+/BCl2ig+z6UWGaUg7uOlo4OIEFf8pds+CIfWnobCUt0al9BLojRHZi53pLnMOijnTxCzsTgjg9RpdkozACwzFmqT7hG/HgKHeCQ+qT3Zlv5E0R8Sv8jxPYJ7ZkwqGW4ivs4/YNrr3PIGoLtI/wZwEKHHIjotxEAI6zqOQ5eNNugzIgDXRee2XcHqsgJ9cfgt3jElbYC+Y9AUZlrsGsVmRaORmykCySHtts+nZoEb/Qn1gYYJ7CgBhj+9Ahv27OUcZgm9XVQ34GJ3uBiI5Dx7wOK3hmQyAG8oz4P0N0+Q2f4HmpYEpf9WVewYjndEBJiSmzx+8jI+lW79Kb/FRFE8BcwxYdozejncPp78nyW+5HbNutTP6IbZ5fcEJ6ABHuDPrWOLfPTXEY/B97XZUjp6fpAJr72mBNTFnjBFkYQPx6gbU4/4n9jHt9I+W9Qfx/9MzPxNfBZcjFpwK2scQO4f+rIYkUwCtP/CfgHWP+Etj/P8u/MmXvP78G/o++5v/07+vXP+ZSqDPxz0l9SXxn4ysBXBr4y8JWBf8cM8P7L0x5PlnlINA+06c+fu9UvpgebitmcOngZDr7MCzYDDh1szoX+oH/wAnM+8xVxhicvp2wWoHCyY3HkRfAhoYaNmYnuqarYtuwSjvQmb3oZFUvwrX5BeKA/cnlgzXt3yMZM3vWjooa1sQEQ+pyP1h1feIfG3gJmA1qFO+kU2wO5q9+eG6VNRDgxT4zN+B4gvvztiQcbcGMM9BgdOKHEtLCJw4wlK3IHfoDNVFdbrY8k8PIZP7Jxlhwu7G1V2gHRMuedEJ/xvfP2UDYb396O/ptkdil5sv3Mz0OJlakCO7kQrr3h64QQf/JQFg8PbB1ZU95WCQt5NVjWYLO2xmA+mUmjSrbbVuxtbBaNUeCHTOJriM3SHZ5CJtolRNgkwW/ylTgCtuFxr9G2lwZ5H1XatoK/oEkFroZk4Q9gRtksKvjGKAl6YoIk1GFPbMYdSuAjBIaL1LIvDGvJ1PTM1ho5X++wYMe3zonkSqyowPWDhCcvDzYFDnK0AqJB4xAKNQq9ljK2M2B4dso0oGfDJPWLbvxKzWSdox+1Kv6EbWJTZkYujR73eEDa8N7EJ2XNX1+P/ghsbxpsniUvNhGiLH7OxMNiIs4Hto2NsF1GJ2Q2iB/6+7e/syYPNsRv6D6PbKaNEaPJyezYZuoCf6Pz5BLraxV8o+IXuaOmDmBSUOWhqlIZPSo22g+x7ORYOrhg33pD/AA/v4Ncz4/4O5Bl410tnpN7M3uSlzt1/+3bW/u9mAv9gnGMoa5n7K/87Vr60PJx6OXlRWNYZWlQW4ssqkHdCnvJ3e3lF/zewJWyLm980I1NLeZzgrc2Pnxt+y4RWzb3J/5GX9UZ842POrbRM3S11W/Mbv9y/Tu5efIvmB7ZVOReljwfxIc4WDxc0Sxt+D62oVwXG33oi3rMX20rdA1w6Q/03N8e1MYD/w89yPVkTQ58P7KG5CvxPPhIAUoZR9eIfqCNcsrm+IEfmE+YSrxjDI22k34jn0Mv1Jwl1hCb94fDMB4qAAAQAElEQVQeLZOIQP5wxI+JwqxBchi5sAzyWQOdo7BlFX5s3KcKx1KLos3ESg7Nmq1cQAhH7gbfqIJjYftBPFzozGy3LveYE3YXMAk6a5Zr50FeMo9fyU/+eXw4tRPjGJtcpQOehb2F7J3cJr635JcPPK+v2AIfH8e2Kf5GPmPS3rKp8wd5CT6+FL4O4t2IcQRwfVAmoLmmucBgDM8efSE8U/nsoErh3XZpVGmDZ8BrxgN9i9+PxBS/M7fO5ufgwLHEUGOQn5OGKDqtrE3ijHx8kE6hxNUx1sDm0L6/UJh99L02fLah7bJLaQP90RF7ydvBh7GZ+iNfkTw//Ccqw35CbK/ONRzwMUS/0Tt0tUX9LmhvfEB7e3vtnF22bDdv5mh41kPqYvb1kJperL/gs52uIV5gSIk7H3vSX2tGuaFqQV7Ymg2hi2ajo6xt6B3feSL2rt9RqhqCq3VnTaIveX4Q3CM3RPSMURq7deO+lGt7aOSyFixanA7uC/f77H8eNdfkQR4f4JLbAx0z9x+CGOjZKYzCp4N1DjzgfaNOH1yXBzhDC2C2j0UuF07F733fte3YJq5JnquKtc6aGo5FDEf7c+I3pYdFsAMLsGoMnfiC9wC3mJMBmIK3rcRuYnV8Yc5lTf4O7u93fpMOPXiWuXN95WN31mxy3aFMlljTyXUFD7iOB2TiLnRBVj+nkrNJXkJP3JM1J0yV3IAIsUzVOGMVPljQqpTGVINrqVz0J3RuOrfhsa5YCmYX0lZc5Hf9aOi8YvTM66a0bWza0JE1Cn2S4wBswmXimrKNzaHYtocOrpuD9WUBZP7UwB8KrsZQ2xV2+Z0Li21mzDmvAIldDdJAxsTHVKm/3O8WSgf3jhqnroIeHtuyjYZT1zv/QoJc5np+kF+Y8O+hR+pK1ij8rlL8ii4ZHHZroB91TCX60ALhi/1t33W1+D2xEf9S18FnPrkPJw94INsdA+4revo36Il74FdyO2KTdZnkOHJH6h944OuD374lt2x4RQt/1U4MmwpdoBRaaii+ZBycIwc9PAs/bTf/GKW0B3U5g+88VNsYVae/8LrcelETdtlWQbfR3FDKGj1Y0PgcXe0DccX30ESLDF3rYlmoOe5PxHbAd/la6AtPABPpnvxkMUKNkWoMDcB2L3iTlto3292nHqM3kHzO+AdkvshxZOIr3LLOduKjiPlTzyrzC4WvCBz4C4UjEkt2eqbPI/IZLk6wC6+bx7IWOcYsFGnUAIPrE4AxPhmMoU7uf7m2QLd8aBPEDAK68Se5DJ6phA+JNdd7+mrdaAJvP+3G9hMO+qzTQd4n+bCtPdeUWcenDT1bbMRu98hN/Mj4yucZn3ABe0os0kGOwsO0j4VM7KzoJjGTPnk/gbzmOqHOw7xIUCDjC2x0AwW4rAsuevQGojc4WzJ/ioFtvTdsx98GfIidE06/Z2wHD8yONZzWMnlBD0slV2lQd9FpVMOqB74TMnE/Y2GykK+yTh70wBgfF7k4ZQta6OY6kya2D/IwgQVv+kByGVjQA+GDrFM3AaUyQUz0HlqajCOfNc5vVmQChSMXxL7k1iH6ia+X3OJiDeSdcaJzLmKijw+29bnBikWpe0ixf9Lx68lrQwB52bYt24qPn8EeckDkmkRjUmuGD8gcPz7zn+OT1v5TxytxAGtNwY5VCVOKbdGunqHwUAsinFrJLQKJNbQLFrjVupZWjy/KR3/iL/rCXuLL2v4aIhX+ia+nz1Mf/dHjhT3cCiu69CvQe1uMfg2RbyBnBCjr9EOM9GMz8oEn3vY5omsdiZncKGzI29V0lxXoCSfbnP/8YVs28NTzoy4bmgVPwPQniIYIZ4FTt4WPWbf0gUZywmUtn7XJ9P1Y5PfkhwYTplpX+otpoTNjVlXNSw6WzDhY6hPFYVnd+1kb6TEIX/CICFPK+NIX6b8KC8W/B3+kP7kO/KjDufYAUS8Ni7UOXPM/Uvwvp2P/3XbG/3IDf6iQ248CP2OsRZY+wc94/u/ijLnUoKg5apvr/6w/xotKxlc6eP5Vx2lPunp9ta8M/HYGuFe+35AzDmf6QMZf8JWBrwx8ZeAvZqCKZwV+61rN4mWAnz9lg614cuyHPH4F89B9/kou5WFI/IaBVvB54Ose2eAQg2epdze1FF2iXTzdw5getOJAwLZqlMY4f5QPXuonD2+WTzvoFzxKe/bNw6/2wYu5NFv2tt+085ExbIE8TE5kz9iCsRKbnq2I/6nuqR6LHYSfHGePy/iRTcm7Ll3RbX/QJbfuwSZgNhdebpua3CyTDVA+JuijJXe9MYDyB5tKd16Mw2rnfPJlZLknecF98KHhrT+s3XmRfmgRf+Kb5IowsS9d4vGzfy+CSF5R88DGHVuhifXRszVLDRWD9Y4zugKil0avDzx1zk9xYxN4yhHK/8feuyjGjSPZtnsHyJT7/v+nnjltKZPAXTuYlGSXq8r9mjk9bSSDAOIdgSCTCVpVkjmY25Z9QpHogRwd/NAZi7axSRx7n/FlKfiNjWoCPM3Ay2995aV2gJ9/ja8aMgIbGzIccBEVTiygbOyrAaxEjYAS2Ja1LQHJUdaigSROXt5P+uiY5Dc1XC5NdCZ3DzYXQxcNFOfzyPhgMyM5zjhYxNm4E2vP+kO739/0OO6EdUBecn/EGXCghEsMBF88Zl4b48XLgbsm61zlk0efm3sS2Z2Xk1Xihd2hO7Vy4wVeXo4mVxEMz8YLqtttZ00jx9Mv0vP59B7fF/PrwJy+fv2q+/3Ops2B7yfVGNm2HZUYgzmxv/b/8++VlzFvzRtcfH4Qe8YnPIgjNi3SKpk4gfx+OnOMHWp0IhO5WIvvsRefX57/j0W9N8u2KAXiGeheessLEfxVmnNS024ve78kT30Fu4j5wQb8nTUNzJlNhliUdnL08rK1XHhHlYpkLKrnfl/9ImOtCS746rwsGOPrvm2K7LZv+CYdvMyZrJ1t5oZrdV9V3aNSAp37XwA27Fr7vjeMUeJoW2FcUtub+LtYsMxBNL3QOdk0eZDDN16i5S//DmruwX0yvjsxIBDZ5BtxtHEwiC7c0MZ1OeArYIwhu8grueEijMyDtZnPeJDsA5W40GfF/8DONZzrB3HlLwdPRnietvbbhi0To7TFTtXJwjn6iVItix8HthNL7Bd8trGXOoKZw47nSKA+vIk9AEmGv2wlJ6SMdJ+y+evV4JoH+oI4yd2kt60xCt924jl169kil2vilesi/y/YbCDa8ACRGVUqZE04oFrqIF+LehlVGv3SBH7yILyJPToltvgDa8vAqm0fXbPJ5YM1bF6UHuQj4mMI//TeQg9gXjVGA+xKDmzDa3jdvW1NjMWuyx2vbT1Y31eu5Qd1zlRXGyj1c5J+25MbHMhNlABIvVgUOLIukyEYDhBSBHS26JzkeCUAUIPrxT4Z4keNgS9ADdnu++eD7z5YwZeKxNjxfbavb9zncq87c3cZDPcJ0Wxbo0ppK75iewle8HY4hL+TfBxal2+gC9rb2+x7WnyGS4t1RIVCc7l9PPtolyb03OvmOjQ9teCpUdTSYC2HNu4touFCy+IF94gH3xVHz8cYCtTT3+O51ohIlqpG95FPLU5q9kFt4Ko2ZOPb6cPkvv3QYo0jkO+x0Owzd1fOghMt+mZOllwAPalQ2rZt+GTFpTEMnSyGV4mXCDhsK/4t8HbJMKc0DqlNBB9/e53wKflsgD92SdvJiBpEFP70Zm5bfS/xUpFPiMT2quM4v2uq6eFxRE64fGJmG/lS+GTRSy6rqohryDagbgzBu/Ghi4aLHcNBQohcYT64xz54prINf0nmYHz2hYtwRlBnWGc8K2R0l248q+77dhLhsa3B2ha9bdlum6LZ13x1zfezCAlb5CPBuKAD8ddGDrvJLVgFdwGq+ih4bGN79dxmzKjGwK8bdXo77UM+64cBLJErl0bz8f1EXWyD2HU2WHowqqj3ne/BvWsy6tGg+JSgojO5LPgwJEUQn0OzM1G3jJLjB7k+yPXkWsi1FaJtVYWDMBBMfqP/CA/8kQlM7md2kSagSn5CeFfWk1qMLCqgnfrUzSpbHGo/pR7HTdHcQK7pW54+hx1KRidENmC75emasEo6WMMGjGdNA9EVv/PMlT4xBxfIdRJh2+nQZyDxi976vkXmeOZixhbxXvPkyeJjHIkgCxT+RT5wJ5iu4QzOPMBnybby4STb6tjIaa71gG2lZRywn3PsT3Qv+tADie3Oc3H+KzMT32y3zviKcclCv4WYQsdF2ZbLSgvftR6Zx+8VBIypk4ztk1d0Y5RGvn/xtxi/k6D1mL71fHdyhC8cjJEtdET/g3vvQW1mXPi1872Y+2XoEQk+/QVxDxUKfE+7eGxLOYDwB7LK6QlNdsnYEi245JGhzKfMuZzpb8C2bIOPFjQiHP8Dly+gdOmGMUzdfZyQP8VBLfTB0iN6m7l76RjoXH+IHNGbNcxz3EFNwg2WAxnOyJz3y8sPmxgbLp3f0hdC0dk94xy2pSdEz6Km0gcVPmlqAfkuiW/nDAqHng0NCmRqWxyfwEFTi0sPdD+4t6QGg4yKQMbfQ/Cxl/6i8fNDwbVGjHQP8eKJ30z/4IhEQOQucEpGbiYx75LnegR/Mp6EpZP/nP327M591uC0YVncEIWrMC/F/0DrRddpMjoDsPzmCP4z/IbhG8RCZ4ylj83AxRBcxqfNjD4guED4T7DM9XCCGEvZo7Ktq4VfyjygP2gT2gUMORJR55Xx5yP2eg5DchTI3LZsZ/incMn8KeMPGBJT4HsS7pDZnL+nUEOf3EpthivwW84fYDD2wftJ0Q9Yv0F9I/cN5T96YrvrxP5x/+fJ8Z+z/JM5UjP/ZJX/WnUfBfvJTpCBT6j/gWGu/cD/gOn/EJMfYXIL+pj8Gv3KwK8M/MrA//IMVG56/YjAd102HiYbiYsf53m45plDPH0AJalUNZhCgXfykiwP0AVTYBSbWHD1kScAIPwH+lzWYJNoYWyhWzTbnM8juAlfZrDwwyqjkx5acMHwxCoXvjwRWzZR4wubPflRWdBst3xY3n8Qg4sPMzsIrYiHXBj47dbP7AzZRESRLNva2BzYnxtztxubV9uuU3c29MTm2wMbbOzi80QJIsidiqtGyw/64KMbNvhj08104pPH2fZzWjBaFhYaBpt6GYuZPTRGfBiS1c326RMIu5SWeHGnbR28QK8xZFsm/w4DUIwHvnW0vrAQOBZrkx+NK748ac8O6nlkHtnYufdLrUOuUo1BgFJSXLYquPpWP/sjym9+fi8LUyegrP0+dM75XRUdoNkMX3rAPIMQDb8WhqPbLtUYKmxkMxLq+5Gag425ZRf9CefYlNGSbfDYFP0SZ3qEFvYWuVNqCoezgaRnM1wZJj+TANKfEOwJ8W2iJzNYlNyYScbNi/Xw1CjqZJNthR2zxCs2FJYO4iS1+isvMedhVW2a4LJZms3AA9/0R4143l4PNsfP/+TzYL1TEEd6pQAAEABJREFU0/FrkcvYCxS5S30P6j1/8Zj+y5cXcv7Q4z714MVoA2tTVe1rIZO/7EMlm7ulMYR/RT+0+povFTGFP/HGzRqVRENfJ4C0zTV3MBcZAfE8bIOf4AnCQrdb90CHJWgCN8BV+wOqeRPXQiQ2s2ZzHvAV/JO8Lk3iDq2NwZf4zzWxhN9iJ3bjGsv4lBf6AUFGcVWxIf4CrtCHTvRbfPB3jIE/Q1mf+1vuDcK2NLg/cftgHRYviyls7ETPgP/qXVINCzU6qLf2C3tY7cM2a8ELcdY8NKbYKiEh23gnekA05lUD+qaXL1/AEz9reFDPdgkyvhwaVRr4sOW+FiSiORL3Ax/Sn/kSuQ3lhCorkJfbt31TN1ywzHDBu2R4zDwhHM+cn/f+2flJHduWAjCtLAJThsjHHjqMryrq75SJT5F7cFFY1svthbXYFdzBxuv9/qrFJ75VJbZS4UfGi92pRepHbbJHy+Rl4YMbUWIUfrjCP7Rtm8bY2k88geQG0SbJn1yk9gcOIj4vroO9If4kr3A0/mDNruuIVIBD0RJiFu7xQvFBjNQLwbd+/FzYgQXzizoT9Am/4MdHj7PH31ElmKirQywZ0av5cE9prQ9FYQsEZ03kDV8B6R20kosDJYH4GWShqIqaJgZSLPMJfvFCU7zQDOAh2NIgZ4I/9HJ0D6alRe5PP6YIMe5qYqBwyHbYm++a22YOyL0W53rsip41haxUwx3rJE9lbJXBT9lWjaEfNYtPbAKR7/uXpfSGVjYT97ov/AtMHF4SVIvhaYPZYnJQB7H/SM7IT/htk9vSIBehhQd2VQ26oVHop34jM++H8vjEcgix5tnw3fhnD0klu1TPucFlfLAQLY9NmDTQHTwuSSjasJ0+PI/UN3zxbZGxyMav+B/I+JRdxLY0RvVLP9Pn+yfxP7hvEKqO7sMXM1Za5Cf6Y+9+v3NfeegBc+cMX5qrHYObeRF/eGU4gM49vYhV3HvFvTEAVa4zfhnZ58Fysw7rCUGa/ADkrS5+SXbWK1okPTtGPa5x5hR2RTVLrcVpAslJYGIofWTGGEqNZRxdqcGMMUFnZc12bvD2aTP80lD4DnImlWzD+zye/kzsJWfpk0KYFJsfMBWcaBcuakb7P1TmXqaSAxBsxvQHvqubZfr8g4mDNQmkDoIDrYPaCGR5CjkjH3wgyyBwKitoW3KPrdTExEaAlSAl68ShCDRjUQOzayE240/sJh+wwM8yMLCtIpYFYSFYzG1j1hrcg0NjFma1LWRmeNPzvdtjcqhnKxZ01MDlksvKXJZs5h6ySpPAJmuy8GKih07RjRGlLXDxpXGMwxOc0Zd+ziweSqHVGBrAxPfE+eC6zDhgW7aj8lLd4+jIIH34JvraT1m2Q1LmeXGYPny2m2a76cEFevLdaeJLYrpkf8MXFYQQfIYRZ6rEjBEt8juBRXwL3zIOT/TZl4SIu+QQnhD+DP3ELvyY3BeN8lwfw/AzDk94Dwp+sobpHVohGf3hCYQRsE+8Tc88R8shu7BhOygZ+Qxm/P4MxND3wGef6y18i3n6QHI2mWcN85vBNnmQzCdx69lsSwGdLb5nNPEjMWXcAFv3z1NdvsH3RHUXuUkcPfnByTZ5Hkq7dMSxxfrYFbRGlQr9Fj6z8KGltpuIPGhEwBDfuqDzIzWZU/xoOfCiLXrbjH7ucJWswJC6L2wyjD10RR+zxiUFoDKV7ROQl3zGAe5B3WQt4pdo9pPv2UfRRPeMMug57PBwqaE89mwHHURDcLkPRaZrBNkVX819mnvCyfztORpSv4GLgvqY72lqw7bsE7ps+Q6L/gIXsN289tn35HlqDPwKBBceIHKZxucLMv99MD6oIfwEzNiSrPgSXPsmCfVypS/Go0GdB+tqzY9AZC9c+hMPgTpDMKgGRyGj0Ce1mRxTcW0b9PthTHxA7H/AQu734F0Bgys3DBVd5ykzomZxFjCpDTrWCS+eer/Bhd6AzES21x/n9ClfTzmo6MkZXkKP/vM6yrNs9AcfWcm2+vPMh75rLdt6I/cB37H9ZnrKnfy/If4k4kPHKWBbyaWNx4D+wRb9k6SnP8vDrT/PTbGjn2hxw3bL6Z/c4tcfwZ+ZO9f8XINv9HQdURh/puAfpH9j85nnz7ifU++fY/sncflfn5Z/kqf/L6jJ2gR+7Mvntc74x1y/sP9IBrisuNdf13ju6/+Itl+y/1YZ+OXsrwz8B2eg8ldv+23o9lJsYm+9edMvgvmhnhujns02m7JDVfmyWj3OXxZmI+TatJn8uMoG38omcXY380TIw8Co0jasseVHlzT7xy8EqW+8k4epieykz5dcgCfqUCXs1igNYNuHNnToc4POrTuKNKAZ/+J3IHLbVh1XmR+nT/24gz6Lvaaox4eIn/6IFjpqlX7jJc7Ly9DLS/6S4Ub/otvtCfsNPWdOrk2BKBvD6HWiR7E63gcbcQv7tgVRaXa1b/l/Q0b/zkvnIs4ihtCiIBt1j96wOyTF501fvtz0pf3ZdKPf902RSd4m61YlYjO6TV9CpRCVS0oO91tpIy/JUWQuUFojBS9+SgnnNxC/AoXCQc5v+876brKJmTTSMS4VjtinnsTw+nrnpcfBC63FZvupm2XXgc95KXPS79AfOtgMiF8ThhVALwcefRyn5nP+NNOT4O2chR/CDz2bey7Fz1NbvfMZvlK/dKjRY9u6musctU/PH3P2Bz3UTG10k5yDzcZJLuN7jaGN2r2xWfzyclP6221TaosUfcrv6VPkcl2SIWUc3Rm3bXKVPjgbW9gQ8YjWQ3rKjI3YA71LsCg5BM2xGrIh8sam/evrGzzqjf8i5lGlKnSS77e3N+4Fd2XdCEd/+csXav8LPm/8UCtqqpqX0CAveB/Qd/i2rs/b7da8tuM6drhKcdC29m2H96ad+w5TwSHbwJlkhuTopr/wEvPl5aV5B9dh4s5fWwbiXzaLsnEXfABHhJKON/NJIu7E8fX1q/KXmvmLza9fX/XKS9psjkNu/jGKWAp/3X02C//616/6r/967XrduS5vrNfBRi9RYIIcLcKiDpSGw67z/jKfucv6x5+3t6VX8hx7LmkMq8azzxw5K7oWuT6aNy/j8+IwOhJrIH7HL9SrkKmBMHbHtmkbW/sU22jS4JrcsJN7yga94M89I7UUHtvkd9NOTW7bQB8OcISWfN7vD+J+wxdy9Zoc5B8SLPRGZsfPBzDPWHDeNvaJP+urjK3kNtdwvkuyBrkv5VqY3PtTf+vKXfPj9ZI6vwjGT4HfxtCoUrmgTep0p2ZuGqMAayc2U6/hj97gX7i+EmvX376roC/8yroVchQiug7lZS5WlRb9ydkY1suX0gv39zGGbDcw7Hy9cN8dneuKmMx54MMLNm1jq9pHQuHF7KPz90b9Zd0OXsQ/uKddOX7lXpi/hEwu4pNoqODMgb+vyH0l9+nv9wlS6Ld2Ynrpa2JTvjdSY8nvg5eKD2ykZjpedEQv4ZO/FperFH/3fdMgF7Zlu3Nx8P0UX+JfIVQF7yhslh7cc+ZzvU6eFdVaFGNiS1ziZa95+SWZtJ70QeK6/lyd87e3O/1DadX6N/K66/aSdSKniIYmfMpfCKV2Hnz3xafgB7l/JW+vXE8H/trutXoh/xfst5suNZHJxLZsa4xqKGzXKBW9LGp1tl+pic6dFLQObCe+2Bpj6N0GayA4wqs0dKRLjsKf6ycyqXm7QuJ6msB5TX3lfvTG+mbNFvVez3xHjW1Fb8fPdRjhbRTrvim5FG2xFslLbIVvUQSFnZ11Dc9i7ZOzAOx9gGq9odlG33iPJ3FtxLTxTLDTF/RrndM/eHF9p75SZ2/cOxObaBW/qP8qrn1qofEYGuX2dds3hSf+3/bb097L2bNOL9TxNoYwh7aPY1RpVGAQGdFxQXHuMUHAmEylK5lP1iZQo0A+D5QaP4TUEwOnNYb5rpr9HZBY3u5vOrivJ1fJzUGtn3l96MH1Kpp9rskkNj/ntlX4aIc24X2ceqjL6Jqs62V7sV6iLeQJRYh0fvY92uAid5zhEDQDH3HY5vqc+HwHHoS/oKttX/Zt99zi02NJ9Cuxr2jOCGAs2sTexD93fkBYqvDj34Oa/8p9J/DKtQYKhm+Pp5pGmnPqPP8p79R05458Jo/BT2Kfbe8gPwfcH0d0N4CyzdoM6nLve2h8S+0FLnvxse9f2054Z16SU2cdCnm+y1K/L30/+KizDf5R1KhyHz3BNbEn7dTo7WXvmtz3XTL5ilOi4ZNtnlWn3nheSoyxlVobo2Q7GYZRynXcg+cpfgUyTf8bgGBbo9Aj96cYR+8L/t+4NnaumRvXycY1Zltp0ZPePuf22Qc/4zfT5M7Gt8zDfAE4YUn0tulOEHwtzzqlF61MvoKnTujAnMfBNXHnvjRZ12DQ8K7HICw+0c16REfiITsCBZUDZROdsVkg4QYp6Iwyv6DOuSwFltCCrJlQyYgvcje4jobGGLLd9/FrQRx5ILSs6wXBo+r9mMQc6LgxknXMOthuG2cdU7fYluODNHmGyXUSuUuRffInNxfk/vI9X9ScQBSxByRPRrltZRxfcu0c3EtiX2nQ7MoIHriJzbbUBydJthXfi15p6D67pYnR6F3PdQs+sJ74jO0zhs+44BuguU47PX8/WaZu7ZLtd+yl46Ofmll3ONy8pfhqR+a0O3stVuc9crB+e8Aanm+RmVmFnoBoNowXPOcT29GZlHTPHJJSLxYf+G36Rn5/ciNIVfdVln1CELbTyXx68INT27wUfEP3N7P3Cbzx9X3+g0F0njVykNv5zhH/8r06apCXkn3m91z677VCe5f8GIQrcGFwp4eoQl90Vs9XK4UTBs6N+/4EiTX9HnvOI/M92CUDkQtXxSiD4AKSO67gDZ+dHJ5a4s9CkENnC/4cfZzDf8ETCxuV95z8fhee1k/9LOD3Ob+loJ5a48wRSmSjJ+M/hafMn/L9gCGigVz/gYwDJ2tycI5+//wtz5XXq/99uX8NJTkLXNozDlzzn+1ty/bPsv/dfL3Of1InWY/fg98z/Hv8F/735H7h/90y8GtF/ztW7Pv7WeaBf9j2v/4W8w+7+EvBrwz8p2bgPz1ufoMtfkCfaWCi4keDlR///DDIHRAwGyc1nneyfB8pzTxASTWAej7b9r+oZA6va/WPEn7T8fDvCLSdjU3GKgR04pBUnsNsw7eUB6YwM1VeJofLhpZfatjmt74+N0jCxVDR44bQ81CYH31HXsSxqQeheYKPTCBy8e+Avvghs0CcIMVFfn8TgxrCH1z6CwYvpc5YhHrragcb8TY+T2TR+UBRftDbho+EXXlCIWlS/0FVhM2J1OQ/6ReW/gfCzU5eIMW3BMF+kMYm4TK+LTbWMAS9xlCNYiShGlvwkDP29NTv5BkbaqA44Zqi8zNECDcFWdEfHkTej8wD4YmNgDFZKAwucskplvWN3g4oOSEWFDQNrfnXgiMvDnhIzvgCMcPEy6kAABAASURBVA+EVqGzB2NeMijAWEBiYi9G8VN4jFrFh6qNPp5gj5hPfOZ4lTm6Y2fAjNsgkYZcVSoPpTf9qGtswQrTlDWxdyj/+bCucQtXJpA+sOAQcOhYDy0jg7GBoegoTi51w5Wzfw4WNAmFYViDTeWlt8cdeFNIbY9g72zC5Yd/ckh5Y8vYCYhezAMoreiyJgvyykuTUwk4SCIpB3X/+pUNcDb47ROPepl8Fzlc69ws/xoeDNnw5KB3lehiSKnhv7zs4tI+62xK+7C+3LKxuisvFaWlQiabmQNa1/CQSLFkDpTZDCQVyBol43/ZKiM9gbVwe6pzL8slDXQFMklYojkEmRH8OUOYBJZ7SzaUDy6IB5vUyV90jzHQc+b7xubrfrthR+T/4NrKWkuFr6hRdAx8C2SzO7nNi6OALdlWXkwWig9ylnUaVTJzOwwLngnj1KSAFzE9WE/R7CJIs+EPzBIualLvY+yy3RB+hjL53Ii9mNgnTeia80F3oE3ILnprEB8kbfQuJDORhFtCFH51rEEvro1Frib9B+CvrIFs+AvByYXXdEzYiXnXl5e/aN9fJHhxj3WXEj8smTbkPphcKQ05q4g3vgo/sl5TC9uiijEj2+jBPrU451T4xTm+mnQl1zc27g1OaVxrGQ5ys43SACZ5niRzkptTJx7Bh2oVp3wnwaboJCyN5329whydAGxRq/TxcsGMFuZuHaNM7KX4JBqugh/QS5xa9wK5Oo7VMUW+CRIsROCzb91TrJ/QYWjqFn5UiOXRYoJJ1SB/IB/UdOrxlReLnafEh+kW5BR+2+TjQ5+Jzx7o8gnYFP6JBqswwSjnCT29dMUgvpyOY0AvRXeo6cW6LSA+CF3mXiKUzawByV0nEzKrfccFBWBRWuhmsI0b9borspzoYmtRTxM4tPjUGOD9Lt9y21CNxDQFi9JcUpGsy8bgRlVVyBZkNMU37oVMBFIVRiC+JI70cMllIabwZL5YiAcxHeT/YNyA0fRaG3p2mTxN7q/9V3Fcy0W+bfJtNBQgfIBnkZcTcu3iOzmsAR3fZImQTtsirCRbi/o4yAW8yI4whNbXjoQJ1Sh6K58F/6l/KbRAambCv0TjxO2q12W5lPGd04PYHvAcwLQ09tJ22yVy4STD6n/sMOFLbUQn7rQNTGpFDhCt2eE/uBZXHBgWpiQTU0A0etuKbpseJW/3r+hJXuBTKXHMCLVwYhwq/EFaSh9gEp9meiMHpGreeBbL+hw4GcBt8giRNZBKozZt267BPXeMTSwg0Fok1iR5zPdPlXRwP7ni63+ww3PfgcKJ7kU94Dpe4i+JW+BmngfAM0R2snYSIUowBrfoZSk4yypjBEOT8RT2kH3EJugmDXF1WYNJiQ8x2FbaXEZbybbGGDKf6L+/3cFLO2tow8O6k9DGIaJuBd4Sbit2o+sIsQZ8JWFP8Dhga6ID1xQQfGXsmbgZLwJLPgIZi3khI1o6G3lyhjk8NCCBkiXyw4pBi1zynF7YGtR1kRcxCS7rnB4R5BzXGoSiO/dFOobgK7BUvPyNbPAFbgxrcM9vHxOMJPOJr6LF9qRuYnNUhQJW9FbaZfsaf553jcFGJORyKTk9kijyEP2Q8NUNi3vQ8aDOiRHlUqmBNCoQudVOu+cL31ufuC8CE70TEcETvELHzjLRgktf3B/HzvrQhx7e+JsYUYFLq8HGBrKkP8JozfwTYKBpYp0zxmfMNN8AV66oZr66xxUNZuHhtgcHM+TaNnZsyzDZparRnGCwzZGglmRbafbZH9x7Z9YL2mQcWsDoyZoiyTTCJ0TMTgzSkWv1sUTKZDwrb1pJkKLbMjXcc3Dd47EWsWaO35Ff9Ar+CcHNY2nUpvIZQ2SjK3xnb0mWocflxC98kvXebLMUS5MEBxbxhVjgA66TmalsxjnoxzhtTgQmeemeMQepWFrgehxl30H7ceGwl/mkHueamvEG/aBFYA0ZBzK/ettMrTTHEP4bYsbRFwit8L+q8CmH0Q8kr7KWyfETcFfvAO0ID7QDneETOlZwzOWSA0IeHIpQbtmOSXqmkyFryJnJOm/t8BYyxe+t9OpaeN7n0G90hj9qPkMRQ/BYRdrKPLzxZ64lhQ7kug9MFTaBgxinZakh14KZx9+ZHj5TG8JYAXo226D8nKEKvyV0iTFgf9CYKtMLrryHM+PPcObXSk4PdB5LWvgQkKvxU+hmrOQuMOF5guE3Y9kcjmnFb4e/Zx+npCUzWBU1ARXrBSIqMK9zHq4P6HwyXdQinWw3dA0F0eA+5xQ7VDu1g3MgTrnQLwD5fhhdBaj9fkdTlQoYHQGyEp10UjvqZo1LASlzy46uDwivxTyQdRVrlmDfe3WzI+se57QSBINcs3S/OWzL9m/wnxHRgfedh/SB5DKQcUA1FFguRFmLIJ/+QTivESgGruPpmtJPcnH2wk44Tj3MmETRBUyTz4aMPyDy8TV+ndjoiMXAiQk9cM6EbVYjgk9EaJ/hiX7vbHe+7LN/JzwHn2UzfqJ/Y8f+Vj7rE3jnn/gFXPOrD0/gml998v5HkJx8hshliUh7Skvi+jkBStL2BNwk3uSJuzcFmpguiL7ckwLT0o8AbX1cMr/XN9PzlHtZINP0nyG4H4Ft/PyA73mSsx/Bwdr/EXzISIT/AzjXqfnQ9R4fa/cNP5P1B/C9v7+dG1SA7odHr+YPKUHaJQMZB9ZnXxkH94/A9/q+n/8juv87ZJOCfxTip23ZzvAb+DPd3zD/YNJ3P9T+6BprnKz5I/hJmR+Y/G9FfV8v/+z5f2swPzBmW/bfDz9Q+U9F/bPz/b2+f6qzv5T9P5cBnqHPh77c6OLd4IHQfOFchRBc5lwCylcV34+gDJxHRuHla1bpoye/Qzc2GG5sMmX+YBMmfRRUWQMbGO4+4zH4wQxOae8Xm8RQht+OlbaAjfTqxvdyz5/k5g+h/YijbRTMk+HUIs15gXjx8WDOpotCTYRqnfe7+i8uwouGxkVdfli3fiYceqpW4WdiMn0gMuwZoSwjaYxqqOILXW7kAUP0HfjK0bzRGWI4wpvNyOQyuNjV02BifyB/x9ECxyFUh02gdf7l4dTr64MxLxHvR8eQeAKRj77JJA+EGdtW60IRQwV/8Isw+tizbb2Ri6Pxs4FcBtdjSajj/HHYxuVAqQaAbjl8s/1JTWRe4G0r/RhD+56N2KH8dWN8WyhOL9o1Tn+AB4VczhIqGsKbzbRszD7YVHuyKS2+po9t2z3sjqFt5P2Oiz+ZJU+2WcNN+asMPRsoRiYWHiifiu1IqPWMGsiUXJnro1Fq8fEp0vj4CDpunUBiUyNo7g3bL1++oGsoxAeLEp8Guao67X3WJVnxPbzhe3ANHkDm4a8aJ93uDfzX13v/VdRX+tvLpi9ftrZVVazppI7eqKM34pwy9kaVjFlcpLcscS1NeB76+pV6e1sKnb101hCfodvWxkbrwcYS+9Di3Xa//ItPkFTojZ7YzF9R5C/kkpNA6JJlG75Sjeoaud02enyR0EVNTQYohE1Vhb1nHIYH/WNEdrSerh98sU1tH8T4qsWFeLuN/ougwT2s0EGqlfpXJ5i4StRAATeFLppdqhratg1IzlbrS+53XlDegINrKbEcbALNPP3xK+7t7bz3bNBvt12Dl1O20SiiUK9B5Mco2caG6dWwJOUapWt8I+HJfJKHrp0sEIjUmoll1IDNHUrK4c594e3twXy1joGdqsJu9dzkLCCjhIP0cJbskkTt4H90HORxw/fINw/8tnvti55p23gcR/tsZKs4Q3vwgky02F1EveKzQVxAoPnrsvwVVvIZ/TMn1sPRUfgSPSzSG4X19vqGDSnogh69aJNdcuZjdHyyqJ0tJO71B/DoGp6skyCiXoZHtOQzc4Z6ojIUQSmIGnQh4GvyXgjG7r5vkE39nOtcY2jAnDppWpUUDvg5GFq2lXaeGVEnnJXazP3+9fUVX6fiU5U1+P4c6I29UUPRnTGp1OUzbimTQrcxSSdLDQumC0RrGkQO2VaVu9d7a23g0i96NU+NUg1rUAfxodc6TqK/0DOgx84MTpKFS8BB7fS68fL6wRqGB3TrMlw2Z6O7rJfbS68ZGHL64H7DfYnvuHPNkFropH5CZ0aerjWdGlWyTT8abLgc/pVUKdfHy+3W99pRRbqW0myrsC9aXEeEEXKc42vWO73hKeRqDJlx4jy4yO53rq8p1RgnFD2xSEbJYh1n27Itgz91lBS6zkYKexD6GEUO8HO/yUbGp6+PfM8ldnDJ/+nzOnUrfFbhX6KKvsk1FL8Db+T+7f7W3wWrdSCnA6mJDHKj6CUjb9PnpLPFn1vn7daxvHINHqzpI7Fzk398WtNIRH9e3pzjRRcQtkiHpIn9Qv8gXxvXzyLp7RvPOvN5/1gEYOMI/GpJzs/5hL8XVOou6Pab+YVoHOJGNrZsN3P0Nk9cAoIWPBN70XsQi21ywfqAE2MO1RhyoUOoCT6yzBODfeIhfRzwwPKcf4xsR+UTTwfJBpe8A7K4Rz3SCbRq+OyZwEq9T93fznoq+JO/UYOQFvg3xf98F234m3iyNo/kFMAlDFpjlCK333alRa+NHRk90qRuDu6RSXPoFZrJRybhiUCPn4NnFw2Ct6d9ElN0ou/R9qeSZ9HiS9YitphyPAUYIaTBd3PzPJ2wHQr+LWKU3rjmUtMUP8dqvXnhNvPd2yAdvAS88/319jr1xj3kQb22kqeuHueEahOfZVUVNtTXyYNaEM22IOlqtmVbylGcdLY8qx7EObhfR49gsC3brVe0xP+A5+D6SXwHuUkeHuCSC6NvsHapZ9gVPbYz1EEucn1kYrljzjhQyNnWGEU+pPgRvaCYn7m1kQKqSoZftMW1uHDELmSHcl/Z96GCbrtlJ3YP7j24qCQHdkF6wskTPOqanj46A7bhA9AXuTCAUnFaCGVN8hI//lZhd9TJD9122In7aD9st3+324Z/I2aAaKF7Hkgo/k7iclmDOsr38CCnwXWekw7AtqqwBx9G9d5QYnAN8NhunYlHoTG3LfuEyNlWdG3Y2bBZzDHRfmdsn7wuellXi84VX0GFlmgWieoYnrVx8X7uC30XYESJLdAJgxGyNp5Vd54709sYAJ9jon+hO+P4mD7k2M840H6wPhkHH58yfqLajInDjczJcUPRa1ukVa5QAxKsqhp8r234NZgan0XzEyQ7Y50Nx3BTbZdxU/r0Tm5XbKOXNfQJokXmBKJAFpQKX2xjA9ej2OlDOfugPuApdJLP8xMVnhPx7fmyh7YPn5H5Pf5vpc/Zh45znnPhcyDjC6Lzgqxl8JFNb5sYPyC4fwSilyy2is9+BB9k+kX9BjL/M1hx3HABPc6c6XmAPAfvZ8IhnvdpD4KLL4FGvJ9+K3+SfoRncSC2D/TXEXeS09UxnTxS5C/QNy38AX3D47MGRDVc1xlM6xNA+qnjQwZdlzufJeMW84vvOzegfH9E4Ak/0JfYI4Hf5UKaAAAQAElEQVSr6Rrson/KMPrxcSrLOb78mOcDG/2BD8w5iv3AORP3iNVwzX+2d1mBn+X/e/kSa+Cn5UnQ38T/04p/Mf7KwK8M/GwGcg0Gfpb/F9+vDPzKwK8M/LtloPLwlgetQDtvPzvrOew+D0v5y4cQc2OcPLgebFJkI2+xASA2qRcPxcdxV6Z2KT+qXl52+gGOH+maysMbzzhRI8UAEL4xSqMC5se/JJjKmyAzYfcU2VM/OjAQ23c2HSZjCV/1g3YKY9/vxEWgkT146ZCN2UkcwdnWOZ48nGMevsGPdUZPvJ49D5zIhPcR++Qgym23nar0ah3ZtFjkZdSuMXZVbRqJkw0A27xA2uXw+/SPkNvGJKbAIp/61KI7rAvGmJ34sZjEztEbcvhGn/mDzaz0E10LvowPNryYsoG42MBabAJNZT3irG3ZT1ByoaZH74NcPSKL7ubFplA02fF5kINXXkhcdRBSXLZPXe/jxFklu4Lql3VZY1kqeEcNZSNikPPBpmbBBlqBxBg/E0OECR83VouH5jCH8ITEm7gjE4iPPaeMcFt+8hm52C4QA1wgY6aK3fCyu8SLyqmj4xf4IddQUZsVZpyJDwvm9Or13lRjaNs3eC1bZ/OSK7WxTv9JVstAZci6TP31r4e+siHJkmmiK34/WMudmtnIy0tvtO/9n0m83Xadm3HZ1JutE1Wac9GdNmy3/Z2NnpeXF8XngZ4ihm27Ib9Dd8smv7EVX4SK+YypN63GePKO5r389pDOv0xe2vPiB77IZfMVt5USzlzdTIxLsXPnhcMrL+oe1E9ItvAN3UwOBJPPrF37Ai7Hfts0BglkssXWJtGJW4PyF3YPNnPPa3p2THkpEd/3bVNif+Hl0bbtCm5jE/bBBu4DW3mpFhj4nvwY/fte+suXF3wqRecbLzUSR/tDbtLfbkM1Bj4NRa7wLXl546XqK/FlfHChBgY0L3SxOf/G+l4wkyDsJVG5v1YtjW1SO1O3F2vjhfkgyJcXXq7EaHiB6H7lunvDTjZ+XSL/z/zAh4uioxYm/aJfSlwDP9rXEuvwUORtdwxjDFUNJUepF9vU+QkogX8q17zQZJu1PNA7uZc8yNGdF94PvbHxnpxOavC2ow+dYxuyjYrZ/FtwQGwljjkPaMTNmhR8oqUGHvclcezUbngP7kPhh5ljhiT3BzZq9cELrAcvnO5ZU9YL0Y4LdXIVsZVutxd9IZeDOFESEr4/iAXgfpbafHTPPLpYywf3vcQTaAFb9gmZB48I94nVuqLXNrY2pY7i++JaHsR3xZ5+33btG0VMJEfXyWJubeAS8yBHUukBjXSi1h2DHdwDWwfrkbyVYuOUi81dL9Tu41nfsuA74L9zb3k91xGFB05P8lZVsg2gh3vDInEXiFZjaASfCw0+4W8g9Zprf9vwAdhSq0P4UvBTi5XYUIBMDXRsG9fhDs3wSHPhP/YP7gEP1uxBP4n1gV/xLS9nJn5Klu2WQQ3X76a01H2vNS8Gv3It3JHPdRcdua4e6FzIVxlbE69PPaiSwUXHFactJX/FoGQNE0OV0sYo9ZC8HPgHWWVw8IZuiIFRhW/jBGp+3zd07lKvffD7O00oWcS+iHVFJ35uNcjNpsLeTm2E3nngmrrfJ+u2kLJsbGNr4fzi/pFYF2Pbil9jDBm6bWQid2jxKfRWIS+BX5qxD35hWwa5pMgNfE8u4n90jSHtezUtOMwzhheZ2NtS18iUjf+DOp3oPxS/JrGNQgE00bi99V+V5HsVBo7FcMoYyb+JiU9Ztwd5MfoXPiLWR3IRPCErPLlnEza1jY6DmPA/eXhQB7HdQsRnghvor46fOJpgxRYiCt6l9vmRawaIrUD0ifWLTVxqnoOYIptc2e6YR+seWEIR/K6NnN00kpcBDooA20rbqI0Cnalt2RaJ41j4xVDExH1xZm0QyP0iIMEHbZKXMaSy4F/ISTklX3kWmySmsBv/k6cHNZTxfotPuX4Me6IX8pO4Jv2B5uBxjO+qxIya5htVis7YDSQHDVOy3RB8YCEYOSepkoyTo0pFD6dQqPDp2Qx+Eeed6zX1Eq+CC++KIviiyxUdJTMvu3NrM4uAJNutN/FHn8XH1fV18Px2rp+JFRwvgTFHHfH9RW4e1Ezyu9922ZETuRC8FBb6bTNfes8BNTBqKFBVLSOaHVmDL+Uajp8BPdvJ+5xYCu3Eucc2dog5MTxShzj5wPHkIetpW2mRG1UZ6pJP7g78yn1xZg2okYXXYUJluqT+3dfoTJ6aB7VGX9WGPsCpkWr+Fnyesm4Pctn6IoM/NgPoC3t5Dsv9bPK9ueAT6TPXQ/gP1rhtMoke+5Szz34SZ645VD3zjGfwtl76gi33G5s6AEaVDHJ90stSnQvXcWcGjwqVZyywanJdxY9mEfmGmiP5i18HeU/+Oq/ob5thACrzKtZ3KPUSWsC2wp/7JsNWHRsLg+mNHUti2vcrwiG3iQ/knxyOLEqjJxA/D3KVPvPANYYNP5CIn+PsEecw+AKGwhOo8CQ1+mg2+aB2LiYbHT5zl1jCiddKnjKfBJK+fWD9F2DSbnQP7n2yZJdOW+ZapCB0NlTL8FlWclfx1zrb1Z+z93P42hZ2U+uxd2DzILFxG9PNG3FU9zi2bcsGwFhDTk1Ql6ItZCcQvRkHMg8cz2fOjJvOM0t6xN6PzBEnJ2QGv8755ck7Ww+iRzDHV7pnDSDHpOXom6e5z1Pjn3qv8fc84QzthNn3rdxDUhdZI5vYgfB9BttMs+YLX7iZM8tx6hG44H8fwlvoCFzj9JGfrAsaMv0hEFLjw7tISPK+QM7kgPsYiyQ9ddsl+8PPie4T4lvYDD08J+jZ3HL1nKUzpyfo6iU/+dKLlpyt+IQ/p1/khjEuKLHa1BAyC9xqvkmuAkTM0oNmnnH8A4HOz4eRzdwVHz74FoKB0AKhN8QwiNBOf069PUcmubjGsPVhn7pP+dLZW/YHXDJXb3/QLv4C1wo5XeOgAtc8fQCW3zm+85ecnTk+2W13XvVs8SdDpNL9j4H9KR8ZF/NP8GeO2fADf8YXemJ+B66BrHPw/26QZ/x/N59/+fsrA58zYP/8dftZ7n/NOM9Ggf81Af0K5FcGfmXg+wxUEJOHjQDPkcqPpeLmF3wD4zFK+26goOv9AbKqtPEjb9u3/mGXzcGXLzdwJ5+erYqbKRD9eRTmMVm5twQcPHw2D/f07MPwQmGJ53vJHOAjX/Q2PFGi0NHS45NHv9MQaUrrGPgFIj8c8/BpG1/ZqNt22RhDr8XHETltPXAoEJno2HgZs2czFP7kLP9fsIMfiUxVZDOQcVyLzCKQwQ/b4C/I/OXlpp0N8w0wcm0yZhHMQ2D8i/7Fg7Jh2PeBr6UxJJZLE71zPiKB1+CYS2YdJrQl24BUGHWA+QFPNg7i10SJbbWwzmYbGQB/gmHKj5gHkB/t/ADiBYDtDxl0PMjPvu8qP4UQDAtdH7ZbZ5U1YGGvWEW/noYt9bygF/gAIshA4IjP65kT22DOwzZypaL+hFw8zG9G9suU3EVmkrsHMde2Seg/mAcX5ZbS6fsWvxrgPY677mwG9cYkeoLPFmlnAgWEr0vJEo0TruKXG3DxJMNrfLTOmlKaSSPMD+zkOgg8UIgZLXbCIUkIWfguhAV/IHLpiSfo1EONAUa99rhA/1BezhRihl/qk7LmeZFw58VaxhG73ays38ZkJ0+ByCWXohUKojPX+Bhm0wt/QJzrIjazxIuvB/0h3BX7xkosU4tqWWyw0rNpMqjzQOova1MYCWRz+p7NQpJaZWokm7PJ8mqvjeudkyVobl9Fi54H1x37YMzOI7hjvjGZKnwt4h+DE5hcpw+Kwza0AoaEhfiS66FqaKOORevc00e+OJ16cRBcXnhFhmEfuNw9avU+BnO73ZS/2P7CizjbvHybelBLxqbtXouuRZI1CfCNF5avb69ITm3UdHId28nZqOLF6pvy0jy249+CUxmQ5/R3Xn4/SEb0hxScoBlZPW1iVi6JMmty1pCZwhIwtDGSm5JtjTGATQUx9iaC6SGBP/my4Xkjb+E92FjNhpMlHdwXHqxPwVw1VKO6dl7IS+59kRtVbadCL6NTxE59yZrk5JV8vPVfJ6tfHKZOC5nkIL6n17Oljj5wyfUbL6SpBZyJzBhDtnW9IK5RAqHkPXWRuPRsiWEmVvI7iSkvTyb+xN6klsurX+7+5S833biPv72+6a9//Yqut/bbxNL60XdnE/zOi+mF3JZrYEiEAOU8Bn6kVnBNd15kYoYat/ZbEXNyIXL50L3zsFhRIW+NKq7zyTouwigN6j06QEOX7rzUSGyTGFpIat9Sy/mHA+lTG/vO9x/rZ5vcD+E6OiPPNYisQXCoUGwZLeeR66CG8LW07UNbapaXwGMMjSql2W450YrxNqrnuSbGtuHPoYNrYkFPDQUKnnYAnNrxxHjyJZfJj8vY2969SYxZn8T1IIfRfdtvyjUf3YaTUFC3ZDPzEGcNbO3bTgwvSl/QYjLrDbNGwQfOhttglvqehrDMc0ARw35Dnn4bQ1X1CSTEdDYzDs2f6NbZTLisKw5WGT6rfeBedXA9hyexvb299cv7jLfYhjdjxFgzZGA0uA8frKImRDN4ywrNJcWvnee5G9di84ylxkOrURpAZQwEX0MKmOgf1HJqK+sgmi30uWvRtrZ90wt6jYJcR6IRnXCB0cexnsPcB+JH+sQdSEyT2F+5rh7cR8Jb6I5IYs76JDeLazT8WX+SGHKmWlyfVI1MHP1yGp82coFLcrn9bebnyQbHeMWwYi0eU3M8X83YgBY5ujZT6BjRvQ1lLFmjBlA6325P4l3QdILVrZCLz2MM6q2EWRlK1YDPchUZlh7cKyZ4vho0FyNDe0LRx8XcK+5v8VP4NJW/kH6j9nMPThgdyxLfy5N7wZsitt9u2CkZ3dfRNlDIIwd6xOiiPHt0ZG1yTUXnZOHjU8YNnR/LFUB3dv/IvxKJp4qYyqXuGdtQ4mCrZ0Jv03PEgejOdAx3LUUuNlNX+75rI+eI9DHIm4jGsY1QVDhzSSdOYirbqKYikkulZS5lGlc6DiKvMVhDQxB5X9ybznugoEVf+Drv5DmZt60qqcxJNJSFh5HiN2SNUdivoGTOdp8ZPQ/mjaEvlA18sMEsrJJbVMr2N1A9l4zaUSetbKXFr0KP7ZZJ7qLj8qt5QNgn3TaGBG8pcmOkN/Pg0p9QT53Rc3DPTh5yHWZuO8y6xuljt3ngzfjges79IP4F7KwBQdLbVj5Z+/CS7v6ePrgHRpcN1ZggXtwg31KNc25wXbvqMDjTt1ozDtA9j5l8Ur/RGYhP1/P9Qb3mWojtQK5T26oYUnQu2e75AFdl5hJDGR9sy1UK//G0ozRL5iNb3ch94l9M6sIx/tkjfidP4Y+e2fHgH06jWuZTxdlS1Be+pT73W77nB/Wo9xZ6Jsf1sJ8JEBssJkqxEKUB8L85LgUQLHNGwrd0owAAEABJREFUBD8ysM954UuVyIuD/iG4eayIEE6bDmMFkcEnCArOd8zp6zlNTs9R/BDX7wQO5bsztZT1nsQSGTpYjS2kopRZDmbPCDL7gJM/VHSfkw9ij0Jbp76e/9EJPuoNTfD/li/ufI6xOVDP8RvfbDiB8CSu9AHb6aR07a8VlJ3+A/Rsn2WfqL+5s1nop1QiPCFRnhBS4z4F8hu77Wtzhf134eJI/yOm+BK4aOH7sGXQFzD8zQEtPgbf/kgmts+gbvB1/0enKAr8EQ+0sHwGUD9z2JbtjwT/jNDfwdOuPXPxvfiPrtPv+d9zHx3xV/j8vaJP88j39H3Qs3/aKf4E/mkK/0mKUqfKvYFnJwW+05t09PfUd/jfmzY/xM8903/pke/jC/6lhn4p/5WBXxn4lYFfGfiVgV8Z+LsyUPlRlB+A5w9JHj+uBzT6xvPDPQ8PrZ1Bnt0ukPjZzAb5YiclGzM8Iyu/UGDjh9fiR/xUftCd/FYeXCa8h+B4Pv8x6h9B4YPEuDHhaJN5uHQeFlFiW5mfvrIxJvGDtkJl9PnAFtPmy49xYmEqxOWChiGDGCM/2BlxrDgA7jryo3WDvpA92MRYyFy09Papp23gLWwda9QEFohJbrIhd/LnrOaBpOhPpCeviPuEOGmV0rL5iYoMg+5+Es/En+jGBdWw8pLItggNPnoGhYFsmFUNjarGx6eA7Z5X+kocsb3wbbYfhKO0vES0T9nBpt4If4jpgWwKfmFTcR9nHsMbuTOmRJfZCZiRzMFDLS7p5WXIYwr1Snvv4ck8kFgP6m9GYRCAbdn43ACCY5KT1OoD3oPkLmi1DdUIVDzuDeoZWvjBmJwwfD/6gRV81quB8XJBr7ZnAlgabKguPbA3l8V7S+hqupijnvxN8qgTDillkzVM3hvmM8+W7vOOXw/k4WP+uItH/9JCF6FoeGftbtrHF/Shl+vtQNnX+6v+mr94Y+NmkeaBb9XxTKWNYeUFzb4P1RjoW30tvvESKZty2Vi/43xsRB5x+As/rI1N1uAPNt4HsiA5zPU88UH0Dy1ZnHLo4CVflufg9MbLLoUWX/AhL4OzJob9tt+0jUL/kEuK7kDWJBs0X9nsj83kyLYKpmxaMVRq4DgWfXK32rbIY4OYgtrgryFRpmKo/CUtEsQuveWlBS9YbTfzQnYSZBH4IMagIbC2h1JLhEIvchZ7E12VqJTrITKihpO35mWBj+eLgvh4+Y8l+I3sCZN1G4PxGMRe1P/WfZWaT6z8GadoA9yG7ybm+H/Ht6XBi6bob7vkwx7wnseDeGJjUTtSIXdge6hcyr25iLXjXNLBxurX168SLxpeeEE9uFYMPfJzPYj9ofgy8LWGmU8tcoaABriNF5miJYcLfVWlgMEtqsLM7WLGgdECRo2WHcgfqdvmsyCpRnUPN73hY16FudV+xJfwffmyqer0ZxJ/A4u1cCIx7NTYvm/axoAv4ge+L3J3oFeAlZZYLGcIfYLHfwyMogcWvkVnarOZrlOKC1rqINcXrEouCv8XfnzwG53SKy/tHrwskKXk5MBnlqnr6n5f9FLSOpDf910THX/9+qq3t4nPyCCXl+W2P/KAsp0Yq4jRJZMP4VN0T5Slf3AdUpZKPsoW6VE39FmlUaet0LZN3RLvg7oI7/2OfXypMtaa3L6JmW2JfuXiBuZ0+5q1yDrNiSzG00ceVh2tl6xSK7lPBDdGoXMhO5VWhV9jMLTMWOTaxfR5TK6x+De5jtZcsq0Bf+FjYIxiLYY28rgDg8Dy8q/ge5B0XOJF2IPcPuin8jL5eJjMWeEpWZN7XmwgIsUGyUheRGPIfZ86qhLLqPMys+wTZJg4JoYmzKRBgSPMWjpS8wuG5xF7ozgjHxvxoXnw4SDG5PLl5UUb12bBF0jc8Q/XBEr7vqlGdAR8uYC1pfAe3JttK3lIfiDooDayvm/kZHtBpgB4SILMtZ5/3CAYS+hkbTOeGJz4H78e6YlpEVzCCTQ+fqOzY4ke9MruaA/wkXcnLahS+A5kTA3tY5fhD98D3vi6Edt+u2mMobJVNXTj+h51ylb+n40eOtvCVKVk0GvVGNxNxTot6XRBjKARDWuTsWh2cSZX4AgHnqlC/0bON+pnVO7BolYeCn5/4iSULvTj60QwIL4TZJDoEv7a1iRPZ0yPZy0gWZFd6MQupY84SKvGkMfpzwPkJIJOV6ucOqiJ2Fl4KVQM+EUDzdSyzSyHZbrkN7mM3Bhb6x9V5LI6DxM9CxnbssHXkAKsdWRrWfEmNretBJuy5iI+u0Qm0SDimg2ZjKw7jLk/inykr57D/umIfiEwcT76DW1g2xW9UMgLZjBF8PAtfOp//EReYO2jrzGuNUW4MVLkCx1jDAUyjqxo8cXw2hYsynyR4/iJRUFSWuxmzS575ZIbfPoTBhhTH9GTaXKcmDJe+JiY4jmmkEF7/EQmPJPrh+F5IBBc7onpg4wfNmeOU89S4gjYlmFC7NQ7Re7FeDWEB7JGsZYMkg+7JZoeG63z6Q8sso0OFLHen9Dwoxd0eAK2m5dTptATYQ/lsspPugSLoVsS8MEmO/NAKc02OOwQUHIuWWkRyT0rOR6sZeuv6nvXpBay9klj4ME1FhmhK0AY6tvWicQPdXwrctTbQb+458QGiVL0H6zZI/eiwv4TYtMugdHBdd6AfBTGVNTjtpKzhkyo1YjnuWii07ZscgF+wRQWVgpcka9oEL17EP/eAX7b8D0BpbabD5JWFJ0zeKpHxtcecJoTKwT4zoZoxrhELpKPD3jwHbHwzTa+5N4Q2XXeb8DrvaHwObbOz3Mq41/G9omPvoXBwOXL2a+WDB5yRIRIQyanfxMfz8KL3gtCD0Succ5MyJ7x62cawrF9sq7u7FNRPWMI/QISLQwoLWyL4rIH6OQoz9foyH2uMp8szVSeC8MvamxSiAV/wC7ZPqHUvWiX3dQ0U6G8O8Mfe5+h9WiwTgD+og5eA2K9sL/ix5LthqJv4u+crjjXc53tU86mL4SITZoMvocF7uO4fL/04AZS+AILKZMKZcCRDEHsf/Scixcwc6gqmY8Un4369Beg5v2wLbsEoy7dpFkXxEbgmqfvOXbSH5r8ik487yp/M7Atx4ZKZv0kSz8EsPD5EyQHn0H/wmbHr6cBhrl/ZLaINUsa6CR1oqCkJ7eM+ghfBpF7h8hewH2k6decPmsdYHiVali+geg96VZUBBa2l3CSXIm8/mhtPysJ/ZpHn23ZVvCB+BDIOGBb4ghv8OkDtmUbX9c3kO/hQHgC9slnn31wAf03tjyTnOAfWiWFvZyfiWuJuMCkpD/BASpwyXzf5xoLcOvSjwDxv/nItRb4mwX/DoEf+fwZ9xMqf7H8ysCvDFwZ+P4GceH/h/rcRxqw/+m2xrc39ztwv45fGfiVgX88Azw7uR+QfqTKdqPzcHhnwzob029vh15fH2xuvwJvbKhmwxrgpdQbL3FeX+/QofGC6pX5nRcvBw/6UWTzIBZgkouapzlG5wWdB5mPB7dQA+vTAyRPOlpyWVWDzc9dt9umMdw40aIjD21rzueP9oce/HgP3hZxBvABxEIXna6WuW0Z/bZO3pI2Nv3CdxADatvZzHsgN734cRNcfuTmB/UbL9qyYRBfggskd6/JGzn5+vWNHB1sRC9l46F1R4HS8I/uYNN8suGQv2Ka1yYHePHU5pLycmzbB5uiuwb5KPymIyeFT4PUmhxM4NCDHIh4s2GcnO17eKzBi5ze1Bznj9rwxWb0JweD2PfbINcFbyl4QlZa2aqSEO1+8ZSfF3l3XrY9jocmyUr8ooXX8Ia/WK9sKO74vuNHcKHB9s2RdCQ3lw7bsskNhOAYMicqiy+F9QTxMDzxyQA+45wHmxpS011u/H4rxa5o0YVK5ESGTj3nd+GS29edfG7wj7Z3wDVTC1kfNo0erFH4jcL11DfBHdAO+K7NQUhIroaMA7bJk/BN4n2ssswLZUc26XkJlJohjTp1T+wTLHnMS+4Ha/rXr1/1ynXpTf1C8eVlh0eqIW1j0yD+257e4E84411dF7jZcbN0Whg6gDsvrHLdpn7jY8NabGYf1OsDucl4qvVM7LCGNzbqw/fKC6831n5g83ZL3izhS2UDmadzF1NyalvFWtAJRRwLvdF/71y/8OLjRiwsHTQ1DUalLX7VGtlclzsb9eHpWktmCWRAu70k5oHc1OvbV/x9kJ+X1l1V6Fya6Ik+252n5EoyNGmi536nhnlBKtq+J5ZNNYYK/ZOXUWJzpIhlI7Z932QbuYMc3bm2r/vfq77yQi/5jN8D+W0T11PAevmyA7eGGqN1SEVfIhzdyecr94q4mnhv+BH/4x9uwWflI2wXEL7FWoUWvihZILMu8eGN+1JkJ+u8oysvf3dyWDGH3MHaTWKf0A9qN/jotR2VxDfxKfEdPQ7faWNpIt9M9JHZyMs1b/+iDD0Leq6Jq85e+X5Y2APdubdNfm76Qg3kL6irRus+uDhge6pc8J6Qmo3+1OALMg1fyOlzbNZJuWeiN36VS4UvTLsekoMv8Ady/Wzkw+IDA2fZpUlO4m9e5k4uGpdVHkqL3/u+cd+9aVTJRioAceHwxn3uy8uNmKLn0J0L/U5t5f4woedeEh2Fzqxx8vPg3jGxGTxloS9/ifyure2Utk2AldzfyV/0LdZ5NUb4e66PVaoxUkoNNvMqZDf8QR96zu/1N2QWMPk+fyjfOQvjtsXB/NCD+53SwEdZYntQL/mL6tz3X99e9fqV2qB/w6f8ddhBDOGd+Bb5I/ECwUXVO6Az9gKFwaxP+tAH31GDWrrdNr7rhtohSU4c+07eX/razvrvPb8pshM7gTfuZ29cRxkf3DPf+vkFP7++dUyL+62da3eyNnfif6N/UF/J45IlxqtdjvxX4ss/vnlLjOi7A9nQzDqctk4d1zj5SVyxnxwErrVHtarcNoIP9CQnfLINfWiMkg0f0HqIaS1po7Zu+61pWbPUaHxMTaUmYhvvm75RNKFnnd74jm7/2fxXSR7oJrXhTY3Hj/gYXZeerF1sdiIYTIBlJTeinflLPUTvG885aMR3zrYWdZB6mFzDEjhAtOQlYFsFRGdensT+g2vgoOYG1+Oghvfbri31z3V9e7kp8ZRxXniN/vgZeCM37Ws7qv5ufVALd667N55N36iF5GHFeWSv4+C6zriikvvF5B5/5B9osb6nT4dcbrttmzWpGgoM/Iu/rZft5dxz8iJgMc56BR7EYovIrcR59LUzhWvkR3xXHRLU/FW5RjGf1Oeh1Fbi6fzBnO/1fA+0TXy7ozf6Rg2ug9z3bn1tV4yxRslRoW8bQ0J/6uSt1z91Tq0ib+ixa1sc+HTavvMMQpnFHeKUFvoyF80u2eE/QZYGNmqY3qoy/aCXcv/Vs8VXM7YtuxihkXHhw6iiDkqPxJV7JD0MMrq2fee6vOuV5+eOmVyENsbQ6vUPjXsQ1+cb1+YbfOmbpwbPy7iuvdYAABAASURBVDuwsX7GL9OX+vv3WU/GtmjxL3HG3rXOoPuwrYJvoC/5JB3t6+S7MuXm+Lnt6B+s39H3zeizLdsKf3TLem+ZBw5izTqH553IwLYKsP0uNqndN+o8eTioo0UuyKJiP/6ZtBYnG5knJJbcH3euoQ0f7ZMWpROjb1wXgc4vuUdlQmqfU7+p7QMfR5UG95K2gw4BlojZqlFM3SAaajmnbrqTkY3tDfkxxpOPvMSSpcTZfsNuW64TCrnkuGuXtT3vtW/qHBD/RJ7buFCAToSfR+zfqfVXfou+0cfuy406IAc1TvseVuo/8lcOTyVuLZNcZ30ueGDvjfzcgQf5OFj7Dx5x7ax4o+iI35aVXvQXX5LatqxvWiS/QTCxz5wy1MDXDd931q/ABxfwd3om10PuN3ee994ayNVzfbPG99TOE7KmthUfa1TfO3autSLnsZH7zXjeg8166GpPm4g2JjTbOvsixNXXQPuBrdhZ+CU3O3Q1nLNz3DmGJ+tGEqEnSxfHRx/ffCn6QL+PoieTxLPh+43fJ/uNdQ/suQcMpRbGOHNrh/u3MHEkfgeS04vj5P9WyCXZfgc9W3xBDQGC6AF9jn4und/EGN7cAx589z24L6e2ApdY6AhwUCmkJtfoQT3mPpDcgormJ7j7evqUSejRdUHjMsngO4it3yHBGU10v3P8EbVpKCYClngpXgYuVRkHrvnf3i9EAnSfjsZg9xNKpObz9DnGs2/44o3h/RbCnBydC5vZz8K3+qMj8L10cIHv8d/P7Q+/5O+p/8Q5Oekc/kDlD/2EmQPuOJV7PMN20Nymg9M37eT9BvUvncRe4F9q5O9WzsZKP7mm/62SfFf9FqtndvXTLauQtQv8tNBPMH72r1/ixNBPyP1i+ZWB/74M/LL075qB/3fv2/+uGf3l939qBvh9YNknJAk85/FMu2R+ANrg6fNDaPFr43xQKB1sHGa/rJwf0YV8IcOBcHgW3/oBCV7k+scTuqoMr1WMbSt6ReORmB8154+hyEvQ+CEYufwACkwMHvzgDm5UyUaXrmaJI5sEoS+pf+DRaWI//WfAzcafOrGLLaGg0Jv+YKMyPKJhRrbbv+ZH34MfaJL7x/LGD0yzYbj6ZdEh++Rd8FUN5sIWEaLQDi3jqYMfbtmgPRJTNhGAhR9FHG1fhezQiI4gRYOGisYzU9X5Q1v8lKqLB8JET35IHtiYbGIGehMOP0954ROMHAVsyG7YuY2NmYQZ8nf2tuUq2QHG6GYkS/0vB+nOw3RA1u8C27IDoj8BV8nlesb/YIOTMcg86ubBkTRB//DPjrx1tUleA7ERHCGp8mHRL66Jj00rYZecoz/8M8r10Y7O+dRKT00v1t3EqSfEn3Af4CcQHUOWfcLEl4VsyayTpDUVG+FbLWxwFUJIjAWnG7LWjt/k/Csbrf/n/9wVuQd+HOjM+k1qagGYU7E+QjJ6E7N1Nkc9w/TBrbXgKmXzgwEUMd5UKLloVsm2JtcU7KwFG83U4QF0TCAnkI2izCc+tD/wEzJ+WvHzfp+Mha6FDdEm+IcWTJFDhbJRmmsk8okruNt+/mVV5rblApBeEMNn6o2pSAM+LsUXjHBYyUPz4astIarbIB6ZEo8fpa12iXl8EOvw8uX/40XRLtvqRtc6uI7Tj+eG5LahB54D/JH//DebZgcvAnJ9u6TCWEEnPB2s00ydLfAWuqXMJ8ToTB+I/OJFQOtg4RLzGy+hCLV9H+XWiwox4rpLbpAg+AcxRkf0iWZ4Ma/4wVSYxiZ2uzZNviJ3sFH+UNYy0DrQtVKb+PZgY+m0jUUUgHrqmLwoXy0Xm8YWDsVM+zTG6LGwOqmD6K4qZW0meVhAGOySje5MAEwwj9SHblQosrZleKLrwMfoCWQOGrsGBvV0yh7E+WBtwhN6auXR66DWE12L4Dhaf6yKFluxuTjZlvE7AlnvUVJCs6WAaEXs2QR9eblBK6QWNNNL+c7L5iFsip304R/bUA18BTlJavw4aeDRNzA0ur7waoWSPoNC9zkf3Ate2Kw0/NEZf1AnQ44+0KqKnFinpUnOJ+sKBg5rwBAI74wgHttWWB5cq1ZpfPKR8upaCf+CNzIH3xlm86GGlJqNmnIpMQeEDpbqtH8Y3YlBMp/CufTrGf/CcHQOlE3GD2qv8GdGqSTbynjCf+BM1jPaFnTbyr0jst3Hb0kW0UIXEF0nlOKj8RNy68x3q4tkBQHYlj0UvpYpa9s35tEHw/OwTSaSjaW8GAgcBNxA3YfNnOJv4kl/EFf6QmdoiT/+ORN4z2PSRTf2sBCZxfplH3jgd8E86HfuRZ3HyAKgWs62kicm5H7qgU+oUWwqfJwm+pK7gG1opbQDv/MSxLZSX4Hb/gKJ2l50Kg3umaQUt0FED/oX67K4f67+ayapPOSK/+p7RV6CHFx/o0qD9bEtFLSfE1nbclm41pBxMdmKTXjvGh7odEQSihCWDb/MR9p7fayz7poM3oqtjetNtNLQCdaoDZm96+bUoG4HtfVgjeLTmsSHtbUWdqcyvyDMuI2NUqErc3EtpJ/omMhO6jgu2g4aPssOiD5glZPXRR5OyHqoW/hG544l0SK3QSPeMmbi4owTsdNyK/5aJscBWYwDzlDqWIiD3swCi7FsDXJUoxiCZf7g2p6sawNxjDGUPKZHvQa85Y2MDpXc36ujSoSNr9GKHeQWYEmjSrYbKr2sAje4j20b68s43os2ialDYSx400Vj6Gdupwy/K/UA5ckc3L7viGAndCMJrez2PbnWE7faxlLigKzxjD/0goeDOMT35GxAnUZJg1Ouu4Xe+Bl+Y0ZRQh+f6JhaNQY1xne0ng0Z+Tmms31OCSx1F30MVRiLP8aR1OKDegqEHqcWSc74fd3RVQPn6I+sGbFNbDUwjkzWsX0GD5tsbAPBy8FIthtSJ7YjBsQjMMhFN2ilta4p7i9L7Uv7tD7NZ+NR0DqbJ3H0d7LAAcR3ale3uDr53k69i3qPjRBaFuICbHwUgGyRp8SoCyfjKBJ0trX4hD7JyRhDqQ+ouASFeDgybZl8b1RtKmpaKpnPSZRSN1Ypl3d++wxT5+hEvVBGnIfyHRI/bcs2eD0btmCcyc/Ks9YdPInLczL5gAS/Gsaorq9CPj6vlpmYQMczUYwQ4cycQ1crcnGN05OqdO9g8bFyVvQHRMMU57gbnafGiXBy/xnCZFsmds6q4myx3qd/oYs5LD3MyfCgtf3nlAM4bYT+exC7k/tG/LBRmoiTiyckL+FR00T+J7CAqdC+1xs/Ct70DRnDtJ5xxs5E9wpQFBz6APSy1qn9GX54JhD7J2AzzOhT/CS8eJxp6OIOaVM7CgT7+9D2sTHRF/ieM/rCY1v2E2CCnfN5NA+I8EVH+vgFOwzIyPTncfGe9NM/28Q++d6Z3S/W4QQCO8X6vLCRQfoAzBKyLus3YOu3LXaCXXI+yGX2M1DoC/wMb3yLq8nDesYSuQWSQ9/jbbyxlBhEs0tmHl6mWug4e+oC5AIyN3xnL4U/oE9tIXfWzUdesz6f4RM7dj70R3Zh54LPfBlf+I7lWZvB25YLsDP9BMbH5H8pMhcBE/otwBPkk6n1RScQ2XeAp/0IH/ZsZ/QOV5zhucYh2vABNn0QgH2O69mDej8iH4iOIMNyQeb/PXD6972t+PUNZC0+wff8/+jcNus43uEf1fdn8t/Exnr/Gf8v+q8M/MrAf1AGeGZX4H9byL/i+ZWBXxkQvzHNCciDh8SPv0P5l9YMwRc/Xge/JRYPkUCQ4uEe3gzt0o1N8mzQbGxcDjZ+Bj/Ks6mUzdX8AB+DH9b8AMq/2j7/pSo/lCMMXA+DZpwjaq8foT3OCUIeUiY6rueTQidoPGnXMnyH6LIt26oa3duZ65sWXSec/sTnfd+0sWmUH4bZ3Lz3i5oFjk2EShyr8xN/sIx+ASWMAFJ6TNGVEv+NjavkxJLGqIZCj20wOa4+uf3Ia3hGjdYz8Kcw0dzNnhP8yQcPonloThzvKmH88K+04cMOjDHwNbJ4TsjhiVwgibSdTmmo1uvb6r+2yMbx4+1O3I+ugdMeCmBcAU7RUWVlU0WfWtvI/DSbUcO1lpGzLQfLid/keut/sf7ASckGqbMV48xsP/E+Cc+zbey7abH7YFPqcT/6R6994kXDXc6CDxNxAATZ7Plpw62nkwFNzxadUvSUBvqyabRT7y1jKE8450zgxcJ7zvS5IR/yQH6yhv/1f/+vvn79So5n81cN5drJv76vSt2d+RZCDrhkG55NktkkEXGKDauJjgOYGqy37TMMbCxJ0bXfbnp5/sXjvg+kJRs+Fj30Sy7jxDLBn7Gv1pl/TZ+/aBTtLS9I2VS2Tc4Kf4ZCv0Wvi1hiE90YP1iP1FI2Rass4Vn0vry8KH/pud92uYo4Dt3Rm6Vx2DiNKviRAMm0x32CnnkNEYN0nuBDt2jxfZCHbZzy4QXdB6qUWp7kZuAPbC1+8EIjL6IkixBU0EQrW6OGXFZk3rgmArlXiGZzetqtKt2ecd249gzJthJf4s+L9dQ5aYGCvzgTX0IPIhuFmRe2bAfVNtlv6JzCTn9K7/uNDemhGqP9i+3IRcg+ZTPftl2hxf62D8jEgaJoocPzQifonrDWVTjG/HnsyBTxZxrfJnURMHkKLsxZz4WTKzpOJH4fIcm2FjILS3KIxt/SwG/R+n57z0YqHOh48MKGktG2Wbfbhp6pB5ursVnkpQpZoF8egI/JE2bzLtYVtYyJEEL+Aih5Z6aKLwxwR/lHDG/c6x6PBW8kTsjmb3xKLHE39tR67n2PwqQo/ZOZs23ZxMg4MkwYSW/9V4cPHdzcYjd5TMw1RseOSNRie7VI7Gxb4hW+LcWv19fI57perTOn5OERB/CJg7WNfcmlbovggs/Ge+LOIkRvjYEdN09Oue72261zknmV26/0osXiYj0Ygi/WY9OpuymqMTT4joruXMu3l5sytskFaxBe20pc1/i9BCS9e/I+ULfWTgDGnyByTU6COeviERVBy0aQQ0ByknoIz0K2oO17vtM3fNxUha+jkMM36Igw/jhg70nwsZ9JuWRbZmLOg3irTlz62Als+66Xl1034g9PwEbiM5RVgNAT/ZGbiQQe0UI7Af3w2M6yQTmP8AcVOLg4SO+zrqr1xp8IhC/jqiG7gkIBumJL6QPiXjsbH/7USO5nGW9Zz33rdRxVij2Rr0HsO/hAkIsfhpPaqGFi37Rvuwx/dGQtYr+YjxoqW8baInD3SO0NU1QvrQTzxDdvwVUIgMva576VF9kNXEsT/oE/uTds9PZzTelj08hHOr6kt63gP2BI6NZ3Lfw2toGq8Ei2VaNkXe20lVqLH5EpV1/Dqb1cl5Pr7+ReMrSda3rf0REl6FsQbYujgWnnI3qSCyjgOT/jCL0YVwk7zFDAAU8pOU09PFIT5CXyQUZXRQD2B/fT5NC2EstOvaYfPIOQfeVZ6eC7z8ami7Uv8d7oNuvZAAAQAElEQVQONYs6UfcFTWkYTswZ2mcucq/MPTO42LStBzfJB3YDWbdFrYQeQAW+m7ogIHhtK20RjHV+oidrmzynPlfn1BK84YM1Q3UDl942OGeoJDQ6MiEtOjhFT54vsj6RDy19cvO4P8jtfJePDYvPU2fiH5V8L8WX6Gj9BLM+xVZl8jf0wn1VtPDR9fPRGAPZpaxX/Au4SjVKNrZgtK0CF5poucaiY+FoAFTzRoaBLtyFn0++z3hQHVvijK5RpfgSO6mT1EPAdtQ07xilra/3vXntk6Y0xoWO2Ii9rHH8JXQNTvkOiL4aI9ztY3h7khPy9qlvsS6NEvPGkVAQk5ymbuLvJRtf49eN3G5bdU5t5CSdsfG8wTgaCj9s8lqlyHUOIKSMJjYzj+gY1hisy4UIUpQPPHRy9Fwgv3/GQLcrLCcYGZJgeMtFDvEJYwcXkp80KufkxY9zIPgmvk9yFDgJRt42fpVsK/kNdIzkJbkJKA3d6T5D8mV0xI/8jtj3m7Ieo0az2ZZtbGKv4240dg5w85z8ztlGVpboRZvE2NcVz2/zmTPJqiqlDmLfzEWzzVnYWJrYDX98zZhp03Ja5LH76DtFMv1diA4iaamMe8CpcZwmPl5w8P1xMG++J08rhq/7706229fUaSDkGb8yAE49osb8Dnq2qAygQraf2M8dOPC2m170yVvAdufQPmkwcFic9N4yLctAcLHVPcm8/Lr64H8akG9e+sT8LZzr13S5u8tuT35wWtQsUj+gnCjMdI7P2ckZnRdc+B/3pw+fadHXPmP3tP2Zeo79nZjtjoZOdnWNhrN14Uj6Sd0EglcYe/BxKnCf4YMi2D/062roxdA1++hjLPCB6dECd8bFFZJxAyT0hMbouwMCNX4iMz5Hf3Z24Sux/B7fZ03fjz/Pv5ePj32tQ/iGjzhAdQ1kGMj8gsgFrvnP9pEJ/Cz/38vHarCM30T0U6p6LbmXdP990D+l4YMp1gPBJObozPj3ILwX/AzPxfu5/z25/z14/+8J5VckvzLw75KB6ybzA39/XZE/SMov1N+UgV/MZwbyO4MHU6kf+HjoK5+XV7qNjUB+w0nKD9P8sD402YSVV/+wu902fvDkB2oeltU/YvPyIs8xGz/O99tQ/tNyMEWDFg86AvJwUmhFTVSh3vhg2IAyukeDLOWvkGBQWpyNXwF+r+tgw+rBplf05Rm3RqkBHQJRxfw5jk/REd7Ih2ZjQAG4nwyIKOg85OcehBoVOuySHV4rsjUsl2hL5nzBItIBbYzS4OXFoC/AtqJnYyOwqogVoB/wJgmJk6mMzuBqiB//8WsqP/oDD+I9gEkO+Q0LfvXm3GSDgd85SksYV4yDNRhV2m879tx+LgkPV//Va+efeWR0ZGCIbp0PXp4G7/5r7tCyxtDY9D0axIYaAAlWzlINnG8rPVVh+/x/Cp7z6Askpwuax6aMbXd/sFl4EIhHpUxk+x3id7QUcgU+ljp1FjyIozg/LDommNNHySJRw6WSNQBEOUs5VSaS0jc/yIxRJdsAfjgMUThFOtU2y6zN0tiWapS6TWlUta7wIKnY5yShkKP12fA/dS/6A8K23XT78qKxb/ryMsRlp0LJeNbPIieEoax7dCVn/f9A1FAvFvUw88MUXcexqIuDl0dZUCm8E/kFrfDvqjOG8umKgk8NVi2NgU6SUbYKH15edm34tRG8bejSYNkGNFFJ8V8ZjwK/6YVN7ujeOKEuaoHI8eKINN7z4pSN1mzsGfsDvdG1c13s2ZRGTrT4i8vkU6rgmMyOc8m2mmBpAaCpxQdS0qgde+CZeg5NXuzdXw+9fZ26fz10z8u0twf1f8gIFnrjPq50GOGP3wMbf+Elbhm1nqdN8qJVij810M0G98KBtbAHwNlH6MlX3B7w1RgaxLdYo6WpQBijOn1ixRzrO5VrYKIwuFFD27YL4yw7cqyjaMldeAoh29AEizWwUzXw74LSTn7znxAe1FINa9/ROar5o+7B/ST3FEvgitMArPDnH+x8fX2jlh790tNlxa6erWqowNluH57o7kht91JoZ3JqDNml94acbRncSlbIzwROursjFbIzRg+00+ZQ+oG+28uO7UP/969/1etbfD2YCz+lXAsTR85+IlOKppyCf319VWJ88CI199fgYjQ2q+CFebFeMZ+5VBLrnRp+cK8KvFFP+UqMXHh2ajh+GSNrDXyYelAnc1KQMEXXvhfrCocXvh6d30lsD77LDi702fyHHtjIxmpoqYf4+JUahlWDm8So5NNKCz29Vs7BWRPHoiO0Qa5chVdSfIivooUz9mwrtRK+QZ2wrFAn8R7oeWiug/kih3T4vVFHt9uGLgMFfUqWUve3267Yiu/xOTVjWzc27YM3yuPmNoZqPMGlAl/wBVAlO2eRwwN46CA/D3LTMbJI6wnhCusiMbFpGz92pTb2bVfsjBK4wkaRc3wVoeHE5CLI9fQgvhMLQYZnyfYTwNU5HkZHANReQy/oH/SxgXmUSqmBnWefRe1wk0HXxOWlKqGvGpZLd9b6wRod+JBY7tThK9fbIk5SjOhCVsBS8jhY8xpDhSLbSh1G9kC7oe1fuBYK3y2JPmAPOaDSnNbr673hoLaSL5AK3Ll2MBTBE5BfGbWtwoKUe8K2lcYoKKFO4XpDM8h8wmtUTsbqe2rYUaNJjh9zKv9Z44n4wXdVxh0D+MV6orgPI51/nPHg/hQbpEkH9/JAnndyTdjYwfB93nXqeKj/sRp8i8vtuE9iW0Ru7dumGkOolTiNSgxCGkcMBl2xEx/iBlONKm3IDWIu8mFEgm8pchn/D/wLPFhLcW8Q3w8rAP3UFx27Iiva2U8Vugp3cC5VAuAEfjHQQs/Q0FY758LcDEW2oUkTWwf5KuZG58LQ0lJwD66PtTKTXPC7wEt3/FweuDfA57vY6EGGHIHRnvoB8nyQdcawHvMV2Qc2D2AhV9pYzIWTsXFga5JotEj9AGn44pHxtXSwvl/5vg888Hka3/FzAiYBhb1CXzG2IcbvBuJlvo1ND2zYVn/gC79tamnpjWsl9++FTIGLnlHVMqAESjiEHwcwlZqRpRpEDHHOFXLjP+xAhyZgVMlllU+wM5cmyi+I7YBo6VfWYkmICPbOa+TXUyY+uqwapUH8gcLOKOY1kCvsYcfGN/xrH1HIIdpiTifDH7kA6RTMyJ4yocdeequgFWRoU4zdYGqhAMcm9zBT4ycZQy2y5H5mkGCTBkhgFXoCbjXUk1MNOogv13brgNVDSg0lTsoZHp1gaZkTOlIP0tO3BX6Zk2VwYn5wHafWJ7WeuAMQVcQ+Cjm+kgxfoS994KDODmom99Y7ci70AYs4KUdB1rEW+SC3rFXuK7GFOtZq03BpYAQpZW1svAFnQDSkTlmiGcOKL6K95xsncg3JygFYhQ51A0mfOKKHIbp8AonDXcZCJh6U7Cc/uR0FjnlyERCtfPLYlusDIKFnqcDVKNUYGumr1Pcz5qJdeuJL/McMWPTY9BzpyW/woYPpw7aM7kX+AtGzwgR1gaPD95xFH156+OPvqKGrXbwzNf2UD82WzGeyOPHNZmZwn0BpzFN3Adzs65JkszJLk3VQld7nLPKzvBp34YUdPVuuaQrwOfvo3v3Ex/As+lBTaxOlZFqLYn50vUpZR8PjuWT7CXr2zKmw8sAFIHn5BGZ8AlorMumjZzGZ72Cjx2odWjACRm9g4ksAF/R7zfaHP5/GF7/xbyW2J0jYAE7cyZU8ECKZLU34pqhlw4esgfiF19BmC6xM+iTZVgGiBbXQwhDe1YA6fQZCYk3JrYVaCyvaqCVjz8ZulGiJofrUcwll7+AlMlSAFPKck/70Dc7nYfpAeNY7/eKHyHHS43/bA5PD+HL1GX8LoQRO2YxOyDzRpP8Ak7/AyXOek29C7MnC7ROIPWNi05WwcBDsCoOuGJpBAq9PbU3owIVyWYGemzNz/QDaFOS+HuijPXyZBzL+HiKDq3gklmU1RM7GUAA9n4/kXEpufgSGNUD3PCw+6Cngifrd7rr+9K4/rOQSJxeGbcv+LYTre1iJKIFAiGyA4Q+PK99X/w0T1/B62o+OBvxbT1DouRD6v7yErxk/FSCmC6hq6fIHnvUJhK7AcilgW5/zFZtZv0OLJzoiM6r+AA4ZvhNO32GeH5C9lID+H20u649AnVTqj9wn/9/DmtIfAznk+vrhendOzPn3YaH8jwH9648A/6gFWPQjwPgfHguhP4I/FIb4R7I/oiHyb3WQnh/m9Z+F/7NkTK6/fwTO+k79/Y4lUzyB3yH/q9DFdRdg61XfQxL+o9r5e3D/Kv8vvbZl/8/B5cff2/89Of1bZP5ev37J/XMyUG+8DHmw4ZiH4eovw1LVCdQt49NQHgoyCm6MUuCaR/a84fFFFOQnKHQOfnBW8cABUzgcOveVdAe/ylueL0lBKPiL79tA/j9q4QkMNoO2bJgMiCDe3iabWnfF9y44cDni39kb3wOxK915SxnABe3buSlcH8y5pzSIFn+ziRt7hb1RiXdoVGkbQ7aV/1fenRdZ8V20gtYALT0dWOGD4D97WPgBbnRs2nY290CEN2CXOJRmSzYnXY0xc86NiM3E3JPnKelj34ONLjKcIGHmeNdToyQQPE8Q55l8pkoLe/TlIUWQspE4UWibh8NCjIdNCDYSHHo2WBWZyQ/1g52VkMISco2hjPEmU5021A/9Vy01AaHQksvYHayzhD0chaQiR7oaCm3L4DgubPe29b6e+mj7vunlJo0iDngIo31xWJjbGVn2kx78dxAfAmENDOijShsyo0pnW21/FHNLNid92xJnYk9uH2zIvrI5SphKvb3wcmTfSwl/2wTuCWzCZRMsuQlvZE+tZDaITFCc9Zv8oD14ifBgcz+bo7GRNUrMttWBw5/hBQJdAGgOq5gURBe+sIYDuFGreXlTowRJZ1tyWYNrMrYr4090XzqXBImaL15uf0HeXDsPWQI3FN9St+HfkO/rggQUCI5nHgauL6XOEiOifaBalJ0eKJjU6367aWMjczFODpqJ04P7251c3+9vejzuXCP8vIHHjhcwRFG6yel5hFQlbfsGxprkOnHaVmrqyskRB+BgCTjnMD7jb6/FIcE/xtCoUvJlu8fBiRa/IxvdC5nY6aQECe9GfrMRvm07qsw973H6HzryC7+igwSpytqIP31gQzbrlmvrfidu6sJ284kWFQ/uYaEtHrjsMx85H+TsAX9eDk6u7+TtjRemay0tcof4+/EUI0fQQgdCtKOJaJhHblQpfdacQcfxxoung/UreAt65AJV7roBrTQ0RyRDjVENruoa2qnPYny0v7P1JieY1SSnWd7kb9RQjVJa7Ca2Vgpj/IofDMlzOOI3gLzxZYwB3g1LRR09Gt74XslLtcjDpsFp34eKvqqEBCaWZis+9SYm1LFW1n4bXU+hLNbyBPixO595jp7QH+Qpa/XXv77imPSXv9z08vKCdOrxbgAAEABJREFUnk0T/sQZ3bZl7K/YJNlXfhY886nTNn6JF/t3+qWNHN64UQ5qJlCjhPNNm8jF4KUzevP99+BegxpiLu3brtevrzpzIebb8y/7b0ruyqU05xTA2a5P7O77pi3QtotxIVMqYhDt6Po7uNZnXNLg/gC68598vFHbhBlUd1WF/aE7zzbJu21k0Dck2x2Tnq1zQl4P6j1xJraQVmtS+2D0JZW2kZccv/A/kzFKN3y3rW7pgNyzL1RyF1qBsI2YlXxERdegLg4z+jhiMz4FsxHzjVylH2Po6ltH8pPrmHhX1vdpI37ietuz3TUSXQHLnYfYSKjF/MRBjdIAw+s4fS+mBq4j88U6kK0nf/IdfeGwrcIBGxkguU08Dal1GDPOd9vBtYtDcoVX6Hwoa5t7UK7L1NokzuhYyKYmDCtuo4X8EUhyGT25tlOf0Q1FaZE/qNcwF4Lxa1QhjhJ8X8ifMMMuWFRjaCfnO+s7RoFfjWfQR/ud2sGvgz7I1GbzRgFwu+3Ucih4ss6+2q76PnXn/nFn7aIrvuEGNiyXqRF6W2kRzTCz089gpOiSrMW6L/KyUDC7/4jDdvNVesCGH/GJjOAXDRQOSn76Fj2izcQGZF5lbeQiMdUo3F3vNWUXslZVnTj0i2ZbNvYY54ieNmk1PvwF3QYhXIAY0axX1nHl3gMtNnfWYhtDJ5z3DNvKtVRjtL6J/Oe12LinhH9UadRTlmtpwD/q9Cs1JpqZVw25iIV5/KiMzbwB/0jrGUOoMD2P2H0Ou8MNsQxKf+pw40maRtuOTrfPo0onj5g/QfFtIT+1sk4622fbLRO0OdlISLaVFlriLmJ6ooIWDA1Z+9Nnq8JAOOc1hV2c3ngQrVNVi0Rf8mybOSD4RD7gvfybrBVqoEDggNT37PNeVYrvB/fZ/BemwmsbruuwbF+T9z4y8TP8gQfyubdmHKbQI2W75W38wnDwiwXo6wpcYolvk1y2PDzR++C6ffRvUKkG62CdeiIgyXySw0JHxlk/fWojMoXcJwh5oT/2bKQs0embBpHjxDOYyV1k8I+p9JSJXFUmybXeW/RncvUZ/wjsj3w0HVW5JnItVZ1r0vjnCXbZZ21ikXCpQXy6/Atb88j9OeeMQdpnHxyhNP30z13z2z5Uw/rcFmsUELKxF4gsVt/ZFoiJD++I5yD451BZSz1VB5/YWuWTIbgLJJ3+cB8ocht8vjsWvjzZ3zu7ZGDhw2egmHXp/4zPP0h58F02Wc93JQxiJ8CQEIkOfRlHx7dg0JZz5nTS4oP6OrXdvZ6NqQYxvOt+4i+fkpdA5k/Sb7rPtIwv+J4x+OgKZPw9/Ufz1HJD1u8Z84/4ks8/0hla4Ieyn5CXCTLc2M8ybkyn/zmSzNpy1tVsyw5cmPBzD+7aMEg3nQGHn0D3PIw+xHXBE53wemgbWtbzhEb2yZy/B1DP44rjc1zBfUB8TKafAt90v4f/humcwBqd5+RPznH3YrnG6QMXnv6zvvjf8+94YOsjtNRXIONGcso8wPB5/I6CJ/XqIhO45v+qPr5+ttNxcvf8m+2R/79Z5rPAUz72P6P/J8Y/t0L/E579svkrA78y8CsDvzLwKwP/2RmofnDhx8rMA3rnYj0fUE2fh18A/PkDI7jSGIPNqymDzwP3wUuQqmJm2aZHBn3RGQgi9JVBgMHE5sGP70UfyHiy0STNcDSs0DBgG716h4nuvJAYbFLEl/BNZIMXDXbOUvHDKPQ8fdtWf+hrlIofotnwiBwohScbA8djKfMBPfoylqX0Rl/kREvM2czIBkNyCIoDxpzpwo/75IlHsdXqoXAQ3obuZKvCBMoeGjUUfsKljwxC0JCUbQ183ni5M8YA5f4RuG1DVSUXBnnYjL8PNkiig6nS4tsiX6EdbHQEZ8MfJjoOFcj+Rz7BMV75scO4arRtO1zSgHFwquc8HWzNM3E+IFkXXT9qHZabEjssGzkSMTuSbBgduL5kW5zEWXbO6hbdhNzj2MYlXZAYbKtcLZOaEo0y63ke0Ce5OFgD3FWV1TJLKvhSes/QUw4N1TRrqxEOHAXBaKFgxQEEzFh4fUHqKLSqkmPDbMJAn/AdXCscxCu9vR76+vYVs+isxK1nLtCEj1GPKUXHwQvjbIinR6uie6QWYLAtnQedZcMBruuTehbRWegE0uMS9pciDhueLdnuTffX1ze4ODCeGBh1HpK7HnMiDM5WNvaMrcSEEvgWm/aHXr/edWAXFQQE6yHF7jassQ1dbTEIz0Fsb28TeSlxFb5cNJZL0Z/cxZ9FvhdCwX3FzqM3W5YKvZGNb6+v2E+S0d8vTcZGrLvk2LbS7LNHlWIjcmedhKdgOelqz5di/4GfuWes/GtQ8DWGBhDfH6ewkpPTP15YgUudjKpWY186SQu0OznK/SMvK9ZMxFLyWC5ygU14DuIYw9jx6QMvCyAqsdrwSeTn6LVjKGFioit62xzzURvogZhbR2IOLToGuSno8Tk5gAkdjhva2SDbb88XeMRgW1mbKvoiJuEubscew6bZlg0E8YSJ4sSRzbHJPYgpZgx/cm1lMzKQXNrYxsHr2tWzJT/RE2iUpWzaXXWZdTZ+dRzYwMCTzcqaRHcQkf/6lWuO3A7iC75qhNQQfUVsrYebU/oxBjGFHN8wjH89c8l8Qk/CcD1oZYwKRY9cKo32wfAGH3HMsxawTslWN9uM4e41KegHYSwN5slPchB/EkNyCTt6rdutkLMe9/MastHTGgWdFyUbc3DJ6cFLsAPjiTN92GzoDOIXHTaFvthfhLJUo1Q1lGabbumBjvBbfMh70O3XW2pxwiMZfNmqIm8S8eisVWo49Rn5orYLHgxBX9Cncp3FP8q4Y2IZpOWG5CLsuQ7zgigxxDfKUC7rhXrFlF7f7oqPB/eH8M4oC8ETPil/pRU4qJWuR1ZJwELHKkyJxtj4dyfW2AJz5gZjVcnPbJ8TR2gCP+DPPSnrE54yyi6iLVTKfESbBJb1tMFAyBpv264xhop59Jy+H7LdeDu8hR8Y00dLvsIrFc67Cee5hwodQk/il13aBvdE8nqmplQeQj3fwYlrto3ILe65ooW2CLYBoQVIsYdm3IEk84FVrlINZi4wBYO5XoUf0RuACxnOfSySZ2KuGhpA5HHgpMGHJsmcLVqflHkhM0YJzQAHpPz1VY3R9xUbPyowIJ6HbawtxcbGPSC1OIkxcbEk1Nyh1ITCRVAH9+DUWSA8pxZpYCPzCT31NdC171xvXK82NlBy8DyGmhbBRNe37ZaNXNZswida/EnMJffn9GuFwpyOI7NKPOiw4SN+OqlPeIyu6J29NupWo/o+EP9sK7FO+ODG3NJz2OsOgmPh56GzYfH5kITZRhWDbfB9go3YWigwfgSPR8h+lh+4NtS1popJGS22ZX8ARnM0vfVAk2HkSN4n65Ap3nQ6Z5LZE3S6NGqDE5/CF1lmLRcfwT24hpNrodSOJhHv4nnloQVP1jK1MEbB0W6oW2yEHZjoic6suW0VeQhZtGJO1wdsCm9yHOh1JEcrgPcXb9PiV+oHoegKTPyJr5iU0GtbLivNtiZ6Ou/IxI590sJbjONf/Aw/quBfkCzjr0E2nUIPz8H3QXTkfrVgrlESTCv5FXlYJzBU8Oa02u5UehsMkLHoCS9HgyWV0Zd+DFWZkfBnUiOHnA8yNqMnCBzqe21AvesRE9vos9JiL4ATmYYMuKGq2lauPVIlsM2TkDJf3PP0BBPz5BpdrANfDa0uegORzzpEGNOaUcAktJVx52ZhqzQ6vpL9XB8MNQ/8OVbzkjPsydLiQyfYZfISWDDZ1kJ2UhORuyC0yZrZkRJyZ6/vWvgsPk8+VCpy0XcQY2onuIjZp78ZB3fJtncgwjvxN3FPfLLxjTgm35kfeYmOz/FX1PU6TXREZ2QDBzFN9IUBD3VB1VCRg/B+Btud18hMZC951OpzK/gCwdloBcIbvuib+J58z6xZmIDghQdSaRLPYmwP2SUDotmWbUW3fY7ts0/52FZaVTVP24lRkLblSr4Ws/OIzcCEZ5GHCTBUIBy2sCfWawJLzQdxffJbNFCc1XI9Rk6yIh/kAmnHdngWqBP0bHZ43bPwXhB7gWseBvvku8Yfs2BOCH9GV5/x3wJtgpP9I+2npqQg+heDQLCTcfpFvA2dz5mgZT6h2U7X62MXuZha8AeZ+dknV9/mKCy2ew3CE7CtYk3plLba/mqeiUDmJ7QL2ArXCavpH7VwYiX7o970By3y3DJkPmGzGbVs+sBv9RhfT96i+61tkB8HBR0bi5jW09fP/Qfjz48+y2ccSRtfn35lfkGBD9huVPjjcfpG/OTJRp4jclmTDzGQH5N/wij6AmJFLNtdY3q2XN9Zr5XTE/fTXf8AYc3S/7RQag5rrF1M4tHfIPn3sOKfAn+P7C+Zf30GjIkA3a/jVwZ+ZeBXBn5l4FcGvssAv12yaSJNfiQd+SHEQ/QYxQPNd5xMbet6SLP5cuHI84Z44ugppzwgV/GgrbPlQSyj4PJCQXoXUjdkwnM+7KEpA16J9eYnP1iV/8AIb+GujQTcZIPu3LSJzo0XP/vtpp2N042N7vgTntaJrkk8MYlV1Tjjwr02ffH05HnKZg0u9WzxMJyXSW9vDzYs+GHRWE7o5fx+2NFrnXIml0sPXu7kLzvyF3avvFQ7eHkU3yIU+7jS/LY76AebEA94Hjg/yWfgwH78yb+Yf2ND+xU/onM8Nxglq+oE++xvt03ZhBxj6Gqt486GODDRj3rVeNJj/oIIMLZLNYai2+gPOoAJ1l+C1P2JczopRCD8tqGfeIuP1Q20bDfEB/Gjg+D5ofSRUMPZAF/sF4kahT8NUDgEe4fBkqTP3C7ZbrsM+6XIvu+sw0NfXx/dY0iS+WC1dSx1jvs/TXlQdUspl6xT4ORHwkLv2Zt8JIcPXiw8snl2OSCapYIeA/X0BSy4AcripIScHyav9zdeUvCy9TTUphZ+fH1701+/vulr4K+veuVlye1l1wuQv+Z8+bIr/0nf9Nte2jbiLmFDynxn/W/7jTGb+3q22MCf1MS+W2+8bH19/dp9OOLz7baTsxuwo6uo90XOJvAICxu41s71hRqlnpYWOamEhO8TXW9KnZ9/efxgY/UO7qG3+9FwUN+IaNSQokTPZmFrtp3EfF5ri00ZNdx5qTXZ+GK5WmARi23t+65t2xSdIVSVahhdD+AICr8Weg9yV/rypYhtQ25TZE9A3oLvhMniO7uAVAKYp46JvokvE10P5S+Js/a40fQxpDGq2Teuy+QxfhX+xOcH97CZGskEwHXCNzaZoGRU6fZy08uXL/QvGtzPaoDjnnYDjOrIHGyARU/0v7y86EvLbHq5bboBG7nIi83/+q//0px3fDs6NWZkG5sMOCY2sdy0KuP7CTt1ET02vBJra3xB9z6UWnv5gs1P8PKyk8vR8vG3qtTt+bLA9IHgsmYH10v8v2w/qIc37kdJXF/qUp4AABAASURBVL37MXTqOfMT3sj3v9Joj0Vsk9xJb9dLfi6oBSQuCTmdLfPoqnHqLOIK7o178SSX++1G3m5K3jZyvu+JZ9Mo48Mgtr3pN/K8WL9skB9c78KPqmraly83BTauwaL2Fg4/WO837tVveRHKtdv8o/BM3R58L5z0N66Xe8Mb9/X4FobYuHNvEBKFnUDydydXL+T/L3/5i15Y//iEKV1tI4aD6yTXUHTY7tgGfl088S9rECAMjTE6zsRuu2s8vr2+vuLXa9f7wTqVS6OIwdJ+c8c+qk61yEXXwbWjjIEDx16J6fXrQ+nfXg++s6cSQ9b9QS00kM+D77w7Nu7Bka98v13wxr0wMjEUH79wjQziXNh6I8cba1ZjkOLVvnee0LNYrw38DbrwWZzyPQxayefOtZI+/CyZbCu45PWFutj3m0x8ydMrdt7IR2IKv56t6wYbwYXvgje+a+JbfIiN8bRlx5FYQwHDptVgImXtNnw9v+dfO08HNbr4/l9ZNCEAZ3DJU66bXN2UvWy/x7Rte88jc+e++6DWzpil5O+Fer0BtQ89IPyVa+GVHLe/kuLrjo74Y66DxcIufKBrvbD0sdonhte9siaTHM8enx6swwMfFmsV9kBijo+BgicS6YO/kfPPtkPbyN1+26m389psXnI+ANtaxBDfJzZsa1Ab0fNye9GAZ1ThN3GN0tbz0fjEZlk71+1+2/TScFPWv5B5UL/R+6Au32Nl6Sb2TpyEuD770/m9DW18R1ZZAdFSN2/cC840ktEkAnzs0Kn143v8yz9oObAxqkKKCdnWqMoSUOdiLtXwB8A6auD7Tft+0yDO6LwA8fYzvt+5r7y+faW+XrmP5nt9aZAz0UghuKnchyIb/nKdud+21hHf7n2N3tsf2/jDOpAbVPQxoQT6G5g8JC6jJ7IH+YzeME4MPqiRO/e15PuTCiU3yecWu8QT/vgUHfnHUq/5Lw0Ab8ST/IYesFnTfcdn8kBck1y+oT82Ag98j80L8l2+8OOyh7uKL5fMW18bb3zXvCq8gcjGVmErkNxXOSjZZ88q97p2LqHE90D8jx+BiV1IfUyKY+JrYgkt94HFvMZgTXdge9ZvydjKunQxPGspSmzLGVwA7dJ3xZF5IL404MMEkpd8J0ZBchEVycODe1DiTT4uHW/kPLiJf+FbyKe3reDaf677g9+Sjee3m7hP5FnAJSVXsRFoOnK2wVPj+JzYYyvXgnBojFJqdN837bddZp573xSNXMCC7ADgI18DsEsGMt6podQsl7RsaeP63HluHugJtN5to74Lhc8DRhtmpsmTMgRwr9cVtGziBXH6gWydYMMov38inxQFbPD4bFtVQxP5RwjIDup2v91k6Ff96NmOXocD3zfZ6DC2nrR0WYOsSSBrEFz0p1/UVuQn/cJe6A+uw/NaPN71FXrD/xlsEy9XM3KRDQ1U+515/My8yqqqE0AUoGdDVLEZCMqOzqUJocbQtg/qu55+WPlUGdxZ9zb81NrE/+g4WMiOBxwqovIdbL+PF/wP7i/hj+xFWAhdkGuIqYRc90vd7A89Pbrm/z9776IgN25kbZ4TILN69v2fdPefsZSZBPY7wWRVSa1u94zb/m2PIAYBxD0ClyTBlppOfnPzzvjg2eUre0tsBF6iEjy5ZV5MlMYWSXx/Pum+YpkbV/qTOfBkzTx410FEthsgv2qn+Q7zFVvm9QmsiAi+c3w0bJ86qD+w37bie/yInxcluLSDt03zBNuslbT1wxI3LvghwydkbAQInzcu5gS/HekHLrZvdH0ipJmxiH8Xr5k3lq+u0k9nsNb0Cf+RfbAf7C/r0se/YLtkfzDE1vM1/9LW75ZFOn8bvheNvsDseX3JfeJKIl7dKy7h8QeEuHLTB727f+h2qW8N6aQR+E46Pga+Q/9+9wd6fl/gg/rXREMPXBJk7mp+V3+M43eEv0v33af3xo/NZKw+w4+5/jj2c/zR+2PJ3p0gpaZ6XXG14U9KVXS9VP+3qo/1998S+4cx/7P79w9LxE9D/34ZYO3/b5/f2beyM6b+9xvgnxH9zMBHBmoMXr7oL14qDl6YJg9/tnnwVYMoDoCj0vVQEVz+xtHBy6Tk/khShS4HgpGuh9nUgYVuvUp4xxhI6rsH5an4kMOS8L8DchF/Yi+HBBE0TgTGsDYOfGBR+pE5eGnOy1G/AOYNA2LwVNiTJrjJw7Z4iA5v8J/h4AAj9iJz6siWoNZ/cNB+0oT4uU2kH32RO7CdjzH26eCoOvnQGRRS9JVzEXzhBTcqYF0QlzgI4UVmAUVMyVNgVKmgu4zvB5A8TaWAFuSGqy2Fz+jHVOLEwZhhmBsXyQCudv8gD0pBQewFcrDQgGzI4Q1LADYspCXZlvVtaVugZgxCdFJA3za8xKKSF+30AUhcVv+/bRsvDjOljmvovR1Who75dvRhXXIeyDhViJJS8Z5GfcYvSvyxTet1lWTmjQ2PdL704WvGdjK+GADJ4zS4Dh8FBoSK2Eu+JgS6EjpcpgLQW+YmxMn7AiA3TQRT5uAHXNq//Mcbh1q/wFnKWAQ3OJyaHJhNVNS+cZi5qYhfhg1AhQb9C/L/7c3hGslU6o05s6GjMFoDRsSeJCM+V52xwgiWNrHR6K7trnMQ+OAwInM+hxIHg/5kX+C8gzkHN44mPYunhIP5HD7bGhyixYYY1zIHVeSK79mkcSnymWRLBwchD3BPupYY59ZFHrUIODCHjqeRWQ0Le2iXbbmK2DdgqIhFlAlDxr4hvC744DUOkFVGEC6xPwi5oh7A9oJdmec5cPzKx5DjwC9kgrOtOx/Ke49LDsihJfixXxv+0DYIrioR/4BmgPYQ9EGsieGBnrtyMNpz69AZO/pth1GDWG58gC36VUPOH4dk2XXmXYyXIrtUFXw66b8g3SRc0EfJLi0WymuqSehWSnIOEhWqCkL9QT9juXMYd3vbVQMf4M9h+4GO8KJSY1iRuWAMdT+0zDu3vjPv+ef70y/0NGbiJyDGelTpxseKfbspY6pXAY0NlBLDIpbVY4scMpnbtmT+5F9/mIdf+Z3Mk4M5M2VbVYFSpQ2MqsbLIo/Mvzm17bvebpuEHchi6mJXyILiynydxD06XvIIbjI3XDSQMY2dNTZQwXCJruxog06wT3hzUL6UD/EgkJHQQxxPfr+iOwJnfFOZd5P5VWOoBhClqNpwrHAw83MiW2XhelIIXHph5KqSRhUxzqbBrsi2X7CmHqPADbjxFQbQceMd4tdibog5IlnCZ9sq5GL/4GPt/b7I+1TK6T99ZA7WiOEXpfUwPos9QsBC38rahpZrrUXMLAQ6JqYn+8sFB+2DXBzYmuwvsL7isQaH9+VivJ/t3e22k4+d+Xuc/zQ6uV1rqsaQ7V53E7+KNogErbKQYQ2PXU/0o1wphNC5S32gJ+OR54zkfjAO11jY1oGPdw5/v/KB6MDX52eA1rz4IFnJ5zqDUKoHug9A6BnwBM7cHtCXJAtSKoC2rBQbXWkCiyDCSWpDAiybmFWtY/XaWZpdv/Kc/RC5GtLiD9bEsDCWrB38j59GUzGHhPL4epC7+Drp2BYXUMjAoEl7kWupZZDti98uMQajNqFWT2KdJHWBC1j8ccnYCUSmbEWHDU2SbWwcXY86eXFBgdO3JUvsqU9svPjIZRFcwf9k/WX8FgIHMcAqVGrw21hjtC2hYEEIPm2XoFs1So2T254Nriy6ShyEQgIt0IBV3ZC2MTRR2HSraaIk1/EjsvEleU7/gHEgc9tvPR+Dm+QofIp8WUUsNGXHl4X+iU8Y4XcUJ5QCCT61H2OYdgkBXXQakqUaA9mpEz8VuTFKhZ2F3faNek7mA7DI3SLZqRFSBJLTI7kl0AVUlYy8bcXvJzE9GfRFX9BUW8sV/XIpBTGdcWIH3sjZDikmJJpH8EBsXxC+tAVvDfwemyxiio8oPfo/dpjMhwUcqnrZw6cFiLKI78D/zOmFTPSgRKnDfq7Np0JDrcYYTZvkwmVhOmg0nVnshrlDgAW6mx5fA1C0QgCisyHtDGHkwgBY/EGH/VGHJbLRgwh6wmglrhrEX0MpSPRaieH4mfyPKhlIPzyB6LJf/rEmTl9mSC9YsqFjrJCNvmc+mDMO2UPjgO0z8KXmFcXJCyBIdMn91OnzgYroX4iuxtGQS+TVig1bOoGG1DyZY/E1AEoogccNCEnYmkF2LfAolLqOLlG6xsfq+SclD1lvr2kAr2TEGkwbKPQ5NWkd0K75apiC/wDLJk8qdkB1sdMnRubXk3m19NE/WEuZc5PaPmWzVyAuYVONo4lNTHVjoXURI0MRMmlbin/JyQkTDoUD2lkHEZrkjleUjMPB+GGCHnwoDM/CzwnYbnxRuyzbrVOyUtaLP3rSDg4WbJ72DV8DSC41RA8gS+nDzJWIrP5jKfqSj4O1OPkNzriEt6r07ge2Z3IJTNqxHwhujNLnEnr6E0UHczttG0M0IkN1XrgxiTt8axk/9PINMv2T99Rtu2lzLfimbPQB4cnMXmkT50rG4MlH4Ws8F6wLO5lzK7T4FfjkW/Dx43n9Pl564Cn02oW6IVPbKFT8AlbJ3bbsgLoWBVOiw2VFx+c8VfOG3/pVQTBxxqfQbHg+4YLPeC1iuui224591sEvZBY8H0DCQ/gBJEex2cBKWi271P20ebhZDYzRVF5vJZkO6w61zUdOz/1iCjd0FZcVQE2PYfD2OZ7BRXYtdpGGUIW8pUK39asS/kBkGCZ4w4ITqYBCd8BmbICFkZN/tf30V9uKzc+4U8dq/qnkOPtF6kDwCzlMyOh1WYHuV+6Rj75JZ0FTgyi2uZ/XpePsve4MwKk6eRG2pxb5FvjYikwD628F8HF9By9N71XotmVH53rHXz6/I36nUcgGbL9zJZfBBS403ir4rrV4InoBPh7AUuQv6GShL3WAJnOOqNFxNMT3tWa3o3dFBxDOEy5dV31ir7sNnitykb/w/8jaNlG7TSbnGbfuvG79Tp73APrx84L420AeJ3DhU8Pal7PvfAOTNfnbwDRS4ND6GJtP7dj7rD9GMv0Caf8d4X+sOr4F/scK/q6CGffP8Hc19lP5v2EGMrfnP0tc2ac+Q/y6+mn/HWChM/GnpslulftP+JmBf98MnE9DPDgUD7+6auL99tknPywguWzLqYuHPJbI5KGpwAXywjGGVWU5YCslP/Thy8Nt+rFlW1xKuxfcy6B9uhS+zxDesx9u0wxIEQvwjCreBxS+AAxc4c0DcuqT98Ghxv1+HvL4ky3HXwCh1pOHp0JRDplvt5s6ptOknD/QbIe9Ic3EuchHXkINzxijP+ANDpDTTw4CKw7nAbQPS/HNku0GelByx19RyoLwAXrh4S+XoLa/oAXqPR9XPziHryooRgx51Ff0gsmGd3S9lB8AoTAyodco5cNODrQHh6dxO3nmHVX3x+TQfSrx2FZVKf7Uq40aDnqkHHY8yPeXL1+VD0p56YUFJ3TBCk+IAAAQAElEQVQCVa6Wg+CybAfVsaSJ6u5/viWHF3zGC9H4GbhsFUraPxTRVPPoZX5YHiWc1zJzOoLkR7S54DqvoNNqXFlC1wIcCHIZsnWS0BecsBFd1OmG486Hjf/6+uSjxUbudmLcyYt0/7r05ctTrk3725sEc/xi6sAneCaAHAc6yXnWUuLLIUPqxeAtHtBPPy3b+ALEIcWPpcxpzlzSwf3wFHzSnIuxvOt+/0r9VP7WxNsvm25vAx2l5DlzOusrYz9pVMcd2Yl2o4/xB/fLL2964yPivu/ISnrFL01sLT787brd3iCAwW4OQKJflmoMudRQ7beZQwAf2277prcbgE/bFp8iP5WYWl5niV/xf4xCdigfyONC5mviC+QDYmRsday2dfVvt6Hb24bckBjTg3zbbr+3xFSxTS5R+uTQ+cl4PvhgvjoniEgcglJDt43Pb+pcIGeXqmuTG8s2uZ/MhQWo2zgiRCWLJi0GNPk2+agX/6MPjQS/sDWVYlvR/fZ20408mb3l8ciYPvlQcmCvZLvhPDRBHt3HfDKvvur++Iq+yXot7Uy6Jx+yvn4F33/TVl0IEXux+RkWck1u3eYhLRBfCECTj1BYetFO+5JDagCD32D8GdKRklO0C7dVo87xpC5yOMZQsVZCW2sqkL3mtt+UcSJz/bdYH3yoi57w2SUjm/kpyoPfgq+sxccDKxEAZ0xjmQ9XDwC9zFHQqjHIzdBg7tWQ7veHvvY/QZ7dMxyS9SrRRW5tMOQj+kKZly58yJzYtl2JJTDQn/F9Y/7t+1BEg7fRgXDuC3mmI/MjBgyPoeh9TBJbZAIRs900XCE/wtbQtm+K7RrVsrnFrwtQCl9RleJPeC30ZD6wP3z98qXtR75qRBzdS/HNdstUIQFU9tYS+iT7ACw3fsgSvBCpxyjGtmRbVaWN+Re7gfR1FcJeBHNwmL7fbs2PiNp3EgO5dQ5sRGTCG4hMgTNwHEukERulnd80uyRZKbCnUrqRm0x406kq3VhX+22XYDrx6nZ0L+ZfcAv+8G5j9FwxLNk/FjK2FR6EJNoFdJzEkbX2ZGMufEnMN3CpNz5yDXRFZ3TEp4VcQFEutFGvADZmAgMneFyWaUdO7L00JfzkvF13bKUf3YOY9hu5JEYhN4khMtkjR5VqDOTIWeMjBaC4hqGZcTNiZJ79RgGl0KdCHTTTahWKXtykBpUGVQ30w9g0+teVmE0MHTNxnfT4cTCnj4sNxVIshH9UxjJ9ck2sVyzrJX/w45VnkKzdrP1z784aV+thWr18O/vczz4NO1YCdD5fL1T8PPgtePJb8ABYJM1ll0wcycjCJ9lcxl4wUmhW/F2ySyk2GKcl2VZiK3RMHHywTz+ed/xKDiZ796E7+3z+A6bEJQoiyBWAkoWp/ESQ7+jIb0P+Jvjb2858fOr8PXzSPuAvpM/LNn2fHe5p2W5fRElubbOONtWod96ei2GW8XGp+/gu+nb1+qxXrVcJu507CPw9+H17st+kXoydwKGMKw0x54b2fW8YNRAiRphs08AmsQaZddi2xmiZsW06YahePhcySJGHpw5sto+hlWW7/RUl8cbmG88u0evgYidAO5cdrFrOPttVRb9AcoGLP37X7daf/kJPQc9vb+yMQgbcZM5mjDLGyUnzhYb6tAlYpm/6tpU/sTmqZKOfWhTbGlW63TZlHzvjL3Vx3/WqFB+rXj1SnnaNoeitUTI027I/oKpOJa/76Vs6KGBsxB602B8QeZcjPObdAmaPbXJsoxNdtiMsf2ov1k+0ZTqjBJp0gBOmDXtgoTTrnO2q5WN6DOYIfKFBlsILYbGenuyFeUa485wQyPPAneeCkxdrCCAq2BGzOnbir4FOMJPf9ycMD+bOHZjMV3/y2bauYpvnyE1UzLWD57Kn8jdJsyerMAFr7F78sZk4cEHOHwSv+uIBFYpsN2rhC8lE2aLCf7C2m25/1KD7AoOZky+I2EKw+dOvGnQv+gIvRUavgpVuRS7QnU+3Rdsu2UiRN7qtb8EcOPvt7skTPgCnQOaKhoCglwZ5D9m2CtB3JShj7zu0sC6775LRi/3YiA8Gkfq0Ahk+/UbhNUtmfAuwpbSzx4lSY2jj+WpjnxH0xdywLdsdM1bh+v56t9qE+NGN163dvFheOMm6StWQbeDCnHX0BJKjgO0mBHcC3qA87SbkBk940/ysMDwNEGxDMq0fX+EL5XL5o5+Z8gleDMFY5Ae9C1BZDVHyW2AI8IXfpvPSZTPPwEP95grLN4gfdOJnIKSXujS1UB9/bMu2Cv02dgBR0pas70swsOuCq/HeV6wEPklCtMkFqFCSG5rfXPHxghBOnpO7+4zpVYcv7d+G9hLXEk+4oif170BYAr/D8reQovqv+/1HLZzxfeZOvn6sP5Y/c/5j2vHlM/x3rV6yf0QuUyP8Yl9i9TPuP465f19/oPDK5l+rfyD630L1mntJZL8NvLr/FNU/u3+dpAxtoDs/bx8Z+Nn6axn4p5zfvWf9Nc//Nvq1XK462rIXfu4H9xN+ZuDfJQOVA0rbGrxIbByIFg+4zz6Amby0KM++PCioi+2uecflpX0B4VmqUQ0hf4BVlQfLU6YPcgQOBhsclyguKS9Mxu4YQyHp8w4kt2/2S4CPXFZJwIIvL9w5JEkcDVmt6FJDybYqbWpRUtmWwfVBjksffhoOcfB/6MmBcg71Fvoin0ORvIyDFkq5Tt0Lfw4OaYzoan+mUvbbDb1piTwdyqH1RMHkbT/wnIuX/+DJISJWKWXpQOBA5kkXAnebl3Cegs53exwCVxiMX+kl7gcfZJ98kJrobWifcAq9VUOmjrwUCXVZNANPDi4Sw4LhgsnhyOTjDSxCHPkWUfgODjon+lsVDAslLmsMyy58n/AdQh15nAo9vLBpgjzIQX+4RDbh9r8SJ8k6S3iiP7lOTI98oCEVpK/lF37lv2YsUmYjBdiOCXXs5CA2JwK2ZVuFX6IE3/bxIQJ+4dOGLBOH7TTxm2xFF3ponX18NobL5BQQ4y/GPSKRgl2iYVuTgCEpB0Mx9+W+9P/+nzuHtsXHIwHW/Yv1vJOz59BkjB93AkU2B5WiRoWETVGi78Hh1J2Pcvmbqfc78+chPR8WQ6jZf+sORgRs64xFKjtIPUloDqqS++gNvevQiWPbb/qP/+emfPjd+eg6BjESa3KWj4EPDrYffPiKsgI/CXYlQCA2kpPF+Ebd2CyXxCW0KHkyNlxW2cQ6lY8MmbtrJcDFPmCNLfWinmIJqQY4lBi4939I8Oh/VjaHdmcc8MZPdIoSXWNs6NrPg84aPW625TIcL6AiBIm6GYSLQK6gJMaE+BJn9N1uuzQHh3YHfgee1Cc8GJM5Z0QlQnkyGAcHi9nXquLLpoFPA19ut4249uZNDFln4c9/JDHJXdoLXbbYM5KjZ+cqcdkgkcw9/S98jMuYJn37JvTeNMhFaAvfj3zcfT6YH9Fz4Fupxui8RNXC3sJWcnDuhUa7lDkSva5CX6l5oRys+Wf/Nhx9YJ6PDom9+Yk5edw4/BrEGp8yPgd7BWYUvzKnzWxoPeQnOQt/8+Je1nn0iVIuUrkUWTG/xijVWOiZQr2229Lbf5Q2Ao+8S3wQ2KAPFX4XTi8IT+b8ASTMQeyJM7l+4Nf5IXz2OMZPvUp8ss1YP/SFj+BjlEYBkSe+6EvMgSf5wExLThqJKXmLjo2PFB0H+DDYpULPxu/sKOFvqfm2vevozX8EcmeNRa9S8CP80fkkxw/WYPy2LS4xzPh/Z8zuWuupgY+Bws7Jz/xZzCXG7iDnjzu8zNeMu9Ef147Oz0Sfkd/xcZNVsods8oDdxBWdRm8+TAZGhSda9F6MjGSNUcRUXZ9t1sE+NIoxAgxIBafBDUVfoS85Oz+CFPO5VDWIy1oEOg8R66H4bJ0lY7yYJLbhLSWfKCUvBB1G5k7mQH5PHnwoS07yETB5XNAQU0phe5C75Drt4DN2orGYPGstPRiXB+sp/IY/uIDFH/giPxjbyIt+cjaRs63Fn1HVsY6qqJAs1uQnoHldi3jTtsMk9oJDrQ9f8v+4bRo3GzqhHiQndFCoRT+xHfzoTHIT28HDxrq9C0XK+rCt+Lzvm/7jl7duh992j4eoO9k67ee3mHA6z6MKngGLAXWxS1VGZMkOHj+U/gmT37f4mPmb2khdkH5yuYJDtsbAzcVv2jyfJTBsdNnV+1fVUFXJ2JvQRLGl9B28fMrNqQcfd75+Zd4z95/MZdvoPvRIH9ok11HxZH0s1pD4WDWpZ3JKDo88VzH3LOxJrZfh1MhvHHYif6D3yTq61tIk744f2DI8JAVJybYqAK3911lANS29zNXonPiePTQxZS627jjK2K7UOLGAlsHeJI74YGPRwarNBpe9qkVAl0fb2tmfdn7zU48aGlX4BqQOuJrPPpW1v91eSnxVhg4/uNDSH4zbYq9J7hb+EIKSvwNc7NtW1siAz+gXJTEmnnPsQThgRR/sMnZCT14WCpOH1EQnG/s1ZGp76Crhl51LA1uB00dikskLMeBTbD8ZtwkYHZe87W6msvhDI7yJexJIt1/ykV2Mw8S3CNnWqKHYw5AQl40O4tCnYpdAE8ZSZBN/yOZWYyh72WA/CT7xdkzQUqcfP6Igdmwrf+qyQX+8fHDbsZTrBaIYXthk+4TCn+D9ulEv5prBj9alkw9+UWK3aG/xFYD9pIfm4p7L4NIGeP6bzImMX+DJeus8krf0W1+VorMl0c2VplbL8S5Bb4NHa+kg/xNZLvK3+G2Y7BcH+ENPdD/yOwfPhi/DQ68nCnjhQz55xTu5uPuE6I3OJ+sZU82btXOwD4RvkIdAfLWRQauARZ4UQAh0x2ybnmgbqN4vRZmJBafnC8IWX2Ljid89riAePFtkziOi2EaLUKTUdt/P9sv/S19+CwKi2Fa5ZKB9lpViv9YA+0Zyf5Cn5HjRn4Dg23kuKXSLstZKasiH5BcufJfN1OERJXUDcTK5ZVuXnpk8Ov4E9xoR7MWHS0f8MDYakLXdOkaVxih9LgUtEBxcarC61qvYIGjblm1aIifWTEz9m0Syg2V+RlfA6QOJg0rpv/sDwrbskm0Vftn0JeVOpsjVkl26CmSZvh0OshLbxP2OAx+74c9YBJ6v8Z+MTQP5rELeku2OgUonzuAUxW078hP+mTnWtlbHm5gbl9+20ALQkXy/bHS9eou6gVtyEQD1w8tGDghP4BrTrhND+4MfabPfLi0h0bqSw0B3uNlQPgGoX122G+fOyZlrO7XJAaRXXMlF/LHBYzPt5CH1YgxOwBv4z/ZEWHLr0ntJP3AhLn/t+IHuly777H/Di66sw0v2c21b+XPhbHrA1Y9PaWddrPZxsc+xhzF2Z6ChMvTkN/RzfCekBZyxnBznPTyBs/e6M/eNj7ZfiB9XTq6BH1P/Nmx8uuB/qsm27ED1+ijagei7dKfO+AeC/9vAiAck58/L3mXTtn6vxJfP8Hu8kXVgPwAAEABJREFUP6K9y2bsgc8872OFC8yEngvhF79TdtZJ4LPEqw3/q/U7VWQDv8Pyb0ry+icP7LN/n9v/5G7/dO9nBv7uGfgDBr7f/n4uoT+QtJ8s/5IZqDwsxnPbvFxZ/TIhHiZ5mM3zpVgNtmUb+qBWQz9IKA+9S3bo+qaAQpeQKeoTRtWLFzkeVvJAW5a2rTjsvXVt81KYh1zoUTg4WKgwpQPY5v7pCi/d+DORCSz6uTYOT/Z946B9KDpOUfeDoW25SjZ99FOJCnAfICziP3gZ56lJKTVKk4QcvLgYhG1kT3m6tHMX7KvbA35YTmTuS8gvYHKYO7tuND6nfueFbxGTbdAnpE8HvVb+FDQb26W2lxecfEx7cmgxX/oET2Q+wDCfvSraZxM/ONnUgt0NoZ2i68VBRbNiC93xZZGbVubcFzoWh6lPPpbclQ+Fdw5WJ7lCDNpEO61TKcpyLfxOHXlq9BQGRmWeuP3Iw3lyfefQPfDkZRhOQZXxv0yrAOpFvmIv9Avsk5Y+1hnTp3IQnFyt+AZEJrI4GLYGpGRzB3KI8iSnB7abDw5M9RxxfIUHVMcSfNrRVeC5mPsDXdXjfefjw5ev/yWvnaABlcKHG8hjr6yqQXvxwe7QqFJsf/164PfR+BwIvr3ddOPQVjzEL8Yj8oEMSWrJ6Ad0lvhhdKWXeC9Iv0JMA3BZY5SCWiJjPOXmI/v5tznNoftNb7fBOt1ZT5sKflEuffk4e2fcv3z52nOgVeCGbXQazh9fyWsANuxLRaMGdQHUA0g/+k5beEegk4CNyn3fkYOJNhTuat829pRR1qAWJfw50LrdbtrYFwo7qCGvpIvBiw+BOx/X78y5g3Hfd/aO245+nEFH6AFEOya7kMcq8vGNCi4x1ybzfgFTthtXqEjzyceE52s+VZBQexwTTxga4pPUkvTbpqT5MmDk9t2MxU040PbOj6cPuqshvO0Tcowmd8ll7eQD8aRTwkJ0nznZ6Fp3Pog8if227/rl7Q0bm2xhR5rMt4Wfsw+PDsVGeBeJXPg2GKxt2+E/BYKb8Gcd99pDb/qtB12FP9GNaM+ZB2skMslLdEnutRPcqE3RPfB/DHOYWqoSYwNX/guSV5CpLMnOnVrqdrqYS0df7181iUGU2LLNB9Sn7vcDePa6i03IIpnIF3bGCRi1LTfx29vAwMacyce0X365kb+N/F35EDYna/nRsX69Y4+PuRUZPiTVCH1hbvbYYEK2tTpPRayF/GKsD7Vv7w4sJafJcfJYYzRvVbVz8xUnqjRf47QYk/AGF6bgJ3aCPz+OPjrvoWU+RHfallUIuWg1nDZyiG+De0GFZokuObM24ttvpX0f3Q++ctNZbCs6IxDZQCjxcWe8bbfvTw6PJzGQgJBf4FctLWgP5thX1nDaCwUN4FdnVZ2/zNlA5lv0TXL06Hn/wM6KG+86R1VLTvKTOFOH+G6VhuHZt409cmNejpDRM/Xk+QGyWuGSUl9xxq+Dg9DYvd12/cIH2I25Ezxuw2p9LpaVnFlq3ZH7yn7bv7dZN/hnhwrDpyu60rWtxDzJxWCOiP4istPe0pPnmujMQXPw6S/mSWKOPKzKM8adeRse+7Rln3V4qsx8Z86zb9RIHtCUuCHa1jknwYmSPjxGJj4FC0rRtohlVMm2Mrcjl714I8fx6cmHHTQ0PTTFORAvU50nun3VGBrIZY8L1Kiml6vp+Y3vBrf4YVm5Fok7GL87Oc5H/0l/jKEaA2sLv4CJZfDhjewit5Gt+E6jiG2DX5TwKDhiCj204CaxihJ/bCu0o8fi2XtSdIJWjVLzJkgQqSIvdNrF2trVzwY3an7jRuEroYRP+BiwLdv6XAofbbMuyQs2qkrOHxMbkdo0JNnUgG1UtVaoEuyvGnk6kJseX43u+LjgWMylhR+20YUNaKLQ486FylGljd+dHRhjyPQbZAmIHtnkYSr70j2/06wh1CoFEWWO7Nu557Y9dCS3DVWyowtjCLV/5H8FGsUNcuQO9pGsB9uYNM9kT92ZC6HF1vXR13SQkvkTmulXy+jMA3aCB31eYXjhMveS76rRfsfexWv0RWBAsy0FkMvcD4TvgqoiwyeLXUpBAtzq/S77SyAfRL/2v3jxbN8iH97IZ42kTiyZ67aVnAlF5ubiDk6USw4lPW98msSe5IvP+lQMK6OH/++yUMswgYu9ACj0DcUPQQuvDY+Qhxj+bbC/3BhfYh5VzZ9xCSR/0RO5wGRfn6zJqDjBaDrHJfQL4rgdGvCqMSf77DcfTMmHfeIwHRZ4JOtToVOMWZVll+yzHvTDhTvK3kpC0lVVeMQHHfVYYabx8lll/7UtG0BHvepQyahkfSpGbUbwE4pmbLQcsnS/uTq2jAGOJVfp29Yo/CrJjgF3Hdpirdhmvu7A1v6LEnzoNJsXCU3WfPqBi5Z2VeQ35Ee6imxspxO51D8EC93qYltGT3eum9W4xBuaDUIBkdal4E847arLkk3euh0+ICLg7DROwkrVNzW/bWVvz36z8bsdvaIkzsRju/kSa2g2yYSe61TD6NFY5GiR/+D1kun26wYLvuPTq39W7io02xHr/o9u4XnHXx1kupk6DcAwWWce4o9t1v8JNhTrVd4br/5vVMSE2ndi2pEMCH3pd2BwmHFsfNrQss5o/uYV3vAEIvsjRtQoNDsxsQ8yv7PuElvz44B97ps0pSjVR1k9LrMRhq9twYM6XdDE37jZMEMzsoFzHlh+9SG9X7EV9uI2qjrv70T5o5kWeRXA7CF97XmwHwAt9Av8nb3MTQSbfAlhVrBd3a4/y7m+86E5fnxbsf8i2X9MLlEEWgz593YjzltwAbafuH8i/8o9/L9mwacf+DWxG/ieP/EEvsdffcQ6l+EJXPg/XMfJz/CHBV+Ml+yre1UZ58DV/63aJh/fE6Pzexz9oP8IwPqHruj6Q4z/q5l+MD7/q/PxM/g/NQPX9LrqP1X5v5ay30rBb+H/taL76W0y8BO+zUDlQS+o6+Enk908hAafBxqem/sBR4LC0w4X/SUEeSvhMZRf8eD0Kjw360NGymtP/ovtQj4w8sARBp7kcpB4cIATFCbRK2SX4otdaOQBvfVb/dRHWzDnhQriiYPPWIFDfBNDxyn/YtVCzZQippT2mwZq4J3geUF4BYAqgVBKYi9e5NO+YBHcwaFgdEfPqNIYJ4Qnaha3mdiA4AIVxfAJ/sQWHtuyhgp8DYsm/qAZ+eCN48O8YBMbCVGKbdlDtukuPXIYSy5tKwcj2+vgyzY8pAddsTXhid9B2oXsx1X4lN7OS+y+D9mRXdSApuSAJEvdDi5g6K8PL63/ddgSPmMjdkkXHxKWnqgQOHN4I/xPN/88liKPO2cff2kn3GWMldX/vJsorziCtq0K1KAe4kZ63DY+9Cyt6IZsn+Pb/kjwTi3qAJXyN5BNrjVNeADtUsnAwcc6pqfit/E/+hXBNPhuPkMnONKrxIqbarDU4zmokYuOOx97Fjp7WtiyDy0/VOMAlvjOoS14FCwUGlGc5VDoSfXU0tQoa2SuwCcvmbGzT5xrqtPbgkL/Z1j0T4J91lKpyyInk57pL2vi4GqoPpTqvJGT2IW1RXKQiJvwTk0+ZpaM/0O/3HZtgx7JeDy/4muhGCn8XuAmfISGwYX76S0N/AkQDnjUL/JCwuaTbv/N7yVEtTAYgB0mLvpVQ8XH3EmXb0McrInhNPNGPR8YmsY9iAc3tSIcX6gZDv3ly4M1dJfob3wkGGPIoUvUxaG6O0uZSsdDEnPkNnZ8roYCZTvi+EeHyyDH4KZ4NcEfTYekxe35xCaHy4mlxlCZNV6bjGCvYXBoVDPD7wA2BGRcrvF5kBvboI2NqRx+VhXc5Avb+XA/0Fsk1qxhUwv8QaI6n7h3kOeNdb9tu0zcOfS+c6hetsY2tO1DKaQaG8KW3ottfLcck+hNvZFDLTMvFvNWlELG4sZcGOST+cFEN/4I2Lotxogxx0j8tw17aQkg34o+IPmyjR8ltmDd+QiU/S94UcJ/f0xagkc6GPOFnNBTNeSmhEaL+TwPqxjLImcFXZTkcDJBo3NlsMBt2w1ZZGjnsk0ffR7qPGLjrKM7YDGEgk0Ms1Cv5GXiz3zpFuXgI4+pQXOX5iGtKKIXvF20TlyhJDoGY7JwrPUgkN+SZuIWmfCZcY7oGKWqAUWyloyOtOxwigKOZqPDge3Wjf4DP/sDB+3JfCkP+QVSxkWyzoIY7dNXO9iMAfU66ajqsUgdXQf6JkHb8SrxZb6q5wwJ0MGchJwmXktP8iRatuF5gF/EtaEcmy8bZdrQoyl5zTyGgQtfMz6Md3RUWdsODkr6i3lLiPSs5C3qDjae+Be8bWhS7pMAiv5gcGsUvkwIoaAJWuiQ8VTEezCeGdCwDBjCh48xACRniOhgg0rO7dCtrG9RFgy25bJeS6Dr2N4KffDkbwFnX0IrIwJCUwNS5olBTuZH9Ew8WmauWtqY74NoqkobusEqeg42xwfrPnvTxPbBGIwqJQc4r+gcrO3FwGSNLAiLvArLaxo+S2mDS1xl04/lg334wZ5MLgYooIcCxxfrH6qiMzaj00YXbOknn8GhUh4lDUsF3VaeCwKYhtsyAYeXULWWlPkLQYbflrggLaV/228qYguYOvksmzyIx5GFGWsfxW9xqSKJn7AhYwAMvLGVPNy/3jVjUBTwLqsMj9CF0MaA2G6eyIA+Lwt/pMzVxPlko1hgChkbItdaU7Y1NvTRh6QxSpKJkVhEm2Sa2h6tS6+yqAe2GS6hQrikDhAbgj/0lcTSznitIKxvykpy0R96YIUfyNxY8MefRMFyPuOzsWUxDds/FoAWG3VhM2BDY29aEUa+9YtYUDTRS7QRbVg4HDhx1kTWY5PrhOBRoUW+J+NzZIYt5tuZEubcUvxaxOfYwIfkF8e4lpLv5H0yzyE39Qo+83ElYFvJYewYOzVK13iKkjB6rPE/NmCXbSgfV9tAV2IOYFzRHZ3p28SGovgWn2y/61iJB1WgGgeFns42yOiwrQIUHcCTvXJGjvYEgh9FUqQ0GZIJZG+aWhOr8Q2agVHwIbO+AanELsH4LJ7LBG2yP6INifOOiqDJIX3otmV0GTmJkcfRyV70kQsLF5XS+S3Db4kLryT6T5ROmDDL3CrAQPRbmhJmWKsSHgNmartxdskeKubJ8FKefYRA7KMWO2pcfIkOqXTBmu525I28oKUNsq/kpeU60lBB4yfqsU8bhZiUaZobYUMix+DXmjKmsi91XOBGFfvMiJW42HKjSgWIMgEP6DU0qqCjFJxoxewiOYG4s9aSfdJtd9u+6uRvKSV8qQNpB7SK3FlCH1NCizwM1ppksXwVniJ5NjmGYb7bWrKt/BGFSOEVELxkZESJ/FqM7DppCMhGCpjoQ50iC6vAptIl250f3GwpIMrFG79QBEZNs61eny5pEiNxLWI0fShS04kpZOMc/uadEU+VbWHKjF8MIftqRw89EXgAABAASURBVH5o0Cs5+qbUNjsOdKS7zppmXws7CzU4o0D0B9aFR1sYzQ3UqyfZwaAefesF+lQ+4yA3xUYGsP0ub/wVYzzj7wKvQmmpPLo2dUDwLejrxSeVnFwFaAu6uzZjLErqAKO3zphtyz6Bhor2QC4gdPtlyyoFRL3Ax6awW/jZABWzOmF1rXLXwRU3L0mdf8YH2UU7oODRKXQFlqA34Ct6hQ/BTdrTlqoaIpLuijzjifb3a6F4WvzKYJL6avNU0zyrhZbskoEgT5zI1ZmfzPVA8AEJRZLmnNypW0c3uRmqqXOlLhqpLeN/oKgDIrYT3DyhfQbpxKdeBHmBbXEpZa3cT7CDP+2ZWEzeT8q3d9uN+BE98dkv+qsObn2XV8GSdfsOaFzhB+JS4J2Gk2mvyGSQITpjp5LJhag/Q/O9ZCIXsC1jQ/CeuTM9M0ZUTTn7oh1XA4I3gKoXn7p89DN+gUYrdi4IZsUR9KX+DAJ3gr4pnad1zpm0L2Lan+HC/7W6c55cYc+sxTOWD/3LBYq9gN8ZJ4+sm6zBrJ2GK35LCeV7mCB+BLEb0Ev++zp2A4cW6+qEKz6SSK5PH9MOXLTva/2NJT7+HnxWz2tLP3cEd7WvOrg/A773xYyPGZffAslSgz5KUFfvc/vCfaoXe9vvwSfWHzaZqowVc4M59qP2D4V+B7lQ8hl+h/V/BYl0/G5+/1Z6dq7JHEl9JdSM5dUW6zswmWP/E4js3wTvjvzJjVdcTH9dkOeJxM7OI5PYC0T785z8M9t/clT/cur+Wi7/5QL6F3O4bFb/Z6fpjmFV0dBZJi/wi1WSF9jr0Cp7hOEZgweIk00Hpy7Nw4FiPiR8+cIB2VyKiSr4WEg56Mjh2XXAfKD7wWH+E5kLFnzh33gRtYtDi9kvZaA1UFPostxWcUGD55d8yMhHTIOIfCB2T67zB0qijhQELpVLrSsd8KlsyzY9eDFo9L26jetDIy3tt9K2G9sW7uiUkOyzdeRQb6mL0RE7VUO3fe8PIQOnB4d7+z7oGzm9gHb4jW+SLCkvCYsXhbQRk21yPfno84S26MMELn6MYaUudNjXw62UQ9zbbYfm5ofUtSiE2YdiyX/yVmPIVdDhVUCyha3JXog9aHvi2IZut8BGXDdgbzsFPQKR2bGZv5my7VvbDl4UG4XUmU9U0HJXk0NaOkt0vfuCSGiSZQfUZTEealDjI1PEv+HfRo5v7eOut9sJO3jb7/Ekt51jEmGfeqnwqRjf0TqTmycH9gyDWAqd/ydj/OTQLTHk0ABxpbSshRwgw2t9/Tr1uJeS38UvTY3JHHLD7WYx1bElYGhUISWdIS3Zbl+eGPmv/3roL3/5qgNfQJ9ym5hDBc/SxLn5ciR0UZKPwZgG0gZ1+rHU6+rJ2lsYSw7yUS1/yyuQeA++fB7E+OSL6devT/gRigIg+jIPfnkbzAPrl1925W+Nvr29KeXxuMuMQ2CyDxzYOfA7tJbdNuQYE/i3HhMo/DBnjcWPL1+/kre7spcc7C22Oxf2VcP/uiYDc3BilQ8ZXzmYD2T/6b8hh57JPgOLAqSR+f4gZ5ve3m74fOv2GMnhOUaPxwO7T7STGfL5ZI86kgfGPLbs+AD5dS3y/iQ+zGiQ6yLu8EUmGUOFVozDX8imT1PhG9gdhW3W7kCWIPWMk/Bl3YZvYjs13hDDoQ/5oYz3AnGB7V6H276hv1Bn+JHEkcQVNw70lwu+XZjXVW6s6xvjkf5Bzp+M14MPqwf89qnHdsgNaQ3GcaAk8Ub//X5XYg3utr/p7fbW45z+jk/77abknZBbh/C96Bh/qoaiPnoXOY3O/K3UzMcvf3noy1+eyj+TfI7tg3VwKPmM3ztr/ZRDLbHa6dHWVYuWZWxF72hb9C1t5N2mAYe6LHKzAaN7yVkgnTEqlaInvh/M7fvXQ19YH1/7b8AvMX16/hzksCp6cQipG7EHNha8Ey8kAwfjW1WqGhrQxigFX+BSszzYXwfz9NY8wUXtGNa+7Xr75U2TyffM/ETXxKfFmo6PB2MX3mwoi1zjRl/Rka7tHo993zWqVPTDEF7baWKz8Cdw9iPH8DQtN9vvdJt5gu0He8Y9f6u683LvfDyzRvBNslJi44L0rxiCO3mnamC3LDt1MSa7Cj9FwZTGGHojr2/M29Q36tvbxpy7yUbGku3mS+4Db6z7N/jeus58fNPb247Mjv6hS3/XyHKpxmh6ZPbbrp18hb5EZklI5scitoxlcp4YbIw3PTwv6D6jg0zkBQu99/GLXOPQlXX/ZEyPAAa2fXQckRvbhj9vzIsbvhX4wnfR36g3RQeqVcld0aU+cQZXiny5FHpiue037cylUcEV+obesnbfdo0qzR7wREscEr8Fh+Lb/bXffqXOvwCRvzFrG5nB79uOL0NjlM6SSNFhdBBfcHYx50qINGT/v/Pb8QCYRhK8F22wEPZ9V40h2w2ioBH/VvuTnCWHGYusgyfr4cH+Hf++sjcF4veGjugy8rkKH2sMFbEG37noPjjXhy2MZf0mf6OK2AZ52xSZ3q+t9uOeTSCKA+BsbrTjG1VfB2OajEzq7CUFz8DmqMHY7ugc2BVgxS+lYD9VILqiNbEerK3r9y+2E+PBbyIqkZdi486H/gc5eIaXnOR37QHu/vXRf8t1Micvvfnb9M0fPuafbfzZ8ev28gXP4Z/Mi4zVg3gne1DkA+0vdMSQ2bQxdsEdjPszfimeWxOeyN7ZLyb7ZbDhs52UaMJ/kJ9tH6phpABoo0qjqvW6rBRUMWXwC5mJX7S0kG0atydxRJdtbfumPWso8/626/Z2a9jpD8ZgIhe43XaeEd60B489xwOjjKvQU5VOAMTrmjhyjg0xxBd0hdRzBt1pH8xLnE2zIfyZp+fYHUof9bKtGgUk/tRAlVLaDo342ePPGGTM0r+mSfQsfDB+Job3ONkzy4X+QoPalebF9+6ANTLB0RSM5GAn56N9i/931mjbIxbLrGPu+MvVv80Z1ydzrf1pvUvxOfjMLxuZMVpv1s6T8YnOib/hWy9HbPIoneuK35M8Hz54LmGIZRtIDKmtjVzt7GNv2buIcWPeDeIo+CS3762fMUlsAVGu2rTt3KWBrO1eG/EtOZ4Y5dJE/s5aSiwvNyMp2CVzvRoJ+8HvYGQzDr139G/8UHwTxcCo0iAXLUY/lx2K8FnYkw5+y4MP2FZ8adsMNt2gZfsFyQkoHAhf4ks9ya1t8rRpEN9Groxt+5RLbIhgcym8aFBBR2maSgxts3vnDUm1fnQHgyrYX/aDQGF0XTkMb3ScY6KWDZvc976dOozt0SAKauCl8asrvk6eux7AEx4SAs9IPitKA2paj0MUQc9ln7S041Pii5+B+BxN7W8zqHMSWvbOPJtOxiT0QPKbOqyRm8yRQPrJYfK970Mb+0779sm2bQmwqfXXi834v/L917lPDtvk8kO//dEmaVxLiT8xTPbiJ8//T9avSIxtJW0X6Icl+gCYss8GnuwNYbVLBpIHGx6Q9lnHXgDUD65kMuirTvvXgEklHalDjWrbsj/gxFcque/nzfglfWA6B1EmyU1Tl+gOdIdbxju5ofmra2UhkbeTHt+/h1AWPgd/iseW/eHHic09uM8Q3Gf4TPto25ZtGAPYa+c/7EF4XYuxDZxd++S3/ZI/8X/tnrxdPIhezV/XuLDiiyH9HkDu68XTMo34n91sqwB1eSnVx7wW7c8w8TGg3yihfYbfYPuHo5OnwK8Mk/df4f7JERmlf3IX//ncS9IC/3ye/fToZwb+eTOQ/THwz+vhT89+ZuBPywDPQu4HojwsHDzwv57VZbsheJ6BeDiU8iJzQfA5PKga8KnpORA4eBnKA5EoGy9fkaXZPJGVorf6sRgppdhOBQUMAnluppJe+CeHRZENLs/k9pBkvchKyftp6jyAxv5nWvCByMfvOJt2DavKSgl/43g3uNqpQ08dSKyDF7eDGB+Pxct4/BV5EYehQu3EJwPSJIgcOD451Dr1n3hSzOc/MNjlW5cCk26u2Bg1NFTt1xPmg5cvVJ36YQpP/DygDQ4R7OglnyBpIqe2/7l99KAa//QNTJJ5EEt4k5fwpU7ftlLygd51ySXmA/1W4b8+lfSr6p3W0ty4muuqI2YXuOr8xSbaFVRylpfN+LB4cYapL/uUjr8BXlM6v7je8URfgBR0n2mniDQvm3nw0W/UMORkV+QYq1GABViQQ2sY6UeW6v0gvfvEFpwspZ9YM3hrklegbTGQLxUKe9L+X1+W/usvh+7PoecxtGTZgcImskyA8OpVigRdh0IySHgzzkVNr2WEzKJTZp54KL5EZpKzHCBmTNuPMAGDhISeg4fwJr85JD+YQw/m55NDtxxQ3e9PpZ0xeTLvom+tU3+NwXgdCi464k4fYlRpYgN3+qKrMaoP9Ko2hS8wZXQfHMA8ZLt9LviqDL+6H58nyghD0pL5k/zGz/gE8v1yFbkQPmVOTk2EEldAkVvcjRaU2n7xPvHhqYN4C3kPy3XxCd+esq1R1bW6TGQnLQOLdnQt6MJm+gv8ecXHHAY+HtEzVMSf/SLUHITkwwgS6bY8yrqNOXircZgHt9A9lTymH70Zj/i8s/+kto3MCYucRX8g5+9mdlftMn+Sj7mO1jchLkkH8z66Bx9MF3kjHVqEmPHcb7sYktZ92n0ie655RGnDmAawyC0VvKXMr/RNMFVDXbs6hjGKD0HqEtuxOcj987kYj6mWM95a8BsbCx+PxsevxXyPXPwJr4ir0J36yQFV6KKggvt5JU7b3cmY3DmAZUprEPOoocHB5yQf0RnI/LHDv2S7IcJrCV9Of57H8Y2/J3314XDrIK/BxV5g4XzGJLgD2kJZoIq8YD85wBTzbhLzxKdNWaPBb5vJhbThb3gYJqUEf8sYjSGcVMp+G3p7K/g3iXUT/cUgJiaS2LqTJ4gKbdt36kEsi4+yD+TqUqWMW/hwteVCyLwY2IvOyIceqBLkionmbXvCA+Lmjv4HuXsCk/YkzqdyqDgzX8nlwcR7Mn7BGTnjs2V4Dk0cGBXdC1UAv5rbvmnUUI2SrYaiEXyVNYZPmoRN0R4a8NNVbKISXZKFXmAgs+3SBWMgU5JtVaBKBdj0qfM8MxmIhf8WBYXvbXgmY/xgP2VaITcYyzdqbMEHGR+Sh0MLHdF7u+0aMYqqXNFtG5mhlMyVC9K/9uwdmXK1j2O89MsCJSrZIiYre4XxW5Tgoksy+WUc8AE2FfTBc8RAZyB9vcqo0thG9xbzKvJGPs8EB89kizwEb7tjWtFpyebWMVvtJ3psE//BuBzYn/Av+qmnbrEdHraWic74sDEoO+CK3Or5k7VkoROcJXRb9gmVGpx99m0r/i7mYvIW30DI6A+IugE/uZAkZ+QhemK/xtAAQqiyglswRs+KTmLdWZtjFHNq8Xx2tD+yuLjpLO0zvtjwgZqRZZ4kTgUPbsUXpngN67K1bVvIcblBlOC27Q24sfvsAAAQAElEQVT8rpVnDmQmfjxZRwvfDtbUpLbP2A82vAe/RZmX4QvPgv/gd/9g/CYT9YgMuNDCI+QxJYzkUkp4YiP00z/jZ0G3+o95ruk9mjygDwr0+MCASszDXbgEjo6lHo/YAWmDAB37F9Bt/s9+BxeRgBkPQifnkyFcWuQPVMswTTXpzwWNuKLjIN/RbRseR5VocBkoCaHER8UYSolxVFEXdEM/L8TPBoyGjmW1XtqOAziX8Y695Gxn/g7m1CI3uAPvqcs+6/BEoW2NIof4HZ39UQmBxPXE93Dbbl9s6yoZX5RyIYVs4vig0lsLGfYHBLJm7ZMaV0+wigbSRAQ/+Uo8SoHV5rZeOVhCV8YUbvTGtwU/xrWwnbiNLtsqABbWOmPAXBuVuTwwgC/RI2m81pZpW1aFDC32Rzp4lPbEBhaVYrvlRqFHYpzRjyEbDQAoNMVHRbpBPPvgoPJf9gfC864Xv1s/OoILpB+wrcKOKLaVtVeDMUJr5tSTeR5+ROGQbMN/+oHLCn7RYBgVOJIH5sO2j+YVDAdjO/FBFLrg1To2+ECRv2fHCFvP9QObGUfJSmk/WPs911Fw+rOgWjY5wvACQm9Z5FnyrL+FXsnwjDLjJdmmLtUY2DoaIhd52/q+GLngUtsf9MSDyZBan120ocPD1eNnZBf+QiCb+AvBNj4xngS7XjkJHTQy1WCjB+RLVK9u64i+099FagF0xA7sKsaxYjM4hEw7+NRFP0AVVAPSXefWOpGLT7PHEyp5jD3LyiWKXbKt/kMNivY5D9OWCr/OFupor+7Ylm1iEPGfuBDsE29/1MEHYjsQf9SSwdJKYoDQgrGdSon9gonxC5rIzT75cIQeerj33HzpskMPQHvhLhuw9pX+hJZO2G1rYy4lt6kH7dBOOHWd7W91vlRcJFxKXoFStxeT6wR9KuQPweDP35ZJfk8ybkiYW9AlyTZw1i+Ufqu4wovhTwzRE7hQ5ULfCRcu9EDy8dfgkvnv1sbuJRMb65WXC/ffqReJOHUwt2lzvecvtAbmTdbAO8D00SbfL3rshj/TEpfSlZ08AuQziNAXxPVZB/KhBWx4gW6/ZNL+70D2+nrpuOQSY+Dqhx6wT3v2NY+uPHysx0vmj9eGtYB/wovfdL3gfQzJf9ou6zP8E3r/B10yfAGqP/nK3/r9k1X+C6pLbgP/gq7/dPlnBn4nA/+ku/bvePyT9DMD/7MM1BhWjXPK5yXx8bhzUHsopRrtfoCrPBg47aJfqrTLrxczdckDXRpVxaHPprzsDvTDqhSDD+0C+0PXhRtVYZUdW9K+l3KQUtiSpa6cBzMeOnWW7nHWlBebYGzLrZuXCxA8Z3I/r/jY/LyQn5jzzrsdL2DwQ8zLSvwZHN6g6mTgHh/ytzzs6Afx6Tr4mJH8xW7kArH15KDtfn/w0p2cGv/zkHnaESVy+TgR+9GP22AXB57PhsmDcp9eJAh8C9+dD3VogE8ao2S722EJPSJp5yH8JAhdDz3udw78v+rxePCAjzKItpGvtKgtbrlQv8jH1OPrA5kn7QXeGlVdI0bdbOhSF9sdn21oVvw4+oVeyJ8ASahQygpDGua2BP/Uk5frOZ/IL9yf8DLXELCtSVCTsWeo+RwAPxy5jyEF8s94woasGhb8B+Mc6IMPBEEpAEfr7g6I8FpqOVGip971CvzChmVRuGUeCqbwmCfCyCf3E3LqL3fpyxfpL1++tgkpeYOI/2rvjb6hjQ899/tS/nbjk48hLolwJYsyZbth0ctVEM928qPOgCEQAnNsamE8voBCjjvE+Dpeem0QoHOleeuPRzfd+m9KbO2TEUguB2s38/1221TgIjPRHw3p7ru0sT7vfFzL38xM/WQdxJfwhDbGwI/08BXH4/XAmdAKBzIFMjY0hWrgjHnn40hgIC+546wq/BgNo4YWws8+5M6HpsgVceza+VC0bTl0NLwl24CU28ah/b4P+IbK6oJbzPF720YpbIZ+az3NgLw8aQKpEyC9oIscbXwk2dC5kQ+XFAjLwPdFY/FyFVPx+YwEPRIHfEevxRzSLyKEVZnj4V8kYyEXnO0+kKtR+MW+ij3BP5se7wOS+VOFA4IKKn/DhiZxOpUmOm/tZyk+pv9kvYXvYJ0aNq7mzZ714LdgMVcHOQt/VKNWppPYqoaEUJFILlK3AGILkxQSMYKT+EgqcvwA7r3GExdeNn/0GJ2w0V/KerItG2BtsQ0T942PnG/Kb8EYRUyDubohAg98k1wQHvKguAp99klLbPfe++4ytH3fkC8yqM5JfDH8VUNVBQcXshOFE72KEKhF/87eGci4jip8GLLdUCRhDKsaJGWtoxxy0yNDFx+XuOVS1ssDnaFZHyX/gVH2BUySsyeQ3B34KyA5RkfYqQ72uK9fFzl+tE7jRxFG9MUX057rSQ73hg3/Fo7kP1DCMSVmutGmJCX9MQpSkW9yRXsJ0osp9gLxrYbU+Rw0IpyYgcSUPeXtl023t6HsIelnLm2ZTzg3Wb8He/0EMKaNBVRjyPi/UB4f9SomINAq6gQZVwJHxgfnXNLB3vPkQPzJb+5BHfngoyK86aNW+Z2eNCKavYcmOPVYPB+TOnmerLnZuY7vY2AARU/2m//6yxf29S+MyR25A3dwANrEyGDfeXt7Iye7Kg6Dz2WXQs9ae+Jb7B+sufiS/0hs4Uy0jH3TQo4RFt/4JFtVpRqnfOJKmgucbUUuujInH/iOCwpkT4kd0qzPxXb/TpwfmbD4YkhubDrsb0s8q1ALyEcGhkl+/QlfIH1QKpeML4k7sLFYbb+bnBHGTBDxyy/+GkM1AHgRVxFz6Ikt+nbyuAHRn5gfPEM9yX1sR5d92kjsiwGMnYmCYGsMKfTAy7Yo0Tuapl63zOgeE0iSucIvsMhE78R3VIIxbq3mXbSqol/CrCYMgfUav6iwrdiKrwGjoeyY6LE5+TPCUvgCotiSS8IEfIwC8yPjmLWUGoqydrdtwAcjfmb+VNXZRz55e3tjne/MP2I1uPhsWzZQQOo2JF229SozMePAqOocRXeAMNun5EWyBCS24E07fcSax07PMja2fVP64TvYpzpP6cj6poQJRHwN6dUlF2CaXzoY/ycftAdx3YgvsdaL0YW+5IO9ZPHRD/fZT0o1khto0Y2ejhdevslq4vAk3sS0GMzJZnBHf69Rfhd77lH33KOerzEWNgsDE5kDSHvf9s5XcPlXR1ILs7DJpiGTm4SzaKmhgoeUjxYHe9bt7cZvHGN3e1N0EnnHvL1iTdyRsa34Fh7HwJIGc2LDhxpDtnWV6Eg7GNtNIw3sbavnbtrx9cmehBrdXrbgjFgyhN+r5V4IcJILDpNbYIHJXLANgTh1xhmcZMXH1nvbaVsp9lmnDTc2uDMW4d2ZMzt+JL7sP/Ft4mgkbKNRsq2URf5Tn7CUPSvPD2hTYMHX48xo55+NX9iAAGmhQ4oN2y8UkWCnO+83K7kWLC82fF29h9rQyL+d2ho1Wl9s5J/Tz5pNbtdLJynTVQ7m2gQO5tWR3MNzuYY6bex9NkYRWBCSh8BiDhb4nee4/C7Z5vfqqYmud1uIhccupM/LBikgF23TphKVusR+N4QuMkb/7Lor2+KiTezxh7wvfLlsuk56cBGFDO/HFdkr13CSQ2XWNIPtM8f6wNF82UsLfJSeTWQXENyJsKMRSP2CUC4RUOhyUMBVR37R/+6CbFuXr8WYIqwAJNYNv414Xkktz6aZGzZzHlWXPX0qVmhLGeeZMWJPX+TtE8tfbS4UBxJ01+8Si7FaQb9jvm8U4/I97ps+ultBagg2Hr+Aruyz/64HPq4WCT2QtflkHmed5j9yTayXn7bD0rCYN0/2ucz9IOwPWvoXkEr0J64fQcbtA95l4hSdyFL19bndiNfNjF3eb7NXrJfci/TD6ls3ozVwskb+ezgpYk77D4NeJbpezU+V39uhB94R3zVCC3yH/utdQiLb8HEnJ9FBRf+vX05Cv2OLLCobG13d+HwjqRZ/mJ9+wUUOfyD9z3XaF4T218Avhqt+db+pou8bBJ34fQHdH1yh5vkt8ANyo37PajP8S9ySn8Cf62zydsGfq/nU9u+R+zOWn/efGfg3ygBLM+caF/wbRfYzlJ8Z+JfLQPEc1k6/N7p33vIQd9EHBwtbHzIMXk45ZCjzFC4e4ah4HnpyOKNXyctCHurSjXz0pF1VCozxqYahum/VsAY27BJoFTYiOzgwrhIP02q8G3+9VM1+GY/9lZcrBHgva6d4r9biUFivF65CrlCcB5oc3Bx8cEt7Qj+QzQt2gPc77JwvbnmRDVx0UW771nSavKi0KU2YbAelqtL2HseJI0WCU6ILWSlh53Gbl0NiwAdUoGcpL1SBGlJ4oi/t4Hh/0lmKfJx+hCe6c+BwwoHOpWcO3MiHyxpjNESXKKDRbRW0QoGNY3L/Sd4OZEmJanDwjGOJrwqbY8hObrCYoCyFplex3fR0n6+XwpUXP+bHgc7oju3QUw8OjLWMjiibyC5yt2H39FcKnjvMT3JEJQIXItRLrmgScqYdELokTAKTPDyVA5YD+xOID8mR0LVF2I4wAks1Cj3qEnRsLW4LZenDJFfIS4tqa34jY3rSk4PHx2Ppa8NU/ochv/ySwzwjR58DdVKoGuRQhX9SWdCWBrom8nTpY4m2OLQyiEkeZ+duIoPl+MQv6KP/ttmBfTihZ7xsyzoLIfKBcenL1ycfLB7KP537ZABsa7/dsGnFn411B0p5KY4fg35BCI6qeSodYYe5cOBP8khTDfRzaPq1/2OB+/lPVOOP1cmSyz2mepUDR+Pjk7X54ONXZPPx+HiNzyLf1yGJHc7Tbo2BnnqHHIAFBodlOTDc9q1jin+JY3sdIupVEott1sUDvxnDpBJaPg5GJjGTBOhPPZ93PvA8dRCHGO2NPSgHi50j2iduaFRp0A99kLeND/o7H8WLmJPrgz0m8WFN2z6Uf6o3h3sbPPF92881/GRcMIO9qSf5zJrKR53gw79vW3/gS74PBjb+xu/QJ31RBmspMVgmvoO5MsFWQ2iL+ZQDmtgBCRc0FtJC6YOD7yfjEXzsH73RLCWOMYiReGxzQDzABQ8u+DH6n+n+//7PX/D9eO3FT+bAX/T//Z//ZP498INERzGwmLumxqQKedvayN/Cqcmcfz7zN8SXtj14Nc+o4oNaAFzjSzZt4t220e34+2T+JBWQJPRx6yv9JWlh+2DupZ59GIe/4Ar90TNaV3QDSNpGt1TUYwxlHG77rjfWTj5mvr3tjYtsdBTjP+DbiScfwiK30Z4J9qUvfsWHgzF+MuaJF1L7lv7BfJsdBFjrzCnyJ/9DT2JMu/kOMc4C99TXL184nJzoMXDK5uNr5k0gPg/mJqHqie07H/cnemfyAXtMpr9Ye7Y1xtYfbXfyfTCHn/EVudQHcyPrNvPvgBad2yhyURpVKn6A334Z2nZ1fyMnyUPwWUM7c/+X/9i1IRNnW7nXkAAAEABJREFUF2Ow2q7ADfJdym/dEzu2GYNqPfHxePnwxJ+v7GsH9TM4Pn6mTjxPcvSl/9n38z8kOvgoJMokt0/8Df3+9a7H/Ul+lw7mfeIJPLG54W/GEdMazAlE8UHMqHMeZ1yrhgZ8LocM0azPA513QkIntr58ebCH3Jte5CX8mRd2xig8U0/8b4aX9kV9kIsn8/O0JhnZqvM/eEn8d/bM5Cd1/A3fqFLZYkh177X8pD2VEnzqwCLXqevFT6XoDCz2h9Dv968v3NSDfXCyLm0rsU58KxfrcW8Y5GBUaVT12CVfCxsHjsS3g7FIjJN5tu+7wp/87jV0Y44ZXbDnLLbzFr783n2935UxzN55kIvoG9iSrS5UT8Y967jp6D/bEz2zfblh71ynb/1P+P5Cf4xq2oa/C5mVSSWJsMiXNHEm6yD5CNDtce0YiEmysp5MnQ99dz5Mz/ZjakYXg+EKVUrsTYsSSbaVcuXnatuW8Ycw248nc3Bi64IDPx/81n/5kpw8mGMP9lmpxujf8fyGJKe2ZWyjqmthl6tzXjUUyPxr2AZxZDyKGXfGHX8sE8dEdGkgs8E3sFPojR9nTpZsibCb75QrGR57yD7bkSlbyWmPEXMh8kI2MsJyYkw+UKRFzLERn5ML23AsLQYnfJkDk3Y+Aj/4nTh1RIsU+jVGNaQxrPheVRqFP+h64nDPJwyc/AczHlloC2Wh22Z+bMhuiq3FmM4AY5AYFrJ+BdBjCz5zFi9l4h5jSJYWz2eTPYCQNEbsk+c1e9ziZ2IRtqL/QEcN5HACFg1ynvEchVw5bEqBXenY4MCHz5ImyYrOJ/Mm/gUmOlOvOBCf0VXIUfXvxMG+c8lMeJoPXbCgDz/BHa3vCf9DT3IHGfND0TOqlPy6/M5vnX9iN7kS5dJHU7aRLdHQVSa+JRf5D28IH5JV6N73UrRNYkueD+ZOfIivQo8osRP54AJitoDmYjTgWYBkrWU9O56D/SyxqTkH+09s2eFZ8P0YjviAfNvAybZL37aiKXebewDME18PflNWeOmfV/V6QdVphzk1GPMW4ZY4TzvxQfDy434Kvuc3duNvYuZnjJgwMEokTI4u2hOZO+OW9bGYTCtOkAOYZMML3YyZzXyjnSv5P20f2H0mpKAbbMnO3F3QQv+AJ3YO5sWZl+guGd3RNzP3sc0lCSVCLZ1J3B+2Di36Dt3ckY2/iS/1gY6DeRwbGf/wNrSe2bLhQ7UUeZfOnJrxXeTt1M9QQTY8ihOnHHYnumMrAIW56eazz3rUaFzRrwJXQr+VdtWmAdhDi/k1MTLxN211Sc7wA1rjGKrUJ9CBxzb387I/2ifmvCe+C+Jn4segbAM41GynvjTDk9p2qt+F6A3/BRdzRCNtGxtW4hVlYSa8kQtMcgha5mbnToMLNol+eAPhDUxylHpUQU5+FqG8QGdZmbNM4uQysNhHvwWGEHrzLeYATp3tpdg6tcATWvOBwSE7/qWBzMuPhSycMPz2taIHsbOO7FLG4L2PjvUdRGeb+221TbGra8n9J/5HV+eJGVwoMTx25hF225fUAYLTWcJ3trD87stJp3uRflV/0JYwoei5fIgfC3vtC+Oc9qXAhb8IFPtN2sHbJV+gjC2+IJe1+66D/sl7yhs96X+GhVOfgTQ0+TMu7SAzDu91dH+Ci6fw08ZeGF+QGC8I3wXBKbwFfyDtF4Q2eQ5e5GThow0PUO8wVOwFH+CXNfKwFLXfACoU0N9YbKP3mh+ZFyfYJ/6vqc8YfIbk9BvAycR74f6avu/pl1zXnT/25EvnH6i/1/d9v31rPcnBCZkG+fUMsH3oBd/U3+v5R/eZEsoK/RVYir+XP503Avqt+uL7+9c4ps/w97f408K/VwYyrzPfv4kqU+obxD+oY1bgZ4jZq5/23xk6F8SefHwPePanWbct++8Hf5qjv6HoY38/f9f+7P5vmP1fg+ZJTUwQKbcxhs5DutKTl9gHB4mTHx/mjyTrKvzeqvFlXqgP5RAsA1M82Afs/BCf0zi8l5x4mjt4aYzuPP0U8hsv+phVlRoQhT2yppbOfmp0It8UFup+yyHNkNGxwM9+qM9SOnlt+DEev6iUH1BR9tsgxqExOvSOYyE7eTPPi2v0x2jhUHDJQSAvosGjVnkYTAyBxqPX8NuGxSp8ovmq0y8VCNtKSRVIO7B4qLxz4JkD6MQRrou/BrJD6MVfAlkvAHNd0AyErvMlnViiRxTbxJp4h6JLslJAp5JtudxtVOvBh4H4khiDrCoFYjf9MdBjK7zpB0I7D6PzcCd0FmAOu/II9qH7yaFTcnnn4H2+5lV0ow59q2WiX4zvthV+o6eibyklmhbM5yhnNkm8kknhAXAVHeBgyCF4fDo4oMgY9SES7Qd5HjU0qlSjuo7uFpTx45Q/8C8+irmFSTVUOOMLM445w11jWPH1dis+7g3dfrH+wgH6k/WTHOVvLGtIRja8N+btbZdwoXVipm3qVfKB8bKZ+sl4PDiEf5K7FZvMFRs/4Z/djz9Cl5nXO77seCzW5FPn38q9s5afDclFjI0xtHPIGP8efKy+5+NJ+7vQs9ABnXWy7ZuKuRG++BnZ+HBgN/585QPMgz1iSbLOEp8Cdw7GO++MRRyqKvSiD9/jx9evk4P1h1LCP5mzORhKP3KZhw90PPEreYh+XMEfvQPDSVyzP0r+8h/Fh7lIhxvAqUHOd2IwtkMZVcoHKPEh/v74oq93gA9nDz6oGIaCTqX4YxA2t1WEvTT4ePb2y0356GeTf8ZhEVjw8WstDs7AD3I7auDjQK40Xy89GdeCceeDWj7M3cgvbBrgqqr5XbEe33Ge5uSAapH80G+3XYmjKeDi42RQMhbhwVPZVnjVBQz92EUjeXr2R5B9x6/8DT98X9Qt61Ly9GSOPZgLdz7k47yq5XX6OKiTg7e9PwxutHf27tue/k2WiHU1pBP829tb9w8OxpgyGuRm32+Kj08GL+OLGH0hEg0Lr6aS0435WaOYM256/CRsncWyA4JWwKBPrjGSdZ682G5c+G1zqD80qlgXD8b9rgmv7Y5RWKVJW+gCV5Zk2gVYTSudbXTYoaUvjaETH1yA/aAAw7/Yne7sN9mHYu+MYSn2pMwh7sgkrsBnnidzMhAZfSpZJ5/5Qs96sn1yvdQ/+WB05JSYvbTiIxCWJ3Mq873HlziDSzvS0XUqkYrch3a/L93Zg1byhc+2yR2R0T9eup4cdkNSkZvYGsRPE1VTWW8fAIqcLPLdOcC3YAKZ69FnizHfgAHszLXARp4LESSTqAg0LHyZvY88mbuxbwyn3vet53TW2Y0P9rb5kDGbX22/FXQ/cWfeJMZWbyE72n50OazJa2ogNsYYqjGaZ9s2BZdxiR9/+csXZdxNUsbYiOGmQU46z5ZsbkpBKU33OKRhfWXcv5Lvg/Wx8NOjJOjhpouK1b+rPTcYg9jseF46Yz+xbNuu29uNOHYZFZEvW9lHgt/webKH3e+HHszRtKsM/6bb26aNfaIqUvhIZWh2aUfvRm5j58nenP3H0EZ+r9kT4m77+fIt0slv5lyAAMhFqZAx+gvQq5g6EJmOicHImIBm372xhsO8GDM4uIKPTzZSzbtQPwHxXPrUkxzGv+TowNf8Vh3M2X3f8WGQ1oJ36mDuLJxuYE+dwAIK5zJ39tuuyNyIe1RJmDP+5/cqudZ7OZ2CrNAbnPUym+OkYoW8Y1iLHEGWbXxBiis88THjQUhNs0NADp9iL3Pj2c/RUwM/RpU29suNuXYQJ6EoZeUG2FbBV5W8f4JxtpWCsYk/T3I2aqigBW2fPMGln7FEXQ/PgQ935ms+qoZW8IY/bRufFUgP9viO/uQMUyeS+yIXDTi9IFwQP+J/4Ytbr2SjD+SZm6XUVaX4nbF98FE4v3djWIN8iJL/6ETsM9Eb/iP7D2oO7E3ayWeRm9t+0xijbcRMcYMNDbkwmioQH5HNJVnRu86OEFH8ufRkfdx5holvk/hbSys1vICkg3xv+9a2ZRBcqaKnajDnB+t9KmvnmWct7MMCqzWq2vLBnJ7kdmGjESLf8GUuZHziR/y0C4o6Xy2DXPgLPTvx326bwjKRnRkXiKufXxZ77JM97dGy0ROZgNFo5y65LFsiKVyJNuCOMX4k1oIna6llYbaNjDWxh+RrHVh3nkMe7IPxO1pSZ6wezLcn6xXXOjcb+9ht33kG3DV6/Bb6AqKWlsUoK086emIjeSqfecA0PNbliyixE6DZNAKRFhe5jezl50W3HTLjk/zcqe+IIAA+PAEbJ2hEL6ltum30l0YNKOhH5KRN6AFmFYjkDE4lzv12U43wh8aego7IJ580W09umQcZ3+Qq8pNn6/ge+9Fll8KP+rA32O7617fgY28h43f4NZ+axh3/V4/nqGLfHEDpynHMxI+ArmJpjLp6ir8Z4ws6BsZudaYl80eU9D/rie7CZsA2HOQVmVdTtmXmHw29g67S2rpjC3LfdPEXcnZwwlercDd7TVBKWaetNAMF/xhm3AoY8JfMH5KjH5bXYESf7e9YUE4cQU740kv79yAq4sPv8YRmf2srMjY4gAu/acOYNpXss5/2ZwjW9q/oBS583/v8Qof0iqybr9tn7rQ/w4vluyocQTm3d7iwF+LsL3aEQEbsovxe/c0cK8vAxb/w/nu4aDZj/pvgZjt5znYQl660fwShn/hz3znbH/fQTyA65soH5fdaH/bDdcqfubIc1O+CP+XjV4xR8wM/bMv+Ft5lW4Zeaqq+ouMzNPJvv3020dosZke3JNr5/QiIcdZVOD/QBRfu37VOggKv+LIWAq/u/7Dit6uznPp/qOIPizGIf5j3H8f4KaX/OKN/pqUEEPgzdf5ddf1U/s+SgXM/Pb3JDpCPoWfv/+Kdd8T/i9a/Mf1zWX2Tjp+dv2MG6ugX2yWexQArLwASP5o8bOWHPi9fdvFSNoGlJwdMweUlTV2W8sJ1ge3mW+g9+uB/nX30TXCTg4qImYdGWBXoPiZDOjiUuOwi0u9LqXNAPJGP/bRhjxjyfkF3lXUcELwGItv6UB659E9OaQYH5FDqbHMsxIvmloPMUaoazRr5OJLcnP4a/OqDjRxK0OmXQunCT2jJy5Bd74caehVMYFvNE3+q4AHCa0cHjNQFpGflj7irS+TPBjEsNX6MwoehqkEffmTzAlpl8OkLmmgPCQ5RYjuxzc7TIsTVfokd2hraNw4cqmS7aeENyOo+Q5WmUkB1G1a6OMV927b3l99CDyjZ5pDkiZ2jfaEbdONt42P1HGNYGnfZsy2jg3uP8cLHgChLC14aXGtx4xpVrSsEG8TrGvhUvJgTnlSSJQ2XbDMehzJHMgdzeDZxYmFHMBoe8TEwL+CTfKVGlMfY4nBJ1AC2Oc9Dz+oY8zeEHhxkzfzCrUHM4mCLQzT4FtC8TxHvBJ7CBU0Gd7VNoz5AxZX8jTHgseacYgC0dX8QPQywbq95u2/52yurdXb+Fqjp/zkAABAASURBVMZgKQxEz75Hj/Bx6s5H3Kzn1Qd9R38kkazwwa5A1tzBodsRu0FI2jh0iw/H8WAcrdG2cYJcCVjEcOdDf2Se5OsgQ8Wh7BibcJ48H62jxtDtthMLgN83Drne3m7YLfKIFDbXUpfUgXSCWuTqiV9PPnRx9gu/yI1kifYR97qfvQgU7SnbGhUfwns0buBDjQH/mbOBj3bJjqalgw9cyfmopSqTo4PcAhzIPmOfg/DO4RTFIlxlDkXc5GLbiA2d0UE4SjnYGw8W0NUvl9IuD43456GqoYFf4Q+83TgoLoHnBqKqWKNnLKJc+i+70bVImPE5OS70BoJb5E5KLFNVQzsfc+3MC9PeZHBS7AT0TVn0cJ0cpAWX3blbsQVt23btjKltmf7xys8Yhe6hlIzJdSicdSBmsV0a5MnYjS7J5GRp4mug51L//jzhDh6p2MRIdNPUmYMeCBVxD/IX2JhbqQc+iHJgdECrKsbqABYxQIjPLm3MVVMfn8Yp+heD1DWhX/VkwA8SEh8nh63BF7bt+D/Ru0QTqG6LEru3G+OJXxdv1YCHYGSNl2/GByk47lGiM+bkJzBZZ9mXlJwRdlgCEZn4mjjnXOQlgC/gWjf6u34N7yUTndlgF3zn3rW0b7fOx84cGS9/IxsQhvLhJX+DS5TIL3y6YKInuNNHw2EdrJnka4zStm+yLVdyM9tPWyr6RQ4L/wLBrSVKbkamOkeRs8lz5gi2BnHd2JvyMSx7eWSiK/Zh6fynHz47NiXbCk4pCMRfVOHLZI4zNzp/IQpedTH3xIZCcJbpb9uOT5tQBywZ38coxX/Utq6WgTeXbZWhA5I1ijbgJdlWpU0tSsaRSjWGgo+PtuEr5MDR7vnHvLaDV+Mjk7iZlm0//cin7r2LDyo1hgYQnfFz1CYxhgHb2KAbglbzTfIR2Xs+HKMYjqSBfIm9EV74CEHB29wZx+gP5YA/8oGFnsX64qch7pALeOEPHypk+8STh6qB/sXvxsTG1JM4b8ydgd/JoQ1vLlfLFTJxKnnLB8ojexC2USJhN4prkDuVCl7Lij/xK2yiX+Rh360uxJ+Y0j4/xEmjhhS70qnj1Q6fZX7X3hq/GICVgOBb0QPDZIIFYhP0+3XS4YbvVLdkWxvrboxBe8BbEvQGeqRCB/uPbYkrJFFoclfTJjG37pcfISQ3Ez8KuaYhuPA1tLCFtpgHFusExVWDeGLfpDA+zvYDcdnWwL9RpRS7VIUHuaCZ9loL/lAl0N3O2KX3iaQHH00nQRVyoqSyo6/aRvyIf527KGrh9cpR7Jee/E48+IA4iTtxBmJ/VGnDT8t6YiN/216UGsXcYq0j91Inw+uC86rtmNUkZ4FqmlXBY2e2YPqsHxXDE1kAOpcSa8YxMMauApIzOzI67eNTdMdXvUr8nOgne3gtwPhw6MHanfjisrp0tXT5BSOX8WMCC5jMhYWdCXu0UXGNKtUQvNKTZ53Yjirb4IfGGDI8B3MsedSrxLZsLp8YVCYFZ0fYSwsacyjTavEcDIvAqJAL2OmFL/z4hoLojR3bMnZtN8PpF22ULEbCpg0l+DwbnHKL3IBUyS4axo8FoD9hI1OMtWVl/4odTHSMMCOLchq2uZ9X9GdsM98Cc6EIcvDGxsV62p89D/MMXiiGDdunzmiLjEC6uBGrEI5c8BfMjDW05Dv2gretiBT1ZMybhh+hBTLfYyU2L+hxc2EigD1ZrkEizDyYxCodjHfmZZXJAQA9+gKipL7ARh5ofvSOMWSDE2CpfSU1i3EW70qgc4lQ0HRe8e1sve7Ip5UqdtL+DLZlu1HRb/xsAJexi+5Jviab9iQvYUwssZN+aljREQo+JklnUwUhQIWPzJHWk7zQhi86j94PLlzwEFStIf7Gfjp2clE69Z3+Bv8BH7hT7tIVn5YmiuIvleJPILK26VcDnKDgJc7POhZ+Q3i//N5CAoUT+gVnbqzU9slpG/1WSvgu3Wmfz1CL/IQqhcu27ED06zdLchGi7WZM5mxrvvy3zSqGAx9teGja4OjHh+Qk9Wew/bJtuKM2vi2lZ1v2CSF+lkv/Apt8CqC+cD+qk9cG/PkRPTjbSpwBLMchxe/AWiwG/bos9J309Wvid5j10mGjHX/bjiWbPJHHmbFFn16l6YIGjsyA/W0bqNAJKFQAdq7oCNBk3GfD6e/ZvnKysBGeH8Gl1/hs1saPeIKLjgvSty3XBwT3P4X4fMna/jRO6nGKXRtbn+A9NvIKF7H/IH/Z2y4I078wdLzEetWfc9/tV26uEJOzhpfMhf/v1QX7BTT/7pf/7hb+Vxn4vCQ+t/9XJeFnsP9SGfjp7M8M/MzArzJQeYYL2BZXM+QHPg9PqdfrATSEBeMJebB1UMjw0lOlMUrFgxtPTFyrH4LzgpbDskBeWG3zcrwD4+RFA+9t4jkWmX4m4wZS6MYW7K8+ODp25IcGh/OivSIIqaqU/wo6BysVPD7Hz3nV8J391XZEsa1RpQ1dOSy2c2AjDgUewKEUvEjVkN85XBJiDUHGrtGRduNphCe2Yqjq8rc0xqnt8Th0B/rFioco2xxIbRwW7sQwVPRtdx397d9WcgXAl7sdG7ONqYstYjF6Nt3eOFyCP+ST2Pe+xY8xBjEYaBSuJjrh48CHHT077WJcFjymfeE3WVJs2eYg6UBWXWz3y9yTF+aMu234jGyphlT4LcpiTGx4Fx2uqtACbv4ojHwAjMql1LZp07Lar7yYB95jlBBdwIQ+25dBnG/9QfGt/wbR29tNt9tQbKJOF6R/u23EPmT8nMyX2A+gtvlSN+D353GJbIzFj/xtuf/8zzuOCF17Q2gtx23BlEO7L3/5qvxzjvccdLKUMhdscsJ8yDqZLIqiz6UYj71934lh6Je3rfXaRayJV32I87hPPuYeigxhM6eGqkzfqjFaJjoG892icFuMReYQTcVG+LuOElgS/52PuPs+sL2Ru1uPQXjCUqNa7+22Q3/TTj3AVZU2DqwDhKTomWlIikzVoKUep4J34OfGB+SiHsPMmdG2bm/nuO37pqoz3oMPBqRRlmQbvNGzOAw9dL8f3WaIqCd0kaPZPPFlIw7b4EsphR/7ftOG/o28BBdbiSe4MWKz9OTjwWROTPJ1cAiadmIKxOY9f5v5aeJcOvgYnfEMT/TZparR02CRg/h+EMOTj2AN6HvSz1z48peHvn79ShyP9j/yNYZwWYi2jicHdg8+PE8UxefL3yI/tpsncoF938njBtw6pxMlkX2yRuMjydEirvBm7j7xaaF3YHMUPtNOPzbvX5e+fnnoy9d71wc6Ihf6waG1nJ46l6NKT+gH+uwXAXKa2y782fCnei5N7Ic3emABV0oQD/bIB3Pv3n+b/qnwhQeXlDq8i/GYxLTSAYr5Y5/2XKWNfXNnzE+otqmLTl3wD2JNLvNhKnoiDYoxc7MuDE58zLoNJNbGwQyaOKciv3B6xhdArxL9b7+89dr4JX97/JdNqfd900Q4ubzzES1z88QPfDZ+WjUGdaDaj9trH0sd2Pcba69026WNcbbPsY9vuAxtsB43ahjwLf/U9J39JvMk9jb0p534+2+ylDTIx9svOzp3bBZgbZ3D0rYPJZ4qURdjCN9tx8be49X6+SBxZ37ETvJkW/0nNSBKfHsyh+89ttmvSvEhOQnvV+b/V3LywNeGxxRTiTGXjl6HC/5S/ArsOz4AdvXvUXjyMUCU5Dj5KJze961zkXYgfE/m52QOwaqxbWSJFn4+MXjPxyPmtUEdrNHoCkNhZyN3dihirbIe8Dn0Marzsm3k5EUXNUON/4sPl0fX8Qm1miQjcypgW4WfgfHSbxvxEx//sx/GduT0qTAVW2/8Tjs64mf47ozJ1x6Tu57EG2hRM2xhpoOZ3JUY7uT+Tu7vqZGFAH6hnxb80Rk+eq3AMnFNfnvu+vLlK/l4MH9uzPO3nhvxe+Q/6khsLi3WR+STg0n7IMeJ/47NB/ta633dMCfUa4u8RfqXYr9l8O/BOIkc1hgvWzeNYj4ByUHyeGNu9O8+vyU31pAoT+TuyEdPjZMftMz8FwZtUbjhwOOxlPxdczL2A09yuaN7IF/Y25g/dQoyT6e+fP2iBzYEzi7ZVnjjwy/x5Y31y/qpMXQVWJovNWER2qJfyA1tzN/8Lt3edsVWoMbQk9+O7F2dw4zXurRRo4hLkwm4ep4v9FkuwFb8nozBwPf9Fn9uGjXa7sKB6E2eMofoCilkrJTQAyDTldDHJUe3pN4PiP/OOn+Sb8uqMVgfN2BX4ngjlhNuPV+Sl7fkhbyKkjyXrcKnUaVtAPtgHW8a/F6vzAj8L/D7bddgnoiSj8dPxif7wCR2UIqvmUf7ftPb7U2xE3v7tvd4hS/2EvNKriyNMbC1a9TQoB1fFolY6Ax/9Ofd5ivrq/ct9oG0wzPw6e1t6O226dawo2vTwt/8BzP9+yuKmdfoy9xPnqMnY/lkXcSX2MhaLvTZMAcQE/UYg5wMvTGfEsttv2kwljUGa3BvfGj7vsNuJb5JbLbxZe81M+AV5cHv7dceqyc9Nf3GnHj7BMnfQl5uFtml5MS28ie0wCRH6Rc+D8YkPhneSEFi1IiZzgKOxAkkL4Jo4yf5sK3Ixfe325tub7fu29ZVkpuDcX4AC9lAxiW5Sw7vmX+MSeZC8h17trWN0fr2202uUkqqGqPxG3OigrBVYwDV+byR5+QkPp3xWJZk5673YhtfrdttI48XlMawXFaKfdX6lfwYQxvze983tR/6KBEj1EYk3kCyuYUfv/fb3uN6o97Sz3wglugpbBcKThn1vE9uMh8X4xoeWXJxI1k9JozWZQ+KUmwrvLY1akjUothW8mmXbCtqlIKuVBfY8AGSVTDZ6YtiDWIPbPidGHbmbuad7XjCFFmiqZQVx16QduAc9wf7z5Pc7+gPpzrW0BZxjlHYKRXjcVLPe+8nS5qs0ck72EJ34+h/M09hb1rozNUFPXyglbnf85JnhifvAhegNuR3eJdHR5Dpiwh7PPgdjA/Bfwa78HtoMNZ2cuZ38mf+9oE19WTfbd+wcep/Z39v2B86LqRtmU5kootmX+l/jiP95CXr7TNfM3MLzkbTC2iBVefokiloGWu3xSZz8wuouKKH6jcv252XjWdVkyP9Zoneb4lnfua3SHouK0BTTLqufuuWnAS+p3/2ezLvLkjeGGquH0l9r+VHfZ9Ip/5Wx+f4V+YmY5+5sbBPIO8204fUoa00To3f3O3oD3yD7s7KnAe687u3H8t/Frl0/agOX8YhcQXS/+9AsvM9tDyx2X/dNxKm+CX9AV79dkmKAxfH9z5937/4/tF1Yg38pt3L0d9k+PMJl8k/Wv/5Hvz5Gv+22fRn+vPP48mfGdVPXf8kGbim11X/llt/jf5bcv+G+J+p+PMH9afGH2eg8gIWuJ6F8pCy+mGRx0U6CyiIYxQvdJYdqK6jsuqjDWtQisw3wFPUQueCIRAm1KRcPRPxAAAQAElEQVSCEjvdRCc1BNsavACKkh99KmhWlZWH2QBGBPKq0jxp2Ah98vCbl5OFXSzoBCou1HMPZrVMOtGdWAKTl7+DF7i8yIUWHQ3o5GpbmOmXDtth4eDz0AQZu0EYX0MKpB9Y0O3wYzdteE67weEPvoZnrSPsDbDpstkIWO2JD5PuJH6AVq7wpj7hpKNVqAV1ZXK17MHL4eN16Hr5PEYRUwB2ruQh/sTlKiEXbcDSe0meuhMmGosRDbnliE/4C1r9z4Did/BlX+iQlI7Rv5b1JO+TF4vo5R1WnG82JMrI5m8LRXpUKQc5RsbTHeOiZui6LfCjOADgJZ8zBWlIahvSwsELWq+hceGWAsl/4nChV7Te+ZeMEhs8Mslw9IhCOvWf//kX/YUDJ8GlVVqzNOAtfPFSJDXAT5gnh1abS14TOIDUMB34Rw4ODuQSVyG7eahQsEiGJf1yG9oTFME6cwUn5pNDDz5awKaC520vbTVkEP3PIJK4GlbEMCtEmFdTKSbOAaHGUJFXhHDC0MXByaE7BxIHY7Lv0PtDLX760KA9RkWF5L5EuDQW1pYexJExa5jJNPZgIIzmiSnBqciiZpGLHEY9M/Ag921ox8bOiz3Z1DoefOR5aOEL7MRn4hn4bG3wBlxquiiJkR48pjf1JKcMp3IQFBP20Ng3jW0TA6WDP/1Pdhfs+Mn5jXKIKMaAFGmhcMGzmGcqDsrFga4GEVhzDT2J8clHqgf58poi3YAl8IgxLkMmBTrAHaX5sA7mQfxiKLXQa286kiBsxj84tRb+cEu7BrZgji/x7QsfGga4bS+5wnco4zXnUzWWNuKLnNBhW2MMcnqTPHTg12x4YvOpzBVRbNPGV3iE15N8x1b8io9FMgpbNQRf/Jly/iCHm/iLsTTo670YvBg/xRWFZHSI+TkX9vE3DAu5SeypczA08NfNKNlWim3lz5rYQdvBejqYazWGwh+IfxEDRZzYhBWxs4GN6BFa1poSI7iwfzC/4g8IQVLw3CQEjbJCaWAis8hbDtgm62+UlPUZ/w/G7sn4Q9Y2bqoa0M7YcVWoAifGheTFD+DJHOg54zZ18tAu8hx+sArPwaSdKA4czLMnts4ULEwToETNLVe6QPy5f332FBR5rSr0L7mmxkbs5D/tjH3qwuZCPvMcba0PF9NU5waiqxrv+NjycJO/Xlc4tDo/MMqyE2cpxU4NsAfGl4n/Bx+D3TyniYkxLvSjk3if5AaXIk4M+EurQMR2gKZkdVktKBUE27KT9yVDLcwO1skYQ8aP1As/BUzGMDk9+SzDryW5rORrst7ykSE8smWU2dSWaoywsua+sIbYm/AhfKOKDzCbUKGUx/NOdUjZAMjZYs4Jux6lAw1PbIgyXJiwUld8IJ8lacC3sQ/alulD0sIWN63MCdrBV1n2CcEH4k/zIgelEz3Ru4gdFJeB5HuxRz51sPGt6Gv0OdZZ/8EJfAMSg9hrDMblALVUVe0nJHwQfZ+19Wpbxr/oYasT05EsMEYqGVguiVrsj2aOeLrx3NpnJWg4HLDxk3mdGPBpEQ+qNfgdsK0CbGpJpJt9Z54gYTPZR1lhGx7MqE1Dsy3TWeh98JuaZySCI0bksQOLYCHOAXoJbnEDrKtMxtKNFDxTdnrGJyk/NWA16szVGEV3SRb1Cdu2s3cMgPlTA7l6J6NKg3kwmMsmkoN9YBBHPvyEJm4ZWyrkjH3UEsvBWjJx2ZYd/IKGXZJqzI6q5ocIRsQLUoPuAD8kBguJIIEJRJaKy0IfczAYVEuGX5k3VopNDRTgMtyogznppBKm38ERCMALl9S1flXsatzMGkJojHrtkUvZQ0Zt5O+G2/Dhj6Hb1qgSVc8JWopcgPBa7sApVimZRY8kVIMnXvBC0AYD2NTglhZoA9FWis8LfOZAPn7f74fufFgNbpCWIv7FhEt/MWcRQAP3S9+KBvrUk5wGZMm2CrD4Y8k2UEDqsx/do0qjKohWBNvZFt32i1ho57KRLcbuhZ/Mkfi1M0kLHQd774EPweGOBgHY6EYYUZ1w9U2eFr+1s+cVKjGYObB63fklV9RYRYOUOTn53T7zgAUU2m6abcUH2+KiTa1PBQML3+YrhyclviwtQlzcYMEnay3JxJO4EkN4CVtlS1wZb36KZHhclgeuWwpt5QZiutAl5gXzDOaYXSoZGf1WiY6C+CsAgdzCVvwvW+9QGJc0RsnYdFkBUB1HxsN0qsHMY4D3jFql/BnLvGNY5RPkkgFR4BRmJTNGejLvAkRPro5rHGgLiiw16CWP/vhKytWwBFtya2VMlYJMnoPyvmF+vJL/d5iwA6fqgcymwRqNWCB8hXO2lVqUSZ5XCOi1Y4uxpc8lGyQ8YLir++ENiHLpCG/ALvIHdzrQI56my3r/4/DESRHjWRucwozMIrdSKfvLIn62edrwpkPeFiBZgm+SpKDjR+ObBpUYhY7VPBIhMqccAjW6kZ+B6H/Boq8aErKhpV/8zim+49vSWRaTcq3EyPiin6aOOHmSO/4JTyCoQj617VTfgJt2arZP+qk7+k+88KvwazCOFv4xR1IHFntceWDTcAVKgid4wZccWcFZKbZln3371YZvoif8qc+8xz5zlmzBJju8jgqt2ZXip+13mn21Swt9yVM4r7rba774JXfsDCO5EiX6wvsjiE/vIHyzuYt5QRvZAz8DDIcCzasFdunsT7iEbamQ/Qyi2CXQ7yBZErIMrmlfIwFShvesDQs8dGDLHWhU3+JDEIuYU4OkOjXFPh0ZXauF0aVSxtKMZ2Dh+AlI4n7UrFM8og3pB07fLaOvQbQBQmAsIv+dYEufNxe8wNk773byAYA30Fijh0ZrCg6wLZuxMLTvATohxIVvQPBF50Au9UlcQaM9V3ELUHGd+SnGGkH6n6/kOPAZl3ZykmnV9iOGLzHAitVnnG3ZRuQEu+RPIJ14vYpt2e6e/aqjuzF//ZZYAhfnNdev/lXbbjtGd+DC/1Ydnnd4zR/7pYNaKgao0Dm+gaz5wHKRl4LtW7jwHzVq/AFihZ2wcC1A9ema2G5gQBL3b8EnkR82f0vuwv9QCCSuJnJ+itc3wM+mArD8oesap9+q/6qSnnTklr02+f4VKJ4GPmn63P3c/sTy0QzD78EH57etU4bh0a+BvQ3kmWP9gP6B+1bnz973GSCNv5u/v5XOz4MmQ5n6su11tT7q0JsvvJ+Axc9gguh5+neoP1z4h7ayxgMmwd9DBuSc25/n+Y/b/1Cnf2DMtuz/e/ADl36i/hsZqOtlYLICmYufRK8JJzk/9jYNQGcp+lwqfjuCuSZsHnrSZtUyMSTDYIfJsq2U/rF6bQJBhf+z/TFKVTy8wTMhhB65QPhTf7Zz+R2+wKjSxiHGxkFa1ZB92terXPyTJ7HwG1sb/Nd/cXzKuP0tDIa2oyt8kXnwIQn0SS9zkDE1edGyrcJ2wLa+LwVv4Hs8YWbNN9o2egtw92Nv8YS9cNo2eAElyUoxOlNfkMPbZw5wFa1Cb8Zxvuq0T3yLRx+CRR2/qBTAVPPnUGCS/6g6cac+RJovdcC2Bnk+9RTtUudAnwv+whdMjZOedryBgr30ol+nrBPjics98Z+12nZsWVJqqvcr/vbBEg6/zDE24mB78uHvYKzW2SdHTz4chR+rLd/8llxW/oiymCPhycHLSiLA5UJ9+5z0cG6m//Of/4XuqTGG7Pju5g6f5PazqrTfbnwYuCl/Y+OX/wivFfuXbtON/08O30bPybeey4/7XfkbVo/HUnje3kbjo/PGx79936MGXeKlH+AdOX6H3gJ4E72TeMIUHU6jwfhdGlWwWok58SJCH7XIJP/xcdTQIEZ1WdytrMXwhtnkTgQd/jIP7+wrMCmx7PgpjEZq9Zw+52Xo8Weyhr5++arH/aHLz+idJDn84Tt6zHiljk8QjY3EGPkAKMzH6GodC4TxKSBs31m70XMjXzv5nfEDnoXPkJE56BEz93zQWjyVbBu5DRHBhd0qGihbHKSZdtsFFVrWDM0e7w39I7ki4DOGhf6l8EdHPtDWMPm0Um98YL/xcf/2tsn8SVzxK7I9HhJ6gQjj78SXtaZsa9SQJcXn/C3MSc7sYGJzgj84ID+wP5mntB8PHcyx/I2W7HtFjoSGyKFaKYvGGROTiRcEukHL8NYYtE2WqLjs2FLrjJxttEmuUuIQZeLvkw9+fbCH5KjSQM8GvL3dNDjUSpz5/5tu5Dwf3Rb5t0tVQ2XDX7LpI2Pk49Nak7gOjQodu5ZoNoiyyMVXPoI+HlOFjOSuUafAGIU3Ij9PZY0EF9Cr+FUPbO770A2wjc2l6LatjbE2Rgv9mVMPPgKLElnMk/9nfwgg5WDVviXm8AexcnvBGdOr86nK3Ar/BZYzUWVbq4Xokos0L7F8uHvykWhywHsjxy4oPEwfjEN8iW+BRZ6lIgdTB3tj8tBzibX4YM3kIDE2liYH+gex3PtvRmJcRdxv7Gv7vtPGAMHYhhQQtST3BV0q5nyNocSx+IDzxJFnNlEcH6PI764NXdkzqoZcOovd9UJZ+7wkphSxN1rGD1fJtq46lPh+woR3NQRf8Moi3idxP3T6PxR82j0++IpbyjjHx7IjouRiG9v7Xj7wM/kKVFm32y5YG8I7iPft9gb/W8dXEGsM+G7M21LynTyEN/ZDfzJu+VuB0Tk5KUZENUoyFx3bxE88zF6aQco+57Io0WU3Mz3JZVWFvjRJoMUfcJm74U2c8omzsSMrZZHk8CQn6Qe9MT6ZTwX/ZG41nlvroJ74+2SvfjJ3UuOiYruMXmRgCYrKss14D+182KTZfQjvddoXxJ5tZXwZ/s5bYpkYTj++Jpb0k9Pk78n8spEBxsA+yhw/ZFpcEaR61w1f9IPqcXZZGbt921TkbzDuoypkCV51eSmhbV805ie5A9V6Dtr3+9RX1tQzOUOkxfsm3dkzDsZlG6WNvbCwa51jfMA/X4AyrsWcfWrBb5M/ctfjQx6if5L/qujZFPy+36g32ejDj+Tkjh/JlY0VbK0ekdVzIzkFq1EDmTMeVCvF8NolOxxW7CxkQ19TslIsu9KQIMRPwR97dLXwIXX8PPC1AdxBjMmBbWStorbTFn4txhsDUuMzlw72jZO8oB8A9M6rVWVMlty18VB69N/WvZ98kuJD/J/YdpXGKLCvC+IT/fkwGvoi16HY6EUnypU9YIyBXObGUKHDdtggn3V3sB50QKCTh+BTB9KOfaM3ay242AskzlFDdinypy9Lz/f94Un76Nxk3ocenxc2W68wmAZ5aRTdNAtlthWZtgdPbFfBwDWJ9/7KV57JYq9VIQwJbvLXCiVHRmcxTHZ1J3rTIJXwlGw1iHLSlmoU831X1hdkfS4VgRdiMkbzmmCNh5urqhQIW3iiN/ZS21Z5tO6sKdvtceiTW+baM+uOcYbUvmFGWR+hwcLz9OT3+wEkz8+WVxcSEYZu//oWX47M7Sld+bq4FnFk7jZA4QT6PwAAEABJREFUHOwtgzVv4x86IzfB09RlcNEJXDpSpx++idMLQKRtpYZdwQUuHbAoMlGKKY0x5LIKEGXil02jQ+NGM5df9LQnyo/s7eTsgwON6SB76UoMz36WmNiMpNq3bsGX2j7jnTgW1CUbHzN/U4eWWOxwROoE+5QNXzCZAw3OPHvR8MlWj6v9IR99okxiaflvaAwYtOsKyeIPeoOLT1c+zz7xgYCDODEIb/K6530HhuBB0dKLnjpdczMknzWGLv8F9ls4ZeL3JFczDUl2ZEOL3bNv/LQt20ppf2mcPRpcwQVwiN5vX83zIn9uB3WOFVpP00HFkRPoxc/IxFXb+APy/fJ760eNyDSeRnSk/fsSp9nF/A3v78OHphX95PN7fieHn+b8r+jQDHyPTz94+8NGcFmDgbT/HMisXbK/tXPptqubn8nd5lZAE7mtV75OftZM45LLRev768PWIm+hnvUHPrjPELbfg/AufPghvMbFtlwnhP+HYLABqj9y2VZ0ynBfQPNH10oA3xGS/aB+RAv+e8h6DbzjX+mN/Kv5TkojuEDavwU/cOu3WP9/9v5ETW5c2dIF1zKQHqrqr/v9X7TvUbg7gfsvozMUUiqHPdaucwTRCMBmMwykg1LmX8a3P/8Kxb/nwZ8F+Xty/wD+3xne77pJ3P8Rfvyug39C+JM18yfSfzuZfP3tQr8kfmXgVwZ+ZeBXBn4vA3wAPn/sHBySPflRF0a7ZCA/RnIgYFuGsPpFjVef1PnBAxISvyFmHz7kx+zkI87qJ5s1aig6Bj8yzx/f+ijXj8PYPDj0ueqZH2Rs9pOXv+BTBxb42LLdvtjUlmwDeWEVBUHug8OwbTOHq6Uxqn2wDUUcXk9+hK6GRRwijnYXapWaPzIbOvZ9aPCjfOB/jNiGS/AMDhUqKMDEfqBvNn6DP2zx+ciPfyDty4bES/bSmTPyvYgzsYOR7RN42T351snHD+1J/BPe6CkcHXXGJQpi3M+rRuFH4Z8b8d1LJ5iFAttKbF++bBxs7trG0FZD+Zs5kLEJI9e+51Crun/icVw5rBZ5FHlFBl2FL6hAAhx927TPOJkOzdsY8C4pkI9naFGGgNC6jm+jSlXnQeWCGP8DCwdOUMS4tUbq76/EoeQpuWVeoUKT/rPn91MPHHqC5BuI7uAunX6ps61BLhLTRP4AnhxiTMZx9UcSta+o4UBIggQsbbcvur19wfcbY7iLG4zWwpB1xlToFSXjeNJ1VfBK27bTL23jpls+qGwb+kop9lkvPpgshgE3VaM0gNCF/8W8ib/x9fF4h2ZgaNRQbOY/y5g1qlepMbCLIGtgRi/1YjAe5C6HYhBlv+jgIXffrtYwwU0SMcnRJMcFr2VsTeIW8ZToSsTPrXF+NeJnDqAnOhBTIPYGPlXVqy90LT7eP1q2ajBvd+UwMrKpYz8xRV8+VGWcTxNL+XASWvweyDaMIr/MeXIb25HLIefBXBjYDsTYGdNUFfEw9gcwxsa4vOnt7U3/+3/v+v/9f9/0v2m/7bv+19veH3asswz0cwmVxHCgclKfUCVyMzqWEX96rylwan6/8pUxeDLBYjsHuk98IF3wDPwqAM4a5MonoLgGNHQunSVzZfHRbpGE6Dny4Y/9ZEG4xXf8Tu4L2eCSk2fGH7vio+/EJuxIS8YvO7ZKVKxr4urHRymlgqQRHUbfTl6yt9jZQyaHqgeQevbY1Chi3oln0yCOgk+sl8R4v3NIj+GJn1wigbKtKiNT8KvbtiVdIKWZOCPDtOSjyur9OWz7rRSb0VFjKDmqlw+3W/woHcyDzP+DHOSj4UruULbWZPxW3FBKdERndIQv8Q7mRxU2amt/F3LhNenJfDiI58ih/f0QzdbXdBQN4o/vrQ/HDxgO6tCLmC9dha7gbIur/bHNvLwxn8jjGApPTD8ZOxs+DXgH4yVsAhCXrIMxPsfXjIugG9WWS+jalVgyFoSOnQkcyE898a3H2BnXpZ19K/nbmfBFHDV22UORy/hN9oYFoFy4p21HZo+dia0TxGgkh/mgEr6ytaFv43kKSQe5cAh08hcEHhzaf/16V+ZJ9rWFMcuKnK8EoMM2soeejOezx/ZOn7nFfjeGJXJhG7+GRL3o5+D/Aa8obG9CNa2CF35aCx8y5qIbe2OUvnz5orcvb4zDjt/wQlvwJv7n846OSY8rSGguC3PadvKEPiiK36YxxJ1rEvNBrrMPxK+wdQ19jKFz/d56P3pjLWcMNvATp2O3xlDW4L5vHZ+Rs/uuoq4xlHzTJDYBC77w3lQ1QJzjO0nAAia5WUD8MFShL/3JJOkaX7NPpd25fuSjyYN8n/PGZWVMB7qtYr6tnk/J9zvj+STeqB/4VXXmEBO6in1aDS1xCubYDqS9mGPRdcSPl0/l0ttrbZ96hyIfnTMxkavwRzZ+X3DGaLV9xsz4Hpoo9fLDttK2ixinJv6IMkapgOhMPiY2Mp/ufHDNM2vhW+ZwfMWF1hF7iSN5O4jjSS7yQTj9Z+YuMR0viK4n+8hEGNc+7F7+MZAKT+CA7/maywfymVMLOdz8NhZFnCBCO+Ecr/CF9QyLmPzKHXs07H0xguoXRwKI/gbiWwgl9tQH/UDii/60A+1faMSa9Zz8PNvHg+GcGlXUqyH8WXNPcrHIj1Jwu/D94JkmmT9D4m6VbPpA6DaYCi6ZWbi7NNER30QsDA/7w8Texnpg7rskmRxO8E94J+P77A+BLSPJ9pk/9qeMdQM2hG1Rqgb00Xw0RQM92F/Ay3br4hlrDaUU8rY73tAmOXRwxAg6KqAJP46GJ+P6zF+wAA5y8CSPeW49GfPk8yNPKB9Vio+yZFsFKOUV/+RZUd5ku218jDv88Wsjzqy5tCfEjMWd9X0wXpajSbYbYmeM0549oJWgqGjBokDiE7kAhb1FbogJ/5/oCy7+BdIOYBKeSfKsUexRQFV0i/6Q+ROdi3ia91Dzdg5Mm6vXE/vMQd4y/qDgkeZajO+83NFkTp64KBE0fGPejeSAZ1KRSxFEeALJQWy3vtftIJa8fz6PB3PortQJF7HmwGRUvNqLHEzeiZ56tm9H28z6mUzO6J4E1TW+pQ5MbMTXjMUFT8b+hIP5++x5Ev/iS+D5fGBrAdIY5M2lUUMFgP3wR5ZsK/unXfooBOGyso9nPsDWJND4/OzcIQbOunyOr9Ednsvf1IHwxr/EnRiSF4Txb6Hv0MG8nqyX+GAP2afF1bizHX77bNv4SnuSpye5fDJuE95JP3yBA1zgCT346Aq+kIv8Cae+4EM/Y5ntl5ljklUDW5IqucPx9KsMZikxxSQqZXDJwYQndSaaYavc4M4VHttodbrqfvmjjg+BI2PecLQvYbbhAwRUFZVBB0T76kt0hBBX/Jv4OBmj1X3bTabDc3k2DQFwBrUaxjh12Vbh2ySviSdx6VXSDqQbWnw+52l0qPWJYpt7u4Pubn7cSBM4ZgsN7i0Te/bpyyT/C5BOHfaJX681olexT7pe/W9V8Hm2pI4P+DaByKcOvNrfZP68ZXISODmLKkDFFfx3wFwWe3/WF2TZJb9ASjx6jc0kF2oQxbb84hs1WJ9uCE6UtZKxJdgUOija1SAhC4hidFRdeBCvq8eL2DOG64ULbyC6Gw+dbLV/YVnpN5x+xoXFbTUOzm5f9TeeyAai+6dAPkP/I4i/38HLVvwMrFf/9+o/0h2aTc6AtL8Bc4ezoMUcvHL0jfbzVqEj0NSVXExNNojLr8Zft6aTpzzuMED3onSdPlP0bGcz6dZvb8lLsJeNn9Wh/yshPvwWmN/JH+Aiv8CPPL/Bv/KQ2BtIQGT+Ft+/j5/8ovOvy/uvszZncQ9Q/XC1/9wW4/8D6Vf3Zxm4xumqmyfjEejOr9uvDPzKwK8M/MrA35iB/gCcB+Pgh21+5POeItsNlRfMPJzZeHMAwzPrN+qDW3kY07CtyIhiW9cPItuSLPuEvJjlh2h+kE5k9WNBV954xyh+aA6lNi+rF+/g4+7GR5MAKsP67QdLLexIMg94SaGPYRUNG2RA0LCRuGl+XKCav8oy2ECVdILBiLYBanxL3GcME1wBxld3nf8M1tL5Iy169SoxH7vBJQ/5zwwmvorNEC3ZBs46fCesfmHE89Zv+CMTgP3FL9XLX5uG6ENc1N9f/uhCVqEr9YUsRJOz5HeMwSvmIscBrCN68GL/xCneT2UbEDoi7dzgVeNEgYy8zsMNDowKxKjSqILn4l9nbNAK/KihUJKnq0bVb67Qwhi+611qMNb7vjNvzsOsCOFqqgZePZkLSy6p4I38RDgHZg8+zGRM40ONgqfwC14bGctG2hLvrSeINrL5sU8TfUP5CDLKchAXeIlTR3F+pH0vvb3t2pm/7/fZ8zYy5wF+aYySOmOmliq6sLsT0y3/go/2wZq542sOMAr2r+/P/n8wbtsuGx9bXn34E57MscQ4kbtyEbk+wHH1eEXEbRHrn2JKboO2Dd9q/fbF2RTwiSNzXTL+imJYYgMpehOeRS4lXKCv1lNh0Fly7pf+l/6IspEHFHCFGh8Wc67Qfbtt5O+GvqmJn4HkP4eRvRb5sFOMa0Bmhq4lRQ9QQ4qOQe7T3hiQfd+0k1vh8KBfrtYbuzbek7DFOsYgqEW1qMV8nvr69SkxtvsNxdTJ59gy7xbqrBRUIEPc+LrQNUk0vxvliAAbvmQ/G68aFsTwm3v4F3EvYqLbH8LvfNg/5lORu73t7ftEKHmwrVGl5LFoV8WHqZQxrDFKE33hFcUOnQZXeNO14WGQFjoX+KWp7GVvsUXu952xab3EBE902VahP//ZP1EyHgeHa6mjR8QcvoPDyYPDtxxsJimxOdB1cMh5vz/5mPdQ+ITNs1avO1TKtsRVzPfAGNKgbVtXSTO9RYzvrInAgw/Ji/z1f+IY4oafX77c+Fg/Wr4Q2lC0ofDt9kYcxSEsH67if/s6cXW1ieg9OChnKIUYuc9Yn3MEJvSVBnrKJWFrdX66ma7EPXEdTPYnuQjdhlFSlaHS4Ao+fE/4UlehD7zIY/K0bUM3xiKi8SzkMQxu17YPdElRVujc95318qaNeVkl8hkSDQmWjPXUwYfg+/v5MfXBR6onsa8EKcmsIdeUlWJq4oVmU5PnB3t64pnEWti7YS/gOnXjcgQbjNmCJ/M9c2oMKbHZbnpRp9/xozvIQuadsYwd280f+oIem7F9cCC6mLOiLPxY+EdToxBGNSgFl3mXfF60+KiXziqcgTHyyXN46Cq6077AjkI4kniQrypqlH18sI4Lu7ETn+/3d2UMbuzdg3ErxsmyMh75MBl16buMNq4gqPqiXYBtPXu+BOuOayN5o6yChjk1oIJur6EH8z7vWPGjeRn/2Ex8AVFgZx9jrvNRJHxGSdWAsjrug3kQ/CK3yUVsJZboCa9ArmuAUWYzJ+gnJ5cNlCnj9GQu398femedP5lvmWPRHbrZOxdr9OiPJe+a86HgtuQKveG5wMYGdvNMu1UAutwAABAASURBVN1u+vL2pXOJAM+7ieyBB8I1PIPPdkgfUMToCg6QNeHJHLoz7wNP5tWCTpLZhU4doWcsxzZAR2Z+6E+sthW9eYc4mItFf99vqlFK6fwxJxeQfmBiJzUuyHb73H38ia3kZrIvxvYkdwvZE4dt2snvYKzemFfby07Lc0tkC/2RiT8LnRdA7mvbdm2ZE/uQwQQUP+C1TdMnlvVfhLHvZh6/cKHQrDJ84oPBQW2w+i6OIBqLzvgSHy7cin8vfONg5ELBUuKEJDVCXRaIM5ZDeeYWc+PcB2/a8/wV5RM/vd+5TqboQ2XzJMcMqDKnB3odFgb25FmySUBzSrZVgE1dJZP7Yl4Uv0n0krVPBalan9Jn3JZ+W0J6YW2ju5Tisgr9Y4yWFiXiHz6BXVmX4IUcieN65S7zg5FYDWJdHP0x8Mk6j0xEAtF35nSqxgAq6KSiJaPWxsFc1PEnQBeehT0ubHHXhQ8NYfaPfLx7Mpa8I7GSjGok2G8mz/knc2ZiK5hUS9kPet6zfuzWAuG8wpX1Yp9424o+22q76LbBSeTPMnmz3T5SgY2HwpfZEH2xF1g4a1vRj0Dz5oNV8mR6K/OUPNtW/jAsKhf7QMG+Os7MI9sqiPEnMpnDk/WbWpQFU2CiK7VediMDuXVddXgie5BbxIJusPHgEwQJJqq0ohdAraK/+winrlHa9k2DeaqUJIDa9ofPlx+i2OZ+Xi/Wjtm2nBhNwk+y7FcDxtiNfTUOBKTF2JMlxvfO2L/3XGw+aNd19SfxZg4ELpyxpyhEnaltK2UmNsA++8HZhZ9nP/KBg+fmuS8fsk/aZEwDoQcg5IqK3wI2fou0jF+2VVU9F/JcPNinE4MEHdCrpKdX/1J34qQxSkZX/AikHUg7oFdpXJKLgkVNOl6U76vwkQR5WMK3UKPHtrjSfcE3DX5hruqi2EbGzCemGEj77F98qc3Nzp0Gl+2WodkXYl2DBi9ZPykwEdaHneYAAbqbuSWG1L+F07/f4v86xv6pVz9XEN7AFUm3v2e1zzE14/o9RbKhAfrd8jnq3zIlDxeEGu5A2oFrbpx2rGIOXC7alh0ofS52CbRkxvk1t1pP90Whx3iEmkGyzRQ7QX9Q3Hot+xt8z/7Z8+8p/3DPaAhIovVPu67cx/PAnykOz48g3qkW+6Ia9C0/ugqOI8R1IZL2hu8Q6XxmSv8X/DQDPX117RV/a9IYj9Z61d35u26nH2Is/1Yf/i5z/z2E/vG0//fIw68ofmXgVwZ+ZeCfmIHiUcSP2PnDA+nbw+l6YImHZ71e5ESZ/Nh85G+ecyAebtscEA31Dxo2bLqnXvjywyiQH6O2ZQdKeTlF1cfLJOh0+THO6xGG0x9D8OMl/RxWBPQq/F5U/MgP9smP7cWHGkOb6zxgCH7lx14YweeKTsn8Eb5uUrfUBRPkIbYk3OZVuNGKDO/R+BsZdX/BnB+RttEzoBUyHD6SjBxud2zwLA42hV+iwPrSv9DhBli0MJY4cjCaQ1JclsyFgI1ezkomMcSmKKBlw0A78pD0M1h8aYqc1oLTml1Xy3LmmvdQRUtxI82MgxpOAjIwJW7bqLAY6tbT/4qWfD8xynkNNDHW0gyufwQnD5Fvdm5clnLgKHTRozJyC5jKQUdgoe+K8eKx4SM/UoEKCBmaqOcMU6aJmPL/1F1xhn4OKwc/gDPnDg69lISih1SKSoNDetfSxqFdgbSjJXqXZnjREfzlT8YyEBcwq3wAhoUDjYf+///1VXcOtI8kh3wHH3VJNdroHsoYxJfIhpZwsnbOfwV0MH84nBmFvqUn+Xvy4eng4CK5mDAfxDUJ0rKKAclB3uNx1zYGMgcfBp/oGA22dU3cxJCcL3SIEhIqaMGCMxO8bVBGBITV+hWM1b7Yhd5NZpIc+HbglyjWwP7+wk8987GA3C2Sg6sSc0FJAnMoh/mr1yS54IPRsMj9DUDePmNA3jU0GJsxSkJOeAVZEgJA8hCV2z7Ya26Nxmt9KxMuQasXDMVvg30wD+KSdZb2kSbp1FxT+Xhj+JLzxJI6vsSP2JQHeZ7ta2TXYWmi3yb2A3iiZ2mDz+QA1X1FdiIQ35/tAPzk/cF8CRzkNPbCQ7jomEo7tnOwXeTdtmwrvgimtQ7uiXUq9IMxyQeRhZ2qYlw2pdBFl1ibU4O5su+ljfyKkvjygSj+0eVy2xijWqeEfs9uj7EJcWRFH1auyE1iOID4axsea8OG8eEgruBjR7LOMiSXDAwU2iYO6ej1c+DrkoJ5se+3XYk580cU2LEB/yGRQiW+xdgFQosvsKmwn/W9+FAuL5kcilgm+Z/kLu3QD/pP1toTXw8UGrtZL5bVczfKgJVgqScGo+Po9SiFv7i9yEppnYyHlXn94LD73nMmOs6YiT/+wRw525o0Hsz/RG/wNYZsy7R73kKvGvROXrrtXp4XhN9tiEJEkTkyJp8gtgXxklOvLeaZzjk7mBMje+GIb4ROnP/19f+RfHS+XepiGi4L92XHkrqsjFmcp5d2ctDjj8HkLPYnjp5ta81ivSx07xq1q5zYJKP72WMxdSTHtPPB+yCf0VEYHmPTID+ilI2sT18sRf+BTHL5RAZ2xbUqnzyi4NO2b6oxGhe9tluPXsUubOwyfTt3Gtnbaa/UdKPzwMcHHw4TOiIxRWwL3w/ie+pgbgV5zNn4aFowP/ExeJqnf6OavuBTGNBvrCdO43uNoVEjIpCTm0P9F17Q/4wPj8kcm0qu3vmQv5jLsXk+Jx79fEXwzE/mPPZDX2h0YRubyUMRXyB5XIzX2DbVGAqP8UnuO5VfuqbMn1yFfzWKJjT01xjaN8aWOjqtkoBFjMdxx52FbgvzKuQGsNhzAqLO+gy+avAomW1Pn0uSZ8l265rENbG7iH0MfIZ21kZWOlgPB7nq2OBZHfNUF3jTn+Qj/QxxIB+DJzKFk4HQJnLJ6/O1XoMbVYzPmcfMvQAqlb0kci56+ImzChj+cvLhdJWyyEsD+g1iVKl5PuRAXhcMVUP56BDUQTyEnuYncEdjU5OrmfzAF4YD5sX4LmxNcFSKOw7RfVf6pDEYseSEO+SZkek8HuTzAFcy7wGLuyj2KUsT22AjBK6oM5dGERMQ9rbdfqzO3YaREYMv/ujIeIl+tFbq3rcEKhh1IW0iFMYYewreyhhFf6CZfrgFn7gtxkyS8ckeLz3EOEV8U7aBQZybwpPxsCjmXkBqUYOKzoUjmTcHz5jJ+45LCsuZ+0mHC3abm86ykv9kK4MAyuhdtDN33m43jUIJ+MQ0CTZ7K12u4AOS88dDVUN2SbIuX7MmDuZqZPVdKXgk2+qC4/FF1GeffLau7nVO06rwA7aRlXBVC4Ltztk5ZiAau5oHkvLMOWtWGUILuoktQBe+6DtBlBXgFlrycfCOUMU44FNskGpkJDP/mNpKfIZmdBYw+NgZ2eQt8gGlWLJzk8Jnu+vB3HsmT9gco+QyOte5d0otMzHKcNFWF9sftW3wyFHnmZ13Kzt9qeLPYK4xfhNnAy0oU1m2qUWtjxLfbasAQc54inahywW+hlILml7FPju2GRcyjLPx2TAV/NFh00OeUOChTR/OjnXCL5W0CgnLjp4JH8B4xYwNjnbmYfjj5+T25HmLxCnDVF+sAbGPC97kPhD5FcPgcsniOcnLXAiADYL69HNo1E5PCnoxLw/yd7D/TOpvOQy9JFkVRiA21mIglRKdREj/wtEkpkXMxEWnykg7zC9YTQ8/LVxdsg3UCfC/GFuH69VbRIu+9KoK3vTFHDpjREUj5ovHLz2xM8l96nXV8HQfnS2H0vSp0FvKH5ET0eqa9oIRcewt/Iqp1XHQihhyVmxO8vdNlwUhF7xSfAvNBi8p9/RDjG+Fzy+SpPXBH54fAYaWFwK2qSxuXNSSZpxNTYxpX/KgBJOu0nh41zJuEPlLV+OZT5M1lXb47VN32sH9EdjGjMPasLCR/DSY8SPWJny6LeydsPDlE4FxWPndx9pZxBOtAem8Z02doJYLz+I2V+YgC0bBL01wKzhyW/gH+uNa0GZo1Af0I+urSgLSDqQdCF8EYX3Zm5qMO1boTwBbxLtaX/qKttZlWy5HvGGiZMKX9Tdp2yW/oBlet0tXuvY3+fT/Hsh4RG5hM+2A8avhpT/t8Py7oH3Bn8ve1U9efgSmgZiyEqkgw+T3oE8L30tixrjBMJp5w8xWUQshGxqgV7nsXKZtN8U+6+78t7plTUzld0Bg8Tz5DBn3QObEz4G9gvW4lpnrtMlx547cKjn+01ydI7TgXy/Zs46uhc4Tvqk5+cWInvCN8rm1WIOBz7h/RZvQFThw+mewsvaBf4Xtf45Okq5PYLQGqJQFpV/lf3IGMrf/CP4n5+ZX7P++DHx7Lp/Pgx/7/z5P/j5Lte8cMvDjN47nYIjnU2uyz93WtnjnUnGrwSsKfTsPu8UL5eoHYYHTqzRffmxWyeZh+cKnynYOSiN6ml60h1ovOLvChk5eknjhTIfnVyqB7Dp+doPb5AF2cEAXvaOG+sCxVQQzwwEgyoMET2V6tsW5pgaH3huHBAHQqIcDY9EfaN0cOjw5XL2/H324mgPW+33yozX60UtVVbrdNm1RGkV8aOjDDvxIOFXkAL7obLJzl3DjjL1KTw7Ccmhwwl05iMBlpdiW0+Bun63ucmsfib/lOIjOYXT+FcsJ+fDwfI2RqKe2MWSbtrBBHPyYRrz7pPI02XnH4e4tTXIy+ZByzo2pA3rzgscFCZd4RyJ/ApDj0qssGGdscLCS+GsMjSrZ/oCwhnbW8eup/piFfpPAE6zkOfEm1vv9rnfiRa2s2JUmEzd6EANzXraJkxwQpOG0rcqHjhJzmnYNZaxS3d62HsccPohiW2bsBj7bVoUVucRKWHrng+L7411JU2xbZ4E1qP7/Y2Y8DmxLU3mJneQu/sXP5DPtyG3MxaQtuD6wYz6ENoa134xfpbe30r5bwS30XOv2yUeAt7cb9F1VWIJmm/aAd6hGdW1bdok7uVoc1i09ObRRe6sutlUEurEubm9veuMAMofMY5RS4v+TpMfP9ANlDrZwdgHRzSSQbRW5C9zI637bPnzY9p049u5fpu98zI7OyEfPIl96leioodYZmiio7py0b1Wtq7BpWzVMP7hNVaPbBW5nfWbe5D8b+/6V+fP1XV8D/0Wbjybx4c7HaaWgJ4f4OTjdGJt9H8yX6pwdjKfhqcpdyn0x9zJugdATIylUymSyLAKN7xO+d2L9f96/6mvg61f91/t7w+NxMC4iN6W3N3J0G/iPBnypKtmJaUDflH/B+vZ2Iwc3QW6QjBXxIeihOzbyY33FNhOrc1tLnLHr7bZrIxeiHMydB/OYoaMn2ZZk1RiyaQMbse837JdkQD+U08YSLrbefb/pS3xj/mx7bEVXhNDXHsKL/sGY2DjHWCc3gcS57ZsSW3Lw9rahc5B7o78ytfR+X+TunfX1JM4nY3IdrhE/6hKL7fYYH2wXAAAQAElEQVR/MAg7+m636Cn1XH/xMBToeAD/pa9f/0t3xuGZsXUpfsDcl33qSgdRxmhi84kv6antLJTdmTvv7Ev5OIQE826EqJQneU6deZSYAjdiuzHGG2MRe9HxuJ+xDFy1HZG2k3mVON7edr3dduYAkWA+c+3BHhT9uKBJ8I/nnby8s7YfZHsiL/yderBfhh8WfFb7t5Gf5ObL29CX/4Vu9G9jME9Gz60b638w/0Gp4pSErGmPrjfGNzxVAxuH7pcN5t3kUC5/weXOXHy/Z7wuuJPzp9im0FEqJk507/umBzk82F+yTgJP9sHU8VmU5r3WHfnJnCENHcu+37Thj5x4D2xgB3/WYr65FLxSoEdP4kyXTCp9o9d2zzXbzR67Nm0gdupVpy04EmPG/D1zh/cEEq74ex6OT9lmrHZt5Nl2yEo5iCty2Yu+vj908J4RuVNvOPAK46a5sWjHGIqPdGX+TJIX/gfz7Z195ILkz7YGcyrzKnXr7NupE7Xkfiq5K5du5OyNcQ5/jZLLqhr4vLOOMyeyzySGTSmR670FH1CiicLoKVt25NknmYxPxjF7aHhqDBXjHPmA0+61L9mGJo2eZ2YsrRoAPNG58bzOMzo5e/K8epK72HdZ+RN/AslHIKEWOgVVFJu8gwzPBWRCtqHSuvwf1bj4RnZwGyE4trebttuuUYPeyZ/xDcRe1LQv9dKX2NlTE3u5znXE3EyOP8O2b0qOMgfuzPsnsRkdG+Nxu9105mO0/Bs+3PabagxVlQb1vm2K/ejo3JDvJ/vMZFwy7j2ukUPX7baj563noii2WWtP1si7HqyRzMX761/ZQ1ZykDp+3dlfHq9nkxysFHsPYkxtfB6FX4ZILsNB6yN/I74S674P3mWGBuOZGJKb8CbL0VHoCd62Umc+bqyb4G332qGCJmDJvGdnX4wPpy8ZtYxPYH3Yl6zPpaIEnA2eK7RXxXgcehBrILnMfDkNC5sllyXjC3E+iP8r6/4r+cn/SuQAl3dD5XmGEJxKceW+tNgTEY14EHAkBjOWjCd6M563fVdiXz2HHkr+H5kbjG3GWrGBHoQlDNimAlK7ZPSEYFvJ24Q/cWzofWMeZI9186hViBI+oQXWVEK0QZTwfowTDFl3ASwqfmaeRWd8j2+RlSXbMnZq4JNjK3shOSA3ogzGdcenjHEVPPAu8JdM4+hnjWVd5JmasQhd0YcviW2Si5lcMe8zDwo9YwxFvmxxKTWqeq2kDtjufW+Dd9SAJ2NQITEHnl23jnK3TR2ID4kzyPaXRvhsY8sq+Ip2Ii70Jj67ZJs1M/ldk/eViS/kAt/tU05drKrCl7OObABhwaUU2JWBG+iOnWtsYAi5wWV0lL7h3O3FvjCByItig08QgF/MNq0AOmDpa5Hrha/p2KEX3E5XGZ/H86Een/CAtrM+QrZsa7Cv326b+t2F/Sh72cbeZYdvkZfznadqqKpahhsxRF4aBU4nbwcff5G95s9ATpRRJdjI7cEQLdnWGBt73qbYK/gG4x252y3rbDSP7a5FYVS4q/0IXyAyFd1NOW/nnHuecSenJ7r1ZEwqOsv0TwKtbqfuxon+7o6Imv4Jm37wQaW2waC3qAX3CdJkjJ48Fx/sXTTpq/M6eZ898G9KDDvRLWoYekxp24Zy4rJP5N1rwW+f+L7TTg07elf/ZawIoYa1cii5iMzPYWE33Gre2GBwTsTrvlAUCJ5mqhfl+yr2Qw82dUCdA/zXP1ZcifCv6TA2GyyRGv2skELyPxs6NsH8mTHBfPR/S/uO/MFHnCEQ+EpWqT+RZJcMXLjMw7QvH8PeckE2tLJu/XjLwfqFyzMt8yf9eNrA7dIr0dHPS3h+hJ9z/t+D/f2s/SQGUpPxj8z31GQ02NnZK5JU8F48n5oXKiPe8IH41fjbMpB0B/42qX8C929HM25c8E8w8D9TxV9O4P/M9PyK+lcGfmXgVwb+LAP924b3D/jyY2zyAp6d1bKtMUqVNxPro7jyomnooZ1tOk0/+Ng3Adv03WjT+tllG93Vb7V5SaLbttPOj4rJD8oTxI+Mb6+uBSO/+eENnhco+uLVKAcTqU95IXPGkj5k+JfyQ6n70unbJ+fyI/czKAXdC+Ec5uWAIRCRjUMsO61mal2kJZ22s3hrjp38gCwIi18Eax0y4YbJPmVtd46pkDv9tXOwF//VJbQYiB7bNP2BH8NCPTqkop2DUlhknWUtvMeXqsGP4KGm+aTZxiZjzY/EBcwX5AfjQe4PZAPJyZMD6sQ+OdSfGV9Z9lBhHAuS1YcBsS/yZYMAaZ+1VFr8qjC1bdlWfJOslMmAZlxdwev1I9OCDfLSGCVM0T4AfJYVX575/0PRPfmQQ8/EV75Xi3SLb17IDmSk8OSgqjywbal9KZVLVimFpmpYhR+i5PC9Ng5qpzi8kThnwq44OF3UxSHS/4cDhrfWV/gYG6RNj/uTGHCsc28NDrzK1QcGk9wuID+GkwNXKXIoQec5B6pxVpeooYFI84XX6JrEComDlZvGKED9gzPj1HphzAGqbRX66hXTWrP5nhwqxtf0V8ZMsVe0FvxDo6KzhDh+LeKZgijJsgOSrC5WIbPJNvNgdm0HJ+3Duo2hkT50LvSFR4p/VUPFnJeq8fGf0EjHkvmjGF2i5IYfIaZ3dlX4aRuMu501t8j7ZK4GPaoUHaYa+LHWYhyP9vNA15ODkzcOR28csI8qGcZt7Hz8+CK/fEquRftg7uOYUkZxJ5eZa2Jul0bPueQVijJej8ci1xwoYjO4gG1tNeTYYW5VbaBLB+MRO7gk25iZ6CBe/DN+JVejzhwZWYSannojrsRdyAlYGJ/IJVarVLGn6EwmxLzd+SBwA1/KAXM+hB+sf1FyqGfqEZ34N4pAyTVd5gCE1xXdoPEz9yCNvqH4EFXGXkAUl4RbjOSUZFVBIW57SILI/bwm+k4QY/gkf+EJhJ785IMFTJrEGB+CtxPbOvU6mAvSiX+WsWWXVv4wHmBUlX7sW5OxzNxDlQzedtPNh6qANJUBjs1A7Osq8Aa3MnjgWi82UttYskSFPlTgDqZoqPuYoo1X8CfnuKeUU3bJuBfdE90TnrQzrzLPMidyuDlGtf7sOwf7HwpllJjbCZUeY33o2XSrIGTOZ08klUkpMpZxaNTofc0YH+gual1lSZHtLu0nh46Bg7WxFDuSbaAAK8WyqgrYZKc+ackDkcuGw6KY8It5tj4g8UIWTNCkg8mVXGTtpg7YhmxiyNzBKUmxF1rnjP51rQQry2V05XniJjk4WwJiM3MhB6oT/vQDEAWHMNSy0XXaWd0/bZ32J+NlW4OFYyN1XuomtwU9cPAMqxrw7RqsiUhfoFcp+NNk+FMp/KjDDTi5Jj4G7GCFnmrIvjBGMeZP5jejwxjgfLezP8SZKqfSwM/6JL/zzEJ10y58jE8GbeJ7IHtFaju5D7fgp/2iWxRotk88smBOWzXkdAKIRs9tf4O2yx5a7KnzU1ywgFvKONgmB8wTEtJ4ZobFH/C2lRK+Gfp3MNn3z0Nr25r4mTGoKm18LLCR5Zo86EMb5MQGcYE+FQx3DkHZ1sJXYYuuRD+07K2ZR6LY6KF+8qH3/rjrwEZ8TG6f7P2Rj3i4wjrRZ1tGJtcYZt/etPPxImt+EXPeS1uOOGIv0DoQchlZwJLNTYz8mh1/x8v4Rg/EEBpvW2YNj1HkYwDWGIM8HbrigEErY8N6H+OmUUNVJdvNEx+yNuOXJQUyDokHN9X+SS1D9XEFn06hx+jrOgggeVpr0pK2bUdHAVYrV0rJxk98WhgJ72SfkBgX5GJ7YcCmL2HbQOHv7H0mrPOSo057kv+DvTJyif3UJ+wy8BJ+DNUoWue1GI+0eGzJtrhpoYPXEPi2dLuPG4rOsFeFT11OrVIVOi18ezQ8eY7Hl8gkjyvxAAs/C/nmR8Okf/qIJzGCD2MMzCyhTnbf4TxjSEz3/susB/6cuS2ftpsJ/uwfNYrxT56mMmczvk3n1jaxlfFOO+N2vodIVaVRJePjIg+xFx7ETryM3dUQ/MJ/2yrA0ERJm+qMAfxCj/tf7xRBRN4ho2M2dIebL/kx6BW9EilrmdBiL2vnzO0p27mFOzlcxGRbyZ9tJRbbSkkcF5j4Qgt/YOJf9FSNnh8RKXgw3DrSPvkm6y12GRuYEicV6i2XqdW2I7fIS8sQwKSdPTcMHzg6Gb1lYrRlf4PYk6Uncg/mUWqaqC2kinGlGQbACg5mnWVpsTam8q/Zn+vZdVjaPWw011JLihJ/AhM/1wesM+8RbLBsg5s6+VCAbOYdaEFtEPkH3dfVNIZtZPGrrw+CVODDvBpn+tVw6Wk0QmOUXqxdj9eef+V1MX6i2Ng5heAzGMn8WZ/iSj8+ifJkn4iO7iPbNfiD/Sj4RBl+VAgyvhkquf9kz3LjTlnTs7gpJa5MdKVtW83j9L6BYTbdFWZqp5O6LNu0sAftYLNbHUe8AgdpkpvJe+6kLVn2Gf+EfwFnDddHW5TVfLBSJ68/A8N3Xrbhs7jpKtGdnF85Sj+0+Skv6QdsZLEfHtzvoaXLPFohN9hG/QnNF4am/PwWnlDiQ9oN2D77xEs79J8CZqMek8p42IbtzNuKg+mBs8iLLJqSyfdLjpa65IHRe5pkG5CKOqBXib5Ay0CzrdNmvTj+tZUtmT+iYWffWMoYxadFEjI/PsMi/hP0p8WF5j+AP1Jgu8nf6QBnW/afQwtzy3hT/aXLPvX+FeboXcnPuel+Ein8G4zzaFx4YOs5/ZHHbOpNPW+F3cDZ+2v35CWc9umz/ds69H8lxIc/gs4R6+xHnjMni5z8DiAT2b/q+4/6/6rcBx/r9qP9Nzf8IWHTrk/wQfnV+MsZ+DwWn9t/WcEvxv8xGfgV6K8M/MrA72agQskzyTLN7KbnA/fgoOr5ePbh4ZPDqieHVPnxAJPyQ6r4YbttRduKfPAHPzLzAnP2oydY8aJjeHx2uOdlh4r3WXho5EEenH3ypA1asTf5wZKXzfRt6MD1chBcwO4weFmQYj/0sxY4bPQL6ZLthjx/IxcApQoiDRAtRx0dVEICesk+AW3oDOWExcsdlyJe3Aw6uOQr/wIqBFeB5VpSmlWmTu6Eg4Il7a0/5uVvSI8+uIAEPyqhWym2deUi/QCol67qQ4ccwNze9g9dGafwiHLl9erb6H0BpjTJU/RPGBP/CfGDqC8cekaNtok0tYUYTFL38d22uPhZCc4Bbt0TJW1Bt1xnPaoUP3PgNDiYtEVZ8EhOrkboYq4NvXEA+tbxvel2c/OMYW3bxoHlUKHL1olH177vfMzYte3Q9wKPv8SiV0kz8+zOR9sciHUs0CYNohbmiW3pfj/48Hvo69cJfNWRH/3wVHKBwfzrtzvrhfdSRR+GVGNo48Dy7YZtfDnzeb3Zox3jxhaVTljE9NaHvFDRs9rm/f1Q5tjJgwDXwnbm1wqS/oOPZe/3ex/aXDjQ7btt3PHZzZ1mhjnSTgAAEABJREFUkSeIEu2uxR1dPf4YSww52Eg96U9OMmuUCrnonwQaUVRrEFvwaYdmh6L2/8kHohy2oV62ZRoTfVe+FAx2bcu2UkI/W+nhV8+dYMx+9MoFpNgK72U7Y/xkn3pwwP5kzzoA2DonB+MV/uQ1uMKWbWxKNYbSWKJYzDPTEFZN3hckNwS5cgMKkeiKTrpNj87Mt4xLPh498q932BMJLyzYKeZv5i3zkcOn+L0zPzbmbg0UhgsDmXtP5tKD8Yz+6A05/GnjmB73B7l4Nshi7pdS05TNHYhsfIxPqRdj1oBD0XW73Yh1EONsCC76EWXNlAb7O8qadr8vXeOozwVTkrURh22xXTPuk3n7UHIwsWUbO4WPQ+fHVFG3IDXtsm5vb/AMZcze39/Rc2gyxxFXSg6Zn4znBNF+IoNa5C89Rl5dwmMHvzQTM3pCQFSLU64TF0y1vE2tgHquJG+hpq4xyMOmGqVi7tuWHQiHsDm6rygHX2OcBO6Vfg3kThxdsCK21fvJ16+HDg72YieE0Bn+NNFrGXtjFPKF+qXkptcNY58YwwiLZOnOfEmObDd/Dey6GJcTduaYbebLgxiPTCFBVmQz1+7MtSdrB1WqKCWezJVuS21/sm7ja3zsGp7Z+Q1G6nhtuHOtlhk1tLEH3/Ybc2qT7cZHYkYf8geT5ugPoUXc4+SJClkbfmdu5C9pZF3Frm0lntvtTTRleAOiZfv0oyo9QA16FfvFSdX+whdSfOmcEhMOMm/OfXqtmS4JyLUYu0PhQ7zzdGMNxZcYCc40kjfbHQtZIN9TiXESK+rgkNx24ba63G6DWOOzTrrUtrLm7uwjGdvEH9uxlzUd21uea+QoeQoEP9iPG5gD6Ufh8/nAh0Px7fqIY2OEKzonY/FkHEKvehGgxd+J3+FZ5CZ00OR/18aaz/yogd9Vajo8oRfKE+MYI12JfugF36hCdnT+QDMXmQ1ckjXq1DPxJzlb1GmjXNF3u+3sobsG+2dwCwcXNr/BVPjP/msMsRBc4JRpYxL2RKmyincI+4w7sqKUS7YRufjVfYs/4AXYVsrEj/hXY5z7HDoP9v4LYvsEdHFFZlT1sz7jaPgt9RjN5JuxmMSe8X+wtu+8n0Qs5gKwci0iO8E27ljVeqyFjsQxqZPHe/8r/Dvr/4Cv4BvUVorts1+lFIs/0UM/72S2NZPjpBMn0oZFoNV5Q2ziazwJ0rZSB8I78SGAs1lE6tIsVnwMBGcbkeAYQ+xlzuf9H5OCwpzZZFuTd5GWCSGAsIHGUdtuU1Si+2Fj4Uf6UrjVJTLpZV5WDQU21tN+uylrp8iB7bY5EyN+tYyLD/K7dtZA+u1n5sBLt40MvAe+Zg5kbghc3I3OIr9x4OC95MFzLXs77Cp4mkYdXttha4id8Fimb1X7W0rJmo4tQatRst1QlfWkV1mNIyE62OsnviUmyToHhhFcItbUS7Z7LicfNvEQf8YE5vZzYD/twOIW35/ofTJ3LeMfflDb1lVsy6WG9RoP2yCMW9Gi35RzHSYO6M3K7Qeu5CX5CRrvqSzbKny0q+dOxnOwN158ojQvfDQ/rsxZv3q2ZQM6/Xuypu95/pKL5M4+8Z912sGJeEQuZ6+58L5Uyjb5q64jl5xmjR/oThxVVoQn+SFimgsIKvVCThIstmW/oNCHnIlVhgwebtUYSomdhl4Zkh0f4cCGKHTxyeDRI4M5L9uq1ivZlkvfFYd2gfyJZtkBBBZoIPYzPzIGPaayBuNTVbKtH4tL4AP+5ht8eN15jb7kKOMVsE6+1odPCi92k7zQ9CqRs8FYbT/o4KK32+Qk/ckYw4Yay+izSwbie2wEmp91n3GDSwVfZA/WwDWe4ZElm5uk+ErVV9ZAoDsnGXfZaNPG9+g42B/aF7n1v9ToczF2449tnXVR03Z8NpJWl1cVP+1zDtgmv/Chw7ZMrU/FNj3LPoHOby77t7TkIYypA1c7NexyGoB9tuyzjm+gf3tBb47UL/iRKXYCP+J/rx/ewI/0a0wuWupA82G7a24Zd4afMWOwun/WNH96hV+vNdgMBBSJzImJorQ/Q/O8bjZj+sn2C/1R/YwUex9+w/lZ99WOXkh/fOFnYYALvktSSj/4zyCK8ZWqr/jQjT+4Jd+Bn7F8xqfdgNLv4mLNRvbCpf4ZhOffCh+pIoE/GA7pMyr+MpE+o3qvmMQa+I7w6rTMq31VwTW8cnLh/5Prf7W/f6Q/4/Cvgv/knP/y7VcG/uMz8NttU/oZTj+Uv8Lzg8iv7n+/DPyK6I8zUAcH0FUwvRbMwQ8Xev0eMvNCmpcPfgjlB0hg0Q69Gbpx3vKAzYtteKJj8fKRl0PlFoDNzg8OGi+dObDABK/DGP94AlsWDq3wAvptseEBdn7M5/dt1VLq2Bey8WUhf+DD5MB/AUKrbXFxsAon9qxvJfirF/mr7TK6h/KjKiBZE72Jcc6pYz3xfyrFjsZBXyratkFP5aOHSTImaauBO3qkdC7e6AysMOr0Me3Ln291aGEKwPi6bDMsHPIihDl8FlAwc8EKGvoHszys/meyXnL+hRukk2fBZ3oculBV8rxz2AXkm1DV1PBUAUagkG97Iz9QlowMaA6ZZh9+JCYJXQuVXKFfUGUNBs+2Ukahg/4V6wAZIApsWphQfNgih0jwAZtOgA5DL8x9B5GLT5/hHL+pRw7CEGJYdedA7h14HNahcywdWztt5tGT9QE7Y7c42BdjvTQGH4hqE941Xl2mnPyQm3QJSbdb+KyxAXEI+pMf9/l48+Tg7Mbhdmg5TGQA+ID21NGHQtjCufiuj2L0V9sLfjCW29jan7VygDr5KPTov/1/0D9gmlBFLBuxOPZZN6ePxEH8KzzsB8lL4Jvt2VZHDWx2E/fOwTT5Huja+bieQ6xF1sRciq7E9CBfz/guS/BG08SPx+QD4XEnxnd6YPJPto1u/MiHU8Q6NpaYcF/RV1WdjxzAff2vyD60jidqlwxTYeM2dswvLcZwEssBPIGDQQtgTJV5gqmYKwJI18iG//2dnPEx6ogD8Ai84UEpTbwnR2jHH2lUUS/Fr52cbuTgdit9+V83mXFf5GJJIqRuDcZnGyaGKWsxj4cGxr9w2DxGcmuRKnLyVPI/tu382FGCH3uWRs8z6W2/iTQzB7FCfBO/UJnr5ZNVA0FJ+XCUnCWvD+ZZ5wF8rhyKbtgZ8Bbx2KdMaM/Hgf5D4c8HpPDIUIDVA3MocW7boBZ2oXXAx9lgfotxgV1V1himLmJ7ovchJIDJIfrQKCnx3siFNaBP5eAr457YDsbzgT8doIS9pW1DSGgh9gN/WCr00IOt8sC0BUmLdRuQStG3SPITfYZ7jIGeDb82eqFHxrSlGsRFy7bKpaoAeMzaVopt8LSp7bTR8XLSNn6KsmR8stX9HNZP5mPg2zwTe+US32H1zodhwfv2trVviXMMo3Xi/yEx8AbkQ8lN6wuaiWYbXzeZ+JOTJ3MZt1VDMnNyEnt/TJpCF0CdvD0f0Y1R4T96Ok9YRAobEulVcrjAxW9RUmOOlrSQsUsGBNJ2+26MjwJP/Pf3uw6MLZQdrNtn5iL92f2lQnbvuYQf6/Tjyf44WYvxJ/tjoSftrLWNfRQzQgyIPHmmYxtdQ1XJA7rorxUfl1ylUdGtblf0Seo84sdcU/FnsR+FVmMQjuElcnK3mn40btu31pV5sTAQgKBBDGUzns+GCe0gzoxHdNvoU8EaMLlben+fwJO2BUGu4EUfu8hnjLMO70yQ6Miajf2s3x0/9n1X+raZQw903dt2fLILRagt6qin3uBPvvUqi3oR24qtFzxZI5/9jl28ESaYBVLRSOzRY+Nv8se8RhU8PunYRm3vQTWQiQtAWcINmTZBkvNoXprMo5n9DDheEPmFRdtKaV+xlXzMCSWAz/EdNj2ZW+G0zSpZ6ARATIQbaB9hxAkzvjia3umzrM4lzo4qDfqTD7DJQzNhvMZQ4t7JOyrhECpKG/jAoE5OUsMuxY/4p1ehb3RHh0GNUa3P+JMYHnysnwSd/fpgjTwY8/5LAMwh0CJ0ZV3YSGPAsvpCp12y6Uua2JRK4c+wHIxnUAHLpN3i1mGNQg5eAYsxWOS0wA32WCq4w0oeowzdBlPYCe2J3szt4GwrcqFlzk4MJ3epV1uKHnGTXEhY+EcQEn0JtbhEfwF0bHOXolPsCRP7ydFkT+DSJCGLp2v2Nl4CZHSKURu1kaPJc0ToU9cHMUXtCdGPuZISw2DMxigFCh00NdhfRDsMY3+DefAslB7My342XpMpz5dDYsvAFnkFP5NDlYyiwVqjIVCK1WJ/2N52TVsa7ne0B3FNC9ySkWmoUtlyoTNOS7IB+jWkgX8Fb/aCty877wo3FXjbKmSTp9Qyel/ySoG+Ma7CG5rBKPk7SOjB2jnX1YQq8NJopWlffiylZDxtt622o7NkjHpcsAm5ddimPqG5UPGdvKvRE5m23zU+kJRF4sY46ahBD8J4tzL2STrt4Bu7uOdCRqsYD6y8cLK4hqqKmKrrtEF3W5/K6cdUx8LYINg85VPOIBZ6udDFc0aF9AkL24GIpdarn7aRF7yp47OUnFoCF3rqzPO0rQG1iMEMFXxzKWNNRFEpEUd5UMW+T16HFY682w/LPkHolyyYmWP6KJP8sq2IlDWOqSXbQq2c+VVGpBrQKqa2+jfvWjI0UWz4AVmycyvqwNBVLt6KYvLR+LCmLxrgVoC2wbmkqBIldeA0t8AQI7wH6zDjs5gHQWbMUsfPBVvwDUTnU7h1LohcYYWyeoy7w22ha4Gd5JouNCGDf/qhBIUNi3FB2SX3wQXOhupgYMwFbs5kULp8DfUD4EGE8abR11L4Jz5hRjVa2Qd7GhOdsIp0pNtA6sIuMz9OAnPI+Bnx1DBM5sdTed9Ysv0C+MhTdNonLgrNzXbz0HxdVv0Gpw+eFb/it76V4L71RDw4go7gbKdS1fe1ffZD7Ca38FAFpayVwGQer04COnWCnVqyP+vwd329eH9WX/omegMfPPRDS3izh9NKWSDWWml+BxcqXKcrjAXI8CbXU4s/4PAldj5DtJk4ApfSoj/gZXIwV5DGbmioTAVu8UQMTOqp/tfdWIguXNcFqlKA1MEj2Qak0TU0KY9UaS5Zf1zskoFwXXXa33wSfgUmdScNMjHTPN2PhU99nAw+IJ20z3XwnyG09BPcVaetH0pyfsFF8mvOXf2PGrOLzh+ByFXgR57o/A7gM/uaMm7oJAsKrO4XGMl2buripeOcXN3NLXMl9ffAmk2uPoFeOhc4ydInCO5noJfMVX/jWYzXN9CnspgX6V75/GkNz8UX3h8hOWr3kkCI4Q2Id73PYA3YvoH+hhK/9KP+l/wkRz+HxbRfgnwCQ7Q4z/gGzGX/OZxmTuPXOjtx5z1jGv8uOLH/+J3tvY92s5YDP/b/qoWMxb8WyOH8fRCjfoK+FfL+0fnc/kD+9caV99+r/7qmX5w/y8Bi6g3fUaoAABAASURBVP8jwCsezzB9D590/sxmcEwpXevtj+pzcTOJPhb6P7kdZ/6F8Hvz9q/i/4Wu/VtU25b9+/BnTvzVPP0e3z+q/8/k/9X0yiHT88GDLqsUa4u3pyeHTmzJ9H5+zXm+nESkgf7FuUA0gKCp4uUqMEZeVE47eehFv10KvhjAqDi4zc8vPSi4+rab17Y+Cs2q0gVtF/mWQVaSbPeDnLeYbtMVLH049OTAQ69io4x2dFDBzi5Dw3bbjZ+ihH685GxkTjb49aHfBs8lSqr2z3mDkFLZwZ6C3RTZ+OQvXQ6sJn4mX+mlPvljPxgkzup1t9320038+Vjy7EN9ZEEm5kl+afYVbEwihZzksr4V2iEGYfehQz5sBTYOr2zoag0vNxY6DBRgpBYH/bNBMrlZAKzojB9LFNiiJlDDSh2AQjt9p9lWusGNoYZGgyvU6Ap8L6fmOXhyYE5XiU3OIsnpbL+Sx4zLIJ6dA7oao/E5fH3cH/3ynXx96I9BlNlWchV9dHXwgWLhZa70B3mMvre3m3LIbp9xh7bvA1xpI9595+MBNlNvV51DORQv1uDEcGB1EFhg7EApcUUnWskpzPpWbCt/IgexCVlrpw4p7XxAuOdDGtTRdvc+8B6jes4dnAY9OQTMHpCDuIM2rLLR3ADfy7+4ZoiDeJ7kIXIVngoWn6HVGPrytitjR7fTdPkT7+Pr1S9XWBTc+9f38yMG/gRZ6LStqmLtHuThIERsxAlJ+23XjQ+wttV/4MuLa3xKDE8O8Sc5jE3YZcMVgM92UK0v45kcPV974MB/u2Ts5wP72PjI/lKyMV7xPT4FbOZ6NKEu/dDCGtl8vMo4Z10exNRucwsNMY2qzk1shx758I/CNjoxr/BVGiiNnszTyaQIfz6uJdZF38YBeKIr+/tkvIT21IkrMR7woVbRtzP/xyi6yMGHW7TPK7oDwVWVwgFL59+2bGuM1OpysDdeuu3gAXyuUUruXOrx7Q/RzJnoHdBsCzYNcpqPwLe3N23xC5v5kPAkZ7YlrolQfEosnWNiTa04JgkRhRW0FmMeftAKz+JFb/JGuCCOsfWh+Rn/gC7imoqM7Yigx/gFoNRxEPxHHRZgjKH2+bZrEMvEZj7YdIwzr6ISbOeNBqZlu2EyNjZt9B/k7vywcSjjCaltR2egsL8lJ8zBGkMp9cpnYi8XOkuFD7CCWnr0v4aPxe5GpGHGrxOtFUONNe3VMEkQV2OT1klME77kpgFixFdqGhVHwm1pVClrZds3bduQcQbRUy+b8LmvHD0PMlcylgFbGkNqXa13EU/8Pn2yrc/F6M0+e7tt8EHL1eDu2272806T/kbu2mfiKfptC9IkHxPfUtNt+SqrSoDlNEhE5qJk4tpeeNMFmFeJJfKDIDIfUosSmcBKEujb8KODpmyTB+LDn/Qncacu8LZlOlTchT32COiP178INtjwZZ/Yxklb0EHj35AQbF72MpdlnSV+FfFAPhHcQ4vsk/3+nQ/12VsO5A7m5FkfcAkd4TQ1bRRY5/hQ9fiSIrXu2IPejNyyxvZt18h8iBCQnIb3Atta5KFt9njMMzfEZHQktw/28Xuez+wHAlfYEXL6XBYdcDaDR51uYot82vFxMRaxe82HO3pDG6N4Hg7mIfnDbmQmvPlLNBlf24pM5nYVfFWSzxwU7RrpEweymdMZ94OcLuIRuIBtVXiBSbzxp9AViK4Jb3Kw4A/Ybn9sdAtb0KMntPh85nFoVMnGGXj6esk3H22IMn9iL93YCc226pJFYfCJ2Q7eEjK2NRGa5AIPQDku6H6fevCBOvGdfpQK3hrsp9JrP53NS7ev2Jzo4mpVkQ0ufl2AG81ru30TdfLf+yNjH3lQPRaZV6Kkbxlb+MTczVzJHpx4IHNBI9/rBTbclkzsXMJlbOESxvNsyTsDTdnu98Hoyt4VX1mx/R4SvvUajxm9nR9pgkOsZausGrGtlsmz4clHc5aCQhOlc9H1apleL+z1mWugz2sJGvktAOWWW76GqE8YBDGKvQD7otgmH3iLb3RlO5U65lHInWCHb/Y7YHLc/sOJSYZkfZMLH/hctmUatmVbGZPODbaSlzNfPP+gwQGnlDopevLs3/dNo845W/iCo8yXQ8ln9NiWYh2B8G8kzA5OzXdkHhCnO78DXrhJ5IQ/nei46if7WObDglaOTQBvCn22ddUua0UHepODwIGdzIUDn0MTJfXBHMs6FfLS6ZcooT2hBXBffsVoWzZ2qTOXH/fEythgD7HvrvXqRTbN6Extn/5FJH5dMHl2QQqLbJ/PX551g7zasWtoAarXldjyF/vurN9nYnvh8YgcpLNUNRpQqpVxZS+LXOIKRyA8g3cp+6Uf56zzDyMCKxqDg26btUR0lga66UaFIMPXze9usCg8FxSN5CK+dM14RmBRh+ZyuorCtbBDzy6ZPxP/2w63xJ1n42ScF/0ArHA5FXWroP3N9zFKgRBt+LigwnNe8Snj8WTsg7ct+xyv/l3Jczv2AmhvoYntCyIz8XHGJ7IBqeVtaxQxWPT102JbvmKH42pf8wcUFzw+IYqSndiEQBc8DQMfuYCXriByWdar4Fh4otuuF/LHKtqJ8sW7GJ9wrFc/6+bJnMs42afmevn/6oZdnQtkwhdEaIG0A1c7smGbnb/Tduh/Blfuf+SLn8GFnjqQdvAXBHd6fsbZfRyyL2wwfw0+6/yZROjBX/m++ok5+PXKb9qBBSHz8YLgfgbh+xn+M65e8Vy2P9OCC3zDnbG/RBq98G3hT3e4/Zb/XCMnT+QDMCr1SdOndvgu+IxP+zKTunmYD1cOUutvLacLeplXSq+ZH/E/9sP4T4COgWBS/0xd5uSP+PBeeER76Vz1j7z/rn58CvyeveT0j+i/J/dX8f9q/b/vx1/fi35fxy/KbzJwrbffEH4hfmXgVwZ+ZeBXBv5KBooiV3bTsF+1ZOfHzpCpT7BsKy8WKz9QArxV5IU7jzjbSklln+30P8NEZvaHOeirVOaQKMJhetVVQ65qwCCUJbhV+FglDuc+v2xDDhHIy0P7hk/iMFa2dn4AU/ECNJV+eEQJDqQmL4da4jBh0l38MJ1hg0MqmLi6ndo2PLMhSBv9OwcYIzGs1hX7kxh538XJcAUKXaP1ElrjF0bzAyjUz2C746SSLHgXvnFIkJiQufyf+B1bV98Os2S7YeFAeHLIgMOnb+3X6vZCX+iTQ5HoQUgrsqOihG7JJLsCjk7QOgvhStiPjug+/4ooPOEFXOQJ1tBP+RLKG8q0hQ/MAc4rhEutAhS5T6yz/xVFZW4IPRyS5f+xevHhii5g2MjNApIfcRBoxTdC41Dy4KDtqQVT+lRtC7c54MI+jRkfJm5BbJ0SPFOZ2zUKO9iHBqvyO5XzYR3LImWyBgcsO7anHnxMzYf2SUATR5/4DINMrIt+xiAQ/ANFB/ToFEbt00aRszGslPD0mAgaiVlA9OZg4YETTw5giomU8bFPmchxRqXkPKjEHJ7bjQP3KtUYQp1g0ML4gY7oFGUxV2BRbB4E9+TwonzGvyE3ONgpGAzukonVyD2J50E8iS06USfDN5CTTI422e6cKUKiYF/kJX8jcYB0x17aOexccRzctt0Um6IseBNrdNovJVS2VaMEO+omlan1KqVRo9uJaRKX4N/ZD3bWbOSM3dSjNrXZ5paGh8wHwvlc2sdNkXmRNMYADP+BraXkrP/lzHzoyk3zMm/EuFnwxn+XktPE93w+ZOg2VAA2MQSp1DTy87bvbbeQj97A88DeFBg0Ix9c/BFlIbPQsDFWQqcLSSBxH4xR0d75+HK7vWnjEDWyB+McXlnCPaVM5vDBRErOqIh1qMaABBP3XAd+fOXjfOb0Zf/OBxlElTzaOXwW+ZCsQjc5gJDYo6Wc/iFBw20dzJ+D8Qk9+Xywnh74hgjzx/AF0EMrl9EaqBoq4qoxsIW+CIQBSDM6Xw51HHakDDUgSAt5CTQdoWMCB/h54iBEvw0/V/KrHqgl86csUWmUQJumJe6xuxhz4cRVD3xUyhIc6lLxHbCt0P2iIKYCB6ueyYtmVCl6z0PoZ/sZntttk13KHLRSuNOXUqtL7GS8J8meDFLHAcWGp2tu8MeHtGInIPa6QEIRvFxa0ZEc0Ml4ZU5LpfJQ7ETuyfhlHG1HHTSz50oP5qFcsgKmtmTL3S+JGvXUuehDG0XNs0BwHUzI5CZx2G5fRJLiR/ChzzgLzshd/gQXYJQUXPKW/8T41/7PjM/GCQWoDMsJljofFmXRtvJfuRBjYVtc7GmTcSCbSxK5mjh/EGM++NnWtuO7xbgd8E1MLHQUsm5A6nUVdXADfIkWfSGzAOToBRffs763sQtNetyf6BbtZuj6mecDawfz2AMPNrJ+5UMQ7IKwoC/0A+2/lDEjDXLoNBJ/jSHRX4mPdS8VXcBWl1eV3D8ed6xJtuUCXN2fyJl+VIWv5xC5Sr4ydpMxW/iQ+PIczRwSdtK3jZ+ilFDMZaWsyNDY2c9HDfaJ+Kmm21aNUhUyEvLkEAO2O0aDqzEgiHEdqlGss0MHecvYtX22E8P3BPcAOhAQ8TUfAFHa8pP19GReZizCN1kbsEGebWshaBu/SsYf22AQxX+YlHxkHw1gDj6rmq8El2Qu+mOM9nWQR1GidxLTwf4Qn2y3XPjTT21HGHsvn2oMbeSrRikluS94XKaLRvRNxkUI02zzogSXOGmCgw+eBSDaqEkOEhti3S8IsZE6NgKhVZnKzYMWRW6Sh9BTJwdP4kl+gwsjqoRQ5yxj0zDjhtlT0MK8aaKCW7KZczg/8W+9dEOBel5tHaXRv0AV7aoSFb3XBdPB8/xgXC+eUeGxFjqjO/y2FdnoEDLRKWwrBVpkA2LtMATEuxjv2fvGAhH9T94xjqwP5FsPstG/XnoGz+rkdhHPxDZkxZYoNvOWd4kFPvyZD5hlnqhtPNmLYuO4asZpoic+TvKcOv6jRv38KCltvUpokY/MjI3IvvxMP+P1yAetl6/RF/6Iu2Ak+BUZELYhT2BpEvtEZgwMQstV0FPjCMO14BPNyKBEZynG4MH+dvDuap+0hS64NaoaomehO3YXtEnMdqlqaPFOFziI3UZekQQwwaWFXORty4aO78HB1n0Z17qDP7TPvnTlF02to2VeLKNKqJL5A6ov213nljzGNoLM5zM/xi6PGZl5PsrsbaWsW1GS89iTip5xyPFIi/HhEiEAU2l/hoWu+LXQ3W36KOjLtuyAZKEShw7mfnyjiz4QZ6Pb0WP8CqQdnXTJP0ywpj8xEvknY3Uwv+PL6vyf+nsdMw5I9Fw9aE+cX2t+2Fj0Q8e1xomX5uQ4fDNxwHvS47Vks/bJRuSs5GXJtj4KzSd7+Utt0yrjI8s2bMiESNuyQhMl+gI0+4JMfhdw+trI122wXnFBdjRE30mw6b9gvd5nFvvCXCf9ui/6WZt2ZJeK2i4hrcR98X2uXVCB5D0wSXb8/REmxtbzIZqqAAAQAElEQVQrZ1IxELFhVFnzkqG3cCKAUXqSHZ7VY5D5N1lTqZtHUqh27voodvqBDxQNy7aSV9tKiY7ElTow8TGACyF/8wtE80FfAfIEqnlso1cN8xWHrtK12/eWRyh2Gs0tOKqPy/Zv2vUJd7Xtk882dt0ytrtt+6PfjdxA4XKmBr6Qesbhsx/S6WNwAb2KjSDt9eI/45ua9GfHIr1YlHLyTZqr8S6rwejHOqPY9mHo6+RfuvSmb5cMpN1Mr1twaZ41+lZ6ZyxprfZnoT8wqYP9Bid9yuj+hj3l1yueM6bIBr5xfZZJ+zN84/p5y1cOrppc2OQFuCR6Tk18ydz6AS6e1KtjjG/E2PzB/g6wvgWcuuFv2asmf8iLvSA6f0eDbH9HCm9y9BlZ8AQXCN52y5lOcIHIXQD6/8h12b/yESeudmh6zafg/9lgW/2H+m/V/eFj5sXHGDJ+r7aylzb8rZr/Pfwf/r/8/U3/wv9O/e/x8j/Biv8TnPjlw68M/MrArwz82zJQY/DjuDf/bzbzkp4PBfnhmfY3ytnKszovVrMfiucLUSh2pWqwrapPm2qEYqef9LwISfz44+CNHxRPfigK1jH4wbsVP3oHstUwivYooa7h8Vh84Ls3vL8/+l9KPfgAkZeIUaXb7Qa8ATeNljNypZTw4AJ6pW0f2gFZvAAfyo/DMQZsILgHb7t59fKZruzgThClsBm9dw5A40d+PKcfO5DRPXXwA/fJQczjfuA3tjg4uXjCZ/JkW0V9AV25pKqBn7sGtW19LtERe5MfPnnRC62qWub0ORgAI+GlBc0vyA9mURgY6NFsu+PLS0IOGvKv0PKfC/369amv70+9v09iQaTzgQVE0wtEfyDt+JDc7hyC9zcp4vhoY2Mhv3jpD2+AaaSDH+c5wF7xBZ7go37JevJRIX68vx/kb9JfndfEfcafOXHg35NxPD5o0ZWPUzk4SkykV9e8tnFqYeUCSwVD5sVgHuRQbDI335lb7xy2Px5TE59XnOWE5vG86/F412k/tChCX65Xc4xiLm/AUNr5V0Tv9zsxPIjh/GjYPnKwRdjgDyUPo4ox37Rv57iH9hErhzO2NapEJZcoix9cB1k98IwucYzbICBpYww24tn3m97e3hqyridK4/uAdie+J/kPz5cvb/ryJbw3hS/5KuKwjeLYOWGSh8g8Eg9zP30Y9GAt33MwGXbWM44pHwwzhw4OPHPAEV7b6B8d4367EYvJ50M7/uZfDH/Bj33fNZhAo4YKSK6c2Gi3T3L/eeL7ZKx6nWUteKm2odoH8d6I54u+EHvi2TkEv2Fv2/iQwjjl4D7yuKPb245PpQ0fbvsm2GhLhU1jaQxoHPLY9CxCO3OxXrl4ssYnB17x84lPb9j88uULMW3oyHoLv5QDsHzsfZKrHgd8Tv+gPzZjd2jEZuKgZqh6vtzZN57YWuBgkKgNqItlW2MgC2zARRsVXCk6b/tNNYYmNu+MHZUsCVHiEXOIfRk/4n94bOu279ANfenOWD+Zg6K4SgVE6mCPa+G+kVhm4gLu73fW5Ql3/HdJkTHykXkwV+7ofL+/N198OtD/YE7e2eth68s2/pc28v/2dmNcd8Z11xvz/Pa2afDciB+dKz4q9+E0wXUeJPw/ociXbfrGDyRwFbaOLeN2QcETECW4hFWjdGOO7NisIVnSgzkdn98T59eHHuzx0SeVauzamG+DdVDEDXtfA+ExBrRBbvMXEJivZWFSeKQ0ysifCPrSljl5u+kGRGfy9mS+hcVVzSPyHT/1qdiWclFHrqhty+inUqAqfUsIr+xxDSQmGIIJJf7EjpHLGFz+f/my6fY2RDhIT2Xs7nxc7fyzFhDXg/1tMj+i43ZjzFgTX/4Xa5I1/kY+A7fkFENMEfbwu+KX8auGul1VOsvpV/R//fqVOfOO/gf2N9bZTTv6931r1smeEL7AYt1kLmz7gOemUaXsXaHFzsBQ8jMI5IKJTHL8ZD3EiRr4YLF2WAfM169fmbMZc5wOL+zMozb9usFMa2VSUttGzQmV2Kro64Q650DbgD95tKSBzcGcH2OoaN9uWz9PIOnOsyn+JceJL37O7oQqJd/7vjPHdo0aMmjb7X+eRdn78ryJrcvHbWCnSrZl+Iuaisvos2xAIs7VIJ/ty07ho0BGX/TGRvL8zrP7nf0mH98Dd/IXeLJPTuZb/M4+8GTMij1wMIaBjXVdwxpjaFTJxqD04UuVZWDUUFWpBuBq3n0f2lh/b7dNmWNvb+f6GfAYXiMXP2cGDp1nm2cwOUw7M23ShiTzZ9F+kPP4mbgO1l/6mUPhW+iZjJ3tl9031saNebn1mMXeqOq8RSaQcYisMbLh177temONv729sb990Rs+b8QQf7KODnxgobUObkm+Cp22VS7t8GZefH3/quiPjybOW+YBa2Mbm2wjmuikqqGU9BhR5UOL7eaxw8e7DXFlv0nM8VVdTp4bOt/wd9v29qX5yFFYxhg658WN8TjtBN/+o3ODfnvFhzDz8uDZONu3g3lxZ75ccGRewL8ljv3WeiNfwypUb+yPb2975zv+3NCb3N3wbd93DWSVwvgkVkLDjcVz9Umenm0z+LBMfLvatuWSihzWKHJsWExdjCmwb+2LCyYRRQuSydh56Xn284xnA/tEpOvFm1xl/DNvMr5Ik4PF76KJpk8XQuXCDyuy5YzLyXdnHZ3r6XyvzPPnQf6P7FnxgbWFeI+naNjoQT7+0pWNzlEaVSrg9OHovGRtHvgevv22s4/cmNeMs8Qe/dTld/uOnsytjflnu/XChrpOCLnunsJ7ZN30+D6U3FxrJvYzVoFRg/xu2AMYvyq3LCGh6NRJQ84fl8aodBWfJjFPGLNWHrxbBMiW8k4fpgn9wVh0fMyr1PfO2dSpz4zpxtp7U+ZP5tPb7a37b8ynb/CmjfFP3GMMJfYG2jWGOsdV1I5Z2W4o6iASRfw1/u/oCT75uDOmj/iNT3eenRkDvp9q8T74XIfyjj1RwPcF2RY3pURf5u5kj0jsBzkgVFEBSy4DUvGssU3Ohgb76+22gRtaOkvGKK2rzyC2fGrL6rmIvG2lhC8ASYFRQxvPrOgNbIzNemmPSHhjI7UoJ+3qgXhd8Ztpwvo8gMmcnP1+ET+KWAZw+lItcfI/dWdsk4PYEA7FpijpB2+beKvj0Kud/G/M3TFOXeGbzI3UothGRmE/QZZt4tyYKzvtAqBXKcXtm+OqRo22lTr52MlN/H6lJOwNhcyAFl+q6sRhI4rP2KaevNsevEsdrKHsiYkpjLGnmCON8bnnDHx574qd8F1gn2uJQY0I5EUTYN6EJ/oC0Zk5lrk24QrEj/VtUoWtwXbr6g63+F/EbZueVMRj+9VO3oYGayT4Rv70RjDY7SRCv3qTffWZ+K/4QoMY7YEij/GTcNhPj54zi84KEt6/9Sr8Dlxy0WPHkmWfcNHs7/vBL/zt8cLn7D3BBWyn+gmcGVf+FsiLyuiQidzJBmJpBV7kP6xcRa633k9thMNNvjoduQWC+x2wqymXaHd+c0Phh4e/ITblwv6xnpMrOQ6cvb/v/jOp6Lwg9LRT/1VIlJab3T7rdKInkHYgKQ2k/XP4Jvtz+j8PG58v+Ee1XnPuc6x/SecPDlzyrS80lNj/vpwwIXvPw+yv65+cgbyrXPBPVv1L3a8M/MrArwz8ysA/KQO82S1ekGc/DPP8NS83dn4g8KKZN5jAD8Zsq2r0y3V+YFwPc1Hskm1Vocnq0i/AeacVNEV37AWRJ//SqILvbOdHzTEf9MULq1Sjuh03nhy258dPYdsuGTilmkW2gVK9bIc3voEGf/JETyC4KnHgtIhjAtQcdoTLtsSPbeUtQeoDmUW70FvIhJYfIYl95kciP0RIIBdcOBSboR8cgOeH+OTHR178IaEtB4AlLGBz0scKBNv4rS7mB3q1LTfOJZm+bdkB+uTywUfJ/NB74vfBL+XzgA5/sZsY0axJI6AUZAtdY0ipFz/kTt9W83HT4seK4Q1sMA5gJkbwoDW7Rgn2pQG/wU1qrGFLCxq/GjEl07QjJV3twvYkH8mLKMGTWm21MQ82MOjBRv8rYHRFJeyMk7GBQuzalqkXdkS5c1D4JP7opdv+VAKkY8N7AeI0McD1in2R+wCsGsNKzNVOFeticfDAIVUOYZID8nowN5O3xUFMDjnGKNmnjei4AFQ3Ux+ZH/RywJDDooXBQOFjIGN457Bn4hPKuEpVg8OnweFCcsL4kITEN5HFe5n5UMOikiwFDuQnfo3bUKemJEwoMgt52YoPYwzloLgg3jloSh284d/3odQjh/Dot/VRYjo+JJ74PJMTxkoQIl9jqEblMxTTAMFCFAW2lf+P4oOPZAvenQO927Ypv2/Tf5LfjJ8NH0sClriqwj/btI0JCKgbNRgnfBT4Dl4cijyBQ3fmwJ3Dnyfr4UkucjjXBy630tsXCxFy0RW6jU4AtWV0QibkzrntzquZG6JUSaC4kXlw8YtKnYvkAFvJx73nYfYu92HhxuHaCLwUHBwAYLT12KUxyIHEPDu0oA2McAWD/cVctIoYB47VGB/x4bJgkMFFj2zhWfsT30YVKLcpCL+53jjEzAe4QS4/M42BnCw7soucPoGHEmuByweIxXjbxhz0x4HNqK/cpCQsIMs2shy+xFkGtDwUe1bi3qEPiUkKJzpW5yA5DC68iEPninFZKWkm55kzi5wXKkLaxkaein36wOYT1qlt25R5NsjRk8Pwid9LS7bhPYFpwvo+Wg5L0OqVjtgr/BIw2XsShKAnBhOHaatL8mIb/8O34Le0hha/gGb2C4ApAl3YgbSkMYwP+oCsuSL3iWnOZ+PtIduCU1TII0jDBuMCZ2yd+pQ8lpX8r/XsHNzZT7LHTnK/WPsTGKy5HGi7EtsBHzol8rQpebKtFX4gY5E1+SRJ0WFb2xgv2PiIOpCRUNU1ZBW3HLLbbn8zX+6s7di2+OOSPZovvMI8bulJjjDZ8eT5XyiNHoVBkbOqhlCrgQ9pIAr/fPmroBraf8ZaKRGgbhz1k3nw9b/eZdrXfpW95yDGwmZ0Z88Yha2yRpXGqJ5Lid0umT9KybOJaTEZ3ORZFx6etBPPwNdt22Ujhb7kMX7bRq/RO6iLuhQxWzK7Z/jmmozLrtt+06ihQj7pCM/GOFYVuCJFFqwhKaVjxTiqGnf1U9tumY1DZlHy8ekc4ye5PHQ+Eyyj2y78GrLRH330J3mNrfiWcercsW8tUbhxKXaSk/wll5XBRZar9dtDk07QB89EUqfsiQf79vNg3ySczOH8P+sW70B+7XujSoUfidkxhQ4q1tPB3DkUvwTdFapoWldbFNzmLnLJfmtosqIrCZr4EZ9FSZ3+xLGMqe22K0poAb9sJL4n8ybxQGYcWPskp+XRmTkViLVCD5fsUuxGT8t8ugUXXdH5nW2SGlzszegneQvHq6zB/ApYFHISHaLTvAQ94YWilTZ0xGTDwKn+SAAAEABJREFUECTgKqU3Q4d341kFSjWk0MIfnaGnLXTYSADcYeKiEf7Cnwk9tiITn2HrvKQvOlytZmIr/eTCslLC0/h0gNCSyyPzC/7oDW6wdyavmbcuqQDYsSMd7CNpj1EaVWh2uk2L/uQ1deHrqEE4S/E5TMHHv9iEoLQvPGGpQOQ5M8bApjuOg3EOT2hV4GDs3INPHR/jd/PhSmRdpXKJ7ukXChhi7rmsQs8kjgfP1uf9IKZDNnhiqkKOdnzO+msnRMHuIkeGDrOyh237+Rfc7JKQEcW2jP5tP9eBRF+4gXxky/QBBVAev6L3quFU5I1McrQyH1+xZkziX3QEBNNCb2K3na5W5hn84T2y5oHUGfdA8xPHRG9MIKaEVJbStmlI5GR2P/Zs9z6AKeoJsB9kXbLX5xkSnSKWtLtmX2lbsYMvtnUwx5JPtyEpemPA2Lou2HT1J8Yyl/IB/5JNTOEZpLvQU+kgbFvxoWPHZrfBpx9ou+HBl/QXPJDbBxuLZdU+ej6vvFM0ED8xMoPbJxseWBPXJMdP9q/MocnHwrnOZ6R4Rxg1tOPgNiSNeYIlHmVSUVtCvYQ+QTad9pd45wsKxoCugkxifzJfg+q5DU4AphVISOHJPDJ2whc4GKMJceHzZSf4pcU4mr1dDRMh3NEBfqJ4oVvJSwPe4G8Bgh49qaMnsHBg4btt2dZB3ib2jE6XUQNeADTb6pKK9hnL6TDdJqEq3OIm24ruQKErtEF+rdcfcLFBV64hu1SnulMOf0UwsVNGBoiu6LGtH0vyFP8Dk7iiz/7GZ1tciBmQksc0Jgojy7TgXRZ853zSgONFyzyczcAokZ8oarnQA1GE8nOuuPfNpoO3T3sud1yg+ir6gXQSV+r0F/qfrLmJH4Hgf4STP3qNKwWkPiG89mmrfUDfZP3EPowhq0rdxHXyoPY3OgN6lULHq9nVZ1oQtlM12EbfaTN8J8yON237e7p99ltY39rhDc4+daUtPLTDI537lLokT93gZlsqZAw3Q8TIgaVN7N34g9tiriwSkVwhgc/c6XcDvUavXTKwmpe40HvZDy7qI5I6ENypL72/D6IjktFT+BFIu4G5OPEl8+PiC+8/CosgGrK3ZQmkTj4bn7wEiB/bK3DlgXVqkSNAsmwrJTk6gbGJrtYZHShlXAWbKzRG7KUr/MFFPjCxfcGi/Rlsy/4GoV28l2zq34NC9jNcslf9e3K/h4/v8SEQnqtO+4/APmO4eCJHRkiUPuITpfPioKGSC1B/eIX/d0DBX8JpX6DoR3d8uOh/qT43v7/EejElz7ETYBNSIO0LLr7/DjXTX4H/pFiuPP+2Vm9/ymRoEIWJ8UObadJ839fn3IxOhH5dvzLwf20GMof/Efi/NvBfjncGKu8obIV0loq35hwOVFl58eqXdHY+27J5+enaCj0w80IjyQ79G4iSH/7P/ADlxVwGET1VErxKyfsRtW0Z9BimdyJhVXr8ZpJp5KXjwUHyg487i5eyUdU/iEODjNy3K7j0Yv/gB0bagw8EO4ce+064mOA3ID8E1ZAf8eFJ7DFmm8qqV50DSfFRLYBZhe+kSTJX+IoGnTFKOwcvyeEYQ4Ecqm784t7oGx7YwZccZTpLIR+wDWI25IeAS2oUPoc+yFFq2+DNgwmCzraCk4np6LGjqxxY2VaKbXGl2WDuFn9AVmGI/kriqXPZ0NKAJ/RAuhlzgQtrcvx88oE0BznJNe4E3yBK+lT5G+eTDxvhDw3HuV5EKkzBZeDbFb7g41qRn/02tOVA2PAAoY1Rne/k/MZHrdSjBvkdxJ7a2m+bdvIffqaOns8FPJUXM1Fih0rnOhjkz3o+lg74Fi/95fwLPXLNXDcDMsZQMQ6Der/tur0B+FYxcCrRJBcT/kVssfMkP/kwue+b3r5s6rlQxYH0rsGhq2VkYOZKO+Pw4MPs168ciqM3sdluN8+b0VEaVcr87LnivJRM5V8JcNfBIWLm+Z043tF1Bw78iD8RqyEJnav9xDDXwVp9PKbu74fuHD4+s36ZjonNNuxWSpUVn97e3vT25U35V643cjHI84JP0MOX+ItcFXiDqxrqHLyRh7edsTk/jjSvVuuPD0f7ThQM2CSXtmFx08conTDIwcaH1hs6OexE/uNgZNv4sMe8JB7chyLiUf9rwTsfaQ/wASZh60w8MZE8Pl//snsyX+N/AONK3ia5mviz8Osgl4M5MKpCVr3qk74aF9nARC4fWyay++2Gz2/ts9qzZhWOyBpCtY6nu168TSMKm0mpoav/9cc7+2DsLeSXpY09x1CfDPhInsm5qYXxrqX2//RKSqwDnj3zFj7cUiCEIo4ThiQLEwr/nnXE/HXoIAY5jr4cvCzsZB6G2Z5yifnBPGfcR9ExeiQZW6a5Medv0UcurhxuY+ucxLZeZS10wV/IBVUIx27G8Gv+lel9YnIpf2FmjGo/k+Pk5e1tkOeSkD8Y7/NfST002csT+8Ze8mCsM2cS47ZtzOMduLXvpz7DvziMnF0n1nc+rN55Fp129FES20Bnx4XtQYzxu3BhEsc9/6KZdXUwt5PrBwemD/aZpK6VrNwXa2K0/eiL75MJMJHJHrJezPF/33YdxBVUeK//RLEoiSmwMJSc2Yb3UOZD537flHijjymDhFhTVuGsjcP6VsKz8N+2XIBNupbKpfj2xLcHe8bEltmDjI4xhmz4cC4+0FTmR2r7xMfugewzB4HE8WA9JUfhr2GdIA3mECLoU9uzoQF6Fdsq/BLliB7GJ7rGMPznuCWu8KzkEj9lIVPaoruKvYF5AT7zJnFkvMKbIbFLFYCvsCUg9c6ayx6Y+Zh+4lMKMUdHfBGZGlXY2cjv0KiSFWw0S6hS5m4wUnw9et96sEchCs1CRCl39uPk+cl+jglkK2jqaOxm3xbEFWF631OwEBpxVg1lzyiUz8YtZT7tu7Ep4jXS8E9lymCDHCBjG39oO7atJ4N4Zy/KXIquMHfeCM+2jP7gq6yr2NZgfkQmsN/29iXrH5IW+weZQNUhkRNFdmCTOnT71IUJZe7cGe/srYu4jF9VQzY8MGTdHMyvJ+v14Fl2ZPyZyygWHNiAiU7BX2OoquhhFV0ZQxga5+DhERCeMTbWKX6zZ4wq0G5I7lsBfAs7x6WnkVJZzWcaHwCvroI7tuX0aad6kN+DPC/GSeBsq4gx4/XGszf/0vXi6bGEzw7PCZHr+QBeFNsy9mn2+kClEmc+WI4qxoJ4pPb1dMRUBiPVgBaeMeA7n7GZl/f3pxa5VWxY8J1jkBwGMk9Sx7/EIBv9rE/4LzxN0KWPdYUNWbJ9AnaLtiiXzMQmaW6zT9b+JN9PxvvBeH/YfOERU5XZW6/3BbEnviY4RNutJzowyFVgv12ma+SrSnikha3kPfbClblsaKEn58F9Hv/bflN48u43iC18NYZ25tBt3xXZ5MYuVQ3GZul5PKmnbIMD71JK9C9iB63Cpm3m4433yaHQBnrbFvtbjWr5Sw4GLnSz3z4Dr7n1YB1lfGoM9DC38Sn7XvyKzuT0/f3Ou+G9n4c1hrL3mZxMfIk/+lyYWJl3AdvtQ3gDA7+2bVfGunVc9Fc9ye3sDwCLMUIDulq1pXrFa5cM1EjtJudW6BBgW2mPQV0WrKBPRYnHICq6JBX0tMtumdhf7cPs/KcfiFxyRAK5vunKHiMK4tyFjGS7ddnutov5RZ4Och6YmbgZcEmhwSRLtImnSleJzayNGcQYqjGEYuW9r3HgHbBlO62uI0dHE2FeI2kavJTfYi7RtqSltFOH/8naSQ2h40sOzrbk/gMn+hCTEbSt5E2U2fHQsMBRL7XtZue2iL11g7ctkw+4ZFviis6m6yyMOqilkMtFyAB54VKetWSz64luRV5nsa34ZJ/IyNpnO/oDQnNQ4RMlOjK+gfhpn/yQ+opM5v+Dd7bOEfK5DvaWg/XzZEzD08zcFvAbn1AZtU+e3w+eRYkvbIGEkH50nICHKHFy9JILn1BwxZNn0Bh1jhMKTjmEmlGwVgM3pUR/aqEPdgykZxUJtQ3aEvcXQVfpeQYpdSD4WLFB0oldnNCrC+a8TirtMFOFbp/YoFoO/I/XiyUq0envoMjHBfY3GkwK2CYeKyUxtg26tiFb3PRnJTIXXLw2sleH+rP/4QXV/sZm2oG0L7hyapt5/E2X/a2tLtFMg/fozPEGun1Bir60Mw4L2axrk5Pg/hxQkEkLI6Lcz+tz+8Sc9+gNnL2f3BEsIJQrB2kHYin1N/gxzlBOriumYD7DSU3mzlZs/Aif+f9yO+oCnYv41Z0/FY+fAcmyrat8y1H0BC5a2nC9Klr/R66Y/wwZs8/wtzoVXS3z0eje336LfOCz5JW6z7g/af84J37s/55474c/2v895s/4v0fmJf93hPeS/L+rWp8CzR4V+PdH8Dda/LNx/TP632juF/uvDPzKwK8M/J/OQA0Oqgc/Km8cxO38MB/D/YLTLwnFjy5edqrcL672SRPFNnde0Hgr+vgR8cKFMsb54yQ/rmBR64ieKuSqbdhDtgFQXLa5q/vng5y2KI0+d+DWhW6ja/IDbL5+WOaw5foxlh9kBz/KkOSyCl5R+E2vye3gYOXgh9uDg6LWVwOe+ojxg58ftQc/1qSS2tehFNvwWwM/qgp/DZALUSzFnG1w1Qjb1NV92xo1kC/6weujJOaOA5srT9EA1Pi6zvDpfbv2fdMWGEM5WIovG2OICQ0OKTHAD5OFP5YRs82Bik5I3ngJjsxgzAuabXEBqS+QBrq+0S2UcvEKRX6Sz4WfYMGFNKmnMjb5gbyIRbHFWD05ZOrDWnzBNH4cHHItRccZ40L2hBke0j2ALQfTCEDRxCaXhMECTKNcHWPhPE2Noj9KDDUO9YVeanJoW3PRCOgsaR58jDgOc8C19P710Pv74vfXpqobghuMmzbWyr5xcLXdNHBsFHaA6Mu4JQ4YO64HH1zvHOTfc2hGnQPW2MG8bLd84SOXXPFpdoS2dZXoezKPCxsB24r9jQ9NF08hCxqdYF6iB/P6wcFx5lPo8TU5ip3g4kfnMA0V/i4+PBx8+J664/eDj/qRf8fvc1ykyNpW/BjMh23bOEwduu1FXnzaX6K2SDA6D/VhiqR9DMU+zaZNPnylvTOuA51uP9TxJ+bJ4V8+4iR/p/3Vem0rrFQaoxpqWF++3Dov0Vlj0I5vt/bhzoc3pp6eHG6dc/JgbN+J94Gbh4xQ9EVvoMAUuPiRHEzmb+ZtZAPxJ2O94Dlzy7wgHwO7oIhBbffAaKBlmIiR6/lLO7ozH0JLOz5oneNwMA8fHDS981Hta9YL4//k0Cg2k/OKs+h4ML5PaLbJf/W40IwL+qjrxGd+ti18Sowsx87jgw+od2ycuo5es4XMtg3tPa5DNUYGRjNCaE+c+75D3xlTd7wTf5pJ1im/qUb1nhR+Cx0S+rnlshQf903MoV1VG/4Y3ACslMzT5CztkXWHTePbwo+2R5qNV6cAABAASURBVCDhkcJf6CjsoQu7ifVO/kQJdVShf2H/6Npl4pn0AXx/8jxILmFnTqkh/kX/4tfLZEwO5kHy9GB9PMn78crlE3z4zPjZ8SP/clPaWKMbOcxHUSyjmjvzOjEd2DuOgzn5xB9Rz56P0SNZsR36g49+T3jvjHX6HbeslI2c3PadXmwODcYs82O/3XpsjC832kXsQmHmq4k73UkOoyPwPB7M12cf6k8+jq9FTshtaIt6kR8hPKkXcqkfL38yJ9svZMKffrwbY2CyAH+AeEZIVuxHJjFFzyQn8XF44Ed8YU3ib55ngXzYnvj1PO74+CRfOKNXsdAXO/XCJ8ezcbiONWlUaSNPVUNLUnLkptChtkr2IP+H7uT7wd6ZD4bJu6XWm/WzUHgC+SEXk1xUdLP2JfOnlLLwNXFlXeWDyfv9XdG14Lfhg20yd56Mf/hOWwdz8cDWlB0e4kHZAR9i+Hbm5WAuHJmL4JNyG2V8JE2FmJwGcmjoWGXJdsMCc2AzsPC/wCcvg7FKThJLbJ16h5ji5GMyJlMiR6GPUaoyUBoV22SUvBQ4AxhSim2N6AVcpQJsy5LKQ1/ebhrkLTyjdo3adPGgUYoj8J6XyYsacBvSkm1NOonjHJMlkFzWR6Ex8S2Qf910Pk/II8+BZ/IQeXiQVI3B3jEUfxxfZewRN3ZgaXzWWsC2bKtc38mMjefAtitxBPqDtqTYejJe8SN19g40oHPTqNPmqJIB2FWGCoT/ga/B0VWNoQE0/YXsHBBA7E0GLs+UA1s14K2h9iHC8HAR02qIuCzG9qkjAw0idJdlm3U24QPJVR4KPnkuFzqHagyNok3M5fAfPUcn+ZZ80ponsqWU+BrfskfEX9t65j0D+wfjkbGsOu2HP0CPqmS78zJZW5P5H116zecn8QbXpsGFdkFyPclLbC4Y4n/bkHW8bAa/XjwTXfEt+44ohV2qvhBHhrykB36w37pKyd+TcVow7OQjuIUf6cNGLp+yM5eW5vp+/+rxYh7G36htP8PqxDxU3mSb2owH8uyV7Te2QMvYl8gS9QL34L0hMYgS36OPZl+LNRVa5FPHdnKDYi5G380m20oOGkZ137IG7Y2YU9v4g77oit7YbiBuUXAFnQRCw440gI+2tY1do7JWNiVfowb9Aj9UVYrf8e3J+GR/PBiT5Jc04UX0nBBf9v2UGegQZVRpMAY0VeNsn/VoG+0jigzDhRc+RSbvNIW8ZPbiybhNPfEhe0fyOBMvsjNAXOHdBnrJSWTTFgV3kXsy1kt2gVHHNOBNJ7ZqDEU+dNuy/cEzqrrddrCFI+faYp3ApoE9e5BfN2BIDfi0FXqQl0p5n2RaU6/0NLxEYIpeu2QbKEmnniOOS+ic4oePaCm1eW7jEU34Z7V8cgKjRkG5dKEnuntOqKVZG4cyx5J3yAotc9TQE//GM0D4Ifw+mDtY1uf5VOBrSGGrsVS4G7lRGxqMvqXJmqCDNPHJaX6ATT8AJj4EaH5/wRId8a3hpU+tEZ3kVS+9Z3zrZResixxkLII79GSMnuwFMRlbgcgoBTsLnbmqGYpYrYn+5HMxv2bD1GTcw9JiNGyTIotKLrfNMSKPRuTP9YwcY0i3ecvWVVZPhLNXSaJCK/g2xlUfQHplu2FFkc5inzg7deTCSYbQG76sj8yfxGBbwSWu5CI0ONF5yUQneaVayFM1/4q9QBCBV9t2ej8F2+j1d7ToCSQnUWH5O7r9rR8fL2Jk0g4u7Qvsb/FkXE7PiQjl4YlM6kUsJ5xjkvZkLp0wwyb7tG2f9fqkIwwZ24DE2GIIlZ2b06dJG2CONC86bKMzeY2P+ARtAaEH7JJ/ApK5LJeVYsceujGYdgM+GMgzM319KraVP/ErkDg+kRXcwXspP50abYfb3c6NsJsnNSQVN+NDIO2AffKnfcqceZ3kNPZOOPMa+u/BIh/fATGuhuib8svut9ryJ9yld+FsIH2aqU5gf/yen4Fjkcd91Mjc0CgX98/gs38q+f37ZTMcFRkg7UDynDr4QNrhb0gHwD19B+D+keuyY/tP1BT0ANVPLtuyTwi5fSaxGSuRQihND+2P4EMusj+D1/h/1mG39r+k/zfjVsh6IHvCZ73/ie0P/xNzIP4H0v4L8J8Y0z/dJ+Zb67zq7ny6Xfir/kT61fwPzcAvt/61GbgeKv9aK7+0/4szUJMHpO3TDBXPUB5u0thK2wvGsGpU4/Wp2O5eqkB3Xrf0q39sSJMfNPmBEMgD2za6TigeRlLa6gKJF10BeUFr1KcbfPQiYvPSS7svnM6LQ37A5eA1EJuGGP2w0jp1Bj+JOX5MXiZta1QpxSguAJTs4sW0yMPQtm9KLHnhwlT71vxW452OzvtCN+HKtiYvmvkR9ORjROyFLbWxkfaPEJp06hEFFeLsWjmgpdtXcGk8+bE5RmnnQOAcm4LPL2lqJ9684FqxF57oXzh38NEiObDdhwsHh2o2ObBkc9NZrufdwF8DJ5b7Jx56MdRVbhP9M0miY1tV6JUU/CIfR/9IRTNmJrl68jHhyY/mHPrEt375iy0vfFFD0TdqVg4A0f/MwQwfxe4ceB34LnRdUPBt/eFFPU6ZE7FztF1RFuNqGYUBEPCJH/XwT+GndO+PAHQgRp9jP7EMdY6T9zGG7ELuaIiShL24TeLc9xsftwAOu298iDGK4gvDpif+bxm3UsSYf4MPqbtyIJJ82VZqVgBnNtF/+mIb+0MpNBUgS0kZKGISALJ9IE+L/NJVcbMNDxf+4V7bXd1d7f+EP/6FBvq8YMjH4BzU5ge1y9pvu3LwRvgnD3dElcPqHGREDyj0L01sxbmJH8FN1tuTBFT2E2KPSxt7jI1v8JZLNm25/0wUR2dQY1RUtF7cEuk8weo6/+Jzv900cGzg58YHuLe3XbaRUccoKxcuLS10i5IPUXc+EsfX6B2cNl3rLb7mX8aMbYMzY4UcfqYTXzFFLopx5jBz3/Djk4/wYTqsp21aizw8+Kh+7U+ZB3f6sZMxg0Xr9WC1hjIWB/P8Sc7yoSgHovExvMHFz8QbOxmX236TTxdwVl2qRo9/5BqRG51Hf/y9KzmOvox9hJJXW2qgU0AOcQ7WD4nTzry9vQ3moRRa83GzS7YbchhqW5VxYC3ebmduMpZ3cp39MOlf8eOxeg+KH7FvR260ntOvqTPP4KE9+QhmW/u+a9uHZC6gSiJUDW629eDD9vv7uW46N29v2rat400ukz9GU7ER2xn/yye9iu1uffDAEJ9tjEHJeCYmmsq/5DTxph2o4c77YH6Xo2d+s4UeURpNnfzG/qItWGMjuU53MmcW/Ct1E6RLrnAjbUSIu8jJpm3Uq73LMIxXPzw4oDvj/vX9/eMvQQSXsZ+xcemXsGElX2eeNxV6QOpzGVXwjLbrsixpjIHKRLJU0EGdffbzLbnA58QKUl3DUMhmLGj2NapatsAbaF7m38LHMNiWbZWLOmBJAXUpaOnGfo3RPo6qk0bfdrdzD0/qHmP25c95CK4Bu+0rcklRcJO9LOsRF3r9iwOv+HnSpkKPrsm4BZKR8KJC4rZY3Mn7QuGKfiBj7rIKEJ18XMpfIAqfKHY8FbrRj/wCpOCinRZNIzvB57n6/n7XOx+g39ljsh7yjLWNZnRgd1Th+957euRAJQTBIsEVfhrdh1XfwOAc0ke9iLMQzHy58YzIPICIGuYBOQ/+y5e3tkWaW7ZvUfOCHk+d/jUtN0IjHJ4vUw+ey8nFwtFFvlKPUbJ9AvxVFh2+m5AjeCDRLTU//ZanxjGlFAyj0AGkb8c+RukUOAdoP3H6wT4cm1hAp1WjtO1b5/BGPcoywNXrYLDfiHKNReZL7COssslFZDfqochWWQFTx04gOm7s6/lYFjlXKSW0Rc5nxyJIxMiY5XnyYLxFKXhbF+314ms58oenLxlR08Mfi6ygkzuazhwoyPMGVbKtwj9Run7Ro9e2KlAgc6UdqGq5+BC+AieKRa7xK3iBGzXAShP/wmfDEajCZnQ0Gd/OOrHD2vxZK9nXoyuy4Uj8A50bz6yMVSD4a69xVbofkL38/rgzzx5SFEOxzf3sxl4gGMvtU2wEd81N2+pCFdpi8kZV3qEKX1zE3AxS2jaMAHfN5J72GSBeImiXko/MnXeeaXkPEyW+29EFHzlsOut9si9BlqJQ0rc1dY5n7hN+o7cSPzraXttCHzWXbCv0Sj3I/xiqAUQmDJKs5AX7KOj7Cw9aQq4hBmGMH4Usl1yRU5cqK/jwwqbUibfjRPbMH9rRbZt1UoCRUVgBd1sUu2T+FHyXPRtMQ4XjHFb6sWmb/JyQnGQMZ49XDAsnucjVYlzwAAR9/FhAd5AfVapyA2kIg6IrED6sS/jUtUNeGuQx+2HeS0aVoj/7Qr+ToBvrSol8Q3wAETlMKTi6v7lQ337YifUbObEGBEPsdG4/yJZtZY0EbCu82dfaHv5JJk+nzvh62Y+fTda3graPTnKQvs0diGxwyeWoEijVSH3SHcm+pQFXDJBUWDV4n6/h5hclcWTOz+QLAMXVAtTnFXRhpKLgRbJfczxjCoRzUs/kGIErNul0BC+UYqdv2U5XsTuRE137iqEY28Bonuha6O0ON9uyLW5ChIo28YnSdrBPk/GdylwILGzY4ZPMn8Tisq4SkYWOmXlLfeFT1yXnSleIq+qMX5SQbcv+BqB/9zKUANWnC+txAswrxbTOec6dWII9pTof8CZv9olrZm62O6fnuD67Hf5w2cZHmD5diSPwCdW2ki9MfGQC75i7kXfX+qEUusM8Gac842MzHgfCmn7q8Fy49NMOdJvGjNF0Gowvif4bNJqb7dyBn12hnXiLP8179jFxKqNrIFeZvYNxb8J39kM9YUEPnL3zbltcZ4f7Z3ra6ye61ktPakRavnNHJzmmSopS/RQ+22sGArrkuv87t7hywiSns7miK9Cdv+vmv0MKh/8wwqgMT+p/DfwV7eEJ/JEHf0b/I9m/l5axXhnIP1Lw9zgWmT+CP7L3b6bFzX+zyV/m/pkZ+G7byGgG/pkGfun6t2fguzH9t1v/ZfBflIFfav9aBurjhZm9LM/nQERT90vWa4F0W7zY/r/s/Yua3DiSpYuuZSA9VOf9H3V/exQeJHD+ZXSGQqq8VU/1nunuhGgEYHczGEg6KWXyoHzywS48ATs4bu/8UOEJjQNFECLPhNF1LF6QjnI/hBe/R4qTeSkcvgBqmz3+9AMt/MFf2sAwWDyE5kH7ZUppVUN2PtDkYbgYFz/CNmBXPqi93P+iO1LSqIu38EmO/tU8oRJSOnWPXcg9z4+EifGVjzSN4QQ985V+kov0QOI5+XiTHzQzfiMHNwc8n2OmCEZnYEXvQliJZSk68i4vqBuQ6CO5iH/FrBAxzKRTCSd/23vxwrz/4QFMibFgTG4nimBH6joW84xWHm7h7aBREp48boeese0m0amgVxX9BZHPR4zwZpxEmkHJuvjhYy5ZOy+fktviAAAQAElEQVTjHvvOB8/t9dJhk01OCKL/v3+MxdoLf0ib4m+jsHmCex4fOvKf562pc+WHYrwUvlwAS0RliQ9vS6RFH3x0al3kPXPxcc1OjuEhuA9ydUBL+k1cC4P7vrWqfF/eHqV9t6Ij6WrA7BO9MwyrJFlpEwP7vstmzlH0NTaVB/5IqYlRu8yf6KMTJazrr2HnR87JeMqozP5gopOPXqKNUbLNR5wDmPrg4xnm8LOkGuQTvcvwSLCShym+mWsSX5CTGCdGT15mo06reQ3JPUYR/WLfDL093lTkYpR1nB+QTvBFHLqahZx6pZ5cD94pVBu6BE9pMD75uB/88XpxPhfrAR2zrKH0MaWM6cBKLisvhBqwbVv9J73hRT41Nsn5ATClBtQ+MBVsGoJR4Nh7fG/Shk4Tc3IZeg1rjJJL3RhqhOclt2wN1q+27dLL+STJhkdaSl8ujVFdW/HBl0nZVv+hL/wfW8ktp2621XhoBj/RG93BaSwtNnDB83jsGrzwcviY0yn+iLbVwPYgrtElI9b0JJEHH0eS5w/GJ7HDyh5DzxhS6xisbdZZmsgcR7IOTcFhW8QGn740Z0yAZ6/fVK/firzQFeKUix6/tZo7E0VbXqbCKoOOCzWww749X/+S8+RF9UHdLB1Kngo6WlXoK9wazBe5P468kJ/Y1kWDvnENGWMPu1ha6lsXTGHP8JVc0vPjXU9emou2sRZ54WrGB/FMcp+xbSXnOI0NLKIjfhO24uPSiU4wxGicG2PThu3CyeQDcegGllY2G3yr7wPXfL30waBeMOjp419gwrCQM7Em5vjZvnHxXuBEs82ZgMhx/MJ13XCw1ifFP0OAC085S5FYME3047aS44PryMfxrszzL2oIBcZw0uluk1RM2da+l7Z9aJRVzC9OIT8EA/Guhsn1Jfsy173bvnxgcynxsDqqUXKpP+TFr+B2dD/edlRFT2wuFesuWvRNYjq5VmUsC3kUvPInFbb9AtEscR226ZmxffF/6Ce/od1rj2rZJfviX+TWtqzSGEOGJkuRzx49yZ1oBhLjYm0GvhKWmi9JNRQYTI8qda8fbUHOrMrQKkNyvRoyyUgyNqsh7GREVdnH1N2+KXoX9bLYN/IpggZyXNwbizrqtden2BdTV74lV3VsikXqwsYPWXdr/5iClhMD9+SMZ+xBpJxEJy4fSo1Gzh0LQpm8wDbyVnJ9cu9Q5JOvTeAFnns4e/BgbScKT2CSf7nYGhZeAjswmEsT3pkaxwEO9iUxIbM/HhrEKtqoUgEDfw6eEU50K3HOKy82PkF3gHHRjyqNUUiLeE7Fl4ncQneQo6ADtpuvGIeWdeoevvSitSy2QGl2DxcTRKFyMF7kPAkIbjEPH6ydUxkejuiJ75Pr4yLYk7ozMYU+wZ34N1/45O8kN6GPKlUN4FIUHtsa4ES7avgkd9RMUgKbbRUgWvw5X/uYqUhdd/fJ9g8U8rjfcQZpW7bbdlUpMdx4CBzQoJMRxa/YEi28LgsGjVERUWQXeTqIc1ETDVxPUwh2eBfs+LKWJObdM4oeXc0GD21jvxR6C1qVFPQk4anL2MhcsJpTMUlvlwxz5Gwr7dWRk6WZ3AOxPqrweyj8hnXhy4Jm8Sf7Byh4QhO40MU+WOwHpqrYkjKUbaX2ArK62QzgyfMVS6PFfKFPHmgxayn6algq6IH4Y8bSIP6WQceM0hpa8M3X2LWpANwmLlGH5lSMEycuLObw+gWdIxc6oHFODiAhwxEloG3JxUk0cCt89AZlmE/28cl9P3Uc+eAXESQ3M3lB7DoslgpY0aDkvYido8nR88EzTPCoV/SEsKgdSZr0KwSQd04rflmKHtvKn7DcfCDglmxzkpSuUg+WbX02hFqGAOJj8KDIX0aWeQoV9yJKQe0fERzZxy8dwVnCD07g8pxxwHzic/bpRBmqtaAFjA/t84Q/BIzGfuAU+TF4DlIrVKgYi/vvyj2C3I5hUTKKrgX1jH702CVbDZE7KbLJGrSt1AX0loHnlBX9k36hY6ZvvDSX85SEfuoLQxPdHNIYSsNDCYTtTGWztgwnM1zhbHDpLFQJVmWpUmkDXoMw14Ahi1sSMYIgLtKiIKYns1PdW4reiaKF7IQ1sQnZwX10oUcqXYC90FckJNsNC6cYipl+tFJ5vKaW1gVckmWXDK3oJXSiLmucGp/kc+FR9KFWi9O67RXcqDEBOrIwWVY3/DK4Jf4gYxISaBqnBQ4Kfiw5fyJrFEJL/dCxLgufnaEMzca31dM+RccUOEDQRQyBxXwRHyXJZbeo5hfAU1xDDN9ivLrPmtdVG0uJVIJnmdWDLnoxx5HmSQ0tWcGt0PHENmfJTm96dbOtTIrY10I3izkB/dogJpYFDbbOsY0sfFZyAvR+DA6/iE3gq+1DY7yCA9YkH4B+4b/oyL5oJis3z0WzZmjosi0JQIe+tPh4TZdsN2QefMOUYh+SICptoS8gfDXQtrBjgGSHRWsh96qTIJKH7tdM17AYBzJZCHDo5gsusfwAN+o+NW9ieQGqMEjemJetAC6I9ImJXFbaasaMApZN/sAtFNqC1TK4wGr8lF/zggGqUuOhRYMEBrxezfC+ht2tl96e9MkC9QlS5IfcchkTg6QvKhnfeEv6IW9kLgAL6dYr2jXGU2IgMWB+HIhJzQ899QnoaytsZE5PQqQ4A3Q+dWnLfs787u9x5rAofSDxd7AgwxN9wf0E8SUAz185ovcr/L5Mclm4f4MYi0Z8KQxqRcr6v+byi0ZekkBmOX7y9Qs+tMCf0cNzgx0bksltav0rBKdX+1XnT3PWK3Iv1s8uuMAn4k8GWY9Ow+XS73LHdvJ9Uvl/Ddz33r4/k9O7nxhbgUl+gdtgfA7c8/9o35cfYvna37pMsLlPf4Wb9q/28fWP4M/0LfbkbwPZhdbyxPFTTx57zqltL3LYMNlekbsh88BN/61eyPwR/JbMX8fh4v/og2X5k/z+Ue51PZOQwfN34Gt9/4fG1BJ3NW7V/k0Qe/Q/FYjr33L86udL6WIB/ghebP/HOtuy/+Pwn+34H+Xu30H7M/8rDOSHTbT40LSUB2zWlLmYA7xgPoCTJ/eCe/DyfX9sJFUaVSpgzimu+VHVkHGclyXbnyBnLhW4jCOXH0l5Sf/Bi/p8NMgP4EvW7UN80W+0qNjiy77p8RjKv/Z7e3to483vNnhZCi1+HPyoPYEJZM7lIKYlFMT3wY/UMX7EMblZxmZk3t+P/oAQvywhYuWPfqPZUIDrhiFe5kz8n83Z8TAiVcKcNl6sw0p+Tx286DqB8AQyj70PPp7lRdXBSw5Efzoiayc/CxsvEvPX6OoSrMX6GFC36O8BpyqDL/wZ+tp8TxjkxUl8e/JxL3kZw8hAkBRzYwzVGK0jcYf3JM95gLH4Y6kqUHyMerBGb8q/ZBnoMfZty66Wz7oNXl4Xa2EHTw5ZiPzAjm3RCt4HL333fZcZgyL+JTMgXeRczKUXSYXx+Bjdxl70BMawbCl+Jrb8S6mTF6lKA58PExsf4BLLk7rEDR2sQ39c406RedZnUvdVg/rbNag30cYYxDgkS8fHSf2wxnyci0z4A7EtGqWmE70MtVPHb49Nb9928oQ+9IwajB8N37492k5kJ4Lv79/1HXgmcF1tJy/5eCiMl0m8iJH1wBW9kbd//OOh7JOd/RJ/go/Mtm0aVTI52rddj7cdPgMP4E0PZB/ohkWTmPOvgpOX7+8fHV/2rG2sSm98OH5jH3779qa3t7eW3dFfEcaf+0iNv7f8wYfsD9BWeAY+NJDPQT28oevxsKL8pBhOXqQdrNUHNfn9+5McBA69s05PcLaVWnwy/+ADubgy2Vcs3759U/x6PHaNURpV+vb2TW/kAxaldV6Y7MSbvAQXmycvLYUTBW3y4Hj5z8dJ8JeMumWPLWwe+PnxPDtfwYU4yMMbOXkjNxuxbcSYvDaOvO34dRDjwfUA18iHyN+mx9uut28b8MY+2sEXnojauXKXGkhOIvd8vvORLf/ZSWvjOrPx4bNQ1v6Sn/f3J2v20TmKT4ST7hMSC0ssSgw76rrc9735T/zqawI1+0FtZw+wMvCVDuKNkuhLjkYVdp66dV00a1DX8SdygtkujSq9vT2IbVPoGzyD3FRZJwqe+B1bgr/53nalff9+qGvg+7u+/68PPd9Pxf9P/Uw6L+w/I4A6VBiexSyxkVfWIzURvYX+xPV8Xtft7CHbyrplDzQf6/T8eOodm+2TpBrFWa13cp9MnU4SeDLO2o8qZQ/ERsPjoVGFL9JJ3hYxjjH0Br7K5GzKVUoeUh+pQ/vCJ57v3Je+p/aB5Ca4hb3Y/Oi6/+i8TfSerFlyWMhfPryp4yDuxBRc4b/LsmjwcWbtPgDyOaWD9X6i98m1JjoLnsUeOND9ZG2+3/+imA9vrSMK0FY1tD8CD+IfnZ+TvWtbNYY21niUleaSBvsj/kzWLf/a8j21CoT+2NGxbxqjZFsF2NZPjanJW1b3YO9Hh21F980X/ztfYQJpQw8Dc9voH6zJdZG3rX0367LT74rvySWByJIKW7DQm1gKvge5/YfeyO1njqnrrGP8hh0pIWtRLUqci1ijJ2CX0o/khlij50G/70OPR2mUFXuRWeSfy4y+Ntus1aGsefDRs3NN2fddRrZwYJDzyN15OKi/Jzl+Zy892T+Bj4+pST1dOkqJ95nrCut/xx8a3uCPoXMQR3CBqxajAwBPaoNuwA1kGIKfudZRDwfX0CN971P/oLN/EsuCNz7H/+yFN/ZJcvP2NlRjSBbX/1zXnvQH14En/p86X3ojm9p6e3uwNg9yuSt7O7pP7o8HdZwxanqd3x5vGlyfbSs2G1xiKsk8Z0xlLyRvqf/35A9IvUXPzL4DVsOSyfvGGtz3nw3dsXnL5Tlhku9A8pDrSny/4074oUX3k70WmxmTdSUfG2s6RqmcCAD6yC4CH+QnsO9b3xdO4g1NtOaHl5BQtfqasRpfnK8jdm/+Rc1NYsr1LfF/sF6p4VZR2EX4oJ4O8h58NBTEgG0tYlzIR0foNQb+71z3d40a7UNsRG5r2ibbgID0F4yqnouGSWSr161e+Og+qac7v888Z3DNfD4P1u2pkxyQGnSUJHfciWkjR10j1FfqQ1/ayiIwX+RAGQfwre2Pavs7a1z4MFiPrHHWZu/r1kNjYAuZSQ4mOWCogrdhlFyWbOqWCy5KQ1+cUgsTf0Gp4B/kxfTBRU98CW5/7O3DQdxPnjty/Tv53TaxFz2okrFhY0fClBuSB2aM8UFG3er8HKxt8vfkXnewptGhNAsuSeiJ3Y4R29kzO88agi5aQbeLkVpn7MeX1Mw794wzMQXZHNfJcpjVuUe+sfAsYoCgoD547nhyL3rPPmDPXXlY5G0RylLWPnLBx+cGEJOc5xowqoSV9ukgruQ3+xaWxocvA9tKDe4bed22Hiem8EXnSY1HfvY1Crss28m4XYUpPIEfutCBHkiKjdh9DFYKSQAAEABJREFUUo84wpHVlUy+ktMxSoWfqaMHtfigruILLinlZ/EnE0m20bf6uv/k+jy5poqc2W4d0cNQRl+P6W/77zzDXLnMdfNDT9Zlsi62lWYXqhLbpCZOJbfxNBD6DY2PTRARTQ6YajGIztTS6tW5JG2//H3y7A9g98Ru56t1WOYDW/IdPbnWHdyTnuzhd9ZcIAe5zH4b7Ae9WqTMeK55+Yq56Mw9K2ucuF1W/IpO3INbsiOlbpaFq8KE9MJHR3CipTYLfHA3WNcfyC07URwIvXGfJ7KQBfwyb4GeL0Vv1mjUkKuUuU1fbo6c4tc/65UcPrtlil60z76sFwrsjyN6ApI5XsAY93t9Dq4lgaxNA9eTI3UPPnLt6yhtXO9sk3P1vTF7I34aXSYOSPrabpxB2jlLtmVJtlXEP0b1NbPwXWkojM1AcnuhWGAGV/3da37hQPeBGGsJ7hr0ODoCzcAJkzk32PGCIUdsx1ZEmQrh7n46QYwuup/Q/5FJ9ETuU9cXX4IP2D/8yzy13H4RYua/QuiBX/H3PLTA5xzj8YOu1d749DHRuc7kC9j1ZfbbQ/ur39H023w/sFYVNVCD+rqunamzYh57Af3LzUjcwPA3jjvuu/8Nlt9BJabA75D/CB2XbnrGgXt+98F9hRv/pY/1wBfUPw17bdng6XstE+g/cf37Ebe9W3PMBu75/+19/P8Kt7837p7/3f9XysCX3ZK99aeuf+H/U96/Gf7OwN8Z+DsD/3dngN8z15XP5gGeH8mzIRc6fqwwzo+nfunPS7Jw5vcWz2U8nEnbPuiLB/8lxGUe1svhkmY/ZIiHyNUZsC98OjSDn58AlyY/jBYQ5sLAqOofIfnhkQcF+5IPPZCZHZ/RhgmGQoQfDUMuqOBaDub4MpmsG8DF5iAYG17m6WbiJU7Y1D6MglLENvBVGjVU4CrMUPqwoFeD0qBNYp/EEj2xOdG7mL/I6eC38kC773m4HT2XjI2twR6a6FnIiobauCxNafGiYYAwBjigSrdPC4RtcEkAvOiICtCKTxA+D4s/8E4Y+gcxff6ih33hq6p57VJVcBIkhX+23sXc0EqDH4GxgcXLlzCKhr/xtZiXDAKOJXSocwpaF7j75UmISwe+fPCC5iRvR9sSdOyM0fYga9Su+AgZ2qUv+OMQtRN+QZc2PubG/4WuQJV4CQxd4qXHAZw6eAER2Srj2+Kl4GqdsPQxeLl1UhsfvBh78gIqP4QHvthu+ooTjMLTeVhCx8lL1w/ijL7z6lk72Po4+bCSf600Yxh+oarw7aVSg5xmHjD47uGJsJnYVuSfvEAJLpAXcm/7G6rqFQcfM+ADIUQa8jLlgx/yC0fjw8pfbVKpPKTw4ktcIrye7tuGnIlHOrIm5OHkJcCJjg/6UTiHX6mv6BzkMCg6DfAbgy2xoNt268SQFkYO5LMH8nF634SdC2DnZf2ubStePkknLx9OeA9sJl+FgYP5yTw5P+jtkm0t1lK0I3TGi7Wxrf1VB5AUmZ3r14OPy5CQwy4DVCgQnn3f+YD1gFZaawLrGqMvug9sRs/Z84se32wrL4DzoTz1EtziDdKo6njoVJ2TnfnWepekA3+3R5LAmLUxSXj9xVn44181z0kNRiciQrjBdvcdK4SFfN4FYpZ1ld7QWy4o8MlylZJDqZgFTL1M9J/khljYt7bkkpKnQTFEZ+I9WP+M4/PKv3BIbsjByRphFj2LumcTwjBxIi8V46+JuUZpVKkarDIwCh8cV2XHqD6bDR6lJ+tIgMipYQyRu6FF7a5OUvjUvsdW/IuSqk2D+s0YNQr+pO4wpBqD2KwxrLQn+/qkvq9Z9Ls/Tuz7pir3y63rJSuBIbCNocK/UdaGjYXe2A7EzoGuidHMAwxl/gzqcH9c6x78YJ0fbw80imvRdb3oCafIx9/ss6qBrxt+LEDkWZ2zyxvpYF3Cl5fLJ+Oqwm8AH21LQLnoTB5YYKRta6DXNvgFSJZUxHTg/zvXlvTReVCf0Rt/4ncAFTixAGmMraeIt3zoJ9e7UQXKgLSRp/iVa4p94YytwofOZ/Mu/APIZ4Q29uFGjgr+SCS3WAxJV86ZcRjPR5VsRmVq/qEaqRGpbjxSNcDB/2QfxT/JskvWIKfYZaEgK20yqBE6OQtCJXkABiSElJa8hG/ng7HhqRrEekE+KuV6cLI/ElLyMqNYkrE74E2NJv7EdrJnRCMEQZZNevED1OcR+YP1EPfL/AsiODRGYZPrBwI2QpLMHzGO3qLnUMah3PiDWpnYTAzZqyf3pbP3W6kKDRHirqwAuREt7oysSRU543oBLrVKp/QHOjHEdMmcCx2JfTEOfTJpW/CtRS1CH6yL0Veu3scH11fYpN7f5J31GVVKDaUeKE9o0cjawNiyZe7trHsNFbw1htIWfudDRGxmHgg9ffybrIeRta2iH1VySaiRLcDKH9EmtqJv2zdyPmRbo6oh+Jve+wS7s2NcKvhg6/wEF770B4Gc5DvzyIuWHLnMSOTiaJCYo0NpCZu5bX3wIemIPLZISKjsw2bo8SAHo0b7lzU58Cf3zbaFzCL2Hje3VIM1BR+9J75FxrbCdzCPbOyAagm76A0IG0NjAFWqYRUxBGRJCCTG6EjcJ/WbeWK9vcWsAjb2QC4eSBe9Xg20XOgGFnUTeXYsdgQUJqyyu29FZGLCd8QWcYsGmTMHiu0ilEV+T9iXQgtkkH14InPdw2MFGaEb2xm1TvYNGAVlVBWDUUODvWFbVVCtzxafbX/66NClno8qvFVfx0HJzAMZJ84ycQM43HwL/xfEGkXOi7qayFiZG72hpwYPYljUbAtZzSNaaLmuhzf+JsLILPIVeyv6UxtAcshUrQdZMbnokj0Um6Dimu4WfRknhyc62teCF37JOrkentStVLINpC8VcRfzy4Yki2ZNdASix3bzxa8jNYkewxifJo5M1uVgzUWzjSqkwBvdocenRU4msSYvsQkH99UpmJGi+/WMHnU9llZs8exhu/06sR97J9esFuNkmzPHkjLMzM4Z3eBix7Z6XQexl4V6NQm2Qa4gKy39DQVfZHK/SJ88T6QSz5mYgIJ5owbTE3ZU4IM7Z9e8JBe+xxfLknJdLWwmhwaxyE105rqZHpbms/ETJZATAjrIGURXcUYf04N8JI4WALtYO1xkJNb9RAavYch6Rm5UaYySjeHmep3gOamTSUzzZdMeGrWpgL43kLTg7FKhJ3YWvJFJ34D9QT6SM1RiHyfhucxZ9guKPmDsQ29ZAs21IPZRQ8xufjjQIzUuRkFE98l+E3PbYEqIwy/Fn3MeWjwzC2RBt0vmT+y4GL2gXj0s6JDufiG38Av1SteEm6if26c+6GhuYuq0B5yiJz4xRA0c8LEqmapqaIxBf+W0qgQTNuHAcOSiaxJ8AOmQ4eHAd9H86hkiJ+hwYUM0VMitU42PLwxkSc5JQuayFVryCqqPzGMzOmB64bq7Tr+cU3u9LxCIzz2nPjO+nwdsY9eouywx/aEFubZJH2TGAZiFEMclW694wxYbzaPfbzd9IhDIvCGl+YJJ3TcOnluTfdm753/UZw0CvU++MK5XHS30/jYk/6JmRXyA1H1iXvgUf0WzqQv6XIcyDghc+sDEDuQ+bMnQOEeNZtvmygVP8IHFOGDDrKvBdvFe03/pHJ1S1lXYvGyJZl/6Xx2Y61gY+woX9o/P0WFb7th+5v2qa71iW+yZhZ2b045/r1oPDYiuBmrKAXjCH7lLPrNLLqP/KERf1uGWv+fZBYEb/7X/PfxXnq/juG5bBejVYqeH5gxkHj8CYPqwIfToP3aKzkhe+Xrll7wHH1zTmKf/M2gZeO/+5r/n0Re48V/7X/PF7eor+TW+9tFr8he68Af+mPXTvy++/yu4P9b+P5Waukzu0wd+Kw/BB36L9jfu7wz8N8lALmaB/ybh/E8Lg3vy9RCRm9fiwS4/XnKDuBMBg8SN2IZPPEQBOXJTM9fAPPTahiU/FKwaIAUfNxy6vun/4AEf5BeoGgrYkR+8vNsboicPvyc/7pX20ncNFw+E0uRBKQ/xBz+6T1403ywLfGgB4VsVuuk5EI+v4mFwhcT8x5G4bwhvyyEbPbExsRE8rrZQ7JEyVbnjtK27Rda2XMJObC2lfeRvMvPCLi+VMo/sxgeBMeC1dcuJFv1Eirwa5NV+i1ZG8Wvj8VzZL43yASO+RlcN9OW/weHE+gMQRRdIbIlOVeI9hhYxCJx95arowxubecEcqCHBgjKR+9lg8QfkqOIHY8k2/ZAlnfzIerI2+Shx8KP4YC0Td+Dg5cyK4/CpuS+di6BtKy9X395SC4OPcNELF3jRYBGJkO75a71P+th7J7/v6M846xP+ZuXE7yrxPkHfnwI+0BM1Rb+IBxBDcvH+8aHn8aFrPSTrapMXSxOleVnyeIz+gBSfkYJh4daSUbc/BG2nLkq2P3vbuttSvLHyJz7mR33Tlho3knAJv8RL3snHofCDsNBnhR7/8hLvyYeaW962bCttkRPbMpPbBuplG4hvEPiIUCXVMJOXDUY5IhNg+XSwliexL2THY9f29lDyMMbQNnghY5RAy7KSpoirx/gQHZIlnGSqbR8KrmooH0hEQ3Xjgo+9+HSy5y44dfG+NX+Nodh+4EM+JiHe+U69znVAM/xG32y/n9TE87k6l1m/x+NBXQ3hLjzqj9uxM6lZXGx8aDWGihdHKBNJl6mNFQcteKwaxCEpe4gFYV4yf8JTLkSsAU/nZ5QgqZvVtKpSfvTkX3YtElC2DC4f9k+SsJIsBChnPfOvcRgskhoel1VjKDr0agb3YG1iZ8XP4K2OsaCN4b6+Ph6DfuAbRC/6UtpCN9wZNuCSouvxNjSqely2bGKr9IGS7abF5IGPecG/kkiKjUNp+0bNABmnZvOveN6f73ry4fVJ/T7pFwpaFSdjA60KRCYAWe0TkyIWD6m4zrl9EWt9sJaT9d+I703bvnU4pLLl4suo0qhSIYOaPuLPJPYxRs8neT+4UCSW53v+lQrXA64JB1D4tu176w5/8r9Tz8Htj0fXYblaz5O4ojv7JoswcT4xhBi5UQM/Hx3jgZNX3iTbF0iqst7Q+/a2MQZBXk3MNayCLzmLrO3+YJ3aDi7X3TFKBcgiD4sccN2mxifxNSTmrTofrlIZGBZDRJZsBJe6Z3T1wUnwlMa2Xf4jUGXkrTQ7PfawdXIxWNi5a7mqSMVS5slFOMWgxmj9DKOix4+3h7ZRPc8JVzqG8NulQheBNW4imD2Tf62a2IRijq4H26pRGmMo7eBeFB2FzwO8MZGcxk/bHQcdetUgWoEIMBRDINqZYTfXnUX/8Zzqmr7/1SH9wXVTrFlqIH4ROUJqGxkU9uNDxvE/+6LvkcldapBrIGUTcoPtT9u2G5fTGIPa27SzJlXVPBPBXEtwDQ/wYqrxVZYljRpA9RpuXOfuPGzUxOOxKeprlKpKYww1QqKzJIAFSd5Fs5nTJ2sjpmgAABAASURBVA9YapltRIeVvwyTfXQmFziDWPtTA53oiWT0b8zrpSc6MnRJWRtzn7Kt2Et+7n01RrVvhY+25bK62eKQwZetTA6uTQd5jY9Zj9RmcIs86dXiW4a4yTPManvht63YCKAt7mH3qv9tJ86XHRd8n7xW5tnX2Y+tEx+io3zR7JJFy7xHzGA0+MFaMtRivw5yk739eHvTBj5z2/h4KvePxJGkRm/VkPMHulEd2v7Y8XdIKDy51gS3EHBZ9gVFn1hDS36T59BrDMWXfdu1c+0rFzKlImYbWWzIOUlXzR39X0DBFBbAJ6lMuiMW27IDkqUGvVrsZ40X1wxzb4JNgZAXOjKuGm0b8580LIdFuhXS2yXnD0K2VQgManIQT2w0DVzVkOJpHGRUBcVcpxgnnqxfcMl7VXXOgztTS5GDD9cYocBMsJkcXzn86Jwk1wJfLz/olHWd5AMpRa/dwgrPNkobfg4g2MiHbLvpkREtNLp23yZe6BwXihxOajt5i3wjdUms4HVqlDWGwYYjIBUxblwPAoM+81CyZwxNGIjeQD4QcoknRlz4dMoqeAJKA78SJ/68xNXXTNGuxCld9IEhj8InrmXUWmqu7YdBE99EDW7a9oJnhF0TvYHEGYRdioztz37pauFZxC5oqeXsC9vNl/11r7FoiffgmnWvo2TZgKwaJYa6GtnBQHTbbr9saxHzwb3mYL9NxuXSzw1dZSXGXCtvWtb9QO49zw9cL+Juwo8OdwIvTkzgAzoyCCo+0IfH2KoxelEmCgJMFD1SZEqFrkDykLhtaj4M6Mn4wG8iQ2apsBG+MVL/k2v6yT5YQlPXaTnaBf5Q4rZBoF/wb7n2ADWGDGPZst1yoi2gDwZGpizokujbPhVhl/I7dUo6iCeQfMddUBL6Iqsv7aJfGmwLFSr7B0fsvaYXLzG8FEJC5bVethkLWIoO20qrkR79S9Sg9BINCV5jq7rXl9Z2mIc3vrjcPFEZgIQijjD05Dq1HDgOsoFB0IVAQ5kZMk3Bn/QwfsowbwZOVaPtMWRphnSJKg2RdEKtnD8Mbh0siwbXztRJZRLOuBFgHFyZeJEr5ED1EZ2BTG50ro2B1Mmt/05eeBvPfrn7SxaPUOBMmilxZiLZ/gn0S7N/0GHkcHPE9djoCSf7hUd//AL1edhuOfvqmXzSMvjK77p4Ct5A6H8GtpvFNqrd4+TU9ufcduNx705Xz3/v9DOfkemIf2K3/dLvL/gffNGhL6RQwpj+a8yNg/nHqlCPyOW3ceCE4aQOMw6wOWRTLwCkPn6dBxkbWaPcb3MNC6A5pIamxxl0Y14XNKLp/9opconggl9lL92/Yv98bvGHOA38Ofdf57i8/cFv+3OSvHxO7kEE7jH9L1MwV2YXagKN+HJKViZ57nWk/y35L+zUG/p+g+kT9Tn4KvV/4Th+foXbxRt3z7vPHeqC5DDQ6D853ar+Kv+fqPub/G/PAJvi367zb4V/Z+C/cAbMVSvwXziE/8muV4I/eYlx9A896X7gnDx8h8by8pzmxovWD2L8+MqHkoD4Qb7xsvB+7kifB4/FD/LF01IeGBBT8Pb1ABodBpkfE3k4vmyKhwW4MQgb9qT80Nh44TSGNcZARwG6/pa2xDha1HInMZzHVPw+iGXiY5XR84JRxAFUdPBDEt/ycut8yaWvGOahJi8pT166tv/w5YfKwY9wDKJP3Sb5ObF384RmX/5Uufkej6H8YHZddkUraHPx+ER+DnRO7ICWOS1s0UnomfDMeSgvNYhQiKnECPwCnKcEcrWQmeiChFg4ePBAWaGjARRDaAKs4ETrFxvkiIwzu46oRBQ+yayrsENyhVV+6J/knRE28/9dShyDnELkMGwhZNgaIq3oi39tCx8P3hIFBmu58wKzCudeIpFOnk/WY+LXBRJDIQqXlDj02bKGoc9+wT+RywuBmXzgQvHSamqJ6SdEQew8+Qj//Uk8C/sG0LlkXiqAI32Fb/sbLzq/vfFifLQPBy+BEkv025Zt1VC3qswvf8Yociy1z0vULXPoA3/soVFDt095yZOXWAV9IXDkZf/HItdLBy9/Pvjgl/gntTYZJD90Wsyj49JZss3L1qnnx9G+ErZCX/0rCxeZwNIfkQlD2a87e/bBR71tHy3vkgq45shwxNbE1kmNpj+yr4jJiXHbVOjYEhdyg36wrhy9HuHFLLGcxAJQ68KxidLj41Ri2Pdd//jH3nZBt+/pMaPk+//5f77rg5gCkQ3/41Ha8hcmqnpvlck7ekfhBFWXPOYlXnjH2LQowrkm+Tn6xVT0x8+Cv/OdnAMniTnwMbYmMXtIikoLvyYWFrqW5lq8Mp3MpX6pRdw1rOgLOHrZNwfrt+0bH5n3/igXf1hmcq2rJY/oFjBGaSMXYpEilx+6EnsKZxf2UKltwx7XwvD9//5//2idb4838EMDH4LfYErsLqkdRDcjvfMR6sSf6Bks0NVLmJNk2dbV3OOCIXaf7JF3Pn5O1j/6IitZsSPaqKEapd7LY8hGXmrcwCfbzKScA0WeYANh1vegNthsUN8eDyU/ifsk5tgSrZD/9o9vCgzsHNTCk4/EJ3s9a5Qa2sBXlTZqsUZpbKViPsamqGqZljsve9RDjaGsU+yQ3uYTfsSeXfCF94LUxElBJubEwLLJzkjwTWSnDuhPavqkfpoCU/TvrNfOmgxgi03kEt8BLyWp0BI3aKWuYgtRUWjqhjKXNWpoEF/8eBJL+BPjY9/0eEt9EQ+8o0obuMCDerLdPh7Udur6ycfr+Bo4WdP4EVpyIOTtEoeie9sHujdt+J3Y932nlh/4sTVdsmzOOUk9Fs0GSb+49nwQZ8eL/YMcNbDXjgD2T+AA/9H0g7BXlkQn99WuOZUagcrkJX4uSsbgB37txFpjSHJfc5KfmUWH+WAtTuokdXygP35EPvSTvWCuFcndxkeEGqVBbYZ3YSC6i1zGh+gIgJY91A1Fk/i4nSl4zMkuTa4bsTOxexDDSXxzTi34JfMnZ+CVI9FCC5ixsZlcG878RYMTv+N79EHuVIRX0C2xPg/ZGemzj6n4fscgyOa08OMkJwdgW1UD+SFTX6LlQ9v8fN4AwRFb8d9Ytq0xhoo+tRr8ik5gJQm6WvBmOGpQi7sGtc+0c3Ow1oHwBFfl1rlwOjpvX0SrIW3U/BhFP7SzTltfU6gR7EXHlXdr1NC2Y6uKSKkF8h/fJgt0Mi58LmijSjWG7mYGmObMweTEv/iyso6Mc+072G8f7Jusq21sVeuIvgOe5HSRg4vved1jsCla9vfGdWgAOHblgD2RNU5ebCv08A1iG1USOA46a1Q14FrXUOIYVb0GgzjiQ/srsULSGNBChzYA0Ojh7NCXzJ8aA77BXt5Z/0fbH/hXyMLZxyR+DLbO2Gx/B3Lo3liTYq+M1zz0AKq1kDs751zb6bOmk9wEn7qLr4UOl2UDjCXrbovBYm1ty7YGdsKSj/9SKWt1cu2ITrN/t+RsJGar1w6PI5PrQu6DDfumx2Mn3oeSY7uUVmOoPBiWRm0aw8Kk8lFSaTgzqlTAwvAFIUiLmFIPwY0RPQYpna/9erz6D54zP6ifgz13gDupC1Rpcg+K7JH6QVfiiWz6WBhVGsTmEryrr23Bhyf3v1wPaox+BrDdNffx5PpJ/Lle443Skv/Yg0W+c+5QF3rzOp6LaRiB+DPJPcGRF3UuGjexj5/xLfPkWbRtUD/7m2oMhXZyrTvhJRwJo7Ey2PsmluQwf0lrTj6Ex4aswp9RQ3Zpwn+Sm/wlkYPr5kTPbafgE8pm6onrE8ol1h5RrgmDdQOqZFszxtEVe8nfwDeYfxzQFjwH63HS21YBqFfs9Zi5aNGVfZ9cH9wvTvyK68mBHQkhW0q91GDMEDeUWh08n9piNRapALAVPScxMNNAwGXFz8yjU7T0gfB2TqiZPBNlHtn4HF9QyrH6uSM4RDlMDkpGr221r6/lbV2s4UHcHzzTWfDBE/sBHO3cnVlD+NJPFCQHFV895EKmgbjYG5x14t+JzsQgGmEqeWSoaZjwJWMbfzIIgDPrMqq00xd9x4zwgb4JmHVCJG4Rk2huqG1IDA/y+MTP/AXfA/vJTXQojb2lMAkP0bOopYBtcYCVagwgdTfZW9kHL97wd9yr8+HmXiqXxrBwFR3BEpunSI2QhE58+D/xK6CwCP1TSh5t6EtKrIN9s3h2SJ5Ay8mHS6GhjN/YixxOJfczvrdPEh34s/FrTS1oZUdELst2xxK9NyQ3qZ1AcAslBV+VFXvjCqBlIbXOFd0B9E+Qkb3hYA+kHhd4DhW6RHNhH2B4HRZrd+XwZF/Pzg0+I8SBPWljLRPDJGe3byd8Daxt24Z54sukR+Wl+3UOLhBfbKPTTbGvvievE6l/ja4uLIW/C92B6Lko1zkaJvHH94VtlCu4yHyF6IlEeBqQiVxwthVevZpt2X7Nrs6+5kUfCNa+cL+O73nbwaf18r3x5dZtp86WVujU2GpgLajDC6eur/aRpNiXXHSIenbBmH0repAtsyYyE50gcrxkss3A8lt46YCHyoRnAigmDwvcxV7pGr/iFyCqAzX4fNGusZj/DPpsq2lS4ouNSa1f/cLOQueizzqu1zjXBP1vtopj6LBLryFxxO4Cqy84IgKFaUnWr80Gx3HjXZbte3r1SWhAwQde6OSygTl0K75cIFp0RQTzZBU/wGXe11DkGhlcAKZoDmQasK8ZJFEuWvENCO1XwLxOgrxybE0QTLtn69Iv8oMPrEXwFwQX7T9rq5dd+7L/M/XH7LJ16cjYtuzfBjm2V/sRDTYIBsmRbdlfoAxFjdPvNPvFA6/t5rVffXCB17xVsIeka+/0nFN8DlA15OaKAwcZW4uEL3KYPKZ2rx78uvgih4o+vIr+gkUNMPnpMCn+CV5U++Xvf7B/qfmnrrD3R/BPAv9JiDXJ1R/Av9Usa6Veh9/SapBfgenfx98Z+O+SAbPhv8JfjCvXsP8d+Itm/mb7D2aguC9IrxtOfhTkwTy4XjSU9iWt8gMloyBSCJN72InYFLPXjREaB6ycuShDyI+F/AgJ9EMnlD5iAKiyaly67dzcFj9yDuVhQrTQt9cPr40XgGMMmT/5kbDWFCrgyuGclJtoBot4BCp9eArV6R17TIpJWAicGHAUoeD0wufhMT5HPmBbVdhGJ0OlBR/J/EjIvMrwwKCr2e75xguzx2NTEYfYQOntiy8+kKmYlfERZyRZA115KfjgxdVALi9nQSm9Xi2xnvwgy4vH/ICad9JQPWpojEJnwQ2Cc45R1TijLHaDm6xg7msCZxsbwar7Yo6IXGSKj1pPPkjmpQhc/QNu40XHAJonTLrbuuQhjH1TIPoXZNtq4qvT3UgGR7yBbPmFD+41/OwmN/yZ9YdrG+iv0bSZHBSS2E1O8iLQkCbU1gMpcecHCyghLsHrgAkS3zoXhoSerPGTlyLvx1NHXkyAi7193zW20eKIKFDQbKtub8s4AAAQAElEQVTG6GXkN2zHEp/s0tbraF7Wfehk3YIvcAP+iXPJ6/fv3/X9/V3fv7/r4/U3/5/0B7YnP5T12ZZsa1Q1FL3wObUQ/sQ+yVH8X1Lvi3deEH7q5iU0aGGal2gC8rKCfbcOmYdY3JXQF8A14pmX3+R3xS5rSqe02jiX0GXVkOKKumHZ2MaPvEDInkqcF0z4rG/fSreey85qyZwW6yvkz7x8I/bEk3oLLRA7g/zZVvZgJK8cLXTDwV6LjhGnoiioADrtYiTNxNMjEeNCD9c0Vi2oJzkKvPPyP/WSHz4TWvynU2pmbENR75JM7GMfGlsSIhRKZWtnf2y7wUvh06tN8hKfq+ADdmQfqasaar0QUqupi48PRmFG1rYgaUMnQ9nWNoZ2ro/5/wTv+9D5ekk+ie87H3DfqakzBQlvZGUpL6azn0/yq25Gb2F7o+dHiKQRvcTT9UjNriwS+MjvbW/XBv2MbvCol0svfx7IR1fJdkPbhi/3BduM1DmqstxQOvFnJjcBEn1Q+yf6Yyf2m/byo1j/jXgfjw1b1ijxUnzTG/NibLMM8C7ysNA36Q1hw+dRYRA1ALxyC2vbD73G6JoIKWt+8KLx7e1N//j2rWO+dYd2Qss6DfQKm4Go3+Pb284HiE0FIrb3fUN+KDzRnV6v1qKc4mf2//tr7b6zfu9cG7KO8/yAe6JPSvxMpDgjmoHXMUapyGn8enIN6ZxDs8NEPZGLxTz3mQ8+qk+uc6S7VRF691WlQf2O3MPektehbZA35O4jaxLmcvWLovcn1y72TGKQqCPsZBz7i7FiRDSSnZx+4Fv8Sw4Xa3SRLdswSblunPj2wfXrgzyf8BR+FbGFpTiFc6G7baxEFdGlxmOnfQT1OUeHbRWIxDo6pN7din+25RCZUQSKb09ydFKH0YXKsMl2yN0/9l0761/gXK0w0k2z3eOc7Gv86oL6hIJUEAr52E/srNQnnRCp11zfrNRi7NkIwRGfTl62nmECV/XCE2vyv+AJ7Um+33uNntzT1uVfFXEspZaV6y4vMRb3ezBKvLYVf2yjJQdydPEzPuzEXtCyBvmIE4jN4O56gazMEVP21+Px0Fv+AsugxrBvG18EpAckFfgxrDEyvkA0y61jZy+Fxza8YC1BUlr87lpKYsBXuXlGVbMs9RIKUdUY7NEH67fL8EV2kofEc7zWPNwuqaCXrRZEd2oieyz9ybUqcUdetPg20B1+2wot19zwB7dwMON31uRJfaW+F3YR7SM+FDYzMQOXMWtxAvCItY7dLfch6KOGLh51y1iwF3L7tnPN59qBz/HLEMoFf6lsDWQTb/zLXz6ArJ11fXDNy3PFQi64dLidg705qaGDZ4ND8aN57sTqR3NZ277p7dub3t4eXKMfqjGEWQBP6lV/3Odb8Ut0wPN4hK9af64XqeFJTa8XI6JwX3tif2zaH7sSn4TewGWkY+x4Rd4IIr4mv5McBkDL/cwAPRPAjg6hLz5c65f1ih/rtU6jksNLZqI316BAaoHNg04U9YHH0DM0p9i8ITEFkjrb2Kv2V90WOtywkE+e7zWy3WuUeBe8VUM1yCXjuBf++MD0n47Q8Ei4L+dNHnteDSKz0aa2WazdIt+pgf4X/OwHvHnJ6dXQlOsFfNEbpKvScb8Y8Ba6SpxktMeC3VOlD+rk2tX5wHHCVJoNE4NKDyxo4vlU7Wd8zLpLRrVebaNmd67D29jQbfmFv3Uc+B87oY8xSE98lxKjX4rSb+h4o/Z36nZn74Q3qrL2yf/CyQ4RN2Ij8W7hBWILssKjEHOiz9pN4sx0VKlqKLypy+h2ufO1sZ8RJi0oDwGIrgDIHGAkG6WSrjMxxKiuZpcEITK/gpCzrfwpbCKpJ/fs1HZ8DP/MWgJREj7bunh1NeY2q4mLiSnXrye/D1P7kf+UIZZl6WTtDvZ37g2xIaxXlWoA6FHay/90bEshoowLeoU3IdFPeI187JxkYwLho2v+HsPzeVh9fTMIXOAsFbnPIDrS3/DTHLs2/mHTtmyzXqJfcowB99pRRX19v+ro4h2Fw3Dq1WxrDPQBcOhuoFWFxgXGQs+peQcPKkdiim+BzANGJpBx8IGMbcu+gIECtiUBHLpbxoGex7jgsOxcQ6554voEfOoxpFudrM8WnPEpCNuQTL6uPmfSpTRI6XTxmjEKm5hesoNTtzumTGwreRLtK55py9hu+s2jV7t5bX/y2YZ6A8PXYQcn6ujy5YUWgq1btBcLo5+PrxLhKZbfNqJuxtuPTDIOZHyDffHZbhn75z41EN5bznamfxHCG4D9VsTQrJdx1MZZhX5HkV0WAIcdziQFgV+P6Arc+IwDr3m0Zf8Hsk8DwYWMWvENTKFl/lfA8RPB5GBiJ33X5KdwtFv+nP/5ADW93tH1Z9zh/e1E/LGkbblz7T9mbM//jOeHiqxQ4BaLjWQgHHevDAJB/h4Q2B3/V9asTeCrWNtrpckE162vxM9xuLLa4flE/pcc3Hn56nxwga+4jINbXCelK/7UdyC0n+Brkn8iXJK/oP7SNFVzw18S+G/J9P9FUMnyn9jJ+gb+hO1v8t8Z+C+ZAX4rK/Bf0vm/nb4zUDz7yc4FbfWPE5sb+uvCNfkVluGivwXS20MtyENAbnarHx4kRBVNtmUDKLdLUnTymAYfaN2gz2YVyOic/Og8eJEGqyZ2mfJwxk1xSqGPMbqPTdHSr77hCr1WmPPj3S7ZsSv0iBdIs19QKw0226oazeOyApGNzdgWsU2Ml62BzYBovD9A1xVLfsgmN7ahXEfVj3Hko8vCF0CCRkI5K62qYgZ9mfUQF6ZO7Cq86LUth09XG2aOjti9JKKDH2wuHjmW1utpg6lgRQhmYmGgwYv8qLpchJeXNsHb6AzI5Ao8L9wXLyo24t5qqG2qZHRPwCiPHt4ZYC8aJFBtxbYWQXOIYUPiNALdwzhJYnIzWdPwXfyreS3p5gseh9Ru5i9qwx8ZWDgWAIJzjsisNdFhbdjKixtcl6xusZeXcicKFkZPvD3ppYK+adSmQsBMZ+KfUvgPPjqEP3rMKS9nxsDGIPu4EBV0HXNhN7SDD3B5mXtSx4OcP97yoin8WOVperFSqAKBaY7kI351vpibBUoNXy+gdl5q5mVWKfoThxD+9u3By1eSgtA//vGtXwSKlhccJ/7bbv7yUMCSorPAn8SU2mUI9joSY/w4+kMfOIIKTvh6UguLmoz9N17cDwQ7bnhIJ7HD/zoy34g5tpJHG8scLzK8S6mroHGDGLBArjOvstKPIQ1ewNlmDgiAFpuUTkqiITrzI9CGbtYLP2ccyByibRm5IgdSyS5VSbaUeDj3UfAMXlQNXhrmZV/mdikvwpMD27Kt2Dr5QFljKDG0P/jOMhPHVKG74CuXNvS5jJzQI16+X/1BbRwfU0cCEeYXgI7kiqGMko2Pbo99IFsa2IoPz/dTk8U9kcuYDp2HMj+JO74EYFFqNvDBR4XkY0MHpj6PRY5m6hC7xudADWFLwuWLD2W4Aq6UdY+++GG7c3dSYx/EcRJ88EQhRPAxI+E7uj6VSUGQOvxd7DxJFraM/qHYFm1Uac2lJx9Esn8yPvgQn4/V0T3G3jKFD7ajAinsQcz+iczzOYlf2JEKxVW77E0r8S5iQW6MAue+H0zsnRRilfvjxNvbg7WzBnOYkFuyRFyz/Y6s0BHfJnlU611wuHm5BCn86ZsMKWsb//Kf4g3tg5xlbc6sG/YFDwpkG9u7GChtoSC5DcRW2KoKnk2mX8imRjHMsXSid6Iz+iY0iz+2IGri0KAORpXS1yjyY9nW5Jp+sO8PiupAh1TgJmKLa/4SE50fB1hJllJza0LHhjAW/wq9wZ+xL8nMg7MHLNYkT1JBWBrU9+AaoX6ALBU8xTrF54m5MUq28Y9eQ+aPgEnNYU5psfPOB/IDnzM362Vspo8/0YUq4SaS1T4YO+GpgU70n/h6sh/Dv1CcmOz4ygxHKjrv+QIHREf8G2OLWWptdh3FDciyB7ZKNl4DYl41OpctwGmhe2I7du0XH/j72B8PvfFxdOdjBoKgF3Eshov+1Nsb94Q9OjGF0UmQi/U9qOOTTbaCI3i6ltkfDz667RqvuFGocgHOEF8HzxyCvmlsm0zcIazoJS8wMLUOdM9WqmC7DjIvGxZLHKKdxNYfr+HlwOcJyegfyn0hNiIjWnhdpQ3fJnk5WWPMSk58bv8JhfllM/YmsZ5JuKSTmA/GkQ0sdNiWbXxEkv6MP8DEmcQWiDbb2N2AgV9DVUYjFPiSw4WGCg85yQcj0IoOtKJfgFWyRnhq9BiHZaMH4ECDyO3Uar+EjSGXyeUJX6nGoLfaHnFFwLLSLr9jTbKt/FEajoTWvrzGKIgo3ep6zL28dU6BCyz8OBuiYpLkpiOf/sbFRg1iIZ5RpcJXYfvM2pPDyy76Wn62vsW4jRv8F33RGQDdesawCl2xt4j15FoTP0NPvbRPKIq+kzWFVYIY3gyskk2usBfeBLa4rixSZEMTdYxc7wPqIh+0PugXuV8wRSZ2FvKZ4wIqEBat6S/dxBl6eJPjUclDNW/wZm5bNvzI4TJjKbHZRhkH/aBuxnhoA+wtSE1u0PngmlzAkoShd/4EMEal4p9tjcL+GBqAGYcYP+KbaAUOttadnGaNkj/FN9yx+EN+cs2BXbbhnQ3RgxNBNx5ST4OvGoq9GgWtWTS4TtvVPPkHuVk/2W0qMokvfaDar4JsiWMM9CG7mJzsc9ESY9yMQqtU8NlTiOLfASyhHruXntlr6cZHbnHvUtfAQsWCFy0RlnjuOj7/ckJytZBFvXbWpUahYyr4uSb+LyTEPOPANUehwlvorBqq2oCC16KMdFIrubcnXssqnKUEoc0e29bOdXxUQUU/QhMQDRJnYfsCrauPLoYv+WoeG+2Bcs9zaj6SEN7MYyC4HucE4STPJz4ucmSXHD9sOfQAPMGNMcBZ5eu6GxdJF76FQd0miBN9sRF540ug6McoVZWuezr5E9c3pnq1yHRNMh+xhQ+Jl6XWKGSxXoCdvJ59XTlI5MlzCeiLB6PbPvS2X2sQnSIu8VwnFb6KvJ/4YaXZ9DnoB88bB3mIzskebFmYFuHdY9sq40VkYlRXW1roBZCfCIR/ds0kThSEH1lFhrFoNgOgyM0kmZPcLWCSP8iqUenweb2gpz+doDRttvzZNBu9GdHHD7quweiN71Xk8gXJc8FQZQUvWusijpPcTvroCBAiVMnwGhMmlkWMdsk3yO3PIgd6Nds9Cu7gep7etmwAXU28T876TPxd6JHin+3mjVzY7GtuO1No1f3EZnjoujZ0O9xUTiHQ/dMBPnLBp/8KMZF5aAH7FR8T29g2I+nKX2hYRd/JGnbuWM8w2G5eOzyrawW2jjH02Pjh/wL/A0K/IXwZp7/hml92F+uRue10fwlsv3wTvT6bbV0Iet368YuYbl/ti1av3ixFxrYRfUHRA6ggLvSwLovgU+srUAKh8gAAEABJREFU/gLOFkEmNWiTozADqcUF74lNupafjAPXnP2FfPwRexxR7Io9anr0wIRqNKnnYOkLYFSltMjI+PXS07pCeAEqsEvcDOLLC/0vd5GN7vSoQh7/ePZicOknrs7J3cN08V624+dXgIycZJJ+gbrd+EU8EjY6AQSo326hfIVwReSGzAMLxTckjuD+EkT5HzAWQQV+jyU2KRnZ7nX9yts0/dVm9Z+Xnkjd8p33L/EFH9xXnox/heZ7yf0e7bfxqbesjX8lf85DCXwich+7Jz8RbuQv/a8L+Av5nn6N4Y/H8feqxa98t56/+y8ZyFpxPco16Qv2xzBrc8++jm/c3/1/Xgb+1vx3Bv7OwF/OQL3zYSF/K1e5fXLzFC03ANv9gL6Nkm0dvEh55l+O8FEh/7+xD17SH/yIOPkR0S9K8mDDxY5OkmVbo64fI+IOv3hgyYOd7b7R29Zn4yabH0R5Ofh47C0X3kB4+P3TL7Wix+gc+CTd8hjV1SaMR15U0efpCbX82JgNM45h07Yiv+9DGz8KA1WWbXHqH+vxwzx4iWZooY9hheXWmd62Gil1d0/Tg+GHAE+AP9yL+0qzr5z2GP3pA7Y7z8l1fqCtGIEAWhfkJi3Gxnd+BI8hI28bXHSWqgq70sdz8QJkoi8/pmfSAU0NiKmQ+dSvH826bMR0+dK3b1mTIdstJ9rHU9iZwBWgwUVnwDa8IO7D0qjSwHBV9C/8OoAP/JrAgt+qGmIgybqbXaJ8dKTOeFmfsX3R86B68ILg4IfnpL7ic+Qwo0Ls4gqGfBwf+Mp6XNM+t+4ecUInrikyATDKxDadlWYYGpiC5kPVVO+fJznGv+bhdLIv8mKs4H/sG/IgkeEse6XrmFOmk9N8OT54MfV4e9M//vGm/AupQT6yRvkIln3xeAzkSQexPvkgs/GRcVQ17tu38Vm7qd+d+n57Gwr+7a3oN2DvuhEtH9ne3ycvyFbvD7Qmteyzk7g++JG9tPAt9hNrjcKnXUVMyXfkv3//ru/fn/rgIx3vVOAnz+Ti+f4B7kOJy7be+ADxjbgSU/4F5b6XUE3uPoDjC5w9/v79Q08+7jz2Bz5/A97Qsbdf39/f2+Y79HfsxMedvCXmgY/5yJZr02S/Y5rclGqMjjv5qiJ4jviWOHLte+da9sF1bds3bfhmeAwPwsoHwbe3vfvE8EYcb28PxZ5Yt8jlX2YmF+/vB/lM3DMkYlzEI+Cp9++X39/pw5/6WPjIUjZf/Dj6Gvskd0vx8+2xsabscyYFYE6LxIXv+//6LoN74PMen3E4a5C4zBo98PHt25u+Bf7xTW/0G3k4qM3Yiv3ofOx7r+sogk7MgNElWUEZ9EBuI8c79ReZ2H+Srw8uAhmnog3/Ip6Pjw/W6dnr9ySvgfBMnJv4niIr/KsaSrv4Z8pPBh8IfoWXQVWpvEG/rhuptaxX9H6wB/Ii5oQ3/InpA5/euzYO5dqQ/CoP7OgKT2Sajm9XbZv4NyU2QhTm4BS+CJsL20QGsgY1S+5O9nnsxGb6XhP0w8XeEbGnnk/6k3U88eFkfadO1jbxZ33uPv4cfb9KBtV8+aCbejY2xxis/+OqvW/sg9Re1pE1L5MPXXI2MeyPrslCTpZc0C/nlGab629p5J7Xevf+KKg0+ONT8rFTD8lR8tq6oMfPBswt1rjjBh8bijHsQOKawUtKxtEVHuFfdFQNFfajH1PtR+ai1RhXfP/YwQ/ylJwdnYsilgEdUW1c6yJ/re87uf1ontiKH6njt9Q8Odofj3iF+aXI6NWMvjdoye/l71TyH+bHY6cG8IEisOPlJRTd10iKP/u+tb8P9sLR9XCtb/zI2kY0cNm1sucwq4vGmpCT1E7o8eHWnf6ktlLbqYHs0dRM+KJ7UchZk+SjRofWsWVvZb1Ie1QA2GASmQAIJdeJ79tbaulNb4831Rh4QkyWEtdjH70PHuThkRzRZ8/nGWBUUYcba7C1LhEgh9KyzvnIJouDE+fYi/KFH4tBeqVBjk+BxJ6cpA//QS6f7Nv0L9YrPvAH93dUBY32K/YPrjOBnXrNeiYG27LdOQ/+sT/a58X14Z1n11wzLqB2yPXMNQnFyfU795Lk/sl1Lf4NPvB/Y8/tj4diP7R3/AvkHrPYB4OaTL72R+wMJV8P6m+jRkZV+3uw7xf2bWugM/xZh/RXvT509/E3fhtZ28pzROwO1irx6dXunEZvj9EfUvJ8Q3JL6vt+9ORaF0idSFd9xEZ8O7n+2JYLvGiWbGtUqcYVg2ipvdRt9CY/6UkdvOEb1M4DeENmKG2Rn0l+I/Mkp+/k94Nng5O8x8cJvXuUpAYyL2x2Dh67WHwFF12JI33o2xjYqEy53kyus9f9JvfUwDtrlPU5qZvAwT0iv08i0PLs7431sRPvVHCB5AOjmFrERBIQsMxZzWPyY/uFaXSfDuy80s/6Dw30227aGEVOhh5vXDMeO9fbh4oYhZbYy1oPasiZu2Rbkjuug5oP4JDCm3p5vO16S63hf+yMioxIFVVAHieOXP6csq0Nvo2ai81B3pbCKw1wj8fOnn7Id1xWy8RWcEwwzf2vbRi+gkEa8ZdhdJ2s4cl64gBHroNnX5ef1FuuYU+e1d7Zd1mDrHX8qDFwggN/9WrB7/vlT+FPjdKowqbhWHGFXsxLaXbw6Gj7BzV+aDGOytgJj2BZiYCcpA5yrTjYi1VDyZ1tFRD+QMcsReyVf/RSt31N4loTyhilLfE3l4S4JOqobbe1vlbkejKp/diL7eNzj5Vix8a5gIhhXXC81juyJz5Dkl0q8gCH4mPj5P4T30eNoGRb275pp/aCWMjHZq7LBzFPPlgtfJSQhbd10k/uKaJlPqo0iC3XsNQM6LYZu4HMU1+BzHG78xebqaXHY6M2Ae4xWUujzwhFt23Z7lhyP7FNng7lXwynVqLTUvOIQXwNTrT0sZd43rl+PPNfAmFPRz/kz2N1LNZGDPu2y7aSI9s9Pvmd+GQ9F7lZFEpoo0bzby9+0SY0DiGktPBlvtA/ge7REdq6CG1nx+5j36jbgSjrjN3ISj/qI7FcOhbPirPrLPUxWZsVQJ9t2UZndJTuNl82r7mhX3yiLfyayCJ45biqe9uqcfHZ6SW2BEdWL8PFNXYC9MgvKHDB9PNxxQEOHeX4tPredFBbN0yuAwsdkzjgjCsXFBqB4EJPnCe8t1xwodnwodu26sWvf2ovv+kwRX3OT+j4X/zR+Qkv3N0FHx8DUmxaX1tm4bnBDuYHR+xiVLGHGwxzVvv8C+tLyPQAbByMr8O2bGoDhW3rQv90tm964vwqrZYVzVX4kLUE0AXqN4+UT2otRJs1RHfGwWUt8hwXP4L7CmYtHHYg+PbCGd3w00TOn5fum+PX3l8QK45Rd5MaDjo1GLjGxJQBOmN30RtnAvd1pcn36Yviq06RXxADdPexsHXDjYvLgXv+V/s75ZGtnF6CC0ID+2EBL/R/uEPd78rGzu8Sf4/wJVfNgu+We/jXTi/eX3L712T/mWsSYOCmRO1vwU3//7SPI78aDC7wK/7fMf9F719d34j9u+HfEc7/WR2vOv1NJ/6I9psCfyP/zsC/NwN/l+C/NZ9/K/vXMlAnP04jkjrkGSBDHih5BOOGzOOT8kywNDX5QZsbUR6c+ybDS299Ak+H8IeW57k8CI1Rclk2WqBxfOq95NWt8YxgE8+ygBvyg0K09PnB0DL9IJWR4OHBl3l8umDCvbBX9BwWY8HnBttxRJzwg/Ni+DriQ3zPdL0eDjOGSwsbGYfn7sMTdaOuH1o3/msfuoSPCHLoAjKJm4u8VQ2NUfjoiPGDStp368ELniDCgyuqVcrfkg7u5If81Oo/cyx96MjKaNVCj4gTexg+ETzyQoGXU2shiT3O7UN6WSovuim6hIkdcBARR4+hoWtJtpWGFz0eVUyX5srftF7gIr7wScgFCpzh+flw18JFWzfppdu++MNTPV74tQS3msLpQa7GZhXjsBQnmzk5+5iHPoiVqUpS+hG+hW9TSk3KQ6q89IYjY/Ka3CxOgbx0YYhd5Mkn0WsrA8zJMlo0mCd81PLy4uQlxgc5nZrkewHpj6wRBo2ZvBSRpQYJ3pNz+qWTj9kfrw+nwhdraBu7dmK0pKx1bMnWRN/Bj+0nL0DaR5RXABujqmPGZQ1wA+HReDXeOHvDQO/W/Fah9+SFSPbXilIFt8nQV9t7KvGklnBP22NooNx6NfKq/OsL9kf0R8dET3pMwmTipS7AoVKp7bdHUd8mAVJiOU8rsZ3kApPEfOX0INbgwxhZwur6GmPjhQ0vWQaRoCY8x/GEllq0CuZFrR+87Fk4YZuopFHStpciJlpssVy8hFlKGGMjbl7gUB7okggJrshV18NWUmDfwA1hB0hPPjZ8EgoLS/lXkslnlFAGerK+iaWVqbozvfEzvr/nRSmxPnnBGLnknaQpgEqhUoSgdTuE4oGvj8cDH9BHkKYLQOoXSgvBQaAD3wKYUiB6zvPUmdxk3Vg0I5v1sq5m+7KX3JUFO7BUKCiXMAcdHmg9Ucal0G23kvAklsS38Ds1cY9R2zw52VZiycvCYiza5Uv0xJa1ZvpIMaaL/4vrTvgmhtKDZh2Ji4Qv1h41fZQHPbqIU6xyTIRfJCovO07yLpBZvgErIUqw69UOrp8LW5n2RwcYco04SMqcaAmwMRaFZBWiXFvaX3FdOCmJwMS31Tm04YoOXn4lXqbgT2JceJQo1G2tJfuLI8w5mmfBkZyGJ7kA2fWpMJDrUVJZIpy+nif08CL20mnWSvi2ZEmGP4PEGbAtk7euL8Yip5McLPIn9OeFMgExPGXDK6uIaWH/zHPEkkDJttIspwMWLoZI0pjp5TiiGsPsTaFHMv64b3bw4byB8NjQgP3BBgQXX4VP+2Pw0vkh24ps80rK2i5q4Uitr9iWWCZOjKEfrP0CEZ9P1iM5Ba1eZ5scoo8+Hh8f+IIudQteajuOOtaWYjjI08LO7D74wILPgLptg1pmFHt07XNhI0AnoS/1NXnOqjGQK6Ut4hQwuceJ3AzydWJnYi/8C98IRelHbSqcQ5X6P5vhXBdjd0GXjMoxSiPXOqdeRa0S5VoiDF161K3KuqBkX+PWKxr8HI13FXyDsRSfwmNbRj7zRd00scWSk2IkLYxNYk1vm49jO1Vhyuu86JxP9hpsMBvQrUaFzdToydr1taUl9dlCH6O07UOjiB9nJ35sbPZydX3ENyt/UA09NXGw52MztMIn28hbGQcfwHEtdBGsNnTZoUuUpQpbjzGoowIhfaBvJbGSXG49xibmMKoL6AwQAgdrYWtjfRLfhq4Fcz6izeQKDshoMBBx+HPAE76TPbjwLePViZNscgpu4sfjsavwIx9E7w9iE5pt3e2Wv+c/9S87iz74xBvR9IGB7lGFlzgFQ9hsK3V6sOcCEz9CvS2OV4yZZ20Q66PQE7mJfzcPwXCYGAZ9/qsOoqV2p2b0Jpchzo4AABAASURBVObeD1b7iG0Ymha6MGJOsROd2yjlGuOSrJIZmKtnZAM23IDScLoY2y/dwTWsjjemM4Us9UmCoOA7DyWhXlba5IRCGAiz8VWhBC58RoV/cuwRH7XOUNGx8wxw+S6FT7TYoMPmYg9Fv2RbVUU9bdQx64IzufeJZuI0MZeTx0Imolb+RAarSm4mPrZHLhXPp8LPzLkE6ez/ZYglvYBNMEZp8LCUvYcnKJXGGBI8BgqfktvV6ySBasBNevyGHiGTrwu3lH2+8L1AVG1KL+RdQ9mrwiEbAZl8Gz2KitfYuv8E6WKGDcMSWUNlKNvp6EtrLV2zoKyZ5yWGtsXBCE34k0FyFP74sOZUahYJzdw3w4MuFDJfit8BGz1yxBsWwrlXHX29A78arRol4+81wyZ7YUUniLDcY6PL4A6uN6jSDF98QV9sIwn1OuxwqiUWviUHkRH4Ir/pgxdtoYeuj+BumOjOWCLS1iHWSIoupoqaQS0YXw2CKDRcgGUbl4jYEhOpzN0NWZyYDRJPRTqRW+Gt0C6ITeNTeuEDpL7u6sYJvim0oB9544htzFjxeRQSVs9FgyQL3AJJv3qdM74g14nEpC+tbb/moZu4eopI9BXxcIBaOrlnrzU1geQSr4gdB/HQFxPzsC54WNEc8TuKgAKgKr6nvyE2JAzq1XgOvUZXLAsdDZ2Xi2Jf/O0L9GDDc/UTPwD4502Ljy7dPqRvFZzc+JJt5NYFL35Q6lg7FsHDeqATLtHBxSj5YBL7U2b9q2GhN3CyHsEvaOdCnl7s9dCmmDv8RlcxY46uyf0xBiYxMGUYOxeEab1sZvy7EEECWOnRbmODcXT+noxtXesh2ZZ1tcgg2hPbspPLwTw+F9ql5Jrwrh7mntPDJDu2M7ogPt30jD/hSohEzqRL99Vfcj/Os3XaBgVQMwuZwKcsc3uoAJj6mFzHTnI3Ecm+nDyDTuZNzAkZRVcYMtaXGIODZ8FvAg0M8mBdsS3WCrLSR/SkCtIHJoSl5KkkZIKTkWOKOVxmzFxl3RCe6IjZ9AHdLbyM11qdb4Z9TK4jJK/Hxs4N9eLPvImvk+3XCCliyiQ6pR94/dSC/wF+2SAlxA1jnAZwS18Byj8dod/I6MEDZCaopc4h+Wxf4hd+2uQIoeAamlNyWTZA/5k70QxwkGI1P7JSZuiBX7Ls0qA+7Iytom+ALb26MdEFEx2/QrN8nor1yMSc3GPCYH2rQQX+C5xafX+YnTPj5w1kA5wUu6h6HT/iuBC2ZfuacLbdc/u3e1j+8Lj1d5/CS3Ei0XNiL+bFewF3zgZO4h84fYnpGksGFxhfeNdLZ3KYNRbNgNiHgTx/BPoHPy8BF/gLMAVjUvLbcOV3+e7D/3WcuTTR8UcQV/4I7jx87RPLvY6/14cnMr+n+498Cu1TroN/5Tx5/wmonfll7/zG+FPP7w5IkAJfGL5Ov46/sPy7hsnR/5fw7/L7v4oetjDXGP2nQZ5v8sbj9yC1/L8D/1Xy/Ht+/llt/57cvwtvW/b/OfjfjePP8seVUR0gp1eRc0FM1YuWBwluuGvlIYM5R42h/FAc9IMXEXmBnxdWkJSHqZMXFTUMzwW29WvLjSwvq/KDtXVjLy/LPnjZOnMRRmBic1Rp48PNxgsF0SZ8HLh66VxMbDMv7A1JhuvHAbljsq0xSjDywvMAzvb1pkfP6gdBfTbbsF8yE9rJj+mT3XrzRRYGDm4iTI684OKDT3RFCSh+FJ/KR56Pj2ePJ7FNdF30Tm6G7eMHH4EOPoQFUcQdGDUUeOZvPffHv9X2OCHDOqFrkicuT6Dir2SJ2CS7eK4YksAsNb++tCK+TDsenI3fdAq7aHbiQi5LjzxT2W7AMhzQujYgZpbuRc/0hqDvMeT2I7FtqZ+q1idZwY2q7kWLP3SKDGi5RDwvYDyoiTEKulVlxRtOHAYnkU49+z8Hu3S9mKcn//Fn0sPYh13tU09CZGATO7ExVFX1Gjz2fHSzPliL/KuA1INt1RhND19yGdqeF63QJglliWRJTDlJxUNaxgv9i7U7eGkr2ttb9Aufl75/P6mXJF7a+SAc3fF5omxj/u0f4S38RpADNb3moT/7X1x89BxS92xJ9KnHC58GPvfLcGLLPHy9j3derrlk8NF18EKpRvHRdtegD9+MMQbbtvdL+8iZ+T8d2ImOD2r/2fvi4gCt98x5jN93o3vT423XxnomtsHL7zGGHnzkDI6Q1fpfa0PaVPiyY9/OOkkfHwfxnfg49Pb2pn1/yIaGsSvPl3CWPfr0Sws1eUiemge5g/0eP06Qz/fZuQathB8dGUdN5NIX9qrcdpO/jTj2fcOnDVwJCuPS/njoLYCf2QPhbbkqpdlwogeBXq+Dj1gnLzc+KOgHcX37tmkjb9u28YKJOjkidUF8sZEHbj8vitrvg1qrlx0RQPhnepgKm4gxkibC+Rc8378/+18uH1zbwgsasSW7yPGub8Tw7dtDO7FGJjz7thHjrsRldG7Q0suWJdl+QcYSE6W1PMmvMTSoheIekv9UZvqqcMSu9Pbt21Ub8MVGbGYvpk9sgTFKydGDPO3cPwY+FLiB3pGPQGPoapfOxeTg2puPfQfrflD3id+2kufHg/pELjZOcjF5sZcfXQ34Vugu/B3sTUQIKRqv+pOuePd9Z9139szQ421j/NCDOojOSdyi1RiyX3K9LqleyZLskp0RY7n9+sCXcKyXfPbGPb5ypl6veCNaeD8+FvvlI6xgOJrYJyYc2B3E89gf8D0VfbFqWx07dIYKFEbST3DhyzxyD+JKvJkHJGLS1WzL9jXhnDy/vx/ojg9LpmZsy9Ci9/l86vs7fmBjG9U5y3NHYKfWCh9iO3sycJKLyCWvqODANrKgRacEnjxERlgpbIX/ZJ+fUcA8ssE9nx88K1wbzLbsgLotzsxYz125lkrMXnTbulv4AkHdH1/ic43RLPElPgVsq1wK3egTLb7Q4fvSxL+s+ZF1JyBDCL9tZQ8MdI4qVMGbYDEc+cQa+snzS2KcyAZPh054GXzw7HVwrcken+Sie/CowAoHg8jmX6gdXEfASNhtX3HkyDUdIWN/ZL/R69WS44VXkvmjbrExiSe+BRF3lR/rTCZ2z8TYSGSwA1qoT0d+rMQqLb2/v1OnH8p6JSa9ePVquN2joO9xeOKTC934aZNzGDbyF4ieXG9PrgNxYaTOoBfQyvpERC+F8cu2kovIEhZ1c7Imr9op7LgkeCbEk/ymb5+JNX3nlvtY8LZVozrGUawndqLXppb1c7OtgseGBp++NutTR2L49u2teTv3XOfCahu3AJnprwpAfTniww12+KXUfobxP6wm1vThSx8IfVQptREzttXXVZ55sodFkm3LdthV6BjUkG1yOPmQ/qGmwBeGAt/zTF5gW3YpufgKg7WjTPTMcwj7OflNvnPdiQ+5P0WFbbqs6VJ4ep9R54kjYPvSPYjjNe5scYpbdDGTUJQGi4TK0LLeTZSUdRWT6GSaITJLH/gWnyDJLqkVqFt4U4/Zo414nSgdJRbbumLZleuuLJ4NpiYMKwpf/O0L9ZfrUOSS59R7dGcfHak/irmq1H4S1IQ/axsfAhOdZ8NU1jP7cOf+2Pc0ngfyXxrJ9b/KsgFCiVzcQIxYX87QxZ/ou0D4OxWG2LfNEO+x/8Ha5Rko+Me+d03gGhqkXP/iq40huXGxlUF8CH9ycvFAj1GIht+2JvHGPxta4zlxZP1zzbxo0kEt5DkzbPHDvvhjQwxzTQ4wVGouNgc1XGNI8EaP7oYPHNiWCE/x13bHQqe0m9+ORlgQWC9fBYojbLIZcSQfZAvcapzt3vs1hmoMOeshNa2MgC6dqbvklqmCXdiBItuKTPAB2+kaLCs5iL1JAAtIHnv88vGyAcdC2xedooUPbMKW0BtdrpLLveai2VgBQmMK2zXPOLAoplaLFtugrDlPZQ2udQpOL7lLd/RbVreW6VHbvOK+5vd5YgMirq7OZdb0qz9CB0ez84jeaxmfCBlcYr9G9ssm2AxtI2pm1wEnZtivCMcP29AxS2yT3AYXTtvtx+0D5DDpasgwOLhnHdw7c42P3lv+qw4b3hfceERRhwTrN4kbDhU8wSdv3cuNa/yLVjUUGOlfuEkc8eHkPhcQDRTn6xjUY65XyeclV+itJkYuMBN3Y8w5QPfLkexG71ULmb0YQN5x3f2L0nkO7obg7R/6MwyIWPWl/WQDBtuyTf6Tsy+2v8hkiCvYDNvPfMlhYg/kGpx5IDKByF39Jff7Fn7oTt4j81tgu/21716yRN4tgfsqaxuUleai50i+Mm9g3v1vnBD9lP1KjvwNv+IzT37T/ztgUcNf9djuOIve/tn5e2pf+EXiL9BPDfRP80zCN9vW6pjtq4ZDmwgEwhOQoj+gV8s48Jr+SYe63+FYn3jXX9D3OyyRtX+H+Ol76IFPkz0IJl5ccTbqXzxFw6/wL6r4v5U9ifkrviX88MH/ax5/nYftb/i/PANZz8D/5W7+7d7fGfg7A/9zM1B5GA8kBQc/HmYe/r88COQhRsxtf/74GLXJVTJ/9Go8pvIDiLsXPyNsad/yYCo+vk3ZVvFwYrvH6mYtHvJj76TPTa4B+/nxYru58uBzARYYzBdvyIMf2LZb58bL/QhMfomFJz888gM+Y1jgUfuQWG1s42p4Yit25+tBTrLskm0VwMELh/ywPPXBR5j8WB5jU1VezKEEn6InOhaxC/811X8hK+M1Y8ua4MN3+7TWbL3BhXb7FXsbcVUhE93EKxqW2ieG9Dkr1q7B6ww7L37AhxmcXZw5UGqbwXX06DWf6D/yg5G+c8ePtugJ52KwTrGGKCQOA7ityceSSTwZN0/4AAETPVlPOuKTmod8JM8dOzzJXSD+2RYH5tKbnPNjUPSioWTy0ppvhWrAjfAWYQXGkAL/4IPoP/7xpgK58REm+T+Rywesg5faBzGd+Hx2P7Wg4Qa2BlDo2GVyBfnyGfq8X5DiRtZjo74S1wcvo/JyKHHnxdc2SoXdQH7U2kane23yQu1kT+G2ZpQzuPiGtjiu8G7a902I8TL74GPH+1Vn2Odo/OMx+PCx4+egjq6cnhDf3z/0BL5/j9yh+GSX0rIOR8d86sSH+PzBS/rk4PJh00ad2ZZtFfUWPpZV1pA9oG+yDahbcpZ66LUgwre3gqeUvRN7iTH9YtHj32L9JHfsB75kiitKXhDHZmmMopcG61Y1NAL4Fd/yFx+iRzTcUHRn/zFVDcu2MIX+1aBVGuR156NffM3LrYPajo4GaoHLAzLww2CjA2WhZb3j1yIBtolrYKM0qnSQ63wc/HhOPZ9H+99/EYBxZON3jaExyBd5NDpRIVBCnFm1rzb0zMIDQ3wN76ihUdA8lBoqaLjX65aay3hEmVl7aug9/9l+rkXJd/KRvCIiyFeOSPJ7Xih37NQ7CrJGA/+i3yX4FnF8XHnDp8i3gihhcapKVZar2iebXKMMw3AKAAAQAElEQVRnYezkZehJTiC1SD6UPflQ98Sn9+d716/g3XlZu2HzsT8U/22rBYhhkef4v+DLuk7mOy+SR5VGAaN6X4wq7DOnPh5ve9Oyd6JPtKzbwt/oGdiSCtNg0Jdp0hbYtoUeK+Mirir44CEcdcOP+P/BS/B85EKDth1720Ye0Dqkdj+yo9Az9Pb2UOo09XaBwZeMDwPje8d98ca/D/bfOzXzzgfPD+ykNkkF/k4lH4lpw2Z4e7ztGlXYr6vHgQpI2JA2aJZkc+ZIDg/WnlDUDZxtmUn0h57x/tjBSOFLrIbD9gtH5FyvQZH/HRubhgPGhwHaxLy3T/G97ZFEl/V4e+ixcV1JfvBtuGTUDub50JPaK8aiBZ/cDfZ6Pj48ua6yjCpkmge51NhE92TTpn4R04Z89Dw6T+J+dwJTJ9fXC86wRZXGGA2S+0/68PQM/+JTeKI/cZzkLjYD3//X/+o6rjE6D4a/ykpL3nCLPXTqYI+58Us3feDjQC7ruGBMrHQRBeAD0XS8zB547w/cwtfSP/7xTRu1bnQmdgRUL33OBJmqIdsa5K6KOsahex/Y7nW9Tmq+6Ml14sk1oWPE5+Qh45V7Oh9e7eixECeu2ZB7xnzl/mC/T/YL5ikcAaz+y26us4lVMjGQ8xoqYFQpLbkb7AeElHU8c/0gIdE36ZPDD3If3oUvJ2sJmmkp/jBAbrHGJ2t9gjP6A6W0tr2WDvRG34WTDnSexBp66io5yvU0dRefiBaXrvWw3eu8U1cMJUsXH0PG4Ret12LbsM99Ad2z7ylTOCjjw4nvJ7mKXdillzLbim9ZhwN6IHzBTfLaY/AfXEPjr9KQKXLYdUo+k/sFb9OhJafxq8bQiE/gbJyNLNB8LNOA/nbveeTjU/j3x0MbNFhfH1kNyZlegGzqM7Vku2l0Kk62NaoaF57klvB7bl94S6zZIfOnxmhbWYfIJ65RBYdUo4Ah2w0r6YyfCRiO3EMK3oP1Pch5cpV1vHIRmcgOVdHDhxIFrryVWr9T30sTJy/5U0I/JjWp8cV4sReyPgFDNTKjSnZmkhkPbIxCJ71oyfGiWBf+Zu0musJd4bFJ3dKZOoQee8Hb4RB2p+aazeOy4ifGlFbwpC5mdLMOtqlnnj2ot9BBoffQSb0l/8lLeF1mXQY6Z9/f7/tM7FxWF5EK+tJBvQUSg42voaB4VOKr9k20Map1TmI4sZ/npPRZ8xP72f+ZX/rRzfqhWlXsE5eO4wM/T541JmPyzh7HAR3Innku5Hn7IEeJI/FHT7186Dm+xbUTpQvZfXvDnw1DUo0hayjNtmyLlGFv9Xg1QYo+EJnJ/Ilw9CWGiUBysDCSPjWamtv2TYPrlvFl1NAY1fJFjm33WPQbey+8fe2oaltFP6ogm1BXxx47sXkQR+L94FngJHbJKg/ZpbslF6mbyEiWjR7hdQICUv8f7AVQTUsfm0zk+PeyHXxiSu/g5AwTqUaV4rt94UQrxnZBG+zXTdEZGDWgSrblssrVcUX3pC5S94ntZE0n+Zxrca2erAXXbOJtXPAvCJ9ezZYKnZnabhuxGRxq2o594W164o++2zYoDeqganSfmCIbn+CWUVxV2ChGHMijlIGE6wqDORkfElfG0Z94DnzP9SBrIZrtjl20xd5NnNHRPOz99JENtC74B3617sIHB1hLhMIjVgJVn8cCf0PogUUSAkbWRpZ57J7w4p7CI/ZFbIcvkHH8j67ZfOw/+sR252KQs9R59N44Gw5LJhd6tdaBzde0aWVr1FBaxumFXGxP8nD3k/XOODxVVuzYlm2lGZwYdg/CTMLfgL+gfjrixnrhB/7bloDgja7YiC7boC/Ql2ZfNRD9QdtOJ5seaD3w2Myh2Fd/EsdJbaduggo2OnodwGe/BlJaiPUx8bN5oEc2fgfXxD6FO+DLPrjwX0BlhATuzw77ki/6X3nti2Zf/aV7EcYP5ZELRNZ2un+CyOERfqoheQruBtvgA5IMJwxNSw6AyXWu5+ChCna5TG+lZZz+XwG3aE7ZE2jFTnJ860itZRw+u2SgmAQyDkiWwfc6Ure9b+gnezsZWvSiLfwOYIWZgeSQGx0jO/YnOZ2a8AViIxDdF0iw/RPAjhxaMXaNJ/OvcNH0O834HpIrPkk2PQdKOFbPbXevVzsxlFh+E145TB5/C14qfuq+6knsgTDcfcaBwo/AYnIDQ66n/gls625fdWdsu2Mpi15/2mzD9wOi4yv8UOAfw780KrjqJ922rznPI36B/oX21a/k/ha1fQ//8/osyH+e9t/QXOACdH8f/4YM/Ks1Ev7Av8H03yr++2WA58k8U/6HA/vflf8PG/5b8F/JQO38yL1hjJ8vyH1P4DSq+l91bdveD/1mPqqumx3XkOvGJRrMOQDeNfJB69kPRLbhLd3687Cy76N13jgec5C/zojz8KKWffIjOS8xJg/gUihCl5WGWsal4mkg46uPX6FeD2ir5QTfDWYMCG15EHr1EjhH1wXxq0ZwebgTLbaXJg9Ilx3JhiZ1b2QZoZQjemHPj6s3Xorv/VKxJFkCEEPPBGDyVP4lWUEOXrT0tmXGiwdQOyP13LaMrX2vfmHJTHfDrBKvQYSHToXiIj8ZNzRRMn9GYVQ/mu3XBL96ZL71ETOK8VbLS4uvqw18CZzz4EXLqYMXEQseoVNpjA9e6ORHTx6og7LRHWDCCL/UwFtTiRzkX8bWkAYuNRsutDy/cA/0H9jLj7CP1rvwA7EX780PRt/5SPf9uXTiw4Rrsv6TNbvGyKE3c9ES/sbLdt6DyuiaPPg/+YCV/3dZbF0xSQUjYqxXtEjB2wZv8X5I/A7lRcoAqj8KvfMxbLZd+Fk/jitH+IOYbORGsX4be2C0nicfhNAs8yeHaLBxFnS1jcejehx84dOIYSYctwg+bC2TFxbJ2713DEf8jl/hj+hGDb29DXy+9IaeOM3H7rHvqtcHBkJRWtOTV6DnnKLr2gV4D54MM+BgHFs1SuHJy9Hn89TJC0SoSFL3tTRZ10WVVQnfq2HHLuYZbxI1J0uB8OVHReB8ralotlVjaAwJc0pbJP3E8fjwCS+fFn14Aos1WfAF12OQBnKgVvEr83ykeqc2DuoxNR3+Yl9tGM2L5kAhYJfsSESDxJTTAUxJHx1v/I9PsVe5xpRbxnbH3DJwx0ZyVeCrSouY2/U+wcCRdcZ9RtIY1fqP80m9PflY/V2XDrQgU+gYpHRUJeqG/Ctb1GM/PKihAAoHbCv8b2yOwR5xQY8EeuKHfmkT3/LCKX3oic0yHxYO4APhJVcwUo1SXpg2jIHWkKFbzVPwjWH4pNiuIRX2G8C3z/BYgr9kl9IMIoA2pW6WpJBGYiaG8YKN+toosA+uK6nLfNxPrSCOKJ4TS5zKfGBbDDj6hei3+18g70OFL4NYorfgc2HPcFKzx/HUyQeL5D8occo4/8orMFm0QvaBH7lPZLyx73b0Ph65LgDMB1DEGrDZaeQ/9RP/Sta2bbLB4/MMvOr+g4/NsZMcwCCjA88YWmXLkj64t6Z+XGgqq4IH9Gq22ZnkA+ZcD7bHTo2Ntlmurq2FvUL+sT/Ij4VIS4+SYOn5Hdf+2OCBEOclFXIBCTu8JFvE9uQDWD4wGNyo4vr44Pr0Dd+Qs7pVWQe5bV7WMHIhLHIawDEFwmdkFj6+P7+zH95Zk1M1hkaVbCv2O2/Z10A+CAiZx+Ohf2St9w0e+FxKQyRd68ddzJyws7e5h4Fs2qC+cs/f6G1jc7EHDm29VpeeIoaiaGyzZxc8Z8se+PBkXRZrSebbzwHfwOfI79veOBsnWVyjh46Mwo1DC5jJA30UgsVHzuhjwMEYbgGLvMz+z7guFW6ZGD64D434Hb3QP3iQ62vf+3t/UIrOGiVDz1jGf+xl/4yqXt+miwbNtgreHZ2jhto3fMF71jRndeydd3wye0c8YyDWclVXnZ3kJTZgiUm5RM9JNBKwiDc5Y/Z5RCb27MsOAuoc7jt+DhndYU4/xoBm9V5GuWX1QSda2dAGcpuyP1Mf0ZXfOSd5CkxJttX7U1dj2jgzDcSfwCJnuoOBliMxdE9+Mk7ssbHt7Jttu9YuccK0sLkYR/8W34EBYAzqz4dt9supD64JNYr99CCGnXiHIpM8rZfN6MQQxyKO2WsTbbaVPJncFHlLPqqCk2xz0mez3bjomuzrEFqmKsPWzZL1GFZ8ePGTj+AXvQDC+4l34mPfe1tSqjGIYVf2RF9Da6iiELqBKqO7es3yHB4Izjb+la6GtRhlwkixgWnBIOtHs9267ziKuWiJMeIH16OZNWViWwNf/DIRHtFsy7YqNFePbSvN9ufcILqGSMC1LySXVcDkGfUkp60TRpuTyBb1EN7gawyNscnwL3w62DtZh3Hj7baVOMOfHoTAKvUcIFjFh9BtKEDys3he6zjZo5hV7rMIajHHXX1w7frgGvIpV/XSo66lhZ/9t2PRx+JKLTcZTtlmDgZFqcnjdW2fzIWF1b3gU7eeku8izqrSBUbXariYpGgtdI8qidkkh9Flm/phb5GXyNrhtJKnxyN1BY377x7gWXmjD0uVsYVhrlXRk3th5EVLbuI7DjCLPsl2AyEkjAt0tyv21XlYFx8k+5KxrRqFutVwCS+d5AaOxllgScaoUgFMldzlPpp1t934+KmvLfhxyRTjm5Rh1KQf9aIPtW/hC4SmV8Mz/HhNfukmezao9BdMTWoyuED02ImvZzmpykDWSrKv9bTduFzrcm8d8RucbXgKEPRA+My8dL72ybVG1qjq9R5j9FKc+DYZLXSMB/sF/KQ+85fisobxczFPDvu6Q45tYyf2XiArzfQLfTeIuWi2laFt2b5kiU+WbE661o6OOWdwyWf8WNgD08eogazhcc9xG8Ec4Q7MC//rGXZUsj4LykJH0f98FAxV1bSN+3QgcxfCsEY7CjAZHSByhAQUPM2HDhjiUPtou/uwJozmkTNtuGNLb1942wpfEauNnzaXIUsc0XHB0sxAV4NFgSr4BeOF/t2zbdk/IIy2012A7sxsN9+FJCzw99i2ICrtsrvu0IP6CboeXpgv2QODDs5Re+fAiVnWpI4me6QBhp/lEPoPHKjJEgL4mslv6LAvn2zL5NOsbdiavU+ZBZzTb0OT8Jhro7imXUyN1JUkaBfy5zPon0z8TP2dmWX/IP3W6Kanv6CQqU/WesXYvoHFjfY6/UJ3etAcGQUYcsTXkzW65GAE90dH+L/CH/H+qzT7sm+71/dflf+38BPcj+yw1Mxb790zCb0Bdzu36cHnwHXWJaMXwJh98Zr99++IN0GyO0leRn8E85OYHCXFN3wS/tUBa/Gvivxn879S8p9t5m/9f2fg7wz8nYH/kRmo3EAmD5zFM5F93QWCW/zwuTNi8+OgaYuH01P3iwbb4oDtevDomxCz81y8bOWlP2MDeUhaEMMbOPlhFjy/t1Q8gAXXbPCEL+PgJg9YF1wvR4PP3TG0O7IPYAAAEABJREFUjCd+p0cMv4Qv+Fkl8ye4AMPXD8HQA1Y3lExeBATCZ1u2m1T41IPXaeBo1cDX6HfrCyl89kuGu9WQ5cgyPnjpEvqAsQADOWyHS3TKh4wr3sXckNOLdCXP69X/uNl//vCJw6BN/LZblk6FoWIQiG5cVo+Nao6INSBLaq+cIWSgAFj6AXJCzAvNg55DmGlfxAviyeNxdMTLyAxeilRhIA/86bBvl0JDmRYKQMn2J7R+8IkwemxoGOd7IDwMYs300QssAJfxAwnGEsSFZJAS6yHlX8E++TjcunHwdOlYpXdezB34XIMXOo83PbaHFrW9qMH8sIcVDVLhAxqVzuWe29bdEIHmfolQ4BcvwsIvmsk7HXQG5GFRV+IJt2oTyPY7vW1sS4SuA/uiRe8HL2bjS7Fg9g+bkPuIj5STjvxriVfMLqNn8nJzaN83XuhuvNjdVCO5HzGHrUnvhqrSxo97Mki+ZuuKbdIomQPImvecMBT9xDBx9iQeOs1zYdOwl+LmwrH0205ORbPIz9C2b9ofD+U/1ztGfLle8MQHuPAxuMEHhVMna9ZAgLioKEatkp7othPnCjophT71MT/0hOGUmVtG0CqloYbYpk7oRQx56RW7F7x4TQ9EXDkxtt2+W2rZyGcMWuLk6KrSvrGmSxr0eRkVfD4kzjitL406kDOHmfpj1bX4nDbJ5cfHUx986BIYVJLTE5snzMU4/Aw5bMu+4rINbQJNkMwBTgGp8yVsPh47uSf/vLCM7pAnG3hhd54fOvMBHtnYfmM/VA3qRK33yFqwxot1L4S3rpeLhok+7jhDj6eBjMcoFcY4VGPgVikf6BaFkzppYU4rAvS2NcJXxjZxsXAnvi18Fc0qNcAnWtbjB6yWsTsQjSpsinX/IJbUPLKhYWui75K7ZITe1ESvHTwHMT9ff2HjQc1WdAG2+6PdwZ47+j+bPMlrCZc1SoDxT9i79MZO9sc5D7yV/NKRNYGLY8m2CnyNoY6duW2lJe5bx0EeTiCk7NHgKRWJWCZ1HWCplRiiL/md5Hmyxpa14BP9vj+6XmMroFfLGqRmD14iBxUdD3gH640YZpaWi322dLIuB3BqiaXSxCmrZFs/NeznkjixHftMhYg09fm+3wg8udZ9//7B3p8KT3xJnWVfbdxL3t4eij8j+2vfyBM5x7AdaSn8l358REHmo0oF3SZ2jKZGXRjLGJ4qK7BI5sKhgs+2wpeXOD2v+owpH5OSixrgSt0muU0uSH/PDb6GVLfc0itXh8KL+vZ1Yj9yi/7gXpTxia5JnsYYL5ur90pe2EtGfrWujY+9Rv9tw7ZqDKJSt/h+Ur8x5JabDHEEamRAMbKEnG1Fl8uqGuQVOyzYIoHVOOnKx1W/MTL6I1IhHvghzwg7Am8N/BFtUiOTGFGnyEbv7Dgn943J9Wk2f1Upa5v8xh9EFbnJh+jF+thoB8YoFZAPwifXrYn+8KJEsKntgFgMIp/chgZKsq5GKkK/oYXgb//gOKn/rEccLvw62OsfH1PCfuaTayEhIbYicvkJIuonpxNschb7H8QqcFw608m28ke0YsxEtpn5U1/VUJVlsDmSj4In65oP79mf8T08YUrdEFLLT+rnxP+JP5ENRD79V3Bd2hN29B3Uywv1uS7REegosR9bmZ/wBldViu70ZfRxhCe+TPywrVxT4ysp0ajSRYcD3uAXfibXB+s4GV+wlPyJlvUNLrxGOBD+yE1yG7mVhYeW65595ZFkxCQdtghyAZGb8E7GHEIEsKqMbwMobVxfDjbzBzEirEkckbWxDDQuOl6+hhYQLX3WyDY6q9VHXmngXNX1fnANP9jzCw9PbIU80ZfxQreQtIbsSglqvXyI3yd5aoA/xPAkx5Jfug/iGCrsiWZ02MmJRAdYlfoa6JcUnYVfyV1kFnoXyWnAv+4LRounFPjBHfh44EeeVRbYbRid9RNY4DBYtQmVDQJn4ipvuukb1/aBvG3Ffv7CZ36j2HAAgvMCCbcuPdlMwh98WDzLG52JI3ZAcY28eCMaFTdEvuOhJELLeM6lliWmrF1AtLA0IER6FB2gL15kQCv2Dq4FycVEXvwOEjfgM9clavPMGocRQQeipIEJhx0sAw6XFWBptPUzWpJOdnmmneha6A89MLaBP0YqceI/QS/sBIyzhmSZfK0G26qG6JTiKxTqpGSHb8I3wS9Zal7TQ2K1RT7PpoGCTwpetPCcxJ+eafMcL1+aEaRt+G9/eY49sR8geYuYYIHudA32j3HoJ/oCi/iyVguZ9BP5jTysxp+K3YhWEsjAthY8ua6d+AibApGLhejMeLKWAuGSDq6bB7kOhJ7r6omO2MhvIO4ArSO5u5wlFuSjIzwXnhyiL3SWQjWqcxiaKwQzNzkl3+z9CURWcSK1jN8wtB3RDD5QyM6XLxe/ZEeX4EU7fkQu9Zf9A7ugQJsACU9tgslhmw7ZJdaawJnl6JjJd3yaJOvyV9hBE7yg0LUUP0Jf2JysR/rVxtGH4fhqX/on+Qx/lNgl/wTqFp7Yjt3EFnipa3pOlvH1gkFOjR07NibrdpLPU592O0+SbXAlvAd+HK3/x/RzBPvn+HNA0OGf9IFPfAbgbDwDSA95Wdiz2j9jFeQiP6LZxh8GyJDEX8OD8ONYXN9Wy4q4VthfYJgCdH/hWCgJ/JPfL1nI6J34zf7unMUWhl/03+ziGw85qyEc1DdjUbuCRphBNsR2IDUZxEWzJnyrIdiAyU2uEUX/AtaXCf7Fp6k16QM8p69+Pj119eAF4PYCou3PIHw3/Mobfy94Ucw6xnF6ClDGr/aF+YkvM4puVhuXDZuVttYk1tVQ0AL2FV/ogYX8Bdj5i/5H7q9A9IYv/Q0zCHxpU4WfAbrQnfz+Dhi+P4Ko/RVsFAM2/YsYOyyc9AWXHAb0SwuO9DR7k16T/Bd14qsJ4oa8IwyQRVghsDZqWMwTdYDhnx4FBzXd9em2vT7Hi/kFtgkh9J8BNHhU/BuO5OoGSvz3Nfa1/ef4brlFKgLSFdfvK7kp0fMVgr/nGf+74farZHy81/P3epZCgVxyfgtSA38E+m/fTIRfgSmZVYN+o33lzfg3WP5G/c/NQDbbV/hXM/FVNuN/Vf5v/v8jGaj8aOoHd8znppaH2n3flBckGVdxwX5dL7jH6IaTHzQHP3z5HaHIIf55FA8Rj8fOB6mHHm87L855EQATR/OsfmDits39pm9aUQplVGnfhx6PAjbg0rHzcjp+KO3FG12DFwo7P6I3Xi6EVNgNXx5gMld7Kx6uJx9czn7pvDAYWduwmBs9HYdt4riAKeOcL4jeUaVRAzz5uNB9RgycxUl349FBeXjsOaSrt+JbYNsT20P3S+8ijsULlvsBWmn4Gfdto/oHhBQIOX0Rs+0MX5AEkdh+KEovTX4YH7zoej75cPb+0blYrMFCiW1tY6hGqapaR/DhD+SHcR7QZu7UQ6zlYF025eXFtg+NUcgNxQNUyTZz00vGN9Fs9byY21bqbfFDRATIVAtf8jLlOPIBh+zhVwQKYlUxtBbjRLN4cNWXFjXP57xeoPcP+0nk0QETMpE7YDryA5XUjLLyZ8UGcFLHdMQhbdTRg49Ab29vzIeqbV8v8yY+jipiT02/NS06Iosl5cd4IP7ZDqrBLhXzx76zH96ATfsOHV/yY7hzzD4Ks8uy3fx2xiJX4oevWLNDTz5U5T8X+vkvxDAeHwgP2kmdr5a912Tbd/zdiWugZ7aO+Je/4X7p+lD+c7Tf/9eh//f/fbIOOGWRa4lQlZbcxc/InORQsuzAxN7ROg/yjhR2NuxtxDc0qtpm7EVu6dJtYhw1mrfoRUs9xJ/E9UyNAonzIC/5ABAgVDgXayv1S5oEHYw5oTM8LCUf7U7ydWiMwpfke9fjLX4N/GItCn4OQlDVaD+2MTom0OTx2UAycoAXugbr9qb8P2/fvg2lRk5ifsfPST0W9guFttFZcrnllMZD+2B/FzBG4cNo+f7P5f7/2XsbBbttY0t3rQK5W5n3f9eou0ngfqu42WrJsuM4yZmcO4JYBFD/VSiC3KRkP4aq1C3rmMHBdZpUZWyjh4GjDz7bzNS67WusuyW94JKHxPN4fNGXL3/TpX+icjUcz38d/MLH333f8KdkKJMEd0yvr9TEBV9f33qcF8AnewhsbW2S+4P4Dz7mTfC2ZZeK+F5eYvehv/3tgf1cKw/yt1Erp/qjBjeMSc4in3l0urVKB7SrVp6I7ozsVPaGdz6cH+8H6/P+1HUoizR4mb9vO3vTrrFZLilxHxRE6uiVPe+Na+cd2dTjUy1+Fes/lHbGNlBjoGNriO781wC+fv2qr52Xg3x8g6/ofQX/Rh0c5CI6so7x4bEPdBfAtcfekXhD2x8Pcr4r+T7w56DGA/lY/kq+v75+xQb5x9+3/It5cm1bHJL10e5hURsTnotg4i6lGfzGi9P9sVNvu7axqeqixV5y33Iots11847dt+/g/f1dB7rfWOtX/PmKv8lf4jjIVeol48Ab9L+Tp7///avSd86+vvZavZGb3qPZpyOTPL2j+414M7ZL8S3u2ZYZ5F8vv0IPfKX/Sp7f347OW+K7wZZMrC6znkOP/aEXcjwKnaP0eCm9fNn15W87/YP12JSW/C/WJTmoMZAL/UUPZHst8P018Jp6wy55WFwji56yUpot6iR2pFx3Mx8xoS/49GxtB1ymtuHrkUxnG/lNVaPnyUnyMfAnOUj9UeDk8E0nOoJrOV0tOco6RHhwDSgDGHbGNYZ2ronHvndsNYYKe80jWo8Xl9+USw35KDPq2rdlk6vRsi8vD3L6gr5NqaPQ4pvt1ukyKLePyacs2Vb/oU9MqY/kNbkpcNGz4+dOfb68vLC3fiH3uwb34DGKtbToJHgn6xS526asblWWfcFiT4nt5PA1tcKzRORsq6q0k4dt32TGJ/ex5C59ZE723Df2ltT4Sa3HVmeGdZzotUu2Y77rj61WaeYUvjNZhPcEIgsazGLfOnnmPPT69sp19arYWFlHGGy3zlyHb1wLixgruLLi70huANu6m40fmTztzO4l23LLWcmpbX3XmAcTG4n7jetoRTZM9MlJ8vPlyxe9vDyUcXyoMbRvuzLf2EsWPr6Tn1eux1y7yXXyk3xMaIkjaz2Qe+wPdEXfF2UefPbAyb6RPrJ3Xg4+vGdt8puj8DVuyVKGNgPR4udznFiDtQ2PNclpdL6xhunjb+xnv79sPPe1r/TsU6/AG2vyDn/8QQkGfn4ktkCottP12q74k9mFUvy2KxjqZPLMzdpTV5PNAtbnfHIfO3SCj59n7/0n/i9klkxt2pZtJf+ZJ++Dvdu20uyrn6nLMnyW6S1pYijrm/qf1LjwNBA6Brg+TzALTiFTio3kvAEbmYPkGWvBO5V2sq4nemMv69jXZ1+jA9bS4H67kDjY49+7jqPfHYMdDXiAfOId1BAhQpNcAPQapYYQJEXHe+qTNR1jKM7+bn4AABAASURBVHv5gz15wCfaIu4J7YJTyWH4sz9OaO/4EVzW56TWou8Nv2J/IWfxx0aTWJOpk3pOzt6pieN9kp8mKfma8L9zz3vj/v4eQI+INXu9felYyQ/rGDuxl+t2w2+beyr8uU6iH7NXnOBHlUYN2dbguTD6Ho+N55fRPHGiqi46fBv7wH0dSpfdpoeHtU/GFzm2LRs5cGOgX1drHMPwJaZFnsKfe0egYyO+k1pNDKF1LVGnud4Tf56DDubJc9PJTfwUNqMv+bKt+FXYtw1qKfYkg78ga5nr8+LDV5cKSIwB2/rcoqtqPHXd+qSwVUXemqzBwTq+s4bx82Q9QnvhvtK2yMWZWui6UrudGAInsqn0Sf6y+nT4Y/a8TZF/8Jz8oP4ej71rM9fWW+zcwB5ykJfvvdZ3zb6ok7zHTqaJeeDXvm9K3DVKgs22Rg3s78qaN438xOvkecZfYAF6NkSUGnpO8b9aZ2QHeov1gEHOn4yFNgJdyQT9ZC2Tn8SRceAgn8F9thPbiCp+HMScayN1n2fzyLQ+GAqHbmDaB6iWW9hztSey3bTgMsi0aaEHIAfXNFmJY4zRsVWRL6VhFZ2T/S4+pYaD/RnEzklthI8MNIs5L3J5UB+hJQ5Q3x84YYdTsq9+sZYLu/ZznotLNHAcySx1eSPB3wfEyNGpe/Scfd1N7g2nJvObVbp06x80+xtf60R5+ogxTHfZYhSPAgx/c3yWueV+w/QHiNV1dCh5XKyH2Cv/gP070krGfs+x5sxVejHEz9g4qNG/4meri72Ga5Zz0pj3RYt0xlo+PAX/ezbsQsPlU/j+GMIX+GOuf0RN7D/jiY9Ni4lAmIhDgYz/g9B2f9AfFwI/oBV/PuOT68wD+twSEPPgE8INoH7nCOfvkP4XoFP/TnL+lK8/xsqcg2L8qfTP1ue3jKn432L/Uxij+PcA0l84/h8Xyfr/P56CX+H/ysCvDPxzGeADcH5ETx7axEOiPh5CbSvP2HT6aNyUbcs2NPfLrTz0MQWnbouH6R5w+ow385OPBRdMfkwdeuMH2cEPiYleyL85Ih9k8WOgmNg89KNoPh+SQYWM76sfnIMPb/hsyzYxfdsZM4opOzTJ+tYWhMCNYdpDWGXD+YT88HAxhxr+5uO0iHs978C2W+bMgz0vtyAzl+JbAPJzXvQWThLDZKwLZDk2TA+sKJBkX3MGEVH7QlBo4dsx1rGHMmgg9alZiFy5iE/K3+JUSQ2CVrKuFp0ZbbysCbhKIRb+2CXbMuNRpaK3wAGLJ7nkP76uPPh7wSsN85B8So2akiViPVmvKUNrQF7Kj3xDNS+fTkV3jWIu2WZeyCxkA5M+eiTe98DPfEkeO7wDPmnxgy62vQa5GfCvrjlh4sFLTfN0fx7I8UMlP2S7pGxtfJzdeKmVH5qGeQl71OiJvtSpXfxAL9nmWjkaErPtzvtEn7q5z1LwnJkWIFpszf6xNPEr/1J+qV+krSRqoUcAdpnyGwcb7/CdxHWCn3i0ej7ITw0rP/5n/8vDxVhPCN5KHicGJ37FT9GgNA+WtKB94IlBCx1T/a/2Mo5Li1wtcGKNEH8eRW+AA2JEx5AKQAW+Ti1inAAOE5BkSQXjxJeDwOzkxsIF6EWcZ+8pJz/SYdX1Im2gx4qPmBEiMn9EQRUuFKfQTpQsILTUeHABUGr7UQgYiHj8ysvf+HF/CMiLncjYJo4ixxOfVvts44METtCs2I1sdORjRlVw7too45ik2BDXxai85Bnatl2DJIV3VLXu+I1quKX4H5nggrAtAfalb4zCF6F3Na/utqQni6RSYmAgezA2Qys+Gaaq0fI16kNm4ePJPpWlEi3yk8QtEBcsZKZS/yiE4zomC7L6L65MEFPG1A0LnwK2ZahLSxN9J9dR5snZGPFlSuEhf7F1cK2FD3GlRcfEl1G8ENtftO07aHRBCF4osy0bgFI1VOR2Qs+L1+iLzeaV4biOjPKCrZ78+bg/8KeeekbV05a6hf/WdddL/CUFrOOkLs6G4JLrMVirYaFSwq5tjW3T/txfHvsml1tmsm8n5yJHDi/45LnrkZzp2UIr6IGgIsM2qx0jhb/j2U+cCi085lS2bDPCAnnpAfPI2O51WeQYKseCV4C14W/VAAfPUsc5n/IVe9DtS69orSP+Jh7u9SjWYh7eyTWfdVjUWhmdIor0a/EintzBR2mgRcp1vz9YZ2gL/AQST2ynbyZO0UuH/MTOkkvaH9W+16C28OOMHzAVxOgNZP3iC+jmTR8bwUV/8pV+dh7ZhD3hW7BN7jXZi9/JxasWm2OV6RcrB/knx61nEovxIX7YV87q2dvXXOmbz50D26AsXUc63S3+CjrGlToeVUo+or/KGkUeAvDYKCDvK0Aus2dN1sOGh3UQDQ4VcjVKJ9dg/F5dEyw/fewFYGVZpya5sSMljTGC1kJ35O5kVJUET/I90dF0+rnIFyDa5W/B5tYzalNV9FmfW/TO6AeCD9UyvCVhw4BoC7/C12uJrV41bJ3IxRbRKLSD+8+CHt4FvX2mv8b4B+2E5+RetJAdxLin3tsGJ44ahems/2Qm6vCq4+i0S339jKEiD5lLeIyfdnq1H0rDbjo13teQ80wswEkdx69RBYtl1sm2RjEXevBv4W/HAF4GyWH7GqI/8Tcd/MmFdrLGAj+B9HZ4raIPX+wFRHMJPVbbgBgW0SKaWMUg0gs/OGQzA0aZOjac15F86GOalQHf3RKhCJEGwWMXsqmFwqeSYQhOz3bNLRu/yFF8HTU0tqFq3Or87PsD96hXYo6v4YsK2xojezD6q2R9atDu2UL3PU6/iHUm1+Qhc0fSjJDhuGyRBBskvCHHHzGP3Ml+FODy05l7LnNxXcoDv4dG4Y+tMXIfj99TJzV44n/WcKI7PgTUuZOcP2UVsgwVfNY3Ms2Pv+mDO/igqTR8C795phtFHjxkb5LVdXzfkwxdKgVO9OCaClu26cHzWyIpWpy+wSIPC78nsGR0C6dOrqf4ET6mMnqUtnIKB1biw9NetV+SbaAU2Um+SEHrz17uYr8iNwe6E69oqbPBdWenNlBOrKDRYYlDz7bAD67pfd/14EMf7B9kpNjrz7a5iC0idvThJ+u1nnD5AnVF4lJ+grz9QUSDOkuuA/FrDPKWBESM3i4VjEVvD2Iz89Io9HGIBlm5Vhd2OGS7YbEmyUv6Cy9kLbdMyWaUA93hO9lLsh/HR1iwtfBA6J49Di58gfDkXrE+xR/6wtBlb7X+z/pEPUjYBRY5QmnzSJaAhS7bKmIL2MFjn5zdNNuaxLXACZms62QcEG2GtoQOcjSwBT/ojgN0TAJLyddELvKhowrc1JO9edZCItAM1wnMxyC8VbeNhYyAhQ4/IaxT/MiU+E3CSav9W4rtqLYjP7gWZkN03hB+NKVriD+xV+THAUGlD3ERYXTeAEWJ0XbIsq2qoRrV4+gKb3rRjJ74ZvuD/lln8hSITKHn4zpCzkZG17p0XZBXVCo1G17bmf4GCrxtJQ/zufY2vEDsTAjxL34xFOgPyDwQpfG96oorc1LRsYceeQmdutqla12TH8524fPlT+Qu+1Lscn72wt9v8qFFu52zuiUHfS2x99hGLjpX+5S4ojuMd3+PYy9yk+twUieZYy3k1tGD56nKz9Hvd7d+G/tPfcFN1iewyPkFq2Oy3fHb33THh8AimRdkL6CmdTUb3R+0S08o9qXD/ka3DMmy3Xb00apHt/5MFr7dfdYs44B/Gvcl33QL/awjfAu/kj/MKXIBPdtC/wTSh+2CK7bJJHDRvo+1ZNluLfErPJmEv4HcLuSDCwRX8AdspIH1Yffn9iJ+wUW/+aPrhui+YcG8Wmfyf/lrWzYA001j+HHE90xWy171bMMPxNeAzbw+QeZPiGwgem7I/IbGfdJ949Pb6ARiO/OAYwdcxoHQPkPiDt62CIz6YY0Z22Z6wWf+jPUPWng+g33poUPnPxD+E+TFPe6CrMtv4Y9UdP64ZrOX4VWz2oyAnvzuyb9L+Uxo/et7nz7T/7VxfAj8a1qkQkGA7tfx1zJwXdrZBv+CvJEJ0P1vPn75/p/JAPubAn9Ve2QDf1X+l9x/NAO1+qFiavJGYnIzWh83DPYTNham0BYvPA9+EE9lq7gf+vuBvG/qUnB2HgQvfw9eMJ3PH+vB3Dd/WBS47J3o5gWrMBSmT8AzFj+Wlk70RFc4CsHYkay7xb/4nPnvPTDbVvtKL9odp55zUAwtZ4DCoAPxgWmwyPsDRFvkKnomTPHtxxBcViC+XYDQ84jOPOykT3z5W9YX6Vv+Mret22+bMWCjF09jP3rtwUJFzuRSvLyRVn+ws1YuPEu20WP66pfFGx8hRLODM6M8JEjmPjz4+Jkffrbht9Cm2wcmH4cLZsVGOC50ftQcvKw6eBmDcaGiZcOxkicSFZ/DvZ7j5hnGr6GdjyKhfQA8tpkG6Dgif1AT+csD+Zdl+dv/LIXGGPrwW+4/o4byoSmQcdbo5KXbRoyPl037tqvQnzXMi46BH5jQmniM7Ws8yes3WCFCGCMvahbXxXvTQcl2x2tbaGCu1s9EiTd+hnTy4Tm4jF3E/tjxcyh5jt4CF/pE4OSHomRt5Obly4vyr3RGlaI/vAyQMy+w9v6XRl+/vvZfrGg8Bg5szeQeRKE3H1Yej0fnK07ZRn5o48Xpzouw5CQfxBO+sStaYo7/BS/Tj8M2stW6bhqmlBTZ32hjhKeUBlrRlZdGB3Xy8rL3vzIbyWcYnrCxNnraz7Vy/euMJVdh04q9vf3d2v4ovAUKumiT3M3saeSvfVpinS5IHQjdNjKSbGsQ/xZ95CZ6Q8mP/Ne3d13/goS9Cl1n8sm+hrr2IX2uGVS02kVwgdhPH3D7NSSZejkbsq6hdTLAt99Wt8hObIBuG+HJPHkIzYaRI8zRkZc2uQ4OrouZYPulLQw4N8lD+ExeYsO2bPdfhnh/n/SBfNDKX0RQ53LbNr28PKiphzKuMVrGtlrPKFUAnZJ1t+T7jXx9/fqu169v/TF/krObHtlwx+dA8Oltq6ILYq7Dhc/Jz4HsQY2MMfALm+QRVgmbsHIW182mAhm+SewZBxbj6A6IFv7EYmekj7XKzGXZwLOHvefJe/sFwrZG4YOBGk23LQZKi51AxpGhDFhncvsGvL8paxef3pm/vZ1KbLnWjL6WQdcgzlyb+/5QjctGYoreST2kD28g+lKfk1zZlm1V/AcWuJNaiA/61GYuTOblan7DG5ug5Kp0F14mQdc9oQo/4EsPUpNrSrYKgEuSZVuja+al96eXlxeNcemDqLRBPIWNqpG0gjb1tV/1BR4VYWuoUegvdAxVaMESTNv8zAge6zp5CZdrNDX39e/UXv4FKDk/wHceyAescnG24J9a1IfFH4OjGib6J7hA7D96H3hwj9guP8YQ7Mgt7rH5C0qDa+RF8e9aFy62MNiyrc8t9EXuFzbCdffhSUzpg8/YNjotlyUci4g8AAAQAElEQVSOnHwNlNay6Im/tlWj5OQIyPrkOvi2fwcDoDxyiY2hMl7kxEYzkLloA12FnvDlX/bkuWTiNyQJvrZDX/h215BoGUcuulOTgYmPkFTNP8hhffPVUuixE9ufAfaYwkfWiftwdEgISLLdUI68uiX+USUIGlXKtfPCx5z0D/YwWBWIwtgTzbYG+73dFNluSAw2Y/T4CZLxlXohHmN4jCFIUafkUDQkOOMT9bOAGkM718O+b8qeUzU0RgFD0dvM6F3P3BYKA6NKdmlhKzk82f8W65R+Mr7kvp3DZ7v5D567Xt/eqO1DkfnGJap76eaNnfgARsnHyf76hlxkr/WWJn5NfAg9ckxbR+RaHh9l6Rpbwgd1wxd6REUavgGI6DH5u66rvXMxyFN0IIJ/2O09jlkKCRnbCr2BsW1MYYOcFOMIJU+jhmoM1RjKOL6LFn/DhvPM1LKjSrHbkPETniaVFnvp7zwuErDwJ3CwpyzmoQdc+CRrVKlqAOlLBi9babZVzDOzOXM0jbFNPG1coHxBeMHbDlJpbRMfEnPmgcU813pykGfcl8fee9L+eGiQCxs/FP0xIBm9TLnnc683unW1ST4zCiYfiHMPjr87z0Op3+BDzz4bezOLGwTQOtOjb4xNyYGNRA7sbVxnraNKWZfUXfyOjsDH2sBb8AQijkqln/hmGb1XHPNpO3ywa1QpLfjorVFy67KKPrI2awJestLCd8GUbVVBD69L3WA7uX8mXjF248lhDnI+8Sl8ttV/0sMziHXiX3SnT2y5L45RysfqBS3XWHKYOgpPeJOTic6ZumobkzU6ee6cXM/sPU0LQar206q2aeEAJbFkJz9TP2sLechNspFZPeyTHTkQHMLh+DM7RnSB27oGdqV3ue3Y9IyjIPw4wAFzEIEMwwNcw8tGeFENx3rqSb5X1wVIdOABDOGb5Cp1nTXIODgbu0B4bxipOddTn1WVsbpFLvnOPTFjG3mZ3JXuZlsC7G840cKfPDDsI/Yly7bGGA2xVeShajRen5oNr55xN/6OmYlFzOq1vWrhYHwS/2pAjB4+DqPfIOw+g7kO2wKtdLFfVYyt+J14b4j+5DAKLSstvIXPAYML5B4e2g3Ra7untjvewT1N3e5YSoXdio+OfebwNssPpyt/F9JGL+ucWYbpbwg6kHliObnvJZYbF3zjuN+FnrltXX6UuqE+/cr1lMETbDefq2Q/mXS3ax47tr+jB7dgWxnQJ5f3OCj74i/6kG2n0+d5xoEmPE+2yWsp+2P8v6T0p1r8mVzXB/tU1rhr9VaA3tADlzJ3PLav6Q/n269v/PqB/+dy+p1m+YNiW7Y/5tfg+7nFn9/wSC7rar/tfaMuhj882/VBT4yBG5HxZ/pntYURl9V/GBeQMVcp4ktM6T8f/jzpsR3bVv404nla1GbgOf3T3WX7G/uiANc9ZXwPf+ybj3r5Ef/jvPnQ0/1P+G98+lv2w/6NSP/UkeHP4EP+B+HUcSAyIQUy/yMI748Q/ZH5GT60H/H/0/Pck3+06fKPqH/L3P536/3z+rJ+P4N/S2C/lPzKwK8M/MqApF9J+GsZyNNJS+aG1D8U+BHYCHru4XnW5UfF4geKtPJhMR8VLwZeNjxkczNgh+d4Yq8uP/yLG1rIgY2Pbumj0y75BpkH5VLwuWGnD4gWf3KzvvRYjj6AA6rapzwEm5lzevb3ePIjMrr64RokB0Es4plKvLZlPyGyKP4cR2wHIPUBq+55fM2LkpMfIigVqRE/mZtuW7EpWtIV3sjlJV4DD1aL796TXiYXKjjJQZQwymFL+U8y2v7wMfjAytowyHpE35GXUhhfZ3QAKy/ZrUK2LH5kqHWIlvje39HAwC45OJLEwYtt8eKB3EADTSwoxRZqpPAC60IRspVx4kou82MdJmxKedkxUBwQzbESnQiYvvjxGX1tE30sU/+nRg8GJzkpPmA1jRPkzitqZGOThB6n+YCy9PfXk5ckp074hEzhn1XwSTWsjQ/dg7oLbCTCaHrjw8A7H75g03gI3iLCRS3NjgcX0HkwP5T/7HHWTjSLP9gXYDPG3sIX5W+80zs8wbuknixddcuU+Yni2SDWo1RjKn7lJdu+D1WBc4Er0SEk1mNK0e3BR9Kh8OVvmsenORP768UjyTa8S+c8yE0+OE1FT2zUkAbxV3IC7A9rDOJmPZBQQS/wyVFfpwKbl7E60Sv0SmZdYFGghD6bcQFSMQ6sfBw9TvJ4NG7nhVjsj61UZbUizijjPDXXQY5PZa+wLYO1Lbv4eDipxUUsAHnL/4/OHhraNGqoSoovO7p3YhlMgjN4m5XG/4OP/Wst1vLUgW9vfJzMfBGfsfXdsaReH66lmbwgF/rCdq7zQNYw8uFLL+zcek7sff36lfzP1oMKsUTClJqXQfrgT15qZCzWdlE/Fk5LqMMJanQiOLGfazt8Gcd25NLbhrcAS+FnM5konhN59EXmJN5X4j0TD/Ziy9iBTVc/yfG78p/MO+CRFutQSh4fj03bXv2vKbd9U5FY27Ld47xsDl+gWFc7eEsKTOKlBhSNC63pAXyzLVdpJjYgdjNecQrZkXUdg5o4NMn7yd6aHJz4P5EP20F9YQDtwteBPgvR57iUttBNJprW19e2STY1cDTkhUn+04z5yJV8LnRPlKeP7MT2ge0zeYGGBZWsDf+GS4PxPja97A896AP3PLhRSCC38PWNjyu4g8tTB/rynxA8+egCQrFpWzZQRQybip6pPhrCi/jjSwN+Ttb8pI/vR3wF4nN8TwyRXdCP412Zm2QEZv5zCegzDDt2Ng9dvTsmT0nQcUxmaMYLGMQ4qoLRTFzYY9LX1fn+rvOdvAbIWVSI+BdBBISvAS5PPbYihxIVIFGzi3wkp49tU/LXFuIrSgbywYVufAhtmBzhWUEb9PE1/k3oC586P+h88AH6wUfAUZHCFPSwI6aPxsTQjU7LoFfHFh2TfOc/57/vpazHqPRS/ksL+2NwXQxMT+ZuulTMsbWsMUqjMp/sBYfSLOOE2A9ObEx4F/3ZPeE2Ho7WtZGLlsG/6+IJh5p3EmPHSjw3/6gR7Q3Jhe1eF5YfG9LVLy18i17dPRPjtwLgFutkWxyShexsvxbrLVpyHmBIfEOD69SGEUTsxjeMcCylvifrED1h2eAd1NAGjCokIofF9Q0WPhAedpFnLz3Yuyd9+8uepvgJuLiW0SDSwjJJT9q+PbRtO3Ojg24iUUMD282+VvtmnBr4EV9cblzh09jII85u5H9UaVQpfhe48jW34Zf09sba4WxiznpEHrUSdDsWJFm0Psm2bh3Rl3wt5NMrLEDotnu6WLSFv5P7QK7xHvecoJRm9FntM37aVlr8OdlzMjY+2xYdvKUqa5CLGuSkSnaRQpIoybYSw85ebyV361r72ARiH+bmi46Lz9ccXYhosn6SEUZ2rs7rwT2IMBmD19USZ3QM1mDUUA3A+IIrufa+vr4qe+Qb+0rg/oCDRuJAD/4k59G2PdcsPBjWqJLNGmE0/BgmDnKGmJ80GJRYK7bBFZD4YvvIvoziig76+8Ak9yTuldnLo7vjkwa+2yWZA5nIjRoKGDwoSSHmbNmBrMVgXCoPSVZ8F/186k2uF+NBjuJf64OuTw1VhEfSwNnoyFFCpzVGAUOjSgUkPsFTZg5IJi9LWZ+DGgvkUhMNDs5W8ZyV/bckGTPxLX4ZSvKxeDZc7Bln9nGYevkH0lkT+haK4BPig7HbgA+p3dH5wxd8OKnb0Ap/930nNunvf08tZA+1EFU39I1hBXBF57UJKHtzQPhUYX+C6APRu7iuJvzJbQwMrnW149X1e5Lz/DZ4e31H75I9VORNtCtmCxXMLPsJRY/PW/Yehe7O7eK3XHCJEYE+JrWTfTG1Fh8yDm6hnAM5YZe9ZREFvkz2wPCdLE70Of7Uhi4DHPgeWcvKIVr04Jqq8H0UmBysFLbhUvgcn8MkXfFhb4k/6WOXHAlFzRce+IsYR7G+TznQsq34Z5fMn8Qy1ySXKILBDdV1hnkt/FVD+EuwSuzfwX8PoOGLzMSfhbrFvBI/YGwJnMBh4sNexgEbDkcHMaUHCFQCv4gl48RjW+0JuoikS1a05LRVwxu7lCe+ogSkkRi1a4yhjfpJX/CJlj41mGcHppIlVVGR4mphjL3MWU7l+e1A8Wrb8WK0jUXdXID/bF1IKXpsy9i57A1VDdngBDgsnCT8KmAwQj7KhQFmRhZWZovOQlTFKfjCxxoFzurYkUs/WYBAxghGITwCwlvYoa/ocusq9IkWnXRKH8i4dWQAnNTXxAZD7EloUFpqqeFJi+1Jjpq2rmRET3BhKfw2eZCHRL9cCpys0wyoyL0l8PqBJ3yKDNZnoPmJH5nQLmAeQ/pts9EL2rbsJ9TVg1aBS07HGKoCfwN4G71h+gQfPNBst4zSVmlN+IFcK1JhD6Cfk/peYTJrc+EMPnzmiT7Xi5jbRmao6AN0UjJTAm+lBR/I2L5wGQfWmlrkIWuW/jPY4Q2EE1/JY+hSoZt1CVrm3I7KtvIHlYqfECRwcjrixM4irtBWYkYPKKWtiUiAwcUDFmKPGf542CVVKWpIY1T2PDiVZdYm49DTh79cSl0Nl4xCI1gasBezAlcq5hOhAEiVLYefPrEv/LvmFbLs0NV8yWGgCZ9Obvlqnui7SdG1EiMQXGjhzTioIt/GF9FjAbS/B/Drg05+O3/kUYyBHAj85rhzevcu9HLoWsbmj1+JJajPQLUIM826MNDLSb++IXEA+z0PR6v77rSYRfeMnEvrA5ADp08Q/QEp+YY3MT/pwQdu2t0ndwH9tF16wruiC7jZWEoF7vm3/ptM5G5Ijhpw4s7lLdP4lWs40ZISeG7aT3tqceHLJUcephHCLvibPzZuCM7Z90J/wkImoGeuwhO4dF6+ZBxcIOMLsNe202MWlxeQNbro32SD4ymGex64j3VDxp8gyoHksu+ZDGzLtgoYMleZ+79EWNj5EfRsP9r+cf5k+01HGhRYRTz/JOCgjEzgzvVf78nJ/CtAbu968TO8uyd3+g3op20trtY8w3ef8ffwo9Bi0f8n4Uf7/6/NSTf3XuqDa+CvjCd18KeA2sn18CP0Q7Ex/nuJZ09gc/49qv6hvP619p+uxX/Nu39d2rbsvw7/yIOyL+XZtMOcB9Yxqo3OOflBOkEb+HZMNp6DlztvbwcfaQ698WLZdsvY6SWeuxqYdgEf/Jg9+JG/2GgGD177vunx2PV42bUxxhH4Jj8WT3QG8sN/ySiqBrf+KkscuRhaH77IQYCm06dmX3EYfMQk94/FhfAktvQ2REmGwX6O6TIMPSBa5nRcidLEZuPh2/nhv+9DY5QKJhskjDnblm1mIral5DgQ2QV2DGvjhcm28YOyCsxqPrh7zKnl7UvHic/5aBE4edkuTxV2tzEkWCYbeWDxYW2R5+T8nY+9fAdQGiytfxF/VNrG701LWIR/NSxNfnQtwK1JpwAAEABJREFUeMAKFgBJmCb2J7HDjh7OEGf4IOeF6sYP4sIfl1XEcwHEy4KaV1LzRJYfgoklkB+FJy+N8y8QEmfm8QGXsLWUXjL91OQj52TjGWNo3x7kfdMofkDjY2QMX+EDJsBLsGnwIdhGHn/f+QicOJiS/4I7+KkD+5B5EXNS9zzCzMWY+ncygXIJ27GfcUCqGugvKEIPc9bUthLy4lSQYMHP0qjiReKBndS2NG5eSQ5fwJZtpcXCnbP4FQi+ISwwTBJD1yjJsq3CzmKtDj5028b2xkeLXfu+yeQFETyLVEAtM6raH1kShvLhKh/KFjlITsGqkH15sV74gJyxbdnWqDx0L03kmhe1A15LrE0hVzLzhVWUg1XLiZb1fmf/YAiu8BE/Hzvja01SEyd1ItZbsmx1i1+3rkK3S6oPsCbxLyB96umNj6GpUcOLm5IlRRmQefwuFGzkaKOORYOkGgVbmEHAGF0n10f03vZBs2e9K3tBRSgA+xhD2z6UPjyLxJMaKFJylUGzcipsYyiorrm8HMwk/AvhzA9eUJ+A1FjOZDQ6AduNfudD3CsvMLM352WnTS6gvz9fqMdu/BnsO9EbG6NK+37lPfG71Low2/0os47fwDauXlDI2lZy9vLyosBODm3rZL+P3fdcb/hQ4GwrbZLDBS5gDAYbvx4P/MCX6G0+nDjZ6155+R5IHmoMGbvhj1wDczuxLu5H78r6jLHpga6XL4/uv/lz0Re6oyMvglNj7+QomY3s2+tbr+nJnmBZY1RDYUe0/OWQfKgI747PjwfXGB8Md6As4QqXEXsFNhiIxWJdT6XF99aDsVGlGkMbEFoDeNvoMKJLWfeDHEzy1XSFllHWH2aG8SMfQk74alw6BV9kU7Nv5G+jrkexuJdI6z6Jb98H6zdU0MolTMv8URr+m962bIBxZGIr+Xskv6z74/FoetPIYwIuEjFG9uXLoI08ELn1aV8JNX6+8Txx1SxGOCJvdNjsL8ztyDNAIDqSU2aYAsEg/sePLy+DfJYGNb5Ri4MPz1US4h1zy0oqEKYPIXvDy8tDL19eeq+sGlCsKsvAGAWbJV1gZ20+TLfe7AvJc+oo63Fxqls8TG5Svw3EH0L+M+Xxp6qU9SlsoVp3Cy3jyKfH0BU2TNEfudBSj6OG7PgVTHP3KTrufPeYNQ0HXfPPpy/N/DxFd4Zdc+i0reTBltKLNlGQmFJftlvXeu6581mroFWjNKoEg662+vrsWOBPP5+6krtA9MYv0JcIZ7tYMwYcwZteytl9jbyx983oA2e7eSt2dbXEntGo0khNoM+MBa8ZJ/+2FX8DZi0GNRQdi6xb+SMlxqx1fBZtjMH+8lBqb3CNhTf1fMdx261Rsq3PbZF7yyr8uOm5BpQAWaRFHq96OTUZizZGKXUdf7enf7luFzJZi0mPl5roxm10C//2ruttDNnW1awa1zyYoF3qZoNBz60zPRh0TqXGew5P6u7gATM+olhFHLF7cs8OT/oozDixps+8kHVZRS9a8DPxYXOyhln/QPQGb/EnvEDwB/vWO/eX5GnBnzhhQZOUtcn+nf05H5FzbSdnQnZy34l87NnoLIA+ucxeNuqZgNZEFsmhbW3brgf7w85+t7HGiTMsrUeXjo5nlGIrEL7HY9eo0Xl7z72b+KpKWYcxSoV9RR5InBN7ejbTB2oMDdaZ6XWgI/FWlR6PTRu1bCiEpgktY+GzzSgALV34jcwSa8ge3TXK2iVfkxza7jrpOh5OakkABzqfSyN9qLRO7jWBBXHhUCHvsi6o5lUadZwuEB8KnoxteK22k3VJHS1sjVHExO8SxvFN8OlTizwpaUzon9SrnrzxR+geNVRFnsGb3jY5mniLXXJ9UqdvPBumXk5qKnloxcjGMVxoecQaHZ3x0Q6Dmhb9Yk4aEFma6B04OHj+CG9okHX1JenyIXyx2c4obbU8Zy10JK7Yj475XJ/EEE5cTUcQUnTHXvgnTkTGZfBWQZwgsi+Y+OOrDU1SuZpHFmMLtGRUwh+bokWOKWjLyDeAzxEeF3ibEPAan+Nn8KEPrpPH46XX0oanFTmkD4hvN3+QGRNCx5+5sBwIXugQ7TyXDtZt8JuOqaTL58SWPARnX7HZVvCib5BUw/g0+pl3w8eQrt8h71AFW3xV13eep7PHnSTcthJ/EXN02sx92RGNGefrsJlBC198D6AYnady3S2CtH0za5EbMqgJXqCZXjTONohnb1uX/Qsn5kpjavGHuW2VL78GdWhbaW2DIokd2zJx2BZiik5noCuX8fG+f82sKw5FLjpgQT/cllqcXp9BP2/JhQ0juib1PNH7c84L61Z6jXNGLJ1sa4zCB2KsJ1jg9V2Lr5EhZOpTmti8cMGocy4hKBo6zTgxMlQA7Ed/y3Ufwg9Qz1wavM05wLhKrcM2PaDvW/tHHk7qedLf1LYT4o343F/ug0GfC708Hzevnzi6z8eT3w79GyE2MrO/x3/G2Ub/BcU4tH8G7MhG4ulEhjf4GsAi8+eafTvb/jZp+jXvUJ+UrNdzeHWY+UwP8js1QfwAFx1NCCYnN5jcFiazhhFpPuYZF5NAxn8OLsHIWNbEVuDPyX7Pdft397Y/MWT8DTDTtPThF7Yv0E9b33c+1eGPTGSJ62YqfN/RbpNPZPieQ7oQ6e7jJ2v0QcLRy08wT7HMP4DXcbDoM+hnMX3YiJKAuiXngZ78Xzwlnr9knrha7u578scn17f4/5jz/wb1nwjk/4Z7P7H5X+nxX17i/8pofpL1X6hfGfiVgX93BupWmP3D7nOjcoPKj57JQ3NxA6kq2Ty48HAwgXBOaOHjUVoFj21+VG3wqUG03Kgn/PcDbsbht/3BM9Hz+aYcWwG70CBN5DNAJJ3yND+RqQ+EeOkzlWnshcl2uoaJfLa5C8WjCUyc4b94rnOz9g8LyPxIg4OBbfki9UNH/JzYDmrUkOuijirVwF9b+VaVV/08Jil2Bc42P1guEM02cYkfhJM+3ISFPcnYMR8LBA0ctmJv0SfXv4V3LZ/onuIdFT5MVASwzAfi/O2qxY/KrKWwKZptbEiF74XLmXRc2F/kKmOkycVQDSOx8HHizwJm2BsUJlxffNwXvZCNfOwhBM+Ssa0AtPxFkmgr7I/iRwtM8yydh3We+DSH5IFaaDbqwBNKXmyd6A/fJLmkglBMreFfWQu/g2seBok1ts58WEQ+Y9EKnYHFOC99wj/nal2StdAT/4xvglc9gZKxJNua6M8LgTc+qCRWUBD024ZsXuTO6IcavgODwYkIbWNP6DsEqzKZ5CkvXCArfiLWvR3e+Cl4m1uFj9u+QS9k+1D+5nm5GmdbHFr4uyRZNAaTlydfv77qHf/txjbPJPZmIl84pYWv+xjosgY6RQt7Dwt76IrI6vVIbZzwSvGrBgzwHwfKzGAtJbdZl7xQKXyPn7YvfuZjDAVsy7akxBw7ZlRKIz1cF1OTF6lzvuMmRQEhulMjqGH2PNBRAzn6UYUOYcuAaPGH7nlEPoCTjTHnibF+OYSkbTk6AsYn1jSxZG3lIBDgGNgreApcbLtAcpxcHye5OMl97JAOlCy5kJU7jsVL2TH8kYNFEYwxVA6PBJvSFqcj8fPCILrUBMsGsJ151ly0fX9oGzs6d8GgGx8ft7FpbEMbL7SN3Eyd4NgitqxRbBy8YO96tFRDknFb6r32xL5AIKK0yXyMwhZMIHKOXtuyg98kxqNKFnqwExmGyHC9M5goG1W81A4/OIKNX80HbbEmsBHT0Bc+6oYfNWQqWDJGDCe5Ebw35NrP3x7dyWVeuofTdjpiJwfk/Joij5xRGJlR+ABsXGMPPm5++bKzTksXL+Lwtm8UXnI2kTt7faHleDIu+BbzAF0fA19sq9AfhfHGNvpn5zZxRW4Sj2jrGSFD2N1y0RG/xjbI32jc7cfOS818GAhPuXSyjovcVcWS0EH+8evE94nfomG+9diGTuz4GLMTuRle9gOHr4p749GQ9a0aSo7GYL1a11JV/AHPDWmgZxIHapVr5j1/GQC7tuErbAmwLBH/2TwMGS/GU5iXbVkDsDiJKXk6leuz8Cd+iGbiq1GMrmPhd4+WWs+HLhTYRs+V84k/qXNUkQOr0CNa/A5+EVdU2ZdMVcE34GBl0J36NDPbKl0wXNpqyAWFo2zZFqeGKsaSXNVxDNYxtL7m2CtaJzyxZTskJR6bsRIPucGp6F/kl6EO1ihrBVmF7BiiD69ZSoMGwfm7Y9V30+8miFj5I9lGkbrFj0ky8/E6azqqVKMuHjhmnKG3keHAOOs5gbN9jEziQ0CFrA0TMhzEiK/ktNr/QotgKwAe4QK08EVkjKEa2IYXtK48pP7c/KRDB/tB/Gmfk6fWwbpNNU+hKHLhC2TNw3tD+06sb3wkCs6FfyAXNSGaA+gIPj5XFXoLrKhRYsaJMz7ENjLxEwYOJJlE5w1gFF/jAwyKTky1rqsPxzW1DYt7stCdwX09FLTw5+PpQS2d2I3e8CgiTV9KF1xo8WHCR6jgjTg5gmhbE/3XLPlf5PRselQxUNYDIcVuecAP90JYzXHhxyAfrP8zFxNDkTvOA3mYOaqGivzVePaMW4srnWxrQLOjNzYWOllISa0P/7OGlpVDz1ajNGqoqhqTeJKbm+ckPiSabl/xZh5mly//CLSgVVl2gTN5mIouPGHOGfvJY+KKbMAOPzoygTCBAvecImcVvkn41s9SJEJXywfj7NHCdu5dNcgt8n39kL9wMVWGB/ffI7VGLyMB8p2PvCf5vub4B/Nkr7Ot+NC+TnwDSAH7bXgkPIkI8Z3EJ9kbUIxXw4IfVTJ7sjirG35z40S1AngA1vBL8W31MhncRUn+Yz+I5FQyvAsfDmBpjOI54KE8p1iCCmQgNR+divm+D/In2ZZBJL94Qk6mupkzCA5VUQc890gl47s9lBY/Fg6OGtof+aC+yfxJjKHXKDowBpAbtUnsm0ZPocPgLFAILMC2Nj7KL3SCDgGfJdsyPgaU5pyk6LdLBiTDX6w4HboKn+i0OHWtUWOp14zDCpfSxkAmNGogz28IKPG4wCN79jNAsiDZVtXoPpiCJ3yBxAM7/lone0f26dTg/BTLSY0tbJlYBnrif3QI12M3vqav2BnGj8QWohR89N8A5vsDhyIfnfZTBo7ojy8TwfaHOBmibsl2wxhXTJd/z/VXYTP0gRY3//npOc12420rNuz0wSFGjIsLI7mOT6JB5nzRgg+c+BJowvNkW4PYbbdvdEIKG9dcMgcgkWt8ZRgbAYbwQWAw8eEk3wfXcWhdGCGhcEELfRLPyW8MplAkG0EJHYlZzKttRE/zc/0SltgKOh/R2bnMQILfDYygi5Ycq3FQdLeWWfEf4KfYra/9gpg+vLbTIV9AfCrmwQUY/nhEJzEFbRuZ8Ge2GJu4SuXC2+xHU4vAMff0Vd+1Rd3Gj6xPYJLLwEIgEGYsoDcjKWN9asbOp+nvDm9dYejxU0KaBeEAABAASURBVH/yzDDo30DzgV1AlRWwrhafr7WaxLU+oHEIpLct25cA5+hrIB9MWXMYGWSatZcsO9cA65V7DTmeOBjQDy16vqH8MbTdOj4QPx1c6xUdF1xM1zixMLfEId1n4ncA/Xq2m9+2OFSovXEL/6WS+fNkJ0cCov9bzkIzpwBdH5eO8IYvgAxJCn6miDPmGqF0mj+nRSoDFF2mfxqiM4C1D5nEYvyuDMDa1DLGFpD9LfCZBksfwQcWjgSCjOzd3+PMbwhf4LP9m/az3oVnn+CDp/P9MfvpIHYWMSRHZm0kdBEjhz63zC+46f4g25bt38xtN779u8f0H4x/clDI2FwD8LOknP8XHjx7/Pd4Te32Wv/zHv1n8184FKD7g2M9r6Xf6/9A9Bfpuwz4u9mvya8M/MrAf38GuB9aVUODl8YbLyFtbo55AGJ3nvQ8USmtyjKDbJR0EnyR28Zo+Sp1O/ihmX/J8/Z26njPw5VgdX+sy0vpwBhGRt3ahsyPpQFu0JdsMw5cYz0be3W70w+z+AejjF9P8kdnW4VD+77xEmFvnaLd8gV923Z+pI8GSIrfeWGSF31vbwfzAx1WeGPq4Mdw/pbw5IH5x4ep6HVJmJTpRQtf8FXWAPa9tAE1bj4eOtdJPPT6viXHedDLD5Z+CcQPzMxta2OdXl5e9PKy87JiMC/0S3mvse0CP/T4EuBFxmNogBvb0uCFxAbEH3VbxCbF37aXuOKwwdnQGEjoLs7UBEm4fzhB1sYaZh0WNbKQPfiBGrjiTkwIILlgXmZQ6CEPNQYT6SCm5Dv83+UT/jBM9Cb2fKjMB8u/89Ey+sc2+PjzRTuxvb1N/f310MkPGX7X8YOHekNu4k/WMev1+vqm/D9Js6YPcvZC7lKz8Tm0Az9ib3/seuybCveuHD/I5RP4AJSPLVmPvLjKA+5gHYKrgUAU/ABFHJOH4ejHJb3zA/3k2nBZhZEiHxckOVJqecGYtahR2ra9rxmTtnzEv3OEWK9JZSDJ6NOz2UZukJtNfHknx+965UNv8twvjVjfNz7A7MTZedh3jTHgtfJHz5aVM+NRQy/k5eXlgd5NaW+vU1//fiq5+9r/ib5Xxq+8TDiVePOfFH5/fxUKgdndTFysyQJOXvga7JcvL6zjix4vm7bdTygNalS05OGKeTILSEXNbZ33F72wjokDoiZ6X99eWefLr6x9bKVe8q9K8sE+FTnxI+kqlxJXPurlOnoQo21N9BzHm97w3yxykfuNXCUfBX2j9nZyFttfsJ8YXvD/YF3bX3hqSC5frouGcHJPxwR866U3ADKysQuRtSjysevL36g7au6NtUpOY/exg2MdYjf2Xzp/X/Tlyxe9gE9eKjr7L31Y8XvbrCrLfsI9pq8R2tCogo671EbW9I16SZ1O5h2TrvbOfv7OR5CT62VR1/E5gGQzGJ094IQ1Jadf+Egb+Bv93/iAumf/g89Odm9J9V7z4HoO3YUCDtgav+8b8V3r/Xi8qEap8Pl4P/svMcSfg73nnZfdAdsaz3VKDgpFpBkZaWOTTJ4MLjqyD4hmGVuX3sS077uS5+Q240FNvr+vrvPX11cd+VdT2XAk2SXbykvX61o72dPVwVUN9pSd63hDv/WtLc1nDhd5vmJChPpb4G1rjIHc3vLxuwo7smxLHCf2e73Y3+LTO7WSXBSxLXRO9sRFrYlmW5EXjaFsA4VByeEXzVJkx7jykN628ieMyUv0GdYc6SEjU/AE8wSQthsfHdEZedHs0rbtrGfq9oUaiS11bkLLOsV30dLH5uSaVW4giYkx6ZFtvVALLy9DLy9752iQr0n+sg5fuSe8Uavv1MQkTydywb9zD0e0c1tV3z4eQc++Ht1v1Hnympx+AHtLdMX3MeKzW4fScLrApda+vBAX+8LjsbePIVfHvDX/tm3ta67XnTzY1qjq/XqMQd1M7hNH19kb12FyYOgb18CoobTcE1PvGNDiz/F+IPP+rBX0P0aPMRuWC0p6eZSSr8fjQd4Barz1DqmGmy/6badrGFwvg2vJ1Iie6JlcfcDEg6WqUrnk9MAYjJlD5L4gTdZlsn5CidGzkGeoi88q+Pd94Bf+s56dH+aghToAIaUttfyKzswFTY0rL3oygp3wBJKr2LYNzYod62qLzmYGhCfrn+vn4P6U/B7s6Wdqh/1u4u8iBsFe5KJqSJGDFpmsVWomMiyiClp4st4bec4+srGG7Q8yoYuGt5xFmhjhd9uhryqNunJo+mZC5xhDsXuw3+VfLN4236jzE/9Cf2BvB2I7OY9/qZG+DrCdOo6/B+PY07MlHz0kxoyt/JHaV3xy5viQvnHMc6SeXqj5XIf7Y5OLeLiQFsBIVVZqaKf27VLsfn39+qzxPDdQQ+gXrYz2KoU3eu9Ykg81zRqj2ic4Ff2xYzNDt21t2Hm8PKj1Fz3wKzphVKHXNv1AjHwrHZFyZO0n+QOlGgQAn8MPBJc1PamFo2tC1LO0qInQImdHRuwnp7Iud3yv7M15dn3ta3nKdkQkuo9h1y2oWgou8WWNApdfwVuF21t8E7apmBwMldTN5DqDJ/KarpCRK5k/T5J26vDlZSc/APflPGvsj02DZ4U8M0Yofly94R/kcSipWNhoEO1SL9tMrmNhOH6/E+9b9l/6jJOjiaxkJb/XmiCHjinJA/37oC+FL/fXSX4H8e74W2XZUk5VgudQ6IhrVCm1kv1Hz3ZwfRys1f0XVIJe2B81VFUqlNkO+gPs0o2K3g8Cgw9+CLmeEttbYmPvfSPO4OJ3lckXexj5FOpj0xmgeLEARW9b8eGxP1iDl4Z931Wj9GTVYBzco2MH7QAnievn0PvTZoHaHzv3j12J95X71KSO+wMp+XMYkLkP2Dv2+JVn4sBJrkI3xm3OLrnBqhoa7P+iHfDlfpj1zf3t5eVB3nfo1qjSC/eV+FxjiFCf/rwp993sT+/JF37nWoifydvBXpt9ybbs6Bnkb0fvo/0ULeua/SCw4YvBxX86UW7p8LNa3nb3oWevjc/JR+bZA3M9vuND6itrBnvLi9rIoIhjjELfAKp1mRzGBxvdGcNDGWhiPHvA5INRdCUviedEF9+OlLrmEUyxH/rKekQHIKHL6mZfg/joxnM268yzSnL0znNdIPLhid3oTDyxl/HEZuor9FbKKX7TsTZDMWE50yyNTnx/Yz3fk3/q5Ulqek6Jd992ZY0DG3tq8hLaDbF39p44+f09NdG50I4rzVIYvX0IwnavaeN7/Mzv5ZbSwl8DBEd0BRdY6E4OA8lD9RrAwUL4k/Odi8QToU8AZ89sS0+wrj96tsyiNz4EdbB/dO1Stwe5WgRmO6QG27Ld49DCE/4JX5C41nlpPDWXuvtMD89nsH3pow8+8untJz6TD4D6tGN/o9vfxjdrfMsFmT7wGZ85mli1C2v7GjzPTxP4JcAN+qHdPD+ge2q7+9i3/SEfu7nuUz8ZP5l+twvPycV0UG8Z39er7Zb5fOq1fga1qIWT55wTuXtdPvNmHP+jMyKtN4PAMysnTAEu3+/ILggcqWe63z3izwXJgshBBH/rt/6gJcwGXXKXvjjJKAF8ku1YvsNdfJ9Y/tTQvmy5rv5PCcEUa3R92L+VDR2v1c8aPPtcc/28hfgj5We4H3l+Zx7RBtzqn5Tp/4j3uzz+DuO/CZ2cBP5N6v7H1CzeNzVgsXNL/2eOO/99r2Qd/kgmNf1H9J/R/hlffib/R7h/4O4fif6i/crArwz8ysB/TQbyNNLO3PfqPEQf/dB06H4gzsNa7oW5QS0exgPh3/nRXqPgcz8cXRsjXDBztN6cwpvnqcgd/aPjCFp5CDiZ5/91O9ATKJg5dLcqt37RbnxsGjworTyZMagqxebNY1t2QP0gfvJAH1sLpm3foKlBtOi7fuQMcEbPUqEfaaifjtYH1tV8eaiMfdDI8ICXuw7smNDkh6FtZhzPTvS25dw0++PvCfE+ikGA7vOxSlXx143N+qACnNV/MrGUH/0nhqdLroI3zkx6MbfKJg8Hfk7gZEwvieXE18mL2rN7281ro1SfW0GHP2oDqC58Cwdm8UWyrfyJjyeKJw94yZEL7Egc+MVhMxeDZS34kJQ96Iq5NMFTgvho4sI3ePIybEWPkYM1NvPSczHgOR++Q7EreD2pwSAtQZZtFTnJWN3cuBAXvLIuWfrUacHPoc8QsehIv7AxqrTx4dI2sooqpbW+5IdJ+FN3Bz/mR1l52fZ47BpVGmOg3+2XsIsapdlWBfqF4JTJ4eJ1QvHDGDRzyaRA5OjgI1iuzUmtxYHy0BgGihcp0X85cvID9uBllWj5YV/YD+z9wz58br0Ke5JEb4zYEqzokzY+gl3jrNHSyQftpG5xWsgk96+v75rUNdngBdAbcsaiWJtTBwu64FOUBktcVUa/ZYmY4YMn1+ich8w1Ej0Lp1qOHBi+7BmX3KYjPrDOB9f2Yk3eeAH29esbuogJ3db1BxVRpfjw9j7bZg3RXxC1J7YXNsYYvFDboJmULiDXxbtCj54qaWyCp8hxYYH5KIm4OJR28oPzQF/8wj1IliEEkoJRGGeQl1TRy7DpA58xj/8ij7Et7E4kha10rSGD9q9KnWPb4FgT8hZdg3U1zk7WJtcfQ+jChmUDsoIbxVpKip/tB86uKIBsW6OqQbSBY9G1yHNkw9b6sQEZf9AFMmsi4ZiF7BNGOEQsS3mpdbDnk1jo8EFqvYSJSQVAxUTnIIOuPep64p9d6DkbBPN5noynTmpg6xepA71D2yiNKHJOAPqL/Jbcf6oKJMcCLA30BvZ9w7WpxRpSuMr1Fd2L2BDUJN6AbdlW9NDx0nJXuYjvTanBN14c9QtW6mDUIIyFXozB3PnG3+Th5NpUmnNKjqYyHFUa5NzozN6+sItoM9mWy/hy5WGSl7gX/hqD9TyAs31vv5GqwgfMh8++5AsdG/w4pyyrBN6lGuTGIqatfYhM1qhzkb0GmmiJ1+hgGBWKvh5HIIMfwDY8xV6ydY/balb0DWzSEdMEpJMXPqSOMXP2uqXiZXKuQ0a4N4ahSbiMj+Z63LVvu5LP7HVXTpYOlCQHVaVRCJKDxBwIz0EtTngyTozxIz51PrCbwOzIbpLwMLj0EvkV5CXb2tE9UO9nPgRrdCrrNqUKfQzZRlLK9RZYmXEKdtToD8QbNSjaOy8Oo8O2/NS7cGynzseozt3CWQ7GqS+1TxOe4LqEecSoyMY3o5R9185A5EMy+JC1nvrw1bLSbKvCIAnXuRxm53OmBjBgG4radmo0E1epagDFh+mj+Q/yu/Bp4wX+xhpFvV2a5IbQIyah6mQtUCZUKKpd6jZGMXeDrLDgy0FPcO0HbC1Azx4ePW+53zXNKhQmp6OG7oYa5Bf5OvFjso4XxY6t0qI47w9IJ/4nLsvNNEZpVKno4//CTvgrPjTH8wR+JleXmAqZ6InMRP8i/glP+tgILpI1hoSu6LMtl1UGylrk8WDPSE6xMPxhAAAQAElEQVQnuuMjSK3oQ1ds7PumgY5RxCHyBcRO9OcavvrzWYPca6Hb2AEYdj7ybBUdcjCXjoV+wVMD/y50pvimBkGPblgaf7FQUPgc+6HbVnxUWhJBn9rpoZmgw8RZQPoGZCaxQu0jNgKL/AXhKo26Yo3fthUbdLrbYoXnU0f4Y2oiP8nbxL/ks+NDYNSlz06+iR2fYCEv6pxFzwKxwNtD0YXYk0YtgV/oXugOJG7MhwW/wh1AF/fr2McCtMhNrpk37ExNdERxOGOnp/hzxVW9hwbf8TajlWu14Ml95+D+Erpo6V1GJ7XONbZ4RnOdqgb3vXLn2hxF7RfeZDEwvPFRGHXwSWOYPXYTYX93zVQNrOfegu/5iwjonzAt9skFxS78MjBkW4xk7BT22HKUtjgN9Axwg71tOb5O0anwJ32gx8QRX8Tz4Wo7S9Fq8LbRJJ3E3j4wW2tpsu4c7BlLyYuQYGk6ltD1bLahPCd0i0ULfaIjhIwXNrte6eNv4ZRtuCWGDRdv5kPXeCktalafJNuy1JAamMnb+S6yT65Lg9tNAWc2cbC2ZVvlohdgvFPYO47oGFU9DyG+G3L7R29biePyBDbqM3tO9F97QnDwkBhYkWCOImuw3lL0K76LhmLcEJ1gkbHLoUBwzloAo/AH9rK1sa5jDPjxDD3J4cE+tshj6AHYFJH0ttX+sXAMZVTF94CNFSDxMJJtbdROdEXGDhYBBfR0GxzCkZnEvvAB16BRE+zvk7g7VzEEwbYy73yXZSBzRp2LM88nrUcfrcZQ1UadSQd+B6I3tm67s2UWOpYWNlfmgfhjdSw9JBGjBvMCQtCVD3w9qQlE0UFsyPYasE620QkvcVpWMXcxol8qycXdcemMgKT4hCrJ1ueGuCYG4ncgtPiU3uhLv5aV3Nw5yfODun2vq1GcFm/642og5qKnGESHbWUeWwvjNnEwmGsiKQWfgZ0YnOH3ACo8WftAiC6QGQCh2dc8XX2ihe8GwWJOEyfnM37EsT/JxwlFDfrUbDNbskt2xlLOsalurDP9AojkOhPbN7p0+9O4TzTbzZ+znXNP8Yf+OY9MwP5GF+PgEsMkltSYba7jRRzSfNpIP4kTbR+HbfTD1zyJe/b8g4FB64Ye2cUaBUB/HLZxwR/znw2ufKh1x7+bx6xNIPt7/otmNpxA99gMn53r4tIf3sCFl5w/2NdHW13tC1mOb1j8zr630pMjUc9S1nDAY9mmxz9KEBZyNvvamULfRZJL8FVD9Kw2AF0S5d6gKn2GU7Ovv4XS5B/WPziutWi1smzJ/NGzRX5B/LwOmV+Ap9h4sv7zHWkXOYkKTLBOqGDuzlHJz3W6+/A2Dbrw0bZ+01jHhcIVhYoBOMIGZPYZQKEFetbmExR6P4NtmK4j+QhEj+Czo+WiBYf7ClyYb+fQvs1ErOsCkJevDP7DR66BBnLzP2Xzj0MqyJ/guyRxUUD9fCSvn4Gl1o9w83+n6om8r5e7Dzp5+BGC/zl883VRg7cvt74fe16vKjCokRtsUzaWyt3b9/W3ZGrwBjYD9VqB+7kv/y9gTZCfganueca/4FcGfmXgvz0D2TXbR+47ujfbPNQPfszcsOCo3hRhZxJeUB9HgRb4PAyUM/kg9SD8kNk3c2PlEYgXEIsHocXD5/p4IJDYbzmpm20VNvW5Rck9zziKM6eHXahrCCrzQMaBPBhI1s4P0cLF0BB7xiza0hgFfePF9854k2CKGT2bbVDm/nD1NjcIiZcKRDOF7fTrqfPqITMPTd2LuMWdcWG8dRP/zQPq4mlCsBfY2GPoAGM68ftSEZ3c2WZsn2gGTn6YHsAbLxQOGGJHiiRM2I24yattcSjNtsIXMAi7mDPguPImwaKLpiz1RQdRJPOGfSN3+6aNXrR+wIY74dw3ZNBCPTku4NF5ti2OVnzlAAmOAhldWbNBPealfV4a9X3XQtYqXlLVtpCfyl8k2HgR8Hg8GLPIS3JZaVb+YCI4C3w1gFbqMA/RuKo0l/ixvXTy4fbkI+PBr+R8VDj7hcVScnLwQzy+oqrlM0a1ksMa1brje/TnJe2J0+GJjci/87Ls+pvorAuCjiIg8qFHf/oxRE1W3Gq4dTweQ9GPKC8Nj6ht+kkxnLxIKuJOHratNIAFR/ww+MhM/In+wnAgwqDSXWB1nJmgMl3D5c8mxIRKevNi8NFr+eDaylqFdlJ/iTG1nh9vVaUGU1sI9gcychC+yX6Qj6Hv76/9AS11Y/gT38Z6ipd9gZVrB9k4skjE5CLIRxIbZ3VB7L98edHL40V56RQY1GONvMg69fo1Nt7F8rFWhED6s7a2VWXR0Us1LGEvdqoGvKs/QGGyZSF2/84H5fgeuUgEhI+La+/EyMHLyFFX7LbR/w1WEstigFbixAx2pNfXkzy8Ny602ApM+L++5l9VxP/Ve0D0v/Ox4/39TaFvXA8b621K5jjf0PXafsenQQ7syz7pi5fYm8idPS78tEP/5u+CkVAkS0V+qoayNiNvKCXZlmT04A8FlFweXCeTPYjwqc2l17dJPKdOctH60Klns3GUHAR1Q0jRmj4Q/PF+6u31FT1X/Im1eSB2HpnElTFKtolp8SJuaeFTYD57MB1r9DZETm5cIZsYw/vGx7dXcn0SS8bh3bedNbn2tzGGAjay+BB65lWlrHviLGLL3HbXY1+PyNkxCmA3uYxsckwatDIAYVs1LDqAntyHfnJdHaw3GN0tPPu+cQ3uGlWNXk+fMjGy8WOiO7EECFgTnneuwTf0HazNpLgjt8jVQb4P9r0xSgEci6qGUUPxu6CFX1YO2W4YY6iqGINvXMZWWvgndTyxcXaNTMUerigQnuwX+z7IdaC0kYdRkrh/LWJAXJFHhY4D+SRGUsEUvxj2Ua7+oDqqVECQiRmXVMPtX/IQfCZgVOTqwT5264nO4CZGc50lJwz7v27yxkf+/Au/d2ol+Wtd+JI4EpOd2mCDCYFx9ubsFeG//yXUOzqiE7FwkYOlcmlsg7yPni8URl/kbUscRW+jX1drnvABT0XkiGuOe8EBLJxuHvrEEohkVc7iGeboa+ugvlKn++NBHR+oimdiD1nA28WMA7aV/fmxP1puUishxq8xhmy375NNILYtE5c1KnDR2wf8vfxamqztga+TOgyt8Zd5KfLRK2lm4ekX3jGTuD8kjp2cZb9/o6bbLrode8jFp8l8PuPvDxD4Zls1Cu2SUVIB4y1yGceGJWpwcMYatm3L0O1SeGQ95wyk9opO8pWDhcwEQrWNTKD0uRl98+lb84UIb7ofgTC6rrMfDWLeHw8lhkX+bt6krQGd0Vfosr/ZDK15GXQMmTBOB6v2bVNyFt8XBvPscJKvi245g08wiS/TmKghpc+6iPZUqxqj/U7NDO4ftnXZRhs2lAYu3Rt7b/bf9LEdHFzprvzCV2OwLpefIeR5ahJvfJ7UY/rgjbdRP/FxQu/YiM8hArneMg4tMlVWjVJhQ7T4b4cjcK1vchJoDCfbGgT+eHlhH35oYz+OjjGGXJYNVNEX9Tu5Lx7cv0/1S+68ieJZI/ueLQ18e2FNX3iGqTGUFv/jR3w3iEJX9pJFPPGjEDQ4DLT+4DO3SwqNPnJiD70iULfF6+hz8uGRayjjd54j3no/O/r6Tf3HthDO9R6Y5PGgFha2k7uXLw+9vHyRDRNabWtLXW674mfkbTfdvnpZ+IlFajZ/WfRkVRe0KmskZoRQjw/6ro1hJU+pxYN788F+sXh+tN18yUV8tqx933stks/wvxNXmGzTsc+O0bbCl7gaDeXzEX3hfrSuHf4NzcHAlQV5Du1c64lJOvObgfvnyV5KWPCLOPCKmKKPEegIg0fNJNDgFE7Wp6pH7MmnJvkRzTa2S6kr+zKac+4J0VLBNYicG03WRwPvcvsQW8HbVgEcsv0dVI2e69kga4BLHnf2+4Pnhcm9m3DQKVnx4DrZJduqog8wNn3mj8fea2Jb+SOazagkB4we0jJRTKfPDRLEC2NbtplfWQv2pB5zf058sZXrJGu6sc9kfum38if8gagIZE0cBPDG/TgQnEIEZ1utwzipmF2KHRbxZtGglhKnR2ns1Agy0bGiuAyfVfQBSD3nJINrsJVmZZ0ykoK6ACwD++6hIVd1+aNPbeHUpGYCPU5tkU9EFYVL6Lck5ONbgFkf8TcD21JgqVvwAVT3vE9PWlyww4+14ABGsDKAMXINYHKkYHCn1Uc2Y1zsfIbv4Jp+5/6dsW31H/pBfsdIvGiPELpBc/7+iNwNl2zJ7hE9Y/kSSAeE90JItpW1CK4Mr5lb3WLS5CwQuu3mD5FRup4XeLmnfbJLRaCBjG3L/gZhSi0t9tTYyPwz2PAW8Bn5O+MKX/h91ejNlpUAJQwn/SHSg+W410TdqI3bibtv/E9O0CN+U+y28FR3r9GFC49tzDvDtn2Neton1H30Gd8Q5M1r36Ng9dR34cKvZzN5eA7l/PE9+9a78SYX4D4LM80RVKD/EQN7sg1vCE8ILfCcPrvPGXmiPro7J08E+gp4zn7TRVPqYvaz8PmkWxGJ3A1oJefhvlhCD1yz3z/H98Dvc9wU3wP6z2OmPz3CE/gpkXzH1wnx6jMKKCI3QO3jJw7+yNJ8/+Qplm+R7H/zUwZzbTftaduOxcb8R0/xKfAfNfJvVZ5VI3OkJzn8rPrOIaSPZf2OzuSSphxg+lEe8nfHH+flO9afTDDwE+wv1L85A//aIv2bnfml7lcGfmXgz2SgwpQNOw8bi4dQ271p54H1fqAMPXw9r5KdB0Xp5EfgwYvj3CtnTjDl4SvD1T9CFi85Jg/3C15+zOZJX4areuef2Fsw58fbyQubzAOg4IHl06YSvtgIXwO6Mv8AdF16sPPUdevJDwc7diXc13PYPrUufjymj1Hn1HD7vJS8xH5oVdbgA0t6Oxi1ozP+tA+z9UruPnpn+zPJBb7BR2oUfQ3w8fzROQqe5z1N7ogLsEfUNG8PsFfAnIuPG7NfIr3zAeo8jO4LTtbj5Af64iVErcHvPHSgSyqNyg/T4KyND0WiJcWu0uAHlu24gr2piSPJJ4b6X8MtYojtxRdY0gUdjZaqjCzyVUpbUcgpMR8wntQIHblYH4Bq/BVy1qihDdsxfODz4oO28HcBUFXa4Nllb1p5apBkSbiqnZdMkd2GGVvpx6j2aedlQ42h8Gq1UwhxgKgx4L2gKi/klhbrchJj9FrCpnXg+HEe+H1qxTjEGgPa4APAwQvx8+JJziOLXPQNePoFBH5lnBrNS5O8oMgLm9m2Tl6cv7fu0OOiTf6xc6Iv+Qvf5OVW1iFj1GNvsu7vyE7te7GOm/btgX+W7Y69arA+i7k08KWI0bLSoqshi7CCuSB+Hfz4jh9hNac1F3rVcb69Hei8eFeYsGXWHra2kXzvj6392XgBkv/sZcC28oIt+agxFJmVGMlt/EhcK/pQvW0bZ105gb5Ro8FFPoSLN6MA64O/uKgq+83HOgAAEABJREFU9BqgWoRDtjWQfTyyVtVr/eAFnslDdARO1gsT2FqyiRZ5aUgqpf5sazGLa/F94PuBwP2va974SJt1St6SpzJyluKPZSSRRzg5TZzRBVL2ha/4Aj2+TIQYhqyDayAyRW6NTtv4OPX2vliHd01qZzY/FwNmkrsb4mNyhUjrmvB2ECCqhqpKxThEVlZ5IXpSa9b1Z2xb89huvrxgju+JcWKz0HFdb+gKD/o28sxy6u3t5JpeytpHd2r6IMd5KX9yDYkXzHlxO8hj1vSFj/QPXnKPUcI8MZ584D263vRsVVb0JDfhG9toSnLpKu2P64ViMU4EuWayFpHJONfcyQvtif2TF8Wz4dTFMxW9ouWF08namjHe9N8MJbz+z0CPGvqCn7Ex8L1w4YbEswj+IIcHtWi7az3x7VwD8a/GUOIbw9r2AWwagx544H/G8eNAx3quV+c916do6NwGMjUUX7Z9x8Ym0KzVYLwr19m27eDcMcVXWRrYEDncsMt2yr5xsJ2fmtjJB7Bywb9Yt9n4k/VKHg5iOcmZURI7G3nfHw/ZjZHRGd2pneQ5NWZfdZpxQa8h+G+wpPi2sH22rfjw9vba6x67sSlafLetKhEb/QC2pcE9dzBGg96ef1Ekf5njIG9vvNiPvvgSS4r8GMjvSnvnhWLTifude2Pqg2UjNYWdkvHXtpQDWCxI1qLGUNUG7DL97HvZJF+ilWzuSfAe5OugfrhEwEEiCbFn9EIGBy/oE57oTl1kTwmtaxlajlsPAqoa2Kyg+zpNTQi9QUwMnawVrrJ+U2WzbxxQV8iqMRQdAx3bvqltSeR9dr4P1rZ9QQI0Olbjt7ErMtESPzOe2ImfsZXrdUP3qMuvwdh2y4d/JakoXAhMYoXAsXAFafjid8DIx+cqK2sxWZf4kz5y2WNTn4k5e09goTtrAmvrzHjUkNFhGxsCrI1afey7uoEfRfz7aFr0R1f3xFXIFvRtPLTvL7JKVSUDo3UzdnRDqeocH9Rb6p4QVU0TMgNZixMZXe3f5PqNHYM8qI8TyFy0ge5t25ArwED6obTEn9hvPxcBL9Y7eUpvW2OUChhjoN2XH4yutcpaTmr07DVdyBOFhktbALuWWmag4/bjsju1sFU1hDrlusm6LIINhNeSMl709wFZic325VvkJTElH+oWuYYgwfS4SmIQVHSaSYGb+JD5wnczf7ywPtveuhY0PduiJpIXPJJtjdjFma4b6m+2vNvfxAGLxqjmtXT1nZMH+J0YpAM5VLTMYmC7+USzzZnjiR/sy7bJdXDSoPZGlUaNhi30sop54rCt+Bq/Fr7VGMxzWDUGNbirXLKuVshu4A1mPveerInQkxrBSc2PHCCDX5O6XnmGVqk8QEq5/qPL6JMK3DeY6D2Oqfh0waJuDuBU6jYf39/5KNb3UnKz7dGJPDcUP/WjUNE/8FUiH8TWi6W0QrfQN4HoTn/qzHXEPpR8x27WJ9DPC3yQPufB/eqVGowvi34R7gUnPn/wto5Dyac6/lQm/hFn1ab4VOQrnuw7+a2SbaYLvw6AFSEWEBFvt0PNPJOWLxOfAKMv8siImLjGF8CIGjh04Ev8msQfwBCHG4I/oa+JLOtzEgNsWtRzrr3Yso2NYhjfZutcMEVXalE0XMGHoczfs26sCei2MXvtp9wxYod8hBYdCzuB8ESfrOZTGuNCZozSqMQXGLBcduxShTYG3EsnNqPjOzh15RLvYeojPjZg23LjCv0DPYNrJfeTGuhkyQiT/E3W/ND53Cttd5wJAxVoXrKfeuijy77m0t3Hj6mJ0MazqUlYjdLgWlxoEK3wIRCbQs62wpe49GwZBxJjxOCAE90s4JXDpUboytWihk7yf6YecNaxMYZixy7dfY99zZOHC492AzJ+T+7TJHOtmJVtpSWPjtwnsC3XkB2wxG/zie32gzXK9ZsYMp8Em5w48vAt/DVykrGnZ56xuZaMquIU/tjteIktOiAL7vYTluZt/AQLMfHHXux+s3+2/uib2IWN2pZYZmyzVvENiEzsYaCP5CYwyKNtpX5Db5ireXKycZipbfyxoic+1SgljmItIIRVwSee1oEjdx8i4m0DLQq/bUkBfdcWNbA+ySau7xieMrZl+/Lh2etzQwdo/J2dh9b5iZ55pok7NjL/DKHZTxtFftDX9E+5yTx8OKKCJ2DWPfeG9AYndIRvEVfsJEekUxlHdqE3/WcI3U+EfY+k8H6Da22/zdU6M3+KarHumS9sL/zunnH2xMDCduDmv3v7aTP1xH4ansh3PDDdPUNsrAvQm7mNbICJbcI3o+8PzCrwGWv7g7dpJCF2P/P8bBye+JY+dNQITZ2LzBd+2SUDBTGwYsChWgYvdgPbIAJ0zyO8gUwvPsnw/x7o2aK/ITkHnuh/qYvLrZN4rvFv1bks2xACRf/bg9XSoi5Sf5c+MCjMOLjP8FvpZOob/Ix+46LvM0Rvz8PQPmbwV4DNUDf8OfnCXuDPcf/3cHEJUJmXP5275zp9Xr+L+s+f7dSIev/856U/S1iOo59Rz/Gi9j/g9v1T/2T71f1RBu7c3v0f8f67ab/0/crArwz85Qxwz2FztLgpS0qvq2VTzOi5Byv9GNLjMbTzEqAfJMMAzOcmapuZ4L160XJTndzMc3MYVcjuDaKFZnAT+dk8IDmeanTj4svBC4O8vF39cLHaBs7DvQDpsng9KERvZAPs5Yq+8AYyD6jb9dB8PS40QkLRxJ/YnO3T5Aa3FB33w0uPOY1h8FbaeirNC8gAZAXXAMNE54w+xraVlzJ5ofbZpwUtEI2wKDRQ1wEy8/4xg63obQICl69W4oYknJLJq42QrtZ4hldvWEquIKRtDNb10RAb0Y3aT2lhhqBtxX7HAYqQmKsb07Y/WR8Znfumjg8/MkecfIR1KfJ5efHGR8V31vWV/o0PSNX5lFzJj5HPGDdQXqN0kD89m7FRAzv8yN/4OPDy2PF/U4XAikHWvjMfMIHLj8KTly6JLTSBs43MUP4/R/Hv4BdpYnIpZDVfbMO3Px7K/xc0vPlwA4ofsSc/3i5450NTYor+UdbAr+jZBj4wmLwYWPjvS6tsi8jICQYY3cfEgRPevAh748Xba/9LmNfOWXiiP3pCy8f/aLFzlkyujS1GvDB7B47Wb1vGp8i+8zEkkFjT519Lpc8Lvol/K+snqVoXNcVz7CI5yd/EN1j6JQ2K4ZKcPyYSaLaRy0T4e8UFSrY1WIdA9KJOLBEqLp7MYyP1sucl3WCteYHx9et78ySHkY3Q/aNwkqPIlIs14BqNY0pDZyuEm6GJu4axL42q/li2UysbNphSY9b+YI2YWGkLm5FFmCOYK6+WmUR1545aeQcWdmNjo9Ygt6zt5r1jPIjFIXIq/MmwsJ++AaXhISSdXA/hGWMovdA0IeRfQk1siZYcvPPRK//6MPURf6pGX8fJyQXk5PYffypAHgpwER/rFX0BVPZhWwI4Ky16Qo/9BBZ85C8oWK3jXdTZO+sde5dBwgH3BrwjtlQV3pJQkPGoAc4qfBEttZcaDJy8aEreXFLVEApajxB+ebz0vyCzpN4/R7F+pXwgyBrluom/8fsa8+JJVwu+P6rEuaBwNbi311wn+HnnNnh4jD0qQaQj3LhBfDhWVRqsTQMvMSU3LbraLi95t21rnnKpyuwTU2/sccf72XkqlAZflkaVFrZzfUW+gXm/pJpS84zoKaWlPrLmb6z/47Hrb3/bNYaxIyV3+Xh2UEPGr+D3x9AbHz1zncdHQpCjVFLREyqjJduQVvsXH6qwZ0jP4/H8yybBR+ag9t/Yn1rnk+fubMv3hH6h+Y2Pve/skQe+pX4jFz2xBYvSj1HantdR1iprWPgY/GA/rZFyODvO0CMTXQe+HOituuR7j0bP2KS+H0l4EC8Wg6Xk8D37IHLRYbwtfC43o76txST/pfFMRXizPYZ+ILvtA1pJyHY8XFMMlRa7WcOuBerErTyUdkEvX3a9cE+Jyci3HAlpG/QF/zZG1/ugJ0EISubPzWNboQ30h56Y4kdVwaVuBU9sB99yycRqVX1KXQQummSbmK0NnfEdBKoRCB69Ra1F3w2y1KBPDf+jLxgk030Ho0o1RtuPXwf1mZzi2sWHUK6J6EifNc44vKhW+vicWp/kfAWQiR9xZ983vbw8yN2mPKtmzWIj+bSvOieoHB3nSEzgIzfKxC85PtqyzcT9gvZa01MH13jWPzW4UWSPx048pYLXsqI4fi6u4/id2CZj0Wzo9KK3rQd72h55xglhIriIByWw4CvzsGee3rb2bW+abVX8LPc8NnJNvvV1drDvnLp0qelZu8S478gjE9WJIf6p21LsCwKHEFJ02mbM0T0+dSwLMmNJkwS3DthwB5/cNEhyTsAKoHQCDGXs21bVUFr8SK4KXPrgApG33dfkO3tech/8GEO2tbPXbtTq4BlQMLcd/FsUU+hZn4P778n1Gr0H+8SRcZQARiY+27ExlXijA5IETuiJnGgugypGUiFku/vEnmvvRPcdX+gXjOYZVV0frYsc+Dm3S6NKiSF+3vJ6tsJm/JnkOH7LUvQm/r7v+bp/XOysR5h7Yo1R2vcBbOjfJISzJ02eJxY11r7oatfYsi+Y0E/uxVmXC1JL3JDQH73ZG9K3NLj0VQNbO/BoPRfO6Ujj6twmhvyOi87YXKxVru8GxjA2X2iT+cHapabfqen4HmW2O7bBtReILzWGMJrS1d1iuYEcJY9iYnOCwbbsgOilKvJIHKSZFdfVLNWopgcBezrAgFQgXOScWfai7DFXXOQJXPwP/o17TWpkklNMQCFKxgf1clCL+/6QzIEum4GuNqmT5GHh1AwgA0pjECteJh+Zh9v4b1vpi3HsxJfYTb9gbEAuRyB8VUO2VdiuEj1gPdsin4vaqX62HOyTiUG0SxeD5wEnKmP1Qix8zchOfi5q5oExhvq6HYVe6IglD8nfYs1xVWmFQ4GTOnzj2n8njxO67fbZ+MvwGjMYlTVcV/3AFx0EIDPAimwr+h7Z/0Auchqwmciyv8HCifB+V1tKQxO06O1Zy1TLTmLOmiTnicM2axWasGt4dAG5tv3ElcoAvstXXcT2IpvqZtkXFHLx6QJrFHLQJEsBxhwK6NniKlqv2TXpsW34AGaxNz/RQMltK3RnijfxiIViZluXD/rUJikJwIcuDuZYZsAh84cZx2J9Fs/0R8MiZyvaUW279V26s5bivntyH5voggFqdAXi72SN00cHpPYp/WcwcXyeKzaA6Lhh4kPW7OB6jL7wF3Kp0/hiZw399CE+WqgI23ewqKfj+WywohyqbTXzs7fN9AIG6FS38JuRbZn+nz0SQ+cBu1emfqsB1d+QPzAl7kA79B3jJRL/brgwv3N+2r/V3/3NfccWXbH3Qb8H6QHbsn2L/WEfXR37k8us13P4m26xRoGoNmt8MfzcDm5cZM729zzrI86LK+cbYP/NEVrn9qagzoQuLb0AABAASURBVKammDeNPkfGgYwb4BNw42zLTj1e0DyfThftE+J3h9EYuBiSv8A1+8fn8Ab+MeePHH4i7v45/aFrz8jxD+g/P/1j9d/0xFDgifk0fGL+Whc9n+GvafmfkUot/1lL4Q3c/Elz4Foq6pmBTf9kuHPwnHYX/h706ftZdAeyNwRu+btvkU+nG/+5/0T+GH5v5QP9a/CvZCBJ/1fkf8n+ysC/mIFf4v9aBmrfNwW2vEQZ/KAAsgHnRyP7eGvvOT/C+K3azzAf+Kb2Mz2P8M8JnZ3tNsCEI/IBe8gGn7+1x+YxqvgByMso8Ep73jwy/Ab98wA5AdxYkLOt4uHNQJXAL9VAr1eP5SmJHw686Jj8SGCCf9GT0dPfJXj9hFJFka4WX3PzwQxy/PjQhG81iDFu9njxMBmJ8K4g4c7cNvqGBj90o9b4s/DnJIeXO4M8Ds1j0BtQN8TQm+HkRyE9cn7GVCGCiq2LqaRVDAvsFcdQ9b/0sIbMOC7dIBrvUvjxNQEm+Dr7g+jM5AJf3aLLf5VuVMlGV0AXcZg8EvdJPIzEbydg8VI0+Z5oRRjbgr8qss6IfLhBTYsFpHFuoie6Inmg7JTQJx2w9Jj50UmzVnqQiGmlP6R1IAlzYjvTz0NZ88U6IaEHLwZTGgiT7ze6Aw+WTAyhF/rD0//KD08JT7ik8528rMvbjTg28h/ezgvjF17ahNf4vJGnvGicvMg+gAsv4YpSF7ZleAJVxqJkG5rI19mQkVhvxW8UDGonLx9GbWrgZReMCr5hM3Ee/WK0Y0XGRjfXVl6UnKxt0rWYB2xosuwLRFsojH9dU8yZ6uAij37jZ9PxJ36N2CPpi5wMElpjqWoqtHc+7kxooiX3R9YEUvQ1gI8cnbCuC2fk81IyP/QTC2h83Xk5M2oI85qL+Hjpk/FjIw8u5CVCVUYbfPsYEoFmPqCnP/jY9sbH4/PthHbKrNECRlmjxNUhXToYG5Z3goIe3AVLzt8qJoeFT6KPjQ1b+VdUlWC4lqNXyO2sEWqFu8hF92r/Cm8HPo3urb2qYUv+lvDDUOC14J/KS1CRx7IEC46d/a9RC95i3fbECyTu6A7e+PeyPZAv+C2dxgd3X421jL9Gh6d0Q4pvxDf0Xn0p9WtyqYaFtIAlc60UChYvN4yuy+5U5vmvDUCCT9hfOviganIS/3NdbcQ8YgOywCOkQPxIaVWKgZiNjewt6YMKbZ18XcbeIteTlzPD4n4xVOjLPHZBda6+UDeVbMI7Ygt9GGpVLncPWb2forxll7RvQ//nyxc+xDwi1XykVPlPf71Se/nPU37lQ2c+up5Pf6Ij+Vv4Jk2RIElWXvYGt7C9oOWl0uprAZ7EHsC/lmU8oYlc374UOoaLeEoloXZBxkldLToDE/2Te5ud6KV0JzWa636i3wUeOLBxsI/lmoxcM4KPRpucMIiPRU2NGwa2gew90TXZU3VKLBE++QLk4t++5fqFllgTBzpFm9hlyuh5QL9wCJJhpk2IDXFNCZ/2l4fMWsTHE2OoILPG9KmFXjKoTlckq2TkCv6BD9F6sm8lxoHvI4UC34HvnVvGSChAZpT8CwPGkeACzRdFGGq8rc0DdxzW3mftUlU0XOtS8IwxNKpkgC1DUXGyBvFFsK4n2AzwA+Oa3Kwm6/V42RW55oVWYyg6F+t7fySZ+Bid8i0vhpaxV4Adn4biR3Kc/TuwkBMt8jP+PBckaIO3rYPreWGLoaIPdB+GIRB6fD3hm5GPI4BtjRqi008b8sHHvyomHJm3DgYGF9Qg3jFKg15BoLDG0O1LUFwEOnMjZYEm/aIicv2l9ozQSoJVEv1kAQ5yu+IjqKIOTmLPdZGcYFplpAxRpWLfZsqL6JP1XXdZ9HpnktxF1+IUEHo5sCVFTyA6g5/UE4dwqSH8l/xC35Jt1RiKcPaJ+ONi95sU3AKLjegb8AQk4wI00ZCF3HpiCxLISyY28qwee67IYC86gdSxfeEQFkuddErgcu3FjkXrEz3HSf6iz37KgasxNGpgGt3QQaGi0uHE1eUcH2Ail/GboIRi9ITWdYRP4WmKS1WF3uRg4dtENBRFSnZkUZ/AQSdXB3UY/54kSZePYUn+o1tpEXUpMrJzAPCyQEwVvs5FJvBf8gw4gg8dZ2Tm7jP+9W40NagpGyz6t61ECKT21CS2rAXKkbr8bj09k2xkWB+bHihAz3bzTfb0deuBtm4Ad3D/Q2vryXOIXbpxkU8MUWlf+unwSew1KHkek/iztlnCic7IhZR1sIaMTjv9kMS6cE0tQLLCk5oRiRnPuFNM0fPWH+dYc3iLOmkY5B8nVq5bbvZcmlo8ONQ+yCRawh5+dLtBWJyyLYUD3jz8mPF6gsvQB5B+0xi7yszxXSphoGlZgzs2lHEYPGTuK8EHmIG78DEZCD6AACqSfUZrETHcTEmZssbhxRVl7ccY9KVRI8wwzqv31bUwQ+OjPWT+FLkRLbZWcoCyckGR7HAA4DhLsgQkzxcsri+eC7FnW0YuOhipwJW5J/O7cJHwhSuLNQ/tiiKacHExA9TNIKpHOeEO+y2C5Bz1QiUhEDxEypP4p2xqgzmS0BBnHDuLBAVyrcfXqlLzxBbA0fwkFz3EgW9sz0yXwtt5wagTO31wowreqQUvZnTlDP+ZRB8mwUlFbtGCvYJS4C6Z3DsOntuyb4xhFTBJTGLJ80GuBaRbXglel3xwcIOyEn3MB2LjxMqqAb7IEvFbEv6KZphto8U8PyiXiBZBHs/nk+QlvxHTTxQmEpbqqQdbxL6QR41E7GgQA5n6WTBe8Vp3g1VjqFnzjG5b9pADkXF8BEhWcuc1lftn4X3GI/yhTYG/5NbytW/Qg218cOqoSk5PoLhPniVxfYMUmQBQxFmNsASvGNtu8uprkAyWNPhNKfCFjwHj7zZ2Fb7H1xbQ1SyrD7pFDD0RSvStrU7aNbdhvIZK7VwyF6Kg/Qik47M52Zf8kiGRLXw8yce50MF4xjbrsxirhgLBrfgeGRd1i8rPTiG6mN8gxg3gc7isNsvp5ukeoh2aGX1/NB093UNawE+P5rko9ic9z71C9CI+sQYZZw0Ctlso+ic6Msm4+5yAe85QVwDqFv56yjdCl3d2cvrEYHMCSj4Bk7/Aj3PbLRBbF0iNAt1zoRM9a1anNL3Q9xnWNAtCzRBrxgE1j2VfoI92qMw+u6aGl4yY6BdX6gIHUZiTqIFTwYr1XgquAZ7mQ59t9Esu627NwzQ5yrhdY75MHOlhXMBtZ4E7sf0j2CUDYf0ZxIfPcPNEJiCh+BPgthrauLr5O/0/5w8jrst2A9kAxR6MsthP7kA0zaxxxrkue+tgy4BNSd7dCz0it3Hj50Ce5Kj5gJvvAw35xnWeqd8FCLh6NWvFlr610ALBRC6Q8Y+AmkaFfgGrk/0NbNYra3dD1jdwavELhjqB5zqK7meA83gXP/4IEP7DIzkO3EwuK5B58CtOcT3oRwgDcPGQRbM8CZhheCMXcORaRxiMx+yFwbHGS8SFveQigLo+zBlKqKKkAdYShgWosVzD/jmcWPgM64NPivgNxs+A5lQgOdQECWR8r8M05CfgVh8t1yNO8EcuMjdkrX8m/zNdaPiPHvf6/F7/7zNOksi9biCVSksfUsZ3f/P8qT6Cvw93zv9T/e9b/v8HZbE+fwZ+L9o87/wRfK75n46pgfkH8N1Fe1+8n/vfc+x/CP+v1t3/kJu/a8a27N+Hyr9MysvGC85+qbDxI33j5erBG9cUD/LKj/y3fhH+rtfXA3iDlxf0uirsTtRkw60I4NKFm9xvVwMovefjDC/WZ36B6elYCJ8g4oHIB22bzrJNr+5ty3YmzEVbGlW8yN95qZ+XA9yIzObOBj4BGPqY/BjLPLpRgaxlKBknVoYfhx2KnnTL5kYlEcsVk2RVBUo2tE7FYiyNUR8gOUItd/JD8CT22Bctvgh6IV+wNRT6GBi8bWyUGHIfeuYRR/Mj7vr/h0GCvO1F7KWsWyEPi641fe8XBplP1maty/cVRN/pVtPzkvTt9a3HOCrbT5BG9HN6UBe2lRb5g1/PJzUyhvV4GW0bIa3kG/2YgvXOi/hROdE/G2cnP5v2fdfj8dDjZVOhe7LbpCYDr9RZ+uQSdsXmW142pYZez4+aDE8+0LzyITLj/I37xIohmdO+b/0vgnZsbdsu2zJ4OpES9EqJYeNjwrOcoYIjj8HZptava+OkfhbUwUswga8nz47sABKDrKhR8rBIQo3SY3/o5bFpbNKoku0GVIlROuIvPchF/pOuj5eXltnwvcaAZuJNzNcabdi64hna0G9b9gUnLwsdjTiaPCzWItMKn4z9gS8v+vLlRS98eImeMYYC276j7xqLFvngH/tDiRHx7iP3go+B/bEHrUWsyc+ZF7UkNmZJF2u+oOEM+qqoB7KzIK7wUCuxkTHk1jPwswC7owhaA7kHdh77rn23xsDHGqzL0Xn60v8futDwBbnVvhys7+SF1sm18K7j/Y0cXtD1Qn29fqX+ydfCn4lMetzTZJ5e3axt2/XlZacfcooRfPPSH1zTb1w7B3EzxbdqvpeXx0d+c3298nE08E79Rr26LZnetqqKWLgeyHW5eh32fVATO7YvXdG57zs24oeoi1Lk3FrUrYbJ0QaEr7oY37g2XvEx8MY+npwPcpi4HtRc9G7UlJ56inz/n//z0N/+9gXbL7qbM+B0x97T+O5S/Nio1y9dVy/atx3YOg67FJuvr6+sQ9ZlaZSAumImV6n5DZ8KfPSnjhf1YVvGH4MfxDYKXaxVYjnZL7JOhv7YH7pz8/KszYGRgv+FGLd9x5dNNvoAWRyWbUmWbaUVunZ0PSJDTqJzfyDL2IUTMKW3rdjduKgTW7m0Px7oKertkHBsjNHxvbzsevmy9VqWrcSWf0Ge2hFtf+YtuYtdoyv79xv7XSD5SBy24eagD46RSJHeqO0qU3fYIM7YDT1+RdeO77HRflcp9MDLywOfNuYXbmPNEs/J3p4PVblXTe5X8SW6otM2eRwaNdqexDWNE6CJeCn83+pbXPtS4dsgF9F/xWdwpUJoSf3x/Pi4Ds01O7XQmfvByT3m4BrLOPaThwcxvuRf0b4QLzkPrq9ZdLGtdP6T48Th2z/6UUPRYbtrJfEHIo/o83D3kxpLzO+swcSXjTXa99H5sk2cS67SS+89D3Ji7J564/paOLGQEc2WLjC2RWynXp86H8RRBcOCR7QwyuS20Df0rcGQCay24ZAO1ijxBQbru5HfsJzsQxP7+diTvL3189aEdOloGjyhxcdB/X6hDrZRrJ86LkJXJhfvqXdiyh42iQnzKngzPtng443N2SWbXgB9VZGrB/X/kG30zmud3w/NFAi4bQwN4LE/lGv0BT8CD/rAy2PvdSp44/1JzIn1wZpvxNx4dE0cTjzx8evrV/V/HeHrq964LoIn+I/DtuKbaAe19cZaXPW9iJNYI4Md29jeGqqsGoN7DvjmAAAQAElEQVRY9o7JNus4Fd2xecGbkjPRIKs4uarj2vedfe9dsRW/d2op9Invuc7S1xjovuJNTkYNbDMnTpv84VNyEBvx9+vXr3oFTq6b5ORL9rwv7Ndf/qYXxjs2N57jU3Sp+fRdE9TDOzEfxzsoNHLYVnLy6Hxv6nWpkssaVdr2jdy8K/m3rQImaz+ps0lNiJZaen8/0Zlac8uFL3rjy04cmVvqeugxemz33HYICn9y9OXli1IDWcOJHctNC90mH+DeiOWV+1ruv4lpgRPNhhtY1EX2s9RLcjKodYGPvrB+g4nfJALZ+7DRQezJd+tlLksGN4Zl6/InA+ujRfeR6wtYrG9ILquAnTzuj001yC1ytqNeq3P4HONzdGRd87EoNRYdg3pILKIdxP1OnYYnvAc1IJgGepWB1LUZPGUj3AAWMBX+iY3LJowcB/vrER2MYyf70svLQ7kfvTxrafDBZjzjnig8kEk9dE0xzlpkDeJz/IobtmUbrVLRVw1VlVxWMR7UxAvXctZn3x/gQis9gsNu6OVq2QG/RWOZJkG99Z50dJxJotEpGCDDpL4+cbPHNar7+LuIXTDa1uA5vkJCLnkJ/dZV0Cfrwu2vr9s3rpmOSzT4awyNunyrsqpKaQujkDVC5/pLfC8vO9fkro14T3KV+2r4wh/YH0OJNbYzN/4VOh+PvfeA5GDid/yLT+EJ2JVOuKqq0TazCUV3IMQa1XZ3ai82MretbvThyxqePEvlL4xlvuH3ltyYewI5eKfe3qi30IxfkY1MaiC1+JrnS9bjDb6DOgpfeFyFb5ctqu/bGJ2JJXoP8hHegjdxXr2VscFZ5rmKPJC74KI7OXx/u/bTrMsrtoOvMXqPrlESsWXP2dkH98fWubHU9R/eQOoIVB+FrYDlnqeOkusTXydrGkClbDdkHh1htoMT11ekgvkGq9dtdg29c+872XQSc+B+BkwuEGadRkPijga7VKyryXnyF5lA/AqkjpLz5ODG21b27wc19dgvfTWGQEdlQ/TVE2GTK/njT/b1g+srfoY5drsnBwtI3Cd7f+zF74HuHTup1b5uqdkH+Y79jTpq/y3ZlsuqUR3jNoYq84ZS2oHdAGaYwu9S1UWTrOxZocWPC9jPQMTHRV5Fsy85hh+HbdUTXNZvGjQFPhF66pLht9yU2DT++Jo2LqfGw2NDMDKMb/zErxvCd0PymGqxLduwu/sMi5NtcH/tsP3U5VYQO7Hbk989GRmpyh8cpLbHkQ3cPgdZn2yEFtzvQeiBDzqKv5t/EH5+DX0i/3T4zePfkm0TlyFQP79jF7QCMPVhh19yXb2+a8nmhfi9GC7qP3f+pvWbXHz6PQjX9/a5CmDmCOlPQuL7nJdr/qNw7AQu/G/5YzNw0b8/f85hdAR+4GAau3S6+4x/AiEHfkIiev1GPLw36J9rv/Xzj+R/tnp/xP/HtOQy8Mdc/x7qPxNncvwz/uBvbz6v9437s/3iXvsZ/qzcz/juZU8f+t1n/M/AX5X7Z2z8r+L9Wan/StL/qiX8885mYf8I/rymX5z/fRmo68GU7ft5UedhOzee4M26Z1w1+sfT4odMYPKLOH1odn1EdfKjoOV4aFoQL74oXnL+WCoPlQZPecXLJB7ekVlosM1ZSocoP9Kk+0HUtgqIzoUPDJtPaTDnoTQ/VuwSrmoMy2ZcBcdqO7DxgMeYh/H4GZi52UCI/GKcHz7BRT8OyuiwLQG21XzwL0A0UCE1MKU3NpBMQEE8IXwQOdww+aHd9tGzlomthClo+mg2vPhfQJBMNdv38/liY8HvkC5YzEvoUv/N4w25gdBahVzhFGzYuuYnOPgNDh7Ol98MYgNVrTs5H+DChgb139aCaLvptvtvsx1zXSRLVjgH+pgs0avzf/SL1qPHggdRpdlGxjByoDv2L/zgh/wm2y2Dqh537rEnLBqavYOPlyVTV+YMWmmLtymoBCMlFifJIQDJa2ikFP2Ll0iTnMz2N/JjFHU0VGVlXlX0hr7gn3zMXhpV0C+I3771TrxjjYNLzRQKOOQS8jA9j9h4bC/oHWBMX/wwvsGMjY2hvMQQ7YqnM6EVx2Ww1xEbGYUq8Pbl68z1Rb7si7fK2vetdTNU0IPBGEOBApFr6Y0XKvlxv56yoFUl8oh2ei7DZ74WuTvItJjH+kLPJpHcgxdB0dHAnpF8ZP1sS7IOfuyf4E/4YJdtGd2OIdFAxn5sMVR8q0LuWKzBCa81eClkq9vd35N4kxeS0R/bWYs4Gh8WSoNPrBhGhOvkFG6jDCfs9MyhLIxnyvBiZWCbcUDEPQGswZc1gqQijoDpE3/bZ83Sn1kT7K8G5NC3kKUTSnM0iDbJfyA6A9FZ5CD8HQ88OQzOxh/sGUTRjyr0FDPRWxN7gdhPXRy8eJv4VMgG1G3BW0mTrpOUF+zhDTn80W8502/wnNqWMelQOEWv6QPimr38Jl/4cnCNxJesQfQGItZ2V0ZLtqnVTVX4NCXEBFLRc1A3efl4sLecQHCwwyvA1GHJyDW/mTPeqP1924OShb4lXsy9oW8CIDhqDFxYmtTm4CUoKMYTfqPTrbuiDz51W2IKvhQ8WhtbNRrfk5zWRZms9SKQrEHir1HasIN7uhqM10ATvpPrJLmpMnxD8b+q8BF9YQUu3MC/asmFjQO5wMmHiOtF49nXTeHsqGrejesHVmInXmwd1ET4Y89281+4s3mi1zaxDqCIzx/40AIThZGntNrHMeoT7+T+dbacbRk/UKCTtdTdkI+e6+Xw1Ftemj7XV9zDRLypmZN9ICJ50fh4eWgU/oTW/P8fe++iHrmNZOuuFWCm3Of9n3WPpUwC519BUkqVy267p2fP7G8MMQgg7hG48CZVPUVPhiG+PIkrOuNL5G0f/DDQ7Lyy1DQ5hWfUUPgmQUSuO/gVXirZ1k5+8wJ5IuPSUcCvsvq3IVGQXIR/MtcTJ+bg4wyyY4a/AJDYZg62vanIJcbMwdhY2AiPZNSsTxD52MZNVdaNF9135vYN3wu+/BGdyAfMHItr1uyYlyTbAFxmrk8RywnkKXMmAIPGGBo1EAh9V/IYnZaUuOObsV1VKmrQEkRX5ieWiHMhYAcJgJqJEQhKlBrgqe2zfmnPM+7oIwgoK+pl+xOiP3zxpWt0Z2wSQ/oIaSM3yWnGMoCw0ACpqEsij6JlB2tMkZT4ftmHVtCoFD2BxXqZwIJvFDqEGtq2FbvxYeFLZJKfxDDZU8JfZQ1yG/wYmwqZgGAOfSKXWmex8StAP/jWQzuHHZrksqK3nP7QxlwYlfElZ/i1iKXnnCg+fI2uQI0h28gLsJJT241LHB98/JroAKGAq3ouPNlb4qsox3wlb7KOl/slV3RA5IidAE04pDpp27ZpALbjVMiyadOy8QW72efpyvwIiB5ISjGn+BM/DnypmriY1/FHcoWLWpJ96mSu76zLAMMiybJPgN9268kY2T58w5cqySeIYlv5odnH6rPkMEmKPNVxQESFnJ+Wk+zDH0sKZJwSS/I9mV+CPhifgB2OuBJF6mKb+Tb5QD+JF7wse0A78XyU24mVQQUXPGtzATKKCv+GBh9qRpVs07/qtEUfMKyo5lAXgrh8TM5ZMBpVQkH7kjmTj13ZLxCVIdXghFzVkPkRxUCaZYsDsDJ3go6/YwzVKLl1SxP5JUM29gZ4N4hCC8rQYvOFreuMLSQV8g0jvSV5qrqtLlfOOxYMb6xJu5pmS8GvNZV2kOGHTYKWPMS/g301b/zcsza4RogS2pNr2JPr3Ix/QHyL7JwwLDF2e0N0ogU94HNgI9UiqOCvdurwBiAp9xCf/gXRDMdpVKkIeATGUI30i8Cwy+Tf8Su+7fhbBR6be/aL0MDFdvABGyJq23doNYbKh75BezCXqoz/BIUf9sFvHA2IfuKwzRiWBrkWxYA4xVaa4Umeoyv93MMElzaa0Y/76A+/jSCEosYVxQ+aEqeWR6BjxN+d++/EOakRV4ojRMPixzQ4nqyZZ/Mf49LxMlj2yQBP9AQy3oM4RrGu0BvZx2Nnj9w1ySOsfcTXQDqpA5EPPy4q8YY/+PDodND4F5yNbY7kwbZs8tw+RZp80G59+P14TO61DnyVWx0cyu99p+cq5AEoFT3Yio1A+Hp+Q4u++BV8P6+hO/T0bTRhYnH9TP8CxPrABOtZ2AHomDhEmfiZ8UwdFQegC1qOtOJToPsVDIbSuYDa4sc0ONblcNqs1XTjj5HNvIVVgcQS3CsUDlwQfOQm47aiRxTo0WdbHD0s63Rn0QjvJCaaMH8dof0zOLiZNy1PFNGLETu2/hgO2T8+G3L70PFEOYiXww7HF6J5CWSe/OknaJu5Bj6cyZVdaf4piI5vcErZ1qErPlhZR9/4sJe+KLZlH9Dzr3HXSScNCvvpOsfNtq5yNL/6Fz51+ANpv0LmSkPrW9iQXO5alNX+tcHGN2/ydgFyC4D1p0d0vRJs0zVTLfMgMJlrF9CPqU9gzsCJQB/J3cTWZB6lDtLOGKFv6cwtwiG8wO/5R2jNFfqic8DhSxNeTgcNIy84J0/AC4pYiAFdYr+4fLvojcb/q3/Jv9YX7VuN4CLm9oG87/Qv+qL/u/DCd/H/36szLoGfW+xY/oR/F9+frl/ycVm2M+eu3l+vbSs/kcxYXXXav5v7Fz9eeSLzCtH17wD/O5R805GxC3xD/t35OwN/Z+DvDJCB7DgBmv+Dj7rfb9p4YLPdN2LFBTvXnYC4nufCEtz9lo9Gm3IjfcBQZG+3Uo2SnZsMBGTZPml3bv43SdAkLv7Slr/e20qCh1PflNjWVdpudxYs6Maf7n6elvoJRilpI4tQbnps7Lzc3xT9PAgmhnB3v9AJPu3G0bfRcUL+shYUMVn5C9tRB7/tIwBsYTWiALicodlHu4ME95sDueBsd1y2z3yjn3SUBf4A0Z59gZyy6eir2G5cUQdbZVWh4OzzXkHcW8lDwgA0A0Im4M9aXehT25Y4RlW/RM4LOaM3cfKeqPVdegXvGIVqBHSU9jXMR7fPCTeo1Hnwzsv8wUu+hTy3kMpN2kIF920K5GVDxqmGNYAb88SEVcULHZTkQ96NufpL/7XVTb/8cmOObcDAZwvXVcjlQ8D9/qZRA73cbArAkdiYvOybvNBIDDYyQMYrdgOi5EF8hw+TYQOjU0+azkkLZRMYY2hj7QRpG35r4EPmEFI6QHig1hHTub81ubUNL2vDoU2lxGZeGgR2Pm5gAp2hwEMMsJL30sDmDHNrPmjhspn/4GsM1RjNF95AFXLgksPCPtNLgdhJ7oWuKsnQkouA0GVbkRXGw0+XDwmr/5Irf835wYfibbs1TyGb9sY4uwr9U8lTdNlGbudjzoMP+zfG741xQ84Hn34oTh+ZhV+RT5cU6Nf3p/7j/7zzsnNX8nPgZ7jiLt2pGiK31jZKmQ9HzKXCp+xZwdmGH+1rB780iB3yp78o6iNjGUh+SEfjBnkMVITAoAod0T+oo1fEpCVx4gAAEABJREFUuSsvYB4fe+u0S5EZzI+xWXRVQ/i4qTBsG03HcdlJb5L0SaAcyjitIF/AtmxA2CULOcJ7QLinYu9+3/TG+smLzWKcFoy2GYMNOBTm5U5yHXrxghSVcC1NJm3mvJGzsWWJKinpeoyhch35jL+snx0HFu2OBX59lkUrMKkBaDanoICJDIQ+XIVvR36yh/yf//MrOX0othqgx99+QYWhtEVBDT4v/FHnPPTsP3nhFD228fsCqWrQP/yf+E3QOnyPjqXjOoBiCNG184Iv8RlU8jmxTVOxn3boG2sA6X4B+JGPJ8TVbIu0ne1B3t7e3lgPGTvBuzq++ApXVBIrVjhi98lLWtvkZDBvhuJju4tO28RgXiBPdDzR9ZQwCJoaVd0+eGzqEnGD54i/Dz6a5gOabTBGV2Fj0/1+13a7wUt+iD8x6SzJ1ZOXpJONzbZqDGK5t9xkznywN2TPTX4Dg31rQ9+4bdIoPpIuWWJeZx5YdY7n0llChGMlSFChx5/kLbb7LyDZDzAFNWEuPXnp2mMMppiv27k30ZXtb5Dx+mBsfv31o3/JIdeYxEOqyPGtYWMcA7aTzqhpiO6MSfxI/oI0OR2jNMgDlhiLnXF4tO78lU4+0L798kZOb3JVxx352OuYbRXypFkpTeu50tSggKPdZwQ3cokq7df1gs7GeI3osTpeUWw61Lf7jX3gDrwB9/ZljKHEEkBA4YztBBzaIfOm2/0OavX8mtimI9vEuwFDUiSlUaUCJuvkwZx9MkeS6+AComSvyZyLGrqKaHgi84wc45JfPEnexjj0JWdZ9zZjIfUanwx+dFxzJLwZrztx3pMH/EjeDX94YpemCh2QlL3djFvWeO4r7/fqnERmojh/nRs/0w70HOGDWnyVrKqhGqWtx2HIto5yrJTw2QfuxlwqjEbfx/ujr6HJc3jCnXYge0vqmdgOZeiVIhte2ydWGmNosK6C2Nl3c70J7OQwyybzJPdZF7jc/Lft1mu1xuHzpXtHB2Fjz+KkUaPzHLtjlKoOsN1zZjE/Mw8E++HzgscNsKhx+JKYnnw46HwyH9IXZcYYdcE80fXko1nmy4zz4HNkzC++xBOc7fatx/ntzp4zZLtBZ7HTp2OBB8r4VQeccYvFljlAWEqb02+OxOyDgVAZKXx7sl8+2GuexNQ+YeMSDP+ogU13/InnyJOUODLHE19yGtnJ/pm+XnTE3qjqGDOfawz8tggJj6XgxjmfwlvYE5TFnCniDF9gIGc7FKXd+WJd2OAwHn96CGi3/3Tiy6JGiHjFfZuYq+xlxLvzEXMyTs3LySdQ4Zvxa6jGEB0t8jQB488Gbu95sCsy8cVOS/Bdxo9+VekoSxMnEp/AXVxNO1hln41Goiv3LfnNl0F81Av5zLXEM6qU63UN9BNfrneiRG/oNOFezOvZdfqB5Cj1K5iYJrnOfpC4QsuYZN/YeCbeeMbFHGj84IxCxh69yASfOSd8vdzHHZxfit7vEUlld5xdoysxwUyLM2ORMclc3Fm7jfzh5PTRoW4shNTNjE0a0Zv4A2Eb5K5ZdZTgjNO2NWqoqnQVu2SbPfPOfnJremQN/uJpfngWsWf/zdrJGlgEbVsuwJYAm3yBz76f54vH44O5x72MBNmyJNuKzsG+l3zfb7fui/LI3sIcXdia5CZjjDrSvzRZZ4vOBUKZL9vIBp8xJUP0jmOh42hJdgSyv0lHCqbGKKVENuTMgYJom3m0A094RucnvtpWiu3WF/kxBvoqaPwUfs6+b3gSywJjKA3IiIbNCdwCDCL2Ak4sAOg+EktyHT0RsWPDTSMNXad30IQlUCCMDptGulTNS21b9gGSVY4+KXZWckuuOl9x7ITIpikKapESwBifvMmbruKrcdSJPYCAXvle2wfn97PxK/Ade/QiG38n+1K3zzpUt4MWIab7DYJr+omN7AVJXNqhh69Z3Gf1uIC0jd7fQrgim3qSrPhFsPCqQSngg/uEV1zagG1soV9HsWmfEIxNztP4HbANZTHv9obJ+IAgtIUfZqwtSw2ixOeda98F8R307x4LyivYlu3WK0r0CWuJ0T5otqH8/hH2QLjsnL94bbf+xphzgOrPHs4aznz4qcCLsh6bnzL9p5B2ybZ+8xPcJ8SEczqABCePk6Tkfq/f2dE+iD+eYQYVfqp/emQdBn6fMfoCP+eInUC7840tnQMIS/ZLPK+qYGn5Vxxt0DriTCc96pfDjOHvwu/ZepH/sdnDjZnU32lffif332l/vYcJUpXzX5d9lbDdObWP+pX2R+3kOvBHPP9zaRPXsgoCvauQy6OG8N9+ZL5e8N/uzL/igF+EXtsv6L+bf2fgf2sGjt1HSv0/PQe181Cem73FA1MulJfDiytcHpwnN8hcOyQWeh5u7NyYlG798oGbSq5RuenPjWBkbItD3D/pxke8GvDrKOF5fEweiqai98AK/sigSyTt9Me2EG09NCVzeCntxUebpTwU7soNY5CW0cnNK/JPHgB3XiTlJq5yA2BRlkYeylH6WdMO/Qtg62Nynirs0ZDthklOArG5ICTeyY3y9TDb/fCAg4xMzie0DnLh0hhWlZT/RxUXdBVEJavLYjxiY5L/BYEKuaFC0IYJGFX4qANKyvM/4esBf9oehUwhY7XejidaLRsB7lRWvvDK6LBSYm/yMLfPp3Z+5lwJV7AKNnlQHaxKWfET5zKPeB5oXjfdjMfi5dFivNGEQwubxucnOgMf58vhnQfd9/f/EJy8oCltPNgP7MAGbqJzNQhbExibhKoGEVMecMVyixzDrTK2cXjN0s6L8Sfz4cELuyd2dvwQ+RFlUq8Tqga20EI/fHNmDqhZu09wR15e/EFH54R4q6wipenHJ6c/SnnRM5NLcvpkcHaCIgT0Gt+mdnDRnw8ROzZ2/Iu/O/YD8TEQWo9c9GKogIkuQkVH8nsCOR1VCj0yeQEy0SVKwRxINy+u/uM/+KD2fOiDDzXxofUTi3X83G53bbcNSWHj8DWd6IsOqdKV7a6TS7vOcd+1YFr42EROiSd9lzVG8QHiJllHOWvSzwPoE3s7esh1dIDkUCCDFDtpJ7aVvQCeiLsmeq3R+o3vpexTG+s+L19uWz7qbOCGijUoXsBNBmNGGe3sb2OUYmgyZmJOJbRA/EwdiL7w5mVi17ebBhN2IBs/HozBHmA8RRlNG9iUBnN7g48h0u220S/wQBD4ccQ2FZ8ezNfJvEm+M38PnUvxoYjRMnZLKRnrQGSe2H7uD3Q8Zfju+Jdx3GKbj88D+8ljfLdNriUqWULm1J/8EL/C2LWgW1WHPSEQe5Pxjb5BjJNcPtl342v+KcGPj6ee5CB61SVxGh1GfFFLhZ5RpeTFZYmD4WQIVpue5GSCeJwfXXbWS3JiW/F/sBkkj7fbwPfM0Z2PgLNBlIV/nTfyGH8feYmNDsXQCYmpsH3Q8Zm8L/a+IgcZj0FssTOZa0/2kif0nnuSRvMY20gQa9bVoeehhd+wKPptiyNd8r1rEddgPGL38VjKR5vobTwxVQ10A1xnM89sayeGrNXkdQxo41hrT8Y7NqPcxJFxvqFjqxGULsOjSgM9GBdDpRTcaL0DfXbJtuJXIHoKfQXOZaUU7fiYMUkdGMhWFXv30Mb8qrKCb93kRBTbQrlcUurJvJoS56XbxjoYiWXiCxSci863t180qpoHVt0yj1nLA95AcA/2rl9/fdeTD2qTsf3ghXF8GxgKGLOZJ9cvfUzmQ6xOcvnMOOLk4evSZLyS4+QytI1YCE2xNchnZN7zwRnDxi/byvwkWCEq3JawV+Bty7ZQD0zyMjSGhZhSoiv28peNvS8y3UcxPjVaLjoWSuNb+G10kYmJ//FNXN/GdpchPh5Tk+vcYl63D+gCjb3SqFLBFT8n+rKOxhha4BY6wreWmJML2DW5/oQXp2VkbatiRGehH/rCDxsCR88TxiT6ZxwAN6qImXF9qQc8RT98kd/J/5P9Amdku8f+Nf8Lf8O7E1fqyNYopSzsdO6YX5OxDL3nB+M0gKyZwlb4FwYypoGF34WtXJep5LIKSH+i6xlbSYhE3BaitCRaDaRK2UvvzMXAqNKocULJhhMmyy0fn+KHKMZOudC5lDF8cE+SHOzk4MkafmJ/B+JHIL4mLkQzHJ2f9Gf7FwuhiLlHhCymjN2TnD6ij5y8sxZ2xlMq5RfucEmuYp1urKUDylb0xY/4E8iH99QTHaLEJlXLjTHUMtBqVNAtP5M3fI//yRkp0Ad79vMzridzi/lF/hPMIoZny0w9kXvic3yIntDiU3TApmqfh0zdBjnZ1rVuwnPEZihfh0Ee+ZaYLvQk2xqjiMXKvO129hTWuiirr3WxLCXutkFAddqOX/vpb88/8h2/V+JCvg8cCl/k1e3ZviYXO/mIzsDEqQXs5CHzvvlRYOPbGG3/if7gA6hSzGRu5Do/GYMFcsCbvaqGiW0ARWzFRyfaxOYScRdgZewW8UTHju49eSee+PMjTIxN5s/sdbh6fzj83NEgmZ8coriOeYQ7GlUao1RdD40apGHpyb3mJFbXQUv+wxOdmW9iP7KNtmIUSh9ca4OPX7ZlbAiYIgJ8i1z0JZbF9XoHko/wjFHYnNq5Zu/cy+3EmFENPRCdHx8P7hN27EmFT7aFaiXefDhLnTHaGbNmCp2GbdmD+bywsWR8KhuzxEq+c70ZZcZgqKgXviYvC19ie3DdH4zZW35RFX7xDBN8jfCXUjLuwU0EDaqq5DRkRV/mTHgCHRvzqLCFG4zTVGQDsMuFLI3EE7n8EsaTfOyMf3CD/dJGb4Knjv1U1fqItZAHcfggNIF76cfOBTtzcmeMyQy5XOqSGNI4ZUJb+BvUgoazzdvtIAEDsVdjKPk0/eSsY4kewLYKEB7pLHbiEDmQHtwPPIkzegOdSw+5oZT7jraBjCg7fu+MdSD8yTPoPmwr14gqq0oNo9fbhvsLe8w+bMVG/Cz4JrmYjL1tZAUYuWLvGcQ0WJ83+kNjVIPt5qFCZ1JCppIfHaXHGX3xDU5iBw9ztTx66gtsOAAUtq4na6noV1XP78maRlqTcchaSPtHwHrL4kmT7EOnXfSNLBVH/Mq4T3zFvcbTVEzkOaAB+8nvxJ7LSEmpy9U2wr8QTmyBnXZ83rP/sERJpdY0MzSyAf1uKfQHJkqzP8S/q077gmvtpJ9Yo7AIzai3OQVxgsWPpaBRS2yL9T8bEntylNyKUjDZVsZFFNvI/QgjFGJCkn0v45F8MYW009iZi5McTNqJI7jUgeQndSBtFKFfgHPqOviAUmKf2iZ/0YnurEzbzVtlBeyjT6Wr1EvHthCIw2rbjEb06CzBhf8VbCNi5iq1KEkeVY7wpQ5ENrHaTvcTGo/MFYsdOnGAC/8zsdCOQHgCzaKDJ/2MfQO5XGtqwR+ITMC27AOCb+B+amW+MTYrkPYndAoi2uBCNuCSU79AM/zBqec8Y7JW/DoA7fij1qXPUrQMfHdL/g4AABAASURBVB1rkf32TT0eSCuC8YHGZ5wT3aKUDTnrjbmLbPInxhDSTw/YG29Xj1/kG/GTU3gCB8lU5L9ziIXPvB14iZprXq57UIX6hm/9IIlNwIp8Qk196pSkLlHlPsmRAVnwUv3bj+R7krfUgRhIP3VgidzGl3ROCF9A+H4ABNrBvcqC/XYk19kbbcv+1+Gb0r/QiX+BPyMSviV+kpvMZeCSc+H778DF0/KRDSD7uSZoXzx/rp6wBZhV/gGgMJUUoPkvHFl/B5hxvqZv5trPQD8pDHtPgZ+Q/stQVy7/soF8FwiIRAaypgKtiMaJ7u7fp78z8L8+A9ZknQRErf9HCvd97hsFZU33hUaiUtY3W2jT2Jd1lYKYG91s7J+4Yd1ueaF040GGB+MpHr4mgFKYXCXE0BWNAAqz6dOCmuO4eBytnN38rrRfYcnstpMH+icPak/ulicP1Xkwc7lvnPNSJi+e+uKKHTvyObl14krXwV9QyBa2itrUgQoxogyrgO62PvfN1s7Dc15o7O1D/Of2C/oCEmiqFudUPJjd8sLwfusHv9gJ2PgUe4bpApqvh409blyfbe/ZJNu6/FvSZzyiJO5+WMjFMzrRrwA0OwgafcRnxVV6Jx569AVsy1AWV7pXAC3bcp1Kw8PkiX95ofL+8a7UOzfmkNB/2IElXamIRwD+ta8QJjbykJ8c8S4C3cyfPDAS8+LJr3p+3XiB9EQfT4OtiUnGC5+M/XYr3e68bIbP6FcKA5A4jubSJIeBhV3bQTdkvILfeRF25yNS/p/XO+MU4oQ39Fe4JMcYeE7+4kaYP2GqmKPxS8ybIk+BkCc+RFfMV07AOnHB78wlAlQUpx+Z5qORfvQEbMt2sM2e04OXyXm53w+j0F7l1mccIg+IcWzbxlzc8JVxXOq1Q8q0iAdx5YPJ7W5eVkixpJcCOzgDUvxaEYrT8ORBK82MbevjZPC24QdSA6AEQtdLGNutK3EsciL6iTW2JvqTu+i93Uf7bT7YLsZ/sf7z4GA+/iJCPNLgZe52vmSrcfg4yso8CU9gG5uslMlDfNbVYu+ywmfGzD6oOKXoF2N51NJgnm3YuPW8G7pTb7zIi68P9qX21fosxnahc4yhyA1kC/1jFLpKkJS+XTI/k/Hao4c1tMifGoefrIXjxeRCT8bOyDMP4dmZv5EJZB5kH0we41cNCXNCffNvt01vb3cAeyayedAH/sWPMBu8ETBr005nqcqA5AIkhiO4UtEf5ASUVnzHz8kYTsYtH+gerOXQCsa3/MXrfWs/bKuQC9i0odvY0lFs2iQ1ekTT5gSpanT8G2McKPyCrW3n40X+cqRl4M1RozTqANua5Ct443dgQE9/4W/8XqFHIUgTJaLKmNEl6KXQs8emDs5xjkb6LY+MbV4KzuaF9NMjctGTvTLrNvLbtqkwaJsYi/U3GKdNt1vmK97g2yS/T+YHbPC698W81BV2L1lRbDOvqnk6B2PQrrDhl7rcbmob6QzoYxR0xhXZhOUQgKIfSFrIABjJtjKXsmZFif/5OJ39v/cBcLDg1WrebqOwH4SYHzv73TsfiT7Y5yUrdIx33jKHM3dMkOVif7+pBvGLYqlcCs0G1zmZyO0Rh+GgI9o641f8+eBj8YOPYrbBV+eAFu2IrZbDWfUYopOjaaRF47QdWubY3j5LhRHb8iF9nOkHEY1p3u933ZirwbV+1nXqOJDxX+TiEJRcVubnA/03Bqf3YerglRKnEI4fsLJvL9TEkhTcg3xm/mdMJi9Py6X2MbJxMqxnHf4Prhu5jwm5asiG2DbU7e7qKMkjxtpO7rE+yGVw8aM41clcqHBJwdlWfjgdSjhHJkATXfE/LQC7i/1jsQ5tg5CK2rZuzP/7/dZzlW7TkqeFTFWxRt709svGfBzYzdhGbyB5WQqv4YsfLivQbXI52LszvnByz/pQ8pc1GSPNB0942w5jmdz++v7ef5kW+7a1oaNar1Sj8PemjPtg3CEroJ+UyCfmjMWePRxIu/HEFhHbyJvUs5/ElxMvh6qe95O8pWdbBURelAdrLC89AgJfVXKdgtB7v7GZR5Pr4K7M68V8zEe16LThfbFX9KPjtt0UqDFQCw+6rsM++paF02p9+Hf5FPTFu4inbbEmQg+EFjvCbmixl1y+5ZrFHLjfS4QhG/3Ih98ya3TINmKZ5OoS2W6cJ8jkh47VOsYmuQ447tvUxZZqlDbGb4yhG/eG0TrJTftIx7bSF8U2tqXMs8DBk+iWMpc+mC9ZL0/GA3YOaOgIX/KzyI9dGtuGLTblg6Nj2SNDLkAJBBEvOZ3FiUZyVSRkjFINiWaDiQvXNaoOfnxEQhNbqQOG8uXDRH0gvh0wWYsT281DPTNOyKd/ydvRYmQPGdEvHOm5hQMV+wUPDk3ylz0q+54PBUrsT/a7PDtMdEsmZ8xF4t6xH8Ar9RzW94JFGb22xaHJfaHIQZ5ZVNKKPDbjt8iX8SP3fjf21Ownq2OCgNqMdXwNDPyO/6MG+cI6fCjjwCJtwx9Zyf0DqvkmtnLPVMMhqbC3uE8VpVwqfBrD7A2DuWXFF0i9/uJfOXtXMPgOIrlBhaLPNoTDPmfa8GB4ESOVmgx20Tno7rEfVQeNMHOfER+zria5jv7INSj61QUVKO+mko+CIdTgo9u2bDdtEXPGNPviQqcLmtz5CP7Jvcox3vAjI0rm1JMx/+B69ZEP8Yx1/IbUB66yH01lP5roD3/8CNF9sgpdHD0motiWDdCOrldIMDY0YFSxxjZlXYXHtlIW+Q6f6No5BfsFVVajeb6LLw1Dqjp44mfiDQSTXNlGxuk23+22aQPGKPCNpi5og/roX3JH7zyjIr6K2nZ7Osl1+3uxgLctGzoJbD0nLbG+7j0nuqvovXTZJq+l15I5OWo03i7Z2JCZW0NfxTQxylnQRMmYx25gZgwb4OEY7HOZ+4M8ZGxnxyLZblAKfEeVkQkQLUHF304AxANL4+Ww3b2z6nb4Wo6efdBp9mEdP6E/eVZ55Bfq8Cf9ZsjJOR3wiUdP9Abr6HBa+Hg5R9e27J8ANMlSgJiYxAgScNo/yEPQAVT/5MDUd47WB+okYKG1xzJYFXM69QW2ZdfV7doOzke7z3hz6U0feqqfQXIV+JEWbbZl+yChL74dna9zQQ98Yb63ovtncoh96f4u0nj7tKtjrVwstmX76v75Gifiy48ChPU5tD/S/qhvxqChLAdM/ROIDjNcNvTwAbgiuiFpMtrpX/O0kTmBPHCmF6B6OS6/X1B/sRmdFwh/3EBLKclVIO0LbHjw/+q/1vHHNqgLaHLME6i+H8RH6G3T9s/r37H1XdEPPRw5Vf9AuLrMJ1/t7/WBPs7fKf91PRPjK/xpS38c5J9W81/H+Eear1mR+uD72b3jQfnXzhnFgHSc9RfKqy/9LuSvq/gL1v4NrJkLv1ETZOA3hL8Rf2fgf18GXpbCt/VNJl5I9P5nHVWjxPVRx+mz0jaGthrc9LsfxLju6bN86xzY3EhWqdXkwh44bvxX67DrrC3TFmXnZcLkoeCqFw+yBt/+UEPiITI3m5JtGQOL7AbsoW3cVN6AIUvtJ5VGlQqQneMTXvUtRiUQ/kDTPhFHIIv+9RBDM/cTMsytmzp0Ko4l24AalsRNH7dXadDOUU13micNemsEBbr1v/Bb/JwyGYs8OMLZR+zmoenyLXXkEYGOXoJJXicvgA8aOHRH7oDJw+/s335fPPAsxqEQ5rlWtsmnJdUJxt/E8wNMyLLsAeHgXYzN/pB4hymGUum3vY5zMT47sBR7Qn8hazmKGK8BPzT8zIuBiU8hmXEcVdr4aOY6eDNfovvx2Fsmubnd4gOurENHwTsAOzKFqtFQRbt0liWnzUcu8eLIsF4gGpm/Adt0A6JevDwYGsNa88n8nIo/B+y041No6G45KTbHID7GJfqWpMTVL5iYw5nHo24atUEwoASi8vEyCAx2reix3TYnujIHAhBVo1SJDfrOi5UnL1S6D06UHgcGJS+AAvEhPkFquVH1qTe4Qe4wwVhJBWKDHggufhm6bRV4u2RAGX8YqoYKPEFoYdO0F+NiZA68JENlDtlW5wGZxLSQD3EMdLiUOnMh83hGF4Jvb5vuAKKKvlElqbAl8r+QSd/gxMexXR98+Nl5oI/qAKlRdNUYKpS4rMVP8iL6BbRdmINrv/A/MVAhi+qoD9AMLvncedH1fH4o2uLSXE+hCg5ivZgUoVJ0Pvrjy8TnCY/xW7INbYFbxBNea/BxAbTQAm42PfrzUhykZnTLsq0a0mReLh79XGpcyK8gSvKGu7x4XHz0eJKnhW4I6NCZi5V/ZcFCB4rOsX08FmtYqjL+3qAJHcLmAldyhXZC1pWkR17wsc8M8m3joGACHGboC+eSj0DatmT025Zt1Qm6igVeXQpVkMnXbFziip1RrDcGxbYGa2vb3lS1wWMtxlXEmCM1EenJxrXW3nRRbIxQX0d8i+7MVQujwM7+GlXxeVRpEF8gPKmjYjFndZb083LY2WvYbJ/7R/sy4RlVfMS6Y79waxHPzrx9UB9xjVH4X02PutU5EzgddpG3DX0hPxkP5h42MgT37aZfbndCJSHIfcrTZavAxg7/DhpZ6E8mxs7+O4FeN+AkS8BxpoUtUTLnqZCf6IndqfhW5fZLOFAlCng8i6qBko0PKyBlW0Vs6mKNGsLRxo8xBKvufHSbWb/JN/BkLk0UDeRqwIOOZkRyuDToT3KasSHVynjbjDs4wVg1NJALgJbALfTHp+ACVUVMeEKOIIVFo6SveKSMc6HARrcOXtySbeVnIDBqqApd6Il5Kjg5wgO+6pA1qOw1O7mf2aDIlaGFbofq1mlTu2QbCY4YhJeW6sTbxvfZQFODWG988Hi7vwnBHA0Z44xVwDbxjOaNjzN6gcSePIrS/oeIvQUy82NS74xJaIlz8EWNaUPOpQ/2t7zgz8fsI67JOsu8LNU4bGG2/cx1ERN9WPyEkB51/D/yIMWvuGDwIQdCD0ymcNBPJvWOX/Ftgkw+Fw6G5//7/34RYQFLoS86RomrhFmlBH/pqGIfSRIgmPEIT2SiMxC/049Pz4wbjfgQ3opO+jP5oV7oaf+xibpe77/88ovyQSA+hB6Y+Bp6DfKEDtuyGVMSG9GZEwyFbwWdYHThJOJYBf9oKHy2TdtIiJEDkA9/QKCzvnKPGZ9xU4J/sD5v26arLPK5Yz8yB9/CbLixFZuAa9MY5Av9HHJVi9tGJRBfwNDiLFmSTVzojial0NdB6A/syW8gOQ45Pjx4Qf9kD6jwItjjRe5HjbafcQnvK0xymjkRiOwkFkRJBkfGBR/i78b8NQ5McJfN9KMrOZjwRS68oac9iDl9RQ4/duZfeJsOQ2rbGOLgjU95SCJPkz6JSj4DJFSRy9wLZLBqDPZV9uf2nwmOZNWQbR02pfYJPZA+j0l/Mu9wVzI8yAuFuJNu46pKUtEvLa7vR9uyQcP7TCwW+DsBAAAQAElEQVTkaZ5rKLmLrRojDAfAvLG31Eg8U8/+K98dfbEUlqO2jV6jVe1vdB6U8OiggXgyrsKXwX3x7famYk7Z+GhsMq+TS8G3OFlS5sBgrtqmJ9nUa7WNzJvkISiBbpvQbCuxF3kc+C1K+CCd+FKuBff70BillNgNHc1YZuD6umbZJQOT+bKTq9iUChFiRWAHn3EIrZhbA19XcKHBPxmgyEza2f9nj5M0asj8xC7stKSq6GzV9C07QP88UKknetKNvicPYs9cTyBMYOF5jtARlswBHPehe+csdFiZc4v+6nE8fFjc501g/8SJwlB0H1dU5Crx9V6C3onj0QVbHwvlk3irSjYMCB+5mNgip82lptnQOWBReNoHZCOfWHQq7go+259yTZcUO1lri/nEVIY+wB5H9ER3atvQ1Pw+fdsYK4eVk2UVPKKOLjEP0w5kuKwzHug23MBCed8foO/wfXVOgw+I8uT5dWZtAQtFF/5oL/wxXF+HnX5AWskFMvF/Z4x3Asz8WSiZ4JveuNl6WrRVLc6WbXK+A4wKMpkrdvAhL+hiDlqQNMaQy40LYqE/NuCUib1qk50cwGfj3FLKijB9IyvQAbo9h2BS2rmfmjyv7POhed5/l6PLcuSiSLRdtKJ3dr14vpnkjc5vjuRixfZJsRPHkh09gep21ekveMn6KkuL/F4qDM22QCk4G4wPbuNXA77O3m+nFvM+4zKp40dgIvwK6xBX8hj6Yo6eqM+q0BkzC+bARQjOtmw3quWxNVn7zcdpMUYrdXOcp/RPPMKK/hk5IBy25TQA+2jNlsEBcIJ66bQPun3UOsvFeXbV/Oi4+qmTnz2+0rEt+xgPuuSD3MMfufQvsN1N2+IAUltFJ6CXcsle9UWyD5mrn3p1PjKn0vst2IeMbYj+jGedPrqCYzbTn8zHRS4vOMaD+XDaCB4l347IB15pdq7Hh9w35h86canqByRdg4x/eEXv6zjGMrEutSx2bNM2TAGq84h84OzCUz+Fi/5X69a9kHoxG9xrHqB+HvbBmCpAunssmoEOs4Z+YmuMwh2IvtYbnh+BsTq4/9zZRmMA9jprmr89+vpQ4OHn/NMj6z3wU+KfR/5ubFesxNg5uOoLj+0F/J4l27L9e+RveNvqH+pvBDrfbF8+nDXkPmykT3iNJ8TIp/7rkPwH/rrkX5fwXxf5W+I/l4G/pf+tGVjsxT+Df6uR/yXKTC5fQ/2h+0r6b29Xti5n+za3C8yAvFzJDfTkhpXntXYwNw6TTTs3bRP8DnzwUv/j/aEf4f39Q/kN2PChkWPJWCluSmqUivYY1u229Quw+/3WbTs3UqtvAGMnD0d5eN25qT4uCpKNHC+zb7xwOB4yzcNJoXOoxoAu5TRoN11tXuZHwCSGC6I7HyaOv1h6ts8PPhR9ANdfzxlfq0ob9vRZrMKPDT/ezr9mu983XlJ/wcYHmyrrKpMbwLwIje5J7gLJ0Qe5eieHT156JMbwMwTKRS/9jMOTl0n5C6mdh7zbjQct4jj4lsJztaMzFu2S+QktABPDCG8YgY0XEBsv9ip8xHHwQOCwI0mDw6YN0OTwC9DkOPykga0aQ1UA/HZ4yXtIAfoFpPnkgfRJHDs3/4mtfYbdLtmMP+NzvIx4ts+cNOqkLTQAkU8e81c6geTwg7m4PxcP2JNxfPLimXkJLrqQat2pha3gwv/ElyPPM2gA++jvuLrm1EIvsdBP7jbGF5eZq1OJITkMTITTD2y3TeEd5GaMIo5Df+I+5tdq3HYbGugb+cBNDjJeiRtTSjfQnnAq/C8QA500Ff/zsjNt24q92+2m2/2uO/bf3m765Y32/abItEIUL+Zg5nrmYNqDOXGD54YfiSN8hKKdeXnlK3k+HmiWqqxRpRTbsB8gkyt0F/G+4cPb2y96C9xHr5lRQwMa4hEVoh3qGEMF3jY44sD3bQzWVHy/sz/c9Fn4omM+bG34+ssv9+YxChNL5sP7+696zz/TSgCLdRd89Ed+gcu4P3kxhiUlX3n5nXX8yy9v2NlU6KpS+1E0Cp9SU/VY5y8t33991/uvz4aP910fH7uefOxY2Gu/3+56AyIX+w/mYsZd1mdhOFvfYs7vrIePj6fe36dwEQg1IMXuNkp39N0Y26pxyEn4KuhWSuL4hXz8Qhzh3cif7ebNGAbee7/B9/fAh95/Pfdq/J74wejpkrNMtxg3oCzbSgxZO8nvx8fsmGM78yL4ydiPUcy5N/3yjze98XFjbBvxwMs+lhx9tO3YD+AD/eQo8zi5WCQg15foDaQPCh3pHRC+yCSeX9k/c80KToqfIi8lO7EvfTAu8ZvuJz76govugmCp89QZp+PiBC7HYoaGL7EF4ltiyv6ZuJ/sZ6FnbN7eboz7Tff7xtwq5vqmqtG+6FQZ28W8GlXQR8Nb1t4tvIIfqzgyeZmQeRGbkQELb6U6wEeV8w3ZO+vN6HyS5wfXsPgdH+/ovnKVfccu2Yfw5NqaeCZjf9mIvuQmMtGV685qetZ9ERf7C/NwY89IHLaVWpQaRex3/cI8jD+FP7b1YP6/f2S833vOME2QMevthr6NuAb9OmCkHmgjCZyf7NOB+JQXnIFH4sPhbWzsc7e2+cbHzTfWSANtRHu+RovFT48pNf4U7YC7HtivQ8fbhu/Rd2vcZAyybjJvF2ukqjSq1PUYzEmyjB/JU+Z/A2ss/UmQk3Udvz+CYx5GF2qIeejGumggl9mrCUUZrxroDzBvFrqZfjrKkm3d4A8MeA688UNN225FHBtz8N5wvw+5hL3Sdtv4OPDUwi9RghfKy1bVAEpUqrLGGG0nH24/sr7Ymz54WR1/Bo5u202uapuo6LUTtYEHfNkbU0/mV+JN3ddG4rkh22P0dm+fNvSFlhxnb40NFLf+wRxLrIVPD/L3RPdOTkUJ7gD8bvpDv7KX/PofH/pgriW29lGWDSggPfh4+B4+9vAP5lHm5ZM5Fv7k4ca4vOW+7sY8AMYorEkZm24sKXvkHf/j2wZ/8A9ylDUTP7vNnM/ayviH/iNkfURPYkgO0r9jN7Z/yTWTdnTHfngOKNluKOrQNnysMXB/MQ44F0PQ7FLVaHBVsDry/NA78/HX//hVv/76K/l4Nm0QR68h9pE34LJtY6/cPNmjM6+f7HlHrA+lH/1tD96KLWox1kXdNHDJ1e1273kVHA5n6ujGGN+xV2UN4rgTT/qHxSOeySTKvFjnPjT3qWvs3hnrx+Oj/ahRPf9bvgoXVu8BPY8Zj4+GD33An7HBPX0W/EWANbLrnXnxgDd7XyAxhi/edBzb1r4e9u66v92UsRxVSt4CiWXAdyOe5PON8YxfkRHFgOT+qRpf44RTE19i03bvbxs5yry6fEk/ut7uN/zY+KAyienR45qxjf+pE/fOeomVtoU+UWwwLlrHgbluJMfdiFfwLPJOpfiXWO6M0515f78P3bG9EVt82Ub1OIZnoezJ/VXmfQNz5ck1KYNdjHEgeZ7nWEZ/9IwxsMqsYBOZp90RvdiwS9GReCJn9GSe3O531RhKiV07cbEftu4puur/CoFxqCrmAnlibLP+cw/X858P1pkPGe/H4wHPjnuTOiB0oDP2uKb8wr1VxjGQXFzjLEr8mlwv4gfdPtJe+PJkf8n45fr7ZB+77CTOBmLOdW1RtwzJSuzbbZOx7dam9uUG7o24397uup25IeX4nNkp3bgvvr9t5/5/V0rszVN3+qOq5+kbMd3vtx7LN+Zn9I3kMwYDUttcxLCQ10sZNRRIDi655Dhglwr6Io5LJHFZ1oyzIG/bDR/fANbP7d7+VJVsI1uKzvgU2Ii5afp5id5QEmP2hthKP9By6NyI67ZtrTv0SUxxz3bYGrLHh39U/JCyT9mWGQMc0yQHyWXmYnTYVspgfd4Zi+RyYGdUqe2BS34W8/mSy5qYPU+kCX7iR+DJOgnPxMYEt8jToo6POswoZRS+gUhuJ7zhSR3oNjoNPXY37Bc+2ta23YDci2eeLOb3DkzmTdYJdK7DG/kZo1QWGsS+suuZtYy/oJRiG9oJDkbwR6a6E78nvu/4blvJeeutoYrv4Gw374+noHsMhuEdSom+glCIFHV0Jc8XDPJtW4k9/IHk4sme07kmH8FdYJeqDJSEn91HXmc5mujrxDeLhG1RFroWMjRbfgx00EldxfXmkqFuNk7h/zlMJKWB/zWGbHf/OB1txGX0xs/g12k/+V0QA8EHjlFN64JDR/dO3vBIVtniUEqVU30BhGCim+Yn/tPmJ+Ynjdhh3MN7QWwGDu5oJqfkp/tfBLoHjUZTQ4qO9O0XGoT4FvxfAftLh23id4vbR90dTrY/aXQ/j9hc5P8T8dnwZ0t6beso+JuADM0/5vrg+BNn/yEPLjOmJbvgY+6yL9A4jtg/Wr85L8Zrz/oG0v7OEMHAd+y/2ouPgU/5S/VVfxJ+v/FN/vfZoERpgLlGjK97A8R/y5G5Gfgzyn6b2z8jdfBE9oID86+dc72Inn9NmjyyrjOP/1X5PytnW7a/sf9XjN83A/+kk5n0e/BPRP8fIH/P9eHwz3AH5e/z3xn4t2bgX5xq/1Yf/ouV/U8OsXIRMzcm/dU6m3xuHnhxlwep3Egv+uYiytOADD39xQOtwIt+5L7DUvj5RqOS1bptriBLE/4r10HlYTgXpdyEBmIm/ckDx47+nZcXk3pGDqLRqOg8a1Fsi0Oc6cXiAQKDSN87L65c0RsQZUUftSLY/zxXfrP+uCHX4gYK2qKeu/G5XZess6BtAVrq3IGPmlfYyV+Yg0t9OoGEWiZyjed0+UQTtvUJk5vNBTzQ5RriSUHxcDFWy0V7aVra8SXAo5ziYzEYVVLRacAJUPTUundyWugodHiVUpaWirbBlQaMJx7dsREw6Ad5Qxyb0oxglWyndQBt2weO/CEuoXMCC97kPXOo7PaPZGiRei9LMl6kLglqeGnAMpWXI4GFwuAnc2JnDtoWTU10iLZkCV2hH/CETmYwko+G9uoXDuFfCIZHFNs6HuAQx0ZyT7I0u72UMhmL2K+Bf5iBE5Zk4YR8mAwe+8nx+68PIUJeJUhh16jSjbHEDe08oArVvU6ogyv879zgj2lPXgqsTvgkIyLOpfANaHmxNeBLAo2hgbICbmVsCA54Ga+SsAtY2uAfUAoY+FHQEpMNMW3Atmwrdie2k6NAyVDF+ahrWAHb4tBVgsscDK6GNDZ0LeGZZHxzlVKcE5Bu/unFAwSPNJAr9GfMqmWsUUNVoqBMp06a8X8SZ+qAbWVu7Kwbpgj8FkNNfRyjSgMDRm9e0qQ9aHMIkhAXwy4xjqPy0uRNVXlxlJcnllGTufjcP9D71OLnwQvlBy8PF6siLygyz/Z+qMrEPObfYg7Cim6L4QIYrRmdmNoLXeLj2OKl/IM2MtiJnu02aEnxz7bEZEpeoktXicMhAUHd7/g7btgQucAr8jNJxqIOq4gNq7AmgZOYllb2QSaXyXFxsuKbNVAV2AAAEABJREFUW94e8ALIJcczAah02+6SrPSDX8SYGnEllwGdZZGbiVzGKuPxCqCxL0V2QggknxFNyOlDlX0G2Nz+7NsOa8tXDW28kAti75inIp+X4pKhbbLj887Hjw/2FuJ3HXilTE4TC5aJcREzLqEDDzpdk/bBk/FZ4CqDI6mSu4DpcBQI2zJ00yf9+Djpr4YxLFhkiKlFWVje5wO/nmnBD2apeWzDD7O+l8i6bUzF5thKBS+SxPiOv+giyRsvAV1WeIo6+ZmscdutXxTbGoMglHgXske819jkL7wKMmzIIIcemxoogAO8GmqgA4QZD6NzAOXQlpgOQs25P672KXSCVkXGUKk3jA1ZQ9J6TmDXgJZ9E1W0GUvGGbIKXhAKYEG5LnJZk8sIByNV2ujLEVuRs4uYB7GmJ9lhn8z9J3vuQ5xk8lcIlKySur+hC1Yw0oaOrUa3zUAXrcBA2ajSbQwtcr3wFbHu37bBGhqCFVtUEBLDGy/mR0XaSsm9UOZZIpg0YBNqPyFjs3pfkHBBiDZEdnLK9Tsy0d1rgY+6oHW7s0/AbJv4LUJsnQMlZaKdRU6mJntpaKIsBi46TDv6qBSfZtY+e8iEEReVNSNZWSMkEN3xJBFIhT1SqYBtWWlCOw6BUnRvY9MoY3/qybUwe0JsrxhAJnS7Iqxty3619CS/wVeVGsj7VSOiBx+AhHzrwJ5l0EuLMaMhYTyx2+A54uNAR/CiwCmjOzYG4xfdNj4S9z3jBi747bad3BhJ67TZdumbuEBpcorOMUpbZLFV6E/ftsI/4xtqYjc020rbTuy0RS3SgA9ifBAXanS7SYPrb/qQW5fpTHI0GSArP0qIKtNGzcb1JvsCbkVEtvlA9KYa4/AVudBzDyWVFn3b8BVADS66IjzbH4FXl1GFX0OJQTJz/snH1kf3b+xNAxs1SimJ2y7Z5ID4V3sJhb4sFboaRV4W9EY7dCkxCGJijNzCxy9YsgtG6cl+MpFNx44wLQJf+H35nnqBQx1EtNK23R94xtiUWEHJ9ifEtxpDPZ74Gfkna4jlL6Ml/cV1xR5ybRpAeaCLvpLT2LEMzkZAVuyIsoD4nD3BtjgakIAS6iuAJZZgRhV0yZJsA0PxQV3gaH9ML3wLe6VBfFJwnKkWukz/118/uFd5apSB8GNH0jwmBS2rTnvJf3J4+Zt1Y+R0FlQKR5Sx3243DdZxbLCdaT0hJWmMkeMfbkol21rRgY3Cx+T2AV/iKeipxd5V2ugNrjEDRYV/VGyGCz2oRM/QxjjFfnxcEOIvlbpY8EjlUmGPtMn58ZI9tc8n02KidwdwFoby0FHMvlXM8aWFTaYgOvCFsX5yb7hnDbbPC6ckK8WKD2lNnIhvmUPpw5VKjh/AGPBiHe3HGf7IGkUcCt8YpeyLKMW/SRUtgI29U/7oqtC33Uodp85iybbmmpoEULSr4HGBDw1QM2kwDmMMYkGhKI22DC+uCRUgJYucPBf6pCp6yJjatuK/KA4X/foBRN82HBzUM4pprmSAAY2PE0OLNujjgI9DLumZnBPHRC62XIcuus1ruhzdzimx2sYsIBOb20dU4P+kDYpwIw8bHNaooQIEgoPKQAFWSnAT/3I9iw/VPqzWN1GceRG+wM56+mCu5BcfMKPB2hDjlLk/Ycj9zTPxomMnB0wzdn8p9SrpiTyG8XPpyfNmIDalwxedZTAGhd5CJii80fIubnKENmBpacqhM++DzzNIcBDlqONkOV1hkGNS0wXFIYWOggJs001EC75FO32rC/ohk0fEk9hGHidET94FYiJL1PBM8okm+pzpJ8YATJ+Hfeq/MCQIMWSk1I3OHsP8LHiNsdQB+5D9UWf6IQUif827SzZ6lyy2fmy44QlyYie4hdCKMDDJL9EoYzeRWUDXSy3HMEv4vJbxGZgIw6NPyOAE8BXfRRw261GIBdaRG5oS9mynUkqVlRwG0g+sNigVOlZs4lhQ67OGK/7Qb7+oV/r4e/AYw/gDLnSJtmLHnONXEQcs8KNJxufYCji82Ox2+4kMtWQhAXwdtmV/wRdFjRfFNmd13z7aax35SH3tBzpLWOyDL6jwBNIO2AfNpsZPx18NpV70L1DjJdu6ionzp8AYhCe02FrkpedT5+9LPjwXhCfTIHMpdfrCvluGfFMXtgOXzFV3zCIHQcDDIeNbuoG0A2n/Eaw1GcdYP7h+1g+lfUujwXLbOmt81gmNpx3+CyIS/1JfuPRt5DFt+E2uW1Ykzkuzf9jD0hezZi4lnxeAkiyprG+ATr3AwmAg+Qog0QdWWvNrLTcJYytbpFYPjGlnri+9yoNU4BtOET34gj/AYBlLRYe1iPUVIP7TY8VT5oLQ8QWHWGILHL3D/u/1o8cEaftiF8PfIPCv8IXXnypmHAIXs33YuHy5xu2qxfj+Fi7p5Ou1nf7P4TWXP22bvDdIpP43MAl0NZCd9R0mfbZFXXB5xPS8mtybquET8X+70UGRm8yPT/CnF51v4lgnHITQLzgwf/bc+r6tRfLKGiaFPY9+rPXDvPrrff2Xlisvf7b+L3Xmv0E500L/GWDoP9fHtU6+1Yz//AP4zYLs+czcvOr/6py82Mk7SVZSW0ydvs/k/Nn58e/ma2f+4FTxz7ZssxIl8zN4IBjny6i0Rdl5mJiszvTvt7sa7ndeMt14kXhT8DVKNhoARLqdBd9tNvjcaKYdiN0Em9/KTzvydmRDTf0FwaDsnGhLcy3aq9GRlSVEATfI4oFnArt2XvKEJ7YCk4csty+lqmq/2zZt27Kt8hGHrpJBph1+GNp2fpv7450XITzMQgJH+nAptroDsts6dFJxHG2bGnvJ1+224cOXveTL+JcH99steS00HbpxvduIS32SCt6z2WYtgauGC3/EE7yhHrqOlmTkD7qJW63Wh8m+YYk/C8MfH1P5671feXn8+Hhq5+UF+zg2ly5dSjG9AG1anCX7aNmWY28M3XiYvd9vMj9XnuCUXeRjKLnOeD15cM1vz++8AK5RqnHQqko2feqjLfy3Mm/vzM+NvNYopdhWwZcHaNta/LzOg+1208Wrs9jWqJJFiYOLuq/cS5DoqOvJuoifthUbVUPRHWixpS6TfN3vW/+F2S+/3Fg/N/L5oeTzyRwlxa1vIF/RBeilxMbkBUZeEIRU5bYnSmhULZ864xL7Ewcwy4BLHYeOUlVH/smTXe1v/8XIR26Y1XkUxUB4PwFeBlzRG5u2ZRsuUQesMYrsqnkSV+bKx2NXuAKixD9ciyogCWJMQEQnZDl2aCSGJ+P++HjoI3/pw7ybCM/8YsaODa4Ui77aIgIy9jfZhz6UEwv+oHuS4NYPzfbJo/ZzoiN5ej6WHvj6eDyZ3xiwVJ1nK3FkDF3MOTMvTh135tk9L/7H0MacLujrtJX+/e1Nb7+89R6Zv3B7Mp+XphSfz5csNYw/S6jFf2u7DW3Rh+6y4T0O2/BZsSEKXfpoIr6dPB3jInDWqCPu+BJTIBXfR7+o2zSoq4YGdtCgic+iFHI2GPb6+PogHzs+C1zVkMsql7oYJI30B3pGQT9xuMQL0MQp1RgKreFs50Vw5KpKBrLXbcRru+UyVuk3nrwO/IUkY98uBf/2dqyjXJsW/soCv6ngmfQDdsmOzp059KGU+/2mgR9p55eQIp9+xjFjlvao5C8cycU6GrJqHDEaGzYGFbr6WtMxEzLLlHweMokPlu4nx8FWDQWCT39m/vGwmD21c42i5Cb0C87hOeWwG0GIsDJXV+csekDBU6oxsIkzIIzfAuLuqFLqyK2cmBwFrvAp8rke37muD67/YQzPgid18pQ6YtERgKRC3uQj8g/WzgfrNLyi2FZBi87b7a4NvdHxZL6GdyewCeTjXmwf+9vh8Sh8lZWSOWL0qPWBTw2Etshf5Cd1/Anuk59O5OxDT3yP/fAV+myj0nAxjn0+6olPPX/AXfKpxyC3p0x8zR5jGS7JtkZBB8K33TY+nt31dt9U2BIlce+MNaxtCDPMHa6t7HE7m1D2GKHONqqXHuRpMZdtt25IjPcxrq98mQ4dPqQn9yTZcx8PXoNgawKhZ0+JzM56fmCvojPxAIkl9jMeoBXnmEIaG/FArwKVfetIoFwGCvomOzRRW2MEShU6hBpDpi1Kxmkh33ZYJJN2+ggiN1pXValcGlWgD8UZC5KBBrxCJmP3YF+Kb2OUWg/UyN2Zu7f7TVUDPaautj9G+EiOrY39JHtA6u128Pr08bB42ImfT3I1EoMoJNHKjxiXZ38EexJHYgjWsNicT75Ro21dPJA/j8lYR3f2n0Dm/mQAs26iL2Hu8Dyynh75hZCpKmJBfwEcWkyejNfBv5q+bTf2wKEx3LZGlZo3vSglebblOkCGAH4yxybzJPbe3997r8QdGfqA9428Fp0Fe44aI5WKGIO3Ml+Dck6KTwJn00fo6IMpIxNckCLRHNj/IMZA34fQnuAK32tgB3aha8bHuTOu1Xk1umzLtqSAUPYFtpvX6LEt2xrsP4llVLHunorNAERom6Kzaih5DA43en49e5xnx5VYsifSUcrOGs3+c/AsTcYlED4ZDvuoONcYiK0GKFpJchrwKEDbht+FD+RUhIQTNm3qzJnHxwf3Ix96Mj8YTsRKRTzfwIVkZKmQ49y2ziaEYNSynCUdNgdr48aaSM4E86jSqJLRd0D8UOftP359D4tS4lfHwrAWvtoOWkYuPi7GTrIOH4e6wJu8PVhjkY9EZHXKhmfhQ8DKDxj688pZusBMvsnFBA8ZDOHRiBxiZ5+xw5EqHz6cNuxSjaHsjfHNsq7y1SJe9sv4mvU5sbdjbxFT+43O7Dl5pomOhW1MXWpkmzXJvcp9qO3TP+jMA3yuUdwf3hnvrXMd/cnlRA8mmE/i+r5635/wByApPK2HPMZm8ExT4ZoaL8n4VuOYc6LYJZvIOOgqNlDZ/EGFFHz0RUdw6UtHq04GTB6ynYud/fDBfvjA9gT29s2njLq4zzlF90f/0uQkLgAdwYUWWDGcBhB8xxUeAJTWWpppk4SrXkkURNtyAbYKoKUuOLzg30mQQQz2gY25Ps7cJA8Z09SBJ3yCH9bOTYeCvqpSwK72IfoyLz54Ps71NvvnkwGIe1cYiGlre6N17ejOvBnc0x4wFD+qLNuK/qzB+/lcEV+yRkQJD1UfiSfQHU5Hm0C7jakzJ9KhF9US7egYo9rOhg+ihHXid/x6sp+BglPNE377WPdJSfpV1emZTJ7gmh8eO3z4wBEFsxOBHovxkGwrP/E1tMjaYAKhpLa6mH4aoBRI+0c4dEx8Oa5/NlJA/LON/wPZ+oQCZ4dH4L58nWcc8Wdl4Gh0ra8Sny8I1nYq9OiAMvaKOA+8KNf1mWYf9hct8wzHP/G20VP0fQJV8khl8i0Fr7Ok/QWXX70nwFH4gjpaX4ftwz9oOkvLEXv7QcypE3eaJ0tX4Wt/6dklAzRlx4e0Mt+QRDC8FxyU355tt+xX3l9lw/uX0bIAABAASURBVH+MzaEn/QOO/pmUA/XTM24kFODQK0VffLzg0BF9+hMlfFf8aUfky4ZEOJKsq9iWfUBwJud20Tz8iY5XgPCTw99wsfcNQSdRBGj2EZ7o7c55+q7lQBa+pWX/ljpZs9ERCM8rBHfBK/7H9j/nid3AMR4/yv/5fnQEfi5x+DF/TjyxB88xLoqqC076z6pL5qf8rwOCcHip/qUjspl3gX9JwSl06Tm7f7mKfLbFvyz4FwVcVuASs301v9U/zvP4F/jG9HfnMwNHvj677Iv/2XX3pevv1t8Z+DsDZwauvf+qT/T/1Kqcmz/AXMl647WUm8cbG/GNl0hlbmirNGooN9UNwzzQWDw7NWSPHqNojwb9pNhubCruL/phNjmyjWWJiodkHoBRej0s3W4bNt0gSnhalhecTz6aBdLPhSm0PNBFWzY72I9NjoYNFsgFIjc3tvHT2CvVOHw+Ht6P9uChqOpsV6kLzhZyDeDGKTfJHe+kDlvcZ7Q/8E0abS9PViiw8aHMrluyhkZtDYUuncW2DI/tE5PKnas8lOUB7YqtXMgP2VY/HJgbXHzpBw5sx/7OA10cu0zEVuDSE3zJGsgOi5aOQqyTj2uPj6X9Ke18cGt4mhdPuz54wf/gBezOGLzGvjMue+MWD8fIYr99QGthw8YI7fxWRD6Gvf/6IVxWfAqlcgo9nqQNmHbEDDEPq//4x13/+Mcv+scv/9C23VWjVAkEucT+5GWS7c5N+G00AGMUL3lol6IxJ32V1TifCNgV/qqBDcZpDNlWGeHPXwYw8+emGkPGN9saJ79kdf5JTsarELvdSqlFmcyTvATI/DjGh4dpkJ+5gtG2BroHL+BFib5AZBZ9SJyX8sCXm8PgQz9eUO3KGOeDceP4lhk/Akd/1zsvEfOit/vkLLxiIfnTdhHfpvyl8X0jTmJaxBO/L5j4HJnoDVzt4BNL6sCWlx/EH570Q9sZ+I+86EVH9D156fCMH50bIiTPo4ZGlZz8Uis+gJ+sqf2U29GDW8p8HOOmUTfG+aaCv2OhFob3U39sXbl6Mrl3bD73HflHv8RKPzw7czd8iJLLpfzlo/Gj54DwSUNVG+MsjVEaG7kizsVHkkUeI6uzpB2dyXHqRQxG140XrYOBrCFt5Me1R5IohwbI2LLdWro6mticgBRclZRG55UYY+uC4EIr/LuxVt7uN40xlPEocBs+y0JX9E1lLgUmOX2ia/JBYK1dNYZGDepSeUgIXTYWQzWqNOApdI6BQnKQv5CZ66nIb8zh7cY6Ij8jYwQUMrGfvlUi8IbYT/6ydsMDm8bm9lkEXIZXR/lgH1o4sI2hASQ+WBgrYmn8pugIbWMOT+bNk/GO9EbsN3yqUexv5B3+tG/whWY75sKqoj2qNOqA+BadLkPHW/RyZg5NYGcePfFhP/Xiy5nPjD0C6I2cqAG5X5jmJWLTsVXjiEeUgX+4hq7ZMJn3NvIckBm7ha3YAzKfmcvRk7zYMAHx07ZsMx5qmegp4rEPfNpFPDUKPikxQokJRcg262DSZMDB5vzg49SOTUhgwjY/dSee/MJQ1k3W0uz1xOKGsxAYlbw/4ScuFnCvO8ZmMu8WvOFJDbuqzBgk96Nr20pJXianxIp18rPjHxTIYwzGa9DhoM8Z2sLe/skXNdEdWoBhFEMVVdistlVjMPeYRzAbpvAPclRV9GAlESuC6cFglwYyY0SmhFhDyIGd8Ule3t8f7Y+QCS60gnlnfAmpl8NXbGY8hmKzYZQih6jylzhy8v7seZD/LuJJPh/YeTA2so94SX302pESceK4hE4p6gZrdN/x6cx/rtH3Xq/W2JZqSCZm2xrgq4ZurKFRhfwAjnqjv42Fv0v3G7z0B7zxo+ORWCOP9nV1rOiuUvSNKuSGLjs2fjIgO3xKAVFl1stU5suEtggq8/DBBwVDG1XtS9EOrQG+zMGBH1WlGoBLWeeVfoB+od/GqKSJzdjI2HxwrXxwrQKtKqvGaHquX5nfT3IdPfEz8zx7TCCy0ROabVJwgCyFlmt118jnBf/7r7+Sl73zk1zBJiaJkqfLl7RD2xmn+DSRjQ51sYx/aT5zLzal8GYyLeZo+0dcNnw4schLIPgn+sJb5Cj/L/H9douab3DnI3DwqXsfRs+AP/pRpclpMR4CH51FParoGtoO2zHnwtNj3LShxfWwPNQArgLI2m77x16kzk3yG2Rr4sSR7icsEISIPSl6bLd9+6hH/IXbNnZhRqDKYKScB+t2ML6RTV47v+xLyU/81hnFTr6e4B/cBz+55925Vo4ass383NkrAfIBu0aVahAf9YA+ubdO3qM7OYvsjr6r7/CxxpSCi4VM/LlgoOvG+IxCLzCqsEvbB5hayHBQWRnXxBKIz3POjj16xjhkhYwDsRnovJTkZEWKD7nO2lZKzvHh7BLj0MCvGownQSeWyIYveUu8XSM8Kn6GIhXtnX1qZx7Ht6yJyO7krvmZw1qFv27Y8X3n+vD4yDrJXn7EEt699TzVv3mNY6MKF4xFdZ0Y7OAOqLKSiwJXNdp/xKT4f9ohDTJ8IDVZQ+EP7Pg72WdTx0JyI5t1LT6ESrii6CwPcjck5ni2kPjZ+CrVGBqDmrZtVdsp5s7quZ4Yo//J3EjddtMGHkBk+8MzcyFjsfDvgw/Vz56XT3xIjh7oI4nMI9syNmyTy6XoW4kTXU9gZw5nPv+a57IrPujl+GiltEzsvH/wHPih5CT70I7NJzJ71gJ7T/xDVJglLQUc8vZRF3ViepKoRZJ/hNh5Rh9KMid2/Os+dfaAzz70iTwGOPwJ8TW2Vzyg8WTOLOZU9E5qw3DZjP7jl7mfnasZncATWzs+PPExOMs9lvZgPIt2adSg7c7DJC+YUngzh3WWHdsPxiXwRB+hy7aqkhfRrm6P3ns2roGB4LAIn41+5tojOWa/wWDb0A/F/uJPbJM4J3HYbv2Fr4XN6nrgv8nOUmJMDgKijIFt17fr46Fvh/fZc8c27V0dM/m3RBzSqEKnmid6M1Y6C2zQVsvEr0UPzqa2fvIXmSPvZNJNUngJQ4vT4nlkoSiyE/5wRPaYo6XRa2p0XfgSeqDp+Owyflrqg/jRlbhRzb49gZ24pqK77WJjJY87IsjPbkNHYAJGEZVQI7uUvlIsTcYsvqW7Eivy8cn4EFzR7za8qUO78KkjO6M4EEQg7aSmLPuARrdf+I4zDuIE2zJtO2ca5xHdO2t1Ipc9NXYuiAmb3EALfXXNHoKs/V0PqG9HZL8h/qDzqZv1sb/AJIb4F11HPckvGcxYBPmDzvD8gIJ/fuY/+iZj8R1CnxmVH0U/+7Zlf0HRTo5i74Cp2T5N7DEop6TtbtlnXUYP6wLfF7mM7PzBnxV8AH3CK4u55FIKYsIQNg47kQ8+EPYGzB/1MU6hXTBRUPgSMDovGDUUXCC48Ed31kNgojC5W9QXLbiFvgMmbmE4xBMgNW5e8YFYyB8g4cYniAKZuDK2ogbBceFo9vEq8/ttclyBQv8AXmvaTQv9BBmDzHGMrRdogzlxvRY8tmW782RRPnm/57l1MH5wfB52S7T8J/Lf0EjGL/iZuouWOnSLH3wpIP1X8Dkf2n9isw/eH/v2d/wiPweQRgyt34FXWz9ru9ALLHL3Chf+ZzLBrZ5TmTc/B6lgC1D9Xz5IBSv4j40W+Qv8Mde/j7qypzaQr+S68/d9Dv/7rP2t6e8M/O/NQGUD+H8kfHw9vfWLx7SzNbBHyeyh2yjdbkM3XkoMNmtLYi/hzEEHlLiX4MFFCl9uLGwIIYdInSMXicnmk3bItlWhH6y0xY27G4K3JNvgDxBlRUnX3HzgxJOHIvayvnmAVTUKqhT5quq6EZxstz4qahAchf0L4vtGjEdfMqqiw1aXtAO2kTd+FjGXJj5x9KZ/xNfZ42HiycPEzgu9Jw+WOz6ulrMPedtKSfUFhkeAlTIKJ9IAFnAd4e/22Qh35wZHLH7A24bFSnWAVcQrSnQFlD4meMfS/mfMeT/FJxzGGEwPVzNayW3iHxsPqA1HfhkGTU65acw/S/XgIffBQ3O/jO7xWR27KLY557AmA7cwEBcudKi28dnkdzCfbno7fxO68BN1euS3rXk4z9hb/MCPq4oPnQMLXwMl2zIGbCnyt02632+0R9NEiQ+ydPCYupQyhngItt7eBnBTXra49Fk25sov/f9dRl91jNFhu3naF1qxG7kDC+L1OHmDsr84kvI8DO88pGVevr3dOxdjhGfqgxcBH493zR5v4bPVP+iI3SsXi3HRWYK33b3gD55jHQnpGkPxVRSXFOj5QHJnAzif8tjVWYKK7slY2gf9JMko5FDAkBZjnpllZ07sjOUHL7senbsVncB89RlFtpEvmXGUpPDZ/pLB9zdeTr/dNw0+Fl48qUcN1Rgysgv/8tdWeTlz2Uieu8+cRWFEGlb8DJFeeDdest3RHz22ZRuKqC8wY0Fk7bsZq425gz/YX8QU22FuKfQuXmSYnBZ6NsaU5cS83HTjQwxapDr0igLL4Rpy5VL8mTxgQYpKmZ+0F/pCi73Mmfj8ZMEcH5x+1QcfMsJKOrBj/JOSH4GMzCTmBx9SIuMqDRhv2x2qadMHV2Ud/jAjiHVlpzh9haKU0DN380se0Rs9owo5OCAWOgZxLuzlBdHYhoLL3pIXmW9vb4r/BS+pi8qWTd8+dDx4mxo/8+JgY8zHSF6kvMDMR5kjYS2K7+7c9ocEk13mgW3wQ/mIFZsrOAk7UuwMYqdH3w1VhY8lU8tSeESxK2dFfjImKw4zTsllQGKUwS1iXdgQJbps0wqNPEIfo5T9ZGC3sOGyUh8gaCVUSYxxi2KDDr3Z15nFOBiGhS6xaGMr/Yzf/famyIQWn1JHNjj7jMuNiXrW4xRocnbrPS/5KfwxPK0e23k5/WSPj1Qg9iTL/gI6SgGV6hPgkCwKJxRy0D6O+BboNcn8it3kJXBwSLbl+HOlRF8lssK/yAVrTqReEyO2u56MU+Zm5srOiydY+sjambwET6dGfcY+aNsYEyUKqers0hSqFZ2WVSdhxQl1OqFR4xPdPibzIOvjg5fCsV/Eso0h2+hCkrjdnMepwNtW9rZAYZuuBBOH0M6xsDM12VeWeFsJgIEm5sfsX/jJB8uqoRolG0mOMFz6qnzIr6fyUbk2wSsd68vURU42ZW1mPGyzhkqRk0WZrIsFzsCBj78ugbe6kKzcJ0xizPqNT/nXVBb4MYaqSrbJHt6feVrwXrKPx1MP9rEVDmQiF7jf7vh1k4nh4CUlNEK7eOni19Co0TbSb6/QE7sBG0ygiV/tySSKLoHCTfV4wbNOHxNT45BN+wMf8wtWgZ09uGXhfz0iG39tlEJYQPJyQMYQBDTbCl/WRPQm/ifXq/BnHl26bRP0YgxThUpN7mzrtt16Pef6IfoXrOQRnsmaaHSbRE865IXwwBxHXhTnI0R8ECwLuayjjOFi3ok9SOirEva2vt78+n6cmFN2AAAQAElEQVRcd+apqH09XFPyPUYdyjnb7nkyasiMY/RnjmSvj91t25QSHcmpbBV8NQZ1KQWXOv7LXlUdNHiFz+GJfCC+GvmBPRYenku224eTtfvqQqbwez/vO5P3oCcGA6SKLlLIR9FkvgQfiA3MoCsWF/VSjZILOO+DFvx26XYbugPhxxR78ZM1x9i9HfBGfbtvGlwz9VLKVqEvIMrCofj6yPWca+XlT/J5jNck5IWMGm630sZ11KU4yUmyLUuyrSpTS7JU9O9co7cRZim42Btj6LZljLJ+1Xyuo032lGJOhVyNodBsq4o2dXRM5uFkLi1APZ+mxF6Wtu32eWfPThzZNx7EtogVJi3mWNpVRSzkaJQQQb+7f7vdNGI3SElP1tDH86Gd3HPJFA5n6JR5nnuI9493vWftwhsailpfbGRcd/xoAfTFheAXunauix/ZpwBZqjG03aSkxrYGY7fdts7VGJtso966SnRF/0RX6ui8aGqDq58rk4PcR9/vQ7fbQG9hq848TIUe+egx42C7ba0YQOFRW0ctdE5d/KnDlrqQrTE0QXAIJdoI5rYRlCgLkHNq72b8JjcrvaZJsS+KYTt+aQmCJ1IggqdF1b5c/qQfiA8LnRDpohUn0s94+5SDINudx1GjaztUazIvdsaaLulb9Hf1dYS5kzViWxmPjXERZWVN4/+kjoaEEfmF3SryS/08x5imMCxlrqZDWHQkS4FUC9+DDqiLVeRUZ8E8/WpIG3eZg2I8YEAoNouYFvqfxBHf04bah+3e2zMmg3Gi2/icLr7Y+xEE48JYeFKHvwG8Hc+lMQo2Nzp5SMM++3Ra9iQEHYgdE59dcJAZYsB1hRbWlgExT9vSoS/4zNnATO4RiK4mM1dEX2exjG8bMNRxZ+xCL2wCi/ayBJsqvoB2anCQglbwg3wFxD6sOKeUxVTD6aOpZhZUfOYsoSBNy0pJ7g5/JccGQEsptmWXRg0NcllVAiPQITfYVvANtPVDcWSCt5BDvvWrS2IMTHwPLOZaCLAqkLYiC902TTfqOi0CCVz91Lab78wAksF+gX3QbX8hf6+F/pAuG/YhYx91bARst03bYf+E0D47NGyL6tsRnkv/K6HxIP6ohqyy23bagebnFNcDkvVa7K/+V+uVQ7INUDN2nHUV1DKFOHN0Yq/6YpBpARzdpHcddpBX76p/o+AifKuPOL6hzs5PdKLyyicr4eQ7KxQFFzgxP61Q0eH9SESctXWkILTDTrjT+3245C6OH/sX/qv+SVxfxO+tmL/gO6Vj+B3SwRni0fo6YzprMvCF/G0r8+7CvqpJ+4KLnjq5anjRH77QAmk3vNCD/2NoiT9m+W+kuqzAf6MLPzE9wV1A8zyuTGbcLzhJP1T+of+9+8/W1nfu3/b6/T0mUr9S41/6wf/W+1D+hr8z8HcG/jdloDrY7AzcjPdNLHcdvTmAA/VJvi64qYPf+/8/ggwf5+Ng0zFQ4+ymczR5mJnAzkPprqC/bnbdNwQnW7djIzyxE3z6k05utG0jHyjqADcTYQIggVND0dl4oTGGFY5cOGkodnNV5/mCB0HxYXYdNUHHTgBTjcu99CWnqEHBRDBgnwhwOcK3eGlhHlRCqjK2AjwwYnD1F1baGAhfdEz4BU2fZcn9ICJqtXwatpWS82p5kcsFTPzf8ZU6eJjsJD+ckn3UPDMq5ewKgib8+0zsyBJ7v2xKDTwAnn+l2nDP8Ip64c/QGDdefm60/TlWk5c2OwKTWFagYL8A0T7MGQdsY740olswgY5/pJXWcbQO/EuswSDSMqDoNlX94J4eyPBRaRFPxtfBz5wAjuBjAxeZf0KX2n55k21dD/e6yhK4qfh0QUiZD/lA8HyuT9qFj44nLwXe3z9ECpSH0mIhFCFeOlLHz+CKk20ZBZkLVJ9HXnZGX/CBJx+BQ8xcLubVwpHFS/r089KiBvkco23aDqts42NimLRxiZiiy7aqSjWGUjcxuFHkxN2dOJlcPfgYEj8C+b+mRMnNg21azOVJpbRTq+2Jvs9xHcQ/qpSS2Acf/Qr/b/cN1NTI2mxd0qjg0LmkhX0YeEkzGYc9TdlWARfNthZKG0j44EWaKBHdcT4vyxPvIlejiG0MqDkWOnE8jOmeYLtbNj7QSg4Wd3GZNwufRh10TEE9fOwXWSAO0cnc+mA9rs7DJFGF3dAuP4pOjYFEeAS/8AVod5Zg18aLvCJvi7n8ZJ7FdoCuFBdMPtuv2bJz6rQ3IY9uP5kvO4S3t02/vN1UneeLLx93hA/YJbWLVlUUi/yiGy06S+aWi3zgAK7reEkiCglBLv2CkDXRc4T5nxp2eIQm82LyppRIZEz25pntwE5ykxvDYFscwpzKIDgyji0He9qSZVsp4b3diC0CQQDRlxfCGbtA+tEPqfUOcp9+8DtzO7pDM6fkIX5/ARjmzmQuPfEz0HK8EE69YBw1ZJytSt5QwpH2J/jA27FgIcKY7UIt8Zs2c5FxylhnvAy/ZSW1wRX9+AsLmkVeDh2JbXHtmIBQmjxs26ZBfLft7fPlIW5DThyI48NHPjiy0S9kbDe/KOlPcBPHFpD4duYQLPCU3H6QrSDgn/CG78YL4KrMOeKIMWi3Gy+2GZe3+5sCNz7MFfnBi/ZFzN2osQ23NLG30LehZ2AnyPAP+liWMBtcYHKdOfiZEEGcEPmjuXTka2FL5JdcI984xtG28iPqyARazjknhidr8tEmLZPvAixcVBzBTfaknQ9bT+yACQJKDsd3p4Ue/Hye82QyzzJ+Gd8aRT5Hg+CN/ayJjPOAFlx8zVxzuW1XlXT6Gz1fsHSYt7bsfejLerQdduColRfTQGyJMqqglaIXVslwkCOxwRCpglsn/84cWI+F2sgYGhwLftIffRmLiRM7ud352HHEijS6EkcSWYz3ULVsRbm+im0liOjKnFsRaNRiH516sldEv+NzAP7WQT1qyPxE5M58c3WvlUcmOqMbA3BBQyb4og4TYUBeiB/jFVrLWPADVRqF35IGa4uq59Ps2KQaQ7bFCRPoiUK6otgGbXGCJnjRA05nsayB/Ba/aefYsHEDwuayBLL90VGqRvt69NTyvjrUtsWhyQSZjIfNWKXN+AQXXQWuiAl2/IrPU4t4QkP6RC8lFxmPnXm8Th3hEbq6D+7xeIcf+V4cCZ5JEQx7UlAxc8Vn4wvI6NjxLXV5qFxIiLxOYCl+CryspmXN7KyjMFUZnDXIW+PxIbEYHcnbqMGcOXRlTdmOuw1WyfoqsZ8YB7qiY+JbdD6xNYn54gw9bWO71xjxB1foFjoXc1ut2ZxNDDsxgCnswRM7gYxHcrnPB3vHQ1UmDmQqeRM+LkCNF4XQ0LWIJ/pOHtI7GasA7sIr9vmdNRIeiMjZ5gyevTg5WMwYG1+w14Sc4LHh6+eM2f5mTBL787w2hC0w14I+P+080bvDk5yhQaHHO9iap2OlU+gPPXHaFocWvjtKOdlWeBpHOzm1jbfxZ9fi3lZ6ykVc8E/GZEEdw8o4tH0P+CrJgyJ4advYOmqIOZRc4ZKSt/2ce9E1IwU/AmlpwjRJPBaPvqXQsg6exJ04Je6FIlNDaRc+JMbEvRPfYQvtMC/WQZ7lmh2XZEQ4oCr8C/552oxBmlCPIzqNbnEPGZ+Cta0j7kNRURV6oyt6SIRAUU0ddq0xhsxP9hbbukrmRuKKXTv4JaOwRrVM+KIzPNFvDBk9mcfP7MnkKfyBMk5EALp0tYOgnWfeNAMEeOiS7MDSwObRttxtK/HGzpKgD5VNTEKmGkQJio4GH/2qTNNgYYuNtNJtJrGOdn08PrTa58S3CQEtBqttBS8zr4ZsBDlEiT/RnzoAqmXiV/Ky51/LYIx33oMk300nobggC1+VspQ8LsY6PftQbhseo28BoUgTnsm9Am7pyT6UdbbwTS5VbQA67YOZs2106ADaK4b1vZhu8PE3+um2vYt1Mq9nDBIUnkjsZzZSPe+ETwGIEQxAG7nXoB19V+5t1gW46A1UlUYNpbaNnr33B5qyrWPOIIPqSYx14sJfZnxU4qZD1gJo4pKd05Ka5qPGXxoc6attJJ5dk/Yij4s65INOSx0uaha6n+cYLpCtHraMZfwbvOcQthgW6bTDNkQs0QIKmTjnMjaIj1weeZ5aSYKWjnVXqlZ+yOW8o2iiOD4cvGqZBS76PiFyEQAWecp4Lewu+LBClIfcp67wAQyfYGlAMcdiHcwwd7v5yYHQb5vK4KEjax992/QigpfEs04Itsq6QP+kzFMuPtNU5O2c1Tpsy/6CqLPjz5fdS8dFs01sB10yvq+XPhjotjvvRW1/tdMP2Naoc2x0FPvQRYrROX+Aw0Zkw2071Z+G5I9sKmIuU38HqcAN9FkFU1p9e8Cw5F/jESWX7NBsK+tjsf+IWZA6IO3oyMAG1OWwq45lMgArwUFZ3Q5fAMR52NF9dMKT1pccvKGDjB/B0zxzj6N0Qg7NNr4YzPcjOl8Bz74z0EP0UzZtUPgPJ+YlpfvZJ4yvNi4kvJ5rLICuQazAJw09ab/oOsYj+WdPCi0AfUV5QgCyBfS6ShsPqBSI8R4XenZjGBEYzsO2bPeYWpTopEqOqBofO4GdPQPTan+quVs2tEDogbQDkQ/gKpLEhUj8DE4qqoCpjR59wjF3IoXM6Y/+aTEcgegM0P03HD1GGSv8SEyfEBzwuyZyb/EC1lBAF05H+dSPrp+1D64/e87oBH7Ln2wm94FX6hWPrsnTdfJ+wI+8WVPxM+McaHbS/mP9Kne1L56r/1rbKGFOhSd427Kd5t/wdwb+zsD/0gzUnQ8Ot1vpxsPUNthE2SRyNck2F0i7NyRuQHcgH6cevEjOxiYKt0V9A/zkxUC/fGejBa1cxLq2xX2WYuN+H9wUD+VF9JOHnO02FLuwsBkdG+LOQ3oguMmN8hO9E9zEdjZZ2/BaV7GPixHkXIsbDYuCNmwNsmwrDxhjcJFXbEUbDQJc3CA8ebD9+Dj+Wasnvk1wcIUBvYuHiR14EutEotGc3Dc/NPqwrUEOE1diXji1o+t+u+nt7aYb8VbyKzRzwTsULaqdG/Qn+nn5DB41+AsTxxjG78P/ICErJXUDnXJpGwMo7Fv9g5LYotJVcEfJY/qJPuP5/njovX8LXtw+HvAk3xnn5CO09zMveQCx0W40BKgufXnYyQv/e/4y4H7HjwFs2u433d7ufIh609t906hSUoAakoACjuT7wVfn9/dd7+8PXrI/efk1O++Q+2DYFJniZLlxOSV7i0RwyDb6BzEucrkrf50S/0KHhM7F3HuCn5+6J/M1ufjgw+1HXmLTaV6Slfmc37b++Hi2Xx/M+w9y0Tj8jCzPfdibDQyktnwAud9VOLxnTl1x/UqekWld+efrmBfbtqnIh22ZWpTk4p75cr/pok98ebIOEsc8b/pDyz/V+Ma82li7C+OZw3YJbWj6OmzpiaPRs0jUgL9tnONyx9/MW0R7TIyG8O/Y32tW1wAAEABJREFUfLAGd2RIS9/DfGoFEV3J0ZNYgrcjaTxJT52THbvviT3Q/7fgr3ry8jhxHzHcdU8MtyHbLRg/H/kLZ3KdduyEUjV0v226s48U+cKFHsfQs14xhc3FGt2B2bTJ+KJY4VeU9CnZkvLi+Eaub/e74kvGILqUQsxhncSfbsYzdcC27ECh18ItdI3WAaHtclIXi+ZhT6Kjsx/9nSny1W32Jerk8kF+ns8PTV6EMvTIR0jMX3ZkeDjALSW20F1W4lsQFohA5umkvZGvf/zjH/rHP970yy9vzScKIiIEmR/RSJ0YB3Mjugoc6kLCSzJtyfyMYQ0+5G/ALWPGOMROoO23kLAzFNvRpbNMaA34Fd6ZsUE7Xc4n01nBqske/GDt5XozGQfbcgEOU59U9MOLh7RLGc/7jTkF3G5b5yn0toG+tGN7Z84+WZvxIftg5vEHLwqzPh/sA+GzDxvZ9+JDeGYI0qk3VqUxRttOL/5syQ1reyOXG23jo804Izdx5IM9t9cXEzbrY+EXpD5g63qCC2/mwzt70zt7x+HXMQcYChXMt3vWw0bcQ7ETHxPXzh4+yS8mZFu37aa3N/Jyv7W/sflkfcfYIqYFbwNBLGw/yc+lY0G33XqIvI+q0f2NGO2LJvbX7HMfvV++43f++jxzMe3ojE+kQKnjf8bqF64Zv/xy1xvzcyNvVSU0AvEOc/gUfhusDRIAl0mzbe647Er3c1ziM4xChGo1fjBOgdi1DP440prEGBuB5OHyMWOVnEZf/NrQER/x6hC+zlGCTzbj/JnLw25ko9PYvN1uCmxjE13ywHhGRurxjH/JU8b6yfUj8wPnOVav/8zD5DLw66/v+mDO3hnTXAtaL/dyG3PudhvskzehGjBjXsAASlXWk2t+1tYH17ToXAQc27fbpoH8ju3Hx/vhH7mJTx/sxx/wf3T9oY9uP7h34cWTsFElo5vpwx4/sTHZh1ePi34oPnk38tH5idDFgz1SKbt027Ye3zfmbs8P+C21zffTj9TJR/xJnX/lIWsaNhkdGa/o2Yir2L+Mj9ERepzbWSSZpxnnxPmkn78uTG7bj2YkZ+BbP2vDtqK3qMOzTv+jO2ObuRLaPdcWxtp2j2FULeLLvUlsJDvbduO6Brzd9HZ/o33nXm7ENSEUEUXXOPUM1tyNPPzyj190jbvkHqvM34kvAWEzcU7sJcadPUGUKjM37m0nfsYH28pPeCd77d7j/9A7cyB53Yk9fIgr8hs+xPYv/7jjw1035psLd5lHT2SpDp8ZP6E7craxObTBWxWM8Lmzd3RkftRw2FqKf7c7vt5vytgJHdm7k5fBWgyI8iS2XjPsaTu+Zn5nrN5733xgZyJaADbQccyHTVXkmfwscrZwOuPfcwce1AoBDsNXGsRSg3qMT1zG4XbbZAJqu+zt8S1zYIOvwNvYlJCpjv3+VqohjRLF4AOiVpeFP9E18UeWFvtJfNoTY6+5D9berqzbXJsyZpEJf+rCXubd29sb8+lOzu9qf/D/jVy+ZS0BN3K6xH0Sd/6Le420he04kVGJD1kDH+c6S37jxyRXx/PBg33+Q7l3zjNa5DAt2wcQHy3QBsResOtYY+wXFw/1qJLLGuTrdt96LtUY6BD4yWnXgB6e272g31TIbMzB7Xbj2eKuz5iIMbT2n/wtVlHDGZcolhmH2wH3m/LSrgEbmRedO9bhhm6BCy3/otGTdTEZi+i/Q7vd7q0DlQyS2qcb+C0+jGq0bcX+njVB3hY+Zcyy/pO3zi97+Af3Oe/vT55NnrJL0bGduiT3/N2Z17Fv6MYvoTuGJx8hH9wvBiY+BmcbcuLcyF11W2eZ5CJ+BoKyq3kKnQ30kQ6pAVUyNBnNxJ99axJHiAYXGiohknWOMvoYv7e3jXG5MV5DVRV2YNJeHV+Noo0C5mBia73EmDn8pf/gMfabfwzVGC1/rS+U9rHwKfMr/+rCBR/sX9G94Mj8ut9vemNs76yDxG9bhW+hiwBtazB+N6DXDHtu6AFBF8UBTvETduTdMd5uh2+2ZfwNXcR2iskGDyDOWphcHx8AY879ZtbWk9hDC2SMEGD6GRDL8vBQlEL37bbpzvoO3JgnVQPKz4/En7x8sHd85eWhxCkdPt22mwaxZh33nOw1/2Cf+eg1Gx2iTOZXdKXuMQe3mNdUn0cRIwd+W1WlLrjPwVoglj439vPksprXike6ivkKtsjhk/n90T59fPqUvfqYJ9EcvSfEeANa0Me2+Xk/wvQF+f2ARWEvfDjW3WjfLX/L+8LvRdDhs0u2vymKL8lT/Ap8kO/U2Ssnhl/ZFzm7eHeuWQu9l7I005/M5+Bs7AC2sVlB4Rexwphn80l+skc1NPWgpdnzCL/BpEt15OroHGf70GunthJfwLb+XeXT6qkz+l91px+wLb8Sznbkk5OskeQtuUlswZ3JoGKEyAlHtyPa9DT+AGzL9gtHrL10ab5ibDe//VXD8u2I3cmYZ6/fuV9cjPc3hp90Fo5n/T2ek31hco87iYPr38lb2Ouh7P7hkevwoVGfp4P22aVxYTCBzvQugMgR21RNK+zYP9Mbjj+G1prT77KF+Aq/y/gvEPxPZEK/4GBN3AdcS+M7PdkPHNwv54RwdZPUq/1D3WsSla/sFwspvpqd9x7bV96z/SmbBvDqz6X/UxGN4Kj62Dm/8tPlQAl7hhro/g8+jrGJv5eTR2271+DR+799TkYv+K3t5D8fWlO/Uk3nAprnEczZTMVc+m20Ifx5eLUbPwKv0v+M/sr7p9s4jet/mv1vxr8z8HcG/vszUGbhHlvQ4voze1NNKxvvzp3zk4eSnRvR3JjkZmZxU2MfEhP8cV9z9KXj5tS28hDYN/SiYAPlNNT6Bw9wtGhLsrj46bNE5xinHojdhicMZwVWsq2q6lqUiV+B100I97iJgvjJS5uDbsslRvvSehDiKi0Fa1t2HgKCOcB2N3LzOXkYis3Awn70NWA4v+Xpsq6HrPgVUO++vKymTr/5aZhYJsmMfbrfcmJbVvLEyECMPbqywS50zdCCOWDCE73hm+z+dIVq5Ub0g5vRnQ7m1TXt4PNQ19I4sBh3yRqMU3nIgIQdhKIXFl5Gi5vUnRcTAAYmegKJmVFRSnhTN5hzIBV1XLetiewXXzTDwGFbtkXE1Ed8sEqmDXZiTy8lkrEdVGQaEJhzKoCqrpt+4vIgkXFLjCK+uaMlBxCZQHwLtBz6VnLQ+XY/VO6fL3YQcri+wC5p4QlgW5mvVUPlUlizthYfdOnSn4lKxTyIPUQksKLY4ZYmMYc2eFAPHyTUYxfJtAe6wxm+iQIsB91Q6AguMYWnCn3EUWVeppQ2xpqlzphOwdr9lkd9bAqhrqW2ueILbakgDVqWnVqKDRB4hTANXFFsLxo3XsAM/AfdsRY+50VL+gFYJHK8MwerqtvpT9bXxGZqKvDozhE4x/PJWOSBO2OKN9oJaEITPIlpEGNqyepCNTCxDSu08MWGKHYxx3diTYdMtGNS5HGPW+fMTWvGLwATKvyNngXDYl2yPbR8uTSqkIWfuCYQH9GmLvCnXihJjmBsufCsfjk76c+OJ+s0PIG8NNp5+beN6jFczKWJrgUI2M+/IBbFtsxY26Xkb2ELl2Rb0QWL4MDPIcMnOyjyTEUsgj+olQaoah4pXAuF0WdbiV/YTr98fYBFGERVqeCJjo8PHk1Ovj3jxkuwCY9eSvjjQPglK/3ICx12LEuJfyefGYcahmSlTMb9wE94Zs/rZ160CF/CgPwTu51D8mQNTJnx3DvPO4NnWy5w7dcitk3xQZQ5lyZxX+oaj+rVvIJXyKrLwpcFo5WfI/87NgMTmgweCE8LcLItcSg1stF7gc5ymjp65DLzauJXfLGttov+PfsaOkApv/0rTxEsLxCJGRvRO4l3hpc6eoN7sn4W+mCWyYMgzO4vxcYYJSHPsuIF6DHWOzLBFWOdl2krfk1hLv64x2LPeME3sffcH+hSw4Y7920TicXUlG0Z0dyjhNcu8jpko2st2JY6NMZ98EJ0EmPGZHYMS/Fhb39RwhF/g5PQypEYo/fJvNiBhXwguOh4xkemqUScACZlGxBzZErhBxmZhZ3IQYZubB98osTOAVPhSTt+lKNXzM1nv2Sd6LCtAmZs0ycRmrEBTPI1mXOLOtD95BKaKFXYVHQWPgww9NHFodgqGjM65c7jYODGuRfv6JyAoJWHBvioneTyg49ai3HEtBY8Cx0NIBb9lqVt4kFSJff/wyloC17SlEPfy2LO3DSK9bAWrEvJi8PEKe0Lggrgvm5Mko0X3vF9a/+HEtfCVuZe6sihTDVG6+9cF0qjhDV6tjSxG9+rBrz4gZeZBzv7QnQEH5vhid7kJ+MCGxGKPXeT8T/6JnEuILQQawwNQLYmvmUuPdEb3uAwrdhPfbi1NJG3LeOr68BOZONL6sQb2dgw5LJVDPPOXNnRvXe9c1/y1M59XnJAuFRLoeVF9BMeG7n4TR3/B34G4k/4dtZC6tiNrdST8d2Za6LE5xlfy8Todqkufej8kllteyFrWymRfYUWlmU7ZGp1HmZs4Xz8K+xcMvEzHz3e+PjRNpGKrzvxTnI18Wv2Pa+xnSSePsA3iv5pZ87J9T2ww4ch6HZ8QA4aSC3qFcMCR5382+g4edNuEUVOss8aO2PLfDpwtpU4RpWiA7XqHEmfMqJMfLdF/FOLnIHqYyIQ2BnjhR+Ht8cZBRzWBP+E/iQPsRW+nbEOPkpsN5991KS049+RcRhOWKzzblLHhSLegGXhFEd8g2OR1/iFjdiMf7Hl8BNnxunBNX6HjhBH+Ffb/MwrKhVAXWwUTpWHHFDyXPAv2Vln1iI/bEf4wbGk2BR+thzshIYmKSoDyUFA8fUE28gdY76Nkm3FVzsSEggON2StR76qdAEMWswv4V9wothufprUYq2t5rFHUBK+Rk8gPidPwp8mpoZuG7lde+4LuKgFPUrYHcB2sk58n4K1+4piIHrXmqhsRboY6CnlqtOe6C782qkfD+wxPkXe5VAl28p1u6qUYkOIAqAMjm7wnxA6ndjvuPBnti9PsMeRWALB76xrY7+wuUCiVrCrKjGiX9YCMeFLTSblKtn+hPg2quA7M8A8XOiSrN+UF7lQ2x4+ps5Y6JRBhZheSozVMrGpLheuCg2xc9JDtMGlofAD6LMTw1J0hn2iOP5FfozSYL+1DX0p6yPQKjjFL8LveS/mNmxghVZ9luhK57VO+4BQfguhTRxKHY9tt+20l5YyNpGqvu6T28zxOAMyMgHBF98D6U8WY8Yp/i+cTqwRSY3YcWDHtkzuMK/IrJPBNjwFjqqfMSzYdNyfskZ5ylrJgUoCHEDmqIfsgOMWsbAuRDt0nLDhSp7Bxb/Yxv3mXdDjQ1UpsdQowS7zE/xkvETp6z7MuW4ezwNSIWNbHHCgDjq9bucUeVDMTbAuUBjDcHwIHgSyTtVgv7QJfmF7kcvwT5wO2DSZ11MAABAASURBVFb/YDtChq/ApR2wS74AnosUPQujE5028412vInMBba7aVvu1nGKXJVluxG2ux356Mu4B5r4nzjFRuD3VNjYhRh/AqSS3B55n52fzBNpJrZPmPCsBtsqwLZeS3Dp29/xwb1C9Aba9kmwDxnXUQdtf7XDe0FkQ+8+45B2ILIXkNj2tXlC7DgM7tAZfNCXrrSTh8innTrQeiCE/4LIBOxL19TMusVG8JEPhL/zydxL/+BW565O2eDTDry207cLf8k5Ma5TR3jWaSe2Fvjw/QzC+woxGUAcvQLmCWkHrv6PNT4wSS+52A0sEAv7XxAdAPvcCjQdwVcnlDGAB/SCHpJt2UBVulqZg9DWDB+Mjf35ybYQ1lUQu5q/XyPy+8R/TonfiZ9h0WXP4ie+nOLhsQ9c2gH7ez+yAdD6K3Ca+N0qtgL2Yc8+6uBe4fcUuOD/Cfwe/78Hn7G/4Lcar1lw1b/lkPJOI6AuPs5n7PbRb+T/A6fMix4r1sJiogX+y9z+71L8R4P53+XT33b/zsB/MgOVi37rYNOxz42Hyd4Luq9qTe2TXdp40RrIjfBksefi0rznBTA3rqLAygVncbOx9MGD5qN/q201rtiwIw/b58HeAU1yBHUUN58V3rgWW6LgHufjghtd8bprmDhaz7Pt5QEXx+AOPRtV6NwjwXP4Et8vvbZPW9EYOGxwVhfo4f8EkLZl6pziV2jRt/MSLb/RnA82z2f+AmEJVpnrxiCuGy+INl5m2i2NidAtoys6nsjnYTk5BvWbI/EEwh97rwyTZC7GbiXgk7Co88E34xM6XVUNuQow4zR5Cf0UYpCsMgAtPIOHwjHgBRdbsUlTKTHRfTrGe1O/HrEVm/lt2I+Pp5gyTY5cof/it93+xE7AdVBalvkzEYzMzouL1PfbnQ8Yd/wsXaVqSOjRS2GUjx7qCnsX2IbV0KwxSvf7TXnxoRQzHJkktG1DH/2y+n6/d9t2y9oOo+KPfbQnuaf1SbcPeTtYSV1lNBCFd5LwoBJvnf7ZwcBKZVu2224euKI/F9hu85Ik/Z1aZ4G1+YsGkt2mSWylUaXYCOuz8zh7zB+MS17yf3x86NkvhASfPvlrHHK2ybdl4XuCBkyvyuBF68Dbpu+WdyGL/BhDgfymOWIK8yL2Jy8se17s+ix2wVuqGrILPFawYVpCdyrJ8AxV8FUx3BCesBj8QD5r7MlLzuQr/RpDNQpp97jFF4ZBIFTI5GXPQG6M/GUQaBTa4WUmwUxTNkgdJeO3wJ/TBZ+sfNDesdl/fURO72+3/iupzLHCdvMjXtiTDt2i2JZt/CjAEkfzguMAV4zjrefqQE9eSmT8oyf96H5jjt5uNyXvigIlLYsXSmqIn4n3Ash9GF8iH12YlZ2zOkdhmKw/pgb9dQDIzMOMX8KvKmIfLZd++KNiYigxzCCVWKXO8Rja8HNQh7Sj/EGuduyguo9RdehErto/KzpjN7VtZZ/NvM3L2lFS4giIYltV6ABu+cvI2yY06LXEL9u9vrftpsBgv0ue9tP3tGsM1SgVumyzj822vZjDC4YxSmPA03SRI3W+85J1EeCo0OuUT21sDWA7ANlXv/5/9t5EQXIbWbI1czAi9f7/Y6crMwi8Yw4yM6sk9XrnTt+ZRtEJwBfzBSAZwaiSgPycFrYHz4qsa3zYJfNn4jv4odR54sfIohMbYydiXeid3CPO1LZ1sKaexkMo8tgyVexCY5SyTgt9oTQKn66odG7Adv/i3hz/uaO1LhqFsNAPxnEcjVPjsr1rCqbQaxCSvUKjhgDgM1gnusw+j4NnZjCrjNlS9l4+W5w862tYubdYZm0WNBW9wodr+7aRlpufPbSoS57PoRf3IaRYG+yp+F7EIdpB7QORaeo4CTYyu2QbDdGLtrAVY0OR7ZcitlUA2OFZabFPTcIX+Qc39+DIEm9fG7EJNVOyrfwRzTa1GsqeeP/xrlw/otmJf/U8mLnvJW4MkUrzW00Tw6Aex+No2cf7R9tlMirYTxV97MsVdtMdd1WpCZ+k0NjBNM6SQ5Qz/05C13ZEDHd/770w13VarM3kRdWL+8I7cb1zb/hBnotgHqxH8n48j74XHgd7jFhiGhrMTV5ZU+GCVVFwgIyYOHd9gp9Qcs984wfF7J8oGKMaQ8nNrrCanDMGyY1OoeLkskZ96YmWOFPrxJB1zWdBy0qt2xc1N3p9kFPWaWZfhUERgFVqam+t1Mi2bAh/NuuMLqa952758/no/9pDPqtkX+e+aLv3c8aT9bf4A882CMpMyTX1aDn4j8ez99ZBnKlv6p3eyNohwXWOPLc/+Kwau8yVBq69sYVejrBDpKaVPBlEP+Pwbct2hq0evJ5wmuinPtEVCY9RKijqJp5cq7Y1xuiYn9dzJXO7ZFtpNj328Zt6hbI3LKtqiE5R2esLNxPtFhvbKsi20sKTrHlvLPgHvvPDomip9w/27Qef/xd1h9X7MM+s2NrBWbLdxCkqdBYnDkNdQU7oybrboiY1SscYHVPwUqN8JqgyZVrYqC1sk19J9KKlni/umWhgv58/BZYNfgid4FEquapJLbJsd51HrjHG9ualjnGIa3yZPF987/vof9GammTPH+wle8c2AU+8ySO+RLO3LHP7wiXIUaXcf2KDGfVGmV0SveTy8YF39CIzART6tqOk4EdnXvUPM3on9/vcE5QJzGCFMk8fXyFEfdjW/Sfy7PkXz1TBFS28yZpccHD2YVtbhZ4YH8+H+jqCT9RKrDeNkTypAbEu9lTgUdOvzeRXkF0tss2aHEqN355v2vexG2dpBo/YJHjEINqC1/wO2Ogs4VKZBjsxFrUkat11yB4ZY8j4XVG8sCzrkfvF8ZCRBWS2P2XYhEsteG2XiaysacMEB4rfGqWqIdtKi77tntu7Dy/X/CSH3F8x3XLirSrsi3qMJgfkO6G8sFvEkv0XEdMdGzxhEIzwsz9efI4PYQaLOiVgRvcRnF23xee9yfPzBZ1KjFsHwD3g7M45+GMM2VtmhQ8Ru5Vmdnf6XT+XZHKzLdtKm8S6cPx7WviOBoSu7bax3fV4cn96PJ89htVru8ipSUK3WMuHapRMPBKxIJ8pEmPR7GAip2eqrkF0QsSVe9CkD2bkdnT5LARGeHbsNxU+iPjKF96VZ+xuCr6E7JudaHDat7EJhr1jjQ/En8fCb0+ceqKZuhFfYjz5fBGKDRJ1Tx7RL3BzHeT7XOIclTwAifAXsi37Jn0bW2mI0jW+bWXvhyz+4Ee0RUx0fSSOa9A2GdtO9xPZlu2feJkUPHvHa3/Jg/udovslZUbuqYtkpa+ykru9tW7b3BNC91xXsy17U1j2HtvO9JOCHfpkfBtkHTJdrFP3fbq4wNjWqFKefbbbn2i5RkMMez99jhnsWLP+mzIPLfJtffqMQ5nfVMFnYug+UO3hDm9Lth2OkNjumGyzzhCxwhFM1hL/39YZJrxtJ5qh1LvK1D0zfTabOUd8NV04dn3qSCjoq9mW/UVMFCp4IWO7qdlCU/HvKmrMOxAR7zfqmn2bJ/KFVS6xBZ+hdGFvfCt9SN/aonihb6weprY3NeNPTnbJ0J+IP9m5xkI2mV36tx0s2eF/J8HTn7aV4C6pjR11sn1xvrrohb44u473PHUMdc1u5n9hH9+hny6Ev4If3dBfUflJlDKEfmL+wSSYoT8Q/X2sFCj092n3tfT9Pvp3mv1Lar+Gd++Gu/+XwP+LjH+N8Z+FTW1Df2Rv/ztl/EcR/of3P70Cv4v/P1vudyX5Rxj1Wi9N/qyrkPl/oJinhnmi5x8K2Vb/Kc6MA54bwJr5QB9Cexo2dP0tztzwQ5jIRs7D3rYKxv3QYMoHTB6K3JnyQTD6IVCUNvnd1r5nW2/zZ9/kMw5eeqEW1SopvWjxswkHDII9AT354WvywWkynvSv1xLvGbWSQ8dfsiCAUNGiMCGl/0WnPISaTF6S959i5NVf8sf1koQIRAaQZEuCcE3+C3wk5Bqd4KkVMpvI+SKJYuIMRzTbqvanVjXj5LZQWODsmGfj6motR7bIb8n6oAYnBh4l1yGPhxY4/UVovlS1NKr0gMe7VvHeXWNYxwN9E7PSplzKzpHHUKFY6Bcikx9q4q2jPNHnTQbupMVBkD2ODn5sq6ogydgbANuyTQ4xwIak8qUylJdqiFpeKDs2YeirJd98uU+PWDUkS/TuPMbY/UFixRj3wgv1fhHiUuAej8HL5WPbHNY4hK2QRb7gM06sOLC+WnxmVi4do7ApFToH9bGtxL91WKNUL/WhILZVkMEUxWOoYpzrceBf6O6XHqKsJy8ZFj/e0rN/KSmxT00GQGnUUOH79qMECB2drxTs59OqkoYlrmI5FwFr73Uq1zchdPwHSodLQ9YRXMbdMzfXxPNBjSwFh+Jp8jK4kA30RhU2sdv0PB4ELy32g06G+U/w8gNSbCYv5EwtDAhhYld6kMPwAhsKJnhDIl7BE/LRfcoT/6grNS9LA5wHzOej0LfOj5fEPnoOXngS22OgQayTF6HCr7gm6uIf+EkMpRe26n/NRhh4lki5e8HI9ZJ9hoZSUy1EUI97MlXUrOeWXFKBXaPQt2qYfuqk7hP/klUeUKowJdZcLGjZEuQyL2dKB8G1LT6yxktCbI0qcUAG46AvodL75HW9yHqR86apF7mf5G6qNWq0brBO6pS/FJC/tHMSV3zwnoQ9dyrbJPsjvH6xTYwxLVzZxE2BJvaipd/2m59YpJJD6A5cHscgTktw4+P9x4d+vJ/EtvTCd+q8saMh2gLmxEYawzoeyTP4s5cxPMqErDSo0xhDuGpaV1yA/O6IztHXeKlYn9AkoJPrS8Sr5HVSon4GmEGBYU3qtyAm7TM4IZaNer2gj/Y9GtMyZp0PfedmnK7SBJ/Ll7Wa0MmyG8goTexZFfabeCAXyVXYWqxFdD+UH5dexCowIrONjVVMOMCaF5GAtGXofL44T07Q4Noo+LnnGB81pNTBstKez4fyn30dAyGMST2zD058n+yrjG3jC+F1PFnf355PKugmS6SxxNJxXU21P+LWoqQU7Qf3gdMnu2pxi5j0knB3gJMwypJt+Csm+Jo7RviDG4GJbYKTNUFNgxwyXhR3wbestMReNZQXfJmPUT0eGMTe6NlWUUA6pS0wYhfK3AQT/WfyqyGje3Jvs7G2FL3JBcNU0a1R3fcY3YIeI/ejodxjD1sD+v/Ay3wYfebH4+C6H3q+Db399mT8UHzZ1CE50a9JPVJH4obFvpt6UcsX11DmiSXXdXJLHlt/qefYKhj4m8QvVddWlpyLgjhFWxcVuSaXg/v5wOZg7kIZ+Qwx9DDrFwuxRos1n8oWLuQ89ll7BsSWHylP7k2FfxvDBZ/DLhV+w7JvvsFCyHGy58JGoiaSLEbHGBr0t49JbskJMVYcrayuzc3/oE7Zv6kFGnJZtjWqutfVbKuQhUQLNgoqlwZ+7dgJlpXYawwlnlDkex0P9hk78pgeAAAQAElEQVT6NWSwklDWJfmEUo+s2wf3wKsUkpUisqa571l2weC4FBaVFldECpxrN/GlXzzLZatjobdjy5y4FgWZkL15tpU9IVpeeD8eD+XHqiLOUUWOJpciduJnPw740X+xdok7WIvro0NqXKFb1OWQO08iZG/FJvlOnnl57rUNdkj1a7MTm7TAC8VP6MWzPJS/sNB1mtsStaQrQsNvfEtV6YdGHdRvgUWeXCdxaZUky+hET1cro5MrgN4XL11iuEnci/OfJ0UFBCn1HlXiYJKYIdEIarEHU5fJ/dK24g8JNoy5KBZrF7r/c0zB2jixQgdll5UYbWIj+MRRJBqslVglGR27FIubV4O51c30sVvEkfViKpsz5H3VCAhqtGOvBMGzySrqN+TMZcbVJJvDSrOcru8nJ+ucdQpKMGwrfa6TYCS21OLk3hi9xJJMF8+gxEd4SotO2w3uR9TxPE8yXXiaSo3GYVECJaw1FXebGLaf2CA4sZoQqXSllSTRyR6aeW4Rr+KUdXplPzNOXIS971PwWSawF1Z0YCX2zJZYD1Xjxke+V8XIQ2qy0RBG6C1x35k8t5cme7CikLp3L9msVQkZEXPtriaMQBeNdAQcoxwoktACR/h3MJhHElrcEyb2uceFVmBk5ch4obuwDd5aS2supd4Zi5Z+jFy7+MmcnOmuAzBsF6QQ/hesMYYOntPBHKyNKFr4MUo8wWQ5MtVag+vRWr3m5Mz6mfzL8WmJI/eJxNUE0GJdEmMoWL1W3Lt1NduyrWJD2PRQnlH3XJ/N+MYhcdvuvIFWMBOPHEUi5hmTe3Hz41+rdSIVeRv72E1yX5zoJKHDeq3Iwbatvc58m+D7zjvfd04+U06efUiI9VCNQwM6RjGWCJ8Q4v8DtMQp2cgiEB5wlBqc7NsX+zd9aMe59VHTqJLtTxrBh1fs/+hOYpbBQ0ehyhhL5GYtG4k8xF4RffSTV89l2UNGNxl3/isx78+Y4c01Y6butTS9OAe/FHxVMZFAoq7osl91NYMtDfhh1GcvlWxDC9wTTKnjtNBhlAUhjsV1PM8PiTkWgAR/4R8il5PcUYuY61HYmj2xmhZ7MjEPcuOQS0qoxYkD3YXd7N422CIeakG8Ir5Q1wMfotlGbkZqmx7AC55xYBl+c/tkW2WcCn0ckhU5LuXeQmjdI1JhO6LLpLXJdYWyP4xtKNiQqOekb4ocWk5drUk9MBPbqceL+ZqARn8uGRzb9A6TWNcfku3Wsd16tnveE05MCepn2+ypEOI+khNWjS9Zaxob+t6DZJk+fPrEafKySk7t4QmabVPYlTKOXnAWOZ1cd6F162AbuUDYVNrzkqmPaDYxQAUx5bhzmMo+ybV0k40uGvdh4hM+0pte1Dbz+F+8Q7VMnJAk201Kq7CXVFYTvJg2rYVfw4kS8ZJX8IJtFRjsxQvL2IdUpU2WwnOhV7qbr7ltmbHQ5+oKJL7ibxMRXXPWRPhuYmzBp++5FL3g1I2Ho8zXmtSXgJnnuOff+/BDpNm6kWUe+93nvCm8v4ckApRk75wJS2npQxl/p/BCA7NQZKsDIrf04Cwl300qy/DEAm0Psdi6sYMdkRbs7zTB6mrEmdHneiNpjiUbBvqio2oZNd34wZUyYx3i+xorezuaCykYBUU3vnAHtlkrNaGB5sbIOO5Di4BD4W1C7ToWuNcQLP1V+tJb6H0zvAS2ZbtlifFi/93dIthQDNr+chFeKPy/RtH5e2hj3HXas5wXdb9JV/3NPaig9J8U5W9EedV0XQ+JPRQVczJ5hHqRyPHX/tTiE97PFPvQT7pg5Yiv9KHGzQC6vycz/IeO7zVj8cQiKs1lhW55eN8psk1CTxLfo35PJK//npZ6bfplH3NRsjRqIpzs+T+ivxWlTT2+0d/S/39N/kc1/Ud4LFPf7qb1h72y8f930r/5gu29ve+9fzSuyQ633ddvdW/li8LBi79QxraVBozmnBcxY6XuOUPFgbR124QhR/PzYuuDFzfRsS3bSpu5uTFIn5tGbg7Byoe08F78SJEvObFbazZWxpgQx+IL9QuaPQ5kKLKNrk8/sZm8cPj4eOcF+wcf9GdjTfJZIZxGx3bbMNVX27yvubDdM/tLRkVaYFv94V677zE8DjWJhgMOcJYmg0Udopc1aCVUckR22yS+8L4TpmBMvedfyfDlcoITrOjeJFlfLWPuaHQ1xFqPpvi27wexxFAuic+Bil6VNaB8SZ3UK/TKl29LkRW6DlniUDcGiSG6BNmszHvQJ8v+ooH9qFJ94xXMEFpqHOyS34sv53lxmzEsbHJeWsSWUfbu29sbL82fvDA/BOylI7msgmwp+YhetBPM14svjYyfD1508jLjgES5XtQ2/joGDO2SbYgerMSId/wvZc0wAUWq2jSGeDlS6Ju9d/Jl69Ti2mulxhEydBkLhywjZ+bkb1l3Wyx4YnjlCy65JubMFwaRhYp4Bg5DMW0Z8oyr8qV64VuKXegEJ3bxEd1gti6xHP0jWmnQx2iUVHwizo8eqW/qhzuhqgQcvOBkvsmqwh7aenuPtY+rSBam5EXHGllGd+DDtgYvRmyrG/qfQ8bxlbjvPjqRj1EqCBWApQoTYe9X+shDtpmhgu/gZFY1lFzHGBKMvGhstUsnmKHUIn7nvYYS9VxNwrBGKS/8i1xOXvh85OVP/h9vXKcf+U+qUiyjZ1MP1iZ7q+fFGZ5oC2xjnylc1R4IsxxyWXczw/hywWEs8FlW7gsv6F0nL4pmvuEjDm7HHgWSSa6JNRiISW3ncXJ9v6BF7lmv2KzEhKKJIIQb2VYwHlwrR1Outx3Iwrbt8HX3uFQalxv34peCHb3wIss8fk9i/uIvXC0VOcdXjdHj+Mx/EjQ/WFSJGkHoEJIM4BgwGQDF2kzirCa3FAUO27qnwTjYe7Gz67pO8d15nMT7Ab10r3th0C+DkTMUJkovICc82zLxFBTMUWP7WtrNu3vxbMw9PPefRaaGXy7Z1mR/5LpMLSITsmBPnmeo5tBCx7YSTwgV7bawn4p+K8IkFNklfSlpN6uIbxxDibOqqOdWelHArEv2VeJITKK1DnrhRQZLk7V+f3/XX/6yKc/98BZ7ZyGL34EfJ5AYQIvggp89uj1ypn4n97noVymdSLFJtNy3+kcgaocqHI6YgcWoj1dfex9aKHQNmotSDsDyo3ZocJ/pvfs49DgeqlEaBY2Brdpnliw4utpA9mh99Lg/DvI50sNPvqkBbjsay+BtKvxWhWOlHY+hxPB4PDRGCTE1PHvvJf/k+M694z0/ChLEgX6eb9HrmjNIbhsNDjqJM3Tm+mVvJJ7JflnU3y4JmxcX4I8ffB5CJ/LCtwLyzT7BG/3UOoWwrY7dpage7JWqUtrK+ibhCKKHzs1PfJFvPAOVFV9Kzo/HU/Ftb75tnssDOppsK85sepEfpGscvJBdCivXzCKGSc6Jq2C6LLdNTl8UvZMapEZZq/u+XDWudbCK3OrGKOYu2aBxiGZbRmeMAR/Gr4cF1ug8T66hHz8+9PH+SshXItprTRy59l+sRf9/Gt9/9F/ssK2D/Zg6HUfuq0O+fCT+rKc2Gl1quoWTtdgj7plg5Fn9fD57nw3ysK0i7oO4H49D9kaNj85FX83eskldY9NybNs/eyWaGVsG06JT/tVz8ox+1je87Lc85/IXa4KlNLCBzUjRIQkOQOHH1jCDHf1kN8kr99smajbZz6JFZyFjKEyJQ/Sm9sW4yJu9xF4VLTbrcjqq4FCj7s3Y8lUf26oxOp7YzMtG3dx8VFonsQYz65f7XdY681DU05NVP+uiEyzcYIv/4IZQzP2PToUwmMGPXZa4xuh99Hw8JffRMUQmWtXQKF4GBquNFLU+BQcT2Qa7uK5G96KFX5fdO/fSdz6jZI0QSQgjy7649wkQst0kWuQ1in28lGsolHyf3/Ybah1m+FiiyzOJzyO5r6S2kcs5GxkrTQ5FPvGbeN55nowxWiXXW/j5iwpjVIywmX1P6cl1st28+Awr94b0gq/2RflgRL64XyTnrN0Hvs48d6hhy4glJoAp+/cj9fncaxso65k80tcgTgwyz1q/uO4zPsk3eFWD+h9c16Gta1s1SvaO+daN3cTXgtTNrVPoyc0grF2vPSMn4l0QAo5bZrWNdgsuQuq2oNm0Jepx5IknNo11C+ntyhnaR+SJ98W9yzZ5DfbhuHDO7qOzyGElLswSuitnfe6LMawm6lPsR9FynU+eWyfYHx8vfqybGBAztUz8wbMt22hL5k9sxxhKX6OU57lt3S31zHiz3PEl39Aixg4IhXXFynAfzMNb3HNMfKF58dJP9hDuZVveFl9n9AickBfvK/g8giQxNgUrBiH40bPdYUx8tSn8Qi/6DBunY7mFzQwAdsmBeXIfo6iDoZJdFyYbW6LWQ4NnSq6l5BKohe1igHvZRus+9hhRMwos263DefNYz9wjDu6zNy+1ksVnmcm9b7Z/0hCmkKFq2/hMDdNXjeblZDsddPcMORz/+GMohnSRu+vChNxKA5yqQu6m8BdrtGu6WhdJy+L3pkkNEEZdsmhLtmX82dtHdBkik7Y+w5uRYXQhhhzYIotN/KeGxVyWEl/6+JsRoN1FSg+1mrePRVwh2KgkfmG2Mv0d3XZZ1+wDwQj8TP6Y0CmxtCGC1fsMQcZQYqFrcU62ZQYL5iIOhn1kHOoJJ9vktInh57gq1pJgZrTAEe3uGX4d6HxNMjJmUIZQTGN39zayixD//kAx+snpV2HqEV76mzIPYUZnSNpnfbbg9QSl4IZ63qdob7It2xKH/qBRcdby53W0LQ7If2CxdeP/pq0U3dCe3Web/Q/9Ot/4N/ertzfG9/OXdPv+Pr/HiQWpbMusde4PkdmVTr76zpdT6hVq4bdTeIv9FfrG/t3QlkL604aTlhm9kOjV7btdxn9Erchpsb4hhn1w1XWf07YLtjP9pOgvLrDQJ/MeRBVqHbDF+JNunX+lv9IOfmDSx0XGP1O4oc1N3UP6G8EkZNGCu/WZ/JUjOqE/Uvleyz+Sf+dFN3Tz4j90z+8+On/Ev+X/J/qvKv/93mPzZ/T3o/zXa6a2oV+R+1rguv+V/8/Nr038zxn/61Z/5D6L8a8j/wfhPxX4t6pA5cN/IsqNPfu+L2QY6Ytnd3j5Erb4gLg/qSDsg1stRiu/rosvFij6eshLXC0cuVFMHuZmbkk254WixHjTBNe+PlSLjxA8OGfTVHFDCenTxp92dsbGIrZTsWFCD8Zi9CmXJvYnL4skgzlUY8jGFr5oUU+sIsHdC7lU9b2Pn3XxLWu36K8r3h5f9TDGdsn5gy+bkSU64okndSN9rRlsISt1A2Ot1DT8Cd8ytVhrahFzco3Pd14knnlRIStfJEJiPGM/xReurJGxUfucsddupgsRppwB8xw2flOr9oMdOJgJtoyeiWMSdF7cVBgLneimRzffy0UPS5QT3wiwIxKJ/vODoRA3MMqOkpq+SAAAEABJREFU9ER9KfF0nABENzSuL3ILXjQx3cc1twGGYxykPiGGCrsJ2Xkuvcir/9Xi3DHB3nVBlvFNZvAikRNKnYOXmPrlHMIxSsl9lPHh/qI5+AFBtOierMmiRnEDCx1yZXDiJ3Lb5Dk02IdVpQEO38OJhRh50ZEfg4JBQWTFdrWsR+RsD/yX3HZH/0udjBcOszaYyPwZfBEv8PNi5iT3jh/QjF+8lEKFWbSXbKvjGeBa4lANCXP4imv200kNZ4+FRuF/iWlO9MdhdIcWuZ/U7nxNXthgw4/qqR+hK23UoQF44es4ePnP3LaqSqKPfXTH5T85vahL4j6pIfCa5HrXcpHFxCD5nfgdYOfloGjRDW5oADhhoNr2wbONlplPBY+Jwsl44WOyRxcUpo0k6a+9V8PL/TPslOBFjfMCMRg3RZb750m9gxUb2+0rcZuUjwf1ILbY4IFsUtOpxFzIY5O/JXfmX02Bc6auJOEI6AGLKWvzgaHClTif2YfIk7cUoNLX2OAfEDx+tDL6SzRO8cuoYRf3EsWWvsvg6A9lrWuUSCWqkvXZohe78uiXb3fNX6wh8KpOilDXYn8sjfGANzSyXwEsCKnyMqmMv8E9Cd3Yf3ycvQ/zsnbCO1mjFMxl1lC8aAITHiLmC925QwuD0eA6rRoqYgh26A48sbUaDENjDGUfRdd21+PMy0goPh+Ph8ZVu6z9i3VJ7myxhK9RQ3bsiAlgg2kznyI2JtzjgyMEJn44HFahU9hWlewI0Qc4+zt7UjTbyIpRoX/I0R9FH/4Cdur1eueF/AudryM5dnxooLkFJiZGvc/pUxNYjDgs8p7EG7xT77z8zo87J3vdNjGECkWOzzk24Adv0xJaKEhFToNYozGKdSWYF/sUJxrUe7AHFJyyjHyylic/4qIWFeLAcgkVN1aNYg+d5Mo1CX9R59Soe+a2G9cuLUA2f8oKTvJaqhqa1Dcy3DK3RpXGKGHe2Fx2KiZjDO228LvtCREwDvwlXkbYVeNU4Ql+6hU7wkun9C+uh0lMUXEJG8W0ZQ6DqcXaoLyoZ3RfBIKJqjBAxqMz/+CsKWNMOAwV0pKIWUwXQYbEfIzSqNJkH6+AgW+CqBoq7scvdF+5z3LNC1t1o07kPkbBcteiqrhGr/iwmeCIZjQIV5Hbxs8KR3aRGzVDjwP+5Po8G0uy0lYMM4Bs9ywxLvAXa5RrQIwHsvzlYdQ+j2AuThuDM+MIDfbK4KJmmwkYRd6pq+mT28GPrQXf2Nju2OyehaMa7BVqdvKcwcPOhzqe8HQ3nAUz96jo3WxX9TAxOiNwWy+2MOzSwf63rfwZx74/f9aRwBsT/diJZjtn9KXom1l+pDrZJ0KWer24vhJrcBBT88meftG/pBhAWbvEldwzfnF9//jxzh4/WYMFifFUD8hvZS0g24qNaLZVNagJ+qwRatic8Mx+g0/cmEgq3GYPHjoG4/w19Hxo1ElM+CPPBXWORh2ntmVX+0eED/jNMwPJXVv2y3Ygww4rfSg2ogW3ifHAd/ipEdM+FvYrTGZA4IdcmJ+scc/hpz4IVGO0HxP7/otiq/PNNXpSv+hEwWUVQYRGcQ1QB6Yt3vsaO3jv/PCYuje+0lbrpA43paa2gS0ug8iNjqlLUcu9X4IRPaTUk+uNtZjQyZ59EdfEV3IEBhxsdTfGXPOrv48EV51P9nZsUqdJHRLfXFNFLjcNnqufOtTrwXU0ijVnPKH4I9DGc1kF3TzR8EyNCnoIaJ4zpwizxysxoZOaBqvjxr6GO/7w7xiDudDNdbIChLJtDa4l20pbDSzVGG1vW+KIXTG2LbvYdbCrxBSiZ9xyel/ytahy0+SzR2Jmv2OQugzwxygV+rK6XZ3CH8RfZfKcCk4UMl94Tk6Z28YUcuJBQk6LtYQdcdvdts3gZEffGSGXXEMDAkhKLbmMlebogAsvMYaiM/ERyveQ7JfEcvKsOrmnLPaGoqTdUkqpmKR6wGvJVbKlMzbceyafW/d6oIbAHqKT+UPppAuzeZZMTegEFPsFvNYfqtr7242Phq0ae48tAtn7c4Lqpjt2qqZfm10qamKwMdWa0SjWYil2kxqnrk3fxx2wo7yJ2i3it44r1i07udYWMmnP7WJoFbGvJb2oTXpdzREzXsQRn8KM9IhnquvPddt8dCr1QWhbJn6p5PQBQX4fwQ+ljqhqAZ5cZ57tFy0UQhNB6NMXOduWfRE+N+4CZyn7I3YhIwtJ0dVu2JWJq6D0lmw3iYZbzvsIxsJfFhyNZhqbUcU4BJe58nkZTmR0Cn7hm7Qy3ZSadw23DefWi9A2pVgdv20N9o6xt61urMtnXLAmk8XahlKbxDg7TjUm4l6b2Ob5MLk34iDTT7KH7MIn2cXg9oWGbc6SbZk4RIvPEFEyMxQ7tb9MbOoBzmS9XnyvznplL80rrujchJrsPbPJHZu1JrFcRLALpfZHb1vZn5UeEi3y9Qu2TQzY2hs8c9uyrayHvrW2Bzt92KgIRY5dF9ttk/hvIkDkG0/fG7rBuWkmH2LLHBE2atIftK3jlthGzz1OvJHN4ISINeNQ+N8pdWojbduMbbM2m0Tb+ru+rFxSgcuo92SGX7ZwuWfMRrNZH3xHI5ThxmJTwsi2bsWMw4oC4z6AxFwhiYm+2rrWe6ZWl030MtzETmOwfqGvXCWX5ezj7hnfvZF9kmXvHLJf5uX3xhWtx9Q4MqZ/12FnrwWXaoF5GxFu13bBC9389AvhDHXOWYvYRrIJ0WW7+X88/6UuE1vqTpYM9hG7PdrnzOM7tDl/+5xa3Vo26NT2ngen5b/4veW272H3rU8Q6bk8m/dffQp2E8B1+U/3ZxSdEOqfB5Xl+UFSfXD6lPz5IHVouvNT9kXoy8a2+g/9F/d/xyh+b/rb+H9fhn8b52eNv9//z3b3zAxCdP/AYVu2/wGL/6j+pwL/qcC/awXq4ENwPhzkQ2ReQOSlT14g8ZzuZ0hxreeDtm3VKB2Poedz6AG99X+SMPNSVcklaVg8cvXiC8s7X/5OvjTKUo2hMQqdUnx9fLyUfyGAhTBV2Rm2z346MytYR35UOg69vR343fQghoGfmBQnnglaPOw59OIHgv4b2kzyoAKmsY/GeDROxx28tweYX/R4HB1j43HXvvtg3GRbtjvOky95oRd5rv4gsvaDDWVUFPsq45+8vT9sUBZNimsbHHWzM76/JIj65EXCxH41tRInGz36HLPzQ8fMqAVOFIpPONjF39JJXCfMDxzHJrKqvV6w9ZF6sRZb5h0Tuf94/6H8S5Tsid4P+QDkWIdQoHs8HuibeF/gfKP+YvKS0M+PW2/PN/322xsviw/qa7kQQSsBAHX3SJQ2qc8kv0nstlVDEL0LSPpRerCez7eHKvVF7pL6P8nHy8TJuuRfIWQvb/rQD16u9b5ApjT8vqhJ/vOp+VE4L5AAVxb2ROf+YvVibbNfFzHF7BjkUCU7M6XkPSYkejfTsnJ0XtoNmK5TeIX9k9o9qUv2ZXQ/+O0utc6PK/GZHLZlzlb8DQpx09vbc9f0eejgR6gHeKTE3pq9Fu8f70rM8XUgezwOhTo/vqgGH1TWo/Q4HnqC9/b2pqzVg9qmHj9+vNgDJy/jJrgL2tiTWkwwUpeP9xc6L/3lR2R73+pbS74L/ehO1nQRwBi1/XIdPx7W8zmYD1XBh2wi8wZh2oPYZp0+Pn7wpfsd3glNBb9c1GDoIEdL1Mp4EWuZikjBeFCn5B/fwCMUOCe5vbMuH21jm75FbW8b/O0jfrZErYOmRg3ki7rchG5bLllqil2B83xS4+eTWAp+pMjhPx6l394eehK7aAvK3rON7oBKabbxkxp/dLxxY7vl0f/x44N1+AG96+SF28F98/l26Al2rr233/BBDSpw/FJExOT/0VjZC4trLWv0g+s+/eLazHocxPfIOrFGqeHBDxRjCLvFvfaliV5e7vX1xo+DP/jR4J3NHIy+5hg/Hg+98azIfn8SA5eQCJ3YzXPkQGbo6Bq8vT1Yx6GDPR0/B/4PfD4fDz2p4YNYElf2Z66X+DnZi7m23+Ob6zz8UGKa69Vr5JKSe5V1XJgDXNvqvXXt4x/U8S9/SV0mMaa+7j7rwobS3WyL5WcPiJ57N3s86xC/wUgdz/O9fWf/L/a+rkbJmn9NNYa5Bo/O7+i8rcH6PYjz+XhSG65Lrs0H+Zv4bfQfj+b/9tsTuwP7oYGsCbwndf6Ne+7b21MPdI9xqAZx4vzkZpQ16vpQu4F+lWg7y64nLygjz/N0khvCfVjc88x46zo+wS0ARg1ieey4iDf/uehQYtj01rEMcpOsg7gKm6xhfE1qVC6NMXQ0HTL4J/fpecUQr6Gqap0n19STHCPPs4z09L2hRkwHMT11HMcnnmwOkna0QeSwrftfwL2zlz94Lp48CyZx7b31wb31vfeLXeANFfFNXqYmh9i8s/9+sA8zfz7fNPCpqyW2xSmYkb9Yh8WFDLze+177wXWVe+gCt6hztaWr5PwhvthP6sEG0gPs1Cm1CKHS+qlh+Mn3SY0fj6dstyyd5ca3S90s2Zwk8vtQckjOlKS3/KhS9tDjcSj7SFdLLO/vq/Uzjl9740TF1Gawn2sUa/AGPT/9BPhkj6UOWd9cHye1phwx7S6YyTWxfDGnFnthovt6Tdaio2xxTq0LizJnqtyfgmNmN6+I8cm+6T3Z/VvnNWpoVLXvFzUONR62BK7g5PNC9kI+G4Vy30k8eRn74rNu/OX6SX4xW9xXF44JSaPr8OCe91BqkzXK3v3t7Te9sVd+45rpmLp/U68vNcdxr8uPH3/RjumEFcR4kKoM5pMciH9serDuwRvskdQqFNtcZy/qnpq/sr+JOQknz8QZ+Qd7OHkuNmbus9uLdi1Rjr/sg1Byyv4U/OzlE+xcN5O8Y9dRchrEZbvjjh9YEUN7r5scJuuaZ3ziK3Szf0eRD5T5qCLPh3aNnvRv7Kk9f1Kn5/OQZGr1Yk++lPv4D+7n79zbSUV3i3/ClUuQOYnwE1GIcQ6GHBl9xpxJ9iPK2JVGZa8s2VZqMMgx++r5fKiQDZ4vB/XfdRoao1QXxX/iCNnWQfwhG6yQrFFD235I8KJLMAytqiKMpUlik/2lqzWfsW30iA9Z1j6f4XdtP/h8MJsm9Q5mbKqMVY6l/GUzzAlxKu3eBxNfwIVFXEXtB2uQ+j+YD2KyagziLg1yn+yB7LFQ9lt8iTZq6PF4aqDLtA/bImCl2UPHeHBP5DMNe/HJXn7jmhhV5Hv2546T658Ao965BDvx5bmW+9fnviXgUcQzSnGROKK3YnzJch0+jgefPx7qerNmb31fyB57Eit8Ym29xHLJjsZkTxPFopYXpGQOnNmWvX0H//F8aAx+KKQu7zxf3vNfdJBkmxPLCUbyKOJ9ovt8Hlumr8bqMOEck9ixbi/WJXn/hc9uP6B3PvtnzYOTGh/4JFV99HWwVMOd0xv4b28HaziYU58ihrbEkbAAABAASURBVMXnauITdE72CtdzrukX94nUbsG3S8avS/QQnyczjj9bV6MuhNl1hsNQNUpjDI0qOFL2hyja4o3Bi5h/EN87NXn/8aO/ryWP2EkBtYKd6yz55P729sb6sBYP1ivClSS1EfvMPDH3PY3PoclhET8qqINHDsI3IenxHL2fn9TkYO/GF6HJ2s22qobi6/E4yGHITh5W2sJX+sifyA32ligwiJYyr+SeAZyTz14v6vviWXOFdelKdpSs6N/Y2be2NQi4wBetmEfeOGBFBzaf7blOrvkkthfr1/dl9spCIZRrZNfnnfvlu1KnM9fVJb8jV0LhdPvJfWSyV1FT1qMGtYDyI9U7fkKTTFa1YdRkl3xNCUHB2jR7H6zoE2f6uhWxbBP2l1inJfYmvBzRSQ0MbuZ2awoYsOlIELhMJWSFXqjXhzXe61zcZ0qjSpEN9lHW7vEYSt1FSzxNwQsaoBwtt62sxYN7QnAPauAy7qyqcfWZiwZKDKHFYk9oMUbw++PiL3RerOHJ58ToRxGXMj7Wpw6BRZDY6O193WV9onOpIeGwOk+7ZP5ElufZYkESb1EHzIUY5dSQmJHNKEK3pwh9Kd19eDdNbBJ39lv6TdmPmyK/de3ECzL4nwuH0CbCi4p8Q0yJ/4tvY4tuTOlkO90XRRD64mjnaPpNulpbfrfHrutHXYlOgKt1tJtt2d6Tv3qmhgAs1pKKYiPoj+3szV+3b3p9b+AQDvYwL11GCnRqmut5MVnYcSgUeVNPAtAzTVxtWox/T4l1U/RRTqe778nfeYrP0KUeiMTOmrKYSUc2+/GiQnbPL4t/sLt80a1Gv82Zwbtnf9xfCn2/yRhK3eh+1W/2N37m0Unt78K7kmy4VBKFlu2pIgtd03+6C2boBiBLnN2zv90nhdDf1twa0Q3t2b9wph5t/XeCRS3UNn9wSg1CfyD6P8Ca+NyUZ2ITnMT/X0FA/c2jfX5tv1/0/1Twi94fT/d9Q9w3/kQO+9Zh+E8c/1p8/4TDn02+u/8+/lnrP7P/iRVgPe+9mf53Kfyr8gDm+XFT5v/GVJMqnLxIy83TJvtVEsQoz2eFNUapxmAc7s7m27OND/CC+MEPpjF/8cXmY06dfBiZ10PYdtuPwYc2vjzk/p8P3KPqfl7KQK/YICz4qLWMz+XCvAmV5qX/JPT7QyqMwZe33GTzgWjBD0XGsO2Dg1pjTBxEnnn4uFRoJna+CKUu+SKd/vOLEUCxCdmJWNgMICxx182HaSs5MlUioSCZMwRWJ1+Q2hYLoV8Xhl16vRY/4LzQmZq8VKYU0VJ845b1KLlAt/rmWxQmdmX40InNK18mkS8SWc07wX1psiYA8Pu8dWBXIL/48TexiNjSLxye2At7xBxLixpNahEy/E1uFRPLkS+7zFYCvCg2mUdrs+JAaOmz3TipdX8JQdEEhWbrxD6D9KlbYhxjKCCLOFdeVGjyBQwjhBtvybYmsuQxE3sIfUstO/iyVsStMJa6mUliAEaLOF584UoOthWe0Q8/yja8DC5CvUcNxcm2sq8N5hkceKLBlg0XGuQxRmmA29h8VmgcdK3kMzqO8JIDE2xLNTaJlngiT3yk13FmXW3rpGDzIjwKN1gIDAHFmmI4MRpjaPByqPuqlmOuNJvrEoz94pA9mX2BoFCosqqib6XZxoevfcbexU5X23GSGMeLL7PZRxFhosSecdQTb8bBHaMkoFtHku1NGBC9jBj3vc6Zi2ZbVUMmtvAm+z1jWXJINHrOn4fNXsH5XTe7BAtc6SRWQlZMbOvkGjB7KfPDQ6OoD7zkkxcnIcJD39iv1n9xrWctBnWuIWHSvoFrvUwyZpJhzMWyNHZdyqlLahiFAc6THwoej6fkkj3oCl9nU+aLayK2iBWIm7jktQBPHqItcsk85ILBkWtgsTcim/xwOvkheVTwX3qdHypqSwhoJhf3PL4kg03O1OwFla1H7gv0i6xO9s7JvengB80aRlvYivtQKLYSy6B3XtJF+EDv8RiB1d3WWiJ8EXbvNduyrdTnpM5yaWQvV16asjbUYYUAfuHfALlyhgtIx4RdroNgLMAX/O6JeWb/oG6DddVk0Vv7z8FzBjVQpVHxXQlBY+zenlrBRCn4L56xHx+TeKVC36oeLzBxpTSX2r6Is+2J35ZChawYFEqxj90mfbVvumGirio3pmixjU32ZNb65AXvIkbb6OFAIuZT89rXJ/XJS8rEv4jTtirEJhjU+vGwrNio7ZP7GGYsffXqOebsUfJnwCHbTbGx0kyl6MPXII7gcgVyZI2yXogU3fSJ4xi77vH1fBwYL367WCq0bIujCcEnXlnEE43dF0q2o9IUnNwPkm9eYKWvqpYtajXZI5M9tZIE3PQL/vqcq/Gz/5NblVWpyaiO4Uxt237qGEPmzwSTbJWWPHMNTXQGNuGNqr6eil606AQMWLBL4Y/aMXpJjk/m4YeiK1r4C18vrofEu4gbdruOv9Ctu658bLdK0VdZdBcxZi63WLZZ89H9ykrCL3ii5eXobTvI+XE8NLgh2cSMHiq4XVwPZyw3kX/W3UYB4iwRe8JiqsEplDg3zcA0TuqTfdt1JNfe7+SaPQ+sBFjqYgYTzOfbUA1ir1KaOW15XCYusNsxAvxyxtKbrnmCjp/UN6rRCWWeWAhMgQ/FJLVJDQ6uozEKWcl2THRwbykUbeas5wKcTnSaJJDrM76iPHEW3VGxFxjSKKsxBzypbbom3JtjW61rRTk1eufHqBOZrmbsM7zrunuiwNceSy6phpW2iEmybJimVxrXM/zod8x81rWPCCgFWMji+8V9sTwUq8mNcLIesUl+tqWQdsNKqYFt5Q9AQr3vK6kPaVE7YkA9dYnyYt1Dr+uzmInRxtriB4+9rlUDHNADJsu2JvGF4gNJoHC9NNgno4bqUwcpdTE+XVZojCKOA9NEpd28u7KVNY/kxd6ciS8iGLkfVJWiCmrHsIgDUTS+CAWr+Jwncj+5X5/4yjhWSMDQ94ZPTFqHJBTMSa1T42CHXDHIDyxLtjXYg6ItnkGLz9O5drKPq4IUamHg1GVjmrxGlZ78MBeBZbhS6hjb+LPhcQTmeBwy+rZFCdHbuqRMXpI9ZJVMX+i4MBQ61Oy89mtYhSxrvAAJNRjj+F3oxy6WqMnOCGYOxrZ/xxusMUwF19GDFgmFkgMhK3xc4AouA8495tQ/UE94mPUxKVCuv1FSlVmvydqdjKtxqqp9JfbsiTJ86PX9+Yv/8AMY7M5rSEZvIQtN6jIZn/iOz9gzFCnib3Z9qZ7GKEh8pnsBwGG4Uzr7L+6emusjKKQy6UHGmfFzk2gFaGHHIfVJ6GObLaQ0y9gk5kLx+Xj0D+y2wQ/mlHlY2cyz4IxP8n2d7y0vD66Tx1WXqZPPjzN63Edk8EPp6AmPkWQz4Yhe1slmkgJI4BTxzca2LT4oaPL5NuuCoa4l3/myXhO7RT1FM/HT9RFfiBiDQSy2wV3El3y4JjtOqarQoSYTwqDx4CzGdDJ/0t/UcsCBIwaxR05iGo1Tl//do4RR+VCeo3aRxyQG4iDu1Emy4j++bpJKTZjfPNuyh0ZR5yrZmYNDjNGZ4E1qPvOZhXtV1mc2b3FXmPJdNJs5MeOBSPiZdkET3gITJseilsB2rJN7T2jzFtJ9LOq51iL/zZttc2rhM7S15u5+dyYG9GbsIcKmhot1OfG5NyVh7niAB1qoSeYIUWMOuZiLRixOzdAloNbd+ihot8Sa0Yt70YvvR2IPU0ZY22hUqWxxiDMYSxPHk+Cy72IfyryxsewDg+jbnC8K3wQHJ0Nwv+JoBic70tRhtq9gb0LIMViv3NerLKG7iGXh2LYMz9ZuhB/+vudPJb5cT+mVYmwtILaB7R4Hd7IGW2XzpPSJdZNdsocskOKnazH7/hQfoUlMiPsIZg842VhBtmVvgr1zxe9kn7Ypp46fPli4+Uk/mIkzFHvbQkFpNuPLLvLgVHgIbXdq66obrL96LHA2zR3jNb+NIrvHNn6Z2CYUM1L39h6LhnmvBUOFa+csXZ0yC+am+ISoS187GKdfxA6LeJAxNusBAnPWA0F0lMY7YF2EmtSydFaeL4vPBKuvcHCoysB5qLzYm9QJfxMK1E2r4N/BXsxq/3sS0Y5nz7/OS7ag+mRtXTXPF8bCX3wuAl7EVFGSyG0RPsRea1nknxS5FNXAtJxczWQTe5UxGpJIsgkb7nAr9Ikz8ZP7zJTRd0VXn20RW+iTcQ2+60Vub7uMsxaR3yREi7zCb7owW5dxIG3rUz8MaNcES3Qy/iNi0fSdbh3MfzrKRm2TaEw5//lhWx335TuxkoJs+NotPNvNyzhk77m9++KeEZKyB0Lb9j7HJnTP/7v6Xgf2S/e5Jpp2rb/Hw+NE/xoV9l/EZZbHzU905xw/n2PqnjgWzC9i/65Nt97f009LoT/TBVLzF2HX5a7PT73EpcOJtVy/Eo5+wflnpwsnf0gEigjY+IISfAgOQUmwmvSf9n9LBbJ3Wfaf08k6X5x/Vf55MV54/xO6yg8X+dCVYG0rXxxcVIVDNFhqyhi6D65lPlwv9Yff1zs6S8V1LOwW9sEZvNw6+OKXLwo2D/+VG6Nk5AcvGKKfMWyYGIpLj4twwTh5YZPY8tKcz9eC1cQzXPlgFhLOUFdItOjQqcAP2VZBoGJzEuuiZ4ZBdJtIZGPpsy3uDBNHeQii2vgLZduyIfnClZKHaHbyk2KTL2GhBHzyxanz4CXbBxS50b+P4GdcMOMzzqqGavDBo0oZhx9aCPuGSiyFLLYeeShI7xTpnS/wk9jtkg3gBZyNTcDwSs/nU2OYl1+nFjkWOMZ599jYVsZjjN2zTkZuW3ezrOjkA/cBVo2SDRc9WbKtB+s+eMlb8GyYEtFLuOSLmUQKMn9yVJWCQYfWdaCQnF/XPsiPQ6mljZULJWhBAKAK7gSTNSBZC7waKnRDWCj4ienxGIJNAOp2+3ZZGdsGK5UVeljC19WyB65hdydfOBLXj/d35W/X529GR5A8xmHqnJeAuAIuPDu8obSuwxQ+ilMfMko2PrVb8s31tXGXBjnlJVv2Qfy+8i94ALrzL2zHMZS+XMoPGfbOZ7LPdbXIbPyUwZRkKT92hJJT8BDJtiwaDNuyzWTn0wNO9uYx1Bj4rlLqmPl3cgBhJHbglHC6n9t3amuX7I3HNub+Etlkz47+187PtzdyKvxYbjwKG0U+dpRN3kJ2yPwRLfvz9fF13U9eznzwkil5xh8q2nsUzPxLtdq59XVKXceo3sdFTmwu2SBbqgGfvd31LWuRjKXmD+qfjZ48QdPtB3GmuyNsWQJOaQzRU784bP0WhBtpaFGLs2PJvjI+LUcgu9pWTAu77PExLIbKmr/IN2v68T77B9bJy5ekk5dvom6yVDBCsX3j/vD225vyr8eevMg1NZn5UIudSCy4obYbo2N6PB8ahSIRJQa1guis4NrGchHPhE6IRcf3vf5NDVebAAAQAElEQVTcIpsXrfhYrGnuYy/uabl3vn+8k+OCJrQa9/nIC7ADv0Npo0pZr+dzsF8eMn9EM2Et4icEYh1wYi8Z/YO1erCOT+J3FC1VRUc0olmZG7sDvqEBFX6GJCstOQCFz4HeA7mQi75UvQ7EzRdFoZ/1yDU9Rqn3neMj8sX6pibYDUn8ePxi3V7kf3L/y5pRQO22QNqjk8K90Ht/f2G/uK8uffCDyo/rX5N+ZO9zj1oEGdpxpm6Jk1zM3gE4/NDeE4mhdDyOpqyn7c7tt/7Xxk+dxPXOPe+dPZXPDpNrZYEz8cOQNdJny5ww4a3NSwehmqWWiSFUqUkNGS3cUcNiJBWBubkSl5kmpwXBVvQcLfAyPsaRGfxwF7o97VPyj21IityKTWJOLO3HSKAqTtotNT7YJ/nXRo/Hs+OKPLzU/kUtJkluDOvxfFCrAz1iAaahEh9w0QsxRCd6j84vseXaC/U9hcCCm9pmnya2F+scW0RtAzT5sd6s/YsYKLAW97dJbVIf2xo8g0TLjy/BPY6HTECLeGF3jL0PR1GLUtmqoocMiWbjCUqdch9JTDch1m1jG1sp+6Lvn+y71mM/xi71mfh9kcfjcXB/eXYNEtMYQzVGx4A3Ull8Vnvpx48fmtwLxihkJt6ChorYQmy55otmx5JBHxScPizbcsY5M+DY+Dw7E2vo9Voa5Wi0P2FTIfxg2keNAbsgKTU7+HzTxP0jfXijIrcGuokt62rnGlf7PFmf0GSNTuozuTCyvzKOrtIIveXcbyf1uvm28Q2hs3nrc24XXBH70gw2dukX44WkRsm2UstFYEWcD+J/416f2KODgqIXmb317fgzCJJtWbtFP8/SF2v7oo4H6/n29lDooB6NsVX7HH0KQF2K+yTrjl/bsJaSO0PZhop98db3nTa0en8l3xd7/ANf2cuk0LbhM9Ak3xf3OjqRGlTbHMzEk8lCGAwjCi8xxjZ7NP1in6U2mEQdFx21DKBjBNfijyF4kS42dXwnpvePD9373uiiGlhodnyT9UYd3Ai/aLFGKH0ysu9sY+7m3T4W8WccvwHJOH2UTHyYAIMv/NwYuhQyT85Z7ye1z16Vdv2zB4MVb7YFFOtk5UWueEaLllqZnJGqUFjU6mQvZ/0/qPvJNR1CVdFd5PRib3+wZom3xoAfsgb30uC8sPlgPdUtWqHZEduSbaiwE212DSO0S4ayVm3BiQMdqcZQ/DuxQj0GJ3apfZTiX5+8xdBhU7ulidLkukvsMJo/k8sVa2Ju5nVa6C/Gqe+De+sbn09rDE3W6pXcW75wD1Gz6Ma1vX1iqhN8tUZmjJgvdE+e+8FIHFGPj+QzLvwP6h6a2JKESFxGZpcO+qxz/usbD67NF/EvYrKk7IMaGS3iPHVyDSPifsuYvSPWvMrsgcH9+eB6fSj/9ZgBpmQJf4u8ToxYYk1iHeDdnx1Q6GPnWrJjo8bv/YBtFCKvyPisk887NaQqyKUKwShojAN1w7Mkg/PS+4983/pgTMzUK3tYNJdVgCTXxCiamTfeKGVsm5Iu8j75vP1B/C9hlqyUdTtJ6oN9GXsbG/SBkY1dtJI3eyRpFIZVpTEG8mitjunF2ttu3sImRxMqG9dSH9aoyweAZ+eir0aRbKtq48c2NNHLHv3IumInGnDobSzbsg33PgBiaMPjYPh5pDa2W9/+6ovcjFbVz5h16dz5pHiTyQc/gL7zHoj3zMwwxCWH+Dqukz0Ch/iMOnWMQHcv2db9Z6a+rMHCJpT9lf+y13H9pVDbSpvkvS7KfNOW7bGuOFiB9ndz4TPHdH9e5jp6cQ1kHg3csj8y+mNyIjUYQW+c4C/2zsIOBma2yVNyhSzbSrOcDrp7cHDMAe/rSI133Uu2P6k1LLWs3NOcbKMTXQh+ahha7JPs5xf7OfOtK3Stbpdjs8aFXVJKLXpftYJaF3gRKSTm1Xnetb97mF2D9LqabfRvUo85625msCvGIM4/SYosMd34dx++7kb89zw4odt/9O1behtIYUV2601qlHl83WRqYRtdSLuNqj3AZ/QzufuMv5ON3UU33/Y9vF1/zu+Bva8JXKDztZ9u+dcauGO7+dG/x+ntLbedaZNtJa89kSaDUF+vltLnWg11HZH//ceXBVAK/WqbWoUcIfVVa5lvxuQZnv64xeaWZLxJvdfutQvv1hGhcHxO70FcxLeddczslvzaY93PpPRQi2/9u4eZoocY7qOruYfX2f6uD/OGY2hbthn9i0cwQ38FpvBju/19H7sscTTp3739jfhSg9DfUPvvEX8FsthLod6XP+2Xfz2Se+nSf0eL976OfxV8V/oc/11Kn9oZ5F6RPhQ/oYzjt/tvkJGFwv+3pTvwnwIMM/QT8z+T/wsq8NP+JZ/en9/27D8lB+fryLPgpi/uv+Oo8oFX4qFI1jZfNHgo2JaJNverfCnJl40XH/DzoiM8PjMpHy6jZBdfFB8afAlSN+vgw9IYpbqw8oCe/cF+9hekYEQ1/QQsclzKl358V5XyQjfj/AjAdwIe+jz4+ZJ6QvmSpdxVJTlKEvKlYOVLTejgZUONfGBV82fHsNDLHAOOXOKx2bGoZcEPD3EftlXEY1v5I5pNfhCsxtYVC781KF8gP/hiUfVQ1di18a3Rxtgwx3n8Zg2SX3QlcPGVL/GJP/NJjc5+IcCXVhRPKPGFTnICRna1n4HP1C35B88aKg8NXszhkfz4unZKDPTgy7VVcnTq0DEeyguC0BhDIdvwD9WwGKqb+6xJ4PFdrNtAnnifz4eebw89qD2HEGEruUTOU9lDL+L/uL+UADBQPAYKutvZ2MFNLAdxhsYYGjUaU8Sw67L4Im++0IeWUhs7MQ85ztErsMcYGvmRj3ls42nAq6rGzHgQR/hllHKUUXVYv6OsW3xRAi3uIFUHOA92wVJki+t/YA982754yZz1mqxX6MWX99DkRVp0o1Qesq3CqONJfNBk/aWvOPrao27BC2UdUlfRjF7bkwuRdL0TZ+QdF6eWg2v0c8zreko8J2OWBzvJxHPHkd62bOqMQjAnucS/aOk/cdHJfPKiZOKPUHXbh//BC5L4yh744DqJDhBgS8FMDK/WefV6Rka47MOiNkPih//gUOyIZOplV49zsq2qIXvHG92bsjjxFz+Px0OjCj2BKXwvrl1eCpGXLGXvpY++DQO1glZqxP59DCsvvgY/tAz21gHZ4Qm+lba4Iby4d36g/+IaXmCve8GjAKU+ZzBDqRk6kz41WNRPMvnky+ES8E0i+QVO7OwhicgQ2mYs6jY7l2Dc1AJOg9oc7I8nLywfR/6SAtdNfMYX9gVFfiQf9O1gpjbv6q0ID9e8QDl1sk7Rd+Effo4FzkQx12zwC1l0Znxk7yQ3+nd+2H3Rv/paeMmOH2lie1KLF9j7P636Cix7cmqBEdmZ6wY/i+eWZHJ98ePTS+GTXtcr61dMqpJjcKkL9onlYO3GRbZVozQKGgM0KznsPZ6aW9krxzE0oPSYEOfGBBK/0iLuuZaqxifZ1hjcG0YpdoWPk9wW+2JCok3m8bUCxHx1Tgv8qbkWuAZ/aSKPrV0aVY03Riktson/k1qmX9gFM/SCF51QUWJgGDJQiCF7SaFrGttQJLZV+CoMGeo2Wej3cxns+IjfUHy9Op/VMZ+s08kaz3a6sI/lZC1fyvpHvgAtDzW+aFccbp+Gn/WYvcbBP8F/5V9Tgz3z8o5+NU2MQTPZLPFZ4wUt7NW1m9e+W9m8d/xcm3Oxv/iiNuF3mKAkZzqFl/iLMh9cDwcv+ikt1iK/U8kr8eT+mn6vJfmR85nY1tZ7sZejmxiCbRvbBU3o7NziY+BjsAez3yxrVD6/LNlD5dKooYHcjF/UfuEHAPIkFuqSNUi88SXaHVd+6FwEHozbf67NUd8wGfsm4htVIEiLujQu/tLH74zf1eJ98u6ydU+q88ImWHm5v3jNk/7sf3H16lhP9qq9jaKXnEaVbDcN7ksSNSKnCS1iFw0NCdvOMT7gNw9dZ79AAqNCNRhax+PQ83no4NoFYvsn/oWtS8Kt5MCeLbtrl/RsBBxjlGyjO/QA5/HY/XFwbQNwsCYDqmGNKnzBZ37nFqw8A0Kp38lGi5/EMC5smRjI7cVeeVHrPCdDlFM/NeJY6K0IsIksWKnTi2dMbHNtZVxljdx/iNM4CMWnaLEvsAZxJv6qIdtbQm0Y9BFfGSSHjGOf+E98BSO8mesPheABIgUGLNs9jE0gmaqMOANJ6Sa5BA+2apQGcRQCy0qz6TmCcbIXck3a1kDXhaD1iCQOtNukvlmbGqMZsQ2vf6RFJuxtazEOP/va2n8mPsql1MS2RpUOPivY6ONjch852T+v5M98EX+uh/BCQCp4i0GwktsL/ZaBnXHiWexf0WyzpRfEhIMyZmWZc+U0xsn9cvbztmOFF8yFb9SVOjyfY9sgi73tHQM6sXkR64sYbpuF75N9dpJLYicF1Ridc5Hvwi7xW6VxPDUqz1AwwT/Zm/2jAhixTV4v8BPTxG6Gj55othW81HLUYLzjjO5CLz4Wzid2Sv29xFZtejysQUyiRR4bhmhJNjWjlollXbbxE/1RhZ9Cp5SW2EJRO7EJz+jY5np/Uduza918eDbYKH+QZ3JLjvER7AfXPqLWD2+R511v2xrF/Vo0lGK7yC2U+ElXsInNyv768f6D7y4fes9fDCauAXbSNWEPngPHY3QOhhHq/Gq0rfA1wY4PWRoYRp573Di494B15HPpED4toW9iG6NUGUPFfBFUapJ9sNhB4VWNxsv1c/CdcNQho2tTF77rTHKeXO/pMQfaah3kLnzxEMi6TPZW8pVKREEcS9tm9TjruVAosEd8EvOAahAj1FjY2kM1IHRwIVlqEg374DDqo1AIZiapcVXJZXVvt1nGx+OQmGdMNIS3Mu24RAvGwKddzNTXXmr94hqarNWLayf38vCia2I0umNcscttV+3DqtrznG3moYsnWnII1uv1IYKQTa0pbrBTs9CJ31B4mGix/iyF3DWyUru3t0P5wbSJawkwUSLqfsq20PqkImZ9a7ZV0EgONZR95MImBN+27rYYJN7EkjFbJ65UoMdh9ntiRg3f3LuIdVDPauyNU+DZexyz6Jp3EYs9drK/Qjv2fK5T4wczdpO9lTVYa+IuJNlWcjJ5RUe0jK1ck0uEgK5+agsHoeBNFDi4H2wV4BhkHYiR75wCJzzbWii+2AsvPuMRiozsJOZgIBYMBTektDChKvZHWbY1WbwJzrpyiFrBTx/K2K4MZfrMu85wbHOWnD+XrIoZ/EVOwTXzHoOfWmW9Xn1Pm8o4a2Rb1UR5sVuXg+SXWBFJ+NikbpO4F5i7X53HvX+DGQKN/Pe6LXDb8DplHp0mVCK2S/4kdxQztflGmd9+7viDccF2l3n2o+2e/3TCUWNwHU3ib4zkgo/wb13bSi3HyFoN2RcWfWIPTbDuPuOQaPaly/jXwyavtiNphPbP9GAydAAAEABJREFUusFbxLUpWVBF9FH9w2Mh25T9v/XtYAZ/015bk8P4xJjkXFXkWJ+874ONJGzUzY79pk+8cstyyl6ZV9x2yVBhE4o8tOO8kXdeN29+5vEzP3I7flK3L1meVZOLLhSdTcl3KeqWo6zgxrfNPLxMIPtrvq64V2JgH+we84wh1P/wMDmGbmHGN928YN3jP+vtxBJ/5Ii/28a2XJDdps1fkvmjqy30r+Efdt/tf69gnEK/F/xDHMrGdQ4Usf3ROGAmZtt9n9GfNv+pJALM9Uckxc6yN+l/U0ut/4j+2J0/2ZSl65O9mDW8MT4V/uVBgRCi++WI719YfzL9ivdPFP7Ps/8TwX8q8D+mArkeb/r3Drqez4fysrHG+IyUeyk3VDX1DYuHZO5iky/5+eIfOvkQlRva1rXMBwpdjRkjN5k62BnnITE1eXAj+OnYYqt44PWLtSdfYInHzEXb8ut2xiQfYOI7D5x8SLP4Y/WH2sQldGpUOqzj97Jltu1Wy+LvyBdtCJPmBRML0l3QFLDaMqsy0FdbDMOKjrTP4SWGfLgUbQzLrkAyi5SO4x6ltJMH+Ts/EH28v/C5FPUQKbTPhbwxqd3kw9tkPjGMjxdfRLMecVA1xLHtDQedGqWqkvmD267R1ldju9CLYEm2VbVpjNLBl/G3t6HH04zRQwfI1lMa80k8gxyjmx5zcIWOuhlG4aMnnLr+5HHyRWRSbNvqP+gw1CZ3HfCoyCZO561ryS58WLZR2bqLlw6U5bKThOhxPPT2fOrgBejBGhOKvrcJbsEsfI8KJkRvG/zSGIPcoeOQbX1v95Rd0ux7LiUeiU43b1GnrFVd2F0DmAv/qV9eJOT/VSfawFeux8cDn8RVDbKIR41n7zhseg6lgZ89ontOb3NCtuInX6eiA8GSy6oaSgsrMSSPbWHZkQid6hfnz7dcj5vXeIkbWk1Yxgdku22KPPWtwZb5E356Fol1+2aHbmRAIFrcIyZfwmeiVmxf/Hj+/j55WXeiueAvdFb3ttsnndISk6yul2D2j1R8UU/9I7eNzEpbOIzfXFuTzROd1MPUxzJ61aSrRT/yrjU8tj71ee49xrqNUbJZf2QHe8ddh0XcH/zAsykYKKHx6xHklOXu93jixCYaV7+E+ng/wXqR/2yAO5ZCp9Bxc4ULt078hWCoiMdl1bCypo8H+RFn5PGTngVQWl5+xlfGoUTVX77zwgPXi7W3S8IvhyonyOGJRm2ZKj5HERWTHauVPiR0Jmuz0kM1BobJO7Qu26OfT2r72S9L8+NGKNcNmoiIg92QcXg//vIKNBQMXjiD/f6RuvFyDQ9GnVIoxLLLzB/cH/ISvYjVNpgogpk9kVER2sEL1bdnEY9V2EyMs3eAx5doqRKdjDxU3DcPHSN9cT9R83PPvvdl/nV/KPci2xK2trG7nssuroWz8/7x4x0/S4gha+I4+eZeMfAxe02kIodBLdPn3he54S1JbCeyykiNwaQxw8k6NJFX1qeqiOMgX5LVtp285Koae72bNzu+yT09lHqdPJMSV15sn3xmQK0P22333cdKzPpquNQoERt5oK+rJb5J8MnxZM+8v7/rL3/5C3V5hz70gc9gSda4ct96HzzzlpL/JK/wKBs5kw+Dmc8x4BaOV8tny46D+6+l1OfFswo1mfnR++Sp/JAUrL3+C0VR26nsyx+82H8PfbzDE9c/PzCAbZtaPomvGss2viY6k35jsEzU3BeNlr3IdxLjIt44KpQwbYzMN237HhNnC5tluZmS7f08ew4V94DgHDzja1SvS/RCVaVRpbT36182vljHnS+5fIsHSBXxlCulkgIgGrFGZvjMPo+EFKzs/9Bi/QvFUaUqy3bHUvSjSoYWWKHUIOv+zg8mL9b73mPBiYwiKi22dmXI3py9VvlX8q/cA3jBPtmrsjXBzQv34KijX0CwFtQ6xvu6Hf2fLh3DSl0e2Rdl9LAgmddVCzuxK7CqIeVeMtB9PB4qZGgrMS7yFW3hG2/sl+zdEzzAwieO3GdzX7wpuaIgl5UYLNCwn9lTIhbiTS5BCC+6RRAjNAZ7aWBnyZCwxQcd8cRCvdY10IncyDc7Kk3xf+YaINfka1tH65cGn61sK/77Wrqw25ATcIrfQKbu73zOzVok/8SYPviLHFzsIXIa1HpQu1zT71zn2YPBTl7Ry3rtl4BLo8Q1NTrH2FEWpVn8sTSGZJdsK23iJ/vlZP+kzvGffR3+QDnX/eCaMLWOfmEXfijrlXt17LM2i1gXeOFHN5Q80wc7ffCjk9i7RgQY2+ScnGxr+1pKTImj5Vx32ZsZh5e4Ho+nyhVYFkmqcudl+hfP5Rc2ycW2qqoptXvnPnSyfokh8Vlp+9zLhX44lT7EJLEC3hiFavBsBsjiI0QqcoQ20Ks/nzBAg/AQJvaTOif/1CEYhW7yQUOZ2xtznxPdUg2J8OOe9WNiiQPo1RS7x/HgvvpS4giWaIEKfuQh27Kt+Fus1YRO7mOAwMeKGM/s6cTIdTlZy5M6fVCvD/Zd6tnrhB4wMj6yJ3v/Yce0y5fcmjJDiUMuyzaudswMOJZS1yLB3BdCyZhIWjZY2sfzed1vRtsXhahRaso4xNw4B56z5PxhMsZQRd6+tRsOCpmZ2TkzuA47cxPTJIQVlJbY+IM6najAbQz0qyzb6HN0Xaz4fDwGz5ZD5s/Jw/JFnZekSc0nde360Kee7zwbP9irqW9fA9jYbpxgbQpSeKI2s9f5BDeyUTtPO7EvZW13rNi4JPBynYxR6uvmeGhU+JKwsR1QcVZ0mOhu4U32QuLLtR7Z6rhPfqx/sccnOYVO+lML3djmB9f0TUmcwdWp8O0QfsMbNZR5xqiBM8FZjZ0cZavlYOf+l1jCX9T7ptiZtVjo2KUCs2xlb36wd7vmFMUGy5L7j9AjI2xiJxpi2WYkeqg2lm3mRn90L5oNr6yiFy11yvVjxl1nnnU2M+IkoTjqnBbzhU/UwKqmUSUGHAUexNyFrXaz9p+F7YRSg3yuyhwR9/xHr62YIBbOZJv+6yjmwWwb2N+liISBJFMl7RYmYItY6TaPc+wi+uyZBNcOR7J3L1pGsc0+D2XdshaIyNOq5HnpLxRX+1qUa++G5OqyQqKVGbtkxvuUgWQTNya2G9dFDy0wbbfctr63rFXq+MH97a6X7dblMu0YjIFlzhx0djHYB6qqywdulHlwtpQRzHXlEx7TxlwMVhyEeVN4EApwcMT516PtLiaponrXqWeX5OeubcBNH4n9hZ3ahm+HZ+J3VHTze8Ip4uSZ3t469u4Rf+6XRJH5r2T7E9t2i+3d9+TvOH3HTszfTezfY33Xty2zTqFt5+7svZZ71qw+/Q6/uVnPa/C77lcEFAiAg1ryLNnTrlN4mzizLoj2kfFNaLKyzU//nZp5nW6+5eaA2P7Cb8a3k8m1fOmxJ23L8L6pyL/Mv8v+1XH2e+hXnJv3c839q9rn/Ge9T/Y/NEidbMsOifuFGG/S1eLnk369Vi+df6a7Mf+W7d4KifRvaf7PkvsKN73la/Zf06VaN31HvL3c/XfZ/3vjP6rCH/H+36vM/6SM/+lY76W++z8BynX0J6Jm/y35f/Gl3T7/O06VGy/PBR4K+UC50wxvjwjhW+FcpXzR+f7cXEzyyI9+7AoTvi/lH3xoiA/2CIrq2AGKDxQ47gdh2LHj4wYf8Dij35qcJg+i7w/36FZZtlV84aGTJb7EDdnFCG3A8tCJ7ZmXInyhj02+ENrxvzQJcAYbXwyZY3odqDAyJNmW40+xkzBRGi4UOz5X8KVQsodErulD4sfIBQn80KJfyJW/RQp/NSmiZmlYKpTG0vLipeXq/0RLfu6alviaCZ+XY2BMGZm1EJi504OHmbzAELh0c50a4G4reLywiA5izQUKL+4wU0wW8+STmgjbSilRjGzzxcsW8eVSfBHH1lb2QfBR6yO6IcJTaDLJl58QQ9mwOXEw4GAwqmSohfgVzZ961skPfzOxUYjJDw9RCdYntf5SUTuXxFJJFm2S1xRbRIGHwRdRYp+bOidAOrYIoQXNCOgNUBNYHHpRO9hqHrKMMcdHpDdJtmWVFjgc1FlN+4vrqdTMxNl9FsNSsUZZ7dCcL9kTWpBoS/nSdvAC42Jo4biJhbKNjhit7u+T5dbLPOOmO260wx9s2YKAk42GB32proItNntkQW5TY0XMi301IWUXhkcfXubJIWT0BnmxIRUV9zn2kgGz4dDHVyj52Yl5KmuwcGxbBYl4J3X5+PihV7+osxQ8Nm/VIYl6E2ReuE5inrwkwiQHpku2NcGbLIhtxV/Itu4Wf6lz+vgss0gXrmQVtZGKtVg6uadUWfJL4sokVTSElOkMcbXyI8NA54DUUsu+KHs1RkRIWMQo8qJqxLfg5RCtyM0qSohd41ope+fHtUBSovTI1VQaaBdjcyuBJObG77jIqqqm+D25tvKvKJNzE7UTLTqRM+RI/YS9lTbGkBhySSrt8TgUXky7vghNzsEQ+UZH0V/q/Rh+ywdxIt9+lgrYBy/dC56NAYb2kKHB3k/9gz9xtHB+cO8qchnYuKTYH7yANOMQRQgCPo1j1o1cU7fgiHtwXGBO3admfgzagSj8UGTpMQaHVUEe3gsctqCu24EmsawsCguRazoAY9wvppc+3l88H070WDtqAFgfNnFx1Cgl5yJoG4XwFd3FuTRIbIzBePMWez7XSkBSiw9+CDvz//Ft/80l56kahgRZ6vuJwCIb6schoR+aHfsivoXdgn8fGbMuVcI9MjWdubZQGcQ9rjVI3kQHRvI89TrfJXJJXTZdOKxV+CApucauBqqsWRHvSi0VKSdDHJP4FteYiLdtwL17QpOxPbk3ZFyxQf58HjrwVTCiKy6ovLRfXF9Ch0ODpAY/5vd/5hSGARpV5DDR3jmstXjJ+GxdqsNa5r8MEDQC62PJtoyfgkYNDfyOKta0tkxUBpxY2VZFhm7WbkmCBUUHDfROFoeua51wQ2a/7hJgwbN+sfkcJTEnX7YEcRNhpqP44fHQo4ZK6nIPnAwTk8x9AaVTajzuIZi3TnpANPmsNNngA92DWMPjdqXULjrGNFQXZnjJZRyHCv3Eb6MBnThhR8jDWrbOxFzW4DqdrCeRXGcptcZl/4g/STrz4P3221vnEj/CYIJBpm0XTIF3k41fQIreLtn4jRE2wTzBDWZYFnEQF9tAo4buZiOxSJvoc19gXFD2Peaa8PKcCEZsMk6swX9Rt8n6ndwj2MpiqOMowgMA5QUDeEZS4gjZxj/7Dtzg6HtDRpiqMXQ8Dt36rtKResNXmhPv5J6U5xFFIrhgncRjgq+mKIZWpLKr+5mkYMeKRWhebGHJ2MWXnDpuH5GNIqdCA79Bo8OUEUlnfQBBeB3UPtjRGdisrFz7XMCGK/nmS10L43cxtnXhMgMHA4Vs4gHjxV5NPO2TDeLGUbdc9+a+R6g9F2PhW5fe1mUXcu/Ivn1T+oAAABAASURBVIiS8Zt9bAd/KesVPt5xa5lJ6tWhMItvWPtAybZsqy6nR9aHuQ0fnsEvxrobQDWGagzyHopdYvngh7HeVxSy2Jv20FpW0dslQ1Iwua8OCxXkU7ENvEvd0JCxqfhugSX6jqGHnCS8CGzLGa8F1mosllOjHrIjQY8cC2flxLP1bGuEV9kT41O3QfeJ81LXTcHY2D3Hlw02BDTSBL7a/5qD/SzshP0EVyp8oCQs0iE/WzcTwx3UEeVMN4GfNQpFrviBF50a8eWdN3ylEYTpbaOKPH1ZTPBtaCgteCfXa+cAAw3imDz3Xv2MeOW6i63BQM4tm523tODNzJUxeYFt4ij4VWADlPsMYGgtMZXN+d67C5vYsjCJQdxPapktbRV/HEfc2ydOQtze9cGJQx2KRUPIucsAnj2UsjrXBXIiwwn7H4XzTF968Xk3uQZT8eOSYzeGTA/cZUMH/KQ2+YsLiXFUSZ6khEBmbBW8XGekIsGzS4ZwCUBpkccmdUtMwQxe4pQs49cawhX6krFXYgsvdakj5WEfA0mN1M2Xvtsm9w0Ti818ER81WL1SKFObAcbjeFPRG+reO9b2ZWkM5oU+OVaBk2fe+dF7s+vGegAVBUiy3SRLxfjkHpbrVkk+lKJYqirZJnhB4Aak88h4ExJkC4upGlJV+MzBSW75y06mHnawoCrdbfK5KiRyDi3yrraPBrO92JkgWdRximUhu6WVuIZbtqh1IL7iT0hLtgOrlc+L6HTfFkKmbqvP0hSY+FYRH3b5uBNfNy3XXstldBnLWtHDfi5zhsfyLfIOxfEiv4V2xqiigxcccjCWwkOdsFePM7ctSypiCc5iPOci56nJ+orwKCdjYkY4Yaww0NtHFCw5/VJa47C30uNMcWATP7j6bNHflJiEUvZ1EzB7KcDFH4lLyIGUkBULH6hFHcKLbqh8yMSxplX0VcEXzfK3efgr8ViaSFdyZ46RQrl3LBnZTdRaIUvm+mO86BeYgmZ015bPZYW/ljp1DJT9IpqNrHsJM+W6To3WmkpbGIVsI7M4KXPRbDOtJqb0Tte0dXDYs69TNLYssUxlXuBEY10+M856p8c9/qJ7E/EGlpxEziLHX2lNa0ILnRXdAOFpMZlQ+rBsyzb4qym872Rv+R1fbCP/bp+5vfUyDkUfFthLLhN4qWMinrmYorRmTtSOzvAIWKGMjVLBC4nxyjWEQfyGYipgMcWG8/cacB1MhBNfi/rsfYN/xuGFwseqD7LvGBNnKMzIT3aaEnvB6b5ESaGlCf6WWbkeZ4JGz76DwuY6wgplOql9+tW5zAyb7G1nlwxJmVtmP/vbfF32osXEjs7PNlvF0fgdZc+HEHwePU+tEg41FxQ/wSFM1g3Gp7YUWXS+sf6uYeySP66ypE08krinBXOTIvyVZCWCTQnyiyb7YhNrkoD/rkj+SKlgfiemuucZ33TX9Z7/3C8KFvqZm9xW120R41+jX+3+pXmuic4hKOSSOZ+jnE2cNGCbfR3KHthErZGvv0nkM78o6xpantoE+HX0pcHipVfHQyyX7I87lP9YwF5Zn3TXMRvpc3zZ5fv9J484LzbvHIjgz+FvtT/td42+8v5TxUvwO/3e2+SftfgkX9pXd0/vnv2vT9LfaDH6c2L7sQ+zH/9ZIndA7tr+2v+N4P6m+Fe8X+d/E+D/sAKl+av1zbOo73nswVtX3M7u8d1ny97j7/I7PczvYT5Wfo7vAZCYeRPbgcuZMdLefzD+2R6I/51H9T7HA8812aaYV6rpiPvgJdZxvXCyrXxoDB287DyQ5bNlCqe7YZdNlA9TL77ghIBRdPODQb8YQdfcCOnaZ/oXX5zzQjuUfyWQv8maFyH9pVhBiJbQ12fLxZ6bYIE1RsH/Wa/gHR3noRp8S0JjrXl9QXv1/2Mu/5+59/cfeudl+osvu6goWHawrOQxsWlf7JIXO+qk5+DL8dl277y0oXBKHIWdqxTruy7pF6fvFD+F0oMa5l+L/Pb20OPxUBHzEn+oI2J40tvbGy92n5/0eByYW7aJdTQVPoOfF0gfH++EA4B06Yj6D7Aeip5dGnHuyMWdSeQ5+4vex8ekLufOi5p8vGf80vuPD15wvLce4YGPHUew6H46UrMPavJOHJNvMqTe+olPGBe+H+SaffU4DpEG3A2Rcfhvb8n3EXVNAGI7qf1kLaJTQxrQ8SiFMrYNliWO+IgNpppzks87ObyT2w/9+Avr/eNdB3sD1fb9Yq9GT7QBeAgz/ciPOMiC+Xg80ylrfxJL8JMYbrGSbDed56kPcv/o+r0ruFtXGlUq8E0NUFdxGlUao5R24uvHO3GyJ2Mf2/AnTkMZNxYD2xo1CGGvtWiwVFUdB9M+ahS8Lz3L/DA12b+LkZAhNx+28fHKdcjafTS9o3eyLxqmY30+n3p7vvX/q++NF/SZP54P2YYEpbeKGMYYe15cR6xbeFWbt+KLOqVW55mX11ba8+2hN+j5eHTdJgt4ZiEQGxzJ/JEG++Y4Hhr4yAIGL3WZ6MYmPBFTEYf11RoDfnRvCn7sbGOy6baApcLvkxyDlfq8sz6Nz2mSQ3xn3fIvGhb++wUh/IMYU583rt9QxgcxH/DHOPClXoPXx4t7Eo+QhVcLvql1Kbnlx05KIBaZYynXS/btqKHcSx+PQ2/Pg3Hpe7MMhpWWuEdVz20rMeZHsb3GH2CLa+Hg/nKQqwT0pVuKb9sdy5O1t92xJtTULXkHJzWvUR3fqNgtcntxHUDsqdSJkDQKGWuf2ov6hdd5kMPGmxpjgDPIaWhQe7uUFv7b228dp+2OMbbhp3+yZ0IH9W2bhYckoLRgWAaPraj3j6WsY+JALQqJBlqqURpQMzlN4v3xl6m/cN/4X//rL/oL9w6Wee9PBgYTZKWu2R+PxPFkTYgDc+p1ch/5gT/2ucORzB+lmZElm3Uh1r7H4Y+h0l7cD1LfzBNXfIV/8APmceBjDJIMB0oiYBU1tt1+k9/JXsx6v3NNv1iL8HCo6A0wsqdStybW+PF4AmblDwPyFDSbYlvk+/Y2lOs0+7oJu2eI3N/ow3u+PanjobTs8ZkXgsSV2ib21GkQf+LA2a7fx8m+mYqf2EU2uE8HO5ihjA/2fa6Nt+ebtp+sr7B9NQUv9qFgxd//99sT3Tcdj6Hn46kntsF7PB8yOVk7z0X9U6fkmRgfx6PjyTp88Dw4uV8d8CLLCzZXaRDjGzjBe9InbuDaTjaHqYWp4VL+ZVF8YIbd0bLEeLJO+7kicljQif4UIIp+rqHsxcUGnpBoVUM1SnLUVu+xF3sm+tkzg7zGGPguvcB/55kU+uCek39RnvE7+/kHz5vJs/rxeOrxsFzSQU7J5TfuX9/pyfoGM/ov9lOeU+/cE7PHqoZSzyaezcb/IpDoJsjH42DfPMF3k66W/dFx/PjBtZLn3zt1OhXbGtQXOtirz8TCc+ft7dk43/vEVfi3wYayNkWRY1/EYVuZp1apdfDyDEtMotkl2/ic0KL2q2NIbp+14hpie6Ct1qXq6E11HahF4j1R+GAfv+czE/pZ7zP3Ce24LKyoiZjn+jN+Y8fNR2mEwN58kN8ba/HQIKcxBuvx0IMaHI+rHzve2D/Yj4lh4TtYttX3ZvbrO2TxBz9ukpgJlQxEsko9QrlGLSnX1hM/b6x16B4njpPPPq3XWKnXogYh9iq2fXAvWiQ0yTuOqor4D9XIWg6N3luDPJ/k+dQDX9Hd8YuYpMIm11byTQxZ6yfrnnVOjtlvuSbfrz39Yt9P6mrWusYAxHGtItFgjVHtJzjBy55+sB8bn32FWq9j7pOpBSm0rWgZJ+cqK7HXCD5hfvNXY+Dv8llFDYdqjF6/43jI8JLjYA0f5PugH5FDmT/hPYnjDfqN51xifD5Za/iJKXswlGtFtLJVYNrphW8xd/cuKdiWlOvgjXV8kGv0JSdwpVWxfgyiT8dWYO+zZpN9FN1gZL27tvBtbKMI2Zbt9hPs48K3rdv2+Xgq+Vpij4BNvXAitga2BQlyEyMtvjnjhs8NH3pxnz3znYwvz3Z02mzLuNZkKXQ8qC3yiWH2Rfrsi3weyz1TyAqyrSf753E8NIrPIdp4dH2Mex2o1cHa3NfAA/yD/Rql1DJ9/NjWkWfJ86EnNqFgP5iPKtwmwFwFsfii2Io6WO79GL+L2Ps+wT0adsqjxRq0Lqapxb7PUhfu3ckxMmC0aSl7P3vjR+6h3NM/0HtxH4qebVBE7V7QqQm2DY8jzlafVvMjm2vqRY1Tx1xfZ57dIMSkKkZCd+tE/oN7Xe4zL65BkUBFkV607IXjcXzmmnyzDuENPgcLvUkSfc3hN/GuqxdtrVx9DDjiO9DRfRFfYhX2tjWxCS8xv8g9978m7lfAU6dFTh/k/1KuZdEwk73zsfjDOPHda57xqLr2887h7e3Z632wJw72THTcWFb2evJ68OxDJJzy/elUWmpim+vRsk3FlxJfsqsxqM/zU5Z9Npr3UPZUjREoZU+ItrGKkbBJfGrMKit2g7omvjFKTVX4SzhLi2KE7hqmh6W03jPUNXVc1DM8edtlTNjUYqivD/LPHEAOcNnD6wKyjd8hutYNe7Y8WFMn1/ZHPjNA+QsDk88ebZtiSPhw220/B/Oda3BCH+zr3P/vOCf7OfYTH5hzLHyb2kimJvb2+2J/vrM3skdO8oyNaKk3JcKGCUf4i4rZGDKPr+zv0AcYiQG2qoYMfsY32dvG3n340bFZ8yX2KSeYwVhX3Hef+LOP+16An56TU75T5hqcrS/qDcB1TIBe3Dc+yCs4ySP5zGv9Ckb2c/ZtKPepwf6IuU1MDJIvnUTIyTsk2va3ZLsJloJnco4P6eIjvzHCzzXwfAz27qHRvpbuhqqOURpVKijzW/ZH/Z/Jbf+B+h/xvqtZJvabY+99dc/vfJPLd2IrXCrY29dYKrAy9SdnD1iSHthmD1q2tZt7bO9+8/6xs+0/Mfiq8a8KO5dfudf8DvaekmzWvwnZDHF9nuzH4Fxqv3TuvH5h/p1T/6neYg9z/CS3/ae+CPXSdfeFbuLvCafg0fWBqPt9Ittv5QtOaMt+f94yrp1Pm/j7ooVC6FfLdSWzkEd2dRn+IeV6Zjl+krni5yfW14R4buxmovp9fr7yzPk51+glji8CBLs//KUjyk3odP/XT6l96K9rqe+J3/WIkLS/fNyx3Ti/zm/+//H+Dvnur4Bs66+u26X339/9Euh/fwD/Hh797xHGf6L4TwX+Oyvw+eknN9Q4tveVMHlQ5cFBF/ZPD9xoFJYD4i6tyQfU2z7KZhLbjCOvYewlvsNo9JcGq3iIFfZW2kKeCQ9UppMPuaFgJBzbyEPaH3zBR00wJVm7YQs/vkMDPm7xs6XB+iIRSwnYpmhgim5lCM9QfM3O7eTL78kH7Emeky+ToX4wb21isiYApNQYRWKh6MPmyw5fADNofXDBWSHmC3II16kPw88jstQ//EEyIaAV3uTfQJ1nAAAQAElEQVQDWXyMMS6f1p1fADJO7TMOJdf0iSljl/hgKllpOcPgRUvyiE6ISMlrv9QzycVfHsy7FuSEWeIJwneyTX0PpQXn88s4NQzPxpBBgUnXMYSTEoXCz5dXGy6HYE6Sbr+sRQwiKkJmOyk+siZzndT6A9+D3Kq/6O8va0tGOfEb44XTBabpzYlD6cOLrKi1S+AG71QhHDVUhQFHXiolFoayBv4OEZ4kvmSDGxwmypfXwfqMGtiWapSAUvBsY8eXehbJZXQf2v0hS+AtJedg5UVWviTHZ3jJFxUFN/LszxUcDH3RqMIP8YQPIi5UOZHgK1++X/uHP8KVbWhA2UNfxBalnrwsYs9Hb4yhIofgGCwThN1nbX4Rk1VF/NrNreeOpdAdFfzVuAqo0KXPfmbIixkyIUZUqcmB3daPrGowH5KH4pVBH0rbDNlWsPKF+ca3tzC1yjotEksNJ37Dq8hD4NhWJQElLolbESOBKxX7Imtqm6pKL/Zz/NhGVmpMsEcNdQM/WJus9GMMhXp/i3bZDjZy6HCxo6ySdFT2h0hj1yuxvnhpkX1AlYjJm0r0Ww+X6EsziUpXnRnET5WSq+2OYZLcgiYx7zwk3CvNDFzOEBscMFroRTfYuQYm12Lm7TBrFh16OkX3Gsq2EntoEmB8Te5fGS/8w0JHOqiNbeEG/aBsgqWuHTU6juofZSIZ6BdrQlq9HvmRJfwDXl7MZjzZu1JluDEJ6oSXGh6PB36t/NkKwvekNgWNZiXGF9dLrr9m4GmSd156bkBhD+FikkvWZ4KfHGK7REuCDGbWhDGrCcqJOfdQTcYQBnkplRc/qQlTAadgZry4N6OopkBCj8fQ4EV1Akg+3/dEah3eppcWIBM62T+T+BfgyTt1fbGP8wND6MWX/JP4FVDjjrhP8s+aZR3GKL14KQ9Mxxac+C0WoVxS7KBi7xxZH/oT/Ml6R0fdLNu9N83csoq5q1SjZFviqMwvMoyLLdsaVTqOoeOx75fRTc6LGq9F0FDiQlnmT16OkT52UlkCQoMf0QcTDqWuNYYK3NiFYhOsMUqhSc2yhnap4IUiTz0n4MGsBhPN2Ayl5YeE4KGirX/yUvh6rqJgExD9xsm+kOxcB7NrNDsXdOAtAs0+3/6s+KvCD7LUOPt0yyRhQiWESBITkWZjLfmKs+NJzQhujENjFD8iT/yujtW2kqfRb8ocsuFXoSMiAo+5aPH9YnPsXGAsCI3sgfZFDe1SYSt9xTSyluzlzpVYAtz3GPbNqKHs8zHohxVXN1UJLEnmaLJsw9s+4mfUYD6AXHLd/F3fxJu4QsmkyDM2SltSufoHbdtqPvVLnUmp/aRvW+QP4m8dmIscgr2JWl7zRf6pxUmNCpvQqBJgHV+wcNHj+E5M4QVnZZ0QWtqx0OcIBqF2rMFJDDWKPXbq1dcee83RFGKDHVRpUJfgTnCzpzKXkeEjdlnHxLqYn9wzXMU1P9kbL3BfUQ0gfvb9K3q6WsaYMSOyPVDifHC9Ph6lMSTvtHHIER18225c2+iMTfgVzY4Mon9y746P3mfJEUJFNnJZeU4nt44bniDj0CjZlu3OJde47Y4t99/knH2XvguFTGnENwi6aqBbHVfqtljrAW8UPCiqqWV8f7DGlBbdwgYJ9/DFPjDDunTjI3kA0zWd3HvHsKpMnVd/ho3uqJJQWgFklLFt5U/R5x7zxg/HRSyCS7hKDotB3yPRES2xhT/hG8yBftY4fhFzWGrdpeo48MQSchmSx6Eq4kBup34nEaEuYeIm0Wwr8TyeD2yGrOwbUW91c1mDa0U0wuCsxhH1ySRrlrgne45ydR0SbxnfGBCOEseo0eu8bU7wZ+/F6OJUxo9twLGgzzy6BibyrFHWY3FNLi3Z3oRS8D8JPiz5xstE1iI4wgGfg0H8vtiHNnPwUuvk0cQcEw7Lxhb9rnt8M570PWdsG4DV6xeenXmc7hgne2Di+6bEMWOHyhiDmjzwIc1LL/4DYZv1KCUv0cJPWNFb+JeMjciroKXdBt1Q+yI33CiUayS8YKQPJVYghBtsxFrsNcnctvafQV8aVXp7HsSKLwDjf3W8rATzs9d+EkwOYsm/dEGemgKlGiXb7cfefSaYNt82cW6sxDbJr/BZYyi9beXP6j1XmIbcshpFb+KfYEi2mYdXMntAtK7ZIi7GOe5h9uy+jxA7gsSbuqReAKlsuByfPWOMFxRME6PFH+R2SfShgh8dsWAZh+ey0oxaDSm9beVPITMMmxkUm8meefFZDgjBJbfV6zpGqQoQiX4gy5oYmVtHcGwrzd59xoScDh31bwX5F0ehQl+0xHve64jTV3+2PNFfEApgpYKTtWkZ8U1AYcuO79R/aSIPFhbYbdvUqesaG+STfkGJrlAsWaXdqsYecMaas+TUByIs2bGSdHV9n4kgDOLR1RLDJ+Ez7DZdu15iL034oS3bgHbJTj6L77fsi9ZrDZkYbGRaV26LukcnK72aF03EHEuzr4FTP/tYGmPnOBMvbl1qX5mvxHStw6RGyaHwmTxd+MZmXjrRvQnn7dMuOX+wSSzFXrHhYFvpLwpe5CEg9eJZdgY3PsO0ZFtFr6sVc8vXbHe2ZXtP/uBs+1NuM0ZnURe65tvOsGkRSPaY7U9Z8ktdbLeOvfvOF/3s2e+09YX9JtGqrJBoNvYhxqkjEIFitg+7GFjxqVQ0AQmbcLGz95jp52FbtqmVlWa757Yz7XEPvp1MTCHJP/kXbbHnuhZrKfmsq15i79pDhqTqGFvOui3WLTEvbIRf2yCRAfPwQmGEHco4lPEXGdOLEh8C+5q7ZHwyEyyIOQOHT6804pOsNNtyy6JXBOKwlTgSZ2iRV/pQypy+sIvibbvHOW9a5BO99JuAhscZhe2DAX7gALp1pib1gRPR72j7+rK9FcLPOBiTGk8wJr30e93VfDyQU+QuKyRa+u8Ei/hYW3SDHdufiHw4ZAvipOB+p4n9TeB8+iZhdP+ZYxJL7BLPxHmo55yCGmLYRxFYqCecPmNHCVNiIyYGHIwTNwL0RCp29vst371t2Y7GP0mxDf0T5r1n/wm7f9TknwzvH3XzH/3/VOA/FfgHKsCzViH9+1+g/RnmDtPeo2VurrWU/8xGbtq5gYdSgtykkSrPh9yMO8foQ+aZ3HMUgxS4wcue5sPjWcd537xfH7yc+pjg8OG1SvlQOaoUm5vCs+uy6a5PrqAz7ACWEg+oHHuEpHEjvp5BYSm4klUM7JLtixhrm+dhbIcP79JBJJfT6f6mY7tta9BrqpsllzQG+eQDua20fQafyaKua0iTL7QnP1h+UIMf70vvP5Y+3sXD7SsH1PkSKqVuN0X/7C/ia/vHH2XjJQm1jBJGVYMYhkzMxnkINjiz8bsuC05kJXBCS0UuD17EPni5NojfNjihoi+5pMJZTHW1YNkCV42fEG5edG0ezqxQVsk2vkLVnAvishU5LDA2BSN7LnSwhw7iwsNlt8DZ1osu9Xj/+Ivy8juxv709VAMfLH6+kKOivJw9HrxwgIq6hJe1vvfx/rGCBBEYypEPIZaV43gM9g0xYjDBtc3Li8HL4SERFWzBUlU1Hcehop6xezx2PCN+LU2SS1wnX4jTl0ujpDGGjH3659uTFyRvim3G0cHRPmx8QdjIsMDjLMJShsHPi83393fme11bL0qQmQTPNjOh012fbBNHQekt26zLqcRq4rfU+vGV+qX+sxcdPkVovx8vZU1QbfvYZRxdAbCol23ZVpFvSLTgfORfTGE/waphZc3GqNZDBd+LL7bQxB+AqV/49hee7bBatwc5wZvEuRI488JvtBYFy/ig9gOqUZ176p76/eV//YUfRD6EqaJvm1gg+sxJRQwhZhyEdI2NKHHOrkW+UG7/0RA6ktCnpHqwt7M/n+zNxGBbNiTJ+taY5D+XddM5P8D+UGoexc2Xsv7ffYlIKIbCCwnlAr+oQYhpjqioy5MQ8RWdYG2hJGwOYu29ja0+G8ockU8AYl5jMLVGlYJjetvN01Vz213Ljk9CJr24t/VfeKDX1VDvEdYxheKhWeS/yJ/9iX5yy0v3kxcPZSmx5j81PLKPiDt+XrwAy7pGNwijeLlJzNmv+dv9i31HWHJJNYi9IEPoJe/H46lcj3bQQKDnvA/GlokP2RWiDSf2FxYSFbzeb8GGxhiqGrJju2R4tlSWHo/RVGFsL33Ofgwd2IaRfZxlzjiqsXs+n2CUDB7gvRa2M4SsQU2Cm9zzgjK5p9aLeiwGdOwZ0YiJ5/vzeWAjpaZLJ7KTH+M/9OKHjhf3srbBrvfAUjd755QJQ+E9Q2hxHc/+15750XtiF/sX137uAYkphcw6Ja6s2+0DENkWJ8oJDrYZJxfRqqzgVZXKpeNxKG1eaxv1F/vlxQ/ZH8R9sl9OXpC17kGONWT+LAr6IrfYVXj4HPTjqnliTczBDgU39ALzO3+MIg6zV0/1uEaPs37Rjy3QwiUpT6W++d8aSIype3/mYCw+MyTGYK8YSzL5VRW4A1tJJnJINMogUrj46hgisi0jzz3uwZq+Qd2/HULEZ46Te947Mc6uI6p9nKkXH1I+Xu9gnsK1Bnsoe/DxfOhB7YLb8ZEYR9yD6abws67pbXc80pZF0XbzbHjklLyMkzFKB2SJa/0FnXqxXtli8cGyau/VRZUWO3PTxMC2Klj0osGS3WcljpN9EJrUM/ODHI7joVGj9WwrfzClz1n01t1ikzFqQiCXdrNlQ1kEgrStxCGL+k7Fn2jhNSFnKhsFBi/2UHRe7L9cD6Hst4/XB7mfKRdaLG+SxyS6NUpPPms8ue4P8vhUQnOhV1UaYzDDjphyjWTfB3tRQCM/jodqFHGgZvQAsc3cTKgverte61MPCcpSodcDTrZl+hwLX6GMwyOU/i+LvPgOgEiJI/Hr00LdolvElEl8vrg35C+irCum5GJbtqPS/msPlbq9uNef1DHCSwXLTqP7D2qbuBY5vb9/9H5I7oPa5dp4sTcW+yL22WsCm0O2N8kRyThNLNE5wfwAKznZBnP7A6pjik5ysrdt5sn9xE8+y+Qv4bx/LDFt/eAU+E+ur7ffnsqPvAfxpW7vfL5Lnu9ck8mh46jC5+L6fXX/eD41qpRQT66ZXmvAjzEUzBqFr8l9+Ic+cYitsBkxI8x8rhj5yzJ768gOU90WgYRe1DmUXEIvEs78xb018+igKiw1xqECv5851L7hcmpEq4aV+odqDLURxrZlapH8H88nn70P2eY5cpLrZE1Xzwte1WBcqpEkpKxL7x9qMNmAC5r8qm1bacBLe6i0YNibEf3YhpJHuTTGkI18SVmjF+ue9VjU9v9n710U5LaVq921Cuwe5/0fNtZMEzjfKpCjkSx757KTP8kxxCKAulehCF5asiNve9O1eyPT+HK6lpnwLuJfbRxFUGyr/9CHbjMDIGHzAC67loocPrnek4+Mw2NwYffWIjrZzLDbPH0/meAnPryoD0RQsQAAEABJREFUsQ+l9f4dXR2XyOcChKywYwAcu2vOom1vQytoX8Bi7gZzv2JRcigNN1rfJPcfXPvvvPcG/5lLGGzD46CxjxV0DHx/Po9e7+QqsgXfwb2niDfML671Xh+sBfcV4vMk1+HL2tnGRmbSje9Z40OzcFGhZU0/2Hcm6yTDhUsTYvyY6Dyp85Pan6mlkLOW8DDsI3wEgq7kcxMwo0LXvgafOsi7bdgWtTwVm7kWE1NsRJGNAIOtgUGOL5MXe0Z8CdqOLm198ZXlDr4BGWO8Rgk2wEDGVpHLx+PAnwP/ogN/iFFfG/J7ugcJ9/t84zKP7t27dR3sWYHYEK1gsGN7Ayj8cPvAEmrht2jJH2zgDew6E812z3W11FBqONdDP4dAbz245Oa5zuDjww32xsOmxPJikOeGE+EJmJxsXre9GlKezwLiWirEyZKUa4NaVWTsjgWkUm/Bgd44aMFn3tATCQnZnC/Y68M8BkQzcB02E8DOulWrjy6LP95M6bYO5vAKSHwbFuwECqnrK8MQ4Gk+qKn3ACz7QGHIez2YbGyfgwsYXwOtvXU2eZ+in1EkM/yBHMXQfnVUWb/CB2dHW0akIAoZ2iaEDUx/OOyNv1ibZm+c7Z4njgxst56MP+EShEStXJOLGFwg0+jYkBl6WCIDqencJyZ7xWI/iYZFMn6GSP0Mm2fHiQj2M46Gr5y+JsGzCmG8MEp9sq49vR1VrnFdupoCRrL9CcU4YP11gw0ZeGDc1tHL9OcjLn2PJZw/cmw6spDCt6lG9+1r4trY+2z7HgpGLeZw0evf3mJPnC4JVFyj+II2HIs/GzbpK8/G5Lx5M/rHcNtL/3WT/lnye3yx/zP16zyaLDfKZX2CGVuyDaTfoKvZJTu0AMhrL2NEfeyYfrTtkDpjsfkzNPEXp+ZDdN0Az496QXA0H/19/GretBB68M8/seS/VEo2fon/b0GSN2VtAn1N//Ot5v53wz9f+z9fY9bphn++9r81/p2B/7sZ6OdT9v3e5CefzswD7hjmZjB4aV68IL54efl+c8rD8GL3zkPMR7/4TB5y4f8hR/CzQZkH5KAXD/N50MzHm3O+QE1uHEtzLexKeaiOzRqlwQT0xle1bgR4MTrT4ZeAUlrkozeweLEfLuQWvLPh5INlXs5CC39BL3S68jCxVNiyS4lflvICFYi+AjlGaFYhM8o6RgFjwyE+oOy54BWNd0HO6umAPyBajaFGlpTe0BZwkkcSodjrWHgozPvWna8X/m84dZLrFx8ZTl50Tx4gbUeV0k7eWk6M50aa3MXvACzNE9ytN/wT+Re6Mm6w1C80cQYgXB28XD+fD/pD0RUwfGNw4sZjD3Ksro/zXIr9kzWYjAOL2MZ4aIzRUCi1Sza5kGXG+egVnxPPC//PjpdYe3xqkg9h60DH4zFUo5T5C99P7DDBLhiCK1f7ehwP3S15XehIHxlcgKdUGRDMi1wGP6nPtSSzJpb4QKv+QDnRKxAPdELCFrVF7mJr5IPYURpD6DQg3bi8RMfGK2vGh47E6SgyyjnO2AXyMfckVlDUrWSX0oyxUaWiP7ARXQNDgdhuHpkP4S984rqwmRm/T01iic7AYi1HDfSo8e/8uDoTEwrs0TYT90kuwx8Sqoil+AB3UN8PHfz4ngeOyDWQp6xL1izzhYJJDJlHx4u1eRH3ijJ9aShe+BZae0tsNUo2MyB6At8l/Dkc42AfOKi1Cbw+oe3iuz1k/kSgquCtDGXGtntc9LZll8YYDbabFru37/GREBWSbbU+9IhGqORxSi5JBc8gPwdZpl6IuwcyNHNtLNaHWgb/CpD7/mGTevgA+sdGDEVnoCKG6uQ0vohcRV98Q6EG12PBZKCGRUr0eJYOPqwM4hHM8XXRR8fkWoxs1J6MX6zRd8geLD4mP1WjVEUsAKVNPQnY17No8SV7j221XvyKTjGPrPEndmIvvCmqxdrb7n0yfEb3qKENpbffftMggPxQMfDfdtyPKBaFffKGv6SHaNTzfLjOX/BIH6ZypVMhO8ZQQ1Xz5gPat2/v+HtivqAVeTI1PXSMUuo3sVjG5myZ2HpxTQZ/sg/FcP4VU2B07qODj2OMbUvIipbRC1+TI6aqsl7oycfIPS8ZXFUpEDs1Bj6h6/F9f8yekX3mGVzzIo3yGlbsq++lpbsl17nmXtRWfE7OF3vdopjoFP8f5DaysZtc1xiyrRpDx+PQo2MpjRqqOqClDx0cPCf36oWyGtU/LG0flgY+VUkHe8MYo/M3KZ6TuMN/Jh/MJ75M6mXRJ+7397NzL+4NizcMSJrUSvgTR/iip69r9pCPfHi96OGzLSlrtsjxqci84Iv8TbdLNYZyXTwfT2r8YM2tSxR7pAZnJvvGt28freOdH1CyF3/Qx7dBbcrajFpdI5kn1oOctZ9cU3NNRa+zvi44kUGuSI5tbE1kMQZaco9tK3pGDfI2mweUbAsOFbnNc5Nr6vEw1/hDb/zYMcDHQA21TO4potkWgnJ8qFK5lEbKlfzGevIT2cfjgW32Kwiv8wNUrg8hW72+tpU8LtauZSQVek0/iffFD7+vyK0T2WgWdGlwjzqGse0dI/qd9f0gP5JsA/Frke+pk+trwiOajQz9i5qZcZqxsZkcpkbHGMiqQbSwLPK+kJ+s4UnPtP1+MTjje3pg4mV0BhBt3zL+lOW5aVJfL2oocBJj1yg6bfzC2AJahj46DnJoQ2PywufQbeakIzpe7O3Rb1s1hqqG4ryryP1gWMKRXlcmSp7jg2i2oUmclcEkhugS+Cc1EIi+Bf7kus/18eKaax2XL7iBLAeDcRzYjzbrBd22RpWKXrSVmAKCB/74NargGcgNOBSUQnbBg1x8bRHRkIkOO/Ev2fCARkpiaIMnlyc5DiSeyOf6jj8BWLSgB9c9ymcA3IsYF7GKNulbB2t0AgtcaLZlW4XfoiGq8C4GJ+ua3KQmYjc4wxMQdNvEWgzRBrJYq+z32TdNvAubok14Ww9240MDeTc2B3uFXXBJqJORqzEYD5XTS3lP+qAu4oNVggiQJfQuYGLn5JpY7Iu4oVxnJ3lbXGcDfQYZKE5jWEbFqIPns99UY2jgw1xLKzJyP7su8jeg5X4nWmyf5DN5Tg2nNmxD2YeRs0u2VcRV2JnRR2oyH6OUlr0p/YKWPmBbo6pl8aJrOtfB+/tLsZn1wh0l1kWMiWOPUS6pbfOcf99fQh/Yr7IEHvVcyZJtlatthcS0depqFn9AujZP1jH8VaOvt+Qo6/jKfYWcjzFUY8hRthZ5w1+uk4mzgfDeMOG/x3Xpr1GyMU4YiAtnmBsQ4PbTttKK3t7jzFt/9ipqaqE78sd4KHxJbeaFHXv0s2REtz10xB5MoY+BD5XrbFL3ZB9Biz+RBRK/zTw4niFia3JfF3k92csn/OEZ1FCNoRrkwyUbmQC6CxsBtKuGhVpCXco9tpiMMdTQ70SMuR+MjEfpeESfJdZdNFQqsZNiejXY5l73UNYremCTazWs+IdNNHRuihjOue/bu66IG2WLfEiLY+FfbcC+bWzMfjfK+sV29JN2vTid2SOA/ksbzF/cswKT8a1zsT6ZB3BHJ9d++ZCLeynKFnY3MFHJLskmR+rmzOE5U1tRABaXZXLHUOZPOWeTR3wfyCeUjkkd04wsPqFmx5M5fhlyjkGOqoaMrUWuJ7X14no/2Veyl7zgty2XVdgdVRrwZ5z4FvfrM/fT8GPnBX9fJ/hwgl+LCIHUiyWVS7YAA8KnRV4mMeO40oIHGLoqZ3hOeE56eCyNMTSqoAkd1hj4BC42ThI0sa0ELDW98D08ulpVNT6+scA62WM7x5EjhkUMyUP2/7W2b7Zb2t696Bb8k3x9XPwvxmfsY3sRc1gTL+Z09+b5rADIxDxFOmQbaPVi1IOJ3RNfAkGYU3RKxShAhFHC7CD2qqHC0KC/r4eMbbdOu2SAVChg5Ca+JkYxsam7GZ1S9NiGYx89xNYi3kBkIhtQE28+bGjLmb5CY8kw02sX/wOJaaIv8pMYw5txdC/idoFB1rYUiA74OXS3yJNAyAawG76LuGCc8RU5240N7obIBVoHaxWGT1omgL3l7O+9bWwZqj570TDDWZ+4wv8879eIXxKuqP1hkBh7jI+i2d5yzENLbl7sKyd7Rfiyz3AFxV2ugYkeoOuNnsRO4PY9PSrh3R5lHpjU5VdoHPbCGyDlWlzHK/7x7LC+QOi5dzv7qgVf9X1lrds+3rWuxOqOxf7zfsH7I6ATd1GHbhFfrvOXvvoQv2bHsJq+iJkDHm2gbiFD2z5d+nE9/ODYh2YAoUWMd33V5WdfEBWfEQEXnuiY+BpYOPcdtk04ORbVg/OMctiVrmFFFqcmkHHANjTL8N0AghiWtp3FeALfdYb+FaLiR4i+cFwy7OHRLQUff67rmvXtWiH+BehLs+GFPyiTh/SfwH2zn6/u/iIgok/AjBvQk4GwiTsLX24QOKnIF/kT4D8BaNkr6WTDxAA1CjDsI/4nn8kZS9q5awKnQibAsI+MAz3hdI/trRvUf/KIng2JNamNbzdEOavaPt5+hxb8fxuYC4Tntq/24sNfwVfeX42T+8inP7X4BYgo13f4lcxXXGT/CqL3r+j/iPbV1s/jXgcWalE8N/zM8/f87wz8nYE/z0C9PsQDydLMhcSFf/JQ8tEviFuo/8UqG49tNvLcHcD3TYETQ7Z/FWj1xrTYQgSfc9JubFrXTWeid3KxCi5M9Q3Stupij57j+qhsmxcCh7P59kahbjYCjBY39Pi7X1SmxjGUj5zHg5czeNqbpfanmLvcY7tkSbY1qlQ1lBZ987rRKwwgC5kxSnkIzA10Eed+kJJcUg16W2mrg5LqwqcPHnGNEUYpD2BiOGowJj54FdD3toj6c4bO5GwSa/q2ARE0eZFevLC9+iGTPIMfMUYfOl0fNhkHMYFGcEre3vkgz1ChwyFjN7ZPHubP1nlCnjsefCwgvLZlG3wpHwFevGgu/IuOyAfiazXPUFpMM1XjMgBhl2yDK3Vzn6nFqRd1eALBwEb+BF9manp+5Dmvh8GqwY9Kb3wQe0jEwKkPR7BHF3ZJmJP5I9qi5uk08f2DH+ji88KvRY0e1FL+xcXz8dTBh3hSwoe8PNAu2daoan/olBZfA5AU3CCkvNBF36SmwlPO+TvYG7HwecYXbIdqmffZvZ6ZR644BYRMAfnBInW/kBsYG/ibcWKJjB0t5kfID71/O6+PW5NY8b+MjxVVIlTqaAkXlIaYakjjAOgf6M01VcVDH/4tcrXoJwnJC6QRyjy209smL8GqW+SqUMTM2E1OBtdCoS8PiPZ3Xvv7GPY+MKVgI4Oj7FXEgNMzANEOFVZ6e49jJ7rB9kF0iC7ZVuEK5nscHand5DLjrEPmJ9fUJK/6qWGuMbFiW4nBduf2xcvekog9eZJeXBMnuA8+Nq7kDBpGO82Wu37y/4h8f98fs158vFiXAdvt7yTGBaSP4JVPjZgAABAASURBVONxaAxjV4BlA3yEkPejGykFp0/ZXQtmjckZ65U1uyH1/oGPNvoAS1s2hphknULvmmbdaqReIOBj4hzFXLRMuiN7+Br+F3Hnx+58RLHyR/grxZ/k44VdRGQb/M6XaEyV/cQuZlLmlvAIIxyTNYlOUBKEptPjHnkHhU+FrOkHdXsAoz9EirxJWfstY6U5glHExN64ybX6Yt8hTKGmYQxr8FEz87AVJ9sqx0/3Wn97f6c2s1/60rigw4NQAbY/12VU4c+QbSXPxyjmJZf7up8Y54Au2hTs9Puw1fjUSurrRa7PK59VA5vkMxlb6jaq4EcvPCe80RuCHUXCbiD2D9UoTdbwg1hSH6mVXOOLDwmv85295Bv0U6gEjF5xvy32XT6EongCMbtYp/gXO6kH4Y+ZBBcfwhcgIR3/wG/LOvExPKHNvmaWbAuSHsdDo0qX2/RXPuHLx1G4VGMoreAbVSryGf7gJPjx64Pr7P3a60cRL9fFIub4eTJO/KIZfjo8V9wk7km/gmK9P/pf6cSnt7e36wfagpEDloEfXXv0ieeDPeDkfvoKsAbJaeHbGKWDuno8HrJLBieeLxb5tq08xzy49xyH9HgOjWGNKqXFv8Ak/swL2egbY6iqZDto4XT3tsGLtSr6UlpdONhVA0ye0zpiKdK2qScp9NRDYlhtb0r4GbANz9ZnSTZ5FhRy+mI9Jzkf+DTvOddW8Nkf0mftdNlMbxsdhU569OT6BcVoHzZ4FzzeCPK9B0hj46QGAzcORWoAcbOmX/CBuo7GMF7U2aH4W+TatiZ8q2NeMolIzjBODbz4gHYiw2Ep+ORn5+mUQY8qjcJXxpN9ZaJnkIvscVUDHR9cUwB5WtjJ3pbaGPAUMZ7Uo5EvwLaq3P7ByrNI5D64Zk78yHok/r0Hv8jxt/dv6H5n+fEbZxa5iY0ltZ5CH0S5rNhLDcZObHRvyzZKl8yfLNGJXl3N6XNaUnTYVo1St+Aik0nz4BdOc+jFNZD7bfxp+zcPfWoke8+3b+99fSWXwUFCm2UT/4Mfih5cECCjr6q4TsA9H713JkY4lWYbE7EtBWfveetkfIzBdfXUwd5iWwUkF1Umbg4MfPv2DV++kWPWFLRottm3Dr29RfZQYsnaJUdZt4IenL0FMo5N1EngNla7gZxcI7PXZ6MELrm2SzXIaV+X0HgP4ywbDUBkcv1k3wTT+Bf7y4t6ar6qqIpbmTJeyn+9InEzaVxOVZarWr6ZsU/0IcG2oAkaNWZJgM1J6tp78QIZexOZAk8n0Rf6RsV+8r/3zkX9L+02+3pYcv7Av0CvFsYOTkRnagU0HGrIKfmoYd3NZgwYYscAIX5UgQEvoL7AwofkLaaqhqpKj37GP2C9ZCTd9vG+c4BLYMV+MFumLh+iJwRzii4xYCmv3LxaNvgxhhbrHD0LoQeb+jGwWZZtavDAj4eYwDfl4PGtXKCqaVnr+GVouV6fzxIsSkv+o9dMbMtXH9t2ZkuNxAFf9RRsxjUYQRat0H08BvYOHVxnjzxDgRvNM3mXyPXwfV8ZI/5Z0V21/RlD+FXXvoIe7nGQmke0nVMGHPE5cNcRKBl7RqEtRS79/e4dN22HTbZ/gEbKyFxw0Uk3OV1KPX18sLcAK4skkY3Va5p99x188nuyR53sdYhLnGJTV1tIpH4+eIYIT8aTffrFPT6yiUWyCjnR8FC2xUmhRa6fB6h/yxfftlDFvHY+bSu6T67nyPT+gm3RVuqIPofDz+DFO0veJd55dsu9dd48hngdtslN/QD2d4bE8U5ciUW0rKfwMSy2ZW+fXuQmebDjqz6bbRWgq0W+xlD61dcdUizGAhJKWMdFD08guIiHJ/l8Ef9JfjOvii6uo8jDFN5RiccSx8KGfmoXa2NtmBjZyDA+qMuub3wAzR4/9YpAWQYmNfLO/tY/DIMvcIP3iSrJ3jyLdy+zLwfUz0Rr5yB0WWnxq9ePZbaDC4QSsOyS0S0LWck2oG7mHHvHKMXfCh++iOaSNoSLsY2cqTM1WELfjjVyliV49KUtdK0sBn1IgapSX/uPh2oMCTF1IwD4ONDPODgmvhkiDK710edwToBvHsaXJKMfj/YFfT9i98y7++EcPXvfmz/g/+Hkq42MgZ9t2zuPqb3UYCDXe/NhILbpyENyfc+CYb47zotrmH2H+3GvPxizfoFI/BnA1kdsdXzM/hEvLJ9H8yamT0wGX3P0YzYJVfbG2Vb8+wQzB6Lh1+BGY65zsaPHg0Y06ccTpJRbgyIbxFcW5hytLP1Fsi3bexbde9Rn+8LvmdaXeVQEmvSL02LPSI7/SIpOgAPDTV7afzKxfaMz/Q4YC9d3xD2CcA9/2f8Z3XAH6JQevp/iD+UrZO0yty37T+DaO8IXgO0LLzaIda/lPt8YyfpsX4ZhX//Ar1tu3XL03/Xe1J/7P5/H5z+n/icpxBLf/qDlz/B/YPyvRORavuGfbyfrM7M2wD9f+98a/87A3xn4n5KByqadG2BuWhnfjuXht/KwotwphuyhPBjyTCyxMdilzA2Prp04MgsGGwZ9b7YVXUUfiu0WOXi5ZKj7XYW9te/7dujWhGBjh7mAkx/8wpMHMX02c+/JVr1lDvhKVmwNZEWLbbrWlxgDmY8BZyGXCTLBR//C7pmXDvqQgksfu2deDokxvgV3wwKXcTwJf6YZozZo7qLMIORBsDZGNraxnymjdMBUxjcInqqiswYP47YlWen6xTAvY+gN7fl86jgO4px68dA5r3xBVlphy3aGyLv54mdQY5BnIDk40Tn7wWg2b3AZ2FbyIjJuGX+sbqtAAQowxOAid0TMRPxANlsutpqf00IH4Yhvb8pL1cFk1OgPa0If5rEQfaYm4EZZfEK0D9t84PwgzhM/SkzhE3b4ILrdblyYbauIXbT4ED0FbmDTNnylQS22z/g+AdDISC5CQN/XHLisNNiIAjq+9RzlJy+s17RlbXiJBxL5FrYAGZ+HRg3ZVmSS83yEEC3jmfpDUWyQSmRXA9o08Duy8dm2elxD3ZBJb8PJIeB11SzDTMnTZorusAms7ZwzVFrynxo/qaEEWdRG+f6gt1rHpif/IywRk42e5Mc93ScMJX8BgU+cybVtYpoNYRxjqKoyRD/4tr00ccagNy0+GLqJ+5Cd8WI+8WHpRayYazwk8KHteCOPefRJyTEU1bBi8uBjQMC2JovV1w+9eKlf/CAzgfQryrVbxosnpTN+yvgz1LWMrvxFj4mMXKFAOxraB/Izecqa2y1NdGZfEK0A33jspw4mNRV/Icnok7aPYxTezQ3RkQzQF/ptwwVk/BNAgFPdHCewt6i32C7kQnixB5zsIRmPGvg+VFVS6PB3hy3ho+mHrOGLru8tOc4MEU10vlifGHfhGzI5J98nfnCEVdnDYss9E7ZLNUpuGVYEm5EJOXoxn2GvKSplW2X46ZvPikmtXMdS67Ot/AmliKuYB8w49mFDH95jgG91um0ED6taBl6btSAuQ8ge5rJqDGJ49EfU9kMiTawTOU4OmAoxFafoTdyJfxHXCiIMn4B+8LAigzMXvu2PHaOd/AwN9rDCpzibmrpVWd5S6YDYSH2f1O3rtYhzAvzAAd+Jj6KvGjIQHys6wYWWj5eL2rUKDPWH88mxK4qF6fUJwcfWhMe2OKBJJx8rT+wex1M1hvKxaeC7sRNIzkTLOgzoTz5EGf0uaYMxxLG2rcgERDN8bYSxwkbKYMus18B216FdOo6Hqg5JJYt4zT528duGBo7KmfMD2ZdqiH41iGZbthkFP5VrNNdr4cPA7523TYsPlvmR6tTJ9axPOSl53Xma6I6e3Qvbyr0DnxLTIEeRs63onhR07MXuunIcfACWsOputrGz2B/VNuKLi7it5ot8fNCXNil8SjumqeWnNr/hH0B6q4nIJD7U6eAEVcPFeEiC5wZicbn1yE50is7kqq8d40/ohgfosLlmKf82MzNAyt70zJODRR5E6zkOZz+yreRBtBXnmIfOVOYUWsA+4KMG8G1R1+HFhbZ3Yi85WJ3b0ij8Q8/O95SNJsA2OgqZ1QBBgUJRIDFaxEtABW/WcaE7tjZMpZ3sjakNl5Wc2EhZKnrRcIOzdPCMV5Vave1JLuxLV3292o/wGLugJZt1P3Wypy/8iI3IlHdcg3qNLydGTnI4YUptpQ8+ucveFZ0supqn9wrt5t2hmhWSJmuCd41Mn3jDMmqoGaDUKPRMXCu5QhV9qcyYQ8CLayW2Q48fHx/7+W6yd1lDVaVRwCg9yIuNkHYLf3TYlsuNjF8v4nuRB9sq8BmfxPIKHpjkYBK/XTJ027i8ZJfSWm8GMn+0c56143oRvIHIJ0ebF77gkck8+UAhs31ARYSz93xRhxkd7E9BreRyIQVMxjO1A3QP71LWfvtmIxFAQeyfF5/l/rHbxNDvDeBPYl7EWlWqK87ojExoGc/YhPdFXrJwNpqMcg48UuSTv9QGKNlu2Dqjt3oemmT4p/Ij08R2XbzRM8ld7LnctRO7sSeabaVWil60ic+hn9TAYgxKqNbC18DE36Dbr+gFP0G4tj+KHnCLXC56S6A2LX67vJdnbTzd1i1RYw94oYM8qc3kKr5EZusf7Xb0wshhRados/1CkHGOMYbMHwG2NfFxEtOLe2NiG3VcdskQfoav8G1U6eBeEFTghR8L3W1YNEuxOaqYSJM4P/iBMj7Zlr3xNbDPvOuE9SBVgrXBtpKE6Me6nD/gJohbz4kMaE1sT8bpJWoxNTkRT4+tBTAV4QlWOEb7FZ9PjEbfhGj4QjAnE2fmthV6fJwI21bnzaXEaFt2QFfDW3zM5PY1fJkHoiP6xjj029sb68l9zUNmLwnoaqjsEZo/7TSiTyaOU2fnPfYSndD1kO3muE8mjoxzf4sflpVYAotk3z4ufO7KQH6RixqlPBfZlpAJTj1eis5ibUcNlePLklis1kHOpb0GTlwu2Ya+D3uPMUdepSo3vdGWCpkiN1WHBr1t6D/qSA6z9gv/oyeabaOrVGOQm4nuRX9e/RRadDfbeIvHCMfz5CKQOoak/OUG20qMohVjoWHBL1rs00EfcpXyFylE6xylDx94GISYbKwD+tLCQunho4DJMyEQJFAuDXJ7s8de/Iuv24fkd/Y6rq5JXTaSp9K9ppP8TCJd2A68c42gXpI5LGPHQgYQbXLtT9Y+NrKvBPZc5HHDxF6umdBQLVSr8NWOHqNFfT+KjomuuQ023mWNQWzsHSNQQwU0L74mxsBivC656LeNqYUPZIAxAw7G4cn8gvVFTnfDpYUfmRr7tuVMEEdpRnTRTabQt77A5gtjs2kS+wq0nc0fil0ysMctleEf4dJ95yS2Mg5k/FUg819BEUMV9mD+pBPfBDJX4vsE+OC3DdpI7COj8C5kgrHd9KIPBBf6XuPv8Qf/M9z8wUcmoBV9Q+UR9A8Qm+FZ5DAEd94qQ7nH1Bl+ha+RnHBLdnT+DAVe2vmDAC76AAAQAElEQVTLeky492FfvEX/FW48vhl7NnRLdBeYPnrH1We+AS7tVnSlNU1/2b98XqyxgOgL0aZ2mWccPwMZr/Xd14Lnhpu2WmYpFpzzxWNbMRs4w/wTrC96bTeV6v7MURAuK5Bx4KtM5je0C0y+0m1knfgh/HQsBGIra9eQ+b8JlJQBSON/6yE9DLFg4K+P5v9qh7W4JQp/A7Zl+0Z3bzPPkb4x/7ZT2APhvm3bbv327m98eP69gIrWFb+l5DogOX8gbrz+H7b4c8M/3411qbz7a/rf3sX+tPp6+283/v/UYCK/4b/aERJMXf9XW/lb///MDNTjaT0fxUP3UD44iA1O1F42UNHysDOqGh0SKMamW5o8jOWB8eRjSsYBCE23w5OZlJG5aUXXkx8p8zfnH49Dtvum8/4+9f7+4ge9DS/0QVKV8cl6vg09n6PHSuNmY3q7tPlKxaBA4rpOXszyt2DzrwlgE2jltGMKx+JD6Nn2cqMUsrYV/+LXwYekkRcZ7oCTm9kkzq/QevBBVytkM8xHkLxof/v20rdvH0D6l97z0Qpdi8S2rCxXJAD0xG4NcD2NfwwsjcPEXL02z+fROfjt7cmL61NvzwfzR/fBPcknz/TCbWGm85oXBdQrLblMbA8+pj9Zg1Fj8/Bhp8rIlbph3rYG9IM8xDfbwmUNlMeP33578jFpkMMpwpKRDyS25DN9+CsqEZ0wBdc5xKEJZI4YPw6L9VoizeiXWm5Ux3YQ0wMoGBFRQF9adCx036jb9oIxMlXbgfhdlXgllhITJqcPcnvw8jg00O9gzRlYMGXN3r+drOG7vuVfafIBBWrLVHgwOnE65mNvkfT0E9mP97z4Co3qZhvfF/W2qFORu4Nr7qnEN1g0GzryzYzv0RFdoJF56f36FzHvH+/K3/AOX+SOgf+9RnhmqUbJZRVxZ5z1ez6ebeuNNX88Hxpj4JfV1+31QmpbRs5G1oWvws4Hcb8rNvMvdnJNilaFPHyGv+jj69xJkG3Fr8K+TUzkJ3+bPPLJaYdIfSU2uubX1Wzjm1l3cvM8GBcQ3NBBjPq5RcGFS53nukueFjY7AGjxI7LPx44bt5p08gPUiz0m+Ute3p5vrAk8Ndon2xrYfHt7U+CIPMLRl3p8MLeJ71qrQU4fxxN/WQ/GmT/J92+/bfmMgzM6rN3iZ8adC3xe1E0odtFRTejOB+3YXOQ3ee78QU3f8VKX/ZIIzmXhEmBFJjZ/++23vVe8PYnjOzwf+Iov0aM0bC0gQ1nkaHGdTKaWbQ32oXEIvQBzOTwbElPsJSfP5Cu5fDyQOTSqWpc+m1XIuyw7oG4LRz6IJesXSL3kI3Wuu3fwk/zExiC3j+ezY3k+D66Ns6/P948PPnqgJTFQF7aZn2pZ9reklhTii9p+jaHogw0/qnEv+B7k5Yn+gX9xzHY6pb5zP/nWe/qHXtxfCp6DH/qfz4cS9yBBNYbiY11ycaeHnKqq9cwbieqs3YsfDj7euc4CxLGItY1ep8k1mms16xO40Pv6xY/MaxAD+tvupTf5i+4XcYn8HqlnYntreIBiPyK3yfUkQba5zqTjceg4HuyPhx7sTXt+gDuI7eBD2eqcf2C7AZ/jw+N49jVU+JF5x8FaPJ8PJafHceigLlInj+fQ4zF0kL/U+DFKx8j80Bv1c183yblF45TY33lGeO81eGft3zsHhLbXErbEn/wn9n/9/Xf967/+rt9//8DfD02+9kXHwbNO1uv5JJbGzZaPj8/no8e227+3t6N9rzE0qpomfKmyBrmJvqxn6uGD/aTrjVyGR7TQA5kfxB8bb+Q/PWrwaXUML2TDU1VIGdwkvg/gBQ+fGaiZ1RTDZuo1vrD/UCvRv7D5jXtE4L3/5ecHOk6l5uMf4fS/GH2nxpKbSdz6bLHHtcI6htZo5xz8pNZf6BL5sLIX2hViQ+om9fWe+xL3x3fue6npJ3l8Y885HoO8SbF/cH08ns99L4IWesPz0Bglk9Mi/qoBv/Xiukg8v3/7xvq9cy3jB3EmnsScayL2P6jh33//pvjweD7127/8hp9PdOZ+v/MbXpFDE1flJJFXYuPayDMb032Q5NxLXnyIzf6adTnhib1BDdQYiv3YxUkOE88DeKpGMQ+wLkk8Gl0i7/jN+i4KdVTBY1WZfB56HI+e2xsfvfOWxc/FeN8/X4ovoeMi628d1FMge/y/XDH/xnPZG3vws/P7hn5sPKhp9C/iX9RL1kfkAfWy40spvgvchOck7ycxB3TRg49twVPg7FJa8Oktq2poVJELgHVIjce/AqerxfeAyzriFzKZn+Qn+1yNoewPt/+JpeBNXWY9whO/subtD3pvH17c08P3LTWOvqz3aH1PdB7sL4dsI8FBnItaylovchLexTyQPSc6D2Tfrjy+sSdVDVWVomGxLgsdLUc/0bF9m6zTB9fLuXPxfLB/PKjHQ2/Po8eFD+Gd2LPd9UTXPt72nsnf48CeZVsL/bkekoN36j1xJg9E0of7LHhFnNX1wUzCt/C92Kvfub7fkxugcczTJwd1xxZbQgzfIjuvONc175hDZ9GyTslL1ir+OrlB3nbHfrA/Ph6j43p2Hg69vT30DGRObo8Ha4Icbir5iJ2MbXfs5SIma4JMDN+I/du1z/2evT3A/vDRMeV5ZXGVLfgneyfrwD6XXMfv6BhV+IMP1N5gfR39Il4g8eba6JxwzzU4l2X6yNO17EFcuJcptujwLTw2eUd/9pO+p4KPZtuyDeN1gDd6r9knreOHxoErq/3v9WJvzR5w4lOhf3Dd1xjU2NQ7++037omxGX2LOvlGLpKj98hxHURvaPE7dZN51QiqbVulNUuT9MXGO/ryr95///29fZjo3IFKhf039pff+rmW9XxWQkR2KjlKrt+x33aonRf2u2ZZs+gNRJ1ozU+w8Tnjg7gGzwNJVduEJ/bo0H+2L9EdyBoFb7t9cufTSkOlsta3DoEe5OvxfOiN6yr+/wvPxY/HoTHMmo7GP6FvHDGhVwiOvmc99IhvY+j2J/qe7Alvb0890XlQT7Zl/LBF4wLhnKNADGomMpEP2NX5MvlkwLPqZN948S78oclCJB8nuUs+hb4apcjHDyMbvclBcpH8Zr1f7NkP/PiNe0D8GVVhk+1PaEROJGmxPoHJgjSAc2iyRpUOckPHeKgY2NZxfB+nJk5qcuLvRIdo4auybK7ZCz/pV3RXNb6g2dYYmZd2W9Tz2Wv8Qf3BqsRy8yK42e4z+lJjn0Cu4s8kpnf2iNR+IPV319ctmn7B97ruc+kjF7ztdJjzDxDkwua6YukxS2wIC8N2yc4MxOexNCMDFAGlvg/qO2Tbcg8khkJcaQtdE9/unAX3FZLm2IaNsrkcgKFQVuYE+FIWPdEX/uzxqZPODflJ3jLu2NkjUbH1ZQDEfviz72QMSr7+xI7LzR/9oRV2A+Ep79peOBvb7WtODucGPO+az367iFfo1tUW+VrgFn1ieFHXvY7Qg4ssw22/+di4ggBsywYYNy86GP5wBH8jbHiBzG2n+wGCOaj5x+OgHjfsuv2BLdE14qs529uX9E3V9zk50l80+5INT8bp/51gbx0/iyV/X3MQOqzpvoCv8e4TV2RuuIjdhcZicERzo67TJUsdXIjuXOD/aLBpf3WKiOtXHOiLaRiMbrpPpswzseHJ4IKwB65pX6dfx5Og7tqWrEJv6tr+pQPEPhv6ZqjvLfm6Zz96cGP/831fZz/l+NYa2j3+6/5rNr56+nX8jzSgg+PmSuw7jz9n5ea4+i8ywUTmKwT3V2D/2seo/Sv4K53/f6MlT19jvjN6919p/5Fx9P9H4D9i62+Z/1sZ+F8fzT/rIvovSkTdf5OJWxgP5VL7u3jA0252YyTufQtIv8H7b2Y0b3ETNQLpv986c9E7N83oYFJ1qIZk9BQw16nZD6BT9mrIf+pphCfqAtrNjAPciwUjd5WlWgyBwoeCiAotboYrN3DmxYubkAMFPwcPjEgIsiA3IK7vzeBKrvRWdE38W8i9+IgSPtvpBCO+qyFje+MXyhcvCteMh8OpKeLkLFp1Ei1CJNR5wYqK5hUt/GgWqlTMz4+p9VpCjaJ3cAo+kHEDE9Aipc2TXCiB85JWiEJuXQ+YD+J75MGWRCeufhkgvrxUTmLFJLaNHsBShxYdjLNuiF21stpn1CkgZitOEuteT10NvjgGfs4Xuk90ohB9+ZeSr/MD3EtiHh0ti8PHAQpc29cfm23ZRnZpEmt8t/0jI9PCOQ740E58Wd8w3azJ857D3APxQ8fZL6WEpEBknm/U78UyWePYO4lnLnwnNuOzPPFl8uPpiw80xKggo1Stj/cZfGZ+6WHE3A15Ucx8YdAOTv3iMUj4ipNRB0PodEKImBb2FrqpJWQKJwyMGrzED0WnbXhFs2qUlCkFkjx/HxuaZBudosGXWsXmIre4xLGUPG4blpmMMdp2/Ot5DRUAFb8muuLfhOdseRT3UcYOo6qCv9puzICSS8zVzaZrH+g5imJGRKmbSe4X9Ta5RjGkWxdsEnLmZHTVYGTsoYdlU1piX9TkwisXdJC2JfIi1jB0RxZaAQpNlAL1M7HLULF39wVv9KUuRC1kPkaJ305V2ICsVk1OnU0XRxbXprOujEWz8REX8p8wZUuTD3KDAkQwvwCrjCZ4zMepD+QTuj1UGKzaP1BEXrSsSXKKy8KFhgViRoi+4LmP+Nb7AB9gEkNkcafJcTEDzCq49NE3MoFg4ze+rMQBMMVPcNAWdoRA48a2WPEVRPTSwVsa7EcuGJEJ/Y0PjZOLJTxHaMHDPOBBnHpi5RMH+PiajxrhZ6qC4cHmkbWd2N/7WvIHFR3lkr1tpbOtUcEJX/B7CfoFFdwSIoScGj5Vwz23O6XIDsWmbeQ26Grxv77gocrQQPX18eLjVX8IIW8YgLIA9LJoL/b9plEMi5oK4STmF7l2awFjtc9mmCO5COR6SD4WeqNx4ghHWLBLhwMTG+GLqkFMsGqRLzKr8K52KNLwq3ICrJMfW771D7Hs29TycTx1UKttF44tJ+xMPvS8+GG4lJzFhtAZ3bEJax+ZByD13LZ2PnPlIIELtns/M+s0iX8iYFsc+IrHOA9KZ9cMAqKBWLnGgQks9ul//dd/ReFEBiCndsm2xIFq9ZDxiw+Er+jCqWMMxa66TY1RKpgnNmMvfSA42zJ8dNhYmtgUtl/5/+cCk/U7+BHaJdWQso/lhxLUKfJVx5abIpbIL5gsGwEZfZmWMC0xX/hHmDlrsp6T9YtPZ3LEGGU54Izs4iPzq+dSNS46CJMP0FP5+Jp6K2xlPePbwvfzfFfsPbgOn3z4Fs3wpA5e1IKoz8iMUawR98iyxCFcb9/oC9oYQ4M6CblsVTksYtgwqjSqVEHIfQ9GlFVaOhMbyibwIoffXtQeNhy9j0Pj8dAY1gMAJbrebwd6ChCtzAjdCx0BULINFH7EUkoDWySkfwikhxA2LRIQlg8rvgAAEABJREFUv0ZtHYjJjJvICS16HMfGoerkuv72+wdryEJCl9yH0qBnabJOsnWQ16A/oemsLEwTuxM/EvciBxugEYNNjsChWe0KcguZQPy2TQdvFMO/ADvcQUijrlj2lDWe5ByAb2F3jIHeaiqqZf6kL+RCI1uKXzaUAKx0st1yo4YkSwG62E88Zm6peUwfHaGNQkE8xj7opufDOezaKOKJAxDDv4idA4kgpBOfk6tmRnGNIdvKn7UVNAlu7bUzdf8Ch1JbMCotPvYY9FYufth+CMaOt3nQF3u33uCSs9X5Tw5fMuF0SCGiPryLao7cizVNH1LwKFd4A2PAHALGQ1s4U+SyPBhBwLbQs7g2mfWRPfGD+0VIYwxwWCIf4trsHKUMGUs4BRhdTVuSLWyXUt8Z62odC8KwbAyD+JNJcuSyxkAuEMe19diWOHS1+HTLIaKw2oYFoE9eL1aGq/0ol2zLFyH2VnzpmHDkJqB8Agt49TsMuWcNUgfJScRX5KCvADTbKpwY5Cl9MW8a9NjBCe3mrikp9ozMbVSNGoWPAeRtt9/RmZqN3oi1LvTa0OEVfeOFCvCTSaD3t6gvK897WMwK83S7FNqLPW/CG3x0ZHzCEf1GryOHvswXObL4A06eGJrsQ9Q5eFLB3MCh+eJ5cQ4FN8+lzll4ogdbNr70mB5/x3iglcF1tC+Md+6mEEXXBKSTPJ/IooLxif0TjcLjqckzfI94jl5gA4QQTRfgM6OsReskIYvaDSSvyXGezxObC8afjoXtoIr4jcfpR+06Hey1Y4C1tAggEB9bj0Hgj/BykXlEkI4mKXQjYzC21TqwzRCMaMhyBC90nNx/o1swxOf0hsvxCZxtxc/ULujrAIdQ82A8chZ/4A1D8pHedkxo8xlfiM04gyxlgoRk+xNEs/ecYR+xe5LcM+tOuls3PKv3FAJprpjZ4/JgUiofULAl7/WGvLI26BA4i8ZcjBe06N1wKvEIG0UORLOt1I5k2Xucv0iX55DCRI2h3BsL/paVuo7MPDVw46L/RRFjDj2Srz+6WmxMnAk9MFmf9KnIuJ06bZfhTwks8iJqCBeIdzWk3loHz7vRpxYoLA3ZFUng+7GIZ+LThL8qPKQPo7F5f7iy48lsIdtXLnrap8Qh8JmkcwaAib8Km+gT0DSIoPE1dkDCFz8JWzMmllFVGnUADxU+SQXOn4BIjyOHFlQvZJcWuZAlx4B2K1cPVmKMkcwunnXNP9fF5oqCAXncYLwaMj45LXQtsw/RTwxN/Jrgz4ncuTTwWcxvWOCVPeGzRzcyajCT+JY+kDHPd8hH56IXNgSvHRoj/BPNtuL7DY6/a4ETeWCtGHcu4RW8tuk2FLyBkH4A/JSGjL34HFj4kBjWktYMmFN8KdklybKt42CdPCRki/5XYBs64lHWI7WsrmbkbljYvXMYsh1ZnMgEWHGG3vhg5MK71o5/95s3Y9g4MofOyI4uBp9H5omF3LNOC0jsAROPjFz2mvsaCDuAaTUw1tViDzcIUrLdoKstsWYtgK3kGij0GxBjJ46M6RfrkBq44TWXZitW9/dYNAPSPqe3rYSgwo52W2siN/eEc6uCjyH4lQ4wWiIzZHyQfK25aIybLXR/zqMnAKIPO/Qectp80o89rijr5cQKbcujH/dCuyE8DdotqgNZj41BDXUSt3Z8IhZpRecXsLEfPgwtwLbMNdA6HP4LzPpfoPatMFXNln3FGSHPSih6MlXzmWFhGwp0Jp/HPU2/8IFlRJZYGQsfA+uy+ad924gfsRNZ/F36RSOBmuhfDT8zxOev8DP9z+YmV/8W+EGeel4zvm5fYleJA3xq/VeQHAd+0MMkuMAkZze0bvTrtAykV/T/JaDsLw7U6z8Dt+q4Fci9OhDfb5pt2Rtu3H9XHz/+Cv59fqQAA/92qdTAhl2/C/F/DyCFMYQ4/338MQP/nlz+ipfHF52o/TNITf8V/Kcunlx42P6ro/JAkwe1FJEsHjqGDh68y9Vywac8mid7IViuNdlWBbghWruFN+PGhwZYbmJ0ZJAk5SUlL+vznIJFY5QefMALjCoZEGLz5MWRHz75VqL4qatBks2ZY+CrbRladNOpkK8RPe5xLtC8WAx+NIlvkQmopdTNtmz3OCdUSEw7bhQXiDyQRYdt2dbdbCs+B8JXg5s9/Mnh4IXTZYlDf2hLtlXQEelxcljg1G319Rkf3j/2vwjKy9GLqko+ohLXNMM2xQfcyQctSg1k+1GlLXvycr8aTvI5kRcyycEYm+fFB8ttu7AczXTXEVsvPvR+y984/3b2D5vBuTZfoSNwu916sJ05Xcdlf79xxafYj3rQig92KeONc/sdm4QS1HfA70LpKHKMQMaxd/LxJ7gxRvPecra5cUvJUR7wwhuGhQPhmRDmmtCnoivy6WtUz9OLME+K8EUOtqzQiQYURD7r/OBh/e3t2XXs5KVps/lsFCAY2586oGcOWrER36MnOMegYwMqffuEP8z6CF8Gkwsp65Yfv07GFTvwhxY96YNKfGeuNRC2VZVcw7gPCXu2ZVtppCNd8/XfJh9DLit2DUuP0RG/Mg4u9iz+lOADoIe2lOb9EYg1Sr6CIXtaFJFt2SXbYklyiN9edFKjgVfqldpu/fA8n8/9t+752L51xMKS8S/7R/qJ3km8kWmFS63/bNzs8Yg8axC+8Otu4DiYIcQ5R+jJcSB1EL3BpQ/duJ4+tPf3D70IIPTJmgQXmNSZUNwyl2q7QO1J5/LSE103bP6OtEO58Tdr02UZXUngizrNv+AIZLySC+CWi7UZP0BsWSn1cJCP5O/5OJR/rVdXUDbXzxQ/HC29qP/Ig1L0okLmtPXgI3rtYKR0AWWKUNcUvV24GV51S25qlB7sk52DioBk/igKDLskU0910fLD6Pv7u1KP8Ts1MWrnEs0tgCsqcNl/y1Z8zBrYbrWiMZRxx3ZmCn2Sqw2gOJqCnuiIvRtO9svUQyA2Yyc2skiEqUnAfW3yQ1V4UIVdKz4xUOvF7qjRcVT6URKUfIjN/SoQX8YY/QPEwdqkXvPjVFWxb44GoWcScD7oxQfbMnS7JO/YLWWotPgbvowDtqHBh/OhtQ38To4/Us/EmvWOH1sv/LKSk/g0qvTBtR2doQSPSsHCYaFWo1gfroHOCWuXGG5/4/uLayb/cir7WOZIqQb+E1dsi1ZlbJZMP2r0uOh1tfgeH4TVslVVin/RE/zEfno72iXbAO6xYMGz9Erb43nVDD3IgR3T53CZeIa64Z9trpnRuoJDnXQx21b8CNhmXzt1xyNa49HXPXQjaLtjS97m7ZSkif+vjxfX4ankCFT7McbA/r5ucz0MrqXEELrQN0YpkNo1ttStvYSqhqqSGGXtk7OG41CN0sSHrM+J/X42rIEPL/b0KdtAZCVSIc7wo5vjZL/Nv/p6fZxayMYElwWyE8izHbmdLQKdnsO2UMhhfB5t3wYnyShIXPEndor587rnxi/c1HueT/gh7OT+UcSaXIxRihxKUSJ1r6uhmgNUod/0hrC6ryrG3w9nCplDieemLAbRH/7soclZ5tnbFk4F7xaK1+r85DqIXPxO3jomELbbtm1F7u3tre93GSsNnuheJHLLLXI58UcpFy2QsCj18co11fXCj+XgbUdDM07WI5PmjwCQsWAJW2IoBqOSu+jPQiGKnjGGEqcd2uo6SBywU9/iOZP1hk9WDuEUPRM8TD4Eo20VKKNftMfzqeBf+Pst/2IQyL9Csqw8Wz0fT8XmZx60W+Sjpwac6GyspfDZ7Gn4kVxnb7n34RpDkJo1gxqjdcdG9DkU8pHO9pdckkfWc5E723IYgIF87NUo1RgqYsIs6/KCug9EEj0yJh1TtjWqNNEXiI+62p6fyvqlhmYLr5YPS/SboG23HtugV+tKzuJPACS2ct5gu/mrto+5xh9c48l5chN74bThQ3/GNyQvqY9PXwiQg7VeSj5Cy969iCfj9CfjF/eF3EfeuY98cB/Z8imJ1f62fgu/SrFRNmMrLbFH5uPjPQIaeX8jv7mms1Zvv/3GtfGmAa7lEIpklRuXvdAGw1ourpeJP7kuBErgOegy0We/riy3L+ipMGm3xTrMAIFP9C16BSDbVtYkOEY62IOrWF/oE7udG8Y3f/gakJ3gwxOabY0ayB86Hg/q8qkaQ7K4ts6+1pJXQlJdfFnDyITHtmoM5B5K/FWF2kWuTyUmuyRLM/7zYTN/yScovsqquIYej7rkYJJkG97F89/JPf6Dd7/v/zI4PiSGKiu6uzf6tWVyvT6fD9boCd3qRqxl63gcav8Y77xOdQ46/4u6mnp9vOjxG32jirxUxzVqyHXrkxDhJBX4MWK/p42Pf4HJusVOeFkOvXiWbWCPnEFcIi3E2Nik6+OTbqj4H33vPMOc1HNyIFs18Al68hAfFvl9YSM28zzXOuCzrdAfxwMf9v5gW5Gry/eqgmeom6Wye3ifbOYcn3P4XSDAc7DeN2X3sb0SI74Hk25xCmT+FbYesdav9i+yaG6W1p0EZsbEtqwCLGVMJ8C2CF+YUFp0TPJvW6PgNwDjjE/oO7hWntR67nWJ/cU7TL5zwC7Bt0G7/lmvzGsTlVxGRrQao2sqtVUDG/C4LHuDLPm2D15Xs63gC1ogjm/fJBtaIPwENHmnW8Qiml0UBAOKYH0JGHYFJvzRteijb37KRSdyHEZHVO++ZBus1H5kFFn0J1Uh5T4bKCaQol5RG909R8Y2533Y38flUpWxIXGW7ZbX1W5c+GxmQAJcrNHFIpkjeMAudcPwzWNbthv9q1NyYbt5OCsQvvRtF4wC8HRXlw392KKnIejw0hu4D1xi+BXDlMMOLsCEo/MM7jsGZB/rqrfzug6IkHVom/Sb5R6QJQyG1nhOqFSgrnxLXy18lxPN/k5DTa9J9o4Pnps/eB7KfTDP5bBCix8/ygd/Q3wIqO191btlQuu61I8t+GDS3z6k37jZdiMXenBfob74/xX/q3Gz4lZ6F4OfmKI/8BP6H0+j6oJEGoiNCNohZPTXUF/4Ij+51gP3vTta4tsNt7bkJRDx6HDnflM37x6r8ZZ+6HW1G39Nr27Lx5sL0d3Nm+v3rofvOLX+XZN7vGl2eu2Gyujekz87W3agupestNRFYI+jKKMfoXXD3v2PpL+chX/D7f+v2X+wf/n1a87/YdikC+d3jHvt/mr8D71H3z/k+ZvhTzPAUrC3fSf/PP9O+V82Sl0E/pe5/be7/70ZqH45SdWzieYZ1iUVcAwrT5aTJ8/mSd83xHl5aNkwMrOtUaUxhqqG7FL6wVyW8vy4eErtjQ7xPODnw0DTkIVDbQeejBvwKfUb6Pl1irpCcFTxsD80XLy7spEKM8jQqcp8EB0aVbKR4MjLZoa5URf0MSqsXPzIIme7eeNjCKA08L9qwBOMmp55wJJQw5mewTEKm4GhUSXzJy82dkYbkgMRY/FxkndvHR6y3f66xHjpQNcDu3v3H60AABAASURBVAPEgMYB3ip0Pp77pdkiVoDvq9DEg+rSC52dKxw3vAMdBzCOAWd4TvhOTeznA0I+rOTDT9amGTj1Dz+jNADJ8C9AW4aXsvB/8EN0ckQ5kJfVNMwpbWCvmKS3DV0NVfFYsnff8hQbrkqyRg2NUUqzLbtUVTqxeTYs9AQm7i54h2qUDj5eFXyBvPS9eDls3cT44uV8tpMiN4n9ha+n7hZaeF7oz8N1IHriR+eNj00D/aPGtlfVolGJEz1Oj7t0nfmN4xwf6L4cxOMDPQ98WPxQf5LXk48bxIOvRX7GSNzkC23xI7WyfVvITHT5ysGSbRV+VRXc0DuX6dW8ydmLXKTWl6SOk3zEr0IWS1uOAgrvQh5JONV+BZfJ4zE0qjTIQ+Y1JJcEqvGxXy45f+z2L/lhqBqWwMeeaHZpYicP0xjXnf/YWkFoy7946QnuZ7CjbyndwI8xShFb6E7dPvmAvCiorGNiv+EkRtBwqWOL3fAVQYwoQq3lpuc0YZ7sc/6CyzhxuKwv6I5XX1r0ZhrddqlqqEb6khBFNT7jMWO7qN8BPPlA9qYxhmQOIOPA/fIn2qcsYyt7Enr0vSUvi5NtPhJS5+jJ/qPMU+OtQEzdfsdX27Kk4px9J0uGW2Iq20BpUZ+v1BILm2tfNEicRT6pS/COboYDgo1cQTZwuZicv9oH6h3e7D8vdOaj/Mn6wCnBX6yJzUDoZg0KZ2I/duMvogq8v59a01rLiAUQiFwAm6mx6E4txHbsdT2h8+Q6CC56F7xdQ/Rzzc5b8xJTdGQcnraA7hqlBuKzYx+7HLYVPbeNhXxsJLaMX8SeH1Jh1WA/ThlFbyHnslonum3LtiTzRyrGFjbJS/a3YzCDr8aQy8r+J1rb4kN77tOxN2qoqpoH8g+Hjav4F38rE2BEH3gOlZdcVsUWOhY3qkneJg6DVT5c2qUahf0H/ENpxxhdw4VM6IN5cEJp/AtgWZM8Zz85+OA3qmS7ITqyNsnhwr+JvehKn3UI7UWMC8dzrR+PQwHjq42OKEDGdkbUhvR4PDWq1L6wh41R/Z97LPow2aYLoBWbJ7XY0OOTffq99874JNhyzzzxIfNJTmyQaMg61Mg1Ka6J1CY5BJ/984kPNYbGMVTYTW98agfxt+uaayx9cjQZax34/JBcqjpgNXqnJn4FwgtSsTvQGb2Fzht6P3x7ImvZgejBPjzMlJa8ok6y2H8eiozIbeuWkC18GCHLNveqfc/CZfxYMa9R6IQGuybreuaa5oPVK9cYjC/mGSdv3bO3p39xPbygRSb2TmI+G3fqRX9CWzj3eG6/FgYCo0o40zC4P0fekqIzeiIzsTvxITqyb7wyZs2iN9dH9gTbHV/Rr9jGVgKyS3cOXdbImmHTtty9ZPuKlXUmZqVh84wOS4XccTyUH6ZDir7IktqWi5/Bm1Mg63mSrxcxg0J/yegYozRSs/jQfjjchu6ogtWqKlXw1mezmeDPwrfoXowjYLtl7zVOHl6d65PaAvDfhkdGJ3pryLbE8amHcVCi2daogtcN4cMkMS5g9pq8yHvycsuXiQ259lm7oVLHoNZ7L4eOzqxF/J5cY9E7xtA4SraBQnBD1YGsmQv81SNv7IBR5LPmvZfjy0E+syeFM2lJLpS/Pa/Eceu0jA6lmROwEpis1FbqULYMaeBXeEeVMj6oyVGlrMuoAnfAhRWMrfxrFxZisJ69J6AjebEt2xJHIEP1aerE55M1Sgwv6iNrttBVY2BjoH8o9qvoXYgVuFLagCfxVhn8huANX3yoMWQQNThzRMcocNCj0/QtT19Vso33S8lpfAi8Xh+Kf/HtxL9eb/w9gUnOxigdrJvyr3zWS4v1nNTZix/GTmKLjsV81NCoaqjBPool4dMk1tAzDe8oeKCP8Hdv9A9q4CH70KCO4jtimm0/ukpSnmMsTAE8G4ERTItrP/5MxkERIp0BqZjETlXkrYXwi7i6nj/vE2fHHx1Cx0Jf9rrMy1KNwi9jczZf8tLy6Oo+MvjZBjndOIaa4A9qZVQpNVvE3PLsFelTE7EpmjEWkKw0e/fxJzXT/NgqdA10Cj5ENIaJs9R4xnbk4u+J/YX6C4jLNlLW1zbBoxb5cekZ6HwwP/Q4nrLJOxdMeehgT8wa5lqcxB89FSdY3KXk8dV7RnIQf2Qhc6jqocG6Vh2ymeMHXik6Oj4ciM7ojlyRpxoV9bqfn7/X5URu8Zw36ade1GzqMPmJfIRsqwDb7VnwoU/er89ed3yljmPTxkmp+atKLiYchMzZbSN+piZO1g2kzB+poHFOTMxve023lXns9jMsuXLrtrq3P2tp4s/KczAgYZw9lHQIlZoMoiOQWkleA/Fnrtlr2z6jz3bPRbP3uHPL+jY/PkQPKtt27AY/KrVjjUHfchKq27ZoBsbgGkRwy68rp7wswF+RJ2kVgC9xV0VKrM2pD741oFELpS/yN8k7qnqeGCJvZGMj9ZXrpdjjjS5Vyal17PQ4cxceSbZ/ANFAKfoCUMHkyMhq/8Igd2ykBR+W4k/GJ6cz9UEfX9UN2cgAJ+v0Yr9LHYXuy5fodfMKzVJOwfX13nLUGntO7KTeTtZBaQhhqus4uqN30098mrLdsWw9O+bUpI2gyCiT5G+RzAAo1nDoeHB9xbey4odooS+M3WuePrhLFRzUMvpO4md5FN6sh6MDXZhAlxtCi2xqJ/iZk/AH/XSSOVrOzR8fej0wZltGX4P3uMZQ6MVctOg7yXV622B+PGzL3rDIZfxI7tonfMkcby4hK/YH9/TgwvMzxM6Ni93A1/kirgnYsSlsC1VL4WFE39PGw8LaLZ6zZwMXCvjIGdaAmh6dgeiFgA6SnwFw+zM7ttTC2fTgG8B/50bghwO75CC+TRYysLjuwmKXbJMPd29/73U1e+Ou6Q+d/SPNTd3nRX4asBV76/KBrrlysjfvPbb96UdwAcQV6Pr81BnKd0Cs5YKxt46MA3cNZRzIPLWFgLIWE+W5/mZyg3PxM3zpmxd9mQcyRLsmfIHwMNRCRyA8ga/jzFuuc12fvAvBDbNx4fsKvvi/4jL+it96g92AytbVeq9cbco+2/E+a14gDOwDNHLrAtJCMdmWy1qXnrsPLlK20/1TAbNq3wkk4/+MclSgS4qbgZ/n+ie2T58xkjoNfMX9avxL83lnueGXDP8bkam1f6bfqbvAX+tc2RMbqOuuYa6zH+Y3/tf9X2v/f0T9elF8Hf8/cudvs/9zM1CLDxNjWMdh+adr0MbxnIDUUQDM3izhBc3Yyo1y8KL/QEcNMd8Qumjsd8pDicSNAiW56HS1gune+Lil5F7bFNiY9lmwNDQhJ3MKMh1+THouWz5VSzMfGwZyDki8EynCYY8d25l+gq4GunGZxte8PMbvUaXH49AYGJJ4CNJ3PkyURWNAX8Ru2GwmYBGF1w1M5Zy+QNgGeiMTdCHwfD7aVm3FQWPTGlUKf8MXmn5uYQCXbuDPgPftOTSOQ1HANkZSOLPJ5YGGiQrdAcNbF4iWh+N8RN25WAr9+Xzq+aioAqx8BPrgBxnYNUbp+Tz0fDsYGxQydLabF8Rnn9wGIKmov6pQBV3IpreqCEDWz802tA1jFPxbOOurbqvrzbbs1BzVweau1URkB1A9Med1EWAFr+9gtbxlcHkoCycP1XywkKg6ak200GFR5Jl+ObZBU4vGXNaj8Dcvawt/4m84Ihf6LVgkw3ZPY9GsyYP1++23N+Wj+PvHOw8tU+ZPgRf8C/6TB8zk4/kY6pCiHIgtBCR4RLNNTeGQ0mCgs42agmXHaWcu5f1noG7UgC7oQnb3FmZYxNRWPng/uE5wVYKAeDqlFZOGqkxVo3TgdzFPDvKvAVNHL17yMw9IUvqVXJO/gQ+oCZq1xS6jATJ5eb49GpF6bZkrt50D+HJENrSM08efwQeCQYA2DkPojni+yoHeByy2FZ+N31mHB/GOUQKttOD1yWcFXy4V/MzwO7UzYZ3gpMg+nsX+Yh3snRaNU/gZSRnj4+O3p57AeIJQh7pdjK89WmCFTuvJ/vF8e8tEHtW41NC+jj+UWkj8trX95fpAennrvdVtjZINPXagh58pSGlkvyf+43nooB/ZE4axJ1nfWxH7rSvYGpVO8SG+9CSnMAWucegZutAGPj/kxI3gCp2Bpm2yWlczrH6BzsN1Igr+htRHaiy5iJ5A4mlgYjyP3fBv+UZywgHOsRkwIRysC+wqhAOLxEUm8gJ3jNF5qTFYZwD+x+OhY1TIiqtGkW3ZVl0xyVLAzAMDedFOPiBNhDJ/kvPYBN1yEck496146rLqq04lExIovJRefFRqP2Xl+hm1NdjG5wf7+7N9LnxASmnhz/0ie0+ut9/eHnqw5mFBTIHE9nwiD8TPyNtW/A5ERznxG//UMpDJRbxWt/DEv5O9IAjb7Uti638ZeP3Lm3hcoeHAbacV6mowuIxskfOBrw+9vf2m4zjadmRGDa6Xo2mu0t0sNy78b1xLB3tEfsDvf/XDB4DU0Xv+RRv7sOCN6KgS7hBrfmCYPc688KEYBKLnYD07RtYzdbi4D0PW3Vhi3X5nsd7Jw+/E/A145weXyR5vS/G/dZdVIDI+uCaPx4BGzlnj1Prkh5cq+AdAb1t3m8Ty7duH3vmR1GUZxqJfOFFmLscF1kfEtfq6WtiPvA09kHjKTX8Ry0J2sv8mX4/HQ8nf2/PJOgw+Hr+ovdy7ThW+LHS9+Aif54vZcsndanufFYGN2AsYOwN70ftEd2CiI/eI9Xk/XvgM4MMKtN6J76eSj9Rv+gU+OtPnA7mws9D1Im9ZF8nUwKFBvdhWYVs0A4ImcDZBSLLhhS8x9395gQ/XC/0HPg78HQVfBAkqnfqEHHhfeuOraLZlW5BU9KI5wHjhX2qPqXLdHuwpA8g1lZzfOkJf2M98sSaZCyUuTkySswl9QiNT5EvkfKlrCn9rjLaNu1rk0DbXyVPJe2zZWw+qtgzOBhN+YygQub6GsWO7bdSo1nPntPktaqOAIdiUuBx9mcBw8kHXJVm04LLOQJ6pjtwzm6CmF3Kptcfj0DGGfvY1rLYVPrtn6oad9IhDi9z2N7iwEYLyjNJ7BzmMZHTE6GBew+3/wGbA3vPw6Wp7PWbreVHzF1qjSg6gjOXtPLEaG4furO+WXUovW3VBxscofDZD8LV70WABHxr6MwGXY3LN514aQze6DB8T21s3/hRje+vrsfCKROQehzEVPBJ5unDBpzZzj5gEEl8R125u/qQ5PLn+TvzID1y5HnO9EZ1qjLaPVTRb3a7u67j1ULsntRH8GKWs+Yg8frUITO2DJNsNouGaFjU94zc6cg0EYGctBve+R+uykakNotlOAhSd4WWQg31vsq+d2rF89Dj6UA2/djzIRi749C2fBQBwQ4WdXmeEUmfv7PUTHyE3LfSKDhATnuxXi3H0RB9DmT+4qbsTrWn0iOLHtcYwNJ53l/zr3/7P0fK+7CH5ACpscs8qAAAQAElEQVT7ANoiJELAwUXSsmZ5Rk/essZZt9TR2bUcmcLXDXsd0NHykks6hoEhNPLD1Qd78XvDpA4MVvGL2BL/wuYoeCEkzsQcehX1pu9t4VdyEViRoQ4G98DwBcIZ/TN8QObiXaK1EL/YRxb4QGzYVq7xx+OpcYxmzwnVen//xg/KH/jOPQqEbZnAbEvAqO/8yoLkvQWI/wv+vVZCxwtdH4q9XAPJa+5/otlGlTNSzgxkG1Cvn205ObhqI7ptoevUB88jL54pYitygQoR21mvRW5Da7jk72v2xTNGxilom+wgI/RGx4I311l+xH7nvha/oyM023KVbKvSS1Eh07ss24z2EbnAnu1z9ASX3ASzyFubvsTsCrohvJJ1q7QtrCl2G5jb3/mDs60apcKXghQApQZZ6UWzMy7m6a2BzMH6B1IHW8douj5b8oQHOBzfkqfkMLns/Qz8zRp6xumxwHpNph2tcg26hO4l3KTPWJKlQLg6R6xD5FttEtYDafoEpj7/sM6i2RbHBhmMlLloEae7jtX+xO9AbNiW48wnx08S19QX/e5W1o+JbWyZkVRf9AQRt2Njcd3BFlRDZDOwvWUtyUKe5EC4TDKSXMUaDfaTgm7Z1mf7wlhf8AvDgZvzC9unqG10bXu2G5/OLtl73shb1xec7R94bAuEckHErmiIcW4UJP8ATeAUvwIQmYlu8zVOyF5Ah+obm9mGxmA7ve1G7jPDa87oT49bznbb/hVj4ghs2o98ifWG0G2nawh+RhCUzQmsa/cMORiHjhPhDYD8w/FrPELU32aedAB7PQPylPNXCO0C0HX5IlkZB75qA620sJlJ12r8DBK4h3bqpMCwN8SXKGGWbvOY2b/viK3AH6XAbqVNSk4CPfmTU/y/SfHpF4m5yVdvReYGmfprQXLHjqMGoaaRl8zubl/ufmP/c+dYacCP24OvGkPLvP8+VAa/gjB9yduvWP6ZOFap1d156Dk+cKRCSB7ke/KrHvLfx783AxTIv1fk/xL/1/C/jv8vxfh3LP+UDNTx4CMXD1Ts4tLJDgQsHiJfvFwvdv7cDAPcGbWhtIxt4MXL2wlvHlDBCBHxXKfsrwFIfHhb+6U4CJi4R6rG0MED9qiSbeSm8mAQiK0ArMIbOrbMa7fPO5vB5MjD9sxDcSYgwzsLPUid/Kj9wpGTXtykFhDeZsVe+vhmb/u2ZV8A8XKVkeTa+MVdZRE4Jolv4TOaURK7Jy/BJx8ORctGv7C71iQmfcrnWcT6scWnRb4F8J1Ww1ZhT7TmR/kCXPgJoBLbEMGFDVTPC7kFY2DiU3w5eRmMrwEkVBi3raxteDaukcSeB+lS8BNforcQiL6AyKltjRrwWrdOTOJv8SL/6jV2qduiLmYgDiNb4IuTbaWPToboUreMcbtrZaI880B4Cz9swxtAERIdG34yVHyIzIt4Mw/YTqdBnQXKJaNn4UsO0NCqeQRr6LEVXaQ2LIrrXdsM8qIeG6KO4nv6DeFGDTo4fznAU6ymHjefZHgCuMGLC19a9GMLzbgUXwzTOHJdjs2EujsPQdjFB6eX3s+PjsNGeQh4nrQEEs/E9xd1aVtG5yTJidGWQketJvluURld0uiPqlaNUnhZxu5jH3HWSKy3WO8FTCU3Yww+muG81e3mSx3GhyCrSvkBZNTQhkLmkNuvhef6bGMQOx9yXNLCv1Elo3tgJ/pOrrcXHy1qlJ5vD5ik4G+QJSNsdNsWh74221pcy0X/Fd9jF11iN/2PxyJho1gTZL+KJl5IXGMDKPKCP9mzVNKlZrIngNX3dhLz/pg0UXyyeU4UrQAfjl6s3YoRYIwh4xdLqVd4oZWs+J96meToRf3P19QLeZv4sLsA3Q0HY+dF7qpKNYgRDxb6JvpSM+FHhSaLvtB5i8aGbRVysEOXwlsPa7CPV9ZqlASPD1ETk/zCI8n9hx5aIT8K24BtxQeXFVsxt/DDRgKcJIVm33OT16XYfz6HHo9DY1RrP3E+MdglwS9LAUJWYSv3uEDiEPQaQ0f8hn3zCF2jeUWLH1iSe7z0IvHzyuuo6vjj7yjGcQg+RREnO1KSvXvRbMv0ozgxCGvgTJ6Rj+5FD1W2GwrdB37WKGLGB+r9BYQXV7AEtyXnj6OYMX30BCb60lvimp3kjnrDaOaFbjujpc0HT/PDDA8qOUKXbNYH3JwvdHxIWC5wDFr2pG7Pzn8oYCMGIPKZtwlP/EaZXBBhS/4wSWxC79k+Gr8WwS2I4e99nnnZGuyHtuFfeLBtxYaulvGCdyGbuG84mUfXxYa88DsQPZFS3FJqIzLzWhN7KHkaZer5bAiPVLJG047joTGG0iZ28nEZdrmEj0vRlTU+qZ+THISvAbMLjom/yX/VUPlosC2jINvHpF9cE5GpMbYtciQgPCd5P9H74tpPHz5zWiR2Iffi/jCho5K4McpDBaaofWOLfQr7C7/Dk1wf5LjGkG3Fr+iIj4lhRWd8ph8oKa6fRbA7DtYPXYrxUTK0gR7RXFYNt+/FOHqq1HPbSqbMvZKB4otRYhv0Uj6kntQ8E8iLOpn47QZm1Bcf5MmtaBGxjfRiFq+WbKtizJIAMzYDmzOwRHOAE3HNzsWp9PEz/TGq9xqbnLAokTmIrXo+Fb5YQ62Ss6xD1js/jti+7NO7VGMofKQR3qnoyQ+eg3zFN6XhR/KQYWDrz0gd/4v9e141SjjkETy5f5GHSR//hF3LEr3oRFvEFmjb8OG4bKvMYkg9Fs22TB+7L3IfvbgERrKtIh+JXVcLX+BFnb2/v1iTE56hz5hQZhs7Vv7Ev/h5wv/t24sfQ0iqJFh0t+f1w3mQk7jyA0n4F/fQ2LJN3ORS0iSuGxY1H/2g+ygSFBi1/ZnEvQjGtoKrOjBhUjEBdUs+ZvTAl3xN9MPetFHVfU620yWd3d+n6D/x+QUEhxp0f/VKn/P4ZnSOQi/qTvzLtWhZoT35IarwXbTotQ3eSvuqMbSFz/E1sDCa/iTHE52Z25ZtRAOLWnox3seg/iC2X7Nl5zWerOerY4wOSC1gWy5rjKHCdzNOHG0Le1CVPJ48TARXttLS1xgtZzkokiHWcAJLC9lGX6QxSnZJzKPnnR+5Zmofvuj+QP/JHhj1N4Q5MUjsbzxe2ZbttlljMA7+JP6zY8velhoLJKe2lRZ8x5z1DwJwGXkzEjm5/EUofCAUSsET+/EXjuZVdMJnw0ESF2sVAsOOObl6HA+5iDUEIDy3PC6Qn4ma2jxbjZoHJbGX2rEhtCyS4G3mHDWG8vwT/Ykrvr1Q+iJ3J/k8qRMk0M+1IJ43DCCPqutw06qGBlDRC/3svWhyb5z4skjBd+BWI2FjAid2YMeH0pNaixWIwkzrd5UG+J5wylpERsvKnzPXEmMx06qc9XwcTK1JLdjWGKwr44k9kWsOFXrtUvLbPvd9Bkr3U/FByMa32JzIQ5UrViFzfM6ji3l026EPtakIA5M1jc+r96it2yYf0EYNjTq0EIiNVgO/oIFiamXMQOHJmkDS43i07xkLluwNi4nxTyrYS3ZRy8l/VKwvPsFR0AP4C3PrvuU3aoFDlrhDF0jbPcxpxUcGC5vxO73tsMUYthbPbedlfwk2cAjAw5nxUuTsyASCDRjete/v2H5xn8kaT5IRGzfc62ditLdMaLaxT2zBo+5kH4jtuIu6tgm6j+g8qe+TGgw0H4vK0XQcQdeiIw8Qoz8ye503i+UeTK6VHnCCVbGXPrzKeuCXeTYUbVGzA9yOwWCkHjNa/bz20q6V2F6aKAsw6vGJz63301HkXcKE6LQKQqHMBmdVasKE4taA7sV1yRw2gYdN6QNf47BbidISe3obAQaTZAYXEDjLEr1oi+uR5Wo7TDEUPXTYm/j+CTDNhU8XLOJcGaPbtnz7DS74hsh8wiQfyIdfbgPhyV9231cZKExjVic6Tr7RxF77dJ3Cv1rfVPbJxNW5hW47Whl9P2zvCX1k7WsONvPYsr/jQP/yCG98yVoGYjdze8umHiKYXOF6hj+AvfmCtPfYdvvbuq+YMr7BdthVV2/v+T6r8TctMmFe15pkfNMyXp9OLdluCG41P+vCmpD9sDYs+BNf+kCQ6UF3nSz2xsk9I7jQAlmX3bOIMsPdL02W6ERug9izF2sbHbtf0Bb8eEC3dS5lz01NBRb+Bb/a3/DfFdNifbJjU11jK46CXQHQlDg+MCkmAYY5BjJbf3QGyAWyq+3M9mvxvVitgPuPAGTu+c0XXRO59H8GhVzgK30hE7n0a8VeIH4EMk6cWwLxPeCMGL4x4DA+2UMSsQXaV8ZXb1sczf9dboELIJVlEvaowRUG/diCWxetx/D83N8Sdmz9Gm6exeByjZGU/Otq0Zt8BHjku3zGN2xeLGJblPGnifS3zE3/j/ax+RWi9we4bAVHukSUsq2sacAG8xeg/2SL3Yb48RX4xrgAkqJfgv6rWwroK8TePc94Q/uedcR3LtJcqA2f+M3G2V+A4b/xsN3rcbPbP85v/H9Pb8wE6P7hEb4v0BfILcTkJt2ov/u/M/CLDPAMkkrhhkHN5AElf5P55AE1F5jtvjjskn2PxViSResTeypbCQ/YeZDJ3xTNh7tAP9T3DWo1OyqQER++Ssdj6MGHfF1ISwosSbZ5+cnf4j+Eg9k3scF1j5vc0xsnWnwEpQX/KqvG0EBnPUr5m815SI6+PBzD0nrHsNIyD36MAh/MhvBnZFtmYOfM4D5giN3ARoHQvtmsK9bFhhUA3TrqZx0IwqJFMCFNNrfk60XeT/KIGkU+PLAqPPHihO/Fy1L+Jm4+hnzwwe09/1lFXja2rp23x+MR07xgncBLrxfrg+zWuZoWr21r1NDBy/cYAztWWs6DPFVVpkpv8wKGZOx/YDO+Hfzw83w+FbAjBTsPasrdFt6WgHGMQ4/Hobe3h2In+tLD3Qfu4+eHvr2/80HwnfFUchKVVcavZtsnHJ8kaJK7Fy9+8Sd1l7mERejRn4/ZB3E9nlbq7MCH0EUrwjI97B1bjdF+JTOoFq6HqlHV8HzG98TwgF8NBx/LH49DIz+Y8jJmWxyANUbBUz0WbXGjzYPpOKSDH80O8jawCakfBNLfgPtarFXiyrV0X0Oh444i+9tvD3L5JK6HVBzEaWzmWujckHOMa6/3zFDmzyK40EOOvgTaMYOI77CIdLdc/kb5779/6Pffv+nbt/dem2+/vzN/Z33232CPrG3iVVT1h4CPj1evYT5iGGW2IUoZ1zU3PnujWy7jTG2ja/CS9mL9T42qjneQ4/gWuRaQmBo6UiTs5IUz+RLt+XhSj2/EsWmL2GARqtF1aLBuWYvFy8iLwotcX08fH3rH96y9bWLhURLBF7oneYseNAqXOj/JReeF3JzoSQ2a+ATT6to8lWv0PTX98Y7MxPZQfrB+vh2s3cAfa+ubep3v5Phf9Q5vfjyIjtT0By9Mv6PjG/h3rv3JR4jCv+fjQQ286cn1N6il4GMrlLLzsAAAEABJREFU/wIt/1Kwolg0cp2Yn29P+J/wP/QgBwc1UzVEEvtH48h8EOsiAXbh70JYYghYNiCx9i+lNmIruTvJ4+J6z157rpfe2ZPiw87NN2L6phf7WmIx8jnufpK3E1rfcxhjpNdtEE+ur1yzGSfeyKWmPth73t9PZb/8wNYZn7lewv+WGMnHW+DtjXjf1NdoWceoHh/oFu2FvW/fPhQd39CTay3rXARcY+BHyeQwPsb3hQ2Ssv/iBR+i31mTyHRdlFhPA08VMsGF9mK9FrVgWTWGouKF//l/GAcvWmgLQv7lS3Qu+MtmWUouCXWKXbtkW/El9Rb+9JN6kCWXZW+IfV3NBnfR9oqKXAwN1j/xsdzoXFrY5cx0MZ/U/ws4e2xbye+DmhujlP19su7ni/wB8fv7mr8rMS6uu1EDW0fLViGn3eJ31u/F2k/4whtKeB7PZ69TjSE5oS98YogPmRf99mWgtxSZ4JQGLTwZBqJ3x5UZutD04nqKvzd867V8UaMfO97Ln+hkWbqeX+wLsdnXEP51nVFrz+eBfSs1+cpaI2vCzP7SFnNdsHdMcjXp41vonz7HXxiDozxUZTlgg1XXwIG9/Ov/J3v+818e1PRTA+aFvhe5f5HDjHeWpIjaZtAHpwks8Au5IrcP9oA3jay/BN49fj4f4B+s1yBRaCOWpQw5czDMpLsapapq2QmmAZNhowMPkuNe53eus29cL/H38Tj0Riw1jI7VvJjSlrPsDaItFiD1DkaBBaPNiBxBVuaLPSf1yNKir3SgP7HYxX1k9ppmH3l7vnXufvuXN/3Lb0/lv6bxL7/9Bu5N2UsHe2JFN6Bui3h7wMnUR/a2j74XJi6o4NXXR/zsCScDOcJzUmsZj6r2K/pf1ElqL74LZpdZk4PcPxUfovfMtchgEm+uq3fuMeGHXYkTdMd+8qz48T71QW6zT4kWnlHV9t7enh3fwXXb17p2M4Yf4HIfuPHJc6g2VCDj29jCn3fuj9/wI76/2Dtxr/ObfS60+HASW/alxBgfD3L6OB74AjCuEa1L0Xf2vj1Zn1fn9J04XtQyqmV75wQfU2eS+xhV5OmANsRQ7R/n+7DN9fpN2Vt2Dhd8pU8/8MG20mI/vk72z+T5xTNySIFF3WXtoiO6Jr4+uZ88eK8YBJHYc89KPj7YPz64f0yux+i1LTv79Nm1EXz446ttZS2Sk8RlWwXYlmRljTevNr6M/8Ao3dfcbV9Xm/hqWzY88NtuuyeJnImNtZM23fA8Pq+P5Co1/WIN8qyzNFm09gGZrGv2vdQbjsm2cu88kH+Qx0LXgi85yvX1ZK3yLFJVMpB+jNJgn3lAyxoM5EaBG4N75aNr8+23Nx3QbVNPJ+vHPYWcTvIZmdTwb+T+Dfi0i58T27Gf9Tm5DkARx+I6PVXoeuDnge2qobTs0VmryOU5ItdLxov8xZbtlhNt54CV4Hhd13CNocQZ3YGMB/HUGDIxIaaBvewzsWsTD3XzYh1SZ6E3gDe5CySvwbmsGlKFVtZudy/NrCMBDmw9yNXz8VTBB2ovT3KRyRbkvDSZL6hVBW+x9w/w0kq8+DTpCU8LM1Mrn9YB6HBlTemuY19Dz2fW68maPfRkX3ngQ6/J46Gsk03doTc5DryzhjdkD8u1jRn8KD14/4m+yA3GY3j7eBwy/iY3xi/bevT7Ej+eRli7xb9v6E9ew3scD9UYHVtqNtdlrtlwD9bEtuwN/b+44L6cvBzYez4ODXwIb2TmlcvYONmPggvvqML3A3+wVQN9UtPh71yTb9tRA5+V2mgmsnrOD6WmJMvm+rj4dLXGod+2lOPuWeMCENbKemFDtPiT/L3xbGAjAO4i7QXMwoLGVNQp/FmvJ/yjCp4wSDUG8TxZzzfgqdS00XUfNYYO8vN4PvTG/fP5eMh2k7O/vLLfs+a5nj54RtrXItcfNgayuV67Ry4+2Nhu6biwZJtcDWUdQhctveHbvQUL2O/HjtNdDVwWeud5OvefGz64F8aP96tvH/EzuA3v3B8A6C/WN+u8UB+9duw5M7247j/QnfXfa4fPUOriiX81Rvve1+Tz0JM8JVePB7mkth7JHf0BPMhBcoEKbX3r6ieoC6jLTQPFUaNa/3E8lPEfkpEskNLi/Xg8hx5vD8X+gV3bSvuqL/PAjRs1WPOhrJPtkH6A5OTmTfR4/EcXbol897nG4QuEOfkiUMTJchRePHfX+iEllJAbmCz2/y13cYbnHuaao+5yj8o1mHXMNRiyXUhjDp6sba7n4AOWITD6qisGQd2HDQ8Te/ch25ZtsD8e9nec7R94bDezvfuefDnZlpnbu5YZ/njEcOBHLP5v59dNQ95GE2DTw985p7f33LZs68aLtrVE3T0CyfGpl/F/9IjGwB/kDQY/xJ6oXiXmHFm7yXrnWmO6j8SHkq4jMJnSIRUkkAlw422LpQccLHAfk9jv8SXHdSZ8WNi8KelvWxn/CowBV/R/p9rMA99RPQIrXfhYDeif2VD41d+MA39l4s7V5jHumeEN6ssNxD84MNz5+9L/qHjL3zjYNuLfe/5z/k+VuJ5x4Cv3z/OvtAT5l/QfmH89ifwNv+K4aXffPEz+0fo039+nP80Ay60b/pTpD4RI/AH5fwtBbf0xoCADf6T8jfk7A3cGeHxkmBsV10ke6vOikYfNx+Alh8vNhsBtF67M5EgEBcJV4Bhw5EErsNj4U3YBbikcS7YbIDHnWFIe3vMhPC/iFT0XTzbo6AlEF6pBLfinTl6o85AwuAlXEzjxYmRbPbfgzQkAs3i7jR6Mq5AJdmFbV0MsJMCa6Inu22ZYjEz3CIY344kCjgwBq/NV1TrywLl4qAgPCCly2DMDu88a6cFhMM7KRgcyTNSNB1dhIHrT517L74uKzgVtQQs+Kg5eLEZt28EH7NhR653whzd+3WPbKmAUcg3wW/BLVVYNY0tXMy9oh8yf6I6O9F0O8UNSFYCMbS1yqFWyAyNUhX8RX9gDIPX29lQhmPnk482kGFYmcuNTh5O1RqW+tsyNj8FNdG45qyq2sE9Soid8hf5dL0IrUOo2sYM5JTUDOUM1FIbgJi9+J3WGInCTeJK70DGnxRw0x6WMkSPvPUe1bDANwRkOVhZC/MokmNbOYBxDl6hg6RpfGFokONfFwsmFzQUxfjCNCmxIhfqkwpaciXYLf2QnQS5ksR5tmvkRIv+Kj5feV788XR8lcGaieOccbuYLezaKo9J4g+wCZsMMVoKcD4KVxEnkLJDcnYrdvJiVSwHHUfSerOlCN+YU9Xs+GfsTQmemie/zzgUCE8A7hWbiLQCVzYf5xj/yks3HHIMIfz5MTPIQXyJ+QCPlmu3D3PmeMLNPrGn8ZsxhW7GRF8sFHRXEt/hAKepDim4bngsQ2Qd6RP0Lb8Q4sos4FEcDkkArZNRK5GWGSeI6GxA58I2phG7RbHPe+OQmZFZEAcmosAb9ca2DbT35AGHyc2I7cSf/TLEhpT+DFOMh5ccqIkPfbNoYpg/wIh3fYpCXJQGT9RdtAZOk5EPbi48rC57kJLG8qC/I5DJcQr85SYIndmd8YhwZsNAhgcscTuXHnGLDu/2K3Lz418WnNOJMDcz4xMeHUcX6vEJpndGVmo4XiEdNx5U907aiq31BZ4QG+dv1bI0q1ahe59gmOcJL1j61PbVQaHvzwRtbog1yR9f09GMMZR3MOocnuekcJK828qFbhS07HFiJbnTqa4NmdAQVv3c9r12/BHj7Y1sFTNY3ELxkxY9RhXIRk2S7P/y8vT1U4E8+diXO8Fv8gY5aEYi+tvCOQg9ImxwmMfjLdB/X2EZH6xH6JZeVFv23/yd7kEHHz9CSg3yIiq92ybbyR1wwr9ck1nhUxHJ0jEnhCT75jK7ojn9VfCxGxlwVof8cV/QLVfFjkadFHS+dKtaOjHbMNpZL5GoCS3ZpsT/k2ratpGAM9Z7wot5ndCT2pashnFH88JCBLQ8SHlRInLJPr/gATjRQajwOvtZU/8UKdFzpU0zEdvax8CXumR9AuTatBT0gRqiR8XNICN97jUfJNiBxbrptWJh1L4k++/KL6zof2EUDhdIFfzWA6mPh0CJ3uVada7bENXiyVpO80RPbBOLnSY3l2hvjXh+uV+790RFl4Uu/0IcWrfRc102PAwBHWBowfcVrfDN2JzYTf+Yla0PkX+c7a3UqfracxFiqIQ1yckMluRgZVVwfBx+KP7jmp2RhS8R10k+Fr+CLz/seM9EPH8ptmCW5rDI+2OJQMbfdeo/Hvu4m98NJDjbk3vmCr9qnyb6UNVj0dnSgb0DjBlZFPWIr65T6v+e6WmIOTHIvWbut3XE28qgklkXOyBvX4oI3/JFbVFDGE9uT+lsBwhO9Wk2fWnalToFcZyMXRcytBe0UBrCm9sA2+RM4KbxbA3MVp8DS4hpbyAZiO4LjesZNjEUOYZaNEQ4BNieQtskbe0MN9KBrxWF1Y9Y2+4MxccKqGjuHsaW2OVnvpd5rmE/4NizFh6qixiTbunMlkrF1T2Kbal24M8bQQZ2f5DU6mj9rjU/z3iv0vd08kfeFjmxgTezXuGIr4QCHZdHwMzWQXI5hFfnBPU1kWhcTG/woFbCwH52ReTyGBrV0cp0TRvs+iXkB3aP7eJDPMWRjLSCpXP2XoLaek7hP8saPth8fxDxU2LENp6JWGRm/xoAGPuMgzSm6qgp/yR12MYnQal8WMSCGvaiyUjOD5zfbEmDTSwxHr9k7P8InroUekKoIC3XoObnG1lYOBls8M0xA7Jsg4N0x2ltncEY+19ZEfiEb/213TJmHZ1ThX+IaTEu5PzBQYkp/EPNBjh9c70Zf/EKFYsV2x2RbNuOp7pnt3uqWuM++x8CA9aCjq2oo45U1TcxwowactfD5ZL+FXbY3yPi3qOETmIpc4f/ieXVxXe8cOVzElB49a/W+hgq07wOUov+WtxN3KlB6Ue9nw0vZuzJezAlU6XO/i66K7xmgcqlwc4PAjyqZXPnqP16rdWUd5hVn9OaH3uN46Mj+wA9g8Rh1HPFl19CgXhQ9A/02dhauLC3ihVE2UtiUrKiec1HPs/M0Cpm15PgC3S4VuOgcoyQha2tlzwLutbcjBx4b9kBX+EbncUUfdDeEVip0wKQ0OHtuO1OFP7Ge7B25zwQ5Gc84C09qY+FuYWdQa1LsTk2QdsZbs23ZATjod13Pxg1iiQ+WqIsT2dV2s8a3rYW92J/4X+27VWOo/QC3yNvCZvTGX/3UMKnYSR/Sir7UBZPoCMTT0KsM7wBKaajHn5lhgx1PF/k89aLGF++0ua8Ha1aYoDisKnKLLl1tzwtdWFpA8ChfQIatlkHmQQWY9rE6trP12v5cIztW9dkya+BkufGDriMh5sleO+n9xS+m+AST4OqaIYrkM4ATXVqQF7ZWenznFtK6bcv257gH0BeysTNhzLot5qhqcp8unqxV6JP4bCs5Ei28lhntY4FoXvz+HPQAABAASURBVNZsomtj99m++Hof2bUTil1qEuTov6FpsmIregOTJCBJHvY6b3/B4NcKYNPkrMHRi9JWrt2IZw/2OaTWH70NMCCCWTVot9tO6rbtEOcCNvXXZ9uyN4TD3uPIBezv86/0jG8IX2BiK/2NR5QcJG7qG7+3X3sevkBkApExJ8ucpULYjAJ0fzjsTbF3H12Br4yZB7IesdGAH8Hd0Dj8vvsbHz2225v4EgguADodNCvrYpck624ZNVx4mxlH6PcaLeqA5CAFAXrsL/xY4JmG9QeAJJcvkOx7bEnsA7mw6JlAY6+AXkDmXyE67nlsxZ/MTUnd31wy/yrbavrEPoMjKzkE4nMg/Dd8lYOVEGeDXfIvIHK2xaGvshkHQv8Ztt5dR6FFNnCP0y+YNsTnYP4RxIcBU3ryyTqsL2B8hyiX0/3Xwb9DvQ0zYNPjUV19OsIn71LGgXuunxrLrt6HUZH+J7J+ptswwsQWpsVpoTgAqo+M/wqa6f+PpyvmXGcN1/w/1u01uGVz6d9w4/5n9fH3hv9Znv3tzf+tDNRnOOxcdooODGP2KY2Lmg0K7OcRrtCLQdVQ5WEb2c/+HoPPC1peggcvDNxaPnVkbJsN130jqxqMC9g4O73CBnDzYmuNHwGwn3zfx5Vhv5ScvCTFv/AG4ifq0BBVC56lTRd61C0PPZkUPjcCbtvEpm4MQ96+urrPhj656clhWejNzZvkIRtMutiP7CB+x5Ev5NBDC6+9ddoogyd6J05ObhoCZVtG3vjXgJAt2Zb1vbUMcq0b9Oa1bKvGUD5GPJ4PBS8aKoXKhsi8+Njw4sM6JHI0edF6aRJj4gjOtlCmu8VUxrbhPftjUF7Ov/JnDBn6bPrkg4wd/onuhTq3X/uH4RF14PfLQMffGDVf1se2yqXQonv7gF9LtKXEAwv2Tn17/+i/JQwBGXgY8CymjomAiwTUNimmxLzoUARraHuNBf8C5qZjcNu9cROtXw+3r6n7xqIu/BkzFAY+9YxKHMnLq1/Aw5PYjF/21nPzh8ZSbHkmkNEjbAU2b3CR7TxdOkav+6EHH0xqlFYSgCNVQwcfp1ITY4xLj1T4ZFtjlB4P5PhBcfBBs8DHN10t+fc1TmdZNUq2JY7H8+i/FZ2PoZOc9UskL6WxzxQek1McgVe0Qr9tpT/yYWcMDUBRpqvBG3oNs55CnjWRNPjQVshGb+wskmbkYje5n9hlKpeUDwaTH04CduZW68T+wN6Brgcfj2xrRaEk82eR/A/q6fn2UH48y9/4Dr9oRNG8C367rrztD/01Si4rrc+c4mNe8HATuamqofxrmF6j+AEUYBtadR7sjOOT+jrK32g/uV7VzfBZydvzMfgYW1qs8wS2DX224Pu64KPp9teybxBjtS7bEsK2sV/giINxAXYptBcfNeLHIjeWv8c9SoX/D+rrCYwx4I/Ekg1nQ6nGALavCw77pu0eVB+kFTkBbv7oi3649GC9XOq2YMyWmXVP7PmXAN/e39kH3tkHXsiLH8gPeqsGQtZu9LZlfK6AS94UcJaZ76kVetYpsdlWGmYVyMm2RlXzZT2Sr1c+nnBfIp1Ki5+rcybZbt5Rg3EprXUxgAWVyUwma9d7iJgdxC366LetxBP/J3ayxgu+hcGmV/X+sj/4bH2IymV0rv7wmXwtDC7k9KVlHsjqyf70xzbTDclJbCde0OC3gqgywwqSfrX+vV/aoQheU69Dg2s6mIXP+tLy4fhFnZdLiZlQfuA4iTc1eP9Lye+i7rgWTgQK5RZ/GIyBLva0x/PBHvXUqEF4V16gtwHkosvYtZFrCGZD8jXZV6pKqYXn21MVPYqq1XmN3QAo8pazhBolFnWzVgqWcczdvLZVo4RV5RL+eD/1zvWaPnyP49DBdWVbaYu8TmBHEAw+dBDmPvjqH21yLby4XrPvhH9FEeILK5MxRwvO6GGymGU9H8+nBvYG+bIRAB+fs4cZ2SL+UUO2FZM2vQJhVMfx5B7y9nwDwYHuj/4XQy8NdCZ30ZF4kxfbMKEKPhc5YG5btjc++QrNpfiX+4tk1np1Lie0xGZbzlpCg6Lg8mwS2/mXQ8krrHFZmFHbhz95TbyIsc/ePx47JiSQ4Xs8n+wjDxVxT/J1/1guWqHsOKCN6o/UL2oXFiGqicGyW85Gp3acyWUcybqCUu4zCwfjR9YhcokzMKokZLc08tot8e2anIrNXBeZh8/mzBG52I/OSC0cWzHMJHi6ztNNj0hkbNMB2LaxH0Yg4zEG19Cj74nxTzTCVGwvBqm3jBMDJBU6Yiuytpnv2tl+LIXvlTolbzijtOQ36/bio3/05b4Xnhf7qtAhS6Ostyd5R/+iRvKDbwO1diK3Eis5TWxGacFnG/vcf+Jn8ywteDol4BQQOb5xCKYmU6dbvmS799b4E7nCjzFKgnchP2OX3iDo1A2Z0BLLBIlV2W5ScpW4UqvZr20TW7WftnFpYW+Sp8mYvTTyBEWnbqix3fqqClkLl3S3tssz+AA5uIcYHhkqCmzL4EUgifFgbaEwXbKxDd6NkCLXvDdCwtYAqnlhBYMoaxGbiTP79I4rvqNT5g9stgq7NYZMrzRLv+e/HvDt2xUnSHCcPw+7MCCZP6LZjIAX7zAv6if5ta2BXsETPwZ7zvPx6D07eAsVxB7aYrwPa7K3hxaeMUw4q3GJ44b4nDwI3S9qNvWWvxiXf5GYfyWOWtUYGtgcVSqX7GhVN5sxRhc5uhASKNFuXPxiSg62n4Lh8Rjt/63PtqqGagRKdsD6bAyTi+gKTOzZIMOAk7EVPK6o8POZ/Q0QLOGN7It8fuNZKtehQlD8mew1L2VdHwd7wG9v+PXU0feL0igAn2zyh53oQowDxbcOZnedCz6m7OVn/5dEEvTsa28xDExokzF1jwoXPjA82QcW15mDQAcHfEuYByxTU4lt4UMgNhimY01n930yZ3MCbj4wst1AEcAfTcFiG5sLiI9w4Fdw8XM1v3EgeLDQgivwG+Rbx+r8vaif1FXdtiCvhpylxCDaIh/ZDxdrGEruEc/n0CDPWbv4uAguz4Gwfz+wZ1fPIbc/PeGUeWKIrMUfb4ierH36pluqMRQ7owaSFqy7l+n3YVuJJevyom6if1Ny9qft6A1MYhHytlu3GE/iVLetF5LsyJJNFAZbo7rWagy5rKpqsEPd8zGCy9gaVUor+l4b+OzwBvsTxEaTOCXRgWZhrkBPkjLiEXuyeM5K3b6U/XsSEyqUdZqJ5ZJv29hM3P7UY4LiiAC0wb48iKmIKVZsK/wvaiTQ+pCtxm+5RR1Sec13y8S54DLPOOCybEsc21xxzR7Ke68dO7PXzrZuX23L3qCr2b5GdHylt908zPqw3b2U3rIDJbf9ws/4DeAUFAWC/PTX1t2Swx4H9QWvjANNlIqxbdDEEVzGteefsWR+Q+iAtHn0J20lUX9C+wENX3hviGrbP/hlW/+4pVgCkv2d33bPbSvNNnNyevWSe+1y7cUHfWm41rRGMdnae9Yn29IFjNrnm8c2JDeuGOtqsZPhbct2pn8A23LFz5Cc03fwPY81Vh/fKImmB/PjoGeKhJ0z9QO/bdnR72ZYuRa4/jL5/9h7FwW5cSTZ0szBiOz//9qrzCCwxxxkZqpK6qq5Mz0zu9sQnQD8Yf4A+IgIqSr8hY60Zbpb80RNZruLr9At/t5H9XMPfhPYlu2f7Jc2L2q2pYtsxvp1W4kX+qrnt2fSZbIIYqETil7oEuGiGP4zfMQdZfpNfwxnzxfCEF0fGYd68u30e1/flJSahb7z7L9n+91mkXvm6b/nHd5/JcVN6FeYv6rCr/R+x/u/tU/Ov8P8/ws/tfsV7fz/4/tp2/3rz9n7oX+9p3+th+zB0L/Wyxf6v0dXBf7FW7s8rdDqv85SPEiG8q4a6ueFBQ8+D1Ovha4UftFVyyQzsEuGPl+yJNkoiHZ39zwsxrZbx9hxqMk3z2hJQEOWvYlJ3KvDNaGYByWUzbk+lpQ4N4tYo8CLZuYZIsvF2EQucdB5ZgDhQhWHyksIjOsIX9inr5IMibb6YSweckxQsCJwj/Ij0ytfKOFzQpE8+YBco/igcGpejhNGPiwXwDYvEtAJbl5J0vNxQhkjVkLrvsiTF+6JHupSTtACcwEYEq3GUONiOKo0hiHJkmw3xUbE1xQ86MGPXyWJyil/yy1j3DG3hqzsA8UPXyIpRH1XPuS9iIsYCFjBi40NCouFOiapK9T1pUd34c8Gl9hEY8hZrTuJa2F48yKwraqhGpBH6+UDqvChtFU5f9JaJzonXwacEvvE0OTHvxW/It4Eqd0munhmkoSoenSAyw8Qky+DFrEs/MTfSd4h2FpcQ5FhqPTRZaCi7gdf1MiiHOQbd4wzd/td8Cdf0BMftagqPoSVBrUY5KirGZwMKUc6oQqgdH7QUfPFDyCBHS4ZCg6LpWIdxwjeAPehcRyNrfi2GJfyry3HEL1EaZV2YCefpPDC12y9gVJVSdRvKTLOBDLXFAd8jjK6gFmfrTIFuJAJ/iKJRd3XkmzjFybz/AuyIu/CRchG5lL5gGCqqBOWGC4cTny/+NIHU533h+LILvxBvMeDL/n4IE2VyIP1x+dCB2hVjY61x0NybRqH4ScmKeNqGYbUzDgbxGiJkZTcBX+xbyaLcc53JNSDeb7QWtQJBodVOMi+Yfv05VHcC+ShhYMp92XkcWg8Qw/VMGtWyvU3bIUytkvxD6BebL4PiO2n+DOyASmNkLMvcl2KWrXNzU/fUZyI8A5+UXR7a00wF/LEIHi26azojGEN9oeJXSJ+Ejq5FmaCELG1rmSvpjWnuubBFxZjqNAJVo1Cx02cdHK/RIRWbNX+XOmFT6vKGtjQgSHVmBqsr8MQ8+JeQ9xZj/i1rYIXyoKFJytDGZvwbcs2zEWc6VbXZLHHVu8VZJKib7MD4In2en3wZc++Ppq1YIbocmSYPRrryIMVfijjyF7s3/NbfXY91P4n/luX08qeDgjj4NF1zKNKo0aPi9hs93iRYfxH79MWRnzmS8H0gduEdgZRhiZj0wcPsIyaqg6tSX1Z7znFGLZYHFn2poP9Wy724mwKVrSAJCJ1XhmH1xQ7mXU/+wuzyEKJjy2I/lLm0TW+bEv4f2W/cc8jJdmsidBj/0U3+Qm16J/oiclC1n0MJJUPCbtdb6v/lDVG8pn4fRETmK2/1HuZZ27uUZiJFPFIKFzfi/2We4C4L1aVDq7rHb955ljtO88k4hYtMYaMv4P7cfog9Z7gmlnRMafrMPhZQ4CEuP22aEiPt3xpdyh1DinArZGorKSftUodTn4QYbtxz5hNk3vUnOTJWrK98BJPAksgsIYEMok5/1l4F/ekx1Ma1fLwF74Orr2SNWwdyb2GBvdPl7oyvbcVs9FfMM5gclrgjip1/igX4ye5UBIJrDEMDiCJhLqPIYUQKWuQQixZi9hPnn8vcks8qcEJ/mTzTPKrsTQAtS1caC3CnN1OAAAQAElEQVRwiO/g/jVGaaEbwo1ahu4onEl68UwJX/jJD1YLBTNecSqxh6AqerPOE3vA4feBP2cAa+Kj46L42Zsn/QKrogNdagK664FJ/xgwWTgbFHQX41vftuxNSkOeFcswz4AT3fiL/sH62BYGGoM1JLdMo7OuuEQrkwcFttFlnmOxRlbWQAoWZ+22eSSsUQW0kZce7GUgBQMiorW4hu7rerFvFibJDiT84JJ8rSpjsiDqyLphJlKQVE3JJfGmz49rqd1Ez7bGHXOMlnaz9Hjk+k4Mc+Om5gRnWcJuMUaqwT6oqsZ5PqkPORTxBCp+iBh98UPUh+JfMecUG6OXutkw4UUx9U+MogWjajDKYUW/R95jOkV/74fEWY0SuxDF6u3XqeVkrKFFcSb5r/R9D5zE9kL93MSVXNwoqqSDd88xMAJpsW/Dc4l8rYLvjGvItvKnxhADpTlCMwrR/ZQ/egZsVMnoJU9TD9uyN2EiV6os8pzQ2fsh+zqUeBZ5hR7PZ/9ligFugVku1Rg6+9r+IK8lUMlC3ZfNYDWh1j0ChT3Y5+XSGIVd/L4EpEYZuZUWvYM9Mmo0DyRqGF1qSV3bURRl2ZtyD31xT9ixL1FOWfEhkmQeEDijDiWnrM/KPiPHog4FTjE4uCaz7pM1DA9r3ZgZ2/gDx8YoDHAfjwfxlxDt0MCM/9iFaVvBummQ16AwmKJfmlzLkwnbRfKQamA2iNO5lQpkWaSBQjATf3/2xMmylXfMF3UJL/vAo7TK7DTt+zy2L/IRPFepyNFQJW50x7BcUhWnZfyK/VDEFXLPge/7aD+ziDqBtTpx28ZX9vfU+8cPpEsHz9lyiRD1/v4B1hRlUXzY1oISU9YsyQVLYN34M+8Eq/BJ8PTSwBZKfcKiYKyq1pxKTUJAKvlnnBqFUG3eIpC18Bs7/MTOOE48dFFrWjyXQh1PAoKLOsXHFnsKq43DfGrHJ2rqQxVi7USsdqEXS+Lj8+zHB8qWzBpMYpjEfUIgKO8vi5VS/EXHnGRFnH2tqxlcudSk4KMXF9ACU9+abRlfTSa+a9z5rgX2VO5tJ8/mEOXBPZj9DimZOi/yDSWGUOJZWQv4wr+JZ+G7x+hnXnXI7U/4h3oc/2hR1Nz7RLNKg1oVcVX3Q+llK62qlGtxjAHLTQtnqdsikIxlQk48DGxiJ5bJvkHtqr2EGyVcqq+Ttc01wm1LM7ohBksMOGQpexYrhvE7IgErfqIFBQyKOl1UlZBDmXQ4wyr+DO2eV0/18p4GSLKt/NdjZjNhJQYWIJii2ehxMGzfkjVJIH+5MOuwcLxQNjkLPzaeoIyjW/ApK7a5Jk+Jq7MhzbDHpegQhEJGf9NAwbKqKT4WcSntAljiTwThQYt1ouQKneFHD+dBQfzbI/pClzRARA0b0lIT0/AF9pKlIi5omTX+JKMLYdD7lz7uNxmEmxhy2A6SFuP7KHgLA7qb9dnb6F90M1GVffNLRUy2W2z7m4wx3BrF2RBl/hZf7iGhOXf8q2XuNV4XT1xbxZreOpk3EKdcQwYal0oOtuHq079om8OAY66ddXJl+nnc8/RN7LHEdY+tAnMovWjNB2v3xEvciVGXXvqQe272X/wGdDLOXkyf/WN9Ni4YIHu6UF3k3+lwclkTHwu8JsyYKtdOG1ynto8APUHBiH6eJen/SJOwpiY4U/m8wjZT2cp9OJR6pe6hy8VPXeRhrDXTNe1xchMx4wBuMOnArXT0pg5bHv1NLWqZvfVWEjJYAoc+MeZ5q8wvWvjelOsbXeYXEmr4IckFbZ5ksL+T/tBuXdstsS2XRWGU0lKtzouIdFPqEBehpfjEFOWCOhx6OI2zepCT0IRs2RACUpT15xb8cFOO9L+m1Iz7giBvEuMv+mZFPgnJtoxuSJduMS+utz3/srEt+9cUrXUFlz4UXsjeNhn/jm795HmPo2viNNd/SFwfvyTtlnUL7dnXObxNWZcv0pXvX/fZ298p2Pc846vu3jVfv+lPuZ9yJya/oslGWRBiTasp45sm9V3/hG69/2y/a8Vm/APQzf99LyX8PxPXJBdG2xF/w5Jf99REn6R/2hbA/5zwc+ODtBiHGPaR8SbiJD3E+k6t9C88bd87xl+N/4Wu/0ugv9fqV+M8Y361r2/evad/1ys3pH9C9fHx8fmFU3FT+cwq0bChOJQHmM1FDu/FD337P92MJgturlNEap0eW7aZV/eY9IZQmnP62iiZVRldobuJs6RLURZQqpwkuTJPHF9j20rrxdfiA9NUPvjkRX7mAkkAKKRbkTOI/OTD7osP9PnbzPkAGfs7FmljBjqEidIyDlVJ6fPQjN2mCa/4UHHo+fbQG5QPGKItLjI65G45YXQROh7iCFaRGwqacyo3Jbtk/xyHa/OKF8NCP7osgbZWPAQWVALm3Azbim6VhIm+t9hPPri/v7/3/4ct9TAKITrWbemkRpM6VnCg5hNj+E2MV6h9xj8aCaqTZMwxkQd7dNxFPCWbdURnYVd1e9z2tltuo4NvzEHZR1VpVHUujh2+8sXqlu5z9IH9xAh3XmsQ+/YJdttHCIVH10fHy49RsSl8PJ6D9Tz22okYiSn6oeiG9phgkOcI9hjS82nly9HgVEUi4pISR/ZH7B58UfJ8PsEf8K0a1sGXdzWKcaHvJkJhTdT7+yP/GuzjXfEd5rpiIjpJVuHMGHTvYIi2kPhbLxmZaKgLCH7UOumzl4OEPnVKjHSy/UmYcLDLUmhGhpLPMYgZTNsyvBzBHjVUVZkqscbXYDo4Fbrl0hhSlemtY1iwO5Zco7lPxU40uzSqVNDAKF/msZWUfzWVehzj6JoPsBLT8+2pcQyhKts6+OL38TjooUeBuJpss6+2X4atWy6NGqqqnnOSLIqzbRabLbLEcOQLZJxk3+TaSNy514zatjO1goINSy5wOGaKQX8fBn+TFexq/0N25tYgl8fjyd56IrfyRUuiEc22cMFI9AvdQ4OYYHNvlAgXm2qsVuJUBBOKTmxZVfQmEunAVw84La6hk+siP362vrz/xBD5PuC5epja5Avx/a9GPtQ1H1bbYlM3Xf7FIq4EIEYkhFi2ieFo2+fbwdjYW+IQzd6DdLGdSRD+IO6359HXbfzWIKYoIUsX3zbYY8DZxyK/2L/4wSD7Leu3iMfePrbWdb540fvBF5AvntRZX8K+Q+v+BCv1tK0ihhALo9TG3rg2MmrgWDCOz8QhGu61iGsxKHQOvvh8cq/IGFXBkjIIoSPaYj8t6hBqdnipbXjoBGty35/oAc6eLyBM0VHkSA6Da+iN6yb0fDzQYV+BMcGY5JRcbSv5NGVcYHBEnmdKfjjL/l/EnzrEFjV8bX/2thctz4cfPz64/3zo4Dp6Pgf9A10jtRxsRlmT/Evf4Kf2i3zKZp2f7JFbH8XrQNyju8+kCjxsSCdTyX3g71A3CrCIOSpd50sfNYXXOt9Otrs+qWX+ZU5iTL7ru1N0JvW+WcV8kGfwcafUUzTYnMMRvqxRxbpk7p5btD5J6Q7WKRjxrbR2kB3HBLPJegnNqiGbNSSvxBb+ZLx79BObdrNBvmxX8xe2UqBO3ldig4XMnzFKRYxVQ2OMrmHw73gCZVuTuLoe9O3FOS9lDSY+8k754t6CauNlj4eCaUc5tDQJItRY8Avfol+8AU+uQfGy2zHjx8aGIzo2MWB75v0VEq4TgZB/Dkt6vg3yKD1Ymzw38v8KfjyfSqDx6Rj0jJMhjgVYZCGmfdju5/Rak5hP9vVL7/fzGjuX1WR6S7Yp2eofGxN/Yl7kkOvH5JgYUUFP8aaT97LcWxczy0qLXa69hc/Wh2+DS97Zl7nGUCee2b7GqF6vx/PRORd+ghQcFJRmh2PZm4o+spP7B0yNKsUuuot4zcCGh56d2eK5wzsF+ou4XFYN5NgJefE8GMxtZ6q06rE7zsS8iH+M0WtSsUMpNSmDgy7TPmbvo1Mv9uiood4/VZLVzbUH2Yth2Cb/oYIPPPiWGafCt/z5eOrxeGRKHrNjysQuyehLYBwy/Wr/H6zzSycxhDeIYwDeccMYo1TYZR2in/XKGHNVlWx3TQ98Zg+O4gsQ6vrOMyZ0xz6pSSg1TR/+AmihC4iMnfFXZaZGIoXXc3gc8KUa+NRuprOJr4Zaz5bh5dS42VTMC/6okm1yHx2vXUikKgt2j1lumVFsQ6mr4RidzF88R975/Pmezx/QydzoJ6YxTA1Pfhh+au/PoU4C+T52MMGJwLZs6/b/wTWe50P2qm0NzAe5osRhdaOrqm0jq6+pxAMtgm8Zhqlrrp+z19To71yzN0MfXItZg0Xtbcu20sJLbnkeBCO8jPd76lLWA+XeU7GN3DYs1ov17doQy4u6wIyYdNiD+An2gpPe9JEXNauRfIqpVWDdfjH5qXyIlGZbLkj4RGnhN9d2/vVycss8e3Ry/cZXfFZqZsdcAV3YGN5mSLabCtwxhg4ovWixn1wnyTd7Fhb5EyW8jC1LS7KveHBQozRqaIyhx/HQP97+wbX9UFVxrb/QwJ7Ybetutvv+m3fVSew2GNhvOXo8JyR6SbYVrJBdAlA5WVcMYMPYB+NJvqHFHgnTOaGbLryLLZN/eKFgL2wbFwPjxrbMoKD0wcyefedazxpMarIAMwCkqnFYj8fRNHi/PaDuycsmVuKKrq5x1m/CK+bxe2MB1ylmXbMfT56bqCkxRrcJhzaYxJz6TeJYjEN2e8GNm2oUMT24Vh+9Rqhxrzy1ALVLhvIcSyxZjxfXpmjZF/td76G356GDz2UXNFIijk9qEF5kD3QGvqqMbvQPVQX/iiNjZPaOO3F8ySXY6Ftp4Utmvu0Xfib7ZOETtu4Wbduy9314Abpp3irKPLml/2QyyF4PxfbgfSKUWoFG/Rf7fmrX44NxvtIzVvuI3R7tM25le5PSl+jASZ1uuqyMqHW3jqmJ0m6xS4bCCqGupH2JiWXqzsW2jK6d3ir6STDJt51LcsvVstQVFd0tmNnfm6z8wfw27fnWjWby2L2NJrhbFv5Vb9+cn3vUFVpB3hByoWyr++/q1iev1yNzG3vjiIMAOZTWeWrzlb5Jv22p26apF/ft7PVQQrIte1MAopf+JkSfctvNztnOuacqcgqhuBl/POMouKGIJvs6fSi8TZn9mQo/IVf2x/ZpF4qWbYkjJ7sHSgsem0XZE5mH7C955t+p9S8GoV6jfb0GIxSmbSUW/abZlu2WfsdsRk4NvuWZ3mSHZxnGvca/tEf+/fg7Oj/pa8oVL5JtOWXU71vyDt1+Mv6jduJd2d9/FHyb2/qndfum+tPQtky8Ifkn0S8mf6nwabO4sYQ+GQwcc9ZnJSHmPx2R3fQpyP7Yk5iE9uzbOTbfpinTjf9H0Xe1jG+9jFP3UMb/W+g/G091wb+y+Z7vF/ffo39FBVLr0I2dvRu65/9l/V9t8v+ko/WL6/g/Cflv8/8FFeDeMHh+W5OX9bwMwegHyBh7R01eIHgfRTRw/AAAEABJREFUUF7sEi/3beWGtDdEXpbgwsymZo8wUevaBhcBd+IFRguYTvxs2/2SyVQ1sPHGimzyIi4E/czEJrY2ChlA9/DuccSxlBjtkpWX9ZIYiXZBMAvGni0CDmGo5DxG9HcM4QV7EjfvcPr4OJWXuMxjjalmJ2tFz/EJ4YrfhBckkZJW/+3XlxZfHMSXUYg+HVWRKoX19mlb+QIkuUc3MURelfXhsR+nWKEWcwhDzrBy3oTQ+vaHeWMhjXmIoWCna//lq1Z8ILZKTkz6uaU+iaM/wCC33Qr27vPhLqCZ2UMOUQELPO2WOEJjRL55iT28s+tz8egsq/ATmfCxWIeMQzb7SoopongsZvCIX/ijUup1Ilnbir9Q8BJ/xqJlbrl1J3vNNlwx54MrtuG98sUOsUVwiWUbKshZooiwmb12Wb/Q9lPwxb7RZ6yYylic/YF7fuYYPukiETarKdvLjnazZVcPwoqPBWr8ZG22bOHrRRwT+5PYlpw/GHC0Leh8KXLKYHUtZZXVLTqLOmDYNXvwBeQbX7TYbtzJGuCydXOyrQcfarN/9lygQRde8JeuBg912ZYvh4sEUwdK3bzwM5axuYlhH8xX/NPb9RnzTLwXz+CmJvnipBibcs1PG/WXUJmudlKyrewBiXViPVLTUGyiJwu5lC9ddDXbjLjP0MUHExlfgy9ibMt2185mDD86NmMLWch8LBDrs+nM/aF/9DByK43LA/nsdcw865GYb0p8SQFY5UuRqoHuXu/4i03lhNKkPpv2SrzYyy++fLHdcaIiImFsFUaLNUF0xUKe5GAX8ZzsgVC+qJgJSaNYh1EyOqKtBoufJduqlo/u7Z2bS72Fopq4ct9IH9tCJ/0ihvDO3HilxtLVYrcYTwZzvjoudUXVMcUmtpuWso6UACFGGNqWGYYGhT6G5TK2COHLzrnJtsYohWPnLHCWos9Io8gfynWyiOeVewXObKvgjyqutdm0CKTgjxotWxKxLTAGa3h0H/kk9wXGQt/oYKJQ9JliOzRGNc822IvYBS0l59QzP7oKY9tKbLaZOuboSdX21iTmfHGda9B286sGOjdW7hPCVt2iHx+JDVOcSrZVlXjSYyvYiR8Fiz/lxoPNTK0rRrZlh5g5NGSuw8SSNexNIgkVaEjIQkV84cmwoNT9ZD8LJgcdTHQNpWZFbJJlE2NJsj5b27LHFvESZruc65QaSDSr8KfLZpFTiKXR3TLPeFTJkOxeT5ZRqZUdYzcOZ3jiWqW+YKWeA/wqbCVMDQldo3dCL8bhS7JUYK0AKzUW8qlX4r94BmdxLQR3ga9k5CgvYhpNKrMepZiY53M5a4ZV3rckMBUrGT2ZXHgGjDE2k4JmbeJzBkBW9Gz6JgCwXhSIaSaKPINJPJN7T2QLu5Ufa6HywR4+lTWMrm29Xu/q+LGpxAEAQ2KbOsEITeKNznEMJb78CI4aR2IpdCWr0F9gSTkt4ooNnDBgEQn4B1+qM8Fm6XwtfbxP5Qv4xIxYVRJhCWQZRtaLNPmCexLrS1svShJKqjE6JhkLqJmLM+OqwTociKy7dUwkyEEYS9k3A4wa1B2lMarjn73WkpmKBqSK4JrQNbEBzMEak2v0UVPZMnqRh6K/2POxj6/kkhiiuzJhEBldx7L6vSqYUP62OIIXscTWjHF4xY3VPsJVjdp+bVQMzxo1lNEiPtEm6xiX8b/WlG1IkFWVdVwdw4xM0hjYu9TrvRamOJRafzHv+x+xLfITLRiyZGzU2CWK+RNm5hEnpMkptis9eBLGkmzLknr/5z6Pj9T1xfjk3YFAWNenqvbaLvxHN9HZFgc1whOYJ3uYjvmCj4w8GYC+ICm4trvv+EUdWIPZfqw0u2TvcXxb/GFeF9/e80UeqckknhXC8a0zGZ9gpm6RJ97w7G07amhhj1r38ftdJ3Pc7g6blTUqK7xkcvtNnzyMwOYcHcbB1T6Jysg2vbq33aJx8GxkzROzEPeKY5M4lcZ4QWr9CScaoBGAxR/4giZ5cIjyqGzWf0HRx4Qj+DXIl/GiTlVWkf+oav2TNUvulfnYvEEf15U1V0mQXb1HCnsYst2U+1v+0tKLfRPKe/uo2CTWHUvqRNgyhkZmWwXOpugu2SVDybn1E4Ck1GNR/70XYHAkDwE2hhWM6AOp8GxwZGq8a+DMC14rSItiBXpwfxU8O7rwpesaNGwz20f858e8hdEkjkkNM45vk8NCLbxQrM7Uk2t/ocuBP7DZ41UD3Ox3DJjvz93v8BZ+rSKXMXKNlRZy3Mj8KZeKGDl0+7CRWApm9GZyQneMgTOLExgLUuuMUWAUfKlzWAu+e25bLvc4p4UsvR19y/RF/cKfPNciXsR38n5PmuAOGR3bYG+fqXGeX7HbWJwt4lmac/J8OXssYUPsHAj72HsMXeDAFo2Jtj6mWGRuZAYDrLXosf3Wi5Z1QZnnWGwnnOh0p7ryNX32zgJ4dRDIwdkxTnCDvTThIen5JOmJrp36wE04dNufFezkbWcs0WG/fWcsZbwx4zvXzwWPIEKI48X9NzVnCIabMg4vdvEXO8NMPCHJSt2jc4Mtcot+9mV0ElvIpn5cVMFQN+ZMOHoWjIxzb5i8O65MkNjxKPIs2WYdJFndohJ9YGEZGlrZM5CNvvARYWvvU2zmmnpR14xRUXz1mCTNGmW+tYMJGSwP2RmHMhfzTQu81QDSi/tS8G0Ta3VZsOhxri0LFrq3/rzqtYjTbqnMnz6YG9+EhRTD+3AwxDrPfueb5BLRBNeygnnzbDhgRF6MQ77mAU0c84p/0UcPC9nuumysvZ8jW+zFm2bG+My8ZQTKVJlP8gotGJvUmKK5zFk97xF2iUXo3hSW7a3j0t5DsREq6w/0de0oLTjpP4l1UGnCTyxh57rJOASYJrmEUIm4/XLi2DGEeduc3HOJArOvOG65bYabzwC1Qs/gJAbRw8LJBGOybpM6JVeUOHqkNDs2zhAbN2WSeO88Ms6S7X6RQ+owW7ewD8XGdrqmn2yJo23pI7Tdthkv6rG4jsS9V9RO2vtBHaJlW7uFD809+935O569bW1/w/nZMiEltnDRSve3KHYUsnVtLC/qsJu7T7CFdE84py50mM6rjrFAwyVfFPnvaOe3dPe3nm2JQzSDQ9dH6627aJa/yVrhF6fohCQrLfUJRPck/nM/v2JhDd342y4hxT59KOPf0c+YS6nTTdlfN8U+/OinD4X3HyHbsjfddmQhUmu6eX/d+08q9uYlXpsxxx1r+tCfjL4xbHdsNyv6N928/z39va/++yPKVfOv8mr/YQ1y72xayvX0r/L7X43rfpeo/2rYf+P9D1egRpXsvUnpxKSflyeb9MUHGNHCz70YZY3ixQaGYeQmt18K2Mx9FeXEhZz/Jo2XUFFuOHlhyJfNeWHPeIEZfnzkb7zyHo9emOqbdWTBNqw+PgeZgU+EPL7Vv7RqN6MTejwGX3wfkHnRl2w0cdh4ZRG+Bl/6PZ9Db28Pvf3joefzQLeUFj2MGJoPWlMvvmAOZvQP7IAj1tWkxOFC3ZuwgoUsg0hxzNBQ8+l5rmkRh8eQCMbGHv73w7aMbLEGqVdiyAtcav2iWK/XB+pLtqUc9HnZDOk3bd189GMzhhWqQRy6WnCI55rtDl5icWIuqUZpz4uaUbcxwBmBpK4HdT90sAaFnq5ml6qGZNFbNkNIIalr/PHxYiQdRyn2B18+2BYHpdvRZ19kv4TyEjGI6e1tsH5D+c+YUDLFruDb7rgej6Plb6z38wkPWblUgzHrecQfhLpi93w+wdhfPNlWWu+JDKDEUC7yfLB/nmA/6d/ombOP4i8f8PIl8nv/K92T/F69l/icRS5S/BwHX36HIYllbsoa9/petbBLxxgaVVDsJFk0y4YElbT3c/I8kC2wFnsQwlv2D8zPw7aAVK4dYOk5DIEjWqww65jf33/Qn+gfEB8KIkBH+E1NJi/cAi9xn3yZmDze+y9LvGBbWaP391Mf8KKfWve19HaoffODhcC0rJPrbNfsQ/nXYMGKzjGKGhzKnhOt7LY18WYtEsOKIwkUkCKwiHsq/4rhx4/3/tftP97T/+gv93P9TBwsgsp/kie1yDjX2/ut9+OjMQJdZRV+o5O99+KDUOH/YI8ez8RmslBT+IMCZ4+IlusdY2mYmfC/4/jx4wd1iY9TwW0hp4+P1fGe195YoCbW+L3p5EdjQkdbsvF9T7QbqfUesC/Zds2XSrM/fOOQ3F7s4aP3rm29wMzeO9tvDDbFd3jxPcjX1HeQCx17wlCpSNp2+/x4T057/VOfx+PBtfHUwX5PLXW11DN2YxRxDFUw45J8F4rxe6e1GGR/fHBdhBJnfuCY7L/IROsevfShSRG+bD40wQw//6rmRY4ujPDHweDrOMbQ43jIyQkaxL15h/KvskYNcg6VDu4beYZETtiUdcmSUMFePW4+J5s6DWFrKPZDVRYHvXbr+PfwPtuS7SbR+jlK/Aw/j+SVfMMYrFHuYW//eMNPbTsjWWIcMr3VDV5scauT6/cFbp4xTdSPsMlJ7JmpG/94HMpaCojYlgudxV7e+zr1PVhzk1jq3wRW6pi4DuIbIepMWgoNCjbGocLGMm4JrAPMaSrXaOtRvzyr355vens+9fb2puNxYFfs36kX95A5s/ekAx8H6/N4HIAsvbgH/fjx4tr64BpkP3ANC0+AS2ZEjNnntsGTCE95powqpSXXjqpP4aBD3IXcEKErJJvDWyH4ECwdj9LB86ZQaiyK/uKai8957WPL+LbSFnbRgwWvZBui1gjDX9jYFkylMUoHLWK3Ho9BfR7QG9ffIVc1zpG6vD11PB/Kf6Iz8Qfr/eOd2mzKmmWND4ow0E/KiXHy5c+iTvEvmm3cm9E+ms90YNdrPQ5iORSbGTvURg1hRHyl59uh5/PQAyrq0rFQl/ePj95zotnmTDXgB3+TlH0XG1zIpcZ4A68K9TxXvJRx8k0OBp9VRuim4KT22RfvHz/YExB9nhmJd/+Lv/hFncOAFbEfjwN/JgVrZJ5c355d5zf2495v6jaq+l9FPVv+JNeHUlOWlv34akpdLP74a9/bVkG2dRyPqHc9iKZTQFuJP/fAF/fEk30k2qiirg/8PFVj6G5jVPP+QXzFOOv5wXMu99KTaz7r/cF9+x3K3LZsa4yhwTU0BvNa3AM+uMZezS9X6xCIJmuTvfzOHup8sDXy5DBYoMLn4/HQGG7d6LzyHkvs8RmK3yJ+G1+WFErmYO8u/if3qVPx884eybO9e3LJ8z3P9axd8tPVbMvelHhMXBHFXz5/pI7BN0zb1G+wlx6y3ZSYEEWFNTiV2JNvqPnExyFCb7ud52COfRSc0xfFX+7h6ccYrMu1XjXaX9eF2tz4SrsSskujoLZ7Kvf4XGfjOHq/JNbsr8djiPCJd7JeJ+9BL5YpINwHWe/UO2v/zrtR6INaxt+ujz99iJY4bYPH2nEN57pIrX/wbvjj/3DNdDNQ8B8AABAASURBVO1/UJeFjxhsWjxvsyeyr4KPFIxSkeeo9KVBHo+D/B/PHmOp2PS6ElvWM2sUCk7izrqtFBzlGkMH96fcQ0IZG36OMYJPXfA1uW/FdhH/Qa0GdsF58bzYcXnXjzyfXCOJKVjFfnUhg97Cfxw6rv1sm3wXNX6xhkP/+Mde8+yPXJO2NYgtdkf2Pn4T49vzqQOcgWxUKS0xpLdNjUwtau8lajNqNE+Kv4nPyUjdFjW2t83keZB8so7BW9HglHfpE9moUvIa4A3yzz5NLgfjAqOqZFucOCyLWw11HlUaxB79xD6qkCDjvJDTtW7WuPcE77X9bsu+iO/oBGvr7VF4k7VYxLX44VK5X/cVJnUIsuySy0rr2BjHrvct96msZ3wuahCd6NcYOh6ja5d3hsLGpm74iV3uc3HjKkzMveSl1+td7+zlDzBz75/sFYTXgS01jI/YvrguJet7sy3b7P+Td6APzW/xDOIZo5Q9V+1Tiv/8JdXcA17sPzgq4qwxBFKmMnPZqC5FFv8dH/fLyXvaybvLO58tQ6n5xyvX34ntbJuDe3bWK1Q14H8/wHSpvtHCKtdD1iQU/MR3sEffng/291PB2bEsQrOOxEuctjc4e4FDsQ91opEgtjkxzvmRvfQ8NLBdGLz4jumjc/lgHUIvrqnZPjBhvy/N6PH+Fr2TfcOhxSl+3tlnN33w/Ens8R1541OzH990sjdT93WtU3wEf+EjlLlk2e6c7ewV/anZWyeCxBHbUOZNyPN8Tky3/w/us3dci5q33rAohvKdEIsiU5f4tFv6dSK+ezIZTK991cC3DEfUabKfX9Bkb0cr7C37jheOsQnlHjB6jzjK2J3s18E1VBr9vtpsdW5rj3foexK+wbo/Q6f+H6zDvSbpX1w3kz0b3dCF0l3VV31tkGzZX7xW+jsnX0qEtQiQshCzBKT+2FqGTtbt5Brs+GBaljCw+EOvq5k1ueNOn/0Smw/WM9dJrufJforspsu0O6CvnsiYbJ2wCJYu89hP7lNMZcd/RlLqY7snkz3/6njPXutOEEns6X572GZNi/v/cWFbFvuFNaH7PCaxxcfJ++SLNcu7Ve6JGee6i2IiDsU+seU+MMbB1g0nGpL9NdbdwP4aftXh5n3v7dgbnL0P/F3Y4+ztm5pxnb407T22717gbVI3M3ePfnlKkgi+19bmngz/Wypo/Hxs/cS2+Zb34D4zXcHpXvcS3tLu1y1Lj7ON2SJhSq0LcpOuRkXBIjjmsT/Z3yGmfQQj1JPfnP5K/huz/zC7YyW+HP8RY0qx1bn3Le5+oc3483kFfJfjz0I430Xfx4h+f3wGkHXDA/PUOvR7o/8+CRH90pnNRvou+dsJfzf63zTO9XXTr+K6Zel/Jf/iZe2aYKUsfyTY/z7+XYH/z1agdN8bchXcaXKDHVX90mDvhx5dq5qXoRqlTPKikBeDELdEOWzk4uYsWh4oq/9mJBdibpbw5OAtXmAgXmgK/cBhitnS4gUH9/0we/FlxclL0YS26cI89nm08YGHl67wJzj5wCdu+vHpwh/jyJwvrohhNsaUL3+2ZZyGakRTvPyu/pFkz9QP2CqULoYt/IdMH6rdS/y+49aP/37JJzySlPkjaBLjC+JQ6ueBLS//gV+SJvHZaBs+PSzN1AzKdJFr5uH70rGdadOoyw5WdMNcYHaPA2AuPClmIUqhNNvwIBkdUXsI2xWjKNwETuIMf5JI4iEUrFAAg7MmdicfUrv8BgfmINdQ3Q7hBXqCsWNc+AT84kfGsA9vdNlW1c4xWPnA4ZJCsqj99gVQDqXtOIMtEZYoYffR33L4CAgjU9lWbHrCKR+OslaJJ3SyHxMzijkuMprq8c5AGmM02Vaa5XRNwelZK5dss+9O5YNI8BfX4RgPFXsSmLZBBb0eKjkUjOz37G2XO3eX5IzpU5vklC9ggimacWoPjVHQ4AtrPtRf+8+lr0ZcLz4A9PcgqxS72BTYFvWZ4hqhpjgo7I1lahI/J0ap34MvDQrQSbBZ3/CwUPro1pDsWIoWCaCMqkqh2OXD1Yt9tIiHA+l1hsEBFnEQw8kHlZN7RvzYBjf8xYfgl8Kbvb7YcvSe5BR7O7qbjtQb3zjpI/IJdrWOGnPwZYhtaseHHXQ//6KppBf7InRiQ8gycg0r/88iGwWo+2JAHKlDNiK3JsGRbYUXv7a/zadmx7/rky90QkUBJ776Sy1846FtCr+LmvcHNvgrgFDhN5/1UlfSV9YpNoMN5hI+8INCMF/U8sRWrP2LL2fCIyLwJaAxm9SgmC8dfNE08uGvCv4+1u6QCyoNRKFKDPg4X9EITb3yxRWghKHIs2/PUzrRS+whyqH4H9T/iK8wRCyq3oeJ1cxtq3BkDy2uocQ9F36gSQ2jI55LjUlMKPUXdi/2eq6lrN1MTdlP73yBkb0zaqjAFc0lAa+DH/JuHmxtcdYvNTyp5Wqev4QZNTWPUT4054uwAjO4wVjwE2/iW9RkEXfWKrKKIvKs26jSwZdotpU/UUsNFrGvK88H65IYIxMtWBNMYRHdwqk9JIWIPZsZWmAAQQ7JBUpQaMUmtQllnDj6Cx2UCWPr48y2xhiy3XTHzUydi9TyUYO6sk5s64Q1huGXJKuK6wt7dVtyWTbExUKnQs0QTJZwaRFD4ponX772j79urOiNIaUvMESL7sIhVpgPZIcMP3vyxb4X+yZ7AZayFwdx2eyz1IVr4rbXQizpYE+OQR7kThhcV4u9eyKRghNfk3vipv3DdHKIzxUDURb61KkQfPLDw4fAhQ2WICs6ok34MsmpAFDLev9y81m86yzkRZBNo7jOlibXXSj3JNFWGQjWHj/RRx2shcslR+bIMlevb/Axa1+J/exr1GF9kp14SmZfFbUTbV31fnFdAS7bjYeIcc66+vjNOHlJ6rW4xpmSU2OBxxSbxAaxh7IXswe4PYgViBg5EAtiX5u4TL0WGGYsEcN6RYj+4gvuhx6PQ4O1hIl4Nj/6mKBtVVV/6V1OfupmW7ZV0KjSKCqOwck9JfHEXt8b8dzTDE/2VPTCC37VUIHhSnxLg3gcIRQ+0HpR99jgUtFDpKwHAWtGAUb4ucfY2zpxhCb7KroF37Y2b2IXSi0ne/jsnBb3ysn1lC+xz46T5yn4k/01uR5wgy52jBdrYoMXfMYLvfg4uD66Z2FGGT/SRCd4CzvbhJ1KbMKsYzrZx/kRLT4IBp3Y4SsKMC0LRQUj8aVXZMDYFof6xFxXG1WwrKIfxVoRU8a29dkYEp5WTjBHxUbEPLmuX0ogtmVkkxjNPhftxb0jf3ErcnnINhRberntUOtj1LVHyH9hYJv9I8hKS0y51igj080LwOrrwbKLKZZrEReE4sl+i83Z60SdiA1oGQShh0GmzNz3rPjIfq8xNI5DeV/Lfgm/iMfGkiOYGPURmQsmskXsWcfst/Qr9cJP/J/X/sweaMLaNrFA3UumBqNKA/81SjYyib6UdpLPCzqpa9Y31FiXj57jcxFH9HstnFEylRB1vtl/Ydvss7Zde89Sn8V9QUKaPUKX3JqusWiYcJby3jGuOBPHJMc8A2tIBfZIX6LUE79ThW4bLsnGN3Hmh/MX71MLDX1rttEpSLLUtlWWvQkWuFiBEb8hhGHT1dVHV53bOz9knsRnu+2ikJhvcpUKWZUlDl1tLWJPwiH4ro0dnWIMS5MYknd4C71Q9kDLowNu0iNtRce2bCttFH7HxlxZIJ6Lq4ncgsX9JtiEoeGt13Wvg8JakzUT10Bqu99/BrDwY3tRnrmFv/YIr9AP3iTu3jPheaiwXPnh2R2pitgME1Ny3Pc/VERk1PRk6M5jjEEv1ahNscModUCJY+Mx6AN33cuS7U9iYZQaBK/KGuCNIgBJZi5a2cqzRj818iUXCsJz4J3YPsCZmaIV34v4X9yrTk0SH3kPBDf5J8bEk77gDe7NIQwV+WRNct1N8CfrMtlDL+4n2bOjSq1LTOFvT9KoHXMw7BLiDOkzzn1uEh8xgbWCD/aL9wBCU2KZnOIvMYWMdWKzTe6ZSc4f5q6de/SyT17sB8yRqpttvbhfhDe5ttO/4otVPOlPcpnk1cqcbJCdGNX1Cm7hw/ZVD+qKXgJNjLG3YxOKwDkhJkecxf47BSv3z0XehKAmLCbJGz9BJ0zspeiOMZCi5k1cDmqCe+MKLLY0NqvhXnN27GfnZWpRaLvliBir5Ynhj3sp738vYvngPvvKMx1ni/xYVCWuQCJWcG7/C6+TXE38duLd9ZsoRicOC/6oB+uXWMLZFJ3EeevZ3oKcv43tUqahiP4u3bgxNhi3XXKfxNxzXAa3OFmmTnAtRhYspWUtXM7wk4IR/M8+eBi4Emt0g0V14GevhFbX5Pve+D7eurcD2yof4kxMYGVzSIKtuxUx2YbnZq34CrFAiWuyN0KXEByu0shz7e0hqyeNUa0CEPePr5gitPaa2iaeL9LVUse6ZLaB2BRx4vlO4f2RYh+69TKexN89sV76Hfu66heevf3Q4XNBzGtT5JuSl/ewzxmHhP4mXS3c/d0ZWLVJ+UdLl3wt1mCxRp/z1aMV3hXXHm9+Czk15vVMuffQ1ptiebRIYLlklcRZtOTenpCJnJrg30fL8Zu5Y9vUGYQF7mqKH+76PNVWr+vkAl7UNveg2TGvb3Vl3HsseQr+RZP5RQQL/u3ne3/HHh4qvz0i/5kIA0fhSbbl5CvtsYo++8+SQurma5j8yIxYp5LXAqyJwi6ola+TbdmbFrX7TpP5TVm9EMpK/0e64HTbU2iF4i88YbV7Rr61pb0FUuDvFPR7Llo1rUXNm8DoPnPWZ21C6S8PNAmLM3VIPKHbKOPQnfPdhxe69X7XZ41CnXPwLwov9Du7v+bv/MW6/5p+hfC9fv9xOZe6Qr+ypPT6FXE57Oeh9VP/K4y/w7PNdvPfUf2f1VmsT0iJNZRw0ocyvilzKNs71OzPQc/+ffrfW4HiGdHR2RYHZBUDs/50Ku7JWU7uR+rGpCzd7xG5MXCH5ECgUC7S9Ce8fHgSmFBV4xagIdv6VXs8Hhq8DNtbft+kbIMDcQWb2OJB+OsPfRW+geMmmEcgD4fchaNX+LXdtigQA2fu0JOX3nwweOVvlkJdhyvJ2wajHOQhRR7C+qfDzIz/wgfhoLvUN9koE6Rt1SBg0cDn8SUNi7CUxucYNY9JwUzu6c3cNnpFDDf5GsN3eDwsuCGLhiky5vhg2ocr+jdvqZiLIBf1CUXJOTV9jTIl9MYrYrBN3b7ktmVJ+VIj7oI7qoBenf+CmRrQaV7xhYfJT4cNSghu8r6GjRG72IAIxuwfa47jQRwl2xeJXlebjKdkdYvv2AfnxRcvWQ4+H/KBaPb+itJJ8fMhMT823vrv7+/k9ZJtHY9BzfIhZ+F/dhyJcwx4uArubf9x/UvX+LPddvYVzNVRemoksOkWvSy7lDZZEwmfYyiljO6OCV3RvCmQVdcElrCL7STVomP7AAAQAElEQVTBsJ/8+Pp4HGCgEwB07jowbH6umcmXu/mhKz8ifrD/+Xws23JAouic1LWyhUzdLkjmjmv6HV/WKQr5YeuRuqVGl3L8Z6+ktmK3K8nlhRtaxJ98Cv2qoYMvJg6+lLTc9Q5EdNqEQGzHzScl70xsK7HbJi6Kuw+NKpCiIdUYspmH5GYGX9gUegPfo3UQIQZC2b7RQdxflOZvxI9Cfh3vbKoXtZ8d4Ga6a2hg3dmyVZSXi2DX5St5Pp5P9b84eRyqONjmjN2jiXPUe5xTlTW4d4i2991LE9+21TUz+5JgF4QKukOuUqPBMyODYVfEgtVfrE0+LNSo1i/0Iwxe4rWtg/iO49H6jn2bL9nGxopJwRfNNmch27HkGhOssE/8vL//UPbBEruAABb3a4aNkS/8Mk78NkZMUBFlUOCbxcm2bKiq+xvLZo6NjQxiKKOT3OTNe7A3j8N69Q+G+/lUlyz6ofjPfm4igBliEV+5X3CtvLhYKHtUA6voZVJjqMoZwuuOU6Kj44gN252aSfz+AEc6+WEuA0JI12SXbO8xZ5sxMSQuiXHQM0+v3ZgyuCNRr1U85wMggj6c2GBunCnX1MGXhC7EXIt5Zg50HBfQ1kMWmywCTmwEsBLG7a2qyGlsYtx2sYk+eNENJZbU8rYLZNcE3UCGqvw9K1izafG8Bu5TFh+h4CbZyGqUHvxAf0BjSAmVcOgNScWkycUcPxhN6MWXYK2LUREvYuTqZt43lKvYTEN0ORK7ZBWGiyQ++OL9g2dHvmge3EdcpbTdTfbw3muoh00ei2sPHpi2ZRMPoDMbBI2OU/CojZnblm3FX+eLz5Mvd17E/uILTgBhr02JV7st6jbnB/4BQik1m+TMgS46ZeVDDuCqMbTv33nOGiEHinu0VDVkErLdY+A0E/NFi9htZNyj6MBPPJL583g+uX9ibyn1eqdeL+6dk+fQCU3yGVXgbrKthW8O3c12y0dtHZASAjTl7F/BId+smXnHYwbn20EJXh/cM6lbuKnDjD4xDWIGlj1cYG2K/CTGRRC4xjeKHExj3vFNcu59fdeAXrKi/ynD34Rw3zbBqzhDKXnHXrRR5DWGRpWe3Kcez6P1EYFnaj31Qd1O7j+P46Ej9HjIrKFtGcUXMjrZ5ougU3nGv9gfq+NCAn8c+dHviY+HhJFtJZ4mV1j6bNSxqM2DeJ7PQ4P4MJGwSR6TYnAwxY64C3tdLS6jY5s8BK3e8zcvaqOq83iQx8F1c1Knj4/3zjXxPNk3T2QZL2qtNAIwOSeWxzP76qGBbXgRJ9d+3/j4UMa4V2SpvxIsSov+vK6dFzXLHFiCFLkwsrtHDZO2VI3RlGtANPvWmUqNT2L3xS9kDD9tM5YsO7UAD2AO5O2y+dkLDHTgJ2MuiU85mzyinouWeG+yC87GAbnHih9GC0O8MrUSk52ZaPSWOLZhDzJcQkWZ5l72g+d1/hVQHA8eWg/2zgEFKzQqe7ZkxwJ7ktpxSVVDe10PGb1FQku06CQuSxz63rJ/Ct30zbflCn35iPxgT2RvoNpqQCZELTZdrjXBaL3jIXvbpqYf7IlQYpRYC+JQGoGFF/tQrvusZ2Mhn+CG3/udeQ5zer3e9dH3CCmxxGfItuwv/PCC39cv+sHDXIVOlel5X5KU2D7eX1wnPDNSL/KIHWAcRkPKubCzLdvYQtQ6vOQ9sbOuhvzmhZ9x9gSwLNalQ9dzauFiPcEaVXANfrEfLXFMrr/opSbByn0refVasB6Px1M1hjqOGGCT2KP3Tt3zr80zrrLaDt2D94/c58Zo5Ssm6oYvwtDB+gVjpv6skcFNSiEx1tUO9mSGc1E7SJrK+4wNlnbL/q0SVtZn4/6WZ8XgnbA6LiMXOaB4KdnW4P5ycp8IPYgpZINNQRax0sm2ur7EqauFn9iv6e6ih2qwXuyFfP4KawuFb4OVdQgNahWyxij4lwwD2yrqVkP72Vpi35z6wTX7/uMHe+kknIWNPtvKyILny49lSXaflTWeBJ1ahDPJbTLPuFwyNbL4Y6O7NNlrC/li74jmUHQYuC79zKHovajhB8+j0G1b6D3ZP8fx0KhSge2S7IDQazfcdD49IxGjVGPI9idJVvAeD55x4GU82BtPnhPP55vGpS9a4glhrify7N8DXUTtJ7LEGLntsD9pkfeeGMxqn/FlW7axF3RXRT/JRQs2nTxItIZWWScJfvB+8qI+txxW1BrTdo/zWbIHnFhhZW5HFoJJbdqe/kFdQwCwVgsScaHDER1UELkJSbhaXGtZ80kPQwiVFv1J3mhn2lSsl73zDYMhuVqp40H9Q7eOjeUnFbCOSZNt5U9iSM6hCJYSYUa/Jrv2fpFj+iel2/7uo/B9rNjhWzSzBrbFwQy4O4jMGMcuNbhDMvw7N4YciXV92sPo48azjczN+9Mp7BCC1P72wbRt2m8mkH0p/mHM9POIfu61obwLZU+dvJ9M1rQ6z6364v4T2j5XM0m1+392imZ8/FOdb0C25Uu5ba9x6lfIQrZl+5L8qoslfKe/ifl1JJ7t8meM75qRZx4Tu9JtghnZnrD2GXxnZP6XBEh0Or4MoDsURBwwwL55mTG++ZmGvs+z5yab4TsvOqDoe3i2lT9hRr/HUSTF3B+CsymWEIDf7aNqO90nbXl43ynizNP/FUXvpuju+0TWKbNQxqGMRQbS1o/vkK4WHbd8KctmSyEy0f91A0M3BeT7mHl80u2DYNYe7fM1yWfn1Hcz/9n5MvhnKv8Z2R/j+4b1Ux7wc63R/fcepP/HOP7vAwDs05j3vLzrfc4zuHnpM/89Ze1Cv9f4t6Qr8L3kzfh2+qUszNA3vX8P/9dVoPJSIJVsd3CjrLwg6FvjM4BCeXnIh5aItrpl9DFWLu68OEqWwOs5RtkCobJVvOjavLCNUr7ksPNA4LGEAu+VvEi7yeIPN7R+jiITzVBjYGPwMxfj0AAvH07ygY9nJc8ENJAlj/BDTFG18qIz+SI/eeTlaPICFFq8HAXftWtR1R6UnCay1OnELnGKtvNbjUeocKSTHzgUBfSC3UxgqsAMHkHELver2OTF68XLfuoa3ULnpsRx8KEztk3YRidkAwolh0XCKVHweh7/KBksOnIWIfFKwIsfJsxNnBM69SKvqLNMqIKpkNQxwkldEwfDfSAuFmV/YC4dfNEe3fh36fKDL4I5ySs0+XL35MeW0Adf7L1S7+u+fPBhK/kOPpQlR9EWcQYzNW9KgPBt94fbSbC3Dm6IVTr5UBl+MIKHKnziaKxJXAsdcibfLVvIpYxtkiKBiZ+QZdUo9uFou/Aan7XNPgolvqzvhJdx4jD1PsHfulNFPbZsiSUCVXrxQ/SLWEMnXz4S1Y5DJXvIrp6f7J/o5sPgif5kTtr6bMTMQU58/EOwiP2k3tn/8TuJY5K7ogQ2YVI7XfrEg59Csa9BmTynPvjSKfj5Ea4qsZgvFR7KGoWfHFPjQNrWGKP30IkvpkprHfyexDuJaTEO33br54OoqRMh43X7TY3s6vsBkEIsS3xxeGjUEKbEPanLQlZIKCcp7JpGs1kyhlXIkfV1CLvCG/AYC9XkNsahAlcwzqwHP+hNCmSXBvzBnrT2nxc1Tf1f7NkP9KzdkmfTFCVfKvQPbIPvS8m2qsCkX9Qj1zyXjtLS5/eKxdpmHkJNoYxjF9q18c4drMhCt17uD7a7VvbW23LjO0Rk8FmKlEs19nyMoQLvnR+sXq8PxqNzD2+MUlpRu/hfvB1VDQ1sbCv7X/AWddYvmm3y2BTsk+t/sg8mQSzqnC9anm9PfBZ6EBiBCl5VkQtfArFGdq4/sTfF+p/Q0kRpgiOabe2Ytl723CIuwRctsqxHMbd3POG5rN5/Fvb4t1Sj2OdDuR5aB/2Fnw++tHzl3kWNzvQh+F0XLS0CZ4sQW37Is0YNVfDhk6oS6yT36IuWL70++MIYFjPxxfGr6d4GhV+XFaoxWiey7MHkHpzJl5sT8NT1JK5JMgPd2CSeSXyNbykf/BN37tdV6tI4fO49k+v2wV4v3JgfgosfOg++jD3uZ45Lq7GWnJiMIWS787QNnjVxWoCPKqWHKetqDGyzZwwPXZJ5UbCT6+kV4ppKTTL++JhaYCX+yCdJLKl5zSfek7w5tCJDN3zbaEnpws99mXBhxJYOcWQ2Awm9HWdiPR4HuRx68EXVGNl3QxJ67CO7FBPb9KFSmuHjvtf8lToSR2oQ2SZrsB6h4NdgTl0pj17nO7tmx5VYYze7xpN76aSWU4s8D5RL+BSNIqDS8uR202TdJ/U8ubdYQ8+3fyg5CTtECm72zUI+X0sOiNKCXBmI1IiV/B/P3vtEpuBGaFTchRR61qgBleKjxh6/yP/FGp7cRzct7F/ogNR12c8nWW2btXuR30R2YvvOj5lrldqWXKTSaOwDE/jEnlyEjj1kaCCvUZJ1taXBvKqUFAf3jvuZRRSaAMy5es+4kutDsS9Hf2q2X+qDvUPwi15XjHe9s16wlP7mZe+e5JP9+gKn9yc/KB/9Y4KU+oo2MVzpCTC2s2OayD+TUF21Xi1bQrWfyR9c44tJ4jy5doDpPRRfB/squUvgxFkI6UxMsbko+9tGR4qm0lL/3N9OrkPD7XvfcSg1SHxGqetUpbKJj36M3ieGJ3JKTKGMRXs+HhrcP8w4+Qb/nXe+5NxEXIv4bCsYeR/IWiWPxwOeMUSec2jgL75ty+b+QT6pxWI94eiWZy0lOC5CST8krgnUuebOSJgb2fq8jiZCUmjeYoxCe8ZN4wY76/ui5om5amhUNaVWB3nWKBmfwsg2ECtD6MvXgvt1LNZ19p7L+k0uiNTvzN6BsoderHdimwR3co1EZyVf8MPvOhLvZJ8s+mCPKn3WKYwQ9tHvpJhHTmDtn6lO/N37JLGcrM3uT01sT3y2Dv1injzi74Vd+MHK+o0xNLjmTAy53qRSwppcuyf3heTzooah4Cem9C/2XfwkluCHF9ki4GC6rOyl8hAjqNRj/ERmW4LiyzY+F0RtqWnjkc8kdnVbnW9ysAqzQ6LvGNFj0vtgApb8Yl/4galJnRNb+Cfy6ETuGHGqkfvURHUp4zEGEgScozvBN1jZ50WcGScOxMThpqqhgV3kpN+xfvqj9nb0pNgWWLG3reiHbOS6WsZQdBJnaOcwP/f+SUzJJbJYLZzusRX87O/E0338BUzSTD2JJ3iTWkQe/6ExilxQuo/ooR+91GAxvv0UmGX0yxpVKklHDSULys31Mfu6VT+H43d2TVDgNdp68a1rfiyb2OXZIBBwp/M19YKyP5OPbSTmTjDAf0AOhBZ/MtqxcX8gjo5plEw8ohleY2CR9T/Zw3apKnsHBWqSOSN4Vp71MswwwBcU+/jq/AnQxitU0Ei+9PbmnVwvicdt//PJZY1cY+gOYqxQDaWGoo3BuEbvwURQ6NUIr8QQKlWZHkI/8eS+88o1yPUiWWn27oNrF3jqtYjuJH4hrqqoqaIxYwAAEABJREFUshcm9X5psQ86T+TRsS0bQi97fhDXqPjfdpRFWZ/E0LbY2+hDk8UHpvEZSpmQ0KSPjdwi2VaNUt7v7aGq/EUpyyrdDTPMe4cgLyWW6jjQw/7kGnixpql5+DgTbHRzL9nXc+Qv7neSNcZQdKJ/YntfP0VdIxuj0KnLj/G9ZONLktEJpa5Ve51EqypkxWhR53PXhXqUDQ9vFMFcN9lWJetiS/BS88SSGkrWZ+OawbPsxCBFQvkU3d7H5JNaTtY9/scA2SWhOcHNukRvEofA4FABYgUvcU7uI6fSqoaMrbnCJORclzMYS5/5FwA1SoVu5++SIdEio4ty68fvHVviW+S/Gm8h32spS7aJaWPqW3MZ/heJZqfeuEhshJ21uzERN+7tJ/xFsZL6Pe6eTRs+yloIJ7Wb9LZlOzDCrHt7z+2dp/01bwVOtsXBaB/Bjn0TuAHL/kqsJ/eFTexJamHHNhR8bwB4sQlOM5jbxscmlgNxasgIJ9FbjdXarbeo9c8+xX6EiCfX38Jua1NLxpmnBrFZ2GZ9pcsf8tiIthjbZiTZlqXPNRpVzCTbTbqa7Y43GDcF55PYCrhUyKw5xooernTTBdVzlkuz6zjJifcbrt+NBRCK22ahu2vMQFbJ7B37z7HZ1u9a4rH/KCcfDBJviKH+qGLHBj2WKLlE54+0ML4pOkQs86ewtRnVpvo2tpNHCBl8bg8KnVoK4U6+dG5/i4I0Pv3C583HXEb3ni/k9/jv9rFpYv9lD/b4Fzhh3RRs2+nk3jPFJmROIpm7GLf062Rb4dv03+j21z0xxKLH5Jl4MpeBx3n4XYcwL4wecrJRoudrE7H52DKpJAwO2xohgLaW/q9b/IcSC0sm2yrIdo9FY9Tj8Jl+HrH5tIUbeYjhf+uROD6Jmn/W+VdR/C2e/5bW75R6zS5hnq2ha/rv7lcVuLf23f9K59+8/1dWgLf8HXfuq9xTpL62rHtsiZtbiMdN3xQzVstzg9XVbCtzmx5Cte0ihpNOvAOKzzFqX9zDR+EeRd4xNPvGAPZ+JoMfK6gg8DhkbMyp4MnwBdHXGDK8coHPl7o9Rxl50YXsDgEH5HENw8qNyc5IqmCgn6nt1sqenzwcJm8RJ1/I5G9w54tLgBSVrYUqg2DdlOS33K2HBix8k290Mg9Nkg8hQS6dfCg7eUFpW0tjuKkGuUG29b09+BLwkc+ksIMbikPbGuQDO1PIEFHHP7XOwyQ5zcwhe6+FrmabkWVvYoKxZDAPvvx6PI7+sNM+rG6pVftvPKO7MZPfeX3wyIeqd354CoVXVeAM/Gg3767rQZDBC6U4i3XYUs44ww0f+E/2zqnghHzZo6GA2qXwYhsSLfEsjAe1fRyHHs8HOtvQ5Jfcit422BPXOMMuR+R2dDcvOOGHws58Ut/8YJgvQEkhoqbJWif/TR/E/mr8SV6Wu76R5UvT9JN9EJvICbcxXN19iwk7HEduMBJVahcwo2qbENb+0IYweEZv14rRlWfiRlU11C8YqctgHF6wJzkB14dtcezYyQkHcafFODm/Pl6Mlwy2LG1f1X25OpYX+yGYtpVaF3lZApPTdYR3DX/qEkpqEtzgJ/bspfZLsCsKWNjmGhiqUbLxP6QxrCKuJSkxvLimY1/odu6FwFAOlO41yHX5zg+CgcaFQvnwIxm80uMxBETzRQtE9tGTvXXwgwAs5G7d+MoXEqHY6Ftb7IXBTfLZfyP9wCYBid5QemrEvqgq5qUxhiQrLbbpN7mvq+ej0BEa7nW13fO3t4cSm10KVnBqBNOyoVLr62qw0HPLJsm3L6vnNgPttpApG4LethZ7Yks4M7fdOE/iSo4yjqhz7OxLRs2e1PNgrWCBsZR99cGPCTeeHd1q/+G1vdJW86rwnTjQexyDXI9eo6rckzpCSaYWh8JDnbEg93xJ7MWp7Kuzf8Q+FR+cFH8f7IV3fsB6516WeeHHZdGJ1Nu29cHJsVjXSS0WwuiEF4pt+OGZ2N6y7sfRcUQ+2XCxyTg66UMTrMmPTblP4FWP44FvcgYfVwplnWykTVIRH0pa0enaBEnsk9Lz7akndR88T26Kjw/yi9YYpceDL1HpHRxdDawCv4p9RB9u8niA9Wz9Q+0Tf7legtlEgJNnqnU1cC5zTWSpb67nXH+LuWLPszH1/uD+svlL5o8wtEsuZqYGQBq6D1iy3VToJFbbLR5D1HqT7eYtYgn15FenRTToRPSp16acONqHs8+W4mvg5MGaRjfrlfxWcgoGlHos+uBt3dR5YAsYzJYhX9gs1p0FzNH5LPjBy/3p8cwaPpX7CmboLEitZ5u+VN1bd6uSRu2azd5rt+Srty2jM7geRxX6pWK+0G/fxDQvyrplfZLn6niXInvn2g2d3G/d0NeZboLD4wCuwQ02QcFnyZW2yDEkWXYpNapCR7vZxI9OsE+ATu6Pk3gyThwfXKf5//BlLnTzxfFgPYIT3OzL6KSGiDWqVGPjL3CCFYruxI9xu5IbNNnDwV3NN/BWYW9bYxRzdTv5sjk/hrFz+uhTbNAtdO2dQ3A6Hn4ITC1P9rxtJd6D6ym9HV1RV/YX44GfCk5t/osad1zYdg0tGZmNXCImGFL3bOUM1PbI0xOW0hbrkr9E8qKmyTubKfJYJ85Q6+EkufX64vPg3RCoiDrG/IAQ3UW9UJWvWKJQPVagmwiKw32vGew32z2Xox29jliJo8YIXAsucY8jez4PvT0ffU/LvajAwRof7EfyWaxrWK59nSb23G9O9o7tvoZsE/9sG9us59DgWVKjxFSFU9uyJLvPSsswUSbfdRczAuier67tS9mfod5DxDR49o8xwP7Zd2OCtdBZ1HFhv5gDuX1HgUn80vVR8Ex+IZQ6l+QXnQVG+PaXnxlMqI3BXlS3irwwyD5IjbKW2QsLuZHdGKNSR/XzcnaMGAGEGxWy3P8exyMcdGbHYhsPksGJbFQ1P7nlGg2NUYTupkFdntzj8hyyxJe6J2sjZOoWj4lLjRpWc/p9s/mJ2dZozI0bgEnOk5gl4qFvXUlFPAoPmNX8KcxVnGyrG7LYpja5VhcJbzuiwF90oj+IXbcJWFnz/AWDruU9553i5H6ysFvgzM8xTjAOrhNT5AGG7AuUcQ57z+PTNlaipqtr1WvH3o9ekyWbk75a29XmLfy0eE+phxX/4XfdkBe6IYZK2RNjja/aRjfzrNnz+db+giFLtj+pjI2k1CPEkGMhV1xBSyvrlLpAwV30KH0eiyBCYXTPHGsVfg6uWyOg1Ow/fglikjVZ8HIwxZc1qsSAw9iVXOmtwXWZdd7PNvbvbSg84Ce1fT6e3G/e+t5VNRoDcft7f//Btf7BdMEvFX4So23m7DswyLDHyX+R24JnWyMxlLC5CJ7h4VmDuGwrrfXFmLlt2cHVZy+abc45/MkvYgmNUf1fhXg8Dh15/6ZmB+MxBrWwjJltccQ1ec1wICm1iX9C1ij0q5o/wIyBeyaGBqu6t3d8THQ3WD0NzrqYBVbo+XhoEEvYhSLsxso890/bGnVhS8R3UvOXElfisw32liPG1jqS4/FQ8MN7510hz12xmWMT2/AxTdcUXqgnnOxS1dAgtir3uCq86u8Wcm+rGhIgHOqWBC1xfMaXfEcwINvIrMk+SCyi2SUbflMRIRJw3DJfsi8d2Mp+n+gsBovrJ3ssFGNg2nf0iokzoJd6pJN3lnfetfs+hX1sFvEER1eLXZVlYpvImrhvpV/YBA4xtZbMoMnquWg2p+uwvya2ZSdHogX3UiHhzxGxT7VvcGVE5DfJ9daAdQ8JHRzOaHFen/x7EGmPW9QnIEHow3KVZGMbBO3m3d3nhW8O1NC9mfT2ntuWbTg57j5jMMkx9iioSbSEEWqv6MDK0XoZQLY/1ZlSEzJJEExsc5YqsTNa+Mh18uIdLXWyS7Yv2uPtJU4vujrMvx1GDT9wFr5ynYSYtv/0V8g9zMnGJoM/UGKzfcXgT6ltFaS/aIs1j69YRp1w2iJ9qCecIrP95Sd5wb+PnvYpHOf0X0apEYUBLw5CDDns+AkxuY6wfpd3LJNT1i45xySrEH7G/yEKUOh3RoAGO+LFvtmU2X+WGvgLJDHA+mJco/BC1zSd66tWZk+Hwv9OC7zQd97fGf/kKpPg/KXhVzx/qfofVOgQvtnc87v/JvrrYTbVNy3778ed6yv0zfxvDbMG3+16LyX4v2X9X6v0P+T2vzaJ/yRa1iJ0w2Qckn61F37F00+Ny2Pf0r5zfzJL1UPfFf56/G+N/+IK/LQmf8auwY8TB1S8n/K+theVdcsC90Mm7/g8ZHk90HBBIDZPcvgoDi/lVW1wDpWkWoZ6BAwvTujpar76dMFc+VCKPA+2UG4WKzepmPff+W1Ox4Za9+WhvDwUegUgndQn3k0ETe2XX2IkHTjCbolpBju2aUzcss6BIYfOfIHGl+tL+aA4iR8wzvmXVK4l3s+xAbXzNlgNqcL/KnItieBkFBNjYg5KbooJoNDBVKFhq2T+BGPhRd1at0eccMX582gZoKNSdeyQ7BewU4kPthJr0EIZy5O8pHkGzIQ3FGf54Dr40j/rr6611NGgxnNfFI1jRRWihy/0dDdnAH8KzJJsDquGFb0hd36PcehBPQ5yj4gyEtJSahDKPPSWvYhNeKnV3U++mLvnhZygxDc7Mgt6uDTgLXRm/2sntc9BLJuq57ELBSdUit5FK71bb6VGIbAL3MQQP5aUceIc+CylWbjRvpmKsSUqlfUY5MtELjc/ayOZYyk1b0I2hlVDEmsUutfLODDycoGh3Yhz+yrmRbzQKr3x5UM4G2LJ7A/3OrHzeiEnKc+2QaSQsDZUHuC7eRbRR59EJ/kz7WPm5sCIUCSc5IuQxBE+q6+07PUapTFG4xXKRfydD7E44PjLWp6vKbecPbzwCUCu/Xl9eAwHsZpiB03iyhdkrUM8rtLjeGx/RqFJ3WzLJidmo4aKMQczDvyd3HMW+dm+7BWXmll3hrY5fzuYWuARQ2pHeTQIrqqwr1ac4K3gJjd02coKTPRbgX0Ru1wLVW5WZLH7TrEpIHOdv/gQHsUVv1MibRlhYT+o83Gkfgs+QhSDswANMZXiBnIhj/NrHQzvGFbVIdvYg03uXRfsJ45MDAM/osFqvbXMPok/K38QcZRs0+9jUd/skcRYgy/piV3kfhyHJvfV+OB7BWwKdvDosIldCNdowwMOqZwL7oodz9itJpFL0yWrzseXbGmxlxb+ZIA4gp1QFgNzzVQNuBxL4hBsJtKAn7oW4YVhChEao4gFTvyhvK5AD76YirxBEO9+qWJH/WyT91KuA4ZoENui40AF2UuTvXNQqy0nnim9WA80VQRSLVg9HsPdq9vJbfADbOI+Br2bO/nRGjN1zG0bdpxOdBb2wucJvZgj45pe1LNrgz4HaUwIGbnaJh91O9njGcSTXRl27SZ6k5oEI4Z2NFrMs4dnE/NC3+XG2rGVbPRSU9m4eDUAABAASURBVKURI0dFB4rOGIM8QkVfir0wae0saAaQbdlmtI/8kEZZe+Kiu3Pkub4gYUvICPaxEvvcY/U+lyJfGV9AC5tLQ+viZW5bJl4R+4KyZ7PevXbhO1rqenPuOG2CsrnnTC2MbMtbLTCKq5Ql93LhK+NCY2A36DOPD6O92Odte8W66BUCc4XKsiERHMDBpBwKRrCzbsZ34qXTarVFv6nNEOBaociFgTkZPloKWK7xxLTYS5kPboJVUih8ARSZXazlAb5lxuX01t0IUYLX93uc9Vy0RbbMGSEGmMGkNpu+6lg1Wm6wBaxt2Uabg87iT2QaOnlneOVLMdYerlxW4u1Y4wuaFxEwsop1hpuSE/LYjIGMou5cp3Z/ShQ78mDumrh5mduMqffM/gNnkeyiH1zP+cF3sP9tc81Yo4KPvrAk7+zxyHPvgNWHxR9Xj4PTufFulFousI2kakjBBG/hq30rmDNnRRYycriafS9l5bCP7qS3LVMrzgoVuhMs0Wwr85BoTHufM9Qi7mD2GJzYbLP43jSzny3FTvSUWLl3CIbxE1KMoNWUfRFFkLGNC1QVTtbAzmhhQqGFjopaPqACGj4G8zOWrVOxiRn6yTl+GMa4u+hjKTtK22aBQTiKbcebSWtjhspi3tdIue1gtdS2stZFb1tiD2HR8Q7WX7CUBt+ZoFOj8EP8YAb3O0U1drb3OtCvjo2I6W1sU0f4FABXSxnWGIwlWdRmNL5NbUVbkrEJTuLELbrBWzJ4wGrCXJC5rhbXqmQl34O9bHTEczd6UuIW9hdZsi3zh5GEnMtBJ8/A1D5jWypj0mu1eO5N6APd+F/0U3Eh7j3mfYdQlTom+uyB8EPh10DEe4UBTLyxNtiiZZ48GHY06YXQLrnJqoBglNhYpBwQMXGd2QBBI7XUVzuRrZ28UBZaCFfXLM/UXJ+9FnB/OtZq3QIzNgth/KZnqBbqz81lNRnZTQwXeGVTSyrD2ADYVlpwJ3F2/hcvMbl1SsnbLsnqHKIHhGIHpzF732cCLQ8pVOnNkHs+81fWMCCMYbJi1I790jmVsSE2/CRWHMmwJrSo30T7JCjUdRPbhDEKbTvQME/4RZmXalhZrsSaeyGKxHlo1EO5b2Kl9ksidz95x7GxgySTXyTkrbTJacEjiv4vskz8MAZl4dWoFXHENNgoI1eTwKqBgqQxUpPwscJfYWA7jEsXpT0FudnNTyQicfvYCuJaIqTyUMxhoreaXnwWybUjdGIT2+NxqAZaPJNkcLVk+5OQhNkdIno3Lc5Z5/S2VVU/2bSM9VEatbT4Y6AYZ3+HjVk6uRDYsiG5eeVShrC6v/Fsdy6iL2g13tTObWqRYGxrkBRy0WwwQ+S9qNVkg6CmHlOrhOmuFz7RXyQ12ZMMNcDJPPnl3mXHP3lcctuyHdWm5LYpsSxkUpXBYV3Qy749cThDEnuTE/wF3uJaM9OS+3sk2MS40FnsJGgHokm/sI9e4hsocvsiu8EtDj9LIEAw81/zCU2egyCAR8LRL6zpbTxyJN8FbqYxNjFnfNPCXokiveMgJOFQe1/os2H6Oc7gRbE/eGfgzUfc8pUasAwikqbohFaYLoab7PE5Xrhj0kfiXOS/cLwQpM/6RJj5xN+En/nujSZ08YyPTcGPFimAt0f7HLsQhhL1URrFSPwrfXjfKLkEfi38MFkkuehNDgt/SyhnTJ9x8+Crhgw/FP2QhK4k2yrItlzWboYfm5KVtcYfPtVjKsE+StypQ0jfmu2e2dhCq2f7nKG95RmHbr3vvWT+FAWD8GlwRJ+FNc95QZSf97vg7vhune9x2ZZtfW93vOlDkd19xoV+KDjzyjn8L4q/bzP2v3qHsRDdL3yuTwX79k8NJ+NeXDBQD36vZavnNGXwvtPGjuwTsgeJOddzTzjZYNMn5MmGCjHtw5d5bKTo4Z962hkbzqUgycUcWsgnsU6kiTP9gvedhDzkq89YvTBTZdaur396xgYzJHgpw9ybUGk2Pi1srLlWWD8RYoUkS9BW2ePMv0h/anbJkLT13ddBScpcny0qTbBvXwkx9Kn0TwapbYgk9BMFDPKdPxi28W5GUtaQK0oLnkLoxT5V+E5tH7nu2K1dB9ZyWWdIpn5qUutFd1Pq+kfqADjZ6LAuahqYDuIB118kWfpGRvadIsu8Okbp7kXrutDnyPg7hfcfIZf1nWIbPKVYTFLPjNGSbTj7CD+0Z3/3TF0Uin76UMahmdNF4W9iGRTqPY77u49ixwnegvlbwnj9gk6ZJ2PWl92yfk/x8z9BKX8qchJbiBQVyjj0GRO59X3i+z0jvEsha5Q6fdIk1wD/Us5djneF9UmZhxLNZfCH7hMXFULta+jnHn8wvvR+nv8B7v93U0rzi5rpk3dS15Oq/I54h7J43+VlekGTh/jUySKfWPKZRGlms+fa7fsRp4zD34QHBrZxusDgC2m+TAs3N4aCj4ADTg4IeCyE31L+pv7BlwNhrLWUFzmUZVucONJnSI9tPsC9f3wof1Pzx4/0L/34ceo9Y+jj/ex/Lfbih5P9Ur7jyTjY2dAzVdNutkUR2o+5ZxRulHbpRD/y5/Oh/ldSb08dfOE/Rsn82apLJznnb86+vT0Uej6HDn6c8QVoc/MGc2/kWEmF7ObPqyhFPLZlm1os6jn14kNCLGzrlt853HiTl23Rqga4xUhgbMKtThYzf7P1zAuBLEEu6/E4oCHblH2JEiuhpN/YjHIERF8tspO4sg6p9VxTVaUHP/Icj0HuIbCfD+rxVOr3eDxY84GeoWoSLbmfOF2MWTYFz3br5gPYE7u351MH/chmFQ3lhFRjiOA1yWuSY/IMJT5drZIne+xBXIOx7ZbEPjQv3+GGYp8YFpiF7oGPGvhpK04oBfM4kttDySsxIOnDMutUmwZ9DWIfXYO3t6eSy+NJPmAO4rJLtlVVSrON7hPco3mkytrsi/rVH+gn83A3L/G/2H8f/Z9RDW+BJ8jajXVNokxSl8leyQ+4oayhUBvEWMWAI3jv7++9DsElHGIZ0ENH1hd6PMn9H0+9QU/Gz7cH8tFrZnBs9hO7ybZs41nUQ4x3fKLlpbTiF3n2Zvs8X+RGftiigrKwMbb7+tG3dgzr8SxqNbqmT/ZH8GRJYNoMyNtVqsFL1AIOmvAWay5a8in0YCusk9qUSy5vslWjyI31eB7A7ryAECoqThxKm+yXXd+pk43MknCfOrkfneo6y9RvqIZ7nnw/qHP6m7L3NpZ0ApB5MMNLjOnbZ40MGzu28d2M60TYPUqckcX/4hq1ycstEvAK/vv7i3voD2L9UHyOMYizNj1KmOhuwUjtuiegyKqETqkYHMegVg9Jlu29HxzZ6HFRrEVQe70/WGtApO7DX8S4kL9eH3pRw5OaBtc2OgJTv2zRCfaTNXo8jtbJWgYrk+ClTtnznR86sTFCXOj1cXYtcU+cZk899fb2pn/84x/dv7094bHn6R/ZZ9RIMjU6yHcoWAvjZFMlDerw9o8H9k/lnmhbHJIssr1ysWzyIoDEhYC5+j8L/eJelksguPE3xqGBz8xt91iy0hb1yhpnZnjJexLL1iWYVpImGxzTjvVxPOmHzn7Or35+vvr+seCXRpVs99gG1YW9iO3sd4T41B/aIo8Jnazb+8c7ui/eJfLqIR3E39fnAJs8DurflGdk48eHJY66dJ5vD67vQ8+3TW/0oSe2qYWNsqQi1th0D49ydKyJ5ccP4uB94fXxouZZHQzoEn/2VnQoC3WYxMp9B+PIQql/KONPwvw+zF62LXtTuZQ4jEJTTgDYGbDOYCPq4zgeevvHm/7BHntkP5FDBISmrF3izZ49ecbeZsF/Ph96XPlnjx3XvTguotdx4jM9gXG41zK2tnse/I9enw9Nki/yCOYD7DzrFry2124T4PwrkNwn3vMvZLhf5NoM5oPYj8RTg/uhNQZ9Fes9+rp58px7I8em55sSf+FPcu+j5PegFlWHwibEvu7jb3IvFi2xpC7pmfY65r519rNiMZ+s30nP3gWga0JMz8RGPIO990Ycz+dDYxSeJZc6xvAOrlXDmOxdGRnjqqE0G0YGUI8yZ/B4HL12/2ANn+RlWzVKVSUbBYm+8DeaUqvIDnyNMZTeLqXd9T0eB/V5sr6PT0p8A5u6MKss2zHTi3vEi5v4B/s7lLzf3p5gPBRfofjKM+b/5P8Jydqte21ZU9vUnHWgzu9gvPMsyr1DNNsdd2qY9ZHc13P8Jc43co6/UaN9DfbhzpHYWKzZ+3YJGExNPoO4ngrDVw6pd9Y5+7z/U9eSClmNIRaz9+YkXsO3rfh4PlObQ6Oqr9f7Gu69QU6ipZ6Ltcw0BOun49btXpZdMn5tt174Ga3MOCWG8AQz+Z/UPfMxSqGD9QkRdCwUvVDWJ3llbRKPaItrM3kcx0O2u/5FLoOcH+AkjuQU/BsPsarjKz2OQ8+3Q2/UIffU2CbfyRrOzpl7mL5arufCT3M6F+T0mZMOHRMG2586JtvKH9FqDNUY5AnFN36fXEvH40BHiu/FswbVLJlyso1NajNUNeBx4CZrMbOeyG3D5IC5oOwX0Q58HNSBoaK786Jq6HBwnavXfZJry9hnCaRGdYxVpRrbb/byi2dRMN+4ByXu0bKSjX9BxBWsxGBX3Co5JY9MghdVNGW718s2qygZX4/nU8d1n4ldcFLvZ3iPQ4Ncqsy1yvOHmI2PrP/jkueaGVXK/I4xcT4fT4UeYBwh6mJwQoltUfOOW9Idm52RPtueGrkbK3i3ferywb0jMdtWQcH9oF65F+QZHvy9F9UtOqGecHpx/33nnhL9STywJHBSsxrV6yFaZMGarH2ea7kfLRbTtsShq621du1h1hjKF+8MkVpFjRLfwo+xyZqmjs2XEK1eE2BVo3QcDz1Zm+jk/vKD94DEmj0hQF0mvkLnDd1D9l5T0ZJz3sdSo8mahe75igN00hcxDZ4tB2uTPjxE+7DADDHQbrbhQUyjG9z0iSUYj8dTVYNcdj6o9TMyeq/r/ZRwwoaIl1okxr4fwQGcs6F92Fn3x0/5nax57kdtQy7RTgzhZe27513p5LqKTmr3znPhnfeFd2qYz9iJZ+E7dQ4t1jXXb/cdIBfVDqFzyfBgPcbImpZM7cNb8X+PYWSfvPD9Qa4rOIFxItz1WPiJTUA/iCexJUb3OgzVN90X9+ij12WALKVOyeOD51ziT53tjZ2cwg/WwfX6ZN/UhZmYG+APJ9uU25rENIk12PGR/UVaCZF71YROPle807/Qzb13KtiBSy6xBUm5T7evpdZLPKFbZwLKETP8qklXC0YPLfiGSt9blbn+D96lR/uxq8XBPlnnL9ySkSU+YxN6PB59b8pz96bH41CNagzS103BC9nuPfeg/ot90oqcJoon95eT+0b22os1ktx/qoZCNvObkIi27gAzBoOujxP7F/v51Zi7tuvyF1+hmIY+bw5t+TdP3nomjrpiUvclE2+FRtfNAAAQAElEQVTjyq1k71701wh+Rt8J1k/Hlyx7O6Lm5JTJN1pxxt7gUOdyycJv3uc8ddgcewPZJqxNVYWmoS8d2y2PzN5je/eSpdBW11ezbH9NGUUlNbe/+Kkbot8eiT826W8l241t+2b9qY+vptQFqe22YdhHrpcMblx7y+3dR/Y7so0o6HS/PH6WXSH8pBleE/v1juEnhWvyR1lc2/F/KXT3NY++7c9cbbdG+KGecMo4xFBbI6OL/sTY/HVdO3u2z9/XbyUhNl+6UDTuXu0lwDfpn7Rb53v/T9Q/RdFn+1PTT9YfBrmOQn9gf00DEfri/HmU5Y1O6JZm/J1ufve/FSC9ZQz/h47va/gfDSFrHvpLO2r2XW/1PoH5F4axCd1qGYd+N7/5/+7/eQX+WPnUNHRb5f74fX7z/26fayz0s/4fvX5J4yv0xfn36H9DBfI20HGMwY2Ku/nnxmAcQTredXg5k/KsyftDev2m9YUvsJCXS3mpYNjHycvmmR+w8p3wtVeCnxeA2282ST6A5eVu8mLdhpwakdMYgyeAZLuJk8II3CYiWOb2A5sjvMZm3LqxU+kTm4eJoYJXUY7eZW3jo6yilxg7Z+EuPj6V0d7jqBU6IbR48T/F65gIR2MUHzYf1MOavLRGbjvdhTdbZoxv9hbuc+qyR/uceedF7BPSkuxrOSlqNY5lh0RLv4lJ+zT6qPaHlXyAs4mNmmcczMgFzxdW7PI3S/M3QGFTw3yoOakP1fP2nZiKYeSh2IQytuO/Zwqu0gggH8DywUCdg/iwkjqVCiAbm/iHinFMXJtX9APqWhB3+kU/od4/fEBY1AYXnWNqFPvBHqoiSPxlfvu3rTuu5NEYYIlmmzwt66vBUqg5cdIDTjBrDNUgB5faBl9RQSTbjVXEwFB0SjvZF8nhwYcuu62IO3tt8gESei1qzo4KEHixSa6LF7fkefBjSni57uzv9qt9RmaHX407+dJwf2Dd8sQR6AlecF98sMpeiMmWLfbx4MNdSPRi/kULBwuARc1HFTN1vKmjLAVHtJQ0eqnPGAXf4AzdLbLQBAc4mT8tiwMGyW/U9UXJjA8p2KHiVAWmvlpZ4Isaqn/ou+scvdtPYgxlLgv9wboMOcYXFGXpfKLjizfonbiIQ8TLtG1sizD6b3XzjaUW9z6TTMHPPlycJoV48WF4AbyQRZSYTnRP+BNelTsWEVR0YLF26jZZv4XtGCV7RxT9YlxVrRP9k+sgvibxhX+J+kuRSQyhVuaUVOj6AOanPnFNMBY3tIVi5umjV2XiWtR4QrnBq+MOPxSdTdWxVo3uFwALTMlKsysdWGqc7MHVOY7+IkJy83dOJ3rr8rPtRIufyBm27O7HGAwXeU9FJySLlRBLt7onHIUHMMfSpD4LZijjxBNa8IXFgoIzDssOSbJUhGNp94yjv8hzzg+2wwvs1ChxWMJOtFevk7iujo67qGmVNKBc28XENupGZyhfsCQn2x3nyb5JjMk9PWyNUehLBktXq+AU0RNPWJN9FJvkaAt9k5U0qnrMKQdxn5rEqKvVGM2PjSzkE1A2xiW/u+AG/4Wtbe59BRl8dZvrRZ96UE1iSuyT/tXvCuFt2CCHXFJyyA8gmWPchzln3rb4SqyLtRuDevLFXmxQofZTC/zIs5Yn911fudole0RNmHYd8kUiYfe+i/4r1yb4wRtVSl8oVFmjSt2YD/za17yZyYMaZUywHLKtwu4e2yU4soekr/s0lspaVl11RprDMnGSNTgcso0qduSXuFzggJk6bJo8vpfMn9zbT3IJzsH+DaHa65ga5v4TmTmNURpVWPmST72owaJCI/Hj18hRle0mAmO/4M9SRK70xd49VJcNl7ZerLOu1jVf0uL6WuSw8tdWud8Mj34vsJOvZP5UDdnuvb/W1N1ggV9KPLZVoaIvwZdMT9h6XddL/NgCh/2N34xFS4x0womqis6NtffAFNufL1S1Y8V/Yret9KIxzLltH8/9RaqNI7jRWZxuggWQZP4ktkLvO9lIoBZjF+VMRUv8iSnr2TxL6ZdETtTlmtuWyePM9U6e8Y3KPoIJoaHgiSAmetFxWWWzltSHNVca88gG19Xz7dCo0q5R9XUSHxMfJzU2+pRHYjAoml2SmIAhfE7W+QQXDjhD0Qnlx9PgKA0hB3HgB7vsuwl+KLbpQ2KvzOsvtYSfGMPbEFwXHQjZ4Tc1u/HzTmHiio/oKgN0tj3eGIuCjoF/KDon9405X8JMpA9rKtfMJOfEsm3xhSRHldGrhhbNxRieTW/qC35scl9a5IYK5Tn5HPHe/VLukeCxpO0HnZnacf2cvBsmtWAVWLZlf1Gw4m/UwZA6gPEizuSQ3GsM+JIFfnJlMOAFa1R9ronRyH234CWGxLmIISaLAOwhQ6OKa6M0ahC79CK+kzUGXd0wyN4IRiif+V7IX9yPMo5u8BbrGbJGY7yoeWS7RlQEm9TAkqqMv/iknpLCj17wOnf2ao2BRLIin4rvDpC5bdnI87fhBQZzloT9TLEYG51JzV+8F5/QYiw2BSLZVmTBWhcPdcUmGDZ4VRpVSu1qpHePTdy2Zf+Z6uKttXSSOxoyGIO6VmWmbvER2pOFDvFwHXRMVscWDDtxwEBx5vomB9uyoSKm9FDq0nlS3/QL/fila6zJmpOmFvbKQI7oOktFfFmn+JzoTPZG1uETh4Ht1qdrhOgscGMDsHbvjevqPrzWQS9GmUdgX/mS8+Yt9suLa+eDeFkR6pc4jcciz9hiIqa6m+2otN0i3siM37CRXGrFfXBBU8lPyGsMCQWbk4AgtpiTIjPJ9ieJFv4inkn9sz9zv8jcjp7QFW3xnOV+i077IeD8IDiDja1tdNw1sjMWdpZ7T2z+QpfSE5BoyLRrOGEGc/tFBN4Cf7BmdinXYOKBDX7MiTgTi1rOrmn2xKiS7R0nCS8INOYTNNGf1EhaPMMJRca/DQhY8Z11CG3WkuBnj5y5LxFjjVLagp/+lXsDshpDJs7w15oyf2pYAmihm/xEi3nBK+KsgY1MLOSCLAciRf/FHk89QpjLtqrcvX7R7MhEbslv35PjI6qTRDfO1Bg7/pOYw3+1n+/8rC/xg5e8Z9aavCcUrKrq+DJPnJ/EHp/4sR21XpP4DK8ZnOzC/5BtaMeRRWHK3Gjos4/tarwvXjRGbfvEUdRjUylz0Sbxhk7WJfthgdGUIiLHQc7k0B1TUBMAU9t73mNO3w4k2Cz1/eDGQp78w0ue0Snikyyxr6K22Gfu+Zftmtl/Uko6eZag/HnYuy7pNyECaELxFcr4pmBXlUwt0FTZ6WTTQ0U8g30W/RZwiu5NTPsIbtNcPf+rU2o6SWDvERLa7qgR1xmxRnZj2HUPkf8a33bLgBGD1rd71uOc7D23LdvipCqn+yTRwgvZkbl1RGPaegw/j+Rsu+cZ3/lM9lHG0pbpatHJMPUs7EIZT9Zx5hoIJX8ouiHbsv3z2uiv2sql0Ta2W9llNbnA+0affLdefK5ssp7dp13f1HYRqz1k+5MWy7I4hW6L3/Z5FwEjciAaI+OQ7XR/Sbj71Lmgem5yyyAwxTjzjDd9y/lTZnX92YvZcyE2UCD+Gyk5Q0kk9M1z6pmVXKzHmoxCV53X1duW/UXfzH8eBjv0M/enWTDD+PT1R3/MI//PEKESr5pEi8/4CzQpwfnXHvau1Z+8ZFOFEHRMBNN9ByZhJdv6q9Y2scUuef3VfOPV7v7pOTqh3ykltn8m/53dX/NTlpv+Wvv/ixp3bdOHuEtkjb/R38869qG/b/Fvzb9fgWJN8pxqC9vXRcuLhSF+vuwnI9Lo0fWBWve5WJ0HIgyO5pmzbZk+J4ay3RRWHiArN+hMIG7TyJaKa3H/Z7pgXofta/TVTYYL/opoYMQcAI0qujDVfaGTWfeMRcu4Wq+UFzVY8ijx5FfweH/EVpCbRLPNOQeR4pz7FPVaLY+osK/GzMNR4nuOpnwsmPwy9OJDe6xRwaf0eBzk6sZofkAygFaKvK6LJY7gjVGtb+84XFYBZrtj0NUM3968jC82OntkW6NKG68UgW16/MVXhi7YiY1EJfnCVFpi09J+6DdDwqZjATdjklJu4nwe4EPiqeR+8qFngs87g+42xiCOIbtUY+CnWpS9gSpeeirgszTdhxN5+tQplHHIJmYGtj/xEpdoK3sN57HtFOB1uIBTaoU/L7kR5G+5PvgBNvY2ShdlLsao8uFfSp9Ab8yVCdg5UBNQqBtSS6K3OE0SnBjHL1OFJryP94/+wPx4PKlNYedAIQc5Ssxsq0Y1+Vobm9yRJ5eTF+L87emDPZYaF0FUDRW9ja2rcW3GFy/BJS5ECmUumnX9wQ+qcETOU/mb9L2ur8y/iBBaJ/aT/KIzBrFibIBt4kTj1rM3fnzL4rooPZ9PhfYPLjBJKnWKvAn7PrBNHyy2lygfdYLD9cZZeZlN/0lAEYYWcSU2JydiSz9qEDKOOOwdb1XJ9iZ5w8QZI9twIGey8991f+lxHKydlfvY4AcVYHTwpSOafXSujHDTMdpW4d/efp/Xv6oSLe4KgMfjCcbRlNgRCbOmwvY4HsgeKnRtR6wW6honO8DiO/Tii8uPj8WXF0tRz14PHcRuG94m0TBTiLLRR9/tp9ATLd3ZX24w6WP1eZ/2vo09ISiUcWLYcjVW+IkpuUUWinyMka7jmSzwJAjb7I8HNd6y+I4SbLDYX5f7+Ln1CTwqMn/iK3XKPenHD74Y5HoJLwrOCYp/bhnsKcACBC/HJIbYhVb+Eyd5NrLfok9o+JdqmPve1Mc79eVBAIKC9QnjIIlILPsmdUtNQ7EpNwsd6RreYWr7m0o8gzU7ev0P3c2+LcL5qklmyV2fiOoWXrASY7DTtyAewcq/TMg8/MjNPgtE7MwgvMhQ7dgyj072VK6H6IU3KVL6UHSDGXJJ0YmNSbwJBXZPxLLdfcLhewK92LuhMCMqV+vYVnCK3k7eIKSYogHxeJQej9F758tXdR3z5UPiO6jn43HojltXGzX0eD7bNqyTa2jnbHxa+SPOutpEGLzkuvtLQGdX1yn/T838K4j4jl5CneyxJuxR5UgeE/0p2/jHkyUO3S22Gdtf3K/h5vmbhfHfNatSjSsW3lE+XQLWmDBSy4O6he572kF98oysMaKpE1sGsp1uU48zJ34WjqWnzrpoqfDddX48GGPCdWQbDDVF3gNJ+Vdg8X08i4lAW+prMCMuLsJEtcBBLprFHL8IopcfEXN/eV33qTuWPCeDZlsu60EsWf+JQuev3WzkUIWKMTR7nWbnAyzrk9UDDZ+xWsQVn72+vAxNMD/6Xzbx0BQYloDbJCYSazt075voT3wEbvOWJhio9WFbdsnQXSsT1+qaoLLDUaF3kFdyu/XCQ02IILdfu1QjNOQCG9LV2j9J1hhcAw/k7BliS36LAF+s/8fHbO3Ylq3YLHQiH4U+0tyrJzgn105+9DC8HIPnY2wsZ6pCf4zqK+n6egAAEABJREFUHvhe6+Al5uSXOvS8tRd6lrGpEDHWoC4V4dTrqn1wwtnk7gr9DBZ1tS2XM40bJRTvqaLXBKPLmhOUGE5ePiZ5IpIv+4/3d/2f619bZz8lnlGlXofjQb2Pfs+LrWijhspuv4llgbcyg2dbg/qIXjSboDhwz55T1/mkpjUG+5f7E/evYKHaR/Qm+WUdwjhab+j5GEDiM74ozmj+ofyw+6JmP4j/nffRjr9KX219xp5/qdfr2DG5VYCiX2BLNTaNgziJYXLztq3U0jY6mxJv4ltcMwu9RUyiRW8Q13EU+26owFs8d2dwJPJ98C5Azuio6yUwpSqrhmX6xhRSsFMw211rXc3253wR/Lp8Kw1Zd5yCOWrv4xdr3tc1sRqeZBz0oTbJFJyTdQneZJzwREtOIYY6+7o5lX0Q3WCmpi/wJ9ihjmmhDeU5EdmL9QlGDQoit33uLS+uq+ij3e5yrd0YdmLvXaXYjhrdh68ETcyxs73ryj0j9/isv2QFJ/hKQ5cDbiaSHfnSx8f+L230X6iAN6qUvXuwf7Ov7NL3ZtYn80nd09uWHSLZMGTOoaX9DJASu12y1SQaUzXBW+wP0cPu40WNbYtDxt9gMyanYrxzov7opG622yb/0rXnVYrug1ocXLc1hkYTeqVuq/fVZEyM2GdNew1Zi6zr5P1yXfmhxLGaLP6gbwfIbM1giD5yq/PEf7WOlOefrmdkrsvJ3kIbPWlUaetZabbR35S1eBHLxwffRgCNqlzIokhck/htyQjaZ48XmIaHAd8B1Qg+cdpKm7FjfyLFz5YVMsuILbt6v9x5J4aMEzOmsqOzKWuAEXt4tk2we/PCzLVjW6l57JWG00nM8fd8e3L9v6nGUJWxX7wb8hma9YyqOaHeMtvtt6o02I/pYbUNan3Ypl86qReD6wjCNaRLnWz3Op2sQdY4sY0qYnn2tYMauBPieiPhIrb4uynyjJ+8T+YayxjAsD/JNnHXZ8y2letokOvk/vfxQZ7cJ2C3XnxkPyxqk5ou/Op7Y87xs5srNdtoMqGf3Kvyr6qzhzMe1Aohdsklo035T0gu9HGuCXCPA0OuC5qorW+xoALn67DcE9tCXWnhpA8tDEIZC13bsjep2443w66fIivR6XvDhGmiCWFz/QUqG10kOb6PM7+JEMj7nu0+uWbNQxFSlS3gTAScV++fF2uU/Q7jp2NjJo6f2H+afNcwBWoSHiwlpyL89Flz2/Cs783ec3v3kWXU9MmzghvZTbbEsYkBh/7UCC57I9dp9LNOoT/q7VzD3SjRuSncTwoIk63FYHunvDhiGhu6Px2RhiKoCyPj6Icy/k53PHf/XTa5n93zbZtrfHMyD0UndNun3xrfz19ZkMB3wZ/GwQzTjk2I1QSUI+x/Sv5/2HsTNclxY0nXzMGI1Pu/7FVlBoH7m4PMylq6tY5G35mDpBOAL+YLQAaD0SXZskN/oMZnhfJ+AlqWQnm3/QfaKHyXxH/oO+enEUXPvr8p0ugnn5s2D40IMvm3E0n9jElcP7N+N79jvPvf6fzf4iWFUN+tGPxcvt9k/UOoP+v/IPwXJqzkp/U9vn199krAn2p//wCzmH4a/K15K6ZCNzXjHzz9rUr+Lbjbd/rvunfoud5uynUX+q71nxn9qxn+c1H+mde7Ov8o8j9r94/6+X9Tn0eJnXguZDPLlw07H4BLedjMh97JF5l8RvJcA4/PC9Yk+rG0nA66+8ixRSEPSicPyra1H9TU2rn5oiXjrzAzFHkx2f6XbH+SaJMHyhdBnASxkPWDJj6CFaoaQC4+dxfaatuDFyK2lVZf+jFKlYdbeLGNxdpqfGRKE1wANAo9dGK/czn58e9E5KaqEdEnvXiAntAL+4yFvW2FR+j0wi5k/dDQkazU6kTx7qusiConfW+ZVhXwVo1qHcmq8BDa246Oegi/qcuUKzqbbH02e0/SBUMM6iLbYPBg23HxhZkvHrfhMYYGhIqCkNgX65R+smc6D9b/rl3mLJ9sYycpRpJGlQZrlRdK+QJ2E6LPg5JSn13/xSSUur7AX8SWucFJ/IkrfXihk5gnOh0Xi4151+TFl8X4ik7yzZesskR4EANJ5k+08BN7bEITv8CKdBX9+EPt8wgvk/i+4yOEKwfW5KpPxwXQCXgwxqiYNbUtwSY+2+I9hA7kBzXPh2YlX/iJcRHIST4TnGDaVrCaaiiNXZBOmBGzuwYTO1x0HoTBS1MKhJZdevb/bN7BjHhnCBkXCi54EfjSK//yBKP4m+z7xLC4gkLBNZaEoaJ4thU/SuCKRHrxMuvFF+7kmZfIkwLly214GX8StV7gAwcG6ASwbU5ePE2uyaXJyx8bXB5+U8vYru2wXQKt5uG/qMeAer0pd7AnuoMXh5HZ+yXGxE/bIIvvUCEz+WR8Jn904m+ljuSeuBaxRN5EPHl5g9v2/8oasfYLRrBah1OBmfCLeJj2sX1TeGaLGILN8McDfhJc+J/UaNPUi7p+8KPDJPHkY1ObyzL8F3FYbk7huwfXKX5OYtw0e8++wKsq9tRQrrP4DE50I8uLqYRib8zYvr+/sH3pxR4Jnb3ewVtdi9R3UYdcl+d5ostaUs/kEvz4s43PUsajSnYpzXa/cBmj2BNqvNglhhBi+Kt9R3/CfLX/s/nCr8nbwEU3uAudrGXXTKXBZ0T2yMFL6Mg+eJEW+QG/sB1jqCroZJFLA4pt/HRO7I8XdVysi3Biu6+pImaG5DVge8cDowIGxvu1bif7nuVDLvb4VK631Pru97UyqdsiG+Kg9Ik5cdn8oMTW6XhY6xd0sg6TeM4QP1CbHOIz+sU48hBIHFZkhp/c82IoeYwqxVnzup4v/J/NUxp52ATCODWP/1D0w7Vzlq6u7eInMeRFce5to0qZj8KXaJikhP2S/P6fBmc/Bn+x7xfrhgqKatyYjYotxeRITqQuVJFbo4bGGNxLD/bQdX9DYVLvF/07P+LEV/D7M4k9GQx9aal48kpdX6kDlDV/YX8S24u1z/5/Mc4PKgvnj8eh8gBl71kGfRAi+1es8YIm4xc0tfpfRi/VKA32YGpGqirWxCWZP13N3vtooRCyrRPfySlxTfhGt+AP9m/qXDVkgNo/S9h7bYoYg3X2PR4T9t1eYyBU+K2yxmAgKbjhpxZn9hU1FJ8RqwkFjkn99l7Ni8v8CIoPzAeld5WMTp77FoGECBF8QY5Exl/2X2p5sv7x9WI/v8jvpO4H+QzAwj/xHwyBWrYKfNFahk3Xg/5knYQ/G/9NZi88VJXrhtpTjI2D8U9HogpertPcExZAwZls0tR+LdaXb30neyDxhFKD2ZhTdKztkh3fVhVErAtB1ir0Ir7+8Zp7QcbhJeY519av0ijslRbeYMC6Ib/jztrEJrTgizgn+7Cwy7WW/9BhjCFcgzW0x8V8U1Vkxh9zqa+XwjY5jipl7Rqz4z4VHxPnNhWCRpXyDL7wmespcbScfEWL/3KpxpDhRbZijyw1Xdgt5nkh3TVgbVOHrGF8JYcixuzlg+vj8Rj4G3ocT9UAU8Xenf0/XY2pgJLhSQO9Q7bFiWPXLdd6yLYstc4AJ2TiO9lrieNF39cWeUcvhLpsq8i554xHVfMEg0N2/EyuSy42adf70kmeJ2ue/FKT1CY/EiTHg2djo4cJObBvGFCazi36Zl7El9izHydxZe/c97F3fjDIvSj79cWeRLxxiKfqwThxLaX+bBHQpGAuJndMJzm/uG4+sh+57l7EOojreBz9P0fdzzj8YJT90MaSgAdbOin+ZP+lNgfX6lJrUSu8cKwkAzP+6HRQ8yohh4Y1GPf9gXjaEmDbyEs1hiRz38Q6xqJd/cqCh8KizzzEVLZ1rysTJYTEuOUbABNJ1qBGthlJtntfJA/bSjwT40lRbQLF9EVtbgo/azS5By70VkCh2JzopY9O1q7n8F7UOs8Z4Uc/fWjhI310M45+KDzbsk08RITeC5zYNoOTic223GPLtooiW6J2k3v9qeBkr8Q215iIMxg3Rde2HDsby330iLw5tFjnhf9g3XatdWMhi5ypspwne2oy2XBT2UfufaTeN8nPXK92RSTbKsYDpw9Oo4r1KYlnb4SsTcZMOfJ5mzUOv7CBpcR0sh8Xa5H9/KLWksHEH/t6EUtdPro++GEqpMIVe7PQtmoMfD1l7zlwxHuCTyQUIvm/wHuR34pQ8Mn9xDfDPmzLNnYTu9UUu/iNr8E9rUYpZL5HjGFVGT1RuqlC5spY3QqsDKJTHggK/JDxIe4X8RGfmzdqtDx9KAW2LdiqksYwcslFLyvN9OWiXigYDlRjyGaQKbrZOyfPl5Pngax19vLJGHHbGXsiUcuoz4s16H3AnhWZpV6Rx09sZmrGuggXtnufoqbC18B3dDJOn/qt1jX4oC24kO2tX8UajphTj5eiO4pcFN2l7MVgCGcze5m1i06o0Mt1v+nQ4/GgRkM1Br01Wd/ohfYYFPxGf4xCp1RgXOHJLiFWfKa3rSInXc0mYcbp7GKUw7LdcVcNVVXPI4nfXC/xHUp9w5vkkDWIX1LS5F40mdgby06f/CcyCBkmMMRc7J3Fj+tTfP2BFr63fnwGJzHUGPJILEK+sJnQCU3qfGryubNYX3cALAhH2b0OmzXxhR5rnVhbgANUhDfZYMtw7sO9lwQvOOJ5M+PFPD1RSNwTXNYmJGZs2BzF+CaGImj8L+UPcR+/yk/UVstmF6iHfYodUvHY1zq77nCTXDTozf5QrgPGOFLiiih9k61J7WfkEfxA8XvTFtiW7Z7Y7rHtz3kPrlPjgp2pbRX7RmmM0yXehd9b72QdMm4+uU5ij2oiiCyfad2jl37rLU0wMp7w73HP8d09OOmDE79NALuK4aJ286KMV+eUdUgsobYFy7ZGFXtg56ur3fJr2t3mTWI7mxb5LDAivPuMv+NPoQKxHqzX/IlalhNGX+0lYuHZX1+aDe+aRzfEZlPYXL5Iplz4451RZJuEvHS38DJOyBl/J5Bg3nNmEp+djsviBLWs12RqJubUv2kpzxFiLOS6WuuDeU11z+8+2MUpFJ2J7gJ3ck9ZPV7YTCh9KOMZ1X+KgARL1ONH2vyltO0XP8kjgjD/gLZu4roImwXZJX+hwPygi070PikKlw+X9UlmfNElJv5FiX+kG/vWSZ9a3nTL4yaU/3XSQqnk3vPW9xY54bWfjEO31LbsP6Zb73f9ZwyAL+6vTdzguqf0q4m69+B3CH+bZ+/Ybk37T+bsbemP9lIB8ZWYcnzmcMffvagVQo6sJ93fecR36Fd1SiGgm75Kb/+nlr5S1jmyr7r/zDgYTVmjL8SG41aw+n+BMnuHx0eFMg75n3H2t2y6AFmDXxXtkqHfSGARTReQYR+Z9OB/T/+HK1Cf+HfNWQs+V3lIPpqyZty6NPmguDdtX+/o21YeJO4HdS4rfTbk7Pme2u5hdJtxn6LTkiWzK41vhZCnq2Yw4Wif6UMRpsc2ez0mszAAABAASURBVE7ocdB9fyDIA8qLL2CTi+JSb7nNDOKQGK4iNvoJVl7LxI8RhESzS7bFSclfV7MNKyQeRCyDE1H+68hQLsrM81DMHRt0qrOk/H8U54EpFHnIxh7KOGRObY9+2C4YXw7b+A7DOTG2UtsihhrU4It+42j7trc+0z6in4HRH4XdF9uohoqTHTt2AXsg9bnvnrZV2IUXUhq8Tpbe4i+9IxAzSdecTmmNj/8q1gFG4g3Z2ygvnEIT36HIUJP5S3/HUuiHRiGxKLlbnJPNOAFSz097eKNKebn2fHv2lzm0BFu7t4xcNIc4GVr9sDM12Vewb/cao2S7KR8qH3xbyv7LOk9sVopCDAvqOfYMhQUYq/sxhoAILF+aXviYLBwHunmBzvdk1ZBcktwHqEGGAibJRqDdwkqcpiYD7HCD8+3bx/aJ7igAUdwvDPHJl7Rcz4/nU4X842Pq27eTWIgDPQU+FDC858XE4qNN/cFMvM2TbNZz7V402xsDlUGtBvHYpm6jyXbbZD0iqyrB4DCIAElKHqKlhiGGIhEO5BzqGHYtOLf4PiX0m1cWPqV2gZuNtfAFzxKHcLpxRVs9lRHc1OvKnkQKzuj98/Hxjs0LU5IklpV1j2M40Qst5i9eeuSLugkkL3qLHnbETba7zyn6Ez8fvMR9Ph8dQ/ifhG7222SPRDf8gpeXDqmlXeQ6oKuvigpfzE+9WOsXP6i8uE/ethHuMUkzmfhOrOltg2NlbbJHUpWJX9Hi78kLkcfjUKIPPzhf8zr5UrjAW9h8ylDIOFjAUD9GuLZLVcZf+iH7+z5Ao/ljFDo7n2CEdDV78zG7OFiBuyfshM/x5nw9T2JK/LneXqzVi2sg2MHKej1Yh6zFwQu65Js4Yz+TH7YZh1K3rFt+/Ij94Ecq2zKxhWS0rjgif7Ee0Q8OEu5N5IBOx9J1m1xDkxplfyWfyzjKkG2NGk22dbKur4sSS3yE8sXvRXIvcpvgDq7Fx7V2kS/2rWi2xYG/1X5lqarYzat5qEhR0G7F+I37xuMx+t4R7PgaVXpSs9TNzjqib4gDEfFaowy2oL2m1m6RY6IXeQRrXfWd7KHMT2q+Nfc5utsGBCYuy4hid1erhjSGmw5+kHiSu9DNi6fUKRR/79e/hMuaZM+OMbAZMg4sdX3znBEZRVH6JhzFn4g1fagx4Mc2NXw89vPVqAJJqKamWVeUOISDqqHU7Pk8NAo9t2qfSEuEo6NxBs9qA76bYh57EJWc4t+2bCPfR+pSzEeBCysv/j/yH2zwRX5Qk+33gST77SS+xDZ7H9x40hc8sFDiiE5HINtNWaNNp9LHntKAJeX/UmJxrzznh76978+lMarvp53bYTBW457nh2bvzeAvTfZu8OzoWJLR2zLb6jyoT3JJrrGNb6Uhz5iOGGIbpno82VsvrsVwer1Qim74uTab13Vb7c8uVTnqPWc1e7xPS7ah1HnxWfquDz4nJrFXFWs4VK5WnRRlUv+FbNOSrG5AULtT79QoP4hG3jIEVaNxojqpz2IzGmF1TGBwBMTtx6oxZGSY0UuxryqlmVOI7vMwjJC63zW2zRqNjj25fBDX+zuff8QeQ8SyrRpD5i/xRo8C5RAspdUoMNBANzUOL7LHw3o+8gzC/Ya6pKa2W5wcc91lMqrIfdPBXhlDzMX1YLmioX7RlX9x/+KeF447d+R2+1aaOTFP7RiJLUCci35xDU2tMBAs8lvXuHHwD0szPOwF2aaD8JN7y+PxULUeOOQyMUiutuELsh5cc8dxqBt82zL2Y5RGbSr63isW+JLAYqg9UccQ3A+eFU7u7bmPfRI+X/A++AE38uhN7Cf75Rvr9lfudR/0ouW6GcTyzpqmzok3+36B0WPsyu1Z8RO9BU7iIQoQ+psU/T4W+hldJmo9eKRD6NlPSBF2fuXmJe9iHN2Z2nKPUNO1mTHJMarkDEJfRMDLLgncxJ6cE+ckB12tkHU9UU6MtlU1lNb7hXpNfMMGxqpR/TmW+/Exxt47+MQcuTSQp3ap06IeC0HXj3tJxhZ/gBUx54f9t7dn/3j+4B5Vo2RbaQufiTlrE7vmgfVDz2RUKXsmlFzsba809Bf3AUGjwA4Pst1+bHf8hSx6qGtRm/jLM2F/H+A+tchjRqjv7fZlbGvserUUvWC9yLc/T9hr2R8TjIUssaQPtT6nCX+RL2GqcUvs46k8M734zM+63fquK3bsbEschfu8O1jsjXyW2JZtpWVtRxW4gMJYOJnkaJu1Ovqz1Wb/wc91MYnDNval9iUrB0ssMUit2h9sYBWyLQ4Qdty6Wnwt8s711wrwSVUrJ7RNLrD6iG4POG05Aw7bxGltP6th8EZPfMjwiKzUDdzFwEYDA6Zdx0m+qeEHa/nO9R0KzzbaAssysRS0fU/VgGd1Cx/RHru6Zg/uZwf3K11tVH1i2NQT58Ga1DPrO4lhUYuoI5YBHFVM42SJojCm5/zLAVb0bSv1t63GBG9FxpyDPNSta/kT1EQ3PuyinqW4tt339dQjey1YAUjfa8Ya9ZwcVuyZx3/VwH5EJNuNJ9oH3/eTp+3m24a7j9gMrpNQwZ98xk9wJ3Wxo7cum7p608d25cS4uv96qto6dvrIjdjsdeoDbl87XD+5jyx8Eb7iL7mFZxvckGjm+frU2c/S4d0kMaJ0S6lhMF98hr6IP//IgU8z4bCp+Ox18VkNrjo2y7bSFusECJ/DeYYMB0J0iRVZdEJIZP76QMEuGVwbLriVeUiO6ifBEirf55/i+PxCxBK9lYJcOvY1CO8T4W8PgPq9EnEGf6ZO1Cv3wMWaZDXD/wfdkJdlMG36pgVvQqv92+7+PtnMr+AYUd6td8v/sI/db4WgXHhZo9Bv1S5mVG+Pq6+dSxB86JaFC7IKXvrMb4pO6J7fvW3y9j3t3v4+j02oBV9Oi6DCD31hd21sdwyJ42e5aG2L/YR+J0elcbZeb+ewoDuuu4f1eWykrKtktgRz8AHS9/Y7u+/SX0dgNJNdxq89C5rM+c2OT0fiYvz747aLNONQxqGMv1J4P9J3KX7JJNI9iiSzv4f+Ed1f8bb1Pv8q/cKJylf6IvqvGLLkWbOfY7m3BmJ2y89S5igkLUb/9uMr7g/jTG66vP7j634Z/kNdKsSnz9d7yz9k/68qb//qq+pXrPwm1dcci5U+81+1/rMcQvn9vvk/Eka8/QPA2UO/qIcZ+kXwv4x/YwVq8CzLvYMHPC5dBvtDbInPRGgv5D6Lz6bVrnPdocrDL8abg/1UHjC3hpQPtroe3ESbfCmkE6AcfOABMAHiuQhc5lwp/Zyak763fCiHbMuwB/1wSdEL4ZDIeXg95TJUrYdqP+DP9QIfGR+G/UURv3kYO/thN1rqj6zEPsFDrBqFAGDOkZo8RvFwGyG8RT+h9Gaew7Y4IPd/daGfG/qN396ImDlH+8oXAzv2VtHHv23iX0p9NlHfK+b4XR3rHaNU5faNmdLSn69JXXKzUstES94vXmykZ0pthE8hv3qJMesh0UOUwjbjwkfRu2NKDCeBBSdfKjK2owddseQlkj3APzRqNJh92zMVzeoYuhbIbF9+SqmxaOlPvsygKtub8DFYJ1ehId09ZVHqnLjCa3J9lxOzJeX76+BLy3ERKl2r9/e87E5Miy8sJ1incNgx2mZYMr5tdUvcbOOWj2HkrIknWB/QS3IOTqK5OJXsqxYqCVFqefeE11hFXrZlfPWL8HHIJi6W83zhg+PFNRX/upqxeT4fSl2CmS+3L+qWcVTSh3q9sM2X+DGGapTM38L5Yn8+HgMMadfyJI+zYwrGTdEv/IWCGb4NFxJYttMpLf7uPj9IxKdtLRzY6CH8ihHMMUqPR6lcIiSlZWxbtjNtMjFkYIdX6npwsv2DXnSkzcteJdXWTT9ZQCQ9x5S8Ka7RBgMTmTVY6BBu68z8F6HMw7dLA3kZA0nZexK5AQQKcxZMksuy4ZPMQsaM/LgushEVu9nYiJjFUqq2IX84ttt+EnAIlo5DsrDFKDXe/KXUxC4VprbxY2IcGmMosvjXT61x+MJ6y4BEAywEtmW7c8H9xgU8OrbRC33vZgRMxyh03X5HfKPr5ARRBqWNJMEkJvEdCj+Ij8ehqpFp+z65/01itIv5umjSnzI8O1aijqttxuXzxixijiDzmzKPmYnJtmyHxb331GSNxdPbksG07KLmFD08An5wnYj24n76yjXJ2CEwCkIFO6wZ25EQGwW8+YsNlevBtoxdH9cg3YKRPvuVoTJPSFLJHryMfmoMK/8RRkg8kC60ipI9qV1qaw89jug95IzzAy0kWl5yZ9/Y1uD+ctcnvHxepz/Z6+Gb2hX5c2jntmR7EzJZP7RJkmfuPXCLgGwUlroeixrsa0jcW5YmdbgJldZJziFUMRJ1H3L7AYcj65e6r+RrK/6CgVvF5mSvPHlRGarYIZgIEhMm+BB6WMchMY4q2QAzZsBhxd8Y8OFlnWJf6D2Oh1JblLSIXQFEJ4ctZd8+8H2gZw/ExMfzzUktE/fWKwEloZ86L2KzS5JlbEaVxhhKrW2L8JW1T7iJhdu3whPtzj3xhWDJthIraPSMmYsW3faHsQ0uPEOjqm0m1xdDfJu1yWcY1xaMwf7AhJpN+Fwb1Pfg3hXb8GsUa3RIKuSrqbCzC94SrpR5VXDPjv3k5RjCrtcYA+yTH0f5zIS59Y1dta6uGgcjdU08drDNj6IvPqvjoxS7k+Ikj9lro+YZv4lTNDu4VrAmdd9rYknUA6XYBiPyg7hsK3V7EW9qX8zD730wTN4GS8o1SPmIRQK2e+A0RiFPbCGRz1JaVbUs4+z1O44tlYzchHXgY5SpwMQ2tNTxcN9J/KOq8UVL3JO8g2XHX8iyjVQaha4Z4iQxZk/VJWtbGBOKfc9JCFUBReCxwzeG0SEgjWNopEYFKIeg2NpW4u8xshol2Urb9d2fi5kHP75W4wZ/6fWxAi9tE1UNpeYFxmTvTXRTs/Qz+UqC1TaZRwZLtiUP7JP3YF4aVWpFifv8xG7HgiYcoxOSJouX+HMvTIx2ybY4KbllH6Z/sd/yH4u8uN+xQIgNqRsQWomPQfZOyDYy8iNgDoU++Pw4uT9EZFvxnTwiwxS8QdxDiqnSLNsM0MV/9HQnFT6iIs8fiPjFZ5dU2JWOeuiuafK0LZdV1Fo4LTO3aMke9PDKOvjMrjE0cZo6J6fkXmOIrJR8Z+8hybiyG4QfGSY/7OXaRwsszFs3vkdV5xffmU9q9mKdP/HJUT83cG2wOeJvAnjGBsqaFbIC14UCtityaGez82k7YkGswT1usJ9jI1FXdON/EktiIjm4whDiOIkp9rhhZtmlonbBX7HBPnFM+tjb0TG66tolLFOfk+vY4g95bG0r+gkr8z3OSDIGPUJIFcNQmo09A4cY04Gx/WR8042V3o625P4T+ku2uXfnerAG61n4s9Sy2HQN0DF1fTwOFePEEVlqkVwn9wwsyPHqzZUdAAAQAElEQVTs6ytrsmVLOJCxjZ0Ajl32T2rpsmwI+baf+GWUXEPUFEAt1jckrpftbxLzva+iL3xPTWxCdurJnPVa7MvYLGQLvOQX3+GJ5hD6cRzeRCd6sNsHS0kJyANGMGLLUOYvaz/YQ319uGSoOhfJV27C+oMfxqM/qVPsRw2lBW8RX3i5x6GKuhFFXp3PIu7EJoVfDJcWQe19Ons8mS9wapSqDh08/9klqTSqOpZk4MQExc8CN7R9L3LNHsB93y/ctsEos+ZgCKwVGUB3jVFS2RJHsIiMoeGVihwjIjRAJTFJfAbLxkCWHaqWMdKrP28ntqVbzzafq1PJMTmvrI9oC0JmOnGK/wxDGSfGSU1QD0u2mzJhmA7aPNs9jt2nDwzt8BFxpE4LvPaffq3Gs73j7X7rL2QT+ybGJ/v3tg8PFvlQrQy0bcKPzqRgtsWh4IREi+qmxUwtL2qZmm6dzdfVwst1ln3lAq/58SnWmuu0r40FjlU4M1iErLTYZo9knD4y90StHzkpRdRz0WyrKsTaMUYgYRTd9KI1/mKAPLlsAMnY2ZZt9RYzW6aJEzxdbduTg5asUpqNDmDtJ4yfKHsgdY08pOijE590V40n/dQEJ5Q1nqxx5LYx2ZR5KDgL+UJ/wbBL9tbJ/QUWh0lCcv6SHySar57hb4/GBNcGE43M2RKafJ+Y+xKF++PROthk7/T+ZfxVo+Xce5rdJ8m20urqM7b9yU9el6qyz77K7a1nG9kmm7XDYIZYKBs+JJqh1JQis3JMOHZMExbriU10YKvtmSeunynyUNuiE91bx/Zn7NH5e8koBoeuY7HdOPbug2/vcXRsp2vdxLGyD3pdWC+HjH1UvtdjEWso3D+kLvi2iW4oG8h2m9i778kvJ2T3hfOLTEL6ScFNvitxQxmH7rn+pKUWEduW7Qx189KHmvk3Tot63D5v1fAW8dzzP+ttq/+63ql5fapnn30lF5pf6FPxtwNT8ot+K0fM3v6Kv8jlpphknP5fpeCEfodD+rL9WXv9m5pN7mDV1TP89LHXK5s0tQ5F+qUeVx029+84/wMqi729CX9r3y/+0HwRW+hnhYQe+pn/d8/BVehXg59hf57/avE/jMP6KDUP/Q9L7X9aOsX10zmNYb4ojL6R2PvCb8HPJwy45PoDL1p5GLBL5u9WzQ3DhlMQ/X3jwvRW4cplmCvDEipqxg8KsL4cthVfoTFK+S+oQ44PuR8UgFKhZ1u2Fb0xhgZf6qOnq+XmlYejuL9Y/SASXv7L5zwgRmfHDVaUwLuxM6UA+Jx8SZk6+RBArDzw2uhDgxhD4UU/qcFWvjS/vR28vM8XKWMj4hTzQlYaRxF7KW3ykPbx8cFL0Q9NfCRe27heSnyJM18m398/eAn6Dn3o27cPffAjZn7IjM768iG6COIA//kc+Bp68eIhPmDH3SfhQr5mpKEH73Uf/Bj34KX2oJZC4Y7lUtPK0yjM2CVn25rwJl8skkNi7H+5grNJLqSmxBd+coieq1RjNA0cj7IOnD+fDz3fnnryw8Xg5dOoUiGrErWzNm8oceFWxV7e8Q4dxFujEFmOjd1rnRdud53e3ydfgpZexDqJ+ef/IljEzKHCxQiWdlvUNl+oXvzQvsjJtoqgQqlV4v3L20OPx1C5lD1um15y/kyfOXUTbcVJRyfdGI/kO0oH9Rft27cXcb7Q2kaLGGD3UeSXNU09F1hNFDo9Bh1DxR/a2Tt26eAH8FEll5uk9BIsUTpip/bUPfOKDnLRnLEt+1eqKnxR534QVuskhtQ2fWEbnUVQmCNXt8iyV759e++9/PFxSpaia5secrChImZ4ohkeXR8P6vR8vuG/WLZdI7lFn6es2ck6UxrRIbaKmFqN0wWrNBtGBhddiFnKxm8xKuntKyaUsrdhU7+DGj+o5ZD5C4zNKP4s4pRGjd7bB9cZIvbiBPsqniTbTaJN9lko+42pqnIWPg69sU5PaFSBcXYN39+/6cXLZQByQBsr++rxeOA3dNAfxPpo+UYU2NW40RtjkPMC8x3KjzSrdbNmocTEcnY+KBL/goROQelDlmTyLXwdxPuADsZP2ZGp22RR9rUo+Oq22Oc2e2qBfu3t7JUPXqadvH1YzUNGfS4D1nZCS9HLfs8+igxVYlvUaNJL8Vxg64e2sJ2yS1UmxqH8ix0zFi33lff3F/fbd3BO6KWseer0fB6qwf6jIAVu8MNnit5U8ku8wGz/6AiyHFbb2ozJ9ZV7CwHbVjB6LerAbvEjCdcHOje/aq/767punrnPcxGPYT25Bz1zH+X6qDLrBL6oF9h0fdibl3tI/gXPix80UjcT17P3ysCgj9bPqWIDRtYgeeXa/fbX/cNh5snTJUWtSSZ/1gTsv/71m769v3cNY/fO+IPPsq5jFdcMhqJZOrhPdQyPJ/xDLsv+ThREL14YfsP+nXWJ/OCzjtD40eGl5BPs7IUPPveyb17c70OJEy9K/Y7j4Fp4Uq+Hco0c5G1iCX7s86P5Yi+m5tGtkXXG2pITE7rp6VSZ26oxiP/Q2/PRMa8Elc0g6UUse25csJjwMk983/gs/0YuyefkZTeiPrIm71zX37hPflAz2+B8kCPX5sd77/fFNVRV5HLowZoP6idL4ef+906dUovkHq+hBueU8CJ7sUaT6wkz2Tu+MQ5qA+azwB4yOb6o40IPU40a7PFz+5li/ML/Q3/5yxv0VK6hx4P1M7Hg1DY66OM0eedfnyU2wg+cBnu38PFgHZ7c19OPUdRz4B887ndZB6A6RjvXwKQGL66PD/aaeGG8ZP5Ei49FX1WyjTwzpFbPjb1otsWhwnd0YzcJKpR54nKp4xhjqGpgJVZ1KbqcsXeP7SKP0fR4PHv/vlj3rjG1y37Pmtqmto8me9vGv4khezDjJ/mmBlWlkG3VYGyBX9Ag9/e+rnCOr0GMh2K/2LcfrGmvF5GKZgt7SxyRi2aXCvzIWBY4+8g8OKHJegcnMEV8Rf6WUbQKRbtkW5aI6dDjePTafz7HVeTUi/Ln2S9+8oL6nX39nn3NfT17IX4EzqjEZBW9aJO1WFBq18RnQPZ1aAUMnehmb7w9Dz24/4VyTzy4LyDeR+suXCQe01uL3CbX241jW6PwT/94Pth3j67pKHhl9tDUwf58cO+oMRrDDpY0qXlwNqmbsYnb5BA/J7EvcsFQWF31s86sFfsk1/871/k712wo93fgJU4cCnb2j642iOH52NdGrre3tze9PR/U4FB8R80u1RC5FLR1B58VB9f3GKUePw5VDfBjIR3Ms/ce6cn1QD/j4D+zL+EVNUk8yS19W1oyNHngylqLZsPgmNTaNn7wOSDsRZsUKPaLuthWahtfvuQLnciyn9+pTf5n9v/67a8KZR7bQTzPx0OJb1ATTBSbF3XN9dlzgAhDFd/ca0hJFR8wg5E1+KxteBgRMtfYS+GvTOTeH6MKW5T0vdnMc9DbFgeXzPZOanr/djbOzOQyS6wP4k7OhYHtzj/5VFmJ68VnXfyr0bahbdUY6uY+y/nDxvZmcCZlvrPOxrHhcySi1Db1ylq+sZ7Px1MHNUw8Y5RsQwBY9Fb+BK9q6Mke+8vbX7rWqfd3eur5fEBPZN/p+fbkM+sliwyo4c7Ffe97e3ug+8bnBXh/+Uv/q9NBXsl7cj2FMo6xc4IyD+WemjWbYC5qenL94EKDfX0cDyVW1Dv36Ee20BXMGqUaQ2mRxU/262TfLvyua0/G50n937ke8zmd/5WkrMuDej24zxzgHNQtlLjLBbpVVdTzoeNxiKxZ9ynbah1k6WPzeDyUFn/z8im57bNG7vUUHHVrveTKZ8mLfFOD8BZ5Aa9C/4HPrENiiJ9RxIQwOovcJvYL6v7ySdf492mCF+xvPJek/yD/V64lFFOTYN+66Q9qeecTWeyTz9lxvjTxZ5t6UBMuvOzvjpM6mpijFwpWaOHnppl7JvPZsS+woiFVja6n7WZMdDJYxB5bLpdMBTzX1KN1B3vjyX5/Y08OYh6jZPuTgpE88x/5NHG/SeyhXEvBRf1TPw4ie7EWE7+T/dP14l3OJOfQIu6EZn/3s2CE7M2T9rUenq6WcexTl3fieFH/7KWqQe6xq8/eZk6iiTE2wDeKbdUoDfLO+mRfJP8H+67YF0J+gvue9WWf78+EofjhRO2sAneMQtXUfvazVmJJfFUDeWmMoYN1zTXx5Bn0Ab6xyxokntTkvZ9X37Woi2i2FXu7ZLtJP7VF7fKskBgn44jzjzvQJsSl8BbJ2o7ok/wVM0VBsmL/OV5a2H2n3COhBIzuz8fCdqH/VRyPVYl9kxJD07Z28t/Dv+tsB3GrTnyt9klMjDd3n6O24N20ucK9m/RL8y+cIrbEZ/8oq57ftVHj2T/q6I9aaouqZTTM2d0zkL5gRC2xZ1+Hkquutv3viW3MvCf/prPtxrTrn0a0/YNtcgn9wMyENUr3M8W3ywpJ/rqlZFtp9u4zDsyv+LfccpS+UOtS5MX9KPRF1ENEP/i857/0MLI2dD/oB6Q+4/vuPXq6opm9dzdHP7c/YN9qO9++vLlGb+5/ru91+Z7W3+3Ytmz/3fp/pJjy/I7+SP+P+NkHoVv+M+bN/1t91tr+Na8b72/Z/6vyrzn8q1j/qn1y/orxc1V+nt+6P9vd/P8X+vt6vnP93/7/TgX4AXhuz9ml0KjBPB+EfAixSoubNrddeJMbGQ8B+VdG+f8ryP/sq/cW/rwPMFjY2MVDYsl2/++O80QmZoxX/+vYjNHQUZzRleILL8CtlbH1tUUlnMEJSLBu6QKT8SKuL2QbxAkht+g5cU5si9hFTkvfW/g9A+PzUw0F2+LYIj4474kTULjoT+owqcnEMLpFHx+Lh37ePBJf4oA8RbqKjiwejKF8z2McnksKibbWi3MQoXXXhQHYCAh/aZEDkquXCuM8eEY+kUUeytyWQqJdz9mMpMlkEueLL2TRBbVfDLRubIhJ9KHEHqPywJdhVdLD//f12hhCLtnWKNYXGnwRSGy2daWgSe2Ulh5aUKYhtNI1ZVycRklAQZY4wjM8hhrDEL7Az7xlDDii2vEUsirLVcQs7dxTX7LuOrBG2s10obviecmUHwxh48fQfimGmSh1wPAzVVwPof7iO4YOgsalRG5GMVT0Q2pdwu7rwZkvyeyxEGkJKBWoJbVObNhm8CS2kiJX9C+7og8dFOVRAz3rSM88eh2DwGIeH8PWsIQLfW0FP3NC7qXKlJIpffhxXNi5PSS1jIbEPFQoVxSwzr+IQiDzl/WdxBsK9sB5EV/mrYOD8DMGVZPihmJn8GrUFqEX/OfbYB3clC9/Cx+iUV4Bq8EXT6aafS0thqFJD1HAOXmBNz80odi7EFkCHmJPALS4VyxiDom24HVs9GighwHj8GKfuOzUIsrIqEnEhTC4iwQtqw8YkTHTqMFaOaXttS4UmrgXjms80M+al4Qe3qkPt564Fkk0UaZeU0vKGovYjyoZFfjSogAAEABJREFUv+I6V2zoB0BmM5n8smdCsPQ8Dj3G6BhWXl7w42NkQyK+IhtrEM/ifiGwIwtlHB/xHzo89PYY4JUSd3RCwQ7/cZSOYdEJOIm9wunzSJ0WxUkeNzMpUAIN4rOtBWN1PqvzqwAxX8Ql+tgmp9aLLoSZNpneDT2jz7BGpuwN6tLrjn9KJ7FX0ofaVihz4EJiXElYUmSKLZRx9n5ICQLKeCEjDJYifnIfAoiqCiqMOJRS2AbPSmgLhm2lVZWOR1EDi6FckhDZVuxjnNjP84MXMvw4LCl6dH302D3s+mWU+qRvWcAywWewMlwkGp33fnmlfvEd8fYn2YlzabaeNKnbyR5bBG8nQOFLUvxCruhP2Uyk7gteE2s7INvKfGnbtiaTSfESyyKA1KJGtT1s+lJiyEuhk72bl1H54aRjiQJYjp+Rezdg8ILVNsQe7NtPXkDc93tcyfmrYriUz8p8HuSH4NhGVshsRlAZvcBPdTy47cNGXmLtqvl5+fXiJaZt2SGM2B+T2k3uTZKVtqjj+VrYqOtIeRlwMFhQ4p65HlEucOj2wThxDWAGnFx/bOV7O4pQJLAXuSPmWOQ38ZH+5OV04imiKHiGlpLvxIaw2QdL3/76ggcf/y9eFCaWRV0BA0ta6Bb16DlwcXWJRXj8KHBE1BgnoInX6EdnkVsLOdkk0T0nDtvK38n96RsvQfMiOjaIOKzUIWTWRQgS18Q5Zh2XaJEDwsgXSZHveAfj5D7UDZXWvyYLFMJU4JvFyaZG5CvizrVul4SdPRRb20p+o4o9RJ17f6zOPbluWlrEOwa60Cj90CITe6QI60B44xLOp57lxhTM6NuWQqKxBuHbpSpDkvFhVNTNxBpZKfi2ZQmexLBpVCEbjA0fY6U5JxlM2y2z6ZuLR2r/Yn/Y1sFNv8AInax59m7Wx5duOtv9o0+ZvYdt8mhCmN6xRydjCka+1JO6ZR4KHqoaVcTSSdOrSbTsBSqN6XWPxE/82zmrn4Fz/Xds+Bfs+MQ0QwGrVoV/8+LXNrLSOA76AX5yX0o8icK2Pv9ckkqJJbSmkUlVQ7YxNDJzHZ7gJD83v4ycANZiA7EX1pX37HsGkPAK+0LHtnpsgaurbTv1wwNnpiYUow9U5554Jnt5NaFwWRaKxxgKpm3Fx6iiZ8xc3dznxKU9JP7kkFqDxWdhDSt0ct8Q+9SWvrYFL/YztUcQPzVSq1QxBJOj5Qk6LMg4LBMPujYzS7EDTrax2Eewb7NK/AObslxEA87Wyng17/k86JFHsOAT16T+G2d91sPBMHpQVG+qGgplHr+Jh6Io/7Hxix9agtOyCFCwjX7pbpGnVsk349gOMB/HQ2OUfCna7lhEHz069Zh1FK2aQfx37PEHP9dhhgf7likHSXIWwLZVYyg/AmXeEk4LjB3TqaoijiHTG6VQ8OLPFnLBVbfsqR5wqhqKIOstmqFF/nSy3cQjsBgo/5iAq0ATeYgdJZUlkb+HClpcQ2tKBjfzyBY6sNU4jDWKsRXeC+WUZiFMXz4oDnIhR+H1MTURTNZ7dc5EyiB1sgvZVCVnO0sim15AQHJOm2yLA0KOvdalg9iOzIz2USM6QneAjx76qYldsodQb5Lw33GbK9majBc88aNejYcWiif5ndx3F72ltgNO1TjJNdxJ7DehI3DJty9NxR86YNkW2TeJs4knuBNsAGIoGx0cZI0X3y1QaV5R9yqs0F3cp2b3k+dgVhF92zIKZXqIoQrjhQxXfQ+cxBRqXpgCbxIR67QgxDLxjuSPbTbMq5+bJuGhB9a2xU67VRk/Q9nbex1LVYfWpHdpsO/LQwOeodR3reRoSaW1SolJeN4EF0xSUJqN7pzo3P4znrKN2PR04DjkYBHblKoK2VB8627smbMXhcHNo09Odqkhmecw8/QhwpUMLnH1eJTU+KXYhBaQa01ZQmTZFkmrcj8o4rLYY5EziM5FmhIoPFMCMJee1OuoAU8bA3Y/d9JzyJJszn1wEi2CEMMfjiLmVslp0yKBKeM2c0booAXnAjB1RroyZW3sIfuA0g/gYxcjyMX6+Ttde0jYqTNAp3s8ALggAMCy8nfPJ8zJflzkZVsFrqgFQ7CRUNcFRQ8hmtLdd5hM0zfPTFinjD8Jlp040Vr0xLmIJf/zvky18HfTJLIzavSC3Plb9ncSzd7z7F3UiXOhg4ADaJk+R/yknzCNn4yL+EK2ZX+nyG5qO2wyd2LQrrVE/AS9IMPrWlPvOeGH4C/mIRKj8KXCXioZ/yHJEmTmgh+K/Y2V+SZLCnG+4iz6kGj2dxlT2Xue8d9L9raxv/fJPfUKRsabetY+7Ft3aJHzjttyciH3njMjeS3uoWI/h/KOSnyB2/2SFOK82POQbXgQGGtlJ1hGxfgIFXx3fak1/YQWPkOixulDGYcQ62eaeGBHC1i2uJtsKzUNiWbWxTaxExvzxijm1s7Eq+8lhKUQKrINZfSVFrz6yvhhnBwlcBNUnDDO/CZK0jHc888+ul/IHe+vfghJTYhQUZptiUO0/oybi9GfHOhG489oEugtN3WyrQHZlm2lLXQmVY/uTXcKCQExa7F+oPBCUjCoEwYLkrgWoRN+KOX7SuGFJrrRt0uG9Act33Vlolvb/x+o/dPs5P5JbJhFXAGzLdsMS2Jv3+vxc49CHz/zb8wWcnJqDzHsI9dZSPpaHbGnFpR6podMPS8SdQ2ZeHK93ZR5+F9pXTZZzzuW9O2c07T0Z4RKH7avOvT0l1MwQz8L7D+3+1n/n51zK9Lv6Ac8X7O7VwZ/L122f9Al93+F/gD2fwybq0darFAeBvJFcK3cju78lsxGbcrFwZqwb2TGtrnhzH44jx1TFSfbsqFyz0W7Me8elpzTJ30fVHVIWmHdSkwMO6HdFHF0Rx46ocKnIKPosppsckPTku1NyOQvc/h1E76rrODCUtq+QDNaGlWyMWZKSGKi+C9s7M3X1eWGY1u2uw7jGKphpc0pXqBOXtJz42QcrPB2bjBic2EOcmuqiin5LOq+6LWxaxADD0rRQ2fHXsi+k7pt3xnGT/xljKt0TeHbVjDi4OQF68fHqXyRCmWP7DXcWIWubVlXYxy7xoGVvGqUBi/9Hs+hx2OAzZrMxI8UxZEvbGPIxG5btju/vGT/yL8CyUtC9Ol6TyCOi67ft28nupIlcKXIXijmv8jmN4DWw4V+bsnB4g8Du2QzFkQMNYZqDAmeaMkxQC9e1Mw8XcMbrOPOpWTmOWwzhuh77cMkxdhkTsa50IBixPUWMQafXeHb3rmH6ZygxB/q9YKZOlVZhW4IltJsy7UJt4rPcumgvraVZlvxM8bQCP8KADZ4xczUONbZn1n3yZf0pfYtyTZEGmixJM2fDGKRmt4UHyFdzcQ1AcG87S9274ebn5wiT8y33I4/d2wSseHIwj89y6HjsFDR7Xey9vmOnHqNYSVP0XJ/olN8JC4bLOKO79hWDWTVWIjojU/ra4vevGzCt5xOioF2TBZ/zF3BMtzNx4wYJVOHUCFn1ryTlxS6GiXq0ajqPqeZvUJCtoV51+z5PFjXoXeuj3ntSZak8dLHc43q/Ae9aAuc2Q4WfOyPTcAiJU7OEVcNxdYGBb8fXEiTBHzlhlr7mSgXcdqGtZrHQLghBBYoEyjiiX0omrD2gQrwfW9JH73gFUmGhL8+MCqEtmWXLLHvphZGrmIPDGryoB5GZu4L+fHzJYJQlcl10JfSitxsZ9g0ySE/xOW/dA8j+rZlO1N8TMY9xKe+E/sstoSAzpYnnj3iTG6W8b3XQLRFYaIv+LalBMjZzpgZQszgSGXitfC38wzTtjjgZabO++AzZYxqxqdtlQxl33zwAhPYlsu7+/lsmxymUoOTiyeY+S/1j+PRqjWGYltgpn88Dj3fHsq/0nk+I4v99l6jlNgLzOgO4ivsrqm6XQGlfm/Xv7p4e3uC99SDPemybLdqTvkBl3J3tRbrtbC/pfbteyl28YUxuos6Tb3IJ/oHuPkXDu0Hnwf3vtZjX96Y0esffVin+LXBZrBASx6N8Xiwzw7B0iSO1OvFC1bUFN/J3R0/nCvI5Nk/JJEE4bAnrOfzgXsrsvhFW0I/9Xvg44G8aqiu2ol26xGWfPkYYyj6g/wSX/rn46m355syt+ND+AGAIxjBHKzL8/Fo29a7ZHSyLTOwWUv8Rzc+Mp/UK9dLPpdn1gK9UegRR+TbLmcEFCm1E3g9o17pJxgntQjG+/uL2LLHZ0RKbPH1YI9l3ExOiTv785WbPvNALnrFFYPIcQfHsq2OmRo+n4dMrRZrmvUSLeNFLOHbhiPlDIvrQN0O8hk1ZKd+ZIHQtvKXuGzrxX0xeSASU1WJEAgGhBoFD23TM88RHTO4c7atwqjorftP/Twt2hgDPAaRuVSFDrrxO6n9nY9R6Tl1nVBya9zCBoyKHTrhAdXX56Ie+VekJ589iR+xbDdlvGC+yO+VzxfGuGOdJOAjForgWHeL/j0O17YMI/xcU69r3WD10Xwuhg/4uYbGKB3sx7e3N4WeXKNJnsqnkzj3fYCYmHANjc+9K3xl4eInNUkf/OiFJrlOEpjJg+UJzgvf4cnSwbVTVVJwJDoDN1kH9iY2YQ/uF0UdYzspwsln7qInLHRXOs159o+nolWM4GbPbpvJc9SJhCMyKPeK+MUFtsgZ2MY/OtexiH0P4csMLduftbf3XLTBWodc5MJ8gRciVWapoHrPAtDz1Glfyx9a1EeXfnjv/S+w39F/kQX5IXdtX8n/xfWbNT1Zj8xRIoel1Lg9OS6MK2egumyT74N1fnB9J9YIWZJ0/Bj6gk7CWFrUduEzgujFPveL3EfjKz6CbFvJt8ZQjez30IgYNXAAn8SaH1oJBl0H8pOqSsHPvXBUseaT54eTnjgu/23BCbFEn5qG7AKvlDFuusep0op8ZZQ5gp89ZlsTzFBsIqfk6virYtZkY8QoOqGTBey6wret/Ikelfb5wfez5Jf1TBy2O6fjeCifc8VcNBv/OHzxeZX/YCa1DH5sE9PBdWD0cqCm/AdfL9Y3OmOUamDPury4Zl/EtPV2jUeV2hbDxBq87gloYsOlQe6La2DSz95XiSFYC7mWFP1ghibXV+Tf/vpNuYayJ42Hu1YuR63zJy1lOsaQDb8PX2P61gQ/tc/1RIy2sZ1NWbPkmHvd6/XRdoXcdtexyG1c1/8EI7EkbtGqrMjTo04OYJJPcoruij/dzfcAvxSGOL7KbcslxSRrHtwY3FiTfZw5Wgr2mXUIsRaZr+ChULZqUIsCTLvlHpR77cfHezNsUJwhJw5BsBSfuQ8/H09qij2YqU8T6uVCFWXO7a/TWMraJYZ7X6D6eWAi1GWn5vql3fkFT9o6cSuajS+O9o+vuze5uRBwoKb4DtmWvTHCD2bItmqUurnPun0UWOGk7iwv/AVN9ugJTbBXu+3cwcGBPscxhOJj09a3rUp8kmoMZWwb04Ij+owtyWBZiFh4DnPzMNQAABAASURBVIIKTjvUbpEtgsv1uJAfXNePx0PZ79GInIAzbIoOSD3OKfOULnkeXOOxC+/kPnByfYdSu1DuIZP9G7ub7NSTGuA7OM3/HPSMk8mxRCZCXWkn+zL74WTfTq7n1Db8qqEBmfpEv6oUsi1x6KeG204vfUSLWtjGZkAlhsoJuHToXsGBVQiPYd1/mduxqV2iVrXS7N0vHGVPNmWMjm3ZN5VcZt1Kn82RFTolTtrgElzZJUMVnYIDAcsSU1POulr7RfC1j8h2uiZCkXrKmujXdttmCYFqhaiHbln6CGzLBudWDDPEvP1k/BuKPSpbcg/SXxT5Fqrx1c19/iqTNo8Fo1y3R8u+SFZ1ragT4gteX1vwJvurMb4KfjO2yRU+UJy/H8HILPjpbaf7sjKS7aai15d229wYt+ir3pb96NV2q9q7z6SHTLuHse0YcNjEHmeBCcGLPMTwNwdAF9c2sdc1+9c7VoNyX0H8AudfODejLciBo1mJPdSTv+MU3cW1f9N3k9tn+q90a3zlZXzzv2w7WIkrxLCPe7wYhJp5nVzWTRfr164Thm21ruh/IH1pkTGNnxDDPz6iG/pjjT+V5LP6Rx8B+0p/av4pNCahT8YfDHq//HA1/YHiF3Zsvkx/HN51vbk/z2/+//b/1RXoz9d8UN1Rsp/u4f/2/7kKlF2y3Q80lnngPS/aL+VEQ8xZSNEoHtguBsbiNqo9RQZWvnTKygEOlzI3UNuyrbvFDlW+EAod6PMBEWzwc4PKA2TuG7m+s0+A4Yv51OIDP7QNl4JaZQ0ebgvQ240ZK0IMnbF2yzgPnIXiqEHeVqUf23dVqc0k/J1aPLkuPniY9mGbsBbuZ9s2k9NEJzFHX+3T4IKFvo0N5dxfhCd5n5rorKapRYJ5kAnZVr+A5ItDXognnjFKgx9RUedLyanYJcY80B/H0EB3DPxBmYeKPMaojnGSA0bEYwGvGX/wxhgKxkDPZaUVffDzZSA00UtemyY1Id4lcCwX+OhX94xNngR5gn9iFxymomCbtLv4st2+Mx7YH6PkyDGIXeKN7/nliwQlRkPCpVpZ6nhwpZ5bOFjwTmo89WKvpM7nFc+NF3zca7Bn4r/GUOH/GEMHfSE0gKMKQMk2Pk1Is1MJ24hQV0Ufho2FRW3x2/9aboopNhRLtCuvjoecGgh2DtvgjI4nvlFV9LIfEnNeOOSLVAFYLhX+dDXbsi1OORTcE/xJscYo9ka1fmFjGx1rkPcYQ2nxFYq+veWZp0aRyxJs8gB6nfRLiWmymV/4OfNFkj4xhiITrYZlArbNTDJ/oiUOQmEUPCnznlynxHENqXn1cJHUIp+8yGjC32LR6ZAv1vqEJi9gF7THyeEghnt/o9i+Bnnb7nF82xlbtpUWu/Ri2rnQZ7zYQ9mLkR3BILdtL9lmz00l9rWsUcfFO4mHuKjRiy/b5YK/XxrO1O/zBc5JXSXSBGdhw8titk38Zw+c5IoUfClDSkGPHphnioDuWqtrQJhR7dqNGt0vDBoLnxOFMUwcbr37hLlO4kmOyS+5BDvz9CvBoTwJILEz1BhDvuowRnVML665k5je3/fLpuh9Yxxe9ku/aOOHhZN7PmrkvVRgPHjplPvdKGIO2TrBir0INfe0jBfxr/Cho0rPx6HjsKJTzBP7XvMB/wF27TjB41Cabdlu/iLx5MRUktEPlYIziEO0+JzU7mQdN01ynR277bbR1WwLmKbjeMh26965HEfyO7BVr5fSiCFr3HFQi1377/hRiex8TZ1Zc2owIcwaJ/LkYZdSg8G6VOHHteWEFJ1QbLKUtlUDndovvpsvtX7bws+LpkJvgBX6AhMI4seAo6q6lqmZy/I1D9/I3Sewp3Sy6IvYbTOeepHPOz8Efsv/3Fz2H/srclSoGxsb++Tc/xqHIIMPq49gzeAxs90xPHk5Vt7xPI69/ra1/6QJxuJ6EM3EKiTtj/2Uay1j2yroGKVKLiFqdRzZa9RsVPt644eq8HQ3ix8QPpS1KcYHn9kOfnxSsUVPp4FwgBVf88o3/GA9HtYYwdfVSuKeEkK1eeZslwwOQw364zH4UWwotuGlNh98Dr2yZ3I7oZSPR3BLx0hvDa6bIjfbsiEJe05e3Y/h5sOhHqXH8dSowdiK3fN5aIwBf/Nst354yUu0Ija6PsKbfR2drPsL+oBeyNyYtqndZF+c7MMFCfmkpi+tK3nbSttdxoXPAasgo7eY7/HJPWZlIy1EfUTfyCHmhsrsf7DP1AnKEnVdRu1YImNv5Po0uYwqtV16M84EnD7ih3nV+MxHO9AW36FEPlj/49j7s8CqMWTwsz9bj0Bsd33pxFRpi737kfsn182LvZ91zmfii3tTaCIvcIoYBn1sMh+jCMU7J2zzQjnrIWK+sQldsQ8/mIknjl9clx9co+0Ln5Gvy2jSL2q08CtZ9qb4rKquQ42hqgHUEqrsZyl2lmRitKxR0S1G7vXPD1MncYo2sA3ZTriNaRuJNmb7znRps1cmSj3Oa+1ybedekVwitM1nB/uZ2GywyCPGtukKMp8f7O/4HrX9gJUfUvozjDqkhomx82fRJnv7xs6+ciaEktqkdpFnDJiqKlL8pKc2M7lsSm16v3Uso3UW94AF1sTPygDrQi6u1RpWKPebxoUf+46VtUvNd4mWEpONPtQxkUfWekkaoy4aGjU6/6J3WTY1QCe4ySM2iTMU3o21iM+2BnXV1RoD3mL1EntymATlSx7sQp66RB68lt8KCe7KOSbRt90+qhLzYE+UMg7FdhLHZD2CZeVPNENFkYvPrtUUn9GN3tm1eoFr5d5W1BUD9BPA7hKf8G0bfxB59r6iji8oWOVSPjvz+TMiJ9c7lviZzBPJgazKclVT7GoUVVI/A/Y1QA4r+rZGlcbgnmH2C/vhgx9/T6777O3+X6TAvyzVpftCFn8n/KxT+PGRHAqslDRUZdnQ1YtWzKODgBkHJUieJ9fkKOIlx+R2EI9tFMQ1Tdz4un3mWktsmSeW16dsKrLklVhCWQfbuDPDpdSoCZsGtzQq+Q9VDVjocD3OXmfG1Agm9iWXJQ6AqCUyMLJfT/QTy0R3YedWQhX91F1Xs0t1+xp7XJfPQncM1ogLaoxj+7rsuj7xAWU88dG5XfI/6qKziHTyefXBvV2Mo2ubjnpwbwjWBPdcr94bWc+ZPHpd9rMiyrINqfeAq8KSOVfHPTqvMMy8qmRbjnwMZV6Ze8gu1mBxL17dk66qyNeFtuGdlBfn7MPsgefjwf30gSzyTVb6peDnX9PUkIz99oEMXwvgk/VJLlmjzJPbogYH9U1MLus7DRVx3CSajRxabOZeY+oUvLuOhWxUocmx4N71vOp3sk4n4+zJXCsv4jnByF5PTOGdXEuNiX2N0hi5Bhd1mNTovGiP8SJ76xR+7R2fnX6oPFCpps4VTEJvLIZgzR5HJvlz/iOWlHnLO/bEEP8vbBc0sTu5zs7uE7ttcUBm7dT7KHmfd77db/3NO8E50aVgiq3xaaUl3sXabVzJhs8h2oowPXF1/biHBS/sqNimBqUaJVc4+uyzx3GYA98LumoBRnDtra8vbSWOFO7iRaWoe6bxWfgIL+MAR3+xv9RQS5GFVisIlSW1jI7eTGzOLqUxkr7MdTVYMVbuLaHoCMxqwaXUHd5xER1Gm4Ne/Cf/9E3syxZ+OZkYzP6xBr6su2GuxmOwqMeiz9rs+t81/N5HHop9+omv3m/Ealu2I1JkoUwaH73MQ9HPuvYeYovs+cQG7cve3jhwGjPTUOxjG5tQ5DfZ2ya1SFyt9+mXtFM7KNdobEPB+25/j+4+eBA1id6tn/F3IoFb/dK7pxK22s3e4203e3/uMQGhYm85wz5+ltlbbt89agxxKZZN6XtrwnNZoeyR5Jo6BM+WbP9A4X8SqUw+S7Su/Wpd7XPQthfzswMSPlPUEkfWm9nn0XJZtj958Zl6hvaYmpDIgibXfzC6DyB2HG27MifR3TfrP3aK6/jddO8nqoyAo9cgspk9F4KZeQK0v+fe82uN7JIZhxfdRf7JfV22GUcWsq3o3rR1Jn7vGL73n/reNpn/I4R7cKWsT6iC0yTRQeAysO9+88u715+0jU2sqdEvegWnlLybUE6eMP/wAKnj/Jv62dc3/SHaFtw1/pv9le+n3lWPjfK7M/klht+J/ot4tn9cYxb2M8drjIKyNqH/otD/zaH434z3PwOOXZxEnD2QAbdkXbQ/0PIgZRcPbFunGN/zNmCD5caSB408QIdOvki/+KI4+QAItd51GlUC4prhKzeGz5lkuzej0pzTdwpWNikQGsMXSbr0MMVW3ewwLWeTN+f7KTmFbKnGjidjl2ROtmXR6HcVJDucKzaYxdzoFsHYlkUuF0XGULCbMo505UPhS752rJDASw1D+ZAPxcZ22+Oie6awcZ4VspoXWUg/zUdZNtR9J8b8tjG1K+WF0Rh18ZequAUTy/qkqd22T9u9D2Zu+FD88h6Tlx1uLNsKWG7gCVFXi3WGwKZjjTYn6gfrGJyMXS3uk2EWJOWDMV9C+GIyX3yZmf0vBaJkW9GZ7LOP95MXxacyFm1Ra6JR/ieZ8z9TEQpvEQRmSpzpi/oM/IaKPiTauhKwjY/RZIRMdbdksa4fRU++IGbPJ/dcC3lga70vBrblMOmjQyiZNXbBq0JKnxgjyNqEHo9Dgu+SCrJLtnU32yoEdNLFXtQkc9jNCtu2OPbaU3dZrMUm281/PEbXMTHA0te2fVjh77zPT3H0Q3f9o3NTlExuNvtkDNYoHDVOMO86iBYMuj7ahlF4Tey5CR3H0MGPGTUQGvpyJK7J2ndiX2SxL++6HWza43Eo/SCexEBoF8oivqwsxnSxi8C2asS+6KWisJFN6pwXwgufdx4Wuh4UVrRcQ1MTIRCyIzXhrSZOHIzJCxV23VI0OGEbiMgm+/5U/mVOfljNS6KFZhROvrSnDyUWcb24pMJ9aOs5YtnpF+P0dByZhQiCo0dw97ESUIatbjCLa/3By9Gn0saw3p4H80OjSglp8uIkfeSTnHJNHGPAIpIbD2Gw4617Bq98ZnANMdxx4tPmhG46m4dJ7Pe+dsfxYB2TIyrtexBPXtwe7I8xSrG7ezs1j+aNaUX2xo94IV3NDvZQ74/HUJEXkWuRS/IhkfZFKOBbBzE8nw+9vT37BVh8BypyTFtnskdCiz2StcsPcxlHzyauDEh8YWS7be5x+psm9hOdYIVufvoEVVxjY4ygfRKwxC5eBC2d+Rd/5FGoPJ6DGg7iZ4I2bvGrpo1VPU7+VaJWW4Z7cGb/r1cklsiezwLLKupvGzvGLrUt8RCW0hCBc7TPRU1eWXNeeM683GE+iS25TMYtQ55x9viL54leb8BsAgoglHhMnzgOfnA9WLPn25N4Hip0OwYcGxNgFbzcx5+PxAHRG73FwsZ3cgdOdgkzjZIYKj6S79ZBC8cvrr3Gs1uutBScHpZid7AXbXeSdRI0AAAQAElEQVQ8D37cvRVtbPCLWwUz/jHTD3J0kkN+5BHX9Yt6fPDSf6ZOGJ7UJPeed348f//2oXd+pMuPUvnhIC+gVxLGzp4CqrGLfAide/xkT8z2PUgynzHHg5qxXrZVKIYkd81i48RrCZYU/1zrkz2ZOizmMCV85TkicuE7sYqWHDOexGTvejyfb9TlyX44NKgTasQzlfXunN7fifED9lJ851pz/MNJP6pU7Dk6eqkSHzJ1LGuPOnAjI3FJsTvYJ+kTd34k+2APxudEd5JPoVpg2SaetfMn7nL8IbRobixUuofRBxDdp3ajChkY4RBOamBbkVV6S4nfBa/n4MdGap8FHzYYusjabZEhgH3OGp7EeRF7w7aM4tYQWpJt5S8xKGNv3pZmLGXtRGudGDPOkTULndd6txxB+uyzmaS/6IefaXrbMrpFn8+GrGv2JyztvLmvM2l8ahyb4GVvZ5wadL3qx9pk3V75vGC9MO+jasguxvFIjQhiIc91EMyVOJEueLmWQll3GX2IM0Or8PXgWjjYkwf3kzHcfOD40fDstQlmcBL3unDVbaErMAyVcq+xDc+71EtiwsFckgtymFNbIR2xUwtGHBef6yryqm0XizFGf+bkvphYjWwUgJKiFUpsd3h2yV9ItOBI0eRsy4bASA06dtFQKvjBynqv7DGxr4kx+aeGkYXQlvERfTMJjcJv6MKIXuzEfFTpII/jcejxPCQMIsOlvjbb6njQT962Wxw/o0o1hmz8wI59Ysq9kak6F/Rty3bPH4+hwbpWkYe015RCmXmNQlZ649kg+yA6qPSRfcTFpgLn4AeqB3EnnvBCRiux997icy0vx5NvX4TgR2d+2X+pZVV1XJzALbUOtY1N5OwGRFb0UCU268je5NnDRp9Y2sfl3JWBZP4WOKlHfiDOZ4Ntvb29cd996AHG8/EA64gr3MbT6vlxsBbEG/sIGaYLqNIKHNvE0uHy2XPyfPrB9cH9CJ+AKS21yDj2u7/kCCOzzYiDPnG7pOT5IK7Hc8c2iMWoVLllo0q2NQFN3jfpNw0V4sYTByZoLGqc+h2feZareVK8cEYxMYiW/INvW0ZPsiJLfL0GA9uSEOvH5vZLtgJck2s84wVX3ppFHvuey3faj2/U8K/kNGX4tqltdYyDfSaMJvtmkhCpaGOpm30BMkuscSF4tjtWu2RHx/TS5PoNdSyS4i+xmPq2ggTPutvWlQjrYi0ljkL/yRqd3IdzX3/xPGQbiE2X8u6IuyIrZEXNBjHJEryuMTGJltyyT+zIpFxbhm9ZowYxuClz0WxGEGJm+0gN7M0fIzb4q1Jw3z/e9f7x0T9+Cp22ILbJnl3EEAovGE3No9oJDL1FcQu70Cgwowy1LvL4kLbvyfX/gb+TuohW6IeEPPpAMYquutnuPrWN3LZs9hG4dBpj+7tlUS4wE3vuN+88L518Rodvb1s79rOfqWIXWZV7Xx3H4xP/ltmOSlN4uN4pwYmdBJ66lJrUhmHLtywzyTYk5bTQ2TiLdFdYTfsUFcvEs69B8jPYzD/YU6HFngcOdQQgYNHjzWPmYh5aSrOtGyucryQgbE7CB4ktyM2UqkR9h2z/RIWs4NEjK8hlfFz0Zay7oYNBz7I+0Ze3z8k+E5ODZ9DB/Tdypl1DwiFD6pSgRcOGM7LNsC3bik1yZKKfW3JqXoNtOzy3KqbdZ544mnInMZxQG/7ulJiWel9GDPanHyIOC4TdfTkXtfky/cwjvNjbOM3kd4TM2Eevxe2zR19OOz9741ydZu85Itri1r9lBNHz+/RFpVn2xvqqF5Ztamd0QmAzyhH7mzIP2b509dnrh8Y1FCNfzIyv4WcHj5SvqWVGsLra3/kw//RYsg0J+tpb/1qLfQiUBV3HIroFezLv//la+j464EUMPdun5qWOq+d20WMcjEsG48ux9b4wPoe/Uw9e6FPpp8G2+YqZcehWzDjEPF2I4d97fKp/Dv7cstVyCv256r8kDXzW6F8C4Z6RlVP3YsX+GK39/bH4VwkLE5tfBf9pTvbin/j8PxDkDZlr5088tyg6oZ78h0/xe9N/2PX/uvs3VyB33YbkuuODk1s3u9B2P+CItngAC+XDP5RxKGPErWflA61v/9wMAIgAWoDaZsTBeFSp7/N7ylmy/Z2kflAd10M7rvkc3nj5UM+tpv9LUh4MbKMtYpailxcTLx6088NaXjSJu9yoQXyliULkm4iTNNuYEyIFe/dgMbDdMRV9CDUll4Wsv9BrKQ9hiCVzMMh8kWMeeMVc8IOb573wRbMt28S0STR788z484AXm/iaDbAl/dAnyw5JLklOzIsv3ie1mzsXSsahNNsaVR1/oEKEKdhNoqVmdFuHHzTnejGeqqt+dslQlVWj8DH5AgWdC78Sz1voSwLUMtVZjPVDu3UWzhdBZC1QFSat1/Ip5iA0c4IThr60Re0ynZ3Tg4foqE4wU6fgRhoiMmK1AMyhuzUfdsVw3dzvPVBdx2Al1kgW657+Z5p8SQmvobgjklbbVqVeqYOI13KFwuNLBLJbnpgTezASZHwvCrEyCNPSGNLBu5gnPx44vIuiE9uJfljBjH+KpozDC0xSPPlSGL2JwkQ/PhjqHgfLsmTnYC2xWkWfuXW3qoN4rBrV/RhGf1O5PscT8PgmVaVlHMrY1OKW99zCz6Y9d+MUxvcX5+gnr8grMZaEmPjV9XZZNQo7NcHl0eSF7IXOSb8p9UquNwU3BGTbJcZJfSZf3PM/B0cVtJiD2viDFzFjGLz4t8r4lAmNfZmARM3YByc2k+toHJZtpY1CxmCxlxaOLEuRhSRN+PPi21b/YVNQXoDlZSNqm488vscYMrnD1KalYIOmm2xtUQZSy6NzTYXbz2s4voJ3sn7GyuYMvm0svxxdGBGzuA/Qcx8IS7ce6lUPpZa7ftiisMfUgXtzYpjcr9daLYzvvMRY+G4ZNbzhKItWdNnH2ROFILTw+/G++DFy4UtqPdB6v+OPYfNik/FkXdOHbLOOUx3zNZ7xjV/RYDVmeBtvoWrVqCbRIgtmkS/T3gcT+wlO57KE//1C1TbjrVWsaUa67GyLQ6PAZsCsxTM5g7cgw2mKHMIF8SfvCS55IJe2j5O6JIbJ4k5sQ11T9mTz4AOhvISwS0SpMbi2azBmRty2+fHtJCdY7Xj3iPD70ut8pz6vL77V/IUP87JzYQmERlXvkdwqT2IRWMZnE4UzlHqEMrajgC8O27IhMJhKllDvPvngosexG4SemoS3GIQiNEaRZ2+8CGIisyRgNYbBKyg9XI7gbqKuUuD6NIl9YnuyBxfjCDKnAGgJvIKswUsd0eIPd9RoyokfBubUiDpNCVc6uLGPMZBbtrkOJ/rIvGkQn230BgyMcDr5bLZN7AMqCd3EAXyGqpaVCtuDHzlcll2C3fgv9lReSmZ/5rr4tLWUMLPnlIbBAnSxV/ID6SvJsPgn+d80r/GkHk2s/TZdxCZy/VDuo5PE2xe+M7ZNPMZfesqLj3ljoLvwa0dOHjWUe99gf4Yf34h32dlnWINTEnf8MUp5PpxgwOgjNqJuZdMt6lPNF1NxCt82GotZOIyXNIak8IktzlxWgZ+cJ9cXBrIaMmJG+5jkcb5mT+zWUCBObE7qtYgtMW267blakhRWhY0JsTywM/U7qSMBIYtP8bksDeUaq7KaXMwzLsnBmlxz87I9e90TV1W13qjSg70hflRcG1S7mW6hs+gl5w9dmxEk2o4b+TUXveGLU/CRKDqTXMOLaJJz+pM++cdldLOutokvORIn9+dJsWxrjKEnP8BFJziNSY2CdeMYQRP6K3YS6+umyTrEFyZx1zyTS1Gr5hHLBz8EvNiTBKwKhsT1RxzwVuxbEeaXw7ZwC+bCppQ8RLMNm1zAbTMKkRxGRWcIodJs9JoWOVqjrMjufdt5RF4irAmxQsmNdbXRZZ+L1iP4E3+p2WqnCDgiE7rGt232z4Tib/S6Fz4XttERmRQ6oeQcPKZy7VxS6+hN8CNb6MtCXtyXDpVNDkM12K8CDT26jjt6lEG2VVX0pbTGIW60JbAaUzSUbcs2IrjXGiwwXcZPKT92F/JJ/I1DPBlj0T7zo6+YVFmpf8aK/hSYCOgig8X1MVlvKdfrIh7bGsVaEQeHhHqNEmGgs3jOeGmyR1OT0CQu3Lde6xb5YZN7HcHk0G7kwqBzGANVY7bAmn2dYoJ0oQ+1hClayTsES6SrxXMTYdJLhKrB86XghYxv242Zay/xhxf79DHIOFToRh4SLfon9/fc50+u21GlxGpb0dm5TiCs/O3vi4yMMUdsQqgzs9oWjPgpWxjJtppvd86RHakFeh2f1DorDqUe25WB0sLPOqTmoVzHwbYdscJLbotCrSg3V9SKmmIY2NhIW9+2xgi+lH00o/PVjsxfr5dO7gWhrLu9bZNr/IkW3HtNBp/nBWaR08R+Ip8IbcvkEt3FOL0sPR5cP+gSoWBjgYT4RyHEtsPJMJQ5Ska2QoyFLWxs3USyXdteL/xGFrJZR3ATS8fOGmfNQ+vKOzW7aaIbLNsx7/qI6HrCfUjcg/L5c+T7N7EUcaxllUeHlLlt7BaENoWYizEUH6IFeX76KRmcyG6K3LYS3yv/oRskMadEsz9LFzJ1Y9R9TskxfSjra2wEziTP8JLGojaLeWSImp1TYmjqSU43odnxMcf/3g94vfLZMU/cRK9aaZHb1mMnYCOFXzJ/J9dacsAc3euwkEBXQAvhqNJdSyTUcn3ux47/0rUxVtqOKTZjjE9bGxx0bOpH3qnFzH2MvR0/SlGagiHFHlUmGy86e75lmU9qiEIfRW3ioyecIr9JhsGReWxw354W9uGFqoaEA7ZQy0QrWaM4wxdj0exSUUseW7RQDkUcQtxH+ZA9xNdwTTg3oa5Q8xd5XYEA1+mnH8RhW+586GUQpIl+mTEHlkoe6UOtwCk6qEnR025twzA5TvxNrruTms/OXZ+qthVdOvICtYEkEdTWZcA0R7BChKIDgwEzVPTBKCHBF9PGSm9XOvnqM0ktVrPZE2FAwZ04DdmWbbj3kRiWwnHFMGSZWhvckLTnwRFtEkfGn5T5RbbR6ONPT8kpCotTcL5iGr+w+7At2z3OPS4U3dDiWuySXvJW4mRbN74d26v2GYfEEmC4IIYcxof2+sPLmsf+JhT6iH6oJ19O4cVmdTxUmVokTqBYKzW2aHvOurB5VzYsi2XqLPrVPJSuY6EcshMbNl/ml0pj32N766V0eeYkG+V7wCZJFo1q9+ZgjdNftGaBFR8SMEouMwHpahXZ4rpbhAoQc9Fd0r/Z2W7M5BPlBfZNk7xuiix0yxayzH9HQDY7OqvxeirbEPntaY+dovww9zXb3WK9mvC3WJcQiaopKqxPxraVv7BCsXFqkQm0sLfN6Doot2OBzq0Xndh1j/6l+Q93d82C83UcyE2sFXlReG3CRfYYMUXO7MuBgNW9GbZ7WPT92c8evfsWNTQd9AAAEABJREFUcNqyrcf0Tw+nBo3lP9X7dwq7xuSfXJsyDnX+Vtb4K5kcm8q61+rfEQ/usnXEtvotXD92XZJss2v4L3Wfuc+s69+GSmyhv63536BhgvhKTHXPM/5fSgW+3wGZ5SbB7YDRPuwfxJv5B+eyVTwYbBrKy8fn8+AlTvFFZ2jwYtSlbtlv/VDPw1B8Klcektge6OXlVHog4Qrx0sSoytpfGt38fBHNC8ZzvhTbUaVIgnlByvAyjn1ugLnQ2vjztLH7ZRAvhCYXv0AJng0edNsEV2kARqZ2JpkeNZm/HASstK1/W4fznW7u1pHib1R1b9RsyzbJSwkJlzL5j9ox1Si0hI6kvjtM9F7Kv654/3hX58OXpuCnBqJNanh/yc84mOJp2uIGAEa+1OFRO35rjKGsW9ZiU21/GE6+QLz4gvztHZ8fky+eq2WPR+nBGhZx6jfNxgOUuLREzNruGHN8WlRyxX++JD+fD/bRoYxrXDUqtT/U6P0j1dYphIUeHlQMONDLTEr+2Q93DB+8tA1RIs01iemKhlhTP4MFU2f0Pk5tu+hQOyaR24mjiPO596mk+CxsRxX1LB0P8jiOlicm0Rb2dMBntIjRmWqy8GxJvfMj17f3qW/fJuv64sXVB7L4FbrqdrIWefmVL/+24XvjrYS6cRfJ3f8S4P39HRywcg3iv4ixulYiZgZW+8h+ec+/MIMm9rZ18MX/8XjQkwfj2D36Wn+0bb7kbJsd46KeJ196D/JOsCc+v337IJ/3pndi+fbtnTz3/2xwsDcd5BGL70Q6Ao6XxmItTsYTHatcxDOo/dH/kmQUXwJRPNmn8/phoojd8pXXx/YXQInxi9p+IDuVdXkcD/3lL2/a/5pwgF2smfAnJf4Xe+BFTtkrlE8CV90WGJPRpjEK26eyb6O3uHZc1XG+vR0KPR55ETQAX70midllPbiOHo+h59Mq5kpzTjuG5zP2T709obengjNGFOJ76wGqPOhXFRhDdsmOzpYn/UVgi1rVGBpVKnQerG8oL+BX78O9Pomt9dtm6YN98Y31yxoG4ziIKfE8D+p1yMTd+uS9Pf7x2S6pQ0tUDG1xUHMQiCE5JKZBnNmLf/32V317/7Zrxp6a6BCWVnyFtJvBfRBX7MJJ/6DmB3u38cn95Mt5ZIJBCXoYnPAn+z6MIheDtYnK4uO98z97H/+1/z/r3tlLH+xP7hEYPZ+DdXkosdvWGIfi/6as7xu1ent7sG+HRmLCD+joHfAeevvLpufbQU2HbOtuiZEw7mn3m0fNENyahc0izw8+G97f/z/i/aYPbi6550+uj3fWMJ8dyTe+F7YBy/3ixT2Pywi/atondVt8dkQ39ifXQ2xTr2B/yzWNj3dq9M46fcQH41wzuQ++vT319vbUk9xDB7Wx74iFGzeldqHswyzTYj3iMzSqlPbBPfId/Hc+j17ZC8QfPy9i+sBn4hlVvQ6x661yXSYDv48ncbDnjU7wQvN60Zh7YPa9bR1ck0/i7njZU9FPbRHJGI0ayhz3fZ+YDCZBv1OHv/71vev+7Ru1537NRtVgvR/4HVVygbC3vpgiM+tvPZ+lg/tADcaPJ/elp97eHvTsmcdDgzhSz8fjQJc9wvwB3xZt6pUf61n7yTpnPZPLIi6EXC6LMLbTSVHCbzPkGbcO45McMn6CG99v7MW3v9z+huJr4WPho8jjST3f+l+aDb1e731PnOAsKDihyTq+qEPqn30TOo5HXy8Hdc6aj1EajEdVxB3ryfpmTbLe8TsOUy+L2wL5P3WQf/z0PpGIrVpum+eUs/+l2vv7iV7pjWvr+Xwoe29JG/8lfbCfPthPwTH5RJ5YU7t8xsb/t28vsLje+Sy760NB8bE3VmE3COqVeMnzhG4fdy2MT9uqqvb96v16Bgackz2ED+JIrvHf8aA/ahA/xL54PI/eDw/GYxT5GkouE/up+AIcntUN+9QwtK41mzxD51mwkAUj++egjgfx1xi9Jk/WPn4X65brKfeLyY3BVcTyoP4Vpx17fE72U2IOTpUJYcn0RYyjvq9JeBPM0GJ/2AaPffw4wBxgijx2LZZo6HBW7AYxVg0VeAabJPG/2ld4YxB765RGlQ4w396eel5kq+uT+vZ6E/OkJpl/6/v5h85Xe1XwbGuMQ8/Hk2vzoeAbv6lBDXyMoRfrnTxEK3yOKlUNRcfRtTu+3kcv8M8P6juIbetgJnMqrvfQ8Rga3CfyOW67402tXjzf577SsXKvzZok9sLfqJIdFPJjjU72VWRhDXBtq0I1FH2Uux/kFpx37pmLOowq5fr4Tk9ifehBTW1rjG2/sazgiBXo+HhG+gDnxb5HolG1fWJnxpYV2Uke87q/iBYslyX01J1VxhYbwdvYr/7szxq9Pl54lA5iyV77y1/+Qsw7zo4PG9EW++ZkbVKzXLsv/H4QY/CCm70R/egFMzVI/E3kEL3EuajLptVrYRl0y8Rsu9c2O8Zwc5zkttjfi731Yh0S44P9U2PnlP7t+SDmB+pWkWeB47JsK2117FM79g/99a8ffJa8lJgi3zYloR5dgpDtTdqtmCeuFzV4kc9JXLGfYHcPP7aoKbGGt4h7sn9Sg9hE3sUGEjPWbyk1xZMSw+NJ3Y+HUkdHJ8o4je9RgxyfeovO49H6Y4zWTU1EW9Qo10V8M22d9E04jP/gxi5jZQIFv3U4odbx45aZ5LISW5NRDmm3Yhwcl1VQ8GCx3/Y63rEknsgjUxrg8ZP0JjFnr7xzDTZxv14RoLcwWOAez6HjeZBraV77J3hjGL+CjMzd21baaj3xLDnbRjjMJ4uLfTOoG5+LNQ4FP/5C0VnoLdYtY+M7cLCARIPBZD3zORa9Lccf+czYoLUPeAxsy3ZGZIQS53xOPB5DRezxMUbpwX01941vfCZmn+hu+Gtz5u2PvmDYlhnbJVdGTDhO9mX2eNeTOuYz5gD78Xwq+O/UOH323KTuk5hzTe7r9V3JDRjZZkztqGHr0sOMKBlA654qA9t0mwb3tseR6/GpfE48ng+NGqpK3bN+iz3PtUduo4rco/tGf+jA1i6lTeKTNqbS1o5nYpda5PpLfi+erxd5iBjCJziFTF0G61zwbePzJKdJyZduDNiYWVXxU5/jjhVe7NXNfSYExRchtM0YpYEPu1oenMwP8g9VleKjhUoML675V2Ns3h+drdg+uM4P9qhN3bjffPD944Nn4ey/Sc5Zu5M1T942NsSiErUcOhgXe1zkEazoZ2/F/p29selD73zGvN9z8N+hjx/og9rlypFwkdIq/rIvovdOPO98b0hMslQ1ZJds62ubrGf8h2I7iT/jrOHkmrp1C7tQzwNB0Rf7b0LNo/gL6vGXk2VSLWKbxHv2859tpUX/pvxHmnmOf+dz7wN68TkWSkzR/vQdw4t85bP7kqIoqe9P9Dl+93LftlKPwVqEzH5IHOoWkJvCMLGTbIa/yW/CC10asv1JMflb1H7BWKwD3aet7V9MWxfu0u1t6VctFL4csQl9Yf00XD/N/76pvT03dgL/yWyyLyb75/6sYVU+69g2RG6X7I3zk/kPU9s/6MXdTT8oftblR+4/MvMXZTsz1p9+ZXjJFnPVF8bF98UrV3Oi1gNK/H3NmkMt6JME3e8PjFpw96IGm/R/orWbPnVsX0PLeK/Zv+bYtu4aBekXTNz/wovi3yKLNzZ/rIS4hcD/8Q7hN4M8AzS19t9/ytqG/n6L//c0170IX1L/DauluWeHevIfOn2NL75D/yHX/7ybbOh/3vp/rGXffc3u2mTu1ZvsFiltclcrFEIZhzKOLHo2AJlcZDOn4Jj1DTLTUMTpc+OKffEwUeXPh1lMhKWiE93Mi0n0M4++hD4vZpWGQmJZPIjlwzMPQLduxDeZXGwe6lQKfnTy8NbUQapvds3nwxh18bwjnoGVcfQis63EY5u8eKDEf16gN6ikGrqGlr1JPzXbzQlex96zfbINRuGbOMsaUI3aXwBxpzR0Dh6Ky+hkDplxmR+80LHdMUpW9GyLQ11nHpxs5robt2Jq1wpc1QYjJJXGOGTUujzUhCE5UydyjiDxp+43M/MJfuCiEv1N+cJCYF3hqcL/qCKe4iF3QvtBd/GxtHh5HJ92n1u3Wtdq1gZs28TF+wrFn8NHwaYmrb/xE9PWW9GAoun2Ockp8U98Th6+FnMUeOgmVozcOEPmr2MIPjx1HtKMTgyIe7+Yk0YVX1welMTIRa9u5oy5EIMmZSxa8+nzQJ8vQqvrN3XzFz6WTk3iE3EKX6mTvMCq9mejDdm731j7x6dJcYKLCzAt+yIYjQ1+0oELR8jVrUwd0c2k2NQnL0DXqkzRMT2Uo4w5EeKnoVLmEBp9wOTAppoST+ZzLmoz4QHSitK6MCz+8M2hratwZHyF0NSLhf/Gl76JjW0VhQWRdZ3YEAB7Ofkl99RDtOQUnRDTtsmXfMCp75Lt5tnbfzCLMdDIFLdg019H8El+8ywwTvQYRE7g2R8rcZBrWFsX7ys00V9Q7FqKb0HVFI7ldJuW8EO98p8/h4/IZfZqMDYF30bQFtXnxLiIQSqsBjxD+5jENalfdO7+lrqEP5yCZ+81jl583GQQFxh0HG5QY4i6xDR9vlD31uUJIXFsWo0dvMk1l74xOY2BY4xtK+PIFmFEL1TkfAyTzRRDdJxLQQP97Inc/ycGNYZsU9/Umbp555M8GWE3FFeoorMumkqLj/Sh7J3GpE6xNfmFv4h7kvsCwLYG/qpKwea0D/iIyXVPI7OtSuDarTCBJRGf77HQ5MeYSeFyX2kdeDFrGiJ3N8X/utYXLobJecl2U2Jagg3luGMmfBmwIy+r6B0h9V9RZnzyoib+Y28CGFXggYOcoZrv+OLexLUoAAwOpj8ctsl/Rdw1Sp2aaqiQcbQ+5VXuMZPAJpNQCzjZlh1SX/cfvKx5xSeycYBD7Rdrkf9J2PQzdUOWwzldlJgB6tmLF06vvPgn4UXeQrEg21dcPVGFKWmiR9e57JovTXxOYs3cVcK0aevFBvqUg7fU9pHbmS+uX/YcfMyVz+rCH1OwoxtNNebret6xsSPehBMiBOrq/aIssoihKu3YAVvUFDQl58QrS+VS4Uu0yCefLTE/2XcL4Dtf2+hFt2K245UEG754LhHrNukhcg3+ydoAobvZlqvuKbY8zxD4hMJcxChyGqyjbXBNTkN3s7EPJV6L2iyd1/5MzULRLeSE0DV+vz4bkouCXfjH1jb+3TrZJ7GDhU+pBjoE3s+RAL3II3GnVkD0f1i3iDmYTTAntT3Zb028hOtUAhjgkHOayv8k9iClGjDwscDPvUVMjduYmPgX6oa5gg1uuWQoObx40ZcX0c/+Uf2QDBcsM2j71hvMhqqOJvGZ3bGiN6GMc09ZrHdKMvKjovMctmsafROHDSp9oWRbBcU2ZO/6WWlmPWbLj3FxWj6bP0bJdtdbiAdFqBroV4z1Yh1T5/AGMqG0qPGkPr0OyDQ7ZqgAABAASURBVE/WYUkqYsn9alRRHRjgVg0GyK4xKbIXeZ6MDRiJN7Hblr3jsPe4wBnY5+V09FLzBuNkl8YxdPDy2rYmwCex2JYLstG6jmtoW/1HP6pkW+JokmRbo6pzt2/MU4s4+0U3MlaUvX3qvlbP7Cnkhf6ojTnZc5O9kfroaoSH6WrbRf10+U1en7UEJ+zLRJFVDdkXF5DUOfoSvMzDkIjZilqT/Dmv2nxdLXi5HoMdnKxd7suYXBqSbQ3Wuop1xEf2nMQY2qG7dco7X9v62ho7NYDafO8GRcvmDEUnNrZlW0WcY9x4Q2WuH64NydSBe7C0Y3IxSilXr/miZsEKocixC7KfK+fnOsUIN7KDt9CbjDdOZFUlQz2Ob1nJ73E8FVlSSC7d49NS8yML+bJd5Aw4x9yELqqy3bQAYUTsU6l/yLayZzAQSvps6E72UWSxi+/4ivyDfffih+oX19FEjyPiJKRg1BhKi/vodFUsRJyiLFQRRnZy3czEHV4I+cDe9s6RflRpVGmyAbKvc2/MPbWQgUToE1qa2C6wIsveyjxrIXljgZG6TnyHMIK/ZfGptMbMAGQC51BkuQbt0iIGYFrBds9X+41+tFuk4CeGzg9/WydxzlbIHHO5fOmuxrIyX80TY13Pb/ZQ1aHB9+7kF/xJLIlHNNucryPx4LPvE9RDzKXIoYyp+UI+sCkoMttK9Av9rjHyKsu2CiK7vndO+Oq2gN2UfRGV1Doo5YEGtSL2rEFcwkBfYCzwkCM7+WFzkkNkZfQZmz7zxJK616hMZYN8AUXXZWVNopPA+14YTXAFLXQnsS7yCU16CVRwoiZLtaFl+2K5xwvb0Oy+RcS8ZbabUfjPkK7nwU6sowrckukjwCPdAldQKS3YkmWHhop6WYM1F/WRrJIdQg5/kU9iSX2zbln/RT6Tek1y9OVLtLWyJhOsmxZcqWpAJdt8DszmDfaSwbdKkvnjjHw2duyDpc9mowOFsdDZtHVs1g/fUnQkOtlWUSB7yyIOqduO656vDNyCPln7Tx0b9oS84OWIaiiKK8++1MGLWdfCMj7LpdE5DyV3k6fAaj/obnvLLtlib8LU92Ybvi/G7m0ruKIFJ4Qls/tYbWO7+5tru4eLmmVo4guFuQhkr+fK9AdCBM7F2hC67bLuye+SKvti5n4ciuElWLZmiL3vkVwBYn57i2piiPrd28YvJKskDeZ0/a+ro3NTeCFzsvusW9Y964JoHytyqoXDyObV28ZL+PMH2xjZTvcLxR5lLfC/55F9uPo7SLAFfqXOF0Zscv2EAmhv7KK39zh2N16PwYhuKPbpQ7EJZWwbV0vRz5qEms/p1mH428O2bLfMNuNUW40V5u3TTBJX5qHbB+z2vdhXyvqCEV5iWcQesg3ujjGykL15GS9sv1O8hPud7v0Wzq23falx9aUB2zw7/nSNS3cdbCutZNmbMv/Va7g/Eun8yPiHZm7tuy6ZBO8mQrniqYj+rbRwsomqkegeM7i8pL5NCQJey7OvsWPax5Z/j83e+bSQU18H6Kdn2kdw2BLbaXN+f8rahGx3DYIR20+6YrnnqeFNuaQR/wqcZ2doTbcs+j347Sl5hbaw/QN6+9Nmf55td5z27j8F/+Tg0198/o5S19Atyzh0zf9Jt/81ZnedP/srr9TlDtLetbZ9s/6078/iP9X4LxPel+Pd/5eF938znNob44/vI/a+wacP5WYS+hq0bRUPY6JtGR/UfAnJB9niwY7nNqXnuuq+P7gL3DJ26tZxoMj+bJ2+uSGJDZ1so2s+PGcTU6Vly2ZdY4+SmpS2FNv4DZZtRJsiDcUmNEYpPwY9n/sLeWw+PqY+3qcytnazS26ybKvxAQ/GQnGMocfjgAYPp0WcicwYRzfxbILxWfCWglXUQkzyADO7CK2lKlT3UKhpDHefcdRevMh+8XLQLhm9UNXQqCK+tXkoH7zsf/BSq+DXKMFCex91TRYJ2Ua214YhGNSA3CKLdm4cA/zUKy/IgrUQLHTuSM28OA1OtsEL6aqH9hwZA93NDKp1hc8gqvUXMSFSanKPbfd84jOarsQLjdKAqoKm/iKU2iT3Qd2KGhW2wWli7YJtW9ER8zxk1xh6HIeOR+ngJSmQqpLKUmKOz3z5j02NAauQb0q4M/uYxTkhDvIBGSPYvDQ6eZnMiz/BC8UgfXyTD0PVcFPciUZ4nCUTwMBfyC7ZVo1BzqN7281LbqIljsDDlcxBEo/HQ/kXMMfxCEs/NGJMCMA0GxNytoxfwwlu/xen7LfsU0KGiyRO9oT5lwNRZmWLQ9k7iWlnHsmm5JO99HwSk+ERx4uXUPmxZ/KSKrZl6gvZUZCcP8aPx6FRPdMi+EksC5qM07/lhTm5DvY+bHSwxc6icTKYnQvToj4hy8q68V1LL+4DIW5nwkw1JGs34/dJPR/Qjk+y3VRXP3GaONYVj2gL3osfofKvKt7f33XyoiTlc0ku8+Lj6F60vPj44BqXJduQusWf7R6LztgGNwzKR55rE4msEA5sq8AvdEUzhreNbXVuVi/Pi+Q/Pt43BvEa3RqXISo58NCxprZ5kR4xqm0feQhY2VhfFGERQKjlnExMklnHofBPiv3BHkt9brw7X0sy+gWNMbTrnz1QevHSMvVaXGiTer+ocfKrGpKt/GWtMOMaXHqxx0iw93hVKe2Fzfu3U0AoPNthy7bGML1ohvaRUSi6hZ9Rhd5o2/jeWpyzKOlYi8menvTJ7ab4g63cVybMMYIRZMFbeuezKBQ9RMSx7+8LhpU/wDkyGjV0cP8a1MjIYMuM01eVaoDtkh1OyIwzT29Kssh/dV8oJfQQWyjLJ2NiW3Z0JUbtz7bSbHcNBn5CNUbLR15IWSIEpRG6ep35UXcy+aFeKGRuW7axGR1P8hUt+WXP2daLvZrYalT7OY5Hr2nqqDR0kkdo1FD490sZ0OXoQMkxFD17c21rjLF9s6ciT1yJVzi1LQ7k4uVEpOEuXvSdiuBgHbLncm/LvaiJ5wzXrjdLLWB19x/UInRSD9EM4SZnjRoKZuLP59qL+8LMCzJdLe6h4KWu37i3rM99tqhhaZBLUSe7kYEztO2ja5sEFvEAJKuYjqq2FS3c7NOPD/YksaIp203S7lOb3sf4ztpkLpptjQpW9KgX13kxf3Ed2lbqZFu3vr4023tGoVYSJJDUtghwwQvG6/XRcdvuPrE1FqaobHvOX/Nn2gcmclXniXrHmWeAxBQ/dkmOxC1L3KE8Mz4eT5k4HLHS4nm1enRiH5wHn1VhRpo1TL2TSixiGorcxpfIgYW3jb+hxGb4x2HZ6pbcQsktNLMwSCK2zGgfdRswtd2SxLVHWe511Xx13SbrtkIBxSb17XivucuKfdFnP0UuGtAyvG07uQam4ix7OXt1jCIX7luSXtxnPz7eleetUaVcH6HkiThmTV/9lq2sXffFmDmHokPgmlwzGRvL1DxUYAulxBjZZM/dJFrLOy8zu4+sXdaAObbBZqToVg0VvOAlT5YI+Iq4KbzIOhZ83fMIbW+M9JC9fVJ1vfNZ++Izb5GDaOHR4Tqx+NMuoS7Wxt68MYrP4KEagziccJSGOF3bc1I8uazwLxea1+bLtfrBekz2zwAn+z667IzGmPj74F7zgk7uN1yu3LdXf4aeyFqJ06hifUcTU00cmYG948o8ARRxVJVmkkEe/t4Pp165l6OvGJKNGfQUG1SZSXbJkGiRyxngA7xd+9V7Lzm9qOm39/2vxJKnbY1RqlAN2VYRS9Hrh7Z+mLmswTPkwbPe4/kEYyh2bcbJLt3NTkB7ltyK+aiSQ3Z/nr8oYuLL2kTngzjzLChMbU7bXGK8/YRnVQ2oYGcuxuRQ1qiiWmq+5c/aJk+4fcTXrg/XpYSWwwLDil7iW+yJF3vhZO+2kJraIEI1hvqaYrzgJ+bolEuF/5Bt6aJRpd02LzZ97bEvknPINuoQOSz4ShaOlWV4A5+x+yT22+uqXX4gbJ+o2+hfxLQxOXFtHP25Mqp2TYg7MQcv+yHPiwfrGj+Fvxe5538JKhg/kAUcJ6VmC4hNotlW4hg832waGpVnBrLBX/Jsypj6rlByBe7eZb5wP/hMfWe/bv1JNZZqlMYYMvGVrbQFVnrbqjH6OfjJ3sxaEBlolh3aMUQ/tlWlEBJykNL33NSH2r7zzJAYRAufTna0kvfcNWQefii4eZbq/RJGCLmNTZOw3zTJO9jZN8kPLjEs5FZa/GUPuqyMg919qpB8l4SyxrHXNHvRLjCkwld0LYuMtcglJkyaY8PPUWbusJUYFjGlnygvKIKKbgbQmfsdeyLyxsdfrG/d9CfXSnJKbsGKfzta4noZ2naA9bFk7zXYfMveVKPEJOZKC1bwQ6Ni47Ch3Uf+wedG9jFM9khhvmXrygvoiKDNZ8Dh1rPNeB+2m5fZog4z9YMm+zTzBZ5tVYW2n3XrIVsX6UtbyBf8CWHa+FXb1uCEbvUV3ZkZ+wy/TBWK/3BRT9dkW+IQzbZGjb7Gj+PRY9uf+6Ew3D4p69okWnyHIvuuQ2zox/Ei5sS9CAI4dqBkW1IoOFxlyPTZiJv53nc4uviwrtG2ywRLXHBGyNH7cCbnePk0RT8HPo3PsEPqOf4BSmygMBLs2rlXKTnZxANe6+Bkfq4jFuR2x3nLhX/9QYvf1geDwDnC+SPl38sIAYPIQgw54puuj4xDPeEUrRDDXkvbGUKJ/5JcHcw+Mg3ZW/cr3v/P3r8oyI3zWLroWqAi8t/v/7LtzBB5vgVKmWmX6/L39PSc2btpQSBxB3hRhMKumuT3fdwK3CaBBUDkRV3pZHwDIlzYwzAXfVFrf4L+pt0+b2y789GftPiw3Vw7c9hdYgtn93+937ZDt7furzR70yMTIE1lTtP/I+AXd99t/FEGAYg2suA8d0Bdl+DoBtLPegwOxGcg/cBkLQYiGwgtEOs3ZPwdbnpw6Lfexnt9dH4IhLb7fbhE/L8YcMI++zLKOA6bRv9iJI6r+5cotbll7W9z1ja/VMmyB/EQ6MG3W2xMdMILfGP91LXdc2Zv/Mn0Z++3ndj/LeNviIkl8Gdid15/xv9/I/2v6nHn+09kbtn/m/D/xPp/tgLXD8BsOw4Le+/6Pjh6vIOza3e+3UPbIEXNRhcdLgVsxjIvRU8+WwDXv2TkK4TC4nNKY10tB8rtl2e1Jh828sF28oDIw2WMfNA3X+wl8we2JD7saKhWcTcYCjul4DtBYCh/WyEQWuw0wBe8QP5R3SAgfufD2ta/dcNf+BfyC3uIKaWwrWCRE2SpD3tQLmvzwF0IeFRXyWciHNi2rLLlGLI+m/01QLzpNaT8K5LthwRDndbkR4HFlw+RS0ErWaYWtiVTaV7onPMlKQ+/qQXedqZsE15sFeoGVo87NooCG+mJLjIM+l86YyH/gqSG5QLs5hcFDj9Dl7RhgZcKuYBoi1rOxVoAjGohW3QCLitfgIpcE+/KXz+S+2XJyZez4++0AAAQAElEQVSwzDfqmuQq4hDRoarG3V/dF7xNx7gqI3TU62ZhL2BbXA1CAkWuhdwpo/bgh1++y8tQza1d0l+LW1/JSxrUoUgisOUWNaTO5Dd5kZWH+cn8ZM5vWBgxlluepG6Tiz7KcNpB31bnZdUYfJE8FD9fQAz4ty0ueMgRSwa21bjHdKmtrhb/8TlY8PkiTbrKemcKhTsROrBkkrasqHYVu/jQMy/wIhudYlziD3iIlvyWoEjDtfck5MJW8jt5udF6jNsHspEbl0zLpRbUTfGD3/gfhb0A80XaehL/v96oiaWyFJm2x74Q+j6tow45cSUO7Bv6Yl4qvvEr7Bc4tTd6oecsiY6n9MHLkJMXcwGhW9iIvNHpfuxctFGlQSABEHkXdRT+McQ+XPw4Kfaikw81Sg4HtwPh3j+hS+L9vjIeOCmCqFEKGF+Fj+yzTNSiDrwH0cAGZGXKM7eESaiTfWPx3kKkCFiL/MKXCt5CHho21pr0l4o4YsNFEJbeUlv6Ez6Uvmwj66++LNsqNq2LfJe6kR4+pQGdAiCzNI4CDH9pnyFSIihbRe9RpdQj9RVJBD+S4JQi47JEvKQhplQ+BvYOjefo8fN56MkPMQvneW7kxV6fFRRgoBkofKW+lJa1aT3HUOG7XHrUkJEVZ03Wg1h/R2KCl1hK0tYTc5s+eSyw1PToHsjmpWT0sNa2mcItj5/IKD6Aybp6/fgQjxBFJjhnRtbaUSYed4wmn3l+6Mx/RpcfuNTrVzoIqrIJmR+zaUtCXniZ1H0peYbWa0hLQ/DhHj7gDQ1DoZCGZuK2rQJsKzUMTOZhYnsBwtcSd/wt+nS5fIHk/Gk7JdtCEjsnWOClD15szuhihGvTsZ+OjTzX7d/eMYQndIS/rBmmS7jQKGsM4NDlS/0CqJgvG0OSVuqG/eCeT+hcyAvYMi1PHcXE7pym1L5A4DP79sq96ajhQjeMUW1rMp8nvibwYp+fzNHEv+3m50eIvFg2ZlGRS13rjo25CYaVXsunH1uYIA/tXHFqq/WMQGoYmfiNHKSWTT9AKMiyN5hjAeWhYzw0eLCNKtWQDhZJzplhqTBQWmBTjpKz0SZZsx+ynp+PoQfBO/UAJvOZdbpBCn6Mwdo6UFpCRMbvqEOP49l5VfwCtnuMS3XuBPzOcyHjyASHfrIHu5Ykg0jIDd23sKFuqcNkriSIksYoFX7ocuV5TCLkNtcLfxOe+wdHwsh20tn/hQupIARsIxMbFl3JfSl926qxeSSKrwEUPGuyDsRGXteaFc02PCnhTPKITsDwskaiEvKks6AhvuNgXS6KuG1Jj8fRdvKi+f39x/6LSa/ZPm1mjqL0mYfvST+2MCfb6njBLqkIJGNrSHxWXMhCRY6xCnuCzvyRx8Q/IyrHHbnYpdc2XNaooXI1H7bSbAdpkc+LB9AkuQVkL01oC8GMJ3GujNGON8wQg7G3gYEmsqJN9JPPRH7SP47UohCxYq/Pzew5YGHXxOZKXFjGRnSyTzY+9UIu/QUP82p5e9sjntAWdgLdz+0bLPQSz22TghHH5JGxIXEn3+TfviIfuGzYVuZhVCk/KKZvl2Qp/RqDrmXyeDwe+rWFblsHcsUcDHBA0BLbZN/M7Fvox1GQl1wS5iRzeXEDmN9FPRMrCSQNjUHdiBUBpcVe9uCLH38/gOTcOpxzqXv8TOYlcpG3LRsgNzohNUz2Z+oy8RcCEppTevFj3km8i3hn5iW4ZUy8BC3CItToxQddzJI7ayCfDwa4akBDjrlbzFv7wkbsndiDhBUhY0WK8JTwKA/5uiF2F3kHbF+y6uYunDqe4xjsxcG8HUr97ZKRGlUxrdSK4eeFKaKS7AHf5DwpdWBpUbeOj3Oy0D8ee10nhu+1GlXiUuI1sQw6I+d4ch/C7my/i5wZdWzpF87tIm4rf8JbFCO82LfdPMGtGup6grO/qqzR9oeqis9WD4WOihZ1evGZxJ7NC38M0w8ImwD6tmVDAyxpz8fZ+yT+V2jEHHt0NYlNMvqlUaW06Bna5kHBFncRhGxf3YXuktEJJJ7gcCexZgImts+cR+AJLes4+J11/MG64yiUiPnxr2fbyePvjCI0M+c1BvxS02MD3oLH1EG3CFge1dB9Yum8mGOC0w0nax1VTZV+sJ9e5H9i74PvBqwKLdeuOz4X2SVG4ye2y9iHZiC9wTg4nzvL5nmrrsndD0+0xJH9IyETncgCE79n9geODN0eEnGtacobIkMumzERUzaFZxkqKXUu8G75UHlu9TsGzpjB2bPQhS0eVViwcNcwscFjVyTM2l1tV6t6HGzls0tddHzgHCkJK2NYNvHRt60qxqjShU4V11TkTuY2ec/oAoVAVQRhoz6JP+sg9bkh8rAQwAJzM3NuIRc6XrRjaLa2jtTuFjHiFhXNJMy4zNkNxjU0dCzZlhMCdRL7J59rG0ub5/CttHu/xA9MrgLc0HkQjbTHdnCpykpLDJnbxL3zIT4YicW2bDPal737QeEvElp0Uht787akWs9OHMwNMmRPblSFfnQCulr6J3RmhJmCmNgAF7rM7xSYccrVfWRxjclt72RfJn401TLwM5eUWQ2E9mmfvoDPJYTSGEO+YmWoxLPagVrf8IV/dTwSU9X0FzJtX4u1St1cilzHSD2CT4QDMLBrGZkFTSrqgS0MZOuvJVl3HEPhL+QaSIrl1fIT4Z4v5MMz9oQcZGJQwwoNWOzTM3HQxyDOUOoON+gZ2dZC+WTw+oYnNk9A0+Ijnm4cn+kbnrE/0QsscGBCX+QWKPh4klM7OrZlSmQH05FDVfQWt8wZhL4cQXqhg/7ysi1HHggelefjkDsOaxKbrmZH9gJosW8jQ56L2LNfFn2jKxZJcsgeST/0NaVAaAu5QPPQXfhpgB6+sGGXFrzkdoN+aYnhZxKGLoJt2V9Q9G+IiO0ghRY7nwA1NFBfoXeHW/oBulzxNfGxsUT/OnMW/awtiRzI6c41+QZ6rOiJHDfGoGTR+gbeV+ZgUoczYoCxFxvBeZeW1aA5lbUY2Fpfd1QVyLN2OpFhpJi3RR8Ij+lCxoLTkHqHHhxYUHEh4XshvGBmP+V8Tz3Wmu3wxj24bt9pV8kvTpBl5jkgWQL80xjKNY5uzvKNoZM4LPLeuYu2Fhlw0YWunwH6DjN+IgEf+btm8bup+24jx5X8A6hL1C1A+krGoU1ugSWjaJmghkr0LhBY3Vbu2HAg9jMGCEPxMWMYXUh9bVq6ldtvIWY2lOxS9l1AKuQDBm9YsX/NX/dlGZ3vIFn6Bqnp/wrol2Zbtn+h/u8bdsq4C46X5EKxFfwdWEWftN/xs39+B/6T+k1y3CBN/P8KiSXwPYb4zRESevB3CO0/A1nf/ysgEfxvQV8tIhnd+Cf5MP4cvuf/v6P/55435+98bqn//J055Pjk5FlAm2FhNOa2+kSQQvqCYlz6tYV/0+zPSiNLHzuTE3phMJPdbMiS4Et5OOtbi1wOl8bR44AP++SDuG2+MJy8UH41joxt7LjtjBrqhs/G3FoGzLkmg83dNr19fevKdsPBF7CAXYKkvlndekzPMXjllLxEnPHVffwn53delL76iyeE6AC7R+e+IHC1C8myrbvFXjG23XSbB2F8AvKWskOT7FJalVXUYTKnEcsH+fvD9JzxRKRhaLdCf/c2vVwKaYzS8Rg6+KDsplkGi2Y7wrItVykvqh584UMUmj4h8dvqln46tuEHpMKHy5CTw+KQi9ngpcS6yGHHfir57C9FHIfEvwAUhTEuK/FW29o2RLOqXzy882X7gx9dMjfJJy87Mr9jjNYVzbYMjtkX305ffKo5gdAgf15GyiZe5ruqVJfPDj5SGJgBPt0nxskaDhQ6j+fBy+dd34gGbGwhn5mJPYa6IT9GP3hRHx/RH2UFXNiQWg6SAluH6OAlvwdruOjHd9bgyTqMD1xRIDGvpeSvX9qi5jfpthkFQ2yAOK91RAlk/iyMhmSbehS2Dw2CSh1sK7G8PR/8sPjkZdJTf/CLTOoXO5jSZ/s2cIjf5E7Og0ltWwRm58ZYxCPkrNRVCT2m1bLNl7Jen4+HEFHWRGygouBJIolDV7PdvQu1TORCjVz8hlfcArZl6h4lOzEsdCIlNb8syDICRcemByxiM3qjSgWpgukUYKDHZj0j986P0x8fizNwyjZAmrjID22BzHdiu3NJH3d9/VQ3JtDYrMtGBKpyl2xjVMRCPBBHDdUYTXdZaREZJRUgR5xcsXnyxufFF/j4DWTtvdh/vR4QdCDKxDzJ58WL4Bc6sWOXjP1RhYsl2x2DhX1kw7OtjQWWCE2D88foibaAfSUeYQMZq1uQuRnzg71FSqph+dKlRwZLcV8kZ0NpaPW+9fphPY/Ki6rLB/rl0qiSgcn+77x4EcUCaL3UAuOK3TFGx5W1dFIrI/HE5pMzYrB3DaHloceuDYF+kJ11JYViu9e2aHX18/+lCqS2VA2O2meRT/zG3uRsOwG7NKAnZtstG7+BDDY2Kez1tm2GEwgdDxQ8edBruXAC0V3MWXjRm5wtcRFQ36SiVmMMxA0IMhh7SqMbm7ahU1dLNTaGBA0u9pNrznW7otVgE1vvZX3WJ2zbzU9stlWVsUUXuMfqPBIzHc7sZ58Zo6plbGyTVObtxbkaXNCOcSB3yPrSj5+J7J1S5l/I2u5n00238kfct+47P4q+mJ/wXdAEYEctIQl9GxvUNM94fWup58H5ljmN7zz7IpMYs7aez0fH+XgcPfeJ0Tgp8kt8yTt55Sy5P8OcrOMtZx3o5RlzjKJfnOuH3li3sRHdzLltFfZsyy7Fd+bupkXu4+NdmbvY1dUim3HgZF+cnPOZg4v9E0o5XpwdkQ3DtmL/BtEW9ZnsRcmdKyJ8fnzf///ervGpxTpxJU5LCKTmoqurmTyqhgocEiJByhy9cxa/WAN2FKxGcG9MV4nTNnhmuCHEAKPMEbNLT+jHxobjYH44CxZy8ZN6pW4Zi5a404etzO89joy9bXDX41nM91Ds2SWTq5R41C36tvdzu/0RDcTUPwKJr/0wsCt3QNr1WAo/66bLY8mObarIxUDSHkcuJH02hK/+bV/oFjBGEfNBTENpieWD+cp6JLpPn7GZfAM7BuSJfTKnL9Zs/mX45IxoHdZSf4ZkbH/5tulzoabIBgcim7gST5FccGIJLZCax2dogaaxZmf84CO2mPSw2m5ibVdlZS/0/uHMKIiZu6yjzLFoj8eT+RqqIjDG+0r1DK0ok7s2Y4xrXSNH0Mk5eyq2BuvnwTkQGcdO1CV0pcQSsPbcKO3m0/+K54PRvgya1PXO84PvN+/MyQ/2wO0TEa6FVclGY0mxNXsPSoIk2sJO2AFdxEnNYjsgWnBqnM8OsR9+oTCqWBuPrs+D9Zq5iWwDdoPty5F2s33VSUIdMFCqURrF5ypqF/uT86JqyKYuTC5kSbufec04MbTeuOWkrgG1QKXzFc0uGZxrXnFFP2PdnEvAqHaU8AAAEABJREFUjGOXcul7/LZVxBcYVeRcvZ/f2NNjVNxpUrcX6y57I3tkXk5iD7NKW5HEeGzjQKHbVtrJ+ZX6pj+qdm3JbRT2sZV/rfzOHMdEzsKcI8e1rsYw8Vmkxw/6r/5MKoy7rELf3j5wjVuioL6LeNec6GS8QVeL/dbLGNXB/I4aPUeFLUjhtK/ElbyTEywFIlMIpQahB0+Cm/jM/EU5cuEhRrwnC1SfujdvjFL+ix0PnnXJ1zZyi5jnlcf6xLY1xuh8q0rFWLTkiRA9Yd8t83x79ueJyEz2RPbQyXkRvQNfz+dDNarlJ7USLeY2LXTsx0cABlFokVvyIUCkpYLXnc/banuh1xiqUbdoS2CmaYkp9nLWLmpmu/mhrTuWgsaaSL6BYrwYR6aFr9tJbtm7H3z3Ds7aaRY2bXIAS6wbck8NAhM7IX/aZMylDnZ3hIpsU8tqyNzccbhYrzjquU686KS/z4+XEmc+oyX/9JNn1sQNyRkh7WYs7V7T0409ILqhzXw+WzCIp33Diz+QJvV7f3/pne89ka1LZpQ7fhvcqhYEFbGPSk5DNYaMXPwkRtHCt42odbAnqgb4oAYDmmTdjZlIAAwTA2hfiZOebXE1MAQbGyXJXeboTNaTaPGdGCa5MJRdsg2I/CawgI3D/xVuXTfD6KFPjpi4KY1bjpjn5TfE0HTNAKzuXSmE3dB2+sYQbFs4UVG73TVDKy22s8/SH9Q3ODW0rcxdxoH2i8NJzunTVZZSeLaDPiHzalv5kwAngqHdui0Yvskb6DG3tovCAibrPzqQ+7KxBuxB379usdG8r7UpxlySU61dIZsBYIMFPUmAf39ZJtfNw27LmiF9Pq6SkjrepkP+22vrRix6wQEn9nQuCO+GiyTbDfc42Nwgq0rqz0t8z68QoP/VFdvf+TaWdnk6H25czAB5TeC77K2beWz6pdd9brc4FhlJN9bVIh4bsRscCMu27Er3T8H2J8+2bPc4Nrvzyy0+vpPia2XSbiL6rm3jJi0SCNzjX3F4gV/pfzX+Ht/d/76uoxubDay38D6BeNOPzHcgTOboO+WP/egtzo34bNuX0j1OfQJ/1Px3KKkf+wGj2/xeN3+0gMAfiVrky1b/hbNtSsGibRzZhjiC+ldXzytqRKPP3FG4x3T/8rKtAmyrbemfta96+p8p/EOp5HCL/l36f8e/7fzvxt9j/t/t6/+k/f/amf5vzuT/6uD/99WqzOFjc29QRg2TAznARwf9k9ab8bLxR/nVNm384DGy/aEnPviAUdBseL/AvbEmh/uLl3yxu2n7AWo7JNlfuAYRx8FFi3x99rU/rOI3GqOqDz/Mc3iqIb4iDqttQ20c+cTcQMwh2iWXPyGHNg6Ul0YnH/rhyAjabj8VjOHITR4I+VI08yWJL+6xux8QHN3En7gDogXfMAn25KVW7I4i/jqQKImYrJJtQCq+lI8qpUV3652Elw/rG25ecHmgN+hGJyBRJnJZ6Czo+zKsrItJ/JsiWRJuuaGDKOH3y8gXLxXOub90zXVqDCNnVQVLRolLkvGRmE5ezH7QzxfypfDsUhVOZS0Mb98kK2EvPMPfEL4+29IiRlS08tdrFrGhBpJjz5a9oYgn4OhCO5mPfFHIS5H0LzLy6W2Ir9RgMR/BgbYNOxinioJtakjdsSkccDULNdluiK3oWDRoi0HsBcKbEMgGPeywXkw5tt+dEGx46KIXemDi4Ez+4Nho2xFBGBf0xAuUiR5KjCBzz7Wo/4IuRSf0MYY+a1YFvTSqlFbULjh16jXMYIzS8TAvViZwNhCKUFSxBo7+0W3ItgoQrYov7jhLrpMcYXIRwcVHZF/IpBP57LNA+ybP0KNvlcLX1ULLWgxOtpHvmmB+1CVLP/svvlO7ScDVf3PXxCElzrgIrGwMhCOzrngY5gIyJ/EijVHoDmq5oO9gjL9BPWuMi2CZXuCOKzYnPibOJnHERWi25TL2UMDFBy/kTs6C8CJjSza3VWqHyKjXvqGHBihtMceZe2LNELjtxg5umbOpIlbjr0YpOH7iPP0Kz0YTV0vYwyZfZC1DA7hanvHSUvKOncLexMHJfkiOJ3OddZN+bCMuo2sXdriWIHODNhMcJLqycw9vA2VgPbM/iCF+H7ycPMaQ+bP9LVHKDaR98mOzL1sgjEiFT9uyrQcvWGRx9U3J93wtBQS/gAdfRDOXyWWRk2hEyl2IuGGRu65mb1qGtoWAJkFNdAPykPkTew39zFvEJdWoBpfRUbfUMvTk+6IAwXb4kzNnamE7EOHEMWpgCzuukPqszUu3wqabtrA9ZbuhassxbHnb3/BqGdvKtMz4onPHYFuF3QIjKJeVP21zqdsk73Rsq3A1s+ZZF5HJC64xIEodM6gvm3MCvfgBKflVscfwn5fBmUjMyRgsW6mPy0rb8tIeCdGl2CHsptmlMbBFfJN1mTl48QxrW9jAHLO5ddIPf8Uopgp/tsUl0kAO8/CSo9HNS0oQkhKhIjMV3mSAlmqoIQZw/8mP/zPrAOLE3sn6jg+LP3SyZkMPxDjmNEkoeT0epRHDMBZBxRZdNKV1yYhR+slF3Rb6s5/fZmxbd26iRTa+3HpCVqJkSm4nL0OznyXmCFnb3CW7VBFgGP0ujoReAUN2yYxzRWWDlZhaHgbpy76lIHCRAmv4hdyree0D+hbbskX+ifdFDcco/B2de2yf1BNxFQquLR/Z8CbznzgnBV1AITOqVOU+Z+I7uif77mTNWlbWLGKQM9pyJ3xYClSBtoDSbLc94WgRy8JP+2M8GVcUJGSqQRixrbQaRS5DYjzRoyOphJqYaiAVg8T5H/7J2ZWYA0UOtmHieQodA0LnoqGauk9qkBoVsuHYuUs9ph+ZGLGiv5gH1g1rYIyhGoN6HI1HlWzjYDWOfuuFlk5gqc+sPM9XkoBmu+Xt2N+fIzqeMrEuYiZ4eINaGB8IoyUlLtsqaPZtQzRLXPrWcNt+0UJ+yMY2xEkMi0LShV4NsFpzMT/NQyYEE4/9lSMBSAgnJkzQHbJq14fzZDJfCSMg2owd5BVgbFk1BvUr0dXdtl/ukQ/RiZox8dCVndhX52NZj8ehQWwbZ23AYwGkhuuKYTE2MsGJIzynbhcImzUGyMTzUNXo9MRnjKqjx3bJdvs92QsJLZDawWC/vHquEpNh4BIb4QbQ7c9ZQwYLO6K1HDhxIUyPXBE/eW4n/Zw1P358YPtsduRtK38iHL1xHPIVm+AVOQ1ySZ6JIXIm92C575x7Z8/TYuIiLxiRDyS3Bs6SnLGYVNQXxkJfBGZvQ9E1/jKyLS6lIQIyUKoa0K+6wUjtYSjcJDXgV2XeWOdhAP0vHyOQWrDXFvMYmcUaSBwBxDTIM4bsbT/xh16j1M8i8K0bXvQaLjv5TPZiLpNX+L0vyRO3MSubIDLme93knAgs+q+sb2rHbCnPrdAncqIlJlMwyxL6XR+waIs8IraoQ/xB6is0Qup+7ASiF0LqtfC1EGo9no2JW5iH1GsucYTfNvGV+Atsl0ax9or6YKN/pIN5EsdH5hdcNeJGtgkBJqO+c4vN9omjxBT7iKmwhxjrKHO25IyJx0Dlhnx0I78QXPmnF6x7e8jg1BuRhK3WhXp2TRb5REOKHdvILJbJuvbdhM9eoAZk1TIELaMykLUNf7b8qFL+8lZ+aBZtkmvA+FJDmxZ3QJoLPWLIoMpaxMzSwDx97Cfe5LSw4whhY8ENbY8FJXYWtpYIRaEf7M+sR9EiGzAc21CkjNfCNw4WMIGVMX4iwBB75AzNtsYYnfelLdv80P6Q+YM1Ve29VOQwqi77q7E+WzF30pm9tS6i0cZZfAubF1Wza7KFbIRgLORCf3FOMeSyFvWKaET6awX+LcO7LnQUyBChcnUuBttbLjYn+yz2A+FFfPF8Xyy1NYmbmE/mf171+eKbWN0utrnFePXZmfUWuQZSierEnrAbSCzxNyHaFldDaIHQA+mbeNuOMKTIbggtcxe59CObccQSv3iWCPmdR5yrW+SqxtXfc2BvmwWu2n07WFgAiKGqVOjNJIOT2PkOuhpiyEmo626LIHpsQecmsRZ4JlB7ulxGJ/bdfBODaAs/6U/qlM/Ad11t5OCn+Ns2Y2hrLeZgipG4bVCaNYg9312VllIGA4t8FvHRFSY0RqXbgDn1v4bG/2yZBX/IcO3c6VyXodpWFXwULcnmHvsBaKLNC7fPK44FLfTgxIPYX16Ri4CN/XT+MWR/OmXbMEW9voAwRMn/0lp8B/JMmOTVEVxxfI/dduefFG36l9XoNqD7mTOOYyv0iNneZw5YVwuvgbGB75dtfBE6diITXnAgPu5xcMB2UMNXr4fY2ZRCJrqB2AnYm5f+Yj0k30A0w7L9qR/ad4DVPPtnGcwwF0zEN2E7c7SgAxcrq9KXjMvYKjXufsZA+t9B32je8jHRsVMradN86Qh52Smk7mZbBdiWq1SAVMiwlr7Noa1WFc2GD/6n1yKWGzDcef+si/GcnQLHd+NIZBz8DwBRqvkb27/X7Xiy7y/IWJ8x/F7nOzXr/q/G33m7n5oRZOe3Kd/vsfcJdCgZuVAt+nftg6PznZdxIOs4kDxufug3hMZ0YhODN/FPsG3Zfw9/ov6X5OynBgJqnKD+UuO/kpk5CPyZzfACf8b/z9Pr78v+nzf+P5r/rRXIefmTQ/vaLAI3x33/sxtrn42Yzb30B2OXkjmI8xLi4NPvKA5jcbzxNHnxLSJ/O/TFF66I5sCGzQcX8SW19Pb24AP8ocdjNBz9wn0f7JG1rdE/Jql1ogtJ4SWWhrL6MBGNhZtDhZ6EYOSCJwfnBz/Y9t9wFg05SJ95QUHMQRcgcPXsunq7BrFvmXiGDr6Q9Jfty5eRNfF8AnTbSksMwdEP/jPYHyx3Tskrcjbj7kj2tkeJlRZfiePBDyKBwn/oyeD2ZVtFGiD0MzcnXw7m/uDLC8zFXIkWfuzmsCNbIYxe5lO8iD0bTr6ETA7CSQET38oCQSlfOOM/c1jEYLlNiBa7Nwxq9ngw50/gMfQE9vwfrIkHdQUjc+TLY+ygyKW7nXwBevES4vYrfhk3uR2svcfzUOZ8y6cC6jneYyxcHdv4GTL2F/p3qIs8otBYCplb8oBCnqabtW5bj+eD2A/WQCk+A6nbSX0IETPbfyEb3qjIjZaldF375JB1ueFDH+SVv+H/Yr/UKGIsoc76pv7Qwk/doxfrjYkLZ7qbTZAMToKYfKmJjGS5uAdM3+oWXuwNfB1jkMvQqPgdqjJaEuKqMXCRGkzGVkH8+FisB37MZ4/HxknsH+8vfbxP8kBOUmp0sC7HiI7aztvzyZ5/6I25yv5/e+ZfeRxtMznhgMtyBQpcupvpNNjEaVVVyxbje/2ln5dZ2es/3vMC8aVXr/Gl1H1eazdlQ1lp9rYT2jlfyluVycuutehDnCim9q8P8qUv/Olq8TeqOv7QbXd/1LZpEzHQuUmKjR/8sPvjx7t+/HAB0XMAABAASURBVPhBvT6UWAP5sc42uZWeb0/W2FNpq2NYSr6Px1Nv8MI/skeorUtxzf6xHuyD0C0rrWBmHcR21llssStgpR6z57XPHAJcWf+oVY2OoYqBQ43cqUlNXsxz5KuKOI7eA4nn7e3Q2/MBEPfj0AN4e3vT29uDPLA3SsaeLRW6Rb9KcrCLaE0sU/tl2FRqfrKG4++Decy+yBc9XS3/6uvAxxO/O8d51fEF3jX9+JhqeD/V+pxzxukYQziUDQJEu/8FwUSG4W+v1WuHOoAJFv1izxyqGqpB/0jeyReaizIvxDbYOGIeMw/vxMO20eRD/OS8cB0a41ARm2XNuRrST262saXPZmRs7t8BWlFLSFvOqJBL5krwbAjgRQy2NcYACp+hC47oq+ftwZ6tGrpbdNIPRh25Iu+hrLOc3U/mYSBfozSqOvYPzqvJXinGdccVZdbTGPh5YoPn/ePBgHgim1jjY6+BrHfpeFhv/xr61//z7NiEbJuRNTCUf+3xOB6qpk9N1ijVk3RyDr3r3lcnZ6Ht1rEte/efnEexI1rsrtzYB0Hp24azr9A+WP8vzpNQBvMd/0/qFRufoghOIPpCfWHvxQ90r4+z10NqcqDzQD99th505ot6RTa2H8/B3hrUWjCgXvayBiPctmENamgbOerOopqsHUT1ov4vYp3YFEEggtpiP7yU/cQgl2w3JA7bSovt/GuxnE/vfUYRAozYzUuoxItSnpxBF7ifae/Zq5xv8Zv1EUhtIjSJDTOfV9ZF6n9wZsX/J+PqJJzobpkDE+68Ts4FUVPb5G3ySH0m/cH8uuWi83jsPSVa6haY1GOyFiY2FvR5rxdPFUsxMWEWjrA19Hy+se4eGsQ4WG92bX/43/U9dbcaQ8fxgA/F0kCnLpvCPqrM6QN7ljNAbF41uceQZHi2WdOlUaXkyq37GY5hbIyGjLO2c7Znvj4+9pp/Zw4yh5MzIDIP9tkBuBxTQGoGui570/tO/xilg/htq2KAfLM/35nf+LpjqvDHIK+cfYfGSLzqZpux0LfEJfa+Y4v+i7X64jP5yTqdWViiIf98UusaivyCvoj/4GwM/fl4KPon++9EP7yBbPipu41h7Za5+eB5HZjMuTBYVcT54Jn01L94Nj3Z+1kjllhXL57NL7XsggAM8no8qut8sM8Ovos8noeeb8+28Uw8+LQt21rM5Y4LZVEh0Mk6o6uuE/5rlFxbfiKfz0wvcrlrQModwwfzl88I73xOCOTceT4OzsI34nlsfzHs3NTj6CRf26oxmjaqVDV4Bj+Zz+OKAz70A5knObx1HR7wQ0/cU2K9ih2OKR34fSD3eD7aJmnpcew63rq7lg/me8hKu+7MuQKxVVLsPLFl/E/2YeYp6zfj2DqOo8/srOXw8lmOlarLKKtQuxFYBco7P/SezyFSVeJ+f/+h948ffMZ6/4QP9kb2vSjyAgbr+0lOb2/Pns/kJGzm+fPBOn9xXr+Yv8gGaoyO//F8dp6FrG25AAssGrUj18SwQbhb/Ih3Nkbg85qsyw/m+Z24kmvqkD2bPZYY4jPCtnUcV72JNTFn7jYP+90RodcGaptcHsybiKvQz/w8H8RNgWyIAdEuPMjt+Xgow46LvZk1lziaCKOweyCTPfvB3opcYJFH1m/8VA1lLkmW5wHPGuRiJ2vcuE1Oiz29qP9k/Z/U93Wt/+gnrzfq+wQyL8/Hs/fsIL7F7AeIunvxgRnCsx7Mf/Z0dFPH8Gxr1FBimsT4Tixd5+u5SDitexJDzrTUfhGbHY66LRzc0ARuZ+IFYjf2B+dT7P/oufxQ5u/2hbgGsWcuXpxbsTXJOy4O1p/tffZwDoZnW6mD7Y4ttNQ22C7lM8d4ss/QlSU+QgoFGd4k9nwuzrlxQ/JNPzFNalBVel61fTyGcIMRqppNLTEuuazICVpsxjcSkhG11f/JbOqdWCI3qjpH2wigJBp9lwjNDCTbiqzNOCDJZT0eDx2PQzWG0gxb2T85fwKpP4FkzaW+WY8HOs88l48Hn/FO6rf/Cwa3fbvkjql0EOfjuetlW1zKek1dXtQ8c4l5pSVP4S/9QI3a9abWYwwVNu2c8xOx2eMnZ84jdeStaVRf1+e8ydmWer9YJ4HEjXcV+phpfGAz8T2Jrwq7GOgY4hxof+AJfTK3NWrnQ/7RtbGIX6VOwJKEmBAHmDE6sTd7vRVc+NDQ6vl6vj20n2VverIm3lm/WSuB7IfEZvtL7+o3gds9tLcMJPymNkSylohAd2wR2f8JVTMHG5KzbaUlTtvwtIF6JO6TvZk5ImwYXMhUJRd89MRFZ0Oh82AtHcyXaFuXKBCN/diZ7AHJulvoXzBl+4L42PW6ZauGDvZ6IHNhGxbGqb2yZjseSN+u2P4cIprn2X0eZk0EwrctE3/6wg6j7sZn2d2/b1R4e4NuYrJ9xQyuC6BF3mNI0NLPGlpoLtbDwkdojS/ZjAPO7e+ACeFCiqS4/91l+ytG+t/lY+FPASepYSBz1/iTRiXoz0DnROXo3zKhp3/7sq8YqEfRD9120E8Qkp39+BP5twN763f87fu3Yk3cksTYo6+bXbLd8EX9u56/BHDO1WNCAH/jZYRt0H/BdXtRx2r/7Ef/mRaTO2i0b3s37tUJ/eea3dxm5LNl9t9PxOb84fbp5g+c74QOiN0RHPqN078hzgL3+M9wdG+IzOq6pdfwDwKyt58Wza2htf/RLZ8PAv9I+Ceh7fc7aTFogBWbDdD+ncs2x9EGG0P6k0aeX7P/JzL/XeQk/W/5mkjfQPe/+Zpd1gQd+G92/j/u/v+qApWH4A2JzHYfQrYzbGCv8cGNQ5b1svgE+R3y0A2E1sLXzfZlR6LX+vqlhX6TbEa+R1LVX4H5gLqhXPInSJhpntKcm/qFSWKcxG4bGfcho2/N9EcVd+0fGfhgGZ1F8qTd9J9vxs6mOP4jhCyf6/F3061YLEU2IHriQ+JQPmAE9JvWPrF1s2xTP447aJUYTU75oJaHGx/wFzi5LR50gZMfDfJh1kbwMjLGfjFZ6NvbXj5cxlfynNjeotEJ4CMfmjjFk1p4EYltqWS761xlBUSbyMfvTBFQsgwVOyhOPliDyENiGoS6XM3efQZVfNGDFnv5/wgVn00hq6Dlcyrf1fhCWDp46RaaaMZF7NLFjhuSI154SE+Z+GxBlwZ2opecF7HmC17iar7SqNGUsqYiG3rsBCbyKznww8FKAtSlMFbYb+N4yzg69pBtiUu0QeA1Bi88+DLKF77USAS9daWbP0YpavkS0HXGR7siJqtUlfocvCxaOvlyKkuRBxEi64P4bENjfukvfMwLMx36bAxmDH8SpE4jYwv94haT22ZeihmBG9Qy+mwMP/uUgf2z2ANTVSV7c2sMHY9Dgxelo4r0V/vELI6EnDQq8pIsUW4lxCUa49AaYc9OTzr4IhcfASNgcwdm8kbRbc+CJcj6tRaDmJohGjo9LypIA8K+ojdG9SAvjnoN8CPwBDDf9EWgC31cKvgi4m+lHKoxZITjHwHt+JD2nqebXjVaNjIrcw/My7ZtFTYE7TgeKsaWlTYpVuZo+16yDYA5GySwha6gSTKUlbiW0mpUEC73uAfcbCtfZO3EuIh5towxUEYAu3dskzUWSoAUtKhNavniB9acMZcLXsTMiAgTkhawbRY+uBSY5JJ/5WLxxyJPgBCbx28psZu9ETw5ZyZnXXQwJlR0t4WdSVyU7yaROFdo5F/U0gEM24axxULPF/D4CGVih1TT1Y6zwFJUXvh+8dLuew0nz43QUptxxV1lajmYA2sMfepP4thzJuztPUGP+g32uAGJcJEvQND3PEySio8zZwk1qCoN9oKuVqNkfN6Q88wWPr5A+E5etqGbYeYisOivpo0xVNiOaPy9XpM5PIkLILB5QWHjBtut44pdqcYN0OGJ9iLuFy9Z16Uf+6Sk4zE43x/4RshqXXodzyTPu1ahBVpvpS4bJnM1sZl9mhpNBOIyEPnJj3mp2QKLZ6byDEUmsZzM26IfuYBt5mo00NXCdvi2ic8SxRvUx7acEX7j2zZzVa2X2lE+BUapW1wEMrAtO7UnCQg7toV8sV4A6lEoV8tITh8QLfXCZZ+1thMO/QmcRKa2G75o3/VdyEIbNcgJtQ5mtbxtFfQa8JZUYwdd0G0rzd44a2oyJ5O6TGwknjM3hFZZ+ZLxwd442SNRsbO+xXo+NVirYwwkL1vI27uPKaXOgfioKp3MjTqr3Bf8iZ1gqdCtGtDSr647hvuKje5ct4xTE9voDdlgAEvUberFurznYGkqL8tX57RaVjTE8WF1bB7YsQa52CaGxbxl/RbxTcZq/OM//qP3jGiFHBe9BX/LMPiyX4LeFOUvp+SzwKIon5DC8gzoupNMar9LM4nDclXbsiVXgBsCrY9u9DCHTLV8RQ4oOoXoIt+J3S1jFfSVgSTENMOnTnkB/OIzyPzkmXk6tYNfSpvI5vyPvck6Cc0Yib2c8eLz6k0LHiMxCZ9qXy/OiOhHPpRBnUdlrlM76Qw/a8NwMdyyxE66ubABQ1JhlzTocSU0ZAe0dBOvbVDmoikqhGugBz3zHP8Tu3gl/8Va+QC/5JrUcLS8rcbRTT8BLOZp8NkPr1zxsYQZYIaNz9VYKDg+q1Q4tozdYv5frMGXFrWzaAvYGukINdUYOvBh10W7/KT21Cb+Fnq2JeBkzoSNUfhCN7Tkdq970SwjghL9XKiJsBRMKJA2L3VZ+DF7pWBalsCTcyE/AO418lJsNxDMIhguCZ2F7mKwwFkLwZPPDrZVxEeYWvDzTJ2cI+/84Bq7s4MwrgwfYF0jhh/qig/RFjYTpW1GgndSdygIjuuH+jGqbWBEG9TjhUx821bnBV7tU9rW1C05TfzleRPCoJ6B6GQs9Gwrf2oIW5Jt3S1+FnWY5Jy1G45tQlkNsR/Zie/0M3eTOV34nNSYbMImr0l+rEd0Y+Om24y4BnmOcbTv1bqzdV6xhXDWTw3DF2Cl5W5bZjDxlfjU41CE/qmFreSQfAPhjNSA8z0lzP5fV+w5xybEyNjcA/gWtNhYsYXsvHBYtqmZr7NzKfqJI2Bb/QcswHZMSYLa/ciTJ2dVbIrmklzf+PiKreQvGqFoFEL0E+/KIqBv4DIe65KhcCXulsNOQYv+JIfz8pm/zDm/8WIjeQZHPt9fjL/0y6XUzrJePDff+YE97sOb2JzYGcxjxqLZ5hyazDvzwFo/s462giLD0QNFcYU9zmV48VE1WueOMXY7D2ykP8HRH8N4Qb/v9HMRo20itIq4T+LMmjzJN44yZws/J4WYwYAiX8gPtY7NPJFPfOpbgxzRpph7xlF/cV7hqnUxI/dtIhtvkxqcavnQ8WtGsZ0f63+8/1DmAHOSreQnWvZrYj5Z/4nbNjUbqjokGdKKa6UWi0IuXIWStRKI/ZUcgNi8x9ZuE/qi+okb05rsn1Qy/iZ7fWEdk1uY+4o8QFctDzN+XtSlJuQJAAAQAElEQVT1jtM28zYRgcn95Dy0CktS9Cdj0cYo8iCS6/PtMcgLXRFPhE/8x2ZiRryvydrigo0elMQ3SfrF5/3QIX1ei/XxbdDdheyGSfypn5Tx/JaTbXjqHOJ/8hl8Nex88nmgKBjXp03JWgQwqd8EF3Nsx06A3PErGiTuUvAN21Y1TVezM46uZIl5YZWST2x3TPiIycVtEnswYgrO+GS9pB8foe+9T7WQDz20xBgYHesSKOQLkuukHwziOsmNwssmIi5IXIszb25ITBGA+v2KaKY4fif+C/3QVjB5Bq8QUDJj2zIYUbU5xj8FV+56vPB3ElPqQeJCq2GhFF+Yk9C1rbR11emTBzH9AF1EKwhTWGjnPcytwTYygQJnTo1sYMvHzp9Dakk62F3M42q8a2tvmwt6O+JmhwbQXy078fXlB3JftkUwXFbm0tRGNNtNs80ofic1W0r9v4NtGYkCg37yMantpMah32Bb9hfs2HYeuz/bRnzEpr1lb/3Qt9xXLKSHjhGphpRhsSAa77J9+kSAvj5BqN32gnU1Y8q5XeMb2X+cLxsjCPxOHvLfX6tkD/mCxJHYpdCd4gPbjMsy77ryztgl+hJi38CSAeQmm+bUbiEFMmr7a9c8438CqXvkFoFFFUTNCYtB97vO+NWv0FrclhKviGlFB6UFsNXQsNxMxP7iWuiF7atOwSJ5VgLkpdiOmV9BvzSWxifFn72dS/IsW4H0A+l/BzwpNgL61hJf5G9IuDdELPTgAC6CfoLQAt+JGdsmHiZb/+eaa1fK3vjvI8mCCPy95B8lkut3+FXiOy/9X/kSX5OAnqk/MNk++g5/EPgvJuxY7pj+iLNulfcDv4Xk8F8c0P9HzfF8Y/FST4s/3gsn69k2JQlI6X5BMd4gWlX6gmagJFnfG6av4boOxz305WvrW8Gi5XDI8zFw928cWgCxvhJTDSmHf2BpqvkJIaDd8sDNQVSuPjRsHliwOjaMh54fpwKDD8ytigwiSlxF326qohNbqKnPajoLp6Elp3yZfDyGRlmOAe727mXI5yVBkk0s1K4Ae/NjW79psR0IyzY5ANhXRyNBUnZvZCYOXvlilpgEGabxBWJ0XffgchiUL0r54Ef6OviBNXgMK/mMGooKqYJ9GflCtpU81C3WLBNfoOkoJrZARCKRg//kC8aLL3gBtYyYP2aRLwbh52/Yf/DS5z3/cvRj6fVafIGAf5+hGEq+gdgIxH7hO35tM0SIOrnoMgwv8rEPhWvbwz19IdlIkY9sRQ9qvqCIB7WEEYS3VX1roTMMA5RYTr6UMR3Ml5RaxmfWSueKTF/IE64GN1uxjjehY9lWmgki8/DgxcoxhmC0DGEo9jEBqVTIRbbBJfOnmLsaA/ulNOcGFLYdmcY3FQbGbMYYp6vJOgqczBWkrwIh+tsL1eQXXuLIC9DgjAtem2aQWryw+eJL1dmwFF4gycVXZFYSRD5jkDARRFyrcbUCXRg1huKv9YkbKvEuxcYHL1SSh5CPzvF4dE1sXziiWVh8POShk/mmnL3+q9z+8oVP4ZWUv5U9mA/1mlgq7ARsAiHYHR02iQMKbt3ATd0iA3Q/N/RqlKoKEXdMsZf5Di0g2isvBbB5q9rW4iCagdTqcmyHnsEUPeV8dGGAa6E8L9n0A5A1xgAhDd8m3rJuv7paLF5dck4P+9Tg4If9/I3x2DB6sZmYei4ihuK84iZUhZd5YUcrNSRtifM7L3gDDKIqEzOq5AgXxUncNrEB8XUcD340fHbsiTVzUqNkWxN/E/nWx2DhJLxPGWi2uavlj+Mgp4xX61LqxqKZnI7HoQGmPB3PiYBldKrXw8GaYrh1cOqScNlg+puXPKT0LcnOXbSFzamqARR0SFQg7Bt0i4YFFMbL+dK8YBn92Fgdj6EICD/6iZlyEJt4aUYM1AW2bCQDsmJPtEWdF8LRCW2MxFPoTs7gl7IGEevLtlBtqDE0ANEWylziUYQeBK6IRtbcypYgRO7FDzmZJ9FISWKPhR794NAyN/lXCG/PJ7V+Ki18pmDnw8A2vmbXIXzbcokqShN+bNHT4AeAJ3O1/zWAFX+z850KDiAuobmoxaRWeSE3ry/vE9mTM8u2Muc5c47jQX9oVMmsEZT7mugiTkyxBqzAJHU3VORt5syS3Nhg1IRrhKXEHt+Zy8iLlvg2LKKEYGmFQDc4EN8LQ7gMldhGhIQ75Ra7qf0+G5die4wDPFSjlGYb0QKc4aeP59vBPLxpjNE8yiFFpHABtvdcvL8+9CIGqArYpeqcGV7XHqNEJok5ZNvyVceyeZHLuut1MsOW7c9YbGQtaIFNnxT9rgFUbR+iUS/qFL6NbCgUaFFs25wlDz0fT+XcFfFs+sJ2AMpCQeiBuYjhpl2YOB6shfjL+gpe+MuZln/Nh3dqdmgUhcI+WjLrfQw3juzJ5wZGcYQEGjiyfeVgIcjlHldZDvjGyHOOzsUPh/gdzYsvdbOtMUoHZ92ROOkXbHOGJ5YAIpd9IztkBAqI5YXNvRfYK/QXdU4tw6tRGrGbNeTCRqmcWk326OxaMVRhyw6fmPG7+LwnsIjbDs0SWLT4A7Wd2EqfcoAWIlaVlT8nnyPzfE4MAdtKW9wW628CmdPwxijyOmQbPOQiFiXOpZl8qD+o452si+QrR3briJdTVQe+H8gvZb4m9oPFGxArtiRURI/zkh+MMYibXl+PJ3Yk6Cc+iDB1bMRNAXis9XwmT/6OIvK5Yjs51Bj4HyEp/FF1aTaJm4VxLfwShBok2aFLAnFho2S7Ic+z/MvErNXkrW9tkZ8MgbnClbJeXFL1ujW+lzpWbCElBHI17o7p6mr0BRTzYGyIeb/nP3OYv4AVM2N85WcEUWkDlTm/BxGE2mcYDwPbqiqNGopIIRuwrdh95YGEv/Aa2HvbtzT4PFdjqAa6yHORk5TcJ3M0u5aWbXFTmm2VSwfrvuif1zNizyK62pC/DJe6IqoNSBigcogIi0ENtuUq2VbnMuiXpVzgzSsMU3MFgTGVOAkTgpR4M58ffHdKbKOqbQmbqLRXG4MMMm/5rvViD/Vah5arvvEXuW/pcAD8ce/L3pzYmeSfvzhY+AszYjb8QAhgRoRhuawaQ2MQG0AWio1gOvqpxRDJhd/zcDHTD4Rtb+LkYbSyXiHGVutEl0dHZOyvvRJetJpOp4h719fKH0j7QqDHwYYU29i0GVwQW4nFhoaIDQ7QL3Bsj+TLOts+SqNKgpd1Y1k1hiaxZ618MB+iRRckG4my6OjkfFjMSfqZzIVO5yrmHhFS1YuzK/siPLsU/wFjowAhFxwYNYR5pe7xTwljFmv7skyHpLlHrgZ7nuEkBtvK56Ann82WSyd+Q0dUHIcbEpASIVTkYy3QZpu07dGV3Zx0lbp8vJ8qaDVKA7+46DghIStlnPgzMKqZh+QcbFtVAyil9fny8aFF3FXVtT6pM6lo8LlwjEJ2yNef6NjGLzSwDQfIs/1gHscY2FrKXxb7YE5Egy3b2LGUC9f7+9eS8VmArpZ+VYQggFhS5MZFZ1HHBYbDZeyV7FLayTn24rxLHqn1zPxTY9LqnCIT3YgXNauo+YSHEEzbsjcwjEO1vDYt/Zs+eR5mPSbfqqHC2CBvRFvk6+bP7q0fvOVLdn3ybcs248QzlfpgFhwa64TcTdfUxqaDpLTXyCJX0WIbJPvLbsrVtVjhdFp0lmx37tkPH7xTEiaN3gYLNmBkpcJnzszAGAU9dhLTav7nDaWm9G1T0w0YG1Wl/WyZ4ImdcES7MV2uyNqGD1x6tuGoaaLZVrkaLKtbzCRhILW4qDzddqyhZf+hJKPbOtcNid6Ns+/SRHnhO2ybAZ3IgGToloVo13Beh0PT4UUm0P6IpfvcjAro87J/IXxy6HQuuEA/dqB8XrZlbwjR3n2b+oYAoJZ7r+Ff9WH86WVvWy0QI0DWT8awLnsZ7dggcCXYTZOVS782G8Z3InajFfhO/m0f2dCTRyD9QH2zGfoN4dmWbaZ6g35p9uaHfOtdbiSTm76A7r992ZbtT73bdnx9En/q/CcHVwEv9FsjWbc3/FYAYuIL0P12/dFqZDZgMZ1v0n/sfuW/eRnfEEr6wV/wWR8+h9p/5H9J/pNe9AP/RHbLJOM+A8gtsXwHFvoW+nfuGIy9W4Vhjo17+JeYEJqfMtwQwk2/+9/Hof1XAzP9aTL9wCfh6tx1uoZ/RCQemT8yQpncbqD733YRFL5WvncE/vHMoPTffu1Yf+/2r3i/1/gf6u8rwBPULIOvgmbjZZTFm37g96pSf8CBaZcM0JVtUFvQ5EMcxhvH3g0Wf6z+UI2wbGJgV+eDRQMf8M78OMQPfpNPtJMxSBtW/824hWFUOKPo0ckH+607N791Vvdtx43yeayGlFFiOfMBWnnwLUUk/DGsGrUfpCFI8JKfVYyjO/G3CObkg9DJh+PA4hMUEkJdJW2wdD+07TtHPoSjh4hkKRB7oiV+27LNiLjiB8iX8shMfCbuBTcY9HkltjFG19S2DCe+TcxceudD761juOHVKOmStenjq31Qu8jGT8bJj1JR6xaXldjEfFBfvvCvfimENA8xWOovCrF7gcBw0WdukEVz6y7G+JpAcsx85AtfYxzO8APwJ7lPcOzf8MEXtxcQ+YWc7bgCrCrzsm2/aBNrBRZ0dZsd8ySexC++TC+9mMcwzS1+cIeNUurnENuG20Zoq2sl1hcKfMpeQGwEwsM4DMmSWp8C7D73EBjHT+dNXiewLlrV7deKL9FiEzIxGYAv4mYdncBMsFbLRndUsQ6Kedg466LGaL6uZg/sjGtEHXCeGM6ZF8cv6Esm55UevNQsfk58TWIFCaTg0BCTbC43Tv554TpGKW0i2LZ47p18UU4+TYMePNsHccCP3ZP5j1xw9IO/Q3Re/Kj7ga3s/YWdwv+o+GdeGEf+hZ3YrjHIt1TI1Nj9xGNbeWld1EyoDjbwwY+Zj/wlCF4IFOP4mqwZIVA1qOtTYxxJEYgVdStsBFKPhf/E1TFcMYZXLqxQWdYLS7b1bbf+99sYo/+zjGM8dAAWLxrQ0U9tydijdG1nEuNiziKS+p6sjeDZjkKV4irnTGRfvET4oIbJz7Z2w8KiB0Q31MRiGaLwMzXjkKHJ17aSY2wsco7QoDbJddRQvthHHKtEdvYLnZM4oxO8mGzbGuQbncBA38ZBxyDsT/bnKduySlWHBtD9IcXHGKZOBX0otmwT6yJW4sWf8I4yvENVyACIoAyfH0tcUgEtAy+5f+TMRM+27JIl0cXmgioN5GqUvreKXIQgJm85HfU5MTljSJc++uQ2xpCQ7fVyCaMu3iUDBkout7+UtqoUGDU00A3UGNSHurLOU8/IzV4nhemhtJgOL/Md6H1FTQ7qHBsJ0fixC7vVdUtMJ+sj+vEZGKP40e/Z8Hg89Pb2ts9YR0roDhV2Xq93fXy86/39B7FR3zP5g9nbme/I5GVhfsytKtlun6n5LDM0BQAAEABJREFUXkeM56JO0dm5TcaFbXn7miT6yo+L7K0XkHGV8E8ONYglWC0eXvbiyj6QoJXsIvanCtnMmZjRF8+SF7bO1BL4YG+8LlrbIIaTPRXIuHBYxFTEzzQobVHs8GLj4/2D9T577Z7oErIm2Laik/PRtkZZLgHkLSH/4gfPD/WPMeQ44zPKxNgXayd+MqcTemq66TDQDy/0nI8v8kkfMnOB3R6TLXFWZa4Na2N7EFcpdDt0WFwrdUM+OcVWOCdr+eAFaI1SRElBYwy9PR7613PDUUMla+IzcWBCo0qCtnaoPe+2ZVvJIz5Es62BPdFqDB2P4xobilTwFwa50BVgapu8JnkCzNtJ3SIT2ax1O3mq+ZP1n7FtoQVI6VXyKXpcotlOaWWDqcPJntiQdcn6pA6QsbmIX8QAJiguHdQn+yR5FHnfMEZpwCtownpqerLecq4mrt2fnGdDVQ85f/B/HA/G1TDG0MjzqUaPbSdaJd/WZ52tBAY16+xgXmoManhg94hF9ujrJ7jnyHAT20A+eyPlgERuE1jpSvhbJDk5Oxv43JB846t1ye8BxMYilpw5k3hQU41CPfVcmthIvIt1HPxi3l6sl5n5wbFFQ6ao1RjFgIoxpmzqnGpICFXzB/kBoUnYTrwA8otxX92xikAej0PRC4jxIr4zcQAv4shni2DhLDK4UaDGkD3U+5KzjSVBHZdefGd558eKk3y5+MHxhHYiR54hiPWnHIJivUwlx5xLZ/t7QdvyotnV5+txHBqjoCSKJdt6PJ7Qhgw1+gt9uj0mVLks+wtCS6wFLXLxl71R1Cy0QOZthdm1WkI7o4ZJ7C/WJ+VRjWrfYXRsNdLtPDN/GWTNjKpeZ6NKBQiLuprBZnxkfcB78hx5ez5azmUSXdRiJmwkpeiPcdsR/lnD1OWZ/8wr6zpCi7ht0y3ZQ66DvmULfSn6kzrlmYGojJ8ag/0Sd9tX1dCoaijwZG9H5zvEDxrbLvo4oW8V9u66plaZl8kaXviMTo1S6lV12x/oFLolblwm30U81N6mdkMHuY0xNMaBLGNwzrHQYid+UnPE4ZuanTxvAOYq9PhN7HkOLEmWkCuNKhVKZoxDZQ++WMQf/DAWvVf0iTt4Mul2dSw2GkDytOlLqE/FR2h5HmW/RCcxJtbH8UT3ib+BsFsWtY4hf1FmjKI/yPeAbNmBov/zFZuTibOxQXzxmfgSbyD1RlNGrcfEXeSpUNCLfOgnezS5r4ufdb/pp2KfpU4sDx3E3br6ags7C73JcyVma5SMj6p4JT34tlWAaJm/KvY8dEEz/TFG5xt6tGz3vKX2C7mmwxijODeYS+YhuuEFEMcys0mnxtCDfRB+bLOAmA94XLJaP3nblg0UAC7gwdp6Y/9UDW0ocKEvvVgLJ+cf4ch4u6+uD4QTxkmh+mMmzCojZwm7Y5QG2DZDK20hG/kJLgj9L03CJ86uJYGHl/UTSJ4ne6+qZP5kHBjkWx78pmY0gFXEzLoBC0r4mMTDvkYN2aUagGsTuVeVUq+mE/tkn2b9MLWdf2JZJGd8Ia4aQ9EZVbLd/YxjQzRjw66EoMV8pW8THzzCUssyzvCG0AI2GfqKb2X/Y4ZAku+iXoI2Rsm2Cv+DWA7mfHAWxPa64rTN3l+spalJDAGbGLBlW6MKeux/VSi2YjOAg7ZfNZAdva5GlUJfqCSek3Vf0Ip8lQbdNiIbQgpENv6zr9KXwi/ZxscGOzQ1Td0w1njf7PC3ju3Wi70G8jtZo+r2pXeyZs7rbAh+8TkiOJB4EssNk9reuSSf9G1vi5i0/RmbvfuRs90ytqkT8Ym2ScpcxVfmbRLjhpAjUAgWInsO7NDUPgZzWi76AYMBamxA31t0AtDio/cKc7LIeV1reIIznsw7nrGFcBYKqNANEAFrYbJWOF/QnYkVO7aVOohmE4OsXEqjG9SQfqAH+3bXNTjujOKixqvjkGzrr9pkkQUWOKCsa1m2f1Kzv8bp2lZy0tWiu2FS64l+XRyqcdlmeqGbXEfj22L8n9Qic7ghNYqdha0Nmz+p3ZTk/YcYrK8WO4HE0TgsZIK+g/2lZe9+dES/54RYeoySvfl0FZs3JJfkf4Nt1H8P0bXNOTHbxmJu4gfEs2IqOCCM2l82ohcILzrpB2wH/RYit+56o9hrodfDUtPT/w6RvceRzxiwfeWz5zG6iRmyXJt3B5CarFuX2s3shctmZBb9xsjExsI+V0h/ClvmivnvhD+tmF4A9DdX7He99c/kv5tLPjcII4u8NjCB7B9hs/l/EnfIXTPqshh8B0NjkejfadH/1V7P0TVPZWNybcBfZGM/OBD9DWSTFD5hsWZuWvowovgPYNvbOr/rfzeBVMd216zlqcNfjb/r3/3WI7/Gl/7N2zhr+YZN+c/f/8ROShT4rWHW2rU+fsv+H+L/ZyrAnjTHBMDm5NqJ98JhO4BZx5t23SNzQ0jF+rsh9NCymYXVfKgZo/hClQdtafNjd9EvVVljWGm9WeisAE6/cPcUqRuako2FHOKcDFwQJwdgAA+KQuEQsj4bBiApvD5R9NVuU+FXSQaC6cnoiRbawY9Dz8eQN1M/Hw48RHEYWyA09mVfBmR1nhHgwA63wvomfPO/kfT5sELhpgcHIMn2T1CMxxgqYjQCJ7WafMCj2/5t63gcfMgfOvISBsi/SgjNrojJtmJnhxpPVBUEWTBVZdD3fELetMjY1frFAGpPEOqyJEgAtcrLMOpghyoaEu0w4vH3NYbZV+qdTlS2FjLYaBo329iWdnxNyK1pdLgM5HLTbO/68oGB4oShSQyLsW3sVI+lyAdKdrBoS/eXDAaKzuRDhxm4dv50OzpUWi9zUmW5Lg6+yJbBaj8vPpCffHER9Mzhg7k5RrUNSNiQrGgs2UZsZaCqUui25ZIYqsbGg/HAJ2odb2LOmorMGDBh5CXR/RKCoWw1iIYH7lwEEHocxkZ+4MhL0nXVyrYGflBVmjHNEDtQ0OUKuT+ARqcH3BxBcPy0XV5E9RdyFLIfknz2XL74pq6IKvqbt9QY38JNUOE0crZDan7TMgZaH9vBtlVVMjpli7cLUtall6oY4xwPzA1veunDhF5BssPvbvfjM7YqdCDjcbDPeNnyfD71eORFnpAVDV1kwh9V0BhDJdjuR9c2viSXVGWV6Yjo2MuZq9Q+8otzD3JfSWux3xOq3aS+5T+J9v7jQ5MvyYK+EGzI3IXQUl+37IGJneDBWWL825YNyAhadOOevsCZPUGzEqto64pr3b6CsZmxHX0jZU1iSD6Z+/BGVdvYFrGNDg6Q5UKliIVeX8k1OrZJeYlQdQwr59mDH0zsXTOYsk0N1TK3DUJSGqxPfubQNo6JgMs2vD2MLL2+0retSZ4TQwNXxzF4cZ+5Hsq/XPjx48WXRVYQfF1tIp94CvlC303HEUSGyhqsgsr1wN7trGAGQBpVxGTyMaWJrmT+pBa62qKuVxcOVoghtNR7paYw956SMNegltw27y/B7Y+aDhIcja3grWOlYVq2GxJDdOOnzzPOxMgEwgtuOmcdwWfY4L7/fJsYjp0A3c1MB5jsg0WOi1xitzDw9lbUn/k/pBoiHiVxbrkscemKUzTbDDcw7H58fYfFfC383RBe4i4ccqnqcpFpiL0YQt4wi/ExRs9T9PLSJmwc5ZIZIKJAmXOefCb16vpRn8V44R8xZMyPSvlh+J0fh99ZVy/28wxLwlARiG3Z1t3ik2XVw9TyxN7Efgi2tXXUDXXGAqohOYaRtIJtc4bl5fij8wkt65NUJXMBL16wv7+/lB/P42eMksLESJVZN0NUS7PnbMce+vNZer6N/jySc2ASp21xoaP2N6jjG+fo8/mmwb5IjfKvJPPsWt/sRTd1Tt2iX1WqUW0L56Q1gSXIOvgR1XLIDZFPp3Mi5vQRVv7/d/lBPrGdrLv4iP3J3Oz+ku2G0BzFJXwUPo6GGqP5AxywLYm9JirSDtMRtTm1yJ9R540ZRfQgh+fzoedjcMYJ29q1KTVftMiJCU9Mk5pAUt4VJ89H60VYmvhb8Cd+Og/WRPISunK06CGTGm2bgmzF/7/+9dC/3hLHobTYmNga5FVDMvNsB28QbVKnhT2QwoOkinGSm8Qw4QUWAnSb9+C5OY5D4af27+8frP+XMK3QxygdQPLIuj4eh0aVbDdMYiILriVLbUfw6Co4ek6sUtdZshTnCuLMJq4eL118GOjbZlwqfIkv0ifPVMJGyXrxYvr9x4/+CxzRdUkB5TMFsLCf5/aLvS3sZrzwszBgSYMaJu8y6wJZgbkkY4F1l+fkyefD0FwQRQNlHBlGHZsNMQMAN0ptIz/YN5AIbW4acskjPLqKDTtBb/+pa3zen8fsy+6FapRMHA/mKc+SMgzAtqoC1Im+0sChgVTDzN3QrWNbrtKoITm+iY+6iGagsAWCZaXfa5m9e2AHcfJJlrqaVRCv8iEvudQ023JZaQuB2Eo/kL5tuaohtNQNpypbwWLSFuuqAX3bkK3PBm0S9z6bXnq//iLU+/t7r90qqwr7kqI1qvY42AUxVCkyo0pjDI2qrlVoN+BWaQtfxpJNzYgtn8njK7kpdPwJnmi2O48xqu3baAIUT2k2Nog/Y0Moxskl8gdxQFL89VrIALC2zsm6j2z4hNF+ej/yfTl27C3XcVntv5i7UaP7mOL6NofIYxrals2eeD4P2e51mxw/qG3O4/aL0xpDCNDL3t22qkoO2DwvT55LHz0nizm0rbTEZJvcllK/V378hAEJW3S+Xbfe/nGbZ2F8yr3fX9SgbRV2UeauCgaqLNuda43qOa1KbFbaLvtSRtU1GTI6+haBmxtpAIXkHZ/P54PPPE8dnH82ecBDoq/CR/zFVsFrInZenCH5yxAZ21gGBg8K27hcWpxH31xHrCF68RuIbdsq4kUDq9rQNHID2zuexTrFKPUojQEQV1ycnGnRWsS8mJOAaBmDdHCuVBETlqtKwh43SeaPuuVZnzM1svb2Z8O/IHrGRuYsnx2efIYYVbKtgX3Tj7+J/0A+T1AEFTqWWq5cajsKRT+16IZgwwPGGJcsVsiroEW3gb5tNa3xthtfoqWOC2yTRybAJQOQqNtQ5Gz8hACyreMxeC4P+Fb+fI8n+dhQq5RmOwg7BRidYHjEqTTYlEEfH1M/+Bz33ufWhybzd9sVXkTL2Whb9gZITDHRX7Zsh/QJtlu2arTvIiabPJHPvMc+3ZafBJGxXTIgXXIIhA6SbaXZfC7mncEHEB5DeCLmBUxiUkNkA+EvFt+KkRAA4+OOx952IbfeNzHGsbka1xiqUTJ/JvV5Xft/YvvkDDl5xocu+AEbSSD9n3yLZiksy0qzLdvp/gR1k8A2NWGNUHHyzF1bJ3SCnl3D0IgRmmgT+l1rhn2RzWXF6j+XbDOvmw3n07lkMwYK+MyFEKDqbi7TDYC47N23/akPuWvJDKW7EXYyINQgZBv17dNXj353Wy1vJ8cfSi0AABAASURBVOf6FLAvn5+U3bGhd5x7/BXAaoINv3u5hRZIfwPs3ZFRhXcHDZUR95+v+lL4iXHndWNFDvhuw8ZHtOIjkP43sDff3vgbC3NukMCioZ+1QI/r9hIcSCqsCmRg9rXj2rwm/HKzsQv8QsbQHyh/TWgb/pTZfj+Hu0MYvYZZ35vwdYfFetpjk+vu/fFOdtea/+JF92u0e7fcF/59Sos9v7peeGXtbe1/cG+dLefy7vzFPT5+zd3+0rNLtoGN/8LUJ6vzzu0b3N1bKGslcI9v/o1veqoT2tf46pHnd/2L+hOKXuAnIoPvtPT/CaD2n7uIM/Zv5fQD9/gThxj4JPzcyXphgf1M/DdGPc/E8m+o/ANR/wOZ/x6Rv/fyV7H+Fe/vLf+PxFcFKgvN3w6ee83ZXwdIaJHbeCvf/RuHyrkjMTc5oPKhvMf6apHdh8CvO2ciNJV/yRXgc6H2f2Js9QdlE4s84atBvEgRL16skvpvf4LpZ5w4+wlgtmB0DDUGhShuEwMkqW+hQZTuob63yCKBOWxFLIBAVFMy23gVYKWFnWfSZBD84nZqES0cRBCXiaUACQLk+DiO0fRdG3WDiybeESibD+pDLafdbO8O9+QcoNtX7JuahTb5YBpwfcljteVioqnEsZ1JoXFXWuKxkQBsK2HznANDa4XZ8vETqJbhQykxS5HZ85L+nIyh25YhJ0al4XuMUhV0S7ZlISCBAQ/yfqigxwfifNider3oQUNCdsmBsj4b7DMv5uITIkgRD6TfPtFJLYK+YCG3xK3nXayzQPKOnmi2w1Zifr4dyhcwMcu9RrXkkgpQ1mDorSPom2eLRh/syEWHvtYpR551O9OHF/7E+WK8CCDjpVOCpshiSegHhb/mpD43BWrsBugWQZl6SjG8oHA5QB/MpQbkagzZFl1w5nnJqG3LE49T847JaAEHL3tAWsQZQEhpBdG2FvshY6SFUdWIj5LLDDd/6+HLVuINyHhd+m1zSTkzRC0mL7FffOlKzIE+Q2zZVlps54Xmokbp/wo9X9Q1/Hx5EwlEtbj1ywWMmtplPy3WBWYkxTaxr68AHTl0ErsNT+JHb+AFZOoQTdyP1Cv6mIjN/JiR+KKHihIfIeS/7o7UUrGeTHwm1/SP8qbHHrWlFKSwoKnxwVwfOCooqPJj0dkQWv513ggPGXOGeiJFTmafluiDxf4xdoelA7kBPX97P7Y8pfmxFJlSOAOfBWzfXi+t+aHkkFoGbAxFUUvGXtWhqsGLucULtLNx5G0jMRlPkS4GuQpdAUvqUhPEhDkZRCcQHz/4keAkZgwIM4CVPysEXbrgBDrRX0API0wH80iSHH3j00YbYAhdypzb1X3bkBe0V8MKFVKTwfPaH/FT2Ho8LJDudlLfpamsU6EbvXXFE52mk+eKHfikunPHQPoT2UnHxpkKamGL2s0XckuECY2Lmh+8JKpKP3RrsPdqjEtLQkSEAsy93pbgYYv9NPlRjzCafs//IvaZMzjrmXWdI0nUnQ8UOnAUcGIjxlQra6jiJLnwoqRwVuTk8AM4KJmVlHW0Op74iF2zFrMO43tox2VkN0jDZn1ibar1LBp9XAjTEj7JpOWG8sfIQUn82A5lkO1BwRL3AMdXYWaDFR8DnxVY4i40wIV5KakDS7aVNW1qMKrkUoPIb/a8sAeJBw2dnFeT/tJu+X8Y1bDKap2tu7qPKYiTeSNudKLvyAECbOvIfLYgooyVBjYG7ZJtGdrJIs5eUepPXIsiZa3BVgswTiyhLWTVzf3jb8U+RhY0THIX+5ScqDemFFsUQjnP8tLeRhg/b8+H/h9evBbjyKHEtEwRFXgBRJO1lBfCrCNf9oI73aVefwP951E930Ku4wPjWBkHslYGwT14oR1sCV1nCpR/jRyfz+PR42FRN9OfpD6RkwbxFjoDX4MIC4pZJ1mLhVTBMzUS85f1LgJk9WnAeAC7X9iUPNUWijO2YoNYJy8HO84FnzN3hIePEaC+qY8TA51hQUUOO5ZUFhFIq+0syriUKWKrKW3RCaQ/CGhhJ/yMA3s8tYg5wdmWqVXhN/Lptxz5xc7Ji+Ds88RcMrEAlhLXZB9HxjY/Sj+UhnviYT3kfGA+iVSF8COfcZ0RESCU9WGbfIakkqiNg/EhYl74H+gVMjbVQCf7Jbwxhh6sAcjkIU14toWautGN/RBSJ8qMXO5QkI3t8L/2AVro2/jBSHxCkRjbJv4BVPtZ6CNC/5RLomwS84RlJa5RZpzRh8axNKo0RrWs4cFlzjgwY8eWmz9Uru7b1t0SH4H30HLjQj579/Xxwk5iqDjbYjvFlsstsU7qGPmZtYqPqqHCRvhRmsQRuVgf8Oz0dHkTbcmGxpUfWfIXO/KiHQZ+M5f0FgAfQUrDAJtQYj4IvMJqWFCWhG5fTYNELlmTUyEsYl6xEcB35mpCm6zZBS3wfU1nXVjsWvbS5k2Fj2hjHmHZqp23XbINFHFFDp8SY2gy8pNYzsaxtfBrSalZoUeCEth2kD4bidnQCvsh0pfJkSAme/Vkzz8eByTjF+HIXPA4jr1/0FmRB/JD2w1ZB9GwMYjOIqaTc7JHoQWwjJpsq8bQqGJNmXEpzX2zXJa49K3Zll2yzVk4lM+6R2LFRvLttQlvUtSeewtZqcaQkZlxLBpBGvuLMaIiTArABb3H0MUcWUZY1HhpIpT1+ePHDxXrr8YA7xrlL3jFp+2tgR1ho/C5CW1GBb+i27ggGpCMnO2uxSjmW0IdI/tixAXftmxyMTLYPznXTn4gpYsCFzEjuS9ka0TW11iKbM/RN7u2eb5PQWo5y1oUIbUJMBQiDRGwHdTytqG7x7ktamQz5mqBy2hIEnYZp1bhTYJOzTIexDk4d0eVUqMFL4CK6EYcvICpyfkgmm3ZgdRC0OG3pPpuZE56geycwn7K80pu0NsP/RyJZt0v1mmeHYHwMN32BQ/HqjJjAe6+aKTDXYwzl1JysMkThws9LlRX17dzxd/M86b5JlBAG8y8LgLcAAvjC5gXTeDygb3wpiZ1WDzoG1N3yczvqRP70VvI446xFJ9rUp+1AVHZlpOT4IcO3msDp/T7HjodLuSlrkFRb/jJJ3NkmznLvBW+iAj/iUF8Vlg8K2+ZPHsmMROGLMk2MCRhj1gXkHgT600LTt6L73wTW+EllthciyIqcGJjUhc4XKaOgegFJiIZ29YYJdu7dtG3elzkpG6pz7ZlwxQGoU+CTnwi1kmcUU1/EZcYd66biLRk7WbfPRFfYMk2dawrlpL0XWbpbra3zgxtEXPwzVXbsCMTHklqtaViTiM150RnA2JRIEzL7LWJbDTS39WzhF5S2Ri7HtCqKxzZ6EQ2MgsHGQcHspchEW9G6UkdttMPDWn63LHH2FYRrYF83sxnTxGv14Iiolvc1saSbCQDIi5kMveTeq/uIwsvMdJDR+1j+5ISL87IXU3fY4vlJJFzgCWrie3gwHLBG+hWQ3LBlYQMbrVC0G4rBMeztGU2Pfd1EYIWjicQLPaGRX3BwuYG7uShq8Vi9G3LdlPnDLW70OobbH44tv9Az5qY07C3zsJvQ2j0E88NxbwHpC0b3DGjnXhA5Jm5gYOvjG+Yaylwy9kWwSit0k8HuPk3hvSba6GKPpzo2u6xbSjqPu50t9gKZPxnOLwbbLcN201y5pxamPy/g6jD78DQLUsN6rb9fsWd+BZzLmRXw6A+Vvoz9PjMOoDnsr5DG8wNekQzVXmWBVLjkxUb2HRWu4XthW1tYBw9oR9Y2FrcApGwEWgaOlnD9HMt+gF1Xpa914Gpy01DRIYusT/aiSVZhhYQdH2jh3dD+AFd7QqjR9lXiwADTcjNEmZjUcOWyec7yEbAnXvqQor6DqEFEs4NtlFz21MaCg5MapHxP4DCxq9i32np29btU1X6Aktl5Ut83gkHfrX1V2OLP9gu4JZLP3CPU8PAPf4Vp9ZKzpetyDakBllUIl6UmtZzQi6fdOad/gLEngmkH0Dl37uMOJBnyw2444yBmFgY7BjwTzFP4v0dkAqGvq6tw3x+6v91/0vz515h+K9AxJT8fw/k8LO5/4VRbP3vhL8O7e/q+dfa/+tcViPHJgveThH+3CDzzeKZ3wSYQUahg366ktScs//Gc/CZLwGM1+JARWGtb+K4XaFp28tmsy3b34TEuIBgy9n0ZuGKI/eySVcR2PqlcmlU6cjfEudlUX8Y3S4ipjEMbyj0+H/xkjv/n6ZAXhgQktLC2zA12Tgnn2TytyNf5CQZO+PTjmiTeCI3LwNbl02CLmyNKrlMd6lfpvBiwAwfxJgXuDD6sq18sB58wXo8HzrgD/QcfXioyM5dP7WQ7E2fXfPVcnnJMA6+6CCdFwv5m84/fnzonR9MMr6/pCReRFqnsFNlBegq7c7LNvQiLn4Axa7tHidmuuirQVfbNqpHtmW6mAbTd+ai9r/aezz15EXx40HOwOMxVCUN8reZc+o6qeXJJE3ys620UYWcv3w6a2PBApBJXqiyhhmz1lL7FzZCR0iFTPANVV++Jv6Sd/RvfsSLuG4YYzBfBzk8lJjHqBbdGJ/EUzXaj23idPNzs93jirHuf+XCMIk0v2PFVHRk5dr20CNcpYU9WZuvj1PvPwDmN7me5FAYiw+b3BhHFjMaVcT80EG9B+stMqNKeRGUeQjUGLJNjauxTf8C23qgN0rwJaObtSZa18wWSl375GBbiUW0gVJoJy9cTl68QFLiaDgO1RjodQnCwowbesAtuqCfaLYVu/ExiMu20jJ+kmP2U/qL9dNrH99xUjUUMPGLB9BJHRe4RmFvNMROfL4+PhTdrA2LP66wZFsVfSXmpfiI/KLe8/L3/v7SB/D+fmJj0p/gF+cL5+taav/o51roZO3ZbrvZx2/sj7e3J/vk0CBmnDbPJgb04yc6RKDYSq7WbrEnW5nTzO8xhqou7toyAq+cY9jiivg34EMKvOQeiJ9Lu+NvGnUb2H17e8MPe+IRePCS8/npIDUq4rC3duK0jR9LXLGT9fBij+pqsIm1erQIbBFHD65b8o7Ox8e7EhdpNMe2yqX4VFoYwOTFycJO6DZ7Alr04zv0iN5ghz9TGmzdVMkOfSm+m8nt1rWt/Mn4nRf27/yYAoE1gTyxh77A8V+j5ELaha0lwgKwzYdBlgDn9Ls+WHNnx8zMIrBYUytMR89KW6EDdz84cFLHQOY8a8j4Wvh+EddH1iHPtYU9wldVsa6KuXuQa/XaPJlTyhM241P9/PiP/9B/8Az5wEZsr/gllvbBPvvXv/6lf7FO4y82A1l3zydnzTiUWpg4gkWbxJN/qf6Dl8E/flz58nxMbReeY3+HeEeyOr7H81Bsn+Tw/j714z+WfuTsAxKXbfhW/wsQ4jo4V+xdr9yjm/oHsh/GKD3fnsT+pqzhN/ZbdG3foYLd88R0iLCV2BZz8f7+rvyrr4xFa5y6dH+icyI7Ge05THzJL4ScValP+2TvJM7EgsPEAAAQAElEQVRAMR8BuzTGUJ6PT2oY2ceFQ0eMelhbFjyq5zDyt83H49k2LPECcxJLaimRWoNoL87hF3U/qNXz7QHdCu2dOfnxHz/0H8z7B3me/IB+UvPOgfUVG6i3fPbbYG6PUSEpa+QDm7abP5iD1LQIOjUK/wX/IL//519PnqOHPnh2ZS30usf+pI4v8AfPtui0D+S7bth7PgdnDPD21NvzTQdrLECSPSeJPXpZj4PYCEVpRQy20yU2qYYVmTdyDzw5vzIPgSdr4fl46oBmGdPMJXHFbuCDZ0nk7NTs1Ad745083tm7gc4FmRcQeZb15ddKHIVeuWRjHRACkwWWffFOzX+F5PQfzEn2S55JWUt2bEV/2zmZz/A/OBdP9rGuNqjd8/nQW+rFens8HqpKTot1OpWz4R2dxDpq6EHOVYIn6vlS6MkhcRs93LblRbw/iDVzt6jNwTN4MD+FTAuQU3QG/h/PJ3YfqlGqKvIWNV3A5MX31IvYH8T1L+J7Y06rRpv4YA188AxNvW33uhct54NlZf4y95kLLOKRO7EgooVQ4kqtJv3Jvg3d3IyusGdvG/H99hzY3/qtR34LaKMWcYs9VYAV+cAYAzPW4PvH4zGgA9TB1ADTqC4dyDwfhxJjJXd9tezKyVpPbAl7HMLGQzUGNtGhJgfEwXgikDq8s8ZS93fm7CP1f//BOfhD6SOy48HPqCKf0oIYHyf508V2IVNJtOv+wn/oRv5xPNhbgUMjeZBEYlzoRj9r5QP/+ez5lcXu2d525b2mrmfG1tnr6MU8T+aikI3WqKGDHJ/PR+dNsKy7Mywl38Se2F7EmM+OK/MBd0EMTOKa2Ms6eWedZN9kvca+bST3Fdn0Qko/ucReckkdk4/LarAjqqBB3VP/YmDvPROubQ3q83w+2Vf/At76vH48n0oNbaSAxQqYxBx4p24/mK/s3w/m7p15S6w3ZI5S546PfD84UxJXjYHNo+GOI3NVZW1cvcZGFTFbk5p0zanHiZ3YC9hWoZP5jM/Ess+LD8lc8EVrHfCowVpIPkfbj41FrSObdTyZgw9y+uA8fwEnZ07L4KCxpPDj452zMf2RXNgLb8x37IsWf/m8kzlJzqlTaPHxfFBfzoPj8dDB2hzFmgZsd0zJHxOy/Qn1rU83bJn7phe9fREmZ89JjCd4dd3EfMXmE39jFPVCHiOJPVoPYn9wxo0Kbyjjg3UQ2+G3I5P3K9+53/VB3qlNeJGpMh7wQu0KuwEbHxG4IHOeGgQylxeZ5/jZMaZWWSsv5vbF8+WdNRU/7/gKJNbU79YLXu01PSkxVJVsYiGO+Mh8Ze9FosbQIEfLGcploDRZx5GzGQOo6h3fWUcf4AlhRLdG/2ibuXyxLqIjbMXnk/3xZD4Lm6EH4j/w4qx/UbcXOWV8optcMk4/NJuYWYNbj6wyidjOOGvzxZ6J36ylThl+6vmBzdRkkYNoB/k9Hk/OcnIdpcEcLuLfwPygHHvRCbw4tyBRooU3qapkW9yUuCLzHURbQPRSo8xlA3VKTokJNurkQ+dk77Qc/OTwYm4XsS5igr2vGARS5xfxnOQU35EJ9JqAFv2tkDzEXGR9n/s9Xdtdn3kcx0NvzMkbc/IED+bPdlJV/MQuWXa+g+fQ8/nQAN/5B8dX8GReAtFJ2JNzKHPR83f5jewNLXcPvuHsv9iz3fUp1srNzt4LfPE3J7bsLW9vHE5ymMS1qGVwaPbm22AIsZWces1DS/IrCaQDP1diiJyNjkvVWEr9omtotiPakO5NS1+iptjkUhozQH35XI4PprTnI/RfYetKX74tu+SGL5uTWmf93fqxn77tIBl50Tc4tjLP/VyrcfGzVqKVaOgn0EBzr9tm9SD5p+OKfRhcUvoBdcOdGmrHK33xdLWtvwepefIIZO81EEPoW+K+x47ly65dzYjcmX0BxEYTuYX+K0D+vGxsBcilgoGbafvu9hx9t/PJ+E3nm9pP3Nb/Rom/wDfSX3azniMQO8F/BTaxA5Hd8Efp0EO98W0/tN8B09Hk4A098dSmyY1D36M/3m1iCjkokD5w+6f70xV64Cfit0HM2dkHWbPfGH/X3WET79X5O/mLvzhH7vxwe1G/UNZiYFO+x5Vkv8OW2Pebvke5x8fiFpA23w5Wt3RvCMH1xcv4H0PUApdC/AUul/rE+oftM+Z/KP+/IvYt7r8zs0+2f2+u/87mv8X/E9epdeDfsvU/wv9TgX+zApWDPQttXQfYfXh8x7dNOzuLLcNm3np8UKHPxYF5HbQsaCRku0HaOPajI1r4K0r0HUC2LrBLthtCg41tXrLRuVQUepWVh/nJB+TYik20hGIupUX+xUtKzGkMS1z63ogV402xLRe+A25S30w8EUvstmX85oOSmxuOlP4I3YW51XHdMQVHN188zuvDbuQLeQOLD2ivzgE7MGxuEh/Op9LNqGFKfF4VnwtVLg2+mAQjel3e8t7D1fNJLBQhPk5854vAwkiihkysbU5RXBDuOCdvtTOuKt2NMDWjG4gshAngQcpfNfSKGaXZ/tYXfUuyIAOWJFmlfEg+HkNx0zxJwbJUdAKi4a6/iJu+nTudFCIISJwuK6w/QkEPz53vJH5pjyOrq9UoegvItXFkU4dFLZsKTj/1CS+0Gwr/gYwTb/A9LhyFZuO3rNBt+hfoW7NDl0YN0e2YHR0GwZmjgjfyZWsM+EsFH7Zc5ICjxLga7zzSz9zLOApcncnL+8kcxqY0lX/xZfjBYj5x07YLuwEbJiYm6xWkwRqMz+B4SmmDB2Ecw8o4EC07dzGPp6ITGMgIcmKIvRrkjC/bIYfU+XX8yQdKJdcq2Wak5kuWbdUFotFVJRACCn0RiKNXFlfLm/Ei/6ohyRJglyQAA8kzAEEMVdxs49OMrVG1aWCXu59YF74Wdk++dN/7jkgVWKvQ3SCZGk3Na7+pbS/sb8ic3foLe6LFD2L0hJ56F4wiDsD21kU2unteI+rcZP7E/2TeWcqMBnQ3LAiZB8qMjQmszgeTmqlhSekvBAKijTFapvCNwueLqIzt2FXrpNsiRBtd27J27KZXNTRYzwcvXwrBGYfhxxf96DCUjTR1NgNYGujRJYYKaoj+4/GU+TM/6zBVYyDnloHc52sPvt0wf9nc9V/4/sa+uqsxYSjygTu+nqvoIJJ+eMKlzS25X7zIn7zEygu79GMwcR/EaBQm+yvQMpzbqEJ1xLpok7mK/eQXvBhvppXc1opsIRu8Ofc9L11EPJabRKboTPbli5qcCjmx5IVO/MeHQyQn1BRXJ8/U+DiOpxLzSNxhSkiWop+Xn2OUjoe1FsoSvAsonu2utR3r1t2MVPloG+nb3APCDkLJN5C5iVlXYUcihPazfW1/Ba/QzQuNt36JVcoUvF5TmAMMSOnbBm0fD9bhqJJtlQUOGN3ZEMLE+X6JRe120SW5/ygNfmRSv8zzRSJGaRJEYkusgeRzf45pOW6F47xEHiSWfRFMOOhPXi4P4CDnok4GRJyWSxuIInYDKDCSCt7AZgav61xaWVjEaVuCsdOgdtBEywvJD16+Jr6sx8gbG6NSx6V3fqxIbs+uLc8iyjpc/TeAR1UeITqpNY8SZb5sywawPXEW3eCOE1ouvAeRj4gOj8QS34khjF5v2M7nqayxjItxeByj6EjHKIWEK/zFDoC/xeJNHcdRwqwYMheSJWo58Jk5JgIuSM1jqhQBY7ACGB08t44x5LJ2MyLo4iPjk739osY77omfL1AcRyhAPzHFnW3FfvrBDdAErMgRSGr4BZdNKSKsh0fnLpq94yFr3C11LBTHLtlGIteNkcIpLuCp52xx/gQK2QbypitQy3x8zLZpbxtVzD0GzvkS1pAbytww4AfId2IQtPgOGLIZG1vW92bX96Ey58lXiLUrcAR6XzF5qUv8bQwHfvpZUwG1kngusTA/q4NcLuJNYIs5i70Ve6GjE92mw1vIUQ5iWcK8Wiey0F9hYHdUqVgTUQ+UGQegWyXbrK8SU6h5zQNqSnO1VcwueLNxfOIo7KZNFHGn+MjZVG1XbXdrp6/dENzyidfKn5Hz7FqvhCLb2KoO4TN39LjUfg3iQoy7VHTiU2YYWGAGifMTYg0DYdXYOUcq/OBRBVpILU3qlzV58mwLLKijBj+UPtQNIy5vvy7ZOOWKrdX/CpjnFJ9XE+u65ii8SV88+zBPHaXCRkj32VpVwpjCn8wD4TIcyB1g8/xL/QNEhNBK3bWbQTb3AH1ClBgWPkIyOLlMPltVPXSM0oA2yOsYg/FQWuIUjrNG8lyySzOxEGh4gVsufdvSDZJcxKqS5JhR4pjYm8QrRm7xgrdU+EdMtjdImsgmzpyfgfiArMQzCrvILmKZzM1+7hyS0YMW+a6xJGO7gM078QzNCEKwrariR853nZz/M3Wcmyf4E1vxi5gIVGknNXjnh8oPfqiLn/BfxJCzNLHkWdQ/YKE0qGeN6jMo9bZTC+uk9rEXXuE/ecCKechLhuYrZhGHaHbionNdVvFnwB19bqRWHW9yoHZLUqHDpUASN3ZTv/i0LbdMgRNX1tLqftXQ49hrfIyhQi/T5rJso8WFD+6Y3XrXUCSgF/WYOXMgpj7pLwykdg3w8oNmYevx5DNw7COb+DdgE8uxH5/BkZUsu5Q2xl47E7uv6wcTTKigjyp5mH2yfziM/IJ54tfOCFhS/ssbjwP/qn6emPnuf4WIDBSJ8YntzG3oFTlUBd+2klcP6dtW4XeMoYDNvDAXLBfkljAlseclU6IFsH8VvEE029iwbCMrdAhSatmuC7lWDWQGtIuHjRfPcQjQqQnj5AlqO0VMJ/OxiMUV3xOLEh4aUpfYDratyA986GoZR3fbQDdugdTdWCh0Ds5tozPGIxRCcWtTcnIgT3zHxiJ+skHG7WcisC64YxBcpeHDtsrFWhwa1DU5QdZPDVfZj1RRiCvxWslzte/INg0mF7GJ/XfCWy0bXiC8xHbHs0Mt1DfYWAWSb8vjI2vZSEDmfl/b7hislrJst8/brjEXiPSZtcWavP1WywsdqaqIkdoRSNcmNaS/LtDdsH93w5vIpa6hUVrQav8R2+CuZezvsfCT51Th1z+BaFtu56JMALTMwcJ4fAWHbhvOvtYV40LGju5oRmyNGopocRuAbcaG7wtL9Daga+DWsSTnT3SCi5HxHn/k3WssmABtGEBiSJwBRx493Q2RdFsGG+n/DjDzRb50Qoi94EBsfIfQ/h2wb8Mbb1uZf5LB0Pfx3YcsO+vrloHCOBZsN6/IGWpfqU+fDYxsc//5umV/w/oUjO8MCiHb7SPjG0JPP3L3Osw4EFoW4023f9YP/4bIpB89e8uBMvwDRDbE4OgEZ2w7CJfZAzfsmi7me8Pv6a34Jzcbu5QcE0jQ4W5DA+darPtA+vYXnZXa9bLdWIaCemQ3EFvWLxDdX8E2KiWBWx65YF0t6/GGi/SJIkemii7qV00yxKaxqd+31iOf9Aoi9QAAEABJREFU33M3de1CYHPnE6q97RrbdPUrxOQNkQ+4HPQHWBGEmvUL+u0V3e8Q2Z8AG7edGLC3r9A+YTOIdfMyvKGQ/w5ZY9/hlvu3MO9YJWrf+Nb03fkJf+bySx6KfsNP4v9Fgyu2n+L7LzL9j8zgv3ML/kcKPwmxtfqJFfwT438G/9dVgGeT2ZjVwDGzDxu+XC9gf3pfyj+l7x+FPqcdWt7qMbb/mHM29E21je1AfAT7Yq3L1zX8Bdk8gKGxL1tu8kk/sDgUbWNTwOLWUSsNsrZv82Xppfyt0a0TrtpO7GGKD2dSDhosNBOLcvf+5BZFBLj0q2BsuCAD+t54kNiW7aZG7o4n/bwYKD645QvPiw+scdGC3KIRoNtxT2zlsBI1Tw3ygWPmW1AEvkHsftrBr40VwLbi63gcejx4QXEMxqFV1yx1CyCNB3VLfdJBlRwEWC7mBSfMnrq1M4uFBE80A1zIcO/Yg5vv6C5NJmDyIie5WA7702cGqcfJl3nEkF3YWOr1l/9mAAJVpXw5OjqH0ve2dYTepuISXbWNRazmx2pKroBRja1R1IC+nVgCkQ/Er9Ev4MaFrc3DXDsJjmoghPiZzNfJF8QXL4I/+CKZnIra2bEjpR9Z29t2D3KLbemF7vv1LyVif8GKzYXd6B68xIYkF7E7PbWdn/ZsCT/hG2ZfjKXkPqKfPWzRYl3qrvSJJ8XMl/QX8S/6tvtLnsCpW7n40rPrcfKi55UfhqYU+4RFnfbc3esoeoHWpRaZ9ORmW50HSoMvpCDdrWwFdDWG+JQi4yu/0MKuUQqk1ifr5yTungNqmVxipyzi2vXNv7iIniEG0u+cMG6bUM064mUHuSVOWbL9CaL5ki1sJM/MPSJCiMtK2zQzJj5iNnWPTGBUaIADkblAwQjHQADhtkN/sgbyMizx73kpfcVRkp3SKrzA5Jwo/Dweh4o4Y+cTWlJXi890g7FB0lz9ouVFDV7UUzwXEn+1m6UaQ/Hd9lAt9uTCBx+5kZSiD7mvrS/mb79UjGtWiAr5MQoMuBI+4D9A5qZqr7cYbl0jh74NBh6cbSDYcOPcUvRGEQtRJM7JMyRYstJsyw4walxixODnyza2JEIk9CmRoY1kCIzy4uKDH8Xyw9i89ksRrx0Z6olMQhJjun3BkYk/MYZgR47Y8SBDAWpUn9mdG7Ki2Vb06Mre/YJXFcqOrc+CDL9B4vr42P+yJ2TbElfcBcygtpEMZUPBrk1cHBOJP7WzrTS7ZO9+xh05cukHPj6W4i86LNv+1wYvflRMHFt2yZf9yAtTgzWUXB/PB2tlKPGkBrZlu8Vi7+p0nAm54NmJczVLsuwNJ8/XfrnMeXyyjhfBWF/NtrIuPngJ/c5LaNisIXHeLTGVLWiZ+c8aDTb88PKSRxL6gzP18Rz8kHEo/ewT0RJr8qVLLlhBtsoZYm/j1CjxLdYmhvEZ20vmz6LoL+LOC7mZwFpTEeMmZDeBbd40zDfBtia6GVwIfuI9lc90VVLq2vXNIIIBO3fZG6dWosp55ubH3sAYIyTsESNixlaU6HZOlnmGTU2KZ1uDOR1VUIUl4AqofcMPtt32mCrqLuwUeofCi1Li+KAOXSfqYGpYw8jF3obUAJf4pX74yPmfGITnQcyFj5PnVNvB1guY2IoPJz74ulpqF18vzr6Qohs24sKcbCs6NUqFLsE3bRFsYl3Mpb1lIvcdYmtJxLlrtIjVNhQp9hKrTb2ghReabXFdUOyNQ0/Ou8xHlRWQLAUQjJ5oiW2MQ2PEHoTwEyMBnOyFfE5exApJN9ixI3SGbDcgrvf3ydy8VC7A+H/Ck1LH/Ivf4DHUe+DtXw947v2fZ9XJi9nwE0HVCKJksaqWs63QbUsKqFue55kL2+3TtrIWA4kDI1zrEyLLaMtSl/STl6tU6NaozkvdHxpV0APuvtLgBS3mJXO5bUouo4YsOqKFV/RH8VxiHLnJAkxWqEpW13SyaBY1LvTHKNlugKQq6eDZHLBNqEtwxa1hYeg9/5UG5ir2rd0myhOebdnEFIjtsKEJGPkRARzSJK5JHOlLVloRj+kvBgu+sbHBXZNROy/dLYLp4zeJJbZgGyvIjjHC1SS2iNqmvzSx3SpCDihkDdQouX1uug0GJnFOdAIxCDXoE2x3v21gx7YK3PZKYihSYx1aNZYMTTRvNfjWwZmUH+QO9oZt1g/PzSUZO8/rX76VLwXdbSFHxsmPGJNTIOfEO8/VCS0afOQkZwHYvFQn+eTcyR5IP+RRpaqh+Cz6j8eTmN/0eD7VuTjWhM+FLQDDWffP56F8f4QRM+RTyl4obCGNLOcKuSziyRzd83HLr8RP4IkjgKgK//8/9t6FwXEdudI8JyCpev//j11XpgjsdwKkUvW6fT22ezyzRjKIQLwj8BBF1e0eYygQPIbjHrGgwFJHEyKjfYXijmVQx+jZlu22l2eQ1d/1JjTJlTovpSGlyAdsEzbPCs9P9f+HNudy5mec69e2jG5yHlXI9kU6i/MIPWrfn48EG3YhG7uSuxbxOKo0aijzHTsL2eQuW9XyQzUKYDwsQ9tehAhjCVsH+xPkumwRhOZZz9iMr/TztB8fASQRDTcqq23GjOWeO9vNj65oxfgrrhElJaYA7L7saLtxlHlOvLF+7oqefdI3t+9uX8ZfgL29Ypabdm8jEUAOkhBUsU9qjM57nuspvkaV7jzz3G43jXFTeCxxpVW543BtH3n+Ct25wbOtSc1mrDLu33CpV9jJf0FPVPkuEd6EEaCTXcrz4e121yAuYYtLaaFlfm0TYiwobPb6DZ0Bbk2CzGfRjbgt/pAt5p0KwDsAoiKWyD05c22r8ClaaB0ffHvr2pbeIDLPrN+BP8FDtuB3TuCiQVXhM/GbGgVvcAlRfmQnW8KPHuJchu6z18YZRgcxJfboXXEmRtsqbMf+YA5dKHCJtmORzJ/SYiQQPECckfn4/qEJ3qq5hfcGizmEreQcODif8kxB8VXI227phdBk7cTW5cb4Dj0CNnkXmIHzQgW7C9hzEnLLIRv8Z4j8RYvbyCb/qqELbMsOVPfcWiW6iWWyNtL/CFQ3Ai0pVCzJpDiJLbzAkg0doCRKs7P2E79aDtP0C70VtmwDiaN6/OPNDA3/BJnx25V4AENvoNYMNXE+qfMlacMFrrHAC+BCdnF2HnoyZ5vv7iaBxpZFjr0Pd7xbb8ca/sTPRDZKZHVKIssV2gsiDKSmkZ+th0bkoPsluJHIbUy7Vi85y7Xh4v+d3kYHEPnYwa8cYljdICvQA26JwfQEkLt6Lcf3u1BziJHeNvoG+/VKvgdfap58jzjL9RIi/cY7EgbxG2ji2+2dVvh6Y/2CYuYKm74tt0zbCJPRe6QnCSq5fIn3uG8IRP6f+W3Z82ZHQ6+a2H7h+k2z/Rvq/yqJJHjPq7yfwYRl7j9diISSmgSCvyCxkPNr/BeIbaz7TeI0nN3wZgMxBb4EIxf4ovwrsOR6QfwFv/oLfx+/00J3kStX8HeIXOCd9nfwf6aTCr2Aegb/O3Yp/09ivwkaidgLgP5vvVKHwBWEbdaLr+GvPUG/y/8q8J9PwWWXNc9jL/iDm0v2D+z/If83qUDZ+8NQmVp+mFj5/27kIWIF+LRaJ0TsArEu86Bp84DATLds9xIkoOTrzxKobAtnSktvjEUvL3d4FIj3fiAJLTKBxYbPS/WG/KDD273862BxuIdnW7Yj+gJjNyQ7dKuKWEAxtR92eKB/AnlQneQmmm1xgVEFaJMHlMjT8QGaB3GS05ZxtVjfEsu2kwcpSIjZBsEOBmzLNnkXkN5KS+yUF9tLVW5gwIUBZVwaLk1eVB55WX7FS794kMjDROqW3HQ23KCP3wTd1ZRG1cuvsRcZIx+I7uBLW0G0LTd/9wsbV27xBVuYahjDWOBKqHSCyRUM51wkFp0DG6njZuw7pe0vNpO5DGyZg7hZATO6Gw74z+MT2Se8GRcbYoa5Fx/skonnCxJD7E/qE9hzPJUYDmipeb+QR3CUNap4ETCwIfH9AD/ComVbknutjCrZ1hjUMTr0eSlhR0a7UYfYP4h5w0Q3cLTv+BXzMVkPiWUr7XthM5DRQfAHcUY25m3L8G11DKKBKnZCY6gqaSBDCNQKzX7RIuhLhnfjy3nBr1HYCH9GTVWRMX32b2jIa7fF/MXHOuOdjA9e3GYPYqFrNqqUmpg+WpFN/4Il4gT4YpG19M4vWwFL/Bh0UKsDTHL+4HGBMbaIT9oDnW2q+cQ/ktvQHkOMTdHiK7FOzopJDhnvyXXLElr7XdTbDs0dT/Rn4pWYLSHr3JS2qMHCVvB3sFO/hfmAlJfcsWG7bWJEaU6dOFuLeGPdNiyfNZSKPTX4gl5jaPBSYlRBA8qqGkKYy4rtrKHEEtDVrOaLFl+FPiTd+HEABmtjAqLWyR4hLtLXkS8kyZn8ImcbfyIud07xNVNHIP6KeEQe+fHIJTV4yx7YmVRuYvgJsB10UDMubEmQlGYPmT9ENfE7+5xAM4ItILgmBvKWIiYbje0MW0sH8aAm1JH4umIiX7ICsW1Hb0N4B+dn67LPJgE2EFhyi5XIxKHjC8JFN3nbDkWiW+yzwOxzSL80GyGodsm2+o8+2cR/gWeOBufvYM6NXOhPapgeVXJbGjVkeLZVRZ2FBYJMXNHPSzDb8AqQMi+hL57OIiN60azCXqIYKvMij+KlFpdt0Wxzl9x+ljIvY1SPq4ZsQxOwGpfgYUtvLfMxqedBfT/5oSiQdWGbOaNazFviahnw8Bax2NiSVemRFW0BgmbiodN7MwTb0lpci33RqGzvMTHEz0pAKEJWValf+GGvBvXQIqac0bN1FrZEW9AX+qCcE5968iIvczKxFb3BPg0U9grDpo9s44TU9BL+TkAmppOzbWIsePgn73v2emAUL0sf/Jh2l/lL7vOsT/ymTh0H64NM446YJcwprXnE/KTuqb3xbxiTcSA/TiS/2EwcVdaNPO73m8YYDbbb3sJOfET+4qUmYd5bB8NczWcM2muCsgVtmCTcNYstkrGxrcyNqPnUQR62VVVKSw1HlQpa4ks++Z88HtgfNYiv5DK6fFZgO7gdTTH3i3nK58iz+fEbeOKjf1Rn/lKs+KrB2kct/Kz/8A/4iWcxH7aJUhGXS9g+FHpiQq0v3Hf8B7UdRczAwG5izfoqu+VqwBtDLhP/UH5wuKDQoSzbDjWK/5ztwrhtXS1o6mxbo0qxZdM3qFtii0wGsWtHf2Fq7nlhYkK/UcvIRX6ytuzIoUVvmWTR4UxMbaD28+e9BqhlcgDh820Sc/4rX6vg3W7f6FnLxM0lcd6snI0CZb9w56X7DRmrRqnQKfJIHMk5NUwsGYt28JyRuQeVnTtVon8ylwf1DsW2DFL0dBI9UpoEEJnYSy1j02UVIFnJu5CN/yKOMQa86rpWVeOvHjnRLruxHbvJJ2dU5nHUkI1d/IqAllb7iFw/y/HZuqgHIqzPZ/8IjjVuFLYAABAASURBVBj+7rJv4saP6R/wPtHsodJan1xtI1IhydyP1IDPr+QR+09qdSC3qPOo6r3j9MSFuFDXt2/fdL/d9lo49Z/pTxhnDaIXH62Esm2VsYk9mxxZL6nBWov5nwrecRBP7K3eO6XYG1XIHJyb7NVkhuGVNQ5M7CzidWEf36MKl4BEb+JcDdv2k9o89SRPqIrOjR98ukfXrWtlztrvrXQD7veBLUk+OA+yVqVv/Jh6y/rn8/qTH9L3//TwU9+/Yz/7n7hyTgYy5zdqdhusa+JfgM62yD8yWV8HuV8/5ibGg/kexbwi/6S+T/gfH7E/ySkrR51LdJPfpA6xF0j8ZcsF2CpgVKlqKG2ldr03Z9c251Zizw+eB3SrNKqQ37W8YvzI/2ws9XsSz5G1gp34CxBmn2/Z74HEZVtjYOes74Huge6kPqLZ5i5lHPoTm9FLvLaVXmczz4ljbHnbyrOJcHprGlW2VWPIFV4pP9oNxqm97f4svN/u9NSUsWhVQ7K6TfaWAowSD+UEW+QUaFSmJmDU/WAO8MkgtII+8HWQW3Ivm7wDoq+GyFRZsLSfeUuhsQS+bEktOyGm5pmX1DbQtlM/at44/RN/gTUXa3N+2WknVAc72duxZxnbQ+XSqFLWr+lHDcaD8a2hMiYXI9d8niln7LP+RDM50PUVPK5a1gVtdQyT2CZzfGQ+0Y3NuuGD7w81SjWGYju1Oj6frWO0QXIFY02wvnlX8WQ/PfF9BGf9s+VkD2SW8v8DnCkrYjb2i30mtSWSFzYW63tic+qZeJjUrK/EdxBj4AktNkSzLXvDJO4VHjWEhY2lyXhGr/OKXb3oTz6nZt4lDNYFpVjgi16Eeuhou1WleqvfwnbspVaB8G23TaLoPjLSpqUH3XMt6aA2gdhgyJof2I+P0qgNNYq4iZ19nfMjz25ZW3bJNgkAKBfy115Z5A4T6o/XqFKhM8ZoX7YV2cTYgHj35LWoVQCSYmtBGzXkcn92HfiwpMCipokp/+Alcx1ZAlMhK1rXHf3Q6XTBxEZoE/3s3cVEui1Gm3ngMvq2NZF95h0Qayk+sjZTu+eTz8u1sLmQmbLdAElP6pt6YYLLvT9635jh25XabTC6Atz2Elv26mTtbZjtYxJveKKlD4QWX5+fH+13yx/Is3paf2FzNrzz3nHM9UUKxEANSIILfMc1mDe7mMOSEIKKvdhdrKmfgPUyqdmRHkiMX6BXK+xkYJUCohfYxDEX9q1XDXpNMCminXpgio0MD8639oHf9QaTeh3sueZhdGKnAdpxHJr0gYO5PSILbNmJ/8CijvTYFO5dll1x/YLIZ3D1wf8Z2LHjX8Ri+x0iELuJbRJ/8EkstsWlrPP0kQvYTgfPL2gCt8gGxqi33GBwxW4gflK/9IFJPeIXkb4ic4HtphV9IAMbWoBB5Gavv6zFCeXrsv2Kr6oaj/xifi6p4A0Xgd7eeqAvnff47B/59h7bf79fZ52v3t668flXEPkXn2cOcY6LRYO6XNj4CSKLK+bCrEMBrLVzv1glATYdt8Wcg/3TC1GZv0swMaU+6Re13SB8BljX0MIPbN6mbTwyC1kWPgZDo/vtlTzCSP8Fl61tJ/x3WAgGeo2xzihVs0NrIOfk3fgp22PoLcjNtt7SVdq7fMa2ZTvorxC77Zs8f+U2Jdk3YIKMlFodBJs+0FMdgSzxF0Q4gF0+WxYg5nNDzO75DXZBEWNgy1z89JfEX/fvef8Ot911ePGoY+p5rc3L+sW/xlf/s1zol2z3p73Qf4RXUSD/Dof877hS6pQz8LNaeO+0jCMXyP/wz+/gXf6/Ak8Mv8s6tPD+K3z+n2iz1z5rtBdpEsii4ugApVTXLkvP5tv0hSxQLOzADzwkluCbm7qtjMFsQ8/DjBl9XZD1oiDM1czQ2yUjI2EbjAt73JWDPl8y9dvmaCibp4gxNicbZXLo7PwkGxlAb83s+8FLhDHCe2P8EzR2Pz8/+4VFRAu7ts/wrcJuDXIHKUDdXom8YklsHF0c/hEAI97GkgCIbe7UGMtwwY3tQr+UFrHYCL7BzYvPuD3V237w0MKzjR1J5gJiO3ZAdTVE9CP8wIV3xdDa7aPjoe6XXmzF7oR2ZX/14V0QGcs9XPkGCWSuMzd3vjTmoT6xtwC3HKiUpH0yDJpOtl/QseCsWK811PnCps+DGTUNb5SuubMtlLnodYG62W490VDD7xKkDdCw1nc7ekF3n+HPEG7kFw8F6SXL3rUULbgNDfz9gtTD9Du3pUH893vp/uDlwBgKb7CWY7dSMAhlKShlbL66rb7LSJ7oJuQOkS5zRidjIPNgW1wbmpHbG8QOAiuzERyWjQ7O6ULVYn0HDE99k/Kl4JOXaSyRUJkPNfRga/U4NpJT8itiCn+lEEHewLbs0qgSHV9meYzAr22kLBuoRtv6Jy/Nspfz4gGOagwh1IVZBJVU4ie9zpaxLt+xd4HcErnbJm7L8XWu5+CjSsnjC6w0yBrMXWr9uA9k1A9BiS1fdNtnBL3lN+r26D1AxxqFfZfS3mMWkrZlbyh60T55cZMXD5MaMewrePzmR5mVdcoeGlXoirSfmvPZtYtwPuxJFDpzyQuvD76Uf+elUWyE/yss9CfzwvnJGRo5l5V6SCb+xJcc4mu2rG0t5uIZ++gktkX9o2Nb763M/j4JeXCMXmQDIdvYei8M6qOGTAy29ertpCUxdw0W0Yk2lc8ine2KwTbyG2yERTv9xGaUF7V88iU6LzUOcklsSJHz9i/0ijhiM3SR4wqcuV95W29/zE3OysToaq2+ZR3d2PSuUuzFzuSLYvqMMdFy120xo3Zkh4o4cNtfliJv4w94yZ55ZTz5MpX1mdg+mJvJl/3obBov5Jfk2vqLPMKzJNsvULcYDajpxZygBl4Q9EPLUv34WOoaEqjtH/gZkDYZYY/LdsvmrIlO+La77vfbXY9vD/yIcq9eb5FJHvZZD2IxwRRG7e0rPwYk5+fxoawH27INjkPWTK9rxtEZIzlYl40xhgp7LsTpx7DGuCnzJWV9LtlWmr170iQ+ISM9Hrfmp5YhNi/CZGzs5cVt/AvVrI0758kghqrS7qWYncxHXkCItlibVKDpowofd9HFvJ6sVUT6so3YanoItjWqdL/f+uX94EXvqELXbWsRXEC0QnaD5JJOAWxhj0m1pNTC6NuGDYCPKt1Yyx8fn/rOeZ15XFLzSXnr4wdEVprlAgww/MH/GMzxAbCP4eVCjJwkG3n0RHtyhmV+c4Yw5IVqafCseCe/jJvPWTeJO+PLh22NKqXWO48SVpW1H9mN4xs5BYRrYu/9ctqzrTGwQS/rh0alFF+oyMb2yZ/MZQRty3afr6lX1rJtFTH1HD3uGrcbe3ufwZP9am9+ZAb1wQH7ZQLPoG3PxldJpj7Bq3trtwO52TD5bCAjyFZkYlNpBJy4g9qXHpKsu4suZe1Do6YTCN22jC9Y1MS6MQc35qAcWeooGjhSKuJj1FfWR3RcRq9UQ92c8c0q9lwgMolxVAVVYUvdYhEob1n6gc4d373+qLdFw9Eih8Q7OV9T85zvifHetR7CNFC95j6+f/BD8CdJqn3d+dHlgRyWFNd2yXaGAuFyA+Vr/fRyWG79QtY2+/Wbqiw7dVHLZu4TU/b4QtG2Rp2FkFp/VKHDAJ7Rl8HJ6ZMX3R/stZxzYpNFH87JRoBBXToMV+YrNYk+vK+x8VP4LaXO0UG845tn3Rb2U7/opGeIjnW/5Ux5aFDzit0AecTObQzVKBGCXKJNTX7k+Xzygp4fEoxsahuZ2NxzFhm8EefCDkrtY8RO25Aq9ZDDwh6ywWKMPs+I2afZ+wxlb7nEvcglEHpg/+PAc31CWPjLfORsZqjElh9Bg6cO6ccYurEeAomjvIOK7sJ+8ggsbBUFCZieQKKuxNH7mZHtHT+yDBFxwyL3yMzQLcXGqOp6x254iTN4YkCpz4peC3y+h2d8XlD4CUQu8oP96Q57ajEfqdftxpmDj0UOhjkKfwOgz7joZVYZMdnuWGwIEmRjZ3EWHUprWRCjE3yhE4CkxBG1HkN3uWlFb2Kyra6fJNsaIzFIBe/GmXAj9vv9xufYXVlfhmG7ZWV1y5zZ7phiq/cWa//i25u3oC3yJSvVGK2b2yKu9IXtAOJtK3siNkKrURrEXJEZ4Kz/232oATxx3cZQ9kdhIHPyyQ9lB58fBz+yXD7iJ1CxMYbG7abbCfaOMznEb+Qa8OmyPBI5QB6h77XooCr4t67XrcexEYhf2y8fVaUaQ0XMNYY8Svb2m5ivvdC5cwvtg+fj7+TyxO9B/WKzCj182m597hrYSz7hEWXHkXPDjv3J59+z389MzuTEtgVEbMwt8dhY8UXFAvvCtqqG0uJ3w2R+QhG+SwNd0SoxIR8ZtFXg3YcOPz57bZAXw76iE4jbkIMHEvfEf06bmGmbCIRnu/3abh+ZB9v6bYMencRSQ9pSWGXNXTYTo7rBRb7R81Zl3e932fv5ITExkKuQwE7mhGfBRW+XCieRv98f4Kk7YlyFfOiP01byk9xzdmd/3alh4YuwlBZ5E06P6UNLvJSA/bqUM2TiMzQbP+Cf/XzG9wuEoz8qMTLAT9sJekL4qMk2cQ5JpxN6G3s4unTiI2BbtpWWcXr7kqUW6NibH95V19iJ/MFz1QWhRSbigYyTT1GDrgc1Gazn8AZppI88LjoG268+tbQddkN8BXoAebOWJk4WwoHm/XSzcSQUoL/0we1NS2fiGwkIeq7INZx2Y/sF7NXI2Ja9AYSLmr3J92YitvRZV3YJacqXbGPhC4z/jMzN5h498H/PZVu2USHSN33bJx1WX/EfkKzd3sQ34e1uW5k//dRSn4u02NOffGZ+8iyV9Zrz7eA8igzRXGI9V6nHiwCSSAKgslPDlOiihColzlDeQTQ7HJDzCv/Jvo3/4Ce5u/dxvenZlu2W6dtZDPuN1ox9s/2jvKEDa9H/k8tG8J/I/J59RZ9+g02tQBNu4NJLzS/8vbfjO/BOfcOx9TZSzl/pN/LIvc9p/AV0ttQ2cA7/dR1xsf2yeDZcnlOcwM/jdxo8+ze5Qt82g/wFvNm6wvgLab2XtWsZpTf3Qf8E+j+tJbfAGbfLCmT4vm4yDrzqkYFz+9dBfti9vAVvuAj/TfqU8m25/RBVeD8Q/n884C0E2ed7KR9O2cS2ZQf4IO4++AYk+Vxi6VHZdX7Ah2Y7XcOC1wi3kDN+I2E7dguu3nArf1CwP7U/FNXNygNayXYftjYHeseaaVzQQt8g2iKuFyA3G6TJQ6JtVZVqCHvRn/rrtognL7MO5V8wsycZbw3b7VtvzSYLoEap8LNInKFkrhNECz0AyrVkV0oPvuOcPBQcPDD2Qxs2CiMDiIBt/GKfHjXptBt7i9xFW+gs+sl4AaBtH3LXIbTggeaBcGlRqzwURDg+FR/Yp3R84RZ8dR+dgO2IAM7wV8Bo6n4xbBP7TcUEgGFw56H/ZWReAAAQAElEQVSrETQqfDGA3jJhUBuIi1NmrdXxT+IM54L+YsUA89y/LtsdmyFFd1GLiQ06Lfqss0mtA6k34nK5dVBpmZY7H5biNy9EirkNbBm95MvOoPV0NrsaC8+G36N9I4SWjY/godoWV9AvgJm4A2OkHqIOgdRDWmc97OgagrGxIbYnOULkosDeZjGJjanwA7GdHhOtW2Xmyo2LZm+cDjtcGIh81gpCb3bCiwLw09Xy0BJu17sKVW/dLDJ4RMhdsr4artro1l/IZ7hk+wTGBBKbSbXqDv2mKl5ItIwYS58fh4rxGEPiXLHx3zFIlgQqwY+fSTwuMwQkpT5ZZ9kf4XUQyIZrkwMyhYFRpfAnSa4sNOgLyBUb6RcJZU6cATfU8SOBKirJAxFhgv32dUaFb+zb+EOg7dHb4Uix2zESe/CFAdvsJ2pBr7RFzuCY0eAFl73HtjXRi+9JEeMnX0Yjt/gBC+saVbGghd34zhfx1CO+Cv30TIMGNqss28hbhEgeqULGWAraHG7nFd2AvWVOcswplKjs2FKPULBDHKnX4ldnQld5aNSQ8R/9xClED14iJd4ipozD84VTD4XI+SIa4u0TVC0DYviBxJAYF7IZ24YruOpmW7aJowSm+BQtOnSCqLRyqTpOb1mXulmyLRObnbqRK04tYUvUkUGutcD33hXMzFt8xU/ONNuKDTQkxw4Yejde0o1x7Qn3i1xMKS8P7UtHr7YW/hlN+q/aQ+gr/vPZuG03KTeXrJIAA6LZFpdSf5NbVfIvaJa4Yl9vzYb40xg1vZNtK3Zsdy2IAv4XLTxhJvthsk6yPvIy9OAsN4z8yGKMZi6+JlyyY0+s10NpS6ZOUvQnP24vCmYY0Yu+bSQgYCQ/CMT+Yj2GF6pddCVTC3vIRr5pIu6F3e1HtJVyLxAuxESZgAIMFD/q3OkH8ayOL/uP914YkjK3ydklXpDxgxJ7dgx0MZRYU+PMoW1JG5LLhSfu/E/4pk+9jEzkg1cC6bGIVxo1ZFtptslcnUvGlZoOw4cWAvlsPxlIpjMQ2qSoG5BN7tBdha5VY7RNpk5Xi07jp8/oLmzYbh3bqvint6FVSaIHn3mealloxFSj9O0f3zTGziW2v0DUdzbv4ovG1JP/VGEveOYLk01LfRPPJOAFTBipZWyiSi7kiFLkMm+TM7Ztl2VX+wKLaNtrmTPmEA9sCr+2Ja59W8IqkOIFQGEu1t9E3iJXxgJwTQwLYIQ/242rW+wEoUew4MVFUb9YmPkHWeRj9KrQY8aTW2SihbhsA7G/iJ/1ifwnL7tyHgWSb2QDiKZD3ooPO7pqPD9ISG4bqZ1tuYpYsUs9QtPZSBE6FSBmJy76sAp868CjLJdO1rOwLdoKnRgPPhtC3zLbhy1Fv+fHVgG2yTr2kMExlVJsiLbg1CglBhnlMKFf581lx/Zmw7etqj3vkXvyQ43e2iQXLhnajk2NjyrOa/TowyOiXquYFCblgmpDeyo/TB7kWE0TUS7qmsRX51TIiTaRiT9QbJjzZZ5y6rGL3IRdnHCXXZw3t16zCgF6zr7GRcOuCzskkNraxvemC6HYEy0+cd2+skYOfqg9zvO5xlDk7Go+pmR81agkAm3xPPdJnuf5CS9Oor8wOtlfB3O7wFcmCgPR3z/YYdtDVTegokY00o0fKGqMbR+zmbcqziEkSFED3j0yqQfGTN9BgbeB87bal7e9yISe+NIHwO1SjaEyMXjINrks4OD8PvgOPJtW6Bc809/zjzvxHxMBu9K1TuqcQcsGOSFxx8aoyC7FTvIQMbRI/sFYWSNndohLmtTrYB4W61y09Hsd7TgX9bAtLsUeIoKkrKPwZKna5qAv2WHDoS6xK/roxG54tjWQv/zaVv/RR3RyS011tozj7xzStXT3kUscDHCziGnJdtfznTbzWY6RaB6sk+gk3dgOvhBOzgd1mNQjdg2tqsgJBAGu9lHYh4I16eBH18hL1v12V2ptu+UMbfD8FRujWHfkFdnYFm1UaRTr7fQ3CSj7YrKGD/BRqaWRlDLfR3KIDfj5hxnP9r1kW/mLIGi6DS27Gg89Mjb3hoKe9ffUwVm0fc4+CwwLVdlbdsgiIa2uzbaHcl+2Zb8BMWdtJWeBp0hXvvaWa0UYBnFZBT3yDewPG49OENYiVzsyjJUwltZZr+jBghpLksuKjZXgsZ8+0YYmml0qZI58rlDfCdiWjZ/WQYgrengKBqj5dmmMobRRpcGPmLZbLD4MzbaMQPBJrUBf18T+E1rW10FO4bceGqiJTqOSY9bDjie2miTcXPrErAhHWT+22IwfRKkROrATSxF7tZMQLBsogF58tyEcGAW96KV8JqdmWV9ZG6mHsSHkbffeSh6hB6TMyWLvsX4wFhpiEZeVda9XS2yIsOamYiPx2lbV6P1TV8LCaoTpxbNt/iHj4PuMbaWOEyOD+WCIBPXi3vGeNZ58HnQRoIv4uuO2WDu2xcVoX3bG3gPutuEbTKoTt91j280bo+ir47aL3NfpLhMTmRbv2yIP243nlrwP1mBwWKeeFImMM8WJf3Ws+MC+bdlAWWkOTd5/oQNF7WxqgZHobz+HUmNI3bfu1uKeyiyNwWdSDRWwEIzVyAUPRHARVGE/9D+BjSbwJ/5Fj81UqZB1WbFvEzfztMg5vpou4sPvBGxrMuevYsH7+VrEfoFt2RuwglrmJzDBA8ETBVz0YssuGZAKGegzsPB7AnN22U8/iSt6Ed7jyZqewi2kpRoD3Oo/iHa1OGnqi+aWbX3iSJ/8t6CUuQs0HX7w8KrtOagw0P07zQ4vEPZCZOcaip37Fz02oxsjtmU7aOuE19C5+uR9xdyCv7kxjWrgltgjcpoVaXRem+6wGva40b7ZPv3tWJv4dkudApIlwNS3bXMGLNbKiu/EDdG27C8QbUGn41rwJJf13sKOzIoNGHYR9wRDnjUCcl6MUS1zuygoR/cc/q0udY7gStxA8EDMXoDZrt8lk5g2SPaXf53NZTW44NdJVeOGprMFf8FL52ueF44XMaUWgVPt911kqX/yWcGRss19X6FfUNBtywXYLWBbNgCtCf/09pXXPxX9pwKxFfingv/pAqlrQ2rGmgseJza1kFWjZGpin/OCjP6nnfshZ9yP5/r/lObXChRrRxsscekPbWURAhc7izFwjXe/6Ch8PtEa43biwQLxlf6CjAcL+X4fuj9GP2zeRh56Y0sdkm1VWQP6QNa2drv6Pcq9DxI2QrQ7EmLOg0/it61RpTwA25axqZ/ak5ddgTyQvfIzsuZDB1k67pJtgA1IL1ph1za2Qxc85PGdhwLOPh3YjU3R7C89yUordNPvkboOj/uNl743Db5cVI2wG6os2ziQuCuoHYzxaTuj5BzIF4y8DHryBTFj0QiNO1cE6XKFlvp13SCkTnRKDtH9JIfgttvntuWIsOmWWjdGmiKZODMPohmxwBV7VWkMY8fhdi6p+5Mvn4sPFtvwCp7abmxnYIce7EeIW1iqUSr82m6B4BftiiWMFQWQ0GL7Gts+9UVO+XBXN9sy2I2XMI9HEfsZG5Nre+tAir+YhiQ7GurmKmQaFelp1zHjyFh35vp2u+vGXI8xzvFNRmSxhxZKgdTn8+NT6WPj5/gXzgOonZfVvk1wtvIvDz8+nviXGJ4AT2nIIjeooc2HCqSit0Nn3LaF7sL/U/0/pcdL3vzXDYs6CH7HlKAAGz1siPg3SBYYspG3rcSWeC+A3Rfq+JGy5j5ZE3kRgnlcrA1IRcfEayc27FKjJ2s8X3wRQkKqrnth51DOgWds5YEQ2ei30HmzLZ/41SX/wZzc74O9GLjpdrupxkDWcllXqwENf4ld5Jzc7vc7a2VoIGdbNoBMePKliTRLjWOrwz54sfPx/VBggr+k0I2AbQ1iuPFFLXaKMRdGllLXQEx3HCA7RqvlyrJL1b3oS3bGGx6Pu/7BDyOP+w0f7lxH1V6P5HKHfqePP9vQH/0/sTiokW0RhNIVOolxUJN7dODfiTn02bVHsgOUqga1fTQUetEPFLfMUYByftkt69u3W8vfsG3GSrO2DHqiUY0vJ/ga8UPs9wdzAt71Q9be64dlsdcJa+jyGZ3CPiLYxoGAXBBsEPzYJdtd30G+qUXyKGii2W6+Td9jISuNUbqxrpLLt28PanlTVWlUwa9++ZYfUbJnD15SkkzbGdTycX9Qgw03bFS5eXdqfCe/2EkOkxcf2Tt9/p9rqWWRl0WjMNxzRX6xCC/wFmBNUUk2nw0FuGTTf0FqUHpwPu587uRz3/mc8T6IOTUftfOLP8cHIcRsIPZCF/TwbCst+/bzM3v4qc2HCq/GAKEyxBckNa2ChlryOJjL1DA1CGTtRS7rqYjD1IHsOBc/lXO1Zfp8WszDIJ9HrzM7awRJ/IDK0bWRseySBB+j8dnxkZPS6OPnfr9ja1CTm+ycw599fh79EkH9XwH+2/fvCnz//tG87//20bneb3flzLHMmjhYo88+y+Jnok+4nMeL+D/ony377fHgeeqmQX1qlNwxJqBdq1cdIE0MfPJLcseI3gO4P9BnLQ0+o0f+oQhyfZEP4cv2HqYeYLaJlTyw8/H9k7Prk3g+eTl4aCKDiIppubFWk0vGoQfWeR5QUhXzYVujSjuuz/4hK7iuhr0eE8tFSr+gP9nEgeCh2YkrgmvHTNiLebqTm22VSzWGjN/YTB2+f3y0b5fgR8YSl2ixm5ifrKsG9qVtpd7/+MdD377dlf/v23/0GfpIsdGSEFFa9uFkT5r8Mi76GiXzl7gO4v/6/ILCfgwtazjx3cZQYi/i3fpOB+z8CkdoMbYiU7AX9RUNlgIDYvrQOwfmbLaM0SkVzCr6csvLgh6eJQa5i0a5kRW80iAu21AFzUqc3779Q9/y/6V6f8h215QOvJiB1Ws4eSWGg7Ppxjlxv9/1j2/fGr6xBr9xlnVNwWsU62n2uvrkGaZryfpf1AiDvf4SQOZ0IBtfiyBrI3suGGcYOQjss+/6t3/7f7v/4LlKhrrCXR1v1565Xl2fpSfz/eQZIj7zXN2uuX2wZpJL5GoM9t5Dg3ySkzAanch84COQZ6ac0//4xz90u9+IfSlrL2dQ4InP1PBB3nfO1Ad1yb6pYbmwWE7KSsu6wEDQhjI8Ygp9stYKhdiJr0D8VupTbvnoJvb8LzY0AX0bHlecpGv6ebOtxBIYY0QE6KK1xKjSqMH8PsnpU8klPmxDJ3ikQwukvjZ07NzvnDmPe5+3375lL20oYo3cd2rXZyO1/gBCy3kdz5hQWnK2TXx3fWMd3R8P8JtiQ8xDZHW2yAZS5xv1HVVIZP6XMs8f+EtdMh/x+4HP5zP/uGZhbyhr9fG4d7xjDNnWDTsPfNYYfVYv1tuT9ZI5sH16fuveaJM56zrBzhkQyHhi4xPfHA2sK7e/+Ijv+I2PT9ZL66ObeSEYsH2ZebatqkFNHti4a/DsOIgxNh6Pm8Yo5X+5IutlsdaNOCLnkAAAEABJREFUTkHbOT5UqQ02bpyb39jTgcf90ft8EV9qk39A9P3fvu+9xGfYjolf0in6IrfIiTb5vLFNiGa06/3JZ/sn9V7wYDS9b1uk0esWkhNfjYvU/WC/Paj9/TEwEalte2Mbh6EGSQP9++OuMYY6P2gGwk+sk72T/5I2uWVvBD4/P/isPoDPDXz/Ib1eCzf8b10pdmz3WWhitaEA3GV7n2PM2ZHzS7u5JLdsKXKp08Ha+eR8TgzfWQNZh4GMP/E9u65Ti7pNQMxFcsna/3/+H87f3gN3hSZa8opt58b4umwIAQiL/Um3zz9qwHLA7JKNDIzYoGN9cxYTW+L5/v3Ze/3i2W55m7NoRVpKjNk/T/K+5MIxOd/ud2r46LkYrLHb/cb4pqy3jh0bXB2Zq8SFLHXCPo4wQ9QIkH4PC5ujBnJv/sNExkiPKu7ElHEIAFfTCl07erG5sGd8jY5lsG8ST0C07NEP1u0Hc5O8JvXKM1nmLXXJ3i3iWMj2ZbU9nS2yi3mLXCcHPThiYNYYyZVYE4+kJ+9gMu+BJ2vjAKQtLRoRkxQX62I2TMzinatq2zL5MdRiYhc1yfj9fEpOWXNPfDUf+zfypuNMP9Ip8/Pt26PPotid5JAafFKHj67HZ8vmjH4y3x98Xn+wVoITJheR4vtJ/IHoB5LXR2ywz5581iKoG/vqfr+xHu5dj9QkMV9ZJ8bI2ZbtoMDq9RubgZY5eYu6ZDzpEezLTm0s2z2mgtQnVVLTkmNRNweQSQyh2Za1W2wm30D0B+dK1u/9PqjT/YQH+dyUFv+UoP1Ed49Xj2Pjk9rkGWNR2/AX8fb+oS49RtnGO2FmztBUjWr7o4ZGlUR0iGFTrxbdydyjicxAfiiiMRXBBS/+A7YV2ayHAIspqb1sFX7skk94Md6Qi1fYuvCrbzHnThLNt+wvCOcdkmMgtPSL5AIZv8M6a/ZOCx5ZVILiR8COXW/Ndo8ie3A+9xwQHlen3zViLuZlqKV/vEV3U4gSxYjGatZD9k6l4AjYlmtDmR5a20fhy0aIb4C9HiHf/Xmz0T8htk5yd9vWqYht203PLbxP9mj2YfDQ/gjohhf1QPB3+J3+psX3ot7vft80T7s/LK439s+o7bZl+431joecMfUH7RgWSF+hN/Lvvm1rW22xT4ItZY8s9smOfkH8FRZrJ7Bl7F/XHWr/oSs2/0MG/gPKLmrKtZjHxd74xRTzZCPwC+MkoBfsr/ZU+O/wa413bd/p7/L/nfDUKPC3YkpCp2B0AufwX9K9uf9Lf5EL/JXQv4qXdfgnX3+xCv+k8n8tnVOIKTNfaEsacv9p0btkDxXUWsV3Q2ihA5reO40PWZ1g5XDjYZNDcepQ/j9VpqawzufZ7AJe+z99Jmg1V7Kxx6WfW2i1VECLZKzcLBObTVyAhHccfR0eWM4hBC1+dLb8q0GRqx19qbr37kvd8sE8yWktciAPQx3YJwSJl1TC7oAY8QBs2RBAcsclmKAF3Lnn4Uyv5ubt4cajXjJxFGDdeagq0TCWczF80oWg5ldkAVLBPlOBXJhjwCnJZVUeMFBO/ot8RLOJ5+zREiZyYWMbgC3bsmhNWuqaUYeYyzyIOZ2pDbZtnAnpFXl6Zay2Z2fup5SeNbGQFw3zKuJLvyF6oqxbtn2EwdpI19ysOfTd9psiwefWl21xNf5+i5/ILWIO2FalkPRLRZzUI3YZ57/wXsSpyNJHXvgIzbbSYg9x9NT+giPS+eit2bGLdgtcjNV6IU3WUB4sgyMKfWHP2BH9hqKUKwKKHW5KDEYmtpeulnXqLATijt2VWsHcvWVbV844EtY2rAWvGiDQn7JxDMEnrPTYoNMi7sQUWsa9xlKA+L+g48jcL2wuCbqLDoMdJ+PEHMi43UGLXGhCX6y34JN1tseTHLaNRX5rUcs+gzAsa3E+SZnPkjG4hBYydLJz3xD60kWYEJ+M0kuRK247VqSwI9oCohFIqjNnALTOvYlC17+AaLcb8fBdb5LPTI45RIBegkMiFfQQxMkSf+zTCUjJKSClLgxFaPq1oYjtlkE/sdc4YyF+ljEvafDTKRYIEDljCUBEgREdWPmOX8Rl8ABS+LVuvJypMUREkFBUgVsDhUVgq6BhqEuekKQOyXMhSV75EsXby5n5JKgFPI9PIjlEOZARYIAefY6MpjOxSj0m8pCVmgdwrgAhaeB7ED8d4gd0JGMA6ySs6GadiXXVPfNAqBr51+M4H8RPp5W6E+PipQdK7X+41P+T8cYs9nY+zici+VEN3Il1iJRSkQDm4SnhNZQET60zwMIvS4HG4fcUTpCsLWpVoEVcoqCRSTwNpBbejbiG1TG6ZZZY/dRCDcEvwJRsS1xHXiiQo2hVg7twgVEwR4A+HTP2omeu9pi5wnnhGJcokv+kY44XQHkUN41ikgtrCHAv4o0eXctEP3wbr0ANDCMXOh1Gc1/Ihk8mMBaQtXD5ikT/EEaBVgqoifyCvFSkhlkZsy/bBBYbiROhvhLXiDBqeGpa7EduLWuMAUhVwjZGRWiTG1dZij5V0CCGBlX/Lebw+TG1nnAjzxrJ0k+aWWuBWw1lPQUyvuMreM8zOjec3m93mThITUkxNmavEQJAxth1Yl/c8Bn7GRcKwYdFbNKNYG8lejhPZpNazE8McCHKOjJyicfgpayvwLD13jIMXLRdp0VtqklY7n7GPpCwItNEbrFGKHqyBkOf7LlFUsd8Mi0HdkStTY9NTK7se2Rajv6am4nh0GSMcluMA6GtyGUc/0AkmDXsS+Xa6xp+bGAeNr5Iqqi3bcbCIj345uvV4iOQF2MT28EvZuzhmh8Fnk0axH/wou5gXiIbYmET46rTl23Z7rGsfoE+kVcadMIMpoWvSc0QkaDHFwsDnNiXmDuTG8BklgdzaDGbKqnFxDrJGitZj6wp0Zj7mfOAl7KLwA3J5l4bcqY/8ftkbvJsFFaMXWeoTJ4+KO3Cz9KIGvb3+hustUDBG/ACpUVuk/M1svdxI06c4iNxrOQ3pYGNwplhBYp+AHv9mhB4LiemBWCQ6/milaZMLrey4iPP62YSHTog1lqga2Fk2VSFbOaDRHS7DeFaB7YztxPd9Is+CyjzMdi3kRNt4msSN1PQc7TIJXKxUQQeudi2jTS7A8HC34z9UBhDxS+1qMLvVGwesYlPQ7OJfoq43KCz2Xu82ufqPdUsbEav8b5ZNYZGlQqdC2x3zEqzsB1w+7fNGJA0STo/gi16hn3ZVsYBMGRxSn2f54+jTIJc0hgFz61z3rqz3D0pYgcLOeMonCEHOn/yImQFbGSi0THEFwCtsB9y5CfnosuykUVuRt83YriR903WkPCzY5ZcUrFIbMs2MltPZyscL+Y3MHpdGH38cln8oWNkR5UKv4U9UYM68fDaFxvCQOpoW3YAHQ+0W6lrzPtXxhhXtQyD/gFlnjHEdiA1G6hWSZEWtgOJ13bUXvo9OG8dC3j6aPZzzVjEXsgvgPyJH0RFbHZpsEeNo6xj25r8uHUQ6LPXZ3TxxzWptW3ljxtzyqpmDlbHvnFcd7w2duClHjUGZDf9QJaBbKfbcKK2X/QdvzRK2ueSlbayl22Ngb2VDJfio+URsblBJziBKc22ijyLHC+i7UZbDyyjwM5lKrkG32tun3+jSr1GWl7dbHefm23ZJqjVuUb/igNq0826uWR3POEQcLrWCpdx46k9BYA0mZOqoegn5oBt/EmheSCH7UXHx4Cufgq33kARFF76RS7LltMzT2JuE2vJChi6TI0l9f8kc+YtcpytSxPRBdtaRgC/WftZnwcyC1L80il4eiGDgiIfcOwD1v4rhHJeG6aJxQplxx1bNhTAxqdOq+B2iU5Xy1oIvthAkXIKwfSxbOSJLOPCdq3B59Jo3ZZN3EDPO4qV2DBsO+YAPnUIZFHARYyBlyz7ZxGH0Ck+d6dMOc1ZvcRHYcMSRrFiG4zRml3D+O7aQUVdsMGEKauwaw2txE3Mok30JnMQocSAJFQDXCt2hQ2rMHRS8T8151R05BJcyYa2YxJtTTcbVKNKijIysdMMcjaxWKWqm+QhIWQV8WE6+pjLfglA0Vr4dGLis1yzx+uMcdtUW7Dxjf3F3CjzUsaHaNCJO2dG9GzL/oLQjhQYyeB0fSGCXCIQZ2v8EsMEiMdI2KXCR+QIB4pkh7Pogxe9W0a0yI5Rgtg1Sy3jb4Ne7cuWIqpEME+/kY0Le/sJL1A1sDlZKwdLlFjhL2Jb9FSv5673FMYXRWvApmQhorSDcWQ3WMe6gPzRw6pkoa1ukBpfyCkQJvNIqRFCkHFshk9FqAPzDS1nqOgDZv5/BOojqc6g0l8AWatYJ/AWg7mWAgg3XdBxEmWF3yGV1XwTUnRegC608JJXryzscYnpVfcYSS8lpoHpO9rCjX8AdRs4cGOX84QjdDHTcWbuvuwVssYPgIzPOkiMIxTAAJfS0tuGO74Ancl+Mf1a1IWJS+wZUxDiKRU8u2TVayxwQ5MMhgxrJ7TAjnER1+qYu74SkpLwf/ELvMqydrvkLn6otmUDe9A2N5+Kk9/POpuXakXhC+yzJpAiQyJtl+EPNsXZ0J/xfACkJwOmYiIbyXfY9ggBffC5tIB+Np8lUxV33YbUODRisK2UrcHvePgbUHhdiAipHi/mKXMyWZSTFOmIzdQ4gH9LoaUmAUQk6huaqhT1gL39XH2M2xYX4ttW9ANrpc4BbGNwzuAbjJ2tK0VXZ0OFWjCI4xMWjldwGYZldH8HkiVgTfydkKQsYg6kpuRkQDQbeeICxSc1WACDBX1dLHC9QcTJQJindls+uaL2w2UbNW8aXWQCbZfx1Yf2DrG/ld7vxeBngPTbqyN7cWx3HPbv+5fgT4i95X8iv4b2j/ys34tp+0J/6CPTQJ11JtpjFuTKHP8lUGvkfjD4m8Fy6QIx5wFzNqV/h0vm6i9Ti9h+B4fM59pe37/jX7TLzp/6r3x3PhkLnwP7ARaVAv3sSL6Zdf/J2G/osfdX8BuVn0jx9lfwk/h/8vCq45/63roJ70e/ULKj3ojZVCmEKKwNX7uZw6wBmm0Zi3bJBveW+br/iFnOXDWRs0yBDJi/dCpsBHrAjSH3XOa2IYkxeF09RnCMoQbiu5gFbkfvouw+e+fyjZrut5siG/0bhDGqx3NNYgTOh8uYKmyWNz/4u3WbEWCT53a17022IO8x9+BFH1vJP4f7xE8/yCZAeDY68Vf04J0r9PTPfDHnhV50YJ22rSD27huXqPlpEFywBD8P57GTf+l5fzyUf3F5UJRIJq8vsBw9YFGPxAqqEBfyk00mmu2ev9RvIdSgWLtAis4LwkNHQAFculp0JzaE402nnowPXrCGB/kS7d7elEk8By8rAmFsu8ZMQLLp30A0OzRtXlk7b7OWOAglHbzA/Pw8NI8zD+QJBc6+GJ461TYKgu1eN1uC+oMkbrrXlXHsBAgbeeQYZA5Q7/l4PPa6xHDPYfKLAWZYKkYAABAASURBVDsxOwpa1D+1ir3wMEE8jopchrRhMneCaVvJUWmMo9eQMbzdufVn+NgPTdq0iNzYL/nXwFkzl63EYfvLtgRuQcpMA6tx202vjk0/NNvwSrF/f9yVfSla8u4YiWcSz0ou0G23fGKwTXqLmkguKeswe6tspa3oAsEbNvmFZhgYhQnM9H+JzLxnPgh+y73Zir0LwsxLs8IAqszl7P+vyn6RirJtcgciGAFrj1GApcKneUEtr95DoiVUG8HGl8xf/DHsy9zDHpxXD2qVfrKQ8i+qD/bJ5luRafvIwya21WDG8UG3r0Xe1DY24icwzzrDaRk7WkJfXesMN0Xtx2aEHZhkvegYQCoCSH0yrzWGFoE8Pz9/+S/9rP0X34E9f+xDzKAiwpOpWeyl19miVTaj+JyqGkAJc/ha7N3ZvSGYWOyStZvLCuyRZFvdKM4EnpyxT87aFecw0tuWwW3LBsCvayIHCboAq9uSggVS0kkymaePj08Fx40IA5lISMXAumpMrAwik8+G/Fdw0V3YQAShvtMv2cbO/mwavDRSWhSX4Am7hVxfut3r3F/Wq6Ef3OIPvApbDiUGlox6vphdfThhx4W4Zc5CC4SeEJ/U7+Pzo3/sGrxYv93vxGhRJjlCCEfvSY0DMy84cVCjZOoAG9mpMYaKsX0qwUjt6KALcMs8sB8fixUoWXZ8TaV2tluusF1VcuwB8R8QjTSUuEF/uRYULHLfl22NGtg+ei0n/naLkdgjFV0t/m73W8cTXuyMMdAvOUIxfvaoE8PMiFoxB1XgLSU7vbvnLsN5vxYBxFf2jpuLYa7svSOfjdQ56zpn6+1WIgR8SX3e8WNxPueSPyrKHCWWl32IK0R8JIxtX7LBAtQyOelsEY1+8g0g8pKNSMZJrdCzLeUqcqWPfHIRbRFQ5jq2+7/4Yo6TIywuhLmHH/nMaY2hUaWYXAlCyCQQ5ARum7patiWuBn01O7qWiavr6I03XVZsLmIKxC8oFTn1nf1Foc7hqztJtoltKGslusmzxtCdnO73m7JH4te2btBEi0zAhsYeSirxHdrl2Cauywc6DDWwC6rI59yIjol/1JCrlBqOOnNF8MnnRkw0b5RGwUsNTog/O36Win4gU8gk4zwjBSKDKfjV5+7H9w9N5uA26vwvEcfJY89kLVK8eUJ+bOqzInSCjun77S7bSsvdxf0cD/K7U6PofHzsM2ZywPacCbkkE8WGJduKThUxAHapcDLZqInBsmqMU6Y0qhR+cprEsxJn7EPPfsr81Biy0bToAyY/K3/RhaWvxgqlFhmHl952+xjYKfAldb0STwPPnQew0Au/xpAiRzyfnK3Z04u4bEOXxij8SzJ2kBEtsT+RfTK/kbctO4AMusnPyEFiHVqP+0Mutww3Loub0shAN9bg4PNlUrd8FoVeyF90V6GfOIwaAG8Qd3SqhhyFM7ZFPfOMlfl75vyZMClCZNqOSwNfj/tdD76nPO4PBNTLPjI1eJ5gFHOJLczYuyA1rFEqYrDdz4UL4dAvyBgTubR9WneecaNn9KpK5XiTnnxHi1500n/yGZ51b1uRc2QBe8urG5HhczGHE/1FzaMrKmFbNUaDyx0DZMUWZWAtqEG0bXHJtkaxv6id0mDcYgPaqOr9nnk5OO+3P2zw/X7xcpQpY1+azyxpHShCbxPY7J7bAopYJvFuG4cOFLOGLP6Qta0apTvzkTmpMWRb3eiM/hilGuQGHjpkYot1tWxVKfWy3WPRQLkvGR3b4MTJfQWoIR1XRkJn8yb746Cuop0q8Nwx5xk8kD0Am1pOHeyFz8+nnpwznd+ERq3CH6ztGqP1uakj4FZjqMbQyLog7oRy2YQtO/dYCOx5XMxm1oltdZ7kJKtrsKht6ps+GhBzNZqbEawiDvoXbhH/UtnK9/Yae+1fc3PwXTV1iM8A7mPqBYl3smYCmNqWsWUbXPinriSWmKI/RjG/t953g7wjFHr6ghd+UQsb/QB4xpd+8rctAdx1tfjHDfMzew6y979/PHlGnMp8EIWcPxcqYKY7r0VS0W2ghh3Pi6euzznsOgk7qMh2286+mKzl0ESbzD1d89NfYLtpLjdpUTehZJdgNY2CaRJI4q0xNAAbeQiWqd1dNcZLJrFjIhdc1gi625AUNdHWG61/0MBWwazymY9+aJd8+kDySUw5/4xk5sPevsIPCEb6yHUwyP18dawQC1261xW9gKDbpguUXICt+KsafIbcgYdqVIONXFkVOXqfcPHTT/ZwoNdA11vYRx+d6CXWBd3GFrCo1TrXgCVkrZaT5PxZ3SI3xmg8dXmy/9OHLuQCG2eGY5OaX+fDxL6d3L5gVPBoSUUe6oYSfeQ3SOfSyjJRbtmbs4mWbfhUGX92oRmRJdvgAToue+PrxI2sbfUzDr4X9ZjEuLAjWvgnKtsNkF/Xrld8bdKlt0dvd+ulG9/qZuWvx7kBsZd5+YIQyQtC7q32mxtS5D+VNTi7JqEQ129kL1IkJvkuoGkkevlYJ04Hyy+4RO3QpL0+0NqCyEm2AfoqgcnU1darte3L0IsKkoDo3i8787rzar2eG/K6ZPGLiALRsw1eQQGfQHdeqW/sZIhouh8hKlDeeRMfgUsPB2oQcZyQcWoROE30XMCGdVEyUo8vSmzablrR6zctMhdIztJXWmjpf4ZN3wUi9B/Y7tGS7Rc06Yebz1H6LXsSftMtaAFqgbPtG9LbBfkVc8h7PcR2RhuiF9ijv7jjKnIXXJLX+OovevrUNRA88C6T2EILUJKO850mJc6AftNC3/MRnZ9BL90tpx9aaD8QfjtgZ/XODzN1+8XkaSZykUlukUkfCO23EL3Az8zQLviZ9180TuwX/F0XyS3wd+UvuegErnH3rKnu/+f2SwX+xUvhF///3Qm1eMh6ASeAbdnmgYKehZXFFrAZ84EomgOM82EB2vLp8xAS2g254crvF4pseAHM9wE1+0NwggfYOvjJg15g+5JsA6U0x5ZzQAemJg8Iiw/gDdGfX4cMelvHPICXxi396HwmOljQbvvgI4i2l4fMgy+OEakhJY/ks30XKm4beOOLyoHOUlxdUEEkOaJS8268UL2NUgVsPflSOfmyER96a4vCdE7QDFA+9H36SW5KmCoYmEGCC53oXWCTD+R+kJ0gGLrly2vrlBhqUXedEMpAjMLB82nbwkyDLNnc8COa7R7bu1/QJrzVc8GAK7EQ6UtukH9ijlzimuSfOifXSR16vol1EVN0L4h87GNSF637yMYnBcx487kTU2zN0w6UzmeMQW+Nqp4729qN8UnLvF1gb35iHjXUX6orsiYnNdQoxU/ng7/Z+bMqzoBjYiBzQZRCQ7v1gm+w+osHNREtNZjYO9iPqdHmkTATZJeig1jXI/gGv/JKDrLUtZushba1eLkzFbupV3yIFrz9nLFXIU9dk1N8hxf/E34g8u4YLCNrY4Rr86Toh3aBTsQ2qDvGxZxJloCFL7s6lwsfNWQbEC29NaijbdXpMyVGlXzMl/fnhn5pM9uWjewJEjaA8xJkue1Ad2AQ1/4yPqmVaLEv6h3h4PGbPnWZrNfgaCp2FjqTuZtnjdJ/0Y5YwSIXSjO5E3j44owRuot5nujDlhEjNMVfDavG0u1uXrSUqqgTy2BGT7sZWuQywmznnhgzb3mhEXp5z2nqm5fT45bMWA/4Dh+29gGdCFbHO4lp25OexNZrYT5ZQ5/UOnAoedpEDHAp7UAvssFtqyTRNSiiZTorzTgoXA6XbmXoxAUtcYoGa8dCnIYPCQEuapgXWw3ENuG3IALxRdd1SB+9BhhjDBV2DIS3Ml/ok0iMAqHSEUOwQidRJZ7oMGy7qW/PF3KLl6Tht62sC2xmnJhARTl08PLt+XnwQxr1Y/4WiS1yoNPBXD55uf1EJnWbUcJ54lwIPnkhkRcOm77YBzdlHfT8kHT0D5yEn7WV/klOW/epD378mNiJTmw6trktdEG5L9Jfsi0XsInQpchHz9Cpipw/8BolUOTpgjKJNYInPqmgVU3ZkoBJrulFS1yE08PM32LuFvzEvcg9tT3Yx5EpYwj9BJOcUh/bCr1wYm88xlqP+isNHdvUnjVKfaMXeFJnMV9ahQqATPwmjlZDb5DIGEOxH1ohY5t5F3MVWCJc2UN2RUSL+2s9MFoEj5RqlKoGXC5sjDG08B99UmRfSanNwY8vqMlFAFyyNfi8Hre7pNKkRkfWB/WZJ1SV8pk+sGkJ/KZCn6HGraAIX0SxFvpTB+souu0L7sJhbIh47NLic+Iza5SXrd/54QI1pLR1WU9PAv4E+h9n0B9Nm0ofu2vNls88EG7juS0MLXGGceiMIi6KxYU/6QN/gl/ke32+DhJIXBMjMZnYYmdUybZGDdUAqhS9+IuP4DfydlnWbsFxzXX533pGt2OAU6Mk7C6cZS5m6ktMl40es78ij5jSbKuwUfgSzUaaK3nGTmIKZHxQqyfr7na/69vjG/HjDx1ckPrSBImObRn6JI4FzT2SbqyD+33wwnigO5Q63R+8PDXCb3JjlOxS4j2IN/MSEPMrFfPE2mWKbMsVWZ+yh2QuaKKlHrcxVORml5J3crERCp++gMuGFLoVWuKOz8RQVRrY6VhSg8/PzjfSog3ywoz2+ST0S9Fpc9zaL2ss9o5z7a6sCXKOfcqEvDUKPQzVSMzV4/gNVFn5vDP2apRsa/dq3LbUGUpVhe5Q9JJ/6Mln4jMimYdC/jp7Im+buh4NGNSObypzKOK0rf6jjy3bEpDcxihQN4iGOPd9vWQZDuqU/9nricBBHVOPJ3V5AbQn50eNoVHF+hgNl30cEMpSx5ZcLGGKmImTceiTNd89Rb18Ryb0nGs5HxHls1+YM1BB6NU+LYH3XWlVwaXJeZxz42D+UsOqYp6NbKQkR45itJ/EAB6/Ri606K7QUc5/UXywrlOHy4CtH1rsZ+5CPgg4tboE7FCJidod1Ct5xXbVIIehnt/T74HPwBPZQM69UYVciVDaZDG2GTNKzSITu09yfWIfMqLZcICmBmdTEYPttrO02zrjTL7JXSoZu1UDAevSyb4fo9AdEjZmaouf9LHF9EM2czt5zuD5jDgO6mVJA2b2QRHzIrfEG5jMd/KcfEY+OaMCpCzMimWlA/okqMTWAB492/japRj8+DdqyGU8SV1/J47F/LPG0LHdMRi5UXcFbuNBX8p+sr1lcR4rxdhVm0+vs2GK/KRLJ+Tkk7pP6jHXU/lHaKl1osscZ14WeY7iLIsBlNyQO1IpHuPkl3X+JPEDSP/kMzdw0JcHOZdGlW73fNYWvqxKTtR3AIk79TrIY1FnFFRjqNt298pTMnlY9u5FW1kL5PFE/2D+0l9xJZfgkzmNjyKOBuzHb1ILf4HUGEo8o0b7S4qZ54boA5GLv4lPVNjbB/MdmDw3bVjULRA920QoeDxTocPi7vjHML52bSc5J6b4DbikfK9Ib/ZAPoqe5PfJ94gDWb1C0aPNAAAQAElEQVS3mAcOYsskg+KCyBMcMNE7WI/iOcVVGuSW7w/nv43VwY/2qVnkLljoxVb68HpeyMmyCv38Q+Ub56tokQmktpF7Uv/0WRNE0fI2mheQm9GLzCe+P3hmil+FX3DoYe8LAz1v5JYaPZnfqtId34XsD6LkN6kv6ZK/8FtKvh0bNYuPRQ6ByVgWzciYPvOgnnM7Y5H+AvY+XLGLTvQOesJCZ8u1M0aFXst1rJKNfwAMO9jKcaY0y9BtZpY6x96GrI/ZspEKFHLjdpPLSt6X3qjMY+xbOTfK6W/gN40xWjbyAVkK2EFAXXKDVTUAt86oavzKkQrIZeX8G6O6L2QImTqtXvNP9nvmkZIQt6At9sMC3xUSLfYWSgGGshMH9aYeTAeygiZsTvQBjB3UUDTUdLx8ZI89Wy56qY2UfSpsfPljhMyS0Q/QybZ27EvhM2wdo5/62W5+ZCxHpPdr1nAPxJ1gEAMTsgaqQbRJQKth9XKwLRugfiGkBumhIL1tRT6D9PGTOnbPAv61nzse1n+vMWKZQPQDsbEY28bNIv9Dsdfzgz2SjdgfIboXzOTR6z212ipX3HskOXlJO0fR8J05W9EFh7J5rqAAcWW+MYkIPKk8oA/wyFhmtNCdAOjrWigsaJOY0gcik/6CjNt/ZIDYugzYlv0FqUXvN9bYpRPbAdyETf1Sw/WFw7h8XXYLmxeE9o5nbONTpeRpO6SOQ6IW2EvMsdmxsObtLaOz2Zbtc7S7yG+YxEZBN/mf3ldqSF2ydtokN5df9hfxsCp7bF90Y3fPDciLFzwQnQv2GAvr6Lg2fce4Lt/4AFXHgO/oBBb0q7dLtjcgE9mAwS+IeHQmNZt8rsVm8AWyYAYma76BcWwXNtNvSP1Lkw/VwOKdBjPdrNU2kgcUdLkUaOYfblsnuV46P/aXWkIIXOP0GdsO2rBwFtAX6Qc64WlN7APNeLvZRs1NSa2CxNbvwLbsL/hFBvuXn4uX9Rqb/9lw2X/5w/eXjwIN0P3msncOLxtn/X4e/6xqb72f6f8z/p8K/K9UoBYLKhBl1mC6F/jCkLH92nggXFY/dEDPIWXDZ71fuGjhS5Ya1C0LnGNKdujqPrTFCcHxoCuGsDdgVLu98zYllqK1R/F9QextqsRzpQYP3jxh8HCRDx8+zWHGvmoRwxfIMLjsjaTbYNnFA/xND17siXbkECfu/YUHG2eokYet9Dx3tv8bP+jkX5HbDks6O53tym0xTkbLSxzN1GPpUomt4A0ZRPZUtC1fY5Am01dZAdvi0u9a6LZhBejOKyPb6F2gxvVTiy/E4JUevKi834dqWEauSrLdwI0PL/JCYUkMQ5dk/doiA9jG1tCoohZT+cDU2fb62oPYQ7wHqAhxpR9MfuQC9pcj28gUMm4QzdSqwZJrA+q6bDn0Bn/pQOTSe4t8IPRBHQL5LzoPvgT3/3cdXwySR9bo5EPD5oM9BkjA9MWYjitZWdEXLbJZw/mvXLKWUmfjyEYrIHrk+uqxVKNku6HpfVtnLQ/oCwjx4HY0nrgWsUBgHN3TRgjAyQLTybeultirDF0NwYNEhzCUZjsdMXSnqtLgZZkdekDad3Xu+YD95IeDT750Tx6QVvaczmbJ5pbCiAaKOWicDchNHpaf7FM4GlV07H/2lthdgUVgx/XlhAczybKtAhxxYOWNA33Oiux1Xb6klrW3zsLmEeBh8gD4Xq9uSz/Iqdsi/6znMKWENoY0WC+Z18CNmowba4MY8xCDGxX8yAZPLKndJO5A4tp0HBjgskuhbViqco9lmNd14pEhKCXfwq+ByBMhkjvegzeFT16UQHi7lmxju6hb9imRrA22m2f8jjF0u92ByOnVMgfXwDZfxA998OPBk/lewtDF7H5iTwD0nkd1Qw2alR/AA7ap5WhacqgSY+Oblw15MQH/YN6zngK2W9bevWgG2j31T4y2yW+DaKERhYzxzMNivcV3/iugPR8RSh3IAhuS+ROfQUfH+aSWk3WCesdmb9mDNX6wbnW20O3Uderj49/Q/a7n8aHorrYrxd8HP/zm5WdwTMlOPZ7IP+Evmb/7I/kP2RkB9HETM0yR7vfiR6uhG3MV2iQn26pCR7sVYy5sSGXBAwY85mOSz9Kz6UTV5Us+ietJvpaRL/gl24r9FUcSYwCDNlIB0RZgoSPmrpT4H+RQLqVF1+Iv8qdu8g8985v/2idzEhoiUdHizA1kEPOpf6FbRVzkmf5+H7xUfyo/QiSPuDP5IRI1JbHO61ynGdvuvAa1+/btG3W8a8vHy9SilkpjePmPryZRA7JIJsgtsaVDxs/qsQ3XOu1JtgFJVtMIX90sSEYHVe22sJ38FQ56uFeabdnGF3sqBIChIMpKwzdrcfKSfTGv8/jsemQu83I6EvGysN+QIjRxe0juG6zYDZ4z7fGNl32cbYuzcmL/yedh/v8j/+38/4/MOPaNQmpZJPe4P7qeocWFHZt7DRhC6jgq81f4su63O2tlKOfnqKJG2T87Ltstg1rC12I9HJxpqVHygCu5L6UhLtsqYIxtK7jOtq2qZVKCJ7byX7pmP358fuiZc4Ya6a1Fx95Okmv0esjNyt8WrqE+G0YV80TF2s6SbaAAb0HuiZ1O+ZzKWu05y0JCttC3LSNg7qO2rssaOAk/gIhiJyBaaAFQhVfcMr5xhtYYpyxrmwTs6rMt5/ZVy8k5tlBGrc+U++MhMz6Y83XuB9tymTgKe0wJMU9488xVby22RnzXjr8c3VJiypkQPpSXxiC3G3E+8Hu/31puMt95lhjQY2sM9AEbTSDKsROw3TouK4Ev8ox+x574OBMaZy335zHytpU1teAfzD0ZybaqShJ29FPDUcshH5nEe+THOc6W0GfqgZ30sZU+tjGprO8aUvcxH9PYsS3bSg0nzz+Zk9i1N912JFumkfO285tx0xRC6942skGXHD88E63+H/FCFH9c8CMTpvA7+/wUjOQ0iiANPyacW2BJzHOwgDGcdfX49uA71kP5AbRFsRF+oZ85tpuKLhe85Jgz6ZO9NjlPLCNOJswz08UFjhx3Cd0xSoPzp8rC5eZT43WCaKlVfvRLPESp1BxB1A0Xv9wnvibrW9hOrPf7XYM1FbnoxH56t5+tZ9MH0F/kHjR9Pmc+Pr9LYSO/sBmfsZ81sD2K1lkw3P2oAc2omTBW1/wg7/isKgW2JGJ9RbZkFyNwi9wCs/XjF4YgpxNEcANS4Sv76JF9NLDt2Ai9dCN39zgZB9RtoFPkM5Afwxp8Dy9w0RJXQJaqqmuX3t65LPII2JaxUYaO3qRuqUt4DLncZ7Nok7qZ3i4V/tJLUNBVN/DuSY0+NU7OtmUbihQbVwa2lZhGDWV+7/eHbqydMUqjauvgc7IWGMC7fdElSO7YHjwPPLpG1lezUgu7FP08T6QPrOSOXYs/YhCLalQpn52P+5DLkIgSmcSbeSpoNjWCln+0lc+V5Lao14LWclI/X2fctcdEdIX9hh4jxBV7g/kKq+sErdkcDz7jupPT43FX6tG5IFPEYPrIChxUVz6CYXML8Q06lh5vXsdHzOJcXUBBLuZzjEE4rHO+G2RfTHKb1CrQ4nBjpvXBD0BVErpMhD44U3P2z+z18IDE9uTzKM+KmQNvA7nLdudmTCQG0aIbv/Ext1NMu2X7XRo67Cbl+19qcMlEfuFvslY+OasCk/hlyc68TeaG4ups0KMjwUMveEA0E4xt5R8/pEaQkBCAB2IVOTtghxg2awz75N0EAgvLhh9AInEtnvPCX8QVgKyT3X2x7kPL50lq9tqHbQ9bMG3LZ3y3wVq1oUq52aW64oIw2EudA58n0s69HBnLti5ZO0nph4ZLGXqNIdNfzHXNCTFkvRS9gfDDcxDAttz9tp15/WR9JK/IweqrkBtVyEZa1LjJjHefODb2dY/+Qa3Tz9f6ZG4ijJnEY4OgUmUF7D2O4RbLOCB8dk7hsxbATzJ6Up2D1IrfhJQ1GEg1bcvesH0UOm5wBR+CqzRzMyM6HPZdib9BiT1RbXruTe9Y0MJHaIi9dDaeKJrDcCliAazhg/upHwmbGsO0nWEDEq2XHqRplrv/+ZZ4JusWwz+zOqZfiCdhoUMY5whtzK9AO1zQA3S5TtS2fMYb8l9DlAK/l7ItBSS5rMxjGZoEeff6TXu3uFhjiyR2/xvhv0WKrwuEb3WzQ2v06wYt1L8TZ5QSayD434NYR/InJdxCPHlg/1nXa31Rw19svmiXX3quS87OYAfac7DRi00fvruezXrZY631Gtt9xxBbAbS+LoMG1Cdk5AKzdTkP4F5X0/lOks+9wEX/6z5R/Q7+WusH7qluWy5/sZJreF+Uv4dFJ/D3pP/dUjGdufpZ8U/0n+Xex60DIT3d374yV39bGMF/rzwq/0VXzvSf4T/XVWoZ+M+1+vesXZn9yX+e6y74exb/+0rxrOXesItNm41rMyZeA+9XQQ+Enj4ws7kRSt+bqSu3y5YPMdt96KkPKgS57NDyQb8B0t++UEXWgLBbkiwSeIFodskNPh94RS/xrMOD/I0HgdCJMQ+cHJSW1VdZ2z7y5HXw0oTnN+TV7eLBanuLB+XJi9HZDw9szTDIc9HngY/upRucZ37FQY3qWJRmIbM0EchhvvgxehLXwTE/ce5SVPSnFpnJB/+LfwUJ4eAl5OvhnDGm8n4KbF8RDYS+eImRuMMhFJFSUDXOLbwNO94wCZ26566OETHli7EgBQ8kNNLQqAFUWLKN3dVgai7kzc3mfoJozJDsTYt+VSkP1F2rGIfXMshijIsRdDs6ISZWKfWZBLHjX21jkeBClqv1wo9dVGVUsaR+kCIBVLXl9Optt9wYmUtwxpGJLOp9TXTRAI81qYjfJnfm96JHJ3hiQVCCH8gaueWLt6wxRkR4sUrszNMVZ6xGP7qTxRXIF+J15hZTY1jvzan3SXCp5yty0bEt2yJM8pzgAk5a08HRT16zE13IVstknc3OV5IFPWB6K20hPwayDDDR9MLRqE3DPBzSTELsIdsygnZo6hfoBz8eJc4WwUnVUMBGaGsT95M6TYU0Sqrc2OP5/zvbukdLKk/3CC0hBD6JL+HbRrcaVkn7/2NHpx1LXFuF6oPXGCpyGKNU6OZH38Xe1ZACsYGkYKlCArGtyBZ+Izr7xe7OUxEGCIdcxNoFCHnHprZjG58L/sEYYSHD/Cc/UHgDejB4jszEzqIuC7rhB/Rjo6ipgVgvOX8W4wjYTnfqxW6yiL8pAhAMpRU1uMBl5Qv0wVoNLyaK23BhftubJLQ4X4/PSWwTM5u+ogC0fwaxxfB1rXNtU3Z0VsPFTMgrNwi2CS/8xLttp9YBWLv+sm41ZJeKvsgheyuw7ZjYljK2sYHtGkODHx/EODI5j9Inv6obnrEFD0STJ4TQbBPLDAk1t6/FRFct3Xn5MQqdERhSuzkkAkVNgYHP3Vs5E/JCJf+FOGrwF/Z8QjEGR7hlELDdtDmppc4/LQAAEABJREFUM7VzEctUt8U4cdgm1tWwmiN01K33XOaK3A0FUaEG30AJskAAdcucH/xIOFnT8RW/az6RS05WEVONUsAdy4K3vW6aZEkLn7ZVkQdA1b4kBRdCaCqfcZEVzbZsg6n78k2+/qDbQ1JtYBzbC6PJh27bJxTCwq+R44IZP5FFRcoNVuQb5WYUAkpD/0juLhG2jLuDdU5GyodvIZt5t63B+V5jYNL4Xrz4W4rsZK4cRWy5Y5Zs64ohvuNDtCef8cdzoo8H5EV+liXjmN7db96kpuLMWaxLIxdfVUNVpUEcAaOKexSk/IAYJDRGjLknfs6IARi9GqN1RZsoBlJThn11SGDxse2o7Qg/sR+YxBXfY5RsaqHdHF/4sKzss8kZl5iTe2iF7FwT3ur8o9UxoRM8cTw/D9a1mr/O+PJZFX5s3Nh/mIE/FVsTGdvK3AxyEy31jq3AZICICh/BQ2sgh/TRiW6NEmFjlwrkQi/8Rby2lWZbtgmur43LclmJA5MKoPrWLzUvQSj7z6yZQzZ6DQPTU9W42v/M5ya1g6Ei7vyg1XmDh5YX+IgHbUhe8bFwPKraNii2sJeAEC5v30/WXuYjsgfnvW3dxh2drWf0Y9TcLhs7hnvby7xGNwPbdAvJXFb+up6DfQwvOYWb2IyIiYFOHS++URZiIYHOhlFDNVqadTL1ZG+2v5bieZK9uZiTxNYkbdnyQH9R26n4DG+Re9bOga+W4rkiezq8+LULFOk838HLFF31ScxV0UJE6SMb/ARIXSsM1cA35PwYsQgsuuHZlm0VfmxrYI+KKc12uubnZfri84NI5CqFExuZJ2ZQDgHpAml+20OOvsqK/awRgyfnFCBxLOo0ex3Fcj5EJjV9Uv+p2A9UlQJ2SdqOFjnY1hi1KZAZqpBdHechpWacTYlP50OTvbOL/mudQBNQgGjhNaTY+IHUJmwjVm9xDcZu9g83UskcXaoXz3bLjyrJYh0cevIDUWq4qANqvT4ma0K0FQPIJafAJJ6WhR8ckb467tO2yF1eXZeVIjMeVdQFDmts11rNiT+bWGSZvu1gMbZTG0wykmwr7fIdPBC5xGi7ZXCDX4FTe+GD77KJBbYwzxrYctGD3VdiyHNFYCavxNi1gGNhy9is7lfzqdvUOQeLPjiAy+yhxJjkjEPLynXllViTV37UT+9mG/HYmYp90Vww0iNAFIpegZsERxVjaVRpsKcQQz93CRF40ZAyXzWK/tYgWmwEdpzxSdyZY8DwQ5/M8ST/xPfsc0XKvokeIm0/8Sy8XvSJfuQDCSK1zH5rHcKJTURQJ1cQO96EaHpo2MIl63Hp4LMfleatjmVRY+jgiHUsOduTO6Zarv2IhrnEZpdsywU4eMFUj4u65R9RjRrs86mDzxGS0mJuE/+TsaOD7pHPAfwerIn+AdWxZ+I5tAg4tlJjG7oA+sS+EhhI9/pqkJT1GMhctj57JdFVbhEgjsLWqOr5xaSUxKEJmOArRHzExiCP+Ak9sOCr246nyAOsKdWyWCP2EDCBxYxFTtFcKmxziQRPvKQqhUbW4jFLR/RRnqwP28jOPkcW9AW9PGShw90u7bpOZW7zWROZiaxtWZLthknu0pTEZqK3Dc4I+oHdMarn37ZclrhEO4jj4ByL3czTM2PAjgD2qHF4AVGfkPN5knlAva+CmNgm841I02I/OuGFEDwQq4KZfvLZcbBmonfgc3HmuISbRU2nQjvgH3x/UH8eSKMiEJFFmYkv8469uJ7kKj4r4mdRIyypTvnwDtYipdBCLn34AcKXkbOpfaBxyypFjjBfdhaEQNZu1U0oIrN4VmcFNU/gkLXjFM3GVoNkW2m2wQdofCx1uOjb1lpuupRe3XbsSze+I9iRWTKxRvbgmSV4BEmN2i3NtVg7h7LmbGIpbAFtGsHUxbYcHmPE8QvCZaCQtYMxOK9JkZN76qd31hK6S6FfYASMbdutfdGj34R9437ysdFrqAsBmSv6dEqsDS6Zv9Bi72DNJKaMQ47tgI0UELx53IJDBUusUws/i6Rjp4m/3FLjqcmCDkRWjOQlwmjp0MiaWgupkNBhSQZL/ZvPhHQfX0B4C9/p/wQ2diIL+JwHSBI3e/MWvAYJMplBF61pJy9nx8Gav2KZxIJIX/aXTgiRCQQveFL8BMhtibblMd14+gBcxtLWkcYYsqO3WH+TOlMhBK+4Ihw8/Z8g/IDttmXvHjPYM/V294vFvFjgG4hkbV9/svsfpnO2KKDCVCA+gcTQvpl8L/X5mLWClOgXZ/Ja8DK2uQfoRI89Y8/edRPNhk6fml5gWSTdNc08rfZnsfWRXCIE+n0Rwa4RQ04AUSYwob66zy0uMAEt9FAk20D9JYiGGPc/X9lTDeS8Aqy7Pb58FcoGcqUPBP8Reu3XF+/n8Y/Se7SSFGj7O/1eet3/IfjoXZD6BjBDfdYLQpvkE/qfwN7xFn0+ywN2yQ0SZP2u4YU5407Mv+P/TEPyJX/F/bPMv2acdR34nbfQ36EQ+iuA/YcrKzfrOJC1/jv4g+ovZNvMA1Ab3tfKz3ienQJXjee5vi6jVxzX+P+GvkRhGv4im+oiikIGciBnivRro2AXJ0WMgE3h2RDBL4CkYm2kD81GBsL245DYiNcBovarsyHKGGXG42YFbndjz03ffDWeWAipbfE8Aw26pMng4AtUHkIYoSuNcvOfPIQ+z4dkRF9X7GSQMyELxzYvuwZg1ZDysLA08cUdobx8/OQF5Cc/cnx+HPr4+FT/68L+l6vIZa8ozUJJcW6DawWVefgb9zu2Q1O3K4aIBXaNV/NsM41FHtX698fQyAvOuvTD/wKlbVXcr/MBnI8QYg8rUOhWVdCG+LugCdxsdz2f5NU5kudV29Q3D24HNY2esWVbBSSqBm4M9Uu7kpUVvr0fni85g4xRytzf7qWqUFLKRTzii9YEDuWLTnwHMu8ky3Umrt3Cg4gyV1hA0zb7ZS/zmZxsfAXg2xYX2EJu4XPDpI5tg4eEGpIpY36IHFUazO3tdlce8G+326mvdm6rx7u3irwIp3mihU7XV9unTraxdQOGzF8zzxssXXCSqH/x41P834ilVEO63Yfujxv4UFU12NYY4AHikEyZOhpdzbYMzw5P5D9Z68+Gq16F/q3XIlqWqoZGFQMu9LgrnW36AoyfUEWsYhxw6+WlxrdvDz2I9dZ1TP2sNEpBnQ6JIS6EuYbFngrMCDAfg1ii/+3bXY/Yut/l/KGQPgZAtxY/1HlYsaeSbCSAIucN0jjpohnZG3svOROM8l/TRq8wEBijZHRl5SLPxZfIqfx/bn5wVux/oX4oZ8bzfLGis9nW/gFJAlV8ZLw4d0SzmStsh8dQVfGVfXPgB0Au+yFn0nx7+MiMZi1V61L75IyR6Bfr8/6gTifcWLfJQfBzDqak0WvZwl/oEGMvcPmBlXIQx1L8Jb5RpTGGbtS/xoC/dHD2hpY5vuE7ENuRRwC3Sy7RW2n5ESn0jV+0av7qPTh15IsR+WbvJp6sA9sySkXOcV24H1WqGIce5tZfHe+CVuhUGRY1OnMkIdlWlQD0QRhix0or5NMHQg8UNxuF9HSRGcMq8Du1eDwe+vbtG/DQnX2JmAK3+41aDd3OdZ/abHzoTq0a0L8Bg7El3dC/3W9d5zt6sUNZCDsZiThZH8jlM+/j+6e+fz/Yu0uUCyqVvfLs0b7Z3kjfkY0w5tYpCwXO/Ir5dtP9NjSqdBvpN7is/KEmNSbRAQa44A/kMwGZw4+PZ++L3X92DvEZO6LZ1D+An0I3dm0r6+fGnv/2bSj7/nG/K3YnzwF5yZzPrY/PDwW+f9DzGZZ6ZN2Pgc2emyX3i6nVfpOyaLbb1qC2osUm0VO/ybo76J/oLWSswo7N2pF08Pzx8fFdX88EyBJP8qHqcjEvSQDZXHalwzfckx7Z+DuHst2Q8STA7M869TI+eIkSI9E72Gf5r84mPm+pB/UBJZ5DRz6vKfog9/vjxjq8U7cLHsoaDdyY14BtgpKKmFPbx+Mb8g/db3gzwPXkLEtt/+37v+Hje8fZ8t9if7T843GnTkNpySF9GwbJnp1ZuOA1qvWznz+Zr/xYlvWRvCwrc5GQ8lIk85gzr8bQg4DiI2uwtht1nUVbat93chpVSl2e1Cs2YreBAvV8Ubv4Tn3RxIY1qshf1Oqm99o0ju+yqaiudED2BVmpYZFTwDb1P9RrknX4/fsH9frUkzlJTPEbzVGVrsG2Ms+25bKEJ8O+Maf3+w37o/edbaUesZ3YA8kn83LBJz7jo5Dde+PdP0ViYiZvSWMncFCj1AaXxGCZuIzzR84vzrEb/ic6maPeX9+/dwzJZWWNwpOtQi9yssAztjIXWX+ZL8GwxF1Sy1uJ0U5dFzXibPj87M/S2Lqzpj/YX6lf/B7st/gMrAQr9Rwn/+yDKw/M6ZqHbLbIC8fRmay/Se5CyK6u6+Nx6+emMaR8B4jphdwir+imD83GiCTbGgiPUY3HrmhV7rHBU/9FbWwreXz7lj3yjT1yV6GHiIx8erLQk5fmn5/feYb4wEYRNvO0mcgxPnFMNta6OCpza4oULGso/jJno8bLjk2NyUdJhGcIcQ7aVlVJjM0z1Z15vt8fXZMxCp7Js2Rv3SuiJ+fAk7mwDU9y6TWPok38XLIMkbEIhGtTE3OVNz0CQHMMTUD6Kvb6Hf9Dqdeo0ihwYFQJEbTE/FN9/NmGBsCLPM6UOGYXzC17I79bnw1Dhf/7fbQPe/MnzxiiFePEMzkrGPYFqfvrtvXvPZ9jiNiEf2KhlvH9zJ7Cd1HH+Lnjt6qQsQ7OnuzLvV6l+LH4g19jyDa0Q4lfZ7OLNfrotTRq2xFtx/lkzkqQ0TmU/3L0gzP1iZ/Lb9bwQX7x+5HPSfh9XrCX87/ckO9+iTvrh0hAyYU9cDDPsfPBmRLovYhu9tyCH/+2Wb/H1/6lbos5Wd1PHZx7tol2X8Fq1M7ndudcyz/qnrqaHQmxFz55lvlQ4vzAZ86CT2LfdkWMs9ddsSbu2CkKYFu2qUV1rbK3xxhKjT85W75sfZ7n84c+sZ25j9yoXdvIf+X9QX5PvodOfC61/+QWIE/R4vvGefV65st84xeWCIjL6rYStzSp3UQ3enf0si573UE/mDfEWif80Ku8x9i8Px5dM9tn/iVMKTEXtNgLjEEuJbm2Lnd2P/EjXLZGbOF7sU6zLj75/p9aSMbeUuITLXxXscbuKvrgOhum9EFdE3NINl6AyN2w/+3b4/w8LUHGLuuT/FJbydi8nfN07/Uwxo06H8pcxX+vo7KKZzMDArexVQVaXYfHA13yiG78XtA1YB6MTuwkv+88H3+whrJebOM/ug/doo99m9wb1C16R6qGjQJcpcE7q2/f7p3Xjc/ny6+NLrXMPEzmMbrrXCOF7h0fgcRHIdp+bosfUoUPe9fuRhzjflMNAyVVyQO/9KJlH1/PNG0niwV6bH/Lc9u3G+fSjbreNHyxNgAAABAASURBVIjPIi4m6uBMegLJYeEPlX357IjRNtJ7nHv8PNm/WR8H58ckv3zWZhw+4hKfHeLcW68fTrCOv8g88Sea7V5PT86TxDGpy9H2Zs916KEVMQRQIbXYma0Xnczfk7UziWGwtkZl3S/Ol0MHdhMHblTU6ocsiEVkFV7omZfJM8CT2AKz+VLhe6CbvXin/vf+LLxBL7231kcncRhGxnR92aXYCS2xPokrvpr50y1+c+4mr6z3RV4RWcSBEWWeAgdrKWMp3vTVOoZ57pen9hn50X3sRjC1uJ253Dkjb+PWdsNbrIEG7NhWAaMG6+bO+nk0jKzFMXS1Sd0Sa9ZAnskvelUJ9YbgDaMUgs084Uu0+KOT7XQvMDK77vf2f2evuH6UYUG85H9GCns2a4x1NYEnNcscRG6yNjWWTDgZJ5SLp59chP/iZQD4pShCWFB2H7lAE7ilHnsOeNZn3hGG+teX/ZsA/lrlD9wzLtYQ09ky6Rfj3jvPT/bZB5+pT8LasqlZBIu5iyyMlKYh9OQWuHAp2BeEF/ii/B3sx3z//fp/9mHxRz1d/rPQxUnCF0DbOuczSMoTgL5YRwdnzoZDqeWKHryv62d/lu0vNljW/aWXH6FiPn0A9g9XzDNtWWTQlyITYPAfvmL7HS6D6zXrF0Wdg31tGp1t55VcLjgZ//qORFLHy3HiafwnetP+HTfUsxVecKmmRoFrHIF3/y/6nxAMv8vHVuBP4v+19Kz1n+G/1uO/0np+eL78Ze8ErnH6H/gQ3ueF4f9RV+Ws2eD+EA+hQVK2b3DQvliD/UCVzZIHkCZeN5ihBxDK8xT61ratH3pEs/6V84HPj+YVAwOibX7KumRD4Eq/6ON3cbCCqjuI3UNomYwxsABI6M8GaWaoDiw24ysgKUNxiEXHtgYPMqGB6mrxcRyLB6ZJejhBPrHkITcPDZMHwnwRzAd5xpGwrRp5gJEUHLANGmgSeHrrqrNtSSa3DQZve5zqSSlxBFpMRA0xcQs5M2FV3BQ6Ny4DiHDnQqmQC6QcPI+J5x0Y17XgBudooVzGoG3ZVnJNHIH4WxE7wbYQaoh/21RH3YpaNsINKTXAN3GSElSJIWClBgHR4u+ZmhJkfE768KKfHhGS5CKQnd/2OTEaCL/Kyh8iO34EuTq25BCb8aMdgKI3KUgg+pKVdvBAFvngQpYrXcvH3sRn+tAVBA8WfxC4NgllV6kCLo1hgJlAAElk9rpa2Iq9gG1dzcmFsc16IqHwIxt+XPYYupAJLWNSoUDaJHgHX5qSR+KIWOO4iD4BKI0hcQ1Qb71gxgz6kQdDdMFL7AV3qTCGCLjQra4LJB7Gh2oUNOZmNRtdwT9zhRSb8Z9Yq9y2lAaxCsRAXxspZGK7SedtZUOAN53blhS+8IPhCSzswSJuqaq6zxhz4Ja4xMkeuYV8HtbKxA6jpI5roGBbtlUockGXmDJe8hwyhHwRKaGBvwkj/59Vo6DAs9THT8kqh1Ya9JERzbZG3QAk0BEtZcsaneBkgy/2Jvpq2VJyuQCRvnAdNkDdcZoPsACEF7+R3OIgCsEBuzT4A6V+YYLhSwHQMUpFbLY12ZOQfrxQsXEKNfn3mZh1RwJZf0pNgK4z85bv/wPZQqcqGPUMH1pkLL/82ZaA8qBzg2iRo+uxHToj5rKIMzCqOpfM6eJMCUzmWJYQVxriMi9nbkBeaMOCV2E1ZNwI+R281IjPUYUMdaB+XBqjOlaIckV6CvEgwNIkr4CNtVz0tiPe8dlWBtyFaRkbsYsafJ0tFh0xPflyoQQuBCNsK4wqp1NIoBrcbPVn10H+AdFGDY1hhT/GkJGTiJN5ydyWSzFkmR5OXEuyGYsxgR18Jian9LZVVSqP88vOJOfZNJ0NEfT3IDVc+FvMxWQtYQ6jQt9bgPsCQjexjRpKD6mv7Ivo28QJZRE3nXyq26ZuSFBEXBBTm1eL29Tj4Aej4yVDKI3PCGOo8JkXkaCKUcua+Mhn/JE1kMAIcFRpEFvnXtV2Fz7XyTd27GjrZT8+ApGpMRQZ0aJnW5jRnE9szdYRLWEd7CUbWydAJq+FrNAp2YOcGDMvB5B4McAFDQPtk9hsa+A355Ulai5BUtqiEIvYLatGbFpXi0xyP851lOef8KJTMLnQUdvjnTB+w5XW6dMq3cZdduyW9loR8S+Zv4E/pSGf9f3ET4YBGwkg+OIWn0JnkVfHw37I3IwaqgFUKc25YY9LUfcmkyUMiDYSXGG63Psq8/ACxHIhmk6L2oQndLhU+AkQBnPRIrLhJEi8FDYhwDuaWeGBxcZl00Yemr37yTwH4iu57efLgzphIzIBlBf7nyUpQkKbC58u486K/bnWXkOwDNRgbxJo6pT6ZT0EEBahSghF/8B/fDOENVlTEzvxv1qsXLLhtn98yR1DSMZ/gdiGKsV+bAVEi4VF0A1n4C1DrDY6Vep1Cd7OsJJ4RbPNXbLjHxANPe6X6NknntU/aGUdRb99kHvqSlIKLD4YITE3ixw3XLlFfnIuLezbRmaSyxIo69a9f6qszL2r0D/05Fw4qN1cEzkDQxK8KXRBlzSq2AO3lo+s0qDHzzE/qfOn+kEhH45SwsQHesPYewN8RydrIy9WI5jYRlEXEKMbCF8gk1wS1+JHg0V8B+dLesQk5JPHItfFnEx6GyXtZnkjfQeHx13GV+u0fJhFwEWOd+AWAjWhLhwGtjXIARVyzD+MEXkVcz1kW6vn4lDbkzSqNp0ZXUxS6JAZ5b5hkov48UD5QvOq18Lnk3rPtmXqZFvJL/Gm5pOzcSVmCboV+hgDnPMTX6lZ1s1ak/huxFHwih5ZlxLEQh/117VCfI02YpsYNs4U95xP1kdwLDWvRmncbggtXrR+tkxsL+YB950LzL7s2FusRc6BpnCDZrqs10Xs0c0YUsdb1HFUNW5vzsFaGGMoIEg2N/JJHQKv/RcjAFyNKvUPAcQ6qmRb/Qeus5laJ46snwIXEultJAFcUDuyz5XklCGVO+OOXuJvIP+UdNFnjAUJGzb1KoAfqJJb1xPDtk8+vXad9NaMXuwsfEUn/yhlUod8hnXM0C9xzDU6Ssz/6Nwjk7N4VKmAjk3Bh8qsG3JqJW5k1HduXInnzBPDsRN48tkWiP8sBGv/oQB2yp/nhlXM+bZqI/cTRCE2YysxJpSAjWYNmbmwjVEAYTv0UlpqkPUevJBLv6j58zlZi1O25UI2BsMMgH/yY2h8RTeAoEaVsm/yI08ZHaOLfOpubEcukHHA8GrkfCQ3alPIL+YheaS+gcghptQqOSIio6MyLh3WK87UMfKxsVhfkQ8tQoTc8kWMthu3dx9aA+PoJK+D7/3dZ57AYy92sncm9VnEa0cfKsa3z9VH90wO6KUfYxBqtb/yTVU3DZ6B4g/NDu9Jra1S1wy7k9hTg3wXYdIUo1QI2QkspU3W7kR2Ibu6X33mVZgAoeHLwJBdsq3Yuuof/yFt3QlP+LfENbHZueNjkatt9v4tLKUxpCMOLhsFRomXtIUqbvCnQQ+DK/bix9Q+Z4hVImQguqcsNOEhfkVLfHRQpOAH5+bzc+59wHMH1LAbEoKdPS/ZVhznx9GsxdjLPEzygNF8O/4Jnis0Yc/ElrlKrUOzsQNMkuIi1qXFZ5SE7tWTxDZh2fG/R4K+9fZ8JfemhU4eB58/sYlWr93IJmbbKtb1hpJkdUMvNrIeAuLzbgEdd+qMUPh0l0avhbbbJhbu9xzjQm4fsR8NybaaNqp7WchHZ+djxqKlswvsx+vio/Fi2Fb/0V+xXUzbjdpffeapiedts8KPvwtOJp29673Wldced87Njw4Il4nZ5Aza16KeE+jssBPixbetdzw8ivHqFnO/4hJlTEA3sK/YzX7Zo9Twa/6bh+LuUUYoOF1fVUNV1Xhu4f0Mk/145RcZ23IQwLZsg31d7/oXtZAJZHzVwLaCJ8/JPmk9BFb2RdY7uAiZa8tlDLQcOYH+cIUee5NFHvwHJoPQAqB/67JNbhE1Ia6OIfqBUAN2ZAy6ZcJ7Bxh92cbWhhAYCoKuZpeadhG6r77/fFupFeDCXgBFe/tPvWy/VOyNv8eU0k3W0yW0eSwuZO0tf/G67/kI3cT4BYuJ6VgwuICW/U+6tW1uC7jm8wtnfZP/P3W1ODOJK3oXXDr2Vx72H3Bt+qWb/qWful/wpn/xI9trkfhDsy0BNr12i0zDHv4v39sGfr76rAWAGu35yUQJ91bh33bj9s99QS+lwQF3y+tssZX1tXI7af+6LnH9DP867//Vns6vkX908zOfGf2j7P9+hgkhQPebK7P4ImfRXhuFNcxB+2J9ITB+TjgLeYxSwP5yFntfiu/Y4iHu0MFD7+SswyQLXC8QzY4dNs7pLDK91hnbX2FHPw9TLd563GRlzD2DnwADUNxg5L58QBIURbf4IE4fWvs2WCP0uU7mfmCHcI47xh4aOwB46mN6CFyNUduljYURII7rkKDn0QGZ2eZSx8xL+kiu3H4D217soE1dI9Km2kpG0Mkhh8biMGaEj6XkekGkVmSaL9lYBbgrLb4DKPaHsGS5rNtt6H6/qWqoW9toyR5et6Kuhcwo5jAykyh+Eitb+ZJwG7GXDw4iRraiAy+2bAvXSoOlawi18SrTm3iqD85CoKGggdvUST+25J06/0glvrN+tmGttmsb2waHnwCQsaEN/BUxM86H5fPzUL4M5+EWaeQLEEpciz6X980GAWx6SPbuYz6x2dc4itQEmRizTRfQK1fbcLdM9siTL6OLObXdcYu27W6kLUJYACIQE9/CbqN9C91O/G4/dnwAXApoN/trEBS3WS4nrBay/VKJz7yQORkq5kjwe9w3ZN1I3whRk4UdvYC9Y7r67UEyf32Hnz571YZq7YYgZhSITYbMGnnnzgDRlouPDfAQDN4iyPBdjpd2eRm3lPW66dQdXsthIX7VsXzpF+sEKdk7mM5ZNMaogixVkRe1cAC6zZge5ln/Pd4WLNvnl0ksE6cNTRuiA6rCFlHsYfjFCNkQzq7nKWvmILkZ5GT2Qwe4be5Lk8LlX/3nizYEhWzsj9p7AJRyIMcCePLjzOCF3ahCztAl1PG1AMlNVzco0HYVIMOT4vGC1NU2+kgSdMaLOO1IRHb3uFWT9hDGiaCjtLiA1B39GBJHEzoOFwiHjst2xxxftnW/35WXpAOlie8nL4hSL5P0qHp9FsaSfeZMQAuwLRt7xGEb63rlmzy+vEIP9yRUy0b+BOg5rxZ2/j/2/kS9lR1J1gXNHCSV7/+ynUtiAP2bI4Ki1h4yK6vuqfN1XygsAPjsDiA4aGnvnJ/EkXHiSDxfPHtS4xrxxWsJvlGRoi5Rv8kX8UtPng3RhaTsudiwk8PYf6lwJ36JGC+0FbkwxDC6kw+m5a2DqEKLnSBzI5r+yZ6KP9QUXxY/FxNi/uX/QTwrgTM3SoGQY6r3VqdeesNPDS5/kWv7p0zmiSnP4y9+GdHJQLSOi414AAAQAElEQVTRBIN1dFnJwaZnDemk3KjvonaiLcZ7I0ipfb5ETq1lKfq2ZafeRGupBjWpocKejA57ZWFrxY5o0BDXg9fOG6+h9ta16WEnzpY95exStb3YHEgsJa98+cZENoIMbL/Ghe/8S/7s14xtIyFMEyOjhBIIsm1qYNkWN4S4YCaGDciybOtqlhHas5CZ9SQ9qSp1CiH6V5+1St2ePBe+8ldArHnk7FKxDsKQjQV8c8c+sTIuaIP8bevOLyLuj30Ome58IlNSdGxzDodcJTsUdUtM2QcB4tiGjHkMqPcdsqmTmqmXrssKZFTCi44t2xHSytpeCB9y1iZiotlW9O1S7DODetrq0R6nDotNFpnsn8iF1rZiF9nQZPZI5vSQmEIlxuzhzOVtL+PElj7IOuSMxf4YA7HYkQb773E+14ydmK0xULHsDfm0SR99u6TwZNEpbXF2Pz+/+i8Gsi+P56H43PYf7PW7siaRDdBUcuuxmYEr3+5ZsNi86khpeM2N/a8MFVsm3s4bofharEPiuz8e+mh84PfRsvGFmG7kmuf44/5QdC9fsTWqFH2lvgkM+AWrRpHvpsRX5KIf37aVs5b3A1Zqy2pSk+z5+LahEu9g/1bGlmwTg9U/jLlEpTU7d0YEzJBBk3G3bTKTbRXx2qU0Mx5VcjlTahRlhnTeJKXL2La4VNwSe4CkRhX7AV4xc9yizFAiH3LBqOxmEIuU/TShL2BbRq8G0kaXtXjyi/Hkwkw7VrfPO3vOtiYy2SuijSqhpkntEw+dhIxtOis+8tz95Lkxed2B2XQbfgHjhXBjM/vwyfOeafsrZCYxxnaAIlftfAc9gKBJPEG/ViRZgogN28SPfW24rCLeGgM1v0Fq+9EDMaEfLdYgWMRVvV8Gn3dES84yA648HxfxMtSoUo2h+Mt8EeOoarrpE2907ZJtECk1f4+4W30uIzsKOeK33DKxO7CfvZveptbEPtl4sfuCdoteZPt1CzsTWS5Fjpti78L9ftP9fteNvm3jOzWJbPKIxeSASxW3G7KRj6yYp1qxH7kge+Xg+4Po24kk1BMEYfvlPzYGtc0/5nrwLIjdGkOLuuZMKg15u5R408duyC9YQkQuKzKxmRgzDg7e18TepUcISn4Nbou1wkTXIDFERwgtatu9dkuOK3SmeT7Yxq+ZYY4ixE7zI4Nu5FOLSS5Wflq0/+HLxGdkq21UMyIPOS57nttCF9MScjJ+mG+bc+9hSbZ5r/g9z/m7apdcUo/H464aRbZS2+wYeU7RH5z/nMP4hyLc9DrXGCr2wpH3AcCM7XDxWbsX7Yl+8mEou2Rv3pP33TmjsXnxEsv98dDj8aHYrpF1DXdja0qxF93YDqfwZxM/8aZuk/pa/ODLJ2/UUF4rICmI30m9nsR+yVdVzMHf56cQ5NLCXr4LyPudmUWAuNqX4C0ZPdsqfORcPchhMJa1G7ITX8Gll2LbJRtf8I68j8I2onwWXK1XRXfaCCW82M/+qsE5gDBB50JPMG0PLQLLFa30TdGogr8RStb66hOXtJ3Zlou4sLnpcAwNiJZHd+gX7G9evIWOmFKXih2SXdSQTvaWrUoc8YEG+Ud+Y/P3WC2/iCP1yVqhrtbFbgHXlhnFQLtFPqP0qY3tTBsZWu5x87F9rcvBsyB+UsdBfW+8xqUXSjY6XETbusoYWmxEX5sg0U/WMXYWvW3ZG2OUgl5D7Bcx1zj3LTWIreikVxrLN6EHi/oRqhbzddqVI7RhJmMMVWwC282IzkQ3iI2sQRh2ar+EOS2EJjZbBmbBE8h5kbYd27I3QmOk99av1zlL1HBhNDbf+e9jG+1GNTmyMzoXiLcZ3BbjtvfirY53ETNsLgMuOi5ZpUku33xWrGUpZiefXhABl40WF0aZXZdll9zIWPJrbF3NtnzSL9rV276GZ2/Z32gi8+7/4mboNnfiTz6T/gIsrd/yDO0nrPy80zCh2Gq8M87xWR0pfgP9bOEHP6l/P9s+5xZi8q7fcYQGtsC/d2dbaLEn9KYXW+/aNtlbpMJNaVef8d/DtqrGS9d2j+3d62wJIWvCruzdZb/zfUq9dST/or4GbEfoOHgTZAgtOS2S/R1w/61rl+eKDoMdZVQ5/69x5j9h108CM+v8IUemr2vh5K+R3OL3Jf4fDWIh+F05tCB059b4HmVtQkp8V3+NM78QG++46LZl+5r+oY+t4GJQivcteZFfvX3airMX9f/ewd9FlhTe8Xey/ykvZzz4T/X/Tu9cib8T+b+Wl/+CqJxnKjsui3DtuoNDvX7LLBs0B2GdLxiZX5mh3sO86LcahObTiwePQfogj4zCvsPDVv9GPTGcyDzIo+O1z5GNvWv+3ruwSPA/aASR/z6/eRMjWXYp/Br7YWzmY0Ar3gDLmp1s5NQNtlZiZpY+uvP8l+axWxAGukLXCJexy7yqVJmXxFR0GmU9eBP4GKXbMHN4liYfXtTvgqd2LQTRjIWetXgTlH/kR4lgiHgWVZNwrbTCV+q0QQGm0F0gPfJPxk1TNwubxNJrCAUW930VvIBCvPRNzcN1bicWtDV3HAnGdTHol5TYTFwMd7x8IClhAZ0dp0QJGvE1oWNStn+DVMRqu43Gnm1Zf2zHfCr/KrIwHCDGXKe+GPs3EBG2E3/yEa2iRE/QhBVvmVyYiHIi+q8NJrb0AlVG/pBYqCo6JHuMvdQ5+T2/FsscmxFYuFhIz9abl838Z3dBH0hsJJ8gkuoDOqHih3Fo4Y3kW9at/2pRxGTVqIbNWuNyUdzEIKUG8HaQmjN804t4zG2j5dFR73U8TcED52VbBVz0AeOIx0d0Axtb+HvyBc3+METsCHEpzbZsgL5DILPUKvsqU9vNZ+t0fAnALtkmVpJCKLLbpzTIOShyC15+sD+KnNEL34yNncQYxGdsi3O+WIfA1BdxFbfsV1yxdkhRB8Qk9muwmByc3Sd7b6ZWJa04Ri45N2mVrDxfeNrBm+A4kccNopr4G/yCjdAkpU57n8XmqikTxDfIXyXV2aPx5Iwv/OAcWfeXNPmC4YviHcSYZ9Vgf9zyy1f2i1CPT+HLQNRe9MZW53UspbaLZ9PBLxDzDEAFrrGdf8zAHmRGGkq+bYPaiTpErl0wKGwK/yWLba20Xi8cJfeAbCnTQnKvqW15FyLiylo6o0kdsOXYEpaJLTZNKPmAPOGntolb4U9pxyfCwgs52W57dbvp/g++qPogskchvnSsZ/+nr7JuX8jO1IS6C9iWje4YSptzyYnRFgxxjKSsB7LCXPLCkRY0AUePXqgvkyvrfXTW285CgW2kGb/YTh7WbvGlM5a4C9UesiMxmN60kjuvE1kLStR2dk2+4FOg6DOyrfzEHkPZmW0s/Lb+Wkhy0RX8igumuYhci3U+Zn7pcqCPkCg0+Yh+xblF6sSEnUVeWoWOUTfydNeFauShSuaKr9RU0sDpSM0subhJcrq1sMXK0IsW3sq4bS1kDH9pUg/YzCWzHr2HbOZbpqCJNom3ELDhQRz1nWwNhCwdfbamIhtfV7+oqYkNVZY4OUIhFhulXPS2NcZoPs5zCTVdzbaqCjoKC19sAqx0DvEVFDK2Wyb/+wCGKsLMa8QLw+jkmfFU79eiO4F5dAuYONS6A3mXXi1+Jr7zn6CnJC3rFiAvljfPgJnnOM+CxR4V9U1cmNGtzLa2Ys6isY/YCglD4WfcObM/dfHoY2eFBha2V9tF/9DW1U2Dn2L/DGIpuemxZWplqZ8pNxJMDEFZxLGUOolE0o8IRzaFo08XMIwp5ZzkGZ55kPOf/8znqMKOJYTzS4Oiz1qJNopomHOFLfMDWV1H9sBBfYLsw5n8oBFOr72NdFC7jyrpaaET+dhY1CfBIcH+2b7yxfrj/tDtftfg+RW57EVh20YSVIO4iS92Wwa76RsEiTh3LmoYWuH8ygsqOUcfexiwrfBs5gCS0uInMaZ2iTmJPfii+n6/hZ2QCH8pvCCykRm3oa5lWcJeAZ3NBS1j4kL5pfvkOX/5WRQxv0CIyJNfBiySsa38jErc7FeU4zOATf2GkkONwbh0uyHnLSdaePdhjRKxwcuGxfZ8fmF36Y78LUzOh6CbGAqZG/EWEnn0mReAyXPi+eupce7X7EvMaqHnBAJW9gJQ1heUpDtxjyp5CmvSHV+jStG9UOS0eG3FGGWcen7+k+GBzmod4xMN3eom88z1EmMohU3iFXugkBzU6jbc54YOykTOL18mr5yZ9Gp/PFOIt7CXGKIzqN3wwI+wY4ncFz4Va4f05BmRvf/Me48n7ORV1hhDtgnlqb1uSxX67aYYy16O3kq8sgwvyNqvhaytKrKgh600C3qJ+Is8vpFYU/MhGrqmm/R0sqO1iINnOmsTWuyntyOZ0YZ9ztHNOY6NSS03V2ce7jMz2F92xsaHgBGQEn+eLzkDGU/qsjruOvNRy3EXGsoX+vfHY9cLSscGw+ReZ00KP6NIHKXQg9QmdEhKnJnbKEI4O0b7+vz1qSdfsCem2Dd+hJDt9hs7gWhZk9h7cg6T+zXPOLrB+zg5fn5+7toQYsKswYpQw8Xa4kLZYwVjFAImfei4kpnHr+WuTcapa2Qzjv467cRnfKW2GaOiYPNTYXUbVbKt6I+qnR99YordSLK9W2aUVAPAR+WVQ8aTGLMHJGs3Y7PA0EApsUzO9O7Va4ABLqyjEt3wnjxDJnto4KzGUJpjEyeJMfPkEH/iXJW3TOjucSIuCbOhZQ1jb7KXY9/lkInLLZL/nHfbgrptsRb4j+yTZ9bn52SPxljJKhVxxAIiwiRYgOcAhPhY6c89nGf+4Py60COX7N1iHMdVlm1lfRa1s82z9C5Zoijc6Lg/sZU5y8pMQozp6nOQsdLQsfumFmCos61T0bYSh/CrQS4BMrb0GDeeVVIxZ2GUemUfP3kv+8VzLv2BnUngC4VlYgM82lSDz26MhV0zNnYzXud8Ij/Rjb3olQu2VVV833PXgJ/n58H5yRl68l4ntZ+9Vya1Te1FmxIvAvtzntEfGviLnRrbpmiT+i/ilqIramVhCk4xsbyqIdHDWDy/F+uMafiIwRewi7m1piF+X1c9Rdyh2sggQnT4YS9o7U8u5J98j8SxplaALcJjjGlqIpkfqTzoC9Dj16KmKE9knscX+w8rKC7mjThDmim2VoMwtGFJIBeE/AOrUawvPqQiRmsmb+xnbuhBtQyfS7DdY+aL2FkmXRBtUdsZXDbajonB6h9L+TxNhgomnxtXAmUmFfcSpdhghpJsg9J+7om+NKqU9yLBGIa/gM62uo/dQCq5bopA9kdR+/hOXyVRzg2bCVdqCShEs0pmT8RmAJ8rducrbqlcUBVJue0ztpVml/ZImGStuzaLnYA9rjB7lsRRiO3g0tm2sRE7HjIo8klvaMKPZTQl22D7wY0C0WIv+5ahvnshG7tWmmV4jMhrEksQvYNIA7Yne3e+MJE7kOOIaH/8iH6pqFoAG3uFQdaUgqxhiQAAEABJREFUfRAbB8TJvjlixYsRG4oeQeQkGxuBdrMNbTSEXXH2JEsnTC2Chf0G5ghJEnuOSFI70zcPGUF3aibzk9gsMdLJW1kP5H3KhOf4BYY+KULsr+7xcfXEtXUlEbPemm1IwZlHZKOHz9hLHRVl5OqEbV3j33ud7aLbse2T+t3Z37T4yFpe3Iw71ZOQ+Tk8u3fuSTo7G7tcCXnrMVFqeYL8Us/wT5Wzi01qBoML2il/6l411Tn3ubZ7btkbKPZln/PCJuPs9YVuIHTTB9d4alHmUBLH2UfJoc+9F7Fcdr/euay0vP4gwjB6dH9xrTWx/413MUye8ZcqE5h2yUAytCGpGqlNIOiXTaXxImTkA8kyY7GHRFsoBAyJgXzIi3D0A4T/PWcS4X8BF7WNTGJmLJC9FGQcK0Hm6RU5sACV4PmzgEEbOfv9PJB2vnbJDQk1Fbd3iJXJc1s028hY4kq+7feVe0nattcy4+vK2HL7KPnshWzGkYqt/xhd684+pv4FCn5Ad17ffs16GWr4AUOu9Rf2L/oinz+DyC9ILf4Mh8xT2KzJ0ncMfxwTwr995awEUUj/jnfa+9jkRxB65cP8vzYWun8NkeffYbF0fwcsa4PuT67vlQoTS9jL6A+A9QfanxHY4z/IWRwJ0hsjtPhhuWAQHid7nWgCtzdxxXcOC5JwpIuXPij/kWYbOSu8vMnKmyVIzK1RpTEKvmRh9Vy0+EhcZlNC7mvH1UPZlmNwT887NMcWNrF7uw3dH6Ptl42O2qdtxu5x6KMYI79rsDTn/IEnX0IV/BpDFjGmCPTvV+i2qc/qN9L7w8XUwtZ6ySejrUWYut1Ktzs2sa2zFTYCOxb1iiM2ZmqDCaNsdFquLKMbcZZNgs/0dYV+I+4BksOLwaBgcilgimqUA0NzSI2EH2Riu3n27iOdD4+/+DIjv+y680E0fmz4dYJxdIPwapSCkb6EPYCsfm/oFbCx49+YzG23bjjGTpVV0HQ2O/y9JoZWtf1eSqlpMFmjIOPkY7vtGKNVaDJfqU7qD7I3RYsOHRzKToGif+QdLERU9DsQUWRgw3P70Ftb2I7/N1LLRy+0hCLCiQ3bSmypo23ZAIHw2g62REvOdK99lNjDn/AneTvME0b/HCpyOM+lyPW/zs6XVVcwl+DZLzZfQBjquLCVPvajkt7QXLVjhcClxBJ+zMRP+2Vih8uAK6NrGpmDTwoLpQvRydi24iPjSTyRNfqZ0yl95hkHmUPURUutom+Hwopjo2WQcADdZvQGwogpNoC6TurdICGi+/2uG8+g2M06jTFUgz1IDWpYRS9aZKNgm9m+dl0Sw54XvDUdMQibPvlm6PPzq79EjF/bitxkbZNXYi9vfza6+m7hTdY/FBseSOjZf4Zo5y6Zn8iKNs+6C17O+eN+UyBLk0JENzYbzFF5XUSsxBRe7I0iLvS4ZFuECdzy4edZEkQvOdneckjYeyyLi5to+FvkHUCUDZ2AcENNpNgfQ6qgrPeGmJ58Ifhkf19/9Trb1hSGAJfRiY9AanJB6/rCEi1xzzVfz//MIzNwPPLlV23Boq9RGiBjVPvCnAwv++bB3ontxaIkrnxhldyCLdx3SopEYkoSkOIzMTBsXvoLdl1DFcMbrz/3+2DMF0H4sS3jv/1iz3bHmHhuYzC20mJ/snfiK3NUZW8eak0SUyLrfRH5TZRsN8awKkHobJZqFGtlFTHYlq/eVlp8pv8Jq2q0TRs5rh1PNS1jpRFY4lnEPbO2qRm9bQ3OaL40HbXroLPZxsae2N/jUJgSq/DtDfLJmRhj6Hau9ahCxhpFLIEkk5Osbhnbe7LYN4uYJvElxqx53kOEZuc1jL2IVubJaRH7BMZYYRMRad9kqf+yLM+GX7++9E9+IZazNPMlL7zw2w7j2Jrxie9NW+jH3+K8SlUbI/ndB880vuSDuNB5Yi//1YHWs8g1BoOl1KEih908Nw6+eI3/KyfIEXyDlThMLr1O1MPNzd17L2fYNMneE9vEdD/9bbnYSXzpX8Bej+kTr21dP6Ix5b6vRV0DBNpv4gkn+djOsOEIMIo9qsVIsqG66EU9Sq0jy94QLbbfzwSkvkYNmfxlyeam72ZbbQt++gAhlg/PFDM1Tn625ZIsGnTbMjpjDGpUenx89DPbtib899ijNKo0quDNGOj82zZ1657XgOhN5tmji32Q+oSXv0TLL+3zi61eb3gY6Rhty3Y/G/PXotmbsqiRZYMIWuLCv5V4xaz3DM/lAyTW+Eme4d/vj5YrV0SFGZmfPK+CUZxnciQAjSoZufBl7byIb5FH+LBbZrL2z68ncfJbU0mDuuXZEGQMSYlpYTf+Px53GeXMA9vy5YelSWyjhqIfPHiu3x/EDS1ysZe1tJ2h7N1nEvnkYbvjzeeQ0POc+WgbrBM5TGIJnazo0OdSwCwxPTl7v/751JNfejw+bvpgD9zvD7iSE+tpP7KLeizsLeoQE1WRkUaVapRu99seo8OlYm8lxjv0xFtVsq00yyrGod35XPD4eOD73vqw1A1fqf/Cb+bum4WazDj6tmWbmbq3U4/JM+5Ln59PHeSntKYv5Rnzi/dFv87PJCxD1y85CTMLn9mz8Ru1rPcXNia1zDwymOo4k2/iH2MoOdx5BlZZ4ddITQY1oK9g0w0/dswtoJPOQfQyfvJ+I7+suo2h1E2vRmTEV22vZLs5owq5oTv7xyZ/Yk2ek/eAiTtInjY8Bskxslnr+MCQrDT4dNG1rcuPaEaixlByfafD6stGAhAe9Zxa7JFFHDkPWYPkY5eQkm22I4GgOQoac9uK3dgXjamQkp07hBimaxl0ijpmfLHTJ6+gmFQN7JlnVVxtXzGxnxGLvfGpL/ZBauMyed304Nw07g8l3nyuiZ8H9NQra2y/x+OOLzJ2KS3+46dzZ7DYu4teYFGT9JGtMeQqjdrnNPssZzWROoZE7KxfYnjyfJvo2tZAD1MxA7IfqDWE+GggN6l720GeS1SA9x2joRDChJoaJQbU1bFZsLkpULeMRpVqDPbYrf0b/kFMXyDjmHSkudUYis1CJ/EgGs4LNkLMij5xxsavX7+U535yvc6dOqiFOvKLDAB3yMl5yYaOHQis8Z7bVuza9Pi/xpFZUuvkzN4ft65FYrznfe6N5w5xZ6+m1gfnXWc7vWBioS+NIj/s22a+1zyisZU+Zyd5Zdz5Z/AD7pllYpVs9zNpsm6i7bTxVWZ2gSFX7K2sLUKTHhI23LE1j73Wewh+5rZl7OR1hhFyArt+jKLOfI9QIZbiDNx5jmSdzbxFWib+YnNT9n3rRI4YiN9W69juPjWx99gu2dbVCBW7q6e2qevJRyTUnM2D5+Dlcwz45IInXc32ttl9NZnsuh9VMvJyT9vXIsbYC7pOmyU7QvEqRce2XFKhf2N/jJtbpgqiqBeJxwYj6BDYtGUjr16PwV6KrG39bFd0aJ426IhNLzuixXbA8McVm3kO3W6sT2Uflnz+tBGkW49U0idfQpO9pZqGw9nFR5gLFnwGXDZyv0OGw4Veoo8N27I3Yj+0AKlNlzN8AVEoVvq2gVL6CETvQua/I7GGn16ydksf7Fnue39mdAJndvWEcnSfm/1TL7Qg5KyhbZl1ju6F8H9HYpKsV3sbqumW49/60Sgj89+JkLj8IlMdBOMjgMXyftPsl2BY2Uy7/+0eqdQliJ33OvwmKtuNi/5nsm3jLa73+aW3+61te0/f7vNN/43858Ntpnnvvt7HzTxvtjsHupPy73f21r007D2nw+ZF3X38Z0QqkqWG/lV7S+YUdUX5nLw6a/KcauAg9QprcWYX84zfcdG+WXufvMv83Xhh96/49hnf2V1yC2cbv733aPqm/S57za9+67/VJD6CSyDjIPP0QcZBxhcyf8Gck0ysq25XT2hh/EvY1p+vy1ad1Gu+GbvGb6QteN7tc/D/VEcJU8t/2zzy/7bs/4Jgcgn+F1z/X+1yv5JdIbKrft9XkJqbDZkC2lZeyEK0nU7pLoQQufS24VlFH4z6zZ3SIlPIbYTyp/iLDZYD8qfgzUDs8NhihLLzerY051NzHX2goUrQgxxOM1g8JEUjZNk7pownb4wdutz5pB77X7jGZh5OQXwAvsd6jwkKH/yO/YY8DEFp58JWfDgUYlqyDYbGuPPBqJSSrXBPPYavq0bkBjbctIVM0BNuqTnd94UhRHoeuSCT5JL+ml/j5Dx5MC0QmsVPx2fp7MO7bIrWOnxhl391VEIOWiG7EApCYkquUmRDCxA7L8NbgCKycrZlu3Okox6xanXrfJZcQr4pyErhTj7k5o1+fASipZbNRIBwoEg2E+1mW95D7hZTxbZt5vsq3iAffAmdtW8KrME6GOPxs6jVxPgK89TLOhT88EIObyGTcWBbkbExJhqdzS0ydBmGTzl2otAzD53hVuD+unAQeoDCi2xbLmBDTo2XJvFesdjZb0UtlyJSyK5TO7mFdiHkyVmJj/QzgxBB9ILIhhz74acPrjGi+BK+WECdDaXIRD999E1ctmVvFOJObAQXfvynh63N6/TIbbX9ydnNFzSLeDGiwLbS0gWVWwgKHcOMQ8KVNvz6l7Q2Y9DrTt8fhOmzPrZxbtnGgtDZyPrHhw0dxEPHxT5N7B2b4IGWJRHbskEB+tQjOiyZIn+QT8u6ZORDw7mQVlrHh27GEBU/iMnmjKGbfRx7EFqk+8UeEPaQsZFDiav5trtfBBA4fhtW4SfrGptb7JQVEZ0GFn38HaxHuKPwg17LhwDs+MyzdO0vvSmqbSUXxJmJZ6n0/MrzQSp4sRswZP5tcwyrBl/II7rwmfhS90A0wlF08q+6bUMR8wXocTaqlLb6tjSYDm5VVuztZ8Aippbo/TZZz0l9hDnE1D16SsOHbdkbIQWJvS1ws+FBNCj07O0rf81xsGaQhQFdbeVfC4L0E35sFTFK6K2lTcsaQMGWbdnW1RBR4egitb7rJXPlYrtptlt1Us9FngsDPuVDC+yh2Bz8ktMmjqleM14WhPgG+pFtY513ZA7F3yQPipqrZXsaRYTjb4XAWAkFTGqOCY2x/U5sHzg7+CJx8npPFeSSjGyxKLZ7nyRG0VZ7So0YXX7wwQyiVDXQrdaxTQ/aXsmnPdtKy3Mm+2Khn7NwzUNLbok/7mwT702tL8t223WJsWgUrf/1qJgv6jc1sZk85Q6ra5PxjTrXKIZWfMRvINrOd/OY9oU6/RQu6feVuILTMsQFv3panb/xt/pMdi7UuOOhX+wDFDr+2fOlRV9V2HBjUVdGiIU2ul/sW6lUvqnwAVFr4fINoSXOwlYQgdgKUsfNt/IzxpBtJYaAKFoEc7t+GM9Yjg+4xB07sTuqJHRrxAZ8NGNvpeYopZ57LVM3DCBroyNa7J5yqEHgQie2Ge14Tl947XnzWkYyvmuUGowjY5n3i1PxbycnzgZ7+lsPZX03RPSCrGJfjirZWAIL/6kJMxmebUJd8PXdLJMD308AABAASURBVJGGImuHL13+izls5lM9xvaOd/SewHzrHqx7DI4iH3Qyjl6GqWHO5MEX4bEbXgOBGkN0EoI2I658IWkzkPC5c2EoY9u2xLWovUBkr3Mgmm3O17YZf0c/C3Y9awwVNlKPrGn3xJ288kV+1VDapBiJ07bskixVWWmQMs2w/VSFb2owqcdk7Y6m3+6j+3IpOitVX0JuCZcg/YEdiLn3Z5PVsvb2lRwnwgEiKuIreE1nTxxnPddpm3K0XXG+EMO/VduU0ix+YPR68F7WEGP7wmIubvkHHJEJnalsN2b+wWEIkTthFz6CoaobPgsMWbyfnBKqYOvn+bFjZ0+nxglYNIulJAtsJ97bvXQb1DQyBJRnm/Ddny2QHS7RNXS2xUYMBNW2uJSGVWoylfUMEReQDc6LGJLXV2oJyWVtlGSpbNmMRYyvtYiVWAbkGP3Uaow65S2hV+yNBvrR6F8GUffILvzqajAn815PeqxGXVgR0xMIUYvsd0xvTQQyti3jKxI5hx0Pim2TfRJ/ieP+uPfaROagnvw+hP0q6iN8RFt6El8cY043flExbmP7wncGtnW73xR7M7aRdxjZcwWdz68T24v97KI44vMvr8XbbkvKLiVee8+Tb0wEqcv7/KIpopEHtsUF0m8MzvYNxG50krPMCGTfxf/BfoKiwr8wsFjP+GOYKViqYeqxui5WSScGtiMbnSd7ZWLL8OzIMIJfI2Mp65jz4zL1Lpli2tLn5yfvX58SY9td80kMgZiPKklW7LN8orQ8U9TxtO8QWabYDWoMpc8vGrMvHve7ihjsb9u4kl2qGpKK3ops5oO1sg1dxNJd32zL3mgCt2KeLZAQJrnPPm+L2A5dzwtHjhwKuCwR64oSdDtcBlzNTw+txpCRZ6rUduKASw38ZFC2Qveo7ic2D/wHrcc8fbCgr+gxGdiOHbJjljvre/rKLGoT+YmQbR2sxWIc4au3rULH3vGTEiFxf5NLPaI72RcHvl3WcGlUKVqBxBiaPHS1mIhtEUj3ZoT+OuNIXJF1wWBgOtv4n8ykiVyQiQ09LydMCnnbwhQzybb6h160MUpVpYVA8vwB+LE5qUvis9EEkGXvcXR9+vim3xiWovt8TnopfiC+LtQZUwdqIWAz9lBVdA1Psq0C2tPdpdwScsVdnIupdcbXBPgRXNQDxqlvhgtZihI+gqNG00S9k1sgl+wta1nJLc8R0WyTx2zERHnLwmo7iSFjG02wMBjMH3UVVkXLSViCdZ7pvYaowNuX234xMZCSjhjGZuRclm1875gOnr95ziRvyP2dQytys81dyKp17D2HohljYkQ/cRL7ocVOnpXBpL4TfvJuMEalbXVPLN1j18Y2V+bviN2fwCe1j0xsJ/Ygpi1+TO6WbG58H2ENpdmGltHGooiT+FqX8be+t8B5t/fc2G1oz8O2M14yvOqxlFqkpuEHm2xVRVbdCmJgW3bWYjWdWfe57ZyxR2A97hgXa/GNyAXNjxyT2KXjObSIBbtctkN66Z7lY77t2+446GQkMaXJre3id+dj2dQWvm3uku2G3tup99JnHrZ9ynav1rPU/RWzaPEZ3SDjADKxrkbombtjMXmyj/ERuXdEJohtuz1l2ggtsC3b+6xrt9iIjyAUe8vYe51wBZmicre/ebah/LzsTYvNC5eEvXnX/L/aJ45tcz8D7Cu+qeztIDYhd4729pe/TAz9QsiWe+rafU9+u1F9tT/2gzhXc/q1R34T3XKcrZYn0NQy49/l7OwnI6+2FblLJrx3hJ5Y02NSmAdERTydK0ti8YNN++pL7vnuoxsklsalGyJoGsZf/cm/5nbsBpJtvbeO4STY/sG33Zz6rT+nzfurW3yHd9m3+EHxshVeXlN+zh2yEOv+/+Qt8b5w1u+n/2J6gn2UvQTh/2eu38/X74n9K/67vMv6O7zL/m+Ms4o//ZqAoRj8uHKoToJtNqZ7NkgQlhpQYDXPdj+Ui942NDVuo3Tnw2T+1evgjXleVGE3L73+0PJUmPAnnEVv+rfLS/2O5+r1N61VeVixqfOmIR+wglvicLVt2/TfNnIQMoOsqshkps4to/B5hGVIDRhRCK63cWiwITLqN6IT/1D6sq1RpXwYu/OB+n4fjEuEpDTY7Xf7dseGKR28uY7vKuuGTvhB1/VW6Djqf0B0AwLE1k+ZtsXaPB43Pe53Yhg/8hTitl800WzqyZP8yRdswZxZJxhciGPDcpVsQ+FFgjtvxflqW1rEHiorqINvIZ580l3YWgT484VE6Bc3LhQKvVHkOAB9XC70Jsi/eM4H0YmN2G0wzhsmfk+g47nA5M33EqY0qrpfkmxTN+b0LkkR0HfLFPEmrDhlFJqJJz3TuCExrMUnhEKh9zk210kbVV3fXivGBQ/RfgF9pg58gIyhIz4wFV5QZd1ud8AXLFWyrYJGp7T0wVa57lPmiRXkPxt6ydXY+rZ3vM1Q29TZspbB19eR7YKc+OLi4IP+Qf0mc3ycOZ0qrV8lYiz1Pnrc9GBfF8Qi1tvtpjv7dYxqm0Yx9KpSJRbmuWy3rYyDXTv89c6RXKJlJ0k7xidfrGx88cvByRlbYFLDxb649gNKfdnSGCbO0fDp3zZ8QH+lZlsdXw360fJjVOsXeuM6Mx/7zIwaHbttuaJ7YpSqqnmild2x569snux929gcGtTHoyQuWUoe2dPBzoc6QE/8A7n4R1XJ8cneebKHFsEf2Jz5cAgtNnQ2G+WATRY5ZnJZPWav1JBqjIYNnaWe1NIv/dKd58MtMuQzULCLQBc2JlhCTTfqcg+QrTFUVRq3W9OL2kdGrGd63LeO3lqN0bJ3nmeYaQ7W9eSLxMOHii8m2yZyHx8PYrop/6qaKb60YdScuBZ79mDvfip/pfP5lS/hPnVQK7tkW7GVvO73W48P9s5BDZ8821LbJVpJxu94DN0/7ro/APnZFomzBhObB36+lL8I+vp69r58sgaiWW7bOQcf6H+gn9gb/yCHx4Mv/p47xs+nJnZN8tMib84d68pQkLFj3fB9b4zOPzlIlm11Qz7rmnFIVWaPGdnqWtWQzI/OtjSVZ4U8oQRW1v5JDSCgd+u/qPogzseJjv3jQ8nJdsQak/otzl6+8Mxf6DU+v/T59cWHPs5uF7RFUzqwGhOdL/yl9lmDWLyzJg/yHCzuoB6Px504HuBDt3HTIC+TR1UxHtAGz587oKbIw5azdmCPlxBVGiXqHDMOJns9f1mY15KEGPmyZRudkovewk8p/mwrLfY6TmK7P4jpdlMN5MPH0MJRg3MX+aBqyG1vyxlTl47t9hmd1P+TPZsa9v7lS+TU9Ys9cnDGE2v4+QuH57lnv5BPHSmqLh/xmfGNet6o5xXvjVjt+BM+pSKm/KeLUuuMd19Ky7MkYMMj60by/fi46R//+GBNHvQP9srQGNV822LA5aY9Huc++sgaDWgSzD43n9kjLzw5D1NpqUvsDZ4di18sLPZq6LZR3UhcjdSYml//6b3kMnlusLUSdtQkC7/WjefLo+O46XFnzcj9Bi0ofIk2xpBDZ6/d2E+DsQ0jt4YU/v1x7/w/qENqEbs3bI22M9lngCAmZyP+Y2JUtd/UpFwqWwUt/EUeTNnHd+K8yWVdLftiYccRvIj0trT1vXudKbP/MgovflrXan+224qRva51noMvzusv9lv6nEdF9gLxTOyG9+QZF9sPajDYT03nHH+i/8l7iKxr9Bf5Jw6TY+Tjb2CnmGecPs+WvL7EVmpao6ISduf0uD92nXnuPAL202BtirhaKDfiSgwhVQ3Fn0hwVGkwZ3vwHMp6LEUuc9saY8i2XOeYPmPb7MWD5/qvvU/JK+frk3N21Sevt2LNdDZUty10E8P9fldBjFxqdhxf8JdG75H9xXToqeUi/tNMjnC/rsTXP3/9U5+sR9YntlKjIM/B5PH5Oju8Bv0Knrye8NxF5/Pz1yv+xBAf0Ul/IeETLmmsXR+eJ71fEwwM21Iu+hvrnHUaVdQtED1seNFJfoknz6mv9v/Fe8gvpaXei71wpekYhTHZd5+8h/sCvz6PzvUT3a8zr1+/Pskn+EUun/pkHRbnYGGIS9HPe6rPyJP/7pFD7xM7k3wWfnFFXVcjNc8aHuzXIvZRQ7YjIvNTZVXPrTSXZQcSd25WVenG+j7Ym9n/mQe7ntbgufHBa2b284O+sJFndfx2TsT2xV6aZy5Zn68+N099Jpc3XDqhRyZ5F/G0vziUeu2+qM0X70HyD8hizzbrKpnjROK5FEJ85vX22s8Q4S32HPWZku0z/g/O3QfPowe0NqLUP3p7PYW5Ra22f2aqGsx5v09eX+SXtVkEbBNLBBg/qXty6byoQ2ymJulje/LhzS5lj6eGQc7SwLZt2e54n7yfiy0mclndOjD1vsjr5z//+U994iP6sZM9HFnC4Hw/+2x/UbfI/qLmGSfe4OAZl1+MjFHU4AaG7rzu1TD7vvo5/vGRZxM1+vggjNl7NbZt6Yo3/vOaPdmHsZs+drNOT3yINawqDex+YP/xMXR/3BSavXPNenY81O7gPUDWEIdKK1c6mRrYFgUS5rDXQ6bQJHpBM2B9qBNLJMm6mm3dOOPZrx8fH8iNi9V9Ynhynp4dw9H1yzzMPBdutzt+v+2FrtjHbl4LguhmfQuaAp2NeFKb3pesx7UO4drbZvjJ+xfPtfAji5rMT43Betxlu9c+NNFSm6uO2QMDOciUboJoM0OHe1+TxYufBpTuoWW94jN7tPdq75XPfr5l7+R5Zbv3bPZt/KYPOlds2UQFGHaMn5yP1iXf1PHJgsR/AyGXRUJc9DK7RLwL4oxmCs/OQE1HUBnNY7VtJrK90bLiXDpk8hYy82VrQjUb5s763XhujcH+4Ll85Q77dRW8+/3G+70btlO/aMOmRlgVLtv+kz36xfPsmf2NmF0qfKS33eMbvuJz1FD82+SIOVxLO1S6PZicnd4/nPnEBUOvht41dwYdC1xLNjcRWRslEMbM+t432HbfOqamIRZfWe98Nlisy0WH1cNOco/63jEJO6zGk/PxyZp+8dz56n3y7P+aRPZuC/92s8mbmL94dsfnQe0icnDWsj/y/MhzMfPtR3iJhInZQr3X80mtg8hcqF77Qmb7OHi2PokvZ+jzdY4oOolxYXc1PLDburvPuutssZ2h7Q4ksX3he3aNIZFL+BurfWdcyNvoZIKXdPY1Z8bn0MV7/YM1fpJ77F2+4L6uRNgTdAd7J3soyNjix8lXgi2X9d7sUnnTYqdDzQ1aeLaVfdpgzKV/t/1ZrP+uLlVDlFoVXddmQQI9Du2PSNgb33IZ/VFSsnfOem9RZp647W9+5r2/4VeZ14ShMarrgnhf8RO5oAl/covFerNLQphFE7vcO7P3/t1E1Gz/edzvgv9yHA9/FLL9R+Ib5e/yehP706HtH3EnAlJ+ydp+jcVTeIPdiOC73BbibJ4y4QWbLmq5cc2v3rbyk7mr0r1QY6QRAAAQAElEQVSAl9Z7ERggzl2y84wQRnMRDMP/uetf2Qv/QrxmnB4k6YBhrqxN8NpAIf4fQEJ4x+Uykb7jov/f1mftE1PXLoMTTU8C5/x/tmP/8lz//o6R+f+sgz9sg6QS/J2b32vwd7L/HV6yDf5VPP8dH/+ubmXzRtg+Hw8QUohgMs4Lbvg8CbiQQS7zPMRHOUO1XGT7jaZechG9ALsfMrEXxL5+ay3bNErDl/YCizd5rQiTC+4br5cZUvfQM0QnelrE9oaYkcwL1lDxRZHNuMEb20uVOVe7+47xZOq9WXbliYgsR4XkUoNFH0zeHE7eVG1MZR5t5wYyD2zLDopeP6C3ljoXD+1q2c1YvADM/n+QzNarIV6UrfSINU206ND11TESW9ciQlDDDxiSi/glyeRDHOg3W8ROTtHrXKBFrhH6+eauc6FMJSvIEojmUtuMKxcvJFbXIu9lJ/waQzbEjAm8XD2PvUDavIWfRdARxY3SUo98kDJ1yYfmyK/kRlzhr7PvMbfmo2xbPv3UKFXigi7gQlDhW5kHjFRjhCrbeiZ4xOxwFJG+2eccv5hq2YJmh27mpdTx4slSfNvtVLZl7OZKHulHwYNo9022VSOQBOm8KQ1WusYe44mHrN2CumLJF+EtxK3Ksi1uSn0O1pfwWTN0ZVUVY7VuxiyDFHlJk/WYCLckNNu6eJDFUvSXRwfPhOOtZhHDrNLiMzYmhkM38WTdJsoTHduXSeJYmnwQmPhd9NFvkCOcHuYW34tbvuSbLbtad/O+x5m/IzqZJ8/0mR/P2TnYdb7ZtYoYRSM04mHwdoUVvhnYfnEIp8eLPJPbIr+LbW85e5+PPLIECRPam4vuMoCVnK1gQqO0inz+f79PbB48EzxKxRc2+fKlYCYP1PaVxeLgDWdd16suLgv3zPmlagZIpwvyLH3y4St74+CZ9m3PnAU8Qoty6POs98HaTXKNfpVktnE5PsxeUoOpYnuhs8fC/8LUBSttYYeLLzOlJ7KJYbLmxS9hPSSXNTifaDMW+ifwaUxEVzSbSQqnxWwKE6JcOp6LZ97avmPLJZ91W9R4UVeY6Cw9yXX7J2/sTBCzC0MTufAQJAZ8MWh9bDAk59KoEkxdrVmI4ha+mlUYrMiNLbvI2WXdWNPkSWjiV6cnpg5eA56ch4NYFiqrFiMRskVIYDUWzjDdPq4+bkTLuh0IT/JDMxSpC7SwMyGlZlKdCpiCb2xtiFbEGNjxS2UovG10pRqlxF5jyG8/qPWV2Lp2uMk4wLEWNoIImZvJr6o0ikHmELnUbtCNjehmXsQDSUIg8wui1VDIyp5e1G5Rw4xTOIdDgunv9zvrYjHVpT+q2j/lkvEhWmTbFzdb37JD6FdDVtfCtmw37VRnXqDZSuscTmbGoVV08J1x4ky8wZMvbvIF0ZNn90y9WiC2Fus+2duAPZQcYusCURCD2i+m2V/W7Z444LCHXOIL56Gr3qNKg/UTbWIs+6Vcqkp9lnCBP7U9Gf/U4skD6uBZcBBb/EJGvpBbQN3iO8ikGNhumfaLv/i00QxIvIY1OPuBOHfxFZbLmgQRxFd4/Q8ZJDUfE5NFO/gl8GS98zp4v986J9tKHmOUXFINbR3tlvmo4sv+W/NwJVndzKBh7kFTpdhnSp/x5q3Eh//Ve27tmlEnyqknrzVf/DJ/IlP4qlF8cTzQtw7WldDpOfkRlnpdD9b+CIN5rrC+fUqDQAtCYFsYw8akM2CKH0zrDw3ZhbFFLKIP3zbVl3Ie89qcWjZY3z1ffZ6y1pkbpfAX8aVPrDbUM186jTFUxBDDz9ghmIO9knhHecdoaY+t2Im9yKROMRd1RPGmlhetZajNJ1+0xu/g2Vmj2O+FjMUtV8e78Jl4A8vIcLcU+TxzjfHCiW3Z8EdRBCk27/e70hJXYlrUilVtuYEc4oK0/aSWCBf2ciYme1DZvySfWoheXqril8DEdLAfgsTVLKOcC4PxFyTGxFFV7TPsyIYnFVMDdd2e1MMezE1MG3JkdMa3Wi55TF4HFn7yy8zYzh47+DI3X0aHbvxhSGXLNnvq0GRPy1JMVnpyWeScWIL4P3gebJrY7+xlgl35l00o2pZj1+69rTRiiHxBq8hAW02jYlEHsb1pMPsqKUHY9Fzp9bOhrdU1fuILI8iEJmwn1+Sc2kZmsX8v++ljyYVt4tnhTkiTWWilosa26S3bSnvy/ikow0dpsMbGxsGej834iO8NNLZa1zXrkdpF5h0RaeSGyiIfF/bxGT926si64KMYE4zCN/KpGUsMaUSTtVuKPunLKuVz1ajiF1lPZd2f2JjYj93UKbK2kRvIs/6c2cnaNjCcvJ7sl0XtpMiUbEu5XKcvLOEwMgc66QNBC1oc+Yw3XQwnsU72zpPxksuNstt27LOluJbSDCHvgzOexBKxGkNVjjE9WZfQswaRQVw58znXo24ya4kjrgWM3UjRY36tqSo1xtnL8Nn38ZPxQV2STnzEVwwUSjded2oMfgH0VOrUctR3BSjE9uT5cBxfim4RL+KiU15X8CJnwmAhH3t3bN55HrkIBrptjTz3mNuWedbQKW2MyEy1ffII/QLmyHWCtYFCYSOwrasXzTZ3Skltk1ti2YSFP8m2LPhL5MEtxiHEP50KPmz2+ew6TPiLeEJb2EzuC8OpT85l6EFquXnMsBEZ42lRv+yl2XVfytrb7jxsI5w4OKuMbehQYnvic7LHoz+JocqCrUUM8TvZn+mDBR+1vpBCztJJW9hZxBAbSs8ZyC8LIzxc/IL0rvSxLZqNLj0GlHzaryzbmoGM6amJ3QbxEL2CJzQKKFcBS0ZWtKJnGnuJJ/ltcGaoZWiLeBMnHbZTvUU/+/NNaMKmsKNRSl81MKxep0leB7VKvSbx2Ma1sTw71pW4mGWf5j2abSEGJs/aecpgzlINY75k0dgescfo++pgxD49eBYdlGkha+JgjFQlTvpcC9kG8amlhC+9mo0fcip6RIln82fLr5ecVIwDRsTOBEEu8mr7UUY8XfO42cbX0jyJtqGW7CHUwB6nDosPcEvwF3disa0JI7ZR2he80JJfjWpa5rZlm3qshrDVzLcb7JYxtutHfSY6B5jCvOw/+sW6gpiLaSS1rh+HKi30RB0zS8y9j6hhj2M4jMguZJnPNRUbdoiSbZCcrFH0mctKi41JwSbnTezyDbV+9gqimrzPWG0XB1F6QyEQuLDHOGYzjuTC7kqcYALbqhqyi3SQ1/YzWYvZ/iFwFXKSdYbasSz0kxNkpUV7EVPoLivIOIi98FD8SUf+ABN0fLZS22UpZ3vyOQGS/gBKlkjjVyi27Z5ATeyczd+fU5HZmC1pG7v+HjPa/MXZmtR4vfgXPX3sBvs1a6G1r8Je50Eu6SMT+SDzIJK2X3Ztsw/xRczhxVrkf0d4wUV/H8fuRc84vMB2r2niEi0ydPiLl4x+wv4Zl+0fAqT10rW/ebFru3Oy/7z/YehtwnbE5gTfMZm1zXPTTm3YYQhN9mIQX4u9rz4X34YWMsFFybiRPQom/ODg/ZnYXBZO6FObQGeLziTR4CS9Oju5Se/yFzN6C72Fn4tmEtmQUP0B0RDvvBeDhd4FWH25LBOmlNrsOlzj3Qub1dDZVtuK/EmgW+RPhy/qzDjzSw7xsBpuf/Hpnv9Xbt/2Euf2nzsl1jsmpl9QZM05i6fiFtC9rn1OM02cf4fI/HfwoybUKLZsq3/oM/87vNcu47aHnav/qZu8gp/UPQv9v4Kt9Wf39/pfNWfzKnjN3xSzhtn36S+8sf/HhokrGV4GM7/G/1v97ztPyqID20r7syDr5AkRY4Euomzr7hT2hU3Z9xR5vxk91C+Mm6y8uAbROUnfXT5Q4SP8fEEinF2LtPtjH/B+kGScwxXwqPg9eObxkfhtDOHFvnopQxtnSkOYjDLPKJSMpW950VxmX21EXzS8S5k0pEJmf7C86c6HMtvEvHix3W9kmepq34d9e+3XR6vNiV5nMzZt84YuOYsYErdP7l93sdrxIVLo072u96lt2cbuBhN9t82DDZlx8SYK2IxB5LK+B19iXflY1bKrrMmahi5a5oJWJyQrre/c9hovZe+EHoSW3iWksUeRJg8d27rd7soH4evDn40RiZUE7BGG50Ul9sV8wb8mjDMEmIWnfqOa+BLzhDjxBRuDsHtAf16mD+hkZ2QlTlm50Fma2OgvVviAOHmBt2FurtKS38GXEzf2yhh8iAjxxMI3KkofUjTTJzaSwH5mwaKs4U76pf3GYim2g0gE+UBU+LeNjCFFdvexaTMGyT/GbWMPmix7Izw7Y0HTq0U/vIt4+d10Qba6QeDqYW42dGBb+026kRWgF439k3yK9U/sgW1k61yrkmEWuOVfFPPFSMa29Ye2xBnidgZQZaXmkRctdY6WbRWwTQ2pBCqhJ6d8GH6y1/neQWqiuiG6p9g+WOsnApFHtW3YEW7R1y18lrj58f1kr0wWNjFlXye+lzDqsZU5K5uuYbtjjS3RkouduFd/0XIQB1PyvHFebn1eIoMo1wRLqS9Zdk0hcK2Wv98f+njcoeMcqk2tY4wcmSp2bIsr086D8HPJTZGSX75MDiZvarfsgjvxMfjFU+zni8LJM3Ly4f+pL77Mf/IldssPy7bEtTT1/UvPJeFpnbGky7hjqsQptZoXfaBuOY8LvVGj55feDl7I4kjUD5mFbp5feS1a+M4bClhdw8fjwS+J7uDWdbWjp90YFnGPQV5Lap/peWPOEis1ufy6iDVG0ew3kfSqGAAnPSQlHpTiJuvVXCZ5VmaN80XYzDOvZaz4eX4t6qkexwbipLkaxsftVuQyNIpakGt+iRZUlSIr2iTY/PVKfGAaSuyRTI+EXCJRN9s9j/4obOAjfoIaRVrVcjlDGdhWIReekc04a5h/Tf7kjOVMZH7wQTfz9IlHNDwp4MZMnOuD/f7sXBPnM2fw+anJnjv4ghU3vU55zsbXO2LAtsYYSkt2bYOz03bwT/nD2oDJpdT4eKbGkzpPRJaSg01k5GPTg63EHSXT5Uoffx0PMo78idgIbKvGYI89OvbB8y30MUqjinq6v/jMXvx4fHCWIjeg6w/tSS5f/RcZk1qpy+YSbZLH0X8l9fn5S59fwRcyhwofo2r7IjaGvXcmeST3Bnv66+t51n7KdiN5VfF6huyTs/ykToSAXWEDt1z2lrW/e8R1PL/4AvHAzur9mdf3r68v/fOf/x/i+8QAylxoYWs1bCtfQibGItackYUxLqXBJh+1zRhYnJUne+SLmhxnbE/2XJD1F+1g/gn/+TV1sAcmCcfOYE1sU7cF/Xg9r575Ep+9Jp4VJoYHz878JVXWJ/H3/6fw81MT3+sMrMagvkNV1SCZ3kfxlThqQAcZw+Ba6ANi4dI7CFkkyEVliE8024KgtEkObScTEBZdXzWGBu9BEusHe+lxfzAfKnwXsdne41EyuVkmVPIngNhMPnao0CUxVHSzZ8cYna0JGgAAEABJREFUzMMT9Zo6qHthowpbEdRuKcnBfoqtRaaSFZk8e56sRfii8UjCNwN04zu1mnmjBKlc1BO72GeK3NJEsW3SGzpqis6RekC75CKDQqaNzCNrZqhxroqR6H0CX9TMLm0f8MipaqjoLcm2LMm2apg+ES8xknLHcL/WU6MBzNzoZlxjyEaSebmU2L79SBVZ+AUsftIHlbF01T6xRD+9aLZlW4tCfnE2Y3Pg68FrWs6tLKXmAeJKHSIzkQ8yRz2sXqW8PspTNYZ0MbBRxVwMWsoycSWOx/3GM+3W6zQ5C9ZubReZgV5+MZm6PO53DexWlUILYse2bFMTNWI3dUtfY2iwLgES7V0MYqPQCdpGVLP+S7Kt8BnoR4PXDmTVsOLDVrfE22zmXLKtXR/12M589rPxTs6DuLaPk3/m1DQMTc6SaPFRY7QNbtI2LjHIMHKjiud93nsMwlvkuBFbqVkwiuevJJZNMzfGCLKee4DLTMmrQuD914HcbNg79nzBG0QgtiGjgy+Uk//k3H3x/L/fH9o80Zs1yxo/lDVQgg4zPXq226fLapgeiDbI+8E+vN/uzBL77PrlL+HyDH3yIpIls7dOxpO6ZR9FAfPplNztLWObnBf5YQv9fj/DMyjxtzA3RLjnMrdAsq2dszVx9OR5IVjFPlh8aZ948g95KIjSbIdNvAekJZPfjTzu7MUbr90EETENcryzr2/QawzZ1bJVsK2Oc5JT4mMqw08cNbaAZQSFuSl5jwvlQk60xHqwLrFRieE++rwVslxKy3ZYiXJl9g3bbXLzVo+/uYzg34j9/ngoPu3IbyTe4KDGtnUn91FDMRJ6/BO1rJ/NhtKX2+YYpeybGkNpT55REbkxv2GzqmRb/cM48yCyttN9g2nqQKdF0g24V36pWdWQyypshT+pXeIVa65uLd2jGoPPRA/d7+TPuGzZRtektlj7L+YSM9RX7xv91laeeS7O7x07d434xwaryTsHqT9nlGUHZ66Zg8io+9X2MSOkZAaJ32YWyM1P7uvMI6//kbnm/XnDyi4Q4ord0DJZxLhOPdEWsC17YzV/4mNCmxKfHxbyE7potnMHXFEGtuWq7Y85F7rw367ZNuA4sn5xMrKNvJsWX6YOQXLKnst5zL7P/OPjzp6/68l3Ky0rywba9QxtnWesDeaG71QDQS4rdmogjx/ReowNhuRNjBm84XdKzNlW9nLOfyX3EHU11oihTVxgjMFMsnazr5Fkl8YoFTR70zsHnNpWlRUf6mbZPkfdac/2OPeqQmfDhgvWBQQyti37DfiQw6RK5BH/zPqywxBsy94QbbEfDtbgyTOBogkml/V7sw19EZOAe4wXrZxZbLDbtfB56WXee6XXcGpGDkTHLgl7gW39oZ2kd3t1yi185b1mXtMmtmPjd33bcvl3Mq5ZDK7fGX9CUuzaxKm0bwn7p91FznmPlvqlFpFuIJcacJjw25Q/vX1b+/YRQduyneEL9jVfzbPdPYXnWt9y5yixtf9zLv0c2Kc+5MjGgm1m/7sXJZUII/0F/Rvtkv1XfWwH33LzT6ynGlK2gE0wkvKZ9Q+LyXM1z9ZGVALtZu2fPTvv4cdxbIICTWq2+/khaKFHW93MPcB7dJldV3SvcXpUUS+Zn8x7XdHhYo9Ef2Pzct+wvQf/8h6Pwd8I4syn/6v7G+kfrMT7g/BvTBJN9LpH/uoZ/unVssT4k+mf0x+z7I/gB/F/fJK42+hr0LM/3P48/j+I/ZuE5PU7/k3V/6fEWJt/UYL/tufL/npb9ryvC/7bxv9DA/WuZ7vPjiFWcacoOcF5UYX0ujJvsIa8Nsp2P0SKnou5GjpbzET+nMKzXLzRsEWntLyuNhD+3myrZcO/sBDKi3DeuAaX7F/1kzcAwcEHtfRM25RNDOaNJwmsxn5I7fFM2shFBjpK+cCLSsdj8yZtiTdfQ/mwYOzYfsmnDhsl5wc+TDFUxPYbLaMbO7xkY2t13pM3LReO/sIFMjTx5Sf0zkHd2q6s2JrXhxMhhwIXIy6rX4ttBpnSbz9L9qZlXQLtqcyC2HtiW3aw18omXuzEqm18D6WlBonDtjIeVbqPQmx1Dgdv9BY11tmKEzCZ5435ItifmDL6Qf8Cg/VO7VtmSpaox+wPxAcf2JO7HOrqXBd2EYFkZQ1Ea+7pJ/KRmdjNh8gnX+au8FjjJ/WNr0tmYWtCX9jIVWXtD5yD3KvjWNE9Ybv92tQJ2sTHwgaXFuPYiK3QZ/gg80UfnrT10ttOB2Xnu4gjOonvoJ6ByDj6MzxwnIg5G339bC0Lc7JfosOwLdgmH3JySXisooe2CHy10CLXJdsACfiRKeqhs2UcnNPuxjD9RGfR8wUIv3iJ35QiZvPhpSXwc8wv1vQp5UtD3Oc/Vx392Nwo1hPg0x2n+vzJkjou0wH40YvtK0bY8BATFcNxctpgDu3gw8gkBoZ9RTeQpYn8QcAzII08Rw7qn2dPxqFvW1YR92QNsq8m8hdfVNm27A3RwsNc05j2te1AxUYIRf1uGK3oQV7sT8IJ66VX7mnPywTANHZif7LOJEDdrHAC2y0bO5HT2SD3KGcy+UU/hMjYWydzhoobW8oH6lH7HKRO4VcN1RkUJWBNBbJ/Jn2wFJupyQZa2JKsyE9yz7SBrVHV61xjqBt1GB7Ke+DFLwCyDivPgXNNYvsb6lhGFee2GA/ZBiVDG9gs+oytwbNq6YnN5H/Z0NlsK/WNfJ5fotkmhYXeQeyz84o+VHzkjhCXndwmI2lUutU62Sfxlf2Veif3oMoRol68BvClYj4EOHokvdinKzVCxPZPP+hlXWfWvS2cN+9+wVzoT7AYp96YwAZF1ez4WxJ52ztfHNuMq5DrdKkR+WLDRlChrX59wiQyVtXQuA1J8HNF7uxTQ53txi+bb7cwICBj4rer/Y4arNmA8X0l5uzPZ9aa4A/Ow0xPvsmpqmT7W0Emp0NPfgkXLJ4/tqFKthV50Qb7YNTQGDfopUi4Y5EQa8T3JOf4axDDk+fGi37yEl8QmcW5zyXaK28zOa+Ddcz6x0dIrdc5LXx6Q2efeM7xOON98KVrfvmRWieXGqUq4kc2/qp71mdvPdmOm1c/29de9712BT++h0YN5ErmRyrmN43Up0rxc7vdpDd7i3VY1CD5LIwljrxW+pSJ/I21Rh01K21m3dCbXYf5OkPRDyKT/ug6ZyaZn8X7B2E3vIn+Cs5Cx6/OZiNtcgAhjTHSsSeSY/ZGpqzSWgyMfzVyhg9+6RjEfoP1jovYt73PJnFNfrm7ODujhN3jpJMLtXjyS+uDZ9OB7mJerEdiqCqNkdikIrYapYK2Oo5Nw0XcEReLx7kXPoKCceNs9bqPgV7invt5gp8nMQXZSwsLsRmd2E9vWwTKeT305Jc0kYMi8zPxz6XUMznn+ZQ9EhuxVWX87Vhjb3+ZXxpVTffFx0d0hDEuMW2fkjvfUdVnO3V5njFP9oKhpz6iRS+Y7I38FVXiSIzxMapku+PPL1uePLMTa3KJ34I3bjfdOB81RqwJBVEO1nfuWvELhMW+kaXkEux4nqwh68fZOFi7icwRMM48MhhrO4Qm2+ofYqox8Mm5kLBxKPLRH8MKEBHijEuSVWPIdiP+dbaqGzTOG70shRekNukjlnHyTWzJ/Zn4DlLkbFTtX/IJ22IuWeXKcjAauo27breH7g9AjfbZvKkIMBBtsi7J1aqWv98+4GOXWoQX9P5hv+FVQWqffCdrGVQZ3YGe5SolhlE32dhZmQ/ZBc/KCcSICF3X693qPR+qlbiy7x95zcAWFjufiCzOqnn9Lse2e20Six0pybbyLLpgG3vm/cuHBmugNGi7M68XR+OWPQQKXuxtvvBLZNTBNjmNtm9baUf2TdeOPcQGTj1CP9kZSlsU36XkVGMQT8nljjO5BqlJ4vv4+OCXQrfm7f8MsGRsmPfKievaAxlDJvbZf12aM5PChq40lGwkEhcxLp5Ji3FItjuvRV5PzkbyGDxnRrFW0A7W+fPrUwd684QwFdiJ+6Yi/tgLEn9yj/yFQi68zMPLXBhwWUHhKxi8zjSYw9agPrYRBRDsatr9wT5u2cqiqBsiie9JjM8+E4eSkw0DAXv3iWNxgCd75+D5cdB/Ib+fgUvNpzZSyQF6OTeJZVQpctd/YSB2CGDrxCZ1TX539k4gdGFq/8Ka5zkLmzxjm6Eim5rY7rxGVa919t/9cTv5T9Z1I/K2VWPI/EzOW/ZAngdPclj4F20RP5n0s/5gTfMLjDxLP79+8ezMLyXRxhdbVs/narlF/Kj21frY6h7KgWB845LZ92WGiz0SOYbERc2IL7JB5wbjwfMm9eucWZ/Ip473212DWtnGtHuceRGb2Rs3eDdkMg8GecdG15O84iNy4QXhR1+08OInmOQCiXouPfEfXvDSdcFeOTLEIVWlvlL0FnVZ5DipaRB7DCVivhGfbeQvYMdS6Dfijkzke404R1mjZ/dPxX8gWbYV54kg+YWOSyVs9x4ckiz7QiFeEjzxPD3Yw9kDEDuWwfkt6kcaqmHkphJ7ZNo2CRi+bd3IIbB5DpzrnJgDoWqbzprstcq4ir0a35i9LugZRufARl4fIr+oXeg2NkDGkZnQD4KdIC9TBw/zmYQj4Nx+wrZsN7H1ib8n3Gy/eGbORJHJkIEmRdx0da5F/A48EC1ZpZl4iHsSQ3SzXhMfWQvbsq3B3htVuvHcCcroQocrazfbsgFTg4nvnAGGEgTnFrv4i58FX1ejEOGbeAY+euwl26TBzsjjY4lWGuOuqqEaBR8S18Tm7PgntNALqhhbA7lAVrcij8C20otmWy6rTtiWwEq8wNBdBclK7qJZic177yLT680UlmwGQSbArpazoTMnI+6S8wMtfkSzoSBr8IpNhqP93uo8v004b8k7db4w2auxb2xEpLAZ0Mn8LOoezMQMIhPYcOsNzDtomAu5Yr6oc/zEZ/Rt5E8glh3NerGzkV+nn+i8xictukF0Yje9c+v4iL71e8Gxt+cdC3QI7Sfi9ql19qFdeNmlDjZygIvX8smen9iQbOjazXbPbTfBNnPWrWf7tiMikmsA2SC+XEZ+A9IfrkXsV85h2lvW/mMf/iUbvcztLVdnb5u9aF0tcpeO7Y4ltOCSee9DX6zH7LN/UFZqwnwRZ+Qw0Tbsbct2yI3Vcpf83/STWgUv+e/C2cYna8ueSu2kbd+27ADdMxbR7JJfCN9QJdfuZeyxqgudBuPQRKvmfdsrFRPuppcFGylI6E5iPXidmpyj2XNihMsjSvmlVeA3vehiYecSeZ5DE3QMzLmahwnZTkdfLzSB26IOAcO+3D56+Je3S8Zl2eQfZ6e0jY/QQew24Ge9r3H3+D1V/rb7zud7Df9WAea7TmsRYwFY/0tX4TeQsrZMem3+qg6v+KlRZCL/nyN+f8d/bu0/1XzlxF7oNflPDf2ml3NxIbV6IX5+w2+q/8enWYUfTu19gF5E5gN8ZYoAABAASURBVBlnszqDCyTCjsmlU+Ti/GUfG3mT2R96/0YpC7ONbI+28fEGZSxBBhlb3bKKV1w89BYPMNEHeXRN5gcfkPLmdCG3ATd6LSfs1QnTB+p2yfaE28IWnaoi4wxPXGM3L29eEqfS2o+wK5r74M08XF8PycRyvoggsV4xJnoIGIp1OmxkFBo6dLHz5GGdN90Hb44gIQMP25G0cw/1L3DFBts2ut+oErnUpsHPZZtuQRO8DQiSpYYkOxP9aAVtQckbpys/pj+uyAS2e1ViJYhe0MKpDYPM+4sdPmiNMfBZ7MlQYXLFDh2F2DW0jcxG1iZUO3Pxhigv/qFor018BNQQpY7lSW1T3wXtPf73cfvjdkWxzr1iu2Ob2IS9L8b5oNFfFrMXksudL+WqyGVLyPSodo8B3gBnjyzVMG/qxQcaq2rbxpx2s2yrgM62wgQdF73IyM0z+mpEfNT2HTnbcm3botlWlYDb/iAG0VKTgw+gMYsIPIhchbDRZ5jQwaLOU/0hmA/vyT06MBJOx1vI27GvtpN57KTX1VCyS4NYK7In3f7WY6ggLBt6OcMXIOF2ae9FyBC4VOSXvMYovngb1HdIogbnmtuMJdluiGZvGiVtm11r6JMXTNsqbPVzL8YlfJ57LUVmbpv7vqLbM3jpRxV+Nk9xwNA2tVK3xFlm38OLbnDwLEgfxEYEbcsMbKuwGeithUdZZfuFYrxFvDvuWeevr0Nf/AKBqcKxc1ePq4x9K6T4v2LOOLAtKdBu5Bm/4W1ILQK9B0xik06xtXv09wVNpxgEifHuX7JMq8Q6lu58aXi/P/gAP2TiHGPozpcfYxRrMkF/i67o1hi63fniNYCf2PKfm8/eXeeZlqyc55k58Zat92ZbVUNCLjEw1dVWkg4BPZYOlxlIIbmsMQqa2n7LSvBif7HH9Gp2adSQ6e3wTxZj2xrkQYfOkrFrRGIvEM2GQJ8YmrYk26qiJsmrx1vmyZldoWk3WD1I/hkHY5TyOp/nmO32u5IrDuxtx7IQU6a29XjcdL8P1sUSVwCZ3CfPi31WlEZs6cK/JS/ywWz7UBTCRCb+Ct5ARghkbuahRQSSJuc54/Cq1PEUNmwrP7NjjgQ4bUYv8tFdnO13TOqSDxU22ifQFEPgDFU4in7q+HX+5afCAhN78+XTsgkKrZztqqyvmUmYaGRSZeIu6jbokWEuWnxijtHbZaGHjEuKgHazrYIkWnzZhr3BQIxku2Vuo9pX4ceicUs+AbPXZfvUKfSKMSyLsRibvvTe7L1Pslah22651GmyTiuFhxE/AcO+qkpOLEZegJ6ueWJgW2m21XKZAFsq9IRM7AVKS/3PtV6s58o89MC5ESG06Bv98DMOJ2M2YgRkW8WaKQ15CDI/mf6Azxky0c+0qk30rfAR2JbtFi742da2VWMoLbop0bUf9/vcQ59fX/3LoMgYxVggPabGHl0u7KRLrb843/2aTM1Di91gr0EokiXZxrc0RqnarptmWwy00I+fGqX2a0M2PIkBlxsH76diW7RRhT0zUr8/yOtLf1nNFzOCHFuFjF0tQ4E4wweyX/hbGlX7ucMvGvLsyRe0o5DFt862OBSL2OI3edluPcmarPcVi6k7JNlu282DH93oda3ezu+N15C8juT89Dqc6ykaJpQwgj1224UFPTmP7pPfGKNzqEF2FDC+bBPjAAX4hRy2v1jXvNdPvAEk6nD8eFbaFo6UmEw+25aUOEbRG7bID+XwRlW/Pv6DXzgWAeRZ9uTz0oQvWmjnkJllbHLneXDrmLNeT/ZP9BZ1Di8yA1sfrMnjcVeNwiPqGHqy9pHPL9K+Pr+UPjmllrYR4qIGxdhlVZ01EY35GKP9Dr4oL+YFv+gRR0AyY9EwoTi1rcJ/7D94D5B4U8eckcXaVpVsZIAluQKzL5a6xhL8YnmXFvHbptdvLd4unCxkzxHy8LikeJCKGO/8oib7NfUZ/ILb0HIGb6F3zawxwM0K7R//+OD18s7r5aPnGNUk/piMq8X+Ds227MS4403MotmhpZYdCJRc3+Pof/HL3sUaDmK43W/YKX5BOLWwnVr0+YFvW6MGv0x/nPggrrtSY1iKz/xC9iv7lb0BIY6BhFFdrbBhJos88h7ri7O110WIhUMvsdcG9m8aY6iqXjA1M3yL3Fih+Gxgb6Yo8CJv+lz2Ncpsw+j2qHnuIaYU2zfqcL8XeVXPk0fqENsr9imfz3gyzb7+RQ5P3od/fDyI+S6Z2Khf9vlB7cqltOjHFiZU5DHGzssyZ3ryPvtLeZ53PjwLWU3ZRra6DgtbsRG/C/uJWbSV3OElxti/cPERkblNPnduTGaJgu682mYUIEc2Crg+ubuL/eR7sL5O/DWUPKrYMzGAYvZQdCP32XU5lNpkHv3IFoazb25ZW8axjgm5rPKGbQ3s57xER2n44FJBH+jeBnWpkm3ORaqlZKDsWUOPSlAZI2P5PE/3thEe6aK0mGMLmzWGUr8vzkX256KuqLIfbsSDBUfLskuCkbU148F5ftzuTVsEebA+0f/KeWBv9Osb9PD0W0t8XY/bTYNnXHILbVQp9WjxBHrq57l7sD9Cx7WIRjVKo4IhCOSkRvyZYeKM3Tsx3kDGqZgRTo4v4AMSGnBiD7tFbxvazyv6F1KzxT6MRERX7DBJH4QmDF9+Is9U3TaTo4Y19La8ZbvZmWdg+0Wz99g2ea5NzxjBBbIRUrvg0j/J6jBRyzx459t+1Tx5kzqmllzu+u7nww2ZUvQW65z99uT1M69pK/tFVuo8eJbYyCkhJjcG59W665qo7dtWfIrWLH4DU9ASapVll8IPbr1XBvOBtISY8AJyRdbEl7HkKkGRzR1krxh7sZN9AUPdqL29ZbjzOsDZ5ay/ns/o2Ja4KIr+rNn4akjxG/t2FAD2hY34jZzeWiETenqdomHbTBjY6XdOu3YT6h+v6Lushv0HgYQQom3cOMPGtpmqu+mZt43Ycm0Z1jb0TK4+4yCa6S+w2pTod+rFFWWwlBhO6E+b1WvlkvnR2Qqdc/iX3RVf8o34NY+CjTWQ8Z/B3nzbzZ7knefXM+/jwMGzJ8/yZv7NLdkvzsfvsn7L5a/UE2/wV/w/p/vPyVB/t2VvWXv34V9A/L9xddatb1u2e/zzdtHo3/nv458Kf5i5fNr2G+97nCg2g52YTcDEpdaxI7cBV91CC3ryx9vsh+a31UhE9x37+XPJXL3ap/4Hm8n9PzJ31uHf0X1Fj85r/KY4QwdvpL8cRv+v8JdK/x1GlvY/1b8C/Qv9xbMg+J39f2J+hXb1/67PyEf26jP+/zdw9HfKOePBnnFkUxUI2TNFH7rNjM2dByKnl4s5DEi8qVjam3/rbtoeh37ZiG5eONIHqPfFexH1n3XpwC7OY0C0vJ6fqFX9AhlblhkXKvShK7wT8MyDqZSGJHH3G47QGYca30HGQcYnS+nt6IWzwawHkeuB8qZjkbc0Xy9mxJ2X93T0W04tk3FSCjIOYtPmjSDEd7sSnPgvMyR5T+U/wyn6hiQb//iwrPdGRHL0IGa8NKX+F4T0Pd69oU1qHb9B55AXcHLJ3HZbHhaVldIPaKlphcOBx4TaJPmSAnmuDVxwifepUmIBPRYNPYQ0sBE7QcbxGSAh2y8UYyYKWFIFttUNp9GpMTSGI3KSl7LnghAIT2G2LYmhlTeVotnmrtc89oImnrfWP33p7N9lMm6ZU7670+4Vw0WzTEmKe0bqFv3UP30QYtQntdpzZCHY370YH0++kDkd5/yQNaoHmGGDyFNdb+wFkfpBzV7KHkBYi6KeZiSLtpT5qKIuGTFf2y4kRSa6hKAgcYaYsWiUqOkuJu8XtidfNqz1hJoYl7Kvty2rRvxFib0dI0pb3Bb2EkMAj7pIW05izvlfIi90JvuXITllLk1kF/RF/IvN2v5qKT4jJ1lqSFFClIHQ28h866+uSTO52du/8V3sZkzKKREKg4NhfHGykYyv+GB4XlWZBydBVtOItRjb8JY6w9LubTOCCL8YZ4abHG2Va/ccMuN/cY4RlqHHbuLPvBHdEz3ndvHbOjxIffWQ2+aHKy1ixEXzJaKAr7eWKoUUmegVQWZehS5rIJB5oOgT8wKiFUI2Nhkv3E1kF+u5mFSZHI2R2j26pu4S8+RJnzVgpsIGblXa7eCLlk9+WT3zDxSmlRjZfZqn35ayZJTyn3jOf1I6/gYGPKy6SXE1E8skBOJx1h2gorwuGVuxK0u4V6GbL1Nsn3P8khOXko9o5YJniSu6mBXiWnOR4yT+pQHBCxFoyS8xwugvs0QrbCRfYWP7LKhi901Fzj2TFmccUUU/WHn2Ryp2UbSR5JkQ8ZVcFhKcVZFjd8QASc4PsvbOpz/0UZdqG/EjTWzGTgBZ7Q//E1xjxZclzO7YGGNSop84bJzycksp0u851JDiN1yYfS2CXOilnq4p26phjSqVizmnkvwO9kKwiHUSf+QDEVdiTL/YfxMs6iRiIGMJPpUh7imFzl0W86XYyrj94C8sqMrQlZlgW4lZf9IIlRi9gfzkQ3ViE63wQScM5KLG8QnO5ElDk7wj33EovKkJIyKUBYKwvWH4NQaxMCC3ZkJEXAvhybqvWZCBCjt6w9JcCzkJl1LrTy1qldqZjbpSG+jJfdOFcF8SNRT8rIsxH0QutBmD8EMLxrDSKxXG58GzLRAxlYfKN5leZ7Ot/gmNdRbn3fSNHksDiQIkoZllZJycG6edqzO8wmbWzCHmRhw7nilT3NhaGIrdAb+A4xN/eTbc69HPiAVN2FvYo1qcwPzDBkZr8WV4xtJkzEW2vJgY40qz7I1JjZM/7jRGPOrFE83tXOgv1mMJLahcGHV3Jx17NYaS1yj6UXDVz5WVTQDfRoMrc9ttb+I4X2Knx6Qg42v7i4EFMYjMiH0EbCO37S/0ww8iv2Wq47DjQ5r4X+wDIo1IfzlftWXS50unhZ9m9i16s0edviUuYa7tilaZNFEdb+zc7ndkTM5TE39hWNaoauTL1MiJZpu9VjI8W9QiWJrkkxxGwQsdI21LkgvCuYakpEDdFvoXkFlW2Tqeq/9K8ODcQ0X+qdRLtOQ7MbCI07YSV2B280LfZTUs2gJThKQbv4Bwqe3bqdOCJy06QqcndwaTcwVJCx+UAL2bFnYTS/PCRHPBrBqqQY0GPTZvOCroiy+FCfp1JiyJo6zwCt0uBc/d9IHwq+SKT6+lGzmMwi62Ms/ZGS700SaWFl/S5ORwoOQhwLOJmqMuzEjoFjZES9wTxgJPYkuPqGpEkZpEzhaJqvPG9rXmNnRs5IrepO6T1yU7dMsmJhl2ahowJDKBRSBBKNXyUmxkHqwEkQGI3CS+SXIzesQQdusxhqXQn7zXf/LLhOQkfNjxjSXiWpkTS3ygIhe8XOnjA+Q8Nh+DtjX4ZbJ6ESS7mFev+eABFhuRjU58h5+6+LSn2MZGfgGQmAa/dGCqILfUv2WRi4/EF9rtflP13HmlAAAQAElEQVT6RYLxMcmZwsj5iTKwdxy21Tw6n36jE6QG0U2Mgi9axl1H8hs1VGPI6BmBRY2SC2KqAd3FsGQ2kI3Eaw5NzOEiRpQ8U7KBqe9kbSAnJB2c04Q+Kq89rD2SC7+YkrilVoNf8kQ4erE4MPh4PGCb9Zz9S13RYkPscIb9V7lP1hhTqC7l7AVMJHMV8YEyPX4K6Gx31iB+U5/Ut8k9yU2yrcgHtns+qcvks9jiNWWRY9Yq8JmzQiOYdQIlSYlf3ULvAbesqx3eSjWEmJQRPmyryspe73XAngJJthW5az6h5xfnMwUOhyWgg70UXujxW+j1L4FZQwHctC0bP6Qc9a+vqchf9lO3K04bv8CO/KLWs31AjTvG2/H2VcRfTScl4UguawzWXzx/ECXs7Yax8qySNekTF+EoUJrxkIs+8YQeHNS6/9cy2I2JiAobvJXizmguOdDVMIJ9JdEFDaUdYbWvZvGBNPGHjYRsdFhb97mnnth7viE5sBXIg3zJi5CUR+3k2TORU2gNI2Mt3t/E7jtSl67xi4hs/DKPfTrNNTFNVOQqYQfGvED07Uo0aNyR4I64GZlhgJhsdJl0riFgb4+l/P9Vi+eN7ZazrS4VduKr9yG2crUb6KnVjXOa+LNXw3tH9CZGEI038p+KTrDfky18CT+z38/FR3hyrMAjvjHc04WF5sGyoXkw2ms3WYT4Eutk1itnJ2OhY2iChrAiw0dbYpDs0qgSlqTXHY11AY8kOs/iLsaikYEW/hexpc88tcNErg1sxPLAB9ba37FMjaUDe4s94ZHYB7ZK2RazbUux12DNEYMvxUxkMKuD24GXBeYLhVxgcpSiipbsIaPs7oeqOH89LklGzggDZV4yPDE2kMIXfC5iJ2wt+vDXgh4+c2uoA1ylo5/zU10zhOYORGm20xH/5IggE74WP9o5I3sww6Q6V9am+/hBM/XfmCIQKNLERgY2tos40BH9cmqxMTE4sRGoIkdeKEEmjtU2DhEPrIVcTEYn/SImEZPgC2llL0UX5jrB9LermAcYVPpgj1ecUicBUzen3owzXxMZxgUtmMyDrWP1eErvciZPYfOixc4LL9/x/433uG3LPiEp9QxfohInPfN3IKbM09tO1zZ6cN4ufvrgJHdnu+Xtv+8vPdutl5vt1r3Gkgk1uYme8Zmz6W3L1FKMRcvzKQgtCP27bpaRM/KLnuxFWX+Dz/ki/3kCyfYTfev3tiB0Tee3zmt9WOsFjL9iL7yAPb01s8YhBSFnLnSyL1YcyJC/Edo79Bv/fb6mdt1I1th0fHFGDHS2jINMX71LRiYIPUhtRRgdErz0QfKPmyDzyAZZ3yDjxoTbwAjCTkwNfFEnhmf9XyH3vO3DbFX6tvXfvNmWjV9qsrA5wWWy4AV2ZHyR2Q9ZY3I4KbZl+5x9d6lT8E3Zo9Qi2DNynNjjGRD/7/SLL2L7r2FrLvL6Bn4cUPB+xmVf43f9EYegRRYzyf8C074S438FWbfYDN71Jj4utGFu/i5rPsY2IP8/dBGA/hr1V16TRHh2lKWzU5ptpWCiMeT+x4uaa60/oUOK7WNOzQDBqx6xmQ8xQY2BpPCbEBODGQMBnBYvjrY1eIG0oUFXg3uV8kZujNIYVpU1+MD7eJTu92/cGAcDuar4kTD1Azpb6PkwdvAlwMG7ruRwsjR58uQQTHK5aOmjE7AlOVDcSfTJFx7PfMhjA8ZvcH8MBYmlez481laMmRc2jQc3ui+ipVGDHIu4rfvtzrw2G389sOAVcK9bTKf2iVk02xq3Uvw3qBUkXS1pHbxTmxxiCWP6bu91SJKz1zRrG+ffsrZlb1QZf0M38hyjJFl2ybau9m63oIezqDNVRCQzOi7bMn1iTFm2DITzyppEP7CtqviRGPZ41NAYN+ZYiZGELbxkfPXnODZu93t/IXl/3DXGQK+Q4kImvgJmf7hsa1Tpdh/oD318DPob636jv4OPXrvElxye7JP8NU7qWWX8BEXMo8eiTdZjUu+F7wuQz8vd2+mNTk/3zZKroLmhs03sHezNA9+GZrv5dJR2MS6+uHj2FxUTvwp1Ichlf8tC1sEXivmiJnHBQdfEXuRPvh8P8r7rxl69UcMxSjVG10dvLbqZxtc1zlziDJCzaJOYdxxLk5iyp8MKEsOTL/6eOa/I1hljeqZi2qizFlm7yP/69dTX5xc5HI2Jj4XtCeIr8RoDDW6xwxT/6vfUVUOFTdESR/gXqty8+/3Gmmfd78rYNrEA/WzRD2zDcMskzqzT8/wr3IMcU59C5sYXQQ/2Zr5sit1BXSfxB7ET/zmntoljw7bem+32I6XXqy3OX3zDZu1GY+T5OqrXzi5kDaTI2KwTm8G24rcKPuPUELLSbD7YJDAI1v5JmXtbQV9gxyvZ2GMeWiRFs62qoRrYkZT1e/LL3sggig5EBovYc57yL++ztk/2eHJZ8JBAzhpjsBZZj7uqLAfWq9lWuVRVMj96axP7izrn7Hz1B0e1XGyGlrg+P5/sp63k3bWMvWexEbn8ZZJt6nvrPXLj2Rzx8FfqhPiNZ2fWusZQQrEtroZoTuwl1eCWOcwCtiUuzLBfJ/HsPX7VQVdDxhFkISaveanbJ2dioVg1VNRgJeeAvHfcR9f/4LxljQehXXHGbWgxX4XlELC9uv5Y7T5cpLDJfU+4j1Fdh+znquo1gHxepscQ98SZGk1s4UK2idMahQ7B2JHFMvzULhCkyYZLfskhYyEXP6L1nL5CG9X74x//+IfyV1i3+12DdZDMFt0xZOyyEMeReFbyLOkv0OBAtN3xR0bWj2ZbRaypyYHOk3Md//YWtC3b+JISb///Y78+9evzU5+fv5qWZ65oiSa6T9Yido7s9+SJzU/Oxyd6BzxEuag/6xq/TLhM7MZXMWZIvb541mT9v9DNe6DYbi14CSi6Dey0UvcLG9g568E26XocvMZEl1Q2fyv0vUJkZJtaiHrfdOeZxlQu68ZrRs9lKUin3WJzMUwNR42WJ/p94Twx21bs2PToL2ryJJ4J3zba12UVNm74HufeQUTdkKugjEz1ekYm+6HGYA69+UW8t5axS3/WUr5C9s5eyjO7qignWYTRCpa9ER+R67VnvT9/ffb5vZ53iG1d9AxuvK+5P+5dv8EzBNPKeez6lRVfo4if8X4dHnrcH3p8PHh/8tF7/OPjQ7f7rXPq9SWuSc16nxGmrgY9/PDSt21qkZhHlYwPEVT4R+/F1ecysXz846EHvxzJ3vr1z09Nzn/y/Pi4E8eN9wpj51ADE1ZsBNu1dwcnfrO3f1GXz/4Lq0P5nGF4ERpV2Llj86P9JUbROh7er9hWREMfo4jPYMd+z7573JX9UGNonOfeNjW7qYapvTq29dookm1NapN44yc5JrbCfhGP7Zb56vNF7jxrIyvaSp1jC/1Pzus/f/2Tc/6l+/2u/JXug3UaI3GOjvPG+H4fenwkztHPg0+eDalLFTJjsF8mz4unfv362s/q+CD3nOnsqy/8fHHGr6WNbjCJI32OdY34rN4TtzFk8gidRJSYF+snCJY1sW9bpABWzwv5Ozl8sLce4M7+ut3ustEAl2/bSjuILzF9frKePLNefPZU7Cb21Kf/si7/2fXTZ43SjXXauKmQFybTEV6GDZ1tQcwaZb1sBE/6zJoQg5G23XaKXrT4JzHB0ntbMFbqgJyd/K+oI+XcdPCMz37NOf7ktTX4xd7Nnh2D9SL2SGKqn5ufrGXyTIwrxFih7zE+nCBwUy4Nzn5VkX9+kT8JcVL7Q8kt8s3Dx62fb8WeGpyz6A3ZVtrZsZQLWigMqdH9/mCPgUf22U2jCvtUj1gYcC3lHy9pqXkPzvb98WB82l7YQnZlncpKLKJ1XDjNvEbh01AB8gu/GFZ08j4udcjrX+q18Ys9/alFzVO7O3ndsqeIDSPU+tn7vbC/99sNv4ln+7H97e81jqaU/X3j+fnJ+7f4+uLZkn0Np79nQFNppNR+8lp8PZMT75aldhMgRDoZEOvSIM8bsdqlyMX2J/a3vdV1dJn1efDceijvO+7UvcjLxjO86EUnukYRF+p1Ts2YjzHQvzeiV2OoxtCoQfw36NhmffK5IXxU/vQy1OTzxV7NmWQqNXHJ9gt5bch5DRbPjQh9opN1I2kN8k0Oj/tDgzjsks0ZId7kEpns8dm6lOrsQ5/smckapxetxlD2e+JO3pCEyH728SybnF3MhixXqWxVBYyr2v8SDeUJUsM8R+bp03bLjEKW85jn1YNaDc7Xe57ZG8k3cS/sBLGXPs8n0RLj7X5jHT/08fjQ7X7nzD00sGuXqGCHOklggZyhZ96v8Uz4JJdP9kWeDdsuBrlu7PG8zjOU7c5PtPbL+5r0TPuK/0G97viVrINn6cFrceKO7axr5As7lig3+484Wob1y56GLNhSBLRlohPEfs7dnZiyxokrvtLbrO9ZF9Q6zyoLMn5m97bDYs6KcGViW4n5Rt1uqVOV0hYWOi5eq57kGZpt7FiT/fHkdaDp+LRPOrnkP4GeNc7aJWacoYo15GTxjDj6WRsb4Qc2DKQim3XJMJjoJIasSdb4SS1DD5L3fn178P4ga3zrPMILYvfCZT70rP1k74U3iTc02+LKkBCWUucQ4jt5Zt3yv8L4ynsI6vEV8NpCeK1jR9+tG7tP9tSFSa1Yxd43sWsb+9bV1hlL5LtuxES1NvtcI53iqLIqm7XvSBLEig9kkk/bYb3Wy85S6B0zcSeWrZs7SpfxTEHOum3iLdkboq32k4Cs6ye0jJPjFz6zPrhF+s8uQwTYThJZz8R18Lq/iH+FGInw6XNlaLxlPF/+M/stC+IMtdjvvY85f9kfQfZ2TBTGuPCCJ2xF/sL71OXOvRDOWL+10OxCxs3JuAfnbWEMD/jRS+Zk/X1HaaP7LmS7p7Zlg579+S25B+ESQjpg8NuFnx+UCIP4Dib7Mfgh8zaJzNv03x7aOxZ799LuYy9rG+h/qNmW7b+0Fp8Xfheyc44v6l/buCT+dc9uoOY7Pwa/KVj75zcyzxL2OOKJM7pBxr/L/dfmRnyDJW8fEH5cF/3qRXw/oVeLzGvynw4STnTTvyO0P0FqEPxkfStm9JP32+wl8Br8JvCfTf9HavHmOjkGIbGDWCvuOOHOs4WNEcaf4W9Yfyb+/9L+n61A/ZX5LGReZMLnmcMCZwQyocv1NmTRQ9lgHyCPhQwgxU5kgx7XfoEyfbZ5gFhfkWn07OctGy4PGow3I7Z6cN5sy7ZCt/dYac5NvNEQb3qlJ7/MzHs1XtcVINoC6YNMrr5TiH4I6dnAXBFRleVUEKGJoSs+O2y/agIb35Mvow5FRnAsR6iBqt7RRPiFoXe0HQTzwSD++s0Qcpf8qCEbvwgu5OJnjJL5iYzNKAHThxdasJDPG6OAYUiKyCWaF9yDgiUWLJx8dx8a6ez4m4JljEyMLfqQ7C2bcVDciluoDW5bxIIs8SIfLN58iZZ6mzvftQAAEABJREFUN7BnJ78Zl0qQ+Reykzd3gfCps2FSiS0IyTbilrhEu3KDzEyyN2NRt4X/QKe/zkXqN/Adt4X8N3S2hXww6UOK78BGIYSARDDPXiDNeYL9GJbI6l2/v1w7dVEjveyfqVgLXvLknQ8hNtRgG9M17B5WbMdOkYRt+G5JpxiMssaRsS07dV6UYCn52KEhdMYYucgfZ+yw0Qlf5LbQY42oQ+QSp40+7NSDTpQ5nRJLMKpXHhvIWWdvRf9gHyS/jNXNzc+HiUkxJ/mvy6Cl+UZrepImFtu9J+ztK3KiDT4UJy47/iAkR7qJ3XnaSg0WNiALMcVEYgo/dES3lq0qQK9uqYW2DrGFHBQhBBk/2b/Zb4WekBE+M3/yIS4fVC/obHaEhD9AbgnL3rRTRJnGnp2cEsNG+MmFwrZM5oikeyH5NEgqcXzzY4v9ByE+o3D1ruJ8bIQexMbEhm14Vn+AZ5z1JOz2z1SRWRPbMmP1Mzrf29ijcxRC8ZN9kixrYY9BycozoiRGqcXUbjvX+O85+kIinW3WZ2SmYqw0bHHJtlzA6nF8NoRtkH3S0GD284qvubb/Jx+wkxMlaaHwXmBNh6w6YXxFdlGnyIhmW1zAzPCN2fCufZA+cdVbrJEPbWMpmnl9QFvXvxrPX2bWEPNgKX+dXSOSs//hgs5mG15pcC4UtrASw2d/48vQrEViauxVYt3yfFpISdm7UcGUNk5DdLEb/SfPjpSsXK1DCbAxe5xb9NNHPn1QMZYBSJ1TN8nsG543OTetRAzIbd6SbXD11tXG2H6veecSfTDIPfs0a2Ojw1WVmpSqTG3qtZ8zrxoy9IxjJ3rZDzX2F7sHX7ZZ/FhyIOcIqtviDqqqK3nwWpvcoCpfGKS/EJmZPJEkTK2MGXCxSJKNXTGEENnUFnddn3ypEXm4fWECSYbYyJ468hxCT7IwozSbM8h5gyIzthmB2I1+ckzetiPe8UwW0nLvIdGK2pAee+KL9T0ES7aVttgAiSuIndBsyxlEKT0wlPi03TNuuOecn7HH58ahoo5mLSIT2pPaB5ljpuOyq2N5UuvIELKiV+QoxYfOmi3kFmPA61D++OLmwoZ1I6/CzyKSfIGV0AJ1s1KbRT3DTx+ebWXXOTXNvwSGL2gWdGyNIi6C2amjCT+6onV88PPF0YMvkD8++GJxDDjqukduRZea1IDuZolw5YyDJu1B7vEzTx+jSkUMoQekpfSFcsthW8gmjtTsn79+8UuXJ+v6JNczVnwvkP2UPfzFsxAV7Cbrdq6Fnax3+w0J41yqUXwhfldVySW+xD+EaMcgmgkmSFxMuSwblFUg9uyMUcZpYkxNdLb4mOy3RXyho9kco3uheU3dt+hENmfStgZrni+0R+FDUkHzHhKLZJ0NxdQgepG5YoGsMYZGVcPfGlrENol7kXTk9/uLCV38kubecFk5p5/8MjCexrBu+WLcmalLky/qU/vIFvKEiI2pxJK6R38hOanDZP93CPid+F30qT/sbVDFL6EWuoDXLtuyrZahZ4LT1V10Er+rMsTnUlp8uTISdp4tW8QVIawp9ZAlm5sma/6U6PN6xUAY4sIKsUmRUbfkkZxgIqNtB5duGeTJLz4iXG1bJ0dKnJN6J9+G0qwIvMs+eSZ2XSQl55ipGqoxtNq+4eTK61aQ8UbCXfiITdtyeTO4L5h59ogACRlbsyHo7Y8+0ubGpapSPg8M/Ipmh8rg/YIUsm2NKuT3Lx0wpUmsk/XNemdfLeIa7BvENM5/8Iu6TIy21blJCV1pT86xmN3vDw1iCH/FMEifWvZaZN28OMcD8aUapcJeYGNXZHzq2HgkeS7iO8KR7caooY6PeexDbTpC7MfIas9ji7xaBlnRqoo7FzzbDLbP5JBzk9irrI0hif3K+0+J+KIj5IEYc2lU7K2OcUKIr7Btp2vYhs8aNv/UDwcRSDHF3j8A2cYXz37CRkeyLceFdrvs56yGknjNoDpmqZC1IXBFdmP7hoTNCQ7sFhgqj+7jD+/oV+PKZcFY7MPo/gGnn9Bt95rERtY6LLsUO9lbsVHEGF7O5pJUlX+AYAoSn0OuUtmglAaHce7MYpguV2xlr072rX3ym2F9fR685kSiFE6VVWMo52nXesm2RoVvPo/Ozs5207nLUvstaJ3/VsRO6cYvqEehC09vrWqgU+ha4vU7sWWNCtlLzDZrTWzYY8hpWHpS3yloqDnaMFzu+IpxYXcQf2hMX/o6m23FV+pxcA7zi7jn9VxahBJkT6nQsBY1y2tPjUIPz8SyOO/l0j25ce4HWNAnsYl+0WecvrxtTuwc+SCGfcKWzzwxFZVkJNsvxF4DTgtot9DmZR9e5oaFeR0YWzj0GCpiSh2oFOoTu3uvMFDhBxXoS9lv24bDgjY1Y0xWFTo1JMYH7/s69DfdFTnyFS31CD+2yJj1GBqjVAA2z5mpyJtJoNMOKUBBAzt7TY6etwyj6NAp8+JWQ7Ita7fEOqlrdCd1EZzEsIiNcgizUIqch9LsrdkyMG3L3kj8TDqk8CMfxO7B+9XQBvkUdVkYX+iH//+l7l0U3MZ5Ld21QLvS5/1fdlJlkedboORyVdK3f8+ePcMQIog7QIqS7aQ7EHziM9B2INrmKkxWQyUBrNubHtnZMS85PFvZiw8+y+W5IlrsBuZlG5/BP2lTkd3xofDSET1nxr8aRAvdjCFk3TJmHth1W+E2TOI7eK+5xvjVSw4txMWOtjBV1FqfQF6jBhr60mwja/babHpigiCosvvadNvYKqXFN1P4zAgxc7Ceb7qVtRHNNmu/njC7fuzBrBu4/eKDGFGRGQONG77JBVrm3+HyjTkFKBMi8Xf66IQgdU8sbmwhGN1PoJrILozYWyaCpEden/PQkkPGV3hReZIjt7B53dvBA5kHFvkHngq/QSIfmIn3hR/aBbF1wSViXzFb4W3ZvcaRae4ZW/ihBWx3vvZfj5K1babWG+xPne988WyxP/n2xiOHKVF24rSUiSTYgE/4Pr/oe9TZbDeWuGYMMpvkuMBXRmU1s857b8B+9jxqEOs4WjbyJ8TGKzyVfoOgokBYtjv+2JsYnzCCh/cKoX2FX+NDFbu7ztkzgVcbr7i5VwK4VOQuCO2Sa3/sv2tuE2v0GC+aWLMn/i+Qtk3A12h/2i7wf2HqT0Uv25Mc9qq+iuac8ivhH+FtE3sz9xrjpXTV75r/dlz4vEDgDb+V/A+Jl82M/9TEP5dNDS/4tP7P9aNTGAgE/5+EP4l6qnpPTG7KX8Orl43J3m2B0AKZ9OYAWcDVI7cBapDTht2OLjGFFQjhlRPcttwME5/FVL9r7R8jePqUYQIJ+yciRpRNBUIHlSwFnnNJk81tiMktLx4u4zsP2VL7x4zNnIkdniVZthUXsDIFRVBqeh74Nnx9tvh8hU/OJ/ZUAYn2ZYdp203ekxtyEnPwT83Lt1quoqDP1nkxjX+G33Y7HpMStn4jyHGrxBNl2+3HdqYNtqFFX9R0A5Yav8yVI2rkvkKhmxeyfGiRJdsNodvW1WLHNrysTUY3yza0QE9Zi0//obhyBVqOtSyrANtKs4svU4bSDr4E+wAmL7yZB8K3LXtDMQY2b9Ps/RIwr/WZYi8iQRFggex+rVv07a+6iLaQDb0IOuMJYdhmb8JjFC3yqQkozvr6eYFB71osnn59cIeAhG2uLx167xHIWeMAyaoBC1UGTX64wWmr27I33d6jaHmwT/bnjE/sTkCy0hZ486hR8NBM7bFKrbLDQpHsyMcfNHQSz/5SPF94hbfUXx7yRVSNAe6njrFn62zRlzr+MwfbskuxGbAzD0igQGwLfuaLkbkS4YQX+mdcsmRz0deWHA/2D2l2XsWTIPF2HMjbxq5bd0n9YSlj4il49ubZ1qhqCD0yD74gePDlwNEf/oSNAPL6bKktmeNbJ3+PbR97NvJA7AUGNRw1iKmQD4gWDnlTfzrzdOfSdkML2KEtPiROHcSVWYRsn7YqU3bRYg7KmqUWGyTrs3V86F2UoLZle5OWwAPFaFlSWBtM/EMjufAlSGyJhoqy90HVdcneBIJHLyNbVZeMjVX6ImIx9tSl2LMhYCj3SvQyrSFl7B9h83UQxlzW7Z5/eVHaGpGxYqPGUBMJLOuYH5YerGnshZ4RFufmBBYwFZrOFl+xI5DQ7cvDtVbRlkwMgTL+9GuzjQkrtsAaF802V/Xc3rhotp+0chHT1MfHoYN9DlsjeWnLFL5DS3x9/6ObeYZA9ON306ITjPizLl13N8H4idyPt5t+/LjzpfNNmYdpmxjQYWJbtsH0HPMFwef+VLdRAz5rQny2sWXmVpode6n3J1x7IvHe+fLqzprmS/rkFUio4dluO9V2Yw2wRNdrs0PBPnskzIFNOzTy2MsGecdhu8/6GsVY/cXe7bbzh9W5t+8qCULHI4GavNCJHjwnJmAR7KuMt5rEnkVMNYzuUjEB04Mv1wKpQWj3+13xb1uYohMwKAaIT+yFR3+hZhs7xs6AXnptsWNiCQ1tbEgsOeff/oINRfIKJxJiaqVFx+IPtp9z8MQ2OQcfnDsZY3CFjo9lKVDMbcsOSCM/hhBW2ywTo5S/HTFZk9Rn5tBu2Tp1CkOiERe9XDI1gtA98tlrEbLctNdLzoWGmoof1BFd1OuDH1ffe3xw/x/UW7RY6DqBp7sVgqn9Zm6EDr4A++BHwo/+lzsHtW+zSvhXLmh0PVObfCE3uSHoypgfbh/YiJ3JImRM/sntjX2e9V4Yy79AmYyJKXt/ZM9SNxGD0jAY3dQlXz7f3950Y6/YVvRiI/4yRsW2ClAa9Xz/eXCGCFmx5xb1eOiGj/izrYxjDNUYst2gbu5rYp6s3SSO4IF8qZ0fSfNFenIPre3UOM8p/OGbtKnb8WJT4OqagXVHTJhXvOG+9V2Z6dki0xRiUCAchF3S51Yx1AD2waKjz8tnTcLD4Uxw8DGjwIN30py3sNpF1jP6xkcge0uecv5Y2CsN6jg4M0bXrqBZVYOxlGbyGMMqIHt0rkNpixxSz+DtrBHJyPcas77xHblA8AbR7Fx6mvp/fLzrwf3pxAW0PNzsmYN9L86f/Dey8j6QWkV9kXvW7wE/a2kXdS/ZViFk4rBLws6KfoD3CgWgtm3up9ipMZS9nL0b3aqBBB1bB88uN1piCib2w9SookYmdayn4HAKAUN3WRtKA9v5ywJ9LsoiHD3wG/9miprsLZd1qDFkX3axTZ69jgi2rfutbVJ+7ocJLEwuuJ89s8n9GE6dsVzc5Jb6xn9yR7lzeFD/rGd0E5btjoNr8xND5K86xf6DsyH/AvdBPpMaHJyzM4GdurhuG/E3wyemxGEuocVXoCq1NbIFx5rYePIRSE0n+vE5w4tU+yihpb2HR/8ruzv1Sb1FQzXpgUm2dfmJnZxtlJZahi7aRDZ7e7XsgtI1wl8WLfH0HLqB2Npg9NQ6gmFzkYI2iHm5FBtcuuc+qiH1c6b3Y9GM3A0AABAASURBVLwhsYeWuS62Gw3rQb0pgwIpZWIKWMbWUP5F6Rv3XfaaiDvrZZsch2xzhuYcPWAtFfMLbHfNPz4++mxdOLCtq9kbz35K7Ra2w1sEUaPwe9cbZ3rw5BpouQidsFLsxq1ivQlIry37K5D1FRV1mRgLsR1bePFbY+x7lTNrEecihtQmIaKizA/2IYpKsw1qUKSIewHJM//a9cG+FazEY2KymQRCROPq0WmAsMjj4+PRdZrgmCPcJdvEdesRse7RgSyILZP6hRa/7zyTE0fwJbUI3jXJR7RCMbKg8Kwagzq/8X77pmesErwSxhtW/pOuqR2GUsfYSny2qctS3+PYjz8U5Pxx6bLncsgNDgrYVtVQZIoa5YzM+Z7Y818tOHJuxCaOEu8Cj+/gsuXYBCZx5V0rYBuWlRa5T3lBl+InsecefdZH5CDpwT2QH4y3PZPxzsau3t/Cj23deK4Fei+iE3uL9cKEalSGHhHVFUPikGFBtIOAp4Papw70MW7KvyJm++Hu8m/ZADWKvax1ahP8YD/yW2/LJo4H+24ROeLKM822ihoVo4wYz6rFc3YCmVFaYgQj/o1z/1bJRlhCtxpy7vUzBF4BsNBb557yKX+N6rlt7XblkVlobt0Vh5Bs4yN0dbON/mcMduYLWsZf4TTTulVWIR/Q2Zg+dU/SczBY9BPLpAaZQ6Ig5MYi5PkfnssK9PoaCcDiT+i2UhO79L1Fl2TT2T2iXrGrxv0i3HLMYyPxtADz175CjNKKPpeTaYd4Tk5ybAQm90zbvkTghx5TgeANTFqWUZfsaTJD2wCJq9RYQX6RuwgZL0DppcdOIG5CbrxtGZMO6T+GzoML/R/bst2ylOUK6S/9/52c0S5sBkDb9uuYjZCcAzOBwrTdcgZPD28D64zDiAU271da6H8FmN/2g3wTjN3AKzm+r1hCJ4SEvQHC65xp99iIXkPOGEBAZHHeMrlk3vs4k0BiAmzLtSHnqg3+GyhoxW2W7zQDMfEKsT0h5G2rf0hOYMxfe54TWy7XV446VFw8R/1J22aTzTcBSKnBN+q/mka/4R/tyK+mcf8rIcQLvnJ/mbXYTu4X3l8RWu+3AlmNcH/L/HPiqZIhcAkGD1zzvxu7jv9BPn9n97+Dn7waLPUezfjf4ej/oM3cr30zZQ0WD9R8QLEN7QKBf0IriAKgQAfbHZWWyywflvo0yuSEhfArnGTlkP0CPBDzoAtc8pG1nQEfe8wEk62fRYGh5kC89Ba2Dj7E5wUMclRkR4oXHA6/MZqkOR8Ne6bGI4+6cgRFxS5VmZeX0p6rU4ycoYdYYUig2IdBFyVVmmV0rd2siO44LzsTvxtCh4pMfH2ChB4QP3bpaqlVXoQmiWYMfKkpgSwCiU8bG6ducosN3vElq/0jxiitU4dBe08szUWdArzALhiBy49otpUXrYCNQQndPYo2eYHbf+vxUF6Q86EkeyVxYxynesrHxhjUXNbA1iKwhT4L0j6G6vo+R2n5LG27aQxn/L0zwj7nuMBGvvS7YCUPzsDoGMn2WfgFbMs2/vZ6TjbEgw8UiTkQ67B1taxLwK4m2VufoefRjY2rBvFNRLKtGurRtq62+UgkRoAkmmWX4icfyKrj3PPQ7OgH1F9WLerWPslb8GwzWKE9+DCyY5n94Sr5XOu58BfIHIX0dl8Emg9B8TUKvwAmm3/wYScQXnkQ667DZQeTxLQ0H4v1X3rwpWXj6CWe/tDHl3rB4zd6GOneOAZM7vG32AiJN7ht6iERimxwflAdw7rnXyoyt4009eD+WNRjYSf288XChJa9AAnd2ChsxUZpjKFRGQseUJILW3w4W5wft/xYYMuh8+VqNW+SF/ubvZI8RIu/2AftGmbvPI4P5N77x434sbFjqbAVYIrPaEiW0FvwwMJgXvi6Jb9BfOcYlo0M/PicWXOKFFkjD1lZH3vLZP4KNz44R/aCSQ6LevU8foDIXDqxtYF8z/ti9lriVNJgDcol28qf1NzEMbATKOixtSjOws8YUvs66WQtFzRubjuSkiEs8pqAzhafqen2ugVzLfxgGqms2eo9H7kjX1w0PHSw35qW+LMXoC9y2HlNXbzZtVhtI/4Cvamw3rlUycQWEM6ZwpES92B9BrzBJB/6k+ti7x8fE/tTaUZhjKFRlbShL9acuE8nzOT+M0Sp4B/sH+JP3ADhCfMxpdipTNxTLYqQeK8cQh7Kn5tEHc3bTGhexflZW4lr5BmwSxzYCB6Y6GQcNZpnu8fQqko1ihiwrXXGefRYte1EP/FkHVeSieIJdin6VYWNUsaT1ffKJNHorMQDpC5Zd1Dh7hQtsZSyb4r5PGc++DH60Wu9hImWyxdZWd/YDGGw/0eVyAaZie8BVFjEP7H5CdkfD+oe/Txvg0/eNSIc2uoAlm73Ig9jx8Jww9HvG1M2NO2wG13Swf6z9p9yKYCIJokk54BtSJaJNV/8MFF8ThK7+IaIOS304sH2tsoaxGb08oX5YA1T4+ZGJoAk6vg8ZMMBxsBKiuxYlaDK5oo925R+NcjqlrVNPBOdwI5Dsq3+w9ga8EWzm/rJS9xxBd82EqL+ex9Bkm3ly+5BYB0/cUTItvoPIwj5xwgc5kciRDnjhJT/R9y45UeVUrHMsISIRpXGsG6AsWtjkT2fc6FzYt2dT6/AQmkSKxLUC1+R9ZBtlUuJLTZnZHE6ue8t3ESHWiKm2Iyd4D0SS9UN3dxDkV2s7wQOPXI2YWMSzzx9I9H+RuFvBAbPvptSHxN/5I7WW+g/tj/0H3n+z0mNCIyY0hMDBPrSwf3yYD/mPpnoN19WZG4506hdjaH7/a7Ct10aNYBS5gOeqzoOWapheFZhwGbPED+94+lnMZPkL1puH3FGger9fepBzg++fD+4x2y3zds9NbJsR6zBds9j52CdEvckx8YZM8/e3MK5smYMNnoVu4OZFPnkfZB3cqlRlHkR6+ovgB/UxvauU9eSeh1qfpGzsRWd4AjJ0HYcUwc1jX22QFgNMxOrYxcNtPHZNZnKGL3YCB77Rgg2P0gcevRaHtha6In6lAb1jv9CsEdioGuwdplnX6ZO2+ZUjQGP50sY7M37bUDDTsYiqO7EQk0Sf/RW0xQN/BIQvlKbBWWSU2QCiTOyZc7mXgeKhcyp3nGr1blAH6N0uw9hTgWpQOjiAaX2Bs22zCz7vGroIK7kY6hjcCVmRGQbqd07rvP8hYFtqyhKjdF4JLMXY0e0xGxDBXlQ4+QdG4Hsj8na2/CB2LFLBlAlTJRAst+CXXYRVRFvfrAbozTqEwRzsm8P9tc7P44f7JXUcwO1p3YHeSaOg3j6PuH5jZvuE37Lcq9Mip48ArbbT42Bb/ezNDHZew9HRjRUtLABSj2PhsQz0BtVajmEUKNepcT3ga/oUAUFopu/JHuQx75njz67UzOXWdd7xzKqJAwVMKjDyn6JToD8YzO+k1NsBTIv9FrndkO9sDU0iK9czL1BkqUdL1iNoZF9PEp2cj5OnphH7uixP+tqNzsWpNQzMeyZ8IVfYljUITF1Xu1bqjH4oe6ut/5Pm9+Z75pNcqthVY2t71KNgc/VMBqHz5j9DLHlapQs4mNNDhZ7r/1UxviH1XK2VcTkshIr4uiV0iZ79ODcDG6xZjCjW8jaUKpUNWTHU0ASw5Jklwzk3MwPXw/2Y9YlvIIu2hilqiFjx0YxwJ4k5a7xAsGlWg86Kl961vRgvQ/28yJWy0rek/pOFJuf+NGN6dAWz9PkFB4iQrTzPrg3LOoVgLgC2Ey8j/xngdlb8XMkD3imBmMMThx01tTCWNc5tQbiK3HA6pon/9DiR0ptjCcpccWOzna7Ze3h4UMM4pIYMsUTsS58LWzue+xBXI+uwVSNoVvvbUdNhfGitqOKd5KhUSVEkJOqLNiKzUWQB2fbga1JreJrccGT3HLGp/Xgc0dqcdl0lbCCDcm20qKXH3tHlSJnlwTL2Ek9UoPI2BCXuL8nuUzyOt8loENWmo0MSPwIez1CS62zrwJZj4O1i93EH9uBzCd5ZXyQVyAe+Kii/jGY/IqYFjI5axZzXNHxSU8MbZ+1hKhR5EEiay7FVuR/B9kQNUo2NcsE5YntiZ9MF+NiLlnGv80oKWe8bbDFe8Kj5w/2dejX2iSEMcx7003ZM7blQgXDtqlh6nko5hfrmNwP4s0oRbBke++FMVQYTFxX3cqlKGd+wWJfRw611rUdh403wmVRrPiY1OoTIMIzNpOvbRX50tmjJn4zl6rpjLiOnypDt9Ls19GqUXKV0sKxc81Msg2o2yTngz1xEM/vIPFE0GWNGqoqXQ0rktXNIPbmYV4Lu9HNvujxXMtJjdoP6zXxuXo9UkowihNZMVaMtOXwplL7FRvYjc3YiK2FbMQmdJt1PeeL+cTXgzMo8he0PHLR+QLoRf5ay4l+y55CsZf5NWKaMIkLuejMJiDMXpLyPModxPyl24OZ0dtwoBObELu/1jZ02/JZ0xb4i0vkex25f68YQ/sFiDe0y5QdH1+hygpMZBtSG0C01gXvkXn6ZJ7xAtsXKttPiM7KGiK/gNjOuHe/nnJW1nzvh8keCazWm9Qu9IxTF31SRzRaH9XPzvu12ZKBfqdlLr5TzPdDmS9iCMROIPjCT/aKnSi2qRU5lnPBawgeuObhN0x28ySuB3HOBlPLCwQeSL0CwQPJfwPB5tAF3Pto+/9yNZLGOZ4uul3yCZxoiu3srdQlQMWgRYfsSWsRR8tnBHKW9fy08Wf45S9jymNbtjN9wrrqkBGXlEhPCI3wGbQgLvZX4KkMknkDQov3jw3Siq2mnThrnjwDmOxqPEdCSvm6VBCZ6guEFsDf977i44TYnnH8Xeg5L7BPKGrxCTiA+5/2rFlimcRy2bQt22yZDfae629a7DT8pt5/o/ob9pXvb1i/kC7Za4zAK575J6RiWbfApl6ynKcqGaIXIwD6S+cnifw95if8IvA/RKjf+uUmdlmBzgwh1loB0O4pSCNcbOkCgeulZXEzjfwrhPZbuAydo20VIFoG2z1n0G9bGK/wW6FEIrWYPltCDyTPQDiZ296yVMsODhLmCTmkEqNdyoMSEdlubuxYbjyXli3LmEgUD176H3nhQLBvLIUaiPRXsK1tilG/afBty/ZXJuYw35afDGQs97SIhWnjDx7SBy9dOZxNkKE78SKKGU44xBphPLsNEzzXAt/2LDsvE6tH0JbIfsjBsZh1t5ofumhMn+sbnTGk2LvxpdUYls9YQ0utUXl2g1UZeyB/2okJXmJgYE/vSHKNPeMgY41SVcmOvYpoyxbznjC6ESGjlo381ttz20qL7UDwCNtnDLxA5EfPfJH0/vODD1A8IrNQCF71SJzBY8nOlSVAJi92geYRXvsdJZdF2HGj1xa5UaUxBi/upXx5mg+ZBU20PNh6gzwDFTbca1FmjJylGhf86is+GrQbaiDkis1NB4GC4afdULLXsufygTNxFU5X3QxxAAAQAElEQVTi07ZcQtz63poP0T5515CTlqerbbmsHfYSs16/joP66WyFwAp+0io6o5CXbGmcP/JWFbYAi7aa55YFz7/e6pc3NZ0VUpodYWvycPvgB6gPPniHHlh5SQB06ZXkgK3CLkOP2fepiR1b6hbUdvuq1lHjNhNZYiGTDiJg6lrrSSdeGLb12jLdYNkBMeqXBusXWgi2tx9G0eI/UKPajsmpGqgho40PxsrYgBK9zIX1y3+eGDKTz555bOQDVj7sf+SLR5zkHpnU0ja+TsAQU+af+qlL4NoDqLInJutzNOw1OZoWuWjmTM74HV7p2493/lKPtiW6aISiGlJI6oY2znccUlVpVDUnQpuODDllAW3DH7Csqz1lsGMZ8gIkRHVjz97vN8Zb2w4x8hZ/IiDaOaZu8QHlS8/ZEp6NDgnYfvJjK4C5bT8I3HIpuRTyY/j5BQesz77D1OTlNfDJkOKiKIPtxhmwZ10tPl8h+6DPzvcPfiQC2A+JWdo6hYHE4/KmMLfBAcomuzTGUP4FS0bIcmQBnS36jaLAivCFztGxL+Jf0GxvNvd48oHUc0HOfsq/kgphjNIpmulvwSWN261jikD8tc1MTgjNtooYA2YMTbTEE8iXog/eKQ7eLboe1Ny2ImtbW0/dGjeO3dN9CU4iiX9xPlXY+MmX44W+y2owY0MJbOt+u8ZGYsjesN3cGoN7RBpVvUfzHLpBsy0M6WqLjRk/Y9xkm/ty9TOya0J8dqmwcdmuGjJ/snf7vYr8Y6vQvSAv8LGLmFxID17g7Ygpca51qIaJL1Jz++OdSMgUvvTSWos4CFOOrYtHvYNmLbJH+wNvr8ehB1/6PPgxMzEaA2OU8qHf4PvMWbiyCl8Be+ets+XMy56f5/7LWttGR0+dUaNx29DRZ2/my/v8oJQvEALta3GFh9Bp/RxOPbtk8kKqGbaVmJKyaIM1e7vfNZDBE2XAoKUxint/sLYFDNUQ9ZSs3Qr5rHee98FDtTf32i9ZC5kfZfI8Zw8u1kWM4rPJJICc/6lh62K50K+qTBtcxmdsLq3kKCnrEQAT4sQ5iPOuxAG75QfvmcEjF71FnW0rtslOk/niXF7EYBs75svvgx9hc/68KzUOb1Cb/CWLUaNlog+ya8RVZ7tsJhdDu+RBu9tu6dicvC9mtI2pTc87RfZYhAmp92vup6xL3htu5OMuy0RnKc+F8MYomRq18VO5bI2CLivNtu7o37gfskeV+qOQGC5+8Ozv7MlBzjZxUe/QERXTXXcmllXYTw1zHyReQcv84P54cL9Gz4WkS2kZ4jt2NlgCsaw0Y4+uQYzRDe2C+DLvEok7vNRPiQOjVUOY4TyfXbPFmhaGjO/FGhM0fSleIhebuW/mDjpmQmJcyl5d0AvBgG3ZFhelxW72e2q0qI1kbTl1G6OIfzSEvogx9iIb2xc8cnbwjBtjyMY+2pFNzD1dTei4oxN9KPQwpCK/H2+3ft7ZRdyHbHcskslFenDWJcf4qFHK8+j+xj1+G12rfF6JTORdlg1ICh5Z29idXVMCIRNxf0zFpmgFP/fb7bafcwMf0YVFNyrESi2Fpom3Bj/ONWlpsUapi9yiPYwqFQCl+8W3LdtNs634jc8759X9fmteYrr2h9gnG49nPZudmJ7TE1n8iPbR93zOX0Lt2Kr2Gg7GqtKNmtmmbodETolh8G5GSsS8iGl1HFzSkb/pTnyjSol8FDYGsTImr5x5XX9+yFzs0SXJNvumpCgANvFqt+yBPC9yb4l7lxA2A8SOsHQOSnyiPbgHr32KxLYNfaFz8L3AAT84JLm2L8vkskHeo52YrDRUMc/6EXB0LwhPiOT8yhmS+wsRCRtGvxgJrPdOctHZYs+FIvPgk3Mxa5ma25ueNYHdfie1yg+es++9ULGKIl2RHlWyg1mxazPKW7DxjUafaU+SQyQSb+x89Oe7R/Ps0uDcDH/HVL1fUrtNG12vyX7O/jm4r4/Ulfg+Pt6xsag7MsQ1WH8I3YucY2+wgQJFMIvcFmur/kv5hxY2m5agWkuy3bAoStY3z6isZeaxl7Mpo6sQTm0Y0BEt9PixzQxIwmDpg/0dvpqMtRefocVe3rf4rlyrrOCIRjVs7Uv8LdZ49pmRPZD7NHYX9Uh9Pt7flVoZG30WvXFPdDySGGMbZJ9d5K/XRryLuGyr/5w5Zk8IXkRtOICQi2wA4bA0qjYKv4A80xODbQlITLYVXuatq+QEEEvySR4LPLyV9xjeYZKfbVQSxGK0cCX1Wk7NllvM06ndhRJjudof6ozw4S3ogeTQdmC6ogdzi7QPyfrrtmICkcgFQOm2ZW+oGqpRzANW4bDGOQYH7MgSJ7iuQktdz5aHbltKd2mMDdUxS9mngZwLtmVv0NmYNVY10B2KXrmecsaObeqzaaJB4vqtUx7bQrHDTA0X+y5whW3D126IQ16sz0R+UauF6slHDkrT2g5rEq3J+ZQRdoaGzWrpthei5QwNFyc6Vy7NyCXKK0hCOCUTM5bSoW5mri27he06WfGDXnjINJ1Rgh7RC7SbbdGppTeBa/Jj+KWHHpC+si7axGfwwBnMV8Fvs17Xl4WLXoAiI5lAGb51e8dZ5/iNTS5u+E6/5rFKdQgPjHhDt52hAWqX+Rqb+O0S3jfSt+mW6FzgxLwLH5sMZXfbHavtTTiv9uv8VSl44BR8HcjFjl747F+yCLaa9ir4iSemgKL2ArZlbyjGDTppGTckvwtEiz9ZQqVhgTckFuITbdcehM4TTXl+gP6jHhOBPxNu/08BnOuCP9P4DX0bgRHkb/Qv9jWidfWQLvwaL1osNxBr6nfxs+9Df87/YyTrH/iPDXxRzJoFLmLwwDX/0zHJBE6B5Bo4p/9XDtmvV2DBGyBcawf639+pGVvjv+yHJ8Jf21h5sOBp8qKZl7DZ+Ho+DHIjXxZgcWhKNUaTzNW26C2fQ8LO3M+5/qJF/pXd9l8J33Ab27+jeROjn811Aant2Ii3BjEjR123MFfMwU+JzEhqE+JLf7UnbRnRth7yCHTN8vLHAQfr2SlnNFRV1KI2jmJytpkDEYakC3JDXeuRHMLfgG+50X2V7I1FrvXwP/O3aLXbOF+cIkWYyIsXKWKp2gIvV4s/xMNVLq52c3O1DVfk4E1DPfbit3PPZLOEqHa+mzAKfyFqzxd1ygFHqFJqDVykNs4ldYtJUMV+vh80i9YWYNDDkl2y3RCC7QyC3HqJL2AbGbXbCHStTiPZErI04xSmbZmY8wXGoH6J7WATTQD2sxMOcnsaU113iKN2viYIb3ZfrzgyQUxlE8/Sgy9juiYwbMuGDr7OeEC/dNg9j4347cl5sd1YDxHo2csFtssKhGqDAxcuWb0u0QUSQt5ruwZ8MZAakJ4KGwvnAdFiYnFCLp7igXzRkv80SA3LJdmWZP5QmwKY28xh2uRLbXHXfF3NIA1W/MZX4gg+OxZBn8ACJLetanyu1bWN+ij8Ea9oTY+v5osvbaZwj6x6DF65SE2Lr3yxMilCPqQmhoX+JBC33VJ8RCU81GSHIuUeuPEFWL7sCR7+WhO7iS32Fx+GF/EuaNGULPUXaSEQYvNw1WPmyuLwwVKAS6oyGrsTFroHNucmcI3O4hLo3FNkbEyEdw2X7NhILNF94OuBjR0TqlhRy9hufzV2Pe2tJ1rQQBHT/Z4P7kS6hF4AOZi2mVdS67pPEkNElmRzBRKnaGUMyUTKJEEA4bnp0L512O3QtoyMnVGytIG96RcItXWaK21/UNETzbZsg4laHB1zy58BFzwnWSRYUvgTeSkatjXACn9KY840XSE9yPvgnrcjLeo9AclGq2NnrM2zrcKPuxzxkQDULfGwjOguZW0JQos/2qrB2A+z48/EtgrwKZB6ihb7RKF8MWobijC1lH0emYmT4FCbl/WPWPw3gUuVFTuhRUeYsa18kaJvLTKUQJELfsEltuk7z1Gj7cZ2cgjvigMXwoUQYbSsUjEp6rhtkgOItZttlff+09mqMp9KfslTyJysHsLPfs5oWemJ4eA8sJmLdg6CGd4FohmaqY3tDptwoEq4JZ0lg2zfEz5zl2x3PAyq5BOZKC41z7aUB6cXfAPqFr+CZbvXvVWmznsttWASG8QThckiXPsQtZCEan85rZNgW4MYbOIS7aSDqf0xzzkSO8nD2A49gEDE2JsM+CVhCfnULrKRsWPXsqTCV/ZWFbRy5zC5uSa17hEcMcVuzCX+QNbUtvJFZaBtYJHycEwimfeh7GGeGYmzgdxtS0BsLObBR1XnO4grUGXIVvHHq/ANyIyiYZtruqHlB7ec94FRyBHv4CS48+WuPZS8JGs37/uSSeqAqBbPTnFAlG/aOWVvLtmWY8/WQj7xMkBXz0PLvIg1PgIylAYu9MxXasCmaH+nUmRTs1H4igo+7PhhvzBPWYo5KPtoAUfHnRqGF8CkThEFx02vecboBeLOxm4EIEzGA+Xshc98kGLRsn6jRvsRsecMiXzkkAip4YrLLix+dtuyt6/oJd/niM/YiHRyCM8V+SJ2ciau0OKriKGKlQeMQvQsU3QwusEDsATaaxG9IFaaNeqMDbt5f4i92+2u1LwSoyQG5IYWseXL0BpDN94bAgNc6FZZvSdk2dazBSeWK+b4D+QHJNQSilYvBEIo3fjhqWpQ26UJfeVIgJX6pB65l0+TSKt9xXZgEt8C8iNGcllYt/hDbHYxwxCdAqEohiXbSuyOjCwBA/+iLfZ77AaY7r5FGretGqUxRueefJSGTGFvrdn7ccFY3DeERl7QuN8f/NjS9auKhhayec9OjotIbYwQS/bggx+lk1tyn8gZnYFfwRetwEOPbue+zrywYcdOUl3Uk2IiH18LmQsO6nxw9kxoMdl05JyJg3CJnQbmyE3ysYeqzwLOA2KC0z2xBhkDfmJL4kuyWQN0H7xbPB6TnJdsbCv3QvjuGCMeasFb1AIOElyZi5Y1RvmkSVVDxn+g8cgARwzhb4G3vI2sKYbwE8twMo3MZA6kxqLZMIDB2ThGqWNBDpZseCCRDYA2DWu4wQ5y8R0pV65qeupyyVjWij+eHQc/uoU3WVuhm7HnxB9XVdSR/Ab1tI07y7Yep17W68Y7LQz22+S5dJAfI/YWNiZ+MKuUMnskcoGvZ5vhr96fxlfiiN1AdCKLgBQxDOX+YpBtFSDoemnRC6mw1TgTmzrWDdPUKLLRY0x8R/Zfxzrb3hjVOdhWYUO0zoVEIMV120lMK/kBqXl8qQVWvyfc8uOg65QVLAJBe8UX+3BiLzq24ZUsGhe6bNYIPhRqSlzEYYcTiuCXui2ioNYTm4/Hu2pY8QtZQjz22w8xBk+9cu/fOGdrVK9j/nPMkQlvVKlqaIwhg7cR4QO4uo3hAO9ZMz+6tu19f4dsGxulg/uMsDp/NJS2yD9248tl1Tj9oJOYw7OLH4sfvQaJQ7RJjg9qdrBWijEgth59Pu09F31Edz8nXcLz3cS86nAsGAAAEABJREFUb4izQzTUZbtrm9pBUnyPKhX+o7fIK+tKAhRg7fclEor8Ip7oXHJPe9xTttu2ZFQT5VJa9C6I3QCSsrkGZNUoMch2x5F7q8ZoO9GtMWTqJmJbOC/kbfwwVzf8QW+Ui20pndG2Whd+dDHaPNFseEAiDc8nraiHTnruxYnuFFIILOJIOSMfsEvOH+R96huaeiIZW7bl0FbuC2sS98GaYlZ2eJ9A0QlxqfBjYxt+yr59Yc9IEEpsPNgHoV/AMgk2+uoWehBMMOwaXbRrxBq8dMt2EMV3wDa2EsuOo5lcopu6gO5OIosgJ/vgwXM2+La77dkltS2R+wR1g85m+BtC3zKxsWnoIrfwwSBTl1HsByYGQs76hH8B5O5kzP34IIeePi+hByw3zbay/2P7Ap3NtmwzW0rOgUmuELrbO76MbQNZO/KS4eV5ZTMH4lPdmDPajAHwYqRrsTeSk8Uf9Hsvwu/c2IOTRT7YO7Eb2cSSMbZtdNBD/NmNjUxciZP9xzuWVPJFZ7Qt1wkuKRscpfaZvUZA7aNjwxP5h4fI2Vev63qhr1PnFFDPoWH8IjUtE1zIdtAnTHw9JyCX/9k2INDr1LHRDbzQQBXZwOX7GsO78ItPAHQrNm03bu/9f8nqbJEJZGo7w1P+oocYPdtPXmiBddZpnblkCL5Y2/C/g+3vpKdN27/FLwX7hS/WFjh4H37mjWD8X/P1S91ZsfkJfBxTIPFG54LMG1jM2Nv4Otd4ESOOXrqzz/Ra3/myXhFcuTzh1V7wJ+NEQguc0y+DTQ3w5fa5WavXYMrQNiADftFThwbktobkikwgddR/qZWtV7jqeI2HVt4yuiZdCeRt63+yWfwhhsR9xdE1etkzmRM6vaO+xH4Z7W3rYiw2TQO2YuOfwqW/x6zLBZvyt9e/DvNv1S8Bg+S+uIDpb3vL/Zbz90RK1PfT4pxYZ53+Xuv3EqnS7zkvVG7fPSPqLHpgEz6vO6g9H2VeoguwWF+CFRt4NogtsUG/bYVC9DNGIDikoP8IbD9vKNu6WuK7/NpW/oQWsJkBl6ztC2XcOyNy2ZjbxqZFrMrPPEULLVBUNmMAcve+qVm0vPzGXnhfoWRXy8bXBjxud01nRgVDCGySbdF33rwU5QVkc5COI0SRuEisx+ID69EAi3nkNtt+ldy0xBGsSCpfut34EqrIO7QG9/XrBb+txxjRpIVp4nRDZYKGveeRTSxS5rnumPKCc/Bh6nFC5EQ78vJDLV1mJtl5iKhfzvK3cScH9iVrbxkxtDgxJenLn9KY2I4ILOrDC+zPn0d/GHP4gG2Nyvq49/LkRXcmBgRssy7iQ+Whj/yLtJ8f4A/ieWBvimyU+m1AAYpt5cfk+/2tebbbvl18kL3p7e0O3HS/D40xZOjRvPIiZEmhqD/Mfbw/tm/8f3x84Hs2RM42cSxiOvT+8dAH8IhMx2/ZVlquDcxNsRKvZD34kJEPy+/vU4GPjwPbh5K/yDwlrRf56GACn2AYpMt271G7tGWZtw5cumixEzh4Ocma50Ub83DiRcKE0iIeCB75yUE4yeWC5Ja/MZ+5ZPyij+BCLvWzLTtxSInFtgQgIiRBmYNBAtenDLTE8+BLoIM9GJgoxWb0wk7NDDL4EitrF7BDgUi/3Uq3+w3Y6xrdxPr+8yfr8r7/01HYDn0Sb0Com1qN6N6sHbO0zWaF9a0ZXiDkRchbprYCoS7WbuHrg/V8B+L7AW0i22wUrRolZtCQP/PseKBe3SC28Qdy9tT5wT2UffLOvgx8sOfe+7448LPjGcMa+Eg+yTcgWkYXNsHTcZ1BhXx+ePvx467AG+OdWlb7d8u8XiZ7YhF9aLaVsyvy+Vvcgbe3N+6xrxAZ+1dbtsnxBDkm+75b+HBZtiW6aB3/iQuiq1Tkae9xjKFRpREauopskgzoa0NMEbmotp95jCpFN/5yr+SeSa3f39/1AWRPBTdCju8GZtiwGV8NP+tUGvkCj9gG+834KGAQc86k+9vgTCrd4NXAvwR+k23tNd9nz5WKbXgI7SVvvFjHG/cHVM6I2fsBsebZDlmLvf/gPvtg/2QdbcO3iljub7e9/hn/uOuPP7KG9+ZF9sHe2///0Nk6spT0Fs8FMGGKKTsDH5knntAuwEXIWyY6JDPGIO+7ErdtZT8v6HKLtn0UZLshVNsM+EFu4iuQ+E3dWxfuxH5+mMm6xeYNP2NU27Cs8B+PD/x9KDoxCVsFsudIEfCN5/KNH3LuwI31G0BizVjwR5Vu95senOWTeFJfIpP96atqYHevf+wNYhHtoJ4P1iLnVPDJnu95aADmkPrstp+TSX6Z2JbLQclDOtDLc+rn+0/lXEjusds5IZUvvx/54pPnbGJMPG+d201FLpHrHKhr8PZzBmJbxleN6nyqyAsILT7iNxA89030cSnngo3Qwst0FDbYr6irwEN7dD32ORbdyB99Zku2GyKbLW8z71isjgfcttJGYdvV8pk34D82G0fO3rKF3v3tvvcgax2Zghc/hY34ig7q1He1zTt74O3Hre+VH+j+4Lxr+PGm++2u6ArzqWPyTQ1jN3Ygyz5jyyREjE/qnbWZwQPshUsnInNNPXptHzxXNqTWH7yX5CwKr9+BEY7fAGjHnPe9/MgRe7Y5H623H+dZ/8aPGNxgqbVosGX+RDb7MvfQajo1rRIsmfhlUIRty2XVGLrdbn0f516T3ed4q1jsF2SYhHfPfkOe4HgX/FBaDewDweMv45376scfP4j1rZ+p2dMNPNPzXwFI7qmLsXtnHSY1e+f9K3s+NuLr7e2mwSarMWKSsEqD9bPNWmUNf7COb8o6jshAt60bMoHBWEXeaKfG+VffGeMrNWKplFiyBqkxYhqcwW/kmL2wuE8j//PnO+v2gew74zv55L3gUGJvWeTjp+yYkPkzqOf9/qa3c3+9/dh4jR1P1v8nz6OD++aG/o8fd2XM+VTEXIUVIPgi0ECM29BPyPwLHXkDoQdyD1QNCfnIZS9lzP4KZN8k9+RoW5EfkcffDLCvJ2BxlFMLuzTG0I8fP/THjz/I7a5L3rbiKzaim/0cPTtXKdfFGk/sTM6vCS7aPm/Vn70++l/7qfdeYp3EEL2q0v3+ph/U8g/qmDHzxNLm2TAm78ipPUVLEkzbCr1qKHPR6pRNLZiKW0jRyDxn1uTLYELUJPcFx7YWeGRa/rzYlmuvp10qmzhvDdm/EUtt15xBNajdnbUOjBpNC/+9zwGeZ5wRD873BcfGtiWXVVWyGb1H0XzSegSPTuIXOqJuD55pud/im6lQVy42AhA+2Hu51x74Cz377v52Bw0/oib/qWsNws89db8nv0GOd/348cYe2PCDPREY3D+Jd5ArxljLQx/kl3sv8YV+pwbhhXaQc9Z6ZRG0W3JK/T44D3KP5FwIXDla1lvvhx/KGXMn7qrRFg7up/hLTXPfBr9xL9qmLEu2VdSUAVyyxLyUdfj5v34qNYtfI1Oj8JM8f+j+9qYxRsslj8T3o3N+e/JsKwbDT90O1iBncGKP/czDe811z9mC3BfBs+cKO2+x/fajfR6s0QfrlbNqspfwIjtXdbOtqqEa1TWInax77MBSWvDU4U4t3n68sXY/lNrl/ArcqeeoUuy/8/6RuAPxHaM2/tg3RNp1jI/Yta3Ldtbk7e3O3hi6cfaOMYj/Rqxokd/kHhLNtkSP3ZkbTWq5xBZInINcbGMn+kaCzjy+jPLCXvZu6ro6Lsl2LirySE4/qGFyvd3vzVvULrW/5LNGtmXkbfYHAcVenuWW2o4NnbhznrXeggE4A/bahizbvTey1tk/kUWMZ+Sj93/eV2P7I/cC+zrPm5yVKFLPfT4k7ujZO+/77d4xLPzLOKQP7i+70FkaVSJkcBg4i25sMKNug737JvtUlMBL8ekyo5mTG7WzGUXDRuyBdUei7+/cr4O1DDH7IfdYfGV+qWBGl++msz4ZA5EN1Cjd2X9Z3yL2gE0uklKznEexH1uQ6AZ2bznq3TKcGbEn4m6IyCmaPdH1Cg3o+DoWK/7i+36/KfnYJdsnqJtNLVB6cI48Tj+QFF27kHGDbRV1nOzfd+7NxH/JJ7ZA9swDO4k5C1U12u+Ne6OquNcO9gznPs+9nfeSXbINZBRjwJIs20rDrTaGVYqV8zM+cna9Y6vvW+KCG3H2B7s+ctTvwZn0IK9mvFxsy3ZTjAN6z4PbBq/TjsAzD4Smf9Ts5GMl74pxSck598EkrtVrlPy3XVwisTuURlLrxH+8xG9789CPDTJlC69PWu6dnn27oJb9GKrNRIGtZ/vMdc8j8x0W9Qwt/jLalr1zDC+QeZ4Tg3VP3pELfLWaWSCcv4fYnVdOxJDzJxBNphm+QBFX4CIGv8Amz4txjtv+ZOtcmZ0MhivKyDRAEzYue5l+h5b7TWChf5X1niK7sh/IMTKXzzBt426DZP2bZlu2v6lYLguGXlv8XnO4F9rjSlyUhwIxT3QXMKXbxpzBdr+4n2PqumFLCPnsmw2LfRzbizqwCdUN5bYYGoSFzAQyRjaQeSC0AGJnR5k74pz8Nw+Xr4z/zNUip64p4wQureCBa64UIBDTgSfjFdn7Oezv8Cr1vxPvlXyJ+7J9+b/mmTf+RHr295fIB/5e8n+bRNz9HfwbZ1m2wL/R+bey2Uf/Vud38rXOG+v6Vz45IOyh3qS5+bPYVOdzq+U0mNrybIdTP3akiY+pxvkJfIZ30tQ35Zbf+GwbxQESQPF8SQsmeOrW7uOfiiLatL+6TBQuWOCFHo9tOXEQT/+nRYkFspT8AELtv80SETMvHF1yheBXXIo95YUjgM3FAS7GDQRLx4Wim1gxh38rtL7AT2wzeggkXoZvPbVC8KSSCuYXIUPLJBYxGdtbhEnTMuIFmfgwtO4I2lZocImtNIpDuJidsqIAS4f6P1RuITs1qUfsoyobYiYNxFEL2mQG+ARmaKoLCs3YTH0RFa40MJG6dA3Xoc1nRCj/qTflP6fbgktCycSYl4n7qG2SWPn2hNiWCp5c+JIwRHlX033KFMQAptvvECaBgU7oA37HA82sX2gb1L5Ivu3pW4vbshX/g5cdnS0vatkLRN6U1Dq+N6y2GX+Zbz9uuVxsy3ZQRgZQOjmBn/1k96xtQ3D1VGN0RXXVy1EGeowI+GS/Mahjh/Hgg3biNUaaVqUCxhiMltFLKRmUL0QEpcr4kmwDok1AyK8exXr3v/D1niLWiNET+6EnyKzsM7Jb4LrG1omd2XWP77UKPwM1E3dGRRwNBgQWdgKftqlD6GuwfIVwod+GwQ1e5xgcG4RvW8mLQVezN1+GEmBIt0fHZpUMXoHaH7DyAUhp8c/o4kJfROvO/egZphWTewxGzNhbi7thIs06dT5slNaLbuOpDSboNZb6fgG3LXtDnWPrU9u1yBGQNl/wF3t9wZvrsZnhh06cgr64L1PTV/uvdsNbMayzoXtiPYS3Tfqci5qd0JR9udQyBuvmE5wAABAASURBVKRLPtrMILqsrE1ANEis62p7B7U6DqJhHysM+N97YgnNtgqIh9fQizUKsOUVCI6Y0hZ1wpkovYSvC4yBTWPzUCtTt6JueU4U+H42rNYbKv5Y5ir28iqkcTBZv8AyuQTii3VenHkBlxQYaMLmqlhom7AYp/j9VXeCRk2LGix+gJoHP1LkuURdzBe7hWb+pWFpcJxaYo8ZKOLoD+YhEfskJ4yqc4A2JDS4LJHOIXtRn2LUE3ANTj7oLsAWMkM5Qw7imcRTklKThtgAcK3AgBm9DRPJz9404RwSFdJK/cHT7fiUcIkv7GOnAMiCg9YEiJlahhYdwUl/tRMfon3KbJuxGyiMRiYwWZ8iaNtyRozZkT+wMBU89VvUcrEnIEJDAGQSewC0e2ynnjpl53yQS+wEJo+3B7pSDcv4ijwJ6Xa/6XYb8NcTkFCN0qhCdmmAg55+Ur+J7UBwyZJGDdlmOy8tYsOFbvehwYYKDlXOHyNMt60xhrb/m1yl1KShzyohrS9tFOdkgoZquJE1xm1mQOaTmmafJL/MR5Vst21ZSmyh2xZdsHW7nXxlRAblyEzi6BGbtlUuVRQk2VYaWw8FafIlVeQvsJ2l4/4QepawSYFlaoMXDUjRj/2D580Elierxw/AJ571dAlfSz2CY0Cnqgbz4JETLWer7eab+9FLMiNb9qRN5oElVKGZuJAhpsyHaOAJFUymthkT+3rWXawxMJsjjMiYuUC05JQ6g6p1MYiIUpuDmubL4ZizQ5Um/OhE/hqDB2xj3yrGwX4ZVeDVNC4xr4XNnAttnzNisV4biPrFNoKoUBRJCzpDj/O8V0ILF1eS6WXZjjAT4dcq/PukFzzbLTMqccEfYq6WzRelcROoMZpml1DZfmE4eoEQtVvySCwRLEv0ll/kGfoTUkRJtlWA7f5CMHzRUtc8y3TKQdIY8c8OJNHwY7PZOImN6M6cNUYAGGzUOnMaYyixHY+lPA5W9hb57DwXZqayB4Mt1OnEvX2FtuMAm2BA4rnf7yryN/4tq2OKcpgYcFmCudaS+YNBcl3Kng9sNjaJebLumCJHqxJzSdGxmYhGvMGtUkGzrW74W0Dwcsn8Cb642OYq5EO/k7eVV5yZGjxIgn7zTWJtTAz9rEPfaA3A3E8NGKOcWuzPvNMXvNuwbtivyIcPbYAPYqgTjx0T2zjl8jwWX0DHn9i3nJoKjMgj/MfbnbMFBJ2Jr8gVNsU8doInjoHIgJ7n+NvYOjknFs9XTNEJiCtiXCXbqgAFtsEp8KjSXjtqQm0XMI/gC7fRt3IWz3ngPnPJ5bZlSYHBnhpVTIwO599ayKp9iRYtM8qm+0kXzTZ7Thuo/wImOcen4Se2Zioz5Ngfj/CRQxUJKfFEroirfMlJUcnnE4MQETEtHax39r9o1365fCIAVUhbabFrg5PAwu8+96ZsaASVIfs3UKT/BcLEyDMecCMwamhUKRYSc987zupLtht0Np9j5IJ2nOQ9r7VA4LMW1XapkFZkWIPcS8EXePQT/1wf4rczEcIJZl7ioUJtHvwQs/Rg/yz2/I372oan3RJ/9v2DHx4s/mAksRUyo4YG+6BqCJZs1pWaTWKdbW8qsYmnIyxwOnEt7jcw5JcMAkkTvcQcf6GNUXJZ17rJpvqlI++y4HRFL+tgP8A/ZPwoNwk2k/eR+w1fVaUaowEjCsQXYt0LY+OW96kNLY8ORiV44U+cJafEMzlI4ndBuyB0pnqw1+Jg3Kz+7FvSPlun2kaEFAnJ/JHNZOlqttEbWllP6phYUhNFD17k7ZLtJk3WLKwxbops6qY2iU06qOzIrvZ/kDy3O1fcwlzwJrPEJtrBfXbhV255/7m54KYvpR7xmXPJxjbkyB7EkvQfjKqbVnRSd/CqIfNH5GXkY8NGlxiDx6+mVecfg2vFZ+4TILZQXNghgs7d6AqIbEUWv9Fw/FjPhhvZ+CqIjDHdOTNVoQH9YP8Rmib7K5D8Dp4ViJ+FIjIPxLNH7jJ52RYu4eMK/11LFAmJsIgSfuqymBU4Qcj8KXwaW7aFW0VmstYLY8ERx2ZhtGTqEZgL2djGeMtIsq1u0B6s20VvWi7QD5KKf/uU1R5ty8a+I2jZF6jx2Nqw53o2rBGHZOUMEG1Qi0DyInDyobrIRB92d8wrkIntiCHHQIyhBWy3DEOmJ//yJ02o/anIEuVQVPd+Rgal5uP3OEHUOTKhB1ohhOhjK91mEuSE15ltTAzyTO3VTheOrSGrZJfEGFjZVBceH9o6i9HIOeuNXvRDi/xcmMRe9MPHWPcFvZHz4jptwSBTlOjgYVvOQK3gQHutOZTmRWStmU8nWuQkYEUtdhnZupLJpQY1xpew/wrcaCvwQmOFt63YCB077vxBhI3tQLG7wAN6aWstYv4kGP+2ZftJtP2cRz6MjA2ZvEDTWIMJiDiMvWsMfkFoFxRrcuHcPm0tpQ/05Lz0nHjPKXFDeZmHblv2hswTT8ZXyLkaCO3i26bY1Iu4F3USsfcYHDAx2o6K7IyB1I4Ymvp5ic0LQg2e8TvYxhZnKj5JBv+SJT7zVoPYECYOKHL7H1qRbRqxru3btmzmJh6zI07QgM++SK69x42LAPrrgtjDDxsO2/CnusU0lpTYcx7mGYMTGXs5bHHVvG17QcJXa35e1sICcMnseeQIQgB1XfhfGUMODXW75AbJiNlmDG0wDkmWAFOTjIHVccfI4n7YoMRakhpyMRMAfwiR7Asu6nfCFS/C2hbBEOXa3dgNXLzv48TORPIL4PPVLuxvPfFtyFqJoFMXYStjILQNlqAHmp71Qz56AZ2tqFvgnOrC7ehfVMqwqNdfwCW5Tplr/svIvtMrZFN9gUtj5yl9HzefUulX4D7xr3DZcNdgV9xshoY2t2mN4s9AYTygs4bXuJgH9CeNrarA9Vx7Hdnpst1wqee++R1c/D8bU5U/4zXd3o7yoB9VqrHB5Sc/yNcNB2V9QnjMuttWAfbW12/aX7B+I/2VFNuvcHnJhrL3rJIH0JrnRgs/84S9pTID4HP6gHztNlIAVzUEByLVc5AenRIHexK0xeJJXw6z0ANItktuFc3JcrPJQkvcgwd2Rvu0GcYJtk/b6hpHNl/43MZQlU8pIVOAgdIoNroSS0CtV9gJiJYY1HwmLx2Rln0hfUFbLyaB1DZ7oGlIlbmcNsMTc0OsGM0k7HOEpRPdA/ZMzFcNKEdbspEMaDebOWiuiO96oruXE+TknaV9ppgY7IIr2dGWalSDbWj6pdnmQ2BeS2GBjzHUdecDpm2IdFyeGBMRD9UgmM6/M2gy9k8p5Fl6HXy6ygdMRFugiEXaMrkm/rgIdOxSc+1wwRmDBRQcqBpqABctQ35YuOUHAIqVmB58mD8AIkVWin65pMa4htBg2RsKXXvjEU1syQHSU8a2YvPgS/hHPqwzC8nmocgT5crT9qdOy1hV1rNRnyd+Iok7+yxxpP7529mJGVMyodvWGIO1GUo7eAN8kGPuscxtE1rWRe1btOTQywNL6ouy/2zL3rD93bXvs3a07ZBP4lkUIaO6YZ8x4T9zlTWqiCsfNIdib1RBxYyAS7DxnAcgdHv7B/3WsY4O16YjpuLSdgd1Dg8YVe3z/saXitQlfBc2A5E/wQ6t2kZqvMgLkmzrtWGy9/WE33IQbCOnEzauf9CiH7FCPyOmMpyw+n47WLst56bva6PPi11PvMid0PpMfbD/or9jTY2fYuTwiUfftuwXkNW1cmxbabahOmjDjmvbTey2VbXBjPpN2zatjHv/vslVMmbpuiC2A6LZbnmb9cHuqMhb+XPZud2GbHfeWTvRElNsGB0baQCyEJS1405tUiem3V09fKlPKEZjssdxLbaR7vfBODS5eQ7uscXYcu0j0szYnKHbZpK+x2tqn3NshxtbdQYQX1m75HDw5U3GyLQKahltK/mPwfOtBbjvelTTK8HqsyEuUlDizb8mjN3oRm6dehlSv55bsrlIPd7vN+W8GRTAdtNEi74ZIXFNXfOSuJofXmDU6H+9cO8vYvc6HZyNxdqMKo0q1QDayOanBrZVyOx6u23am58YE6/OlriDwm4dMwmuRtT3U9Y6OtFNvS8c0We3rQJ0NtsaY7TNKmIExrnfsl6h2ThZwpVlu49T0cLL2fNG3tHJHPLZkS0Aea6tx+2u9/4vULwr/4WHW/yOal5kEnfnaUwEGIp4GNizU4sFjkzmqXVgDGJuH1DRsa3+c/ou5nC6s4MYSYQrQuRc6rix4SIv7OdfeT0eH+1LCNnWpJD9X92AnnVLDNcIi00hTQ6mQL68a/8S2tKooaraNce1bUW/9SRquWR7Q8+FLXJF4MG99+BL/IPC9S24hK7gS5nvfFCim/iNH3vbh4QQCiCQuO4e35M8U8tN+XbFbygVJYCeqZJDcJtYC2AMIz4Jnu5MX8DQOEO6Ljsf29i5afDFN1wlFtG2bSjw7eq4D3LPO0ZkbEsBnQ08meVL3we1OZCNjfyrkvxL9NQsa7YoUtbjAd+y7rd7P+MdH5haxGZGFkEHdWaq6FlW7GX/5xwf2acuFX6tq3nPi5G6i5b1WNTPvtbALaOzJWbY5EcHiewF9rZsM6YzJgYG6rTrV2Pojx8/dOesislJ7r2WSSCEE6L3CUPB7/e3jgW3p1SikezEGvsA+yL/4iv1OvLltogTiH4N8j+BgBS/GSNHuG17S3PFSdbi4BkN2j4KP5hCjypB7DmKIWeNDt6TbW9Z6llAIszaRu/G2r2Rw42zKTwEcRTOBrtkuyfNRznre9U3JYKkyZ5I7K+82H17e1NyT9wP4q4y9gTsEUSxW/Fh6JIYdCeetkXt4ks0wzFjOqnq4BnXPpnYF0dybRxySin7mlMj7ZZ4Gzt5wV1ClmzMV+t8u5YfthpCl+BhJ/KIJKbJxk6Nmcr4DG2lDtwX+ZdgB3ylEcjtdtPtNjLTI3zui/wLrQmvbOVesK3UwlUaVe3PpbPhBdn1AoY5qlQ1FBs9Mhd2FnFkbWJfhB0jD56dD/wejJnXGBrE5ehAiOzCPqhsK3+Cg/SeuHix8/7xocCDXCZrlP3awDxygeim4sHNxLbsDUwVvYVu/BvClguGO+IIH3LXIvUTLNQZLDv3166JEQowoNgddCnnjGDQZSOPr/YHocjZBmGdR+rA/AifullW10WSHb3F734Tw0tXjfDcvNQz6xjd3myiwVy99mZtsj4lY79q9Oiy0my3DXvzQ4uN6HYt4Ie2fUqWVNhJLXJf3bh3bWviC5dRRQKZUUr8d9b2dr9pkVfvx3Nt3FIip6P/KwbJYSJzgah9O+OyZWNdKnzZlu22kMEyMVmfzWq6RVxTfd9/PBqPTNVg2PZAuiPaY3J+ApT4y7tMpI+cyYkrAC9/SSJ6tvEXgAhvsX6JP7qTuiS35P54zR0dlOSoAJPcbfc+E6NotpU/k/O61xZa+uKmsg26OidcNr5AbGuMAgbvvG8b7m+cZTfWxVXyAAAQAElEQVS5TFjJxG03ctmfATs0CQEl3sAipthc5ACne/bBQR55PoVQ7IVtV8SiqAPxEXw2ntxih7CRYQ+jiDsV8SgI86vbVvbUjX0T21Ji5upq3fePbVOvDXcp+ePjYC8duurcPpG7RlAJ+xaxBcgvsRGkQou/T1nLVUghi/0g9qbVGJkq8iaHjBdMavVBHF0f9GqU6rTTTlpzX+IrtUytA4sk7BJuWiB6Nj4taFaBJ9bI5l/6Zvx47uuV8iInwCeImkEnpsXeEM12roBiqse+hNzIvkQsOlFLThuydiS1RX69omQb38nBuuIXDTJ0iwvdG+ocw8RRfMSn/UK3dsuI6/DJqGnXmAkq2Hzxi+3QW75t732Tue2W5UIR6PBlyXaDzmazdtBSqJm9wvqEZbvXwt7yuSdEy33EEHGAYJnYWwb02WMrcVwEEyti6FyUPV4yyXPiO2Ngcz+vk/jpT8JlLzYlSw3kKRphxW6A2X+pv9qIlz8zFrkrvowH74MPgJJ2ZIkz8F0/eYVWMAPBnwAtdYwMKUnMI2Mb1LpaZC48cUT+mmeMTsYLEl/gmkf+gouW0d7nUqoau4HQ/wmg2mL2jjP+Ak2UZQdqT1+utl9meEbp1S/T3kO9RyKKvK+z54tmJhHI+OfQ534b/SqD2Sfhd1aiF/het9Q6YJcMSNEO6FsjA/wmtw3J9VfQUz82LtA/bJH/KorLXT82VPxe3OCBdncRX8eY+h20zHdGE/sSm4Ge/PYS3d8yfkuMrdRcfxqo/t9s/64MX3L8L6h+sfM/Man/ilPXTt226gTbsoECMgL1DfTSYL3MfkWz2QK5ccKNfCB4wFwCDL/tkbXd8Ylmf0pnM3MfckO+HAY8Mba/TQseaNlvQYyifNiz3fZjORD5QGzD2vUAuepglwzk5SUgWuYMQkyKEe2WuZHNGHf9Qg2SeSQ+Q9pKmYcX3xxnEXlC6PaWyxDAlEKxLbefHVvwxBZwhJSHUV5wArHututvOiEugsjhnJrZ5gXxUD7INPBBI3RBt83gqCi1kTa+eBHJh+w8WFPHycvlwZcg7ZVYIlVlDSBvpAt/D9Yto2h2JHTapAooxkZemPNSgEj3to0vunTq6Gx1zm2fFLUIrtgvsbn3x0J54luI2ZZt/JZuZUYrzXbCVPwhroX8wlCgaSee+SvgJepts/Ft7oUmeHA6P3UDVWxkUvi1UQJwQTy8bFZAYtmAAjFfMB39ATaxGfHrA0N/4OcDqaAFjG7ssIT4gNh/EyYmwLWbvfHIPdCd59od4As8sS2qYVuFPb20Ix/6MB4Z2BrDyACjZBc+JUrXY+zbVv6EkFyjJ9qoW+sa3M5V2rmVHnw59+DLodRdaCuNosVeUJ3yGR6Phb/Z9cneXTGC0Fp7PWO5yGGUW83OCCCT/kg+QH+wjg+Ia62OJaZAoah1q4aKuDMOvuBGXC17Clm7Je6ZGlGIFSO/+VtQobfPrYJ9y4mTem6SGeJBzStblmS7IfOAaOuL/6XQXYYTUMvrbKiDmZodxD4ViWpZQZsKXi7ZbkAYOT0h84C9+ZMc5VDU+tkfB+dAVWmM0WBbtlX4MaBvzTZyfDFhsY4TOLC1lGa7dRk6htie7NH4CX/U6HwLu7ZD2gAeWvVYbWOhN4l3sjYZYfVeO9j3OXdSx9AatpW+2tuu7bZju+mRX9jLDJMdX7P6IuY5h4WOdONL5FFFrKVBzDpbvuAILzEkp9cxMe456xSbfEFox9tWDj9Ln5rmy7XbfeBU1G7XkG1NLbesUMuaMGhwKciY0yL3fCkVP+Keh6wqBEBiP2CUbTc9/iIbekAvLfUwuqEnl0lRch8Hf3BPM23p0fm7cdvUScR5NJxEdawuDfZQ8KZzic3EAIrezNC1LWQzOfDz4Evl+LzWNHEFwscdNkv9r5GYJJbYvwBSsu0aJo/7/Y79m2qUTG72Z9xG8rJb8EYNpV204ATZw1la2Ya0c439zRR0SaaX1GNwYHDOJLccI4v9G3iwsNENPJIrhT0ugBd8omBjQJJt5Y9oBZ44q0qgGmOo8yrD3T12J/YEacR/DUW+udCMbGIiEYVuBG03+yCe6IceQg1r4CNg9OzIFVuNOkzzzqFda+LNekV3sYZExT51/+v54aFbDdlW/tSFM6+BLWMj+sSc2l8g2uALRLtku+GgPvFx+RILY1uL+zh7J/RrbJz7Y3KeHUCPfGFx8GzCtFxW7ruilkVMuY8ZNAZW2aTxFbmAuZS5Ald8GW18Ixt89qi+D7KGeT4kVlQVXz0aGyAHcRV+c360XUHfRybc7T82R5UiF7Ct0GI3EH8QlDH0crWuYku7DZKJ/VGlUaXYCTQXe44sz9qD+ixGAYlp9L6pM5fJuecGS0JNSzSQ2LcNbceWfBNLxiu24In3/eOd/ZIzdSnrFXpisQq68AUdwz7TCH+yLyDJZeEEmQkcKuaJ840fBUeVbuSZWGKvxuiaUEUN8rDRlVDfY+wlxsC1TtoshRZIPR7PvYY/bBRgBMNP/Ai3X+N/LqzSbXdsNklAm4k/I/tz5f6XZNUGcy7VXTYUbMhScn70Pbg00du+Fq6W5qVfCOprs63knhqMIn/8TeK/vlhO/XW2CW+xzvZph8EuiXl4k5hFm2upoIF2zR/cN+vkxVeVO66DvdPAfR+6sWVbwbu+5GNZaaEFBmuUMbRwDu6HAzu5RxN39OIvPsZIbLs2VZ97mPCU893QTC1H3TXqJuF725iSYl2fjTXKJHYEb7GTA5Oz5yDOg5rF7zs/SqZ2K070taWWgdTqiA55B38FQlB85Iezok5jmLlUMMYYCoQ/qefExwO/B3YOanyAU1gRmtKcC5A4U5fEFpn4W1lLIPI9x1bsxv7g7Mz9UWPIhTlyj6+ZWpPvYj+NKtlW7h8Hx0/0rziT/4O48o7xeHxghI6e5M7h7f7GWK0/qsCHhD3RbPYHY+K+Yhvcjxe/bfPDR3JJ3lmzB/VM3R/UIToPapGYI3uBVARh7gfz/jd7b6Yue03y7gmNmuQvCu24H/0DJenj2oCU3CV3zyXzix9yfMZ/Yso6pCamiLZlA2XIrbHnoSUuSaYOqeeg/vlPBgePrYPcEuNB/SfrLtYqFhbPUXE/Fnt3UtuDnJP/gXx+IEoeo0pVAyjFXmVuazf2OS+DLmncrMF6L+0/Jk6ylSVN/MX3gX1Hf1TLDmQOfB3QA5HtejLPXkFVwlfVUI2SkZ/UV2db4A/2SGiL+LNOj+g2/cEaHQrvM3eRujFp5f4dY6hcO5bgJXxI/S99hxnVc7TOtZ5KLpY08SdyLWcGRo4Tv4H2xz6fgMsKjCp8DQSNrvRgLbYcNcSOsbmw2bTwkseaxDuRn4yLZxX5hIZs4i9sV+UZBh3fNvY1VKznGJzv8A3fLjTQJ0YQjUIOh5Z5j1/AIZaxfYQv6LEbSD4P1ihj1iSw8DVGtZ08C+MjtZ/EZmM1fhkFMGPgaqmKWKlJbEX+IN/QyqUFfpD3Cmg3h07MsRte9B7cn7m3IFNLKfODWsWe+M5iYidgj22Eq22uuyf+B3smOg/0JrlMjAX/ILbQD2KY5BIHuU+2JlfsDPZJ8m05dHu/MrZ/pc4lE3exBk4M3F+YR3l327KtUaU0e89tZ9rnxYN6L/yzMkp9RlXr2P4cW/rzYtD4aT2CRhSKWn7BaGCfQUhX8sjaCV5yuWoyqd/Cd3K3YzWYzlaM0MgJ5FuHflJs48M9i61t/7HvIWrbjG8X28+YEleg2EcX2OwRYk3cV00yLmi9d7J2J0zWQzTbSiqIMK6u7URm85fMH8S+9NCML9tNv+xHJ9DzGGwul1POthw94RN+ZMV4EEv2Uu8T9ltqEV6N6nyNziJIGz3WJ2se2t4/xoFkZKpKNjLYXICutkXiCpicFQuYO1dqHVl768XvYn0n+oHLRMG/4KIhIkSvaY+xFb2M2RV7bNafXAr6KzB96fYO3t7jxbKH3LDpHTO55N49Mia4Fl5UrJFfLlVWYTegs21rexJbySU12ZRcE2ukNiS/Xj/WMFzbbVNn+2IbXuwt1jJwirR85AKbT8zEvxoma7ao83qOl8ylb1u2r2nLodrz2AiyvviM7M7D9hdd++s8uq9w2Vk4SM17jG02wuecWHlvgHzGwhz5yw4u8KkNhb8ARHvvwbaJPdFsc/3sxTzgXvvxyfgTDHEFws5ox56f9WxfxPa7MTqBqASCf8rlmRyK5DIgyb3jyXmvmWiY5vq9LwgBhnSEYjdogy37n0HL/8UldgPZM4GIxvMFmf8VEBr5kFcUELT9sl+zh/SXLb5fwf5nedlb7i+N/1/C3KX53A//l4T1j8L42xXcm5vF6E3uX43+hvSrkH7Z0Dr1ssFEKxacoftF68lvL5Qc/fyt5e/smHmFV1s2SijkekF2dzYo5N7ljb8qBQ+0AJcTv+IdZfWDhNH2fthE5gL9dSt0Rg0x/LUg3MgUKxYwI6RfeuK3zU1a2Cwpieprg92E2IgttZAV+iuIVpbo+tqofxN+5YRcKOULy35BG8QQCzEMM5oBUGLc+tU8y3bIWZIelSl1TE7Ph3CUoRdmE39kbAhbQ/bG7XOMHDx7zy87tlvW8Hg8cd095uMvo+0tYzHq2QiJGJcmD6nIhYEIMj4hFLYT/I39erVP2V9ZXyi2P+c4y9S191lePB582MnfSs1LY1GUlm4hn7H4WWdTC9Eww1VNt608GELbecGCli+HAoUvOraQRz/3HJmTfw48IEqt4pYB1QWTl6LUEuFNMjVB3gTiKuVDXeHLtmz3vdNxIG2bq4QYvM8xZEzAiyT2WkvIYA9h25IsXDfHxBz8gx9z73fr7W1oDL6I06duXrSZdo96VWxIwRdvMWs7ZO4nJKfUP3V/5IUTJ8n3wQfHBy/xp0rEcLSIBYC4bS3s6Nnip0oaI2AV/i3UANvUycgbG4L4aQdz5Jl5k2Eyco2PRTwZmRLDwoaw8Qlgem3ZO3X6qj6PDNvomFE9urxHJ/4JPrU9ck0wzDDBhL4AIi4IYaGpqtLtPnS/Fbj+tk3un/7CjS/iVq+D+gNiXswx2zaqzGhiEc3AZ4/f6rqa/Ous1RXzetEjVoTj72DtcnbZJnrJ2LetYgzYbl82IzR1W+p7CBv05jeZy4JAKcB2Z9qIjT6QiW3V+JzrtcHLPnv/OPTBD0Sxt9nEh+HYQ0SDmgZqUFsIduxJyWmyF0Q2kIjNrb66nhN8aRQ6QGQOvljIlyeT2sNsHqo68H1Qm8DEXsb4Dm6XbIshKgov58QYUmE3vmIj9rOe7+8fvScjvGDYbp34je7Cd2xbluCJtiDY5v590/5iC+MnPTHkL6sgIpeUcyvPnkFNEeke/SCJxzb7weo/5xpGl1BUzMcYSgzzigOaaLNrtqjp7A/PsWkbjpoWtEoy8u2HUWmI1ImzZKE02NYYpfBAFXu6GjpBl6YIVDWkfAO3EqQk2w2JSZYC64wvuaxcRDvlLJ48uQAAEABJREFUwLCviJ0XUQOAuFrW6rbmg3Eq6xeIu9Si4bKJRLrRrSpk1QCqxJlxEXf+M4gDQmQaRmSLOJZiT7S4TU0sK7I2GHZFK/CBDtJd39ax5MpFSmxgKuZVQ4Nz3RX78M6ekBtO4eyLN36YKxcepYFu7vf72133+01MhQlgyDZj7CVCfWm24Ql5txxX7cZ9CZKaJl7HoCEEMqDHQDSLnI7+cvLBM/zgGRKdmWARKIKwSzUMSEzxJUXdxkfkgAJv2UIG/MbeDdhW2mCecXLP5sv6Y/JDSdaGM3xg+0bN7vc7X9zfsL11Ekf+hfX7+zv35dS4DfxvXmzZlhOQTf2kxKCrLZCXuMYYektdh2jGh7BVrWO5cTGqbQ25oLqUnIr4MlIsarU/VJfDJ3+Ii/tTZ2s5eFcdm2xh1hvEdiGu5HbwjM55kfMmzxJMtUyNksnLRkeAUaJHJ/Wb+Pvoc/iD/TvhSLZ3rOhFLjHZVuxkPql7SnKjhm8/7tSL/XTSXMjZCUyRFY1Z2wTt0XaPhf3QPvih+uf7T9bl0IqdGIdhR04ty0WSFZ1qusVU8YGKXNa43ZRz0qaWEPPDXdZcnhqjACv3v814+rat7Jfs1+Slq0GPzUxt5IHggfi0rcLGqFKxphhW9vnkvJo8U5SGjISuJJvRkoDoXyCaQ2RMZzkzaLEui0XMPDYj3wwuyUHs981fUKQycQC2e56LbXKWitqAMiIz2A8upW2bWMFEcp/9JTETmIVCzpX7/abbHT1UcvZFdYyB3aGqkg3IPDsmP9TMRCxUsfC124YOyM2Y5BfoL4i5f4/jAxsAP3omrvgfo3ZNWcsVoBir9fCTeSA04LSqrDVhibCABUg1pMG7xA/Ow+RkW2kT/TybM9qWvWGQn509tDTxt5BbjDMjvlaUgcTZNOg1hkYV6yDdqRfqSEhVltJdshtpOdt7Lil2mCiyOedS8xoDBszf9F5r7A7qY287kz2X/Z57Kf9qW5ZsE497tMHRWVmhM4cd+yJH7nuSqjF045621LRJzqCtjwq0o/9SbWqWmO1IuvmRS40exJF7KfKRCT1QVZ1f8FewzfNi233wnjapJaEgu+tlYm5ADk+ohstAz31QoZ8wKj5KgzwilXNwsqcTxzpzQe2l7zX+4Jnw8cHe43mV99KcpYs6xXZsJXYxj00WS4knc1td38jZO17EZPCZAjBZ5BPZyPS6RYkIYitxzTOuyEXlohuZ1iGn2Asvdf1fP3+yBh/ssZsiExuJOfsmuqjhbnEvnmdp7J+MuC6UBmt85WUIbh8wUM41NjMyJQMpepM8bDduF0TRDMTddmBnTk2ZxkaUc79lP8efdPKwhZbEXGlRI8HF2flg/+QZnfVYiR2+iXHBj1jhI7aqmIHblm3d+CH+Tl7Zv6lz6hEZ1LCglmk9ZGW8867ArpdHybZSg7IVcOlsZs9z1qylk6Csa2J8sFezFxJXeIWdqpILWxAoAVf8gLikUBcFif4iz967A74Ozd6jiQZhpa0tT/ALiM7B3nzwjH/nOfnO8zI6uQ8ffI588K6VvZ59m3WKBdvqeBh1NtsbI0ay0oN1OM48NkPkX9SSM59aVuTxnzyD207AT0hs+tIs233/gaCGF/RtP2OxkdGex2ZAtNgKRxevjI662QavBjVubFMj8Mz1bIt3iNn3xwefxyb7Z5Hjg7rNrrFa3MYT9kWb8MMDbV3CFVx8cUVOmTHaWUTv3PXZUuP7/c774F2FzeQRewf7OHgkbct20C9gG3rycutGv8HQAjXYG5Pz8UFsh+LcVa0T2wGbWpAnWytsZKTs/wUWsN3vN4N3YstQIwaH3pPrghwdCcv2pjJYjsIGqMy47m5bTpyWTO6iLWJ5sKcO4IrPtiZ7PuvwwX4NXHxU6BhQAJTea4BOBcg3+XR+8K6eul94jyjFX+Po+bR3jYIWXmxmfIV1Gn/qw7TRBEA/+1mzyAUuhh3Zuqa9N8P/M4ig7QxK3RKTnfnTQfMyu6AJXCLF0J2U8cXSgLz6CtPekvYeL1r8dboYDmf7DldXiSTBgR+bemmQ8JerZLsBTNa/b207cZ+qieNEe4DV4+sltMAr7RW3LduvpH+HX8avMbb+qbnIXfCPvJr7dIO6RbmRXy52yQ1SQkp4r6CrsTTZy5EJsDPgQDwXPDT7z/1I/ynv00d8ZsZv5fresub/BJ56MXTBkxgPGy5SixB6/n5O4KL/vz5ea/x/Jo+8f2xPqWED067tOTL8P9FrUrnAc7PxUMqD6Zf5Sd8vAVMZI5f7xWXZG171rgrY8CJzgsymjD18Rwa2LoCMbW7NVDNMoGDSpejxYV7dEGBuW7b7gGDg0MU2rJg+MJY4AwjJosF4xnjiUJuHWtCkhJ09Mw/VQDO4vNbqu7/LbmQuCA012Qb24ZT5K8DC32fcHcCrADihUhc1dGR9gUFfvDAsBAJXrmPEn2T92hBtImqiRPhOvQMCb9bzEtkAnCctSHxtmOh83hDhCa956Whwcj6jINET02tLrWKrYyd5xLCAJDnSW7T3ANgk6EnQOyYIdBtZxqvbez4RQlwYU4UEPTHZlm0FbwgO2Lx89Uvu1DxHTOhqiSVxBmy+cEEmeIDPSHyfshoKhS96TCITSEzCT/slKNtI/77bm2ebGq+OCVMsBX5Qscw1HR4M27JNrif03rVEb998MDp42c4HoIBtWEa+GIX9A5iNm/zc+uS51A1x4pAMTzTSZw7/XA9CgPq1x2/UHTIn5UEMYgxEPvywwr8gc6LpITKNPC+xBhfnjeVCYIuF3jUtJJdWnxMT/OpLiElxAndheAOkpsVmZLxFdLYoATb0BskGT23ECN41JZ6s7cJ2QbM3L/Ol3eJP0CWrGwzU+NAiEX6TcpnUM+OoUmwlL1PzfHE1UYgfBh38KDef/zIFT51u8reiE3+B1BxXIuUN2A8+efOIrciIFh8BUOQSYyCzDRbxYL5q0+2ME9kDiAelSdDt8CxcqVvPFRYVIl/EE0N8B2YLLhVytpGz0iKjRvsCyRp8QVnEEQqiCkQuo+2OJc+myV6b1Cc83CFnoODHP/WCgfiet3/h/5Ovby1xNiD7ZcRO5ljFvlvLJsDGPi+IKXkGzCSw9dCcQDYBtvssQS0xQ+0+59xfVEVPJQMHuT34wJ4RsrqhVHWTKVB42TNN52Jisi3bmZF3aiDVyLpi0wHDwyUGB8+QTECJW4ofwoBpdBkSq6w2B55bLvwFUsAdu/mRITa2UPRIlB1gB1/KejOF7RZLPSZ1gA2ZZOIczhhDVT6h9L0tdHIfHqz5Qif1YsCuAONn68Suje+2jn3tln1i7FtWd/DYuEBnsy17Q1U1Lpna5B5Qt+hcMQTfMemUmS2TS+9R6pY4A5PYbSt2xSZYKzYntd46dvwuMZCPJH6smXxZI1powVP/4OXEJlklrQD+c15sU7paZE2uNrZrCQWRlp4NH1nPRb1CWx0vcvTMA4k9MLkk78UXdYv1WMz7yzvs37hnR2WfWbGRtZrEfgAL2dRJiUGOSdmWCTuT8CIvS7Y1asj8Ee0g4UlMoE3BlWxn2qM9tGuxacljEZeYJoWg0V/YyDz0VuYSvUD8BRxmC8EEn9x/mcZe8rBbQgwygWQd7dC8Y4B20cv5sZnYqhS5C5DUYK/b1Cl1iQ/WjDSVlnhtB1XqHRDT0HctpvKl8GQv1SmX8XYb6Cwl16wJE4VdkPP/Qg2ePObpyInrjAPzyFoD4QGtoUqhx29AaUEg1sAo80lNs27btjTJJz4ST+rWc+RSu4XfyAkbkYHMeTf5oYsv87CZeXQCsTkjX5uBiqIb+oMv0/rLXfK/xugGKkIxwCT655Zu3c/6W507ZyjfFRPzar7kvn+toUVeMnJAYo1dZspYZdUYyvwglviJzCRI0hcDOU1yIy8mWaeDWC+5yEY38YwaynjRLBo+jfUYWkzTe92xFbzgVxl06cG7XmQKmtGJj9Q6Y/Z19kS+/J/kkz1Qw+0vPquEi6n8kNk8YwHoWMp6bQU9OqFdeCQma3RB9BJLwhxVRIN9/IZm+6yddLtTO+aRT20CqWNqblv2BtHWtYDgo4qrqOvsdYpOzscQ7egI+kOTH1BdhryetmCT6wIg0w/Wg0HJycjaVnAUkFnazazjgc2pXltiQaxZ3qEgay3esZJLILVI/oVgah/hg/t79hmY2dIYPDl7TjzYDLXIrcrCmmxGJ4YFLmCpWLdRQ22HmsvSqDq1xbhtoSpjZ1L3iD0e0AloxwYOkS5hYEmy3XZGlWqMnotm5sZOjcFM+J3UYkrYCiH2ZDAgsS8iyHvIg/vhSG44iUzEQbVQRQRfQ29vP4A7++Cuwn/rIrAQTJ17r4NHF7Zst5yJSTSbKiE/G9BGMLkEEkPsQGWfHMoPQpErahf9iWx8FrZst223zVwChiZF1jb5StFJTAfPVqvgQxd0YpwBPusUZ/2oUuzWYIwu0HxktsZS5pI1bjwbWn4w27YW+SyKNKqQO4Al2w2JwRJ4/JfKjJX9IAnGg3PAZdmpjdG1SJWRvYv/gm7sitb1gbmIW8JOeFbvc7s0xl1jDN2AGFlrNS+xB0+MB/4O1jrzxLJ6vxFvWQaqfRlvux8ctJGVP2mZJy/Mq6Dbmxd6QCI2zuJXXnyNumEGHvKL3CJrl8TcZVVDMRbhEy0OIrPIdy01jWvEdbUn/eRP9nD2cf5CVfJOfTP6VAg/Nu+3u0IzV9snV12/epkfeYfnHoifSa0Ozp/YmMSvM09Hu3UslxMisU7ZJQM1hmqURg0tbER8Zs+A02XsqAFV8ght/7jEBK6Bhb/ELdpkr+X/OzcJyi4JnxldJcNPT3wPYpdNt2b8heFcpGo6/nB2sCciH46xZxtGd4Uev+8fH3pwHw3eVfb5yDOSOCIavTwLVr8TH53jwi7hqYgp44r/IK2DfVljDM6TH7KHJmusGAuo2LfJXZAMEMupbzMf1PI+NGrAs9p26ILHmLlt3eAXtInfPgeoYXClOTbxwWhzCQ052x1z1ece3LqHrlqI1jUjpqYxj93goKpRut1vKmyQriZuFrZfwcQl2iutcYQRhSPZ5KbdMNHz0T+AqnHRihxtg6W76fYeoxOqqK1NJWzZbtKD5wvHAGu6lLgviI4dGXwzmR3P0o11rzL6rf7lEvHARUz80euaMEleqVf45gIJn6nnIUEIX2kXzmhzgZbros4rSswJQbZ5RsyG0Cd8wsyCNvTe02JfrJa1sULXBStifUFmYnX32Gjd0xcmZFuDGo8xlFqr2wJ3Q+iDc1fsWbtkQLTJXsML9okjhqDJuUg+ZWzyQC6yG7asbfmUkRUzUmjKRCpw0SZxBkDxgO45T02SR9OhLXyElrntDM/ahb6on23Zbp49GL1jb/0Lv0Zqh8TVF/tr5V1KuWeQoZBrEc8l8JsxcS/kcm5ckLP1gui3TOwAqc+rV9tybRDPmhn/LwK2ZFuD+0W02GJoGv5I4W8AABAASURBVIkFbYifDbPntrcMM9tcKX/8A5F7tWP7i2wxj4LtDLihBmvbbcJ5WdAC5/Q/Hmy3f/v7mPXLXjxH1sXUSIwb1M32U58slXfyxPUE1idrtM7c7VO+rLSLrv4OozCx15/Ew24odK6ahcC02ZhkTH0WZwH38pzMU6tFTFL0Iv+fAXtwRZMRk5Sb2CyrZG/Q2T7jmIIFIFfqUWZ0X/RsKFx5X6NSp5OeXJ/0KBEHFmLqCSEHbMt2UO7fDrHx1wvqr9P/rXhifYUr7n86/mkwL/she4PSsLbkl3sU+FO9J2OC/RXA/qVf8r8wtFjYL8D3n2pIdb/Dr/rfKfkq7q/gu/x/Omcb/kvV11z+peqreDbA6/zco8oqxsXFy0365GlzJi+BOdDzwA+uLvTWiMRiNwQuW6GFa3MjvEBV8dJx040Hr23FV/8tzHwAY65vzfbzZvrGek4NZrvlbDP7d53QWyGqicdsrCZwCS8v3O8/H/r44AMsL9/5IAKLvrO0LTM7+GLhwUt35C84+GCRugQQeXbbst3z8CaHzQPdA/ngocV3C5yXxVoEzunLABXhB/qTA1fIxXTnIsvkEzwQpWtEC8mdQ+jRyYvP/V4K1CiZ9UosWVe9tIJ+TWMvc0OI//xLjwcfKgiJtTZQ2Bs9vqjhWwkV068xGCLkkC6AYhsbAV7AwW3L5kGAk44PmXTbSjz61uwtL1lpMZ3xd2BbdI1RGnyJHhkTeF7+9wtzhbTjtpQ6FfxA9Nzcz0t85UAOpWooNgI28UO84l880fKFycEe+3jPfnvwgSkv01OYR68aqqzU+XOPibmIR8RtxqVu2JesNMoku2TveWhVpUDwQLQmMWR/P/gUsbjHI24bOVGP0X+TNP9yK/8qxd72Cr5tfbalTDH/JMU/gdEXtNX8LePGF9SDvZ+ckpuZ2zuX0FDUoHb3N9Z/DHSQgB/fOUtut7sG9OBv97t+vL094c6HHCH+4MNR7uFAn2M8WxIXtw3elmw3pCY1LNHVzbItLk+wzXRDanG/vbE/3zjXbpJ23CvGtVuNxFyqchOS48fHo384eGetH+f9glnZ1TLSljU6TQ/Zi1IA3D0xHxAtMdtbnp2g+Nk0PffGgY/UOICKIt4vgm0Lmxgbo8jjxj67Uc/EW3yo2Ofex/uhd2JO3A3vH9p/k5lCSljZkA/WD/ZwcoSMHzdceMYL1rnfIltVp8/IC53AxnsiqUYR22Af3ljfm+63K86h3T7Xcc+5klfsP/jSKxA8sPdAYo/OZbtYw9KdM/DH2113oIjLrEGNQRhuYBE6WUwrLXx7r3vuoTBtK7qpaaFvO2RgKS20gGTZpeARCehsod+SY6CGjJ2TxbB09Jp+YHPKNvWLjGhLsTeqyOXOFzJvPbfxBa3G0MBebOdviAfsUto6kyr4mQdQ0xhF7W9tL/JVtcuA/ASiN3mObdkhgYSWfy0RyF7T2RBvzLaUnlE0GNGxITKtGvi8E/+9/SbeAe1kt//cO7OfeybGyN+Qxb8oy2lvkG8V+RniS8+5/vZ2w/4A7q0/RqlFkc2Ys/p+Hxo8C2yLLixvYHJjbd44b4q1SRw5P7O3FndE8HzJ9sG7Q2qE0u57C2Cr8Eu8bzfdsF8lfBd7cLDH7+RxU2LElF7b5L7Zz9kH9/eDcCbspcl7Wr4kzQ+SuVcfHG42Rg2bfq2BbZl46T3CenYbNPEFQA/u5QfPA9Du1t7nhLDnKNhQgRDMJao2GEi+9P+Zfxny/q4dF+PHCdB+/nzXT86S958/GTdELjo5SwZrd6PGWFNyO4jlwb2MGw3O9tyjP/pHjDfd7tQR+RqD2t2p4RtrelP1mpbsrO0FQ0XBr72cGh/UK7bbP3F9fExqKiUV2+rGnmqM3LLekzko6lyRsSxlZKgel2qIOByyWKz+8abXj/M079W2oQu+kS18Lr7EO7pefcYSF0z90tBLbUa52dlvuSmI5Cma/WMXZKj0xLwSMwBZtlvWdvsNz9604A3c1z2iE+GDNXgn9tTpILbwTAyps7aqbKtIPGuS++MH90jwwZrB7HiyHxeVSz+wmdofj4+wOXtvwGjc2LZPwxI0A4ys32BvjCp1QyYhJsfUlXSbnPiCF3JZ78QRPDIf5JF9FR3UVfgqlzKmdjEQ2RvvFZeujX85LD3IP3s8YxO42CV789s3Qc3zhgFFYvcxBvsivhbyYl88eKZyb+R+aAj+zjn/0OozTqqB/IjeUGw/uD+zDskj92rkjo7pQz9zTwGT9Uud/vj//uC8eWt7z/su7x/8EJCIsjbJMbKdPznY1ozvFYkNkEA2PbzkFoBIPt5wc+ckWuKMHGj3zBs5L4vamLq/cf8G7jx/a0jWblmPxJW9HrnkuMhp8sPQ4/HOD4sfHeNkDx1AnjcP9tFBHWIhaxfd2MnctqpK1/qK9s6ZlHXMnqhRfX78+PFDP37cT3jTjedAEadtRWYSg2iLMeuf95Hs9dvtriKB+AvYVuRv7H2TVfLNOTDZDFm3d9Y6MWdN3lmLBzmMKhUQW7cxFDuLdXhw9k3yGlUdY42hgd03zsAd7xvx/uDeedOdOEaNrk3s/jzP2/hMbXLvHdh756y7zt93ZJ58/E0gsonvg72We7W3ArHrahAW80ByikwAspTcvXORMy2N2qC05lu2NcjlLTW/cuHMSE537vGCH3vxAapbaLVzO6jXZA2URhypWw1TM6CGjD9rt8QXG5GPPW4ixbaJMRI2kvSKnkDowe/3e/scxBj5wmYD8qG93d+UzwIPatS1TE2zltR3sr/jM/bjM3pv93uvT40hYcN2x9H7YgpfxTpm770x/tDbD+SpR3QX9mJzkiud9WUlyd+FDezZVtoKE4fZd29v0b+rIlOFywIvan7LUinrm/8iQZ4hdkUdWNgmGDDbsrnnsZnn8gd5vXPPHOzFG7mkBjYy2C7G5He73bsmqOMHm9CD287whIPvTn7+nJxXh95/ApxJ79Qu53L2fHKOrTdqfL/fea4DP97Y43eNGsRV/W7wIJbL6NMDvoLbPusrztnZZ8Y79110Jns8tYpcfNWITcuSbAOl+P2RvYnfH6zDD8Y3xhr72brr9+jnQe5P1JQWHz9/fuiD+yp+JusUuhS7gBLPoQf1DBysLb+9iGBlbCOmqtRuy30kZmpjm63L4rIelRogwwxxywU4gPFQGi/21E25lwKiTfL+YA2Te/ZIcix0xWd/ZVd4r71iA/plNzkn9x8//tCuw48e//jjD93vbxqjeo0qfiVV1ROYds++if/2AyUxHNTmQf4Hvj1G29z275SjZLv3Y2QDSkvSGV8gdnOWZw8d5BiWuUQncHCPZoSE+9U2dzyra5pnwAc1DgS33b5ta1TiEHp60nQ2tKFV2/ugrrEZPwkxo+2WzJB5JrZ3bUZJ2vxrLX6c++1+v2lQj86r98mhfe8vNNwg2kzteCbGdmSv8cJtZL9Ayc7aDFUZC7tHj21FLUhzbdgcyb7kYOhs0Og9ia69ZWzGUyz01CP3W86Ojol1DjvQyojbPqn4Ze1yTzz6fN97MXYCtp+xrOybrstDsRtbcLXQX9TkaX8zcpXJtyq5u2v7xr693+/s3zv3ycC2uiXmQCaRzzpkjJ/QMzbPeHQF1aJ4iTvP0YX/Jp6Xajn3LHgcQdJEJ8TQMg/ecAZ/spuUS8jJbx5Hnx2ffpoTkQbbuHDjEuOTDUInWFHpExheetjXdOP7+qS9BGVbdtbu09pXaegnYaHXcBliTN4MbSNjAHMdHsuoDz6LPYDJWof3FdxrmLUxaxA3AdFsc/3s8fs5k2xztnyVURr0DAH7N/ww/gJst+1LhJQ7l2v+fQw/tN/FZ29btiOiRQ2y9x48777Lt8B12eLMUo0LmP5Nzzl2iUSLG/KaMj6Ngu+e2BNHgFWGGAuL/EG/dbM+gW9kGXpoZ4pB/wTi/3fwJ+JNztmxwGY/2TJj8rWH/QrhnvMMXYNGwvh38KoWPM/3jP/Oyv956azin3pNAoE/FfiVsffHr/S/p3yuWNcuy//3Si8S/zLQF83/3eh+QvyHVq8C5gAIHsiDIxD8MuviIOaQaDnGbF57V+0cLtEv4y886mbxx6VF5QOvCgt+/F5w8Ww/D1Xrs9l7lsG27MAn/8Ls0H1NTzlywl9yvcBGBqgXsI28fgui7ZhBzp7YN2rlwY5664a+eHjnJgjME9dLs7ev2KzyPvtSbODSyQeqhcAGRNjLNrLYiczC7swTrmU4oJivJ76eLwaI/9IjN0/ZZrZZE3/WS4wXFHjASrNMIIs1XU/7doWlMxQlxEBxoexNDy9C8ZvRxk4gE8A2egaTdlyNfrm0G0RiY5Kr7dax9yijy4+B8UVq6EKgB0+NjYELYHYOzWPCd07KGsY2U6Em2zKThcHQZ4SB5GRb9icg1vYm98xBDIYA+7mXUYMiVldNCy+EjIHgn+CNonT5XeTLdNPPa+IIJK7VzMzUcemlxX4gJHtkIFZrktck3nxQaeJ52bYkI7v63iVuRr00mxgD0MB0AVNsE8dJAFOYEc1+CC5afCRuUOqx949gtly56xQTkw8lkasw4BOybAP60uzQrM3wmdtkavk0b0t50RMtNhngq2ElUG88cgHRDn78FblbqVshyxdHyCYOnc1GUSZv6jQhws9ecoUuOEWOQ1dL7s2Hve/xie5UzIS+WJPggTGqY7YRniYvfGBfsqoKsMISLeNEBpRuLXC7UAgeksGX1prKS2D2aWxAhLkUUUzKfHh/nB+cjEqNnAlXjBDk/iIke2dRuAAGsDn50XcGVfTGGPiSFhTEGs+k59Ds2AKhbxvR3X9xITGEFpDctgkbGysmGKGib7/aCE3dXsgtu+2odTGnQLE+/f8Hq0WNS7afEPlrjyT2KPAbui6g8pIin9qo14XbnjgXOBnSt31kJGFaUkkUeU7kSTN2s9bxtQUsaUN0G7NFJ+4FCPuz89FLQwKf+kKPzUBtl0/p0AK9vnwIyFtt5lHu0YiitKiNbcj47VwGcViwVPmCFH4Boi0WJvsJSWZSTKCqqwUPVGKBWUFgJv/J/b2CnHOGs1u21bKMok0K17JmQl8EP+dDkx8vG+AP9lwZR/CpCPFz5X46WJzoB8K65rbxIxW5FGqB8AMJyzYf7AcyxpAU/dDHKEGJWEMxL5Rtiy5Z3SIbyCT0Sb6xcbIhgxlbHuCf3TYm3AQHK+31Rz8IbMVf1ejxxpfao6rx8IxmXUgmrOFCcSWY4BmRsUt2BJh0h9mjyPWQ+ZPeJFhVVnxGZVQJk0pjCyAv2Wggw3XjAsvcQs/KPZX8WSoFdLbEFfpirWwjWxpjaNRQmrETGRsswDy+8+wirIhAsbh0TAvjk6AK3zUKMr7ZA9ERzbbsApMQachkUt/oxVcbgmhbdcahZ3Nj+ZIwez92r/raRh7bBDbJ5/9n7l0UW8mNZcuIBMnt+f+fPS2xgFmRqKIo9e62fe0zc6GKApA7Hog5AAAQAElEQVTvTADFh7a6Y8t2RPQkhmfOnXbLXg0OaHktmMRN2HJV23C/7hAJxHnaWpE510+0zMuWGedyWUHyHmPIdsiNK8b5w8aokit+CJpIzYNuFM9vxlFMTaJjG3s883iGJcbwkl96mxyJK/PIBnbkoSd2EFpyje2qkhOrt4xtXj/4gpLY4i82F3njUJEt+OlHlWR1Sz494GYP5IDcP+L5YOipT/ZJxpjoZ0LGo6zMZYTOK1/AJ75FHidJtvv1Lr5eoucgcsFEfpKfsXnpFXqZpx+jNGo0IHdVB2uT/bPQiw2belP+JasYV6XOk2f+oT/48n52LUT8kbDazhJfcH2qGwTbqlFggJLkl6/EIVp80Z121HLREbq2YRn/Je6SsOUbY6uI58YXnZGNjXwZrm7WqCGXVd7+RFvEm3pO1tM2lMQuzsCzcwo9uRNI61dZsR0/6V3FMyL5B0evwaRWOlvGweraC9mF7SXcakKz43MxnhrDGlX4nVoITGI6+OURYuoYRL4uiUwPzugKQ2pehqurCAH+vnzakip6Dg8sKbqBVLKpS8D4yRfNHRJir8uSzU00+snzJ/nbm4Y5GNIk7wPARn5AKy1yGEWP0JaWxmCtqKMspathxV7q0TFZsv0GYpRaxrKS5qI+NUqZRi9rOEZ8ijjmuQ5Tyecghon8okgXQuszBE/QZ3pJxmRkMk8f+ybIRV75BeInvzhpXeRtywbkN3htu/ELQZs5kLElpcP8IqalkbybZ+hWmhmlj6+FzYwD260nlewhN4ov76mdpaP/cdzRMkV8rlKhEyS+2FrkPMltAdFQk5CxS6NK3bIuMCATY/YdBBi2257oN0UMDW2o6tb+n5/sd14T8txa+BJt4cvGIGPbrWMbneoxNx28b392/PEnyawZ+5xuy0FI/ScbKbK2ZVvlUlqx7mZw8Iuu5Mrw6yLY7IMiv9SiKpJLpneVYqPHrrYZP/aWia9JHKlt+tWfTeCR05ccriAJPDkri81oM1nCtmGeFzS3j8HrxdJBvrHZPsgr+3WeZxjzYiFlYiwQX5iV82NrjMSa2C01LfOBSubsBezpbGtNrbd9dLA+wcKJveXbdsUGc+jhBcZ2eDrlfNoUg+yj2EncqfnkPASCaXO+qZVWbBIPNey64EO0PKsmMdUYcn6g225XqQEispljM3Fk/oLVvIJ/yVb0A8Hs+GdGst3gptgZVRo1qP9UYgjNxCqVJPMzZNNbis38A4f0katy8yK3qOmTvcYitd1JnDIcdFd/7i7Z1IA9QJo8c3IudTbyItO1YILYD2PblzAhPsqqGEx8JMcZIxI8g6HVtcVOekmWNG7Qsdd2mQt9GxkTZQANjwp/EW96QSeUFy1+1mK/YAdxFKOxuwXNjkLm0JlfumOUqoZO9qm6mOMfOa72YRsabAh2KTnD4DmzIH6/EG2CfdqgBonhYC8xFGGyjsSSXCBg+SWfgX3qZT08qGfqE84FXwP8HyfYF30u1bYtv8l8xZg4SAGuZQOZXAobu3bhpzZ6tUW8G0KRS5ME8uyJSCxEJ7Az27Fn7UNrkGdkv8HMgPHPiD1NHjxD5nX+LdncJHiJTT2vKgYilJ1Tx/Nm3946NnKc4UUN995AnktnG1UyMolvkzbzay7yPPPeAqyD8Qs9MeLGZeUHqabr9F1nf6rBQ2Jt+0wu8n/cJ9YghtIv9lL6zKUdq8jfSsyp4WS0LzvUPf7dfbHGi5iDefYZR7b70M66x5RPf6ghgm+VFnzEpAhot4VA05i6uDFZgNF5ocs8z+XQG3BS04Ah5rbMNTaD8OyMmHBFj26vIfYyDmy3vu1Mf4vVMaZeb+t2SsZU+NlTJ6m7y1z6oInXDUK8LeZXLRn2ZfuMJ1Nzo25sFUKQyxumBwvnjdQVIPy6UFF4E8WMm8Ha53Us49m6XzlN5JLDhF7Yjoxd8jdIYfkbLTKbjio+1RDNTpzhbyx8XIDdFyK60IQ/3QqKQXo6LpcVMMSZVPY32MYmKJBxeqD/tPnvDaR2Fy5J3BOLGvonrRB+x2Ur/aVqG1u/R2TYoXuPsx8WCxKE/g5767/T/moc/Z/4K9l/Rs8+DL7LfT2DvtP/75vVtTg/Q7P/9YL+1P0572Lrz2X6Kfc1/5IljCaz7hxCtkIPmsSm+TpAm8IdfrQv2O6DpLOFfg67g919YswA9XTY3vnbbv3UaZQ1qmR9b9ENsqkLeRsJ8NPXuxZs/URs9OmnVu+86NlG3sSSN2YbtvWz2fUi2ZaZb2Ts5lFFzddhkhDbEHwmtuVTTzSmErfkFhhe+iBjmL02HTtJcxEnNiTZ1nszuiEFqdeLB8H21kNGZ4NErFiO0dAg2JYzBlmvxZsChrLd+iyRipvN/OoZi8bzmli3va0bYrB02RxVGnz4aTC2w1kRkikvJBlS9DPPOECgr2scDSFnWzZA0UhEBwKXlX9NHz/Xm83sgdi9gDjxtiX6HXfTev2mUsPYTL6hZ5z+QjQXsmhuUuIAe+1MDHAiBNcnmsc4TNuKbdtMgXa74rShgchUGVnranXSr3l628gIWxd4oyPxBvjQkw+/scuUXBcyhWzJ/EBQ1o6j0X2+TPjkA1j/q1r0JszWTeFiIIL0q+kMuBg21XbvExvbjPXWor64hWzjGYh5vkjvN2zvsjzn+0MA+8/Qky8d4pwwdHqMzDnMlC9WTx4KVZJtoN3W7uzQzCSyE3sMidyJl6Ft2YE0aoTSyJkOojCJCWJfY7SjHicWVFVNctMkyw4gKs25Qeuubx8fTz3zBUoMyLJLNj3cM2xN9llqt22XisEijhsffm3Dn6zzlY+2vktpsHtNohPY2AbhIchlVYGx7Ra8Uef4rRfN3rpVlriqtpzpbQhdS4elST62lWZbOYf2jnX/i9mdHST8CyATu1LnEpl5fuiFpC1X8umrTtldm0gIGZ92iMvnmJ4LOroWbSEnZbjEGSXmeW1g5rliepRaZpLHhrrZlu22V4UfwFRXg9t8O6NQ4yX9hjGemDNDJB1YbK0vuaZbcn7OiX35MgzLttLyRewzXyT2WV2a7IuwAkLHbqS+YFu3/pJ2/2vzcA7q/OTMp96ZI9J687XvzHmwLDVEi8yFVBGSUo+cifTBpR/+So0xUOQfnm3kLWduyeYmGl0PudluOp0GXxoPXjuim7yQ7BjT773FiBJ+8mXsk/M0qcPq+HMulvL/ec6/Lp58URA60i/bGcdm62QQ4HTR58u+8IOkcKB/0RL79WVZ+EF00qPe9mWyx06ep/0XWB8fPKs+2XXQEYTVeVx1SX7RgdVXfNj7g52EMX0127Kt5C9a6gOFkZpuSQFlESaUltp8Up88dxdR2JZZg/2v4m/YMr80WLIFLBcHQWKsb822xCXaGKXHr5sej7uqBhTRlwbrFUTO+KhR/bocX7f7rfdhaKJ17enrlLtiE8qdH4XqmJd2s2Rb+Yls6p61PTgLgWg2XEuVFCwxBRlIbdPSnTjGkNgqrMNlfG057WYjyHDwvB3kgCAzvWRGVedqbzk4iCyl5azdH3f4RRzwIxOEGSBmW3fO5LgZmcQCUWr7aCj79WDNEuPGap7OZiPFlRpcCKuIK8gYdjqFn9ztTck89tPXqI7jzi8OzTqIlvgfvx6s7aN5hU3ISj8JJs+fxLY4bwQl8xNbC6H0eXYWvmw4jUKXcbUEe+18f4K8beJjwL4MN2ftsoGrMLAu9tBNd9YtsTWRvRG5PRY2Fl9k8gYBe/Gd94LZm4/7Q6PGFkPHjBKf2yoTrsyzjyJWBYHLIJed+Oa2HUL0EigCY5Qchdi1NalHZR6ZM58qq8bo+EcN2W6MKkWWqYobVOiltOQVkBVTOPAj2/DWk2Fxi1z8HhRrgVBTo/v9LhdCBsQSW5ds+g2k4XNhSeqe251f5sVGRV+7Rb4FmNpWx1Jf8Ra06N1ZI+GSkig+IdPvq2nU7tUT1zXOd6TtA5qNAWAMNZ8+FjYfanggvIPXwIVO+EGVqeeuUctbHavOFtrn51P5C+rs4ZMsYe9Oze6JX+gwp5Pzc44X67uocWwEXXf85y/3YivxCNk+a63st8jEHhiA53psgMTxyXtB23LLS2PcZHKwreSSGsbXwWt1P8f5JayQhi3bSrN3f8kuXrQm9sPLOt1YzzvnoMEz5x6Q62BfOr5AYYOL2lnRES252sW5u/ezgEP2et8aH/EaiLaoTc4cQy6rzxQFWQG8yMVH5pP5hYNxEPnYWMSdPPPcrRoa1ONBrP/geZS1yXvnP/74OOOYGvBD//WPX9p/pXjue6LoetDH96QmDDs/27KdKT3rkRjBZBMmlrxW5i9UE+MVb/ooVJUGPrtnfOP1IfSLf41jI780zy8Nbbef7AvcRIRSLt7zHsreebKHJowa/OKGHbOowQXbLW/TIzOoiauo7+y/dI3+3kefbTNxIdk6mNo999TetszYZdlmpO5tK3o39kUwiCN9sEQV8Wv7Jdt2ocFqn8k9cpm3HfSzJlUjJMRX68bejbUc8E0MzbxuS0oeH7xXClK/2M17rdjKOZ+pC3JRKWpQxCQZ+5J6nG7HGV/ZN7/YN4/HQ5lnrSb7IPbz3izvLciu9edbPnkt2G4syfxI8Wc74p1z5r8eN87zUI3SqyFyjWNz4S+2qqzb/abCRnL5/PxovzFuu23cHw/dH4+Q9N5Si2e/xznQr/bpIm9i3jVZHZNo8Re/VaXUGVKflZyp+M28gc/u8ZZ9WdhL6AuboS/i/uRZk1pFb3JOQ1v0k88OyQmvil6R/hhf8WBSdsm28tP2cruAMuaJi/cBvMcJ2Xa/L1hZ44A41onkgyENztr9kfo4Kn1+Ir8LKSXnxti+hc0ZR9jJs+mGfmzYbn3biLjHE5kMCG3XkkHyPogvrImd1HCMcdZ1610xFkV4EFvw69cv3ThLVUNPzvau42ePJ58lUssNKoif+A3s02Ym0G3mXJKVYfuSSBcm/ftV+L/m4RJu5xGdFz2J9MRq/8yTV8CwOW2diR2fFzYrtmJbVtfatsy+ydy2inHH4baiNIbpVKNk75ltGdmfILEo0rWXlreRBTES/+nfYW++/dVH7uC8ZG/Y7jrM7KmA3KJf/h7PomC7Dtt3ZH6H6IVeVeleiH4mrKgmPi50QpuhxBM+7FDIT5xn9/jnzR1fqdhDPU69HJ+/l48fRyYg569xdL6sr8t5SJH7hi9ZyEhsX/b3Hsbrsi072LrJOz6S60tIlpARnWgJoavMjUu2AQx67n+6ZtaGtWNjwDNItuo6L3hN4HbZqtOObezu9V84vWAb6a8r9K/Z99E7L+Pgu8Rfz7ZsolLHob9p7yElOtu9N5KL7da3rauRDp9JjkbqkvUOLRBimdsZXBpf/Y4o869RZsFFsakbhOzXtpf5xYRu7/VmqMUaBBn/t9H5/IXR7LFAIk/96239ndF/3cyfJc/6xP7vXGQtgz8r/p7yv0YluDPU/4qL5PvfMJRVDH5ndSujRgAAEABJREFU6z3ejCc5bLm/0tjc/+Y9ey24bGYcXPOvE3FRfvQuguXKofq7otmW7dcDQLSXfLIH1zw27S1vIgg2b2FjYUPdK0+JF0QrHqBQU0gLOYOBLEZ00ulz2daoTdd7i+7bPNMGtK8FEjaNbet3zeZBg1I+eO24v6QuG6EHSBLYVPoLZ0k1MB9akWNgzZdsZHhKMV8Kb/9/uKT0+chVPMCKGOI5PoMFLQgtrCL/CyaC0G2nwyMrGiFm6QKG2LfsjegOXswl5kBvzSxaEJJtutiTMqzcJMZE3jFlXfVq8bWxoBk5iXv71tliIsh0UZe5DoZT+SuS/IVd/hnm5k8Vhawsdf5pphdyXPSRu2D4q7OelHVq5q+8gvz/CrGvfNEXMI5s7MVX1uTCrr00Yr5BPFPCVb+xt60xwpX4vKEnbwCSp23iDqTYftEkUSHFLuGpZDn/ahSbhKEGMjZ00JlxWzHwRs862Rbp5SI/mG/XzAcgdKKHlLI+tmUD5Aokh5I1CLACxrf0yIQucgkid6EkyrbQWcp4lHdvaUBgynw2f6Bk1rBIaljQBE/dKn6oWz7w2CaPtemxgZGQbOhkRxrKMHUO8mG7OTCSXzSTb8ZthNs69yCGxVDF4gaxk/0Ruohry+19tjJnbwi7OVuxiXussbZ8QDr4cmvy5UvoC5lmcMv4QvgLh5PasQQK4tPuiJEWuSRi6hdSEL/Yi8iiDyaKa7n1V/7FJ3skdKWhvgAizd99G8J2ATVIWWnRWx0TGeeDXZRh9BpQa4ZcS9sCQ67EMkZRt5GZVvvnDLXuQJYn0pJsA3WrIeTFfMdtW6nfYg8cnLuFrp34oEsKu9qHGVsVgiTre7Mt22rZS76YQ7M3T7Sc3TGsMUbL2/Ak5tzYixUd9G3DF3D7NHRIPe6Apbe6SoTd2GuyWi86iEGf6aTYD3ieJI65nlL2Esj/U1Gecqljcfszc6sKooQ/dt/ENmNDio21JjPo1C/7atLLQk/qvvfNQQzsX3xHZ5B/2YpdG2FhewmZlaXQqHHmKdmGvnncz/kSplSSbmX61RCxMWUsAA0h1NsPMyKRpktPWRPU+eVjnC7Bo4gLHJyj+ZwhNFYemkwLmULvhtEBMH/yYbJnF5s8eimBGPOJYseBgyqhiRfqtZ85iVEd/83SY5T283ZpMFcasSSeiU762Eh+qV+woBOAuhjJCL3UNxA+Ta6BulHb016mDNM1jFHbyvuG7J8QkZawl3m+rAlSl4NarAVDuy1SwlVPFpNGZn0WI1esn0EsRniyvqGTJ4lm3yWXYrzIZ1K8+CQcvvipU1aCRUmnFr6DfPmzIE6edYvcU4NBHkHyDy99MEapUjziiq7axmImhS/009eQxq0aiUsWNclfHC78Lm1aYtj7eRFr+9FSDfGlFF8cY0vM2YrEXorbMdS9bdlmXEq88bnWwsfMVkELsqUapegV+QSovOZGNbRikBqkVrGhqy3J/IS/6UvRFy1z3JFLJoKOMZiR37zkOaGnj55VWwSaAJId044v8af+n7zmiGeIyD20gcwgm+zz3Wvv89Le4xycYSk8dodK1vBISWJC83NibjJf8Ba6yJZ6fI9ivpDivIki5/9XzuMMvYUOMnSZw8KqvrXFfkFQiZG0v3gUZfaz/4BnjTHIu3ocOdi4wrBE7ejNgMv2likz+7qo3qbDXyjvc3NoElTml+QknslzwhQ5KOS52AuRne0r8hMbtndMdajG2vbLxArolUYYPscLXxM8r//ELza4sJkcpmJzoVMjKyDmU+an/VHbRWyZF7GNUbpxLm48qNJbu8X+JP49E7bJPE6wE3KGkxjmOdl6+Mv5g771rMQa2TEGfu6yvYEAQ2JbahvMJ8/m1JOhVpSAXaoIyiE3Fvsv5yO25zGRbbJsf6EyHrKGdlvt5+CL6oMaHM+l/KOT8Io62Fbq9ge/WEkMGXcMEQBYk5BJXXW2yN34stzEaPwJPpXSFVfyil41XbCZuRR/pIbo4pc5n7yPn9CG4CrNZgQyjg0h7HKmDJfCGiN7GHR+Bc/YefKcepLHZD5V6Gy5hY5bF0aP7VL4mSdPi58YhpB5/KaXCpuH9jIvuOLM3pRHQs7icCkodAfg+HO2o2Vkpha1Fvth5TlCHo/bHf1qtLzE+3nJyFz2In984pO1GtiPTYJX+gBp4UoWjZsZpeaJd7E3BDO/WBhVCHy/jjxfSKNl8bmSmMXevKHmL6B7uw8NzkYxLuIIbIvjI0Mb7OlYjy3bajnoj8c/dLvlFzAlXsIUF43z9fXAr8R6sQeV80I84S/GdsnePjgOrKkasRO/gVTaoFsL+al8puAtjwwrOc4887QQQJ/aP3lWSFZyuOLMeHUsktqOiXU2ktNBUKmny7KNkJUxA8TZY+jERWSDuYNDdu1nF8+UPI/Fa8fi9TS9ic92TGBjkduzx/fHQ5QOPcn4S4xGzLZCTyw5u6IVNLq+4ndj4te9Vw+KZZtcMaBA+Dna3zxjFC16kxwinzrYJeMsMQci7vQ1pCDz0fuBeW2MYbVMNmaADqZfV3ykRheh5ypiMdhUXMrxgc39PmSp3y+O0hijkZxt99rgUOO292uM9CobW+yfJ+9tn5wb0oJlRIOx+4iwpnR9tS/iHe3H+FFDlhb752ADLuQXe6Rx1m7iZ4Ej+3kK8SiUXDeN7PsaKhDOGJUOEGXqw+eQhU8ywQmj2F/wuERrP3NP9t3YcvuwrXz2HlUaRQ3PwoY7WfOFrbwu9Hrqq7UdfHR/kZlEHsNYYR+iiwj1Ve+VJ2dmNm1q8flXIg9051zM3Uj+uG0de8ggtMX7Y1T7vV/Wu4xie1mai4LxoEMUCvQwT9gRJDCMOnKcmcU69P4akglhUT+ROy7yCBZLQL/EcmCbuBIn8WKiY7RQhJZ4prBvjEjYsmxw+iZL5PEtw7Rsq+AN9p9dsrGdAknUZ2piMGey80HNtdcj+UrmdS0yohm7vdT07nnfsZegF4FjCptLR+/die2lgzrvWqKiUnXB6GtgfWAwViQTo6hJuvRib6UnHKUlniBjUZdF4aIZ2prCz6H2s0jiAsK2ZZMT8QkWpL4OguXSwk5s2G56blFvPoOJ0qRX+JwBnyjOrRIcWPAW6ovg04dOSIRpIDUNmdCDzBOKbcxuxK9tKVd6oYdfGwLjwk94DGWXRurnIQeqfn168hqdGiSv0ylGrPzotBP95Js+6PEqrQSFHcliyRo6m+0e2ZZtZBN9kxjTr6+5tGWyr0RrVt8UTm5il2N/NaK5sMkyKBA17J4cI+zuhyRLyv6tdCcsIb+82mb3lkxNFgsQMCPGJdsvVI/1anPBU3wUMgU9OQbYJfauUajo0b2uto+uAiGfwKmlidkqbWD3skGceQawKAqqrAbx9rlAZ52YaE/RirWBlhiDA18LRL7e4rGNMFbX6r73bI/UdT6HXYuML/5lIzkG4aUPMg6ucfoL0b/GV/8um7G9Y7KpzQ4r5B/YMhfR/jmXQjI1MHUy9RAia2KQXBeLYEPQbobJqnWeSKhRnGKeLdkf/SaV5/bqOXR4KuIz+rENKO9ZM2rPmi7WFK5w1VDP4WGcEMJqJJYN6Z3ezN/cbPYICGvr9Yq37nf9BHcB25MMQRFoIPqg4yMmWMQvsBqQsLmUmhXO7NhikIth8+mpRstnbTdiYyPxxL4IMX2AymZiZ8uv1mf67ao3f7HzxUw0X/iK+zL7xZNKe8+P7jOPnYXBv4NIzjY6lr2hf9JSp+B3YjY2eFYY9D5gL6zskQusxcrrPSALfYFhX8V9w+gGELgobIrLCBMKMMl7gljI/izGBlLoAe+Ema+/xPxntcHX767YfseBneCipTYB60oxKMhPIy7o4Cc9c9vp/oQlVuqNav+FHMG8if3T4RI/6LyK0Rrb9uXi6pv1disYXE3JJnvZwF4Tr9s5Dz+k6ASXfsYXwv87xM/iFTyI3I6U0ekj8wDK90198kN/R6pquzd/3kTUGKoxmKv1E2PwrpMxKum2HA/FwRuOyAVhUFWtlU2bmVrONv2GaExVZVDQL4ixuoUfSGxw1klns6tH6Rd5cfX82w1ieKHFRmSDzGGlayxiXCfhp1wEQpPVtbAtrpABMaV4MmMuxp0zcWadg9gNDS5SVutaKsK3rXHWTDSDXJC3HPZCy/zOFxTBjQ+lmUeO4ip7wDbyO5b9oZBjTz62WyxvtDoOaImpia/blrHp8Re5sGzmMjmX7CBz7ZbhCUzuBzoD27LfIVm72VbvrfQQbcuG5i/b9qbZu1eaJefH6aXKXjn5dNTvS19nC92Mq7ihm3tBtE0+4UhiLIbp1Ddp504RoAuEbFu2lQYnXcPetEyil7qmxwokv3RsM3/XZMplh66uXfRsy2WxdfigMvXkQ+mTD+Wxa1vFPvFOqHV0tujmQ/AnX6Jl7RevkBV5EJEqo2uZWth6tUQU3Y2piV7Gl0DmRz4s8JyZILwLkdlxSW23bWf/LWqILfZCJyKpbFWVDMYoZf+OYYkLs8hLkbEte0M0m7HMSM3vATe/aNh0qbCLqJSbd/ceZ3wi0uwq0xsdMEppbpqgfwGSrN2iU9h2xZebbtP75DOu8Ojtk7hZfd+xSLa1fVmxV6MEhQ/PT11/sfDxscfPz0/WY1KbJVtvYCKdc8ZhirZArnMOBxm/sFlZH1aFtUlMockiFlCWHX7WL4jv/dxGXKSnPHsej/OLKJTt6EjJY6BfILKxnT2YHqNclpu3g7SZO7lj5LwgabAn7vc7X/oMxZbhxYbtbePsez1HCaLSYrVqoFOQrPn2LA8/yP6dOUtsuIwNcRQ3BphlQF1y8HrEGLkD+azDky/YoLRt29RrQ7TkGx5D/FuDXxAUhst7r+i0T0V7LQt9Q7StyLkix4cEnQ26jQSx2fSgIkOPAa5kKyWHLwj6qX92VWa97sp6/fp1YzzATTe+kEhsLbZNYeu7flxdpdj5tXTf4jP/cj/I2oTY8gxsa/sd3S/WoWvIc2xhyMTUuVTJttJCv2qTdYv90CLbQI4roi8dyR3eYo301gw9NY2PMUzuRb7B0M9mu0k2toitJ1i9Ypg8C2fsw4skYtR49jM5Y9vUs7Bv9mupXErLF5Kf7JfnJ190U1/b7OuhIneGotKMC9pG5oSNZ4S5EMDP0sJ/xuEln4xTl8wjltg+Pj/UvtinmCeGSGGRmFuWqW18DdkGahTjxGtbaa707v//bvZ7cgjNttLXKFXVHtv4gS7rYF3zBe1tDBkbtpVm75pm7RNn+uRDVmE3Mg49Z+tJ/ItaJ+ZJ7KF9Uj+GCg1z1EeyrcLPYA/fRiktHiOX8YXoZHwjrrzW3JAtdLtu7Mnw7WhKudu561uLTJA6VVXXMAKhBXm9TW55piTe++2u/IVLztso6zKZ2CJ/IYkYQ41TqL/8Jx1faHqiRZBrJWYUO29yt6MtzaZLe0YPfbFvEpeJoUapiD2WUm/H/ilMuXsvp/aJf8rRpXMAABAASURBVPINcvS2L2mddvIXf/lrpz/yi1JkRIs9Y9cYxKVWkoROiJroEZbixokBudRQERT7IvxLvmn4igL6tsWlfcMLk+QYu4l/EnTmq+XhS4hahVx8VEXfSpv4aHn8HXkPwx7LPLbyDPyV/+cqv4TKuOWR6X3PJL5st+3Iu+tmxX7sKm27zwiRpUlM0U9suEa2ZOKRJdtAyi0xZN8HC8HV2vse2jxrLBpqXdvYjq34l2FwJacn5+/gWRO/VFH2Xu/7486z766sPeYldDKOfJ7bkRXNxNcxEEdo8WezRswPbCdWhiK1NoMKz7vBc++mO/swNkOLjfSR3+cinz147xBlGFmbMaiHRShW9qVo0Yt8YsqzbLJWyfFB/HfOEyK/uRKpNNkLqVcEbKsK++TTgZ5rY5MLNkUcE8QfARA7tYFnwz/pxZjw9GrMBVoHIkOmSHDFFqRvF+S46biig1nmO5DUL8KPx+j6WfEr+FLsihadrP1COMgYMny/bEpunfRBfGRN80uIy05iWzBC/+TMPvsX4AtNNE4h2Ppqsbl6Gj1FkqntPld2STIxQBTN4LxWasvYtrKmtzGEKLKz0bsaZ9tu8oUSHeRjxrZsaxQ+LMlLvY7Q7BAg0dsZB9jQbtlTsZvn77c4sNU26Bd7JNKpSdAZdDyS4efs97p727bd2wcucYz+q9NRvDdDJzUmer0326/pIq+2f9ISW3AJZLxY29hJFoNa9XtdztGo5G9qUeyPmx6/7vi+MScefC/ySE41SoFFwxksBtrPcX7hn7mNLVm2OxfEGO8c8pr67OdgqK3aN0TZV180G/1y8xZGewQ7Z45p0wex5IwmNsly+5WE7rxqgY7OZrtHkQ96QoQRCWyT+9CD9/+jhtKiYRuTZy4RDGAufNhWVSl7wdot46zryPtw+In//TlhW/lZrEVy2WPp4JzkzExqTTG2sfOedc/z8OPjUx98Lotu/Npu0dQ06xp6E9Az9SuQ9x/3B8/LO78sHwP2TsDG84mFz+hmfQ7W54orNhpmx0Bc5DxBZIUubvpa4Z2wrfxctAjY2ROSDecEM0nuK7Ki3diL99R/IE+YoSfvvAf4JPd+nYFuW/YXcI22msadHBOvuHEhz8XkHCMcu8mFYRPTx3bTW1LY0m4o44qdwpRxZOz4FjL0VUrcRa3Du4CI0tKjliHPJFay67dY70N5JmCkeZL13i47oWWcPsg4NpPk0Xvm2XZCx7pMHIN1tktuSHb2yere3n6W1PPEHTBjjg76thlbVaN7XzRZV7MZ56JPLV90ZKtKhW4xhr3PB4Ma0EFkJ3uuwTmYXRMJEWFS763zYoFsa4zxqrVoPqUXtpI7JNlOJ/OTs9gTbrEz8bVAalfI2SXR5z1A6OErzYLMTX9u0QtcJq8tUzUk7fFXz9bSbrhQIERcJdsNyVysjZCd3M4LqjAvxF79yZJP/WueflGfd4RmG31nSF/0exw5JjhcSt17LAvx3uMvPozQAoa/vS5Zyt+6l1DoGxdF2I8P43NS/uy+hLD7PLsmOehHi40fpNf0r3g/6fWbBC4Ze8f0MnoOwk84wUl6dbZV5xrYlnIBXe0c25Zt1RiNMfJ6WtBA9Mv6XdsV+R1n02yf9YuksQdgGfy8UtM817K/J4u0svd/Cv0fzt9tLQoVbFM7vq/5pn6/J9oLX5z1z+KLypd4j/yqY5gXmvVPb4u4LyHKeg3/hf7yc/X/gsr/bSLZPv+lmK4ypp6LZ/l/yey/bKb9XkGg9XNe0P6l6wrezsJqH65zvHjE5UC9y9inXDZhhsD+8wGIToMgE5ztbTt6OhsLYlsF7IQM8ut17Qa5B9HPwHbLisaQ+//ZRUitmP5CE7hdvhj2ZRN3Rgg2j3mNvPhJNnnzkOkawb96hroaIi3nk5B+lDuPjNsmChm/kIdlFLWbqU2wZ/sedrBnkk8Za//sWPLCE+SFR79tuFJey4PYI5SWu3rbMjYzt0tMGxGaPLw22CkIvHgZsHciEyzkNrZcHsyBYS70pIwCdYu68SVBgz9B5ILJlzVP3gQubGYcO6IZ2Q3JttJsd51FY6tpsVaYgg/h7brsHxxkRFSjpG1CaZhJp+jGX9tqSuq6zhf47+9mbDd9Eu/ELtNT4717c/JO7tptL/GZUdiRDjCplUDD/GGYz/MSoYQVM5GPbvK5PmxNdLe+ZG8J269a6Wy7xrPfuB98SMqL6sKwjQ7g3pL2HmFWpIr80mJ9ghkCUjY1pc+FiZZb8FYmEK8+MTegXVdhP7CN3V2NS/6ib9nVv8QNL7B3XJu375GP/XAyvuCCkljoCj3bsoOtF6/ew6av/AshDY0RFLQ6uWL8Bf1olAX+Vx4iGNtNs0O35gy2x44FGwZVuUeDSdgBw6wrXa9fZKr375bFZFiNpDePrE0ACZGsQdYoPCjU18RSip3MbacjSvye/mpACjmAVsjYmUDPvIyNLR+7wcyXvXNiP74XOW4cxAMZOvKoH0wi3w6ttmOfAwm92Ws8Ww5n0LLW0bPcdg58Ja/Qo3rlsqVFbiXb4saHq/0FQXiB7eZL8LWbvceJKzbzBVjOwyJI22+SWz6xbLmdb4LKPFwbeTMK0KyeJ+54h86V9UwOc0JDDhEFsRGEnh5uTFOTBab2c4yeB0RiiI0Ak+ibvGJM5FxKSz6UMUMhgK1Y7GGP40M0Gz2Zn603UVrABQ2eTQ93UQ8BGzmMhxobqVd0MNWXuTeiF2ReJQOG367FgVnY6jxsFTIrNGqzoOtse0wE0PZeSy5W/5x6EbWNDSut44otkDks2YZfwDL5yaJZtrXtTi18Cz9c8MiYefy/5xjehB4BG31s2aY6yIcZBqCMCkIa+QKN/CqyQLLS7N1HJvNJvJe/+Jh9hpKvZOMDwYnRQDTLSt2q8oHsHDs5UnN4emuxK2jRCTLPXg/mc/bZE82GC2LXzjhfeCY3qQoBLsi63e6MJNsN0RJX7A4eJLahiNeMg35R1oV+IcuUyzL1mZrkVNUEQVLUzDxfeMTWIl/RTN1GlaIXeuKGTGBqmmgXLV+8Rd62BrEUugx1G+gziM/YoNzo77jGGMovmmeeMZIQA3jLQLvVGNBYD16MQ74QW5179gXsUaXBF4CFv60pJZ6CbpfK7rjM/KXLDrLNXcIrdZmsyUHdCHEGCx7GxTgj6hafwTr92lZsi2bHCgMu25rIXPGkTrFUNYijsCbZVvhVVjxw+3YlznBCjG5sTJ5HoQuGbeKdWvgJzbZsR7yRmud9hoi7CdeNeXQSBEOFP7Mw6GYeXKI6zdkMEkQ6BOJvsk8afM5YQC+khtSOuJqPHGqyjauluVbHHd4YJRjK2Db0g2fDgjQ0+NKjinMm6Lxn+vyEx7pgTrERJA4tYVd9y7M6c1SYhwa4bEMyI8m2Rg25644YNkXsq6G2vbApUEaWGNtPCJho3fRj6Go2BJCYnvmlJgaSU4Pa2uGf0j1mfk4JSGJ6kVfi4H1L+iJO0Wwr8c6sfwpgMS8lvoXspNZb/qZBXJG1ERL58Di48Ty02Xctt6gXyXHVGLLdgNq/jMk+i137pK+lxJG8GVIFFI1d4sjZDRZ2q0oObG19/KHQtUPlyS9lc97XFK22zXGXsCV0FMvITexmHdNPhGM77NhXN5MjvuT+if2Jfzs2je+hzGee5SB8wlBsyJLNTUYmgeBQkh0avUxt6NtWtcylH5uJYdRQmm2kpRfNkh39RR35Yj1rRU6pxZeNCW/iI3Io8N53Iqc0QpkEmtwxgyaE0JnER42Br0Hu+Ec1ekf2GmdjRRrxzhkb4cVn1PN6P3nGxi5isopSY0Aiv2DRL143nrJL9ubB7mtlDbB9kTGPjIDRid6KWaUhpqI+dmVKnqHo7K/x1Gyb6MUYsN15DXJ0WZZkG2CHfiFzYb/XWNhY8JFJPiBlxOz2hbxokV3sp0bTrMJecOP1wmYdiN62nqkj+0iWxNyCh86KUe2W1xhYPKfm9gM5f+201kEtnsR0NN02HGFB3aos21qxB6Wqep6ewbYXOjKhjaq2c7Bukz0sIQ/Sh5/YEW+ZxWBid5Jn8g1GlQqfoWXdQ5vYWuSKOC6dDpnYVeeevZT6N+O8RcrOXYqt2Mk/eMAxNrZQ/Ge0pTJClpjzHHmyP5/UtbAxaqjfYyASW5CwYVDY3jorz75FlCeUeBmjwvCk86F8QYvfYLJmk9wTU8upkCV/31Qe2A81kuTJMwhx1Rghqogp71EKlcSTfRJbyXOd624nRicS+RJ0aKXIN4gnAvGyyCHhPJ+LdSWUtchvsj/YG3hdzGUG2BjEEZvR63WKIvxyyUYIhB5+xTdqgixu6WoMGVnx+Vn4Fc8TvbUq96zfB2jJdkOyRlXHlfiFT2Pniq1rQCyTYgWiLfSzprE14UW2AT09mSLFFVv4tfElkN7hYgFeYhxVqjFkU9cFrwEfW5Cablsu7HEd2bvoxs8kJlsyPhJP1moST85A8hDtihHLzLTtIR+dhq0KEgewvWXOXrTIpTYHexnzmJ6AGPEfu+H3+qGTuC7ELuqvi7C33h68xrY7Btu62mLPJZfMQ05Oi3WdxLC6RsjSh79CYGCXUGtk30iRKe6pL30MMdPZJvFnT2WaPWVbtpkGdFx21mX1/hB+JgWoCt+8Pzs2veW2/c2L/BkcvFyuzbetW/7wQ8bclrFjL1JfMLlk1hzECFWT5DpX5pbDbthW8rUtLuyyKsTastrNDs/XBIE9vO69f7Cf/C5a9+i1USYLfsBwX+Ex2t3C7wYkxuceIQ7LxMc9dbPwvchlY5GYQ2/yQu8E9IVug5qnn7ywrcSQv4HjdWbBR002tYxMEH50GU/4sCJyPn/Ufptw3aglYkreK7pM1m9wie8+SeAT+eyfHZc6DtuyvrfV8Sx8bHznSvbWaL+RPf3rrU3ombYM/PgNJnmSQlgvO5kk98hmbHvXn952y9l/7vWjvev/YP1LU9stl46Qe23Vz7VN30woJEAp4e9x6JGwuXPmrX2uk2sgWraMDV8A/SvfhX1BW9Tlogn94Npnoi3quSJDL3yEj5oa+k3Dl0+m7ZcArl/jfzZYJBnYeRZ8IbQNoqdQe5z35LEYXxuwXjXKOGF8ITKR/3ss8m3EAMGbQiae1MC2uF5oEW7rxF9ZDv+qNaLK+B2hBX+l/9+n+79mMrmxKtSdYv3XrL4butZ57/2u0/+Wq3e3vxnbZu394tj+Nq8X598YZIP9SZwsf+YYuRQ7srhNt/FTcFP/6Z3YVdwcSb8ZgeB/MRMbYfTt3TPc14856Wz6v3C3veOip7p6bx0vdNuw/GK9RQ99k23L55uKUL7FwCQ6NjJviJxJPsj4r4CKAswr/7mhGmK++o0yI/25xVuwN/GTL3U/Pw4FTz5o5E1o1jaIri3s+YS6hSb38Lc3N9NvvGu8+nCSshg137ZsM4YCI37pmJ9X8/bYtgZfsN3AVU+0RCbYkPLG8MYXzuEPCmE415UE6luCAAAQAElEQVQ3XVLeCOhb63UMnYjygvXkw1/+v079L08/PpUv8D5SH77Ie1KfHd9qX61LTLbFBdaJ7SI+b3xgv99LY0RmNaPY05HvCbf3fC/65Se55UUgX0J9fD718ZEP7FPJ/3a7a1R1LHZyW3oSf94gBqlN5HBB3bGEo9jNvGERrxudC3Gl19l2tNI5bTnbikxgo6CvFts+p9eLypNf1iemJqNruYeUW0yVW8vyAv88a5w3SysvwKKdMScW24jXiYy/Q2Iu8gSxudC1oRGnnX4DMdl7nD0zxtCddcr/M+dxv/Om/9Z1xcyuJzXN2DZ6pTFK97sbqEJTQ2dLrLg+Z3rx7OhLxZrdH9tPxlWGZuwa3xvxYb01dDOzWWfeGDz5giJfagQtC912+6JrW0bhyZ7NGZ/oJKbUJOPsj/ASK2J9hT/50NpAvkb1WtuxJL4MmF2Pjz8++z/tGP2wxhj4Gy2bAKKfc/Pld+03GtiMTrD4UCBPBZPxkxp/sr8n+2D12u/I8kVVfKRG6TeVNU6w+mqJ0NTxokQuIosb10VOeBp8qHs8bgpsQ7OqSjfyuLEP7vedC6GQ71Rq3XYgZJy/AJwYrVN3oJf9M9ANTTTY2eKa5Fyj2Cv5F+mDOllXQ10u41/Aem8TX1mjj/PZM7Fz8TsWHISWcR9umLaxUw2mXxeyZhbZz/OMRTdI3T8+PniufPQvtj5ZgzxvIouKolfEGNiZhXoiRT6H6cKtGhlKyCa3/JLt/njsvaGs2wbpNc02NRl6UPNfv+gfN914Xt6opV16b2OMrmPziCm8xLnzOMiBfckzO3XLHrStxD1GyVVKoxS7XBa8UrnkhsP+BkPKXng8kCviZkUngc+3/dkKyKUPL7X8I+eD5/TBa2ueaR0PW13CiMyeEGfp0DNnk3rnDD/Z/xcSe+zFYxF38r3f7/r168GeTb9xv9+UGOP3wJZk6nNH5iGTU+ixtYhbtKrR/Ngb/HKlsH1/3KDFThHXbBS1Dd/0qS+qfWW5bevG2uRZeSemSwYyuoucpv7446lP8v9gLT4/2VfkllhiJD6DwVrWKHzfdb/d5fxgpKoUm0xlC3CTsJe1zT79xMdB/cgqNW0hqcZGnheT50lqnnpefpGWrFcLv9BNHi4rsbiklkHO0MYojcovZqay5rZhW1XFHko1JAiCDKzYCAa61TJTec3+I7X4/FT+qiNnSzQjkzr+4mzc7w+NXo+BnW178gVKzuIH9fvM+UT/AyQC1JFzuo5jsakX+1KQbqzJr8ev3gOjBnU6unbZB4np/rizj36Bx4m7so6JJQZTlw/WLft2VAqSXbiI/akP8vgkhid77eB1In6jk1zSB10V4kgsWQvxxbfO/Zc6JYboLc4QwUdFod3ZU4nBtmy3hl0KPRA0G17Xbeiemo29Nok38Rw8IycQzTYqAPnUJs/svLeNr/i58Rqw2Cefz+zPT750ymYSOlJuRe0mdZ3UNfofWYM/PpR5++L1N3YKPws50XwiZRvExpQvHmfXLrYim1z2OX7odr/JEUbwzrjpv1iXfwD6x+OuGqXopu4f7IVFfjaeeO00y3PjWXkHo0wOrPUz++zZ9eu4kI3PMdDBTzGvsuK3qhQwU3J53PEHLXvgkz2wyD15/Pr1i73yS/fbndLgh9zzV+upSZ512aeRxXzzH/0sv7MH762X10X71ONZkLVIHTs+lBLbL3JNvjZy7P3EkH0WmciKjBZAXLdR+sW5eRBv4otMA2ahX+QgMzmvKneeo4YG5+wGakj7vceTvAb8wXZciq/tO/v9Q5/UPLTJXhnopE7Rz2eMwlf2u23cWd3YCzlrqckHNXzy/negGAipg/mDXP/BGm/cqdMD/yW7OK+T59uTPfOHPj/+0B/gkzN3UPMD3TznY3txfmwr8TxSC/Cr98wD2lDalv3EXv4z/FLqEiSW6N1TvxqyOW8kMqn7Ez/J63a/qVxUfCl2FnshNgNXsQY3Ja7UBqG2Udh63B96EMevxBP0+A5f3Sx+8Gfjk7188ByJjUXddPIOYsge+WQvZ6yz2egwzr6YxLqowc7jBhUeNrgY7yvnBlOs6SJEAPOghk/2YMCCb0HuoY9ep5tu97vu5DH4nJnYPnsPPLHz5Iw99Xjc9OBMPMgtezCI/C3PMHRHUTd8xX/0A1wodTWD9PFl5EgJCrsb+QwK2rZz02CfhnaQxAfPn/y/orMf/uePP3iN/QB/9NrGzoN4E0eNigqpLblMHjfdiatqQKcG3HOFt/CZX0TF/h/Y/wShyYlSik5sF/MqMy/dHw8lvthc1H+xL2w3z8hEt5gf0POMWPHB+KDmH+de/jj3s6WIq/X0sxErutF/59jRkmqMzrFGdX62ldby57iqsO/G/XHTjc9scqSmEneQfZa6/s//fOiDdf5MbMQbXiQDG6UzFjopc3aUeG1b/IJjzqcWtRDNdp+NGzXP+bo/Hhpj6KrxH7yGfPJcSN0XxhY6uRJr+guwsBmu2XeHPlmb7NnJvscFYuEFU+I7sxt75X5nz+DLtrIGot2gP+533l+DB2CceJJDXg9zxrK3Psi7e2LLWmX9YiM2o2+nBhJ3JdZAZ+soCPjJ2Uo9E2vveWiR6zw56y2OnVtixBLDJr3fohd7tiPB2u6Y87wdVds3vK4v+YyqrlPW7YPY82zcdVrK+csyrdxA1ipARa1PLaoGtcLuqPcw2veLQB6Ltc68zB3/HlZ+b70gJN4ATnvZW2F1XJO8Z/YTNoTV7IPEd/Dc67pADz/1NvxyaVx7536Tbf1sBe2edX3clFpmHhnbLX/5yPlru9Bv2HrwvvAX+/FO3qNGy156vW58FklcXTcYVcV5vyvyGYtmWyhy0Ws3UtgDQeMaZeIyujc9HmPjV8YPjSrZBqVJbZ68l3yyb9oG72kUUEWKp3HDBrHeyNW2qnVLY1SP09usw1n8ReEntW5gcIHsh9QjdVjwem/zPFU3czdxzH6OPnlGRQei8numCfszn+GaLmJ2I2tkcmy3+LfU9Ogml9jJe4DMA9FstwzDvqJLeOeYWa4Q6Jt43aBN8sr6PIkbM23H/m7vEocsONf0rV/KTwhFHW+3e5+BqiG7Um4QiR3AK27yjM3ovSP8AKUmZxxk0vVPrYn3ooUemJtt2Wa0r3j8Kbc5X/fwX3LUJJyYCERmmf+EbRW52vHl9tmq+6bftfYBI5WI2msenROJBZG+7G3X3n0Tf9wi3/hBL3Qu/GB9m7ZufL9R7ZyjYPu1v/dvor8dxmYYl9n0DYjp6V6XHduvKYNUhe43Vzitzy3nLWchn4H7WcQ5ikpyTn+hY0H+mv/s2ybE7KucgSfPDF71tIgrfbD8fRfAUiDB0OZFJmc6aJ/Qf16hBz/pP+fZH8FPutrf9qlXSwZMTH+B6T+9LjOo/VNZRegdWyO1DvZs1yHjSzLj/39xJfkfRpGE/kMT/5Z6/AX/ltL/d8K8Rlku4I1s6gYvugv8DOXihd5jDmTk3nMMvfnoZxxkHtjbT8ZBeIG96R0L8cTmxbfDi4dgKl8YOUyAe/G615hMbPNGzcioAUlBeNG2BD13dUOcuRRKMQlES0x0fUFW0BNuL1sQbbc/nS12XsJxfNGRsw3LTYkfpsx72jfzItT0nnEIT30bneCkp7ON7gUxVrfEvSjIRmxc4DEUej8AhLxVo5SGKTqDfWVuWBfEwyhviNVvbicWplLUyYeMRYyz11nbZn3Z4bVdC14oQWHYNnLqVrXHxtGGoVuY1CTWoCfRgTMxGMTnBciyrfxUehB9OrV9OALh662Ff01ja6IU2gbS7hRbxKYYjGxiI5/IM9WoUp3I/CcSzxeN3Zc3rdjNL+CdcddznTYkzCstH/omHxYzN66D+FzUJHwJIxI1Wo1F7Bcg95X5bRQxihJObhKmNGKUHFrouqFvxqlt3gTblg2gMZDTg+STWBgqfeYZX7AteyO01HQD/yEA28RCLRjH3yKWxGpRW8iTPWV4CGk1T7ItS7K5B+zA5hN37EefoXZPTdgnokXU9tZj/nfX1p1dz8QVoNnz8C4/oadG+w3GU5kH8f/TfsII/UKHbaTAYjLJb5JvsFjbyNmpA1xqIeQQQ0EyZ1Dsl91nviFaRBNfsDDCJbPa7Z93MWtl5a3w1S0aEq6UVmVVldrdXP1l9JYQNd0QLbZ3zHBRdutFS3KVzDAyG9Fzh19hSPCt4oPE4h1Wy+irLfxmZmOEQfIkJHS0IWlz4pv9dNZjdd2m7M3Fq4JF3seTXLBre/O7H7JAj0+60EAuH8aSH9Nv18LlpJhFQI2RD0KLX4QefNE3VZYGNKskrKv70qjzg/np67KzsLUyAWtNxfZkH4iGi7YwE88kriWhrjTL6WSXDBb6IaTbY8veCD04+AIh+3XGJwR784u+cDaqoMbP6lyyR3YdZq99M3sV9WUbXdEiS9d0bhm+0Pblnsf3BROsWf8wQlvEFUcxOQilxhCpE8vSk9jjIyBCophgIT7V/5+9YUUvtiTrveEGOWRjjMk6+yLfRc3bXuhYjA03XW1lsXdWag8MJTqDuJITU6WZWFvPUnpM4W+PC6Ztpddbs/iBfpEWSsHE2YK3qItt2MzSQ0+NJr9UyP/vZr8OU4O1FHqNUhG30bWNnphbGQYhXH2vKfYWumNUy6DaX7pUDapAReDFbhDd8KMfwOr8ov/Bl4wHH9rt+HJEG+H1gJu96ekCSP3lZvZj5OKj+zOm8G2eF0syP4Xz2+3WNbStbnSLSG3L9kWCsmO3LRcwdljv5JwvL4PJ+cKkYjd9ni+Tunbtk1xbe7ODjUFdChAScYha3TRGnZK7K+Ru46asRWoSn1duVchaxKpuiCq0gXxg2HjsuizqgKhGjZAUpRqMZbmsK05mSiubDiQ4RrG7YY1RquIZpd0W+S3qkb5j5MzlPcZ7LW3LBWzhUt2uMSRMKNMaZh8sxtao+FjEP/drRoSk5nGHtuAdzDtRSZZdwj30T+xAsbrV6TvrkgIshBLvJO6Nid5Eb6K3WI+taFtcjdWW1GPbGtRvEG+d42yU5N9f7mU/EIsdfSst/iITWLuGdvKd6phYI8LCP/LQsz8HXzpOiFl3FzrQbcvRoB62GceGMZE6mDwWkBBHyvChmyFXbCUO1KBL6UULrXmMC9kgvK8eIrxFvQiQ65kZyJXKLGiEQExdA85v7xHmsR2pnxicv1GDOK38oE39D9UYso29pd6Xp2JkCrrLSqzZY5evnlOnRBLxgY2MIWEHy8RhGKG1Dl+oLp6HK4uhcKrlEOkrFNvQohHS1Qtpy7a+mmUmiQtPnUOk7VBFrLyOUw8xT775IrkKhX6/ZZnhKAgM5nri80BnKrknr47RWARF7ojLLhlI1uT1hO2WoVxn7STsoHP2ay1e8w5muTbd+KuSgozz7Jys76B2/RmiFtat8NacnLcnr5mf5JcY4Vma2I3tCf/JF2uTQFoeN9veRP4AEz84g25b0ISpmAAAEABJREFUJo+sQ3Qh6doreZZmvohjMShb6oubtr5o0cuXeZ+fyalkGxvWqJJYU9vKT+QasYfBmR4Yuey/+H3yxX8wOX+2dSP/+J3JjbyiM49FrvDYsxjmvdnSky8Aj7yHQOZJ7k/mCxuT+aQO3WMjz4P8Yqjzhbeg2e71yThytgl7NS26JEEuIqfAmSrPLtv0eV6Qd/aDxZybdkvceW5k9mTPxdbR+R3Ej31qk5w3hlBWdOzBGiGDaXvHZhv/pUm98ouLo+1NLCyZHwLmWuwLlKT+BU2eVysSCwLXQjc5kjLUiMOFZ3j26eccz7faCF7q9qSuFIU4rBpDiTv2or/3qTu+5CpaePFpFWrcsbN1TH4TLIWfXDaeHVfV0OB1swbvVQg2MqLZpWKv1BgyP5D6sq3BXkjtHvxy6M5YNNvchc34oVbYqoptcCtsWR/8Anrx3kB8Rk/OA9tjVNcxz7T4pkTESV0xlxpM7CQ3xT44Zv4xBfx4al7W7uCMP3G+lLhslLmy92LDZhJZ6hw/oecXrrFZHnLl80RRo0Mrz0aCmKxf5DCKWIFtQ+y9xfOrY0rGkFPPJ3uthtgLA9xVgwn8hZ3I2ia2UtqV0zO/8OOzFEcHN6t9IBYRWZHlbnqrW/TynIi9zhNqWJmvzo2600NW7DR9rc7ryR6ObHhiYNZWPTA5L6XFRuQmNmzoELP/bSvywaLuoQUdQ1my1T9mqLPhd5F74oXdxKQSt9d5FlqiFUTbsjdqlIxduwRLqTlBssYHlZ9iyYhCKlsDWdEmOKAuXt/y/1Z/9jMpuT97f5lYChmD6NmMSDu5JpfsC5cVICJzg82dpUE3uVz1JDVBUtYttAjZ0UAWJhe8qfAuMNEpkiEgYlTCjz4EbC5Nnp+hLXLJ83iUW69QLorRPWMb5VYUfDcW6zajj27YiMsk/WRvZo+GJxWyAxhFdXNovObpbKnFwfdkiSNxdT7cUuv9Gl5KLHa1Rmwf+Ji8JkRnpjjEEJkxRsvY8WfVGKxZaJZtpR3szeOlO7sGmYf+id263+RRWDzry8hyy0U/aL+9ID3LTYs4DuoRTGoTmTAmcvOik1foqXf3zCMTtA9kE8fC1qjELY0q2Y7Id6AbP7EfWxcz49i4sOvE+rPBsp5tCt34CGbGgDTl68dS04mje/iLnOJjEeNiPuEtnl9iPS9YxBwaCA+Xsq00m5qi236gxRxvqYToBkKRP5A51tJBHz8uyy64+7rG4V3YnH23I++e2FZsYq7nYm5b1TbJEW78dI7QhVrGBwpPAkztcpZ5DPdj4Wev3zTbKmBjTOpx5gx/e9k+6d41x/d7XvbFl+yMffbqZu+5bV169qZd869+njLpp5Lfos4xZG8dOmSkkMNbb/EwVBD5IDLpG+YOM/KM5ApBHatt5SfyNntERa5f8S72ktL4jtPwIrfYGFzSsHazMLP9GwpbwrYK2CWDieLBU1u154t5MNfCH2dAuy3mq3kLe9khm/5X9/gI/or/RY8tkI3SRMb0LqvhYrav5LyIIzMbPpDCNyRqQ7hhBxC+rrYdu1+InWDnuVTYsrEDLqmL96/00X/Hl/N/d5R83hH9zIktw/8DJM8LHN+/t8B+Elg8aP4ENtfi/WGg7JkXLpOJc49d1js29X//npfJv8MVwVekF+VHn4L9IP1pmo3yJ+JFCDM45xwbav9GOOn/SteFtCWur8Lr1Qqe3cwX7U+Dkx/Zd579Xe+vIsyLV/TsLb/voWzYfh0i+4tre4et7+39kJYl2434DyYvJr0Gb4Kh/6TpbHb0Cxt1UsSD6jXswfXG1kY2Yo7FZv3FjQcDD8YiwGBUafBhLChoeGg9zHWfW8JNjAHBhMS6d9e3zc/Qub1gG3FwUqrqrGehT5zNFzKiMc8dY5AZfV2QOm/big39ZcuO1MuHXUKldaPS8TMwdFmy3Ri8ycoH+ft98EFqnPpuXvxV5KqYo1OA+ajSYEynq601lXcIk4CDrmWvx9y6hi2o8Om+LujXxP6a2N6x4ISh0ha6vCxk+CfYpy5d5AKbySlpM85Fv6t9Mv6is93+O3/GoqFOLrkzyQW9y9m9t3zRA9HsN1lW3baKfCp9wBiDSgttVClrEWSeHA7ekD/z5YTSjLglrgATsjPZJNFsN81+68vtF4as72tgW7bFreFTtkJTZLlxcXx7L2WZU7+wL4gXjsQaOqJcX6MdP29JMMDywbsufFKTFYOQqizT5yoM25ZtpoF6nNrZbDzt5rK+RJYMy/bJpGfMvedbd89yj79mcLPdduhUbYMb9H2ZzsovR2x232LKxTB39MIXeiVDCTtvbBjKtpwYG2J/QO0zsVTQXjHZyC4gKjIlvrCBRK+v5gz7JucHgdgI9R2LSUCnyZvKZz6gB3yxuFiA0AzzXfeST3/FjkhfkRW+Ru38Jus4+TAXWduwgvDSB4zdqsJ9f3mZvwL46H+tfvQeMrmPipypCbXllw93PnRm34/adNFipvDBsP2kOhkHtlVljfPLrhrVtmy3rG3VGIrNG/YHb6Krtu3077D90rHxQp1y5vKhOAEbP5HX2ezI4++0l7o24MPiLuwphpR6MWLuM74dw+LMIID51RD7AnPIqZvt7ttuF5tpSA3LmSJjl8YYPLtv9Ly2EPvBekfPNlL72s/kPc59sTiTPdFgy4V2ARPX8Pc9Zm3L/kIE7cwFPci4yFmqUR1fvrwcVRq1cb1+672Ra2KfxJc42G7Uh0pBz3pQrZYefBFarEtkLgz82EZYcn6sbuHH3sZse/e7iemhqjplsIyPTEIrl8YYqhqy97mPndQt8cWI7d5f9/td45SrKuSDhLHQr4Y71tNBnJywY3uJdKPA+V8a+G2Q4/3xaB/2mQx6iQ03+IneRG8RzqHQ4j+wT3lcGt8DYFy7npGfjA8w0d1zl1QYmTyTd46YRsnohp78n5+TM41P4hjIB2YsmbUu3W933e832Vb0bOMjfg7lC95JALaFAMYXtp4gv0Rdinzh/+qTp40sMRCk0laPhXrowvbsL1zbLnHmvCcGe/N1tSWRFvKrETP2l0yd4/gO71KTkIFn08NIXXoI3bZsK21hPPuZ8Fk/N922GOhqtplai0LmdfHgi7jJ2AgkfkJkJB283i/qhHDLPpF78gVrmKOsxBgbk02TXha1d9gnLBsQjM0iQY0crmTmhl7Ywbhsa1Qp+21hbyYPSQ/23f1xV2SZttwi/4wL+SA2O4e9HWAZ7Osg3sSNyU3gHnk63C5yPOhZEwhPnlcf/dfWB2szVbZcQdGXZKl6LonXxq21uitbtnssWnzkC+YDx8FMHaHbyNAv8mtaisE8edw4b//IXzhyjjOPTNhr3zpOV2nU0EA2Mrbl1rcwqcgGZ4ngGUh2KaNAby2mD76E/eSXEn0uIMT2g5rv88Oz/DKGHuzcJfzGf6AfbZLztX6TvJ/so/RUCskpQtm47NrkU8p7m5yZe543nN/EMAZxWzS0u+e2g1DOZeoOs/O2raraYGxZaW7aEKRMG5/9/MgvldS+e5/h93YfquHG4DX9fr/rxnPkxmt31dAANvwq7FFzwiJdZc+m7oFoOf814tMSV+KsU0e0jFsW/cRnI0ReeX+SXxAhooF+5GzLdkiKDio9FiQXW44A9l8qPXVQ74mdyWZIzYPIx/+oUo1ib6/zC8dwJJfxVTL2covfX+zDf/x6QB+ckamcL4sf4w81mwHrl3gyvLFe0fnFeY2+znajfqlh4du27B+AHtHESegdW3yFZiNbUmU9kGMq8f5k8WWRaIShmVxRTBxEptixrBtrmTUtYyCyEaangNwN1LXKvs8vBWPH1CGMRe0WdguH98dDj/tDNQZWraxVcrmTb5W7LvEpahFdQ8swtMn70/aHrYnN5JWzMIgtaDv3ux7UetSO80Anfx0aG+HblWFMY2oBPGFrkbPc5NftkrfdrCKWR+IHqceo6nVPbDHkUzN7JjWI3+SdHC/eKYL47FyfvAZEfrLnwku86R2P+O2xc5eKeV6LFvE+n5/9urv6/SbPAHhbCjniSnz/+Mc/lD30vl8uGWN/sAaPx023eyl21bbE2NzUbRHXot4r9aFysXV/sH74iP4NG7+Yx8/jfkOHiJD/+PjQJ8/+rBHEfu/wwFd0bJM/Gwg5pGEnfjr8R++PPz557zC7Pu07rB9AWxhpamzutXLHbtZY+AjTtsQV+YPXLtFsQyIG8pmdF8TzWtDOYXexq8gDKXrce4x7amOp14VOtuWyGGjXS6/WeZAvWsgLETeaLhoBFro1hrZPaG8X0tCtGqJNcF1Tq//RDz2xJ5/UPP2F2L1xRrJ2NcyZPiIJDiWYhV+CUXpbDLkpbSkju+/IM0c28VUN2aUahSBVoxYrWFIVdGAbHhc07jK6AQGzvoeefAeyY0U/Aidsy7aUy7HP4LQxqSGXuu+IRApGNNBuyHIp+ae+ii040Yu/PDPCg9Qy6QPbSuxf8gv+Aagt+2TyLMn+zDMu9m1rt/TBOXO4rBF9/DdgdU8Q9q5P+4KePWFvfdgS4zFKWTMjO8bg/AxeO0pfLT7QRGHxPGAk1FTUvVJnR5K1pkZET8kXfAMBUzNicMnIKi126Bc9XV+xFX7QhMU9oPvztdpmnuPBS+cUXOyNHtrd5Wa7Y7Gd6TdY/EC3v/cRumJc5HaFG3+2ww61kUn4kZOZbTaDUEgkdYsAlNfF3PgWKJdEH1w0tLqWHQP+XJHRq4XeezOCUDNvE4z7wj5XD932MzQ3v+xGJ4DYtPS2ZX8htAbGLtmenzd7y168M5yXvYg1DX2I2JaKvXABdUSoUwsx5LLN/c+X/UWPvwvfJPETU8FFj9zkTAUZh26bWDYy/2d4t/evyBLGS8z2a/w+2DKxHLxztGOTZQPqpX/ajERAd162tz69BvuHa8IL4jFg2lfqErChs0xg8Sq56DnxCDISv+9r2fdbTAfvtP/e+Io0/d9b7dhfImZ0geFvL5LiuZn3pYHtrtUl2vb2AkmWXtD/va3XSH++J+LOh8GrRy4XJNlJMKN/E5Tw39T4v1aco/H3saVwgb2LZe8+WvYeF/2F0C9EL+P9wGaB2FiLF6pGxsB2L4SLHjQvMvCibzsmAA/wk54FtL31LHp1u14sYH3R4Dfz//AWW1ElnH4o2FYBnS0xJr9MQw72eDu++PkQEmQeROc485ndnw8cHIXXMnx4mbwxOsCLBr959JsWbxuX7z3b98gGmXWN34Quetcce4sX7A3Wipiis6DbOxe75KB4c1PSJpu+gLoh3nXKB63Jiw+WSIwrhyZMpNItfE2wMoGWa9vLSNgrnt2l3eJDXff32oe3ftgILVixa0ZBurNn+Kfr3WZiiOrCbmpP5C95yz3e8kmop53vNbO3jKlRhu+ItKmfVK2za7T4kAuegC+2UjNZcnm/Mb4M672t1h9VKiMMy7bsL+SDY5YweycfPo/55APfE19TRr6453WAYY6TSAPyICAAABAASURBVFd2OFLFLoAQtlKP1CLI+BSTLMqTWJZsN6BIhqy3Bi9v9laUIdsI0I9RSpxV4+XTtuzfQ7KulryDPbdQkaxvzeQQn+HFdXJsMGk60rZlm1EuK3EWeqJ92WfCZW8528hZgw8OkblglwxS80nxg/jh+Ipp1xHX6upgqvd/Vx8SV8sikJ6pEEkHFvoL/aXsj7aPHGHAk1xuXvpiHBjl9KKlt409QN/2LfbDBHxIZQxZiSd95MUgPd22jZ3Q0kHQTFJMCCPTRvIqFGwjau06Gll9w40vKmN7jFI35BPTjDEI9qlPX4WMhf1FpZYw3LW3LSvtPEvnL+Vix3b7vuVLUOdLE3WDrAtVZmzkNuw9j35gSW4ZvRreO44QjIDttnFwbrMm6fOLwdXvGIeskp38Z395F5nUzYZTpYr9KvbRhmgLJ/GfvEf2V/gAlbbl6DBBjJou4ploHXLR8SW/bSHYsM0wqLO30iCng9adMiiIjbLqhGhbQ3r1kYMvmu2m0xGHiIePwgkMXvKI2IC5UaqMB30ZCaGzhe1zDjV62QepU1VkRTzAMLkK2Usm9UytqAIcyzZ9YTg1l8zPgpYKpWeq2LbD0asxxYc12Jc2+rKk0uTQ5l+ZT/b6Czhvn93HshT9bygrsZs+z97wlI8V5xfBZfIC/QuEGhqMB0IBKatqKn/hlbEt5sUeGd233RCFxew7kPwPXmtn4m1MYgeciQNM4kecOE23eA1YnPup5+ehfNny5Iu75ISAAjtyUujP/DIEH/lip589h3Q76xSd2A59UY+RXHLmqoh124jMEX3iEy157Zpk7ZPnlrPcOrY79tbJ+5/o0seOaLZ73ySe/AKo5cgvcdhWuTTKQC23qIeuZsm2QprYjY6WVcWXtOOOzo1xoSdklsLPHkttG+jE7x4f1OepJ1+ypUaJb5C/8W27/RTzqthbev1Qp/hP9vnPxoXeMkg8kye9bYm+rwgzyxjTCmfyIhZ/zsxhIo3d2AnCu3DJdh2QrUF9xlDRx2bL4SP8yLY1ggt9smawug6pRfA890rGiHWtTGB15Ukc0Y2d0OzBfhP7jT3He5yFwTGGgnXmsdCRLNsqbNl7bO9eFvTSvb9k3V+ORydrM3lfszhXqePijE1s2db9fiO2xfocCi2xJp62f/oo5ASs3WIzo1ElQexf2nNGrML/tUdKLil7OB+gF3tPZ0ttsidTG9vtPzYzP4gzOlVG1yyYOXtL+UVY+DExqpRfgKQ2DgEk7vDjJ7SMP1mD+Mo4iI/I2Vb2/86z1F9w4q+ajjZXaiH6GkPRPVhjG4LEGh06OO9B9uIzv2TlFyEZ730/yYnQqXFsdpzoxv+2NXmdO5AhGuiDZ0Fk0le51zw1UC18H5pv6796LNUIhhJ78rAtGyjxRW/7n8S9UntcxTYiSEgZpwY94dZ26W1zl1yFDAuo2COGtzNXOPcWU/JZ5Gm7/RfxGySufW6kqtgp+DdyA3WTkQnCMz6U1+QSMu66YHL3nIMa1fTI23ssWtnYK11tr/cnbiek1GDqhm5iKWIu/A6eX+kR0KjSGOxXzkv1eCi+xhhhs8ZHx5BJchSB3lir+O05NRXE2+2uqy3W59rbsUOI2FDXSUySV2TXObAxCiHzvIZmD5EAFCFuxZdlCeJkLT/zD93YaxP9UGHoNJFhY1Kz2MqEtPqsRPZGXuNm3QDm9HymTta43XS/PZC7k//AXinNtsYoVRlIhjyGVSD21M2qiszQ/X7H9mj9spW2zno8c17YQ6EFtsltaNRQGuno4HVjEdhiklxzlpJHXoMWOYUe2dRCmH9i70DnyTlPP7PPEYDFffE85Zwic+nFBoyO90bOIobwXMXQGlnbwXnHZuxteejwq6ATV54DiSe+ops+tIMY4ndUKXWOfduK7YHN6NtFjonp2bEt4p3UJ//J5PxCZ5Kjbf2u4Zo9JE0G9k1jFBiN+HBZE3uJZWJzslcOar6gxa+oa+ympuscJ/6Fz8iFno06sf+kZnm/k7ESDrToXvvaNqJLVQPsOCB1bm0andhOPNETzHKpRglWkzK3oBW5BGOosGfqZ7vzyvE6WIv4TV625eQJLbZt5FjH5GNbwjrqvF48iWVlpgohLAKzrUltFrDdOSxyC40JEugga1sFntQvvtNf9bEt2/pqeMeGbWXNcwbG2K+pkFq2yCvyuCWuZ4YnvVRj8P4y8R68JkziWye/ukdQt/uNeIIBzcr74RpDLstQEl/qEU1DaLoLHcs2EgEd12I/PHkvtvdwNNRy2R9P9nDeK8T+qJLPH9ELOzYUfBY85f2gB2WjjtPCLLmJfvJcIRf2UGoWm0/qmPHBusXWGKVRJWmhD9iDHT91jH8YXAbCrVU1lNkNnaCY2ZYNEs+AwniivyiyjQ400dZpOzxZsv0Cg1ycRepOAlcMemu28V+SiRb7r16Zz46fG9euJeK9jmJgYrNRRDa2U4Mnz9xJTMkzMT2pUzDxn1gR/dPV9YMf/ZyDLbD9rcTEcLEepN4su2T7haJuwcLGaiEUkDzYBwdrEt8boS/09AaLTMlvsrYHYLaCxXiy5pPz9kl/gD03/uuVe/QlO2sYFLa8ZXlGLfaAbTk6YBLfhJ54FnXyace20myjTwBMwqfry7bszds2iHctaNX83OIrfZ49iS/jiY8na5B+Up/QXsAeBri2DbvkxvZlX32dZ0hKTAu/ieGys8ipga8Fr4GvBf2Y1/sVyY69y0cpraClf0fyWLHzZs8IRNTEx1DhJ58gY9uyLXHprdmp2UQ+wHLs/gl/xQt99j6Y0SGeN9MStkWzzdBbjv0Gqef2pmce/WBhY54I3T71rj2BH29G7o3oZZC+QW1zvpL3d0zy/MoxsuFHl4DYieqzO/H1ojfzn9+udbI7Osz5hZw92xLXWtkjgLXnLhui1L29x6R4xjl1NZeRKaUvZwzqhDfdmTevLrXubdMDnhEMsC1sMRdtRdbQllKPSVwL5PVh9TrMsyZX7dIHS+FHFivavgsbm7dzi23hq16I/DvsL97vxjqbCXfDMnm2b8pDqMRxCv1NtyhqsOOS7A2dDbY2dl7xYRu5jeidot3FVtATbvaWaz3i6/6kFT0i/79dibPBeu667RxfYxJ/8c9xDoO9c/rfDbwwH9D9r1yxHfxnxv9kwbbEpatxsFO0a/qf9n9l7lq0/8R+EXfCjw3WO90bLs/r9aL2xvzLYewEPwXqdJSH4DWOzCVbHYtlAxjZiH0SGb9ficr2i5R55EJxncsTo8FL6n3QGvhRIypBTF54HfItKvOz49GLxejPV+RP2GgFJGbnwbrFGSrYM73GSCcNpaVGgw+hI2/ujUtsXulwZCPyQmzZxk5Q9IHhB3RcdmgbTNmeGMwALJ6cAV608oLZb4Ly8Ib5N9e2+SWQ+N5ji80F0bb88r/lIct7+Lr3nLAQ/6Ix8Vm/TaSODGIXUXWfAbRCli5pdGdvWeHJNncpN9tKi276IOODvA8++OSLhswpUtufCXYLYRtnzMNf1C1k2+LSjS9TgoxDfwcqinjjZCyIaOoVN/SmYcCGU3FHRSNnmFzZp2IMm5lVZdnWnxqkkAsb5mZDOIVso3NOzs62mti+UFJafGcfBIxDArYRvSDGQebF2Bq13wTbVprtptvOlJjhI5OJS/DULWzbzAEUAyqg1ISwVPCYNPX9Fr7t1mN1+EBxaL+Rny9a5H3eEGVkeAK7Tzi2lVb11Z+khPFybW9+ZOM7e+bJvsncvnhf9broBa/IN/MLySv7K3baSTPccWWeN8DP/tA8N8fqfYapUwapGAEWP2EwFmPRoHTd7IxAehB/gb1piPYV1SrODYXMOAgDMQXRCS5aZO1to0YhY1hbn0Ffl43IDmTSx0ZgI4vUJWN726Dv88fzKL2MELAtLmDFTteHXzhkDUQrmPa2ybQv2y1rb92sjL1poxLzriGktiuabe5iLvazlXaSmtbj3IBtJY58UfbBl7J/fDyVNZuJvYMXOiaG0ntL/pJlm721sDH5AH2AT/SPnsNtvs3oAjGPYaWlbvETW6EElFjGVZB6RC6IzBlOpm03A0cpA1CD23nZMIKef40nbx6TWlgB4WBr1zD2F7fJg+4CyXGFqs4pukFiDxBH3424sk3HBuQOMZeqDEpOT4Kj6mtfe4mpEnt+WSpacrWtgmGX0mzqHGcNdUyYE2S1x85rUvtn86ITJMaFzuTDYHKK7UV+G/FNLDGE8EI4+JI784BXp8wkeduyrWIdi/A2rG5ROe3Ym2YTO7TwF3Emrw23HcJj33x07O++bfO8uPGF/qO/lM+XkmiQPBd2Ym/7ZuSN5MpI2z7BZaLNTAiLcdUQ1wYGcHNKGS6AkDoEtjfv7EOb1DK/LMsXpb8ej47RJkdqE+HIpLe3bvI7+guz/VpU+BxVnM0RMRBdIidA2+yNkqk3IkqzLXsjuqFthFa93vEZNN19p0hqW6OqY2xdh7z03my3/aYRQ3rb6dp2NDJZ7BtBtqwgtAY69qaMFPYciz66Rd++39zayIMyuXZvRSY1vfOLqIwhbxOi4SN7b9Eze11mZOVH1LP6jOa9UH7BlPdCwsgYo3l2UQ+j8XYxtb2/PCW/yb5KmJBlWzWqe3Vjjeir3HYyu8JZ6NrRWi1vI4NuVSk1WAiu7I/FlMu2xihk1baYqht829CDgrSU14eAiRx7yOQ/t5u/iksMZaugd8/YttKeee0F8ZtxdFKb8BLPJJ6DL7KC/qKEHFbyDxCyrc5fzhZuPHmvkF8mXHZseOSms40q2QbU+hyHtbCdfmNx1g99fO6/aou9/AXe5FwFqz1RNexy9dpgUAGmlRa6SzwXbvr166GO03AQ6I5h6jFqKLWx+IEXvczvt5uuHBbE1DfzJ/VCtS/b/JJi6IH97MsxijUbGrfCppVmW7YzpJeyn6vc/NhNjdMb2qitZ1lXCx2ygpjJL397777VK3ERYqsUQttH9Ty22Q6CLEMaY9u+0Q/e0z8eN91uA75Bq/TN3nPbEpfOZu/1zJpM9kHIRqBqYOeWaSOsxFQEbhzbpjY32VZazl7eUySNHZ8VWcldo/vjzto9NKp6tZ98if/x+cmi66vhYLJHF84+eJ+Uugj7sXc8lz75HVTGVd52cJb6PXnWWvxY7dOmMPpqo0q3+1kXWJhUkDoHH7wPerLPb9Ttxj654hYt8dAhb3Hr580kvuzZrIWuRmBIsH/i5yZloq8Wf9dsJUdyFUKLHFIEeyvYlm39bKEM4otuar3Qt911EC30/JJltT0swickRW/iL0BMNhSujAN7T2oMJe/MChpXzwf01CQ9JjW5xdbBc2T3h6Jjmx7Qv9tdyF9zliFDuUydhh6Pu2z2X+LDXkQXtdXZFvSDdfn8+MDvPKlnZ8kYTGz5S+GDczx5nizyTy9ajaHwA6bnZWo2Gp2vLYJQmkUsDBaBLHwnP6Z92XBBJuku7Dn5sG/y3MhzhuqHrNggFaGxAAAQAElEQVTPLyVD//X4pRr84hHOIsbCwJ3XveTAULgD7Cp8lwupfS3mtuFNpfahxm70dcabOLOPV+yOIreS7T5nC/0Lem9sjic1y2tEzv4nz+Y8k23yTF2J1XY/tz85p3n/U9BrDM7xXreJv5g0twbyvIFQjaE79ZAsmziI4ck6Zs+krlUDlpW4ybhl7MQcoFPg1OsktFvkJ7a2jmRbRUyhP5MLSK4D/1nz/IOGQkY0LCJfLc+UMFf7j65t9iLPJvSkHddkL032YuwFOgPJehFC64a+qMFk8RayVhqFpVsRok98tmW7fdqMFYi7utnW/fFgrw4ldhvZyx9j27ry+LI7FAM9t3ZDznbLvvt1WfaGzpaYz6FMDYPYCl50m7SpE2cze+PJMzs8O/SwzjPJNPTCT5Bx0o+PRX0Wkz1eHUf4wUqO8LCUacOyduxS3GQsI4HcpMaiHYmHPfnJc/vr3F+2qd1C6LxQo+5S5BLHSYa2ZLv70IPEHn/ReZcL7Xa/cxb2Z62s9cF+flKPRX4YavH1rtgUwSrlPMeGjT+RS+fNgCs6AcOOJef4YB9P9l9ogWXd7jcw2tbEZ9cOpg0XMPx2FbTArhc9eyufqYLE82J8G/jbLLHF1yu1Zq8k0fGKud98tDK0iUJgM4GYMaTWE7RQg7bf5rghh1FkGHOlTCH9NWLBMYfIpfDeQ/6tEcMIIos7Zq8LUjh27sL27kVLrHR9ZRz0hBtq3H9e13pLyR9jPwU2PcopDj5t/J1ocmtsmm1MuCkRj//Mss4htjyM0IPQ/htgu51m4uEc0tnxzuDt+rPfS+bqv4TXy/AXzzZ7/Guu37Tkixi1+GJeGolwnTUIt/cueyB0OmV/NS0E5CJzoennxOzp+JjEGLQ4vFcPfQFI366FzfVGZxqXAOvn80tKtBf09+1y+LdSEboEYvcaS+48vmiRDHS2RYDBOX11oU14F+Hqo/uOi/6/2b/7ex+3zxAySB9kfML1lfdJ+re71CH4txX/DYWE/Vf4N8z8VvT19E8xgkhZeTCxIVlgm9kbwn+HbSHeG/jnhrDhSd8ObEELIP/tZZcMJEsN0SxDs9Obea4dJyeXScaTWPLG432854VKIGW+QYrIS5hs6K39zOeN1cOKUo/2Lbb2SG0z40sksq7kZPw4LIUW9OT9FiVgbzmj943NJBzbKgYBnQY3LgWbthivlsmKhs4rCsFZfM9MvxoVO9TEPJjKOnVMr+abxCJvpoXKHi/423ZBb9pS273mA7vRsa2BYToFOtt1cBZ+N07Gj+5dJ6zIpr9QCJh9IZElMYiWtSPsjp+dwLN9ycgEsH9cifIHiellt/UXBKzkjjsFGQf9Vw0UIF/Yr3VInmAJd699INqO5/I1iG1gx40Fc63Ez1z0yLus1JKu17ZYo8L2sNRrwgeLXs+8cIDFG9/MCQW91cgYcdk+saKshdEAIpehuXvbSmvTMyNpMgk1SAkWJia32etGdRgnfiFgAo4Jhip81Dk/iM0OddvMHbMiHRzE4CReAb+QPJW2FLcNM7cte4MpNUagB2p6z4hJ3XZ8/cYZh9e/oAurEpysvujSRy2IRztE2PTJ7x3qBp8rw81jxDwfbovcUVMjNQiYLNZwJRPkbG4Eu3Wb2rnYJRse5hhoZW13UAq1cfEjo0OZLtYjcYeUefZlaMFkX05srAYS+I2dKLYaMQ0Knj1cHHKzMBOd2LMT24FSwKYIf8CJDXgipyBy0c+iZnzZ2TzUsZnxuuQrNGnhJ3rFPHr9/zslnkWsYjeIc2F6U5dNk8w4YIT+0pqWdKL1EuuhS75JxKu3Fl7ok/ra0ZXSVdZOV4tSsOfhB5mlT7xXvt2nNl2To21FrjToSI4+/hRzgO0IPfmvlp0QZgQwbFtOHPaWIcawMgnJqSV+NjdUYcMAe+wH0TqPCDO2nbtEl2FsXRBt12Jx1ldmjYvWPUEnvoyjX0knNIxc+xPTsq0xCgzd7wFfBumrTfLIDDEVRm7suUQcr+mdnMjN2CcaRRwXUZEsGgwG5cGY5yTbMWu/ZYr1FjpoQoiuIosfOqJdYiuJraT4Vxpywnl3b31YvRYZgM5blm0l7qJHXFlzYWAtAqE/cLr3/YFcaOqGZzkj8hOIfjJAJZfy7F45B22UPNjPb5/xO69Wx8hKEsgljpxZ5Txh05Qmqca+Ct+pI3EWjMDdYwBDVUNjDBUKgW1xwcFw7mv3NjU+x1UdcceyoHGhY6TVdjIILX0QmfQInV2qAMgzvMl+FzGuxE8VLl13TJevhbqVn/AJR6OEP7dNRBUbIv/YWaLB2ntyKvup69PrA08op+MsGkgIi9aK9Oc1cDJuQ3kuUQHFjk/RUTfme3LVNf5n/lOB5BKd+JzkGXMrgWdwIvNJPDaWw8MUQ2yixevkPI6WdIXBkC5+2FpMJOcHXvg2NmCkljMbBntF7DZSJ0SLbPz2LwGY5yqKZ3/JZX7phm9bYn2ST+f/erZRrNBZsyIPJe/jU/wejIouDdSKOtwhDHQKOTOPrFt+kuhkJax7Dca4YU8bZHOZHIxc5LNagclxHattZyz4N2owXMLFhqTykqh7umCMARVS7uRjm+pJtpU28RWkNiFZ1pP695ibyxEjA7oYZETZZJMRMYm8TID2KYe9lX2NXPOaPFu+h9ziL3UV9q66FkZQVeIIf4/xyWVbbqdM5JZZ2B81OAslSJsfJQlObqv/hTvVeD0PE9cWMUKr6RFe5AFFdu7opgtkhWSn3xhVTUucSEqW5pwdk81Ekr17pTGO7MqakK9gmVviyH4jbaRW62cP531aocOloMZQ5HqBkVT2XcWClZopCbAGi/2wUncLeenO2Z1xEmg3uxSb7ik+kzeTgmh425ZlW2I+2W8xKRUsdjH78+B8xqUNCdtYIf8FmAtMblwmTqiMcllV57pxVlBlXu3HPukxquijxaIl9ie+JkDkJStyddsSNUOBK3w6LfKhDHryC8/JuGncJkmwpeGLPbHg54vq2R5XcgCxsUF07X/qQCn8yXMl8dRIzPG7Oh5Mc+YHS8IcGbPGSHBGvWl4GLfSGGaktvfBL+uiV4UkDkeVMt5Aj7kjsLaf+F8ktYixgaX05SIXcqDesEVAih7qyvuOPLMW8QSiZjr1ootbZihyjxKudPCF/aRmsRF+vWqcZ/Eh3DWErYz7Nb7idsnZ16GLxh4Rdim5KAn7YkH0jpXRJA86mZ/0DeduJafA+FZssodsy/auYUzFD3PbWsTbwJ+NnMwvwbO2S6lnPofYyOEzf407ExQ2upeIjfrRC/3uuNnYcdZk4POm2IHMtWTiCpio9wZ6ZRM3OlXKL9UiH5lJ8l1rleyhqhv+1FjUKLyZ+Mmnc9Vuoc3z3GFCqUdkhZ9RxDWGTN+wVWNgc4pQNpSOWGXd4I3i3OJnnrknxrWQgWYnbgkRjbHrJGJDFSuFEFDBH0oMyS35Cj0ZEa7U4do7E5tfkJgCBLG58B/9pcW+IF56tR3TlVzxz3ogt1D88jc0eS8YP7aQBRVgw3tfXvVbc7Iun3L4HjKxL3SfPA8+Pw/dbr+UGJyEqXteKzHZucVfMBcxpECSbL9B6IrmpjFgTx/E9gmemTY9NU8cGNXg9anG0LhQrAV5jypsMSaFq16LGk3iT28bvoVBjRpitBE6UFr6tbAG3mIu6EYaEjwEVzErqe1Lk369wTZCItzY6SETYlur88vzPhLZN2NwHkw85v2fBsJwsF9NG7Kzhqhj39ApMUtjgCj2cK6d49QqZI0soAyI4p/xQQ2ebPwn/Sf9jB6yAk+SCh3zytyDOL1txF5kG8IW8ituQWQDvKp10cs8Y9sdt21IG3pr2RN18vQyKKGFY0nwXFZVMYTKXDSH5mJU0KlbUTPqRuLs/8U+XdAH/EHtjS2gUiFj6gkDOnnkGZ7qkDtakNeWXYPxkB09U1foUGw3LbOuBfWbc734KCOlt3kxp47avc4+a7ookG34apu2iSm6k97kAZ3FK+gVMZxGh45P4EtPXj8P1hEz2jC9xZEUaopc06OMDQ1iwM5ifMlELsj/W7Z7tMITOqE1QhNxgYNx7IZO0FAwKOyCxCZ6ydJvwHbrnFYMrOj8kDtpa7nzTy/sdQ/NonGzLXuoWMvFHphObKYmakxBOIGaAgyq0bqxY3UYDBdrT/ftcjOXFmu7FhMuxyb6BZiKACT8L2L5LVQyPISEsMy8eN5k7TOvusvwHRsJEuCOvSNpmnNd9Hhq4mKuhpgvYt5YutpKnEzSBwwlbCJKzx7EplLjH1jISKNlLv4S8iemUitiIdYFTWDrQGsnQmIjZ+Ly/d5nfPEyFs227I3QLsBqevrQCIzhztM2Y734emth2f7G27lDI2YTv+gXdQiSa/o1txFU9+C8b994X9v3SVbopSmzoYdXLL5wvVdTUTOjgc9IiP7yX9T/2gOxPAkgS3DhwDYhKs/jizaJ4TXGLFPu+3L8MExcRMuIe2yCnvQtQheasG8YXThb6ROMThnm2TtmbwYS+cBfJ+KzwYdjRIRHwD17c2YYOxUTZLM2UEZdAeYi9HugGpnfIrw3pC7v+LPB7NHfYUt2Dti7ekJkfZMrREVPKpi/QyzYyJJRap84Qsu4e2qR/v8I7BG9odeIdSIazFFXbOfZxOQ/us5l1mIRv4O1tDT/Cf6Z813BSGU16V1Y7MuyDeVfuf5zmSxK8J9b2hb+zpb9r+eVTRNsqxScHfg+j6ngr/iI/1t1LIxdiM0aPPgzeINN/MFJY8YhEH7UfZmxdrOZ7OHXPUEB+ze8L6nX6NwaWryZyQeR48mHTMYKI4jk2fM+sOOwTV/qF9SvXRbJhh2+e5xb1LNmhJXpXyK1j0xkI2THOIc8RAiLoHoYg8yFnzoRnQvbDtIttzTJZ+bQ9jyKf0Z0Qo39rgNfzqzVT1PcnLnQLQQm9IMXoMg9+XLhOJ7tIzwJoYZolm3WLbUq5cuL+/2mwRsRYSc28q9r0+dfCxf5Ir51qnTjC5YbX3ZtvXHqp78xBo87fcD4/o7IjFO/NIYbhc3UITFfUNp2mlHCArtQYwzdb8RL/8y+2OSX3MGH+YP8d95N7hupYYMh8uEFzMhLDdEiQ4ccb6ax8eRD7GSd5FD7lsGfgSKXZm5wbZPnTflwarNXQgP7WtvcnuAr67l6FnU7foImvW6Jd7K+kz3w5I1+5mw9Jde86ReTqP4JsYBhrozksmz3+LplapdGja5t9kPWJbAtewMXxJu9u6DF4+p5YklsB3HJm37ZvvrI2GbfIYAhhrLd4Mbl9j/YX/nrjF/so3wIduW8SVmHgz194CO2AtS7xtkPtvkAPRupz+Q8WFJyKHgM+8rwoo1Rio9RQ2mxGdhuPbtkWz9bahmy/Z23EAxvcq6Dg/7JlyHBJbqIC7G+QrOND6bW7kWLIboqQzMj0V8oFTrvvEU9RSNc7lzhA0Z9JaagJ9wWk2xrOuy67dnuMZ2+2g4kWyj0oAAAEABJREFUtMGZz36uSk0Ct1h8x96FKisQLbR8EZT/b+RH/3/AeCtLTUJf1GERwEwgsrIO9/tdg3NdNZjnGXLv2CKSGlaVRpUmeiJn42uMHQtkJc70MlxkYp8w+moetyd76PPzqeyjQv9GXvFbhV32VnhPzn7OWfQb+MIcdjjLXRKypm/eZsATew9wPj8/DuVfg09yjd3BFzl2tUxiz7M1+RzPxflJrAEGI0FXyAYmpuibOBsn//L77HjzhdiS7RcixkzRzThY1Dv78SC+KzfJ+F9S95ZEDSj2IicueIlLcC0bWXhPfGatinnXvowAkDRYu/ud5959yKFDy5U4bpzrMYp1HS+5Ir+sQ2qenjLravfeC8avTlhpdhHX6vX7+PjUxrP7J68HkxgL3/EV++WtF93AZk5yyeOSDylo+aqOL7KLmmWd/vh4sp55PU2tpPv9tv/qr0wc8NhP7TdGZGWcvwLKl+DBE/7Cp+BXDSXPz09hcxL3E3wy/tQVj3aIbSd1CaIzqO8N34/HXUHmRby2NWr0s1BvzTHEPFHbbr/27tmacHYud2pdo3puw2eUWHJus1eZynYj4+SyMBCZjMcYqiplzwa221dks9cil/gzt0sOqF33kQ3jRPQz5GS8bBjZx/1Bzg/ltSHxBjdqEb+2lRhsKz+V/oToE2PiTZ+/0Mt+u/6KKDTR4i/jrN07smywe88t9gPmJKubbdlFnIu1WsRQetzvvQ6Jq4FM6t/7jWfPwmDiS56D9zHJ497npWS7EeORSxwZxw6sDJufeY2h3ZdM7ZvJzXbT7bMX4bFWuGXEZcB1EMtnzsvJmMhMzs7qHN1+bCP5djG1S6NK8X07c71xtjMfVc27JTYXilZM2NbgGZjnxuB5+3hkLX/p1+MXa3o/+4du95s6F0up0aih2NXZTB9I192yjWwp71XzPiB6WetJHrK+NUSRtdLLF8v4wM+o9n8nhgf49bjpRl62ZQfqxrD3QiaL2n3yC8b/+eMP/fHxhz7++Oiz/Ae0D55NofWYw35Q20Hut15z8rS236ruB7mOrptjupH1eLJOH6e9D2zGR54nB+8rkmeNQe6jY4ySy+lA9uTR+xKmYjuxwyD+yaZYkN2YvGd+shdiNznZRZ0C+FUaVTybDn3wHEs+OTuRWxzqyb5Z5Bb92IGE/YX8pxJvZLPPwj94XY0eAoqtD14nP8gtOUaPoNB7EvNU4TO1qhoJ+ZyP3i+3W+pnRb7toVyjqANIje+s3Rga1Do2sqb2fi5PYv34/NAfrFXny3wplrjJWJLsko39vqzJOk/2k+2mx+ci7wn9k88IyfHgdfHBvv7H/5O9fVNa5Io8guScPOMztUjtQosMZhE3EPal/IXm43ETqszdiA3b0IiNNbYZk2MN5i6l5Vl92T+ynmC9xS1LhdHAdo9v1Oh+u/ca25YiBGzDt2yAzqja48yBnJotXgt53vEcuGPHJZnYUpvUfnDmrz2fOBa1Tp2yBov62VaNoVHFfrOYajDPWUlNs0ZB9kjk9ZtWUYKe8/+Pf/xDv379UnJ6sh7/8z9/6H84m7EVn4kYUeFJUUtM4UUur9MZJz4bCVCj9Otx14N17Wcac9sy8cZOkL0TndS+19TwQfPYH/Eb3egs5ov1yL5JfHk+ZC8+ORf21rNLbrjziO+urays6QfPkuSUmIOvuJ9KjRY1js/4yGbGKu9LJ/v9j9ZfxKCAACdrMJEPLfLJI7EcPHMO6mejDQZnKjH84x+/9OvXo1/j6qxB9K41SC1ib2K3fUe3hiLrMh4l22H1mYqPT54pqbtokUmdLkBSoZecYjtxm3noqXXsYjBTWEvbHmebZ/EfPFd637Rii2iS66T+PWs6sVCL5N+AH55NrAGT0OkEpes4ef+c1247FLXfyMR35HTSe5zbaT/DILLBhH5gq/PnnM7UDIFFfLb1+Tl1sC8W1RpVyp7OHq8x9N5sq0D0Fja6xwaRyejdOdut5x2vaBnG3uN8/X2wx+8gtNQ3+SF2Xl2oc7w7O7asiZ9JHlyddmIN7PCJAEb2U9Y36Hyg2VZ82EV2kul1Ntuy3fST1F3WepD71Wc8qlq2BbjluZF1yLoH+2w8deP14AE6P2zHxo1nVu/lX3eeYbe2kzrebnelXvaOA4ayNk/ORGwmj2ev14FHwTbPrGobD54TqeWN86Ju5k4u5MyAiznjdSL+7sg+7kOJyYaPVK493PNLPvSuLwNMyOX2H937/cZ740fTYEMvIBAZdYvuYs16Ynfct+iBwhYr9trPoiFy6pvZdS3qMdmfn/1a3fZgR98Vn6Ws7SW9ewT2QOZncs6CPDNT12f2eRIK7227xX/bCi3ARvY43fcLwdhVekuVXCympbSF7eAap5/UYb3tssRD8uhY47b3g7Chtrnt2CEoZeL2V5eVH3H/ifWNts0cPAOyb20r7ewy1CTug/d5QRO+3ZYSc/KyzVreNGqAkv3/Uvc26o3kONJuBCjZc+7/ZqdsiTxvgJmS7Krqrt6dfb5dFpEE8Q+QzJRS7ZltS0fDTFI76OG97MkwD7kMr6pFHW3Lxxj+CXboaptLNOzMvv+A021zpYcOJE5mP/XovvI2fui+SGOicwhpywT7NUT2Vxz7Z7uvcr+ya7tzfJX7NZ5MNgcVpWYoQnjSmXzptr/MM+nYodvF9MlPbOFl/wdgdj1C2/iv/YSffRSZwMq+f8CvdSL3hMSQ/cJ+/RPxp+ILtm28EH5Gsb0INrkFHgInPTxAp6lzfAj+70DWyz3lNaLQA6+0/wreNUod/ivK/xGdFP6/bii7mo1LKUgiCx2wMUr/U7NmF9jmQWN9b7Zl/x4ij3disHIwXgtKSNCfGx0z2JKcG+AB+m82W23z9JUYAhWGdktMoQU25c+v0Q3EiW3y4QShftoPLwDpp37K2JarMGGFZqvH4AEdLTkc6C+H+GkIFyPBgy4+ADj2A9DtHefkS0d4JxCATkgtZn4Ay0NmskZ6NtSVuGw38Xtcria3TOTCX7EDMollx7XrtCX3FTaOFvtkKnIxHwh3HjdRy5ly7FfX2s48+UR102K/c8Ngs9HIhzbbojP72qE2IbFiBbskjCAduoG/6sljYZekW5RYUF/kGS0+njHAk7seOpodYUMFLA0+bDcJfuJf5JsazK4bUS0YR2cZFdlAWdg9GAwTv/mQQ+rMdo9csNAcBLA3Zu8R0pe+EA7kA/6NfZLRJreXOJji25qHrL1t5UtbIDWY5BE7gTg4RKjxUmINfaIffPZ+m4qVyNmWvSG6iCmywSG37+iHnnnoJ0TujPsl5GZvnVAXcTTplxfbTS9G28hO9h2kOJQFicnuJ26HbnW9WCjbHadtYUBp4eFZfU4gV1kX1j+8gG1sO6hSF9tywoWS2EPLNHs6O2swMfskkLwDkQugQndDwkYUfHfManOkxBJIgk0z+YqQAyietvZo2QfAB9uC0GDQoQSPMyBxGuM2dAKex56wraohGzqgR8N3+8Qs+oMXW/bo8k3ynPDmRGaGTyWZJ66A2wY89OacMv9S39P8OUYMtQykvG3YSLtJ7Sv8tgldQLMghrb6P92Kf4WFjYyRMGu2GnS0xJHzULEBRKGow0adaesf4u178pJ4kYN98JlsO3dBOey7ZW13IIkLBNrC3lLINjxtuXXUPXYwp7CaC1JljQHwEj73zkAlRuiRn9Tddus03Xo0u1QQ7RciXEMrl+z4n1AkSMRHlAQQvm0VINrCR6D/szfmZ1/IRik8UlBA5mUGJi2rxvYh5CZrHojOQnBBoxiqQhLQS2s55tEfYzziMLToXY4vpnYoTVQx5P/P61ID3LK/gazZfneOhfwG5Ngz9t7HySX+BQ1xQl+a5B9w4jSKsc2QL+4MYirzL2sTfZuZ42dDZGALMvZ61pcigE1jT+BDAb4Ii1q95hnhLtcKprbzaiiyomV8gJaKeIt62AQDP72qNKipbew4JEytvi/m/pd9EThlhIjttjWJKzW88xLozrNnEm/82ZZNfQ9+jdKFFzqFL9ttP3KLmiKJrUK+8ClenkzgrtRtUfBt/w7vDv1GKe5Ks52BrI4iMLMNf2mtA4gna7KfL5PiCz+HHryF/VEDYrrhIdK6GaFhDwfQw7MerWWWEts6cXIN37ZSr9TDBh/kRt1FCy06oG2zqqSYBRax4FU2NJwm/4nNQOzZyW1qsh9CW/g96bDwqYYxrFGlMYZiv5y63nlJe3/Eq6Nlf3ZM+Fncp8e4YuMie8j8a7GU15LNRUSI3/ie1C/2s66ZB2ATuTQK38iHduOl4I0XWTM+sFXQjeDEzqZBZH72Kit2MYFPEY945lbTYk/fml29tzAr20orxlFbx/aD3rzCHw9pyMpfJ9qCLxILwBME0PT4y/7JiyiKJydnRGIi/IgO6tx5sP+T/IA4DqN8TGoxUkU9+wXlUJ4uVKOUNWXTalws25hZACGtKSjUs3psP9EHUr/EF34duWZU/mto+OmxgrmgMU8MU9lXrecl5y8bkww43tpn20PJxqc7G1jV65D/ecn80JKabBvWGBfFb+Kx0QaWUAFiEIpcltJNbuSUPAK991I3SaTAdffUJDYLvTGGagy5CqNL0RMFtQ29VMjEtriXTJ7F9wAvBz/5UfiMaRS6mujedLt/Mt6FumLbNveWxfmY0KckQy/ZiZVM6MZHYHAPC9SwCn7qkL2Rmsb/IgbSk1gD2EJVstpu4q6yagwlN8iw4kPdQgsszsmd++mModUWiI/YmE/2X4xGrkbJ2DOGDrG2E9qMjbnzjM87Nb5z31jo2yggWYU+Y6bX6yDnccSzuha28Xun1Eu2ZWSr/RkcqGpebBteevbEZNNPfKHSNvNsDv2eNeFH4chHVlgRLbxFXJMkci+xY2227U/uG5/cP0Iy/kaVgiPafNR15nHaWRDHKOgD2UB0dqynn9z3doxGxsTJPQ/bkiUKnPrFHpPuoXL45SIu9lGx/u5aNLsvC71GuMT2jbgbWMuwJjkm9zv0AGLYq7hTciehkFTEMcZovC84d8fFfZwa3vMfx2Wbhmn2D8ZtJBIPYx0gIX+X2ArYHICjodRA6ChFRDb1sq3ohT7ZZ6IljsScOgQgyXZDq0Ng2vOYWjw/nL+OUmptTMWyZP5FXpyNMd6o9ZVYuGcYOUVsqesRcQwljo6RM1R1VcjJwXaEFXMCT3ypU0bBoiu6thVa1UVS6pg6TGX/TwwllxtrkDE1yFo1jnR6fGf+BTqKRJIQFmpLtlVWj9GJbdEq9FG68pl0Sfjl2Yu/8F9t2pbhm2sN4mTOVIsYs09ELWAxLJ5/1It9UYARajvC7rzBv8sluS8iwPR4XrKtGiWXkRN7gdixH/0QdkwCRZZ6izVim0KIF+nOXuM4q6jllkWfuKIfkJCzkbspMdcYsqHJ+BK0pYnNxX7tM3f4treMGJeUQWnBF8IBi7hdSkyrbUSHuXZzeOjvGWILbeZrLmGiySQXxK4AABAASURBVLn3VI3GXy+xZFumLl/othZ2GLgHqmHhW0cskd98yy7N+FrxB2QEZue4rQ7qsTHJyHNt+xnDGzw7A0SuYm1HlWwLa9imaJIiZ7vp87AvwwDsXMQz7dby8Q1Hgl5AaoFDpsjFCfqixVeNHf+d52X0khcsRQ/VoBRVzEsYSFfaWuw3uf+1AMToxkb2QPAijypkDkOLBZnUalKbxIMKvWSzNtT3xn1tElv4KyPQ4SKV0RlDAyZ2FvZW41MrNlsg+Yg6SObcJ4aMVklQAjObmeraFl2Ste0s9LB12NXRcAE9vNVykQ0r9IyB0CYxTOKajJsm5INJdmn70m/byV/YaMABEapqoOs2Njt2MdejxXcDej7qTaRiqjJ+kTR0ho5nwbDyT8dV3drGkbsN34W+mxfF8Ckb6JLtDXLzfdjP+jWBS2iFHGj3+G2ES+jfYQxiRd7e67H9bV+odKck+E8pVs8RVfz0hIv91I3+Cb0m8AQk4pN+jqjC8hcIL/lkRE3nXs48QUzqGFp0T2jeOfk2hreo72R/tN3wYzgjsJIco33EAR5aIPL9GROZhQ1Yj1iDh7Zh1yW077Bal52B/olHxt7+Qss845+CvXXt76OIb69TYo890V73ANNfdnvbCtM2w17T1G1RO3YJNGE/dHywDjPngvwghsE2PfPk/hm6ChrQuaPT4ymzOCu/hsQd9VcQzTauCmz3yAWLXMbfwSLWBvyfMq7Y2hCavfGmw5Of8YZ/Qnwu7KxfOeV+esq9jrZVL5C1eQX9omVHnfAL9j8ide6pwTetB51cfpnPN/n/3VMW7L8Y4HNHxcCLHdvKhgj572Cx1V9lbL9O/wDf8tkoEbb3PPhvgR3yJwtnW7Z7E9qW6KLZlm2wv+/2qxyO+TKmB2z9iASSQ2BT1ZWJRmgB2x2LjmZzUznwDEyJK9gLsElfZnkWPKapwQZ8xdGD80RsYxN4khqzoQWq5Kb8/cXekvu65X/jtpmHeON9acUl8wLIjUs9gmcfBchEv2t2YkWY/kWGGtkWHch4wCEUu6+AUDqAvdi0wPG89MtmI/DgWD5w+8Q2wbZs9xpnvZmoQZL1c4s7yq8akktfWq9rdpDRjCDcoGpLVnCbrPhwfMtLi7zo4EMt712+7BEdjRI1vU31ZTM2PQRsQfIJcQB+9p1P5HjI8RJPfQYk28TizlnfWnIqEgzYWy4WTjDysWsHY3J2gqITL5IgkWkb2GLa9NRH5K/EckCs2FwB2x0XQ1vNA72R49L68jH73YD/X7BeqbaV2HQ0e9uMzI5VxLuZtmUDTJPTyMKD71jUvOjli+udNe0HlXYLXeJ+gVF62yz0XdjDZgG2VVW9FrY1CnwMPRpGIveYH4i/7b2D3D54forPQeLZL9zLCFu72Zb9HdS0+EksLvgBqel6aclDlnz473lfLDtA7QQQN1cwA+xT5s+aiXzhNq3Zh64fI1SZi6mHHUxKbKiQ22nvxQayZzeatpFXt0Uh8lL6xku2Ca7wAMlKWx1/sA1hXfjh9MKL3PaJ01eR4DMXBG2Lrkw3IIwZ21wT344VrOVCjFz29mShWnqLYmM9ZEz9IytZdmnwEiDxbLNLu4W3AeV0+aGHR8TsjEuhx6+Z25YxwKAAaPfwb7zMuZC7jQSEY+iaY0mpR8AuhRfFRU1PvIKcAHMBLmuM0oV6BsaRy+VaYnnlkjIu7k8r908J21aa7S/4GFYNQcNy7iXabRFrMHOx+IceqG68VPvgJX/+y/PzxUPoAdsMVuE8gBo1XMraYl2Z21a5xAAgP0oCFjnJVOTwu4i7UWQV0OYtXsBhXh03z9DKpI0jQDc2xMUGAWKjcwkC/+ywlDN9y/OCNTrZcRWTea7kf3Z1jIGviknkV+efGkyUYyPP8cEPSHmZ//b2fGGYuGxiILbTNij1kFKP6AdsY7uOmgTfAFGnjcQfeMbuRm3uhdQpL1MZmlY1eoz8nR8EimSu16sC7+/vClyvF5l628Zv4uHlEs8Ppgq9sDGACy9Tr+juvyR4Y7/t/LbtOy8a70oOuUebkCwrcey145p9LMk2UOpmobPreGH/pnapT2zEbtsLATnbrdf75Yg39tvOy8W2lM5ou+1HLmZEM8yq7b9Gyc4X08S3NMgz9tUKCNPtaADFhJ64GLrbVhX6yMf+nRd5GbO2OhsyQaOXv6jJX8Eh3nqjSrbDbohMkOgHsjdCC1huHdEyD6Q+TDvut+sbElbsr+xHbGfNEl9kYuvOHiBTCZ92qVsCBhlV2CkZenSYKnHm89OdeykmkaInMHRm0yYEybYky+ja1tmMkWIee7ZlW1XWa7Pd9NAMb4zB/rwoL+8LXmKYOD/zzRhoeUvZk6OKWBcvi4mH2E5/OWDJFxK8vUdTH6EX/UCN4uX+UHwnNdEcPkrxE9/5kTF4ZG1rkXvsCpnUNH9Rn7UVvNhhIGwkIocMHauECLURLrlfxo1dqsQP7fQPSg+XoXWW2ubK3DJD4gk0m/nZQ7ONjE+SmCr1fHt7Y7wq6zKqlFqnxokvOd3Zv5OY79Q7uS3ObIwYU1XWqKHso/wgeGcvxeb1ciX+QQ0venu/6vp20cgzjiUpdERr+8S+QKgKhVjolC7cU0RLLRiIraBdO15ECQElEoyebeVsWrvZlrGfe3O1L6EHItYHNdsSuIHoiTb5biCea5HPveZyvSo1yV+1vr+/cT+84v8ie9uI3qXzwwq+CAUrar4lxU4gNsU9MzHPrh3M2LB4QpExuvw2J6YwSJ/rQu6T7ygf/ZfGd318TKh09CI3Krkwp0Mi91Al2xvgW1IDNNHszLCfQI5gs7cK/xFc/RkgfqZqWGNsH0unjmRbVdXr/OPjB3H9W8liIB961h3Cs+Mr65d9YVuOL7hgHfMKn88Jn58fUKXYMFh84gyMHgLDZQxIVmqYPZgRctMin5pN9mfGqNhcYdBl/Nomp6FRg+yh4ptNhL2VQUgrLTFkDNu2Bs+e0PY+eFf2ReYBrPQ9Nf/RxWTNTh3bCj+GfVgOr+8VerbEms8It3x/QSC1enu76sreG+Rb2HkDz/zCuWElMJn/GeHJiHdLtttXjdpjFfmp/6OVRT1EsxF8GUFbzy4JXuoZ34NcDc22jB3REoNtMDpD1kzML5xPi/U47guGnW5op06VFbncB0bk0bORAMRZc5+LO2rZd+QDlrwv5GxbwVP3nEPrFw0iYs2oIhcwGyJj4Tvp73XZa5zYbWvUUORPXvanqFrBC31b0M+NNWobVZ1X/uIyuqmfaNGzqQlyWdMxBr4Kzu59RcjUKM+a3CsFnhpVuWVrlGoMnfWP/fhcnM/ULHGiorTFPXjhSxB29fRoi3wWezKExpmPKqWe2U+y9x5Cnx4xxWdiyVoVsoZKWMiJZ+Tkcxx7D0c2OdkyYw1ilZH82tv3afhg7VilT/b7HbCtPtdxgo2IG5uCHpXFAp75n2sVmeBdP75fpM7Zu3fuI7n/REeyYiJy8bnIPWPkJj9I2Fbyy5kKTTRIXIWe4UXfSrNN/rM/z+ec7+f5J+fr3nRMM1IUAou/6MR2ID5hco85zmuYgGWurCQ6jXAxNagxlL2eMx/92Iu/5LqoRXzd+NB147vI5NzF/mQPiBbZ5DJjE/PhidjtXeOseWxXDRVrWy7FZuSeIGUP6GyxJYwdc9uyU4+lz/4L+Ds2dm725hV52G6NjdfGhzR5xsbkwSadBU3YkBKTFNvMIyTplBPNNtf0pbBn6pEpYBtZY+MrQNZrs91T2y3PteexF6OsYs9zWRANEhoo2LNb1mCtSFXf2ynrg2kjDW4zotfyCNEbtaG7UUKItwPfQ19ty951bMJxsaEXdEaq0vqJO+wFeeE3d9YAIl3vUy4yr9D0Q+In+hGsXxiv+yQ+T3iIDALAf37vCoRux4KVwXZIT4iPF1rsPZk/Y+EHwjktnfPQUslA8J/gYLQePm2wA4rxBKhUZGvHdmDPuBLvYYYJe7avXy+RP+GVY8fypmCmkcg18nIJLyDlXLx60z9usdOAZizZVvL0sa9cz5jU7fu8iX1BtUfx/BbPceXZFONQf9KKs9AfDJDQAiKvYypwHS327ZIN86AV+Csc5F8M7OQjls1sRxv9H7i29cOfa8drZ7Ty73cuz/XOGODw0nfsPf+dIvT4bLCUsxWA/N/qbe8XFn5H/4Xo/wFSsvmvhVl5WNpUPP0YQzvhr8xmQRuOh5Zt2W6VbJoTBIkt0BuhmX2BGAbgQOvlcNTmMvg8hBzE9pMNaTYH4zn/PtqW/YQ2xiWxyKJz0bMhqlcoJgEGjXLfTEQrCPn/TCnUCxzSH/dTPmqv+N8ZyIee5JcxsieeMfPQgwcmH4ozUhrqHK469tNfUwjAjexLeCekCDY3LgzEjm3VGDIP4hN0NBsrQOghgUY9qAhjQ9vJh6is1wHaGzXr2jrlQ28JTAUx0Ia4rONDIKaYSbAbipj6g94SvuIDJEwJfgFm7YYiZ/OBEAPrBU4f4YkWVdhdt1MuNFjQDvvEHvkNhhVgeOmn3YyRCyt4xkUuCycB2yIsyLF9l60G0YJHpr9UHzqQf9m9jSgf2sYwoxVS6osrYtc34BTyqQmznKj43oCUbHVbfJid/Qqnp9Dd0HlwHiOXl/57jgwPyzF0fOEpGVLs7ziY0EcVawsPZdstA3mPzAXYZi3VEH1WlNhXQ8vCz3oWhvsLwfFfIU+++KzH/QdJYsSKDLo7GD0isblpIh7xZZe4+BFFrG0UFo47/9SAAi5gyy/ZfkBo4a0ggH3ySmaevrA1eWHYIzFOIPhqm1bnQl1cIufZX0Q3T7L9ANEWwed850fhiZ3gKCnvTlDXkMkH6LFkW6MKfuxIlgS1a2n8O06hvfaFD6UOL8T4aeDL2Z0vtie+yM228iW3bFWNBpdl+2HB3ngxBmx3DLGTNQwEx1y7XsQWGkZUZQa3reSd85AXEvPMv/com/mIeTFGPyA+OVQV65u4jB0BjNiEjG1RPjTwF/nEEL+BSR0Cd76I9voxFy32GOjocXpWgH0S/cDkbSfmsEuOjS9y1QNu/eU28YpYQl+8eJh84Z7MiY3aRDi2Fj7jOxD83vsIe9CDJz6xovEni71z18wE3OyG8lC30EBimkE2AiC2NUbui1JsxadotlWB2nKixX8xh8ws8sBhd+uKelqODBJhvYKNPLVcLHJiTPypc0blACEQ+4kH9ZTgiNN7PPgMgiBLSkxdmzhiHv0i5SqRlzWIZaBg6rV6je5Ks92f68Mbw8f+KNlWx8feyhidxFauqFEj1mluWA+f1XqFU9saQN96tFvE7llzzs0CsocTtz1kQOjVIB5L9L5MlPYen0oboyLWQID0OyDVkFwbdLTEdU++zEeVCojPvUYU2u61TV6i4UqQwKT4XewxdgQ0oyuZGpatpkVYu8VPA/tfhzHDij8G4VZdZB0N5qR2We/JD833E2ec2ROkavGvjO6OO7aKOTte0Q0h3eEyAAAQAElEQVTsPbN/0BLNNtejBz+mC5sHFatq/czH2LaDBxb7olJDdKPDoEImcoHghUBAWEoJEkdgMQmMMRS+idXIiBacofvJjwwimsRWpqKMwd1S2ueXeux7HDmyD8MystGzrdgQY2qSfSRaFf5dMkKWoWjjoLG18BP5GkMDWduK7sT+IofEIlpkUt+OKbYOyD0rduySbdUoDV6mR+7Onr7dbx37DTwvzu7soYndFb+MFjrYit4rGJo9NLNfkZs8X3Ke97j2fRF6VfxKdkZi117PGy9FKRezHQ9Iv8hMDmLHGtu2ZRiOL8bKHEJsYlq2NQZ2C5vEqzSOCb1t5eXkBz/gtC/4sZ14O8eOe2phCBZ5YIOAem8TW+gxV2UFJGJHdh4yNoFAs0t2cCSOEWzbTS15Gbn94Yu5aAOdrFvGBW1hEzJZc03wia1pS6OGqqjRKG0v6hM7oCMNbcd14z6VuYghsZ8+s6aTtclL1qxfy3DJnrijM/F1+5yyRvthW7F2S/fsh9v+nyS8UY/Td0a75LKqSmXLPmFIMrVEn7wSQ2qeUYoOgGzyjf/YnXFIzjdi/Pz8VLJbxLRYlOxD29TACp2LBj/WtN8xZHuvM7o34k3MGU+4E0Pyy9lYrF1gYtdOjHfW6I49awyAD2IZa5QunI94jGx+TEwOtpG7KPzYyd66EW/nwbNRNNJQZCdrN8lBsuyBH+rRtEltRFuyrUr9RmqS+ZJY2djOWGXVEI040V2BM4ec2Ttrw96Kn0ByDUR3EP8gJ5xoVCnz/vEEX+FjlD4BIWKJ58Ade6m/ka8aEuRJPCIO0RLXJM87MInlFW48EyTyiO4Ysq3RY2kSc2o0Uw/oos2sAbKjhhBWmm1Qd61atolckI1vMOpRyudVlxRYfEZclG0dMra1daeyhkXs+cE8o2iEraQE2r64qCrGHJJyzfmfCAYX9i6Xa+dSo2TslR1yxylZmYsWnZn9xl7MHsieg6x5zM8xvMjtMWubBKSiFiYWu9r22onphr5t5X+K+cLel7EKL37zI98bP0hC6bwSQ+xGN/wxrogPajKFCcTIAfuSuefPpqce0cuZmVlbaipabKxVunGP+OQHf6Jkb0cnmFQd61K+p9rGzCLXqQ/OxOR73Unv+86ZG3bjK/shed3xx9KR7wSW1vGZW/K2L+IFopPzdk99WZtFjLYlIHHc+jxM8hGt9g9A3LNSC3VkBR15rjuvpbmWBGlwVlKrnnMO8rlntY+lU3bxOWOSU+KAqLQaQ5fLVaHdWKPI2lZs1RiySwbGuMimPvEnGjgE3XO/In8jM7kHxs5Ehqg0yS9rEZtX1nw0DA1itY2R3YkQOzfqfkdndqY2vjZbtjWqdGrEfuKDrNSFy6MbqUAIftEp4nu7vuH7oqoBlC7EE5lF3KlX4q9C26JlryV/yzZzqTwYS+aaPqlv9sBiHNQndpO3yHsDmaUWzBm65IOaVtURdkvHlA4XxDVUA0DGpgYoxt9cUxGyoeEv5zu+Q48VO1KYRT5xFXN700TLGWu/4OEFJrKxM8m/bWE3unEF2muR+Z2zw9ZkLlkleXQud9Z9zqWMt8jw1YYtxDpKg3rE5517aviLM2iezVZiTA5GLrpT8beoUWzBVmJbBLBI7IbBG84/eUbcOTdrQowQ0LaYJ4fkZhsq3dbC6KZbdunk20YgMTDEAUN4I3uyLAdsqOp7S2xMYrnlHDIudMK9Z99TN8saNVRjaIxqyD1bNFZfN+K/J27Ctq2qkj2EKWAqa7DIPc+D8EaNzr8OWdEmOaJOTku2oQQEHijlHZg484ltQ+zede/ac6ZwlliyJ63nfbllsW1DLWMvsPmT3E6ArUF+hUzVIIcNduSjW0rOVQVv03S05Jf7V9tiTRYQ1lpE1L7Ved1SJ3zKcAHbovcazEOnXD3/ZC0iP8kr95TtdwgNlLGH3XsgdedePHvE3xL1zrpSG3ytw66x24pcbHc84U1ihKQKDV/xl+ffgn5nzpCSpvIboEVm4Tsy0T0htpoeHpB5eESl0Ce06BBiyLLdYy6bz5piv2UiGwbAXUGhgXYsBKvUw66QZLshMvE528ZEJ4B3kggv0ArHxd56NvXA350apo5htx0tanlGK+xtvO0gD1sItG9MqMpR/Qls7BND4kpNM8Z+W4Nn/1ovfloO3eCBzLeDrWNnjP2p2N28fT3lJ/sgsB57wUfMP49b8/fX2GjoRXmVMxPOFXtxHSDOvFX4Yt8Spx0ZPesoKsD7bNFW1ozRdueRdWg/i7xQs7nAP7tj27E7tIzfo0apz0TH0CQrasXlBP1BW9iaQMaFrcAfqD3zQsf4d+E/gP912Dvt2G40dKUMsmqQD/Ki2ZsPmZlkp45F8aw1gdhjDR545r8A/abhUpSw4VUk2zqAKQUSxiu8yv4KL4Rf4ZQ5aef8f99IbdmrOiEFegRJoR/4F8aD+qdIvLSs7R5fL66faa/8E/8ewp/qnfrneIbwa/2vXpaY00/d345JAbAt2y3WukGPeRP/4lLf5bhJtA10Fo8hTgG29QV0tFM3Jl7hYPdwymSSTR4IHrCN3SeElrRzQwhuWwg0hK6j5SAHMo39AJJqWX1ttmVIJ4B+6aF/ITCxLXsD06+dQOzwHturD2/iWXwhWvx4k5rpUbvIfjXxu5ldyoMtsGW2bufnpz/cK7BlJKS0Zay04BlfZTJX9lXDnu0rCW3kl1fbosMzPgo8oB51tKzp5JIPZnc+XC982NFzS4Ai32jXKpfJnS8129R9PeXs6C0l5XwYTT32h5DIhZeRbNaGPRPyiS18GErLuOH84k1oYfwEjloztzyWidkANksq4MEJclgw9MBZ85DdF1Mva4zA8dDsB+9S+LZlb6j+EFzM43WDaLAlzqPOvSQhs3XsjMwl5YEe/wEzh0LHT4Lu+cuFdVIA0vf6Q3r2h4zwqW6La3QCoJjJSuMqkwPi0mX1qDSjb3ER166JiH1SixsfvPPhO3hsZw8dbpWGWMvX2OeCIart8MYXxBsvYO580CcQ6LEuufSlGfJp/wvjmJx+49t227H3Qz8iyeMEyJLpILZVMOwtazssiTE2GzoZasSErrSCb5cYerfFb9cT2cgYm8V+yBc426iEKuQNSJHPl4Y7X5YXZ6jKCoiWmtypy4Q+BjVD3zYco1tKnR4ANbYYHvryQm6p0LHNuKRj73WwzL73xN7wwrDdNrNu1+vgDLD/JVxTC8buyMS67Z4G38giBqHPbKFDLrEf/4cojN2bDmobeSu+rrywZqq0cwwecBnbFhelJb6MJ8Realk1EMm6irEahJq+NRsinaX7xiFuKGHHnr1tZV0yHyM2reDxKRoiXOlBANuyo0fNUgfAJdUAGNXrIsoCo9WsqqLWGQ8Y4ot0AaNrY7tlLlkTXlDUGOyn2euis3kjsaUDf+a3fUVi0zJfsn2AsL9hIZQPvbyjEZ+h2w8kfBEzzMn5n6ztnS+CodtmuLPn1GBbyr0P6BqhI5rt9gWKrV2bgiaHsm1vTHohE5d11m5wT3aJtjSPOOxtIL5OiP9CNqM4G1hXpKpMTS8NXae2tOCFa81FTcktdoSjyARsy34Ci6f4bzlspBfyGQNVQ/EVPDKRDf4dMPkgRS4TGz+1qNFUYifktjVGsUeqcUSUnBCiR3YxF7zqODPJOhvlQOZV1XmPvJC7lsaQZKwgaFt2KY30M8BgsGRb+ZecRTOAClex3gW48e+XqiHjP/R8Ub3xzMh9L3kGyiaGkr317T1mDW58Fol89CIrWttzge18I16jlJeLg1G0yAYSa2oe/dhZ7BXbkKkTbsYYKupRRYyy7JIBTNCRI0E7dKb02GSqUZGzRNdLCz+QZ1riN7ZqjJaI79Dr1IUaWSIB2z21ICtFhpAYoSPw48eH8pf9k2dG8okeC67YJBlN4lyPBdtBtQzqZ49entWBzbPsnYcdHEA4V6bawIx4IT+7xb3oAlzZRzu3vUmEDkyJUd2Sh+39wwU/oCR/0umXoFnbjgO+vfUiXwWeHpCVuEmv7UU+9Vms48oZhWobKVOLWIaQDi3DGVfLRv6AyT0r+yHP4dSuZdExvgfrZWOviV8v8X1SElfyCSxqnyg6Ti42M5dqVMd/4zNOfoSMbtXoeI2vRHyuR+4blzHYW0MIaBKrsLWA+Dohcx0t+KjS9XLtv2KKvUD0q2MQ51LCLOfDjJag5wfeRQ1j0zI0euiJkx/HY3fHY+wOvb+9PdbaNviFl8l3th7e6LGTWEUjHAX683phGxopyDZQzITuTfmLw7d39tB1dIwS91wE4zs/Pvz73//Wv//9o+Wvb+T3/q4rsiFgSnnB/Ab9er1o8CzsemEj90rzzHHu95ZMDOHnZWIcGVnbxGK+6S3l2RafopEKaeTKhD55GWjG9MJOj+hWlQKEKxRCprZD7n9qHsWRbXgBBnr8hJT673W/I7M0sF1DCQ+p3bdta7G3AqG+sQ6pwRjVPi58Vkq+2cvZX1mH1MEIN3CxzF5a6n0KPT0x9Nh5DA02SCBrnhjDC9jOoNAmAc3syVBChmdb9obIBMJ+ypmcNl9Hi0zivPMc2DUgf9Ykvm1kSzJQqYndvq2UeSl1u/FDS2zYmweLGFgzhCwjCIWBK31psc/z4+3nxwc1mKoqodpyiQOhno9R7K8rcGkZpbGHIOvCc/IKVHSh20ZGGhVbxCHM4Sf3FVDsmSHAkA5qG7q6HiElh4zZ64mD8mIklC0TX9lDkQs/nMY5oz3iL/X45DtU7i9Z39TzRl3v3N+iG52G9m38L6ZTi/ccOR8+48fWJADbnZNok7VO7W74S/2u16ve39/6/9P3wn4pZG0j+eyZfSHhLrFnb37k/1/541OZ54fWgY2Mb1fuLXwWSSynJcsKf7AvLpcrPt90vVyoeRH7wsa9nyGTmJXGWGNwj7vAWy3TxYRuW7FtMwbIGQH6Qna2zVGsI3ZSu71POJfMXbkswe5ypu6YhChhSmmhpfZZi3P9Q8/6JYfgN/bsJz9YJvfIB2LQZdHb1qLeW+6zn/WfrGtolpBxgyVkc1Wnx/VrX0wBe8tEPz5T/xv7AhYCu4ceeLtelVg3FbMkSD+m2EFpQbAMLSDZGZdGjdbNLPnAkfk3WM98HrMtLAJCznKJmi8ZJD4Dd+5vt9SH+O7sw21Hsq2iOHb0cr8bPc+eXOgIwRUgNtHqkJPFD8lTsKBKNuez5aULeyj7OHZFs33UFSXtZm/cNv5Kmd2J75b141ylZl0P+Hppi/U7eTc+twa/I59Yz3tbQg19BTl0E0v4oQUOcg/JqRF8pVaNc0neDLINCLCkANcHTTTqIID7GBP2PHh8LyF9yoODhjyp0+NMtQQMUUrkE1v4TKnLkO3HCLqFlLZ17NLgTCbu5ofVgDEW57QFSlyhYSKTyOxpMNlu4NLcxBGY1LvPHfsm5y6Q+Z3ah4+aqtw2ul5tc2mS6AmRa4HjYlv5l0j2eDC+DS72JC/tEQAAEABJREFUVGjYykACxLaU78vcXZuUS/AAnIgoY+gPwF9ogQcNJPN15Hcnv3X4sQ030SHRZ4Wk6Gc8rK7OGPrTGXq2ZVt7HayznTYzInaQMXZgvx7wi3DqF8mMttt+5JsmZIDMX8HHJKNtdNRnr8AP1nPAR2yFcI7B/xYOvegEvsj7Oeucn9MHFhHbxOam2XvsyX/rkmhW27X9GP/UJGmxf9YhPuWSincDTQiTevfQhH1xeSN/cY3F7JeI2Cauasg8YO/5OYb2S8BQVv2XvP8AMev1OzM2Z/E1ef8sudlhEGjYGQA6lct52hDW30F0TpnUruEk/A+NqW3gf8h8J/9XNf7nficqAYb/Rq/o5gHakFWk+mZjB8L7K7Cz4OqbTOTOBGMr8xNsq/8xnrTv48k6x1d+boKZx37bToyx+CvhCL5A65BXjzx8v4w8AGBx8KWYeoWTrl+0toFAxt7dv5B5kia2CRgCKuAgdELh+nOPzUA4lYBAbHeNLRpGFg+myIRvW4acnnnG8FKzcwwtYLtlnQl2JnYil6lt2RYX+vPA208amNJsP2TiA1Ndw/AaLNGVhmgG+DymEYzPlTcCTZWyzxps2SV/Ax3N9oE9h5Ds0C2jF86Oh6NMySdFXiv1l/JwrhrUsRBLfpxJeFsG0tFj5xVCPufBFzkE0M70AS1TVofzoB4IsRARNeirIoQkI91YCv8FoOxtBU/fGu6bsoh9MWkgzxAbbzvUemKl8T2Gb1sGKcYAKJ2YsAXSPR+WoXSsIcRmxq8QK4uauu2dMoTTent/4ncCLzGce034DzxiQCb257Ef2x4yVYUYPsDpEVFkDBZgoB/KYHiTyxvMCMjNkIJLDFbsgtDDfOpHxIYWEKP+rEU8VvLBmAL02mWePDK+WrHZeyHA4LuLsnSQ2JdusA2NFUgxwe3QjzpIHRUkpWXZIoapvKMKKe4bMon/BJPvJqdMoZwP8uHblu2gPW5MeownT5Ltjk80OxLEeazXTBLQ46vxOGPesXGZh5zkrv3WZrXgJcYNE64a1G1pYjd7ybZG7RqIlhyq3HkuinB+CURs2wfJXst63Hm5googAfEshbfwHRuDF3yh2kYXGCUEG3YaxHH6QEe04j4Sma03RHrAVOzChmVqxYuSu5SacH30+MWidL5A1W64J594DECDkPjseFHbtL1HchctfhOSPfBjZZ6aweoeS+EHmvByCS2xbNK2G3yl5jBx1fUILTgk4stM5Fay3ZO2ATMzhpbJ2Ewuhxg6bh17j8V45peYA1nHAGotmzH02NtxQUGPa/f2DRad7OnMIwvp2SlK8QmSiFVQKxfG9AkvY8A2sa8HMCUGKXFaprZZX/YojLxMyLoiTd21ebzIzo8don4nDPTEr7v2RSIG6ek8cealzI0v0xEzLDwQylJ8NiRYFrEYHcC3bWQKF3jHV+qiUwZez5GwkQs0notkG9Gl5B34IivkgdwrTKwG3/Gjw/5PfUWz4QCg6herxBC8a089cwYaJyachUVNGZIwg7BbItnjrxMqiR+CW28hv6HJ+LKfPo28K/OSbVHYlp/EkRhjA2LzOj5ushE73Z/8rmkYCBf2FjniNeawx0D80QlI+EF28LLFtuztO/4asvbkvhA+wY7ctkNoSq1P3hilga3Qcnsy/m2rWwYgdiOfHHIPm8TXfC6hB/LiIjzElTrGTtWOLbnExiSuU/dyHWirZYPEf2ocW3Iolu0OeuGv+ZBtQ49dsXfUucgw6PHDoPgONI5Rwy/y6jkTpvw4wCsT7IZ2AmXuWthDZ+z9YhPd8CKHOryhUSU7logBxp21jbnygM8ZUzGWWAZgaYIsgIlcUmqRuW3lH6UJS/0f0A0RNSdw3YQbaEi45AarzLwAfEmF8JD7bJdGlQp+24aaMb5si67dNm7sTYIOP2uXNWp54kw+k72EpFKDt7eLLjXkFGJihY1kwzXuE0JxNqlB+G2Ll6hIKXUs5Pp+hG5woWNbsRt/98gyj7wNEyT0jWGfuckr89jufUhskxhGFTkP/ADDyg8dkrW1cEhAqalLio3EE17s62i2ez/MLMKDViqUbCs6Re7CLlOlZi7ypXaUSsFrFHEUEmId8QtWiW0MXfnhUrT8qM/Cdt6wkYNoqeWwb5eCF7Ztyedoy9J+0Q0+RjFjnngJYFRpUosJnnU7c2PKj/Gfhx93PiKAqKXmE8RYLvRX6IQdHdHOEbT1L7xMv1yuTPHNPVnEYZv5rkNsZY2zZxZ1ic0AAsQ2sYHxTBrwFgeogyUkJddmcbFMLU280u02+SGQH4AY531hB3FM3XhReuNHk3vTQ4uWdCHOUaVB3UVNrjXy/x6gOy/0Rb6CZiMLLPBFHIHEn829eIFupS3duCE2nWkhf4lN8PTkFkjNA4v6EbYQC7uh6rQk4il4VnRk/dRCt7OOYi+SoEyuxJD8EvcxjyohNy/nYHLmtv9t8sxlRQfBWFrkmTyyPihqpCZHLpHfmlJkYt/O9aC2AanIpWMs8gCiFxZhsU7EzZrHtr3jDh7eCS1LPBO5nOGB/9ibxJY1zI9BE76NPq4jb1t0IOMJ+PeQkYkdBnBm9OCxWSi1PWpTzr04NlkhjBa6VYN9Up0TooQa3ur8EZEdH0ChR0ydazPwwHxy70ntmWlU7FTQA1bX45hkV8g2UACfz7OHyRkzLWKusZ+9lpFgVGO0XbvgDkjxcZF7Li3WNrlP4kCge/Qn9MJXoIkvl8G5yP7N+ahRiq9ARBZ6KzExuXOusk+yFtlbqeONz4W30Am66RNB6jHRKWo5RmKU7CGJmLk/YBIfU4MfByHqxj1+QoxPl0WYIT9gUamOAZmHHNzYjo/EZObRD78wUGMotMREaHAl93qEqkdLDv0/80sO0bf3ulolV+o6NMZVsSmaDZ84Fj+cL/brwjid/ZEoW0DJAQz/Bi+ltiRMR2apm018vmC3NPhxe1Tqrj7fyWFheyQHG/mtZAdnSrfd9rLXbOgEsQDbqrJsxuhLfP6d/XxYiZta2majJJZtN/7zo3rIiCORq9pGaDbyojFMfIDh2/AHqJU4RYv/xT3yPj/hWdlPo6pxw4/heIwJ0pOJs+AHwt55L+QTHpYQDC2fBSz+2RFTjQLOfWXZ1M7S5Hme9VzYXf3urpAvapr87+CpxV3JIXZzTw/c75/NU+xjRw25bHLy6hn8+M48EJpt2RtWEmwV5jJ1v2txDnIeG6h/fLcIFztyIHRQrrtHdnGOFjmcdEqx88BGpOI/o+0MynziK2MT8D+RnU3blMd1SfksZJsxuL40yIc96tY2GBcAHvvb5kI39d2qoS9kEueNZ+Od++vKRN4CXM06Sc+5vrXUL/WKXiHba3nUtOnJpWFyz7i1duTsbdOxbciB4KBdS+KgM5Nsy8f+CK1zSa0z0W62D0Rdh5yxxBSwjQ32X49Wx4VueFnbQPBFLdhobWfBt5FlFnzBix7T7gUviF0yEDyAJwWE/jpqv+mCDqAXftWQ0XNZacW40NGhM7MePA+aFoEDMl+JBZjIkq0wCXyN4xB/DAvb38HeviNkkysy6rVaIZHCHnvy7RLRkFK7xHHaDo1g6H5A045LLJ5wkH47GI5trmvfC9vparvVdFhHt9102weFyiB/xvWr0fZDx975v8rZT770M19/2BZrtRILtRXPUou14vtdcrAk2wCjrLRzTwT/HcSekF/cb+aarNUTJr4C6zf08ALhUyXhXolF/6DZR6wml9p41Be+F3k2BH8BrUhsCD9Yy7/IPOfhqmOzt337GPFnG95XeOpuR8lR/wtacm048vxPhvSac/tI7UkfV3/uxn8u+k8k64swQX2ZH5MkcKD/T4ZiI313vNipv4ortMBDPjkdEJ3Qbap50DIPZDECwf8MuNm8CP5O18bXi9wDfVF4FUlY9lMnuQeiZ2+6vcfQAra/3Bxsy6Ixcv3S7eY0Lb5SqxzCQPCTa28svgO2ZW+Icmijzu3TlkJ+goW8vrbkHFGo8RUQN1sdtNzo/howinD08kCbfZAWfgyoQd1YaW6s21YI4QekKtaNOJDgObpgBhj+oi9sbThl92jv/Bf2bi9f2E5TlKvR+MyH7Ssvc6qq18p283JZ2I9+PlRN8NiNfGDU9rHlxIdVXszwwQOXIXWK6zHZpC/XhApgVoGEHHjK7DgWzNREsuyAutnBnaprvfgxRvIhMfnYbtm+RIb5Qza+geZxKXgnMO3+wu55LraV1G3LtkSPadFsy97w8KPMn7VCTJMPX7nhMoSLPWpfZjRfrpA15WMPpe6xY5cGX9rzX7Be34bypST5iRZ+APRLj46wE6Lt/nKWL6YFfsoHD9gRpJYkfGMNzy/+thU/AdFWAibZ1Ddf9vLiPjw79q/tw+YLGHI3vmAHPnnZdufLwSQfTPRaxX+VFd1RxYhvkTO2GVomI2bhlWziIzbbG4dpb9zg6faJYScEbOULxScvBgOTmEIWYq5gln3AyzycAO4yPCCxBuytE8Yip1vqhW2HIPLA78qeZURU4kKKami8IPEFVrtBaiSjbXh+zC/XYj+4dWExBt+Q+o8xkCdffN15qXKj1tG2c1UY1FJ9ri+8dLheD3lY/9V+mi7Wz/bDjJ3cpTsvKW/AnZdbBADfxPiEarmv1V3EH50P4v/8+OTL3l139oyjjbwNBiDWtiAz5qoeYTFaNVJbdWtauWnRu6U+vSfzYXf7t7ddm1G7hZN1TUzneO6d2IlUcg//VAseyDy8QORs7AI2I4ToR45g6aWqxLt5yf/zc/ISIfFFWMo990bMd2KH0j02Ym4MK+v5/n7V2/XKPhnYdEMhED8P4C4Z5cwz2m7fkauRGNQttjdQBRBDbZmyTKw67EBmDs3CTiA2KuQHGJ1CpxhDjO9AcHMZo7hflE6+bVlqiJ8tu2RbdYB94LV9Tc7f4qwVim9vF73z48rb9U15nkFCr9AvdVtYJafGyWOvLbXeBOIgljF0vV41OCtFfW031/424vByKV24J5erfRQyRVxXzljoA1sLf4v4EGjZt7c3UDcsYuC2wV6fAC+OkLXdcgwtY2/ZiWD+EufjI38N+sGPIDeFBpt4q/9S71/vb4zX1k8cq+1PbN/6r0o+OFeBHz9+aP9V6U2fHwBn7sKL2ar4LuwNGZze9YutUUMBQsTqUg3rSo0ugGgLqsU/bwCFEipFt3ShFqnL+9ul12iMkm3uTUu33D8560IOkqpKo+Uj+4b8G/v7IhsBfKWb4BJz7A5i6bios+3WvVwuCj9rmb1wuVw1iDW2dTTbyr9MO1KMLIBdAom4yUCRsVRj6HK5cE/KS8XEPZERvqTr1Xp/H8AVeNMo7u3EIpptjUO3iLmGlBgSd+ylfogofuLRNuf/zguLxfouyGZNyZ99Hb2BgVGlGgVPGuTUOV6vXWPRbrdPfXx+6MfHD32wX3L/SA3+9a/3tlXoI9Ydd9gxgL1Sr/cbvnJPkUUcxMLem7z8zmsHN08AABAASURBVGeRvBjLvkuZKvkUsWCkgDbIJamjCqZe3yBVqRn5MLGtqiFDmxi6s/b5cSEv5fNXbJMz7TiXVFWypVGlCzkmVwtbyCgMbR85yxPHNQbrMXThbA5w241f365qaBsXZJiDb5n4sIwtc83Ls0VcTLvbUL8DsUPq+Mroo3eJPdYjMRdM+6teDeTKvYd+/PtDiTkxXa4XtKHzwi4Os2+zNxJbIDlfsI019sRUry9nOflmi87ECmR9Ursbz4qs/T7nP/TJ+Q7v4/gr7PgoYitqGoi/xPH+9s7+fadOb70P8syJ7ge+4nMS36LGGQNZt+t1aHDvWPi/8ZzKX5slhviApBNwpSpDZu24Jp7IfmR/cv6jb1vJ9417ZOdPLUMPiPb5uXo/Ry/6kLC/tLI/2UM/sJWc/537279/sP/3vfLHjw/dic3GP51ia9vMJFZOwNbaeNeF895/9fj+1n4XuQsbBbisyCTejAXt7f3KvhoSixLLTa9queC2o8697MqezB68kG9BMzrPfs7sjWV9N0rtiC+5T3LO2tz4bjdZF9vKGe+64XNUcT+46I3Y39/fZebR679URHcBOWtZs9hP/KJhvmtju+NK3JB3h0mFDn51DpcxFN3FQqOiK/s0NWGqxJbP36NKWdPE8a/3fyn77EptIydZN/Zr9kH25wdrlTXcwPqxZ0VLHMZO22Ut55HzhT1SZQnniSF4y8r7H3TRDHSeo/T+fgXe9K9/vXX9xXp9fNxZ40/9m3OZ/ZI9tqiR0Uu/4VOxGF+iwbCzHoszubSO+1FVsd5SjUJod6OTuDMbVdRt4P8CDOr1JmFHL40yY3M/X5LzlZq+vV2p4VVX8o14crXd8WfNIzM4hzb+T/r1wlm+alwusi0Th20VMdQxjjGw+6ZRpazXB8+N7JPsr/hAUbIoETky3Nlv+Xz+wbrcWTclsQQML/KYwT51YT4GsdRgnrHIm/3e8bdBVBfPusn96bM/z2Q/iuay7JIZs2aBO/eIPB+yDuXYz73gkzX7aDuF49AH+WBCtsVFoY8aLXNnDT/J77y/d9iJX1LqzFW5F769XVpPmIi/1CJ2UuNAYc/wAvGZvXy9UkN8x46d+KQ796TEvbhvVBX5D72/ld7eDR4o7UYk6Nju6SKmgL3nTTwu8WcCs90xoikbiksX1jt+Tp+DdX97e8Pnu4Injx/cI7N25x6/EWPo8UeRdLbJfr6n5jw7Xuktx3mx43MDmwM1k+9NWaPoZc0gKuPWyUxHrFZshp5zk5xGjd6Dod/wm7pnx1lWWvKKXHBcy2XZxdTtI58fJnUmNGjpbjTP5qzZqFLw2Ax3crY/U4tv8Mm+TkyJbbIOeFHucde3qwZ7t8bQGUvZMdV+XFYge+HCOlyofeRst8x5sZkHICT+hko5iAx/YHB2z3SyDpNYgyemzdnX39n/Lhfpjo37yJXY4jO5pc6fnOGJD9tKzNkvb8gFj1x0T3s2NSUQhpCBHfPkXnyeqR0/uxK57IOs4yR+hLvb5C/Lds+TQ3xdL1eZNVrE8vB31LQFER81ei0K+qjqeK/E+nZ9A7/2/onuPPYBUSgttNgN3ot1MpqgjiUyohG2Eu9DvhVgvHb7MbPBD3vbRmqSe/cmwn3IJq6JAyQetJVYHzMp65Sa1Bi6XMnp2Eexduespqav+qLZ5ro75nOEemK5xwXxhBCCZ9xqWybzE8IPvM6DY4YhkQRA6bZlOxhLv+nRDUD8ox6tE/5IIe4OwdQzsGN7MoIV+yX13LxHeIfmc0isgZNi+8jppPx+jF7g9xLx+/fZ2f6lCdsdC9cHPzkFHoRvSPLN/g18377f905UI58anhBa4Iz6HEP7DtH5TvuPz/8qgDg7+UkkeGiS/hNDm8Nu1/JvDCLWZ+8c/0b8j9mJIfDHCv9QsPfE/6SDfxjPKc5j8USf47kQ5xhODmAg+CvYlujhZaNmbMhDBtDR+jBFjtMSPkcWTipyAlN4sRUsEB0bJSa2ZRssmujQe/KbS3wETnZwy0p/gNJi6GfY/yVX6HnQnBB5oT4AqYjnzLmjyq5MDsBTX0eLLcBMAwzRZegNfeKxGdoJoZ+QHITPwGHiFOvxYB34U+LUb8ZxCW0dHxraLnSiI3KQo7/GUpizLcMrRgbFhrODjOYL8LlBD0BhwONjDfWqBhSlaZkff42hmOB1HrbXAwpGIHonlJ9881APbF1hF8AWItjVE1yyrbReHpDkGwDtvrDVyLfLz/SFxMJebBa4wANmBCRZz3b6C8W26P3hysQU2uJ8RCZ13IXnNhFCmIAdHYNJoOyTCUi5IAmiLqVEhdBbDRPa0sz/+Bp5ZQzI7GFgQQvoaISAvBvEeoRs45NC8vlI0XP0sCgaLvBmuXMwlN1bhekmT/X/fAZ68b0SC3DSTOkCsR1YvPgMBA/kr0dah1gHNntvgBcxlBZrvQRZqYNXoeL8t1oq8Py1H27VeyNCBGygJG1bUvCWWxDhXUm0wJ1i8AGQb8xqGxN+aADlUIBC9Zg4tr2J39Uw2LChBS4cgCLKtrvUOtFPLObchd78yBwQ/khh8BfeFUN0DSVmK7zHvJI+hnW0MuVYDYkx1FGJEjkzA1YWKWjUDh8tOyEyD574igpVYkLetuwNSLX9Rc0W62FbMJWGZ01sTHgKGSKDIlLEUUHiF/qKDKNt+Ab76z7xFYm2gQ4ZPeKw0QdwIYEGsn+CimaKmpIioshkNIsbiN0zFkTbZkajEx/j4tZZvT+n7MwHtNQ1HkqvLenFXtJDVIWIEbGt6gk2WPjKHLCNzdbC95SIS/hO/Iu9LiA11feGg2g9yX6gtrFp8blc0d+5TGgLkNjqmslHC/6GGgXPDRDVsQb5A7CfehG/XPaLoMkez/2NAbtqEM1GnnGRw2Rd84VrgmduG86zT/ZT6KG4sr8ndVpAKBuiYhv73oTjGt9BQ00+ASkzob/E92kltpUf0O/mbA3gwpq5YZ8DZTlUUkOfPXyNhpwS6OCFXduywapYNalzImbIClRsUO4scQRM7sUaJD/ShytV9Fn/dhoeAS7WSuARKOyVR9tGWmaRrYH9AB6sR4td2/BOEs5xnP2AG8XHzD0ZmhIL6jKesC/8LITmgtC+F6yANKywUWdO4KUCN/c/wxuZAcgcdie2RSMUjQEfu51HSaGt5k8p8gBs6OsxB9l9C0umH1DYEG0RR0DEasN8zKE0PhVy9ub1etGFPZo5rKZXG0IPW6EzdF/Ym70GsbNBiEXcBunOBWnbooMldjRjHP3UmwIpZ1pZfKvlzDjZhDPrCz1ykYltUYdFXRY2Ug+xJ9j9EvaCC3khE4jeig14W1Y6x3XIRC7AsuJ7aWE79sZFqnHIoz+xE3pkxbxjwbcs2lJ8hTaO+2LsCd4iTgSUz2fRC27oOKIv9usMSWsubdGM+UuDOzph3dXyiZfcej2y93iexzZqEWpo/8ScMf7nukHHPnqJr/3jJHjXE5udEyK9d8mL8HUdC9935QyavAVkOw0Cid3QB7LRLWxcIF4QYFDknRoGlEQ3kJWMzGLPEJQWcdAZMzthsv+s1D3w/n7RwHDWcGFv4Sv4nDf0JjNJcTpKi3FanFqkKMqCFd5MnNBn5g6yiFHKZ5BBfIvPNIuXkKMK+uZVZAkuI48k6GoIHtnQdy2wp7MtLfziTkq9a+HeTBdrvCSizWe8wo/wK5rP0VLotpGdQOQRoNtW1qrBhiLZjMSXmshLJveFJ0HrF3SMS3hktIs4qmUgCU3ZVo3S5Up9iSe0SX0LevC2BcJUabaV3ELHJCT3/WrUVRKCwGJPWiWBi9EaSkiZ5j4xFxEBhmCXqjhgYsZoM7pkYklco8zHzLsm94A7ay1qJ4ytHllJcu68m7bQW6roi32whN4GYX8BOtrCf8CRm1smuD1koOIfUNYvPpa6JX5UZashcldejoq5aJN1N/5HDZUvMv8m9cxWv9+WFviAb8PBr80IoIqkdJ6XYra/D04NYhiSyIjnx0ImMJkHrPAQV2KxreC40e3G/mFPuwqeGlx7rGGl7blR4RRzaBJnYMGMKVSVe4Sob/ALehUloYPAYq0/fnzyOWGp8yP/ucD54WQSROxg6tEvnGHUZFs1Ro+iGUhf6GaEgcvUCwsw7VzgZEQGDnwhZlVogH3KqFv2PwKC2rJNRKZ1M4FhW4M4unaiYZurIGcga1QJgYVrWuJDDdwytZTvkm/MEWKf1ICO1ur9KRV7elKj1JSZJEMb+OQcUR/RUtcAYcArjcvAdjVus+roLyC2YiO0SX1xg5xk69EWjlyGFvtEwXxybuxNK3gLv/kxfC5ixkiuMWD2WbWcFDm7SN4AozYwiyjlWK3p5AyrhlSMsXW5Do0q2W5ZBGX+laFBiQ+G7kaukVyQN+ON3PIj2ppLiXERZ+iwsYujINBy1qRCIzViWODh4YsZPdEsdEDpVZZtZa0HxWbauGgGSEqTet34cXZyvwkpMW9ZbOOTYiDG/uY5gbGIMMAT9T5iEaNt2YVvPkeNi7aN0CzByw9NoSXC+LDRxz7usY8MRSvMQuYc3/lReopl0+L5yw0AE1aRQGzUGDKyYs/lR0OEhADdDZljWlt/aYEEJsRP7kmicZvgKuSX8vkk67rwtbAZf4gSER5AVkC7mRhchZ6F4ZYJxzK15L6NrM3sG2QNFslmH/dITBVbyE1qP5m3nxQIG2L/W4cfSYlPxLZ0Y3JXnoli/yrySpuEE/8ZF/JmvsJocPUgiJrYz7ojRPfBYPCBH8PCeGKKjjFg4l2AkLO3kF0iLd2xeW/50HFm7q8MieAj+4v7RvxGhgh1I987cCP3O7qhTUK4sQZ36B0f8/RRpdTPthwCEFtNg7I4N7aVc7RjNfIXKfUDMCetkokpUHVBzMo/QlahiwDySzP+kxCMXXPpTowwu9toAZnYwSX7dTS2k/WmizUzoDQLq/ho+2SMr+S5yN9224lm5hFfHXgwaYxqu5NcV8tXM4Kj2PjJu2N/HhBGZDAP6lNUqVno8QdD5tJzbIM+ezNEXaZiw7jtEfo5VuNW9FsRBqTnvInHJQzANnUvmX/R2/FMUSA5BkF9rFnuF0JONI6FEKCilmpoGr/Tiuw6RogiYLV1+HCVtlZqHtaZtYgRR2E6lw3Ffms/xJERLZ2wsCfogVjJPkzsA7ptZWS3qjQ6JoFtIM4VKJxusLOmACEQmiRLB2QZApkv9Bw7Rz3UMuhBD24CKfy1XGjYCy2go1ViPvA9lMoDS4Fi3PZCE34Ci3o2CB6gxBsaPkKPTCB+A8FNHMX5Uhpx2cmpmCX3jRs7dnBKsRCCu44RtLtt2b+GCLzKP3GH1RBaIJOMgRPPGLDdPk5cSow7Htt6NsupFTU0sTeduYClkgPgRe5KbQBBS0rb2s7TnF19awvt2JjonJB5QPH1gCHhIxBe9p1oGQOgj77WbDz+G/nlxVAB/HbMqEQtOg3HXMT3K2hZZE6eic2JVdjDB20PAAAQAElEQVTUbm0nlz3lSn17/+x6LHgnwOy+uJ6wzxwETEaOw6qc61cI/Xv+aCBiIFhxecLEeECsz19BbAbKVsC2bBPCatC3ljhewd7yp1juEYHXuYgFqbb7So/cSp2+A2u1eGYEKAQqvQDHeOI719WyiffXMNfO4zXmV7xchPYCePm5Wx28DaLXtnGLf/AK2JTn9dVZCvHkSPGt3zWKFt1mu699IZ09klgj3y5JOPCN/Jj6iPVBOJD4ChzTvx1st0xytjfehP/A5dVc7Adi1nZv0p6Dn3mecackAViyt6z+sMVG4BT/VUaYbLunXGQSi+2m+1AO/4STFrmD3TkEt5zhJ7CfdNuy/bNMlbJ/bAtU3yXiX0dD5MCkE/8ur5d2yoRkV4Zfwhc5YfGVEA1IGb7DU2xx89oH2mXlA0k9mV9uQI98YhOZU+4cRYMsu7q+r3RY+IkvDlUmLxA5KzePzc8HysxDj1hwwd+jaAbSM1rGX2bZdxkDp+4rftJsh/yAcw+H0PmzmJENnLbDy71j5fJVvVlbzvpqOrkuQd31OJbxlOl6HkFHxuYKxGD7Wer629Ahtjxjuu22acM7QLTy1mlZ9CF1T16jSjYCocCz/ZyHBkQfMtjP3SGhd+MLev6L0iN0xXbAduN2S3bsONAY+MWwzahns7dcKEFtyz4hVAB/XOkGnj35hfWVCh8CXQFmWS1hUoJQ5C/aWlO2G5h2HRfJnCC5e4aAiTu6owq6Ze0an/smY7U9GI9uubxnx5BJYu61zSSA33yJ2nDXnbcFk/gm9IPdOWQaPdtKLCYWdySi+QAGemQRkxMuAOmX3Y7eZp25x3YDvALCrXrKnfManHHothX+hpK95wyN29FN1urWU7BQGR499G3D6O36JqbJJ6h7v2zFBj1yp1J4kdkQnZMjbFhQ+gv15Asqk6bFR3AmqhdjtiE9YeI30LJc7M1LbeOPzQ1V6OCl47LAILNKCLUMlCpqEmh9UauAv/hGXGez3TyLBiMxMLAvlj6Pv3DPhza47TupRTZ+Bi/D3t6uGmPsOCIEhC8udGXM3kp8Abup6gYaO7ZlA4k7AB7ZvPS9cfYnThv/vBEXL4jg28gDiS2ygdjM+AqhvQJaL9OFX5G/GEtns9lrAOY7r3mszSSOCS5ZaTbjkmw3qNteDyi65uXpADtMp64NyM2cOeyB4h8ZbAQPxEfywnmmD2hd/J0E+9CDNmHae571mIftyE5+8A8gQpyhqNcsa3e95i9MeKlZQwOoBr4UE98n9f7BDwIfHzflB4jo5+bgMnbchmw3PtgLsZUfUC689K6qpkc++7SFuRiIneSX0bZir2xV7WfynXglKw1y00fiMutSG/Ya8zUKIxuP9IbMg3UM2LTd5/J2Tx73Z1nbBRc6q4YK19ijdpMXY6nhpA4wusPq/Ze9GIgfNDZvJ9q4jUEwlkWOf3DbGtRlXKg1o9K8BFlRjVxIgbbbMSwxKFsuvsOrsfO3rfxLHHlRfONFZPg2VCCx56/ybrdPLYzEvr11i5haduW6wbZi2/BG7bVL7g+/PnQPucgGRPvs+wQvb8EX9Yrvr0AeGLqzroFFQoWP7BNUupvrohA31ii6tmUfAA+M62raGANc4KXghZyOZuJc+BJgWxdkr5errtTddp+1+Jass6V+i4ltmbhkM9sdM0S1IBk4aKGEkZ+lyXdTX6+r98lEJrF8co6yTg+JJVlS4i7irbLcINkbH1XNT61iJ/k0aDfEkBWAPBN7r9moUlo/3/NsB3CHKtcjnvBRIcYJfWYq28oPGVmT1AdRTXQl7GMzf6n09sYPINeLwh9Vsq00H7iduaHD0z7LlKr3d+rwQR3yI0F0Rg3VqA2ukJ5gVAigCj4Q+2GmhoHgbbcRyXZDYRM1WbSDNuqbbcqAddluQPLo7jF7L/9rJzlPk7Ut9McYupB37m3X65U9dZFZryjYVgGi+YBRpfADWz95WPmXOiRGRAVBdqhW++UM5z5755nXYUq9Bjd+RMtflXVM4InvE1nDj30bfWL95D79yVlMjQKRa1sYs60LZ+D9/U35US+28texkbPc5+jKORnIJG7bSlvcO+J/28FQiEDyYFCvA7J02X5CuesSjcieIxLISIl7jGq/o4ZkPRsFannuE01kssDv3BuEjxqDAQXkskc/PvIXm5+6wY+vwrcNH7Ct/KsxlHvBqCL/S9MSvG2Nqo6nGEXLupsRM6pRzWfKebnz491nj8LC9e2q93f2w/Wq2Pr8/OAz0023fH7cxwopUQf2gwuZo+PTGB+FbZ6bLQQt3OSZUcyvb2/ct67t/551BziwKvTe4I1RvW8+fvzYcbFW4efYUhrMUDiuv+wH6ym3CfFzZ2/lLy5Ty/Bta2E7tNQ4eyf7NfzYtktFTKNKtkNSeFmX2LItk2/LsL8u1OvCXgstwjb8AzJvyLyRfUl0sTkJiK3Q9jdHXYPQzrmNPWIZNSSHvzQ5H7Ehmg0xEGbmteO2oTNPH1UaYwQVqeNPwAKOEU7iiYYP2eQHWaOOdclfgbI2k+AIWx8fk73B8ziTCAJFXU4+lqFIRRy2NahV/qo2fgKi2dYFOmj30LMeqfV+3t+bPgk6ObtKNUpC7whe7eeI4axJZGEgZhU6i4Md21n32LLyTz81Q7G50hGRyxrsaRsCfSV3QDQbAlBjqAYQP2ccjCtrxBh/ixEVjUH8yAnjbeuQwZIKW6K1KInQSTGRS7a/wKjSqEKnmr5tRUOPZltKZ4xtm32v3SDLznXP4/NIaxOOq20VfkYN1unK+b0wH+iq25lXcswzOiNBsyTETTihRca2LjxzAjZx4DC8NsIlMtGd0NHEvsnN7NXZ96cf3BM/Pz915ay9vb+1rVGltMXauhwU1zht7HmxT57a3iTRkOLTdvuy3QrRnuy1O5/tFmMTuXQNWONBHZi2nezTQOQly7aKOOzEfefeue+tuQeRFrGpZXS00BBtndi3tw17j4WvOvDEKvJMfBg5MdCnrO1tGaHYZmuJVNtvz096pMAzNLMRrCPUfjDjsvofNm2wAyK68J4RAdSZoYcEJDNnSD/s99C69eCtBIVM+2K0o20wYsB26IFTYZHIwscWwCK9cVS69sxPvm0l9nHWjjxa9tvFzGPSIHbi3nnEDu4SCOlZrmoQM3Uz1w2RC6h5m2Zb0WkacfWoX7f4Dyc+O1cIwTcQwjGPzAmT2mXP3fhMlc8KTUeux9cLvm1iAULeNiFmAhR1CYCernvc86dc5ifERp9P/AUP/RyDBzIPBP8Ov6Ofcif/194PKacuB34MhKNegr5kLbfMtrfn+t5enMyXc751nsI2Do9peIFj+hjiP+YCD+I/QGIz8HuVxLDziC8dedrsTeCcP8ed/3O+9X+eq9u22ejz8qfJnKbR5ATpPNscYyi/7tlDr7ClYmhjz2togSfl/wz2p/X7DyRU322Ywx0IvYYVvAoxh6Keh/YKCi8gyXaDjpbNGcgNpw8LydnI4Odc8PDZdocGGLsqtPCjk7HnoXMTywax3fK225+9x2IMNJOLbYn+0MdG60O0YWg327K9Jy9X2023fz+e4mdNZHLASTbqyfvdGJlA4ssYSIgZTx1c62tOeswjd+pmDMzUCOXwGH7ZY89Z119yiZ8gJje32IhNpgo850smsPBiKxBTC518OAtENjZYcglZ2wzZS0NVwa202Ihs8BMK2RNCs43uVxhVYTXA7vG82KXs2+/05FC17ZyyGXn/qMgGem61/sYL3iuI+QYdLTewjfrBW6zDWYfF0z6+Nyw+XPHCCQUDhdOAffrY9V8Ipy7nGDxygafsqVNYsnZuwSWbGhy2oxMI7WewrNMncSVW5vG3Gl+yDRSQh4k7/gmv15c4V8PWneAB4x8zqmOUokfu7JGFrmiJaTEGGB7d6ODyMf8VYrvJx3Dglh2onueSWOKOsHoP73GSwxKSQrwhssETU3TscCVXwbfS7Od4oCEf/OSHXfJLXcJYOIsc6Si0zBHWthKJo+7RWVJks29F218k4B8vUITS4ItE+LFjOyTZVmiJW7SMqXmVpXRgcj/CvGyrAB0teKaB4CHnS0cg8QaIoPVs9xiZ+G97TKJnwwO3qQH7nnR01hzXnXts2cgBidfIp85tizplnPmxgbc2eV5EHxHlZVXkm49c7ASP//AbD/3QS7xr8eU//+V0BA5YBBW7M7JA9Dt2+BknDu98ON6533Xn5c9+SbsUH4hJCXrt/WBbduA575prN1jwdQByIjJiCF2ackF46YkhYBg28kDYPRBv8EDmkXv1FXrm4QVPvHu+7djnWLKDZwwEV+c3Wbd1wD21JNaJ39jKyJR1XDp5+SIRPPUKpLaRdcdfhOG2iwnw3RNTYFxybyrZVuYnWDuW2Nm0yEB86Vm3STB3vmhP4p2Nz47rTtzt77TLGP6LeqN2PEl9RWFiJz5Fs4mb8ZzH5sTHRCb388wDMzT8ZcxeEdZc7vO12EuhT3RAqRt5TR0tGRzoy5D/2t+27IAYA8Gt7P/8F+oN+FzEPGrI8TeQYew1SEw4DF+0cwQ91mIRy2w4eTb5Jk7CoiMnFfZqpPZWByJR37zQ5Vzw8nXih4ygClvRkoyOaHb0TjDHf/PvrNed2Ce+AvG/sLOYJ68ZnLww0T20yDQdK8a+TTxwIzbRC7+qFJDcP27aVl4MXnlpFHrsZ28qDXW3HQkxpWXEhMYQUBr8KFmjVMhV7TzGGOS56xaaiGcFCCQxxE7ANsNCN/oFvrttGXs2ozdtB7A0Wa/Jfe+g6pS78xI/9x9CUHw+YGAbSH6JK/4DybHHoy52yXaDZKWFH5ipNXIZQ7etOuIL7ZTJGtxZ7++QePeqSkYv5imFQo9s9GWr/zEuciwXwnTmtlVFHgEXcnnJM9l7S4u4bPYNBhfQMVCfHokFkozP5G6XZCvt4ZcJViBXA1NGZAg49jYcvjCWOBCIGDABtKG3XNaYeFLbO+uxyMO2onPhheKo4vl0aRg1FKhR1GHygnuflTsxf4cbz5ZPXkyGjjlJlm2VjI3SGKPrMJFbfWZ2vELGUvu/8vLbduPGp23Y1tkmNctaZl6FZfjBQ1vk96RRGBiJKfGMqrZZyNtWRtFAZf6BKvqxf6cm+QuaqoGOw5JtoNGWo4Qcl9U1AdGoauadZ60d2cNfWWOYWhqfarwO2UR4p46LtagxFAeJYYM499QHXs/b4aZFJ35uxHniuYfHnm2dzfgucsjc3vSJvZzN1mMN9njn5exN+wfc7BVpsA6tx8U23pcm9Z05Y4xbb/Z+YMp99K4Fr8ZQjdpAnhUYJTNiBJnFj54SotJy08tFXfbL9Cv7r5Bd4h+GCTdl0YX71/v7BblKRMDuqU1iSj2ynxd7GTXFRkDecrlOeP0fTDBGLiy7ZF9UHp3zhR+uEr9FzhQ0eQqDZask5XObGQezUUNjDFV5j0PgpX7moe8DJkmwbTvn8wfcc1/esv6xX6WcOTwnSAAAEABJREFUvevbG5mLGnHOUiTHirRiA7k7Z+fUFbzrNbGr1yG2soZ31lW0GkPGrm0lv9SjwO2SerRqDF1Z60F9bUO20uw9Bk+t4j+4bcXOBR1jW8Q0yWGSYDQWc9Fsa9RQ5AI2PiXlh+3s1fuxdy1DlVyWXSrGshWwrazZog4TuOOHXaFuVssEZ5nwVRrElBpWjT472Q/hf4dFLYXt0M1lUIMaQ6Et4n/kIIWkyOhoiSFwI5YbZz1xuawapaqS/ZTuWLFnwwcW+y66d/Rsd8wodKyhp44LefUX96UxJJe6xc+dmuUHwzu+mxi53i09w5QPKHRL0UmMsZnYsg4ZTZyjhsrU99grtpW69H9UgP34iH5qW2W1HjI6G3FOwLZqlPI/gVxVCtjWnX16j20M2KVRF9lDPcraciU7MQvfUzf85ketO/W5oxv/gRu2Etdk3cYYrVvEFFwibuKITuqXuLO/MCsb27V9L+41t+OHe0KSQ2e/iBad+L3h94MfdTO/4bOfzey71C+0FRz56M7ga+GjQtGdz4GT+KrzxK8tmEIE3k03bN/JKTbmoVvIBBL35PzcTp/UIbq2Gays25X7YiA5569+J98F79hcOCgXdS1d395UYyhz2xR14T8wt3/kbegKax33GO4z+LMtUxPJgqusLcjWzx5bkm3uFdf2pTRokUs+o4o9MPp/pn6MahlXbGGNGG23/p09fMdf1wK7UFXoBow8olClx5yaTmqbPFOjRe3iL/MTbLdtoz/I3zZnirzIF4Zk7Ua80ZnYXCrZQzUS65DrInsL4kL329JCzsS22DvR01qK/QbulxfA+LTduoVseBk7R/xnLwZSp9BiM5CAYtNGl8nEafYBaPfJXole6+DXdtPPS3Qn8WWOWxFGxzCqeox0VGzvOePWoS5d/69jbNlP2cKgfZytedP9/smeyH8EOONS5jqJ+Yatyd5FVLaVvcqgU19iLcglY/wnn3uvp2UP4h6yrbQMVZnXi344pd4UWT+Bt3guASnX3H/sYMxdTatiJI9MupbE2/6Jd59tagA+yUE0Ixi5rBXT7jbUE7BlZ45dS6Ay/+InZy5jarKyLmGybsk5U1Bx++88BjkuJtaznbh9YoiiFHtPKangO/kxrvCxE5k7NU5uwQPhJY6MltuEi/VMMMyS4wmRE7bWYevUR+y/3O3tsxgDZIOLfaZW+wLPegJxQkVlb53MX2NLfNGZxL7znG0rcqFnjGp0YPRWsd327OcYuYD9lVblkBvi4wHUNOeQcJv3eknYpz/b7avnDyFzXpLjE8Kyt+yJSybkyOycvtrQb1vybuA4LtYtEOFFsIt54p7Z2ydw5iYAC7FEz0BHvP1nfewdm71jSiwrAsjZmwcqe+P2z2P4Cyd0NeBqHTbCS61tB+29XAfehOMS+Q2pCQke9O/DlsHBN8bCcSDkhe8zj3XQ/26c3CcCqcm2kavIO2DG34Nemo1cAYwyDGJZANhf9kI+wKBXCC3wl8p/wEwMr2AbP0/4AxP/IZHfr+0/dZBdcEL9VhmJ1J98SVgASZf1u2bxL8LfBbCTu8wxfOHmJvuF8DLhmPfsu17mzeBim+v/454QgNdc+AyUlJXxe3Sp6ZO2Hgc7qWAG1s6wIND1HRBQbDT9mGyNTDiGMM8NuylS7AZ0NPs5sy37CYeIIOq0e46iGcg8AIqYATWI1nRi6CDPOeNrT275EGC789e35m/zLf+VGlrExtDDtx4tUeQHoNU8s8txtbl8ETzn9dXk5nMNn6F79L5DM7gsIH1xs8xoW8aoLT5ULx5qE/9MwnyBlCdTG16AiV0q4gyEZFv0ro9tJH7dwwqEaxudgHpcpyP9vqEiWc8WAlBAEzOSqG3Rm5QLM2XMB7nFTmlALrTAybeTFzPG0BPTol4JLRBafL1CdEL/FZxytps9iqJp4004LomHsHIgGjo0LqdPoR9bDK2RMSA9bS0ebv0hl1E0e/PiMnn7yAkHcI/ePtr7QXgO0W6IHcC27A0g6RueKuwhDB5zMzagk/NlG/ld38SUcKq80+Y6+VB254t8XqTlIW30E3eNQs+9t3Q0TMm16QfpL4fYioB9YszA7XO+8AGNnpqvXMDT7cgYvlXgtsWEvmPXo20bNawqADl7y+pbi30b3kG3jQ75aLd8GM6HGyFiW7bbt2i2udKJMXYCkV1NWi1rE9uCQAc9aMXs5775QoadcejoaHu64MXeUtYlvsKuyloG1HzRtq0jPuaPDmnzhGzgtPf0aRteYrS+tu9zIecG0RaQXugnpuCp340v6YnXjqwe8nbmDqFpVeASeGLZOepbQ4UdKmT8BUSzNw1Ug7XP6FwaFlt/8iX73i9qslZPXgvEKWvvtsuFuXhpf8pLJj7raN5Y2wHNtCjZ9Vp6e6tWD802uA+llwF6O2jWrlzsS01gYF3UEp0vaHfboiuX+A6IZlvZ7y5pA3LEKzPnYuDVkIXt7Va2ZWTLKENPj91A8MDse+/SObLlQ/4Cr/IVe4DtQ+Zw1jNrVPV6LL5wti1kOViaiAcKPZuJpOydyQuSxQu5ByQZ2KMGz8w76/TJut6gLsxU57SYof5zJ5TYtK3sU4aOBU/oCZoYzUVYQFjacz1bYn6FKrVe9l2VD8GtGx8F3wdIUxjG58GHYSBK+fEkL0pje1TJ0C32AoQ8ThjILxRH/AHJYVCLMUbTTAyh7dHaMWQMiLllW2mpU+wmpoDt5mU9E09eesRu/mIqcLnyg0glNiGntiVabEQnYBveE2B/6fbBU8YX1i5JE2JnsT8QkY2cDnCz229+ROxZaObLrPL5jfqSiJFvHhebGvZYu37MnTl1eohBsLlAD7lqyCD2pmESzoGDFTVgYC2pIHGHY/e117bjpyh5nmZNb7x8jnxExii9+g1uEyPytmVv0NFsbww+rtjzk/1OrlDDKi62OVc75q4EZzaVEC3aAfVFGsOqoQfY1tlswx/Ky/AiR9v63hJDaMkpEDxgW9FJPKeM0mICsLlkDtjGj1ve3nS7FP2MrtCoCXvAxFEEXC6WYfV5//Hxo/+/ZH/wg0IgP3xNZEUr5BWbBGFb2bN5cRp92LCwiyUWir4aJgcsP67nr8DurFVeYEakBj5Td2znLARuPNPyQ1HLI5u1thNvrAOH30ocTHHQ+8RyZg+w97wyohO5xHHjJf4Nu5OXS7EdWsZAlEfVw1Is2FZ8uSzbwplW8vm8Uau8VBa1HqoBRNelQq7KMtKggsSeWsBNM3uHl7bZt8lz/zh0l03dEieFsa3o66UtajQb9s6jbK0jtZeEpbQRv+gHn8QZPUzqxmfP5N3S8O1gUoYxLrperrrwo8BgL4QWECLxk9rYlr1htd3ZdVjkM/gxalRpDOv97aoaQ5P6xt+MAemhKwt+ZCOT/XZTfrhKrDuJJZNDYS8gmi3ZXIQE/gq8xrZRyEmp3cLnro1t0QFGWd0gGNkLP0aNqqZG9/p25YefN9UYWsS6WliyrfBrDMWfjpYX7ot1iKztQ25Qu9y7raIGVVbazkktY/EPeb00e9PiZ1TyqfZl73xaFNy2RsEDjG2LOmRRGW0r+qHpFw325rtkb6mV9aOOydU8M0dJb+8Xvb+zdtiPGdsq/J0Qd1nPj88P1mvfHz7BU48zz4w545993/jkfHw+fN7Zf3f2fXxrh6G01JFyBtUY1XW0zefJyb34ptvtgx/eP5Tn0eRzSt8/YoeAEn/2V0YTa+5D16wv+xgFCRm7VPAS22IO8dGjE75tfA+NKqVFLvLBAy0jKkXd8v2TjSJTp0U8t+N+slJP+DMjEL2Oy0Z8Ngg89GK0zdQKLlr7Y/8l5jIxww/P4HnO3bgvrhQKmaYfuYxL6XIdyn+4IdYSRwog1ufhxr2u9bTbgpF6vL29o3fRTnkp9RX69hEXjMjZVnIS/hYmTgBtfSMHS4vcP7kntn3vOkYm/0FARALxYbvJsRPEtuJnVCnrJ9okxkkNF5C6LOaRT96w8cUKQWu/IWDy5E1qFPmQT4j9gMuqYVm74XojXG2o9FHEzpj7ctZW+LEtGzpysR0AlbFnm7gHcOUeSj2ZpyblLR+5QPRDdyYEHhtkwWwqooWtRf1nU5byrjI5txwxfHzmPN04F3dCWrIto1O4MdDyzipNzs1TBnPIizVcQdFDGCx1snfs1+ubNlz7DKT2k/VcqWVktYhsg/ABSTYIcdmMEEDxg4/uS9EVxNiBjXypDlnbchmrEkssxDTxNUGST6+Rhc4C/IAoTOJCS2n2k2dbhc2ADV1qPT2aG7MZ6Wddcdn0h55TH2vPhY2AmRN/hYd3lCz+HXPbOlv2WdbetmxyXBKpdY4D9cFZ7fMKr3Wslts6tesMbYWPfTs2qCc+lYY9G4HgBxRygU1G4KCfg12yDdRJ2qMzcIF3+k9dEmys4DUCmW5gAfLZre/jRzyR2Totio/YE/KxsGnfr5YfpOgjTN/ymR+mMZIO/RA36/tQPJDIH2gPjm1UOqZQzCV6AGTZIUA7+7fpg4wcHflNie7G/tm19Y6E7L2Wd56Fex/HVgIIJFcpWGIPUBSdzbZsn9Mei5yChBxoC/iis1I9C/sLhPdqdzOx2wx0eqSqjIk9sGW+XhNf4KT+Tu7k/2pcOfwvDNtfcozNgO2HlP3EH0ROzZ33GDNwxB1edDM+4Wdd23Ifi9x5T42MgUOT3yjEd2B5z30ie/rlSuWo/YvuF+7rJDKBTbPPsYPZk1wR+S0v/G/w1T/KRKOOH5yRayjftH4/XdTz5NpHkCfhGE+b53iQ/9HwXff7/B8Z+z8ifOa4KOsJlYK/QnJ5zHmSTOBlTcJ+wAov8DsBJG3Ldj+Mi1FHi+6BNv/EM9roCGCMTiD0wInbzvQnsC37CT8J/IcJr7W6U4cca8l0yzajjgYubsgI5D6UD6ejQpsKHjQjEshP4Nkxi0xultLkA0kg3HyAiX/bXd8W0m5ZbNtNtw3LSgPNIAj6XYtkRRDHC3+nXEg2ER70+A8wfdzjo+cqBaJnx1qwJ0TnOROhWNHT0ZJTZDIepB4yTzw9xinUYwA7OjfO3GBNDKGEn3q3Di8Vo08VVYT1CuI2xf1KhRIsrn/REVg8BBaGA7nh5b80zfopdGwVeY8ayhhwgjpM2lb+ZRpexkDHmoXLBPChE5kTQgvE70Jhcv5SK8S7Q2ItiC4IcUh4wo4PWEfMGUVrMcZ02xk65sjHZwgLOwtBeqayDQi56nnziCNyYUTPdvNyOfWEHYJT4p3sq9ZDwDZqsZW9hVTHiLWXWiCGP2do2fjIJLbaztNJyA1NB4uZ4JHNl9tFrBb/qEloUQ0gKnvT235wiD6gCDH/H3dECIXrEefE3tZP/JFGEInYsM2XqMmLheNMM49E7xX2qoDYDMBKedhBhyxGbaTTY5Kxc0ntsJ+cBA300SMeug0DiHyY9p5z1UYXfu6K/8hvuIv3T4CRsc62eaclwUswelkPN37mK5qdWvltLgsAABAASURBVCzyCUx0tr3TFmwVBbXdvOii1nYyBk5Z0s3OUY3RfMMMMHSPXNZRelJje1QpLwuz3pEJN/T4sjNTt/Cib1t0uakvF4i2NXnJ2PunS2FBaohN2ygkT5hBMzv2xT3/NSFkaTPyUic+KY7SFnLxHzZLjh8drC3fMlyis2HzIwu5ZZuOnXxZmimYSnaF3RDZQMIM3bZsH7oSpWqIcGxlHLzsqbIcsENCfqEn9shgdNNyta3IqlsoWfd1zDJv9HFJLImzgS8op0+Mtsw+D6un4d34sC127D43C1+lUaW23L7BmUQWzx1nDI0BEX7w+Gw+dVohHLDlJzNkub72qI4x8DcUPPrh25aDYHTTzLqtPusFL3siI6gegPwp616f/QInNcge0Crt85hYppxdH/uJF7DxmF5cpH7xck/t4EV/+yzZT378nYBK1yX+LP4hZ+8x9YhcZGJzxia+9xhq5GK7qEXGzKGjP9lv9wD3QyjKD79KjEA+aIa2YQq3xJAXRoAmU+xwPWPvGBwxa9ediYQOq0SQzWeO20f+2fNNNwKASwpMcpjsm94zol7UahJnZEmN9TrtLvCFj8y/QdtYyrmPHZOTeBHbwtjMeqERTIMXwaOKbHbMTcyFaaEX3dn2Zu+TnPl51KyMHnIRr2Hlx5G3/JVKVbuaZ9zoJ/bIZTQ654vM5JW58UUQalyWbZYj9t22IqeXFjsTu3vdpwp924ylNLu2vqK/QnpAbAUQaZnykG1xwddU8gt/HvGLZltVg7IVdeAZJNAEIatrDF/sjQ2SiWcgX97xiAaJq/ApdPS1EWJ8EoAmeRlu6waxZZTt2EptFzFMLeLrWKdkcsieyo8N+whiUJJtZa40UGMjYUf2zrOhR34sgIVEaVTO90XW9qVjXDkU2BrcV2wrzWvBpb44SOyxZzTtkg1WuCZukQ+iWvjhwnRGvSF6i7052fOJZSanA6ITIdvCoCLbP7TGjqyqkgHRohsA7T45Nwu/NjIy9bprMm8mFxub0AXEbiC4bdFVuRhKGRwb4BW8qD/5difA6E3i7ZFzMfGRH2DOeepVsSW13VGj7YW/V0jdbKvKyFTDoM4jZ5Pxcr0obeEnOS/8LPw0jRhCuyCbeX7MmKzrGKzlAdK2q27ba9cHXfvgOcxFDAExSrCAzAMlydrtqCc1ntgIzTbcITuQGon7zwJ23cMNTHJI/HapqoRa1EVKfW9sc4RIV2rczAMx9VngkYmdedRgy+iwhQTKiSv78XabxLB67Se+LVou/Rn2jGHvYct7bYRrnEQ+tbzlhyUCNPFKha2pG3vw85P7QJ5/6Bm6bV2vnJ+6StRhYcO2BF/gmetoF9bVxi9240fgtrVrYvVfPEldkxs/UBW5tyUX1N0zD5bn2FmK+FiZwDSyhU3bxMw6EHP4qU2PU4o/GSuA7Z6Dkt/E95RxFxsto92ydwI5b4mt4w/LVuy5UAK3LfsASdZLY2Ib+SFlBAY/ku+4VsoFXY8WH4HkFpnEFF/J/U592BbIFvauAGtEve+sW9aJbSrKrOghpPhjhZU6sCWg67ctqYQ5uUetGOFZPWr0/ST5s9XwNzRYzxoV0ZhuiPwiDrKRyFe0GkM1xpYn57frVX3OOb8DelUhZSU/wZ+sZWp8J8dJsFvGHfMiHjAJ25cLF54/Ua8xlLbiG53EGV3MKfZtZAl8oR/6Qi5j/GRdT10bOSYnv2XYQ5P7S+o96iK7qCPpYmvxrkIdw9L1bWh0TNKF3HIPG+MSNS1iwmz3xBN6JlkPEUvwrGvWTmjUKNluCK+BuVThojKBBb9UtWNKzh8fn+zjT3gTOtIlYuJiLABVVI+4bSYNeCO2PENrDF2uhnBHf2kMK3nELkQMTMAqD40xILHKiR2AqkDqRoDwS8aXbegt2raqiJ99lbr2ZzLuSfmROnqIYtua1DrrEsj9LP4jnxizVoE7+3yMUjdLNnrk1fWUer7YR0TIvr1pkeOCv4hVNMsq9CvxIHfnwKT+4VcN2dhDZ9N2/Dd8JpbkZ2MB3cgiRsx7PUSLjabde6Ket99EA40eGoMKGza2gIjMjhFFixiwSX0+7x/Yv8uRpaaRSVwoq/iM4oCpBQaSRy1JTGVpejZAocc/AD9yd77vTuB2W9gH7sj3fPL8QJxubCTfG2cgqM2VGARkN2BKBs+8AR3ZnXPnBi9rtzCSedjJPWsZ/BVso4ou60EqO6Z1Q2R7gt18CIxLlENoaEY4xMwQsqEeIPzG/z3rC0QWFrrVe3SMAt/ybeLl0nESS9Y8NhZrM5nbRsqyjW7O3tDZOhSKkjOCBHUgAvRaF+ZirZiyJ+8b2CiIH3LSJN7b/aa8o85jdqV+KLQ+52KtSEsL3wSA3tKMDejlguQdyjHsCfLwl1bzjc3QF3btCoqdiR0klljG0Bbzu1KvQt5A/GBJds4w8tjM+bTdNnKxDxw7C/7ER8YA7mX7CyyIE7nowjiGyBDDIRti9Be2Ihudhc4J4X8BeIl1Zq102DoEohMbwjYhHlSyQie8vk8Qkx099qKlfE+O7AIPcEx0izwyMbCIa+GrIXQg9ICNUpADbOYAVyWGHiXQE1O3qmId3HSHgs5knSd7YLKPWZhQ9XoPzbuYABErsIiDrtjCELRf98hs2YUY3vC153PPUcs895yMJ0B+9JN2xph56lzYCtjYRfqVzrR7aEEyRidj5rYf/l/nsRc4aRm/gBfTCQh94KhldE6wWVsS3/7Yy9T29CvWP3XNfO+1iZ0di20Mhjq1osO6517WsuyD2AvoWzv9fiP/8XQdtjMmvoQRZZtzEuRv4NX/aSPxx1ZUF7UIJPZXCG2RY2ReIfSUSWcgL8xUPyBK1XDwmnbgfzJEPuctwGHQK9xxHjhj/RN7/yMyi/oHxPhL+Gdev+T8osr6Wbb3ekXqYGYrNvpC6/mvLn8i8yu9f0izifMf6vydePIM/J3cb/nJPfAQWOIIKxs5MKHnRs/wy25bLsCW6DpaT1/mIXO/6Q8XF17Mm31R34QK+fAu19KVLwxjSAVETLSEeefQ5Waa2CA9usHqELQtOmBx0Ws76bH1Sv87PLax9hA7/Z/2HgyQ03bGUw6yWj8KTMJLHtwr+cAjZRSHd7PDDUimTlFsO9yMxE08Lxkj+wTkWkjYWsoH14jqaMZxINNzDI67HvIgdDsSccyG9gf3pIN+6bGTmoQYmcxP2DQp86dtgtCzJbvknw+RN77QBjKf3NA79gg8xdvWnn61E5rFP+JPPAGDhy5Bl7iq9zNXnc3I2PANpX0t5YNi9GfvsXvXYbIwr7XIy+rr5aoqFHfHAAjXr72NfiUx234lu/C39daxEJ23JNvKS6G3t4uunIUL5yX+CjpMugF1s925RTfQxNcL/KxBwPbBSWyBVGR1nje+xAXOXCNYozqOC2NVKTCGZfakbaVZZtgQ0kour4FsN8SIGHjsMzBf7Xev/509Ox8QH7jr+thW/IoW3RtfuPKyLXjXA/ruC8+L/T+BfBSV7MSlbqfPnnCxN8/OGID46Of8HB+MnxDb7cfe4+kn8UU442IP5b+QvlPjzG2H9QDb20bXddfZNnlDl3RHP3Ztd01SjzN3e8tfeLHSf53Bjy7Xtzdlj47aPNFsUx+Q7rEGYoBeZZlxd+TwlzrfOJeTl/Hiy3Z4kYufyxgyOqEln4XljJkbQznDt1v+C+wPfXzcWNd7r3f42RobdgzBQ0cAK42xL5Y+P2+t+8mL1Xte3M7Ny9Uv0WZ+58s5IQfVGVcZKUvVNTUjAC21sy1bsr1fvowC5yzskAQGcGXedso9R1zBMibuPS5NJot7RgN4IW9btlsv89Qs63O9Zm0uxFNCQIXv8AN2yab+2MheufOF5k5u4RV0IlIaYWX4JaCq1OJGzT4+7l3DnLGsj+UvOrGT2I3fUfXkIVZlVR20CAb0bAnnchEv9y4804dslA724h5+Z+98fHywjh+sf17UzJYZPNAvvPy7XK8Kbj/1bLdP+6Dhcz12hVo/um/Z329X1u7S8qItEp9Zgx4neWf/3bgX3Nhaq+V673JOitxGFWcJALe3P5vaM+8P1ofNBW0SQ/Zh1i9/9ZO//gkee3lJV9wTL9yjUekYLf5hB1UFQv89LCEtO1dRExOXZdG4JC8w2cRGXUmv8wk9QGh7WyyGA1KHG/eaG2swsxnagGRioqMyJT7lNeAjdNuiJEoue08O4njWp6IoGgHEZnyvw7ZtGf6k/jf8fnLmf/z4UODz87PXYiKLVMthhX1xgx/eDfyzcwod8423fSakRO6lyzXPQtbbVhos1vbO3tr62Ws38g09e+TK/rqwQQOjkkcpMW7dpTtx3pHPS4PE9sn95saZ6fOg7UOMtlU18M9+Zd/Gfnz9YG9/fH6IYuq1lUtjmPvvRdu3qaOEKXUjodRtUis6uTZVuAHc0BTkbrzwyv9XY/wFfyOnfCZIPIk79EDutasD2fqxlfz7nKCTvVrUIHZtZFgr25niH03WZgJM2n9kbTfOwFgtW0wGtShy3LkNchzkZ2Q2dBjEHoXBWbu8UTfWTlXU6mBEiEJmjXXuQ0bMSxZcYuKqo9kQgzPYjkhmvIyd3OumIGlw/lKfMYZC6HxEszKVyw2ydsN/kOSa8cZ++OBHgsCPHz96z/74wf5k/+aH5pdwIi7bnfeooQv5pd7vb+96f3/XWRvbGuzBe/YZ9WWqG59fcj8OTM6zbeyUYqeIUTTbytq9/2vby7M8z4/LKAWyngSQQnH/veLzTW/vb/oX8qlBnzn2ZmqQNDGnXRajZqVVVcfZsY5SAVJ45xoJ2ui/9oztKzkO1tPoZf1tt3SC2Ov41GuO1c22Wj65gQutDLZl554m2tKdZ13q/ePHjfvBTTkjF/xd35Lfu/71//2LPFOPf5Hru0YNVRW6RECSOwa1zeT0xlq8sRbv7296fwu8K/REuTh42WH5XEMU2LroDZk3fMVnaI/10dN+6hl62+DSe4Y6f+RewN659TrDQOfsHeILyXaz2k7oTGuYdb1AZ8JGK2RGlbImydFlBU+NDH2MIUMTrWooYJs8CjuDWu7Pv5O6qJubV9HBRcjxn30S+NH36h+td947R3xo564oBJ/SD/L8AJJrzsWGz9aNzdBPv7ExqnpNbBwfkM+z2y/nizOW50XWI7XPGgnR/GVszuEPahvZ5J5yZZ2zDhkDhPX/k/cmSnLkxtKue6Cqqfd/2sPuKuB+HsispUnOjHR0zH6zi4YngNgjgMzahhL5l2qMfhbkeZmYJvdW4c8uLe69xBa9wLYuPBfjK0hNcdn6n/j7JL+Fvh1qPEhX5Mco5bP34sfNL/b958//0ecX+OR5QQ2Tu6hVkfP1+qEa1bhcL5yvH/rx41/60fjR9k7zYwziQebHVbnXRw0NaFWlC/dAxiv+c5Y/OKc1Rtd7v2bdmefHoL1XVUa3OEVLhYN88d3xktMnz7LUIojuT+L+ybPuC3peTxbmxh2uAAAQAElEQVT3RXL4pAbZo0Uuqdutn1k3nrd3anTvZ9jkC3fRbO8cec4xlbVbdDNzUYMyMRk5qRAql2zLkpIbg2w3bwxLAofvxHnj2Zx9i2zVUFrWiS2x519QJ+acmdBt68fHRf/610W7ZlelfqJNPs/cuE+tUnngn1lZNjUjf1T7Hhr4qTHYziXbFFcychdeZ/J6e+O1+Xq9qIZVha0ayAkgqw1SYB9EzabiM+cydbELQXUzNo349To02OsL9l2SDVHo8qNwpjWIb0k39qLPOPt5J4b80BSbC08ZbauIh0GLfJSG3raWhRS5CS/8zDNOgj0xamBjdNyp/ye+Uud57Pnkfso8X/AnloyxE+uu0qhg20gsoYc/45NYMs/5mm1ncn6Duz45dzmju06TPRu8vl105WwNYrJNXTDAd2AyeZCz+Z7wyl7Xdf8HBcmhqOnlclWeZZcx4h7hhTQDq8Xn2UVdL9T6+uNDNSLjrssipsLPBZ8f3GsZa4Qvzv9UYrvzmQwx4iYW7NmlGiWhF+T/zuLywdnAxhgDkhuiRWNU9etq4rOtcsllIURn1LPZe50a5wzd2PPJsym1y/rr9smZyP9yAPd7SYWd5CCyTe45oxkvxGK77TMcY9ZiHliSZRsb9YB+0yb7GN/BpBAcnYdU/DewY6ijjnPEPZfYk38N4wemnIsQBdS/V0SOweSLaf3k8///8N78i2fUjbMfnwv/OUPZ0YlOfhS+U5Ng0yGeHRdtX5YNZKXL2i0BZcYY3Uy/I/UOL/4ynvzkds05474t12EW+9Q+MrahHWBfijMyxuA8XxvZF6Mn5FqfMXpvoBYFvWogVm+sLGy/0zsPOD12xCloA1KfcRZCiXNnnc3a9W8Zt0Szet0zaGxI3ssG83gWhLXYj+zLvZ/TS7bVf8ktAr/BWcdzNDKocT06CztU/FIDrjB4JeMM3MFivyHQFyzyZGBx5JfZr1jYyRn64rupG7Heec+JwrsgMpF7gL08TLdc5o1TLtRjnqm9Y878RMuzOEem/3aPVduy/dC1faz9oGVi77W9x9A2EgEznp9W/qS8nxFrHS1595Scejwum37WOXfdweBz2wpaPvZB7J1ADArX/103Zyk4rcTdjumkPMdXudf5U+JPs0QKEjv7LvKazP/q969fLKF+0nLfnvPH6Fg9VszXgYPyy5Acg18Y/z8mpGbZk+DxRHRZQepiM5cz1UnrxbfLybO37Df229K27I0wopsHX+a/26Dwwzthu6e2204v/sGlbXOo7K1nW6IvDmh4iaHBHZG1vrXQ/grfxHnThzMe6E8dXhhS8UOw3ePf5gLte56QHp2Qep7xRAiZE75syyEcYLmfx4RAb+r5nA/vXday3TK5JN6J4QqNm3ah2A+3OIrAAUQULTvXg/g3Q9tExkYHAysvhLwIZQm5u+22uw5+j8xf3+hG0FyC2EiOkUuIqMu2+i8jQLT7IpeFrV70pWS7Z7lkFqgvocRyRukUi3rmGTGnXWj4tZWyj1XFm4JSmu2Hrl1i+Q2hbUQ+iO2Mr7LPdezlQ8zEdUCMVtssFOJbaZCfuRp+EIaYB1k//aKqtOcYH9wdJDlBbE0CW8wzvspm/oRVZUnWRJYwesw8WNiIjxORqyz0v2unjYXP/WZ61wZ3/QEjYxBXLmnHuH2SJdFKkzdj0Q1iJzCyY5j9tF6bbdlmD9TIJXZOmTOerPMm6cY5z9y5fMPiOXHWZhFkkLO8Y9xWm8/7hdmy0CLHFyjixTUxniaje+KkCadnPLazfLDOyYy9rh228eGyxhjKebLRAaKdtjOKIG2/yEj2lg1/YW9hVzT7SY+voHkWOifMnJoKy+iFn/OTEVL3XuM3Y2w08eVS8fOyZtmrU9asbLcfpj3aJUiSu6tb5g8wgRjbJ2Ivca3kyL7A7u5Clj77LN05FkuukgxRadR3SVbJoTObPAch6WwtySV02coeVOzqva3UiL3Kl05B1pG3zeAWtv2YM0knJnHWYcPjynpBd6bQd3yYfqEJmWY3LXFHNT7ZCuLbuvG/Eg/5hNfrJXRAkS9i0RPNpU2HxqznoqWu+1m/v3yVWgD/i9hSaKtOI/Bs1mUx6GzPOfT2ywjREWBMbokty1dYZmmeF3f1PcuHmy0LmT7JLXqJ0bbsjTHyvLeKOCDKkmwTL8lLinzsZDyRusF6dkQ5MqzducZPdAK1Qck22CPiSotP49cOb2Pr7nr1F1txdipECdjmKpk/0U6dxXme7N+dD3URsQ033bIB00VQgW0p6wCaXbKRASTRn4cWtiIbmyc6HOJZvB86aRkreta2UbsOkdXRjP0CLcZlYWOyJ7bbV50j8vZoVdxrnTLwYQlpKcosElvw2JemTc7A7C+qwnN8lvvc2dG2YnfyBdYih+Zr80eV0hCT7a2DrvKctqCJRuC5rkUYkzgzbtgInTw4TOmbl1hYdD/ng2d0vpQaNYgJW+Qa3uQwTfZwf8hfitXF3mYdA+6YrGJcHQcy+I6tYBR5oGRvGTsLKYZsy7bSirPPQspykSWFufEl1WSU8x4CFqNotqmHGqO2/aToVtbxH+gs2ZbSGY1c8pjEPokz8edMn5jQF9DREOmZHQOivtSOmrQfci3sLSQme5caMdU+U0NVF5bcy9TSyLHomsZH5rGRMWusIl+yzVm5EftNLqnVeN/sCMqy4VOLyReli9frvJeOTHDpL7wiI+JEAdl1JGAbglrfJiZJE95iT2fyYY2bEBsTH9G1LTqwVuRINrxAssaQkkfWQXSgvPWiTjkDhmpjB7/RqTH4MnjIdkOhHzIMMpcxSlUUQtl7655//UOtF/HZlr3tpX6I7w7N+MzCjoxUjEFostLVDZ+kRB4D90udA3lOzkD81ii5/at5E3nU5b5AY31v+bbWdpq3l2oxLnn+hcSU1Ff7QpVRCi91s+HSQ0/8hV8bAorxi6JiMHlUWQNkfef+OM8xlhXZO/WpMZTYHSEJ9cWMlTekUtVQ+SJInLmJ7iSmhTTye2A9deML7vhInM3kkvnt8D2pFw7oS+Yv8cUmYhjiamkQzzX/4eQojZzVKtUwzKXUfZL4wg4dn6sRZR95xl74V740Fz70vaFPAK3H40or30SokCrZDgvaxFdsi3g2PfYLPoLIwGM/i0X+ZZoZh9BdTNKRM+tyziNEenQHOeWHAwwQMsTEcsgv5rY1Kla1W9bUQ4xIC5Gm21gvt42c8dQl+kFsn+sI21Zh86RFPoixjIs8Wg+50PID2Vp5zyMNfFf8WO0r/EUQ535mr3s/sBG/SBFqtb/4jHwQncVZCxJH62Cn5avwc+RMkpPPLLG7daQ2zetdPzv7OURs6I5RKmIOWOrG+6YZYQJ5tR8fsZUUlAu2bHeMakJ8TO6v++NsT2LNPo264uOCVAEDsWaOfmwm1oyiJQYX/MRFTjl/trE79cWPcImP9NC3Cv79+72C7KiLRHxa5Ja5hP5dDz32w+iOKtkFd8MeMvdnPz+xY7v1kkdqHgO2keE8kptkjSoZG2NcZFvd4kih8wMY/u1NX9TVyLYMl+Ts1rdss8VLE5k7z1yWTZMsxTHXTYtdITdbPq5SM9hKPQKp4K/Wwjx0KCXZ+CDu3K8jNWC99zj0bRMhSaZbkYm9YEYPlEtZ1xiyrRql7HHFEYFM4o/98pBk2aXkPdEN1jlyb8BV+8AOqgps75pTg8hnv++c18V+WkPXy4eu12vLJvZOUpbQG+yBmNbYvkXrHzq4F1yWbSjiveGdc36jRlOhh5hq5Rzu5/tNQrRMXXCQmFnK5Nh5SvhfrX/HduKEJNmKvejZ7vWWp/gyeQmdtXXJv/2lWGsp4vkxLJN18tq2kFe3+LdjC1APxMhFuvM6LZWcv+KKMUzKtrq+4eVekLc8tSUt+pKQIa2OK3k0mpwa5nVa3TCrvOcxE1SUvG88KzJGJ/QI2m67HQ2GQ7cNy3r+ZcnKUrMItkeJtWX0HklLTRPNLq7UI2eMc5SFbQilcu61oSp+BCf+G8+FG/WzLbtk4k5dF76ekGzrbI8pMhMfJ73QPeevY+Ttp/4rL/Owxiim1IT9ojDEmnnOAGR6YmHoXhEl9ixs7ILUdxHLKQeV0izdyG9xABLnIt5gUpPIBzlbDztMMCGSxT/9kD91JnZOH6EFSkNucj4XykHet8dH+BtTrYscPRpSAiRuu2RnAYn6GYhmF2cyvCzEOZrkM1n8vsdPfIQbc8XlRGydCD/oOJDJPLGmFneeH6RArMk9SP2DCe0oeBRAbMdnwPKXbu+clDFAYuIUazJ/LNVkMwsylGXA9NFjv5HAOBi2uSY2RJhz3R3bUDWzDx0qthxK2FZ8Jz9BO9ViF4YCYx8WNY58cRkq7pXBfWIX64DhpcfNRG8F+G97B/+cZ2zfnLnMo2NbtlvS3mMvuBRr281veexGHxaxRTuzP8P2G9N223oj/mGBqGS1nzMn5X6U5IIhha2znfElqtcYH/TcLzBjK/wnfSl1c6zFPkD0zW9koxOc/v7TMbZO3bLPaY8rjnu2L3bJfwvLyEimWCCjSupRf2ypw8m0LZfPpf5JnouzEBscN2qF69QWRDdoPjKZBw/j/2BS3rHYlr1x2jvHf2Dm/zkRyvOIqXMktwfh7yadeKr9d4L/kJ8NtyluWaLrL1pk/8Re4o+N/hP/O904s7ke+M7/d9c5XKnNqWdv2+f6T2MOb/An/p/oSRUXso3IYmQ4Os9V3Xhjdwfft6qQL94t9Jj5gVcDsRhTtiE70zdE3/6V3kLQ7V95TTrIK4IQksMxzSCcKXGZ+Gyz3DjlIbTMY9TRLCXnXqHXoyAyOWtrW7ah6G20+ZBBIBMDgThHduTaaz9UdDTEehZ29GzLdlRk/prJJfOchYDlW4+NjYnt/eYlJoJTcPMxu0M4yT2aeIPUKRCKez+kPRqSJbq+tW33V6OYkF0yiIq9lU/7NusA1eQUO5E7YVu2z+VjtF7+Dn50A9sPucULTvAgHJPQAirBruD8oL8Pbi/h8gRo1sLBnTe52U+mOl1lbFSL7UsTsGG1nKlBoD+02D5Z9lYqdFKrIGe3R3jnmNgQUfCqa6MPIUMgWTb4dv4hbToTS6oauvDlWj70DT6w1ot8fCLC2aJqcZwFSNzn0jYUKc+syG86V8i28SVZ7y1r27L9zsiqSX3J6gXY7JVbL74C2039frHyBxW+e7DsjeTYuqEH0LMO7JJB9hpW96dnCQuqGrKt17Y4d3c+6M28yedWZKkHTgOvCt/m0Y/PmK2y8rfVMpNsqxqJz0rbOpFazQ81MuEFWQeh2aWqCvkNmJS4uMx9ISUGHc22olOMolXFWmQWq91DC2xjxshvqNshZ8GLXrBpRSixrTT4WWMCORZMuEp90Uvbuk1gertNXptmf3grdPoc50tm5otncHJZXN4hnffypk/Wi7yDtvyYx6b9GsRSXgNDst378cpVGvRRJfvJySy55t4exT7Ai+3QMHDBNAAAEABJREFUooJDzcOwHWmojDZ7Qp6sXnoIr3hnrd7FgxaxY5rBsrp7v06JVgUtcgHrs6c257xNho+obdnviJy51EGXshJpbaXkuWHZ1mvrvA9Cz8MGb/7RsS23nOVK/FmQLfsLBZ6V+trGsboZavy+2kJVLjgOJAZgdLMGomEzsUQv9zAUZCrDA7F7uY7jS4Rzn5LvRnRnPixTPNuq0+cxqhvxH6OEb+R0gOOrfs+ViYU+56ZKj+Swy6K7beIvVPcomu2HTu6LfFmZmG3rTy3R2PDTMyIYGgO2sZ/YBRMCJeJKNBQo/yJg8NoRnD4cObfI2yV1DVKfMGwriO71+qHL9arEG/XINLg3Fsj+EkLUGtGLv+vHtb+MjY3INQgwfDtnZe0fA7DhMya2ydp/+5lNpui0YS7ta5AzCnCgLBX1P2EoqHfda5TOuW3ZlmT1IImZEpNoJoGgt48YMoZ350vMxV4PbCX/MQbPhKkb7z1SgwnvzvzOawxmZGJx3IKsIxPe/sFnKWuuMR82MUikLxh0OOxbGGXOLlItT/70kGWMFz5qlGxL6YyQdOvn7q3t2DBEO4bYwRwEXHG1LRsfGA4v/gojyW9USZZ23Hclxy7JlFL/6+WqHx8/9MH+Dr5UrzEUvSrLtrJvLa/3Fj95P4JLbC7i/VLOaGh2dKsVzNXuK3J3LQoU2+2j6eSAkdCji7hiO7Y+f34q/2IvMRSyiSP8iY2MX1/Yo8ZVg6XJx6279Sf+ZudQVTJ/Olrs2FZIqYvSQmScnAHCCUuKjHZ8GFZiDGzDskSPr9BEYzu5SrgDpo74NfcG8UbOttJsKzEpBiTZ5t76aFpyvfHjb/Y3OvlfUkktMooWvcTHlD2dunUNlkIjdN05N5lHP7Zio5lR0PafaeiTHwei//V163s39CC8IHNXdKgrBm1zTj4aF85JYskzLxC81DJ6I+8PKIJdsq2W45wlj5//86lPftxLnZVGsNFZBJ8RBXK46/PrS7GTH5zsxLD3IbZs4kEv5yU6ToyIQFbu68oafufV9/Le3OjWqJa59nPwwh4NpaHe5yX2EkPWi5zxGjYkKOnYHuR3/fjgvnnu2enLtkYNVTAG+3rVB8/b6Jy2CxnbT3/4aV+EaVs1Std8XkCvxpCrlJaatQ1ysx1Sx2Vb+QvBNiGDUJjT2f51+JKyFu3Oc271vWMV9hOTXtqNM8ixbcpigsu2M0ZpENMHz4z8SHSnvvmxNj9CLIQKW7aRFT7xC62NcLGNf3jMbzyLo/cz/yKa8xddO3yhSyFSE+JDFB0Ba7f1mCfmhdxZl5wHKXJWeKl54sm87Uuy3VC3FWeqMdTnhjFyNarP+MePD+Wcy4hxPuNnq+GVvCDJbA0ptz9ICEp3Pp/kBxTbsk2EkBEeVSogQUN4kd/k/YuNEeRsKy1DaIm7R3Sil3XGLWPZzlSL/cnrRRyFhOmOYUJHSFbJ+Ki6KG0hcGf/cy5jcxKbUBxVvbenj8jumkqRE3o3zkX+lXqey7mPk6ccyRPU9JjahgUyVsZSDV5zsRORDIsaxOa+f2779YZ4bItw2m8xt6ghCkyhG7m7+h7GHqzdFwMyid8o1yhkrrpcL+iULpfMr+R4EYFxPqdSO9tyQcpF780VXskuycwZB/fmB/fmhTH3gu0EJ64yfAR7LZodqpQ6Wsb3IKYPOXZtVcc5JHiWOp5FDpnbuUqTfZxdk8ynJjVDVHap2g6rLSqWin4AVXYYS+ZvoYdp+DOsxqYvQeTM3Hk9uemLezNyNvYbblkxdLxVso3KVOrXTEzAVvTiZzI5sV7m+Q+oEG2V8xK5nKOModlW9s4k04hhPVtqkTNzvg/L/RYfkbCt8BPXSZO2gUkdxQ81J8I/fapb5Nw59JKLbSVne+csWvQYusdmQIoPPcuKTtVgP3j9h3mjpjfunR2r4EsmPz1aninZlyXbqjF0/bhqVPUaE9iPzNIvDXnbLSe591JHQ4O1oPoBJrLd9HB0tLwfFOQGbmzLfiJisZeaBYmJoEJ+4KxNbCW9yHTZsRfdvAfIsyf6p1J0XvHKO2XOsYgnONfnGNt7jqM96at9xl+9lveQ8a/82JbN+WcPbR9KLwO0Ym8C27JB+SGQ83cubMss3Pycr/cYsxHJP/GkXkI6ax0tPjK1LTsoxgrpANmjGB0GtmRxD6weucQ8cgZ09Lmi7w0WBiy4muE3aI6ap2+tDnvfyJx74/d7nt+l9tpGdk8fV9sPf8nrwfjDJDIbLwLYeFn1tPfghW4//bTAcXlE/pgcjAwp8uuY+d8ge/t7TM3Hc/lXI6t5+7lAQVvAft37Jj0uT/kHqSd/fTHsgOFbP+2dY9g5242zDiH+LY5CngO6E3xXCzs46a/zk/Z348Luib+T/b/it/88+A4HXa+X9UH+7fA959edKXLre/rU5Pzu6avUpiCHKXqW/04Akf8dXNvJY8T5mWjsf9f5HS0yPJrOs9wxxkbogW3ZG73Gp22JLprNhH6uX3Vhd//dwWrGy6VNUBsH2Mw4MDqQCRi+9Ty4W4uYj/nixR2d7Os6btSM0usNiwMtOfcs6v0vCxgFbWUzGfPPYkJaeOyRSVjOIjTGzAOWj14EHXsh2AhlAoo5ndl7Dz0INTXCDdFnJdlu6Gjxn9CytH/l2dA2801vk5yhXwTiL6tGdLoOeCb2xBDB8rPikct/IV5MLP7yho0CR2bDGrw5qktGi9dgpBa+1CM7Q2kXJZ2PdXap8D1AbDvJAUJoWeXNNclGN7zQf4dSYVdc8bVQ5QuU3uopneOrXkHOeo9u3UFUmxaqZOO1rCSyMkqcLy4vfR1nq0kPX7PtbVtibqC3hmnWBJor+TK0bduZ9jyT8o6l60pBD3ZYDyz0s1/Bg5iabVN6pSPaSYS2OvatYfzYFl1cNzFXiz296MIXK+GFdOJcx2axOBG+sZcxWAj0hwjdJc8N7QZLtjdkdSflqOf+OccasCgookqLzeCc543YWavQToRWZRU2C2UzMii2a1ijSoOxyqrmWZYaQjDx5UPE5BwG8XlCR1u5D1Z1nQsdu9SjYgkhcl4cQsJXUNCD1zkhqIF4gfBOYFgncg+88gtbmFehE7QN3BLNtoeRyhowRc4a6BRxvmIk5tAlYuRccl+LnMUY+4SvyIyq5p+2WLHWI77FFyyLL56MbmMt+IEYN6LTWGq9zNtPy4oYpVGlS2IClxpKzLZFF0rHKHGEuRRrJNCxrQI6mh0da4zI4PBMhjFnIEAN/aWMgh7kf67uHD2kAiLp0LOXc3GWucdwjq40mj+lFKqBL8bFmY+8LBEKad61CDoQ+pUN09mis5T/Kd8g/oSNzLfcbN1IL2KJ3cmXVIF4eBofycHFcwshGwIjZeULBCxNi21hHjswZOwhg8Bknyd7FyzmMIhOst1Yh8ydvWW6axxefEEIPxAt/gs609blQn2wAy28oNiPyERnIZh5wFQZMa2OAduJreWo+QIwEFtyCdOLi7qZa8oJueMrD85NqXJdg3IWZSqNKuZLJk/KCF+K7gP4FLySWnbgaJ/BUuQfCN/a+rYEbG+d+GBuG7K1W+rNrmE/XzYEkw2ZrJMfLnFrvvAXqaPDfi2eLaPjL6Gt4nwaIKEF37bsocoPRJX/6t7s7zrdqYgjmBiPD1nQNraQNCzsBos952zkHHCUU+qZ+NCdILGI55xdcvlU7zFLXClIkeylE6HtORlgByfwSlwkxY7JewpXEvlqiTnrxURpU9HPzI58ZoA6ZJn8TAD25tnPsXnGV8QPeupw1jzz7W/7so0vI60eLSsyhf3YEs0Pe2oepI43Y5CwY7/vJRZ7n6kt83ncr7OTlWxT+1JeX4swx5AGG5J8g7Um4fHM4DmwDkw2ZkIX+Q/iinyhZ+9YFxpCVt3cVzVt4Q8nzPNMCZR96mcHNc4IO35jr7BdrGN/XEpJGxI2lloP3fDdLvBKfov9XYwU5lETG4F0xmpgi9HllrndvyTitazcZx+8f8Q0LqZGYiXXjIKvbw0zTbGtIpjU+otn1CQGuk4VbhUsTcVPYdzYFHXMPHoweDYMfCaK0XtiV4+YfezJQi/rhS5spU7X69CF+sTOwimdvKgHe7zXzCHiFvdLhbMRuPBpOZQp8VKxkTmInCE7PlEucjTSyghk8aXwFz/w3pDaPf5ytvKczpewN35MmMeeTOIReokz0oSkzF0YghD+hJg9ZNk99vLlaMbwLFMLdoOYIkdm1FWyrez5oi7xO/P/C0jMOTtdr+wv6wl/wssZM+d3kXQg5jqa7bZn7zHkO8+kfEGdOUx13C/8RdxyQiAi5ll3fIkTH3BkCmpkkm5iynxSm9vXFLdlm84ltjMiyg8CV9lWaGazqy6SSuZkXi5XntWLvcZ6nltQRbPNM/jeP7ovqkM4uvU+cB+zmMCFFZDR2LIt2ykh9haYzPeICdar16Ixa9nLGDLJoNl7khjHKI1raZ9Hi6UqyUro34UHDfTKaAVljYxLEqNopiapn4lzcmby3j3oOffWPblkPzKncLNrLPWI/IR2h5d/9RedYNQQASg/LJ7nCYKajs9yqZCpkbO1oKc4IqQdp2iTeBb2E2rsL+K04VcpP0a3fmywTvyRFy2yX5/5nye9s5IKnVHxZ7nMOvPCxtDAv2iTnCZ5JPbUH9LRrUJ3VLV82einqtqN9c5vHmtp9Gcndy7J+Xq96MqPVBFInCeynuSUMT4Cu7I8kDNx15w3TeorXotn10SquiIziOnKfOdjKOFTMnQE5oG1Rz4jx7dt8r6oxlDyGVV9fvM/Y5zaRSZQWowyJq5Mcd+2hA3J2Bmyw+ETCLlwTLRjuLP9xj4+RjGW0mJ3ce9McK6lQnYBa1RtJDYweJ8zGBOny/gqJb/8yDrJJ2W597iajojyOjd55kz2NPlMFO6c4TvCi7nN/nGo1lr4fMLG/+FrchZEQ0RmtC3bGvmhkf29sKeJzXWRidmOTc4Az7XJfn3dJs8K6X/4Uf2O79ghnK7znSIt4hAtMW5XqQ82MBE5mzU27e1XjKdO5oVPeXAuSMTG0iKXOzXIa8PsOUS6ER+M2NOQQTkxD3FCDjl0iWfxopmaiPfOWhd4xMM+rcTUbrDRviRTaCwjs3ThbFtYS5KMdqlGycRn/I26aHBexxiMwUXlITtawoa61YAmkwPOsGVyZEaOd625VBXd0qhSnoWj9rwYC1t0Jf7UNK8dma8ED8Mu2VYxjirVGIpeR4ATGx72bbf9hf9XiDqI1nvHeTM6xVrMeanrlzOrNDivOBKl5FVoMU5NrZCohGRkkEK+FBuwOo7Ct2grhIzkmzzOGGwfcqX9HkbyIPpaUkmT11mxh/eccWKat6U7ZzBn646tYJLDDd4n9M+ve4dOVYmPmsMLn6Opc1zUQLSiXgzt3y4ZpKzhLyYLObqEDROMbSlgPSnEnLCYC16wmIc2CT1xBVk3nfgSc+b3zNGNTnGGykNW/A+FdiKyE79iaiwAABAASURBVD/nOvf7jTrM1IT70bbyTEBZC7nIL+xO4ORCHKOs6jynbG1osUezz59dqjFkGyQfeNiieMgQE89mEVuw2Gmzn8lvIb8sTRfWQOiZMy4gchLjXdkDsSfWZL6MkiTbMrGJZlvl0tnmWsgSX18zByQ28RQegxYyi0liSV0W/OhjVUVNFzmsSXxgLcMiRmgThfU6LmQOSJEjzmOdmKpjszLaibHk5KbdbMus3Ty1nKClbLjeQlxzT6y1OIMbuNBCjlAURMcyeW2tzGGjuXvPCz7L6N5jy6Ku2NPSYr7Y54WNCR4jigtMFbLkCq/5xLseNGoDXezXcuHh2W3LNnFJu27SnZspZyz5BNmTYOVcakqczXy/dCImg2VsBGJ8RWgA0lu3n8T4eWO+LMKzn7KT2oS2kCno9ubZ7lwg/7a3zqG7I3yKhZfVOQrjNvaoocCmU8dpVEuGZlv2hmgGZzy2ZdYzRUF22xsqzpJUcAKGt7lkG1F42St4C8RGkPlfgcfOPgOLO+kFemlmo4KQ9og/ct013XrhBeuwkXlAaHqHWROrHDbnh3M6Y4zlpExMKTeLyDyxadHBd+SCyGJnfQNL9JUqMC4Q4SBzlvTEHoQS6Agy84aJBeQe3SiZG7jYG7OfQY61ZO5fNYTHE50Shs5xkUCgP7Tw/h38zkz0hc/w8h4iyDzIPMj8FaEFk7xOLPILdLd8oF6V/tHckfrv4dgfZfydVdvw/DvWGy1Fysa/Ef9iYVuuA2aUla6XxhF+Wf31NL4TwylVsVnYPAl/GDk/HLJjd1vm73Ui1r5QtpGnh/bEq70nNbOIZzyRdVC5nMSX0S9FiciJP8oj8Cfei1nZucGW8iJ90m0ruoG9PdtWWmgZAxtakMWBrscxfx2ajqxtjSr8Au0GibUOmNG9sBm1W/SD1/21TZxCfqN5vEpGzkYXrKzn3geW6sYyMmvl4bqUsenHZbGfdD1udhapD8MhoYfP1MMupT1HKaRKCHpvsbHtE8Q767cr2zLG6gG3XOdK/I8godrWfuMp2mJuPtxcePNwZy3ZO07REgfDWw8teb4RWcRXQKXOkkDdcTB56ZZt9sTqRor3vHnOHnSsTaXee9Qhdqxk4rOfxJdppzmx84rE2wwMJO9CwbZcB8wIYCv8jE+QTce0ZLv5kbFLLA9sfdsSXbQMtmUHeF8Q6SyhMUlnUSDxnXud+oX1CtvUInEcRmBWWcUbDVh6tqeM7a5vMVpSoH/YbKOb/PzQs35tVVtmnzmjI9mWJdlmXU8IWYmYDU/AOltyzzyUoFjYRkayJKY6m23W7mVqFZz6TXy52FsupJyvfIC38ieu4vkiXfgh4NpfrFu2tZuJsx7r2M8e2dCBjRzIbgSi3W535b9uZfrQRQobAk9bqOm19f44dYq0lKttha5uSywbWY7atuxILoUR2awaXOjcf/Ak2FaV5dKj2RJdtmXtVsx7do4sDNeM6QuL3THL7RUSXMneEotnZ+qko6VeWTfgve4TJtTrQ/YcEucYxZ4MdcO27faR+Gw3OZfINg7aMahp5WMUIziYkzhEO5Ztl+WjJ9bH4pjYPuSoQAKHbofGJGtsnnqXfEl3yRevfNkFe/cI7ZkZHsBG9HJu7pwdnhBwd08OqUPGyKeW4WTeNHRNjkFVdXy2H2cmdgMdzY7mXnTdMfi6X5abaVuxVzW4N4490NEQic5k8298uZj7KRy/6Nr7OWUYtrEViFGKWGJy4tbREge48+nnxhdEQezPPG+hRx53PPsO+W+Dbc7KpVGjZHtLHEPOq2Tqsnl5TonWdts+C3rEbcs2K3aieS/7Bpne/EFtqqrlIl7JhwldoV+vF135cnKMQdy8bzjOx2ybU8mvanR9M7YhLnY8MKEbm/W6Zm5vvl2qKh1LZRKbt9vXfv4QdvILRLONSEkWzehKkJS27bjXgy8Rq7J/s98HxOZiHwhbhh55Wy2rjEpjkuHAijDzhxzz9PxrttTkwr1h80EcuUldLIetQT3C2xgSBmY2XpZtpXYUk7kk69cWGoj/G2fz63Zj6/O+pvRx/djngxwMCvhhYSk028RQsq3UZAMp4tTRYMGXoCotvlzVthN3kYNoNUoNeAUgyba6BuQ/Bn6amIsUe5F34kIu4+roiY11NUqFrfjJv9S98HoFOSVR6rREC4Eha4buIaGmMQZ+4smyNxJ/EPlRapn4muzLeW9nXRhIGXLvx6jtDMo6iHxG7hqZPyFsuzOI4OQMhdYxYCu0O8+77FP8JAaEFbnnj0Gz4/n4+LH/FQzxJ47oLuwtfMRf7mfbyFr513r/+te/Wv7G/s+cH0uTfBbz6LDU2RZ0E2/bdahL+QEy9MXStk77kcn5vV4vsskNe5Mv2lqWeESzrf0nMZXrGO0dA3KTb5mDKquGibt0vX4oa8SUVi6NAmMjxmI3vNRoYefC64wsykakjPSUGD+Te3cyX1rkV9jIeblerxrMY+PEJJbkGyu2tahpMMktMjlr1yt6nNmCT1cgnE1kca7BOSRUhVYFQ8/mKtmn3U2vyKBrcrQtO6iue85E1xR+4oBDLvd+pn3lXwxT7/wgmfdYQceJbHQ++eE1tPwYnL3PuQp/kcsdvdBlybaqSsmZhJMCNDVEi99FfRec2IltyIrAqGKwRpUKO5jDBJLI25bVVvVFLHf8sjNYWUqtFnsBu3voLYwC4bdS+ItF4LJst2wuttUxMy58LeRShxmbbUzKXlUNpSHWcd1yjwHEex29zO/oZb5lje0BCoz2a1smBlmy2b9kgeKpU+Rvw5SoQ+nj5V9Cp9af7FWw92ChjeDRzThGtV1lATqFtj/h7m5bthVZ0WI39mKsiK2qFCSm1M7IpGNGi9qHF2Ak5N6DTCJnkxNOs7ep4UTeNr4G+TBiW7RJrScGbWMmOiiFjnx0Nu76/Lzp52did+vHf/P4PJs9+OQ85Gze0eObS3XM2M442YsJ/ZQJLbAtnCqNmUYl34GuNNHJ55hBHcIPElliTY1uX7e+b047Ge+8v/r8vOsrP8ARl8WfK6qNyPSEi23FUewx0xiD8wVGyXbzEBMzVQ14F114ThQxqql6NNuyg61rOMFK/szPnpxuvG7f+rm9Ov4v8vjZ/wsQn8T9SUhLi9ztWHD/R0mp62KPTjuSZQNisa00yos9dClSSMWldQ69xA1JOVu20Rd5Wbmngsg3sXlWz0VjiknFzGNMXji0+EN+VPWZGDyvL1fqxFjFWUI99R1VGlUtM9HN+5bUoeNDJmOQ2BKgve2GFkycf3GPf3EGP78+uyaoxXsG5byxoG+92EgNRctrbd4zwgwZyh5sdzyiFXPXoZs5iLxtZYytSb6L2PvsEUteU3LWNz11X7KtMUqpAyFTsyUpNp61iA7S7NX94COBHlIdT9UIoXmxwUJpqcFhLUv45NEC0VS8QKBDWyc4R4ndm9vlvRF77sPcP3k2iBb5L85kkDkk2cSMnczjLPSg4widYIo9tWPdcYwoRK4Sax0Nkkt872ZFXkfL3N5ysWtbdsn2IZGBOfrhZ5Ux5+aTe6brHuIBxHpmu+toWWJum8E919ESfvznPUhIttHZvk0MotnuZ9BMDdn35C3MwHr01DZ1/OLZl3OR+CiEbCv2zZkKzXbT9K1NztTEdmQkS7+F/rodidsmhw29NMgvq99MEaC37sP9IZZzaojJ4yDlKPR0pohgEX8TuMROgIps93mD3DqIMmKRSerGgEyJC75rY7CWQgJ4xoZtnW1FqRfYPuahvaLZLxfbhy0d416zgCDJdPbJtuwn9A+bvT/n/U782JpmJUbJOttenytODfn8jvaU2LOuO9OcHYbdn2b3+jdX2zKxvrP8vjxW9u/p0kk/R/3SzhwynjiFSPFxBk5a8nnFSc+4w3hW0Q//UnQi8x3bx3fqr2tDChi6x94rmoi/Zw6RDjbn1+szzlfeU/+FGjPf8Qf2C5npu9J7vK88RH/Tuft+Q/3fkWIzOZ5WMg/O9X865j/E2q/rv6/rw27/Ws5JsS3nRj7wEPg/mMRPzGZ8BeeFhx4lySlEgIhkm4eb9b296mXeD8W82ByIvI1e9778cvNU+IIX4T8gMkFLYVvIvzyz9d9ur5vv+EpFflOPhH4i7IQ2uZwILXiNj8r2jR8fmb/yev5vXnIDPVQIxvZjGR/hBycxtAaESKau4b8itACRv+x2LOjtbNijdZL3iYgFYcT328gbCNuy3XYYOCPii4al1NG2YOpsNuv8F3QuyJlLvIeT65TQgy7aGcOFL0BsCKDHx57m5gzg0SOvQ8aH0S0vQW6IPRZxr5dDaFu2lZb7+eRHxocdHT4jtmHZRiVg+NseOYD/pBvbG6trdpqy3bXMHtrI0zsvWSaW0F9hb3kdbSEcZGk7wxsmeedDwERudh3iP0CMUp4q8RU7r3KT2JFMKVoYE4wssdkTLtFZrAOW3a38Sdv2UmwulNchZ1uSZfLbYGV1CwtRte9Meh9m1+zOB+4vPlBEMHIZIxKQGoGFsnH6DNG2bG/GcV0o2e80KWvLtqRA3VJ/27Lde6VvjbSagkktAjlt21vHdutZEimT21THh+we9WhuIbWvzIsbpvfvlMXJIaK0lfrsCTpS81DsGKS9zgFUKgHQp6sZorGwo8Wcblv2bwCvO/KxnbltjcK4hY4kxgAREa4yijb5UjR54p3VIZQZ+nTkyALh2A2369lns1QFBaGJwWLMOjWxoWMDTa5YRr/50G2jR1zU5tSzkQfRxSEdTXTCT2zxrW6WDTJnZIFsFtLgS5v4sC3RG8SJGWSWTjuxFajl3HsfPT0aSs2TzF9yEm1yvwUuqPBjV4xjJBcxtar2vHlS00ZBQ05Hi+8TBNYyYQdZT2oZRK1GyYdeaJMYYntRu9iwLbqMTBAe6hRcMgbsUNUtvHPp5AA1NhhwS86ZAPtdJzLb79I55szf+ZI5PNvCVfucOI8fEVF4gWiIKGDa+2RvH/b+wLQ4VPamRT+284VEsEJAMWzbsq0i/tCZCgJ90+09lge0khRY5ZL5E/zDnIaV5YYklrL9gFYpLX56TO1Td/B6lnbO662Gz2pSFhxiNRPewy5lbpXqiKnHw69o7Y96MJWNdNUeM3+gYBubxi8jq2d325ZOXsm28qfftPj7jog1LZPAkqm5aKTDVXJoB0TLuog1eiyJK1fJ/IU2ipxHYjlo1FG08ALbQhS91FIq5EcNjTEUlmi2yQ0Qi12yk+NSWmwEmUe3kDl1J3sXnPzI2FZkbOt3zXKTO18vZCUXgBzaacshyv0lnmihB5BY7T65L/KlUJ61+bLwHIVQYhDtzpfBkRN1iX7WN2i2ZT/Bgk7eU7LU9cm/0otO7pcmWkc8bn4R9xKva9TB5GKEbItBNUrhj2Hu7zvvF2+MZ03V85x327KNbOn6Yyi0Raw6GlxVbAHb7X+2v9gfxHFRxENLrFGznaHpC9lJncy+6SDPvg+I5VhHPNhxG5JbAAAQAElEQVRK6rNw2sp4bxttrv2HNqpk+4HQ4gdXbSbrnpgrG0tX6hh68ssZKvThSsiErrTMGXsNP2P0OMBq+zEE8sNF6pK8UAkbkBO6RWyKLnHf+JEiemMUX5AOpbVNAg09sUhW27HJb2rBE23UIY8d21AW/HuDRdcpY85eRouaaMgeGpV/gbbI+S4Rr22G1bBLF77ATw4T29mP1XsiCTkbX3S9tJAWdlbkWCzm84gz+1/EWpXnvqjT6edp4I5s6ogqLkx8Q4UOZrSIITYsSyB2B7yqxDyxN1UoQhKD4rv1llBbmudClg3KXaPJeyDRyqUxoMushL408Zl4GpHDVpWEOjYnoG7aLVqwuYembnyJnj01NqObf/U7mF9QHmO07WiZtbBSo2STB8TQagzV2LATF3NkXZbtqGgRW6eEDkTVGLp+fPSelUtBajCp6f14vc4adzuvKGPLNhaswn5iE8sxSra7PslJtOgmr4nfgj/G0Cj8MMLG5p0fZG7kfqcGd914fuWH2ztnOz4DTEa0bZtcBufLHjKYM/6Wsk8z54f4xuB8toZkUx9ooiUWMbetxJNzs9AJIMkumdgQFeloX/RoxncWdkk2vZR62VZa1ZDRL+TK+MDXZP8no23lvgg/NMn8caaJH7YS1+oJHGRjFwGdzR5Mt/wt/4KQz06jSoM6ptZbd8l202zrbOGtZVVdxFWkLME3+ja5LOo3p2yje1H/Bw3jKik24Au/EjWbvUfJJzaTR/bpns9wCwHkCpuD+ou5G8aKJXxEZ+Hc8alnsy2XEVlaxFE19hlCZ5BffmA0dqO7oNmRL1VGzIQWdFzoZw65bdyPMywrvXXCn/OmvK7paBb2akAjDs6qedZV6oUP0SBpkFfSvLPIGb1xRu+c1zs+EVHhI2Poge22N0apEj96hB+RNySeRV0mdhYCySM20VbWMuLAHrJLBlWZs5+MUrXcYD6oVyCjw83jQh4IgsUciLMg1ivxSOzr6lrd2MfJeYUk2yrAjig5J7bwE4+xF/8b+JY4F9jIuQS329Q6c0n98ZN8UrMA8bafMYjN1zG+UoPITuKp9kfsxJNgFrYnNu1OctvKe2/qI0UutRmYtCinFrLxEZuSFXuijYFs7fwpPxMyRWFi/9y/wveoIRtb6IQXmmQ6EO0YmEmHvrrGGCeuxXxh+rSTujr6ECGjQpWZhzQKP8wXAU1Q+A1iex30O+cucez6zLA04QV5btixXrILXuyJ1+qnHMTuVfDdU01qdL7Wh5KaTfwvgDm1bBgBvog4M9ne6JU6F9u9svGN3Rl5EKLttuVy68lTEx8TfiDayZs84zg+nE1itzQ424kjsK1zTIxsGb6tO+fP5rVSko1/pcISzF7bzgL8uSeO2FwYJazt5xBPnVaIh9lNxib9LGfvAYvIBadORhvBBppMuXaf1CB60iZGr0H8VTl/7JVosI2M3VcISY3dQH+BEDKeiE+4IR9wjyuvO0HOZ4+LfXiH4ycwKuR82vxlPPbYdteqztwP+mJc6FNOtmHv91qTzJbsGD9zyBgs5DIGmT+BEn3pezPnKbTDXKbYiB5+8L2AvX3Z1uiacj5yb+Z4uToWMyqNukx0ohfY0Y18bAZPu+EHUTthW7ZVHsCP2kYu0N+0al23rmjRmTwLM74CVvuxt7+s/4pvBJIXw1Efakm3jZ0R8gOk/5CJTXYDGT/45zqxhmhytTfftuwnwpcsqYCBZPsB0ey9Ztrd/r4O2bl0XMkjvl8R2srZaqyu+45T+GJGrqJFh+GXvkh6Y8uyxFfm6xgzF7bqDbF3Yp+tUpo5T0Hm/wzkx9mTGPW7Bp0z+zvOn2iUUbZ1xpdR/0Yj867jOu7j1OffUP+jqG31H+MpZEMJihG0z/g9YGjBKf+nEbGJ8fkn/m/p+IUenYDpv9ONMF+UiC9NNlj/RU8S298hdBzMY/W/HrJJQRtKbExsywYyq7M/57Zlv+OUyuhcfoPcJCf5dV7YOunisX3O7XdLOWAn70VMehfTXzYcL2r/xPaYsm7kioWWY3zpkB6rhBY8CP/h5PDWN13sbZDQ4Sz83p9j/Z+4Oet72s7DL29czzeIsX/jHdSNN/aZv/qwLdd+SIUe/msoiS/0Ezby5+LYmKhHJwjLjj1nCraFfMhCVeLe2PPFFnN/8cYvtD8CKX1v26ROD88dluLDDifQt4Yi/hWf5xkh6MkL6qvgX81t48OIrB7tzIPVtNR9UuvUEQIypSr3F3OjfwCPbDgb9rNWeZM2eXd054391o/NU84ysqGkcrY3g2vWZw2iF0B+7yi+ykU7b9AGH2bzwfoVY5SMr9PA5KGbGt35kJszFOSMhb9tZrZhx3LmS3fqENng8/Orv9RZvCDvWCPDjPrnFXUxvtrKOh9E2kbqgXhhu1FSvkS5UM8xrDGkCko6z1ZGsceiTXzmv95N/Is5pEdve9g1urL6tFGqB39PoHBu+n+iCMKpk5GloocJ2RjA5wJ9xvqcibbI/d4fvhZ5SpFTO9tr5t966I3Q4574Yn6QbO5XSClbuArdNutQtddVjH5AL82GztogPX5u1PjGF4+Zh4Zix5d5Snbj2ZH/yjz4ZM6dq4kdnEakxVND59KUbxdkF4aSfpVVVSpoNvOxY10wE0f+BUr+a/XMJzS9tHyBcCfWZBr5+CsScW2hkx69yMVGkPMbCdsatX2fCRoD9q7fjRrckx/3YewrjRjabubIFRiFDRDSRDbn6wvdzG2ryrJLTHETbalqsN48HS1ygY1/7rP4tM3zolSc7fAa0GwfWphklufMnS9ZbomXGCHRty8mcmLIBNy5FxPbwgfL3rY7H6xv0PNfQuf+/OIe/fn4n8N72onpG37i76m/+VXJsWKyYbtzjIOWjfIrkLK3DAMr9ZvKSVz2pkcvKqElxju+b8nxeE7bWy7Kkcu4sXALWOzo1GuWjx751Djn+M5+3TlLJ3MUNScVynacTRYnk7EOvwysYludq/2MR9+a/Z23NDkviydNaheM3NPI9Zklz5yjxBhTNvrwObQafOF9uZauH0P97Mu/xr9e9PGDL2v5Ye3C87A4M3n2ndC3lvwntU49z9xtq89KMVrkFCzGpW7QeuRStkydbLPa/Yx1r3LlLMcR6vaLXPx+3bXP2k039nVyBiMasXLJZfzGxhObFrofRNvKH2XsPb6xl0E/N5gntztnOwqIyrZEF62nXFJ7lspob6Zt2ea1667Y6li/vnrPBvuQ18mM26+EtGyuQLQerI6JZffY79xcve5L10aqztdtI3K2m23vGq5+Zq6HvUWxgskZom9ZnbJbLrmH30z8ZDQyuJK9v6gNueIjIVVpfHCGwJ3zt3WXbKtqKLrJt0erm23Z1hhDNYoRu8Q2uUcn+yzaCqDZVsUHEK3jh54xwBD8oVF8YWepX1vI+877ja/7l35+fSr/YievC3lPEB3bqFlKL3M/cB9cr0qdRVvEcOfezr/2ueeMQbMt28zSOzrqemdvb5zFT/b7J7jxJfbzh7kipqp66E2KHhNBjaGRe/JyEQKUKDYz3T4KoeiOKthWjeLevep6uZJrKS25ZBTauf+zjo+MNnmN0bLGRnzlR5mPj2v//6le8VvYjH5yvZFvxvtx/tsOTNtyAVvh3djjvI6SPNyliu1RKvj5F4oB0kSkRua2Jbq+NZep32R/vsBnz7+JYIO6sN+h24VR3g993fT5+am83gSf+VdZn3fduWeTO0qIW0bexNfqhkTnlHNV+7pzRm632PkffkCM/7uMTqET2CZNNGIAfdsqYh6DfMHg/W/VkG3sLeU18JPXweDnz8+OMf865xmPNcZ4+ZfyA72pPCt+/rwxfpLTJ+MXZ+pGPneQceq1uQ0SF+O574TXsd7Zxy9q8wmyT/09T1E3YEfq3dKFHPL/f/jjx4dyNl4RWs5MZM57w+R/4V75wQ++jehdLxrQc6auHx9KjvHSZ4gz35HmnmKeeGfuc+JMbT4/f5LjXRSxz3YR5y08zmHqkjyC2BItcSSGGqULZzj/kUCPzLP3d84AZcEcubJvoYlWNVSDvcK+zfOGeCay+QFEKMT+FzX7Yv/iN2c9tUy8tmUbK+l+zNs2PkId2E6tfvy4UscLsVm4kvYTiX3O/n7pCx+L55PwWdgMMKgAy9QuukN5j/HzZ54pX+jO3lvR4s6MhfGPD2SvyWlprpyVe5+bxIzI1uH2kaIRqNvCyMbUpA6Cbxt5EXPpyv5e2dMa+3xuGXWzLYGtj/HYYl+7VoywyKHaDiEySh+8v/j4GEJTN/Y2ud1unHHuP7t4v3rB50Vpo4r5lTNx63iEEl6o1lJ/huJzUXxfiO9Ra+YXnqUf1w/9+PFDNSpq+uAsblyZD/XZsWVbZ5vEnP3+5HU6Odhu/qjiPh3kYrnUyPm+cM5s62zZ99Cu1yt6JSPca3xfeFaXB6KL+/qnfv7P//BM+KlP9jX/KrT9wT3PYe7XO/vxyfMtOf7ARuK/XnNPcWZTa87OAi8hUKf1QF7j+n6hzjlbg3hhyvlDqcrkdaVOHyDjhbHARR/ULvXrXKpyRBuoybbyJ646mrHVYJ2YUsseiRNS9xpDV+pwJY7wk/OCU+he2bPBXuW8Zg/u3I/R3yAn5CLbiE3gKiWn1DbzBrEteHnvm9xz3+TZkteqG3WAhSW6JbsvTERuWO4llyxBwa8ayJG/Qg8k2+RxaQxyst20GkPRsZ4Nqyk5hMwkE7Nt7T/cSrKtgi5a4s7rxdf57OFMcuC1OAupWTQQb/lyqYHu5Uo8H1dde8z8wnOn+j3Ijde16C3OSr5PGLzfzz0YVLnlPjhfF85tYdw2keiI6xjJjZkk81ca7NcV+azUbWlUKXnExt6xZvTF5Y7VLjlyGY029OxhbCWGPgehjYts+AdGldK+2w2tQXlTC7NYbHLANGl37XLW8r4vZyLImYgM5lX4y2hbBSa1vuWZxOtOzqNtDfIfNZSzG4xh4lvIL0arBvEt3E1xYcJgG76VFsrGUlP4Hkh5PeAZNnle3/AVTPZ78prY54D3Vzd4EwVMyc5zmQqQX2yKgzGJNWPWVUf9M5p4IKLKVa1r8Qfdkmw/UdbZFrbt5zp0o5Nx4SvPlDv35sxZCvFAnscNVA/xg/NtCD/2geU3ZnwHsb2wP6mFkHGAPJmTaq6AOBVISt5jDF0u+8xAalbrI0MPqfei54tlwGByt3etWLaMoWUeRH5jK2Qe+gnbe8p4zPa6r6Fsvdx3IWUVZE4ye8g1xFeE1oiNnvyjy/oe4B+0TlcnO+tz/qfxV5n32OJ7408W3umRfaf8fmW/+/mdlP0q8zrf0vYr7XW++cntd9jcfe3SRmgvuX6381wnt2Dv8T6vWZ9A+d/ubylw78dAx5TJLzhjOcdfBN4JyesV79w/rk6VPwocDCrQEWfcpOdsr//fvpZt2eYBsTRIhec/czEPzcrz3Dwg85AUD3CDxUNMZ/M5+ftxP0gXzpWQbAAAEABJREFU/jg+xw4fw2+V2yecU2YxOUGocJ7dNnafODmx8YYXG6etc4xNLByqZjQ264COsXS21weqHXrewFqUiwf1bJApZie0yfoOMgZ8IMwL5S9YXf9tb/uXCn0sYbhjVXRZk0tiaRqvprCx70bolCSDMjYIce+BpbKCfHh+onRnccfuas19mVlDYNiE43quwy8cBJkHmb/iUMGl32Dvtb41203p3HAUm+e8GVxCYyDfRY5bPuvQ4zvzIOuNXbPYQYmarkbeRC1elJsehQP2tplrEP6J2Dt92JZVjdDMWcioo2FauWVIAwr7W1LvA+O+wZbO5mNiWz7mRM0sMidY0hMLgxbG2/ZkFTDsL7glzCj6nArln/sXpzEI3cR5YtvgXCZYZGzLBrVUlRELuGcGvRoY7t66vHlaQNEH9pbZo5GLPga6L2Ea2u6JvTH3Olcf+ntu5Y+LbGYmI3LuN0IROLAwsrgJMoZkI8ikGI09yZroPflUgjXWhAj1CX/pbLabzkCNT+oeY2PiL5BDs9w+oh+o7Z2+Ny9yeDv1erlkWzV4k+uSZJ2tbbPIaBuOOw7UZbvt29bZoh5kv/DS5M228sdFVeTc+wvbSGEsuSyWu1t2ySCyDAo2r+W12N+Z5xZv8qHIjo5bJP9fIH2me3VcMI4KckxCar1sdtZBiNp7Q2yJJxTbnWNqGAgXkY7/yASihcYgxIVIIzxSU2jhBbFxriO310bmAELRi0znbAgsbB8flEppkVGMZxEglzfqxYdHg9Qt5Ng/51mTGr4EUJB6tN1jbG6kLptXNVTs19bbcra7Jvax1m72Xsdn26Hgtg8mA0VqOnFnDGdUwZAyh01KS3ZWgbpFNv4ly95YUstyZaamQ1Caudi5atMl3YklOkybFq5tebvH/MmVqoyMetzyeIGdOHIfTN5/GBlZ8gOWi/sHum2dDTXOVK5GdmP18+GUUPNjO5QJD0G6SWcpsqEFjkCAfUqYmaIXXsYQ4ikxZrTddkL/BRiIXOryitAiWyYX9GN73pcy2ttefEUuY2QDk3fOCWazbL9mhkrPJ8/lAFKvzzF2k2NsBVn3a+HxTFzsTGSD8siAfg99aTFmOx6eCAQQOwzEDOPotuXstdU1i0xM2xCQsa1CwDb2I4gce3F+cbC/OLvz9nOitoSU4jPPTLUOlKjlzWpG0ZjnNRBLLNK5r/Lcga4e99pGtxFFno34TR0W74Mu3Muw4qLBEWOMfCoDFrFg7/RTEY6rRuTcs3y5gHTPdf5Xq4vlZmOTKLEFpbsNg06xOt/UKzFF0Dr+jChytjW5v4LIibVlVHFgqYaVs9FfIhz0yM1sHj4zZ9B5DnJOJjUQrUw9iCCjbdnbbnRsK3YZlPUkBtsaAx0MPuyjr6PZJaz0auIjejYUEOIipmBiK7AdsorCB6MG89H+ck6DyAUteFxW/POcmP3F6FLOSfQnPie27W03uUb2sTeHfga2X7ylxpcU3aZxWUUNvPcrum2KtaE3IGREFF0sE4vJuoh9jNxD5ot/zjL0rW9VVUM0wmu95BZM8ljUJfXM6bfxT00n+nmfPskJNdnxAg/6AhNDNrQDkDgnO57mY7O/8MJ+63NBtO2QCquliUxkF6OhpN/5wVn4L4QSt2CsGIeZMeeMk0cOUn5gyj2cPILUGzFFx0ZRu9kl240oxu/E5sRvdIJIJqfYaZBfaKhx5oYu48IzxMofqops4tgy1qJO93zxCDpvnokLGwu6jVaAcI0hjChtYig5jRqqMWQfchnJv3PjC85FnKMuUdFqncncDfNJWtr3hGi2DztUkQDpUM9uiS5k4GoR38R25jpacseFQi9iGMQVVvsll4wWf3nfPiym7JaUMTptK88/qKnRA/hBWsZmYoqf1Cs68ZO9bhp1i078BBOf4cdujVJVyfYvWNiPfuQXCSzWixgCdWMGLVMTn0sq7Mx5U87cpBZVDruRe1Pkl/wxpztfKGNBuUcUQkvti21sEVtGbMTKQiY2MzYk9XMaOlNN7ovEm1oUeqGdyNI28ngjrqYj2K/l1Cd6k7qEDlmkib3ZaBq8hd7gi93LGHJxPiJEYPkSPjo7DAhRALb5YfHGa+Bd0YWk1DrjxNZEocpNG1UqD/ZgKC352fjA8I33EzVK8Z14Y2vynIyNh2wmB+wdw7aP3jA/3N6VH/cUFoiN+NgqxMc+xl4QHw183MEMj/HGfRj+JG41or26Ri3PvsuLvd/2itzyeny9DtUY7Tpy8Rs7KZ/y0I4ZsJgv8g1fWjrSkLEDG5dLN+7d5J5xEZdtxcdC8fHMIdbEfWOMH9LFVqmoA9F2vLaxN8HCNPc++rGxep9X0xfxwOxexV5wgG2eWcxDbHnO8J7fyfuL6cSXFfkq8ga2mzZ43tnhbSxcc/Qe8YgWm8kv8XetjnOCGjYllzTJO/mLGhEo65smtU+uotnmChcHsRHcbpP47sjdUVl9H7QQsvYhDyF+E0OR4+Csz9jgB/HPn5+coS/OqFXsx/VaYkvJS70mlbYrWWezCZZF7C3ywJRiN8j7wxt2+/6l5rZlzk6hwpQ5ikfPdyC2Nck78WW0TYII9x4xR9Ye2B/QRZwQ6JFngF7QnGkjs0ECNYrzw56OodAWsSQXs7Ky55iDpqPZJUMPihhsS6DnkljpbJ03iyprFPbRDS37S7GE5d6HnNtJccJr/8ccAcTWRhZg2w+Nc8Y6PXoZbctVmXYcyaNYr7Wo3dZZ1PDpYza9faNlmysd/32WGBPjjE7PswfqmO88C+4cXpNTJTdZ9gFMGOzjGb8bdlPDIafZ5zGLkPc+ra5TEXOweVYhkHVCyGi7fS0IiS26iddl7K7Nk4SUlOshL9qpX6MUQCLM1T7srR+7CypHlvpEQqojpkImlPjDWaayLTNLXbsuvA5BkrhYh03OkIsVwHTKqjR7KH6SQ/RvR12znpztBeySbWLknGYu5nWY4J4xNglP5nLJfzDL+s7z4MbzL/d+8rGJQ0KTGITuIsOAV1+WEq/f6vkkrYM3lyYyDYLOe9cbuU3oemmxD1uTRBDfPvDXcY1d54X8Rq4sLBUyk7M12+aE+OwLgws/xlrbP1k4yDr88OySNeQy9qTBKJpt5ftaYceG8K3P0w5j87kYS20bWsZTJfPkFlsnLeMk9uxT4gwftTeR2MMstNW1mQgUhCD655h5y+L/lRZ6bG//h42u8a6hjdaByP4Katr7GvmlhWxDPNdOuPhlgrMBzxjgOBGF3oG6V3PJpZ5Q2rHOFCTHBnFO9lWxC2D9sSfn4BQ452feGYPw7cQhRcZ2SI3FXizqG8R/xg1qgIRtQtlgyVzASjvlM3+F7Zax3WT7Odp+8Oz3eQuLmhIPxZJtSOeaafe9XsSdM7TPz4612VxS8ldAUmLNuO3umdlD26I3ITKrfffycT/vFZrwwj9x0v/JuIg3cpjI0La3P54bnKTmuw+MlFFn45wcUzuxApUMYjLYj58FTe9YrAP9vmFOAaY448gUtWVARb/AUp5jHS1JpOIryocOav+1bmz+Dv9bB3xM5E0c1VoksMGmkmqSZUdEjtsHk0pyAfKbmCtp94Mh83+It81E/y/UdkwdTUvx6EmAPf9PLrZlv0DeZp4u1IWGbLCZ79fmlxV+5j15E/Hbqhepb0/25cUd6r+RRyz2GXZHwd5y9h43Y19tq1z63nCbbWw8Cve2X6l/8F3zXBu7JkY9Wmw+Fv9gkj08xV7nJ+37SCpvJFLHPzG8UB92/iYYv+h0EZC3LfMGp0DYmT9geCD0oJjbFgHQ96hvbctAJFDMM/m1wzqIxo5kPdviBW6/yfoixPy4z370HjH2vRbtV4R+6Pe9dPI2bYdr2aAs0XW20B44ieeInRe/xreN8u7K9JT8Poa3UcjVgx3aY5EJtuoXYhhCT0cjDp5BOa+votHLnplzHkhESO10NNuygQBjyNHJeAKOwjI2QnsdM/8uH5kT2dvgXL/JWordXBLjyfPhJ7nopSGuUz5j5O1QX4T+dmpsHHiRnbwCLvZu8SIav/kwbPY1H37zA605M3G1sfUTsxOr0SDJ3F8MnMdtOPNTXkwKOduZStgW/kITzYbOEYg5lruzpZCVN9L2JunY48Rq7b+CST8Ffjv2vYqQ7ebnmvgCzDTtvPC+v3PofCBGJmDa3jM2DqLtNnHnS46QqsyH+lLXp0o2fMCk1d4v8GTlTUDu0IzvfDKmDrEb/MKDALvjFXZcomEvRGbp7ouVeIo4MuqttcQbRejTZZfCjc7lciWvS/+Xv3aop4r1tjzIodlWeUPfmm0lHjv6G6IZn/F3wrYEbPJKkSSWqa9VBU80gs1+MeuOqA5Or89LahhkXSXZW+pd1023ve0zRsfazfaDb3sTc0UoH+ov/Aj48XHVxw/AOMbATj10ipgD2w+avedjbLk61rZjOdvBHpMkM9tvelXUYqBX1IcYkovRst1yxRhA2h2ZTCA330YOgsu5Nm174uzlZoCavj8kcOehv6A38twAttErDb5kvPDFXWpAWFHjQwN2MIjasV573+Ve5xIeJhRknefRxEfmQXLKGNhWYdy2Rg19XC+6Apv8qY/SDtO2sUltGGPDxXyURK7nD3MT5+GJZ18//3jWiWfTE3l9JQFZtpVn1+SLV9SUtuLzuWCf1Ng8rjzr2i51ErZtd/zFKMwpo3ZrM6x7jMtN3lfotl/Fm17klJqnBhe+7Lb5gI2BBRCXcrEebVAzyx0jIpSCVbn59h6LEo1hzvBFgz2NrRZ4uSTv6Gck4xeOZBuUzmZbiXOMwV5d2bOPXttWN3J92mrK4+LEBj8+Esfk9Tvj9qvtB/6kvrZVNUA1jG5Ba9tcoqeXZhv9JyYy+UB8ysFWfijMv8hIjWNPlmwu2q2Yviw5OUQGLR/0+O1ERTFtv+lsTQmqbCsN170n8X/ny2msNO9gR+SBaNjsIZTo2X7I2tbk3kkuxveMDJicU35D4CqZoD+uH/2vZwd7Ym990crUDpj5pNb51yI34kke+bEJR3QDBB49a6uwo10BiXNfw/rIv6jhmVA1lBabwR3bA/oYpQR148eVO18aZm5bRew1SsEYA9ulNFjt23aWEaduHAB6E7hU6w0VNq7XnLfrQx92y6e+qd3k3ASnum3sgzKioZ6QEm/s5UyMMZAr4PYTX7Z3PH2VJg4CGxmAY93IMZCliLX1XFievWr0PXK9XHVpP9Y89jQ65VKRm4kxY2DWg3peQe7Zgmd7v2ZTg1F5Lki2lb84zzmf7EOwn+dLea83hrlPRyM+Ou7+cvimO1+s2fDx8+PHB/t7VX/xTF6TWooGW4X/2Gf5iKFrh94leRGTZWXf84PMxG5kbaggOZ3rMYYGz6FyadQI+YHV520KFeW94uavlKlpYlbEcr1+6MfHD13/9aHiNTr358+vL032yMYnMjFqLqGlJpOaJ6U7Pzb0v9D8In/qMKlZ4kaUe+hD18tVY1zwtK+ByBkAABAASURBVDof1JjHM1jSq3z26ELuGW0r+xvY8SwVY3J3jLcV9IkxS9uqMRR+WPF7oZ7Zn/hIvU+Eb1lpLqvGkKs0kL+xV6n55+eXFrnol7b1op7YquLTGlUqEDtGpMaQzSTQt0bMiSn/Ev3r65NzMw+BhQ4gJpe07RmadcY+OQsFPwo36n3j2QBThZ/A3vLhz2wQk00XYrxe8zp75UfCj7wvqGrbNjrIrSAXxu/ddpPsQ4fVYjPPuFhqkldG232uE/8mrV7nX4x+8Mz7+LhyNq66sNe2+wfMr5w3fhzJORUxKmcX5dg/bQ5qqmwehISZ7Qk/z8Yqyw5q16KGYif3bE955upohRzF6POYf8mbH/6yH5N8gthcMY58cghss9o9+vZe25bLMJbu9y9dr4M4co/dtbAHg/Xev9Tnzn51TOSYdExcZp68JvnHRnTyHP3gnvygXpkPhF279hfmY1RUNDvOhY8CkJagbVA+qS9qXi7RK+K1zTIoYr6oqnof8q8aF3HbVo3Y5NlIzW+8zoUXTM7gnfWdeyX+75zDxVkrbCRG6ciX2MJPCBvUhfjosuM7wAd64cfeYhLAaZnEn/Wu3Z3cuFeMh9bXo7FU+4cXYuSjm7FBLFkXgrZlhGx8M996lr1BuojODGKy6WW1nKxH61in7uxp6rOoG6TWs6kBs/iOjeSQ1/WWo1ZtBlN02aW2TR1sy95x2ZlbxSiabUWuxhCchrqxgpfpxPYC2edRI66JIpyNSYyJIc+NyE32MvfJGMa2Glkv7r9Pnk2TMynmK58BzuTw3IZFYzNDPmNcWQDbsp9AslXCj/+8d8o89ASYuW38184XG1HAPMMSlmRTU+jRT/wzsbPW0VxS6uNisiDCi92Fg4yG1B1eaD1/uQxe+8YoXXkd6NeOw9/Ejmi2Owb7ORa+WOIhAiJWRuQn5y33yn1+oTOBOrbQkehuu+nRRxPdpdTRcBOveDYUi/CDYo9CI/z2t+DlfSvi2HHvkjset6+8p8hrWsWIaMjbVrnk428R56SO7Q/DnQ/yWQc2kkA0Q7ctVDdE1ORK4Mwk2xvI6WiT8zY5jwFs+Hogegte8DqfHdOEREB6b4mvaij7k9H2b+Wi1XsMP/PAdoa/BjLRe0UHjFbBY6D2B5fcV+OoA5zw/wls9gB7dmJKnthsW5ljj7rdea7ewGL+O5vRfKOjTzHo29Yb71zEH7At25yFDds6285px3HSznHi48Zz/8bzP/PQv8tnHfoD2La3/VgNwosc5oiXfCGe8/CCaNi5ZvXXiO4pkXmQ+DKekP6ZLduyN/TScq8FL6TfTkml6cmvJ8cl5wezx4qcOS/s1DP/c32MD8H/dPIM5N0C9O+xvQucKzMJGH7TwwleWbF71jvjK6/nUfgdmvl/e9mxkfzh5vv6IP/HQyk3akDm2/h+iO35gr36YPFL8cOJjwdBCHYqk9nfIzZbCl88SpT3kHb0V5N/d4lOo2OUnD90bGZAf9NcyP0Foo6EMMuhXhv4IkTm6pZ5T47L+XCbfCOU+eIFIayEY7sfUFJpQ5i2bKuAjnbObR+UX4dXv/aWs5+jfcxlZXoilhbK985jaTIGiZX7tOOwo7NxykcncymxW+UBrLOhIkxRlwU29amz16/XPMyCyGQMzvkplzo86BhPnMF5ImyT2wYTGcXYuJ8vuKz/1GPb3i+2C/m2yTry4Y0qjarOMesgvCDzILHZbr9Z25YAV6WFlhEStZnCjXIc2lcYB8KPju2Wid3E1Oww2BibCegz+zK2zMsFKZ7ETw+RDxsVkY7CP4FZ1gaR2LCtkhpMm5eaQjq6o7bBOcokg5CMvP6N1vc48qf9Z71KdsGRYjMQLWPID1gHn4l2sw3NqtpgyVqNTcuebtglg5VNIZEtW3pt4T/XsV0yOictuS8uT0j2livGE6JlztDdh43o9X4TwwK24QcM9PCC1T44Q4xZn7bO8c7zps8XW48Impa5VhWZiS9l7o3Jm51gcT8t/CHS3cTTkJUQylIxOcGUs7s4n/nQiq22M9V++dIs/KDK6KdGluiiLSKYh6/IBJC7T4INCPsQd/sVLfFNkprojlFQYjCQ7JGL5qGPC4UTVFXbyBcR2/eOeRJn7K3oYDcf0IPQeoS/8LX4oDL5oLiQC+LjjI+yKS30jEF82lb82pbtR1zr8DP5UBIs1ovaNQ77sbUxteK/EY9qW5YULOQndhb8ecbKfEG3nRK0XDGvGkqzLdtSOiW0S7Y7voUu4YhBrgi4ebakgIttrnqRn0pb+DyRdYSKutvbfmipW0YbGwfedGAO4ix4AUuZS/RuvCG/k2M+yNsWvZGqLDZhAkJAWnKVqiJTSl3CC05fkctcNFs65yzfeoUZCjKx14BmWw4dRDfxnfZhQaUjkHnrlDse/akRUOKMreRzikU3c9uyK1MV88B2r6MT33uzoUGPXmOUXJaRbDn8pFbBgAdZsslfqqJmzO2sJ8+GnL0F7xlRbOS1NMCUJMvGR+sgBzF55AyxVbrzDLqzL5MDtfLxHb4TD1AaKhlQV5B566NsFhNDEYlfO5S9V7aRB8UaufRRIwP1gdgzMbfiL/qviN19fx/PAfx0/YS8i5ypAcd68WmIkLXOOeuZnLhfY2PlGwrkhd7XbfLs28/BnNM7X5pN8rgjP9dSkbNtdesRHxiOnUmNEMEKfGx2OIyLoOxSi6MYmY1UBQLi77ypiXJyi5z6ghy9TsFD51zbxn499G6JGxtRveS/6m//yJSx8uyL2LOy+MNGYl3UJTD6/RngCDNyC4OpQQ0rZ000SF2zha2VBbRn38rJ5cwp8+CULfxOdG1i6DjUeeR8B/nBavJ8jH50gqf9PSunvsn/3LuciV3HSUy2NcZQYg6UBi3DCcTwSwXY7+R/Ir63DPGhM9lntvQgbZrNOZjSPeeHWO/U7swxdm23vL3HVOXGHt15Hi5yT2wbF9nFls9GlBYGkkN0so6FUeTCrVIljSruESZhBvigyzb3f+pATsS8QGoZkQCzupNr5rZVo5Qv4/KDxyhsggtfNtrGvolnIX/XIrcJhIHsHcOmM+kvvLAzauuPKuIboNq+aIh1nWMjuQWQH91ljTHUX3Ay7h8Shgq6aJM8UrsG9btzXmfigTeqOu8iZpbMS1xk6EVcSrNCIgY2jI2MbCAaLEFS3ksFd77YurNPibFqIPHsk2dCcrH4c77EpkaYjGwQSbvNUSpql3ORWNnIqvyYcVWhZxsLkm2dbXEmsjcLBy5rjKH4z2gbWdFMDs/znjoEqUX0ipwzJh/J6EevmFlpOVOTWt7JceJPcEYN5IgZvwvaWnel2YZeGnmWDMaOp5TG6SKOyRmYsv2Ckok9Z6iqFAzOU+tQg4x2cti62c+cn4HtnMOMX185bwinE88kLjxIloRunw1sG4iWmHPGU4cbte77kLOx0GMTOs7JugHfskaVxgCMLXbwF7UJYiP/M6axi0uNKl0O+VGlNMLDklRjqKDVGLINKmyZa2IoaIkjo23VKLkMae3YiCmxxWfG8Ea+6OfH6VGl1Kcc+alFnEHi2vJL8SEaIthb7bdqqNAtl1LXGqNzMOvE5cIetlL/1E0o19jxJ4bUPPqiZS1e04p49g9+F0U//MSZH08HupfLFR/bxoX48wNhDfwyDz86mCNedZxFDIOzkfrHR/KK3+QzuW8aYUYJkCk/BN7QX9KqhmVGYS/nUNqfE6Ym5yZ5xW6wsq+oDXLIus8Jz5H46jyqNAaooQFEu/MMyPPA7QJlWbbhSOfZk5aSa/uNjynxWys/4C4wFV+BeA8VmRpWkff1+kMfYBBPUkwc2dP8T6fmB6jEfiI/QId+57kdSJbN1cSL/qDGxqZt6IB5fEQ2vqH0GThlQou/5BDdHz9+NP9f//qXaowDZlQjP3wv4g9st4/YH9Qr93nyzzo2Y7sqNng9ozZIS4wcNV6XqA1n/QaST+Rh8gy597MXw0pMdoUsW6qqPRLXlfO11wV9QLeyrzN1wUF8BznTqVnGGEp8dqkwWOXek1tes0Hk+j7Hxu1GhsRmW9sPsqwjs2P+0mSzgt4bzmh8hJ97MfuXWLbu8drAOY1vTCoQbaI3OZ89Yj+6iTsCo5KvyYuqcc9ZpTGuHU/bJX5CCBNxK21wBmrgj0VqGkyE6DL2iv2wjbwUn4iJVdc8+5AzvohnRQHOndcGtkzRHVXqe77HobLfEJ3oixbeqOw7C7qZ21aZHOqiRT6BPQSJ83DvvY+Ne+pPLZ71M7ypG68Fka/CTpVGYZ+9Fs3MZZPTQhZb1PXGPX3DTmp67/lNWae+iXNyj9pk/w2LhCd245+p+vkifHHbLz47JMYgdT2R9cLeDT+Zm5i6L+LBVmJom6xZqvA52Iv4Ci+gKKpRchV5zK7JGYPLpGcVvMezY4g2USMwlcoXanKB9ux29EqJ+05dJ+9Z7iAxRIvksHlBd6BUwEr8oaMJr7A5siSmBaaSs20J2EYX+xizSyPnL3mxvwKLZ6Bo+Rxho8M8cmJuD1lDz2bZ7mVimCjfs38gtUt9JzmEZ3xJlr2hoxW+7U3LWTv1Whd7EYOrllNmJp/JmSGvO2kSM1dhgrxMLaCjlzhiq+9ripf1KybnbWltuyi3Zceb2o5t5W9TJLtkQ2mU0op5xhOuzT/X7+NSx0NtEsfi7C3ifJVpWugHwit82CV7216cx4Xe6nE1PXKuzc9cuZiqHDKnbPuFhjUNl4askmT7AR2tdRIH8vPAyr0E7RDpodANevGbS+yEHBuZB5kHoZ8wE9vKH1OFn3pljE5oGU/Yp6QU/94CrbdlOAfs8XxB6HZLRpqzsnrMxbbsJ6ScpYXMBBmDqbbHHvaI7bUm/A3RFrXamKyeHdMsDHa3Ldu9sN3zRW1fYbtzEw2zCu+sx8Iv5L/skSFqYb3tpE6B2ftXtBz2zjE+XnHS48zGmjOTjB0dbRHgaht4PPJQ35uH8CH36wA/csGvTJ1xLOznPGQMcPEb6d+TbHzAsvfI9L/aE0+DoLJHPSfenp80Rpf1ipP/d8GUjaIR47zShW0WR4d3zGS7kfViMzL+9+A/mrL23x8F/k0GaSg41VI0+Vz9h2MK9x+qfldjQ76THmt7B2rv8cH444QbRk/8SSzWbMs2IiTzdggEXY8WiceCSay/xpx5AKsfDBnfDXy3EIlYWYjxYOx4Q3tHbL5q2m75SNnOoH3t6dvFtmw/aLFVZWjSHt1j5oVcIFoeEAzdbffYF+qzmJz8VxYvjY8M3ukoYOIXGuR0u2QjkEWAA8uZ/RH25tuWbVWpm/u6Ly7D2/PzmrgRf9It5lyUZubVe2c76YQIFnSD7SSsYAsY/u6hBZvOvlKrcEKzjf5GaH/EggNsM9ndNroFdCBrSwrUDRHZVpHzCX1r9rZxxneOqAmW7G0vwzpif5ogn+zuC90onZBO3fgonc02HHDIhm47Q9c5k2JNl7hYVlr2KeOJvEjljdal4y0BAAAQAElEQVSdN76Th37CmLwBDU6ZHrEhkGh7/e3iMuw68JxLmZsBiMrggG3gNWFbYinMqgrm0fMmPB8Md62ixz2MUmR/+zKBgQJRtw9DLc9Flr0RfnDKZn4iaokho+2TLDGNlQYBJKZAtMd4zPOh76ShBnV3YzRr46B9Y+zMI/TQgugG0UIkg2xvsLL3nOlL98v8fWp76x7jK3ey1zc+fN/44mmx3+HZkVfr6GhmbByXxAmJ/csbxqWsg9BOkG7bsN180Ww/aLZDwQbDkWhItlsG6l/22B/DqtQTjDr2XJIlJTcGYS5Dg61Tzv4k168vPqgnbzbBjoa4A1sMnZezhpJtXfhS+sKXh/EXKdv43rAtV3QWH/KCqUltMaSCbiCajRxgCivyzB65Wy1rMQr+RmjBGAXdMraCnBGbNQhf3xpkVXQCdLaMH1LNh54xKMpnExNViO0IJrRJfW6ckZOGiAq98O1tzzbxuve5mJ+y6hYr2vxKDgAZHS3chY9FnRc1s7ctO6O2nkWLJAO9es2EHj0GvlAcurJHmYcWZB5gKoPM1c5V5FAaY8gmZ3zfOAs3zkSeSHU4iI3knzH0iVyQOab6wFiWYuOlbqLZoTOho9a1sR1RzvzifOSMbLR9hDLGqG20XntyXwrVzvWFt9BAd1OWbINjddIt8k2e4nxOvtT+YuSbiC225dE7lkqO5/wcTU1st+xiv5h2Hvt149ZilbNmDhIre8vabrlFLI4NGW5i7kG2Qal53rTcO9yi6ElV2144ixpntJ3hAdvYwCZ82023je7gvr3qeuULK9bqRjzI9X6z5zOOoFvQiZEpetV6H9cPzgi6Oho2KkhMC3+c15zZ5JZgbayAxGzvOVKH8nOAxWJpon8iNmw3/THvNRaod14LA+P7kueQi4iRJw6UZHsjC2BbiSNfRo/KOS/WoQWSJbCvoiEuO2sWdNvKfuKaL24Tg4SA0hJfxsahksE2Ila5FJ+Ru/Gl9zxqnHiKWKqsyxi6fuRf3X60vG2lRQdv7FCuB9iXfHnZqR5yka5RbWdw31cJ38KW+VJz31fCSvK/XvjyEYFC1+WWqcwB4QiWzlbHYrI38ZnX87wXmcmBOGy3aOsjG/kxih9XrpyzK7YIBIk7Z6u/7I4e60I2AUYvc5vzBj33WnLe770m+paR/ci/diNu29oyCP+2L6gGZEt8sZV4SR1bpcSWOo0q3Jfav0uT/CK7Ioi2ZSGij4/BWEprGfiYFezMhBctcsp9D4G1ZKPtczRrtY3YzzP18/NTN15DIo+oQret2OLSveMIqVeS+UuPjmhZ21ZotrFv2RsY7GfaJK7Yrjroem+J4ca+RMbeMtnf5GJbGNwhkXBkClrqEcTmKOpXA99DaanDCbSVOl+vnGn2LnvcOxOdUXLpAdFiP3FHhiV9sSeTM/ShS//whEV6lVXDlGGpfWVGfLb77IvWthhtFBg7j4zANkuz75Kr2N8r9i9NEy3+R422VVVNN3Tjl+Gtx8/igRC55Dk4n4tYIlTIt56t8HN/1xgaVb0ObaKbe+In5+ELfFCrf/3rhy6Mo7acbeVPjOXQYmNoz6vtjZIK+WyWGatljYoVv6NKNUav7U2PrGh21j2RLMipgJhad85oflxLjLO/KF3K2dgSEkKKP1cU9dLYG+qQWgSbseSIgZl77TibiG06QplHfjJ5nEtit0lwSdUGJENLvT9+fMjwapRq7B/gPr++9Mn7lpzjhR/RFr7EOamyBrKipd75oZepyvs8Zf4G4pjoBrEx2a/YWT2qbY1huUp2SaaXVTUkFpHDhNKqZRBgYVc/6/Mcvl6HYPU+RWZUaVSx9gORi59RpYVB26IfyNzcK0s3vtTOMzoy5VJgb35oyQF1ZcwzMTTRMgZmXsgzYNuNzAPbgkAV2QiuqUnOQpB5s4mvZXAyD2RtYkFbyU+0yCcG28pr9+V6gcf+UVfUkJCy/59fn5y3SW4gn8XBnedVEP3F/sZPbC9078d5TUwWf9inZ8vUI5Yjv32Yldp25BfEUGwjW80LrSdcxhgKcu6yHwgptlIv2xq19ya5hR5d2+wBKCu6dimNu0MyvvG5OF+34wfMc7+in31EXbZVrb91IdC9AV3GDjYy2iwk2Zbhpd62lVE03GlSM0gy68zv+P7knrlxdhY1vPAMGyO5SJEPEO1uW7ah5wxIo6rzWwjd0c+eZczZmsQ08RXF5LiYJy+/xDWRiXz0MudYSabjw2aiM4bJbPdNlWxm+I1vZlrYEs1mFRDiwueC3rbDw3dYTDHMNTIM6QUj8S10Ih+7wn54tlXkygDpRUkxszqWwfmw3fWwrLTss535iiC6oQahMcKzM981tannANDoyKOHWOJiUJW3/TDVJjXZs8Qref/Bcx1nRZINnbWF/DZHmYnskRsMuh0JJkfv/F/mhyoxTWxu+7Zf5sXcEj3nOOfomvva1TH2j7icETwjY8R2zlnHlw0NiJZ1wPQv+5FCy6AtU59eHMGG1us/XMr+hRObf/IdenAq7djPlXSaa/qustJmjDKJbsCUOub6ROhBKLaxZaWO9p7raJF5hXwwvg3xmThOsr0FNz1n4SjSKXCMqckJmz2CHsmAKVmhm8lv4R2On8xXvVDPdeaBbfLEDzV65Z3zjK/Q0WzL9rHaQ+qyZ8SIPa7UOdqbevJt9ICN3836x1dUlHNW3FMSdrSbmXtP36+4P2vejEMoewPrj/VsWS6RYUDunGX19zj38Bz/XmNLtJeu3V7/p9fYSb0798Ne0zB4jkzf+8n4ZTyK9i79312dPk+r39cHPa8PwbH8x0MtFZtYUpl+oA9NPE1JvMlZd+VfTKVwhuKFPC9IjohK9ujDlwMI+70bG8DYaXn0lP/ag+LHXuZChEA00MSayn5AR4vt7zhYbzfTSfs+pjgNYsb1G9u2+i8jCNOVK8IKCDDLnmfdC7ncEztj6Ev5L7JeEYG+qXCaQ5f1K1KDwDa6bpZtGf+B4pP6rewBNiK7qF8Lvl0Wq43Tf8J7BQK86BEN+l1vWxlLjGyC11RJOnUEbbZPiC/dNjXPF5PIO4yp0+dzDF3Y8p68XAv9yMV+UIgEz/lqvULuRNRtBIFt/D0RXuRsaCwyZ0BGB9yT0AMdjdTIYy/OOSZaJ3mHc8qHnnXX/xQOAWTJoDHiZyn7ZqahLWoY7H/uvnSOtuV+WEOKgiyBMncB99dalpkb3gNid6BTHUStNHuPbRfCuXwkxv1mWToYiV807uj8D+So9XJjNrKvlpXGcwFfhU/3aGZqcaJAZjUK4SLH7F2Yv8s1PCy3fMato7bXtpYQWS98q4jXS9CQsxS5oGlNn9CW+hwdxNX3ykKJ2Qr0aD7qGMKuAXLIQ9YDFvPV0Nmmkha+3OBW7LWx3/Ggo6PZWZAh99ECIYe0EV4oUtY6Ws5Zcs3SBJJ587EfmuKQmzR5BivPAXYuc3/jtTyXwo6Itvr85ANsYqo+EjG7QwtN0FKnyThlG0hcuXCtgHpQXwO9NEQ1OVt0qAZdDcYFtt3EPok1Y8eN88VZmisypzxj4u0z36rYFR+wFzEtbdmD3nrYnoD5s8beMSOW/yr9jHUhA6ntZAy9+eRVNVSD083cx30YGQwpsNS+4/8VkDk1XH+xbaVEhbJt9SL3BV9QmZHqq84x7MhIHVvitCGyrmPEeZuIzQEtyDz2g5y/xRcPob3KZn0dQxcjRZmzDiLzitAG/hxgn6G7HUpPZe/5HtYj1qSO6V5HIvFvjddrOKwjyJRwWOx8bctZZeRsn/osQ1X2Kf9T5aJezhlPsMwXZ3/v32oZQ49cxnXwF4d7puboRVaME73YCiKr3sH9+vUqExvnOnrnscg5zxcfyTu0jAn0HDN/RfKwTX3whBDTVzaxd/bwF3hj9SLyI2cT2Fu2GVwwxzV2e3jYkrbcQiAQjWlnWs3qS0tV7G6ibB8oNKRinUmVFbkAAeLkFYPaMpHhiVa2znNpeGSMvtRz1nTF6oahS2xTg61Tzu95JrPOfN3Y26W2eyXO+HjVN0llfa3R9h58niuhV0Yw8Dx8UQpw5z5Z0Bq89xFzIiEtN8qltmNDXqqSxnDPucCDD61gVG2b1tCdWFPrYHLGVj/rCH4ng23JrSeJc5izhwkRujIaF4FoiwfpWvs8nLRCsBC0jITQ2XHY7nUuEx3hMoPrSY8v4zsybRchxDS5NzApIxvb4Z+IXOa2VWAIf4y2jwikTk1nS7yzF4v4M0E0g8olnxAngwBtP3inb8PLPCxEOF6HPQ7PazyKgCWXmVpptvFjhTZGKS06C92uSwjmcsBmQk+s9o5pUo/IL/Zvtt4UHPKcnJ1J1Rgfh3aqoOT/SsHGEKZ3X8jSOVerwZwv+GxreGDL6FWPo2nMsdm2sMcrNHILvxOZO1jIs14A6nBpMKb2QS0pdi5sZCVv1nlGLeSDnRPE9M5JaAN825YNyhp8qVrDmuumOW/Q8TskzMoiB/TFzEQjRslKS51E/JgheoQQ5iTohi+FiG2B/M/yLmKKTmE347GUosNicW6SkzNK/Xkk684RJayLQ9H3Gt/TEefSRG9S3zyTY6dcUvxKGlWqMXBvVlHFAvKjSgP6QTyGRfxSfzHMM6JtoJaYUYlbifWVH74+wLgM2e4fruM7XyZa+691yGFRg773kgT3vKjT4rlAFFK8YXgB8X6nip3PHE5YQZa4kJ19mYwT7pTDPGzBgibqcCPG+2MkRXI0PORZtE/Oo81J65H4odunDKJ026JjiwV+FjlM7ofkEYrRN/tpm+XUOu6ZeW8PrKkjga8AfSE2khtzSMq6eS0OE7po99vkOpXX3IVPFvSSbV3Gdc+Je35NTX5EiWbBG7KQahibweJZPAHF0CnzlBMa0qhS7plLbBwoaBuWIoU90RJ3UyqV3/lBVkK3oXH+hFDOYvK4s/eQNTlH+fEg53rmwGJk2y+FbkMANQY/Jn31WYoNE0fsx86oUs70EYomvha+TkQuvKxty66QZDMXYFzsXw0LU1BEo4bYmdznLJIG4a/2v0Kn/vbWTbyjEoM1sSPOndBgpYHNKz8OXi8f6DtkzFmo9rhk6BPcwa5bapIcEHjrNRL30qR2kxgqRhYmyfXr8wtLpg7YZqaj2e5ZYl7IifvIKl14loVzvh+Ub5JuMi5SC8xiGBK52Kwc6axFTvlXiNBY2lbVEANxifoAzvmNs5V9pkwS/gwWZzOYjBOZ8DLqiImSKc12BurRg1R34ULjYhV17niIa+a+miLOQtZMpLI0aig/7l0vV42R2Ny8BGlb3it0UF1LkJqyqOkiKEgwIDFJnddcrKOFH94PLYBrBLJe2NmIbP9Agp252FNihKOJnUXOd+gLU3EYPxjFBldoC0bzyQdVNdCZ+BrHvS2xOa3hmNi1SMJNix0MMU8+QXzHbgB5d0Sy7pzkTeNqW6lV6huIltG26I3cnzPxYePGD7ghFue7hjJF38SE1wSvtOha3Zp1/QAAEABJREFUhYEFDTXkksOGfZFU0IbKGFHJGlrkbTPL3vHC5hKNenp1LVPnmQ1YsYgFBFyl+LHdMgdLNmuCXgdhYVsyPqTY2fTTjpW2iHWCjBFcaym1uCQe7G0/e+9zZsOP3mg+cRBLLK3DRu7NFUGE4mlibwGW3Rfnq5fYzjz8nAWWskuxFf/RCa+VuEQHVZ0xMmG6uLevGoP4yJUQkFTXJvILGuXQ4lxBZZTsIVP3qgGJ2licXHCMq9xrDWK5YJfAagxoS/c1e5zkh2nm0Uu2xTx6mYcmLfTin4kG+sknEHTjw0aHhM4cbQKgK415AS3sUcToNasvku0GrB712pqXPQyxJWJGWIJA5DyzV4rCalEXUws79kTQC3vgOIfOmPcpHYexs3gNE2dp9VzLKFEnrumTfBYTiz9sXq9DDCJVaoCcR+vNe2nNEuJSQXOhJd7bPseBoV4hlOMv1sJfahFI67EfkCX2i3R6NPOshYG5JnuDtKUEEzNNg74aocDHntIOuUyDRe6WM30AEhRoCwc4X6wWzgMrOQ8NnmNVFzisD9pCVlB6zNzY0G5UlAjerzkDgalPkHmkI+V66s45tdZLDghFhkGT+mV8Q4QPgmWJOOySD6w1JZn6ipjYd+YLCL7Yr2CyXmYPVVum5+5aC1qDHBfwgdgMfU0rUNevcPIKeHo22yyS32KkR+ewP7ETGxkDQZ/4WozBOZeHXhFeZDcsIR87iSnIPChbtpVRNNtcCZfrXKtrO+dktfsKDWQVnRP2oQcvMskk+plHNmNwzm2335MWehB7r2Pm32Fv3ZMeG7g9l9gl/pOQ0KnnomYSe9AY7GH2IPsK2NfF+RU1XPBT0yeowXridGK7p2e8vfjNxdgOvrNCC/5Ex6UaEwliN3GZ+KT4DdRtsW5AQkzfEfXGkuYJdCaCizFGbMt2pko+PUPJC9JcyvqPoLbGlnukvq1X6IBH7tQYGUxhsN4Q2isWcq9AuPve49XzXM71OYYWLIwFmQcu6xWhvaJsBMAr0SxCgtkFyQhJ0r42f0//99dFUoDeG37azhjjZ/CZ/zeRIgX/TZv/DVv2mfnfW1uidofY94NwkP/REF3nyOLbaAQM3c+9z/6EgEgG2VvK9mMexut+wQrpcYZiKwjxjD2+sw5sZ/hHiJ0gwucYdftp44y5INULPTqvyIM661Tzxgf4G182nHGdvOZjcPFiEFpkQ8s8uPEB4sYH/lMvvADX6oPN4q9isIs65eGAID32g4IuxUqgt3ZSYjc4U0wMiSljFE65zIOTnnkQvp2rtqeXubptXqYHi1jdEK34gJAP4BfeBCcOSLKfOufa9i/08L7DEILiQleAC6FOLensAyI80Fd/qXJP3dmX0P4ObQOhtXhSZ+SByfBLj78Q1+Erc9u68IHh0h/cE1Wo6rhgHaMZqxHdvHm4c6aIGtqWjcmF/+xRoWj2eCP8kmSlrQgyaZmyEAUZDXV3y0oPCoHA2MuobvB7fL2EFkhG9oRomWc/c+4eNiIKFjEj8ui2NXizGHnbj/OwiDtIfqJZ/Fmy3YhtVj13+7diY1KnO1+kpGbRD/THlrvjyYw+1lNmbGWfhj4+LrpeweUCLXVVt1HV65HYiamJXOIvZylxxHryD2D90pNb5F8ZNhG8IDyXMzQSY3A+D5p4XGLrrIX91LGt6FzIob8AqpLNm7cEKNI9ap24bzy3gjt1bHvwz25bPhbhRf7nzy99fd2Vf0kRmr0lbMt2S/uIP/zsS7A4B+Ha3nKM7/Uwus978xM/wY1n5CJemFuPyajieiTDDFNcWTO58IX7lS/er+SOggLbfc7s+BAkA6UQlHVtsLTdcjraq98iJ1eh54P7PtjmXG8+U6VNnhOpax4zTSPEzCfn9cYX2TdqH35kk+L2t9qHbRU+FzZOul4a7JcVqSB3x96Net3exjtfGt/5gD7b7hg5x1bGjYGfwkDqIFpGwCw+bOv/I+5cFNu4mSVd1aDkff+nPbFIYL9qDChKtpP85+wFQg0afUcDM6RIKzF5uOe56uknv8gHhU/REjcf9Pzkg9g7ecwsNu832mypbGzVI+rQboQOugbYZM12yTbP6sl5uzcmv/GnFouztFCO/8W676z342PrfHA285dp4bGxHcv4iv/UOvzJWbe973POyhhDtqlJfjHPfbIU33fWkJqGJhzuFlDDl084cmUdUpVkq1tRk9x/7+8DvmWEtluW3EPkte82dszMA5eEO/y4Udi9vfM8eiPHCFCKG9tQeuZ5Z92pRZi2ZXRtC3P86NlW124q916YKwuDQFX565W3t/3cM/Zv1ObG/WRTE3TSU4/U5YN6Z24T60K2OvUIP0DSsc0kYTaWJnt2ckXUPc/31KzwFSR+eDaxFyqMlqkNBYIWLblPzktgIwXZy533jf0s2ZuPetMZZQn2BSZKHRf7OrEZyn/G8iC+sgeiJX+GtlMWmwnjSk0Z4zOszn+7Jd9N2NW+t6/FPXnXnXO4jlNtvZzRzcu6k9NSav543OO6/Y3BumrLo5+/bPv586eC7MvkPml3uAxtW/bWt63iUCxJk7zzYX2wsifkktiBke++qezNqIGtdBv55TQe0EBsc4G8854qf4mWceKvgdpkj+IfFWoMA8JVuvGMvo1BXaxRpTRWTCUlUmM9j/7PNuaDYFJToqz2NZUcgyjblm0NfBVj4Ss55K+BUpteXxxIOvK39zf9eH9X/vLuxjnPWcu5zl8wBrFLLZ8jz4LFmnDRfee5ZGZB9ij1/+vnX3pQh/CSxyj2nXsotnk27nxZ3wrwQl69DvzA2dfwWOf9I6+1d2X9ESyKknUlzx0LGWcosg13PjUGtX1jr1LTpQe5Zx241cJv8ttfZEy5rJOn7U5hRlG7RZbaGD2zlnALeozS2/u7fvx4V/6iufH2TtyhUUNxZfFTVlpyz2jvc3ho2yoQrfudLzfJ9ZyX2FQVz+n9l62hk+DM+SZHzLQyEieyGkNpD2oSH6Ft47/UcnzZRKLf2aPs819//dSd1w8bvUs+yD/659mcc/Bf//VT//Vff+mvv0DvMfcje4gr/dLgP/CZmucMpp7sdL9nSu1zDsL/GT98SXh7uynn8O2d+nEWxXpcor5v1POWqZJP3tMkp9CpwZ1aJf+chaxnr3kpsuxvzk90ukas7zNXd01cJdvK2HtgYzt5rX2ADyXX2E7OXUaK3bz47TpQi6yRLcAPNR74w+cong8c9Ngkp6z11Dq5/pX3drx+fPxc1H5mS+Nar61jc1YPL/dw3nP+5L2FRM6ika/tro1oeZ4Mninnmc02aO7kkg0xFpbS7PvYqjG6vnXtd5F3jaFxAQPspIwiTvy+s0fvP36oysp9cePeTszYipYznPqkLqF7HeRgGxelUYVttc/kESDGUi0XDVV8b/3EQLltklfiVWIXPtCVz6WJTNS8TEHbcKZ+/K8fCrKG8GzLDkQzEPPAys+k9jk7GS0al9Qy8zyPsqfZi8wXYuEr+519ytn/+fFTP697a1LvxRma+AzEB58NFWY4jv0BzqpGzxaFeXDGU8fcg+EnB9gtt0vhZU3ZlxqDeXgl0ultWx17Nb+ZbckFJ4RSoVjUMq9D8dNnCD+j8INssL/v1O/t7R3zUuJj3T367/AH+sl19RpXx82eRamK9eGnY9z2/Rw6NlVDY5Te39/6GVdVHaNqdL4Dv0GNoVElg9TjZ17rqe+DZ4ycKFmJlNxvb2+tt7K+sFu+s5nUIs+Jvo+4/+In9IP3FqlTPDWwwZx1nLXAhZF9vxMzo2y6EXztqCncjo8ofvN+OzYZYXVfnIWVemHwrCn0Arl3Pljjg72PcvxlzHzn+2CaxSU/RrrI5/39h97f3ruWI3VH60G+kzhF7aLDouhLk/jJKTe4xQ/2bpvQ7H0N/NyUZ27b4quicyEVzXudnMsHryXCR9ef50+VlZa0Eic5B1lb+EFk4eVZYWzr8pscalTnGD3bGRqxT87Bndo8eJ3TJY+dbaYbeW7c3m779ZnX6LOO5Do5BxnjL45tZxDG6pYpaDZj1tp8LjN1Y713kDXERxB+1pK9i+/UNesL8kzAdLu/9jevHz95/fjJ83zyer7IKXEm8viLsl2yOwFF/mDN+V/sxFd0gq0fTpDXr8VrVF7D7ry2PEBepxd+kOOLHiLpKfY9T4gDpOl2GGREXnfuj/x+lZpnnW1XW56rbeWnMoIVB4ClcKVbclk26xEjSA+qSnlND4x8clYn9UisnK1XhJfadg5ZwTOAumX64LxnD4L4WfhrYS4oLNaz92PJJhcQUbByCcwlYHjtJr89p84o44ppFAPIbz3Pq8Mi9CGlxMQ+vKTXyES7ffe2kNG3kGvkQfhMex8zpi4zSaF8ZOEfhBec+Z/Gpw452ibdTxT7+Hs7dBAU+mMUezraTv/NNrnPkkfwSmd+XNrEfMHh/5sxfibn7PlM9jerXjvnFf+fkq9KX0SfSs/9CMtyhv8RzLnb2G5Cb+pP18T8FRwLcvuTze/4xwfPAeqRmkXrjKFf8an9yv0TbRlRIKg9qlvybKIvr5JmcAnvFbD+Gz3rCP5T0/pPDT71Yxp8ckK5rFeE9zsUmxAk6SA3RoOKTYD4d2ZfeIkThu0M/yPE1yt+dfb7jF5tDs0Z4JG+OKDbxjDsUv2Hea48AJMIbmyHku323TVCntoFLXy52G5d++v4mkPbWf2hRPuj7ra/2MUlLHiSMgGZyxB/6Lhh7ftG+4OKsrbEty37Ql1jzwV/Q7ToJkfI7pREZ37GFlyX6G/sPHD59Bc6OcYuiN4ZhSC+Lze/DC1DJ4LYZTyw/bnHjuZkr6QEtq20YgwV28ULQ3ihMyaHjJkHh47+M6/L/sxbFkWQtALIzzyYxG/iBrZJx5gnP7WebRk9mytIWs97kTOGqHtxux/EZxDB9hSKWu+hr7Zlf6KZf7jYbsnOUdjpH5vtrdcJ+KlvG34gxg1Sb1q01DZ1Wnm3kjlrXDACpt2zfflrs8PDpbL2CFGlfqHUPiML9K3ZySG/AOxzsO32cyH+h/y0QFWfMHT1L4qpx1GyrfxCgZRzFT+pdy9ep9kl1EDGQNBYwHTLDk+qsyDthoqCzGxn6PPRxG8ulwo29dSz66mZ3IPW64taLzp2zuBWtfhh7svWzrxk5qf+0WxfBWXWzbJz/hZ7uFJY2POi5zWHpV4i+vRMMWR4Tr7S9iVgDOXEigrzbHjixHdG27KN9GtvGbnFNPl+le5ZdILM7O0jfjse0++yrKExJEPYlvXZ7NQy54HAsI895NeO3itj/5KL05d6vcrjh5LqPAt6jm7G8I5u53LxdWWW9SSbM4YW8XvUbl/rc0lwFt+Le7Jt8Rvt6B7YKMmyNyK3LRiKDZROCx1fD37BtjPbklC2dXye0d48dds52dYYQ6/3y5bsmqceulr8Jv9AcvvHXGnhTdaVfDKPv8S9lhhWjtnz9djYhxl58m/bHZhcjMjtXxZsJZ8AABAASURBVLToJI+ZXwSYTB7ii1i2+wvj0JFnhN28UdURbHdczPC0u205cjM2Nl+aEEliCjZ5SGVB+1cgcIBix85hUtrXutnGh4UDOmOebiST+iBSN4j42rxqVi7br8g/OUlFvM1b6hosoxZ9AG0PdM36BSY6i7m65rFDWYTKsMGDeq0HOgsdWAhH3dDBL7QoZl4nUBNKKAjWRPchNHqey87bSv0fj9XjUYib0IkfTOoUiBpkDTMxUKKrWMZkbye8+A0W+hv4xSZ6lDDmEVNbjFIesJCv1meCdDFnQHfhu2TvHFd0iJM1BIJefFCUD6wm9IMPUlbbLk3GBvxJXmYPbKuG5dCyZGsif3AfrvgmwchEy/wR34Bpd7t0albxsV3Itgb3omhVo+eQ3auKEUV8J5ZtfPjSca9xkass2pLtF+R1erWOvfmVcUnm3JA8o3aLD6i64ifWZF0BbLmcoX2tac7Z9nti2+49qRe9+BB5W1lT1gGI2zbkkHMTnYzhZUS98ycQnRjUPjxdLXmU8UM6uEBnKvtk8WOUwmQwOrZlu/MyeY0qDdaXpcZmrtn2SrM437N9ZfqK6Afh2ShCbNvVNlxERruW5Ntrad/kj2FMwsOs8wkd9Lq2O/LYvnIWF2cqMtsqcKkIY512uz6sH4MPgd/e2r5rSby2lWVbXEgvvh/Qwl+pqvjg8bHXik7msmgL3mTcPTku1pHZwu8TCQBzl3p17MW6Z3QYV+8xDhnjmxBop6ObIUDsskwugWyJHp87DieHOtiWvZH1wRUz2SU7lCTToRNrYSNox3f4GV/hUtpKIOSxCWITXsS2mQLsIjNM2wods0VNgslaJ69NohldVNS8doS9SzO61MseSV0LmyZQtqPzKwp+PijNvTdZTxDeGFZysGOz1xHZJIeMyWkRG2mHSK56aZiRibR12Qt0V/t/KDZGNzIm6SAcqYyAfnSFXVjxF0zWFBkeVWNglxhEv/Q6Z+wnsRa6kHKc2uSTs7nPnG3ZFkwV92lRM4MKD6OsLR/iPx4frOGO2mxI5ozPhtC1jX3J/Ohq8THw2V80kKOQkaGWaOS5kht7lRwnOUJK+BlVGqP02mzrxhcpRnb4bYOR7WbduCejk8nW2zmmds1DLzFn7x31zxzBndeL8PLaIVb39jY6/o0v+rKGD75Ym+ikFvmgPDRmO58QoEjB5oK9TY1ZW3zG5sA2yzPaukb3WKxpUJ/ZNtSXNRUObVNTfOEzeZ01iWaXrFIegPEf+R4n/PhF1hQqHjKo+AN0bbo0ajw/mE4exm/GKuKyWWwT5YOQZEmRDXId7EW5WhaeVf36JLRut3f8FhRZxUFTpfJNVbzn4bUJT3rcl+68/qeeWTvLlj2UFjOOBPpW9iMxmpcahUBpjNJgj0iCPhuwe7zzZWbWcCPX/lL2/aaPj6k7X4aQlUQRagz8Nymz3uR0G28w4NuqKtT2eNbazxbKYWSjkAtv5JS5LGGGnRnd90bWlS+rcxaQdm7RtdLceoWR7TDkMrwmr8vnvGookCzUNIY1qvC5tMhhUTCbfWPMc+zOmb3zBdmDGi+Ku666QaJvideKie7q95HUr33s0cQQvmwrzTKxubpkMxLXQPjMF/sPYolmkG4StN26C795jT33zsnDKB4aEleLZ0wwyW2PqXfhR1FGKfqEhEJF6DBZvaCFimWXHryHSjybWiCPsg0NcUe2GKWtm5ESdNzYTZ4NoplaL95zaZXKA3iDNbtiq56HFs0u2YYir0UNiWv74u3Rdsv7Qu11EFu5/VX7L+FFydPeNoskJzXOvoYTLGJE6ZZ7EbvMVxhY29GAoNvQ0YUuaNuii7BKvDGKuaGtNO+B+eaLeV2IPK4ml86JvU3chM29hhrqpp6sgG2crBEVRX+mLpMMAZvd600sk3v75ZI1L/SyFwtb4U20+Fjsx2qFgqOWZJrYWy7azgBCtoFAxo2qm8YYDdESyzZrtdImjhJjr629y+Rnl8yPVMqwUIpu1hHdzI2O7PSkJKdoFmufmpyre/aPUTTLXNMXz4m8L6RYhFvUJojEqARF/HLOYWFViFDsCNSSPBI7tZ3YZlxrasJHkR4nJdtPwOy+0JmtS+zmCB10ZZ0WiihKuOgv9IPIC58Z/ztYxH5F/L/6Sdx8rxNewmQ+IBKTgbKT1YuPCR10ojEC8f/gfp/s6ZbB/EO3LfsTsW2kpiB7QgihpN81+9PWNirBzvE1tm3tNeyxPHBJzeHbfq4rNkF0RQvd+ZDE70ZU/nW3TcyviLFtIaDvPLInNjypeSED0WzD0wXrn5q9dbKeJq91/JPdka/r3KUOwZnj5qiQS+ooxleEV/pTW5eDa/iTWvuMMPqrc8lM8P0FWV+QHF+hf2jrJYHUJz6OSUSRNw6T8fMpwOT/c/9zha/E7F2oa3oV7dOsF5eVHoUe82DasLe9/XXkbhKvC8Jho12go7TiIJtHAsj0/wnYlazlvxsrtsHv7HEN+3Mx9lfa/pyj2P3Vl/2rPCz7V34bXxceYxdFLXkqvM6fAoj20hvA5FtPiIi+Q8KKrt82Vpz/rIhyBrZC/AR7NskmOe3Zf3rFu/IeI6PtZNIuMlfiBsTe/2mlFvGAJh4KZx2bu6+2myhG50Ub2J+8Fl6Xo2NbtpsbXt7MvfFLjb15ueYNwKjSbZQKxiVStyQC8brPTJ8d9aYL+yb+cGFJf5D8Pds2OZ0oejabe4/Z8VskDguO9K8vrC2egz/amAhBFCAzWMTGlv7LfoUXHVTEeyrZ7mnVUFU13Rd8/a6mlzp2rcW47feMK3Z6QUi4z37sk8fihUTJPbg0mg/9eo8dG4LpRItezqVJuXEphX+AG11sRs4O6xu9zsFZApyzQuHECh04DmP8HwA3CmLyGj9z/8Hf0csYvSC6wWrmL9WT+UmOYgyiF4hmRyqxxD6T0SsjYEPGsPKfdQu65vra7JJt8Mo3N/uedzoho4NT263LEO4TdTFsw8vzCcSYabPg2n7mZxs/gHe7+c8oVUkN+HssWTRKYTfFRLKhgc2oz5bZweILpz4jnK/klTSCaMd3m3Kxvf0hsE386vPxfA7Bs7eOzSjrtPitsmADH/ZvRhYANxq2W9c2nN1tw2OtPYYWc1F/7EjadueVe7RCAzt6G+Hb576PjXbzHl6vtvG9ET7u+zlhO9MvsMNz62edNT5zjGJ+uehfMnBC1LCeOOcyfMTsuVjDhtEKj+HZbSPf96miwLndZ5UPKytrk1Dh0p2LmW9AsAbuZJwm7uxfNFf7c5UGeY+qPceJjT+pPxDLGiZ2TLv7utrGrcWFzigpvmzogPxiZ7v9w33mMPmlic1TeLY7bhHfLv3SWgluRgac0KlacgL0cIUbFRfj4/iyLdst/37x0UMQevG8zYdx9/4QUJcvI5XsPYoWcsM7D3gQMj/VPge21BJaUZSj0bAt29DsBfWBYJ59MKMzTVm0uj5qXtY0Bj5rqNsXWaEDF1PbcpETfvOvwPMh54MPFXL+gpkP8iibbQymbjf3X5Lc3uq5P3ZkpIAeSvSFf+TEtksOZNkWvzcD1kE+k9qhzHw2QqPVelzwP9R7Ijc9hpX/Dm+eaS5J+AtW8oe2reyr5a7lIH7BozefJcq20qKXUUzDMkTGxAt/PRUUiWw0CNo+K3FYAzo5k5+YShtjEG9xH9zBoz88jN8xqv1EJ8A8QyPx7nyw+vGRL0W2HyK2rIgdIjoZJSvNtuiqotbELJfC2H7ZA1lpqXON6g+939+GbsC2dL0PNXo2V0u4Uuo7ec7vc/DotdjG/qbb7Q0d4mBtW5jKZdkgIyicBJYo+coFSmo95HYkzHkNyWvJVlhqLheOBjE3V99aTG2U4O9hQUk2OcHwGPLgA+yoOJff+wk3sU0NbrfS+9tNRd6XidIij57QWflPJRNq7eJG/ITtth1VnDsrLXoT3XWdcUw1qalranSqS5h1fThJe0T/2MII+cTixgmyx+/568D3N/zEkfDjjjvGHkVb+Hpw7+ZsMn32MQZ7eNO4AWiM5ZZaNmB/KqMl8/6BJentfbA+9Z5kTZNcgjwr8gHywE/qN2rotKrS+4/3/suggl/MW/+yjZ6dK6sn1/hNzmF1fPRDP+uwrvgcjo7NFxD9l1H3D8XvIEbqcmNdiRU7PBMAQ66JZZt1ZC3AxXpLklXlXtsdn7FTGsHbD7TNhDH5FfT2C4M+iPv29tb3hutTDxE+l8YoMDLteRNccKN60V/XOSn0b7f4e2+7wfvpUZxnbD54jfn5172fJ4uawZJtYr+xR2+cAdZDCnYuwn/J2EZPpn4hdjnIhTk+KGfTWXe+lM0zaMJEXbbJoXofs8aqoTSTd42h5NmADj85TfY3YzDxI1k2eeDLtmoM9dljXfH59v6+86eGhV9dbVGPU+eqwg4w9jmJDr5u+HLoC9Fr3+EjRx3JpF535QulvL69cT6EbLF2hKzhplEVUia+L4eT9zp5/qUmH3xZ+8GzOUqxa6Rgl/KCnlk3671d/5Dj7XqeUGXlHwEkXOE/Y68B3Xx5FZ+SZVu31IAxvrIPyfkxPxCzaf2stLLGrjnrGMSyt61tpXVuBMk08WzLxLX3GqNjO2lB4pfczWcSxn/eF9rILknyTC754kthR+eShZf77ufPh/7663F9EcrZpG6xiS2qdMvETy7JPbLsQ9aX6Cgovgd7NkbJRl+0jD4j9yf1/eC1MfuQ2EjoUVDb2JvO+ie1PfE7NjK60hZ+MgbJKSPlUqGQur6/v4k0FB+RHUQHlb5Xqnb5Pj4e+pm/rs9zoxUnubAqlLmiu1RRjgye9Jlj8jxIrOQ1ye3kLYLRO9BkPdHNPHnaRmxJ1ui63XgGck6Yx2CyBzm7oiUPhu7xE6zcW51P8qO20LH5yRfc2c/FvO2IE/9mDa7Ei5vVUdzXzBNxjzk/1XpLoW0r668xelS3xYlroutzJobVODbFM496LHIVPBspblE7JgTGF7UJ7xU2uq8M1jPxldeL3FOTL3AiztryvHh7f1c/S7BDNSI5P6zFgZvVF/tlgnLqnNpFOEapyNvYZk6CDOSYvC2Vi3M1+XJu9pi9Tl7Bg5wW/p6mWG77EJaxHdzvRT7RW6lLRKDIyWXVkMbICCzZXEQjfqifPMM+OKuJm88ojQ1KmvhaxEYNZaJCszmKTRCmbdlWr49xUc/ch3f83a/fFz44Px8/eQYQJy7wJMnkVHGnZyPQndey1md8XHtY+EUdMxRQHqO4cj65wuz6DZ57bzwn8xwfgwW3jIslo573LIsTkufZwH6gU1VyhJJsA+2W5xnPPvH+LnZ2ZNbWV+/TPsfJhz2jTqLZ8WfWtGRjA69tiDNZSwCr5Rnt6E6yyixwLmBJh7wI27JBWfFZ0GVtW4pq8QNPV1vEC4xS40V2qfSQ/W2iPRGXsfXJefBanGdfx2Nuv8ZYsjOvNl+55hKEfoFdvUdh2c4gwwtp8ivnHKw+b5Pzk3MXJWvyeGCgAAAQAElEQVT/ZJWLvAqDILKD8ENnHcErfebhYR43GzBsfAPIFuV7naOfJWRXju/o/A4m78OP7cZsVugEi4/JXkz2qAX/4pL4R63KekVSjqv4S4wg7xce1C12FQX9z1r7wE/8BYIOQgf/M++f1oZM/gxfetbXDBQSuulcXuaxO4joFZ1jmfMULkYM9h4hv3R7n9/NZLeewcWZdSM6gV7ajs0OEywmG1/tP9UPH+WLufW3/cViiDyA/NLDCzYzVJ9PnCSPzf33V9tPZVw86UPEf/BljkleG4LD//81vu7Yb3NIUYJJtsFiXKzo9aaJPA/IxS/f4kH/O0eY6QtQst2HQjRzyHArGMwkRDqtfU82/jc4On8aj238B9/nsev8WVSPV4zwo98jyYT+Akey0T5f7MVCrJQ2D2Prek1jTdUQzTa0oX7fk8urxPZTH0qNi2czuxAbKsUNyzVreckreUb+BHl2nBfbpwwiMsy1R/wxedJ5Nq9Cy43F5raMmDkDTobtV2JoyMLXY+e2tr95jSv2+OwxdOembrEXF9icLgT4iaCGxbFBZHxOTd4oJQehZV9K0JmH/wrR6qkj/BjOZ48s+OSo4+hbe9VZSQ2f4dlGXw3RIgsgu9tWhEdXL802IndOkEo7dXIm4Mwh/9jtrZ0Y0Q9CH8QwvIPFC194tju+7UyfiPggZzpQNiVAq+uLwuQ5sFhsAHv3S2dP2GiIyIPER13xt9Cb8XFhUdPNlzgxyptFXc3e+fV9ae413nlEn9/NUCYGhsYKCevBCMFeI05l2QOmGybuK1CFLyVENHS1xXma+E3eG4TCXefMLxiTN+pNd/5L0bH4QcfY9v8/kJwudy2fBNs2W3/LsGFNib/n0iuddb7uo9EV7ehk/Aoj3T22X5G43D+d8+yckvfWVp/Dsnu6vqx9KnkvnK2Ln9o072WNbchltt5qm14zNtFFpCt9Kb8sgPyywO8Vorpgd5sZNlxllUYNnRY/hmv4Yi/lxTp2fq3PPPWy2YWHukF+G7HhQ+hJjLwRjM9Fzl+UMrGUX37ypXR8Fsnnjb1tQSrNJirnUZ1PyRm1W3kkvYZ4XkY6MCzEwcA4/pgiJidyoIu0whJiYFUISaOq55BbHyKyALJlWUfWdeYwNYnNlkO6EdmfkHyKegcmV9uKz6Nf5BDIrBsmx102E+jkEUA+eaElKyqTJCYL7BFaNIPTT5zXcVGM7NH+cGAq8RLDJi8M42tnIiWvUakRgu5uXpVlaQM7pZHHArF/3svM6ZGKkvW68wHHYpK4tvEXqBvTHgVhW2YWe7ukzGHQ209ixc+DZ0dGFFBBjxWN4d5jk6dodqwg6KOqZZL54Wp1sy17o7ALXOge2lQlSaN9/LIMTS7JIfXMmP1ApXthOwY5YZd1NPPl0mtAEJvJsyy/QAUsML3z4UJ3o4p8DBjNGFfbdsreOjbjFTe5nRiOMrI9Z9+JmyB2SyJVYRciOhnN/ECohW4daMpMQaQxBjDq3G+sYa67akjlkm34qBFrcj4bfKgyA+YrgM6aecy0TdYYI0xIbykenOvly+4ZsmhJyadK8jNX6ajnWSgaLy0KIBFZN75Ui35hE4S2hc7+QvR+n7wnAuTXOXPPSCV7KPnFPmNgfIjXJ9vKa5SqVHxo4ZICVTHmlRQPtmqUbm9Dxq4hY2dlHxeLTryco0fqQtKZR6/wE9joktciJ9Ql5uHX8cd8n0XeL3Jv5H4LDi9jimeZYfWa48c2eZTiKzGjl1G90ZJtpYXXMuJnbuKuOGCSODNngPyiZ1tjjLaNnmiwurZ5BklWXg8GPpqPn9iTVUTIkF+yyFe/P3qQ0dRp1pBU/YHYIu7itcMOz7JLo4byxceNPBp8SBdfGGlx73JqZTvTHkMmp7mmsq49R8wBnfOuyfqSe2qAAoLPTvqKXbDwHYlNnXHv4gxkHNcI33bHnDFEeXXMRyhARz5k3ajBGBYkfSnnzLZs73js84MvY5L3wldqT5G0yCHrG9SgqvTaWu/SXdT1we8A2WujZ+MbB/Nab/zdI1/xgMfOczKBQb9zTh/kAEPxi9uQulHrii/jGT16y+98CHtvG/YSZbNPNkr0GqUbKHiitawQQBe5jVspqkwZqc1NnOGpO/k92id5JdA2ITCdeWyyjuQ3xmhbLhrcq/H1xpcrt7c3JYZdGuMWtmLTYH0PMKmp7ebnuZV5kPu1z3++2AYP1ri/FPpQPtyf8Dg6bXfn3p74an/XmGC2VaMaNjTrrRoSa1mc7eiHznkeY0Ai0GdjmbItUy+bsYEcwSLv2T7ufDH0k5o9lP3JB9bRT10CTERYjNQ6967r1Mw+afscgzPM+cge5bxQ4aduPjhfxLHRxVEx3sh1f3k12m9qG9tCnpiL3HAnV2zMGcl+Pvo5EX6N0V/EHv04iW5V/LlzmxR3RXDlaFuF/+RnFykuzsgDMPJ8v3NW2gYjliajY2+bwm9hG/mD9WeULBtIrHVqJmdLNUqFvsNnz/OlbGg714SdbVdjdL0H5xcu2mq+eO0Qi0yMSd0e5JXcFvdYap4zFiziDXzYJfNDkeTUKzT20V/YLxYTRB77hV3OWujBWc9e2PgA0Qvu1OPR5/ChB7S05bZVAbUQvxs8OMOPPBN4XixiZQ+TuyVFJRjDGiP2lm34o0fRVtaUfaLmTFsW/6glXbA08T3RW8QTo8zzML/XRIlnsFWaWRN+UhfS4JzgcAEtWdy32E5eBx6s6c4XobkPs8Y799099WWfUueJD7WduoU3eGb9+PHOGoZsK/dahIuYkduj4z3wHdvEyZn/wHfiPKhf0l5cot9xifm4L9xQF16vbuOHxnhT7j9TtJNG9AmDnkRojTGoUV2w0hJ212cRPphho1+A3SDMg/XdgW0qEvHWeXCWHwS7k+uDfB7JC9yZb9x5HX3ojm1i2CY2PqhR1rNmzv2kJkPm55HzgP0jSUnke0N/9L06OAMBLjrPKmtQ26w5yLrjL4j9vf3c2dvZ+tnjdcVNnvt3ikfnhoLS4m90jYaKeFXkVQXN3NXFmJzXxT2WPIKKHERcOatNo4tDwnX8CbGo3ImbmgWdD3qjhoSzrhP1FG1Sm8Wer9ge4GOMgTSpsDFNfb20HbYzG49K7ONbMj9SEUcgOU30IFVjwCqZH0JR92q96Aaixc+dfV34Dd24aMTdbauyFj6PjDxrfHBG7uz/nXOcbb3jI7wH+yOaTVQQ/Yk/SNnhIaR3PPiTXJnSJ7kJkGOB6JYl7unJvR6/3OFUSuySxK1LTiUMlDXb5kxORW9RX2nxenpnzplGZltptuUQKxqAwixyeHT+D63kBO/Omb1nbSzu5JgRVXwuYqGLXmKvjBEwCv8FMpJC57br9WjaZY0qxIwj6yzFPjDPLdEm6138fpTfS+zSQC/3wo3ncuHbzr02sUtFJNtCTWnxUfinN88wba7xTX4z55xRcq8jpVoU0ziwLEHvdaaWU5N6rKxNgqaWaynuFs/NsCfjg2dEXjsWYvPcEs1lJQ/bmtjghnwXND5RXPBEy/gESitAFp5tYlk1dr1yFlZ/frQkIRN8EJs5J/7heui12egZveYbkVtvkkP2JXECBDJ6PSb3i45soZsYpCXhb4yhqqCYWvkR/GChFN3JGIi2Yh+wtvAWsuBxna3UrtFryNowurrJRVa2ZUNL8f9gvOOz/eE3vOAy++OQuAEelXHhY5HPxEd83XlOzZc8IgvYOL0ivOCPgRA8uIeik2dyxoClZDmq1Asd27KDYgb6/FmTfEgL3p/78ZHxT/iz9a+S5Bfu70abnEgou8Nw1Y69uOrHAE8gvGCyBnYp9zJndl3QfnolzBPZtwn/ARZxEsP2S42KGpVOS37Zq4yH97txkdRG8vkTJjlz4+JgsbBXv+s39qjRk+FGdLKmPHdIGV95Jm0Zisx33AfnNTiSM7JI/Q62YVtp2dvXvMI7iCyw0S1rMRzZ/4sxe/eK3K+v+Ny1f8imWEBw1A5t7Z/D32M2bMNG/htQPQUp9NNXeZszhB9sxv/9K8dA+p8EjG3wLVWWLpsFvfKZd7zwEGVDQn7Bi6/fycMLvti8TrhZXlz00l7nT1WYRT7P+W8IVNre9nMt4f1G9TesaLLaDO0lKrP92OYIWKLrNw3xb7hft4n3fOqbKv4xODd8XowblwcyuKhfh7N+zDufzEMH37Vty/ZTT/9h22maX5qG8kts5Z3Qb3wQgji/EfwfYsX/0xVnJbS/5ZI6hBVE/hVm6meOlwvmVuzkr/ukq8GOiFkqwcAbv7yRjHY4K46S3AHM7w/XfHCYGLaVe8A2jnaPeXzt2dcrrvqBb1u2EW7YGZl+6/Z+PE5eaPJm4c4vD4s3H9t/vMUgJysvUuGG3mNc2vG71ENUG3seSU91zZsRuglsDLbGsZ8sjs4aNn9fo1ete/Q2/99f4zPasQ+ygo1wf4cFM4hWxgAWnWyUZLI/opka2nAtmZ9UKBA80a4Bancf/ZIgZTNeEGeFmRKVy2dH3ms4yi3ZOSWWbfwE1WPs77y5fYC2Q98Vufvs7jcLluiLNz3RF63ipySGBlSPvNdWznCP2PhChLbbp15a7qcqlODZe8z8ItnfyS8/j/4lbvKL1uL87XOHwdW3lTT45d/kdOMDucD2pSGFX77mZ6H6bLY18R3OrlaoX2FbtlXECcyol4aYpUZHsqTovPHL4AA3AEu2G9Iebbceg9LMxU4+ZMKoAN7v+mItQcswtLn05POCl57YW/bgvr3zS3TswspzN7DNHcgO49Mu2ei/Qlbe7D+49x/8wp19QHXbdATpqV6iLeYAKn31G+w8H5aq3LAtQ9tW2oxDiIydH/TFklCx/eUMxY+LYMh0NduKzzJjYwsgFdUqqzKJw85ezV9KW5y5JdtPhBvYv/LC/xN23tsXzlLYy7d6ijviWjWK+fatb822kq+1285706uHXIO432Ozr4tdF8WAL67KULCrrHqORKBHGLmdCXvFL0P5hTdlyn1t9G33OrI/VEtEbkzOVRCebVxZWVsRpzPjMrnH8uHqnQ+kLKmqWg+RzNzoNq/5S/v5s5AEDPSOm186gW21jSVM0PcFFK+enC6y8858Ydt+9ia1OPZBT3LJMxb0s6yIT24e5HtgS3TRQsY2Y3ipAcEg3UBFQpiYokF2vrFh+qVHZhs5tla32AWp30HPqXnGxAuinPVlTyzjoxqCFi2yfKgdm3xR9Pb2LttIPnumtpvfsa4YtrlviufswCc0yRc1EY3qsNyFDRNZ3Us0zhB7rn7tkIy+bfxY2dt+HbNosb2eC9Q35y1bY1u3fp4zwm9VtGGr8B+MoajrznNJKNz6LxpvnaftjiWa0e+YyYV9RdQ591ngPPQ5jx4C+zrj4bN+G8fI0k2QTFmZch4GCdQgCdYmOypPLCjbsK3kKj4kbZCx7Z04C4UiX8svOSYvt9FWM/4rNfClh24ht63Ten+5t37+/MnaJuyN0a+NbiAvFAAAEABJREFUGMCJ343IkiHML52TxJoX+2ZfdSDfaBZzx81nSCQYs4b2yczeQhcjRojIRcp8FHWCLdrJ3fauj8VeG5r1Erv9Uf/kAUflUguJoTTs4rj3LUHgYY0eV2QFbqP04/29/6p08Po70VusDVW8kJyhgG0VuUV2/7gr/5UF0SZ5THKY2DDAIZP2QY0wDyP5LXjRtXEG0zapblQxyup++Eww6fc1C8ew9WxRhWFDPJmfxMRwYtMxyevBe7e8JocXk+x114oVxgr1i3rNneTpkdvXHqNou+un09BZxEjt8ry43fgyDp3kkL/gyxfhycO2XKVR1aPs9pCrzRU/RCePJlThAdtNuyS0mo6/Rd3XyQef0Y88+z1qxxEtH1gG0Y2sx9zfyNILo0oMbDJXoiSFgGxEC7mIh6pMIjkHx9eE3/KjS06pM2ad6xilKm8MPHB/V9YSsmHlr8duY8hGgH1iPXKPfnxwzh68p3oQLlEk2zIOHF1tOrb50rLCV6q4gVE04EhlMy5VEQe9yYfDORMN9m8R146O0CEP6Ak/8tQvtPJM5HWuLOU5WfjR1TCHJ2DszVgN0eI7ckgNahC7gBBCiZ7zpW7h37gPbzzTx807bxTxmOVokVMQvRrVseI/71lFs9G8wPTqu3aSpQB58sl7jPf3N+FGsDqWbXwm9+hSRxTzrMz/uzP6k/tK8Li7sSE++rb5HWSyTy/gnpvUWDTEevB+OrXMa+vH9RfciYArffz80M/8pSI2uY/yXyro+wjbxDv/wCDrDGArax8k/ugP5qUHtpIVux88z95YV/Zo5T01Z1Sc+cUYf5MaPnPhnOX5mPrlubZIaIybBvcxZK9pjKEgstgGC1+RZ5+CHIXiYFSRBQu2zdm9Kz6jX8ie6+3n550v1R8831Izqhln3EOT+k7ym8zPrh268Dmqnvtk1mtbBW9U9dpD2750OO+ct7e30u1t9BpsP/VTo7e3W891tcm6Ep9U4h1ItjPtMTFT6+iRNUeBLMnVdvtJ/ABlpdlYgNDtpAkhducYXdtKy9V2ywwjIICOXea2t5yxyirWZ8YGPNtCoX3rajvPTKyqAUqnzdSbs7OyhosZFzN7gOxi9dA6EcqyN1pwXWw35c6HfRoS4Ro5ixHGR1BVynujgArqQfzIbbfv6GTtkRnd1CBnNvzAKDdcUJ99u2HF7GNzcWBHc7Vfix9sbLc4F5v9Za0rwEH8LwQF35eu61MnuUQn+Xxw/yxqhZlQxyp9I2mLPOIrNuIeFEThyy65RzgxbpPJdSP1+sxQMpP8flUlzrFhxGug3fBB3/S5YpQ8zzR0LGzsBRgna75f/wDgwRido58xtS+XAhsb8ifj3Qm4sJ+sP4jItmxLdP2mxc/I851nTJ8BXg/bWY+hqHOSvGyLA1RZdM/jdJGLG04QdDtnRn1rRR62Ffvo2tZrazk+zmhoTs727Uvzm83FZak7ICVQsPkYRR+E12jNo7tkW/nhgkTiO3dNjBdIz3iQ+e9g+4W9ZLuxmWsPXLOW+IZ89q7Vc/aVsP1kRO8VEazrLCdCYLvj2nuMzhdE6QvDX2bfJ7bb3+HbX+eH/29G279Vs8O3HOlLfnZzwmU/J6B62UA464zZsdgcIFN4PUq9l7hp9ejAd8Fg/N5fwikuiPZUsUtuSF/0FNU4/orYBoi/dtR+5cNMwMZX9X+a9fqidFxkaa+I7G9QL4uJi79RfYpe9UIHT+H/Y6L+J/Fsy+V2kdHedDP+5SXmMbO3bYZQB//SzVe1PHgPvkp+O7Ot/mH8rcIfmEf9rN32F80zzRhEmBtp5aHDi0wf5L/Z/RVljPKCxPDbntgkz9HH26VvGLb7oa+r1bf5xZaN9gsS8yA6eVP43dbGJkJwhcQPE0sTxspdlWnBYEyHrayDLDMF65mfZeZSdGKfCSEyNMIPYVu2244BetuIZpsrPjvm579am2t2TnmRtq1CbucFeRe+oOlPX1n7JCC989E/tNhG5djFNvODVz/R+YTIRVdcqsIbDl0tPoNr2sPOk7x7hi0KtrsWosVvYge9MmSwu4cX+yDsIIK8wYld9G2HRT5un991OWBdj7OeqBdPj4zxMfs8S8JN3pyk3jFYrCty0RDJ5goOD3Z328gEzKZuJAeFZA8TV92SbRN9WYmL8PizLfsTrcTFoPNp3ZkZemqIZtaS9QSYi2n+S5jIq1FlFQKXmVtp9udoe8uvUVezt/017SG5Zk+ST6Gf/4dkBNHdowRbaRlJWZM6ng8tFvUQod2+rehE978L25gGDHS334JKrYPUKwgN+w/dtuhXHQo6OMpbljWHwwy9yCtT2BN89Z+9bSEXFxY4p2eW46iUIbXJxOINfYBCAdG2bPu0DWf3zedeYkmP/KLIaPFjyYUfH1g5x3ZGhNot9tm/SQLZl+S5YAZbgyNM2FFWAVwnxc98tVvhN9QZccEUQ65VycGYkieCcGdGiJiZsgWw9IrkEzmGIj08KSQXfCGwrbToPfjyoHMPI04y/jdw1v10QY5NMybazpsJvhdJJXbkDz7oCWDLjqa0r/rbZlu2NWrXSDSDxEktD2B1XwSLHCOFDhMWw1Xb3FsAlzp1j49R+K+2xA71dJQKnm3cfSKi3mSI5MHQPfHOesPADLtQgCQih2req2yM4p7XhaX4XNRuYbPjR7ZrKsdD4Etvdb7RRf2i0Ud98yIPhGyP9nZiW7bj7Csyg08P9Q2W4dju+tkcTklZd/J+cI8FfdZ4Xk+AWHsdlv2J5EdSESu2mbvrXTLczI+94NhwQfhZa/ZgsZeixT8D7lh4CICqDphCYx8jJu0Del3vX2DJ/RNKspkBXS3x8uzmM2Qh0UCWmEaeHCfnOyNT1sJDJgSwrars74RP/alHco5deUh4689Zl7/knnoEosUeN0JVc971mB+ME321b9uMQ8bfARI+VOUDSu77SY2S/xPMw5sEnp3P4sPMid/8i1kLd0pb1CfyyZ7GtnmUN7Wb8bFYp+EGDOll9g4H9M4PNcalKvKTecbudW4f+qXZ1TzL6G46uq/Q1VKfINPEI92Qsq1DU3pVLi2RzE9y+sJD37aejTWGDss++abeWwDrqv+SbfzHdiN5ijapzaat/AzWX3XTAKlRZKjgZ6ea+gYPzlE+zJ5MFn5MCUI/Hh9dR9twd+89YDHZJxOlLln7xrkNF+w5Wvi04RXA8UQnrwvZ3+3xuqITauHbEDnzb8mfhDInEbifvdAfo1RVWjlP6MX3ytkL8DP4ED62LOdpiJnCD2NUyXb7SH0mfvTSeg3w4j/sxLJN/bKuKeE8PKXBj77ChNbfgYMSXczxNftD/4+PB+tgX4gnmm29vb8rH7bniypYuLSy7snaJvfHRHdCL/zFl21Z+KDm4dsWnfUNyVLggqD3RF8bZhjTU8vcpzCSJ5yt2HOJsILEnRuJFdjW+/sP3W5vulH7ABa2OOTqkmyLdHVdZBUYGyjYyIWUADknCTRGqdgr2J8dl498+EoyyfHEt63s5Z0vjz74MvBxpzroTs648q95JWIB9GzL5vwQK3scH/uvYqZMnW586GpLkxhBvvyIvmiZ3z8mzzt00Ul+sYn+YO22e5nRm+wRU9kmN5RFY6gazVvIJ/XOl2YPPhxHKgTE5f5HZru/cC9yItWUBCz8L9RwJBpD6sDtBV+bv4RegC6C5CFa4Q/19p/7PmhZ+IWEEQf0usBaeK3AkyiFJpdJIpPccNdrsqNDnMjgL5BzMPhSbAz8oJjaPrg3sz9ZSxJNznd40Y8/UtbCB+5VY9cnelW171vimBxrmDyoD4qxwb2SU/w3zf2RLxoyt6zPL4zNMsgTu3nVJPYVvwCJ8gV8fJiYGQfnYJ9lbGHYVvRH8lPOT/gmSui4X0qOsRmjlNZrpyZZb+r9IL8GvMl6Q9v4sFQ1ZGd9eW1cmC/mq0cu3Re5h2AZrHtqcn5m/2NO9LB1hGDxXmPN5HXD740aFr6sFcPe00LLcgEnbqmgBzl0zbJ24GhxyfPIjHNKeWZlXfF159wSuX1zQTvdkAMio1X4L4xzJrLG+BrjnXg3kDwC6zTXpi1+sLtxliKrKvKfxP/o+y9qA9Odx6P5oQ8myeYcxDa8B8+N//rrL+GykUvoyIPJfmS0S7Y7b5N7kNzf3t7k5IDfCXrt1LNsjSQiGnRk2dfeG/QSm9NB7lwpFibkD4F6euHTxNx2vB4gst0+a5TSYGUAm4rPtdgMOIVtEB/JJa8byTP+gkUOD+61IPNJArBUdVN5kJfxIs4S/oi7Wr7PVuic20ltQkczMSxjP+SCOrCFM/ps1Bgq1oY7CX2loZL9DH8UsXOTh39h57aw3+u0MaAPzmKNobjJeiYLiG7nRPzmEwjLtm2ZpJiv5K7dMg8ySw4V20wIF5v4zdS2DOG+SrYlFeNQjTe5SmOUqgY8A7Gns2s4ucc7L4cfYEpvHvFiyxQbd66LtaQMkSf+2afMozeqiDVkJpM9P3Jd/isjOpZbT7TYLtadXHr/ujYP5YtRacpGu4ALet9XMob0wZpyLrI2wsEmNvrVulZyUCfMlRiJNfGPCtbwLtr4D8PGMfU1nqIXhP8KuyTA44w6ricm/nU13DZl4+kFiZ81pi7BpJ7RRaX1q0rFmqLXPC4mN9vUP/kGJIhRXfw25GKb6+62ZXtPUN9ENc+2Ctj41PaXeJ0LtbKt1L6/rDYK9M6h3PYyNqw1e9Ygl9jmOZK1hScl1qVHfONDPMtRxdwqg8pechewcW1PLWDp11awAgYcYEEtcMpU+EnuQej4Dfsg+xckpx4xs9zi6AY9+e0lesElZCAciyKDs37hkI7ojz25vcK2bHcNbPYga6IG0dG/bP6mF9sD2+3f3mNUIb/mfeUPUyjT3fmkHqlTcPx9jmiT66tsxg/rX+ytvePFRxA90WLP8Ozf50/B3xD29h0V2wy7bhBXD2/1OsgS3qEh6YkZTM4Y0z4/C7rnK5x/RtYUrdwLGf8tUodg9R5PYpMhMTM/PuLbLvkF4QVHJ6Nt0XuvMv83eI3jin09zdZa+AsPRAZW9vRCFKOT8U/I2oIisYChVWMXfk/+7uK/E/7fl31W4x9iZWHBUQtdV/Ip7OH/aUxBgj/J/4nfMa54f6v7b3S+Ocimf2P945Sz04f5nxRTp+CL3lIfvDw/9S8bj13iYfhNv3MPO0CWGgeQz27/WpQ/+XsaXUTeTFwkOR/qz+NrpM7tqXolKKs4OPFrWzYPM+WhsHjDcnQyh0lPnRle+qfOC7NJmxfVpvZla+4YhGlmXqSD9ZviR8f2f/SA0dVst10x6mq/5o4A5s5L4hnMnkqWZOeqbqjwwataNnkYNfMfLrblP+i85vRF5bKxLdsaxRswRv2uOcxkfrDzS66RHFiWLh+2ITdwrbS88QvO2TDM7/lFF1Mkwl60aCVeYlt5sAbPcx52tFptYdNE7wfs7h0Pp1vSrC8XXp+U/QgzOsmB96JM16XoVDwAABAASURBVAUG7Lk++zP+k/NJ2CaPzF/smSaP2C0C2tGxagx0LVbIyPCto6YxSvmF7PZWTadm8RFMEl/fN0K7hb2RPDYv/g42R8Q1qIZoW26oTzsmv/Tk8cq0S0XxYs/QotCBhL9NyDZ6zPXaPmPtOs2ncM8j/2ozuT8o5VPvEH0+fnOPH7lt+Uowz4LoR5b1JP8q5E49HPYTHStppKhwN0meEMkR1rNjzjqZIuOqxMgvCvf+S9LV8/I+z5t/58PmR+/zzqGaHs/zoW4JHbDt/AI22+bnzw8+WLnzzFhPncTrCUtIHNsyDNuyrcTIh6j7g7DRPNtKy3kKQtsXj0ninrLamw/7GbdpLpPkgtZn/trjN39t9OCDnuRov/i5FMN55ozcDucSvgx29qia86lfst2IwOj0mMuFKgkVpQa29yRDuXmHH1FxCVyRoaSvDfFmXKKsO+vKOrMbwVZ4uYaJYer/9jb0inEjOVTbvgsYZZ4OPazOG1M06MjpV/0jM/Ig+kuT++Pg+Is+BumtW6zLjs3GGNX53Mhjy9TNjnzn1ozrEr846udS1vH+PnTjgyDbl8YeFkPA8Lc9tXv0B2Gzz/fg/L+/v+n9B8B3/GeeGJElTNYU3PlQJ/ZVRUqlYm1Z/z1fOPy8q///WY8dHrciTXI1uvAsmZ8aBe+mEaGpo0CcM9rWfu9SrHdoP5O3rrHt+zg5cP5RVZodiUPK9gV8otOb0JJ9sQsBnXhdV9i2iWm9Nlg9fXIp7ORTmTsf9D5Ya4TReef14gc1+/HjxpcUN526VRVnY3Z4Qkkorzzc8HPub6W1cKmHzBtRSo49eV4sP+kQhc/AZSWeaPGzuCzOJdPNjxkuYcOC4JqeOlcNjaqu89v7TcEYQ7bJ/VPXvubbScvHwK7vrRtxhmCmQwt/xRl/04gv8sMZ/M17e3trWjTbmtTlzrPqznM7Zyn5z+wd8vTo325v+HZjJC4fhv/48a7U/Q3a3jKzFtuEWzy375zvh+6c9fjBmL5lcZ+lbKzWT9yN1H6v3d5+4aDDNQY4i17yzsh0922yaUtm3YMzfiO/kTp4xyaaTgudDyc/Pn4qrzGhKUfXJDWIy4yTuImVtYwqxXfvH7VYGBz7vPeO78Qb46aMhX7VaJvUh7RUg7nd9YgfGavE4KUWSoXNDZ3k/v7+Tp3fn2c78sn5yhmzrRHfjDWK8/OmH9E/6D16/8J7e3+XbZlELLHWvVd37qusL4VOzMS3rRrBXjNT7UblWHfoRd5VpQDHik/bMv6rBqOaN8ZQoWcja5SMju3OYX+ZswuQOuYv0T74EvUnePDMCS9fjj3IcxGbDLCbpJtdstLy/Pv514f++uuu/2K887y4vd3048eb3t/edbue+W/Q79Rhn2HqQ53e3t40kJMOPsVjIn7xGsZ2D381Uv/JIX5w3ySXaBdryfoG68y+BbbRR4qrRZ2CnCW8funhB2HGR3IJqoayhpzNn3/97JxiP9n/6C7qEJ3o/uDL74xV1JW4purvrOntbQiSbp0WnTG2XqF/46z+oB5dE/y8Y1esZ7LG7MFn3ff6c/biq2rILpGGFh8UTvLiMa0Pvpz++fPB/khGTuIUgb6WjN+gqsLQ5PmQNWYtI3n8+NH79Ubeg/s3elG1qSX5LHwQTCu0pMhzX0F2H1Ua3PO37AMoEwdJzBhkG5BzJmCScHw+OCtZa85beIVegErvQWTCyWKNvR+cy8XCg70+1hZlkDq+U0PI7g/WGL8fP3/2F7yZnzNtk09ZN9b6/vau7IXttrMtRGJJ5GxQGqwp5zd7HRoV+GoUyuG93d50ewPUc5HznXum89dudnxBI1vXGoxtjYH/QiBN6vsX+f7Fl5X/9dd/cU8Ff7G3H+zZue+i6lyoEc/6+wfP0Z/KWrPGhX9pywu3Y1i9X8TX1eyS7UaRg+Su0Yn9F+d+44McPogzyW1d2M+L5PqTXHNvxP97n2XWzzkw/sOrGqxt4+0tY+nt5j5r7+88H95v/YxNXYMbtlUlWTSLFIUrDfYp8re3G8dhAjVsP/3bVlrW/wTnJnRyfMN3/L+xR9H8+Lgr93dqhreYqqhFdN5/3DrHH+83zsZoWQK6yI1ZfOZcLWi7VGMoPsV1sbcilxvxaox+Pd61/Ita/qSG+80iKlfu22fquXrv1P5GDeQ3nqFv+kFtf3CPJveBz+B2g//j4KYb8eIz93afBe6xPL/jM2v8yZn667/+S9mzzK9QLGslXUqwVDi44f+G79Rs4iPrTJ3++vkX+f9F/lPZox88s96oZd87VVk6soWv0qgNK27hyf3DtG1jH9pc2kfnntnWh923t7EqV+/BGznFzuaZRPL5xx65x6Jj4tlW8sdDr0m0rPMjv8fyPv2e91qP1fuRWgvfwubOMyjrHNy3N85Z1n/iiEYoJQYkrpdGFXEAo5AEqbFt1RiK7S3rkboe8d9njTxS+zwTguQwOStZR+R5Ni3OK2bba1lNiLakyGKTNRUy26oxuJ/e+j1I4hp+bBbVsy3b2m2Ry9xkrvFH7AUyDWzqCnHnuRkkVuIcv4V8VOntjefl202JFZ2s7ydrWxQqutnPnM/IbatGSc80llCjfpthIxN05xPZRvwunoXqRl4xgk4MBnxgEAIcHiT8XCXbqgrOPokCCl7JkKfHy7pq/uD9TsclVnwGR89222ZdQRV+4EUnNr2HnKPszfEnItlbz7bsAC552aEt6XNtkOS/+jmfmi7uvQnu7Ef8BjO5sbcnfu71yAPRTDxUoNT/VYG8J5gve9yC58WKLGcx+5dnfz5DOfYkgzwVeho8iUUOz8kL8Z1v+UW6yWLtAcNmhLjg3+hvJalVqLuutl7WtUg672VTo/XCv1SxzTkYqhqH9WX0l9nnZOH34HCrtvZEFqRCwZZvWejIgtBBdILwGpw7XET0BRN+8D3uq1JkmWcMQv93YH/m+9U+mYq6/Sq3Ny8a9qZtt65t/b698jf9ix4OU5dX/u/qc+So9ymc7PfG+uN5PTZntOuQX8Y/8b8ovUwWe/Uy/UJmX/5O/kX5mmRNF9lryzwhMn7nn/kv46vyL8L/PmORUdb03UPWGBz+7yt7pC/jYuOC138ZE3Fu0UGwDWsoGIwbxQKffyUBza4rCD8QtkH+s67xUX2Korh0zqevm9jmMNJFW+gFkJ89f/WrlxfOT8mTiq8gjBQiCH0QWRB+cPj/NMbmKyQXK7vyZOAZndwCdbP3Yn4Xxzbrd+tlM7tMzLLmBift2EUe3kwQdNIPbW8fttufbYkef3YIptTXoPmbpdcWteC4T6yFwolx+BYLBrZZazTUbee3113I8i+97ehGj4D8YtyK12X7nfiIzeS4PGT21ZzBWAk6qjsucUwEDlPcLOJPhBMLeUhlhT+fOuijC7e1Emv7YfqlT2avWNpnf+FyIdv9u60t9ETuW+fM92hkVlriZnwChQLhp744oLMuFNoTMsgnD0fk4QyNyGzmIS7EX3BNe0i+QSa2FePoBJmKljGI3kbymNr/uSwGNmGxBwErxcXaUGa54JehquD7JU/4caw9cpWY2xaqT2T9S4t9X6x3ojIlPQD+k5AKfmQrDMVPcTE2nyMMLArfDMoZyCjm+SUluuI8BaEX68n6Un9hGv3AJQWdny0zccdXN3M196Kxz/nsZxhMaykoaLJlNgmVdSRlmAvDl956sGPzCmW94ClPLOavOqEjz6iXNYXuWqJPVK3IXmKGHd5BRCxRQWoRfmr1CSsxjCG3U1RiIlOTJl4uzTKMp+JS3z9UonNFhhsUyAyC/tzvxYSOjMqtyCEVAwBpW+ZZP3MmrvEXGj0WLBQZ1oVdf9vK/783PrKvwkdDiUVAxb+Z7b5SN3QWe3yg+ABS9HaeoZN3IFrG2G6bnF/OQHK+/CTmzBzfghd3uWeEzxVjqfO2LXcdk3+AAH01QkujSoVe7JPuQrZtFrboEMNg/1n7av0xLI63GJ7oMEvKHpeM3NDamNeIPDI2TFqsC5h4m54yvwxSEawn8tUho++sqc+v2u8wOV++nnGR83h+ysPfttvm1YeJkHnwqpP1ZF7Uw7bS7K8jYYW5lAsye8s5ngr5ivweUjjdvIV8I2coYJHw8ISLpbTKpWEbmUVRpNSIACvIXvR8wqejIpASCXkjOo2l/lfJFMboRA8LhRe/k/qvC9ljUzSOA9vD3kTxAOfrgsuyj2CPBS/YMyni+lyKCoNg5YBB62oLnyFfWJn+FtEN8kvTUbAt+xPhXy5Dcg/00JfwD+zY6LKVJucuvnU1xEr6pjZFrUeZc2941HNJlEmWmF+ANzx0A14lT3N299i6yEtC37KtxFoZDZOeu3tUzjSKOccy9xXAYqA3rnl8CHl8xsdkQUzxp25rWfYBVuQDQ1GA3TrGCVEUP5CKr9wH4kMIs9bQwUKJHtNtZ6nK7S6MRW1wwjynUlqKzIjaq0TAXdcHPh5M0UiwyrllxUvd7Ng0iR6+EjgsUFUdc0uJEdk1maHjA/sCJID9pcOcLpeJ67aYfChob7oZXGy3fLta0ALh6dnGyHqkSaHv98Uo4qyWH7uMYeAO+2pkf8LLuDj3C6UgvNnnTehZdeUYW9GqBF+7WXIWxrVcXH3F95XD6tFGMXvHfS5eFyZ7E8jUuuOm3tGdwo36+V34xozwEFOsCl9bjwk0Qs7TeiL2S3lGRNe2JutCS8n55Gdb+f3CctxEVTlPPeOMaa3mx0/bxQf83GeLcbFPhY8shd1v3ThZrG+CR9bHuib+Axutuqlwtl3DjTG6C93EiW3oQPBJSDWWzFk0iVkmDgXhKu65oPllxX4gMjFjZ+iMYl8Wucd3zznbpNC1jcxMbCt12R9YLd36g3RWylmKnZU20RFxhG0sJ55ZA7apo761wm8+eM6ICrrC1vggsV0AmbxFW8xXnzWiQdthEiN5M9+yya0/2ZalGvhAZWLD0H6XjPzYUH2+mDVRzXq3jtR+47v5Yh2WySEYwyJlHIgP5XecMYZufAgv9mJxVhf7NOed83THw0MVG+CkQ5zEqqGW2ZLjm1G0xfmcnBu6Vuq6lnrd14gK+Vn94+o6IXrqZK2LekQe++gvFOjkM8n5oegY28gC23pjDaTWWz+Yl6xgcC2J53dATVEiXfXnFAgydkHJFRF61TA2QeHnx+1do0JJk9zu/Rf7UxOb5HXnS44HXwguKlJjSMQXLR8oR0c4KvYyELLYwBIuG+b+CO2SqomlLGSi6BRaCEJjO6qIkkhb1zYurddWWSAsM9oQ2KaG5ZLhTdaw+kwRh44DBS7kRl96xkj+4fQ90+tdqHoDveSbL7zsi4ePtiZmbCdxJodhMbLJSg7FmsYY20fs8GM74oZtFX42hJ5Uw0pbXBDDK3hDVUPmZ3HuFq/1b+zV+9sPtISsGNmnnOlFzQAMtJE5lGRUFvIEnpETILUSz5cFf+FX+O0RS4vfDNG580WzkJWtKr6YMY7wyZRzoT7Ty/eFAAAQAElEQVRSC73cK+EZf3AJkzymhK/Yx3dG26JL2vLFHjk+n3NE9InT1DRfLC5oe2lQm6jmPawrfpbsksVZWXgMlBGCEUq2VegGkAqPC/xcNxAzz77ELn43P3Ene5o8bG+mLNtNR5bzUsxrFPmVihzf3oZut+SUNaJKXUUNhXtUsZeqyMSihlOP3Fe8/ggde2gyijXdPx4YW6OG7PhT19Xa7YxwYXzO+K6JudSxikAisHZrHmSVO8eqUkF/orALrDnXBWmMwmr31CVI3Iy2sRnovKnGaCW2rG0frAupUNDZ0/1F0Iy5XIUdtjWanpyHslUFGG2jt1i30CuNukmypGqg3mPmi7plpclphUASVdsZlPv3yQ4PZD5Rtt1VIhKxJnFKBS8uqkInnmRnRIvaxN/kfp8kkfHOl2kTXzigL6XVGPgpmUlhaw+5EY6oCXXgnkGknHHU5CIXzBfrkYz9wF9pElPXWVrw1xIyvpwfb6rUz4VebC2p9NQlRHTDm7FLfOq4+H2Bl0L0LOPXxFtA0EJnxQdrF347NPMFX9hOE4co/MLRLqaW7qkFSP0jeoI8w5uXLDQsxMTFj21oqUZqw8h8VMm2RpXmmlokYPFjKfdcfNhMJNluxCc7E4ZMDVNvrdX/wCT6B6LNrJNRclRECKlpS1knctLVYlw4DsJvUB+jo+hPynfpmLnJV92mkvPOh3Wp4ILWTcyvQNgdMfVcmpyJaQn3wJ8w9YgvxuWljejhmzMgW6QLohe6eJdj7EsrcqLYVtazCLAI0PvCaHwixpar8Y3SigJJLXQjD5T14yP7guben9bFZl4giYVddNWjZV5TQttDS5YA6tiT/xItPMlXHkkSb8o4FxQ6ySdy40PRwzciVBDqarjZPMnQxSVwWYHSnMsnLGqSZHqEzxoXNYkfpd7Mhcy9BmoNLWAfOmPJyevokttofe/7KzUEBc+X3UJH+M8YTHLIudHV1rrWZTdnoTux+RN2vat1KYrsbRdGfC1Og3K2jt8IQKGXGr8ikTOPHSrty3aP4QXhB/bm2860dUJsnXja/PC+Y+t8cm0r+YhmH7usqTgr/oJFLaStY5vKprpDZh+C1GNN7GTOXIEcp0lppl4b27JlMJNt3L4C9m87IZu/YgTl3lfpz/xC9omVQ6bkbxlbkzfW5Ceaf0GRlDvZX2XtCot1koE+PfsYJM0G5rhSQDUoE4wytV2N8I8tEvJZyrkMHRzZr2PB+jsg/tbxzKZ8ZWYNweEmdhDPh/c343dRlnx4r/ThfRujkiKCLDY4GkkqOPPX8ZV/DsCr/D+h4ys4NodOsQ59ZN9Hs5FPHmuJfooXPPnfiUvvkw3jcyL7tQovgj+Rf6Nu8YO/Asc8tO2efskfjtFn+Ff9cvFF13Y/UBJDV2Nrm0LUYy6pU8bvsP2d9ZzHZxDb3GARZJ7xz1aRfsdX7RPStmyrrjcWx/dr/oj1n7bYHLzaHr+vvENnfQEJdT0PPyfF3nkeXsbkasPP5EL8B9e0h+gFPfnDJTZG9ju9yALEzx5dO1cp10C05Cr4p57CcM7ZDz3EiI5mZup1Wt6Tl2v2+2XKA4w7E1/x72uvFn6/6HybHK9nTaT11Ij/5BjYlu0vsufkG/Gp9U1wTeM3pG0lzyDz38IWgZ9rsy1LDZ3Gmg+ZMWsJjl7qEURmW/ZG5v8E+3ePe2Nm+ZvMDu8TKMm5NE4Gkr/ZKQ3FU5dMD1zWa/0JoddWF+PVZ+gg/oKjHx5hlLP2yo+PwOLHlSsmS/aeM7m698iQX2wY8LU2T5ldZA9f57hSYkR0xtCveZx5eEe/yur1M3IIuFV2PCee1bLIN1fdYp81Rr8Z0YWwWZsl2xr8one7Dd34oMTebzpyr6zzDkZCr5RmLgmPGtTur0fu8A/v6EdzwUwum2d8+plWZNGBs/liFfQMWVNkkmV/ol7o2Af2p9ySUjNYT7v4c/gu7RUxubpt9PREdOU910vLM/fBB3HBokaoRE2QYoltdqXecyHFtTae2kpbGASpSz54ugyedYlO1hnYsYWDDVfiJMqmmFw2+7l3TRS7wHbTDEqeosVbPHR8fNrWrnW46raOcmbIbbOOjYuVQea68BHMuZQPy37mry5+3vXBB2eTT8FcVo2SHejZVsdYfJCwtl3+sgn9KNi+8rbsT4i2iCeQMUDcOgVhGw3teRm11IWqsDRMei7apQYl5az0fcC9YLt5KO5Rln0Q1p/8OUKAnDqkFsktgEm3zDVzO5T6uTHPaxO8qtRny5Ir6rItw5csgYVvfW+s7RcWDoyJzeUS2tQD+5zf7EueXzsm9wQxinqFJ+Kgxgc2q/fw58fsPcKlcKFPj2jCyJr6HEqULclY8bNgZn0tl2S7kfkkQEZUqH/ij65H86TWQ11piRs+1jI52uLZRa2gi0nzylElARHbTcdmI+zVPt/ylw23G/YDHTdv9TlkevUdD5sl5KJxPu93avHRuEPnwy80kKUvcp+sXaoC5JS6pgajBryS+WnNOA8BFnQAiX18BHgl7uRcLPJa6OCufdt4uRC/wudEp2MNYiDT1Wx0ke8pDiHia+EXsmtU1GxlA8LoceudaWY2fn5BcsSS3PLhKynohLLdtPEd5L6vIjfmqF/r0BW/FLmRtY4xBaLZmwg/iE5Y8ZHaBKjhBx/U2CSQ9UVn851Bths9+c0lNlnDPc91nj2o68b5KHxGPXP5rHeyT8GD++HB/XHvMXpBcrK5x0hy8iF0eMm7WN8YQ4Mx5X/wZUbODxUkf5zTW9eVgRohwceisPkwe0HDbNm5xGfYkw/2tyy7JZkYtlVFXbz96WqDdeUvd25vb3uN5GT0LnEWqRmnFyM+Rg1ltEu2sXvTyHOy+BAH3R1VyhJqlNJga3F/z7moz8YHrwmTddvWG3lEN+sKcvRsyzY5SIXvwPbmMW6/a+dH0MQIr5CFTu0zD2zsCmR8QWQNEwYjm1yoxfv7j47ZstdL4pDcAq/s0IjIBQoiNdv5MqfjXiY+oj4j+eub5NdrRZ5uo0WP6/AX9QodP29vPJ+oUfQmNSNbURJg6rEaiZkzdPQzLnzceTbdqXX7cin8wDZfEq7r+fVBXh8yAdovssVZWzmcS6xrKfkmxkqd0LSjLSgpvNwz0cmYWAGqLQs/fy319v6uH9T2/e1dN9ZUNXTOW9my3Q5tK89KjIX35heJLZzalsvKXFcr5pFlartlkY9RMjKJtWYtwhtJlY1rLKCTW/JH1Gt8cM+Hjs+M9/4ScPa5ndTzwTy8GX+xpz53nhVZX+5xpqoiLjE6Dk5sS2DXr8lMAXypR9u6cR+9/6BG/+t/Qd+efkS7NKHoBInvMcaLjqGHJJPrQx/kOTkrqMK37BIh9NoMr2rIRn7lbPtSYaQj7HnIQmeMUpVlIPbjyDO13axcUtNJve6cv5z3g/zVWe79ADH70O65JNM9UFb2Yj8n4iO+4jP6D55vk9pvHlyU83xO3d7e3lRV2E78LlIrRlGPxfvJu35+/FT2gCjN75HLAjPOGdNZhTKfiQPDzpo/kdjzOieI8f+QbZAaG5ahrcH+5JzfyMs2Pie6a8cmb9tKiz+myCNbz/FBjA/O1h0kl1aPSRNCb7Yv28qzfBTxFQXJdiM1SfxRpxaTe/2O3VJqtbjPH+zRPeA58SCW0R3kbm8foq3Uh3nq94D+QD97ev/4II/FeSW2RUzlVKgb+rY7Fhe+6H2wDx9KPnbyWbBTffEserRJXgsSe3J2P9ivRWGCScxWuC7hjdp7YhMYPqqarAendPzSRTaF3LZqDI3CBtq+bJDHV+wm+93AUXhbBSebiCulVVk2fqr0oA557j6wDWInuXvqm+eYW3fIhi8r9d2w0qgC+ULZKnwTsefxtVjPYu2kJCPDHNnShBckpu3nukYRB73oLy6BaLZlO9QLIK9uIyNw9jP/FYrJeuAIIzoU8sQ6/kSDu3Mhxwf5tAwf4WftttvW3mfA/pw/8N/6+Em3neFZYyk2kpofenUsXc2OvhHX5vRaN8mWbgJe1hGn1fri9e4OPrSInxxrUC9kNfYYw+QVCPv2xZp6jtBOTFBW7G1GYBEF/QnomGEko2PZ5GhJIFyEip5oOR+F/eDZH+RZdnvbz37EUSUN1t71nbDag4xPF3VpDdj0zANILfQzWvzgP/xG6ADb5B+Ej5qyxqBrljCviLMXtB773qwsuIlz+ZrX4Xaqr7pGEjDE3yeoJbzuyDu/JEjeSUmhG5LgWdRXKH6DXTpchUI34YOeh6cdK36/6MI/HbND/jJGZmp5BGcNZ/5lJHDLL2biXaSyXy1D55yNI3sdi4Cxi+7mZ8YasKNv1ss1el8R3YAz9WJwdF5M/0jaO6Zt2W695PWKZr5cEurgha3EzTzjkef8ZR5+8FrfzIOuF2f86J2aZb4RrU+El1liZDw4/DP/3bhtss4gtYtWaM75FrKO8LZs+9xyKaOeLbJXtDgqB5dmdC5yD9/km/l//3ryOOOJmHlw5nWIP422ZX8ixhuT4uXB9ifLFPXzsNrbR2yz6Rl/h3jLvzTnSSvnoBzkTkdo46dARgDr3/X4YdNfDyDZCU+yucYneJXH8eshfs03sj/h93rXAv5k9Dd8slMjeV74G/VLlK31RUtZxwHOYOz9Ee2sOQ96I7S5umSAWLousPWKsLOXkxeUrDnzwI69Q3JGqHJq3zNhDx85W4Esc3WzrQJ0pdnuN0ei2W47260zGI994ga2lRZ6Lbf+53xpJof1dQ9sR6URu62TukgT3aCFLxcbG3rrf9OJCFZr2yhBXQPUf7+nLkE8ZLTxTaDJm6HkmFyCyG1kIS6EH1zT5xBebOMj9IbYk/VElMO38RnAeMZnbsO/eAzd2ye5xS6+84Yx40z9W2PHCJndmFkDaH3swrfxC2zGMC64cia/8S6dY7/wdbH4xWX1PiYOB6K9JP+DeGpgYIdqlbY5eWU9m3tdyTH+7K1vMwKul4II5YZOi/zCqBJCZS2pzUHyDxIvo2ijzHX38I4sdNa5JcKdVd6w/TlPLKnnfrmXWQJ7rG6oK2BX9phHOntFEdpnlMwlOOs2fm2jz1ry0GjgoZ8DU5Nf9pPj5Bfh1HHhz2W8fHbHWWI1a+GrCcb4VI/2pkULHUA++4Kyv/qFJWNX5DhGqQLo8INP9ViT85VbbJJzahO9ILoH4R86uq+I7ndEf111iezol0vmRzgbRX6MdBklRwZhmZk4vxM8Gtn7QtG26C2XQpu9XOgscfTBbKyX2KJlnrPWeWXplh7sU+9R79PCDjQ98YwRPXEpUcfY9VkizfZufCyo5kcJfV2WRin1R0XJO7At67MtyG07oST7U2pv+uS7WFx0UVJRt4iTm2jhP4GrtulxcRZ3PVD77Cic2PFxbCcfXizO8LMmqUXm8Pscxw4cR8c2stDBQm6Te3rGo3yNtllCzoAYrWMTuwPRbD9f/0QzwIBu9mI2woKgsxri1hiw3D7zzCjV+wAAEABJREFU4QaTllWZmm3YGYnv0mTPggfrzNnoEbrz6H3l/sC1aBkIASX1vuKH3vPw42dmj7CzzXXrdexRyhjljIjbceJl/al7YJv1RSviRe5ZZyKrc43+wSR31NHZ+nZsiUsykU1yyYeVWZc6m/i7gO3TD+udzIOVsefqeMkttdgRfr0e2eR83ImXWJMxmuaSGJF1kizDDhdAS+wBQA0xhxWC8OK4bfAeJq4SI2YBKsgW9+1DMx9gBcQ2+5s9Gex/FX4NepQohx58OBg/C+f7bKcOklvHSjM+8mxaGNDZByu+gqwp52liH7loi2TDC9onyeK1zwZRicsi6ahCw4Ge2PRWENLOmaiIf4v4erC2xIn/xA0sKznZukbD0ZeW/Cf5TJ5v2YMgCrs+Q7aVtepq0bfxAxIv84hquGPkA56g41In0Wxz/eyTtc2cnQup+QcfsqY+QdcOnab5zNQytRr4HxSHc4vMUudll0YN3bKf0JSOsuVqNHZPLRpMeyTp5MBU9qde5ge2229821bWE2TNk3rdH3d1ftDxOQYfaHnnEpuGh0Z4jdH5DlmR5T8vmZyDzJNFfLPAF/m77AHLfY9FnlgiH9FSp8Ays187y+zz9CqJffJfnM/NN+uY+wNDeJNzNKnvK7LOwfpsq2uAY3vHjKwq+U3d+QI4+7qQC3m51A3V8Bh6mt0JkfGc2yQ6qaVkyKV8WN8fwOe+BftD2zsfroPMA+KJOKIVY/y7LFfBZrRVYHA28qF7cg9S++hxUIjz0ANfNrrYjRoa6EdeNai7wEIHEC85Zi2inXFSrztfRj2u85xn6f16jgzqlg88xyAfWZQXfxhD1yhVlVwOo9c9qUG+ZEsdP/HoPNmeWEkePRqz5GCbdeInXPyNAQ3PRkFS9ii+bMvesmo9/MBDpbttxqVcC70mmrPIeZL71IN15dmd/XhwD2Src2ay9uTy6Dos9IlLXbOW8HHTfVGr7PmDWh5kzfFJAbIlSm7Zo4zjtkQJG8krOvFpsw41B7+r7U4c209JfAd3cknuk4TpyjjJJWPnETmb82BND3LDqWwTjnpYusN7sLY7mDwr2SZNLsllYpfYi7ljCHrPa1zPJcPhHCUwmS7i2lb2nyCSLGc/0IfSGAPcmmfOhu2eDwqROiXWrg3PnNq6/RwZb3qQ2x2svCau1Tmm3vesL2sAoZM7bpU2OVjhPdDpEZ0HmKzrwZl+sOeJGV1dRhPfeWYHqcEgD6MQv2KNkK0a9eRaY6hGqdB77m3T4Q+ZdcYm9lmjbVWVagz8xLM4f4+mC7s1rUW9k+einkpDjbSgJliNwu/ABxM5P/htmpGOj+hJvV/oRTf+D+xYxWIj/ue6U+cHuCv1isQmnwgZ89eUVaUiNj3i3ocQa01+/7hj+4Ht9vHgzEUWpNaZpw6ZL3zSZZcMw+YKbMsOJEtUnPtzxR9gH7MqOxKE9NW1mtq+JNyx5gFhjcK3t67xlhpEL2vL/odOfbKmMUqFfp2FiYZC/CfXnIXJublzfu7XubE/3z/fWWvOzH5Gpg6P3tc7OQd4k3O5cMfPA5y4gz3KvWJ8tgqxU6vUbXHm78R8cGYlK3mKZujYMajG0MgXURkreU324a5FfVKz+JrY73GxbzhQUaNb0wulmfMWAocLOvN52Xdsajmq1PVAb2bPWXfG6AU1CuuB3zfZRRCAbvxlvXfqEX2b7AFh2198stnp2OxeNVTEa6BruwUrcckrOd2Jnxrl3gomexQ5IbVYw6aXVjNEXqP/0VLixlkRY2KT3Ff0L7+RyUrftlC2ZRsfxVhKy5pyNswkIWzL0MXV5pp5GPDSk2NyDhLTnDezxga6yXOSxyQPMR8jPqToZX+7vv50aBs1o5B7RZy5yT34kOT+ES0+T43iNzkIqah2cn+wJ0ozl/hDVozMutvWmU8WuVMrVd14Hcg+D9mDOQ4oLFflvrJDSfYeRbM3bRvboYWz5DPZU5Yt3Gty2bxFhhjRbWvkfANTr+ST1/JRo/3vuZvu9bbf1CEJmdxKR2ePmYOqtum6cJZyPh934pKDrmYX1PUcJCN7x4EpyAyCo8JXJlhTWmwInXsur1MZE8NG09HaeHBfh0rOtmXvOJnLUvY7ctuyyRfY0OWwtShadOM7CN3xup55vWg1YUJOyWxBu7El+7rQX6x5PUd0e77YD13IcxZcMRfyx/OZMvvcTe6l1T7QQx7v9o7HNdNnzgv5QreZv7kseAGDKLtW6y8t4ruZYh0bghFdG0K7HbIgXK98y06dt16u9ubZzvRXwI/EdttykS+tV9/JMef3EmlU9uxobm7OSfSEB14CxLI0u25LsY3s90hNg4VN8Em/2tmWvaGrxV/I76PtsJ+w3baHEf3FHn0icVPprbFIPpjfddgwXLVS6hOo/4pbCt2wlVbXGD9fYc28H7piRBb9S71rsM986vAJ++U1am7+tivZbrvV+WYtke/12EZeUQXhBZBXXy95hL7Y/zjY8XviJuaGDb8AY73gu8NJ3IMjQ51cdcEQ3CKXXudG6jZ8CZ096g/trPgP4v/7bHLluHzGOQtgp+BHKrnMQvTSeLj5wgv3O2n7C8tyz/OfTsob2qAZ/3B5dcP2Ue1/MED8Xc+27E+g8p91ox4wvPauTdfHX/wTqtUib+JcdkmFtmwf7r8eYxIcg/ynsDje+Irj4Eg+x99zP+XxdxBuaF2p2dYva4iS2P9GT/rivv79xbZsQM2iCZmBs/Z1W210QHIPWun1kvN3xf+dPLwgWeatSMB7+fZg+9sbEuu0umRn/joiIveL8zJJnOCStE7EZ/4q+86L7CCy0Lbx4UxVZYXILLmFDs788DAJe4OHUYjjC2dd39zTNpbg0y6n52vtY/t3iK1t3PqLWp4difmFyeRoxY5pd8x7xEmPkQU94RI/gX2sYaYzDyexMs2aeuQSvp0rk6s/Z9QktO3ee9uENgtfe5R6tOHpn5trP7rtrZ98gmPZdGIip+NbDT3bglpy3HhJYPV5htZu8Zya2KE27+s1ugc56aGjwUgPZfFTZp2S7U8Ql6lemzsZKfwsLwgdxEGvSbuFhzd0uWay2cwLqCFaQkd8AEt5/me9kzcCtlrXKG4ahl4adYlubI4844sG9vU6fdKLNyCZ2EZHF0JbBU/d3Ndcwgr0yZLtJ6JzALv5PWefM5762M70K9iPLYc4Eux6z2txf37un409SI5Bq6PbI/VApNQjexK5baV+LceTzbzBG+BhiZ6oDNDeb4yzuVJEem15g2z7yU/OjVcl6PhjkI3uhcyzElKA/5yFYO4ez6Vn2J38wz8+Qx+c2L+TRSf8IHR8hbb9jBee7YiTlmbXMVrNejkHe36u9rbZ9aj2d3ydnKJru32YekKq94EYJ4IdW8m4C6qsA9T68YVIabbRO2Dv6gL8wi46sbEdsm1D2HtuWy44vDbu8zEVO1tPv5mLljrYCKDjM4BsPS4hL6yevr2VxijobXMJe4ht1wSCzrHkFGyi5XbsqulcVi4XzLqetvBahm14TJ/dtuiN1rkk4aHOLDEnH7zlQ9C7WlGdSu974jD9Y4+fIL6fexkGFg76wi8s1FY8pxfPLrVnhPTUdSN1Ggod836Pi01GF4rxg11yLua2SdUIXvuem9rYVv+8jqHBsVjxBzKPz4yxyS9o+ZCj0b/tRiLZSJ3xBR1rz/XSJuts/ykM/OS0kjz09x5+cOoSuxzShY87H7bkA7uFrW3FTz6oyl/avL8P1RU/HzQde1vNP3GqRO6BVS5oA7TxuYiReAedd/MXOtGzIOh7LJxthB2eno2ZEKOrhl6abWRD43ZrxEdKv4hFJkqzjU6BoTiwDV0aNZQPlWJj874Lm3w4deODtaxHaUuYkAFySqLi8orB/ABSaCoNdXQl1wahJM4pFxnmiVvIKxdjSazUaZ+TOx9g5l0yFvBTR8tMdo9NYFv0zeRqfLMM7X2WbGvwpVL2NZCsyYdGotmxNap4x2jy+gxLAWKZy6EhFTo8nHcPT9xLe8K9yJcTzlpawAWfdz5QTU23TnjCj5X6fubvzmmS1wokGT+BrjaKQtmKTTHaliXZbh6D0mxry7XHMsdh4X/K/FTkZY0hDUamyrMg+WXs+MmB3EWj9HJG5pP65Fxljxbn29i/vQ29cb/cbkbr6pB0JpZt8ihgnbbwJVmILpAjgZrP+4kaRn8prxm2lfagjvfHB/qLKWtBL/LY5D5OnTMiRGfbRJZ51qbNYrpkW7nXxyiZH5hfetaZv7YdFMklpfRUsL/UCj8fSB+DBTGzHlD4Zdo9dYyf4OThK5bRKJdqWIO6EYa9YE4gEy9nalLf2LqirV4CV9kmj6mPnz+Vfzzwmou0dRf7lP/nZ76EevBB9oNnbeisOTrz+qBWNNzJtvJlVXwmZvI9mKwLNZkfoVdj9FnquMwHNSxyLEajmNiL8wMpwagafX+h+rLGkm322D1KVuLcxtCP9/wV+1AaUtlWVWkgu73d9P5+076P1X7zpYVo0UUZSl2fSQ6TOvz8eec1mNffrANfxleUzvokt59FvWsM5R9RJNbkQ9jU4yd1zl+cpobRud2ID/TavCd7sCpxQMbkHoxiDUDw1Y2TExocu2ZziVogzvgkr0nuyScfsC/WxcrRUn/InnP/8+eH1E7ca81eZ+0LuyA62XPRbHc9U+tgVPYiaAdKq/qkYx9f8RFEXpcPBtkVVufy4Ky5WOfYvDvnbvFMDGZGnv92fLP2tpJsq7Cp2vyVnCWVq2W2VWM0LZpl8UDrPS5kPWm+5EIWoeASItMb99f725sSwxEjMwLbCk+0rGtS1+RQY8B3w7bsUhppcU7idzGuPq+L87XYH9uK7SI2pBa+VgyYixbfe85EzkXRIw1Go8/9/JH3iQ9Faht/JdsNXW0RS9QwmJMzDW37ku7BNvdKYT8kcrizJ1kfjujowhON8iDOlcnV77wnylk6fzma84c7pNFjddiua80wdw+vwRS1da0dkvjaMWXqpW62VaOU9ys39sVGhs/EvPOMX/iqKkX24/2d+/1dud8LPduyTVV3LqKh3jwbPrEnNZrcu8FijsqzZx7/k3izDbeoytRsKK8xkVEY4XRDu9k7dnKr0LAzZm6bmZUfNc3S8W8bPnRf98VmXwU/BUKH3uEePJOjUYiCmNqWzbrQdYTAY8gDH0BVUgTAjh51ydiQJs8P0WZqAmwU8bXXiCCduQ0/NMhzPXV6ci6i0AlQIV+MNpErKRT3K4rRIafWg46wB9Rt5DBSfwbZO18rP+EAeLYh6NhwffY85xdrELt/uxXnYjRuvFe13aUgtGw3RLPNVT23oQOJ+SvgS097aeeVfRHNZk5MSEH22leE4KRohJEJwrkw3zoQ3ztGR2abuKldYbXj/OT15sF9mD1QmiXbDdH6uSjm0LapO/Y1VJwHV/gvQG47JWtwOtQE17/v2KCQPAPIz84eLHAY8UkpqMvhbNszO+PWQQR08zkAABAASURBVDtEmFELQlOT4yCfifM9X1c87Ih/i/gJfivczCy9+sKqE6uuEXGVZVNzb17innjrb/xigh0OXnp4L1Ph8nX6pI/fagPLBkhPXEg6NeorF3pksevxzBlPP/zX+aH/O6NNTi949ZE8XudPOr8D9bOG34Fgfs8Jj3C5mg2Qm+6hL5nDunoe2ds+dVi8bqw+CxGnbnt2abzsU/hB9H4LTP5O/ilD8ekg9Hdcwj+wL+n//+Eq60nz3yaUHfpb3RyCV9iW/Ym/M7b9FNt+2mVjjyB0cObPWDBsbMpQuzOFyBIZTv8Uc2dnOdVxuOb9DA9MN2zLmtBLX5q/zP6PTGwTCzD+H3GIk1MXyC89LxwNnmjrCygHS21Z7jKsjo+MTLub+jY6V/NcPtj2rfSbi0vKBwhyRi46jVtrBeGhJF6wPFRAKpSMY6lt2Y/Fi8tBBOviqf/FCLoCrAMLfTY+EIBnMJA3yL/AAHV4jKGD1mHOE0ZB6nL8YaLYBjO5I1hZYJV0YaI0jSnY/58IiKJWJEHZdWRnDC9of/EZxG/b6PmQg/Ufddy0PtF7zKXILWBQEJ1s+YKgRFH5I+xPT8k1fl6VcdFTe+vFZxj2nof+E+yt01ccxTZvRm04YFSRr5949XPysP3K/j19+Y7/DeoLLz4C2zKWWV/ib1CZi791JKbPc2CbuZUWeWzjuzmRRfCCyPCYwE9udG33B5tHntHXuqMYukf0Mga2lZgPNjH6ybd9azfbnVt0NidhF/fup1bsPhH5BqbYSq4NncYvSQKLX9zRVPXhleZaT7QqfKvavh+wnOTFPWwnJ23fFrmIBiEQG5D/XYYmbIAJxO4mmSAz3GRoe7bwGlfnsGAsDFePkm2lBge6GmLNrp0Y1T5axL26c+4Z9nvEpfp5gL+Lo9aLvtR6rEJ4EqmyYt74YJQ8YG45AjckoxxAaZJMwKDTbBQU4BFB5C3brM5lEcXeDPuMpcTM2jaSB3t+yVMH2+15X7f/2ORfhm4eV0uTvWaThXqH3raQFX+r68rsS88zu2LLGXHnF13LL1rxG7ywlF92w8s6KwExqOKCUnh4ke0GrI4dfpB5YDtDy6KfNYWxso4QwHbLFVUwOQMUTDYTibEUn8e2nnwjc9tGrm8t+kFkGde194u9i6rtthUtPgPbT170YptfahvkbG+5ndglyfpTQ0W2G9E59QydWthWVYm0wJShLWnwi6LNTqF0pQp39+S0Ka7oxL7Kzxhwm7at/LIZWWyC1LVz4EOMzGNrW8ovBhJ2BJQY4XFOohObybqTxz2/8ELEZ5vlot1Cblx5s4eo4kuKHy6K19jGIrrxm3yC6CS6bd3GTcU4RvVoxyd3Fg5tKz7szcO7vjfbsjcis52B8/wgjdx7E5p6X/wWXpfkYbvtq7K/+WA8sYiUBFsPfuuU0JQd+WJsIZf4XvvDT2bRyu1ZoWtojDd02XfWM686Zb1Gnns1OQRjFHrhLvUeXc81zPTaojs5RBltcmmf2EQp5hkv2NYYo/3a8V9Ki8/YhxY6i/1vWu57b6KwLr+Q1HHXA9WtxjX20YGU7Qt6jlmrTkt66LQNDs9ox46cMsoE2QZMVeyH4VVxNSJ8YNq5RCv8jBxXXruXJkTOVnjRyxjYGEM8+OA7Oolt/NqGK9luiGaXmAoOs92jj2sqtGSnPpO9fmj2HgieJOulvUx4PUVNiZtne8b4O8q+4hV+w4ts8OFZ6Mkioh8sog8+NHeVui5l2VYB1J410W8a26hJEg0miRHovMgXRpbyod1KviDrJaSs0qGVRjyXVZX7hKzWUvvFPyLtBg+jHUPoVrMXOhN927INf48L3p0PmUWz/eRn3ZMPjfe+xedinYt47IOstMV6BG3qEixiZF0ZJ+uLj3w5lC8ccq/FKjmIZtZhJze339gsFj24XwLbMjqCJ0u2VRdEs5vJs+WBvTqvxVoerD1xUeke+vDvnEEcqcg3MWoMCTcH0ZusIXANJQQuL/+TMcoxMXEFHjrNsoTBYEk3PowtphNj0sEuIjOyQniLX4CgsrInzzbmQTGW0kiTXAUMDw6vHZhLPJtMALfaYi7W/+C+mJ3TY35o8mUILvuLgsGZtq201OMg+579jc8xbojRoacOq7OTBgsysQ4v80HdBmscRQKc19gX/gPbKg+lxaZqdO62w8LruuY9lTZbaYljVdckddv1m1LHKJVBoUHcpc+WOLZVAzmjfZyWTC7jlr/iix+sSNYashJH3WIfosZoH6hkCkq327vsvXfJQzTHnhxMLgObUUW9px65jzCmi0jkLaW+efacGJL5Ec9Mzm3uH3xnPxjaJnprzZZP7r9W1m4Lx/OStd+Xv0qOhlnTnfcNj8eSbSW3fKFpW+08w4LER3zZ3ueDNeC613ByQcQ+qP3Y2zA2M4qSzI/g37mnYpNYokUMS4u1mXwEIiesYh9Ilh2om7kGkTXY/I/7T831Qdp33d4KW5RwjlkIkHVkWMgmEPqr/SaXG2c+7yOjv+HWaf/4mdSga0iyTRMzz45iT+P1O+IzsN0xIretqrrm1m57fPC+b1KD5hEvtu/vb+jD6ft3qbAfFXvyLrUf29dYjLXPDzku8hMtOcevoU8/a8q8xtCoIVcJB6KAkty1uXNecIVPaeIv693+qB/zSb5VeLap1ULvDqYSO+vZZ+uhEw81BfEvGpbM/QQsMZNQojMwg7DjfyptkG/HZEKZ8A1Bz+sGA/EfnWtiZh6F0BPlld+xqGX4NYbGcEhN+JP1LGZBapB9KuJmzQvbPBOiHb3JHFXyGwwF0nOusOaZq/xSHp0r1sS/W81JJ89dLWq30Alsy7hYnLEFD1K2ZbGfLLtjcm/3+VQazvgs7+iOGvjc607etpVx4S+2C5+BaBmD/kc42dzmTY2qRq9thSlhRikysVIL0eLvE8TMuUUx6zm1wghNyXbnwdD7En6Nal+2lZZ4wUr98WPyiCQ5HrQcWRJqOQrJIXLbHSe+bGdImEbsRJ2kXfflIdVNYm5TQ+2WFTYs3VPnK5dIq0oLv/H14FmZmIk9Rsll2ZboGxCZK7VbrJnNI+9jEx9B1pH7I2vO3I4dRi/9kRwAx4TzSV6PuxL3RaXJ+F7sc/KP3MYXklxDtiw54CvvA8hMnauwoIsWvckZ7Vid8upYyQGx7HjTcyzmuFRaxujlNSv3+z3PDGpoW0XtKjWXlHGhnHU/eL0JsvbwECcbykJc3iKFH3/BZG0tjNLv4M3MUqJrl8YYMrFty96Ilu0Mil6w/WN58SO0LdcLXKoaSm1j0/liEl2c0zkH3pBML0mcmWWtaWjJNtijaJM6rEWhoVfTS4t5AGv3tondRpiTup7nb+b2lmHd9mLNK4gQJM2Djmkp44OY3LlKegetB5+O5dVhJsvohN+AsTgoiwldLLOVH1rt797rWOSDMRLbrH1j22xZ+0D+5MUnc3vrYiQzPz15B9HP2MCGkmh1gqm72HvLpvYkZ4yD2ARM/1Uv7APbT1+xf0Xi/50ze9sendgeG/tTtrjvNlLYXbNcbYvg0mBdYJWZWmmWGQKGF3qy5sk+UGFlX1bOIaBM7Ltkb5u6xugnL10t/CD8i4VNzvJkuqBFOoORnMIh3rZfzKTYhrC3XAr/d4jWn9Fng6TjuxE6uOI1L3R4r7h4f/a8JcnzYHPU9eHRk1fuPseLGgUsSsvaOMr/MJ7V/4Pan8VngX/W+M8k2QLbrIWVSIJ8Qt2ikU3uCRfofiMDmR5xRlBsbrwETL/5NH4N+5s9nO+dvXqyLH6S1JPzjXiJ7/JTGPoVT8G/JeI3+Lf6f9DLDaf/gZ/U4mCHwBn1z7/OFuPmcQgJkrNx5v96xN2/0S0+CQ1+p/tZdbFbG7paZME1/eMQneC3Ci+CfRSupK/h1YbTpYMjjk2ORsaDY/N9XmEcIeOZ2n6eZ/2usUknXsTZi1eEd5AYQZb1anPksTt0xtd59Bu5xAEK5oWdQe2TPO0tiEpgu2WiRYeh9+nQ0QnC/x0S/+C7fEfa3Pgg1J5c1/AOwrJfLcL5ipNTuLGz3bnnl/BRpQrgDd7I3cae/+IRua4WH/FpW7aba+/x8MPM+s4Ym60RzsaZnzE6wZbm/ts48z+N/eGlY3kgxSfHR2mhxeTkZps1q2tgW8LWvIocfI1q2dbXZuXnKy+zz/iE4xeSB+AtwgqQI+5nF+SJYeOJwAbN/nLB4Mtcsq3d5qZR2aaZq98wVBkVgCx7sHjTk3jRCxBuW1m2M015evx+sbecR+F3Udsah1Gx+IGO3v5lYz71bXetizH5JJeD1CP8g7gI7Yo/SdjQGax8GZYPHqrYLAmetl90B2g9RHnNLCYsH6VEgmJDuP5v6t5GsY0cWdKNSJDyvP/TjiUSuF8kqkhKlt3dc2bv7oEQhUT+I4EqUqTV3fPst/qJJtrCByjjz8yVJYDWhtcs6kOm+LAtE8NWy2wzbuhoNm+ID/q7oT3ngr/IzXoKmzrG5ln4VTfb0CdgYdfmkLYVO5f1u1bo2G4fob/TC9+24ku0vU8QdNtc6S9xz/gZ88taflFanHO0Oo4dG+oQG5QYHjWMjiKGQKTETtyMqf7Js7f99j/7XsovvDc+yL3lwwHejOKie5U5+2CYNViDcYx60LhSQ18azOTW9uiPKjFgJ/JKJsFhE0VORmaYbX8hwgAn2WrMC0bhrxWZ5/OffrMNHa93PszJeqJveK89dpd8iM8XW4Mxc5dllOxc9YlWt81v8ptLYb/Zu66Ju+eS7UbVUFVBV4+ijVFc05M1O4ThpsLT1sVe1m4Ie4pZYXu9DmUtue9qqP8V/PXtwofbF/jI8gEy9+ONfc2/Jn//uOuD/U194tD4MbkXeTGwL5btiDhTPTzmbp3qec5NpKTT87aPPBjoMEZuW3XASm0kG6rcfLsk5vrSFnVIjsk7f8H0/v6hG7nPT+eyNMbodRbxHm6w7bPAWMdZzQfQ+cuRgX6HInFMsC1dqGHsi1wiH2PnlPiJl3MUOv4DvTZLkw+kFjjZtlX4uPDly48fb+zFlX3Z4+DD+TFG8yIPXSRSqUdV22EuWd0mawhhp3aLPTlBXNZwPBaisgFvUqPULchf8s2X3KJku2ufuHgj//X4S7HY3PmALvUXLTXJbUl6GlXqfMm/RmkSPPrZm5/v7/qK2+1DiR1fiaM44iyqIaVm7+//5jy+86XPbN0PbOKTUB0re3a9XHVJ3WAmj/hqn9SGriA2N8715kuFom3RkWOBUuhB3pDwiMdDw3bHGVXYDFCy0tz5JP/MXlHo6rB7e7voyj7XGLAMhI9FvtWIru1eeXIT7YLu5YodGKyrxrYt9FLvUYUP8vAxypokHdjGg3r/QqReuT/yF32LfT/zPdSUeeIG0U+MxL9S04/s2b9/9l97tm8UyqIe1uC5OMjt7e04twg4WtSNfUsunKkb52RyBhLfkkzeVFrh3/gS6+fPf+udGPdjX0Q780jJv9/rAAAQAElEQVRBkhss2VYN1voCE29DqmHlHr1eB+9Thoo4ttsu70/JSOJMwdbb9ar8f0OTd+xwg/7WLSap+9vbVT9YV+7NN2ib+rKe95/v5PtTP3/+7POIUxWy2I0qpouYi/qU4huRqga8yNS6l0t8/yDfK+f6AxujU8o5fru+QY9nDfs16kb9P4j53vfPe55zfPBMiTXqogtn65pzMkb7t60BbfI5azmq9MZ6otvO0dHRbJOfdX17048fP8Abubzho1BdyvpGYoCdX7W+7cODslWCqSJOYlzRzfvF2NYo5QzkA+jks3Q0zKv1r7qQf+hIbGrNmXFZo6pzyFoXvAVBJ97S5CxnztD0kYViJ9qN17OfP1O3nN/UGWYscZAcYpsP8yf7+oNn8A/Wf71eWUZFUanhgCQNFefrtGnhcWEJm7Lb7pL7AV85XwVv4Tt5JFYUEyv3QufFuX8Hd54xQf4Cez8fk/Nt73fOW/7Sk/tosdAq9okcE8cu2VZVsX5+1+l/1MBz5XrRlTNW6J5xo/OGXc5A9lI0yoDt6HPxg32P7Hp923Nq8fbGvrCPVUNp7+8/OfsfxJqUemniIPW7ce9mXbbbn21qV2AoZ2GMS+dpm72cuvH8Tg0mn2bHRyDahdr9izyu14sG9R6891rcs6nNnb1E5fBTqgEe63PzB7zokNwecs2mGQLQdRlD2ZvECG1bqVO+bExO2Y+MN+KNGrpSj4GNaKmlTVxs4jZ5RS/jicyzrq1rVRVrqb634se27CcurHmU0BmtW+hXjda5sl+D+qeGk73P6/Q7935iGb1BXnZqunKq1Y25bRVwWYH4TO3Cs/pyHexHqbBN/qKVDe/Ce/u7Jmd1cY/ZRT6l6MlKbyzkbKDSalSv6UfOCXvWvsfAzrqSc/PfOD/EzH7YONKz2SbH0rm+jDkHH6wveYi2OF8MsiuDzvi2yZUV0OM7a4hC9GP7AGsJL3Z59sxjblu2xYUcrNT5cr2qqItdsq3QDz7ryjzPswEtWmLEd+atx5ovyPCKNPlNnu03zvqdXLlf4KbHJvs3WZvtjlNjKPP4FPxFnhlNPqnl9XLVYP/sQ5/R3pEW5yJ29/N1gnsrooWfnON3ni8/P971wfMjX4Tlw32X1TAjaN4oDWow3tgzzuQkh/gV7cL8gsw2s91HlZJXzmZgu+umNGL31oRusEvhvTCT343n3gf53T5u6trh09FHL2P8jioVsN3+Y4c4Wpx5NS/yif9JLU5ZjaHOm9wx1+RZ88H7jWCxtoX+idQ6dplbu9mWId1XiKNH50Rixq7QTa5ZQ3KxvbURRjcz24peJw1ftMj6ziWXBx+ZbdlPoProizXeed7mGRqbK+fujWdUxsSOor1tQwe2MxwgAFTBsgtqd9uy3TlGduaVHPVNW6khuSSflfzROUdIeuJMSns/aIbf9CIuXWTw0HilcUKPv4dYJvdwbCvnNyAarxad+VPxD9QjXxxlHTmP+3/hced+ufcz8Uat37mnPjirizXHXX//GuJA5sEx/WV4PZenkJAn2aP7+uul9R713fLmQS74dKgvHeapc0p2jS3bxx5v2rb+Tov97/TsX33YljGwc4XoWcaNsNlCBSSks369D6k373k+3tkH8M5rQp4Rn8C+5P7z4Zclb8dfrw6DM3IUZIkf6Ff9vbZWjPJfAOO/0OBpR5Qp8bl2Q/+HG4vJWfg/HOW37p9Pkd+o2Jb9RJL9E766sbftybf33P5+3Bu6tUNTHx4gbEvv3dq58KpgP+0lDgnblrxEW30iq+2Ydh/ohIjPjLYzNGKXwxu4rIa9ZXlQJglmNjw65Le9/aB7+vlW6T9k2pbt/8A6NoHa3uLnxU9ybSx1i+gVzTwuLK1rmodi3nRnvYq//KthD0nUnH3IzR1ZEDpA+Eu3/Yl36n9iMkncqPa+ZH+I5ROZg6yB0HJ+UI6vAPM/9vgOkmNQ2MYgNFsfUmFt4B3C/jpyPlG+g/gKUGnbAZGbLHBz/vkFF53DaZn5Sf/dMbV4Reyy1iB0YHMfLV6K+dJrHZgsJnbnGDrIPLij3yPFzxE6/dn4itMsHORfBWURtnXqiBZfqYvtiBtCf8NoPPvil5jo349YW1kMW6+v+Gl5Eb8Z6ha7IJPkGSg6MDDpc81SlbUEBTMIHYQOQmPS+hm/g20ZQWIkZuwED1b3p49ocHYIHL2TH6XMEyQa8WWznmP9kUU3Y+Txb5sQZkkb9p7rD812S49BmeV1T+xp++Z1MP/MqLQ3JHF49LZNLraxGbIjNyxGeBDdV/vJ+qQ8M1imWozqYhJex+O+yXqCGE7WmbF1ZdmBlPjhvwJRT3Gn2K+OObEhFySRn2AK30+Uw5IZbcOX4geSMfdB3nBsRNGOjkOqsAmxMAhCvwLV1skb+9DRQRW/2TF1rPDt0h53bK4yPygqrSJk/mobfrBloSTc6Gxtb3+qF1N9bW4jw7YMbSUXK22x8fN4BixN0lla7JPzrAdq3YuMXXJOLoFtZQwvOYtmsJgggpLOMXp2pOExopO9X+x/9PVNi2yyxxFZ+ZGSgrVb6FB+MKg3H6Js/oyo80vsnvzhYm8n0Q2iam+ezpGcbTN1xIylXkPzdz1NcNdJW/F1QtimVnpp9vY18TH55Xex3gV9Ira25cMm/JAZg9jZlu2wNcaOnQluMgihqtyIlkvdDpOINxCGFztXPXmt/f1l8RsdVacO+QWS1a2l5MSgyRmqGioCTvZZsmxLcn8ony86bOagOh604oMLvKwvYNa96a3SczSFmVBV4m2sps16bRMbA8ZJLm2vX5uNzq9sOFkZw5duV3My2hZdRbwwV/YvsVjvYpwZEdTw1jFZk+iMDF3RYLUPSIkJfX/Q4pLt/PF+w4t54KGqi9IWvhZ+UJNVDdGMjmRqkXostTwX0ZY0qvBRLZ/YF/k7IvyJGJDdYxJ+dDI6egcWunZiRiK1LmTG4hKIuWhMlT2uGrJh0mMfxHd/2MYH45N7QMczKOdD6N2p4aB+MauS9mjGoDQ7D3WDFCtu3Phw+MYvoKvXV63f/qOEdoYAEpnArtdEP/zEEc22El+0Mz4sZruHtt0Tix9ouuztj2S6zkhUrqajbDsD+U8+xACsPSzLB59KcFut3GPADj9Q+1hr9TgZJzXKHEbbFomOMVQ1em5b9FPcvOxPcObXzG8uWCqIyIYCiZk5YfG5lPjKawV5psY9h67jnBb5LLzEJvEycgvotR5luDy/+x97ejGRCCXJysgyJYW2lBEkTtZdoxQd0dyOIAhUYxAj+nu+2Fv7mDMUeUUSFlN8WOHZmaXOe9TRFkmcCCu6l2HVKBW+BvXOeNbHPviXobRJ/OQcxI/NGUEQO9uyLdF1NuhUIvfAomCNMwd04oPhqH8oPcxNHZILLlTQgzwvo1qBNPrMrdQI2WUMDXIfkUv4cPtMnrk31S2eyCY5Mjd2DMqabMt2po9RKuYHOAuLw3KCyhIZMb08VJwTxLJKsTM8V8HPPLmQKaERwrPOPClJn797Pljnw78z1xv3/kS4gq6XlHnVwL6gZ8O2bOKM0m4Zh+wLMDku6pSbcEttt12x9qrq2Iti3vngfrKAACbKSdaMG5kxefjsOZdR1bzJvU8kifOfL8Jv93fdWI9ohFS8oILrxF9K7OocLNvRAumpE44hbaO/6XnUoeDZxmbnPrs2izm66EzqiLT/cm8howBa8G2rbWUJmis6E7I6Fwi6eV2/g9k1Es2yhJ8bz+E7e5IvO5hqsA8b256sUbPGuGo36lKFHz7gZeGL2tqWbeJZOD3AQI/P8ArRhS9hapALNid/Qgeotg87cQdrqrCUOkzeA995DULEsmfzKw6b4sIZnncyzWdO0CRM33qJnRwXtUJTVz7sH33Pk1AYIPEXZwVStjWqGPVsPPPy7BvkfuFL1YS+sx8Tm5kaZDHYPQ2kQumET8FSn9k7Nol55xxlXNhviLjGNvGtyCT3WiIXLTaJnXkQ34saZh8na7RN7QZruIIL1qU0O5pTZrqSN7EXcauGkqerogai550na5St/BTyGiWzrswDlGVDgeSU+HkeTvKxkzd7QqytV72OyBKXjXzYRv493P9w4569Zw9y/4lR2r5FIwx+IejxS4llWxe+9LMNVwnFPbHP643nQb4IzpmPsFiXbeUnuUU7vBpDGaNDmYgRz8zQ5bo7gsTsCeLYx0/mdpHDhT0Ysne+2bvZewQvr8lTtG1hldKMnanxjf354L68c3/2AhDa7jORmISTyb1sJU+bESzqvbgHFvdCRhEHtmRRgw6oubIvAMeQXKXJnv0C9v+WHMilvPPL/sZZ4kc/XpInBVKVG4Rqn6IVwRtVqlEdJ3XYflBAHl+2cbHIkWf6YZ215DPOuaYmiUYPC6H4wMBn/CeX+G15LiRhcwkN7qwluaYOthUb0W6chzuYnDGcChHcrHUc4/axiJ8YMNGpRuiqAR0q1kvRtvdaXD7uI5691LeXhZ8FjYryBzs50/EdXXs81hle1pkxa488URbnJ+Oo0jVnnFE02zJj+qReLinPrBqWDRAk/9gb+uyFLPw7e3w/nkuL/MIvfE/iBXeer7B5DVm65UziYOc2WdYkxiSeyD/7J1LvajOfYKEtRjUfg57nMnF6p/YTLH6/cPKmDmsWakw4y9E781lwG6ljBAF0hsC1V5cxCC9IrooogJG1ZR5+csgYv4g+daMURB5BaIcAGRf1OWWwful2tDY75InEPBH7xZ5trX1drOmB39DRjD9SpHPmqM3mUTcE9jN2+zpyNdrRq0NuO1P2ZgKqQLwJsrYWcLFLPsCUvTz0uK9yL2eHbavGUGobSIdf7ZYc4jezLZHsTdl7jE4jayFfAj1yan7yolZPOpE5V6Lhw3bf2+2tdRcuVvuw4QKuPb+Te84yx17mORlPgaIDREuNAkhsqHErZPYrzpxs42IjdbDdyrab35PjYntTDKRLjHXo+Bj1GEWzD37ui0CGK67kRs1YKT5EQVYujVAQ9JJ96kuhzpwz6qVlHkz2YL+3egpX1392XU+uHW/kgMxOnI3IWwSxWOC5/0y/7ck/OiuvX5NlNOCSh8t6Rc5n8K2jF2Z0glfb0OElpxOJG7yYNhneiWZwIRXZauhoBcM2vI1zfoh/O9Qpsbfh7+Yn/+uYDQ6+8v8nc/uZC+QnV12wyc68cKNjP21O0d/Ny/Y2OYY9ebm+OLKtbOCL9BPJcfk0/5PuJ8X/4cQWm/8rdLTU7SD1n+ZkYsSHbWIdkMM6bvwmuXMWXPj0HMTgkPzl8KrLPfvQf6UfzIPI2r7W/RD9dmibPzi1Sf6wfqoRhUlsD5FsN1Yz9rXJl4ttavLCgOSZwkMM4jc9Jid+o9Ls1Ct6PeFCelzPnnwOkIIesGwemKhFCgn10sM4wYMdZbrF5QntZvFT4NC3rfOFB7bSstaMgR1diaGhv2h29AFvCB1kLiu9od1sK/LETsrh2nrWmIlt2RtyJ17X6AAAEABJREFUNH5FIQ8+S9h3GKmVcJ7xBOxPHfNP8+jZ/jac7YeuvenEDpQ5sA3p1rOtyGzLojFmDvXoX18stiBZnNgclqG8CO2ZH3tmW3bJkhhAKBFXv7THfZA3A8D2LzqpV9gnohB6n9OXnA7y9GlbdhCLCHXMw7PidwOSbpsc/aIjaHVLrCCT+A9C286gc94TLtHtiCGYnz16wTmPuR0fnA9015r4IiuM8xIFS+ZHwLbS7D2GPmEKHTznUF/0Mg2QfOqYKnhlZj4qvxyyj0685BcNEssAznh7jA5Meqszta38KCNA9OiLhb1Csv7UXNVizD6NyTPnN2gBlz95aj1yiU5WMlNvbBhynKGo/fHWILHyLLAtJ1BLJTvzV6ibX3SacVzsV10317bsJyQrDZaC1KYPQjNzkZK7bRKkk1zrIOoR/oTH9FNH+zHPegPbyrpOf7aJaT3a4af9wrQt9yjsrOv1wodDo+kuGk5jcrstfrnmnBz1w+SXnm20LdviorQqaIjN2jRTlo8vfId+IozVsY2dzWsQwW3jDhrFaOSNPyS811pFEq66lhc+SL3woa5t9LwFXHHHdXdEOw9egFIP20q+7tjCLv51tOR7xEDPJh+cxS5IThkD+xkvxrbxtZF5gGnHftAUO3u8OKyLh8NCoXM5bKOHgdzEzgvVsJiEaT6gmnyoc9P9A7Cm+AsiFZa2ZW9kLto8YtnFTLJPudo3aSgt+WS0kVOfhf/8cm3o8BuHjKH9PHgW8w3Rel3YxdY2sgMHD5XuZ8ycZ9vwrP6BDm/wC33Wd+rZloDtDJ2/Xhps+FsWIUtvaeyzThuZzn1l/awxCrYlEJ3Whb/pZivNjh02xxEJL/4nuvf+gGolJMgYRHeP0Q1wkTAI0hd0aVzE/WiNGpzresDaP6LZ0NQOcvvnLA1q8/Z20dvbte/pcslGL5Cj2sh6Zg4SM6MTvcJX6mtbhneu9Rxho63ORZZ86Cdm7AI7AnVLjCaOS+asXLY1xs5LQl+SzRqHuiFOIZQ6LjiJzwLlI56NDX1UqcAofKGXblt01OeWUY/oHEz4wu9C1cittEmgyX4NdK9dtyvqhciMG0xaP75DJ6fQ12uxTxellrd8MM0nN1mnjtZ0lIFxyec7SqzCuIaV3IhAHNGoDnp3/ITfyZJq6EFuea6xVGysUXvtkels6HIE8IXHsmpsHZs5iDh52iVjb9FsTWImzyB0Pnj9uE2+6CCfKZ4tU5N1FXbX67XP1oXnrBQPgR7NNvUYKvxXDTRe5MQxnCjbUCC0Dp7SSBK1vXTo1IohEnhLNz4UzheDkz0LPzkv9q4VuJzz7WOxhpve32+68wHxpPjv+SuE2wcfGk/8BfHizldpzmXDtuz9oe/iwx9CIjC2UrE+26qg1C05JTdZclljVNcif+0Q/qBml8tVVQPZYCy1LheDcq6wHBCHdeUvJN7f33nG32W742WPJZSUs8wa0Fs7OeQle8vsknj/nVpEnNpU5y3VGFi765m8mTx6lRW9Is+qkm1JnIXFYYDqKePZ459i9rTPT4IxS7yFTfM403kmDeIuDFL1HqFNPJsYAXa5j1KvTPNXUZnbVnKp6MqyrdeWWfa3QT1QaDHuSS3RetqXO+cga04u18uF52Tu93hYmO26J+fJmT9zjP7COjm82oWG3bnZRf0tO6iwFf0mmueeh9egFte3t+adOYlm+5GzvX3ZGS2ct8wOrW6T9cZ+UWuEB2/2mY/auY7oodoqWd+iOMkjBgvByQs/vMSqkXVk5cmJUxCSsyBZ8Z1nRfyGTi0uPB8u1NSOfp4hH5zdqfjO+4Z80TmQ516oKhkkXr6wy55nHaKFz1Z3jDGoK5PoTfYkX8BFPmroyv1kJdbS5NydYGl4Ef6tMqj4KLECiXnyWamXwulFsQ9Wch+8+AZ12LyOsVk4D1JI2+1fL+3O636mNpm55Eyo2a6le54zvch3VLGGi6qsNNvQeeaQ1xGHQTFCJIUQDWbsG6xjHci6TpyqxnfWkHyz0sgzD40nxa9tRS8yXKNKPSFSz8XZiB7MJMWApd2sXCaxJ7rrQNMRMLeNf2f2gG0lfl5PIkmMIPQl+4k8vgiGLfWrkiKELzDG6H3Ka1HVQG3tPSBe7CzOA7W98SWqXchib6VFfkKwQudcLvRxJNsyisXI0N3NsQTP+HNBy/yExRg+PJu4olGe+A2YdU+uOav5x1O29z1BzJyDG69NmMjevtqAy2Cd1+ulX29tq4gxajAOoay0xAgQnyzkRkQuqQd7l2didDiCvXcLXtaMkoSqXbJDqFv2ogkuYTMoNvHRe4vf8GxsQnxB9BbBEuNOrMwn922NQpO8kIWXNWeECUc66dPtwja5bD6xWoA98ekxO7B5tmU4tmVbVdVgtufwLOLgNz7juxFnCGxrVDVsGEpjJcj3unmOsWehcUi3zJISxzbnjLmkfdWnZvZuMyyha+KkHjZz0Y5BsuI/tZncV4RWWvI9MQ9mcr/xuppzHppldQ2jF5uvsEkWpk0wEDfRTZ0DCb5oGZJAwPTZjf89sy37V0jRWTrzin8fcav1Sz7mD2fEWaxVVq9dn5plG44Ve31p4b3iIY7PFASGxQ8+DF1lbZRg62tbFCV45Wee17m8h1zJs4UEYLR95GXZT+hLO7SFEn3r6WiYNWVvvm2hRGfUry37H/wqESV9ntfkvFjPd3rh2U//0QvCP8e+Kfel/eI94sZ5seMjkExtlcZiywdP7p/Mc598B9t65dtWt5fcbcsGBRiZqKHdCHlkuuc2+7vJvi727RXN5GL72D/9sRkpqlw/99w3wWfucxZZ8OT8Perres75Ob56+ZZH7VbAPdBjaJBzE7zaf0d/rt43Gq9OQ39VKaoV2Jbthzi63+GhcBCnzjHtIbwmuBSLGWx5RkPnH+F5Vf9jvKb7ADBP7IQPsMvig6WZmZYzcrTxsVnr6WOJw7GUt2PmwS9exIxSoywDnHTPJgc9+XKx0ZWbG50TYZz0OYYXZK1B6CCxgtB/B9ENWBnqLESf4YKdlGAnto+1nCPSvukXN87pw9iwFDVCHxB+8q/GNmCGEQdRjP/E5hdR24rO6Fiz6cyDM0bMVvYixAHbm2JY6w49yQ0LfDNRUmxgF9usJ0jYILzoqe3ZefTmgciClh+XLZuPF6MiPl2Ffc7WiB7n4Tx7uCJM/Frx9Yo+O9iJc7PP2lLWG39xUwcRv+2H8xi9yYIWiF30RYTUP2MQOgh9YkWHWHEZxH/G+A29IOKr0PmK7WOKbZKyhWBixOcemp0T3o3WARUKOGn9g7fQF7zAGTM/sJhHN8gOksohkaIbfmLpaPHVQDH6AST1PRQYyqaWFhedMYu8bMsiV5DefiASh+GTj+jFNjoxspsTtU96zeAScetW6rE08xeRQJQj+9Z/fhUZuumTpOkPX9mD8JO7cGZbhhGEFzCV7Ubokxc6OOe2MxWKGxKkdcpFOzSgPndOqoJCIQgdJFFYEpvhQCzMPGmJlfOwOPyTwxpEhJN2nHVlrdwWyrGNjwYba16EatWhvpR4QeIZ93ngsm34obKejIAY+deopalAPHszto2WYn/iwYPfwdHN6Nji59TLeMZLzBPJvZ8XKjm5sihDi9wjm/AyKg2eqYc1FLmUVZYecuIp0JJalhFVirIamS/ZbogGyVXMo7chWvQZunsnLqxUGJi5bWQBw5ce2xMRoZ7hAPELsvPknqdOyhkm51cbNB59cYiNPLFzj+WX9wjzPBEpLGSCWNQnZ6Cx1M/QnAt926bantiL2pwqa2HI5GGXdR4g1KPWnUv46IbGGZRaHh+xz9jMl0ticotKneRUyWBxBUsaFnOJHe6x5fBTrqbR/N04Ijt04z82QUn4cqPfr8zMAxMnUB8bS1p8QJn8+iziS5y/+Ahe/TQfWXSbzybXgegGlXxA6PjrkfqOENSck0tOi9izx54jK2DORQHzmhva2ImaGbvUNSBbZVzwJnqkf3QWiO1T7q0He5HP/uWECfc7KXN6oNHP3sQmTqos2yG3LfEXyAcaYcbHnVohzBQfWCKn7/na855wCT9gCW3yej7OWBlRRb6O2GYUsCILkoNoGRvsQYLb0Q2oemh00p3LgdZfe5L7iAyZ5B6ESnIBnArQKxxnLyiF4mfyYVFAqRREffKB4+RZvdC4w7hN/DEufKSeJ4Qvsct8h8J+VyM+Ct6G4M1G4hofYm0cBTSwxOHIs49YVlq1S7aeD5sXv/Qv1KcGH1IJxyuCjilqtxH+mU9hHjq8IPSJRewtt4pasjR8QGMT3eZJsg0yLhmZbe3ntdhDdaMcTJrsS87M1sHGUpWl7sZmYj8ZI3PLkksgWl4nJg5n6kIsWMoQeTCRRSd0L30RGt3Mg5azNgIgRoiDTLOHKxx0Ye2enLi5+3VwSClr06xzDKvzxoYIuMs7pKnJh56iJScGcvMDEOno7rj2lkUv90LGAC56yQZ/iy/P5gc2d+pyJ9oMkKOFfc5wuZTRdsyTDuMExOEMRL76dWHKPO2kku1tc9Q+68ExcRYfjt4gE+t+xJQwoFtRz7ovRUwxV0Y8WlBLpv4cPejShYIRqd+S4QielTMdiDap9cYk7kRlMiIgetZzIpwTawm9pcm6uCr2CzpvOTDTyr1h7h70FGWSYaqGJfO8E8/J2AoDloFsAWnCn/OGEtKsw5azYNHwFdaa0Om26oAsQi28qVvyti3brTOog81cVlqNyiDBw1ATx5PnaMaVmoQO4N/yvGFEWWMM4DYjIqZ3YoJOqmSxF+a94pJyTu1TVzSYXFFSPgRP7mYe05nnV+IFrG+SA8vlHLCmmHF27CIkdUU2yWfyEJvRBwsnC50Al7LjWZprQYs8F+yl2OUsJv6FL6EiDG/wxeygJjZ2IP8POFalO37v+IifO+9fb3f3cw6W8tqDKuufTcfP7WPK1GDUhTWWIhdtcjgWRsn5xge2tjVcDbQk1kRkzqaUM3upEknjST1ft7vyzM9z2OT0gy8FLthnHtvCX14jUGofb3yJkvUUfhBp4j8gBUmWbaXt69KNWnZ+UcDp6H9ARX6jVGUZVElQqhCieSN2yTXjnXVmrSRPzAk7dUcPv+NykW0NfM3sH7pKg5c9Kfye+3JFt8aQ+aHAiq3QM7bViN9FjDzz4mTHWpwBUTW7ZH4iiabtkA2sdOceu5ND9jBMO/JFvneQcWr2mWQl84ThoY3q9XrVIL/kbFs9lpQzH3r0F4il6ASimXyqhmwrZ29gn/VmXOxpakIkNPVcF7q28Y+11a2IU2NPLDcva5msKX7CWCurVq+lMLDdZzT8xVnIfmd9hEW9ZI8eM38AH2VkSJLbndeVibCo//Yu/AdLuEdLGqypmCSO7eb1JfuCvzv36uT1xDljw8J929rShfnk+beIgVclz0muQdXomklWmmOYfa6L7Dxv2Bv2afLs5Siz1tU1jN+tbxmbIHORS6MnElKl2cb23tIyXuoAABAASURBVLYLHR825xid3GCD+6PXyeFcMCe6q3+HwTY0a5jkI+EZnxlhq5tFjIlEsg3qgHW2G/c7LtBjHZzD0Iu1iWdQxtw6i5o+cMhO+ZraZxV9UafyBdfFuV96//nB+sTyreghkG0gWUKW196MwewcssbomlqbmlSVCjrxlTyIn/MULOhF/Ptt4YsYGBf7lz3P/TGGNYZESC5LLnS0Y6Xm92ygFpxA6FmVeMCGDqAHTmoMjaqW28letKX4gVDcTDYinsJb0JPkbsRo/oqkNbdNpi+8LZFMjmWzZh/xRtMk12NkdsnkIlr+kVH8JwGb9eFzcvbjHnHHSrawoxIW45bmOV5lFXa2ZVu7LWht/pKGSry14Di6x0Xds/8sUbcbG0DnSCIjPnSfGWwmyFNzMarw4YEZPgaqFGzK4sj1+VlT7CEXzlFy7RqGICEbm4zFmJ55AC89Pm5cbqz7nXovsy/te+rOfd2+GM86Lejm4Z+OpjUuQ7YbNUpQWqxzy9XttBHnsFiLSxpDKvKyS5hLlqoYAFetNZV4E0cLFErBqCGj07BFB5a0wNTEDqJ5lkO2yLZibww3JOFrgenSfbkxVWyZZfgLvpx4F3jhbz3KoBsX+mFj4iJ/8bFEkoRIJ/29FjZ+kd9KrpZsLhJjAT2aidvAh8HCb2ItmZ/oWmdba0HO9g9Bt9z2A7oazhqA8BX4GCUrrdDfI/N0kPmqUjCZE4EaLNY7I1LHJSkTvvDTONdTGKBVzANIudxAVcvUGm93sH1HQ8p+FzI7ugXDZMo6yN0LmjMu0J9TMlJ0+WsOCSBMqbNdsvHF3GWuu+OKHIR59s1aRAkmginzU0qcwNzFWWuXGV86mm0RXOZ3BSilbT12N4tKfmBCb3408JsBTBw2H5oSkgt2J+8YET16dM/JSWdEVXt82n/Wi3eTZ2KznzPzrWHyK9Yu1ihGp84Ny7YKqBtVseBha6DdbJiQic/Q3U49KV9E0aU+8RPYxodbb69/du5oN+/rJWsLzzZ29QsiCzo+eydVpi8w9BMcCQXSydMfW85MkHP5ivCCVOIVWVOQVBp4j1xFTRKS9DgO4tg3Uv+GSj2yH4JeZp/AxMkC4X2G8Ww0tZsJEOyZtGlGR1H/b7RUYu1D+ppVUtx45f4+5WidiFZh/JwnSLj/u5D9+g59sEXNwLkilnuS/2iM3SMGBctcfZHYFi5xh4DB3mPlBb02Dfsvu/3UzY1wGrT/c8KYdQWQrIz1fVWI4A94+n7Gi/rp5kw50o7DsciYm/hpG4u/xsuSHsrt6wz24D6Js85PzqZit4u95/Ed7Nm+2mZbNjZHj7kNX5LFdrEmBuoXek9sy34icqbwoCxGK7npaLbgfQ8dLTnb/qQXUZZf8IOez51D6BNlHXZW4trnXLuFAWUbPRAD5mdP7KZbLm0f1u+aEQW/k/8n/KR0uZYGv1DaPMizcBwVNEP3kw4rOOfnGKXQJ2wSDfM/QHzYT3vbXbvmF3SAX4NCxtA9tXxFmJnnPGZ83T3b7TM65hK8+oL1a8cGo+bbhnTT58V28+xj5M2lETZOXuahj5FBuWcf4NW76QiA3dY6tgRO7oW8Wamm9+XU2c+Ztj/Oqh1ZbNRvwM5nwyJObM9x07l+xqv8lNhmnedsj3Z4rzlt/ndXVNve9kNM5noucu+UzZsE8lwsnv4UY2VvW9uyA5iP7gf1SmR/g/CM74yBbVU9bRYx1W3n0eRxKXRtdIHNePB7yBTYXJqRJT19pPZB3CdG1LLuaAcxsa1iUoyinevO1EYA7+yZ/Rbo2pbtVl9z9vh6CW8lAMxCbQzr+jb0BiwrLXJ707lmftrZ4Yh8HdWGXcylnATDKXSC0LGF9UsPP7At2085uSVWGLZVFa+7ptFHzJl41heJNhjoVS++mKdvuxcb/NpWAX1tmMeHbWIz0W6nD9u68OHAGAN5ieR1tjO36L7mZD/9RHdPOQUYbBpt6Hx4cuMDuPODiStxEiv5tB0X++krcfpsHXzbpLNRo5pG1PWK7onJcyI+r1e+LLhcnnqtzCWlMiPddssNfT3yIdvtEz+Su45mjH/RzhESrlpeVV2vyCbnMmO/yKNUlmwu2o1SbILr4sbJ3DKzvE4xkJ8NjYP4uvHFRv+/vxjv+BYytHaO6IQO7PgQYv8CvTTbjxm7dOiK/Iey7/kQ3Uk6WlbLCxvbTU/qkpyTyoLWa0OQD+S2DgtBltrE30KWeDOG8CVrYh9+9jlARWmxqRoPeXTCD8hCmOq7FvvEOGWZx69dEvmLFl5g4+kVMlKpei9NLdhT5Ik9yTl+Q8dWNJdll7gKNfZDiu3oLyly7gqt9F0Hm3kUYW0/eMTZnU8QJ+cANv3UtYx+EaMYbUt0dTOx9rMPD3C2TXyeuj5sbMs2OlJiWG76vCzihlPoJPeMbltyRSk8RFDE5JrjVhhsQMBbrMFhQEeewbbowEyt1C/nOLpZU9+bYyAXaxHyvQaUmS8+HJ/KX619vJ//L9JItl58ZC2bk+u27Vwrr697bhv/jkJjsdYQi3wJIucHneZxDvOXcv0BNh+q2oYdMKRvl497fXA2dzzBi4JwuWRb4Qf2zmURd98Ts3V6nvOUPCRdeE5hJj7P1ZzxM2XqaVmylR8xMumeGkeeiW1hochHFUM1PfG9gD41TsuKtpX7drLmhzhuHpPoRHfjZE9yjiQhR5XynLjwzEwY2+o1w7ehwY8fb/oXGOxzjSK3Z5BJTW63Dz5Qv7H3k/3mY0XySZ1yTj4+fj740RPtwpevifXxce+/PN75iLhGypooTNYcFHn0vUAdEWoRL3/te8MWNTk/lmzs4hTm9XpV9qJzFUKpr6HOvJLbQr/wW2M/n5LHwr9tuUplxkZRrtXrsLT5jIOaMSjOQybm9Y3nBeoOEBjCtiax3j/eWe+77rx2thF80RApvkZhxL5SPq3sEbRtNKRdB0s9d88vlwt2F/341790GclXQkMuUwVoJlnPwuEiSHJgUFoRy8jv3CP50j3z1O3t7drrm3mWIcszre9fcg8dPycmftueXDdv6s6XoHfsUt/EEwGLQK+wLTooDWovkS96H5yj7G3ixUfs4zc+sqDVcaIt1rvfE+SL8Jzd7Q9ZCEl2Ylhni+3Evka1LPz2jQqqTK2uZ8uZ0hM/NpDdWx+KVLlKNYaqrEkd8ryJvHDWazqUmD7itdFxqSrVGMS8Nuz4me1LMkueYPVe2CUDoRP/iZP6pE6p18+fPzlXP/seHBxEe9vj4LDP8V1MF/uT+zOY6oauxU/GA/Gf/HIeUhPbqC7Z8bugn/6qrGCMYi8LmmcldVYa+tm3kEH2IGN7oz5ZQ1RO29AkqcjjU02JtvBrMCR4OVt3ztlZ8+xTchYNt7iYYK8X1qNHtidbtrjXVzMT0XhmXVPKmoPo2iYua0Ivz6/UO/tNANlW2mS9QSqTtVyvF35P4T6qbRdZkFjBzL2FDdEwj5U02LcfP97ablBLBIQgGeKGzj0au9gvbNsf5y7PxiLOqJLzk5yCGAEHyGqM3orUKs/AtkeWHt/nWcp4zwsYcaNrxwOZMm9dxttR+7yH7XwiIPYetr7trpu9z0z0WJBGld7yfCYf27LJmzGxUonodW7EybyQZX0njH3T8F2J8eKfFVpS5KPwKzPbckHHX/wbetTQIIfssx0daXIehI/kuaht6xrLEj4t20oL/xxDk6qEqEcum5dosA8b0WyjRqyOoaa7hsyto+VLmyZfzii5hNV+oTNm7l5/9V/HX/JetUhUtHZm1gP9pRc2tmWX3Nj0k2+JLtrqeki2wal/zs/RKZcmeU3OJao626IWJ93+Kz6EL3Wz3ePrpW0Ou0JetXXCDxIjOOmMsc/eTex6znjyep4JoKLkyhW5vf3C/tTtzc/1IFve54E1OvkgsK3QQSt8c7HRAX2PunSOZwFyTm0r88ooQTKXGMVR3GcIqvu5vpV9YQ09Iolt1ymmYCGDzak67OFlnhC2FV07e1FKW/EX4guSn8T+ilRA4mMOtfvhdk+42pZtqM/d5eYXMtufhb+ZRc3+VXfnbvUotV/b1NYP2rbSFnVosG/Zv8mYNQSRB8kp4z9F/G6bo8Z70tfIgp5wOdKBSqee5CWdIxTp2pb9e2QHXIecUd80O3Lh54mCpz+2Z/6py4mYrC/nYpF3ENl3sBN/nynJ2m2vc9uFd2JLc13ECUL/RzhdnuPp5Ov85DNGtI71ZM0nnXPSNGcFtW87ZjxHpGpFZm2Ewev8tLQt+1ec8k/B4wuEd8rtp+3DPzqhT52/M9rbz18fiL/j7e/pPOqS2oA+wEUeB/7Ky1f913lsbWf4j/E1v1/m1JmnqJyf5OwdKmEfuTCxredc0JKsbr/4pA7tlvuOc6+gFXXeOHv2eo1vUiCV/eIVmX0EyATkPAQoyR4qEJUTiUlo4mG3SnZhJTk/UdLRyMs29tbvW2Tbvl50Ez9xgt/ZFv5PWTxkHh+2ZVulQNxcUv6lhnkPPCCDspCCLAQkXu6VIPQJfWlUTZFFLzjz6zE+QfhfzD5NTx+nn4xtj5aNg5cRsvvBJrYazfyHF3v7jlmT1I+lZ6qeh4IwxemcMgewFL3kiKh1Qwd5IWzdTNB97bjvac5tiNRl62bGOvbQ1/Ajf0IdM3GjEHnGfwySf6w6xJFU4sRnxqDQCxg+r491RR7d4Gv88CKfvGHdb8CFfQIxStqUPrXECU5m6OCcv47xn5Qf46vwoG2iHP+6yERcc79QCr4PnbZnLRmTb9i2lbiu0tlC29YoeIzRD3Q0e3sML3llFh95gxdkHtWWE++MFV7O1QPGf5jfIp4X6W8d23JtRN2GlkMq/Ca4dEweWmUrEM3eepDcN1PZp9YjN7pOsb1jRe87rDXb/hyj/4rYnPPQC+efwEHu+wB+5MHW3/mdNGEiariyjzy0eHit/c+LJRK2rcq/9GPPY13MbfLnWRxaR2veQS8coyZxsWMVEhulWb1P5LYOZB4t24rPQDCWRB14gh16sNT7jh6i7tENenJcPs+XXtT5IGmpP0jgw4Ku0WHzOiSf75B8beMPxAA6wysWk+x7gwmps4asAwHdxhZAth8uyMkJxfh/8CHsrRs+4q7b4t5PbjI+0bnzoSWDbBghwNZf2y/6sHbHSZ4bQXTCtN229h5PXsYTp26Vm2W7bTJhiZ2XxP7CL+AIDth+6IYVuWSdLb4D27LdbNJsOvHCst1rid56nG21jm1GfWrReWXEX9uGaMHChg+5oB+s0CDni+FTTx5hJHd7xzv9ZS9sR4zPPWZibzrX/L+x1B+Q8AHmuiu0mcefaIkZf/GVs5n875zPG3s7RskVL+z3a7LY2fAPJEdmiq36XrVcUkwp2eZjkzi2OteMfU75YC9nInPRCL3lKjk/CKpKhcNR4aFEj698CBcfTXPWTjpzVH7pdjxKk6Qm+q96iGS7bRIrRNbDSVaWbm9Z82FEFjqwLEUOom/hfUY+AAAQAElEQVSbqTuOjmYbP0ix1SIH6rt4VklWGmJVCsak1wud++tzntjHGPs226ZYiKmpkWWXXlv8Zl4hiJ281zHa0Y+UfMLDd2S2N5Orvenwz1xsKz/xmYx2npwvNm9lTfjCVCyYjgb1zvzUP/2EF1XbIZV1N8GlYJmlRJRzCUuRX/jQN/QkTtbCNjJFkYwmzhbnT2CtFCkpEF+AHHKeRw3qVNikn3siTfwFKyNOJ+fS5ty1/qm3fSq5ASW5uAG2lQ+kk+PG0ODD0jHio1CND9FiuIekeNZuZQJbyTV0gM+w7CE79qyD/CTL3ohaoJe20En+C0EQUdXQXvvTT8vwI6OB7i3/qffeQ3U9SEW2AXI6KlwFmzya4mJAt43eAeayNFi/IBDpCSutqvjg/sJeiNfFqXzBd+NLvkmQamXJ+fEeF1FTq+Rs6PzVl/hFJ7pBtKLDgdNuGEKYPbRHKCVmQROCuWS748fe8KvyBdkPFmhxBHDFc5pzsz2JZnhScpzwk2++4LO3xoI3YyjzhfbUZC7oUYkvdRwJ/pTLoFRjMea5DOqu5GgTlzXKKHN5fuC+2vbGlwkf7FXhd6OiqPBTI8e3jaWVhO/s6e12wyOx4Ef5zC3yzBfSplMczMJz4Rf91Dzy+JisD5YGIpyjtgAUdjGzLdubh8+FfibtA53Fa9CcN94H7X/cEE3YHfp+W123mNuRSEUOQXIZRb3g2+4YI+sfVtaceiST1uPcoZKwwMSSbrfZSP5nLnndSWyUPvXJvs1FjskdhdPXgp7wYhfEiFAZyJv9I4HFmpNXM7kYkCxXM5A/ezPxY2cOKnut3tfFfbuQBTayA7KozyL/GyNnh3nysKu/1E19MFPaIr8bry05l6SjwRfeqMvOFT8oxf9kjbFBHc7usZ0wGuSSWmKowSITo/mxA7HIWu+crdBBItQRJ/PEGfmS5bCPD8u91jtnOLpVQ8kxudzJOxmGjr3QHdhO4kWWkfLKZQ32PesjXbSK+UUf73dqlKxKZeMKOs5CoxVysa4FQaeWq89OfIbX/iVFPQgxCbDaRsrc3vkvHGxM/ATJRmI7owZv9TpFs81V8As44Xq0Nx0/iXPnHp39uuPOP2twbdsao/2tzmXHwlyFPBBtUieGjp162W45A+OOHW+kroz25lXtUQpX3WzLyCOTrNe2cJA8g9CLnBxdbCb1sk/9PS70FzoPH7w+26b21Oj+XAtqvUaJujDJfcIg240aY4/kq1QRIZ31qlueATn3WXveMyyEdMl6NnwlYljx3yDn5D3JcY9LkDw37uQY3Ii2VGNwzsiB+HkmX/lSNv+Yop13ILI6xuYdl8TCAT5zTibPisk670p+E/1FsAmK3AQWvDxfzrXEzYoDiM4dhz0yT3/qz/YZH0H72woyOYdnu9cUm8l5yZhYi/iLuBPExC7hTIRSX7BzWQUgNapk731qE2h7z+88x3HHGpNlKc02tjzrIpA1eC5U8yy7OicopdlQB6TDXtb17U15HiSvwsZlVQ2me93JX/0ZwhTqwEBUjjySZE/Nvk5yE5jYCsyOr24ocT5XgJvUY7X5RH/vWeIs1pH6Ya1FHSdnaJtb9kbPucQ+8gVR5GxboTcma9j6mU/85pl6usOc/BNlQ5YKe9shldjbbmnif0N9xto2ufGM3nu82lfsI0tOYdiWAF1plh8xIk8M0Wwkjb2PuCYmeZEzV2LeNWGu6OIjeZ1IzOyVffgoRoDqpx59YSsaqrINJeUa2epYIlzWsjEpVtD3PfJTx/i3Yxn1pYkMy0dfqRf55lnRwA8s9JYi25DiwjZnb59F0ewnzfSh3/XiEtvktPB5aoaObvKIPLAt26rjR7Tw15FXatlzEou/4Jyj+ujNw+Zk2G4y5y0yEuS18c4551C35PuL7c5HWZ+N2VELPmsVn7vZh5x8ENKT4Z992dvGfvqznzz7SSfXV9iRFTkNghjsvXzV+SNNTbLtqefWi49qP7bxC2l8MmRJDI/ecy6xO5mT+SuqfRg/PIfYQ6duKMfmMya1eiI+UKPHtmQPuW0NTzJ0oN+0yILfiH/LdlkNu3U6x9SIdYVu5h8uhV1AtspoW6e/jL8zje+gfqfwv5VvpwBL+YU0+KfrsN2FPIup/yuNhwK/TOcX6v9x+PU/9vC3HVA6bfhXm/9WHtwYr855HObx/sr6m/TOce+zjrwzhk/9zzcuerZInrODOtbVw0tuubmS26H1GFovMwplf+MRVh6Odz58ufELSP41Yz4ICi9mvwV2PNFaHLfnzW9H0Ox9IcfOIZcAbnJl+KVvRpSCPTuv4QTn/DmGeyJ13JKkEewZ1zMPSPMUOrO0rZ4bwW97/G7wvpD9/40iPs5MfqPxC3tx373iqWDOiB/TrhlreDC+IfKikjd6k1+qeKb39rQH97UtzvziaoNTE6Klxwsh9EPvhYbklL7o4Nb2pzzt5/z0Aat1Mo+PIHQQOjjpVLlrbOKAyF5hG19wrD3qaPBDwe79Of113Vpg9J/YLCtvkPY9af2x4T8+8wbsxgcV7Ze6hdd2J5HxBbY7buscF1g7bhVjIVdDf6O5hK77NcNMgsJPxkBHY1ehzkQg/091zq8+nYozEInK56THrLuJP1z8xSavSSxTzTYDGIOLJCMIdLTek4N+7unzTaf6ZKBAIvFge9eRVCmhcCc5NcspvKPNGzbWli/R+D1TGRP7hLF7AIcGOlq8HCQDOXDNDbnwFzzjRABezxLT33WbIMGLwhhD12s+vB69ntRhP8tv+vjgTT8ffoYXE9vKeRlVsqGBbb02I8s8NtvPB784pB7hPmG7fdjePh95XJovWu4Xhke33XSuto9qUBEY+R2jhVwoB9fXPvH5uaqRZp8z2kbuzqNq7BFe5PaWiTY4O0xb9xxh7x4GVNbN8EnHtmA8YDOXDtaZ15LL8PZ9raPZVgF7yy6XjOqWdQY9+eZiu7nxW2V8u+dnjjnToYNDkGPWZLHWfFCVv5K48mHVhS/PHj7wW1XtL/EbWOU15PRlu+WJbR/0MaLavY6cXFLQ+XDndF96NNtdAx3NNlSgjiGaveeQiq/4Tv7Xt6suV74sGqXx8l+1SJ5B9AP7aZ/5t0AnNq+483qZ9z35S5WMQc59cOfDk8VvkIsC5Sw/Rha4QGL0iBzXGmPoeuQoWbbhla7kn78UyzjYB1mfGuawrKy5qGVR18TqL+trwZcM3223ZPsJuT98ufGh+uQDZNFiy9AdVaHSSK6nLOPkjULGHJr+AIX15r2gaCYHBtk7VpYb3SCyIOvJHtlJTrLNhc7AROYnMeN/UsfEEM02dbnsv2y58LyQ+gOKdeSTeqCekEgkG0+gqh50+0XDtr42G96KzzwDPwi/tcO2kWEwqVX2OPt9z7p5Xc88f7WEWBip4x11yAeyN3Q+3m/6+f7Bs/Vdkw94WpdL6PyjhPh7z1+YgZ8/3/vZiRhf7tyztsSJXuqReeQnEvP69sYXpG+6cFZsn6Kk1D6KnAJ7y+LD9iOGHT4FoD7Znyv3//XtQs2Hagy5qv1Eyzbn86q3H28yflm40mqUCr3QjiK+dHyBd/t4Z78+dM+HvfBzJnJu8rtDapRaFEa5HxKrxlC+6LlcrsS5Eq+IH8/qGkZf8cP+1xgaxYeMzKPhspJH4S9n6MY5F80mKTCxCS+1DJJLfAWTLxvvd75spEC2VUOPuLCILZA6SQmXvb/xuxAz+qLeh4zZ4HkKRyvx+F0psRQnMURuk885YtYi5snd3jKm3S1rkMuF14LrW1GPAS66XKsxqmRb2f/Yy3q0wSIulwsfiF/xMWQ/hb12YtuWy0JIdyNpTs5rP+duH6x7hsW4OMsf7OddN873BO1H0rX364379K3j5X2LS/g+4O27Eku72daoImbpbLZPUpPCBKQpwU6snJv3D3Ii9uDLgZyVnNk37oMfbz80qjRGycQp6Kw/9nl/k/Xcez9u2vt36708YxQ2qaPt/vD/4/1duT8/+BK9Y7Kf2dMGuUX/en3Tv/71Qz9+/NAbOSSeTbK8P5ycqQUm98Kd147c4+eZqRqqKuVeiu0Tb/i6gKt+vO3x7cdVFw6BKULQxegd0adGSrrzfJrJk0Unjet16O0NX/i4Xi+ck4syDvxl8ann4gFaKCcf0fK7YeqUer3z/LpRs/hERdEzedvUiDPygfyDOsXXKcOFEAOHVPiRZ1JlchjgQl5vD1zfdj1kacYve3xjj1lG1yn52oa2RFtZLDWI/MK6ztxtc6vN3t93nqk/f/L8Jb/4xEx2tf/Xs7viB3+Jkdr84Pn2g/0M3t6uqjFkG7s7tbuy32+Mgxh3xX98XS7XXssPbN+uV84g68FGTlSRE1GIsWfn1USOLHjKY1ajtNjHPPuzB4nxar7Xj93hyi5VDY2q5kR+4/n0ztp/HnXI/KxD5EGUbWMblOydsJ25WecbuLBfQ4PnWupzpSZZbxHLLiWLD57z+StzJrL9CZKVlvvsHb139naFAd/Y21verONiW7Z7tjgPd57lk3psTM75nXyKmv/gmXNtOsq22actvx3nNnXLWjfIFsbs+2QqPHMms2dvPD/22i668tw0DvNfvHh//8nzIP9wg6wP2xu1/WAdwS1xOKvZzNQlvlKnjKlRkHN04VwkVnA5X69xafuxVkJKJkfWqm6WvUFo8kV2EgRM/pP6rINuEy62NTgPV2JerpfHPRj9jam0Qi/2vU7Wk/NyIuu6s87F8yG6q+OGkrKm2GaW2F0HnpM5p3dqkfc+7zwbfnL+4icxYpO6phZjDCVmzkxs4ts266MgOC3qn//N1519j17Ly/0c7Gc3uebZde5jztS/iRe8kwcuZPQbNuflpjv7FD+RBbaV+rzx3G5QK5vzvFPQZN1ZQ/LP+u6sK3YnWo1LbGxyR5ASTfauc+S18845U+9NX1kfdUfXtmz3viRO6vDBvTGzl/gUbeJn8t5zHjwsHjaIO78b9UmO79Q5SNw7vNjp5TOX7FGvHd/GeKQ2jE2zF1fOyH4tetOPH1f9eLvownsMi3VlUZZsd74MTevvttgHL/pZ82OK7+T3mEOYfbARQHcn7x652JufNaZu2fu99lvXBJXuWW/ei+f1O8g+ppYt5JIYDL90e/v/RiBFFmi3Xha5JVbTm61KfdtNVobCweco5CAwHDwGy82LSly7OINMynuE5NzghwDnZ542NggwxxfEl452cyJv4rjM+IA+5ZDdk38TXIrcGT51m3jhn/gk/X5SVRq8R7twL9vYH2qvsQ4WQ+T7rH0nty3b6H3u0d2ghF8X+1n1vzTjNYNPo746S+hXfC9nfQiix3D0zLIbGwfzD0NqEPxB5R+IzH6+4h+Y/lZ1r4j9QKPPK+Pf7aft8+T/Xct/oJebIOr74FB4bgrbfcDsPUb+T2BvO9sqoJe2p1naC/MfkLb/gTYvMBzQxS8dr8iXzq8QOt/jm1CPF5IX2V+k9Frb0+r1oNnbQXinUIAOTAAAEABJREFU/BwPkSILTj7bxIPwnOkhj84T4QN+AcuHYu4wqf3SU6eZ+Np7n1xfn6I919mKc7Eh8aacuk6weHOgNopf4XtJXVPhF/DivQDMRycassWL1FLOSBCVJ9z8USamXtrh2/ilCF/9wla9aJ/kIr+FPgEVhM7/UyrIjZkP0jNGJYiO2xMPqoRUPAcFVeJ9CB8gijVEDuAukPzLQ8H8VBsdbWq/GVkYQzo+LbtkMyrjgB6qnkvCqUFGJdHG6r9e5nNOFSpB/l+Se5/xjaAsBbjBnx4YMKK7R4sABxjomKq5nPV80XrX5IcKIjj9u4sk4eoRo1kUJr5FW82AoPZOIiDjq02dPMZ2FHWQ+Ay/9OQT5iS3lCF7Jlmm5naqcELszaJk1ELPNskpSG5tm2TAAhO1ZS6DC/mEjnWPsO6s4xUtQ/0xonPq9njIGHZHHqJl0Mk/a459xuCU8SuWxFIyT8z8v9CS9ytkk5FkctXR4it+M4r7/oQtBZlnD3v91IIitQ8d7eRnxETVRltoW4aMmR2KyTfd3rKHLXPbvRfJPyanf5jtMxZBbM6xaeyi/0+QegSnTR5PdryenM+jXTJIvFOyMMo6z3nkmzcp2UZ4wanz1yO7wrnlZCr70KO4wpZ2fiYPc5bVbXUsNJihdNq+7JjrsGN083OKsej8c4qW7EPHhZ/dF4tbrbPYgo1Isj8T/swvWxnRC9/GByhcbDcL9ur84ie/TMxDF0F328TGoPPa+mSG7KQNHcCFtXjGxcfkAMfVyvNzP3nwowNWcohsopS4JKG/ajZx0GdJCphpJh6/lMZP7G1rVP165uEXEO0YoEQ+bt1TJtoiBkPL7ETJjPVlW1hjHf7tLTsG3fmFOrZBLDKi/vBjow84eUq+3z0PEjp2GOEiAYkbJrOz46VJ2527bdSt3zXbyLcUEptdHxs+rwfiTC7xhMpenWDPwo9VldkvdK320++7oBe6ZLd5PKdqqPV0NNtyFTxgH9w9ZI1B2HNOhQ629HnN0sOf7HNoe/sJL7GjGXoizJh5VAjbeWUe2yDyyE5E9sRC353rU848ExHpxX9Rj9MfEuxQ4P6YrCNAlfWwd4dtFJrHGu6c1WhLex1bZSrP803jkVou9kO03E8b8OMkPMbJDWAbO8PRY9RL487mnM1G1o5ZS0P3B03kQsoKwot+K+TCi9aFD1KyVpun0oIJen2sY+IsNvMlD9Son4G6oYLvxX0xN/rDtxbtSxSom3m8xDYryVi8dtcomTpH0Tbrk1zAJ8gJ2+Sgo83k1WuaHTd1e65zqufEjM3Jj+OqoYw+4umbZhuVQIzZC3VbrL+q4EUGBIyo9XmPiXymwM2ybKvAGSu2eMtKtMgtH/BM1pFniSy6ZbNWZFsXbWh919CzLdFTv3IpLb7yJch8sXNZthGbcaiowfV6hS7d+MCNhJou1jaQoSjHJgTnILVMvj0mX9Y4A2IgxtbR7NGupvOB1Z39iV0Y8W2/6u21RR6bIl4Q3fACyTL+Ypt5oG7mGkhGHuhoiZkwg3UEtpVaJN+oDOLkrAt+Ve3XD8bIFoVYPAsn+3jOyRL7G/uVZ+ZSam182Dv+9uP+cHfUXvvCz6ROlAg7PFCk5L7wu6hZfAdGP/s14Vn84DPyIIYLBzZ8ZHjRwued+ypr3B88c87JN76yln5W5xkPAzOu4l6864bNxFf7JTfbGmNALYU/ee8Qn7bRXx3n5NcodC/wZ+sO5lm/aPEXQMq2SickHmuNSw1dWGdJsg32GDuWLTgSV700G64lmwu1O3NZrN+y0sKLD+HEtuyNGx+Uf/ABe+ra+pacH+TiOXfjTN7RufH6nQ9e74x3vuBka1CckgjYgKSPKrkgWFDi2dAv/ZzmXo5lRR+5fUqY0GNLZXHfV42iriD6hW5iDD5sjI/o5kxkjZ0f+dr4A85aAC5ZujXJ/X7sb+772C7k9tBkUfucrKhL2I9LFiOaVWV8qPc2cRavQ0aMmiKTxdn50E++RFq8/hc+r9cfGmPIxv5ElQoaNnx1ywenVYYveEs5m1KJlDTZx6WUglqwf4t9uR//gM8++SKvhe5kzL6InIp88h5ZGjXwa+WLlKzbReL47G4hy3y1/SJochtcLnyoa7eC0joP3r++v2+/trENpIUwNjUGcXcOsPp03DlHWQfqchwdWBjlLBSCUcmxBKlTBzHruXdezYtDbKvM+qLfXGJPTfJOjI3Ex1ddZLt9QLD/6HEGRA3jGxF+4guQ99v1TYPRxna7VlpqduPsKwbwd3z1VLTzXEKSy2pMAmR9DGGrsJ08V175tg9d8mrZHlfW0jmaGMll62X5OVdVWXvcWtvnZI0TX0Lfkgy92Icbn+PcFbvwdDR7yxfJJZ+wFzEXc3qmjcKVc2l/s2PFVx32Ow/LTo6B2y7XIHpB/GKyZRC25bbJ2GzyFVgdI/fXnKtp20qc1Fy07ctQ0qgd03bPI0s97py3G/t1sFuWi8UPzHtex6HL1TFjB0ECkm2lLeovFaRlRpvRqTsoaKnzy/MkZ3jXRV1rIytyG+xTYjSzeZZtqN0ned7Js+AFmys1vRZ7N0krnrfE4oecs2eIlRjRtd0KeYZvgmsUGLpDxyY1waFsg8J+9BidrCG5LO7vxe2TqLY7Fxt9sTaeRfGTGj+A79QvQENbE2V6fAyeof0eAomUeqJFbe2SbTFoDM5jiVdn1pvX5LJqDF2uV2WNZm6XJnaT5PL74V3WjQC5N20zs5RrlWoM2f6E3gP04cInmEsfHxNwf7BmocBSWpaYOlrWFdg+OOJeu6NuShlA4jf1uPd+LpGi4uthcBDRWdznEr5Yi0B8p+6xjczUKCpoCLc6WxE/5yXMKqtYwhjFGE3RFvWhfrz2rABFo4egu40BlG2F3VYEoCv5Ti6Fjm3lR7TIQl/40riItfCJUEVwO5INsVgb//CynjXRPIFs5j0TwCXFoiNLvJ5zia1tKGToL+SZvPqy+EEneZgFMIvKFyTjQLKzN+SBv4q+8Y3f+BTNhsGY+WLtE71e3mYj2T2yE9FZ6D1w+Hudtw78jEHWgolIqJHcJ3IOe7/nK7lH3jIpLb7YxZCy3WMxLnJcOArCjH4wVGLjZQ5N9Pqza/wn9p0g3MrimD2Q7wTCwzlu8E+f2Aa5r2KHQDhs9HsRPgeRdl2VtojJeOZyjrBwi0OI+An/BKzuq9fBCllLM7jYz71a8AN7+7H3GN5GbHsFWJIV+k1wsX3Ef/qD/dKTd/DCeiFXcqNmPVLDHvHfa0Gvl/2IAYO+kDd4hkwKHcDilthnb+IzQBUe1wgZ0u3f5xL5X6Hj4n+B6LpY/4HM/xvo8zv3Wha503sdEyJgyWoQrEdD/I1e1LHxN3T/n1NJIb5Paol1yexrbhz/zWK8+rKNj43wXc7w/zOeN5i4Ifph8F/KgHPTB+gc/xtud42oPbXatIixD+3pnxnMc/afjusXQ9u9X18FyaOQfeabacDw0qMW4Ige+VSfn7wZetH7I0lBf83uG4tDz04ca9SQ+VFDj5bc7ZKBZAk4cMr4fSQbobacMOwBE/orzbT71mxSr97CD1rSxIQMGL7pkQTtBEeLh+HGnfh32W7E1FySS+tCf9dRb/3oBq86PSfG/lC6Z+rXXz4MWDjeYP3oMCU+NA6Ycj06k+gds5cBAbN8+ZsHqbjvwpm8ymdERF65/jWib1suS/SGdss07J5l0sTzYls2QCn2J54amwpfljxKC93sQeJmbRl1tNaDDp/h227HESIGrt37fmXOyz2VSDWkXZcW/3I5XQjCNoPFhe4nhI8DdvhSMQawW+8cHeJvILa229Y+xj/YRb+88+gDcuhiig89oKOlbicO1i/Dtq1P/M17suySgURwfW5bd8uNzsbWqfqVv/W3PLqbOq/H7jvjUnTXKdJr7OxwJCfOE3Qq79Ep1iZ7r8RpiM99D27bzCX8cdOlVlHPCCfkARN9Q9ug+QVtqB6hIeXimvxB6KBQqsyJY+jmDW1X8HUg/EaUpJbvXE3+Baz+idxSxfFhK9aGULYbSoPO8DvUizzrDVzV9qnO3j8Th9jwEajl2s3mzTJkdCmfWg5PL83QiWP76UcvDYWOi7x9M0b/ReMTmb0J48wttKhr+H2PY++yAhmpuQCbMVPQ9T5tOvEwJdsqYLtppXlfbDfPPkeiZuERMyZekOkJ28KI7i/Qo1VZvRbhjz1cYPYv4TnT6nyig/jR4/Yr7yF8IWw/4hb0KbrzIVY+NMj8hc3U/Zo+RulyGcoo2qJG/J6nAJKRBR/8zCE7TsYTyS8fTp9+ohf7rNLlVrP9yS42EUQ3sS/XQR6l7NdMTSIA1m6Ys4ubrqpPviLbkgUfMFnY5pcSyO6ZN5ELTi2Hku1GT767LJgBQ/LMl3zB+QHDGKP/auD69qY3Phi2932CeufLlNoandKFNUZ/IQnfdscuaoQbffBJ1fv7Bx/A36n7PhM2OjqAXnSz/oKvNHKb/OJ15wPrdz6ouvGh/9v10jGrpLw/VP9int0A6ItGedrr48McEwMIQKmK64HwEjMjpkpdew2ROxy1fnRsbwZX25zpkluPuhA0uQbZj0AvLfP4Dcu4KS6Xy1UXvsQJUrtAyHAlxDp9W/x44/RRNQRbsJU2KHJVhVTHwsnMB06MbEkXBw+dc5TiO/r2zt0w7dKooeaXZRuumLvp8O98wJe/QrjxJRLcBz+KNarntomXTrbEt63LGOq/GOMsXfqeHBrw0OTDxFvnbJtYxXm6tJ8bX2QFqWkQOph9A+68E0U0TNt2kMPAb/jRvfPh8taHw/lYvDdGvXvqs+WLXKQaAEdGGpv+5R6bKt7fZR3w7UjVZzg6sRevXfkvYcTepc7d4ufQjb29812cZ31pzSNO2Khl2Dgm9vYVP4n5wX2ULy0rfHIL34wxss2wnbks24q8xtCg7rm/L3wgXVnrQGbJ+XEpenppNhKXDHJGf/TeXVUY26YG9/6CZVGbmNnWlTN9vV4ylSwFBd/ORN2iH2Qti/2I+eKSNd3yX+e4U9974V+cCzekatvzwsk6yR6z4viIz8m5ty0XsNjb2GJBDJFQueANUKqHztAb63t7+6EaJVvIB6NBKTZZW8bsef+lFnu5yJ8sdcIl9IHSLFT69usZTqvwNYo1LXWu5LQAoqjAx1MWIzMPGOgmzxomjy2/8yy8c3+kZpMg0bSN/ZRtDZ4rV3C5XlVjbBB7cu8k9xv3707Myr050MmXnaLZbh/FGF72frHO9/d3viz46BiTmHd8hD9Yz/U6dOFckZ0WMbIE2zIxbeMVCUzMxHIb8bFxk/Ic5z4SqrZlbygNg9R84jcIy65+nvz48YN9Kmq58MlvSugusPWWivjBYH0ZY3unbpHb1qjizF76L7n3OsVr1U0/f069v99Y7369ik/RLvi5UtP89aSZp9ubmiwueqnbol4fHzfdqdG949115/3KLfvG6xml6IL0iBPbnbNRhKAAABAASURBVKudPVysJVC3xXqCTBDLLmUtLst22D0WNJ359hpJzkDny1nIPJL42pjEQZ1OCC3yn9RY2pozcwxSh/zDgOvlSj3Yf3TurCGITnzZscHyGJunLBEHGQPIiHeeVpVlA0mWlLNStmyrG0nlGayMxFxggqx9jGqVUzV2b29X7uGrtmxR7ztHfMn8RH7qxtA28XcdI9PRkndizKwdELolqJNG9oQzxcR22y/22a6OudejblWlwCY6oBJt32RrfH9ZsO1twyDb7WevSZzz2X6S3yI5euvYsVG38JSVU6swagzVAOQ0GBNjsbbbB+/HOJPxY/uhI6tb+CHskr2Zhs59kudC9uvG6+st55v3BSRGVHWOzef89/5hOqnTJJ/Yu6zY2px1AlBVyVLqNeqIhazGwOVqf8lXR7MtGzBfREyeQc5oYiSWbQ3O/MBHNMO7k2dyT5yGiSWklmw3oHpMfl/rY6ND7vFx4RkQHdFGlTBSIY9fl5WWnJL3pNbhF/LNV69r/wUrZxR14+PC63Ng+VjzjLoii/31elHiCl2zrvBsdNnwCfJaEJ+JW4UXZLbbRy6z9+CuG3uePUtu4Uc/o1rXnOWhxLS3rW1EAJ81ivDV+U9i6qXZ6Bxonxy0jAEGrWmudsn4kjODoT2+1hVTdlYaVcoevr1dVNCBsbXxIWApbmb/XjWFCnM3RHPAJToB006Fo0iNsw/qMXsUWdZnm9irXwfyDL9xxmFo1NDlPFPRYf0TR3fkwYKOj99iSeZHrw0f6wUR5UxnfMBQQQbi2pZtcVGanTpYttX1YRTNNlf1epv4B5eYBjGxnOEB0sUpHSK5Ls73Yw0p1KFZDwdP+/Acf9QiarHLaDvDgfaqfA4StAgx4Q75jv2YQNgo4DdX4Tt+48UnD53f9dRMsQetX9n/pzZP3Lh8Mn5DLe6v1xxTeFL5jbYIaaXZewwdrE9OnrL4CqLzCjs6wStX7d/+la9uv+PvCCtr4TMcNTBITogyMBPf9VKTVDgQdLhPRH7OFjkswmF+sj6N4QefmC+TRdDghfX3SJzG7sRXo9/xv+r9ds6aFBwKWeNBfjuQDkci18/isi0b1IHQwTn/0xg9UMDG/gXhBfZn/rnwc/yczp9nscmDP2OwaQ4A62KfeoHhLx6Gqx8M+0Xsz15/L03+kbpYw4H22745fAkahT+g80HvlxEfMQs/438Km9xOHDkyZU+1cfB0tMQL8uIRPNZDPv+UjsvU5nVsH6/rxW/uULIkH64kZzsmPW/iuGDGHu6JPVTAzgNxae91NlqyDTIGoZ8QjZka6DH9y37GXTx4omw7w/cghf5d8Rij5ERzkW8oKfKCF8RV0GUg0AKiRecSQWhGM0Y2UbSZgQK2ZXv7ZhQtema0c4Wgh8fQ9dt7sO+L+IssYRtROhD/Ie2nH+m4Z/JLcdMlreBFhxwTI76j8lClfquBCcFsU4vVf008EmiGL7Vd5sBGxyLv1bjzZn5x/8ZvgBitLW+CS8myDUUnF4FFPGbtI/SJaAVfZbEJUoPA7J/trnP8hyeanfMH8R92e0ff+SghczvI9gExBuf8HMPTH5u9c2NoH+c9MlM/LHfMXddXGlH3beemv16e+kiiEkC+9uhknriBbRlGaneC6bMjj00Q/WPLes+4UJu1gZOFroKn9S9UYoSZ8UTmbYfzxOl5aGqScxUen/F1nDs7sfq88jaL+xm1pPFA6rhgPsA5a39fLqhgsx6Y6G2eOpUsIxDNNrz9SwxT6Fw/A5VmVKnlmZ/QN231GvYC7Pg/0A7UeUnW2ci01786z6x9ypz/hxy+66kf/il/jIfvyBaL3fuJZ+hFPuc88nrNCTrzE5GbddYRbsWe+GyN8ua4XOpxlExMv+jN7CmxFmP+de7DNk6BHeUAWxWFCB2BFFHhD6bMD0XSSZtkbCvy9pmcviD6thXTDHppcMPWKGLCt60Cop0jJC5Wf1CUX+BO7DWxl1E4gUPja4yhwLbsjfgzejZXcmz71AM6NaQ8D12b50X46Ke/rm1Sc9sqWZcaGi5diXkBAz7eldbxjvnEeXD6idw+NZmFBFnbV72kQZrUQEpswmMg2VYVYBxVKsZAL83a64jdC1v25pMWPmfjtZI75lLOygmM0FPngXmmjehm/+PfJmJAPgzsAVVy4IgboZKnDQWq3H5stzy55rXtlg9leY2bLP6sW48U4NNIAnTy2iuYyJNzahk/i7ltYrj9J14TXGzD32vCwUFkOHzheIIzHibKWjFDfT2QmIkXPTs+gXaNzfpe+fHcUvjx94QhX8E0ygy2ZQdSlaAzuus7BnuPr0IuJSaYYq+m7nyhS/rkqYZoNvIwmy58DKgtXxwI28INnVG71bBcVhH8hI95Rhs5KHhj8MyWZIdHssI3e7CIOdnL1AlR55f5ys2HztkLYXxWlU5cLidtnC1N8ox+5JbR44qdaPamyzu2jjkiJXaQ89Egr82fyLgPOG+Rn+j8iGU7arhyI/zJF1gT+8mapM0XDYp7sZQvIezMzId5d/zfxVThJO+zHhn7r1rij1hZ26ImthW9jdE+1bzwgakJEM3OnlpaRsXoDmh1yxEKkuci38Szt17iKEJHdSruDD0u5lxcwGh/XB7n58IHoPmQ01HWs2FGXKvKspMP3llP4unR/KBCcCRaF/VMtajlrv1U7ILcw8k9X4iRfuu5GDCKPLIgy8iYv7QJJvW85z93i8+uIfoZRxV5AvLU53S0CBCf97ad/ZdN29dUfEcWG1xpw8pP1RAEfq206EU/m5C8rnwQPXhNKmKb5HuN5BVZeIOaapv2ENLoFkHiK/nEnx2JZLtRo5T9iG/RbAsBnVFSxUcN9rGY7W5zf6bweyrzc+cLr8naJzmFnZhLd9Z8Ax+c3ZsWe8lF8Rm9O8+WE/sL4Q9MOUOW8o8+FjG6nvgV7ZxnLcHkw2B+6eE+KV2uQ3bJIP4D28pY5B/oMS91o3g5G4TBxwXdjcvlrWmbRNARQ/KtssKK7WItC8Ps7Z0P2vOlQ+Z2dEAVPvhig9zzhUU+sI+PrMc4uPeHyZPXR2oEHdt1+ETct1T7pp6dgvF3+B6jZH66wxOwrUp+SrPCKw/l3GS880XejdfDRc5V2KM/qtCTJrwbOYRfNTA1vgoMjVHKOVK31TK7ml/Y225J1n/jDHwQ4+fPD/389ztfrH7o3z/f9e9//7u/UMye3Xk+JocYzWO9hNf2dZE1OCtL8XXji5wr+3rhWRLkHxfeJ2fE5FGiWV1THFTWfuRim/qtRkHbO0cMunesMrFMrJturP3WeziZL46oyYdcsLMk28yr7+XEu6N7a5sPTc7g4pfnyXNikYdodqzgZu8C+OFY1uQ8xH7m+YCPO/W4M8YWNawl25LcP+FRJnIqchjKXiT/MTZtG1nqUbLhuYghxSY+JvGD+EmsG/uz40307iDj1B2+WEcVVoU/anyj/nfWmi+cght5TvIPbCvNtmxDWoiIG395nXLzx9h1jE1ykKwix+RfNVQEDCyiT3FmbiJl8omfpfi8c3ZTH2FrRzPQYz/s0qhSsac62sRJbKPecurVccKQ8bt0Y80fvcZdh4VN4gRxYxufpcyzfnGiJk7v7NlEV7TB+sYn31Jk0cn9O3vRiZV1ZT0Lq0UN9hpsy0Xu+LBNBMT0xIyfyTl5HcMX+aOK7h1McpTGsEbhB4zLBf6ihjc92hLrMFN0nLqzL/hJfvH/Whup0Fv4wAYq3bZQl6mxTZ7UIe9/cCo786msecLPuhf1sUupTYCKfPyIRjoqmCfunK0G622fhTZyo5u+v6C79Zd1N3QnB3wSI7EmNvfsI+Mivu32bWpR0LZ7T6SSPWQw6qK0UaUaQ3ZJ6MlSMPEz8TeJIVrqE7QKNka/gSy5JKc75yL5ZI8yTnzceI1b/Z5qSPh226pbnoepYetiG7qBHWoyeV45Xxfeu2LaNqlbiMSY5Na+UU5uqXPzqU/OdV53Mj930bZsgIPouoxoUe7t1bbCD+IPaddt5zQlWfaQVTKjaLa5qvUSa5L7XPiD3/6Rht9rxEVhN1J7aoKoY2ffb+ScfMOTrBqJsX0zVVrcTp4FLFtVA5RsN+7EpYTkIc7hfSP7xzlJneP/fv/gmZF7gkR41tmO2wcWjuehn5wnDmMbupWifmChR+U2O3WEb3OBE35g7zks4pITrxV37CZ3FhWS8xPbKAQwwwsZ2MxcITVqj2Zuu3m2ZQOBjGYfyDl1Mn5tGGguGAHkoye/yXpT+2BSq/DskkFhG4QX29ZJ7tg8nPyGiJ3LCmRpYRMfJya1X/iySwVslPA12cMAC0W+QVGQ2Za9wZT3TZMqqnnxoZdmu2frWHfGMMoD17Wh57g4i4tvMqP3Ctvt396j+Gx+tp44Zzx7F9V5wYROnMDeNvbnUTJrW4runFNBYqImIbOtOtA6+IxcR0MEtX2Ef87tz3Hsc14y694wtrvHdlFvsXarlLWFl5g58zP34xE7fGUbMLcteyO6kZ3j4rZa1Ec0VISizjYXwpxhYPtkUwtCI1uNxTyYjOg/tISrp41onXvGzjH6sfsLsN7YLWwwbZ8u99hz6IyiJj1+ucTut8B31F/lkzhB+AFVzvC/ByZVO1eI/8W9N5nNtb0323sx2axNafP1nzX2mQP7jW1uGmDtn280/jGLJXy2wb9AInwW/OczxxSfGV5x1vGVFzr8Hj8lFwdL9YkXrdzwjIjP+tuWbZj6NMZv7CMJ9GjPWajgIToIGy6daAdH+Naj8aigbAueHzkmlmhnXpByfuIrkxNLSm7ZdEidzUa7sTnew+Ma/0/eq+Wh8pWVg4UobHtbhg5IHsnnbnJ95WQdrQszNENS/qQVeRDZd0hYG88gchv68GBDg87lGyepccswzNqjEjB9dD+oTXydh2tbtkOe7pr+n17iMjj9vNIn73XcGexr+LYfeWX+wJdFZhuDyG1naOQMNQTvtMkYoGFb9hOwHr1VWrZPeOap8QmjGdoOxeRP/S9U4vsVVVZgW9aXFh6I/j1vcPoN6ZJtGbvgi0VPbbOQ9URz/3RBt0/DczzPeKz8eLWNPBxGQiRMZD2e82OMVmF3onWY94gOyUXltzCO7Vb8pGNb9E+87yZ5c9JLUvQJjJKpWZGQ7cz6/o1OpoGiq19bZPWwLdmgvupRk1cWIWzL3oDY0qgBes8RU4pztsl9vk+7VutLdE3sTIox89BSdNXP3jGs8O2MVppteG45hP7UcKug7K0vKXN9abab83pOmnFc+s0ayyrqdOIQUXcEmWwXoZp3cPc8GwNlW9mz/CviCx/Ml4slvBhqt863RM7MLX4Z2IB86uPLttwqvPFnfO22ZVtHaEG9ijvHLeRpzCbRkZM1/bSB0d22krdt2dCALslKC30i8wYM27JNmB2j+VzCQtBhEg5W98mb5eRhG7Gbl8sZOzQichf5WKnhhQ9Bqrz1ERp6jNJgTIDtT8jV7XWPbTf4lN+2AAAQAElEQVQvl5OyoYIwD8RHyLCTb8YgvFck/+CVl2T7/GBwYc+v1/0B087jWRfE2usocnXj9GO7yW3TZF/yXAgvH0IGiVVjsPbxsI+8lY9L1hKebY3o8kFS4ooWGWzykEapR9h8aLLAjHv8FrCypuhHHoRuW1em6Ai4be58ONMxZc70losWfQZlPPGYs3+2M30gMc49jT8p/rMj6jPGteMxQe3gwzQ5tSvcxS7IvEjlOVom5pZB+/DSQSUz15f2lTfzupZfWIkeaztGzzxezWf0OO+xsd3+GWKm8G58cDmRh5e8imSL/IqcA+OM08NVMj862qjRX+7kGXOwejA6rygc20ZGfhnIOUNYG+69sneNkwvLUw0SgGebPPnwii8CJoIgtdNrw6GJW1UKXO71MVWACwXFJfIAEh1WRn3iyrZcAT4MoMPf2+KQB1jHQRn29gUhK/NIk19AgNZ0X48LCvmyMQg/yJoiDZ2DFdtFXom9WPMKgYLJKyhqXyzMtuzPYEXaNtxHsX1B8jl94Q5bgW0fmR26xFVjDL39eGOP+TKSuIXsAi+4vl2Vv8wKz9Jj/2zLNjscb4JvJc/oiWab6+5jlMbxTA0nedvYsu78RVQ/ZxAQsn2Y9Raw3TFSswCV7ue6MgY2vjjXC3/Rm/mAkTrSJYtmzpVeYOrGnGeIULAtG95hb1u7kSl+8+FsFmpbLmCrBrVjtJkfPFmyrSL31CzPZdsyctHyweYiKdtd8+iJlvF6vVL/q9CGo5aLmbpZiR+SjFjH1J17Ob7Cq/gjps0aYDh20LYVUrToviL+FmsjHWqx2meC2PjIOcImedvModNjj0cl3l7fVVUmBECPLiaKnzyLshe2FV7/vwbf3/nS7WfnnmdRbGsMuYr1Fr42bGKS2CQ/0QavJ9e3t64P0+6LHLMvyenO+/4bX7Dlg0RuOdmlgQ1u+svg9/ef/QWcTS4sPPsQ5IvyWz58xFf+Evn9/YP87g1FF2d2bFhR58N91rxOYV+QW/wQ0/bmcUWddd6hpFHJZ5+XOnRwg5VkW1l/1to8S4OaZF2TvIKsNRBObSvNtnJuagzYqxE/l8s+R9d+TxCPO3fRZt8XUzWKWl7Am6pG732+9Pp4vyl1wbUuvK/IHo8xyOfS/7WON/agWEvWULXzSH753Yso5MCVHBMn/0WH3Nf5gDdrCdQteztZd6nGUBEsiDx+Jvah2xl7hbitcgnfjv3KFJWsm5jMkvc9rxttP+GIGCb3kmQl76zp+vamf/3rX8pfeV+552wrMT8+3vX+8yd7/7NrgImezUzd8RLNdvuz4QMhFY3Q8A1l2WZMX6yxqDX15svS5JGz2vXmHhbNNnYDlCTzBc7sc3tDPnkmxW/gcq8ne3LB1wDxJ1pHoyx0ZU8Cyodkd9uyTS5quErW2aCQZRa7ILV+BYtXET9Gd+6Z3DcZoxu75HGhnsktvmMbvm1yHgrPJo7UacVXwBTX7CNnfQUsND6u1zfijf4SNmcpZyNrEz4yxlNirNQHJ7ZVQGdDYeErOFkZXQiSQQYYRMblroW9mVnL4tmzkg9Ajb5lWW982PvL+uQyiYOC7K0DIecHnfw+Jvi2NbinRhELuvPCOHrFPCntyogGF57b/qQNHw1suFKzyT7f1bGJv8g3fMvoAfQm9/uN5+KNc3TnGTmpFUK5kNOzli1bWFmjxAiMUJJtFflWja7tIkaeufGFUIP7VzTLO33o3VcPJs6F59GF1/5mvFwMbRvLA8RJTbIf2xk+WZfQSA1t9NDJPfvj7Yfe3q66XDlXkcMvYKMDKA69PXV9Jn7iWzTbKVPzmQpzxbYRmcQXfgtMKMt2j5FnvRlz7vt9S/4fxcf5iP8nsjezcyhqgIOmubS/wmf89DopVdcVP7G33LnZUCC2vwCbk4eWbEv0hnaLz7AFM+qLYOGd0DdtHecj9TrFdim5LmooWS5LjEF86tHCV5b4wEMEYWxsN8Xl9z3JHlLbsn3M1HXJpL7wXte0zfc1ul+RdQRf+Xu+7SIPwrNN5UI9Ybvzsv1g2k86tvGUWjUOWfinM8tK11+01Di+Hmr4srF9MES9P2m8SCTbfe+Klvg5u8E69hr2p77Y5yBMyAwPhI+7ntu/5hB5C/9wyXoe4qQN6E/WOekxtcfiSyL2l9gPa2rxQp9kuzonx4hXarMndm2Ca9YQSJ9j6GjtK/k8gCDMByAig/1d376/k/yHPGIR8RdjnpmWyw9B6OBknDfNd2N0zkQzviKy72Bb9q84de0tO+enz8xtZ3ggM3NAg8EdM2RtcF0lg8LGtuwNfWmRn6wz1utoqhbwVFFglIMiUmAP+QVSobGx8i8PyOEcBX3q4gw9Xjzy55Mg/5IURvfFt/3Ri6+MjbJEz4FMfvqmZY/CXuSc8Ttkb4NTFvoVJ/+fjImXnBI/Y2xtkg3xF7At22hRCz2RegQIZH5EXe2SgWQ9GmtdmH1XF6dmKNpWyBOpPSztFkscdOyDc+ybe193rPiyrfxwQbEai70K8mI4oaXwEdENai01TKLZZzHfAi14K8kTewHpkEFn7QEuOhzWjwe43Q4QWbZj1qM7duLDO3zoMS50NvKfUtVLsy33fPVV5LmoQaCWbKnhiTMsGm9rlfvuAeLAlo+aZYzu6prwgD5dH7Hiy5HhM7Twa1DcVxkTcWGzuKQ2a+03sUv8YGf4Ru6mS4XfIZOTGpkHQ8KjNg/9CtCNDFLLvAEDU/ddX/JZh8+BvyInSy1bMYC2Sz6AKj6Qw29xoQ0679MAmQ2/Ry70TIOoBLC6hw4yyRiE/h3i9axFvSjZlv0CcorYdoYHMt1w6z8EEMZmIIzfDcOlM2Str2ADdh2Q5eOMsy6TBQRYbf/4Cx185cdf/ERmW4kf+juc/s8xMYOekzfB6MYdfkSzBUMepfgN9NJcgi/1QfGKqtKM4ETmX4EYO/Q5WN4hlPF5IhZnZ6r9aus1zZlbfc8suEutT9zINmfxcrOwXe1vbQ2JGKIhUXRjl3iNKrnvvyGpAB3DQmibSbplZI3WLTmL0Oe2SDmQcu9i0/YZS2nP800AGC1mTG+ai23t2NtGL+1YqsQvNA1k4ZWie8TpzbR0jIt7MzRHirocebX+wLrkYz2tB+fsyVXUeh0gLQXhd/j4bz/EwshHPaJDSSX2Kn/9kzH/uc2Ie4TffhfFSvKZH1jw8qHW5LkSxFa02PZzHf3QsDRqqKqUWgX2zuO8P6KDuwyNRQEC22odtiDzCDMGFKhlTUdwIJ4xUxCZbegD+Gk1lpORMLiZ+OHOSgJzibR5PSvG0vBFUBrCfgmeeh4djHqecuQZcuqEH/Qzq/1NbIKFl7lBrNOHtDoH27I3iAQtauYedTSbOd52DQdcsoOXda74xGlqvzElklvZH15bQovzsbFjRnYi8vgIcNlxT1q0zSM+xGI+WVuQGjJF39p5WWez3XwuGoNcIzgNQoOq6AiVjEZvNGAobR3655iY4ds5G7NrxyWsNqkqRjN358OEnrloq2nbjxFtBZROiw+HsndB5uHz2NNwNUIXXpycuFfNa+ejpByh2Kj5ap/qm499yJj9wS46bh9S/Jzrsq0qq38slpQ9Ei05M6SznxL+wGJP57wRYrYNl2jI8dH2Pe0LYdFT+0wqRt6xGONHh7/20c+KmFHfiQSI1aSu8aMV2a/IvuQDsYzxH0SrbSBsyzaUyANwfrL2DSHTp5ZfzifJLvROwdZNXXYSdnZDMmtOfrZlA5E79Z7YTnzMHk8b5LbIQHYJdWEuNgOEG+S90my+EWYNEz+yaH2R7cYY1shfy105I4w1RCNHahpPXV9yWWCCBT8Q4+SDyYXz8O98aI8hXzBcqM96gtzlSCzbUner73EO5IDXZ4p9Kkknkkbz4V1c6qPDGV1ZBz4L/oA/sCj5ON9mtn3kbLY9um2L3Z5LGUtbr9rW2x46shw2SzxHgwl3SpxXsf5gFHwO0rBE+nLxbps6LOR53VlKm/AXz4ILX0QsMMHSQo+LMGmIOsamk8Jn4TQfiA4+bK0yPkSMiQkQzWK+GrGxDR2eNKqg3bqiTWLd+ZC/KCafWcOPnYlbGoPI1AQmHb4kS+Q4dcMmtrbRlUQBF89hkV8Dv5N6LO7f8EMHRs8UMLaxIX05F+wWNsGND7JFCx3Y7vihk2f8T3ynpmrZVM5nmYS115cYqdkYC5VSDTOGthI39pO1BbhAZhW1CV+0hX+CJhSzqdjoaIs88+F4bPP+IOwbH7yHb1kjhROm6IU3uQcm+74C1omo++I5NOoi8TxVhzDnCeCjJA3AqSGN1YCtE5frhTilGkO2ldzjukID1+aFb9a1JC3OOZ6g6DAKPSittfpD8FvqftAw6SgdOpJlOwP8qXxRc7t/CK9gItu6o0az7u0LESaLWt45Bz72nmhbn1h0LdY/+YI+kCwbiMY5iS0MumEcHTJrMhWqQf2oo3idYjv5Mo3nGkTWlvd7ibXW5HYFnNnUo8gxXzLlS+FJXpG3v0fcrIdlYJf8bAKKnZiSPFQg/Jl6EnsxWejeeW11FbkGsZE6D1kFf7BXQndyHha2ok1yzb5B7u4lRzfP2bIwBfDgl7kPpF6LbdFBxqCQZESHGEy6xyZx7cgKW5HC6pDJYaFL6k9+JkjDj4OMk1yD1AxjXfgy8sr5S54z+aOIeyVW1hkb28pyB+twWVdsMkaefREH3pIyZ+huP3OPj47XklzMWhnJlytpUJMQ2jaY9iz55Ave7EV8nGghSheSWkyil+de6NQBVndUyDu17Glf4qMJLmYtDFSIFbD2mb0kp+icEE5qWBnVmqtrI1pqd/oYo7ouyTV+WFSbxI9olL2tccdMcs4FNqLFBxFU8Lb+wtYNxLhaavvFjPy4ti85lGS7oaOlHjdenz9u783JMs2Zm9y7uU+6Vqx34TS00bIHzw1WSIzYIyauZJcKB0UNFvfXRLBTmDrb4r6536as0ijOZb9ux1f2082PTOjhnrmA8VuMYm1L4Wf90Z5rbR7jAiZ+xlaSsLFCc1Vay0J8Qbm0fW7BqNH54aAZr3aJP6pkb6+ZpzbnuXVkbUVocgppWya30A348elM3NdQwindIP4PSIptw6Vu2Jvnp+6pW+Jgo8JuaKGzoOXRd9t0dJZGoYexG0sFH5ZIFxjw/kzq1/mV+gcuLRRWYXWAJ6r6f6/mpnTjXnjnNeHOmWE7lXqYYLGZ8aepO5hIer6WJu5yphDDXeQt+fyxuqGm6Cw0wrCtIpeIl6ScL4YeU8vQJ4pco8sRlHBkm/WXbKMv3TnP8TEG+w4PJVnIgWjxF3liJXzyiJ9CN/dH67dQytlpfda/+ZZt1pjaDeoHvOk7NcVAGZaJwPvcRR0XdPMKOxX1shIzfmXJNvkPVZVSw/PcSxYipYV/Fz4zeYHxmWn7glg86xc1kSwFOzDxzKy0MoeKLLTJRw2zvAIZLRsa/iLkig1za8gZPaRDJll6oETpJWQ+4yFcBQAAEABJREFUdE564UeyBLaOiAUTQdbLjNwW9gCdBVRDjp8AWvhd5JJ9jzxQZGAiC+4Lt6K+IHFOLJcC2wnV2HWS7CdvClt0k1OAu84rumyjzhaLiu6KBjGP8ZQX+9LAd4HwbWMRSjp58RtOxiB0sOkl25kKorFELNC5vcSMv2hGHhkq9MwCbA7d+D2Bwi/9lGU8haa+EvUTvujxv5grewIK+WJfvEqhox8sdOntxlyHjFw0nhZ9P83eb0zVgqL2SpxCZ+c8oRLvzp0RnP7qqIu9dVHrfcIqJH4F8IdB5xFHCRQQg4DoxdaMT5i1BDC7933KITpHYc8tpowmdtKwiIP/1Oyh19a/v7RuxDiwHaqRtQbJrBmfL/9vzJL810xsy/aDHSp4MA4ivOCY/sdDfARfHXzH+6rzp7ntXoe9x+jazvDA6/S1FvZnvYfBC/FXB8RlBS8m/3Xyv+nf/j693HSnxH5R6huSyyl8Ge0XvfBf1HJThPWKcx0xC23//dtm6fkTn/aX2GH+BextkzSz3kyD78xsq17ysy2fe21Jgb5v5V+FiXeirTJpQsRxuzPznRtrPeVhwE8/WaE/gwfaIYyPV5zmeOQh+NnqnEVfZJC8i0nSzxgwRaI/tuj8UeEPwsSK+Bw72P/EYZy94ChLv9i83vunSngnTl5G27IdsvGdTgTh75HynsWGYbvta1SPsD51e8v/6kzFf55BMS5sMmYY5ce50dGie5D/eIht8CdD+yXnk/4yfmdvY0e+51ozfqcXnv3UlcPZWP0qTo15cd+c59UonjV6cNmL8PIhWP716OQXI1gtXhyK8POL4sq70+Y+L5GH33J0T4lNJEsMB8y4oT82I3XrQtANPvczjJ3z8kQRLPisLcF+QDRjx/ClP+PE/4nPSqlKYNlBITbYvWtx1D6c7WNyP/EOKowH4uMxwVf8iFHdbPd5zVryXLV9yKzP7bOfxCMYG7/5n15X2jT8hS+L97Z8MFa68CVJ1Y6vl/bJ9oWfNSbGeuHZbp9cXrhfSAzoMmzbsp+AFZcNXrqQVa/fRidCkF+ab3xonXPG9HPvhW9W59fk0zbT8Cf3w+u6jMA28T6DAiJJtgxHR61zSqjkEMzcJzDs2O+cs2d25m7LxA0BK8MnRPbMJ/HWp1yivDhPjUxSHEZCclXrijb5IPfGB9j34/7MOu3/j72/UW8cV5J20YiE5Frf/V/sN21LwHkjQUqyy1XdvXrNzHn23jCDSOQ/EiAlUXaVNcqsc2mMUkHbOyd797fY8ZD5mYM+tagtfN4+bor/5JFFivUiiUVuE3mwGJ/GIeNzUu/wLjxUvV5H50HSHJYRtB46oe2cYXKESr4XvuHJg9tRJRsuBplL/vLv7W1/oYA6D37u5HfTPNYjuTQQdo8dJMu6Oof4KOqRct6pQf7i5T3/XOcf74ef2fGiZ6d2xFfit5fjtOiXbN5P4GimDtQj7x1sq6okWU4c7ZZcJvNNOqFTS0wRxk+nx1ymdu3Sz62CAQd0vKPOkdrYxI4/xon3AHy7dOELt9Qdz9hyXhuioSLbUOp+4WeS/2Qed/ZE6gKpZ7POv7rCgMMPRMfOuPoagVRyuRzrlzW8sl7X67VtEuPGtTyJCSPmDXvbx7aGVdQuvnS00G4e86YgZzUWea+MwSTp5B//7/1Xfe9K/3H70Oz9MdtbbKMbrOSBbQs4ta/mSbb7L322jpTcMo+365uyB69vox+Kn+9d2hZf68wpfrQbbHKYPISe+Mxf9L13n+v39J98kvtkDZJj4tnMFz/Ry2vxwtGJzDX/zOGdh+Hh2Sbn0qjqvN6ufOGkY91Zf0jkTsdalUItcn3uQwsXwKz3UOZ6uVx73jEaNaAFjE7R1+7H0ADF+oyx+Vdiv729KV+mDGRBvgi84i8+R5WM04SXSC4Dxukmc7xRgzvXZ2qRe9vHx65Zr+f7nXW964/3P8D7gRtfqGWd9xqLicQuXwh0TdkbuA8bmPknko5+Na9zJNe361U/kjsYzOdcl8TLe6TM48ePK3tgY7DXqbJ2W92ZWpQLnR/KX/WdePvxph9v4V114Rot9AYxr8QMLvgaNWT4ZXd+i3osCjXIJTrt48cVP2/4QBc9JsAalEYVNqW0xZwn+z75xz75xO8gXpVl1AY5XC48RCdG9G7U/YNr5w+QuYaXucX+jiy8j/cPHkbvOttmr1x0fbsy16tcxb6+sT4f+oN7apB77Mwe7nxm32cX8ezkUBrjouRwonNHHp3FvHdFxf3xrg/y2nvgnfvaUhGvxmALL/x+oLO4zjYiu14vynoG//rXW9cs+7KIXWPokrqzztf0YKT+o5RaRcdJBl1XU1I6xp0Tp3XkGbbgn3Ow3fW4MLdR+MO+dSTym1rUg6SbLuIlp3OPPPurfvzrR+df2AsHhJPtBq60qI9wFH6AKGz4S4mRvf9f//WHgnwRnmtisg6xKZTt7cu2agylDqlJ9sgkx4luYkxo0d7erszrTW8/fnQtf/yApn5dr8o8N3CHtmR4Fs2cQdXQGNWoMXoe8b1IPvvrnb2Vaz306rlhyzGh+x5IHpM9DatrF9139sQff/zBfvuDffeu//t//0vZpz+S448rc7poVMVEmXNBD2KnNiyhxojMyv0194vs/Xf27iKnrF/WprBJnqnfjfdboe3CduhyuUroMj0t8mOwY2HzxrV+ZV/F18ocQIS2JY6FXeaQfd0977f6euFaEy35DnK9Xt905Tq9sD9NXBtj5Jhrg/WG2HlZjg5yg9xDw4fsmnWP7p3XjY/U+/2mxTqHb1u295xg5P1f7xvuxcmjynADaeJjMp/4ZwvCzzVKHtQg9c98JjoKtG2qBnqbhugj4sS/8b4gNu/kdPosconNG3ss65k++MH4jbpWlVyWHUiRNX/kgXu73+EhbUMv3ZlL4mStUxe7uIcNGV936h5+1kWfmnuU/XJn/0UeTsM5t1iTOkY2WLNR5BYZEwwvNSp4JNHvAzLH1GdRr1NmW8nDtlrXu86xh9RgD9QoBTYcfItONFOHB5/xYm2CxGAoRV80bMIP7uyBXFciARtHkbXKcW91MYKPfM99qphDoXsCBQ7WHdv4CT9zwCRDwrptRFvoTPKCbD5WW0eWvdE8jNtPeCinRqZnqNxrXFbVAKwzPuN34ff0XS23BjqGxrm64aR63KM+ZZy69UB7jyRe1jI827IdUtGz3PTivDr21KSfxL+zf3K9fHBP+mAfB9nX0UVd9uEf/W27JTY+gW0lbt7XvccH73tCh7eOvSWZ6qj38cQPQ2UOOhs+nqRls1/gjTG4ri/K/cipwaGUetuWXdSrWI8zp9IFm+v1Ihd8fd9sfxLYVh36mXvuIZ27Xtu2OWtw9q8aJ724PlpOnzoEuQZv7N3wW4+URw31PZKc6yVdM9cBL0heFj+unBsi3/h4+MpA7hoTMpdrc86Tve2Fjmixix7k45jshQWSZzOxKaDDRt3c55yyjGpZeN8jMU48dfXbZsfXU2XtQAeDOTJOPR986ngIP3fohfHQy+AFtrXnp0d71Q0dPITM1TbnzbHdxFcfYdpbFjo+gtAnXsehg1dZxkF4Zx/6iV2H5/gz9Yz+5MfPPGqyubtw9os2rKic2Hp/fjZ7M1qfXOHrc7xoBIkXhH5FeF/xKv9MZz5S9NXt7+bcRn/hVH0xs4t/1f8FH/9xlUw+xU3/Z85ty94bJvon7M3/M/v/bbm988zt78zFDu9x31evTe8ACYnScmEGLjgviCw4+W17rG/4Ae71S8TXgegGZ01DB6fv0MEpT28/84ksuun/u5CyxDdR06njObXjZfQUIrHNnDcYypXz1sleyygoO12ja4eP7lNDLvqIX9GKOa2nXYYnTtu8qQsdvv3Utd15JW5g77GLPnAspHTVMv2yIX7I7Fg8hk3Ylm2JI2uVeacXzYZJ//rb6hlGHkzmP/OGJy/D0NEO/1Un48xxzVyP0bDiNth6x7pkcDBjkzyCsIPw1uJNHPHufDjYcSM5gX9izJeas0ynsPu4DzKIbHFqwEifeOm/g+beF5HFx4ax3AeuFOyRjjmaPvg81j9sdnwGwv8rrLPtmpPzS96L+i2SPHHqnr297X8lf+rpEVe0U//sbSMPEHKc/OTE8HGg9om23eNzHXpwnLjMDkrbt2jMhXMfdtaf+b7wWvByst227f/gw4LHHjTANrlKE2lA9+WIflg2BiGAbXw8AavH6U/YljhEs0u2+82Y7abt3YvmMud9JJ/V6zYV/uBhlV2ax7pGyw/1XYPm4cOBIjTnoKSX6yN6fxdnrPQnVupGPpNrM/Tmu11vuklOmwfx22P1fFnx9jd/q/vvCE//3ccBSSb3IENRLR3NpmbQqHB97/0Vuyffyn6azJ/ioikZG9syfdEHlAg97l8QzExpm3/M72Ce1wgliAoxT689fJximwEl4kPmzivjIPksBItYIr7tsCF/7h9+iB99H5/Kwg9iYfwYfzxRVn4TNePB3Nopp9jR9ZEPb0EGJ7/zwUfGDXxNQMioPdAy9MKwiQwKZJzeDo96oPOqG3mw/e1anPL0LdvCRw0kU9utm1yCQ0VpsbOJxyD508m2kscJ0exDh4cK8RHdyV4IEGMjuawx9j6KX9EcM9B9j926kPtgjpsI303mfOqHEZX4S8zuidtzQGmmviiEH+TBafrq9W0tRWdig2rc9dzGsFolwbRbtGObUfrE69dgXoczDr/Rcc+a0uO7+Yoz6s24H6jdI8sYKfcjzCD2kfdE8R1MHuLNTg79Fi9NLozEtONT6g7S1LgBLVrT8CAVH7EJXS4dKj3f8AJKhd7ae4I8bW85yoWfyEVrX8kJPkNlPos5zLt1z/+jdlzOmCtIvtJS6n4idpGlD5LToshsoQwbr/LEzENt2/h0y+NzUYtjQEfuxIkuk3jR0ye6tQiGK/iRPSFa5ipZdimtUAwdROayChFsBaIt/NExjt1GxkH2XR64dV5hgOhfeEg6xtCogb9qW0SPIzqpXezygCZ0co+CTQzyMGDKYhS2egxV8FufmtqSS0rtoXTlgfQgbsY2HHT10oy3HrZtRlaz6JJT6i5aaLsUH/H1wAgPZY7kFr3TJmNMOZbYYrrxcGxCTPbT3kcLfzEU+2oqeS6Mck1EJ742kGOTutx4IJ8c3t4uPDh8y9Jr7yPji1Ac9qbpVJX8in4cKEUxfhMja3Unr42Jr8Vt/946dvxYaTnnwWPs7ud9AGa+jEmNTZzkHzAF8lrM6U5M4mnDMjzmwv4pfMdvsDjFzvgQxhO5kNtYuCCtKnd9bKOBVnQaoq53/MaL0BP6yKnz5jAf8o19xZZrCA568SuNsgp+5HTUtDT4Araq0LFcyIGs1ovP1GCxHqlfaKVFQD/yZRC2kH1kLrmWJ3HnvFPfuQE9yf/0n74N8GOICzmkrp2HLb/4tI3GgaYZcux9s2T7CewG+39UUZSlRd6BiJ1+Q6w5DjwOO2kETVQAABAASURBVEkMZenMC1I25yX8AFbBZgzs9LDxmZoE8W95z5UNOlkPYZPDtpJOEP4duWi2MVus5V0fH+/KXh81FOSemVqMUQpQVXjZk+UL9MAnXzrn3kxt1w5E/JvuXDPFGqaeF9ZnUI+qrU/YjplrK+uhOA4TxH8xjm1VqcYQ5SOWlLHLaO0jVLBHzzPm+N9jytNEbAMbC5hZg3OcekzynwTKvkFDRRyOto0sROTBadc9guzHRa0jY0iula5BKA3mHSR0fEdQqBQBAhsuiJ+Jn/Sp5Uw+XEfxAVuLcXg31i71bT32RtbyrOOgXql5+i1HAd+YUkdoEYsEbMs2vMlIYiRxTlybEcj84ie9i7U4eEXelmTnrF2rKvbOh5JrMI96JuKF1yF7x0qu+WI3ffKDTX1KiWNbaZPJJo9GnIUJksf1euHLzasuvMZc2Fd2/K6eByT9Io9c89xPZYWXHBIrMSeFCOK2aqiiIOMdHzAjSy2jH0ScayJ7NfZ37tu2lS9hq8x8sWM98toS28U9B2fyIbOtquo4NvpcIxknpJ24XKHEFS01u8cXOW7WUsZoIBV+TJ3whe86YBv+UPwtjGz32B70uUZB5sm+kPXSMgCrtPJMh7j32ySelD6+TmXbsku2NUb66FDVI56+tNgu5pDcb9Qr19Rck5lLluTCRw0tYk/c3HmvmvrdyCF61THQsYnH3CTs3PeohRczd9sqfNilSR4T//fjWkFFaVveEbUINNmT4edL+eg3YoNsgazxvp/vXDOP6DeIZ7v93JnTIp5t2RvRMaf4mcRZ5FTMs5BP6OQdGpU+mkfMdUDCmkPoi+bqgeKHoTLM58KCoGSwuG7DgDr3h1WSyBGFxZoG1lBxr44/2+JAnWzIqahfrqfL5aqq6lg7noVSj7OnJzlO1rOIHb0xBn6MTVCKLLXLOsc+93CMm6/XRszI7fhX+8g462W7x3by3/m1TGr+JIfUykavCvfWPfsG/u4neurmPu+TybnzxQZT6RDalp1Yoj6WJdk569GyRucg9Lk37NhFtxAHGUNy2FZqZOLa0VH7rVGqwZ7XbnZsJnO4d51st94552gZH5nzA9QvObQOayxhE5y2FHIu9m70qEtUWDa1Pby2k1TDPefRvbrFbrJvZwzgnLqQCr1luadKtpVmZx0SL7Uv+TFO5GhsbPvZg8O06fDv5DXBIl/b4mjZf+pkHCXOJxBLKiQGYn6A9BbvY6KXGqQMlKPlj9NaSq5bDo2fHp/8157rb77iVQadOMEkSPzZVr3ANrX4DImx2EceSrOzhxb5L9nIQHx+h+gHD1kGX8H8hf+Nr8Kfx7Y7bvKONL7Tf0X4a2afJNdf9NRygdM2dV29l6Mv4gQ7nm390/b0Hf+vOHNkTyyJtEF4gPxcVvBP42f3/VMf/z322Zz/PZ7/La9l6xX6G83ei/V5wfz0wAJnYPGDbuifcOiE//BDjTL+BPTWd/xPSs9BVF/xlDwp+3Ne8X/i1EJDts/ho4/eY/Abwnbb27v/jeoXEXdMXnCa6T73ictEJ7sZnJpH/2eH/XRkP+nYpVbpf8LjTdBnCcux08CP/cXXlnCO1hc7AnE0M2b2tj15LThO4Z2IWv55kcw1OFReuvgJwopG6rdx7qtITkSjs4tJnJ+C73rkrYus7c4B4/Ow/biORBv18y0o/8wTLynKNxAJy8bgaGqvaSar71tEJ1412poT4dtXrmWIV5W/RX8XIw7CTx8kVvqviM6Jr7JfjU/9s3/Vy7o9QNCsPx0qkym6wWAfrMmfX5OxW9itbfMPz8kleX/nxrYIpF+1vBfg/YuCZNPARMF3RihkfrFroJOe7puDXfolMft7x7Zlsyu/6LdTYnb/Zydsk9urWsbByTtdEa1ZWdcmjpO5XgqEHxzsfvMlMwrovh6krld8lf9qfNr8JGcuBP3EfmXZJl41tlJqvanneSGPnqVy0/sCf2r8HYqQD3U7/qrHkPguYMJYZ6sWnKPdhxUqaxKEDuxK1+kxk00fZ/vp82ApHNu77/MpeekN7anc5/RNS37BKWp1XmeK992BNJW9IOI8dKDtaB4cFsV+jlfYfZLCbf8hAtGQcfCaJJZ3db3Ybt07BCq2O25MINuPbdkb+tLszbd/3SePxLXRodR0Cs9mDL64JJaAc3rAdvNs69ncvIzjP4DB8eTbjrjjJWYGth86tlumNGj7kGXclWqiT1WmN/Vx2yvre+pYP7X+8DtKr6Km+/RZ3fi+8sDxes3DtHzoXSKVQ8nQbjr7c+ZDAkIb392bD/mTh1fz0OlOiDbxcn7d92Hb3Pcg2EqKgU2cDAAH+0TnDBFbVcQ8UHy479dzTFyijpy09ZOnoQPJsoNS7KtG61rPhhgdgcx7KV7sVw0hK07atshq7LFeWuaHSObnhS3bxzC+J2P6k3VInp07ho62TY1NATEHdW/WTLTUiU7nOLmfvPAD2+mws4r6jTF04aH1hQfMY8SvZfzZpdcGVwPdqtHsQT9GyTZj1o5p7A+Q4kPkxo0vRgKxcraZS3T1bG0zdfvgIXa+7GZ8Cm0fvrFmErZVVZp8ULa3zLbSbLeu7dapGvTApTTTF7a2M2ycvGKuV+YeDOYndKJboyBNzqVu5Ha/3XngvpR59oY851WFbmBk7H8UXj/g6wxLX2P0X/e9cY1VYiC0EUjU4YMvpm5MWKr4JDcfchuKMSFllx5y+DHIf7mSOdzufDGR6xJdH+g40BV42644IqbhxX6/nzMc8mCeIdo1xGQ+dEyZIhx2eyzmiyfWJ/t9I/PfD8+i04ijBiNC2JxC0hdwSYF43Vm6q3I927JBGSFIaIn1sDL3wMVcomMcICeNztGyxuUi2z3m1PSo7J9FzlNZn+Qr2j0PxrGf24HCt60aA5TyJeBi3jfq8sFe3WpwQojG/beScwktAD81m6xDSpf+xgP/2H7go5Uwy1+p5y9+9l8Z38iLJOCTLEeB5K++p97J8Y6/2NrMECTPSYBg0+SEgm2NGir6QLTMt/9K6fxrw/iCn8Mu4bGRcXwFoWN/uVxlu+sSft7r8n2GUq8b8RHIVUKJw/quxc/J3xqLed3Z8zdeL3gwfNQMB8dfFr9JKFZZWetAtFQos/TBH0Vc+FQ9aYCJ3yD+F9cr/vEdXw3oyT2Ejvwn1Vpq33brvr9/KLhRp7OucW+TDBMPb1K71FNYR9ZjEksqURvshRo7r5n6wCzvvRr95GHvek4S+Tjuk/liaMY3vqI3WENHmUFYqT0khw8s5ivyvYHjn8Y96lJFPGBbmx6yd8zTTzG2rUmOpKE0u3S9vmmMi6TEEc3EWXyJPxvRn53n0qSWd/LP3sr1gTteT6z0HQfH0W0wCbc3KTmNUSpyTG1anzzE+01zPY3jFxTyPiS0KWf8BSl7rskr99C3t6EaQ/Fll7IuidV6KA7uA5fr0AV/ub+Ye0zHIq8beZOSbDeaJh+T40S+fUjZ25e8Rlwv3J8/1P4lbCShTFh01DFqGPmdPZh7oFUFbNkWLhVfdsm2XtuozbOt1MQ2fhZ78t7XyAf78c49BLbSolPxDWzjezFbaVHDngc8I9u0VKNY1ws5DlWVrN0qege6HiQ5qjSKWkInrsvY7nuATSxMU5uZWNkH9LA4rDEGX1q/KX8tPoo46BfQl5a84sO2qizbSgsvvV09f9x3n/tfcsk9MxMlta5N9sCoCqtrfuf+Gh9B/KjddjShJh+xIp/s3fS2lZpUDdk75/AT484Xb3e+BLUtt2zL7YwP4Ni20u7sqdQxNoNa5K8TCztWhiN50KF4+rf4wdamP/1YmgTPPeh2zMe2CqTmk9cCVFSVs1hz7mHICoSTnbD9Q+GHQzriKA0luyT0A4Za1CIxF8q2ZeEXpLCwBKshBDYnZC7LBgKWbE5Ks1qGPKOATNIp1+OPt7feT2U37zztOAePLtWafGlkG9/kg8JkQwS2TzNqNck/2puFWo8tfgqkd2TRCaTJnk1tb6zXnetqMf9oBLG3S7aBgFW1x7FbUZA6Bh3yLZOiDxITfdFst62+az/5cevWKAU2vkAdvhT/ejZEj4FtXcbg+t657DyFhZjrAhNwT0LP+IvPCm10St3c2up5ZS/ER9YfDrax34jyIJaNBdABXh61oG2rasNOX9iv9ls9hkfvOuz1c0O7memD5NAMTrY5c7CUyTG4H9cJ3McRu3v/osfkXjGJv0Xn+gn7zXk5v/DsHcc+CvSi9hOJ7r7OnxLLe3B0r/GSg5EXdlvpr5+zbWJ/WoQOzvHXPrJtsyWZoiFty/4M2Pvw0SHf1D8/J26DZJLTq8eMYfcapX+VSbzmwIyOvmnt82/wv1H9JetXMbfBUaQ9eJ6pmcnZ9pMHZfaR/ZnHtJB8PsJbqPXzaHrbet0nySnQX2w7bskd/7W3bONl0esB/VlbXI1J8s/0Dnkd/S87l/VbGPlv8EvHvxHY22fR/0atRSl2YG8be/fhBa3033KaeJ0szPolakh5+CXeNIs3z6+oJYY+QMebmQXEzlpB5KjkSP1TC7R7s5kX2hWw0N1DRy/zfeLOBXvv+MkhIApqudkGQh4s+idQeByJGzwZ6HOnPGNAtq1NZhyn3plT9GwrPn6F0+ZX/dNO+HmBoRucRF6pRZBaUDuLHxsJMhLNi2bnFZ0gei1V1zSkbdkOqTNuBq905hTEa7A/tCx8CCzsA9NvZN1OtC9zwzzymeTQb3DoT1liyXiGN/vND/SKdCOxSX8POIcO4mvyhmytrC3rif0KEHY/o6y4Blb2Q1lfGkq5u71wo5MHWJ/7p2HqahufxfxHY+FjkXNkySt0XKKmExlXBiFQMP1ZS8vKm6BR+OTNTPTgPHzz/pAK6tESJwOmq9ALf2tl/zMfNOMXV9gLzySm8NXNJtoLti31w0crcDJ45YeeJJH+RQ2trFVsJVwqLf2JjFmevmZiH8RH+MEnPRy/ykK/YuubOA55IPMK9tD2Q267ma8+mqZovT+Ip67LbBvb3bfRb07tA1uO1rK3ncuPcWTRm8R6IGJ02CoK2LVdl+hBtO1Pp9gEXwUsKc8OMEvt18seiGArJ8ampOjqaIm38bluET/zJjsGW291nMhPNJ+5dY+eCFsy+82cJQw4YKLT9+5DB0nz2w5Z7GJhV0Qy9Qlhw/0GLUOn14/XDC5/Yhk2yCTBYsM1cE7mzzM5LIDyLw60sU2xoI48p0xqJmZyDGIcPwvdyTURLPwuxiaNyIPZPDxRhozz/9UIX40BJ7mCjHO9xnZSk4mf+DqRmK/AUtENQgevdMaSFd7XDwGiFYIAsg/SZK7aeyjVOvJt4ZeTXcK8uba7zymkbeUeVrwJsLnn42fiPPMQfmM4qpTYiDPUbhM7NX+PX87UJ7plIa9+oKO8t2i+n4rEmedaPLmJquZT05OdnCZ1vvPgYmKzEDw84UfHwIWAo5IAfR/QeeAROmq2O6+FXRBe+2t+ZJYNpO7jy1LTguiLMO+4AAAQAElEQVTXwtjO8DaEfkNULbIDDPvATEH7IkmbEUj8zGdyUQTJIwY2cojon2BI3psf2t60bdmGlfVbTWcEA3oXhHTYL9nXQXIUMtEyidl+k8ui5nk9n/OGfl6bxPoZvX24jN0GhMSa4k2vYLso/zfl4j69EjhS1q5ThL7wIHSMQmfnZrtpS/Tutb9Tj5hO7NIHiHdI9Bd5LpiBbfiO+NH3AHnvG/roNY+T7dYrEh3D/cCj4DVIqSzyUOcx2WuSlebonxhFXQDjAsI+usEiN4bKexex77vHgeNmQXCMKpULMzdgEW+x90HmDMJDAz1vYLuYi+OfXrQFLYuDk4TekI4XEdvwSzriiBaz5Jv626i2T3rirQAFDjThQWQ+G4v8Ns82ft06hgqx0OUI+Qm2lXitZtFZsJTmFDrEgR1nEueJQ9TdYq7P9Zzsz6mME3dpNb3vDwvZRnzejgd0Z9yFgW0edvEwmy8p7OS09x2ijlXwqqwkO2pQVyvzuKAfnWCMUlpi5ou13irUEyvFrvBh8tJxjfQ+YD9Mrq07X7Le6Revh4tLULQFkXtL++MzVnzCxpXVORDv3DM6mmUVfBcUEI2Zc5YIr6qhtJMXe1kaY8g2yJreUYnGJNuJrOSSCn9VpStf3o0aCkQb2NYo+fjBSJBqPja2aEt2HtpNHpzd+8E6zMe6LAq42G93HoxPrvU7nyHSZ72CGw/jyEzxVVUxhXajYI46ecSBtLcsfiFVZfIxfT1i3hOHRXKVjDx+yxdVXWWzUuR0uy2l2duuddBvntx7LDEm+eaf/Eze+ULhxjzu+L6x17InbSu2o0qpXxX1xt4mNmgfrHe/hyjJttJsky/rQBrxfcdvfN553buTW2q0qNui6A32D2GxYYS/zDGvdYt7QMck1i05MffUNbI7eyvxo5Nx5oKYcpMISRQ5jDFU5F414JBb5zN1x1f85QvHOznFZ3ztfm/kjJNHsMjpwhdoYxR+VufJ7LrPX7PcSP5G8Duw/akOGDAeB7bMKmGCPelSh+RwYy3ujZtuR70mMtwJK+WaLeYymNPleoEn2ZEYQqox6FP35DcVX5N8buzBfGF0T0Bp22C31tLCv14a5cHuBvZeR4MVUud64wHyrfObjBeY6IWmJ4aV2FPtN47wSxhlXRb1I5wQdp5mHiuMQw/VliXYJM8z91ZBBxam+IeIPHtz2xPVWRPr5KVGVea6oUbIDKqGLterqkq28bU0qU18BIX8lj3B/DIWrfBBh+5s3eSU9b1nv6B3f9SDBFHM+oxxZb7b9y067NE7uFGfj/xzpv3l5dQtsQJ0EmdwP+4v8FjDK186v/246O3tSs4WqXX/48fQ4D2HaMmdjmP1fJgSayFZ0sBHVfbXnbwn+S9w18p9OuuQIqew6Oaefp8fyCh/tv2iRyf57TqU7sxz0zF4+s8o/MQT75Hy3GJUsU/Jc1TnUsOKjAx0zg+G7kcNlVzCANEReRU+Aju2CDgSZ7L20Uk/WTvb2nrVcz6vz6xR9lzWa2FTNTRAoZ99lxiEIYd710e0qjryu+BzKL4qNgfs7JmpO+tYZXRKaea085ms6Qdfit/wmdchyfaG1PqU9mW2MPdBCZayd5Ob7W1TRR9Yk7mmXvdjv/S8WCNxb0SJg/nXG36ij1Mmt5B1zdh7qQUR0FtAgBg9B3oPxoXtppFKCg3QiY/Eu/f96INcpuyiPkODvRj6xIXra1TB3zUc3C8l8metb+yh9/c7Nbq1j+RuE0MlOuKv/oWKxbxSz8W6LQldzmspP2YsqO4YTOoy0S9iFjnduJZOhI+lFve387Vh52viWYNrZOHX2IlmMEZy2fmmZrlfRgdRH6E31HnFb8a2lfhX3l+YXCYxYwtbRQ3T62jFIDGT26ssfoKo2ZZt3ZnPJEcOZdqJETp6iZ0cN6bC77jUOrEzljEjUPTbbxj4ndR2YzGPyZrcsZ8d7x57gFlMGosar8Nm9wv9xX3u3vaL+S4CTvQSYhR1LItQIP0T7fA8WVsuaWIfH7Y3jx72gy7GwcmrjlHUt8hFSuj2QZ53rtG8rp+/vHSjjneugw/2YGq6MZUaiOukEccgfuIbUis/R16xv1GXG77v9CcI1zmqrNNV8mh59qfwQu7DpQs5x3fmGZjx8NCoPQ9ZcnHSL9rLosQ+ODVjV2Mo/oOonvKsT+Y6mVxARprHvE779NHrvmUzmcu2su/skoFOWfd4wudqJKK6YSJxSh4Bqh3vjLlgYImr2fyMdbTovKLi58Ch8uwo1TpjT9iAx9DipUiwtVjz0GJhLKMgrcRu9FD25mdkP+kec9r6EIXsN7AHdRoongf6IfPbgel/ge2fapBT5n1nr/ZacU1N8j/R+4l9N9lTp030Q7+6LuYQvPJCh3ci4yC2QWjb5L9zti37gNRrNCnsOgAH+WqEt2WitlwD1FoqrIIhN22l2Wev5p75FFqL+UYnPLPPAj4S6K7V8fEecWP1eZ8WdQv26J+clwjbyHuiHW/hMKD75kjcxUZbyYH803+j9olVn0b/3+CXFbClV+hvNNvYbryamUGQJWXN2LAw/uSIvs2ZA6dP7ThhtNigOSD/2hG7V3xj5bKCh+jUDyM0vf1FB97fySP+XxHz38JIA7rzsNxk/DTxcorEzvmF+Quy7ZlXLqCmX/Xgfz+vCF4VP9O2ZfvJzIIzyguS/cKH1wcsm1MPnqdfRcm624c+D8OiFzwtv6fyQFnoBzulw8cX9bi2f5bVwbPN/L4YMbTNmdvXkUyGX9EKL6c80AvEA74qy1X4dmvETdCDr6dMAKQWP+lgnrUMygyw3WeIf+f4KcDPTo4wnwTJrRmxD3rwz062uz720ZceY/GOIw/DdLSO/xI39Qj0uqmzH3ocxROHg3/QPTyRZ9yk23CG36JtEKfn/RSz+ZTpTzY9P5xGd539T1pPho3zY5jr/SAfne2u5YORRIIHI/lshn3o+kX4QkYr6NKefPbr1xv/Xo9T4XNPCPLRgddAC17GPnp1i6+gBy8n+7PeU/Qrav1K8IiHS+ioLXo2IWR4MsQCTDzTDdW88IHdJ3WekA8ZihnS/aXDL8qbTlDLDkpVu7dLPvCd495DhwDTps69kXHl1FzWnhAvw4Mr2db+oJKYgcRZXxtqsHDC+XnsMSk+WJvDkHti7o01pFzXO4Y+N5ye+Z6CM+fwg+ZbGsP4AWFgZ0NX6rP7sE8gkk+ZfbJ3zzicM+fESM6227+MGkge8cFIigx/BV8vLXbnsF8fGcQfXR/20yDywLZwJZfUvSHE+hw4rzEzHlV62hRp8EEBvu2mIR996BOdV+tgU+E6p0b29dccq3URs2bizpX1wjFXAbyXA7WXkaKi3RIxUPPsZzzb8HbeSJuGpculwGCsc8pybV3bkgK1MA8PPj7uPCS88/BktiTzsC3bKEmFbYg9t51LxoHt1qPL8IGM7ciE/ROmZkEUEcsQxn9ipG8geB3nwSdqzOWITS1RkR1rJLxW5QNq8rOtrOsJ4xsWugJbf1H9U1e0zZXOnsIwIBZxMIfOYdkvyUuK3+KEhNzUraJiKQ9hUtsbD0j74W+KigbqnIWtN2SlJR/SUnUMqfUQ2Zwk/JMPfYZ2eKvXK/4nH/Qky2Vl3nbpzMOGb+zRmSRl7R/RmkIOuY/kGOzRp/PiQ2ViBat1/JDvsYhZsr1BLg4Yn4oV2tLJT66LSZ/j3aub7fZTxf4mXmYfXVnUSLKdE700kcdXamfDl6hXsFrGsA/U4E/lg31yjmruoZdr6cqD4Rqj/elsuLL4QbFQ3PntsUvcN4kRXZKzLZMr01H+Wcc8NIkUrvIedlG/QOxVWxpVsq20wq4qlBQf5zyaRpZ7RjBGYbMh2p7P0grB2LYm65w1ysPG0MGW71io9RETO76s/GXKGTN54Ea2lZ8oJ/aJzKlQquSFRuSZs22lrra15aUaeGAcG3WjUN2r965IwkanSnFlu+sy+OLpcc2zZydAS2/XqwZrNArf6O442HC/K/IRLbr5a8fovr29cR+8YOMGGQqzhNVu4aR+gke/mS9n8iXHzG8edX1/f1f+L9I8/Nrxq2uOB9TQf7XGNnan58S2yX0U+YxG1FHr+BKzRKnQ2Wumn5qR+eDGLvOGpaqhtx9vur5d5FFaUQKT2uXL4ORgW65SWjJNjCBj2+n6gft7Xg+4b4UzqhSbrK22Ue/vGw+uc93Z7nkM4l8vfDnIdTRYv3GxbGRVrMHQ2WwfZDtTnWMmE4nttms+Kskv+3nyoDGGLqvwScGoO9fyYdf1h+bAZym5iWZvf9vPXfnCB7earOekNrEz/uKz0I1fzMLubp/cXXyceFWw2Uf4WsDeuoN9er1edKeOsYmDjlEmfzCq+2gXPNEmOZ26FKHlsBW/4Sfvgd2F2g78Ryd8MenF/WUSP/NOH7vIJz6rEouaII+v/aXvB2ZT0U/Kk4e4uWel1giUmlyO6yq9k2g7zXuERW5ShWltuv+aQYS0TDwI3fOwmJgThFeFzAHVI2fRMqfkDpu9O0Cu1+S6FLsbD5+T7/sfH/i7a+Er/HXYS1ZhPIaVFn5+eWRiZ8MDLinvl1klKe/BOOeInW3VGNptKfanfxv7LdBZQ7tk4ymJ9wVxKDS99TPPMUoDvyeSd3xvbSMrVW1fBGVurAVz00uLvMqtl962Bl9wBhlL5CFhe6dWSciy3ZmkPJlH1nexN1YY6KLQupN90UNO66S984lukLyM3PBrDO6/F71xfxnQoi380nX9E/0MsXmZn0U6cRMWMNhH9EONKl14/X17Gxrst+jb6HFkIut0yjj0zvW5Tnt+S+46SaOk4jRA4duS0o+qfp0blbxQknjPmz11fPnL2MjoOAxEePxC2lt/Mt9cI5NrJT6bb8veiBGUCn0bCrQX7LIf83/Pfny893pFd/bcjP4Gjji2XWFr8rHUvCU8od81SM8YFbWOWfPwAOzHsXO04uu0GzU0xsAZB/rxmzxw0XFsy6VuNjSI7ahCLkU394i8DuaXs+Kr48gSuqKLz8BmIOno1A1B/AWKGFRZ2Y+T/b+xGM/eN5EFtlu9ffTJfc7rQt8jbh9tE3sWrmU5JU40L5eLrtdro3PGX4HoRN56jO2MwpXsTe+zutlufs+Zdd49vJaqa21ZyYGpbi42TcCg5JvMNZcBSOxPaI19Ok2T60lHt6X46yIxePCgbYvjgRB5P9BATkjOElrkm3U1+eIMQcdRmre8KoOfECkKhGeteG2+8yX019qfRivFSEL0TSNI3zkTlqFs0x0DqN8dpu6u6P9O60XGvDJKiH1tFnnPx5wjDqz9E92MO0dyzvjvIvbCX4Np7fEjpNQydUvUr2H8UvfkbTTtnCG+HPb3/C9qf3lIup1O+hh1T4zMIfSJyILHGJ1k0mOUe31RsMOF+I8cn30l1ie3n8WfRBnsVKJ0ItyN7I0gks3ZO2DTr+cv/KwVOHPZ0nP0avc9nb38K7xamEvRoetYlQAAEABJREFU3+z71Dl46prd5efwTyjmbMXxr/An9v9tYpu8wJ8FsLdeivAKe/P/zP4pp8LPwf8IRYodpyDO+jfjyynz4q71wl0s8mI8FdtkHp2gr14kOWynk+1GBtFp8CK0guNibV7o8H6B+MZT+7Idd432c9ic8zj7VvhvPJ1x7J1Pxgl39k0LWQ50bMt22A3bPba9x2VKzWWcWgTHvM45xu8r2ugvnvCqvInqOhKvwKtprwHxWi7LDkT/xKsN6ZGrunEhd2/HxntfHLSO9qqPFn59SHhxmsyb18Vm9G8JZVcFzelT8k+OPYfm7JNtfG06Z5uxjFMQBojdI/7BznhmvujHN2p9bF04vHlO3TNJVBRk/t8hhjaOAwbRoXscp8/UNsweQ2CBX38LxH0kxej3gJONfhlqH5lH5A2Uu19MH2yNfcbsGQf77KMt+f5s7xjpbD9tm37a7Hh505yaAdZx8z4nYB8+iP20/p7KugSnn8wxmvbh46c+0syZ+CjHTlYOoQr82JOihUeXpU3X8m/rgS+exQsFnS37z8b5wUisIGtrb377gkx/VgFXj3glq/jR0bZs5x5W3GzgBIZt2VYBS0pOQfanDYdDR7Mtv9IZf0VZyc0mExB1H7yTTh9kbk+kxhuRBW1nh9TRycdPM//BKfMLOgb5hQ7Ose3D+9lLdulsD/HJ+NKf85Ke9qJx6cv+zIP9l4+YZv9OPlgunG2kbrlOnnh1GJ2Mrf0TOgh/sUECITux8Bv/k2sezzLzfoVoySOQ8Gm0js1Ym6nvWvZ3+LgXLoUp+3ZpZi7EWnyaa3rBQynrsaDjM7At23uvHr1eWnQXvhA115zNm9jYFswe08MW7olL3txT+vqCeeqlJ5CSb3x2TujZhm00j4M5T/IOIBXdYJJD8kCkxIl2+BvCh7pF74xhP/2ScsslXruYP+5INCPRlkzxkmMsFpwctmU7pGrQQ+94S+kjsLe/cxxekHFgtnfytd2+7EOfiUwQXdvpwFJTfWLIkZyqYkO6a8O2wgv0U3sad3zk4YQOGPaR2F2DjPA7H4PEWPjnjlckH3nigZBB1xfCjmcIjiLHDNfiQVnjvmsEs4Ky6NCk55xcgjyY6YdlPByYWZcDkUXfPuYeG+oV/kofRJcekco7V9sZ7thsQlSaTpzMcfJQLvFcJScnIEwWfqJrBrZF13bNP2pz5oeAY2li06o5SZjEzsoQ960TexeyAEFiBKKln/juOTHAUoVOyUglSKXl4ZHCYp2iG956zG2vV/wEkeMqKgesyQbc/ONeRt4RjlHpPmH7JRDxXJbth9wu2U7khmUVEy14gb3lgweHVUMSGu6zzoaqMOlhckrOeVAYOrAtlzXJcY+juvphaMYZ3dkrNnrOSLKtwmnRh5X5p+462mL+HYNaS5ZNnrLSMJHtXquIrZKErN/XQiETDRe631IdRdoQjTTbNnsqewxL2Vby0Ze2SMwyc5ui21Ca0Y9E3SaJxFf0EzF91rBjoYGb9pGYDPdhyXavC6d+eGsbPTzwGiDmZbt17DzYYo21W/snZnrb2rlbaZPrZSGz9zhd9MQwebQOxQkvyPjEgj9JOrkvlBfjrBEZacHHhTJOf595MPvMyQ43ntDGNpTypUx/MY4eb6iSp40eQ472Fb2oL07ZJzt+fAh5pFJkM3NiErZlB1sW/lx36jZbTypZgy8Frl2XhV8EejQC22YYFH2pfOle5Hq9DuVSYHvKNvTQgFFlMSIZepcEoHC95NC20tKRPUu6MlTGbYs4809tW/DlNI5rMPdF2/gVX6bjI3YvGMiCfC9HFuiwN/GVGPGfniH2ZMHcM/8T+bIishql/AXdZQzy8wOi5ZccFrWGfNR04ifj8Nle7Tt/+ZU9X1WHfalqgOrx1l/42MjYthByWPnSpPMJCx8F7EJ/9l/n2QgkYkmDPN/eropOGI7ugX1NGbs7X2DfEWcfqHXd9kvJ3zayTWcc4B2NfVBp5LENpbYX+4hbl3Y5CvmWCV+22zC1nVwbPeDUNcJg+xe28bnXSOyK/FL2Yr+6hBsrex7HSjvKrHi2LTuo3bcCY3IS94fYJXZqkvpIVuiqobRRlU41Bl/w7S9ICt4i19gm5yDrGOQXS26ZrCQ7tZIW87BLNnGxHUUN4N3vN330XxdTb8Y2ciCa7Z5z1vbOl7XxkTiV6ye+Dh3TS/FdKg/8sX58qR52MYfrNV8YD3wtpepV0bVMP/jSh+zIjzPPNqTCjNyiaUOLut65NgD5DWowKW7ySW9bRiv1C+weKfTinrfQbVAr2+I4ZORyyDDnsJLXIz/mKFrioNY2d2p1pw5VAz9GKuY09cEXK7dDFt3DtHUWOVSCon2jJpOLLjVkSDyjUzIDV05TuJbYU9G7v/iczD2+bMs2yqgRzKZW9JGRJMdqmaIDFrKizhI20BmrWwfEiajtxur6Y3+8/uKMYyp1XvHVWPqgBnHh7F8JndRS+Ek/93oRy+SGeB+8Zqye18zKqkgngrW2fvZt5ngi4hpD44Cdmg/FeNOQSZV1LeIUuQWEJf5NC3721o/8ghE+LCux0tcoBcJmEj+6ySXj9NGxrYyr6JVWYgnwnfzDI3jYBJzEmgjt8GGGdyc/bhWmRmNcNaqUdliRy6Zid6eewY0eKxW6ljXbz9Rkz6ysDesy6qKF36gu5E5+VufVdt5xhL2hbSt68bsoXjEOXy+tasjkqRVdcc9e7Q/3spGMobSd6+x8khOi9j2QN8gbg6g2Is/Y4YfDlPM6k7FN0uGBUMkx8XDIgWL40QGJGyxqHD3LmY6iBaXMKXRkmEXaPjKeFCt13fQi98n8mAP8xMM9azN05T5UI7WLp3iRXFZac6iN2nN42Qv46HyET4CzCbZunzuHNskJezv+rWINi5qQgjIJzNLptWW+k3WfKCV3s8dwqLKVn1vfG2465Qt56xXSAyiiXzLj0IsoDQI+euhJnHw5HP82+nbn9ZrPt/Se5rei+Eo+8d0454Fv24jJgNj2pid0roHYbIdLXYPYkTcGzMXKGgWYKW1l3iD077DiJ8CXbeWn6E8bF5yMmdMilyCy5kd2oOMhx40W658ck/ed19vM4bSLbegT0VsxIvJDRt4LTLDYHw2u7e4X2i+I76DIMbB3vvEff7bTyfb34Pouj66hvWve91xi2PWwjb/EacZ/6HTmq8SlBolhu3PR0WwfFFuPnFbW6oElXj4aUVotRw9f8RlesNCfIL2Zk7nGuoeO/J8g6/Q7zGMvnDouKzjHq3NmTVlr21KOQ8dmoKOxDw7qU7dX6BPr3xskKb0G/Pfc/L/OajHjgO4vHylzUDkdVmyB7Nxj9Lk7N8nmvmyKzfi3z73mL9Zfxy+iB/nYuGzY0KcgdJBx58tFmD7j3yE2QXTO+C9lCbth8VNu+nen01fqaWx+p/tvybhgTzubCAdO3l/tX9w8TGw/6L9K2LEJfrl92lWvxTcb1d62rfRyCpv75IOTeuYmmhe0ex66Hb7C/znyfiF5GP8NoghcLtluPEwTLzgYO+7PkQ+xMt8gY+fUiIMgg/RBaD1jtfKTr181VGyU6b+qwH36+yr8bhwfv7jB/6TeunCP3vZvY6UGARb/+DhCfvJD+E/jvzr4XU7ZA30dHwH9G6f2izT6L7psox7ZLzrNkT5xsLMte0N/o7ksceil2V8YL7KTzPyDc2xbud7oFOhothn7GD072D1w4jf18+l3stQ3iFV8BfnwEYQOIuv7VNdHncfJ19mQcavv6+1kPful7e81/xhEI/2JjPe1nHiNzeqY0qu9PjU794onTmHyrJwOxr5fLNluHGzok/q+71yW0LMkC3NJVpq9+9B/hlZFvfOI01cD+DYneExHIW0rb1TPOTQfeca21UraLbLeOyWFDjIOjOrrPptfYtv7Xh0dpslS7jXLg+MxSlU4yIFe3sx+fHxo8aZ2jKHLZajQsVg73mDb25deYsQ8fqODGqIlh8kAE6ZhxqLnwzOMGw/NPj7uW8/qVlX9QfxKvDEKXW1Ijx4DpfU8iP/ak11EG5HNTeY8hlU2fixO+rnBh2nxY2JDP2q4GBzAhZ5AF9F5LOb1wcPUG09nYhsTlzWYT2rYX0hgTGrqhkLknTdMjp5eYWO7Vfp00LaJDSSFb0OD0O0DGk7rbB7n8A60DqzzIHyT6VeC90gP+8KuqtQNOiqtC6Np3hvmwcGdhxFJ3HbXeFGH/r/XqEUe+KxWJjr6oeO37dgDE56OllrgYo8IxIFb9trLOmZ+sU9etomXvVtqW4kHV3eQhzOxhvFykNaW3bk6ycl277f85UH8vag2iZhaNNnXy6YEz6oiE4tm6NIYAxQy5nmEjv3mD/jI1AbMaZHHXR/vd72/fyi1mFxrqY1otsXRegwfR9VQcs0D9Rr4i9IhLehy7Xo0beUnYtvpGiGjl3hBmFX1iBX5olCL+nBELHvbh4figxd2MMbOJXQQvx887H7P+jOvGCwqSGVCCoeSLNvUbADyLn1ulip5wb3zcOWGv+yp/EXLjesrDy9yf1rsn+QV/0HmZhvfkqVG8hMt8ujG7/Vy1WXwMJW5xt/Ej8td3/xV6hhDiZm1Sdw78e+3vRHPmLZlu6d1J8dRQ/FR+Bnj84Rs9MghR3I4kXGQcVRs41PA/QAsdbwRW0dD2vGyxQrd2N2pR3RSm8l8onquXWhzskuuguKA0WN6RixpvEm2G0Xu15e/xEkMvTbUEyu5RYaVavAFD7Hzl/Sp1cfHu/7444/+S9zoUh7JpH4kZlscXAMf6G3d6P/xx7tyD82XTvEtS0FVCB1twTIx3ev148ebTuQ+G7+ipR/kNbj/Zj537jfv5JVrLug4Rz5VRb3vrPlH99mu2ROxyfpP9rFdqhogfcn8EEa20z1gch3ErVEPXuaSOb2/35hv8KF8cdrhY752bUKOGrryJem/fmReVyX3XPeSVVVcL0MX9u/1cuk9PAZxyKGQNcbQQLaYxI290dcKgTKHxTzSZ8988BqfHLJ3whMt9mMUcSzhU0cLGZ2Jn2YhHsRJbj/+9aPzfbu+KTlVjUxGrYu+bVyZbBb1vfU9L/Vgyu0q70HernueGDYv+YWw3bnYVmSxwxm0NHlwnZwK2YX5vvFlT5Acstcz78wt+1REbw/kw0ENL0cu7/iZjfaN5/SvuHP9/d//+1+RKPMNRv8lJB6JXdQ9+2+wzxLvjz8+eo6ZQ42h5DboUcWHSN+NKivt3heHVGPo0nXIfUm65XU1CsAujSplXpJlm5zvyhomZmJZUsEfVUpOkH1tL9Y812X2HypyTiC1Cxa16bWCJ6Q2cYBeWuqR6zh/uZtrJzUJT7Iyvx8/fujHv/6lf4HUR7TIY5Pr+v39nX3/zhf7H9pzvKIh5jB147rMWkU/eQSL+3HG2SOZ2zuvk5nrO34+QHidexazPUn2nlns9FOLJyl1Sbz4SV4nMi/bXT/RDM5jjDpJ6ikVYzv3i7XrzwX/c3cAABAASURBVHW0qPGOsM8Pg/isIdubRZ97VPb7j9SMa/xfXD9B9m7WL/mnBqlJ5ogJ9gJWlTXGUGp+uVx7HB3Ron/uveRTGNpGYmzVuXOG9mOeyfaD+ieerEdLDnb22GJ9bvpI/fsvOJfszU8u1+tFb29XcOmcYrd4HbhxzSzWpqr6lxbyWps1e6dWqf17/EGHF70ETg6xCxaMUcX8injVc868DQ8Rc1nKa32NYveG84TFz6GX/feee35iHfOsGvgdaG0b2ylLx3jLmrAePwLuJzYy1JLjZE/m/aywvOPrnX0Y37fjHttOdLZFjnCoQa67rM07OXzEBiSv7OfuqdVk/8QAdbq1a877p9RnEhdPzc/4ndq94+O9+w+uqVvLXFbStdNvxN9kPdIHnSv3lQUvmdqVrrFQyGtiXu9CT+6vGQf3vkdlTk9IVprxYUNzkEhYDcus0YZtDe6PF+7TV+5xtnW2SdwbNXxnnf7IvKjTO/0Hddl5zP7Stni/ljVfrPgk/6xB6hHb9NG1n34zXtQufWKlD5707HRzb8z6VPbMYW9qmVg1hkYNFRDz2VC37NHkschlM8iMuYRvW/bGgidZAjb7lXF+OesP1u8P5vme9zz0ve+R6WgvZHMsfrA3owvXfq4pOyPJ5GtvWkezrfBH5gDerm9ci2+qkb1v5r7YZ/fH/jnngpUuxzpdiFMj86/D67PLvE6c3HMcXzN7+hR86W2iNEq2kaZqz852823D7N3fe+DGdRdkXSOg4uyGwzaMA5PinVjn+hyy126hd/oKP54sh3zgSOExJmDTrp27HX0yIU78JW4rHKfwgtQj635jX+c+Et6h8ugSf+HnwfhCtFzSF/a3w/pmTzwUM+8D4dmZg2VbBXQ0e/OO4bed/ec6T0NnMZ/DF2od+Zz9KdpjzJBPakOlT9GjP+sS3TAXeuc6ZfxXEbvg1A+9iPsY43TF98k4++gE5/hrH1lw8G13rY/hn3b1pxp/ouAiIIgasfviXy8Jhf9PYOMffPVhf+bbn8fJIfiVnZ2pb0y+PJnknF4K72n1+s9fsVUQ7C1hWxUw7N+0/UXvVQqU37QCoYO7poLlqSBxdDjqf7IGf+dvJ+BBIpawCc55oYKttMrqH3RsqMaQxIsCMdMHi3maedtDjk1gy34Coz89TttT8XWMK/ypoaPlRnjiYD26zCU4GdFTT0z44MVkZqBHi/8MYtO6GRw4x+uzSe/JqJzypl+VTA0JGp+RQcr8NP3l9OojuZxzt7EAp/p3fDRku1Xs3Sdm0ExOoQPI48hknuh9wp4Re2HmNx8PZLyYU4M1t/2IFUeLm0ugTA6sF131vrAKm5R7Mt7XQ+KWpADL2DD6fJhhQMeBC+KqoW5TkxyxZhR/U4vcBT7z13OdUFvMYYJFLgHGfbz6Dx0/J7o2+N19q7fPtRY54HSzyM0qUja6XAl92aUPSsgkrtkNzSmtKa4keIs+/IzV9GA2gQ+d6JWELjrEHUJvSceSSXPJCx7Jv/anHikJl0dO0slP/4rcKjI+fRT+KtqTWPj3yugVh6/ovSB5B8lZNJuqUPOs0l04oh5ipqlhgMovD0xl+xNYQp3ALdNfSk9pFMQZJp9sbCNLbD35KOe3FZNnIFquxQBSre1QAN3onAg7uQdI++gcImBuzv2QmLlmI2w9ZLjJsJE6B11ndMNERSeSQOxOsAxhPRD9zrGsxLHpQfi21Y70bLZlP3FKTv/nOL1t9aaiEzATP6Gj2QigY09HXkvRCR0bVoWaJ2vBd0MvLXVusM8XiMjMJXF9xAt9YokdhF7rZvOneESNfNEvNsUiXGociCR6DE9p6Mdv9E/YUnh5fVzt/65cLDvGalrwN5YqedmyjSx7atI/DxsFhi2mzxF6o2TkJwpm6KeO5Yc8vtX161xQQp3zPsILbMOwbHe/euKbhpGqHD4yO+aWuiFodaSQKvaqZH5K4hwqELqko7To77lTkxe+qGluLA9ZlH+B+FgsyORdyuL+nT4Q/s4+8XKvDaLzQGwe6zBlbIIxrMQePORMnxgBWfbsVtdD3cIP4mao1KlHwv0z974KTX7Nx0HGuT9wg1EQPuFieUDtI/z4bP3YBaKC9KedkwdxXseFzo4b3SXzujBIMLr9f83heBwweZ22iSX2urkfI1YQP+IhiKirNRV7E7Mk5IslAokH4idoGePUaKI7sVtAaUtyWWeLHBWGeA8BjNi2ODQzN3hsNsbw0OwDoe0m17GGiWdZhX9L2nz2JnT7oc9BCukesKMt2buPfUJSNjm+7IdMNPs5bl89LmojQD0owDBjVddIXVNLU4zDtwZDpJr5IMxDrsXDpV3XhY6oq+hNb+YxmT5IQoxWFqVjRg8d4hTXmmWlrawpwYqhOa1MBkH6vQ4rXuBImauhBrbpg+hl7QNEfaR+cROgKtvY1gEzVkMvrf2I/JfIX8JEWW/RIiMJyVIeznRG7VyPFv1zMGqoYHDoALHd4tg2wcllvSKyBr4Tk05Gb5+SF8llDGzLPvPd/LyOJE+70Nj6s+vbw8ep/bbKUqXnPiLWoJHryQNd3nGxF7KlxYt6fBIR/tw2UDlsuMxjMGctPPBlfce0GMZ/yfzs+TA7gnPGlD3CdSriYi6X0N8wi+kw8Zc5ZT3jc/vInI19DMiR3O6Jmf2Gfl7DLtwHxxiqKvSex7bf0e34IB420SCtdG0zqsg4cZ7C2LYCJ3vb3rkO1kt9t489Z1FTl+SanDgYi3mJtlDkIDj5U2NHkdkbt4RWhpdrybGhPgpCIxewLac++FLsYMZuXMKXfMSxS4XenjF54MeWasT3nt+kbpNFniSUvERLzVevzZK5fk3s9DJCsNpGDPHPXrGZh2iLbA47Ro8jcmMXRpX0CrUAwwiPvEOKXMcw11HJzEG0ngd5WvzYSt7JuWoIlkQtOKkIYKODnW1YgZrPgOt7x8MVFtAQUbPd4/iMXvznQfWoIg/38k3mDhVxhyS75lOmDp8pkDb3TCT4DQ2lC8QwfmLJfjU1z7iBpwGix6TU91ni3HjInofqEz+Zez+IhO/4oD4JjEulX4wXtQ8ELRoze8yVobJu9ra2LfsAwsk+XmDiw0yixhDFiETr4DOAXjL1sKXUZpFb+F/R/CViAO22mHOcwoYxka1G8jc5L2KLPq/bsbcJEs3Ez+s64wIJaUfmzkfafWwmwvTZA6JlvXJdDPZIldVzKwQGh9/bPb/E8Icm8SNPPihy+IHT38J/QtvEZC3uvCba1hjFGl8O/VJVYJGgJrnHTrSvvY3euKhqyAL4WqId9+Gv+i1DXOjRybZchmQHkI+UyR3AB6FZp9UP41Mb8f4jc2QaKltVbh+SlWZ626Qdf6v7Ymy752IVGtV0cun84gy+uBcvcgiv/Rb3BZRGz6+ww4cwBfamIbXzkuwdVzTMiA0hK2sYnfgNJwgvXwKFF7pBHmNUxLJLVUNj0BOqyCWC+LXdvi1+oMM3pzv3czrsDIbsUviDa+G0T+2yPwi1J6KjY+8IODb47P4lZvJb7DfUZccrwAkVJhfOSQzhgnfnC795XCuw1LHbRv0F0OIaWR0rRvjh/hxK7J/FOkxZC7AU7Ts++NpIvEGTB12FI/VcZHVbmQcnrv3BvapG1m5qcg8aVXJJW1+02MBgvUW8YE+t0LF2vQS9AH4RZl5xUnWFkfzUzabjxAHBsSTzo6PFLvsvCCtfosV/6CpzzQ0VycVmMuE1yXsSgjpylj1klE0fu6qCTZCuEHkwh9XYvPaxlkgZPcvo1xhKjNgnvvEnTkZm+on+w06FNKDjWPhWlOlty7ZqDBU9KUjaPJteacReAeE7pZ2jVDJzMCodiz0w2QNoKvtR2ETOQMl9UoOMR10k9oWwl7avyBf5BPPojdzxD5aMd0s1QKl1TE+OC715yNML/qkfPV7aVIM1xjb8fKK5EyO609ZtSXcgWmpgesG3m9JKcvDu6eEtMBnHZKLyoJlg7jW25TIaopxUY6GZIbA5tWSfFrIg65UeTeIdNqhkbwS2FZ+DOZTN/fOuvtcQk2LI6IpkzP3V9KHXMr6AeGpZ9IFLop6Zb8cyloyNX9EvsGtmTVFfsMDEb+Sp1TLxl3LXJrS18Gnup3pt6GQ+Qk+cFrVb6zkvIc/+bR5yk1vMbfIJASKjexxrYh/gx2YeD4lkxib3QNBwCFuq3mvR3cAUfmKQt0Dnd8om9foeon3Nx+RMRtRgaeLyjvO4i17KlTphps47AgYtY76QpIlRiGVlGVecYLhmmNaC3zQb1tCODxbOoaMLjD4TUtnikGOqKC7searL9SjF4VT22CswUgPDtsCf2h/ssgrotTk+SAZe5hFf6Tcm8dqLbH8C6n3YT34YsUtvO13DdttmYJv0giFpr5Eyd2gfa717I9cRv8k+2Z/5S9QU24mPyTxnjwd18YFFv7SwzprR4XR2l1PeT3si5cjcw/sdFosXPHVMjuREfJHHws8rwtswJiB6wM7cLXdPSvFLHslxtQO3/pLJHzBCDI0u9DoQL5Dn8e/3R13/fQf/j7Q05ddP0F9sRu8E5L999KbI6mfV/20v3xuaG0I2XBCN3nvESZ/xV0TvFaf85GWcy+11HN6v8Ff1fmX/lR9/Jy9z+w6n/FdzPOV/pbct+2f8zhbtFhd2J2xLHPrH7XsnubnZ1hlP37Rf1eO06b6qfXxj/m+zbMt229v0HArCOfvQv0HvOW7zrc7+5a7c2tkPzeuR2m3GJ3S0zC2hu4cXOd3pJmTbhogsKE4cD/6rLL4yTk1PvI4n13Nw2p++hLeTFzvR0geQSPUTPiWpz+1x7zjYqUdwDP9Sd8ZuZZKLfZBxZEHoV9gowjg62VauRViPI+MT8oP9nyHYA2eOp8PvQpQtGxRIfyJjIJ/W3/f2nyh8Y2b/bGP/zPvG9FuWbdIE/vntgDOHwyq0jQ7663jDcYi6s+NjoxnHybb6Awu+kOrZGBl/MOJPsr4227KB/Elkxj5sT8FiI53X8ckrYp509F8RPq7TPYCLvhzaVwYPyffEV/uvWos6vfJsvw6hMw4gcyC3X8bhAduf7puvqSH6JBPNtuxg1xdWj6t58MvMc7+RXTi78wAlmEe+sDBBTwDdwi6A+VOs8B7wprIOobYfyayVbbmArbTETZ/h5mS036CGOm25LXfM00dkQeyDyOMjPNuyjRMuYBiWNfkkld82v93umsfDM0R9JIbtpnOKv/BCP2HZVu9h+vjLB+0bD1UpYsvsraOXFl8vQ0iDfdhuuz1S07B2nxrpc7PdjD7ndCCzDFr4ejomYTvleUiazSk2QQvQsU1sgfRAKeFexRq1+VVwz2Nbp555jbCxecGpdfapxWJv3ViD7LPwi3mm/wRy+zo2DIsf/It+g9xad/NbREr5Ui2/XS7aYt2zPpAcCL1kppAHhIaTB1J7LCUXWzxEmTr3yuI1NmpVvGc50OHDJPaKf2zczJxBnCA3eD0yxoSgnnoUAAAQAElEQVSivnCboWNvmxykmJ+I+MQklwVEm2HSt57c9qIZWjDzEOWZ80DyzYFeuFSxr4/bx113nuTEdbEutiOWmyZtBAvMzLkl+5Q4oVZOB2wr/BMMkxa8z7lUBHo228ylWhey+8TUTkXP9hqN3FqweY5yGzdzCy2NUf0Q1rbS4tc2/EFepW6Iwlf4l6HL5dJyi59yq3w9GVkfyGN7Z3/nL3DOi86HAaVjK1JtiFxPeUB7uV6IbZnw9la0LePLduduu+3uPGy/fdx6rVqw1RVfNroZ03OEkr15VaVNNbtPtpnXjk067V9oraVui+s0hG3ZpfjYYx7+sQcXRuEF4ecLCdshwdJJRj5qyMwHQefe19bHVLTvvOaEH397b68MZVuxrfSuzi9yhspf+eSvqAbrk3Hvx+TDINa2ZUlZO1f1mhc5BG6JlM7OiNpKsqHBGEPdcIRL4lJp6N7yMFxW4VNHS94ztbKa/3rd4fTUatIuyTk4SYof2wpPLy0+bfgHb5MLNcsGuCn6xNoqzCG5mdECx5FhavD29rZrgU18p16TB4bpM17JH5t1+Igds+4vcLKPo1ejduzDR1GDUaN5sUs+WZd/5a/c3n7ocr3u+ZVVY+uJFt34Toz48Ivc3vPIOnOVKH+p9ccf7/3Xnflrtp4ahu2jB3giZ1ywlwtcNLhe81e6P5hzIUCdqNJEL/PoASfbSmybAUd8BkxI2TM2ubDPY5M9+v7xwYP1u6JuW/Zn9Fzg5Zq3n7LBHk1drlznsNlPSzWGok/YqLevxE6sMCJL7ulbh/W5ce1P+vAacRYhWGxOpgf1POIr19kg1ul7Mh9ZHfs0n3zresf3jXvW6SN75vr2pvTxeOcajQ+RnHEwqiQcTOIyIb226AXhFTqjClWsoMOL/p33X9GxrRqlN/bK2483ZZ+GTs6xta206MYmCJ08Cr+p6eVy7TzHKBW8ySQ4jpjP2JlDviCc1HCiYJv7yJvyl7Lxkdg/yCH3lR/s4fhO7BOY9B5K/pJllxJPtJ2rZBsecJHTtedzZW5jDFlkHSfd5wTQj+zK3ghCZ4kyR0SK38Sosmz2IyZxkbpn3XYuQnbCSot9dPILGbmG+i/DsoZbyCrm6sqAnOjiv/AfG8vkfqE2V/K/dg8LLXU+tpvOySYnElrUdNGfvEJlz2MSYCl+ZxhEjk7yTszMOa+Bowa+C13J3j7z3nphE7vjUm+ZbRUBCKE02/AFb3D9D7lKo6p721F5+LX368iN9+zZDxkLleR+IiZGbxCDg9zJn9plz8QZ6ungMzcGRqm2kWxrUovJdRHknvH+8c50V8timDiTWqV/jNG3yRn7ohY2jiMENYZSowv3tRpDbr1CwrTw0wSnypzpc7isHtPvONbZFvmFjnzgL/fK+JQsuxReZFbaSpDOP+sRTpGbjRSc4XcfnmRb+dHRor+2gkJXIUVni93dIqe8ll3fLuy3C3rVPqIbheyDxuFn0ae+AST5oUWqk/3SsjDxALfnc+UeMfJFJPNb8G1js/qvU2/c+6KeNREydUtegeBY9kb0MFQaHCFQWteLeSXfQE7ZFqqT/bCiIh0+bENu6KXZT579pE+VzCs1yLiQp162Ga5dr4JmHL1cZlVDV/ZM/gWMql1PAqP//eHotL3EdhSlJH81YH9vBPeUWalp9DNv5ozAhgsGr4Go4mvx+eKmvJbnfcWtX3PQTzAUdu6MofvATXip++6RMWj6sImemXuDWD0mFyInmY0wQezOPaLouPTaHD+Hj1d+aLvkAxm/wiZaZHKzEyfEZF8vEPqED51z/Oh7rqSbxYOJS4lT69MzkGQJ2FavF2sm2o6BA+h97DodrjaL86J2ieBfzBMrTDij17rG6Dh6fNBn5xd5eBO79N9h28cg+2THEHPZIKtvbD/bREePZlv2xoP5GyK5BV9VwkucE0R5qNif/UcnwvM6DB2c/NC/Q2IFp85Jn/Ypwcmzv9tvxjT1I8vX5Q730IfsIz7j70SY4UnxIXUXEpT+YUtBGkdStmWDbLS/gH8Yvm8smdwJm9gv+Mv++Vb9O934Pfk+5sMEH3FP2c+9f2b9hvOL8A+LYk7Bg3EQsJOOztwePeEdlPXghba2/tnDEzSXpVZ2jP5e22vP4nNTnrx6BKlZEE+Rp/8VbMt+AfnYjOm/2sCm7ptrbx2bHmzu53PmHY6dC4cZMr/kFdiOSKdOD/7GKT4azDtzjJ9XhBd8dWm75/uV/6vxq8+TltEO6F4PR+BXzt+hcysIvrcp8j4ltmVvhEdZjzcNqfHzBoVKxA/Y/kTH5ytsq+fo3UcGSSx9gmiJSQff6TYgyYA9whkFznJ+cBJfWyn5LfLd6DWM7mSPsJbRsS0Fkk679AGsXx6WlSOI37xxvvOBd+I3Y31phG1Obvyhg9BB6PthF9sg/AbX2R2cvCNVpScD5maw55f40dvocI/T5A3KJNCWrUfdeE6ukjVAr0fFq7p91W3my6lzQN3mBP/Uh/x0hD+POYT+JPwyOFw117bsJ5rJyX7y7E3Dfswp9O9gbxvbrZacHmAdmskptXkFrN8etpUaihqmf/ik7qehjQ44x9/pRGZ/1gsveNXfdPb4xqs8tL192OnVtVSac5KSo2j2wQh95A7Zh2XpkOcel5iinT0kYiu+goxPnDq20FE3m90GesCpfVLz7s86RZ88EO+DcQjDa+DQtmwgR8Q1MFl/CRbYPNH2OPU59/wrffLOPj7mYc/rHPZJ6ekDBkfGdJ+O8Oxq3tln/huT/BJjkmMg+fgRrWJMn2Prr9bPWOhtHpSDko84K9c011WurSDjV/T1nrf6TKJp9Jm9TuCu84Eh20DirLPtD5/PeCf/tV/4zvj0n3Fgm8tgP4jZuS2d4fNBNTon7v2Qmqym5OPDTrpRia1urXvMNX4+1QyN223qxof8xGKo6Oe+mQdA9/i/xz+1x4ftqMi2DGVbg4ckosVvYPshS76jCik+mG98BzY6L2iF42RbsQus3Wwo7JPj5LVikUv8CL5tuidikZwuHiq5789ldVu5XtrPYp6wDlso2W7Eb5B1CT+wna5hGz01crKtApY6b6dnTKdJvJlcMzh4VdEIQ5i7kXjBPXPbl8/2ddh0R95Ko09u8buHiwfvU7HtSWFvG1H2EN2nw6z1vdXGKB6cDdUY6obf5BDYd7nuyJYiTs6B7c63qpjbBHfln2/MXjHzCr999bVDnPwGNS8ENnbI6ZTcE4NwaKkRm/AcAkRndu2WahT1lYw9YYkvnX10FvWdJ6hf6PguGz2Tf8nlhqyOr5dWcfYyDhn79EFyWUcuGS8yNn5CQ3aXEyloRo8cUo/QdunCQ6ZRQ2nxm3mGjsx25xcd0Rj2ODmZnGGp42O4/Z2Bmcc8sRTZJIH4jm3sJJPeUnKHUJWoY9GbGAG0s44S7lnHrOW9fcUP20i42HsEPWcAM3HiDyvZ1ij8AJNvdNLraPGTfUkWKmoQ5KHbjx9XZV3Dt7E6bGMW/7FrECgPwfb9iP1Goo4uyD02mNzUWjcyl248jE79Yxc+SeKWxDnnGGMo94ZB3ODKuPBnIFmv7fSzc5rU6cTq623y5dAY1Q8SK/7wlfEip8SPXfii2awHOUZ2Z49AKr9kUayLPFmbKE1i3JQ5FYKJUnysoz/rgCa2nPFp9Gwr+kqDHlXI3bzIRcuXHfnCax37BJcyP1e+gKkxNC4bqOrMOXT+icbkEHrwkBj3mtnnOLjTn5j43TpDl0v2hPEu6nTXQo+lVGyTp+2OkTiQ6LCZJeRu3cyXgV5bfCzqOql5Yi3in/KMZ2J4c45ONbK/F/lu/5HGnluShslRVoGMF/lPEL9Zn9CTWH1/mzfSZx75P97hLUbRS+5jDAXGT3ixy77JuFiHUUOKIihgM0fRyN9ViIoBB+PEy5dwi7lc3666sDZv17e+BkeVRhWRhY1z+clllc1Y3czZLngXXS6xu8IpTeo2hjWG8GV1XgzyxYnLyHHH3CdxM4cHeoxMOl5jeF2AHlWqMfC3YcYL+1u+OKI+IqfzwXqNYmhQ5HTBBtvUhPkmTk9I7m62jw/ln2qNr4yFno6WumZtXFIR0/CLWJM8k+UYpeznN76gHOzn8CY+N+7a/Xz0WcfECSKL/p33Q4mT8SuUHKmjaJ0Sp1MOq33GLvnduL5vH3f1e6vD3537UvQCO5mLWgzmMWQbtrt/9Wlb5Wp++jHQzbwtmb6Yb9Gb8SK303aRW/gbVvrT9sYa5cuFpd0io0S6k2f6LF9qHn7qceNLiAnzjt2kzoTSjj1wwOhwdOc95B1dmMi9c67Rc7RL2596nNe763XvhfiyHbPGqZc5hHuKEoapKtdHYkV5jCE7WmTa899rfD9qHZvQew573W/I7qzPZLILxEf2yhgVl9r5VPutwjdOnI6axoZIyMR8ULdYY2LiM/nCQWaAFvqYKv6qtj/JSkOkRS1jMxnE7536zdxnMKpiXti0bq4MzJxcYMSGTndiZl535rAC/Dh6rohlmxh7zpa77oP3Irb1bFaGdvpthxt4pfRFzDvrfjtwv3+0LPWKj+hM9kbyT7/OOVHfRU7S9mv8EOK4Rua+l2AXnYlNanDOazHfk7bduovnTlWly6h4REM9/8dnAe1W6Bd6g31RdYFZ6OGxa1oS8h2T1wPr0XY8lBSm8b861+je2NPJMXMV8sswtayWJ/6NdduvkXd10STtPCwbX7i1oeHHR2JNahPAEkrqnMk77wdgcGBHXaIr2ujXXRMTZxynTdUg5NpAjzCcV9cs+yJIHNufeGKGRtO2TI+Hvq6ie8ZsQWTEe/AY99wOO6EU28gTq+vAJOPTZY0qDdZCNNsqxnakerTYZhBZA3kdsC3bXU9rN3tT+7x5OdtwcnRv7MJlpsmf+Xaczs0SxxilGoOaTmWdM49R7BEJsWU7VsjwwXZJTtHJHBtcf+njF9WjfmgQIzwdLbKQZy/kGbcOdBGTaGFtmC45I5vEyB6L7jr2w1zkC4SezQnd1mNPYdnHqRu7Zhwnxyh+sU/uJ6IXm8Q6eTPXJ7qxiTwuQgcZn2i+d91Cf4VfZaaW+JzMJfiqy1S+srTQDSZ2i7xDr6a3L+HTOcXSOf0Mk8PPyPpyHRMUd6y1lHLqaPaQD0iZX5ELNijv+BiiG5ru05G5hZ9cT0H2T3COX/s9t+ydvbZt23H2eLK2T170ln622bpURbZf3f8jOjnb/sknLPwaELFz/VyPzH1lvRpLTXeV2+TbU2IFp/Ckzfq98l7H4WcchA7WkQ9dhnLtPPeAfMnjqZPcNqSsb+rI+Nh3omX16f7ukYKc+Lu20T9t02f8v4uyxb1K6fUfaS+L8h/x9zsn/39QwzOF9EEejj3wu9z/92W5WM4sbMv2OXz0Yb3iIei5Pkb/FuGyfofkF7w6t7ERSH8CP7Be1T7R9tY/mfbncfgbXyfFO4ReS8neNslXX5oZ2zlDfDlsb1tytDf9ReUfQ6m8IQAAEABJREFUDZNP8HCSKZx4MH9PcFvk1vl7nb8iZXatZrt70f3NVLZdn5fyxvmBznAJJgeOzxgS4w19aWifVi+Sc00jzYvGi+jPyJgErfcgeBHEz3PY0u9ONnlHEN0g9Cvgfd3vEdtmjg7ZYMhYwA2dDfuTTG873d9G9kMX7sUyrvOLOq+IOBGC0P8TyJRsf573vxH48Sbi8PXTNYTP17Wwick1LCP4i4dt2Rsxib+NjE6ksqHPPvRn2P7EsK3XfOPzVAjfRg7yAFp5Cspi9tCSeddjenU7icR+IvKAXY1WrpenbPNgvxyOU52+tuBZXwJulmw/UNAHm+uHHYdBWKPGyf5ljzYzSk7fq/xKnpivOK3zYS2QeKMoZkguZ03D9zE/20g/H9+wHgrJMG/o81DnzgOFLTizixQOLuPehsiQ3rY4GD2PjKMXTtOc4mGDM2M7do5K19Q2ftxj2w/6zgfQ/YFw9geOVjhP6O05S6MscQTdVcl2gxMy6y816hm9wnbwoKXwM6rCaqTWzIA17eGnUyK4cl66HXlnFCXc0WF5Mhg9j6X8k6hV9FwDRqfjkEv66Dlf0CCPzup/GkpMy7I+t60PFydu6WqFzZeK/BB1H7qFOeFfQd5D0NtGp4AECazXFn+2H/zUyd578tSzfZLdF2MbHVK681CrmZxs9ALo+BU5uCxTdtMnz4IOUOmj4NswGW0byZI231DqfRXCtjhCPkEO5wBXPNizrnxpJGos4qfGJzIW61KEix/Txzww/MiMM5ZLHShK2s12s07bzcUS5ckH05kPedD6sqPCSk0L+7aht63wMt88FAxyherR8Av95O2xbRV7mY6aiHxKYwx68dBo8oBywj91pddcXe7PW8lHR47JIfztb9vhgGM14vt6verKA/boyuoW/fjO4MYD2uSfGmCk1PD0P3nYkGv+xkPfhIydqXkNKXqpea6X9GKtAtuy2VsYpD4b6raocwimohE/QBaHZVtpiwnOgOs241dEw8I3ctzLJGNb4mhoN9uyNxbX6ORhenDnoXXmEkQTFcnqZlu2NXjAWkzQts6WnETARf6pyey9Eqmx4WFQ8tFBNzu0NVjbotCTB2iJmVqKNqpaJmxW26qbOTs8YkHu5SCPrGz0bIfdeCFbb1Kv+4FCOC6D/VJbF5+2ZTvT0GJdJ3M5/bJbiLhafiFn203bxp56M987e+DOvSIxMqeqyFosHz84wTcPv7kWL8R/e7sqX/D0FPEVPSz6cNYOHzZc6AU3esmlanR9MucG8RHLRlfATAODiUHL6SOvKuJd9fb2plEloRsRZj0+daMXRI4npdk45ZjUZhHPtuyN2O1YaCMr8h29T4oabx3Ds6GZE1qKTfymTy0G9ZCbk1NKpUI3sivXaPKxLdtbTuLJ5f2DL0E/bjsO+jWqdaLWgAejbQw9qF3yj13W6sK99MePi378eNOFHAqjqtIYQ6a3d7zQSSr7qJ0xoMSc9+j1HB9v1/jLF3dDo0rxGb7NfsGK9Puvxhb7rGWJZ/S6RyfOceoKzarHADvMVZxSk+wd4zuizGlB5DrqLy2hJ77f32/KOLXCXedyvVy55711WTKf7NvJukV+wraSl73jJ6Ztzay/1H2+8E+88Cb2k5jJAXEfoe+8R3vVic8II1vkl1+0yF+W3rnPLuxtszfUsHftqwa5DI2x61P0EdlmDu5cMsd7rm/yi/8gOWeufZ2xH1Orol6BHdtq+8G6R39ia1s1hkaVrDQWgryqLHsjeTIgR9YFlaxDYvz4kbpelXH0sWQiKEDYljjyzv/OOk7uAQufopl+DGM3WJcL/UWxFwa5Jz7+cv39ndfAu852ziNjQpAP4cg1xNFBRiJl7rYhMk4WM1nobDayHjAnjDniDM6STW5X5kUNy6UNd42u8H+8/SDvq6r0aKnRZE+0n3BXTk/YiWfySxiEKPaXKqxhfGatJSt7J/ss/kRLP1mn9HERPcrXfsI3NqkLHfOLXyFjTowiv+c1Dkxe98T7x+jaySM6Et+fignKg8lYMpOqhmXDEzq8Xk0w2DeBjWyLiCXZlmSlS26y4JOLJNsbEUDLyMitz9QADZk49s7pzjWS1cqeyXMCHW1FF5cLeTJPHSxsFG0Jc9WwKoSkXJv5a8n39z+UX3BasSfuWZPV9VhyWQWyBte3N/zg1UDhM8nYLckOT93iK34WucCGhwJ5GHXbQrnnv7IfTuAnNrlug8m666XFLHXPtXS9XlSjeO8LqHl4Y4yeW/RES+wbPrJfMr9JHGce6Mf+fN1OZqiLqTe2fbgbZLtzZS6LHDla/fU0YS7kKL6yM83OKUzbjEHep7PPpFy3XHPYth3hFnT220KXi0kYY1Mx7+s897N57PXoRlBVqLoR+hNcbW/6wqcl2ZwD7RY/cJrfvUw67CByiUbkiZk5Zmxbxl9oQUvok1O+xB41VBW59drs/Z4vvj4hSlHFj2Mn8xMmS0E9YO/BcYYFNZX3zy6pgG3GGwgfh+0H3cQ2ZhcyItZCnFpjTDB4HLZlZLabZ5slIIgypCZskuRPF0Yj40hQ2WP2WfZ1D5rJ6YhtG3/4bgdT2tl0CoiOvuiB0GMNej0jRLvN4AnCtuwK9xMq/PKTd5AW64Rdrof9+s7eI9coGn0bjZ/ws//oP9DzOuexZLPO+OjaEms9FEMw4oCd9MP4CT01uKlfVCF/Ouxnni3E6FU3dNAyTqEb6DF8HOE9Bl8I+0uML/Kvw0I/+MrPOPtDsj41Xuud/xKH9be/yD4pplSP3fVF8veGCWPWJ1abltKLtnOE6COVCXrQJ5cV9CCnrmV0XjHxh54djQf+ZAc99A7i1eFmJXDQm4INGzo4x596bsKLF67VPRucfnv53zgvCrIhFnpnMOkCuuOwnwU758IdGFs3DjU6vwDyN0drrpJ/h2/tC25AdxyLxV7UsW+62bgHwgt+xY8syNwfOueLX14AD7h52eS8IB68tlkifyD1TdM2/WrYftbGolzYd56r+bYf/YKvo537RktCQzZnNreOFtWswTFELsXmFXppp25i2Ph6QXgnzngPU5MzzLywxkfHJafuJ7Imtvbpo/XY/48enci21q/PD/1X21f68HPqxVP8UtGua8b/BLapY7DoF+snkN701mtL3IyTS/oTuMBWn6Cj2dtH1iis9A8gs7c8svhv30tyfl5kolEK5pz6M+DImE6xCViyWMnG+kD7RNG2xJHxZFwezG9Iqka5VPD2mHP0kUQ3gJTtnxB+1iI68R2gJVn4s15bdAofr7zQ4UUWhA4m98k6zO2TEG4pTt+v0utPm71tq/uJfkDHsXmS3Tr7ev7i1tTFtuwDRQ/0yCH+ci/nIw85L+5FgWiLOmddGtCw+rAtcehLa330PvcSrC+ae3jyox9O+leEd6L5ua4wCn3yv+ttywY9TzRMDicYpkQnmDUfFVZ/YIvfr0D9l0d0T6FNAAbf8WD/Rw7bPa84S5wgdGBvme0Mqflq5JpqxjenxVqHnfVN/wrbj1iv/KZTPPbPAnl9YYuhK3XP5WjqfkJ/sS3WNaq203XuVn56KOM3G7x74h/qW/jlbGNnKbpOzyk07ihH9nqwiKFPzUYZpUVdTv/rJNCM+ImScRpIZv9sn6FF80Mm2Qb6dD8peIMPdG696GxwFiKZH/3thhXGWc/JHGJu/O9eR45nnuEGS0anytI+ZEOIxtwz/waVW2HRT/iQzwNBWLaftuyNVuA9h0G+QJvH9bv5GIUfRDc9eO6n7ct2q+eUD2uDBxFBwZ98MA7/hL11LZ8s5sy8iZuHXdHPXB5CiIwD27LNnsi+WE3bm2f0MufYKwPGZ588hF58vCIqgY1BsKSROtM7ggYUR+xEXauEq6XUQNyVer/rc9s6+5699YSNsSnmusBdky+YFp++g+Qd/8l9rckeHOgPSe65imZLJ3S0fKEc2EYGylvCGs1+nRD8jTPGkuAdepKyXrZl6MUGeZXbll2yLU7i3PnE152H0wpfu8VuU9EKVTkpuhLzZq6TNe4YxBlVmJcGD1Btt158LGo82TPRs42Ot5+DV+GVO487c7yBD2R37CT4qOfDt44WP8H2yQqyLNlnC5uo2Bhw4DJD9ZBxBrEjVWJhR3J7vMh1Kv6C1CH86Nv+ZC9LBS+IPLD9sF3UI7zAtjhAZUhMAvaczti7r4rehqyHr9ieuc785T3z++y/ZNYyzrPm6YMz9/SZT/zYlm1yF4082E8QkqXsd6KS3+wH0Vnf2KKuKqkGKsfnI2GXh/ViT4vmg58+PtJTScU+Dzv74R77aoKFjW3ZOBU1I43MDzc8CMxZyvyC5D15+DwPm0htbLHLw+iiZgvjyBc62//SgrfBpsAo+Yz+v3OxNf7ZW+K+hxpSifQ1+UIzD2cXaxdbE8PQQcbRTS9a6Iks44CUZBuJHn3mvLJWKEeHTmNcNEDG+TIoD6ww0KjS+aB3ts3UjQe8e16r52Nv//GLiqouyjYqalAsTnwmhlQa3KfzICxrZDOuoRqltPhsH4f/8GyrCjkOLOiMgaCTT2BbaWRDFxqKGpj4tskRNgekUu+5bvDO+gse6XIBJ3byHjystodEvpwQSjZ+EC78JuYin9e8RZvsh/Ah+2D7dL9PGa2+dhZ+klvPS1Zq/fHB3SQqluLXtuygupessy1yCI043WeQ12as/jJojNwHJ/uXXc/inPnFx419lbnYlqlV7Mwpsgb7Nvp5yJz9G92MKd4jmx7bfCkwmhed1uV6ajtyrRoaYHZ9hG722qAKCWZN7h33hqjPwn1gevVfgWXv58uEW3+5f3v54kSK7yK+cTWZe/Kh61yqSmMMuYyfOxrqmMkra220DHdcLk1t+6lFncKf5Hvni9M7+/FO7PizrcQofM6eG/Phy+srPvIFR/iD68iOB5xzmH008Yk75ifdUht8ukppk3HPDV58h3ci+VcNDeYRnm3ZB8IAmW+Q/BnKnKKfeRcxQsMib8m2cj2HXzV6fD2+PLSNzr4uCrtUa7EHQtvxmg2qbsU4HNvtY+tKOwez325d85XE2uLnk23F9xjV87t95LpcSq3a7rAtchnUVC9tUI//83/+j4je+rmX226NXEvxkVzSr9S+cded+bDCmvT21redOy68xN5I/BNxOqq6Ntk788jLNrzVgJRt9vJk7kSgVFELYLcs/vb9585Ycpk+kMYwe3Oq7J0Hhp07XNsdI/aL+9TSbm1f3j5UME89yONYS+RzU/bXww5/h7i7RS0mmzPxwmgxp8wztdeRQ+RrLRUy21Ft2JueXA+LPez06GEm8zOpvUBBZ/6Zq+3O6c71tZCJFciL3XLuC1Zix66Br4mtWIPkgyn1mJrEsb1zQL4IeOM+mr2RPW2Xqowu3tFlitTirlzvNQayge22h5D5WejF4HCrUUVmS8nnjn9UoiqKoIVS+EHsUpvMb7//Xh0r+yUGrpwBc+EssRiLed+PL8FrbAXbHTN+JlUBvLIAABAASURBVOsSne23dD/u1zpa86Ftk5ahFm6nUseBvx7xnp8lYUpTRS1qMGf0BSLP63BynOSyMnfRyDG+oTjiN5CiE0Q/8mBGFy3JMv7Ti2YzNkTk+L1zjwtiA/dxJIfVI8suGRQQ9gVaxKyYgDoW/mTJ5iTJ/Ag67IxqDJamIE2ftZ/Y3ZS8Pz7+0OS1X/Gn3VxW7OP7zkrfkQWL2scmNVk4D32nkJlD7p+iMa2kJeEiOqhBMlAi7Jm5So3wUIjepBaBbBm+6NPFd2LYyRv7Qz85Fjy1smRDcEBpt13BTYs57jEeThZ5MiLhzMeKf/U+G1W8HuwcZ8+P2WM+0X2uc3gwqU/25cpnUOqko9lWcrTdHHv3PeA00e15Q+uQhRcwxXB1rjlZqsjJtiZ7MnVKj4vWyyk6mUd8uoiFbvhBeJGfdOopPhMIBy9q1IPoBI/v+Ip+dGbWHYQ3W746j9X2tdWOc8vR6SFpPHpo26rkJsn5YRwfnV/8B9Q4cTYPKb42zTWss2HtIQcq8r5r9meELbepE+sx8XWjXvdlRt7CPocOnrnbGbewT+uIm/mEkXH6c2xbhmFbNvEOfVh92FYdiE2go8VXdg6GD52IonOidQ6fJ20bNTPfZ11g9HHujx5wso17Q+0jfrefs47JgPWmPqn31lLb2O5eX5rtR77n3NLrL7bF+tpGO6DjYIrMR5rJA/mCsbo/80TpOJLnCbaenB+X4jLAy0Ebi8xvyeUGDFVOfw8L9ROQidoI/WeIXXTOHjoXXT69Qv5vHTYFIQfb/2MpJNLv8LtE7Ndly6YIfmfxT2Uv6/XiKvm/DF/I13ygs8Yv0v80ubhA/m2fL1Pzy4XR/k4Z/RmD24z+8nZvJ//wROz/RLyvc/s6/jlL1o0X8p/5/zucc4nP/n8qi+KeEPxpvC+JWW6TvGGJ/QncNb+X9YtNC76c8iHhgeMeNao0auj0GZO4is/QJyI/6d635yDX44mT99rH2ev4J/prpJ8Ufsk4529b2YNRtJ1ONn0Oett73BIuOXI6r8GD9W33aZ7favyCyZT+kn+Tywt+4e2/lU0peIPATEO8RLL9qWYvoj8l1/rsjxETlc410pdGJGLVF+7vh7b7Q8TgQVj82n4asLefg28o1ucTl/Gn9WJ8yu3tNzHUfnMvO6WZFrND3956T8mTiq1tOVNsHxg87oehn7qh7Jy/w9Y95elPfNUmq2ZF3sRx+jTPg/erzk4iwfcaZkKvOLU277Qj595b9Ci0y/SKPGDAi9KZV95oX/JXKsD4z32nwT3qCi+ITqx+CUJFJ3a2xdF7XMqbex0NJeJmgAYShxSEXlvBti17oz71UrGml+vQ/guQi648lE1s20qbvNnOB8IbD1LS9xtxBIlO10d8NvFvnhLK5PE789cYth/zsQ+67cmKe/mFLyP6urL6dWHwgGNUYYM8+xadGlL0rvlrpysP12EMrkW6h16vKf5hcLjTi4cTYeBaF+IFYxQfVBYP6aZuH/NYs2idmOSz8HXCjM1Y3RLqdZ5h2pFbVQeIUQfPhgd0tM4X2rVt7N3DUuwjD3LV2yVrNMrpd+6L9SZx5cHKBw+XbzzgWOz/Xnf6j/cPBfmgNZj85dgvS+q5h28Tt3OQ7OzZhWzqxoO7/CXHnQdKeR2/XEtX9l76wRd6NeLjxpcVf+ij/8+4u+CA8yAK9x9ct1/bEkfyIzViINduVcW6sJ+vV9nWGAUG8fZYR0PUcscpvILxpKnRyxhxH5ZV5faVh6ZVpbTkMe+Ltb9RP3InHdvoVsM2OQrZogckzaGzFXKOHsbXx/EXgqHDdBEZBdsZKp1tJT6d0qIbhA5sdx0u7O08iEqq0Q+ydtfrpe2jS0b4XDLTcWKBwRrbO97iIcrinmNbkaMsqJjKtgp9IRdtgeyjdCcy1yDjqtE2oSFyyIlrNytzSKzDHfLNbyGnC3m9kXv++vHtxxv3r+Cit7eLOg8SeMu1nf1pHgSzj298IdX7D7qqev3e3t6weesaDXzqpdlWMafo2j5SwfFBhf/2dm1be+eXvEkWu4I/2HMFPUBRGmZ0FgAf9rYRraBdxIh7xucRDVcpsq4nDIYqmzDwUbStGoN4l57Ljx8/us9D+8X1nGs31/GNLw76nwNu/dLgvnW9Xrs3Tqvwg0y0tun996GJj/hZ3DvvXMPvPBT+QJZ8ope/grxxr2CCWH53LGa7ZETm3CGowwKxT28jsTSqyP3Kev7QGBfZhdXS5AFwYmQNk09w59uJ3KPykD/3nazHE8ZOiv/Y5LVrMY/Mc4xSge6JVw2zH97gb7tFbplXkLm+cz+Kn/iLY9uyWS8GE93om/pJ8Bgn3js1iu0kz9i1PTlkDX6w7/L/rF7Zw8lJR4tuHiJnaFvlzF/djP8xhpJvYsZ3/sIyOb7nvky8P9Lnry3Z65N9Pom3sB5VunAtZL//+HHV9e1NNYZYGL226CbP9z/eqV1GUsZ3/PUcySn7Ku8TbGqAsV1KTgzbJnOV3PES6wfX55V9dmcN36njf/3Xh/7446bkHN+JYuZmW/EThJfc0jc4xW9yGFW64C9ziW7Pk7lGZrt9XLjfRWaTo0tuWKlf7N7eripiFvLBdRCei9dA/IgWvaDKbROd+BwjvuIzkOxSGkueTlXVsM3Y1GPyWsZrJvXLnpg8dM6ezdrtfKVCN36rBrq8drzsl+hmP2RfpFbvrPE76xvER3iTh6NB/GccvzVG5zFJLLp//PEHvj+o+btkDmLa7vwmOcV/9N7RSx/fd+4XE9+LhfA2Ek7lUeKZudIm+yu6QWIn3xs1XPDt4lp+3l+L2sRmkNskr8Yx1/BttiN299iHAXzYIGKUzy6LnO+yllxW2bJ3Hzox0ktoECO+8n7ljz/Yc9TtD/b1xh/swY3MN7nfee3GRGTBnr93rW58ObrghGe7qdeTbdkHEKReiRmfoSUrLXO+Xt/6vvaD+3OuBzO3RUAOdd6McSUbG5iRj8p+cstd0mVAI85nOVfoDJKdJMhJXT5Ytz/YJ5n3O/POnsn8dj5Ldsn8FPao977Y+4O9AcPIF+sQ/UUeye0ySqNKRW421qAYu6xu3fkhFy17JPIL874yZ7uVeNmYrOEk0oJGkWP7ksx788XrjEChX2PoDdvU7I37yBv3reDK9T9KIoUXWGmLU/Zz/vo6+zLrIUSunPDM3ArD69tVb28/NEbJNlgNaWr2ex1R74tyr/vxg7U7Yr91f8X2rXHFT+6to6jPAVJgD93YQ7nmTrzz3vYWUaOIOWp88p/xoub55Z1JngvNjOn6iM31cm2bQW0ytq2qHXuMUmoTVHjIbOts0Q8dvTdqeOU1wfa2p1dagtJfLoPXiYverj/aJ+5Ys6neF8ijFkD2sa/OJttfapI8rtdLjyPJdZE1ufF+4byv5T3ZO68L2a8N9m7WLL4dI3DWwOLHlTNcsX+IGkVGdmTWqFJii7HSqGc62+kaMbG996t2S4xoXKhr6jKK+xy2Lm9XGHEoeb+Tf+Yxc+9kndLn/Yi3K6X2+YzTaCb3I/Y0Gcv8qKFftsSZqbZRIf6ghpfGft2yEeQAqMUtinTku8KIg+ZIjj3vpVKT6+VKfQb7evSahpdcM3fRYhvERexcEmVoiW0CcJwx4JZLg3oF8dMq1KN9IM8RfiF4Rfi2xYFD9Z6684wh7/MiOxHb5DiyT3ciLUq+QQ84mTzofnNQEO4teoCYaOcexSbiWHwJvFihlakjMfjNkRqA7zSSVyAmZ5vOrUYG3f/Z6a/q/Zmf7+S2H/l8lX+Oe4z4vC3wp+V9cRbLX5TmRevXpJ0cI2ctcNS1zBAg4vxPjyUXMUB7Wur1Z6v38MsJaW+J9F9EX4Y2TgMcJ8Di5tBgEqdq+A1XL4R92DDeOn8eZ+v9fLZPX7tP4V7xs8Vf59jeyvTf+TRz3gr/M2fSoH47lu2+kUulDbpvjmfe3IxZk+d4b7TTxDa+f8aWmy5x6F6Oib9zmD8UrsPHyUusk/7UHzek3H7Cj14jewefTdNHdqJ5yF9rPvPmFd4py7479dOfuvaXuXPb6xepJB3FP8Hpf+aDwZe8bHfdWgfZ2dub/yeu/1Rs/+zHhidAf8bruXMZwZXNuTb+NMB/SIGpc0P5Dzn7xs2/4z+1iavs06ZTH2pTgCOiRuRNfDlF72TZPslHH59BbpV2yXbjVLAzPkef+7Y7WKgpsYLQQegWL96QTXO3roYNjSBdANl17/oc7wtjG/z/2HsTxchxJdnSzBFS9v9/bd9UBDDHHGQskjIr6y79+s0MRCMcvsMBMkJkqiqy9LFIvHOetjtP2/e4z3rimrpDr82Obd3tT6kdvs9h97blOmA3L6eTtN1+wjthv/KS9/c4LXT3YT9sbetstlsnuWweheJrjxqifvte+Bxn6/3+HP1o5Nr7JViY6J2wj1yO/uSnjy/7WR7OA9E5YdYo2Htv25yauGC+aohmv8pPH53zp/wiwwRbbFi7O42P0IFtiUO0lS++Afk8+0P05YgZl2Cb2tuBbdkbMVjJ5/CV8YmT/xjPvW6H7vqcQ/OzzneLkzjiiV6/bbZbbu/PjwzCsbkmyTPjADG5hJJsg8h3bKMLS2npY7ax99zmYyP3tWgnlrr1nDKvGDTn6wl1fQX+YBbINf+Mh8/Ub2Kba7lkC/rEySudLSngDh034nOF2Qp7LhlHp1mcqqILYcn5eRbqa3NYh85k/SYPyvIL5qIGET2w+IX0JlzKbiulFXQQ+sQix+y5jCef35MHsrfj/wl3umWJ7n5sy1EG0W/7+ACw+rDR4Ig8eNaxLdu9lsklcO06WtxrJjgTYnzGtrPuD4FtbsGPcfyg3ge/mwih+msUemEmj8ztORfJsh8QN4tzGvGHiH3L2lFrGz1J4dM9juPzZ+UzCGz/W2xbK7YMHVTOEE9HoZNh+hP21ksuQeTh2O58M/4MU8Mqv7B3LkuZe+fxZH/qwtKpd1qHF0ex6wfpzOGsdHRsdx428yNBe49jYzvdBrL49pHXsyj52m4/lL1z7AdAPOiFyWHlF/2gY/dJu7lX6p73ZqptbIRCTuzz4UHmYfGD7Jx3+pl5oTfZ98kBsy+HyT3o+uFD+LBLeJORnQahbbiW6JQWv5MYc03cL2Uu4Udum4ck+KHPg60rLwP2/pxJvvWFL9FsCPJMLRn2Eb+2UTF+RkNHq5JqWIlnm9pmDwCu7fgIbFM/yXbbFnMJRLPdfJKgH3BKcFSuBgxsTZ4c5AVbsbUtuxDjm2lUDdnh7cVL3NRClmx0sF3UBi89xunuBSdrQo/aE2/70WGPWO54UvRwB8HRcyl4lis9PKnnmQd5F3hwVfByLAyzBqFtt12hk4dMha/wJSsturZlO0N6gXyeLdJn0hLjZ1nmOVmDG/LoZG6L8URP0r5ZQS9lKvZpu/uUJ6XIiwg79SRrdJLH4CGbqxRNthn+cccguRc6tpVeRx961NDMfONUQmTGE9scri3ZAAAQAElEQVTVmPCz16Pb8yfGEjlzSkwnSWGD3iRoeJPPoUWiA11UOVIPElFBW/aGLNlW76MqjRqKu7WumpOH4NRi4le0RY5ERV8NVNE3+laaMbQtjgzx6TvUzUodjM/Yig+DxffZ+F3kGt/pF3GiVwN9CxtrjAIXHhi/MWYuU+RHAawe25mXlOtjxpcl27t+kn5eebgPzMNyo4sI3dXy0C4MZLlqwyXZ6kYYUkJfqsjhT+q878OsE0qDOkeWh87JIXSN0TaI+7CrH+YqDYcT4Frd4y/zzjgghIJOC/3I4iwyhjKn5kUJOkdfR3kAq5I9NOoCO5qSbcal5EnYnnfsg8n6csCTbtyPAsua7KFcg9EJRMuc6WSjARaGM7mzHuIprYktWu6deWEAecTcmecBcXiSdTbcNPnoLRtQ6zGS86Vzm8SK33yGZA4xSl6L9b6xVycQ+8m2xB6zzcudxfeuiT8pp+jGz+BBu505TnwH2QtTDDhWVBuLQEu72YZnFX3ASDAUefKK7szzHerAeynqZy2+f4gWncR9e3tT1Wib6CPSWjtu6JE9A3HlMzcvWWqM1o//vLRd5GOXDOIz65O5B4ugeUYkSzYnWUbPtlIz0fJSLPeQRcys5TUP81lnoXPOybaSR7CoefRu7IuJHiKlZS6Jnd4mjphrcmPNrCFRg7MWItGCL1rVUEHX0S9sYPcxk1PiUY7Y3vjOe6OeiREFe8dY6BFAmUfmU2PIrrA08beATU4HMq6OiU4cAQfIb8yrr1mStK0dK3vhATMXqWQPFTC2qKvo39hHg7m4SiaHjoVOFS/TkBkataina6zDX+ugp8RlTou5D+YSHwFsRESDqHLTlJL9spqW1fkm5yDO18pZxEv+FBJKUQzwI9oi1gRZP4cfG7AwDj99kNokJ0xk79qMKuU+Y/IRLXGj2/VFJ/5GZT0sjBT76ER/MLfo2aVuxJPQS2yRM2ObMTyD2MW3wks8XyTqOdETzbZazrh7ePfpQocXH5Cwl+LT5gwiM4IGvjsvxoXMtjIelTyxYyyajfbaeTKUGEef8J1HfHZuYeihFz5mqLtRRgg45PwQx95zufaez+cua8fnY+uinqPQaf8M4nOyhpDsgaW3y7su3Pt3jS/Ny/qShexEgSKv2MUm+XR/ELYzBAcD3cl9fWP2PXQxtqwatXHkLZqN5I7Eyj2VOSDL4eiWhbnSkseVe9yV79gZJ9d9HWYkGd3oUFjpNEpPXtELJtdLsrUt2ypnvdTNnGNvh2KQDtvEDB/OtklerbNtIwuYgVLf0It7OKaYZI2QMGg+PRur/QwlwJYl57X23FOzYCZX9PMy+nq7ou3GwsGC36C+eICT8wOdHtGjQ6f429YmRzxgZyX/krsG1ueGlgizQYT4ekb0LX6ou0HrowcLm6Xcj2c7SF4LySL2bMQ2ovQ2PkDsWhNBxyHHyNdZl3u/2v/icxvVTVO6FvN7vPkssS31GjDfm2TojL2DaLfSgr/63ro5fcbWRhP0+Om01lLwxPpz8rCNfdC1+XPrf1qzmEdgv87Jfqy9C9k3eA5K+so+WitruFjHXEnPGn9Gx0/mviCCZ6szp7N/lv0Vvcirwb7ZeS71mDj1V8b/rNz2i+ki2CKRF+Z98Kp7Z/+/mEh5gmyV7/C7qcfud/I/kdmW7T9R/Zd0bHcc++hzMZ305/5J9jmobYlD3zR/I1jZb2z4b9T/iGXjFbwonwv1wvyfHWRezxHtb/J8VvgF3TeCv1Ef+5+Lc4b/u/FOu889aegZn+XPY9s9rKO3je1GCzjB0iln+OWwX/W/KNwZvlOfCVwQV9/g1zY6WtY7OIbcuLMJ9+j0u0fn+avcNrF9n2f8ndB3Df3v2H/C++zX3rG/s82eQExuW3rSZYlDaTZUpvQZEX6HU+87WfOi0MTriTC2ZW+cQvt1fPKf+199SQj/We9fopP2M8iLZF9cfsN6kf92cPr+pGT7E2cPbSvzs0sG4ToLFwJ83gd7LPav+IKEAodtzq+HbcVP8CyxN//kJd12djL+sndr7Dzausfi63dgW/bGIfi+iw7ztKMbldNX+mecsvCEb90bH01H6lsWAe7SPWFhkxiBnuiMLSlQt9Nf+mY8nQrHz3gSvZCn7b2nLuvT9zU7a32YrVSN0zHMaGMzonv6wtVmfjonr0+s+3BhHO828wzuEqJEwNi2bN/va/nyLJrJM74D+9Dhl1NEnUrM47/1M0BgEH066bDJA4A8CHjjYcBdpt1QacKOZZMvp/gOTmZ8FTm0OjFT2uCUp7dN6AMw7jGphQyDw7bsDYYyp8wlgOz5pbctDkgDasZnfeItThv5JSCJIJO0iMGodRO3yhrDSm/TA8NDrfdu62cQ98hqlE5d0SLP/AOG+0BvE49zXMTW+H5wNzXJeVNS1abahTddMHvMMLnbZs5mJMU2sEuwm3eebG8eRhy9f4ywwm+fRr6RGCdso7WPzC9UZPaDHzJoXxC25bJwCNRt9Roc9YdTNmJQB0QfHHxU7gcs2ciBDJveEIlh+7422QjFODK0FHn61DsI/YzIgzH2OuJS+Xz+AgrW9vRtnwG0TSQQXlghN8xa8Itx1hIGWkocGwoUe8yGLmBiB8caZA6GXwfy4OTGQ+Y82EucctY2kHDRJzt+3LnraNmD2+6mPBybPECK7/BXkkVv5WHHE3rezEvCH6gaSov+gh/bjG2n0x4v2WY/lbKnGXAkP3hVYtAyGxsO0eKLbh/wbKP2wBZIO+7eMzM1+Lj2X9rkxcbP/AUk40u/kJN6foehqZ3tHoU/efHwDMstO0+LvSl4zSU5uynZuxcNNjFu3B+GinllvDjF/8I+tQhtu+VFr6PZbt4oagRwrLPZZrgR3l5f1nIxAvENJZfQ4yTmStzVYMBhS4v1TY2SA6w+bARNIc/iH3RyW+zN6MZPavj2dsH/1g8P92gzDoEfy4xzkFQ6hq2Hn/S2ZZJMbQIzz8vlTW+8sJJjQA74sjNYmtQsa5i/CBL8tkFmWz78bKt9tr2JnCFTp9MmLFzI2CVu9zA/fl71j398NPKXVsmTLKjEYw6oSfhr9/SitW98xX/0YfEAc3IdTUVv85EQND4tq7hWijmLZpszxyGnE8vDy8SbPj64HhmsABW8cCzsS6Oq+/jMGhVu4ip+xxj9gF7E2thn62t74TEYVYqfaGbNJwl1BZBxhN2wGYHEs4uc14Gp2BQJIVZA0m2zWMc8hM+D6fiOTmRjVK991v/S1yi+pfZD13OpGpBWVTXsoz/ixOeNB/z9sJ44E8RLYbdzULYOPtVtZV7RQQip68cH9b6qRil/vRfbnjc7wM7ISs7xO7lHCBaHpAkWWlCsU3SKHEft/BBqjAIX4uMRX7ZlO6LmJX6hP8bQ5kp2qTK3Yj2AjmajEQPGRk7XB1xiDMVPkplca7bhlQiSQ2m5v8d88MIw8UJb7vr/1w9eJOIzOpmjbWo/9P6Da5PveFt/4msKEXDHC105ETjrG1vRwrLxDhgiXVwXN66PG/v72n6Sx9v7RfEtWWlRzzzsPU6Ok9pmtK9ZpsQ4axh9oTejxCA9VYZCh/WtMfBd5DlQc8/zjfvMqEJBMj+JfYH39vau9/cfrWNbaYl7jxNGO+8TlmFsROfE5piY9QIbn+R5zs02NVi9r/L522DdJhAt3eKUz7CsiR39qcXc8SQ7Z8ll7R+mRGrJQ7SJHkUXIRlJiVvoZtB1rJLthkR/ynzwJdnwAx09tGiTvGb8Q58xFjwyCEe2u88p/L0uC9Ul58fiDNCLH9tKTskxCU/WbpJ4jSGhmTllHITOdR4s7bbIpWUMnfwzNxDddfiyjVTaZ3VLvMQ13Pj7yT33+b/Us8jBtlqPXiBxops1yT9a7M8mvmPc8g8c0J/U4ZTnsyR08jT17c8L8uqYjG0iWyrohV3+IcuN+0tiiJb4oQ1t5wxxHOuY1yJmYkxqEFH6BR3+lZx+8tmWHK/cHyO3zUvWG9filb13C4tpGXo2msGp0KO7H5P84jOxPvg+FcyOs1Xsnd9CL3UJIhernjnE9kT4oWNpl2qw58qyHRYWe6/04NMpvsJy9IvPHuafOp+1K3iB7fbHWcbAzlmyfYeOllwyrysvTNMvanuIusv6LeL0gJMdHyGY3cG3w9sgANt4yVFxKUQlX4j4icmuwcNeNNty9OWMgGRbxlZPzYZ3gGK1JBWTxWHZVrelpmNvw8tBn7Foi3kGJMtoH4hlfvbocY7eRD95C3n2smgzk6F/PqLT+uyP5Heq2N5qR5e9shm7DgvFnsfZn0J6+zCCbp/ss5AB04yDjTBesO3iu6/ZXAcY2KyLIgtiSuSnfG13WUhFiXe6jJ/ML1jUI3xU4wB9HIfxCeEGn9g9XARIDc8+dAueTvbO8Yn1R2R8LnJcxPidwbPctmzf1SMLpAdPT+10nbX8jCe15xI2nXr8FZ7tQ5scklqQceBex1BZgskazD3gnLwX84f8W0fySqzskCfDsIMn1stUwjenE0mITdUVit1Scg3kead3ghO7Uz9kfEj2kDEwN4DvoE9tEesZn8Sy/Ypf+D1j/c4+staz2qdoz7GzGWAdx6I/AXk/Mu+J/XrB9FKQ/7fdd8i/7D1B1XrRFwu9se7eqV7+XccXF0MF/wHCyasOrqHVUG4y38IiQXRiE/igBz22mqo4pUdRnYDoqP8gckQlhyNnjXsdFuMJ9mFHftDIN7XPtpXaZ2TnLNm5YS2l7kHknyHaYo8ooaDvcmzzLzoboZ+AmqKXPrDdscILZLjAtmwzkMJ/gd0ye/f6N7XnGDJOmVfmDqXI0j8jvCA6QeggOqkL1VP6jP8EtmX7i2p8BOpCL3Q2zvGjfzVNTkG4Z162sd8I/xWL4UK+8fC7ms+pj+QS9IDTs2+G2DvdRkiQ66v9ZbO2JHsz6MHLKb6Dk7nysFD5ciYuIQMqC2/zTy1R633DXly7jBiTN7Gz3RM/CF/ndXTUU/je2L4WZisneTPQ22ME3GvXyhfdqa9+lxIjfGHaNtwHdMCGyRH+wjMkZ+HH3StfGLg/GOGAE+QP5z2RUyrj5w54pgYBvwVzn5iN/BvtE8Uc3FDSuU/b+E8J2nfogLgCROp8ilxPRD9IPidiW1LrnjJMtGH6BQSs52a7ebbvbNvNOxkMGesO0exXHVhfDnvr2Lv/ovCJkWuj14Iacdzj3eeNvsH9iBI1Sp1Svy+4Kz4I2/gFZXU87HO9BKfWyX/kkv2d+mF32J+66U9b2xm+ID7COPuTfh6HZ3vnRf95bDusOyx+nNXeLB+0mVM46V2Rnwj3gcX1GEjMKSqfepvapLYqaoTWxDZ7G75N7Nhkk2EXP2b8AqOPLDwuAokxFYQTR1O5JnFDjwiZUdw4xvgjqoLWY4yKgvgzNgjVKUI895F99q9jY2yZZG8HyT0QLT4Wp+R5Ol5dJzE872MocsS8coLOMbE7kXHssNp2+S9ueOr8vpA+WbMWfgAAEABJREFUiDzzOZF5iTxX7mWkZ3PCmbV/JjEYcqzmJH4gRgRSWnQ6NvHib8sjAfgzXY7VMaaE3kN/av9/a5dsa1Qp+i7J0KItcmhgej7Mtfdeaf4hR7WPybh9MIofOsXp0m6UdxOfzzF64uWFxtNQmRdhUy6mYGUrBgPnBUJvRLZBadFfrZv7ReThUQI59+5gSeGz67tnw6rK6gcYBORQGtPaJUc5e01RRHDSuGGUowjlRub6qBEFRFwBykXOA+cnoocIu/25tmJMsitg7fCqwGZuILqLpILQJ7bIDN0ZRh5eOCscbDK3wJknwgJjlKpKyYcpdi2S40k/+kkeq6Hjs7JwHt1h7JEMUNw7Kp+Vs5Ra60pKIHRFrsEZLABViM8YRW2SvVMDYmTeRe6j4yykUnRrScq9PD3zQgxDMnlYeICf+Z/3dh3N1kHtzrZwvwefzqdtakcI1BYhc29YsokBJyaRpYeVDplUZcBsYNpuno5mWxWMLQ/teujEXz84ZH46WlGA02dVaYzYbizyyFyl4qvI0n6YsdizG7P9GP4eo66wgtX+8YOtG6PrwXNLTep/m9f200wMk5tYm9TGjLMYlvX+tl8k2hkBS4Iucg1iF8SnaLYRB8VoH1lXtxJ53m5a1/RkCM+Ay0HcXpW5Yi62mW7wbwgWDDv+3LNwJveEdZ3KX6Q9YkwtXi4bnZ5LhyEec5PiZ+eVWMl/8JLFtlIHQtKL+mCkpbnY3PTDpVEAvYGPap5SooZo8VDI49POSGiKFl9ibhOaaVL7JmBHbTFO7VbyxW/LOOWeGwe2Fb82PTk8+49OHpYt5ra4n0zWNPcuMpeo3ahS9Kvyl7LvKg/4I27hW9GVJRcn8lkUYGPnWkMa+U+8x4+t1pO07VbLdgHM/NqB0EIBOgui12aXfIcRzq7xYu5maOUHtqf277jSqCE7/uFzLOZKp5Rqdb6MCMd58/AVf4jabgxiMr8q+vihL8YqVtGiShIdMLlMxdaR69EWMYO5rAVu/VeIVHmKB/T0jKWSkK3cG52cS1VDthtLS1ceXKd2JvbIS1Ti9Nr3Pput11HXnlBhW+hyIMN92EEr7dOak5zwjg3HwVw9l+S7r3fG6M25dOVlA5cged/6H1+El7ntvEScpcvb4AXrhcHCz615NawNaVxKLpHQjdjIoavlUg21zPAGdIXPoIqB3P8p1exZyqHnZnRk4w+35BnZZEK2Q4KFbKnGUDi2ZVujSmNcmkaDfmlU8YLwIjrJN6Wt+Mz6ZC2hTX5BzwU/0XE5nYqxjQKjSd3ysoGsOv46crK3LkNE0O179xK2HvCHFvuhY+PL8GqUTI9QTRcCipG5LnKDDEO2WaurEj+MgV0xoTkzeiA8wcdA+c+Njvehy/u7nLqXNbh+L/SOb3Z7eufaBFf2Xf4SPjHs1J4KUpvZmBpj4NZSklp0HIWvqkHIoOBwYBu+q7aN3Hkn14SdENWyar5FzzWzKJ6ND3zbiSPZ9MDwB/GLeLsvFTzbsi3JMmMd7coLg7xAyz9AmQSN74haZ5RYHmav/lxJCW/EnuFUybaKvsagt2AozYbWRuaQdZzUZrX/qfSTC+zKNRV+v+DipVvG2x5/rpDKd99FzAYJ4IKyLk1sF/WhMMrnVrSTi01ccMO/6G3GWlrEb4fHKbohcZ1OGdvUivnYsZEmk19B4nYP/+gX+3Pyne4m6zrxD998h5bwwfc5IzN0xsKva9C9UbnoSwu74IYtS0p91X4mfuIvvPR85CsIP8BJ++CjWqnJnNQTWJLNGZi17zWXVBl7qONQs/znsm/UprGSB5VrHcvoLwo8D/npe8U/OoiJOTW5EWavMAiLbmGLNTq2ZQdFD2Tm2mo6a2yGNmeOxGAoMbYtS7Kt8Nda5D3bf+JFxkATvmiZwyTX6LECcPZRZV0uxMZP6iBZ+QyZfM7nczf6emnxbFzjpdc6/aLO6tynCu3iXOigm3UGZq1ELyQLusF4BYyzXsulSXyxBulXdA/emUfmGhBE6cNPrWRjmzyWrqzBNXM1WvA9CrFl5moftI3wcdjHeDGPxQlRfCv8gLFtmT5H6hr5LXHCAHMSn9gTjNpxBtf75cLnxJDyfQPv1IUzc257Nu8tIOQN3gRi/ukW+Qr0f0GEz/KMpyQnCXKMvbm2ci0Z+2pB5EYHFIBXzF80M6bbMiFjHB9B+OkXqwg7ww3sQ9gWJooPk18Bix+rm1U9L9FvWFlbobMyGfiTHO3UhWIwLujoUEJFJ0gtwgttdAgoJxa6blhpoctW1iFjXCth5pqaqCzqr0KuzMi6oTB19ksTvvDXugefbxr4izewMh+LbHMZKK1sJefSkDD0Wi2LjvBBWNnEhC9a6km3D/yJBBd2a0qreyzgb3q1XmzmYR9GxnfAwKJjQN4P2+RlWTRsYx/EDs6XI7KTaVun3ude26M+N0Jggx0Luu4gOvOTdt3WJ3oynvhb1Fys54reN1DL8XHI2g7bVGeteU/FthxdOOkDSPJiZZ/0YrNWrI0Yv5A9VMYPmJxOSMwNvayXyUOMS93+7ikBfm/jYxKn1k72HP21/an5f7pPUYO/l0eq/HsL27L9e6W7NP6CO+NvE4n0jFz0Gaf/nbPoBKdO6OAcf7bPOgenTqb4gHvO9lNf0IGFDIQG+tQw+cR5DL+TLe165UJ+aP5zlG3l55+z/vdanfM6vZpaBef4T/usUfCn+okR/Kn+Z73ECj7z/+44OTzjd/bRi9x2OmXcMOPzooa0OUXj6EL+KfqDE/sCf2oTVdtKLn9lkw+1QOxA0UKnjgHDvzwSo2HigRjERxD6sx/b+m4u1nfNOytq6VPMZXf6DC++Ev8U776Vmoxu9E6EiTu+SaCTwRPaF+Po0nXs1s3ggO3mm/FnGax/+vidL9uyD+joj/E9INPJXO/jf4Lwk01qkaH94IZ6RuT/aWRtg8SxEz1Ulo8JQ3435+94qPYRFxsPXxGYbyr2Ky/8B34d76FDXpM7KHjmhXZZNqDP+BU+hrtHrXXDjF36v8J3c/4r28jvIKjtjmubcAEdR/bm4stheoYvx8O+sK0X2fMg9vcxpeTgl4ac79zfEkVOJ07FRUKLvPj2erJeejtzYD3QewiWOme770N9f+WXHnuPRVtgH1YdMtHWix8x3/jfvW3lR5/aZ5uH71dFzJsR/aDvnygnPyOxLfsA4+gEkH2Y0iOWLDYhB79Mtw+G52FbtnvedEpLTdNHN/5sb/nhz9rN3pTt9mHTI7JNMGmy52MP637cx8xjkc99HA1qGVNhnv4Bt6956h96tsVSyPaGvjbC9Leycy7KKExLHHpu9mfOlp5c27IDCrFF93PmEYQxmXd622zDBMuoIwtrmaRtacPqcfOgHX4hc0M0O7RkqVFl2VYB62jUZEfQllVRm9GwyYOcUoMGtI0cfnxUWbYP89W07d3rbMcYftXYMiMDmffCZ0oLR8ZflbpvGbnNrB0KGesPG1dpLBqTa/q0PfvTjcX8iHGO09twT5CPnbFE9wR4d5m3UJRhceKILh36yCDOEPYepwsKH4G0+bc8JZVkl6pKY/BiAeMJREv+k3otRX9jzfQI4zCAzBHdmKWfqeEeRHSHiZ9B5HmYbVuJG0SdGSnNZlEgwos/Cit7x01nW/3jKGGFYvToeh8X8vg0WjnQigstniVEL+OTb7cW8oUjJOkyZ5wlzzmn8tcsQfZO7I1ajvsYHxkHtnm4+qbr9UPR1REIttImvg3PtqrcNX+7vPFi6U0X6l/wvaeP1k5JtNxLR5Vs4/vWiP+9VkvxScrERJljgfsRwTGwfVBizptMzE19Pa8UDU0Xe5fcb6xtXki8v73pBy+E8hd1NYZm65n55MFn8lQ3m3gc8ZO5h2lbttVrRC9a6Dcemv748aNrUfAXccPPw9QLD0OzP3fWSJiTvf2EtxjjhuMxc7TwIH18/KReVy1yj187+Vk1CvnqnE9eYozE4gF5ldXt7OgHNm8X1or5jxqy3RjoJs8f//WuzOHj46N91xi6oN91Qj/+kqshbGpKupO8rrw0iM2VF05bbk3qjdr9QLVpzBT76GVf3rCJIDzS0KiMTm3JMGsMnS2SmZjXycvaG9h/ASu82vFCRalnXqgmBiOd7cpLksSbPMFdrPlGPC6ddOz++x//wO/PXstB7BqjPwcK/4FtFYnaO17O4eup2VaVmU91n+tjVMm2LMErDXy8sW8SOy9eFnkv6pa+sEWtj0WuySvzJlGO5CvZ3pDogdJS+8nL7Cv75oPr/0N56J89fu5DzCRPpRFy+2PFC8EYY8+1KmLoXUHb5GylLYyS5zxytU38B06dyTrlevv58yf7gXix2+Vu/egFWDJOPYZGcT3eRP6L2N65MX8JLatb4icrezMmeUxi2XvcSpxufEb8ZC+ndrb1zjU/mJ/xVVWdk9GzTdySnZF4IZ899dFy0cKucssnsWKbMaI+Mh4j+QdDKMqSBrHeuH4SPzlP5t8g15QBFf3IX+6SV+gJPznn/pvrKX+pmLVbPX9mTF81uCYv7VtESW7PeOieEdSt14v44dqWTW2RTHzSycxvsQci77GLERQ2VdVrgRGMHOtOIqZOi/W6HZi8RJxRUuxG4eeIkbGttt12c6+vjoawQEapxYkV5RWu5Np5W1ZaZA7Z8j6FrcSaXOdUTfZjbTNud9Q6tq3MKXQQXybGvS4wwk8xEiZrGXQkTu07c0Rh4ji6sCWU0/cYvmiTOmQc+72+H10zRLKZVwwyANFb7LXYMOx70f0+jG7mZ7vtJv6DtoE++8y1EV7y43rIS3fIuGzbC58FNUaPJ/Fim0GNsdecweaRHH58jNNDtnvb+CpgiQPN3hPrqDGssJVmM8/EQZZxdDouA1PH3CdTn4VO8syeRHQ/CnvjredfUIyT36S2ncxdUzr9DeYiWvSYQtySH3vU29420n2cZHSjuMhzxTeTWhhvHJFQNrmEJ/rEy3edYNuSfc+DPrb4mqBzxxaWhF0xj9Dxg6bsXUuL1ifJtizJznn3NjRHYolWGdPnCB1RaC4yjiXXnbPZGC7y688eOMmLro+q0Ta3Wz5Hrk2j3n3yzDzSk1DrP/dlq6qAYVuS+yc2uZ+lT1x901xubo2jBviyrfBtq/Brs4coWOJvsB5L3cx5jME9cnDNXNRrAU/YBJYzugM3Paee28GNz75OjrGdXKpHcZNQ2W89DxyEjn0r6OF/sW8WcodHn7Ul0612nuPwpOmjO9G1/cgde9sSeez5GBlj0egSg0kwSGZCWy8NlWNs2T7oR7c52/bBhYJV6Ju4jL4cWcMG+T5y+KSGfTj2jhK6dUP8BtEJopIc0n+H1OrkJ4T9iBNZcMqlU/bYP1m3xAkeclaJOekPGiWKi7umbdm+j/F0p8P2L2p5VzqI5B0cQ7r4/B1Q0UO+d2t4/0HYlu2OYCZmn4Xl5trc70/ZNJGk6Cdsy34g8v8kFjfiIDHsHfek0x530CYAABAASURBVP8an5f8e017+7SNwlmXpSxq5gzzPt+TTv+nyP4M4v6BHef0UQhy8Zyw/RIzeqcstP0qjyz5NqhXbnihk39iP7C4/3wDPlzuOqEBiqIIWtCn7B67iA/2WNpy/KK7ecjlkPKh14P76ff7Lmo79+0zOcTPM8ILohs8y/5ZOikTkflk7+gl9+STO4ijpN2e42/O3zvbboOXfOHZlr2RuA1qm3h33UPeDv7gZG9/d9VMEdz9ZZ3MWjLJxDv1nuWhk8Mzwmsc/pvGF8N2kXETYs8fc2h7Nk32aWgKrvzLXsvKoaeWXALbsvGB3R6LsV4a4i+8F4XngZ8Hv6bLgw/xcSgUdDVtPxxY/Bxj2y0/T5lfg7wprWzjIxiSqscQ3x6F7rMgLjIO23ZILlF2LIK+3sOBb29Zhr9D6njKYxLgqlm2dcZPH+hosTtxsLrDpPucTnn8BeH9Dg/9PZ9T95XP/mTPfi/bds/6v9M7ZbZ7Deyjr6Pv8an1tc+/jBxyCwrdIIPEz1oEocP7DrZlg9roPfJ0feS6Cb6z/bs82y8m9uv4WZi12vhcz61l+yXvztE69uHxoIB5bG3pV/OK3Yno2jiBsN3+IR99amSuFfrwz/yafoqV8a+QtQj6GsSPwa90n/n3/Aka+2eceqRMrnUOtXVSC0B+8XEXPhG27yP7yZ4k4+Mu/A8R6/jFZ/Xc8pnMxfWUk2TZVpqdPvffvaYTWzs8pEcH9XIsdGZ8851kgcmYCFsHGw7onDdQ1Uq9IJpDSVIWhprwUb7ns2DmRQG7VDAVfZ2NvF7G8AmNb7WfSS73PJD96kjsyJxfZiHsz17FSkn5RRaxbKdTzskvcYLEsi17o5U42Xvc/hPjGCPSzPx4EBQ/kArCD4q9iyq8eA5nI6PkHJntzeRc0MGoUvqGkFPTxJn0sUX15ahy6+up2ZbtOyek7ebZr32U4iP9CR9E5uNigRl3fBIgHH7UEC06dPejUCCE0tdgLsB2j40shqlXHs4GFAjWGVHdbPYwqxa9ZnCCpfizkRE0+WRvxcdkr3S8w3+8xdb23TckXjiYg22JQ7To0fXRbE647/G5z9MTggeMU4l1t8GHExPt9FXFPivZO8foLTa17ebZbntZsp2p45Oro3MqxX4dwREr7Ri2bvKIPLIgzHP+0QtOH9E77WO38w5HxHHHr+TesbXHOI19EF+2tdvONT5PYKCGaPiY7M/UiBEXnGUVPQ+suWUxQzGQiZc1jP+yhZLCg1Ja6IWTGy/BJn3bIDSIPH46fseaio8aUvy5HBXZ5EpMifgH2g6bbYtXJme79dlmMCCXFB+21TmOal861Ar+Seu5HXKbubLWpyjqoSdxE6CqeJCWvySszkrwz/8PceeV+Pg67USLu0kdss8nD+BzH8CNqiwb0GduPQf0c0Q2MYzdZJ6j9jyiZ4eOlmRJyYlO0V3EweWmsQvfNi+jL5BL8UWKsq2ZXFij5A0DueBxbXAvRKRJfLnZsjeRblRqJLYtuijGPoChzoG4lqUoCz1qlL0QnA9WW4ZeeKkLWmjuA/YmuiBG9YG8JNgxBL8kRcbZ6lbENOwqk05vIC1qkusrseaRrx2DDaMb/dTRDm9n03Nqr5K9+TqSSw0LXnxGL7adbgTohOfeIVZ+RLNL9oDKwVpQZ1R5GSlesN14OXnlPnIjBDJynvOqrEH7KsmFJwMBS4MXpdnjsOCo242H07s+S2MYXGRXp6Y0AmasGB3jdLbpCKIhB952YdvIsNt5WPYDshTkJXJeJq/sGe222mb2YFR8U1f2wiIbxwhJ6mabl/ofurIXESkvYPJiB/Evj/iex1pO4kTRZ32850uosGWzF6BiE6Q+V16yr3Vr2ZnD6r9SSb5ZxJKxySn9jdySNzNQeBknXztSSfQcitzEj08Gsq0ir0kyduhS0SdCrgWJ3KjZzHrDXD127wnRqobs1OenknPGsHufiGLZPvwnb3Vbpz98YqxgrtV76cr+SO6JJ5ptxMZH4a50uy7dbksr/zAI2YU9ZhtZH+rGuKrkwMjIA/eazDF9dKrcfkOvMEH3pz6Cc/0gt27qzzS4LDqYbURGRsex1uwa9F5jPWCR64245zqqaUJFdMcNhzb5tj8lW+ZHpS1VeBjENwIt6EndMr8xRstPXiyv7JvUL85tp2ubEIlRxXrVyTf5BIlVss31OFRVSmOYDp1dcyl2JeOjjB+XKkC/HFk0dp8cJvWInASSGukvfM2GaAv5Yj5B5gRLV+qW8UI7vKxB+hv7InMLbe8Y0Rc5mRzCWaxv4g3y09nwb1nhRQaptOhmf6cnVM8jtCME955YmZu9Ockt+i7LJa6DrO9UZYxd5ISEzzwhyujBzzEZB9HJeHUyOGFfue9pjmvdrjfut1fuOVdKt5p32gzWPMh4ch0I2wXGeJNtcWqbfGbd2FeTGucF3mLPzLV9PWq4WItb60/uVV0PdGJrb192eil+J77sY4xebEaRv2hhh0bedYaVOMESMy1To8KNgaBHx808bCttts+5a8daTq7xxdwyz8l1J0Wv9NzyX9pZS0ruma8dna0BexNP58TL/ILkX+jXKNnYcURu73UIjUCkj4ftLTaLOhRztd1rdWPPoiDzE61FQpl3Azpj21GRbeZemvjQ2dChGB1mQp+w3fpRSw1iYlviQE3tn8KcfeKovbhjqJtlBxlknkOM0FqKv5k9kn2EOHy7VAVlyfyc/0WbzEvxI7j0OKDms3NIXJuakVToO1jD0PEU2NbZsieDeep0gC218XXnQ2cPIN++0DnixD7zzX5bh3507B2HaaCMBrY6bE65jV8mgRnXvoAF6z6fSXEa1Dc2Mq6AIRqmTjFw+FZIqD6e6WbcTyaZDYu1UM70xEh+2ctI9drC2Ugek3lM9PeexfZzsIxBLKJ/Ij5NQe6IDhCIbuR3rLqThbxjHnHbH9L0dIosdJCxbVw65L3vAafoRB+yj4yDDOxtk3hBeAFhKQ1rlTUMA4Rnb32Tampx+jl71H55sLQKPitkH0k+5jQVX4mloy2MAhP0OyTv4FD/yy4+ohSfi0BMJcP/GZzB/2ei/e+OsrfSa47f8V41/rOj7PcGiXD/U+MvQtooP+m0/dP4r0k+ZY9/ZfqiG0cvjO8H7OGH4DWVBz/U72SRf0biB5/5/5Yxc9aJf4vDf8nJ74xty/ZdJTeN4M74J4msW/BPmn8xc1nBKTh9n/3JT8/XkH2jzeAZfh78GW1sTvyZBZ/HJJUaBn9qE73ESf9/EqRO7c4McoEAasCsVJ0g41NMv2sN8XJggK5N/8I/B+e1kX7zohrsEWcSeY0Ej6N1+n7Ch2lfYzD/1hGviXviq/HiQ1ntOzqv8sz3lbNHzY/rPaSGcJjDMfx9Fzt0FzgV+978VL6onLL/jb3tvo/QfZ8eE8j88otNkC/Xz4qRPY/t7e/k2d7kU43CyD3hGeH9J5D8nvElBvNT8CSwj5yfeH+PjMMgVulPZPw736de+ug+YFtmaOcM8QeHXTLIL6g1LEgp/0KhrxHdW+vY9/GviNxHbFOupfzikf0gRva2tS1/Y2y/cs+tkFkGp4ltmSQjzy90iTG5pmFLVjfE6nGPOKFsW5dLNfZ/9urp+kdmu++B9uFEtNyLDizmwIWfM4J9nHnZJp6bGR6/b0VVqWOV9Jb/POFbtX/RSFc3fom+8uAm+Wfvwd7yuCHf+AnvhG2NqjtSZ6WhGHs7hmGcIGNkGUWOS3JU43IZupDPGPuhypWHZfl/ueX/NbnXSx0nMWxjY0mButkPuhn301T+Mdbzf4rbfug6C4OuvXnJieFvj96X6I9RcrGvmFPmE6Oy2WNLqePPj2s/AAudhxSRI5a9Y01+c48sc/z580NB/vomvMiiH7/21idMWKpy+7DdY4ufO92sPsVHfF15oBo/2fMt4GTHBuLTgeveJ10Hq9ffNlo7+uKB/vazFPYba5a9FKQexfXaDrDIkbiBHR+SCZBxPyCkPrbxE7CPWPs8DH97u/S/oh/UN3NVt7XDQodXrvsY1v3ovI9R4lyvs9cg1yWhOlb2U/8VIA+9VjY+rmNSuKyRXMz6XXs9siY3rol1OEaqQnHrCX96aTuG4KOZgdKWTOecLa7XyR6Z6iFPTGqI+Vbv/3JRvnXE/9k5XMnTNuogfSN+ltLO3EIHnR85Dhynnv3XLb3XJtf4bP/Cm75p21YihMT9dpGtWTO7NHp9hgbXavK0yUdWbLJmP97flb/kfHt/U2LbVlrkDZdcIMwDyT2lXazDgki9/5G/hAT5i7Ts3SL+IPY6dOI1M09d8rIyf+2XNV3YO/lGgdxJTcFlWO/sqR8/3vX+46IL99yCRzpdizxIzX64Hutst4O2jY4YjyplDrY1icPRYxwoLbFTq+haxw+6yTP6pKV8B7lxj933YvzwwLrz59q3sQEFONQox7XaN+uXQXLMfGO365Q9cuJDHz9/9oP3PEyOfuJv+6ncD0LbZr9dGnbBzzXywV77yf64iYAavJS6vF00qLvt5v/jH/gm17PPvSr2Is1et//+R/v4SQ4/0U2s2HfdopSEnpDrKj6iG3b0UtfkjEsRNux7L5iRjcvQ5e1Nb+SY/6xuUafeV93HZKbcIZgKq4LTRdGrhqpKuSZqDNkWJ52NEcPaQwYD/cR4I1Z5822jsxHFrMc7n6X/9V9v+vH+xj4DuQ4ODOLIku3GYg8XrmpkvKhvwS8U1M02OQte5FbaIv9MaGI7mccHa3Dlnp5x9u5ib9QoFY6D3Ot6DT4+em0zzn7JNXLDLrKFr7e3d2WdE8MmLkHiL37355W7VpfLmy7jcviXTLpj0HONJUPbrTequL7e9PZ+YV4GF1WN3hO9Z7jfT/a8beYn2kRe0AWdwyIF9hr78ee1a5l7V/bIpAajSlmLC+sxRmHnRtVoPwudYLAvopf70XvW4cc7dhdd2M/FHhngwj0gc+jxKCVwbNMPxr2fyLOq8D1AdSyX6BenjUEul/c3eXAdET81vhD/HX5yKOz13CxNap89/4+f/+i5Ric2trVY36ijRhzLDGzLNp8JH0odc90H/8019g/uk8F///d/I/tHI/sjeRjbSU62VWAw4cTKHlrsGURKs63UKflGZ4xS8nl/e9fZbHcOsUmdPj5+dqzEzn5SFq6h1ks8lyV8LWx5D6ZARs6pXLJNXiUJpvCA853bvn6rhkz9yu58klOVFdi7zzq+vQ2NUcp3W06qljGWZG/fyTGAo7Tc71MjouKvsL+0rm25rKpqXPpeg4yxaEhFmkqewS0vn1gzdgNSvJnO1qQLDxL9fQ+y3TFSv8B2y+jgY9AEPYfJAW34pw4j5MnLDm/ykvEGEgmDHCY+kWuY9bzwHf/CvEYk+CnqUk3nZBte/KjnkvtJcqoxJEskppV5AUYS+qJlnwv5Ir/kckntuZaSr/J7CTqjRq/X29tlX8NvbxpVis6gnjWIQRETL8BEtumPP3WIAAAQAElEQVRMjg/Ybn7qvNivDJSYwjb5Xvkdofmy0mAjStWT/mo6EttoAPpyKT7S246ZzFxCZH+9k+u+b7yp73lGJ4gCSC50sr3n5FJa5jG5rkMHGae3d43JJklp5xsJ2KlCPB8wsXnjnvJ2OerG2HbHfGii19ebm2Xxg04GttPJJjZUrxlz7J2CyORsW3YgTQqXeS3yz2dF3C54Zx96sQ+iExifgzWm6//Sw08+j4Ir31MjD/8ZtjtWahB56v9Gnd+Z46hdP9ttErnt+z6www9EMzUfoPCnbjvN9txjnaqMbAYci2uCrkW5s9wBM3PLPFH/ctiWqVt0cq8IUqu+n6GdFaDDnAhH7a58hzw/rya8K5+3H9eP/k7W9tRRZLKwyhHEv5y1gpsJKY3YdNn2Jyvx7MwdGfqI70d0Ik9/Z0LY6MpQOc4eGj5nwmPFIah85l/J/8p1lXWI/ASZNbn70w89fji3TE/BM6dgC6IRZIQH6nJLHMBIC9Fn4Fam9rH4K2D+rYqZt01dn/NCs6dL/3wk1+Dk2W4yvA0q9OSnhd+cbMve+Eb8xNpZ2NGVLBp0YkF9Ob6Gjn2AKs/GXFKQz9jUUog46KjwV2OdzQQOzvGf9L/KkQqJNJ5d4H1P7Zn5b6Gd2eJpsZlWTzDThfHLY6lN+JDKw7YH1Hyz2QL9h5tt2b5Hsf0yvgv+JmH0U/xnnDz2h0Kjcj9sy/Z9/NfEQmVhE4j+CakdvmzDf0DwAzu82C2G6Z9sk5yks/ZZy8l6lo1u7DbCF23ljki/j3O2e/R8Nvui0Tf/+Sz6BR0dPhr6AddkHskzF8/BY9/sLzgT+xOQfSSPJr49JXc8cX9c38qb+a3/M0761vp0Cj/4xD6GNrUToA/ruXY2/NpApW8U0QkQKesRxKbBmvQ8qH+P6THCFB/eaFt8pv9TtE98/6n+Q8+QD8RFg7ySH0LZVv/QZxxE9ozM8RnR+Q5sJwWZs/CqbuYc0B1H9u59Tiy30bU5f8KpY2/ZujtfMtvJxiFY7N/FxE7AvR8n77m/C78Q2ScbeSDe/pnMpgn0Sd+2bH/icou/55IPVqNTB0Tfck6h3ddv6qGj2YbHF3B6He3MXcxzb52FZKFHd/CIJPGpxtKyBoxmZOa0YeWHIUc9+8Z+cT1PckbUR+SnSvoN7EO0xtPJhMWHSMm2bD8JQxangO7bI4li/CJb7ceOr31vSQ2iYoe3Qt5hh7eHz3q25fIWcD5lZw/r5ejbbNJpEINinrqMMsVGmfpSr8gaeAkvsB/xYH972N7zK/pnHPxvjf6Qmev2WRWXItVm2cQDGXTeCKJvb77tiO6466B3Z0LY7vwh6asR+t+BxIyfzovahA7Ctx1S55qG94wWPp2idyJse9uH/hZcPwL2nlNuNyc2fwlRQ2yWfd/Jv6wOpozQHrhOnBMMtRT9XCkrDqX+hTL0oraBYws/R67Fdeg1P64QoMr5cTh88ghn36OWcJOhbINqOicjeCAy9b5IrMiD/MIfyBkxO/Z/fsnBlRr8Ipq+81iCt/1XmMo1gc/MtRXUzbZsNy1qK5UsagTdPSNL2vljj189taWbksPkoWjYLqvw94zMYfFLIxlvP2qPspNTuDfmykN7xT8ej1/CbbcOQsV+9l86bT1U1dPgNJMD97hPqUWlseND4o8zdqvhDD4humFN1jfzst052I++5dR+EXuhF4gcXFMsQcTCiMn0oedmP/ykRsPScClVt921XKnV3f8NV8YFvtlLaKjQi/6JfEfUXX+h++ujyviT0o889MJXtCf2G1MPD6mT0LfSJvNNny5mwcoAZmzyUCRgyLE0mUdgb/uit40/xBzJ4cTJtN3xD7doqUW2lWrW8dAmv+gndushs91zij/R8qAiiBXDfVA/sU6TvRrEHrP2HwXSZV+EkjLXzleGtzao0QoSlAm7rJEHgZKqWMOGoaX41dFCb1jGJmzbUg7GIePyjB86vMjVjWD0O1/LJifykMVeYBcwFog8PmZkmFjG6vmwEr/hzTd94omqL75n5Dpf7OnwmY4yJhrzv1GT60bXb/Lg9kMTeuHAHorN4rf3JcNfWnPHEOOgzAuGJEhMm5MezWa8yAKQirqeztykFoWPILEmPmbmKMsd11Kuf/IQOoI2da1RjMiDeWVui4QWOi6RG/xIGeeBYfbKDZ8dBm+WI9XEZqIjksha1xgqCmP82/hHNsmn7XmQXvBbjj4OtHhZuvCbudcqsf3wvg9MeXlyAwtMLfLEpWI6RilYxF8odl5Wy2x3zyzoLTHfRkhgc4Kb7gEnHWIwb/xBsH5To0p5aJwcc01dediX+djbR9OSrPyjFvMiLPlOzcxrabd8VqCfPG3iwOdICOzw07wlysTDVuzZM6lXYqX24TPN1hcFMDnF8UyeELcr3qidI7NlbyDC58IumMwPvlgT6h3TyXpkXq6hMd5U9ItAia1ou/Tjx7sGa2qcFWtnENsgOlW148EnLFqSC2CwUMr/c5MEZH5C9y1GUtkScJQlVY2Ok3reeDjZvlEew9R/NMaQBvfkCwSuldwTY3XOk7lOeFO28Vfdm/yqLOtTgxH7G8Wlesgtm7U51Ow6qHTGt9iDS5SOypAdCSTXaz6Lid/65Cv22mT9cKXCRXILr8LAlW3OcNCJ/YqfAMdZa8stzymyPES9sedqDJVLNYbi4saD1RvrdyP+Ffm1x7eYNWK78BlviW0bOyt2izlP7G7UeZKHXdR1UH+phiXy4dx+9mnSAZ5fXKh/ZPFZY6jniGgSS+xzHdeBVZKlfG+scpOpc4jkduv4ydfKPBY1rCNHG1tyiM4Vvezz+Khi76KX8Uo8KalqZj49Xsxhx9q8/D/FUVJHlo0MbD/SjkcsWbCFe2X+jkmD9cZ2rqtu3HvYXcoUF7ldz5pfZ8eXStYFq4COo2qocGoXo31M8o/9d4jeZB6ZdxA61+jM/Ih52sRT6OYjy/icy55p6rKoTXJLH0zlpcVgzXAl2zHr3BMjeUrutUjs+B/jgo+FDoiRBD1lu9Gx8BOffKxRo0l9jI3ksmqwXlrKvg4SJ74DU5dRpeynUaWJ//k091yXM99nQXJ5Y99deLFom9hE7mtN9xafVUN56VTElqxHszBrhGdOVaXAtsw41wWpHjzRMw/4Hx8f1IT151rrHOEltxjZlgJ83cifrDSomV3YTOpA3Vif2KHY48XY9q4Je1u4yPxO6GgZJ85EP3T0xPU3qUdUcLH9EVd9z7lSw9mIvo1jjtinNtuGOSXJtlGmq5ZzD4iNqJvH3qtmThzxzGf0Db1cqzGWzB6OWo1BWvjEk23VGBrH/OOP1HW7Xx/EI27uO+HPXEixCQiESGmjCp+hADJnZGiONXf8ZrVMXUdEfSTmIIcayUty5oO/qkFwxj4cSbpy/eZ6yPzV/EU9C/7Uc73iI/bJOeuRGJgrngrfdijJNqgQDYaydpzse8g+7HBFPVkr9lQzj5NtFbC3jo0/Wba3Pkkkvm2JQ7RUJKXM9afBdXTwi9wGdUhdY7NYM9SZH2uZuIdeeKlrcrzBTx8oMSJ8QpXJrxClf3IgUbvFd57J95cra8I9At6IfhWUsHPb3ah7ap68ZOyQLgbNm4zBS+hMjl2IWsfIfNluKArz2vCQQa7BK3s5vm7Md193WJDHArjWLbFESxCAtL0nzMTxAoKPRnenPL7OPOM/NcpcUruYbGDNHs3+yT4PLzbxlX6SW7GmRU1sM5+pmTzh5/4Y2JYxiB6djH76hV7k7Zt9EF5gRzvURnKzLTPfMr0pVeaMTWzJULC3Muf4XcgX/he5t1zu9Wp7ieudKmC/0NPRQkf/dvBDnzhUMn3hSCKgbTorrW3xdV+Lgg+yBgGKOkHk9nPjPNnkpMmEsu5DhY1dCi8+dTTbsh842HrWCW+SQ3ip2e5zj4tEsmjIoxNEDufLYbfmF/7JsLecJdakvhnZOW+N+D39LyayiLkl55kKcN9n0jCgqQOEhI9VcHEV+65P209E1VjHOC4DTODHtCRl/0mxPfVEO+mFwTrsYfdhah3Euhn/s6dM/n824v810SgN++DfnC5O4zGOg9C/QV+4h5zrVLO/oMVHcAj+orN3IHNh/151Ig6kbaF/sf15jv9ioC/miwvtC/Nbxp7vFoUO9uh/2znrF9zzSnmDO+PPiT8uz29cpsbPOFWz3YJz/LvetjKnsvlMs/4trd0s9rBl/wWE/MCfx8Z3+c/V/0OaC7/5YkF3P4r5ZmA/5dekZTuiL7B9rz2k0ix+GOSvvzLeyLWRqHt0nm3f7XVvh15/yJ7M2AfHmE2Y/XOMnrrDtjlP+v0h/RjbyXHJdmvu7iFv5p+c1l8rJUJwqpL63Sj36MbJQXjqnaz0mWsQ+nv8z3FJ8csXtzP6uads79pau9fRPk0ONeS6+7MxOFSfO9voPfAs+y19xPuT2uVeQgS9oBiBX8WI3+BX8q98wzoB+dvjSJ6MdIe+bZSH6+gUxW6peVXwE++U/bqPftZ2a+RaCPZIuRaP7w9dJ3/3ldM7Jo4KHJbdOWd42R/BHu7cHjHD1ff5Ymsb/95KnBMjgNz8yBnY7rG9v1A/1mchVcuSA2LdG/PrKZm9eGceBLx+qXTMP7VIXBvBoXJ2tvG/R4mWOGxuGNSSGIu3KYsHl5uH9Jh8fgFtYI9yH4sv+9Fbh04zOSW2DHGgxwxz2P6+fpIQKY2odMkHKklyb3T+IpIlrVEaVaoDNky07V1LVJMSWHL/SLZzkoteZ5uMocndMkWd2PDLHGOIHAifjvCfhp/JiI2bE5E3DVEQVQihRazkbrvrYMPHOJ0NLeno6H3Htqn72NKm8Rt9m/nzy2LWIhANVutAcizmmHoueCL2WcOBjHHxSzEUqXB+HO1rMbaw84HQUnVsqxvdyn7QVPafGIu2cLjBIAd8H3ZGKXTYrcPiNS+Jw7QZudPmAdtq4K7XZhJm03tObU+eNgbYPg6YDE45pGxvyBmC3eMJWkqtm/jmZHLPQ7Jgm2NFiNN/cjrNbDdpW4OH0VXS/TrlWhO1Osd5eJO4Qaze3oZGliYD9DJp3KjGwEcB9xq6pBqcjhx0NJv9QDJXXtjkwWU/SICXHGTFHcCIgQ2D2sOV7YZ8OIoKsuQ3hnVhHsk5UtuyD8DYNVh3HuGVB14/f/7kRUL+2uFDaMvmbJG/N33YJsfJwsYPycEV8S56f3/npeKP/aAe21FFbUbbylJs8tdtefB+PkSz3f7ja7EvXVKxdrBxPQ9k7ZbE/PqeR53TL17ewOzDnKswps+xmBQpEjMjyXbHsdEEyYVONUqXt4tMTNwnxKYlmZ+8dPjx403vPy7oWTXEnEqFfoNa2/DriG1ccH3n4VnBMz6SOVxsSgMHXaf8Pzzf3pon7IPoRl4uhRbNtuLnhL33Sx5w7/1yQz70dnkjP/wN7g/MPfMPLAkTfW52/GzuRF8y9Sm9UYu8FK8x8GsN/KUuqddkXnkQpsM5VwAAEABJREFUmD5/FTNap9Ar2b7jHlei/twA6MOja534yzgPLePn4/qTdc48hFz3VhW/geBbz41wCiepx1ew5avnYdYn4+zr1CnrkXFQhyw2k6d3vR/ZLPFXcYzS+UA2a3HO07aqdCCrOtVJ6LWt1Im9HP+nxFGMPbB7JOPMZWWe43Lp/sbL3tiV4QPbojiy/UBZ4tDRYl9jqMZgvTYiip8g6tGJn8l3htT74/oP/fwIPug/eHnASyZqEPni+iq+o9jZI0t0Mk5sq4BteEtCD1K9f1gI2/CUMGChI2UvZb9XjebNo94/fxKTF3DZC3bslq68NLvCy385YHYu1BePdvKA4KiBLvfkybV/u31IDFsXfaEXxqL2dolMZMd2JQxjKexF3ldsr+y7n/nrLu69i/yXhCSAOvz23iEvxO3Ldvc6PSJYiU2P+T7QQYlj69rpxVisT9GDsgzgalRx3b01Ui97e6/wz+sa3VFDgzW+wJMyr9k1VTdypt8+ITgWdZgA8tBb9JJtxXd8dV/7Gg5tR0ac8EbJxIuPK/vyyguexb7AmAOZLHtDVreUoWILQgcJuppoFfZQsS/elD2vVBxb1BV6DPzik8H9iO1mZc5LTfdpqyy6RmLALzOfAKfhd/6ssVizqqHEzf3S3v6oCh44yIPk5FHKM86piQUe4FtWsQY2NnAnsYLMDZZsixPmBQuP3ANEsw17g2EfmU9gG5/Vazqos2iL63OxZuknL4RT8wv3BjwgVfsSrbBd5JB7qG2NqpblWljEtnazvAnOuQd+sJc/qEVmlnrkOwLmSi/mWza0eg7Rz19aX7lGFjnZxos0uYaTVwa20d+4skdyXd+yT8jNNvUAteW2JQ7R2yFEnGBpor/AyEvmYy6tfOhFHuXC16L+OQ4P2M6GaNE7wcrBiX/x8vJD+e6R+kzqExAOIUcr5uTON1RiBYlR5PDGGgR7nSyXk8K+Z1FTS/BKVaWzpX6Te0PmFYRftkYVJXDrZpx8W5cai2ZbLguljpG+Riktd8Q855Esm7OLfiP5pjYdqych2kLuBoM+Ig9sq8glML2J2bRLz822xCFa7BY906LmicYAYbXOVopO9kL2JtVV+8S/0Ms8Yx+EdlkRBXsPYhGhHi3Xc+fnYoeujpuadS0ONXvH7mFI8MlN17JrR8zYzs3pc58wsC3b2w297R7b/pZnfNlbpqNrRU6pA93j6A0n2Qap8WLJNnRvS10vdMKyS04MOUOt3ruza7AZfdYZy7Zsb+bTmSjoUFsmumkm+yS3jV3dOdE5DO68k7D3PrfdrLwTykvKRZ7pM27BN6f2G7MT0bmnEmYY5HnUqkfEqQM9/ubULtC5i7APLwjP3tdr6Abj73zalr0hWb9rqbkdHWZFPDv0w8L2Fw+odVm31s4ONYah8cPna+9ROPcjRvfB90RUgmdp5pexWa/0J4hykD76R/fYAQ/ef5RKcs/4q2DPuqEXN80GF0Yujr+y/98uzxxOZKfYlv3Av5q/C19gsVvOOOnDP31Hlhts+oC7DamwbbA5dX7V21aByS6Oj9AnbGJbzOczCp4PDPrRPmx3H/szP4s2yQVA9YEaNr4jTPsxth90ZN+jYAd0nw4be4H0RQ9Ss2fY8EFMU7PPCD94tvmsk3F0TmTMTLv2d97TvMOLDvf0ZKezRuH/s3jJj1jx/4LwAvZC+Paed2KfIBlSInN0vssDCVuKM3IO5vesZQYBHUd8/s5fcnhBcgu4n7bv0MExxuX9IHUFd8ZJEP7Z58lOf/JtY8uHCkHCsx2xOt+m1HJttv6dLfHiL2uV/nt8H9i27ED0+aB9hZRrINC3DdO2O/uCyBe0Uznj0Da1yS6gPraVn1MW+XdATUFk3RsqSAfD3oPMH7fKl1BELzaHSu+prg/rHp3vsP1kH5Ireot71smzS7bvWP05g9KTI9vHqLq3fdcPw34dh3fCfshs6HKL7N334DenGdk3qnFju/OISpD7cLBW5rqhXBMg8mecOvb2Ye/+5D/r/rP06etzf/qzd0xnMjDtPYbsedmMD1l42480mU/omY3xulRRa0T+DBtf36CVj9MXfWLbbmnLjrhh2Jsf+jvYW37anTo9Zn3O8a/6mH+FddYqdu2LnEIHdslGx6I/YTnzCLzpGkPOGKCls9l1kip074NfEJlGcsg6bPxC8YVtRhv27mH0kfjNYhQ6OZzIuGMRdH1zjWLyevDwcL/4mso/LAnEl+4oxWf6E/H3oPd1s3lLOhI6bdKPyneXXauIFzn1jYgBh9Jm59hXr8xPeIHtdLJ334PnEyE5cLfY5/wCyB6frHF4p9oY7vWpwkf8ED85TPpAR7O530GHN28Tn2pkHH1E+0APT8hWI8wKD0iRSG3DdBbz4navtMQvl/KLbMYnSKP9RDcPB4KZeWC76Ac+7e33tEkfu8SJ/omMg4XwJQ72Hb9M/FfM1Av99IRTmm3ZoEqjX5pRG3QiC2wLBXWD3g8pUvUNWC3KyUYXwrbGqI7ftvjbMVcP8+Aj40U+Z595TB6sZT0m9Wj+kmJQmQs+bTPciP4zbqxj/GJK3MR+7ENLzRtj9P6Y5JM6JlbsTj8ZTwpDmI6DGX3JxI9OxsEib3aEug+Nv8gDyco+iJ8TiRHfiRmEr6NN7CcxY3vqneP4Mf4SP+qxDUJHP33LLdmcpN1D2rsGVaXoBpMHdZ0HDyoTS7SYRQdS6TENyb6e6jxIwsxfCFK/0OmDt/c32QjaQtDEUlpp1JBVSutasZaFLocCSqbzvqOjJcfW7ZqI+MFUXkYtFnZhFEQ9US1+cGYTq6zyRTIHPB0t16FdyEp0PLBcmvFFDMtKnhf2RR4yv/FiIfqB8RdZ6EUNkkMw2aNZgxOTnCiwwk+9wg9t4/sy9MYD3QGNC6WZ71g8xdPttmQPpeaSZVvR6Q6fixwT78a+jr+MYbdeYmavR6Y0cs3DpyKecD55cN5y1jkPsKMS2KYOxNFusc9+WHEcFiLjyw6BJ/ZlYrUI3qBOVVKNCaQee8g1pFWiNODK3HiZxkP25/Wd1PvaD8atMS4aQdFfLO44jTEsqVT4K2RlQ5cuzKtGyWXZxv9NaXbGFVJFYpdRsgr5Ys8s1kTQs5E5FjrGh9ASbZLwjTxzXYjiv+WF9BgaQQ00jI8FbroetcyL50ldjDRH4auWNI4+cU5kDWbWkXl3DPRi0zx8RL7oox86+yhLsbBhaj3vkbmT90hOg2gI4ibrdsv1nDkEodtYqjFUlYykCe96xDfBF+Pw0gtf0YOd0NgoLCohmrsONfCFXhRseLwIiNLpY7Gu8ZVeaQQ5x4u5xa6wK+YQ8cr+Z40WGOyBSp7II0tdC73M+e39XW/v76pB/FFyWdV9acRGZo2nZMMfuoyhAaoKVil9Y5TuDV3JyIZs9l5dlBwDrcUBcJm0uewkcrWj/yazwoWNPJT6Z45ls7dumtQ/9RCS8Bfrt9qfiGVQGqxj9pd9jMlrkO+gh0VsYU58nMdXgzWF20d09np/KJ/BNazL25CRZu/0vkS/c8kEEKSei1zO9c+LqabJ11j++PGuHz/+S/9FnZPb29vleAn7plH4NrXjur5dF/t/cm0LTNnufPcenL0OyaGqZEBKSm1sosSHTI2WIt9wVBouy7aKeLkHpxfNYBz1Sd4fvBj/+fMfyjyv2c/MIfMLbLQBB1b76PpRh1x3qVvqIFnRqTPHGhqjiF3wI0tfSrP3eOEj99DEqfDYE0NWAbNWNjT+CtiW2AOhGfbe2C8PF/WayPZhb73MK34Xe2VLsMYnRw/t6DVJ/SZr8AGu+Nq885wc7764HidrHtmC7heS7IvQ+U/v554v3lBUDV0u76z3u/IPFE4M+LY7xl7f814rzc5zZxd/UUrutmVbo0qiMgv/Ud39gk/FkNv4pT6xjV2hP4g3qnoNwou9ZFF2iVpHR2mWuv74cOQE6Noxx4ztIp0lH75i1/tpwMd+67KHcRw6ewh2619iI+tCLjKxufhn9hd1ax05HfmsRvZTalGxAyZ26CV+yCvzCGKUPvLklWvkRr63RR7oqizInmv6qosSqeC7SjYj/CVWYl75rLqRW4P8zu8HkYWXayM0Vqr4iP1OImd4RT863kwefAeZ1GMR3C7ZWIIF7/aE6MRv+shso1sq+lH0B0bFByBKjtk5zvv9oX0wn8hiG9ipwdQ6+JHZ8R+k3EuLOSd2Ssaor6v4tq0xShfurVVWQWPVvhZzCmzyQeYT2MTXlVpG95RXMQ9kFjEJVKEPwJJtjY5T1G8yp1vnkTllHbJGYwzFz2Iu6TNu4HtU4XVp5dqYxACJL9rWLSj4nK/su8n6cMiMq4xf6oQHwUmsyfoEotnRUutEF5aSQ+fGPG/UL2MbH+QWOra7Jyd4ToxRSv8ZdfAJreBZrqeW+wXe7hzbdzqxdp1m126tveaLSZ6Isr1t7N2HR3oSYw4qsLruk701sQ2/oT9rC5sGThegUJgzb5dESFMH/aJFZqOH3EaZPkf8BLZlO6zuwzvRTE49fsohaxneXnkUODJmC/RnrbT96WiF/+aQe/SafdDNhxF+ACnbjdArewZdG14YB2wfFFkgj23AqG1tv/RRPvPeemq5aPbWheTYtKmZbcZ47HVn8zNyWXbq6YzuiE/S0KJOMF+OddjHLjjHM3MDGRNFRzj6+Bd9sOlCaOLa5/Ww8xFta0D833WkgP93Zfy/LdvvNtvfypHvBr/Tt90fmPo3NdfnNX8dL66g4N8U7m+62RfW3zT6l9XPNWTqd1+pU4P62681uiv9G4jEDv7UlcXPUz4hgz+1v+tl3z3jLvhzwt652LuPpe10/xSe62BbqT/TbV+hf4etxNng6bAt20+cTcaXvrK38H/R2bY4/iijU8/GRoD+O8Nn9kmf/Xf63/GydfhWhcggoxMMX47IXxg9sC3bTef03T3nLo3rKH0D2y9+vlHpNLeLJfNJbUdr6flBo86G0I4CcngFbVvnD6yXI3kHT0Fe5Hd+3B2w/XudQ2p7x6X/zs+dh35yCCC/HDH/wvzMILdE+8x+Htt+HjadmEEPnk4nbyVJfD+JfknalusTzBj80ii+g7tCBsGdod+ZP7Q2derabJTN+sXZB3/3tuUnm5NOHxzKXzrMnnjJG9w/iKCfpJvkM/LLF1xvEWfbcudhRvuA1cTmN6m9PvjnCMe27I2MT8Dq7x8FceKU5QvzSZ+yDi2fbFY/O+AIAnfrPWqbqS6+nCMSIdLh9qEfZtsUNncFweYXb3iR6ZtmZLbRc0vbY04gGTXz6ZS8Ub/rx8p2j20/aW4SN13DlQlIsn3Xtb2VONubjv9D9TG/FrGeCIyCbdWQXJZdstNnHBOyRk+fG4kY/QK2D6m37TE6O9sn2b1tHoQMDYIW9iwWgfQAZA7UZH5CR6eXK3EtVUmRx9xS06NKFWbni2KMlLZp2+i5dWwrzTa+NmwjV7dd39j1cNd8k/eznSQyxC5dx8wyX/cAABAASURBVJVsxgXSW8zruxpuXiLwvIJaoMeRSyw8SJn55CHOqDyMka78lp2HFvnlMXLhO3nSafHLZHjOAMK2TA6FbXzYhnscCXAg7OhFEl/xvSg02cm2FnO68VAmD7SDjO3NZ2JUGE18oRYXPbZLYwwV8U/9CM1YsWWSeaB54yXVjTlFD3ZEUWvEbpLHiQWdGEEr5MTAPubVOSx8WOVqiDZGNW/3gla3mFVJl0vxUHmohmTyi+3C7yJH0RwlZpW6UAxVdKrw4wYqSo6pzcfPn/2wCPWwX2BjE1v6U0DlIA0kw7cttw691W3nsQe2xdEYwy2PfvJNLa+sU5h2qUD4TIW0JyAag81bmsxvsmcyTr62NQq7sf0qDZ69x7ZlW4WOaBNfeUCWh/SJu+DF1waD5wNh5hGZbY0xqPlFyXmyrqIt+tDJabInup55cUKcxLTZc9EDyTddMKp0aX9vurxdOr8VBezSYUbegr9UQxqs92CORZ0NRGv9KAPbGjUUX3nJkNiza7W1WsaD1bx8qlGqYl2dfueHuWDhI37MNXtV5rXIZ+uiB535/fc/8hfcV73nxRYvtS74jY5otvEzQJG/G5P1amAvGZmZe2n0nLhHwI8811TWJnSyXtTWfvhJDB9z11OzLUrQ+cZH7GPX9xzWZBE/6mixv6yHD2iXMu+4LU5Vkt3uFD862qSWWfdc//nr0QW/UAySKxtVk3kk/8hs42cDVWSTvfNGrASQ4i+1FImPSg7wo3ggeyO+I7e3H6M3eDH89saeubxJVrfET+xFfDvMZNAi2Vb8jCIGdPJcqStjy/sv1njptw7b1LhqsA/QH4PspMw5dhUbEH9xNdiPefnz9nYhhqJyf3GIO9n4iP4YqlGyLU5Ksy2H2Iq6MKd3EH+28Yc0ss4gvhc1m+TCy7n+fwRP2T6AXAD9G9de/v+3qe2VtYfdOpI7Pz21zDnX7OWy18V1+ovukm29Ue+ij1nrp3YuvZHr+zt2FnktfG/khc5kv030JnsGroR+lelSAyCrKj226F2IcaGGsNvPxwfXV/4aEj8LeXw0mN8CQjH2o2r7Mb6cnCe57BeJLR9jryMyHOcAeMJHHflkHmOU0ibxgp5D4ja2/sxcFlrYXvn8K2JCCoeqGl2P+LIdJWC5cm1P5Mlz0A+NcUG2kJlx+CWcKNdt14GcndwMm8PMNfJsg8QctW0qvY2GmPPCfkalxznZ8YuMJCcIL4hJZD/zkjufe+yR+JJSvz1X0Sa1aF3o84ib5Jk1iDz9iejETxA6elc+1yIfzGcwr1HkPkD3g4iJSd44jl6FD3pWCY6j7jjZzRVGjcJnbDBVN+SGZ8fnoh436kGdGduWbXHisBJHtNi2D+jkFzrriZLeuCaynnc+5qgh3jWyrV4vroPoVI2IZX6EjIOOXOCmVjdqkRf8uRcnjr1lkvdRrFd4Sx1DtMWeYyDBt0s2ugJJnNnpS1uRYjIVInECk9uFPHNPPQQy8YzPohftxj64cu9YrHtcp4/tIoeEc8KGRr4OnD7WeZ3gR+ilG+ORb2zFyTadVel1zDPODySHD677fDdZ8GxrVAkjmT52lT4wvuht6rgUZzrzOuvNSqnKqhFdgK699RnpbPFp9HDC58FVP7kuFnM95RLa2EUvsK0a5KVYbEDKtqqqexn+USfRjP/IIJW5Xal35juPOOEFxnBUKboZz/bBTNJTk9hHFpiBbXQD4mInxqIt1qTvY4f/8vZpesQk12c98siesfIT3xfux2/cl0NvTUyO+PPwGf7B0uC+luthDD4zYS4wyTn3ntABE8/REJHi+xm2dTbbisxOP2S7IZqdNUxNnkA8RK1jO+QdHTusE0gsb//0oi3q9QAMjrjcmORMfTI49BHLrnRf0H64iMjuiywM2zr75PHsx+yTyE5EdxE31+Z5/yAZ+VT4VZ9r4kX2hXFIH1mWLXvjEAqGrEez9yg5fefRtmxns7SR7R7b7vHzKT7OcejgHN975v45jv3qa7F2e69zz0f/bnsnsl9YP6VnvtH57PSuS+rQEQeQfYTe4PwaXvbeB0krrtvgL07b4q6EUzbMffhHRLL4Hf7IyTdK3/u0cxGSdv9zNIr59BceutOZx3aZG+jvsLX+c2fbsv0lwJnTF8HfZLis3+FznMXOCBLm7G2rAJVVYLv70PnXvoG+abbhmvlV2xdrI7E2cM+jiPc90GSZhtyxdDTbsq38J4k2QsNrXaErdT4sff5l3+p/YWRJifsVdskNIiW/VVxZAIvfHflPGzbWlMHOZensjZ8TpfwMzgPdOiB6smKfnjbJ2/nQImfYLUdDG5Jt9Q+9nlrW8D6kDqHPtXuRRfALnPoRu5zuW9iW/cCpZG9exty61GBtOz45Id12+I7/E9HfsoX8ARYB0XoCJAdh0DPU63H6s32X226llkFm2HRyoMD5l8OPOFDJ9wATaNucLKsPHNjQejTbsh83bHuPEydaPX+I9AEkn4vMiyP0Z0TnRGTxY+NTgP7knb29+a3HvJoPT+g/g2lJBy+6+tKS0FJqckKaaE3NtX9ZZaBq30LP2m3RPWPbwPxyWPzc7U+bV7XkGSQH9SKwk2CsINdG1Lm2hK+1LKkah1ulP4Gga72OeWScL3pqeyxRHNjn/0eX686kVLIyx1zTXotrcKkk+sm9xY2C0zbEN9BxvabfWNq9sSv5Ll/ykjItuEqcwfBx3a+Whxe97i2R5hNgSJq6NZanVGr5wihQAiAViNaMDlggurlBLkmW7kguAS66ZkpDKbwg/IDNgNt1t4uPyIPIk/M5n8hOfJaT8ouPFz1iZ9yxFoOnw26J0rE8LcneaOLTybbOvZ7+GVG1kYNnOr6C8J5xqDUrchvbco/Pk23yAp/4kdvwnxDeCfuQPdmdufaGoLCmYEHG6QNZrPRqZHwiOskx95HEsFEEjgIME2fxmRVE9w5k+yDYJoRagsg22HzIQ6rm2SUD0c41kaIfiLYUG6NjNmB65boB5ooS1+O2s6RnMGIYW9FWKzFfkmoS3ikzviWUFTkUpJune8t4A5YXp8UW22DwenCttPnZI7Vxqo2CDmDLUYwePGnLF3noqW0RMYmbvzIubBww/8r3jqMu0QuyJrkHNrigjH9xPac3PqJjWxUfQMD4sRNfSozVdZpaFGtxv8h1H+R7S3wFtmVvZD6WWp/u5ThlKHNES8QoFVomjvmMKDmzgWfCMGJdE/bEngL3K+7jTEEZl6TQ+tRWWQKkphX/KDGUe44lE8nQKCmwLXsDhnycOrfUDZzfswbC4IJDh5+1SgxoMQ/xQMABPlDVKCm6PCZVsG1u0NxdqS1qsg0kl1SD3lLhPxDtUIN6HDbe2BJlN3Oh1OiRZBuUIncR9ZDngQwkssg3X7TY0vUReRPMqT/z9oDFpf7MF9fQq9fpUhddPBrDpYHQ1KM0oSVHH2jyPeDAli+h2tA3zWVkC8nsfu/bpey/QOQWXlGz7M/0GZ/8bAzb2KtrkGsq8wqrULass7fJMvvKkjsutZXYO4vz7mObwWkTOrAtG3tUX2qIcHGPkpJgoTNwVMCbhr+wyXp0WaaydUTplHLx7Kx74yfjcmGXEYrZ/EHXwPCZXZyhmBrAUXJZ7Sz6S5hrDOvyNlpf2MZ1A1+x02FPBxs7zmIO/VlAH79hxdfW3RzbmsSihBE3Ml6dE0ODhQVjyqviZJn9I6pQIL3YL9D4KkmkJKPPpSujD9kZ83VINwYjD+7e0L+Uknv2hEu0mZRbVx6q8SbVRaujCF1pwL/Y+N9QnCJniq2AiPnchFS2Reb0kkvCCNoNfWp2+BJnZZ8wZdZBu5FzBl0TJjXXleHsOLcbPfeMKLpPS5mTGNic4C3sM8cih8soZS2rrKzNZAOtILNkjY1O7KMvCjm5L+Wl2W0mJrPBV/ad4EsT71OnbuzCW8jiv3BWVTK9bdkP1EEv1h4nQshhRV+0BRygt4g5meOktwz3cdh7bBtbQM+OJvUlSsXKWAObCzdHMoESKZIz/pJDA+5wKTrp+djDdmEreKV5XdgInnrat+P/OZm8XFZy7iw41Rh6e3+nxqVuxgbz6Ba5XXgQDKtFlLz7jEeVEOPLYjl05WVDXj4yZcWWk/LwP3XAHcOcJecHW6VtZdWoI77DJYF0S3kI+PFxY1wwtsw9S9H2uGPhE4Zclm30qeixTpZV8Gw3n3OPr7zAyb5Y1FW0I5XO87y2M6fw1RcLShzxhZLWcR1FZg8pjpUQ5zzJmZgccB9H/GVfkKGKNbZLthsPLZFjfAXxFyDFeM8XWnhgbPtua0NTWyRqPeSLvb3Y97Z1eeP+QB9vhBWqxDF9KQ11XrRN/GUkepMA64vBpAZINC7vMj9czDsG11lvMupY8McYGqM0asi28lf/S1eJHLIhXVY1dLSSFaibjXeQQe8dkiJ8hnfYbnp3D+ko/IAJa68dRLxvxcMmtlZY8b+xOidR0yiN5A/s6BlWQEcu0e/aMrSNH1MH6bYmMyQe8XPN5GXLhVq8c/2816VnmOvbp4/+0MOJrIGeXUpDLDt+JWu38EIl7mJyD/7q2JEFuV6Sn/H1xgufiSEZKbzIa+w1CY0l3ZLtnnX75N6cPpnke05yz3eewR0pSpax2fq43rGxWUBgz0+tVdQh91PR51JZkjxKvgyp8GFRL4l3743kWOjaJcn8cB9jT4U/c4PBwa6TlVxm6k3MW+51Ktnwpe5taPbrAnNhqN3Ctq38bM4i7Xw3naKsWkVuxF8BPif2C+3y0Nt409BFnpZXadFHdkMePVJtHk406k02OeEjetf8xSx5pOb5zFlck5kEqZBG9h66hvTi9DjWXPxKgBWKttXrT07xDVf5T1JL7h/BF/EmsdbEO2OT8aLv3NIji47RE3OY8CJvSLItK7Z4XzsXM4/B9w/J/HB2kHwtI7NEDSf3jZsUe9bWQBFIKmo6BvpZW8Y59jymbGeIjjUu1JSYiVqx186Dbh8IrmwWVBBIsRzsZ9EKP3jTjfnc0EstirlP1mjTpWy2Yt72UHgL3QY6zSv4yJYL1UKl2BPeNHaE4bBsUIbGzVq9JnMmaLNkZHt+W8YZwdYvu+1hcFhVJetoyYc4i36Qy2J9Qs+ZmVmYEusGptiAQDQzNomAjLYSvEXu5LQ2EuXct0VdAh2xmKgcehZ+AsvUwdFzKb2Qm3yC/TyvFN4k19skFiOM9zkxmxK2yS85qMWPujAHWOdhu3XPcevh9xynz7XQwL+N/gt2PtnTOnJe5CbybkAbOtexiNQ8xgva6FdxXdOLlvGGGZH2Wt3nFL4MHyxwY3eE3yjmiogyadKLcRDrJbM3pUkfu76dLbOMVsHzErT6dwQdLTUIudALkLKuaoggZn3CmxJ+J/zVkHAGbx8Fz1yb6v0Qn0Zgm6hNdD8XtgxRfrHerEOGTfSC+InsRMZBxumD0EHoILRNXFAg45N/9s+86NjRp0Ldh3ZUlPtbarCaaBZtK47ZAAAQAElEQVQTpKfwYS1qJiobhHwGKn1PTd3CF3t9oetef9aQ8sXvBj45QtO9HLbltmk2Hnb/f+GZGf8y69/Jfmn0/ynBWv/+GrG3/mM1LL+6/jTk4uKC/3TzfbX4ixHl+FVNEuuv8Nn7Z/3P8i9j4p88P002dHDKzt5OhD3KB8ympLAb+PjOTv+mdsb8Vc0+h0kuwckPHZzjz34sfjIRFJ71GPZhe/fMs4m/c3qq9Wlm4p303+0/5x57dmO63pdN/NXJrwrnnM/+lB7TPof/cm9bBfQfas+u/9VbzrOvl3S/Wc8X+ZfBq0FKH3xRY0+Uq+sTeaB81WAiWfM7ngyj84IMPskzLPi/nE8UPsEY2Bh94mdowwc2fRjgpApeAIvZ5LyR3EOlj+6J8D7jlFWIz8JjHFGQISFlu+tWT/0p11NL/PNe8sT+W2Rq8ysDwpPLV+kZM/EjZUnTNezvMm3Rr09sqdPXZ6Vf8T/r2V/j2l95n+0ytpxOv6tFK3zKM/MOWsbJ243SB7C+PexD8VvpyYxOsMe7DhkHm3ee484O38SuZvcQ6uwhlVzPe2vGkW04wzssQy+NOq5flOzwYD8ddins4Il9J408g7MPHVhO9wpYNqfmkiXJ5hfhGw989tz77tFSO3osRrrm7JOJZ1um35w/OePnUDuvNxc+Avg2tAwlmXroqZWtQJ+afejThewHgzwEy/3Q+LKtzO3j40M/f34o/ZWH6T1P5n26eyJP1kuPGwU3HixewfZzY533nGyigRcjBpEmlqEDuvsR/sRX8ossSOXDj1L6Gw8oPsg7cfPAsx9qJM5WjtoX2O5a2SZn33OcfO+88pDnyvxDi2ZvHUhlLdI/w3YPO265/SXHSV4Tf5P+UGm955NtXViLoLCNjN3GJ1POGYm1WY0red3Yf8XDmf0v47Pfdzy7Wtl296nL4jfRIPHDPEQhGyZeoG3SNbCPARq2qVHJtgYPut54eJ+/hPzx/oOcL6pChg91yyo28XLCFHvJ6NnW7ktpttU+LHHIzlmdR+7piw0X+eXtoh377R53dl13XUSb1Jhu24aQZVucmida/MXvB3W88lKnwYupKw9wr73HRJ2FvmLW0L0txm4kp9TD3mMzt6zHhXU883x/fyPnC3XL+ubhztZ9cte+Trv0hR/J2u3sk8+CZSWOvXsY5JmHLhIsaalbjdLb5a3/krQqdbbOFvvEifwHL9ze3y/oXhDv/Z/6XHjQeqM+Pz9+KvvtynWQl2i5ltmUzGcofjAirhuZ848fP5Q+MY0wvoL4+sDXP37+3PeV4y8NUWFvuZHZjVF6u9esVOSeXOJzVHWcMUbrl91jpUEvEsv6B4n18x8/eeB0Ux4U2UarNnjash98rZZnbll3zJGr55a4ONdiP9mWyy3rk63EyLwEu3sE6QPItrsyx9xHc99qHvs4OSpGYj0JmHtv7lVh4VaJO3hRg1jJO/qBbZkcbKtqyHbnLllpi+sg970ra3ZjL4cXTCaaXH3ohRfYpaKeIodr/jKKe374Cz/nHGysDiRPRprIk1foQR4/frzrx483ZQ9l38vxwom5fuDz/IvR1CHj7IMre8k28Udfx2+s9/vbu8aoNjfnxNi5TNlmT7zr8vbW9GRNFvc0Bu0j/ZV5f3S92V/4f0O3ioeOzC9xsxan3SI3Ha3w3Xrw8vkxmR8mLc1+jO4knuHk5cOFa6rzNLlie8ZN7NQfNbVujc75nevhPXNjnDiZ1401uZJj9tzovVy8uL7p5MfXT66T4CM980oOycVH3EVO+3q8avMt2/iYunJPSy7NJ6GexxTX3RV86CfrkvjxgViZryHe39+6xheufRMn+dqRSOkMz7bCV7cto3Q9yik6VW6d7JlFPVP/D+abfDLf1DF77ufxl6KLuSRm/Gae0c/ck6No4cXuQu1/8Jnzzj3rB3UNbx7+f/7jH8f1IO2sxD2ier+6pFEl20qM7I3t44171QW9zc/L0gtzT37RMzYy5WGCNz5vJ3lSbHxSTATRqRrs/b03C/3oJP/k/sF3kQ/WL3MXsS9vFw2u7VHVeSTWjx+5dt7x8aa02y3rGYrAdKnZuR/+wRx/pmbcR7OGiUV2+LJMzW1GXBeJ/w/0TqSW2/Yne+MjSqTjDZko0sTuSuxgQcf3pLaLuff+Qcveurf+jLxRCuoAz9786Mdd5hgOprrwWfj+PvT+9haR0uIze6PrC8NIijrG7gdrW4e/6MWHskGjB9/etYvsyjV/5V43WZd5XlPss8wF9fuRWOGlLqlF5pjPvso64C95vMjxG+Od+0XRu7H+165PXi5Kydn2roHU9UtdwmcoG+qOCuuOXOep6TlP233dZk57Lkg54i9z7Ov8uEdfuRd8/LzymZx/yCBlbtlHb9Q3ecqSzUnqnK7UY7GOg/tM5rP1rPyg0vkv6mu71yq+xijkSHfx5WKePUQTXvJkeD9gaRJDWH2wHtmvyXOyLqLZpcJHVWl0Hhf2+3tj51MiEY6H/0LfNnwO9mNiLvoba5DP06yXZNmmBuRHEplr5Ff252LMoVFDWetc79mDF66/fN4mF9Em++aD6zT7okF9s6du1A3X+C65Ck3yoE5k2HROmd8kyAf7JbETM7E/sM1eO+XJl8mpbPKNL1OP0fQtuVK7G/srdvm8/Ek+7Q++nhrm2FmDGg6uKx95xXdiizZGKfN74z6241lp9u5FF/4zLzaFL7Yc6zh7L2b98l/j+Dg/S1jLM4bLsjeKPqA0pBEP8Swh5WSlxS6frYv5hA7Cz95Nnzp1Ty2jd2ONM/+JfvgnCNUxFrmEN6hD5tl4u6j3bqWuO2507JL5CR3YTvc9kv4hTo7PiIG9ha7dhxfYll0hqd9N1+QPYh9m+knO6TPOtOzYOMM9J+beg+NUyA/yj7vF9RHlRQDbys+zH5cjBvt6eQ5pb9l6ZqJ5Hsn/xl6d7NPZcSx7zzk6dsbBgxf+ibi9+2bA0Z/XWe+ZQRTxEZ1Gxt+g0DnZ0Tvp5z78u08EoQPIf+qwM6/ge/PES0lS9/Stlb3UxN87EeqXBuvu/JcqLfh+BVr0VyejEND9Lz5c1r8L8nkx/JMr9r+tTr/IJ/8yV7LU0C/beS1GgdKkU3o7tj38p0+28eW/tP+8tvvCWkof4+ccM/6M2IswC8UGN8TYmiUO6sjDtuxniPED0XuGnlr7xX9uLLh9kmzylHfccjOTV9CD/2Unix9qkbRsp/slMocGalFtmjmGjlHG6bsGqT0Faln0owci/9eB43/CSfJrkJT9uP6zVqc7m2TPAb3tVAhKiq3+g41tpcB+BEluiRs8uF8pexvZlv2Kr9p/xrG3n2dtWGJpyfPvrUHsnv1kns/jv6J7TxGy+18o11OQ1ksQbGzrWSbaKV88FGT4x0fbfaO9iBP2c9+633x4H6pRv8P+WutTuP08rHIvO2W2VcJWu+W+dCJz/oxoYZLujvg/B9E/7TOXIPrBqZPefsTM+PSxmG/2bAPj1eCXqO4f9/LYfIaNzwORxTa97XTsufgJ8IM/27JBueX27mMXNPM3J9vb/uijGrvP+MzP+Fewt8/Ibacjhhqi2U/3HeYAC5mV67trxsUVumFHzO9Yme/UKQ9z5wgPHyd/8x77JHqviOwZr9KOSS0fPTvL/GLFL4kPnne+rlfjX44W+lmzrUC6WuwROM0v5mgb4QL76CHkijJ9jhrJQ9pho7vaPn6itvC5AWepm2106o5mcloYBGgyig6dsi5Tk/oHcIU52PbRZRV6LSaxZny0bmx4IBYX38DGk6XM8xSHfsbJ/11vWfllHXcKRMscfPR0fbiSqdT5kWMzOUWP5BUfYQe2ZRXrsWRDZZ2fetHaT36JBQxbz8buCZkLQ8W/UUoMOxQDnX1oyfYvoaPZbirzW8TNL4u2sWNyLXk92dbI/qBfIg1sZtaInuH9SJ7nIL5Dpw5Z79VriXUYCI4uU1LscC3Dt32Ms1/YESjGV2QUUmk9drX+OUYN8Wrb8Oy2CPkKFM98Tg37pJgb8sW8mK5Otr3l9u7j0A6dHGMzW5flJYeMmWfEKEbN3oPkPfGd2iHCxhtyhtg+5hvdMNM3qF/68AJ728zmSxlWmT7QS7Otc88wPZ3NNnxhs3HKEmexvid0tPif5M8MyXVqETsPLhaGNx7WNc2KGn1mAsUZWUzsOq4ZhMeBSLbvkKzdvPdbscaRazd7y23L9mYe58wvpG1N8srD4Nl/hQMX1ZVgLAujl4MMW38xX9QUP3YoZonNAriTNkt2qahzoeMi1iF/totcacRr21QCvbBsKy8s2u/54IcCTbBzPurKeJFTrrvCxrZK6r8iWDwsGs5ImvhN3VP/PNyLj6Ra6KcXpwKDB7R5MGjsQrffKiXvt7ehIHrOSdLCbwAh24peALvH7aOGfPy0b2xjQ9pa+Wf4x3e/SRFsK42QsqH5krV6jkt0PLQiJnpClBiJpfzdA8J5wN71XtQzepn7WtSrQbET4ACqqlFRk10a5BrRwvkizh2MLasK3RgpzYKlbpCx+eBFQR7UoU6+s9FyTmbebUoKY8SPmM9U7BD3sXUs2xKHmINtVcdVNyNYPZfZY9zhA9JoZxCy9S3bWkddzvogZp6Za3Iw9Nh62Cb33Oe7Z98RXmOMji8mFRldzyt+cd9Boz/JSTSbuJkr9EI5Nudezv7L2CYvZKj0MaHjLw+9r8Q1XJtzQF6nXM0iX3Y57w6o3+KB74189ouh9oF9YuBChb1t2RujCt6+x0SO657f+4935jjuvpL3HdQv9I3ricliPySDVZK2390zZh42vTZcF42QFjlOpZaixZ9tJT/Rck1O9tvlqPXb8UA9807cra+2t92+en9jy5Az/okd/zUGfkvhbx3LrSGWcCGzijrYcAOp5XmAL9oCkzlP8kkdk0Pix6bG6BxCo9YvtLP2C92JjY3P9kYsNs81D+KnZLtjJoa96fJofizyfGzAH1Wdn20t/M2sZXzgK/4/eEF0Yx0QS4olZwa7jtiQfHJNzpMNEpuMo9lAN+Mgsht5h8583niJl/ol84xts794ocALpZ4jvnU0E9v2Mdpd/G2KM7oL3+HF/2Iui/GVz79F/oVKMKpk4wd9WOp7NLqZZ7C4ppB2TZLTjVrk3n1D50ZtxJrHLt3iVC4Jg9CiZqKhKp9xGOeIfCGwLQ65rBqFuyMRiVz2dZU5pOaJFzuJGAH7fzGnyIPIEt+ycohmCNv4ml3L1Pft8sZLrlvHWkeO7Rs6PhafB0ybl+Vc21c01sILzpZUzGPU2PbERqTEjN2V2swYtr2xGaA6js0YJM/EErEQct7+Y0+EPkLHz5X6RjdrcuJ67IXIo9y61PHMK7nZVmoZWrT4SJ4ioKU+R7/G6NzdWUyu6Zsm30WYJvObYN/TRFs4OHG7LeZkmesHETSzwShzW8yfQ1mXU2ZH90TJ3nTkkD0OvYiR3jadyQWnUKSHvwmOsQruIGj0SplLyTamaAAAEABJREFUqNh3DtRjgUn9YhFg0IcdzSZxuzRZQ50sZLk/FHsxnxd2aeRF61bnHMVAQrXtLSstsROTpBguJaeF7yvX2ySX7BG7ZFtGIxDzzdrkWlpdtJ3pgr8pFD8dM7IDdnvBzVJixS7yoH1iG43kYpu4Rm8y54lEKniDPSB6HT7jI75aQWYPbP32x3xq7DmMKlVZBtFNvplneluazOf0de7dBS86iUXxYqaMF/XpwXGKjwb6i5ixI71tBrFlq6/n1G+GFyb2C3piM0+fjGH3YVvJNwjDdrpG7BrYdo9dekogV22dJ1kznk6nJ9uYbMR+Zg6Hr8wl48nngqIXiDWJ/Mn3wmbCa/f0C4S2nU72zidzDFj95i/yPMrQ41+dqv24ax8d27LNkuDpiBX+C3yM6C1L6ItmG9JQj2OR/2O0qYXfyRwn69I5YlLkm1xsBlvti6+DfXSZdyD2wuKefiPnLWr/xEjf/je79TgdI/2Ff/1li/8opX9FcqKGBA+fUceyH3OL3WfYRm9zITfB2X7m788Qpqf7vkDnV8eu0K+k/6v5/k12v5P9xuz/Fx0V+H9x/TI150PtxDFlOsucH8fr6MHXk14utEAvbXKzOXEIviodgt0tLDYlcT3rbKGDc6wkRf75z4EFd/6fErHnIYQ81fhTu/+wnjMxE6RvipKdQfoNfWouK/jE/j8/7Pw5/Ycy+byNbFErfWn5YAm+CD4xUsPgE/vfPiRN8sz5T12nhsE3+nETPF0z32jdWV+9tPFd/jviub62lR/R1y/wxZe/cP6SYf+9j2X7a5DM+cR3AW3ruznA1jP01D7vvSfRP03aJl7JRQ++cxTZd/zwsseD0M/4jhd5+EHoZ9jEf0K21nd6v+L3/TsFf3Z60LYP6tfdGSv9Bl8Lf+Hv117+WtIuXxayOV8Mz5RdEUXnM8Lf2PlSAfx+prdGzs81iK/wXpFYtpVePExvPKnYyBphxkcQ+gHE+taOvWWgf6nteHbyKPbt7lkpvC7llxS7oHOkHhIa9+sseye68YIUoZVW+Ev/K/ju81XjV/xTK2uRX8bzSzVLIxGuY6W2+Q7Q0F82zEidjNvJq3rmfMfTPPYct64dD5v+7mx+uQvftmyHvKNHifsJmVt+Qcz8goxPo8S23b7ImtxPyWtvb51XrtrOttJs9zh0YgRZwyBx0stSlTWqZLuxZeKXMN2bvWX27vMLWnK/8ZB18gtv4SMPky5veWCy8LO27aFvb7vo2W5ZyhIiebU2/MjDC+xDjyqcuuE/Ixp16IX/RJJDOE/ovZNIfL/lAWAkiY17dE0ddg301Fr+NLb4IYjLd25o20ruqUU/rOEBQGjbsvmFmSDhB5CSOcwvvNROR0sszPr3+D3fnWf+E4YbGB26Z2ccNfAl4pi8Mg4d2Izgnfu85bwFiD+RSKqRWA2uKRt96pRcrjzovfIgdh4POnwGpc912S+Zjgd/0W8fOJxMIvTrw0Crf4wxcXMkl73HMQr7BMYc7D/45HOy0yfO7TpD/j/svYti4ziTrBmRkFzz/k+7XZaI/SJBSLLLVV19mTlzdn+YQSTyjgRIyWS7egHFgxrSyS54eHzkSzAEWw7JlKdsy9TERp25Xi7FC9eLwus6uZpOjomHR+ykzHdKnVf4y284U1n76/Wi/GVX/gonf7n39vYNv9f2FS1MNR+5SstH1pgIJJdxcGN+Bw+f0SBXYQ/I0zZjri/6AjbjcsdOfIbIY4U/kreRi5a+JAeGR1/0RT+qdGH++tTi4ehr5MDnyn6S49Frm7HbwjL3jiHbSjvQaSnjPEQdNVouxLBkW64n4i+I7ydSk0M6f1dU9iXzyX7S2fCgKgZdF3rktmR8l61eRxRsr5j0kjV48Z4c4cq20m7s8SDXpm34hb2V/BnoYM2UxsSYHg/kDuWvrmPz7e2q/+Kl5tv1iv5A3Y2O75JrjWOe+2Vii1wz3jioafTHwB6mbY0q1mWwf94UGU57v6RG1mqFnuUe2FbGo8bjL84wIHdqqRUxsWPPNBBNZPf2fSX35O9y82fyY6K4lEuNMYpcLv3XvvnrsmKcyKnBPfXjJcSdPbtxYw/f4F3Pv9DCsWz3vIo+tnkJEVRVy3Q2xIKBCZmQh2jRCZJHlZWawdbijZC8JL2DG3bC3J1v8tTZbMtlvX//rl7rkuIr4jtzyF+zhZ+xXRpjSDbFS8VEM0P3+oc9aijxEcicwqNL9drm4QtpZPHSYE4ZF6fY0/XatY/iMwF5TyLOQPLKutnWqHrEbF7FSt2O87538JkcRuQNrp+M7eU765L5poZB/iKvX4KiNKo0mPcYJduNIsbE93fqFoRGtY9RRZ3fwLXnsOcXney8/DPNN14E3NnjB/PiUGEz2BeTwYqz8optZFeuqbe+d77h99L5iBb5xM+yu+jtuuQ1itgLYwxyVgOmVCwF8yCoagy9Nsus1aTUudeY6+1KvDcV+SVG6xLULhmEjzfYMDnnWHqWEkM05iThNyrwlhwr+JsmaO8/WPrcJnXe19TUXfmcXhC0VTXIk+vweoEmL1lpzCIdcwk1lXulWTfbaLjHxbxGla6Xqy7YIxJCcEh7jyDPNfl2vSr6kySXx3VGERN3/vnr7BvfEZZOJOo4tlun+dQBF8qcA3vJQi+LdTa5DtYna5/7UXIIb0k5W+1z29kmViAVtivW7HvawX5LDZPb29tbfyYPXnCKlmsyf2mc/ogzbHEg3mXLdgO1PnJthIDb13xioIKOAFy+R4nPH6aotCUzpFse/SB+jv0ZgjRH2xA7OeS6yH+fJav3+oXaDz6nXNV1S/0O9n1yjr/ws4bXtzdFN+OtGL/RjV76xApsy7ZqDGVdIQWnzdg0mskPpp3rYLBHLq2n1rLSRpUYKs0Q8ROYeSSeCL56CJQmjB5D76NqKGt75foPRp0+mWSsbG9VdmQ8rBQVfkOQSydrFnQNtZpliKmuKTXrHt8w+8h96DUn20r+tjuQbe2xbRX5FfNjKrrxXbfvxdQKkRLKkmzL6NhWjWIMZCmgg6205FLnwLaqotdhcT8BdIogybYsyc5Zylpm/dPHj2inSJnecd43bnyOxZHNPQid1OaOQvrHvJfL9p0cLtwLLpcr+WCDbsfhM6T3BD5i90Ccw8vhwhFH6AfO/DOOTZKz+CEfmz42EX7Ai9HJt+ukRMTU5ked5pLvQ/EkOi505HRJQSK2Hs1NRW+jGX1aspC2ZQg7ZwgO27INJfoCfkDdiNo5rXwdXvSD0H+CmL7mFHs75xdDlKITTp0y251HeEHkGxm/4jPf/my7tKO3qN85+6FEel3zZ79rEpWnXkZ/FsMv+yD6r6jXgRTHgb5o4b/iC5V/lZXF/znMpOwhf4mSy41cgF+Ci332L2c/i/HjZGzJdkP/S9qXc+Pm+uCzg7JBNuyVv7365zQMuQH5Gwcu0Er9uMHQJQYUvP+JY33hWl/sJmtygi8UeTGa9d9ZUAJ1PVjvpW/0vcVNF6NiQhtWczT5dPwRzHJuvF6YKydEwuyJ4kMB6BV6NtvKz+bMODgHoRtZ0y/yf53nafLzjocB4ivBBwV/GP32wLZswJySw0bXObl+BnN6zCMyxjvYtrWpE0r5gH74QQ8WsbRwxnvI4ys49R78GGm1h//T9nW8NH5+fvWX/W0z5+ArXxb75XU/ME5uL/gcu/0nV/J/yPBDiC+TSg4RmO25QZSwAE4UwMHn1kXw1fHgRY+sO/cH8yRadvoKbZt1+BGn+g8dpvj9gQ3DXwBWjt6naw4ZHjjhwA9fwSBSs/D/DHZiiMvODYsWeyCVis+O9MHkgmWZFGQsrpO+V+w680uKyCu8go7rAI+/PPg9quXmXBhwQOXIOm1kXuveEf8r9qDOA0USUNAezvGik7OUa0bUJn2w6NRsI19emZ7SYhmv6Z+5RPI1tk7qkvWfSTmqCDKfAFLpgx0zegvsLIhlCx3bE3aykFyW/RlSnXzRbHPO3PBBMg9/L76jYD/1+j6y5bEBm/eqG/oVy3fWY3Htp88lI4fT79I488p3CmJs3q/y3zrpt8/kFmS8+8j/LdhW/zj76enVhmuJ3ytfmJJPtfQLbl7TVrdci8n3B/Db+GxQG/pW7lM20Cuayf5NP/EPbNkOA35qfZzjCW/K2RcnXuPmc199bWLLkdxSx2AeyQNzWXbJDi360s/axGiyzm0P/ZXehO/29/QzYwMSI9h29hn0ZBTjIMNXH7HHPGwZ3yFWv67v51gy8iB+gtBBaBGOQ6tNOsA9bO1Lhk8hg08HdRS6Bw/Qgsl3jyD0wb0xOdrLQX4BbmvGtmUnT2LBtM1ZzbPdvc5G6U7q2cVvRrbTcT+eX2LrtdJ52jzbHSfrFmz+qdYy+5njPB9yRM9etuazoerSJnZ4pfi684AedT5l2VCpD3UR9ch9O9dP+oCN2w+89oMA4SPOUvsnSqHDtxMjNTuUtUtNJwWa50awHbWHfg84bXvIv3TE78R/z4kJHR/iJJaZL7XPNBnaZkp35gSOG7LbGuNjnrYr5wl/IX/9E1nwOTnbzLM0xgClNFiUiWBUNzWd+E4fFCrBGKYGksutG53knhTS58F95nSQ42RtJgLbSrNNrNBMSpL5OVjP9oW/eoBgFvl5oUocH+HqeRofoiVO4oncowtrHcRPHfIXJisvUbtgLnnOXuP4WDpHPxwmgETO2i00OPIZE3PsIjqyfgGxDsBBFpM49/Zz8CXENq6yhvCp60QjtomZ/DZmZDiYxNi8z/2ynfgL2ktOuvCA+O3KQ0/WyKmlCx23bJ/s5HBo8mKrQbwli56FRUMMOw65dKpT8NUlaTvsDx7UHcwt19gtL8vAHQjjI2vPdYmZsJJtVXIqqT8nFK6o0aGykVfTj1qmno0pVyGnt+it8toPuT9O8us8pZa5daOYPXbg865Omknc7+9cPxPeoUy7arSsRimw1s9xPjjcf2EZWYAL7IlDjApspWV9Dhx2LskHpC4TXuSBvXQTUtTF3Lve3i4arJmJ2zpluql0NjnVUOLAlBBdWdsxRu+pOw9yJ3GC1EzQR0DNko9ol8sVX/hxycYBPHU3lRdmlzzAxmd4qMgEtlshmop8jIrr/uuiPHi+87IkmOxPocvRura5tgesp71tUSbg5qeuydW20gqhQedNrfJSNuPMyTYx771WN/baRB6s2IcKucvqH+gC8Znx6if5MCrTF3Px2Q9lXTHsec0sKnW7sW9v73clVpCH5Df29x2+VKoxOpfkijq2U6ED0TIXuj5sS+Ag77yUTG8b1hM6W+xjO/B/Z037hdT7raU2+jJ5X5QH3DUG/bXHNYY6R3JmyZ/5sC5H4xDmSnNOD5A3BqljWKY+kwkd8ILwesx9+R3fd+aQdQsva36HH+Ql6s67aqhYR4Pr9U2jSgf3hfiy3bnZJh+3XnQH+d9SX/QsPWSJ0/uMOXw///ncxBLjITRnSar1/z0k7+gL/vZZxNn0lcoNqawAABAASURBVJdQF66vyEW7Ud8713bmGcQ2vY2/smoMxTa8G/V4Z+4rl4Nr7uCaedeNfN+5Bg7ymegcQDTbpDjFZDmminH+6ewD/dQwsUhXE/0b877d7kKFeJapF2d6a5BvchhvV12/fUOeWqrjHrkGpNazrRpn3tC2OzYnJZZotmX66OVavlwvssOByXEkN3KBxCb3RMAUJCtqA/9QLTtIPnMNYHAc2i3xEGvwwq8yF4xdSPMdNl3hJbSF3wkgZGq6ru87eWSPxfeGkc++NqXc7xlivOiqIcJoYjf5nCGcNsS9VbHTOnduvVZTB7XPNRaebTSE3eqTQ2S9Vtjb8DkGsbJe2YOxO1iD5NO1ZF7bp2hVpdR5jORXEvai2ZZtci75tIldg8JxKL4D2ytPclUaDw4SM7rv3BeSX+4nE9n17U2J2fGIGT+5f2Quyu98AYrxG96ROrB3SYF8ZgM39NaMjLnFxwwTHNQ38TL/9MGBQvwRWDXGsoV3tC01hi72sFXK/fTO/roTs6+7XE/cPw7mZlMT6mWjCTIHiTykx/z7/oZN4qGtUdQPnZ4zdPjBHX9B/Aa40I1rPZ9xyUus50Fe0Q1s/GBfI/lDE7959JH3vM+5H12XiQcpOSa2CZC+BrbxAy581pr+IBfEYtkAmvEJo2vKUOgESy7ZzBlh6nMj5o35pr/j584c0sfnZHxQY9Fstx2kZA4WtPBrW4a26YHOdjD3kBP7I8g9kH5mbrmM0bUdFcXfmqdZB747aYal1zYZJKfTQjptJ3HCX3vtrgofJLfQkUVnjKKWVtXyYJn9dyjzjbz9EzfPzY72OXWnLnfyvqUOYkXxSwBNfGSbH+inpgofVGVt8AyNuuJ3x08f3isiD7DABfkkLvHCu7MuB/VCwIGG8X36NTTOOWYykL3l9eoefn1AhAcxeg3oQ4cXxNPB2hyZKwgvqNO35BSA9VF/H51MPGpJcVKMyZoaHdvaLfN4hW11jej1qaX+uBQKEvIJUt/k2DJ90WZpdmxqR/w9r63Zsc5B8si+Pofd2e4+p8yzY00qcSL8V8RHxrsP/Yo5yRjbV95HmiS1kN9HFrCBN/lMOXKfOoEr6kwuzI8NJ82Va9wfCGeIF+e2UzaNGvTVEljQ+gFLqv8/tmyl/z/O+6/O2V8bhB20NLXMZk7fjP/lp+S6UwwNuEKK+XAo2NI/6zPj4IMev1yLC3nhg+RfGpDvwxN0x3swfoPA5qEF/ZftH8b/OsFtTjoL6izIGSH3uAU0Qpz8/20d2bF/1g7q/Bf56zTP+f5a6ZS+6LJlm9lxdtGawyl6AeSvjs8fHr/S/Sey5Lqx/fzeMh58z5ptYp/F7P361/etjT2w6dvj82SbONXQS0t9grCclUXPhrJE9wP0RbONnr+QPFk7Rjj2r3Wlpzw1DPRoS5Y9EWzVVcGHkuxFJ9SvsLQ4E+SzD7h/esQm18TCUi8CBraVHG16S3T6qtkIvxKERwD7Czn810ui49Sphyz1DuLiFQ8ePu1T/1UBls3plfcntP0b+uTU+VLn1f+J039JbPOFmZj5Qnzvf8JsOU4dAvXn2E6Oa26JP56x12f86SSmfH77jKlaf7slDswVf8IMhL4XvMbqFjroAXvIENhz7gM/nVsPIttoxm+cJj4FYqffblvbTHKjjW3ZbnKfjM6mv+o/qT9UfsZ/KIRAadJnffMLXeiEG4OH//yCwIH0qyOaL/ykHDTrKSv8F+toWzZAbtOfYMg91en+FLb74fiFFwN5yPVqkL3wFWyrf7mj10uzV0zbKy/6Ld5+vBkvss169sZecs+xoEtSeFZaYqdfsGw1ckqVbK4vrVZlfYZdXR/UJGEsGvvbXnZ0MNZ+ji0DhReEbnwYcCUlcPY9wszVjl/8hQ/v4xFmsLi2lTkF2S837gk3HgSFjq+ZX06BaHb8khv5KmQAP3p0zKtkE/fDtR3JR6CCnh7Q2fKZcZLIrDzwulyHxhhc0lN38tLZCiccRJo8mDi6pxJIyY97mMmxf8lGyT4TRTrRtK3MN/UNGHY8oebaMtapnoiv+LcdNbzEU+pI7LM+SiNu9CI9eKiS2vTSYKcNGU00MG8ZoxxH/3Kf/EUt/QDB9NqWz9gn9gbOULItOyhxlm24HEu8xqFPxBdSQsDgkNDvHgpbm7GkdLbpI0zMOy/MeEHRD1tv6mYh9weI1jFiBpCecgQckeWBVx4233h4e/BkCTXJ6nW30thTFIqDfSDZmysNHv7mQV38WGmp30QnEL0bnLCdShvsp2KdM9qwTz0UIrPXOPuohpT9Yhs3q+7RGfgZNeCF796HS59xqfmcOBi7xJk6w5dYW8bkYLvzwmvLinFiBSu32brhqz2wu9hXGAkK5MA6e6c9HEoOLeN7c/zY1oUHxmOUqtD3XdnPod/errryomYwlwoD8dGFFn6E3VDaEf/hM7CdMyAK/NdcbGPnlu1TzyM5kx9i6iS9f78raz5Z7+jZJjdrsJ4P68SLsWjIbXct6JTm8g+x4q73gisqC6dB9smdPZb/J2z+GjkvL6IwySthqoaub2/9mZTPI8s8iDui0rCtGkO2lVajdOGzKzUsaneQb2ofiPtA96Kh3v6ws1deiRf9vFw5ePCLlows/i4XM09J2Gk3bCPLX4BdqFHiRZS5pi/k6c+OJUkEy17YekapyirSCC9jfWqFTaUWl3xnqK7HG3UxRnkw/v7+vf2PMcQOOEHHYbtjUgot3Xf98f07a558pLKQY8Uw89fZ+rrHKH2Q3PIdJv/sdv76eOmavAcwPtxOcs94f39XWmyC0LbRq76HJM9iPNmD8a02nXTW5qUX8bf97mNXzDu9sVC3yTxKuAQmzug40csajYEmQg65Fq00q/XjO3kk5qDGbD9CTx1cS3kJIeKNt4su16vMT+6PN+6zemm2kAB0Ezc+f0Tu010mRV9ns/g58ypXc1PHxLiTDFbavW2NKu4R3Ce4h1zId/Bd0rbSXmPaVnKJJDnf+bw+qKkezcyR2rW/N3wW0YSNlTUa+I1/0UyO7Qufk3HX6/RlIwXFHKIjaKNDxznZH1Lf+4TvgdhKO1j/5NU5JzKOJ73t1rEdNWxKTSFvgsFkbUy8C99HLpdSkPjX6xX6IhslUWv8zeTJ0HZGYT7kttU5S9Ti0MENK9fJpA//cr1Ql+sDltEULxhvulL//LWvbV3GUGoWYTQSs8Ecwwt82h7kPpWZMqF1RCwbDdADco69kjE+Qj+AAmYy8/coqUrp814i1yiOOMw1YTk6Nm7W3GxrwKshuYCtwr7giZb/aOH9+zt1YMedOSQuor4mUpfEzriB/QExu0dCzxlODuvAR4M5hDOoU/bUqFr5hQlscqTvA5uZGtH3+Dw5OZ56uTb68wqd2WB+9K0andAgMkrY7NdTVGzLMIOCDmzLBjI1y0yyTijhy3a4DM4DMSwlL1u9B1LLKB3MN7EzdyaqBeZcVgFFSeKbMf599hkTJ3aBkjjj3SF+HLZZx+q9/qhnxX/JxqFWsy0vUrafkFlPIjCHgt847UdZgseJA1rPZsduIoYPnftVYDOOGvkeXDs3XtgGCVLIjG+MVsDonYhtyDXfUNLpSWmTQZB3bweFiF5Q+IvP0NF7AP0PDrZgQryCYQ7bsl9QljgaEp1lW92Ym02NGae3+HFLmCbriHyNfv+MFbZf6OMrsi8ki3XOJTqoto+wIjQ5KjkysA3JmkGnVgEk+ltbLbetytz1qZlxQNfHK92MH0/x3Mgp4vZdoTruM4dmnSeTRwH3OOeYbzTz5RT+y7Dt7Fi9cn+fTg2l2E/Zbkw9m20GVPtknh08tjT7sglOmVsA2ceml390Mdx0FCqnH5FgGz9K/2/imE31JVwUuf7yVPzJ31928H+lQfbCj4lPPmTC3Zss9N/H1zH+zF9iv8I26xqIXr9sth9ylrXpsILsjCD0r1AIgzb+xck2+fyIbbL31R7vPjUOWr59FF+Uz6s4c9+6/xv75Ndgr2QeTZN70/B2zpufe5lNncpb1P2W776Z/wOnrju52O712/E/559UbHTkkIpdCNv9JZRbd4b/Kihj+0suHY/QiZMcbct2y391im6Quv9K7ytZ7DYiTw6vaN4XKSStvfR7DtH9DPtpvMn2vwefDb4YR3Uj4u2xwoSRLoB8HBnbfnxZyAOZzHMrJIfkHWzeP+ltP9bKdrtKF/TgF6fkFfxMxbaSb+S2iKNu/D4snkkt+uRHnjm9Igrh29aumWivdPQRt+/wg/ziEYhfMdSba2IfEAz7fWTvJv/4WGAHQ3BQ/621etvEAOXF4Pycm1vWvvbmQh7/dI8DraZbjyDpw0i/kbHtdI3wQ9juGPbqw4ssgIMsnxjhMuP2vejXc3T32MZqgzllLvbyYcbRi35gP3UffOYZvSDzbBA3crRlL18Zbxi/jbMP327tkILsPjGDHnw48Q3yHNtuyi75B1i2kUf/oH8ePmOvfPNr1R1h9OjYK4kbZBTYPn1ldO4Pfsnb9uE+sfxgoo7jldtTviif/Nm/6JMD/ZJI9kL/koeezmbo4Bw+uqePHRsHCh4qTdiG66YLOkSukdiHPlmQzJE6QHANJLdQkm2gRzuX+jH+TOwYduzc4hmjTrNP+F97NdLo26FatT+3wgtsE9tcwwv22VfsA3KOb/iipXaxq8IOnYJvO4rEnO27545ufmGn62NlJVFqfW7JfSMy252TvfqfyaK7sXXSN4+csf7gxwgiX5DYaspyVA0eelg9J6lrYfro5cHXwR5a+Rt/Alaa7WXDkHDMH3dLUd2Q2wgZ2MV5Hatm0Z3YHOSRPljymGwsznkmyAGS18np7uB+EfSA02sshrLPHDIAdsYHfGJyHz+Y34FfRHIh48gDFDqZn3U9ronZFiylJY94CB37HuPnwF8edoYf9fTB4CGdjT0OYhePB/pZA0zSUY+p5BB22Qpt02MTH0Hb9Dg1Laj14th2xPiZ3e9TfD1ArcJPruljEoQObCv7QDRI2cvnwWbh6PyWrZGt2Pbze3vUO2/jgCMyut5T3dfSjb/JpFMHlxXI0Vj74s7LoknSG5GETm9bdlAZNh3Ctg58rrWbcsR8GZiscdYwMaNXo/qhohPXUVI3e/mMfRgH8WMT28RuUD8bvdO2mI/tqJP46pThybMZfPBzoGRN7CmKJvLEGTU0oAvjwB4yaP4Y2Ah1dz/FT/vk5TQPBCdznownffINJi/rcal8GSKaliVDCT9EIJZO7sRWZwt9MMeJr5OlItcg44NNMNG3rTEKDNnuB6Zj8CLHpQP77P9976giHj5sKz+RHfhQGn14bCxGzIvzjZdAthU7xMxWstECSpuUOmUUfl0M3C/hBnUyceK7Y5DHQb62+8XCkTHzykugSZ91bd3mTxW2RPkQy3YigvSA8XE8H+Ij2KlrEisz6Dj4nCRPqkqPUxW2tkPGTCHCyzxrFPGHRqWvluX7eXTsZUPXvm6seeZ4el7mAAAQAElEQVR372vkUFphN4mZ+WRsW8sn64F+XsCSjnCAS3YEg+Qqq5v95I0anWtkB3U6znllITKfxI6/rG/o9Ac1aT38tsMoQ2R+oyoU7kr2kF2kMcV7s94rxbjgo8RRxOZ+BnVkPsSG5CCyF1CX7QYCfB1g9h5ITWzDRpdzyAsvmlGWy+ka60Q58H+ArFHmiiONWnk2D5lVGry0s0ups2i2m6ZTNwh7+/fJsmCpcoKzSmOoHMUpGLIAOibu8s/KLGXSWTRnKZpjULODF/bPPbg9Jt8ba710xeSk7PX+Z21Zn8hxoRor3ujr1cSwCifJJlWL3szeAoXgYB2yzqSojIPQOlteDo4q2TiBV/S2yZP7E/WL7aS3keegH2Pp29bgRb8LgdT5Zj/ZpYN7WNMljSrZ1oEf1HSc9YHJuh/M4VDhIy/wJzKOqMn8VFXTySPXVPuYlAel6LYwJ3OCv1+eEg6f1bCXMD7s0Og+jkkUyS4ZFHloFjm58f59Ki+JCac7NRXmB9fHjN6wzHokR+u1zR60r6Y44SDzTk0yh/xHA6GR9DHPa/VgrTNP26xrckoeUzVKiW1OE1+ZZ+yXr5vyHxhkbLvtWl9S9Oj6iC7ipm2zLkO2lebMB8I2n6+8LBZ8pjHZP4k3xlCNgQYHfNRkWzfu90I1vqObeLCVl8RV6KMbHimrdSBsyzaOpOMx76PHlPbsMVxUn5NDiPjIOoYO73TDWnHl4DtynHPgHxepS/TKRV3c/CGrJnRwBvQ5f9EO/NjW4L5RVUqLj4NaHOxhxGE1bFPjA49eOcQfCrG6YGtyiE2u5QN71NFVo4hps9ekZYvdgf/EDxJz4eg6SVbyqTgRNiDhTD9jh//4ZIimZLv1B+s2qpQepiRyVRrJpQvO2HtfpsbJIaKOWUPGhyvRsM+6YZM9l5xXnmsNJnlkDzfIKz4OePE5sbPjQ4ove9GxmcgO9IOJbzuy5IhfJmpbdskBeTiAJ5ptzpJdSos9LigSthDL/0lnHCUQ73Sy3Tg6h/P+HMGJe/7ykdxMTBbr5EqWQOpxeopvfOhsNrLQEbcMAh5GOSJhbWffW2KGCjNFB4kd7xAvR+Lblu3mrnlmXtmD0q7dB75Tk+SB3z44tfWPJ3v5tfxBaBuOVSO+9Gip1yTxSeKGW9QHUou/4jiWRohgogv1i2PZ/EJB9jOHA59FbtGnCl072+JQ1gmx1kDaeqLFLrlMFL5C6hj73eMYN8ZyHdtmjSSXP8h1NtNHl64PG84k/wBOZIlBGitfAoXXVUA16qiRymz/kTEI62/Ddvuyv+7jeF0vB6GyrywMOCxLst2AYp2pOmuavOi0W6Gz6Zb1BDPF+IzNRnivtER1tul/+v9U4P9UBXwG3v05/D/Q5doJ/krol+vvp2a2zwv5pyq/L5i/r7o1bW/yf2efOQH7mecLyZ2LtJFzz140w18d9vKTD4tXvdxsX8f/lP7sL/GC+D1T0MoknN/HX92D27OJZnsP/7zfNf2Jpm3Z/lJq/8hPPR741SR+JfsUzV5xdl0jzgdd+sYSN/mrU9zY1usHps4Gm3mqoddGfew/D/Bn0/nsIvnni9FrKPslDnFffb7SfQ08DFH8wMhYzMMN0V7dMvxvOZJfkDkFK8jKJXTX3KEWdk69pk+1dW2/jpf642z7Ma/NtL3Jn/a22y7xGlrjHwzO2PaS2/5BJYysX/rGadP0p1P0gk9s9TVCwb6Sfdb9PLYtG5QfosxJz2Hzm9fUz0+2xdHILxStac6ZE/lB9ZE8AylC/bK9xg3dwCxxXg3Dz9gffDqstaPJITpBM384Tdmfv8Iue2n3emkT+onP+WTzZY6vCM+27ADzzuzpI5wnwl8jO/qfc5OqSoNf8JfWx3PKPflm/7x+Psr/zqg6D8sx7lMIaZ8TL3Pc4696u/qeGV+v8g95JvlTGL1i6piJ8Oz1U5AOhv1MZP1C9rluURS2bqRm+a/M85dVG9frRWMMQG4VPXWbn/II047cPQfR7DVO/jceBOfB76sdKh3XdpeGJeGh38HD5KNXP2zbrZPczGS7j2HHzy9ZmELbDlcHD2Xipx08p9uynPLA5sYDvvwFROjw7Ni640hWWvwEuM7whFWtq257LrZlPxGbjVb84mSjX25/Nv05t+vlojw0DlL7zDcP+mSpafSYtXZs0YzQ5hxAw+qz/eQZ5uecELOuFx6ODvKoFJKHNjflwV77jwF2sS1ydcDAthbtU0pHxLYJecK2krNtpJY4i9b35F6nnkmvdx6sJe6NtzB3HkofPJja/myL44Q1qpR9Gsik3YstiAymbHqGr4dl5viEaItXGjwUZfihpp0j88/ePcg1e8W2ci2sa+Oi6/WKz5IdGFoN1OhLu9Ww8vD4wouFooZBcr9errJ5iEWcPFDOXxddRmnUQuxTg+RQ8EgwLOC2G1yXb9/eWL8LNkNGkqPGUPwHJt4uT2Q2eRFz1ND17dp7LXldsBmjVFW65Vp9/67b7dZrM7mgCpsG5hNHt/eb8k8vTnK3DYfyc57oStZi0UuLbr34h1cABdstTJe4gb3qkdj55zhT91yr37+/c2945/o+lDbxd7BHgtC2yX1oMA/b7ON7526vGKlB1jT6iRM9IRIt/PiILLW+cX/IQ/b/5//5Q3/88UfXN26KvGNbDGwTr9gD1J91dZUSw6aXO378xuedOm7/6e0VOPfDJcucLNuKj9gF8Xm5srb4T742ckmJn72XfVgdDyZHfNOxTSZ1mrqxjvG3akntMo5CQP3SBadbTeqZNU1e8TUq6wVQSEzbGlWdZ8zv53Vx4Df6nbw4sweybtlTb9c3/dd/vent2zd9C/7rGzTjtzddudfZrDdxo5+/Ds5fpd0Z40aptc3LBILlr4b/+ON7r8f3/GVr7hFnnMTOuqWP3YQfP62P7juY5Gpbl2v2PKC/UNuqIZsc2NRZi8TJ2ifG+/uhO/ejA9vU8BaaXAZ77MKafGMOwRu+wgtyzQUrj6nkYpsY0kFemCt6gaME4nciyLwP+gO9rMN39vwf5B75QU0mD1jnkVynEjN7oFiPdo6f0Knz29s3jSrFv7t+Ein0yeEziG6V9fZ2XeuStWlkba7KHEZV+0luqUkQOrln7d6+vSl+DnJOANt0yU99rd7OfR8dG77UeX9L3bB9o0+cyIMxrEJP+a9m2bhzHsq+yNyDmThaMWz8Mf7jj3et6zR7I/iD2DelxWfVUA1AzxJzT7j3miS3KpPP22P+ySf6xti2qopoUl4giXxEy55O3Uf7RI5e6Pyz5tfrm/7r20XX6wXNdSRO9tT3rCP3lTi0icCR+cz4TWKo2+57TeJm3t+ZW9tRx/hJDWwr8UTLOLWPH4Z94JZ+nRMriLywE4P4+c6+im3PCdXILtfRfuM7qDFku/dBrtvr2xvyC7xSWnxmv1JMjaquVewynSU/EDE71jA5hkeo1qtR+MlI3R+tg/4RfYqBKPsisNaPdrOU3L/z+fSdmmKxJR0v84v8wUQ/edkQHJsfO9vkY43OR90yr8zhjbW8vl31jXtXMT/xYjW+N7I+yXuMgf2Qy7IXRo1ex+vlKuN1Mj+6PmzLdtM5MVvBaIQ+2NOW9dp6PvDTvzPvxG45arZlW8nxwj3p7e3Cnr5qQNulqiHbojiSLJNnVSkYo7Rs3rgG3ti3V8mWZOgLuCrDSezcP0WzDW8hfIbt68K9/K33yDjl6pfIuY/lcyg5Rx8XHJM1nIpPG1/kg1HrZ46BTMqanV+5sOGAd7BH8nkjcirsBvX/9u2t53wlB29d1Pfhc87R3by2xT591ej7Di5xm1UgNxRD0fWR3BuMNv/gnryAPsaRr/3xzvwOHaz7Qb53Pqtu73dFlu95ttkzF+Z2pR/McnlMPRqnrwP/+fzJXn9/f1f2e9PcDyIjqtISN/V957penxc3RS7q1UDpwCddH9HP9+34DG1HkXqjEz062VZyiUGu84V784u6Xaj79XrlO2Rq/6bwmAjq1qhS1uJyKT0bMfBp4/dk2pbR3etru+2yj65cexeun1QmOZ4mj25S28QcfHcf5BI69Zgkb/uhFyK89CTP4QcWr8+P055zGPHXdaXeWbvwEifxcNL1iU74P4A8NKeSyiP+D0q/ZhT7NrGCxE1uiTeZe9DWllJD0Sb7ZRK3ddZiwF3r2gS8G9/V7uzHrLON8RKgtAiLn/BT+LB2H3rDm/ixX/EX32f+2SuFz8iyn2/5HrVzTb5gWfx4jp29AsZ+40fNn3GW7UOa+QQw7MgCBucRVjiJs1inMnUJlbqlT40jX3TKF87C4j/pjDMPtXO8f9VHaeHpMm4XL+eP/M8+ovErfNZ/jk1exvRnQPTL42NeK+dX3s/8bv6r7lf0Cp7N9CssLaKzmbJ4G5v/393b7jraq/95vK/m+Mr70TLzDtdevm1n+JuILjddvsBQmtyTToTHJoWZWkn5JTR4zWX2nLJ5h6xX1JQWJv2UuSkF+f92Frr5r8TMLyzRER+CGaef6AU7Hh+TRD7IaUGaesXSnVr/rNPqbTMGIhK/EJk48Z/8Ei8IHRhvjSly/Dk6b5xkDnTMScCPORMp0RjPRlG3YOkfetgzm62bvDYtcmzoU8svOyD/NNjXsLL+kxq+4pOXVQ/7wbbdvM3YtvEVhJ8eNWqfEVUnxqLUtrb1uf3Mz9ab1CU6Gaef8w55SMzxFVPww5OUPFr3T+L/qIMtKRJS3aA1m1J0Q6UPQm/s8bbLOIg8fbDp3b/ybAJxRJbcg9BB6CB0ELqBje2f1jW6gb10QgexTU1DB6F3Lnu8emrM3puP64trm/G6bj7K5mPiFdOG7dWfrMSYXFu9Z7N3kVpWDtFyT7At24xyEG8mThZgwv8IdhdKS2e+6M0zF3v7QfPkdQ7ozheIOWWc/nVuMQ8IQmwpLgKpZCDmUtwDB3T6wPCyXzylD2Af9liCf5yYWK5xvrKX4nkiE/eDhZpSGQFHcglSOsLCeea08mrWh1P4k9MBPgh+OTiQEphzJSC9mfE8r7u4Mrzce9P3vFCPbhB+IzogLgLIPmzLXggDMt0D2Z8bYSb/IHQQWfog/F5T6ttj+uaRZPrwvsKrzas8/IxfbTdNxhE1vtKTpZ2bbdkLOhvDpuzFt1cfpr0+O5sup1N8BTtWmPaShe6NQvGdjXP2LW6VnIo9S5/NAuIniN1k/8fH7k3MIDzjLwj9wOn/MYYwNnQcuQZ5CNZfwC2rZBeb043kZFsOTzR8JQeEcvvAnnVDwlGyowsic7QO5sG9nQvLJQXJ28ikA30hOSTu/2uPshnhhBvdIPHSf0A7ML7FdiUHahK/OPpwRC3YTMcJg4J59D5LbBgc4dH1ET1Ums5pjbMmmc8Tmx+dD/AhA740KH4DKZNOzofSEv9g3kKvuFk0CDqKbypnntEL3OPYY4v+miu1wm7bp49uZEGP0U0e7nVbts3v2k+F398zkBOasVRZJwbJedHx8t9iBQAAEABJREFUCia1Zq0ndTuXqOufsW1sjdI62hZeegQcT1k07Oc49gFK2tx8fxL3LAfkmu9WpKVCY7i6v9AP/GRM+iQ3Ff1CP30QOn42DvwFk7oEB7qThAJxncVPYtiW8Y9IM/MNcWIPUWmOnTVtD7LdvJxsP8btY84e2+ET5fQf3cjbb8uQ425U5inmOoH4XBn0Xpihi/mG7+537nDREfrb/rSRWq/lKKc2TlDWNH2JOH7qiHuC7lOpb9tI0BKzxb+BXmBkpQGn+JCLqagnlyX1w+IQdqViznl44bKYnvqeptWmmHRIahB61WSSBquEw4wjjj3OFKAqtyMr15OIPfkcb7Q7a4wCfErPQ5muvmgmnyA+o2Rb9kLiTnJLrkf+egkgQc0nXhxikxHu5FKji84+Ez5s0TqxDOX8oJgpLD3E53FqadlI0V35r7j2kFQyWHUdyvVcQ/S4Rzm5k6TSTFITZ5PeYTwwuQsdmjDzT5+yVIoDG9/oi4a0Z5AaW8b5QdQJRWVu75qpSUBMTyEr1VHS3TLrYZwzQv+O7JDJAbcqJh4YIaTKDvuByALbmqzf8dgHpTGucgzRnmSHhjL/MazYkCQ2lrMrPWQgOWxJBISe2fuMbKzJPTFm90wCfmicKCPb7TcPbQ9yYajEa3AfrsKHrIP5ivniJqayS0Xs2MyDSiLAHJm1e9Fsi0OX69DKn1TRXXPGjlwLhTysjS9MlPyC0Ilv4zPJwpg4D2J/46HlxH7iL6iS3r5diIMitUv9gp6LiYtuHnZer9Ep5jTJzQvlGOn6dj7oZRSfeYCc2jCUpz5A+JvM/SCPlmk1ix9yti0FkvrhMg8mcaHwLmOoRqlI+spD/YM5pL5WSaztpN645mUeQ+ru8Om3jtGpYh6+aNDPyFTUDnuCxPZ+3Bjne0owRSjGh2I7xlVpd17Y3W+HjnMucx4UaqqGIwaH7EWHl1rC5KXlga/ZCC9AUUszGlLzNJW5Lf/UgVgdgvmJnK2LJtfUceReJpqxyzym3snt4PqbzMeRcBpjaJBbp8TJNvpJ+SAnFKNMZ4dfWEUWTPReocd45vOz4xw6jkMTH/Zpe47z8jOfAbnuL9T8Qs1FWUMXazFAPruzD0QtS1YxvyGJdMEBzP7BvybcqVWC0n1S41E6wvXKtdiPVdW5HMjv7J0b+6z3I/SER5pYrGMS07YKCERftAt7a1QRG8gaUsP0Puco5L6YWEwIPknmrO6ZkG1UqiHa+22iO5VaBTfySRzFKVNLZ5shSB+UBUM2vdYcM69gdj1EOecHTHQn6gfyO5NNrElvGz8iPsHii7SPFBNa6KKiVlDqJ4nY+Xw4qNHt/aY8oE997tQwNT+OY724ykN7eBNgtY44SzxqFMbssYh9NDI+wiOVQoFyEc7UmHrJMgEK2cT3JM7x4tt21zTrHNgW6Xdt41e0UaP9QWqSf/pGfJ5xxxiJ1Oy2z2mNPp5xH0Z8BzeuL9vYijyM1eR+c6xasKbRib6pn20lR9FsK0Y2NuRAKozN/p3Kes1iGsjuyJi+mIBqlMyLLJk1UaEb/cKO3D1iILGGBt3jxFQRY3zilyJOijvTY5YeN4itSTIHgSd53nX0feNGnactFcoN9CBvrMG0FJgL88a1T5o973vfA4gFo7AdoPDtko7WIxK8Mcgs89FU9s7GnZjBFA2jI3JihfcBxEl+B3Em/hpFfjFjXOQbRJ59OtG79wutQ+HhEs3nYXIs4tluZvSTQ/owwg3iM2PhL33zPtsgmMzjCTwdUwO94cF+xorvP8f7ZJ9k/hYlBehNP+RiHc0CFXmpBpUorm3qiB8uV+55ahzkPk2B8T2hMz7ww3SVvgF/4gsnclnpew7MY18TWYPJWDai2dBu4QeMJ4iucNOOuof5crSfl3HhM2ueuUASfsqskU2s46kIV3JpMt+DAN0zhiFKqtKQZ8kHOhThzn30zudh6mfmryKZQNZxTKXNCMV8gsVS54dqc5nXPHVbP4FCnLAt29o6uz/Fq7Nap8hbKgXzwIZ4U+m9eJOOcdcBvQkteoPJmiWvOZm5pYhWfpKIb+pQ9K8QzbZsq8pKO7Cfc4Z84hza1C1xkhtIXVOejZhN+CYfU88CkhlVQ8jq8TsmPOS538ztEy3BE7lMkw996I31TOFgJcTWyezoXw7bqGLXGkue1IMq6nrKbcv+iB/mrL/SjDL+teDMAbr7GZlkrz5xZhKSHjz7lMk60J/Yphd+JjU/2LMZb356foVmlqyHSofUSHTI/xz/qcBfq8BkQwZ/zepHbbOPf4RlL7xa5EJ4Hf8ObZS+AmyFX8QJMv7bwMcHW2qTcfwHTZdlEPoVZvBXgPqHY9t+YDLY/N2X3fP1iwzyHx+Z0z/B5wTiK7y9t/7Omsd++wn9ild/r/TWsVOhNfpKviRfn7d+cg+iFZ678hl9ja9y/fJD/2vzBzexemApdNDjf3BKbsFXLmwCfRIkZnBQgKDFL2qR8Sm02Njblv2Cggat8ItT+0Ge3Br4kGH8xrE+5n9D8VSxf8+xbdluK9sPuhk/OfmFj8lzRP0yx8iD0OdtBZ2p8AIGX9Jb1vLXQRh/A7ZVQD9pWetgiefqXs42SXBEEr3MZ4vjt5B9hGV7qzz6sIIH4y8SttuvvfrfNU++r4hd7zuSfu3Df0Wu4+CVF3pOvpQGRyoSzu+BbfGlou0f+PaTlxxfFWx3HT7zMp6fgtgWypKs+An00uyPXyNtP6S2ZQfqPtd+/G+I5q5htdx86bYNdx0hg1Tp1WZJpeiLtnw87b7SRe3DEZsw7Er3ATNrA16Z9tP/Kz90RJVTBj9ByhqV4CuVxPyK/094a25Wfp5+/CBzLT4GPyGSr6lREBXbsh2SXz56ZZr+av6RJkbmHqWY2dhGANNlbSw5Y6/Prz0+VflMC38jXJ3xo/kC/EZ5aShbrmFbBWwC6Nnsj+OWwItu6CO/rULY6HFA9jGJE0RvuLom9lKwVx9F+2s6so38srmBI+k0IYRsy3ppMI/zvgHZAtfSyDnzti17oRXOU/Jt+Tm2l4797AtfrzC6HScnEB+rvrNjpLjRQa0P24vPKPc+p8cuNrZbVmdvlzKXgwdsM9cbehwyNjkOan8w19TmcuEBQIXLmkYJctJzxHXbJG/YKHDmF2PBxTwpipBy1YkVYSLMgzqd7fNeHTxgsa3+IdeoJZ9Xm/CqJNT6ZBE+SdHvI3mGzkOpgc/QGy4riIPoHcw5vbw1JHsNDvJNjnAk5Zd/vs0k1lS3JkOHgLN0ITjs5UNqBTgrTzxQH3jYhIarcsl2A3brMmTcJPWerFs+w7CTYYJTYYzqcc8BKkfqfDCvgGC6XEZDsUGhMDExJSstbNvnSCpqVFWyK+KOL4s8Ldv9giC+C9q1eK14npKLbfSlxLejI3FWGkM1MgB7zvE5sy8xqtOvXR0/OnkxGdhW5oipEMtmjELse69QJttCoG6Q3b+ekNsmx6fQXn5Ec1X/RVH+EmWMgSvD5aAzucHgYLBYmh1/0sPoa6GQlz7XMXlHlymiqJZfrpfuC7+Zw+waROyclDnl4XtezEQWn9lrd15QROHC+pI68ZY+xLlfjvZ7vV6Vv6axlzxxbKMWxEMvUxOTM1xkyd2MIpsrB1563HnJltjJfzLnSO2ll7wajLuv1MDsvQsPw29nTlL/RRgvmpafRJQKm9Q5vW3iB9jjI3p5gRa5DY+sbOcsM5ZCq1un1BSZ4XqMUv4i7kINwh6sJRJy4VXIeY1kHnHnsmok36Eirl29nriRZFWFPzTwUW0QT1nzpdF/lQbfZh9RoKylbQ1eMl7f3vAguay0yCbxsV58wwc2PQrxuOayHh9WHcQ1KMWHUXNbirkcXd8bL9EO7lnZPm07JRstcGft8nL0xvrJUjG/GoXt1Pv797bPS/jUokH+RmfBwkXbjDHIYTT9PX9t9scf/Vdpd/biwXwO4r+ff6kmWuFj1NK3qQuJxX/29PfosQ/u/bR0UOvkw3zyAiXT7uuI2FV4EvtodFyRW/zahc2UWyqZcfKtsfSKWidW9HU2G21yyPByuarIDXea5E2J2OeiJmIsoalyqapkuzEp7h3F4GC+al+WFOQ6uen7H9+p6S1ulb3bxEQjPsjJxp/Q59BrQ2fi7yBG/oOP0Il9Jc8gdKu/6qGf3MOP/sHYtmoM5br//v07OVDMk2/i2siZU3Uu6jmKtu2zftknPT/4OSKb5JX54iqsRnK6sr/do5xMhPTUEMUZUNtwbKfTKOYPvUZT9qJayMn2I6fkMIl7gNmFlMyPaDb7Cd4kxkGM3CNhKzm552ZF1abXyocO1hqHfmCKtU+dFif2oQ7W+Dt7tP8ftMR45ID/7A3C98vR5BD9IHsjNUzfeZNf+AFh0mGGJ/iJk3xzj0h/wDt6rlJkQfiiJQZWj/xDb15i3bgG0x/9/Q4pvpYcYw7bynz6JT97GEdwpxLvyNySHKXhEKpZaorGcfqxDd8wMAstaMhJjRLnoD/QRaQF05u1PMG6izZ7flODPcqwj9g2gT1G6jnHCUzbnKV9LsZJ9c58s0973bE7eg4HtVW36AQZTLgzOiD98hXJmk6o8Bvo7vGRXLHZ4/R29m+FfCKBgpPjskhTmUfmmXvNheukxmh+1DpWbMCmseq695j5ZBwfMXIN/GFPHY3/nhO5RsfmDM+mt1C3sqcu1/XdwrYs5orP+IZUfNQo+gXSIDZema9t7rdXcJEdS2zhb9vYtz7xYWMXjsQWUPbDAXEgiE4k6e/sufAEP7zANv5DSdZqZKDoJFbs4su2qoZsy8xTtPCjGz2GHIxO35Uaeelu/ehtoPxbBx5WTHxtg/bR8052arlo+36wuJnCMx/Ev3VgEc9PMB+Oh23HhvHss993xKUW2aJMt2BZk7UX/YIUMtPCXcvargeIrExAPeQU2QaSPuwoNfnxhL5eZK/ZxceWhU5O6beD0K8I3zYmFZJ8qBD+oxOGHdlCxp+x9cIPHYQOcHP6OzJ8YHLNPwYvRPQznCdxdmF9QPjBByaDNQOIv36khMFft/y/ycJeC2l/7sUG+AjRUuRsIMjfOnIj+LvYAfbi7/Gf9v+CwmRDBv+Cq1+6sN3y3KQnxd1o5m+cbLNOPyKmttN9Kbf9gb/j7t522/aYD5YenCfbH2yzvtkTjXMOdskNCfVf4KMv/QstV22DXF7dmQ+xQM59NhrP/lUvtBEHof8JEi/o2vBhsPt8kAZ86vwT9+fNlGQ5tqNeM+aefvM+9nwwETjyV2yd5LvRvNTrC/3Ywm6Vr06vPl7p6O7xT3ti1rAi7/UiUOJ9Rnz9DKl1ZLFJ/xWi0zjrFd0Ga/Wqb7uHtmVbBUZljzOWlUNnsy3b5+jrruf1hYiP2l5T2/qsA0eyHm3L7cWMbd9HyL3nwJweyl8Q9rKLH9uyQZ0I/QnbReufepuXUMEe7x4Xm2Reud7W0HbXUGerc7z6Orn6oJM52ZY4Qifen8JrRb0AABAASURBVEG/0dolPn/Vr7zc+ZTr7NdYZ/u8j8KOXfqfYcf8PI/wt0389n/OBsO2XMA/g4RIQ2rYZgxi84qTj1ofq56vNxFs5JbZq8+gY+MndPCzsV1ygK5t2QCDjpP9GTDpHr/0uSdubBlmv3XYxACvyvbi2X6w+6Eho/5FDL5t1pN8yVVns6z+hebkeffoimajASDX4extrsD+3pCeWuZgbjZCtOwhe9EM+0C8rouXekRgkw/6ob9C1wab1Kr3Rxydij0+aZ95Z2hZ+iE+v8zgJzbxaRuVBZ3NNpThJ6cFGH1EFGSQhwLxkVTCs5duMch96RXhxSaI/qRuoQPU5dN295G/YvOXbnJzTBtbrwecEit42qy8ECn2K37W7PlLiY2/JYga+4MxlM+8JjIOpW6CmOS/5xce3qLNppDsZbty4LMX/SP6fK+aG71XUGcc2UQn0EvLODiQNdC98Qv+wwfj8KOzsc0zDr0yUc8nuuFln4+x9qZ95oevfnhATzg+fSVLC+hkLrGzw4VPH55oNjyMEhOqY0U24O+x8dR7F72D/bdzwVxCL7bhI1baRCd1XjLWCUF0NqJjTphyllzWGFnncIWZVfACL5bSQk9urnPelYfxwdFznoRbOIjVSA5Uos3hoaDws+/v96Pp5BO/Qeh5rnNqGZ34n9gmbu5DiRV/GccmQMyDUfJhbVsH37FN+OimFvERXQlO7x16SdtPy+ELtm2ZuS9abLLMS12f8FoX9vOYOvqBpugPTQInp8ht06262gUt2ewZ6tI5sjQmFiylNqK1ffs4HvNKPTJ3xKoa6ZRx4tglnyj6Ksb4jBLlVHQOiDsPIydr1XyYkxjhZz42OcGzrfy0DjnC6rHx9+Dj64gtuUee9Ywv1ImVIsYaIJzoQnWueWFwhBdFmAeyg3xif+APEVyJFJQ2RqmYS+g1LyvCyMOPXGez3bo2OpKcfG3UrejGfhIgOOh1tmR7Z99M8ggr40leUWmQ64HsgHdDL7r3c39VDXw/Y+ThqZ0XPvGkvj4WZRX5XPolqLXa7FrNnjf02UcWH1UVUihJ5zxsaxDTNqyF6BW+7TW2MIkvcp5MYOeOGFeJg4KsGqUr+YwxVFUyPmoM2dC2TC/aow8t4wP/+BX0wxZ90UYNFX7s0sDXqGLdJ3t4CpZqRF6ygRIDI6++0GWE/6NfTB3EiA/jT+hkLl0r1mMytxt7OfUcNWImvPCS407NQdaJl4h972CthksXD327vilxAlep8DvIKaiyxrgQnxoRW7S11jcJPdv9oDm66sa8yMMqlYdG8RAbnfjevmoMZQw7Lh6+D+4Vy/cBj4tI6hqVS3kgPtlrS36nftGhfnGCXo6eK7GPrPPMeoQ7NTre0KihFdfkVpKsY/skNkGVVvEJJvN1GPShKTHHJKe7btTyIJZtpd6FYnKM/77X4q/rjH32/xhFbKFrMBo1BrxibY72mfnf+kXwHSsmwNk2OkN2+lL+uvpyKVmrJa/UZJJLOMfOlYFtbEs1hqqGBv1gLamMQt/ZA5nDinkw/amMA50NF1CWXZpd16WjxGF8fz/0/v2u++3Q/V30gP7GOLn1XxfXUFXJrvYlxZ8fsWoMpWVuo6pzw71u1CJzu7OnJ+tkW/Ezom8p+UcnL/hu6CyQCy+lb8zNLEoN/NWQTGxeSudee+cayBrdWcP4DQ7mcoMf2vguD80DApvk4uQMZu+ACQUHRc6yOaM0WYODnIOJvwlPNNu93zLOPT1xk8eBfuc3hop5l6t9pRdtIo9OkIgHuWhGZ6BXj/rdE5M5S+RB3o4fWWmTU+LS9UEqSlpBYtqWvSGNzmUoL6BjgAheKbqBbeKmxveHXdUQA/RGz9O20jLPGzVOfpQtrEZeOienzCvy0GNc5fZTuKL2JDiPyRrf28Z256DdmFjs7+yzXn/W7kDfcusV9TyoX3JI/Bvy+Mv6RVbsjWMeXHt3hZ/8Uvegbcg79jrbjAIxb9Q6+YYdeXDD97bZssjjK7BL6RuV+Tli2atf+Sz+ZI3jYyP7pGNjkVi2NbJG+DyYb+SZR+ZgWVVDNnuj94O6vb1ddeW6N/lP7kssIMfRnwtd/9TpuOl+y3/88F13rqXEH6M0LpdGkffRegfytSbtnFNkdDI6oYORHBnbZAUizzVHCtx+plILswbJu++Tc5LTVOJmPnfqP4kXu4ClUrBYldVg7ZgD89n1Fz6Ipkld7syfaZBrwsE9c4ivoOPDs9nP2CWuoG1HDFndj6IGoOCPKlUN+Ebujn9LnmRjuIXctnAHZuvA1qjly3bTNvlPKXmKZlu2YUwdGB/kn3zgNH9QS+Nj1QRDbHLYbrlt7fmIZieHA38c8Zcc4xNkvySuoycT71Dm0PclannnvhmdgGmhJXV9KXziZ63sWC/fybOVOKVGgV7kIn54YZl5W9aBr4NcXm1D21bXEJ30gWjJN/JXwO7DxmO56ZwMbVuxyZyOjnXo1Ta0bdklg1U76WCDkW7cLBgeeWYQfuzSpy7xO9GPrPB1IJgg/K4TNU8NJzqwo9awcdrUOh34T67pF0dnrqwfjAqwSZ6QyNZc4vtgjx+sV9ZkEiR98sgaBscv5h5ftmVTK2xj3zuL8ZbtPj6D6ISHEQe2ZZJlL/M5GdnXaIsPJ9tt/8rctuGF3vFCf4WDvZr5Rf8VWze8TTM9hj27R9zJuiz7xUehj/AXJrUOmCIqWYdW+M/pPxX43QpwXfBISI3ftfmZHtcMm1efwIXERWig3djt7Nc9+vf6ncDpMTGDc/h/sMtsg38vhXgL+C6mjZ95t90ie/U9+OIU8deYn9ZUX471szYRBHQfjqRjPkQ2Pgi/GMRH8IXoK5adAKfkN+w+7JXof8bp6lfda8hf6f2p7HPsjP/U6H9A4aWkr9FSu894lf8unfrZBOH4U5t/eB+Z2O8Yyf2VztheXzw2/2c9an09/Ez+z/i/U4hfRcjG2Vh6H/Pdstf+K73F22e+dmhnFnrzt+/P/evtf+t+3SePJbEt22vwt87xxf2lP93Sn07CDs7hDlEkGdr2D3Ftn9q/18W95V8rR2njk6Zt2f7EXUP7Iz/DYEk5xyfdV0frYW5zaoXd90DZ96Hsj/zwPqPD5BoKImxGiCds/HA8OaH8aW4O8wHbH+Xbb8dZA3t93TVr9jCEeB3jRfbSQ/Tbh42lX9UTM4B38q3cGxjr5Hc/ZZtfdD/C5BDov7kVsb8OMZvd5Wvq48n2RwajL/Pdaq/6D56U6ye/qL7m8YhpnRWih9n3XvzYlr1A2Mdhu2nbLc/ApuYQazYQ52EvHdvkUDy4vvBwcMi11v5VP7+w29ajnbnYi5d7WecWBXi2FT9mbLtzsd1xbEscemkZZv52yc4IITGk0IG6RTRGKSma7z9TdzlPv6hScohSdKSnjV6ay8xzgFJBi3tc9I2ObXG8IBXI/S+9OgIn5Banhg2tZ9s1cHx/kC29lve8tg1Zt/uJSwMBq6NNOsh20yfGOeBPfsm1jS4Merxgwnn7NkNEcPrsUuui+uh1NtvwAnWvtOaJcWBlf5o5VfNLaPcv0ZyUSCsO5HnYPqmfd44X/yifew6naPCAM2uVhy/rF/slsK3BA7QLL/WuYNRnZxmvva/dYNlmPvCp4cFL/fYJ/3rN/r+oqkRqOWRbaDLNQ7f7d33PX+XxAGjycMf20kuvZ5uf8jce4nP5v8o7z1PPljYSuoZoh5w0TtlBvKgbZmFvW6svQTbykiUvpHzKhW32a/IZo1Rgwkju6VsuyWaGvaekgwdLecAUm0BnWzRWSULuul+vPHymZlWl3aJnW+FVje4vrI1NMgHxxXUb9FBS/xN1NenJg3kerMkY0vXtore3gQ91s61RJTqlZU8GzWj3nGYkYr1ms8mYiAfzuuvGA/53MFn3ws+o+LKcen0GbqKf/89w/r+7l8uFewYvL/B25+nz7XwxgBr2AlO4U43l7yBGSjWqlGb8pw+P5HKQ06GsRdXgYTb5vd90w/dE0djl99M8ZyjoTCb/H8G88LDdtt/f39suPienz1hrecebYg7cRFHrQZ5USXFdg3mx7qPIFZWDB4/5SznCILfGKHpg5Gcc0ZJnUPjKGl+vQ29gMA4fVaUlLxvHDGbXhVVBmL+CfOd6oqQ9nwmvyOGCj8uVWOyTIy8vqMk7c03NDx4OTvaHuG/jTsLmdqMO6DHBuJKpdXwFB/Jmyir48Z+XVNcr16FXHZOrzhY6dhnaJVRUJWogaEuybHdcMRcIZGZvuPWi20AlaokdfzaMDCTsC93q3jb2F6W9s6duvPSa+DVzzzUi5pl1pGKazCWIpyA2QWVeY+DTjbwU+vbtGzldiKHeI6tuzI54tuGfwFYvDRGyaqR2XI6szeSFyKQ/FN6d+1/26dKNn8zHnd/TlSEDycSwrexpm96iTfTpOCZzNJ/hl6w711nme+NauLMPDxLIftxI7IP9UC7qhqM+Jr7ILXsDf8mRro/UK/sj652aXM//ICJCqqHsqb23onsukeI/OnfuF9G5sf8OrpHwbIJCEJW4nFkXhh9o213/6zX3sDe+V11UNSRMJ+srWsySA5lrZr25Lo1K8sm18Z1rI3siesbQNlaBOu/kNFh327KDQh6P6rFemr3kNar3Q2LMOEbHNrkV+bPbqHfzH7xDqUHqPjXbb+SpxUQ3L2IC0ewVw7Yiy5phosH6X/gMR4qWlD4+2m+v2Qyz62V0g8SL34NaRVdpFuti2QtVzNdS5MltqcAQ8Zlb4sdP7t9BfPmUJa/Wjy+IgzyyzpM5MXwc7Rtf6WNje+VAnqnlzkG00FmPwDacddiWbSVdnS3+kk/qGIR9Ya9c+KysQf4dDC6liR6UZOHDSkus69tVA30SUj4rJjEmSiY3Gx/s14nyKNYcOmue/ZR/xlnwPKgfuhU6+nue2OwjeUa+sfn2yiPyxLBNZMk2J3XLmvQwJ3zfc3/jup7kYmKijB76nONDnIp8moM+B6yp1Cf6RrZsMECScwPF2Nhmr5WS66jVH1nX3K+InVyrBi7ciN/wbGPjZQutbituh4FnY3PySVMmF5sawyv6xqj2YVsE4KDXS4shDhPzSM7otR25ttapblvhZ2hZ3dpWvNg/lP8oIveHyV61WUN86sTsvi02q+uXmEEkB9eU4hZwLL0IPuEM+eCS8g+6CW/yd7Wnh646gLrFzwE10QnsUgEbG47ZoJaMo5s8NzCTsWvYspmv4bbiFz0sy/hXAxOlLX9H3ytsy/hJrezQTIvJ3flcuYG9L2L3BHoC6IcX2/Qbtjf50idJhnS2sYY+D6eHn+4Vk2vj9tivx2kTxWBppl75XnjwmRl8lcua72nD3JalZHfk3iXxc2r0WC8t/JajbvepdZqP3oHPG7VKzbpe8CKT0JW0TDa9eu2G7dJdDNvoew04RxZAfjjCCz4wO6uPnN8bHervV3zusqPiNtD/0pbc/g5S1F/hz3xu298vC2sdyIF2AAAQAElEQVTJYkrmotXZQjdsZC9AJ/xT7Yvuz/KTtr1t/U+0deGtSLZ7Pmv0d85rfutizU1og0s6Fwk3+Ani2V6xij7jfwN7Lvv/87DHXBpK2JVXcvx1NHvl9lnL9oOVedjuetklA6bIDfmh8kIkZvDC+gVpL787393bi79N43Hf1DbPRqeeeOVLxYKA9MCz9AFb+Ye+I53crCVuYO35Pvt8IB3KLz+N/ALwiuQWvOTXD0u48dvGbkE+Q/3QxT8PALjJ6UTbE0P4mFlw5rR7QTeYq16c2pa9oLNlPV8h5odG66X+p5pM7pv+qo+P8FOT9H8V2y4xt6/4sMnmRMtQjLwxJ/uOdckmjzKwzfnrY9vb7vnZq9/8r63UutrtpT62N1edD3l86JPriSiSabov0XboHvFBv9dhK0e+6fQWP8QvkPHfQc+beF+tbcvI49n/KgJFScI/4MDod1DolezqfnJxk5bSCzrXlHi4EMx5KONG1C30Eh9TjpSjgSzuXNYDFrZaLXTr+Cnfup7oTfQW7JIb6NrwJTv95ov7LNcnOSa/OVnpD4hc5LnxUS6+LDrzAqSgIv7Q1KDHArsX/RTmAYmQyOlINXsksW2T3wQCfCE/cxE+1c2cAbVVwGgfqOJvxQvPdvt4pW1nuPSSS4/WKfGDHqFmJhRkbLt92Wd/yiK3T56FjrrZhnbT8Wm7x3QPXvgr52atnGAc1DTAgGPVIBqI0KESRwA//YQGkdsrxqJzjmzVY8WCxiZ1s7L+A/9DEnbMZ+skNr+z8oueaDjPWp7IvRumbNMV+L3DLvlELEy87ttPKHJlPSb7aI2k6Gyb7rFZPOZOMeYJvTSTFmzqxFzbF/kLJH/6yaYzn0M+x/kMckkBGUjIn8AOG5j4y+fYIS/FsOBJJl6gf6EZ38F2lfnll5zJPCaT2tjyxA0kkhBZo0NHXke6hm1xiLMUQlLRB1Z+YHDsOJCPw46cWrMum5kcNv2572qxd23swJbba2yvXmdvr7HtraqUGxdRYR6sVgZPKXxzyzkaYdtP251b5hIZDlov4y1r/nnKFgjyVeRkYTIB9cucgXmwUGXiktpZ3+wZRgq/is2DMVZ9Dn+yhyZr1tcK+dlGhgT75q8hvNmxkt+dB835L6znqTOxn9CRoYheqhtKMvnobOWHs5Mjcg3Pyj1V+ICh3Zb6VPwePT8rffRsoxqsOUmGPWWvMWLtNiHCv4yhkQerCLFs/cTFtexwTljiECztljkfrG9yiU0jjlGw+LFkm/xW7Rhot8zbZaX+B7XKvslUU7PuSSC+Q4tml5wf/MWGDq50oJC46ZvxxWk9KEKXXGe+r6paK7Ge98lmMX9psn3WKGeiElvEju6M/TnHy/WiQe0m+nceuByNKVLCiWhW9lrfqyCL+Y6ud+Ifyv4yvDUfq7wQnmjxCUs10MeeA67IROiWbMuSsv8TM2CKXRMzMEXdmCR5P951MImgrxtsjYfIjtSbedFhxRwg8vB7pscp7jpm8g//xoMbzLEeqrrINkPsUEze9/tUcGCLoI+qQi8vCQ7yOKhTEBvKhV10baPj1s/JNv6XXeTqF3ckqtUul5L4POja4T9zuTPP5HAw10n8o+d+J14wZUxECJ9YtLXys1zA1rMdTzL3BnDPy8KTaz91bSsvKlInkw8zO+sZH1M7Void62ROmVuDXEcVL63zsphEMTnONWACyxc6lEtpNvF44WU7w5YLOnOYzCMQfYS2tedI1XVjDfNAvcZQrG3kgDd1St6Gm30i4k8CcvCd4q6DuYfO/k3tV/53zFhPLEfh74yZ3O/YZ88kdrFXJt/74u+eeyYvK0k64bCUEn4y5zv7p68n1vDOGkbfph6SbDKDjm87tNlrN8rDrDCuEZ4Ykw+1nayX0tAV9KR+GdYgT4u83/EZDsA+4pmePA5io4J8SMQULbzIj8yLZb1lDvD7wMa2Rl3BBbv4n+RHn//vIfcIxBrcNyK0i3qSYeJJ5Dwbmf899UEfLhKrajRiM0bJVSr6otbJR2n4yfpkf7okRBKLeMC/8yLSZsiJNBXewfwm6OuFeBkfzEu0MYaqBtQ6DvRsKz+PeBHhO2NEsq0asUOLuDGv/ieumSf77ch6tD6Fo7+R06QP4v9gvTPfzClwJoCconBQG3JIrtGvKq09yGzQCS+2kwXk6PlJ5KHSs00d7N8jcbhvhD+xjc/sM9thqcy8gRPDy962qmnj41DaJNBBvSZ7ujJZmJMNPeeUyT2fr+Xl07YG+VSZs2S753TgI/qiRZIYsR3UEVfoIMiBfvLOS9u8wLEtUdvJB4Dt5Y+ayygPUKWaxfJbtjvnSZ4di/IfvNA6qKdkpTWfgEfPh1nMGfYnwINvW4V/0VK7I37ghaaD6/ZqF/kvX/Ef7mS+d+of2uZ8AqM+IpvkIEvX6zeNUc1PjIRpGcJ55hFhy9i/oQd1K3KzzXq578e5J2Mi21zvTF6S+Yle/sMcsyahbfd9MS86c89SmnPSmseZF6ZqSF3X7J2AoWw/kBxfebLIiZrAzDySN9WRbSWHoPOQ0ZDsIQl95rp9RS7WdZ5rmTwjsy2Wj3vNoe/f31UZY539lTjpsz5CrYZVg7qic+MeE34gmsvyGKBU1HFUafCS2MhYfREWStxJn9jxbXedEq+VONmWvRC9xIn8FXfuDTVG68lS1ybrScBRo+fi5IUfXCo6ubZMfdhOit/J5rBLaentlctkzXCj0f6JoaUTGyKd6yd6LCerAaBku1E1RABoASutkMX+MQeSOLDDOmLUichhWzWwl3rfRT/52MsP7P5Mja/YpheiqlIQeQNfR88DAkZ8RHd9RrKfiV2jZGMcOePks3AwN0COiB5Hq0YdmHgYI/PKPVT4INcjw1WDgsHAMmMI0ilsffLhyEYWAiRHUoGnnn98HeRhLx3MxbB9Tdbvzl7E7HFkrzXgxNeBTnoV/jTbJ7NXYqCyDlzfYRzIWxfupHZ0j8Ny1yQ1D3PrhQ7CP7C5B+zDOwg/11ryDx3YTgdWb5tcpmw3emJIq8cQ6bVkdq5rNIiR+Pbmrx5tGZ30G4bwFPd1cV/Xo7mshimMobcE+kkiyyC68Luu6cMDuOVMPtQu+XwAkozpdEQewjlJxp9oNozcl7I4HnLDso30J8cOik60EgNSYkCYrqXOZsOEti3bKiCabc5qnu3uIwt0tuQchBfYSy/xglPt0dlL/mCchB1+Btl16ReobGaysZj/Of+nAr+qQC7ALc9zhWCP/16/91/6v+fh/xtW5/xzp8yX/PT/DRPL+m38zL3NDaP8QZzRxgfBY3DmzwfYg/X4uvXk/A6Vm3Pwte7rTQw6tfpa8Sfc2TfbCO3MKNTC603V/ihbGr8+21bn7V/rbWniBXv8d3qLH9bKtiD1f3WbZL8B+WErZfwZWzf9KUv9N04WbvLV6EUJgU296P/S8dGFEufVPlEIxrcRuHwT4ODLAPTL4b8R9sX8F+TvOP6F+UPENbVpXH6aMpLIPwP2y/HVvMXmtHGof9pWRvG0sT3aVnEt6Cfts36rLXdNrlPmtqi1kIdsN165oTPP9F8Bkwf7d69xe8WxV/9w8BsEJuT4teLnPJNPsLVf9y2RN5u9S3E4ek83N4Mmfjgl/isz/p+gkm1qVDbCI3KSiyzoQIsXW5Qfhx27x/ADEd1gM80eCPY4/R7b+OlYK37LzFfhECf8hf0p+rLLFLbAxv8e7J549scYW+TEcskPWLZbbHhN/DedfuqffFfIB7GGL2ebHEGBsL/ydYoev/QsPc6nYNumfq+RInZZ9hMFPXgA1Khqn+HhrQ976Y4qjaqH3HbLX0+223ceAoTPjpNDgN1D9mGvX457f5Hoxzw/aZ/y1m3rL074sy3bnaM+NdvNYQoKFV+ZZ2BbLjXyH72I71d5UZeHgZc87CrkSiNLcgkVPEn4fY2pY194ERXY0VqY+FwvrI7F4GwvBduyDYcDp6HsnBlz2NSKPlHoNEad+k+dzAfTiOXk6+jUGtuq5rntqoYkS2DbRF6jZBtdevQZSFGTNBhfrqXB3KLrktJvOSqy3fPX2VZOK2uLH+QtglXQVThxc/pkdFLGmROcts8DEcbJs21iB1xW7CEViNb66HKD5RwvBIL/4bAiVh7oRONVtuyXPPG2dehXPds6eFIV5C9gIivyyV8s2sZ/P25aOjwsuvEg6/ael2WLX0w7GFx36culqgGKOg+Zn/h8xcHDrhsP6b9//648kI7Pg9q86tjumHlwFrS8k594zL4LmDW8FSNngF2RSI1qd2j0HI48mEfW18GVF1jMsRWoLg5Zax5aQU/yCBIzL5ZSx+gd5BxMetTCkm1duKYGsYLw0w9egtkm7kRvg7XANnPOX85+7/8P6TtMMmQOiQOFPnXlZdL77Q/dbt+JURpVPOy/8tLgul6gsnfd05tKTkrDR+K/szb5/z9+f3/nYfn3/n979jyic8ImN+gxhq5vQ7kWasBgHySP+LFNbHddREucGw+zmVTzTE4FbCP9+qhRunCNXehRxe1kTrde8/gTzbYG9bperrpcrxqtu3zWsC7U1z7HcdKwir7ZEbGWdghRz4X4emt/A4YUaWzCvza/ZLshmvFBR453eJNpzq7tkTlzv0u+NQbrcAHL58Geyj4OUrfPYLmZ6505A1783kF0bDPPi5KfHZpcmE/ye3u7ss4XhRYtcW33eFQpae77eXS/fXvTf/3XVd++fdMb9Lf/eoNm3LyronO9XiSx5uwRDuamrlN2pm3oqXRwyfedfPMfVBw9/yjPCIDtzu3t7a3zmUzwxovOG9dy8kSl/YwqevzKvLThXpF7Bsi1nv3//n5r/vZbTCq4sFcGax7L/EX30687ntFbc7d6rsx3DPXD8uzx5GrHWrIrJ5k+D+cTO9f0wfVt/Az2VdXQ29s3sOZzmupzu3Pfa3vmmfrlHpK165qzXm/fLrpc3PhGTm/UJz5ut9TxrgOjg1qFB6mq0iiQfd978SJ75R2dyIMLk7tcB34LeSQLtpWfGsV6XBuCk73FrpVLGsgqMTqvUtOMbSt1Sn3f378rzTb7HooFiQ+oPmxrUCdvO2EaTfTKpVGl+BWxbWuMoaJvFSY6aii1+kY9si/fqNWFOYuWenQsM0A3tF09l2+9l781XeS/3gpwvy+tvY28da5virnOFh9B6i0kSeV6XfVxYazdLBMro4P9cGdt3rlfZl+Gn5zfyPn69hYVXmQdlOyQbV2oR+ZR5Zb1iXpMJk2H3pSRJe439taeb/+VLfvo4B4b/9fcw08XnTM5ZH/euE7G5bJqWWfOp96gnkFqPgl8494Uv8md8B371deBz+i+Xd+UXJLTlTVI/8bcUsMg48Hapb9eqdflqtgRQvExqVGQ8Stsd01imzkln8TP9ZZrN3l9/+P5GYS2ZPYQ6y0aZJ8TY+3Hd67lOwqwOQa1jt8r+Ziaxl/82qXUwbZso6keZ/2+84L4xv0lYnHBXQAAEABJREFUPklbd+p9oDGjV6XMK/VNHVKDrE+N0XzUdKeQ01Anmj7tbHc9ij5+bD9qDtGyxJ3UHQ+wWCWOuMoY1zmaJHEOK/sy1xIDyaL55NG7GEumj44dWjQIzh8O4nA06+D7w43vDvc79x/2U8od2YTId7zUMEW2raxd1VCdc1S3qQPd7Mdd014f7n8H9WyV8xS7g8/B+A7LtgyRa+pG7KxZ1iS4s/9tK/UTLTrZK9unk8MopYa3/ly56yCPFC253Ig/qa1NBCaUmDNCfOUobC/Xiy7XtX8vY2jtn4tcjkoDU8mWJV251qJTxB7o14ue0AnfMpqS7YbONqnFjTllv4VVn+VhnkDUtraVGD0tEsn++gB4ovW86VXWRkQTw8nG7h66RkXrAdsSh2ivtWH4OLru1DL1vLNGKeH2Z4wTUt2Xdg1FqyrG1JeahdbZlg1nDDmf3NWRouyVY/qNJX05MzmfQ+PnJD90Fj/Mr2qoyMXo2fVBJ++aUs9mmjN6XT/IHJln+p+BNPi2x9WRxFHKOIDsIzSfBk33iRxe/Tcvp8Qm15CN019q3ePfPNmW7d/Stp96tn/b7uk8s2PU75VCT32sLrL/HB8rkHX9FT5qi0X5CP1J64s9F/wruPHME09zP8kXymzQn2GrzUxgD/6FvvfPv+Dnr7iw1/wzl9w80wd/xcdXurZZM38UMbTd/MQI7DW2Vx9e8NHwx1GvDTZZglfAwv+P+ouTizPU7kP/e8j6PeDlN3PZe3Fx9Iv81C2mRYpBMx6nSB6DXxIdl8LYJt4rxFj/qNmv/vzwZUNzPBgvRPLJTdxyc3v9zmssrHzoRmejlc7T1s3QXvahf4Xt53Ptt83m/9BT9+iEn7y8TpwdNr0a+ofNtmxw1mDP0Yb3gp+Fyfy2bNvKfABT5FfZ1vnc2yi/MI2x/fLF/FV25rhZXRsGiRM6YCgbL6Dp08ZevJ2j7YgbsWsf7NPHvYf7dQs5xSY6TEnOD7Zbf/eoCXYj9EZs5Wc94v8hw8C27I+Q0X/ksrRtq8BP7ctKLFtacPf6RcucGv1ZRMyXOX82i28ZHYqw57z6rBUChA4Inl92qnt/dvPDeMWfsv2CWr98ndq2e+7JIfr5BaNjk2/GTVOv9KnPRsY7D1y8+B8PWq/tcdPkLpCa9FxRmHro21ZaOkKG7FwTK8CkeV+dbLefV1lsMgd+U1J6e+nYbrWza/pXp/aThE6lPf7YH6f02W154hzUM7Xb0vAsZ9EV+iNf68EKLiff2uNHP0yevREZkPDzAJrkGpvMuXvGB78chlYavwW49TN46q/R85w9sRGuTUx8xU/wmtKrXviRNw8b2zFXeJ0TtUjfTE7h08leem1XxDr19nj3sX3F5u9++1s+C7+h9jz5FYU9xzTIJ/SBPDpPzLn4S4f9mgkpuVn2Uy/p/ojouANmvdtX2yd+/KaXbPd1J5rxSSdY6ciLBJtS6xj5KwrFICrJ8Ui+qRUDRDL6oyrixtbtwU9OtmX7KYXEjeg64YnvCG13Tjqb7TWOYtJmHFK02GTfBTbrCe+nB/6PgH0aHduyFzLePmwrv+BmTrmllBifEM1gxYVg0HoFgQ6m1PZAQKIMOKCl9LZliVvF1JFaQn8+4nem1uQ5gVhXzGTHUt2HsnNWt1AWWZ682OUhAxkoLfJCFtgZ4RXfVW5/0YcT1QcOapQa2NW86GzELsy4MoSds9b9BL9H5kaP6HEUOu0PTvJiilASbDV/haF24Rn+yZCowKpX++3R1L42EcvFuhPPpo8c+iBAEPmEjv7BnBCp0As/dkHH9zPe0st1RJz4O+dz0NvJbQGRJg6NM9vk/ALc2fhA1vNFD3P0mQ9E7BD1kc9bd/xoNqtPdvzhSGa/SHfsOiYn3LVOMhR6GYQOQmeOhanLGTZeY4aReUtLnlplfsKX/fz8xkX/RYATkPgzteTe3vXk4dUEo0oDm8K2+uHQYJIi56P3xEHdRYvfKis/DJkFOhA3HmDmn370GKpRcNaRuUziHsQ98IF72V5CzqO2rpWfPYc7D+YPfIoIsbdLMXNiG0OOA7+R7f6O/8RYdliyFHkgv3LAgMP28qPlDy2454HsTp4Z2dE7kZjBKw+lO3WjYz8QKARARVixzueDV3iJTyc7ElNTgIk1VObBKvyDB85MVc5JZIWcro9KjQzJfO+pC3Enc70D27IXihxHlYr1swsDyXo2M7I5gzrpe16ogv375Q3/N/yPMTSqhJpq5N99EXlP2SZrYC0aneyrIamgYzep4R9/8CICPwd7TUbIYT8ImVxhIVq82XO79+xDC8rcuO/4CH3g884D14M9EbldMqYHdhxxRS2pHoPoLrB3qVH0o5D8do8a64ZnCA6IXC845LrgjC/h30ot7okNEvvOw+pMSejNgI+Jg7VLrnOmPlM7zkFs0cLfOLAP33b7t0tFLdJjrswn8tQxD9UnwQ7WJ66s6K790nwMLAlX62Xw1JqTxHjNPfWLv8RIXrbRLzRKUEqcqosK/mQ+TFOJhYJsaxR6FveAO/xD3RgX4ODF7/XM38SeSv5zzqajCwkdO5KD0bJSyge8HhRravBSM/kFkmWjZDGPO2Au7IPM44/v309/ltGpgV5ypJ/ke8fXnNZukwiZD2XHzg1UWhwZJroM9/U6WUchtLGfE10pMdlyYhmwIZZKtk9ImU/WCWEfGU+KWKdO+oyzDumXkpjTXTdebtuOR+7Ps2PhXWnxk9ihbZNVKGCQg3Lmxc88JdEPBnW4XPCCDcmhOcl1NCaRmBZxJnyJspHHTZMC5fpHCw0hP5CV4mvpU3/mlDkcqxD4axetO+FN5BPl2ERSNfAx1r6Bf6SIyQlh5nXrl1M3mSQqGIVkxY68XMraupg79jfuS5MYslTRB7CpoVi7VGG2fU6OUupiQVnxZSi9tPCikjm1X2TxEr3wgvCTS3Dj3hOEnzHqfUQnfuLP5Gq746VOWzc6qc2GzmYT7UTbQ8dXxAcbNvqhg+S248Zf6EDYpA4soZ492gzsp//4iH5sr3kZjCy8IHGC5IuFAjxQ1zvre6c/lLkhkC3iIMV/co1dYBuZW3ZwreYzwT55BKmzNtFlKJSVZi+d0PdMAiJ5hI4uUkU34/CPjjthIbHI7xBBOZLTocxvsh+Fnm1lr9gX9AskP9QVYEcPU7jhOmCe5J3cZ2wV/SE7iAb+yS95xGxyWnrxJVViAQ4JWWrTHb6SS+MUNguhbZk+ssfcYHDo3OqRIiZajBiNSl7RUK/LwXU1o4ws3FHVc2ZICthBJE+y70RDdw3DjwZ+bcteiDw4jhtx78S4rdowd0xaL/bRwSIsZV+F6BoUXHJIPFwTEwqCM/6mjOLGJO/4yjjX+qiX3LGxkUw9/MOS7caBrc78cdk82yF1sP4H+dprnFyDCLPqoQ+cHfgY3KfCt63OJ/VEVq6wm9fEpxPqEu6d+fZAX7aed+e5xM/Y7FXiRB4f8RW6cyD/CeI2soII7JVTPMFi+pO5LhBCriWf+I2OyC/+mubkgsEh5wSDw142kB+OkmUH9eDb1IhR/G8w/HBMEtmy3ctPlc1L/UNHMvNsaj7jhLcRnQ0R/2Bd9/Sis2XpM7aN2hObt3t7yTKOTfIIXS/8jF9hLxv7z3uCpwLsG5aHzTbB1zN7jfAf+n+0Aq69kMV61b8S2/a/4ud/i5M652P/98zrv8frs3o77d0/JZvaGex+83+/zw0k+H2Lv6/JZ9VpzE2YO+A/j/uc989rdIb8ky65BJ/VbHN9+TObO+OTlWvxOVqUxQ+2a7TO0QsyiigI/VvgSwQeW3X76MEXp5/JbTwUoCe9LyyfLPvUe7J+i8qH9St+y+gfKGWuwT9woW1vrznb/uAu8j2nLch407/TRz/4rGtb9hOvctivwwdtWwX0RdtfXj6K2DwwPposHuzHkf2fHBs/isUl+9D9kjhtUq8tj038Psa5CZx64dlr7qH/MV78bl+2N0n+VIeEMr8wrfMHneRMBztOnkidAwS/dcSH7YduSJsxLgn94P+MsC0b1MKr3s5781Db5MPmwTiJ1D44h9SAW9eZyyt/y3/o0eXb4A/sHxjoUd2HqlsBJv1X8w6vgXwftnsekvVs8fGKLQnv1Isj2DbjsDfg5TjFIZk8XeR0OWzLdsgvkTk9JoVG9gndPzhegn/hJWscfCFqVmRBD35xss288r0w8YKtHPoVmy/03fcV2wqyP4JVNHVLLRevhx9OsfnAYLB0E0/4Tz7p8bhY+tj8cXiO7KedxY8XTnH/AlnwgqgGWxY62OMPvT+MXpe5Bcl9/3LVjJfTI33ibrZtjTH6vya3TaaSTQ/0qcW3vWS2l5Tihp+Ys39JXFHWA6Dnd6boxCDS0EHGgR1f7Nr44he3yf02nDW55SN6gcWPxRlgl/oF2g1ex9jjs3/Giz91/ZNzoPam1ZID6AG+apRcXjA9KMDBvpPSc6ZHbw2UZlvFg4FRm8/8qI9oiNC3OHG49ZLHwbyTZ+afXjTbcvvIADC5g99u8+AqyMPR3CAdETLb+JNcXjC9GTfc8ciE0qIsKbHotONJVh7CZE+gLbvUDT8F5B61fg8ZpyclHgqvhyt5MB9UDbksO9DZhwbwC3713BhD2yWD8NMrbaUJtbKWIc+jc2aMi97DxjZL12XGzkZ46tqWy+p4Wg2ODGn3GerjEd3NsS37icQu/EVuWwi1W2RB6vjqQ8rem733IhdtmDnT76PalRW71mEeOhvbA1sukHOMKusgJXz0B/XOfi2cdGwEtpEHtRRZeUvwgqJnhE7qpm6M6e8vD8IjW/vEXee83H27XrVb8rTNPeSq6/XSuScf253v0S94op0x82ciB04nCDf90YuWkTqnbW97jdOLRs958apCNuySmbe99OMziDD9A8QOL2gb9BdtFfZjlEYN2aa2s5G/PIq9/fSda48hNpIsBVUrB64qZTrLBhHyLGPmGLAESrONfUn0ohV9rhtIXuCwztQH0xbbocRD4an7+RInvlCJesO2ep1g2tF3+68KTVbwWy5a5Iut5DmqiFMRdG9HaGhYHNEp/IwRHoCHxz2V9vH+/l13XhiNMdgH145tuzVzMvblxBD1YR7ssRsP/3MPe39/56H3gR/pzkuf6GeQfDNPESk5BJEZP/bTt6BtK2vw1HHY6mbOIOsAxZG1pePATIhCtX2N0oV9bK9cJauqmNNbYxQvrUVG1JNOiBu39zvzuqNrUGB5LeYtWvKyLb+MpRUj98/9EgRVyWbGK0ZyTqjJpsr2vVO377yQ/f59/aV8+5VlL4g2cTgxsq0qXghimH+mOH9dnxeYoqWuEz1ISt1RJEuFzRhDdIzd6NjEd3nx8S3aTO/kuZDrGmdyfozCy0HFER1IpDGYt9W0bdmlKnhazauTWma6BYjm1Rj4wiNpJ4XMiVHXLHusRqHqTqpz1GqZ850998cf6y+I64xpo6tAnFcf3ezNrvMf76QSnngAABAASURBVDp2railzfoc4jPv1nnHz8rjUNZnoiNa+NfLRfkrxDvXbXx+/35T/joxeQ1k17dL76voYtLXQV5S39CfxLxzPWTtjvMlSXQCps58J3XIaMF2/+sJ+ZcatmDNJqWYyr0sOWCocRm6EH+S+CTfxLeNIgfjG9dyahX58r74B7JJXuGNGv0fI1wu165D/Opstklhdo3y175k2pJJvOjZVv6KNePIkkMUzB5LLqFT88hC2+TGkXFsWoavrHfkQXzYKGUAbHJIMOgc9pLFJrCRM58dM73t3gNXPuPyl7bZS7FNzLiKdFTp4HoI39C2QwpDxW8Q3ezL6MXvGENp8RNEXrGLKeg5s6gH+eRFtA1zGbCn7r12N/ZCzxv+wdxtK3YbSgLwY599k/sqLnsdbD907eX7YA5ZY50tedlLli7jxEl/qtBZ4W0oMSXO8PHX8TI5nQ13XHI6Mi9wYc+ltjWq84pv21wDfH94u2hcSjWs2nVFhqLSwkufGDbxmGtqcnu/9XUTfuSByzI+YhPYxs0BZme3dNGJMrDNBp+yrVHr/hEfxXj16pZ8s88yGDWUGDb6wh5mxyrLTjz8nTQiVfROfvyEF9johwA29CfAXgfzTfa2tes/I2FsO9TCC22bXMiP2BHGfrJOeamev5K1HbbMTwqTvA6u7/RBhOmfCOcJ22tAIk8dBovbZ8c31JZDyjufzIl9cdDLkUj2SejZlq3k80c0n7W1LYYfjrhjsR+8mTkRZ554CB6Em4pddJJPELsWfDqFP6MMP/FdpfLywUaC+/Njkkuk6Sc+Euc118hsyzZsaonO5qV/Reyzbo+YqL/KZcm2LMnOWb/fXvQnOU/yCD47gL3y/Cz4Ymz7pU5kHWOt/mvf7Fh0IvsZMOdgbhxMUkFxltQcfdVsy/59fPZh/9r2s/5fHds/8y/y1i+akRmdn0HI/hzUnEXNwnwNna0vwiLWiZOtj/xwP+5MG5uGyGfT6TPWL9v2/ZXSr2Sv+lsv/SCPwLbSB/mv8wKdLXqvONn/Smdn3m5f9up78DdOyTngE0IbGZsb36tn2133zyHsr/mf9Xps4WNjrS/merbwgpOT/0o0/9VJ+pP1Z51tYix8pWuYJkQA+eHAdNm+7M3wxB1znMg/N5j/knhB6Ktb9n98iy/6gcm7Y+S/nAFrXArvI8IrfCxM5voEbI5JvgHkbx/5UFrIh0Jn1rb7ptiDPpGwD73u1ab9YsNeWL5IBBsbGQck87fy5czUTGeLOPkGJ0uRN2x1j74tPWkGUo/1k7Z1I37SB8MDu+R26LFOmnxwBKZ/IlFekfUM8v8iCkQtgtn/SM5df7WlvtsmOT5oJyo7iaKkluHbixd6IzavCH/rx3foIPyfIfJgy0PHZ8a2e81sZ9iIvAlOHYMcIbX5sX0AO9tdU51t653DL7t1vUxiT+QLiRW/MFYs2JYzbNiW7aZz4qOdAoaiS47R52IavZcYsOY7DiwUj7ZPnACGHn32ND6ijzf4B2IiwMt8Fp6xEbYv5zJlsNJiwPUqrvXJNR4gIgty4Qit3AxA4jQwiY+mPZfP5Wyp/3A+5NjDL/QwYY/rAQuHgOlI3Zt+obCsPZrxk3gSblSoBMlv4r+nAY/pUwufmJLiobAZDRkWh22tOQhdrpMkBlLfAJXHgWrTdmwWmsHJKwml3gy7j/2ChMsPKHwEQx/byvvJi/1z9KTsFd8++6IH0bChBVwZ/oiUg9VV3yMymJrUVSQJhYQz7OSyjScD3O6hQgeLgTJWVPCFP5XwC9Cyagx4VprJdSPj7d+2bEsc+tSiE1Zq/AB5hb9wRKz4DWEvJ1vWPRuse+y2TvQfwIZD9qrdTF3EPsJ1k9B6QXjBK++VjqxBvOVL3Rh2v07Uh3AJuWKHOzk9YVvFL1t0WvDZ62wkyBokxuQ6UGP2uk5eRswzYMUYi93b64GEsIXdx0zCUKcJPlYe0V2gHgijF6Aq4+fZk1sBh/PE5Bfwg1yUfXey54uffnC0P6/48lYnxFwmOMjrfjtWPswj7mPfrti7y2+uYXTQX3YZJ//Wkm1VQL15jsHDuJK7rvGmR9t+7Y/8KMRb5MHR+Yej9TCGcevQR74RXpDvoxWXPNhMyvmuunqY3HvVkBZvqiTle3kQu9KhfM4HnlMlK/9/PUpFr7YrCf5sOv4xgS75XtK+xye/xGIs5mibzliuw3aPi6C2xYC668tmG3Fwin32cu8qQm2GUAUGi7Xr86zjgWBhst4NJjDZN6H7rz0m0+CFwLzPnmcRJfz0DU8eZknFdA2d/zfhxoFPAjCXeUKdi895rl5qpp4N7Yd+5jO5j2xftlG3Ch9rz4rxZCyJvV7kESQXMtdqTIK8MVFgu/tFa9lbNPTIGTHx2dcnHX+5H1QM0MphaIsfl1asA/YBTYcDJIQ3A6rEB2Xqx+A8mCETy7xORneJYbGOyJrByTbnl+OUFXFFvQkSC/LF53HqEU/i/m++2UIzq5YfXAetgc8ZP/QYq7g4HUF49NEfV+yrkGV+BVfKFk7hzLCGIa3BYODnUkNvPFgdZY2qlZpWm9Sx4NvW7sPLA1vRJnETE7IP1CROdmcF6RWLB7tjXHThxUL8kJGO/ouWo3WkYnwAaXayqWVAbRID6GxV5GhpkNcYlgtB1zO+Jv4mDKlsaDdtu2nbxCBOrov4pMZSac6DXXZvmdiLa1+Qiw7spxKjiDWYgz1kDR1cV4Hah2SUYldj2wki+eMDn5Nr8wD9z2Bzj+eOq0x1Jg/yOcBknYeN4TqGTHZWpveeF1NcT7P1jsVPzGJOkg5+mIG+83LmdvBSipgH/uI/IWz8nLkXdgUt/FurHeQUTPpwbCu/I9WwihhjlIJL9gp0VSGXagSWNJX5B4XNcX+Hc6e299aLHSbKZFxoU4up/EXToUkhTAzrwhq4xwf1vQfkE1q0MYY6rk2sIGuXGi/E97j4oZO5H3nDkAKCIq/kJ4vDss2chgax81lx48VaXowcXTfWTWpfhRxVpY4H9c8YEWNyhxlZeLZlBBMIKjRFUJpt2dZgDi4pIGte4BzMORaDopTu78Xekg78HtRlkkbm0T30PZ/t7AMbf7KS68GYZJQc2r8lIefUnR0GI7r4ir5div6kLol1J947tfrj9l035p9/PYDVU/iho2NyL65l2xoV+5JdvMhD82AeIu+AZA/GmTukkt7BZ2hY0lD44rqZzK8H5JC+EIl9nIOlYo9LWZd8bk32gnAwiGcP+FG27KCU+QeTYAfoF4vzQC50S1WWA5vxVImao5fvBAmPB0nWGFDoTfREO6IH4KrgTWrUNWQfZK/cGR/khariP/2duDd4XTdLmeadMQfrPXWwz0Ts4Qin7tB3ap7P37f/ukpVMnl44K1O2BK4T/ImH7uUl2VZl6BzIoBt8iyNwhATnW2SU+b27dt/ycjqRPzYKLZfqcqyTSmJwxFz23RTxmXyvJN/6gxTpNL6B/4Tw6gWp1zvbBfu+aUabp3EjM0k1sSwe+Z+4+XljftWfMhCn9VBJ7WNvm2Fb1vxYTOeesS21zjrEJ9I4j2dwoufIIxBUoHL5HZR+iCycqlzYLD9hMdQibt6YuWw1bLQ+KpRCjIX0WzLXhg1HrqI+kheidE+mrNO4aXGGWHdc0xOqVf26qjS4KeOUjYWt1FRerH0YlnUl4kstqfkIu5QoS/Obhvp9p37LkhvDzlAxyC+xLU6pyVsZjYv4+gIXvgH40PEYA1WPOqGbugb6/lO8NDRmcx9kkePZ/b6ocPE16H7hKZ/J3HMtGA8kxO52NaF7zNMWaNKIzWGhzs1bJECeUo2djBtq4CIdQQUJjUVzbYG969RQ6PqtHHroyqd3qIfH0anAIocFqfG4g/VGIKrz+1wyeOiGlfmKO6nE8+14BJC5mpmbk2PNY4j6EO1+PTRm/AnKiqIDT2bbdn4CSuTgF7kTPfA2m+H5qd6RD2Iom3hTOYn1nHXNWSdRJssUK59ElT2Ha40STCQmNeJ0uCjuNCZ9JaZc3QCoWP2jw4r8JTMvIMDX3xbECzqZiDdGGRP3ZFNbHs/sX4HPoPwg0NWA77OZuplEwcc+Flsk7OIAR9/Askr8o37HeWJHjlO/Nrn3ODlXi0hm6Ixx+4zBq986OQziT0tHXwfy3ePdkV0jJV6NjnbSY9T6uRxx+gAGYte1GxQ1yC/y5rcRO6vMHXMeMJ/oG3N770lIzc+GtAiN50t9xbbPSr6UIWO8ZX4M/HIIXnYkUrR09lyzZxkd7a7l865nXMMM7obGQf21tcv/Ub3s+0ev/bRa0zLYu6cE8LOiIEa+k/7X1AB27Kf+DdScvnfcPPw8e96e7j9bcJeGfwb84qnjd9O4O8ovgQ5028vr3Qz/sIpF/nP1CPLB9arPCm8jn9Nr5vV1zofZYkT30HiBqH/DF/7XtyXe+Ri/J3zxzT/jocfbGzr876zxTWrv922v/j5lZNfyTPV1F0pXAY/cVQ4CUi5NWIT9ICTbeZiqH/vyPzsv+bz/2XvXxQbx5FlbTQiIblmv//DnmnbIs4XCUKSXa7q6svqWfvfAzMIIO+ZACmZbFdHPHp/Jop8mQi2buxsbNrud+62O+98Pd289JsvM9tguI/wgz3f/fa3+03/Wd+yxPGVTHzkOvuKF72v6M+06MZGcH4PoVsbpWnPwj8YP4eWOj3r9XiZa23bst3jv3Lae/WzpYdp8wvEbGTrb1+2Fd0NfWq2m68/2Wyf+T0l/Qu27K33Y+HUMjAiGwyVcfqvEPnGMfW897+SbVrCDnqyTj/bR7FpIgiWNF9n8bXHu+8YshDYtvmy2flKdA39avND0H6aQLaNLTP68ZE4Ntdl3WHGd9QW6f5Zpwl/4mRvm0b7gdgOpAfteRxe8KDpy0bosmPjS3YTTb49eDpFZSN+gid23wvmPJ5J97G9c7qTlCXOPWVRHvEsGyz+Yvz0nHgiYLuvxfhhqI/ts601j2x9L9yqia3jYBDpSZ+AM45A5pPf2PMgIHOLH2d0IvLn8LkLOTYiGt92Rs8Sku07RDOIP7oPxzPteRyhzIPEx9WMvVAXFj1RrHnOi8baESAH8qaeOpGxm6YftNYR91Fqkod2eUB4cG3HywEtiI/gswnSbZI5ZxwUk8oJWmwU+ycPjwLb2rwDHwf2bzwkE822OLJUzNZhL9qarXPi2Ih+xouzzrF/4eHW9XrR4AFJqMlrP6Se7PMgdMxTJzdsfBF30eupPfb5IiJFnNV52D1rBsO+jjLpuMhvgsyDSO4apOZB6A2UbRNHYZu+St2gyVK6xJX+GTqb5XO0umeZPGwJtWrJHLepxGd0Rl5EImyX3IBqpM/gsn7zHEswQtBTg5TZJPP0tlUjtSkJ+eiavsinHApAxjYaU3SN6EdWtNR7jcNfcrPXDCnqycGHz+y1fWGNs86xjaoO5NLbOGMwqrBvwKSPZVNaNEuMpMQ3qnQZo/9a60pdXFqN/CfA8L72AAAQAElEQVQQkjFretGytovO5DxsuCDT1Diwnalq5CEZOWCLo2kkwn6fjAOpRRnGbiCabZk+8/hkKDsU0Qu7pjd7x0qLXOwWRalTLnSXW852pu03Q9tNj17AwjBvEUUno6YzKLvrPsbAn2hTBwtCyOhYNQa9hEV9bJF4UMKPzbVe8y5fY+hC7bck7mR7TWe62XEf3DdsdyzX61VVlZQJPXwJJbncsUV2si8aQizFtxWdqqGWlXoe3+svW40twcKu0gzfGqOgGahb4WPwIjgxBJkbmquQHXohtnG5KM22rowHOUZm09InxgZxVo2QyFPEzwvFxCuftAnt0AGtsBc7dPAm8lOxMeFBUPjBjRdqb7xYShyZNy/xdSzcI0dJGAmvoGd8vUKHby+/oRdxFfzcr/MZETeBvWTit5dIaYtGUJk0IlZjYN4An7JiT1TaomGsbbC2N+5RiVnI5EGraM3DweoZQItud5wW/WAk2azfKZK8FAfQ7JKdiWiRidBsmk/exH8+L97zMoa9TXia9Pfaop64g9Q0evGReUxH7mAdU6N36v7OC72sAQ5jKh3ACGdpxZC/Zo3eqNK3by+K3fV59a57oz4Hn5WJJTCy8bmw7MTGwsTXZD/wgikvZonnwnUVu6PXYNVh1OoTN+bvrh4DK7z4WPWdCiH5MuAl7k3JVbQapcLexHMOSB+O6Cf+1CK1iV5oASXHLL6eNSyuodh8IlpLrhiI1e+gJzTkTC7Q1jHRHetefn1RvoOIFl90fdhWfmoMObrMJXNYNYaSi5kH/X3i5XraG7o3EwPJJhcTU3Ti4yCurHv+MvqNfXRjP8d8rqsrdhLPwZpkrWwruhnnrzSzZ7K+o4ZsL1dzdTnb7nxiI7Ct6IuWl1J54Z86xz6hQVWvUWr+zl68ck+y3XTRxc8g39ybkmfGew0TU+wkJ9t3v7H7xt7OX1En5vBFMwbtcy9SA0j3w/Ya0xm5pYMnrq1mWAot/rJH4jt+Duwkp9f+1xNuLRO51uGU8YaNEWgHte1avL117oJeteoZu+FHJ7X49u2bsiYZV1VEsZDDS5fa29jlEBjYUQaiMY+dILFmHYLMn4GkbIRB6MkvfdZ5EutBjjcugoMx7sgxGlo6GM66FLp2bBzQ4RVgbpt1MTQrLXIbB3ZjL3QEUmA69+fQNfcD1j05b3k7NpZG4kJBNUZ/jl0v1/aT+omW+8kLe/l6vegyEgzE84g9HLV8+uy7V9binXsRKw7Jyk/GgV0tuzxLTGU77pWWoSHGrm3ZD4Tf2Mo9UcuINlODT8jefee6TP0ReZLNbMG2qsxaTO5z75qsD0uhItcLtcua2L7HGD+pTZDxM6SHnGh3Hns/4/zrBfkXD6IL+34QNvZToTupB7Zlm5pV99ajxd69FMjYXjIuhODE6AaUHPaSyThoG8jknpF9uefhPSPxbt5zv2U2ref4KNDj5xN+SJLSkifjyTUQdvrs34yDCQ+hDO8ILdhxbEZowfN8jd1deEFPnk62u1Z3UvukZifB9jl6dM85xWZiDh4Sf3xk+2Mcn0zET7DJGQfx+xmhB1s2fe6NN+7f2RGZ/8eQwH6G/1hg/5Bj1pmF1ol1s1n14JJ47Dsm+uvtT1iYuUF9Ap+K3Ay5WKG72KhP+Cz/J1z+oyo28Z/YjjsHLvysw6b92b5tUad7f9rdtnf/R+xHJxd5+o1nfXvlVGdvZ17sMfOB4f3fvXSvsyECX3foF1p0IhY/6YOMyyPDfwTGV6PI8SsQpA3vOwwZ3fu6nGv0eT//LInohs+SagM3ekb4fwWJZ+u3D+Lcc3vllfneB6s/lGs0KGSekX2zsWS5jmM4Rv5mJPZgm82YcPaUOrnHz/SOiRyfQ7Ktlqmn3oxBG/gLJ9sPbYaW7/Os744nRNtwAX3mgb3miQ8m309WPaMb/gbUPVRkw2/bJHrvyfsu9DTAg2z3taunFr1Mn23ZSAfUKl9UbUfkrmvzGUOU2QN0EmzbSkwZJ87YjU19aoTa+zxkNGRzxk90bUsc0Y3tOfHTwOIE5Bab4T9Dv9DadNte2xpzHUfoxWnj2RRkBc+0z+PE+UyLfCA9HtRuvvuzmOtKwaLaxkf1xM7YPd6nxJlx8s0X1CDjwLZ6fWrp+Ox3jURLfEHLt3+IHKhy/njYJhaAnW3ro8THWUU+pNPu1kkfhPVHkTgbrLVkCdjp1euVeqwpe6M3n7rFX9ATTm0D4a4FtjKHLNuNjIMz9Ay/w9b5jvEF4Ss/Er6CstLsj/08yOGxFRT2z1HIVEx9wEOnmv+Ymzk+5sPJ5smp57qmno2lhkFoNkIMKOO99hnnd9iwAtiKvG3ZATGQ76Y135UOfjUyQZSxNGrR7MRJPE+xRm4+zW2js+SJHnbkg4P4kqOhPQ7Ez8mDvmiPeQQK4oaJdcEyYzkSC3uvRNa2bKs6/jVWN8aychCU0lq+iJgQk86NB7C5jnNdhm8jnwGIj8zsVY/YaBpz2LLd2OP0X8F2k223fLnUsUK1F41hH5NF3di/qDcDudxfopfedpO37Of+ILkxRvuTVvxbRjTccKYO58B+2EtN3niYkks67OR8cN1uRHFJizws2/TVYKiuMYPEOmrA173FRq7P+NjEyPUYZzvG9E3jBJmzsOOc2n50bOvgZUgeahxcCNFZssjJgk2CkojdQMgwa/0lpyWjtAmbTPuYLPXB/NBEL/ZTixZ2ZAG9i1OGOJrUO3JBx4KveTrZfdYk4wZ28YJZHGLG2ZMtPxW5g3EwsRu/lnkod1HyFmPYOrCRB8N5+Hjgzzse+iKmYMmRB54id+PBNSUjL+xdLjwovWgMnBurxUlCkhjO64KpbCMz6AWWTJ9zArA1qhoTh4kpvc4G564XUnipa/rMbzzEvvEg0QkjwGboQa6V9FRJmCa2zD7ioA6JOjaOedMxebhH3ciiBe/mMDIxQte2DmrGFPlDGdcYKvJoJU62ldrY2WeTh4bYRke0JRf6ge6teXngd6NuiCNhfBDBjaEunIztC3UoeoCv1EBncBO7N+qQOCT4MQI42nbsJnY9N8YGKUr0BjYbNTR4oDnDyF82YM+GVvFv7fWJTvaY2kgMSe+sQ/aJQ8S5bfKgutQz8onhYJwaLg3JttJSk/UQtTIFU2ZtinutQf4SI1uskK8yepJrybZNFiP2RbNNXQ8hhf9DxXzU0LKPAJx1jpyUnDIPzMm2ONClCsSw7U5ihw39UMojvgjmP6g4uCiSd/rJWiDAMTuGSVxM5IpNgIEm0adekz5U29hkRhfbqdeN/RCXsVHwzToov6m7ZHrR8jLknYd3aJInBI6DmA/iiB5T2ZY4alTnerBOormsxGtbVdX+X994yZgAkT/o8zA6tq7sCRui0oy8Zbv317I3mUvGjo1ddFPX6M4kIcEPPXue2kzhm5Po4U/kGTLhYFxjyOSYUG/cd9a1PPBbTZ+cxe8U9orDho7v2DF52Ysu2gQHa0TXR4XXo6nI406QlBok3oP6ZW5jo6wxqvdOMZbVzRkz6hwTv/ASQ9DsCDGnryIulCKfcfbgIDfBE/GrxagLenJp8l2SpevezDkoCPeI453r603v76/U/K33llRooYOd6LW8LdvNv1G8+GKKPXJFGi57oG8szLB7iy3WvH+XsRJj1n3Vi+C0mu0e1Bgal8uyT6CTWq0aHqQym25Zo7J+xMEePk45yLKtrGVouWZQUuu3HTM2+YlWwEDIu/VQ7XnLT/yl3lbzFm3p3vB54QXVGLlnPexEJjZeXngJnPjQDe2dOr2/v5G7ZdH6NInlYM6EMqQmkQ1st2zc3zpu3eWSj2jJfxT+2cMrX+ngs+WGnxs1f+d+nfWJPJ6UF6eZG0ujErNkD41xVcWOB31BlGQR28TeqsHEyEE9Qjf7MmuotFMu9EwjNwk6frJuJjbja7LngsRpW6vHV/Jm7bJWiTeIbtYttkSLLzuOiIlaNA8fsQ+7j/jsAaeMNyIb2+lhcVgX9lZ0TdDx0dcX60mKsrM/psILIvdMxwBTtPBvY4v1Dy2IH5iyo+muXWgH984b31ebGp5Lj7HFBLVls+NmNnrvWLaZTaWNy9KLzY7Loo4rhlEVkYbt1rNXL2HjjHfkHtvzG+vL3kNmrYVVrKtobR/5jiU9ayeVDmo/59oPB2tmGx3o0EQLLYgMLAWT+8bBvTXlRYVcEDTgmHPlHP9MPxyblz5rl34jgl0RTpjIFF+pw5CLOkC03bSJ00ncB7Qb4yOBCB5adupCPoe4HxxQJdvazc647rTtv3tsTvKe2LUjt7Rst7xNDyl8OjZun++ncBPTERtQbXctUSaW3DMPHdiuUbw8X3lRLaW+BzqixQYd6zgXPfmB0IL4Tu4IZMo9GZvwixp1nULtGk7cYs3fhRmJhY7PyAk4p+4ZabBXg6wjYro34k8MifcO/IcWGcvpGqFtZI0iH0ZojhyG7dLyAaXn6bM+zwjNUW2wTEq5yJC9ZxESoF5rINugWrbGuI9npPEHV8JI6thALzF9GJ+0NsLJRusJkNpnbEb3Pkcv42eEH9sHPje9aUliE556G1+ZY6v3N33kQ5KsNHv1GT94mf152JZt1mNjMA6sNHv1GUsleSg9I/r/Hv9wBSb+Nhj+yuFfEfqvzN9VgT+4Or/s1n4sZHz8iuKXN4ncWH5FuWWWT2n3+ovtYSc5fIXtIOlubNr/fH/gYsG2bDP/p49U5X/AZ6eS3Jbt+97AHQcfk2rkO2KwpH5+tttoC9nuepkvn7+CVuJkmzNHd4fyT6aJXzDNvIE9uPfDhsEsPuj+o0diaCSmFdYjHoqaGudLUH5pyJeGB/Mxisye2Z+NSOZH/6Fm+3vP3D+aSH7d/y89fRf6jvuH8SahZ/xQ8CeMA94Gwy+OrHcQlv1FfcN4xg7pmXaOs/fOoTL2p73SqlZf13c5W7b39Pd7jOx4f1/4IZF49AM3zTtFv7Jto8gD0zw0veOU/ytdm8V0voPn4UQepPCN/qNJ8t0E27IXQrPXOPEHoXV10dl5hB4s3tMZmT2zvYf3PqTgTrgPoviMO6MH0QnWZMr9zXyqfznEjUHzfuFkI7zr/rRrcums/OYvWHmIxNyaRW/jgLTHDH/p2PLP/Y8VbYpAKlsi8duWQ2+iOVtmHjD57rCt/JI6RumSBzZ8Do1hjTF0AcU4D/Rti6NRDDCpwr2eWkdNEJPPNeUNRWoM347uQhuAliPy6QN78e3Vh7ZhG191h+2ObxBzx2LBM0DGhYs1tt1j2/qq9WcWv+C/87Cr153Yv5LbNNu6Xq96ebno5frAlfH1OqjfUJW3OJfM7MuubUPd+fY8vkB+eSZIBdFtnoSdwJ1nkadtaFa+N0xeymFcSp05R9eGdyJ2OqaXxHol5gu6JUcWTG4MyTmYxFBVxH7VN+Sv1xfGF9ml3WbL50H7jWcLKwvbvW+KXrSshb08kLX6skL0wL6dul26bteXcfYX/JSqLNhg9yj1T6HL/gAAEABJREFUvuH6YQ/FVgM784RottvHZP0g427qYJz73Y2HZvN8IGHsF7IBHZrncU7GGPc1iv2DXGMn41OE2KTYCS48kLzwQNZOfSzb7fedh6Z5UZT/N2NiiH7iyHeid/ZX7IYmGiqtJy39SfT5DwRajhyogN77Afx6sGaba/HCOl41auhzi93YwMxiYSC0gxq8vx88SOdBWorU3EPrep7dp4iTnNfL1ndqMVnXxFUaPCy+st8HNapya8fM7bSbXPP/pXx7fVX+Gu8g9pU7VqewL0XXNuMFqEqbMZQBsK3sQXWbxNCD84QhLd3oxIfh2CXbit6oImYwqvfU4J4l9tAkr4kfji7N1lu02F1ximZbk/iTx2v+kor1jHzVwIexL2C51MAl/hkLG1iPzYO63NB7/e1V+cu2317fui7feLny7dsL+/7KOrLfWr4VFb2A2YfD1NvG34l2tkJuOdvdY4q4RN6j7Y/o5c0w94Z+qcLLlbzIOchtwzbmCp3L0mE/VxKSey+v/b3yysNs0RJP1j37JC9YjxQ1dBdnZJnf8BH+69ubMm4GvuL3LXWhHl0X6pM6Z78/pRQj1OPo3rZGVceYv6x6OWt4vV66pr+x52L3wmfWt29DC+saifwo9gO1EK3oo/ft2zfyfVFyjW7WKf2OwciKGvScfGyrxuiaJN7fEjd+s8fX9XkQr7rZlu0ex+bGsiW5qJPDX/vb9srt+qLR9YeHz8kLsfv1yZt+2/2A/RW/79Sw7WXRJWIr7glFTgNbJdJsmm2tNqFZgxxGVfc79+z1ve9Cs63ukRMtfqL38nJV4kvOoaW2316+4fOlbceGbeK48pn40j4OrrvE+9u/f1P+AjK1Sz0w2zrpo9efv9wbk1fL8AJwsm+rBrGcOVCT2/FGxoeUzwNs67nBL2K+cJ/K+n771/pni2Mz+/7GS+LYjMpEN7DPeLkmr+it/W5FJ3lGdozqXAb3+xqj1/bG50rysM/YECzkbCs9oWhtiFRK0IZi+6XXGBtZIEdk8WcrSAMfY5CzSxfuuS/E9cJ+v1wvGuzvQm/viaqihiUC6n2ZmFO7xJ26x2ags8VFeJHJ/n19/Y1708K/f2N9uFb/zd565T4RJD/J/TOIyfZKSWcjlhur8UZd31ivd3A7borvG/XJuv97rzs2o7XjqVHCXEhYoKMM7Qmbsu4vfBLv5F4SmzOS8Ext0JBtjRrst4su1K2gb9hWfkTbPhmqatUsa5H1zv7NPo5e+Lfswbd3cpi9B165T6UOsXGkgBE6kXiax70+oc30Jy/0DE0+g9g24l8IRzdIfpGLf9sZfg9q805ts75B9IL4SB2v14uuL1fqAC5XJbexfY6hAZpGn/GoRStiSzw2fjniOHFQONYZD+SbnOInNNvU5VDu+blfvlGb3OMjE93UiNQ4CDgEENrkWjt4kcr007GcFvFUlWw3EsMIzdXykzhSp6zNhVzDb0aflq91lradsMiAeG+s46sO9mXsJJfUMHh7fefz44B/wJfyT0vf8JVlnPJZA1YL2o34E0P2wyvfCYLfuH5CI2HZJTcs23HfODD2itxvfF60LtdXapZxPrcSx0TStkZhgzXJer5cr0ou6jY7loProKecohO/8f/GOrzzHTHjXH/v2cN8PmR+4P9AL7l/ADZyhNa66EQutM+owTUDTGwEQr3eqdsb1+iN6VSytU2/anb0eh8t99o1fuN75zvyh2zkQGzmukue6S9jNC++bdO550VNmPQRchHDC3vg27cXvXy78jlDnUbd+XbJXrq2WTydcazvX+/UJTkn13dyfu31ID7uTwf3rIN6zYA1j1wMp/+M0G3sM7Csqur79ZXYrnyGj3P/Thbphs8b12/qoueGDwpIjHPhmXcfGwuwmR8nYjPPq10FRTI10dnsksE5lfeA/u4Oi4bTcJ9lG4kfH6nJ7dxjB/spkqlJ+iDjtp/JCTs2iZb0TlJ3mS75qeQRhBbmpmdsRz8j8o/xNfxw3vLpN8N252OvftP/bG8Ubav0/2zL8gR/tQCx8RW+svss9xU/tCxN+i2b8Z/B1j97vlzmC+ZCaH/G5j+vk4vgGQcXzX3+dFO70575jP9sxJNlCHIhf4U/a7f1uPA63vOm07QvTi1DDs99xGz3zaDoM/8K5oYZSNbH9nn+kcttCcJX+yN6Gzpvcsjll/EvsL/QixvzRmhrvG/7f7QntD4et62U4COmbN8RcUrIZxIfOlnIvuU99MP/GVzYAvmweMamf9RNPhNSQNe5p/8KkT2UB57SgcBBjAdxR3cyTg/5PNYeuJ18iec/qE2Za6CRzUpu9oAJsLnqvWzaU0o8PFydDTMvWcjmv/rfwIYah4SNHwP2pyO5LJ8fGav+5ESsGYdrW11DSwaf6bvWLUP9I/MBoX2CYoccV63wh9Ft596H9hmJC4hmW3efsW/mQMBmLCP1/RGfuIb74D/7hKFtd2vbD1n7Md78596GzxE/B/E/83423j5ty3aLWvyc4xBis2PFbvrYbxrz8H+GyDey/9hDZv8ViPngZ7rh2SuW7W/39qZHagGSbK8J5+/DY8+G/fxZh9yvHxPRqZgoRrnG7uh5yeTIsK/PxJrxj7BDta3P62BLC6b/BPadwJT0DJV0Cw3i0hW66pZYgp58OjWdYuU+oexzYGTsnBlwrDXEMOPPh40cx6bvXDJvPezxu6gCsQ/sEocollaL3YBZF5R1Yvh7x+SXrsjER/fk0D3qa4hNBu7Y+hT2Whtx/RNXE55OE/lMbct2hhLd2vO5B2NTq9mWvYA57LIeYSfHfOaRS/J8howueKZ9OY4MQPpxYO9RM8nsAT01I9/hE4PZDDZ1BmIceuo0+U4xub/rbLZ7lLwXvXdQ03KaZ42Mjdjrkic/9PILIJ3S0sfVguUMYNgZS3b6FY/hbejeCDpFvOPO+HKQfDbjYDIJbNJvWsZ2fHqTug+dVRIsVU5Q00U1vHw+rfmh/qUvYSETnSC89FUPu7jWiiG1O8gAJQxGpFAI2sQXJ9vE8kBi2Ii47XQfYFt+pjCBJMqqZ4Zt2Vaa7R7b9BCS24qZWM95RvbiQ/r6iFA4ThW4hvgOsGsmxhPkQsi+if0WjU2QvPLAYfPCD0IPDvZaeBlTPuKN9kLqPdm3B4x59raV/0eucj+XkPcdosHmvI7owyS02Qh1+ZnKy5r1i/4REWDsslellk1cklUSrlYB7OVLNJc5r6PjJ4+DOA82xgS2xYEt7s88VHt7u3EvTBxL53FetpUaNiZ6FhsK3ch/xIEPVyGDCON5Ir5C3HGlb8Cw/HDHqOMlxpX/rf1A7uOdOG88IOoJp9h/58EOQ5WLzku+TZZ80la8sDmIuM+cWseODvFSo9BiM4DStg7uT21uNkU2s0akF0y949+Gt0gfz5AjE7sNAlr9IcFTakvOwtfBg/yD/SQa5VPfYhkLncA2YuhBY6gDvYMPskkPCamVYXg9x0jGtmU7JOUcTHipc+cIz7Zsa91Hrd0i9xiv0eSeS7j4nw3zvbxroKXnksawbFPn1SfE6GXNsucmNZWs6+WKbOlgDQ6MhlzopY/MbPokN6StbrlGEJFtUKyVuG6mDuKyTalAS5aqLshYZp7cAiET25AYGtvRPbCDV45Nt6PFLDSQWBIb6alk2QvDJZzrOCY2tNBWp7gk5DYxdbC2DfI8GjfZJTsSCHFk5OKcA/rB+ibf/KXrjQemE7uQNVv/wJlUEPIAt3NrG+ZFJQ98kVESBZGHRZ0OrneuLXhNg5d9NIo4ImChghfok3yO9KDjTc9ChkYYqnLH7uxhkDU/0JnItamSamQNCp8HdkOFhl50qwoavkgDKjHfVPCuL9eYRydFN/QJDnATCnKh136MQZzg75YHvNQKDWjrzIADGRMhMkc/QH3XjfvGJP8DTPKZ8BJL4RtpXESfoDLhIly/K0qZ5gH/jfvmzF6TZLuhp1aENHgBlM8iyae9hD7JL/UY9EPJ40ZMuSYSQ9fV1npZdNGoUreZeHqEtdg5dHHJNhPo1KIYDx56BzZ0yCli5wh/ZgKdI5yly2jxD7E5mU2NMZRaCBNUWeN88Y0AItQfKViK3o37FcnJtuLf9jke9IFZw7UPD2TnWeuui0VEh243XmRkHYgxtpo6p7oWctdixWNmkm18ERk1SQwX7h8Xaj2Z37g+Duqps9klGz0QUjFPfqlRy5+ytvXe+4e68tLXtsTRkFQlXi4UtQCjVAMi0YdenIxgMKEd5HhjH2Zd8/1iQapa96HOkd/Loifumza54M/YGckDG7ne2w7jg+sKdtcjNm/EOamXkI/Ogcw78yD1uJFTcttj2NpIfLaZ45PnSzdqHtnUzbbsoVHZd+s/tAg9dblh/8JLFdvocrD3pZLN+pLvQe1TEQh0pltg0odtlDgi99jKH+S6HvCOtodafKDW9YOWOCUI+BUt83nGn3Hyja5t2WZf3ajZwf4DxI9K09MfxBH5jGMj9UltMreX/h7H9h0IRg4JpTZB5AZ7JuvqsioYqe9s31WlkWvK1EvWvZFr6po9GWAaE5P78017DRNbfLcO8hnf40bhOOuSPoh8+IkrskHPyX+t4002MXCEd2Ofhh8kBttKn5iFjGi2GRpv5BM7vJyH0DnBpsaLHt9Cdpz7xOQbH4RIHRK8hRFxRo0z62unR5/uHUHMq4E4S6tJLQlItnW5mOEQYqcdlJATLZ3tlit6SPfD9hqz5olHMrGXjnMeWiRscgwNx3RqOjTRUp8jtcJ5+qxbaLB6veI/8+DGd9Ss3+qPzh1V7Fn2QvQmftLvmrgWL36DxBe+7XStm0F8dQEY7Dif44lu5A5inRTzwHnimpnjLGsbWOTLPLzeBzGG4qQPTrcSg8jXYP+yl2GTizoE1BmIdfGHeRP3CRYHZjhjy8YvRuJDkCKWcXBAz/2760fcoTWoVe4Dkz7zxHwkH+SjH4Q+CQiRjo/ysMYH44yEK8veIBe5+ck9iD3RkGidow2dMvi54e9ITPhQ22EPIU/ymsgGmf4IBzY2z649vPeJP5P0G5kHNlGBjAPb6RS5bfdgrScxTvw0ElPG9AhyUAfmkQ//Rh5Bxgw/2IutI7kiL6UGVLbHurdMt622cXJsy/4eYUcukCyByT3g4HNIv9Nsy7a+r5r+2/5nK8Cm6d2R/n/W04+t/yd9/ziqrzj22qj26uvsbbe4vfqefHHKxRF8wfqPkFw/j/eroP651dqedv9VNJv2KzLIZn2ewd63vW4+9Ej8jccZk+nz0JD+ee3/TO3/XHD4vysejAK6v+1Y9oy9eAoYqp7qyeeAGmHcsSUhPA1Tlw045xHr5/Bn3SkW/YfY0etrhxlHwYObUVhBxn8FWd+Nbcf2k38psd3hB88+x0UP9JNWp+wPRZ5SjK8PcvBsfyDtie0Va3mT/tb+UZuHWb56PCZPI4sf4qgdE/0T+3/d8OvwDuKk4Jz76PtAaD37tRP3DZ0m+AASX/EAABAASURBVKpGVZa+T23bshdO0h/uJvaDz4qYxfZJNf2JXMvM7kd0gzvh9wYI4/Jrqc3Y/ZOUnQCeCJ+G65cYd8y24QZ0HHbGqV0MBxnD+AtH72cWh3TaSo2B78fX2PCb8YsnOzEKGwbY2YbF719PY6ZyTn8CP4spLoJtPLKTh9rbjQmpgfOW24ynPinYCDzRiH7Nspe5BmLXtmwQm/QRcDndEzIPnkjfDbOOWU8YbT/jgPlPjvgK+i0Ma7hEty3uSiTIwS9WRM8gIRanwC7Zz3Etf8lr2fn6XOX2tOSiY2EKW2roi2Yjs1EIJEe62MpDuysPFavCgAgv9gr5AMr9sH0fZxC+bTmTE3da6MFJ7y7hMqAUen8/dANMZZ8WYGRk5xyOlF808/AiM9sta5uHPTyEHKUqC6K+bNib/QuvWIPTOYLzpB/0TFE3ELDSbPc47NY657b7O4m9+KLFxuQX6GVT6D0DOR7OZn84PSsXuVBt66sW/kZEbGMzeS7YmS9EPzGmhywEZUm2qUvWMzN1s910V+hNup8mccG+zzOI3QAWU4N1NG0Nu6az/xOeA9tStZGMJ3N/QFSc0wnbza8a3bNCJ+dj5/JpVx9aamRX74Pr9coDu6FuBMixYsugics6HrGV/Bnhf1SpNphHtM54bJM6lXmyAanlbd970Zjq5WXoemVPYi/zxBfA/u6wLRuQmwPGhV4EbadbiG/udXkZsqhTlfhk2dao6t5ec5uY0dl+GXYdSAS5JTv4fCn0JCvNjk5Gku2GvOoVO4HOZsM4x191o6prcM16FA9iCSD6gc4WE641GSP1Z5x7DujrBIHI52Heb69vHcjg/jSIG0nBXjnJsr3+qoqXgYVv2xFpfu4bRW1HHgrH31nHVYvIufWrhiIX2NU1jZG311f9+9//Vv4S9nq56Fv+wo++qiQTVnI7Du1mfIV+cL/ZtN3bFsc9rvuD39Y/NC5FHhdqNzTI8/6AnWCThyzZbuRemPowU2KJvF3KOLKbpzRLtpvHQGnF3GWmzpTrwTI5bZSZu1l9stfEps8BCKt59xO12OP4zzSxBClHbOehf2Tyl42vr//Wb+Dt/bXv76ETUNfnvR+OH9DnHbFnx3EkrV2fd140vPOiVrQJDu7DdEp+qUeNwqxV5BfYp40Y1DnWask70Cmz8pidanQXuFYQv/ECLXlkb0y+2/T16awBNtln7A65TJzMxSzB0a9jTVyZHW0/vjJL3znYhLFAUTiIg5htt7GirzJ7xUpcO57HX0q9t127ZC8dpWFDTG3LdigN24qd1DX7qcdV6gYvcREENid6ybP6enjhOo8YIrCJsfezkEEO9dQFhp6bUbDdpIQTfuz3eFE5r+sq+rbZB4eS440Xm8cpWNCDC/eGIDGjGHPppHYxmU9yM9fWi5bvLiF00eCTVa7H7KM37jfpQ217M7KckNx7CXFm4r7w1n8t3X8xHT1iSx6JuYaUfrL581eIb+9v+DvtnPnbRgbUiXNezGHI9IkhyHe0/JXxt399k0IfQx4UmLFtxBlLsNx+buzPBg/oYfLNY9WgIlvV83xnua83tuJvUMvcu/PXzCM+jFEOe9md1N42JkuRl6WDHGNr8y7j0jFM6KjKRpfrMvfzd16+v53XbO5jllXEY1u7GdqBn9Qs19g71/fBvprQ0tsmz9LLywufuS+KP6Wt8mZ0R+Tz4iZrZnvRn+RiM2seX8nBdsezYzKx6GzZE5GPrfTByZKN5InojhqqUXJBD+xTlB7/yS/6sXmcdYrAwXolltzXUp/EnxoEQjX22i72bEMC9NFlIpu5vKaMq0oNxjbrQA3jM4ht27IXWolTnXN70W33GifOxJw9I6vXOLVApX1c+Qy+Xq5KfL33zj1om/VCgUO02KDrg3B0ZG9k0BROyFEiDT4TL9ehqgXHKWwNyQCGMKzPzQ6lT4iUtAh0RnyBiXZrX2P0/eFyvWowNswdZ8Yf5In1YD++cs1nrVJLl/XhxyUbSsAajBq68t0h17HtFE+Ojqtjwt0XRyJbZKOCwTU5zzu+cwrbH1HYHsTRfk4ewrFlm9HHI5QaQ6OK+Dh6XQ4GxIG8HQm1D9Hin1IwksyPzmZbs3WnDgQ2FDqmILVkMd8Iwfi1sQQyD+w1L/IIbIf8APYysaFzZBzYVn4yfo5zzw+us+O87no/h/ET2Fg78SwW27k/Zb9n3LwifzMinzzjspn3hTI5nwHD/pXD2CKRJRo7FC++4vPub3HvZzvO79M1QG8NcrZsZyAG+rIh3/YTLpjIJ5aAKXmwLVDMmK6PWLRzhrf14YRiG1dmpnuPiJ6hP9SWragkziDjgN2b7j8H252k/XX/n4vsn/GcxVjIRhC1CB610H+4ZRP/DJOb1zM+y/6Hw+ei4UbClbNq/HwJrsg2Pf2iSJ2D1xroL7a2xY3p3ltrjbnh2Uz042Yvfp39s6Rt7DzwzHsekzo1WHvrMV41OUJ4Ft5j78Ff7ycf/hsJxP67jOfWVTH5hJXX8sc4vjvH2bVKNnHfYJJI7utSVsbz035G7KeHLWxv8OGFv8mH5ex+6q+0xLL1beNngUEv6F6/OnmRtZEpQJ958CEW6DZ8ZMJLzuk/Y+vs/kf8/nT7zPw0xx0hP3w+synTWj/qvuktT3yJLTVoUMq7bMbILzrrDCNxJha8bDOKfnAnfBp8xWs7p5wtReaXYIS12ndxLXKfYz/8zzbDDC9rmj7zz7D4wU+B8GynU9uyZe/9R00+1SeCUPtLZvxnHthLLzZkcVg2qI+IzjMi/wFWt8S+cugtiq1a2PZi+wmt9DsnlnftEdY9oqhjMyN1v+f2GYR2r6d2Kj9R6i6/iIl9Q/Ce+f28FbMFpJxKUgmxLwGzY179RMaNbT+/FAV7HrlnxG7hzF56dE9sHoTxIG02Ftnech/7cG1LwHamd2RW0ALbynremb8wsN1SthVdu6fknV+Ezr3IMFQ7tVq0z9fp3leRC2zLDirTD0i9QoCt1KfHZYlDtPBjjyCY/dphG3W3sM1nynntNIETbAVaIlDY2we5BGzO+Gzip1PoG2HZlr2AWoe4+XxkMOcKhbFp0QlQkSzt/aKzhR6sqWXqEKz542zDA5tiu4db1rY4vkOECIe4MtqYPYhu0BNO9o9twMK2kcox1zhEpvZa4wNHyTs5Bsomgf+zY1K0iV7kg4yjF5sPQEFmJ3G6vZs1NROhUXlEzs165+7B3ANFv3WEEtT4nMThpBESviawM0GAoxgHDNfBPNwghMh3/HxfudcBG+E9I1FEbqMfeiEX/S1nux9KxJ+9PNj0KCOqHjKwrapi7kZsxHeQX5ozF81+8GMzsKGhO6o0RmwgiM3o2GYibLt5eRBR5Z6nDzs+EFfa7jMObNMVEPv9psjmoeSkxvMUPrg+I3DLX40xzvzGi5Bc99G23TnZH3uIrPHk4fjROKg3ZYmpjk/sufjoez2M7g0Vv7Ed3kTGLpmfqtXH95FYkIOsIt8Y3TpHx3joiD9kSEUittjLAxUba+jEXmBbydvQRIOrjegc5Hpgs/1um9i1lxTCYtg2UH86ploCpm0JJJ8bD5pjUzTbXSO4rJ+VXCY+RKuSCj7DPp6GrXMgd987Fvqj5TtH+dSxEENeir7LjCc06kNes+trhW6XbOSgsQoSj+I5QYPIIHaDSS2C1Cy9VCrs5kXHpbAxQ5Gs1VLDIPHm4VCoR2xQw6Ufilb86GdNAi/yipUk3qnbyledQ2yeIvfOdsdiW/ZHQODYtIeN2DmON/boTX2NZ29xa1oxHtByXRxtVzR71dCm77mwWx2/bWVtDzZd14ocRTP1WX5i71DnjSwsEVG6hs3M4xyXcr1f8rCZlx8XHjib+ky4VSMJ4GvFvGjUHn3Y0E8/+C9o8Z1ljd+MjRBkfDOgtsn1PS8zqPHk4fgk/gkdLn6s2Ch8B8llEI/QPrCf/Zx1CQ72VK4T0UYRzygVsjWGVMxxmhpHZpBDv7i+Xtr+gb/YQ1VCzka+SqMWEoNohd4FHSHDlM507prGbtsgLtvNO8jlYI4Qc9LJnBwT7421Lg+NcYVdvdeMP1Q10YlM1w2dPFC/UaPUKbiR68HD2vx1bf7jgMYkDvD2dmBrRhW7kqV+yF5lJf7MR5XSMg9sy7YGtbIzlmLzcrUu7IHr9YLu0hEt8cVBjYFe6Z21S7ypY3irTzwIy8QjYJWx42WHkkObvfcPrskDQnRFOzKnTskxtANexqs/0GPvUQNEZTuhiMGyxYaExPggrveupbolL3ctbMbQHOBrYiv7RxDiD7Iytq0apax5MbZX7DY+o8c62dZlDO37j6C76SIGrl9il0qWVNQ9dmowR89lNUwPX+mByOit/9WGCakkA5lcjPmpqqGye7365clp1/bihQ8OYkk++Qv41A8DWJHsyilTpeUljEQM6EfuIOaJLlMVtscoZA/dm4X/ksuyrVFDsvp+ZQbRTz13n70R9As81lVPzbaqsIVe98wH9sYYykvM7nlJZJcO9rxoBtW+GXDc2H8H8dYYinzVID5iUsEt1mESfyBs0CObe0HWbEQn9rGHMDmQJw5S11GxEaoESVXV9kVzKGZwHqnzwbWaPvUc6NqWvRCx1CDXrm3iETDxaIE9GP5BfW7kSZR33fg19nK/KF+kSS2Qz31BZsp+i9/B/W5UEad1uVxlD9yuGkgICln2VtunBkzl5A3LJhZsHqx9uWToy6812jc0W7YVK5ETw/RZ6xU71yY2EgtCsq3YGNQ4NntcQ4N5QCjUYErYic7Ed2wZQuTplHYj1oP7JWxR4q5X/IVnTldy7b1SQ7YbVXnhbuSNhJsWH7YV2w3kk5uemu2OL7G2jEuxXciKdmGvRMdeNosesmI7MaUeqW+DtQzd5YioRrWttudSxSbpH6x3rzv7ODbe0Uu+yVUqKW93lVwOZa+Hnnv/GIdi4sI9epBv1VVjDOTNErFH2Mr5KnV7l26sC4yO08RjI7MIOtg/QWJNf6PQHRN9aEtstm7u9U1D3T5YwgP9d5D+0EQHIipW6ueqrufuRxU1GI1iPIj3IH8RT8bRGVWqzufSvck/Phd0b4l1sjeCg/zSL5nZMra73zTbuLFGVcO2CtipsbplHmRCWdKp40Jnrc07tbytFOHabhvaDaWsfWILqX0T431fsLax8wHkHx0qLGHPxJPaRFc0e8Vtrx7Szw9LtkHyHMQay1Ox6TJ7gyMxEUviSu26Z+0y1lOL5p0XPrGGZhv7CxG3qeETzTZr/KLBOtpDdslgyVrJLdh1Cr3Q2Qh9I7yN8Pc6Jy4Mcaz1TlzBwQUS28HWs1es9uo3PTJmbffcDn/PqBPDib2DdQ0mPaQPh41OWeIIf2Npi2tjNjZ9Yk8/aOE9I2I2hjN4gm1VfEpiCFLfR10ncT6j9N/2/2AFvt84/1uLYDbzB7Crn+e/F3duAcHvydn/TE24/n4vlP88/1cK9hei3OsXE/Y/U/eG0cq7AAAQAElEQVT4+v86/kopoxs8arQ2gW0+RPwgnyPbX9JP9qfOn+bfT7MnNvUPXSMJE1je6oqt4E54GoS+EXINy87oI9aXiQctMsGD8tdGbZ8vW7EZtLXE8YeSby3F1hp9caY2fNN7MLBvx5HIe/WixYZtPdcG8p884vRPqv6CGiko+AXRu0i5VPZ9/lcGhZmYCn7JznM5Mga2qX+0mXxYoNB+H3b0/fuCvyPxbMFmtsPZ/alv8QPffvRhMVVQfJOkxD12ChTmB/jD7I9MPthLXKdy9kDhy36yHeIX9dxfeqO6x+kzD+IjyPgZkWmTEOMmYHgeT8FsCsLROaerQyy0Z9wZHSsC6bvLCS52OD+OJj/lCSciAcOue3ppy+xe3XJKfi4Wism9/5gQnHXEbqDE1XimJ5jv7S+JdY5u8l36i7bOP9DDZELZWLKSXTIQLTy6D0doG9/7OkUTzDncnbNvwJ5/7r9QaZHktO6VPVV8r9H35/rEdEmh2f5eGAolwJ4bTD8cNvQniu2n2WNoQz+xfXXMT2toI/NQUWZ2zg9idGzLNsSA7jxMItt22JYlBja91DlWWUW+J0lpGV94GHm9Dnjrl9LQN2zLKJWtZ3s2cwViiakSi8PBRP0L9MlZGSJb5bb/uYfVVuytIdm+g1mP9WWbMnTb4mCUByeM8bXnttuvbamjmXQLk4ckqWmT4d57xrY1KjXhM6oK+5ZFa9X1kIBZH5OHBBNlVNp2HnZsRMAdT2tn+h2iu4mxYTw1LRMYeRg0KS5Hf8a6cAM9R8YLaOEnfqNmP9Yyui0LrZChU7Bp6fNQKy8ygiW/9DuOCNzRBSDbEBjLGRBXxgyZtm366E5qk4cxcGR8Jxfb4lBxskkmTGAbWj1s4QWSZN1bIT5GKXv25XrV9eWFdSrZT0LoTYoV2IuecXCv3BmuaFZ+GORoPQb0nBFHkAOTOQBZwcuD1zzUf+dlX+eHzLIvnS6VNvk+mb9+envjwSv7rQpfgcOVqnO58ABudB6xgalmZmwbutvmnosGRVXVozwwfuMl1Bs++qEz8WUfyJK9ZDKPvs6WcYP4wusc4B2sl1rPGoO4eIhuCAdyE97EtmjpzyGzlGn2dZ9JHrznpe2o+Bba1kHuqVXXjKfcN/D29qp3Hmwm3+RiO8JKy0P2t7c3/fb62sj/C3L9JSJ1RKdq6Eps2QOXMVT4si3bUT/n1TL9UvDkx987vg8ejopmL/nkkpwgyfykD0ILIjZK8mmn6FOfsjXJLbHCVewk14NB9A78ZG5bo9a9JPT38wVCctfZIvdKvmsd39lrkotobI1h9nz6wXioxqC30nIu6lGjhGjvpcJXePE1sYQZFaf4mMS76JFQr01G1voJL7JjDHRGWOSFlc6JFwf0TeTU9uh3HvF7zXXJ2tRY1/Jk3yDSNjgpuLGGb+T673+/9v/n8XK5ks/yFd9VxTwvFdzy0YmNXX9SyhTyigsp2Va5qNMF3cReklgf/E9i3hBylrWbvca5phNX5AQtMVQNFbFIkcGWCCd4shedUG23fzuyUPAbXdtd4+yJ7NlBbcYYxFiqkRod/aLilf2ev8iOvY4Bn5GzLdtKs81YyL/f61asa3iBXXKgyFmjRtfj5fqivMyCLNtKs1ef8aSgWct37mevXJfZz3nBkPjGGBGRTnHbnWdVKRg1Vj+glwSbddGSGUsm+QQHNaEyxFUa2B1V6BqdjdJBbWU1Pfsq9Rjci6qGbINakMRMowrZ0Ky06KQv6oK4Gjp52E4ck/vZAQQznyVGdlRhayjj6Ac2ehi06SFEl45qkQW2UqO8LE/dMk7sLckJNcx71Z/PKcvc797VslyDN16E2SXcxmQj9ic1WogFqa+n67XrGRsRnPhODnJmC7Zln5AXkbNt2QuyZPsO0WwTQ+IABgRUwH7IZX+IVvBtr/w528hQu0k+sOWc9hneYI2/vXwjh4vE3La2baWhkHkP4UUmudlm6JYN3/hwiX1FTThEs71qQm8j3zKrj43s4ewdSzI/VUO2M+k+33kwyDGVcdYx8kXu19yP+F6cvGvgWKtlfWM79PT5nMp9I2OMyonB8bGR76SSh2En8INeyv9GBTciI6oY+tR77onn50LodsnghbXPHqil0PFyktEO2AqIx4aaJlrPYBgBY8NmEDoMyFFnxgG9AmyPseoTP5G2LRuUVeBgXzLTy/XC967Bvh4ao1TkJlpkjFxVtV56yP3/5b2vBXzbIbeM7e5Tv6AZ5yn6xhYCUCKH3VJPCz1S0W72ydfq9/pMrvHj3JuRtUt2ZCwG1AErFGSSGxMONJkz0G6T+TNsq3/SW6JTWmKyITDJOWBxmQkZN2oMpeFVQcaSFV3R4sfEKFkKsBdaZDdiM3kR6X3dU6uB7aAKHwi3HrGLZmwGRc+0D4sf7NvuOVPZ5xiK/RjHp+0PfEQgt6MMf4rEe5yxYESVdT01jtT+HO8Oq3099L3yiZ862R/jSJ6xCXmpR3ljUWC7Ry0bXs/2afEyi/30EQmOHXOI/0OIn2Cb7xiSzI+wBf9Tve0uqP11nyL/DKihry+w7OkvNnvZsT/3+oHP3BQ2LGlD3bIHPoJLD8KPcmylL0/b7urtId9Rdw2X9Yw74xcHz7oZP9SyzSa29QN89BvdDZkPfXIWLRcz3f2IzH1yDmxs/QAFPThFv+vspRtGbAcZ53/x9zNE5o8geQTRSWq4VXw9Y+f9vNaR/xVsO1t2ciMLbNbAiukTmZux+4OgCOYBaeUMb67xhB9w99cH8GHHt2d9xtJH9Dxs9yg27kB31yLy7Ez9Kkgn/xEy4MsNOa78CDb/SVt7yqnID4vnfpdK2x/pKJCRC1rvYLKQ/4LuGSTYvGdaxpuufODfMYlLAP8zvWjVyPow6KP9E5MaTfpwSsk6rxTnQ3xLzOjNsgRMjgz6aLs5UV/PWnHoYyuML0zUJzJqbDe7vsWKBHc72969X3qFQiAePgi/C6Y880TGSxbR9pV++9Onlj2ySAfdodQ6wFjPdx/aM+SPslnvAKUPR2gfQJgpWYTad+bJA8KP5GB9OKLHXZp9hfLJsS174SSt7iHS8/gOesLJNufH0bYR2L3tD3ZDf0jrzgs90FNDs/kh2U73ATvfD8Rzkv0bnFNt2d1LJMYaiIWtNs169EJDh7flEtPGthW7tu+xbXp6yNDVEC26dH1QFvplX/hggtwAsTUgcQ2wj8WeDS+ww1ufL7Hl3EPukIw5I2/tVgy4f0BY/pgeOu+TivUPyCW7sWxJlk679NI5P6BNLevQzhg+34vJou0vm5NxYHSj88CW2/3dd+cjFXk/Q7R84QxSh/Cikz4xmWSNTK7nIuJinHn4kWMqTKa7o+cn0yjYlvvLN/XD3pzMDeprxFDvkzk7v4osCN12OoluyRyMueqmutmWC7jkDeZhJr/0QXTTP8N2TyOHxR7fT8QsfHCopfrE1iJGhQLf3YcmTm6wnEwsm722DUB5HMQPHTYyocaDGBO/SpKV1jHBSlz5TOjCUOOJgyDz9I3zviX0k+czKEnM9XUbfk84YQYag/NIPOeQDsfESEJafphziJy3be1GTJEJJvcANVpYHVscnbITfYXVc8sE9+x3zVMDfdCdp85kwNHaOUV+93uc+R07Ngit1/6NcQAtxzzMVjf+IG8/LNGcnCLAvS3XSoaxMXPK5AOmSAVM5aGL0ElvUgkimtrM/DPA64JWZLKuDWj5TAsteukDY8fJIfz01DaX1bZpW/YDOtv9YZFEXvPEyaTbOUzGDrBB13LpM407wlf6gBDYXWKORvZbvvtQI65w6IcGQiY+qth2JjwxT3/wHSF920V9zhs1vyF3SOeGMFZszn0PHmIEq+gl26cUJOo/41uSuc5tN796rG4H8W2EYDtdw7b2g4HoiFbQ6PqYsQ+Ej+QWz8HAROYir8wzDtb4IHrUyVPkFtozkkUhgQmJ/ebkyF4sDeopOKKf3ZdoxM/5w2G787R9p+9Y04ecfqI7ifEgB45Th0inCH32PHRhxjlhLb1NxOge810H+powOA7yifzktAFZB/VJXy6lnkF0InNgh13H9EDk0Iw9nWP63tNwUv/ozbYt2ea05MSQiNHF0qk/6ZNfs9hv1YMVKKwVE7XlGacyn9QYg21qziUnGhZFwRtFwVc8oRJrrlGt1uHALxzVGG0nHNuynSGYnb+955A4UFPXhrGoR7jDpdCt/CQ7wboJMoBWwA8k5kn9UyORl9BL3/UlwfBDalDXPFie0Cm8MIV4YqNzcud6I7cDe3jVpB6BEbRWi1RoMJX7UdeFe5A2YhhMfEzWf2IjmoOH2M92Dnihm8BszvjIPPLzrAWJq+DnOLCTyi9IHiWY9FaeM7qYqxS7iKqZrG3c2JJtsPrBOqXuUBS7uRcGySkV4PJDsJA3vWheY/KKfGI0VCRknN144R3dER/QM8Ywx6HEc3DNZ+fYrG18J1f0+kUNL1+iYmgmh1GVKSaoNPauvDCrWn+ZlrV7f3/jhdtNEXN0WDfEZNTMHC1Z1SiEyolUtKNhMweTwiSPg9hwhrwaosGWiwFHjXPAeK01A47oBgyjThfPUmRm1p49NAEFaluEov5dkHiztw540bANPRiivNRL3cILoXtkOLRiguIbMu/4nfjjnoQ/Zf9R0+Rb1GuMK7wV+2Q/MUEHi8hkTWb6DWpxYx2qrEv+Mu58yQcbH9E5VMvUaUMaVRouhZyUsg+En4kd3WbzbavKuLawAqz4PpDLfjvwK1i25SrZRgbJ8GNHxcTEYJmxPST6pCv2dvoGgSYfTBD/RWMYv6cutrLEFj8eitnCTyF8RM/tgjvDVP6/oEH+/4s1huz4nvSSyyqv+cRp9mLix0TnNEbxcu2qtMJ25IOJQOQa6B0Ec9BrIrnB8MLL6Bol8zPh9/XCOMfERmFzFDE1AYWno1z3mW1FpEnFGMyBo/Qs1A1bbQ+5oSL5uX5fQwkWYU3dqO3BPDA+BYraXYqXh/Dmjejesck2LO65hhen0T+o98wNBLpo8TXnoQMmBxTJJi7hmnutqHxPY47FmehLRv7QxM7l8oL7kolfxF8Flz7XWXQRUreYBEZ3BgdcHMbeZGxbcqlML9EX6/VNo66ayCmZT9Hwe8Z13N55+fGmvPywLdsSB9nL9h2y7s122xYtdifOD/b5QV5lgoeew45S5gvWkA1UxOMTs+twoD+JMRDtwGbGG7ZVZQ3W6UAOcQk7tmW7x5w4ijmQlRet0T/aFv6o9aQGtmVsGem2wzom7hqWjRz2OXosI5SDPjrbnu8MmKkpiG06ZR+vMTOOh2xG2KdOiQlNEY5iqu0STNZStMzpNIkzfIyyixB3gI30CBwwp6knfVa157OEqa5vIWNiiPJkT6ONy4PVv2n2PVayDarlJ3tf1DU4kKd0utFnLq+16zFyB5iRhT4L3hiwJnaNu9mIP3v7MH6sbnPiL4EhwfgICDr7IPdNweo60kPOfBuOlQAAEABJREFUdKHnhw762Enuwvcs4nfpCCb+cRreISu87uGJWI/woe9+ksPsudgzatsHxic4OCW2FbVl/Nj0FvEkh0O21T/0qDzyQsIQAjrZhhI94QPdnsGBzrmPyDag2RkJqanUJXFQppbDmAq+jQwwuU0kF1OyoYuW2sBTI3/1W6y9uk6TWkxZnSO9k9vliujlBOupkpGjiOTlhqifQ4+8BA3PBJa9m307s2mYwwpzoSfGLjYY56Nch7jdQYu9E1A4ChcF20pL3kFM4gl/RyO89pUBcFn5iQwCoeDboD6g9xO+RQ4NfOsgrvRcO8LKxFkgbDbZUlSCNac2qQv11YZKhubYOmHs+YCeex+YKAdC9kCmIs9Y0FPj0D9CH5pt2YmVLOd84mUcJMIDmYwnvQKw9ArdQGers/9v949WwP+ot/86+7oCfYGfLNc/sya5Sa6b0+n4L3TP8f/czDzZuz+nf6FLtb7CXzBJWX4/vmeff9RX1/6PKv2C/HNMz+NfUP1OJGsafMf4g4Qdx++pbbkf9bksgs/80IJN/+xn03/WP+vwuXSf/pl1suPpbuI+iK1n3BmfBpHR0/bLGgSfxP626bbdfrGa3jKjP35sW7+qaS8/z/e8zzYST/CrNv9JuXwZDOLzu7j5UsTx4V5iW/ZCdAJ7zc3kK0D+y8e2G0PPY7HRCv/Bpu8+sr+C6C5I5e81QgvCCj5L3Ld6igUzMlueadcrfRFneLbxE4he8PVlsw3PX/J+mXgPbmnYD3u2lX0bLO735/CCcGyn6/2w93P6IIzeP/EXhHBi64d/HOpfgt/fWTnGp8iHrsuIjfRBM5mnt5xO8bnRBE7x8z1KocHuIzFkEJq9bGUeHLzlmPmFK5NfRGL4LJqYg8/0+/zMhV87NE/BxHPnfxosuY/Fit+A7f9J2rLJ+Y5PbKbzBzkuPcno6qnNM8YmmXNAxwoSP2fyeRZp1tPpB+74ZXk2nkR7+MFfU74+Zfks35m5j1VZgaGXi+urJMZ6ag+9KSNvI23J9gfoU7P9kTLV8vrckHuW3PlUQkHWNnVbuefB8PxQoIlNgWcLurdJoSfyE8rscUZMziO0POBIv0inHWRTD5s5KPIeozR4gB/Z1C7ytj/4Rq1jjTwseJFaSO1CXzNpj2MvUdnerO7tNbeNnYU6x+kD26zZ4jFs320vOROMbeXh94UXZFXVdtiBSrOr5RHJlDGcBCKf86nwBrrXl6Hr9QIGtLUey89Eb57y3XGJrTkMSYv2fCasdtQ9DjqPMnZDXvYm8efhEGwVPIzCfFiZS1mDB3/9/7QjtuSHdj9QzkPl7BXbiuGit83QbS+y9mMs2uRmG7NItd22jd2Xlxfy5uGUjNTHo0a1vVGjZVLrMYYw3YJV1LyoV8/WKbTIXPMXL3kxERkUOO56MrKUMQ9A85eS+cuS/NXke99zyZJAOSgxQojGb+L817cXfft27b+Ciw8E+PzggSv1NEbj+4rPC2tq/KKq+B2jFPrL9dK5V4hS5xbbVe6xaLaXTJVeyOEb9Uk/Om8rLddHIhvYLeRsagAhMTNUrrkbH2pZp15L1EKni3ovd2IXhIIR2ExyFKeWYktgMPrxkTiDihz82RtIupDTlThDD21Si8QXKzP6kevYpmwrskH0RuoEzTb5r+vlQD52jt4vU2nxP3ixF73ry5U1eNHLN3AF1OcKLbWIbPskwxrV65TafYP/co3slZq+KHmMMfQcY/RQI2nxsPjGi9p35Z/Svb3fqOfUJB51s2oMXa5XXV+wRZ97WWIr1iKwjZ3Z9uMrtClx7dyw+6Yba2OXUrNRQ+HHBiL4OmR72b5cGa+6JL7IV1kj/tlnL/i/XomBcWzY+F1H1/lCzQqaxU8Bd1hiWcDs/FLnrFfsw110roNcDwcv/OLr27++6QVfv/322n9JnVxHEZfQILHobpu5llK3o1+IHcr3GMRYi9Hr9u3bt87NLq028XmsIefYyb0ldoKMEVDqGN07iKevDfqsv01ystJFZ71sJ15ifn1daxjmlf0a/mSfpu/8e88duFmxhB7fqUFyzouL1OFf//qX/kUt0ud6Tp7/v3//W6+//UbkWuuC/St7IoSZZDKQ5Xu+EAgyNQ8ik7W7sNapccaJqWN4f+uYonvF7gt2q8Z9HyW2f+M7ceYvD2Mra35hP1yQxVPvJ4xkyPimtvv2jo135qvuB/kP9tQVHdstaxu12XKxn7+e/+31lVzB20L+Ev/guojPby/fWN9vemF9L5erRq5tYSsHtsz+i+Ho/Pb6m9LnRd7BOoQeZJ48ck8u5F++vXCNZJ/EiDre5Jj1eOcF52+9tu96fQ3e2M+3jjm2ci3b1WsyRqmqZFv5WTZ4A4xg6HTUZZLromU+qcmq1ZvyV+YZRzY12nvwwprkuk0ODWqR3H5jTYLcf+Nv1PIf/cB2XNwRWtb+wrqNGgr7/e3GfejofFLjie2DmI701Cy2g+RyN8TAcuea2GIzSMzxEV4gmm3VqL5PRCaIfz01Lu32z1Uh281JvnZR11XPEBPTO3vq9e2NOt6Utcn65hrKmrYmxhJrZEOLTObRjz2z3hkL4Spsg4N8k2MQ2cRxkH/WNvoZb4QW/Y7jdcURXmJ4/e2NPfKqjIMxhkYN2TiLErHlek7+9kmDbj/Gsb/X+MZnQmKKrUmMQsy2kkPHbq4dFJqHncROd68lrB4LRXvpvVxflDWLfvxkvyV+wRct/l7ZE01jnj5YPqYMba0No1MH0jq4D3Fw/Uy9E/u2Hf3kkHt0UY9LrtkqbFn29yh4slbsU7KRZd3qlIXUezZrc+P6TB7JPesdP0F48fsb95Jcv0HWLHlEPvea0N5Yw4PaWvzg1zYO43tBmePQiYExhw6S5Eh5Jbnnb+Sb+8k7n2kHe+fAJh9NuvEZnHwu1yufR1dl7LLs6vwwLZt5aCBGEyNM3Vv4IHNzsq3socAOBSJHbOcafPmGL67xgpe6HMSTHpH7kXnodz8PMy2T6ajqz9PsWTNO3qn3jVwnNiOz6bEnCJeLybMal+uQDVHqPjLBQW2yP1KvAzuhTWjpMw9u1PGV+/8765v1zHUe2pI7UiatFvuWmQQ6R8k90HPLojE3tQ8YrgN6rvn4F0bMKfPFtLLfBS1omXOs50aexq5kNo6+bNENbEfqS5kQI/OM0D7joF4faGyk6IS+EX5o6Tee57Y3+U/39ac1/6v4f08F/kCkLusZf0D1bxO1JZuTpMSiv9Bsty179TGViyg3wz1O/59C3xC5GaTPzdxecdpf94lzx5/+jtNG6tU49SO/wB1mDf7XnZND1iP9xs+CTCbBz2Q2jzKw/uJDwEpdNn33NnRQWr39az0fjQq8DT31iS14Iv3y8Jfy5wPPrDffXIj6YZrQZbtz1T/QCKO9ZO3q9Lv70IIW+L/glL3xAeRjf7W63ydjW/1D/z33x5Ssdbi59jMObCwF5bBkr74nX5xst8yH2NG1T/rZb1XbPYx8D37n1LGx1+49i544N35HnVsaX8WedGyveOm3bmwnngZ023e9LZMecusWg2DRnO6OFRff4fB5J/5kYLtt2pY4op99uyFas+Clj9kA8v/6Y8eZXJ6DTY4BRb5/EY/Mlrct230fCV1ngwR9TSIbrNk6Zx67waL88fPzHoh25ukD2+m+Q/wFYWx528TqkH6I7Lswozt5WJJiWPyUQ75j8bKPDx38wnNwPbDDmr9yZnbe8HGrYNGjAyPmQGL7jDbyk9PEUPBZJHZCsyvdDzGT18m1LZNbEHJwsj509mMaWTGPna4X8dglYydSoQUZb9hW/7g26Yve0BYQZyztHhdK85P+x7G0ZUXb8gz7mBAOkrvxy+fBelnnD/YMWC22fh5qnuvTWl+fjrY1+1oonG5s+u7jc+ITi98Zanp42JKIxX2+2xTNxDVGqcoNGyGtdvfRG9TKT3IYhfyT3JJ+nG33xLZs9/j5ZC+a7Y7Fpz3bLU9HnSRLCyFoNduyPwHWJMcNpi1T2GVAyKs6WZNJPezHfX4+6dklO7YrJlT3mohxk2S62LWXDTp45vqcd4RmW7bJg+sQHXvNzTjH0ddyRkIvD4aPlt3xhDOJdRKf7bbFCV8rttQsvNDs5SfzZ9x4GLKAbfyNuujCw+/r9aLkdvACJXHkZcjBft1IfqNK2ReYJq5Eo3uffRE/odrLd3RD2zg69iMi6K0+kxk6+yl95nKfkZEOcl0z6XZ7I0YBKzLhTfjB4AFpsTbNkFrXRo5xjsgc5JvxGOTBg8OqwtYD9kM+vImT1pmpbxBtoSPZPsEYv0zPuanRUI1td0AXtFJaIcihSW1JOaSGbYK25rTCChKzZNkm9wPcGokpEM025xwTvePOr7IGLDoNSRm3v1PetjCco8nrpG52yY0ptdgUU4bsGdYKEnFO/C0kziMBSzomLyS85KuKvTVklLPnWkbR1tkm/aQ2l6ZmBqFt44ZeHdac8XNge0JDytgIELaNLkiijBDQZJ3jK2hd9NPPGEUnR8RtKzQshnTHPOVDsLFtiVRUrpCUvPZY7I34i87yR8wY7PUfJdsyWgcxRe7g+ops+y/poG5BxQGStmUbDeHPKvaD0DU2owdTRjk6tzwVlno+kRHVCs+xRQ5L5hYVla1R1b0ljTFk+j6QjX97UdLZhl+y83CZsZE30t0bO5lTP+LP2ioNO6ipga/L5QL1SFikMME7Eea+RjJw7BiEjV5yS4yQ78eowX4+9E6eO77IJa/0C1KsZGxndNqjHgfrfeOheaijyAWw4ByzcSBjDVXl3neRyU0q2VaaI88gs4BwmB2ty6CPg9gP7qnrfnlTbB6s8UFdggjZxkepxtAAl0slSOykW7Ewus8Rx86N+VRqYlNnShZ7C+ERh9SxEoIm/mwrdapa/RiFvxPQMk+dbjx0X3aOlh9VCj25pJeS7ZSNX2oUWjEOECS2qTx0j43w7FJhw7ZGXZXxZN8e6NYYqlFa+U0drEl0Jrz0qduN+iW2eM34IJfGnOhJVYN+jRlI+LnxfSoP80VrWWywuZhJLuJGN/ZDi0+LH0PH7w3Z6ExiRJoXExdd+Qy03fElpo4PWdRkW2MMFTner3uR0ZyKXL8s4uVP4sE1Nm68VHpT20kAhJ5YIjs7t6wfRBW2V+0jJuKxQ5NwqeIU4IXr4Nb2dDZYKsaTayM42Ofv1OSdPvnCkrhpTOX6n9hjLxG/bd3bFHTm9KseSyZ5OnEUPEn22Z9z0SwrtahR1MbEd3R8x41oD4k0m5baBDp9pI76oqU+sRm51GhS+6bhu4gbq0peoUUmshlnLdu+JZuTzoa/ST3nEZpVNVRjKC25BtE/qF/WLXWLrdgO3fjMd6KMQ881k3Fg8RNf+EgNbHcNrNJB3MKvGNuW5lTiztocFKXtIBM7N2qllhuIGcw7Oh7uI4OYR624bTy44p3avt+vwdjvemHXtpx1IrbQE3t8oaSNzBML3hTbVaXkEb26FzUAABAASURBVEQ3/NiLfmSU5pwAffj5DyhqWBVfEqZX/KKVzXxkBHKkLpSCtUjO8W0jU4A+EhuxHURmTjYSDPsrOemgPjdyjqy3LaNAzSewiYG5ZWSxZXgcdknYFC2k5D+xc8fpF3YfB7zUMesaVlB8Zhz4aAFRpawtsM0MavOm3D8r1gP+gXJii9CBTMZGvNALBKPlkO0xMjfG2TeRR7T3CKcMZaPNETtBiHYIPeKU2pv8Y43p07HlY6vH+OoeGRsb9IST8wfYVv8YMjqJt2MkzoxjY+UC/+lArc2FH/LktFFjYDOESaxHQvqA7Bu40OYHpCbxCZFr4hYR2QmMfFm3XN/xZ3nxij5OEwlDZy80B/lem0OoNeaH+VRhlyOCEgPL+tyO6GBgUpfwsrd8+oh+aD+DbXG0yJa33fO/87TjO4h12824w8afbeXaput8w9OnFhuB/ffEx1X5ycN/p/+tQC7UO/5MOfpq/zOK/5xOX3X/nLu/3RPx/2qV/3bff7NB2zI27ZwZ/ORIzvmut/ET0T/E+n3Pv2+uY0Nsx5ae6RfHAW2D4R84cvP/ffFtO/3vS/9xidhNtun/uPbvavyBxbAt29+ZdFnBd4wfEUjn12r7IwN/jW4TL9hWnmOxF8/2Zv+jfep4BzHY7prb/t04bN9lbf+u/Baw3Xp7/ss96/jdR5f5PgWRr7H3s6A1Phm23V866+z1g8bttznpn9HET6fY2qSMyz/+2rVi3NK/3xOmgs+SoQWLnqKs0T4nfXFaMuEHmysturoW+qL5Z7RnUxn/KrZNjG+VTdq95T38YW8vmbP7oVwYuc6ea+7auo/eLvkDLNuoT3q6PrgX8vAnD4AWmLPbwrKt/MRX5sHzOPPARuoJm3aayfRvhr+2B7n/6c96Yt/jeibCR5bznzweypj/0obPui/mpNvY9c0c8lcHRrO2dApyF/gOP1I39kGhGPiMY/ehPQMx2e7rJXSdzR/0LNtwArrzMDIZ5j5y4+FY8NX+iN2gTaAQPdt3ny4r3zmeEZr98Nfp9kmPhuOQ4jP9g7FGB/w1Wmcbe5tGH708DFhcyXZD3db4wsOGMS4ytO0jvQ3lBKbgigcBE9Azm+KHX5jzoIhpHy2HWia2ZVv5xVn3NuVzDOsciRCx1cqQtgDDHLZlm6G7t43NAtR06kOzI7NIDE/5Nc/ZnOySndGkh8CROuWhzTsvA4hG4dqWDeB/PvpBRhVxiwePR2M/FIit2IhMPk/sZcOfjFQN7CeWhUJui1j8PM+9OCHZa2JbJpcqE8fE5aSXoKqqGhB1nA+i0ouWmOg4pmzTi14tP8bSCzl5ZElsw7fSQsuey5rH3sH6Yx6/+EbAJhclHuF3QpGK+IJMlvy880JjG6ltZgAhPnOdLdwUX7ZlB+peyMY6pLZ/4QV2g738kr8ovL5AL60WSckSD+UBt48bD5vzoPzGC4LYT16Th1Wk0/4mQWygxpGYeRhGsvEZLKsiEsk2/hb0XVu6iCBXwMRxU/7CrB+ktoUouXmpVY2BPdbCJajipG44tb2GxGgbVtCkdbI00L9er8pfxxRrKmQPYke970m2l1cIK09UobnwR1/AtuyvgOzTEbsHtQvJjnxGD9y4b8ZeMJHLdTaJZ4H6ZYw4Hed12FbkbSstvL1OmdtWEeuooWCSTceRHBGucr/IuvAi61vvh6uEqYOXXbETXduyrbQDnfRZj3f2REBpsBqqWi6isTuG8S0aNcRfdIKVT7SsMYak2EYG2xXlDalzkyzRFrlku5G1iq2DWsHuI/PE9Pb62nsnxPhIfrZTxHUNEU/0Iu+ydp6JKskMrpMaxIYKbEkMOCKX/fLycpUNQSvu1mMs2mzbU29nfXAak3DWYbvzqkEuGE98qZdotmXHprTWiRWLvYZI+fSEDOItG92quucQVqQ6N6tlRDuoLx0vLXlxmT1PjpGREJJk0yMTuezFg4ucgzhm85Lzt2/fIti52YbOVKI3cjdwECM3jjPjweflhRf6qZksHazV7XzhOBnbpUtiufK5ir2s3W9vb3p9f5MiL2FpKjZeuFflL2VNzahK0yfxIsKBcM7YKMCwD1OXK3pX7Ofze0KNTvzc2OP5C7D0oaWGF+RsbPVhDWoU3+lFeyf2vPjLtcmSQBFhIiwaXewwks0kAxBappapDZETM2c460hNDoxN6pEXD/GRF8vxaXsJnWfbKq4rl2RjT4dqTCY35ur2zmdz/6Vh/IAmcrLdMrY1xlDytc99U/AE6FNxisuBXUmJbWNirwY6IDZsI7GO8ILCZvqgOZixLWP7Qj2LNcG4Uvu3t1epJvFYl0vpeh2M830BJUm2mQ+1jr5vsJsYXwexPcdpu/WjG8jiBfsNv+yv3B+oeeII3TlhKV7zeRc7r3k5D1oGXmxMJkHG2Rd5oXm5XJWajBqCrVf2b+4/MxcPeqElvujZZjoVfcMjZOWfya4SNDGWZNH6JNsL1M4+x/yOFvkxvGr2cqVuVyGo3RL//ovF0OJPFvkfnf8796bE13ERxBhD2XMXrlXbsh01jaqmX68rx60Te/aSES126Dq3V2obZC+HZpt7MX65plNb3IV892G7x3bJ9p1nWwWti6rVRo2m2b73tu96ieOd/X/jOo2eDa+kGtbLy0WXK3sL2jsvgblTKXvGxlbV3YZolpVDZ7O9pgQfHzZzb+bZI2GXUptBPS/U8nKlbnfbWyHyz2MiZS/mX1l4Y++kxs56oyeZH87xp9XiHw1qzZl4Du4bdIvZZ3SQ7yEn25zXkf29RpK96MueMCa1X/t+n4qTxCOavej5XEuckPr46LtJ6Ktre5xM26wXKHWzl+9MbK9YIss4tCCxZhpy5vaSS31th4Sf2Xv6xnenReCMIuVkn9+U761Q+th52sbfbIgEtz079AdaiZMdGus6SoygfH+Ebsiz12Iy+snR9iQ63C9ZG21wz5X119ly3wjO6YdungrpLXeNdbbQMtx9xr+CZ3nbP1Wppzi34LP+Mz/0xhb8m/r6m+z818z/ugrk4vgZvgr4Wf4r/u/Rfqafi+EZP7fVN1MukNxAf4afW/maa1v2E77ws/3/So+xvpnmAv3a44+pz/af7cRW8JWmvWKvs7eZ18K9VtzcfqT/bDMyP4ONXfBZxl70Z1tfjaMXuu10H7BzT96bYZup9/Re13wY3vjA4S7dfNvd3wU/DfhenO/GD1gayASo3ul80iroOPOlE2S8gUofn+018enUO99SHr4+kT8ND+YB3Q8O21/mxffW870CnhLjD/Vn69vLju3fmQv+j8E2Yg2e+ct+6qOz1Re+Qgtg/dB+//+i+CVMjYm1jdQoH01/BbFxaL3ImF/01KeMT5EfXxFINDnt66cZf+C09/Ln/g+Y+CCaWD4QfjCJXCN74hlnPj9Q+yXyzuVnwlume1v33mv8M93wEnv6ABW1Puty760f7h/Di/4zcp/YuPFN9s57rk3GX9THMs70ocVHCIizTzJamPOmg1+EZr60sn/nCXYTArORX04DwfseX+/tefCLwqH2tX0+enjcYCaEB34ku2IQvikn8WCUceaJKVj0mVtqI7wHpJ17+g1cd2yihgtqlb4/MiwZW173KkIoFH8XomF4xibDA2BGDT3aI+dJDA9EwnY6xcZDTso4DNvaeyp20YZ3AILkgNv8Lbv11jznBVsKsKzGeWOO7cxtww+kRYOa3Oby1fGRZ+znQUPPm09EZ6+ntvjoRgc8sX5paNeSy76hsIShwF4xLuZ57lx2vMTD9ROOHVlQzlSmX3FROI4mfjpFJniQo/sRZhpEhtQVZLyxeZmnXjOBKw6n7JKNgTCb1oM+2VZ+MqmMT1k6LcDNACmBeV5zOpst2W7oTzZjP/iZ+nEmnLyyF46+n1D3zme2amSSQ9AETrEbRI8pl+H8gBv60buDeeSCyZoe85DtTKn50g19Ek8Qhm0hCl+68bD3eOJFJvPEvO+xmSdi2207/7/EIEYOHiqJvZt5bzHGmQ+Z72Qb6y8ycKV3Xpy94zwPJhqM40s0wuCcgxy46RRQ39emck8L1s3HHXskg4nPjdgiaykv+NFvHWo0eEhRJS1YgwdfpINdYWt+wIG9PCzLgzpLyOSsbsaAveZ2emNr6MIDXNstm1i6ZiRk41Rft9Q6sjjXwf44qEUkJ58/ia9xsXApY6ZBkccY7dOWqsJfEM3M6cj4kZPtkHAzVVVyfkzfgDVBDuQKZDipQeJJDW4s3EZoLkekkTUMjVR7nlNMdP3uNkR+4ahjyDPIt7fZe++dB6439lDsx0Zwoxbv7fMdvQMkF9Ez5oHWI6bj6SEXSeSIAe6H5eRnjRoarI26FeeS7RPqfvAypmqoQW1hK62qVEzYSjreD2IX/rgC2cMsAzz4yGQdU4PEdRB74g96TB6r37HeyJsxeURvo/BvF253bGYs4V6S0Vl6sRVfpKrwgvBtn3Me5MIs4gpcDlucu9fZJmuThAq9kA7qtmPJPAhrDKOLf/Zm1oiNJce2z9whRC8xRWeMoYWLjIwLfTusO3BFPpN7wTv9ba3raT/ykmUvxPaNDZM+eGevTGRtt5+KfanX58YacclruJT1ObgX3lJ/EJ3EGBtwkcE+etFPvKTRa/uOr7wkqhqqsXLElWSlXGA2RKPM6BwgOdyaHn2hkBpBEGot6ZJyjxh5KYJte2DQnf87cb8T49vbDdnSiik90wQmYyreuH6xXVUSvR3rgbrZ0Rkag5ceKt2oVV66HBQ8eR9cFw3q9851l3pUWUU8E15qdDsm6yGNOtfPJduyJNsaXCtjDE3kpixIqpwkxQ5kxdeNOsZ+XpgfXBMZ5+F45hP/B2szJ0p9ksxP9DfykqBq5SPsx6eZx3ZsvfPS5O3tXcnjlZdRoSGmNNuK/NJf8WcsWQSnG7W2LdtKW+eMBK1a1w41tTiQP6gJPTV7p6bv9HmR9c74IP4g/l54qXGhNqJlHp/2WrvEt18QRC/xZ80RVeoXRMeu9nejflm/G75a/iDX0KjbjT1xo59Tsq3sq0Iv/mIj/Y0aB1Umn4tCs5OTyOWmjOIj9RSt4EUm+kHoN+r0js/EHvtZE0TVypJsY3c0ZvbPnMq1807MWZsbm8GC75JwOBM3NnOfXHvhUGp3kEvul0F8IabEIlpoiSXY9OZl78DPMfmOMAZ1GNW1dB268EJrcN+33T7y0u/t/Te939ZfEleVbDcQoChiLCXH5J/+4qGLS2mRT59Ye/+mvuTSNSLfQm7U0BggfmVhnrW8KfWIXJD8guQTxGb0qgby0Um8N12ugxeMl7Z3uRpeJCe9m3Z9uSoxxodt7kGp5cH2npQJTHWfeOMvdQz2ekY3L2kTt2iTtQrwpCA6mXeMs2JMB59ZiMrkGiSfqlKAM0U+/Nj+9o2XiqkFqLK238HLP9sRU2zH5tazkvuhg/vFjf1OFm3buI8NxwmatrsGtpUcLrwgHyAyiWW0z2IvSPn+hxiKKyAWAAAQAElEQVS9lXbjmg1sN822WqeGUtOM4zexPUO0XSvbQlndqHP6yHYuXAMZ35ID+yO0hJ04Bz5iX6hP6h29yGUcesyi3nXe6xZbQWTjH1XULduQTI4UJ0PppEliHl8uagB0tnHWRVwvXRfo9qoqVSfMG5xD78T+ynWS2BChPgOT+V4xWRuJy1WT671zQyCx3nI9oIcgFA7scpZZe9sn2ZAse2DEjHNYdrE/8M33KhiCIjtn9fUjSzWGko9dGlWs+1BqlprIWu1ci+zdXHPvrHU+bwgWXcu2agMbotmLzrD5tlsmaxI9iiLJmvk9EvtZiyA+SLnpomFFds7qPjJzHkqzna5xzNSQaqM8GTfgMFS2hIlrVJHfRYk1mgeMA3nRWj7CjGNLjCNj56z2vUY621TWPWxE+/7cNZH1bNP54sQX3ei6rNRWNDOm6yPjBsZqZB0GcbIO3nvjwKqIe8HQhWyUs1dS08SfmAt64k9MWyZy4SeuSeEth9SIPCQtG6kf+4WaZN4C52lS89g9qFmu8/jteTuKkDXZu4itPuMnYFKoRhA+C96jdZpzze0Vl23ZD0Sqygr0RUusbQKdzY7NxJc+eB7by3bogf1xHtozovuM2k7+2/+3AqsC2cAboTyPM/89bPn0vyf7X/5/KyBukMHjxqXfadyLtfE7or/LNhIBnXaf8V/Bji3913YOyBsMf/FIfD+/qk5unmzwQd1POH7R9q+JfbafHH5N83up09YHRmjBB+JPJ3zeKfgsZBu6P5N/OM+XCf0x1z+09WcY5ktBcNd9iiX0jTv/lwd/XZBSUkstnHH+ajxbbvf6xbZ9/qL4XaxQfEYzqKVt4n+g1xp6859OSHyUe+I9D6MaNC2DjSZ8PNm+E2y3/Tvh0+AnZj5JfpxiFru6Q7/T7BVHavU7oj9lG25A10fGfxStyMmOJgOO3FkChh8PRGyT58JH5p+Y9bdtKftTNNv5/XKBuZiG9B3K2joRE78WqzdVog6ykukXNzM0ehK9jIMmhBn05PuT/cXX9FO+71vfq/yEYngB3Q+PxA3yOXLK2JYNyPskrXQzcU6fQHz5xeMjNYIbHzk/muESv+FisOtL33HRh7xp3TehT9GrnHq2To94yK3lt43F/3gOb+LboIA+IbQfQ08tYWxscubP8WUdZ5jO6WuYfRB8zT2phYFnnOTdtY89eepDt90PAi48nCzG+tRsy/Yn6vdT28gVjPwiHctslVxnAdQcWYsg46pCXo1Nm1xPM99hWKfQJr2+aLHurovhWrjm4YIbn1Uim19+Y0+0R47RsxJHVfqF2BLNXnwz7oM8YsMmvxDo023YJo4gDz1W7jceAOdhU/QaCGOm5ZDoh7N5mBYerKYfPGl4j14esPM0oh9khXnCjo8fABnbrGdqu2Q6t2Gl2YY3lL9OufIgmSkPM9StXCIApRUMyxkmzNXnHBLw5oUGbCifMIk9ucIWrEbGWZ8Jox96MGHY5I8n9/R53ZrAYqY+QR4y52VBcMsDaJys/YIuR+R7jo6e5nkgefBAMg/+X19f9c7DwMjap1AmwLY4qJeAVY/y6LnF1sGToTxQmuRsG1nLdULZL0SCjGg288TEOHrzLICNvCk389A2IGsBJjo5KrZd0EPDNjoH+yY6dmhWHrbbGavlwk+t3tlbE9lwLmOoSt839DjQE4ikusV+NkyvC7dT2823DX8lVcQWu9fzgf6iSs4Pcobf1xxjSEqzrRXf+4f1mNRswxEEZMs5ByPyzihgxkPhA/13+lvnXzUoqJR4hY+qoosl652H8HkplZrEd2wgIvOTcZB5erZpP3xP/ol/VHGvkVyit1546fLy7YU5136EExfg0JEcRJuS7Tti62AdChrmsDPZZ0L7UFpijkzGg3XKNVs1Mm1UmRwH4IFwVdNyKuw5AyzhUi43xoj8BR+X5sb362+vfQ+axBFi5EN/1GSqYtvWTB4Bgk1LD93GPgjN0KI/sWdnps5XtDxc3vnYbrpNj/3By+OsR3QR7SOx9ICTkwOyiKInFXUoaAUtBCOT42E/M+ngeswaZBbR1Rf6hZpPrHHktn76qiWHkA7yFvWsckwwPxSZif0DxfAPxpNxBHJPRwCVM4vTea69IHLJ+eXlZa0f/NBQYO8evddi53p9YW8tGeN7EkP0395e+y+Kcw9MaHnmcKCQ/z/mK7wDuUfc6v+39Qu2xhiEhRXWR7KSo538S2mJIRHbK0979RI9Y1dpDGSZThwnluRqYrtervCGRg2kLcRVjMul3Q78BgmvqjSIJ/PkkbEsbfnQ40MQE1d0jJ8guqJ1bwYnHFkEI0+WMDgcTOVFRl5uie8YQcaTNbvxQgsJjnlCsqOke8MtLzREbJZPqr1GhjKz7qhzNDe0xJ9JDfLku1XuicmxyDuITvZM5DIOIh/YWADRpQuJ6/Sm1OMbe2bwUlN8Tzr4HBP5xl7qdkdJuNHletGNz7esU+ybWPfnQuaBva7txJF4ItP2MJDxvY6JwvG2sozuAjTyty07a22px+71tZnr0RBV7I8ackVej/1JnYR4fNqWDRCxreSmeztUww2ffFkcnCTW6qL4aESXBYyrIOuOCFWb6RYYJhcjB4PPhvdGmLGR3m3dolNaapWaRW/Hm3F4NnIZgNCCyCvJQ9s2eojP3NtzfdrocUQ+uL7kZX5RYPU9ITZCT0w2gjEAbOvAdtY532sO9jXkrpm95JJbuWT8jSpVDVCyDQTo4VEKSnAIi8IrIR/nFUOWMHFDbW7Kf2iCQNtIn1ocvKiNj8wn13pkMSAMhvQBzYNh49dS9PMXvckhOUJW1ip2QstndWRixIlzGcgUOQGryMv2Y991vMSts22dszd2JJxLsv0BiSHQ2ezFj7VT/eSIFHF0n+3Boo0xdOW7UNYYB3dZI2bnLHLHKkbjzzZiFqXpl7Jvb2/K/dG2Vn7S4Prf4+jouXlN2nt0gA0R+/mMzf1gcu92arVE40q9ZyIHzUa+e05aY/H7NyrKfbRGhaGwTA1ty3bnllizB9/5/UU0MuNMOvg/8BuE4POU+LdMSF8B0207suFH3mYPhxECOLC/+UzJiQpAQzHTD4i+Tt2za37EJSJDVd816N/RvifYP5d7jnFrf+9u1bL5v2OvZf7g6Vy9P6j1X/H/VuD/8grY6+I0N62/mkpM2ZbtP2wqN+CN3KBstx179T8yaC9+biINbqixk3waJ/9H+v+b6LnZdg4Mdr/js72HH3o+g/I59IH2s0nkv+Lb7nrXp95e9K90QjOngO7LI/6CL5l/gZg4gyEr0Jdtf4zs/kuhv0B82LUte31I7bVLby/6X3Dyj6naxCpA/485PR2lVo0vrt+I5FpO/yPYK+7IfcBJ/5Her9BzP4kcl2VuTQtnnOEF4f8MkXnGhxhrxb712w/293z3oe8xaWkjNNvp/hTspbtjEtN8Iez1wGn6bTiizygmweYryvrrLTaDn1vK17aNn0uaOBNacskX42fp0DJfdJLP5BOivkmUpPdA5rb1VZyQ9Qz9pMVvkLuJvfzbRh8UYPysbvt52mPbS3736IVhO91PYZccPOmkJguHet/yC3T2xGdD9sP+5BfcH/PJjsNyi/j01ZPfOdnWlk8fROUeH7/aKIsS4g8wiX+zbGkjas/QU7ONXGoznqjrF7eJ0jyv0cTTQP6Z3mP8pv9g4NMEU3cKJvCpDxAtMoG9YoL0S4ed+BeikFgaxE5oIf0S7PhN7h8BWRsx1La/MLzoSzdygW26QPyyPRsQvjwKWZ+5RGDZY2+evnL9hP6M5+8dtmUvLFtrbH/ftw2KPbGdX+77oQvz4rf9BnHcH+pAj7z9sJN5MLkeJvyg5+eYyyBTxVYPztOWi21cQT2AQQEjb3IooA/twE9ACFwGExwqJJK/04NcIkfWPONG5IStSIgWDbqng3B7hnlsCtkihpLr/J4jQVv6thkLuandVv5rjQyxgS6iEYSyjp4zTP62sYOP7q1CHqNKs80cHrQxhtLIgtQ4E2z2wJFgwziRaA7yzvTGS9HJGNFMsSUejLlRpW55YHdgI7FgVdU+3byvTraJ1xJHED3RzMQ2eQo/Q7ZBtb3IJAbc6CAeGTEIiT88RCGNBZfycGvURaOubVkqtYwzzR4JGHNkT1lZH8mO3JBbvrT2FS88JNlIgfgTjVnzJUbQbXrG4R8EehBnQJjEnHgXYLE8qTKahc6pd/BStRhXDWWpStKlrDz4qxQbldTXjk7JTp+4ocYJ8rY5S4VeDzglnpPdOpD6CG3LxX7kst4HAWZsm7gfdZLcDxHzcK5lREMmurDE8IRVo5SGqXRyfiLAbELsv+DLy1NwcM8Y5FzFi8/kCP9IcEaYwzbaDKC980AwsTXYxUdqzB490LFXvIlvjFJhz0aXWkQeC133ib/IT+wd6CsyJ/KCZekpZHVzn/tffjLywcpuarHSW8P4hBKbedh8JC5enNzoRbPNug51baaUHIMbD7yZyoZfQ2mtS5xNh1C1PNlmz7nzOODnxVn+YwTRYEmIRWfCE80q2VZ60WLn4IXPe/4qGNzO2NQy2KWmk7q8n+vScTDGoRICLCSk2CmuLyv2Swc5SFZhJ2BHtlzXgbURdJvraCLLm8aEZ6n304HR+GSqiWweVkfvRmwHc9gKf6L0Tj0jnxdQWafouEqjShde/MSm8KV7m13nyMS2iCr27mwGton/IJbzvsvcNmYMV8o5vhPLjfWfGMh49xmLhkqsd6wdJ7EL7WJNi/gm8Yt2YKOBnayVbaQkl1W2dss4emquuqGCDxErL09Yl4hHxi4VfsYY9CWXdfBhlhcsZCUMawwLIrmKGJGxeWl2VWRjvG0wsKG/fNN1sF7kcOBnshbZa7BR5iCQG7zkFGwbE3pkChu2ZZcM1lredKCDc9nhWeJIQrlmg8xHDaUd1OugVlWlGoA+9KAY2256dCZy2o2iZn+McSXXqbDKY3Hjj5G9BrY18FcuSlQkJvXL78SJiDEeHOR/QIufmbioyY3rB1LrXS4v2jEJmzZaJ2IUFQVcerpxn39/zQuZd70zTp7Z8/ExqV8QW1XYkJXcU6PoJhdBu/Ai3i7ZyAC5vSjNtqIfmmjtA8XUNzmMy5CxDUuhZW0yDq9BoImJUOBLoW1++radgDKh1ukGNYxNxym05BC0nVPWhgsiz0jhZw/dznu6lHyIDRnbEvcJmz4KILbiO6TEFv0GucV/XCeGagExtTIX7UBmjzGsXsfzry4dv0BpxB4/sZs+pPRTMJjY1rzXByqBTABLOFR8JBY4yC0d0SJzsFkCpohanLq2ua6C8Dou7NmWvaCzbRuZ2ifPmYl14n7ABokN2+078ra5Bg72WbBkQv/wF8OYmOQXRD98SFJOp33Rh06nKmcaLpiyffcHoY/8CwQHNZcLHhVnLSd1c3OFjiQmBzWZ5MuBnMljSqzFDNPu+sCQ47NKhMmUSLG1anWgc8h29xN7GNAYZFP8GgAAEABJREFUex8VPMbo1hiqscelqiGYXR+M5pAl+tlIbAeBNbDbcSYnZHLYkc5IsjOeHW/kopv+GZGw3LY56ftWkAzSBwzPYyZxfEzmN+49kRK2TF4Zx8/eQ7bJrWTD4RBtXWfrX2ZIPpEnJQl+6pDvPWZi91mUV7vZ7qHhCxQ+a2A/awJv20pvW8/NznznLNklqVS+yPz0PY+azoBaxwYCLEIfesTtJifH4CDAg/0e+bl104PmYUsnIpOx8dfjtvTxZHKBjdjRDNvd55TaN2IvhBN2chG5WPmJzPFJ5hT98x32EnPwbORInr2Ai1rEb3tNOC/+jZGITd3sB78Jf/G0sv+LRv5fUM/iBf8v5Pr35Pj3btS/J6b/WvmfrkCukeCP+rEte+Gzru11g6bX/8KWD/T/XWH5DGf35/SpyxoFT6SfDvkM44N1Z7rs+vzw/KkizOjS/V95OB/K4M8G/1f1/6zfP6pnWz+LNXslX9I+2w0t2HSs7OFf6rNngm0k42DPf9TbRPCELWd/T09Om9857O29iT/p7WXvIeLH8G8e4ep3LUbmGb+r8J3A3xP/r6zRd65PQvbfOfxhZ1v2Az8U/AnDRl/+IGE/zXvYp/UbzI/2RejBk6XsqWfoyU/ysy0bcE/JXL/QvpSLDWHHJYMfmfk1+iOJHbtk/ZXWFn+wGQhdG7/vI5aCn0vavttk+LXw3Yy/5v8BalLb+Lna3ekHMXvFUPSWP/AyyS+hQcYbj7XZlO/7thebIOPvJR6U8G1/8L59JLeDX9AjbXt9/yopW81GB+gHLRnHju1+iJMHufbSqeLBAQhtjCHbkgLObZ8xR/7rvryAdll5KTAGTHE5xjj9Phxdh74Zlu0Q+vvKjV+yEwuTVhk12l4eFucX7Dw4fXu76e3tHbw9/poKvZiJUhFDILnroLPZ7lE+O955qREbqZuabhW+Rv6L/5errtfLAuMLD2+XPZ3NbbeqUPUDzF+uS3ectcqDo/wFRHzqbE7fpwzU+rF1uZS6EdTk4dPBw4bE+PqaXHmQ+D554DZ54DXhAkpo8UP8Jmfbrf7hhK0DxH+AYrNtywboxXeIxXzUgC5FJ/4T+3semFPfrAEiiOKYs13iaMjo8EIq63ej7zWMDBijdKWuLy8v/VdxV2o0Up+ybKA050RdBQ1I3etstpWfqlINkB6MSgxeUissxqnN0VsosaeGediftTh4kNd1QKXQ7fUmNsyLclPfg31144UELwt42IWxdWDbdl8f0UsOQa6Lgi5a26XPkfyDjIMqyzb5pRdjsa+zx67K/2s0tYmt1OWg1s+6nYik+A0/uBHs+9shnuPDeRw2D/7ORXadOlW6pObsY8Gb3Ccme0KWYjP9Xu/U6p0aHdhvH1wn8We7H9r2ixScztjAlmgTW7B7Nqo0qtquyTm2YTcvpy07iuDQjd6FuK7Xi67EaOiRN4qtj8zE18FaJKZRo+VSrzEGa3bjQfsbJeIhYowhH7nIF/5j8xrbrPHEcPbDKy+Cgv6ry9fXXuuJj+Sd/G/khxnZ5IFN27LdeWECn/P0p9XYGxCgH40Q7aUjWWnXl6EL13cepMZH9mNiyT8hfMuLrhhGMF3WYmbAPEfGuQ6jJ+zZlm0l/+Q2Bg92mRfQvblHFj/uISEm7qkb6/v622/3e6fQqzGUvTCpg+2QWmkSR5CH1fF3R1GbcstI9NRgsm9xotwncr1fWc/Ih4+EdrMtu5gmngOV9BiAYodnRtmp3XVNCUM2dJB4ssaTWA98xu+MAOJn17KFLKT7kfxGlRLT9frS192oxHEXaT3b3W+qy+QEkLWttERru+WqRtscVYJCfQ/99vobYG+9zq5zru1v3164/32Df5Pttqluvp8tfuBNrr+D/NwcyfaSJ8HkGuRBfqp0QNNTQxR5OOgf2ImNyBfxXS9XfeNF8wv34qxPaDeu8eyJd/Z9bMY32uo159pM7JHbLqz1Q8dhTdYgvNRpsI8STlDULfTAtmLDPnt4NdZapH+5vujbt2+N/EV+MPCdvYSKbGqLTuoef7F/Yd8nl2/f/qVvZz7xH7+Rz/0r1/kr13jXAUMDneT9f/7P/1HnRQypjWjdIyOLz4B3/fu3f+s3rpPffnulf4X2hpQUH4n3X6znN3B9uWBrqKpkUw+CSx3z13QHa2Bbo3KvIvoc8BPb5IYYmdwLEuMr96XfiDXz6MdeYn0ht8T/nnUCmFCabWU9L9zbqmszlTV85/Ma0+yXUmob3dhMLumzri/sgcs1cV86ZnvFXfSxndjiP3mOMZBRvxiK7bysfyXO7qlNbGYLdP2WcscRf/mXCsLf+UYm6xdakLntaCn7MLRcO7H/Rj0yD17f3hTfyS+1SX6D/ZH4XqhPahBbwc4399rkkDzT21Z+wk8M7ZRTco1eeExlZwToU/+Vf3U9my8rR+JosMbRz1qMGlzjL0o8zeP6C0+0iZztu53JPtDZbMteEPTEGP3kvPffK/XI+JXah15jtPbDjpn//9l7F8XGcWSJMiIhu+7+/8futC0ReyJByLLLrqp+zL09sw0ziES+kQApmSx3AzbIwYIc+JHMj2iz9+CF6z/XjcvwONDl3IdtpU6ngdKitf3oFPjshf7z85MuT0+I3KgxVKNU+B9VxCxd2J/P6KSWhU2V7zUaY2Qpe29lvZIOnhSEPqifPjRjb5eic/Q8DyXH6Pe6hogNvW1xpKQdx20bHvYI7Pd0zCQrzWcfn11jdAd7rqok6Dhsvt5aZKNKHUfObbTn9sqa5drO2r2wji+vL7ryORzLshU7STI28Rn0nNgzcWK7dWwrbcuil7Ft1SilRZbeRpcjdO6jYpy9nvEdZ40yr6xP1jLr5ToNo4hO5trkWe/QtnHpkEqNbnyPyRrmO83O6y3e0mvlh1P0epvqTV7UL/ticK+uGrLXvIp42zRzjO/EndQoOOhTq/ndnskEtuXq5wq6Bh/PpJJQNsQpi4fY2CcP++y9iJvFOPLWO5n2qcv4zof+0dE+8PWVTkX2I3xl+FfxM6cf4WdxbMv+Gj+z/xV5irj1Qgd7/LM+uj8CqZO/voT+cDOWxu9XELKF3uRs9gngSLLUEO2RZng/9hZ87COMfi6w9I+I7BGPdp/RS9dl/Tuxoui7GPqzzczJh+a8NQT9Bm413Pgm+NNhTH3A9hOfwR7/rLeXvf15v+1tNzm5WRwgfdDMT06RBY8i27LBuaZbBksItJvt/CPXxkT3sJq+yyntpge6JaskpeTc3hXo3qJMvSPsT52pvumd9FaLVujstfj8iPAf0XmRW3rRB7ZlW6XV2/RcU75DnaMnGieS6yOS5iO2zPrQ7jGn8qBUmm8KE238K/0b9049rsskt2DZT3yp8TaeWvRBD8Xax6+pcnr9oE10J/6lXAcL0va3DPf88r+XCE1lVv2wS93ydS4I/YjwgqxlEPoR8Rc81vI9fbAWx0qC8+PaPtKI+mApuy7v+8wlPn6O+xp1Ege+/A4d5DzN1E3cN4J9/6CGCs77yGOOoU/TexfeD2ERH7CPtp7O1nM8+WEln162DL5A33NSjvjFNmrNC/EDfBf7tN0mHbuDxznXcWoD1HGWlm3ZC4vzdra/5+OFe3L8Lb2dZ/hot68lyTl6SNiPE+ieixEa3aKv9ndwvc1GbGCfB9anHGouKGvZWEqkia9F53yw7tHZ+6Z71n7C37LItfMxVicSfXYeYUjODwEK6N4MtXIXVxwDjj2G3H6/6w+Ej2B4HjOBoXefcI9AdK9D6OSzkfFeh03P7SiME4/+Pqct26f2W2e7+bYXk+7j3ovARtCEWj/5hWPqsABf4t4hbVm5GAemX8jSOmtwTLngBbY+trsMeWT29zqbby+Z7c4ttpEFoYPQQeiGB0MDdsrsjjWA7nvLFUbWMnuS+zO5wuBgP0M/rgfMPrIms68DfKDTTE62lXiQKzcxdjH0HYYMYNyPqHwERaTa5NNxknTy437IeLIn6LDHWc4YG0C+Ox7jzGWAnBXE3YyP7pkDNGfxpQB5DnN6BNLWTQ6pFeIPR/yh1dxJrEeEmfHq0TrlGSfvBcn86EOrh0lsH1E5OmfJmXcxJ/SoFutKoqyJJbGCKkvDUmixIQ/WXNxD+H1YhQ1q6wiNz8m9ZaI3U33ybGHr45c+avGTe9EbLNutmtNsP+gzCE2HXCqCJmYQ9SCyCTEtNbBlElqf80j7F+9V88SDw0F25AmhUdW+kyqUgvDjQzDbT+qBX5OSoSc+uybEhVRytKkh8kkS1mifRU5tk/4BotlGx1DnwXhU9RzDsf1eDnPin66PxMx4YQnWWW2HudK6ZiUll2JdMp9BUhkPF5mWSm6MnHGCGEpdw8kDoTxUgM08qXECSliYgfoh10ERdj51BrYtjoWCBqJReTWo7YGvADaHgWR+YGtSZ31sCDpWPECLvsfUXGRsbBMmMLZmvylAb/UwoY2CM8mAmoQbuO1HSB3En+QIC4tmafaemYpt5lZ1qC5T8bfq7KWIxcHLwQwiSy9lf0z85h5E5p2/QjQKuW3ZgPzOKXV2N665o2NnH4OeU67WQ8UXVA4NF3AjvkhWmV6ghzbPuLbhWmOgXclNxF4YbO6g4JOcolmtP3FLXOpy4Me28mAuPiKPHmycqJttVRVQ461uIq4b6hluvzet8aHoltW9DTGlyT4TzRHQr/FcOtQcDUXU/+UBihIfwn9ynegXfpKPbWyMbnpBSykW7O5TIzJqevEnOuSEz/jTQ/1FXEunr9KkNlk7jwGzALW1dKMwHMiheallR5coMHNNOut7XJX+uL5q3l7FMqB87T0zalAvUEW088DvxD45BLP37DyFcCJjOOObOnQ92BCpD9I+DvZpNe8QwdVM5iQmcVDv+GdKsBPXso0OQ/xyZixVWR2KU/Tz4m5iZLt1cx7Uw4ZqHWIhscxZul4PKOoh0HHFnKeO22wZJsQYoGSbWBN62c4I28saU4KWT+IvUXwW+iWMVV70GBlLRReIZjvn074nyHgd8TU5WW7GTCCoYu6FXcvoU7ODmkrLPnLY+Dwawr5qKM0218+QXfR58cVvn4kB315xbMsOSvF1EHcCOzz3nrDd9Zqs145rWxNgJBc0fiO+Xaf2r/VWamP2ptAlNmN7KD8wJNZlvh69LS7wS8SU0CrOb4dt5jbJYc3RNg5n81KXaB7EV+wjk2QvG6W1OvWiz/rY1uClhnaDHz9XrgkcazCfMUrRsRF66phXTX7sjLdhycymWTlNozdPnpVYgW14C1XY4F802K0DiVzAPbYtMQqM//hI7LxoOFJkZIUOh4LhUn5CH+yNF14celB7MRtchb5iN6lR/BQ5IEKYY+Yk81MenMcSsQeYLmP32EVPHWLfBggTT33dR9ZqmrGDTIzo3nh5+xsvfwivy+UJudVxOhY5HoKHJrmJFru8rLWt5HtjPi2ithZ7iHRfXq/ndVuSSlVD47z+i7mVS7aRrSP2iW+7X/hf0fkAABAASURBVPDnPoUKwgM9HJ7zSu6xX74Qc4QX28kDvimrfFHVRU4uh5oWLbkevAzK+ly5/zKj1in0ESv3rIP7TWh75WeZ/cKexreYn7hwXIO5PKkeYkziZA4TncJfoWOVBOajLTm1j+6NfAOSIzlmPo1JhqwVZyTnEfWQ9BY/1CvDXc+2VywA9pHZSy+yrBVDYSrbGuQ5pTXH6JsBR2qEG4mx7V7nXL+xx3PzIwt9zIP7RzCVqVKt7m844PYhJYbFNxjk8HDG/cR0phcVcv/aZBLZ89bZJvrJUaaWZm+BgzU4CB5M+BMPE755MTfhT2yn8Q996FD+FzAbqGrmM3wIPuCaocSyDQqkB/hwAD9rSbKKX1gYLSr13Gg+p0ktjrnkDPs4uD4O/OSbTbbXrCIrUzNxe50y+0jUKJgEDbogyRMwNY2LhRlpoI+OZSkZTck2stJuBzlElPEkl0IebRQ5LJcRTWWND+TRaXARpbeR53Chr4Zo0Y88aDt4OWyUQ5w4KOiBrwxtd8793QfGEVX8KpNiQhnfyPdgTSf84EhfLBA6a21jhLEtj6H81ywOhtlfdJrESx8c+LIdUskzyD+u7Ot6JpdULX10Mr9gMMeh+zUU5+Rj8liIvGR+2vEuLoMi1jFZBOh9ZDjvOlB89zrY/dnsE1pKAODYTXX6yQ2Wzt7M3cSPz8wBNiLyxiZ7WQM7voMe8cUekdEkcDxCibTSaY+n2HM4eexDb7Tyw6lj4u9YIMftaSklXKitVxn8g59XYBXs+Lnif4XG3ib/FZP5P5rE+wvvfRI/kr3X/E8b7RvP7807Nz6XuQH6O1Pbzbf9nezOoKQ/kN7V/iqCcL/sKnl9hY9OPup9lP9onHvUj+SPsuhmrR55Te8EerBPsz+U9+je/2g9TiU7Ds/BF11y2aJoP+Jn/NgGWy90sMePvj7SW+dHfdIPvtf5tR1gu/fuso9NsEZ/pzNp3tPhu8Od3gQ74NM9kFoHW8/2Jv9Uny+HwXaSGMEe/1X99tn971iaTDP41Txyb6sfGKTmwfYXXXvVMrbhW/zAcwZ/U3QdyS1zCSA/PVLqrftR4Y/O70fxHmPYlu1HVu/tnY9t9U/5nU4G4TwivDfwRZ+JrTyWlp1+aWz/ayTZbzKdLTqPONnfdbbbPnsjuCsQ/07fCd+pldsa2ufX/zexcs0l/tL4/mxZIrZ+sdlG3Z9qI1JiBZ8qPDBNro94EDUZX49o5hcn27KDol8oxsEyMd3Cp/VCOvmFNYDEh0FBGvzqwR317tzYW4kfMOq6fPr5rLc27/ZvvDfq0f8bd1Frk1DSjmm72cUv9oNf1PdDwmZy+hjGtlwnTB+gtw/bm+x55LfZ5uQE4o/yLdldM8SZF/Z5kLh+8d7zyLUV+oi7KL+hHWKbfnOhUx/bXVt5C0RccA7tJbAtewEChdldguGqbdoEnbdBc/qUehQ1ycCc7JwhzmP7SE6hT7ZyvdUHXTtz1Rl/di7Jw45Pw7d221T3p+P4XHGwRdF2r3PV0FP+SudpqKqUlocnq3c64VxppyttP1Q+7E+R/Avfhc/QUbrrn24PFtw27k3sQT4lF7RLaStTIZdwteS2ls+CD82YQ+8aia4cV5kk90OPxcNrDpD4RTy78I0WjizJznn1IQ/84Um72dayM7rYVmmMBUPbpcfW5jDycOixBoXuhm00kKIcskfk2Ot2PoBL/isXVDlsyzbUOkLaa4wbxSxY0n1GzoGh2ncUEdnWhes8+YSVWK3DJstfR+UvLlCT+ekefbIlxiEbLnUMP4itDc8ZSQVdZTmweyxLdsm2RlWXl+lKQgDq1G2BpJHcgG3yPuBIxj75Bka/xlCNIYeu6j4PL6/Xa78QSF6iGew6li07KMVPxkyZGLPnlpzsU3b6tI2Hx8M62MupW+eLkW3F36ih56dnfXv+1mPYst/sbcsFbMUeU61mqQ9OWu1NJsX34kJje2Ccv4ALf1wuyl+KFfzouB31OcNGREEPOL3Rvvu2qeEpSO0CMb7gv8aATM6z87bxb/U6DWRPT09N515im7IA0ZEnHbYCVtVQdC+8rDq4QLJWB5u2qrRbTGwLA+q8qhAeJdeBjWjhRgWyeZFXOSZhvYMNv2X0FjlU68FuvdiGsJ0Omd9hMD97zz17cRLzALP1LrzsNJZ5CZWa2YwCeDnsojalGjwAZxI3XmDl/28Z3UBy79eXlxcFYkPa8SEhkm2lPhfW4en5KeLmHdQt1/RBTWzLe4700YcjyYqB6RIrOMjhwBaBqoYurEXWJHR4tuGTb6VOlg1kpRlegdDxFdxuNzKeYSkvmZrICZPkF7LG8pX7yo03Kal54XfzffovfNuM6EPPeMa1vep/MNfEjM9HhBfd7L/gYH4Hutlf+Uv3Ky9Kr9Q9+QXRj31sEjpzaD10klvLiBv6wNekZqFJRy7ycyl/qfvtG+uBcnzmL1MvrNGgpo4OQMT1giNLtu/I3GwrfZA65S/6sv55qXvwsjN/yZv8Mp+nXF/ss9Qrf20ZXvLKvTq64Y0qrbbjrDWMf9uKbQDZ+033tvQzPKhZcgltw5fZPlOJ12QKgNDMLfecQU72imt4B0U6ulYHWuvImCIofaGj5ZJxXFMb1GzDNhQHXXw95p2xjaDFlm3FFx39ig9TqX94qZssAgAOu2T7jvadXJR9hQK9bcUnU1DXASJ6T8/PynU3xhBqvcdvrE90DnT02CwZv6lXbPXQjPHRtVlzTo5rfNYKduyiFzMbCmDW85jEOkBk8W2TO+uVvZv9d/Q+xSs6nUNVVBuxDfAo24p9YFuj19BKi05g8YMsOkFkB7EiC2175cR+OJhTcrhy7QSRZx7RDYSvgMzQnjrID6LtT5Hsksk3otfXm/KPLCZ+RbMtm7nmhRnjiVLAdPElMNles/+rCLm/xL+NDbo5dv6UN0Oh3P5sdALWy4kPKmNHrU8yvMQKp4GT3EvyjyTy+ZucRxXTWTlEtwEn+gdzOEg09Qn/2LnTE0o7t+hO9NJrhW7yyr011/iV7zRhDPZgjSHbSo2Tb3qTQ3zZ4Rs505SojciEpKH3YVPLh7WMXfzYljhEs08idKEfL+QcT0HmlJyC7D2hb1tGPweqxJ7KlDLvzK2BccbRecQ88zGxGviK3I5HKzmKFtvADh8GEetOZ5z5Cu6W660Rm2n0eNvsfrJOG63QJwxONwfyZt1PyO50lCymACc03cMxKUYjPHJlmC3IaMq28sMA3jyR0RtsNMAb5z21/M33zA+jI0ofePbyWx/4/ww/qYC9imX/ncplMg3ovjp+wu+NyeZIvy6dnxj8I/7LK+CyfoS/POCfcGiTKyjwlZvIgs/ka5+x09bdslX65s949/daEMN263x2yj+eCT6T/R5ecnqHh1x2Tp/29+vm82jJLfh6BsvuXWx82pb9hqX143N85CaffuNHFvby/9U6fbS1l374tkWC68Mqn/D6utnoIraNyQLD+7FzfezvwpPYsszvEZv/s/50867Lx2XwjvnFgCVhruxZDN7T6wP7C7M/xbZXrWz/KT+/YrxD5DtOapkvd8He8/FhW/1Dn/Hvwf16LjyA7Xf3X/n6aGdjDx714yPj5J3+Z2DF+KLGOdf4qWzjl7xs+iB0EBrEd2C/l2cvZPunj3xOnx6/77yqJzr20uwc9KEtH2yyD/w9TD1iH9i++9l2qUWw9cM/WNT0weY/9rjpYUFkLj3gZC//sfsIm9m8g8RQaelth1z5pc5MaYIwI7ItM2i/Z0/37og8v1b96ret+GeqHfOdox8OzqROnc4HR+nDSk2MSv7CZsEKTx9aeI+wLfsNWz1+N8Kzna51Q7SMeuXa28h6hh/5Z9iy6EWe8aQQexxe0DzmwvTOGk05P8U5SC6WsscaZqBUP73uzWbcB/tj/zaF1LZsQ+U+ObXjx1czOUW8468+ugH6MOYJVNuXbT3ah/8Zll38fIZDk3oc+A5ib+95OcPvYIc/4S9MbBnIDl/0G4a2HptNXTBLrI1HeWif8SMnY/Kbsn2i6APGUQZLT83X2Qr98I/MjQt30p+i1bGP1hqs2i7m9+dtNjNHfHKcSlPZ83PeOr+JYlROIblIyTB5iGZbArbprN1GFX4Yc0yYB3ndeHiWByJH+0x+VAHh9p8Xv/FbHhp1AYXP6Bw6Mlf85MBEB0YTfwcPSib9ZGxi5Lq1vWwlDVn2Gw50gsSxSuVCdygPWMYoxlnHqX7Agd88ZL2DHDousRJPNFy3f2nZRS6abc7JPfOcio+sS+yCFkYHLM3mnDVHv/M8eGALEhcsjZwnekfX4ICfB1KJe/eLSlF/lFS1vBMG7joML3NN33pRAZN1ib8gazWZZ/LuNSMfM0d71WjbG187Rnv3mvNjPqlxZNt22ZSE7pJN5iJlrLONQs59xnavyZJN2W6I1jHIKz1D9EpWkcBC+PP0oYdmr7Xq+VE/VLAzdrO1bMt20znZVvU8mXsN6KG8RB1VktUtcVK3I/ng8wCUT/ZSyDwb2NjudT2i2zW/rYfL+asT7JJPoWO77U0EO2fpQB7s/Xnj4WtwYJt4qPbh1l/zzP7o9SSebWId6hcOXDtXEH+pRRviJHQe7uWFxEx+uQ7OuNHBRV8v2Tu2yTF1oWduRX2iM/GT+oeuskb4rSv0V16p2eChZlXJQLTQQWqAi54vbJUNirqv+8IobOCJZjMn5pGY2fPpo49oXXc4ysraydGsH/kO7Mv4v7EWN3wv/ggfvRWfeyE6Rayg2V2HdW8UzTa2y9/ggXrsC56xIZpSg9RSFqllxlOpd68X6wFTF17E2ShIynqEV2OofeAHNqzZ49hlvfPA+8acg/hLvjY24tvTBEesFmwreVCGZtimBm6fyTewLdvabVTqEz+z69MxEHYdIkO3auCnyJ81Ye55ITpGKW2QPzNW7LIeoScCzIijtpOs8G1yoRaZGwy47nWGjf2Kf2MPXnmZl/tR+tf+a8W1dpHFbiOxL7yQs0tZiyLf8NJXDQnHebh+49qxzTAo+oUxeLHOi7foFrYYdB6Zy5UH8lfsMpfU8yDvzG8BTfyJZsfnwij8PvAO9tCNtct8F2aWjxgHa3L0no3OjG8keEmZWAf0+F2jr2d8HMil6lp17ZlbIq2cMaFmBzUzieYz8nbmnvzvLxnJrcoqbCV3P1i71EBnm9wDRpUGdTk6LjnGZ0AOk/5GnMhiYrv3RMWmRuc38fH6+hv3niszOkRIoSZZ0Aa1gCB2eSn7ygshbmvCVLcrMYk9iaWHlmsrvAOl1DR5ZH4ZNx+b8F7ZL/FxpSa3/DX1YUKP9n25PJPjs5JP3N/Qyf44CH5jna7UjcprMBfbEgfT7vUSLTp77tFJ/rnX226dLbNZHQ8ZFDBzta3uhS5zSN62z1pU9/EZCJ0rud3IX6qu8eC6E23PNT1D1Ugsd18uNoOo/VT8ixaebdkLO8cqYpLXjXkH8RdZcGXf5/pLzdPHqdEdSJs/AAAQAElEQVTloI74Jrfwo7vtsldFUW38Eis+8sI8OqTRh+3uc7Ks5PD0xD1lDI3UnADhixYZ7nSwAOntITecMFw7agz2anRtY8Uxxb6byjA+H2U1qv0ltytrHVSVCKtYO8QUfg/uz1dFntoc7C2cKrq2ZXvRp37yI00F5ptoaiNaapP9faBwsObCSXIwdoP5xl908CgZKXoZB7bf4j/WmyC2FVtM1I2c04eX3jizzbxKT3zmbL7O1nuCHNKvPC4SnyXCTirZzllGJ/MPUoPWH0PdjAn5ppaRJefdRy/j7J/272LNVpI5Rx7YWcup2AW321Ripe5X7jO5nlPLSe0ix0mHnsQNSFSkAXvZ3bJv0TV5u0o1SoPPh8QqYtlog1FDo0q2G3E6qesBrvhI3rPXfKqKHFG4sQbhZ593n+sGndgkx/Am9jf4B3wb37XrigOO5GTDB9GFpfQHdj0fGMl1jEHcUiV/9rfJIbxGFVqmZnvON+hDeIUvFb7tyI/ex0YSnuDFd2FvwwXh22472zLUzv9gLSafQYK7c1N0vNYy843uW39w3zmUZhtVUG+Q2S/M857DKVtzHIpctMQKIGVipX8EroUrCSJ6C8x1ZmcRg2tM0McJnc34eg/LycGmZtXQ2WxkcpydHCm6ZXhaDfeEmY2D9W5Qs9QtYBtin7UKsMHWXvatSy0yzPyRyvZ3CH/Nb/Ya7zntPvkE0UtvO+R3ODP4jv8P4z+6AtnwG78ykej+it7fRSf5bvxdcnrIw8ntYfwd+fnF+J3an2T8J5v/U6Hft3qpl53z77OLtv1mtz68wv0e9pve99IvOLEJvhCHbS+/9urD+1XkSrPf7B7H9hs//iJrwM73lyD8/z0QWMHPIq4vSz/T+ivls78c4bELRP/VkfRNfhuf6v1M/qnR/w6TDZ4p/pXB2t9P7vn5kmhbtvlCaX1s8RFsvr10YvfIs6wc+qLlSyHfLpGyBllTqF86fpQ/IbeP3id78EWf1G3L9qca9hvfXrRtvc31wFbgsSJ6aOFvLPav5LU0cz44xT49ZI4MNzIGZU6/44h51LuPMXibE5IW0J+HP/iPrrV++O1haX2wWcyvzx/Vbfz58Wv+ew3bXzt7kGRfBTb6HA+iJiNr4uFkWwnN75V3LpffnW4i6QQ9+Prks5a7/1pzS5ZTW1xvsxF6XRveSvfeLtnhx+4j7mqL6GtlChNsFuvXzhM1wL0zLzqTixMSbo7QgR544W/Ylu097D5+Ftwy282XVr+vi7B98pRGDvkL25DvQX4nw8YCKID3bo0Ng6OyLtA2J8Y5bGPikFox4vOAN3VwT+K5qzakQ28QOj4x6aU8lEjchhjju4Dtdm0brvD6hviezeVUyIFtmR4Ol9ZNebgSOk5snbFWL5pteL77zS/W26dtNN6O7Ol+KMUDnuRpv8nvJEqxD94spV2/zYu+bSazNDE7RbPzycA2dPZr4LC+hIsHGMzbwQdV3OBHJ7YwK0R9FEAnAUS20XMrF7QWqSahq6walulFs815HXERyiYX+D51PtYqOik4KnL1SKN9MnfGiREfS7LO9rlGBDnyZIWwse3/VC57HPFS5BzbCgMkNiylx5SwM0Nlv40xZLtRxIWERsx1f6cZykLfuvAAfr8MrsHSpXb9jyeoYXJC1za6JZdll1bjekC+cpiykWkh8vBtKznVGILkYc8k5+Ps1e3ggVEQ/cwlzPQ2vqy209nm2dsITjqdbfRMLCnXhPYcqEx8HziM/ysPx/Nwj2HrjyoVtskRD/2Qtv9fjS8v94fUsUO5fUdXD83GCh+Xp9F1jHwUPgEz1XHWJyaotg9ZsvvUsQdFL6+Hj0pDFj/JUXL7yAuH/ZeXyTWwjVTK/CZxojsGfiTmce38Dx7gGd82umXVsFZ9DuW+W+g/PeX/W3hRVcFDLstedHgsWA6lIVEDf4LKHN12jCxi3ng4e6Pqa6Vscw0MXYjxDKy3Nsktecc+8qDjtcpUOtvCvWyTQ/zqbNZBgW481H6i9oN5BfFlu/Uz91uv91UHL8JiaLvz+fZ8Uezad0mURmmvvLC78oAeBxxu3fiZxOIQE9NutpFjLDHvK3hVcsoc6nQYGkfkjlIbT8Xflbyv5Ha9viov6l5fX/QCxOdJ1qhwa1D4GWPo+fmpcclDf3iixXdkWb9+GVDsu3EiOmd+ttGe5JDr7uiH2Qf3ehh3/pXxDWSeo4rasCeINagrQwWivfISMvnfeGkQ3bw0yJzF3BIFFY5F2auP39fXNc9b/6eUD+rtRvbgcVyVf8wR3+Ked7kU8Yf+5/951oV5v1CjK3ul6yjJ/Ig2uW/kmoh/2yrmTtd9jSEbTZA8p8RaDVBQaplolpWD9DkmpGVb1RNmfNJOPcUs2QTZU5lP1i+1gI1NKTYNLzqyzDf/6cyijjP3VKJEf4NoyjxeX6gPiM/MJ7ZRnTltZWJzkMRiRPb0dOm/8KyRmCd/RoUTw4MaxX9qUOSVz5XklL32yn67sg/Dl7FB9+A+YuZazL/o4XZ+3ZML5dC4mDpiwOfJkXWRlJdxT1zf8ZVYAeze67a1/JWu7LFbri8JH0PJG7eM1HR8bJikxsi8quWJFduDvdeMnLwyiyzDMQZ+S4TMUDsPy9yXjkbqlpiuUq6bQYzox0f0C37QnrlvvL78poO1S+1ww2FiDOVaDJauVltlV/yFMWqkk/npuJZSI9uCRX6HxDWf6wCCMSPWYLLQHF2T+Ddrkfzy0vW337hX8PmUcWyC8F/gZa3DD8KPj4NT6tZ7i/mkfpGHl39EMfj8j3/bSqyNTKXzYF90vZCroW6Rhd8D+JlrEHtmR82oN3Ox3H51Ntvaa5zYiJW82x86tnOWbaW+2Vv5K/Gu35K0zHbXska1v+iMMRavaunIpIglNRDt9AwlJV7XghxR6xwrdhm0xjqZ2ieH5GzjgQOnilpkotnmM/fGvfWmQT3jB3YfHYe657oOPYl36/FVWYN5XkO4WPp9fjvN5M5ipA9pW3YxTytxGvAqIP93Y5dkiclqso625TIMYd/dXTbJY7LPxX4U359Mn2eMpqaxmdhTSYwM3h9lK3Fti0PdLLlMHEBeZlyctp4yDl9SavMb+3ffl7IumS8ixYdt2c6Q0s/eWz3gtHxKkTbQs73G6YFA/AWhbeSmNlqNkWSp5Vptsk6Tgm+Ei0o6FM8OOQlxsED4DPd+fTNwWff56qFhF190xMQd5qHjInw751MfwSTCOfphV9gtZH+8ze/R3n7w/cHbnutjb1u232lu+Tsmg+yXBXfGNYwtAo7Y0L07Oq8PvqMQ3cAZPMD22k+71z/tlypgr1KmqPNhY/+S8V+ilPiP+MwpV0Fvm8f+M73Fs+NPbLC6Q7/cYvsjPObwGf0j28g+S+TRz2fy/31eStgoy6UF0zPwOwzZG4WeG/pJc/tdup/RPzH/y8U2ufwJ/GpCRrGA+dB8xCB2sGuByp86bMt+w+TD4gA3rqMgDxM/Q/6690f41aTst9g29MN6bx/JyUb2gPCC6NjvZbbD/hKxC6Jgv9ed+RIDItuI7iPyiWu767Z1vuo/87d1bW/y7st207bvsqxHMX5EeFEIL73ttnscP/Jti0++hu3WtR2VL7B+sRBf4j5HdudHbFexXfRb3RLLxC3AfaCgv0Pubwfl5WOdPbg8CH2+DPCtYLIRfd5DJtdFoL+gpQz2mU968NHtut6m8ouWjS6ITvjpGzx8WLXq0V96SpxHxHnG3Z+5hP4RyJr8zTZYsK2fNdttk1hBat6YWeOF/LUcS4nfibvw6D45bEscotknAZ29XIwDOgUz6x3grkPhOn34mmsPFXtBKjwEpte5d274sOJPXzYcco9b6znRjeLBae2/5MSg/VhWDtHW3N/vz4krtiOxpeSubsvX9k9mcCfyKXkKj3psGZsJBo/893R8zvcsRolpW7YZvT9sN5+Ofp7YvLc+tQoccyaTPvPK8FcwUWK5lEJmnzDsI9d/CNsK33aGjYM4j/Jmnic7ayq53vT1odlLtnVsKz8f1Hr4Fqdko/UDv23w4RT7IGwbezlkI/wNtpSST9DC87RraVscbyCP73XX/lp7LWt+OqHrONQtNgGsL46p/PKUfef8kgzkjNjf/HLefkhq95G8x3JrY8SkJntztt3RApP3yu/M9fQV9eK00cp96h0CNZMG2H5jf3DtTGTrsC27ehA/id0DTvaShW8bjuQymMp8jdnkM4t0NPm8EPcKNGQEtpV2zIPOsk3/dhwxYrjjFfLAMlyqc5dDswY9fEu7de4nI+DzYPkKLSUd0lD+P1lHahk5BrZlB9LkIppznj3ChyO5ZGhbfIJqVJ12sQWEwVzdyh2vfcGwkScn1pKhkC7kgU0DY773GOR7nVGyLdtQOZLTVDG23XzbETTsRdvv+94jqVVrrZPtts+o7wHIu/bM23bYcq0+g8l62RVS9uIXfRCm7Tt/4qN9nfOMfAPRJtFfJKbUmroz70kdmCWCA4i5AsJSZq2HMLBxcoCOQ96QMN+O+LPdjEnemf/Bw7rlt9l9mhjO2AdwrPxIpCHUFRc1EHDYJkfWp+eEHmO7VCjYRiPHoUVOheM+hz85TdlMBCpHYu84pCGcE/dQ5iWc2Fi7NTOEIPtzLjM9OHDQ+SPtA/2EKIpVlXwP3N5aNDsIYcg/dkcm2BLh33eIZmxhSJbiyxK9AS8mp2Rbkns8eLAYnfif5HSGIa662ZZt6EBN2+5etNjS9dgOfy6aCyD+1md3+O541TrWlRcQV16+TQKmZgEiYazkFH4gmm0loTyg1CJXnbF1WTa1opaUBm1UOSNqYmZvAFi4ONLRqx92xl/HwL6VkdrmvI7kxKq1/+acItvNi2183HgZYodX5L72SF4GXJnj7JpmHYPUJkCXZKcOXXkZN8ndBNiYJH9gB+t+2NaorN9syzyUL3i21WsQG/KYklK/PCgvlw72SYOXPvPB56ihAtGf1GdiXx6yivokxplvSf1dqwp9SKXdlHUV9970E7+xsB0hOOTYQRV2ttE3I6pMHM4rRoI3V1pS1oU9cZBz/I0qjXFBaOZx8GA/OQWz7UUzOnTIJ1iy+LJzluyzl6DVzSRXZeXn6HykqNlW87snOQufN3Al3vId9ckp634l19AMsfcCfpUGs69T6p79sfTwGVn8g82zHS6xKRr0pJ5h2MZnqPcwMewlm8Qx4mI8uJbtUmoOS6NKwyXb6h+uyV4zbAa8GlYNyTbzW/U78v/SRd4v2obkQo6fCU9lBhyjNIhVCA9yzQvo1CPz1dnQ1GRf33i5Gf7Bmh7UwnbHK3zaxiXj+JV6X4cvC341rtgk9o1+1zty1PE/+zqe7F+MFb0gOQWTzyLxeW1bo0pjWLbxq+4nRtEXrUY1D3IdpmO5wkeNQQ6r6oKfAaIgkj70en1hXMo04vMgLpnJ/GTukxopcVFIXSe1vB2vumF3vb2wvw7sh3JNR//IdcyctkdxigAAEABJREFU0l+5hxzQRf64wM0EVv/AyD9eOFJj1u2g3olv4sQ2eOWlf150hU+25Hoj7i2k7KGqofgKg7SYj2QbvpXWPidscoifrEMQf5lHkDj9Eg0HttseUrfbhMb2LGAxh/i00RF7Dv4YRayKkq7X2bWIz0J3ZL0QxaaYU2E3mSMLraxrbIOWFYrGDYFjHxzkPCUd1D+5X6lT+KOGbJS5f4kcUGEs8iAn7DMuF7zojVZxmfVd90bbzO2G3P3if4zRtO3Vo5s4wZV7xO1cz4xtdGSlZTwTnyQnudomxptMfBHNHK7s/a45Y9GskrDRQ0u+jVEaF+S4iW3sAtsa5Cla9HbsnleVCtiW7fYdeWqWPjBzEqKD+qee4QUZp49Po2CvGob3iOSQOYZ3UOODNQkdHinxfe1QfGEu3DR2TqLFd2oVndhl/jbcAIOWUefIUVf77d9bqv2KmD0xhNbAYigtZTwiM1L6+A4iCyIPbBRgxO/BeiTOO73TNr4y164d+jZ2HCKiaF1HemWMLL5FC39Bsg3os4zcszO3rgWfhdPMh33AdlFySQ6BaLsv7Nc/qhjKS/Ose9U5XwLmfp19mTkEdzv2QOoaGDpxxbxwTT5W/GZ+dxt8tY5Wi2p8Ryc+EWNXwEuBs+0e+6TpFHrp4w0nTdO3jPnalu2OP7oviQIc7KHce1KH5ISWLETs0axB+AyZwoRv7EtvdZi4OPhOwf2Qz6bEPPCZsFP4wLexCj+8xIrP1qFAEzlq+Jj4P97hiAG2UskeqBVyrovDIrWmW1ZWMR99aBP7xgf9qNmW7ZD4Sew3hMnWaDmmCm7J9RC6wZtu/EffduuH/ojobGROoW1/VFN9x/mH8R9egVwCH/EfPqV36T/OLYI9Dv13wM4n/d8hn79nDtwn+8b298zuPy8rlxX8kcx/r10+TP5InK9sbLfo9+bRRp+c7B/7ywftxifmfwPWJ/eOT1g/TvTfKeVbyd09dH4ZWyU/ufBOSgod3Bn/pcSPFyjXTJDJ2++KpXoY/+n74k6j1+R93e33cZPLG7bhG+dOPZh9phW3Dyp8KRVwQ5+22bLHecfH2/houW2sjxN0++DB0CbFl+SFN85PqdTmrvSJ/7vsPdHpvGd9OppwNyB/+bCt3AMf8cvGXyla1DKA0NfNfi/P0H7g/WxCH+TZ6we/MfH7GQ9cvo77M4m9fkWJv0fdjINH3md0zPl9WEEeeGdGFj+WbE7f7R8m0vtryvVBnouz9bNnsD/l7Teq+qo9CqfyACy+7cwtvvYvd+xkxPodLS6Me9vikD+xTdo3HuhlPd5qdgbKtdDz1bv70Jsby3YPybL7PsE62T38/rT8L5vM8cDP1JFY1M3GQYx4SHIkBx2Mlg3E/dj52sb+PaJULKztkG/A/2ef79HNX609YpwP1kT8xMovyxuWNfBVIA94L/nLhFEawwpPH5rt5gx0Ig8E7/tZtVpEi+BsL1vI7/h2ybaqSmm2VaMa91jw7DcfmUseetx4CH0Fa+3V37mzHwLR7n3o+96e7AURM7CKuIH93n98XnlIesX/3c85WXvZmdppN5QmMWKX/BqMyYpYBqGk1P+K35eXVx56v4Df4F25j9x40Hztv3b77bdX+teeT2qAdUfpa5E9RcoaxC7y4EBGYsSP7+jaljhEQ9J+kteVudx4mC3yahV0TNltKy8AbCQ8QEruR/eMD5EXufHA/jiuMvs5OWXPZK9deKg7xiCS5PzEiVbz6u5n27qgm4d/sR+Xi6oGqLtOMbmnp4viOzQmyKzk//JCvfqvDG/MKTMTttYYyz55F/aBDb9GMpINPQpd9K0ei35cLHPN2vQF0oPEyv4SreBLxpYY1HiQ//PzM/k9KXNxwRd1WumosBeYeWgH8p8yfqF2+QvGK+s+qauMAUf2Cx2rkbN04L9j57MFMEkERn46Z5RjojeRpzfOEtM7D/g34iRWfAnrC9e2bdYx6+eV++WJOQ3c4T/+QNcClo1XMPuFERsAWgHa63jLJ3PIw9X8FfJvv73oyssM212brHH+H5OxzV8xRnewDuFFJrmPK/vy5fWlr4HMowq+3tqOZpMrNX0cX9h/lyf2y/PaS7Y1aq2JuzuoQF6KTCFSamobulTRgxYttcpa5S+8//WvFwW/9XV4Vdaua43uKOzYA4P75KjCj7GO29m9nbF1nwJDm3HrYluDuIHbFpHGGKQ1e/7Zd6lT9taFNfr27Zv+53++6Rt77vJUciXWTQfXYnRfXn7re8Vv1D5/JXVl7TMX0WxOnxws9ckl0tvg5KnzEu2ckeImSA1gU49XJd4L97DffrtCv+qFPR6dzCXXx//8z//oW7Dz//YkU4P4yP6c7NML1/+3b8/6hs635296RufCXn16GugmklSj+mXWE7qY97zz8vCF/XKIdeUaFgJjN2p0LasKVpG3lZYpJl7WN2uZuoWfOiWf0PbStbGDvvHSJv9Yoh/k48C2bEs5WNzEiO3B9Zya21bm/fR00UguY3SfvRndrffCOr1eX5X5fPufJ2wuurCHSVlpiRd/V66j5BdeYg58Pj0/da3SZw6JH7lNUiFO5DqObOHG/s9Kch233DL52/TByRvk+/R80dPTEzV8kp0aSsU+z9qEL6tfTCT/zMf4ef723Dk9Pz1jZyW2+L6hRKVumUN0Z65bxskpvPQN+K9c/11ranmgk/m/cO3lWvyI7Lk5J/vg0Et/Hrz2SzrbSo2Sx4W9EjznmoFO/RMr+2b7e2HvhjeJOYk5yVc0O3OwRg1ZUvJJrW0rfoLEST2ev130/O1Jl6eLXOo28ffCtZBrMUjMPffMO5jE63Asi+2uefIerHFktlUgtTz4JeOVvf6Kzxvfc9uUU172XanbS/YTsth2bqyjy+SOjyqlDk9PT+paINPZEqdfBuIr8m/nOvZcOrZ7XTMe1ELwUocXckntrrnPcI3Ez+Rz4nTbXaLX4OUSkzyoR/bLK/XOtRe7xM0+Ty1k9VxRVWR7PokV34md3JNjfBoDu88d636iltHPOm7Y6IHkkJjxv/22Lrm1vSXbjXLx2XXRYC1MHbuXlYYKuRYj9567co2uerx07omx/K57eeLtfR37ILnhIKRsy1W9/rnGnr+xTgH79vnpufm2haIOrpO589VbsyOXCj+XJ/biGNDmOj105YVwav/C/njtdXvRjT1zcO+drLtd8umKoWxrtH0p6xGZbaUmdMil/p6oNKSoeQi+o/4GnCVG5t4gjx7T9z5gL7yc1+4ruaVOybPXJvNMfg0W1Vbm9vT81PXIfr6Qo2hkQG45MzhjdhKwLMNkGrjIXGf8oRM6ca6sXXKKkm3ZDikIDrMHBvEuemIf1Cmz3TLbSrOtUYVu9J46l0gsd841Ssk3PapNj8tFLrOeRyN5BLmek1ugs4XO3g2YRutP6pN6Jff5bj/M/g4xe47rXp88Tlf3Lr5iv/ZBvCKii13qEuACpjpPPbTwGxQ5+vFvcwYPancyOhth5sUvoUI2DvwE0WnGJ6f6zHd44NHXZz7Ynp94/If1aQXstZD2f0/Z7D2nz/tPC/EP8wcVMLINyJ8clF8/wk/M/2PFkw8b7sbK5F3WxuTm/Qj9m9uOe+/t9SFFb5PXVyBnne2zG+sp+mFnu+X32Pj8OPff6/vR10c6td7+bDN0x//ZyfZd9+DTLT42fo9tbLZ97Do/fG/63sOLbsZBMbZXDvbqw4ts+9v6NvJaiPwz8Dwrz+Abn8kfeTa+PoWoif4tjXD4dvu2V9+Df+MpYRrUToTkqxKXJ+fzevyjobMujdNPrzkxdv9H/W67+HnMd/O/6m3LXtg6fc3tfX3mmZy3PDFaJ7JTz14+bEsc0c9e1Bct8sbpI2r7S2/ojdYhxh5/7CP/URybZDCa+DiIBSnbjY90xvEX2JY4Qsd/ZazVwsv8N9+2bFDASydnWPDPXyj44hq78DfYTYqP+Nq8j33cBfmGFXyU9zhvdxStoDnasdOHk9hB6F+B7b7v19nve4Rotts/5L2nvMpHWHgfYRgbkF8edrSW2F60bWK8YUm/PttvujZ0LWyLx99/EDf7Y11sN9/2PXYzONnmzJqynk1wsq1cEwHDdZ9APs9gWd+ZAvVvH32KGr7V0EOz8SUvH+zXtkNuw2cukEKsSbEPMNERrfXaNXqWUH+PbSsesqCXdATdSnprdsngjSPZlk/79A3DcymtYzPf0D71mkYncXqPE3Pxqv3FZnZ9TDFBhCcO+JH1/HCw53iKP+3sUhEPZ4rtxO6gNnnREO92zss0lM15HYv5cC74FTk82zK+IXuG8TuTX4/ClVARWjqIqTTmavr4sEMxOI/KEF5UJyfHMvrw7HPd4cdX5OkPru/QwZE1R366k+1N9oOFYhRs7r1Hz3br09FLFo3YnO9HkWChYFv2e+R+NXlQm4eMySU4jjcHx5lb+HG4+omfjFiZ5A3CDxaX88k74gs6BoadPnrhL3ZzYbuxVJzuHWx4gPMD33ebNyazSc7EzR5LjMgSMwgd5GFW+sBeaxT6PczQyg+Etr/4CcIbPNxJnzjhHeyjPDw5zhyE78jNfjvJFC0sYI0xZEm2G6LFz2R/SMnLwgDkPNUy5tZbFZGLU0uRT/V+PSKHbecUGx6vTIT4U0OYTx3kuMaGOyAtae20o/UnfMM7jxk79UPFmFaVAtuy3blBoRwfBW+ofJGMHtBDw5VsGAFdjp4b9Vv97IeUr6838uQFD/bFXIO7LvOc6Gcc2Eb3aCSvDdjw8MODR+Mn4/RjlEZVTDv3yZw5tOTNViGvjjvgL/+5/wzWLYh8aa5zHmiHsku2NfLgcBSFo97E7wdu9P3wjT4PNPMgM3bhvfJiO/sne82y0rIWB/PMehmeyadzZf7JJQ+cw4tuUMRVkMEJu6gBOWAj4QW5be0WfztGaJ86g3m6YsvDxBQnBvnLJXDwJG+CA35sRlXvKyYrEy+8IPkEF2qRdc9c48Y5yfyIdRga1CmyzJ8Fke2lcfaZf+xtR0wYRuQRpTnXut/ycqRTjW2hkx598pzg4LraMSZ5VyHLiwtAyipMYrF9RucOmIVC6mGXoocLiXwGdSp6PbSq+CaFeaBCrtxn1Zjkv3Ac9A82krm+brrxUgWlfnh/8PInceMvvU1k5qFuxKAPv8aAmniQbKuCGk0rLckG0GtOByGIf/Jg33VtN538WFS5MmbOTm8h5LDWnn1dPS+DkkdeDkxeyh7zqip1HihrN8uQE1mx5kPDpVwDF/rZ85aqDCQSlG18VOtkbyysvCe5H8eBLn6Y/9jztbqtfM4BnOjHZ2oau2A2n9N5ZHySEqaxyXVsu1/4ZP/ELoj/gm8Ubasf9LuwM2Gm8kIjepGLln5U6fJ0kW2JQzTXItLbi45dg/2THLIOdcoyNsaJN7iuYhde9FOfKy82btSSKnUe4QfierHID1uxh8Z4grIO9v/B/Ug0I7fxDsa4aFBXFkLxdZy5pFE/dvQAABAASURBVAY6G5qyOYOw7NN//NSQmS/SuCDO0TWMXuCKJPHf+E6O5BZJdN5wQAZqP9l7k/WHueZ45ha7GqWuzRitm5poN29CPbfoHVyHWatJ3zmRV74jhO4Q56awrcK3aPE52XvW0KiLyswVWmeb+Ap02qZ+QWp4YBe6Qd62VdQpsKwc5VLGobd++oXl1Ni0srj3kuhel8GeGNQ+9QlEK+Y0BgQObWJArlyuOo4r1/ALdTzA7LgD5W+8hOwc0MVMnZOr1zB5GKbtSLFz37vCT8z4jq1tZOTLEZ+jRvuJUfQ2cCV7+WoZ9ct8Hv2lXpEpRYXIOIhOdENHNLFF3HFsk9fU7boQ/mButnXlOrme+z5zi2yjfTGwrc55MG/8UmYpaW5Ist3o2ChkTpl/j3OyVg30vkVv5nPpJmoqNFOrU4d6CTvbMjU37IKmU+iN8GzL6MRf1yL7i1zbo7HAVzoCqKok9HU2ix8P8iP2gUV0kccvU4GvaMRUglooGRvXkJ26iD00wYF+MGXHb1CSzPyOlotWo+Qy1NQk171fRxW8ddglA6FW5gR7VGnElrGhJ7yDJB8BS4hlfnJknO9IN+6HQmA7LAm7EKlZEDqwkSMLL9+vDurIMKI7bOPqBPL4mpP5AWakIrfMsfsaSq4xfvQ14EsmD721DAk2A/zOIPQdB6Em/rxg+ka1j7Y7dQ/qmrq5olOyF2ZyRMc2azqJT8bEOeDHiW0lbzqldQ4tnzqwKwRB/OU/qS7G0ZOK7g32wDcxsJknYo+SnNOJ8MhCthtb97GPTmI+wnZ7sFeM6DzatJBTMqL75/inAv9U4K+rwLr4/jp//8WeuPn9FbOz3TfIv8LXz3z4Zwp/Y7nt7+qUD7Hfk3I+kH6P/jvdL9Y7OWzwKf7OxPa7cQa2ex750LMd1r8V+8Pz3xrkf9F5liHYIUMHe/xne9u9PvbZFz34I35x8UfMftnG5GWTH/hlowdFLHuu9SP7XDSA48FykY9ms792fq+118a2HuMwJLYasu7NtqoeGKIxbP84+7ifM0ajj8K2iYeTy+/i6kPbJri+S2wC3kciPQP6D3zRYrdzMGPKwBfkED9GbIJHrdjblu03NiW960G/CX4flTy3RZ3fnhOG8hBvS9562/C95vJZ3PCCN5N3lI3tO86vDd60lvN284mr1CSIfvqNjIOM0/8QK8R7lYdCJXbwXmGN4j97std7sd6ds++agQOLn/QUG2qzu08KCbnRzPspvwStgY0l9sLXXhRY+r75e9Y7zps8OdoWB3BfJ3bG5wZRmjkFdNp9aKGPHvpdh4dCFLylQaZMbJ6/hG7e6k0X0GEbk7d8Nn/ZR+NzLD2bPLYCjmzqhs/UNrlYjDNABxF5G+o8IGMevY1IJjbpAxslCNuy3yM2ttvnpm0LRQ56qfvZdZhKyy+16S1+0I2d6G2HzdeIpdeD8xSb+KAiykMApndKftzZ8em4b5SXfjrb8Ny5QykNVvM4LT4MGykIzyjZ1JO+D+j0TI+8Qy0UgaK7RmSNQvI/8tABbH7roVv4CWwTBpS1HlhAhyeaT9DFT/zZ1v4hhBgoLbIGD0zSh0cWzEkLVfQlEycymznFAaVPZxu5lWZbNpCl9N1Z1mrRX5RkW5Zk/Bsq3w0ZqWwVD4cKfqCzrdwIityFRXovoU1+D+O95hHHR6GfB5wb8ZVc0kvRElOmxz0UdJ/7BFdRMT6UhuG6jqX4tt37LL6y96ISrPmgYwmVfoFz4cF0chAt63JQ8xsPYYPQ97xjgB1q2Lptn/KXLZcnjTGax+m+jxI7uoFtRG/IlOw9ZmphoFg1hKLSJvedSS5IqX/BMlCLoxf5lRdc+UuV5FlVxF4P40Sz3bVoA71vhczoX5L/Ey8KyL9ToI7RfH6+MCdiwrzxMHq9iGEQIZjoBYkr0rLdsVyrF822bACdIzVOvb7lryq/5a9mLoq+LCX3wLaMj+jbQmSgbsfDdReGbbqsMyuffFiog5rZPm0shXaxVhcVtGjJm+483HxTC9FuxEhND/y5rMF6RBabgBC65xl/6GWNTpL6izYTtumJv8kaxjZA2Adm3dvkyGAyso2d8S8lZpBYNUpjjDuqCh2DodQ0srysnMz95eVV/cKefaGPzcv/QT43Xq7c2OP24rWqkwW7jXx6vE9Wx0GVmNVc293n1FZ9iq16DmOUnthbhV51vsl5tL29bA9qszGhJ3E/wo5daVQpfgZ1qMqas8/bhv60S8EHLwefnp8lEYNjVPVfGIYvmsOnz5E9nXq9vOZF02vMG8kJs9YMnZwOXninj52QZAomD9EIz71m7UGGsokCxkjOxudkTVgX1iY1h3HXib5kFQEDe9lW96nnxPfRLyoSPxDNRo8+61+j5Mp4ITzhM8flctEYo4f5i7f8Y48n7lfZ47lvxN/Mpo4yaxgPB/tjNmBIvfZ0pD3RsuIzPtaD9khWnjfuE3lhmT4xozdYDzs1OGRj+zR6X4wR3mlL/FVD5tlrSpzMx8gDuhkc0sFL2AnKBUdKnp3vjIZU1DFzenl9Uf6i78oez7V8ittm1GBP5P7z1DnZFoTSUovYq1mlC/fG/CVx0Pt5EBdZVXWsGvRBxkYmaYzRc2x9eAfXZfwiUjGv+O61oF7JPfqp5eBzKPTuk3vWKbZVxAG2xdFY/k6+rOhmTbOnb9mvUbCo2ZEKo8EgvBO2V57sh9Sz500Z58EJWXh5gdlrGn8UsXUe7JPXOZTtO8Iv5mp7i7kHj5ZnztkjyfEgFm7hi9oUvVvfcveZe+YUTPZk9pSQHdDZyy8vL/3X1kc7QUK85+enc335fOGeZvRFBeyTIuaoobTM5w50wmtQggzNwLZ8zqV7aNhd1+Qx8Rfd8FIz2yEVWeaYQWIc2QfkGR5dX9ORBYM9E9+h7VwbSUDaPNFSC7o+Ut+2YW69Rq/cX8A9jypFJ/BDvrbZn6W+frk3XBIXnr1yFs0mPo4SL4BM+ZScM481XvmhLqFvxUY6UNpYuu/1MkpdWiaaJZuTaNhyJs6EJxB+IMFcgIz9jsGw9WxznyIHfPR6yLLdNum0GyzbMvVJDjN8TraVWqWmGEpavgTfppbAqaORpCdOchDtxl585fM219+Etpdt9njnjc46Yiwh1mOzDc+dK6lgkvOpQZxRXBdCjl5qv+ePCF0p4+ReyINY9tzYl/PEQX+w/5LTlfvOhBbObHKlzzg4cGpbNtCC6OMHNeKduaU7MbHhkF3srUujrwOlOSfZ6Reyp6Ifwew8Qi0YH4Faf/FynhhwhJQrfprsU/n9OHMILzl/hjbq0ySMFV3RbPfYXj2sHx7JKbE2dn4fjSaMDcg+OiZxCKhPoT/ZfuQ7sj/p/n/d3F6LYq/+ZwnYS8/+vP91e326Prh94CcGF6nfgJX+THvvXw+xRFvbac7bnc7FvACLw05On0HtS1+25Rvz1lt9/LzNzc54Q623Yi/bX6Fx0XZf9fpJy8UWLDXTBXRKb9kbgv4euXg/B9lnGvqqRTjFUn8B4pa/Mr7zjc6PcFf8CbF9bLU9/rL3yi3ybZM+4x8hOh/Rrvr0UfKDMV/IZL7J59PkxORDYCpfUm/539Q1zAfWRwhebujbu73mssePvW3W/XNsvfja2Lzd28t2j3dvf87f8o99/POpKZJRmu10sGb3+2QbFe/hvbfd/KIPtmCy+YM93n14HxHZjtay1PET+8iia6+YoX8G262SvdPEJ6ci+EDPds/FtgZr/zki89oD5NjbBfusfVDwgvw/S98gLT3uUeiGlkoLdO+O7L035K+MIs7cJ79Y2kMGy7aUeQXRCUIHoT/Hm2+xp7/HaXWqJdcNopG1lXU2tg2ujcgzdx3ueUZP+RfJVNGGB/STFpVHfK1+KDUJxBrtfpLH+rxZlmtfS0SXzbl+DD201C94YCnjht3s0CHSN+DbS7b5yjCAYVu2+7qak00AL4e9+HX24XXuzG0yp4PP0KAs6i58zEbm/g7cs1KLjbvMscmJPuuxQTztNiECuk8PZDY+ENomvqEk759HHokm/9lzxJB53HOBjo0eWmqHGzWUdnD6CFg52FPpAq6CnokJYfjFtVHQOk3DC/a4e+QFkesy13ZoUeP4eNu/7F78ocZehiYY0+O8DsIokEoTYuJzSdY5uhuLgyY6g8Hmp884+Rb8gpEcwksfhBesvCa56I7mSbLf9pPtHtPR67tmb/nZJzCBTI9I+QuU0N8ZfmRg04nAzxrjDWodGYfq9c89XOQtNHDsog9MQJS6w1f6R8T3wS+pqFDfiQfAGt19xu8JhPEeVfJ39zmZOPHTaKWppomHKwWidb5Zw/a37Q98qREbk67xZ37JlVhzdPXQfMpFJrr7Ih50xra62ZZRttNLdCcyxomsbti59Xo3NKtQPnqjTUE2z+hIsZlKm0wqCC34g1wDppxpbGhgYja3uV8c4vs5vfC9vDik0ox/O8oT3gHLcnj4NSjo5CVa1NBiW84GLCIs35FlvBKIn/NugOCQpa6rycsZoTbxrh4PdHQ2M5EM7ZLBW+zkvLKPar6lUULiC8A3PbCNb+HbMCZzuoEDk3nPeWI4ufbTd71j81NMFRdy8sOZiKjk5rIKKC0+Ns2YoYKcbPKBl6PJPmUk8ou3Re9zfAa2O+855zu9j+PjmIQhBvomhzFKATuZPMmdug7EVbqPW8ZMwr9gc6mhS/GwkljmM57CiuALfD4ZlA/WTDJ2mODLDdwL1427zZlTkYtt7Zb8irFtFezU9GBfEwiv7CfOiDgLFpFYL4lsJ2OXCiFH5wCnj4LvRg8VeWpC1ZQ5j85htDC3ncnJtgzHtnJfjF6gjpy4Yi9ZqQPT7n7eqKUkslFZaB74mDJ0tXHJ+XFixYdFKE3mMKeUea61k2wr7ezQEf7gRJEuD1RX3Kn+HQRevA9ZQ8VajWWwHUgKaS+/onUNpnSQhG3khitiUZmOc0hZPNBDRW7ZpYO5zleMb4zpUJEl1Of5vVjtF077E20McqLPHPMg8lhO266Ij+jdgVulbrZlL7QedHK+kcOFlx/5a+D4tgt7E+8gv0MQHPEi2VZ8xX5UKb0NDyBUsPKZkNZu2X8DtwUr+0Cr6PjNXiQGq4I7OScV/NTOxCc8Y3HNHLau1PjGPs6D2BvrfSgOnXPbFDqJ3/LoNvCVRKjTqhkP0K835QGp4ceG8LKtvHQoEo0sPkaVHKA3e5NO4ogaCL4leLgVKbFOUmxuN+pGXA7NvgdO9NZhW2ZnSSWx2MnHtpLDQsmFdMAb48wHmvsiQ6WOiXlwn5jziv8g/o1daa2fVsN/fIV34cWPDNs5Jb91z+4hE+BAqFa58LIgL+6LeY/C54WEmGf2Sq7pg3DR33OehylfdLAnYOwCRtTkIMfU7IBOzEXrbKnXxFmQXIz9I6Jm4//UyTggBbq56laZk8ghLJ4rMOaQOcXvJPfb7bXXO+sa3sFLrmBidWUvBBkbV8k9ORCy6zlL4rYoAAAQAElEQVTwM3Cd77qGWew7Ssv1WawkD8E5hyoXSzobN14SzC4Uhtgkpm0Vvuz0A3q0/6rSbju/5NW8KdnWgY/M0HaPbSsta3LMI2TzQ8RHeLZVo5SXk3Z8HL0WkQXJKTlmDW7UY55+tFxr8JIyLytNzuHZ8TGVmLELbJRTj9SAedSwBvtlpB9Deek0ihrxcniil9yu1OY4sm+zH15ZHfIihi/WxB9T1m1OJa/Qc7rvA9d+mTFlJ8bQqKFuU722TEG366G8QDyo/e2Gj+A6eWF6kPeUk6eHDMS1mXFoq1Je5UVyiHbt7KVDuV81jFaVmi6poAc16j5z5boR7eD6v7Gn8qIo/uaccDks2VZsBvp5eZn6THKNjW2Vq3Us6zy6P3IzEZnhK3SDW6fRV9wHyMOfXI/S8jNbKNlWfNcoNchdliq9SnJpjCcCVNf6dtbs9ZU1OqTIYx+bvgc5AQ+FXlC3zDUxSbPHWe/klHqsPSZspMx/sN4X9krycdbfVujLE/mQN0N1eiYnwmV9U4aDNbWHRmzbTlq6VvTHKKUZnSnHk+YRTil74soeia/ZdXIEjck58W3L7ddw1tHzYlKZQxDdSFITEyNzbB3WMj1B3+rIvo0u5uk02c9Z89aDY5uzZJPrpHr4EC3cMYbS53pNjPQ39lbqGvvIk0Mjk8cu/MQPkice4Up2yY43qfUZi2a7+eG1LbzY2g6lG/necHSgP4Fq6JiGLz6PJzVlj8wDk9l+TjPFuud5JIMpFJg7dObIgA7/rC1rk/kICztW1XqZb+4BkYVObrGxtw4u2RB9T5ZkG5TS3CfOrCPM/HYmGb+pUe8L9DIWPPorOb5wX8o8uazEJcx9qXqesV+xM4fJujJXEjmAxY8XMhbNXmOmKMoCR7LNSd0KGlNk8z1aKnSl6KCmzDvrLdrE2cRwgbnDO9hbh6yVNz00U2EMzRpFdnCfO6DFPEPfoNf8LFGLA/5kTYPoZXxjqt3jTyrN6YWD/pCu3BeCXIstR8/4Mf4ydtPLTm0rWsZ0+HPrmYHVc630kRNYIlZqLPbWodQ1KEdfctFzoKS0yHYfemPxODtrPTQVI/EJYJiHaq0wn+Nqnm3Zb0CJEFkjk1BpMndRy2BO97h5KNpWATTRndrNtoiuf9p/XQWy1Bv/dZNjQpkb3T/HPxU4K8C9TK7fsy/eboSni7P7in+K/+4d6U/wVZqmRB/rlA/tr/T/t/jJYeNjzI/5Rh5egwnZTCpMkLkHkF8eW3v3XypuQeqJ0+QXm2CLQn+FrfN37PeX3+SW/DO3IHQQ/iPCCzbvkd68x972wxeWglZDf6DZPq16IU76j3W9Z7hPpI+HuG488ML/PbCt/qH/mZ3tdyp8hetxwQ9sy3bzHk9Zm4wtfsohGz2Pt2Hzcgo/CL2xY+3xY58vpntsf+8wvoKt89jv3MJ7pEk1rMbmG6bt5j2eEj945D3SsQg2L3QQv0Ho97DqMc6H63frKvno1xou+gv/o3ZCPOJRFnrLmuaUuHRE1TvobJEHmdPJ+rd2+z7wo57fTn6cQwqDxrv9kUnAe3dw+WZewebvuDp9bP53ffwFp2DHshczPrev9KfaQ2dCTNaPX9r4xXTOQ49685P4j/IHR5ArJsS7I6l8xDuFXvH3HMGz675Xs2cz3hDN/jweIo7ILJ9UHpQEMUkPGxlzP2Yv49Jj3KNIP4d9anYvmRw5y/wkx0C03UMqqjYa6BqEJ5lfOtXNdx5D9gLnPsJ3WW8QNHCQzw4IpZE367TXKn0DkW3ZIDTIEVl62+nuNQ5/8nCmmfhLb7vtQwf2HpvhI6QjtST/4mFeJW/E6QM7OUpxG9hW+I+wF080G2P67w78b15UOmccvvXsX8YHT0uSz9ZNHNs9F3v1RR/QdQ1CB7GxnY453XigceVh9FVj8BIYfmK1sE+Z11tSts8Yoj8hGiqxm1xfKQIpIjc1yDpuWMqBj/RByCM2et+yaydOjnO9oudyzyO93jWCM44OXR/zXKvwKieCHfhbmpIrOVk2KMMQjajoQFCXs848WNq+cl3ZFbEGe0Axa1h5QTUGD3Sw52gdoZA5qBuK9JElhyBTI82US6QBlg5qfVjuPqdQ0VGfpJW/uhlh1VAxpyDMxG0QwLYK6GyLf6BvUEpLXumD0FSCvDgziH5uG6lD5Nc8lATX/MUPjMG8g/Cvr9dlx+RiZ1vuEFMH6xxeHh7mhUgeomaMiz5M/raVNe+HrDxUTty8CA7GKNUYckUHf1wDkbePKRX2d9iMh/ovjbAJHxWlWcZsdp5Czza6pV5ffNuMR8mhgWgGiZMaYNn2dri55qcytyO1Yt628bVkmUviznPuuz942r+u4UPROVin8ETLXgry12X5f2VOfOalV2pQ+LatKpP6QuqYv5Lr+iBL7V5fX/TC+kQ28S0a6fWcUWEkudYcRbONT8b0E8WiL+SBa8UJPYo6MQ4d2MgY21aabYWf/J+fh749X7g2Rud6MI8JojlqqFp3iAqeNTg6v8Q/zpwRUmud96hbhq2Tvfev3/6lIHWap35sJzEOMOExlY5tm7wWbLeP1o2CVgsZXkaxl4xNAfpRfc0PeruUnDlJ+BLNNg/hb0our9R97QVWHqe2UQMFoFHnmIqO7a5D4gaiZc1eXl7xlRfEB7alKh724iuySUUqdrX82e75wEbX6MJH37bSYnvhReDz05NGnfeoCE7YxqY0RtHHxtADOuPSakTtejInGCY2XR/xaZMDCaClqmLNL8yrWLcb83jpXjTbzS96DqVl3raVnz0OL/eJ7OGDa2fUUP4BQK5nFLv80RFt9+G7DMdd2/BtKy8088I5GMMyU3JRT+aTGLlnpa65HtsGWY3qOYwqZS+EP3lpIFrGLy9X5UVk7OzEuPRffcYOFdnEAaGDZfPSn7O5T2aPvLy86JizdYs4tvHxfMYdMWskduKgunRHqZjEoCZBVTV/FHxAZBV1wB3rWH0PtN1rkDneuPdM1kq0MYYcXeiw8oL4hb13vV1PPt4it6PR+2xCwWr6hTlkLsnvYJ1Wrkf/Z773tZm9Z2PPgen9iG7qEsYT+/Pp6SLz0/VJDudnie2odP6JFflBMboG5J/etkaVMp8iufi24SG3mTufJck1c0/MIDpv9whR9+paPV2e2s+ooSB1iT6p9ZxFIwRD8uJILePLcDJXxH1kXTKnp+flLzqkrfhrBfRt9ir3qvgP2tcSKuNX9lnmu23sRHHnEX9RteGBzCXjO1io8OInuu/A3s9Y5KBuRCY5zj3Co+w+r3ytdX/j3pb/F/GVemYtUs/M8/n5Wc/cX7KX4sB222dtApucmUT2SdZh+bjCmb2Xo7PtQmPdc0zu4cucA7rEnOw1270+I2tc1b5m5sDc8hIyczeGyal9oi8aZWndyBjKdjrBbBzYJ8/4al5Lrey5g7gH189xrtlk3OKPJ4LY1dzCf9PdW2Hb9EacXhDpUa8huedCKudc8tme+9RbTFaJHDOe6Gg3YvYYd5uV3rZsUAvy8k0n2ypgm3ofACdMuv1oNUSLyJlBZGSQUeunVtkLwY3vhTWGzBxw3vJJrm3zmGtbv50ylwN59Exij+uVscVPfMYkKaY/EZvgHHa381PswPJXsq3E2vL3dlZqEWw5BvBKadENQjOx7nJyOR2q1qbDWPNJTd8QXmSSpcDp93qEXrBNiA8T1VtLHh+BAceyiSzauw+9Ed6a0eY89BEED6x/yL9hBbKI3+G8gML/d6ZsZ5NK9n/uTkmNPkcuRv3BturyB43/f2FmbpbBn51sf6jkg+VEfD7i9/i3LXvh99j9XXS57PvGP/lSMs967H7X5OPY/n3ztZe+vfr/y7lnLomf6zd9MHvufNDu+VOUyO+AL2CQfvNj+xXsNdei/0rnj/J3/PTxYa9YdOzFcBa8Ps/X4C84Zy6BT1+hg3PIlx2/g23yeePZi977iqHSMo/JL8ir5+tT0+teOpnDR8Tmz+Aev8gPTNb1Eb/q+13++PjK7mO8r/R+yDf1yJdrkOOHuqfQxgg68em0+54rRd31/pE/y8qhh2ZbtnutRbPN+deOnYP9ZmMveuez+zxwCPbYXnqJ9PZlOKNfwZtt4SegYx56Q73ppCa273PUQyv4e0gZuSWwSU9GREGGyTt5ftSPzUfowOJEZIzIy0AN0bY/yC8P2y1LZxvb9ctAbOM3aIUvTtGL6HGPZPyIrOHvwpmHTT51wiVDx68NbwNex+Z6Si6Nk25d5LGzY4MPg807++gFbcuEdx/ez2EuNMvCr6Xit+oiljaE+Myn/YYGsH/5aDu2DKnx2Yu/k46D8NIvIMhGlBkGdBw7FTs5LsDuY8t6oGXj1gu9/S3pZ+dlXxLqtulAeoeVvcTnJA8u1hxm7/3Z4zUPfWi2xdFck0cT52kyWQ5qsH0eWr9sJ85Ea/XRIRBjYpy1nokJfd8r0IanoGsm2Su2baVNHOV6DB3kckvfQCVqtsmBgbR6S1VmJFKY0IXfwDJc1Okt24xEr7NNTXI57g98bsrDg1PYejHZCP9gDrnfdR/6E0QvsE0uXn6YV383oRc2mT6Szt+GOiEtWowzJzo9xrrxUiwP5yZ+bCtt03bGAVzknDmMq6JX92Hbe2yNETprqHuLv+htJN2siaNBjKy6mIDdnJ5DhUYQ2yPf1TAObcd36txCef/ADy3GoqHO+fMjfvIQKjrB1tq8uLBKuAR4DcHNukqqstKOTALCXvlo8kDxWDTpsg+mxmVoVLVNYjJFan/0g+ms+e06lf7AIPLCt738O/Hzb/oZ366HbujeiBndaDQ4TZwWNXdsT4iW+h6tnz140yQG7D5wufqTyMNPEpPRFwUppPaey3mdwpOsqhIiXWpoeGiyfwaMcikxlcbS5KGrvXyQYstgR9o4znw2L/MP7wafFJKGjtut0XtDVmLX6TP6oRM3yrGNryPXHzk5+mMsm+RccEB8xTb5rfWmgjGMXxKl4yzF38aMT/I6SAwv+JRaia4wSF6Qsp2OdKaiK9ZwbkUkEQdhzeyVAzfEHuRpahmgdj8SN7oX9lHPE0n8JZ5tRiaX7K+SGOJqOYQWzbZs33WSU/KdzGPOm668tDkOXtxYGjU0yEPdzDmonkv0NQe+OchZzAuFPiZ1yZqllsfMXpk6Hu5/yYlw7SfyZYQfmMkl4/i/sWbX7PPb1KLX2sfv1olebA72afvCR2SS9a4RtHVHkcuhp+dnPfGyIbWMiZ19GTCnnku1+cFcyOxOo9b05sVnYFt2iQ4YMQHRHMSDAcVBoOQYn7seKCrr+Pz8rWsdmW1MDD89GtiJxkgB5P1wU+sc0l50alJlBYM1rCrozP1GLQEvX5SGerVeSdjaJdsLohE784PR+T09XegrSTVsR6nXMnpB1j7sVCAvs6oG5tigGX5VqYhpGU6O1H1qZg17za8sy2ydqGx++mgHqdNBbkFiDmKUBzYXxNVofULYnEhmxS3NKVGZaAAAEABJREFU7EliTewJhO7bYVu2Yax8stdaLxz0Oy62B3tS3P/zYuVgb0uF3UCrGu4xNLFSj3VvwecZMJR2IzfbMjU58L1jdlwLv26Z8Dn7d+LJ3r2o6sJcrPxEN7hwX7CttIyDgxwy94O9HN9FHNsyffJoEDfTiDw2Qa65YJLfGEXMJ2U9batcsq20Ky9sMq1zqImv2I+iHtiGDi+68X9j78Uv6Siywf4MIo+fqlLGYzyJ1CU+R1e9dY/7GD/zOtg3RxLFiW2l3uGnz0sl251veLYV//GRWLJkrz1Ix0B64eVxchXN1MlGCTr5Jv/Ns63Q4acMN/ZFYqYmnY4x8tH5xC51oCTcg9Sw3bGTi+3Oi6714yNInUSbFCc5ZQ4Mqc26RnoOYQAbfzpBHQ8KmHwQCbYu49Ixwk8uNrpg1FBV9pNoqcXie8/dsDkyzyD7YKAvFXkgoBcBkiNpdozL5Ul5EW6Xnp6elTke59648LLeJg7j6EeWeRR5WFZ4ydvEF82Gd/aDPb7lycXo1zDSdYR3ULTMMX38oKJ2QfF3DQ8WqKpUAxS2yOI3Ngd1ix/FLYZlFOgzRJP5MW6hZMPlUBp97GbbG9l4gGQxNeZMaOp2ZKSmiT378z8aoOMVe4SKRgFWEacKggNDxVnqm3+ckjnE0YFvPsIj0qiiRxk7Qyk9KGC77W3DZh0SI5OXeiyabc66j2M3xmAPDfI6+K5wY59mDtEhVvQBh9JsywUYsByc3x+2m3EQ27aKfMco1RidezEu+KLN5AZtLxubnMNDluPg5jXxEzp1SI8KuUvmR7QqKz5TL53NRtqQ7EVHR7T4C7Y/WBxkQpzw76Dmm0ah1XsMP+sRnondPTHmpGb4ICDXhMPGhg3Q1NspeoFd8gNQFm4kTI3fia8NPpLU7glxUPTNT29bNnU79W0rLbI7wjhhf5DDj17WK30x/vzIXILPpf9w/6nA/2EF/uzG/LP2/4dT79A/zr9V/jl9XQH/rH7rpvm1g7+vJDf1v292/2T26xX40R7lm0G+JTQ+8xj5Z/z3vK93eew33tv8eBSPwaPWH/HzaP9Ix3fwyPt9dL4PPeL3WX+u/dk1Z7u/qH20yJe9O+9hie2lH3lw13kgvuTL/EaC4unvKz000ESXA0INvTU7grfxH6H4as1X+jORs4ufkEHovxJJOfjok+/HzUo+Tfzy6fMsbfcXfTrxRF3qay97G/LDkSpufBCtYYQ/sF9Kf+acvDb+jJ/vbbPXNyINvfeb3RML+x22/L4WH0oc+cY7w8dBFrQB84M9nHdH+yIXjju/6U7PbPuFuzD+4vvO+Jpo3/zCtvuvNU9JvmsEXBW645S96zoJJc+NR7FNziA+zG9tgXoPxU7YVUNny3SCDPPgIw8Vg6oBa/vSOxt90rK+YacPTOAgPMnSHawuATn0sSGBlTwDyPMwdTzJL7r3+gkVGztzdV+P+rTFbqpqCW1+YYak00LkB/SU0cm8rryUuvJQ86CmB+t05WHEC+MbT2JuyPoXcXxM0L88o/f4nxcUNogejjXrvlfw8PDeP2i8I+P4HeNt4LNOtsnZGqMeYKW9qzuDzCmILLDdtqEPHmrsOWUutlUUq85eD81219le9raVFt+NhwcUIu7B2C45P+jajrrs1a9Bn6PeWKOHc3RRr2Flzz49X/Tt2zMPIPPgsx4U35PJJ5zdhw6S0+vrVVnfuf6De9/FJXV4rFmevGBkkwB99BtRyJrDaxHi46zjlT1yMG9E7AJ8cD7wc+VpcnDLg+3Is8bsBUqt1NvOvryxdQ5iH/1SJ3nmr6/2HFChdvOE6KWuCw/Y8hCsRh4wHszt2g+8X86/xHq0r6GuXV78RF/dJjGFPysteeY/Cfoaex6c52F8kejgQe2oisrCFPFLl6fLAvILD4KfeRn3/HwhzlD6b9++0T+h8yRL62EjayBqM3iA/czLsgsv78aldAHuEDjvOlsuasPQtnZjiPXs/VhuA9luxKeNDXW+nWCG23T1+E5d8gI6NQ4yz/CSF8upK2v58vqi36hDarIM1zl6+c+/TuI4NSFHkwduYy6bXGoKViMqT8+l529Dz89PJ571/PSsy9NFzg+fDfnPtkZXoQ0XFIgf0UKjCrWOSaK5fju/Ca8TkEZV+47/Z9bjGzXOOnzj2gkuPMy/UOv8p+yx6mOwN1acODpU5eYf+Mye3nHyAN52Pzi+sOZFrpPrIZsoL0VeXl+VlzTR27nG9pZ6UsvffvuN/fnCPriBQ+2fGPf9StRRpeT89Pws23DWcSdh1bCS89PzRd++lUZywU6PDb97mD1sG3/ZL5N0Z4uKeWYeF/bu09MT8y7VKBl+Fb1jY20aNj4kF0uda/v2yl55VWoU3PiMeGXf6Gzx2Wvw7Rvr/qzE6T1zyiWra8BahratjvUQ21688IkqJwmJ+wT1yx4nZmJzUVD7K3hFjeujhux9X7gp+yT5ZZ1eWaeXl2vHto034+/WtnuNspYT/7F7uTJPaN7fyaNkG5Q4cUCTU66LF+YexCZ7YDKv4OBlWuQzSUqcyY/cIHstIju4P+avb/t6xC6yrMUYg/vJU9euUhdiRdY2rPHBZ3Tmn3H4gW1Ft0yOstIin6xZdDsWn+svL79xjf9L//rXS88/u6JG6fI02FdPrNnQpa8Vd86xnTs3fCe3rGnWOGvdY+5roiVG6m2b/C99TUZ3VLF3LTrg9p8Yge3OI+vz228vfa10LVlj0cxcbEOp65b5FY4Mf1KLCFL35Hmj5vkc+e23dU3+hr/4yhzjYnDNdL7s/Uc/eI6bhu3OMTWJLmE6bvwf1LJjxqGEXlGvp67bt3O/p396ftKogZ16fyWnd/bY5rCpMXOIjGKH1TBBU9/cE5Jz5hCB2QeZezDGUBDdGqXU+YXPr3/9v//qfb9zzTwH885axWeQF6lVpbRcG2v/v1J78NuV/qVLEt/iAug5o5w8s1+z32OTvKJju3OJz/h74b73hn/plbxu7PWsU+8P5iGaXYrNHaPYN0/6n//51nXNnJJ3+uen59a1rMzJhgKhi7kUtJBd2ePXfP/g/jtqtL/U8Zl7a6/LGORacol2KJ89VVaQNYhtcv+t53DlWsmefO37xkTBxBAtNTV24TFEMtE5dCVu/mFF1+zcJ5F3ni7ZeMBukBtG/Zfi2aeJGbvo2ugI0GccXy/U8IWcsq62lTmL1vXOmnEfimwwvwtIH51RZ42xQT0h6awaQwaTXBydQW7E1Nn2d/x8RttStc446/msp2/PGk9P8ijduC6Se+5jbGdlrsbXjTVf9WRf9f33tffCC9dnzzm84Jxb5hdkvoPceu3pB9frM7Gevz3p6fnC+o3OJ5PJnkxMu+TMxUQG5zS4Bmfjyr7IPnwhXu41+S6UOMHWrdPOmSuwraLHQ/uIbiCanTjSU3JjbyW/C/SoQirFl6Fty3bzbDcdH4l/5R73Sl5HJoBG+Lk+kl+Qa+2gthh1HqOwx33yQX0d+V49pnIvDQqd6EeY+/aVa+GFvRG0Pz7TUrfIP+Lgc+XK/r2SV8dFkZRxZ+KzX2SldXxy7h5G8k6c7MV5flb41EV8P+JLfbqzGHIPJE58xc/G1sg4dOqSGHs8DZe52m4fjD49cgkGj8KMKeNiheC7a/83p9Mv7j/nfyrw4wrYa+PZn/c/tv6R1AgDundHtu3GO8E5iM1XiMq2TZ/xxkebyP8KbP9f9R/j7vFn+o/5fJRvu90vuXNz+AGW1v9PzqZ+fFD0t7rvprzqZnODd8k/qNn/puy7NH/AMFOwLRviB3qPose5YHj/gH/U+b+i7x9yfJg+5hl6f8AmN/ttvraZhsP+S2G7/dqr//POCxeFz+y3Qd3NeB2EEN+iwaEBqz+P+aIhvpg04OWw32wyxoCOL/OcPx6exHrER4UexzboQZ9skyNfToif9bDfxge8VrqfDBXQfXfE7+9BnTVJbN1pm3n0NSqRin7Wsk/eYcbXGx7t48+2/HDtP8o/0ne/39Xho+afG+984sXOOfkzEcjI6PoIHfTgk1O+XGbN7nlzXWVNo2ovx7F/RGQ/QnSFaXzH1/b9I5stszFkUPQbDM8jsqz9AioKUurJLwPrF7PU4HOgsvYMe14qfH7EV3sx/iLD5DwSd5HhT5mfHIv34/PKV1o+plg5jsnYypz1gzZjjDxd6MAmekP4+Ij4DbaORbATdJ8ctvHzNT6aJIdH2G4Ve/WPsgh6f4QANjo5yu9iIvryiH3DhU3uCQfrCti7MUq89IHjF4TOA41gshEWqERoXgBl3DqcQgd2MVpH9rDxEyzO7z1PJXYw+UUzMO7dPhFBJ2YQncDwgtANJd8N/Gkq8gBRH9kXTSBb/dt5Igw2hyF1WyN71T+jmZoEDz7uvBjBT3dEByKyZUc+px/bsILwJJNkINrExrLygCJIEu46GCnzYx0nCP8RsYvC7kPHokGtMg5sy3ZIdd3u3++m0nKe5xokfvwlftWbk/BaFzfRP8g5vRhX5RM40jf9vvfw8mPO9TJj2zMbFLkTUishF7lE9g7Zf0FiPKDnTh3uutA4Swoqzsk5442ihqFxQW0T8w2oKw+seGak9bInswly/zrU+dv0VtHrbK5SHlplGL69dFAMC19kAi+DyRxTz4MEuqfGobGQizNoPeYx0QkybpmRyxky7aPzz0PzxLYtDuBTLnSabN6SSdtP/AYH+dju/O1ly9YVRhwZZ/6z6YluIK35kDoP34/GJFfRKAXnQ/Oe/02RHaz5qYL87bB9H0wUgs1YIvwfPEDlYWDGWZvLxRrsr+gmTh7uhE7ekzjKHmJgb99TKWsPYZEatTvAJDc1bMui8V1xFP1pHxIRstTgiEB2a9JLJTdsy150f++UNHhwTof/mU7JNYTtdCqSSt6p40YLtORCz7aik5ezCptrIw/qBkki0sZkzse89mR8+p3Uc/mTzI9o0S9OtlVF9oUE2i5sOR5sdG9uKrOYJJp9O9kLq5dail3GlE272ZZtJfc8vD/4PXISLw9kEzs+bscVk11Xoc9M8H3jZcyNNZ/4DVDqOhysDxpRRNeKH0XIvUHUQDTMRWSZ+Y0aTXfu+AovNhOb5JvcUMBK6Fs1SkWOmNELnoh71YFTN5+HpU94T7mykbTbgd7BrxmTvXlRjaFcly3N00bWDQX84Cv7GX+Jnwe52b9N4+8gR9ltVlXatG1IoOoYDGTkqU16u2QPSVZqRNayGYFR0uBk5px7WOJNYhX2oy7oC5A7azvJteoJ21KNohfX97qGJ0WMT53NtqqGLInScJbsItaQbaY78QuYa7XCAe8QJ6nXChoqR+eE/6yHbUV/jEE/hHeQozhNXXm5ersexCgASyZ+tW7yqQo/8YnCnFa8SXco9U3NdrzoVg1sS7Ybay3WnLM+Vx6CX/Ognb2Xcewnczqo4YH/1KWImQf49XRRXmiEf6CDx/ZJAKk4XGssWgzpcpCdWJ6QXe8rD5YjP44AABAASURBVNLjoxmcJrpODa2WZ/3Cm6wXYZrXc+p88AZfc8WyjOvwADlfeUB/xf+N+cQH7mVb2a+2lRZ+cOMavPW1eFv77vSb3CxjIw3ymiRhaiDaZB2PxGGNDvKBpXym21bmMKi3SxrDunCPnDHARmn0+UxTfCPPfj36ni7axAZDKBNzjPz+P3vuqTVs1vgcn3FtK7q2I0ZOzxyiP4k7Q9+Ej9hZt+skp2dVXWSfsdpSSs0zn9hVlWwrvWRN8rYt24vHOLLAjhyGaAYcsJS5Q7YtK6OsX8anSshGcrWtfkFCINsdJ0Lb6RTbk2SPH81LnquWUvIeNTq3GtW97fbDWXlhFB8xrCqFl3EQHgzZcEF8JafwJ/UTSG3mYVip2zf85T7HUOGt3l7rZTkM5r1qcnm6dD5hOjr4if+N7NODPZj9HJ4wsy2OxhhDjUpvfIlxNTKXcumxFXvHYPG4n1KuefoML3POPpCKUKxMC0Usq3B149q5AtvwMOReNoHxOalFck09UqfZvpGSP9pKyxyyNrYzVHwdXGexCWMwD9u9ZhkLtUkmTRNuMF8bJozYXbk/pUYM+8ick0v6+Eqs6G0f9rJlAbRzieHJVdVQjZJdYaOG5ZzoAvJgijlLGNiGZn+Jxvzz/TlmtmXGMgmDXMf20pnwXcs3nPZPmaggujBStyPxuIbDsWMo2WZN1x7CSGm2VUBns9EFmXNgW0YWGpfKejBUxh2HuifPBrrxFf2tE72gnTSTU5Kiy9H6GETHtuzsuyFXaEsGkvK5FiRmMfe9JyNGFY11xE/mnpHldA170fbqk0J0g1Y4T82HvveZNOM+MO0hp2V3aK3LZA2nKDeYmhCT+3dsMo/Ol5xDWw77HaLbwK9Pefw34odkOm1Ottv2YCFic2ATRmIIGdHJgc+ayJFN+pYjsxxSsEXC9FO2NblfNBDME6nzpruPQVt/OFH87Gc2kdIHTaMW+lAy6nAimNoXMR52r/5p/1Tgnwr87SswyXAD8p/jd1QgdYv67kP/d4B7OTf1/465/F/PIh+O/+s5fLIl8zVhzoNUlrD4kmCHGx4f5ll0vm6qgVofOS15qEfEcuOR/x2dhzwb3wl/LyO5BL/X7q/R7y97Ze3+R167nD9SiIylmB8V4UX0iK/iPdra5HXi0Tb0Z/aoRvQdovuRmTjBR75h2OY74ALD+/HOD3P6zP6u/AWBGV81vxcWMYPvJX+Os35RS9Q/5+dn1qS/alZW/zKo3RI72ONf6HNt3dVybQR3xp8n+EX1zcmU377lv7E/XaUH8VfkRPAIhp8e0UHwcQ/Z1A/+42F71Zb+kf9Im7o3XOjWo2jRxEusYDHW2add1swmjoDf7A3dQE9eNh/P8bnxUaavjHS2rEXQ9f5j62y/TyxDGx6H2u9UD3t8xj35e/TWzzvpPXeM68Qbr2QbnL1C300h3vww+PRIzSJwYRt7kPEjarw9ZLDRO1H00bOd7g0Mw8ov2sGbINTO6ezRxb1UyDDavwLzq7Zsw5z0dOfnp23GlgoNw6e3QywUtG3EgAcJorlYU9+g6LvmrEg+s9Gzjb/EeER4PwbO1jFXt89VVoBb7dY1Pj+P7OVXsnazQ0+ls5lXCxh3v06wT7lkYsTd1NkygMxDjjFKVcDx6WWDDCqTBj2ADwcd26phpZ1u+I56el5sdAswQNfEtivqrXfw0CXzO3iQk4eD6y+ITvvWkmw3RIsuA6jzsHpofFYNoSqx1nXGybhtkhwI/4mHuN+en1RV6Fsu0U/6E1bnprMZBdvsiWpkfLeFP86/ChPNxph7ASbaGNRnjIFUsr3Q+W1aIhX47F5eIPRfmLzmofTUakYmYPSqYQxw1bwxwotuHgEBaslUtduoQi+A4xN09yPKoFrP6LpFqVvWJYPQ6RMz/R5TKR6C5boIF5wKsbPjZ5KvdDCvCaBQWkcyDpW46TcmuWzZ5u0+Hp3agezXGy+IJvNNvKDg91+qPD1pUHPLbZpzHjwnpbzUzZhqy3brjRoq5yG6uMIjkYwvFKRh3cjpYK/aRh8gGyBXW8HDSFdevHU+EkN8cI9Ibua7QFScfQEka42t3fKXTBf2ZRAu1i2qUXJ+qnAKlxxe8xCdh8GkRBzpxosg3o+1/kHMGw/8UdbT0+DFTZFv6caL3BsvsA/W4Ei90BN+B/6fny+6UC+7WKcp87P0snaly6X09DzwM+SK1Eorm5oBciswqlpH2KfGg+vCNnk8KWsiWmLnGn99eeEaO2QvX91BGh+pU3LNy9P8JU9yL9bgiRwD29hOvKntxyh6dUtNQkTKNNGTEvNGvTC764WoMl1pkGd08mIp/79hLFSlhSF0DF16eqJOl3NfWdT9iv9EUjfbZ6ybbuzLg7XqMiO1ffdTOM+6FvElSw21r3jbc9DZDiZyY01tk8OKH9sZRXip2RijZZfLRWOQPLaR2+7cq0o1RstsExGkhx/77O8ryfJ8Wghll+zoYAed9fz2/E3Pz8/sh4vSbK+cyeMea5RGjcbz07MGL03d88TCgCO6k304uU+La+MgLrOndnCaRinHqd+bvAsTJoCej3qwHo+JgW1is16s2dPTk4q8LtDplbjkfJDDwYWTfWZZVaW0iWzuf6RBfoYZntDRh5ZYV9aGkDLzXHrZ1yhiKwSx377h9pFx1uqZeoa2o4U39kwrcAqfVDTh2Rbu5ZoaA5pUB9floH86r3PbXcPYiJZcbuxD29RiqJjfjfke+DvYU5FfkV+5nxC5909qZaNfo9cwU2aotNx3Xl5eO5+M4+MgWPqMbXeM2CRWfGWOY4zm25mjuE9eeel6U+Lb7nHngC+dLfaVCbPW8YdaS3asJa/2G/+21zXHdd6KDyfjwObMvdcl1QisCh2eRd2uShsI49u2RvIepeybzMM2a4CyaHRFfrDwUxo1GiJW5lVV6JZsswOoLvM4qLvOdlD/19ebXl5uen256grdLz6pQewjTy+5/cLuOuUelTUVzbZGciSWaNE/9nVBvOilroKXe+rMfocmoc4561M1lLmFtgsvUvyEsJ2ux7Zlu8dHfEBduG/GduBjxim85J2X//kOk71W+IxODeoBxhiKfnha7u7+q0rZ67iRscs49gHTUeeFTfNryPxs3fTZy9mj6Sc5JpdJ4SZ5ByyIRAw7axKLYIYFcYAb++Cml/zlLPs8L0FhapqagENToW3LNsypI/6JZbvrmHkN5th2nJK3bWJUw7bcOVT3+Uc6K+erkq9oyVkx3HT6k1HGHmR45ftGbLNvUOl80ttWDeIFxJKsxxbX9gMPxoo5u8ahN2z0OA72LocWJj3IgPkvWeqXFGb76DwJmn5UQX1/2FYhC2yC6K3tkb0pZFyrnPHPShB35xhephg/j3BZQcs/nphzWDY6IPQGHIWVfvOY1Sa7jzzxe/Dh1LpW+6goarVFGr6bEb34SN+M82Txs5SzzMpn8vqHCG/8U3V13t1JrKFsNz6v/qmULnUNQv+Dv18F7LWQ9uf93y/jv1dG9q6buCAesfj65eZf1vyPV8wNIV9g0/8fTyY38UfkS8IjPk/vP3ytUvcP9Z98aQw+znfXZvKBHHwcP+pzKXANuPHI/xFtL3371/p86NlLN35tp/tbIB+460sbH7vnl4h/d2KZfqPe6jD50jiJv3Phq9P7NcEg8uCP5tdb6Pyi80d9xC57qnH6sk2uA6QPQgehv0d8/FFQojbt+B/2997nrfCTU/xQcr48npP4Qj/1voN4Ucs4/a+i9QlDJX7JJPOIImVNd0f7YZS50/URepJXZBstOE8d0+fg7OzF2HHC3rbpM/4ZbKt/6OvEtrGRfIL4DrbeH+0n34Ab1DT+No559C8iP/N7ZPFPJdtK/jpbRME5VGqUGvf1mBmbXxZRWDHhkkP8bdztvGRLb91bbMv2VqHHmPPjYS95Otut/+Zj+XzUv9P5TZSBvWwg29Ze4/zCDwnv+5jRfYS9bc6+6B+QeiQnit3XT+jFo/48QOoxNdo+e/xhjzYPne4je8C2+6zvOFuX9W777Yf+0cb2Gu7unMNirrONkGONqO/d91qzj/47PnFmx0afci4a/dNWWYtAcfzTX7c69GyfOOvROtmxl2x6RNHR72yxyd6cnS9OTnu75DukhNgQzXbzIOkrXWP5OXrdmX3zctp8O3aGBaAhZOrevQtf8Bn4pMvu6y99eOnRUj6rZteEKEk7WKay3SAJZT0yv0C02NPhM2fRm23K2rSvgxcfRz84i9T28sPAtvKgxrZQlUQWpuOIzxqPn2fCDpTFNNCfjK20svUlysSw8he6POdAT4DxPPvYarWeO/upH6bQJ6cg48wZk45Z+Aww7TzCj228pH+HMEFq1T7a71TTOL/roiPG0QsZ36s3MakLMWXJ5iR1H3JDNNvwda/9wXdVkVzBfwRaSqzEzoOrO87ccPXl0bZIZ3zT45qY4ZqRqHPWkvkxl34QhMJxm4p65jaTEJqIRThsxfqMtSYuxr7j4EFyckS9j/Y3SoMXGql/FTR7ZICqN7tRA588yCRIapCHsJQBv7gxeDhsw3fHFy16iblwCKlGSbbRKVV9gEuD+MNS8WNbbHglbmBjhw0OOJyyU3v1tYam0hJLFGN+mK9QiOwGPw90Q7dxjEDmdXDvP7BFFc7nh01c6p56xtdeg609igkysJeXxMmD4/afhUOWI/zA6NvWqFLWIrw8CD3QvZJPHt6mFzqp1xgFWeLE/M/oKbRWvFFD3RiadawqFbzCnrQVvyv3G/aHxoi85HIjOdhq/hMvmAbrwTsaDfyjpREhdGqXXG2LQ1VDst63iRb7JvlfX6/qfQ4veqPwRkzFGB2diN6VF1Cp12QtEmNy7z940TOpCR6Zw63vgQe8YOkeHbvdhCRO6OgnxoGv6Eom11oYxTwvyhqUDT2UB941BvLBOC8fF2/tjdRs9l9j3rgOb/krS/pJINuyg1Iaz7J5gYMuOd+y505cWVPSZg4T+UF/MHX2VL4TknNZ4hDvNlqOS6UlfuZ55eVW+swlPaEjJqf8gx6rmFNsDuLmHiHajRytkj1kDaU5gSDSF2uXeTPsusZnkBiJe2WeV3wcYPCSxLYq6+dSmuMLg7xgaJtMkM1mdFKbO1iD6KPK3G7gIN4rfeib4id5lC07KB2sfWzGGBrETm9bVdaooi9J1A+9yZwHOhJ27IEbNYeNjjuGyKnzxrZcGrxwvMRvjbjoWIk3yTMvg8YpS072GSPJi2YpOk+8jF14VtWFdVDHynWb2t1Y78A28mqY+Bui9f2B3CFVkaFrW/aCZkEPlXkBPJ7QKSV25pLa2u6Ya82ZOPtocF+PzmTOmc9BLQKGPc/YBZmvHhoRFf3kH934kJfCmz4BdGh9J4fmWBrrbOYQv6l/copdJKSp0JPvllUX7IcG8xlZhyerl67/YZpaL3UL4kPv2oo9uUiO48oeut7nb/FDoNQGSnaflZyCzGmS78EaT66WGXtpAAAQAElEQVQ5kcuc+OMm175eX9rXDjdqqD0wp/icGB+s1REbW+EN9glKSq2fLk+qURrU33bPo2XYcbTvrENo0eLLtqqwoRaXS/ZR6NG8XO+tj3fR4jf7cYwhm8xOpHbjYl2ehsa4YHtB2xr4rBqtK1r2fZC4q7YUw1NkinTq6flJyWHZ4cfFmH6UBnPadlfu0cltI75C50XplZvfCy+Bg99+e+UFJDXlnpB9rrMV9QyZet64r9yA2OeZW8AO6NolXlC14kcWOry2Zy3a78wIKwq7fLkZk/UdZ62YZPNyKuqWvZ0+pY2P4Jr7K7kmr17jGC1XOJdsBhyxi9/4yPVvW8nphf2T9Uo9RItPUtQoaugBx4Rjp7D/GCh+bBwysI1/iDl1I4/cPzZu1DQ+EyPAg6JsY0NtbBN/NkSLXWzS/3/s/Yt65DayhItGJKoke8aetb79/q95zl4tVRH7jwRZKqmlvnhsz3imIQYTyDsSIKtEWu1JArG94jPzeoFwgT22R01bRm6hG3WI3WSvZ/IZWzT0Obdt7LrPKXPZyH0SLzlu2GX+qem+PApv4j9+4mZDH1PWemtQHClCERHZBHRlW4nlshpaLeLoxE9o8r2wNxN/fR5tSzFnkkjsJVufOdE/sDHfC/fry26fdVy4xlqJH/RgBe5uTjZ53aHoh8+kbiQmTGQfT1EeJefQ5BS0EFvb3X3vZBs3oF4gr3rZdN4zuuPZS2cSeLIWwQa1LfsFk4TnrpN1QcL6zcZEduUzpZKDIinN3E9Vyv3FhgcS1l5928j2vtRWtvW22ZZtKUf8A921uuv/6P6owH9RBbgi/oTZ5uIO/oRQf2II7v4d7aA9+Auc/pw1/+MLcdT9oH98xN8rgv1vvgZ8GP87VNW2bOe7QiP1t90f+vqDm/36a8Ff+f5FyXSPD0tnocdJX24zq3G3QWx/k93N670tX8a84ybfO7jF7z74XpIYB97Yki1+ORPA9hvpy/DtPF8kv6330Tx/m7f3rN6bS4rwnu77vD9znydWcGSSL/p1tx73/UOnaaYU9ODzk3L/AvcS+73a3Gv8hn5yCGJ6Ry1+CrjkQOa3KZR2HWfsfbzzGH31sC0bxDd41yDzbiC9821zHw0ftr180O3D+Ap68NEJW6zUiD3IbWCpT9mmG6ru2xlrb+kf2FlvSH5pfMPKMsKaQPjUrWXPHL+gW77j37rdsVf9e3B/Wi7hrE5SvQeCPu55q//a32v/y1cbvjotfuHAtlxuaWzTuZ939n/4L5BsYkqyYxeo9xLLoYyaDSuH8R2k/x7qTjlZBdFLPUMD27KdrrbjwQu/zPcv5vBtKw8tApcVJJdAb1oZeYM5NM24WstOv7uKr/iXJdiAjmg4tc1Y4qyP2jGPQ46JbCxAePdyXFK/vrNHdEProG9bGIuzPmq25XJ/D7Hpu2SHghIN/zjsWIyOw3QwY19HjkJfQFM1LCMIZMmAcx9KH4Zt4vEwpDqA7ptt2daJF2z98BBf93JZQqw02/QX5HC6HHQsOw9d5t0D8CnbGjyozRrl4WRQNYRAWJCTNUapyKuIW6RnI9kRvmi20RvMeCoPyI6/1Mney4Of1Mq2cLqgNMYQ27Kt8+mkzG9U9XjOTTJH0LFNHibOgqOHQtWQjZJWs1d/EjQPNPNXjcHEX8UP8gIc5Cv1vQZT26pB7MJ+SuZn4oMuayrqdlVeODYPfv/1Sa4h+jbadyj6okVXNz944qgqpaVOeeiYJOxlHzvbEUs7tU189lSuU5cG842P6I4xlPWzrYxt81Jp0/P+FzykJhEg+rZ15cFw/uJPhLAtFzA2zCMPXh8eznp8fNCZFxORYUx9to4vjOxSfAW2m+9CEli3HKI3yM22RPzUIcgD+RO+x8CAWoSHghQ1qe3P2ecPDxK2hZptmTxhhKUKUzQH5EBdUsesY7n0+PC4548xKhI6FGLd76gjfULLVjeGTc9cBw/M/+YfbvLLPTw6gW3qTw0yN/JwIMnkV8AuXXkgPJCLFvvU9cKD4vRh9ZEYVUNjVI8n9Q9Sq8C2TqeTzuezEiOxJ/tX2pPWaoRTWJlP5qe9RT/deXQYpL/AgOOZlw/PT0+SUx+IJDMH0apKB9y8l7iIFNlgjonZPlljKX5WfdkYzQlvMI+q0b7t3Q80vaxb7EUbRS3I9/AJqw88tq/Z828W7ifX46X3+bavf+azUcdoFL4G61kdtzrfGoN6D5n5JO6GXZksgsTlAXX2UP7KMy+m4ifInrKZG7cj1GRbhf8kNfHx/PzcudiLH9nK1RrEzz31gT358HDSGPAAqviQwitzX8bxxvw28u/9wssX0Wyrf0J3JK4N90CtPuq3Yx7+oPF/yhoQ58o+zD3gyDkvLGJkm9yGomsvf/FhM282V9ag9yXZiGYvHduMpPZ5eZZtZb6CndqEn3m1bfIEMYjvIPNNzMwp/aUr2Qa6tYEdLHwXGDrx8rLgxUcgWnJMP34YMp8KkdGzjT8rOW28uInOLRbytkv9gSzZbuiumX7rseZV+A4DxE9iY9I20bGsjsF6puaZH+aCLdspR+dimzyH4i+wkWm1+IyPJ67Rp6dPysux+A6kpZf+YJ+PMdRrTF6xybombnyOUcSojhH9vIhHjTFeKrDSIitqUVWy3QhPjlTol3qu1Cj85HNln9q+8y9lb135nBEtevnMzDh5ZRyKaB3sLREgc40shZnUN7lnnGsh12J8aG+xDzAjJ4nw5IUH7MKPXWUeZh5QByjZRlm3vRrdsKL//HxRxkFij1Ou1YFvN2Jop18sJUnnIF5sAyR97aR2uWc/8PmVuKmXuAYP+8E6RSf6XRPuOWSujEWLL4hsOBZU/Xku+rmuqkbHES15PnHvOb6H2FaNkm1txIyvzEc0zEXi9F6OyGfWEhbTIc1kstQyzmdW1nJjnjjVYJ+d+OyuGlioY+T7VQ+IF73Jfp/oM8SfbiE3+MdaRuBaeZJqm1uGAgJzaKL/lM+nfV2EPDaS1GhD4x/tHImJAA+yrQqIUUBpjEMUBTq25fJKkGQTL9fMxA/iV0d4tmX7FR8GeSY4brDrWsYXrMheKWNrs3daHoUltS07WPXIumU9sx+zvnZkXsqyNl6appYTPzZ8wCHbjV2xif2aF5vMpYWcstq26QWQLxwm9yD5Bcz4Q+2NPbWRX1DtH23qk/kEiavwKUNyeusovOCeH1/Zj22P73vZ0beZBz7ZFLq3z3+ArIrg0HxLCwaI/W8B1l88ku+X8LWYg3nlknsXyL4Y/IfwD69ANts93gb82vq+1ZeyqAe4eNi79/tHt4aA3f7av+W+WIfs9H3T/v5ObO8RD8c4/dc4avCaK/L4Hhj9uoP10tZ8qQis+z7Dd497nff6y8hlvUD0ge9y2OXam9+Md/afRo7471In76z9QQd5eQfkdz3eq+k97+vBjg+k7J3WNvb5y98evD7ZZl/4NfNu5Dfr8nZ8qB78b6WH3Uf0rZ/o3fN6vOduu+dgv9DIg9TiHuF9C+wXX7a/aGK74xf0rWLW4B6H3F429uc0fgb3oC+huHkFS8caChiZKxnwbU0Tml9M+H6jwCp+cvb6i41sC75Y9PboPvu7qV7k4jf0O0z2UaA7no0/kIAmE831pUzvNNvK/MoTOomzvUK+UwTiy82XgDl2egfLH+XhCwtyv8Zkvkfu+aevDhw87e2wP+jOhmw7yD1JaPY4dWZqOgDzdthW/4QWPXAI7/d0+m/5tzG26d/rHOPwIg7CS85NqWH6B8Ijekgj10Xbks+N4sR2y7/3ZPs2z6/ZJnbwkd4k6UbmAN7q2cR6B+r1mFrrMdtssldn/kv19mn2hXf+pD/ZZhlX8ygF+1I3+xc/x7qrWxE7nQ2foS94rXfwu77YhB682G7sx233EZ8Bah0/c0l8kV5qkV9UDtsXesR7obm2emvCGigG8RukH+QaO+DcHLhmlw3BMlbqEeCA+qmR/rdhzUF6oaZvJYf3YNHWctGRMo5eaPJKJgXX1Cq8LLNt2Va3nXT/7pS6BQcr9T+g2GBv4zkoy4Gh4N7usH+Ptt597viIXvyG3qP9I8c97CkXJBPMhEBsGtEByk0clYM6PMbHtRMawJKdvCfdSR/CQbnEFmtohmFORp7AgTSn4Amebm1iFIRhRz89obNs9EHreMQ56KGGC2zXaPnNdZf/qptNyt56kW/ks/G75RQXpsy1n/IMFTw1tGHDQ57s3+VR2EwQ253jjXibTiXldz0zHxNH0MC73Di31o+getvQC6tIsFyy0Q3KUg6SmNxbSFSKf4ocn+sZybbzpElBVmhr5vrKuoKsXSBsYxeofSTWwD6fpRCO+IisQV0ESAHtqSs/WwMpTFyLSxorxsROZ0M/NLBRSgcZh4IMdRhivJFnICbaFJ5otmUfgMHBkPM6bHeHFWy9DJJ7YoSXsY75VkbhBqtec0K34Cqq1Ri4DFL2UCOnMri5sjOmBoKsdXg34LLIpfAQEBJ9mNQhNU8+iJOAbALQS40mggUYqNu+yeFQdpjp7HC9lu9shX/0y1agNIt6Lx+Jd71Oha6cWEteKOTBWbGJbBOb7KGkFetG8tvCaDdUKX0kIZSGB7KTGMYvTGHPA0bbDMKf8qS7qWnvMsYlyfzkvEGDyX6YLtnmOjKeJGsqc4FLHwt8swCCqc1S54U+pnLBkMiFAHTXmD48M4bgLfItXY0xZBvMG+Ii6GRbG7kKfTJJwO4LffhMjLIxUDfbQqA0m/6c6XY+qeHMXsNni5BsFG/uOql/MGoolMpprdGGxabklOt1ao3TrxLzv4LFzUsx3K7UsTJ7T8QoijMIWoBDiZmwi2KL3gYm97noT65tPGvZTznXYuYOag6dCRyZySWIH00tvyRgm9paZx444xaBGit+ydhvqQU2SCSrW/xE1uPwyFvEtgp7oKEywD41IjFdrs9qXyQQ+8zjesn6WpN8M04OoZHHrfZmo5NCeGpyX52ZD/fgMSyXFpDZjEUK5BsfbYKCvexjd9iThig52tigU6znaQzGsZ9yWaQPFXQqzZaynka2/E/GujXbjBfWPJYovoPY4F2DOOVTusqcy7k7oUsNJyWxTf3UbSPJwLa2KM9my15xbKMLyClzmjjY2uaq7Etrb9hxaNXEUHYPesnlxPoX9oUvy21QVQp6gNGG3yS85T6EXXRbjk10Ip8kMAt7eAfdsM29TPjtvUgSzn5hLpN1T3yINFZOM/r7i0PREiM6B3CTNGQv/VxLeUGW2FLJ/OCi54e5GHbf5DXyMtNSGT3sbVPTreVKc06SbeWH002Xqem+Jc97tL5YR+aX+JqFemo4yHfxhcPJ+lI+nU4PcudROp8fcW9J1qQYE1sjy3jRkj1kIGLkunnOP+WLr6XP7Amah/bLxkrdakjiOrHd89wmBpJs62iZQ9ZnZE+y5gdfsmxrslbZR8t2w29L4E+lNd/qF+y2ldomttLgd3zFD/rMi6XVZI6pbKL53wAAEABJREFUwfJthYeKoitPbXNSD8C1bnqFX9GS3mlQCzrbXOuGltZ+X2PU1pFw+ElNIg+z/ez8xHNOEcArfHIwYsBhm/5at9SIAXlPJW76NSpEN//EikkQwST3jRxFDIONSU7G23ZR8kFdNhIwmaNojNgL5+azaeDkfG06uEbFfW+LX4o34wCJHStQZm2qbeMv8lDbksIfLUsoM5Yss5/yslO05ESK9Awk22DiM/3JS3G8UZfYbxsd1nKyN0iF+Yg6TOiGTeyso+Xl6+X6hIz7UXKf+/yZS3IscrB4RsWeiL+g3ePbyESuB42+baXZVn7SL5dWnKu65qQXfpCX2qGpn40FdUoM4Tf8jQlwKAh/1Em2I1LixZ+xyX3vmc+rSU6zhgQVdCq6q75FTXRlvInfSYoIQ/QoGflt1oWJRX9iO5HGPnDGmymi2m4gM/OfE1b+twv0o9dxiSmzL8EGJjA5x19ybDCZjVgEV9khGtj1nmVsW67SGIPPZdaD7xPF+PCnGgriu/3KrFYBqAHj9Q27NLGbjKNnW7Y7HpNWesFiSHbJQGEGWq3rTM6hiyPZLwr26k+uH6XL2JWOuqVOG/YZ2FYdsqleQ+2tkKWb/XL0UWmdiZMNl5O5bwTJUs5iruEB01cxX3xsTG7D0UHzvzWIH1jtC3G6mqxB/IYunmVTW+NnWhNQQESLH5lFjYBkCbROj0tHs2O7Is7UZBcUfJdlA0UHQdQYi7GIt9Tv40cPfRd7z6C4BVtSNQw/kNDbsKNI2eee9PkdJdTs+fBKf/WWYn00hy/JPrL5wf8LVCCb/d8szQ/2Wi724PfN9l89/w8m+/tO8oe3zyrw16+7+bD7bFo/GJ9VwLZs3/jvrXyk34qbo2/o2PG6FOfklwSQkf3CzzgI5z3ELnhP9q28+P+zkKnZySwR36t2+J8j+zn4XPKD80dVoG7rtEf49uXaDd4n277P35d+jXvsna/pLXliBWukvtbtFx/26uccaG/pB/vwc8Icjuvuc+Hvy3mbR8a2levBhu54G9VvGf/k2Lby8yU3qUn/UncosWfCuw35xU/wjvFb2nMq39ixDcKIrGnyQOcYhxccevHP8oT1G8EvdDi4+WPWDNvXC6+HIpXu2N/3K178BW38hVP826nHVDV9rZy4duQv/GN0z578dhu8aK3eJIkgoyzL9XpRMFt/Kr6CyAMzT/sVJ+VWrrEgOsHkhGvOXz6qLDtQU33QJs4ClOSbjT/Qfv1wI0r20r3PMfwGol3cw/tTx4QROWprrtumy+XaIC2kr4/sfzvar/kZ2c4UAJR5FOMXvpV6bFwj8Zu+jd4bHDaiHfnRbZ+R2c7who21vPIE88oLijBjc+11Xg9Qbbeta6eMo3cDi8nBQ5lNyS18NENusOF4DfPAzH57Dan3b8G3rfysPK743JSatbU5g86l0mFM8MTNX4LkL5Eulws22FGk2MUPKrLdKOjpdNLD+UzMdV3aVvI6n096fDzxUP6swUM+2+oGjZ8rNVoxnrkOVgwbnQRAkR4PfMXasweeN/oL+eugp6dnPT8/IUt+W/tPvGDU6Pguk5NkfhS/UusN8j2fyCl6LkRWfvJAzrYqdpFBbSst8wkyXNSyQUk1qv1GL/MKevOGAWwrPgd6Fj+Mo5Papga2e00u7PP8NUgeIqfWok0QXv6iOS+ZYgfrdtjWiYfy59Qf/7hfMsdSst259V/5nk+5WKkjtWbf28TNugaMJbfuCX8n6nOiTqLZyblNe51S96dPn5S/Unt6etJz1uLyrA0/qOs+R0zDat7Gw9HMN/P5hN3T8zM+ntv+Kf8kKOPUIDrea184COIkM7KTC0WnwCvOZA9c+y+1c90dOdhWVcmmPtTm8eGhX2qcxmheapk8nsj9iX2UmEojyJUH0Rv1yENsWe2nfUUOJtd4wKRkWyYO7NZLv3UN3+EuRGUMt37kW2rBtXUBG7Hib1I/NJbBfjY069DrGyeMc6DKgqj9qdtay+4qVoG0EWfjfmS780ts0ZgmtX9qfGItPrGeoSufDY1lnzi4oMYXpjtlhz+Rq/t2qWqAkl0d78r9rv1wfXedWdcnYiSXzDEo5hJ9233vyF/Q3fD42PtQe0sO6YZmLxTxUo/opzZjnJSsrtRyJll8Rj9I1161Sdy1tpuK+IWf8JYeOqxD7i15WXPsiciDvKA6P5x7DyX2wNYmKkfkG3smc+w6UssL1/KxF+OflYBsiskYQ4NrrEYp+cdffJdLbGt0/C6UZil6VegyTk0h65jq6/NCHZ6fL5I5CBjd1ChxTlzX6W/M9Zl1iW7qGlxYt/Cu5B5++p8+PSl44jrZUltJy9+QXb0nYvdAbY71iFxW55m6PXD9RdZ87CexJxMdY7QOrPbzxB75v//7P6X+z7xYZjrsp1zfGxR/NTRGXkyWqk6gZLtt2yfXpSyOxaOTgc7cxx77L7IflDqH32vGfGInWsYQ6k9mKUYAI3I4cllF/PNp7YHT+aTBmGlwTF4eJ0dADvFl9BNHtBPxA7q3Y8aKGD6UkNiMsBv73oAle80lPlP/rEvqlH2afvKzLXFErrvWNikiPPNyU93wt4l6kgHxm3Wc0L1yzWbvZ+0PdqhNzUF8BtkjG/eVwRqufXVS1dLJXG0r+1Rp+LW9rnP2QmzCdvRB9GsU9WQ/7XU5Ugs//oPYWeSP0MYfa/rIvSJr8sT+fGL/XNn7uRZRk+2VEzHaD2uXfZg9EPr4+MB3kwfFr+5a6kh1NLNPiUVK7SsqdjIAoSC12LLmu25sE79p9hf22c9Xrqn4jI/C7qhNqO2+blP3zCG20TuQGOmbE6XkzMGgMq8aSh3tkvlBouST7jEOL3FS5+ytjI2+LGwt28p1GnlgW5kz00ImZEMPj+fG6L08VGOorwHGoiXH7J3Ynx9WXR+hQXj5rM29MXs2vlfupSpz7fB9hPsnbvqwHZX+zMl3iyfWNvY9L+qZOiZelCdJxudT/ilx9NJP/SZ6kcfmQu0DwTPxwk/85BXYDuuG2BY82zJc27Kt5tXRL53Zy9lHNdi3vda5/if1Z5WIhRFH9LVT62i4gye5CuqG3mlWKTmeud/UGO37wh7Pv+pyTc2Is+17T2/apIpBz5mUDnH2wuobf9uqMz6z3yVLwJBA39BSrwVuLLu+7XiRoPqsGY5ZDpLKQf4c8Nh2jLuTE7a2ceGM0Jcy1wufU6nBM59xV/or9kQ+kW9UrNX/eqci5ZqcfhwvFfjR+9dU4NiHB73Lwi4ZSOvC1F++ZZIH/qqT+WushfkATYXtv0a+yfV7kTl+Cd/r73v1bcv2zcx2j+2dsgad3zE+6M6/Gf5BHXvlMf06QO1826/z/Q3jeL7/YpD+xpel0FzpR6zopRYE7C8QkYf3HiIL3pN9jZeYQfSYTsIRT69gf23eajv9hRtT7OxT83zhvEd4QSv8Aaf4vscR++Ad4z8g9GcuJ1/ON355gbCmbvlRm8mFcaAFv/GUPR68mBfdAPLFIzrB+0q5Bg4c+SfOgfetvo07uUgOxOKoif6Ar/X7M/KEeYVjHqlA4pfFGknFwFrtmH9oHnKGknoLs5+680+e4udAXNnrl6aO1UUKd2Hx3vwC5pLLNyzNz8/Llh2Jz/SjkWuhKbzQAxn2tt2SS+5fodjuv8EVvwwnZvRDg/QDm3xA+p/DsIL4xF8CsbkmwRYWz0tFvvOTvh1BViDA1X7EzeQ0209874IPiG35zvd7ahN/eBKqN3FY4dtWBBuM2TGTT4BF81YfLUmcd319pRldm1pT5/SLfkxwqaxVYmUc2GiA9A+YToEB37bsBVh9TBwdCMOOvHucBoh1YPrvH7melv+s1ZUYL3o2dhyEaWbH6t7LKfPIKLIYh05qaGOIwF504uRA9MK1TddoqWnV6ouGKGd2kxRuxpHbVmggWmhA9+VAx46VZPuG1rsb26wNedmlquKhYq37BfzKQzqo3jTbbziS97xxxYOxjQeD66FS14atY1t2UIqubaWlHnk4MqlXxtl/oRNH285LP7wg/aU/e//EjY0vDmFjmzkMYpXSZnyEx1yKHOmGfXuZiBehrIHcNnNXhmx63WDxg4xD9upvPDhDQ2MM5SFkFglR24cvckn+0Zv0w0us6ExO4QXhF6leeYAduSzZFpcLoIY8LMuDWe1twxflFEoc1lHLwomNoyQiK822Fj900A89kBotPaGfPDcejAubTHxSt3RtY5cHeJsmcw6Sz6jSKB4gohf9I2xRY9EmeUIWGx/pB+Hnc6dfeuIvCsniyPPKfKMXJKflhnqgu6UoCLzHSB5CIe5jX7JyHYcG2lvk0Z3xjX5kttGWCh0HjAecPMeyE28q8ZJPci6XYOumW6XEtE0KU1ceRG7kaFv2C9oO/+vIyh2yF/vYBYlj/BrljEPzADkv0XGqjINJzbMOq3alCHpfED/85QPNHEC0EKZOrlJ0g0qeu0xxRn+i9IKt9WEzV/d6C5uGtMgkvtw+p5iTh9KynzfWK+o1hkJxrY09Nsk/OqlfaGCXbAMyQTE68THpwyYP1oP1M8qmRuczL0DqJGsgM3TZi4YJPHUsxy/6oRJ6FrKp+FwopTl6MGwUAGfYs3WzXzdqy0BVBgIl26+QPfacl/LoRj9zDc1ezzyIvPQLWyDDIdmssQ1PMLRaSgRLYcU2fgzD1Hfw4nhS24lS+Bu0Y8DLMkYWnm1hoiLncSoN7KqGbBOYg9iiWWYgxYYhI8bpBNOyqfGWgTSwz/1usKZrb1t21j97hbrKlGm2chXrgyxhLOZHvwpKPok1I9Bq9rLLfC68RB2jVMDoFjanvFyE2m6D6KUTH9d+UXJR9kvqEFx4wB6d9EOjF33bsgF+Mw/JGtSGlVYaEtmcQdXo+RZxYx//qa0s5eXGGEM2eafo8Cz6zMk4SszoZ09kWWDJdiN28WlHf+vPy8hTk9gFiZOXBclrZn2ZY3xN/AfRx5tal/gb/O5DxTVpj86x9Sw0prz/hEe3SeqTPBMvjOgkt8SIv2detqcfWRDdILyNvLI+thUbO9ZDR2sdroXQ5rGXGPY6xXd42UOhSTs0iK/wzbWNS/YTdWL/xWajmKlJ+KIlh/hvIIMl2yqQbCCqUf0ZPWp0X0ezVOUeDXQCm1ipVic0u74bfdj4LY1xhuKnTm2HqmBwGKSLPfqp50QYO9GaOh3AkXFy3ihIqI0wB9R7TqFVJcHPfo7P5g1roFPIYp/1aLBHREvc+IwsNPapwRgDqfq7T9Y98tDYtg35Zo+Fl3Er35/ILfz22Xw+/1kX8TuVTZ7w4itIvvGTGKkfrpFKtpUfpU1OBhyJG13bss2aT2p/BQSwmka+secSP7CMpVjrku1G+NHZrtizDokbYsen0JHC49zHqNG8zpfvYLabv2EUFGPX4iXdUcRC40KtE8s29sZnpLPzxlRb8mRtYSDjgJn1e4XwdmRu8Rds8Ahxd+CfUedBl0ONxIb/7hHZDuD+kjkAABAASURBVN1RMiQlciVG9s+FOefzLXGD6MZfZGau6SdW6D3Ca52d2bb0F2VfJAT7omtNP/qREbbjZ45rPI+QzQ/PWj+4U+py6KrnUWGr6xhnBIjNTL1BdDOfVuJkZ92ZdevC2A+bGGAfKnYB7pQ4otUuDw1gIZ7auM9srO1k1Dx8J58r30+av4/DQ+0lV/i2NUaBk6qGrJe9sWYG4y93zL9cxj8S/repwO+8eXJFZW4HTf9fgH+fkKnvgX+frL49kyP30Peswj/wkfw9/rfyDt+h9zY/Nth9Nf6b+9kZkw/3b6nBvd59/7C1LdvHUK2D78Q4mM1DB3a+PRzsD6ntVz4/VLwTJF7DhNhxJ77r8gX9bvR+N57el3ydS/CvK32Xhsu6x9eN/5n8v+DdyEz9DjD8Iw/b7+4D+33+h7n0xltS26uzn20rvzcUVH90Y1mSSq6H48t44t5Dor5ggj86nW/2T9LJ+dBPPzjGN8r8bv27zuuKL0FUgzX6xnPy+EbV30vNtlwL8Wkb4tu+JCXueQKfz+aws5e+vVNBAY5eH7h4qSuDlt7To9+CPiVGd3JC/GKfnBYiCuySQfoLGOy/FNrkBLBABN9gl8HgOMb3FPY3H9jFZ4M9HoptDX6pJKf7vEy9Ecl2yDuYLSvkgZ15WW6avoRIt+Zb793Ofc3sQ3m+0g3bRhbcSWx4x/hmYuJXc7M/utMn5s113f+s6D7/Zh8np9OndO7wlmf5Tnp0bcu2ihuadbSX3sFBqbuooSsw5ZUuIrcsJ9uvxgxU5Rv0pq25zhvX9q2fGgcHIyLbccmWWzZ2xj5UOo7tpXPjvnSQIOO852Qbm2rY8F0t111LDkFYY6CLHkoZqrrf3T4tvZVbMzjhFXXO7RsGk55cJxAG66jIZOVA1PO7l4tmWy6Akv15nqjIdj+8Sb9zwQnH8ofjWCc7nu+gJ0AmrSBF1sCHTQ+MGsqLANHyoEf4mOzH0P7fYKBjckJMLar/8iJ/9RM73bWnp/VXimHZ7lidHwyb8Q6en3eEppZs6l1FRypo7bFEs82ZTMj/wsvJ4Hg41YL9tNQyazLPxJsf2yCDg9JH2Tax4EF1NPqDFzTn89AJjLxQ4WFcxOZk57xyYXg7iCjx3aeGFZXMQXsrGHb4bk7mxrD7VtaRFyd7jHu7PHSb8GcWhGkx/bbBRLY1qtZfdD08NB2ns7KG8dHPK8utl4fXqVlkj49nPTyclLWLnm2h1Mh41FCN6jELBJVEm7oq+yBzHEPKC6fz+aSqQspBcqTIZ514KXLpv2g5n04aKE9kaHBQJebTSoz6wMg2KVgD/Qdehp7P5+6b/OM/D0HzV0iX54v6waakQmab3sTdAk46Zcnw9GFLOkEU4uHEPE577Wyzv8MVbdFDF0YWvn1ne5G6bN+AEBWTWzVPupchxZH9wrOrY8GSZGWuxaBplWBp4yVz1u+ooXW0iWwjl3xuuG2JoCC6AYO4CGm58Rn7wf7uPrFICR9iza5No7wxuSvX/kQuEHrM9bzXKXrhTfbmBpLjhbVNNpPPLzuR1H9Jmr+qQxSTuJPLvQcfHgb7ozMmdrwJuRfQqUF9gPYWHxdeqF54YbGRY/BM/yn7ghxO7J/Hx0d8P7SPmKUOwYqyUbMLOT0pL1rnbbc4qoxm55ZBbDYCJsaWIsG8dswNH1PChHKqXFqf2YZaBTNILraVF0h5mL703POMv9rnZy87e9HwT2PofB56fDjf8MA1ntrH98Zck5/2ZlvGny2RMvltHTc6NkyO9IMM42My2wsvliGsQYHRsLzPyToas8VxxiW2BTHM9c0OoR6JO8g31C45eQhdaraRTGImVujyh4yObSUP0SILom9sMYVLrTiLgDW6g8Srwzk1uB51IEEjTY1HcsE3KrLNXKy0C58biWG7+RdeFs3kz1iOxkY+WnDGiU/mK5kwlHXO+hQ2Ndy6tuEvDGJnnfKi+dOnZz2zV+3oURcoR+tm3kHvERFnMkvmkrVIjqLZ5izqfGG/Piu12cg3vrOnbGtUCmPFJjjkz1wPR9rGf673MZIDgahnfF1Z+/N+/YnA4W17DuXSGCfZWIP4vuDz06f1rxXE/5X6bbwkSj7569DoiOZyznHZecVn/FUlvpWf1D3rEXtCt37s4ysUhlof7diGdyCy+LAzb+42TPSQhSZedA5EN/1T5kNuGUcn+XcOmbOjscmlRpJP/FQrEM227IUaJeOrmBM7RO2P+zRqiz+oXw2hfbd+U6lxYiaXzCv691j557raFJ8z1w9rftg9PT+3v+Q+5xXTSfk26CbbKnKSTPrwqYto9Hod6EqtM6Ac9EXLdXDl2qD75nBfOza0Ct+Z86LxY1N/ootm5AuWySGYJg1koRs0vKNuDGV+yvEhXuKv+YZ/wHZ3J/PIfulQLMbMeiGx7+SM48tePCYse/VTR8RaI3LCR+Rb6oqvZ+aeNQmv54CdvWuj2/GZROoYP29hW/ZClV+LsW8GbMurC7Hdo9nry9yhgleVGluT3CSTrLoVe+m9/RKh0bOxw952WN+FNuEUHwWl3G1/0B7ELTIOiT5H0/TTCT/IdGeRPyj9RVoSzX8peeAvkvZ/fZq2Zb9gsmPv8bUCvehynbFzMdcCl3o6xx3nM2pcB5BXB05uuq8Ed4Pv1UG/Q0Hbd1yFcY+DF/rvgPvc3usfc7mnyfteN+N7vNW9l/0V+l/L/5+R39ct/ffq8bl/c5O+wcW1NEDojhe5/E7/vSg/eP/+FTg+596j5r73cl887oOfz+mtzv042sd+YUNlCPErlK1AtNhu/cvE+uIL68PDdsvsRXvwlVPvfNT5DvcFzXxFDd5TwfjGjrcMDpr+WxSM4rOEL0IEna+Qz5oNWWK9AQ8P83BN/IL2ZeD+u4/ESs5BjA+a/ltEd1Me9gX5ReMex9q+ppP1DQzdUVDw1vu3jl/7x5df41v9fEkPj51vdGyHgMxjQrcdE50Dpr+A8BuPtR+kgx5+Qyc+1nWW62AyDIVJnJwPRBdY7B30+QVhQ/nAoWUbu4WD9/104mNiRrzei+nP5hUP9hDcjuS6kL2+50Zei5d9Plt3jVfecTHC3d2jroQJj/R1KxPlmqDH6B968cWwD9vktSO/PN2PLWQHTB+wH2/7Cl3R4i+/cAUMXx3v8aJgO+QG2+1/Mbj2mVt+p2uQ+ORp/GzeqsfS+/L5yDNanSMODqr+LjiJ2VJOR58uR/Qg68j9J/EnVgdNP3mBpfT+2S7ZRogBMb3XD0bzI2qU5IahC7prtnZ9lLTa4gk+gD35ZXzyUGMyT7Eh4k8fNJNHRHbJOzIO3o7Dew+HXpGIZXFhcUxt1CQ4bCZjhELtYDW1DW/Fl6wqYNYevugHlF6hgtd+uG5D83kXOnuuorE5DDk+A6COD1h5rrTlLwD4jJydi3EXCCqVaPjNdVWyCMU8yBhdm7EAFC3ZhiRW1pNu4oD+3IFWvhRABxejHd3ZNukZfuvFDJltZJK1Wua/eut8jFHrfPLAZZJnpJNT5hJsPEQMP+g+eV8vmzYmvrEnshbRO2CviBu+mndQ7HpMTduW8RXfwUQnVrZlH5AsNdqOWNGb0EJHaSikm3HWw+Y+x3UQnxt6yffKC4iMox5k3lW9Eto6l435Z8ZrTYSPjdwSMz4m/mIXwA5pfcsSuoktWvQDvOAXK5QTPz764RC6GCLbeEh45aEaYM/kYWFezhzYkhOYxF3+Cu8DO+nS/8Qz38O4DjPf2EYPBY7MYSMlx5JxMol0Ni+M1CE+bSs/KOI3898iVteFl0/choSKTJ2ST2xyrUy0mBYy0wsgHJHHd/Kxvfy40ON6w2BmPtDUYumtePaLD5u8W+eK3eInfo1B2Sb1wga2uZAC0WyjK5Emo8insh6T/QQDmRvifpVxXx9cJzyvW0PsJzGNg0GcMO3YVLqNI+dQGxm+DTLOms3s4d5rrAvXRMYlt61dTZmALsiqmCM+Vn0tIz1yzSD+8oL+gs/khVg2WuQ4qWHRr1EaNeCra7L22KVfKF33/2dlcuu5ssAbcYPrnmNyid/AZTVsNFO7EpzuZ62v2M6OnX0kFXpV1TT2QnuS15V9fOFBbaho0bHxhT7mSj4bnabohsYOVdneEX3RF9fHpTHJOZGNr+ivfDYdbdvzG6M0hpudlxTBRhzLzcvpiJ9+fIXaVjEf7W2SIwc8y/aiyDMvhs0bY8APSolxIc51n3vyydxe6NZrdNjGTxD5ipUqq/3apq6Zx9Coom/WdOvluvIy6MJ9TKxM9s7zvs55cVSj5LIw0LR14vq9JqfsIfZp+hfqlDyD6MZHaLmU+Ydqb5Nrpd2VyIuIFCRjesqLkVFDedE5qEP64YlpTE6Zk831SoBt3xfXy6ROm0hFNYZOvDhtPZn5XXudL+SaumECb8K7QgFzvlDbp+cneJdXvCuyYOvP3hXjen1GZyPWlboF2SubMkcxrwXm1XNz822jO7G7rjzZc0wFH1PdLNm+QQhrMKYoeUG4MDTgBahiuynzubIOoRvzmxRgAxfy3pIzcfLP3gZ5eXfhM/W6822znKyN2WPoXbE/fK25qPPhlHSAJbljXoiZ/R9/G7aJi7v2N8aAnpgr9WJdI2c65D7kGpJKtpUYZn62e3ysZXwlDzRUHkKKOb7Ij1Cs0cbL0Av0smLs80mcrPkgfuplu+3CIw0l3mDf2u45hN889Is8xMaIj404kV2gW3yHssRX+mQhzPFlZY8l1sBnqG2JQ3uL7/i5Uqsg7NCjZhf2XOQHMo48OYRnW7aJVQ3xi1BkV9YwdMWkljWU+cYm/4HM09OTUsuM4y955D+myX9MUCP6kuuqMSYYsmhmZly/W+4BIPfAXONVpdgEYwzFT3hY6BI99tmFeSROcgqcWqKQHDK+orNRQ1isJ/5MDra867UttY/ctuI/SLxQG12Q+UxWVLRjj8T2yqbYWOCWs/cjs92xRDNx4gsvig4sZdLNix5znLoi25R8o596rrlKI/bojBr0R/u13TWPXnyuPK5t33Plso5ssDcSq0ZpjBfbwn5LvZl37DOt0NQ9uLBn+ppNbZlfeCTYPtrvsKok20qz3f3wJvegDb9baoLtxDnSzs0299fBHIyZNapYR/Imnm2Z8Tit/2CryNm2cKw0u9TyMZR5PT48aNAnjBIrcyrsCz1BZWwFOJb9uoVsDBoYElmzuB7hXahHkLHh1SiFbqzpxjxSgxdslIOZIcP05bBVxA4yD6URJ/bBFT9HnVPjC3v4wtwnfsLPPGJi70kzmKklOhsgKJyXw7YKaG9VsbNs7xzJ8ALRsk8gr47sl8zLsmKf+qWffBNbzsjqRj/6ne+e88FHJPOTsV0hnRtVovCcM4/UArRwP8UmKBwEYd9T26xzAbSsbvbqJNfkcuF3hV7TSGvJupvTXwJcsH+JPH8k+RevQDbaW3zLlGLzLXr/CTovN5DPZ5M6HIj0vp/xvzuOfEOTa2iQfpCV2cyDAAAQAElEQVT+gftx+sEhC834exG7A7G972f8A//1FegtwReGV4X4eBD1Q3rfP3j5rmB/6Zrm+wnKsT3A8IuHvfzZi35R+Y1wYnLgjWgf5qvM3n2PYP/Cjm7wwvlX9FKGe3w5h1T50EjuwTH+Pegf7f8lR/NlM3jhrF54wRr9c2fb4tC9v1wdwT/n+XPr9pnyHUDF1opPx2bAL3h58DpD9ee1yS+SH0VLukuc/ES+btDTfXvrwwgDiA6a/pfwJT3b3+znSzG+R2YTE8Rm7r9cZWgbViDZbugrzV562WvBW/VV5z6/Eb3He6PCMOnZprcOO/0X2wyDJX19Tj6Bsu9w1HM1tsEr1bv7SWTBK/kXBq0be/y2WuhU4gbN4pTYAd0vHnbJDclMNRDNzSt6L0dki+/+xbnC0Gr3+9bGEewJ7g/bshde81/i3PxQv3udl/6au334YUxN7DW2jepL5LgJYPbROcPIg4agaxSTlqrnZftVnox2KQTb2LQfhkps0qdcKiiGcvg7qiwbQNMPm2HI+4j/OwnDfqaSGb0CAw40vWONGHS80APt4xjs1C4Z7MMmh4fkt2DqIaWvvUUna5QahB9kXnmgZOaYcVQTsxMX+cGMTfjB0rOqpIjjK7DNQ5Sh9QCviO12EVt7jbW36Od+Gllh57IK5KFk0PlYba/IZRm59tb2OLDhg52NgWRbaZZDGmGNSsJRISoPi9LbeChn2HkZWvgfgzwLhInlxkMoiGw3qgbD2X04kuMl/hYvcuOnACa6fQ9jcCXm8dBz0rdLmCvt0EctwxuOsX1oHrEke/Fsq6oa6jZ5cbBRu9lrYLvpZFE3HhDa1Wu01snK3IMi59Q+cJEbY9FsM8kVd/IgmYEKXmNEYc3dtpKHnXVfvNPprLSZU8PqH/xn2PmkA5LfJL/w0o+vMw9rbSMlamSZA6NZjHc+Q5GdbHd80fIQ8ZkXBblHIFA8xJ/ooYaeZQNZiac0S8YvHPxtC4lHXAj1FEETaZ8NxIURbJSFKz0/5S/inpUHrbHJPwWdXLQ3o25beakQrHlatpW5Ry28Kw/G81c7k30yqngxcdJpjK67JcKRB3nR7cN2+4AwNuBggBYdyfnJmJwnezq52VbiZP4n6lzs7QsvM668zBjjpEE8u2RjDURzAK+Yd40s/kQuVS09xH1MAkx6MbOR0T8O24r+ODFnlBI/NcrD643cRLMtO/KpjXlOYBuJhGulvkEYGXc8OrY1eCkxyM2OvaQ2W342rndCNsucc02SjIKiBtn754dzr88TazmpPxGJORfMiLl7lFKnT8+sNw/ZJ7ELvvZmfBc6GW742OZFLim+zw9DVRWRRg1Fz7YwUZrxUyWFtfFSTrSJ/5W3VciVFhMQWWq0sW7H+oUXlfBzDQST2t7GqcM+jp5t4qVezHPnHz76M9LSGKXkigb1edan/3uCXqjDtWsT35fsW2qSeEc/L1LZsDJ52+44iRmcTpnoJjnIDIEllGR+jhy6huyB+Hrius61gRLXw3q5e/BbRvyNOWRP93qez5178tbe4tcmQkN6en7W5fqEdKqqiMw6Z922C3PbZEdXyIyOeixaahrkBUfsRg1lbBvdUsaiJV5qkLokj4ztw1fpdEb3PPrleeaQl9mHnzFG+xItdkUdE8u28gMb11OGP2pk2Eis3I9CFU3kkzlNXmbMvo9vmtlXYKO26cMQM9cYeM5/KMcoPgfXVPzDVdY1Ocbv1v6mYo+qbLc86zHG6HH4QftPB9jmLNWopscpc77pWdhL4Q30sp62lVqHJ1p0q0rF3Gx33tG1hyTLxdoB8Z2+whI95pp8C0ZVYfsCGxuAmiiq7DWOnr2uj4Ed3KVC7WYUGSGmN+ndHT76yzY1yzzi70A02hZfOMjwhswvOBjp3yM+Dn+Hju3OO+PI7TWerJVSB0tmbfOZP8ZYuvAUkEDPh1xsK3OFpck4Nd+4x6QvmjG48nmRvdr1dMl2X5OmL1lphtaodGVb8dcDShW7wx/Cti3WsqoYGqBEztGPafg3/TAPOJ2p5+cn8CwMe09mr4wqnc5npU7BqFLmXTU0qhTTinPmaLvHmefxH8ycz3wWRg9Z9Ey/gMsSuGK3iWlZCr/gFbouww0gHPm82Lgv0V25jNGf6al3zylTBbZl72gfsQDEYSFkutlHQWqJCZx12JHSDxPYlg3w4yoEHPgxpOBDkEuFo0DUenJvWNiQAXiD35OC6IRyoyKVa0PYZi+Fxi79IWvgP31h38BHYma+iLElQQ6loVtOB4SCVT/GHIhlh2loATV015DsvKmNObbIfZZCQfvEzyTnQLTU/nLZuG9tnRNiNfZ62VZ+UJXtECnJglqj3/8cx8Hv7/mHxx8VSAXMKYD8OKjAn12LxAsI/eoI78ArwX/I4Jhb6L9qSol94F+Vw4+4/6oK2O4P8oJ+KQfbLb7Xu+/nC3ErcMoXi1fA1nbHsc33hdfQF1q+kBzi+/7B+xrle5YO5HtQQAq3XMwXm/gNvubrz5P/jt92vLI+5hf6am1q/TIW/tKU9F2dPcA32GSPBEf89INj/A0ufhcV273+b53ZblbyST1mvhizYZIjXY7jG3qrfccp6xl8ZBJZ8JF88Yv8DiyO+kt650qeB++3Upv5c+QXhp7zO45sd+1So4jtAQlvyA41Y73qi3afXq5HWJ8d0XmN2b+8mF8U+R299Y/5H9S23JLUYu/8BmIvL8e83nNhL52j3gc9dCN+Deve36F/0MPuPWpjy8zsr++L9+0l20rbSbpfxeTByGQRsv6Th0PdzzhgHSZ4cXJcDwe9k8BattsL81UPhR4nx/0ehCphWMjwWtin5efQb9Znp9l555fWABeoT5wFb5XdNbWqgL9c39jnwYllvdc24nIR6qjLzBjF1Ny7TTEIYMuGC+TkOEWKIJSEo8Bdpsl+si2OHi3d7ioPV1qAsK8NzBM7eWwoTtBy1BM744CoCt+2pEB9jUUWkMziIm8pVGn4azl9uyWtB1t5kJOHRE3ZH+GhJqFnG7IQ+8BeY3vR8JTWD743mSVZD+Uc7g3RC2zffNov/ZsineilDnnQFEz2MqkheTlM1+IHH3S1k3QbmGjGiAm5oif1nqm66UaeWB0DvV4XrOe+D+j2wQpDJ3YFXYfxObHpukHDjV54ttHVjvStgqe92Zawib5tFQ/wbKgLGy+UdWt0UccGzpSMrFxajFCzjuJB1UnWkDgX8zzlYbeFLNdVEIlVxBvFIzCcJt/UOrRBzYy9aAbHgerRXZQ8YrdR6Em90l8Cy05Okp2+VeSru2aXvONgx0f0qm0k2ymRjnbzD9827O0Gs/cmCR5QX4ckCF35TcUivgcPKzHsIzW0iZMRb2Kt5DXEdPTiS6oqxefBM6PmpUM/L/x4mh9rxX8RjXRuPk7EPNXQCT+TN+kbNcaM7GavzZaXWHMylmwrzXb3IcTPmkrJ/4hrW6kJRBtrsPqWODKv0zipTg/CiNS2pYNe5hEbcbKttBqDGBVRhhrkOnip2SD09frccxm8WOwHz9AkmxcoiSvc2IYYPxikD0SbYLteebnGelmyybvzULfk6qrm2yg0NyfDIyUcjCr8WjUGvPDd+YiWmmRdbDNamCxg14S64oGH1Ms/Cm03U2swuD66nghcORGMh7xXXpbZ7lixn6xXbNK3jeI6wkucy/OV+l6FgaqsQifUNqwXqNtd7uXW1V2Lv2QRljmRpi7Ub2MuGcN6ORBu5CYEY5w6hyOnSY2LOcXXw+ODaoy2s0u2VazxGZsBjU0gmu2WCZ/mVKOUz4fL/oLkCi10xhjwRW4X9te1Yy+9i9Ji63TANS9byNMezLcoo9c6wEtcy6oxZFtpRcyqk8bprFFnOfe0iIDLCmDihwMfvSfHsq+2LdklqWTDhzLow/CrSmMMjRoy4+SwUS/bEkdgW7aZ19a5Zr83tNphE2qjK+vCS+P4WRpqu5scnRrVMSMPP7qT/KsKVmRnjFbfNjxx3VzbD+5lmz7sLOoS77wwdPM9xtDpbI3TVAFxfxStRqFPh4Oto/xHPM+8ZLbNPGHK/IzOIXejA1WwCLHxEp8ykQN62OTaLYR0MXbvg/D6fpd7BHU/9FFQdMcY2OOZBLIvLteL7OXPtgowap3o2vhl/2OhNNvtpxw/oj5I8KVudfPVw/2UdbkSJzVv39Q8tb/GL7an86l97upNalTnkEF0Q10OaaRfzD0DMlD2RuJEN+PJfb6xWdyOOs8ln7ccY2+7x+nHV2Ny5vNoQicFzH8kcOG6m/gyoiD50b0d22SfMq8ZYJi5RnjlvnH4jk1qGllgu2M7ipzK1I85Yk7OU+2TgWUV16Cp+bEHIsNc8T2Z/DYvzPFZG/FmXswnH2xFs/GAX9uMXo7Y9Qh2x2YwsdnadmNEWRmHF4RhU094trX0KFIL1PsvaxpcWNsL1+OFupFeNGS7EV9H7NSn/yMA8k4/69fKtxP+LSW/Yg6jRvuwrNQzfL1ptoVYpCnbsjIPMw7w1xyYxwHLRe3hT9ZPUIPOk1pgyL12U+bU+e0+L+zpzHWyR8LfVkDW4Yr++jwKb+KTEBrJnTmItnxPXEey8jrm3zbo2PAp3u52150qfNgmxqbEFf0gPlGSIwe46KP59GwjnqzT1kgc3Kc4SIULZo2OaPbqx1fqbFtjjIZo8Rn7YM1AKu5zLim/f4jP8Ul9Jt9dlM/zKEnEv77Chmy7PjGPK/Hxgd6wsttFtrEgxS2GGrZYfQ2rZZOXrdenZ+VfYgwovJxag/QLraBt6A+V8vwkuU/WdaawEpJEmuQliRiBZXLaAAnRFw2NHseu64596AGGSwuTpYMFfZivjsjCsImyo8L4Q5AEgt/LuX+Do99i8xvC/DD5UYEfFbivwH/6hfdnzO/PiHG/Zj/6f6UK2Jbtv1LKv1+uX/te8TX575fJH+Ppr57/H1OVL3qd+fJ9V7db99Z5bW77N10/WL1rly/hxxfs15G+bRTb4Nu0P9fKbxEfTHVXjnTecje/MVGCXXZH5l3/Tfdd/Tc6XxsePmx/pnrjJIcDn2nBuJcd/bcUtXePQ+9d4TvMN/pZowb7rffcGxPzC/BH0G2Cb4xeDaeO0iyacQxD7xUngwDyztGSbMo3spec4/ONkKEdfsDgs+PgH3RXINhRk53TvzhnT97GX+jYL7+GrpRx+I6+bdnWehBR9EvvNdtaDyMHOm6Vzo9fvvNLc/rNvDvZ8bV079jvdC3bzbe9993jnOyXfsYHwrZ3WSa5d6VbR/ctDzjux4XtqNKJlxdBxja2+DrmY3zlwVwxl4gY6mg9ZsC2vT1MeL/KKL05bL/hSLY/gz5otj+T2L7ZfybcGcmP6d22Uc+5sGOpTC12tRtJHSZrzOMPyermroWVutg7UzSc2+bBUoGh1Ex3be2TMIxswcTW0ZIY/UPvwkPHPFTP/3fviYdD6YeXl4SEUWwnNsmtaujcf9ExNPBpS+YnctEG68naBgAAEABJREFU8qAiYHzshYxP58J2Pbi2LWHXvpVLbvL86aoLDz8jst21m9RE9DnUuskDYIGcQnDYRsXMVcoeufR8Lnp6esLfpfUstY7tptrbFgP69j1/Kvwg8WfHQ2k/7KUbtl2qAapaWtC83Mk+t9GTyQvAX3Vb84/vPLy88tCXKUjoiZbpTk6YMpKMW5f1cD5zXzgp7crLqbaLHgw7tZo912fm3OAlyUyCPAos5MlrjBJDXanP5AGs4NvkCKIDEaNG1u1Cbqnl1rpiHtgTr/2upBnhsuN0d51wtJFblWVboaIV/cSn22uCJd0ptMSJ/J/BpdkuuNFXWvqrxoMXgHn5se6RJx16Ywz21oMeHh71+PgT9KH/4vPQq8IeneTuuAS2Ff4YJXtxC73z+aSx60a/QeK5LtKPLOthx8Zta1tJPKVYWHsotUagSM+sYZAY4cVPMc+J7419GN+hifPMC9pJDeMzuvEZGj8JhRnr4UacF0w781hQGrzYTU62ZeRh5+VMYmR9Y/fw8KCffnrU8f+2TY7JLboSdpX9tTLx7qPan6lTUfe1N115AYVe8ibmVPrSlf165BAajBq9p1OL7OXs2U/ce54+cb2y39YL+Cv74SpZGlUarMkYUPq21Q3S9z/oTA2pZeaWvyDLy8L4jt6WfJBv5BZedD5xrUQv12FyWhDXvtifG56kzPP8MNhPZxVxlcaLsvQH+YSmXvlr+dOpuEaN7ulWz5/Yi6lrkPtC5pI4NQq9Bz4T2Ws1ZJuY2tukZlc9P18ak5wRa6BXVeiqEf4Y+Dk/dC0Hn6+2EYpc3etyPp/QNRMS8+KlgNTjws9khqlZrvHQba+RxY+X3qjR11Hyz0v5B/YKYo0x2C9n5hA80H9sRMd233uv3MtT5/aPb2PostIS+5CdyPsMktNAnvWMlvPmgRyfsi+euC9gaHxknrHd2CdiXFU9t0vqhe5zwPUjWuaEi873zPWX/JP7xl5ArMy7aZScHtjpJOetY2QnSxkH276f0Xx1RDe5dK2o08P5QVnzxDtx3wr/dDqzpwq7rDdVIEZ8RufhgVo+PogpEUvMaYLthugFoo0a1H7V/YFYmVt42ltySd1TE3tNyHHsXYEp2W7f4TgyOrY5q+MnVvxs7L/0bSsxTqeTBuufuaLJS/mLch01WKdPXMO5jnsdLs+8OJvtz4lB3JRatKwzhOFUYiRW4sDocfwnXmj4QfQzHtQzeaQfu77WeSEaeWCnxlLWKnVILuK6lcjCYg2stPhM7PTF/GxDVl0iaz6n5JEaH9fzmXU0ezXTkaawQkuLTik5pfaJzRLraNlvkWUc/8kv4+ZnX7Eve4xR8opOkHmeiJnrq9c7e4V1zx6zV76xu/ACMff3xE4Mu1SjZFtVi9omY5KUWJepngu8XFPPuScGfH94+vSkT58+6Yk1vXAtJw9MqB1+mLvtDBvZD6lPgPOO1QLmQZSOc+F7x7qnZU9c2RfXrlP8NjAMbbvddeYkWRt+gsgn12Tu4UGuqyIXTNX3G6798JOasYu+aLY5JxOAr+iHYcMPMgC2ZRslibPS7KPHqMuWcWm6JA+5TvThkcc0uWr2/y7jwn585jvUxtgD3ZqavPCdvmrqSgwgaWAzTGdmnHv0gtEiij7HRm5JZCr/S50aUt8r8Y3T1u+Xu7xQNmGD8CfX8UZONYYGEG1jv11yjbI26Re5FAZ2EkKBY25kEuz/gUf+Ny7P7IfrlfnMjbWNEn3ylV7sdDTqvbFmk1gb+mGbGG3R42WDmjZ0sk+ylhs2tmUTH+GFvR3ZgYqj3wNxxNrowOHzGL9LUSIvktOHIOcuDnXKct/AHBVkuT8E6/s1/1+T659s+fz9Ev5J9385c3ttRnvRr03AXnqQD/bIIX9L1fr6rBnOAbqfHYdsUXOR2Za98Jn6hww2HxczZtjqhsmGvof+6WY8BBCFBukvvI3/dry03jvHz5ewbF77s+yPIGSfQx+2Vb/cdH8bPnT8RnAfJyJzOkBX39KPXvyEHvqhku0d6X8N0S30B0jfkg7oO1vy+RK+091n6ss3l4fuoXyA5ob3mf5vY7iM/4/xNa9fs/+aPB+4wds44QVv+b/3+KP8jjg2tQHH+C21l9x+Td/qfTQ+7lUfyT/iH3b2l+PaS17Qwlm+dB22oebLTVDcN4/vENlezof/K2zqLwTNw1HTqdadgm6NwT35I+RLovnCJL7gHXZ60+yVr/iKGMx8qWvwVQwa3jLZIBsx1ThyD+1L5JZfdA5gTa413d+juAssW+4BqcE9Cl6AhQIb7TvA7CN79AX5EhiQKzGSe2wXWv2z07H/DsHLeIP1gskX70Brcjr0jtjHGKNXx8H/EpXFqiVnivPK+vUAjSg2M/vJtmxQbl5OtpuXfmCvcb78v4foZB+GkoRkdTt0E3DyS4Ia4rsqOfIl3xqqXg/LfoG+0jb2eZCYwUZdgznzS8KGr9mY6B1IXraJZ700dMnp2DOFIMj42P9ir2efi70YGtTu594TLCnG+Eg/3fgR9rlWgkl+SjycFJhlCRQGHOSshmgZQyIWqjHr/Z5+TckSMjcO3j3fUusoeUvdT5yV1+xxyyYylBPPtmxQB5AtAzooikawzCN7llEfx77swTun6AZvRTZxwD3ftpSDHPS2EbuLAe0c9vVVFhd4z/Wg2XOTvaGuuRTXwndmMrm22YhyK0smXvukXozUS6XV0m9gaOzDtY97xNpzse3cEManbVmnhjjr1mInRd8uGdxEeyeyA5EHEeEy5IZD58Z404n+wopTGaATf3uXkZT+nEyOGop2zZ6FGsRmqHKl9v4bMiNzzhwm85j09+uIOhejisYU50FJSum557nRR8A5R2IGJna0Og9ihxet1nY0Iw3Sf43o3vYxRiUTV42RmKznlrWGM5taq6HMPiJB5T4lclfPP+t5xeWFEb81c6/uGBht21SQ8QHY2C+feUB0D2EbFBMLWjen/IaOLD4ytF/s0z34kaUfpB/YSzf9ILLscTJjSMWYU1QKtSqRG5CYPaf+zN5krokgn+WB2Nzth/kxaZkftPuw/ULpGlkQ5qSEoXXolDPE3VT8ZTDxHXrlocrEIA/SjodC4dvGI5XH13GPiB5sfEQDGDmJbeStXqdNNaT8NcPMGL+TOOmbOYtmbE7DKhg219ym9jf5/jHZB05Ui/MUYqXFR2jGNsIMDjC08XOMJ3b4NDUrmZoioE+aQo0B8Szlnw6c6DYDYfoZRid76cqDu/DSD6IXWWj4gY2jMLSojznh6LCPSnBbc/ZBm3AyV29sNEuS1x4ml+gHST5+tu2iC/lwCSr3gG0rtM/UrSSVKspgjLMGD+dFf0N58kC5uqaSpb5P5JoWcpOQy0KMhINx+IUMTW08tKKSrKIRoqeKmPNc8IRPLZlrd+5Ok3pnfZmQ3B7QZY+LfZJ9zSWG4VUmx3w3js6GzTRzyYPSUB6qmvpUDdnJQU2Tn5Ffsm+xEa6zFqipygq1LQ6AsIMRLnkC29QNvtARzWA/bMtV6tzDQz8kMezSyENTowPCX/enK91N6npAma92rLyGTF4bcyWwjpYMIrfJB9mcub9NVOJD+3pnvIBam679kJiLHyYZqUYBKQ+ERcJFzMIofqMT2JZA+EpjflXYAclC1Jjwt9RW6jES8iIevOjExrbSbKvG0JX1QIljY9kndvCRJZfJ3OylvzFX4z85VFhMN+NR5IHOhm6uzQt0ix4vVT2Q1egSw8LlFEEYh066xOT66DgiLr4ogbIPGSptYpgXvVnb9AMzHy4oib1euFLG5Ceut+SW75o4IZZUOCED+iaudE5O5GsUbQv3NzBUUhjoGHnngsKJa7MiwFfyEMnZiTKVh9o4x8cEGyZQcqnIsaWr1K7zLiwt1bAq/tnjkz03qVko2aB71eX6BJ61/F7xm32zqQYO4E4u/sTHk67Mfc6Jfl60bhrUvWrpGd3MycYzOuXC1wR4Zhy7K/Vv8GIgY0yQT15g87IHmW3ZDnthqsdL1/QLWFKgvZXyIiC1IZo25hdBXm51H9XkWNTgqM0an2TqRhGjDlDkLFZxjFLVyv+y53rplx+bsl/GGOr5YRyfibMxx9jExUYOnUsWBIZtcdCbij6dHhc5BWOUTJ+Tqlbs6OBea+7E5b6Ye8kgtliTCSzsvOp9+I3+1FTrSbJofYLuR+tMtECzkNtW5w0vcwzfXrz4MvnZlu2Imh41sdHjcyQ52G6ZjBpIzhv39Q359TJ1yV8XUsvk0D7xO9lXG9dXZHmROJnbgfixccReaD1qartfbOf7iI2MUPEH6SN927It8bkZX6HCrz3QydoOaltSdIQaMkLQ886a2sibEbzIp07nkx7Aqfe9sccidpvRwVevx8C+lHVkWprIgi0UXaGzbahDrYHuwLmV+Ts8Jzcvu+gH8JN/5uE9/9D4j78p42PZjTqp0Bk1oAXwOkAV1++1kfpMjGuU0kLDK+NDU+lnLxi/Zn3ywtY2a3ehJpu2iQ7fL7Zr0SdXctxYXyv+SrYl7jepEwMx9QZqTAN9fM4dkV2JmZJs0Ovc5OQFNkkLU+ELGzGP2XxysGX6yXdidwAWfMutaI3Uw1zvsySSeM4evIpWMjJrwK8FFfO3BH/axDcm8IwcnsBEZ5N0mVfmH0cZbTJmM7UBEgNgWxyNSY7P/fL5CbvcQ6/Ein0Q+6tcV53GVY9j6ueHqZ9+Kv3957P+/stZv/zyqF9/+Um//v0n/fL3R/1jp7/A+/vff9avfwOh8P/xy9/0v7/+Xf/zj7/pb9j/9PNJf/v7g35F/j+//k2//Pqon38aenw8cS0FZ53P7J0yOWyizFBBLbGWrICufOZtkz3AvCkWc3KDlZBEfxq2qZkAlDpMdOdBhSY6RQ2LAEbd5iT0qQ2EumzUJD1Bt9WRuj93HSSL37Yl4+9AsZaVa+DA0vwdzvM3+PgtNr8hzL/aJEv4Hv7Vef33xs9qfGn2kR/4kt6fKcvN4QsXzBdEf2aW/xmxsvb/zEz+Wft/Jva/g+2PzfhHr4L7i8h/2D7LtgneFO+zWd7pRPY9eOOaL05391W+iB1fnuLzre5vHcdXXAdvfUR2j4lScOjdy972D53vokftDvpdxihjd58fnH+Lo3Mit29N5luvH9uywX692av/Nk7ib6zdW/73jgv/wffafaRvBPe4933ww0u/OHEowOyzg9S4XmDvdf5IDw2OXYnee0d8hR8fQfr3CO/APf+jfnQ/kn0P/2v7Ig8GGvyyNcFb37ZlB4IG6S+IZpvz9x3Jae5766C2+XXxtR/bOn5eS15Gs3P2C6N7a7yHaE5O9uKn/4L3eNw1MZ7gRe/7evemdn5pXXjrJXr3eCs/xtFJ/57m+rSt2nE/E1j6qEU/upZbpZIfvab0BZ9PEa6Nl1/I9aYdeRxs27J9DN+ltlvHtkZRD9G4rNoXlJHMaZv7gL5tmZxM/+2R9Ql64+wmVVaAmdJsyyQ30JMAABAASURBVAYZ7GC4915INPwy7Joew46xD2Ib/53zzmsCI/a2V7x3aOvdneLHRp+c7ex/qs6DuskTw8ScvbeFPx5zFPVC53h4h6aMnY7m1SENTXx0TcKCbxsfus3plV10AnQWWXFsSxyirX2xBnmQU3cyxLIjIyPiziRA8GYhtCPTrqNu0YlaHiAf/QiialMH1jJTj8xijL/oLp0Kkb1oBtELfQUzIgiu6HAwti17ocpaqKaSxVUPOMcO2G5Z5nw6jX5gBkto6IiJGmM4t0A9lO3uJO/ozp5Q9JbiOrdKn2y3jW3Gpn/oTvpWXhQtDOTSttd6ksDGw/Sm+75BxMM71GaQk/p6Y9S+3HOv7kca28C2agyqjX/8ip7t1ksNJEvALt0a8qPfJgxsyzY9PMCM7x5wMrEhvRdtQ0vhsXtQloRZxqaz8ZKoGaJ1omrdYz+WjT37gxgbc9+Y+KenT8pffiVmxlceVG/IJvWf6DGltXYWEUBZNoDqrsFq/sGKre1j2LRH8EIjbyDp/KtU+Fx1g5kD3Tx0zV6yzRpdO9dnXpBcyfHKC9Pku1TjVZ1DfDSwEROwrTFOGqyVbfbC1g/rL9gnB92a255TcyJ7i+QYP5I5LNvt95KcqP9GTQPtzXb3zNySS/yFEWq77ZMrRe7+IYuubUW2Mdcg/UC0a8fiYTDxzNh269YopcU/U5ci5JQXfvnrtCtzVhr7oyo1R59+8s9flm34y/wCk3No642ltyUX9sb5xANxMO5eyHZMfPe24ZTQsYeV6TDFqfic+Hh+vurpKQ/4kU71mlx5oZS1zYsuzNEX63RVcr8y3+T49PTUY6z6sBNFyouD5BYfEdhmr5fODw+9PvEXH9nr0UteP/30yAurB2UfxP7Ky8wEjceiNoN7WPQCSqjAtjIH20rbuF4mhXaEMJJreLaV+0/87CLl+8ekvqlT+LYTDisOS4df27KtW6NrW7ERfe0t48R4uT42rpFJNiV7oBX6EsNyvwzOPkgNMs5Lwp4fMgxeHYS8G5u+qakVfmLHR2p69DP3zM1GL/WroTFAkQtrbPbT+XxW9k7uSdpbbPYu9Zhaftnb2IS/UbONPXOPJUoujkojfrbWnUqdB7ETb7CO9tKLjmUl57DiJ7wgcwm0t9invg/nh9aPz12053jteuavjntOo2TjfUd8buRtW4XsVR6d58be4xrQ3iyZn9PpQefzI3vzJ+p3UtrkmouPB/bzw+OeD5u68L3ks3NKvKL2ge2IlDlNdkUPOE3sbGQ5ihM8OzR7ZeInWN9lM2fbir/Ajp7aZ2JtyWuPd6zpJNZGjMSByLbyI1qu4efni8JHDY6It1GHC/eD/P9vL0rNEytCG0tXujJ0wT3OKX42ckgs27Kt2AaiJf/EiZwhcSdITO10En8KS8azEX1Tl8wv94bcc/KXvKkjChxLL+txzv3P1Z9Lfd23J7ylJqN6LmfukzbfE0g2+QS2ibtxvV7V1yP3t8QLEic0OdvW0WzL8QtsNzs6Bw7ZZAL2ktcgbmt+fopGoUda6pxQcVkFBJMDgrd0JDl8vbSwl52VtbfjUd3Ss32zX+OJbJN8bZgXpydyPSMMHqnX3x6H/vYw9MvjSX//6cxL3Ef9z98f9b+/nPQ/4H95mfu/vOj9By9o/+fvD8379e+FrvXTg/T4YO755qXt0ONjAevnRwHrEfl5SKcS15f1+GgRQoQTZRLh4Qtb6ZGEHs7q/gM+g/j7+99P+vUfvGAml19+Penvvw79+uuD/vGPn6E/8UJ6aIyNdZeqNtWQzOveyYvejZfDYu5mzs7bd+oTqWiTYh7AgAOtiWA/Ut+9S023ltslg/BDg/Ql66Xd9+ES07ZsK+tc+lLzl4RflsU0+LLWb5fyolzBb/fwx1r2+rKA79UAtoLfLYMfjv60Ctjui8f+Nnpc1Ae1X9sd/I9oJvaeLPwbjs100JvgR+e3V8CYBpDPjo/4nyn+1zHskgO+LBj81xXgx4S/uQL2uo6yTxbYO+wZzjqwNF67tC3bKmCvvv1tNPfSjS9bBzI+IJq9/By3UnuNk4+9+naoyAEU/SA8aL4Qx5/4BS+wVgtvYY1td/5605bO+tKd/hvxdw9XXa1X1OM2/h6Hyecj2MS4Q9chNfieAB/o2vgWgH6gInvJ7Rca3cw79CNE/k3w8tDzZ15N2UfhWvwQt0DG9zj0Dnrsu9BDz1729uc0PgN7lxU02MeHj4+ojf4djjxC721Q6eFBIz9y3KfJLx664WtfYF//wvJiF1/3SLwgvCRgu6+LxA70lVZ3+n3NMj5MMof4DcJeWPVYsrZY6vnCvnpfPN/2irkjBIU/kP1+GCZOYm53+yTxbLeKbdkLzbg72ZY45v5Lo2jxHfsDsPrIODWaPACJTTOxDTW5NSW30PdgW7ZbNEn4QBj24hv7ILwX1EtX0cs4uGPvXdviuEPRX4jKJPe5x87YNiTrsjBbvsFbx9x1Nx6spR9uTOx7n9lvVLDrH9up6BSnIDaBsZm7f9yGJVR6/0XvQARG17byg9uwuL3Hd3fvTuEdmM2fOM/DoR5wsq2q5Btv+qwlbpgHTb9h5kUHd+yOjWtx9mXY/mE27eRWXFQ/O6LDJIjvnqeNU0m2F69MX8opug18bkB7C2/ruk1q8H4so4tLzuuITfaxbVxbNaphrXbQNVpn263bI/pNmTFT1cb6X3hgn4dleRkU/0u+26A/iGGYkQWwYh0OoJY4ip+eCxL33GOhl7hCj7kn92DDxuLH0qjRNSyonQc2qxbtB52qEkQ9tmVb4SWXIC8rsi82/CNtmb38RK67tvFyJHONfijPC6lBcpM2wlIObTwQSS2uvJTYwnAczPZb+LWtbWPNkMX/IG+mowkv421fU9udq2vRgsaTXbLDK0U/vMAOz+k23HpFf/ESgwGxr43YHsBU9tJL3mtuV7E7wM4n38x7g05ytN3xVz+eqQNBJth6Lhtxtt2voQJWGqbYot++pubm/uuijZfCl/zlC/zkcKHA5/NZWa9BnWKbOm0txz81LpzFa3Cd8IgfvaAqXBaGgU0M6IwO9mJmdOFYzhn5IMb9Z2auD7cPqZCjpuTicrr7A3gepDIKfzliwDEzJ+JM8glaFj7Ikfmtl8XJz9RgKmu/5nbR8TJso5Zb+0m9phInOdrJwZ2XbdxbuRbn3JQWmn3Y3snXdtg87N6ItRFrrj75FbL4HFV9PY0xZKPPceVlZV4W5MXSNdc62MhpktOVF66TvnLdom+XqoYG9qGFv/Akyy6hIil9K20S+4q/udsjWrlxnW2NjTldlH0Q3S0xA/ZFfFUtP8a3YFQNVZXSv6IT/diJZvtWq+QbfnCvZxtT7GWlRb6R44Hwxv4SW7tO7FP3DBN71XFokMvpfOIB96MeT4+iMqrJNcse39i3+Wth0U74O6E7Cg3iF7zDV17C/PTICyheng1qarNPqJXwcX3iBQ5zHPAqiH25589QNUoD34Hhh7fxAHz2/mB+YTC3K7lcWePUKsh6ZF9eWNuNtcWtEnuj7ou3ca1uqghEJfGR+hwvdW1r1NAYQzb9nV7JtcF6h27kMfE/mY/JL9d56hW7fsH28HDzYVvlUppl1ShVLWRfdmzmMcklkIu6/8SLhLOEfuIRRmmpfcYm5vJh2ZL5SYyDV8jHYL3wmc+IyLS36MZf/AS2JZA5rfpxDU51S5zMMXlVkfOoNS/8R2Eca8u49eI4AmDjFz+kgPshOTXwIlq1hyCD54WMA9shSu5Zu+QZGqbttkk8ORz1vezKvkqscKLfL8VY9/AyztyCC/foYEM/uvZyYluZ57FPWsa8UsdCVsx/jCHbSj/xk1NsNtYvMTIOFJcgsgZ1iX7sWia1j/hLDe2SbfaJu76tp9Xanklc2XuJY7sF4Wc8sxdBmFZ+Kl2dWJsq45MXeKxD7qeRjlGqKtlW5yrWgvyy/hkfMlmqsfQK/ULfNtrok88xn+ytyFvAKTnlGoyv4Mp1IhHTA5dW9EWLTe4Rtok+O5fkkDXPXAPbsq2qYO3nmdiNlYcsjTF05iVprsP0kSgtMWynqxprLra7X1W9v7JuJKD20zVDj3hKo25NiHfQNadr2164L2ScOU/WID4D39nbzA/7zG3xTSgAP/dP73lMdBIDoRqSUgPcUhtmhPzCPrtwv7vscW2rgGhX9vo18n1/X9nfk+9ziGSvePf9xFswbOasUnnQX4dtrVpK0Zh7LWx0kYWnUNA1IH78RbtqILKu5Jm8Wo6D3DONXjDJdWNPh4o9En/5FTrzMb+diPu9j8njJ7xTTT1yW8yL2Pz17i8/mxe3Uvcfpf/5ufT/8GL1//n1rP/92wkM/QPerz9Jfz9LsKBTP50mL203Ff6K2PlHh26hqN8GTH68XxbvYLkviNqoG9NlbkrKvLSHXoIpPUt5Pxts9C87NuRMRZlSg8HgJW4x2VHSGfp4EnOQfvnJ+jV/iUyymeNPjH/+qfg8sB7OU2eQ+fPxwotlUwv3y+iBjyK71Eh89wgmdc6+vD6TAHM08lLOkg0FqbVoxR6E9BFeYNdt3J0PTkvrXohvvj+qcc//zj4l7evyO83+o9Qp5av5HDXJdX3glcKPwY8KfFAB7r9IsoMgbw4dG+2gb+X/duMP5nHL85+V3xx90In/Ax+ofJF92IZ+UfE3Cr/mN/ID74WI7D3+t/Jif+A9m8je4//gfVMF+MDPPxui0G8y+C9SYmvlNnbg95457nV89jYlQHgQhTYI3jJo+MFdN8PP8RWF9nuz4pd0ber/CvDGW53o2V9xtlT/tPP6xWCFm12lbQ2+dP73msKXMv2iLEtxjy8q/xNCl3WPj1xlLYKP5L+Fby+rg65RztmNof/e+Kge9j6xb0jfNtfjC77B5JVK1u5grO9qx+g1tb0YlPZLedsmn7tfz+IUm7788GCbs2R+tDebUcBe2lnfSe4CYGmb85sDlc/zhsn97I3mdwxj/wIz7UBM1n6bw9Jb96H0PwoTWfBabhwfeC35eBT9z6VWfu75tnto6t9Yw+Z1JshtK7+vHxBj+05RNL4X5OGGqUMhC9JH0kfuvvGX39EjO7CxRzYeIOShTeTht8F+yoMcEaofGMQvSUAU7Crdz3jFj5esAlJ8c74d2QNLemO96kR25SFMcMmDotjHcbTyZKb3CzOBZ5MUqDLxX6PVkYVuPAiJrysP0SZPfOx7XWFb4OBpNS/ycp668hDn+ZK/NnnSlYdTGw9bXuTCR2CZfPRBQ9ry6Ky8qx80sWWxtzgpzaafDrAN2+ixe5kLLB5EUYNlxEOqamQYWQOb0En9go15J98LL0ku1GFjLlmhqOX7xKJw0I8fe8VMnrbjagd9jh7s1DJDkGPXDbHJq1JbKWOxdlSR3K9SgnCWrMiMbqjetOy5SU4cPf97sRkEkD6il7Gp/xjpUSOuiSNW5K2oyFZv+b3vZwdKthuxLfzB0a1htGrGelDXSS1z/aSERYESAAAQAElEQVS+iREMbGKHF2aK3r5u7aN9s+4Mogsh1rxB1Ilnqco/5/32u/5EOTah8W3DCCA5bCs/BVUAM7kYSiJdw9iyYRTk+2pEN6CYuWR/54Xu06dPenoKnvrBcGwtfiy5SmmmP8bg5cNJyoD6bIBghJyqMli6gqNuG72rtjwpZb7NinO43edkW8oBRN82hOsAndSAAQe8qp1aq0GJH53GYr4628Zmt7Pomxy909LolwLEIqf4EK2IE9jwWc/wAxnhOpFZ+sySec2eF/Nkf+QvVPNgf5xOu+bSG+zTSn3ax+JhTenmDakl02nftmVb4dlugxrMAx894NRcDGyjWz2vqkVteOjIkm2NGhL9xIzO+XxWXiKd8udOS0AeSPHXCUjCrO3yIuPh/KDTGRte3G5cC9k3ub+IViYvuXXHKOEFX2teDJQXQQ881T5iZgrmZBubkl2KzYrLQjDyLk8sUd+ZJ+95kk/ffD5cubctTZT3Y+5rtQ+Vz7m8hM16iLnb5iE7c+g1z3U5eZbO3mQ+Wd+5ElD85AXj06dnPX16UtvjtCp50smBv5DcCwLb6vWBOsGSnKX4FS3Uro5/Pi8/hG05JhK62lv8XfncufC5mP/AIWxTj0KRQ0GVNYZVGWBrGz77hc+q2CbeRoD0e1rkk34QmR1b8oAvWtYy82yZ3Gt2Zg8nTniRtR90k9/z05Oenp/Zn5sKN+XM9arn/svtixIHVWQIkaV2YwxyHnKUIwTxDZHtHRlJjBqRX/gs+9T3pyelhXf4P8bhJa9jHJqYoTbeQOSpSXSDvEB55gXKhTpnHP3s0ezV7FlhE/vIDtzbz70g8ZP6nM8n5Vq5n5/tuGhs7M/kfWE+G+tkW4lpv+iIrs1JqefkLNm+IZ8TsU3eQfzlkk0qyecT6/L8xLrgX3sbo3Q+nXmpxDXMmmYu8ZF9bnvlwCIO1idzP3OdjxpKM2tlO121DcFCN/Zn6OSel88vlxSQtdJsq6p6H1nrJ3ETM3YN9mfXGXmut+zB6IiWuUA0yCN+GqPap9C33dcOXZkcy1YVSWg1292JP9tcJ4UvKDqth9i2XAvaW/S7lqxV6EaOySUrEbuGS7Z3C7Xv1CyyMNsHneL6jI8G49uBMzOIXuoQKjEf1izjLd/RqW/43vM9fEc+yS0wNqKxJJwl24pe7CR3/8SaZu0H6x5fNlYgerapyZoLXdlLNqratjIu8iJA1wEqWsGX6TDuWIwztC27EHiBLx2dL3rN4YWsuIebF6S5h5+5Dz4+Dv2Uf2L5pwfoST//dNKvPz/o178/6pefh/7GS9KHs5WXw+chFfd/Xu3rhI8TvkIzFuvEBhU3dJl4I9gk871wwyYvo7NnxWIwPfjISpL7UFLLchVjYdv/2wx8buzvIH4G+pUc7oF++OZNsivfdzdRBuX3o4FTk6fES1pyzf+buP0Q6HSW+CjVmbn9xJwf889JQx+oR2oSpP/zzyc9hv9QMrnH35zPmtuTFt2YEhtKQm6VS92YQ/ZtcrENfyG8QLSCf/QZvnvs3pYsv1ASbg2+co4h89cB3+nHD9necf7zu+xDvcKbKWcJuV4UvBH9GP6owBcrYFt2kKvurWrvLMmi7X16//xx+Poa/d5I9/7e2n5J1hPE4COdyO+B6mfHve3RP5TubdM/+Pf0sLmn9/Lfo/8l3+/K7oJ+SZ453ePO7Nb9kn2UviS/951+9H/gVQX6AyKfsKljJAdN/98TtmV/jK9lPfNF5Q72i6/DNl92A77xfBjr0D2ovfwc42+h+V7y9vPXXn6yEpEF8dVLFSZfxgUyj9Ag/cmXxyBf+HAhvjM28l8Glnz7Qqa95ctYZOLLqr1iRmQ7hKknmNouDNshjY36dee7Ttln/wykrEmD+KHq3Kfsl9xeUiq69yA2D3LMF8QGBe1a3cao78fyvQ8+IC7rLQ7VSX5H//emcX0gvu09j9DgyCv9HbJ0n5Nt2QsFPRB/QXRTg1cgaPj2sks/yMOIIP0g9v8sCNUuDkpI8p3sxbA3TsGEzub3OrroFzqjIRXye8TmS0CdIzGDxGTYdct+P2oUvm1iLRz80OhH920dIgsixxTbrMcBfiUioL382YvGxz3sxbc/oAUfJMYBm1/h8B0/4dno3CG8IPIg/QNvxza2+PcBp7aSGYtmW5XfdCXmV2DFFi2+mCU95sy9qzvvnKJ3sG3iOX7qYPVa3AZ0oj/7vof3ppswWXDsRR5ByeQZzK4HecwDG35fYKPbsNBoTB6UzLu87cgQcRz6dccjBJLXx6H3mvt6NJlDOGsPrZwOu3sanbtwOmLbFgcIrajJ5abHyXbr2/C5B+bBwZqn2q7Cl1ony3nI7eo6JbfGFiXJA92EsjWqZFtVMGXcUmQpvfZnW/bCpEiF/hFPdw2RNuq98TBkUhNM1J4QzB0rh+a2z/KQ+xNPd830izwAPTtjyTaQtH8e6IOWHBLvEFfFzsxvATf4Ca+gBT8UGQK7dLT4yP658gKarSQ7NmaOV/qzgWsoqTJfsS6xRYuaZ29nhIyarN46G6PC1xq9yG0sra556pT40aF0u7+Z4a2feW7EPfRayGmLATSHbfWPJZuTAmLuOuszdcmWeEMjcQJ124iRWImTejSTk21xUA9sLPrW4EHiGCWGBBFzob4unrdtujXqNPE5e58QhyPKVZzJK7EO3dnjXFNSYlWl/qltG8GzqgpakiXOPPQrdpS7v/FCKHai2eYshUy+oG0saiicrqm+0iYht15Lt378mIA1LJNXg73JLPCEMmdb/ZKjzfbx1nGpB7IaRT4G6jqiwrH1mGnxTelZNaYMt2CYXnxWnZS1mPuX0UlyVEUbNA/7EwOTPq68BMu4gXwjmSs55K+sJhonXrpVDbUP5EocBLapY6lcOpozT/gCGz4gSj95jYqepVmwoLJarjSTGxS/CZFYyWFmDzDL5G6794/SUscg/R2xsa1BrlUrhiXlRUmw8UB8W855qXft+Vgmf87YCcQuLxPGGDI+wovfA+2DeV14sL7mZ41hMe2+ly29TZK12lANntLaHfPCS6IqfLuwObVtvufELvrGUYHwxLyb54JQAeImfQZ9VFXPIbYHPznN1iMHmLZVxCuoaEt3+brwAuna86DoyJKxy6wD8maFg2Adt3NiZP69P/JMOqHARn3FfitinTNnLPIQPX8pdd33WMbtldyuxA6SU4pHVE14sS/mFpg88tdJiSn82m3NNbOxrhv3jStRZsyhQmXJ4zOqqWM+69JXRA2c4tiUNfe3Obeu47ZTpUUvFMzUkwg1ChdLkHyyP5P/9agjnwOoq/bc03cZS+IxOLIMvVCPvKyKfV4ub9imnvFrW6E9JidM2SsVAoocsndMDdSIyhgDGQehbPd8Jtdx1jhx2h+1DQ+xFibUqlESWaZWdNo2+kExF2v5i8w2e3bFmqxhkDlkTslh1JDtzl+02F+Ie2HfRy81hq3wbSufiRv7JrFsa5y8x78oLyEPm8QJRLPRId8ctpUf2LcjY1KjNusaP+yiYDtEtm9oBid757FmtnsOtzyR3x9o9jB5J8fEOPoZH/OcrEHyjLJ3v7aVOoUfeWKIFvtAMqKpo7Xv7A/qmD2RcWSH3ch/iDBKNlmBlr+YNz/6De6ZWWf70E2Ncg3pppf9mLxEi6/knXpmn9nW6VQaxEuu2beh2T9yDIRsyDaDcEkE4+hlH164VlKb+G0FrkNp0zkvFtuGGwn6E95G7TgURL+on5Zb2ZnvUFVhe+56bblOsWWgNNtcN5ZtfKxrXDSDPvZO7Mq1513KuEHNo3cao33Ybh3RJkFSo8wrOViGK9nu/Zt87cVLH4mcn50nWuoAkZlXfORzJzR6kfU+ypwoSXRsR1246RihV3KMTLQjjlyM1hFe1zx+UhtFZtkveS7NxY9+xqGJH4opsw0XsJwO4ftRZAHDzseORPTDCUU5Xfjec+q6ZiORi/d595yXKbeD0uAnvOyxEzrb9Vnc6HUeBcRLXPbLCLz+GWde9P6NF739ApQXodF74D5yPi/d7Pet99lFmwHf+WZyYFaT3ESMlZ+Vuk9ym9O6kv4kl4u0+nOKXYSVVDJcqWJPL+555ERvHYbMFA54bWBFNbkEhUKQ/sIm433pWPZQ1wc/8W32uQ0/OZEHiZIHA5VErqgpo/hiByufa3kOeOZ6fxzS+cH6OX/l/MtJ//jlJ/38eAaPXDulYSu6ydfku3E/FvVJHY7PuMkcMiYYcagDehNgSipUhZzS111b+liQWN3xb93kfeDGfNvB+C3rfrwx4DsH5/+ew0z1AN0Pj9Q2tQn9UOmH4EcF9gocF+w+/IB85YL8wOpfz07ewZFJ+gcO3u9JD9/39B3/h/gz0SG4p58p/Y6MI87h8hiHhhcapB+kfyDj78VhGxrb0CD9IP0DGf/At1cgdYv2QenzRYBvV3R+6/HD7nsrcP+5m35w7yPjA+HnM/2epv8aWc+F6Aav5W9G/c1xk9/99iXZX/WgP7Vlaq8Cbq9Gf+qAXL7t8/BPzepVMIuffQ1tv5L9swOmzxf9f9bLl+35neEzhfmHR/0s5DczUpP3lPOL3Hv8e172UnDPSz+8IP13kaDBLrS/ss53um2yq9t7p5nrZFv2wuKss/cJ2V4MzsUvoJA/7EgNgiNAT+O9DfK77Q8i5P5485edl/sN/CMJqH3cPF/zEX3Dgc+7Odgv9cxcg3snGd+pa+OX7o1fxvuhH/1D17f1Kdngs7UhbitDD4d8/o9xxD/mEhodlJEf3w/4vZ6H61MXOvl84umAbItQwGKgNNt0TTeA7IfNGNSOsOmGgMSE9DGFpmwrD+mVHG7roW52NEQK7vHtNG+9Nx3f6WY9tVp8B2v0lbPbh+3OTbQ8jKpR5LlgGy4PN/oMpc7hLHaSmxpDOp1PeuRhy8PjAw9bTm1PxbXWmh527QJjF6cevH86VLFqhWNcCbpCNj8n26qyTjxYDapKEv7baGqDbjzk2bLG1Jyh7Ooczzw5C2I3mERscSdmqYHPAmOUqoZsNyKLj4kvFJtnL1nmGt5kD194EfD0fNHT85OeL8+NCw+Fjc/oYCKsJK5N3Ot8Ho3kYlscSs55mJy/XJrMYZBj5A8PZ1VlnmSTZKTWj41tdYM4OtCMJ3q20ZvYLtgZ44O5XHnofiFn1JCH71672Aa1553+JBfbSj6Qrv2Z9T9Tz9OpOoZLKq7D8B6zJ84PSs4zAUTD0JDIz6ezzqzfESI6kdnGl7CTTsy97XXhhccncruA7VajjftHXNvkTf0znwm1jQ/jo5R62IUdmyjKstLi93Q+6QzGmRfAsKc5RbgjQzzI2NcYOpNz/nottsdeiKqZhO10O7c8uL6w7hdquxGzXF0vGx2OzHWBdUA+8yKY+o5hHmaeWjdr3hhDVeTHvI65FX4CQVlGpeEmzhiSGVO1LZd7vaI38HN+eFD2UdYmiH/dGkb0bVP3lUNVMZ9J7Tfl80ZTwwAAEABJREFUReCWeqOTI/mn3vmr6N6vT89dY9voXtn7WbNrx394PHOfOIFzxz+dmBP5YBBXjfiKn0+fnvTp0zP36Ks2JtV5n0/YJfcHndlvyStGdoU0kk+Qv2CKn8zt/PBALYeib1OPaOIzpPbaHLLYTqqX6y8vPhrM98qT8gvXScayOv4YJdvkeNE1LzuZe2hscRH3up+bbeVH0AKDuZ/YS5nLAzna+MMq13z+ijMvB5+5h+QBNWxh0ojv5Ni59nLhFWFZ1NnkVnr86aHrfGZPJ07sxcP3KqlQHNT+iJv7duP8oAdwfjgTxz2v/IVk4tQYOnGdPpBndB8fHhWkH/+5HgY+o5Nx4plTUaNDZuLO7F9qb7ljRWaXbJP70LpOkdpKQ10bp/y1+IVrKbXJ2EaeA3rEtLn+KU7yTX1EX/k8BIRWconP8KOTceYaVJWkJRV+M4fUJ/wr69/6LsWma/Bwos7nzjl55a+fn56eumajhh4fH284Ubcigby4GFzbiFWEi58zso3PJ9ttmxeTGQdHf4zlL/rpR5ZYz8+8NJKUuh/xDh171QKxbIdQjdm6mdfDea1xBMk/SN+2km/WNXMPb9VSbOXZvg4+DlmbjWv8mf1/VV8bMxZqvQf2UfJJbufTime7Zamn9pb+lWsr11fyaD/IEucGl0YNZWxbG/fJ6MYO1ea33KXo1CjuFdwvHhfOD6fm2+51O3EvqarOxTaTk1LTXHehT/mn2XGc3DJ/Gx3GWZPI87ne8dkbWY8te5T1iP6JNX3M9XG3B3766ae+pw/WX1yH4rM/up0/Nct1kX72d665jT0RP6lf1msMcpV124vkvuQnslKvzZFb5hA/8ZE1st3y7JfoxCBzSg0T88K9K7zCZ2jmlXtv8sg8w8OFFpYvIrbPjhGFNwg/cwo788yaJnb8TeYWXmAbv8vnpIbJKzbJ5cyeyfwfHs5KP7zg3PU99/3j4fzQ+zU2HZN7S+0+w7PxX9bY702pWXxob7bpvcTP3C98Xh/1i8/Uba35pa/R3LPO+/7JHFK/C/emfOZQFJkfBaxx6mT2qllzsxiTF7PX5/9XT5/+f+y3/z/4P66f/1c//TT008+DF5jWT38DvMh8/KnglR54u8k02b9T/dJTUoG4D+j2YeZup8uJOYuBNWS07cE14z2L0nQpfCHDLGmDyEvhmb0wRmlUyfEVrpnNFH6ELgyOzB+WxhhKTbI2hV1sYhakH+AKXxjdH5NcGtbcLLYGNb7q+rx1X8ju1ZVgMGyTvxqibVyHVz6jn57YQejwMaWf/zb0t7+X/vGPB/3P/zzol18e9cBL4nGSTnxXTb6h5vNh8t1rm5vWfDaJSgVzp4PrNnPMvrhwnV/ZI9Hd2LNZ+2d4hdVnh0nmwGfC/xBGJh78UdMxjgPIZwflbd5Be/Dj9B9ZAduyX5AL8B72i8x+3U9BDt30f+BPqsD9hXnf/5PC/wjz31aB/95Nli9ZH+HYBbkHHv3vpbENNr4xhtov99jDV/hHPzTffUKD2vXfUnv5iW3w1n/r78saWXwdmHxpS/+g9vIVnu2Qhr368dWM907v8vJlcAlsv/r8sT8fR3Pu9Un/QNYlfdsh78J2+598qbyHvfjvGu1MVLp3xOnBF05Hjk2Jd6jaPrr/Mpo5HFDSATYnMjr4TeHZlv0aPad9DdK3d3lBg31c0MCGD3D/xSO+7mEvO/ugIhd1I7xS1ug34+7UaxsFeGseajvcfEZFu/dhH7HuqV7Z7a7hWZnfcc0cfL3Tohe27f4lKP17rLkImfB7YOWQ/O6hN+1elv4bceeY+PZrf/brcexifw/bYTfCT8d+4WUchGWb3EE5rO53h1OZ32Bge5fB6sO28pPBW1l434Pk1+hiqv3axNW3NZtMLEF2FPQF+kKb3CcbxJ5shMn4Xh0W+3Wyvi/3u9fy13yTd3xkb4Wu27OVn8PXxi/lk0GQnOMvvDzE2vhNn2jCQFqn43d7fdSOBwiFs47DXFb8PTo5xTbEnGxn2PNKJ3YFK/mQFqyZ53D9L2+hxNzJiGlOckNNwv7wP+/qZRuRe9+KZpvzujbSsdc4/QP24hXU5PbCl2yrKvKSdMD015H/6j6wfdO1rdohWvKErDkwufkGkSUGJvhQQzR7+aSrLfUENz2YBi++rqxRHpJQJPi28RMwd8bJB9LHxE8eLubB30Y9UYRvwAGJPDnfI7xJnWfnjh5HfAZ05XIjeiQiRrLX/Woj3rLbtO0+NvbfRuwDs/lLnjnmoU6o7a6laEUfIpmDfsZ2qapkl9Imsa7XrWud8YHwV39CpmKT+8qowcPfc79QSy5Mj/SnbKNXTV2GCliSFZG95hZ90Rhy1k1mL/lGPnDhW92mlN4R3zYP6C8StdCuq25Gj7n5pDMPW6tzWPlMggaYoomeIfCKuZx4mMpItnfEJpyE2LoTX91RdNQPCMPDpNm44mE2NaQSzdhPDkXJztw2dJgMPnLPWDVHA5mrdBpDdoBu/PCwMDrZd11PWYWeoevBL3oEjseJfsXPDep7QeqT76zDpbQ8VA2PxWa4LG2TF/PEl/AdwJLo52XdRp3jf+OBpBQ/pd4HwyIdUUKJ+NExvdim1rHNPDf8jioN5tf5o+AyPqwLD+svvCzpGOjFLojcjjfJXlS0dIPox1dlgB2i2zFG3dlYRezAXn5im5oG6YsWScS2sVXbaBoJvlSiBPQ5iJX86CmxB3Oy+LFklyaKh1y0+L/wcDU0mLlm3+jYVpVlW6mVNLVxrROKfX5VHtJe9+uzfWCvbqwZD3QnD3sDzJvr2mvtws/WPiKY+M2c46sf7rOeRjAK/SIq2+HT0ydtBOZQ4bBkftR922iT4y0+Q47oRR9D9txs3VGlx1yDWI86abKXCY82cTYCxRdk0p8Yh270t573lG1lzYLJOjDCh5TQQXiidf2JZbttbBN/Ze2SgtMo5eF4dAvdGrV0ylIflr1QGNAj1uwXgOmLFv7gPpHrzoYLYLdd5pW6ZnztmpZGnZENQBIINtadbS6Wqn3D6iNzj2zq2jl1jskPLAW1/sb6Z96UR7gSpWqxbah7jS0Tt7iPlGxLHPGf/GzLzHcymBinb7tjph7tm1NRH9uKXfJCvX1feCE0p7qdUodzicVWWvylLukHmUNeKoVnm1w3bfgOOn6coljJB6fNC92xi9GQkk/8ZZA40bXxib/omUkm177XpMBW23Ts3X/WxuhJxbysmRczVyl28Z35p5/8gvjN+C2urEHyCaI32ZfxWcUbGFEP6pN1it3gpV77tUQ4bXHKJGx3ftERjaFMnhEnz/junMLDttPGL6pdw0//96nX48p98/ARWeybcrLdOqKfI3pXapP6xb/baSTUYi7nkWVOeRHUQD/j5LbyKdlYWsq62e5xvAT2Gud+n3gnXkgNrgEp/KFyamRVSXby23o+R97JK/GyrKmzHTvyQyH+kn8QHdHsJZMzEMTEKNnw2d8bsCNU87S3XMe9N1qUuZMHLzFnr9DsPZF4u/rNNuuauW1JEDPbS0Y/+UZmw2PdMpc5Nz5Tr2uOu7NJrdt+H8urMxMbPxkbe9s6n3P/sOwg+za6xalkXoLiXpSGPgS/8S2abc7wmP+Ve9HCxryoC3oRJr+1pidyVGNDdzK3+FlqSUjqfMhprRtjchUwXyoMPRFunKZO56m/PZb+h5eS//vrg37hhe+vvLD8+VF6HFMPfOE/11UnX7lHbfyOclV2xIkZ4J4ZScPuW8oIb4pW3IMhjMXnh1VKS06T+eX+lHzDO4CHrvnGjTKy4JCFHrGM/8wz8o3r+oq/wCYGMlIhHy1gOED0UVNkAazPjvaXOqLoHZL5EWsQ4Fwv7d5PoRXY6IPCD6+51f8axwW7TV0fS8o8Hs7SL387628/B0MP500/sQY/PRR5R/+Zz5tPmvlfVXA9mwmUhI/IFgbzHTWUPWEb3U029gOe/lsbtcnF9WdMP6Hu43gfHHQf/iA/KvBBBd7uoA/UfrB/QwW+chV+RfytAbkvf6vqD70fFfiPqYBt2S/4aGK5PiZfpj6S/1Z+7pzBb7X/Y+38m9zbX7azvyx/L6jtXqf3ZL+F1+uZ0wfGEQURf8+6z3xpe7OgLsfNH4rk2mCPfi1f28pPEkpuX9OP3gEbS3CMv0Z/b7lxaFv2AsM+7kue+XQt7pmt9fudivife/s4oO3P1b/EwZXtz+Z5M0GerXYbf63zVn8fr1pl18LgOHzaK/Z7bvMLZvipcegB293dibK37MVrwd2pZfVGluG7+kdib6nk4ye+rI/bl2S7VeZzzG1nfZHY1fJUT+IXV9Kb/VSEEfFswwW7nr61xU90oSF2fJhfuC3RX/Hyi7xWg5fOwbesSj307S22AV53oz34MdqQMLeZIoWHeOlncGDKJvodlmTx8wv+/8fev7A3jiPbmvBaAclZfdt7n3O+M/M98/9/4swzXWmJmHcFSEl22s6sS3Z39U6YiwDiHgGQksl0VcELFn2dbzbX9N1z9GzsF3DhK7AYcBio2xFiT47TlJDg5K6jsfFl/PqiVfy9wiG0ca8N4m8hTnywv+hteMGNM2X7hmUjD8qIDNuThy8vamO1rOjVLfoSJrTapJvkR9cX8ppH3HbLle+81CCzoMfNYxY1OhGQZeytOmesvSWuzNMHG7GGhUrUMmwUfjGhxmHXTEFkmy/2VuINARnbsncUPei9U3sczOVWkkv9sO3z52ddni/KgzQ46tqlhthLfIptGLZV0Vf0rouMDNOm2zGcmeCFMbE/dckLNPa/XTwYHRr5kwfdm33oRcdCLBlhY8kk/mOSUGwvxn5u/j4OP/XciH8ndWfnHpN4to5po+YvrSAW5YAh4hICtllDBkQUk6lHHlyuWsGr0tPTE3nxNC8K2hupzOig5J1kalfY49Aoyy4KJeUvm1L/2I5oYtvQu/DSJn3kC/nAjt5C7ePoxBAuFZlRJSQgTyHStHKpoI/9YeFgDVxG5n5Y/BS6Lo2qmGRPXMF2E0p5JrElf6OfPnHPQwKHZhxfTUMhfEqxbMILX8jFwcY6XHgZcskeiV2QFxipMaKqQSzAzvqxdtgLPTZj33bXPg/ci5htY9rK+IC9chGtachkbS48VO29T3/NQ+SO47K/fIl1aYzBw/GTTrwMHaNkGysL+SubvNzdiBmiHP8ZgITpiMnoRn+oasCRbN9BDWVJ0JLTkbf21jRqlBdyT7xUyF6zra0dqOMbwy2deLI2mYxRmFz02AhyDSXvNU71V46VuLEZvQ1fP3/+rJ/zF8/cF37++Vn5K7lTXoghF5loxnJiMPHnrxnPPM2Oz7zkuVy4n1DT+LKt0xhKbKlx4guyb+Jr2dvPKxxy23TptbjqemEMIjGwMwZ5Kd6XcHKJnfSR2XhxkBgSc9Oz8WCE1mvNfS4ve8q11uV8UtYt+ilpdMJPbqJFji6lU3gb97HIhmBbRU3s9IN9eAJDo4buehNRQAy5vIMAABAASURBVBzR3XDS+pJst1xsBKlrsrqwFyMTG1fqmNpduBdM9pnFD3qclZaYcv/4zJpFNnpZq1wP2TOxa1vx+5n1/Pz8rOiEnn9E8Pe//7/KPxqIj0PfxjqInYBZ52C74yWVnm/EE53wY097SwyPsJEAhM7hVTP2TctgLNWhkw3P1b1oyT8yDJtmLzu2EZ9yLdnyoieHrHt0bEdtj5P7Bvs6/MSbWmzMZ8B62Eu2edDENDbbALzYa+A1tIwPWdRDaj8Z2JZNfFO6cE+7sG6RndRqY+9EJsg8dmxn2vqZp441SmOM3p9ZxyLP8GLL9k0+g/CCjGM/yDjyoWcPCJXMO2fiSsyJKfs8skFk4zMpxk9epkUnsrYVvm32jnjheKXfOubD3+FDDy06WcOQssaxZ1scbS+8IJ998X3AthJf4o0N20ueOtimrhflv2hyZa1iMzXKPxgbNTom0UKnWwc5J9euOesQXmBb4ghsyzb3qpMS00bikQm0t431axvwQoqcnJHwuwEcrWmPm585MrZlO7NGYo+9DVux2URO9l3GduvY9GW4OXynZYp+rv8Le+2al8D5Rw39snUo/3AhEdm5TsSLQz7HJy9weXv6iRf8nz496S9/fdJ//u3P+h//+Vf97W9/0p948Xs+W6ezuJdJVZvyV77rhbFlAxV07puMlUYMHJ1z6pWcJDOnLmwoI2+jF9zy0K3Zr3gJGm5s0vVR6CGm4KBHLGhiS4nhbsv6orXsA7Vj5fPiIEXFNjagWNpYb0Z92BB69HDaDa7YvuSPKl7klgpd++DvSocZyMWL9XHa9pqbNTjrP//rT6zNTzqxTqk9pqi5iC36XE2s42T/i/W2SpLXjzNW176yAQLReIHfYgy77zm23urZKXrEZMMc89Lk7b8a+o0tNfktONwn5cc8bvR38mtZhA7fDN88hqUBpywdsunFPEhtqb8C7S2liv30kf0Iu8oftvsot/D+sIn9ysBty77jIzO2m+39gu3JLzzlBvYR4uJtWPbX8QvDQdwPYHg7uBB7/Mv4tvc4Rf8luM3pDoYypwO5KxxjyMcRUsbdJ64DBzGMR0i2G9qbveb5IApCTh88jr9cG6LFXeTCi+wCxB6Y8wGGt+M9/luyNyUG0TvAVId8+swPRCbj0A88zjP+PRF/+4dYPshegC9S+ZIGzI33I/zWiD6y/Yt5Ltl+QOY73snj/fhXfTCpt4Gfd2z6gf6+/W/j2Pj5AK+tPPrOOPzs9f42wmSypgFDHXzbmb6JyDziCyFy1Q572cnnbuRs91cWVkCGEHrAsOnHOPNUO32Qz+4DA82gYgvkmg02klqf+RvuJ2obWIfzjSFfwI3nwvOuJ1p06b44Yi9EG3kGtvGsjpNvod0PCcuzv3f19xJDoJ7hv4fkMbBUiCbfjBcmtiQT3w227JfQ3m4yyMsQkzw5Tr4ANZhPIMVTwH2O2I61Th+g+e5hG9OAXt7Uv3QkAd3HB+0WjyUHxHWjZRwa0FdaYgpei2WdGnsOkQkOufjK+KClD0J7C7aJ0zdW9IODkHHjldzB/9a+Y565r2ZPRmvKvRz02QDUVdQznEeUV2zRX/RJd0dsBNIkj2DJI8SlPdM1oh9ELiAU+M3qU9wEIob8UpM+yLgwmX6hxVVLuCcZB5ls++eFJ3sDFI56zC9z6SOXdAk34sSMcUYTuS/WifAjGwxkgkKcQ6Hl2uoxvMyDIq7XtCQaWsvvNt/yjxlEEWDQ8RCT3ZpQBC/oNVRiDZrxxungudw5clbGEbWtJGDW/xGhTeqPF6UZ3e5bPqOF0G0vu+mRaxr9ksACsXMoWLTJmM9v1iRz1NJBW/lmYmMTG/OQEXNji2LFzuTEIduNpZMzMjAmekEodsk7Mg9Q631zPDjK3DYsKz/V4xVPhpk/IjRjs4Bt9D4+ZmJKPbuPrGU7A/Lea9HXXZOg8WCEXDPLfT+Y7Gdjo8E9L/NJnpF5hO22bbvJkRN6R7+uHdZgpy0bXCPZtK3Bifv0Up/LFiQRX3QP+djciOlA4urf+4nbQGDZiPLCJP9tRyip6WOfcZDIIxtkvnGPDVDFLLEzOHjhV0Ujox2ZJt6SjGzJGlkrciYs6WropUxzLQaJfVjITRWMQjAwNQ54w4WVCV+3PvJGLohs0GNLZeTQ1atG9LjjPGGkQDtMfGJsG91qiGZjkRwYsi+0I/oxIBlHNs7WFP7iHdd96l3wbfKlhyvbO6BJ+xialq/H2mZbJH+z1srDpA151kN8rovxAUsq9Ad+gtrn0adEinrGoZ+QSW/yYpkUu/EZGL0cWdNcn2xFqSIdqhSZIC+H+iVgYoLloFb8DJHbMDuV/Dfu+VdemGzIpr/sD9yP3jYuWD3iie0Dol3JFbIGtk+84ILUNkOD1X6c8JIc+YuAJ4zrBd/0kbetpDDxv82LtBdtUpRtu8hdBCNTjN32RYsPOhnfIsHJftogzoB88lB8w4dt2UBmf1bDtgqnUSUzCV/5DCx8nyAGoZmYShMdKf+/uVGrP4/J/CrbDXVjk5EnZrE9JCOshSsPloMNe9fUd3vG6oZfdZvEPhM3oGjwsMXhcPuUAbDDpgZSMYaCrO4xoD/xkTqEsVG/CZajDVJ8Ju6JnSvkq07noRVz7ExsgVpj3dpkNOGZXvRDFjAPyclto86kgE1MSsSHbbzZS37wYmGkePBsy2Vt7Dum6Gy8rLjQZybZVHxKka8qFbI16MdQ9liNgb5U3GBcpQLREc3Uf2J3owZ5ATLpiz0XDJfOvLQ/IY8JbJU8CkMWLJGCbKn5NfA/FP6Vml6xQ0hkJBnBYrLxwoA3OerAjaLE7pl65sUr20+X6AEqjgj58iJyQxcx5sjxInGy7wJhmbDwGTuTOKwz11PJcmygG796uK9M6i7KPLmWOnhsR5YSKLIb8V15YVk4DDZeAm/svUM2+hOdjdz65Q4xINrnyTn7cWNR0wepZ5CXnekJTUXhFobEWLTosgS6Pl9Z16tiX2JNKUTsTHKWNtUJapU4VFbM9bgH+N/wLZptGYHJOq54JzanbMMt+qFiHe3M3f8QJ//5ZttdZ4RuR/wLsbu8sLX1C7H4a/4uPU7YJbjakXAa1H0yMIby4gw3+LkScfJ9VvZgfs+a5DmhRt+2NnRi2jbys2tzYT1sKzKBHlrkN/Qv6F1YoxRpIjtTC0smLpwJEaUuotluW6LFdq8TY6n6bBsVILPXBmfWZaqbsTvGUNbTXjE2IydLtpUYA00rIV3Z6FnfZ9a6/bHHhKyQTexzUgGwsX9zDW2Mk0+PMZD4WoZ9mN42qlZa7JK6spfm7k+ziPuMzNAk7kNHqER+QyG0zoF8Eqv3/rAZucikT8y2sTkaxlB0RbPNWbKt1Dc6opERZ5E/GRL3zSfrYS+dyOalYnxEOHMbOwSdnK9cm6E1sJFe5GMv/XSJ23b7t9FFLrZsp1PteSWe6B++co/MOrYf6h6ebdWothV5GWdcg5N6iVZVzR8ni6HS7PjBL7WfQNQ+vT1kMAbrQAy2Zd9x6HbNiNlevNCTY9cL37lOqCL7rTmwqOecslhb7nNXrjPUqTNS7JXCTsfG94Etn2mJfUoTnchJpTskl6X44WZt7+PuM86+T26SbaC2M8kTk1qmJnRksLHl8/r6WQMXPz2d9Lc/Pekvfzrpr5+sT0N6epLywvc0rMpf+ObeNiRZt4YbJSbbst10olCQNdm4X+SzZkLZqDWXlJKiUw8lPud2L8pCRGI5jJ3aYSS06FMth4BCHZwLf4YeoUlPebUxIF2pTO3VyLhBHi1jKT3hKFBhIaDbCGTGQBgsgLFb+Br4KhbKRrmGtl1pQxYKBqe8LcTpo17rYtvUYoSRMfGlbihq7RmID0fc2FbEbQtxjaH0+nQu/fXPP7FWvAz+0yf9GTyxUCWsca/aUmAinCB6k4A2DG3hg8jRPRxzHx/9Pv3Dd78mn2/R+RaZP3zxfiTwowK/ZwX8FWO/lf8V84r94AO5D9lhHvjAxgNr8oHwMP3KMLY/Evmt/I9sh/e97cfHb8GPm+5vqd4/UjdfbB7xnu85+WoC3uN/T/qx24/+8PV6ftC/R29/7K0e+Q/jQ2v167pIvY8YQ/8IdznzhTKSemjL3gPhm4esprKmrfDaLMTjfhiZANLLA9dv0l9K9cx+w0Fzfr9T4m2wR781rsP7L5HP2gWH7j+6N5+NNudyu7ZX35P9lHwO7KTfvbO/9PuRk3pHPlaCR93MbyjL9iP7i/GxHpFi+V/wQ3tByAShg546hWT7hR+H+A6yz8I6dDN+D4kt+Ij/gveR4xeCaxLbtl/Evji//Jx8KM03K9qPv5669XJfEb/EZkJYOpD5r8URk23sBUVfN3MmjkCyVrMQXcP9bId210mMyXdnM12R3+YMwj98M70dmOp7cWWwU13eR6vL3LXGOdsmpjtCexfIElCz7buOfYxhGahPst3xqNvsByvbQ+AFv1mIZ1j0QXwwbNZbudpu25JVKARjlJyxrbSlN/uzJOPQbKOR0RsgLo4bwy7FboARHdfWEvDq9rNt2fhveKfS8Vlk3+f2fQxXtm/IPDAnyJzXcYzjf/ZDmUUvGI9wfJdVlbiJRZZtdSOOPAQNYqdp+4kK9bqEHmz4WH7CQfGQYxjbtntN1xg/DnzzddjYeDpdxHM+P+nEgyXb7Uev2qToAWxhpbmzf+eZSrxBHT6qePlzVv7yKP6XnLrFBqZkW+GNcerethZvt4cQqdxospAbPKhMnCfZpey/+L3yEP/4y67YzEuN0+lEPifiAOezihyl5SM6hy8caIsvnLVM4uBh7YWXYBceckfWttLCj90nnpbm/wH4dH7CbuIIV9qox0Ys4v5ll+ylZ8bRzSx+l/T9nJiDyNmRWryMWg+abZkcbjW2W6joLcelbPpQj1wy7lis2B9VGjUa9i6r1RLXsU5jLLkTTyFHFQKp26bn50vjyp7pXOlh3o5J3Z55IRSEONA/P517HezlL/FeqVHbQjZ+O3iZH8m2ViOJNVD+oi/re4k8PpqDXBHn6Xwmn7rrQV82l3LVIPfR/NCDcNoGg3izrfwctOyJyE1qlx4xSBuQbCQDWWnV9SED9lDHSI0m1yYU2SXbqjHUDQexGUMT+VhIjWMjdUkfuS05go39lJpiImS5jL0evjjZWR8p+5ihYufAwHdoUVi+hY3Smb27eFbiIVW6rPFzv9gTZLt0b03otYxuMLh2JWsj1vxl6d///rM+f/6sTz99Uv7/onmBM6lFronA2CuCSZzRCS17YVILpXWPn4wD6mWv+YVr8cL6Rz6s14it1Cp2o2Hdf5Lbo7ztNcX+Gqyz0ekQoE9qvzW2zm8jx8R59JO8KJxcVmptow0wodUc9ho+nJN74um1QNigYgNd2zfJ3MNiN4Rcb/bi2UZD7bPXD93ZQeMu8RJX5rFvJGPDZgRCFzTSU15gijZOQ20HfuKyrRol21IOetvq+x57xvivWH0lAAAQAElEQVSzS2mpRdY4Y0OPXlXJ9g3JNzKfnz9zHV80qWPLI5O+9j7jxBfYVvrYD2wrdkVj2LZlJseRhBjn3kjXuhfu3/F76Oez6HQ+da6HTHwsO7s/7kuKAwSim+s5+vGd9cg/aLBxTL3nUWfGWZ9Jv4eB9n4gGt1gp3Rnw2jh5ddlPqtLaZM1tOH3AT+LEtnModsMELRXH7+JM+sdPzY6xIIIqfhFvsnlLcSFaLFF18ch90jLOHXJdRh+5geilDzO1DjxfP7MfYRrtunElP6AbWJjRp+Ys262+zpbeQi+lXb4WXJuesYOM3Whjz5dH7aVOGz3Pkhu275WEYj99NnPJ/Z+9gUaXDyhqu3buy59bIl25Bl928hPrqFrI3tt47MwsTbwh0rbSh/d0G0rP6G1XWeEKdY8/JmePRj5xZEiZ1tHr4eWvL3Pbcs2s7z6u8q8EAzOvEr96aR+4ftf//Fn/edfn3iZeOZ7FNcC++7EtjsPsf/Ea1rRT3V9sRX7RW8bumUDafUWbV8AimyZOQd7L/HTMSG32+CBv0Hf0UKvTofVV2SlPs+8VX7mM/ZKncLfqFn8xb3LIkSZnGyHrbg/0AROxzx6GUNSoVvouLxsOFQx3gciZpCjDrm680I/YIdO9YnNNja0g8C0Wvw+QipkijN9RFKEA8yrkBjiO7WUv9D+y1+e+v8fzNdcbfMZXdFQwKht8p5KbQrqF0chZ6gB3fc7vruD90OP6+B9iZccatZFPPqX3Hdmv8TBOyY+JP8DmWZP/APd/XC1V8A2++5L7Ow/fGd/mZt9p/2rJzj5MF+YfVNd420f/zMvGlO6gO67HLEdfBfj/42MpobBf6OUX6XK5X67x71iffdp4dz2zX/mQ1Z62/qeLV9YF/i2iyPbss3o7cNeX9yiI1n2+vqWWEWbfLmj496DvWm+kVr2x4jOe9h2e7H5S2DjU1Z+4XcxZt4++MKrvRW0wF78ndxdy+K7e3RWvqQTGr9MhB7B131ovzc6/iLGA3u8NrTgoO99Yj1wxGL7GH7Rv7Z/6B79a4XIU9pUgXX++ueLbdlv47DdvlLbR1D3g2+/rW/7EPnVfUw8ghDIa1/rTH615S8VLX7iDNbWn9sv62cvfmoc9P6FhvjtyJ7rsLjE1tWnvlcUckZq8ae2FoLwcETmQMiR7Z5aH2Pbim+b/gHhP8Je/Oi/hcg+0jMP2DiP5K+OH/dGhG381kLmB2xoO0KLr0M388BeMhkfeKNMB2vv8+/H130P7azgTs8euQ3fHNglXDYeBdz0alLHSRDpQ7Cd7gZYOkh24giL9WXN7CWbzj7GxItScidC9vK+x+DbxpZjQBsPOuMTUs+/5VQIB/ld7AZoduKa7Ss2A9s6HtSIZi+/LhODxFm29djsNSf8hA5rvpCJ3QBGH4V8kImNLorhH3s//sNPpUOfXHORDc1GnsncddIz/eKwLUO98TMPgR5y59wP97GzsSbxPeOHefj5S6X8q/o5r8hKyV97S3wZ2jFIyujYlr1w4zE/xvaqdeaBvWQnugvbWtsw5T5/dNrQe0Rq03FFNUDZNveY0kZeecC6sXcETTtfjw06O4FcOWN7xZQxN6xdzuJnl+v7QcvBh7aLtH7+iif+Ek8QduxZWVFpFN+UIBp7ooWX2Bo8gMs8vDyMy19ICdnQNh6GTuRrwN1poQd2aDA57PgpYknNQ888/Usgqo21H2PFk/mkVqQlO7pTiT+ITJVV0IMNoQmkZXOM+Juy3ToMlHaXY59AmPi77i8REEU2+oW44cZnuoyL2NDZpC0xUXAbubIGD5h1NIwkh421bXRMMGOCDjUhsseNPpNBvvlr6lOVoPRfiGiXbxvYyoscVp8azlhpJI7L9arChgKoqUEkWjbOoB1HeFfkr9tFG2tn4hd+NmqQXrv8JL81holy4nNZDRcUjuQVoGjDAwXPXmPbvGDc/SDepglskkvinujayEafvB0wvxLXBi8qBwYvIAte6B0/OcROXlCkd2HHUrHmtslt6zpt8YVsXlTEriMHChljPDGIwFav1msdYoDdNlJHJUYXcwEoxDe7RqL5RotNJti5KtdJ28K/8IegUp9+OUWuamEhm1i37rPGtpGT6ECEYn/DLDZZtwuxbfSUUtLiXblGM64aijLhaekzxVeBCTEQ+V54YZM6mpxEsy2LdeV3DcTwJRkeZEU+emvcs44VhkbFP/VgsrGHLuR6vU6ZOEadEIYPHbYs7IMyI+Khkwu/DqSCFj/am+kLO4XMGOhCMFZsK/HnHwtkP0DS4PrL2kd/4s/opNZjDFWxbuTMx4YmsS1s7M0JjxiJyR4yUI+N53XEXkZWfhQr1MbaWPvke/BTyy17DUQeQSHCsFDC/0ZHYTdiu7JW2YtBjZITKzEWGJU4rMNu5Fc+pfPpLMKQTSzRcSmNWccTnQ3/iSXAnWLTxh4BTQKaECM/mctSalTwM81nb/SSW+xqFiKWqQuqbSt0KGqg1/boxxjNz/wGhG1zFvHhEd/JOT4uud+yjzGkxHzo2JZtaOhQM9Lp8eWysV7XhNn2JqPk1jD1xXbshOlyuq5haPG38hzQwyt8DHXMLsahqeVtL3qV0mzzIuak+JlcGwk5MVn41NKhU68RspEL7NiMjZVL6pccCZsj10e1Tdutm7rERuLNOtjuuOzVx2b8BPmvRVwuF7W9EHaMUV2j5Nt2CDS2Mo9I5EPPOD1sbJhpkfNZNYZqz3u9xH+GP5vW1xe88NsOe/jCPeRCHLFlx47uMbMGtplLbHkxkm0EOOiPPXZf16m0GiUhts01NxNjKzkkF6YdU2JQN+qHbOaJ46ihbVHoltgofqxFJnWOrSD5XwnuQi7lgSw6nNsGtMiPutNhKbwr997E0mPud7YVOc7c86cuz5ti84oD27Ktcsnk0bEQ77H/E7No9pKzzWxTfAdMWjd9ODP+eOE7fGVfXnUeV/3pvOk//3LSf/3tk/6W/8fsJ+vPn6SnUv9/e6NbJexIlhqiZVzM+h0hMWVs5r1g1KXrlzpwrU6wMQ4t38ErcboQTf0p9QyM1VJ8MRDpr/3IYMNegBtyi+zClXxCj7yNPsfEyZE7Q+QnL9837F2pLz1xpPaxFb0g49hJf8MWH1jDd/ZVYu6eAF1Wu7Ne9JlsMaCX7S3Z0CKVfuPGcAUZh7awapO6NajDkVdc4Lq/563PpU0T/cneIlGxxDdE7jTcL/P/+pef+i+F+TrEnpPyl8cDZ+mLfh1e3XFmbVLHY/qyd7gvSd88w0/+5LrxzUq/v2AyCH53y/8i+f3uef0w+C9XgR8Bfa8K5M5w4Hv7+F72P7J75Jb+I7l/VR432X/V0H7E9U+vQH+3YIuk/6cH840B2AT8hqxtvl8u3Nl8QeXSzRfCO+3XjTDT3/Ne97/O2u+lRX66Yoxv45z/8Uf8HviF3o280T3A9Mch9ljWNLtsVWPN7vNF/SXn6FJnfuupN34fKa6b4COLieFLfuweWFxM9WBRlxbPdRQ0Yz/ZWXyk6A/ftt+4fneF36Gzl/0vTBHGN9EOoVfyWG1OfuntwTun/HJ64B2RD8hxGqhrJOuh3SerllOVX8Jv5OiBrP0N24P+tw1ty174SAMRyXpo+GbWdPrjSC0yXty17zN/jfDXTpLskt+AaCt3yfzkfh9Y4sFMNRi+OlID8HD/sf1K5j61LXvhoMbHLY9MDgZytyEDe+nZPLRQsklWMDjyIGvj4UUejBCNYubORYDDRg/G5GHblQc0wWRuY5e1rrICpw+toT1e3Vrs5qFQdMco5a83XKmplRZ+gHqmij3bKuzaliXZfhPamw1/Hz92fpzcxpOHWJeFPJzhHpWd0E9ubjL3Aabvk31kL8vuGFlr8qqqzi1/RVPQNx5S5WFqXlRt1Fq0qI0xdD6fWzY6knVrqS+6mXun98qFDrFqqFwyMqnnhg/bhI9UiohMDu+6NqNXqFHt+/x0kktKrKFhpPeBaJN4ORhx2Io5O/3WO2mDeeVB8fX6rMvls57zF2LPF55zwX+MA52s/fPzM/XOdwbtzbJNHUbHYrt1V70u+oz8Z2xmvuUhWvJHxi7ZbluxGX6QWBLTqFr2qI9l8nkIRqthCv2s/7X5tpuRuj49PRETazMG2pJtObaMrWROvTcecMZn/j+riSH5iRZPl/B4sDq3TRPZXGcdG9fPpGbRy8P+PDxEpQ/b+Dzp/HTutY1cbA5iyD7BrQKbWAKtPsqRS95rL3AlE4S5tyAGeyM/qWpQk7OO3M7nE/7OGthHSHZqKtUYLXM6nZQYPmcNPj+zFp/Bs/JyDvNK/bQ3U+9AODzoNQp/J3369KRP1PPT0yf6T+0zsraVVvS2ey1Sx9Qz9co9KX4kq7BfiNt9artHHolz8NQ0fwVWNVRjtI9Pn/C348x1FizZoYFMYVO01IyOY3m7zyFR8LgMbfXqvDNf9c58EvtVifvz589cBxeI0b2jLfdp0W41Iinbsgu7uXZZO0QMxmko8Z7oxzAxFzjJ9g16aCumZcM2spFfuZ5Oxb46QTOxxcfkOluY3NdTa9HgqogptUmMk1NoBKfshcwFbeNemZieWNsTtR3YN5/vqUn2IqZ4oH9V7KbWo0bUFFu2lfUv/NilLdcHL5w2rosaRZxnXoCceNmy6mhbVSWZ0FmPcsnohpYxJDWH+hqhxJgYrtyTzDUwTlby//TpxL6+I/vj6dOZmgxdkM3aff78d+U/2/zzzz/rmT0fOxi/HTOxcm3Ht+2mRybIdZEcIpN9HDvpE0/ks5bpU5O/c0/7++efFXxmPEkiuYwx2mbmGdjWqEH861rNng9qWLF1Ym+YnK+517AuNnSXwttY18/ci5NL/PyMn9yXrtATE2o62hgn2VbiTR0S3zN59u/mJfyXnljn+P60X1Ojqvd97mu5n225txFDetJRGZ1c97t8dEcV+4DsiEHsIbNn0nc8ezCJ/bz7ik7m4cfHlX0SZHwh56gUe+/E2p6ehjygANuqUWDI+CQ5WUpYnCU7M7H3Ntb+qgvxbHCvxJ/fF8YYHWevKbTwxJ4LjF07+m79yE/m66rCNnLRF21isw9sJAdITOeqG/XNPLBjLyOpiDf5p85P1O/p6Uy81b6yv4LYCjKOVvzZRs4d9xXb4dtWeNNScT8f2Dph86dPvGxiXeLnRK7xGbn00U19M4//lsk+I6/wR1FT7IqWayR7JvLZ95BkfvLZlv9Ee+9trpnT+aRR1bHd5LCRPZIaXVnL2Ek+iZsixZRsrIGecBrE2nX59MSePLEcpUMWtrLns/8SV66/2JPVvuMr12DyiR3bMjlFL0hu59NZibUGdkMEtlUdu9p+9l9itBc99rEk232NRFa0zpN70i0+xtELPftsg5HcXdLkPrX5go2rzp+kP/9U+o+/fNLf/nrWX/809Jc/Wz9xHxvI5ZKJHbTUc64jGYccrD41mSJcYNmGuh/swX2kUG3LXpg7wyjaqw7LBAAAEABJREFU0OSmRCWAjL1NsLS+Hyd6JQROHIcBhjmi0zFmEMIOix+MVBCjoSPDoZgIQjqAWA9tdx+bG/spdWuFpkouqxqil2xCe21M9xY7QuZO+XIUG3aEgt0eNjtWeig6bDiDpunWItcy0JsfGYI26zUD7jkChpaacssTl6R+4iX/J9b/fB7sxdIYFltE3TbOuSkfaJvQXhzZIcEL4j7JneARkXuF/m9PH7Rd7Xt1SSz/SuGAHxwlxzfze5D52jDrFzzKxW7q+Ej7o46PZbr1JHKMGf44vrEC2SMf4RvN/BD7h1SAO2pumi/wezr+Xe2/Cix3uEe8Yvf0t/h/tJ1xG/zg9JavX0KLDzC5k38B6H0zyt32PZsfhPYPYb0VVxwTe3/4pM/8Pbyl/0iL/kd4z+6/Jt18yRI3ynyBauTLGPhatPnSeyBffid2bGPqGxH5D/A1//84vnEVcD3wtW3yBW/mnwHyhU83IJIj38PSg8m3xdfYoF25xwURfRPo/pYjf3mVuPKLeMCvaMqLOhN3Yzeedb8j+3tj7QTckHVrtpkCek3qEIj+TWzoBbEZZPwI2F8cB/8LxjcS3tD3N6r+AjHbtzrYjD/A18wee8N+aSf0Q/e+Psi8ulYOma/1xzV6yGXOFhRb8SC96t9a112EX1YpgGziAYt61P7ol75dMpD4dYiNPsG6rWRPBIf86mPuwLF/RaATnwtT3fc1N5W9fUDI4EXZ56INalUYM+PUc+NBZK69ABK64Ugu99h+7KFbX22x21hJtbxtxWYmttN9iNbnusyaBDY6HB8qwYzs0qUm8w5Ync9jn/FLRD4vbKhhfkkzffulgixFbD/K29XT9HaCm8yxQU3njmymtRaSHRl1IzRYyJKjsRNWUJhM30L76TGfnXTvcGnf7W7YO2xvPBjL+kY/+yVi8VXtz+yJl7DXXN/YZvvi4Qj9htPMv1SlcAmPfahjf2ZvPeDQ8UFDnlAUiPHcbU/05/6PcFZNp9IvuxtjhDFms17o5LP3mXXYNJUxrD4m59i03TrVPYXf6cUi2CXbUKTJPo48oxutGfvJXnKZLrmMAre87Uw06oSJakx+Md+uiWTIKkCPWOsTezh6p7UMPBsFcMwhySb3DIANn16Chk1RvysvfycvF0WL3uz68KnL5/acG1Sp64HOTR3qPGpAYDF18CiV8tBGyFNmCeYEemiGZ1tVjLqv5cPV8tvuN3obuhvzjbjiE3G0JduqGpJFIwjOSy7Xa8ywO9C7sOevYMOOEc5eR5SR0YdiMZYGtk5jKH7QVnxdqcuVh7PpK/5comts1OfadjdNbE+SrSoFk/v3JKSmM4jNQLQqc1bbsE2ftVDraW+HXqaxZ5uhO7atY8r64ABqjuYiE9nkmZwn9Trz0Ds02/hJ7BVxxmRIXJI1yDk1iVx0TXzV8qJZeRkZW3Nf7xVbcpZsKw+Vl7yVNvFLKZQ+ulrkkLSxHht+Rw3mxL/zbPf6JwbdmpV5jdG81K9rjGzU6DSp8/PztV8oXHg50jKY3bgn0MncY7Z5QS77eGKPfLJm5CJZsdFrSMy2lbhOedjP2FWqwTdCYk4uW+u0VWGQYwIpcnZsWd3m7JplPDNOXNjI3I5M9IIN/fSAaiSOyLcE8hX/yGceXUxp2+OMXMbpIxcZ28o6BIMcGtQ5c9Eia1tjWFVu35w4Nuyyn5S0iAVHWaPIv4SQ21oe0f2wLOpUJRgSsxyTddnAnFNp5VL2yRip5xIlFBV6gz1qY8fhLf/KXBLsDBlxQIt8jYLmG+Dgeioxb1wbmReK8Wc+r5+f/856XNsWZOQ2bdzzNmRzXWePbvvLu+RrG9nS0Wz30KbH3uXyrMvl0v7HcNfTduvEbyBa1jMvghCUUO3PXtZVNMSJmQFH01nXyCcOG2EOWHebpsY7Qg/mxl7cJHed6dGLmpE7sb6jyMFZ18QavlQDQE7cYZerrx3bStw11nzjc+hy2XTh3mdbxp5o2XN0faRWgb32ElJNH9l7OKo4gNJ57fllLEs2OsCRoc8aCB+tQ1qdm6SNesFGXo3oT+67G+uXdfj880VZC8wrzTZy2J6T+gJjbDCHCYl9IF3IjZLpgtKVe0ERq01R+D2tiGdiA3FNa4FJdA0v94bTqTSqsHPt2sV/7KQ2G/HGxtp7VpGTffQSi6XELpqNA/qZdeRzWA0p1LCim/oGoqXPesTXlb0LSR6co0C3YWejLm2A76pkrsHkTH5lk3v2/dZ1yTwY5yfJ5C4p8rHRuY6hvBT+zD5PTvFNNaV2WHQllTVtbShwYNfwLRua1fqzY9q6TrGR2iiOtJqxMfAV3nxg2FbhwkDYaj5O0ouWvoFO24SWw8QXhJc5l4c+c71mP0+ZkEEMsyeYyPhP/LAUO4klvWi2m5a4rtwfjFB4NUpZX8JRXpZu7KMg+yB9bCDaBY1OXriWS/2/FJgSZrVaJqVRJ5mYUqsrnxWxc+Ha03SL2avvyX6yrMQVf9kLyXfUwNYZ+uIhwsGYNZjYKvgQZLutRBfhHvcJsm0lVh3N1esKWaZWVqkKeHQfv0Hbkm7XRGhM0SXKCYhh49rYqOOFPbptz7peftbl8v/o+vx/S7z8/euf/8QL3z/pT5/OvAQ86+lp8kLZ+KFOHOWM3TZja3IfgCzKv/6xDYMVhyXilCztIAT0jJy6F3z31TGQIBdsM8ihK/eHZYfdw/eHMabMfcQlWsYbcyxwjW0YTq4NcmQq0sTPhqzVglrNzlxyecH0IDJFf0B7g7SPVhcfV+oXbO1rNiP7JoP4pgTLP+4zDw5e+iB2gqxFdCOz7IWrhKO0pl+L+YlpajepTeoXxDc8rRyOnBC8HYnfXvyDmBzj+8BBt634c0llaaTnfnii9k9ni6nebOQpfm96kyeF+w7rI7IXMyly3ShYlO9wjpMPzCaD9/P7QPEbWMnrwDeI/8uKZLkOJMiM0//Ajwr8+1YgN47X+D2zfW0789/T/m4rZoN9eu9CfI07948zSg5/nGhfRvp73ElfWvwxu1fg+OxNf6f+QUd8gVPwKvyQ7D/WPkq0B16l82qab2cHiTG/LByzf0yPz5ujjIMb4RsGj/KM/+Hxf0OI/0AR22zhL5EQYKX7FdjrSm3XPzZ4aSJ2g5fUj2f55emQOMbpg4Nuu4e5txy/P/BreNMsfuDb7vmLU/8WZhW8QL9zc919Psb7OCa8d72+/jQ1wrbflb8xonjgRvyWQZTucvajr8exZL/1a2qqjg0eIOTh3w2CpntL2e+zl6P3eLZlu4X3rscvT2YtCznRTB+IXjSDt49E99pv1ugtHBYsfoln0rr0Hx9cF7caUCOemkzwsc5Lrh2Pwis9YwX6stnElaDCIinbiqzZi3OH9hZW5bTPJ/IZpretKqNqcVIenuTBSRAx2zL8yGSutMNvxsA2Zyn2DuykpktWVdar9KIhZFs2gOGAE1NGEsMYbYRmW7Z1tPjCKcdsenxUHgjK/ERqKnsz9yjjutC14YGMleacXgG1g2Is2Q+1hsHKsspT8WUbyn48DHfKu92jGi5aLrSgsGOXbAbhEI+9j5nbhsegj2bKUWKemvTabRLP01rOJaEhmzNynEUCXbfKuoRmSOxVOt1a7u/owFHkRhUPsYprz20rNNstbuOE0W2PMM5hW3mwfOIFim3ZVvQka4zqse24UFrhI8hL69OJB6bnE/rj5rMfThL8abc3iXnjxcHGU8KNhG1sxRAweZGkNnioqHUpFyzZlvEVGdvEMnQ6n/uvTOPfXjTbUg6X0jo/bEQmL6JPvOjL2AhV/EVox0Q4iP+84Mi4zeWEDRstL+Hw8pA8D9Tz8izzxGxHwLKBjDALy3kdGU/ZVn4WbSr+Mm4bGInNvLSbEAvZPAyvGrKXVlUpdNgvjtAO3oydz5/7rwlTR5Rvfmy/0Ivf+EIF+uLZqx8DXyAyqcnz84UHsFet9R5ZLh6gX3ThJV1k4iv5BNf9QXH0gtQr9MjhqA9K3n3WZYwTD9vPGvT1kKO9YmlBTpma9Y2MdOfFrm3ZQXWfmtjWGEPxcT6foBc5bDsmOUxZUuwhymg/5uoTY5B8+oE1exglJVfbst2C0T/89RifJg/puB9tqGUPbMrDfKWh2zqMq7DDPLHajKEd9Yq9M/u99zx7OBfgxkuM3C8nLyGkKzZReDg2rq8r19LG9VbYs0uiFy3W7ZxXki6z/BN2aFhPwlOK32DUkCxqxgtH7KXW2ltEM9zwNQGGELVsgFqNwo4RuVKzCzaeEblK3K8mcT8/f1brUtcixKenJ+UvDAf7QLRJHlm7p/NTX++2l+29R4S6TnygnAkYVby8WfLlannIt2OMoXE+6/TpLBSBiWlne/W2W6/oU8cLL8Y+f37WhReSkcAFfGqFZmjZG7bDksvwrOPalcxh+VT4Pen89NT7sfWoGbswEqphdaObto7vzZRA+cdiG76az9r8zPWde48JpIBtpS9X537qvU58yD4/P3MvuFBnJjrapuzDYK3F1MYabDg71vSQtN1D2zpzn896xNdpnJR+ovfMC7VL/qFLIcqLKc69LnOPeVDzWJkY38g59WIYMWBNmMnlRG3OP1Ef5COLESXqK+cLsV3b17VfZuZ+FFsY0CS2ie/UKLLRDcI7kLntjjlx21Z+Qg+0N9uMpq74i4/nz6ndBk1yhZe6TuXHWBh8vh324BDylA0HiJYYL+Sc2Nn51BnNGUmY9Jx7YlttBx8GoiWu/DVt/oo865h51jh75zN7AC/tKz4OoKaDfn5in3PPyNrmWope6p557mmxeeJa+PT0qfdNjbxwJRyEbKwQR2KxWSNo8ZEY4iN97u1Xro3YxalO1GLUCJupu4/c4S8xxAbF6zpRiZbpE7WIXJB56/E5kvEBu5R9YkzbVlURbI4p8xOd2G5IUCQk5OTBbCrreFGxX5/yn3h+Gvrzn876218+6S9/Hfp0siDpVJvyD5TNHsivTgSLDWzFH3bKlm1k1JgiBk4b8vENCz7E/Qg9sW3UMDXIWIYZpEPBZsIRHqagChEIkvK9OK7TG5ILGoMq1kX4bkzCBAQQGxU+sFGAn8O2OBS9Qa4n7kmnrBkIP35joceZMIg8Xeu07Cg5hCCDANnkle8u+Q6zsd/DJt10XwDxFSsC216zQ4hLXFHPvlp5LH9dO+RDC1oP3y4rMQaxkTgQwz51ycBS9vUo7CDkyCOYGGQGATVj1Do3Gp9RpKoxJFSnuDRAxP4xMG6y+QKGP44fFfhRgR8V+ENWwM7NN7DsIOMgY/9zcupPgN3143gnrS6xHViUH+d/ZAU+qv27i/aPDPAf7ovLZ7+GUptf7z7fKw78eivfX9P5whaQ+OOXwEfPk2+MM18kH4kZ9ze2+33GdteuWX0yZzfNftnXq7n9km9bkQkYYkM7djm+Ndr7mB4uXzD5ev1mnOoWWxn0F9x8eWXigK2etWL44rCNzzsO5q1mBQ8c9O/VJ94GuXh/xmYAABAASURBVGUdekz8t/6gp4duE9dbINbXsWfeNqO7I7RHvJVX++aLffq3+I+0R1tvjo9YX8cH/bDzOsbH+SHzVm+vWrzFO2iUjL2TX2gWUGHddYN+x7Zsm71d4B5b6vgWtlx7BBieHpq9dEPv6zZr9yAXerBBj5ptdUJaLQ+ngv5FPHWHz9HM6C2seqzxRN0vcNBb6eH0mp552PbSlzP7CqZaLKJvrbVt2SCxA3XjF3byjXxPOfV+Q45hH4kl6Aknuzi/dxiG5V1m8tvzpMYQ2S9TqTsDDoIN8R1EJ6CaN4mYOZA1Cj+IgO10Nxxyq583f7bF0XLp3ffEghYYekC3H+489hqRS8ixmTzi+y1EJmj7DGzLtgoYe9vNzpQNr0B6eHd7ZD7jN5h63RLDAW4psA3WYeytkai3NLkecNT+Q18+tgwVur10iz4QzTasBaZ9TOKeOL1ibwP24ldZweDhzeAJBWR01c0mfnSil4esYpznsZm3wH6a+x7snnRRaxu2d4nV2YYerHnOGzYTUx4gBokt89AD2DKCAZ22/aVBZF7HUcU9hics6alcxAEBcTZ50t2O6E7iPgjhHyjiDD2xxH8Qkm2NGkqzV0RtB4HV4zVj7K7YWSfk7CVrr771ycq+z0NDVWNkLxd57nEjF579WjbXxYYc4MHmlboEl+tVediV+kBS5+Rdlw4tdd7QVsxQ+u3A8lt1wuNAJmsv2e6YqkqDPXIakbOq3DzYKwacbWCyz/IgN+PVUwPd22B97MNGqbBXRR9DiK2siYnBlTrSQZXwptQHkmzrmpwbV/yTM3lnveLzyouVK3u858QUWuLCqkbhW1jDhr36PASHpInxgnbzyVg0F3KAYR8hm1EjJ8Z9oBgbuVbiP2g6J1icxeVOFCRiL8XIJM7obPhPfbIGo/JCZMgupUbifhIDqZWTwx7P6cx6YSq6BzAfUbB8TWoxd2L0hW+3vtW2bBVz6956DN22xv5AN7TY2qhpXvSIL5GwY06xHzBQWuzVGPAMqLkrZMWfZKUS8tpjYspQtpU65EXChRdNeREQPPNyIsg42PZ8klJA2XC7AWGjhFtg4rZqYFw0bHMWAhIP7icY8PLgeozRZNv9Muh6ndhCLzUP0KiKjKEz4biy91KHA1deXCfujWAwgz03EEVnY4/O3rOJ/8JLjuilj05ytUvRS63NeBDTGCcNUDBSl+ikrvFxYb9fgb38RCYx5oVa61cpNuI/cvGTvuuPTsEPIlNFXtR049rNGgbZl1dyTB+/JJFDGwVHXGf2XXSzrzd0o4PZ9nnmxZ4sOYLINy9jaKJlfqFe0cs9K/MAFi9Fr+JdrrbLVPhBXnZlGaYxEDsg9COn6EV/xbqJNGQPieAG9Uuch0zkXJLthvZmbNrWhrLtpsbHxnoW8mOUikHgyIIW4lSMh0uRYaqNeqTWV9ZZy1TIohQdU/iJY/QaD/QWTsQqFBKDaLZlL9SI/cEcBsehy1Abhm1niA/qxjwTe9HScak2L36bJ3jU5zMvovvlL0Kxmf1TVQqeeIF64tpfuoSO/BhnJZbYCGzL9s22bQSl7NfUYOUaSbVc7Abam408Y9udR9Zw8nlUNXTClz3aduhb1mIQG7Il44S1Zo9ecr8H6beZzxsr+9xlla0LMhtrQvhcg+uz4sr+u7A+V66hYLbelI1ldEQLPXribXARh1RQS7bppfBsq6hX6ma77V+4PyaKWdZEdGM9Yiv7Ifs+Y9vqH2QMRLObItvipEm+E93l/wRpSMSwEWtsPT9/5n6VF/LPyj0kthNT6yCZIzY0pdDi9+BnHkQm8Y8xOvaDFh+RjU5kwi8XdpJZKOr8L9T9ttZ7nS/0l8vGHogcNSAH2xo1FF+2Fb0rtZ8JzlJBG8QQn8njmfv/ht7gmhh1Finryj0hdq/HulHn3D8ORFe05BBkHh+RT4wb8k3HbtyKPvwL9jJPbKjfjnzXNbMg8SX/xNjjMi93h34apb/96Sf9///nf+h//+ef9V9//kl/erIGAec/6ZzfNzWv4v0fmPIUblMTsZ4ib3psVRUDeKLVEEuvhHVUm1DRk67UNrCNIPIwNoSTX3IztgTL5oSE7UxbN/xAwhewHQmwDtvacp1gc2IzsoEdOcmmzxEfWg1RdKYuvTZXJY2wo9fAzrKZWJdOztFLb8eglm2ttlG7pQMv9cLGPR7sMOfcOkiQW+8ibTEK4ndZUtcr9zfMtPyikz8XZuRTS7YFezXfIzdklsRxvlKP1DaIrB2PkpOk7i3UjbgiEySGoPcVYiMC2QfkhncoP45fX4EUM9pHn/G/CbJRDySljNP/wI8K/KjAH6QCH96XPmT+QRL8dw0zd9vg3zW/f35e32P32+aL2x3flGV0PhT8ch+ggp8Plb4f88twfrUv/2rNfzHF75hIfuF4ne0faZ5fUGyzXwG/rDzOf20e+YUmeE+f3734Zew97pf017ZsYgWRtJ2uYd/HTeD01uUQWgD7dhS6HLf54yDx3uaPihkHN+Y+CC3Yp/ZDXA/0/NK3i3zYWW6+vfqefHB6Xa8PRGFNxaxt+gOl7AOYXzkm/ICuk9nHexfql+CXcAq6Yoxg8KXUosxbTGv+8dlO/PWFEGTlgUN6f8F9IISJ0NoL1urzCIGYye/xrFuL0m1CvF/6f+Deh0JvMqUWnDmYc348Vo3uFEKTHTkr950aQ2tm2e54Geh1M4TkEtiZaclCPw77HnfCEnHZVsi2FKSGequ1Agx0OKdg3dlGb6HKYqK0R3HbkO8I/4BtRS9ILSYPRebuw7ZeN8fHA9H2zXbIttW2WMsjP6URULlaNn0h5zIcGJyVYXQaIbxEQsp6pF8cFDgyzgM7u9R+MZf4I2tbxocdqYXIrZFkfhILHWtVet1sKza72IyNLe3NRtuFKv1+TujZv+lDPWwnlo26hma7fdnMAKqYJ2ilWZnbRmYojaFs75Bw2ajax1682mPr3DFnh46QpDwMY8rI4H7MxAQpPNv4KI0q1SiNHZjSRtHzcHbS95riy5gJ6CCRdXhM4mvjQR1DbIyUQpN5oJaZbS98HKpfauC7eTibrQH3bpzJOtzpTNQsJwZzjU6hOqGVitiNjG0UsLT7Q4CHihs0yehFrhwZ0ej3cecnqwqM0qih07lUg7npQ6fX3sYY/det59NJVeGXzuezYi62goxFsywxseklhualytj1z/gicHK/8BD/zEu72I5k6n7Jw3nWKj6ezk86+EIgPsTAtjhA+oC6SF3rwYP7MzGuvxob7C3DEWVJTWaPmSgP7zdeuMZn7NpLzl79EkSPQfh50TKwm7g2ntzmBdaV+MNbKrPjQbz7gmizZuyH5BTZ8OLbdsdVZbmq5UOPLdFSlyB7qyJjQyUW6jIbU+E9YrL+Qeydzmf12lQhd+Uh+YUH0ldcbMzvSO5tuk9SjQIDpAfo47Xji90iFpatbT/xkq5qNK+q6EtjBKN7m9yJaePhNJ2cDDKgj63U89Onn9hz51BYj8S1ang+n7AxlGuxc0K5sBcjVVZ0M93NoS9VVdPP5B6dz7zIyRorbUoudZsdz5TtpNa042RsR3ejxjeaozipnZQ1zLpE5kBqmJrc5IVdJjGfmGzLNvrYYAtu7AfY6loTM9xMlbjsXY7Elv1mKXYaTixqe6JFJvYSw5W3NhkftNiNjsnJtjJO3VKfMYYGL1gzD4wMRhWdKZol2ztK1ePSiXWpGmof1CgxS8iRR4HEUbXm1r21PHmnv/ACtNeG69yF7cSSHgxiChJP4ghiZWPNNvTtkv1omSVMrVgAm9rRZ83jJ3raRW33fkruyTexilbYi2zEbCv5nclxEIcde9jHd2QCG1r8gcQT2gGKgo9aKOnKC7P84xFCOsJAZKr1uH+kdvFLGBxWjZKpXdlcX+u+1zSX7m1pHD6T620/IrQRF05kW2sMkcO2kqtolTqPcZtb/MCHJYZKXKl7x0nwNUpn6jHGoBiT6/TauV259wWv/ehoXoONfRK4LHshnORgW+LIuIir68/ngQ1R95apXcRsRU60jo98JzEy7bg3ah5btpEt2fTtV8ytp6ehM/eHtkGSFj8u2VYa5hS7QaHXOTdvKjq28YZihIFlasKx7xFIsqExSCyxE2QvpE9tYfWxpNQv0q9cu0cei7lzCSg6RKjhoVNZT6fSn8njr3/+pP/8j09iaeBNnXjDOwBsERG4H1PuvOInL7ifP298JsyumbGZ3MaoVtjiM1lOrOy4xQ4vQufzoI6nrikiCHI81gChqlJsR6VtMsjawOrjcYw7aJMoJdu6/WQcdIzWY4v+hboln+hjXigu9CTDu862xxe9G6Bt3FeyVrl3bcynpMTd8dvK2LYeW2QyDzmcIL5tiyMsQqK+PXp5ss2aFRiKD9GyxvHNcB1xQA5HnGK8GOts6mHja+8XdZ0hM4CXs0U8bohW9prQsWnUyPhA/zMBNlH3KKyjVvd4PmSO/pG3j/OvGIKeRo6SxFJovzc63vjYMfc+9IpfChqfHcsHp9T5I/B9Mf9ITOkPOW0Y3DEsDabvITF8hPf0mm4Mf+U41vG9/j31ie1AvUCS9z5zw/tW6Ef7sAJfq+OHyjBt98Vsv90j8oc+7Lfzshf9a8nZS85+rxf1OxCZYn4HHH1Lu92Yd+H7nBsN95u+fuC5B3c/kvXbWvSDByuZHvc7fPNRDDNx0LW/Fsjkq7AtOxC9aLETMOwj47fQTHSi+z6W1FvnZTPlehMQDd7SXLSlf8/9vfmS/uXn9+wddGPyI8D+4jh0X/dfCEI4ZBi+eRz89/o3lW5El/V74GbwGwevfX5N7VF+2Pl40mMrJu/B8H7r8eg/49f2bMt+iUMmX/KC48ucveQOfnr7oK11zF8OBvd9Ham3sMu/WsdD8vjOIb7gvoXj/lV8qblDWnreeym6jgz3mfwLU/PL3YLyVesmF3ui2VaBlcP6kjT3f4143LI8q3Xvc/EdajaW7Q2/18Yx/7JX21jxRt/o33Hk9FJPrfPCP79kOSgr62vTP0Drn9OKYMBx1DGgzzhg+MbRNg/b9I8i2RtBaOmDjG1iEKDP/NfisJe1yTiIrZ6LX1ZY18y/BdENDlnbx1CP9IyDg5l98Ajh98BkL4kv0xv7I/2hM/PFlD0iMDdj/+7LZsyx5Nknuz1nCULPemHT9tqHXCZFLQ+Y+YFFGzJ+hor9U+xn9PBfIDRmKvaHVHpEHfYtMVTmiWnOxKRuc05sM+QabJ/0Jbdsz6d6HN1jvvc3upDR3mzLBpWaLIYZ29AesIsr/jOGq2JQkdn7jBkqvRmkP3xdiXuT1+88G0zGesDj+iZBxziBr//MV+KacsWqukW+gd3Dh3ow4S8Y8SD09AFMvJbsAzyIhJi8JmushmX4kF8cc1+H17yZGF5I3id2bPlGiGgR3oFsrcZOM+uJioIo2VZ+Kj0x2Q65EdprhGHkbn0cBiGA1s61cSD+2Jcdwzak/v9MWbaqw/QZAAAQAElEQVSRzmHNvl4m/UJqlPuvWgkaNZszixodflPOUBVlUNgaCifXbHSypjzXUeY3UJCMY7sYB5nH7iT+jRgxpjzssLFGvdIFoYu1nx3Dpo6NmBygqyPXjreDWyqPZwxhtSlVJjbhy91jkGMqD1cm9oIW5IRazi1nR94aPOQ8bETWdqJTWtVIh7y7zykysS1ynNw3TO+NujFWwt1IlgdMnQcPfWONKlPhqYEZwpXJPRD81GIjzrYtdBnEPmEwgotsBitGE0toYJcND6qCiWwjMWBqIrOlngQ2eYqxhc+YAJT1ihWb2EHhcBLHgWWXsw9YrlIh68rYMPaDYfRiX7JsK802444iU2BANajZRlwTfyLWPMQcsAK2kyYvCuYFUb4CtAxDiUqSEyZV+Nfe7NBhwLfNWaLTalZqGTex04Bhr5wZqvduagKQlkvq2njFbWNzhx5abNnhzZavXQ9Sz4W90FLrSa5bI0ltWNlaJrSJXGTjM7pizTI+8VQ3evmrkJkE0DoO20hlNjl5R8bCrlkjaMgUEO3QT9+A1gdiqbdZA4qeUIEBXGqv3EtYq8nezsPS3RzXzAkMFQkmNLvkQs9GUbKJD0Z89XdGbaSFQfZ75lnvE4s9CtnWE83ohWDGiKOzIZ9RCJO9mz61wTzD+MAuIy74rke5tOpGVbepCToZ1rL1sHm5Pkv0wbZd0JuqMdA74d8LSNgZl/IipPY8s5c2rm0zF5qxPZOnxD678pLkSs8a4y8iY8SG4cJHLoNJHqPTdPtatKydM9zh5hGCdjX6yIRtToaf62iDLllqFLWc5JwY9UWb2jB2WPmSDQe+bdkl2xq1+tNpaBC0nZpPfC4Yf6KhBk0q5MdYshln717ZP4RExdF1Pr/ptXC5Tl3ChF6nk0TPaiBLbow3VfMjs0l8H5lgg88E35jG74oFirIkyX8mIAjpjC+Gsp1O2ruN+yEuhAswVeGzbraxKdZS2LNYbgaFWnU/uSaMYvKrMeQayC+5+ENIA3qQOLIW6YPo2I4IdsmOeoUehDhJIGu0UZPQgi00mNe5KTxO2hIUMrFUVCPXVA1pnKz1eW2Jz8+Ne84kqMhv6GNKafETuk1OhSIgGm0UlEpQYzEW18STTvCMDXEtOjYwUmXVKImeqFijq1BVGiVEbyj9At54SZcYZKuqULO6MQ9tykJEx354ZpL/jy6CapctLCXmwDYagB6DEn38szTYmcQz1fXShCfFd/REs81ZxFca/Kz7H/NNQkkTIyYvITYjS7wbdrbUIPRglFxS7ilDVoEtMT8/a6PmqY3RqwDeQLiwV9gR8wUp/PMo4VQsl1hKCT+oiTA0USrqP6fZj5uSR7CuKwK22oZothff0mQMqQ8bAiN779s/BI7YYVkZGbfUKgfxY0GDsE747zVnvyX2iu5hBwGPoU3zjjm5qjKXNmzJaGADBy8PeBNZ21gEyNhWkXhe1ualsF1azRJHXuIbuYHPpzP7kvtFaqG92Vb0I7fh/MDlMptuY0Qi2tnYyImpygVOyn1jm5tm509PVllf2zqNk6oW7CE5sVEzFsla8/JJTW8efNzFR6A0kzT9YfNK4eOzr6v4gldGibqIz6XyZ53Pz/rzn0p/+bP15z/T/zR0iiymsm8jP9A5UbfTsLro09qSP/2V76VTJifi6X7qCg9X1ADxHkzkN7ilDd+XTbrSJ7YZPmAq3Ag3cuEHWmQ36rWRh2INcqUUYpAYkZFKtnsk4smap+wzY02Va/EQMXaDENIfaulvkDVY/+wR2+SF5023ZseQ1B3DSa7x+QJCZ5JzJxf/Jo4BCr0F7a3tJC5ZGcva5azEmPgrfC8Fu9agzwls01rvSS90JLaSjpb4KMPKg4Ft5BpioI1idezJAyAiuPD6IBZroFNQS+IMpjQYFciWK33Q/AHvd2MR0O9m61/R0PfM73vaflXLf6CrV55/TH9U4B9dgdz5DnwP34ft9N/D/tds/rP8fi2uH/wfFfjtFTh299H/dovfbsH5wveAb9W0/xnRiq+Bb0Pf2BL1R/hGM+/Gcdg+7Lw3P+iv+0Pvvf61/OP8PZ336Ha03+P+enq+5P967T+2pu3+RUavWmqy8YvaK/JtGn4mR58xv9qt7uGcFQseSD0s/IZenIIm/k6nx5gw31ZDy3fszL8Fu1J3v8uJfGOn6OM/44+QePXiqhXtfU3bskHtYIyCcr9M30gBevDxKTp2yUCydIO6uaofBNQoFf5CtC27MvwCsBQcjMmDiwMH7XHvPMquX8LhfmvsFr4KpA8yLn2txaeJf2FJv7X9Mb8zVyeFEujNNncjqzuSmDx0WOPww7Mt29gAHEgoDzXzlwyXvJCLENzHw0bwkfDOOKovgXXW4MoDjsbN/uwY7LvdYtwow5Oy3pBuno74bwSYtnu68dAkuFwuulyuPFA7NfKQMHYODPbRGKNtRzGxpg+qCr9uZH5HaJk5p66n5bZhRyewjmbfxwctffZywQssh9S4UpMg+YVgW/YCzkJiroYsKTxlwF7lSdFGffOACbKONqHFZhB+85IsYEVazF42InO5XvohVBihjpLyMuhErUaVhKxtFfmGdjpxPUZQq03sSm4bGWc/9f9rLQ/KWRvdmmVsELY2dCLX/w9D1q3/k3pTqjJpM9h1Io9r2fiEV1XcE0p5eDz2p2zJYYE8qOeW/UYf2qQWkiVgdPNQ8fz0pNhRt6nsieyVoPDR5P0UuTFKnz496enTpzuezr3HquoWr+2mnXlozbAt2C/zmeTdjP2UWC/kf2XfbnutvEquUYW9sxLXOA2Z2DI+n6Aldz/Ytm7N3ieU8fCXelMC2fCgpzb5C5vPnz8ryHpdLvlPf176JUSMRTdyQXZbaAEW2k5MJaZjT4UXnS31J6fYD822UieLH0upJ0XjIBA2Q3Qey2Iv+SLfUSW7lJYcIpuH6p8/XxX7mWddB3v1E+vaa5T+TI2yDuhHNzZGlWoMnV7xCj+4jJjSj1Fd9zP64cVHahBeXhI8sRc+/cRewE/Wo5CvYh9otb7XUYMYG2NAtMLPuPcf/hOz9pbcZ+9TUZuTnrD79HTuPZd9N4hjIpS6pmcY020z9pb8kxKLba0faWM/5RrL/WESz2Se///h58/P+vnnz9wrn/c1kOy1l56fr9Av2vZ4RMu1mfyD+LetEzmcn56It/j8uOrz82f0ruydq3I/+cy1/zN768oLs9Rjwz+m8CeQdWdmtd/4ylp+bvlr8yM/2RsbMcdGXyNc08lBtMQRRJeptNvqOrMWqKob9MVT1yueJ7nF3mfqkNxmCoqwEawxWo4pM2qCocjk+sj/53Thc+dZoxTYjvgNRvOYZE2yRpk/+sFs20jesfn3n3/W5+SfOu3xFHaLXG77Jtc9eyHz2A0/dib5rFptSpyxE7t9T6H+8S1sdb+fJj42fD0/X9gLPzfyn/zNGtvu/X/inrP8l6qsyLM4iq34H1VKW7amJvYyj05hI7W+sGZX7gXd8zmTuv/M3gs+7/XfWOMN3e068RFs9Jtk9bXwE9faJ/ZafEZu1evv+vnzz+y1K3IW6VCKeGRalm0d7cq9NfWIv8+fL0oMk5olzlyHM8oIb+nRC63BuEDGknufty6x2tao6vg+8bmQ+A48PZ2VNUJELit1uVKDxPAza/wZJP9nrrXU+0p8Wbfkl5iC7JknrrEaQ7n+c43Hj22l2VYFxBB50ZKH7d03fskn8ea+Hj+i2dZG7pHlSoQiVVmffvpJP3FfO5+5ptljthWZvl9kb3I9Z5x1FLz4dGtTcwaWe5ZT9I4+46xZMFnn0I2/xPXM+qcmGQfGRuyeT6t+Y5RG9iC9DRdU1YqLeP7+97/rEc98ftnu/Db2fRD/gxomr9Q0Ne56sx75HOl40Mk4sSSm8FsPXydiOVGPYNSQbepeeqJO56dzjyOb/Gw336av0kA+ucTvIAZL8Kfyjzc+PRU1H/rppzMvf8/605P0aUhPJwtRUKoSMD7SL4xRGlXYcdfhkr3DNcZSN72orW2lhRZwYeSAZPSK/o0Dncm+YGu3bPzEVrCkZ3eIYUMyfibGG2ikFy1SPe6BtLHmNn6RlyxEG81ufaZMGJKPupkQ4xc1ufWQgWOXbGzkoA+LTtnP8ZP9dSDGqlKrEU2ZHwaK/GuEHtQw970BTqqBL/RtywXXxLDHWbYM6a0jedzouxBqymdg6hLYOwPB2KLrY3uhLHxYtjPovoeZAtFcVgGb/ihs91otcnvsi/B7nHmrf5jpf51AdvFx0H70v6ACXxWluL2g6b8q/E0Cv5+lb3L3Q+hHBX5U4LtWIHf54Nc6yR0h+LX6P/TerkBqGmRtDrwl+RHvLfn/PrRUJt8t0v/3yfqPl6m9Vqj2/o+Qgcs6IN8jttfEXn2+sAd3iV8+ip9o2ctmxgfC+xYc8m/10Q/dfmnfNqkB+vD/WbDdrm3LXgiBUc8LWua/BTbWQGw9wi4ZfM02qjoQ2az561/IQn+B/uf8Qs9Ke+lX0F9CtEe7GR+A9V2O/OvgoRWfbdmgAP0IZA1JDF8BGeT0Dc12Sxn5t9BMTpMHDHQ6ZDI+EFrG9rKV8frVhzm/c95/N/arOKtFH9Wa8MZpYiRrOoljMua4Sdl3O6EvPg8hCcLOw5ab6BcD2LqjGH+JKNmmM3w17j7UzXb3x8mJCZod+iMOiXtvh8+cJzgbyAMQZrIXffk6vo/kYcamPCwhvZbJg4TAXvLRfYTtlgvNXuOiD0KL/W27Kphd39ROrRMZ23pstptnr148KBKF3+jptHoeBjNpm9DzQC90OzpS4g1GHtZgvFz9EAwVZuuw3YN0od8xebBmVWWt0i/YlpX6pFaSbbBkRLPNWegWMLzsjSX7mHeE7MVfPiQX8x2i2dYY4wa905JzsNZKip1JInmoG2xd7xWDHlpkgkMmchlLxOE7jrloG3Y5GHFYouwsC3sFYjzQMZdcAH7sr3VZa59xaFLFi2yr2xx0oRU2N23s0ZmEoH7LETODl57pD7SNBLQbyDDeln8RJx4gZh7Y7niKNThgZ/22m+yWhLFnW0umdDRIyG39AiEPi0OPzEwuwI595Lt36zPE5xHL3Y8d2chQD3SRkMw5a7mlZ1qlUSUHNvbWWGnIZi3zcooUo9qy2WvNJsf0jQg0JNsyvFGxnQedQ61jk9eV/MTaTPpebemdNTKcIM8AJw/bLzxQT40LO6HjCBsI4dcuOT/h9ViyrbQruhnabprD38dVQ8k9NiMbpNbRueIv80fEvyEkcro98ik7VCh0kWGkvFhIT6a7nMh7U/b/4JqsYW2sS3w988ImtW7B2JpSEWficozIMvU049Cit+Ve2A/mp/IiDZZsUxN8YJcBpNk+WpZ9t2LDOBw71tQu1zW19I4HyafzGbuntslJDVl2kGnhIjpXXjRewBWelsG2OuHfYRumVOQRjKL2LlUZPdZv57OcbSv138gveadmMZkaJff0V15MpL/wXN/mnwAAEABJREFU0m9X3XOdrR9nqaFtXqxtxLIQndQhdpJ39lVeYMVOeBvXR3Rta1Kz0CJvJ05zDYwX8drunCNncpl8Z8NTx5KYRcvLn+QVvo08NLmIk/psmVfXOi9yRIu/wLYKDPaLzbhKqV18Je70gb14toltQbTwDjtKAMDQEVL61Cf8kGDRFbksJHcIst0+RUvN6HpeYyhxnXh5lRhDD2y3jr36xJt1jP/2haPYyV+0feal/nW79H/KdgsdRMZ2553vlplHPlg7V3f7Ilx0UovwL+yX9FDjDm41NtZx45rI3r6yX6i64i/rY1sYZC2ut7yyL9TfCc3eEeasiX7qZSMfEn4Tm+jjNy9bN14wr+2TawMhDtuYN6N12Gtsu+m2lX/0JPbNNf9VAQxAal6NoVElo2oTA75sd5ywJAoEWxs1vJJ7ai2KhJiE1oVrJDEFF/KOnTGq9Y9cQhMt+jYzlCtGoYm5vfxuxLXqx3VeVo1lx4znXl89tNQm2OCFXNipMXpdQ0/d8EY3teET89SaMTW0sL3L2+61ic6GUHo9tMwT+4X8r9wTw0puRQ41SmMMPne4P+084TQxVyUvKbGnZjaMKIPYwxWipck+EPHYVl62VhVxbssmPhMTKpiYyM6mb+wVZkoc6RNjxrY7ntgQbZtwQQ0zk4qYwqtRarhkEyfWc71IfHAH7BXIN16UbSs10PVzv+j9r7990v/+Xz/pL389Ky+EKaJEXGY9yo4K+t2tE/sGN+QgxbeVH/xXein1SHxRtUOzNvK/Yu/CZ2z4QqfRNdNqyPaAPDdkN2K4ssahVWEf/hiDupwhGUiQhEewDstKDTHRhKqTBi/uTWyFcOq4EUPHk5hAxk3DX3wGWevYQKXtXNHpwX466PEXUkriDED8tx8MpIdEDEXcGX0dN9sY3Pb8Q7NNHSdLsxA/k4V4zC3WQ++e9U8usWHq0jRi6tyob/rExxArBbtULtmmhhs0SE518YJeZEOcfA5NttcBpFonfWqMBYYocv7vdXCTzY32D5n0EXv6rPItiWzt17gxfwz+TSrwI40fFfhRgf8OFfi1H8z5DPgt9Yn+gd9i519V98gt/b9qjP+6cfGdUge+ZwVt95dV218Uo7+8vkH/QvC7EPhGrQN3B/aXcd65v88ovzAEv4+1f30rLiv4npHyK9MX5vkdil+sviC/SYjsS8avvypi6xEv7T7MEHr0kj0RHBJHzWwfpJd9lA+85PRvFPldP3jF+peYWvwkL78fDuV5sX4Rj/Rr+jFPH35g82vxjjW3nEEjRevBi9Oj/p0R2SCU9MExTv/tsC3vMR2+IPEQwA29agXTjo7hBIdvpg+Hy2qYXn7gPA6jGyyabdk7RA8W59vONjog0vYa21/2gjaKBx3AdsQh+YYQskdzJ874Dig8TFuPQ6CiW+TJaNfNCG4KCQ+iUoM8ZDleQGx50oJYROgi3Oi5E4OipveaHRk3O9flzBMYZvHT2Pm2sXPsNyPBEScBwxyIIKOGHpptaAshz0cdmXhDleLveChXNZRmw2dgW3Zwj8E2nHXY93EM2qUqYLDXdEne90duIIdW4S/j3GPzcCt/sXThgfhplJ4+nfT09LTw6Umn80mIL3O3892u7X6onr+Uiu6Zh4VFLJBv0q8H4SHS5JQnWHmYh3xDedERSNZji9yVB45BXtpeedAevl19X8leSb0n6zojDNO2ipoUSRTjnbzkmUSu99WeUrp+UCfxoPC6Y6OnWjBRgZMjsUFIYSWNUbsf1qzCi4zaT56HHxSLH+JoLsbi/46mohO7yDG1zXk/IF95yLrAywHIo+Jv4XzK2p31qILIw+Ebz2Ys77zZI0gEnFw3XfNSFsLAZuFj7OuKgLbUd9c8ukkdkoewZB92pdT2mjXD3iR20ezFn4xJVqjo8FM7T0d7qJERtDmDsGNvw+a83RfaYljKQ/zYsk0uKyeGrFE1P7FGN7hriXAeZ5JFg7ThY8NXYDeVl2kXrb/+e9aF/JDsI/+J8n6Oyf1u8p004vEX5hjVe9w2tdn0OX85x0vp/EVe6hSZWK/KGSCXcfTjO6AkEnTRbDN051VVPY7sHbq1jRwWfZEm67iR05W14+7Mmfy9eDVWnGMMFeNcj3lp+il/IQnO3Bdst7/Cb8C0ZXMvOD+dlJchY5h7yblx5kX3GCflL69HDT4jazk7ztS5h/STJPPSMnvtxN7LPSl69t2nbdYLDfrzmb1PXJE5IQ+1j+yN3N9iL4QzMZz2PZ2xvexxbltZgyD3lyDrasPdQYWQm5137AW2lfwD2xqxP4ZWQ7YAz4UHtch/+jn0vECL/fwFbK7nmepbMj+Jma5tmn0QUCwFdaZ+2BctOWX9gsk6QpJtuaqRectQy2Oc3kYGzEx2bLtMpraVXMYY3YsWOyQuHKh9IW9bg/V8eqL2oMhP7HelwU9XLokcssf+/vln/b8//9z7Pnbio+DZlpCPjwM2tD5YY/r8p5UDxRzI9VWUuBjn3hRfiav1qYVtxb6NstQ+U+f4DSW5h1WjNMaAHKoIY+qS+xU2bvI4KTAKZ9g6xvmvB2RfFjkUrNhLXJNB/nPYE5PBxnWWfZT1DjDRftIjooMXf7HdsWFTjaIDAxjsjlYtVm1qxEqu4I08r20vNpNH6kFyMnoF8hkxWDNji5J3HOGNqpbJNoxOwbdjV0r8iTV1zjVTo6CxY2EnPxOnTSwxGEESgKvDVvLKHg1iO2ixXT7+g0oMMFLTMYgH+9HJ9QhZiSn95D6W60fwq3UYwAg/83xnWWtz1hhDNrGh0zV5vnbOcR3bqPVfdN6fnSCbpFTIWRuMLeNCEqVtu+j5+e/6009n/e///Tf91//4pNNZ2Jgs/Qawz31fhGRzQq079DGlvI98vmy68EI0/rsWiNlGxUr8pEQvQVINKbSe6GhTlBwSPrEbuQGhwBhFPLlHDPjuNdjIPTLhH71eN3QnthLjwTpkbz0yzYMwGbxG1juwDHcdlKxjoJgc0Vj0nL3bSw0iF65t2TsQsvexM5HSCVpkA1JTEH3RYHG+H7Gda+5yuerKdR1OaEFizfxA7co2XjiajpOWZWJbpq+iUBkwzjGh9pYZzABickRaZkJcx2E/s8QcJO4gNNuyLVS1mleXs48baya/FonyEbFzzDP+reBDjitA72FTsngFcsym27hoVi+91+t7t6/E/6b7Q+cLZhb+Nb4Q+kH4FRXgGtFH+BUmf6j8gSpgm/X//fA6dft924fs5EvdMZb0jUMj9xFgf8Mx+cR4hO1fVI+vubB/mT3795V/P77X99PXc6P6EWB/eLy2l3kUHm1mfuCRnvFBf+xj48AjPePoPCK01zh007/m/TvMk9eBf4d8vp7D5JvfI1zWC5j5R3iQF+MJ7KUT78U4Fc34LRz3Dnvp2Ks/6G/p2EvmLd5rmr1k7bf71/K/bb6hHtBx2OZ8P5JTZrZv98jM30bsfAQp6xbdw+4xzjy8ILTfguwFGV/8hvJr7Eb/t+BbYu+49vgOeduy30DtNPrI2k73JtpuPt+4RqT8KnTHfPh/PaU6b2HyubzAL+KMpY2YppbrDZ+bFn9rum16oAF9NhB6cczE8wKLbRu7VppND2z6EMChx/DFcdCP3nbHUPSBkQ54bshIVBlAyDUdRGZBRL2AqkypXsCo8/vJpAbfui8TE1qK/FsIL3AcMYgMnaI3qfdMnVi70Jl24BaBybvMpD/WADYJtQ562tsxTx+SnUQyWrhPLRNHsDgvz9EP8LIzcLaqqf4d9RhTn0PmCOPo9UabJPYatpG0TDwM+lhr5B43nd9x+9kB5cjD8dlONvibXFbZOtXo0Irfy638qOnhR6fBmuYFh7qhy7yHnJac1b33vuhdcvrAmb8Eqn3k4YbtHtur7wmxpB9V6RQ5Tl25/v+PQW0afY7CTxATeSFiu/OoUbLvdjMMRNu4vvsap04KYp3cJv3smjPKg7Md/WCRGs4d19DZe9veNx27ttunbWas9IN8bEQv+zXMsceXPohK7GzoNLZNh/08WFuAFjqIrfBjK3oXXgxlPtlrW3KgDx1zEaGE5iFl6WhVrL9LVYHpg4xL5qfgi5aHncvOVGK0DXUd9hrb1Q/HQg0pGFWZSkyiv6Xm1Df7aZqXitS7kFmI2FS3ZXINWVuqiO0pUlYexs685SQ/1ZSbL3hzXeusydwT9m4n0w3lA3ZpwCxZJTWYrh7hQz9xjSIvdC881Nt223m4d1tL5HEs2zuq+w36JMZDBzcqYrUtcWTtJjIbttse+yi0hSv55FqzCvmbHoqJSTTb2CsJWtvBVmrT4OFj/CsN+iM//sqlXBuT+DoP6pl+RrZz3LJzoq17bvjCZ2QSL6K6XqauPGW2h8wP5pB36yXuyGCoczATs/YIQLrSXTV5wB17at2ptPyFTyxkdtn380aNhH5ohIC0sTkkRvqiFfbxRDAtDz81i17PXTqN0Qg9cdrW0SIz0e05ZA498+K0Y+k6XfFtnXgxFt4kLpc1RmasGWUS+1oqaGfVKG3Y23bdCy8FUrMLtRP3XQoh4b/t0EsDefHQ/qrlc1NV6en8RG+dz2ednxjjb5xKhle2JPMj2kQ/td1Ym02pXduGU2XOeCTm0DNrVTRX32xKPRu2ZVuTPUGn2EGVvE6AOFmX2Amu1wv+vsRG3sElexLzsbFRnwv3AhGPjf0pdK8dKyL3A/qqHfFots/UIvYC1CWLuhTreVJqvWo/hVmdeDk7xtCgP59Pq3bnc/d5cYPJzkm0UUOxbZeMYdu7v4GMusFJ8WRmpyoF6maxxORAnCkQtKqTJut7Je8ga2mjybHqdYU/kZSyl/Ky+0xsg3gzTywX7jnRbSFOqV1MRCb8Qy5jG8MkFBmCVCWHGsRausZOr8PGeAu7kdpeWbdyqUbJVZKt65x6Rj5rZic39hF5ZH4gOdQYKvi2ZXQznuyJ2sejsGur6dhMbLZ7nW0r12F4o+omk/tQkMqEP/CRmJR7B5/TbbvwJ3f9XFJQgwGwjeTsHHIv3Ha/yfF8/kk2ug3pyj13skYN9vhG/RAQJG348rDSEA9ZhV+Ojj8xXrk/XaiLveQim7rcAC+0gp888kK0qpQaJa4L+ldkgtz3QtecXQvbvS9qDMU5atqHqjFU7Onq6588uI8mjsR0of4X1m6S2yfeFsZ36i6abQ2XLv2PQJ7JURrYcZVqDMV/cp/IqSyNkunznSIxuiRD06Dns1fUKOs0qgjRDRF/ZAmD+dBAvoBRvmQf8nkhWqFzPp+U6zBj26jO/r4T/eRT3GNrEBfyVwymZkJuY54a22bEziDX6IR2xcdlr2vmyT1AnZSGcs0EtlVjsJboY5Cw279oiScywUAm63amloNanblGg/DiM/7y+fD8fGE/XbHHLsLY8rn1PHKJJWuTPFLfxDNnaROYiaN03aYmazmo6+l00dN41v/8jz/p//gfJ316klhuuTaFP7iHnmqgXUS8juCg1lUAABAASURBVB6ZfKaUMn/m2r42Nuxim7g2fKSO+Q4mbNgmRvTR4yxjpOz2dYLmshbCFb4lS8CyA8aWCrmNpK6shV617B+2pMLCvUzU4iyajUP610fsYb7JtrvPyf5ybHyLnDeSvuIo+R1xRNzyLf+1LrNzzjrHT6AIxgG4YudCsLkHiLXI98wLdi+sTZD7I2IvDlJX4ijWxJYoNfluvZ8nSc8EuGvYCDCuUYqObeWHE3pTNjNyCh8xMZM8NF2KnY5Leyspcr2ecMWO6pjR2iZ5E8iWXPjKlbxIo320KCbYTjrGTB8ProoYeyT9O465CBT8oXLL2hwBTwYBXR+MOx/6zDMOMv6BHxX4UYEfFfhRgX/xCviD+HZWbu/BPr13IR64U799dOimj1b6ION/BySXA8nncZz5D7xXgVQqPL5XpmtsbNXMD14Tf6eT+RJ84LVJ27L9gpwv9y8I322S718HvpuTtw2n0MHb3H876uOa2i/X+/dK9q1y3mi3wfvevkHkfeVXnNh6xCv2+9NDaZew/cX1sbNunW+jLwd9TSMQs19y36Ag+wb1u5DyS3DHxS+3XzpIIEEkJjWoxl1uMgzo+sj4QBOQ1w2iUUrmscnk3eOljfd+q35X/ZsY9xjsNbZLVUeOixZToUek0YTEl8FLlKNr2VYBRpI4QxfNxRjo4VnAQbMLiV9+2NgE0bTX2H7sJdtKW7mZuRqydOzN3IG1y6nbkePRQ+QBDuVpsWyXy2XTMy9hcl95kEIwBxTsZxQw04HM7QdmCCB8ui8PnMVHGLbxf8ejTlFb+86L/GvEzh0vuY+2IrPlTUREdgaW8R3CAq5Y5+yZQe+FypwxsRz11t7MGhu63ZaUc1iLVhm+CcQVoCojkdhYuYz08nlLVnHrh1K2eTkzwEl5+C/aJJ8GT9jyIA0R1mTJo4RE9KcKR5QcHqRXR/QmzG2bPPibsg2K3NUw8rYZf5mPq5BdD9J0a/M+yhDdMUpjjJYN044OGRN/5o9IHPMVfRLfo8wxjvkxTtTkqf+ysTqeavYaJ/qeqvCZ0UatLjyQvvDwN/oHPbwUyGVFNz4jO5HX6xbF0GKTcR6s5sF6HibGRlQScmwkggnxCvFKjUNDJdoyvhSBdeI81Q8rUTb0jM3LhMgxVdUQAi8eplNFfdFQto28EbfSmNJlfNQ+Uanrkof2n3hxOqpUwzJx2ZGbkqUg0ldeHiR+I5eH/nnQn5cU56cze/KkbuglzsiL+yKmFHvRSy0bnZ9V5qEtLlK3jQfL+evb/CXuZP1Te+F4IosINgoQTObUcQPhyc4B3C+Fsw7Z+5Y0SiJU/GAhz/mQDQ8WHRFiSzIyJTuwYHAgr9WiMrJ3mcZfOK3GvGKc/vEoEg499kLfWPeF5S82NmLfMNJj+o2H0HCp1tQF+eMvpfL7A8Er9thCHZdt2Y7pnseGZY3hlsMcolN25oIGhpgntamta5t+yYwayARFv2CbB/S8sEHWNromjJLJzVbP47eYFwQbotR0nCvX1zPXmGh2eAGTPu5j29rINzFdedmXl0WfeQGXazP0FucUP2PUnqOUOOJfNHvZsy1bqorcgCNZYl+O/kcB2atVhpK80+Wzjhd9+C+XapTs5L3oWYP4qIIHJipX6pE1ia3zE/sde5kn/uxrFqRtHDpMNKq4P507htBtp0SIYnEfJ9f4Es22IgdXRjdj0cIPUOycxhgKTrwItI0rR0ougYnYprIV/c6v4IP+fiCtGCAlp8/7P+LI3oHVxyRX28uum6SbbgRDw9fs62pDYErQOHS01GRUdZyJo3nohn5hvSOX+EdyQK7wF5owxaHIKfLAbu3Ox3b30U3tntkzn8GcV617pmRi86i+phLdhtHssflgC+Hef6HV7n8UL5OkpkeveLFJIXVFf0O344FvW2YN2i682DLfp9CEK8XeGNbz5bOik7mrZLjJKz5tq1wS1Mw3anJlP4oW+eSXnikmsqapCjP0JusDRRjoHMOZxBekJs1DNIdtYtDKCb2DvzEOH+MSMvF/Id5JHZHWraFuc4JgG1Grih7E75U3Z7mHxa5otpXYxxjd2+x5YoPVura7z1wW7mfHdsFO9tjp00njyTqPATur8DNCz7xrfNaZGv+v//hJ/+u//iLekfMSkQgQKehFKVMv25ieMgS7ZKbccrmnqZHPiNRJ4ZNDBGwT62jERjGHLRemOGxFTC6rwOCN8/kcnWIuWu4bF+59V217XfeUW0/RRyqHMwYZBzMn0D227cVMLQJYfRz2EJFt1YFa46VFqbSavSiT/RnQtc6iLhkxMfq2GXoROxApdbBND7qvtVZ7IBGzLQ4dresKYxc5yG3j6WnozKKlfs1A0Tb67ulxstd87+QjPvrI2FZsmHlA1zZyL75y/TzzeXphwTPWMqV7VSTbqw70oiXmR0Dqo5eeXHry4/RHqUAv2x8l2B9x/qjAjwr8igrY685u/7jef0X5/uAqWfvgjTQeP7Afx2+I/nJSfB745do/NL5zBf4FzOf34e8ZRr6oxv7kC276ryHyG9/G0x/4ms7vxbct21+Ys/2C/mtq5nzrx7Jtzuuw/cLuon79/JF/G5sC9G2JXzR1oAmvTgcv/SvW7z3NeuaXOqJr06nJI5r4K0+2W7PoOfSI8oBX0JYMky8Oe/Gi/wXzq4RCorCvF4itR+idFhl7+X9H5Hchp/7r2uLXSz5ruMzE0xjA5NX1aZtcQPmbfNtL7nE9vzaOYdvqH1emLwBLC6X8cn8wk8fkoYVdcmNxMl6jj8+xGYlJASZ2Mn5E7BwIHTEeJPDUJpN3cNhM/xaidthcvSG57R4xRA9iH3Z4uvETQzP6xHp1fz8dNmYEH9aysBOp5bMylMs3hBBe+l8K262yd8TKYxv8J4YgTKav6MlJsi1LjTzozCAPJM3NbcGyQWKlrx10SotOfNjIQLDdD0kiZ0MDGfeDF8Z6aLZ7Znv5oG8Cp9gMGPZhzrlm6G6yo9iPu44dCWmj5kF0g0d5e8mEdq+HsAdk2dir9OZl2cZDwk2jBvmUDE/oR2/jYdEds32GBzuGGvEd2UAPbT7s81xLxp8s2VZ+Kn2j9LpNCFfye20TMofBOiYCQcfIQ630i8MZI7DZCyLHKw82r0ocLU9skV11RpCIMg8PzdsR/SsPXUOoMvrWpCbiQ4XwqIe6naqUB55j8NKjKes08ROf9j1mu2T7hiV5P8NqXvxsOImNxGEvnTyEXvSpGQaq9uIxbF3bxMa6oi9ZRez2kolOsCWPXb/gJc5yqWtiyfZu3wpPtEk+MzqULHI9Rs5GAb4rfUCFkAufKOFIo8g7fMOjfiFa+GBgUz/4V146X3nIH3Pn81mDB9xX1vWwEWnnKSY6J2o9EOT9LzPJ6I/TkG2lJebA2M78QGLKeKBvn0RKO6yNte667PFFLvKhJYbYIy3kZ++nWw0QTJyZx98egvJy+np9Vu4v+U4UW4FiBB0RanSScxA/sjkSy0Y8plgZS6fTWU/U5MwD4qgGFut1VcsoT8Jjt/WlotaTD9v437aLXIjB36hvfKLFUao6LXhoZk84/jZNCjORH6lpFTEhzhHaHSJGvCBnGx02Rsb4RrSPYmxH30KkX0JH3858IXNZsq3UWIwxxjEZWpBlqec4pFfLjVEa7JEydUi87PcZEMPURCFHRjNqfR+wjS2Lk45mGz4vJthrz/vLvuuFewa1mtjddkR+Yjcvc/KSJOtl8ms6PtMHk/GFvZyeKHTExEeNBr7SVwQBU6XGgzwmazhRiB4RqmrILpkfRBV6kHn6oGMj560h9uW854nxyET3wBFX7zecbaz5BKmU2k9J9Bdyj22rqDHXYp0VmevlQq02VYV+ku2Q22dqcn1e/5lxTCN/HJaRR3jpMY7P+A4S4yNCi60gcUY2ljaMjiqV3TFkL1+J/aabcQTBBDmaxyA2t6wjMraJAxvMwxcN05rUsNemrBMvXYv6w+rDNv0kBTcO3l2fnYGRif0Le+eSOmE/PpNDPkfCs9HH0oYshuTkAyDdD1tn/NvIgviI7sb+wLyiWty7Cr3oJ1bbrR/Z5NoTThknlmCimFg27nORi4ptcbRN2+oJfeS9kRPXxJV8ImCbvTCoXfV6x5ZosRXEV9Yj65LYhLnQuWR6vS7YuV5nj1uWayQ2NupU2M4/3OpcyItQBVmTnHEhG79cIy3P3kzelsO62ctkcL+KrcQxQ0DGRo4j844ndCaJwYbBEZK9Bq7Vlyvkhm0N/CeewB46WsFzocMRmx3jxAECkxrmfhHahT0RJIYF7/kVPcL7YVu2pT6srqW4zLA5KQrl0YkXrON0leuzRv2sPz9N/R//8y/63//zSU/IFjUaWWfWr4ihZqlhy3bbxKuCmTUBl8um6/OlefmciV/jDHGlbdgJJgvq5BviDkLbR/cu19LEv9DLXpLijZz5DCcNPp3UwC0sy/iKnSD7HDcYK2WcauZzNG7TB1oCXbvWwVfiI3Wt2GPTa2yLxFEhegxuYEZJguyG0na5XjfiDin7wDhuwD/0RPRMEdmUz3oGNzuRCWxpjPs+ikz25obtuO9+0y2HPSWNYr1Qtt02OSsxxaYcK0sHdk/sRbQtmxpTMLrmHaeCEEzivvKdgBJgszT7Glt6Nj3hrvouzfjc5kQOdNz0zBGTrP+mjQL3YqX/XiX4pxX3n+b4e1Xyh90fFfhRgR8V+FGBxwp8l9v8dzH6GPW/wPi/Q46/b5n/pSvGl9nv+TXu963kr7f2PTTzS8nN7tcW+Wv8m6HfafCwqPnl7Vutmt9qbN/EO8cHWzfGv/ggKQTvh5mkFty/zU3Z97xvv99MvaTr7ZZfFLtWb7Ob+mC95zlFJ3j01+MwQdvlGmX4Dz1SilUX7flPenULj1/Be7xOky6g++oRuWAJJr81EvYtF3AviH6PNvO05cGQX9m2H5gPw5Q8UVp+oL49zAOCjQdOebjBkwIdNv3K19vaL6nt9+FBw4QQvJT6+uyuM2VbxUMVPTR75WXfe3uNH8S+HD7I2Hd527sff6Fj56HMenDyBfMNgr1s2FYNHgYBe9G0t+SXB0gBJdqpq7OXbLGXxhga0YdFBDxQuzJS0/Ig8XQeCiKLOLzZiGx8zH0tsq6RgYmN7fYQ+MqD3Y2nSYnBtowRm5jNGOQBWlXJdlRfYfk6rqXY2HgYGXsb+zaw3brGZiujkn2Wh6lBZCc3jOgmRsQVf09PZ30CT09POp/P0FiDNiDZ2FQavaViXmXlJ9Qg9oI1nuQ8MT/pN3K/9Mus/FXmhfyvPMUsbAxqHXkEkZuChN9qUk5jFDS8hBHCjplcuX7ir1mcJpOj9rbJ4aTzEyCXEy8IBr5sYz+oXs/WiR6QyJeHi8/Pmz7/fAGfifmZ2DfZRn60zSpiKqmGuw7WasnH9qLRo9TLdCXOvID99OkJ/bNGDVCwLdcO0+8YldiG8lIjcVsxMzV4WJ+XmifyyDhrdDqdlX4WAZgMAAAQAElEQVSMZS91RHwdU9rI68KD9NSd4fK5+yn8xHb6wHbHjhBmpi55QIxSZI46XY6XEPv+RVC3hmz2Vv5i8+efP+szL7fyl4+JwaK28G23uG0l5lGJO1h87XKiIa7Y7/ix9ZmXjVeeVm/ENdm/wkZRv9O+thmTMppW8mn71Cr7OXs7fAyqW+tWy52oYWSiM8lrY2+lxqGltpHvGKjj58/kBVKHrQMM945kV9i2M7rTU5crcW/shYkPu3RiX8b+o3ziTxz20k/do3c+r32cPfTpp5+U2E6d96lfdH/69EkLT/rpp2P8ib3xpBP7JjarhqpKaYNx2ziflHG5dDoPnSKL740aJOZbvSSlBkf+g7p+Yj8P5GFpI6/IZ59lfSyHDH3TYavp2M7ahda2fn5W9Cb3zKxtEV6Nkm3FR9Wgr55blsCFvZB9Nalj9odoG2tRsE0etlUYOp/Pyv8z9BO1OZ1PMgLx0X5Zw/S5F2crpc7RGWPgb8jGmKTEHN6KccPd1Na1mYwR4MB1y5/ZRyd82u65ZGSyoqJZNUq2lZbYYzt2k0tqm3F4T9g499oOFXkEKIalyET+mfijE6Ltjrnz5d79RL7Rx7laD378Re/KHt4I2CaOQOL+dm27DAUVtUneV8VHahQ/p9O5Y2mBCCE8KRymGBmyiaHUDbscyA+mboxRCi21fOY6TiyTNbdLuTazF4NPT5+YP6njRzOHbWwP2W7oaPt8jEEk6v0Zu1nj5BhfGz5y/Zi1N7UkOV24hySvz8SRceQOkxlnxQb1Pz89KddF07DzmOsJn0e9T8jaxjSa9Eo0PXTHPaq6vlv2q+BiaMPexnxhyqGHBm+yv2yr0DtxfdnVtlMv0TbktPMT56ens07nkjCycR1GX3tziA0Ilmw3OGWi+DB+tDfYsJZM7Ex8TXiTuGy3/FGTjTibj4xoLbf3NjaouXh5ts2r8pfAWZvP7Nt8NmQPINF5ySg9HFnP1LRjw87E95V7Z677fLYwRTpKlg3wU6PESLY7RtuSVt3yV+nX+UwM/4/+/JP0f/2f/1P/5//vr+L2JeW70/VZkxd8+UdHJl6xflFvxAr26dpu50veG0FM+tDNiWnzLTPDAoTJ+i5Mrqet6TnNvV4ZB4jqBnQyMWuyLJlopKhMhDYGW2TwYy8JyIoQJepreYbPYoRrWwXszBBr4b2HFJt9vaCT8ZLVashiJqYJiRyQWYx1dnnZ1rI3iS3CLonwtbuENNU85EKrMGUZfUgvDluyfYNohIEDBhyxkzhXL+qybIcG+4sj9CA1S9+2kMJF+2B4O8ILQmi+7nE4xEYq0gMte/jflVrHJA/bzrrBY3wce9rH9OijsGBbtg/Gt/f5pwOPiOYxz/jAQXuvP+Re93nj/QG4zPQFqFP+tWH/K4rNKvTvEPM7tLdB/4thUbOFXGK40msI3x9Cb7RD5w2WRHJNx/nM2tGLBSeA3BOyH95ClvYjtMkPTvFUuP61+Fpt39sWB/2D0L6J9VHu4b1Vs0daZD7C14J4tPXW+CPbb/Fe+7Mt+328lv8xf1kBSkf99C70lfbb9d9fOzs8vRsbbK37Ahdo3x++7O3Y+HZg8N/s+LImq2ZfS/M9vW+lf6t9IxjQHccx7f7RXwRCPPA4z/hreEvvkfao/+j3rfGj7K8fmy9kH+F9y+/FlHzyqZX+EW9b+sh3eG9r3amR+S24W/rnj1KtVC6RpB/cO/K5P2QVY9uy34ZeNfttOXvRX4nrVkN/ybcXLTG81jvmh/7jPGPb6T4AX6B04BBL9gcO2uqPL+D8FqDg+J4SL8d4SR767/XLZ/5V6tuwktOy9eXZfOl7AXI45gTWCv0LS35B6hknL5+M3j6+xn9b60NqcvgQdutHpgevTqEHBzk59UfdUrv9QhR+/+qT2wKTY51s955VKyFB3SYQ9VpA+IPDLnmHxG8cfEdfJS20St55E/oj8q9zA+1+jz60BYnQdLSMbR1TeFPFhipLBTW9JzTGJv7RPTwUawfiCj3XLIVheyK/8/L7CSp9OOckEWT8Bg6bGFEQnSB2g4wb2H9DHZHUGuCj12wXyjjYp+92Lis4BLJmgZIksBfHKQ41zjWk7qGHD73lQ0M28pENDhuv+9g41ia2DkzqnvGk7ljnsNyrYolRyBEJ7KxA6GiwF0N7D6LFZsCwa4aW3EFKiTm6etXyICik6GWtG7IKhYD0menWbOKhHjY9HIaq9MSXaBeK34+tdQuAkQcvwc0KkUE2sc0EFTRv43zH5MFbg+trUpiJ3AbSI7jnmFHssT/gdVjyInK2razDqPQLkIVrrQDpbB0ttie+ROK9hikIzFFk+SBnG7sLeEciD9cDEmM2iYXuxWEveds3eqRt32wVcYbZ+thIH+QBUOgHQrPveqHzGzxhUz8eovLEjrA21mbqhM1Rah53naYxVdPY08PSwmwZ60oP4OX+EFvdSy9qzoy4BayBMePHThSsBdeq9saMy34yW5j7um7UOZj4077G6QM7EVr5ydZBFH2i73sjFrs2GxEy5lyI41ooKONg4+GoybYykRgNUMq+HMUeRZgZc2xcZveFHEuvhUkok/SpKUPEsU0MFh4nkAbE6FAYNNdRex1sQ7DSZb0OZC036pM5An2Ys53aMeAI75IXzeSQMay2Y5veKnoJeeogalJ1kp35RrzSsq9bWLGRl+iIkAOaXlBaiLGT8Q7bbU+WbOxqtk06dYNmu3m2Nap63HExF83FibqhSRzsJxYx++x8KqUfsM/oKbXg6W8Rg9kHxgmW2RVmhoFx0sTYDcglH9SFU2V9R43uXVZaPhcm/mzmgHPIFKQPYZVBn5se2S124Ux6Am5+hhnb7hy1N9sqfBp/+Wyd7GnRbBPSAeyz2VoG2XIyLqTWMYpxRLjHZBjEjtHpDUgsofV9yMKuumVtea8iw4QMbRND+oQ8u7fdNOMifo1ve0mLVjAoDwqhWYUBm70tSAGJdx0Y58hD9mMeDzFVnKJXyQ391kQPsoq5bUo3wcbLi2vMyLaiN4oemaK3iQFMxpN4J72DOJJ0IvYB39ievPzKP0iwrUERqqpttnzMSGynKz4PcO2GlpuISpqlDDeuq1wPySk1h4HOVPZN7KPSx+JPldGFcsz/P/b+dTtyHNnWROc0uCsy12VXrX3W7h6nz3n/9+sfPUaF5E70Nw2ky6WQIiIjb5W1BXESBrvDAFLuZChzw8lBYyUR+zIvumQfoFonyyeJX4RA0DDjg2uVaZDDprmv84rPWKiidswpMVL3wAQIkt8RN3KXNcZoiGa7aTo9Pl6Udug59Qw2aYWeSk3N9Zfn3PErrrhg5SRaNcrsXZySPtfl1MYkinFyKnLbni7914SJkXgX1in+bPYAHoS+bSmQNEF8wKG2VuaQeS+fUny0DnXW3my0QfuFl5es0Y9eatT+kOflG2JlHJ+jyBDTiSy8ID5QEGwVyt3jKPnPrGEIshzssdP5hOpk3hvre6FCU7Y1qnRCfqb+UR+u5iXmlJjybLvQySlzTJyOTT1QEI5U+JrMc4PX4FLJtWlTOwhEyq90sXcn0Aw/WRe2AxcnwDj8zdCD4MU1tym2hjfZ7866o2PV+vFQkbOCGrgfEjzXmRBcJyJOZPAmPryVTJ+9YvygRJzEKz0+XcnxCfk1VsrcZnR6ZKlOGuNMPGKINlOV1W8zeW798m+j9rZlT1xM+iGTmyYuo+6VU3jBRgyrVB7Kj6lPQRl+9QVobdhuolfmVJr4yJhfOdAZFzrIowemJXP9TjMo+Jq8Z93IhzmyEJfLRTZKkkbWXu4f1NCZyt7NfkQs23QFX9qY80RpJiG4Tm3TKzoQQ5relP9vq6lX+aTJ55Li2vp5XPXf//3v+l//69/004P06Szui1OXp8/atPIsWZV45Y6X9CNKPyxFNNHegEBJ8BBQM7GuhA5bE7pBISZInaRo69aOOYQxJ17ZaOHZxueQsLMdMfNWY8JbEDGkDSmZS32SljbDCWNua0xS+f3q7AvYDHWLg4aBiLNR0y2JGj9gwz55LTBjfIYWDXVM3JCJBy+/CzZ0sm50cKToiZa9uJYKZcY5IpsdY+vKlMytnvOUut7HHqS2hbGdNaFOOE8c0TIPuj4OXg84zb0ouFPPjfomtwBxH7Zl1jqD+OISZ59KLB+sKVMsoiYTDfbSSC6ydFsHaDRFkPgxw6BqZ0YQEtjueeqj/cYVoPi/sccfdMfqZ3M0ftDFt8x+57nez+A1/a3UPuQfFfiowEcF/iUrkJvhuxP7qvBdqw/BRwW+pwJ/5O7is7WCr+U1v6XwNWNktmV/iYKH+IcPY3kAUqHT/1FIvAOJGTr9HwI+F/7adbnPM76Ce97XaHvN1rZst6rFD7T93LfgNz/5N/f42mG+TAaJFESe/Ro6fcahX+Nbl0pqHMT+R2Bbtr8wjc98of1C8CsZ/SW3rKP/mrvoHPLkIx+j7+j3/ZyaB1+zMH5tyzZqByA5Uv97wPruwzY++5s8/bNZHibE5zPnmZo80ODpQOsb9gHIL47Iilrm4cYXwp2RKRWn6O6sN7vUaJLUa7xUpqgvGV+MWmMPZlvJz4bBkXnpaIwTS7Js62j2oiPrvBmnD6ITfmJ0T77h2W4fdPQFjrEj/gJL76XMXuN08X0Yudz+jnFkBw7efW8vfftVHyUSt3kclAdlPEyarHWmYDvShr3yl+55jBhGzbaqBsgDzckD5gvYlIZIQej4zZqGDmyrgPZmlwzCC0LbFkdreJfZloBtuoWqUmAzFvNhXjMBJR6UbWCKKSr3j6fLUz+gzR61C411TB5stTU+5MU7zvYzwwhdVuLVOOKWbCttUsNCnhcRp9P5xpeSF1HIy7Zs4yM4bC2RQw4IoaYaQ+fzSafTqfWT/0RgOyrAzU88Cf+S7MWDkCVqzLrQ3w7kVdXD+FroyB0z8W23XPSUEj41TNzFvZ2PfPJy7HLNul/QnZi5wYnD4kQeTteBJjWa+EssHW0iYg9eWJ/8xSWO5JZNjeyvUTJ1tY0v6k4vmqO10wwxi6Mdlg4byOdwiS3JNr7xVaW0SXxDB9kf+QvnXkdeNtcYqsiw4Yj6zd9kc+VBc2IEEbDSnUvurdG3W4IdEtKT3LHPD+de48EaH/7z4Dd/TZa/Nt7IqZj3OA3FhaHDywuH7OUrT3hTy9BPTxtFXP45s+enCqPYWFbaRu0T54S/0/ms0EInsqQVX3t5wmp55sdktDHP6GQ/DuphG94V0VR4QfwtHxv8TgedjRc5G/6s2B06Gy9O8vD6ctlaJ/435hv7LbGgu5aYPvHC44mXl9Fvx1LbZJxapXf5mIoyz9Sowd6MT6S4mw0ZBxzNx+7MtXoCyQ02IWb7iM+MMeouduY0yS+MyG04IHsm9s1DGJqOl2Ab5nMBu8kaJL/08WO762fjB9+2FVvbyrUlmo0MzCwOi5A+HlFv3eijJhs9eeVP/cI/7XsrNU2dooeK8pepJmgsWQAAEABJREFUWY8tL2bRbZ/45+i5t/9Wfnmy3etoE0cvm0186nnPTQ4K/w6J5ap7tabDP3R3xm0uG4kl/41cr7xwu9e1Vy7Ryb4eNYQhv4suzGXi0l3jQs8mRxBf2R+531yogQmYXF1W+lHVdtqb7Z73+VTIiUceycHGEiSv9vf4pOzXI8eJXvOfnpQ4ySv+C5sgOUdnSkpNIrPdeYtmm3glkpH52bKH8CnaEd8mp1EaXNfhPT7lr/ovfd1VufM2fexFo5SyDSX1voWOXhjx/0iumQObVuEPfOeFWND5xkGUo0CfoWXVGOr60xc+B/3pfFIVv4dQSm6i2UabJYLOvMNPz1Abczv+svbKtRtNmzNIONtRSxkbPeAUe7t6zlde/B15TuqFuIPZVtWQ6EVzWaa0sWWogw8BWS9QNmyrhrlnDw32wXFtoajQDw8PkCav2fPYuNav7K3761i0zDdzgZT5oTSynaEg5IImqdQitk+s53Z51M/n0n9+Oum//uOT/vtvP+snxiKGNqaXefIiTxq4WJgmFyHDV+qQ31OUV4kHW+ZU6NhmHwDWqYBokV3jE/o4cKMN44mTyQQaGYPo9LxCgNCZe2wYihDp6ON55ZT5RS9TiItGaz2fagw95+TO0/byg/O2JxfRXFaxPmOUrOcWvxlF17bsylCC1t68993tBtHPfJNn82+naBO84xo3RhLsvHRw+ggNEspys16c7mIl3j0St8f7OthuD5OCbfC2rAP93H288Msg7MjSM8TWKmpkW2l7F3KBPEMc6xo6OlVF3Qv7cJ5Rz+TXKduyfwWIZH9p//WoH9IXFbgNfKP+LILlVO2b7c/K4SPuRwU+KvBRgX/NCuQeH/wZs/uz4v4Zc/2I+Usr8Efujv6icnxI5oPyfa7rgzEfdY9Px/fCnb7pYDsDdJsHHRXzYTr9e7D91c+9h13+hehBv9V/S/6WTXidKznzrY0vfWuuBy/ziU7wnn975V+veoYqvmi5HHO+HPjteSKPTgMj+6VeG7863fIj7+T4a3C4vvlk3eLv4H+t75zJ/2s6Py4zpgHdflCarmGF2Hnf6m7zSq1eYH3BhsW6f+klNQgOyRHTfplT5P0FGEcvYvUXX7GtZiP2ge2ew+QLahD73xPHGtkr7v34iHs/z4OX3na6ztde9Mw8s0fIP/9sO+NW4hQ/jegAWLdjon/IbsydmOjOyNPHd9BjntqgYye2ySMPyXhYzPciVJF8eUwELxH9hUM77p5R7deuQ6zIcKN+eNB5sIbcI3u8r+uhnLU/aOMjkHioRI7aW/x5l6Xf2bd9l1jJ2TYiy7sugz5StxART/IJ3bBk+yWKcRAf3ft279He4mMS1EY3PHKFDLXg1UWHHUyeV2pxoZ8NUQPbykMP0dIPHqymL/iw+oh90A/QiRc66DoyD3vV3F4Bq6wD4dg5S7YBUbGZjZXHxGceZKY+G3vGjl6AjYSNdd+iHxy8Map1bHdfxD9k3eM/+lnjxAk29kF4kduH3fIT3iS/jVykyEppqMkvfK/8oxefl0vqe+XBbHC3561eu/h4jdRp1EiUFtndoV/wAsumB1WlA4oi89qYx4WHxxdeFFzpr9cnXqZsiN0vZCJnsTlWrvEOpVXrLcPW5SQiaeIzzBpDg7wSzyYuQKjYBXnAGr2w00cvfeJtvPAKJjWM7cBX5OlH4auGnDoSKzqz++wLNjB7MusUX7Zkc9Jq0bvykDm+0dbA76hqIS7ILaSxKWAlZqC9JWdSa71+4Itv2y2N78SN/ys1zTjo+TCP0K3IyXb7h1T40ZmxCUiEQ7115F7HGiuf1H3D1/KvbnYxj5LwWdRkVGHjhpDZxJI7TmLZGTN7AsRPsOJTOw7bQqqJfCORSU4w+rCNJ6TwC7rKCiP2QfuXZPiukl0Kv/cWhcsD+sTrnnW4BOz58NoWfdFCb4mPzYv4sgq/owarLEZajXziM/zAkTCXJVTv4ysvOuK37Nv1Bck8N3K8Kr/DxiDnkrZ51YW8Jn6jY9EmNWS7T/rr7UXsVZP1mJOV6T6+NsVmVNEHXjmP0b3Fj9UtOWWeV667jbleqUf6iS+hN7CxS/YymMSJzoVr9UJ+efEU/fjYsMnL7fxnUi/Io0dySjvzwja+tNzI3udCjePTdvOKnIt40c1LmtBItO17wLaiI1r4tpX7/Xl/Qd42owi7KQtU0GMMudC2lWZbGY8ayj8cyD6Z5FE+YZe8zPpM6n/RhXpkHplPcOQ68Bl0vCr0r7pSj87TUsFLXukDy8pcDp4NB0Q/sIlLbUNfWIsnXuqxokxhKjmKdublnI1euOwtlot9NYGU/JNbx0IHddnuPMLPHOLb1CFjEauQD+9rC51nvFRKA/qc+TEHSB0tdvER29A2c0AY3oU6NVj39Ff66ESWl7akS5J97rxGDY3iZaOLMVF9wpOUPIPMY5xOyKyNXCEU3kacyKM8qnRyUVfyIBfREpMO36XBSz9ZHFMRj31O8WNsbctKWtQ4saBzjMIWXRspsFcO8Z09kHyQqOAH4Wc8arcrd3y19+oudcg0pJKR5z/hPKp6brG/suZX5lZjKLLGaWgE8EbyQz+5B9rbxr491mNy/a0YYk+s/XjNnsx9p/cMewWFxE9qZSsY8Q/K5L/HOHhoKC1reuGeQwhp1gKC3DezJpPrc8a3pSrLALE2+PmdddhfyCd025DTxia+Mvf855WzT2IDu3//TwY2vkjWdudqiRFg7EUpuZ6ok22lNmNUXCht1IkXwA86nx5kD1il0tCJcWyu1DzI9XYlt8wBpT5sy3bTW0+8lHJL8FIDeihqIT3x0vf6+KTt6aoB8+eHk/7tQfqPn8AnqTAsfPiq/kv7K7VMXQr/jh+XDKbM2k3mvzBZu40ck9eUVEX2WatR0GYuxkLdbK950zeDU9uxLpCa5LA1Nt34OLWxgz+XdVSbYunad2zyu430O7cJcdPFHlOu26noldV52SWZA/kkfpAapk8e6QmrpS9FV7TtuvxASlGQ0DHrd9KoOliS1S0xCSHbjUovt+w4wZJ98OZt7nPLvAG/T0mxdeIr8372KxEWmYBV1N1S0zYUBhzLp6QNR5lbFxAxLDk/6NpQIDLUImpEn6yWDwRzrvWJKjNWetute5wsJDcev+viFBWXpPzlsMmKgT3k7o2FPtoXFehCpVjgC+GfwGAR2Ze6gRQOGvLPOX5Naf7Z6vvnVPAXR/0w+KjARwU+KqD8Yr/hox7/fBXIL8cD/3zZ/atllEr/mjm5rHtMxgd+jd/kdYPXVftr/L205QM+H+pf8l6OEvvg3NOL98zJ3Bfvtzvny0vfon4rl0k3+AF/md97+AF3/xQmKUXwfjKRskfuFMLJukyFn1H6OwXIstX/eS72K6S+ty07Y7ugvU2+vO6ksgYH/Vv1tsWxw193e4gz9QN3FpMv2Rvf9IM8kLgTra3MXI5Y97LQtvcc8m07nAQ4+oPWriNaeAHk7cgYvPh+xBg57u9sYdwdk+wOhJ21SB/c0xm/Dzwwv/flS2Kvea7R73+2fQvS5D60inocA/qUKfkDDh3NNnprZIdedrabafOwp6l1Wm6ea2FbVQuQ+HJDr5ptOAt2eoYc9jM998RseMGd3PYXfg/95/hWvdI7dGBr/YbJDCD3w/SR2U3xQAkG+8V2xxsjD4PMHNWtXN3fHoD2g8Z1n7BNiJe1Eaywk1fgsoLknL7h5bMdc0JDsnsuRW/DuUFysSZ7rXTX7KVHBryEyYuYi47rFElrRhZeruGN63mCqiKciVdAYsog40xnr5clNRjn+hOtf78yDklsLQWpe/GAcwNXHoBeqSjcXWcymp3/stWLNhU1UqJPwGdhmzDMmhQ1QAFPPPjjfh0bl2BZ8R3L9KJNkCP2mTdGGbausJ28OJSujAViKR066SvOYeGY84bObAhbCNiTh9kXwEt49oPLSn6pa3VOm6IbN0bGgIMqTFFva+lRe5SbbkXjOtCtoU46sZvaeAkwWbv4zcPL7lsqWTR8RF/0RUy7uTL5FBC6G/O+5EUCOW8UxwhHlWwjxQe86GHOw3+zJwp+e9XR8kJgjGVTNZQXbp8ePil/KRbfeUHQNcfStq55yYVxDeYLJk/CTYCM43l2TJHD8qndzrbSZs85FBJsQ1XsARwOvOw+IpMOu9RsU+apbjs/615SBcOyM/dNNQZzGcx7IfKYIW6dzPOUF0xhIIjfC3UkAaEARLOKmkRlklOwkX+Ql0BXar/xsiL8QLTUI/Rk3uktfnDAuV2j0kf0QtgmBrUkwSL/B17qjv3Fjr1k2ptt4U6jhs6ncyMvSgdzfTg/yFV937jyUqcGPl2tW/QN5M0fVkGLZup+0KTc9U1uQdY9QE0VvYG/IzfGmV8QuUlsID9T04cHXlyMIRsu95qBbu3rM+CnNvF7pd5PvPQNknP7muqcjQ3mcd1+klsPXp1st9y+67G9VzODh4fRezo1KnST54lc85KxSK5k2aXQokUn8kMvdrD7sN11uuXPNZEXVnZ8LHBTYb2ZKfsmc72g8/nxc99j8g8IJvuonXGydxvovASlU2wmtsmjxsAdhUEv+dUYst286EH02LYS5zEv5WJbVsHLHM/nc88/9raVZj/3tttH1ufh4UFHHtnniRG/ZNDLYOplWxsxeu1YR+OwKuep/OffoziZY2D2QNn414Ika7X4jiy2tmOmzCfS8JMHVVRelD4+XZSaoya71DYldTxiXLeLNu6rQeKOQijalBJvVCk5k7bscMQ493Z1bT59+qTMH2Hnkdwmn5d113DVOcw4gW8bdWNXSr6ybu3Kmqc+We/sj2Wy4Xsj7pVpXsVJthsz98OlxHi5SbywAtvEGTsKnYxLaReu+bxQ3pi/m9WWrZM1DwbXffwk9y1rQyarnsSX4+YZS5HxhoQVwF3sSBje0k19Em8S89Mo/f3fT/q3n6WHc1Q2yU/rJTAkobQxvy1+mYcCia4auF/yXSfj2IhW5N0oq0BMD/AeUzcgUxoxYl8u4VxpRmY7pJjN3q/ZsHCaqCa3yWcCQz88FPfXoWJe0Yo/2+2OLiylpSZVar5oGWee6ReWauwR9xF7N8WJQfRICh+l8G3LBuSceTMdXXl5fuFF+5V1xqrlhU4jOUKzpNlO1DEFV+vY1tEmChNnRy52KbnDahXbMvOvwdALsOAx4JgkGfvUJPf43BsTHxHK63C0yxKGo4r7yEn9+yw8fa1hc4ib7NPiHAkzso3rAzD2wy4J2WyITwULcPXXbGbWX8M0O+sreGvWh7+3ZK95h+47fbEZvga9Y3fwjxe83b+OnfExPzHHdxHF3wbZKPnXYAd+yOsx5x8y/jD6qMD/1hX4mPy/dAVe38ffmiy/8/i9wi82hAcN+UPHYf+j/et8X4+/5feHkr4z+pb/1/m8Hn/L/lvyu1Ru5L3NjfkvTZgPrr8G3yqObdl+U81e/Nr7N5W+wZx8oTpw5ZN+kA/xBz2+vtEAABAASURBVN4zPz4HHR9pkslBx+b4eHbrYR40JEe+hLwP840rKA01nN7Qph6z+xI0W67jSsdHR6VN8+kTXNEJNoLzlZoP/nxN4cGoNgz58t62kMYo8QLId46CH9B95bBNVED/FbUWudD7HuDLdtv8ktOxtu/1X8Qnhm3ZC8+xDHkPiqYvkYc595j9pXLD33yByXoEYiXfxka8e0zGwcEz4yDrcQBWjn5xIeJFLhVzWZjQ92Nr/S6h62PjHNDtx7KL3s74hd2cyVm3XPSq2W5Z9AL7eXyoZo0O+r6PfsYJEYS2sa+FjLPu6W14QM7oS9gl2yq+lNtuWnuzGQs4Oi8RFcQKQgehUeVhQ2q5rrfmWa23aEPf+7LWWqDPdZm8G0xs9h5CSikZ4jd0fGPCUTi8B6yb79AHlp/YTeQCpbT47Ic7EHNH+Adwj27yE31iB1NHc1lBxvbyGToPmLzLjr7nxL1nMqfoBDb2r9FuNuVaUvZz44ib2IVsLKhww/1uv6YO15O5IFj1IuaWuh5CBFlrOpmTnTP+o4ddbOeuu8FDZflBlvFb9Yq/wLbsZzDAdurKy5DjhUj8mdPEH51C25ZtkmAPwE+tInuByMNID2z0MwZ2yQCyj/jOA+rEDcO2OED0HNZXkfWLgm2FztxEi997HPXomlCr5N28rjdrtc8lcsz7KHyGCO/wldup5bA7Xgh7je3VHzzb1FSyrVFDVYYuQA9NBZFzJjYqyIcQ5oDfJdaFB/Mba0yG8I0fbB3ZlbXityW2W35XJjF92Sa2iYsxPqc2HvRuzDnA9GYQvS11QX/1iXETN2EbNwuLgQ7+YmtbTFGpf66HifOsq42+tNtJMjbIJvkuvTWHSVzRTqeirlOYSehmL27kq2ZI4sNASHOtpR8D/ZKErmiJmQfikIrupDaxn8wt+oF4QGr8zM5Dt9bjuYaIul5mneySnbWc1G9TfEULFnwoYtuW0U2tTyfrfB4IcIYjQ23E30KXdpslE20y98wbUhMdJIpNcnTre/dd+5pfNYY16sTD2bPS2i62+HI+jyGLk+R6ZY1WXTalt62qauBZJm+WQ9Gd1Do6naukGoOzwcsjOcZ/UF7yOadIQbYV++u1tRgL/mzES2ujU7je5kVZ4/CSU3qxPpN55IXLhYfmqV3s4jt9cOqXmLmfZqTlG4XkktiZB0xVLY+IliJn6/lHocllMM+BT4ZKm6zXxGijdhs1iUVkqWX40dnIMfzknXHksLrGh85pnGBbM/4ocvgHYn8gvNDpG+jmyAtM2/i8doiWdV6pp9hnD1wvhYwY/G6BYDxkO6TMz+GjGSxJ54KP7hMEgY0m2MjzwguK1H3ySVxcZxvzv+ZFObVI3Qf7mwkp/M4HH+mPMe6UcfwvWmucmCC8wDbrU43Mfb1o2/8BB3mL1utS7Hvy6v2ETeIEZNx/SYtzXXlRdwHJc5IvprAzWcAg+dDJNvWx7pvt5odXY3BNjc4Jpg4UOmX4PjFvKsN9+crvysmCz83oR2bUF5JfMJlvkDXIC9zQG7zIrvjIS9ELPYb4yH6enV/mE7mNP+avNOzSZb9ljpHHNj7DTx9efDN5JU74zmm3jSx1in1i2kgD5FvulXNDe68Z63/lhSwM1Sg6K6W9Mm8GHCZM9uFGnzUW8o3r+cpLcq5r9osdnYO/KbGTo23lpW8N93xtxjsmeYg9ZSNj7va9TKx1fmdsHTP1i7++ZyU5qf3RKVOximl6x1A3rhM4GmNonE6wrKpdprtmsqAunGFSk86DntxO/J4ao9pv5IV5MU592wSdjT2LYcS6sMZBZFUm9rINjRO0Z9cONV2p75V753a1Jt+xJ0YWNuQKSX0lkYto2z7nMQYstOAb/7Ylfse5pKpCljSeiHPtOHN7QszvEWpdvurffjrpv//nJ/3Hv0ufKElhm3XYruzJINPGp21JQSmtGAfhZHwDiSa1YG6TedwkSaQ9sDTi0mlB5pi55HfBZSNHMm2fnM7n4j4XDLmMbeoytRFDjJPaGCVb3CfZd9iyxIKlM3OhNBKyxLAtli5DQaqwd5WSZ6PrvlFj/HPLnSQYu0C0Ww/NMmFHdPJILks28WsVzm2C6v0WnZlcse8akcAVbNTLMoZF3QzQig6Tul4mMSkhtFQQ7rHRzoFUroySh+RFUhdqit/4TgztbZsbGQg9L2Abe5ux3m+ZawOft75pkc/U7LqFFrEnPIkpfOHwZhvhREdunTzjYinEr//MsnkfpxcVyI16Z3CxcjXvgz+vy558C+pFzcK+hn7bxgb67Rz+uvomleC3y+fD00cFPirwUYF/5gocueXO9xqH7KP/8ytwvzbJ5hiH/sBfoQL3n7O+le/xqSt6odO/hfh8i/81XvwdiF7o9AcytjY+AW7NyriJN05vxY/+99q/4fKD9QdUwLZsfxGpXAq+EHzByN4I1H5sfOU7jY6W+9OSh2Nb/fDIxr8l9tcC5FeO/rLJF82jv6nG/T6w428f/Emdbfn4Iv5FX3c1ejvBw/aQ2j5IbNVQ2ot54/dVrKi8DQx7fehbIWsTOmhGn2x8fgWtxCl6dN88LH4ctcQJQn8dX9t/kZmHP1/38DXplzk8762po+zdd96C5xu0N7YkD0dmY2e96EwN1U52tsXQ/eBm6ssWfzh7IWgenGKNDzDsI+O4x+2z38NxBK0lebfV3nquO/1utwe2je96R20ii/zA0jPads4QHHFlW8lj8FTv4eGsB55Wfvp01pknfXmBU1UtR6t9pkg3Gh85qLRk3Vr8TkbNp3/raB2UohP43sFuEN4YxYPHoSKPPPTvv8TiZaAtHoRtPNy9sjQ4wsaGSZ86uoSdRImTMjoIcqAa+eTB4JUXM1cejubF4Jw8neTlTO57jh6wLQ4VTqJ/4YXIGCfGBd9ozO6TV5AcYRJrpmuZFD2pk6DLYS9724rvNUaFomyTB4hA3IOrhDxYeideqCVO9LW3gU7WKvzBGqY/9QPek4zMRpETB7WwCoPCcTGnh/OJdT5rjChN6nnhwToPtckj+lpspRWM2NlWflds1Cv/799Jb8MD0duoa+qUl0+fHx+V/xRwXihMfEZmRzeaC/F5Yl699/JXdjyUP/I5apA5XXiSHz/p4zv9xtolL1HcrGHyMms4RinzO2SHXSI2f4TaeKnymQepTwxMDVaxkuOFfZH/R+3nz4+6PF20sR7Jn8wl8iecJvNM3MRIfsk/LydDp8//j/Pz5889/7x4jW5sba/cinh6bssP193prCJ/O9HcCi53vLyceUxNn550Qu/Tp0/0J9XuK/M8Ub9iPYs5Bk4YfCXfw/7x8UmfPz/pEV+Pjxf6C7V4Ao9cTxfAtUDk8/mh/VumBvueJlZqsVF7lpS6De4ZD/r06Rlnrs9z1hT7T/nLaWSn86n3X2xSz8zxfGa+wCYCc0zdLlxjXTfmmPms9bgw/0nZp2xLHA2lqvBxmus4+2LN6bHrHvvJQ3TUZHuBOAbxmzjPeNQjNbmw9sf82h7fttX5Ppx7rmd64wOR5OccRCtX1+xYk/gK4iu5Jd7T5TP5PVLTqyinLsw510lyso1Lwy+dTiedqNsYQ+2Dmm/MZ+u9pxdtjGobjHtNRlVf26lxQdvucedBbZPH53+QB/TEX/wf9Us+G5ObicVbmfRBXnTkuksvmm3O+wF9Pp30wDX8iX35ib7G6DUXSTlAJ7kkp+g9PJzRP3W+tnt9M7fkcuiLZpsiT6h12NYJ3/ETfz0n9nJyi220RpVGlbxD9trX9ByazLn16QvGIHcx51yr4SeP2IQXn6lH6hMcPmNnGzUnpHK23evQOtCiTe7lfU2cR8838x5Fbsi71uSgtp7UQITMXKeSw8YaXFmDjXtQ6OhhJtuNzg2d8J/zmcjm7mdrn3hVjaHUK8g467gRe+J7ajXTpTZHTR+5h32mtk9gI07qlLlRKjSfjzP79MS1PIjR8xtFDvGm7qvcse1S1dCIHvon7hPX65Mu10d4yIbXnq/Ssp7cl3Jvuogpg8XdqMkkH2bZPNu9vo/c2ybJjSriRBcNxsk9f3Xc93Ns1/2Cax79y/UiiqVueyEKe8W8mSK30dfPmZzFeq73Q/mcvql0QXXTaWz629//Xf/H//yb/tf/5yd9KrWaJZnP96Sh1RDIKpMjeT/3FsPGOJl4xX4Z+vRwgj7JEnW6cu+46MJ9auONXnyyhKIUtyko7qn3RL9XH6XQtgW79VhypcFSHJtTdDJvD16UmlkGvXsyT91afLQTOKEvvES9PG1KjQl1i7GRWPZt/AYbwo3AuJVt9Ny9aIh4Sbw1DyYcdeQQ9tJzgoVxAH6T9AUiz346PwwN3krbbifZDxNv3ROIo9PPeGMw28nzKTxS7zTit7fCcrXs2he/I7ENA9HNOD7DuzFuhJX8bEscerMtgZ3+yCq022XCxSx9pJRSWffkG57acfSZNgwOMoUWgJ3nQUEx/jj+GSqQ1fhnyOM7c2AP9Rb7TvXfTK03O8FTruA3c/wv5ojfMf0L519sWh/T+ajARwU+KvBGBfil8Ab3X4b1MZE3K2Bb9pc4lO1dVvTBq/Ghd98fvzvT3/O/Rv8S3a/5eS0jXeYn5YO6bRWwq3vtLR/634uPup5h6OBb9ol2YA/yojtk6V8IbgMXcb4D/cWdby7v9YfD1/4O/g/1PBjWgR9yECNzCuh+xfG8NmJt7mHG1rda1j74mp5tfD1rMJSsbsUg2PgGufEtMV9aA3tXQCt8uq8esbnHV5XvhDebYw8cOezjO9UvSHvlmO4Zlr0Qg+yb9IHtdDfYa2yvPgLbN3v7ji5oEJ0gfoOmLWx0a0yBL+kvH5TchK+ISd0X8s1mCW0rvhsufOdL/71c8Ba0N3sn6EIfYMgRe/GAYDZgfHHYxmdiHRBj3RripmcmB2Wbs9ApSct/X8PMx7acJyWS3PmXfPTU0IFLR4vP4Bh7l9tuVvvNfiD2xH+PoSPsjtLYSzc827IdstchD59mKzbrdgpv4i+ac5eHjkL6IPSB1kGPcDf/uY9MXakrD4HyMBAkdDGHILY2ngBnBTc/+DrkmdN2zBGmbdmGEv1LMCmOl2tpG7238FxnazUbCnQeYTGhpGJb+Qk/4wNROVBVyvpElv7gdw9z42mZnf0wyVH42+HS63a7r2A3WYfUIA+b4wPrftBqkxHIuO0tdQ7wONo/6S+RJZuTdOuVFgXYERGq80rvXiPyQjZ4CB2/VSfW0rIGD3HPCm+ifGDLGklavsgK37aVduigjvzgbR0vKvFlw+eIfpOcqkbHCS846hDa9s2X7bAaxTpMap2H1xt9mKSCrvAlegOpHyijG/0tNU5ygg8vL2nCN+NlG8rYlTirnxhyso2GtHc6WlE/yz20TdwAW2ibXuZB/CZXPm+U0jbid848eC9bkU1qGtkBVKhZMpJsS+TAqXmZ68YL4Ixb1KfZeqwGvWSVTMyxr2nWxbZMTqOKfVVK7NTGwjvGoUSZAAAQAElEQVQB49e2bMPhgMcAgr0s/GEr+rBhdi7pA5dR5UE5g8Ta02Uk+CbeUI0htBCRZeaLoyKWyUeRQGtv8dH5lJX1Ec2hdx08wMlhTuTHuuYFjtpPcZYquhMOPaG0EXPjpSGzVXyOKvqhtMQLsi7Bxn6KTWRBXnSMUfjIXt5wsTK48LLyyguT2MKUbRkDOuYJByeEVRCBbWKqIT6wbhsvc9HR0cj3ytoGNvOKF3jxH3ReOAsdUefKPor5hJ/+gG0SYIT9hk6DOjmJwH4+jF6xT5lTTw2DXQiHMM9jF7rIjI/snRNrioISOzmHh/h2nPIi0bhHKblGJ3PYsg64HdgX6xC9zCmyjG3LtkJrbzVKo0bzW5c55QXkdXtCY4OfbLM+s+2KXGdqYjG2zHiMocKPTW2pRejwcj1dqPtk3XGEvxz4y9rg4zywq2LJJnXi9xz2xThaQTG245NJ0cdf89GJLD4TB6mu+LvyskrCXyP1Ue+RhKsaKu7B5v4rgLuOGVt7xTho0XI/Sd0SM/mnNrBlTgGdTB4yowQIYLYN853kc2Hux/gKb1RpMGfUWNuNnDdFXiO5lYSPrH3WLTq5PmoMQpjcq/vkUfix3eOug9R+TB/b4/6LO22sh9gnG/ls5JA8Jj3GhJu6kGP2UPxi/uLIvrNXbZaACjGOn42H5Bv1Tn0kckPB5EXXcwzdevEP7NLcpsKTzLH8Jm72b/oNefrM6TTO+Dkp7UqcK/syNJaxlm0QjuidKYYQlE7nE7alNNu9zvFdHqqyUiPY2ijQii3ZRlZK3lK8iDaVfCgf9Dow6RejV+5Raj23n9TieSx4mzLfSZ3Sb9Q8iD97+cc7HnZ6TrWcYI+8CM89MBglnU9TA3x6KP3880k/fXL/555rIw6YXDqi2WYOQ1JJ0JYl/NlWXg7nHy8p30/hIYiouz5ZMmZVpQa1Mn4m+Wdu2SMb95f094amnuyK5XFO4sSReNE6e39fWbuNdV0KarmNjtCBT1ngjcbGoLcrsu6Jx+1csT0NK7XLmqUnFFrrsEtFvs9g3xCjyM227AA3U8rcYEDgz+JTNXXHjW0Z/cRi2IetVk08IbDN2EojVfIJBWBtzGWCtZ9myzIHpiCLwlLHjJN3/AUbTjJWN/JBc2OfX/ndF9g4ztG9e39sxLDxJ8bMZ+KX1ARbTSKb6NsWR3s+TraVmtQYsoQNeQon0IIzIZNXYKPB3sr94sr1GyT/jfXsPrkTNLrBNqMfCMfKjCE+jo8K/AUqwL7/C2T5keJHBT4q8FGBjwp8VOCjAh8V+G0qcHhZX6y2/lJw8CpfAo7BD/S/1v6XhMyXkHwB+yU2v6muf1Nvf5qzY8nX2n3fJ2OXFYgvkVCyOQN5cXTX8pXzbvguWdgH8RHELlB/YZ1CvNvC5Rvp5AvpIWvB5Axso+sXIiS3sY0sDHR31xk11hdiVCNrzn56PYZtu+PYZiTli3ZI283v/RmHLX3/NDfmAzB7U+k+tMtv6pDxO3wkOEiM9xQS9zUO3ffSLwwCOw8mDu3VI1KwRl+eD59HH42v6Ud+YGbddxy87+1dVpDkbMn5gRdKr5qNFIQ97xK1F99e/SE/dOzFt608eBpVssMrvW4mth1ZoF3PetlYvDtGHgZV7IAO1ZsPy7Y46b2WqRyITucAYWNHfxz28zhzO1DwxyhVUEWopWevnt2mmesyQXJxdb+8hlxgv4dY7D7HvIY14peBa/lLXB1t51d6xHg5JLc+dpaJPGX7mQ9tr3xXv0ST6y4xFhbPtuqm++xDtE57MktAkBxwJfMjmm2FNCe7z0rLuvnmMxzn1LCf6TBsyzZkgtDtR8du2qtO1F+0+I4sJgvGPnMlT+SZGx288BcyXshY/RkgttHNX5k+9f8Db2Mtl9b9OfXPxKMfvr18uMwD4NkPy/MgO7KqQa5Dka0c0UVgFzU21JdHcijmVvgzKhcejuYvGUXQgb+HT2cekJ/bcOPhafRd1XGyLzPe2IP9+SY9yMPMfsnFg83wbRzjIXE+PTzwgv4ke/FiH0S/50HithVdSKUtzVBqfuLaXnXccxmj8BlYRjV7Ki97zuezxmnA2Q/sxhidf/xP8j3y3zW667yhbLwF0EofQMMlF8MyfTUyj2dIG/vdLrlrG130DMi54EnwJNn0oCq6vMih9qJt5JaabO3HqjEaR/5jVNuKZlDYF36zPj3vUXClnien5Ba9BvHsppBzdSNvZU5Zv/yVXbCRA6zbYVtV1XHjL/K8tNj4PbGn3bWtURo1bnrRNbmNMfovsrPPtLe1Vic9sDc+PXxSdKpWDJGindOuDBkq4dLHp10aNTTwXaMUf4GrZO8GUQY2+4Z6brw5yD6fOCrysvhB5tCgqjTRCzCT7WN60MSoQe+INKldKIsf9MZYcW1T/KhMxW/hMyMbX/i2LRvApFPENjL8PT0+3f7Ce+U52U8bsaRYWFLm93B+UK81xhkbqWi28FcaVd3bXhJ8J19UbvNpGv6th97AZO1Tx6xxaNvKy8+84KsxOp/8/1nz16WP5Bu9zPHMC8KqIaHfCYsGPao6l6JPDgeQokp+6IQOCtp2yBvCC+JzhkuO6RJ3YeJ/KHWI7/DSxyYInXkd/NiGnygj+WrVPnzbsq0L97DcmzJ/GGpo6W3snfiCSUqbUOfF4Vk//fSzso9jl3um9WWz3fp09G6F42VQ8gwjc+SWq8leyTiwl+4o9ifzrzHU68HYXnlFb4Q/TnIGwLbCG6P09HTR5XJtu4FeXjJfeOGauR64Ehj3SsscJ7vFeLOtUUWdS2KcOeZ+UTsvNsk/9uFnbGO5I/vp0K0aqlFyHXKp8GObl8ob++va48w/PmN7Pp8VtF7bTZleNNvIHvTpp5/06dMn5vlE1mROErmeHnnxe/jaridNXqqNMVXjiXWzfv63wdw2PBF3Tvp14FYLhuGmE7J5yZeBAxi20VlHXHCb4WWtbrCf16jaRuQo5rox5ys5Zd7bilFSdALb8CxOaoOQ4pQ0wWwmogSVZLt94pADBe0Nk0XdLNBdHDvCg794OYebHIKMX2ggjFnCNsjj0IvuDegddNbyoC1LOLCs+warhx0r6eM8dhvXwsZ9aUsPL2a53u3YB1FW2LINoKkzlVHWPr1oMZWs7CkjH1WMoh8eYG8yUlp070Fo1mrjGspazd1vNCVC6ogB8eJI/snB9uLT2W4b21RuWWYG94gAMbnqGe2MrP6sfs3gK+f804K38BWTFr1l8y1eG+ZUOb3Ea9uX0l8+4qahe8TDMYbmtqwAso/X4Y/xsDTQ+CEYw28cqUT+f3ev1Y6N9Zp/Gx8J3vc3IV6PuR79TfaSyIY9QEEUHOPfon8Z7Y8ffWsO35sRFVXW6dgH3IsU3Jf/Lfp7/f+r6n2r/twa9TX8Wvtv1fVb/r9tb34xvI9v2f+ry+33a2P/kTKxTl/i5a9y0fwCdsn2VyBkb+HZRrT1+3+DennYz3r2Pa13/IrGhxkumskXGwbvHMdvkB/tjd97MNQxDv0tv9H5Hhw+X/eH7X2c8O717sehfznMTfy3xOsMvuX7tf5vPf6j4ucDc3DkHzo4xunz+zMIfSDjt3DIbcu28svWNp35PHaPyfgtLJ23fic3Txt+197CLR8V1zXVv4w2y3rVkqTQzzXHt0XTB8V1+Az1Z4TKZy7Mbcs2FEdN6En+80W+8fE1pIYBHvqIu0Dk/xrrfrAp/7o5Ng3ym0B7Cx3sQ7VOvikdjFf9a/mxnw61Y7z6NUfbzHXh0Dv6pYfsi+tOcr2Ft3TveIYGetX6X3qz0K99KmvYgNrrMudUahJs8ILJ+mqvMakyn8zNK8r+/7aa6IaRfqJ/1ModNJIFix9yKfK0DZOJTrxjn1iLP5Wc57xqA0jRYy33HNQ5R0foiX10B2Tmy7bx119Pdzrfb+L7BknRYbKyhA8/91MqRgXfIDakLJLBRjdkfCB6hJbthmiTHF5CCYckPUGaWnT09uFL+7v9iLu2v+9jY7KViFvWW62XgMmQmg5EzzxAmLk+b6nEPohUN92J/Ets5IJAyX8BEhuDUM9wEnge3qj7XA5m4oRe9ch9KOu+/HPb4H5hMRUVxkPV9xixxsFk3+mdlhzmbf+QO3TSwk1buNy9ZL3kMc6fVfQGUDfb3c8jWUb3tG18GG6Oo1fz7OexaLabX8SvkiqTTG7EyzWQcRUP95ID+jkKm/S202Gfddi05Vrx6nuu8RF/8OLHNv6XTZWxe4Zok/n0Q6p9z9mGu47IDhxc2/IS73thyvjdWfIuTKzYmvXJNXmPqFfmS2wmoLdgZD2NKVYc4Lhk9gLn5lmnKhV820oONlGQbdgGDEWSsi1OHNi6mk5uot3sUcEMdaoIcdzLcCC8aq2LiCf1mAt/uWVETEyU1n4ZRLYx94xviGXLyCHKYHIt2gPKQKpyw7YSe9nmeshYspftxHfWbc7ZObe6LHvlI9pEBzFyBnfHDJPxGKWqwIyItvMzuOR/4Bai5znxOxmRB/tL7K3ZvsOLrZGPBkr0ltDLC7fJ/ty2i8R6z/aPjJGZc/91V51lFVG0Wuc/tV0nDy7pCdlmaF3hbVz3G3s1fttnrHCJWahnhIcNncYYjcQP8gIDN4of87vMrIGu4r4ygJQXsqNwRe7FPJPdgsm0MjVCm37R2atGb/JSOoiuWUcRf7qYuSGHpodqpE5S/j+NAx3bqn0NNpKaADPk0qiSbVniQS6/F/ncNROHgkyQeWRxN2hpClWZn9DFwMXIi48rBS6cwYs9lHBHHbCYwnIQtzouaWqcrAExRskYGn8FXIWBWSPR6FmPpF0esku2FRVMlb82CyiW0JSoRg0pOJ2KlzsMJCWfwrdsVdWOwdDilIM8N+rAhhCNOW+Jy4uvvBial6vaP4lkLXLvyDriCt9XMNs+cbZMGhencVK51PFccCSbeNTi0LGsW4O0OSEPb1Lz+LMt28sX/UYOczOTUrfW4c5lW2biZSt5BbJ0jHHXfNsr37lpyx60lPptWf9sVGooZAXfOEiuiZnedsed7Ona1yO0iT/JKXtmTibANRzFzN1e8cIu6PBGrz1WLGJeZD3w0vvhIS+1TuQ0ex3iJ9d4XspteRHHeswAR8knL9bCP7k08Du6L61KCz+b8v+LzIq6yAGd9BtrOfFnfMVPkFg2c5NkG9vZL84SO3OCq8mco9eQlPqaPkj9iIjthl4ibhrDjCXOskt2KCnzL+j4EW2bk/M6wl/7qrJcncehF63OBVt3cEvkJBU9+txrNu5hV+YmWefTA/v/AQoZKU3kwYZN63EPvl6mPv/jUY+PV+a76YnaNJ425T+FO7ErD5Wzl7M2llTEo0bbZK5TG9fIZE9u2T/MhUN2Ebs0Rsl265mcIWVhjtIxL4ZLjtBGN363Qol7WnIlhwlPWE7BFyL2rdinqV3W7/hHGi4rQFXhk5Ku2E781DirMo8ayMg7Oc8LsbfOM2u4YXDtumzMpNA+pQAAEABJREFU/8rvCF6eTqGjtpntazKGSR5wiUdWw6oxJBU2V+TMg5jWUBmQVzH/SUE3MOfUQL+ab3QWtDd7EZlDXlQ/PT1K8DBT2vrsdRXu2QLkgp9Fs/+gXUOkCqbKpcG4Bv1ILqXCicmv5mj64bTpv/7+Sf/93z+xb6aGLxrcC8x1jLuExkLdW5I9gZSaiRbekRtDZOGEokIzmMpcMu8g1y5FaoXMNUicykmTnEBi4JROYZ84jWFVA5+EsHOSRDexyyGauRdN9jZTWIqrGJ2DmDdHOlLAKjFEkthFrefW4w3OfhDHJgjDKsnO+ko4AOnplgsG0Kjm3pO5hmF72dB37I5pFJHGDrI80AkYhBcg7lSg21fs4cXHJftX5OEkBKjPzC+mgKJlHkLftqKCGUeRMnskDrgfSJaErSXbMj6CxLStNJsYxOfWotQnt5dUJuN7bOhljOqz3pqnzM9x7cQnVU+nhL7B5JHikkPSI0tNfE74G35wgeoUQ9lSDbC8fJz/shWYvyLz77H9Hp1fkcKH6W9UgXfWybh/D4g+jo8KfFTgL1eB+yv6L5f875PwO/e/3yfYt7xmfb6l8yH/qICUnfIWdN+isI/zJSboD/Q7zz4UchEEuvnVdzT7sP9SOZL38KX2tzh8beGLSPI/NG3L9jFs2n4e3wT/bARlvp/H75VeYtyv9W8Vx7bMF8VAxmtAdxyJe9C3/pVO+LZlW7VDr1r4iJp7+LTd+pZ0oCBsTvqyhdvyO1F4QVjxeyDjX4P2k2/p33AyeQgVlcl+Tv8ljuyWpL+8f4ffpZ3nGrlW8pggnJe+wnkL2SfJZ+65vdaxS268lhCv9/OX/IMze54oHYxXfTIMDvY9HV7MU4PQL/G+z+itfOPNMrlL9Eozp7dtk2uAQh+2ZQfqXm80O/IF6eihrLcb+gIFRqWuPORB8z4uQ1SWg+gtKlz1/g+VB3K4UJUzfBPxGWz7/rEto2/Tg8OoyRQaRvQDyD52dtNHLNs9tld/r6+UdjcK/y0IM56JMhctJCfQTvfTkec+XBvtNliEbXH0oCCSn23GIAe0nQdvSQr23ZE9n6EdRah0xQmSYH2OTkq3T6d5OWWceTWNQujwqmNhnQGFKHwfOWUPB7E5cmo1GBZ7gMHk+jvWKnaB8WmjASY6eG+LRUPeHRP7JZcO20M8sd14cJkHwIPijzHQKeUlUIB7pSWeZNmWdACqx6JRy91XfMJoP7AU/09PT/r8+VGPPDh/ulxkW0U8O770oi2b2Q/u87A9uR0KtuUMEo5a8vSU0YRHrTJmFHlVKXNhiMpMByKhi3b8MLRLtnu/iZZcbevhfOaFCS9Zaii+ELWf5GIZ39V/GfrAS7IxhuwSZsD4KuRDsctaW1KDk8uKnmg9z5xCg0LWNlXt+3w6o2tlvz1Sv8vliRdCF17GXXs57ZLRlQz/aa9v/p+XvCSR1L5sKMmmpwxZm8wx63FhHeLbxLUtS4qNbfpAsq0CkmWTC0+boZjfih2ZtZpt5WWZjQzatlxW1ZC9ePt0JRsfgzqf2GtDxTwm+zS5UegcvZqLJ9StnjTnHFf2bPIP3UAcH0HGM4GY70H3OIPWM/EghEf0Iss16OQ6qmNtey6RoUYu+f2JQ8wKncGcBB2ZdwJX5D1lL45taleqAl5+K7yyxmm0XmQ2+iC1yzUXjDF6nfMiLfMkum5tPud94x3ELot9jUJRKw7xizzO55M+fTqxv046nUrhjUHvksmr0Dkwxql5+QvF7JfUIuuTXGzraMc48c6nE+t51hij40YntY1t6AM28XARWXz3HClg9A4kD1SovXj5x75mv+b6O+TL19K48qIUc1hWjdE5PHANJw/RYkMn2xJHF0aS9znb7r172vNPbMGjnHTWgB9eEPPJ/ovPwEZeQ+YnY3WL5exrNy+AN34fFLFS//PDA/uEOXE9Z95X5nXhpe2Va+uaf1TCRDZefAZX+JNYcTnZk4jaNr4aLqYyRQrK6RL9KElKzC22VkSMxcvXjbV/UGxFs0uuUpGb0YOF/wmkDA+eXZrMoffjU+5BE19T920SN8i1OTvXJY+fiSy5ZD5Z0NPprOyVwVolfvwkVnGKbmDHMhIp41C4UdgBWYa149C14mNUtf9cU7F9enxkD13wsyV8X1vZd8kpL8yzDsFGAGMbiBZbWMS0svZVhhb7m33OHMIjO2q7qW1JrEZqqm629747Za1Dxa/lkDss2/r0k4D13//Hv+vnnx7giRe/8M4P+pQ9OCxSaP7GemR5g+S4QVy5DnK9Bvl9EZ7SshQOQbYoZ85rnagi44gjTV7pSUVFrKzRmeuoqsJutAxfA/nDw4n9dJZbvrxUEkTTsnLorkUjMWwr+yl0xAzTybayZjUG42hLiV2j6A1v5S9yzsCkFQxyyfgAs2oyaomxUav0YdrLT+jg0Il8RQxX5KJukTfBKXR0omtbBQa5nc8n7qcnbNwQzd5p7zkzjn4lZ3gMmQaZxin660Cwj23ja3FXzEUfZ5ZbXGaKehB+8jrquuYs9qVaJ/szsiIBlyWOXAyxEY1wzcrJtqJjkyyyHEvPIXeZZQdS1JLDs7Y+2u9agekfd/+GZRYu/1DhDdG/POs3LuUfUq9vrf6vlb+eRPwFr/kf448KfFTgowL3FbC9fzDIb5V7yY/R9m/r75tZ5NNWlI4+9K+G8RDQfRz/W1Ugn6sO/N4Tt71fe1/2R+x8CVgf5uHs+kXPqG3TB/byccjCi93XEJ1filxmQexcxAwscllfXPLF4oipu2YbnYU79u9Kdu3yZTIgsZXXlS9Yr7/IfX8ay8eyP/x/v/VLzcP+1t9yPCqs/tJqu2tX9IG9xvbelyUOsuq55cuj9mZbtvcRa5Ra3CMxGR8KtpV1Lbtj62ikZPslT19vqVW+tJIAB36xf22RXElhsZHbz3rJYQl+/7O94mbub0Wzn+X2QGWNIV4dFKonvdipwVqXTcc6RxK6+zwVCLHDxq+AS3Z60ZeOllodQIxMQlVoyubMgE5Hm/hfNSY+9LJd9LMOGSLgUHDw08eXbUgeAjG1l76WH3dMHjq2/01mXCC9ZMXchf2LfYbEhcx6q6U+yT0yG50kxlOUyUNT0QtfE14QncB2+7Of+/ADVNMh765P97YS+aE0ew5HPZiwnttsObLEZ43XXwmgYzCv2rZLI3o2OWBqkMM2EUK9BC6p+cQOHy9Fsi3vuBfZ+AIHbyPnKw+kN5zFi23lwZFkhZ8HuRvySc3yoEm0Yj1sQ63DPuYfD/AY25btvuaL3t7HVUrDnWSpobTYTtnxlb2ReW3Mbes5TmoWrYBUhaLyEDR0+684C7v6L6OS88p3+dTe4ifIsOeMg9T8mN8hs50Q5K/utbfOGxvbzYl+20+Rp2VlfpaghI6d8eQh+tbAtOeENvoYMa/ksbEvUu/0YwweBhee3OgtEkNJxl8xVzsx9LLhLnI7soAorO9shEYBizXXLQxy2MCUnbrPpqtpwdOrNjv35DvJJ4hC9gvp63olZj9kKWx9Q/zZ+Ec5uufzUPpJXrBaL2N72Rx0ZC+BvPBD7NTpyMN2+6OU3dvuuWlvE/2JEK4uVyjGSyXzZr+QvB1pdS79ggDeJD/bzZv4mthNeIk9uSbQ1kA+r7l+pzqf1pOwIiJpUGZLjEV9Nvbm1vwwRl4OFusMRg3NxATX9odP+jy8L2J0TURLIsuDbDfCSk5VVsGLTXKxiI+wx7xoYtj6LjJHSEe9JEhhptnzYx7kgJlqDJULmRX/V3xsQLTIMVgUxkX+GcdHdNLjTs++xf4PKAhWwiZdlYkRLWTMN3nHNr5EK/TsJe+OwKs+Gy68UNYg/uTiTI5Zv8kLEjFG1H8sN6lZ/G6sn73sesxc132EdSHhjXWNrxMvYQbzNw46HrLQouU6xY0s1mwWqZpQy34iSKwt93QwQf5SeoN/5Nb28UceosU/3TqYX4iJPLDJlUip/xE//0nm+MraVLE+yLsn19heUkfmfmWvMz1mvvYBLlmDTT3f5kZbnXu/JGPuiRmsqJyJn1qc83LImetU6hzLMYiN3LZik7pnLpHby9Yj/bKLzQHK0aRtjeIaoNbxYehAtIw3kja0iS0ljvTE2sJWpmB4wsdeNqVOSoMXefugCBv1aJ3wkdtYWkqsKy9mA6XheBT52HLqafrwFd5QapG69jxxiHrP3ehE37au1PFy2XjBJfQHOU14+f2+obWOIsaZl31BfGacflAHO/PctO1FiiyIJSLuIbk3bKoa6rmjlzwKoZ1MptI25p1+7n3kA//hHZhtO7VRn8iqsG8fxbygUbTMGg1FbjM//E0CjiK+0qZw0z5WLMbIxQJARQGQE7zC/+Dasgv9jbo8tSxzcZUMH4YmDif6HCr4NZBhG5/JNTKRS/cYbPzemVthZ0bpJfMzxqmzELp2+NR1Yx2SDv3GtZL7YwN6g2fi2FgDWSrij8E6ksyW69miberPcHK/cE7uc5vMZ1OuA9yQywRRJRiMyb4Q2fz009D/+E/p//zvn3RCZOw2YtulFat0Tkzi5Hf/lf2ZfyB1QWdDV8w1ewNTTW0SSOwtMeBYhicV+dveR5LtxcN3bJMOU1KaS6pySJmfSQxciWVQ+ggufd1NzRjDSG9bqHPQS8owfgpi1JBk2fTcJ0Nrb4g1+P03qmRHR3JZmX9gq/dHz4lAnYdo8CtCyByW0zVQI7c9ueZIthuiRd7lO+YG75hb4lwRRucZ283WducmufsqqxvdxKARe9aAJNR7o2XKsFUl9h86iZX5pP7X/LU0Ulyo15B79hVBj5kKYdlTk1qoEf6Gj5k5yEr+ib0Rd4OfOeBONrIQwF73k+jaO58upAsFjvhIToHIE1b7sB2ykb2Y51sb+2A3a/7H6a9UATbVXynd+1w3Bhv7MYB8eez8yO7R18lLzb/UiGl9Nd+vyWP4LXl07pHtEdzzPuiPCnxU4KMC/3IVOG6OR/+7TzB31gO/e7C/YICjNun/gul/pPxmBbKaDa6zfB4L3lTki+zb/DsuPjIyX8CC0EHoIPT76E+Qmutbzgu1OSf8Z9yEe7zb+FcSROgvbb/SzV/S3H5ZzK7FPpNCFuzDL7rIAvu1D8rJ2r00wDO8taYvJf8MI/vlHFZOfYVAHj3kG0fmFDYzTPebwH4rn6+7Th4B1UcxOdO9OliCvqZesb9rmJRs8xCiFsrfZXcoHbFXjnBhvJ0lsjePda+Q6fPkY9exTT7eR+93tl/oJfYBJG1oQ4EM7DykEQ97ro3kbb+U1z62HZMvkIdSB14LmX6vRfxGFr304ad/Dfs5xpF3dGIfhLZ9m6O90/RLNjVKOp2qkXi2lf1y5eH4JQ81H5+0/oLlkdw2fCHmd8BSY4eTHAey8L8EGi+YdvwnwlQekN4bWvxYsou8ho52+J95OtY4JBtEZk53f2CwdJ+ZqUdeCAQdVwRCHP7kd83g4fHpXHp4GCpCj67J0IkHoFh3m8kAABAASURBVG7dFSfp28aSg962OGSGmdXGQ77r9aIrD+DywDjjzDE6pKU8WE+dQ1+vV+WlzvEwMS5sy3bP0rYYcLghWuyyLp8fH/X09MjaHOtzUR5OosJhZR/mZcWnT5+UF0OxmeS2+Gd9enhgrmfmVzox9+RkE5cAT73uF6VVDfQe2kdqEZ8Pu21V6WhkqIxdbtbEzwYEQoc5aunnL9e6PuQTmb3iTh6Opl7JtQuAkY0/DsiXB8thWUKeOBtrGNvUNP4v1D80YlTQk5TxgUv/Fe+lXwyEh5KCufuJj+QY2WQOwoVJPy8KHz6d9OkT9Ts/6HQ+ybbMvEeVUoMaQ6fTedWMlxsbL2Qv1DR7sqhnjaE02+idqC/rgb8zNo9cb//4/A99/vxZn6E/P15Y4wtrvZH/pswx++ywL3zYhn/lpdvaC8l5S87ANvnxUBv6Sg7JI2til6Jz4YVFXlw89l8SbpqsgdC1rTPXwMPDSafz0OAlYTG/mfrw8NuOX0Aihm/6CzUPJvYM40YmTuyK3oUWR+QTP1fWP3pZ6zGKOlDTh7OiO4qYwHarZE6P1OOJdduwja/oVJVsP0PWJdcf89ryIoin4Weu6RNzOY0i1BV56vSZuub6edSFuiBQ5n7NHLC/+ThydKch3Itw1G5jPa4q4uf6euCaGNwrkvvpRM1AJf99zrZb116OrsR45Bp+ZE691p8fe80f4V3J50r+yStzFS3rHtQe76effmIPfmokvm32yFMjeph0jhfmk5plT8V38vz5558V++SpTBxl251feGfWYLBvK/mHD1xiXSxLSryH81lBkU9cGIVirhlDKjk8XR6p0UU9h31PYC7bmoyzHpBhNZJncgw+U4dHroFH6pJx7klc8kuP+oQXZO9m3SKw41fKXo6vK/t0jNH5nh8eNFiTlXP0Dm9S9sb5fIoLJf8zc0t9zucHZKMR3hn75bNaLwa5jzyyhokni/leuW4v4JE5bpRmwjb6Q2OUXKW07P21xtfmJbeifi3rtb8qNRTWVaPtq0q2dyDhM88YZn4n9sFD99EZVcQaGrX68NBWGmXXzMP3vOxzOG5/G4LUOHMJcv/LGhFOkUlu/5+o4wM4PzyQU2m1uWIRL2uRWnzmHpY99/kf/+g9ecx3YhDQqUapsLGN/ejr/8w6hLf1PXPt5wv1yD/6SD5X1jT55Ro56sMMyHHTdXvSlT03J3UHRT3j6+HhhO8zMUoz8+ReN8agZp9Y2wd+B0w9PWKPb20Xncjnv/520t/+q/TwiTXlnpj/FPjl80VplD2dKInyPRmXxJ+a6ImBI5CY2+iYY5RsYsPb0Lmwfy+ZEzShyGF0bZeepTDFlQl5ZR5baHAcNgIG6XChCy8kH5825VaV+QVX/CdO+tTOtoq90ihBS6eziQttEdKAmAL7AtnWIPcCumuwl66l3kp7L/pWw962qkq2KckkN2YBX7TkR9fyYo1CNyIP5Na/Mq8n5vWY34GsWfYQzpZq9Ki16NsfsW2LQ/cuo9xy9EIboW0lN73R8CCjE/WeGzpHb4vwE2yEndpYGziMRVzm199D6CUNfJyp74nPlDWEHI/kO7NIEmMrcRqy0tBQyKpSGurp2n/PgVF0AnvZwFLIIHRsIo/+8hLuB37bCvRVzwIcfbzf07lD3CPyYxz6FbJQfE7p/wdK+lfiXz48Yv1e/THXu34TFy1QQ6tRokWobxTbMXjVZ8MerKR80P+s/RfrxQSybuEn5/Q93vncLdbaRgh+qfyujF3H+xLj7uP461bgI/OPCvzuFbAt+0v8aGD7S1/2l7wf9a/cMO/heOJm2rzQvxRxcI+37A//9/1ben8F3v0c3qJ/ZA73fn7E/pfb9IdjPki/1/9yj3+sxXt5H/xfmo2dPczVwaf8DfxS+/f0e2VxnY9z9zoJFyTU5MvO5IHaZGC77yfPuv2JBt7YMZUHpfkXtg0+DD2PhQz7u3VVt3w65IsV/hNjEk9uwe00b7IrX4quWi9+lp1uLbncBr+YsE1YQP+LjX+hgb3iHPvBfjU+amTJ9g11Rx+2MvuC++NzjSY1mmHKRqi9wbL4gWdbkHyRXbo2Y0n26ttXnjDo7Wa7dZNPsLE+QewOC0NkHEDuR9YsMdc6zt5X0Ao/UOcU5di9hchew040rXnfCWOfoe3ON+PJvLonZ8qGDXb9TX/pRL9F1GvpbTJby4V876NjMxYwzDBA6x9OGb8+3D5MzNRAwkXjiHeMtbe+FGDa3jnf13UecfqGetgLySHg2kvOd7p2yQ0pod10eGssWvh0t2Pp3IbPBMEmE3nGirnxoM9ZCx6MUOpnfah8FwwgXxykob6f7HVcQqz3BzCRib2Ue0/6RsvQgR99+6jl0YcrHh4ZDNbGUv56jD2x8SDKHqo6wWPdOOeIt/SB7XSyn/uQQQt6/vcWwp9viN6MDrW48iAytGhb6hLcavfSByp92L7FnvgIWhCfwHYPcwpZ1C50vLESrDxUx+A6zPXYdYokWhsn5PmfxqWOjPrI4gRY9/grp40cklOj48TfMrBXbodOhqEjna3L3qS3S75D5JkGLKnzSJ6Buq1YU777yYwyjsKkrqlv6h37U17g5CEpDpNDcOWBcHKxsXKsrAEtbGMfiHqL1inQM1UeRm8LPIhNjJgg6qN4IphYYxTjCV4e0c36LJRMPkvDimzRYo8uyraiK4vm7pzCMErsKy/zlV/u6M19XV1SNaxcL256YjuxwjfnyURsq/BVVbJDF8LZsUfl9726FewxGDOa1CNxY5/ahc6DaESSOfBnAIWfqZZTzyv3gvWQVzTyIF58xg8MTXSim77zaR9a9qlzg70SPR6y97oSMPbl6nXLGsXnYK3bJ6f4DMR8J7knj6mpjT1HhweUqBvpqIjZsXse4ZMnnQ1j7+1FM8Rl5JYdVPfhjyqV3eNRpeSaHJKrXcLwGRhMEkkNo8NQVQPwUiE5t4x9T6jMk6E2aslQIm7hH2e4nKpRMnOYzG0y10mt4nvGD7wNu409f70+xY0KW0u4sWrk3re17+YbX7YskT9e8GF4grf8EZUkLH7gxWHbwROxjV30KK2M3XkMmXiwZUcqmR/tjQjKup3ychL9ZscXiN9RQ6fzSefT0PlhqHqeCAmQ3wWT+1f2+iAOmSm86MTW6MZf8kmN82Iv9ZbFYZ1OJw38jhrqFrdNZO5XFfZjl8U+dN3NIblnP9lm6lvCC3L3IG3c87PvFtCO/2DXSF7KSzsVsQJrjGq43GsbnSDxL7xgvvLyN3NIXKUxl8PmxFyq1r7LNRc724qvQX3swsKg4EkOaSqYa4w9E53YjyqEzOf4vYDeqqu6MRNN9Df2xsya48i2kiMs8h9yfEQbRvjBjA3oEsA/n8+tG7XETm9bV67zDb8b97e5dTSVR7/cO59P5G0V9RlV7IuMRUv89kweEu7BbF27ZFuFTaAXLZOL/tSZfE7gyCU5FHap9xMvhGMWXl6kblxT2TtVI2ylFrkWZvLNNcfaZxz9wLZc3nNS08t+Xe8b16d6TyMzuqyLcLDl9zaTsa0Ldbnsa2XqYWNLPFLBL75VEvupKjVhjN1EPskn2KIoqapkfjK+kudED/c6sUcG1wQq+KPu8EMHIW1rVKnGQG5esvK5gvWML0KoqMUofDNPVFWjhKIy/9hPrZZ4G3aBbeQbM008aYyhOnzANSYPn7hOmdMA1pA9sJmKnlRaUP9uTh5i3xR823wEuOrvf3vQ3/72qE8PT3A3bVxDqeVEb14Lj9TREqVKuiI1VmL3Ty7CSpYG15dt1ShVUWMRe070N00+U175ndxzgo2ajtbzjZ6mQtuGWvEw0YXA14tZX2m7KqEkchMtudiGEjFxTBFn9COAG1GwjKQrn2svABH6kmMyyQ87vWrJJb7SJ4cA10vLlu1O4+BVr6tbnvvLhmDrPCZ1njpVtY2E3VTnMpMLeoZXu3xUqRs1oSAcKDfj+RTOEqdmwlqpNmsFjb+ZfUtso1hI41t7y5x2UrZl8uak4neMvca5n0QnZWYXa+sabbASb7KXrrJmY9AP8/uAYJhrwehywJvZLeTCqA8bS5JPXS3vPGlL3oSIan43bBAB7tFaeq38xmnDtvBbb8g+WH9GBVj4r4adX5X+pYS5SI6E2b/iXid2rI4W+Wscsr9M/956Hfyjfz2hg3/0v1S+6x91fc/NrvbRfVTgowL/1BX4SO77KvBH3ekS5zW+L8P/PbTua5MZH+PQH/g9K5AvCL+n/8P3/Wezg/eyz6ePl5z3Rsk5OOShg2P8dj/vvuQR63iwFOXfa7vh99t5kcD36qH6lzr4Anrk63r55ZIpHyLZbtwYr4hCHrxiiwUVhkp7IUc/fHv5jSxgqPTRt5fMftm3rJzuF8O2Xs8zX6y/zxF7spXTv2ORegK7ZHDTopjftc9uBs+E/Ux/LxWb4LU+qTVr5cL1xnxsd82LXt/bej5LOWYv5rrYcvmGnSU7dYEvAE3Xse2Mfai92yfvNQcSUNYhYB4Mww8OY+/x1xiFRfTZtlxN9qnMGPSA08YTtuv1wvZddlXIKw/0MEKvAGq3wzb0jnSMbgeysOgUHPzM5aC7R2hbZmC7e6UnUTfg9Xj1qOn+gVbGyTYIfcD2rcaiddy+t/JIi4JNHhrB3o/4ljDBt1RjwUxb1DsvUYSt7fb5Or7ummVRQDh7RgwNz+YMFCDN0SQn2+1XNLQ4C7Vq3nPNp8ZA2jnpi4akeTZULYRh88AtBHNOF8BKx0O3K7homxfGG5Cw7Lhm8kHmOlIQprMeBIr5AQ7buy5Woatkr3iQ0KgS11rN+FxUzlOoNlCBYeY3GFuHrX1YqpvtlttGpxqQXM3igerGQ2LmwoNDpUWQHkwCBHlQOPth5tTGXu8x1rbRWrkWtctgtk14Gw88N5Z0hk0vZesEYdhWjTXvqtJ9i4XtzvngG8J28+y9J2Zs89KNdLQxB9tCSQmYXFo+BvUu2MiUZmjBM6AescFB7HXXbKPnrm9BM2i/orkiq1CqrDPyiY/E3HjxUpVZBNtuNrvPQ9qn/H9EuV9gTHy3z5kBsI3eAkOmgVdqGnqjeBtzvPDC5oGXSp8+PfQLptEPoZMLWrsje/mwV5+8SA8F3fz7vu7EsCTzU/DLBWWJs/ZW+Ars8Bcze/vaL4EzT3LluifpJeQ8qH1egsXnRozkMUZqXkhfHm2977PEP2IV+dgrZrq8OMtffR789IG9dELH3mXZ7iCJO/GdGqT+8XGMq/WmLtdHPV0+k/5VsFSkGHM7PlJYwyP3UTIKiSFFpm7JvzB6OD/oxEtF2dqIGd1W4EQJOLPkJDL3QWzspXvJC7mnS+vEv23ZxMRv9Ab1jP/z6axRA/9T7X8KetPGHrFjY3xMbcTgIJqY1yQla/DSKdeMHR0pfm0zZ+J4IX6ueSGiJd/Yd/kr2+SXvDs3ZKHpcN5nTisGBC/znpS/8kwOQXRtiylopH5VSoNFbsmBHMbEAAAQAElEQVR9o4+9NAZ5gOR+4eWaLNluDF4o2tBSj2uM7qekUaW8dIQhS7Itw2swN2tvUYa0w1m1T67Bhetro46I277INXmEl1wyj8iqbdfUN+qzXmBt1BxQuyt+opt8Uu9BnvEV26CY36jqGBv7ZCNmMT6xPqNK8T9GcY3zsnIMrUjS+eGsB1Do5MX2E/sleUc/scLfyGcjadsapwKZ45U9nv9MM56QJbc1e3UOqIoS7Zjdj5JqSP17XJa9IJq9aJdV5JLr3C5iXLiOLr2WomWvXKlH8rywv1OnMWqfxwPzO2swv9gqrf1KtiVZNtBqRZwZ0jk1FQKdUmrcOSgNGXM8n0/Nb07XZJN4z4JLkSrXxda55h9yJLeNNUhdqudEEF5MhKerNPgsM/yk/+v/+5/6n//1oH//+Sed69wvWK+8dbVKyc82fhOfOmsh7yyv5DPxa5t8FxAz92XXtsjDuwHd5EPq/K7G5y6wlz1nuYo9N/XIdfL58dL/hYDUutcf/Y29RfnJiQEuNpzZWAI4IhmlJY4hwg6SSgBrrSXCGivX6DId4XoBv9ELJpFslBm0Hn1i5JnBE9fE09OV+8J2m0+bot57F7srnzEu7BPJsk1N1a3jcWqfMQoisVRD1HHIJGy77SI6kLxPXFcnroXoHPyjL+wSPxhVMoJKD5F6pYbbvjcSnymKVLrunQa6Kont0ra2VTvotPbcVKsNhug6+7A2BrP5+bxs+OrWXpuySQIqcQMRPL53tjqgaEsN8UTj2R7Ju4dJ6BbyXa0PwT9lBbLewT9lct9Iir3/DQ3lmnkBvWrZuMEr9j/t8Ftr9Wvl/7QT/0jsowIfFfiowEcFfqwCH1Z/fAXyAYUvfP0B5HeOPvPF4mvgm0Y++G/0QT78B7Zlu7M75OmDMG3rXs9269sve/1g6xLxPYO0+stQz4OB/dK/bSLwpRhZdBi8OJJvcDBDB8f4rT4ubb+cTzEOXvPfHQ/sx1vuv+Alnxv2tfpCCcZNZ5/rW/NF7cXh5HyPV/nefO5xvxjf+Mut/VyHxeE74a7DN0Mhlc35Hdz8Zw4gPtBum9DB98wresHhz8bLK0QesI1EAKUVOkd/0Bm/hah+S+ctu3te8svYdrpOYyf3seF5pwWtbilN0IMXp57NHWeNv1znUo3Rei4rkFkrnqokp9S4QZDZvMgko3NAe0NlXYOEWrpbj3cxNrXfC6rpZX/QL/vDZuI0IGqzKkZNafdx2GWMVsdedFQx75dAuWfFz8JLeXSiq73Zh0/yLavGkHlIMaqUB4mRD1n3KFt2IMlHHjwEwfnsuqUWJKfI4PMA7OC7rABRH+acmtP1YYfT5BenPCAKbMt+BmHJ1Tfork2EqcfGQ65JbhtP5q48HVwPl4QfqU+ki6rCj87k+g1tJ85SsZhPgGKN1C0cYe6GaLY5i4egVAyymG8Q9sTuQHKKt/Axbpsj5ka9Ir8m1522cYZW8eQt9Vs+E+MZiFVV6XBp6NhQf+Jqb4WfQIiQJAWFti2X9WyPaLezS4VMaZYMcrLh90ASvJDFybbsQM+NsSwNXiaMMVir2BYsi5PSJuuTPoi6EGQtuh5ZMx5misZSKfm4rOjZ6S1xTHLO78kBjxlwRBuBpMwtsSFlO50ScsW4cu1chXnzc0rcNXbrxyQ+IsvLho09suRCzlxQsE2c6Cf0EdtKS25Bcs/D8xoVJWKyEjytzYP6a+bJmuehbPJKv2Kta8pevvJ7JfG36FKXCw+joxeEF1x4qJtx/LpKo0qnfnm5PwClUHkoGh2S4CAP/CmNOLZVIDYHagyukU3xnbkkD9vNy7iIQTHkcsdLvWsUY+BS6GHolCb1Y49v5J+9f9i7rMKPmaqhA8mKrzwwLgRbX8+z414u9NRP6FSdZFtVZj5iTTdqLBrOOCdGrq1ln5oG2DPv8I56p78cL42rhFOZn84L35BKm2ygySZIbnYRc/lKzYNRJYPIC7uqgVn1w/gra13kW1WSrftmfGUc2YkH6WNgF53UjXiZ1KT4V3LMfyI21tG1rbjL/hpFPkKTp+SUWJN+Ug4pp43aXcjjSRvM+LKt2J2JVbIYooqEePEti4iMOeOWONX6nZuk7LkrgVKP1C/zT59xYmQcWtiP01BiCd8Sefb6pVe/4GF56TPZ0qjRsUz9BnbJZfZ6ZQ6bHvOfXP/8yFx4a4TJZF+RTh8X6pOcTPI2Z0u2O9e+vrhuMqP4rEGs+Kevgh5DyXHQj/DhiZbcrqwdKahqzw2fPb89duYZ/7lOrsRIbWyrXEqz3XnYphqTFzRP65rCHlZUbjDzlqkLtYpfDG6ySd1sa3BfLfJLnEliiZvrCrNdfcYF8RcnfpJv68+pDYgWfoMt0j38WMR3jaGHT59Yj2o/kYvYSkMvPmoMOZ8WPNAp2cyPHCd77HpdL6gv1OPKC7wL/YV7VP4a98p9YOJjjGWD2VpPsrfdfmwrLTlHP3XN3o/9xH/49tIpahZfg/vdxKjG0ADn84OylrjlmJpd72WDWh9X6vfES95JPhuLHWlVdQ6wqNXadxu20RGeLuyzrPczT4rNqGqfduowVYP6wDP5NeCnryHys8bJXbfla1Na/Kx+KPkf4408J/OeJDXJJeuZel7J5ZrrkLxiF70L4/yDAlR7HuEHtmWVbO6bMjW/sA9XXDsywQ1MbtERzeQ6lHuxiHElnrinuKRiXsnnAm/lclXGSCR0m8ea5wX6lfv2lXXfyN1VCq7keeGl6uX6D336+ar/6//3b/qPn6VhzC/S9iR5GzrVWYOfAja1JWVciRBK26jLRn2Cmb/A1ibbINId2RizGAD2qFQy2KT1kpq155bJSMKUOVuncxG7NArI4lcoMQ2WrT2gVz6T+FfmlrUUzUaPPkdC9xBW1oR0hXrDNv1G3aK5kHmkVhdqduHaSe02fB/zdUnrhSae8SmQuj9D2gh0JcgWUKyMIzfKhYNRJVtUYMHoZ36T2kzcxla0LXHpi6kW660qpU7cffPeHok00dmIk5xDJ84GL/ly1aEz+d18iWnHxH33F+4J2QOx29gLsQu2+ALp4wZSySn+QueaGNyjgyKnBpMpMG4Yqqw3aBuXzGwRS1BahNISc7IoR+4uywiWXzUtmqGSx6GXfMJrV2yklnGawEYCCruP46MCf3oFctH9oiRiEPwiow/ljwp8VOCjAh8V+KjARwU+KvBeBY4PFkf/nt7vzz8iVD6sg2P8Rb9/qA/fdrrfBKlA8Js4+04nvyb9fDnie9B3Rvp+tf6i+B2FeEuvc/r+UL9KM1/u8gXwVznB2LZsQz0f9tvjl9xn/XsqeR3j9+qRPR6d+zDhBba/yOfQjfwt2I7K+8h6grfqZfvNeF86w0G+aSNY8zLU/cH4ULnvo8I4NjY6GTes/DT54oTyHucF+9XALrkhLbf3dve0vtGedY2/KKcPQn8/Dj/p37aKzyDSY5/YVlkag74khjuKvvTNxv1wlcsvVRla6+cQmPkFx/hrvY0tkNECblsIhjmSv235FT+yBnndV4JhPzzqhzlMOH0ehm15soRB6+IPsg87vgG6trGdKp5+jVH0Jdv0yOlFC58OPenwmXEhtx1yh9vWTr+z0iUBALvlYQW20y0etL3GYaYGR2+7darCkaw0HPbirD659MsNHprZS6MwCDVqYAMVVUwLP1WWbUbrCNkIP2BgWaLXOw1p76/Dl23UraTV+ROv7+XY2+6aRrjxtC7rg5iaTmEhu4RKQ69a5GHFZ4CRXNE3+mZ/D42qprPkiZk9oW74t1TU4OHhQfmLpjEGEgMppB1y6vFxf2nDg8KiBtE9n8/YVhQIG1/uOJJ1NLsUH1Wi5yRm+ZzAshP6UUJ2HLZlr/1n4kGyvzb0t71nJvjZyMcuZX37IT281LgIyKHabTO2429T6tPjKg32xGHbPEsGiFQQXVPGNrZxrLTQQs+tE73YjirGa46i2VaNaj3R4ivpQfaRMSaq8rKbojgS4Ri7+UYmOG0XeXLoHi7+7ZJkfkRdrpFKnON7V2PsHUio1wzYDI4tPuJ7crKt1DD0sQ8puGIdXuAqFTmh2n3kM/5AVSl/PXh+OOHnpIoSfjk6fuQ1BvQ6bDeRLrKJ4iMvoy68NJlcB4cwfJHFRs55UC5a9Amn2AawMjlqMMG1X+7k4XrzX5+IE9by8ZxPeLbxuRD7fnnDy5HoHvPKnossfWwO2MvOdrOOF8KWe6ydL+1j+mbtw54n9KBG+UcItmWvvaa7NrO+1CI5XHn5NKl9xKlNcrJjl3I874DYRMc21/Vov7ZZw2K8UGWJA/eyrfxMarWxFqGD0Ne8rCB+6MgL3fP5xNo/gLNO0KlXjZLtjmFjHci8DMn6sFfxrTRzCuiOw+jFdyASmswxyH7LHj0/POj88CAXMTCy3XEin/jNHsoL0+TaeTKH8EWL7+Q8yC95X6hhXhg+Pj1hPqnH4F54pq/lE98IZLuRqsZXkDniUhdqkhepydUmJxB+QDqSI5GyPhv7Kb32tlHLvHCKv/jeyDW5B1deEmUcmwk/dtGJz+jHBea6oJe/Ps8eMMFszhbr8aATL8yjm1pE/wVwFNn54UE1RvvJvX7DaRUOUI78Kf/w4PGR62qDo67PiXvnqKGqUhFPIH2stt1v1mrUkkc2SmoM+nz2YoCZ5D7wZdne/Rf3EQwYq/dAZg7FXshf1T6xXpnTZJz12ajPhXvH58+ftVFjNPXcJvtuU16gR6c9cVrjNaeNOWcdYpO8z+dVu0GO4W34P67pjkfcnmfzN2JusGfjwnpMahC7YEYX/2jI8VfmReLGXIf+/ref9Pe/n/XpU6RgE77AVWLanNZBZRTM9kvyltywjL+yJQW6tUnMRtQjQqfN0bMtw8v4HjEOPz1bgrWFQi88u1TkX2WNIaUPP/ZMnHQJpOdmWzaQI26QkiiPHp+22z8GyX814cLatSXOOme8pb6pedY6+xsWngTw6RKuwfJ9FGuKAuLDNjkWGLIk26qqHtcoHQ02+624Tqp1MJVkhW89t2LODiLY2clvJqm7cfbJhQk+cr1kXp03OofezSfE4q2aJW7PG2Kyp1KsmWLhOxqw8SJVBaYPiv4tRJa6EAHDuCtyz73gvH9us6207CdU8E2UnbeHlVAJy4aQlG5hjZUOM9GWH+JhfNCkiuTj+O0rkH+ucI9EOMahvxPFsgf9zzsOe/q54zX/u8d7/PzXar6GXe2Xd+TXudxZdpy78T2579FmxbSJu1M2atujmP5O9LuS62KS3uu1t9f5cWkr6BowoazXQfd67nZHx7QOUm/N75fK4yPI9X9z/APEe/M++N9yeei913/L/lvy9/we/G/Z942V4r7X/1r7I48f7b8V/7XfL/S52etr+MLgX4vxuj6vx792tq/9vR7/ev+W/T5+rf8/295+f262f3F6tl/U61sO7ENf2H2J9aGVGwS/h9XNnJ9hl2x/BUL2jJf+Dr+/ptcPNmP3uZnIKgAAEABJREFUNXwrJ8z7uNcL497n/Tj0L4f5UPw1fMvj12y/lEkuwMkHfuf4+kazLds3LdsvxhHYzzzbYbWOvehm/MJT/hVt0N8uqUF62+23tHrbGlwXQfEZp/lsB0++8NDn80cwJOUzT3TMF+1g4COITZDfUbhAz/vHpI3+NQQvqNaLXWwWnnU7FvEXP/pvYenr3bYhWchfJjUymf7L8PAR3x39RTAxmZftlpi6BRmkfwuRHegvZeILWj6MLKZsN/Zh07aP4Ys+9pi/4H1rcOR06NnuGMe4fTKwzVk69NOLZrv1o9dftsk9NKIvjoPftUJqm7NU9EEGkOnwyeo6MDSfpL/wmzrxMCY1t9BZSIzkIRrsfb/oRY9XBZHnS3z3t89IUp5PHHsnucanotRIwKnkGYiCk6YCLPej6KNcK+4+CudA5hsac1KYaAifcDhEcxmfwIIvWnTAkRj8OO/ckOYwvAORNRKgkT2Lfej4SB+jr8AmfxCV0Okn12/6e7A0PYfIFr2kpKNc18/YdFw+S3drxdBN9CnrOpfeVPdZj/jdWKONQTBxHkTBOC2Je5FUoZlfUYjAKJn7kbiZhS6ZHy3EPxBPX3Jp564yPBT96Il4UivIng2JnKGbPfFjdZskGGQAia6AXwGvR170ouU/Fxu0393p7L8S4ekic8lfUoj+0EkeQi8627xAbcQIcLbrzV4jHuDrqq5ZzwM5R8bJDyMOw9Gt36hDfIvG1DgLGfVITdgHthlbafbqldpS44nTvlb2WJN6R2YcVQw2Tjz0LcyKGvJsWVzVN9TclN8LQucGeArwiRny+FiI34CwCuDSEywEMIFsy050w3l1xDiggqJuG7UMQncN4Ik8ccP3cfymNuSRv9ooGR7nrcRSRY2x2rQkBe22jQsv7Gn4G4lOEHlCN5BmTaPFYuFrw34uGCOO8zlrALEf9hLgqjmjhqqq53+9bs17PqE770YMbbf+qFJa/AQZ2lbysY1og2aVWN8MT+OsMUYjUyNZdIRONcSk48eOLaMM4Ik2ijF9Upms6XW78MCfPR4ezJgEkSX+qNE52stXaheg3seVtci4kFtW+km8mXWyOtgkTnRgw1iHHSH00TG23bFEgxTuupZKIw4VUPZrZcHwmUWf5B/+RB61tlPJjuOAFJiXZHwP6Y7PQEtDtxZx8mzEJ4yqwnb5tIsH4EM2lihtzLNfrnCNT/aQyG2QZHLMvDOeyESzTDIc2E0Ai/mZh/xY4icujX8Tzyp1g4mV3P+ZSvYB7I3NvvEyLn1yO51PMnZzvwcotrbE0fGJxaGNOmQdjG7EosVH1pm0xaxuOO4DE8Og/9Op6DOUyhIOSpZxOrPX8R293mahIbIm4QWpE9qYcsZ2sK9s62jJ68o9J3pSCXNEgx6arESs8pBteBKqTdeo7kWz3XTtvc3OIOHEp8Ji2iJhCee2VAVp8bLuosQthxHp5IXaibWZ7Q/1MNHBC/PdAELYk27Xwc8Ye364RdIySLnc9JU1zn1hoyctla3YJG5yLBKKLLDdOYi2fDXB6fmw3IOs37oWrrrysijbcF0eW98P8zvVts4PD43EmlheeJGUnDJW+2L+6Ik24yD3XjbGOJVIjVyJx7HxEjd2yT84/pox/oT9zOTwYeWnOA/qR8Qcke33sSrjN7XZtLGnTTxLXZdqPzFj9rGB33WhFx4pqNJSu1Gj/WAi26DIdSgvcWpwP0aR0DL9iZexa1/imxXcj5ZVecWuIp9YoEOXuBtr/vDpof3GzySnSY021lLETKwxTpAVl6THtarWlJ0eMO8JtuvknivFVIzFdZv9vxEj95KNzZ3xJPbkFDr3E5eEYw4EkPaqHSr4ggdhlGoMpKhyjk8kUJaRSZbAoGbxLXxkLMV5MbTyg1hjWFWSzBqwqTbutbHZkl/2ALgAUzfbSp6kIGNjJf4msaZb212hpzKP+IjeRgEGNZMw2NG5xh+btohZxPoJ8f/4r/9b//afn3lRTxzqN/mdj6jvA5RN20Y8IFqyZWmgDNaReLZVTMjBs0jRnazDAn5IotBFW6YGqmfl+E7eV03lo5XmFOkpOVA4pWaiXmSpNo1QikhxM2wVtgWHLa95wZ71r/CBXGtOlAs1kuHYpPwKKSxNPBMsGOgm/uT+m5ou/eQKyAGrWKhItBgUcxwapFdEl4zarKm8E7EMg6Msewe07ppDUxsF+De2VSvR0BHb1gyY3Mba5/dGMMl1m9ZGRgvua8CjmNqU2rnpzJTWGBOlNdfkrSHBND4mmhN/pKEU3xLzgkutsp7aW+aGmozCgqGJsevxa1SXJ2owFyR8mDNySLFV0NcOy9Sk7PaOCbmiOwH6Pd7wE0N07FXnQptSkR8ESsk5YKQZfRCdjD/wUYE/pgJs2h8K9KN2PxTsB4z+2fP7gSl9mPxrVCC/Nt7Cv8bsPmbxUYE/ugL3V9MfHfuvEC/1+Svk+dfJ0bZsfzVhe8ldq/+q8m8sTMR7vHZ/Lwt9yEMHGacPinmk/xEctvEXfM1H5H8EmM4vCmMna+lH1rG/BvJlT7+yHbHtlUvcHbzQwTG23XsztQ//LeQhTfh5YJAcQ7+FpB68JQsvfoL4yfjAezZGIaDj2/JU6KDHnGxGd8aMvtBB7bsOO9a7ar79z53+BZ1tHXWVfoHhrmpLCxCSvuVr8tQi0Feal6ubxrf0b4qviFduXkmzPClYtKb6YRcPmK47tjx14wGHnUcW0fnCvBmRBD1445Q9eiB6AW71vAUs24qObZEVeH0kz2ee7bYJZ7ajeecvXLy8NEG+GEtfbW9bb7Uvucs2upGZmsQ0OTcPps0pgx1HnH2oqiW3LcOs4gEgD4Se8hd+YPa+uIsTPYCq7FiEyrwmazV7Pstm08TPop/t0dxrKuyzhunv/AgNajcbPNViDKePnBb/iPPcR22Sax5gB9k3id/75nLVBYTOg1p7xYt+9FofW7v6oX3+OvIhLytOJ3JdOYp81G3K9oJWf+UpXurVvvaUE9voo9o+bMv4N7yJryD0mtOmjQfZV16IhB8easIEsB7ILsgeHy/7X+JcqXUefAr58qI0DDhCveBP5pbcqFbzJ/E31iZxmu7xphV/0+CFy5kXFfkLlNMYGqNU+z5JDfuvfJ6eyIHJ8iSxqtpv/C1YbXuifsg6of006RMz2FiMK3MLLqxPeLbxdfgTtLpFFv3jL8ryV3cXbC/s0aCVONnY0ydOKJuHrYxzbNQhdsGEfl6jaEqW1loxV/s5B9hrrtQpLwm7JtFBsHK/8DD5KkKt6cO33DbZF6nrxv1r1OAFQv6C7KH7M/URRhO/RW9bUiD8ZAbqUTipcRV1xWbQ40pVpcE4+djQjB/O51vt7VhKo4b6BRFr6uKBN3VPXp8/P/V+Sn6Zx8aeuLIOV/baho6Ohp/4D8Iyp4dP+zx4KXXiJUqQayRZF/rJo4gbPxeujyvzz/0VU41R5HOmBg/6hH3PgXm4rOQnW2mpyzM2Zf3Cl6zyWh87tOXY2oSYurAvJvlHP3XP3LJnL8wrLw5R4kim6jaZd/JMHyAk1uSa3HTw7ed4R05EVe1xK7FZx/AEXVXIwFgYNZg3oHeZ/EEVa3WiFnlxt3K3rbT8NVr2deIHyT1/qZa/mlxzuXZ+ycW2Bn4H16ptwhv/1b1oV9Y0Nvkrt/gJ4usf//jc/6/Q0Kj1kZf5ufdlXfLC8dOnT3o4D6WGrbCfUqfklaHttZbcMx/OD+RSnVvixC4InRwSK2tQsYlvbDrGwyf2wsIDvKJuh93j55VnfEzW1Xavy0a9Ez+Iz+TjDOCH3nKNQ+eavVCDy+UpW1QUhsMN0VC5XW8w4RzH1GRvZKdc2b929Vp1fjXUzVKVlT3sKqUVffZ//x45n3UaJVSUOFmv6ATxnTyPXsxr5FrKdYrChkHLSWCMob5fwGOINIfxueF/UP+zzue1lwo/ohV5xEfmnr+aTm+7a/eUv3rk3pm6JadcJ4mVNfr8+XHti6cr9zXu8fiyB3MYio/cO0gjl4keH5/0GV/dY0fFyOekUaORGvz000/72j7QP3SuLss2PtOrm20N7gOfuCd8Ym98etWfHx4kmTnPzuvCfSXXSH4nXKEzD1xopFbU/RM+zueHXrPc/x6wj//IiSqbs4u6pXZnRfZADc9j6szLw9r+oZP+H/39f1j/+e9/16fTJ5Ww2YbYWgssRmrBLYe6zkYXRqsRQlVsr/49KQ3mXWFEgGFyxkWbZK2yBlmTp8cr+bBvsI1qjSFja9zGJnobezPrlv0jfCFSoZO5JkY52uFKZS2EgGUwuZaOmAxlW/nZ4F/Z7xdeDqdPPCGpGqqRPIqhNaCzJ1OzTw8nncGJ+o0q4YpaqFvoRfT5dir0on/i84aLGjGHjmVotEIviPvPzmu+hIritwaGEnQ4Wg0/i8g51U2PPeSF3wGpWWF8Pg9VGRQYGpW+1A0f8UjXvquGIGR+UNOZnJN3+HZR20hEIwivmVPDhcnShIdoPyivLtQ311FwZfNEd4nddYtFEB6pyhC2ZQfV/arNVD475jNNfE12EhoqkkxtCv3Wa3u1HQlxTOJsN5Q+2h9TAW4EvzjQX9mgH4D4zRl8z6aLTv71woE3Hf0C5tuZPDv4lvxZ84P6qMAfX4Hv3Z/c97nZq//VT24532unj/ZRgY8KfFTgowJ/yQrY607veu4P+veY0OvPZbb5vfOMI2Z/CeHblP0ss91fRCKzF7/o7236Cyp2B+/P7u2Vp7365Bukxu/hyPl7p2HjW26z+AyR/kBEky96qVtkvzcS94hxTx+89M1PygEMG4IjOWYNYfWRWoUIb/IAY/L9IAjvHrFbWF/c72Xv0ZNvzLHZ4vcNpcgOJH5Uks8BJWecRCfyIDpfRX+4mur574qxt5k84/yLeTY51NeP2NsmhXdQljjWum/q2mWeyZdeX2k2hshXjHyjYsDRPmLP06zMNZjQ9zh4qH/zSBjbsp9jfNPoDQU7PowEcEAI1o6dAdPO/UNKjgxfHCaHoNAJXghfDWIfzK6FqK1kP8cRzTxQcXyW5R2wZauhbgy6x0f7YrW6nnPnhs/awTsYiXnEPvrw0FQct0cx2v1Fh+E6EhwqD3uiixadv4Da9niQayykYg5BBkePYfNnnlAhSNbJ5TUQoep0rR/CXmPNrP2B8HzTtR1VHbXMwM4aJhLZU5fEOvh2yXZDRo4g8o387hHexBbx7di4Jqi+MJeZK7fLlAGsOtQY6OKU86Q+0Ye8HY4ogNNy/C9/OxO+VfhbuUMQK/muPPPSQXuLr9TYxpa4W/taQsuL6B5/m2UPRT8vuSLMA8I8iN163lPpJ/NLJLui8gJ2fKSuix39gGk2Y9t4edTYZFu9fxRvnOScZNwacvUM4NrWGAVOqlo8tf6qQWIkTxvDFFyrLV2r572Jh7nXFnj30fVlbukjKOxH6gTvwsPR8Oz4DAWYSHQTb6aWILTLHTV+o35g7voRhmUMAGQAABAASURBVM4D4NS0U8edvewyi4lS8o3epMZBdDOO384r/rDLUdgm9hZdHGzkvLU8+ZbsIQGbcQ5w+IvPSe5r75DDjZaEvm0lpk0vKfsBkgxZK2LBamImHrZhhY5OyzglP9u4c9tjwDEZq3vOfTg5qiSzB/t3MpVgLpZ0+IDUxr5xkSvzzTjJ2IyTA4PMX4y7BuGRV/Rs0xFXlm3o47DGqOYV+2FU6cTahxYt8+mH9sQLzd0TXSnyKmorN22vXrTUN/sm+rbJv1SjhCqlnrw8yv7fmMumid/wBydPSsKcJ2CaPKSfvCCfsnnhw31tAvNKiOjamBcVElPUSB7EydzDb6bQqmIuvBjhZVRedPT6UbuCH4gWm9wr4it09qZlEkG4H8YmpA2fIzFalzwzxwPRCV6Pw1suiULCL+T4G2PIttonLyZS7wsvTOeWuZvrFQ/o2W695B4fqXOQcf4Cz7ZCSyWTc/LU3iZ7SjtCxz6i6Ntuvz2GLnCmZpGlltHd5lRo+1k3Lz46570OrR8nIC/RIotZ/ImcGskB+WT9rrw0vF6fGHFTwi8RZH4EbOYAz6Yu1OTKfWhjU3QeiiZayJZvaEkHPQkavUn9ksNGD0sXXj7lJQ0TYSprLTZ8Hi+msz/O55Ns4w0tjCLfmJ9gtV985YVnK9xOEWZg2YD9ZSDjA9vYT+xWfWAisNPPfnl0pQ7RCTKzBnWa2Iq+POJctpX8TrygFua11yh6G/PIPu79iyw6C/yuwI5MmHO7UfsnHxvFOGqIXDblhe6VeguebfU06Dk0yWcjjg3fpcRXt/hpok+2lblmPSDVjXlYQ2Yuo046sb+skqhxrIe577HnuQh0Luvn89C/PZT+///n3/X3//iknwfaJG5+PysNmrJFnbwn2LhOZtw1ev3xvdZMKmiiCdc8k2W/9d+dbthd5fgL8MkU4c2+R4UVwMZnzoyYUHxCaaKcOEGK2v4RpB/FfKBbRo+ZAthKbWDdDtuY459EmIHi/3olB9YhdCBZuU/EdlQxD+PHwvQZkuDIxh/1jh3Txp9WIwQFlxmFjK/Ug2EfV+Jt7IvsoS3XW8bgwrpE1koY4r5jlwtflnHi3LyZhSsRrlAotoHI24ui42j6kNpmT5/RKdUYcnzhNXVLLYzBOFkDvmg2DA5IhZQsm6CS7NCZu9gX194PV+rIMjGWuOUoresCMzlUDVWdsB2ICkgWugi7dmyV2DGEK/WcycV2j9cJOgp0GfuV/Eotr9x7WsapWD8bZY4ORr8iI/w4Pirwx1Uguxb0xftOVMTvSH6IzV7/qt235F81fkPIfVDBG6LvZn0oflTgqMCP7M8fsTniffQfFfiowEcF3q5AfjkfeFvjg/vnVKC/PGRp/pzwvzhqfylK0q8siy8qwSv2HzTk29cbkd5I8w2tb7BYm8z5a1r5Incvv9c339xs38TRDQ6GX8kP/q/tk0Nw+AkdZGx3VNnO8JugBO/q5Mv3VOp/4F3VF4L4DF4w7wcs3lQ0gnzRXn1UjqztRb3Yd/0d5VkXy5h8iaiA1GR50XfXQ791SwJ7Lu+5tqMkHnAUDxfcudrPfWpgf9/jAUqrzDs44oUOP34OHLKv9aSw8lFyeanpIx9Lh57eaUy/V/u1+E1+/KEYn5ArPlPneQlcVjwTaeo48bAHMr7oOhfb9AvhBalB+sBeMjv9RHfC3pSHMqkPg9vRY/TCsC2UV07QNmM9t4wS5x6SZTMBJXdO+1FF3szlXje8uGwgt63kFHs7fp4R3QPxwaLfAtjRK9kLOtoRjwd8tptrP/e2ZWxacHcy9ODB3CngwXNFT377B/t+QEZvG0vd9MSYo1PdePhGwhpj5Wgv3StPdDOfjRyD0FNftlHj/2Xvb/jjtpVtb3CtQrecfc/Z9+Xcmd/MfP8PObHUTTz/VSBbLVmynTjZ28kRxEUA9V4FkK0mrURVpWUzuoCjdohmM6HPQeo8AFx3ncxto49l7il5cMkUU8/y2bCdRwxqKvq2W8ZePdrkMpsWvmiwcual08B+MSbLuWAvvY5bbp5t5BbysJ6pkO5YLzwwvPDgdfL0cbaDpYOAIhc7C2bOvYNYj5oVY9uI4pxzDtsyg2VLPHQ9KX9F0w9XecAa/6dTHoSWhGxs22a4QyLWUmT64T08dTMy6Ii+52q5ZnuTYaXGO6u7GsQ7hh7OD+yBoW6EmgfP/QKCvJtmoW/ZVlrOp1Opagc2nLELGamQS3z5q6isn2S9aPjI2k7219PTZ12uj7CnUFdEbeSBIdDJ2IbS67yxDgvso039kkC0o55ZooyDYx0yzouwC/v6gGTsWmkuy7aSDxbFttb5XGAoNHvxY2f2NSPaundc+qEyD9rjGGqONZy7rm627dTLOtqyLR6QX3Vhn12p9yQ/6VlmUNsaJXvRzFry5gSRqa3/855TvI+VkJnUadSQ+Ul9N2KdBFOF/l2OmQeRmaxBxqcz+/B8Vo0hwYiNIPoTO00jhgHfhlOSPZUWmfRBxoffDd8T+5hD1r1+GecFWWSzNy6sSf7KN3pYVRCezegOoxJXOAvRDWyr4+eaeXh46LHuWni2bxTjIbYO+iCfIH+5HVoQ8cSTPPKXoEHGVDplkG2dT2eZmkYuuGYfgFw3vZZ3L+ji0zYxBHSy7GdM6hudvNCMr9ha/iKrvo+hkNLJkPp6iH6VEq8Yr5WASc1DiwyzVfMMdtRQxFXD9FPxc1sP8oHKVho6P5z7r1THKGQHspLMUeiw7y5Pj8q12wXR242wULGyD668wErfktjpfj/Zll09SzzVebnnPYYvxc6m1IoUuV7yV8xTeeFeA27vxU3Rn30NTR1tWVrnIsfAayrbGuOkwohdqgqgMc+eyOetaFmTzoG1mgQQ65GNGdviUGpuo2+zVlN26LyAnCIu6oZu4rv2nr9w77pC33a5yOJIzkmoapJH5FFnrL5P5C+MHx8fW6/G6DXKvh+MtbeNWj8+PSl/3Zz7XvRxjY1JXKLfwFTWY5JLfDR6LGV8wcf18aJ//sfQ/+v//qPjSWRZJbaA0qfklyfiZ1JDOp3Nvimd+rNBopSMrfCSD5a12qYEcqxlaIkxclzG2DB5lR4eBnjAhtoGS9d6qfvD+YTMic+uAX+ocGBJQWxfLxv5P+lCrS/cW5Mn6ZG3FCHENUYpMTaSDN+zbEOzzrn/4/98HhJ0Tn3kP6esklx44hoqejMMdNfaX+ZJDPQ8PffDK/eJydoqgSJz0w0fNJ1gZwA/60TX6zLRj2qLQYxuHfEwX8dMigy99wz3I7Jnfs9Y/4ChlPmE13Ys2QbaQ5ia2ThMIcv0yV1M8pnDO109XiW2yaoQtYjIJMBJ7Gs8V9zMOVrugsOYTV62icFy5yDWxNzvpN2U0no/soZX9vVG/oaYuOl0+Mk4MEwOQvQO0atby7qHUnqQPZBaHCAMfbSPCvx4BfK28x5vWcxNJ4CXjXfcWLvnIrnvEfmh42Z/t5t7T9vfrX6Lv4u92xUG72Hmt19UO0eutvt6vB5H5geQf5D0Nbwb+AfjL1GBktT79Z39+zqJ1/s5Hyj94cDJtuy38drOx/yjAj9TBey396296H92rPbyY7/d/9n+f799bhz5THoX37JsBF4D0hf2Qvu74Mj3r5tPvsAsTE2+PPzeTO4/e94a/167r/XyJSV4TT/mtr/47AovOvlC9RqhH4hc+Om/D3xR769sL6XzRU78spVnkekDvxT5rtkR1+qvmjxYkg6fq88DntCydsHGN8eWZy1tvObgw9077h3bYd5Tvj2Oj+Cwd/ShBYeFjoFChNbIOCCuzA+59BY/xFIg84X+DYUvuqOxaK/PGzwB3xiH3w1fQWwGtmUHolfrhH4gNTzQD275XRtxifvXRt1n7FHb2JxQ2wh99OmYhrrRZ7bG6rU6xqHvgGSGDeqBC+2KHVfoLDYHgnrZUrvE8h4ibVv948r0BhfU8CzRccI+42VrPfRq+8Rkl3yPkooHOqYP1EGjv/eR1d4oFbHHXupRMgrtD/7ica9h8Ow3slO2kRB9Kc3ozX5YsmmoXuC4x+QaY6ki/gWi29cD+UiWsXdAr1uemDQsUacDWe8DUak9RrXjTaufSmN7iHCBKU/dgW97iDZvz9tGRkE0EYWe0dz7jKHSocjZxDbuHmJCUmRty7YS1z1sSwIckVPPsYj91CQIfWH50N5Cy3CjbtkP6QMbYzAwwUOriclSEZdtxu6xaLYZW0eLvegfdbTd8vbqI2dTIwxHJg+y8mB2S0HD3GEv+eRpr7G9+uhtiXciHIRe8O5Qg3gDaD1OHznhu/exuo5mTnHJceMhNMBuIZs8qCCsqTw0zYPk4HhgaaMZoB9ZowNFkJSeyGQzYmvQySGA5HrhoeeFh7F52bDxciTo+xD8HFwxcY3vzADKLUuuG3VKDIkRcucwyNMmL2qaWGKPITlhBp3QOj4UEMOgVEVgjGwzDooHjs8P/+3wjY3Jw/aN/gomyHiDdr1D5mtfYU6SiX3NiUCBsXegqFViQkiJgxDxbXUNYoAnqrl+NtYiuQSRD80eMhaD6IXO9PmAaIcLic5VyBs/AqUVi+lzEGOubYZzryvD3h1z9z3bqWRiFs227AWmynpG5DSKh7UnjTFU+JRFs2yLE6lOOsZYn/jaXgBeqXUH993CV5B6FPRibqWtul63Tb1/eEl6zYNgkDiC2I1kYCOPn9Av7Ln0wb2MFMv4d8mg532T3WSHl4qFD6cCTlL7j82N/RuxqqFiMOEFfY2yCSeQLNvwS6OC0b1oV2KPDYYts1F35XmYKiTqlr3FXiMPDvTOwoSKOplBfEbwQhzX65Ou+fwm/pjYWJgg1w4RtP3Ijhr9MiX9qV945WndVGQTb8k6Vym2Mx98GtlDUGRjyUKfeUlZr6yTbXgCViqWF7m5TkUxct8IMr9w3W8kYhvWVO4tedmdGOML5T7s2JGKOGTJ5iT1PLRJnWIPUvPGGN3bXn2tflKDiSfbN13bOlr0Ym/kH9KMUv6xQtMYF77tUnrtLbYSf17uxv9kfUPb2V3D8IPQw7fc7Mxje7I4k7oQFnSoXO+jSvZgvo7850u37NmAemUcLK4Ui7ZlA3QT46hSMRctfhND5qdXtakh8hw684ZtjCI/qdhP41RK/jWGjC3by76kKjdvVOl0HuhW84r5+eGk8/ksse/yO3qnRoLxnzhgKK2wEdqVPcDGRl/cM4YcOvIDv2OUIjfYl9HZel+nRpkFbvlyoW/FXvwx1ajoCn4p++y6XfR0eVRekvZ6cb/Y2De2ifekQf5IYyP2N0mGNhoneCauGsxBJa4xlHZlPZ546Z29e2mbm+ySQeJNPANZ3ERcE5+kJ9v9mXHhBVb+6jm4sr7ZB0veLS8IiXOyd50YahDj1rqxteH/yn1jYjTY0rePqcwXttaZ2Ii/K2/oJnKoavJ97Xqhdti4go23cLk+N2QuxLOR0+XzRbkuE9EDaf///j//0C83Sty0AAAQAElEQVSfokN0GyBSlgZbZMuRXLZ5EUsgSidC7h4xudSo4V4jtonydWEST2KJD9GG3TUKE5YCyJKlK/nlPpP48/vwJGayVXV9WkSULVtQhmajxBHd9iPYGAw5NQwNEkQpNCFbVarBHAfZx7prgxyS16dfzvKwJjJhX3m53PWnBlcIlOYWN6QexxeuFR+JOXV9uvBSHmwUMTTjP/ldUvu2SWgoGaXwryQ+Z1snxlKhYJs1Rg4yorsvfdGyX5xg4CTswuYxjx5mBElp5oQrsQ3ApsSTPRr/bBWc8VmBEFtFLImih3sRti4oXvj82TDePYucmDtH6OI+J9rk/rdhLOlcci1gqFLgoNS5lRHkmMQdMIwrJRdIysS2OHoceuIUzYaOAbvkBnNLkIlfRMWY+70H1xX02Mv9NriQyJXYgtJH+6jAv7wCuZwOp2xNg2P6R/XvmTzoR//a33v013Jfm3PBJUM+g74m9efyiOE9B0kxeI//Qf8JKvDeAv1W+k+QykcIv6cCHzofFfiZK5Ab0YGfOc6P2H7mCry3g2zzZcb/ptDz29sr13xD43hF/O3TmW/wSfp7VZG1fJO2n8chZhpkHNiW+WKY8R8K4kjoN5uv5zfG7x/YXsp5YH9gUf7wc9YhKcRw7X6Pfp+GxQOHQ6qnd6e36ffUw96hZK/81vmg/hn9tpbqPphXbmzLXigeCmXP3AMSfDX0zbaqmfMhusYT/QICpW+1PEi5XnkoByYXm/2lzrPdxP4ti9/HzzrFV7A0Znd5WEUYjNecwd0RWrBIkaOcshPXQji20wEr6bhWX+kt9cM4w37nsP1sk3Iwle9lmwCF3rZs33NfjOMTgd7Tqe89c8Vv2M8IfwwexO2xxnQQ+qFvO9MXevaihWF/fZyYHPsR3vGsobWPDzq2bO8PzyxLiv49HFsA1vNhqenmwV4sJllJtndU99lbgW29aMztnUZnWWJewGbMNthNqmoobfLALzXqnnFodmnwYFX9eC6fMSiGsSPyGR69bblKNQB2bavKrJ8aot3LHjFs+AsdcfyNRlXJNvpqMGQuEHtkjXL0RLOdM1Dz7SUjmm1oxWgd9prbJTvjRT/OyRAyD8oNRsuI/E88nMwLCNJCNP7pOCJPx8PwjQeuV114eLrx0DX05BSYGgSpS7/gITc5WlMZxmbxFDgPuG3DAulhnsbQ09P6a7rCTl6QNKB3jaDFkm0VsK00ypNOGOPwjTeqqC+5i4asjTzBuizb2W3Kw/ONJ8EFbbD+VULHSm+nHxoJmrGiEX3GvXck7DSVNZ/aeJgumm3OgkefMQGGF0zqhbDSbOKrYDDFMPYjzkRiMHU80t/gLH5BVzcj4naeB/pZi9Q/ti882A+OOVJdk9TwgCvUqMduG+xT6zCyqQ8sQsckg51Gp+ga9eLZYK8j6yn2TaIMItPAx8Zg7ns+trNfrtTpks8RslLbKaTE0LKtkFGR5PWDnQpdq9nQLa31sihhA3Lram/x53LPMo7f1Cov5PL/7c244+FtwxXEr21qVbLdSL1s5tjpawJnc1IPSwXNtuxn6K5Ft6eIp7eXXMYHxijyGBoFxmibhd1qWdJhAVKrAS/AQl93We/sW1kd72HPEOysHU45Qo9scn78vF5GZpzrLLljPiKy3T0D7K1x89mv6TcEd3O9HzIOolRFDiC9zX0c2cgLm4YeZJycsg7x/fnzr/1yNPeawXU3ysr1H4wqFTC02H+N5JOXJVRHuZcUclx9LZZ1jP28EMyYUOJagxe6hKOVWTRbHH2rXE1IXWJbtBol21zTkxe4n6n5U9/3IDU9fAbK2mTf9N4Y0hjWw8OpkZfS+YvY4MTbOzv2uEIIKnUwfiBxXpU0eYwqjSrV3XgQS+pSVbgMHJe9Diirry8orswA5mI78lVD8dUJIjMD7ncThDaJBQ2NUbyU5uWi0CSoXCuYoTZWEUvEsg+iI1ohn7VLbmMMbdj7vO+vw6Zt2W4bumvhBzd7FnLSxkWff2SQdWNGvT/LetJ//dd/iHd24uNGF978XQG3ECU+NJW/MM4LvYovalCAkMICF8XWolk1JMQU5eSUelAg8ochAtHRlvXILEruZOoYHx8ncVx7v8bu09Pkc2vTlRenN3lM2ZxQHnyeFoID52WCg3blfpM9fEGHS0xVFmxFJbLqFp+zR33GXKF+Ohey7AHmF+oeW9vumBJyXV31+fGip8d8Rl/VvMNAWxMpbwAi9/DYNHZtbGJnXT/sd15E2qFFCVk629TK6hjxH9vhNHLS281GWMHiEzb1mtRxEt9OQ/9KAqnJhcVOXg0KtLHgkx4R4lbrIMqnjnjxK10x2LxnF2p3g47cEu/pfNJxHYp4NjZBxx9DEiQ38hZ/w1722SV7LYa1mumyhnZGwgKEg0/tmK3joK3Zi/NEK/HYdza0j4kl10ZA2C/0PiYfFXi7Ark7vs35S1DX1n8/1G/xX2hyQ3sx/wknua3nBfTre0TmWcoDP2HoHyG9UYHftD/Rj3zA8OP4qMBHBf5qFfiI999Ygdw5D/wbw/gdrm3L9u/Q/HNUbHc8+bJxD3vRiz6w3QFEZuNLTvqgia9Otttm9F7DXjzbrRV+D37g1KY4uZZN9VfCTabPr4LB95i3jQ6g/5Z8fDV22Yyjk5oEGf8rYb+M2345fx2Lvfj20S+JxJ71XbN1RkRBZvYhv/rQvgW2C1/YJ1/Y89vt29KF3XvY1qi6PTgKTzTI2GKFY5Qv0ZC+etiWOKKU3OxM1P/1FgJSmm0pkNqfbUWeaR+2YX8DBf8Orfgdp+ybhpdw0kqcX2AjpDwYOLCXMvJL88szYTfRXnWsgwA149AZ/oaDILERPZsxmmtcMj6C2IXcx9dia4HffbLifu3TvRCvbNluypxXljLgUQ8B2aEHzb6dJg975l7bEBGlW3Kkhj83Joxgo0egD9vdZztiRggqlKMW6QM71LCpV0nHAyDbjK20KotphsrD0AxCC5qO3/g/EJmM0/NsjFyFvnsf6zubHZ9uadut3xNOsZu6HPnaFgIc9GJPknBWwLbc83WdRz4gXKjrQERBZqGHH6RuFj9WzpwYYHTwwD41GsX+BTZF02rrAVzJ0GLT4m5PAboWGC+I0Q1YVvEcc9UG9ci63KPw11gqaLahPx+xl/ga+AgnvtO/hr10bbetmdo0SEarERrregXZj6EtHirEx0Ue0o6uPQqJcdKHbC8fGSfeA/YzPbzArnT7Q+o1jplJTLHdTNznYWvGG/UL8uB/S9FkftDLwwgVMWe9UYgwmG1s0TIuYrANR7KtUdW9aFvbnpRxQj8Jhu6bbUiGL7nosX1F58pD8uhSHHXDfXwFKHAcepP4gk0b+dnQhR0sbthiKEiSJTHIGmYYO3nhEB92KGEPpZn4JauIh44Q4lwKPWuS/sSDfbtSBMWOaM2zedA8uvZjlGzDQYy6TmKCQB0GnW/IdRZskSH32EvokTfaK9YN7SkTU16u314KMTdCiQnRPuxSeVAPGFrrl1ps1OewFV+FYlVJ9BxKa37HgPctlJKxob11XJwmczoSs6pYVyHHftnycAsNgRl/RC1a8tuHzASXNSLfPOy3rRro00fnesl1cpWhibZ8kT8OJ9iIK4C1DtIcVT3GJbXnYf9+D3HB7KNPwrFGDYVuEwP2EpdtVVXD0RFtFuKFvbPCS6xBxjWGbGxKOvZqYqNqMj+Q2TfweHkRfq6t8FoGnxsJXLk5ZZ5x6rNRj3uEl9g2ZG13DPGtNBIdxJl/DEUnG687ohdfEas9p9d9eK8Rvfiq3Y7RjUzozgDEDt3tiKxkct3B2ljUDRsQObJ66hYb0bcjCx0CQ4lT/KZO8YUS+0rd7Mgy7ZqhA9U2KsEJhrn+yJYaRTd1jJ2jtnahMQVbJp9i7VdNQwPUsSq2LNkckVe3/EOK3Isg4ke9zpM1mhjLNZo443PFji1yhwXZ4DnWNrafrteLLuzv2I2uZAkYJOYt9smVg5jXnt+YTOiJs8jHIhzMj96DIv+rkpMdDkN4ydXkVVXKC/HYaN1dBhOyV66JJ+Tzw3ldGyJ+/EUnEMbt2F7IC1fbsq3YTGzJxWaOvxqj868akiIXP2C/P3SO2Awv+vZQiYbPyX3/hI3/+OWk//o//0P/439Ywxu1mG1TIjbyi7/YSb2Vhu90mVMuZKXCzqJFf1PHiY8NIY6eJz8sR0yxOdkPMwZCwU/kivgidyW26OYl/5nUJu+Xr7ys3FjP8KMXH7uqSFeEq+KzosboeEZ6MGEQkS74mkor2UUMZn9s5Ksew6ZnnL3FMicGEaPJI0KZZy9Oft9VvvdSq/SJpa2mLlZUgLURlDVku5EaBYnLtjKO7gEbmhOXtHj0ozhBE3YNNLELtokPiH3Ax9cEEkJardiTRt3psR3qTAGobdZe3C/bCHruXYFu7sPIptaX/Z4ZFUjCccORQUegauVXVSrGRS/ahOfYpN+AWdfYybWYde2cs+CTPHZs22wXkTN2TNyR25Db4F2BxQ+80N1z3RqcNY6BNepzZHGhkNtmU0Xqs0GJdspH91GBjwr8rSuQm8DfOsGP5D4q8FGBjwp8VOCjAn/xCnyE/2MVsK0C+klavrAHHY77/N2nfHF7Ifwdv8hFJ3ih92+eZDlsv7suPx7vdxRGXzZC+pLIt2aOG319kX5tf817OTktO6EduKn34M/ejzZBtKcvT/e5vObe9uVrxlfmsRccInbJ4Jiv/r4O9+PFzXnykCnIOLD4sWQb6De3eR/Ud2gfUUVvSyzo8GhEbYZT6JDePezE6Rs/8pCI3coDITu8QLcWmTxkCrr2CeLGfTmI7IFwMrb4wa5tjcrDpwXRbHNeh23ZXhPOx9D2jZ6HS7DePeJv4yHUlQdnFx5C5iFvHiAnZHvZsf2uvm0Zru3bdR+bumuxlWnTqXmKH53QDkzWZguvCdE4IG08DNuusx9oXnhImljnTVY8/JpyWb0e6R3r0OjGYN9Cs8MPqmtqaAVNtJjKntioQwDpdkSmfSEUmaiM/n/OjfX/7Ps01v+3j4exet3wb1vxNeCvl31uKXv1sU8CmvgWPuxFDy2ARIKza5s4GtRj9Zts8ttVNuhPjxc9Nh6p14Xabapy/2XW+XxS4jhcJJClX8hUpv1y4sI+CK68ZMheyLrYu5OWWifbqmFsLl3JpECViOPKftrIKfpTqxm+GRZ6efn46dODPv3yoIxHLRu2VYwjkxwv2EksGQepSdXoepRL3WKUgb0Ghb5t2QsbD3vzl1JX9s7GPkO0j9g70AR5dZwTM5l0DR8fH6kp9Xy6tESkapQGD+RT0/xFECoclm36HFYeqCf2x8entnNG/uHTWfn/MFYZWfVLlcikVvEHVYYni7WbvR5mMsZgnz3ogZqdT2eNKl2p78aD7tRIaXbKIzolttMZOeK0SzZWjBB9C5GgbRX8yMbm+fygwq5BansaQ2OUIp+/6Hrc6/BIPo9Pj0pNhdyMFQAAEABJREFUO+7epCLeK5j40jdb6t7r8vTUtf38+XPXKL5ibpJb1iv7KLF9+vSpc+/8H84rTuKPI1OvrMED8Z/GCf/eEa5UyNleEx292l9qf2FfrFpu0K66sO8Tn23yH7y4PbFmZ316+LRieHjo8fl8bn5Rr8QVnLjGUrsL+zb3UtIQZnRi7VOvz4/kif28yI3c6BoPxcYk+fhtcA1duA5T9/SpReiIkE91PL/88kkPxPLIuvz666/Ki8ashywa1ihkdEOrUcRw6njj07Y4lObK2Bmu6xc92/CB3PScIhd/WYtP7MMH8k9e4R1A7RhKTMbppOyjokYdvwTZHYvSdl+Se68/Zm+RT2LeqIG99nn+/6+PoSMv7MbewLb9HF/sp+6fkQtS79SZSuhoWeeoFKeFop6WEx9CsZH6JM/U9xP77nxedYvr1BMx6n5mDQahuPd8r0sNZQ88nB9UZYV2Ya2TR9nKek/uP1fuR+nt6jo8sIZjkCd75sJevLDuQda+QU3STwIY7KPs9TGG0iY1Ct22bPf6XfF57IXc7zb0Lti9YjeyVaP3gW1MTIku9Cv+U+NHrsmNjbsRa3LI+mVfpw6IytVnpdmlh4ezaqz4e89jRyZ99K/EEr8BnmQbRFPdx++255CxLKV2Ywz6UlrmtjOUbeiD2mdNTtTUSjMx5dpP7fOfOP7ll6Ff/iH97//9Sf/xP04JBt2p/LU35VBya39RBhY/LlVVUu46Jq4ruWypBYj8ARGHjU506bO2DG+HjZ2NKUmjqkv/he+TZiaSbMNcR3yEHtsiOFQWg/PGfKM+F/bMhu7G/T69UC9sJF4xmfCy38NDhboUOetF2/gd6pHPsOyla+e1PCX2h9NZ59Op90VsnjI/n3WClrmdvSXuMRc+s56wvXRt6+DbBCW1jeid0R+DmoIz19CZuW3ZRmodxdDmxDQWE3+u0Sf26+Vp63vCRu6TGqQ+Qfi5hjZo0WerkC8GcmCrwKjqfM74fXg48dl51hn/BV20tod+7MUOpLtjxfNMMDm6405ttTfbjKZcltk1kzVoIJT7TuKMfRt+gHQOZuka4W+th52W8aL3WbKt2JcpOfuJkNm7U/dtQsx6EsJe+6HkObn+yrbsnxf3ifwdx/bXa/+tnO0f03/X/jQ76g4RPGgZv0b+DOIeB/8tmurgPvt4pvymUf7LMG/htZH7SyLy+RP8e8y7OLk197/gj9wLcAUdPImrrbE8pTRrpKW7y977eDE+hN/p8w8cv4aOIz5IrGO8s/MiFovreyFlv+fpOxr3qnzmvIvvMPFVEbbvLb7fM/6qcZi/x+YfqUMI33Xkiuh13NeTZVNwKEM+hmt/QbiXvzH3AWx2h/S1XAoHQ9KP4O6yebG9b3TrqzHoB9vX8gvvW+Yj8zV8S/9b18dr29+y99+N/7o+r+ffqodt9tczXsvbzzz7y/Fr+T97br+M4cf9HVf66/5bll/Lf888Ns3pNSC9e3yP3a/JvGu4GZST9dcN+u72NZ/hLUP55flN8MvznFeZG/fbMDwvI185m5vwH40UY3JjCr7iulnf8t1CXzl9r75twnrGYdJetMztNS76zO/xhR9k7CVvP/fRsZ2uYbv99uTVyczNOj5D+2dY7X3mGZcSU/5zhAvRVH++btQ5+GKPsDfmHZR/MX2A3xvtIYPJL3n3kEpSgfX7Zf7zh0J+2Vq0toXE14872cPvfb8rZ480+JKYHHbyrWseOb7VH0L3a3PQjv6ZB8XBiotl0UKutYWb/0kNdthGzlr1t+7bimnjd9MraxG7ky+/1x0Zx+69xvO42tSGbaEfLFlS3YWIQdbt9xjYGWNcgRFcwAbe8wVf9LEbKOr8grYhF8Ro+iBxi7xCK/rYfQ+pSctH+C2gaHwFYWMO0yPDl0COikDbAMnwRWAyDCRLLyAl8dnMSX0Q1Ntt+XvmmUBsiwMifqjJYSf1EXtZO23REeNY47nrQeCgdO178SB845hR2G1T+v49ebAQpJ50Gql3oLIW+CZFsPl/elESlnauCGPLQmQ2DHVYCtDA1qbQjpDyF1JCJpjUzfZi4dyFbPeW41fVvMl54jRgyGGwjvLzeFFELaKR2ertOxmGvbdgNxkRGyLXfB5qrvggUh8Rp6ELVCGDTg6bMeDcvuac3W+5N0Q1QuCg5+EdU6HSyDj2AjtW1PpR7Rm06EbuHnZzm3TkEJ0mEO/kPoolptuOufubEg/HlPh4YMkbL+ZTlLorbHgLU+EZuZL5mQ3xsHSyVii1XaNYJTmQ4pnTbMy9FpDJacPl3EFM2Jj9n9JFFhu2FIiGWstNZCQYrLeAidC2OFQ4nJraiBdn8v2aSLLUwLGK0bBVrsZgHH54uR9hBAnJ5OqMeDgqxgmvROsQJ3yp4E98Glu2VfgtetEmgXNoo0ZMNfIUlRgzDsLPQ9b0tkNqTPKMXk84ZX7dLgmPmWQTd43dnlQeMojfNsPJthBTlRaGUZwL7F0Fhqa0jahYA2i2ZXN1dgAoy6qyVkOOfZQ1Dgp2EN5GzEtqoiF0YMLIekxszdSPHhLxFjByzlQn7N9AnCaaAW3AZar0JrbIUEzqbrFFVPyoP/vJBvvtwyjNZzheuEaRkOgT9+qZGmrqir+o2JZtlffYyekWe2SI33pu4eXFTeQLPdvqH/oN2eSeB9TRYMrL3CfZSFjdV53oly+l8XltW1bJttL6TLIbcQaTvbTlz9mgdZj0ZMHeuC5orWNoSswY2ZTqBUxyJJgGOtidXPcr/qnCYdcIO2ttWfPYYY9P+qW+pROlF5dhjyf25l7f0GzLdvMkbLBvJvXcYgdZy+oDGduygaz4yOjKy4krueahe2Cb2EqDfZ96R05xBHosvBDWxrU6oTFdh4UeqAVp6shvElNquuGnRkF3Q5ZsTkJ6SlXS+WFonMzY0q3mmzZszImQ1DpFAQMhNk6lmLHNyymuX3xHdnIjmV2Tib3IGDlyxw4jpdmGp/Y5jEx4+CpJBxLGCd6oav1CBzZe1LDd9Ph0GLK2XCesQyQmdbKHCoi9N4GgZRxa1UnBqEJ8sr/2PLE1WUcIjCTvP/GzQQ/Phuql7+gzF60YG/qos8Yo2ZGTqiwHRogj60h3OzbWiCBUhU5TZ+eSPZJptS48W4ky8tk3wp7NiUGNgf5JowY4ybby0vty2XgJtunCdRC9uU1SC6Rtr5VkIQ6stM5zxpPVPzAH9sfALrFAlE0syHBEBaz50/6SuOsVn/jIfSLx2ibGUmyGH/pG7hnnXiP4IsPYjMxGrFf2fMtBtCTHv1qKPKTITHwcdlBHBh8Ic2AyY9MbrXWYYTDZc5fESAzGRvmq09l64Fr43//8pP/v//1Fnx6kKiBzaZTyEysb8VzZ5xdeil7ZV05txsC9RdhwLMUJGjZ0ZOYBaNMlIx+eGcOSDzq9dSK/Esun6+SqAhsSwUwNSkKMtRVyU7I5rKNt2Nym4VlsW/U+uEwlXrplk2jZCesc+5v0mPVDl0PjNDSxu2kiL65sd17RZ0A9TAjWqNJpFL00LDGVBz11LPpBb1uWZFuOgKRB/sNDJ7OvNmxj2PQmjiFDt8rFyCTZh07jzABZUr6C5EboYvmAibS0QZ8wrqxt/uECU+gT+myZ8C/ws4YZMyQXqQTKxCeNqgadbDVEs5mkj1MUE2vN0Ka869puW5O92zzyibhosNqWcRYMVLP3ZgoKvw/szViIQBP2E7K40JxTyS9QDANYEvFkPmR+dp29i98N/kS2SVOaJN9IdZoOEaZxEjBMFOk+8FGBjwr8pSuwru2/dAr/rYP/i66fWbT3AOvj+KjARwX+dhW4v+L/dsl9Z0J/0Rv2d2b3VxezLdvfTCMS34NvGnpHwPZ3xfGO+ivy9+85261rr74nb5xsvxnf8QXRXnz7yz7mDrmMvwVMCCuy/S3R38T//qr8JrNvCtt+Eb+RakAvwPTV8WV095TWReNlL2Wu39jedL/byIMAngPss6OLFx6q9MOB0DJP/zZsnmrAestPaAHsF8d85fSw8UJon4R3YCd90X2LH4XIpD+QrO5x0NMfD0xSgtTIZSWPxF0ZIOQdkQ2Y3o6WL+voF2OtsC1scRLIRLTFkm0V0He0+AwievQ2NiHErzKMXZJwT2D04Rc+ojvzJC26gb6v2VbxpOyAveaiVeGROa554kTVGEygAH6P6deRICO25JqGXGyceBg5Rsm+34/quW19tWHWLlWVTqcTGD0OLUgMFx585oFhxqHZlm2lhXblIfHlyosO4gkNJgd8ZIi2ScfJxhf0AhzaUtODSR8TQR7IxW8QH7A4jPwEDDnwwBUyKRdJMH/veNZ/KZFYFmJp8Yr4XNbkgWByjv8LD0vDLeipU41SYh+Dh8AEG5mnp+seSyQXYDEgNgZV5A3s5cu2QrMzn0q+Gw8dhWziDUQLe40nrC0UgM3j3PLsC+ZtCVbkISMPsQ+IRNfDnGCGYrtjqM4r2nqzxd7BSMzJOzq2qQMocqMWY/CwGtpG7Q55mRE0DgU5HWv+bKsQUtdAxEmmPe+eWDfqH5sb48TSoFbuuIeM/2yjDdqVB8sb/iMjWe2jhsTYTjBajbFtqHi8sxumTTzQ1pi9wMD4otPEx86Sog9EK/ijSvGbFz15wUQqMjybM0pmNgrbmUPPEbs2nAMQmanG0KiSzQwkpyD5rOv01DKI347U5zZhENkDo+1RB2xJ5EQ8iS/5xO5GAbOPs+eTg/aWF0z5q7b8de1G7rk+ApvYOj56bNpWfNjESy3s9PAYi3bYPOKBpPgMPUgsoclS/CWWzG0IDDbWNPcZ2zI2bbNw0kZMV94E2VbiSgyjyDMbXFLLRl7qtcmean/Mc0Qnf702qE9i2/Bz+I9saEHGWOgjehnYq46pYdwFJoETtk5nroX4BeEvHbSoc2zZVuzaaADRElfqn5pv5JV5YBuulM6yjraxhu0TRmwVvW3ZbpHohp9JetvwKtPGRq6yOo6Ra7dWPoVco6gjkm0H2bZRpfPDg375xAvAXx7QtS58PuT/L5trz7Y4utZXXubnr15Tz0FNHh7OktXyF3gbOYpW0GyLgxnrj70n+I+PT6zvcc9Tj7s21DDrlusga1cxkA2UAGVsWKl5arkRt6iTm65IwZdqDEU3KBzH7uPToy58jkUg9tMHttNhJrFItuWy0nKO/zFKoxYcIsxJnInjzF44nc68oBvgpMjahb2pS/4imHsW4m8cvtFGDcbMOQrfBukLZ5BkVyd3y7eoAXkfNbAtDmwg1nUS88ik16u2BBL7xIZtbZPPdz2KNFj/0S9XU1q8ytHmxRxindNEJ9jIP/W8UtONtYYcyQa3dGxcyf+iDUOHr4xbgNOKgkEcBBA4IAjdTdkjAW6kOJdlL8TXNXVl/nA+91oP1tze+XrZck1uKM3Ekh7Y7mK1T+bRWPwmZwqQyZnuzO9hn9jjD1wfC/Fb3JdEXOqW/CgFBtS0uFjAAAPOqkpVpR+TGMgAABAASURBVFElQtbDg/VwLqVtKCeUjsmYYUDIYthrw2XMGqz6XLgvpgZZC0zLjpTk2CXW/FXyid52XxcsoY7WtcARR9tDpPUTm20ZwfAST/wzlaDXGIp90cKTIhnoRWsKp1VPqr8urSXTOW34ZcDBQCsete0ay8fzekLX3rCp9qnWES0+bHPtZd/ye1oCh26ukQIMOaY2EkmtmPQRvm3lXuBa9Y+qjROwKPpoP1UF/g7BmF0f/B1y+SKHXOm5dIIvmP92wtfKzjWv34PcY36P3nvFSOWC9/jfokc3+Jbce/zoBu/xP+i/vwJc+f1h/PstfGh+VOCjAh8V+KjA76nA+pw2n/P+Per/Vh3bHbe9+nyZaeRL4z34FhP69wZrL3v2b+u/Zb+/YPHL0Rf97ufQ/9rvZJFxTl+B7Rd1+YrojWW7x7Zf6NrM95hb4J3TkdM77B8k/7bfEmxivkOc206non8PLfDmKb/9BW8yb8T37B70fKn/Gm6G3hl8Tfdb+9v2vq6i11fbsZZHH2HU06H7dh0iGwG7ZLDGOT+DyzDPNu6wHnpMnmg1cs3u40PLNkPLN5vP9mEo7GcsXmyFFzzz1LKiTQKxzSjQja5vtOhN4ksCrugaXXzKN81jjSY+FsjxK7/hxk6HgoUZ28hmjjpu9n3/bL5pM8yWs4ywbdnGgrq311i0yAb9sCf15eto1O0lk3H4s32jsB+221bRB6PI04KmjmHDltLg29bxoCyyVZlblmTnLB425YET4CHlxoOn1GliI+hxApHadh5O50Ee09sx4UeuH6RjI3ph2jzMg5dxYLt92l/2zSc2gxVvKFryJRr1Ri88memrIzFM6h6yEdioWWiZh4wqVGu4uM+AAhBdSAdwI7/AviDurgX1OPJRGjoF4uvKk+ONF87dt78rEsSpTYgwfj6W3QkdfzDtkgFFlRELilMe8AWGZwgZn077CxxRz8RDbKjItkYNjTxpZay9xdf9GmV+5JL1i1jEg9Rz5CEmk0kO0Us+DXzZVmRstz/Rmsc6x2bk009i2kBejIWf+cReeJkfdYp8cKOjY7t9jFH4KKXZJX8ByaYGu13tbdnfWFeD6Flp8THJITWs2tdb0ZcS6/Eyd+57fdRo/ejlr//Sx3aQsYnndDprUK9J3NfrVORO51M/0A09niN/4UVDarERqyDmRdwYpcFD7mJdox+IzWkjQMCZZ33iK2PbGlVIREqMh06n6gksidMkv+hUxpIynvTHYbt9Jg6bcQ3U3BDNYCN/tjJ2DX3QF73xO4FUxICYBvuwBnwmE53EuOE/6H1cbj3cdM8J3bFeeGDjhP7p9ECN8+Jp6FPm7N3yaD/90osXbqJFduDLNmZMTOr+TP0jnHwEuYZlO0zNkjaG6SHrRDzB+VQaVTq1L+rJ2gk5wxftgs/kECRj27Ktgf8gcq2LjfjNukYn+ZerZSkDL4Jam/lo3aqhQid7IXqRFy19gBeZGAJp1TsxRDb1FC281GL5GUhRq0268lIydrPXshbRS1yZpz6hxUdsJYbULT0GsLoOOxFItpVmW/EXZJ4cs7+73y4ilUZ8bXfrH3785uVq9l/2uu2YIA1q0vW2Nop05b6xcjnht8CiRyQLOEZRu2KPWJHdYEQv/6njx7v/5HNo8ZBruFJDvF2oyUZccR076VOD2Glcpq68iMo/kHliza8B8VxzrXIBoEq8AlPxi8mOb1Ti7Bnz8Ddd8JV4ruhdsGNb8bHtOUZ69P45tWxkIhuZFdPk3hFEshhvqjFUxfqSM0Gs/TqKegz8FoKzbUWfCTQjX4hiB7/xnbjv+TGlNOLb+KzaSHJgs8bQ4F504no681LydDqt6xT6hdwwh69N6/Y1YuEZFL6oeWFzQo3uGGdiOWvQR/fINflmPyJKvNWoSm9sb9oQTsy2teGsavnCBZalxF9lcQmLTHUe5jN86j//MfQ//wf3Ei74y6+Sr4IuZBZIVYVNl9U/GQMBDjqoJRVIvSZ1mQSaceJIXD0mvifqcSW2/P93ueWLy6/1RUv+hx7qgiERU/RtKy3XRObFfBB/Uhwnt29It96G5sKElZ+2jf+2K8xSjI7JTLjJXQkm//nkydvSiAUzSrBJp2sX3YgXJ8M7+shljXJ9XxE+dAlBtvfaldJslDMAGV64ji7s+StKV3QpjSKR8YZhSOxn4mVNNiaJGdU+MkZEqYFt9ApfJbuUWEVe9pDCa2RociF4IULX/uiNoUkMF67B3AcazOPDyFb06a9c43Rii2vIDSFX6GNRNUq2+7MzeV1iL3Gz0Mc9tWvFpsKt0hBP13pV8SbG6oZqp1IIuawaQwOI5iodgqFlPpAZUv91c0KKj+SQ3CbJGr5otnU/htRH7GC1xx+njwr83BUw2/stvBX1vdx7/LfoPwntZwzDf3RQLGff7X6v3X+3/u+N+z29VwX+anrf2t/v+fiT6UfM/F6hA3+yyw/zHxX4qMBHBV5V4HYnekX/g6a5//5Bpj7M/HwV4Ht4vos3spO+HiHf9hS8LWWb723PeEsqX85sZPYvbG/J/Haav0ulfb/hl3CIe5k4ZN7ql8Tf7Jz/7lev6fPq26Yez/j7ZJwcg2R09Bl/CUpwI2YcSNG5xyHiHuQhVw/2U/aQFqspdmnZUffHuB9oYPaYa2+v5zv51tluO9EPcTLAzIsoQz+AOEODddhWLgd70YrestKSy0Jmkr3oornzIJdatCUXzzDvjtATjMUP+rbvuF8O3Z81ub8c+FLmWAPb4miB5N2Db56eYyxiDw4bUbWxWeSVPkAm9Nr7jGPBRg5kHNhrbr/fR9d2upSkkYlt8nhGfNnMwzyQdQUS9PAAw70Uq1YhVR6cFlKB6YUIem5hJhzF2uVFTR5IZ5z4eXIIR0ghiaGqUg1A77vcEThE6VldlNFQN0u22U84Jzu4wjvgTAw94GRbFbsuWZbeaKEHaHLg5F7GEqrChMYe28YDwAsvKGzL0GzraI4X5oZQO2/1MU2UxGZbtlVVkqzV0i/YhreAeOeuV822xoh+7Oah/bItWvbnAaa3Y4uxfbbxsPXydOEFyfUL+9GFyPPYTfa+LvRLNTEywlbLMczBFJX72lk2IMeiDsWYCCMKfdkcVYyRcZOTCCuZbmqjxqgobu1dgG7yJNfyriDZPIhG66CEP6MrqYbgq9uWAJErZ5p6XWX8F7BDDMKbnUdI2a+hEBGaa2Qbm88I9ZIXWJcnxbf4bJu6Qg4kS0o8dDLOz7zgOZ952Upwk5jycBuPnW9k5JVPeBsPt4W9Rn9utkSfCjnbSvwZa2+T3Cd2DyTwXFthh5Z4zqcTD96HTrxkir7tsHm5dNHnxyf2xEXnh5M+PTzohGwz99O9fEi2CdlSH5YdMK3ASg0b1LmKeaOgu/dvaA7N0KqWvmgWdZtdl8maQ+ljUDc7TCl5WdRrzzcvTpJjXkw+sR4bL0ixwpG1mLKt0xitF7k2OGGjb2J4+PRA3ucl4yI+XvzhO9dKy1rCPTUpXkxc1HT0bTMmVq6pibyMdECX+sdXv7RgPQ+dsCJnOx1iU7Yhm/GKafZI1KqAmx9bG2ts4h3kkvWJzV8////166+/sn6fFT6GeOHDtZ2YyK/Xrapt2FbmRa+91Sj1CzB6O3KJYZPYd7apxfIvK4fsDBY4675NJokTt0pstrF96peZj+yvX3/93H/FHR5elDaJkwXnmG3bduse96jIWvxAX/uJcUX7qqfLY69HkV/27MN5rWPbJYjEEv3kMrj+TH6QsR9fkm2tNtt/xvFhW/lZ12vJ2I+P7KExSsX8yousK58FiSR6YwzVGBm2rSsvrp7I+cILyyZySix2KfVPbHiFKsVeIPe0+Vlfe9UiL/NTp7nYst3IdFTpxIvjMU7ktena/tw27VJa/G7swYzHqJZ/eGC/U5NiLtpGYSb7K1vP9kqL7pT7AHPYbV+yXIMcpSv5/+d//oNrZ2POntsDNEaGVrMlwgMl7/GIe1tk8r/+CT9ABXvSGFYRU9caP2MMFTnalr0wc63hy5JGCdtW4rQMRSqXCp3U2SVMTzgWJ6WFNsaab9h6erzq8nQlv0kekZgaQ+RVeng46eHTufdwFURLthu7MARx55+6UL8p/KVY9DkgYXdrTOgcwiUxIYdA5OkUufC/YMC0lz87vfC9INqhz1DOCWyNSZWnLlxf6x9ZbPidLUNpFGBO4nfhpWfZgcRbWanogW1qUcgP+BC02sTuBpLPhLSh0GNOvJNWsOKAiQ0ObBSwXBNbWj3jjoX+oPe62Uo9rvt19Pj4qPgT7eDb1hoX9rBr0S/oRcNfCd+Cz9hSjaGjzQyw5fSgn1WkJz/bMmO75IZlB1KV4bw8xijVS9LH7KMCewW42HLB3RDyQcv4z8bh6+i/x9+3ZL/GP95YHf0he9/fYvjzLxvuMf3/sHqvv4VyN2jZu/nr4bf49/LJsOW546TPzT596Pdy3zuOXusf9r5XcZf7d+vvYfxpXX8AcY/eLOWmLsZfODv24heMfz+BZdVx6fz7o/mI4KMCf40K2Jb9+/HXyPLPi5Lf4fnlmy8o3IDySzilpJ4Cq6Z6txnO1wCbw/zi/AzJfBAZNTMIdGsQdQ8C0tdwU/xTBibuw3Dqcoz/VX0yf/2Zls+1A/+qOH6Ln/diSy7LDov/7lemzhax1Tv/Ihn0hzmGy8V31UJ7yB7iyRe/Wm/qBwt8o7a2npsxTOwcvt7rN2Q29v5CXhQ9Q9CD7Mf39FHnmHzDb3AhZZ/0OLQZfQS+cdzkowPMvrvHN9T/hezXdViuSbsHdmq1aipyt83ahKavttrl3uu/qvyDzKxXTBw5pM/2Cd22sg7hv4n9d0lTloaF/AEmWs22OBqhtA/qw2ZV0LqHjfSG3Ch0BjUc3Zs9b4Q7Pq4Hdhd7NIbULT4yOOwnh8xDn1kQJhPlg88UfaxgYoaIzIR/0K/Mg1kEUyW9wlD19ZgyFEolJx2ZPcylCEWyoTYYyzpaEVSQ+fP+Tyyb7MgRMQ9kNh5kztiLILANvxi9PGw3YZLHM/JCYGu6y7qBgG1hxzcwoxb43PWJ5Mazl5z2ZrtHz36ixz2EpMO6AanI0LXtPEReLy+kIp5tz+uQidyPwnbH/dpOfAR58HvwMrZfyk/Wf5tXhcdCKg/pVi2E3YWZx5/I5K9OKBe5Wahp5suLYo8Hxik7+8qikWfZCk70lB9ZrOShOg+w55zKgzTRbItDsrpGpxN7bFg1pNybRY1nnLE3betolnsYH641DmFiO70NDdjECm3DBqtGnhsvFcj3OokpkgvZc7aJC8eSbCt2bQvXN73Yx1zzy6WqtTdtL9pdLKIV8wA2s1WD7IPYgXA77KVPh51SZLJ/ImA7HXQBU9eS+VEawWSP2cTiQayWMq4TL7weGhW6SmnXvsY2cp9yRO8Q/oUHshjJ8IbEesBGAU7t/WQcHp1qVNvMuP0QW8aBbVXVDan3lWtdtDHG0lumO7bEnNjbAAAQAElEQVQ8GE5esR9y1g/RPmI2vNCyR06noRpW9k72cAtxikxiqxrY946Cw0E8EjRJtpWWmG33PP6vlwtjOGxgyBrEeewFqBrFvieY+Og4EbKz36QN+pW9vlHv8EmKg7qzn6PbhvNwJ/LQ8CrDSP0jH73EYEMNcJC/ugpNzAcvbiyrc8RHYg9S1+gvsM/nhViumsiw45V1I2ylbrZ5KXNVfEUe99At9WG5gK205JK/gNu4tiMb3qmK523EgO2DTphSZPr6mqqBjKk5DEqCaewxTtxZ/8Rkx0bu3XiCHR4j2UwYnMg1PjfuQRNA0uA+Manbxh669gthtfzESWKdWSipaUWcNj7gCZOZb8ScWhq5BvxJ3E9PF148XnXh5dfGPcO2TPzea2Fb0dfeLsjHX+xhUuYTEpNKHBeupdA1yR9O8orP0MIPtDfbrE3JtsQRGJ/lUpohZGwz2vMJPWt+ZZ/GZpDYDD+8XAuYUKETjGHIU7YbTJSYU5b844HoBqn3+XzWw8ODQreX/ER4Q3ijTpBUg7XdfV25t4e2sOTt9CUjE5t19CP3t+v+snjFM6CJz5knXvCnLia4Qp6OY8OGiJmtlRjwpRRZlvtF9qTeV3DRaonrpOjbhhQIWSkxi3ZlfUlFiWtU5A2VCLAf/5O1bwKnCTbowUTpQGLIOGuACPYNekRP3u1bSu0NeVK3DbvRCaTIrHsIbN3kcLjx+x6uyCm5QUDA7KPrfl3B0PWyQcVKDZkcbCKKkqITVgihBbFh4nIYC5CQxNRkH2zauF8ND53qQWOU/vM/HvTpQTI2py6qetLpPFWKPaks7IkJ6GNTfn+wLcN0YuoeptWyps/L3xpDIy+okRmMi76QTR+Zyl5FVrR0qV3WekAfozo+F0wO1CSEwstnQPiZq9ukGldtuQ9mb92uFejkFV+YVBBztSsWxmsMVeYRot+w98S9JvuAoeL3yv1nXdcbL0UXNtYZ0/hcpellMuu8FbUm0CiDyMR08g6V5YDKkQndhsMRJwjZVn7dukLv7U+/IZC6ICYjNzy15GEq1iZRT00UzL7boLGFiEEdG0ypxPqqWz6OFJsEdkXnQh556Q2pdZ5QvswhyFhqFcVG4mo72Do/nIghecIiHlsq6OkXiEfQmNhmJGyFNns8asguFX3WoIlLrGMgtCY9n5aeuA+EZlscDDeJmiS2QIa0HxlmzSaJzSSzFHbucxdfW+7h1GIyWZBI51noY/RRgXcrwAXwLu9fwuAi4Jck3bA7TVzBPl1dZNdI4QX7dHV3/EX4+5z3e8i7CX2Lfyi+J/ce/dB7r/+9eoe9f7f+Ece/qM8O5femd7yFu7Oyt4N9+jN0+ZA68DPE89eK4SPajwp8VOD3VyAfFAdi5X6c+Y/isJf+R239ffX/ytXJZ9exMhk3DsIXfT6Lgy8Y/T3NkAO6Pvgep3xHsy1DKfrAttLrD2m/vfq2ZYNa+EPC+KsayRfwAz+cg3/Ywm8xkMcPv0X+Jvsdv0OyPdgjaui72pF7eh769LbMeCnbblt0i/DinExaoal2yaAnnHiGwVk8SIlM0NO7U2jBHemNYR7MEIUSQ48z+EIOCauvz3rFd1mu+kJD7B/7S/Jrih2h4DVnn/e65P4SkA+ifssddmyTh1EM6PYjD3v24Rtd7AZCd0GoO3lhT3cN7z07ak/xe56TbdnOsGG752OUgqJGwRovnpFsIMvwdtSd74zD+FoOsRF+wI5QHtxGJ3BtzDfVsJYtd1wr9rs9OdEEStv7ZQ86D9cuPGy98FB5Mo5I9LNDMx48XD3xYidIjqFdebh65YFbbIQWmRrVvk1+kbGtqgFKxVi0yNMtOWg28SoIlVhuxV/znBNHyEHm94h9G/vxQy9LNidhi8eVOQcuq6qUHIKM7ehZ1TzLLklHzfSi2X41l4x8yJMHtvGxbBofQ+fzgz59OvdfLp3OpfCU5pxYAHrOTOJv6spLjisPqGsM5a+1bcMj8z3pdAHE2zEhbDwUpWua7fZDx/Jt2ljLIH+1lpdlV9ZXNNu39djQR1j5q57IZR7PhcyEd2GNH+/+H5jhJe4r+yWIzIpjwwzx6rlFLi8ik9dBxSzXi+UCBjzJNveArZOYOuoUm1d8P+HnAmZqbMle9ZrI2+48bFPzEy/BztT9tOOs0S8tsjK8JMRGcnzc/xJwS22wUeiOKp3O51vdY3vCH1XYKtbxtPBw0igemIuGHmf1CyXsbMRXo/SAnQdexj18ekDnAf1T69h73MeeRCf1iY0DZlBlVV/LkqiLvqdF8TDGOPXOWn7+/LnX9fHzo/L/f93YXzG3YfeJ/fb58RH+k/LXuv2QnZhWzZ9679gY48iqpiaWo94Z2IzxecFO1if1HDV04j7x8HAm90/69PBJxSU1yCd/uffw6aQqK2Zsy7ZSt7yYndRbadiEw7rWQgxAj90L+2Hrl8qb1J8/RMYeTexX9nZkHvB5Zg0ytq2svu3em4kxmOQZJNfEnr8OjY2JrciPPY/YyNiOHUxx2O64U9/EHT3bnes//vEP/fLLL41Pnz7d+tiZ5Pfrr7/qV9YkfdYmNkI3dkcVtTK2Jz0YEmGAUnxk3/7662fWMWA9WbvYip0g12jqgylsWIW9C9ft09Mje/CBvT2oZ+qgvRmZoTFwJCutRul8Out8HqzjgF/0WbPIUBn2+MYeyr55wvYkJ9zo4dNJnz6dGy71y+LUNXGnxoXQmT0RDPaCaJMXVFbJ5syeH6OUlnVhC2So2J/4jK/Hx8/s07w0dutIVho7oPdjxoUfQ982LHAcjMl6h38g8/gLGfcH+a5PnTCQY0czUeBos7EBS5lv1OGJOmeNHlmXJ2pjcorME/PUK2uT+M7szQcwxuCef+3rL+sXPGEj10Mc2G6Xx6nt4Sd7LnKTdZjzic+XTf/rf35ir1nmmiifNAqcpBqbit8PNmR7LdC/UpvEZVv5nDmz1sHoddm6xlm7yCQ3xLAnZCNv7GHXUuikqOSRHpKONklg7hOXVOOAZYRttb5oLBnnbcdUueAZsN+w47wPIa+ZvoEohx0ZM5JS19MY3HtPqlEQrKNN5ObzFItzIcmBCzW5UJO8+H26Tm3MLbOuW9fi6WljP08h0iYxR86REOu3KZ9vnz9f9euvF+QumugfgpFNHYINYu67NrrUIHkW4zFMzAvmvqw0k3uUGCf2gNBEuFAk1DhJtYqntIhfefn5+emqz/kratb8mkydegzNsq4YSH4rxKmClrWZyMW3+SzOvFHoYTj0Soz7HBL+rf5B3/dwybYwR6xYJShcRuUF1t4Kf2u6jQ6jSZFzH79wL+9YIUNSYo5ODFv84PPIfVdFO1yAw8geqOZ8nD4q8FGB31aB3HWC36b1L5HmPqUDbzk8eL/l4vdbhv4AWsfyA3b+3fo/EPrfWtV8uAV/6yQ/kvuowB9dgQ97HxX4gypgvgjElP1nfXrH+p8L27IBuSSfG0IDf67396w//+ZkD7lBjMRjr55wxfBm4Fufhb5J/rGDfGn8Gv5Yb/96a7ap8/dAyC2Ili/AG1+GGX71sJftyN/DXnT7vT57pHhg46/aL/Tfg/113deGI26bPF8ich17nhZk8huBSWy+VLJf+rD3edEHzKNhFw87th38UgjRds4gDyQWesIprIWS+bnyZCc9rD46Dx56roceeUCybDbz7mT8Bnekd4e24QV0HD2lPw47vGBRYjeo+FCRwDMvEnbmwZSpRWjBEXvGQXhGzJiIvdAik30ZZIxxasd5s0hbNgo6EA2pSQpN3Y559F8jArZlO0MdfjJbNZUytq0i9oDhjSbaYTO6TN89onswY+OY2+SSa49ewDadD1Ft7NPIBrCaVwzspbf8b8jxCI+iJI7QYsAu2W5krqxPIzPWA15GLqdT7fNMYmNbT/+wvVHvfX8hE+mJUCOxM85DNosf+EeskPvovQHdfo75ePBnJGzLLkYvj8QQ83BVNWQzAht5Xnloaa/5kpvNj4UN3pXYA1myDV7Zb5qVZq+encV07iBn/By2J2MYfdjLlu2uTYi2deTNsGtpW/YzkksgPdPsZWvR9RwCeqnbBiMvZCe9QPpEmPplfbY9rtixjchGTNkLeWiKOYQht+HI5yVLbEBQVXybYRDZKUPLS6jGGMqe2NiDebmamkdnQI8NPCQMbcRlTDSNus89pujZVuQHL/vUDR/Q8pIhsCxljo8NPUxJghbL/KKQ+YRnW1dezIoWe6fTWXbkIHBs+CV5RhxzB92Rb0sin/gD27J42M1zqwmWOhlF16L1CZObrjwsh9CHbT08LF58NhI3XNvYlOjQuTYwIJFLajLnbFrnI2QRtPc+c7AhE9jQmQvYjIHuWo3RdT3x4jr1iO3gELGzF5LMotjutcQSIc0F6qo0C14pD/BnXpzwEqXKvT+GSydg4uo8xJlx1u7wtyV/aLCw4YYsbVyHoaXegzilYspnILeS1JtJH7blsqJDqRTfo4ay/zOfxNm+SCf9hZe7tmW7dWyvsVZLKK2rWoT9PDtO63x64EXp7Jc2aCqIzuRkMyMWmx5ENfTkUONE3Uxe6l5oHrnnZd1gTSDJNnx1q1HkcxcHOWTPhGkbnpXWNPzDFgagowe/DUG3kTsgycQYuQCO8lLLMrFdG4lZtMhNim3GOaqwC0atmEwf5F4Z37ZlL9zbOJ9POnEN2zuPNUnuTJFXQ91iJfWZ0LLWU7G9kUN5wCjoQxmXw9903Fs21id1mNhOnFK1xeN0iydO2Ri5Hy2aVTUamdsm1twftGyzX7qOkgoeXctmbSY+CQr2hDyJzT2e2M9x5dp/fHyiplvTEXo+bvcNw0eDHGMr19F1XvpaTz4bdKMVXK8XXv499d67cH3MQiMxFdyuDz2y65h0XCxckzMgVpZSdPizDHcMDGTAeCZgxhzw0Y0wtRT+5/Wz/ud/Sv/5H9QGgZNKJ9Y+6HWIzJ7PhTecV5DYhT4eCBLryIhmW7YZhTy1IRPWgTDwHreCRR0meyByYgw2NT3hRdZyOuTnPpIK+0V8sRn7LaCSU6Puq0l2emv9DJ71lwY/TmGRwIwajA+na39JY1gDZvwMru2uxZRS3zxL194mgWaPbqzXlfW7sp/yF6TKn+3yuyhLQ0SlxGqbHiPRdU4LoWzYuYKJ4A2ZUyRIokpAxFsSFiczzDHmsMgNyOJjsQFVNnOL/aRVW74jZM8mxut2ETe6tmSSQgx5yfzknHjiI7ChBvDotHK9YhPwkjWyooXXsZL3PJDk0IMt20o9saY0m1E5Q/n2U7KraV0H8s/nSXxM9kYYkZ1MtvBSo/hgfyrZJACEjF3Md70vvMxOzlt04G8geSEmuQ/ktANj8LfIxjbYwIpIH+2jAh8V+G9XAe4JP0XOPxrHv1v/zywiN/I/0/yP2k7pgx+186H/UYGPCnxU4L97Bf4u+f/kH1t/eJknX66CwzDf4fqL1zF/3Rff4uw/v0r9hbGs9PlS0eQlzgAAEABJREFU+DqOYx5+cMwnCQTH/Ef71OaPtPej8dhWAX1HS+z3Yrbvpy/GkV14Qf7TJ2y/r+63WwD5Ze0eN8a3B0n7wGvplXMM33MyDw5axguxw6MJrf7gv9VHXi13yNqlNTZ9xqUfaZOHIoklNpbdjBbCC+yXvvpBSuuJGHRrk4UIEIf+ZVxYuclmgPjhGnm4KGZfBuFL1ttt1eXgoSb7paztptk+xL7o48e2+gEWvWgbQe1DZmobnPTclm/7S7u2EfWz6BsjzEPlUdUa4Pvr8gjfDttt3y4ZLEbiCSRLL67rrEUAmcOyF5hwTLmYg14E4omsLXGoGxPb2Iw/y15goPuGal9/fY/LZGfG3j1kyTzktRlIqr1n2MdNFXp4QXRiowXeONmW7eZEzl7jzgnq3Pcpw68e8T055cHgwuSh6ELoUU6/rK8zz2tlfsrUh7yOfWTmN/lbPKEsxA6uejL3s42lAvR5ufNwPqvGkOHbnHPQx8eAfuIFWwCb2ifOjT6Y9KFSAZxEPnIPDw+KXnwnv/SjqmljlOLITm/Sio3Js+RNRiYvgiJTjC0rLfSyFZro43SimXmNofCEqNGpkYflyXQqopCVlrqNIgZQoPdPGAhFPzFeeBgdUvxDxs1kXTb8Wi4Tf2Ez/WAuAF17I//Y2GetO9kP8RNsfM7b1plaH/VZsnPJMrHNC5ypx8fHpuGMA5/wcq/Iw3eeJQsih9Vt9rlP8y6GjK+8VMgL/gsvt6MfDdtKnTCwdDhHlnKyBlf8PzVsk+9AjDUidu0N7RUb8+it3DZmz4ftNTliY2qbF2cDnHThRUcEEseELmqbNSnGsRle1tF2+7cd0g0bRcjLDgJBtW6IACWAPHvdNl5YXJ4unU/iTD02Xrqlj+yW9UFhjKGs7+Hb3v0Rv03+yOQFwOl8Qi3ztd+ZfHG0HaixFTBUrNlrX1ruumYPZC/YsTdXDuxLm3kWQ0LSOpqLMfE8PT31/kgNRxE38pGx4TNIbeJ3YmNj3TZqFcDCh5U6jyoJeXvp5DxSA0mGR7qa6AWi1UAee7hvfmQH94RRz/6rqm2nt2NRuHDTRMv1F3JsJ56MY3cUesPIImTQx1TW7fHxyjqSCY6jc2XtGC6JGCKmqIwxtDHPnsg6ZRw5SC17nFKXp6dHPfHSVc2M9uJmFH7PEtxuwLZM7W33uuX+9OnTqa/jK/eLR+zl+iIUcqjGGKVRparR8xqlwQvuwYtAG3uyks8Ta5l4B3zbSksMiZ+lY5rcN0LtYJgbNxPtyE7mwkcpf9G89qak2DEdMY8xlGa75WoM2Fbsx+8j/iHI/BTx2sghM0aR34OyF3CIf2IgoMQmmo2GsYXeqKF//vOfOn+6atQVP2rYprcG9vIXvjZ+sbHt1xxGcxE1bMu2jhY/BxBAdCr3sUeu5c+PF8a8OMxe6DVEgn67tx1DmCtsUkFNeCEFFfqQqnI9bv0SMr7CO4A5EZAK/VGsKcjYRlmrReawm5Ww4QUwuHSIcVNiip/TqXQaJUVEoi7VsC27ukaDvVFjwI01KS/6G6jljSyiOhouSJoD0Sq37fPDSQ8PZ9UYjdxbTucT4/gQ9uj1ssVO1iP3xMXBYIhMbHf+UtZtIx+uG/bLluSUhiydbVWVbOx79UWfdU8f2MhYQqzlREvNc71u+OvrmjViCMdAvS7Zo9uNLvQLeEfGy59o0Q0Y9hH7G3ttI95JP7ufigwmWRsLcgNWtvlNL/KWJeI29Z0oxY5tSEDu4k8M5drPdZRrOch9a0M+Om00OsiXfvJmW/a/D392ebIgX8O3/H9NN7xv6dv/vtra+GYH+i2E9wKDfXAPdO/5sXGbR27xb/nnn5DcJgjfxvsg/HvsZE1zUb2Bg/+j/Xv2D/qP2v+Gfv7Vz1vIzf0e8642fEStf5nDvfYt3bdoX4RxZy9+2qb4hfPAK9tf6L8ivOXznvZKXPF5jy/8H3H8Wf2r/O5jvd+dG/7zn8bYENjYhgul1UubvHDjQfsXjpVgd3D5Kcg0faBvtMj8CL5h/ofZPxJbdPnM1Uvkw/4ZPxrgq8vofkv3+Fv2E+OP4Fv2v8V/WRu9qtW3tCP/XMt83r3Gty38tSVsc839vZAVWeu4MeRGyT2Qlf6OMVKIP+8pJmitI+MfRSyZ0wGGt+O17RvjncFr+ffm76h/J9l8Ufga8mXhTfAtZM6rzM38bRie9aYuX0AEDIbd/+L4de89Ln2jvZY7/H1D7cY+9F/3wv98BZucQMnPMbP3Buj/Vy832/7y270xAVg2s+EgrfstOXfufCrrDv37E3YECnm9apjRnBM2I2yY+n8dan/2inldL8/3whWnXjTbIjV1M9fWPe5iVY9bSu/Vu03FHDW8r+3SenlObKT9krjPwrvHTv6iO3wcjGOePjmRuWLn4H/ZU9cOYuqozcrhmKc3PCC+PwDNemHThgdiu/1mAOJ38vt6IBWUgCrOyRgKOvUOIONTDdFia0MvyBjSbzqiE9yUei8Rg6zEYInRM7ok+kpzV1ZR6mwOA3puL/wdZPTcZZh6meNE4h5MXx2kf6u7MRL9Q8ROAJKbvsairXk7ZKZvfj+J0OQaCzI+sHyr/R8P5MO7l5sIcfVwmU+ulE1XzlfO+c+yRVYy12YB67516JxcVtA8rsGJvguLqdmO8Gyrbj8ZW7oGwvYEiTN6fEvgXj2BDnuIaW+2ZS8k9sBec3vIjTWPSvgbtRFxBdtuN7YX8I2fNd5kvptkXPTBur7ICr3oTnpm1OuK+a0RenRmaskehaiiLgcyD2D3WmRsO53WuYcK6Rnu7bzx5WiCjRctkVr3MHh9jc62F534yj22yBOugoHx9MmpmNhWAY/SqOoxafb+SgkwRomox5RYOq25pKR6B+NbwOpPEzwKbNQERe0N362/T9O51HGlptLcx9A8VWURmkIX1gJITQt9zg1zG3x1v+Yr/4yNPcyrZA0USiKHyXxTPrsPHHRcdt6FfElLx6nJQmwcSI1Irv0i+uKI74XEIuFamJH2HJJrak8Q8KYyTl6F0/CeIfhWWvZJ+o29NJnkIa1k2UBpZAt9UhORN2SdePlRY6hcESBW4oHHoOe305S2bVMRgCFGl65tK0UBZx6mGzNHbGhgaVNsDXyMGlFp1GCMEQ72lPpBeX6/KJma8nAcQ0NDBYZPSlk2XpZeedEQbLzgEXmesHmiMIOgot/9lE7M8/9QzN5ORqLN5M41cfTHQ27hU9mXtjhkPbfZtRIvRrnD4a/GkKtUtlKLy5W7XsAL3dRnVGkgM+NLeEZH9C7LXtjgbbwkSV1kuMxFK/ixSceMJKDD1oztPd/kfM1LMuxS8qhrXWdIUuri89rkGMxc+7n+kG3bWP10Omu4WLKpwXzVySpJheMr+ZIRbi6K8SqkyEkgLy3y8qJcyBZsq/MkTtFyj8meC+2Kz2BSV6oAVzJ66sbdhr2Uz5bobBnf1XAjBkrWkgP/Nn4g9Fhr3EzGiW/kBY1WPFRTsRe/ZLTEOGdPxl8N9CcRJS5gD7jRot6MbCv+G8QFSbYbGR+wrRpFVFNwZaOHfF465OVjamBbY4zmyVLiit3OmRwPmaxjos9fXI8qfTqfdUIvL+c+5R9sQBO2Utv8J5vTb+QQe3n5Nrk4eu+TWw2JsBSVccJqCVUrLeeZAbq2lfXOerrCEW3qSg4MVBiwS9fLxgsmNlErRi6Y0J76r2wj23uZSrAZOIiG/Rq6PbSxBxNnck3cEZMIChT2D+Q+lFiEzoQnWWlZN8Swu7WqoZ94wV0kWkfclqpKtsU2ippk7c3oEjzzGtU0uzTGkG2NKhX9RsxdU9bler2wVldetHIfarmlJ/bL5NpKLhfuRRt7PLhyLU9N4Qib0om6j+HuudCahkt6gsBX1hVTXLZX1blUXIRGPjSsiEtYNc7aIHjwstejY8yeeHj4hJ0h85OYE0fimRuam4Rky56x+X/+14P+z39K5zrJJlfP/uwy6986qECWLFom2IWQerikQOyt2b+7sAck2b4D+x9bIveNwieW4Mo48SwItnsfxA7q6ENjYDpxOmLZpyFp1ZWqUoMrPoINAabKeNZQ4CKGskKPYvrIbdjfsE3ppM4lMta16xSJqUHKY2t21wUx2UYc0Of3n6wjroQbZfsEZmKET8hQMXSk2XXCoFaLH8JungwNJLbArPVhExOwp0iBGBDid9vssewptpW4fNjTWN+khD6Rxlofhc/C8yCYgl5QMy+M5rqJrzZstGC2zyENkghO9CdriaCLGPvHsq3s5cNf1zvJIJPDKmQw1A4k8yOaQY2B/aGiRmIjJ5eo3kO7HuK6cr/ZYM7J9T1DEa6nZhYPP20DfvYUopqxib7h2e1RZWJRKb1dkgq7U5EPJvINmZ/IcV3nmki2yEcDpY/jowIfFfiowEcFfooK7B8GHYs5B3Qfx0cF3qpAtsdbeEv2g/ZRgb9/BXI1/JlZ/tn2/8zYv9f2/YfQ9+r8deT+0OxibE6+oE2+ZKmRL3aBXrW5y70ifzHNDvsWvlD6gkA8GMl3xeAL9huEI76jf0Pkd5GoTtfndyn/CUqpR/C7TFPT9/Sy5gfek3mf/vs5t/Wa2Ajo/pVH+99+zDGXxneFnHV7DZ7afMf+SnzB227m5EnTK9a7a/lOsOvB3/s+EvcrFzpo6V1WUKO6j6xzOnDzu6he3cFV/GuXsY3thZvAq4G98w3jAPoTJHeoKmSCsDNvQLN3CrLxGZ3wFvm5BqEnro0nUsGkzvauG4Udywx3CgYT7OTu2hq0aHV90Lcza/a7p/iNrYnPif5rQdtdo3u6HRr1796LlW6HzYCjGdi01yT2G0q0PHSF1/P0vbXcvqrcqjm1aqZBCG8g+a6XBDzMji72DrHCQGAnXlDu9VK351o+xwHt1XWKiZZeJ/jYv8lnjHzmvcbklr1ZNeT4RCmh47b9Ng26YhRd2BqDuDLP5F1MVGJJ3Uc8eideeASDXreWGPPQdN4orweJ90D28WT9e++Ri23lZ7IfJzHm5Vj6CS85xpaNBMi4ecjF2wHbYamqus/D3PP5pBNxhlYUxLZcpVGlGhZOex6+aLFLB9+gwFChV7aCMZi7UEMXx4lvJmbAMihtVLWsjUwIdDanjEF8BAzleqZnHhy8w55t2RVWl2JSt9xbU7vEXc23jvG1XwattTBqLvRB7LFK2Ejg6saIOReCmWJHykDdbMs2Y4Bg6nnhZUpeqmT9YKA7ebi96Sl/iUwNkFTiiJq9rjfbMjXJ9RJkHF2Ma4zSw8OZfvQ6hT/yArVGwkXE/WLv8xMv+PIizBNbbtms7fkheidkodtttvBlWybnyR7ZeHNxRfeJF9X5y6vM7VLhIwqRCTI+EJnU94auudBBz7zWYF8+kvPT5YkXIldt8GMDd8I98WSF5mGue8vdy1bsPj09rrqhFN3QIlCjNIhtjKHYzV+KPX5+bD+Ri8zDXrM4OtY0MX/e/5+7T9Qrck6Y21AAABAASURBVLq59Fqrff3CvzKOvg2PfGL7gKDZVnnF8nB+6HXK3JX8t/X/9qUG2ROJfSOPUZEvnR8elPiDGkPFWmRsmzH6yCaGJ/SjZxMDtLbDeuVF8pW+ry3oo0pFXeI713PWvkIDiVm0Jat+UXo+rz1lL7vHSrR99mleEKZeqd35PPTp0yfwcMO9/l7ClEQmD9E26hUbYxR1WXpFLGWrfxjbRnKyhnjnaB602Mi4a7nPY8eOvBTbYrxmUtUgrk/U8wTZO6Ss3WTfpY6TeCZ1WtiUa5QpOkMnanF+ODMulKQNnegmBttSjvSSbOOPWpd7bKcvmTkEjjXfMJ7/HHF8b9RTtMF1e8KX7d3HlEsifP3zn78A7A7J/BTIS0ERyER/S0ySbKlykiXgWx31Ziv42Q8P+B0jOrGIKDZsywZyvECcXANS4l11Ij5LiIgOGXhcE9fLVflLzc+5X1y2pud06KS3oyFVWSfyTh2ekL+gm+uK8kRFaT2eGS20qhkHdMmhnIow4Yg8XR+RLU4tU8j02BqjlHvl+XQSQxW2MKHUtJgwVdqGMcrLC+8rua8g+oyAzQkhto4Chn1EX7foM0KDI8zYS34bChMcYrZVVdRi9P/XOPenxBda1SAuN0Qr5BDvuW2NISFyl4PgqZtd3cdvkM8g7XtFsmzQ9uitBCtSXmBqW8ufkVW3rN9CT5Hdk7PEgY1JPabiJjl2/RDZeAmcvHM/vuQzlvuTaLbFIe9jMRoktPyWbJNbaVTRR0rdehQedDrk1Ch9tJ+nAh+R/PepwOSSDH5vxtENfq/+h95fuwJZ++AnzSIfLMFPGt5fPiy+m+YfWIq7yF8+l48EPipwXwHbsoOPO8h9XT7GP2cF7OxVv/jCVdACvWr2kn1F7qm9eG/ptcB+4vvh8V14p7zfHV9QxXPXSNn4KJD+HjGKgP2SB+mHDxubAvSvjdmLbq9+fVnmC3EC34Xd8a4JHLUMDwTyhTlUG9137If/Jgw1oHvvsJ8FbMYc9/6jl1jSf4H8bhZ8wXgmxGRm6Z/h3kcVglY78lyzr5xZQ0KkElq/GzCPnfegvX23/V3+dWdbNii/ZqnXDvp7fRSy1KnjQihqe3rVjPngFZn9oPUQBUOTJynBa5no5aFOcPDtksEhm3HkjnkxORBa9Bq5+uCFRkgqBgHdjx132ve/37GM5MiDRfaT8wDnTk4J4H7+O8eUTQubbDeS+705G/o9gXr7bp44j6ltHfo2UuvodRItvH4QGR7zHBN7eeiV/RhkvOhS88IH4R2+bHestiPaiGwghWaZNV5zdbNTS67k2ApyL0mfAiBhm3P4Wz/MzMuBPMDPsgexFWzbetAZ6SA52Vb/lLHBkXn73zoHKCokBvTT/uCukLWXPF6RyxpIbjr9YkGXtm3TRpzx752uvWVuL+LcZXZWd7YVm3LyX3a2PfcNu5TgWQ4Z2z2/nZhbfp4eo5B2IKIE2rWhWN7lm478ypUKQLDhGuJ+TAII9qkIKaZ2TObEDDEyC1uL2hZHj2O/B5wOGkN0l372jY1/aisEHCbIw95JvFtiYH4cRu7KC72uD7WKfEWvkVSn8vA1sAu1SBx094NYpeHYXrzYyn7KXzTmxQ4u8RydTSwbsUZBirgLHQ7tzb7zQS2OeCfjifLE2IK0Md/V5NjpSfQDjOZ+YsbOfiBADtd6cGxbbvl1st1z29hFED8h1BgyNgp63E1qVMxdRjFIZ9UYUme509BP7sGFFyEb88KGbSX+pvNiEbIgKfWtsqwSqTaqrx/Jhg6qqseJgQiRoZ4EtXGdYjQHtHASCasd41rNtgYxFn3+SlDk0UCco3UP8azfxK4sDsv2Hl8tG8QhS0vO0IqXFRCI3bZcVmIlAkUu/cT4gZRpw/6VuoRXo9SNQA6ZKy8EYt8WL2s32JEpzA1Fn4Fsy3Acf4aXOcgLhbxEin0jkbzHaenFZgzEZ3ytudQvWIgj8phUJccMDlgaNRS92A3ZNqGQAbW0LdtSDuIRLfYne1BgQ+Z6RXaSJDKi63+YwWIzxHYpPm1sIhPdXLMbfEzJdiML1TxqZxgFvWXoXaUxhkIX89DpUJnUcN3Lr11X4sDuBJknn8l6VBn9E6oFYgU5YrGtGqMhmR8qCD1jkZs0GJaul8nnyVTsiJb4L8R54UVexAs7UrV+Xq5hBSlp7YVNiVfNhUa98lL0wr1pMrYtm9rsY9Fsc17H6WRdyW2SU3xNTpknt1HEJ2Sh1cB/gZ6m8tG3DC2jUad0oFTQ7KFRRQ03kZ1sw1P/Q4283Mx1vHH9xZLLzbf3XnvPXP0FZf2lbRsglsQYlIc0Cxg/eMHeEXdiiI8LdcjL2X/+x1n//E9pIO6sGXtKYGJ60mdPmRphXpQDe5I9ZJMDL90sq0Bk1HL4hB550QY5jMHAhENSiY+hbKuwUfBta0N3Q2kKLvOqgibWgPihixYaVohhptMYBVWyjS0je9WVl8IUlrmEJXVDfCO31IBut6vuUVUQFyw1tlsDmhsFMwg1MqlJsOEnPaaFILEMnc+FX8uSUFu2NuHIsuDV4JyR4ZEX63LhZWXbkKBx2o8qZAioP/fwxVBVi2lnYBQCqVIHHEZ2I8gZ4SUq20CN6DMVpnXffEfo9UGIQ5G/xYZC1gjzz3EaIodFrDCiu2XtyXlyHQduPqFiaIPO5SvShqq2Hx+BSSk+7dgya5P6oITt3icIDF7mC37Wd7KQsTcnMhxtkJ5tRHzu6e3EFJaKPIOYCKp9WmMYXmE6MH1QyvURuQNxVfpoHxX4qMBPUYFbEObyPnAjfgz+VhX42vqGl0+F7u+yZluE3Lgj/5TDI9afMri/R1D+e6TxkcVHBT4q8NNV4Gt3l+Pmnv6nC/y7Avpadl/jfZfxP0ko1W4QIN9HFfxhrjCcL4Q3e/gwXzBv8z9qgF2Zb84HXtm1vX9hdXP+lBiwnC/aAcNvHvaK5SZIrW7jV4NCtsE363whf8V+c5q6B18yccTvgMYWjxy6Lum/lIOCKOfbkYiDG+Frg+8W/JqRH+Ot/F8l8Z5JaqIDhwyqU5z2edZ28lDlVq/kGHawyxydKbBtHrRg4Q2+FGW9aIirxrjRbPMgynJZDJRrM9A3ml0yeC1W0ILQ049hHuBYtoCVveXSOw2hnZO6Bvu0ddfDZa5BrXwXP4kHWjJazfaa04dim/QWBg+wgtP5pMYYet0q8gSbv1zJXwadT2cN9IqHh7BUFfu71gqEqG6rtjOY77wQVpQZfQ9iv8ghyPgZ0bad7gvYpcQ4eDEyBrpVLXP4ti1Da1gy0NEY232CbpkcGWhjP+ahbR6MT57s5QFnxvkLtLyQ6Yen93ky3nhofeEFwfpLkKd9j64oCv/y4ZQaYfPCA9j8peBEt2po9L4hFy+cxtCZnMKL5iSmjSfh8f/09Nj2Qz9gW078IWAz3ahqt50PTz8T2+PjRRfiTF6Rmbtsxjbytgo7ayzZoalbZCOenixku+nHadGPGRKkv+QzZtIs67A/RunMnnx4eNAncD6d4MWf2/Yyb3VjUqB9YLR7GLZ5aXfSw/msvPyyuT+wM2deVPDZlf/U+eEn/Iyztk+8tLywBkcdquI3cWr3ffgNDWv4FCRzSiZ5kZG/9vz8+Nj1tK3E50ICICbbSou/+Mpfg23YafAUOX3nEYMRDBhHK9d+MNgX+c98Rm6iAxu7Uud1qlW/T1yrNaANjSpFYHfN0NAGckMPD9QXe2SjtDFCP+vTpwd4D91nnHtA9p+dWiJpacP3xlP0J/J9ZP9t7CeT54k1e0D/E+v36eGTPu196LbRwxv7nbSVOrzERVfWILW5Xp50we7j02d9fvxVT4xTH8mspsSG5yTZbnCSR6nwH4iWGkU4viaDzAOGcKWq6r0yauj8cKYmZ8xY4lDvF4ZdPrRjRGr5T50XueUvQjPe++QYW0gT3mz72cuxnRrG9zOEzMbpKuPP1A7zMj/dQyxX7+FP2G877OnYOtPXKA3wLD+Jf7DvT6oh6rz1PhTt0E3/8HDSiWssNtInXttKTbKmiPcR3wllwrDN0E0/TpP1z9pdcu+gNtGdrOul1++K74uqiro+rD1ADvEpWvTyEvTx82flmnni2stL1aM2Wecgc8Tbjr3826w//jhgER33QQZ95CVh7smfd7uP2I2dxJG8P/3yQI0edGHfhq49K6fHron3dDpr1fsT18BZg2JOfHz+/MgevGjpUS5y7TzwkX4SUHJYNkbrrnynLtTokfvsr78+6fPnJ/b1xsunjReZV/J/WnapJyHILnXLhc3g8TEyn9F7BOlTs89KvYs9c2K/D5AcWCroSzE5yxiAeD4PDe4NNYZyD7GtE58liTXu7BbsmPKZkFyiH9vZt9kL9pKJxQsvbS+sc9bNXuvxxPWZv0B/pA8v8cXX+XzSwC9hEFtkLUrH1TXER6RmXfTpP6T/CQhJFUG46SbrNKnL1BW3k+sl2Ogl3u8p/z3k/l/0jEleVhGLbfhTabbTCRN64uXl4+PSTX6WlRyTW41SjaE02xpV7BPrTEBVA3sbNjb6iZaVVsj0iBNHSHJZNYbsxKCkoOQ6tTcEbU5MEwMdsjkvbAhvfKZnP13ZM5njVLhSDbNmkkvK79D5HZWIlD4QbaIf3cuFOmUOkvvG6Sqk+fyLbiP/rwcQ24mUO5ESZ+oasOXjGgvhShv398SW/XFl4dju8KIxO6bUg/S7ds5gCagT9MpZR9unhIsP9OHbO/GQedXH3MJszlG/TOL7zD3x06cHfeLzJuPQ2nfEQXyxnXTt+nIdU5NlLxZegVCyd12bTI3s6+rJq3ODP/Z1PjQhIePeg6LZZlxKHAFTpcC4lVqYjj70IOtw9EojZtiqgQ0G4SWHJ/ZF7nHZBhH7wEcFPirwZ1Ygd9d7vOXLuVrBW7x73YzfkrmnHbZ+bx8fX8PvtXvofc12eIfc7+3va/HWOD5+K252ttvoNvgeWzfhN/Ql6chVUm7MfGboBj5NCx/PQIatUj8pSOHj+AMrcGyNW/8H2v4w9VGBn60CtmX7ZwvrbxQPHxz5JtFf5vg8etHD47NG+VfXyhocSPrwotfI/M/F5NvKPbx/eTr63+s9GfVnLAZe9+FB/k2Hbdnv43uN2V+xQe4C9rPMe3bze4GonbNc9Pmim3HD0lDx68aC+N0iX2KzBTJWeBHU3b7I+AViOEDmBf2Yv4xsrdekRoHpF+SXcvez6GROunzBz0iIW3YejPBwgqCPvaHf2FKP4FtqtlsksdhW/9CL0UJJ1IvT3XHU4Ov95OlIg/rNgLnoD7Sbvs5Ss5jfFFo/VGBgO8RGRkFPOGX5GjtxUqs8dAxg9zGylwLshJ9aNuN3nGwT25f4mqn4a7/Eps7zS+lJTcKenCYyptz28hPppiMDSZUTxEW7Ir0x24hr0gcZb/s4c4YckU9d0h9IPMbZgpEK6DgK+hAPVJ5NQJUiEVJweNF3tl4rFI/+UDO+jjGN34dMAAAQAElEQVQlUFIMycbbfo+eff3mmjhA9AivXHhgNxNNrOCg91fGARWFN0FmgW18PCO0A7aP4d7HHsO9Y/RC134tH4kDc5fVrWegaNiWbaVt3Lty8dtrHtoBO/kmh8OWW88ITPKn63n6A7ahSdbXm21lPxWCeaiWPkpMJXi5BkNPP6lfsE32HBA13nhCZxtRK82yCph8tsizO4lcioys+2YW2LYKpwZ9nUT+nZz0qtnL3sSP0Gs2GyuxctOXSzKnrR/ATj4m2B9Tq/GZP9lPmRjf6Q8k7iBz4yI2Mhbj+Emc4Qdxu+YxPGUb4BiFpMGUEccUD1Mv4Mokh7XlITF1yiywTTdVVdgwwBtGJoDBYXiWZLYK+aAbVqA09KNb5GNHRrKtPHwteptx5QE9dqML2honWHpuW8eGFKStkRiy1nkgnH7O0GGhu2GHETpTeamUsW1iJQ9J2x4gosykrhk0yz1OzGFEbmJrwjtkJn4WPf4oIoJXHuoGGw+nZwQxAzkjbezHjbomjo09mlqo9+m1Ywu/3cbH/qJEaI6TVewd0docpzGIP79g8AsD6cCZWj1DbE5g8WOha0bQZ6zRc8RXXvrOIydoLnMWcU6Fbhtd7rGFL8ZqK+blxVDahq6aJpplv8aEFiy6kldAbCsf9gGlSw036mKsTOom7qk1h841tD2xL+F1PaM7Ex9KyMY/kUruQ4l/Y03yYiPyWFeRk+FnTbI/IrtNbPIG4ZKXXyA6wm5sTdboiReBkQs25rPzFCIzJKU1nTWcDTTxu7FmkxhxKdsyg3xO2Xv9HE2QHticmGK4a56XbbGXFwXjVNLOFmss1n9GcELe9Qitrx/bt3XKS6PEZlv2whhDVdXoLIixTVHG2JAcsqQijo37wJRN9ZDbqNOWHsG2vY+bDm9Cb0BP7j0ODWs5QouemQR0KmybeDIOtqwv+vaK0bayflmfGQGCje5kHRDrbQRJiOlEbpb7+rkQT3JXmAjexm4j1KrQnWDrPBPbqFLszKwfOOqUdYtW5ok1vq/cqzcwkx+BlYcCE7fYs+1v94X79nPN/iI/xDtGOwKZEYcCyXajRmnU0ImXldfO5drzKmuM0EtxZavbZO9VCV0Rh1V1Yjw6/cvlCf9iXo3oD+ynXmVohGCC3Lhf5R8rbYyrjQ2Zn8mcQ7n3iOs1c7EPL9cnXbhGU4vrVryMVb8EP52t//lfD/rHPz/rYUyd2Ft4V2KiNLpQgyt1ix/x2RZ7k3pPckjdklNe0BW5ztzX6F1c/9T74CeeyQk1ajnZpxt1KXwQcdGPkm2hqjQzSPwuIaemXxM7L1U3+tiNXGCEbIuj5WyHrBQxw+hdLpuu6CaPgmgZGUeEfh2QmxrbtnVlHS/gSp2jB0mEivCUiKtBXfN7wSxsLU7vjPhyrCFK6ajhBiZ7V+JS0IaU0EFFESvGpgZZp9TwSq0uCMbvlXyvxD+Zb9AnRQz96enKtTbJAU8WsU1RdiXOQDTbzC2EOCa+J31P0ZUS24bd5CoW27asobTQwp/QJ3kEG4TQg8vlgv4WUaHW6aRHFB/Ug70iJhNFDmTxdwWoxA4s5JhEKFaawCA9FTK1TT3yj6qKehtU6sT9NP2gXn09QBM0LMtVWrSp4rM3pluuUMZ0DtLVzJ4m/kktqYhkRVSJM+675zQDwUOJ1Juf3LMHw3u2itDH8VGBjwr8DBXYCOIAw4/j71uB3PiDFxkea5/+BeNj8retwLcT4zM+n/ONb0t/SHxU4KMCHxX4PRXIV4jv1OsvOb9B/jvNfoi9XwG+z+rA+1Lqz4l8Zmhv9+OQMg8ylhkFPfkTTmwRvovuhu9/r2GcPbRzzJfhAyH9lpCiF53vAvEo+C7h7xdKvLYp54KSW/A1E4kjeEfGdnPs1ffkK6d7qeeav1SIu/d4LyXXLA8LgjXjgQLKv2V+6L3V26ZetUP0C6IVDz5gQzOzw++VBxnJIKT0QcYLNg9vWNylwZkjHMjpwEt5CBjOEfpsX3Y1+Vmnp1+cnuVKjg7xKkBy3oHhm0dqGISZMA+EFoT+EjzuOWq/f2+wLftLRM++o5dUgwdMwzLX2eInSq7BTHa87Xcxba/BqzPPoViTV8S76URg4yFU+oXkcSdwDF/bJ9eD9UX/Hu+VDdu3+hR528zp82DtC5sQbHNe+yEugibcnWzfbKaCwTObGUpVtWTCcE5ac3R11yJXNRTYCKLL9v2inrXbi2q50gHkOfeBbt3Zsdd1IB5GKgYjtEJb0/CZhyzMVOxTF+8IfZxOKmzaCIQA7oay3ahDlzkiknVrk3y+xGIv91b+2ibIC4hwvpSfxGEeppfswDpciWZodMpD3WA95LzykuDStPBqz+O17fBkzgHd3GsV+4TOg99tsSFwILGBCE9lbq7D2ISo+Cjql3EQ/ckg/Kri4a7RuYOsPtKhZ2cA6RhLsg32HnquYWMrf1mXmp0fHjTILYu6cZ2JFl7+imnRw0kUUnbE8bJD3TYlfvc4p00bL0YmUO8byfgUbZLMhQf5V14o5EVlanzdLuzTa6M/65BjwkEVccnBWIB5nkDDxwxntd389WhySG3s5/rIK6L4DPolQr+QiUV0tfii2Zb9CsRsQ+OFDmYV1LDGGC2bMiWO2TFZabZVwGbOEb+B9paxZSVWus6pt0rkRY7c3zYMk6k6L66dwcvU1HtSy9R+ItPAuQ2FPjpPT0965OVvfGCqjzL7vPCIXAiIymYuZ9qY+NNuO+t4Y60ytUxOPhihg4mxrF9ewK21ZB07mY3zviccTbXmpE5XXjpENjq5xjZook00Yi+9bdkLsBSZ/MVw9uITL9Q/P37uF1MIhR3NRia208Fy3w/sVZ/YtndeJBjbVo3Rcg+fPqnXRFSCmOLTtnINhO4qOC8PM7XdvlLn8/nUtop6B6OG4LZdmxGY1Hr9pTG1on6F7BhWXmxijv2wpWtM+BuAmKPvQ8k/JJGxbYVv+yaveGRq7NpGbyrXWtYJFSUPk0r8Fn5rSMWpqjr2Tw+5V1t2UPCqx6KVMx+qlh8aVUIKzjqKeWJOjFnf9onT0COXdX/8nLy51vOPDeAlj8neUwM77KtH1ndjj9uGQA7IZc5EE/qy86imrWIQh2RbYxDjGKoBEg/yajNTk9rn/oKIzO/TZeK4ftbJn/V//9cn/e9/nPULL4WnLxI+C9vclhkz40UeoQlFFXZt62gbsW/Ie0ApIbJ4ETHrIJp90EydS58ehh7Oxf6yRq7xUT1/4EU05ttGMYg6HXN1m8S0kQfZ4LEjUta0EMz6sHX75bItRd82eqZWW3+GPfHCj0KoxtD54dx/Hb7kEMMcppWSxVYN49cwyB9vGVXnB6kLgwJ0hPbVnJnB5AiLTlGiJ+y4BZGZysvdYIsGtgzaNvb7RTLz5DoJKFfEhoFomjxtjAbYPQ4oEjovyBCTW40Bj4nII3Yo0qRnGu+NDVoDenhB9m96guZYCeUzJHtwgeiRj1zAMCaR3f20Sp8U+cv1ouzdKy+zJ/5amFNijJ/8w5/Pj08KHrnPhQZbqU1Q5B5ZrCs8SkMvmZqFbluOjEObjEXb6I2N0tIXYzEGo9h/g3FBs46WOrf9iSecZBxH6Tc2x+V61Ub8y55V+mgfFfiowEcFPirwGyrwjdsmH2b5QGv8Bqsfoh8V+KjAz1GB4xL+l0Xz4eijAv+yCvDt4A/19Ufb+0OD+9sZO+5N6b+WnL2+GBZ9cMjmyy7fBY+pwhty93Z0Nr4z8lUygvrxli+fC1/atS0b1MIksBdgayWMg+ZdzkYeJLqDdj8+aO/26NqOym/Czd6u+jtMvPBne+X/Rl87LQr28RckX18Xnnfffu1MzUU9A8rY6xuboR9Ytp3uqzjkf3OP/7V2PJC4jcmB8WuHpKsD4WWc/h6ThxdHDAfdNnpB0VeTmXU/8xAEX3SCyVENvdFSG1Pne1b2XuY2FuG95ot4ch2m7i3HyeA4Mg6O+et+4iB4TRcx569k7nkZ52HalcdeQf9nC79QDIHV5iEp4cp+37vLcpUQul3veTgUPwd010KL//TPOK7pTRsvCEK/U8E0DzDJMXr5y63wD2wsypUHav3XCOR76NmM0IncRh9AuR2hB6GnPxCBSk7o25xCAOHba77tfuw1jzxBchiUKnR8prvwoivxXdEJort8bl0vTPdhR9eta2dcSm1Fi+9+wJh9Iku2hqpxKkbMRUscGVqp10Ytt37oe8lDX0t2qWpBadAIk4uKtc78Be5pa9x5IeNaionLtuySefptItIspRW0YBBf5gfsyBPftrslgNgJ3w5v6dsZO+SuU2oYueyPe1y6vteW26hPoW582971rtThyngDk/GU+UkdEEEvcpJtpdnmAf1pl9201mqGBeiJ9+Y/D0IDXnReeYkZ/whJmLKxKylrnrhNYPE5eBidfiI02bsTmZl/icW8qOGcs30n32DNt6YhqsKuQNMhWG4eaoKszCHLZgQS0+y6lEwMo0qJYVQpcdxg5MtCUUc7fNRA9yAiknmh33z29cFKv3H9Zq9u/aJ1U/wHE7mNfK/E0nrcfxJzxuEfiBwVgKvWTQ02ru/IXbEZ/QsP0klaJl7LuA0kmzgZJs9AtMgnnvRbYiC+Cy+gpZJsWasVtjKyLRsU9cHeOA0l17ygO5/zkvyEWOlKLLEn1s4esg3d6tq6NJiXtHrGspS8bCv2yiUborR6NkLi1CKR3uz8J1q2FfngSvypY+Rsy14QjVHPYx81ZZ54bMPFPwWPbmDyDbqu2ERYQdZWKokJ5SKOtb9sy3bIHVdiPdalfcFzalaj5bauz4Z+MLXh+8o6Xrle43NjvGUv4CR95rGZHG23DdESzxjY1DPtNPKSstR5ItN7BjsMI9VrkHHspj9gWwW0N3e81fKhn3gRxzJ0rNGdxBe6je9dJ13LwLtwX3UIABHZJY7MsHlaL9g+Pcj2QlkbcSZ/hKgNdWH+9HTVIy9+DLFzJS6G6Ih9dl1gjSayhY1Jwe1IwyeG2AxGjdbJGJGYOLp9vCn/kGCcrHGaIl36xDyVvzAco4hPjAe8ocHez8vJ1CkxG9+FzKLHV3UO6mYlvivXZl5yxXF0GvCv3CcXLviYYIOq2+dTrk+xR6I7uaaqBhuWgzqTOjWYyF7Ru2pC05wyvWebgb4hc1X0Rp10GmedTw+IWZO6TQLCrGqQ21katXFtXvSP86b/9//9Rf/1z9K5pJNGw7YkwFHix4PzCcrQGKVRpfjeEhz3tQkQlY2/KeFSuNQYJ5WHCFWTmJWGIOoZNZgq4JIgB7VspdYQq1okpmTGtrFXyKe3jEDBqDEYWxfqvH5HkjAh2RxmDJC1iU9qWuLJdSla9kzWIPNci4UyR+vZy4arbvFNXojbVkFLbTcSJG3iZDY3cl3rK9pRC/XvBgOeyXHTxj1ilcRIZS/RZ5GYCaXUtu1ij4BlfuJvkGv6ztu7HrHYxnbsXnW5TBGSRlEX6AViFgFyWsgyuwAAEABJREFUuDaSfxkqQcQPI2IKb+km3thghhr7js/5jc/5mXgQNr5tyzaz10dimeilKkZmrVlEox/qxO+oQtGAY+8SS3iBbXSTQ4AMR2K6UruNGiWUALKsakxqOFmfyRKEJmww5SW9BElHwzLrpY4xviIfwsTuhpMrG3JjHF76DYF8/kx4p+xrrrMKDoMf/UcFPirwUYGPCnxU4KMCf14FbD667/BbPPUvHiikp+sj4/fQAh+njwp8VOCnr8C/PsDjrvGv9/zh8V9XgftVzvje8/2cj6R817xn/+Fj23+4zXuDf7L5e1cvxvF74AXjN0x43NBf5r+m8vXqZTXv8dJSJcB70ozHRYhdi5/I3JvIeInI9j7aO3j2HY15HkDsXJ5MMAqN7ltHzBw4ZI/5fX/wuif+7l+c4nB2rPaKzTzoOUQsH8O9n3sv7eL6VssDlcnDlPfk8oDl8JIHXe/JHfT4DY750R80+7C2OEk7pIVq4hqbHHYsMryVn23Ggn9j6LlNJU67ZPuGZ/6rEQHEanBwJrSM7aWf8QvsfIxzvJQJK7aC6FQ5nUQXu2/heXMtLRthrRb5NXo+28/8UPuBGA/HMg7i88QD86BGhcS12J0Shx39+DoAuWmrj89ANNuynRHYj8wDLpDmtIs7W+ScGOxw1fq5OvOQdIyhE0/701dV80SzzVgyurJurfw8SUyxcWPug9gObMv2TpViy7aqFhiKYcN2y9o8HCUPpVk32opNL5qjvFMm9e61Ju3umR9Ftv8f9v6GsXEdydKEzwlIzuru6Z6deXfe//8rdyttidjnBEhZdtqZeT/rVrVgHgKI7wiAlEWm77WMXOgMGbHCmfQonIXkk4eYGw/u7dCkxBqxTIOMg8hmHn7GF15e5S8s82A0pgnjyCLihLIp8mYW+XvERo1qX1WsATKS148ZRVHfttgINWuQNcxfcOX/b9kvSngQG1vhfwQbwzASJ906dppNLIyXBLVaXF6cDD3xojO+Yjv+Wyan3VDoiWfDv0IX+hQkf/WXF1mh24sR/bz4ufBiKPTM537vO+ykiKhry4mJbfYL+hyixe2r7uQh/abU8nw6974u5AUinrhGrfpeeTl23f3alot9N4m1941QCY05NCYczL3QsWFn2eOlhaQr65/6JxamrDexkEvCth1Sx11jqMbQokje7UwEA9HavovROra2M2X7huagQ0maJkvRe3p60vl8Vl/PzguQpZc1Cz19/AS2WdOTbO/mZsedvEIwNUmfefTSx19oGy8AYiPj+C1k650dYfZ0PvVfEn4hrqenM7E9rdiqZFvrR6zv1r4Pm8k5tcx8jELvrC9fvrSujRZILIkxctlb2fei1W47/NghK/yI6dSVl2DPz8+8BLrolNioVWo2WJPANoKzEd9iblujSqmBZd23Y2a747+8vPDCNn+BuqnGUGJR8zaxjBkqdvMiLn/VlyW0rdR2RkCxs/VfA/7961f6Z2J9oX/p2A3/xN6uwb5jr17I58peJmCZGLMGnQdyonWOvGg+k+vE2fVu3WCjg0VHeyp/SSheA2FGNaSyyFstI1r0DTE5jSp4JfMziSO8sps2qlRlKRXvnCZjKeuUtUCFefhSYg8dQh+z5YWI0ZayXlnXZ16Ch1cENvKCifyND1xi9wq2BsXVapYN5J7GR0ZjlMawYDVCn9QlcY0TPFC8AH6qq/6v/3rSf/2HhXj/r/Kcl5Qgt7aNnCmlRGquUh0wNWGsvaU2tpWfndRdbBC+4hP3hD373vXyMtk/0vNL9sBG/gBfe1laN/IXnEcm46DjwE+NxIK3jDsWKX5GTsS6RRjAVhHnwrgbV/vIKXvUdoayV5/JMawxMtUkmQt7MOvU+4tgILEelAefqW/8RDh16xiYxGLyCi0yDejpNwzM5E2smR+A/e5wx2byi49gEFf2/Ym1DAYpDRaxyJdwFFttxOL+VzL08GwIMGy3TYZioNrniTv3PdGqXmXsNbbpq1TwYg8xCsBBDtG73vLZOobYs9EB0XEVKgYTG8U+LXoTAr0B/DP3qxO/rx32k8uC0Stk6UkSl9R/494B2EsbvoOZgiMpIQdMrActOoSitMkapg8mjCC/G134zMw6p0+Nz09ndTyuiLZWYbOYNqL4PbTWf+OTbdn/uvjR0n5vb/wz8H6U34/4uW6+i5/dG1xw37UT/s3WYM8d2Pde+L8EN1u7/i+d/8jXL7X3Xv4n7f9ofT7lm7ts8KnAr2BM82kBonqMjz60+AsyPpD5gYMmkr+N90Fk9qGaHxlwb//G/+cZ5C8jPgQfRfU9sHwf6v1Z9O/FFl7i+IllYNtzLesG/cJ26N9viYw/o4d3j0Pus/4XhvON+B9l9xtHnxBsU9vP8YnaN+Rcfm+AhAPW+aAz7SOXZP5VXvomfOdEeMSnT6EftN+q/wPzf3m2bWr3fSSJ9bvIluHvCvv7vu3fxv9xsGxA7jd88CD60RjyTx/f6tuJv6jxO5SU31fe+hXNd9Cr3i4fnXv0l0S+3HzWmy8jvwT6k9uPYvudwvkpM8fn4UfCtlmLV+T+FPSTERT74RF95q/jtbqxlytn8uXTPGDK/S7/n7yGzMeJxW+jbyDWNHhPj+7CJsceOD7nQ6+2hxZbMXNhfUEftmPfHOvwkVBkQud7cLo3CO8jvBH6ick3NtrZlCvKMyeQPmC4H96rpnfNtmw3tb/M72oTu4EUnqlhNVgWFquo1gChr/rymBEPU1xGDZUUXHXV5o2xpTAh7+5kW5yU1muA76hB1TdA1g5Vst0PRkTzbpNhH5kHPeFkl/wGlo85ur4hwlOu9N8itTkAV3LsDDlPL/Taoh9QJIgTGHxiFM6r3MRkZE3PTmW/Nns/TeZBppO1WXqcoW8gvwMEVJvabDKCk4djg2BSW6cHQ8WlZ2VJct00b0q3Xm9bbOoux/jeIlxv5TJLWOFP4lE7CJUYuUbnvBLXVaGHPxHmUNqELx6YCme2ZLuhNE/GkxE5cd/IXx8Z30HfF5CF2Yftb3p70eLPtoxEpQcMZVs9v9meKsbSRi+p/W/IfYvwAice7IhmG1mRK0heN5oZSVVufgs0RcoDtyAxLgj21EaBMl8P8SbSiUGtj5vuRTtsRrYBzcZP90tP5GPWpEG8YjxZk/TSFFeUSLUxmFUwpfSnUTxkNNYkzCotfsrs0z3H0BrETPAyeUYmCJ2tqEBadnrNlYYTYtMB4so48Yi4tuylvc8YswrCC0zQDezaiVb44cEpccW3jT9cFK6yrMzIcSrzIfMjFTI9Rz9jTCKDwhW5XRcR2VYVOSdHKWk2qszs7kDnwou++A9s33TvpNCd0AVe+bFVCSZBdE3U+SR3zCArmkELMT8x5u47hT3ArExmIL5DrMSHMoeiGXqAaNhUF+VMPkDkghsL0Ssvk0KbrM1GLa4sbPqNfgK7lDqNUbK9gJfjczipBUh1nZHScGkokMzamftByRrkEepkLvi4I2aCELnSJdeqk6r2GmzQ+YXDthSIOUqEih67Cp01nrABm2LmOmg5lOntpTsZ98Fgcm8a+BhVkKZyHyJQxlfWR/2f1s2LEK7a3a6U+9OcE79TG/oTdI3mRC/HtsvSEweCHOxd+NENIhWUnESEIU3qr9QZxrA14Bkd8bIntSv8DFXTK6622XZdjqSKHAa5pM+Lj6znEReSKpfSNgoVXpA8oh36PWxqGvsA4xzRLV5IXfEZyTXPKDa2xMnENimsXGPXmoIEZ/ZLzLzIi1/ShIYNYkJCiGF3QhPy7lhtKy2mk1MNN28j/uQlw0Ul49jMi4jQOp7toqyj7WUrrhiLay+yotlWoZBaDvqYy/5VcsZu6F17xqFlLQY6kR3EXYwFwrbN0OpGwImpx4IWgTXpHMMLwgocW0WldjnUW/rKvWYjFtuyg1LqMMbqkycGU7qWz1jCjgQtxtBhfD4N9AZrt2nbrohtYKqwiWCPu2dROJBBf5Ns5yTKTRmiN3XlRV/IMKBtqLGzENjYo0fc2lviC23jZFsu4jZ9I0KModnO5Abb7ZuzytwDQHLOy6+8yBNruDCFqGb8g4mf+IIgF9qWStYwfulFLSeIOqIStNx+OgvoRk41kJf+429D/+t/nFQWL9GuyjqINkF88BGijVP/BwOQ4ZcvfFILNs3kvrPx+/EkJlEha/9B2ejnxf81vGLCQQlkG8mJzUtCUD6bNxYjcbJky3+UA3SSY/wcPjCtwlB/Zu52hWz000elBnVAJrI9h29kg4Ie2BZH2I1JVHZoO1IQOLGbWtpmFkgWxkRLUdMhNHPP6vs4BI7YS+zxdaF+yXEjwev2wn56Ic8LdiQTD0uiK/oX6pA6zzm5pC3ns4OgT71WZr2s+4aqDjSHk0ER+/l0kukjb2jpM0089iLYqw8vSCxNwX/Pw+dGMYZlL4QeG0UJ3HBI5CNdr2Q9xdouZOkZKfrCTstjpwJ0Rc3P5yHSQ0aNGkUPDQe28VuafB5KhZ+AjsOyJjVjSC9tc8P/tfuMN4pqI2Nlh7bMTGzUeGPwTKyISNiY2J/cB3rcMpCh2UNFHGViKquGZdN7xZSPMabQ1NHp0R4VeFTgUYFHBR4VeFTgF1SAD91fIN2ixwfv0Tfx15yMUkD3OH6fCqScBw6L7+cH/dE/KvDftwK5Kv77Zv/PmPnHH1UfU7O67/E+54P/Gf3g33oGxYcenQ681/1d5qSUBxG/i62fNOKySE3pf1LlnRhf3Plyny/4B4Npf/k3hO8B9k8djpEPJENuIFDgA5Em2ZESea5eNPt1LOoO6TcfWbvgM0P2nc/PhN7QIx+EePQZv4X9yps8VTnwVirrJB7WvCZrFyJ3uv10BhJHTIYzWcwA0u0IfcGqtiGZPmAkO1x92HyTk96KvcY17+IQ7ZinvwH6xoOlxBYwxZ4b+nRBX31E/oBthgcY7ofttpcHUvYam/h39oedbR6wDuWvF/LXX+fzk96Ah4SxdyjbPoaEPb+JvOqOj2RyPRBVlkddk173mFg52lb82G/1RbMXzV49pD56Bq37pkh2yUDfa7jkaAlXaRQ6zFgeJT6GwiywTD4Ni7netPv1PHKUENT7trzZlr0QiVC7gjiNrXbOOLQgMgfQUhELBzaoG3suPsMP78SLjbz0yYuB8yl/iXJGDg4KowY5jl7nYm4bV1PXfqmysYaJRHL/qNsYhb+FMUbTsm494HTh5UdittEyhOi6FPsFrarYRyclJtviUOyMqqYlzqenJ2I6kUz8kzF7QnuL7fh4ebnwsgw8v/7lX67hUx4KY8u2YnyjHoyUFmvx//TliRjOGtQmc3vljegt58jfIzYG+Y4aTT4+J+xwCDXKzfnglLVrbF3b/HVQsLGx4j+1OD+d+69A01tWapVeNIPkduaaOxED03Xgu8rU70R9V1x5IX3lRVNsk4yOtvZEKnBQkvMaJ5es4eV60ZUXDdGNT2E/SIxVwgfyodHlsJ1Oiet8PhH/k213r+wAABAASURBVE70BT02YytrFXsRrDFkfhIL5QipMVnfRBbZ55dnfX1+Zm1f2IvCZ6GBGAqTel15cp7a5a9IIck2TPfnwZqraYlZezvomdqRZ4TDl2f2z8uLjvig4hMGg9Daz16T2Dtz/ZzPZ9amkFiHywoys936W/LBKdOOJbzYg5kj08ZEJkhOrcOCZR5cWcP4779Wpx65JuP7b3/70n/l++VvT/RPXe/BPo79Z+S+/v1Z6Tf028l+st3rExujSjIHtMGahJZ1yzh52tbRO4KSEmPW5oXrLfFBUtYj43uQgmy0dmQeOaNw2ESAwzJx2PSGieDGNRRbmXFFdbxfuBd8+fKkpy+nW0xFzccoJe7gS/O/qO8bXCPh2RilvtobM3wWNgbXS2F+rXNVsf5rvIvqUKvYgJiYQrPdsiwvL6quen656uvXFz33/3N3a73k8MyeemZvbVxL0c1ahD5RnOQZW5glHjdCiwxB9X0vMTkCsmxrVCk5VQ3iL6XlPyF7y50anbnuzk9PyA25lp4dyYWCdmbvnp+euk7nM7JVLf+00wqZXIMvrPEzyJ5LZexS7j+2ZcxlL2Rd/v//59+pw9Tf/59nXgCTRYTh814sWVIPasKb5ORd0d2BiGKoauWSSfiipTYvfP60f673zFGDI9nxLtpURlEvaqKeTX3UbBPHK6/KnXNVyYbHnhMt9sTpNMy+GjqfLNhCrHsjMxMMPQZzKDQhZJl9kbeAavmBD0jUQBr9F7Ynan7mej3rdB5YcJYandmAoBqDGks2PEnG8UA3toy9cRrK+qXuwel8ViGTQDbqJJoDWwXs6l60yEFitI7kwVbEt/RymWDjfruxlvDbiGQb6E2DBC30hYMZenzUIIeAuMq6yYZnu+djVPfVMtao0Xk9kY+UOl5JaTa0N9viAOmXvm3uSZu+/v3K58W148/ezXWU/FqVZc+ShZZ5ck6Patt/5rMm/9WN5htOy0/WjcGacs4BDeUJck3nHzs98/vHM9f5hc+HLU4UA+qaF8mPqs5twou1+LSt5D2oUa6hC7XnFqHSo/3jK/CI4FGBRwX+eSqQ3zL+eaJ9RPovWIH8yhf8VVPj9w39HvhH5WccB3TfHOa3qgLpv2E+CH96BWyz14Lf89dZk0dA9y91sHH5miEltwN6tH+iCuTeE3zv/hN+cKT1/leW8BpsAS4fLZgecBlZQw0YdmjvEBrQr2jHDvyeqmEGdD999BfefOkNeLgyg4y/g582/olg+zj80Jsv4Pf4RO0N2VTaLtVdPY9c3gh+MDnk1oOAJWC7bcUeQ32E8IL3vNAOiNb57fWzDUXYc0NHY0GdMX26j/C9vXrIH7nc+zx4n/UuK2gd6j95UBLY0M1G/kzxJ+mpaxCb4r6J2a6t7e5Fs81DHbj4z6D4xSzX1giPmkxeHGx7XDzOgfp6zNQWnu9ita2t6Si/iv6CEXr5i8696N5rdBiAi30Ltwfp1ptRqpb4RQxMb4dt2XDpE3diDDPjhQ2VgCzRtR32DTY+oVMp2W4U/YEIxk4eKu5i2Av1LSIThr1s0GESn9Q/MYVvL95bzbczM7Wt+Lt/eWVbhpcjtg5kHthWlRMCSDV1a/Efe+mjZ1v2PYr5QpTsahuRj96iYZtBLKMKnw2VOQQ7ttCXiZucrxDJe1HEg9Qr8tCQNwg9a5lxAOl22ItiYrAt2/AmDzev/TIuL9E2NklwXF8IfHygGq9EtPhtS1wjwq4kSwTGgQSLG1kofYRVyBuh0O2MjLwU3x0HD5qrhnyLVcS5EedrbTbs2pZtRbaK7HtcqlG84BiCq9QZURX2RHNBNQOOrFn82Sb2pR9aIK5/dduFkbELShHHpPYMOcYYqt139Nof8duWvYDYOqyOJw9lJzKTtTwQgeinJolpYy0yt01s7oe8orV9ehHfRGZLco1QAOPYsHGG3MwcP3mYHN1yEVdgegRUOaFIjfOUmJltiWOdpiaxZm5bHEpbfTwxM+BoX/F39wtIfDYdfpxEY9RQ4gj9iH83sewzsdwa9uo3Ytu2C/VjzxPPJKcWoA45zLpmbltjnGQP4sYjDhHXlZc9Gy8rY83FdYh+/AeJUbT0ASkwy+GYxuem0etsOWSo0aMySh/S5IRrzuvwLhl7ud80DyHbLRC9IHWoUbJ3OrYjYHvRnBzmGsOw3ePskbmZFxJXcNGqRyFRupJn9lh8I674yUve0GI+88CK/MABebJmVYwl9K/CiSiTrNUKQ2YWm9vcFMwYg22HY8FGp27QQZeUHGMv6L+M5POqmBxABHEvu3drE75tXvxd9rjUcqLdx5Dxhc9eY9O2Ol56hHucfEVL33XYx3ZqwCTHFLVaaL+xBcKCurJFZiO+5mM/axtMagJLthVeXqQNXhJv2Xwwxqjmrb01e2xbDJRmew2t7u1S2sa65IXTsd7RtxEimuR45cXQlfWe+FnrMaOm+J0R7plU5GGZ/ObioS/mttW5IRt523IFRR8wNnpIRc423Ww7kZ/kHV+J70r9Iza3xTffKySuNXKwT6roKs14jpklx1lVVl7O5eVjajW53s+W/vf/yv8fWKw/exLVZcK87o1+CNivYm7ZJTu96AMreWfv2Ws8iYXwiF+ykMdvSnGFSAmFGDqiZY8T2Zw7LXYXJPzzURT5CX9jkNyzDuFZq63e+CoIazYZxR9qrMNkT0u4DlXxfeE+tWxd+ZzZ0EUDRvIQJsKLv4QN+aaX8YHD/jUv/ohzcp8QubYNNOLb9Dnyj4KiF9uF0QNm3EAoOQYEI1E/V67xoe7hO8r090fkgyu1yX03MU/GIp2NADKMvJ0zZqFD1kYxgugKZvoAcgtCUvIYY6hGRWSH6d0yOcWWVIRM/SFUxwylJJObaHNu3+oQhw1zP9gBvQ5EuFPokNEuEz/J5ZJ1O4KMyCZxaeqa39lmqdj/9tj7zIfM9RFdtjrmY9DQXqG7ZsYBnWxr5VOMi7G1kQtGyDfB6U27sA+eXzbVG+pj8qjAowJ/egUeDh8V+F0rwC/S+U9XND4y/EfzP/L5e9J+FP9v9RX7v9XGQ/+frgKTiN8D0uN4VOBftALH14d/0fT+RdPKd/eA792/Q4a54/0OZn7CRDw12HaJPfgJtV8kki/neaBwKNnmC/Ed+KKf/4zkgUPuH9/7TQi2O+43xD9gkocV93jrgtXq34Xo96La/kbkDQFR28Suhn6yzQSxy5o12oe/uLNLBkuRYDru9KEcfcY/hyKXYNn0rhQ7CwdlZ3zbIcDRdNuKrUB76/26j990Md+xv6H+5KSVkZ1yHd6Z3h/Ue97PGUPK8yJGOSzbGXyDUF0il9kytrv/RhCCvXi2mf34mLvI5OFVx0MN1pinZ4yPAO1lr8jPZhzsujbz2xgNDE2wk77pIm77loNtMVGabTmDTxCztmX7Gwn7W9o3QpLsJWdbPvKJIMWI/cTe/1nKPNSHYMMM4DNq3zc9mIOXXfnLqvyljh3BSH0Mm4eFyKQPImVb9kLmQfZpkPFHYLnekN1rdUdKrNad3WUtD3YPJE/cyqnBDt3aRPc26UHkA8w2bz0AtY4+LzjzcDywrLR++MwT1g20LmRKykNSaeNh7dwTOZ2Hnp6G8jD8crmoH1RrNduyFxZFzJPPVFr8n8ZoXZsLJURQ6Ohwxty2CnZefpVFxdYeN5NANBsG/fsjdltXi2+/9ok1MT8/P+tK7MkhMcVmXqbkpUqNkg0wvPG0+fnlWdlj0rKjvVWcMN6oFwEymmpX/bnAFKLFak/J2MtD+FGxaxKCmNcwFd4UbNUYsi1rNbv0OrZgATdzcraXbdyoqIuwl+caNcKkXuEzjCxdHykxRnpsW2ZU9DV4+E/cExtjWJDgrGOMob5e1lQbRjh6Zlvn8wk8KXKGOg8mgbmkIHZT79TKNvfHSO7xS/hj7k353aPQGfkrO2JSGgnEZnSF2Ilr+Hw6YwPBnTd7f2YSBbGVpmy3DJ3MT+z2mJPLxGuFJlrsz3lV/D59OSuATK6b2i+TCcrVuX758kW5j5yfzmQ5e3/0NkBoI38O4UaFg1FDBzI3voPEnD7280Iw/cSarG4XDOY/t/vCHgxsK/qi5boNUgt7KUTftrKnB2uWnPJXo+nbLno9JjgOZmp7tntsu+fRFS2ysXn08bd47pc8L1w/+Wvta97cIF/ox9LGWgT5a/DL5QXO1JWXnV+55hJP7j22e22qqM0o6lM9T1yJtWtILTZqkLHSYpz6Jp6gSdix3XHby0buL7uohA3bcpUGNYmMLBXzMy+cz+fs2xMk9iKyy64lG/mSa42zVrprkUtc6VETUo3ME3Pkcz9N3pkH4cVEckxf2E4cGUc+MkH4tnvf3XQiBKJDl7ToLHuoxMtiXfSf/3HSy1eqt2nxeZG2Xa2X56u+fgX0l/6clOwSLrhOdlHqqr3ZljgueUnHuiW2kJZvGLlPJMgkLqlKst0ImSWDwOHA0LWc0OXwLj/3zxNZ5Dp5aT318nJhfGW/bH1NPT9f9PX5hfhf9Pz1Wdlzsc8W08vzpueXF+S3xi0ZnNhmSlIJiHkf+InLjXfjsZHxFUMv5PmCn41xy92dMNNZ2lYBTOijFjcNmLblJMlYjMtCFzCwDWkhhpn2PKITA5PArgS40TOFPDU/iKtll0DMICeN6sLe5iFu0d3lcN+8farYCB9X1HuCawP3LRd9WYrZQtnFZ0SI5kRp0zG6Hfnena3XOJj0ue4idHm59pq2T4Kwih8pNWDK2nKv4DPg6WlwD4M3pDHcKPznWtkIdrJwkScB3TfbKmBbq7ltZ2pKU9gqbGYsbOR3gAv3MO3Z5neNoJCNDt0y8zg/KvCowKMC/yoV6Bu1pc/6H+bJLwD5ovEpPjKQJ5rBR7zPab8f54j5M4t/NP/e7+Hrsz51+h7ubR3jw9Yx/15/yH7Wf6R7yH7Eex/rRzIP2j9tBd4vL7/77b8yrZS4ldxuBYvyOP+VKmCbX4R/Twh7+sOb/f2Yf30Axw6+72PNnA4w/Fc9+l6er2n3+f+S8V+vMMfvMh9Flr/yusd7mXtexgd/8i1z8kVxgS/imVO2mf4efMnOl/Qb7nl3Y9tcNx+Db64KbN9kjjh6uVgeQwj4zY3RpjwsDSYPLu8R2j0iny+2jfsEsXI7+OIduds8g+Uso18Fl4nxFbf6HPXaa2Mjc4fJB04gWQKwZJfcsDoPivLaI3Wbh7+g39C2udY7DxxugBb6Rr3Vn4Asyq3f8LaJx04y+QkYSkDH0rohWmgB5YEm5YFDP1rJXkMPkTfHxG8IttPJdqMn3zkd9TaO3kJy3cF3411WH7Q9jOY4BnqU01TWQqzBqktoogSbJjnhijyNTKAltkkpnUkeKpN1GLtBZmVjI+sQO+l3RDECd4jr4I7080MelCoQkbL3ohjfthmaeMkvD56CCQm50uAM0JvcfJInyQphWZLJS3fNDvWO8BND27JfkZiiNlmIPCS85uEs48wPhG/7pK3KAAAQAElEQVRbkaVTWvecbGfaNjM49setD/HALlusx7Llm94hUmVBVNrhP33+giW1yPhAZALbqDhDRPb1vOWQdV5oAU6RjJ9CL8gccu+LXJcSFI5sppsvrqEmSbKdJem+/797o1SSNh76zl5PNiLykNT2kU/OmQe53hddwpLSwred4YcgKyW2K/YvrFEQaWMhCtskR23akjd9rp2gCCxmbfeD2KxvrzNPZNNHN74bPMksIGzaXCfkkPzj95LcsK27NsZQ5AsnVQPfW/uY6G0dj2QbmaJX8+J/wrtepzZAKvCGIOmdeb1t1LTzEvJ9wez9hh7g+o3dQGn4RYCY8IPhsngA7MTCw9/S4GXghA6X+aLbCOnHbeIrNXHnbfxDIaRibu82mMdSfCSO8MZpKDovPCDOC6vMa5TCDzIubKR2WefrdsH2NSxi5G5OkTZetoQ/GRtXkTfJ5bN54zOESJSXVTWkUQXox/Ix6AvZyFyz/im+LNsavLgaYygtZLaZiumJF7HF53v20hjGXuJIcoGIb7KO1wx0tHBmxzfVL8ROT8oLxKoTItVrAnvXKWy4bURnsiYIcRAXsdr0YOqqy/WFl4RXVZUKWvrzecidnlUEbEtZG6Xx+4dt8psaYzSqzD5cdroG1CHy2ZfPvJTPODEEqfOB7Okg/IM2qEeNUnVv7FviEC36k/XYSLRK8CQnnvZ/JV8pnw+xWQjYCO2fE9f9WouNC3vlmjVnQdo311bkl9/4LmwPmZ8NuZZH/+hjK3hhUb/yYuvCi9WNGo+q1ovLjf0cX0TUR/xksBF7xrGV+fnpnK7XILTE3noseGRZSI1KHhCQtM15HTZrTA6Rt0Ofio3Yn/gPKfaune+FNdrAFV8b6znBVWMMnU5nnXnBauqVXK7kSiHbSfbwURvbsgHhhJnr7cKLwMhf0Em/Ze2pS/rQnnkpmOtuUmNKpKqBv6HBdVtjLHsYs0tOH5Bv+Cf4xXjBshdIjdgnpdl06mvspFFLX5YQ65PtzjdreGUd137kBSVrdqUmG7HmxXfyCO9rXlySz6SmGMD2wO6QhFFgYty4v15ad9Xwyjz5bdiarO0kySA6ZskyRkSw9PL3Z/3nv33R37hkz+xZwiCVIRsoawl4ETzZQFZBiV91y3U1u4Zzz0n7fj/JxNVC5MshoXbmHoOEJtdL0yTGnOAVhAt79kJgyWdru/A4Ygq2TPCpu23GvvlMbF2exAiPVSAH4t5QJl9lBp2ONdrQC3FSyxMC69jmJJaJXanXgbVxr1/uW+q8LpeNvQxeAOPrZaKTWAa2hhCXS20jvlJfzCIzm5g1iY3Eaqnl0m/4CkSzrBw5mQFlkJ2ZlBr12mUvY9xazV4jvCBrdY3K7TdrJNqKQ9BEDhfd8oWHkhpS+zB95LMHL/i6BgRyZW2uF/MiVtRoUpMNW1uPr12PK9fxVfO27zDEUaOISdqgJ/e2zdqkT8z8GiwrhUutJ3JTk5yMnm3Fb+JtEMOpsm4WISltwygaOvFZnz0i7r9bPlP5PSJ8TNBtyF/FSZN8UscAhkytyiYCE4dkE4tW6xhzYooI50016DgGg/jLZ7JtVZUGnxGnE2M92qMCjwo8KvCowL9QBfjUOrLhlxEFx7z7P5rfTv7A04/i/62u7+x/z5S/x/xZ3kPur1iBydo27oKDdDd7DB8V+GetwH+HnTz/WRfnh3H3fYklTP9D4R8J8CVUwY/kfkd+4j5wb5aU7qe/y9hl3WDGjSl7jfmmrT87f/1EO2J+FZ2vw99xFKv3WKZDWSPba3B3zkOMu+lteEhGhbIrCC24CfUg9oOerNPd1P5WYwn9+Gy71/Ybyfe/A+/+9mcm34gfBLvkhiUOCcW2Ra+0/K64xkYgCPUe1fqSu489fdJi58C3Iv6W9EPKZ/nZlu1XfdxyJLtXGiOeFXHejwgwtC2zuHmQ1A+VSrst67597PutzL38/Xh31fFkbLt92G4x2z3PhGGPi5jsV3rzoMHUAXvxbSvy/XDNkpGzGehtC/8D8luhfRbZfXjr7G9t3pgMwo0I7lWpI1CI8HK8raHV8xQkQMB2X2dFb2f8qpx4AqVFMcj4DqgoCMmyxCTrWqOIp3hQOCDVDXrXYj8I2WU1bKZTeeB5vV54+HrpB64QsROe+qHs5OHwJKYgC20vnu2WMwoN5gzJfWsowsB2y+2lUOpXxBDAal4VD2tRvvLw+ro/UA3tzIubvACx4WMAS8qD28SSuC/IvuSveXhh0XLYwcynRz9g9St72YlhyzZrRK+s3yQH6FptDOiWEAETWNU5pObuuW29b8u+4Gu1KUXKRY+8zSxHlTrf81mDB8H9sJycRCsXOism9UiK7ORBtfaWOaUm5lX7+F254jAMI5hh9PFpL39hHbK4VZUaJjc0OFIHybaOn/Xigb1CfJO9YUn2im+yT5gpdk7noTFOjEsuUdsp86O9Zf3W1FDiZ1NopzF4WTf09BRdaeVh5Sf2499mtkN7Cy/I1IZPDnRaddo0EgOIvcgUQdYYcsuxv/Y3ALZhb7KtyAxkalTHdm9ftJ7P7PSpjVoEogahH0BME9uZJ78apdMN1hightJs6pgBLxsSJ1P4o+sx0ImNyaKll8xPfKuv3dheFHWLzL1f2xo18L1QnbdlQ+dlZf5T07ERPR2tc2FdyA1BTXRYyOaStiKfSVXJ4WUCIzaCXMt44GXKSekTu23luj6fz5iqaMjRt3uck23ZC7HDJGRlHNi+zTdeBPWkTzint8x5jRnItor4go17jO2dhn/EQi9oetfiayZ3ah5Wxsl5Upf08T3h53q13T7GqLZtiXoXMavnY4zubTd9VCG/oL1VGfl5q2t0zqcT9Rsta7ttSFa5oJ80WDujV/gdY+jL01NjoGcv+Y14RQv/1HTi2nM6oX8+n1ToIyKhM5Gfub9QG3WbxCVYy55oiEG79t678qb3mZe//7///aT/8W9WSSIkbbycnfneAgaEMayCmb09w8O+JRkaxnKA+HqFbWwRL9fQhXv9y/PixdaRjwyNa2YSt8UPTjLOWm+sz7pK1A0R+qn8TlTIrXpMXgy+KP/I5tL3tSnZSiv6hayVFZ3wICutyjqlhtS1ecuBhHqGG6dJDLZl8sRyV34jn7xQ3eAletEMMr6yR5+fN708X3XlZWgvRRThH0eurQuxXgNstVGY0e988ZsYFv1VOeTQi1jO5+r7rG1lfuBMPk9PJ2VfpMbJyzDLFVUdbWJs4vv569feBxuBGmZhj4Vk/Vc0kHqcmCMzkese/cQ6+aK5AW3WlZeyG/22SS0T5dgTBMZVVseDo/i/XK6s24ueXy56CfIPMqgpJhSTCXgM4kb+wu85WNVpnHU+neUSmCr6+LvwEj5rcuLlb/aXoUc+MHs4+yy0QqFs2Quv1cUeAqOqeaFP7T9M8tnVOU0moROgPYS4sh9TY9EyDq2G1ID2OB4VeFTgUYFHBX6vCnDz1YHfy+bDzp9Wgc2lfMgHHzkNvfERc6cVfUD3OP6FKmBy4TtBfl9rMP1tx0P7UYF/SAV6J/9DPD+c/rYK/JL7T/F9MHjv8Vh927I/QkEPdl7R32PXeW/3Z+dHDj+S/1m5w45NnMEe69z4knyAL8f5Yn+PQ+/X9m/s48e73/SxaTvdHwbbrJNV9Npb8tvINaDL85JvEN4u3vr2q508jIk92y1ipy9sUEsMxj6j5h2nj/ZYeK2aAbVhKy5fFUJmWwaNX1uv6AW3ddjjs7180cdBx0wMtzEPclYOiSPUjzEj10COA6vLbvlOYXb9bSupZc9Gb8Nfxg2HI3RFHQOMSbpfB6Y/POI1tT7wI4XE0bWhLoesHSvH7G1/2E0fKVLveG3L5BwcGnk43bZ5wjXv7Ge8sPHQ7aqt+WhZnT9nbM6G3jXbyFhFH9hrrG7mvD/Ixt/yIewIHXVDfI3hh5D40n+EPMS98kA0iHiV0QUIxzZdH7Y7HtFCbzBGWKa3OccA448O27IPFOOFgvZePmYWqA/75+Db0Zc6xrIMwss6actIMvLZT8lrY3y7jtlqG2sgaIldaZbysLGHtsShN803vn7Q7KVsW7Zb2i7F/ul0kr2vGTHkQW3+k69XkV8k4dnUg3zSh5QYOw8KsbEBZwN55rMRKWuM5UM0yMJ874WMg/iOjL1iSg02XurYzDlQY/MwmNVD273ORR8/8Y2AbO+Iv2P8tu91IY8xRstOah1ddXOfyaB723IBv95TUxc7NCvrR3lusbTS3Smx5WFywNLqzAuvwYP1PLC+8qDZVTL2K72tAhxKPKlL9JlwTCVH2zqdT6oxIsLL+k2rVpuSh8vIvmLDSGygJgsd4w9MvhTPubVuHkjHf7BRCyM5SSrjXG/pNxZsYsuJEx+RtWh9kuw1QGTZ5KX8qo3haW9U4JDbKXb4ickd/4b/rhWGkO78Uu+t/Uuu5ICOlk4xH7xgNjlpb4lT6NuS+cm5RuS1GoyNvXUBvb+pg8jJtjbGzeOFyoWXLhf6+I6ibZ25RjIObKtSD/p2Q8DxHWz4Fy3+je3mmyWDnroEDAnTDbUA59iStLqSVNp6rdzj8lB8lktVuV5LgpUazclAzCXZGS9/iefII3JHPpN41W32ixvL2CzZjHbEFwQO6IIPPSOxTrETxH7kbCvtGNtrHn72U3rbWAHpQeSD5mWwI6GFFsSH7f5/zBbrrVhw8h9KS06vuYQi2eYkMaC+UtY0chCUZluVtdtx5aXQRk7xd2DjJZS4DmKj8GuXxihVDYVm40MBUh2AlWsz/zlu22vvbvsNX6vFdvZG+mJfXHOd4Ddc29jOflDHm5g39qNoMZ/4NuxtTCY6s9c7/ofKAykp9MiobQ2NKk2KGZ0M4neMUoBIf+Ynhgsv0CJzTY+PQk8qbfiIvUK4CntjdIwF33brb8RoZEvWf/3Xpv/5n9LJUm1T5gWv8qEXGV6eYYJrCP6AJ2nymZ7/+kV+7yoL2xWqEmf8TvQNCXfQRTxq3oX1Sty2deJ+alsVwY53Ks12upbPYKMQkzjomjYzCGNH1YlRae7X28zSMbZKK9/S4KWgEwy2Tb4xYWckMRVDYEnBhl7ivXZvl6yCwIHtti/JtiwBy7YkMMX+uZLv1oifI164sq3MJ2uVOiW3ooCooTdV8Ck+pkLZoF2yk5cOxig7Y+LQaoXR0zC+hO1XIKqNdYwv0WyrBjkgrzTMT/hibvdJtpVYRMsabcTY/VVyPoOEPuuEan9+btyHt9iQ4Fsu+FrNBGZbVUO2JbE+BBX5xGRb+eFEMkU3NCrriCh2TZFJiz03IIj9ild+hyjnM5Q6QR5s1tjakE2ceYE8icc2OgUs49fjxE621mfGVNhjDHorzcSVUcHI73pGdSP3jWJ3j9AlPjbpwr3loMe3bZXXf80ksqGJ5opFBhyY4/w4HhV4VOBRgUcFHhV4VOD7FXj97Py+3IQd0D2Of+4KZBnv8c+dzSP6v1IFHrH8URX42Rv1hvCg/gAAEABJREFUd/znov8O+1+DlToFf81s/szI7r8Y/6pqfBKs/S0jpOBX+fkJpcJ48JloeIHWIxzEstkDhneHbeXnjvQbh+99MOe4hbFbz8OSYJ/+6u546PHeQFz206pmZBZIpKvXtmiv8/uR7yafjb/V53nOnZ54QOOGftdmrO34NgRytIoHYrZ7rLSM038EvyXai+Ba/Vvu25ntXtq8gMnDqc/W463WtzPbxHpHf1fIY2p7CR0dMRYYw7pHaK7j8de82S5kk5e9DNirj0Dzej51a8xDz0P6PDQeo7Rr3ETuB7ZVQLSNoDce3l14mHfJi6E8wOMh4a1GPMEujLX909ApD4p33eO6nei/YmrycPDgpbdLVYXuifyHbKsbKeSh4JWXBRdeSF2JYSOe8Cb9lYfhoU/isZdOd/AiE5jgykU+AB+jSqMWwg9sv/rUGtsmnqH8J1yfzidewgydxsCOo8J+ITjOiT/dchneQqE/kA+q2F9vasDD7c7ppf9qR/iMTICa0pJfcguu1GtDP3SbuM5Dg1oX49CEvr7TbCu2hVzsXvGdfe6yqrCVfkiI8aD4qshobxO/kb9Q6/SObOVhtHiYe9HzS3J4ab1dpbtJQYKsXzCqlJfdNUrJJ7Y24rjy4iXj0CKfqoo2yTl/lfmc/8Qw6x7dABZH9hCS+LBT70ns7vXJi+anp6deYwTJJefAyFQGTas9ntgsapB13LDH0TJ25AOJc9t+ejqr8eWJB+tn9gJ1kHhRsJH/pXuxGeZOywP1C/ml1oU/2/ieWn6mXvL/YiW/5J98J/s4NUAIM3O3lOEkBhGDlfwS8xilMazBPjhomFdqnbrFd+zY7jizbgzhT8W/aJGlU3jx+8xaPhNT8JK/Nny56Mo1TyCqMWQTPzEm3ugWMZxP544hdu5R5Jt1+NuXL8qLwacza0KsX7Gf/xRvfAQX6hPf97qp90GLr+SzsQ/HGNT/CZwVWmI8YTN020qzV58aBalN6LGXmOMvuonjyr7KPf/CveXM2ibO9K2DGZsTyrFPp8mebDtskqxpYgpdiI0air+nL8QHYsM2i8eBvG3Wayh1sakjNNEmuD/QkM0Z/gYELtQotv/2ty86nU/Nv2RtiB/rWZ5XE6gW+oHtlk3eEYjvMarjOPFS58vTif30pIIWfmLBnba8QEI3NkKPTlW179MY1P9prenTlx4PaJHNWmUP5bqe7JPYc+0xsH6ixf7zM/cN9kHWv8G+eyGfxBmkxtFP3i9cHy/hs0a5V4SXnFP//L+Nw4ts/Az2wsvzi75+/Tv740Lp5sqVPZr4Y+/r1696RuZ8OnXsZ+qJIDlvDUKUcwLZGy+XF+SfuQ5e7X1hfZ+4x3x5OuvpS+k//u1J/+f//E3yNaYkXpdN8o0dyqhg8OJ35HoF5UJGyM7mCcHEdyAxnc9n1V47e7S8VDIvEicvEc0o/Cq9aTacHXh4w1vzeaPZSzZ+ew1raADtdJdUJQ3cEwpk7xA91ubkXj5lSUb2fB7U46yBQmyeWI8Tda5R1HayJlewMZZsNzgpbYw1t51pw/bBvvXNmPhmYFuxTxii3JoMCl9PTyc9PY3WSfxGdmn0oE+hIU78arw8b6zzlXVekuHFXvZj9nPkK0VAO/SZqw7iievoib2QnCP7lb31zN4+Je+qjinyqMn8xG6uk0Ftzk8nrqNBrKXsozGkQmdUqVyyDdTQ3rLXL1wLsRPZ+E+dd/bq0CtwIoYxinpPXjhfiZjC9d6k53B+dyt3wold4SG1jEipae5BtpeNXNM4Zsoae0fpfDqrfRG3aFhUMc4eTnwZQ1bqEHuYwXgBJNnL4YWe3N4jvLJNET5HhH4LEtg/Er8l9oeuvrs37M/3jf2vwdNvbP/Ivf+v4PvXlj//WqbBTbc+wO1fMnGj/nD8I8e7nrnXfhe/9Tr4kf17/s3X+Pa6jdwfzY+PAzdfn9wHDrkf9G/W5rYmKN3G+2Bfj5v8Tr51+TC8x43xOtjEhzFoyr1sxhA3i49xBh8ciaj3Gx/+6Q+RjL+HgeD38D3df3oeuf/Wg22m7+FH9r+nG16W/nv4kf3fyud3Qn6506f4rfYf+n/tCthmf38OdgYJcNPhM+7tGDKH/ZmusKsfNvsz/UX/kYHvfjbmpvlN3O9z+b4HF3F8BBf55c76ff3JN7HGRvXeg1Def2l6P/dHvn+e9v3g3nGP+/09ebA+wWdx3Mvej0mtK6/j5nbP7PFNomfvTzd/+LdZgx2HXH9WWrrvD14+ql/HGx/ZG1/KJ+s1u697AQQxI1bzDSLyfWw3u7HXkHcbo/voa5aC5CNa+u8BkW+Omzw1mNyws0cidNAz/hYT0j2Y6pgTEt/kDzvhfIbDh23Z/kYsDyKCue9zaUPmFWxV3eOVX7JKxf5Yo8wGNTWQls6kN3LR4kFIcgftQm/bRm5zXiHO1vdU9yLPfLhZajs9h3abI6efaEcdDtFJHEHm3d/ZsY0vYDJzS3CKwKYEBVuBiDl9o2CRtHn4Yg8da2P2j6kRXHVDZqKAJU1sbxQjffP2U8ej+NsJd91G3EFh4yBHPgg9tMla3vqMqWt+c43OUPEYszjvwA5hKPwg14Hxbdw3GJc3ZY+w2JrFOhZRg+mpPNo6/LrrFWsSZtX1KcuNSb/sxNYBkb9BYSvjhSv6yFua5BtgrI+MA9vIWEWvvYU+yXcyt81ZbJdrgxHzrcdk0OMjhvQiz3ssGvGSrwtxYtSO5h01QS/zoPmhI5//lJ4YR/MbENvc87rvI5eoXe7cbEOaYkvhZaMWF+ZbI/4qcnAGtct32Pw1SPrqOFMFMoW3BeyBLQ/Jw2M8gaBP9Cd2MKpjH/q4vogxEdjGd/wfmDI/0dlSb5Ax4mp7+7xl8BE/y8VEbKGwGX7YJ5dONWTjB9iWYil2GEYDAjFgHSf3NYOtfL5R8u57jL3k0E+XeXGkxlXi5UrGpgbGduGjsDdU7b9kRljk5U7iMjyccsRvcqdP+SU0OSGf84HEtVG7Yz5Gaa2RZRvyxP2mLXaZtRXIYW2Jkasp6yriCzv2RESTD8momHFsuhgVHHrbSluyGUnmpwOkcKHnBa8lHbH0vSl6FrlRl/gj4fg213XWK2O4aM1Yo389bBRBxzw3oprUz6CUtRTxehtS/z83J2YCdCTZBC7JNkgfdvgLlqBbHauXrCByKA/vN+q74VPoT2o293284o2tBSkaRa2Zs2a2yXUqOnZ4ggE4bMs2srNhr/lMEXMNUxtZSjjLz6ZJDGgo8yA12xKLcKYrmhMe8fNZICrk9CA2c71t2N2QbV2kbcvwg6pS9Rh9LeQhv6yOebIZguyFyELVpC6hZRy5zLPuGzW6XC+6vCSuGGgJTS5242Of7V3JtibrR0hd79iJlg09RDBOVg1Qom3KGhy+bWNDvJRIb/jrCD+x5MVeXiBmfsSel4vrxUpqhvwU5Zw619CJNzOtd70qPSdqgE/yzTyIrcDiB/+xO3Y928pYNNucJXPdiGamtmXqbb/2sdVAZuOekX03iWkU6wKiPycxwDfQ7te27B34iI66zabnpUyN6vGEfjrv9tCZCGdvSOjHB7TIimZDox+8VCp4he0xlm5VwZHs0mStN+yIlnFeAIXe2jiMj9Sraqiih10hn/w28kRN9lpnOsVfXnBlvbauNxEiHzmpWIfBsFirktgzuMdcHUskR0Zix0gb9Tr2I6EsGjbnLNlD5mfGANdargnn+pgvwiBxjIbhFYGNgDj+bXzV//6/sYbsuldf8bYJNp8FJ53IMbKoQRd0q4Zo5KG1fkzkUmMMa4xqORPX1vev2FS3+D/Bx+P6KIGVkCWix4gbVmJkKIIHktdEprcjax3N4sdDhCqXlBjS24fE3nO9KlASQJDxpOZ8VGFB+ASQs16HbmKzIIqGvJCcM/Wx0sw8OcVfYbbI/zQYwDTQzlcahAvXYPTXFEIGINXstRMjirOxNrZlDHv//ck2klQk/I2+Z/TI5toPNmILeUlKGwls8EML7oayLRd71e6VvOI7K5p+QkdAcnKfa0gdiI7tZMAIY1NiLPyoZU6nahXbquhGQKtNat3xJHYQqm3WS+hO7pUXjSpeyJ76H6wVMVhitayS8BNj+N6mtrlpbiUjI/Zu5ogoPm2+OxBb8tg0NRkvSBt+L5ihky1VqXtLZC/42IVvm5pYV8bbNUwE6Sx6eE0njiubB/PtY2MeTPbJRE+yCDMaerRHBR4VeFTgUYFHBR4V+LUV6A/VX6v831TvUbP/pgv/SPtRgUcF/pkqkC+NwR8Rc77g/shuZH5vvPfJd+f3pN9l7jwIeGcpNFcyesf4naa2ZftTa7a/y3+vaAgB3TeHDQfUDmbfyAiizekdx7Zsv6P+iuknv0tMHnz005OfNGn5JyWXWKSDNVtn27LdE5uHMj1ap5mnLncBhR8s7i8/x4vlVlznDK1+2CTR+wZLLdk9p4TIY6BFy7xHr4WcxGlbtvVRsz+m38sWD1QPOE+07pl39u3YCt4I9MQ+6KvPPrNfx5m3IKeMA4Jm9pqLFPl7QMlUks0g0GuLjUWa2rjxTRBu6OmDjCOTPXa5XBVkHJrttmuvPvIN5umdEyhqYnuXfbtXYDddYpVIpUPIibE+aZiSHXu1+nJLJoeNJ4xB1G2reBjp+JdlWywHffRKK670o2miRcRaP6nHRCG0KGYMSwfCF23iUwjZ6FkMkwvSyUPSxvWZS2KfNt9GEN79YRveHpvFuE/0oiUjOg7EiH3wgooXBKfBuKBytIhFyEykUUNjnJT8Qwi77Axb5jZelNu5asnknJgt8sHo5fKi/KXdLW+Yr2NpS5LI3gwxsNEGsYk4FOno4QhW02xmd8j1dDqTH7Dxj9KFh/f9Igc/Jsa8UMwLqSD2EVP6gz7GYF5K/nlx047enWzfKKxYj7vHX+rVyLhB7JEIMT01Sbex/qlDk2MPFLBNfguRCz/xvzznLwKvPHC/Ln4RI7KRsdfYXnr567F+ucgL0PjZI9DgRdr56UnJPfkmx2BSm+vlovz/OLGgqqHE0kUngNgIL0hNIMVtY5Jj7LusGqUirtrjSKob+1gWdGzCsyTYmJ7dW4aHnkv2kPEtufOMfkE/E/cY8GyFtuHTyNicA8bxmVgu5NF/qcp9R7TkeT6ddegbGiqcMTUDTsxs9sveG5/JIz1khKSN9YpvcUoNEJWNDrFkHD5T8lLHvlHTxBOebSWP2BQt48E12DGVlR/I6yCcvJiMj8gzbXpkGpHHHmF0TPER30H0kn9eNkfJyMaGjSaYrEXkmSn2E2zsG+GCb9aHIfFIttt+8hWtKlIMOEYNnZ+elNrapUIWch+2u+/rgVEVJ46sSf4S9uvfn9dLeeq27fFMapu4klP3yEsmvNlxZv9vyCTmwLZsazU8JYm2d1Wu99TB9pIxUsC2qiwHtiRr1WYPUIJi2SsfzCltdowSnISnNGMjuhnHnxkEodUo2SVBMCfrtQVr5ccAABAASURBVCW3A6/UVeGB3hiDfVpLa48x+j1EYeMN1omXdf/1X/8uto8m97YrL7PyMjPX9NPTWVUCA5TsQkuyrSLmV/uSJeGyAZvZOlLKvJyLfKFuXtSdzkNGf6MWL1xXl/Z7bQXIilz6wXVqm4TmbU/YFgeg11rT7NEXrtOsEyRkY2oqcrLk+AWiZR0CGwbMrH/0sp8IhT0ihVUEkD6yetdsc88rnc7WicIxVZF84aPH9CfqOopBCKLhjp3FZxd7ilhnSPCMH4btM/0xiN+srWQVdqqGbIxIvDTf9PLM5yB2rqwXJC3OpDdrUHsNdGuxNZnFLl0ftmUvNIETM5m+oEeHrmuStWpdCINYms/6RQZxrm21XJSLtIvTQqwhgfN9xGQd0Z3v7mu5B5yoKerClQ6dNSevDFq9uC9OvbykFld8R9KyzZqcZGTsnBlwTIJvEPNa7xeu7Y24WRVig43UOjbuDc/UN/sqstE77r+2ZRvBwidQ9iDTHLFDv2FsklfsbPgLKAmcx/GPqcDD66MCjwo8KvCowF+qApMPz+8FNPmcPfCZHCI/sPKZ5oP+qMCjAo8KPCrwqMDHFaip/LFe42OJ3586+fK5wBdTvjz+Vg9HDv6thn6Dvv3WO9+Pf5W1eVcP23L5V9hhUX+F1m9VsYmVY5J8HhC8tweZBwrigQRgkoe6hY5t2cHS8Or6DLl1EL/NLfc4usXidx/Bpn5+Slz39X0vaS+7cRi54JCxrazFPW68Wrxj/ll/6MbuPQ66jR2vxygMFdzbmjxwuYeRvaHHSzq1Sv0LA0HGQXTFI1nIPDzzEt7Pr3Yk86O9RTZDt/0VW+bSeig0cTaJS9okaN7lbKwwjv+FEqQbZvTY61vuBehPoHfNhY073LNjq43dE+/Gzb+bZ2g7HWoGUh7e2XWj9WA/2ZbtfSaqBog58W7blT18j40tM/uhZBQOrdS85dHLQ9iM87AtLxt6Dv1ePmOhPJs+Ff0MIWmMkm1V6kEv2rK3tVxkCAIZ9draZvwKxPuI7QOxH4Rh38lWfN1j8SIX3Y21Sh55aRaa7Y5vjKE8+O4HnGceUFq3Noi/kKvyik8wmYu28rjysPMVGw99g/hLXpN9slGMyAaTvTN5qD6JJQgtWLW99nrZha/kYdnG09uDUG4Ea/9BzmaMrkEEyoMQTJ0FUu9NDgO5HjCxzdD4sxBW51kSRKXZ0DPYYa95utytZ3IDHFHfpWKKfUCuW4O8ELCXboTsNY5+hrbxXdRyA1OUjRdC9LwISf2WHDJetSnkR2UelGw3EhPee6w0/EY3caSXfIvTXjra2xanjOMPMeRmA5J63eBP0HLoFjjzMkFK3JGVrpeNNVzj+MtLgGCjDrETRC+9bXEocijRJ3LJRT4gckVvqeVcGa0MrVUH21FFd1KvjV4yOmVrVCl7erC/z6eT0lcNHXzbajo8O7ZFS+yvgNDH8ip5/4mdILFv1CT3hVxbog382Vb4oQWRc7kTtIfKBdwvorP3L3lhwv3J0BNzETtRUM8re2FT/tIzL77OvPgyPBtbHBvXke6aDVEFBTC+8Oboyh4KIMpe/CKGyQOM0+msGifFH2aVWG9ANy+fkl9yisyFODfijD3Sbnu2X3tyHLwksVmXSQYBa9/5y8ohWmwdNklQV15qbNjm14KOJTzvwvHf+tju2IgrfWipS2xhkrWfmGIPsCPCD/rlG3sysaZUF8ZGuP9yFPvVcUIIMR19+yNmu5T6RiZ9/NkIIJcj9PTWynXVZBIHMeDsQpx2eKKul345ds39set3hcbaMl/rzxz5y/Wi6F0Z5z4dn1XGplo+G2ijpsJnEd/p2LuWCl+hRT4ytqGxD6hHjaExSrZ1awzj60LdQ3PVkqkT/kzu8ybPKCKNyXm0vewbt0yhm1iyHraV+HHb9qqMvSnTZ1w1FNnBvrONvuBfEN9EhMpf827XZ/3nfwydLF3YG9fnq+ZFGq2j1hnDqhLgJNom8Q5XuSU98SL3CdlwsvYsJz7iZ2pjkutVumoMdBA6oZTPQMIRS6fUfSE6RodekiVFhmAhmHH1UHvz3k+urWDj2pv4Cz12L8zj+8q63yvOiTlOy2cSWYZsy9QtNqKSXBBrZnI/U6D0kvf7H/lhy5JCP52L3sxETguIKvTzaYilUCHoEDGccTAoTAPfUS760DO+R2g3WMRw1UaiG4FOsJH7koe5Bn12dadRQ7VPknuoZSeajpdLhZ7rCTszBYMnMHsubfi4UlM67KCHLdsSR3jPX/My9YVrj/1FfrAVdhUiyIgGGTtquj3UDZ4RrjL+pfShbwR05XrJHoWFT2nZK3mWkASS+Uk+HdtVyBU2TrIN4KdX5IeUPvslo9BjmKByX0gOscOUOOaqL7l3jSFe+F3qChJXarBtiZdKsQYTOSlz08UXHfY36Bu6sR8sjh7tUYFHBf7sCjz8PSrwqMCfXAE+D/mc1HvwGfy7BsLvYQo+NJrfIA58KPAgPirwqMCjAo8K/LoK5M574NdZUN+9Y+PX6v+Bev3ZkQcFf9H4fofUiy+rwa81lcp8D7/W7j9Sz8UvL39QALFd1PxT89lznzCjZlscjfdiPG+Abn1kPw+APqZbafbqM36DY3EhfiIB5x9zJGTb5PzrH6+kJsHPZeA3Yqn3PcEu2e9k+v4WqRQy/cdAVcHB5fESw+/rIHA7jPIB6W0MotmWbYlDnzR7Z9JlyHND5T89mHu0bdnvQb67rURqv+e/ziOWOtvOEJPRUO9VQ8nDspTK2n92uUiFd+XJbIAoh4EUEdca5+GhbVnftn4YvG2KfuzZH0m96q2HgZF8pdmW/RbhmlPD1AI+QhxuwFr5WcxXyhtxBKKNgc4ev+ltq3vGZUscRyzpRUs/KVRAt4xmI94hPNuyD+g2Vrf5GpfcFNuy3WOM0pN/7kU87eeRqDouF3qgTO+Wz9occSQ20Yq81suHIaT6oarME1rsYQJbWvDqpU1ZP9EMjU42g5lRkMGEpparqhCZ+4akLwK5560x1Zja5ap7ZsS0NUQz9k5j6MQLilGlGhJdQ0aAI+HQ9bHyxChxKyCvRWv2fgpfso3dga3S0bL+wcCRvRzYq88ezX7d2O+xeeElVf7KKX6MickLFZ6CKw/IRb6RCTK2rcraFIJaLby2yQPsCw/VUyfEkKsbbKvG0jG5MCXuuRAytFHImxcxGCgEKnNgr7irjDx2mNtrnLrGv22NiiG9bdhiEZSH6y8XXiIQX/I4hNoHupnHToPrB+sq6OnpwsbM7D4nl0VpFX1ZHHlAP3kBsfHij5cU1M02NlZMqcvX568Knl+elReyebCfz8wzL2+/fPmiL1+eeJF9xiYGlbYptcoocW3bhWFoi29i2HhBkHUO5Ug/L0svl2d0EedYulvHNsZQ/l+c5/O5+XNeyeuqGtITtNBzXSWvA3asp2obWW0S1yvZojc1Rul8PrH/TrdcLX7QsfeeOA2KAG3HUMeSuBOb9mY7mvsMMebL4+QKOGpvdGevZ6RHDcVu+o6D/DLfeDniKp2ILfPClmjxN8nCNrN1xHJyzl+jfn1+1t///lUvrNGq91Q+n0zORNQ5T2ruVk8sm7bssZiaSDCeAXtoQ26CjXnYYo9Prq1JNjWs8+nEWpx14gWebaKabf8mj1K5lNjhMDNj5rVyVqqFHoraeKEVX8kjdQhIH4kJhB7SFm0q9TDMqFaZNXTLrLPgD53ZC6lHGBs5JIVgVMleMYwqjZKKXt3IYaYGuQ8vPJ2t85N44XVRsSaDh3OWERJVgI5ent8JO7ghf2kil/vJ15dNF+p4hfHCver55UVf/77W5++sUfDCekV2UgTKohqWqbNinT7jIlGoeIKKnZeXq55j+4J/XjpKcJFpOeIw2Ej2BX/BZCz4Tp70G9dhEPpGbPFPmMQtRTR0xFApDeJ5Og+deIFrmygnMhRJkV09wz5284w39vdFL7wwv1w21nZiS432EyeKPieO6MXP6kW9T/rbl7P+9reTvjwNnUZJlsInhO61N7ZNxxOTgaFPkMPObPlJTjd6WWGtWMSYObSKA60W+RfqnM+VyXo2FSXbqjtob9m3T4mVOtVQx2jsbTh5Zo0v3Lsz3ggy9ig7ftWQpRu04qVTuZSY7AiEsniX60XP1DYxsiDNiETEcKlxkjLmTG3CUTe2riaMYIOSeoRrG3nf/CW/tq3XNgl4JnYgFBOb7RaY5DhTI+gc+Gzyt6eBfAIM0HW5/cZewCp/q/OgPCrwqMCjAo8K/KEVeBj/MyvAL3bbjvxS/d51PkQPGmLH8NM+MkE+QPMvV30n2b+c3hMOXhSCY/69PnJ/JL7nO7wf+Y7M9/Bb9b9n+8F7VOBRgb9EBWz3Fwr74/7PDTJ38ff4yQjysOaG2PhJvT9TrO+px9fIOP7z4rTX+sbrzyCfid/DYcNedo8vuvaa26s/5H5Jn6pM88X9e9gN9hdivhTv05/vbnuF9cg4D4/eYJnKl/Tg8HP0oQVL6vvnQydSGSt55ds7hJ+1geinhzHY2GtuM8te2/PZeOCbEuX/45qHYzYPpXgoMUGMpst49aFIkRP6sx9iXJUxp3X0v5Zfw++dbTe7c+7RfmKBwwm0PwSxzcOUhb00PBRBUN9vsf09pL7Be5nQgnvryT/z9JPTJHe75DuE9hbRkAi/4/ed7PfG+qD1gy58zvY9b/lnHp4oTPw01NWT25/UNE62GR8xo8H2xiS2RJvwwg+K+Tre12FR13mifABr6EtmMx2Ye6x5sZSHdXZsr/0lmm2JY8ltZACwqW6zz5+dCt3gM37oqUsQ+5kLnQaTts7piLWKQKDb7rWq9GWNKlTcyMND0eyVQ3IKMNN8e8nZVmRtK802c99kRDtiSj/3nO23Mojdjtm1TH0ml0U8CnvqWG0zLqXZbn4unY3TQvSEjHW0rOuy+WrL5Gu75ezXPvd6438IGgbu9Zj2EZkMcmsJSns86IQenaxF4pmsdGhvEWpiYVNyb8k9hhDYm5vsktuemUsbD0jzAi8PbmPK8Efh0eqXbVeeYk9qSsiKDRuGVjuGeclSNZofju1lG6UJFg2/2HbDsh0yvVTUqmrxRRC2mzeX3x5v1H9iy3exR1Y0VIV7FXbynXVGDzupESodC2L4WnZFTQQ/snkBpZ4LOeqWsoUnaw+DOuRFXjNihhcIuU9Lxp8dOSsNbW34zjjIvlA+84BtjVFatbKim9hES9x2MZLgyJYUaG8ILttT+YvHUUNVtZjZIG1fip7t7pPCzAmcz2f8nhpjFHwn2T1fpLDfL62zF8AGEIC/kc/kBdOm0CZyC/gSDV9rHj520LOrZSMfG3b2wqrdpDa2RdmwDQ35yUsjHWsLb+3VKSKUzRmfIkebcR+mBtvSZ6692W75iXzWIPt2xSDqbhEWebCOWWvqtdSm1ONN962obdYu2PhM3/oaIL89/qenJxUvDPJiyF6aY6z9jxRxTBVJTl5IHnF4AhqdAAAQAElEQVRM7Ajfk/hm8gVLc1P2oLEThB+dia8gMqdTYa8y7N525z+xxfLK/CTmINdyC+4n20odVlxufY1ly8Qs3sh4nKEPIariZ7iwbx0tfrJOQWhX1uzKy/6WyAnFLbGESUkjb4chXS9XpRZVQ6Es8pSrBElFvyVXalNl/MJzaYwho1CcYk8kaluRzzwQLftloo9o54kB9KxifcITLS8at+uVfcN1O7FErBfm8WeTK2thG/0r6psGL4/z0sx2zzEh26pRwMht6jrjtPCT+DdsiFaFDJAsVJCVLqkX/q5gYy/JIr8TGJroJb5r6oneGEPRE40w4RPvRoxMOCTk57zoNDb9z//JPoR4JoYzazhq6FSlK7QrL18pvTDLC7mpvOT9+nxhftELMeQF4ldeIrYs9dtyLVJjVDX5UjDnpB9EcZLm0NyC0rapAYODfUSwE/2JfPbtlZeqF+zmH0psvMzFioyYPFdeM/pX6gcHHWbUwSJsZbyERDdl4sl9qe3xUnkjdzu8UnrRXFJ8praJIVgxzo4z4xcKgarGyf2PAmqUXF6w2ReiLpuurNOGQhA7mJcsIdpAdPWlbgk/OSf25kG3Ldtq3mXqejFQx4J5xQcSrW8zsjTjk73BlPFUYk3MySuCtpV4eyxs8+A08W3UfYtwGKyZzXrZmclOMD1UQS6SIG2FvYAf/NqGj4Ak8wNp1QK7iZetQkxS6MlpYzBZl6rSwLBtpaUrXOYfXpxPZ03iydohrq9fL4qt8HEBb9PG/XByzW9zKnswfXCN32PvstcwqRPG46/GkBgnBpSUuk3kp0REOTPgMLkG5VLJfU1UaOjaxMs9n+2ofE9Tftka0bXsQDKyTEQKTNSt+vw4PSrwqMCjAo8KPCrwr1wBr+TysTj5pFzgQ3anL+4vPMfYByp8xovfZz7ghBRuekAc+SWS0eN4VOBRgUcFHhX4TRXIDfk9fqlB9Pky9de7LxNXp3L0mWQcZPznge+3Cv4oj/1lFeP2b/lwxsCfcNh/fIzzjyw2NUq9A4afHD+/x96H+pFmaMnpwHunoX+2wb4f53tL/5zzbKngZ6OPbHGyj0c6XeFX9Uxvsz9+v95c/YqBbdkLb9RvG+s+mfwufT9/o9ETe9my3/Zhpmbp72EmtmX644jc4EHdqOIB2z2HcWRBZPPA9sKD2QtPqDPe8iDv++HJxga59Z6PEXCMj16y7AW9a5CbFzJm6JbDPudkNd9l1Rh60+AX9LwYWC9kjOydBHwFkGL7iMe2qoYG9vpFHC/jxjjJVXyh0qctDy/tkkGE1jw+XzEPhwhELjIMuR1sPMR91uX6oi1PYENEdvLA+MKD5is0yt3+Z4INn9gnMmVnpvDDC0JIuFVWlWgIc46BvGTZeEocPxfW8zAXtm3kLds6WmHAXnPbzbNLtlvEjCMTNKFP8Ud0GM9oVCl827KtjWDj+8h34+FyXqpcem9l3ws5fIiIY4M6oAZNskqDlyfn81BQ5IiIkMTuptjYUi8wFyMs2UZGyrn2sWiGknU4P5319OVJWXcbKg+as2/i48uXc9MnccRkYBvtqcv1osR+5Yn5ZD0g7gd8BMNLTJN4EsiEFkR9jKIuAtbIS8Nh9sJUXi5tvIy5BqzRhT3QoD6x9fzywkuil/Y7sWtbNvUC8SFaHs6n9gw1qpTr4MxerjFk5FCRbXUt6BOT7pq9bCLEEdvGNBaJf2AjtoLCtm1hUurfLTfkN3VDXJY26pY6ZF1O6H752xd9efqivHiIrZblFLnEgQvqINmWJWDF/hilrEfWZWDHDt0a0JPfgBbF3J8ul2fW5kUbNcwL2xPX8Ol8Qv9JX7586XokvMlezPUlnleQik6sQZmYoT8/P1PnV3QO5CIarjlvyvUUiLVPfrEJQ+M0VBgciQmCbWQXmMJzukZk8pI6iE7H/3Jp31+/fu11fmGfmT2SPEaVWDg9sx8SE65Je5LrpugGW/YjhUw8k5ivzCM72S/hxbFzijJ95Dp+ZJlyTGIcoJS6PT0NPT2lfqXkWuRTo1ZOZeSswYtYExssSZahB1VD5ZIb7HF8Tm1K3Yx8BTYqJtdL5zET+x1QUeRES37J5evXZ15WsT70Ly/P5H7pOtilap/YbBsbWgvb9oJccL35gam4j4+MA5s4qUV8TfaCMDXGUPrEtmFXtBf2yAvX45V7amoY2JZtuDl4iU2u//kfZ1E+nWrTeZRSjxN7MjZjL1IXbGSdL7GN+pn9+vTlrC9PZ53pT/QYVqE/uJYzH6eBLUN2nHVOV15kXngB+/I8lbFmNb9YjyIuF/4Dh16C2XUTzVo/BT/rw1QZP+HvDMZYumMMrrsBT/SiL0XWpm7KDkklpuzIS5AblJQYocv8KILMN6WeqfWFPR1cue9F53w2+26Ak6qwTW026jTZx5FP7exFh6X7hgk9U4evX6/6+98v+soL9ezxQybjjfvD63wSxybMdVzZD4ZZ5Jx8C0Z8JNaNPTHhuSzTn1mH07lkWxuxBRMZWH3Y8OSuMyKyLUjiHDfaKExyybWZHoaClimpbI0aqqKejHMfzZgh+lMvzy8NXK8X5Ll/9DXBziJQ20JddEpLHukzH2NkqOd9L7+wBs/Y45YhN8ey3TFwUhV56CjRpiv7e8MgbogFBgfiyImYS3Jk4XJobxWBlp4tk+shcWSPnU4nDa4N1FBECdvCR1SMOUWPvl/4FgNgW4ZpW+KAqkd7VOBRgUcFHhV4VOBfuAJ82u3ZZXQDn5sGO+vW5YOR77a3+f3gI/kPTNyrPMZ/cgV6/f5kn7/I3UP4UYFHBf7iFXjc1T9boMk36OAz/n8Hum3Z7lRt99g2c77482V83j3YgPirj9jJw47bwxK2peW251p9T37jKT4mDw3Sx5S9bBe9bdl7XuSWBxkBw4g2L4NFw8rBgBh9utsR+2FPnkysMQnduGvwEd1eMUTCdrob8rta/NjQOVr/d6h/6hv0GmDv6ENrxB9RtL9+OMWEwzY1KR5kbW9gl/wGCHPMuxKgig6Pb+5oiHx62IYX0HHYGQdMfnDMPeb4n5wWjphXDJAVk+64LdNP9A7TLh/Db/qjXukPZvSDzO1XXduyHfIbhGJb7/28zlehJoEGRN12bHQ+gWSlLfmMJNs8t3P3udZEiw970ZjeDts9ruSO38waOcGBxHmfMMoRX0HGge32lXFfN+yvjIPIzb3GtkO6wXbr2Vb7l7XaqoOdPbZosbvd2Y2cbdnrWs48azNXwJnC00Jyk3joyvWMjZbBRfqFDa7Yq/CjDwq7W+JGPt+TItdC+ym0vlax43yGoLMBIqL2xI3c8XDX5FGGwBE7gQsZ6IKe+QFE+oj8QUsfuTwwDTN1uPLQ1hBtKw+Gib7jl3Ktkgf3P+2tMIYYs6mNh+kBkz4IGb0MSYRukvMMsccT3kSH+uw0yEoc8Wmv2ieejRocsE1MQ+VBhEN58RH5cilxRu7oj1hQkXLCj1uuZH4gtv/oBKIlvo11yUuujPMAuVoXq61vpDgYC/rKTAwNkElt4FkiRjcsfpDlIGdk4Me2pebTyXa6xqROiWEiZ7tl2g/j0PKCKPEdLy1CE82OjYktKaOuCw/ka5RGldLbbp5oExBNnwU9Axt+kIms/PVkZFLL7MGQbWQYpC4MkbI4KfymlWUvFH6twkTAyINZeguF/iMs0ZKD7dZjejuOOsg7iaAnNbYtu8R5Z7ztqvnE32t5EWHIJTBVhZatUYNx6WgTWUouWItkycgmB+1txSllvxU8Wazp5OXYVb0efQ1sSKfeQ6l54t3YwxD7iI1jbluxY2NIJYHJS7asL2mq1cg5MdiWDfAbu2OM9r1tCFjYwWfVTQZjfbQuOplcefl7vfKahTdaG8Zt8766tPGiL/lD0uRtTSDs5l4kR5M8M4/93Jx4iTLZp6LP/WKmcIh1zzi2M77g64q9xFBjdIx2IWnZgboXzXbnQzYqxrXLwbodyTmw3bT4uV4nNop7wWg9qZS/HCUM6EOSZS/bdBqj2o8osL14tkk36zYlhVYSfZFvED/Z39cUqPUkoZMct15zanrrJ7ZgS+2Lrv1FdnbNQpHMz4wtSW2DgC+9LlOYlqEPXl4ND53AgPJv56d++dvRQUNdg9OaCz8GG2sq9R6NIfYTphXX6RFvvm3ZVtXq7fSpjYlnAwJEiNKcyU/Iq5s5G73TqRT9cayt3H5NbKmbkcGsbAMptMhb62fAF61pyFQNDWwtrrBluFMdsFZDrHPJUrQsNlzETWJZp8l+6J6Eq+lHHkufdDqvNYv96mhmGBAn+zy2UWcmrKqv7Y29HF7kbj2hRejKHr+i19LQYmpihKFcSOAmMRLOyi8DLOdzPGpmFYPIE4xIKZ2u7Icr+QQtF1tKI1++G/QoNBTzuZC8casNnQsxvfCiOv+oYItyhIExnpf9qV2NQXwFLLs6fBuaGCOLWc346T3EXiBmyNAQhTlBbHd8204zEti4MHexO/Gd65HyqfDd+7JK6WWEOWJZSk6T2K8YiC3G6HKL6eUvufsOwYgAm1PohgvEuPBhW6Qm3v+KLdp6k3oEG0G7fZk8fLcXls8ZB5HBRr8c16M9KvCowKMCjwo8KvCvXAE+zPPZ99MpRv5nhPMZfS/3fn7Pe4z/vApk/YI/z+Pv7CnBfw+/s7uHuT+1Ag9njwo8KvBPWoF3n/H2OwJp2Zb5ss7wtx/GxPFRwPDXHDZGOD7TnXkYsTPt7wjuMp93ecSQYD+XuHHwE8ngRtsHoQU9zSDoiYSafrpF73v4aUPfF7RNXEborTPbTbcNL3jLh/jJ8V7u/fytmm385EHRW/pnM8SbZVf3efDXg/100PfpN134wTeMnyTM/Qnk5GFUVOzE7wzFkN48wErOeXDFlCOi2afR6f62Z5ceIrfD5NVyKN33N4EffBlozyuQV5VvRnuMyJlrPZAspsrDWTtjK802dKv23rbum303J+aDZ3vpVXVvGPf55AElFYK6Dtstt2bqsf1Ks63XlizX9brxZPWah4iQ4n6jthPaq+w+ijoytrFNTEq/IGiRsvd5JsBGDgh6e9vXHhargDHOdnRCAZY4dOQF67VucGy4UUMiR6bdw0uf+jhjGMdLzg2fF14Qhe+CCy9jRU54gh+9mbwpgB2ZxG24WefIMOQYteiFDKFrpk7Ek6ltVS2dDfqGrdgVDZZsg+iL3pIC3Vpm9uKHOEalA6YGJTfviCdPoSXnB7r2NnmoTTrERcwJcKene43Fmer8dOZhcvW48FVVuiZucMiGWWMo8/6rp5eXHhvZ5Bd+QGrpNKlh6EFBNLEN9IM8GJ8Ed8jMOWVbbk1OExAzpAwU/oa9vDy68pQ9NpvBqWVaXuhbif0V5gH5WWeekvcewL9oK56bNyjmIfnGS7UX9f/vFx/xuZuVy23btmoMVY0UVUeLbMakka5lQ2tASb+llgFCPaYPffJSDRFsVuMY2/gEG/yWo17hHUgNNmjb1QkrhgAAEABJREFUbtN2s2yrAAdryEtb9EWzFz/7P+uXflJTWLJ9Q3ylzpfLhZpMwYkI4411yF5zx2lb9210XYp6n5S/TPvy5Uv3xf5QrOzyG/eXvLCpGrryEic4ctDeBjyjE/rz87M6FvTCnuyLzvuYU0fbik4N1sbVaxNdTCiwrbToBrZlu+ukNGxwMJrYWeswsmfOQ6fzCVlswrVNDSajdrH6rv+GjFrXUFPDK/EFsKFI5kfRp+aJzVVMrbTIpy5BlTUGPPrQg8gnvsk1vYHUI9fBJJSJA8ze2RLNrNdk/TfG0tOXJ2X/5zqoGm0/GUSvBTjFx4VremPvM1XLVdGXzE9oiSW9OUU+10r+mjI1VcuEo1sLPTE2C2qR0ylrVCW2rmIvGsU8sfzt38/6v/7XCTrRJTeUN/qNngMLUuRs9NkHsZ848mIwe+r55ar+i/89j9H+LNvYnGKEAd2aGdmWbRUxBAwZCxrQiiPrGB/hjdPQ01NQ4t31krNuLfG88FIzuFwm66CbTOw3dnntLVPbqqGWFS35biQfvxtrfKw5LB17xy6m5OVYkBDXxil1haF5P6ZetlXUxGDDZpaaTmmJq+3Cy7hGqZC/kMsRS/bnhk2OqAALMSF2g2iJZlTpdDorey/3gxN1s83LT+JkW06tllgT58aGSI+ICt0xrDESg5ZtUo2dMzbLpY2gjnhyLeQ+kdggKy0yiSM2C3u2207GwRhjzR3pV8Rm9lJeLKf2iU/ULv3l8qILvz/Y1kg+CkdykVfix7mxV0PCpWpYo4Zu/mrK/ChCQpdCxi5DJmpy5G23Trla39hvAeKAhRxWrG64ZN5DuNhHwLYKHdvNi48DdmhW5hfu8c/PLyr9wc1eTu1/TP9b00ux/sr4rfk99P/YCti/bd//sdE9rP+oAvb31+9H+r+V/1e+9/wZsf3q+vHLsu6BoWIeMPzmyAdhTfW/2k3/jQCE0CPHUP3PrjzbRT5FHQbARX/wDktB6Dfc9tJAxm+B7k0u45vsO7l3dP3aRuxHDh/2h90k9BEO/mf9Rzr3tM/03tFJlzrpU2hvlOy2dlmnnazB4HuI7PfwPd2f4X3Pdnif2rCU/XP88vdxT3L/5MfPru8/eZp/WPi2uTY+x48c25/r2v6R+g/5tn9TfB/ve27U+gjCV70BFP1MMzffexw6zpep7+CQ+4X9TfxH9l3SDQzuY8wYriTrs+bvxB7eZ3o/otuWDX4n+za2wOE3X96Psb149tv+4OeBwDFOb04/+niLDGLkoIbeNVxBzx7jiUX+mfaO/GcS8598s3PnZnHQu/89iKmiu/btppbPjX7X194f9PT5/OWRHTv6Ku3/ecj04WWNbKLl0E802/gH+7rcq0CVrM8b6XoXaL+xsds7crSRALXjlg8FT13KUmBb9isOp1kr3IjHEJCozy7D5M1hL92iP4ALddUxYKRDp1tHhSLsSsW5ga4lZhJPPbrPvN7Q4d0d2XcHDrJtHfU4aLeeoNY6TWT0DXCsA6nPZP3nvBIOa82Kp64IyHa6xqJNxlMuNQ4bS3fTmtN9cPjVVHNtY7+H+2nSh4ZxRusIbbac4xQiasrvIIF4yCWeGBa/w90DsT6iE/SE0zF2mRnR8rTqqOuMLaiZi3rcwN43IU3qIqU+m1a+e71iA17UZ8ZArLZk2QvqlrHQnT2LbA84ZXyAaevVna4dXSu0wLY+arGBB/SnqiZ9pOgzJodcv8GxNzIODC/yGTeidiC+Oidhzxo8QIz3kEVLP+lzxH+wxkTSepFW69ruXnf17f23773UVdSyLFV64BQ2L41YZyMn5oY+sFWBzH4wZ9EXcI+5BJRmWyHkoSfbRCrLto5mM+448Yzt0It+MMj/ty6+TLyFDKpKXIrxgDhM8QLJsltLE0cZJ7dt8uIq9k6lwUPep/OJ3shsbN2rItPr4fif0DbhbgeVZer8f3t4OOuZOYSMd7B0t5xTEwzrHglzyMTtlgtvo5aTmBZ0a7Zlm3nRD/qYmmQJkN9S/7CV+MMmHsYZLWzIEh8JHDnZsUPViH0DS2PIe93izrbshdjBlVIre9Fm9Mg3ceeBePrIBbaVtW06cnn4ThF7iYZE3lL65J36pUaGnn644FujVi98GIg8DbL+BwZKkU89IxNMXhiKtcn61BztMzaE1ckeICml2WZoFf40qQDzzimJMs9Ye7Ot5KOjIc4qYHatQe5PAQZlZGzLNiOJZeWFQOSEmyga2saLTdYleSGXl2rJgbdxip3kUWhzi+jvqrFkmZqMFa+Xra454w07qXHWUjQbIn1ymNQs+5mpMk8fuDjjNJKjhqr2eZxSg+ip+4lnA2rpBYm9w66aQNoU+/YmgYmObWhD3aj5JX8GR1+8DbPDM/4KGUuTXsjC31i7jYJt2EifFynpr7yESH6TdTloGY9R6pcs2Ay/ZXljtfFitRFboMYQ5hsuazAfVSowCKGz6TptHZM9JeRU0SsR1vEp0+smci58jlpimfe1xdxA6MfGwPjgHlP0Bz2yiX1jzdJLlp09IZEeJw4Gk7hfc8jnGtXe67KFD1qBPT63Um7HV14mXngZd22QgwgGOZOnHT+FSuwE7L/Yo15Ki7imIjvy4oqAEx/qN53EfKW2Umy9Q2VeMnqFvyD6yaH/oQhFtBZfrHkwuU6D0Cf1EC36ebEe/ejNbSM34g3fV/0PXgB3rXXpuJJ3/GR9MaeAEJT/byqVlNAzeWluik2XlJ4lIVdlqcJacsgeL/Qic2K/Zu0C261HamKotPSTQeqSGBjq6cnISbIURCYQrWu54YpadF7k1i/IWa/kkTAR66NlmzC1NVOyDejJwTtkSQhjSheuM9KUbfa4dWIdg6rRNJtKIKu9JeaAtPERnpGbIALsFYqZ6yoqhlTo24ZvFYUI5IGu9PKy1sN2r9eWfcX9QI1lcxJcsBHs88tXXsR/7ZiTXu+T7C0WMjLX5DLVbWaPh75NKpLPZxGDuhGGZAmW0nBPbNbgujMME5/Yd5NcgrbLGkwQnQkvMoSUMjZs9NkgTo0trT7BbOoWmi3bIiB0wjND4mOY/6dvanbBKNPm55o1wdpGr60gL5U25T9jjjvugpN9Wxr4Debc+t6zRQrXiTllFbWIJpIaY7S9aXyjt19aIt3GFVeotkp6TKFquVg3w+RIrCXLDFYvmaSLeKekFxao6B/HowKPCjwq8KjAowL/+hXIJ1/wPtOPaO9lMv9A7iAdfcQe+JMr8Cj+n1zwh7tHBf6qFTCBHWD4q4/Y+NXKf6DiXzWuPzDlX2g6Ffoefmzut32gGOc2pw8dvSf+Nl/vrX00dxELx0e80CYPCdIHLZvBHwjbKqAftIR8j8/EU8Ejh8h/Jhf6j/iR+aWwLdvfqKWWB/Qt+xv5nyMk248ls4zBx9xXqv02mI907mmRDlLjRc/swKvdj0ad/3t/eUp3J7xkvn0ctfytfHkU1g/m7tQ+Hba7Pn0q8osZiSUP/IJD2bbsO+wMe9H2ae/17HfILZ9xePaSs9OH8jbFVRerykpLDEHGQcYHMreNfUZrkRhnvgPy/WG7p7ZvcvGeB7lbrw8V777FZLo9DEaS7T0vdc9Uabblel1Lo9SAeR8r09thWwVEqzLn+8OK/j1ljaHbygPNhcFD2Q1MYiMTapAXG3kYP3nKai95Gx2/xjfJEVGlkTEd551gm/nbw3e695yCnjgGD2EtJwDNPCzG1qrnkrYtI5tZ9ThzHjQjNxtRnWHLfc7Jsq2q1dtWWuTTu1Y+mWMipMbkobJdinjis63EGIhGppylgm5b+YmNJnLK3PbSMXaQEO3Ci4GX/LUd+TFdR0JG1swCOsVPxvE9qEvmsb/AWt3ph7/+0uvUetGf2HRZ59OpEZnQg9joPidgW7YZUT+hmBEGFiW0EAAyBWx33tKSSC024gli27ZcyRkJW9Hp+LW3dtGnJuSlSmqSfozqv64WLXZjb2HFkXvIZN/Z8bGw+K/2Wo88QkdCRSyYux1NR/9G2Ac20sja9I2DgW98Jr+kXKOUPnZwQ34le+nI2tsa2JZtjUJG1oU3Fte84KJeWVvX4mtvsXnhBe/CVdkveRkUdvJeulMdC8RRQ4kntctfpiUeyH3EVgbpb/JjqF+C0duWbQ3GT09P+gKqSpG/Xi86Wmi215T+fn7lZchlz6fXhgCiP/f7xqhS5HHUfnqfns89jkU7Z+FTndOVl14btc5qNtiHsbVRr/RtS7nm+/UNMa1abOgwuR0xu6GzQQ+agUEOhVc1JFxnvN3Jxf/K6aVjzF/fjipFTrSjZwjN6nyezqoxem5XWMCyD5SMjcQP4/Xw4h+ESa5X9kfmtuks58wp0xUn1z4v5+e86N//44m1lHpPUO/oz+alJuqaYlK2lbBsegBHte+7TAexP5HD03lAh0vNVhzu/L58OSs4wz+Nwp5Uw6vHjqwcN3+Jg22AocmL0Knnr8+8BBXrC/IGTqsltshmTYJBHCfuVyd6F7LHEiOeOG1jdt5QzAvfsEX66QRTthshxL5tJd8Ahg6a7pp9p0P+LQPfLhWxxM/ESeqSJWKbChWNCr8YG7llIzJZq86FfGAqgXV+yQ1FQ6kY7b40+uX0CdFwyJHiTBA7a09m3RHeDztyavkMXeoWnWu/UKeiOQDpxH3z70+RlZYdXHVd4i/34vyVel5ib+Tc9hGrgTR9fCU32zI55B8GnM8n9shonM+lwf4oE5RxjfGJndjGicrWoC7JuRDpevKC+woQlws++6zGYCzZbmBG9+1KYh0r98vQjS1E40K46/2W/sA1/yDkhXsqfWwZP7JkWxlnWpxO+D7xwjw9U/giZgA998m/ffkiXOnR/uwKPPw9KvCowKMCjwr8QyqQD738g9h7/JJAov9e/u53vPesx/yzCvgzxm+nx3Tw2y09LDwq8KjAX7UCtvli84rJN6J7/Oq4+5/c+lerPxT/+ArYa31q73/WI88S8nzlZ8VbzlHq0e9/sn3bw/fWs4+PORItc8x/7952m8wDhB78TqfkEGxcl0HWKrBLBhm/R0eCfEKITvrPEN3Ix0cQ+eCQDz+wI7Wo4Ud2zSTbryjGO7S3yOahdeCdZ3vn8mCIBzgts8d8YzCw/Wr7GHvlDrt56X8vvMaxNuzkqVHg3efRh7awP6R7d0VMcgnexxXaga1tLz+RIz159zPhLVqla3ivXU/uTqHX3aMo21Kgt82ycuiHLTlJ9YGN96q2ZfNAds937r3tFv0ZGxFs8aWS6Q2xd0zsJRCabY16rY1ouBbBcLiRymbPRX5jj+kn2sZLgCtPdbc2thRwpbYBLX2ottO1H9vdhxB+gEIOwVAaIj3EhCY+IhPET9MQSk+n0NP/NLwkk++xDS3fiJO9NMm/e5wwxYeUmESzrf4x12L4CLADBBmuVNR51GCeertporM5ZUaPCnKRCc2yS9Fj1CHFXovK7CvJDn/IttJseo4qQ4PCvPXpCQkCFhhMwBuOf5IAABAASURBVIT4O9tle6dF0UYfG5Fh2HzbmWrVQIh5h7rZzBll7ZOHeOkbP2v++s3U2D3xMLrjQv4mg/+OpvupGrXsI2+AaB+4EVko/Dz0PvMCLAxzYnkUe8F6KH5SfMFSVewJm0CRZp3akiSM2qYD+LK5FiUeem+NvMSy3TYQalryEi1248+Mcc4xZWxkT+ZlY2KNzoRPapz3IxOUoh/5QseVGEuEpdn7W/3SKDLtIzK2vJtgqPCkkl3o5YWjZa/4+6WBmCNv+KbPYWeUiKS8fBDT2A8vfRDdiOWFhB0BKZ1t+gXtLbEe9Qgp49gQOabf2BDpG1mkCIHEHtkDqTNJwFkHXtaA8zFuG8xn9he2bHIllQsvLiZzWH2k7pG10aRu8WVqoNQKpJclw4stRoxLadEL8vJp6SEIY4x1rYXHVOEF4SaHF2IIMp65//E2ZgOFo4BIKQmRzXnbQ7HZNmyl5qlB9BdITFSE7pDBgGbvDYjwUJNtDV4CMVBDhdJAjm5Tt0Imgw3f3VMrlxW7VcmrNMaJl4tXJe8tfHRCs0+K2oSWvSnsT+ovWvgnXrgp31VEhqy1wguYl4eEnY2YN/TzuRDYbvoYFTb1uNJbVmKe+CM/JhsvxSe6EGS74xVtg5ZcKjm4VFVQ15H1sd17e7Bmwg5W97w2+k02xLb9/+rf/730H/+GxIu0fcXONtrQFH3CQNbe0FFDtJNLBb3oTY7xSXrQdMNEN7VsxBcEwiZX/MCLPKaEGckQNOFNsXUaff9AIbabG33qe90uurLXrthEJaVRN/dZIdgm/1LKkmeMkxeZ+VPzjCOVulgm1tKoobR0mMf3xj7YMDPlKiXHAdNVso19EScaxJO6Jz5mfdhGRsBKGyM6C1VeemGwXyZ75EpcSSO1QLXjTZ84Yjf376q8zD1sEA9rWpXe+JFcolmFfdu3fERxrhSTEuoaPxMKSD6wiGWib4jojLPiS7T4xQwjeJwzz35rG9ih9Oi2U7g5Cp+JMWNhE8j8SDWQc+YLc+Iu2JhDFy2+qkoBU+ou7APkMm8ga1u2m2/Tw3DnXDLj5Hnhxa+Yxa/bpkWHPRxS7/iwkUdfwgaFzvUV2Nbihy5qFkx6K/+G5evXTc/Pm1KH/IO2Kw5dWvFgy7leRB4JRoKibj3tE1NymllskC2/Xa5oQH8cjwo8KvDnVeDh6VGBRwX+whXIp+OBD8Pkk/RD+iIen7dr9s93Pv4zI/za8m3wJHfjM/5GANpP879R/v0IWaHg97P4J1rK3vsT3T1cPSrwqMCfWYHcmQ585Pfgpf+I/6D9mgqkmg0+o/g+ruBzOwh9zoSTT8eA4eP4XSvgfP4F2lQ8GPnW+ISU2gcMc/B0J9QMD3yse3D/mfuP9ubkYVAqcOBn83uVp4TYyEMlbGnK/tbP4kyMB0Im4EmUPm/mSVWNIdMH0qtd1z7eneeBX3C4tne+VjO6Nucdi/rx2X6Vs9f4Y8nvUwvdQyLj4JgffcKnZBKytvW9ds+rsgJ90lLltr3zC9u20amGvmnR+IbIuh70oxehvsZpr/HyhQzTkBaYQOJYKVbddG0rLwOyZkEL6LXZ9Tph5EMXPaZ9RC//udw8rOfZtMRemWXNOxkzb+HbKQ9HrzwQvSovoPJAPg+Kbd8kMijmA3vRf+VMOT/wjoeuJkw8RgUO3SqEqqxCLvJKY5zuHrZ7Gv/5a6P1Imp/qVJ5MTiJ8coD3GflL30Sb3KO79OofvhdyKnbptz/Aq7EpthERjyzZ4LvFZPZA0BpCQGZ1mFsW6PwLSgoJq7n5+eO4coT5awZrD7uxyHYVuKxMST0eWCcmJNX4k49my+33AZ/8kA6D6WzjkeOzy8vt/WJfuREs93x5wVoXiLnr5G+PH1R/so3tY6PBnaNj4xjM/F/fXnWgWfeBtxixyaH0hKLmEQ381G1asED98v1WcFkbNY8/Kqhp6ezvoCnpyfGTxqjVEOqWrV/fn7ptdvQE23ba13YwJX6P19rGBz20uGi0+QneSXPYFRpYPjEnjzyz0sRy/iCB73wLVoN64mX7FX7Ou71KBfSRoIDX5xvxySuBpSNNcH98sdLyqcv5Aa+fPmiMQYSrC3yGdixZ9mvCP2AqYPtYyoxrDHUOdEf9kRzmPRYl218lU7kEdkaFuk0baD35ctZqUNhX3sLPbTBy830tnsfnbHxt7/9rX2mJhFPrraVGoeWffKVfX7l5a+r8DMUPWPfUeB3inVtbSpiQVXxU2PJpretijx9/FdRb8bxlXWP7Wd8/P3vX/X169feF1lrGz0wxsDnEzhjh7Xba6y92daogueuz739yf6au3wRQ5VoU7IUmHlohQ3R+rp++bvyUig1fsr6/o11Zh+fTsv/lRdxiffCdT+xLwwZiGY7Z3J4xsaFNDbtLCkD+FvrzMzEFBkBdjb7kTNjdMSe16Lb1on9FgxebAveRk7Zjxsb0qep0xfr3/79pP/1P886k9Mp4HTUYlk7agdTr81lGZIdKXxbYqhFW2N126DDZDzxj2vmK8bEElp62HyGbco4tMyNjxqDNTxxPwBfSl+4bmwrRiwrLedFsmyLEwdxbWLPTuWlYGErLKUhMth3p/NJQQ1yhH7hBXjukfEfQOJzwTo/FX5P+vKUtXRS6Diz7tnrQfQiX10TCXdK/KGRbccjWQc/96oiBnEtJOeNF6vP/V90uCpLnTVtR7ZsfE51i/5ALygmsMQWaF5OdmRn6/ScQJasoEl50T5G8p3U5qK0wt75bNWQjryVF/68LZ/zquzZ7G2YHFMbDu0V14n98uXLSecvQ7XHIxps/BUjNX3xCpoa2QovL1e9PJMvk+bLOhokgjlmgmNqWsCyF4rc7Gq5vs1OyZJsIyd6Ne/ysvVnbnLJ5xLhk0dLIpBaCNkCVuKYsFgOVkZg1TPxnPpeOCQWZrJIDhdZl9BVt4nxF/xlz10ZX7nuX3gp/fXrhRhelM/j3AfWX0W/UMtNqLfu4/SowKMCf8EK2OYCf8D+x9TgD9gSD5N/RgXyAPEe8XnMM/4Iv4DP7yf9//HJB+h75MP5I/N/BM3+/a4LbjSasSdsBozpbmH3i93bbB947+l+FR+9X3N0zafWGtD7zkji0LGWn/V38h8OP9M76B8q/Ubid20nw/f4jf4e6o8K/DevgPkGtWDZd+AGA4vqcHPRrwGq3xz3dr5hQrjnH2PIj+PTCth3a/bB+FDsapqvz+Cgfa9fn+/W4CtyUGyGocwt3ID032Lybf0e+slmf2vLdmu3PfZg+ibcnfKlP3AeSNwhtOBO9FcNb3aJxba+mRsaSGyB/Xb+6tQMg6IP6DgQp5baMeknkz70beOpGnV4T7exC2x6mEUfMPzukXgjkP4GHpykbu/xPu/IRzcIL/1HiNyB8G0r8gdC+xaGtGPSB6JvpHbHGDGO2N/2fcf0Fx3RC2Jj8mApOF6m/chQrol7GUKQCW2hGNc9+za2zVVlWbr9mjajTO0Neqzf2Pp3qU152LkgxsFcvS37LUSL76Me9uJD7sN29+9P0ZnUjruLInEgcraVvWgv6iTPw75oTabnqSDHvMG2bIdzg80c2FYeQGpvsbkP0Vk1t5E9iD/ZH3Hab3Vj/8pTzjx8DSKXh5UxG16ulY0XLhsykQvd4scllzPtvGSrfwp6RqYHLQBvO65tdLLlg9QqfNttI/4yD2yna9jWEZNdXXPdteht+xpJVl4C5eF01iz/T+aKT/xPHjpvyAW2I6puGTKnO6arx5dFbPf7djbrdrKtxGZbkjqPHuCPkjFnxr4QD3UZcax9u215QE1VdtvJISYSq4k3NgUh9I2XO+tiEiQ3Ekby3LYLPrK3hEcAo3VwPsl14jvY9j7jAzoaOscwvY0PYrDdD/Oz7pM4D15B33gA3XYgrr1xZcSBLZu1FzaQiyydFnxbuzVXxy5a9kOE8o8DqIquHfumxA1bWEsnoRibqU9628oYS7CQKmmjtupqbBJ1n8ROWM2vUbx8WX95ibQgdgxUUD1Hb0N/tv8pzEvQgtQbYeUeGkxqWlXIsEeQss1ZHU+NITMLySVe9j61X0hqWjOl0XIm5uS6tW3CxR0vELAfH6+IHBYm8I7uMpESSwDpzXHU6dXOJAbfEOFRg7WppvW44IMxSjIHYwcEX9C2DhJGmNRYvNipKgWI0E+QeK/qvYL8pI7Nx86oIduKrbxMZKj7trF/s++CvATLi9nEn/qnv+YfCCATe4U95TMBAybcMfJXuqnnVY5PjLOkKw422pxFroMaExE24isv29I3uN8d/grdiY5AfI1xUnphObEkPgxhL7VQt7Vn17ztxTnyE2721sY1i1kFkDg2xhO74IQeuVyvz70X8jlsflOd/eBDcRW3PTD0bZu9dxKnuq154oq/1CIvyfOPElyFHzcGL51so4s81zLDpq9eGrzktUtVQ7YBric1pV4TXLknbfQbtYrb+NrYA9JVJ976/t//+9/F+zsNcvGQWBKdyuJoW1jr9Yh+1hMXTbfgzNm5xw9TYiiIjGDCkvAzToW8lZ+518AS+WzK3sieWfFtTYufzONnEETgQoHj8jI5S0V9BoHWgGFIAd1xFMrZy8H1clV8vNBn+3dcG5KYQkyJKXktCNsniX03E7GRA5Fr3LmzmQiw35buRBjV1YlUew5F+d2nqG0VxnZ+6I2Qsl585h120kfZhsngmHfs0QcxFW62bOfJ+uZl45VexJX4UvvzebCmpby8zH2xsFmFZ2xk71Vt8KzQYuvKm8+NfT+JRxSshjWqNMaQhBK2GfQRW4P1LWTKahuYVxAB2yoXsN632bZCnbqyrzec5169UYsj3+bGJQNMcRb7FHvEcwLWQHcqf0W78ZI1qRd7IrKpFabE1iceq5C/4CcvY595GfvSf8lLRti3KQhKkSFYbShfyP8yL9p8IdJNWUMpY+6T8FLP89OTMBuVlpk4jC5WNbGRvdx77+VFuW9duRcOO2z4G3rW387Y0KM9KvCowKMCjwo8KvCvXAHPX5Dd9iobveCVwuiOz+zjIzLBe+5fd35U6OgTaTLo7xX87pB5wO+d6Rq/lh8bQRv5Naf7ID/QT8zBB6x/AlKq+lGYWYQDH/EftEcFHhX4a1cgN64DifR+fD8/6OlDf+D3qkA+dw78OpusCQ+Y9M3vBb/O2q/Vcp58/Frl/4+9v1Fv49aydtExJkg53V/vfZ7e93+fXyyRhfOOiSqKkmXHSewkay1CNQrAxPwHqkQDpv1bcoSYjYTfYvt94/nd9dsS2Syy3ZsUUn4XBnotyf2ttyn8deO/DfyLN5Kr4Agj7eDov6szX2wFvaN+d9dG9w5acn78pfiRZ5uNK4azcRWxrJUFscHEwH4tGs7RD1+D9nHFRINbxnTUBwO1bbksGeh7y7IZbvbD8Gk20sdDKnd/+Ud3v2zv6063Yq9YQ7At3/VDC6IntZ1xp/m7YOKzLX9NiiBiAxYFaRPAjds29IXGOgusAAAQAElEQVQbEZm0bXdMdsbrSz5JhX2q21U14AtvYNqv6I1OOAt9VJIl0bb4odZeXN5bVExH+wzJ5tYkiNRVhX+xU5qMzX6vrvmaYUWPnQYzt8eEmCKXfyZ3HQ6tceND8oK0gvAFbTuNHUbnoi0fWA2IIXGnP6wxa6MVhD8bxdm8ThsV+B0u/MJarugNFlWMuzew42tgW7bVEpjGImK5Q+KqmsqGb7k9grIxvlGr5WxTky/mZ7Lpe+WQJRu92fy1MzYl3pl5Jy6gB5JtHfZ1V+zkPXIf42C13U2bmhxNYFnRGdvdZywHSU/ZWM6cAttaJX7gCB2XFSBOb10ZQeXq3N2Njtg4nc86o3ecT/JY8UdHMpMMRcS2SFaasmnTSmYD0S3sNhizITB+HPg0T5yAllgyx/mWGF3dy2Rs+RkJBLJWQebMJcVfY0eUyUlMeL1MaXIiMCXFZqAeVFeXl6suzGX0dwyoRgW8U7ZVFeXqtu2u5fShT3WJ7IGs0xBta2Od5Ft0+eZXfwPs8oLNKRsFMFleJuGj22OHnu5zu3KI1f41p2RbZeaBWilTSkwHsiaP57IzlVjDx+/u5IrlK1kcolwVnz4/f9bzy7NaPfTZuUMp7dB85JTOBNrLzU/8sB2VsqmB5OPS6XQGJ55FaMgnPzkYIVgt3ZYtijWZp/j/8nLRht/BCwcoWdujCj7L1GWzJs/quUFyw+fIJY4X5jN9yCsmufnsXV6rJBbU0PHyL3pJTvTDqgXygM/5vJn+KBFHRKbiwxiDfmnjIOv5+UWfwfPzcx/8wCXnp6yqAUp20FTlAK/aJjRqC3eJPwdIbRJC5xg64WEDX7gky7aq9VbX4bOtlOQ3a2buayp8rvBd4b3qv38p/dcv0rAau1hEVXRigtRrcsuzOHc9eKfOAzzhKxSgFp3GH0YjqFVsk9NSDfWYvGrTsAtmLvS7DN9JTzlUc2FfWjoFg1ijU5nXGV50HmOIwSBB2mFqK0K2Napa76iCrlXw78Jh4CXPE89h54h8Q17judO5cKLI64D4Rc6lHEC/cAh94ZAUN8KlKM3ctcWDiKz2Yhw8jdIpOQoTwC3EZgOt1NJg/Tzxfn3i3VrwipJYr+3DVc+f11q64HfMZB3A0lf4DoSw2hIhN1Ct6KyhtjUlWdKAUGOQHzpW53iSB9vigrgul5iPudMmxKx5KXSbGoQanxDvXIliW1XV+ZNg0mtx+laPTRZ55G1DBdSvnPgVxRBst77oLJcMCpooG4Y3nr29C2XXHcX0wncmt09PrLFPJ2Iu4pcWPx4caxtCRBrQOpe8LyfAHPyzZU+nIVInwkNJuJc97cUl5R2b52QUtmDO56RBzp/yLwR8+qRP57NGDtD1KI8MPDLwyMAjA48MPDLwyAAZMPjWxZ93vzX8m2ORP/CbzP9uDN8VD5/gvovv5zE95ufn5fah+cdloP+QxJ9Kj9o2f1B6xR+3ZEQDqsf1b5WB492W+nsD+5h3/eH7e3V8i+9j/UvCtvqHOhQXPZD2z8DxLLE3wibJn4vRxleQTZOizmZqwCOL7o+9P+yH72OORbWX7tVb99hIK7LRkzpIO/QgPPaS7Vwe7dQF/SNkDERPg42hCaLvWwjPt/At2e8ds/HZYqPMX4jYJYPZG0obOV8ILcyFbOo3gOYyvG+oH3bWPLKJtW+Crc2wZWPZZAym2Xi7UXWv0LPuu92OD0F3uOGW1Dd9V7nlvWNffixBt5r4ms3ljc27+Ge7h20z7lu7G3/wVuh6FZ2tN7SsydgmLdAErCpswm/vbalp8a352YC93iG0jNmGU61DFHv1aULLXXJV6yobmnVfomPb17JtxtdcZLOTrsoCvheB57WbEYufMEK2V3uiM9iOtcGGcmxN+pM5cfNySxKoUMGa25Rv1Bwy4S0GUBkO2QZQDMQa1ZrXedhC7wau2Fo6NnRKduSsVWZXK5dXNp9Br4Gt+RJ3YKMf1ol/gX3IW7HRSrjZbjnfxw+tasjk3baKuhgv2tGFSvxCuaTQbMNjpVjElj4QxV50mn3dd6PHtqIjsBdvqsHGb9ssxoFt/MQnL4w6IzdVJeiMSRo1GrYXjVrOc0ueyXHnFKOpoTLkGz8c5GUCci7J2BTFRgEXzf7Wnu2OPXkIbUNf2tGZdmBbrpLtsHRtW8njCR8L3WtEtxIdeaZgw86mCycoOWC58sxkfUS2WjbxWxcO9TK2ERfL6KbH4gclo3KAkPzATzsMG2s3h2PRJ4Ri037lP3XO4UdHxhaQtPDp2nFnbcbPYONAZ2O9BuHtgzPW7gWfr5fZa9Ml1bBsq/Ajm/nlEhSVB14Yvcad0n1xc1hbdKEz+jNuO9UNoSeu9ifxgfaDZ0Kto1TjRIt8JFd6LRtzlxxe0R87DeSjM7Qgum3j41TyFp6MQ5KJJ/+s8y+fflEwTta2XYj7hbg2+Lc+yFx6ljwD8GztRNmyX0Gn6dF7OnPgW0PxMT4skKb12GkwVy63DXPIUiN6kkOw/ubJ0oX+EV5q2xpVmAmvFZ0XDvPinyhVJ82rmr6RqwtzOMZJ56ezBvVAT+bQJpcEMuGR0IUfYyTPQ4MDnqwj7cVm3Htnr4wPp9NJNRZ/1SCOiV1p4rsNfZxpTw34zqezhI4aA5mSbcY2+HEWP+Jr1vURS+rL/nwUvGjdn5fwowraxvrI3KNWUvQlsRZDwLudavuD2KMnUZ+J778+rTyFtwpeREtCDktzam7GN+mYuws5zpoJcrBlPjCfn06qOmnUaDmWnQ7YpeTENjWaqW10xs5gDH8ki9AVnbbFJeNLpoRHRi/MHcta19SbeI4ABnAPGdroWvK0eY4v5Cs6z08Dn6yBnROHbCPrqtT6N+TDF9glN4aqtMPUpWP+SfEe07XfH1d82bBlEYOH4kjnCEfjV3yPjY0AGtijqdAnMcAmgsSGFP9s07a827ekIHPbeiIEocxNwodNV+xfwBWlqFdYhD+TdTchXDESnrIUvaLYVoWguGzaAztGFzov0oYuu8SI7CGhT9E3pxJf5mhiiC59adJYoE1cW/wh0CvY8CHIOyw8G0lMP3qC0ObOs8GPsb5sCxdUJeb+qvwT79ded9hoezG0ZfnFO+CW6xtr4YoPqMW3xb/hb2gTztQJn6WvLL06QR0T3k1X1k37F2FUci2V2BSyKx/GrwFKtsWNPCBL3pKnKnLW+VLznE4nffr0pIHBE0hdODBAau2l9vpRPTLwyMAjA48MPDLwyMB/aAb8J+Lm88+fkP4JonEo+Amq/z6VCejA3+fFw/Ifz8BD8pGBRwb+1TPAb8p+DVP/zaGYP9D/HhcsfrKB8BtCUwkQpr2i9UOuwnbwbWX+YPjrjiQHqFXwKniLoEn2lzrtL2nN/Dfc4oodfxLnPdRx9ZBSwpP6nmfC40ZG3mLSDajeXK+0zMcrSuWFN+x7x4wFe7er3lBjveBBdr706ivD2cQKGKf3lQtJC7ll19jQXXExSL/VUH95rfEv6TsloUY42Ek6RKDZlm1G3LVt2utKbAS1Otzt1zG6P+yK2gP3Su1Xe7bv/Ougbqy2lY09e+cR5WhbjAVWDXJMPsOrb5TaZctSsUvYsFgbCy1qLX8YNDy2u68uU6F17u5y7Iy5770i5tGHxEXPu47UKG1ZyFw2NOr7y7Ymm6B52oNjzHY339IK3cEaa9+a6+2t1z8xNTUOwm5b+cmYTSsoiUr3xXZ3s24mG8DphFQk0iTEtfK/uDJ6h9gS8VATNhu8sxGOQm5UZIeubFpf2DS+9ub0lG31vI6Mu/vaix3aUFVQMvQZ5VMyPtUYKvRqL2k2bCVWUSJz5Gq16aGDS1E40HFiVzu17ZAa2kvbo22b+35hP61jTCjbSSE37Dt+KLiLrwYlYeHEodaZje5scHcMzT/V64HN9K7Ri7dKCU8w8DXf9vv09ElPHMyd0BF6eA7E8oZsfCr0ZtzYRLtuPsPMEFQaXM0DIfyidmUukYgeFMWfbPRDeatD0YyC/QpPvq2bb8VGJmTUKfo7x+gNLTBtG3mQftD+Yc/e6VbP5cZ6zLde+9uhzy/q9bM/O5FrIHc8mPED12Vbo4ZoAHWJrjSKMfs+zihY9jJOoJ3+I472zRnJzfhl1C7Iks1NiGA4rWiLH5eXSx8Ex/8geizDuS7b+FiNGkPJVXxLLcqpD+IGLXRvVByW2OFbOrbYQ4er2mUp9FinBX1U9eFXvgkctH3oouSgKTl9fv68ZKHH542Dp8vlRc/kOt+iTD9qGUaKVUDu07YN2e3zqNLx3PU8aBXckw3fHTIyqjSqkGUOIMSvdgKBHG7FfvL1/Py8vslJnQM6WFtf+Df8eHlhHD8ztmibNp6hBro6/8jmvRPZMYrKgIvK5qZA+DI4wOTQm+fzlMMneL3Y8HXTf/9y1nmo9T8f/0QttmL3HlWRIk/Yn6xdVMg2+QGVeVpjl8tGbBvrY7KmM7m6lYLvgB19wgeh48Zya2S4TULZyMnE7rb7VQzaVn4Y7othXfpdfFXyEt5n8phv68JKHqTUSmEphR+PO+7ocTkjElX4cFW8ihob9rOutBe7ZGeOUQTNthJXejZ0GvE3sK3z00mn80nGRny7cnD8Qp6it2ydMDQyN4CubgVfULV8ZODEs3Q+n1VjtP3wHb9/Xlgv+UsDietYq5G9cgD8+fNnDlGJFkKhM76aADON4beNjQnPlXl7YcnCCB9GYoLKbxCiHZqgw6tVEu+BDeULE3d2HrPOMNh0cpr4N+Z0g7Y0aNmmE6nLy5WD3xcltit8QfQz3Bfqul4xGV+sFZuUuJ/JyQtresOXib3M4SV9ctIeWSrPlhMlfNu83nzAcdZnKfOTvA/yXh13SbK+KFOyjU7LZaXYVnU7dTFWMj+5EvbGQfUzPj0/X1R6lG9mwCZ1/2B80/l/wOBkxf074x+Q4ocLjww8MvBHM8Av4/4rXalvOj74tfiV8Y/fbeYX+gE+VvyLvANxmlTgL59CjM9B8QEjgLT+v91bjt42YLsRkqpkMHIHvpAPE+BjPB9C5he4KftaA1mc1YF512+d/AGvgL5W7vgPHW/qr8kd9EP+6P+IOv4Gd7rMB7kFyST1BtP/gRjoGpIOYFbB0f9ZdbFwvgr8+adftvQt6FG+mQHb5O/H4b0x+/t0fykn/Ape5UVZ7/uN1m9dLOy89N5ACPkONG9X+NO5Hz/aof8cmIf8j0Ey7yP++KyPAZnLv6Eflp962WYezbvMvNsW7EWzze+02RjM0z3ex9S/X7RK8Y6uWcgZ6A2GfLOTtm3ZXyJjwfFrxNLt148+KPd5zPDsTYNsHFwlb5LeIv8EWNBjjIe/edrgpkMfgm+ubFqQCpmfY6BpeyftYO/eKhsJcBDs9/2pfGujfcBXhumHe3I7QJPLKsa4h0lHCY/4iMLnk81NzLOYRvyZ2XABQvdC+DcVOoLwHfV9e8nOkJZuPveE1oQPbrbbtyN/9t7/Wl2MfwNiPtY8k/MQkAAAEABJREFUxYe3cEmBLB18yaHph/4e4WnccrBJTOakn/xsrBnRXphqPbnBtS5DO7AouU/yupGXo506CJ1dPLG8VEIOYqGPkHgGqpF+EFpN9bOStnE+HKlti70yYQYNdzzwhxDTgXILQgQuK7lzbUQJ3sQnxqwUe9Vpv2Jq5XJCSp42RY9wbu56Vi3MTnjdgBk+7vBpz+W9ntVW85at98X2bWwUWWs9ahuT2CKffwZY6GYYXhHbVU7ySHTqBUETZd5ktyQRii0lN1U09LbERviCY8Te+ahtY9PiplhGO/ZpQqohudRlZrIAM6cG48Ln5Cxw96e0+3zUkU+MHQOxRz8zh6SIA3ZJtnWq0oC5QHyFVQ2p19CAJ0haFD/IXdpDVpD2AbORO1iht37cAgVvoce2bOso8elop7b4yTiosrhAifMdoVoT2w3yn1r3JQwbBBB78XkQU0UXZLQQOPObNYce9+8WEauJsxqhRa6QM35PNpONreiwJFRJssw4KpS+bb0vE92IY4+Lds9DFCb75HCbk4OMq1Ddcz6htY7oAondhU+07ehHG1eaR85sY9/KpvhE3yT+jUMS3RUbngLUITdfGjsKOqOaOBKfSJ2u+HKl3zR05s+mw/FFGpbyzOAatuPJhv9IsfYEJrIzvhAzosp66hrfJ7RJjUlkkxfkQ8CXGTkYJ33TX7GXRMe2bNoythRB2aaR5ry1dxJ5vQhiBuX8MGBJOQwYqCmLud4aZi2YOTlBPOWABj5cgBfGbk+hQrY1w8scpp66dv9oC7ptDhSGZLV84bPTcVxZsdqW7ebLwYOxO5MXfs9uxG9nfPR4OZ+SXuW0Fzs8CyHZTgUKn9IuDBZ28CWfndBTzpiYj005NLlweJZcZx5zQG9HLvM4ZXwqBnIognX0LjmxJoLJGiubGK0hk0dxF3OzYf9K/jcRSiM2JnO78jNgRONcEHlXrxls7vrihZ1c7zT8EGWCUScpuaJtw8McHO82uqphhT3tHJyJcrnEH575smxyoMM2g31NbfiTw6S4KfIlhXdwhz/2gIl0Uieu6CRQ5ZmW8WxH7MZ+tS38m1MTgUktShXziZHBQVNok3ZVaYzMleFYlyMPBnx9sOhSwRf9WSMkAdtLfw7CJvpdUiFjarFO53bRL08n/b//U+iXBgOn5E+l4126seYQRdcEUvkEBk5ECX0qIwdBk9hjZ06Rr02X60Vb1gP5jF9B+MR8wkFzivA4dJTyLlEzWOr8MsxVmIqO8M3Dl7IKPzuWlhEyaluxv20bFnECsm1tcxNnbFlJUNaVfmxuOHvaD18tM4gs/CiQiY30Knzx43zGGU/oC3lXBOETdDxQ5mCEGVWzYxc0y5Z4daAfLvzb2oaF+Ybk9WMptoOIZzzzt9FIbJMcCxQKbeTJSfqTGq80W3xST9luTOzRYmS/vNfomRNz3DLfV57Zy8uFg1Oe8bD0OLqo00UZ15BVskurTEVd1vlsh/FpohMPbMt2s8XfQsbkZkPfgpgbIGTEmmN8ZjxteFylIucb44E8aJXmFpUlw78g0VTmagxTB/CxxqM9eRNraqJT+FXwKKthSsY93NVGAgKV5VHqWmJaJzzWGdqwNSxoQDQkRWewcaC/XXh22zcGGK7oQoae4jPToDmFLemyTXGtPrT8ZYBJEFgO+wOPDDwy8MjAIwOPDDwy8B+fAT4gfDUH3xq7F/oa39fo97KP9l+fgX/ivPwTffrrZ+Zh8d8uA/xp7ZsxZfzANxkfg/9SGfjS2ftZTvtLjh9Lyf6A/VdY+thv27L98eBOnWya7M0fVtVu86hvindXetPmRvzrG7blege7HUllr7b2qgfubmbA7rvskneEpakWe0xOd0eyvH7BhjfE5ODCJmr+v8hLvmHYm1THDlM4XjGzw0R3ssMUTTRbfywUttMP0k99ABePZteI96ZUd7it/tS93L2M9xzBenfdc9+Rv6O59CVfH+tIfPdqXn2ZN3LrYMA+dLyO3Zh+s5EsBveMU1FZ3KLZdue4+7RFsYv728tubm3s+GUzN/8f5QsbrUFoB3c2DI/2+zqbk5f9oOLCWli4qmsOIJsfOy6r2Ky0zUZoqQrQtuODZC//bMu0bXcMkiWe85k7t7mvJ0O3uTek6Ju9KGDMBW9X0LoJH2qiKuSGXfJ74KcDNwu52de1w7sT11CPJW9HrJkVy6zTTRdizzcAMxaeDb/jhw0H+qOi/U3jA9jwxWb0MT85HL2S53uZ6IvoZDxIGynyltYOU8No8k0qFH9e9gM0oTvzHP8u/Q3EZz1/ftHl5UXRN4+ERR5/ROk4ULSByIXF8ZPxUUM5eDudzxwqDBk6Ilq5eFG+TRSZjgF5IZPxzN3gsON0PkFySF3f+Jry9tZcyGdN5aDkhM0ir1cOC/KtsuD5+Vmto0VnHyBkba/4QyQwAjh4JnOUOfv8mTw84+/zRS/PV+UbUM/df+FQaB1EhO/CO3Bj93wmFtRFm22NKp2I5Xw6Szh6hS94wZ8r/KEdMgV/kbfjXfhEHEHmS4xpL6hRcBpjp0g1hgbobyefSy7JXiCsXuuZx/j5wpxeWZPx17YKH+N2/LC9y7n11Sidn87K/wOZ3KbvslIsq5CN3Z7r05AZi+4ruc/6Sv4+E+szCF0UG3cwGHsBJNn+Au/H4u+FdX/8rolc7NtLdhJoxiJnWxfeQVd+H9mMy0rcB20m9/iQkVFD0RPYoYj1cdUL8xyZ+J01PvtwRmgC8EmllKIdm2nbHOrQsC3bis7M4Zk1PcZQeG2LQS5qiYPMTWmFfCKH+WdYz+eTagwimv0MDuiil6uZWWDJxwIdiFkPmX/bskFViySGxB0fE0vaz8R2ZS0anhycf3p6UuPTWZ/y/31+ov/pl24/PX1SFXOLztRPrIfz+Uk1hk74FVpwfnrSE/gUtPynXf5JA/lR5GbiK1d8eubZii/BxnrM3PV6yTdB8S/r7Rf0/M9/f+oDrbKEOWwavUOFvityyUFiI5U99vRp4McZm6Wj4Dr8Fi7rfCr4ShWiSBE+zc28w1ebO1Q1/5yb+j2BP3nnZiB2bZPjxZlv7z6zvi+HL0wSoz0efrnvQgR4QW6ibdnudtYYjw3vlQm2XoO2dT6fiOeEP0c8vsngnn79HB9fmv/Kmp/EU7V4XKUao/kL2hilrMU8F7wQ8XRSBZIlYU4p0ZGYEvs1ToUTvXA2P79m8PF6ex9OCJmvoCrzLMauyjszuqLX2M+YbRWwrBTbaJcGkzvKITWOVub3FbPtr8w3mybP8sR+eqhCq2V8WH2rm/mbXBJ0bBGHbVWj9tq6lW4uvvjeYNC2Ri3+pqEH09hXlxpDdqngkcwPXm7iBvYLEcZ9w0CmxpKJP7ZZ46MRetbE519f+nfxlXefXUqOz/1MrvUQHlmr8GylgRrFVvKW56ufN977z/y+f6bO76w4VsiFNzIHsqYSX2QT3wKKw4jSZfXgftQ/NwMP7Y8MPDLwyMAjA48M/IMz8FsfCn5r/LdCi3w+wwW/xfufOc4nuR8c+O/VGP7gB7vxB9TxYbX/SPEHRB8ijwz8wAzYlh3kDfYDFf8hVUYqoHpcvysD+b1z4HcJ/kTm3zuTtve1uOqvuWavcXvV2QxosMmSjRaza/AtfE3vn6d/+V5nO0jZAIlf36u/Y2EjI3KHjO0vN4L0tkSud1XiBkPpBx/+qoHHALbbZa98HoT34zc6fGlH9yTnaX8vIhNewsPV5YCN3cxZ6h2LZ43LUuZTe+k2NDk3UfHuot35QjGXbgUWrs6dXXtteW8ffJNdpcgHB+2jOnyhZz4DzKYrme0q3I187AfaS9ozt72/Kiuy7s24nUIO0jK+2cc4NXSDjAXdZnyy4R+98SN1xhaQcfyZyiYZiV5k7jYD1McVuYnfWSOWlU0939kSJf3GneyKc6I6wjBx2ea+7HKXXT0eG+HvQW7tU3gD+veXvXTYbzc4N9bZzE4fznK1iMXPzhdC7X6nvocNXxjg74pbdLxixRAf4+vEVuxFB6zrQkfG0jnqtD9CxifrycRfyEXPsNYhgcyPVNxjjwTJVUqZONQHBr2hHcpbuAzvK47RyE1yk0OK1seAXbLhBT2O7tQbfEedTfa0YWfjeMiHfkUu1I9hl2C9AdVMN2shiwgR29whkUd7tZcM64GRcFL1FdmZXMn900RuMwNdS/ZaC2js9byG1pwxKimyJakYn+CKJ2vctuwFGFRDxFoqAqjQQwycm5oX4ZhSSvzIPCW/advLl6NtW4ZxEmv8utFvtNnq2lZ4QZSHDxbZVn5OVbILUvw2h25XDkwuxLI1JCvFdq+jvJuNwdSkT5N57bmNH7TDu9HOHKcde1lblQSg4/AnY2knxhzct7O4YJshfEdHZJU+GJXcxU9Bsoo+d+yLsJBxDgVpHxcyqNOo0pkDY9vNGxcbxBC/4ifWWqcND/TYta0xztBjM8iY6KttD+IJysuv9geZxLElMYYXMdvKWHhtfMSpyftTgmFieY+TFnmffTi74WB8OBDWkUOgMeSybOu+hD+xdB4ZiD1XyfxkLAcdM3aAGTf0/DPjdmLCIWj3V+wefduKvlGl0KMPcXIuSlEv+YnPEGQbfjUS04xNS2OURsGviEwVfDArsC0zZlspPUZj45C67dGWrOrhV59jOYc/pBHfNtYuwI9J/i8cOl44yE17hkGrnDg0HDVY21dd4MmY3YphoN55c5hkYwtq/kLClXdj53iPp3BmgZgQIyp0EjHy6Y5x4jD2kwZxo0KZA6HPLtkmllKVVEPwuA+2ZKkgjNNJs+NAn1IMvYQYa+Qq4ct/P1mfzpJFIRG4hX01ovc2kAUJS2T3Jr3wbeia8E/h8g3X64S+IT6gmfaVvM7m22Kk1y4u4MPWPoZnEs+QMcyFbJugb9lGflOeiclh8txEH9xqdON/5iFS9pKxqeWOW5SMbzi6EUT/CwYoiju4oEmjfWl+wy1diCO01Ys9DDKCWu4i5yXbQK8otb0Vx+t6J1Rxfqz4YPGD3MQ+7mhLTPivPS9SOoK+AUkulYfylxDGsGzdStru8fDcDywWlr9G5cD+JN0Ni7IR8xXHrsSZ9Tlxxh4KfzEJ8WIj5Ct8uIoEFzpsy6xdeSMeaBPbrDmosrlb1KG5a7vkhhU9IzytfHakljTGUI2SDQ9+ZJ6uPFsvL6xVxg0G40pjRw5aL/gfnRuObvEzeuFFjfL8jRqt2yX6lgu/0DN4tmDr/F4uG2t0apJ/O1TRTn+BMJuIidu6S86SWyFT6Iy+UeR4Bsw7c4o7somHHKad/AZbFKExddYhWRTseoFe0B/XIwOPDPwFGXiYeGTgkYFHBv71M5BPPSB/ov4wmH3sW+Mfyt0RIxvckW7Nr9FvDDTCE9D8Sy8+0OXD1YEvbH/X+OwPaNHxhfwfJGD2+yXJW/7J0+D7hX4gJ/Z1QKylD/ED7T1UPTLwb5WB+2fm7wjs77b/d8T8x2zeZyrtP6KYtEUAABAASURBVKblY6n5nQqzSfAWbBHMK5sS7CR8rPrnUXH6O91+40Ox8XEQZv++OHpv6zu2N1y2e/PERQ16MI4Eb1WsHvTkbHV+3j02gnsLtu+73T5itv02DkZtaAJe2z206DHAxRD3dZkqm0vBQbfZUGJOGHpzFfT3CIN3G2nfEMXBjSClG/nUDVyLaLe5mU4B3YplB0VdN+rvaXjXh5oWc1mJVSLGTHjmNLUoO5Mdm4awrqQiEDKi3NrwKYAmvfKLUjudZl/v5/N9v5nubu/l74ZuTdtvrBJKR5L4xiidOIwJis1D7QWRbsV+Y+0aSgxUoY/afq1Fsd/mPnYg9xUdsCtIu4nthaAVsI5ir7Zt6GySUh9jyWnkg4OWOr7blrh4OWXXVClVQ9lodXyzZXx/I7sUNn/8zZhtCdhWAYsfLx/ttO/A2B6GbCufTZMfFErKO3JCnwot/zRlUGEDQjDmN3IbpI8Q/JbDRCe1bVpadFm2b36Jkuc7fgfhh3S7bCu2x3j1X1o6bGuw+Xx+Out8PsEnxf/4mHrqy7LGNjaprzdsbBYnji+531PQyGf3jd8f0VNVbxnwB9duNDt+hmey2b1xaHFRNtpzMDjJXeza1qi6oWoQh7VK7Jn+UIrt5guPbehFHgvaAMVzUKoxFtBpcNqfjYHeUYV7eR9IhfyoUsok+OCaAwDatgUjehinKUrG8YYpnhlSbrbZ9N8auivzrn0ltzmAsC3bKmxSde5fXi56fn4Bz8o3v7bklbzAInddsq1bQbG1fvKMJIc41LEQnmzGQN6ttLofnuT50HE7nCLOMQx5yqzzzCcd2dCmer6EDwfNdo/ZDqmHJjosd9+2bHc79I2TlNhuAmSubiLSte3mH2Mwb1m7iVVNk9V5GjU0GA9syzZhz85V8hY79qK7TB6k5DewF68oRXvRil7kL+i4cG659dwd+ek6DgLb8L5eka8aO8Hty97pqm24mu4yNKsqfUGrzuf1clW+1RffL7QvHEoREOOLf1S1TGjqwkTgx+l01kBnuDI2ye2FE8Dg8/NnYlnfKt14D13ReWXsOd90vbz02MYanMxl+PP8RXWhL3XGeh2+vOj5+QKuyFy1kYMi3qenNTc4iemZavkoy17xTdbPL79Ip9L657k3NM9eIshQ0876yj/lPlhzYwzWv5T44xPDCKwLs3tD2ojncn2RODXrf3ob/SKO2EstSngOGVep+XhH2RJduWAy4EqVg898+zl/4WCMNdj291uej/tvlMdOoSg4nU89D6giLgRQWBg4nc86jZLpZ0zUEz9z0UwlVPQ7+vz0BO+QYLaNPulM4i6sh433T+KJANrDwrNROp8H8qFs5O3K/LyAS68pM4+F8sQu5uEGciCKbQ3ybfFDm7tEmyWhy2Wib+vxEzYGfhSuBZmv0+mkGrFdso0f1qdPQy6sHHM8hY7JXOVwdaqGFblPn8769MtZ+ZZ34aNtzE70zK51FLpp2kb/AE5XTD05FvxCp7ps3DlfVsBZadMH9kYVMViFjuSihuhLkKFNdOAf79aZxIoCn23GqnloYmuSj4su+xxMFtXkOdNeotPkJ/9uc/buEq1tdBe2LBTsnHtzUuNw1tNEVwaT08kc5ZvoV57Ty/XC78M8uxviCKCv/cdx2+gt9KMHv5uf5/ozz/VzvpHP8xoaUmomrWKbrtG3qRbpcX9k4JGBRwYeGfiJGfhDqu31srYftf3X5+APTdq/q1A+MAbElw8O/S2qtKf6Q33xIWQB4kdXZIO7Mdv9YcS+r6eGvGCJz29vwZht2V/D/MbY12Q+put3lHzo297z+5Xw2+N89HuXn5t0Ps3e4zbwceM2P1M9N0xN16FHInXP3z7uEGMbfBFDxv4KYFvBG1s4GOc/xBvGR+eRgZ+eAdu/693y4xwyqu5B94vr/ln5YvB3Eu51fdS+9+Vox8Q9b/p/Di7rW/hz2v8+6f5dYOwTnwLTSQ1s360xeLiyQZCNApr71W9w2l/Wk98TEwOTqeg67R02v1kD7CCs6GzdMM9sgDTWZsOc/CZwuP4aWPwQe4E/ZNFshCSO7Az9DgU2gvDbq86vmviQXqDoBNlxyq+nmTbI78/0U4cn4w10vb9sK+v4Pf19P7o/QvhsdIC0g3u++Jy5POip7xHbB0iztOtZOja69QVEmayBSaw0f/Oyq3miemHvC79B1ATxtX/Ps2mrBgu1JbmlT5Vri23mMvYPhB4YW0HawWpnU4s1gIwmtndYJduSLLP2U8OlQkdq3ZXkcOJg2GvkWfHdKNzxCUjY6mdKbLLORshzwxZjtpWNOnvJ26veSMARS2rtZSIcjiBrbyeznNCNTGhB5IO0A9uyF2jICE74bWuMUoptXcnJlY3LXqchAtiUzeTEnLHrtql1l9t3UWzL/hIMoWqftyiCEB2HPrq3y15+hGBbArZVNZgD+pJyL2g4oCAxBKLYlg32TU/bgsBVSnFZlTFqK/My27d8yzcboPeYxGhbAgV8yBU0CXK1rugb+/w7Yz28CefgUWMyZxtIbYdhQrciS0Mpk9yE57pdmYNr+5Uxix9kHN1hBBu+hX/SDjIW0FXG+puf6JvMZfhCT40a2fF7qNB3YIzQDK0UHjlaRdvQpPKQFWScmvECotjmTrTYi/8b9STW1D2w34y9QDwzYuN6iW1s+F91tGHpuCc6EkeLor4Ku6IRAswT/RMemDtXFzazM3cZrlEaHNQGsIalc5KxkTFgW4Wx8J7H0NPprFGl02noPExd3R8VmuiLw4S0oSM/2LyvISVPqKKWDvcSd3yPf4X8QP8J/TZ/4mU+Uuf5yXh4047vDeb1mhMJibxkDdEgzhzmiN/VG2PhS1CF/4zKtsR0behOf1TphH8nYil8pKtxcvPFH6l05bDmwoGB8g41tjYOgILklbmZ1Gtsa7lBDJbbThGHUrAZX67IRX/hT1wR68K2TD9swXW7KrHGfnQNfDudTs2TNXph/uJP9IU/sJ2qEZtBOhvvpmvygE7hk23Flj1UlUOmkm1dOASb5C65ia3YrVFKm2F41GXrnF9J6ZTxuUqq1PCOcdIYpl+MackkZ1rFVSr4NnyJ75c+iLkqdfrBhdgsox+Zqa7jy/lM/K4mxs+4SkdlUxm7A1/BGKw9eMsy9ga5i+zTpyc9nTkspN8H/rFNzPElPAPfj9hSBzGeOksl6y4HuJMOmpVSXn5u0Kqsp6cztrHDQWNViWElpmvssEZy8FkQB3NZhRZHi7TtOU3ssZED5JZj3gr+6ApiOxJFDE6eddH//u9Zv3ySapOSalzhGZ9xHb0TXBQdgzW9IKb4An2jnvBN2gIbctf298LB75V1Kopt7hs6plyJKTEb/iWzxaDMD+O2apSEZm7Qcl+YVJFHhapMj2uvaO1+bNrIU2JPLhR9xZoBA5k2FUUtECuz5dKFNeyA9wbPvmRiEWXKNpDGEPMztNa0kVV7unX+L9qIOfbFM4kgMkt24lN4NtbtZOFhFTnGZJULvUZnqfDRLpRaq8xVCRot3ODOMOSla8MHJg5tPcC7RKCGZVtLH5SrmiPxX/Muetn0/Lwph5nRE3+rSmfWxekk5KSBSVR0G7c0CB4W9M62ORMT4CJPUxtxkYbVxt6KV7KkF9bhy8uV5/RFoUdfPpsXjcG7s6r4PZD41fyimLHkOWOFIyau+Inx1jGxxwXn6xXdV2zFj41gg4ySrlTRIIb7/93NGtlg5DFGZbwMS2os7bIXnrs8txt/9srotr3AS3Bkc2I8SGZRQzVlW4bRtmwga6JrkqTY2pj/zlNk4bu/bHe3YzW56N7j9sjAIwOPDDwy8MjAIwM/KQP/TmrzYfCIZ6o/MOm+3I3nQ2pwP9wfkd4QfmfnTv9XJcMTfJXhpw305/pdezxgn1B8RtNRfnOc/JBVPv4dEn+gjoKPxA76UX/Ew5/Q4nPQc/vF/H0k9CNpnTUUUsd28Oeyga7H9cjAf0IG8mAfSLz37fT/avzd9v/qeP+YvfvfCX9Mw1upmfdlUv+W/HEvfMFtlPfufZvfB7fuP7Rhr42NuPcmlBDuwJ7IrWe/ytgWF6Au33gKov3avw2gKHY+GLmx/JGG7eXDXmcaG3fKGLrr0YwjVN972dgQYAPovQxDCu7pvZbuCbSN7HtA1nvZg/aebi/7bj0OW2P12RWkZ1m52PXiSpCBviiTufiC+AHBRh90e9XRbexDul32Pqa9prK53Tg+bnzsWXgt39vAV9sZeIPI25btN/Tf6lRZBz4SzZhSsMv1fim1bIZJsO7zGF3BPS18tuU0dmQ8vu/d1nHfP+i2Zfvo3touNiGh269jzRQlQXfWrYjVfstnaAVtlBWkr3uWBK0vi8OEHFcPpl90GoVPILTToO21Hpuxb5v6mzpsuKrfjZtSI9L0jJVFSQDH5vnqJl+0BKNSbNO0xJXJuY1LkKyqIdtvgXLbSrH9dsxF/xWRj84cJr08P2vrTeZN+Rac+FxtR750YoO8N8JHaWRjX6yI3nHe0gL0ucONfu4t91oz1Ff0NshL56GTopuMKAVtjKFRBV0LYhNbqyRrkw3trQ8FY3/ZiVxgYmxvwojIopmWZLtRR902rPBUGZtSDUC7Rim01qVV7OVTUVfrkGzDsr8Fadtumk2to8ymLRnojPWIIzq1TUAok0m2IfYgY9RzX6P9LMQ5aOFoehr0pdXonA6pKn5aY5h2UGhG+66LB1G3wjzvlhZp0mPtRn8N9JQX/e6eMRQqayQuffp05uDw1LYMv8187bYKXwIbGkK3NuPG79YlimN3KocU9GS7MZEJ7NW391rU2Iq+gRORy4FKeA/5MUqnMVTw6V2x8QcfRg2dOfQ8cfA0Wf+Xy37AQl5ql5v8YXf2epdsq4BSkE9lo4vx+ED6dOKQ9vw05JKqCnjJ7e3IvIcdHu18aVujqv0fFR3V/eiDKRfTSLSTd4i0j5n8TcBiIm+2uZNXfEtclxdio230PT2ddT5nzgbS67LdvlYZ/bTJnSiZo4kmqE3nprQ7XgK2fZPTXiKT+bheL+3nifxmCHb8u7J0Jj5v+q9fSv/P/7EwqVuBycZ38hs9oZtcBmMUcqGUst4Ha3wU6xveCwfvOaiOTNXo+J6eTjpxohjeyd6JQNoLRodRZo0xVGPpphIOtt/XftcgyandRluUvaL19cuOXqnwbRBcgcjFN9vYw1beq6PgIVatAlvnolxNICz8ENlnnunkcDEHhuez0SHxGtTL84WD1At5nWI5UMO/iXoDqZPQIg9P5OQJ/ehGV/uCwcHcZC2cz4Px+MO4pMkfPBroogsBexi8XDblMHWb6O0Bdx6T00LUfteH54rTnz9f9PJ85YB2IfN1yfogukLmdI4wMdCX2xyS6wo1+m0GlPlOPYmP2NE9Kn/J5ar+XfZygb7h/wQbbXTh65Xne0P3xu8fQlNsBIgqf7EgdRAT0Z56MEdZQ+cnnpUxwo4G9ClY8S+ZSEDNpoRAAAAQAElEQVTDDkN9VRnbGz5d9Mzhcw6hWUZNmyyGDU0XDmRf8Dd+Z31VlQKG8B01qC0cCcawbECasj6PfFSZtbDkaMKjG9IgC1QFz0D3oG0dpdAX2G66XVLaZbKsR3lk4JGBRwYeGXhk4JGBRwYeGfizGeDPlV+q+B0U87HMkgL9oPIjdf0gl76hhg+o5EBBPsUHPzQb3zD9Fw1ljQR/kbmHmUcG/mQG/CflH+J/NAP8WV22Zf7A/j06bHgFUiMTuQPZlDhw6LJ33g/qg+evqu2v+2K/HTt8yiZVNrqyoWJbBezFq3el+aDZ5i4lL6KYbvZ1Mp78QGo9R82Wyq1vwwxiJ+PBR+9yWDLUuNfbhO+8xb/GnbLDz0NFj5eV+qB9Uffv0FfqwWv7lfiuZef3sDru1XZvWK18s7WVnch3Mu+7S25RJ/zB6kn3pidBBdpL2tnUksyOG3cPvS9z1zdbNjuYU9FpcvGe10YPxL2CrxqQvrisxLndNvGi34Z6h9CCQ7j2sTiLO01ODVnBwWu7x2xDf0USe/CEIe3kOe2vwXYPpVqwErsd/yebsBsxkMXdEcMdvbFFE/u5A/gtK5uSAd1miVjHJaKiE9kGfdvcZ2PjwCGHdbZlG9r3XxPZgzuitmUI6/9sxXc2Udtm22dgv5ont73fQnvbNl3gzLGbGh3d2G+z187S36SwASia2Ayt2IxFEa+VKds8B0uf7e5TNe9s36a2XWfyIUpqOJEzPcnllpvNt9GOvtIYbDxXwSASHUxuYtxKsZzqq9jwd+mcSh3G2T5l/q/ayHH6oR9IjKExhAxml0l4Yyu+GH9Psn2IKK10UxcNO601bJdsd6zlE4cMZ0lZh5vui23ZC7h4s11lZAusMZs6NGBHT3xMfHF0tg550a4cWASCkHXYcaE8BxLdJ8jQmEgOUzYdsdsoUEnIzX1O0CjRF2OElKq72stEb5C5zuHGdbsoG/Xi0Kn/+VoOWkaVWjMKDCb2hVx8DF0UOy3iYe7yzBV9OzTBOvvZ1X2fQ4TMY+O6eOzwk7MaKuxEj7QOTibvews6vmRMstRjU/H9ik+pDX2MISq1n5bSFuXCwU1yaAgu7tjjjnEGLcWe97HOCTqvlzinNRZ+EJ+RQH/iYpyO7eaJjsxL4NjAZ+VfbsDXC/Oa+YvBKwdAyXfsGJvtM0Ib+bvHFZkJPePhPRCZbjMWfRu+Winki8Pf5OPCyc0VO0Z//DrlUJH8RVf6E/YNHpZKOMSUUEtjlOzShi+XxC+rkDPxiJJDHLmle15j4wW+8E/IAWy3a4OwEYftptml6IOspX/Ktgb+jbt3R+JjQMZ2YdsluqWJwwsTHzd8yDxsip2J0viTdqzFjmls5Ofl5Rl7F6UdfbEVqMvyQTloQ//GwVvyikGehKmSZejncdX/+e9iVuEXz0pknZs6fxP7gTDqOMy63ZAjlRrDYCg+Fe3k0aYPhIVySfCfOMALz6R9ZX4Sjyihxe/IDPKRdlXJQDYc67pwqNwHdNRZv5HPs3CwtH+a2uZcAtxrH2wf6OfaSfgkJWdbgojIq6mwMR9Cm3ChJGVwMRE2B4lXPT+/aKNz6IvZjVsN+Ik53PH58+fPzM/U9WIgbZdCm3WCb2Ih76aNebQtG0i6D32Sr8S2kbPwRQYOuBTpndfU6EU+vLYlrT6N1jtxaGEqzwQmGSrk1u+P5KiYs2KtTmxeOCi9cMB8vUwRpibyCCCb31XYhrCx/kOLzdRjDCo3ln617bR5ZMnb1u92u7QKh8XEFf0sUbEolTqmgp4aGtFY3ILBbRTPCwoOu9GXkGGRnd9DU8lVUPBKGZGyZvIXMFJvebbxf8P4oUcpyKv5S8bPyFvWqJMS3+jnedA+g5PEmCUVclWGZqXWXqoYA8nBJKDoaz3kyvDY3MllaDaM0HJN/EptW69UPcojA48MPDLwyMAjA48MPDLwyMCPzACfNX+kut/WxWe/32b6V+BIIMG/gq9f9/Ex8sjAIwOPDPxjM/Af8oq1XwNlT+U2HeyT3Npi++vohD04+q81G0FvhV6H9taHw/kgcI+d96hsy37FQf+99cR4NoUOuS/6bBgdY6s+nFq9lYPQ7vtH+2fUsRUcuvc2cUhWFzYPu35/a573xG/3Ox/7RtjBaVs2YGHY1D5Gfl+9dLM+2A3NhuAlG4J3PtpvFdvW4ODoBGp8e0uu4A20F7r4vHe+Utm7PWqbNldYD5eqrNN56MRG+hjuDdnEEB6ZOzK2ZZvO61VsKo4xkBtNtL3qvr/eCnpGojN4HTla+1wf3fCXd3sZm5rsck7mKwhbqNmEvbJp//Lywqb5hc3wHC7NlnPkSaVdcgEvfXbq9ANHVcN+bYcweT6O/NhWYjU6i7Yo8xik3dfsuw763l1E7oUPVLfxtNczJkXlqKETG+SxIcok1mwg02TcynjBc8MoVYBwfGp3csNw/unrS+flwsb01vI5zDqdz6qyjjLJ6fV6YfP80rmLzERHwFCzVVXX9zdMorOA0YcfIYhokL2w1p85OMqBygUfIDWfvexGdwC7Et8F+0H6p/NJxt4xbq2f1SewMO2I3iub7MHGcxZy2alwhCsM6VFvzGV86W9Ac1rAaspIz8WVfsZy4LDtQUdN5/BlIy8bBxMAPRGKhdhJPp/IZ/6v0MAmD/jOJZdlO+zK3c49Pm1Ne3ubsq3EbQayni/kZMOebWXdDeb9zOFAYOf5nIqvC1d8vGhjvYS3GLe9dKZW2oVxLnQm1szNETdUjTFkWxt5goXneR1IJO/Jiyjhz7xOfjeGP/FnvZ54Z2Chczlbfo/Rap1ZP+FPHZzJWXDKu65KocWOKPHfZTVkRV/sXlhTqROj7fYvMonj5fKi4MJaO3hQpYH+QVxt68y6smS782mXbC8IOxJzrLZHeIpPxjfbGlUq6vYNXlE2kjSpLxxivXCYdWUdxp8r6zA+uNCNnOCLCOKyQzNSk2fyqhcO+V54Ti6Za+ReXi56znsMXGjjjaqGzk9Peno648fQC2MbvChp1fHpdLKeiG8QaxDeIGNXDsCu6M/6DMbgUIw1/vz8rKD1te9oJCDbMr7Tw/zEz60xWVuSVcRkU4PzOX496Xw648vGGlzzMOGzzuRsaPiKb+IAODyX5tNeUIE+ybZSbNOuNEUL++p6sL7id2CbPJRqDMWXC74/k6uX58naRYT1J8pGjFeea5pCBBnBr70279kipwOUUsKbuYtcYp2ZtwyAyBe3A5DQaXFD36CiLSmmIxbZhY01dc1yYlQ6bkkl7jG2KKjGN6NHoPBtKGs28YW3FSzFjHvH0Im8n06fpFlqfRvNYKpL5LvBzTY2JBkeLVAJcirmRehAkKsJ3LJ+omPUQLbkEnyLwegJYIMo1sgE3WxScjVG4aNZv2ed+GyRPmIwZa6msv7XM4vTOorxyUrcGwndWL/hqSpyDb2TsXhOp5M+fbIGz3n+8kbmUMmTpMH6GMOswSWzkzvGl+eLPn9+0fPnZ94bFw6NBV23UsiNMVi3Z53QPYg7seIO6ucbiGJbBVPm7MScFL7aRvbUqBoyP6KkHvTHKNnLN8iqEjCoptu0rfZfMpdlB8K+xGuA53c2Pn/e1N/6J0g7PG498clefVlyAZtYN3TM1j2qBFmP8sjAT8uAbdn/vvhpiXso7gysX6azX1r/ie1OwuP2t2XA/va7629z7K8ybD70HbjZ/OBjQ3j+wPjHz7R/43n/nvHwBH/u3XEL6WuNxL2j+IAaaO93vcuRxb2lJieD/f+TMJAaURUbnIFSaOseof0O8DFP250f867dPh66dnqP77TiDxV1+LXT2umd9037GP8R9RHvnS4Xz1/g4nPEPaD7jvErTR5f5PTToN8oh33+XKEB7wFCUnD0P6y/Iz5U/q3XEd/X6r/VuX+AcdusPf8ACB1fgj8S6hU0ZW4HaN4uHmj9Hhw6jjqK7tsf6brnCe99P+0vYR6Cb+FLibeUb8l+z9hbbT++d7xH/3jNH9b5w/1g7g7k/e3e9bnyKt4+hqCD9xG9z4ny1+LB+nbFMWd5z76253a0X7Xd/94+qNF9tN/XGbvHMR49R/sYzxLmt/ZB1kFPfSPSsJdftdeQblf0BuocbNBfsWLFwtyUb6mITdXUPmpyPedVG5jwNMhRdBl9hk/Q00fxusq8z5c/ym4RyK/LtFM3pITWEHO6oC62ZRtS/Mqz1eSm2V/S1+jH99m6zSBym9Su6r6/9M8emEK9XGqQEBpTSO1AATEnHxLrjTxUgoHmqCRXMGpic6KPijbSUZEBYJTfA5IiG960I7cdHQgZc2TyOYTfmqVqtwYDg/Egz9PY6dX0as64Foi5Cxw/8TE0Uxfy7rmZzU9XtkFGJJd1X/qfs40x4hY4+scauq+FrRm7e52xlYZ13/YYJ/U92h4s3k3TxNOmqiAGq/d6txfz7JwviZCCfBMxfo4hpR2/UscfE4NIRuQ2fG1sF+VgYbauDSN8emQsOsJr+N1ym0I7wAfWN3M9icu2SCYXtVIs10LGN95bthhXF4aIMc2N24QOyJ+Yjtl5z/NwlWK/szKVeJY/tPFNATITCB5TG1rspI/AF1d8CvGo0z5wmyfWCeqWT/hi47iCIl/hLtkkOc6C2e/JIifWjCwscykQFCVW4dskt6nFWGjRCKtgUrEpa5um4Y9+iW4jvLorNuP0cy9qJf/UJaukTI+UdxXza2wWtkMfyQ3jBsKH6Beyk8/fa44YmBMtVtWgLoY7EmokphSZyg2dR/5FmeigYrzAgJnIoUVv6O9r2/CZIWuUVS5kJEFy9436KSefANe1MDWQDU74mHpUIW/kp46y0UjPjF3npm3SQw+N1gOzsiav0Gb87DkcGjw8cO7xpoWiXNiMX1QcHrxosp4LP8eojCrxTezMObWlDhWXsh6VXKUPMh60EwRkN5OW7qULNhXrPqoxIaZKrQKbvIo1+HF85rBrckhaCJDtUDUQGFWkEeA+mWlT+bPdUPd0cmkj7ui1IwkjHTxBfohmx2NbBa8otlWjZMN/xMjamjg0qSO0zQvVpsHhZOKuYeWdgTsS8YggJrlJLYyMMVQMTvSJUjZ3Rvb+Bm/GRo0+HJOF35tC35KLqfYzQrbb9yrL3iHrvsRW1RNCQ0Z246A/66u0fgZyuK6BmG3ZRtzUAxg5NeeVA8iN52sdHvJ5gXnIYMHPhczUxD9MKDQIisHZ8XPPGDj0hJd0qEZJssYYLWebAzb0kwdBDyDpViwl3sLhE45vzMPGHFx57jfm12XZJZsaoapSIPI7gSx55xElpAvrqelmENrrhd8wbOif2LHXOoAqF1weGjVEWPpEiv+///2vPtSUsDmHMv1BwYq7spHHR/G7HhJXRizlSjPru/MlxWeHtvdzAH/lkPDXX591xd8ZIUn2sn/lgD75FAWXuUsD+QKYVcYiZ1v2Ag0VDHQlcwXwK8VYcDrF0JDSZnzi/8QAFymdqAV0nPGJyaj32AAAEABJREFUmQO8jJKXIFOZuRHF6KDqy8xDgYOEKIfrmfu0CmWlQiA8gwSmzjMW4XCwHDnYnJ3zX375Rfmn28OX8XugorsWP3TsQR/95DY+2FbkWn/IRJVD1s/k+kJeJ/NiWykbAWUeEpMNDXApKLqIkhdcx8EJIhMbLbe90CVf3O1BbLyTYNpQdrm+IGcZuiyuqcQan4I8bi7oVXn7aGM9Iq3j90HsCz9Ju1gm4nEVrmo1psS8xQdRaKYrzLYPkUWt8usg8gv4uQ/EpQu+MzPCKflUOnNgfGZOkje6/f4YOFgawn3llvdgVGB8P4TelD5sCk1qTrWfYk4YmMnHIoimwjdx9Hq9KFCvyyXHoOzVLuqsZRFqg8H0i+fT3nmgPa5HBh4ZeGTgkYFHBh4ZeGTgkYG/IgP5UPaRndCDj8Z+Dy2f74LfI/Pg/XkZ+CNz+kdkfl4ED83/Mhn4CQ/+71qLP8H+v0zuP3L0B9N6F2BNSDL9EX6YxWXmu9TN9uu7WP82JjvZejV/9OL77wj1piAbVbcOjd50wUbqQzfkP3/9TucyFYlJihdm42gDr0omG0j6jmI2oO4hYvsOsW+wsImGc1zNM49G99Q+hhTspFsV2oGDuKI7etKtH0atctDIwiJwd3PSuLtc3nupD8Snnfyd1X1MRb6KncSuaduW/YqoDH/czSakQwhCoM4Y1e2y3fI3Ao3wHMBbKG8v203oilt8oWpa3+jYbr22m5SbfbRZN7Tto89o/Auys9g1tA8u2613DaFn592rnu81xj3E4E4mubPZ5ZVhWJdtGRqVxhiqSj9Y48c9ObFDB1VSt0uGXxSbFYG98AWQ+iro3eDGakUMGWh29BhqLkN3Gl3b4XnFklvjBNl8RE8zd8n5sbrgQtNTJ52Ykfqmns7Ql5QUkQzZaYli2d43ra0UE+v5dNYTJzBP5/PKEf71GCy2W8ZedZUz1LZss/m8acNoYog/MHMtntDiC8P4vMQiH9hW5iuwk4vVt6mBKJa5q++rpS7RG6LjCwM2N0aiK3MTm3T7yohhtq2MB6OWPdvEAXcclGT0NUSxI0VjXemNYpMdaigRSdxOZ0dFBqQOqcdQj5H96o7iQ8bjawY6HgjpZ8xlBZD6sunvaAI3g3Ip/KNWPNX+oRHnJocA0WeXFGZJhQ7tHVhgpAfNkq4cijU4KdmQhdTX4JkZhY7u4SmCtlU7jS5zC70nXxRiRKHttufYg+nKadMV3ZfLpfldjI+ld8vvF8QKnSfsWbiGzOQlF7kLhxfrW6gXnc4nhS8WYxIx2W6aTe1SvmF3fjorJTZTB8mXUB75YNQImcOVF+UbruGNvQ270W9btpsntOfnHKJsmIUWw/gIg0wsYUq+w5e2YBG30PIXBhCS6Mfm+ekJH59kN5OIVonx8/Nz+7GhN/4Fg3zkW7onnk175St11VCNUlXxzFbr2Ji3IDYH48lDZMMDQ1+TXE/0J7fPxJO4049/lTiIK/2tc9Aib26Fz8trGBkJryCEHtjxhQEu24rOfIMz8zex7SpoO0ZyKcqm//6v0X8JpYSybWjbCvrrharXDs5uxJq1lH/aON+IvrB+Q2Oo+Wzf7KARrVZitq1rTvhwP3lJjvLt9Cv68k9tv3BguTD7cPTlQv0y9fn5KpS0Ttuyrawnm3ZZKTQ1yW1q2/AIfgPipT+qcI+VldyGT/sYc7XNTc8vz70Wnz9faF/Iwdb64ltiQ0SogSbGJpAQaxqPljKfWb8YUXhFsS1T58KMBqeNtm+0yG8wj1E6cSiJi0qJvYChdDEkIYbqie5NKQVzchDZjNENmfGJb5suPOu//vp/8etKzsVZ6tTxjmlGbkXuIksTOSEn5K48Bxfam5xxOcPAzROf6eAL90lOmcvJ4e3sGhpXfEs8p/NoaaZXmff4mt9zQZ4fozpI/i7cPn9+1q+/ftbzywu2sM+gbebasrEvycJPlsPLy7V9ZTrxVfBLtzY88T02xumkQW5t1nSEGRO1bdlLZ5Ms1bBO8J/BGKP7Z2LI85/cvbxsbcd2RDpPz88vxHZRzxcOJA8uqcHN4sfmPTH0dM63lU9KCV9qMS5K1m7egdFDV4gIcWqnK1R2/bj9zAw8dD8y8MjAIwOPDDwy8MjAv30Gig+tfybI4oNvoePPfDhreXT8GT/+NlniVyA+pKYOfrIzWPqmhT87/l559AXv6Y/+IwP/uAwc75Gj/sc5+J/lkG3ZVgF7te239TGmn1jsZVOWZn5edx9uVl1WkI26e4TWsG+8xziqUPklPeMts+vsNvK2ZX8fsiFy4DBcyH4NB899bVsYVEr527+lWy/8thFxz1lo9uq3L73BQwbJX2JspH2A8ewQvaFD6/5drb3YS7fvfEs72FlkxhoFL3ivy9DeQxaXZZcMRLHN/fuuxJqNya7Zvcum1MbO37bHedQZh6Tuw7d8kzY2eekqchO5IDxB2sHyC5/wy7b6J3VJvvPZtlL2Kk0tO/s84MDE2M3Wnudm5OYP8tM0FNqW/X3IpiamFN+360ZskvV9ZUYQ1tTxc+NAptvQC/sMyWYzkn7o6d/TR9Wb9ZjxwLbMWNo4xvXuxY++jXysTWzyFUa/2omtIOTgaOdZid7Ibntuj/HwZB6DtIPkxrbi86jlq20dpWp00y7dkRUdyUXbwNfomthrZN3ge9OOsb1+/96Jcjv2iBGe6JvILrp68zUHDcZ+fAwyFgw2eqWVkw2b2cTf9vkRpRIPaPX0c034ZtuZCm9kbmAje8N2xg9kY/fKQVpkhSJr/czWs615g14mT/holY5iW4l3Yq/KchWwCj7EtWD8mNCs+xKZ15g2hqwVT2qAvUJngEu5lGIbvgBbtI9VNTGWOKiad1Tpt0q1/sK3QsYJpUUqelFMWLLdGMWBQnnxWk0TZcJ0JacSRJEOHNhYJ8l54qtd3sgnvvDDptR5Vl1WvpGGJLU4DLlooi/j4bMzLiWngY2/RR9EDrVhk2143LUhFn1Rjlr4mX+S+soaiP5KftFFmMRdGnVq2fgeX2I/QEVfNgZlhgCUGkM5kHDobSuaJPMj/qx1/JPKokTPhv3Ytg0lkIxsciJKjZJtFb6PGjI/2kvk07wmr/if3IZmw1VWs2I+tMQWO4mjGIu+0EWZms0aOl3ZVp698DydnzTGAAVdrNmNwxNOc2CMvhyy5OAqcxbdDXy58Oxs/E6R8EPITekCfbIODC0y6cdnhvn9k2dKsllP5CRzJZWCUbXsU0f/ZDxzNok7bZhkboXfo8I7ZIcCkStx5HBrVCk8kNqX+H/hIDR9l1kKk0xIhs+IR3f7iN8b7xfbykET5hWdyUv8iZ4gPoVvJkYXPqCra5TJ/AyJuzVkDx3FtjAv24rOrJ+CMDFUyIc2SnI98xx81vl8EWfiJFUNhpCP//T360ruJ89Lur0+OKglXcSICPToDiQrxbbsBVm7H2cZ+7ZlD42RPm18G4X/+DdRukDudr3JCVz4hEydui4PFUGMKtmOycZGXpGE1t3brZpv8WY8vrrtWoND2Ymt5DzrZ0u+FZ1ZOyJGJPBtzYdYWxOsOnnhnFWXzkfer9r5s/7c6xtRHSWuFqGmDq3wAQHWyVTTJvKoib5rf8aInnAKXdKVA/ENXyMX9Df3S8jvwNhGDuO9yJF1xtdN+eeUeYQwNbDTo63UNBERS3LH1nYm75ZAHPDa1hgDA0NZ3pf2Ab712Cq5W4AF/0WZeBQ/rghciOOI5YqhbS4mu4R5/IscEsQ1sWsPjTrLLtleKNoydHVZ+qaiq+cFG8sHaIl/lwtz5nqLbujNg/kJMnbl8PbCQXKmIQhtg++C35FDTUiyrar8xYhNVyb8yvOwoRNWRVfU2ctXolEKXeTSy19iyCHxVT6MwJBc5C+ARN+FvKR/JY6A4b6cO7eMVdoPPDLwyMDPy8BD8yMDjww8MvDIwCMD35UB89Ev4APvh/wZO/ARQ8Y+ot/TwhPc035Emw+W/c/m7PUXKnf6wfPN8S8Gd0L8PvC1HO2s31vh1jdZ/+z4e+XM8A/y/L3mR/+RgR+cgWPxH/UPVv9Q91dngN0gHfht2/aXE28v2v3mw+OFpt6cSWoO6I+W4xdE6nsd7/uMZQ4Cmu+uMB/IUNqpvx+2iekV8vfKxtZ7IAtpslAOFPoD22zCukd6eys7YEorCPfWY9lAS4+hviIbdIdbxm1zODDY2CtVWXQZeXuFFryl7r3YDtLFXwyn9QXs+oIWgrGZOrCte8hQ72DaNbhBzjWzUQwxG+yjhqoq5G/icPGoC/kI2K960z9gW/aBoh2s/uJxz0XrgQ8GvSnQ7IOf2SBXdJtlpk3LNne1Hki9oRk9NnMMofloN9M3blVWDfyrwKh4hSiFDtu0Aqr9wgStqVDN3ebeKOhck3UFE1dGG1DXZaoDNHOFrzd6ezFYtkOWqOJD6iDtQJQqBqkTK5VsN9K/sHN+ZUP4yoZvxgJG0U4+c8dg+JoeOTlNRqh231dS6XNl1Ca3+3t9dg0jY9nQbl2M23km9hwwtuRKT+fSGTCMjTxr/H7wxmY4te7LphxeznnF/JWB2XNsBAvYhvYKwqAv2W5UYZ82HaV94qDkdBroiq0r9iZDBRb/YeeolYJ8ZIuaC17J0gL6JxEk3uR3Yzf9wkZ46l5HLh0lfNt2oTvBcUFNF7is6KdSt2G5sFH/AqKT7rqs5iOIWJb5yeFkMPZn2FX9PspzfTqfVGPIhhPortiLZruptdd41X2E1LGjLxxBjaEBlM7i2u9TNsQpXVlvORhIXgpSyAtTLgl10j7fyVVAMEpJO7Cd7hu0Ly51jRJHORyxc/gc2vl0VmK30TGl8Id2Pp2UnIYfsb4sfizZJqVoORaRBE0ta5uYWC/M75X5lddY6vRtNx/SrKntjR4bvVLTxJ8j6dJLf/HZKGvK21t0Ze1neONQEAlsSDVe+RJXYokPG35n3gsB27KtjNchQB7sRXOtushh0baZFFEY565UGYvNyTsDbSEDA6j83ohd0UVtxxYfslZfXi7k6tJ5sC3bLdM32lmPZw7RT6xLO2NuHscH+ol58fKs49aJtRbe0/msIpbB8zuqaJ80XCybz/rf/+8XPX0aMu+hUPAQFWSQnHDR5kI3DKrCHg27lHdIeTC4rsR05QAr6y/tFrGUmqWjpyfz3hr6hK1Pv5QK/3RX7FeCYweU4QOLzbIX4ldyFSR3sRda5jFt2OCVImqrS42CRieMJB71ig+pnRtctnm/npV8ZGzlggGu/NdbLGEOzTclxm3mfXRl/i49Z7ZVCLUdYYfstilsiRLZuRM21kD8fnn5rKxrcfApCunTBk/0T3hotgssIyVWMUenfg9bNdxWMKuU1KaR5/TTp0/69PSJfJ81RkFFEiV2OLrLbRPuNqRJnzsGbTO3oMU2pZj8FL9zNn6X5J/nvxDMhr7EGoTnHhM9GT/Wg238GA1RljXpQsCstI55woNhGX/rbD09nRNsus8AABAASURBVED8z++cqej7/HmS6+VnB4+uXLblEpjKMzDITdlKaV947+SdmmcsB8a41/nMN44/Pz/r8+ernp+vuvD8bcQ2yccVGSr0qSHU2Wa+FQcatmWSaFttz2q9lxfyNqX49PQ0dOaZXYJSDRHLpsvlBd4XbcyzKNV6hMkJIOxXfE0MhLdTHtUjA48MPDLwyMCPzsBD339wBmzL/s/Ff+rUH9/A/Vr9YV74w2h/cL8bZOmwfvQWYj3t0F7yQa74iNfgQ+JOfq2mX9t84L/r/LBmH+q+13Zn9g+N3+v7ID9r+KOA18jX7p0vxI75IXX7P1e1JH70+F0alDwwfcvQ4/7IwD8yAzwceSgO9AI+aP9Ih/+jnLIt278Zc1jeYrac7d+se/Og/E0b2YzMErH4QWc2FVqAzeT8f1cSmxYBfd2jmf7crW2jIja/BoZ/ylXEGlDpHmtjRb0vk/ZvGbfJW4HUwd4u2vew3ZtBodnw1yu0F9t7S0ruzS+xGxi6tT+Q1VfKfV7DYlu+k7e1x2/qAnu/RJmNyQYfGWFsgo04BKyRXSsJWnVflIpC6mOtrDgmPFba+b9sw2OXDMJ6j/ibzbaNjcTkP8j4ZENsYab7++bHbpnjFrtB+qveN/AguBZv6gDSmws3dA/2BbtvL7mJwwtvxD7s2EumqG3L9i2PtpUSXant1bdT3/lLt0kwhfeKQxuHG2nbvumLjQOIqGqN2emJDdQN+4LOvDA2Rikl2Y6uA7abL+uhaAfNR9yp3wDaxmbuhk+zEW1wQD/0bXdtRm6XHTt+7VfJoAmQj+3Qw/49/dDdda8juDNpMGFOk/YGffk22WwF8TOA4Z1PxOsvgKqWm/B3VLZgQvds5J2qvVhW8pkN6LDBkfTJxYh907PxnE18E8UmXjGuUvsZ38ih6Qu6KI78nhPCgSKhDszGoStrYuKneI8XMqsO71QX9739yOZ8NrkPbNgMwlkoj5rkZ+PgNRCBQu74whfa1ocgG3lYB8wToYyFdxJjNuMhIbns3u4oiitVxF5WAVFsE49pSYZmu/u2sTsUvdFZRROtactpZwTgfHywrcivEeh70gwBFtVYhwqZn/TNgM0t4zgcHQEmiA0uaAy1qdAbe74SLxwS8gO9Y5xkfC8gSvNS54qFxFzuAEJqmL6d0e5iE5+xGbc31slkPtfBxWRs4Xp9UeKPPhtZrrYVOXyDS9pphz3bN/nwXnl/tP/IpD8xGHsHLfKimFjs5XPHmINEYEefFH43DwbhP65RQ7YboYVvrbe51jp+2owjmzjiZ/uBP7YjguxULdP05+ozFJrFD3wnThhHlUYVU7bBF1DRK3TDIhteOcSFufzerhO5EzZKLsAoQ8SU8dn5ajFE4xvDjC06bjK+aTDvOWzNeGIMT8a2zm+ejaagxrKdjnCtczCZ3ybMvqNPcn7gs0spB8+o9ImRP5gu3Rf4N/zJQVIOJKNkux1SzhjJtzjFeqcdvaKvSf9S+p//4vD3JA6+fmX0BVObZFzD+Y3nd+tnf4Yk20p+xsk6YHI72a94ft50vQAOzfJeSQ6YWnyTLPTtOHOwR6qEWMMM2lb0wNL8c6YlDZg6XHunT+pJrOlP9FrcNDGUg7sLtglCEwWI9Fj6aQeizKzvxlVX3rNcujD/tmWbg7qzTviICvpSDlsTaz7PJIp+XhCaugoJudQ4cThaODsI7nx6ks2okSA3sfNCfrLOrhck8bP18O6ccVAlWPFbvR6ujKdv6KiEYyNm5iafyQUP8U7q6F3ve4lUtXzRwLTiVxX07g9yeZJtpNR14rFNW5KlMay8SyZrsePgkLmQncTJUlONwfiy3XOLA2RQhqeKtcR6kkrmB4fVUApzFX9JaOQSWxzFjCb0lxy+Pl904Tm5Mi9CHrJgF6kTKtuGjR5srkPTS6/vCf8Ms6Z6juCxrfgUBxKPeG9G50TZNsl2AP+kFjS7dBonMYJN7qELHaCqRAUdLTwH/Xl2j9eMzchLKlujkh+vdufK6oLPE4zBMwthtdV8VaVg1OCg+0k1SmMMjSrh0G6XGWA9oEJQ9SiPDDwy8MjAIwOPDDwy8MMz8FD4yMDvzcD2GwJ3487HOMD1KnQ3/kp81wpP8I78A7p8hr1piYV82M+H3oP4PePhCQ6Zt3W0HpQEfuCgfUcdkY/YDvpRv+c56Ef9e8d3/kTQedn7j+qRgX92Br624P/ZXj+8u8/APof5nZGNn9T3w19pu/zFSGjB+wH7lbc3RN4z/Jv1s/lyjx8ZXjJ54Ft6bcv2t1ik75xr/SVlX4fYsktx3V2nvVAQA1jWlfW6Wm/uh9xBZLuNfa7on2xwbo0Lm13ZqNvY3MsmaTYMt+wWHkLvapd14N3Qm679pnvrxKdb54vG8q134/D0tV7KMrpE0gpW72t327Kt2mGvvr5RJrFf928EXi77xieLuK0dNfKTNlXrtp1mw7aKDcXBJueJA5vzebDJPdjYHhqVMeOTGocO3RVG6XGHl0ZfNv0DTZEyR5mvy+VKe3a29qE31XsbhZ6DwYVeUPgbdJ9xqPjnxZYqWD357iekyJ1yGESsha4et/CHjCVHIL62h7QjY3RE7nw+k5uzsglrl6rGgku4EVaAHrSZVkGvKnJ56k3kAX9GrxwQXDgMSay2W1/G8s2syMV2xtSb03y65HmBTSkbPvU46z/fWMqG98Ymd/jrYMIIbGFXlUDhwwDFRvKpkRxUWXmXTNaQKC1+e7fMjsmGh7ExCj8BG/8DufgR2/HhsD/xN+zn84k8jea3jX1j+wSGnj5hH5z2/E8cvXBQGT359tWF53tKaqvcqgpdZ2TP6Ckdxbbst4iPWb+DTXLbO+tkzSMXpeBKrnIYlFoyOgG8JiZR2p88R/ixkWPcU++0MybtN4io6k74M9596CsvFw6NLhxCXHutX9CX+C4vL7BOjSowGvEj488cdDwz/vy8vvWV3LZurNiWDfDRdig6/N2IJ4ccyeeJQ6bL9RkbV2GCnJ309PSkp08Ln54+Nc22Ipc8vGBvY/4niGZxs01l4uYiJpYzOjtChTexBBvrOGOjRud4wmubg7MrB4YXRXfzkUcUCiX4noqVAu3l5Qpptk/n85rf6Ljyjohcr4VdZw5hns5PvRayJloRt7RrlGx3zFWSeF7EOrYNDQKhhGeMoRqjeW3GhrFd6CydyF2R30kekpuJ3Y1Dp436dDpr8M6oKqVknX7+/Fm//vpZ8XMjluThGM88PzOf/e3Bz8/6TDv9lxdywhxH58y8oTv6JByUZMefgT9PDbrabnwr/7FxfjoznufppPSNX+Fb+b7o0B3aNeuYeYqpcqmGlTI5vI0/V353HLFe4U1cz5//r55/5UDxZep//58n8Vij84QvUv4cf+XQbwbJFYpjJzqit8jhgYGtMYbOPOtn3hsrAqFnKvyIRkQy1w7CJadXvfB+TFt3xdE9iIHatsx0FIB041o6Ny2d8MJku/uxaWS1l/DeI+SpeEl0GM/z+MLhY0iFoU+fPhFL4b+UNboRf/hPxHYapcTqNhxNUg2Af4XsIA+DfIR3QLfdOUjuXngOLsQb/6JPjMVNI5tDyoWlM++LyITndDop+mqUChunMaiFu8wQ75yJf0tKunKInffMZ573Zw6bX8AzsV141vIcJ+rwmttMUqjFcxR/cEeuEAIojBvG0GwTt4R5btjB+tZyWsVSwcOFy2PRuNconc9Dv/C7IM9+1l7iih+BKOlfWJPHP2N/yfOI/oxnHXYNn2VslGxaYMM/UfCUO5fFmNrH+AkLbYNCjtpFDAN/zuTzpKpBEifv8Cvvzk/QhvL+OZ1P9M/69GlQQ2Pek+Irz1d8zTwh2PNqG32lp6eB7lLottEd2pnaSrny7nh52fp9mbxPFPJI6nQ2cgO+knF6lLtdtIPoEyU5wCDxWaVHeWTgkYFHBh4ZeGTgkYFHBh4Z+LEZ+Ju08WdZBX+H+Z9v98d/bF0frY9s8RE5QQQ76e34Tryrfmv8jvXRfGTgkYFHBv7GDPB+a+tH3Z0fd+NlONlQuYft3nCwVz3ZxAjMJoWcrYnJnsTC4UjG3iMyB258u07bst/i3oe07bfj9m/3ZfwjnmOT6LCbOjrvEdo9IhMcPGkH6R98tsW1gzY54TqGFX7v+YrcEf+txrfQI2Aj/50IfxA938pzxoPwBvarjfS/hujMmJ3f105TvmsfPmcAlQrSvkdBtJwJ6PWRXNyPpz3ZAAs9CH9g7GTTC/GwLHk2AnPRaV0ZIHWpGi4r6M5+S/8eIcfeqnOXbOT2rTS7Wnf0JmeTxvdhU0qhK/WByB7tb9U2PoDF492Hbzzf8NqWAnzUXYnN5DJ1yDZ8NLzHdoxN8g757QVr1F3ZPJboiGxDmHeApMwNJAnd9uLTUeiHYpcMwmuHcjAcOjfiTN6m7ofjn21oS95OW/QDqwtV5ie8h29ZG5Z7+Li5Vv+eJ2O2lQ3cjRwEoTVPlKSzo2kEalu1g0riZpeUk5KWSQxTwpy5sWcrWHSUDR2xt/Ql5k35xlWP2+Th7t3pUNHVeiULO+x+T6CjMGxbtpsy6R+6j3zbVpXh0Q3h6c1/BOw1trHhPsmDbUlWquIWvrhgrZJ8I8Z4KLPrCQHPO5dph9M2dkeP2/F9R+IQZUrFhvsY47bhHdkG70nDklxd2BVPHTok2V6gQ4t7rgmtgPFhQpi0i1ocxm7Qts5tE/BVCag762Yv3u7NvsMy5fLeSXcq8xc/jnqiZ/U3tY/0k68t/tuy3fIbec1fggivbaW/5VAjvuywrRzs2EvGTm0dPti0LRV1VSnzdeWwKjoldw5tyw50K3SbdiOkYW5gQz46guixIXIlrnKpRsn8EL0mMREe10RYGhzu2e78Zo5c1gnaGEOFf2HK4Y7T4M9g23ZBxxV+Dhihxd7Kw0ZPsptT8WmSmxyqTA4rZx84Lpui2JaxFYzKNwznTRbnFL02PAB2hQaDTKcB3bZsN+88csBhzhXYVkUv9YbwlCQVegxK5SGG1X8w58CLcKEnY7MPjqoK3SFB2+d2I54aFSIHcht2N3isgld3BZPQsKNA2pBfc7NkcEc2fkcGFps2Dpp8xMaNl7liyWGHQcEobAPUKfSIj3GS7YY8JHyZ+dvM27M+PUmci2syVdcXs9aQ8Kqv/E5oPXPDv2DFGRpccm4g85DOlZxO3lmjnjBxkvoboTC8uy68f3LAnoP1GbcZx6TGsGxTl4yPeb6ulwlNO0qrTHS7m+4Kv+gVnaylA1tyg61OBDGYpE5oNkIg/IMJ7rlpkjXKxCrmDp3EMlkzG0iMgzUPmzCOP1ae4aqiPYCBiNtdw6QxhsS6Eb8z1jdHxXgpZVRpoG8Qc/SEhmvY1eEu7YkvxMqgwRhDycuyacZYW9CPK++d9RcEXpC94kdp1KnraDniyFpLPEFkr8xbcMlBMet3kqcLh8trjU3FbtUIK4gniaHQS5scRTa6B+usXMv/GAwlXDygAAAQAElEQVQ3LJA0Tl78ooaea7EUh6ifOET9hZEhwxz78hoVhanjTl5YLLY0yEPRsC0z0jmhzTBMEKAaPY09z7ZVtMvLhmXJpU88AKeRWEoRNvfiFl33SHwMkdeN99qmrN8rB/oXnpFrA9rLi16e8xdeUBBmEB15f2etX1mLuKBJQMlt/kIALCrDTx5ZZozhRYQygI9pMirbjXjZQ4/bIwOPDDwy8MjAIwOPDDwy8MjAPyMD/l43vpvxexX+tXyvH8//Wrs/29pD/yMDjww8MvBXZ8D22gjQB4XNAfZk2Bn48b80XEun7d5g+MD6vxXJXnHaq34fXEEPqMiHek5W3/T9lp1fgjM7NFCzeUf1fRdymc+J0Ht8n4Kvc2U+g69zMHILI47Q5zr8oPnNK/Em5AMHs10ySH/lLn13/vRBSU6DY2jp3bpredUoclnFrlnR1l7Cuze7smNroQnfuE0232acb55lJ82od732Qwtsy/4SGfte2P6ANbQgQ6/zkN4Be43b1Xk88mCbjUJkbnEsCSirsd9f4xSbxbMRkXvsrFRL2rbst4DAZXheL9tNs1Mv/bFnp+9Xxu9o2b7p+ojdzrhEGmSJ2Bdo9uW7ebut44QThAMh27IBfdvctffduRUl/l/Z+L6AbNZmoxxy88XoZO2kH9SuI+3Jw5yc8jjTEvxSlZUyGbDXfPUmMmSuDIHdwa4WNbpsoyPrmRo9Nu3UssRY9ERvYBtSkJxsurKJfwHs4+NyK97H0QGvKJGjanr8zLoy+sOdsWxEXzkUmEQT+qjS6XTWGGzuE8+V/Gx7LuxlOxvc+UZrfAsu8ARbkmK1reimKfMjyoaugGb7apsg6MURKtuyTUvU6hIdE9uZnxDsar/s8MXjqTRNPEF5xe30M4CQ7Z7zpunjAgsDs2EbnW4ZyRpVqhoSdFEK3fnm2Jkc2YaiftYS2yRG0qhQq3ZfwgPSD2xrjFIKqlLJLtlWIRMdk0mJKlGOmEJPflNP8kxaOo/pw3aTjw47HqhpGU/+grRrFPN7UmoYlGIcGWPo/MS8Vw5fN/X8si4G/arlX+TDH9QYHOQ8caBzVo01Lqt9ymHeRgy2VcgeMHaalzoxrG/RvrSMbcR3pA1Esc399ZokOLIbCZjYUMaDnSV2tz15tuWmIwXtdCo9nc+KH+HLEGTZUhHnGIO5AfgcHeFJLLYZN2Mn6lLmPt9yzHNSjNnWfanyWhPMU/TkAOjInb14018gZ4npXgFLEY/l/DT/VHwJPyQZ/fE3IqEFsZM62mwkXTqfT8zRJxXLt3TR//wfGqIYiDaHtlYJduAd6QfueYlOUi1ZXdoP4hJCWZvR/emTsWONUpedlTXEQTJzZIdi+hyYrV/7zVfwR2YQj2DJO+TlIviCF2rAQRrRNz9p6To322r7qSNPDos2aqA76pQS/wlEhbHGKNrOkFDdh+Az8UCxcYg6z0rmnaaEzkGQVUVzyYmyIXPh3fv8HB+nWDr6xPPz9OlMLp4694i2TJWVg8dPn54YOzct624jN6jCc+4E13Y3xV0AAbJb9oT+IddbH2YmBjbjVqOkgt+2jGxRnzh4Pp9ZB6z7QRyJNe/vFxKddWk4oyf0OJI4R/HuRz4+Tm4ZmxlEX5vMXyhgPBdpwFd8vvlNu31CcwFkwjewfTqdyFFQ5OdMToZCt8O35I51nDr5aX9I7mmcWiaxhBa/Xsj/y8uVZ2PKdscuRZeVgutqf+mEUrUapratjENBPndpxUIg6FCDqGE6Yf/5+Vm//t9f9euvz30onN+ZOYR/Zv5huekq4hzwn8h5jdIg/9V5kKpKmcPEdeHdmnrZEfJbr/fMzRS8tkqP8sjAIwOPDDwy8MjAIwO/OwO2ZX8dv1vhv5mA/fXc2P43i/aDcPI3D78XN/G7j2V88vMXsA5a/x+2LZePdN3gxodr84EP0FlXfFgt7tF/gO4Pul59UX+w7D5upc5n+3szfQbhVwpst05cPdBeMphauxBdTfHhGtglN6wsp/cotMb+e0B+c830dqORSfcePb4ToosJ0D3mLhsa2df78l4+PMHURiwfgDnPHxbex/NP67+P89F/k4Gf3rGz7r+O33LA/rqs/fFYdOYPxzN/8k3nG5j5JsY3wFsK6TwdPwuo/8bl/MH5G/iG6HcN/Zb+9+PfpRSm7I8EE9/fQ9Bg6at4j7xCyrureI/WLNpmi26hSH8w9LZv5jgo3m/3CC24p6XdNN5o0YWICn1B2jfwYjNrwnn3pZ11Bp9t2VZK8pK6N4bgOerQv4XIfAuTfPweRJfFD34VSP/7kE2eV5SlQMQcFLqMoqB3hcLKHCRH6Ted8VzhnWUl7vTNrWz0Gc8kEVNgmu8B6c11H/sxEL1Hfo86tOCeJ207FmJyYjIOh0q7v211hcbvMtaM2jPTD68okVuwUyfgAFn8n8gEMPaVdmAXfSsiiZkO7dDSWnDz3LdNB9+454qs+pbeK6JfbJAa+wvKr2+eC92grxTcVaCJLzxPEx1KTUi2kSJ21q2Y7+MdmHaQb27eI0aPbxn1uOP7puahnbGDHpryLSDos3Vzx/bEmQDDmvRtE/JbZMx2qoa92vaqI4cQl3ttHfkOPZAmP6LCP2ws2gbhFfPwA//aV0bfX1VWIMpED9WyCT3trMHU9vIr94Mv9PewS74h3IvDTnv5Nne/XueCWKAxS6Rz6/kW8xWJo077QGhB96eaP+9KYyrvuoH9oVJhM7RG+KAXPFlf4Qt96dk06NhuGVHwiNyu52fb81LhkWXH08Qy4RQqwje1cTLLHdpsHinW+GQJK+EoE5b102CoavSGeOGXbTFNMoxOLqaQtsw6Nu1X0OlxxtA7kB0e5MA7v2hP5CZ92hK+iIKPvUav2njfi3aVNDgkO6FjskE9+SW2AfMcGVqwh846RgLf5kFAo7BgDdlWyuQ2J3Z2nkkdGmTkacHmcvNzV5Dc5mCiN8exrQa+wz7QW3Dld9kJuWEpSNvbxsjW/eah5+QK+fafGqOa8Il5oSERd3QxIy0XXRY6cPBEZww0xSaJoZLtRmF7wkMPNVMdV2JrItQqRgUvhLwP0GlIQQ8ZOrQtuaF2baohZazXAnYmY47/QPEdmHwzWe238V2UzhO1bVWjqBeUMnN7hW1dOfmK3IzPmvhpjTE4kDlpYveFA/2Mhwa7UmZ4QdrxcZTxt1rOdusIfeJXeO1Fq52vyKcdmpo3PDpy0/SMGW9WPquq9ae2rRRGNMlBZFMnF3luJ/F4wsGaDS0oZDCpkbyj9XJ90fPlRTWk06l0OpeqrI21sBGXUWQb3yYIfSNPLxK/O6EKogx/ofB0GioUjVGSGHVp0VZ/StrwJTmc+LvhX3y2parCp9FzpJZ17rov4ctB9dIvTeZE4jmCKWPlEy2plwa3yyZt1JsMl3SZF70g8+vzRYnrTLz/7//vkz79smGXHNSV+opeIygVcnapaqgM8DEGLEuTK/kJASSeia0Br210iFjBBuBtfviu16mZZ22GKNmlbZt6eaGfa6dDEmpUVeTwhK6rzPNwfqJ/HhzY5+BvMFbCGnNyVWz0PDBeY2gwL6OEDjCkrMMAEu8+dWlzFmPqcrjWdGUgZGqqCTH/TPG1/5WCC5SrQpvETYcrfAXNxBN/NhkSKel6Et+V+YdRkLUxF4n9epn4j/ubqDfkYWTh9jsofsN9+JVa2GN5Km2rGA3c/cn7oMZZAxS5i/0DlXwMeEt3ObGEBmYFByy7xF1VpRq0I9w2rCwiHgdyNxtQhJvwi1I8EVPXfs43fLkSC1oJJXEfqDFUrRNpiJiRC9WblDwkZsxqMHzKIPJqGPNW/5PhyGEQOQOpYA6r8CQ6rjxXebZIpFLCPtG/kbCMTTpB6w0DsIW0UvB9Mn+TGiEokZsocRmVG4hDUmHUtrzXk9wPDqTtkm19/nzpmK6s+UL2/GTWq8BJBU+Vmk+UyZzGxoV3bGqGoRqsy35tI7aIj/sjA48MPDLwyMAjA48MPDLwyMAjA38oA+vzrO4/EP8hPYfQn9V3yB/6HvUjA48MPDLwl2Tg7zGSV57ZJAj+rAfZKvhDYJOhwEeyf9anf5I8IbLxohv0rthm7CMsxuQoLec2mbmA9rbXNL/7ymZP8N0Cd4xZK/c4hmy3/0f/azVc8L1uJ8WPwC4ZLDmvivuiES/tOTcl3iDtAPLtsi2j48Bt4K7xfizpi747FjbK3MiYbaXkPkOgk3ZAk2veNufofPWKbPCewbZcfk9u2uHraw2fwRfcHxMi92Zk9z+0j3wJPbCXDZfk3CRl41HKZiTx6uslubzpRs+aOT7m3dmOdPPdffizLfsV9UFOIhfc9Kdzh8NWk7D3pi832V51OmkFRzv1x5iyLRcJ2RkOH2ZODaClP9nspfnlZas80FEgegA0+64WbYDbrKdN86aXNutee/Gelw3abMweCTvq0ODuTxQVvPmmk6FmQ/nKIcJEphnub/BGX3QHhSIuyQWQtrpM+DL76VZuTV23rI+AmdbExgavsFvocKFHq0zojix1eIPlG5v3e/6ipzBgh1Gy3Qjd0KEgtuK2rRR7rc2jHSokpY7N0A9M7MTmTNIg2uGiEZ+WWjqYYDz/52r+P9tskkfGaFw+MB7+5pQKHUG6NGU7zRtsa0PfdT8omPgQ5FtWsZF2Hgf7Vc62Yos7+kuJPzbstKE6Pgi9V3K+HE+so0rnE4dVIDIuGCWlTYUua1TJdrcR7sOuyNqhR39q63zOt+P2wwPGCpnwZR2kFiVzvTHnttU/1AK2pVzUtmVbR4meozfJSw4pD33hyTfacvibMds6fE+UsRXeRidNxLH8tayQMubC/yf8Jw9jME7MBUYV8Q+w6tP5pKf8f8bgxIGqbVIyyeumzFd0aS81SvaykTWRsXtcLxzC4cAE2z7HVn4k2/hp/JscKr3oAq9t6AVNbQ/D9N2+FX4aFDyxYZuDnCFUy5Ls3FM3SV0gjTE6nszdkt1ad/vDmo0uURJreD59+qTgfGaeyzJjuQr9g8OlvEOC+BJLGzoy3oAnfgYHOXVsBOFJLromH4NQ/+e/P+k0rCprcCCcA9K2iaANrUpl0DUj0KNjssZWLeaFVuig4LOtK4eav/669UEarzpdWVf5p3Hz/Mbn8AXuCOHnWcxBmSgTPRuHZhka+Hg6WeenIdsq9J854D2fzfMAGDvRH6dTj728XHouK/GMahnTtrFUJZlrb1f6TKAhQuIuZc659xzhBn21vgsHc5mzHkvsPZjewjEWPaEkhis5ThsTiilcZC2UUo9Rmow/Pz+r8fkzddbhpW2PKmJ+gv8J/qHoXSat1NGfw+jl10RGskROhj7x7Dw9nTVYe6JE9gBd5CcQc7QxPxfmZkMWaZhsy3bLtg7WRA3dSuboylw2YTnS/N2X0WttfQict8Oi7my3jm3ygR1ipNk5Dg/CtCdapNzyvCe+2YPay1To6UT2QPqRGeT1RNwnnh+jv+lTN/fe8QAAEABJREFUHeOhJ3MVHP3m4QabQr+yYD8/f247MR2+wPDYxveBqe5J9EcVeecdfx7MVeoTPMwvCp9fnlk/F8nSCb9qDBUyotiWa4HubvuqvLcMwdzsYh2cGy2PrdKj/LwMPDQ/MvDIwCMDjww8MvDIwCMD/yEZyN/s/Fao/Tc9+UCb+mt8+WD6NT2eXn9bFB1/RP5rMq/07bX5N7QSVvA3mL6Z7Pzfer/d8G+w+O8O6Df8ewx/fwZsyw6ySr5f7sH5yEAyYFssIKWYTYvUfxSTDaR7RN8bYMs25v4YDr/sV3k5e0vctDZmDp4vagjZ7PkYDO5XoTtNG50BnYNGs6/0D8AVB9jjevtStS3bzf+jbofvtlv3fT820k8tS1/m/dvvB3uN29YtNmihH5i9QboR68fQd5bol3AS5BDiyoapKL2BvNv3bnuyUxd6aljWNZevq/N6ty174aDO3eejb388/so30SG53vGxtpv2no5+EiJrFduyS26kvbBGs1SySXsHPt4s24sGh2zf5qBoJ/5AewnNdvNYuvHb6a2+KKtHY7+qrHtsxHRAFNuta5LzPMeQBAGZPFvLv22fq/DEp9TxGUZYl7wotknLpvAEdLJfzsjHVxWbr66OSV480R0/jN+h2NGJH280zbZhW81nOHf/W542lLfXTgu/bdn1dvwrvd0N7G1CTMll6rCbQTu6FkLLAQs9Qp+3jer4lLEg7S1f+cKfPANp21ZVyehjeshHcrIQo9EnSmQXkv0JhZpqblamKBv6yXvmK6iBDvSOSu3mt6trxGQbSJbknR45nFdKx+LBISbc+cyv6CmFNXhiYz58kbUt2ziUC/4MANuoSy5ygAeBy4ZGvWKZPW5it710MJbLfev74tnHi3qwdkbhD+3kcLtuvWFf0FCiJRUFC7Zle3X2e95DacbbzEVG7SKX+MshomS5TAUkRbdtWsTI/CVXkR1Vi8bdtmziYzwHHtE7mZzEWjs97QPb3LTBa0dmQ7GQFwXN0CM7iDVzaYdnKnbzOExuh87QAqQUBfFVlPDEVsaCHEhAXhfMG2sRMzIUc7eXDVSnB1Ws46s2/Ey+Ip91EbsZjOzMokUgthCS0CFTcbMt20qJH9ccDpLb+BKdoWUsOm34uARCt2kwmPYRD2agqOeidZDbEDLuYj0gvBFTxlg0DJkDnbOErtC2OCzSjBzha4zR41VD8W0jltgL3wVfN/hk5Wp1EQ8YklSdl/ALjug7UGWlZGxrndiEMPc2TdlutGII1f3ZNHvb6yFjR/z+s93+Rqco4S+W3ka8v3x6Yv1bgzhOo3QqK8Uz87dhHMZooioQHYl3Jj7o4b3iW2irO9Xxc3h7vWy3d8CxBjbWw+KTagwNEB2T94RA64Gwof/SB650jBv4MxvcFon760WIxFHoK9IylUPmiV/hsE0mjFkLTSoCgURt+IeiMf51Q2o6LOgx7Bl10+Jrr7fWZNnWUdKc+B8dadtW81JzhYwurYIY4UnU8SU53eZkTQQbdueCJNvYFrVu8klhy0QJ7m3EeeHA8grSju/jpJZDCl25Ay88X557zdKDpxp5Pl94vuJo8oYH0K1RIg6tYiqQXF2ZW4lBDdUYPUAI2MqawSnGyozhP1f7nxpGbfGbhgsN3NLdiGESWPIQ6Q3iDKAZ3lyFmcAEeNCiM8g4rAqen6+6xL9e+xmRUM9avGriZOunvvIwXsDieL3bVmHjRFzxJ3+hoP1BJv3B6X1VDnnPHdegHX7b3UdUtEA1Jn5cyO31EsuiMAovjaRbfcsQ+iXWL7+XJ4FsoVmKvmAUEgZcaVI9rkcGHhn40Rl46Htk4JGBRwYeGXhk4JGB35mBfGj9nSJv2P+s/KEsf4INjv5PrOPyDXxAz58Df6K5b6s+HPk2120Ud2/tR+ORgUcG/r4M/BOexeP18bX652aHzSMd+BmWfmaGj4x9n9+2ZS8cEkU/sH2QfrO2fdNj+zf53zPYbvl7OiRoaqhLYuuGXO6Gbcbrhib+rlt0vofQJxW6tZfeE9vb1vpJd7ATaC/76d+Aymxerr5XpVW7+aU79fqo/PU0nG6jrH028NeOYBPe3Q6+d+Tv7NpHHkwOrKrkL+3St0rEqsL3MdfNK3w3n7lqV2e7BexVd4eb7bZv7zW0+3mOvgnhAMN92Tt/15LbJ9MQKYsUNZcNjRojMj8M0st4sCk+hmZbdHTTo9eSNWSXstnb37YzvAzblqHTZN8WLvxMW7JeS+xgYVWy3YByY0nuBxvMp9N5P0jakwYH7M1vm966kou0sJhqjXf8yGHnwmFJvr36Qp0N+skGsv0qr9t7deP5kvKN1NjXHUvV0ODk4BSchsxEFrGGJZvlDQ6NOKLABxO/1DZfXjjs2yRb5zPxPJ0UGdGfwjI72e3f8wV+Nuc5dIUq+QrLVA0r39Y6sbE+yIn2ktTO3OijCl6r8GngW3gTQ/q2e0z3BcNcveGfTft8q/f5+UXP+bYd/oaWcRtZdJ6fnvTp6dP6th0xJHaT3zcq8SUHAQct+cg/M5o5uVyi+0UZt9Hp0qhS+1fCP3WpfawqPKCpZIPDjsgmXttKbIkx8vEzkNV5vnDQkwOuK3Md22bA6IsqG2NpgBqlop9xuszX1JZ1ISiwnU6l83loDPeB0Av5yTxlDn/Zv4Wab+LGj8xP6Mm9KPE1vBtza1uoVEr8tN15TywNeNbYJP/J0zP1M4c0F0U+Y8GWtcXaSHxZV5+ZqwsHJxu5iZ743qAfWmQC27KtKuIF9mpPIs56Klf7Y1vxv+cNHaKYvNnWqFJK2/38WbFzPp9YE0/KXIyqthGe0xhKTi4cHsVGfHl5edYL/r6wtjAr8/PEOjqDrLn8/6CfPz/vcV8VmcRkW+FPO7jexf/8/Ln5X9C7vkXIc4bNjXWYvCSOyCTu09NZA38n+jYUmvewC295J0/m/MJauSCLNdnWoGFd9csvMDGef2p3VPKnHrdhmEAUqo3qCjib0hV+mOhNmZ+OZc+n6Iem/C1wfJi8d+JHcbMz8grtBTItLOBrYgomMSbOF9bky/OmLKGYaFuMcTGnanraKLhdbWEpbZ4rDL9y6PmZZ/TCeqIrEXYNKua/4DXSE+QiDQrGmHLzTPruOX/6dNYnDs2DPBuDtWBHGkkUT6pco0qunR4CyBgsHE5vemadvDCvstH3SWfWybFesr5sZMOMHNPZcUQ+7ZD02uiuDX+31DkhVL28bMqcbyRv5Q4GlCS3tCREInY6l/7rvz+xFj4paynjVwSu2Og5l5Qpv3KAeeVg9UoOMx7ZT59OGpXnCyb4q4ZO58F7dOj8ZNHVm9Jr4qpL1iP+oXkftmyrgFKobaPjrDxrG/48f74oeGFNZH2LtRXWeyTmrJ/wJw7EtLAp/SvPl22dmLfT6dy0HPBeE9s1yZGqGOd3zBPP1Kenp+VXFfQSAujbGpF75rB5jNJAn214m6VrRDRO0HDQNvPx0v8k9OXl2u/bvO/ye+kz6yB4ISewtqztpQhClkFiwHVlHtLHE0Ye1yMDjww8MvAPzIBtXmT/kvghfv8Dp+QvdSm/bH8m/tJgHsZ+eAbsP/du+OEOPRR+NQP5s9ztAycf4G9f46XNR3/d437saB/jR/++PsaO+n7su9s3z29e3ihf6Mgfar+FV8mPW+9kJ/0pNjyAbtBfVhJxz89U/5n7twx/wb/LhR7Z1NHH1K7UQTzaNB/Xv3gGbMv+HhR8X8c/PQ3mD/Hfwt/lf56tBg7UO5j+j7psM39fx0d2eBWI19k3YS+dH8kv2ka1yQR5j9n/JBxbSmxGTQDT68XGn95v5vh1+M+1omjB4icvM2ytDaSOGPWpN+rg/ay874fnS7DcFKw4vhwPvW06Phhbr1dBC14pP7dlv9q3+d01p/JZPVadcJOjA0puDoRDclm29cfKRDaS1NgyyC+aeZuTV71b+7Xh20Kxo2Yb+QhFxyuW/+hUyRrSLGClGIqhK8XcGsyRJx2u1L0GaX/nlTV8Dycn9zD2sTs7f4dSck0/vr6C2IhdjYMPKWK/9WgnF7dNTfqHfOgHn23VDtuyv0TGbet7StiCg9c2OlfvsD/ZkZx5tjlMmPEr8QHbzWi/raXVD6/24rJs7z0x3yv+8Byw3Ty2mw8RrZZk0wIzvvBuSZ5Esay+mAqGZfsOECUda4pmj0lKM050bWfO0l1rxeaTKs1JrL3RzK7shk3JkqIzvl+14YuY0/8/e/+iHjmOLOuCZo4IZa219/m+mfd/zzNdUgQxvzlIKaS8V1d2VXcTohGA3+EAKQlQZEb78DH75SokrRQ7deQxCMEZFPXjZcfmovR6m0t2UaRYsC17YeL3kEsME/mZ+el6amMnOeFOuTehD1njBxM8inCQLWIdsnJwIxixc8sBHbwNA1vsgNADUVIHz2zQ3+HZKyZZrIgdHct9n2MJkQaPtgJE8WlogHzY1FYXml0n5vZPLE3YbzbZhhbfOQSPTFRtyxg39mTJduehqLm6LYrtFSc26PZlu+XtVWcuA2dakHMZOStfPULk6gA+RyE4m4PcqqMvNBIfrM7FinnTxvzF5kFPPiMXxMeEP/HbfKLNgYbwF3t2ybZqMHP4TZ6W7FR0EccXRzq862woBahjW9jN9+uBLsIRVYptJd6sg2DUsm3nOZi9hjpmLVuYEeH1ONo3a0VdSiwf9bwg1D5Dt2QPeBuHQpsW3Rp1gTZbPjqxJYq1fxGXzXzhLDoZq23Bxv9ciG9IOVwLLpcLbAhSx021LuRsa7j6d6jJ2r3t/4xw5sXQBV88E6njb+MkdNK/c2gTlm0lTzjuuip+zHjU41g6G2y+70iyMldDNnJckxjyafTIpS1NfSyJJbnIAdj9fsM29hCKxeSHkHgL3/SyvejGYe8kzy7hI9Y24U1XCP8j64n4/p//+cRBGHx8bf1cCptS5tm2Mp4paNwITzkfu8cmh2MHD3bLpx/kZ5wq4cHCBDZo0++DMHyGFjBDPQc5ME8/Orx8EJ7QcahS4oBAdFMWceRdy/K95xCSgOi2LEPtuLO+bhzkycVF7ufkDayWeUbndw4un7dNEZmxx41LNYaKdY14+2pnOBwXCRa2BKwem9W0GiY+6XIx87spMW0YuBOMLbmkYlC2lZJ7mrNlborcuFyw5bZxvQ7l4PSCw9jJOkhNuntsmMUPOWCyMRGTxGPVKGwMYilVUSfHoljtI2vqxlq5B4w/62eMIcEPbyOP8UFXoyBz28hCrzUSTLpERc6mcoD+/HzreFjIsksMsfvbdkNrKmOM+dBFyZy0jyk59mVVM9uLuuDcDcvGJp0KkCtLkJSYk7uNdVpDki2Hqb1g/+VlynSrBYayFnqMDKD/UGeKsPFLAmnKCA9kb+QlB/Kp7yQ6Yw5f8CNzZb0HVQxApcmDNidzjt076wpzOtC68HruyIgxYtSMXvLANDAvzA2C3cfGpI2KhF0hf7lcZZRis+OHn/pOnHcMBKYMSMcAABAASURBVJjUWc4MnBk4M3Bm4MzAmYE/LQOnoTMDZwY+y0D/RPwZ9W9M4DclBb8qRGP4PSa/LeRn+Bky3H/J9bPz8jX5g77XGUKQMRx12ifODJwZODPwazLw+L6mzUb1r/HzV1pdL9jie8WBRBPqZMcn6N2kEL8D+/M3s23Z/o7mj7PZh5LLr3jUtIWvBf1wyUi/LrxsFnarhSJ9IBtwNk6b8/5mm+02NcIhlZ3GriHEBtXDFTtQe41RP3DSfBxz2qH9DHoeX6N507TXuI6x2JYPdg6i93Y2m2HJNigZum3ZVgH7rf0Yvb3oeigrlgcCzdA6N63cN6hfuHYWZptpu+sxiIm2GY/LsoP5FlvRzkYt0nZ4fuWJYpv721X0bbedUO3Vtp2uck9zIb0mt820jIRNTEUrQhCLGKs3bekwF5PjkTXuDGqDCN6SwHoJHTLXYYvm62WbtuX4AQUEzQ7tEYXcvhYfeITw6gNpZFiz+E9MGzvAqY1N2/Ak84UCam9xaS/hBdEJ17Yy1mwejzFoD7SRgG6nltaamsJrBzdFMYCSe9uCmI3pPjTI7j3xFTmNzSA/2wah2Zb9iLaSWyPxEDxDmB/kLOW5a4QnygTrSsv2q84R1+Kuu/3GzzzY9Ber79ExrRyy5FNcwdP12gcJtpftKhkgRj5mx7ltGwcaW7eb/nCLzYwHbRl6dKvIMx2TozpshWeroEXwziFLDhRz+GJbdngcJGgv5Hhm/tnon8iG6r5ZprYt2+KmLkkQOqs9m2zDhzChT+xY1rGmIIuuImLDAeJdM3kexO9IszGJt1TwNvQTb5BDhxw+HLZsIxcgW+SPvr3b1CqEQMONxEMD30avdL2sT/RdLpemhR+IYpn7fmEzrcSS+U1uB7numgOZ6Id/58Cm1R5UYy/r9/nlmUOz7XUuY+vGgW340Q0cZQK23WsjB8VPT09KuXM4YyePahsbcpl/oTPTmOqyYrqoxsDGRbC1MY8bz89GLkWxDa9ex1+MBZKOsmLCKj5sK+N7evqkwVgjY24HiKZ7dlGnhx7MPJdCl0uTZ+ve83sPSRfsGPmM/+X5Hyrd9H/+p8TosEGOiDOxbsRdFf9WlTA+eyw5+A0Ir3OR9rgOGdka1vV6AUMDP2hpxjdrrIYUO4hRF/IVtsrW3H3iRJdL6ekaG1fqq+xSlVu2bzQ3npEtOSWIDd2VMxHfptvLXS+g1wP86EQmc3iLLP4EwpqJjrnbIgQGft75gibyV4yrqnreqFAn5uihiEmRKj2/bHq5vSi+bCtfrW4R/xorKiE10r6jbCQPQmLq9n6z4QbIRD78jLWBb8LXBtHEnbw/PQ0N8me/xUdTdvobec6IhRo1enFTrlRK3DcOFm+cihOWZHXJWtrIdw7on/fxrUPURBQR64JPlnw62KZCPn9EEhu4xrY4PN6oN/j3rhPFhZP1J56xp6erajjiijwW+hqj2vb1aq28SzUE7aJRpQtOr9ex6xAP1/PzxsHqDX9Z71YhN4kn49uYqK3HPTWpLQp1t+mYPBJg8yCHqYlO2pimL7mAjU8gMRY4Eej21usv/wrEhk9IyMHnvRq9C8+E8bFigs7V/nKLsLzuu8wYxbN0Ee6Ukjg3JmdXay3CCevEmYEzA2cGzgycGTgzcGbgzMA/nYHTwFczwJ5e/4V06q8J8Tufgi/xo3fgS/zQohuk/c8hPyIHP24lh7cHvqR18FLnh/GPMgftqD/y/4x+RhR8z1bn+XtC8NevHjS+cn2P/xW1k3xm4Acz8K9cYXkyD/xgeKfYL8lANkRewU5HNjn+THwp6OzXzOxsic33mXXwJalFI6TegPm8NvQfgyxlTNuDr3KpYnS56Xtk3gFq+lRfvGzL9hd5B9F2y8ROYL/vH3Kp7cVLe218fTs3LceYuBhfxhiwycfm19xhxvke8SEZuiguc+fq+aB+uAhn9R7CqJ0Y+9kMewTeW/6gReYd2DQlLGKdOxIr7WzygVbmlth+BIi+uzKW6EnGPtFgc8tGNZt2hqbXMpVhFBt8Idlwg6IO0gY1Rtgy3+jt8IReAdr0i81NUWznjs9JrVe+bXm3NzNJIibqj+0V453NTPKBzHGVTRMaOgwFPrnCRZPhjGF8SVVecOmx1CEIMRvCAU25nOoz2JarVPAXaNuvcraVZyib+cEkr4nrELCR5Xrs228E252jjH9hY7N4jTub8UHWzuJNxmaZWGLvkZa+bSX/3CUnzgXTtq16AM0kXpNgg/igyVgEpiaLMrQcWhwIbZL34M4aCiLTu74SOtGbHX94wYZc5GUEEDzmx7bshVGD2IKLRKxT6r77c4GljcA6t8SEl3WFhu3E1vbp52fzgb5tJQ9VqRfskmQ26kdv1NuW4VuS7Yb2Yhv/wZBUmlsRgxqapfiz3TqZn4wztZGOTSql3TUNv/akuW2a804mePCzCe+MNpJSYTMw3RV/yaYHNsYev9HvQ8+2MwUXeyvvkQmYoh5jbKklLHvZmlolOY2d+/2mDYUxxqv/6B2wl66MHm2lQR2+q5Q6mMTn8ESBz102lN0vQXLgee+1se3ztqEz8X3IJob0t/tEVkqMhX5yER4GReK44KO78n7YTF4n4x6Ixa+lvizbSrH3WiUHjmxg2VZ8XDn8jT9RJmtq64PWoXG5wgc1dOdQKnGipRr1DqMKTenGYe7GHBGsMobIhxH5gY3gzgFx5FJHNnXkbJOuiepUcpQl4sRCLNvLDd6mKmPXHUs++ZhDxmd4iGnGb7TJbbWv0mUM4l+x35nzPE8bwi7i95B51ibf7zZyP7M+ya/xIeyIkrioZFvccrXNin7bvqjwdek8LV+FbPSmJLSUPAwO2CArSN9mrMRxI6fbbdO23fRpSL9dozMV/cR5D4/xI44fSRi03Ydqd/I4gYjVLhmIUi1Dg5rhYEu6YWPr/GwqYo/ORCSXbRlaUGP0+CZMopBtDWiw0UOLXN2Ju+1ugiBtCN+JI+Y38sgyx6eJSmAqfm+M886BZnDjgPaOnHmn2EMGqOsWGeiYE245cJMsbISgBEQP/4kFcvuInei+vCw/2z7OS69now9ICFOvyMVMdDf8bIwjMSfXNnIgvIwPM9iPbwCx4NmmRR+9FZIZm5TxE13zMrekSy7JiG84WLmZmugl9zl8HBfLBPP6B0As9siPgaJikzVBkkOrsi7Xqz5dnzRiOM6xm8PfwTiv8J44vK1dF3Vlw8fGRwFqKkVt5fhOLoJJvbGWNnhTiDUIKxc04sDPneS98IwlJ8lhAFmEpzGswWFq4pASuyWZg/8XbPO+x2lyENsZB13ZkZlSOpJqDFWVYHC5kQNpCDrmKfPcecZp8ji7RsJBMhlz2MS2bW3kekNmiw8Q+7bbT3Jhl5pGzDZGFAyMXGQTi9IXxYpcRUkpJuzZ+VHrSUXdCPvEmYEzA2cGzgycGTgzcGbgzMCZgTMDfzADXnpfvX+Bz68A78QPkaN+x/yzOnEa/Ii9H5X7oq0ofwlfFD6JZwbODJwZ+H4GfuLlaP+E8Pc9/70l2DjK2/bY6Fm7Pg8hhwns9znpDSo2oB4k3zfRia0Z+5Hb+++F3nouE4LfCHvL9hfoh7HUu+AXq/f8+Pii2EG08BWY2r3ppYeSLTHCgacGQ+saaaWkn9p2KhD/jwgpfepfdFn7F/nUaxxvzmz4DcHOJqC69DyxmZgc2W/0NO2lE8FsEtJV1yFobRaGFmTOQ7bfdNI/kNE/4qB/XpNtBFdcb1zM4lvACxAKaC9pjyqiYp8z626n25btvfdWhWS7eVUWDexWwzZd6yiEw8YodmlwNTkbp44evZn8IY4aehJNpbhbh0ZqwGIxzEZuJC76iaFiAN6Xro+sQrcgJobgUYcMxmrjHZ28TPx/DqQIDQUGKdlWbDZsvRZk7DXveQ/c2S1ftlDDLiyencyBVTV2kNMwJPqWq2hxIY8WjQ8XPhKHDReZ2E/bxg66Y2QT21pf6CLj5lkXDh4ul+Jw5aKCpr3Exmp6bZ4T9+32oufnZzbyjwMCLMYRghsnAK86O80Ov7BrJNaVUImScKceqcl/CLGRTfqJeCX2Mvr7+PVW3LGixViiE3nbss26m6JFLdGVsWFbo1YslhQo5bUh2XTmqm3aeij0uZSY2nBGsPtuyTAjHn381Rjk9Krr5do6hteI3COgH1fyb2K0vWLZGbihn9iLGp68c9S2s66Sf0LiIifcbcsOXkVVozQ4nHHiK8EPIrOj6dV0UYpYZGaLZ3XleCoHqKEnptAQ62vUaF74Ywxo5gDvRiQrnsSXTyoeh8YZK0KymS+kNnxEJmi71uLhqPvk9cZhctoT2QldFBtB6tZjDabOQVj+3860l5zbVuIuxjhG+uqDLlQXL3YAbnq9Ry8IP0ANOTH1jKf9r2cgYWy8I67XJ33i0O3p6aoxquVs0x7KnIqyER9DpbWu6NrJN/EUdZxwoJn5ND4+5fQ3AUUc4Q0/G3W6r4DP1f42TuQ2fAS28G2lxoWMAixhQpjOQPpTvE/EfMmaQDAyiMk2usV8lq7XoadPrOPrRRfkkjtClRBGTAkn8d44rH3mUPB6vZCHT+glD0MpE4eRja1PTxclR1cOKSt5IiEdL4K2ZVsFCFDBxEGPi0H+/jz7/ZN30O+/P+sNN+jg99/18vzCuru3br9rsV8EHJjaNu+vOzI3ZT3GdwaRvAbxF9hWdFCHnTkPRDuYiq1Ro+O99YHoy+t6Svy24BU29FogoT+Zg/2kXNblWuRq5WSQ3zLrQJJt5mAQ510rRuEYYGSUdOWd/cTcXMDT5apL4wIdYPPCe31UCUPoU0lCVY8l6yFjjeHU8bOxQHJgf7tt+p1cvrzciXlpMRWyTVwXFWPPc/aMzO98T8hc3Fl/ohR+q4zM8vjCunjh2VUXt734s932bKvG0PXpibXxqcdgW5Zk5y7FZg6BbUta6Hv3GUGC0yohDew9tb0ncnPB54RpjapMqVJsY9cyaYKs+AhkkzPWCHGv90h01cVG3ooI8Ktd7aXgx0Zjp53VmYEzA2cGzgycGfivykC+yf8z+K9K1i8YrO3+IcX+Y/U/G5L9x/zaf47ePxv/X65vfvD8I9gD70+YYmLvvlb8jqnglfCVxpAV2O/nQ2U19IvKMeYH8/lEb35teiC9a36Rzw/22sEQFKQ70ExN9adcsXXkOvVhNO3g6L/Wx/j2Or+SPOJVbm88TmHb2/WM4yBjTJ1fYobFnAHvyt+oko9v4RuqzfqW7o/w2sjP3/42GrZZU1/Hrw7U/rpv+/u8r8dnWI+gq6Of9oGszG/hkPuR+rDzJmveM9/Cm+SXW9mYesSXpb5OfdT9UvtbsYX3dcs/xrEt+z2K/pB5xr+OyAT7a0JpP8L5pAUQmz2PKOwG/SmEftHkjXtAsi0JCfTaNlEIO7abZ/9cjbH9OuZ+YmdB/akw7/xV2YYfLJnJxqI0YQKnlVhpQ0n+H6Hmz33DBgGumU2QcwfnAAAQAElEQVQjxG0r+dFriZ1NkBsh2xgANjWEyAdG/8hh+kFowUGPRvDaRyf8A9EpbHY/9QF82WuTqWOF/ngda/KgRSY4+slI4FfjOO68ah9X+qKkXnBZAUQlvUHaVikQxcWNvCd9tlVAe5m7wiMtLDvjkGxLiYH1VQwYqkrma6r7hAE5H1ih71eENlSv/7oJ6t9sR9aF3R3aiw3N0keeoWU8yamO4k1q6KEgePRY+/twRToWwkuw6E3GGcSGK4xspt7ZgIbKMxRKfIrRL+hdKYL6GiJoW1xgNrAKmZjxewQT+5NbkA3ubf/Bz166IlbbLM3orY1zY8W2+lPBjKNI9mSggdp2ZDdVGcn3l71os33esXvXnLG76+Bv2ZjQt4aSvNaLrhlL7Ugb4F/E4YqvpRdxXISArLuOzzRS59BA7HAXQsZ+kP7ClLapaCWc1HERWupirGYXfFLjLSZ3RDIQcYfD2PZ/RlV7XvLuXGnBPsY6h/AqsWcMrR7djJ28EEDGQjjaiDWcyRyljxMi32T0hFx4Ys2J58AeMo4OlA2VnyInUjtMXYI+FXXFniUo6menG+FpFTQRgRBL2I8vTMCcK7bVWTIW6ty0SloOhThCsZ0K2e1BdyIR8lSV5SI6G0JAldEm5/gJhQp9yU5PHX/RtlffLmhcCG7MNRLKxjtmFJFgQswzHY20bSuHAzVKLlE2xDfqic6kTp95Zc3ahmZoUvzmAEKybFbTmiB01eNLoPkkLsw0qZCTVo28TR8UY75eckhzbd4k9gCuUmwreW+EAGy3rGvQY47bK02u2OuxIDOhxxZkDqNYW6y7CRRkDZFb3GuUNS5Sxm8z5vBAt5GdyEVvsrYneUjfO39LH3rsFDfbSunDNkylTRivh2vJ2SE3xuhxRGbDR+qgCMR282yr5bX6ouRZDi3IPPd8ImczD+Tvvs+9baQtJ64dNYZqFHSRk63nBhXewcw5z1LVRYVsjcTGqLcXMvCs6RfZAlP9fak7E/3YSC2J8U6MFfmk9+5KPvJPMPMoCwfkfKiQSPxm7cw780Pc/YyOUjWuSCCFTZaIrtBeXuZ6dlsbOeKwkUFyOzBphN/OcCfrQkyRohIqCXXFi89J7ge2GUXzCsEgZifzyyCbHr3QE0tc5JD3nthxjIm2ZxvZUsa1wUskl6s5yBsaIyLJ110bdnNguDG2HlCvJyn2A8Lp9vCbTpam9nijducQsfXF4p0xbkINJmKbNsY/RZ/RLjnRs2xje9UT3sRYnlVMo6+lxwbCBLz2hbQG68JGJwmc6hK9NGynAiW7+iA9dsWY8r1Svit1xi+rfeByr5n3ucklsBtGhktFIoy/UDeCeyGYjXgJRgHhESt6CKCeGc9P4BokzciPKlXaA58IxJ4oiKuw6wdazmo3Ejz5HjVNzmqw7plHAo3PO37nhL5JiSXP3CRuZUDNQ2pOeJNxgW1yWH1TCuZ0IP1JbO5oE4lUMFFFb1ux0098QcaSuCcCU0IG24mDjsu6Xi+6XMbSKwS4TH3Hx52DeFlKP3aCgqeMM7H3/Iz2L4qRxQ2tdRm5yIr3m8hG2rFlW/bCkoRLXpauidFS3iUesAvQl5WWznJm4MzAmYEzA2cGzgycGTgzcGbgzMB/WAb45eRvN6K/Y0x/uySdAf1QBv6la+l7zn4o4lOIDKxtCLEV8WXoQ4n8B9J3u2ZT5rtCv0CAbaEPVr+xbj6woht8MPDD3WIzKMLJV5B2kHZQ3LhCYnMIT+wUZUOrCdzSDiITQFrXB7lF/PxuL60j95PNt+BzyfcUsxLskgkweM/9vGcbYsD+1kMOE3sAVbYBNl3Ivr8M7cDBsZHHf/pFu5xWsDugCulLiNQjJpt6j3jk/Uj7iC21FI/qklwG3fnCLTxcv3LmZ/PGIHbu4kkMlZv2stZENlZXDiVSpcdiG52Fgx6rsXf039dTfk/otbdIy99qS8fmePo2WkE6AEmJPpfeFzgMOroBQ252MYG2owKoodrmvq7HeG3owWJ1fM2PMWAbG2/ryK9JsYoNapsaiNJ61B+vj/RJzGu+pmQu4tVXCuwvcKwcYuXTRJ8+PSk42qmfrk/EZjAadsn4sC17oQqag/QFXUpMotiWuCbjv3HAcXxa6s4BUfKs1zJlW95tv5LfNea7no1PKDY3WPEZP/RYAxuHYFMvN2o2s3mFENSUnfEOjUtpjCHC0gYzY3h6etL1clXabYuDgIo8J0QDuOIo1t+QMeSTdhlXPiFml67Xq9Ym/lBsaS92NtMJhn70ckiTPCTmAPLr5fZFvF0n9Ml47rq9rEMIYUsP4Wysg5XfFz2/gHxyLZ8YRD62bbf4xkFCEEehx38+vfacT7mBCd/M54XxLpmN/KyYs04yLjvjmNpI3o15jN/2+fK8fOM/tEIuNg5kTKYziTVjv93uPSbMyLYeczVDnGrap6crB25PPV+RKRf5vXR/FDmmrxSvPOX/Q315zkGUll34kzlO7tY4f9fv//hd+TRlxvnp0yfsXVs2csnPRoyD9RG+7Y4z83zPyZLUssKfKFkzsRE8sYYSH0sHzrpsK7TrPo6MwbZs6FX4vvDcfWo8fXp6HWvWHClo34jqwrr6FP4VmQ+osuIzMQbJbxZ36GNYA37G8vSJXKKbeYz9GqUuOMCC1LeYiueJCZ4h5jM5zVrJvGzMTWpRjN2KboBy6EFiSS5tywZVqsbA+NT/83//l74WD365yJFDaDBdYik2cNe8J8b/ROzX60WxhRr0FldKdOI785caR5CxyT02qNYVRVo9Qm4se2VdMFgl5tttctgn3h1TLqvzxrza1hq7FKuw8F9KLPF341lI7tNea2foE3qfmLNPn6767dOFd8NA3kp5HTOdUK5P15770IUvyf016qLLuHZb7wp8gigQ8QW/SiSOxKt3g1ePQbGGQmSYZU2SnbxljlOHDlu2QUvLWsX4S8c+KIseO2nZD/QpxT1VWEqurtdrj/PKQefTU9b+oD9km5zzTuB1c8iL4r0zmWAey7YHGXnu8O7MFy0Oqgf59aKHwCKMvxrLdsa0ccq8YV8cukYkc9bvLt6XGTfRYh+jMHMfo7D7pMzhwE5osNa1dwqZ8FLblpMfJOJPpsEtVRCVjXHkQDf9zE++d2T95VPGz7xDMweGObDbcxsTIPSN4GHJJZnGglVVPOOlGqstSucdh3kX/v57vic8s65f4EjjciHnax7GGE2TrJTkOfWd750b77tJ0oO041/YDJ8QUp34UzNwGjszcGbgzMCZgTMDZwbODJwZODPwN8tAfk0I/tKw/sIA8otP8JeO/3T+52Rg/2X2+KX2zzH6NStxduBrMj9ONxsN38KPWzoljwzYvFgCCMktlVL/LKIXzOzCpPEA27L9QHlrThZiNoWOTZg3zpdbsX8A1RaKbtCdL97y9gq+yPxTiUdsXf+plt8bs8kn1yPVNnkWoN6fFVHoKaDZF/tbr5t+IXSsX5i38L4HO5b9TiyfljEeMycTZ5nfNwHjW70pG94bfbUieyD8Axt2lsTnd6vwBiwRzg5Tgz0PWc/6aik4BurY5kMulr3CVsE3hxObJpuSLZNXG9QvXQk3MoFt9P0qZq92eMGGv2DOu4II2n6nc9Cy6bwhH73QCrlg9cltb/ZOsT8qDAgrEg/K4tPcL9tSEFts0E4C3rrGw05TCjJIpkVsG/UatG18uE1oLzN6IJu9Qfph2U616wud1beJd49t4j84xjYTywO0F7ve2bEt2zuXivAsvpCzDeHtmsSWXGzM30fEXyRd1hgX1a6b2tgbVdytFNviQiax7PliHFDVdo4YVIiHGpRMT9xbRpLthig2/L1vG4qUDejCVtEbXpvWdNcnH/EHua81rm4q48rGeXDkciOPtUxqkmfJMvbihlS0jigbZ4gbBwUMVRPGBiDLdipN8hfEderww7LdMrU7WTVzu8sb7dplsi5yWGfDh35cbQ95223LtuJHVGmmDVvdRmnbkompSx+OIQQtV+wsxamNsTYYR/yGn7y0DCpcEreJXPgTmxuyEyTGicPIbySmP+0IfSIrSuJw5ow2ieGaCVEFLYcTit3YwwZXpAgLokpGxhqyDSTuHWss3HNIjJ4oo4Zizza6EPbL5aaHlzUykd+A9mKTW5y2XJVs9LnaPod2yckuqtv91ussNiY6g8ORHFilvfV40WLMtpWv5ON241DeWACxFbkGctGzrfSNBlKyaYFuE3vqyAWdNKtl0o/exO/GeDZqpcC/E2eSwHAU2G6dOwc2N8ZU6cOwzVyIZ2Tyrr71HxBszN+VAyDbsYbeQIb1Qz9zZVv5YvjNz23ieyOGrIvEmHVmOyy5LNuQsYFMiMlby8jpgqkaVFxX3ie//XbVlX6QebMLTsniHYINQiRnjBCTkzxuBBP/l2EN/IkSy5CJnc5+odotO9xqG3dysnDfeV0pZjDNfAubF9luTIxmvW8cLN4BXRQSm7G36cbBGMuy/daATp4v5DPrBEEVfRtbMjmBYtECjCWHmWjoYgYvycjWGHJkwMj4RmF7KmO53zNvmzL2qgsJQQg7CHS7UOQS1MbkfZXcTQ4649y2bDxSo6DA3FNvmdOkJDpB9+/kY8P8bLToF272snKw5oZFsHyxnmgnd4m//WQwu/Cj6jGUsEK/73PVYyC25Cv0fGA1a/7O2r53TogPoe3+orndNKFnXuJzxmgMAtsqxt95UvK6MX832dZgQWZdNxhA5j0w8vbj+KZcVlUpJfZxrQyJlKl80RhDFyAndwyegDcE+BFGqSMXTGhblGNoR/p34r9n7Ky3tGd43Ow0rFGlMa7MzeQ5XrnWXvLJ3hru+CIencQYxDdmZMN3bAxVDY2RdtFW8yIrio0FkFjyzOV5T7vBALomTkRVuZ04M3Bm4M/LwGnpzMCZgTMDZwbODJwZODPwp2egf6PiV4LUP2qc3wkeRdHO75aPpLf2z9h90/rhVv9qRTypf1jpzxb8ZgL+bGenvV+aAdZS2z/q7vyrbudC+vMznTfDgT/f+r/EIrsxWRk/6mvmbfygkGbwo/pvcl/WKjaEAio2iyITJMei71foa+Unx/M1M9+j28RS/roYYWeDjyoZazlUJFS61l6IV8He/fGKmUAvtiq3B0Xbsi1uOnj22kIL+aCpy7KTZugHljw2wtixaHuHUR3jC4VQUv0k3tv/TBl2fLAF2Sy6e23ZQe21m/52m8pwA/EzQmrbLRsZe7Vtd34yZn0o9ptMWK/jozFDOLDbP7qpYy8QG7Ric3aC0IOMJ0jbxkdZBJZLXT7ab6LglyRk9b4UNkKxLfsNoT3CJGFhyRw8O/3YPiiSC9or0n+Aw1MXml0/3l51jc0HAdstNrNu2Jiej4DWF2NXGohGvGXppxaEYmO6jXAz8VG9uzY21jGLxiJH3oSReWgb2E9tG3NByYhONpvbL/OUY5Q2DcM0bBrI5BmN3BbZLADIb/OInV0uNBtmdLDHQxzUtQAAEABJREFUFrriZFHMZvjQqOWteXu0NYQY0WE7NmZ28/d/PrM33TN24k9MhYHUiLLhvyW0rkVZurEzZRvgLDU829zfrrk3Qy14wahSBWPVdnGgd+cg4M5hxiY70lGctCeNqTGkK4fBxyfXBoQcUl0uV2RyEBK5jDn1VNXQ5cqhHPxBe1TpwqHWhb5pW3zhJ2MRxU6fRtRpFzJBy9KG0/FdiCHtA3b0vLoPlc0ss1A2DnfiI4jQlvXDgcMGDlrqoOcdoXIpvkMjy90mXEU3/YwSMUVuXIaujOnKWAc5CT16kbleF88mFuY1h4BBZKIXH2nDSiXbr3VsJJ7JGNK2rVFDh5/WNV5QDl9HSf5oh3Ygyy/t1LGROYh/28z71p9czkFMZDCnXv400rfdn1h8evqkMXCIkazVft7I5QSChkvyMfcxbJBmSOgMXcjNlXm7kCuXkSl4KyczftC3Q4fGeGnBjwmyTTCdd+QOejPlrhLL//7vVU+cZRZmMdP05R17NKL/SMdUy4hnF9faTXXzznp5fr6pP3mLb8KVY1hS0Yk/O3YnzwqHmxy+bcQcZcRT8axuAAWzjsjZuBQuLKYP+h29m15uz7Q3cr3pzulvDunu2ME0OUMvvqTWu91uu8xU4nt53oiP9lualWJ0EuOgjp3Qgiq1nR4v36/GKD19Kn36zconZgt50qT88/suZI0ktjOePCcoazB3V+bxwmH7hfEUcsXYAiMvRm7siGKXnC8YNrmCx2DhIIWj2O0ON7slaa2LbjeyLjqvEGq3u6F4IEL5J8NvrL8beSPceCGfU/mEatCWHUkLM+JMOjOODDRsbiyE5D1znf+7Nu1+3rCXnL/cXpinO6HHurCReQlWu9dClZ6uT/pEPn9LPj99Yv6GsmaSG9iqIWDkLs27M478awG45wBWHQ9p6bmNf1stb2IsDBS1KHZpxbyxhu7ghg6n2s2zbGvg7OnpiffEkwbv2wltA+3ztpGbTbgXwoqt55cX/f77M7bu2hi3KFNTphb3xCjKhtIhl7mBpIzRxFS2bIdELeAF7QUjphk5KpFQLrzwc1Xm8Pl+U+awmnnezgycGTgzcGbgz8jAaeNfmAHb6xvfX1T/C4f6S1zlB4u/Er9kUKfRMwN/QQaOTzZ8zfX3+F/Te6Xzw7uCV8I3GpF7QP4vnUfIX9A95L/A0kThEV+SeaQ9yu7tDaeBqPUnFV77+hYON/lFp/M/tf5vuYPxnfpbtsP7jvrJ/iczYJv5/RIEXRQmVMA0UzfS/meBzbb1WMdmHB1I/5H/M+3o8ns5GwDZgPgaltR/7p3p7Xl8qyd9vyIbGI+wrfSHkJlar0NyeLy6jjoytvW98rW8h37o2t+3c8imdmJD57MYEi+8yASHD7s1ZFPviG6QDaPISgV/Ie3JQcYGJptxQW+MMfiylP8PcGMDKFi6x32jQRDcc9lG1vpesZEBtolh4Xs6P8o3AQfJxSOy+RVMxsHV5ubGxibhh7axCTwn42HMcrO5TbkELNNYSBuaD5T8yis9lomj5Cz1I/1N3iriLb/pTWKwMS7L0IO52+HplvRGN3xRbOdO7ks+aCpopZkxgmwCs/+nOTeApQmby7aMzgFI6wq/gZ18v13UvqMi27QRYDN62Zy9+Zi2HR56ewzGPsL4RZ7GZDxByBE1NlJPYhNtMQd2bFjJTTZQtRfbst8QMubwnbkMoBCvzRONXIG2p+RCyG0LKC2ZqYjAQZH5506gOubN9G0rdhKLHYo+L9DtxbONzcRy5ARxaLEx8ZvxpG0vObi4TBxOs3VXq7syX6slmaQdutqLjYQlqjck/Xy/Mbmc5DUQZebdVgjT7oumZSnKWsXaY0dvewQL6HiGej1xAJcN9+Cgx8yhH18MVyZmzRLqbHZPQLY5pJkwJzHmGYhOf4IUm/Fpu4NZups23k3bvGnjOV0MyYzDiAWYwe4N3DkQu8u2Lhx42GaDfpP5UsrMTd3LYdgY6oIYtmla6vnB9kZ8d+JhcrThv8ipbUW56Z5KVzgv5AfGOt99RCHloGVUxr0R12SDPnVAjNhN3u7kQaq2mRzGpyi2sW1N5iv0SfKMrQCGgkImsJEtd9y0VPRlKbGMEf83Oht8gYLuV1RsapXWW83Xu2nZbvnI0tBkTdjWYLzqEj52sZVnZEKDjWjR0oqnW1LGQrqgFXwTj6lFXdid0N15qzF6Hm85WNghymROgjvrIHjkpx1efAQHH7W+mtafqiP/nU/LZXyWMjabPnizwZy9bIuHXOz3QR+HfTlcyjMQWe0l7SDd5GZm7vZ5ju+DZy8/kUm+eh3s44lccMjGVtqhbeRdSR7EIh6sKD7uHC6Gf7lelGRGvsdOnLGNO4k1WSXVqIjQn9SAX2LGxU0XxTb5sFJsIzMao6KXvh/4osx+vib5TE7iNwdViWES60wO4CW+5K9lmIP0BT85rMvv+v/8f0s5yLojzxT33Pf7gLxk3BMbOBNhyDRsU09aUvNXU/G7RSfy+T5Q6nWaPNcYyFv2G6pCG4xBPKNgUx+w3fKpy9jh+XS0uNXgJmOvOJwbtObuG+ewuMSQiEGrQBZSy0e1/ckcciFjgDgyMwOm1hdKs+CZcVyuxbMxOIS8KnloHvHWkIrY8scKo8eoHs+Nw8JAlDIHlzWI3bwXIeRybgEOqOwh8Z4ujCcm28z1RYVeuZQS+mQAmcv0FyzbyEpjie3+79oyn/3zR/H+E/2N+qZ78otbloJu5PgWOatzcmPd9j9Bz8HmxjwO/Au7dwZ853l6frkpB46FM1cp4K7AIg6ejXyiXJR8qvoyhmwLUWrJwg8TNfsPdyTbyjMgSuIZ6F84eE09CqsFg8u2TLtBn/AZz71xJ+b8c/JZs3diJtQ4aYwqFfmvGjJ6vT4Zc8ayMe4twjYy4Vo0mSPr8jRUxFEX5tsDP6WNNU06qTdNGht2BC2OYkaycE/+1zuufW1TifWewdEI7dbvjLtSbEuBsAJ/sqZoQQqdFoZNTmqUAtFHTASMTJHFyeEv/lAsbJzXmYEzA2cGzgycGTgz8E9n4DRwZuDMwH9tBvon7W+M/nv8b6i+sfon/tU1BoPV+/bdsHfEAr+PQPjSFe6X6H8OLb//HPhzLP6AFdL0A1KnyL9tBv6VE5yHKImKz0eEduKPZyC5RDvvs/1gid5Xr8xCEIHUjwjt3wEzmzPgz491z+VuOPtFtmU2hvKpk51MtbEvNIEb+huUjlHEClY4c1XcO1XpppEami1lTNHrnTOt0v3V/PE7Ntf22+cqjh9ulRxS2xB2Mdvi2ntU2OHONZseXn1jt409P2Q/XhOCwZ91xV5sUXf+Uov4/AHvadpL1moOqTIWcUAhkr3MkDFMhZ4xJu92yfau+aUKhQey7df1N9kRvbH5GWwc5M32hbc4Uwq6yNuxvykHxqJA5a72WwQSdqAUGnbk03lDQbM/p79umiLabES46L2/3uknvgAR2x0HzdfLXjQqGWqDjm3ZCxP9APa7y3bnx7bEpb2MbFKX4a1825a9oBTamNTGZu9kvhbJDI9scaW/4K4Qxxb8yD7wE1MkCoEqK89b27Ne/Zk5x3A0dZSsFzF/qYMx3seZDeoLG+a96R+7wiDKse3VpLeugnDhkLhG+gmOuadZVbhFg4HOfb3EV2L0YQ+ebTbqh3IwM4YVGdRb1zQwI3OzGD/yYiQ2PQD79bL92k7DthKbKFOJSzJ2QruMS9tP20YvwHbyGdRY+cCVCp18OvDTp6uenp50yWHCuzjV5c5BV3TTcVl2bAQOqWHokckhQg4tkjfBti070F5bR0nL9uf0Egdopeul5JIsCjfbMoQixqI9eYltPLtwOdBgbkiFHRmH1HlITEET9lt08sm/HHKEZ1tHXuylK4ptlavX8iEf3fgNtqzx5JZkJh5RYi+gKZt5hZd+5wV52013WbGV3Ka23fFGL6CrxBTd9A9ENrQgMrablT6usF0ao6iXvdDtnSbzJW2JuXO3DqfMOmgGBgZxiTpr+cLBb9bH09NVeV5ia2O9B6S6/eaWXGAyzVe47SSGkN6k5yFoKbnNmrtcL7Idwc5B3sP5JOI//vG7ttuz/ve3q2pIiS1iLiJk3jOOIDZTxwDDIvq0JjYl14bNO5hCi7Gnz1qhZ8Y9RolKNSAQ28RuPi165+CMrqxSIWCbQ+dNNw7yMpfxOXFmxglLiLBeradP7k+KuqSG1WWviG12LLF943tOmC0HR+bAjZ9FjXDsBWlHZrJ27vlDBw7mnp9f9Du4cUgaO4svFbFcrkM1LJfwszHeuzaeX7fdKdswBE264z/rKfqFfFhabKUd2oK17N3IwV15FiaOZ2KOssMHCCVXi2SNMeQYkNC56/ffQX/y+qYXDmk38ocZ4kTAQr54B101LusdFt494w461on/jbf7VIrt7tcgeFkbci/k6PfnZ91RNvl4+nRhPoIr9ULW89NTKXXWXiFnOyaVypizTdvQNmFZx/d8UcKPz4HfItc1JPP7w5w3xvWifNJ4i39sJNK0U7+CcW+sM+3FMYisFH9a+VAKGcZOWgXfNjxoIQC6awYKvSryAvHDVQQX2FZ85hA6yNxPYujYyNtGTLGcvogjz+X1+tRzUtgPtJeEFBQ2U+9k0W3UGOT2CVylkbhmHwJn/4fU6ixnBs4MnBk4M3Bm4MzAmYEzA/9MBk7d//oMFL9ZHPhSMg7ev+sP3/nF4cCXxvfvROu5+HcK+Iz1b5QBE8sj6H71itznTJf1LXyuAYXNI7HBodR0//MuXqA9qKPuzmc3202rve7O3+Rmm80Xfzea3rh73LXZNeyl+/Wx5bvHktlVfmmVOD7C/nP9H8/B40DMMIPQ4s42eS3ALp8ccm/CpbFyuWmyeeZavNB/FLbFpcrtQWmyIZfuMU2Trb0GdNthNcJfsrPt2ImzXnns7yn8GcG1Vdj9DUY+idKCmHswKVws0JhfQOv8wM22XH6VTPuAbE1iesMSs5e8bWUj8uBLiz5f45nok/e2IXZMJVSAdfiwLcnITUXATl9KFegLpWDYQ9ZAJbpU+LAKmrq0DK1Ysy07coknfiKvpkHWa8HGBIYQKdu7jKFwwTvGS4+N+a1x0CJVVaqihS6D6vyEHxw242OSo9BiJ6JB2qE1mPuJPxtbrIkZ+dBYw4/reCIT+dSIyXzVGDEl211/7TaxGd7Ehr1kbWoASaI5RmlwuGrT4Spql9UwIvygVFWqMZQSvTFKZebCCOzEbfeVrm3ZADszQUO03+Yn40tMnT/Gm09HRa6waxtpCfP4QEdaOd5ocOWZETYTR2ykv3GwkrZRta2DlhqVvmzLqp7PdbB0lw0N3IkBkzLxVsZaQ0K2kb9Y7LZe5Qf8yKUWpf0QkG2FHiTG0DfoQTb678zvdt9axnwPn2zH37cXpUQmcDo70r8jf+cw5c7BC6Y6Bm4tccimtrnnAu0XXxUaklVmeJMWUTHW8BNLhQ+ZC5Motul3IDQAABAASURBVMS62Va+wmtww6Q6fniRSjwb9jJ3tjXISw4ssp6O9WFbR7HdY8/huO2eJ1Fsy3brRy92bCttUezFXzkgEGiZb5lGACkxbATY46pqP5mHwDZLbXJoeOt6EKftlsl4RJmMg0q2tWUt7/Oz5aB148CN/DdfOMRfYkl/JgnoiI5t2Ra3zndYCxt+N3VeijXIet3iD2brS6gUkzMZs2VkXKkNzZr5pUtFLWV8+dTly8udtcyoN0QmupI27K61HX8QuCwr15yhIY9PNUS+S7YXX2qybY39jxcm+QzRxHrnAPj//u9FuJBL+LppDMFOAAsTpmUO327w75rkbfI9cyOHokz8btjMmt72g93J81VGyxKVUlx0aNyRuXHQeucZ2LBd0I1vkot9fC4xhT7gTXSOKyzCpjtVGLatfK0YJrHNtpFDOLfUm/ZgYNEZHLwHLgt1ueW40bperkrsxzgQgUo+tgV1LxrqknEfyNpJ+9af/CUOXG8EmzFm7W0TGnZ47IlRxC+sWeIe2EOjCjrzgdzGAfRGXic2xFqwC7GpGtYIMg7kM4ZRQzcMv+D7hfzeZWYIbMJX/E4V6tEzPCO/xkivbQ9N1mONwvZAtlQYrrJSJnG49dz8MZAXhTFm3hBVQFj9a0weK7MGJrEzbAQTB7gvKEqJEKWYuLMeUrcgDchylWbbMGTaxHfPmpkTX5ah5rJphUZnrYONZwhH3cfTXM9I5xJaYdeMy0YPKxmL7dbpPxiJj03kczZNGQPxulDmmsShxAWMftVF9pARmNhdbCMSrlHHTsaXHFrKuzQYJKuQxzXjFM9g4hbvAtr4Z5Sy3ZCsFLq6jFJqhozeRHhq4DuoCJ04M3Bm4MzAmYEzA2cGzgycGTgzcGbgj2Xgp7T4Wfyn5P8Owuv3ip+P5I/q/bynn9f4d5yHnx/lqfFLMpCFHfwS418xeizYo/6K2L8t+cjnUf/bDuT7gWcKg69I2mbzJviKwFfIxQZPofsV9lfJ0QmkbwT1Je2IPyIyRz/tAwftYx3+TrMz3oWQ3yNC2nNifSyLu6j25/w1rkgdWLI/do/Oo+TH/uKZ3Aerh0fEslF4Z8M1m4pQDtb7GrmOuG/vWY+9R9uP9I9t+zuGPip8oW/vNtbu4QcJeMTMruIrPRuqB0KcG6MN0J/phAgm/cM0XaVtY4+Oq9RrcO9D6ms+rEnbS0ZCFz36eiixHxwk26pCTpS9SuiDzdFjY/WVj0gu2735er0OXa8X2qN9Ri/zmM3lw8dRR+99G8oxVhRNN9ejTPoLfkjlIbk4x922zDiC0FLbVmUcNTR22CWD9oP/rrVK1eK1s53XByy3tQmOBw0Ogy9jtL3IX9K/FH23EVyqaqhGyXZDlmwrXxVe/ABR8j6i6gsR2UgxjhA21sWB9Ae6Nhv45CsiVfiAceeUINh6w30jfFYE8cPimjI62SgPxhjQWHvco38l/syhvXI88WlbkYt8ZDKnN57R5EIU2wo9MDEUfZu4A4mN+q03/KMz6fcFL7XtVMQo5VDj+flZ/X9Q5nAgYC1biWVqMobIiJhysPH8+++KfOK4Z04wntgT5xZd5GLc3OLGTkuyd3stoy7hJPbuYCd1xpFa+CW6HmNsZ44jv4sp7aBlj1sziZn4N/TzXnthbBsHc7bbVo3anxeemetFo4Z6/ltX3U6/hpUSa6ltL9mqZSe1Sx2IVkmu0iroY4z+53U/PX1ScMGXET5kMqbr05VYrrow/0v+SU9PTzuN+C4XFX5ESX29XptnGwrZIdfGZjDJ68Y4E69NrslBbD3hI75enl963nL4uitrcohz7zX10muFlPX4bcZFZ8P+4fdyucq2NnTyzytnDTz/zrp5eeFw6d54Idfh5Q+GYlvYyHi3vZ7EeOf56Hl5edbt9sIB0f6swMsURL5BkDYjAwyFnmSJ+CzbzEXp6dOTMsbkbozSb9dP4jUgS8ofL9imln77n0/67bc3PH266nK9KMXk91hzhBlSw3bXG3F1I/0ESAcVLSRP6pxs5CXjjFihalsVIJjYLswlS0IpsBWzLxyK3jjkTF5qDI0dV+Y58RVjsg29VGMwFquwF96VNXO5Dvp6BaKqYcVX5l0WMRT6F3J90z/+cWMNbMz1FOFmenQU27INbcLfGi/Pd61DfN69JIcLOnPNQfvz8+96yZpiHrMW8iqQD2tHDQGlzGdyc+cdmTxFDley4SM6BjGW5VKDIXbc+lLZ7YVFExvFczZYB8VzNng+hizt60rkohj/UOEjcTwTcz71+w/eY3eCvlxZCyya2Mqc7FOMhbcraza6k4UYfuYr40hubtiIbhG0jWc6zzwHv/NsJN8vmV+URsYH+7CaP5BIu9CxLRuEAGzagCbXZK425oVmX+HpVX4U4yvGB66XC3kzsvMVNw5r//GPZ/Un5PN+IL74LKtLxvXycuv1sZGAkAtbwRiDvF709OkTeb2q8DVZOJlHyeT1oholmkpJyAFishNH4mbwMIv+lfV6vZbCxxXjghGHVNtuN/GEFGAZznmdGTgzcGbgzMCZgb9ZBmz3Nzr7y/XfLNy/XTj5Zv8t/O0C/i8LyP7yurb/M+i/ejq/tbbD+9X++89XzQ/gfxBsc+lb4HdNvULWaIy9PvrUll7lLC059/93W4T3GfhFK37fxa+j1NGQpheg5C9V2cul9eNX62DiUe9dquCx1PU1fM9TIv1sbF8Y73ftfEEntr+n9yHur47jV8l9L77/dL5tcv51fG/8qKOvL+C9Te3FXvS9+43K8B5BV0c/bRacgrS/Dpf1BtEGLnmH/uLid/E9xrra3w8vOTiwS/c7p/q9Y2PnAbvEn1Z9L/6D/9HhR/rRP+pD/ugf9UE/anuN7+g/1rYfuuSI7lTepJuy+Urqqd04BO2jv0HatPWnbtKeSgwQ2bhi44i1N9moSj+IvUC7/dguXtTZVAwi8whbigwi/S2kIDyi6Sh4x8H72D/oqcPregrbbthe42uDU2ZZBNqL7W71WKZkvrSXpj3oJdDkb3ZOECYHUQ92FRnjwdF/q5d8bNjxApCNj8kmfhDZR13EFMzkGWzsyMXKljaY6CW8/v5Fw/QFUif3Zi6OGjbf06sR+aHVPurCubHp6DOuEvHFGX0x3th6tJF2oBlJkEBjY69pamJvop+crbURKj81QBf+xXNqO0SwIX9vHGsouiKOYLaOuqQdm+kc6qGtPvawm3bWQtAynlrtIbO7aVM/ILwgeo/YGPsjtP/LCaYe41FytauMfeADi/56h77andxupmV7tclXGnMfb/ywTFQlZcyTe1r2krdXLVH3uCNIO/2GXosdumS/1aRFQckq6OEEg3aj6dU/B77KhSahl2gAsTo0grRNhIwIWuIUa1ChbH1PSym221+oZdGWjANMyFmgCq1gW8Wq1TE2CTm3zGRuZp6JHaLYFgLoEYMkehrc+jlAzgG2YhP1HoPY2MZ1t4dZnxyAJf+2lZjEGBglYrHJ+Bhb9I0dEZ2BHoq1ZGIj5PRt7ti2HZI2bGz4TfwhRNZePHvpN5/1EN+Ka26Rw7yy8b/BwxDhwcSW6F9q0Eefg5w3npg/Q19yphLyRTwFOf4D+6GDTDEZNUbcYZoooJmeoRvFIHpCL3FlLKnF2JRYYSImMkputQBdxBnasJo3EMr8cMbD4aCVz/qFH1hS/LgbUpk14UWLm/gLzYYoCpVtQrKUi3biitvIJWepa5RGchU+hhidYiv81EHL4c9uQzJxBlWlSnuRlWL6oedgL7VYM2KcsRN+ENsbBzyh2yY85gnfOdyJXA5tcvCatu2oIMODg87kEDhzNpi8IPlKfibziAlkJwd/N0TugNHwi9Nl5EBoSLyjey1FFsnEV3XRhD6zhhuIzYnuXXFd3Gz3Id2dA6roiyQmti1yIDIlM69zh5T+cCkwvlJfxtA6+JI+/fakbUpJ/YBehVX6NDUuUurQineAnVgmNMvIYY6YJzDNEBZmxz+18dzeYxxuJBrcbMteuYaFQ9GXaqQuma/2OZCRVFbHmEPF/ud/sYuIkjfbGizUQmiUOrZL90uwXlElyfqsJI9BWAy7+TZ+N3wyZ0wRB32bIiPyvTGeiaAxZht5Zn2LcYKfJAy65pDtxmAMlxw8j8Gh61VPT5HZZFQSU2w1NuFjrlzaSsncTnKZ+Z39chT8ybq6684hqRCLKEMXYpo07EG+Ass4oCuN6N318rLlKVDTSrIlVISYBo0LYJrljC9MUWhvSYJo0L1wYHq5oEx3u0/9/vtNt5ephAOp7ZMi4rRgswbEjytwyKVu7lzaQ+s9Ljk+66LBsxF7W56t+ENFlEk9GdyG0bKJN7qD2tiwuOkoK19T25x7tJJL0i7GFNC3ahT1VGXgDDjyAWromTGY2DfNbVMGMPJJ69gglsSQ/AjJyftkY14mGpvumvwMMjGS8BFXMffCx6aSGkYmmgsb1M6RRczSbVJDwzN9Y1FY1tJB5o7h6AT5J7g3+pPvK7Y1mBdR4onqvM4MnBk4M3Bm4MzAmYEzA2cGzgycGTgz8G+QAX4J+mVR/krbvyzo0/Bfl4FveD7X0jeSc7K+lgGX1bAR+fFFZEdeqr1Gua9sOHXjw21qfWXzq7Hzox/s3deKfSsFhvI1wPrq9VHnEDzobTwODsaHOsMKDrJtdZ5q1Qf9z6jth20ypuBrOTx82VKgh2JsmNgeSN1EVLYbmQFDDQoazb7SD9J59J32gfCCqEWXfURFp3KDkSqgyeXm0fiBqwf8JkdXH7Rt7O3QuzJl+x3lsRPW2xTPV5Zdymar/XXdV+EfbBS2HiH6UU3VSAckn1Q6PKfPvqk2NpTTzroMr1xyw7IfwQb/Pqj4G2MoG+C2Ud2UQ6ItBuNkx7K7OhZfX7C7uJINX6tE74AhBVRfvGz3u8CyUmziSaNjtTrfZUFWyuR9kNp2Knqzc3DjMCmYyQfUsCd1YO1fELmaai8/md0Nna3Hjhx028t2x9DN3cJqTzbMw7KtUUO2G4OcBpL1WuIATOxPlILw7CUz29bWY0isHQfy9opP1AWiI1Rsbt3hRpOLxts18WFbl+tFl3Hp3CaHwSGbQ4Jo2JZt1RigOEy7Mp61TmInOvlEYlC1ZO2SbXbzRcybjoPFrLtG1bKhvRBPbAUZW5B2xQYiiSU2QscqlP0eP/RyRYaUpNmwl0w6R6s/eUouQwsikvirBjmojnmDH7DgiX2CTTcOHq6Xq2qUWBick2QuOJrAcGi2l74gSGp96nTtRUu7D5TIeXKQ8WQt5v9ATZ2xBRl3q+56eeYmay8IP3p3DgVJWcRkW/maBBZ+9DeYLqvIs20hwHAmcb1lyPBty84aWnR6ajo8pUC23evk6enasiELX7ZXc7/b5sDvSVfkCv3EIUVmarKuBf/KwU0+kWtbiW2w9uySIgZMO9BeCrn0qWR4V+bg09NTHy62blkZc/KRGk9S27HiP35Dp8P8WP/7yeLcijbhyTJPAAAQAElEQVRiHIZl7jIWfSjRDcm2MpYxirpkW0dJ03bTXNXkyTylARk6LUtjDI0qma/wI0JaYUqDw8ViDDfW1y3/HDanYs1HILK2W64KfdqjUjcpQ8KiBLkhCtPedJqfXVlHL/i4cXqZ6YgASz0VsylsuCFKxt+2EOw2tAjZpjWVe5pjlC5XM+9Dnz5dOWCn/i01c/RpyIxtVDH+IUdJZHsGzBQOYrtgXDg0vl4vKmTjJ7GmRpzxTD2/POtObmIC9WbZ6b3ZiuzlOojjok+swQu5jYhLSk4D7WUy8Il/LROyrXyFnXiqBu+5iwZz185g5JnK++P5+YXD5dk2mTahKNvKOsun52/wN55PiJKso4R/e7mhe2NMaoSXg87ovTC+xHTje1T6g5wU+bCXDdvq2KhtaCD8IDHGftZM2rBku5FhikJXTg1iJ2PL+yjP6xPP1KffPjF/n5jLEm51yFeZdu0wcW891vjLPHVNcuMnOhkDLvoKr/uWkr87chunwC9Zg+Qo8W7U/Q4kNzdyQFcsO/zMHZKJoW2hf2FObAxKKnBef1YGTjtnBs4MnBk4M3Bm4MzAmYEzA2cG/psz4F83+Pziwv7Dr3NwWj4z8GdlIDsusXXUaf+XIBsP38KvSEPSPHtrI2+JH/Ow/kr/x2QfpY6xZSNmsrly1Af9UfaPtrMBdCCbUz9qx37/Au7Y2GWKrY92mvcQ//d8xEbwLbna/dtW2o+AxIaYGkrZ48omVxDbPY/zDncDX79sY2fhkLJ9NNVjw34IFl8uuahBaF+DjRwI37bENXvjMzElOkjQjUygvcTVgZBsFGnYlm1a6nx417OtfDWjb+YOMJLYkw8IWr6zqbfykQ29YEaOuGx0sBTZAPOpvgvUsR27b4iSHXuS7VcoZTp3mfwF3fnC7eDZbv2IdKw0DFbsG77XeCD1hTh1JNR6tjtf2gtD3Vtvle1XWXu1wy3aQdr2G90hgB477ln6xMH4aSTnmd3Eemc3NZu0C5t6LrCDM2VjFxPvrvgalXWj/RE7PEXMqDmNV8RHcGfHNj4F22XFRY0llrbNxjEyydlGAma37ytmBrEdYEd9Oz4VRQTLlpeh3Gna3GjnEM3EWulDSgW5A7ch0IldKlV3yQ9+0t+IYeXkrqPe4CHRMSXOg37UiSvt1BlzEFt2G0+TiGfneNJqArd3eSEQe+X3VQ2B2GqfjN3ia2dmcz+8NY9bx4qIIitkjH3LjM8S/cjatCW6qw4tY1sHh2u8oSmFMe8JS691THzh21aNfRIljSoN+sUYXvkl2d4xNFl/idl2x8jQdp41qrC3cOUgkC48AefGIfFan4k1iK72Mo/5Yt1krdlW1Whd211vSUyPhxHtyoN4bSslNib8SYwbsjnMmbTDDcRtg75yfeeg5oWD35tyIJPpLMZthJLH5H9UKfZH1cp/hHAUXtYJzb7ifgwSRW/ir4Fsx0I8LX9jXkB4sBhbaWPM4QWxF+SwJMgBUeiYVOykHfrtfus1Ep851Clis90ysW2vOGxzwHXt+Gu80cYYHK4+KeOsXde2Rg0NeJPgEtfBjwzZVpGbHACOURpVSrkxnsgmvsk7d+Pgh9cR+dyIcdPlmgO20oWDrhzqjCpV9MdQ1YINDbpBgTFKA75k5ieHgjfskbuMm4OzDQeZV9u600+eUm+3Zw1terqoQbjK+6OQm9i6cSAV3DM/kmyr8GdbR4lfq+AN8ECvsWQL7mDeeB/zGhNLVaRLBW2w3mMqSIyijGHB0rhY5VrjYP3NKexLBdOJAbsDZP5EYVlgezKnUn7uO8DwoPMM4fhOrmNHlNSQ4BEOHUM7LrptJ/zJHI0asNYYtt3G3KzYu5HbOzkVBqrEQf/oGIvYXFLDMKW2eUd+8vNPjw+Z5QMe+WGYr/FkfaDSl40+l4gla9pOR+TpImOD1KA3iWej3kQWdl9TsRkjRSwZxmAopj1Riq07c5xPBd+fs17QJaCN+caIbGHzHvVGYrrD7w68rmNIGJSR3Vh/6NzgYL8u0sBhxTnGTKyH7cSVXCIpw69hFfzAjj0xhqkBTYx7xXnXc+IkBsw3PzGJYls1SsczM6pU6CbeOwtvw+GGXiDKnWfjxrMYPl3ZyKM/Og6Rt43x3Nve01PxnEi4eIBVVY0xCtklf29fq52DbZaLUkwskmW/QZTI5xPtvz8/s9ZvvO/Jt2NvSrMYo7F9V9vCtm203i579UcNZe9ksr7qjX22zgycGfhnMnDqnhk4M3Bm4MzAmYEzA2cG/iszwO8Y/L6rxq9MAL/zfNW8YR74qtDJODPwL8oAz0R7OurunLc/OwM89WqQZ/aBFPzZPv4qe1OMjOuf9h8bwQdDIT3iYGfPKDj6R33IHv0/o7aZOAxV6oAx24sm2rC+ekVswb1x9lXBn2KsUcbuoZZ5sN1d16q7I+lbtW0V0IdybEqG/Mi3d9t7FX4Q/72Pmk5yAj+07nKzzfjV0E8Uu2R719ikfMwr0FtxHfw3WlqhvwIbb+3YRKLVjP303XmoWm079AU9FMjI+4Hyc037S7qh+YNdNrLJY+YheV0z/uhrU/5J4/wTlKu2ijwE9vu2TX+w0Qv6UOZCu/RZqciBMOwjnuWZbseXOnxMkS/hU3JhjCDn3OhsyInHAj0uWmwAr4YtGVFTI4CcVWz62iXbb3IFPTRqu4WVYvozfshLyEHTadhvcqFFLrVtbONthfDmo+mOSMM2cm9oIrf4tE0r124kzQeUiV9WIddtau3liIOQ3/musuyFXbSDZHhNb5r7rq7CUHKbGKjDghb7werCg4Yj3GX9bJA3Valjo9NX5HG/7Frw9/WQ5yo/n7Yfy7a4yXyJ9hiRK40xdOHgK4e9ozAuKyVjF3JKd0KhTpeByXZjskYMqwY3/KXf4GCj5SBXZKkfL3tfH4zP9m4rTnYpaBBjQrJ6TIJmWymowUOeq/scEG0cNOQdtcGcB8jcat9lhlYDfXJyu70on1bswxdsQIVfuABKL1YBPO6yrXylvTHmo75zYJP/P3X5WMK2w2bapuw1zjuHOxuHbHMHTK7ZuS8CK/I+E/OGKjq2VSNJlVzW4PBVlMk4bet6vaYHpMxdDpFDi50QYzP1gdAnnZeXGwdid3DjcOfeh3MkksOlO1wpcnZ1mwAlS6ENYkldxBKMKvwO4rg0DN22IhN7tpViZ/ziwGjD3CZ72Z7kcGMsk3XSNcKz+3f9z9OF9S1dOaxDvWNM3HfmLHqIKvTUwSRvtrEv6AZaJQNeLWhTNYraTblxyPjMwV0OGm+3KVyLIS2MIaeDJKYzHAk1hsh8lVKy1lhawiQHctb1OnRlju6crj1zcPb8fGN9vTBuDso4jM3/E5v/h/f5+YWDsxdNxh3koK0P/RIDQfRYcJb5s3PYhvstHoMMaFO+R9QQvq0xrD5lk7Vhs+29vHBohxy0gt/yhI05iXdBfCR2Ouisec/3YSNwjDu8iVA8pt16PN+C1uAZKluz53Frkcvlogt5mCTt9nLX77//zjp7IcbSE5N5hReZFee9LbXifjM1qrpxqPjcOXzu/MVeQHqIdyoxFvMzxmjbiWNDkVCwINUoZCSbSKFv2Nvy3GmVHHRfnq4a16tuKN22m1xWyyAfqVGly+WqCzLXpye1Ta1i7ArEJwnQJDC6Icn2K2Iq6zZzv0UGHsyWvzNX0Z9tMr6nbtDuxBO6ZBFCw6UuE4MNei8vk9yKXKHHWm4/PNsTfdifXRPdDd6dXKSNeYl4OM9V9lBEoStTZzwbsdCUbRWBZA1NMc9ZAyA2IvPMWrvl3bbLk8alM0qFrm3meWofgs5yZuDMwJmBMwN/PAOn5pmBMwNnBs4MnBn4j8xA/mr0W78w5BeW7ReNPH7bP7+Zpf6iG375VfBF5kk8M/CvzAALlV+x2erAKe38Bv/ah/SHrhgJ/pDyf7TSZCtjmo05INrKpsg3kNfEO5Cdo0+Ta3sPNlf0CLj/qsu2+iv1B3wvBhtNcMjZq2+v+qB/rWZ/SsGW2y6EqrKJFOykP1TF5EKeD7eNjzazoRWYebUte2HptcrrbdEm8WIPqm3ukovNLjb6soGWdpB2oC+W6C8433hYGDNrCZIFYRqb1NIeT2p1SayTDb03NHmXW5tvZTdxycyOdycht+yG10IfbtGN7GSwJrj0g4hN/K5a2AwIOITvIPYauO5DztrjI2eHqnda6uCgf6tOPISphLXaeaYOjcSW/huWb+jkO1IzyjSOmuYXr/CzPlMvAeb7Qffgbf3JnruyQYoXhR55ZkD9bOsu84wfcax65SJjLpLEnqvIrOIroNNtzdn1Rs5CTx0kjAW80IgNnCgb14PN2OgHmKaKzB07944NcWo10jZ5ceYI4aqBGWKjrf37SvhCZvUxx+UoUCuiRV72+JqErqGlHfsHuh+5gEQZ5cjZVrlkQ/kM0BU63qOz8/WNYiOPf4OIJW9B2oFdqdrgJJaNhbRAnnrMkpGxdzvUh76RJ0PKYzugB2aAoSOtC4ciY7zZv7EBf8+BA/mLjeqJZiCioB8aLeZmymkgt3KdzsKWzXbWz2Qd5SBqbeoTAn6jPwkGU9iAhuzkPUKlJszZRqoGdXuADA069x7tnQ39OwebqXN4cuOA4cYBVXKDWOtFM5gcrGT9Quwr/nEkEV9iELcNpdATd+r8U9ai5BAkyKFVfEUWstxfaWEJ3QsHMTWGoh9bCdK2BCad2EytJlk3DtzuPIOijGG93NZBEt3Xa5KjSeyHbsYe5sbcj1GyMRYCsFfbtswaKuYsGDW6Pwa1rRpvelWlHMheLqVt3sCm5DL2RcxBDqLmNohXupPfGwfYdw4QxXyVsSWAXRFccn9nTm6MTXvZWHs35kqWbG5KQZjKXv0ZZfq52gY+EpuJLzTjZ5LjtGsM1Rgcqg0V+raVPwpggXBNxd+d+BY23bF1Yz0/c6j5tg4n9PVeiU1MKJjEMQYHu6M0qG3i49q2TaZf48pBaukJ/v/534s+DbUeavglW8SYOIu4xyhJJiY1TyrZBupCSByACv7WoNV0Mecit1kaE7+ZiwDTYtolUmckxxgq/IhO4sta2pjDrNUNYbs0iJcKaQnXKmSjUjSqLpqcrFlD5gsSd1E2acMJrdAVRbnzdWceE9PEPiTFTuqJ363XKbqWagTGgkTaNEap1wrvicn7IHmOByMRnj2IJbma6rGwzu7MIed2euYAfEsykLX46niEPASuzKnI2XrfKxJKez3vd9K1yQyuqtq2KPGRNfrMYWRME5aGsV1SDUBNVybhvCLk9AFmsI0BrnsmkPogbORkZr6g55PitlVjLGA08neei8xPxj6GWUtDIkLjZFJPbGTcmNjXRrK1cejKOBIk44x8fBGljN3Lxax/hyzu5GU2MoUrXss2cZRS7JLtNLtGuvNy57ndSMaGor34GNKkz6WXPEcZHzFO1mfHykA2LJEm5AiBfugNlDI3GXfqpk28Idw0fMUn6ipudjArJgAAEABJREFUu0da68pwcdmdSTw9ZoRoLlrbmirGc+1D+9HjCX/2Wpz0EUVnVMl80VPHQWOMoVFZd5Fz56Cgn9eZgTMDZwbODJwZODPwhzNwKp4ZODNwZuA/PAPz++Ob5hejHd+X/kGJH/D7Zml7a+a3quCNcrbODPwFGfipBfwXxPef4zKZPt5B3xoVr6jeIkkduaNO+++C3rxh4+dXx1PsIj3io7/wDtqfHU7mK7YPH4TCJpdlNrpC/2twRPW5d9faNrP9OfMnKWwPorF8PY63c4z95CRA6MM1BfsDbXUnG443Nq57g5wNzEX99j227GM8E2G+h374vuk/PB+xh0ku27IBKXSlfoNkfnAQ5U2ezrtrdmLekWRbfk/qTc+QbKtALD4itEBsMBfKg43Ry4WDkKqW12vZZPIwiLeGVQhjDvvawQzGsN5KQjzwRl2tQ/TG5vN93+0tDNoEwYb4ksp94wZQyIb0LRvpzClEYhAxeQcCxKe9HPHZ8JuGDcZIt3t9Q6Vrbm/5fCPaFsYX9HmxSwbhVI1UHJbc9HJ76U3lJuw3a//Cpm1FPrBLKbZTfRmPSXwQm6zvLylUlTKHgY0ClyjxVfjrGpnk+8JmuMWXJdvoDXDR9elJ2VwXZeL/dn/hIPA5vZbL4eHTp6vyyc74GcOq/EWiyTOHGqLYxsZFT9cneur1ZLnbrBrqTYiwfu59+JjDk3xi67k/XfdCLu/wJjJeK4I4EstGjXLzbqyfW9YEhwozxAMYtg9fwoaUGK/XIqZBe0CzLK24dtkbJzA31pdtcSF7UT5lF5c5CL7BzyGGbcZbGpdBnbaVkviOOGxjOzIX7Fz16dOnla+cjEnNy1zRZL3cqPKHF9HeaAv/VsrG85ExNji4yqfp0s57Lf4iEzuJ5XrFzxN+Pj3pcl3PsZaZHnPkIh/95LtGNXswfxdyk9plFfQ8bxvvzfig0kaIDF8SOhkba8g2/XVFNlg9Zpik9Vz+/sxh3jPrh4NmDodsq9DtcTGeyGRMiQctpZioKnFUITt0uVxZR9RjhN22njnY/R3bB5573SxfR/uwicsefxbSRgz5VHR8xthgPj6x3vNPT+d5SGxNx/fgXfj0xBoG4f/f//Ob/vc3ERORMlW89SIKWKP0b6zHZ+J6fr4R413JYfKHwOu1kcw8ulnHM439vWUX4xSwqobM14p3U2J9eZl9OEha4FfDRgoQjd6K4QHrtRBaTL32wxqj8FWszaFBXgd5yPq5MObVH8oaSt/mEJX5zHgsvsiNbSmAnqoYx5U1d2Ud1ZCKNbWQ6KbMV6E3qrB7hV+Knh7K5AfWO+s9472xNuZcTGfQq/lwT/YRsNpOvj9FrpC9XgfP2oWxXTUupSpiSK4RTyIsQ4PuUmIIHzWlti2kpf09JkrUFDLtjOHp6frwPA/ZzD+8XKNKsQWJbmvyfK9nOuMJ7/pUuhDj2GOLTcGcYGN9snJ0p83Vtgs5lV5LbAfLevKgJYfvhBl6IRC7thlXySVVmdrqEuPd6NFKkG2Tr9F5u16vyA/ZVr9rJG1eoJlwU70isR+wk4/EBcj7gyv0oKE1WHNVQ4XsGKVRQ4P3qRVdaZaRQhbljGcWXa6qkm3VQIe8DA7CM/cj660kg0I3f8hzYT1m/VZV62BKkXt6ujDGgayhl0pnOTNwZuDMwJmBMwNnBs4MnBn4Yxk4tc4M/JdkIPtdB740ZPNby4Ev8f8MmjESUP30dfwyl/qnlU+FMwN/eQay8g/85cF8M4BsnH0L31T+J5hm1yT4URN5X/2o7KPcMTaz8fKIg/4o+0fax8bSH9H9FTo/G0/ZCqjYcNJn0EPJxnC62axK/UfQ8bGR2DWGbOMT1MIxL5PNudifyKT+GiIfnm2Ji205hRb1Bt/rYiIQxbbskndAencd9KMu5COQfurAjg1p1EhX3m19rZbYOCSO5G8SVGKx/lixl2ZssBX5zkhsvyN8p2Pijoht2R+xcrT4b+2J484vdXjpZ1xpB+kHadvLpmSl2JYdaK/TtlLWPS31ekzL9pIrUUsy1x5z5iWwveSbR0aIK/4PZNN+y8GGfqwcerbbrr0McxemlRKZo86npzbWs4krSEzahQ85oor4K1xZD5uSty2xHYaRCC/6E3oO9HIYFRlYSiipg7SLW9A6IYKjHfoY+/qUZS8gwjjWpn/aG+sxSNsm0TQQ1UJRv+nB6ivjCqIX5JmzTb4K2/QYT/iiTOxT9TVGKYiOTFaQ23JAigxa6FsuK4dbthUZ7aW73GzLDkS94hs9ztAcozpKYcuGBqGoA5p98TgSK3NAnjEkLTFolo1dpR7QLanA+2t27Et/rYFNVaUaJVO7HAvEE70pe9WZy8jbK1fJRWzZVqG3QHvEjmUD6IN+UU/ddeFwgaY2Tj5t1pJw0zmkQT9yowZECW2lTMYZ32mHH4wqjcIPOprhSGX6xJ6YCrrh5xkKd8Ut2Vb0Yy9ygSy9jiUd+rF1gMQq8lnPLS9BmsIUDVG7+eEdiHyeAdv4y6HxkDWQUx/Chzd59g75jMEupbisAtqLsXHhANF2+x3kJ2suaBHi7Zpb7FJpjEGuR9thuttnfGXsNQp6SRYHqlvb3LKWJdkQJeLcGn1IlfkBR45gN2/D8J2D/Tsn2EttwiIqqguHTokZkVeb8W9b+frHP571//7//l8OwW4c/pIXDsJv99n9O/YiO/k5S/MizbFjtt+ZZMUTfmKf0DX3X7iOWhx62kZK2BR6aRrf1RB3qIKr+OouvbcLOS9kHUjL64bPBq+h+22Sv4n9TTksSz6iHy8T/9GwrWIuG1aX+JtZ09iK3GEvzIjYVtauXYpN4zv2bSkYpCPra26JCqJKVVljxCspFFFMa5KXOVtQdulyuepVFmM2UlaX5FGybCtjDuwhydIrhL61Cv5cqhoA/6M0GkM2MrhVcJfcY5Xig6GLZdN5P57PC4MaFTtu3TmTvSlL2C5krehFv3UwaBtursyBkFH/QcNIDKw/Gz6Irc4XNmMEqgqZqiLegYFCGeqkAvERnRi0q2UgK2kcY3S/sGtbXOivKz6CyYTOCLN+rZKYg9TxV4UOiB17SLJSIp5nbaOR8W3YCEK75Y9xeCYKZ4YeiDo+NsZkYjRxLful1GMwH/i+VOlpXIVq3BDL1LK7KbqoNy86l7xjZLHcGnbJHnKArRiwrbUuLNuaGMh4CU+ZH7qtO+qi0lnODJwZODNwZuDMwJmBMwNnBs4MnBn46QycCv8mGfC/SZxnmGcGzgx8NwO96fNdqX9jgX/RAG33ZpG96o8Zg9wk+8v8Zv7ErTehdvlsmh3YSV+tjs2sQ6D7GOPqja6DftQH/+gftV1y+ehSH4lOLdmL7wcZ28qX3pXIT8F6h95hO3bpvlm/M/basavbqWO7Oz9xW3pWNg0fY55sXgZrY3HqKCt/24cc+mB/t259Njy/K7gLTBQmsexd/GYXOll7i+ng1UMCPudGasr+cqy24a1cRjK27NAWJDZIcT0TD7Uotrm/vxy5uWiIKiKma5v2GyB984qfVwF0065CP6Bvl2yH3EgTEjQBYhVlj4NWX44ALdvya3vZsQ2HvLZOblNN4saldCy+6PTmMHNor74oJi6q1wuOKvyiRX3EHgE7tPh9Q+iPqJbxIyneZfsdDgH7jS7v1LnXD5UdJvmBl/nJI5dN70Ok846IHZnJgdBdvYnf8lNZipE5cOjl+QlG5YBjqp+bfZ1EJvKpA7uosE8OaUjxJSn6AU1FPpv7k8On0IIxqmVsRyViD3VoC0UMgb36S7DvfYMqd2v2HGX8/eldDifidzJWRYI6BxaBKJmTHBgcMvGRNizhCiyrtmWIkU/MdnpavqAzuNy7HxtBfCaOjcW1keSZiUEqfaEfmdSQqAySi6FRQzVK+TTbNQdiLnUxaxkbiS+oKnQgYktdmcotmtuWAJBPO7L5dN/TEwdssYfO7XbngPAm2+1zjFIX9GI/7XEZunLwctk/GShL+adc82nNjTGlH7upM65DLzlN/LZb/vnlmRRN1tDWdeSYCtlWMY70b5y6tV3yJUpoOWzN/1eaw59P/YndJ336FHyiBk+fZPRta83N6Nq28qXcrT0L6jLp2RDpxUdAs6+NsW85YUNmspbDG0OvcbfQfst4I793qZbN0G+su4zl9rKhO2W7MclZxhQZG9quRRO+VKPkYzxdFxKSJZW5cdkWFygAgYuwteKV0r7dNz2/vJB75he+LBUGwlsgC4wvrEdMmAuxs+IunCGt2BftqsJWtZplhWZ3q2kvjDljx1T3o59Gxpy4XvZ1t+EfNb3qW20367DpU+9KaPFte6evmpRqY80c/jbsBndO/TboEa9yr/H4erQRnTsH+/aydWMNbvQnRsMTJSyjn7nesE1mMGPlSzCzNhET7vY4psYYclXY0MgecWyAaYkotK2fvayTiSMbMuO1jY6V52cM2vi13fLJ6fPvd0V+Iw7UVPB7PFrFLqW/ekSKTZka+fyRSfToNXsjnthIJ3WQNuLELzBkOyRg5WtjAPmE/e/Pz4x3a1qe/+BCvIKS+ERp11W6Xi96ehq69B/XuOOzVz1G0VeX6B2w3bTc06yWq6bdEsP+fGUMwueo2Bl6LG0rz3EPbJI3Rk5Q3UVwWaNxXmcGzgycGTgzcGbgzMB/TgZsy/774ldnun8A4qedv2v9q8f/V9u3/75rz/71sf2z+f9n1+0/67//LNj8xvADYItMwaNO+t9Cfl/6EZjfVB6BIzUe43odLMJHm402BfQ3Sxv1L7h+mcmMpEj/15Bf974Kxvu9wHgE+P6gr0L/5sU2Y/scPzsse9k49OzVt79dH/Jfq1EnPn0VEpP/DTw+E+/bxMXGiP7JYmx8C/+k+e+qf/R9KPSzbHrEp8Ykhwv5J/nUT/r28Coq2g9ANdfK/5R4wPIJjuiu56k0VOioQSu9V/T/lcYG2RGfPpT8f2zBEcdRh7ZgHbrfrI0c+GD+s25syGKlZJOH8XwmsQgfv58sKnr7z0jpY4GNoqls9mnP42Ss3e5/HpC88t5NvpqGTNqPOOhHHf1HKJFi81tDYzjkezRwp3yqomuCNPoBFT2sEf9q9P2rt+TpQIRc3GO0DU2lvxDv8LhsyzYtLiqz3rzrpQ4UGw8ILSAylOZXYRvbfIckF8kPgq8XrG5naI+8g95MbnZsSEVNF3tqPPZjY82n3pd5J8SFt/Ct2r9cVsOFzTfoocQ2C+aV0pvk9I6Yw5+5QevL3PM9eRYN3DP2NCJjOU18TiDZe5/atgrYfqVHRw8l/QMhp506iG7qA9k4TVjBok2qgOr1SoyZHxNo6olvmCSLlEh5Hr6AKXIautTytrsW5V1MZSjrst3jK2rbyAeiXtBeJrmbtG1zX9fRtC3z5rKpgSi2uWfTnJiOdU78VcafZGpRko8vrhF4PaftVK/yPQ5o4dnxoS710G7Cwy32oxed2fOOAWLJsxy1oDCVdyh1AAcAABAASURBVEniE+8W7THrVX7D4qaZtUuLAcvGwsQW/aJNJWFnQjsgSrfZ9O+xclox7y+YJy+xBV0N9bSKA4N0rayBZT/6GzbvtynOSRS+mj8kHNrW1nGuGDMOE7/NHVJYM/NHqEa+XHJZVSW6jGmTDcfVhw/V7fSBJOutuMy3rclsa4E8XjlguISO3ihswDHPmfmGafzmHToJOt+/WM2afGkvk+DCS21bHRP8jGES7+RmW1x6V7x63v2unpQcO3kF5nmIz6DiB1uRm0LZJc6b5BqKz8LOKKnHQTtyNnI0EsMj8um7jMHY6VzucogqcsLXhv9MKOY1LsaHdZToTHLDMGV7gZ8FaJB/+u1/Uw0DqUoyX7nfCTqHQaJkrGnfs6YYW2IaY8g2XKFHtllPE158hRiZCU2ybNbHlAQ/62cyR7EZWUiayKUffUSx5z5MGiSqCCoIDwvwCgziH223RsnIOMwdkb1ziLRh/MCcW3PbF3Q5AYnDq6F0CxuDPFgmTut+p1a1TmxEZjZvqhXCoRmSuaGu2HRU5mB9LDEbMgj/DZtqTJn8B5M5NHpGbi5H7aJDnlL0bHIobDKMiNBs+tOnq+qIO2PyphuKtx5/pMBh29HHIM/KDMi7id1e87fRR7ovTDCGKdcQYTZNFnnZoEujLrIXWTyDc0o5V39cJ1CUnES/uAVi0lu2x2HGGahL7PXPj4KG3JKd6ucg67iliBUD+SOFjTVaxBeyizvxJH8BTaxIsakUdOyhiZ2NfM+8e1mHeRywSJgM4M67krxFJrLCtgvDXITLuBPLxntJutZVWS8J847eDUx8zLmRo3sf/r7kJcq4FewxpCqCKhEhRuOflgRNlFRVTaEnVZVkdQkvjYkfmxxRpx+sw99N4U3m1s7zQQaJZ6O/6JGUWC7K8C+YfroMPY3L/j6CYLKBbuswONvIF3wJlzrG0v+UtShuU+SGmjauWs4ZA2CKFMyJ7MaNBl46h0SotOEIUfQYEx2rNFhfOXi/Xq+SLJMHmxpkLBtzl5oQJcWKqcX41bEw7KY28bydGTgzcGbgzMCZgTMDZwbODJwZODNwZuDMwF+cAX4f/MMR/DO6f9jpf6PiOea/cway7fERb/F+6SF5o33Ue+y/2fgTWrjszZo/wdSvNOFsNLHB9M/6eBxrzB34aNcQDtBUdq8eddPOhvWBlnm4fY1uW7YfJN83bTff9ivDdtNeCQ8Ne/HsVT+w/lATM39I71CySwaS9bGwv0gaZ+PgdR5hpI5GcPC+V3891q9bwdV7//vG53tfPBQQ7K/bgf1g59tykbUt22m+Q8Z9bJimfTDrQXZmx3RnhB6W7baXfrCzv1jZS9ZedZXfydn0d9Bqnu22352Hm+3u2X7l225aboft3hyHkHxT9WX7VadG1kmT+9niBm/vU00UA5p92e76uIW3ZknolQq+y10X7TGGUiIX22k34HV93OhzYQMCLizTkOwjPtarUqbsg7fqUO1sjE9tzNGEEH8bBxU5eMhBSN4DkNf1pibzlQ3y8KMTgaNmYRHyFCHIdliQ8MHG+o2DiyD2t6xduPaSodnymYNAkO3EJ+Jb+pM4Icn2K6J3oCrjtlInj0gJQX0sLktck3lKHBlrDgWOvHu3I/wsGU5UprrYVr66s9827IiEJB/xnX/2FbGd++WqVXZWTG+MrX3BSH9nkTsOX8jdxH5oia1qyC66RIKjwXqxTV+yqbkOeT0WDOfQK5/Eu91uWJyv8ra7HVtB8lH4CDKumDF56346IPEGqKJbqjSg21Ylh5IsiS43USxzjw7Oaa0r/cDhetFavyzb2jJ+8rJyRKbJVUtZzbdL5mtDJnayvlIjSf7IBHRRMIOtSUsqbI8ask3f3Y9PyapRHBSVqkqCf70+KfkYVem+2kxeYrrlJGyzTqiv14t+++2CvsiJ9mLJ6IuaEFqXZ4DodBQ7vFCmbAtxrVgG8QzFT57P/n+DX/LHKUJO0BfMmGxDc8coSsYsExvP9Qs699vGQeImXMPdLwYRuZUzyUZBUmGvhvFdSrFjF1u7MmqP0xiRV9jGjuBPfM3XeCAjw/i4y7lJi0Yt0YbYBHwJfZzMzDfkK4d2gatazomPdlFL5qD4zgFpcFv+JlT0XKmtNou9rJMNmxsniFlbtvWlEnI4QeTuvL84j8X2kk5uNuylN6knNid1C6Bkm+bsfOe5ax50woKOFo0NnTtzk/XQcz3WussYrxcOUIEZwEbOg9hADeV12ZZtVS09Moa/uzYmNLIF7/p00adPQ2NILrOWh4raeiumY1sb8QeE1THO2Akg2AjpEeqeHkp8pjtG6Xq1nvL/F18s2+pCNRlL2jRTwZNGFbUbRZswlDEkN5mn9IME1TWazd/umomPfrlUg4Nm2pDQl+74SkyRWe89DuPhT+h2/AmfQnaydm6viG3tJf7urBVSoLRrp5/VP5OBU/fMwJmBMwNnBs4MnBk4M3Bm4MzAf3EG8he7B/6t0+C/Lvr8YpYc/nUR/Gd7ts0vy/7PHuR/8eiGrKD2eabSl9AbKuyEfF6rN0j0nZLNl8kGzLv6wd531Jv9zvduqxncXNZHyMSW7Uj8IPLN651t5G3L/gbiL3zqov6m8X8x07YInotaq9jWx/ykv7h649lK6XyQYx143IGMwDfQuuQwc/0Nsb+EZZf8gAQx2eWbxJsNQLatdcynbTkCD7AXJTJJSRC2d5uzbW08EwsHPbWE7q7vsoJ84kn5qIskO+CmvWD8Iy06j9gl0fVnOHhHbZtmwHPBeCew/aZX6rb2En5gv8mEdWfz+s5ua3jp207V+EhLPyhkAtvtI+3AduvlRjip4Bdwown7LX4PGRKcQYgU7dzvV4kjUked9o8ifhmysqaLzeqq0aq2u359TnhedkrT2xdBhjZk3rWl0iqxtVrrbi9Or0MccinmbbTpzGNt4ePOqUT0s16XdtJBb5ez0YFhv9XGfkPucaAhe+fLsj9Ab31MiS75ZjBcttnAH0qhqxm/nIWlDi0YVbKNm7nqEEHivnOwYhs6BBEP+hhP580W9jrnU0JUZWELojb6BmqIEr85xNjIUecP2nGZxmVc0BXTlOcSgzi750A0DuBHn2pdxDKxE1heNO5Z8zfyXgRSxaEDcpCV2Awt4yL4kF4RT8IEM6ONgwuazUuM9zxH2BOxBLYZY+yqi1GMn4JufBXUBTjQJrSt9WF8uGw3JX7TsPc+OtGbrKHwut20ldPIJpYcXuGe4bTUInO/cygSJG2kSNrt5tPP8kY/+b2jh5X4wLYo8WMbcdN7u2z3mO1FT1yixL9trS/JpmV1oank+8jNYbuZsrbd5z35JefhBxvxbARtm4z3zAhxbQymc8ycOgRYt16fJdtKyT2IfmxJVrOQFeV/frvqyuPgkhp2j0va5VQyDJtDYt4CUFVjyPjciEsU29ylVIMDtBqlkY9WQp58j7iT+4iGL2hdK3k+cn6TbeXQ6+X5zkHYXYl3Y3wzn1blHGwmXuYpYwia18S5HyJOVXlH6TKMzdJ9bkJ9ARtcMnJS+MEQbjiQDYU2ub/xfMW+KHZxFz425IIp77QwGKmsgqeGKFht/282rKrCr6jBkGT3AV4ODO88C1k3d3xnSMf4NpLGMujYUNDlMmRJCX+SV1r0iI2D8h7DJmwy2pl4rDt0THdcY4hDziHbxHBhnbvpeTfYbvrESGLZiCP02425ADeM5J+8vt8melNjXDRqKKVc6Eo1DM1KWXdaE9lKLCtvsR3ecDGGItab2g/2Uwc93k0d25U1VGV8YuvxihFivmWe0KXZMrZVY5Cni6oG8ZSYfkmWwCBGRJT8BneeleQYlkIPpih922tykmBigYdPhlcIXrB/TR7GUPKWWO7EsiF/1BvzhxWRhphgPqY2OhViw9qQf3m5sfbJBbmObtbCiu+uxH9nPlK3Cv5vxB256N7zbJGv8DGt9O/IxzWm9eartc/bmYEzAz+bgVP+zMCZgTMDZwbODJwZODNwZuDfOAP8Jseeghp/5TD4Re6vdH/6/jtn4Fwcv3522DVR8JOeeH+wPfWTSoijZ5nGv/Zy4ZPro1cTi+2P5L9l3/51cWajLfjWwP8Mnl1yQ/ozh9O2uBVw2y8c6F0p6Ivv7GEqe8evYNfw4/hj59GAbXHJ5Z181Hv3Y5VdUp4ttjtfObh5bf9IIzEFkU19703Pm7KBGtqPIrpS4gVcojy+Xe2dCP3j9Sj3kfelfjarbYtrYRfqGI4ENJP3DocZ/U99ehfaK9sao1q/7emt2Lswuv0O6nrxw7JrdR7uh+/krcEOezaIQw+UQQYPOt3cabblY953WvP3G1yNKtm0wGQnupEdaEFD1w6/dg3h8qMh5ATQt1cdYVqpAPLkb7Zm2pC4ijxdLuuTZzWGvPuxDXddxn8RXw5SIzuq9MCmvctSjQrPcklPTxfln5bNp/gGtu9s7r/kwIFx2UKvAA2t8Uzio0mEmyY5CDX9IKyNvEcv/TyPktmsv7Px/9I4DkRjsRC0LRMIlWqUnq5XDnAuMjFuxNAHDhwYiGKbu/Dd1bpBsrnRyz3NqqHUMwFBlyw77wRyqlWyRrI+bhxKPD8/E9uNA5Wr4lcyTmaPb+N0YSOOV6ewHJQV2eo4tx5jYt2QF8XGH/7jB2NQJNsq9LSXoj+qdL0w5h0rZ2pZPCiI7xwa3cnDpJNRTGKau68xhp6ennZcGcfQWxwTn8xhoUk8txvzAI5YCUE1hjL/QcajvdiGhy412usgi/UhSmL+9OmTnj49qeunKzVgPV2vF11Zr11fn/Tbb5/06bcnPSET+5PYn59fFCTO4L7dsP+77rfnzvuVdXDpg0DjjRETQ9Gkoi9lnT4zb88vy04OVTOm2I5MjSIPF2LCP3H+9lQiNJFupZCKzmRkB7JPT9bogziphnSN/NPggHPItlIO/+nGzhjWoi0+BnXnMJLhMQZmnbBFKYTHGMqYbEOZupHHxEqnr8d4LEOLMlk/jEHbeLaeX55Zqy/a8uwhwqOqPK9Z6znQTC7TxoCK4K5X68K4BrGK71UbjqrE+K4aHOwltsgmrPDEIGzLNvpauujXELQpYyPvc8GXpSzBye3wKUqzSq1PV5jsKrH1PDFnmb8mIlzEmT9QCJ7I+Whf4tBUuLDshcnx9jO6wau+KPC5v17HmDPugnfEZiSCGqVGldKHTIiTA+hNsWtbT9esHSPnnsuNeWCYPd7UGZTLPaefWF9PIPncmJcpqWLbNLC8kfMjhlDiY2Mub6yVl5c787lhN1qxuoMuanQm/qdst8zE+WAur9fRc5h8mTjk/HEBzzo/k7jiJXBuQjkXtvrCnrqx4tjoCH4pMZeXcnznZ6dwU4sywYb/1ERFDzMIZmxUKz4aqz9lvpZN85y4c9s+ydEG4ivviaenJ7VbSwaivORdhy97Eew1/n4PcvAbH2ItBlmPK2oUz+vMwJmBMwNnBn46A6fCmYEzA2cGzgz6hPZwAAAQAElEQVScGTgz8C/KwMRPfsnqg1p+1/lYw/7sYi9H3/qFp218pvWvISSujo+Bpf7XeD29/OoM2OaX86/j+/6NyAGabIzoFekfOGSO+qB/uzabIF+G5CzKV18szJ9q65eWPCPfwufOH+N/5GaQB3b6w8HJTvlq5Xf5m8x1YOqFN8XDx1H32wv2hmx0AAPKpkygfZPmS7WzWaWP9jH1hctecvZev4vXrWFTc3WHm02Hi6Zsv0M2kB4RmW/Bfq9vv+9/S/cjL36zC9c1TBtbjIdmx5g6vMmmY9qBjQwQNNLG+98q+pHTXmxkaiG6jYcNucgGEbeXXNp/d9hZa+rxHm3Cfx/2hJ+xR5bNVwVy0qzHPETJLhmk/RFWCUvoHJ+qoftw2Var8mwllwsb8myJMjeTjc34i0p8vAGKJaYDECzdXJPnY7KxLep+Hpjcow4tMt/DxGiwsaks3m3ZdMWVypa98C0bkZP0IJu8Edlu99DFFDJ7L7yMF9zBwdugi9wE9rIT+7ZVtWKxV1uUg3YYnuRvjX+D+3bN2GVskpViu1uhv6L55Daye3U8L7N5ah1RSDN3db9iK5CU2Z/EwCShihFoj5cdCcm28iXq1peVOnBZH0shx6Xw1vwYjZWf5GwSc7DhO5vse7gtbyP7gNgu574Qm7ZlZxM/9aIfd1iy3d3cEVP1MDK+hbDjP3UL9i3xbaSC7O3xzXnXxmEdRKmNSamNvYWDKIWe9aij4AozqNLAkVEoaqESum25A4tfZNBLrmoUIvBsKOqDhCUPfaeFYVsjJ1U5sUB94wfh+7ZxsHPXpD3qqip0JMawccB01zY3Zdzc2i4s2ctP2uHl0PrOs9U1BxOW207bwg+GUJ8NUaKDYeVTwTG18XxkPjPWHh86W+IKHYHIB6GhLtupVk0zhyYhuOjQiFzk7zkIwcZgzDlMscOf2og18SIqWAvOuE0Y4W891tjZ0I+tjYRGJ762xEZebHc+qcjhnidJFw7HxhgrPvqdY+yghm/hAyJX9KqEHJBUxB/akiAJSE5i3VhPiaEpxLH4G4ekN1J7Rz/v4vjHiCwbyPjaiCv80IX9oSuxXa9XJb4aU66brvWs//0kcY4pXrPoTWxvut8m+ht6ahAO1yZM5xLhok83DVGsph1dKGLYyFo2gDHJG2e72JXu+dQic7SRmMm4uKJCbBfl4CvrJ4TJbeKZSjIXEKXlaRu7tmWXuLPOGMZudyOAUWsutvhpYA2jLy83Dofvgg0ci1rvVhODdcmnmEsqEN0bh8uoI2Ol4FKGF74h2Vb64RGSEvKNwW7EkHUTup27sKF3JesrOQiR0MjPHf2pgaHaYbvzK2wkjhuHvZN8JuYiDttKOzTJEpNpW5WfN+lGRim0WZ5pda4KhpGPX7V8kf+1RuxwBNnacJpnYGNNkkHdWB+3F/U83nsup+63vQ9vY9wTHZRlEQ16yclldz7hb/AH/cQwqhife+x35u9G7vLsCKXZk00rOvCSz37fIBNdo5s/3ohOZM332DE2FRCHv/HBUGTyFFMmoAWTY56fqS7hBXfGkzEOhPIp32IORg3VIEYk8wrdOKBOHHfmYeO9NxlLMdJRpaHi/Ua8CG7YitxG3JM+6mLaZLsxxlChk7gbjNH2ojGHk+8pWCJOaEPMA8EyPtsSfoLobeQ3Pu74SRumTO7QaKn0T5wZODNwZuDMwJmBMwM/lYFT+MzAmYEzA2cG/pUZ4FedP+buBxTzu9iBP+bkD2j9QFw/bdU/rXEqnBn4L8hAHrbgG0NlI0XBN0S+ztq+zvoKx7Zsf4X768hfc2lbZnPr13n+Y5Zt4gKP2kfXXrw/Ne4sk+DR4S9oEzrzr1fony5sU86JvWo8miNLTfN7oo5+vvd1h/k/4noTnW9NWtlgDGi+XvaytFdNJxS9yW1sP+YZCWBH8L1ZiN+52uCbTDZKG9iyl/837tdbcRtEoqIXpPMTyLgSjhjVD6nFB+D6THzFMGVnDMFEZs8TrfiiIpe5q+VaR5ZtrfImv95hE57AwddriT3bymbz5Tr0MYfpuz7Xs409yZJs76i9TiZYfx/yYYcPHu35vaxtGTntpa2s5C4K/Lla3N9advQAth3sfYS+fqGe8U826Dc21+OmgYaNLRMrdWi2lVwUthOx2IAX49s2jCjFO7+UEp3w7dh5AOxqRO9hnqIE7CVLsy/jz3a3j1t3uYU6OTFI/bogEJpxDj/xRr9otww8mxYXzS9f8FueesN2DijGKI18qjSBM+ZJriSr6LssmzYYVcohYj6ZFlyuOSy6NJ+bamCnhgpZUTK35VKhZ3Mkgd3EbkMDRiZXD0f0ciGXJmGERTWVOCetxzqfUE7MYwymIbkWalbHdbmko5TW44CkD7AYr5hXwukYHY0ckoHEmFhtR002NYH1YVMOeWjb1vVybR+RX2tq+U5eRo2lh4WNNZdP4q7DxhsHjjcOuNZ6wBSHaPdXbORljAu61ajYKcuV/tQY1sihJPXEbj4tmlqUeI89W8iN/mTv09MVO1aKTd4Z98ttxRC9QNgxdESFK0TJFIZij05fqEqYmbqz/AA6hEobMvQiPlFQaxrNvm4ckCXGDfkm5IaxjQOxyCpG0Rc07cW2Ym9wGv306aora6ugRYyp3+13DznDv+jKmr1cLj3u6+WJeUHv6aLLtaDFnnUJH7lBfYVey4R6bp5vHUKR136P7j8PRqTB7fpUunB4brtlLXUsPZYkA0INKcg82Za41tjJ5hqwPpZCbhBXxlyuxUa8G/BcVlDUFbbF+gGbOPzftGE3z1LkL8nZE+O/XpXxKgEIOQ4EMw/5ZHDkjQ3Iir3IXQZrjk7sZKoSyxgFv2Q7aV/17guS5KwTKczWg5exbuRiYz31EKAhwdU9GR/FOBInxLZ54XvRhfFfrxfmajQtahMbsd1A2M4hbXwuW7kHtnUZQ6OG7DWwHIByLsxzRX42aAg+PZGTzDv+MddXYs1774Zw6jyjPZ/Ib0lES3m3u2p75SNxbdxinqlAcqrg0VBVaYzq2nZIrBViR34yOK6m2d5tS67VTl3oB/ZO61oazO8YRmeKuyKrvRT0MYZg9JzYJcxI/U4jNp3lzMCZgTMDZwbODJwZODNwZuDnMnBKnxk4M/BvlQF+98nvP40vBc7vsPk9tvEl/r+CZpwEVD999S+fKG8/rfnjCkeOflzjlDwz8HfLABsmPCd+hWW/x/ciRhwd7dh12WGxV1s/UdYmEBtCx07QN3SdjSHwDZFmHXL/f/beRLFxHOnWPCcgOeu/M/P+b3r/Tlsi5jsBUpadS229VHcT5iGA2CMAKstEKuvoJy/iPmDyXgh/D9+f+G3kL3KzV02LPkhYDNN1/Xuw3+wl23klJ3LcWf1CznZPYyefZbyD6/nn21G3z/S/8jw5b53v2kuZT16cTmhcHXrSz8tEUYa81Nx4GZxv1UzkCqJBmdEB7S9aqWXkI7dw+MAseyl2GSn94WsymNid6dFnxzU//l14cjQqN/XeRLYn+y3s2LON3idE/3tAdlfHJh7xfcztdxvFOLC92Mildol15UlScOzFD51px/Est3GIlLltHfZWr26Y7R7F1XMPbet6GDIvkCHEhujd/PwJvvwz7Wsin7V6j0OqkZe6qd9sO/Hbwr/hFlnbD8kalgvYartT/d9JlTljPTXCFCcNj/9OGsiEba1cMg5c7poU/CB8hhxU3Dm02JSX7EFqYZfCi8xGTUN/RmjzaX9YQj46qwZu/VBFGSfhbe0nOgHl41FfiWzYmRBy+PeMmcQwkX5jPCO3VGTDwMLGQUCweBt0PVrVkjkIVaVRHDxxyHThUGOMoaoBexLj1n0hw2C/oh9kSs+VURCfeU6P/hgnTiFnW8Y/94g3wgsOmqHauR81moq9yJSHxrhqEO+cRe3ewA2NxMnRxqMOUpGDXbL9AILkNFXkM2rxjnF5zSc1RUihGwWovYcmNQ0q8QOMSghkbW75CqEk272XNtakER3sdfyMu+ezTLTsmxsHmzcOaG/0xmZ8zn39YvMO71HD6JHfkqE2u5xthTZYv5H1AxcOXfqQKrUCElmYNUVWtOSY+NIz/XAlxvgtZMeInjsv2y0Xfh9AvlH7PoTaFFuH70Inh1tBarUwOkZXaYzRduxlrzOhRmJqW3ZQLZP4DuQw+5Z64PPr1/+rF/LMn40595wbheGy0HOp8COagdgnifnOGt3RZRnE8rRMYsk46sGdQ94ls3KKb8tKLWxGluiAW9+GIPVce0sqiWfDICE1dcOuIop8+OF1HAgYBmTd3tahesYp0fVqapVcjP9UaSExXy9X9j0xkg/bAAuSjSXr0TDdCpHP3j783dlHqeMN3QkxKuGnZi7r+NkINBD9w+g+iFwOYAd7q+qiwC65gQViiT1ZYtgm3li7+LWKz9XJ56rIYcI3kC4cdI5RkizCgj91Y3HeiPONtaOcbSfhZF1u0O5MbtT2hkJ6pjqaGRhbhc1iP5jcRpXGsCBLxJG9EZ3YyxhiX7ZlE4ulUaUc9OKCuDbBUhpkOQMwxiD+1AEdFqTtQc+z/Hh+4whaYSDxjOxfxHOYbWJ5e9v09jqBwJR0wR+1uJu8J2PqscFj/d7Ima5r1HExTy9sW/xYyG/obcoabjARYSy1b4JPzDhRuWRbJdEHliW56aGqW+I+dJqQG2GGduBhC/t2rCjViGTDtvKTGK7X9TmecfkieyBjjewpizY7JgbndVbgrMBZgbMCZwXOCpwVOCtwVuCswG+pwCnzr6lA//7yr3H91/Z6FuavvT5ndP8GFTgeoqP/nSHz0uZ3avzbiNuW/Y5/duC4xv/3vS7eiu0h8Str4YcgA2RtY995q7YA+R9/4fiHTsILIpA+eB5n/hnwQ6I7kljvRheRFMlxvXjMS8e8wJy8RuRtZmvkZlODDHa0PupcmOz74oQRrFnfo/oksdNi76BmHPKP+vB+H/x4mXrY/Khvf5/+UYrZd+Rsyw5WzZDqK7XrjJoHv6nrFt4afXuvsg6s0rUVdYPQM2x238T3W2iN3HYyom0v07wYz3pm/IAfozVAoYBtuVZO0cN1bwFb5HvAjBdEi1y2SmSY9tU0RrbVdstKO+g9jlIGwWJnBHU+2c9YPddTs5eC7ebZJXuNlxh6DHxg59mhQHxcedG/oVvK4cqFQx4m7Gct0PU1pWjWrs9Uzy15BXnp/6gZGpEPxDgwvYm1X8AXM+zZVjEOoqu9We852VZa9NI/sCu8+56yrY2Tmy0HEBwATcathwmu5kc+QPQxzz8T299s4wAoyffzz2rEl0syMYa+cQpy54Bow242R+wESChtVKnstpt5kBiWjJoHU4FtOistezRyidVetNAnNzs2A6NPFOQde5HNAYiQzzz6emq2lZ+QXEaRi7g3ahPaqJEOoqgZBzfQw0uOsdU2qUH80LVMDtRuHB5HsbAZ3oKVufApmo0/+qNGsRubkRWs1Dci9+2uffMwMQAAEABJREFUfOtyo+41SrY1qhq2mYtDp3vcY79iDkzFlmijlmwEE2+Rk10qYrNNvWKDvrANTTTKp8jGaB+WQSj4qbXQkaw0yC23MbhySPR/frmGjBqSiBh7qOFDSg8VeUQs2UZOzIlV6oPHMayX/oasWodyI5CxW96mR7awa5eYNmSIMU73+SK09tGGkEtek1pOGBUDu0LmyWOfim2w4mOAqKrUGOm9pBJfeJeLdX25EPuLHMHwbQ5V76zdTV9fF15fb3p93VivqUMX8x3fTEwQ39g7iYNlUmHHzi3RrwQr8+X+wz3k6CS+judy0SUHejnUDHOXLuIrBGMt+/TO8zpJovcfxIjaFldrIM7YBACTithmXsRPDpBQhSpoZk8OajTkKE3yhxnbtpW/APHyEr5VrpbHErmrGyLQBdw0N1U9L+wZNAmfttv/LZ8z7aM5ooTCNLbVuFAD2z2xDa2Q4TlOzlrNdLY1RikuFpqKD/da3TgI5mxbx4E0mcOb7NmNfqO/a8P51rFMJeeNhQ2YUB+ClrvfWOOJ7HzISi6rcByMcemxjTwyOhrz/lsvzEcN6gmurPG+voc92LINKkPcr3iaD6V7Ykvtsv4rniUDW3kGL9isVseOVl0kK63JGZw4K3BW4KzAWYGzAmcFzgr8p1TAtuy/Lv7Rde7/QOQ/PP+q/T86/3+1ffuvu/fsPx/bn63vH92X/CbE709zfTuF38eev9Wb8R+JK3qPX4iMUcCvmPzKhB9+3fvOWMP6Kb6n0zTMt7+9/xwvZDx+pv583t/8/STCEvP5px9Cv9IO/c4T2bGD33EVHPMf9ZSQddIPobP9tAJH/Vdv1rGekPkBQf8W+sPNaOalxcaj9mNIS+7bXt3MJvkZWuh33H5mK7zfYWoXPZ609AeJnGbxgsiyf4yCJ14AvYPPCcwUL8uqe2nIOyb9O2zLto6Wz8GMbTf9156b/POMjUIePHTFHBuZB3lx/IzQPsNG55Neahl8lv08t9EFP6Inr5+DMlMr/hOFffbZihTTz9DeTIEqQLGeMPjUXFB/5hTKlrCTu/jMstJCDzIOJeMg4yDjAHMR0VHDnnCz/bDJVJ9zDC1IDYOMvw+SjxNy6YBNPZhPrWcuswB3qE+ZbRm59EF4QcZBj7HlfG0LO7Y7Tjr010W5iHdbE+6d596jyggrsHmv2X++6q64BGZeXcPINSRZtHmn35Q/JzpE9Bd/Ij+bV9yNc/N8eLtgb0AplNsCMTEUfzryQnPGeaawkte3sFyOxAMT20S+5snfE5uTeSDZbohm3JqH1MgEot7pTZ99ZS9Z20i/X/aa26uvvY+EMWpbtjPtPjFlGtvxIeKa5Jb5xJeZixiUvrW4pT50z7bz/2sMOmbijvxGzWNzYm/1kxVHkRrm5XVGVmrME0EJJvVJZImH4Lgso1uJgz7jIJ9nk3kjvgJk5t4Lv+HF5+Y72+NGnXlpnhzIJXvgQOfAeoal9KLRZzy6XkUcBVHdExG2JuxNabbTwTv6UlXGVn64wY/8rXUm0UziS2yrh801yV1UJ/3GIVx6Qx8D3xkwnomLfuvchb3Jft+o5tQgLySZI9z/oUUc/BkR2iBGqMhxx4/BxYWOZVu41Y1DivVHhTs/RJo3t1JDlj2Qhb9JbmuDXtBALmzZzkj26jNJLs8v/jO3jQzR4SjzI7fIS1ZaypjPTpNveiJR7310ijp65pu/uJ+RlozC2q+bJjoTuW1Hxge2Tzw9tY6TeWTp2s7qJ77dkZUdUoOya6g0XNReKnihNSKxx5YaFzK2ZTucR1+sse0+2InfibCNTHTpWvjTzV4MqyTQeuQqngOhnyHbiPh3IzyzCDI3+2bL8OH/wiFQHzIjavFTVseaMbUy9lL7rIMxnHGvhyU7t/aotBUHc1xMlbYNKr439iSq5BiCVMPoToB1GBOxjYDzLd/EkrGh2W4Z20KJ7CyWXi8XDqOIs+sMzxksriolQZfQuQt9IAlN2VboiVNPbX+0mm8M2NaoYl6SrBoSUxGqor+tNAS1cwwt2DAU25MJ4anjIrbuiS/7V/STeoi6TOyggh0unteM73d2AAWJj8yD+E1dZgaIJha2DTEZH0Dkhc6dQ8qgdbGNJeLN8yDd8/+3vaPMlRzHGArMPGZRF2kDN/IN7sHeYILEpwvh1qE/fIkxmi0eO4kxvUs64o6VmbyR5cMdWavrpPfWtUJHxCeV3Cz34fbjm6/kdqOGbBnySn5kCu2ObchoocQ8uoMgBkEUJCIhFgZMfJGKdW1/yJg/BBLn5QKT+GJ7pifBPiinD7+Bbawo65c+sC3bqqDWOPqycjVde2s6tlMzlqz3UKVgYbR+KX//JySRUPZV9sFGDOmnCJ4EbIxLCm3tj32O4SnBkWIy35TeEErYu4raX+IcJYPI3ImJamrjIbt3chAw6R1Yw958Ai6oeUQJTUH22dvbXW+v/JmHw+znDcMTuR5DSw2z/l0YTMQ+Ibfd6EPqq/p+3s4KnBU4K3BW4KzAWYGzAmcFzgqcFTgr8N9YAX4f+29M+1dz/oN14ffa/h30e/2v+vzLC/yrAkw1/1W+T7/PFchKPOOZ92fHz3a/N/6z9v+IvvNC6wl/xMY/Syc1443Xb3IX2aB4UxZk/JsUfySUz8vgR/wf0PvF3Sdeav4g/S6b3xOelORb+sp5z3pGhleRiOWFYmI6EIlnRO8dH18nRse8dYx8ZNx/EjwywcE+xo8+8QjhEecxjr13oN56+tBalhexH4hMbHN/vr6jDNt+l4svSLK98DG9sBqdmwuZTJ0b46NPnPjCRhhLNiPxwrp4Bz+UgwDbzL3mHL7Y1nPDwqMez/RvxhTgiBuFZseSnXtP+1ZlBTZ0jEdn4+1y+gNKiz16I48kJhFmnst2xzv2Q4wcKt1vN91AbIh29AwVG93bqz6YKsaDl+OjBrRwP+KhTxwHx7aqglI3eJGbvCV/ziG8GR77YeMAdh3c8HYcBjucnSkRiUYfhOhDIzThZqdFmiHEwx6FgI+2i75gvl8Tf7fbpte3rf/Z2bfb/Z3Zo+iZl/nw76nXmxJfWLjQRswZx3/HZmagqvBljRrsmYte8o3AWrT8k7WX60XjMpSWXG/Yzjc+M/8ACzvRA6ljcqC3YWg128o37vL/zO1/SnSUqkbTMg8PkSX8zd3vFHKZrEvqlX3xxt7IN2Aney1CsGFN4hFAD6OJuWXfqAvLdeHAKIeog3VCglrdlV4073Gnr4wDbNhLYlCP1KaqNFmXfAMXNZ418hkA+sNYGDvspR+7kyADI1iuloDU6xT6JL8JdUJs4Cf7MGsQJJfMEZEdK5a4Iqtuk70YC5lMdZ7wuVTJp4X5HMFuJIItY/z1mH6jnsmvqtgbQ6PIDV/xsRFf+Bs6G3IbJ2+psdLQRUxfXl705csFXMEX/Z9fvlAj4TlxTdmJRhwGZr9u5E48Uvdh2aXB50D8J5vs5zuHUq+vPAdgwzfiQkyRGTVkl8YobGw8J5vyT/TeeU63PUZCU+KPXv4/ta+vr/i/a2LL1CVr+/JyVfZiYafGkF2y3fWMrTcOyo5vfNrQ0c3++/p65/kEHKLd3m7EMAF5xfddeiPmPMPxba/cM64qjRrUpjIVjpQ4N+xmrV/fiJETx2i4kCWmDYHw6VpnEPuVz/jEPdjbMR/5MDdqlj64caCc+BNvcpkhAkJsn/EdvehnnFpN1nrGUQAxub29zYd8bGyRgRfd9WdPcrE2DL9S469fv/a3nG98boVGQdGPdEAAXDEfP70WBFDANnK7L2SYihJojNTB2lCK7ewJ2I/LtqJPSK2fXDfqiXhI0ChzAofQPukTE9S2XTixsU/8Nz5fAlJsvdub9PXrqya8UaV8dmXPvHyRBmlD0rIl4tuUNYwP0Sx+XIq7STx5ZprPeHZkkh0ZPVrrJtadknkgL0Lbym1NZbuxT3tsfL7PCRKZ2NjIIQhvsK/ymZhxePayYzukHVMmziZBTv1T2xv7s3XKwrrO9kcrcOqdFTgrcFbgrMBZgbMCZwXOCpwVOCvwb1+B/FKUL7sE/47JTH7Z+0fHHRfBP9rPaf+swF+2AgRmW/Y78mLlGYj8g67+lPoH2X43a14SPSMvwp7xLvnXGeXlXF52ZR1sq57AkPXSB4gW2egETPsqS527re4hPHLnJV509L02JUsN3r8p7dD/UR+ZIDaD6B2yoWccg5M3m4mhabZCb5hxQIxrXrIrYo01Ni85qQ6xN5Fb6O/Ahqx+48nLRgUPWejIP1/e7acPwiOEdGCTzAt19FPTAM/Q/FgP0WC3O9uyDWVdK0/0iWEi9C029EBexgbUhcCxIZkaaJL7b/iDMLIfYGIAiVe0+KX77mUjC8dOT3as++w4IHLZoTPIRQ62ie8ZRIxO2OZmm5yWHdsPWVg7fRcO4TuwLZTEXdkjS5o7dNuysS98Uq9tB1Ml10l8C9R0H2/U/uCxmuo62VHRkiVW7DARWou+3+2PclrT5h63tpe12glGCIvq2PcYDj8EqY6Hw6uI2073wCGXfsltLZ/n6F1IeFh6ZnS47pf6hz/yWTY4BZJkIwkm67qBhyyGa4zmi2az3+j7ct8pNLVn2IeG2Y+Mc9lW5eSB/dm5ClHsTWKwWSP67QmwZVvOADBEX3JcGipXLKSzLXsh9g7YoUUBvR6bgbql5jZzZpEXvtPnkMEUabHcdgeHfDm4SvzJy+gcl+2WKfrYjJ2NmsVWZEKb7KnQZSjIccnOZM3Dj7xtmRplzJKwlvf+dmvWFsm+Rg3FVw6xEk9Xm1v8RCCxh17DSh969BvEpb3hiZDg7nnHp20OUi8KL2se2G4NqzqeyDW2tWbz6LEjWvMYH4fOkB6XsZxJZLYceoIek2xiDUgFEYPP12z/oS6dTalbYsw3fENXx7rrYmjRGcCMzsTPHZ851NoY3zjsI1QF2UtfXqxC3eIHW+XkLG0IzBl/almmSqtRGsDea8F+Tl4z6x2B5TqjhjEeYL4P9G+c1N04vEsOC/hAx172it4uyVwZZyB1jPHDULbl2gFhEoPyjIHI3DlcnQQcJHgkWwc32h5xzrXPyDG1EczIB5LVe448k+vipQ5GH73Yp5ajLho8J2UrLfnEfmzgXphRJZXFTihNe+MgOn9BAtdKi/yKOYLVuUZ3u9+o2UacU7gjAGkM9+FmuWQTdHzTVQ3VSHzSLX8phcPQ1CK2xxitN6nP8md0S9xyAUsC8Ce2eqz3dk8c1C22ws7eSJ53Dhg3AoOVEuE/NqUNwiFrSJRIXYcy/aAOG3ndW26jCJHPxz1q0KKvPqANfe0ryzY5DElu3uxYGeOfMB568Rs9xHS9SAP/iXlyowwaF/yjE1+hxd6VZ+DlZfA5cJVUxKeGbQaSTZ8EGhaumxb9jdvr2xs1Z60wOrGtRysZe1VDvVb86amG2r5o9uiaxIVt2Yb6flV87iTLzbBLg2SCYiy58ycU6hrbbvuEQz9VhUGtVtoAABAASURBVA+d7azAWYE/VIFT6azAWYGzAmcFzgqcFTgrcFbg36QC/Qsyv/ml/27I8L5L/zsS4/sZh2l+l+M9kg4c5Ef/iX/I5ZfPh8w/YoDfZ7OpUPBMO8f/KRXIyh74T8np3y+PYwW+1/8wmzynHLzl8K3xQ8H/PMZUKrXnxQvEqW2fvHd5GfaMg2NbtUO/sX0Qi+sDHxi/c/IdG3YWddkJe40+3vOCM/hI/c4MA/O5Tt+ItACvDncGvldd1PVxSeYWiFa8iESE0bpS2zV6v1t+n3warZjx+Skm7zqxbTOzRPcOuX9Ec5m7ZBOc0tY8o8+Iv8m+SJzBwX8e25YPxu/s7XfNZ5uHGXu9hO04kjZ5Z3zwVz/7Be0HOsZafAn0WhS29umjC822uHaau7cNLb6xHQr20kFuW3b4QqZAxu9QGvJcGT34PeF2xGXqv/ZDQd2vKCFgv9uzM975dEzlsrSuHi87EKQVH3zbzI6LXLp2G3fJ9nch/htr/bPZ8GMDRGGvAoqiGaj11cO+yV69aLbVP+gn1h6H3sZIMHlmHjnAULbFDUg8JisPaDkM2MVl7D3nqk8te8A2ZixuXPSScp7wsAGfCBKJwi3mtnvcROTj54Hwyjr82lZaDkjuHML1IRTGbbdMYsjhXA7pJp+rG87vHB7eOGFZh2TxLsVhaj0uRk+0fP6yTtiK3ODAYXBAsfwWMiUbIGlboavbsmcTV9A0xossm3HTJNcC6YiqAGmuEw5N/IpnXV2ESf31QVe0+Ay8DED5ePnd1WLs82V7tr3kLPzUkNoWSrYXjz6HMX6yH5nxqIOXXe6xmX2ZPofsW06/oL9fk2Gw0W9ycmfUFmy5QqDe0GJjslaTGtjqWOKXUR8SxX4wqhQ/65ufb4xvVGvTwJRaT7QplnzVczINA6lcmQ1yu1yqD+BeOWDMHkIYnU3CuW0ZGVvdGEL2Qig8ozWsAQpmZKsIgNgTv9JQPujdj9JAVoYJIoeICpoNIQz0+98N57+HEnbWKTnnW6A29lHNVYzHGHq5XnQFl1F6eblwaLbpf//3VW/5ljD7fdnAL3xZtKm4KkxNag2BORNZB90hgkkBZ+JhfNSth5M7iI/UruVCgpZxDghj68KhZfzA+uZCVMLRy3Xo5ctVF4QD26zBZF025Zl9fXtdB5J7rLGHiIqaVZEXqIwhGoOWxLAR+vtYEsw7NclBZ/vXaj0nz41ncCPn7ANKy1qFv+GrAMqZAlOuEQwra1BjKL5Ewwzq8wHbrM8LWDkiIpcSysoLn+r2bj/T8prXGMpwQly2GXCFVojEf57jybPcNGxfOfv98ouIDUHok9pV1SOG6GRuG9sAnckC9yE4n48bMW3o2PDA8hsJyZKcBKSO/431SU0PGcjClVADBgUsbtRE3WI/81FDhWBiOYBky+C+1z+x5z1Bo+CCaonzdlbgrMBZgbMCv6cCp+xZgbMCZwXOCpwVOCvw71ABXjTkheAPQ/0ZP781PRR5sfEYf2/wHf6v6eN72/EhRn5POzz0Ye8x+dTnl9qDhJlj+Hfrk1H7J570ov97GOd3Vv0Mfw8fp43fWoHsos/4rbp/TM68hPg+JPfbic/xHHP9W7f86wJBntXvIR8XH1GaFOSBPfu8JHxg3nmWJvA7flhf5AhgohPk5egzDpu7m39B1584+J0/gKEvTArV7xq5zRn5rfMvh4/Y0xX+wh3qpslLvbxkFS+J8/IvyDyqmENGvGybbc+2XAupTzO52V4v3yTl/+GIAtds6He2w376qNpO9/DfE27x33kQZMZ5ERhkHES/setHlkywo44VEx+u8CdvCjfqR+QIzX7pWXkGs0EjffQZPwEVct14yfiO2Ch8B3QyP4dKfGxa9Rf1Xwh347YpcTNQjbywTQCZfR8uN8NCbgovBSxb3ex90LPJet871uTa2OtH6pqb0cMntmyetyTWet+9fUNcrgzdmujOuTF+vkInWw52ciCWbwb2i2JeEk/kuy6fe3htAeN2bEu197Zl/xzRrbICRJUWX5QqQ+KU3Hzq5mrbZT960Qw6NmKxM4PAFTvJI/vOfqfDelwuq+HkTv2xsfWL8awDh039+bMRx51ciIo95pIGt+u46AWMvNwGFxA6i4j8xsHGvffc3OtsW5F9ILojORX08IwPob61nmgGowo6I67BnrteBvJDzk9xxy53mfEoeMjA0lu+4UUuWceNGCaW7dKSnchPrG/K50mV6NV+7+y5e75xKUFD2laavfqMn2G75UKb2R/UMPumDwuwZVu4piZTG/zIFXGs4Wxd2+RUjWJs+0G3UF/C2Mgkcwk3zCeE/WI4eUbmFt6mGQEcQ1bigtqCyTcDl9lHEz9SfAifoplijNSQsdDP/ol+hQ8SyoQedqEY2G71yIXu1JM/v2xnqo2gZsDnSnh8EEMnUO65ImYMcalBDNfLlXEp9CVjJS577dXEdSfH1DLodebQa7JnXZJrI6bkZ3qrsDmGNdg/NarnBa1hFKSW097GGApvkvCBfDszfjMv1y5JlVqG/d45bkp+qbON78PH3rMY/Wxkj+RZQ5i8LqoxlNjUbfY9B4VSbACeveR74QCftLWxtzb8Zpz9umXgkpCHrKPFEmHpxrMA6yAruWH1Mc+AcBWZxK589lvENho1UjNrsEBjjKRBDFsfxGZiFIscB/zYid8OiUl4icGSmMq9N6TopZbCl2XVkGwrLXvMMsPZfkI+gAvZF3bhpJbSZN8jyIALx6nrGKVKPKOUfz77wiG4vf7cuN2mbjeJErLHhozBQhaD2iAm7tQwsW1z08bk+sJ+HKXIZB1WjSRb0gFJVUM912qotk5ocWG7GTOGiHXiL4SB3qCuRrBA2GFVFTFCMUCeO9ytEcM2GuyNSZyTP7sqxnA6AxJJb2gVOfoN2n1bn+0YiQmlh60q4wsSfjCnNMwkFCW264V9Wnjgv+nu96mNABP/MbatGqvGMwawk32eoT1kJxLReIY3Oi5jL8j6DHQh9benb3wGB7FNRLoM68svX/SFz4UXnoFYarsoXK61255ycijRA0dq9aEnl06GwQSi2SWD2Lrz+dHxzmbINgh/6DV/0YBNk7+McSf3XR0+slyICmmlT7zh35DPGLZMXOlDl8xzU+zdyT7kc4M6bjwD4r9zJ59bG/xX8i+d7azAWYGzAmcFzgqcFfgdFThFzwqcFTgrcFbg368C23vI/GKr4J3C6InP7B9zxccz8GLAld8N6fpqidCDpvDrHmN+P9YzdtY/rXvE9U/zeDr651Qgu+8Z/xyv/61eeJR5FaMP0J9ueToPIxkHx/w/tGfLcn1Izk51k3uwWJGZys+aM+yBWQGbO2jC3/MWp39Pe9+zlbd+wXd4SclObj973UdNEuduo3Z5O3oAVZveEt0D2lvUsPCgRz8sG0WhlMknRP6d9L5GobmWzruvkv0E+AYt60qnyGaQNNIfsA0PIMadsdQ9d32vWUIFMNDva9H7PRqJ9cBDr4sZKn/W78TC8IGQ7MQW9Ixbxu6YTT1sK/L61EKzrX45jR+Gsq2qoJSX68+wrbSWzwDYlunfrxWrbdl+J39n1JLIcMH9VtZ2x11Vbct7X9BtN017S0z2olUNDVBFDgcsMZRHegvlXEqznK5hWy5g88L8ruMbsGOUxhiySzZ8pOmglV6uV136sCJ8w9mvrqlbPhTbHGJsvIQP7qvuMFIH2yoCHFXd2+96CCoIvwGvQHLOYZH2NvkAC1+WbDdEqzIcuHGUObzIBRI84kRAZXKr0tHsw4YPUvc9g5dJYiC4DEFzMDU7z3kcjvLf1DnAmnBajVvr0dcOO3Fgoi/LZeKhtyVizCHb69uN2t0pRRKxqoZsN0SLjwMbh1M5lI+frM1LDtQ6ta3lWy4+RvV840Tmjk4OZAizaYP1jj6mH5ftHs8conC4tfiz5W0Tkx6wrfykrgyUZlsZRy+wLSeOxjrMEs1OPeZex6liXYxMdGEnRLpNySO82MrvLi2CbmijShtruxFn8loyUiHkaHNIewMMZWjpgzJcrsEB0f/8z4WDMOmaQzDW8c4hU+oUORaiu4jH9p1DpBtrhEviMutXShyBxXyUbCstMoR1mAgJbDxPfsdlqNCpKvUeQynqdsll7Eth2VIgmk3dqM4ELJFgcZhXulxzmGjmUyIv5QBMQt8aHNZedl+OQb03XHJAKF1fioPdF2px1cuXiyKPMfSF/mhcr6bPXMgP/I5EwRrc+Rx50+3tLhHfGEOEz1jY3jjse9Pr25smBbGMzZKdkSUu0ZiqBgOuncSIi0n0GCkyvQ4bdnGFOWXeoBi2ZRzbVurx8vKi4Hq9aJQ6Jlgx1bZs0y8UdeFSajd5rmfqR3F4bMhvth97ydrpS9frtTHqIgkHVEPsIdHHVg1LXEyVtmzBzRIRZ41SIWhHSMo+3vCpKHSPVmTh2yYGONBrDPSG7EJA1P1G/e9d69grZDGrGsiTx3wA2fuNz30KiOZllLLWkWMqWQoG6VzYM5iJgfarNPipdQ5i8094T2oe+WYhPPgz4goqzk1sxJqcJgtlW1xqVgYohRfcOSh+Ttk23HXZRs9MZve25QKGxLXxmZa99fr2qtev1IHns5/frENCsPXKM/2/r197hVA5r7MCZwXOCpwVOCtwVuCswFmBX63AKXBW4KzAWYF/QAX23+N+aDm/x33GZ2F+z/uv/uXuqM/nupzzswJ/zwrk5c8zbL+/lGH89/T1r7A1eaH1jH7RlJdNT5DzTmzyUmz+K0JUymxbBUSzDc2M1L1t+ozVMuXq3jZ0N2NOd/xZS9EmqcB50EIPbLeOy0ipx/pJi1SQl3k/EftdrJm3pmhkXRJHw4NYSj0mNtvMAwSfLhuZJ8RWsOiRr4d06I/JbxgUPiO2bJWMn9iYFDMIL4hcYOOvLNGze7rWoiUvOuYbYG+xFpOcP2Dfl4fc6ndZ3uXiMqSY7v5Ht7kL2kZ23wO7vu0fqT3o9rtMbAVE0bbsd95SIEvygKlwCr5t2QuZB/aaL533u+3HJC/FJ7bmHv/ByHTu9MiEvlGrIGOcKVZscoWw5IkLmckkcgfyErpp0G3LPpAMUeayQ8taYw+5ufuGtcvvPF54H7T0iNKxsNxz2egz2NDfkJ0IBMdYe3xNa540eEtvGz+F5rcXKsKUMCmE6DfmG0N0yvpZoyISIgPTuODxhUK4uO7kQyts2AhptcSWF+1BKHZ40QNYEPNQbPfnTz6HLCvN9EHBy/7f2pHDalnBDy0+AtFSmyA6VSV7yZvnTgxDq1Gq5oWPEtfGAUG+aRrxRCZ82ZYNykisK35mvvmY/3+xC2JA+sgzkduuWy+y2S/55mLYx3xjETYWYc4NNxSQOkwEbNZ7p2NAiXEi23bhZd75tgxR7jrJJ/qHXMaB/R7H8jcxm3gLv/hq/RG13gPRiVwQom3lYCxrkvULn0zDakQuyKHqRi5qqmTqtWTFIdK9bUdORptVbdWIAAAQAElEQVR8wgtS7xwSRV+0+NmIKd/2Cz+ILViyreRv0wN909z8+NnuU7jRZJ3mptbNwbmwXSP5WpZkG1JkJ89NMS8CFDFvGqM0yOM6Crr0y4u6YRr+ZAxdwEM5zMOUXFINZzWVOGQph+42A2D2RmFPe4tMcl/YsHvveHa2bO+QGDUvnklD3SzZ8SclX+0N0j6Czl7ZODi7I3BLz+F09Cd/tlvV+jaGEjXFmkA02yqXUBeqfXC4ZSDpMgwk0kEfH9hFvcewMyRWRh0sfX7xkDNoTCQyY9IXZUZ+4mfreWJT+x/aKPidw8g5Y0yQo1lYkG45tIccyp3xRrAZi7YRUw7igxs5Z/+GD0s6hLRa1uzlZWiQFyaIhZwIJTrRjZRtjSpyBozzr5pMhCe26XS7Td1vm8a4yja1c/cM254NrUbri+g3ahlYQ5LRvz9hw9ad3AFy+5JIyN3JK7WYEFOS2bYit2kjkGDCKHyNUQrKQ2K9RQwJZhNahkThSZNBLJes0qirFDo27mBDj3NuzZskDtPzdwa2iQrYWJv4grP7xm4MwmOEqwl9xTZRsq0xBn5wgQ+moqSyCzkJEaWFvnrLtibPsY2epTs+WWpqk/HG/M6BNoGhcMRSGM04PklBmFDqkj1yZ73SI64xis+3C/3QpYYGgtvbVIV54qzAWYGzAmcFzgqcFTgrcFbgrMBZgZ9X4OSeFfhLV4BfTPnd9x8fon/u4gjje/3PNU/uWYGzAv+yCvzKc/0vi+t3ODYv3n6TeN6c/Zrg8QH2QS7EDwSJutmWvaDnFvEn2H7m/nScl3wRsPjx73ttFzcH1H8oPAURo39HeI8t/mI284zNWlQGIYIcfiSnvLhk2pft1dfee+U559b0H954cRteZ8VtN6PnPmNjz9i2re73sWR9bBjpOkn2R57tb2j6TpvsqWc8i9Sv2LB3H9h41svYdjrlnhoGdw4Ngi0Hez+pVcxVWcXLYNuyrZ81+/fz42PtsXfLsZKKLvpsv7bp1/oekpPYJ2/G0+cQK5i86BdGZ4RyY+yMQVVp8DK7sBW4Dk48RRghhRYwRk7Mbcu20iK14TfjcjXdtvKTLYC7sNacUeTpHldcFjHYaOwIk5mqiG9cdBlDNhRQyI6q5jGll1zAC0pjPHGcuO6cALy+vXFg8qa80M/L/YiEn/5A2QpslCXlblv2wiQZTCrNXrSMn2EvumvvmU9qkzhmlAMUivgve16jCB7bWaNUPcMGcmNUHwoOZO1dTi2F+NSGvdD7G3L4giXR1w7bSjM+rteh69UqCxHLEgcjHIhQn3zrNwept9ut7cLqK/sn9btxECLFv2QbGenOM3NDXnvLtyNrWIWD5Lp13rPlizzyzcaXLy8KrperRg2Zn5Zlj9rMwDySF/FBD9+2xmUQ//p25PV6UVrW03aGMn5jM4eoIdiW7QyVgCfxzH428DAXOXthUsO4jKi951glg8sYGqAYRyP5lq1xuYBBPJfGhXwsdT2NH2WCD0ob17IhgML+y/Wqy7Wwa8XswL5oieMyDG8IaUURFY2SyghwHetxx3DkD8D6eCFvGxOTPbLJOKoA+kfBjzMvz61nM8Nx4ruQb2yEbUP/gN2GxZ7Y9Pr61v+0e/bUPXsEZC9MTgY3Pl9n6iMpZd818SfiXFAWo2WIG5vWoE4WLsPRdxu1bj597CJN3Qq9sZuz7hy6vr5uunEoGPPJx3abyz44MDEwe59sxEQMsuxqudDf3u7kt6kPF1surIdjcpmyrRolSq4yulPQg0m/MHims4/TD2Rtw5PY8t23LqpS36BvkqUw76x/6rs+127N2x5xt4gwp8SLBuPY2OgxAKNzRL516G1rDKtY70I08VyvQ1n3CkGrbXu+qCi6srisjaA3eInrNd+afX3tfZB/kvnt9a6vXwH74vb0eSF8Cn1187621sbibNhLjPEdtMhxQy802yJcpSWeyNsl2wp/1OhxDBMatdgUu6LZbp5tZEfT325v/a3n2LJLL9ervnz5wudV8MJ48KybmhR+LSmQSmc7K3BW4KzAWYGzAmcFzgqcFfiPqoBt2X9d/Nli5z+c/8r4s/n91fXtv+7esq38jfUHdLTv/NrTf3P7N/MPQX1/7/lBfwh+Yz8xPEMqftEOolP85vcMfi3ml7XZeOSDzU7REr//fgC/Ayp4tvFHxonlZ9hgbpZ+BALWT4H+n7ls8fmmlbvod+SX64Dpf/V11Efsp19HSmVu7zCb6GdA+A9ebPafxrRi4H2Kvg9eROXNyCfvZtGf8Yn9zfRZ9nvjbxQ+EWzLfscn9q9O7Xdde42Lfsj6iMn8gFTWjkm/Ax0+Evh4KKAGUlqg+3AVs5KNF7BkqmkZ55+ZVL4CAebxdQjG0oZMQLdfttU/9Dvp0dlwPgFh5XNzy9uqh73YfMYyEblgzd7vk00RaN9DiddevpRvrCGaF4gTHwsbPp/t82nIweHcgTjXyj/y2uMy27QI2HAbzBdtqkIjjrw0N/IdQ8ezwVlXEdMzYuOYx06LL9Hv3hNLEGb3MZAJMSkgfgUZBz3We4s8MMF+F8TnMNCwLS4lPqa/ek1qscCzqKms56QeUQw9/YJ3m9gXlXpiWpKZF/SM4zt1GSqWgDryMjXzAziBPhW5QHejbyHN8yHlz8HIpg8Ns3pAksnV7HdHg33SY2iiTeKg68u27IUm5Ea+kpVmrz7jZ73Mg4g+0zMOwntGcjgQuv1uN/PopK4ZH7CXTPQysq28NLa9RydWQx9a7MDWgSqjY6V12jDsNX/m2UZnIbJB5J0BsN18ht3bmXflQwLbA5NDlBVZaLOfx6xV1rQ17tDzmR7AcIjYS+ypJ4bwUay3WGfLEIJCJkClaRhWPqoKfi7YuLWMwQPlcBJDvlE1lQMExQCVizycCDQiGloDSsJLDRj21Xzl3lPZjEFe2BvhknUpEfNU4SO+6RhrgeT4NEJqI85NxWfJSBx94DTbaO6JyT1bN9uynXQXgXsx52raGEM9h/58mTrUKAnBo7a2lWYbsjPExhTWZZ5BEYt5tp3YUE0eGTegQ9JQNTq3HkHxwEYte9SiB9w2ClhVGlVkOqGsq+N9ioFQYdzZIps29Ce+hIOJfmCe4eFBfa8y/xFaeDNyBd3EMKEJmnDhNoaEoYAxSmlFDJYzfCC2j4kNjyt/nhg526LDJCvCns7/bxbn0DYVLMxJ1OlA/7lAzJlP3XXfbuCN+t7BVPyXqcPcFLuixX8g6i7oXXtybrM8J96K3xcucvLkM3/4omH3fGDkgj1jJ+tsZyTFj73nHFqA7bfX/6W2G25uikzivxHKDT/tkpuxdbkavh5o9fBQyFhWt8k966sMGIdnL2ZyamC/txU9JjTJwba4uoYkoknuLTvnTpMsiakIm9JM4obAZVum+A0bISO7cs00MyvzTTAVGgPNGFJo0sb4zuFk4p442Tr/iUxgesHKWK1v0fYcUYW51hYqV8nxZ+qKTPhBzKtb+KwUgeCqD2VDtqFjmCtTkH0Rn5MDPuxjYFyGxkC3cEnoqSOCcvJHMbxLZGpIzAm6Y+9D39tdOci8sQcne3ImKPKfQAG/gDpq2Da6gWgtxhoxxBbSD78kBzE5LMw+XE5MmdsmhNIG4d71TB2hsWcSxz0H7PBiP9h4djcOuTdknRhGaZKXAuJKP4kR90o4yzsBcOFKOFPSTj/RT06TZzTY8PNK/q/4vOMnMq2gIuZVl/zz/zf2XWQ3+nVgftOdByLxTZzOaSWcmG+f0BKMBYXn8pBR5mDuQW7kRfYidY2REdGRSPiTW9vybF4+U/K5kecAKU1+BokNDt5Fa1nspretMYZc1Gq3EzGPTXXBDzZFaLaUuG3TjwWd7azAWYGzAmcFzgqcFTgrcFbgrMBZgbMCZwX+dRWYv8+1f5/4f6b076zZnyvCf7p2dtSB//Rc/x3ze9/sxyp9r/9HZJYXVbxj+lOmzZs327yAsv767b3WiTURfw/hBbY7r9p77e3QyfTDuDIL9cewl4xtXh6WipeitmVbH9vnufplbdas5ZIKeMyb+Pe4YfTJzMyb0qe57Y7V9oM62URBCAV9oRSJjMNzZpheY2Wmo5lBENkqJk9X5tF5IjHkFeruMzzM6oNB/bihRh1Ty0OGl6ptYM3tRLLGudvWqFK/lGWsT8227I/4KBJekkrvZm0E0XHTh2D7Gxu2w/pVROyQrDpG36r9jIdzrh/r2ouX+1OpHk7skhuWbYrL1YKz51XhW0V8dulHrdA96nL0kWW1MShhGbBeUvfmLlr4DeqJCSh6PLetCCVnBJwZ9NozfbomBxqz6RtC8RumsW07wweQ4tX97LnJw7bMjI47nqLPqOWIZfLsHLnb7j10zLuvkh0L6j60pYst3ExsZK9se+DefYaeA5imox490RiSB4oZY9e2bDN7uphyvRPwEXsHbMu1gPJem2UzSra7tuqGHPMecutYOexJ/64Bgysxml4yP1Jk7uR1qOdzMN/yW9/IpS7URnuzl07HhTYhi9IqMcfugpVvMpdzcLIp9YlcTESOhcuw0das1s/BUL69e7vdOITcyA3f8feEVtpvE0OxNwngzgFedCHpiD//9PTgwC65bdQiapNAgoxHla7Xq5KrO5epjX3TY/qNmsQeKtA3GXk7XKvoYyc8odvXTiMZpSX/9Ob2f/7nJSIcEjLhim7o1+vQKAlVpcXehu/w8zlXxTM2hf/ERgyysl5vHJzlEC1y0Vk9Mkx6jI3DTqexxboUP7YJcaqq1lyrRf717U05rDvqtfKfSqyDWGos2axpsGE89c03T28cAoaL+XQKb7I26Y0FRx9mxa8KvjSJM8I2MWUwc9vBeJKP4GWN8m3yMazCTuyx5Bz4i/01qetdES1kxyhFJzElxrYhK82wCiw7pWJSI71YB2tg31LHlrgnBYg+ZrWbUJqZNG1Ncsd/pEUsbzrquHStwoeL3lL0Foy/IRODaJGNz42aZI1NnJCXXep457nImidvzlDD0vXyouzhMYZGVSMMG0cM2iaF2Xqd7hyIv7X8OsiuPRbT7yBG1Mh/a7SvTcQgEdYCz1LsJcaNuG7E9fr2iu1XVA1E1eiIwbaMzcRXxGc7jPbHoPsaQ+EHYbvQZ+3jIzLBxGJyCQp7kSMlNYhhI8fYz7698WxsHApvCTjKjbl8Vcmtb0U+tcu+uuRvEmn5RZCRmh+ZQh73Tbun8Pja6O0mdW3WSKguYulsv78Cp8ZZgbMCZwXOCpwVOCtwVuCswFmBswJnBf5OFfi1X8pqSg/g0+C8vl+B/OXn4Pvc/x6q7f6l3/779v89FXzK9C8x5EOAtz32j9ezmifWfUG0vJiaH144QfzBZbs59uozaX1eZMVGEFrgsn4rZDSCdLbs34DP9g+dJ7rMizFqsmLkVRwvwHDxp65yqfB14PcaQ7VVElO//DsITSXen6yFbdneJb/fhf2M+Mm6dE/+3/YbLwKpDX4j99mqSDr9OgAAEABJREFUyfcZn/nP8/jNPPJHfTJeCGdhZr9kuzKNTmRtyzaU98vO3EqdNnQCIu36e48rusExh9wGWrVHqSkg99ann0Hypd94IbrxNnbLy2HQPOjpd3XZBmsW+iSW72FJrLsdnYVFOe7ugW1sLjSBm23u67Ld/DVLsaZc7mnZXQPR5h5reqa/euWlcGC77aPO+lOfXXOjLvvwu92zrm10WRGMxH/wPSXbD/KG7Ea9beO/0Oct/c613aPcJ6MxqmUY9mW7510HN+nbG/RJDg18JaagBeFJxfA97q3Xkhx2HZiqKpmfjF2RpT5ta+PgJgc2U1vkESAkxlvTc6Bw4+QhL9uD2Ebkx9eTzft240CIA0Ti2fY9GUXb6Ro1iIt5PoNsc1g5VMRaPb5oVDFPvFPxHeSQK4eMG76CGOrYmd/xE/7GeoQeO8JWnoVJfqEFtrEb2wX7iIeeK7WN3fSBnprdAqzxUb+sqtpG4mbA5UZ8X8bYc2BfENOdA5quJzU9YnRZaba1Ef8Ce4i5BI+84sVmLKnobcteUL4G6EJ3Uu/JoVf+B5/SiG+AGFpiPbfm5TDuyGvyZ0mYlpVL3aaS/8a6hT25JbdRQ5MaZh4xR8EZPcOy3Qe50UndZfgBSWTea0ctoKpGyeU91lLVggRdR42liN/5LLtzoBR97zw62ZkhQ7wzQLj9pKd2xtYYV42SXjiE/uVLad4lN49eQ0IGNjSGn677/Q3Khh+Rv7DjlR8GJzayjresJ/ElnyIei5/0QNie0xykq5H9eU8dJwWxIqnWYay9GWqZ/T+CRIZu9gY+7uRFmdAJbfaa3zlkC5L3xFdFAFsbfjbkG+jGrlSyhwa2awzZo+sbPcMr/HbYem+YUHINJbY7XmQzp+S9r+5vxPK0PsV+iZ38E8Nt24V4IIWuvWV8uZiali75p7fRkyW2XS5i2xq998hnUraMsw9uPE955kNLygPdQU59kEiPlceVmEeV3HFgHjsHs6BHL6i6QGaPYLRzpp43tgBTxW9qsbCR9x1sHLhO+rtGlS7ssUFtY+v/+//+X/3P//wiJUlZsRc7G3kUe/L6YqHScOqOTCetglas7V3327J9v9/ax33fazf25W17U57TySIkNtHKpS8v/6PkxJILloaHBv4KXDiorkqORjpQy0b+5eVFL9eLSEGJk/Iq+wrBx2WXzE/yexAZ3HG2UZiNferIlJXxJCHbSIj59kAT9lt8TW7BRm3Sx94bh9m3/S8zSJZtrE1iSl3u1OOmDT0bOuuJqtJwrQHtermoQjhxVuCswG+vwCl5VuCswFmBswJnBc4KnBU4K3BW4KzAX7MCvJ9Q8NeM7r81Kt5G/Lem/k/P++9fa9sSl/5gyz9t18jfYvmNNvLS6xm/Ue0fIvbnjW6Y2PEb62hbttFbV4bBmv3knuUPEMnLxh7yUpDp4/q+nUh+Dw+1fXDI7FN9nh/0b/vCcWBeiErvubUJrRb+Gv3GO+65nkxkpjVP3kzjqfdfBrtZ+2kCDTFe8ua+acnOvTf9AmIfxpl/i+j5A9n2rqe9t77XknvwzJvPk5+Moxf8RGSxvEk7kqc+tTxzH0i77KHzgfc0WRmtaO01C9u91pLtB7Q3w8uL9qohGz50g+RhM+Jiui7WsumZHXTcWe8/iX3jEODOS/e1ASQbPmDAZQ18ibaeDQww/uaKfIj45EJvAgjUosoM2F9h9EgyP1CUtsaSyU2HHe1t7j2dbe7vl7FrWwUy7vgRybyqxCXz9h4SZt1IvlnDYHKKl8O5/sYbJzQbhw82BwE5BfgQqyRLDX2/2VaNkh1BMkN/+XLTimBsKw1WPzfhN9Sniegb2dn5RO7G6cnX19c+pMj/v7IPbohx4wDnWIvdpBwF0LY7/jWxF6f9wBxjxTjL+cdslX/9Of+UKlPFSGpyyIpmox8wPq7UaR4+dqJt4l6HXm9vHDSByHRNMFwDPjVgSHG4iEW0gtYy6DPtupRXjCaoAKJiy7Y6tl7oSC+MGj2IychfOLTJtwFjF09Ib+jdOei5M6bWSG+casWWjU3mIrDMA+3N0Aq+zQhkfH0ZPA/CFkKesq2qDUzGkix8iMPyO4d6N/CG7/BML92ydlO6cGA5hjVGMb5w4Paily8Xvbxc9KX/v6Qv+vJy1RdoXzhwviAn2iTudtDjKdsqeFPiUEtiezREHFcOB6/tR5nif3Zck0KhpkBpPKN5HjK3zQHelZgKPkYUlDRLG3qZ2u61NuQC6ZW4JNlWreWQUI3OncPlDX7Uj9gRk1sXIf4bZ1xKNaY8RF8anCBWmXpNCMa9tWHwe7+nGDvy1KCeqavRi587ezQ+X15KX375Qi2/UN8X5LA/xu6jdOOz74ZgbNdFevky9MI6V9XK01aaMx/QsM8VklCj7lMRga0LeXiIWDfdyfmNQ9ccQr6+fdXXr6/kc5P5iTJs3Tjwfn190yvP+Z0D0NiLncJG54Ggbe5SOtu6s8ix/cpn1tfXrWMQzaXmvb696cbzBwkdK3ndMXxDbyOy0CfO+5kStqdkW8nvcrlQJ/beF4sSSfA26oiAisCCQZ2L9RFBbhIsIzvI/SJEdLlKsFpXe7OtgmiXirHLrcNQR8u4YgDCMSZs2Yai7icErh6HHIi2kdsbeaeO+dzcqOWdz8/1mXnv+oYXhBcb2ZNB6pD5wux6ZpxQrtSDsuLhvM4KnBU4K3BW4LdU4JQ5K3BW4KzAWYGzAmcFzgqcFfgXVIB3Inkv8vgm9Po1egWSF38KIVik8/6XqABvXPLWpfE5oCzWMz7z/9g8L2N+hj9m9c9rZY/+DH/ew7OFVff1InQqL8XVL8vyiutHyKuhkj0wVLw4Ym14UWqtedvi5eaP7eg77fAl2V7gZZksdkReTk39qK2XY0sm4x/J/Xb6iqXz4MOEcPQ+NmM/TG15Y/aYHYNi8DPA/uZaPj+Sf1vOh05yD5TwABXp2nX8hOMGL0Z5sZmXf4deetuogQhBMLW3zUhK9wFtBzp9Pmgn+2VyqDTzchWEFhh+AzPRf5d5z8sREGtMHbkYab0ohR7eJIMNm3nRGfuxY7llRDNyoQcZBxkHvBtlb8b2woaDCRFzEAiOPSulHupmWytuC7N6bjY0EFpsH3KZv2NjeKwjPQcM+gbPuS+b9nuPATHtuDOexNxx02cuES/j0O2lF35Q+9y20mzL/lbeXvTIfB/EzpqGF5sBKtiaHIbctWX/EINtVR2Y8GP36BnzGZDPE5vxjsSdWFHX95q9ZCMXRDZy5mZbpj/o4QWQZMPhmuyX8EP7kY/wLEvocIn387y8t/oFP+RyqUbBTu3cBx13DnMCybJDxxMOLBo3ZtrmDRtDVaURo82CSZ/LLtlLN/ONjWhoGUfK4ge+TU9dQ3/GxF8Q2tFnoyCuvNzf4C+emEs3DgMKO+FPns/0Y1hjDNSmlANY1jl0JkrvIkaZXMgIe3XEB9O2UNTWz9DiLz3LNqzYVI9t67kl3iBxzu2G7B1bzxKM86wQ00ask1reOaDfOKQSn8HBGCZ2UHv8uOPqeOKuY0/8QLSN+KO/pc5jSKNU8GZ8YHfCN/XhImaB2bY28rvnwDL7nP1kG96CnLCnbCu2bAhS69H1VaM0xpAxjItFM39OYis+J30OnIpYbOqGnzvxBJNYKU7rbAedWGKvsGG7fXNvmcR5HPxMnNmGPpV62W5Zwlg9gxyQbeSXGNIHhZxoqV+NIva1BzDHgdobh2sc3rEGbZ/YzTpdOLSssq7Iy+qQJzlkfZPHho/kaBsbd56hfG7kcwVHXJBVJRlgRkHG0Y893OSirmqIlngmNWEo2+i47d44TLzdWFWeUULovU8FOibC6OcgsQeZx04+l0ZV27lcBgefFxVBdPkTZk4PY0RqP+LPiujFxsz+fDw3Jj72soUt0agselmX+77PN4xuxL10RVyR2bArXTg4bYyh63XI/PR/+5H9hsOlsynjOzQ8cccNV3K5k3vbJuYsxZ1n/n676xYgPKpEqchNoDTwNzjc0zAWEvvG+gr7CxMqZdCFeIJBv+HolcNalj3bCglxwH8Db9rIK/ZTLtu6k+s9z1eEiTTrlRyul+vaV8gkl9DaUN8m6zix1ZO+Re+ObUyoxpBJLrFtsqaHXm9CR9QSIHenDrfOedPrWypVQlQmmSC6iXHaKhglybbyM6pU4IIsy9o5btjKGia/xBr5aXQyoHZ31ia86NnWvfcfMRHXjX14Q3+jbogprbBtEPmKDYioaWH3Py7kkzpsmq2bqBHksq08T2Psyk1T6ye+mRrwOXHPA0CcFScP9Ym9qfCKGKyhQLQ7B/Wvr1/1xvrmG+d38sC1cEedEDivswJnBc4KnBU4K3BW4NcqcPLPCpwVOCtwVuCswFmBf2UF+B34h+43OAHdef2lKpA3Fgf+UoH9hwZDrQ3+jtnZP3vyfuCIEI4XZcobuIdYnlKYj/kPBhF5xg/ELH6Iz179D8S+Q47x75D/EaR+cXoYjt/U4Jj/wd6/XS8vKZ+lKdVjmjUKHoR9YFv2+4vJnfyDLjn9gPU98i7OK0ztQ+GuJf0rPvNiNEofYj6U28K3Nzu5uBk5JBAG7DVvYm4xGIRH2gljwXJesO6I6Lc4slicNrOGjzvvchV64g968uCuQeh33tTeeem7KB/v4X+kvM9s92Tvevz9W/bejv6ceI898X2rs8v2M5zxtxKhPMdmW/Y7wj/y/SBHTfvlNX3L9G3FY7/r24YDuBisax8/1qbnU2bt8rY/h043XtjHn7Fv6BExN8u8eB99IGJbtpdN7raZM+CK7pzYpE6JM4z0xWFBDj/6MAW7vY/34tlGU8KlZH1osXcQ7CfmPKjsTMY28V0HMRZ2rByuvN1uyjdncwABW7Z3SEUMgficsd10yRocsgwOhkaVICsN83IHJyHZ9u3wrYI+qnQ9dGQ9N9vIrJhEs63r9dKoMZqXv6GXw0RTMxNPvsl2I3ZEO54Lh0YvL1d0FhJfH2xgj0cvF6PZOZdryRHPQwaJlDqwrdCLw75gUDPCl+O7pmq4fSaL1E0y2zAVEHmXLiOxX/XlyxcOC196PpIHekpbotip5h3PZfZW8so8Y9HK9bBZxIUr2W5wI2opsSLKYebWa3njoMZ20+N3jIoouW+N7JeJZpWVOifOL1+uxMrB5og9MIzOQmoy+fyYHNhlz1QVh1h3vX597W9svr7ddOcgK7yJsDn0RJ24p/K5mLqhwljYFA0694p/1i3+r9erUsvkHvuxlY8rXCIpWe9tMsSNNpivXzcO8aZIWdFXGM2f+LOurOEF1BiwJsizMFt2m7fVb1I+R+8ciIq6oI4cNqE3CUJygKIbjl45Ufz69U7um15fN904UJyc+FUNfBbSWJnpJnYw0p9xGQs/k1wmTMB+goIMp69QDMf0c07svqm/pcoenwmOuEiBfSexvTSoHRY5ML+p9wy1IASYUpHvGCsOzPUFmzjvxHxj3e56fYShZU4AABAASURBVMXH22sf9BEAniV7QbSMccEeYiL2N7zY34iDpdadW2oDuT9PrjwjLy8X9tCVdbd6LVA1YdiREm6iDZFr4xnenLxTnykTs4n5yy/swy/W5SowdMXu9VqqktYa7HYmc9Ho8znw9vq39n1h4xV4wc7l5UWDoqWeb+zfeMs4IA1inNTuphsbbaPmM3HiyABnCi0kvODfIHEE1o3Dz9QQsxLGYrPBWm2NUIUZK6OZte4cpBt76OvXm/72lTV+fVXiz76PfmRtoyf8MSO/+Hh725DrDKjjVGy8oruFiYfsgcxjo4j/hc9CuraDOXQQ2q9JvH2Rc0i2VaOQ9UIZ+anCwPX6osvl0uMbf+5lT379+pV99JXavWkj15gpne2swFmBswJnBc4KnBU4K3BW4OcVOLlnBc4KnBU4K/CXqgC/b/9T48l7geCf6vR0dlbgd1cgT0awFO39ZdHeL+rP7zY6cguZl0w9+B23vNxa2PoFVcbP6pjHumX7mfy7xzb6XL9b8QcK9jJWe/8DsZ+S85ItArYVO3k5qZnXbgv28sErQ/3edtQxL5ozDmx3HZ/XafIWOTKxf9AfvfHM9kicC7xmZBD5oHWebEYvCD2w/fAXul1yI3QJttImNvH0mKcOGy9BJ7GFj3TXJzXK/ED4QctjI+PgmBvBjGEppuxQhJ/Va2/2mrtWH7Jd6ZTOIYOJoclBSPpmyjICP4OUF69kx0tVPbXYWPi470PLP3W7bXdlHBXb6RqTRGbiYBaqnbu6PnZ8TW3wYT/0M/4M25Cm0tVT3lGNfoDAT6+NnB5AsTBWHisWNNfcOuzPPXaqQWybnpttYgEQ43tj/RkiN8G2eMiE9j0Yom18lVypg7oOqSUGdLRJnMGaT7pgdRZ6yYl38rwXVw4EEgtht4lR2EYG6ce1RZ5YJ0K2tTGO8BgcKjCvoCS6kPtAb36IQd0gacNG9IPnl/kt8Ok28Tt3ebq2nUxy6BBR29BSu8ykKuYY3VpvskYEBcu2TF/dmxh2HQKaYCOf9LCRWlfkN3j5CwjvlDU67tE5YBt/0ZJc1AXYVvuknySAOWJcvMkkfkUrZLOnrMSb2JKlyETdENUkxsQSneg247i1wNKLLRKUMdFo31O2G+Ebf7aV9UNL3azmK22q45SJAdt3Dgq75swVfsD4erlq1OjDuPATV+KLXosUQgzir/3i04aGfcjCNFiTcvWhsm05etajGYPhhzBZ221H/BFhyA+Ef/i6cQh557QvCH1wIHS9XmRHnMwJ4M5nnfA3hvvQru1R69QuUhHN2MiGN0OoUg79ohfahnxngUxiuvNgtU+IhCrYCzxzoWdhI5eY+AikBpax2TQOXdeB4Yov9uHuMTPDx70PMWcfZi7bGObPVGtIKt055AuWbUhckzwntrfehxs+Z9u0rdR7VCElaFaajS2STW7RsQzZ6IEtcTCH79AdVm5SuYSLzvdG7QW/Y5zRkVY9MCBkqTsUpfaXMbrP2pGiWgexO4ecEz931lK2Ch07MWBQ37YJ+dAVepFIXZPHDRu3PsR81a1jkyypwMDml+uVGEoMZWjX69C4DN1Yz3yrPIeVQfbDIN5ffvmlD28zvo5S65V0uU69cBh85QDYxCthjcBWHFOEqLQNWvhjWNENAxIlQYZBaPkLFW+vd91Z88kaz+QUELWBaHb0rRpD3Kl/1ldKrQqZUaURmcOxhEx8aKczZrNs26TuE57oN3wuJP879bqzFsFGgZMLZvqaLHjokYHVtNzW/N62ohNELv2cUz5qg3BothlxTQk2euknPRsBcq7oRGywCJWCQbRLBbIOQZ6rSUwTIyue0qis7VVFLbBKbjdwV6F/XmcFzgqcFTgrcFbgrMBZgbMCZwXOCvygAif5rMBZgb9GBfg9+dtA9t+hv2WclLMC/40V4IHoF2b/4twJw+b2J8OwLdsPK/2yixd3R7+/E3vw7XfZB/GvOMga5QPtB0h+HfbOz8u9zpW5TY70PW8hbpnTfbhCA/a7PO8In0QmtVVDT+3h+xMt9MQRPLF+OrRLBkUMXLvs8rtPPnSRDSIfHMyMAxe5QEwMkwJkVu+G4Xz/anleki5utPYRurFpv9MiK2XOi3d0JtCfarEl2avX3uw1t1MjK3nkhW0wqvShfVw42Uv3g8xjsur7UxFkLX4Q4s7s/YL0PtlHeXmfENI3eAbzYlltgztKNpZ2jFGqylyPZrvHdvrUlhWM0aY+3+aaIBZRzMhmsqhrzNxhhIY4V0bUsHj5PRTfVdW03PBEl3skV48JaGpZ262bF+ui2W4/3NllK9Ps/86dmLmQWpeJw/aaPN1DarnlcnEyZjSbweDpip2wgxwQxFcOgiJrv9vPdkwsNjXkjX8OHm4c9gwORMa4LIvwuNb4B/cjhM9yBz1qtlcd9j60xBX/6RvEEJ2OU46IQretrEEwavQ4eUVWtI1EcuAT5J8ybX10bPKi6hO7kUdUtmUGkaFTJuFnbiOP0YxFSx8wRMztd1Cb29sbBy2sPbKYfx+L9YWWOHLg1d+0Jjbb8r62jNaYeeRQkW3VqO5FCz3xJi4zT87Wiq15HCiFn7xha6B7uQwkIgUMFRAh9cuhFiPiyiFSYkq/MU9uiTNrnrrZlm2UJ31y2Vp/VOFjQEuMQWSsgp5vC/7y5UUXxrEX2FZ+Js929lRogibr0XDf41HL3mIRZwoKJ/Pk+MYhYmLMX9YIt6ibTS2QybhKxDGUOBKPbXGxJghw2eZOLm2XvNKzJncO548YIpAYU4ONA71IX64XXTnYzLe7L9Q2/eiD8IGvoh7SwHfMF0FkDUxvWybGK4egX15elG9aY0axfyABRmbUwAbgWauM6ePnip/wJ/VLjAszYS4wrEoMJdRU+LMNjwpx5nfj0NEuGbocOhlhZIwhMUVdTWZcJdYYcBbOtuJwbzKf8Evx0eVCN+u4UZv8c8B3DlVR1dFgI79mMx3M+Mr6fX19Vb5Femcdk3/W6XrxR3l0HOQmy8R0ueB/SLYVO/EdP7KoWanILb5CO+KO/ULe5oiT/y5KnH0I3Gs9ZVuJS7ToRT64YyBIbC8v17XurHlsIdoXqt1H3naPRXEsfswUcDFb48ScfRu7qWP2UlA1ZEcSOS4748kooOMao9hjFyUWO3x33Pnm/BeetRf2VWTs8NQt3wZ+fbtTq572/q8qcske/NL2ohNa+sQS+5frRaEl3huH/Dc+/7U3260XOTvrMDnUv/U3gVmiXerszgqcFTgrcFbgrMBZgbMCZwXOCvwbVMB2/4e4/dfs/9ElzC8y/0r8o/P7s/btP7cvPvn/y01/be3/bMD8Cq6fgt936ycYln6GX4uP5eP51jcgKAW871DAO5bueafRvzSvFwPf6v3I3o/o2pvJ8QOgO/hM/zRH5D/6+lHdvk8361hPyPyAoItGAXkhk5cygUv6GfRv2j4/M8PmOXmH/k6teIG2oPxrnN/ANnX/HiZ0Pb5JlZdowfszUPCCd5l3Xmgb/E3Shp1JH4hxfA29t2JYckHfIYsdMHmO32FbtpH97dfx2fhbND7LHvN8G+m3QOQZHLIZB9vkZV5jamMtJF7A8eG08fJ60mszdSJ/Cc63oAgKLNo2W6YYdq3T7yhqE+BEQeQzX33pfWz8qe1YoscmsRCVRNWDDeOzoCAw8QnjcWUePAj7ILTgWMflZBL6bAnbshN5T2XGvwVL+kf32Axv7bGqqY0/BYKMeW/KMyXlzy+TI8EotUFo74ltEhPrkqUgRHXcMr1lapCcRFvqu3zmECZgKBtZS5HX0UxMxIMj+BPegqAH2SfhRdw2Ms5w76fEGhwy+edYI5v5XMH3SulTs02K8wPeRbCJVmwgpvKQkruKksQ3dWAc+fAjt2o4iWlCzp+ydMjMFIuafdgayYvYEqsxFdSI3egsLLvGX+wJu25ob20WVmrePpo+kSFUnqHZ9V5zrJBnYsr83c7ECBVAB1o2APEqiHPsmTUN6BSEHGSMF3mPPfmvXLDPOsZUXrAbwVLhW/3NT0z29Xieu8Z4dMhEQjwZBYZWuTGxmdDnSr7dR3ZK8SFa6EXO5sCm9y8HHKIOAx+XcqJQxmbPm9qLBTFrauwkRsja+A+iSFpWmumKG5EJV7IhhAFCo3tctpsfesD0Ay+Trjf+JnHm8CGYPYfLHkkOMzHwOTeIOChht+NklH0I/dAhBdIw9Z0aHHQlVht5sGSmbOaYz9Uj5mVsyUK5dRNHDm0yP+AYJ85JHScHWU2favkJvQ8O6V2WbcVG4o+fwF70os88iEx621Iu+sQyuwapGsBH5HIwc/g4+KI5ivTq3h2PaJgguAzAfkWv88LmNYc+ZqXZnDlM6j1IjpGJ+KhBt+wlj9BtK4dFtkXZgYUJ5RuFnJWpChVsiLUrBFzWnZrcod1vU7e3TZO1jK0F9D0kW2k2BhjbzIkxtOSemDcSCiwrn281rPiLaJDxgKa9TWJQ2+gbshNYY5TskkRuCBSKYwzoQwUd67CmGCqtyOH6sg7IilAR1dG7kGgFaXCgeblaX16qbW334iBVqrFkcqbWOW/MuQaGrMWskmyp8DWGGRPblEQOyWP2eM2lUnnqeilxCVXl8aWwmjPfdt10QwFV1DcV9gZrfZ831mKiPiQPbQhsxDKBaOlv7O3UGjNENvjvvaLUAC/FM4dBiZ5HUpyn5iNiuUY/tA/ALmfQ8I271O/StqIvagNDQZ7vv/3txgHxpm0jPmxJq7+wqS6X6K7PzObDokzsw9iFzudr+yV2k5NtVSBr7L0Yb+Qfe1cO5btunirRUoTgLm0YmtjYINMpn+MilvidcyrPASzB4GKNsO9BPUf1/JK5YRPjkFmf0nAprapUVbrgPM+evmnYw0d8hYUp5EPLLMAonW1xNWKPmTo2dNNvyYXxRi0ngtOlyER2WHs8VtUA6UUfWPmLBw8bklAHVlroGc1sFJmD6S+rfmGeOCtwVuCswFmBswJnBc4KnBU4K3BW4KzAWYGzAmcFVgUs8WvzgvaWX6h/hF3k7L6pQCr2DfEk/EUrkNX6I3hO5/lF1DP9Mebd2OSl12O+D2zLBvURO/vDi7PoP+OQ+Wv0JNiBuO/S0eunzXZLJq/vCRb8wDADup9ekQkOodg9IgvNZdnO8IHJC8O8OA0OYtO+Qz/4P+pj+hk/kjvo77JFXHWQe2ybXsD69facJa+E97029/7Qt932bB8kkWaPI9vgxWwTfnKL2eB7IjFt+xs/tlv8WIPuez1KGaMA/2MeEPqyoxv09JubbdS9039kQz+UaQ0S6l7Wxpj36ko9dLTdh23ZbuoYpeocevrNzbYKiNa2YnefQ+qr6T3abzGNDBf+1b5iIxDN4gemvXpIshmXM2xwFED4K5smcPPOR1RV1JzB6jNOHgsYQ3pdk81xYFGErkF09GhJK5MaJZkLXwZ6arYVmk0fwM888hMDARyZ2MqMgrLyXG59aMC+Zm/a8KIN7wyGAAAQAElEQVR02M7c8PZ008XWARsmsrHR68r4uApfoQv/oWUe2EvnsBFeA+Mbp0bBjUPWt9cbh4Y3xYZdMvGW6W2lH8VYe8NH5DYOvPNNw9vtTbf7DdebRg1dX64q9BPjG6dxWUNXcegxNMaQTS16PabSzA0S+khSn+ht1GeCHMQmdiFkc0M214Zc+lDs3CXbGjXwXY1Yz7cC8//UTJxCLLbMIDmJhkfFR/7p3JUDRK7IxX96221PaeZ2gGH4dMSedYtHdQ0T38HDHfoGK67EKFr4gW14qcnURl3e3m4c0r2pY5bglWzLjCPPuRaHS1p0qIaea8u67MjhYuyEFl6Q/dBgDVDjWpqR2ah1ZgPeqOUvOgsrL8j4VGPRuS8WNHJD17ZqDA5n843KSx/CQVLqHd/XF3hfikOtocGBIw9355l1yhq8vr5xOHiXbSD01I20RGmoj+gnOpteX6fe3u49T/yRiT1SUep0IAZcanuiYbrHkZ8YvbN3bxxqZswUiXUVe/h6uSqHiDkcjZ44Sc2+WP7m8oND253P9eXC/n9JGJIs2/rcll9ywOcGJgTjK6LFzX7SOcapM8CV7ujk/3H7+rrpzmE/j7E2ngfY7W9Q/xeewV/+5xddOCh/eyPqO0DmxvP4t//9qnxT+M4h7BaDwt+0qoZst62NQmzE9bB5iUxm0h2HiSFxF3XNMo5hdCe1Kn358oX+ojEGNkujBjWhjperUpjoS1Ya7iBNgN18npDbjc+jO7GGX2WNUdgbyoFuxgNfVcK2ZBv6BZnRY9EqTHpY8KyXK77BhUDD2/Bzow7Zazd8pQZB8pldD8Ikd0ywvhmrbbvtGr/VkKznFpV83uVfLAg9vux3mfBDD6lGyTb2Z/fVtsVYtKVjF3lFTiqo5/VbK3DKnRU4K3BW4KzAWYGzAmcFzgqcFTgrcFbgrMC/vAK8Z/inxmC8BXTn9d9Sgf+iPIsHqqb0R/Y4av3iTb+x9Qsy3mJ1nxdlGDCebf+qBduyfw45L9um8uLxVw3+nQWK2BZKqzf9AOl/HUrDBilk1LCdlHqcnJ7RNTxqSW8jCw7fh+wh10Y+3Yp5MNBjKPPC0IWdZ7jk4JnGOC86F6j5JtnoOf0CIfFyEh5rnLG+22D2Dkr/XYEHMTZwgZ8H6TGYvGzuyXfM2AQFc2LgHRuxBSiw/zWT40CqoBPztnQgfHOZWkh58Rq5iTzJY1v48Ye6wGOPh9aAv/SgI59YknqTtdokj9QUo3J+YBYI13a6n4BcYvAnEj9iZa+EN4krfbDGXvu3LNv6sy0Rxkbbxh5X2808CO8ZoUUmL9dTE4SbHZr9Hk/kNl74Bxl3DZHsMTlxtWpFh8kht7E+iMGzMt54sT9Zg9AQY4EzUvNFmxBtZOmZPvFL/QIeeg4Dc0CR6OzcW1IuNzKzGYOMA9vp2o9tRXaM0bVnt6iia7dMlrjjgLb27U6H23QXI0Kj2Ntek+jYSy4yc6eHj5jCMffwshcOWgyF3odM6NiWgJ1eSlyNgU+L1jeZ2GwjamiJhSyoTU9kwjF3w4CCnJgtSBmWS5dxYU1yOLeeU6Rl544aa7Rl7YAJNrJGZ0Kf+Jn0SOFH3WzLPeLWY2JoucQl2ZYTs8xE1L0YWWlIsPX6LhsaV2bNw4a1bGWeuLNuOfQbNfpgeCOWto1uFfvERV5bY6KfOLNfbhwi2o4Z2dgk+vCDjYO29EEEBnvDRgZ9+13nen3RqN0+B2GxbS+5Oe/4vOmF098awod0ZTCqyE/wZtNEmykqPAGroOOjJIaq1AmbNnYTI/viOHhFUIPYagylFmhgd1MOonPgh2j7ksPZwbhK2A0sM7algxbZGqXQAsrZihnjnos4+jNc7bu/CUr8yVdw2SK6UT8ebdZj1T3P6O3+phuHeHd4s/X9bjcjaAfdqpjq2LPvohNsJJSDxjkFf5LrRCZgjrnkYFSZYWHKCZ4/LhBEblvARuwElDaisOEhl5jti6pYsOZIWdbsg0l8xmoKUzjKGJcSN7sUmtKm2h5u6NHnwPft7YadW+cfkT48pxaUS5OCxX5sDGyFhvmIAWN3gAty2KV2G5AsV+7YJ0Bbuo7sRbdcYtUcsmFI9Ow5/HhOxlNJ71LSl+vQy7XoS04xLPhWcrHpCShjoddxCZqkQZ+41z4jL56l/KWS1BR2i6/1ymzB6TbBmxzyXjh0vjbafnhPGBxeX3bY9eBMRnfyDeIrdRNxWvzQZ74lT0s2N6W592kV6+pBGqEHos0lt8tGf7JwHROxClvZQklfik5xxwZ7IX60t6J2NYbGKJl4I1877+zOCpwV+JUKnOyzAmcFzgqcFTgrcFbgrMBZgbMCZwW+UwFP8VZjQf85jaz4xZyXA6R0jBme11mBjxXo/c+bmfQfOX+JWc6xDnw/oLxE+j5nUclNBxYl9+OZ4L2TDoT+W8Dr0fVgfRI2L60ahLS///ok8dumsVF/xoCk3+bp7yF11HZTYib1b4zabp7+3m1+NJi6BR+pUmiBfneLg+BbRXei4T3jW7nPlLzMPGipV3DMv9c/823LXpCs1eJ/jXKHTTe1eobfveZH6jHNW9aPnN84O2L5nvhHnv0+t02cflJKIMET6WmYWhzSPwrVti7jwovjy8c9Bz2mYuNHCP8zDll7ec6L6Uv/U6EDH6G5cxhVOujRUdqnIO0lG1aQzx3n1KAsgpX5aRVKkM+YfnkeAvOW3/se8yI9hz85+Dhw59Bg42X7dt/UfcboF34HL9Pz7a/Adkx8QGQOwsMvhHKpasj2R4j5ExCVbQ1k4+N6of6j5Cql2ciDghb+5ZpvyFbrhP8j+GAw4Gr718tVrc+fWfP4bGeM+UP6Qz81tVEHrqbbZo8MDmquevly1ZVYLmNoAJdVxGxb/ZMeMFH+O3FyCJkP/z6kk5T8vry8cPASxNYF/UjclbaxTq27biERDXzWMgcjjJAvld2wOVhCIn32cdt++aLUzHtcWRMX0aHTa4W8aIlfljbW/cZeyDg2kt+XL1/0BTsHYq/l0csVO+mj0/1xI84MbQwzsFc/yatBUW+3ex/EZd/Z1qhVyxfq8ssvvyj96+ur/vd//6bXt9fHgVXoQeqdePL8fPly0S+/fNHgGasaskvPDfP65X+uHJhJ+ZfcizqM2mWIxeIHIe96ySv1oCTUZSVjSajJtiq69LIUZD4wNxCoUfANIIiGTNvDDK4gfLzaDDJcyiHX65v09jZ1yNaYMqY2atffSOWPzrh/uV705Qs57f5Skyu0grl0ZzuK70ki3S/Gg94DbrGNeZkgLny2vLwMJQ9Y7JKtsXEqu80b9bgDgoBp8o3JDftZo3yLczIOTWgtcIdgnjnb+AgK7f1y+FLWev1/e2Ob2KHvEl0LTOy64YEQEBhDMuaMfP5J++Qf2NYkqVsf/E5qeufwN3VFWKWZD1KwIUMEGJEKnSr3lDTIU+jcus7/88u1+yvP/TanArrOMk/tRHfAKw5Mo8v5qFbDnizYfH6UXtir1+tQDcOeGvQXdNJHZpSIQ3J6eAlHaTa+JrFtbYtpqGAq/4R58khMAUIynMhMgtwIKIffr683fX2989xt5C+1r/gBWXPb4kLz2+tCLGFOYx1siNyxHfsMidkywdqmZlvj7e2ur1/f9IZfgkcdR0XtkYsdMUVcyf3Knru+XGSCuvMg9H5iw2+Mb8T/lQfjFTvR82DRkZvGJ6ighgrbL9j48uVFl8uFsGZc0J/XWYGzAmcFzgr8rAIn76zAWYGzAmcFzgqcFfgvqYC9fomy/zH9f1QZeWGo4D8qqZXMtPQBkHndwP28/poVyOr8GfyBrLL38wZV8Rv9o8/4+3BZQV7GPSO04Ptaf4z6s0PfYnO/492+LV5MPWMy9wPa26THhAKGv+uysSdA/6x45B8y79L6pdxRo/CCZ/kfjbEc67IZfUJe0AX24mUc2B/noX0PP/L5LX2D9Aym31wH/51BGI+4D+pGMQ4ctB/1R8yHfGEwsFd+z3pmEiiLyfh3XVn4QLEQxAjoZ+Kpb+PMu18eCEVB/uxwSS4/cMRvQ28Usrwk5cXnfIK96J97PTXbKiBaetuyzey4eImchyRTnmNMKkhckqBuzCd41uHPBdaj9yXx9CZF0l4yrtVD+n1XaplvIKvQS77EBm021HHnha79bn8N3+eixX8w5yS0d0R25KV1ZJhM+kn8EzmGHy47Nic+BdzQb2qRFfJ6tJgyL6IPYvzFZfqH0A8Gkck+tmPXvBgf6hqINQA5aLDNUQpzax1C9D6ba4yjOycP+eZqvmVWUxrIF7Ct9EOrLxfz0tEmdjYOQyY1Ci1x3DkUvnNQF4QXeuCyMIMGDrg2dGxoEmsghZ/ZqJINZOiTGLcPMHTRbHPfdaHt09YJY5LX0R/jzAO3j9jfMlV0jc/ULbAtRBqicltssfe1t6n7zlP7C79ryKFD9ItcbcteiPr9PnWjzvkWZMzUzss4mFSG8wjWLzqhLNuxO/GXQ7Z1WCV8u2FbGz5v9zfmE3/UzegJ4DR5B0zl/nmnO0QQfuJPz1Qfx1tr2UjPpdv5uTiYuqjHhU+kRMv+oJONfC76MeCXOq/w4ufAxh4IbEtc0d/YP8npQGQzTl/4Sh9ob6EtYABaZOkUWzY0rioTq2WvelEaUTYwZUmG3wPWIPQpaRDzdViEyEyyn2FVFbT9G4UYjN9bHxxu2A2meDSkXa/wEZ3r5bpqh0HU8IgIYxfPVjDonc829KkFW0aJqQUTGGi9TU2/3TbdQeo259qXNk5FY8/eOYS9s/eig1nhQvGFGQRyWbYz0D3+yGEj8K0/U5e9y7gqNc/n+Z29ls/+jYP/++2NGMgV47E3RmK6axJwsJsl9K3RTp5uo6ghnEmRE7v5c2agVCZ/8rOsjEtDUompbCstz5GRq2IN2oaIPweVd/qNuCI1lb9AYVuTGLeZ52QTbqFLbQn65BnPxMYHvjr/baJjla87Lswleyg+pVLaIGkzxIxWrd+Q2xSaLLmBgESUJZZCmGYmeEOUnAPWm77mm8a9jhZLpv6S8ZRqWGwZ4aY9bhyQ5jMhdmHJmOZScgqs+BE2piafw8V/a6QG+aZ6YmRZNW1NgQgjbxQ3+hvysQ2THCYUEcet6zkJGrWOPXbC3NWVemUehMfyo48uyRJFzFHhidymG/vmFgGeB4PobMw37DfyB1a77qyUOsBu/RmHkL2DFBTa1ESOOJlMmBtBbCht2FSNjmXiy4M1VMm2TM7xbYu5lkzrTZXOdlbgrMBZgbMCZwXOCvykAifrrMBZgbMCZwXOCpwV+HkFNti/BkRy8Ut7XrJk+O8Efv9W498p6DPWf3AF+m0OPo6eoXkOsscZ/lWu3re8DEr/+2La80o+P8krdg/8Pvvfl+ZdFS+tePWVwfdFfp1Kvgp+XfKDhG3ZP8YH4d81YV/wqu+7Kqntg0HNqbdt1Q7rn9BwK2C78//s0f4+XbL+aLMPXWrDWudFZA25jQAAEABJREFUNq8rMUcg3H/LFRPBN7IfiIcfKeQDyVfdFn/5FzJWH0iNoc9tybA3w9jDdDmzvwvaZN+04rC711OD9JhlbPsx/7WBvctS7+/JJr93PEnserX3T5zHMHp5MX3n5TjvqHmGWU1yiUoQwd178zL/AITsJZGafvZlm1qgYbBf7Bxpf6sdnYlMYBvZoOh3lHctQfMCL8vNi/Sih6Dq8ZC9810qbAVKYyxnQGLpPsFuZlPtNS66fYgtyTZ9YnKPbStt31W9LWP9QAipbWSCHFjk24W3tzcKLDkO9Kn5sBmRqcy835+XvnIqns+lfAaB8Gw/jD37tS1TJ5seRKhjjhIT2xzmDOXbZraVOG8cpN056Xi3Ew1OQvCFqZYdoxR+sHFCNPvQLHFndadGxeZQOXKbbpwcbmywufutYo1A5jkgydzIEoKs1XL4M9FZM0G3bPeB5Ya/GzHe2ze1gm7DF6CP3TfyaBkOeWYOX6Q+iLpxaPXKARdT2U73QOLNxLJqlOhUrFVVybaOFvvBMU9v+yEzQwD2oo0xHjzIHLRtfQAVudQlNATwVdQOXzL82TXmJtt6eTHbCj0OVp/K0qq5FTI2/uRMNRGa1CmTvewZChHWRfSWSxoXbhYxJRqJVInB9F4yTi98Tw7f7so377/m24zU8MYh4Y1D2jufHzfWOAeh8TWnJQXSGNblYtmgrUzNOXV72xTdI//QtLfQ7qxbbGYcsm1sDeIquayjZeSS8u34+Kqdd0ts2NhSLzB5ZsLPN2DzbeMLB3DB9eVKba+7bayxzyfyom8fkDbiTXVcpVGltR+qc+oxgi/Xi758ufQ37BP7ZM9tOyb6kmUbXdFP1aDnWXbRW9rmTbf7a9c4KSTWMaYGcgVhUMfrS+nKPri+SIVeA3rBTxwVmoV9iVJ3ncV/m/QEOtTm2aa37hyy/u/XVw5835RvrW4obeybYBLzjbV9fb3rDUAWJZMxgrqCPH95xr6yH97YA9lu0QnYDi0TOdusz0W/fPmi//P/ELzEaoj4AD47GWgij3wWxXdsE4IMzbaSn+22mbVIjHdOrBNX5EKLXuJ52/fWnZiC8OMp69gGsLO2aOzFdnp1i+y23fisuEnsgct1UPMc3FKHfKZsb4/Yca83avT19abUIN8W/vo6xdZTXS7yGEqz1k/GdxxMcr5ToK+vr/rb26ve2KczxYvAJ9Sn+Tk9K3BW4KzAWYGzAmcFzgqcFTgqcPZnBc4KnBU4K/BfWYF+z/FfmfmZ9O+vgD+p5PXRJ9K/cJq9fOBHYfycf+Rz9B+tHLrpP3J+PHNexH1CpCcvOWdeau0I7UB4GT/zP4/DDw56xv9M2Jb9Mwj+gW/lRDN4vmzLO6EYP8O27G9xyOQlZfCzehjbB1Ljls06PGNfj+aH3nPhOzB9NR78yIDHOhOj9oYqL2t5bZkBLy/bH+P0u8if6mzikXn/a16EH370aNnFuCOGRcq70rlZjbk10a6nHh5KyW3jkCgvi4UBF35ABI/xJOfAHjpo6UNroJeXxza6O2QosQ9v4y1w7NsQY7gR/9/m0azc+sFL3EEIfxxZg3cse7YT4neNvssSH2u5JX/y+EDPHHpqRpp0uUtLVsK8rNVCy8i2XKW8qEddd+qSl9x37ERm40196okxJf2sVjBsDUfPiu4YpXEZcllp9uo5K5FtVftYNKaq3CR4saaeu6y02nkZ24ufceKwrdiiI6Qp26CAmOtDg6Uw7PCBrLTUbPWr7hkHqWzyPdByKcpSi4hclv0RE87GwUDqls+AdQiydTyUD3kEuJy9ii7Lx4wriunwEV8HID0u76OKntb+3Ems69ZY/paxxJ44go01jOzgQKNqtGz2/cHbOGjZeM40qY0Da9Tq7U9jbGhvrU++RraCXTfs0ISu+rhlU/6ChziQMYlwqXZZ29r4DNj2/Zbcox/E/p3CpU984SXHDZpt5adGqXbf4UOUHY41xpDhuawcTEVOaSYqbPTQbvmME8ekVgHkkHRnkW7U5k6MEyJLxOHSxvNxVw6rEksEcYG/1Gwdmret+5sm9bmEybIkvsg3jznmhHPFbsZ2YhkqDVniXn0Xs6WbuCVUhWjvK8IiHhHLthhaLXGuEXRPJYRA08hZSf+NA8QbMb7dXpnfoc+2GT07vjOS0KB+BRLX1MYB651Dtte3r9RhKjHYkRJtKjkKrTFCK3yDGnsv+gu1WkguWReWSbaBuo0qDnZfVHXBXkvBM8hY9AtiurFm2psdGSv5Zx0TW7Cxx40MZrEplVdMpt8oRuRjJr19Qd9Ix86UnbHopcRqCjnGYL74E6UNZZaaGlo1hsalGjVKFw7Q12HwBg0bQ92PS9bFqxYENoU6yFX4iG5VtZ/QcNO1cCY8V3fW7s5pZf5SxBbnxCD+XC12zmUMiXniOtB63GInKPKKT5Jln07dOQzN5/4NWxs1gU2dBHtqMp/Yy+Fw59vPK3T206jqtbq+vHQuE5qIwR6yreQwRnUfniUN4hvUBbYwvWNTbOd5f3t7U3Dvw1W1LmqSRUzuef4yQOyIFjt0fbUNjFYZOePLeuFwXzwHyev+dtfb66bXr5veMn6bYivrBi21TIwbub5yMLyR5zanbPOc3XVnH6XGdik1HnUREUHf+hmkdBSMa5Ny8F5wz+uswFmBswJnBc4KnBU4K3BW4KzAWYFPFTinZwXOCpwVOCtwVuDHFfAPWD+i/0D8L08+8jn6f3DAE/sHGP6Ry1o/v1fXvKT7GX6vvT8qz/s9BR/1U5SPFF7tfSb8dG5Tlyd8V3h3Y7/L5sV244PCLviB9rNJ5A8ccu5BqLxt7fHHWziBqMeSVbfQgp5wyzhgyEXo3Nc1vw28GZGxvds1tHd9JtBz/xa8f9ViRifDz69VFx2O/kizl75t3AS/ZuVj3JL1a83+KGO7X2TH0gE9NdvN11OzLfsd9TSOWOoU2BaCDdsMrbwMFy0vx+kEUWkHPWNEdzlWMIYg2uaeC1rWdaeHEoR9oFiWY2wbF46IJi/je8ANcvtwLR6kR57hZZ7+4BeTUQNbaqwoUjF1Mz4zOPLivX2m3yDeiluDm81kl4ruzCkR8/TzMIIbix9kjU5VafWJp6gG0VCPSX73240DgBs0yd516DGhDdsPu9BEm/iY6DJUjerDhHyjseIDGXvZOOax85Anluvl0jqFXHgbMcS5jR42RBtV6/8VfL0odgLh87DTOqKhMzk4so1c9K208C1+Qgc58Mihy/VK/oWERW4TCfUa2ob4flUZewhO4Zab1AclG7lD6QsS+pZtbeTwduPgBySXxGsbnbveqG94LQ8t/RhDL9cX5XDX+JooHbnZy+aoseoEv0apasVz56QmsgeURoiZZ70kywbSI3ammXU8ifVAdGBgW42MbTMeRLRxADUwIjC5vV8sRduOfpfkYMEoF3mVRsJl3jLUJz1GlYYL9EU8W9eOsypihuO4ohroiXFsmfwbxmAUERtVul6uYO0lNIQm4B5dwsWlEhvqxGMwZJu4SubnjtPw9dQKuwfGKBXKdknmortw8PdyLWwVdqyqIX1qN9Yn9b2y166s8RgDuZJtTYK69cHnJHcOrmXZVo3wAytt5ZORyGEKtZ4QjsaQqoDV5XzLN6I5DNxIBlPLnksvL9TmIubqViiPGux3nn9kZ0Cdwjz0bLd8/rnk+AlqIMQBpPqvFNw159ZAVFVCnltEJGEeWANftpXGUEbEtqoVpOzTyTrZyKA7SbAQTM3GLqunFrHXr2/629++cjj5Sm4v+j//80UvX16UM1tMYNudm5iQGp9pU19fv+rr16/629e/6W9/+1/1wSy+4ptzTg0SvLBOWVOGrCs1Y0Ao5CVsqnvbil3DSJzFnEtppEFn5Ewv9iT78nrtuUsqYLljs0suZrYGB+101ALTxKy9za7vVNbAJV1frP/5n5e2G5H4wwKHuksPSchQYowgsw9ufOa88ll05xBaFj6yh1i3FAaZCWyzjrNrkhp9pb45OH7lADvrU1g9r7MCZwXOCpwVOCtwVuCswFmBswJnBf5NKmBb9r8Of7ZMk990/pX4jfH/w8Tsn6/drzm2/5z+r9n/VX5eGhx4COfXyoXJb+7fB7+ezql886bBL6u8stA3mHqX+TzGH+mz//VD6A+2jh5/A/2A3+eVflgffIX+oxjC09l+VwVsU993/Joy4sjrO3i3Yf94rB82Fp89aRbxt0LZvb3f0Z3soAf8Qy8H47OPg/737Ps5I7Rnm++0MA5IpNFYsu/0njcz+Zm6LxQ1HjLPyJrbqz9oP+r1Ky12n2HkG7xAy//zTfnWFknkG1wfsPs/6orady/bsv3g2f4wn7xM+xkORfujnv1xfsh92x+1Tb9zs2+OIbWeINO5i+TPy7w4LIe6cXtHaKlL4T+A+eEKzUZxR0x+Dw8lnCKt1oOYcZB5YFurxqKXdPxZsPfhyewn5fN+vZxMPSNntlA4wRqrm53dYvkDEX2hD1reEZ0yfTDnnRedATLsjTVPXWYEkatGYg5CRFXFYID8uWNs5/M942JfFTlwSbxMZosJUv9ZNOSlR3wXYm0bBNH0rBXy3kpmHQ3fyCktPGiUVMkmpMBOJCL+FStMyIl9U9ZZou8AokV+me86CKKXO0iwCTLDsgyEP+HXZv4EKb4C4cNKs91j25k27PfxRuDZe0EzuYVG13rpPyP/pHByCDIORPzpAxFveOp4WD94G2sZepAX3Z9BGO2v8tYd+axT9I3e5AAjaa84qBd7YdtuMkrv2DQjC5LdhAelVRiKkHp9nfKwluIzoMu/IYJAxqFF98BwoWNFJ/rh1xIXVEZESCwZbNjYGAdQyTzeN1S2HsdIcits5hte0QkmOukxuLp9bVx4YGzvPVyDXBUdYDAILvMc+x1jb3cFohYUhf1dzCVnz+x7Z3L4uhEz1VSabdkLmUdvwt+oVeTkpvYNck9tqxJnYZ/xhQOYMS4aHsrPUdPYMnVf9As1HTL+CytFTDWZw5/E3euOL9t90AK5D9xy+Lbdp1I/WEJVNoKSEt9GnMm3yoovMU/vrDP7yXNreqFT6KQfjDu2TcRrhX6toXJJ5oKfNbMt20pzeY0J7KjPjYM8m08afLDYXFS1+dFYsC1xRSfQ3jJuEOd6UlCEl7urFLU7895F2M8cTySNNAeWybFzJccrsQ0OOkUE12HWXcKCButRDvWuN56bOwuIOzSmKD8ym1zS5VoifSGq2Nw4aJ3Usb/pKckwCCElU1qJXYeht9cWhz+BgGUcvtduExKNIq7r1Xp5GRqXEmLQiYOYJnsCc8zXlXEgSwM9l4QHbm4BVJhTHYpQGLItO2j2+20KOkC/giHSm0CPZkaJd4zR9MJOldFbyB7LodyNgzlKAh0FOTfZ9AS3EeOd/pWD4q4xad9IgDPetkmYQkSEoIvzHLj3ZPam2PuUQ798sYr4tLeYzjCxYIp8o2PWNqjVa3Rv/I1dIbKY1GOTssIAABAASURBVISW/aUstKSuGbc8LxtCXKI8TYcrd86MkAndlqrAKF0J7GVcdaG3lgwd+atlWpZb/1nL7kpeK+eh7CPVBUH0LLG1eK4JjnGUbWu4lBy4dz6EgBU12O3akoykIVNDY1PijwYlgSumDfLxhilFFy4893ge+UNMXtt21/2GVWzakWE/MK6yzB7ARfs1cxxjAy2KNZgPbOSbu5PPI1u6XIau1yu4EMrGM3ZX9gkfC/CkL9dS/jws9MTzNxjUnMqflWZ8aT6DZOUh16UxveIyn+MzibKgq6YbklPmrokMGzJrORkLWizpbGcFzgqcFTgrcFbgrMBZgbMCZwXOCpwVOCtwVuAvXYH5D4zug+0nPz+iP4mcw7MC/94VeN7kz+N/TVb+jtvv0b4j9iCZl3HBg/AvHEx9v6Y/oj+Hmhe0v0XuWeeHY4qYmjyDN4U/FC9eMh5A9Ydynxm2MQv8d37d6M+ePs+/X+fPUpnbVhEfnWxr/Yh+QXvr+s/Z9Lxk3njRehm8oEdnF2meM5m8U/4Owjpgt+QxfepR3GeuTzL431mfunedT4xfndoffdhrXnv/qwYQsC37e4D5tOftd5nYZ9p63CL4XRx1/8y0rejZ9HL/qOvzXovo9oEML/E3XoA3W+8tkhvEyB1UZwBNWNSvNeTutxuHBDdtHLQ9nk8Mtx30D9uTgwOm317YCO+Ofr7ZNTlAyLoHK2aMoTWRW/vUCq9hxqDpe7y2kQ7EvraqCg79oC+rWzoQm/HXtNzwkfmdA6wb8eSbrX3AB9122xtV3RfzRJYY75zUJPZb6oysjobM9XLpQ4/BgVD83VmH19dXBfl/F2ce+gGhw9NDTe+6E0PMbdTkRp1ziDrRt00MpbQbPl+/ftVXbB7fCEzcx7ZzkSiCk/rHXniRz3pdiG3UslP0mEUS7/iL32gaesHgIjSDyKd/R+ofxcitPjLYwcgEoQ0OgGoU+2Trg5+jrjfyent900ZeY4z+5vAvv/yiX375Qt2u+LPSwk+fPZ66ZxzbqeHb602pS+iJJRg12uahl36SV/QS55eXq758GZkS6OqEq9jMLLKfEcEqhBBIx7ESIynP0IbtpJo6hRg7wTG+s6eSZ/IVi2NbXIqdtpkJwlA1qBPDxY+AJaek9G2TRDfqxRVTCxLyVtY0+YvGkgsV2bkjhh7kviYxJN7YuXNIxzZCDhaiob+9zbVHWZ/M4UjwbCs6/W1T9v1G3qIdcUkEyiFbdBBVMbVLtpUfwYjuG3az9+8Emfkre+Dr17sgY19CXNHNwWExsI3q7G90vr5uenu9I7shu5KCvZSYJpbEhSul2XgGpEwRxHM1G/F74yB6S7wcrCuxo2BX7tje8HHT69cb/uJ70/02dev/F27834hpQ1aKikWzWb+hxPxYBwIp6KIx5K7mJ54Vw2TdStfLFd1S/v+3//u/N+UbwTf+nCUluQTPsvVo8WEbmsVN3DWZ3zU5PN505/Mje2TDQA5av37dyGWSkwBEiRwBQaVmTNcVFrijfMd/iPGV3jY5q2NphyGi33m8rf8Xu2C8caL/+vqVOO6ysy8Hz1ueuV904YA89bix6f7v/37V//2/b/obsWVONNguZIYu1yGWvvXzLL68vOgLeOHZzfhKP/jMEI0QuEvZ/192mRw4X65XbAxsFLCyJqOGSmf79QqcEmcFzgqcFTgrcFbgrMBZgbMCZwXOCpwVOCvwb1MB/8lI/6z+n3T/q+r52/O/KnQK/LEK/EYt3u/I/TN+o8a/Rqx4qXXgxxEgxAu0H/N/zDlsp/+x1M852c+NXSwvyp6xk2VT8e+hoIND7q/QT+qZl+R5iZcXjUHi+hE9vD+LojYBHbVSo0zPzc5LzKyzujGFHyZT3iQe8TH74eXdju3Wtb/tW9l9V8ujs2b6Zq69HXJHH7Jt5SfjyQvzSYwZ/xlM7Bz6mO+XupnbeHLJO0Kb+NuQ33gZvDEOTVo1XC/aWUno4QWRn8hPaFzYDp8X5Uywrt/aZt5cI7zsbG2H6U+u9zX9LGTj+XeikD+QvA7Edui2M+y4wkucTXi62Za9IK2aPctN6mQJjhSbB/STNqnjM9u2WDHenU/1Z8dU94M1ZCTbSoue7Z4nXnuNwwtQIxfJVdy4Cj6QGTuxr962bCvN+Ii8beUnPmKneegeBweZN498J4j/rO/GeO75pGOn9MFF5KObF/Y5LNw4jMCBbLw8UCpe5kc2dnJYsWFkjJLxHYT36O1MxcdRI37jb9SQ+clB2EY8YpxCWLS+SbZVVUpjuEwQU2wYX+EVDMvqiy4HMIQTU4Kl8COvNIoUXufGQVoMWu647PhhLICcxZxhbKhv/z9776LYxq1ka69VIKnsOf/7v+g5MxOJZOP/VnU3Rcmyk+wk+5aGezWAQt0ByjEqtKX4ueqyXHCYXoAxb31ozqxfsq1BMXZQ/I3PSoOWjkV8xSDOrLqlTUppK42M4fgkT5EPbKv3Z+MObwPh2bzRqU23en+TG9tKwSaymUemRqmIIZjYyFqDsW08C9emC93r2urTqFIXfYhtjNH2sg6b0iaDnJE7+T7XSajDFwG3/9kLy9ivtjOxGfRnytJwKd++DBKRsac09OKRos/MszYnowCZHos5z5zxNT/LUhiDGVrk4q/hsQ0x2las74UVgaksc+x0v+HzXRTYpO3HJGurrGiY4c0T0iQeCpz3FHopeOZ/JMj/AHC/3yjIi2LgQlHzuupaMkcnRmyEJzoCuufHGqtdYiRNWnBidtYkHCH3ibGHmWrnuVNAnfiCZpWH0s/4t+lJ4RDTiv8xL1qVNaqUNlm8USW+U9xc9xKr+Bf+Nh+FMEY26wv8E92JHTaxHegycU9yuOD3OyYMCzma5GCVKxkBe5Af6X8pVL6l+EwBeFkK/0+axBKflmWSvzt6l9Yp/MAznWrocjrBC78kQ++/sSXGQOZ0yEgFb8Kc6Mo5yVrxWohhj42pEssCj22NER+tE+c9n6Wc1YVqb2LvHJGn6I++17fb+ldG/+/P7ael9ke0SY7oNJMD7N04G3fyPBlHNmsDG/s4fLPzJOJe0GNiNL0UXxfkimDiwy7DSq+PUQwLuYkfd4rSVwrsbwrVyBTrttsXm9hOpdN5/bzKav2QtSNxV1nDpSq0hEdra1s9z8vIFBiqdfl4Hxk4MvC9DBz0IwNHBo4MHBk4MnBk4MjAkYEjA0cG/r0y4N/q7icB7gNWDZ/oK/F4Hxk4MvBrM8BdoXb8SOZP+ahFaW6ud/zIgW3t93YzN4GbkjafG7ttvnch2VndKT/qfy3fu46+qOSH2N7vK/aTrl6f2in2Ptq5f9BP7iOj/DsstuUyTDxf8f2C/Jdqv9LzJeM70S75E/bVX63OxLEJFTHZlv2OYhyExTYdwWnZerrtcWVtm3zTfb1mr/5/w/6ZgMmv4gltxzci35EJn/3Rn9rm9js9F9zvs0h9Z6/XpcfbXqVsy3bToyt+ZhJSqHbegmeFnlouvFfkwnwLZFOw0qu5oxevepyXbfQ5ww9AQ9Pt97XosdG/cUZXAKME27q+2slHPpf/KUCcuLgv1hHVOza+MCrNrK2InlBGDQUpatir3djLXxE6Rngl3oQTb9Ut6xlMqhJZi67AcSALYJKXxsM2RB4biQBeex3XGHIVq+sTuXUkijWTIsy9teRbe+cUeMKa6oupyrGy8vMTEJu7XHp711+Kb9/A6/oYpYo/Damajgx99JSlFJL6r0jtsTXaj6FClgTxWLZkfmlrNnrBqJJYtK1UWlZ/Q2KuQN2ybGdu2SvWBWmwF1GTqqidfXrfj5wByzqNk9YCDfYQtE0sJZtVi16qKLHWhoqF4tadIm0Qv2xrEHANITtXDHRAc2Qlipg3nc5njTHQaSjrE/ngdD712qhBuAuLC3wCGEQPW5ZHababN7pXWOnLJbnTpbSyxaP1pW6Zu0eLVFOFyOlkXV6GXl7OyjcX7ZJtPbfmw0fXR7pkFYs5+9pa4skwPcedeFafMg/d6Mi5QEwMld42fAvgTO6RhsZ4Sa6XG6Lkgnf2M11t6/km6I3C8UJxNPTAXv1MMbb/XdXljqfebCXuUlrYwhnN8TX/48JKNzm2zuTk5eVE4X5okKf4LVo+NpGN740hjSoZEC29sFUao3SlIHu7Yd9ez9s4ocF9JmLPtjwg1YrUOm1riRG8hqrWi5M8nSM7zKyEWVa6aes+GTO/XOIzesNmtUy+jT4JsvDpfDrpp5eLfvrbmT3n7J2Rg09buzOmhozelR67NsRt3baqhmoM2Ss97/t9rnFRYB1VOp3OnKsX8nduXsGEixRWl/4ZtcAXcbPQPS/bEvOEv/BZE61J9Hlsa6XDx3jCGBT28k3f19c3Csng7YqN/E8Ei1DHA78kRHS+rH7tMjk/8R1VSrtcSi+XF728vOjyctHg94oTOTt3j/15b92T/pT/YWVILsDP2Ml/U0QPoZF3aYwi/pNOyOKi2I2mM1Dm+X2khpEHFv0UqnS0IwNHBo4MHBn4OgMH9cjAkYEjA0cGjgwcGTgycGTgXyED/AFYP0Apf7h9R/4wvNNa7hdiWFjfi1Tp+zKBPzSHztI//fkmdDzaaQyP51dmwDYXNT+CWF8hWi5cZl8W5arqW5gblV8HbJbR+Nd58jkKvop4P7uPnsst/RAkuq+vvtevVrJXD3CJlgtk2+zpBvbAP8Cq5e9757KwwXlJj0XJPE/2RTPExic6S4LUyLlb51ZBXPiBtOT46cfxa2ux/4z934dLX+TZXFxzW6ruubxto8jaVuwFokXHgjNBxpC4ZJzf4DP9fb6svDifffkRPWuf8dgrFy6CInPBd+af5b83TyzBF+sPko0tuefFOOjJV6/H/2CQ3zGCMKUPMl4Rm4Ft2V5zQ37d8QzZKzSJVRuyVlIKX2wYA3TGntY2ORvR+YysTM7LZG/fAYGFlZ49zN4EGa9rLMt2OvpSRnvcdma91C/bslc8nw97pTUTr9X+qt82FLWcaBNnnmWrvK5tfO/zqT3+LpYQf3pb5PCmhThRt8pmAGzL9OJtW7aVZrvH9nv+40fwvJ5xEPrk1n15Qug7HJ8D9FVVk0ODpB0s4eeaZ97YD98Ku+SGFL5ATlwp7oTGRJkvHWdinVu8kDXz2eo8Lpr0oQUZZ639pti1j5sOX/rwDYoto4YGvW18tuw1N5EVbcHGLd+qo0+MLEsmkujRXb1+u+m+FdTi40K+7rELj2g1qvWOKtUG221P2c+hXrdjP+MNJLGwhYjMWDTbvPNMil/G9+gudBX/JTjbn6Xt5twYvVkfSkvcKe7lW3p3Ckvi8xN6VNamnzDJ5YJcr0jYH4hXiYZO0/WzYOum233FnZ+rwcL+xI615jF+Dwo6iTtuBRmPGsgvFH3uisyC4chF9aAwmOJQ/x4GoXCwsF9ljSo0q/vRI+lG/oPI25ZtDo0UHafwU32b7AlUqdRtulTwBWNCBqNK51Ho9tr+HsGpAAAQAElEQVRb4lEaS+RlavczcQSoVZiqvOpDfwFUM5dsa5DAClEfW3Tv9OiNLtjb7xpDgiExFbptJiKs5HcRfiT/k/xN2CY21GCijRVuyxoaddYYJ40azK2F/z6I3fwcQZMC83aVQr9TXE0+c04mQYYWnUYaNomf0Ww3+ZDssflrpbGNShwLr8BTyhke7GkNfBklapg6ERNDVZLf/xOF1mY6EHt1Kg2YRmShIdI2395uFIE5N9gI347L+aIzyutcSnGQ0LUgF7BzkhYw8QciZ98lxkPjNFTELk0+x/cGbquw77rDdNegoBs9tsUDLHl0/sulGmq4msw6vaU78yt7tpDH6LQtJxCrvblfpy7YuVxS0Dwh5wauNMNEdsfCOPtyoxB7y88k9mnJz5kg+sH5fFJhs23JjKthu3N3vd4Uxdn7fL6YQMcmgyIImzGInew/ZGIkJ9hzJuCEDTpcjBXRM2OY/WbU9tIHqErXZ2IM60SuB/F2P0oLPr+9SWylxJ5MfGagdJHNvt352bpw4JKH9Atz0fL74k4T2Uw8kYn+IglJMztKfHeREiSO58jAkYEjA0cGjgwcGfiUgWN6ZODIwJGBIwNHBo4M/FUzMP8FA8/Fw464l3H6A0cG/pUzwH1W7rQaz37m/O54pv/x4+VJZcaAD/jk0u1p4Q8Z2pbthy6LX7mBe1DWgaEF6+zXvv1rGUV4T5h4oUY9+Tal5qHjmXpeg/DDZ0YyCr7ieqL38Is8f4/+lbrfQ0u4n/Gur714n34aRS4XqIML4X3JLoX+DjMPLXCz2YY2QXo3La8v0hDyj4E46uCZ4PtPr/4GA7909m3j/7s9O3O/Ex6j0Cxvc3sfbYQvOjs8wdMiNJ4HIeOqd5730cpSMNihEnn372c5craVPpf0uWTPWDTIvH/0vK8982IFA7yT4wA223KZ0f5M5fJd+yV8ifUNNmspPkztzS4ZFGs77dHDFp/XpaXJaOAzmuHCZX4+gTAxdbGyMso2lPWx17HFr22c82yv85ZmXMaP1iH0M4bmVQWS24DOtmw3j6zNBwpDW7xV+tBSZL3drhSprhQ2thiQN4xFH18eiA8oTTGDZaVP0RWSwmuIxmbyu/ZSijdVVo1SYsg33rLf/W29n18piF5xUrJLY/sMp9AyqbLk/Cf+vbctw6ethZ5hVYkl3bfi6kIBJvMVk7V1T8NvW2MMjRptd1IFDD2+2Vbrwt/QAjO2rUebiHG2sibI4Y+qxFwlBadTCmRDo/uzMn9W0cUqS0a3ttZ6aqigTYpnZl2FMea2Za8Ie5Xgy2iF6VjmzcPkfpvKN1/xVEwhcg5RhdtqvlQ6gdETYAKe9en1dSjc4ExMsBLsVds6U+s6USA7g5fLSWeKmeez6KUTRUijfGI0OYZbGUPSgF+oYumhW2nQuqMvtqdGKSZjI3LrmpXxGFaRiOhcQbTbXtrrWkWJoPP7IOEzWtA3OYfrebhdF879XSlM2tbpdNLLy1mJ5XLJHBGecZLaHjxM0XYD+Xwv6NMKid6teyQ+idjCQ/62oiekfmzju9FZjSJni8RnIUCGsUepxmDE41XXkvgCgknuGngyjXTBl41ENx8dkZoN1T5ZYdj0w85HBP+iV8r/X5GfEK8UaW8szOiUeLOGsjs2F+hvVD/zjWZIrG5PnNiGz13IkwMUXWw8zyQ/UnJ8Js+XfLOWPYyuhZdNkHm2/o5T9/utVbq6a/mJ4iK4QW6CjG23/nAVOTifT7q8nJVC9U/pzxeZX4hqdizkOBMEqoYQZyTygbdTiu0mWKxZ0Smycbu9cV7edL+t8pahIiApOqpKmO/xJPYFW20m+8PP3wmiZyJ1p0i920FMJsbu+Vwy1NGODBwZODJwZODIwJGBIwNHBp4zcIyPDBwZODJwZODfOgP8Wfff2v9fct6/xHCs/+4MmCQ3cvPyu7X9dRXks7jje1n4pfXvyf099FycTV6NXKSBv0fPZxmbAwPRNhd1ZiR5Ozt7L9ofbReVj8eYDYrXO6r9sblUJG7uCHuedRuBTTrFkW34w852yz/HFAHb6bTTbat/uZq+v0KrrHyi7+uf+85XnGYhl6x0f/eT8CNs4wX2J5epme/IPNjne294g6xFxzu4ckVH6OF1Od1HYAsuzQh9XPlyFrbwNrhQz/xLxo2Iellk1EPPLfTMbct2hr+ItonBtVfL2d565iWlMLfMO/EEOLjtjW2tbT1nc9MTmr2vcU3NvXamvc5iZUKf52mY6ZeIXBb2vtxOhdTI5XiV2+cm8Np5cYnZ95+cr/AGCcuw2rzxmWE/jj3mzdOU91doO96p+wg929C2cLHRPvHK52/ps4RyLvT70r+KPGcu1SBOq4sJC4WNwIag97bbtjf63mGs5WEtdCZnE1sLxZe2yc/AFKsyn5svtmV4EaG3IidjP3IUnkSCbAicu4lrwoZoNrT0MNuMA+bRu0PQrPUX5sR0hZ7ODj5NYEc5nyDSEPnYnfhgIw+Sh4mSRvi10jEp43/ZGepG0Weh+LPkK4zTcEUvS8jyJs+LFuTvxLaAjheurAkdKazEVs+3V3hsdIEm4WPyueNOfqtYl9Xy6E0fkD7ZrAXwRD4x2NDkLh6Gb+Jr6GcqoINcDBW/pLnks0ePTdhlIweih5Ei08BQ+jGGLugIC+mDKiGkvdnugt2NHFGvU4pzd8YT/SypDCeDy4WiF35E1kaGGEmbshw7OxZkbxSMCRnB7UFX3L7zWhBa6NdxCl9qn0Nbek2ia2Cm+/jSvjPoHMNgW7ZVNSSVUEmutWF2Hid82Yvodbh4vby8IFOKPts9rqrWxbLEq6DzoDP+TWFWmdsmf1MWNqd6HP1wwDObP/4JjsjcyQNMYcyPT/Hx1qTYdyPRCw7viC/BnTXSqhv969ur4n8RX9UJ3Yiz9U0b+IvP2lpsPYNaoPhRrdieOUf4M6gK2wQHFjYn9hbykwLsPXMI+Z8OAgwjIWGFvvT2etfrzzNkJQZc153YJp+piU/xt88PNFTpzhl4/fmqJd+4xYajxdGGOAy321U3+rh/x9mFfNxvNy3gzngJDb1CzpFrWIPK+SAfgxhOVbowP2XOGR/0kz2Jb4lbltIvEG74kf9B5Ib+5C9n1bZ4yGsMFcXdUtWK2CmXBnpTYE6/6lLHJou1UpWZ38C99UQmOqM/cQWxnR7XyB9vHtviaR14+Xjia/Y/hOTVts7nC7wFydgQ44GedawEjGPJ15WcPmKEbhv9Q/E/0jrakYEjA0cGjgwcGTgycGTgyMCRgSMDawaO95GBIwNHBr6bAX93RfrRmn5/477g9ys5NPzzMnBs4D8u97/wWeQKU9yX/eH+mIvA4Pcq5s5Owa6nmAT7/I/qozP4zfpylp/xaxVE5ge8fSnLRfHOkvlv36cY2bFr+mP7ya3s5HL1K63Z/2c8eL7D/1h/GrzrThwcVXKSXARPbL84tN8/CPY6Tmeb8+Vv5G1/oNtunrge4EnPQ7b9gTc+26Gp6bb1a1vOoP1+PW1/lLWt8AT2+5ptLrdLubC33+kL+Qq0tfi+ykpPbNybJ78r7Hd50RaEbhQg+tKe/Yb0ePLzI/GGYH+UC+0j1nXb+DlkfomGiwoYPp74mEk8EnxLihYphNBn722kA9Zsa2+2ZXuffuhdVvLTGCUzF6zRlxh2iBa7gW3ZK5KH5CCApZ/wkJ4ey5LtRlUpbZKv2KkxuvCQ4kOKJ+/rk9gXij83vV3f9PZ21dv1StHxzsd9avdNRlvAILmYT0ZtQ/V+JGGUbObAtqoGKBmf0KiIrjoWxonAOlEQTWG14LGRxfqqcLZskatBDOEJbMvQZHXb/UnBJ4SFuB++h4CZ2I/+oEk4Erkd0ecotGTzkrqQlELO6u9UClbJUfou7lDImpyJFPB6X7CTHLcNxjeK3a+vrwreXpPfN4X/5WVggwjxATNKKDXIEXZDunHeU6hKPzmcqJJwieXuYUXGiswjL6cBTY8Gu6Ij/r7jjZgW9ny1vVAYXCj8TWKwLTvY1qAt2N5BShXfYiB9kPFONBPbrYOhFuT33Ka3LeWhT5H2RlE1OmyIWm3S9WNbtntcW59J9jUxZU/e3t50I7/n80lVJZeJ3xpVOg1wKg1yMmqoNgxoN4qiN2zfiT32ozN7GXSeRTO2ebKXb9vn4kLh73w5a9/783no5aX0008vFAXP2HWnYiFnOQvRF9nnvc/8zs+Rzgf+YgKZfCr0oc0kG0pV4Xuhu7q36cH9bs7Uov/3f2/6n/+RcBE9Zm/FZ1daiO1OjAt7EHvxJcg8oY0qcjR0HkPmszbxGQV6uVyUb++KliLmnbOR4nBy/fr6M/rvGsjEr9MJ+fOJ+E8Ua09KPmqQ61Gyrb1laGKNXPJ5iY3zWfmG8P/5P/9HNQb7Vip4wps9iT1+DLWeqsImwF7kA0Nb8Dl/hXTimsRZNZo/e2i7x7zESDZRojj7krOXPjma0OLn2hsfBnGc6UuxIdqdM3bnzLzlZ+P2Gc44tmN3slcNfFjQF9Bp4l/oC3SRY9vo3aCjHRk4MnBk4MjAkYEjA0cGjgwcGTgycGTgH5QB2/2HIvuf0/9CmP/0ZfvHefklB+0fy9u/b/2X7P/u9f2rgJ/7TXH/zXX8Sftzvy0/uunHcP3b7viDcAVfyD50vYt8d7SwsqD7S7BGejnf+i70d7bE09jkCaNHuNLfKNjT1cR/45dtcvd9/N7QJjckP8Jn/biDPwLf98n+/hqSkpx7GHXbN64n376cy6gv8C3nvz5l/1w9e2ourRr5+gjIt0wCEXNgW/ZXmCwneQvqvo/81aENPhC24c1TeW0o9ANZtjfae/e9/Ie+c+X87OPPfV++cQH3mZ75rsP+1m7WA5cUrAdm4uMKkasguXpGaB8xJX7OPfNkDPHDYxvdftDW9E9yvNLWy8RvL4iV2EAh/4ydjumHzgxcbju18RtiI3PG6s/jos95e563Fxtfi2A/ffDMl3li/wDOwf4DcnL2srb2K7dNwhmGFjDsZ7a9HvZrIhtksvfRtSJUqeMi/U8m23QsFKvJgdnHB9CZz4LyFa0NWSsv7MNEYmlkvXVLzKXkOjaGSkHxG4PRJXRM/IZjfSKEhG11mOhd+6l2LL5EEZtmwwO0NTvzTJwXYI+in9yzFK1yZW3RqovOmUssSutLtj9A3djRuJA15nZ4Cj4mPOt5nczfAZl5+ILKtOcZ2Fb+OmARn2jPOVjwFxLrlnhErMFqA99FwZG4Qpv0RnXOlD41s7AD72Gf4J3JtgxPdsT5Oiz/gZAtifn8Fah39oVtQsASfEJcW2t97EOnE5oZ8MjEs8ZiTYSja6LX7Ht4RFvXcWWuCm0jF/51HjuJZ+ezjRQPy6E1UJweKudpauBLUJyPwHPB4qITooXCdW2GXfLAHlT8uxNoag6T8WTZssrWqOo+84BgeIg6TJKK9dhfEE6/+rvIZWXNopHTiV4Tv4AZlwYWsoax7J0WJmsuDzdEBwAAEABJREFUjOw20UQvbjOFz1PLclP2OufFzDGv9JOzEFqQ30PEWpC1+BD/Yt8UwbxwUJS4p3BFs6YWL+idyi+MyfkVP2LWzED0CT4pvCSMcdtHXkgK+jLxD19iL64LPVUnFYUmDOlGcQySjG6bvUZu5SV+ww0N0urLxDjxDl/1crqRMdYh2e6xwiiJlOoWXoKZUT6FPLrRB0khISJMNqhnKhisN02i+HcP26oReviTi/g2l+wVOYte3GxTzT2QlGwEJFnklPUUyRbO5bIkT9GiT22qRbyumR4PoE34lt7jzIvk1igNHD3h8Inxwlm5k5MUGlFPnJMCI3oItP2KCpTb+II2owMmLXwOElzoxTp1wdZb8NlWhY8wGGrUOrctHjHV7XbTleIoj6iTSh4y+yr6KWzRm94u8QhJGVp8FG3iX2ibexRArcvFim6baBfpttx1w88bBu4UDxeKvsmh2eBScfRmQ3ubzDEW1098wNOLIMco9hcJCAM5Yfve536Ko6n4lELk29tdVUNjDFKEA9jOzwuxd5NzuhCzYwOcx0nDRfG3mr/QWzhu4/yw8pHCDKZMfhYwdSWeNwqhV6CCDzRPCT4Ji3q93oVXDduyrb09YuJ8LHyugolOyyp0DTYx7Lin02lQhL1IrUkKPRBtwnC/3zkndy3EFp4aQy4cYV2yypZUsqHTS5bNvuLwJP8Nfo6luB3cOAioJW+ihXdqcEYLnVEVO6+vr5tN8kP+J4mPLwhAX9rTxC5sEBa6oqdYTm9NfF2QWbqf7RWLx3Nk4MjAkYEjA0cGjgwcGTgycGTgyMCRgSMDRwb+whmY/56xG7cDuuP5V8xA39D8Kzr2z/HpR2c1l1vBP9qz2PwlPHz6UQAPpt83cFnBrsVmDvb5H9Xb39f7o2NrHHgG07/rsS07F5Zfi8+5CA4ZnuBrrt9GjR7M6iOK+TP8Qak3+3v/YfFpEqkKL7SMdzD98IS+EqbsdVb0GUU+42esvFw758aYSfjonp7ZY/vblV5Q1tc129iUXNbashbdgu6Gtmavg8lV+9xshxJZm3w9dIS6gi1jEJ2bMLNvn6xLtrWgd+H2OhfsE+HJHG/03Gw3r51+XVn5Mg7NKta0tawFQlf6IEthCdax6XYw/PTYVi7jAz01y08zCTZ93eDjYt7iF0z22sdP298XITU8vW6/8yWGyT7WKGJdEabJ5X76HcZexuFPnylpIBVIM+h198rjZVu2H/OcwUxWHas3LqsCl9b9WenN08PZOmx337wVXmlJEYK9TT8jjR90zWdbHdPGa2yM00n5xl1BW4hvQTZxLpucaFmLn/ZmLz2yLHV+bFNwu/U3ixfsDwpQpzF0Op+FYU1oE71Kg9defc00sJ2u8fAZmm3NzY/4eDqd5diFKXYiYCPLk3m+KZhvjuZ8hxy/wx8dAVvaxcE7xTJ2SOZX4lphFbpDE/SsKw1b6SDJZhVkzkgjMZK/9DtqlBw9FS4hU4A+NIt4gNIM3WqbVrf4eKOQeKdglcJsyO1boQP59p/i2MJnOG5l3TZ+rHuYnFf4hA0YFvZTfC7EGFLbynIQUvY4NhvwTvYoMmxXi2QcvshaTteIjRMFvXwz93I5K+Mx1H3GWR8U2M7sf/yPjsk+Zl96j65X9mEv8EmOQ1rb+XLRTy8/6fJy1svLSZfL0NvboivFxxv7tvpMfAtAxLhV2A6Yopedw+BCEMlTaPGnxlBlbyIAEXfWiOANKf6tMpGf2Lvpf//3Va+vd3SKz5VEnXXt2YPwjzF0vlzw80JB84w+o/kdsdH+klsW5JJsN6pKNQD9GGYPLYY6kbcxJnqHLi+FbnpycD5bmNLf/mYK0ifsJTdnaCd4zuAnaGdJxsepU+uUUIdeKxsanwm3x4WxwdnNt3WDUUNB6M2DiNKYJI5gnULY10LYkEJr8tcHHFpsLTlPgCk5vJPLK8XUKVKgM0XwE6jK6orIZ4+D/owiW/FrDGIojVHd2yWDxBRdwh+eNh27QTTGp1s+T+xXxgv7kLWgECyMGz0TOwvnpRMjNLFm1gZ2z+ezgvBOkrCA6A6qhgq+0PNz5/Xnn/XzhgrDge9k4CAfGTgycGTgyMCRgSMDRwaODBwZODJwZODIwJGBv3gGPKVA/8ntXzg2lxX8C7v4Xdfy5aYHTBxPyCXVj/Bdpb9joe1xS5d+V5PxL2HnJYJIc7HHh2Inbn326Bkzl3tP2Nj+7u6zjzbePOHz+ue5vfJ/Sy/ZgQSLitdX0N/THKGPucp5iCHbdKC+A3yKdODv8fyAHrkdLY+9ff7r+/i+46OUXRDMWaDjWeeSoT+jsPsM0SBJ/VLn25uMftBsP1YnF8QNTqOg2+ua7Uyf+Cge5AxySdz8yO2LLivM87EGb48Tr7qFxy7Z8ELJmaYjZqodDDYy88iKgsQdLFz43zfauy7Ym5YL69jMPFrDkflOz3hHeIJ9nj58uRxfsdoJz2eEL/4GC5WS9EF8XuEtrvgOyJPJie0PqpoWOlCWsp4eLtLFm2t6BvEtyJaEWPAXg2Agw5TZx8dRiGz7Sj/Zn9k9K8jYH/tIR6+90VFqO2TZsbT6YkPjycKkkJBcRa+gmZeRy5rNLGAemu2QtecrsRj+JvJadv/IlQDT3lNtPIX8KPwwFLrYvaXYQdFjoUiYubZmWylWjCrZCGj1na51hve+yWTZXnlsyzBVefvsZCaEJXsd20Y3Y3IZnxn1WoUOcubunAmlwZPuGclVZNIHrsxWjoxSOAx9koB7x5Yzv8j8GhRhglOKzucTRaKhjNdYR89tyzaflbuS46xBUY1qehU9UIql5nN1v/WexIPOCzbbLjHMJ/+Nn5F9xsAfyKoSurU2dGJeuI8PU9EZRyyzDiO9bUV31K/97DlL8KxP9ueeIihnYck+c9ZEcgdVvtNpqMaQXRTZ0A4941WyuotPAeI9x0CeZsY849m+xb/ljgK4igWXVaOUb/+WaCho0wtjHljQIdbVfWJY4Lnh68TBQU6yJ6fxwhkaul0XCoLJMT9P4ENKowr55IMZHQ8D1OFGdEVn9OUsLBjPPPkMU3g5ul20vbF3E5u2+1uw+f1vwDB4DfyY7PGdAvt9i2+2fj/ijv6Rs3S6QBO5xEe9txtnIZ+t7FGo5y7MlgYyvENCbkFuNnCFZ3ZuGXSMtruvKuiLXCIvwl+Aw4P56SSKu9blZcNPpYKGu9iYbaNKCmxRpKw+9ycIJxeJk7TwgP7zBHGTNt1vU8lFsaejCv0nXSjiy9IJo2MM4RTnvzuUCFsBlmMoFIbRFSR/IRW6KnaZJDdB9unGGUhvlexBgfSt9z/bHvkb/tzzuVpEc0wr83sWsVejhGpik8YIrFHRpT5D4ctZvbOfo0o1RsOSbCvxFLHqqYUmL6pSr/NR6hjn4lWGBXuogB2aZI3m6T1En+1eH3VSNYaMnLZWW390RwaODHzKwDE9MnBk4MjAkYEjA0cGjgwcGTgycGTgyMCRgSMDvysDfpJ+Hj+Rj+GagUkX0P1jnynlEu1L5MYy4HIuF3Tqm8t/rHv/vtaym7lF3fs1Eu40e2Bb5uKyJ7xs5oDh48l64xP9wfDVAHO57P1qKWp+E7g19Q5Lq2zRl75qWf+K/j1aPQlkuKJavzEchCeIDsvrMSXGXFhzh95zFSsRDtMHQM8lcG7FkfmwtE2+l6t1OULs4XfPPfqxa3xt/thhECm6rx94vllHR4EIfLMW4ob2dZMPX7Atfejs1a+sf0YYbSs5C+Y+dlZWrCTLtroCsJJ7bvEr9I32oYuxJ0LYbPasfWaRPDKN2UazhsAArbwlmxH5tNdejzY3mehZHtTvDWzk5XUZkfWgSC7L3sC4UtBwzpwlBVK6zrXem72u2fTAJi6WV76Jb6XirNkWD3njIe49f0sf2Dgi1sNjZCwmDzltDWqPontGrhUK1nXF9ioTe6IxF0tFHx/SjxoaFCFtFmBZLTPg2UiMeLZJ1dhdhYjvvCMTH4zyKt6AISuiuHdtpAjaPOgx61XkYYD0pge2lYLoCJ15dNhuPf1iaGRtq3vG5WKJOczRP7cNTEE7CM02PO/PqNF2UjiLvfQDm+fzRTtroXYfp1g150KwHalqSFlPH622kQuk9a/Ghje/H26wpPPlTMHu0og947tZwKxGxgUTvocWDIrDsdF8LF0puOXf2E1hDmN5oK5PjaGC2UZhf3ZWP5mtdNgmZyxn604h9O160+trcNfrW/or8ze95d9RBSmmxk56REWNFL9POp1P2F3Ps1BuW8ZueHCdczHTKUcxdcCm96s0l8BaluSmiYyl19tVd3KbHBeFzOTmnNjJsS1yI6XvF4PEoa2Nk/Frzenlcupi6hIeqzM/6QXi1ZK/0nrelfmoUhyFVaRO6bW1YoIIM3K4PhIEyEqzrVElOhV00eLTJIaJjbdrzvudYuhdLjWf0uBtnvAxZzt4r8/5Unr56UKeSyZuzPaCsdPn5nxuf3efbXUx9so+5vzXKI1xIp9Lf9au/a1rot4UxW7OztsbewwyvnEOogcTMoEEMWpbYwxyedYp39xnL4z+y8uLJnzxO7I34kyfAu6SDd+Sba2/oje8sFHwxX18cakHk4Vr/t3e69uWJ+vC2TqD2LbRYckIFDZFu1Nszv88wVChXZIzfMqcSFXIVBVrnDP055iRakEWqjo3yV/4GyxExnbH+/Jy0Qv6Skc7MnBk4MjAkYHPGTjmRwaODBwZODJwZODIwJGBIwNHBt4z4PwJ/wd45/yPGH0T7n9EVP+MIDgzuZnJLU3wd7uw6+GC8VGI3MdZ+7sV/0sJ5tIq+DOdss2lGaDf7djr3H7qayoX3vZKC6+dsZRvHWVN+17o363lKvAZkwDe0fHxQ+C9Z5nnl/bGlfzsmORJwOIGU7lDnehM4UK0GZgXj+2Vj3EuUBu5eM1877n4ZPqLT8tyO9o9shPsQk3DcFR9gj7OuXZtHYsmt60THQ2YomPXl96O7xmtgGUdPL3tkjdI1s5TLbuuiRb6Cuzu9umXEFlf+blnxp87ZYAFxC+XWYUOX/yjYyKhvsFICxswZ0H/CKvgcUPPjb3q8920Qs49+vBqfW7Z2IJJ5qLaMJXzZvDpsd38z+sZB2G1WWeQmIM1HjYNWsZ0QgEPfPBqa+HN0P5It9e57Sy3XPLDT891vJLVFuDpPpwZsLZk/xFInkMO9nzbMIQA7G1Mx+kRCV/BWp4UnIIll/3sqdrixAcg8isEYTR9kHzYQxlzYhT15WZAcjKY0AI0xb8GJwLdyVP8DbTJINBP03ok2f4AKJzNBf2iGay6xdDmBcW2bGsA2xLxJNaSkZtKu93vwg3hkmxWOBPxCW3wSLZlrS37lrzYVgHbslek6CGay7yRRuG+HxL2mEdvdDR9mYpMvNjp4TO84XnQvFILO6Ex1Sj81NaigGF0BliWs+5S9o+lfuxICu1SlWUbVnYfv/TUzFrWmwyLgG3ZG1iPH08i5MiQ1O8AABAASURBVG5zIkRr5ZVUjp9W/0J+UOCG/IE/dvBCC/lYOL8Lff46WNiJU0ofhH6/32Q264QP41RK/lzqNvgZQMSqD78X9hIvLMQQPLbhwSPkFuzljN3vU5jV2qbMWsZFX0MaFDipxeG3VNheYE4OguxVMBHI2mC9MQo9FjtPHtR+lzMv5kM268xxgeLb1FzMfhRnLhKWDeTmxRzFu7sIXwnj5TJ0Ol1UdVKabdnIsTjnogWldAo6tkXQJAub4M7nYCFmRLAn/UwxclnuShyiOQbRlfUwoE73a3QQZej8LM/vtwzlEvtUOm05wpSu6L7fbops/AlCv1P4zX+LRFa0+BndMbfHZltVpZ/+NpRC98RIMApDmBcNFgWSmzfylvh4LxReiQNjKVLe+WzfWURF5yL5gE0LtCDz2E8+rhRBxX8jecDBGeIt1IvfirpHZfcuC3FFLhDNtuKzIiDCRig+x/7ttij2bWsiuGA0theEc87DwxCp96dqyHbrzGcIdYoONImTojRSvOYZx5boRcmNgnPi9RpEy9yus8/NyiOxzZwl9VqR08HBXpBNatMv6IpPsZMYMk8f+7fbFdmbbuR1QWaBl04nPournimTn8GxtK075+xKcXwtUC8a49L2J78X3wngjnDbinLOpW14BnJ3ZjrakYEjA0cGjgwcGTgy8J6BY3Rk4MjAkYEjA0cGjgwcGTgykMufHUc2fm8GJgoCuj/8+bP0/uGO/psq5DaQy1l9wL9pKL/gdl9Qch36PbZcWn5v7fv05G9f5axSMMjlq/LDZSf/wT1W1Lexv1svmvAXZZsm5p2f9Bvphx0Z7YvYHzL1Ive03f/yi0vv+IALUd01DoSYynaD6YfHzAK6b57o+IbYhGjM4Gn/kosgZH2tsb7jQ4v8wsu27BXRE+win8+e94Xv9FXm4ruUPhDNfpdiZ9S5g0+DQgh9DfrktiE9uJEzS7Zlv0NP7bN/T0s9tL1e6lPUYYiFeLAiDGhtWsay5Phjq6oNi6nUuc9+LO+8jPTUbMv2E0Vyfj3R4usDy9SNgkIKJ0sqGUqb2HMGX8I26yXbQN1SdLhToLqCJvDK2TKOp+AyKFSezmedTyedxlAEI3OD346enGuh17LWZlu21wlvmzFK77c7BZObFsb5nCeW6ApuFFIyh11wa1TphM3YtUNRt/gVZAfCGJnIhy+Fl5WTzwA2eLR0YSWFmhsmp2w3whv9QcbxKbnMN05f314V9Ph1/Ybi29v1IT9qKPtr+9Hri4albb3a5ul86m/dDvJYyNru9fjwRuHx9fV1/cYr9ntOf71ekZVc6paYoney//sRiq5iPUhBMTxSITdUlW9hTvKwg5+K/CC32Eu9t+Qxs/SrvJA3zDwU6sQw+gMzFq3HtU2Yk6C8ZRu7ahCqgjOfnxNniSXo1t4yF1OedI3adBaLOXPnnD+QnEdu8sp5uVFQ5BjioFRW60VEthu8xAjuSNCRsCLs+HPqQp1Uw3K1CnJ/Vc6BCgIKB/5e+Wwl18lJwDHtwuor+5U9yv5M9BoRW2p9ji10YjY+Lpmib6I34+hJLCcK1+fzi+KLkQ9b1lIMjK7Mk9PYvPPZEdHUKBV6so567Q2SQsOVPBQX743sp7MIY7Yxi7ERrG7mHYi4bo23N/q3heLjhH3qxlkj1RRZFwrkNyXu19dr91cKrbcbfJsz8W2MoWiMPzY/HzAWPxaKoAu6IOHN09Pr0sJn9Ynaw8jZlr0mKCyvFKj/l89K8N//+7P++7//p3lfXk66XE5KYR1tKn7uJvTB2VsouL/xGb4iuxZv8R/f439+ftQoVZg7Dl7rA200zufoPrNXQ/nZF13xd+L7QkwiU3cKuUx15qzGoRt7lnnGZIj47lt++ZmC/3fOFmJs8VTOWPhk43dQWtvUPlrnx/vIwJGBIwNHBo4MHBk4MvBXzsAR+5GBIwNHBo4MHBk4MvBlBgyVe5D1Dprx8RwZ+K0ZyCXXM2xzT/V9/Fb9v5bfXKK+YyoXfSvwZV8z409QX6EVPg/gd2wyuXx7xrsNeDeenSbnqo8Lu/1m71c4b1v2O55zmbH9vmZ/Ow5PwBJ69MDkIr/BBWT7P9/9YqRcZkdu6u9p1UK2n/rva7KNX5Z4Yltbsy37+9jYklTBJXu1+6D/iYPYCp5NJF+PvHFjPkHWbbxzRpLxkakC/UKLrpVlwu9GIZgvVpmFRl6MPz/rxTKpwYfJ3mY9XcYTWuaB7dZrO9PGhHHCM+nFOVlBbjNujvXV6wz3nuF3H9sPO/b7eBXY59hYCYrOxL9wa58+cdvwbeu/pquyAsRWfRQRoje/p4k2arMHYRLvwkX/pM+3H7NUyMOG33mviC4znPg1kx/GttW/Nn4tEPlcFVRG/YR3QnsA2Z2W+CaV6Ykcqpo/fegLxPAt4d9sZh49zcirbSOwf3ay3qbN4vY0bTIBD75P/tiWicE2Bwfe7bGJBAiykRn8TOSnIWVACDtPFhlH1IyNnmKSwkjGuA9VGlVdDM6aaKOK92ouxasUVEKwLdsZioGiw17nhKA0y+lkr4UimzmwmbOSs5O4A6bbE+mpmbyyUUt6nFup+MGg+aEx6yeCKUClTzzDpaDIg+WQm2/PawgZR3fk7hRz4kvoYS/ko6d7xvaqw47fU/Y6TzEsfPEn+x1oXVL3jLMW3bGnbhkt/S1OjyGe9i2FwA4JGXvweWCA//GxxYRdBqu+qdSXrtdF+Ubp/WYKV4JmIGTnOzizTCTU2e6h0jB2pQB9u9+yFMqXMD7YLawchQxjm2NGDLEFpNaRXNjwSs0b/uJnkic7waRqyPQsa/JKXu4U1oLEBQll1ZjI3alMdiHNvfLDV5U10D+GVWM2TiepqpR9id0zhMLTwnj2fdhiKo6ZJrQ7P3/iE0eO+dTp/KIa5+bZ471RlX67vlLsu8IjRd42trHDJJ+PiQIzHoN4DVRiqjTbdMHWZYhDY5QGMdjrHsXn+ARX2+FHi/qM4MiyLeAyMifWV5kb52FhPcvhXX0Jl3Qi9kEs1oli+KLr66LbdSr8iTt5nv3zdaJv4RzBw/m4cz6WGE8MWxC2xYPOojc64Ifn+nYnLxP5KTgkL8BS77bFVoht1ZR0Z3Aj3zPOAtze5NA5h+wB/6Doe6HoemJMfhEM/zhJNawBrPfWcRD4jc/z7faq++1NC3tRLtmWyW/ntT2Y0PQBC07YbpsVZ7W2nJWFQ78Q4+lU/Vc34yxF8rsmtPAO6BX9HcvEt6E7vsRfWSr0BuFzSdFlBgxXI8f7yMCRgSMDRwaODBwZODJwZODIwF85A0fsRwaODBwZ+HfIwMTJrwD5eI4MHBn4i2XAtuwVvzf0/efKN3pY4PmG/PsI6+VtX1p+VoQxIlLQS8wnF6Y9/uLVOuDZl1wWwvq6PTE+GEJ7xmPhB4Nn/n0ssRVKsy0zoJNdMmD6wye8YQjvM4qFIGs/AvfBH5YzXzFlu7EzMO2h7e7zSh4fIN/PObff+cL7jNjY57bbjv3e72t7/7CBYMY7PT1iq3xltsJ2X2qzsPYSw1X/npe919YW/N+G8KoxtTVv/dbZ7vXCpr2ObSvEXLjbjKVMlZZpg0n8b73Eou2y/2MPE/TwryOhB30hPCAJkpgnDjqltUoGlokb5+j51KB+yoYKtDX7fW6vY/tjL0su05mBxEC21TToempt52n+GOLUpNAx6VPw2GVtK7kKjK6FdW1t5Z3tN6Ib1Vu/dpPiBirwp7pgEZmstD4WCmS+I+s3CmT59rJ2W7tK5rEfGdtyhLa+x+1Kv8irH7BLa3FqXRPNZdUYOp3OGhS2wmNotmVbafElQ3udi27U6MJM/A8GOi6X6Bi4S9GmKDyFEQWmt3mDVZc1Ob+JLd8mzl4M5E/ntTiFiMKXPnGmDxZymB5N2m2OUSqQ3tVbgKzIcWKUXBCNPXIWndGxYJsV2dAXKd/qvl5vyBhI2cPwxC/R4mtkA4Rg4EEfS4/Hjld+zL8cwJMC2ok8n8/kagwlvuv1TtF5ociV4t9U/1u0/S3MK0XAq273qZiDnZybIl5RWLNOQyrii0674Fk2EPvmgG1B5BMKIeSA4f5kvcGeh2ZLtlXoHhTiTufS6Tw0GBe0Gsb+wP6geLfG4OgEZXxQcrO/pOT/p59+gneIsMWRbiRuolJa51VGUMR3RsZKzhfipmbKmZ3khmVsyM4TMfQxZhT5wv9RIicD/04aJMd25/dO8XDd44V8LhRksUxCl5wndPKgHEUyrwnPVa/bN5fzDdbX7dvtGxM+Cs7wJl5AAXZ5OlPJQ+K2DZ+UV0aY7Ljir2g2VBA6HTm94P9Jl5dL+3+j+Dqo0F4uF/IXvOhyvsAzVIUCHKfuy4DHgAcSb8m2aozOxeV8bvnL5aTkqPNxfeNMLDJ6xsk6ZX9ROmpoIGeTO/KzAKUxt/hlKTK2Zb+D9OtDI6gLfuecVyVHW86hL+QqBebwn7JPrGccnDgklwv+/nTB5xf97W9/6/5EDPErPBjO08g8+myrdLQjA0cGjgwcGTgycGTgyMCRgSMDRwaODPy1M/CIPn/w/Gfi4ci/6MB+/wOt/ceP//SwcxPzA/DHcP6QPL8Ftwb1I3BV8F3ZpzVS1n8o/3t7HNOP8CO9e25zvvfx5/6Rms8LzAlf3OM0mP5bPrbJ//fxRwdlf7T1ff2dXZa/15s143t9jZL60olbJv8O6BfaL+n+BXF8Twzv+CX+z+tD1u+BPrSFWUD3eDLfsRNJrk5MArrHE3oQwirzOT9Z+Qq5vBVbTSZk8972LPRgl9n17fN8dneEZjvdAzv/d3v47chgPA5syF/3GRRrwUMhA4tf/GDovwbxi3VYFJlgMHlHyTMQ/QpmWiEVF535tycDbqH1jOgqwRNgU+FlzE23GlyQhh+3ZMbpwyPCSuxhtS1c18cGQzPRR2hHaE+Y/e2k7Ck6+KHnpwvYmerHE6+2sXE4JmNv7/WtA0ozzEHGhLa6jksZ77J7H54dkQk6PzCkd+HjzvDUR9fDt2ZZtH7LfdLD+CF25j94LPdqbAU92V7vdjbCU2dHbgfewDzBE0sPQwsyefRLZu+wo2ed2xkHz3PG/S2whR25i4Mh5et2YLJnC+gwyNdkxTYs66W72W+xzhb2z5d8FpKrfPtXaOPQ8UYn73U+hXhjoj/rKEPrbDiK4A3PRHfsR858HiqQNVh8h3TCr4LmssIr9ie6F/ziiOe4qzQa9oCnlMIBA4WvkOOB766JzUcMqAs962NYGbskTGkw4VH1HN/h1VOz3DPDNLd9m1jLOD+ngjDYVnhseghZp8OX5s4QnyYf3QXaQn9vLOgMsCwhu8a5NO+uw0YnEM02b7KDXK8jGLt0iJvsmJ8rCoPycwFFIo0qWQPZUUXMgHH+e63XiacyB6MiumihqLOQ96zHTv7t0yqr4AnsUsnonisv/LYFCZGp0xja+UdlXNBOqjFggU+xE9l7yz+KzhudTi5rwC8+M75bAAAQAElEQVTa6sOC7js0q0bk7+LdtGUhn1QCJ7FA7KeG4a0uXJ3hp47Ux5SjoQ6NzxdplI0/LlFLxBdYGKSwKNqUxY8/hWVUdV/0K4YKuQlD+KghaiJjmTcPk/hNJ6Egha7RTujrFj2LYS0wgYQpfCLuHAykYutGMfh6W3SFdouvyN3nVLKBuALMwb0+RR7zWZAIWIa4Ir5XMQ2dQ5Jx+JLDBd2ozGLDtmwQfnhNz5S1+Gl6KfyxEF9CgEWkXWf2sE6DvRitY7LYeUEPrut0KhUFRkxqxRTHSZOJW/akUYOzhvYEx17rzr7AFD/v8F1vk6Lx0njsLeyYUnyV7uwNwHiVmmYbWpgWTRyJ2lsX+e8Uk6dif/Kzyjb7DMgjnFIUMEbkMc6H7vRyVg105oCJfJDX6DVj16LzZWi0rqmCdkbHTxcKmeByeiFPF5UHK6yifOLr7J4B1MSKOHqQeTG5lBaquxz79ldzKHm9QXh9u+p/XxexLLW6RR74ZmSIejo6F/V/0wzz2ZQmBzjkzgNV+D4LnUzDx0+LOdGPDHoG+9VpqKEUZM/nC0VY/D+flC264oNilz80xm7GIrTI5H9meHu7aUHfHZtL7+Oizy2xhPdOEJE75ZxsOtzMU6NKRR4NIb9XMSSQ2UA9/krLMjtX4cOlljxeRwaODBwZODJwZODIwJGBIwNHBo4MHBk4MnBk4C+YgSPk5wxwl/A8PcZHBo4M/NYMTHH5xuu3yv0d/ObWb0cuDYNdTcbBPv8z+lw+fk9vfpZ8Dy3DLeXq38dctUwUB8245jNcwUZS+HqMnu63l/1Y2Si/p/ttunbT6W3LLtE1fq0XO/97Hx31QdwfZuskuQzW2ZqzdTxlzsk6Xt+22yc/qY3sZ6zckh/yVtpzyiMTWmAbvTskP+m3V7o+Nftr+rPeiNQnPvujXNYD22FXLtmDnmyvSW+v6wy/eVxu/2vj6Y6XTQGBoN99QpMjTp/uO7Dd+tgNfiYszWWvNHvtQ4ze2M5479cizCqz+yNZArZlW3vrIdPuIdpe1+kZQJHKJZfpDcni1XMbui3b+qrFj50eP58Ruu1Vlp5BSI1izkqP84rcQsEj/TNCy3qDHKe33X4+dDBXGuvtD2m30b4hSyaO7vMK4KFsw2jKvIPkIEWbC0Wb6A5sy7Z4sUdIxMcUTgqaAmX7ZFuGVqYPafLaHttKYdQ2hbi7binu4GtosWlnXd0Se2LO2VwoMmUeZLFjY2Bjo9Yzd6Mgde2/IpciHgUse10T48gxRQJneGwzFr5YruwrRaIBHF3iM6GOccE3HhV0yUqL7YWCE2oylUsaFJ6SrxWlE8Wv89n0ko1O0XYBhoUtyPGMWWx1J1mq+INO0UixgojGD8FQZaVlHkRPz6MNQmIVxNgYNVRjyFWQVjnYOrbrdYpaJmMJFg0KsPE/RciXl0GxbigxjGGlsePpmi+D2NmR+TOyb8lTJO28WSUI3GNg5ReDuNLx4Z4u2E/sKfTnm7Y3CoSGaYyh0CMbpPjIcUBu0cIgPsBGEo3eYjgf9PiwcEZ3mUmxNHvXtPVHRsePEI/REVnJNkivbrHxAF4vbEpASL1+wvfkbowTclbG+Qbu5XLpcebny1k//fSin14uFGgHfDE3sQ/QEh3JA6aJVzKhJO5B/i8Uhi+cp8G5GoMFRVaKD8+ATKF3DYyPg258HpY5my9rwR5Hj8lN97wmccWpNSZmyJmzZltZIuTWA1lQVC5dLi+6nC/EeJG9nvOsF+NRpSrDsxZ+X15OnKdS4okP8RsrzYP5fiKbgu7b25vyb3Tn3w9uPvY5DLP7iR93sHTurtc3hT98ttFXSrve7uh408+vr7py0O98ZhschnGiCI2xzPM/rkR2PyurdDQceM/AMToycGTgyMCRgSMDRwaODBwZODJwZODIwJGBIwP/QRng/qCjsd398doycHRHBj5lIN8E+UTaprlCA+tN4kaTwh+INrl8e4BLyFy+Qf5Vj7lUDCLzjNAafHZt94XkrvCZ77Pdz/Nd5nu9veq21z58kxvS6Mlla+Y7YMGPdbaPCZ2LS+5UyU/GK73g88rIe9djQwM2PfS/97GRBzaXtBjtfNBHn219yNsv5Xdbt+NzvvWzEA9gH6MvyFr6Pwub69h9t2C/j2dfFK/zkHPuHmjGNQ/sgmyvIK5VYn2Hfx19/f7u+iQny6o/fsx2dq42NlsylmfAyaHn+IglwMLX5h5U2w8+pMnBVM5L7ARhTL9iLQZkHJ59Lf1vQcXHh0Am0btg9972s+S8gL2PEl8w8beyQm+lKBB/RLPfeZm2rn0t86xmPqk+7Bf19+UGX77LGI4VdlGQCLfwac/HosmZtC3bil3bSrP4xZi3kvs7xaaFwsDk3KQYEJ7qQstUaLP1CB0l2zJnJbSgxwhELkURGx6t+w+5edNPzkGAQh70EpPtLD1gW/a3CMOEP715OTY2PtFDkrKw2ZiiZQ6Mr7ZlW1XkiTnWmZf2NokvxZAbRZNbirLkIvEkOYZt2fJyZw3nkV0ljS7Jil4zjkzHqEi2Fwxmvvyo4VYEtzRqyGXZhlPd17AcFgqTSqz4NOknvbbmXcZqGZuB1OPsY2yvBb6l7Y6qPhflap72Exl7lVM+q52zRVYp7YbbN+wu0DNPBynDhK65hO+Efj7nTZVwi5ikMSRMKuojtyzSnVfyEtYP9mGyrPi8IzyQ0Z2RdKeKd6WIF12Jb4xCwiwG7GIvMOWJjsL4qMKP0aixjguaHRkp6cw+3u5XbN+ZT2UJltV3dO3PTs88+t/tC1nsoyz7k7XwrDB+L13c7/mUOE7K0VnuU+FfIgedY6WFM2fGzUuuREwLfUh3gl74vCcPNwp419uCnqml5YmHgm7kCkddGU1iYQDd9joWPUu2UT0ZlfqcYxdTzLfHWx+WjNM3CTn2McOQhb7ITXwzRl2hDnQXBfV4DAcunPI/BZxLvQ7LugdaG7oJQTNxooxlJYeBmaSXLDvQo3kfQUe0c3EnLwuTO0m+k+T7wr5qQRYjLWDFB9vkbf25eaZom78WWSpyISHKmpX9ICzl7EefFRo/R/n5GN2JYYnj+HE65zMAh4dQDaV0Z39ufICubwtF2bvu7PeNM3zHxztj3IQvjzXGWaPOir4FBxYWAyk6eTsopdml2B7jpHyWF/SF1zb0IXvzk1zG/xWT2BYJms06/ZpXYfMKbrrd38Cak3xOO0Yd7cjAkYEPGTgmRwaODBwZODJwZODIwJGBIwNHBo4MHBk4MnBk4F8jA1x2rbc+/xx3coPZf7Vq/PjnuPBnWv27dHOB9yO5XKD2lv2IKWvRk9xyqcnVXSi/D9miYNeScbDP/4Se+8c/QGsSIS5A3dCnZrsvQu21/7T8h0/NxXfDhd36Ur/h+XLhH0z0bu9pn/fL4F7K57cH76+HTJPeZ/b7uJeeXtwxP81EXnZeLqJzfnc7T37oU7PdcvbX/Sf25g3tWaX9WbbkMAF7HRX9M1j67mOvMs8Mtvsc2uuavc71RbOtFAzyzSvbsv2By3brkqA/B6KtsS7AKgR+cpDoD/sHdX8S0z5O/xVfzqXlLD+w86F9pT35EdpeyNj5whQ96WMzY9vvWpGP3BMlrP0jr3WE15JLSvFt1JBtxhCQDWP0BkpjzXZGzTdq5btTYEmRMAWRLNrWaYz+Zl7+3c4UTkSzkeVRwDyP/TSJQUCphCUc4Kzylm2KJYsSf7BQJSp8PZ/PCk6n0Tz2ypfCUf6a3PgU/sQaxL87haT0ttlv/Jeoz0xF50KB6E4BKcWg1n86EQNFIvSn6FPEm37i4yC+zKM3QI1c1oC3z1mvDzhFEWpR+5JvAXbRL59FdYss4WihqPW6/Rutk3HoOBbn0JEsNPsaZ9zm9yPbXTjLCsN036D1QLXdsrhIL7DOlbad5Z039nGhzS+shQUn8iAnOfa1tsiksIaj8kqSGZAqjVGNjCE1fWPpLrIxsq89egYxS6qyLDE3jheKjO2GBNky9IattK3LUCZHWsnkV+zDnQLplcLgW//buK8/079edaP4x9ZTKJ/5CdlxRsGedXtVsr6hci4T72TjJo7O9AicRpxj0BrgY2hbl8tZl5ezqv23alguydFjSYGkscUSL3Ie3jgv/c3R/A8JGpx1ziN6Xn466yV9Q60rf13yG2fb2Ihv7YLUqlErW91unO+3Lo4u5GSRWTxfSueLmyd7f5t33Tum2f2Nguq9C56tGRnBu2Dijo4VWZ+di/e4o3vkc2D1zwPRCv/yeT2fhzCtnK/r21XBQgEWln4ss867sInehQN5T3G5cdONfoE/Nmx1S2+Xov91+wZv8nfj51O+oZvxfYsDN+ArcjoUH+PHJOYFO2NAP51Zu8BzeuDlclFQY8gosK0iCDt9SfRmvuDPZHonQ+E7Xy6cvRtn+T03MGO3dOZnzKhC1A+UjnZk4MjAkYEjA3sGjv7IwJGBIwNHBo4MHBn4i2fAfv/Dkv3Hj39veid/YP0Rfq/+Q/4/OwMc6Q5wP0M9OV7/AhkwPnwGJC56uKZikAuegOE/6ulLxAVru929h/Qf8eQ6LNDjG7xcv3EdahUflH1smwu0+UD2w1zmictdc7HXadJ7s+EXoH+nrqNcgga5zHPtOt0XePlMrlx//9v+aNf+OP97NKNBtjsnemr8VtSztZ+Mg5yXZ4QWoMXJdaFnwPs+Lg9obuhXtuxPsLNnbMcGKPKZ/dkWbeY4+Z38bly/vjP6g0ik35F5gCn2k1NC2JPzsWKdZ/33ILpyofyso+0R72QQYKn3q3vOWPf40ud06yOfJec2Od8o05QpUQQFYwoIhikgBOKZD5BOViRXgNyWj8mleewv3XOJ//BH3YyydzDBYvif0Yzby6xnWAgFNhQQ2vew6/r+OtnYchUe2+lku5Hc2oZWzAdwQ6qm8drmog+sxH2jaHAn7px8FTRjB+zjXa9Z09YmvR0mwWZmPBD3GLpnX6D2s7E2rx1/xOX/+g2vYj63uEi7FGbArinNtqLPSq8ujmS8IzyzN1qKHm9+2nAwHhQmwtNwv2Gk38YTo5GDItuNzEmJWGIujar2PT4FRTEkiEyx1oxMMoxA09BFSjRRZBZ2GmRFb+wiwjhc4kfylPkV+o6sizxGxqTNxLPSslulnNfMRw3ZJxV9VakQsJOvVWeNwXrJrMVGZHYbzkSW7R7llTXM6k6RaAGTMxJaWIbRw6D7svIrRagUlAZ2ivX4Ff4g+naEN2PbQlAjheEUe+ibICn+R560dU4g8RBLHGKUfEw+7+nNfJQ00Mej4rVwloL7G1w3iSk51gr4szbpDcJvoxvChHGhEBYzk1fOfeaJIXnI5yTzO8XCXa55kAsPFtDIvvAzKfM7uqLTxkFWMMF7fWIbE12wC1+ouCHbjegNDdVhy1Bsne5UZFPER7WSn/gxqtTHPwaQl5tdtoEa/HZPLjMu5omXCOG/o+iOzsgvvCZK7+Q2hU64NK7LKgAAEABJREFUdaPanJiz1j8jOLiJzRL+FPtHIZANuLB/5ZKcLNzx86olsjk72DlT2Mxftzw4H6IAveBQiv+ijdNUyCf0nBiMUwnXwVSNSS/gRvYhcrcrXpLnxC9a/nsk/47sOFmkQ9RmO29X4pGLiBzHpHRzHWZs5gvxX99uen39WdFNGvBnAMu2VEPTgN9vZiP5A1brnbwzEs2GTqH4en1jf26aKJsLceDUafD5ZL2QG8M69beQEeKZxELXz8S/YgSr0q+/1018EbAKf7S1JfExtlE6hT282WiQH0+Kv9Eb/rlYRnMgRk3nRzFbwn4Lv1fEjqXWOWGKrHF+jNKokm3RSTBhWmmxM8ZgaNYsGxA3KUCPut3YHKPHCJvPvg3PhgrNpRolhFXw1b6mox0ZODJwZODIwJGBIwOSjiQcGTgycGTgyMCRgSMDRwaODBwZ+FfMQK6Hdvyj/Iu92Nr7ffw8D+0/A/5NYaw5iEzwm0S/YV6eKBkHT6R/k+HUmpPf4y73lLmz/EZFLjCfEUu5UP2G8Q8i2MYPUCu+Umv7KzJyekIxDlaavmwdDSvp6Xi4K35c9jL98NQnuz2NK8EHzl3f2md5x4NtXWK6DqK7HH+N358gw7c+9vuY6+2V2O+c3aAn37xipZHXtmpb9oqN1B0kVa2+NGF72SuvbSlPo5RmW/a3yFrwfGbs8K3I2p7wd54UIojuydfm+/Tal3c52584pOR1Jbq78O6wLSfOcscrKw+w7DUubS2fsaCnZl0gPIxDy7lJH4Rk1mxn+hFhDL2xLtmW8aFhxiArjBSkeJFvwMbvQbEqRYp9f2w4IpseIdsUQSbFkJtuFD6XVC/MQp7YbjDZkmeb9E8t0MNbzKusFHxiJ2z5a7IrdIAkz5SN0iktFOFu17VYZENjNY/t5rHpCzjURf0/OWT4DNYqfGIAfYL9sY2MZa/QU0uhZVCESXHukbsyBZ6hzKOnQWzJV6CtlVd9k5+dDXhsaGy7TS+Qfgfz5H+Z62cs+TmfzoqdUUNjDLUfXvMZXnnocrno5QVcijHzl5PO57NGWe9tytt0UpCb2FgohL1R2EtxL/2dPEOGz498iLYXr9NHTuixeU2xrwtgAB8U3utTY6iqZK9U48uJ4uMpxUvok1xkXyMZloXqWoqpVwqX8WPVsr6bb02JkgPLMUxWWUcBqkQoensTeFOf45xJ1lySDb/em+2m0eG7KGreGrFvs4YMBlpgoie+xkZ+dsZ+96eTTi/k+DJEsrSEAQlMMrUSe42BvxkLe9I4SWfiv5yHzpcztGr7CwVRUsLeSjVKFo1XaLijtV+6H8iP8LAeHzMeY8guLfkrp8ljZKTBcs4Junhs856N+3LV7QpI2o3Pr5Q1UxRe+DyHR++NaUKbvHgoXN/J8ZV8IX8j1/ebFvxfyFMKl2/XqVc+q8H67dkrMU61ec5dYulvIf90UTGx/aEXDVWqUcpZgUUBP5IESWmx1ZuPrFnMftjkDVTmwzKMIwmnnzgeMOyHafdX/Oyz/3rX9e3esSWXl5eLLi8vGsiXB7qS27l+C/z1TfkGeGKLzthv4IvgtC3jx5SIe0HnpM94yrbaP3xUN/f7drvpZ/T+/HbV/75eyeciDwrqrJ4J/PJy1jmfZ2jF58iI7TFITCDYVuloRwaODBwZODJwZODIwJGBv3oGjviPDBwZODJwZODIwF8kA9wDyHbjLxLyEeaRgR9kINdiO1Y2r92Xbz46EgzVAz0aJHlqRVl+gn5ly4Vh8Cybb+ZMLlCDZ3p8mNxyhn/HrzTzm9ls4mlIdA+IlovGJS9ilyXbD+x+9XLW9fvbu87JReiKXWvnJ/bJ/U5rfm6M5xOaD569f17rMQ5Hzl5jqfSbwl6PLng2Und2eHv4G15Jymesl8GxHxNBFKKevOacqnu7ZMBMWFaazWhHOaQvkXP6eaFarpr87Xrolu1eX32L3z19vELfJ7Yf/KEljhSPGnlxdm1n6YFMd6iX+iV77aN/R4SiJnrJWPPY7j5rkqWGuu1y6ZvAy4aHJ7QUDSYFj4xXLAptuc++oA/rfrkewtzOQC7sbQopxLPKTdkoRf/HJ3oANlLMXOjDv/Pseqr3dKdK2ZfMYMds5KNf2JDWl7rlMxjeHRa/3EstZ68+NoVx+kkCE0fGO7zZt+AnuQs8XTAjvvDEv6y5Soa3x+iznWWJfiIXKG1K0XG7pYBy0/oD0hQ+Mr8rLblYkHn0GTeWh+82/oQZLFvuY9FlBWvhsyTz2LKtvWXddtMWEhnfmWgSm1UKlG8mam3xPXlJP4p1ZONf5hMZBCRozprwC18nejtFlrKXKRSdKBClt2jhJxckQ81LDPFl0k/k4ZCNrswXKXJFbAVtzzm7j/jSBe/IZF9SaLpSrHt9e+3C5o1iUfSu+vBdJ9y6yPiiEr4JO2vfA0nRxZutMSylobU3/HZW1G3lk0IL4l9CCj0QzQjZVnyuUfhEMDCt9JILhVpbFXOmlpsAmzLMLOkMlOZQiJ7cpMgcMCQuKTpiJ2xbGhUdQia5vcMY+p3i9Z1iZPO7iJm4YjAQzYAHMUTXSeQSV5Ccrr1kxe9S/Mu5EC37dT5fVGMAqfWIFv0uVZ1k4s05rcF8wFdS0mHYGqTK8J9q6GQwzjo1RuuDTeZlW8UuDXQw7DwY3VJ1XNqajQFZgmlybpc7Y865kRW8iSkxJM4osS1RhB01iG3qRrFx8vMvPok8io/rPZ/jG47CGZnIR0+mxt5s/aXT6awzhdJxPkkEucBsqc8Y/zmj5TYV2TsF5gUD41yqWv0d8F/I5el0Uo2dLmJzyyztx9R0aUFpvvybni3WG8Xa/gxgZGgKDqFC52HZhoLcIi3keQwphdP4v0RpTfwugGQnJXx4zhh29Jx6Pwb5KWyb3kaJsILC6LlxxvJ5vF7f+mdc+Aqelc8S+cnvKXfyeiOXsRuwoMhjSp+bjd+tX+jEk01f8seS0IrsHTHWkgz8uXbBejZ/+Cb0guN4jgwcGTgycGTgyMCRgSMDRwaODPxlM3AEfmTgyMCRgSMD7xngCoFLklxHfMQ7xzE6MnBk4KsM5CLuK/p/PG3mpwZRbh2jx2NbPI0H8VcPojD4JIC9L6jvTFl8xvvKrxvtsj/i3nn2/gvePe70Wd77jNefruvo2/f3lZqL52d+e8+vn8l/99i2bKuAzbhAeqDnxh48Tw1f5vZ3+LP4+J2lJ1zoJ851jNg62N7e+88LG33tIh+ss+f3j8Rsd4x0MkK21f7bDw8f4UHjgWt9dnqs7mMbeTRNCDbjDauE1LpZFy1yshnxhJ9unzJkyXIVsMrW3tYh83Ug82tf+9ynKEWZAw644LfdLIbSg6dX+DK1rcJuFb1LYbWt52YzB5GZFJQaZMzwB8WalV9IWbLz0qNFznbTJ7EvrQMq48wfjBlsNHvlD+lGcfMKUvhcWEcROSo6q/0e8CqtsyyXFfqgUFNe+US7UjCNrlZRoQN4WXqcyTtVk3wD8A3eIPwLxapYOFFMfaG4FaSANKoiKpkHZIpJFToHg9P5TOFoyOZ8tVFTsKEKtbopRJRm+2E//ior0Iye7E1yZMPNk3GQotFC5WtSIEoxjWyyI1PhH8Odn/DpixZVMYFRZHaGKdvIA/qptdWopkOSsF8lpY/uQJ+aWb9Q1LtcLiqYTQxB0WcemTt7mRwvFN8yf1aReWwbI7YVmchatOSQxXS2ZQPs0bGonouWXNB1rjO2S9FjfMgZiu23fMuTPb53MW5JKiLSiA9o7hw2gVfynaL76+urchbDA5lC4lCR79OgrxHS9k3YVefIGgXN0+l93c0l/BOFcmGboDaabSXeFRLT5iNVmlQ7TQyJRSiJD4FoC4XF5OUZ8flO0TY8K2DksRHmYfj0lHLek5ecpyzcbvk271W2sT17/XZdurgYfeEZo5S9fnl50eXlrJcXq6BNTlbylc/cknPajknW2vI5vr5d9dYFyzsxTr2h+3q9IymNSr6qdWG+hWIzvt04P83U1O3ltV9593xOfL0rPvQ3m5GLjsieTqW//fSTfnr5SRc+p/F54Hdt+V3dzefJqioJxTwyw4LHtm4UfW+cn8nPjGLhfLnocnmRZHnjib3w5MzE9yD7Ev22JXi1tfDusLMm2eQe5tgIhanmXPT//t//6P/+3//uvNlFSFOdz60AraeGy0+zY3hk4MjAkYEjA0cGjgwcGTgycGTgyMCRgb9OBv7hkdqW/X3M/AHvB/glh3+v/C/p/7PX7e/nxv79a3+2/7+kP388/zPxS/b3dVLJOdQ3UG4IfoDvye10He2HGdjz9L1eXN+8I6rM6zMg/eFPLsqmuD96BxN/wrvZyfAZTHmcy64nQPrwfF7f50JmAu41+xsdn/sPSn7HZJDfr2AtaA3oeBIZXT/F5BvYsr+F0BNd5mLuK+SvHg2y1sp5TfMTgdiTA3vIADJP/Akke7U1ueTfQSiCKpv3Bn1qjl4L1sllIYF8Wv/t0+h4xyROJWbs77rm9vtX5jbGM8ADNRLPgs/zA4SOFRPu+ViL+8G6trAm1tCJXpte7y0zTyko1r6CbXVO9LGF9oDhYdlB9JFzksdMbJEfsPQYx5bgI/SdldX3J/TM9l6diynzs9Zl+hXhCeySQcZB5IKMA1v6iMKX0oAerGdQGoIGrPdm9M6NsP5bv4sqyjaW7N+Cf7mYD1vy2fqgZe0DiHmNJXszZUciiph7EaaUDZns75x35vDwYYrd0AS9Ae9Ev57a7DHUp8Btk9/5ZKeZ+rX71RNeEYOd0epTYsxnLzB2A3F++fQJl+ImvHrkAstqIr6JFn1L4s0AxbYVm7xWtqnuB/RgtefWFxHRErdEHtBpMPGjhfBj1VNMi5SgbLPlyJGbYtB6M2c55y1+PwA9z4Q3umIzY8sh86bHtwI80FgNE6NRAz8LnlYs4ZvZ+CppDGuUWZdsa9W9ynb8CmnhreYZkbM4e7NRxFjEl95wFTqis9DLUI6/0L95WLQjIcWXiZ70ohdnKX3OVKA0eHkYJYZgabnQAsUOB994JRVrA7hRQ7QFNFfTFoo5C9W2xBhkZaLDXmWyHnrTClpAPguYvSMNmsjH1/v9iuSixWgBMbRAiZfFxLJOOFF8YGqUbLKCnoW8LfGDwlkKljN6WasdbJBtiSeozBk4KMis5W+Q4MjJ6GNb6aFrbSxrRTwhfpzGBQWoUvRJ0EGVt7laRjRUKv4x7GcJoUeSJWWaAltiivxAR9OJPQ8sMEmRi57wNy2vWegYsultjTFUw3JJshX+HdkHVIcsa20Fj7eZ7U2+VDVUrl6BrLREr1DWgZqOM9Evs1LGXXaM/Zicvck5ulNoTUEzvOcL+shdwZWfLyUpEHyTvUt1FzF8lu63CRahStQhRe1Z0ZUCdPSy3Uo80YuafiZ+hS9rHAEFoWUxeuZSWu4WLunG4uvbQnE6uOt2D6ZuCCQeOvRHchFpUOGonXmAHuSvFPQN8/sAABAASURBVMVfKFafL2edR+lEkfR8OW28sz9BC84b3sSXszU8FD2nk5svvkTtz69XLVfipqi74GxBPJ9Oir4xTCwLmHp7u2m5i1zcGxPezl8cltVT8tBT5gu5vZHL624Ivbigy09DLz+dNTBkMEl8Cr+vFOzvFJWvrzctFMNrGi3qWMJ7wpdJAAsGbjhyzV+XjdGMQ1cnSpqsL8tUYEn5mTQGfd01yNNPf7tQTCZvKSZjPzGItuDnlUL3jbwtC4R+CrWFjsA9Fi02dtjmLFnGpvBp4hvZUHIe23jSJqbxDV7M6AoPSjkPvSrhR9ZLRzsycGTgyMCRgSMDRwaODBwZODJwZODIwJGBIwN/uQwcAR8Z+HfIgHFyB8N/+BPbf65R7vX+XAP/YO3J2I/wD3bnn2rOXD4GccJOVjL6Pqb+/tMQ7V/h+9Z+vBJdD44v3Mr6jp2P+2EuibmM/YJ/5/mz+48+ZfZ9iz9elR7rCUxpD0omHWsPsm/sb/a64WLtR0l4X0thi4xFwwMZ5BJ81f3r35EJou+zVOHfjj2KlVcdZ9b01DIPEHtQ371eSfs8fEF4o/sZ4bQtO8il/2BcIHPJZcXf+BIw+eYxLLZbZl+cFCiCnm+OwNHTvDIuChflEoLUAUyvbqGdKMQEWcvn7k7hIAWKFICecbvflLWFysVmpnVk3+bjXDRpe61cJi57tWnxC19WmjSomsT2OUWmEwUb5hXeaNh02taoUhU9681PYeV8uSjj0FGrNPOCnTe2M+EA3W93vb69Uly6diHsjv+20RedK2zmwLZ49Nwu54teXlZbrCqosZ7rfIMvBZ03ijqvr29t4+3tDXuMqdal6NT5Yo9WvWSYIs6er71Xa5UWCnWtE9n0WQ+io/cEOxkTFiJ44pJtpZ3J38vlpX2Nv+M0WGOFoiTvx+dwYw+psaZ5wusN6jMyyHeVoEkIy3QV2uipbhTe3ijoZf+zznI/hQGiVOh3Yk3tsxd4kQbO0KQwee/1Vgo/j/Y4Oz5484SeXjDGdua2Zbt9zHnMtzmzB5N9lQVd3Wx3v78in3ER0yCG87l0Pp9UxURCdOOnK8DTaY4/GdvWqXNasv1AwXw6nTVGKS1xpK8qjQpGx9b7l32l+Jech7+GutCZM5P12Eq/64ieIPw3CpZ3PoMLBUCkIE9wZx9u4M7ZSUXRXZS8ceZTTP2ZMxm8Xd+Uz2/rxff4hnA/lbl7iJ/b3lIkTfCDnw0/vZz109/O+tt/XfS3n066XIYGCbTdQnfyHr07Vmovtb4b50QyuaPgy2cptmsMXcj/C7pyVtd/S3fIxn+C5elxfj7Zq8bEdMOvO5+RhZ9RmCXWBRuTHE79z3+/6r/B//4vnz0KyfHndI7NE5+JF/y+NLJXJ+Ky0UsKeStt5nBmAGHiwPV21SsF4+zNiX2vMmdFDYwqOX0jv/nZks85meM8ndvGGCWZp8FYNGzd8D2fDWZRoUkQsWW79dLJRkhow4eJT4Ft9K5x5DN+OZ8550Ym9NHxJSaEhZjSqkrrHMOKPl48UHkfz5qB431k4MjAkYEjA0cGjgwcGTgycGTgyMCRgSMDRwaODPznZ+CI8E/PgLk4C/50Q//GBnJHn2/xpf+lMJLLX4K4Q8xF4+Q2cHIJn8tcQ7T9S+r/1PX4HQO2uajEw/i3wV59233unrXwf4WC/xlf8TzTwmtb8cGmB1lvO8lRJt+BbRX5G+k/Id8W2iFa9NH9wU8ucVdgXkFS847ZtNDfgccOtK1lXPp1jb3JodmY286WIzu5EzrTf95H9U1zn7keLts+U5yIktDQ0+vM0SBZjxY6d956YD6WftXAflKGRPYiwCnZ/gawKOspvDTwKfPQPyP02Y6Rm41v0tur3iqrBvllDlk5E1nX1rKewoBtFRDNXmU7bmLlgYr+5AglLb8S23cWf/i4vK7TZVzob8LznHHTeO0+th3mH58Yfkd4Gu0b+7kzP+nbSXsfHzK2V6aW3+Jax6see11nM/rUZS2+RXaHXbKt5NG2rLXZlr0iMtkiCDwWL7k4oym0tGZ1C802y+55VYkJj5VfxVp8iD8LCqusURR9lZO0vSzlzHQBDP1q/eSL+CI3oQUZI/H0sL/w3Chi2UYHxTt4w7D6kZGgLxRL7z2xvRXQzorvKXxmwcYJBvExhTHbnC0JV5W/hjgxTOws6LettHw7kE+l2EYRGojPrLBcxKmOg31h7jUtsr0BPh6mvNcndlnkWXkIrXXGxxvFzl7HRKGrhvCPmKkKx+fZTrC4qvrwXm0jJCtxmNXoti3bzHggRHri84KuxAOVGe8s0BG6QodV7QMqvSH+2OhHdgkj/BaLWlt8Dz32i9ycxkljWL1P8NmDfTlT+FO3GwXaGLctGyATfsMX9XeSfyf2GYeQcNBr7iLmsuALjk4gFKULYNMYpfNlYC8+lGpIwsacpovPpYU4bhSKJ7Hb0GVVvkW9lC74/hMF2AuoOqlQUFWiE2xKixxmZejn80+QS4Srk9UYMBGSLqchGyLz1c+JbU4VcS2tRKyzgh+EjO8njfOJPI11jCwmWjdD6BQ08c9jSLLskn1S1QDVEO1GfhPfnaLylSIvqdRC/LdlChKfFyk5iA/5ZmwwhpE3dodO2DhT/D2fsOc1X9Fxw8l7BpLW3BufXjTIk8Se6L3F38L5cuTv7Nu9i+t3irtFcmz4iXtZlvaFqaqiFx34KvZj0uOyFvrYC1h9PJGxdz2R9WNNGpIHOgtkTToRzxhnJpHBOD6POssuGeCa7pyLO3GWjnZk4MhAZ+B4HRk4MnBk4MjAkYEjA0cGjgwcGTgycGTgyMCRgSMDzxnIpdLz/I8f+49X+Ysa/3MYuLDXjjUqi1/2Ovk3e//xp23PTfrvJCNGd3xiCZm7eQWflr6Z2hbPA81gNOzIDXsTf80LueZ/7p/lnugP/c/rv308ny7xP0pPPIk9qJacy+7A7ljVbVvv8faa0Hi22aOzkUM+l+nR9VjACjfZTCM00W3GAd0f8kTXM1CKLxhiILqs6Ys2v6HZhv8juYgpha0GIjPxw5I+SKwehVxkVzAh5CnDZ7OGDtuyLfGItnX7VLbl5oPfBcf7Y1tVJWc98NOcsR6NPV1WUPloqm1F9ivYpb3ZVlGgsfEDKG2LNUN7pdtWiiX2NldaChUdMmax33IzC7IW+KdSvFnhPhEpqCR/dwo16VPkSR8h28isvk3ObzG3rTTb6CrgTN/7nvGa+EEOdv1QHjwssRjKMzZ/WbSsy4UC4OWiQXEp80resVmDAs0YMvPEX+RK8OvLhrKNbnsd0dmWbY3WYykPc6VtIoYY/ZMcJoYUe7KMWeUMLhSAJ/HVWNgvuL2HtMbBO+xocWNUyWZs0WttzGuELkFWWvog4/hXkQPNV/sKq/jFu5+dbHvTs1uXEkNgu3nzGsPqqTPbMaFBYCE2a+sTVUwRqpKH5GMiMjkPC0TqcdBDAHl6UXJJVV51amve+ijM0JbpDV9itc3cGjVUpW62icFKm5scpEx1zl8L/NNFP204n4cQ1co21X9F93rKoU38XPT2dlW+WXpn/xJbPgtti5/z4c9fMy0+K5P5AjSkcS5Fd87ky8u5vxn68vKil59eoJ9U7b+6t9W28u3p6/WmO8VB0UI/n06caxQyf3tb9Pq6ApcUd6qkMdb1NQYYeT6P3+fW7XbXjc8ubCJ5ovapD7+fxrCkPc4RGye1r8nnnYOdAq5tLdlTELosBVk74bcNAcNTX7csF3moKgrG9/62/uvbm5b+9SSDDqE4fKLZ6KXPM6iIn1LQ5nNfGz2+RGTt0caBi8/J7Vv+bePtPz0WL8S+Qtk3FEYm+c85zfhdD2eB9TuENwq4byR/YUzH2bg/9iXfjLZNrkq22ZvS4MwRotImvtzI3419rhAOHBk4MnBk4C+egSP8IwNHBo4MHBk4MnBk4MjAkYEjA0cGjgz8h2YgV2I/Qi64PiOpeJbJfMdXvPvat73LCr5dWSmmy+VUvgn7FVj+t3hs9yWc/XW/B2EGuf8LGH7n6Yx8WJtcZj8w71ziBpP+HTba82w5T953fFD2xWTn+17/hcgHku1H/PvCw198f+h94rORia/0u8wf0+fWNfhS28NPG/uw+Ak5g0zVp58F280f2q9GNjd4ErCjR63LLnGPDdg7ctN54oJ3QnxH9ndR5qJN1ul42rOnnuGveGLzmc02U6NfXKzPBoQPz8pi2W563g38N/sm9UxftV5HLv9eYRvB/3CHN6lpuGT0NGzZn9HceaEicffwy5f9UTb5esbC7fkOsbtGSyGzw3bb3+d94Y7PsMGNbdZ7DK1q4+1eyKnbnQv3yLVd9jUX+7nED0IPUgAJqBopvUepijygwV71MkSn0/W+RA8eNM322mNbhgVMbDFS+u8h67ZlW0v7uWjhvAVZ21HGnyeMGipsOUDWLhnm1WcrsUbHRJd63dp/ha52HAHWeJN6ZPhohj3/NuY9f7VtiiMsGhtty7DxM+5+v3aBqr/9R6HqviGyc4kfVtTOZWkzk70JFgpOiTFrqH08WcsepUBz5zwE4Qt9Z4oPJ4pcrqLoNbF/x4Z7uWWx1bE7eVrpNjHhQWSKfI0qRUfRhyP6A/1Cs922sgcDPbZJxCpk8Stzb3PGo/20bts3bgmf/RCYgJ684qZqrDIhLpyVfV8++2TyH87oSV/YMHZ77lBWLBCyraPcRafTWPcifleVVgwyom7UADlrkWAanTvCO0pj+2YpamGQWAZTyeo9/ua8TOgqgpqqMZiYdUkw39mTnA11K00qjImz95czw1YLlgZHQ6hU8YN+UCwzMcyl1SK39TiyFhVbYUwQC2cBRUsUGXpAh7hqnJRc5lz12btHTzssapMUVaXTWeRKskQR78a5usEkGQVnioqkQqIYaYdDrQ8CveDNfk7O40Lxkjn+3gmC0JSfIUlL5BcCGYifSQ8uqdBVKAkgo4sYSEBiiL8LOiYykYVVAez93Nm0FKKDnK+Vt5daT+Twsgl2tDMjb3fCouYIj4hm6u3GZ1hTS//AFyNAakgRcd1XkNfkLsocZxlE5UKugxsKLWvib8EwsZNxcn3DYP5a5vh4w2fC0SQpExuoQUqqsqKv5wxu6L1hc4F+V+mG3ti5Q4sfq2jJrIm3aNGHmMIX2+EpdI06yR7YJEb03MlvdKy8QveN2Be5LNly0TE2xeSFbNzw/7Z9fiN3Z1Nv6FnAK4XbiQ9GP6zkagFTrz+/6fp2k7Tps2iLUlg2Y0OfJGLqrsReY6BFRzsycGTgyMCRgSMDf+UMHLEfGTgycGTgyMCRgSMDRwaODBwZODJwZOAflwH/Yaa49HvoyniRbfAg/rUHFEDeE7AwDOh+w8Ndshq/IEPaO+9r7437yV5fgOfaeFv61NlGvkD6DaWei2bGueBluD3ois5t1ms9h77TfmNf+LCLfKPF2wp92GyrqvBPAKK2hmAuy7fZo7Ot6F9RjEuJLawKAAAQAElEQVTPLTI7QoddelKr39lwSytWRbZlv2Ol/vhtG78jo19ssfXMZEfOTZoJlJG9zhniixoFqXjV05qeWsgrDL8fK7Oje0yZffQgNoN3jnVkrzrskkH2NHBZQY/tlXl7Z1q8Vj8jt60Tl8Uv1jbWD92qq5oW74KeRIaCXLEU0amlCyrxd6aQgd7wLamqMHiXo5jE/EaB6Hal0ETxhalqlGz8QKFDABPZiZ4HKLBAbgXRmyJMil13dJwoSI6qzmHbQq6Yn8ZQviV5vqTo4xZPHgb0ExW+rIVnDM53WQVsP2IRLfpsr/7RQ/rw2EYu8msMsjhzpROVxPP53GPRbK98LqUtFK8SEq5mis10E34J1obSdgbGd3IiM9gQPmbvDwQTQwi7WPzflKswbZD1Cl/0ZBI8jVETimw3agzyOHQ5l07DKnREXE/N/Oy2/URRyxrmgtm2agzlG6+nLd/qRszbumUKdrOLZtfrXbfrokmScgbMz0rbKg2JNy/2W1oSaOggBcYrRcUrhbgstiwDt14prMkHrO1L1XpmoitY+n9iWLAvJdUcU71RuFvYq8kZzzd6L5fB3hZF4ktjnIYq/qNgwVdhS1uLbzNGMVicB4/qlZCoG2rhs5JzfEdugbBg9E7fTO739sLrntPzoK6tpN8YFILdTNpb7AR2yRuqMrbSSyY7iXVRWhFHfl+Kz/mfOVIMvqEgLr3+fNXb65viY4Q6H9mTQjJmgV06ny/gJDEP753cnfM5GGEUezA1anTuLpeLPjfCg0ciJesSeuJP0xlnMYXX621RsMBYnAfbqqqYZf8oZL/d8fcK+1SNap/OlwvjIYiayGlrtmWTi8TKphd6Li9nnV9OcsGesw1v+/Ekx0rLDeKZ8N3nDZ+ukqUFmTsF3c4n/evbz5znm9Y20VuyrehHHPJUYrn1+X0jIkjHc2TgyMCRgSMDRwaODBwZ+Etm4Aj6yMCRgSMDf7EM9B82+QPp5/4vloYj3P/wDHCH9B8e4RHeH5kBm0sz8Efq/DW6DFPO6g6mXzwFbYW5TH0Af22vF35PPcz98GP+w4VkiJFN/89CLkiD+PGM0Hafilj28Z/d2+SvAH09wbYy16eW3zcXErsjPDtsf+LOdOYF9p7hhycyn/GB4cMkeQps65E/c8nMJX/oD+DjpBBApxUL/fJB1+fJHkfoGWNB0ZdYMw8dlVr1qXvbIYO1j08cSNYmwGYutiMA36icYVi3J/4tKEwfO4193n10bMy/srPjB/nA5gQLeBbd43im/drxLhsLa4zJwewL9phZMVlqjlZrm7mUy/8UDJq4vZbsGULxM6T4yhSlmSHjtbe3wTr94Ts5jJ5mQiy6M59UV4KF/Vgobi7YtmGA0bbyq31kvMcZ/sgHMCi6UYPE+xN/g1DCF56FvVvRGrKE2Ow8LdhXlGlt4Y+c7ZXAe0HhEh3tZ74jCHGTCe8zFgpB0Tlb78p3Op8oBlXDtmzOA0tr3PiB3rnzW73usjp+zugUDR/McW0IJkhCT3fwChIuEtPSiMyCjMBCbu9gwUZwx96NAlBkYyN9/DXKA8my8REl9j7GTwwkVpInqLKtbvBpGy7hgcH4lPOVPkW2+30tCi38xrJMa0EmupiqEHaAvolsdNzwFzYVetoGL0JhlcH29JwfIYlpIZ7oC6I7jFlHjRYqe+/Y9q/tc7TDZMk2oC992QhLnUP4YyNM5mXxy8JPBNGZvwr5fB5CneToB/jIUvOMOikxpciaopkI0kZWlm2JbNyJJTlosqbW+Ba2clL0uyvFs+YhuNsteS3O1pl1dfENMnwibkAy5mLm8QD1FvSFAt5NKSDfrrPXIiOP9sG2KsbhZdi0QfVujJMGyL6KNgq/qQjOxLfhfsNfcEvhMoVtzlr2OP7mr3de8Heh+LdgkFSqv2iPazbG9IQMscES8eMz+u/oIl1iqPT566Zh6SfiOcsnCtWjSoW/xdmZLIQ/qm/92bxrQD9nH3Csai2O407/9cvJScZW6XQ66zTOsocQ1R6nXUKt0rpgX9JA5+WCXU3lDAxZZ3wYyRd98pl42Vr2b+pnCs3/8z8/U3h/I/8LuokUhj5b7Fl0Cx1S8T5LGpKHYJGgwK202vzP2LZ44Lk37iQ3quYMfaiKQi8MN/Yg+xGZ5Kug5bzdcO7OZ0XsqVTowib9qLNiJ/ueOLIB0R097S+E89k6n09Kzky8yRfqyBuxzdXbQS5O+R8ELHQHVuloRwaODBwZODJwZODIwJGBIwNHBv6CGThCPjJwZODIwJGBIwNHBo4M/DMzwP2cgn+mD3+Ebfs/IYo/IhPPOvac7P3zWsbrZW1GQVK4wrKDWnsunl0Oyyd8RfvE8hundj1JrP4tXCrn8hmX1rWV3GPbsoN3ucnFfJ5m2F4Rsd/5MketUgzbWDY94fFO+s09Jh56KpNPGkILPpF/1bTK6ot5etFsKzRtzbbGKGiFD+qWGLsAk+oAFFhYc4Pp+oSJUXKyUPm4UXxJUSd5NHTbH/mhPT8266UveKwPDTvRmb2xrBQY7BZU5tqat/jCl31vZM15SRMf78STosSdykN0VkVP1phhh9HKzNs2trzaSJBaG5w9yEo1T8HTJMWHE0WhM0WM6LbdC/baTypHsZ0iUoQiHxnbjz2I3IlCyBk9l5eLGhf64HzWS/rLSWdsjBoK/6h1/xJCYap4jYKGXtviafSekoc1hgnNSZcWBNf83Cn6XSn+XSnMUAiFbvSoG4Ur9PZZGtWyzhzlBWw3V3Joe13f+gWbyXu+qfz29kZB697rhe5RVvxaqAjZZp+kBbursrl2vO1VJ4K9vuq66vUVf693rTrei0kdGHJRFX0zA+YGuNN2QvqArGGyaYxxjYJV6UzBtrC/cH6uFC3fAMe9deRMXd9ua3Hw7Qpt4su98/j6+gb9yvimNJd0Yg/ZtnZv2c5D/LMs0iGXJFtrwxnGPOq1jWyveeqzRLEu3yJP/uKjZC0JUGpf6PA/hUoKmahLHmJ3IYDI3643/LvCHE7JjpHZheI1x2+9npxoa+GA8SGjJqyLKVyvRU+MeSrqYrPRUU/kZvsW2p19XyVDXvpstH/kZqfb1ijO8zNIVHwKwrqwN+pmFXwy8Wpt4QntlOLvIMF227+TgxvF5ivn53XbwzfOZ+JO8T3+5X8cKPQlxNAnuc38zD6et6Jm8hhdsRZbk9fc/DmfT3rhc3yihxyWBNr23z9bDzLn+Y3i78+64sedwCJDxqQ4ICm2bTPKMyGPDCga35G5obenvCbjSd7c+z+qlPNx4udGvnF8uZyVceuD2zbr5GZKC3uyYFtoF83Ink8rv13K+UqM4bEtQxtjKKiyakydyXXyc7mciP8MLvrppxf9f//f3zTgEWchOm63q95eX3XnHI9Rim+x9fLyAv9PKh3tyMCRgSMDRwaODBwZODJwZODIwJGBIwN/rQz8y0ZrW/afh+8Fnj88/hH4nv5/Fbr95+XW9j89zOIi4M/ELwWYFPyZ+J597sZyx5T/b7+RO5EB82BLnv2B9C/92P7h5/+XnEcceX2BH+vd5XKR9A7R/ASGj4ebLc7aO+8+fzD8Ww7MwfkRfm9Qttmbr1FZ40LUP4C04MIOhv18da238uQC+aPMotC+h1b3g1dyI4udXy9Ew2pbtjPUV+u9sL0ev8dwoTufELmG3brstd/EnrqF8a+FVl38RLDRJ/XPCG5c6ZcGlRkFfuRV3aa7U7r9Z0vkQk0M6b9EC7CSPh12xbVrZBIvpH4mexyITAZmC8Nq5u/QZp/FfLz03iL7rq9UKHAvI/2JN2RnHbTcZnsft32Ed57wrxflKIpTIeyYd9jvcvLFpbYXKagkLOOIIFxw9HmWGCEikT7ODHYoLxElc2hQeKt5WNJzs1dK4py6cwGPXTYjBZGJH0HOsaBNbD5kW6xfTbIt+x1N5GWbt9CLF8jvOtIHC7Rm2F52+Bd0ze9CyUuQpOCX8Ds0Q1uBsilFU/Iz0FkSPgQshI9FIz8Zz+wVfcu2vgXuILzBIkNfIZnMts7Wa0V35qhTg5gKMaeHuxpS07Q2l3tgr/2El0eZZik2Jn7d72/4fZewXyVlrcx/faAfN1ibDdvIAhhYJVBk2D+BAWPAkiyJk4wvAxSf2qGBvmJlWAqfbbgkmz5Qeq2N+ahwP6asss6UJcZasZLwTd0SWxaqrP42YUknxuJ84x5LEywUWrT6gEDnixwU4/iWuEyhh+AU5MymKJgzBEvUSDhBTYZ+Suxp543cmXEVuoHhDApa67WUcfwKEBQs+E5uGdhGraEtig4JaQxO5CeFIxGHVVCLnDKaIgb6yEGdfG6rTjqfXzTGWdNYg+e2SHfW7ownvHd4r0wSj2i2JWC7fUmqFn6eiwaJpSE4mFWvT/Qw6SfjLsYhlGLfhLCil5Ui5sKabdlgDaz1ND9s4adTltgGdb7xeS4OGbnYZcg0uoSNBnmJDGrF0kpSSXw4JudR+DmzAoNdKjasPCR4rLPWMemG4sDYQSj+LHNBH9Itu/KQflalIscjOJ20kKe4Uy6lOHehoGmJouOizjtxkGp+ckylZ6oF/+7ov0P1GPKpVARyKiQ5Q/Eiw+i0LZuYNLTID0T3gh2xVKOUAuEOIUPK8T8MK6alwoaiGJJl/JnoY/L0xMcrxd9XBinq5t+sfaMAWT7BZXTe0ePVXg1NisT5VnJNfICnlF8SYSgtH6OJM1eK6Sn6R+fC3I4uoWeAUv++ba1yOLtgPzry2VzzK50onMKoxJsi6OlyVp2q92RKWDbywUleAMSFRM17sSoZjoluUq+0mXV8uRHf9fYWkvr3IDSuP4PJME5kzO7pvlzhmTqP0gmVLKmB3sH+WCI/cGJjAdnjBYaJ5Zwp048iP5bKFmo0LM7QAjgNxAxL60iOJjoWPgNXivC3xDGnTueTBkJB6WhHBo4MHBk4MnBk4MjAkYEjA0cGjgwcGTgycGTgL5OBI9D/xAxwL/JtWPNb0kH5rRn4MrO/VcnB/ysykEx/D79C/J/K4orn7y7YH+fvK/+80e5R+uDXeBK+YOe119n6Xqm5rOUWdp3wzjxg+Oue3/Nz6juy9nrdu7n76/zYuCJTeW3zz11iD1Z6RpaZBJF7hh0qi988k2tzwCX1vmRb9oqdtvaz6T1mvXteT6LM1sd0YbH9LgMtj21VLtSBva7b771o9jp/jgHy05NCxOr3hNrAkey3/VEWByTzhJ4BfH1O6J25tpZ5eB7g0v/JR0EPp+102nWsE2mjyl73PL4E9r6ibll/oCwHJp7sxEJM9Gshgah4ImSzTgUkcsldaJN5elk6nYZsBhBsM84APJ7Q3LPYm8Q6I7/p7wVelomLAY/NmD7PhH9fiP3Atmyw+c9om1dEPiDyt/tdwYIuHqJcY40LdwpSV4pNWQ9vtV4pxcZ8gzHFntBtCyNKy3D3KWuBWM6aGGRum9ycKPKdFJ9bL7Qqa5Cz8Oy5jh9BZJ1PYAAAEABJREFUVATadOzr+34jniWl2Za9AZ02Y3qCa/Zinm8ABrElR0oUjqQbxaErRaKFPR9jyHYjfkrWhL4sKTJR0GLOska5cRq1xlMl29pzKlkz+0oPGZ6h9JOER9+dYlVs3ikWKo3FAhk+o9CbYt0LhdGXy7nzd8LHE8XTy/mi+FvlFkF1988vi19eKRvb6uNKWt/beia2Ka6tsRiB2C9o+9guJaeiZY8SS+xm3GvQ+wkhA3RHR2RCKuTHKNUYermM/lbmYPyudOqNvchZe7tedeOs8mhSyIudhb2436xrvil9m6oq5Zuwl/OQy7LWlt627ACfISf3S+/j1I1znn1nGR6pkB3DjAMJNs78pJ/QEOa53W/I3TTnwmx9Jk7x9CS6eqDsPbIs2Ma/s/IN1b/97act3mp75YH+pXWm+D1qtHjOxdvbasO2cqby+ZvYRaX2z0uYM1+WFJULnaXTGG0vheKff37Vz69vnavEcz4P/PhJP73gB+MxLNRLVssml7ZF9B1j4m2bUGzDwxoGF/xYOLfJ5Z3i740NuqUHjjKlJW/MLCGqtOj/r//6r/ZhjCGxpjR0dsdrMo7etsFeM1X4bHMuwSiNQXFaUr7JnHOS3CzwJg+QZVv5OXw6nTvftnXlZ1rz4Xf6t7er1lMRib8yjtiPDBwZODJwZODIwJGBIwNHBo4MHBk4MnBk4MjAkYH/iAzs9yxfBgPRk9fxHBn4N8hAjmrwW1z9rec7/MGvsWFb/Ss9iIy5TJ5cSAa5+M76Ts9a0PONP+M/AzaWn5DL1R2xt/Ttaka/HYXeXSpj21waz76sjt4g8e/29j4yNn4VSB9kvIN5/QA2cgX2PuMNz/ZiJ7BLBus4bwnRDeuaWf8M0XY+yUorCF8ha59hdD7TnucuK8h6tqBzlcEPDnYv54UQ0i0fHXYIeYn8L5q56YeUZ815Ritsy37HSv3+2zaLAR2PvY6jt7+1iD8LxYcFmw0KAUuQea/hD729yuUdCNqkiDDTPz4nUzPj5AD+IkeYVHrbD79DC1o28iC+BDst4/hDRsKqnd4TXkb3Z0BuG+mDiX+JJcWCvdiBh1mCr7rPK3qqSqMGRQcKE/iaz3z2dEGHbfityjpFD3v7nJCjxBteOJrHttLie+z2tz/REZplwpkUpe6Zqkap4C+nB1Wy3Yic7eYnPcIUmOCu+DQh2ts6DmS+406B5BEvfKHfKJalJ5GaUcYe3UNjv6zEg0vRRzehBahlxVB4WJsQEteCzsLXGoMFrXmjoDPRm31rcIYSf3gX4s/a0ufsrhtFuOaBPz6FL32U2Za9IrQGdkmElviFbVwnh3BPkz+xhGfEvOqh6FaQDFjqh7GdGCc6llV/Fpou5tIYhS4zNoLhm5r4vVC0XBZ4ZNkr2h3DxmDiT2QDGyKwVlvxZ0E4e6w057UhfGUVGGBfir6FOPXUrBLsDYWRBNiWbYnn3oXoRaQgTgl1st268USBmNswS6oRfe5cLPgXc9FBuKyuj72uxx/LEAPUJxdFrmqo6BHnM2PZ1p1i7htFulcKcyRPp/OZYuYZfwbyEkdCdwq/9yvFPIqj+feDI184zBMR9bmFMbmL/lGlU3Aa2BD7dNKJwnlh73pNYfSqt7d7y0JqnsT0+vpKwTDrN9Y6Ye3vQDawnd3rtcQYe22b+MYwvKyTmMkZm4hLxq50ebEu+HJyqaDZhn7RaVxkaC7LzsoGq9tEl2Zoo2PI3FptoEK24VuUWM/oP49SQcuexP7txv6yz+E6U/gtfFQmSK2PVeRJafPO3t60zOv/z96faLeRI9Ha6N4BUnKfs9b//g9612mLQ+J+O5JJUbJku6auKeHcCSAQM0BWN6Lokn3VOEw9fymKtgfVgAG9yfsVn64MjNwY8Wt0PuBADuUuhmAO5gE0Gf+LmEuoEUmU88esp1dJyriEavZzrsBW4rCtQ/OK9SS2NPjuyJ5d+D7KPpxOJ/b0fPcl+2OTK5IRngVFVQM7s60x2J89A//eDOyR7xnYM7BnYM/AnoE9A3sG9gzsGdgzsGdgz8BPZMBcQgQ/wfq/ZsGzu8n72HfSPtgz0Bn4u7xyhhucYe5VFfwVfM8F48/44cLxn2H8H/IUF6PBZjLjYJv/TP+ev/cIwfTc6TLiySRg+Pgkd4GytiEMXNJyg5tRIzxBT/JiveebTPrQb8g0uE27I9S1zx1zvrODNtzk775sy47gypZxsM6+/w5fEK709aBnpeUtYUE2b6BPWsf88JeOunX5zm3xB5rtptlr35OPXll+gG3Zr4gI0zc03/Rn35PjQCuTtr5p0j27q99i2Uqz6QHb2Dzv+cMTVMHHIL0ZB6LPZz9YkE5v+64b9h7bznBFDATr7P62fee1faffB9BsigexA+zS6OKBcMPNZpuCxkHHp4MGhZAmPrxsyzaUSfHyqhQptgKOiYWF1we20Cw3rapkr+MQOoTXKWsSLKohDXSNestfzBcKH+fLWefLRQsJt42co04M2KSpzILtM1dj1WNWIpMCS8Z26KWtbfuauW2JB4VakTdFltChkD4IExMzM9nNrNiq9jNrS/PAtPYI4XLezBGLKJhUh5LH/lUfhZ9Jgahl4MxfN2uvusVnJfPWj8z5TB4oME6liI492HJ+ArTzQOCNCTTlLZk/oo0xFD2JuVd4xTeWFHPjYM5A6UCBbbAX4ZMvrF3lkmqoe1lqX5G3zTnSCmRsK+s2PcoTV/J/Ye+uKeIRJ2KyrSJnRgY2XcjBBZ6Fdb1r04sIvU1mqeUyCBCeFPwmDNfrJRQJ0+ERNmwrNqy1mcGBOPLryuNxPe+4wOJCvtg7RgWTbcStGqXD4aCqzNXNvJObK4Xac37pCzJXfx+zeHvChxpkxWfmQkH2pQt7J/i74LxtWhiRiQ7b5JJkS20f8yLZDZYUn4NBELbJy4LeU/+3caOTNMBr+J40xhDKOEGck1BRa1ujSodxoB/4VsDwDx2ORY7ZHR7bbV/kXrrItTBXg0T1wLbiW/55ENnDoVadoQPMNH+RuwxsqwjIdqu4kL8Le7bu+9K2q6QxJNO3Ps6kiCB+ZJ+pAevMGclfq7xIUXvHQHfZauW8XNbT06Dw+9TnutCbHJ9eThRlkSZO3pqRgdfIZz3+ZG+vnMdTCvoU2r8i8zWfO2yLFpE3gCZMF3r6r3bnLCzLpb+zvr58ZX9eOOOXjtEuOXxVxDrI/ZOK8eR7bmEDJ2c66tKvwEt8lSw7YNS9VdrbnoE9A3sG/r0Z2CPfM7BnYM/AnoE9A3sG9gzsGdgzsGfgl2aACws94pfK/87809zjgOWGzHt8s5OLj/y3we4uQ9/GDPfnD89AbqR+ArlA/AaR+8Md/EsZSMQ5w8HPOLad5XuP0DZm+M2zrd37bzjeExYuI6936P0ewW4uKen6eRw34SdfkXuD28Wl7dtl5vf7nzDzm1gKP6Jg4dKVbOSqWTJPWfFbt5ZxcJveu/WCdkbkDTZ69AaP84zFRXL2qr/HbBWwV5uz1j72bCstMpML4hUzpAe8nz8s3YY3Nez3jUAXml3yAyC/ebIWwnu7Q1xe31Ac6pL5IxVKM94MTfIa+UafsU98nQXLBjP+uYeU6BEfScWF+LGBf7LIXm20vw/jTd5+XY/ctofpbd/l7XVsWxDFW+GfFOhSAFhSnAo4WSlkNRgvOD1xzLZsi8Q1bPd8yArcewOtVugXtMiGHUk10JV5UNhZsB/EjxQeFs5k1hrut+zbgOlyK040hZfLrK9Fo+iAhbnTdZ/1TCzTpehDIYq43XPxhsZxwA11M2/sRZdt1pnztF1s29CC+wo7GWFoekCNUlFQsaN/6f1AjRx/b5BX2dia+BSEJ7BLDsJry75hm8MU/olPE/uTvHXPGE45fI2bnvDDI0vt2xiyDXX1QRk2pprMF0P0NQOvxCKVhgdvg0Wpi8HNSVK+SpQWPtvCrS5wXa/Ejt2Z+DQ1hin8DdauYDbfjOCGTALmk6KffGW0KMW//udDW5v4ONecWoxXe4SuNBsig1H0jBdsM1VlP0JjMjfmyYTnQiFwJb2epZUH2+Qi+3+lmHZJAfkibE6A/ps/omGK+AZ+MeHBXM99s2kItmXW8hpDogYKj+UKcYWxpzBIrJVGDVUxeXguFC2v17Pi07XH5BP/VrGlOSe+rZhChVJEHhi0jY/XGxLM0vxskyIfWwPnvnx5kmuya8LOVbHpjiWxq5tdKmhVo/WH+UzB0paKA3Ilqdf86pw9SD5jo2TZVo3SAMV4gCpRSMYOhfgrhU8tZ87bRYXSQWH3y/NBhifpOcNzPl11eln58y9n/Pe/FDipzmKS2KyZQygpcwzyIMw8j1G0IetX9j97PPM/8LEXniL2IwXp+BjflXyiIufpdCH3CJLF9QxPKf4XL98g9JSjicX8cwf5/Np3wcfYotPiZlA61LWu5OzlvOh0sS7LkdxLJwr2ifkKbUEkOxb+K9sXLBCiozwwGHtqf8YwujcU44DcwBI/rvl8oih8kpU82NYYg6LwQWmhxd/EbRu9m45Fdqm0tz0Dewb2DOwZ2DPwr8zAHvSegT0Dewb2DOwZ2DOwZ2DPwC/LwAJ7QPcXfrgzeevdjWCoAZ22PuMdf+UM3Dbvr+ziH+gb9TJt+J6ZnOcN4cs4/WfI+obPeH6WnkvX4Bt+tu5D+jeM/xuCbdm+G7P9Zn5f+JkBsclSvg03/FAsMsE7Ru5118vv0JmEJcg02MbpMRnSG3xrP5xhSZ/VjIPMN2T+fZCe7zN8dzV2vmWwLR4Vr+JS2va3TDdKr6SKcJtvZykittHzCsn6XiOtkuLTI74nIfYkvOGxbGfQiO+2bzG80rU1jEUyfCHZbl49NEg9s73qpg8hcuk35LMPg2ZZXVCwmLqhWzNrwW3aa/Zbnqwlfxsyfw+7ZHRtPpQtgakbhbhSYMiv3oLzmeIKBZ7o1GetVZj4KUBEFzoe+fsMFEyYuKLrQpVkoRC18cQfm9ipnFwo/qx2rxRAENDakMbN+M4c/bz7sa1Cd9GLZodTcv4wjo0eM1catLUzcvhb6HxDs36mxd6oQWHm2DhQzIu3yV0DH1str/AVvFXYeqfcri7CHo9HPT896en5if5Zz8/PrXcMayYvFOF6Lyg0Rg+qOt9PxydkjiqKY1PuolWKQykwPj0dlGJdchBw2pU28wIGVdKCrwv7gbi2Y8CSei4aArZlm2JUeilyRrbKTTd9y8KbwloKZBf2OrkQDVHF78R5PODXGFDFHl8pPl+JMSdw6kpRV/iTWfjDtMwFEoqZRI+Ym3FiupCX2Avv8/Oxc3F8GqpRmvAJxom+yEHS4TAaBSH0rKPq/kBWIOU7NRBzNwZ7PFCCOnRDL0kW+2DZVtYOx4H+kkuCVVuzfRsuTS/Wj/Aejwc9ZZ9G8jGbJ36thWfsI+ayGjbri4xvq+xQsQax++jKuXnmDCXvKcSuuiIn2fQghd8LuQlPkHiipkrtW/bxdKxZafUAABAASURBVFqUv3p4wqcQJOIaoDibnDfcRRVUKTpeXs4UjNfviq1IeaWguWAsfBMj6SOQ3gwSLWRymZjc/h3IwzNn/4nPwpF9NE651GvJL8uMF0HWoBCd784UaRc+I7H7wvfVf19OWv25tG8Hzlv0Hcj1YP9Fm/jVwAHb+MCJm1L0Rfl4Oqjgtw036DwsEoXo5pFVFNV7WWtLvC8vL/r6FXQ+LkKrBp/hMUZ/np/Q+4TeA34kJ+fTmTyfFd+jJTr+3//7b88PhyOyq5ywl7XIZLzpGxwyO/7jO7GQKu1tz8CegT0Dewb2DOwZ2DPw78rAHu2egT0Dewb2DOwZ2DOwZ+B3yoC5HAp+J3W7mj0D9wzkXG24E38wCP8PWL5ZNpTIBQy/eexwSPba66Hl4jF4IN0uTbni5OIxl6lZe88T2u+J6H+E7fbXXvvfy5aNPm7FbfrgcZz5A2KzfeJS2Q98Bc+GkTGMydNCvhi+eWzf51m/64MeHZv8xmSv/LG30viCWgfffcf0hpXR5G+9Ng59pf34bZcMPuPMWvDZeugdgjPi8jpX5R3ClA2RZ11hbQY5Z2shKLnZ1tLH79BmX9KH8jEmjCu4yL+xrPNV943Unb06YLv9yR5kofcmA+gbzc4FPE5Crwo/g7ZFzxrv+3O3R6U3ZyFzw0s2NeQ7Qg/s6EM/Zyv8okHiLWGqwQeRZ7UfmUeEsRCwnSF8C0WR8K4xdzzkLTIsZheaz8YmfoUOJzILywGzGz2MtmW/Ippd61y+7Rta82TeMhnAGN2ZB2/GK4HY3IWQTDc/Ww8EmwLfrejDVGaeft58m8SUolCQXz0Gk7XwbMg8yLyqNCjKmD5zEVP3eRGHgoyBzQTY9D0Xbk1ydFXspJizUFA1QmGxrVGloo8dbb2QI4b42PExR1HeWmV5Excs5D4Jy56EZnQNRVe+F0aV7KH8ivG1SCRRc4JHNGQ3xcxsy+TngkDrztnq3Kz7e6EIGzqsLQU7ekopWtnIAtGs2DUFbHrGqMHPVUfnFZ1wyzb7GB+EHssFrG7l26Bnal47+hhLsr0WiNGVeCHwmNjGDcX6Qu6noqnyokKXnCYXiLN+ZV3dUIOPUorG59NVl/NseoQjmkl8n0TePXmKjtCDhSCj93q9tp7I1IgvpVGDHB1gi86pwXk6UHwcrMf3ia6JAzyKTsIUyzpQvD8ch2pYRjr6C4bZcUTXgq30LEKTh+xSlWXrjjFKAx2iVWWMzhq9DkmGX4qAyMfCnlzB1JL9PkO7gEVELvQUheln2SXbGollDB2fjhrM8yPaksQxRwdCSFUNHY4HqNIkT+fzSZfLSRw2pc2EAK7YS/4WchhcL+QS+cgYv3kUYEZGkLRpzduUPVgjJg1iUGMwnuTlynmGHZsXcGUtfgl+64D/Y5TsUvRdKU5f4Z8RgGab0VTsMOg+PhyfnmRbheyBgvPT4aBn9urL87HPfdXqB6FSAL9gdyEn6MG0bfUfl/IL5ug78BpVeLxiwpHPWvxPbxd6nzT6XzY4aNCLtmSRvjxkeDRLImZI7Ssv9uEqqCHt2DOwZ2DPwJ6BPQN7BvYM7BnYM/DvyMAe5Z6BPQN7BvYM/A4ZmOjYwPAv/Xj17tHdjFfq/t4z8NfIgG3ZVgHb+is22+2j7bt7tpU/d8LD4JFuMwMPyx8Oc9GaC98PF//OxJ/50pnfZ7J9z0DylOLQndCDV/moCo/YHW3tLh6+72M19cizKfn1/cwN+3vx1dB7quy7s1xox48by204E6C4UO/+tvZBt/KtC/aDzpXE/fhN4W2ezvZb+yG+w6PefGbfLX8jj0pYLPGItslHNrBvC6zl2T4DtmU7pJ9CWDcgmAc5YkyeNpA3iGvs0OZtX1pOlm2+hyTr1u6DdV4UKgJTcHiFZa9Yud6/p1qmVh7bzWCvfQoptmXWszDxyzZ+lEKz3rbMbbdNXm8XBf1GgeU2WjsywXlaxzZ8N4TS/j3MQ4sfgW1tnzf7Vc5exxsvU9nu3BLC6j/zpDx6QjP5s936LheKQ9dLF2miw7biB0oigp5FkyLPZI8WkH6ihKG6p9iz6bOtTU60FNOi/3y+YmsRq6sMa3lW+dtniEXbst08CzZaL762Pwik2BR9l/NCMYs0djLV/h4opG17GH8vFPNOpwVd4ZvYn627XGKgtEkxMHZWP+BbVhRnYLO98YXH0FM4vZCv+DEoguEu6qz4uMqZuW7Nyq9VX14WncjBleLeGKN/cUl45HzRmfxTbxQpbszF9Aty57Voh0/xUZZsq4B6TBwSdqWQZOmCX8nRjAyxhTc+tm+sJ/aqgY7SE8XCYFQhmuLjmiumrVM02xpVFP4GtEEup07k/ngsffkydKTwOMrtb+zaRpfeNEjISumDgt8u2dbWLGuwfzYjIFryHZ3n87kLmFdyBxkfpLDYVpplibFlNk/dksszxdsFmcEeHY+H9vfL8xd9+Q+gf3p+UvYwNkhVx5XzupC82Sdfsq38iS8X9J1e2JeAAn329ZK9izFJtjWwZeLLuYrMlNpG9NpW1RZ3VtQtI0yqwSTnYqF6PXFq5Kw8HXU8HpVzZ3QbKWv9k1/tHsjbGMwtpT8wPrK3drEv7Nftl7yolm10HcDQOAzmAlb8yl5GrnWwr0/YfCZHo0afF2vly9wu4lr08nJRsX4YR/pS+87rwjm8kK8r+U9+J8GV9rZnYM/AnoE9A3sG9gzsGdgzsGdgz8CegX9HBv71Udr8X8g/ED9K8OT/mP6R+JH9P3rd/nPz+0fHV7PU4IKsuHR8haA/gMsbriL0Hr/VP9Kr74Hj1Rcg7/srNy/XGM8NCDDAORzWG336yWb0vQFyDt7T381h+U2Pbfz9HL9JOcL257rtn1kT/n2EVVY/aGZjPgT7xZKcy7dfgB+Y+83L77/LfqTwvf/f4y/OztCaN3vtM/8IdVu3Vz7V2hfzn+G3V36R54CpNsTHyWddLNjO9A7b8Jk5t91etMUHYaVniUn++4Qb+hc//eFZJGQaem3JKV8fr4RfMLLddu21/0zUfrtub3N80i9EYohM999atFfdtpX9CKy1LXOqAWEWrzyVTVjXtzdHQQg31q2wxCNauDtnjEVeDSHo9QgikIvsXsaGjSB8uakP348QnXjJ92ryEoXR9MsxuYAOIpk+yNg2rprwgskYO5Nvay7f42apoFlba7nkOiDv8c30jam4ewfJZTyRX1QoyxkUcumDiZ3WJ7LBXkxgW7ahrI/tN/NQwxds4/RBwbsh8w32pmOia0Km0CNixJf4M9mjhX+mahaO8E/NCQ9zM8/ezRtvfNYt1sQT2fx6bA6yEF2szVue0aCg+Rjhgt7stXEj/AF5iO7hqWIeGWoYcuRA3WBbRontCMuME28ma488Sy2HrtWXq7Z5ZQ16jviqIh4uaIeHteiBWYXepGDycggW50/Qpwbc8Uf4HH3xOQgNdgnFPDKLYwyl5Red6aMvyFiWbN9RODWqsOGGpV7TQ4tskGJSyLabx3amig8b4p/J5cx/7xVfByyFT/HLdsuV4V4W5ZfB2efuCcIVP6p5Evi6Rp4oShmIz0aOBOpFOrG9CBF5oM9Y5SwsviI60X3W6XSRKQSNORSbCFA8EkW9SWKlIqdHZA/4FxgGc46UM2h8QTlqVaMXZPgY4cbUgi+T87vKlEb+2O2XJ/qJb/I/wAwfbrFq7AkY26yHB9/EeuJMfgNUdPy28W4Sy6K0rCGlwqcU5GqgR5Ztlhe56FpiYTCZT4pyA/WLlviSuPC39SxxYWgS5/k81am9iN6qGqpBZuC94v+kR+1qx6wD28wlmQeI1nrnJO9XLXMBU6HhLqtCJ3qZIBp17MOEFx6UTGzMKfibVS7JXnE4PGl46FgHevzCT+F/wodNKOFZZK3ymNZ7pMh9pSivcGEofiW2nKHJHhS2Dxgd4o8PKvxsHjw9I3zJHkmYnWDtJw7G6jJjGb/QDUnRuxZ/hw4HgxLp12B8pHh9OFoF47aHl/y3esHks2IcOhxKRXA1pP5uQi700zn//eATZ/cMruTvQpzovhovJeGzyNPEH1RpuUxNMGbh8NQBhbZlr0ACeWkSe2LNXELfghw0kcQhk3fpgMyAoWIpwXQWJtzCzlWTHAk5WDj/s7FwqC5xpCxhJDbQLNyAbRFMahnWIo45EbYSxpFBeiNrIy/F8i23nBvOwELcX/975TO+kAv04U10TPxAJSaXlrHNiva2Z2DPwJ6BPQN7BvYM7BnYM7BnYM/AnoE9A3sG/ukZ2OPbM7BmYK7db3rnOmbDpmibf9RvPHu/Z+CzDPRFXy77bviM78+k25a9YvPDfjt/QyeWN3Nn9v1P4OTKMhel4dyQ3Gzjv1Lf4eDQ1jP89nkI97t830p+QyHVd1pylIte0rXeDN9X1sFHeVxXPn9H58erD0F8zPBT1CW30u84t5iSm6AgBBm/Y2XKRX8ut4PoCqB2DtKDyAUM1+eN629WWF8Xbfe5lqw027KLocH62K/jlfL6tj9f27hsePLQ2wy2Bfp3U2X1PQ22z58IPKxmHwOhxH67aJNDqgRZ76IYycs44iZm27K/RdY3GL7eo7IKXtHGKLmQC0RviO+eoqKxwnc5dXvdh0J+FLpah2X7HS/Hnf2HrHvjHFyooBwGJZrbQgq/lwsFItbCZ6+6Mg5sK77Y9AE2t7kd+xISFFH4JGEvn7XkKf2CLdEqcmBgN7ZrIMecpZbjpevlmqmqBoWwg0a98sTHXuRlWzwda8ETQEYFuSGG2UUnKXt2pWDXvjQ9XEL/qte6/Sl6S6YYjBJJTObKw5KOFOGen4fyK8PjYWhQcIr9wRhOTWIulwrmzG23b44exrq1+LGR7mQG4cM9zdtZgyQbaoCszZgeIo8zuoMlbKnp8YGB0iyna586Pxhgd9T8VcQwGK88YQxPjWpa9JBJpYCfHCIqpSoNnByloIeoS6phDeKeMF05Q6eXk07n/CJ4PU92ybbS8s4w+Qp/aN0ju67lDZUOF1XoZdYFu9P5pMv50nsaGiLp7kBELjUOB9Gm+r8Niy9XCpuJR2HKCsILe5ZfZ59PC/5ewFX5FfZL/2IW/6+Xjt+FUvgnZ+p0utz3CDWyV4UsP4wnPFhjKbEtyIW3x7f9XfM6hQtZWmXRZef7Jue2ydDVEM22CowxdDge9PzlWV++fNHT05HzyWcFug0P/tr0wDby0Yk/0uoXPR8JxiK+hdwSJ5+7Qu5I4g5H9KUH+W/+5he9iDR/4lxw+sI+Jx571V81tBDnmf0559fjjCfflZELwhtARo/B6o8pPgusa0iEjM6B7RqF7/E5GugRDt/EfvfhZQl2bKtjYXp/8r0TP19e8t8CPpMz8/kdSmG9z4kmcsvdl02wyENtk39lvwe9Z2DPwJ6BPQN7BvYM7BnYM7BnYM/AnoE9A3sG9gz88zPwEOHtjuWB8tuGRjyg2589A59moC/5ctF3g8t6xEeC+VXOho9JWQazAAAQAElEQVTWP6b5Y/KvoBpVNi9k7bVn+OYxH6jgDfGTiW0uQN8irPfc5DYWfaEFW34ex6HJXJ5y2ZlL06z9WUjc2Z/0n/lQxLxCYnjHSnNfgGdsm7VX6KFtcSY9IduvfIYQkA5G62Nb/cc/d+37mP9tHE12a5F/Uk9kPsImnzjfr2ftPSRzic0eE7DLqjFkl2yLl9JsM7whPMwLpMgcJGeBy2FXx4W+nrx72SvP2q22Mw6kdU00+3XMVLYbj2P7lRb6hvaFSV/Gw1MATiivjw3FJZSq+aT+2zVyvoKWgSd9YLvPz6hCxHfoodmvdJsxa0lDihtMW0ay1OAdol6bbdluO6vN0taS022c3oZXoJypbHqQ/QhCtK38mRzY5OQ9+HqUka/Rv7XjEERKspGCbltpsb3JClKRg9DvSJBMbMu+Qdnbhy8Y1os1un6ysoI3dB7ZyNYN93GtdJcYdNElBbAgeRXNNu/Xx7byJ3mI37bvi45+F0XH8UpjZGKy3fqZKvPonxTdJPITN5GdFJyKeTBsHZATBc1RpcGfFJrz+0BYokY4IsQaw+oese5rTo0xVDBUCelmV9YNTQ/Ntio0/NCtmd4y75Jd9Gp99hCqAczImZXs2ajCbmaSbfmmDy6lZX6gKF3QM7bVfKJlnsL7wqFJYcw2utTrdskqpY0aKrBcZ/9SNv1CDqtiG9DbhmcCqVwy4IhKsoxt0XJmbTOS0gWiXS6LLhRXLTNbH9uyo2edR0UAuQmr7aGFpGRs8kM9kPxIuNbFP9xS+NmO7q/4LxmGUmLOPDJFbFYhM/FjyghOiv3hif7T6Qz/IuPPGKXoOxwHfNblcu6cTPwIFhQuVFOXZWq5Ckz8Wc8gSwpPci2abeVzeKYgnRz0+UemoMeHBX8XgllQhHo9QiQ3dNsUe0vbHo9BfAJTYdGMHxiei1V1UPkgezAuSaX4E1+jW3wO7Fp9Rr5YPx4P2nTaRkbkYpKrFL6nQko867/TMVgvHcaTDoeSy+TmSo4oKF/JIUyxF4iWfsE3TWnYOtSAuubkypk4vZwp2F+Vv6I5hejj4ahy4TNsPFMZT/xZxMe1sVDYv5ymLpynC3ld2IvYkSw1vyVsJaYDn4vjk/HVOjI2+z7GkIRe8mZsMZHpK4Mdewb+jRnYY94zsGdgz8CegT0Dewb2DOwZ2DOwZ2DPwJ6B3zEDuaEOPlOZteCz9b8RfeLre0Dan79oBv4st7iz1Ib/jQ++mdn62/Q3dVxOKvhNSr4jjG6DcORDlf4duO98R/l7TX/zbnySF6E4S0HGvzUrvikxF98f6fp4H2L9e/hI08e09aJbsvHEW79eXUMSJHX/iX/6sEXqttBVgtu4O6PPParoXIfMJxf/S1/Mz7meTTuLbn577WH89JnYCt4z2FZVNWwrDdZ06E43u8+SbcZWpddvb0aFK2+hNyiKEwcwFJ9Ey2rA8Fc/ltE3ZJceW/JxuVy6uNGFkzeL62SS70q8m6w3+to/vm3LdpMiM3ukpo0DcVHkItUKLP5YD22R870DjJst2y91vpvxprvHt9dkszakuJWiV37FeU2hhqLLja07Y9hFQQiZxHsm9kl8NrTm4IXNFHmi50wx7kTRJ3zhN8sp6ByOFLGIZ1TpeDzq6emJolap0GPlz6SotIArha2rkmMmyp7WKNkFv1QHdY9YloUrwjWlpccVudygViVMMs6qZEtVg96K0JVY4vMm1z0KeJTmkgqMMegLXSUEUyujv60dzNo6LuxGx5UCWP+VzIuwta4NRLMeH1IQ1K1lPBE6nU4dc3KWJZv8Qo8vo4Z4Om7JcUFL1oCZm/9N2n/N8DB8oKTMm5F/7hm/qko23EC3tg0vFDl7v9C3oCv/vBf8hVE65FYBlpO2VS2krB3Z18M43Pbsqvwa9+XlQn8GL3o5XbuYSf1ULy/ZV6qrZHCMwoRb7ny+EPtZC2cvuUC1YFkh99SmJ47B52EcLQ+JbdHxWC0XxwqHIn+lyHnF4JxXJQ+THDQIIOtLDo2tGmtO1O2Wb3gWgKrbfuMGfoUWvSw1d/blgp4ruk8UOs/k8Arfto56tQx+xJeFImtyS5VVkzhqjP4M9F8h7dWPyDDUup+S+FwXcTaKKRAtMYT3cDgqhevYDC09yzKv4ixgQuEzPkbXyjNJ1QZiQ2jiW3x8yeeWWPIrXThW3WzE8/OTnp4POpDrwXmPjwuxBijjSTakK7ou6HphP1/OJ/Z9IQcB2ljjwbM8U6uPUmKNX3iitOR9dOGaGc7zsM/VuIXPwv7sGdgzsGfg35OBPdI9A3sG9gzsGdgzsGdgz8CegT0DewZ+bQY8pUfoF7ZH2Yx/ofifzT65fXkDHCIjvPfnz8lAsj+5DNNbcOOVyzZzYfgz0A/aNzq4XbONzRWP4rkEDh5pf9zYqN7A8P6Edp/8isFEZn4TX37xGuSj24Dr+w8bocBcdm6YNxFu+RnZ+JqH3nbbhKzJRWn3G3smwIZHgJ7pj57fdd1o67jf+QS5n23t3nOBnIvaXNKaNNwBQ+gJIShe3wPs96/dGLLxBLishh2yciG85a0JP/GK/Ma2je2bPi6xs2av83Rv8BjTR2PEVv6S/Yro3DApBqzYLruTXMsw5Kzd0XN3Hgqlj2Dp46e/rIu8mPViGwDncYbeFiRUaWubH+EOzV5Hc84bn+k/hpTz/RpDZDbowzahThUBBtt5mJyZSU5ss57HslfdBBLCN6gyer6FaBPfgxRVcjZsQ3XrZCAGsiSbNzC6GOmxuUqhl61An7TwCGHY7hwZx/6GLn7cVgu9oWca3xaKIFeAipAaVwpBE9rk+2DjbTu9+tFrgXglVQuYXSib5LP14sykuJX5Qg9j86y0a6aNxxhtywZyr+U1yWl8jU+Zc7DWjrdt2Wak7hNjEBnElHEKRSuH1pYFRjcxxdfEncLZgUps/FngWZYL8qKoI/oh84fjIsLT0vnx6spkv1DmgVIKvw6KpSyDfKxRpw3JGOKoyqKitSFaKOEbyHcRC701RlQgz2m9CttLjxOj4SuEBgJsr2BFi2RblgDWMhANGluL/KpjIZDooEMf6zy9zkcl8V0oUGYNMvu6UGi7yDYYrYM6vOKYbXqEYGTUuirOZM7agtLkNjGXSRJMbZdAu5dbP+z3Z8Js6ImLjnWRL/VeRV/WI2tbpF/5ikHd3a/4FqCm/YFNVUOjjhqjGjG2IBQ7OSMpUuIqtrbzLBXJtU2R8KoU4lebEiRJUxeMLHxm4lMdhv7zf551fDrKyHVGrPY7/v1//9//0f/9v18UneFfOF9BdMan4/Go/JXMKSxeWbtQ+B+Fr8A2NoOB3ZJVimbIjAWGrlfrchY5WBgTg6T/fv26xl8HYh76+vWFYvcLPrV3cOSZvbdnYrlwXEgJkRk5K/nBYV1IzMJneBwkQouQ8g8HUqkDcRfElkPt2k/kF7D2NrooPmf/beuKIVQKQ0pfNXQg/jGOmDvIhr99maxPTf5H3gXF17nqHBz0ic18djVKR3x4ej4KMrKoxY/s6XU5ayLX+dYgDvf8yp7hDmMpekWb6E68zRunZNmjeRb2I+u4pcRtpU3OxQX/Lho18LtkW6W97RnYM7BnYM/AnoF/VQb2YPcM7BnYM7BnYM/AnoE9A3sGftcMmFuN4IdKuTnhiueHbH8zhlyiNf5mfu/u/vEZyLnYrHBXqGCb/7V7PtNxMJ9r87lNn/kDctkYPJB+4zB2wG/U8r8Q/1HcWd/wW/3Z9Gz9o77s0oZH+q8dm8vryNqxltEruK9+nTDKPGD48YNj87sM34rN3LzfYJuL69dr66gKbKtcstTATF+G69P244XoeM9lW7bfk6FBekeOX1D7sQ3PK5r48HrkXcmr9ddcvX4G7E1POBl357w/RfQEjwyP8xQTsmavelbroaRAMXW9XnW5XLXxrSufv9c9W2VjJ/FtfUwEV4o4k0KGZaWY+URR5Xg4Kr9+FLQVvDl/ttnPif3kYeLLRZOKmY30hhuf/UrTrdkrTa33NTo0SopOyTavKSxppYU+OXmTucTxUprhsOHqoCRjN/4PKjq2lRaabdUY2tq6Itn+BgWtrG6uajnbK5/oQS9is4s+9DxqcgbwZuySEGcY3xd812sLD7NEZMMoKyQPiJnSTXTxaMNbBTCYzJD3y3nqdFooxl3X/nTtMxLfCqU2jLBnj1adE51TMVvY6+IcvVc2xZHEnXmgW5vszeSM3Kb3rv1jNhnE5qQINpmvz6rUtuJLYogK3MZM1kwvdZ4szl5psE/9/YGMbfUf696WKIB6PBj+I3qLmbsvFLV8kRsqdZfrRfFHaQMicFAWquPOrZ9KoTafrRAJRQ3kwmd6yfhWejoe9Pz0pBqDzwByiRfm5uPFo25WVMn4ZGO7ieuLJY3DAT1HdAqewLqQmNN5odg6xUdcqNbWCp+rSra19pPeen4+6HgcOuBPDE50GF5ZSh+UjZ2hltNQGi6n0/FwvOk4ks9BHq7YvuprfjELsq/Bgt4VWnPTmzwZ90D531LZmxRbz3xHvbycOY8v2FjXXVJ+sSzOUcaHQ4lwIE4K9BfO7wmcde3vInWLvwuOLiTiSkJO+eVt+yFF6xim+H3Q8Tg6PtuyV0TBlYJtZNt/CAtS7Se9DV8cQD9LxKH254Cu5CTkBVtZk4zXU5lGh8qyi3wdFd4DheT4Gp/SrzA6J/EECxYlWd0WzvDpdFLiCcG2SnvbM7BnYM/AnoE9A3sG9gz8WzKwx7lnYM/AnoE9A3sG9gzsGfidM5DaWON31rur+/tnIOdii8K2bJDLPZCL1EdsfH+tPleO8WjrM/4WhpRYA4afPoS/5iCDd1y21zVy4we8Y+tpLlwnV57pm/AnvIzNxLuB6YdP+Lip7bXH/Y7vK7hs/n56W/ajlynOm6vjIOu2P82h7bB8iuQ8i/a3fJML5cmNdS6s6TqczBvcWieuyG5o+k1mHW8rH/f2ej1d2F4wEMyWX7RwOf+IjR5NsCq2J4PIBNER2JZtZS289jqny7SRtcZy2wP2wV75muHdq3mxhWu9wrD1TwiTCaLQfQMdj5159HNi4Zk33vg6ez4pUCw3PfAgE/8f18OHho4n2myv41uPSD/LbS+Sk4wD20rBQLe26rpN6GyzbqUtFDTWdRIBYR0zeHhc1gYZr4hhYY9S3Fpin/jW8ZXixIoJLSoW+qxdKJxtiM2sRWf6wI5isfdT8b1GyQ92bdZhtKHfALecDyOfB5b6sS3Daps1gfRWmmUJ2Yn/QXxfiOPuT5ZBhSdxbd838LNZPFM2DJLiH50Sn72euVXXuq/5K54zt90yUWGKQwUOYwgiD3LYWFjMrwTjE9yy1Hmc+CDkizxkDBv2Vh9ss2TF10By+8d2KjifL8y1YpEIE0wGghYfkWDa6dPaoj9FsQmzmcSfSW4DpQ+97YrzewULtm5gLfEihn648X0dTzyzlCoZo8l5QIVsr75XdW9bazFP4hbywAAAEABJREFU7Wf8SA5nlNjonECqOjSQRkdBC331IcW55pc0wfaMgY3NDrlEHflFLnlJUfeyCLcontFjLzpso99dBKwhxuoiZmLMrz1rDPyodR3dj/ZQoetlwj91bf3XW0wiX6uuST6iS7QUzGWp2qYyVP6K6f6FZ0EHiS35sIesxC1dJ/rBRC6/QkW7WNTWLvnMXS7KXzMdnE8poGa+4BfcxF/4fjxSdDyS1xG9U6jU8WgdKKjedXGeXr6ekLsq5+1AgXJUdQ7CQ42VYuuC7NRCMnFJqCNe5pyN3hD65DZxjyIoixxdlHyGFtQYFMSfNOjnNPYmWBr5ZfQgWXbooU1hSlJp6fO20C/4JM15BZO1jOGbGZs14JKxX9GlgW7OMgFcyFW+qxY+QBNf1clcY7RH67tQNF5Yz15MjK+fsymjM3lZkLugBxaJvcehbKMsMYx/0sy/FUhs844p2Uq+cEs1RO6lCJrPXZU1yEf5oDmr/T2xlxfOLVuoZU7V4agvX/4PfAelxYfKYMeegT0Dewb2DOwZ2DOwZ2DPwJ6Bf3oG9vj2DOwZ2DOwZ+CfngEuTvpm6X3/x8dtTLy3+jhneX/2DCjn5G+VBi4l14/Ujz3/McffKvKfcjYxBz/F/CuZHr9HMv6hmjB9hPeC73ner38zfy+wzb9hvBHMeQdcZvNA2/g/62HhKZgDhv0wVcC1PUcxsk2+v2xLPPoV7VUb2rk4/3kVD5Lv5Nodbtvtkr06Zq/9pn9GBtjQgb32m9b0UDZ2LvpDUeuzH1dEM+vSsqw8/X7gyTBITm23DoTufYQ3Wcn6rE2KGfNmY+Oxwx/cKMR0G7Um27KtqjUXiTvQQ3uc2yu/TV9Gjl70LlUN2YzpU1yp1ilaIgasmdlKz4hJP0ZOIL2VeHVr0WOvvt1I3cEl8UKlbAPEiD2+YkmPzbZis+hFS2EtBbutiLvKcL44vVVu3rAWr8CGBpQW5Q85jFST55KuYVf3qFt73hFbdZVs4ywPepaWm3022L4OfSUhwTqiMPJmzNPrzPqJ3xmgLZ3Sj1GqwsYNIcbc5gtaexhd1xTRKBReKUzl3ExWst7KeEV/wFDR4RK970g8ZWiSYjO2t19fQ2pfs561GkPOhIXYngS5EHBsLk1ggaeHNydsyfzJe7LAI7uUX6WfL2ddKe6lAJhxkEStMuq2nh1DXhXaplB3AEOkB7p0vUocG3yFhydnIrpyRuLfwuL5NCmWngVTHsYModcYen5+1hM4HtHL/HigMNvK4UEfKZWED8C27BVFLpIXmdUbFvIRtBjBptAqWmJPnFmLzMBOjaJ4aNkLJhYhCqeYW2kpQJ9OJ718fWmfBblK6ZRG+pFZ0DGUPGXOcVDksh4Uvv7f/3zRf56f9IUY//Pli44ULjFI3nLe2T3ycKGAGqTIGrmFamp8HviY82CsLvCFRlhhaYTWA17xYSGIlWdCkTAPSlsbNeQy04n9C/twbkRnztAkCNvIrICR2OOn5Codj0ew7s8YQwf27JnYdGvHJ5OPogi+gKvi+9PTsWmRty3jjk0PMEQqphL76cRBYha+A4X4Qey2+xAsxJ6cnM5nck7OVK37QFE+sN1xoFp72zOwZ2DPwJ6BPQN7BvYM7BnYM7BnYM/APzkDe2x/kQzY5v/T/nr8KIzJ/1P/LfiR/j973f71ubN/LPtHx1eztEL0D+Bio4L5QPsl48iCYelDEFjodL/pIYWc35sNNI0bcmeUNe5d9F3A/29+bJO/V/zSXCCOvD7AqpOPPxdyfSfWPZxaG4eJ87GOf7+32fjPMHA2sM2ZXJELOOu1vZd9Xfmloy2+9I+y7+ePa9+OiwS+QrfPqOkLWOKiMdi+Y/Wu2VMFBrn+COICNnAuUnENVpnvhLWPsmQoyPj7sK3+Qy8uqb+L76u6r9po/LVAS+LiZhe/FmavIFQ1yO+Wu/Qw3Z6N9zZ96FrOUtfhH3pplUnuNvaMgyKGjyD2r9fxMOuoY6Q7FGMSnx0ukfGVYT+2ZZfoGnBAnz0OjUk/E/1BJrYlHqVhdLLnkZtzvcjO+D1sy9iJSJBxkHEQn4OMNyCiIPT8N3SD7SxkHPQvCTkjOZsmb9XCU4pf0JcGc+HRLW7bzH78hM02PriZ501+zeWq017X7LXfeOx13r7fxja06AC2W+/Gnz5YWEvfBi144jfngTgEtngzTvwi5nw2wwg7nfmcZiTlHS+jL3oxqRVrlmzfz0N4g/s5QnBIOlD8GFUaKv44ZjXYx5L53tAKxgZ6aDYUIOjp4mP6+DsfzgmqYcmZJEYJf5ZOrxmHf5Wb2DSID8KPpWFyNdB/8GBewHLOImeVtKy+8R2k/Aovq+EDWUYUW9iLtRjSx81ec7QgYFtFcabiNOPkNRCtv1vRtZ7DqbUnluWCkXwuYEIm8mMMiTEvdZv9fvOKPQTbdY9a1yzsu8dX4lySR875YP1EoZG6Zq+1OuLMpFTkZJXJPJ/hidwkHrE2kQ+yVsRVZY0qINrUBWULcU05R+OOzK98cS3k1i5ctfInapcFCZI8WUeJsjwYHKIbe3RYlrq36MnXMBzrs/rImVin97cRaN+1yHYjhcMUYoOlbWI7uYkP6UE0dbyWCh1RaPqgXMSK/7LyzCkh2mPbKogFDbcZq5Fx+OIndeR4o27wi5jjx4WFFMmv7P/hODQOhgXf4GbAwxy9Az8Ow6wPrWddqugR+V7wBZ6F8URvIBouy8ikr8w1dbDv590LVPjZePkgUBqjBIsiY4u2SHyfSFekFy1zKmuDs1kM0tuDYulCgRFwEJKXAFalkJ6YakgXirZ9HtGUPD8dDno6DAqVmLCIRxqy8GB9o39ybqInRfNJ9dhaWJ/Aej4eNAaOM1uQnAGf4/P5SsF00dbsqcl0EqstTc71tiYsxZdJfFUSYUnY4IWXi2zr6emLigAiTwJYnsremnOUeck9fyaeA8XrQa/QLOQyKh1DS1KEOHJlsVbK92ZhGDPKdwFDDRZtS3iQorzRxQS/scu4wmSpWQQXcU2Th3qCxv/qmiFKy3XqwoEnCiX+qqOKpf3ZM7BnYM/AnoE9A3sG9gzsGdgzsGdgz8CegT0D/9AM7GHtGSADuRih+12e31PX7+LQruRNBv5C+8Nd3RvX/vjJFvzW/34WE0vwazVG9jP8Wp1/JbnE9mf7Ex8+wx/pm3NxDRTjt6NnW0332se+/eNr6PAE4Q8yDjL+CLYhB3TfecIRvLLcHG3C5D7/cS7Zb7n1rk3YV0ylkPBu+c3U/liX7bZjW3XDoLAxKI70Zb+stCWGMvgIsNi8WNt0pGfaMV0pnlwoBrSP8NmWC9hhad+XW4GiKHbYP96jCf8VpIh1uVwoAl3Rs7S+vGzL6HkFc2xm7RFFQeN4PCjFoowf196PbUOyjN5JVeN8vuhCwedKfPE/uFJowhH4RDfbr8v10r88jMxNhRyO7B89u9dvXqsMOk6ns4L8NbPRO6gOHSjkbH4aH2y0oCO/FL3gy4IfieF4POr5KXiigASOT4psjdKkANT5ImcZx6Ztbfrzi8DIH5F/Qk/GRY4MMKXHlgIRdSI5f9AR/bDdWSZnJjK20Y9tJpiPiGwr2wGJRKnBdjKQnAVZabEd2Nba69av89hIfnRrxoFA8Gct8La2DdpoiBAYh6dnHDvEJMjCd91apm4ibj7Qb8v3bgyrXDL+t6/I9NxudbGT83Fln+JzPlNB70PrnYJVh6P0xJ6Nqj6X6x6MPkunl5O+gtMpRXthzxJPdMdI1DBVWnKdz8iSAUw1qvU9PT1xLp7BUUcKv4cxGA/2aCgt8pHLr4RfsBMfW8VNxz2+OItA658M3j1ZbpRkW4PzW8Rkk48+BVLmowa95VJDNNu8SzkTfHUktI4/1Pyq9ct/vij4z3+eW/fpdOLz8gLOOuPzJcVgfAp/q0JbclPYSj6fnxP/kzBJ6VYKX2IMT/ZItPDll8HB0/Goqmqs+TuoP1Moj0xylHxlf15eVj8WviNaMa8xihw/KXaDI985hSxmlK7KMs5U8YIY3V++PGPDzNZz13vMLP2C0bJZP+iZ/UxubVN4vSrfGSe+P5KD6Hw6Ws9fSpfLoq9fv5LLqcjCjjYeTNjGjxXxwTZn44DPK+IvnKtcBiB+kOK2l9iDnMvYDl7Yk3xHoqr9LGT+fc8e8Z6BPQN7BvYM7BnYM7BnYM/AnoE9A3sG9gzsGdgz8M/PwP8wwlyw+H9gL79A+B+Y+XuayI1YPN/6jP9E/C/Ow7fh/UWC/9ax35Xishqm/x42vh/0v8U52y1et74n/5PX0r9AynfC6sH/xOjdSOe/Xi3b5oJ7UYoqwcZoW+HNPP1HyNr3YJf8DpKVy/hchuuTVnZfnOuDlrzl13uBH9czAd/TPSkwNG5yk6LAbfhNl7UgC7Zlr8h8g+0edsdHOD3hNm9isP3N2JGAN0WD8GQa2O6Ye71f6rb5sLk6KQSFZrt1NxMv++0c0ocPpmVWAkWmLIP4k/4OQ78BdlgzZz9lqiuhiBFjfdxSwCnkRxk+ASst/hd0O7riDWBTE1POX3pC7POYPjJFkcdl2Zyd69RClSu8ZjGg67X0aEun6IEdurTxVAibUkn2tkJICHaO0994okNhaZqUsR0CQ/r2i96GBs+FyhujLgymty3b677SW+q5nZG6tU1Gs7yuqfDdFO/4nhA01vpBv0uaxJ4zvhXfeo1XVK7F00yk+Ia4Nv1Gv2BaKJaHaHKaNdsKr+1b1JLhxQw+TPGR0doK8ZIsnOBBOGvJ0UTndblQtJ/IiP2RZn7piM8L+yXG0Ykka7OLbgNVmZv+ieJeCmZPz4PCF4T8ihVEtzE4xR90ZZwYIyfoDeiYF+HILtlQwRi8pLY3SdYSZ5lLKz26E2P+RYCXl0mxD96reGXdKhSVhwrFVcYvCRJx0VdplFgztOzXxM5C7OByQdel57Ex8S9y+dJHDJkh3Olc6dbaP4rcVwKZWrCBEGv5BfChhvK38AzKrilyDgy7hH8rYFNCu1LfPp8mxUXr9LLo//3/KKrSn06LDsM6guQkPhyPhXyxD7Elxc/kIf+iwxKHyffxOBRbgW3ilCrGQFjOFI2DlsH3BUzkov9AAVWG8fbkbzVIrieORn/4JkpMIIdDCsUHlYfGGLJHS5m1QtmKJpGz+Dvl21pMHCiS457CN4aJSb0PyWlsbLAto++IvZw1thSlBgWs+HemAPv164sunIPk83q6qvgz8MmcYcThwwc2sPUSL8LolXwbX1lrXeczek7wP5wFCT5gyw7Q7mJcEnYmNi7nhT2cxDGhQN6fPQP/pgzsse4Z2DOwZ2DPwJ6BPQN7BvYM7BnYM7BnYM/A3yQDnsplV0MftKx/QP5DSf5Y+wIZb3nvz5+WgW1vbv0f70d2fMMfb+2XWljIw4ZfKvvX4M+nasNHHmXtI/rP0iK/4Wdl/ng+7nN/kRG2+Rfx/97Mtrl4dqvNp6EHH7xq5HL6g0PrsHgAABAASURBVIXfQsLgvF2YmwvwH6nKZXt4wlvxu1a/7bXPWpBZkPG3WFdsaxQX78RV9PqJZkc2+AnmT1gSw+y4U3AJk2W/Yl2HgSUHrNF9+NjhkPK2rQL6sIUj9qZMrGMUxaChYmyXzB+l4VjsZ/gethV+PbRt77b+YenboSVUqFuPefWEFws8DPKkhIKfEGzLZYlHNLvYs6G7H1O9PsagMHe4x5T1wLbs6EvsK3hLWulGd41SetvaWuIJqIjxYOS2YFu2bzPdxwuVnhS+LlSMzhT+Vhu8yafCnl7vGnp4KPAsul4WXZANij1JcWqMAyVAUQS66hp59OTbbvJ5oT6k/LPhyjhrvcx69NmJR6KToYkCanTqm8ZiM0iVPDCuYpwehD16FwpZk4Jd6xnSAFlunRaFrakUvIMreZgIpYB5oYh5QS4+4iZ51A1EAM9kTfnfgOjgiTldKR7ml4/5FWR+jWkbe6Ujhcqnp6Evz0c9Px/0FDB/ejqy76P9h7X1i5Y4Mg+E8joMJWdBzr+JFzYc6rdSjMyvPJP/M8W++LGuvL6jM4i+VyqxZIINF4MYfD0uSu5WIyFO2W4UOTxSHB0UKjXhABkfiSl68gvxl5cX8kEFklzJIs5S1SKzn2OI3pydm32t7evXk15eTpo5HEthP7rTY2BWTDX6BQm15DKF10KfgBspmmYfJrYtQYue2f50bkrdTuerXlIsPb3oK/2JaulVF825KLkOk9njIt9jYB+biS1YOCtZLxf7O/Tly1Pj6flZo0bbFG2L0I4n8UO3NZRJxLho3bsLM6ngO7GH+e/qXii+SvDNq6pYAxI5lJWH8LS1guHpeOB8HZsU/17I538pBJ+J63CEjljiOlFMP5/OxDmVs55x/vvQC2c+whPFV74Hco5P5CW6rsQbuo2SMNEPNrJG6YBdprKtwVktfImur1+/9i+P223tbc/AnoE9A/+ODOxR7hnYM7BnYM/AnoE9A3sG9gzsGdgz8HfIABc+fbH3ma/fW8/tyiM+0/Er6QtyfTfGHUx60Teg/xHPFuq9x8g2Zvi3fWzLfsVvD4RLulzUOZpu4wx/iI33s/4jBY+8H63/ubScy+D39ML2m/2y385/T1u5YF3xmdb+FH6ymKvOBuvp6b55PpD3N0y/iGD7nh9ZfbGbosAvUYIKBZFJjxo5F8LfgPNHUUVsci6Ef8ZOLrU/g225HLPt90R39IZgW1l7hEx8fNaa78Z752fxzmu3vk3P1tuW7Ux7PXp68gtfttGj22X/utd2yR9gUx0/zeV6QTCX5HTfPklvjggrmOCdySLXvGGR+BKeKVJMcsFUNNvikQwNG/MG3ZrNAuN029rnPTrQm/Xsb/rgdbxQvAGcjdl+zM7l6/o6xz0sfvwYRyc+ZnWT2/rQVyzoDW764E/xJUWcFCSUYFBgzs/KP5ViRfb0PWKv4WRfalucn+b/jqOxhVninfiCMR7bvMUpTL/Cokh3+2d/xqJgpVuzw3Ob0KVAYnxmiN5Frz5YKSgdxliLwchtcaVQs2Lpok1cts35K0VfYPHHQoczUseI89GhW7NZC5jHbgq/6S8UfCZFngMFnFGjZdseRc2sN9CFmFwlW+LRocfu4lrbCT+ZkSmY+cBo6AJNNCLVlQJb713PJ18jC3ldiEniKMlRytr6MHnIY2jtAnkufByyBnaCksRHBAo971GhLGK5AQkOyQYsta+SqgzNjERf+Gt8WXQhF1e+4y5X5tQxbZOThf2amhTkmMIvLTlDOLXAv9CjQDCgTN2alM1ixrbCz/Ki7jcd6YULG+8lBfXrgg8TwMtCch41NYgan3FcJgfSIaKyS4mlPNp8fJkk9LKcieeCdcEvtX+8JjGse7/RJPsWI3ITm3SSVn2SlVaVdzwBxHwYFi4Bq7+jRINulnM2KnKMbenpOFRjal6J63JVFx0ZI9FPdBevcTB80qhSGq4wH0o9NOCoEpNE6lleNPBBxMREJjdJyxiDaQlXOJuLUsg8Xc5KYfXr14tOp6kUfOcojeMBHSVbzXvljIpitZgPdBc6s4ZC1i/KZ+V6vZLnHAw2Ez6XKASXkg+p2p2FBCaPQlFiCHRrtpFHljUjPMZQ4cu8raebWojz0pHFh8NhhAyNPb0GU6QRn66N5CM2Jp8P8blZZHhLcuSMNq3NpTGOcpUmQhdiuXLeMqZDF3YJLcwTh67s0RIkmRAd2Dqg+hmfUniGJCdPeHuso4ZL9pA1VNrbnoE9A3sG9gzsGfhXZGAPcs/AnoE9A3sG9gzsGdgzsGfg75eB5dVlcwsSvFIYPawz+zOeeBD8kbb7sgcD6em40Ml7x8cZ4Jx8vPA7U2NnQ1Q/jjP/85E7yM0L7tEVbPO/R//4yco4ePT8/fxx7WfGj/KMDX5G7A/m8fZB/4Pt/K/Vv4krH5ebA67fJ+A3+nVT/q6bXI7HWrlU2LVLpn/HxnTKDudk/P7Z6Fnb8J7n7dyOjG8636790lksbjKP46ZRLQgtwBjPd2zi0yjip7fd4tvL9k0264HWuaAHt3XRHvPXdvEB8pun6cgoeFjJfoT2jvzAsQ7Dt4I5zL1/LiY8UQ54UGUI6j7FnMBeadoa82LPq0qmt82pkCbFIt6C3HCp9dg3eQwsFGAm0K0Va4bRttaxpBu7Hpq9Eie5uSPrmWM9sQke23Qr4gvLdKwyaLv0ERtV8AUWAx4rfzbd8XOB16KhM8XUfLtNLcSJSsiCnq5B5fa6XNWFzxQ/z1eKUGeKd5EKR/pVthVA8j1uySaH5AeT5EFKbpMPFjA2xSo06APe0r0tVLuuwFDGKB0PBx0Oa2FsYT+WW3HsRMUxvwaObdviAei1JL63E/dKM3aKtVKabcbtAoU46YWi48vpxPgWS5hA/CZ8Yl7IwWXdEYgXCnP5JXF6JNT/TC1LPINYno6l5y9Dz89Peno66EiBdRykA7HELyyrG7oiYyaERCH1QgH0rMkfSP1kLegYYa4xZBv0MoXva8u9fD3p5eWM/IlYp8bwzW517hGBPsjjk6zS1kIfQ9B5cQ5SQA2yHvfSPz2tcRyoLB6I7fg09PR8UCE82Y9T2z3fz8VsQfahrMR6oSi6LBfZxq+iV7fs45V97p7PT34R+/WEHsSevjzry3+edcC2cXCiC1PYQOMUOqIHRqVBoLNL1Z8Bw3clFy/k5IX+3HQkmZ86Zwt2U3yO/XYX+cd+wZ/wQ+44O//4H/1BzmX2svCrCk4K94m7gVD66F7tnPXy9QUV8dP33a0xlPP7wufq6/kiEU7yG32x0Xk/HlUDA9raZF8P4KhRo4kTjdGcSbWPA5mhwXKV8F+y3agQZNZLLGlvewb2DOwZ2DOwZ2DPwJ6Bf3YG9uj2DOwZ2DOwZ2DPwJ6BPQN7BvYM/Msy8M2/L/Evi//PCpfrV9lWLmj1C9rjpXTEUHHXE10fY2BnhP1XYEFmA8OffOyOsLldXHJT0Zg3ZG6zDpqBVy7I6bgUzzsX6Fxj34K1vRJ/5duuloyaqIytmepBU7//oual4Gc/J4lx1Tjl/InRlfDdt+1eTzdxci04NOn+si37EVJCs83+vtLrg7kemu07v9612N6QJViFUR7067XZ7sn61rqOM7Gtjai3zbbsDSUX4xs2zvl+X8jFBGVvLB/227pdvd7cyNicPeS7UNi62ZfwwOCyzLhA9i05j60ZvshwXqmlyLZ4KW2B3r+MhcSQwtJ6Vu8HFzoP7L5jItg66fNsctE1mRT6bWcJZekmRakF3StQpBRqbNMHpfgbWcmCDOgp5oRPNNctbgpX4evYGBfMJq6eU/RaKF6u/iF0NTYl45NoppJp+pz/A8Ulk1o806S4VWWNw2Cs9jk25mKtEMXTgO+Nmy5MamGc3F0zQQxXhOPIT9KMF03Qu2YlptiLDYs/lowvrqFRR61//S80l6ySbB5LCkr2kAWgi9YdS+nNyiQvl8tVC36lQJeCp23ma/5Dx3WtmLKtGkOkoBH7V4qaiUK3djpddKWGN2/zUaLg+4rjkMZByFskvPsDhW1UKy1+xG7GohCb3qX2IXkM7/F40KhSgebvX39Kl/OkQL10n6Jj4Sh1Q2xMUQdX7yt7WxizTJzoZatQz5oUmevljK0FTGywz9mhiRdgIV+M9PRUxLTaZ1kuK36seRI+XCFP1bDiaxDfB7k74tAR/211S28P2SXfIFmJs/+65oOFmASjPfDzgJ+l04t0+jop6k4l34GwOihOH8ln5G0T48Sfi7K38T9/hfrlkvkkxgJibaHH39KNl7WlZFWvRWaTJw3QpeQ+8dhFLo6yjS01rnPhc7DiK44unK9i040++6DD4QgOKmSiR47cbNspop85Q4SiIDaeyNfgM2dsiTbZw/wLCefTlb140vH5WarBaSldOAvxEbbWbwaGMKp6XswZaJLLKxImuU0LfceegT0Dewb2DOwZ2DOwZ2DPwJ6Bf2IG9pj2DOwZ2DOwZ2DPwG/LADcrCn6blt8iHesboifj9Dv2DPxdMpAz+xH+bP8nTqX48Gf78Vexb/GHS+v+yiM36W33RXXGd9wcnlx834b37qN8hhZsTLMVbTPJxkbTbkZ/8Vg/1XIh/1OMHzG1j48L8XmdJ7YVzBMCnf26bq/j8LD04WOvPFnsc7lk9Mtgv+oYVcrMvG2rihG9baXZblroYqxuq/O2VYOCQqGDMU+z2JZLjK16p0/3Fh2vcPjva0JW92Zb4tFDS44mBZYsbWTDFBpVHIWOack8TGwG4oiSNPe5EfUPfIfOoxSmWEaUU8d5vVLkyl99e02BNDIwGYYNmIYXffAlChPAgVw8HYeeno/Kf29zUIwJ/0Q+POmj90JxLb82DFKESmHItmwr+TykcEWxp4qkCBuRx6fyOs+vcK9UutKzqgNFpePTsYtsB+SO+NCiRpgH8bxhnRpV8B01xqpLtxbW9uM2l0IxObIOFJ14VMiK5k4sA55ibIeXSZ7beEleMGxbPBoxxzw5mKzJkqEhrvgyxtCowkdRuLzoTPHr9HJScsWOaBJ/9ihj0Yz88Wg9HUuRta1C3jaqQXqgW8twRdZKtsWrV1tv9IPJxmYtuib+JseXLg4vynxdswaOD5ISPD8flV9n1mbf1iTG0+lM4ZCQ2HxUKY2lNrv1oYnFTZZhFzNjM2srHz5XZoAq3jHFzeNBfU4OB23xY6bPcWSkgeEiJwfVsORr243+V1D4XGCLoNaWtStn3iIG6AdijB1lLngDmHp/GW+PyUfGk/zBmiFhRTlD9MSnI37/J7/kfX7C9/jGGk9izX6fzyedz2dwYd+vrEi2NW6xM5SFD9i3LVKsyJ1ervTgzB71upEZqgHwy7aKvTkej9glH4wnOtZi9RTLktz+JvbojB9X9j188S+8t6+N7kJHBVJu3aINPofxKQV0pv1Qo9VCTmw3r23OytCXL0HRBwflV9RVQ5Mz2LlFeXw4na9iKMRaX4xfKVwv7FEIC4svLy/0IabdAAAQAElEQVR6ya+uzxelSA0pS8hgk/gzyffOZFAoMn14Wv/ppNicKC7o+7NnYM/AnoE9A3sG9gzsGdgzsGdgz8CegX9iBvaY/mEZsL3+n95f2f8oHev/6ef/KvP/nv+I8Y/s/+vXufzShnsyPri2CM+P1sPzDvmly/cw0PkhLOWO7e7bO72I9cOx0ffAseX86lPok5ZLpkBJBTC4j627Pv3Nm21i+Rw/Cs/+XNbOmtD/EbJmfd5ytTbfyZr5W3wu/+tWXOh/wC/Rsp3zj2QWS4/4iOf3pG22RCwfwTZki+vRO3LEzWVpHH3/cXMuXKduH8e69aLVDXRvHi6q9R4rw5yRISH09pAD/Hyf+4/mq4aff9uW/YpvJTcfCY4LW92xctqr7DrTXZfusemnWi6Vl5kL+NhT66noxmzJKon3itCD7EH6Xrt9yVm682UsWvKUC2eGfBeu/yzN+BEz8hDsVcq2bCsbaQw8IrRJfLP9xUFykvWP6I96DdPknDwitEC0rb+5IqyDpVEEm+/79EHWErtzNsjOXFJYaWo0gbfPRCmP7PBIuMJrIR9c9hOL0f8KlmwVRQv7xp8ORIeIVzQbwq233brtj3vY1qcVbDxChvxhW/0zwQXCQvHi2rgu+Stvr+1j24QnPmacvvKFgi+TnKpjQDy6oGUerHu0tB1nHx2eFZGjBMPnuzTwu2QyKZDeiqp2l9cEoqVnRS7eAUwT+1NXfF4a0RnEfvwU/iz3s4Iv+D2hmXhm9JKC9HNZwircIGaI8Kx7veDTvEPLVQZFzLo10wezfZFsPIhuSVtxB3UKwnNFft7WbTe/vfaINB9TDWIs+ArBYqG/59pPfMAWJGSbXZnOZTKPnqyAxBg/kyf2E8eVPSns64pG/keEYctTjNMLAnUppUdMg4EzUNqqP3rC0/sAv7LeOV7U/71ZVC/43RL0iXX1LxTJyPAobWEhxaoaCEEML+EqOSIchqX884Il9gAJBjkv7ZcWaNnNKSM+txhgm5O89NxtD1I/E3uTxQbaswiHGuYNBkXQ6s+fxJQXuuCNjGgJ94ni38DoIEPFPysKT8KV4iHq4VqfyJhAum+fOKdL1pyXrpdFKUIaXbZl+rUA28vCXYp8iyALl7qXJduyJJs3j2jJfdVBFjm7HrVcbwsS49jFFufnGgdL6vTQFzICz0/POtInlj4P8XdRn+EUD18ovEJqPyaO5VwYedviAYZ3KuoxqeYdrMHT8xAYJN78yxYLeZGsMYaen58plD7pcLDCPoTd/KIafwtNZh57OWuzFsV3Y3xuxlhHot+2VUGV7EgqTTEfWxFZFj5DrEX+TNFV7CGewzfxgQLt8bl7260jfPmXE9Ra8AgHkpMLxdnEwxS+/C+W0pXPQlH8zhlCYeckocZ+gEpilkaxyiRnHWEey5DyJDcN8lzEkfzAKtuaxP1C8fcCqoasko1kBfGQSJAjRGwzJ2AyJkbiuErwnSl2F5T92TOwZ2DPwJ6BPQN7BvYM7BnYM7BnYM/AnoE9A/+wDOzh7Bn4Z2Ygl0r/zMj2qPYM3DLwcMgN6UeA5Vc/ueyN8MytbQa/E2z3Ra299r+T2t9BzUNyH7SZcQN/CzBVzxkUAx5GPKzZlr0CSj+2u8/ro1yGFmT918Jx5CZs8ce//FrbP5DxXb+0jbW1bwjbAtftXLznLAXMesHmAr/pPRVTmRiClfJ2L/xG/7pmr0R77Ve5773DB+DnuTNmXLw23BduA9uKX8FKmu2vTDRzpbx/V1m2m2yvfU94JQ8bmKKk39+8LDetkI/t8rqnkc1S9+FotgmpB6E0qkpGJoiRlX/22vpKgWTKRo5npUkuqyioBPa6YFl5Uqicem3ReeX74ZoCGQs8arC3r1ySbRl/apQCO75xBpC1rbTIbVWzxGr8EGsFMi7ku3cKT5RysBH7+eykSHShgHWmGHSlWGYb0dhY0bIYid7oG2MoY0gUh9qykGBaQIyVlHWPKkW+aqxEIrThBhCULoje+GOIttEvbWO9a7iOXUxgesHfLNuWXV0AzK825axPLTAH4YF9S1GmYIaNXvQISLLdxdQU5YLkR7dmu9eNnfgavemzbN/WmLhhQQLs01T/OjVFPpag5b2isi8w2vCX+5fW+QUtbiuhbfaXxQgEUsGXAq/t5sm+SZYa0hjsg6dS7Ix/ydH5lF/KLtC05tZwg9iik/kTvSumovNCge96JYeLyInaVuZ33Oii1XD7FZnIXjnUsbvOz8guja9fv7buyTk4Hg+9X/kl9IEzJWiRSVH0dLro69eLXsCZs7lgS7dG2MR4kG1sVhdZo+P5eaCPSKxukblcppLDp6cjBeIDOMKDbE14WCPR5ULfANU6w5+8CT3JB2aUeTDwc8094jAYWRZlu+Wz/kKuFz6bemi2VVU6Pj3p6RnFt1gXnMy5mBRbbTePaBO/BJvtLrzncxlSgAg5XHQ+JacSLPry/EVPxyM+DObGpdn5vlBcvrCP8etyvbD31fk6Pj2tvJylyNurzOW86PRyQV7s+VUnYgnyi+GWH6XkOjg+HVT6N7U91j0Dewb2DOwZ2DOwZ2DPwJ6BPQN7BvYM7BnYM7Bn4J+fgX9whLkO+weH9xcMzfgU0P2FH+eC8B0Gl4W2+6LxL+z6N67Zq89F/83i70iIeiy1xuSvB5+8+rKZy+KtD/8jPhH7n5E7Fou9/hj6DS2X2RG3LTP43r5sOYHtzfMZPUx9ic4guaW7P7axZ9XgsrysrdmMebZ5etvieUAxfkV4voeK8I1hcsmfolGw0bNs1rvnZRv9b8EyF/LzW1AJiC7JUoN3MUbHJLmvoLSSL/jgxqdbe+X5QP+DjmW5Yn9p6RQtbMv+FgVtw6jSNjb2bLdMfF7tLlC/fdrNb8nYj48peqyIjo1t5jN08zc012qrx8YPfFnHvulB103GtnDs7qturaA3brIhI5XuGzQdNVkY5dZlWd3o4mvATsisZ5w8pvgT5K+LXW7+ZC2wEURB0eevbE4Rp/Al8hkHtttW4k9eI9Hr8I2i2EuhqWXgs+Ed0Ehw8+f8BCnWcTY7BvhFi55R5C0ywIxjb9TQwbUWj6CLLeRoqPqPZeYrbREqZUMrYJTyJK7Adq9B+uYxFJY18kvOYZn59iRHS3zewJ4Ljqp8JtXNzDOoGoy2/Q5FFMVA/2L2wviiGSd1VX75Gg7b0OFJHMREqtAhQVa3WXTFfNBvlhiSt9m+MIZ5ovfaxdNF+XVm9neyHsCB3dXGhG+G3kSryBWqKLydKfBddD1PLSe8IF5SobRxGOQf246OiS8FmYkse8guOb5PY2dKFINFu1IMPKOv/yZgyFUQLdl50TOvUT2fyOavDF44k1fOx5VYrvQLfgTRlV/zXsjlRBcmVfEdXZknpo0/Y9vkNWdi6cJizp9oVdIgsAJMu9jZ+nFyiW0Ol210C79WRH9h63A4QLPSj/gtNR+iXcT8+jVF7zNUwbcicgsx5DMXYFCo0gE/eJA3OTNkgpqDceRMz1xqPaKVC7+HUrh2IYmPifNKnhaQQnf0E4LcP5mVVhkTv7olB+FPDqnNkh/soGewv4XOhXyn8Jvzc2XvZs4K5/JCQfyCQNMJ1rGATORsdHCAbLd/0TMTL7CtNNuy4SORkCXO9Mx+E2LrJOfxPf7aD7z4c8Hey/mky7yo8vmMwh17Bv4NGdhj3DOwZ2DPwJ6BPQN7BvYM7BnYM7BnYM/AnoE9Az/MgLldecSPBDZeLnN+xLqv/28y8M+xwlnsc5X+10XlXyf275H6gxJkbqsf8ddJ6M8GnDPHLXaqRI01AttcSotLcjdsM7d+bZszdrjbvvU/q8e2fs/82tXx/Kz9jS/+B9v8m564sm4W7LwZaOsz/hhhtS17xcdc31KTzcD2N4vxY8M3ixBstz2GayEF3xn0NxA7FPId1CGa3r3v5B7YKyHdHbfPQzPgoMUfaD3nVcOq1GeglUt2Ch9YhXdiKa6kSFKsy3ptGQdQInc8HPvXmaMGlPWJnG3ZK1Yq45IwxYuxX4E5wp6chzBobXGAEe6sTjG2VxmGK63nQs6NMYZiu/C5WBPNlbhai8yfdb1YkWwooID10GDvHECySwbSjePW1bCqQ74qBdlDCk3Yt2HgoaRH4WrKLnwTbSo/Vl0yYp1O8TPr78+IfWMI0w3z1m9dwWL3ayNJzMM3Seh2TgxjfLnbgAEpxbZoSfOVwtyFQlp+YZpCFyzRoOhLvkRDDW+edZEBW8Cb2hvvPJPCWulI8fGYX1zSx070r5y6tVChsBCfjOJy3dZeu4UKYdY3CuxxBxtDGeSvAj5dzxTciA6VUeG8tOpO4ToxkpIQoL57iMO2aozep5fTi87koO2KxjrvflDPHlrRl1/M1oi/i66Xc0NhQBdMvcdXkpJCYfKaYvA5vyCnQBj5qsjGpdln3o6wOq4UTbN+Iyn9gL2QeXp+Uv6q4hX5te6TjsdqnuTmdLpqs5P5GIW/pTTqk3p5mfr69UUd5/mM7QWb63p4eu/x0Zmw+5hEXq0/frBNSpu8Mh9jaNTAh6PWQvMBXouXBraPTwf8fepxZEROphalxb/Z8yvsbjuYJCm6t+38Lvnf+70o+Opur3Aiehb0iBYbyXnvHws5xwtV3NPp3P/SQArGUTNZk6Xj0wDHm6RlG/1BiZmEr9flTE5fdKGwC0G2pcgzqVrzm7N+4KyzyMM6a/Gl6Pdnz8CegT0D//QM7PHtGdgzsGdgz8CegT0Dewb2DOwZ2DPwgwzY7gsD+9f1P1D/113Ohc4jfuRpboLuPOsF0n2aG53XyT76W2bAeP0Ipv/zJ1d2G37O+MwF9QcQNIP8TYof4ee0/3quj2w+0j7TbGcPcr/JNe3tkvMz3nf0d9NcfX6O/PWbuZwXF6zfRX4y94g7/ztzH0yzNyHnsneD7Tfft1n/32HLx2cW872W87eu214HvLdh+iAX35D72eLsyU++tnx89tXpWm1Hd3g/U5u1HJMN8e0Rn8mFnsvz9HbystrL/CNEp2BZ7UzcpuCjK6yL+izlnyWcjYzFqj1UdWC9tMC2UNwKZqpv/LPERhmr9toz/FWPbdlW3WCvc9tKW/ODvziecWiPCK1xI/Y4vLf5wndIToSNvgLQrx2f2y6GFdhmJc/Wi/XSvUH2TT402zIDTHUtI3az7qaSwbmwKlRb2Sfbsi3xiBb+YEEB0eER721MDwvPWnQNHwzM88AX1QQVVUahvRZRWFHm4dpgCizbWNi3rQKWKLpd+ZqdWijwBG2HNZYIoN9a/RMyay56Tmzpg8hsWMj1lSpZVNhuBVnLILO22/RJzrbzl/FUik7hzfmbnEM80xwLo0UX9K7WRQhGNsHXPSU3leggMQ9nM/qSyiC+BhPf1zkhoibj7E98E81lmR41rd/ODF5okb8icGUlhTDEJdbt1afJWrijz7YsybZGVfeophcw0L3hEr5PCmQL/VUL+5HF/Gp0VEZef+WL+K02PAAAEABJREFU/rYZEj6o4d4bKw1mGKIvS8lpf2Yjl9Qkm+he5lU+WIfnoUHBfbJ+oWjJ1sGBHuYTHjGzrGr/hcqrBC36rzCbmVT4PNvnycJEdv1l79LxLOwdLsn2HRFjqhT7bbf+/Ip48s+p4iun8K2G4J/K180Z3xa+hDoe+vgzhpW2EE9simnoG1wSqu8Q67q15mc8sHHEFkOFd8HXrYC7oLdCZNH2bV3ESiKhSaFZaYTMmVTDtnhEyvSF/B66uDw1ieHKd+jlzBgBIxg+koqc4S+NUS0beuyLljGdCoEDvh7Yr6fjEV6T8wvfzVfkyTA6cV8BW6N4mTMcWRthMEGK46NKlQWYl+wZsVr8YZ0ocGm23usF3fAkXwGGNOGNzIK9yVpiQgBtBrcHd56pCT8/HTSqGkfy8PSE37AN7JiAagzZBvHGKuJPDgqZYCGQrGhvewb2DOwZ2DOwZ+Cfm4E9sj0Dewb2DOwZ2DOwZ2DPwJ6BPQO/JAO58nnEz8pyW9M3OOl/Vmbn2zPwWQZyjjbAw6VuLncZ7c/fIAO56N0Qd2d/N2T0N0LO3N3d7TvxThB316+TXzt6OOI/VBHed0y2m2KvvdTTn3xFYSAuz1foB625+3VjTBIe55Dt1Rc/3Lrboa2MtrFnON8+rWplebvAzP6WH/I3j+0Pddsr3V7794IxG2z0jINtnoLG61hKQWl67TN+XLOtFB6qBv1anKgUI6DbCElKkcK2cohSBEyRJL/6zGfGssRaAbtk/ojWhRKKKeFNYSefqXvOGGT9DpyHFPVCDTC2UEJne50zpfYCD8yMHcQe6wz7sX3nDSH+ISAzMbySBQskdKxPf9Lje3gv18vtl5yL4htpUFrWEsOGSUGogdOJS5YMsysDUfwZ6gAsbbmEoEnhKQW9y+WMnRNzik3QshZ+1LWe45dn1qZsySXlnyV4RKFrIreAq06Xpecwdgy6tei4DVs+xS/b8EwtJBDXI8IaymEMP8s9ty0TQ87IhgnP9phBkJgYvj62QmuMofySdwxoTlQAJQXPkSLegQpvlbUQ94IzyceVolf8CISMidmOfFAqCMXc6at0oLCW4trhcFBVBGKD3Nx+LYs54pXsks268n04ifsK1rxtn4fw6tYmDsCFzCI+DsCMWZzC30khdOrlZVF+LRvfcwbGOOj56UlPT88qhGxjY2pUdR4Ox4EOa20owrMxSjUEHT4KnIOcpDhtaPmbjWfn5qqF/cIl9IXX8EsVvcejksvkZYyhNQ/VfFcKrufzgp9X5Ze9p9NJX79+bWR8uSQWNW90J5bJIFAa/o9RGWG/O/QPfeFMfvnyRc/PTxrEDBv5WOBZ8GmA0hN+jcrY+DpbeGGP812RInPGocbH2AtCiw+n05m8nlvn6eXSekcKvxRQn56PCp6/POn5C2PyvcXc8sR4ejm1TPTjjIqzcXx60hPyFWfbm8Q9KfSufuPkjSpESsenJ7Ve4neZc2dYViiNPHXHvqR/j8tlKrEejwclX0/PRw32t6okWVuzLZ4VsqoGqJZ9eXlRaW97BvYM7BnYM7BnYM/AnoF/agb2uPYM7BnYM7BnYM/AnoE9A3sG9gz8LTNgvN7AsJ++iuzR+5e5XPwe3vP/Hea2ZVsF9Cc3e/XFXvtcNDe4uJ3gvXu9Nq9cioP8QvTzrXsv+qvmuUf+Hj5WmmthsxTQvXneOmy79yIssZOQE2PmttMp568Hv+AVmUd8JrrxPObaXgsjmwxTfNQ3EC1rdA9P4lsxKY5sC7aRrz5zOXcLwc5GLvrBAiJG0SUydvidYcNex/E3BHudZxzYmQOe6JUYKDonZ2W5oQ0orI3bNsUXWKH7pxEbtiOGTDWkNW/Rt0Hvmm3ZK7JkV7o78it+42b64L7wyYAU3jIm2VZa3vEvC0RP7LzRmbXkPn2w+ZjehVTk4dvOwmT/lg23PrTIojQPQKBFraJ4Eiw4tSzX/lXolT6Fn8ztMOru54TvEZHrojUy7Bx8a27wXmmW063FI2R7wsvtOwNo+VXewocoerdxz6HBIduKj7ZvBaToXNBJtY3EG12Rta1BwW6Mg0YdkDsQq+AjXqVNRU+IcZf0KP9eR2ST94ViWoOFQueFgqdUSiFQ4pxQtWUJ8VWf7daX9fabQmt+qUpIzROu5CcysMo2WPOjWwtPhublKsX/HsO7+WVZsZG1gGnc1dYu2LUpUG4ElCaO7EtI9sAftDi5AFfJtgZ5Sj4CIy9a+76o9YcEm6xSbJAe2UOmimpbJnm4LOeFRM7L+XyiyJjdLx0PT1DVLbHEp3nb0xDL1hqP2aMFH1dIJQc4UOXmqZJgB24w09ZC7zFVZyOT+RqTVDVUY2hUyS4Cm0ouE2f8uV6vvRb50Iw927IdkgayhWxPbnlNLLYVetbtUsaRv1yuulyWzsHptFB0vRBXzE7Z1iHFaFSvti/wXeG/0i+CC56SVT0Pz8I/N9NXjbZh/IvC7EXsKW2u/LGdYm8+v9n7yC3kOwXh8NsDUetCzJFdIF4paEdFoRf3MlR6XLyNLVcBK3s3BmMXa9AdMOThY6hgEn/s59wruz9ZBFVDh1suHUbW8reNQJaxLaEfWnyaOIeI3rd8xq5U2BcQ7ngx8f/Ch/nKh+yK3JU+cufzWSdwvpzJ5UULfm2IXHh27BnYM7BnYM/AnoE9A3sG9gzsGfhHZWAPZs/AnoE9A3sG9gz8eRnIVc57/Hne7Jb/rhnw39Xxf4/fn2yRbdmv+L0SYq863+uDjD19Ct3b9r10J3w4SMHgcaEvqLlsvtMYR9M2z4W2vfpmu+/Budt+7TfG37Fvn7jszyV91OKSPkPWX/Ho+Sv150aRDT7nTi4+X5XMbTwZYq/y1qctVjqe1EnClUl6kNjp+rFf9WQYZCHs4QtsY083WJ+1Ct+7RdvIvcU7lp+e2r7zJj4Uc0wmnVUUXaqXp/rgMF7ZM5eKiWWWZsvkDWM/NvQeSbYBSdZDW1XcCTbr0JIblMm2xCOaTamF5C0UVgzR8SuAznI/NitAYFDkyS8V8yvV+BgGyO1nxo9Abcw1yeXuRdd+0IdmW52Lm03IKmi2ZZcs9TyKIrfwGYDEY1WZwiKZwfeFYlfW8/lYMLxAoxNqWt7wWmLuO56ejjoeU0g2n6WJrhQok6iEM5sWOdGgakHh2i+K7cMoil5WWtyK7YwLo/ZK38YuKzKmd+lNsy2Hbjc9b0xhT1pQPDu21bcJR9YSq21VFT4MDeRhoxgmipKTGMXaW8CutPBRUyM+kdaJzFVXCmib3iwUzMfj0BMYo8IYcvuzoGBU9RwFSlvI94KC+DVDADVEfgsMcMTHgV/Gr2DQV0OWXIC+x7Z41A1lqN2GTTfMxr4dPqvK5KCwcdDz8zM4gvTPesqvUtnjQr9ohQwdvk/Z1uA829bWzik+Mi8ExkDv4dC/Rj0en9rO9XrR6XRSfml6ofgIK7oWoNYnWtPI0cLeLfSdk+Rnm8OTmMJn8cekl/UuaFLUXBjbln3LMfwu816f6OvRlEaV8lk8jMHeLOp/qQHlsXu9LkpRdRtfiC1YWFeaJduNjvcwdDweyeX6L1acThedKXLf+SMHf5lkMp7EM28HoKBfKTyvBdkFnVLrrIGPQ1mP36v9hXwhiQ7RCOM+D0/0kILVd3TG/8iteSf35D8F4Elue+18IfYrvh/Yqy8q7W3PwJ6BPQN7BvYM7BnYM7BnYM/AnoE9A/+sDOzR7Bn4MAO2+T/gfxw+NPpAzP+J/zPx4MofMrS/n9s/xOgvUZp/A/8jfKMjVyWPWBnyK6cGlzvdT6lmgfTSIP4VGX+LVxndZe40TCDO+dSn0N7+0AzYJveB6L+FvmmGskHI+IaMv4V+UTPcAd3tsUsOSqJ7gBlbP2ouN99n/Y/kP1tfLH0Pn8m9p3/23bjx2Zb9MSp0bkf9q6D+Fc9HXw1vaQXfCnGdag8Ehya2VdbbvPLloEWPzYbnAY9rGdvresaPsFf6pv9xLWN7XZdi83PkF0gBrsZdLfmVFZjkLFD7uyg8tqNaFjFKfREtFaOHy3d4CkCET+TmLbL2CNuy30K0yYX35NKc4U89yUMY38tET9Ojr2OK3ytWet7BmiMTjgt/bog8osSai/jkofC3VPgcmPwExaF4C995whfAIhLcORE5jtyGyBr/jDGyiewC1M3GH9CTvKbwZ0W213ao0FjokfBxpWUpEC2rqL+NIv9QWGBhxj7M8fU9EGqdq1bhm0OSvDSKf2h1LPSDQKeu+HNV4m3obZttL/ZvfOQRZpjQdxvnzEU/dRsJnS4pffiiP/S6uYEmzERW92YEgqIPMs5iEaOQm8QbueRw4k/W5o1mWzVKtsHaT3gCpVnQxSdhkou151PPP8OXFcTQe+qVz3bzXyg0TdH6JWjQZW0+xJ8iMNsaYwDO2m3efosWP9C/cIZEYWeoNOBHC+lBMXT3l6+6MDSJydhIL/63SYP5An2iK8Wv8/kqVMhlFXAJ2xkzkKBLstRYX0qLfPvOZzWfPayz73lnVaooWofQBYgQm4Zm2Iw/Q/gPPC3bKuCyWIZ/lckkNFkQRNgLa5N+0q/zFLgWdC/4suTXkOfJuhAZEnasUlr0hidxL8ul5UN/j/Ck+Jt+kufEuiS3+IfCZm932NP8onIwwZJE7r0MDR3gWeMQXrTdq9qebdkAn2wrzSUdjqIQKx2fiiLdUJXYB9Fb3VCCK0nHOu351OWyKH8dc/qXl0uPmwn5hbxOczqXKS83+1MyYFkHXmNU+1MYJIVKmwxSTFwwmHFoQcYuKcXUYp/ifjD6vA6FFj7bd522lfUDReIDxVNW2JtJERYnWNNDwyw5moDc4a9dik7bcE3kFkLjW9JDNjyoEH5A5FvnKvMnT2JZ5aYIvXOUWK7Ek/OhMKGDKUX9pXlmctUomTWGYiPFsNkXjMTc9RI/hFlruHQ58T0WI0v8mfgxkSkNYo0fujXb6yjJR9fqXyk8Liu/BM7GJMftJ85NPqckg4dkzLnK39/kAVKb1uozx1FLxuzHNfwFHT8G8+xZ/nrtFOmzF3XXsw/2DOwZ2DOwZ2DPwJ6BPQN7BvYM7BnYM7BnYM/A3z4DewB7Bv6GGZh/Q593l8mAwf78FTKQnfhf4GdjtS37FT8r9yO+9fLY37Bt9M/6bwR+QLDf2li4nF5yyfyJHHfaekSkN3wo8tl33mf0D5RMbsNzaT6/41fWJr5/IP6LSFssP9tH+fzAr02e8gznQ8o8Y33QIj7xfcWamBkivFvPUNmqrAaZf4bIBNu6vVrf5untb2kFbYNt9vmB58Go/UAXUeHrvPnPtJ/ZtEmRY0X0ZqFcxOFG5kF4qZ1QsKEgAsH1ut5r0FCUN3JSr8NTdvuIBaUQJBqS6nWbmeAvdbv5bxsakFdy/OR8ZWJbkY3e27LslWavhaAba9jbpeV6JQFMDXjib7B9hmy3jlEDXykMUbSBrWk28yoJHt1a3HStMjGQ2DuQV/8AABAASURBVGzfVjEVf4MkTCvdXn1ruxSYrteL/vv1a8SxqYZt2TfctDGFlslKz0jGBrrjf/SFZlu20WOlYb51p898A27Dp0bWFpLVBUyKaaczBU2Kmpf+tW2imhSzrxTxLo2FKlfsJX7MK83y3WbkLpeLrsm3JJuYJbWfHJtiblvi0aZAb1v8SZE4vsWWbeVXn1/6vw171LjtzSbVfExsy3ZGa4+T0cWRh4Y1ch59mWx92CsiEOPyhbgv+L/ceM2+2+w964n9fDrr5euLXk7g5ateXk79a9tz/8Jz0RVZUtSRIYrfB3Xh9WYjC/EXdcJEOjDZJ5xllCexp4+PwUIADQTOp0vHXzenIYUVXYvy/ZvcdIGxSrYboT0/PymosdIPx+R0KIXJgjdKYqt7lG4+ZG2TMXmwLdvixZNeWgjItsat2DmqVDf/ko+X0+svYhFibQAKqLEDktfYts2yldxnD06cxy6qJ6cklSxJluJb8n1G70Q+OUUU+lWrHumQv1p8DPnmh2jxqeOBlvN0PB46l7a10YWBfFdcOQebX6JldxJnwLSfhc9NfFnYHyF3fHrSMb9Optj+9HTUAf351bNo+WXwmbOz4O+Ev6D98589wj0Dewb2DOwZ2DOwZ2DPwJ6BPQN7BvYM7BnYM7Bn4J+fgT3CPQP/qAxw+/iPiufzYGzL/hyfS/7civ25bvvtWjROLpkXIOXqNAj1Lcw0K+kZfvBQgfiA+mtIk8vfR5hL5Uc8rn00/jU2H2VSoCvy9Ej7tePkdgM36KjJdffadS5vUyifPh07/pQGO1R9dsJsm3HmmYnx65yldV7W7ItxLvDTk1v9xmbH5isKYx/h0UzCDB5p3xvbicXNYhNDn08pHXf8akQhYBk+K4UGe+VNzkWzLduMdO9Fy3l/5In/9srHsrb15knOAoxvfLZbn732oUvWa8OxVE9uBHtdi4+B/ernQjBbASZn7ybybQefb3uIK1hbdW6MtmV7m3Zv5U/yhgWEOp641qvfvsIdICabUd2QsUwh6KIrRaOogKRgUJSRJZuX1paYUpCx3fTYZcgeScUg8xSDZPhRZgYpIjnTedUEEoW3AL8jk7x1flxwpchlOWMzBahFbip211+5StfrhMY6Nngznho33syDyFFfo2BVqgEq+lnBbsRgb5/jwwJtYR/ifxBZ2/d13RpsbSu+9OeP85O8pXg7GUc2fdgt/lhy8ZJkW8aFwo/Vn4OqDhTA8lfzTuIjM4veNFt92tJnoe3GeSarL0Jukg9yK6PP8s1e0dsifnVbOmcIe2md4h1fwhOGOY0uoWtR0wy1B3BO5JiSImUPqN1SxF3ASSkspvh4peAY/2Drx8Sa+dJ5uelAX/yqGtgorX0MIYIJXG5/K7LM82vVK34jdvPtCqNaNi4FWU/eJc4OMVwoxp8phF4oSPZ/15bP1oWzLdoF2ooLfp91oYJ9YS1/9XD2cIE3ugoHBgcqdhEjU/Ffq2/QxxiMq2G79VzxsxkRgISPQ+XBrMjZVPy6kCMe5Rezm42RoNmTwqZtPVF4/s+XL/rPl//oy/N/lMIs5Na13H61OzHkaC4pvsRnybezOdnDK/lacyWagcjNBFLJxif25UI+ErNkpaX4OigEi9zfSLKt2LiSK90apG3EOkMInesZQUHDl0W6shfC5uHwBK3wb1H05DMyl6X1bnGLdjwc4TO+Izyly/msK0Xg88sJr2HYnz0D/+QM7LHtGdgzsGdgz8CegT0Dewb2DOwZ2DOwZ2DPwJ6BPQP//AzsEe4Z+H0ykAvd4PfR9rNanMvsn2X+m/NNTS6rQUkGet/me8JtHvqGG2nrzJa9wV1vBDauP7+PN9QPKONJ3O83fp1XBHwXjFaymg5aagnJhWCxLdtQ3z72W1pmN/G3jD85e1RXnGUHEO2SbVBdtBijlPWojT3bGf4UbKu86hPNMm/yqGjq4ZuXWbetaptDVUM2VEvmj2gpAJE5lOS96rFZvfmfIk8KL1cKPrDfn8kmpvAJp/qvsb75gKgGsikI3ZkZ2OYtfCj4TUEn9prUr/ixoHNS3Ml/N/R0PvUvPvPfYF2ghcm+ybHBtiEFwt7ovKC4adbtDzyjSkcK0senoybjhTXEiVeMhD9WN0IPfcGHC8Wn8+2vv81a6OkD2+p8jpKJswIztmVbaemqxFxru+lOjOGAXTUmEDz06FjplhFc9bNXsh4bS9owRlYMvyWKgJlva2VoktJZ7vyIPnEklRcKchf2M/6o26Lw5mxlG8/nK0XOyR6p6TPVW0m9Tp+nyhoYrSr6aj4p+6NutrvPKzwLxk8U5PKL3hNFuQVHbMvIhycwL/PiyUjGxvF40NPTk56OTzpQ5IuuMUrFWtHD2E+Ko9mzl5erXr6eKJpeGollYnthXxdsRtarAYqFV7AQ50TfQP9m69j2UlB9ejq0/lXHQhFyWWXQFX2hb7CTB/d32wV7p+tFJwqRsGJDqhI2pOOxiGkwn9CDhbRbdiD6wO3/y4nPwQ0TnclXoagxSpKVNsZgH6xxsGpIA7cPjPPZRK3y19ePKqVNCNNqP5Ux+3vm83bCzum2N5KRKdmv/RP7cDgaX1efdWuJv9A9auWHQTlj0ZdfbQePv8iNT/HncCgdyMXx+VkH8lzHgy4kKzFHNjps65B/G0PWqJJQjnXZBMDYLhmI6dPTIK9Pev7y3PsXv2BRaW97BvYM7Bn452Zgj2zPwJ6BPQN7BvYM7BnYM7BnYM/AnoG/SAZsy/71+IuE8fu7YW5Gv4ff3+Ku8S+VAfafGzo+Gnw+9AHWzwwrkix9A/3GttrPBfq3yNr31Rcs38P3pX/X1e8qy0Xo9/AqbNlBqTxeybeR6bePK0Oe5QNA6ufnrl3NRX4QkfQbhLFc9H7oNxfhuQzfENnvYdNhW7aJbUWKEro1m4ttCgUbb3p75adrrtAeZdRX6MkBB4FzrDtCC1rszSuX30GIyWXJamCkHmBvtl/7Xoff2+29sQsmF/gbxBwWIa78txZd0kpbedXNuAoUSLZB+qIPMg4yLv2obba33hh9Dyn5lZK/hbw177aP7/I+e750cST86xz/JdnxNRDr0tsizCozOx+cnoctsCNjpdmvfQoXtlvvxG7sBeELbKdTch96EL7AXtcyzllsxoeXB7kr4g4bfdwJ8t+sxNPmbFnsbv2C70X+NoRpYT1xinyhUf2dI8sURIhSScRErvngjQyrknmjy7a29jBcSaQ1uq/LWgwL0TaizlDG7zvsOz1F4YWqWxFj/MAJydIrUCzJ9gqpe93axM/ouBLTjSRZ/QvHxKNbQ1wrWISWvNBpQS4+182/9oOFhQLSFaSf5CTfYs7nEiVXPjcvFHd5hLiisfodX8kk/At5iF+Xy6V9uaYQTMF0tkAkMHJ7bKuq9L5BvpMu5GhBdhJvx8Xn07aMWNWguHXoceZjDBX6gk2BjffI8rQ4Liaa9n/B14nuECJTyQX82+c9Mq96hAynDqJt2e6lGsammKv1J6enlzPj5ESsWUUSl+UCTd0sd18lxW5P+jW7QDrxybbGKOVshC+0hX3BvGzRrGI9/6KAb36HV7QU4AVP1qqGRpXGCEy+rGp+0WLvis2pBZuxccm+3fZrSbLgypq95pGpbJQzmP2r2NsYxyYfziuyp9NFX19elKLlmgVhf2D7AEbLL/Dn/Aeo6vUUi1O0/Pr1rDN7c0UhR468TSB8DOcNFjQM6qrs1yS/C0At+iHh4xijf8U7xpH+qNhM7KKx3HnIPIDUT9PHItdV0xcp/byoss/kMD6dKUx/JcYLPh6ej100PR6fOrYFnxdyiXeqklKgtZnh2ML+vVBgv3Km2xivnOs7bnM6XS9XJY9XPmwzOkHkogNVcsE1pHEcOoIUeQfxThIWHy/YWq5TFky8dWvFuOIY+zTxY8l+g4nPiGjyynp0pYBvzkrdZPduz8CegT0Dewb2DPzDMrCHs2dgz8CegT0Dewb2DOwZ2DOwZ2DPwJ6BPQO/PgPz14v+gyX9B8XmKCblc/J6Z8O27Fe8W/6fTgs/YvDWZfirkCKwbUWfKYgGHfsH8WtrW2robW9U2e78yCup9azD77xvzN/h+L2XcLtVJsSFEfUXBbZlv0c1LfmB9c0T+UeC/Sr7SKdsoY33o5xkLdhkzCD2AobIzkbGj7D9xjfb6thuytoWtMjYK2/TIGy9bWZqPaJtdIYfPjfVK/8m+yFnR31fSSwrxFm7k1tPiiMN9NluWjhsxlqReZCiSjl/FWtygg0cSrEotNRjphaluBNMij3pIxeYl23Zxoe1t6208KFqXUORDR3YVmzapaoh2w1ZsvPSrZm54AGj6NdzI0u2ZUn2uj+LrJfTVdSKCAA6c9Fs1nFi3gGRHd3mdrSEppv/sSHdyV7HuP9K09o2HelDsQ3PxE+LsGSq+YVgIBpDNWyJR1vjgJFWUd/ShaLa5XzlbEq2QfQxrgBGS9mb2JzEYRseFlnKHBI21lyNoh/qFv4MqizxiBYfuwgILQU8SMqaUYfaHpM2CWLkA9EGxbzjIcXFgwretgu9ZejHKIqag7W1F+18PlM0PBEfhctWarlYsGRQ+CDaJBE9H1Nd6GxeFniqCl6YGVvsa4JlXDbv9Zlrt76RtbM2yRkgwX0m6SdrES+W82va49H68mUocRlp26pROhwOeqaQiunWkV/+vhDLwkFLQTnjF/brSkEztmeUotsujWHkJflK7BedXkCKsxRQY9+OJZZxIrKREW3Bvws8Qf7a6vCikjMxW8cLBewlBVJ8WFgo5At7DPX19KKX86l5a0h1kEwcsiVZ3Undr2PyGOOioSBFVttM1DxVpa2FbRJf+lGlGgVPsRwdrCxjHdNbQ4XxBV3TJR4JmePxSD6fOR8HaIZkdATFuMjZ6Dyv8S06X85KnpPfC4Xh02k9Q0h0cbu0tz0Dewb2DOwZ2DOwZ2DPwD8tA3s8ewb2DOwZ2DOwZ2DPwJ6BPQN7BvYM/G0ysF7ecjmay9UP8FsDsbkK/Q4e9WO+L4ZzafxIfxybibnh3cD0kydXr8Eny5AnF9R04k5f9zyEFv2ybGf5uzCX258hgvaPdYTve4gKe9Vz69o3e6V9T/b9mr3KFH1iznrnm7gzbzAOfUPTyEn2R6s4HZfhXJhnmiwbSvjDmwJB+uT3Pe65cskgMr8cOEPRT1z2x/dHTDbzEdFt450ll1W2bOtnm73yToJfscQq4lf00D08tqG5KRvvPRd3+e2zhp72NbHoLqdb65gotHR/k70t3WNILBstfG2Tveuc32Qe7YfXXv2z16JIaIFt9GZP1vXoWvBPtNixoQfM+bB00YNEqGRRR9TWYnvBdmRCexChcBKKZKNLetPb7nnkr8tVwVZkYUVpmU9yIku2G1JxDNz+pBATHtu3NcXFFfiUTNusaW2JMXZsqzjLotmsW13oGWOgByIPZMZuvlFDQeSToiDrY5QSt/lysh5bkbLk2/cHKHmmAAAQAElEQVQcJEczexW/wLYQPXbJ/KmqVuJy96sMMRFIbAYd78rWcSKGrZUnQr3/5AwRprxRZZdsq/84vFPRAwO0vFfEv4wmmhd8DUKzre1Xky4KYqzBoqxFz4y9mc/HlI0BlBQxJF8LToeEmA7H6jyyrKxpMh8HbcVCjoHkAd+zxvHIWCqtiL2sX68XLQxm22NRbl0LOY2/5/Ps2Jg2XbZqDECPT5J5wBR64F3EWZoN1NIvyKlxpcB3pZBqx89S/EQda1O2NdCbgqxoiWeSlwUlCzHH/kJe8gtTTGjGZFXLSUwUG6se27IDiDwMscE6gsa2FLmhp+MXiozkRcJ3wTNVMA/AI9s9F37wgZKXlWfBmRrW85cnHSks1yhJB13OBlOkVFZRDL8ituCrNfkT37unuJtcdLEzOcm/FACE1JU9PKHn5SxdrqX4ijlcSGzSqKK4OlT0pEXXq2Qb+tAYxbi04O/5vOh8Wli/QhMN53m7nDcQ/IMjYy0Wfk7lV8WRHWNwZg7E9qRRB3iL3Az0Cp0TLBS80Y2P55erXih856/wvvSveY3cUYfjoe3ObJSMjjwmh8QxRXYcoyItWdCSYBgZXuPjZKHoC9r+7BnYM7BnYM/AnoE9A3sG9gzsGfjHZGAPZM/AnoE9A3sG9gzsGdgzsGfg35UB7kK56lzvQR/Hf2QWjPKA7nd5clkbRebyNv0jcpn7iMe1XzO2sQIK2P5FKj5jT7HhFyn6gNnGl+CjtXe0erjVvseB+DcH4Z1cT7dD0pNf+4qSyE7F/iNC/SWwLfsRkonPvGzrwzZf7W/r9lte27JfsfF91tsf8EJ7z59YbUN262dwe1af1veN1F0oQU/6ZftN35N3L9vklkQobZWP7cy+h+2zJEy4TOHlxs2c6W2iu+6qIbvkQPDnEGHOtpgqzV7pOeeBWbCdpRtex4iqOKC2ZXtdv+1XZuVStU10Qo++gs82PoVDNMNTGhSSCl2ipbC08R4OgyLR0OEQv/nui1FgG07J+VPOQCEVL9s9xuRrTrS11Rc7PNV+1KAvtR+FD9ERRIKaovLflz2fL5muMB3KsxZfF4qNeIY8C63X2F8BZ5a6uBYd+fVrCuFN5wU77/WZFOOQYsLban220YWKuYgR8dx23er1QRH3eDx0fmqEJvi9QlZa3sFgndShY9UXP1JYPJ3OOlOQuxJHYknh9eVl6uUUSCwp9OzJCmG7hGuoR2PnYtGFCmP4IPb6wOColc8VGcmi8bJ5MUQUf2YjsplDpsi4dM4ytq3Cd9Emxefw9T6hv0bJdvt3uVyRWXp8pXB6Yc9O+YUuSgfnaIyxniV6VPVju+UzcfEmHNIgtgKfRD/lsupmP2uoUxHX8/Ozvnz5ouen554P9IZu+JMn3Zptwa7D0+jzJmFTBe2gtAWFk0Eg1hIfJEZWWnRF75WC+IJjC07wqAvg80DRvYBkDxm9otklG3kUXdjA0+3Xxsa35+eD4vsYyHGIL+St95/9Q4inVKzZZkwOsClZicF2vjUUH+JXdBwOx7XQPIbE6rXtnSj8nij4vqy/VD4xBifw8nLiM3WCl4egCzHUYoE5z6TAGyQv2QTjM2wdbzEObWDrcDggY+V7RrQC+7NnYM/AnoE9A3sG9gzsGdgzsGdgz8CegX9CBvYY9gz8qRmwcyHw6/FHOz+57Pge/mj7v1W//f3c/lb9f7i8uab5/7P3L9qN41gTLhixIcnV/zlr3v89Z1Z3WhKJ+QIkbdnpvFRWZVdlNWAGAWzsGwKUqxd3y/kR9sD59tKH4KVRgV3tix306GfhCJrn5xjP/vcx8OWz2Z7rb3n7sr2+69zz8vFjaDS75A+gfF0nz+3Q+vLNvHz8Gr5sua3YGw/2x/2m9fk937oJeNOpj2Bbtj83/KKko7+hHvYdF+Mbdcje9iashfgLWJGv6PQX5E+eBmpdHaQXzbbEJdp7LhG9ub61noLJgcPQ3p0fAnr7VfbR5zuy4Hh2sveMOy+i0+OCd87sg/++bGNego9vKxXTUl5Ud9aM/isEJ0Fhm/ibbvGSfpylBFcecNeuSx9ydkHFROjtfbYRFDrF4Fswths6Fp0Zu6FLrp1cSZnchnjcbDwPWLjfcchq6DzePHRLfuml2NUxr/h5xcrnrAPt6FqJv8oUdQR6EpLwYYm17RwYvruiF0RsR1e7jUaz/dV5bA/EwLmByOiGbT34YKhtbeG/UovYHugbOKtKrqBwFJjxgexL+35RFWy94HGeccsNHrL3oDUcIgsPiZnnph8PBYkaYRkdxsmvj17aJBptLHMzukPArefs2YltuYxku2xTxLsrhbNIiiJQRy/jo+CTsdhB0PkMmLFtHS05ZFbkGXGN4o4Hf72zirCAAoxsU7zqWu4rvdBjvkopduWbj+OzRQ4pTnYKYHzYBCUqfHnwLA2aEJp9ZdH47fFL4WrBtvdIAASasdVQ4yTQUSuxBSGSGdqSyV1iImnNv9eKjyJI53+8YK7gTqx7v4uSI1ls+8KpYjrOyyXvPhI/+8FEw2+HVfaIFXPJtpAMyMyJE1+MuNBC1jFeibfSC03b4lI1KTFFM8A1dyGrgUwiO4BpRPBMh2tZ5G+F2k5VsaN4uy26UxS8gjuF1ME9z+W2L2n8XsfOJZqVnGIXe9uqslprKsbxr4dmk5cbkgKWbXpx3qs65zMmJrGQLIt0uEeXT1lfh966CZFLrZpcBiW7Sdh1sCq21sIzcKOweQd5hqskTFQMWqtRVGzkamvEut5W9t4pUAY3IVWPDzi5Uti8UzBdOHXzmcYFfsSj03ke19GfLJ3IJ7FWfKVPTvYZVx5cmdzaqQY/Hfazn04Cybt3QqrUuyVkq7BZRZwLI1zAQecsSImJJPaw4oPgctvmqqbkdm4nNWB8Xf9D0fXTTffnO/uTTqNoe1GHc2NWtlxS7KosLuJZwnEHKz6gEH0pexr5odTd0ZNsD4hWVUNHKvyRg0snN52LQjFrnc/6hfikqc7P2js76OrEz14W5vl8Rd5HDMmNRQltqTDM/+mhWvE88PvYEhfRNNtkYDIwGZgMTAYmA5OBycBkYDIwGZgMTAZ+dQZm/pOBycBkYDLwcxjoP8ftL+X16xzkJev34Ftbti3zYvdben90PTEOxJftdN8Er6J50bxxMQobzGKUcV5KZ/w5+ngJnQjv8V63yCOI/L1u5pE/ou8T3ouPUXSCMfnW7TD6lt53rNuWXfKO7zCRP1JiQ0kr2F7pI9j1bMveUfQ79mXlDI7xa+8x9MhrGw/Bd97szcbe+qK3t/F7F1k7ZBkPNW72x/qH7td62yoKIxY/rm2PyGyrtSaXlWZvfcYH1r6OIkgKdqMwcyzQh9+A4Vcvu3SiUBScTyedzxRq6CWTi/C/6vXf31z12JKS0bM9xCmWJZd88zK4Uzjzvm40cn4jzz2x/BnjewprVJfWXRYf0Yl8iZzCZJ6T2AbR6w+fSdyOgtOC3tDHT+yDw9e6bs9YkafLsq3akU0uFKXuFDxv5AulSkuszQp9WeOMTCYIxxpxOsqdXjTbsl8hGWVRTLwTYss4Me0a2WOKXCMP0Rxwsy07QIAm28rgDapYD9BL+CB66bOPhb2sCFb2TTfivDro8m6LFxGMy0QSDYk9emmTrRQ9RXOV2qnpxLNRQ0eyDbb9aLQuBOO5bXl2BQU8MnGxUGXuY9NCJXZSq+J5a7pc2pBpNO/39OFtZQ2/ZJgz7tkQGlVWzqRVU5FHxtUyLuYgctCQ3XnG1sMOt5FdLnnWm1pjn7i/3fr41mqHs/PZ5HQefmKXb27nW7IZ55l1FRvDSFuzrXLhK8AfsZ6fn/Xp0yd9or8+X8f/wQEtXZ4KSNX00kbu5THvOUT2akLE5+V8Gf+nDFy+nOMKj/fwSa62OZMGR1LSOpP709NFT09nZY+jZ346n3kWb3r+9MznhdyxS9zWmk7nE7rRP+tEcdo4ylogmd8BXbfrXZ+wvd3unBncoGNbtpVmW8nXLnyc4MKyu6o6vVQNYNPw/9vTb2oI8i305+tV+V2RPR3IGfRwIMveEX66xlx7C1exf36+Cbp26T+xm3uaDEwGJgOTgcnAZGAyMBmYDEwGJgOTgcnAZOCfz8Dc4QsDfhn9eQPeMQ1n9s/wPlzP29+UAbvkgBeM/gr+pun/cFq2ZQedvv+wn68Z8v5XvP/dvtD2NcWfvJZzTQg7+7XElZfHKy/bD2Q+wEv1vIDW3jKO3LYKrLx8Xx/sIsuLb32jYarvweaPBPGXuEHipScs0u069NJvElEg2M8RxU7F4NVuk2/xTR61m0S+YVsTa6zX59APNGOTSAd4pz9y7HA4EK7RsT3iMvxdV88+8ZXCDLv/qq29xbA99GIbfoIh4Fb7GsORj/2qG1mYsj2eA+1t09CLvu03Y+3NfpAjS3y6cVWxVjXsIshakLHEGrYFuNhmstBotkd/3Hq4YBladp6ZHIshf+BFsA9SatmHdFVWazX2GPeJUFWSAO76cM6U8bKsxFmZHFeXUbOt2NgUw4h5oshUrVFIWpQi3nZeElvDvhOvyUY3vi32yNVBno/IEH3pMnmdUpSkF22haHyjkHvHNvtwco/vgPW4ty2zT4JrfE7YR/ayYrtQrRw5El8q5bNtl2xjvV229zk5b6JxL3xm32PCrffNvtw05MNOFODWwcMWZ99/FT41IFrPWSaf+02yaKyr0TMht8IX1OJL8NoVmsLril04CNaxl2VfE+od/T72VA1/+IifwPjuHd8EM/larAeMJfMj5RxbM9NVRyvyTgBSQuShlxuumUsrCyme3pe77uxn7QhYMX75FaUUXklMRpalzu1M0dNZXyS2w0pWGW8TZZawp5OVM275PzBQnLYtlzUU6ETrcU6fC9fKFmObPJLbgcTddLqMbe1+sh67GBrjgpMmFDhbQUO5dD5dVBgV4iaN/97FX/bXcbCS90LBlhVFBg263zFGX7RwGEQ3sWKbvpoVvm3LtiKzLRE4OgyU/S08v/F3v/fhf8i7Rh6iXc4nneDnTBG4taZb/uz3jaJplRIXJ8N3/KwESQSzmay1VnjoqHSes4VCNj1xEMr5YXnomoHiz+ScAvBJabZV+LLRBqfTiRzZu9gFZKQ4n2f12E9VkSv21YR72ca+Ri/awnN0Jf8rhWOmGpyRXWUyMRn4JzIw9zQZmAxMBiYDk4HJwGRgMjAZmAxMBiYDk4H/NQb8v7ZhSXPL/5sMrH+jh533ybxm1Wf4VU/GtuoB2pvtl5fNER37zvgVhzR9XmYHr6sfjXivrq/hI5shixGDRHoBsscxyxxMJGO03dgHG3k5r0243bOEAZPYHGD6J152yZ/BEsGt/SdjIJqN7ABFAKHzAuSi6JFvlIlmm/u3r6Oo8G3NVw3bsv1yVgvVmhRFEKpVjWcm2vamF7kjCDiXdAMZB2Py9dtLnrujlzlmhOH+8WVZKZgE0QvKUnqbgdKO8z36PKsZZ+0A0blfCwAAEABJREFUBR6KVO/TtfjBT6NoxNaJpVGcOZ0bY2MMWGegnE1RsCoSyNhmjYVtL1Z+mMLrFts2XMJnfLtkR8NKq1ZqFKyCqtptNrsUfMZDHcUdllWtKbr2pp+41BF1eTIFOollsaQiPy6l2ZZthvENGHIxl/LnbbtXnrpV936nYHdXCsspstoedomXglaKay0B5GH7csOlhm7J/ETfRX4UvjpgYy+qtSeVM7CNHGP6ri4be8a2ZVbouIuCXKeQvOBmHRDZZiF/prlaSShaVlryDifxl1gXzvB8OamqZFuxCRpnSI1u8Ha5CN7MuoBVrEVfe7OlpN0zJ/HWCp2GbgQbvHXKfgOxnyHCiEvL/a7rdZVxlALk+Lbt7areqf46GivqnTimAE1R0RY1Vc5CnAlLXK1J57N0uVgNP6gMfdvkgqyV0kgxnbxNRyr5Ru+Kw3CTRdviI68b4Tvjgox2Po3YBVd1GDvaGrtBTW7M8Zu6cOxsv+QgGlNVRSl5L+zhLmPdSL5VoRtfCdqVfFIYZUnGZ2uss68aKBlhxjmv9OLcb3CWouiG+/BBWHgUUaQq6cRnKjYdCR93maRdGjEs9Hgmr9dn5Rv/zBSb6K+cxcZdydh0JrG/3RfdrvfxDeWFwmwqzrFpFOZ9KuV/v6z4Deherk58EXD4wdcC4cGZQ/zXbxddnk7kFIUXE9TNnlaelRu4jrF3Poqg9ao6R5OBycBk4B/DwNzIZGAyMBmYDEwGJgOTgcnAZOCXY8C27B/HH93w8bLhS/0f9T/tfw4DebGTbxEeyLujMf6Tw/Fo8nzqi9Bsk4H/EgPjxalfgr0ZjGef9+JH/2bxJ0xecuFl63hL/a63zWfmFcU8n1nzYje/a7+dUl4P/wAozijYA+Rl8CN6Xuo/Ys8nOZGtZC5ytS37yxj7eVgv6w0NdskAqT4GYq7E/Tp45c65ovp6ETfFhCEm8Movv5V9LHufcXzmLf/Q2S1jI2yNTRBx9DCNWKKw4pJkYuKr8za/s7gBGceBSI8c6ne0988mqQzrYtAImv4RNokMjf3WTWyw57RLR5eChDj39APZC5BIekenX0fRAqbwMQy52ZYd1Ogfc8gYlXF1bDoEDCBpVZx57MxMw9YmP0kd3ZzDSvEkfeZBxkHGAapRHvo5K9vDT850wcdCvOhnfiCy2AZZQ00YjVxGvmYq73PRSznXoJpoeHrhIeNVtoFAH+isr+tdK/0YjzwW5neU0Knob3x1adjgQo0Czyj0wH1rVqGXQkxrte0Rf/G5rovuFIfyzVo7vl4Rm9ZGouSOHB+dz6zNGITThSJTZ+OPWBZOGBwyPbSqhq/kYOKKfUhLbX3yP36fIWIvUnOpeN42F5YLNI012NLQl8Xx7vuytlYyxTDUJUTJJfluehI08skSg+RCx6zBk22KtuvAuu8LrXEx1eFHODWQShq9RotOYlAzU4qEKWD2BNOqjU+rtQbSW2nLzn++4Uwa7IX41BozLs6P3YnA2Newo+YpjletJNssdQadcdS6jhbvY0ZS1Rrr1vgxGkE6+qrCdwMlu5Bufjp2Y0IMix8j5/xXnpmVojszluFvlYxdnrlyG99C3bheRrE2fARx19lU/tuT/xNC9tawO9VZhsdwJbiyrdaM7aI7RKZ4uiyrbPaK/TNFzRuF6cToOC42SWqq8tCxi19BfeSBmXgU4VRK/Hyxd3xu8TX0sGmV/Ze2hh2ft45ykcOJ9RN9OzXZ1kp+nb2XiJW4lk5n63QqNXROjWI0/lDl2bXOrdTy087sqWHVdLvdR273eyenIJ/9rV+ITaayGzvtyh7Fs9O1DN3kmFhFXsmxs8E+/KyqKtnGBgt+Pdyviz49f1L+hPP4NjtcreS/4jn8d56tG78HbpznAs/xx5LK+JF14kFr1RR0zj06d8i839ZxNgt2sTG6uaqVRl+l1pqKfsCl0myTgcnAZGAyMBn4RzEwNzMZmAxMBiYDk4HJwGRgMjAZ+B9ioH9hr1+Sf0F9iicDvxoDL3WJXy5xEv6bfz7zUtm85D5AxttluoDu+65sNPi6djS+hi9bs/KQT88b9DjaZRkGaL25si/lZT3SFLHoXi57M85L+ozsvD6PlwORvqj/0CAhDsQBVGubWykAHLCt/OizRi4USahKaIBiwkgTPR8Dxh9fmy33j5e/IU3R4b2KTZY73qwlxwgIZu86+zxHlaHtdNLR62gY7UN708n5BhHbm2zvInoD2zLEbhBjjWaPTjp6pSXWKipXIGN91lK86RRwFoo1WXzxw0byrIhC0e12o8B0U4qPC4VFsdbhILrRGX0eJxxEzlJUmEm2Byq9xLjUquj10mx0ZJ3zDVUKRNlbp7C0KSTvLttMQdcoFN3JIzq2lYKQ8UkdSdSURC1MVwp6z1fypph8uEpeASYSruxSbKss21p53vr4PxpIYizkKWyNZ5G4+qBlv/f7jXhg8ESVDH7s3beFGytxbMveoL0ln/jAZKxFr1XDBnt0o7bpQCk5pHg39FmI3KVRVLucKRKeGj4KmFWrQ8YKlCmS4zKCxDgPvo29VCU5MH32DmwmOprJSYpoSBlUEEOSv1HAGzyziBifpcvlxJmmEKvRSH9solrp1KzEkyyEMt3Ls5SJSi7zrDTWrBXnef6OIq1o8bdx0dEFNvqFb2wZI1G23/mPavRut4VzulIoXfBZauSRPz1dLt15/u8pPmIn4nbQqqFnIJ7/O7Y35ax712i41QuQ2Fb21qpUwGaOH9GK/kRBNz1uiS3y9OAoBd7WGjKrUzztfB7DxYkicGvELyUlYPwyZi6e0zJxiCHaSu7P1yt5Jsc8gwi1qtDNt2yfLk96+q2xh2d07mAZn6OOjm32aIkzL/I881yczjXySR75P90UfpSCMeeAotJMDsJe5Jue3zTKZyhrAxiFH+E6c9uyzbNxkiwFC7w/f3rW8/VZC59VdalDcM9Akm09XS66nC/w1dhPvUKzTQYmA5OBycBkYDIwGfinMDD3MRmYDEwGJgOTgcnAZOB/nIG8K/ofp2Bu/6sM/I2eEF6iKi9G0381548Xf9DsY2cfSFMYPPDB8g+LbI+XtSV6XuL+7H18T6I2uew49DsVgQMvsrxwBsfc3uzGi2jk9ja3t/6QH/pf6gv9r+FDO+Ll5ffIkXF0bOKWMxywLfsVQ7jfTN9YO/Hy3TZ6GhDNNneuvTc+B5hzoWfACXqDZP3elm/OHdCoCLz1EO5W9pX+7coxq2NAJcAatQUk/Rgw9pE3vUg8fKVeYHsUSUTrxKBT+gBnqPozROd9PoWfyIPYvkf0szby2HVtS7nKsq20GmMpsyB+Vp4/0exIpBSKyoWOke4Xs4wKHS5S7xSy8qGKNNM+9rXNtnn8rg/FmW3t1QatTfTubm9xk0OW7G0ePmPjspKjbXFJslb2sBIryJ6Cba8euqJtugy4sr5EnzPpnOOKPeJx4VUmBjuiMEe+SFuVZI89YqLBt6VqKf6ctjWerfi0jaqRNS1L6dMnsmatelNJyu+hfDt0pTq8Jodl1Z0eI6VhucVhw51gVn4k29gz7ngh39hnPWCquBhjBpgRVEMmWWmYS1S/WFZEo8BXjeG2rqPFeNv2kBguCtjR85Yb6/GzEti27JKNrzHOnFBYU0sbHMZlYiOS8VU2Q8sl2XppTJXPaDhKj/vxzdZFXe0U/yWOa+gPH9hGJ/5PFOqrWGc1hdlgTQLMs34g8pzTmg0kCMFGIbRp5GJbxk/Q8GnrtR38DWciF4/95SyGEryMfr81jC8nq+HDJL79DtVoOSu2RUwCq1Twd2KPrSyDsoddkeOpMQY5esTKnlOcXHh2qs4iXaUt1FnNIDpSRlKrxnrJLj22Qn46ndWzJ55Fs1jcoEPn1nRm78kx61JsjYbR7zzXncJzV4fD6Ceh0UfDjTsXyXYSDVJUffRVJOjW5VpVZY293Ds9/teS+YlNeO3wViUK002/PZ1B0xMF4TN87B8mFTFP5CuhKJEOfsa+VnU4Ebm0Oqls2SXuaAn6uxKnCBCZHbuO/ZpF2UjBsYc8Mxmv7Mu2UFBa79jARWUyMRmYDEwGJgOTgcnAZGAyMBn41RmY+U8GJgOTgcnAZGAyMBmYDPxKDPQ92aPfp/8jHa9pFfxS281RBX+3pJPTe/zBHG1zPoD+267eBz/mr5a8i3+d7KPI8pJ+vNXntf/bHiXc9CFn/Dsup5gAfofJd6kaLTt3Bu+ubR+bcIzZ3FbY2PQz3lYl2wOiHXLbQqj3Lb5ss2Q1CkApRtnbPAWSqianUGJkZQ0OiR070duRIc7FPHSmy9RwZGcdwHVkEmNtzbbqRQfPMWTZtuwNohmdRh4p9gSZI365tjNMgP7ir6ooZp11otjV2FfhT3tL7ikA3amcHd/kzLJtkpDuFBCv19vQvlwu+DiBNvg559uT6G0xo2LZHnbxG0kKjc9XypekVM1bTmVZtHGjz8W6bbUq2R4o+hThgkbeOY/EPJ+asicbPRnqu1LUTLFzpQhlmziggkIjOqRFDNznWIQKsVhvpQrQ1d5s/DK3X3uXFNtCHrA0fMTEyKTEIICiV8o6dTt18lkZrBTMVs40vHjXodPtele+Bbuik3kQHcwU3G5d19uq+23R7b6yz0VXziP7vd6u+s+/P+nf//6Pck4jr+RCnC2Brgyz4aO/3xcKfquSlxDaVuwaZ8NwmLWm8e3OfMMz3NvJeMOwJ7Ftp5IQJ99rvmnNXkZPXpGt6OXZen5exl6Sh2itinsMQRwwE/2Jc9Bnrcve9Aq7bO9O0TeF0ZX8o74yvxLj039u+s+nZ9D16T/3wZNtVStVteHHji+NceGvkUpyzb5u8ByXUXHknJm96Ws0D7vs63a7c2439rWOleNmW7jV+dJ0eboosWUJMbwvYMWmQ33fHkiK2w3uq06SGoh40f1+H/kvfP4kY7MOm/w57fO56Xw2vvOt6ZXnuJifVQS2rbTsKXmu7GHlHCK1rWqlBiq6kFnIsr7y/DU+V7bVqm3nz+c9sioP/6fTSba1rMvIJTaJ8who02yTgcnAZGAyMBmYDEwGJgOTgcnAZOBXZmDmPhmYDMCA7fESwP64R+UPXY8vEz4a/yHnf4Kx/fG+7T9H/iek+IdcFG/pPsLxTYOj7+46xh/pf1GG2fFttM96fbtBM8+ffhj6ye1b+f3k8H+5e/v4HIgzOsavvX5yMy8rXyGZN5Lm9oI36+T1lXmzFdhbn/EBP9iJ9eN3lX5H+z3f+v3ss/Luc/SlsDZ73FH0jc/3x7CarG83CNUrbKyCssLJe/vIvob3+sfcxh845kdvf0ueF/J/BEek1942Owb0lvQR9EEbepzT4xI0KTjWtl+jhcwDxvuAJcK9IpSj7PScoXZkPoC+aClg0L25Nlk4STIbhs3uy/GLfSVgX3D9ihQcNljG6wtw00Te9Hk2Mw5wpcyDF91ht2K/Mvr2ZVv254hlPmfpPwP6kdkUSzsseJgAABAASURBVLYNjyKFIwRjb/S5Vooi8UPqL3GErOTxn7RCKWCmyLMnRLKRUCjxjmakjEVBRPBWFHMEJ717nM7aEwEJdmiqIN0DfAL58Mc08k1WcjlTmZ8MkmN6G0mSAMY3rKtY2GA11oPMmxp7qB3bWklq3BqHYpuZZJMj+SXGluUuU7a8SShTCRIlTFLIFa01KzhR/M3+Vvat7BsTXCrP0rBBNuyxvVGgIxSZSSeKS2SIHn7EYvZMl6H2ZhvrTDz2KdopSAz6qFd69DIO2elPo4CFd4NCY6x3efz1h1Vm/z12YFwxYmD6YDeRMud2nIeOFvk7xGZbpkBHImPPCQJWDnhl451nq9OvFOKEjl0y0PBlJChvTgZ10cuf+H6mkHq9XnWl2HjHxwLiZ2DFE8+Q2GuBO8Vhwsm7z2LgxMB7whIe312I5YrSKsxUbOB8DrtbAtHLKH3nWQvEKfSuUbwUMT0QqTlP69xOeoJ7QvFx6VrRX3HSXbpSyLzz+Vh4TlZ7i28WuZLXOvYUgfGvsS6mWSNhpY39ehXmIiVirBp/1phnqRNrwUf+Hdz13hWun5+flaKzbWxK6nixVOy7tfTMkdmm0Nq1rnd1yLsvKeh2xqyPayWnYBn9SlLQrG58YqtWKva9iiwojjZASpI1fFSxvsNuFPHja3wdl3UTl/ndMv7sLtcKpNjF18LnhpAUmq+gD5s47yIifHbxe1pWNWPXWQeSVkjC05gzUcfJyt6IyO+FVagP/RHTks1KXMGlejFvau2kqiarSeb3FT6zxlHqSqEfl/j1wJD3xFU8aLbJwGRgMjAZmAxMBiYDk4HJwGRgMjAZmAz8ogzMtCcDk4GfzgAvkX56jBngf5CBP/Zg+X+Qsbnln8hAqilfwh72zTKyHgH991ydYsZ7vZQGHuUdf8GhZ29PeeOlfzE+EOmBQzd9ZOnfo1yyDY4+41c86j/Gf5RnbG82GX8E+3XdtlqVjpxFi+986m0PecaiRU735rJffb1ZgKNjbltVm14xtq2txXOQ2SHL+C1iE0n4kT7Xy7qRV5Uem43UJduI9zjklWJUXznVd2f9uj8rPxgpspXKzUpBiVqVbFZAcrH3MXFtxhhEn07JxZEziWzE3FMwMhxzJYculzfYrGwyBiLYg46EO0RWWlRtP8z3sSUuYci1+WLLjIVMFLFEs2q3pZO4dQn/Zrgh+VcLd4Xd4YcevfCQDrPhNwXUYF1Yx9ECX/kWZh8cI0A5usbVgEUcUCaPkumja1lpW4Fsswt3QeTa141awybf5rxQgC2IiSwgA+p2qwbfKfYBNiBUdDpZl6czuIxvZeYbuq01crBSCI298Wtb6WWKdJCX+HRMrehfLk/D/kQhHxWlJeeF/YeHZVlG/HCQb7tmHs5s/AoQI7aJf7mclYLliTxOpxM5njT2g975fB7zxM9+UhC/3bpu15Xi64b4DXcjTuqjJJM5UfDD3lqJsBtYWzmTYDy/kGJk53PTb7+d9du/LrpcyOFcxK2x18S+XW8Uha/69OlOAXMRLpSPzp19am/WxlWmiRe77H8U4SnEZ7zyXBQxz8RInIIHYXe9PuvTKDzfdMs3iVeNZid3M958h8dl/xb2nYL12PNyV7Ui77Oenk7K+bbWZH6uI+8bXHXlfKinj/+/yboU+TfOPcXZzvqi5GuXTE52rLeYkSf3/J8KIiWZobvGoSXzk7X8u7/X2xVfd56lNcey6fF7I/YdyflMfueLbOujVh8Jf3nZ3MBkYDIwGZgMTAYmA5OBycBkYDIwGZgMTAYmA/98BuYOJwOTgd/HwPbu+/fZ/BTtJHLgxwJ8/Krz1Vfehdr+4kvRV81fZ+RQ9ibdvNoN3ghfJtEPXgT/sEFxvj8Cw0N4CUTVIS/j3yNFkQMp0jxijQ3FhNjgalzjBX9Zozf9gHj+9GFjWWjJfj2/+AseDY719B+hVaPg4IGsixYfAcPvumyjZ6ignMBGYxsg/PCyLXtDVY3xh4ofCO3NLkuJsVLwIGSmA/br+hB847ZyFlHJR8PebD04NWL2NPzv+9p1WZCPs6LP/EsYevLQj47N2CWqMFx9fAsxBaQUrVaKMilSZl9B9DsxM17JAyPKNZ1i0fqC2K4UsEb+GBT5tCq1KtkeMcZziH38FzIyUPwF93wTlWJVdOIreSSebbwJH5ufxLaRldVMgYrnN3U2JFmSyHOlCJaz6BlL6ru+a2gp8k4eC/t0dBhHf9RC8RcfA9gSOHcKV8soDjdmZKIBc3/xuSr5xg8uGaPIlb2mABYsxNnVSYoLsjYbBugiGXZd2w/UKbBNwfEkkX58B2bv6tbKJD5sCy1cNGTiPEXOK8W2jhzTkjLIcz6Km9i3U9PpLFBK0fHMpDULVwNFsi06Kbwiz9702HqNWJvcrJh8S2IYH5Gz5ZFLuE6h787ZvOZcFDRvrMMtsQqj1konYjFU/EQ3pHS9thWn2fMBpixycATsfdGa6isGxoHZZyBOLMXT27Ur9lWlU1mXU9OplWQuEJ9H7GLdLInWKI6fTkVhu6lxFOFprPPLN/Fu9xt8B3f6O7wnH+O2ScQWo/hO7HBRdVLVcVbJSWwzfdeIr8ylhp7CM8XzFHQRSxaL2rrOkP2aXDvPw4LeCnAmu7A/q+hty7aSc1XJ6Jcba0332wK6bs+rqDVzHoajQFru6zijTgxZ6OOzNbV21onn5UIR/nx+UkNmlwySw/Onm/5//99/K9wEttWqyTYJSyufvXzO87m4U3nOeOVZPnITagOisUeBYjivycA/ioG5mcnAZGAyMBmYDEwGJgOTgcnAZGAyMBmYDEwG/vkMzB3+AAN5OfgDZn+NCW8u8/Zy4K/J4K+MunJWB/7KPP6psaH35T159vj4tL0fjwqW30uZc8X2PXrv1BEACwxzB7liEGT8AaIc7Eu2xbXPvtyZ4oFkPinExJ77GOuh2fH1FrXLDjXvgyPD7GMTZSXYZh/dbcv+GIe+bQohh07JoiHj/tlVZdke8ozHYL9Rr9EjdvGbzvaLPYfxZu2jCervxAcLr+IaPDM/OE6fAg+qtlngYqyAoW2ZfYw5soUiXgo2OR+WSauPHHsmO+xSijmBjT3I0jgLM2JuWzZ6wLZWKnm3a4poizrFIDvrrzh8Yb1dJXXy/s/zVdSwJHNh0yhG3cmxsy/RbBZGL9kGemkrOlzDT85i/K5ioxlvf8a2o89O1ztFsjt64uxFMQs0EF7wORz25INuHCJY2QMzRvuFnGtMbA9f2SdWjFcwlsbN9tbj3zJjnHPPhUjF3lsrtWbZOyhSrl6V+h/lR3YhOO26UWC737sW8jE256eznn476/J00RO4XFLMK1WTLBqhRu70cZIu9rfrsnGAij00GW0x7iPGXdfrlSLiVZ8+Pb8gfzY5xcuFza84DLcijxjbHjmylKmYbmB/0cs+1gjZtG2Z/nxuKghI8fCZeAvFxJx1z58tZv+2Ja7A1TX2VRp9J37BWYOr0yj+NsWXpZ1/NNhwEacF6FZbWQX4Fgjnp3MpPho+LuczhWEKrVXo5ersKfpdiZ/nSPzeHfk+Pw+Owlf2l4cpfcfMtuzwIewFj3flW7MsiQVUTa4aMKFsRwyQIzi1k6o1nSjYn89PUIySJJOXpaEnmplEp1HQbhRybYuPkcKhKDZDkdLnTHqSw6YnQW6GE9ypmnSCw/P5Qn9Si0A4RvfM+TR4WXGaz3O5lHhVJXvTSayVz3v6IAXh59tVA5xpntnkkbXOICjNNhmYDEwG/jkMzJ1MBiYDk4HJwGRgMjAZmAxMBiYDfxED42UDLzl+tP+L0p5hfzYD5u3X1/Cz40//fzEDnD8vIXkrSh7HmKHyMvNA5o849NI/yt+Mv2tiXroG36W8K/HeW8E+/a93K7QECZyPTnJJP6DiffgGMdb+1bu8KA8aXD+iMAqy9jUcfl56XtYrSBL/cNT+Yt22bIvbQJ6bA9qbSxpATXDtTPKi/x06BzjQU8wAQ1e0PNOAc+mcXY+d4swyvuwmg47KW/RRZDj++4qjcRFGB3pZK0YLseI2ONYiC1biJpvoHRiOuNncuGyPWFlPPGlbQKyP2qYDG8TO+CPErt44OHxufdZjZ7/OV4puVVagvUGLkn+mx96ETvYarOw9yPgR216wwn/tYPZyucwuNySPF+DvUGJ7zLZzWDnXlSJM1uySsc84yHjAG4+RyfCDdcbeJkqnh5aYK0FWfNMJc0XX6GTNtmzjKCx0pShUrdRA1ZbDmFNAsj10a+9xMeY2cpyv+bdHLaUnXJal2rr4Q1mxjaisTEUnHh96RpxNcgrXq8Tzwo0rnIsTSl9NOiUvLGLYkccetUw1xLlJ2OMpPgEp7lKNHGxTgF11z9eV2XrHeahf0V3zzWcm2zg+cHZcvfg8rKOImyLZEJs7IC14OylFXdyh18mhK356Yqh0yO/EWI4YY01b/vgfv5shYLORSEl3CugpWAYL4wX7FCNtq9zYW4lgXImHMRIjb3Ua69EpSN/OtEkh0pLNTVLW2CkDj/ECL3lmFoJTzxUpIicEZJOisg/RDHLdKTgv7KeDdb2RR3LQ8E9Yeg37Is3WSpdLjXlrUgqXxUL+WyJakwkkJYeF4Mvur8j1XE2tTviHS0KsyZOYVmOflm2lkCwSzrMk2rouWtc7NuwQm8g7GzieUQtfFjqSKufXRBAm27VQrE+xPfn0vgxha6ZYf1ZrNea2leJyMU3hNwVWM7GRg5UcVwIu5LLA1QqvK7IYo6Yzn69Ta/iznn7jzE6rijSqdXorOh17lxTf2Xf4jo/eNVr6QsFw0Tv/xUYe2caFVD5hewYn2dbRepSY2la1pnY586nCmDmKMYcbuEPnxnOX/wNB/oR0abbJwGRgMjAZmAz8IxiYm5gMTAYmA5OBycBkYDIwGZgMTAYmA5OBX4cB3lJ+MVleao7XmemjlD7I+H8DvPdWkEJXdnywdfSR/e/iJ+8ckldCHKDksM/ovvvieeVS8N7mjYxgMkWPKG1ju2QQyYYYPGKTHve8/x9jzF/GCFIwCDSSiD1Crj7mDN5dNg6QbffNaqUQEqSIsflCjqvUIlD9rsvePNpHL2Vom2LHIWNcG/S1hno+E6QwtNKPOfIh+IHb2FfsRz41PAwZo/Qrm+0UdZiSdxSlotKTAs/5fKIY1JCXTP7ROWAjk8fUtmxLuejNID5sRqCPGJzM3q9s7JCJhpZa1RixJBNr2CNrrY1iUfrIynme+iicbsWwLkTY5urcVnhfx1NwvXWNb77ysHMpilVW2mFDShKi+N7iMtHWbGKRVn5XdeyCFAgZyshroGIuY/aI1mpzwn3sNRl1oecd27rt7aHLujJEiR4lrg6YoMJde6fETYHvfDoj3qTJiQlesGESHZv8vVJIkxZ+tlGPmsSa0cveFs7/RkH3lj+5TaGRjwUF9OQiDeOQB1Ereit9bEXYjOmIiR6X7THOfjVGipqKZKo1+u1ZGnN2VqRFAAAQAElEQVRktlWNIiFOnu83XVOUxP+2Hl385WERjbS5pNJICcmIcCenGwXY5+tt/FniPLdPT08URp90ebro6beL8m3maphS1T6dS+dLUztJLvFslVqzSGfAttJS1DygESnSvumUZLhL8T3F8Cuxw1lnt6TPXaNFJ4NOjo8+RpWdInaeJXmLl95mv0ydQiyfvRMoxjmj+AnfYj1j2+TdlBgdRnoCc8YaDSWuDMOljV/Wh07XKGo/X6+6AsRRk21Va6oTfVClQpZct6JyRweUlCLxibwQyPzkc3iFgxSoeYzG7/vECn+jp4B+y2eRc1rhwsY3/m2syxKX9pZ8W23r4/cycreS0F215d7pz+cz53oRK8zmNRmYDEwGJgOTgcnAZOBXZmDmPhmYDEwGJgOTgcnAZGAyMBmYDPyCDOStZvD3S5334OObwOn/ftkdGeXVbnDMP+YyewgOrdc++sGrZI42BsLqhrxK32RHgcK8kA8OKe/d8+5diEe/za3ovIeMF17wp15ixvGRAkCQ8UewS35Axz5FgvTRT4Fi87U7jBB0FgKG29Vr679wty0TJ8vFOLCdVJM0RYu+Y6UPNm7exIjxA2y/zKJ34BDaVtUG7Q3RPvqgI2SBeM0zHTQZ7iPRh61weOBQ6BTNXrDzhNqxLJt9Eyf5RmiXHGiL431sW0YhiG58MoWfrpWKVw97+Bld4iQufXQCl2VvyDw+crYpGOVbiDGNXB73cYvOI4bwuOF7BVmPyN4MEWU68qKupuJH4Eo1Kn8G+krlaBSCd8WYZcijhs04/pGCbVWV0uKnjTkzg2ySLntmm8MohbCGrNCj23wxyJcqkydDpU++cbFgmD3bmUmtSrGNLLov2NftNkRWybZu91XxzVDU6iSL5tHFR3gd38qk0JaYkZnPhdEqqojZE0OuPvbpWEJECnWxveN/Aeud7S07Vo1isPqiph6LrQBIAuUtr9i/It90XQcXBHq5qqxWpaomu0lsorVSw4/clL6zueRf6NlWmrHLXuL/TnGaWqJOrHe4vN9u8LHqzn7vFK87Boar1k46n09qhX/sXSJcnvnOXlYKoABfPMJK8ZtsKZ32AdG2WHfdUiAlYMNBk/G8+YAy5dkRciFvxBNt4XlbeNAwEVQpBfoTRXqjU9VGwfJM4XJDcjxTqCZPOBjFYGHGJszeYs9Udu4bisnGeU6i685Z3SmaLyA5LwTO/E4xPeicWSfRTsIL3Hac2uwB/9E3/NivAfJ/AMCFOs/K2rtSWM95rBC14ifJFDYbmrIPl+FzgSsK8MTt6C3EWYg9gMMjL+E3O8mz1vEfP5YjIiYb57KtyIvexjd52+hwdXXd2CtDNfgcepptMjAZmAxMBiYDk4HJwGRgMvALMzBTnwxMBiYDk4HJwGRgMjAZmAz80xngve/Y4tGPycstr3uDCI4+46/he/W+5uPXXssL9pWX7J/t4g3Jjzw9jj+z+h2CRz9ddub9xT7T4EXwhYFN1WZf27bx6mOIIxxgRmEh+6U+wCTx6N5dYx0Fe1u3LdtKoSGFBHub21uvvdnfnu+qeNdWyDgE73pcDUlVfIr4+qzZ/kwWgW30P0CVHH9fgrDZkX0WhRO74pJcR/d6M7oggjw7nUJRxrJk56bRBpcch205cb31MstBOuSJVaylaHU6bYUultQp6oizs41JgJQxd9n7PBOQWAdGTtghHnrxnbVBfITANnep4GVNMY5CZgSkm+4NUgTr7HGAlZjGZ2y3PucpioyUnoYDblweupbLIhFte9Fo1MoyxWZVtaYz+843OU0+iRMl26wVphv00DK0rBrnxMjRkTAhjij63fHNsANyF89+OjEfOkIOR+GlEKRIfT41Co1Np1NJzjoda8lJ6QdYw8m6OwvXTMdeMEHNavhp7MllGfVKbw+HibdBNJLhPi7WuVTRb1Ix4WJuIOFOp1b0TdWazpcLhdLGfJOJtvK8XCn2prjJVC6pyoBCKPkmLgkO38lZNCgYuScTWyznptFS1Mw3dz99+qTxTVh8RzYWucXfAdvk0ohVwwde8Ls9D9Q6lVaVXAv5ytlQMScoF/rS+dz0279+Y0+X4ePQbRSNW7NOcHphz5GnMLriNLHjN3the/iNN8ns+XI5776y9y3eitIKR/GRomxgEk3RVzTbMn04iY7JNz0HN3ynQPv8fNfz8xU869PzM7zcdKWoHh8r/jEfPuJH+CuQZ6GcfXdS7TI/GmDOPrKXlbziP3tKzBP7tq3R6CLLWvTSRx7Z5VJjny+qDBKThGU7agM17vM2GZgMTAYmA5OBycBkYDIwGZgMTAZ+PQZmxpOBycDvYMD2eCFg/1j/O0L9kGpeanwNP+T0TzSyf4w3+/vs/sRUf8xVvvbyFfD6Sj+ErpdvUdZHY16JxS808Xzqp0Gz/UEGODzOKi9DP8KXz8+c6ed4TeYjv1k1twMM9TjO/Hux+ef9qz6GkX8b3xvte/VcW0zRd5A/YXvg8JGP4zGmfqGB/BlLr4x5gc44OsHx2Tr0NfjSSzt+t+oIMnqWefHM23gGby+b/AJyO3L9Wn9Yv9d5kcfXF3DorHnzvk/sLf4+pdv2K/15fe+L+os/QnAVcQ/YRnJceYUeHHN6Hi3jIcgL9yA8px8y1tAal7352tYRMd24Yjz0uuxS1IJQsSH7jY7GmvZmdFNUOM796PMsPKLUFLiXzAPkLnqQ808AiXT7C5iOsW3ZZorBC0er8mdONweRB6g8XLZ3u01oewzGvhllFn5tGHqIr4cY0c03/QIpMTo+O9bERy//prX4DDQ2s+XD50FUMCmmFOsG0XmEWfsatjiSiwxzAdHK1kewS0db2ceK/81HV/LuY568yDl54sdlpWgTWNa4kIuWnLOfYr+FramQmnFypoSlRCsM8q1HLLf/ph5zCk+dHA7gblx2NKWVNXH2K3r5uAtvnTnJMGrolm4UgRmIFDU4LdErZjDbB/LIxFfvEqGVb5hmL2MudPk8ibyhXxrK4lnyJiLeAngMtSy7v2VlvceVqlnU24hvZHAmyQ4sj6Tii+dUQo4NnKYwaMFY/JJEVulYx0bWfVl07Fe0FJa3deGTDXZhzVjJYyGuhJnS1vtdIr/jc9X2z1GzRWiZ5y/5urCFncyz0PBoW0lZIqNVo4Un24pOum1e+DG6AINNrtGwZE1q1kAhbdxOLjWZgmkp+uEzGXSS6uSSB+N8aYpd8jvhdzxXKDeZWCU7TxSblwY/4STPBo8dEuIVmsTp8DrSx0d4DBbOTsgXWUKPm4y/YcjNtrLHIM/jyvNwvT4rNlVnVZ0keXB9vy+63daXHHS0pAaST+fGYxvzAZHL6XTSEwXjhHfv6pyzUXLGnIVynvhqTTpxO51LBSFoEndRg8jI0hcktWLdJds6nU+EYA+xH3KTX9/A3lMAL4rRNhxi04lpW6QrpWewQhSd0vJ5ISh0WOYzUXDXyOnyZJbxi33WoxdfgW2NvNBLH+eRd/a4wscYx46F8S10eCR7tt3FYyDzE7suwUYXIVWM5zUZmAxMBiYDk4HJwGRgMjAZmAxMBiYDk4FfjIGZ7mRgMjAZmAz8sxnwP3t77C4vaen+0PV7WIrue/yh4L+6MS/S80Jdej2J8POyrYiDQ/A43mXFC/t9+N2d/SbKd9u9V3x00x+KA/F+gDoGJYHdkvzZ8jZhvA1e7/1lcZOZyoHLqlYyvU1vywall2YzB4fAfjt/lB/jL/dbYvbmw/Znqpa3I0N15Ew/lNC1rXoH27K/AkhymVrM5gjN4UO0yOk+vPrgfJTJxjohRp/kbLxYI265Ru+jJ5ZtmTlDmV604W9/Fs3c5p5r9AwiA0W+dLI3WcadsxvFJ/pjPopGFDIXkLX8OeDxZ4B3nYTKsFOcis0rKBxtVAxRbFeKeeNPUscAaULvaTPrFMnWwV/v8IFO+juF1CB2K7LbrVP0u1EEXtDd9DF+c+XblPnG6Z3Clm3l51Cwrez9nEJds1jUyt7uxMk3Q0WzLduMOAVidrBSBaMbstgHDvHizNdOrXclHzbMFdN8Izk69+VOITnfJl5V6EcWJ51b5vnm6mkUBPfzRadVU3xsnHW11nQ+nykuAsaZXyjSPj2ddLmcZGwW9nC93vX8aVH+jdjYktDwU6WtNz26I4ckIAmR0rLHcum33550ScHzsKFPvFalak1VG2xzXh1s+459/Nh4BIMrenubO5GImbPJt4KTW3Ta8FmyPXy3KrUqxinMa3w7doXfrugIPY2Y12v+bd2b4uvTp2dl7zeKwXdA/RQd5dHU++bdd6um8+mscB8U8e0tbvpOzPt9lSyd4f7pchnF4GoNGUJJ1QxXp7FerZBoPEunc2OtQFM77QVh9s6lxLetqpIdhMeVZ2Qd3wZ+fn5WnsWVz8rBqfYWm/P5JJfRvY+9K7u0h8ahfyJmYFvRlceyVj5XnX1tM41ndvtz1KvsTSkxinG1NmTxuXJQdRj9I/q5icnAZGAyMBmYDEwGJgOTgcnAZGAyMBmYDEwG/vkMzB3+cxjgxayCf86O5k7+VAbyYjP4U53+ss7+/I9KXg0Hf4ySvKgO8oL6EZEdnvMy+hg/9vZ2vnlxnZfVQXQD2+NFtv15L/P6nJfb0X/0971jGwfAtsoFzEv2PpDYDIYMLQJx8fL9GIvmsmwzer0qVYLX6e8a9bzg3+3jNpBMrWVVGltVZI/oEWozsrc9VBQwyByRcMuM/KPLmm3ZoDzk33szzjrOevzsMQ/byL6EQ8e27A2Pusf60dsew5VKUEJt2PaYhawWOuOpZTHfest4yCIHeSYOpGj1Nl7X4zzj+O0j3raWucsKOueeefylRyNk4mM7l8gGyCW+gsxtzoNCUew3m5jFxmoUaE6AEHnMsgCjXTYxBbKg15bCTkPWTvEpoUb8rjeN+AiHqFXpTCHJ2HTOTHuzSzb+M+eXSWe+EnlZJOqtQqQudDJYRaGW1fgNNxQpcyYL87jEDb7iSOObh2f2Y/wxU5rVlM9V9tqqybYWDOO640M0g+xinzLjQpA4VYUNOVBMS5GXle3CCFfClUiLfK2O03KKa1LWREuMFaXRr3d0EGLLfVztyInN5xu/RjfP0gBOOnOcD93cWnF/sGc2YqGqhjx2CkcQmWL0ALmLNUKpsC8Uq4nzl9LH1sOQJ4R9cx8hEzuPXY/sQAKOcdf9tuh+7VoomHbyT6wG/6eTozX2as4PdaUgGb/bipKOpBrFzmXpFCLvjKOJmKtDavyZsdDrq8coPjpJ5WzymSqerSzYpaqWocSG7E3/Dg/qpROF2myqd+IM3yvPVb6J21i7kKtHDvfxp5QXKFyQrdpi9dGHh92tEqMj6PjS3vLvPl8pvqawbHtIb7erek8ckZ9BirlNiCT2HVjSaaTetdzvqlZxryqNvlWpnU5Ki272Y+MjvHhTqtbUwAm92mOTnuxhka2P8QkeqjWe2ZVzu5NbF+4HompbLisy1IYe9Jx5HQAAEABJREFUEpWt0Tiijjd7m688a3dyziyITqtCI6MN4SlnWdt03icDvz4DcweTgcnAZGAyMBmYDEwGJgOTgcnAZGAyMBmYDPzzGZg7nAz8OQzwRnW8Lk3/53j8vV6OF7e/1+7P019xFdDN6w0DeSqoK40nxOXxEv9FIYv7JEPbY7bXSsb4p9+cyI/4PGIKEdpS2xejvw/3zn6jsEu3btiP4aMOPri0O7Yf1/TDzbZsYx9o8H5f7loAwn0NeZIKItz7pLNZRfg5xjmikD5Pe8LYHj5tY7DKVEnMMEWTFFoQjsuc/Rh87UYeySEqNk4YFHaW2cexsuW+UhRMsetKwet6vSmFp3xDFpNxVZUGWsn4WCik3W75tuRdt+udgt4q3AIrzd772FE5sq0U6PLvweZP1qaAlQKVxzq+h9+S0EtmHVIWSQH1vYgHEI2rsDtR3DqngFVNiRZ+MBvrHScLN7Ia8+OW3BvVtQEKn7HLWvwVse1ScopsJXDqeSt+qpUu54vOZ4vQcn7KaoltS8xFQ1WDx+tVkDx0UWNlu2yrgG2KbavomIs+PtIH2zj29j7W1uJfiOolLnL26irFb9Zih1RbPXHVjWf1er+ps5/IMdfhNn0h4NIt34S+LhT5urLf87np8kSBEt+iJfZCge9GgZc6pqjxjj3m2VwhKs9EPhcrz1Lm8Y3ZyxV71JTnJc9W7LKY3k4G0tpXZd7p4yPPWGJm3HHApY6TznrOO/ZmA9Xatn8ERb6Fv9bgpMxeLW76RNLX5apeC2CPrK1rsY91QLSKLXKGL5dtzD3m4xnmbD99+qTxOYHTbUXqJJfi5/PzVf/5zzPrV91SFL93nolFN84ge0FNLmnBdtuXdM8Z4Tf2fY0vZNhm/8d5JoHEMDm2yt5q5OU9X5eEWNWaTuezLpfLQMa20cVvuAPGWYr81RhoZa3rdCqe7xP9afQ5//OlqfE5SZ7x/a9/ncccd0ob+cjynkNkNnNwjKs12dbgll40gwLzmgxMBiYDvzoDM//JwGRgMjAZmAxMBiYDk4HJwGTgH85AXn78EfzD6fl1tpe3xo/4dTKfmf5XGMjrykd8FvR3Ch59HeO44E3+eNubPvO/BskoL2fzzdGvwaT5IXihrAEU3mzh/fxYXBk8YkRH9qX+UfejMaZfvVY5G/NrL8Yv2G1tby+u6QvY29xFv0MWJ9bHy/+YGYFtFdAPttgGj+ZhLsC9wnnWjz7jA8MG2l5+nQ1BctwQ+1301S57jIJd7G0F2I8EJJtdIqdjHHn2Hx2Q4kJZR+upZhwT+swPrCnvhXfkSg8Kp0FPlQR5etvEMTn0AUKop6o9NhklcqSQ05n3VUNXNHuzs52Z4utrsD1s7a3H6MWGXY615NaqlGJG1g8sFMbWvuW303QsfdaPdWI8LtjsD/DgyEX8wB4qWwe3ncJVAAE9xaMRb6VoRtwxX0e+w4jbChkdMByXTQxsNjk2xxjb+OvMcYC/VSn4HDLLwz4328resdb7llDF+nt5ZPlm4DIqhtIo/sKhy7I/R/KjFqnreten60qhTLKkfGR5tHVidoLE5BEfhZ/Cj0C2wCOgG9XPBUBVjk7JrfN8oBK1AVmyPSCajXcz4EqROhwk56BRxEq8bCG+TuNPGu/6+F2J1ckpsBvHeMLL60UY2UaeAF1VK4W2ppZvxyIK9x3HK+eb4qhtnc4n9FjU1nqcM7SsViXbFA41zir7b+TILyP2Ll0pOib/Hp/S0F1l4jcNPWlwEn6C7CtxU4C83Z/HYjWhKxUFQARDv6OMS/HIiKGSkvG13heKqAsjyy4ZcFeU4jv6sesYhM+OYOUzk3Fi5swzz3r2EK4LH1kLxpw9rxSXhe3wTbRWpVZtIPqFDFpUzYwke+sxUWtnuRr/ZTIu+kCekStF78TtvdTze0VbC6f2Zl/GM+Nwuo6ztpJX/nx5bC18rtJy0yj6LvDf164qiqmnC7qsIVNvwo2yjeW+f84gKPzFr22Cd/KQSk3mZ+FzEPECX/f7XZ/+8x/d6MPdCp94HjYKcYwwUe8rozxj5M0osuS+EHhZSdJd+W+g+Z1rxhVWbDVLSa5TkGaEmfHViXdjD31EQE1B/HXi2zESMr8g52Uf820tsmqN4vJZ58uF/Wm2ycBkYDIwGZgM/MoMzNwnA5OBycBkYDIwGZgMTAYmA5OBycBkYDLwRxjoGAd0f8PL5PQRED9cyf/Ag/irw+3l9VdV/laL/6VkIHswmR7UjkRnmG6Ad/J7jzYL3CX6Af3+Zu9FBEwP3ww/uIhEMeF1gfkoGbxKMkoZIch4gCLE6B9udhKWbH8OfUezKFy84jssPlOxPWJ/toDA3tZsCyUwLm5maqVV1jL4CKj0orgCUnMKhGyohuQgRRmot4+FsfpyK+R+OJuXhX1QFLtsy7YyDqRtbltptmVvkCMRnWVbL41xTtLih7HtsWQbvzVgk6gke1vTu7amIBUnuzxD20Pffu2znLU8H/kG7zWFLn4doDKeJKMwEAHjQRO9jZQUUIU1gS7zM4xYz+Vyulf016FdMuv2gw7OO0W8+LA5KwYrxb87hbiF3uIncvykGHa73SmS3Xnuugq5jQ1ruBmB7E2/2sbZ0/h27Vgat+iloEYYVVmndpLtbY17ind0yDQglnqqsBL6NUC4UYhdKCrmm7938l9xmGetKjpNxreNEdfKXq7X+yjwxWaLHy8s7ldDH1OJz3bP/2kDdleKkvmmc74NnL0PO+IUuq2VWpWqGjZ7IL22fHM7+omXgmZWMs9+7KJASNH0fFY7bfZWqbWmrVkmxvl0Ht/IPtGfokdsiJe9aa3sO76T4x0u1pDL4ulyUlHlTPGz83uH2v3wfTqdZH6SR1QLXWcPrcY5FOEtDW5toykV64gSVguF1diuFPCTSpUpcp70f//PRf/6V0M3miKWhfk2kaVe2JtR9C8aeWAbhU4ihXLns5PPQx/z0gluFgq0C2ffg3Fc0Vgl9iT0MVP0RbM3/6/3RrwtLtSwp651/AKqIbdNnk2nU+l0bmoV3UXP12d9+nQFN10pmq/r+hIjex7xrHF+DT7DD1N0JNvYXPX8/PyC0myTgcnAZGAyMBmYDEwGflUGZt6TgcnAZGAyMBmYDEwGJgOTgcnAZGAy8F9i4O2rZPNCPOi8jA9c1iPyojr4VnLRCWzsg91Pp7gQxN5mTYA+88De5vaX++gFKy/103+ElRf5K+s2fhKbvkBySnzS2F6us99H+7GO3YvML6M/NHjvNyEC23rh11anMHAEslkbKNkbsocvIXbRq6HrTL8LhBh6mKlz7usoyKwUNpaBDpdRsC37Y3Q2cyC6GzbdyFfWj6JH5hsky5vqfj/2NvRjsyNy23IB79hthi8ONP5X+oXC3JDtee9qWt/NCz9BfEZns+lK8SVzu5RxdLa5RGSl2Rl5rLu2sWi2uUv21ot2fCN25WwTo1GcjF/b6OVcqWVln6yjzhlsD2V0M29U0GxnGMW3/Tb74B79orgm3Rfli4n4lTyqTTlbQAUrRcwRbdwkjl9kFEWNfVWpUUA0ltpb0iTdfbZ1Hd6Tb/TsQsgovIDIEUjmsmWbgUbLMIODmxQXq7FOdTFxOMqRd3SGWwbGp6Jy5IyuUgykEJdYNrskQS602RO5ZRA7u7Qyz6OQsW3lLIQ/LjUKoiuGibugt1Cs7vGPHlfUdLQFpfGniSm09yTLgo2XgPG4mJ7Opaffmk5ny20lXpdDUYrB45utVoP1AVunVio3EpeWsa7RzL6LtcvTRZenJ+XPFLfWZOMXFIji3mFfTA2kM0XFE3uz+EHhQoGyWMn536835c8l71vQwnORgvwozK4az879viqcqfexvqK88nsi9kOOr4XCap71RqziuQkIpTxyLLMnK2tBzsvZo6wlvuG4tfNYj11jX6QLQ+GqK7JR4DXPNLzb2Qd7D3PV1JC7a9Rwl9uqO7kJuWgL51jlwdflctb5fFH8ZQ+d5DvrPc/OXco+V+Yr+1vggbTUsRXxqjXsTngk58X69LxQ2CUWny9jT0Zq/BijDsa+Y1cnZW2Bn+v1qgW/OCGPs1o2mQlY+KDmmQqHIz45ZMySmqXqq9b7VXeKyRXhxGRgMjAZmAxMBiYDk4HJwGTgV2Ng5jsZmAxMBiYDk4HJwGRgMjAZmAx8mwHedY/3y+/7b1v+L2mEnbf7tS3nhf5b8essJt+DV4tt9M7GJo4lOr22R6VXaUadpZ5bJn8APUUCEBe2R3w6+oxfkfXHcLYRkQT3jOhenq+Mfy9sy6NK4c2UYPEebILXe6tSCjJljzyzYjvdF1Es2x769tYfyrapUxGJKzKbdQzKJORItgUjE/MUgGyPAhVTRIxZK2RmJtrLODLjB1mWqtBAlmlnj+lta6yhx2jwqDTCbrGksd9hmwWATefcOj4GKEKlTzGyWo1CUWtNriO2MXp72Q8yYmUVd1v8l6V9IYu77JAQMlJys1pigjOFwnbKXHAKVjDyTH9YamsPU4+9WbXna1v2Bj0028Rqozh3Op/Uij0iG3b4C1/Zg/Zmex991GEwlsftRaHI5Xw6KbCtdeTPRtBIHESKRXpE2djojpttFRhKemx9iOxYb3K74KlvE7oj99Y89ni5lFIQrkqYztnsebRSobPJReF+oSi7UGC80netORz8JY/WmlIYPAqJlgdv2vNIzAxbEYRB5rJUzF3onjTaeL4opo6eYmN6qKEISiWUzKI0ZMMBM+ILf3b2yBwd469a0/ly1ul0lu0s6ISsGHONeZXRuQw5Ox+y3OL6TuEzheTsKwXay1P8dFF7Z593VetqrRTe7Pg3cbTDqmoajfzia2EvpHaIOA+ha/T0Etq2xBW9NUkwaK104jk5fITfFV95BjVaycXeGd/hbSXBlXMZ5sjKlu0R4367c253LRTwWzXFDhUpyxhkn0/s8wneLpfGs3EasbU3tjJGK/ExUXw38ktvcq2xOm+TgcnAZGAyMBmYDEwGJgOTgcnAZODXYWBmOhmYDPwFDNiW/fPws7d0vJj6Uv+z43/Lv/3zuLX9rfD/vXXzquoRe+S8JvuZ2MP8ZV2O4BF/WSJfCGz7zef7vZr9dt1+O3+v/+Nzng9eWI63oqM/PL2X/5F5fJrbAYZ6HGf+Fi7ra3irrc909a7lJfEj3i1/NrWJ/xV8ZrALVkvB+IIR48969BCrwfXnEPIakPIKubR9dNMHgrVVRJDtgYwfYTf5azh4fbHHHdfBDcNxHfPj9/cQcns/R/TZZXvIau/H5N2tUAmslT2uamw0/16jqXAEiZMX/ws8pUcdPWn0kgrfjzCyR4gX/7gUrCl6j2vbuONrQyWHILGJZ6ABnHIll1GlYHxcHd3gmP+ePvGpJbFnqTAMnPigSNrE7hQhWCJsBytYMlU+ExnYVvYV6F2z/SKxMw42kf06Zgv4XceC7Tf+7Oh1hQc7Y8ne+kgxZCm5jZnSsmp4D/dsZZxX9pZ/3wsjsQIAABAASURBVHasx77YHYrmGe18OLJP27KjGZcr5uy1dzWMmlijj49iHGyxEX5wFb4CPLHa8bViRY5elYTyDdYB9FjAVVeGete6xpPHSayAfNhQh7DeN7msXFsYbQ3RGGzxJdtvIY15sTdYGLHzjUJqVcSQVs7+zujOZlFhJGHwoje4RVolFT213ywPyBqtY7jiMH2Ay7GU5QBTtT2vwpFt2R62uT0MM1WOpZ0k6oUUwIzuEA857CoFsN5TkITfbWncSYO8pXyZEtqGXWRWU5lTtd407/POvvK7J3k3ZEefcWGxH6PMD1PZVqusSJhK5tox9p8NILStbb9sppfyBVRqd5sN8+Qmms1v5RV//BI3cvGM2nGInC67hF7duOVRl2oUZFcmiZd+oWAaeccWl8qeqjHqnRsh6cKLXHDkl1xiLyWCkA9VVVn52dY2mclROOz00bat5lIha+LHpTFXUxVjDm8UfBlnXujns6BBpuTa0EIyhC/LXaNIK0uyBEiZPBfOO0hUcoTAU4rKrDcexjPUsln0WKP4avab3+nJHXp0ZX5DYSFeoQ91zAy6FriiFov/FW+SKnLzKTT+ugpp/Ag9s+9IFpLKOS44H2P8Lzxsob+jdzqfdT5fVHUarC7ISJlnshNHul5vjPPZxrtL47lj/2Qz1jr+D8ROlmy/Qt5siGnyba30f/960r9+e1JptsnAZGAyMBmYDEwGJgOTgcnAZGAyMBmYDPwyDMxEJwOTgcnAZGAy8Gcw4D/DyT/YB2+cP9hdWDvwwfIvL8retG+98oKdHaWne3MNvV2S8SN28Xd38R98r0EnwVGAeGOQDN4IvjlZU1FAq1M0oHu54umAiJWFvuse88gG4Gj0X7i9mH1h/feKbcv2i1m51FobCIevKy8qLwOLH2ztt30UbKeTbQ0/9Drau02YmAd2eoZm+AzG+TwujNXt5rJOpxPFoLOKItgmFUWgVSvnYJMHl4J9MdynmNdZ7+QyVLidKSo9XS66UO3KuFoNi+jsj/CYf+lW+NjW0Oa6U6263RhsQtkkEWROb1NkIv7wTx9x8kqRN7ajMIWQNCmUsR8EL96wTbzA9qtvxlWGcyF7i4R4jIXq0JOlg97ImMmOcBdvwzFZqG7e73fdKLClyJY/V5ycX/LCuIqCGw5TAN9iIuTKvlb2EHcBaki3a9PbvNgez1/jXO1oEnpbUlqGtjlv0ErV2sv5L0tXcgru93UrAu7FXsnSgEazLZNEAXuLcadAmsJma6UT8HgEuh55K/S1N9vikuFcFgXjZRQY75x9io7ULzdNkk5OQfYaYXrbsp0pvcazbJdsD4Tv/Ino+/02dCRLoFhv1VRl2YbtrnC74jS5Rkc0ptyFXrrOPtahl1mQ9ejHNrkl75UHbiXx221R/u3c6/Wq56vAjf3dx7MYG1nD1/WGHAwZTm2rWrHWh+7I/2G9qmR7oJN51m+3+zgrK60P285aZgfiv1PuxZzno/Zv7pZyZvEhWXaxxw6knP/K85Z47dSUPvM7z++V5zd7Z1n5c9tHqMQQLflf+H2Q3y2nhm0rYp7022+/qfRPaHMPk4HJwGRgMjAZmAxMBiYDk4HJwGRgMjAZmAz88xmYO/znMWDeMgZ/8c54t6efib94e79weJ6P403nL7yLf0TqOYoPNmJk+QgHDH/K5RQNAj6ktvV+/q2gNjZfwUf29YX9fqT735TZ7IVX+gaSlWY32SXbQA8oHW1N9eCY7H2hvw8pQKwv8PBVMn3WbacbcFmB+FweLm1kYCjstxQmNsRvChwbYmdv+vbWx4Sh7G1uv+2z/h7xnT2t60LxZYthb3ZZG3hv9MHc3myyZL+Ox5xnoMbAFF26Eg8NyVLQBwfrkGdNe+sUo4LIgl08uuSVos5K3hlHmL5jcxQcI7Md76MgNeQUMqMTxN7OejQB+TBVcctadAIOlEUNedYCk3jiJS+2h8oKGFmUqqwbBUnqkBK+tLect2299GYc8ADkm5Xxx1AyPthHioApcq0U5orql+0th6IP9rk+aMMP8vSbX3JjbuOcHvdauS1UwjoZB1lqzTqdm1IAsy1742dlPwuIDemwV1G4w2c34y5zwDZ5LyvyhWLsDTmBuJxFocBY6KTb8pI2X13b/qTCyYmi3cg5ipweR0xRT+TLOjxENzj+vPTQxWEnF7aD7gJWLfn6aXz03AJyQMd8zmsvoib+SoB2EntuaidyaVIDPbzk2+EdGXFtx8mAvY0LOSmyjy7UJPxLRY8acbnwVWN/K8kFPUEtZA2bvu/LFLNPyLDFvg8/lteN3zvFSzzKiWfJAarbM5L93kfM08ljLfIUR6/XO/PC94XC6WXk0ntHhp5woLRVRMHeTEo5Z7upQUL89D0HyXJZaeEsf3K5k2fv0o38et8+A3mWE/dKAZklyeaykros2R6+TYG+FiLnmaFwvt66CpntoSNaFzKXCpksVZn82C9ntmKXHMUCoeHSg8vkvPKsNnTzHEfnxAHbrKOY9TfFX2Lcl7sW9hD/gb3FLJmcxDmQh2abDPziDMz0JwOTgcnAZGAyMBmYDEwGJgOTgcnAZGAyMBn45zMwdzgZmAx8PwO8+/5+5Q80Y39gLHvceeWsF0SSF+W8S1eQ+c9A5019cPjOODjm/42+eAl/4GfHsy0Xr/BNDz6O53diU0jgbDgQ6BrjdwofTk3B4MOFR6FXZgHd+yvBhmzLx7ZsS+P/ERCbgGlkettiGkR69NuY8smjIMKPgA7bfVmxibvPDrn9KtuXPuzsV733z1a+YSmKalJX6BqaxI4jI3j/XJA9mj3LH2BYy/ZAFGxLXCPul8z00NBxYXBEYf6ymrxYSg6RZfqI7KFTHDz25BKhMdDW7hS0Pl0piDE1hTTbMrHsWII4Yy2XsUxfbSs6sapCt1EITQHLRs68EsNSfCDaeuaFoOhFyxZWCrvrKDaSPXEyDicBW92eaRSPeQTRWSioLRTOooOrd5eJFxR9sZbPyfZMMlHyUSNzEsmuF5zEly0VidvWSi53quK320KBeFFi6uUzsfmKbosfnCa/6ORbsHeKcwucIhYJcHkgPqMnWmxtMyIW+883VBeKwIRFRm4Mcl4m/Qai2nkeN/tVRdwaBfDCd/S3HJNDx4NtFXupaqMXjemmy37ZOnKE+Fx5NlIUvd9urHsgK50c0sfnslwpVF+xXIcd7odeZRAlsQ/0U8jNc5CC6/OnZz0/PysF1qgY/nq/w+Vd19sz/tYcJ/MVvSv4hOyu2J8p7Cd+5/lI3q11CrEmdiOHroXzH76frxSMz8NG5GCTf52U/zZ10Zj3strlPOLgTrYlZLaV/1NBiqzaW6sihkXtVSM+ezq1RkE63+CvzRaZ+F3XKGAX+rZxZ+UnNqIVMjohxI80cimP+cJsXe/IF2LhszRa28/K6FXg2nLm+YhNsKK5Ev+ZgvWVvWc/TLVwu/N54JFVsLtEe16TgcnAZODXY2BmPBmYDEwGJgOTgcnAZGAyMBmYDEwG/hQG8qIm+FOcTSeTgV+cAduyX/E32M7fNIW8yu3i3ewbdF6id94ad97IBt9K3rzg/Rq+Zf+4/qZo+7jAmPfUeVf9CmTvr7f2neVgvGrWeJGeF/cD+4tsNF6vvGp+xOvKD42II7DxuSjj4GWuP6fZr8+6zQt/XqD3HYmAKN1/BwTzu0i2+Txuws4BkRoFg5zJJjvuR85HH7md89AoSmR+IPIg8/RvIRFyoHZ7j2c0z0L44ewzJJHIRTNhbDPKwopt9DLWGOuD1vs69rEsC8WNhXH/EB+YDp+2P9uXaJ286D5ci/w97OQt5RuA4jN7wDZx2Jiyjw09OYtcQYphsl5aDf1wc+xjfbN2rPvByGYGoujaxrbJvWS/zm3rfevss5PPe3nmttlGV74xuORbgusyxvns2Pjic2VbKVqxcXhnnaLRjWLalQJwaBBtO//sR8p+A7EYrky+sbeMpmQbPxotdvlGrLXJSJWC3irSGOu5oZ5u2Kz4XPMcEH9NkYvxAiLrGB9YGec4yIg0OJNxdcb4Hj6kPj4jXfHfmncuJbHnoHfOhbEp2o3faV0aRTaKhXbpzvqVAizh1VHovVNkXCj+3rSOYl3su+I/OS6RUTy1tnbkfx/F3/uwTXExfnA47LKv6IW/LTbnrXgoVFa4utPHX1cf/sU+rMTsiKEIv+R1h1/2bfJmlfwE1m2NDfQoot9aU2LFnum4XNITxdBGwd6cpfgPxAr/99t1+LDxGGjrY1TYnM4npTCbMctK3+FMcLoSb2Hf8VMupWBqfHcOLXs+dAtZQLYj1uCR51Q0g5U9rfjqcM908HGn8Byb8U3vc1HsPYGzWrWx3+hnj40cxbnxGChxw1ewMmvnsyr7PZ3U6POn023Ltqo1JZ6J3YQMPwZ55pLfeqcojo+qUkO3sWfzQA8Oq3E+JdtCRcLHAPlzKc02OpJ2lYVn5r7mmcrzJJ1OBbYckkf4C2LfiFetdOd8cqbZSyByyR6S4+2+6Jkcr8933an83vhP5h0SSrNNBiYDk4HJwGTgl2RgJj0ZmAxMBiYDk4HJwGRgMjAZmAxMBiYDk4G/KwN55fzX5cb77w+D8+45758HPlTYhbE/sIvoeFHN/bg+Xz9W/uz+r/fHu3sd+OnZEMg2xQIT0/q8RRa8X8kz94j365/PCfO58I3kC/4iHnp7HvvcVBtMcSff8Nv6rK8y8qH+wc32m33GVfCB6u8WFb6/x8h+m4Pt3SyZPGIXy/xItnMDetNSwAmoKL2RW5awMYQcEK0o5NiWy8y2y97GKfzYjLkEbMv2psQ9BaKA4ZAfvjIPkkcwxtxcnWdL6LIvin41YuIPJyuFqxSSUjwSbaXIdaMwd6fQtVKQQ4SdZH5ESxrJ2aYQiTtcaMVHlhGhoUHBysKK/Z2i5Mr6sTYUuCU/VKiddezXmG9FNgp12Q8q+OkDGQ8kHhYZD3vG6YmIyEBKbq2VqtrwV97knRwWCpXPzzd9ut51I68l9qxH404xbUGGSGlVNYqNKXy2ZhneXMKntcXjTj4v/pE+XtEaa/hXJiy21rCXhoibnYWdRx3NOl/OxC5SWYGGPndJ0e8KpwsF68ExRfyhpNcWTmyLLYgODqU7+vlG852zbWXyMOtdjaL45XIZMU+ns47WyDWFxuBE4bSalOfIte175Wyv15uu12f8d9asakU86+npSb+BxlnayXlVcjmdT4pOG3qi+HnS5XJmr2dFS0frrzEYKXEbOTQKprbZ7jr0cybDJMbIjTR7X3iGrxRGnznvPMfFHk+XpiKJIP8dc6sR98Lek2exdr+vFP3XsR/RbHPPRTzO///+7zf99htcpagMh7aJGESHTIm7JCax7/QkqlZNrqL025Xziub56aQn/JwoaruwQ7HvsA0nFzgs+qYTnK3IFj4s2RsB5dbQlvLN8dvtJtLe0em7KkEmJgOTgcnAZGAyMBmYDPxSDMxkJwOTgcnAZGA+WXJfAAAQAElEQVQyMBmYDEwGJgN/NQO8ANSBvzqXGX8y8I6BPJrvRL9rGvsD3zbMK+bg65rx93WNj1dty/4AvHQ/LMbL8GPyD+6hYecifJudep+Lvt4hsuC9vJQWX0ef8QFqCxQ9KERQeNnWnW6Xra8LlBaocSCnXLHrDsVxO2y2hU6B6PGMbJPrxyjWguEmty/AfrWPSgoqIwbyzIPI0n8vYm97qFOqUWOPNnOu8GIzkFUVlNI6JPQsMkln1m0z+77LdizwWbIZAxgdxtV2GfHsbU0eS+OWuCm+HXDt+mOVowrvlJu0wz6MCw3GqX5lxNAjRmN2EjUrpZa4rMV/5gKJ+4CTgFHjyn5H9QkZNGjFKN/0XPNNRY5+If6aBRSZiodF9ma8d8wFrMQXzQABuhnQUazt+MgztPndnkGjWNwsE3dV1jtxVvSN6YbcJdsql4oCXGtNrk0u9A+brV9F6hETWEPPbtg25dusJwqPUsnInKejnRS/K/uMXfxezme1io7xRV4QlMKpbXQttqITxdDWGEMKlGkU9CwJHXEmDb+ZJs3idqcgfaeI2DGuipqHqmiIKOje9fx8RYa8mlprKhQH/yS2ALYq0lTGOaOF4m/yMP6jG5vgfDmRX4tnIGVdtNjTKfmpF/uwrhTPUydf4byj0JK3S4c/l9QCbvEtdLjSyTgLV8VakUPkiNTgplrLEL0uXKNbshu5dy33VbHFRPn29UICXRCpUrhgW8paxW979dOjBw9GNfYJcIfTFW4ja7b+dXlSwyY+sy6SqqohizyyYu+NjdnWU/Tpk2TffUuliMJH9EVSxeevkiOB4o/EtXIY1ZpcBrHxu+d4xYKdkcOnT4uuzwvrARvANvbDv6yqk/J8tnaWHV8N/10569Jsk4HJwGRgMjAZmAxMBiYDk4FfiIGZ6mRgMjAZmAxMBiYDk4HJwGRgMjAZ+KsZKFuBPmu8oOfVPZWSz1b+HEH8/zmefreXL4b+fGErRHgPcfT79KGzLdsPkt83PAot6T/P4mNfQ5fCyrGa8LZV5ZGLbY22d2O832yjQ1mFvlPcEX56wJkjUqNImIJfUK2Gz930pYveyyQDC58e0N7sbW7HR1NVjZWFglXQqYwNIF1HfAYPF+Zqre2Fofjwy2on11wR2JbtDPfeFBPRgMyIE9f2eNY3LY1Hm5DZ+gOw2ZYoPq3ImVOoShzbOlPYO59PxEDp4dr8EIxBoWeXbL/AZTHBX8LiE1WlDZ3oSoeOhyo3vW2Rh752sp6emi6XvVAWIQU9ix83tWrkGZBn4kqyLRc9EM0P8nLpxL7srXhnSbhQ9nm+XHQ+nfG5GdpmlT2wzwzSbcieVoll4/vy9KTz2Rrq1mgZr+uC8ZiqcGkbTvrQa5xzcslZtXbSEAp1+F95RjtgOs4lfiKTNue4UVDEtjdZ8sq5pcjYec5W0PE1Csr46igEm3onUHIxfkxutcEkyZJo6Qrl9PER4EIrtxQuHV0CMlX2EE7TY8oeN26kxAhXXbjSaBiMPGQJ4UqOKUrn28jPz88UTZ9HcTxy2wpPmOhG4frf//63Pv3nP8pafIiGis6cZ/Ja4bsjy9WqbefMJDr59vTttmLbKcpKy71roZIfHL5ebWvErVYvn6GsJW4Kzbfb/SXHFW6hmj0TCKXOJP7yzd7s606M2JEasY2e8Ynf+G5tcNdGb86ks76qNNtkYDIwGZgMTAYmA5OBycBkYDIwGfg1GJhZTgYmA/9gBmzz7ubH8WdRkxctP4I/K/7P8mP/OLf2t21/Vt5/lt/q0p8GXlJW8ODz9+YJpTzveoH+YHvv73F+uP7ac33o/Ld62+z9v4dv74vD5Ex5Y4rq52PSJV99gG0P+lJzXlx3udD7Cr5kfsi/Zf+43mwF9tZn3MQYFDKbXN5BD+34nDyIdNh/qcedPkLDSYPXA+WOrw1v9IucPoIbfl+h8Sq7XmS4V/Y+ejvdDyE+gvfGtokFSjI4no/8qdGvga3oFZ2xvwrtreyhp4dmxrzm1yMKYX4HiWIBVQBtn20UP7hS7Ii4o3sgc0Kle8GrHrtkEt1t0ZxZgTZ+hxKaXDSQ83wPjhjdQjfY9Hon+67Ret8GRz+E3CI+ZLZlG+nHV/QeEa3MISLDgcJ+xekmT+Fskfdv4Q3uqKBkrr7JBT9iXWwgZ1t8EHqjgEJvnsMCw/F+G361MFs5Myk+ja+tX3HFGjHGnFxk8Uno6EvJzQgijqBjF0RD5NGByCXrZaEvtAEC2zLCvu8tvRMHm6OvjEGRn3XHUDSLBLgWClZdKSKlCMdCtqwiglHJnOx1vd/Ht4Ajs60qNIhrb0qJu1KMSsFr3YtUnXPWaJvO2onDcCVqfGaZWqsGkEcVU7YML1yZ269xTLzIDmRuGW9duGbkfclKfq2wdcBW8RedQLTkSG2QfWsAJ+zb41lt7KlV04n+ci5RP9OooTZ0+R2+wGPy50QZKaaAPErMu+wmEzd8Jh7UK+3USufzWdXayHclgfB2YEHxPs6+a2tdhc/OMwe1xJBISWnFQv48sekzD2yeLkwT07Z+++1MvKZWxRmT9bKw1/UFiZscYptxdpI+9geyRppK4TG66SPr5LoGJLYuqzoGiV8+ybZIRUYxyMA2+ZMcspe7c26AQ4+P221RX01+Fu7Appm4djgNb400C+AIjyZQ1YliqyiaYs9DZXJoFG1PpyZxXuPzy7DQfzqf9Nv5oicQDkVLrDvPd775m2LvCb5MTtlr1sxzVyA59s5e74vGvoRHHt5/f3rWp+eb/v3pSt91va663cgne+GJ6mgv5JXnwY3cgyrFbwq5fbkrvzfZOOly5vg0+oQSH2UyNB6KfgMZ6M7i0u/qa4AE/QInn/BlNSwsyTZI37lJVU2l2SYDk4HJwGRgMjAZmAxMBiYDk4HJwGRgMvC3Z2AmOBmYDEwGJgOTgcnA9zLg71X8qXq8hP6i/6+tfdHob7VgigTBz0qqU40IvuS/8rK/vvekv6xHmC+FeCMnnIrbgXj8CG+MmNjRYvDm+lxmP8pMIWNDzOxtbL/tsxbYFgYv+WlvydX2kKOhrZLUNXg9Np4eRLbpo/b+4nG1TYgN0ZOso9nGJ94p1ERmW7Yz/AzjmXm3ZD+WaQi2W5Hp8JupxQ8+C91KQYnxkL/rIwvsTV/YkRnlMO64Xvdil2i2ub+/UEL0HwpcdIqKbXpLXOFpha+VSmEHGYtGSllmRBzuh5yhsoALHS0RcMHe2CEDl3WiWHc+l1or2X5BbGynU/QwGmMhytz04QQ3LMUf8QmQ+aa43e8U3m7j36m9K/9eaqf46pLOl6JwalFDVHwJf0FlQ9raSmUu37q+U7TMv5F8pwh6v90p2K26U2i9XTNeqOl1QHzMjvitUjjsI7cV4QC8LfhEiKYUWXhN0fBONfEW3+whi5gouZwocCbHyEaeGeRUky/j63XRM3nc7jf2dNbT05PybeLL5aLA3hQTB3XZeWa3vA5Z5J1neAXJZesX0uzKeQedhDasEi5xM84sfzo6SK6i2RaPmmLDlGvb0GbbKZreKOTeh+/IVpQXuEzfqtSqYbNdw5JbRydF1Ov1efhNrBRxny7s9/LEGZ4GGhX8y/msy9NJDd5sq1GItz3i2Va+ZXyBm+3ZYX/seZwl/J9OZwkdtrrFcakV58SZLTxHaOuMTjVr5Tmikiscq9DR4ISbhgi7JvN8P1+vFIw/jeelUEzs/B8EThzqiXzP54syL2+2tmU7brffX9jEDhHyLqYy8Ro52ELGTWlkB08Lz+iZzxMqEf6imGlPBiYDk4HJwGRgMjAZmAxMBiYDk4HJwGRgMvDPZ2DucDLwt2Rgfc3KvJkMXiVzNBng7S+vXvvxUva/S8hjVJf1NXyUWfFIH/ho/ffIOm/Rg7zJTr/uc7qIfo+rD3Uf9yZDO0WRxPlQ+QNhigoDJBQ727LBzttY44V61t4gsmC3O9ZsbN9gC5r17H2bffse/eBDTfyTJNcWKzrR7RQxMj6wqw09yToaKQ/ut74zXsG2alt2iW4g0owl60ebvdnalh3Ek3MbQETvfS09U6XfkNlHsD9et5FjsBVMzGi7eKwp2HTZHv2aQhyFkg4RwXE+GYeQ0ccU/XQvYB7fVW0UZyK3jd/K8AWx78TgkRSrMs/Usdh5djK239pENuw4y+hs45xRz5JkLvwYVKvhM2PR0h9g+nBZNp+Nl/9sYefGenoWGHXiZc9SU4Hbvet6Ja41bHMzK0oLX2yKTh4ylEjPNnPrTUNW5MqC0gXROLg+dOMryByTdMr5HHAcILVLxoltZuyJuKF4WToFxU6B7a4UV+OrSopaod9yVhWBRrOxx3ah6NhRZji2P8Y5G5YjSPwUQ/Ot0YVnZUmc+8qS8Y0/vK0UBpmQ77IBPVwq4ajthSllHSN1fC+sx29rDXn2sGqF/xEbQ1hX1rOvyDZ9pCSZtINiTzbxkWUP2bOwPWSxy1x7i03iVZVsD+k68uhqFBFbUtnEIzZZYZ6YBEDbtqoato2lXZGcXVI7mYJzE64lpai7oMOIYmr2YZu1rBv7GkjhU7TkucLJymavz89CY/jDBBsUuPpq9TWFdGnhubwD9aKIfB+5rtjHT2Fk48GCc+ELMBa8NOQNidlOxomPGL2ucL/cOTuehXByu13V15VYd91z1miJlhh2sdffKLI3JIu6F51/K/2//58zReWNy3wLOf5rIwS9/erkhd/EOFOYPp9P7LXp0Iv/laTSx2L0lqo1zqjtfQkzYhUy47ArP+MZ4TxHT4xqIvdFpdkmA78oAzPtycBkYDIwGZgMTAYmA5OBycBkYDIwGZgMTAb++Qz8tB3mLeCBj4Ica+k/Wp+yycBXGeDF7FfX/0mLvNX+cDsbB1l9xIeqv1u4YnGA4fvLrB14v/aLzA/OvpTuUeygAiBTrTd029woB0T23i5LtsW1Lx0R0keU/hGRvcKObWG/4XXl6yPbKAR0x/VuGvFQy2DHyzy6D7BNDq+Ium0dfNiWFGi0TV5jLIorAyzblg3KYrBBX262UdtQ2NjbGOGI/WhpJgHdd12Fr0PRNi49pinsPCJC22Pdfu1TQHI5ywPlQmfDlitPBEc7CkpDY7vZRs+KjsS4YrMyj34f/4YqNbFBWagTzcRpFK9S4DpfGkUoCTO5WOQa+aL8GqvjWQOIX57OLmkdMwb7Fdk+3DoExnKAuLaxQIijzT8ryKK8UvQK+l4MFJqYKnlt6EqegxsW7NJCMfd+yz5X3Sh2L3cptVzJemkjHDcERQ6nFONOJ22cF2efjaOPCleiymaOPmkqAtvoWa5iDRELzJTWqhBwIeM+dJJj1rLHiNPf73fdbsvIObKsByMPW7HJuBiLlnNIUXgUhykMItKJQq3tDMnDo/CZb9Ne883h2zoKhiv8xVfOd6CdsDvpfD6D07DTy/8uWvHVxzOg4XYdPsXJit+/nT55rzxEVUavKa3hc/N3VjX2z5rp//X/S06T4wAAEABJREFU/h+F1ZxLtACErpzr+P2GmkIm4lydcXjJOEB1PKdDd+SykEukkm0lfuGDoU7Eb23LRfKwi6/EEi3PEN2wv16vClKYxUynp6Z2waak8Se8ySN5xb6aZQclj2DxIlnS0+Wi3/71my5PF93wmWcv52hWE/eZ4vfz9Vl39ku9W0GHl7LJvQZOp1L+1PfTb2edzg2ZRssZJ34m6eMvaUVeEU5MBiYDk4FfjIGZ7mRgMjAZmAxMBiYDk4HJwGRgMjAZmAxMBn6Mgby4DL5knbXgS+s/Qc77Pf0R/ISU/i4uf7E8TL6g88o13/zNc8RL8Lwc/hiof/XKy+uv4avG/+XF93lqvMBeebC7SwPae+ZijAY5rl8BS59dh/5nC0OQb15t8JiP28NwzN/d8sI8sM3nENSGFAEGeEv/Zn3Xiyx45+7DKSbDd2XwocarMDq2hcHAe2Yf56K50KVXnjd1mccvGPPIQIoiY856+se5MQ96/pRp1kHssze2vhdHRL++wcpikNA/BD4bWx6cKTl2xf9CjEXJUXvrLOcbcwe2vDp6G3a10b2u4QtJCiGkyejjy2bzD0v1MM/eHs//1XfXSpHsmD+YkxNxCZhvjAZjLT4J0+H18Be5C2EGYMTKRtG1tp/D/7d6zDcLbNcUjyj2LVQxSYMlc3CS7QfwOeT3U/zWkGs02/SrzPPDQEUB60ZB9EZhMIVRangRy3x2bet0EjqSd/0tHs+fpeEXjgQ4WnUKrXm8okOKujEPP8kBh7IN9FmrhnNLLm56bV3Ix+/ZTWYbe28T1iwrz1DiBaLZVvywLU4i57QiTW/OLdD45nA4HOasJr+cW9lqrY0CaFHky59p7hJzqyqorUevgG25pPiibos75kYPoW3idbXChrFoxT5bNbXWdEKnYkGA7XlZ0ejD1+12oxh5Y4yIKwXa2FThC9hGquG/8JNCZ9Zay5lHLhV6Q2m/2aaovCi+k68jR2ZyOHRtc97x0Ym9AqmvDU0eAp6ldbFuFJFTSF55UKqxAw7+TJHyfEYH+5Vn4YixrqswExuWWLNN14bf671TBM3vAWJIyBa1KjWK1zmPnCvqyNexF3vjMz6X/Bu548AX4ZGC9l2dz1U1HHUx3voVWR96ka3Ig06/Qfis1piLGORPsuu6qMjhQgHYzeS46prPBs/yyt46On01XHbdOPQ18kXMF7DybK1qJFI+qbWzwsWBT58+4euqtXcSVH4TDn5c8FjWCl8p5tKREzp59mV0PfymyC4hRxLxQq7RT1+RTUwGJgOTgcnAZODXYWBmOhmYDEwGJgOTgcnAZGAyMBmYDEwG/gwG8lJ198OLyrxU3Gd79631XW12k4H/eQZ48ZzP0BsekL2Z83o676vfyb4+/drqw+eT1+UaeNR/t06x8XH1vznOO/3gh2KGs4/wxtmqo+htigVvlh4mtpV120NqW5mPyQ/cylag72y232geU3svUbwhaXt+NtE2fmP8nZMUTm73G4WgFM3WFyvbsj3mrWrs4/1ebMvloZOb/TqmChPRF5B8D6CybYKBKNEg5xoTbvXg0955QOZ6iIXe164UsjqeJZMWI+IN2eilo6hkW40ClNATLTp0shPLo7eNaNUozPOZsvBJUQvhm8sWsTZRxqhJfMbMFs6npsvTSefLWefTCW63wmHirRTKFgrUK5Us6mUSxrbT6WikfQxHX3HKKPa2tRU9a9hENyAb5n2H1Sje2VZaT+WZvQhUSYZbs2Rzk+Qh6wxWHZvaVjRabH7713nsqVELXNnDmvxBaDfKRcHzfD7rRMGznUrxOYy59Y5feslDbhxGv2ytcBE+zhRJn55O8NXU4K/KcT2KeynkpcA3YpLmSvzsGXOdiNWIXVW4t9J6FjPYkbXovpdn2bYul4tMwiv7WfJnkI98N3dqFD1RO6iR7QFZFDYpdt7uSuH3+nwnX4qk1VTkH+SsTuynNfMZvL/4SC6J1xOTfBdwo3D86XrT8/OV4mh83nSjqNw5N/HfF4cRnrEt70oHuu7LfRRcw9MWoI/4p0vRS3f2lELruvOGkeySzQaY1BjzjDK2LSd3W09PZ13OF54lnuEqmfjVSuJa4OhOkdceUj5j5izF/jucLAqP+dbw+Fbv87MSf+GsCz/h4/J0UcYrfqKX3FOsN+vxvcAH6cjkImT5rNhW+Mo+VorLd3i/5xvhFMwX5jwaIkku6//5v/8j/6dxtqSr2SYDk4HJwGRgMjAZmAz8GgzMLCcDk4HJwGRgMjAZmAxMBiYDk4HJwK/CQN7ajm/q/CoJ/2ieefUcfGzPe2t9DCP/GsS6fnezv+CTl+n+CIf+vtZTKAh4CZ9Chb3729dffBzyd31sPsLv3ciI8863/ZrLo7+XeOT9Rs78ZT+MjzXbx1AjTvbm9iIbNuw/AqMaSAz0Y+2wty0uebjZ7mNIrM7n5XEfveeZ6ops6PyB2/DEjUtKAvp6sy1/oBJZ8llHbpIdCf3gz8zrHZBRwBFtcMoZDFsSYQXp22u4w3eKPMfKYffFfuiv8LSqUXyzLWpViv5CkYoam+63Vem7LHvHHiCxxp5QSM/yWLGbukvU5ShsDZGoM4lwL4g08xFwTHJ7Rc+ZUsBbKcIuawqEd9nWuTU1fBdj2y8GveOJW3KKsGdMkWxNbmD0yIRexgvFv3Vd2FuXVSr2XyVtBWxRlFvVV7OHLqHRyUe0VtG1qtFTXBQ55v9EUQ1ZWRwTITp+pPP5JDEzafYupXet6Cy6U9RbgGgLRGGq6JBqTBhvz2/vK2OwSuanFXGBbbKWQiwUpc6pTvD4KJwldlVTjwC11moU9VqTMNXR8kzlm7fJYR2xSJRFu7jjnoNbyTN5xZft4dP2WK+iALrHsK0CtsWltHXPyUZG8KKwHyq3b3GbAudd8d3qrMY6WjqMbTMWxeq9kJq5pNimMLomt/uqlWc0TuxSlVWchceftm+c3wrXi47WWsnewNGoEzxQQoHsvpGHiBX/C0XS5+eb2AZAQdiCVk3CV52aGudsbKpKjdjhKYfYWqlaI3RpJc4KTwv55twL3d9++4217IfnEI6zp4VnMsJqpapGGg1XVoc0UpJZtHMXsZpOic18+E8MitZ3PrsBqhRz94IxG1gW685+CDV8t1YUqs8KDyvCrkUu6XxpyBu71GyTgcnAZGAyMBmYDEwGJgOTgb8/AzPDycBkYDIwGZgMTAYmA5OBycBk4O/IgHn5DP6Oqf0Xc+q8gd+KBm+DDjlrb6U/cZbqx4GvhLEt21/RyFIcpf8cpsoQvF/pFKB4IN6L9aVQ0U+U3nP/zOyLgugHjwr2635sb8WV1nSmYGWKStpbsbYPX7oUdh6RhG2/rNvb2DZLfpF/bXDkZ1uJn2eBKtAbkyOX9GgJ51yMvKPoP4D2ZrMOMk2MfOuy7fu1WWMheaRAOIpkzCtywJBr491GF7w/hhSPlwU1LpbJjQFXfL7XRaxwGP3UwKKT/cYuZ3A+n3XKN0qjCLKeNYbbhcNRBFtWpfi1UAjrFL1sK4Etj0cLtbgdn6r4EM3U2FIMO1HMY/pyrTyP8bFSaDx0q1EYo3hn44+rGIe32IbDEQQPjUJgCsOdArHy7VMQ2el0VmxsjNHb7mLvTLg6RbyRY8ZBJvRRJxQcNLkoCLKDLHX2yPLY09b3UVS9Xm8qm10DF8/xmQJwxqIo2l/0q6zz+TTQqikcphB5u13Ry+F1VSvdb3fmq9LCRfQyXiik2xaBVEWhM0nptUU3OWatnUqubS1F3KzZVtYODHMeK6OXdbapIses28SREkquUqtiDTSUkZYLWVPt8sZ+Yi9udmy7bHRaqeKTXohhQ2lHvNccDE+dould1+dr3EQdjjqyBdzh+jZ0qkq2ZfzGVzWrtabIuzBdrTzXCw94+MjnjEdaGLHIlaDWaMknOnaNebiOHY/GmNvWqZ04z8tAtSbbyk8Uclb5BnE+B0aQHFhUfMZX+uz1nG+dY7uSWM4bVXRWZS3jLXpGE5OBycBkYDIwGZgMTAYmA5OBycBk4O/JwMxqMjAZmAx8kwHbsn8evpVAXrT8lfhWfj973f553Nvf9v3N/eUbPgdelD94LRadH1gv3gwO8IKyPsKx/nv73ZeS10d4yfXLA+gbi/aXeRwKX7lhyudLX4T+5s3+8t7tb699//Y4YM4s73sf8WX7Tf/L62bpa2D5v3CZl+FfQ3Vrg+gf0Zl/DY+6H403W1PAeYX2j0PtvWi1g+4HrmNv701t88yDff+dIk3wXi/zvOzn6DP8DJgrSCHpPZTCEhYrhYNH5L8nIl7w0Ud/yLAzEEUJ91LJquQsMdqQ+SPEIxff+ROj1MMUiPPr+CAFigaiDa/CFWMMcqeLXXJk+s1r+BJGaFIy0SMqsqFgJa7Iva+SnbhF35RmrTI+bMt+RdaSS/rgGNvO9EW3XMw95gxkbgcXw4Yc0mdPAcvjiuwRtmV7rDHQPhJkC+oG1qyW9Sjr2VTkO2yPUZ6VxAuGgFux5mI9F0D0cMX7quPZ2Z4Z5tVVbVO2zXrAnhkXYCaXSalr8Eg+6ZuwCyypL7INpELXiHJtz4cpdnk8I/e7lL1mbXXnsewIuPKMIrQti//6oZQCF6HQWdTxL9bKyUtq1vjcrshHEWucgV7amjk+Oz2qahRzqxUurCr65Ai6Fsl3WV24Z00qs27EBWTF/7r7olPQec5Fjhqtc1/5HWVhQq+BPH3hyORQrHgteWnSPT1YxT5KjRjR0UPDRJ315A87Sj/woJMhqWKNBmStoCOMXvYSMFWxz9ZKUXSVTqeTTmcLdT1/uo9CbuKJFhujWs2yo7OyvrxgXZinmK4RCQti78bpErtwcKaaaZu8V12vV+zXES8GHds8F9lfuLytd3UK4rHFRJiP2Nv6im2n4Jx4xjwQ61KxL8sqGGxAtKpS4uOQFWx6J4eOLvKGNs+6Te+SnV6jj13LOs/kiWelNU6O8w2nyy17jD4+8C/aSuIrBGbPC4leebBv12XkylQrt4Vns48YpviLfcNP9kmM2Aouk2czC4xv13U8N+FBtCLHgCyZSbHJWpBxvh28kgchlPzdStWaIEBFnsVCcDmddKZAvFC0X/OLuhuVNvYtWvZwu616zp/epiBtW+fLCR/W+JBpUQel2SYDk4HJwGRgMjAZmAxMBiYDk4HJwGRgMvC3ZWAmNhmYDEwGJgOTgcnA/zIDvM7Wl/B34mW84M9b+T85qd+z9xQOgtj8yWl8t7sVDjqlh8MguTzikKM2hisFmTH44EZN4wPpJvqIbzuRtvX3d/vtmm3ZflGLvwGKM4fQfl0/ZBhxfSDfFWyPdftt6cXe5fKu+bZL7EjMes6wVZPN7AWlR1l0Bc92dB5iHcRaSkHJNqodSBkpjUFiZLipWzYoR/QAioEUTW/5t0ZTc2XZHrcHnbfDFf62bzquZMcaATz8Ysc019hrUmKtc/6xCYYchRGiauRU2Aa2xzxOD73WSsf5xL0AABAASURBVKcUys5wc5JcwJKC7TYKiZ2c4n+lwEdI2Zbx2yi8nc5NJ3pbb1qmAyxgpvu9gxV/UlVtPuQ3NisFwY5yJ8jKvtJ3+hityHAll2TMAtGiE93sK7Iir9Opxrd5z+emxBp5UuC8UqxMwe/68M1epYVLetwOfdtyFXGMVFqTUwKM2XZLsTfclY0eumUlTmtWVHOGN4qPdwrHGSdP0fLZzjd/F4qnh8zGHj+t0RM3PNxZX5a7Dh/ZY7F2Pp0pVJ5V6Mc+WDmf+F3hKN9iXShoRl5lcpJsq6qNc7pcLnBDnCEr5IXOiecgxd+uFb5j/3x9JvaN4u724Ga/QbXSaJYyjuzMM5TYKXrHPgTgXokvMyOvlRwXCrFBOTHb8P386ZMSK/lG1zb5NPJJMbZe8rEt21rgM9zgUrKoJ6+hW63wCSpoJacHeXayH9FsDLgYRgy2/UY3vDw9PRH3nOWxlkHl9sthJjwZmAxMBiYDk4HJwGRgMjAZmAxMBiYDk4HJwD+fgbnDycBkYDIwGZgM/BADj6+9Mw5+yNF3GZk3+bZVQL+j2R7asfsShsI3boftoWabjLbZsWZbEaZQEZiChleNNpa4mcLGEPyOW2weccQ7+o9c2RYXSH+gxjz6rk2WPDM/+owDe1sv+syP9aPfZBRWKHxt4z4KIinyZG6/2sdHYG+yxD500v+ZsC02yXOiAY3Sj7bGebzkb0TgmNuFPgLElaIQvb3N7a1HxB5Xrex5pbpkv8qzFsSfy+qJ9RibRduyAyZctkVVamjl25KfPi2iDsyKZNG4xRejcRFS8d9HfIpum5bsnCtAa+gQOzPSEC60UrDLn6dO0dBIEtbs0TYWMERxM3bbZJurs9YLEb1RYJRrN8kQsIa/vqYwyDj6ASukKNsbmDMkd2njLQKxtvuXdERIHsk3/MmSba3sZ6Hwm35d11HQWyNjbKOkho4o/LEWWoQ/HA5f3AZf66I1SbEWkwMsI9GIc6dwmDgd4ZkiamuNnLuWUZSUcCFCKi3/pmyrUnjM81LVIn5BCpjFemvRscpWwx+d0py1avhblL0m9m0//MS75t/T5XdHtfPIrdCvstK3VpJMXncK5nf6BT/Z+6r4L1KpDKQhF5x0iuvrrSvfqE5urKDLPPShl2v4x3dV4TOSDbYpejYmRr4QM/GY9g2hNTkHsW1Jj6VGIuWmRmE9hXBEI597/n1fiAzPC+facXCnmJ39p++r1WorOFcVeVr56ZxLHpRqpUIeHIXb82XjSbSx3grVPuIt+FZsWbONb+zx2MlhBbZ1NJvxeIa3uIoX9tnXTcO2Gr6L+Mkn8UuzTQZ+MQZmupOBycBkYDIwGZgMTAYmA5OBycBkYDIwGZgM/PMZmDucDEwGvsYAb315+ZsXwF/T+iesPe70cfzH9pY35gf+mKf/hjXv9RU8xjq4sP3FJ8H+8trmK1620Xbf5i4KDZvg5Y4rVW4vkj97sMV+9Gq/z+P9/FH7j4+zP9tqRRGGPnP9zmabs3rFo7kduWSqMgfefIYfKLDRlfXYXFaKOzYO9LW2OYqexQ++hh32w8qSzU1EH8WnTg1qg2TZ1tFqt8m/SZo/ORt5lj0Kr/kMHbE07PLvmp7P+ZbmViRrp0IuaXdJlJ3fyEEVa5ZtpZm9JdcibkRBHvAUtFIkTZ+ItkcB7X676UYRbVnu7GFFRoTsCSVGqrgH7HQUCG/oX6/YXBctKfaNAmqncHgf3xi9Xq/4YF+kY3JYCX5drnq+PetGjHz7NYW5vhd5C53klNySP+qKrMjPtlKQEy0p0eGbTHB/u91HvBU/kQeoK8j4EfE3YqQgyEK1Nj6LKVDGT/6t2E+fbuPPAWd8hw+XdT6ddLmcdD438mhYblfWbDa4TSWG/3/2/kS9kRtpwoUjEiTl7z///d/pGbdIFnDeQLG0dKsXL+3x2IAqC0AiNwSKmnkYLnUw16Odz6WQlk+XJ4nFEIwTt2dqBrvE37bgd1f6rKU+PZpd5LzoRP4TBOvbVMGBZdYaNme1PB/FYalrPlMWvadU6aXZ1lHjW8xEs8353cA2MbT7tlLyt/NZ56eLTpezfn2+6j//ufGciFiieZ5BMGQy7fMW7fl01p39HXvKW8KXy0Xn0xOxwZFyU8OFmE9PT9rlQn/S0+UE5g07T8naBfwv6M/nk8zZbYCQZ+mZZzH4debJ/06MP4qGfTFmOOMZrILTQ4UuKz23uf8r55Nn4NOnT/r11096A+G0WbeFwEJgIbAQWAgsBBYCC4GFwEJgIbAQ+HcjsHa/EFgILAQWAn8VAvkC/Vsy33Ky9LX+r6pz5fkbIcA3zzrkb1TW7yil82j/iHzt8Q8KX6bN192RL1d2Tb4oj+yzP/Numy/jd5H52PKlfr7YPyRkwkfyrRoIqchhc4yz97e4iHyd52J7SHAdZcXmyJ8+cWyrIQamiPgdNCBfUhtVa+okek8RzeaWJHTGIMLwD12NmJEiP6WqSFLoMkfFnAIfGWzLjlAhuO61PhY/6LIeOZZMzcf46LMeTDqkWvoiftbS285QtlVleiUxxNGYwkwGs1krfcafy7TBn0uR5BvYjrFlSXN3kH/OLAwbh5p97/OkG/LMPS1jpZCOkbKJWVP2haEZH2wyz3jv81QMlbEtz140O/6e5F3evt22zhjbh780Jpm0bSHLejwkSyGX4EA1G/G6e3akEFqjpDqx0iTSKc04HSFTU8TCEH3hf4Kks9E8HIxuioUFVQyE9POMIGrzlmtiFD4jFiZWZDzsYpPzfJB3scNU6bGQqLaDecdmw/aeN0+JP/ig2E15C5mluffOOQ0OhNACXPXBaM7NfrvukMf32wZum2wKJjoDZV9Vjf40/2Rxa0YdqT3+JiWHHV1E2DZsKmmIt6/H5hGSzqxHv6nzrCSHXOgaa/uV8jp7k0qN/JbnQvRz8LgNFLbF9UZ4eklI6Gm1r5l6qCkacrU6U0BR30iGKeIXzREvuTeeo/t9m3FbazpDvgaLE4TqCTI4oUhPXKmaFFUrq6okniVLauAV26ljHns6Lr9ISNM7JHf6SAjP9KlBssqJ55QnJ74t+yGt1MVWttyGOvtOrHyuTu2iUwqba/jPZ+SuIkbDr4q4uOU/AqDDl2eCQTDoFEoo5QjS29bTL0/sp7AgH0nv2GTzdx7kkL/p45vaN5wiiRMHm3rJZ1sUz5VcnV60QZiNviNc2Niez2RideomnCJ7dmy+fa3VhcBCYCGwEFgILAQWAguBhcBCYCGwEFgILAT++QisHS4EFgILgYXA3x+BfBF8SKp9O858yfcReHxxPg0zjszJ/8QNPmISAXznP/s8AbYZ7/J2E57GaIy8veIUOXQQMC9DYh3j9OEt0kufB9FvbiE8IodjIhrCUaFlSJT5sfa2Z+nt9Ltj27L9Vbtj60cfQ9sKyWN7+n6e0971OtrDoB5628fKF73N2sM+b/BJlm1p7j1VDLkyR5VuSOZHjwblgyVK5hlPv0e8XSvZeLwRPVri2pa4RLMfA8aHL0NIpdxfxbZSKzzUJNXuEKbPz5C+OIXoSvq9loeP9z4k1oBNfLcmFvGLBWF1SLFn20qN+xpjBg/Tfc9GwWX6Qx+S73QqSMaTTueTqsEoxkBpnvEzSvx2svY3MM86yEXbWWbPVMlGbOt8+WCdz0WIbtVQnZryfFTtvW3y1CT5zrCZxXxfM3ZijVNKwYi9P+WDXGjnYuxDkp6pvzXWuyDxNoj263wzNQRzyLwqzX2eIVRxJK5nfNHyxrVkic9PYtuWbWpqs2fIHvUY72u29bbZmVshIG+3Tu4+fULKFvsOUX86NzVwfAKjA0vb1FEvsZM/YnvqRKsyNpoiWkjiQBBhKte+lueszfM8z71WQdSCBw/AXsvhgCIkZ/5jhEjePu4QzxFbalWqRlAmIXev95t+veYN7pvyNrAs4g3I+KGituB3Bn/bavgZg+AQUjiSGDzKYnn3Y7Lnst62EMhv99ZjBwMbXTBNnHhsqZ81HonpDoeuLXNsp4Jbkcy2WpWMBNNn9nCdbwzfJeONmIARCtPRbKtaA8OLfvnlF5VWWwh8D4G1vhBYCCwEFgILgYXAQmAhsBBYCCwEFgILgYXAPx+BtcOFwEJgIXAgwJfLgvhQ+kP3P9Xna+9D/vrCLX7yRfwbsXed/XkvofpQRAvvcQjTaZf+rcT/83l0kejtPWfGIRNCVkzSYAYWMVmXdbTYZBy7jN9LyKGe5Skj5MUb6cR8K9PozW2wvstrHFTac3UdvlsIrdeSNMgREuVNKNlGhAxolY5N3orLPHorzd77jN9KSJaI/bo+KOSQvY6u5EQtkuho02UqpcQ49J/3ifVWB20zp4kZmRNutuUyI5HGU+aOHjlEm/jAuqauxI30YAL5NehtYyV8awoj8Dgy7qTXOOKhniSWLNs6WtYjkmVbRU0hqPJ2b2e+kf/XT1d9epYy7qCeukTLv986gD/kXCRxkoPSINswIKdkdUt5etJv6DoxYyua7VkzKnAHgaNe1oSvaIWNnT0ywZ+ppsiyLaVY0bO8X2a2258gMEPyNQiyfU3k6VNSM9uZ7qmPrSj1jWFMS62dVXWSy7JLVU0hfU+Qwo140UUGGx7UFT7vdu3zjVmmSmwTKdeIAcLFerJJziKSeNHnzxJfb1fljAkPLlJPUO2NMiC1rQZxPM+JYnvfiLcRi0ASPmOKQHwSrNieWmMFDSBv+CSXveNTs4gBCX0XJ0HsUlXRW62kuLayTujganWZez/rNLEpbD3Fxlh7S3wgIWbX8/P1hdze5nO72+Re5A4R286lG3XdWL9T447d0MbegtsVIjSk7yDojnuTOZfT+Umn00XVSnbNfQevkQIm+Aabu7b7xlpXzjsCqPv/zMWOo9g26Zln/HZjkMJUulML6amBOu4I8/vtTpzB8wJSlkLi3jC6XW+E7BrUnlz3vClOzs4aZc2IYi373Sfc2WQn/3icb2p+WUef/eYt5/SHjclJdmWPwXLD17ZMveWTqnhW3VRabSGwEFgIfAOBtbQQWAgsBBYCC4GFwEJgIbAQWAgsBBYCC4GFwD8fgY93yLeS+eL048Wl/UcjkLPPBo8+4yV/BQJ83//dNHzPr7KUXo+W8SFRJU4k498rThKcj7jpmT6uPBuRx/RNVxge8kY9hyy9qzvK6MR+NAfRfCm2WX6VVwtqYE1/4u+qEDB6gPfoVOUpSXXoyKwQN6IVCxGGH14sc2Z7/btBvPdR7nbJdoYfSsgeDGaMbHXWGEtcbGv+0JclOoUoGhBNOlrSRTLHZnYxzOAhtnffY4PK3OQsiXHUdwiw63NINAO55SQUBBik2HbfSTHbaCzb9O+vxNio6543TbEPgRUL29gLsY6W+iPZL8kea6bfLXDZB9xNifOMIDmrSofYuz3d9KumuZZ5MLSNfpdgnHzRS1Zqy9iuiUG2inmWlD5wTvIN1nBASEZEG2wy6yEjG/WE1E3HHT39AAAQAElEQVQ9eVZuEIfX202xqQRkc5jjtV/H2DYKK6Tf9TpmLZI11ZIoaY6P/WChNNvppiRHJBPbSg2umuRn3m6NJB9L1COlPj1aakzuAaufHHn7t7VSq5L5iVliF862iY3WpaomzT1REaRkcjxD2oa4zXgDq0h8MZx5Mz5fLmqt4qrO87ELjGyMiJ9uPOJ1+tZOin25lLe655vJ58a4yfaLdGLZxnbXJ1f2rEfbiJUzjD51PUNS36kxZ0sQruM5wCHKONPHPvhkTx2d7Zccb/c71yG0B5hMrLS31L2P2DL+iWfvdRMe0nl7kQ0COUCFxJe7OALEiGhE5ow6+7Djv5PfwSr/AQaIYrOuhcBCYCGwEFgIfInA0iwEFgILgYXAQmAhsBBYCCwEFgIPBOx8qfLfk0cZX+3yxdHPlK8m/pss2B+fzd+kPMnjY9F32sOPr/P0TSF8fUMaab4qFl9wfkX45tDI9+oH/ncx9C9rttn/HxHh/6OSPIX9IZZ0iH5Xc1kuP0T0iI/4pZ/VvvXMvl1r7C/y+Di8Po7fLSzkQVe+NH8V9ukIER97FJ+uXfaAfsFiyClEnYU+x8d8hOzhC/3BF/csfnjZJverfGiE0oHYkADkGcTVo9/H1MDGj/pFzshI3hAbCGyJIoUuknHExNpFL5iVzG6RN7Ul1iCOH/vWo9kUxdjFbebtDLqijmjqUp9edNEX9Yo9RDK3zfoM8q43gQ8hgrCaEfVZHfqs2d415BkQH3PC3p0Ic60TB0E390YvNLYJbX3e6iv6+MY2Z54/g6u5J8iW2W8Sfnq0To5DHirFbwprfkjJ2mV//pRWTYrMMbdCHtfgDA+xSzYLSKpgpJBI0UXmIbPPHp8OQUudyR+7Q1w4v0wEpzTU5BcpScV8QOayyIx5fMyQ3qez3E66bXdttw3bphpFL9meUqIfzCXZjJ1es3XuAyw6slGrEjM29CwJ06imTDv2kWc5YvaVvjA0vtOFPEznRchZMuHkaTRmv48xIfjYOyWRq7Oec6TnWRLEWl72DbZ8HIjlpJMwKRayy37vul27OoRe3vi8U1+nrg28QsDtNXd8I0M5VpM3hJ3IkfUZkEK4VBjYKZasUWg/E9sqNhhprc14naIyj33iwPeBgoSp8ueZQ4KeTqWIaB2D2DHEhiIY2Mana+t3Yu4JY4cyidnvNsnh5OzYRHB7c3VVk7Lnzp4He+/5DIKdZBFeacHjen0mVs9UMwdJ7FcbMc+ZxWAwuIPtJ7D99HznyR2IkZox5r7FHDvRXyZZfCIE2CWmJOBhX/SkHNRVQ2IV2Dc1S418p1b6v//fRcXC4Pw3asdM+zkOnutODDQ+63S+qCG4aYOADXE/eA5EPpmExHLOJvm6wRPdGNT8EPDfeE46PixLnGfnYSr6nFWrojaJEubzNLCTG2ZtzsWcbShil1rebo4PY4F3EYeMMvOIxtDoSHokmHeez4rRkoXAQmAhsBBYCCwEFgLvEVizhcBCYCGwEFgILAQWAguBhcBC4F+BAN91/iv2+Y/bpP9xO/rehrLjt/I9+/+t9dcPYufL+99S+4HJ4XPMB3Eix/zoD7vX/usjO16SIRtCMkREy5zuq1fspuD3udHU72FflmwUuT6wP4xsy7aUi55Odu76sj32noVgkP5HxH6NZ+/jevS7/9DUonuv31e/d7ct2y9mR21RRTQghKZwe7F6Hdh+589EIYIiLD0MIYHm6OMYWbKNX+Ee4urVzia+LKpA9is1AqcGTJRt/CCoYLRu17sGvbG3uVuyuUmQWJ5jl5m9Xsk0CJZ+z+HdzqKXRB/Jeob5LITIio9oiWd7j6/XtkFG3m837W9bdmEi8zMgxKKLxObwSFmtmkLEnSC0C4XtYznHMMtL3l2k+Edi1EdPN6UV5BxkYNF39pZ68yZp3g7N26TPEJrX66bobcvYxdZ4m1uRm+G8cNd4xLatosY269vPKnPbs5bbnf1Cwt8hGaukX3656DKJ0UYMngGCcVeaTaIMIui3bduxgqQcSCdnJDUHq4HNGcIxf1LZ9oy3kWdASl6vt/lnnDfIxdhlX+ntNzlAMKRpSOCsnU4nsD6rsZfTKX1LJSIwV2c/24z5/PxJz8/Pc5y4nRz37DNvio+B7VBrpacnyNmQr3uUqc/z+OnTsz59uhIDgYC+Xq8T93KpAKmBdSEhzBv+bf4J66bT+SSjT7hGrU/geEbXWsk2pHDXM7FCArO1qUuciRm1pcaMZ83UaVuN2CdiFTFia1vxvT3qCi6WVejTW9rHnmbKG9g5i43zaeB2Brfz6RdVnTR60+3WwW2IdFM6z3rvfe43EToL8S3irmshsBBYCCwEFgILgYXAQmAh8IrAGi0EFgILgYXAQmAhsBD4hyBgW/Yfl38IHH/ZNoAc3P+ydCvRQuAvR2B/xvffLX958j+YcCccCAJBMEkINuN63Ut0AzJh9thgCcEA0RD2gkls6ZQ+kvG3xE5s8TuhkPQfS0gaOzYlyeSExqAOO/6ZUwP17G8eQhFGn7rfiNCF+Ji1S8qYjljYZ/AVsfccWbYzTg2ZvUpiZmZbhYiWPsJw6jL+XFzEeyv4GocB6RbpkHFMBbemVLlBZu57FNvZ67AhsOKHDDCI2MGkszchwUYZPMadydcva//p1CDMbObUuJ+B0exX8qSeEIbpQzDBA1KnBfeo270rc3g6couomjjo0fbniCU2RtlTa1t2pGY/lccNO6d0JL55i3MuYY8xlyWPea49AZFsIWRjyK6jTtTY7XlnzWAcGwoXUBKHZZs+kvFei7OovfHoyWoSYhW4MoKIaxB6p9Z0on86N805ZF8xj1HHMTIoLHvo4476LqnLbCgYhxBEMa/UGvstQKIZUdDnCgkZ20Nsa+aRlP08QybeIGSzr0aprZmV16tVk4s5oNrHGgpycGmvr6tDHCZvYS92bUTYR8eSUlvIyNhFihDF84KJ9t46Wnwk63wJSQuxitEJfLKXy+UMXg2fUlrOLM+O3WREskxfkJyJm3qqLrLPkvYzkCxNAVHOFZg1+PAUPhnbVlWptTb3xePCI8ODlY3Ms8GPPs/K/cbZAF7I1fJek4jVtSmNUDJ6D/KPJmfsppZchCwMXv3GTtrebhJr+Q8LJiGPbWqzqZtrdKvfxnzLt0HqptYqFmTZlbSK7/l81on1E/uYrqx1fLe7dcf/+RM1zpoa+5dCyHfATC8RC0lte0StthBYCCwEFgILgYXAQmAhsBBYCCwEpIXBQmAhsBBYCCwEFgILgYXAvwEBvqHOt9RTfsJ+57fuXXzzrp/fyAO58tvy+LeZf2hNXoiVD5f+4Ur79+E3eOw+lwOqkWcxi4fis9627F3Eee9/Fns3eufGhDT7wmd3259pPp++rttWIXq0I6ZthbSxPesRzUiIry8k+oeEsIwwlXCgzEnc5DPiB0sT/6lk/cjtY1GvLcRO9JFoEyu9UpMs+1Wm/s3NtjDgsvIz91LW29aqKfpDN+tiEqvpjmdIwZCPnY9BuMvU0DnDnOMUFCHZDnnZO3Fy2Ykm2XuvR+ujy5zvOX/O+NwgwU7U4nkWVk4+0UUmCT6MnpPJAmv2Y/BQFfsKkRaCz4xRQwrixyB5BkQgZeL5etklmzjY2FZioJDIFKmSHBENs7dzGwV26QoMz+eTni5POkPmVSvCWEUdrYVMjK1e9hWfQ/Inx2OXOab4iQYqgJ03Q6/bTXdwCt4sfHGFpLVNroKsPIhTvbSqpgtk7Ol8UlUpzbZaK/BuMjWyDaUl1sv583v9dDnpkreNkca4Nc/67FiLsWecxDqz/5rx98Vgnbnt+Zh38O8oozu1Rk0X/fL0iy742aXZ2GdwTw0RXBVJibY1SXVMcWc8PVg3uBZEamM/nvr8vshnTY+GdtplmlQhay+XM7bgxYOV/7jhegXhPAfVZ5zT45nMEzioq5H08lR6+qUhZz09neceTucHhpKKQhsYZY+WwaZNYdvM0LjkCHZ0svUQBkpL/8ALwjtE/PV6BxKzxxOyrw2ejXzW0tuedVyeLiqtthBYCCwEFgILgYXAQmAhsBBYCCwEFgILAWlhsBBYCCwEFgL/NAT4snZ+4fl7+8EXj9+S7+DFd5Dzi8zvmK3lvxQBvs2e3+yn/ygxZ67IR2s/oJvPWsfwiH/0qP7gZVv2e6l388H6IWJcUxhJsvRO9GiDPvV+JMXa54JqXl22dyn6b8g0/8ZtQILkSIgy4xVxD/MBS/A9OWx/S29bJOOyXIhDIgSLqJmjS10R0Wx0MqP9Sk376Pv32LINCJ+QKVAnTCbxA2ExIFEyHugiChboYTdESqW2dxnyfAnsqc+GqKHk1DiIk54ksptqiun3mm3LttJsz7H92kc/Zg17jXt+Rz0lJFXWjz7jyHyDcfoNZXzIXONQY58A7JrShjp769GjtK0QSDbYs+/BHjT3xqbmPgfrNfdQ2Lge9bDMBnK9rBXrETplwS75RSwbKYRejzaou1pJ1mw2dVCb6KMv/CmYujsqTwmZBeqMU6n0663r0zM7oqaNKIM9bGPTRuzsFVUi7oJO7DOTRo5DYhMpYpCMa2Cyzf/pOremlDErw/9O/EG/TYsx82ROddTUCFP0NdMkFQop/xsm09d8k3W7D+UN6363eq9pkluRKLPRmUEAsgq+Q0XYkId0wgGRUmvyblsnJqpNut835bxtS0gD26pSTdxLaJVm76N9raTMEduPoadP/FFph4W9bnf225lT0+mk/Pu0jCRzIbHbYOJvN/CntxtxpACZt8yjz5uj2V9VU1rOKPuwLdvst2YPxJI1zyI2VUUscEVHWNXZ8mnIjb6kaZvKhmazC1/per2BD+CgTZwQlId0DmieAxgSRY2zPlWjx5hYwXi73XWH9Ez90xYfjZKNR0khWotcs74mVZm85GMDraT/++VJJ7CyHRhkQsPhqmFnpBpG6Dp44SLbiBBn88QaVNLVWlPDMQQwQ+aCXAZ9b8JSafE/n8/oqYGacUTdFYJ6Gs3nsPA9I43YBhvOM44Yl72bDdwyorfRIXPK52rw+6FRQFTVWCts3ZW6Jp7gczqdUYocRY6hmEzFx7elXQgsBBYCC4GFwEJgIbAQWAgsBBYCC4GFwELgn4/A2uFCYCGwEFgI/HsQ4JtlvnDWlOz6mGf8RyWxEuPoGfMF9fz2neHPuchl5F3wz+fvFh+TH7F5mH6z66xG6Nb1HQSC+S7jzfP34EDQZO3jECE9bCvEzeuzi+08+wN/o/j6ZX97/Wuek5zBN31sQpqlPyRV24/YbCZzNqMQN1A80DbShuKoUjR7t68wNPmMPHS21apkRLR9v+yYoEfe1OEEZ/3lsmRbWTtENJsF+uOyif2Y2FaRx/Yki0KiD0hqKz+adxt71mNXrVRNOj7PcJKQfHeISVFgsc/EMROm3Cl57qVVzbr2FRa4MiYso/eXwcI5U3oRsc2cBXqaNQbDjn6EyYwrsX1q5ImUJsw2yAAAEABJREFUErOzhztE6P3eFWI2xPydYu8QiiEgO0RZakvQkfN6SOa2iYEQ25F5k1yi7dlFfsUYzYCY2zoYkPOh2v1tVZmxZrO9Y0BvW0eLTSSqSDWpnSyTrxM39U8iNfEt9CWDyS9PJ12enqSqWU3ftO8V8jF76rHX3rL/5+cbZ7XpHsLVnlhm1TY1mjBF3gaZeGIumtVam5J/Gzh4WSXcBaz4kxfi9I7Mt5Ihe+93cHjkDz6dom7z384NEQx24Ew67c2aidI9cKJDNy9uQyxJ7G7fyz63La4pbF0HVhmHCP0F0vd8uaggQt1OOp8be5NCxA4+hTfqvN6uYgNKIxrDMSXzWQMDStXIc0LZtiF2S+KZzFnf7s+6E2PbbpD+2fNdd3S327OC/eDZfL4+K/+e8fP1E/0n5d8nzhmIVlXUb2pgwkNjW0bXyXe/bxDD933dWceMYgbCiL2AA3VgztmI/Z21v7182funC7rT7si9kHUtBD5GYGkXAguBhcBCYCGwEFgILAQWAguBhcBCYCGwEPjnI7B2uBBYCCwEvkAg3zwf8sXiDyji+9ZsvJ38yePEjvzJYf/h4cqeJMMkOSAX0h9btlmrXV50n80P/fd6mzgWueqdFHrR7OitTKNzdBzn5ADTo8gaJUKudOw8ZSdEMB7M1RgUwhhj+33PwvQ5entfzzzyEiuTN2K/2qW2LMU2kvGhs3e7g9iZ64augdCBIVJYs7mfOCG2Zz1VZvb+sj3X6OgfayYWpNKM+1Cl64ASgb7KFDHpxoug+O5l8E/cnP8GebdB2kU6+bKfvIkZZE/YNeQl4EBLXVfYQDg1dcbDTfYcqOhbK2WPh9iWqZkCFYHHegmXAcusE7ebKb2KM+chYGZ7xrbZ4yTJNuYivtSa6S3J2EsD8jN7yH6yj84cno1raPC8RJTY2FM+hOaY0tE1F0+TGUmpETiwYsxlW5kQhThzqELXkKrUO1B66jznmm2glkqxsfcalUBIsBcNtZhyEYcayw37E3PKSBGSbE+C9twqpalVqUFyZnuRMvNq0y57jg4vSZ4/SqOY15yORgAz+9Yk28rP4PxD/AbDgc+WN6c5F3h0bfk3aJ8hPWGDk2NQ7+BZj22kv9RbqjopNvmzxUMlGx1iW42EqXnGjz+GA0I5z1yeE6wVfF1UhL1o2VeIfUznGYyJ7YA0lSq5qIVQWHJlrYtnaiix8rwlVySkeGLN54O9jodgzMf1Tryu/c3gedrELg0C3+83pflRU+NpYUe4ldSlQUGtmqqkPjYlRzBJzfcbMSk8OlNMSGnJEweOdOZNycbZxE++1HeHWB/UZ5dsa67bkqzZcYBFgMiWGpErOHawKK22EFgILAQ+QGCpFgILgYXAQmAhsBBYCCwEFgILgYXAQmAhsBD45yOwdrgQ+HMR8J8b7oeikZMvun/I9F9kVDADkR/aMqyDHRyxZsxdcAo/JtP4t988yYyP6QkqUeTHo35s3SFjBvJRnK/pP7K1LXuXrNtO906CdeR0Oiliv9rYVtYOzZH789Jsv8ujN82MI18eiibJFJIo5FR/kG8DwiiC27zs3RuGimsntebC4xaNjU3OPxI903Zq2EvX21U3pEP6zWcj60j8rvPNWkbxCzGM/rg4ZsFnTUl4NjiXpukcvbmhDE6jD92JeX0mJ+xyZ14Eucy3OSkKlwF4tl/imkepyoS3JIRYsUmtIRnjHxENV/aUepEYoMs1wCxkXSQ20Yl122oFzRdhnPpCMB82tvfzZb21pggVKA1OHSKxT0Jxg5TbwC95dhkvdcQ2UtlDVYZTbCt1t9p1d8jvvEn66dOVM7kROzG0N2xtk/+ktA7ZmFqz/9RUrVjbz3NQfNbvkIs522B9h+TFnR0DHgGKnHmW84bp+XzShm38Nuxu140z2iAt+4wZmxPPCm7KHjtnZlvVmhLn6XLR0yX5S2aP5R2h1OWcl0D6UdNgbHu+yXo6n3U5X1QNP3TsVtfHW8U9++PM7mCS+p95Xj59+qRPz8/IXZ/y7LBOuD2DJbOnQs7nM/HPs3azOuaukxkb7S22p/OJ/Cfy77r4PT096enpF6U/Xy7K3s6n84wVrFPrCWK+tZprF2zOxEmEDi7pbauo4wRmZ55ru+azIJqRA5/77abEfpr5Lrpcznq6PCk5CIEPxo8rn80re/706Vl5+/iGbz3WVrcQWAgsBBYCC4EDgdUvBBYCC4GFwEJgIbAQWAgsBBYCfzMEbMv+efK97eYLv/+mfK++n71ufxv7n53/u/Hnq2V8cfl5/13H3SBv23wofCHKV5Lz3zv8cJ2U39WTAvh4fvW7RT+5fa++n5z+D4f/Xv3v1/MsF2cxhd5v8nOgnDlfw6N7O2b6jctlvYgLd+SNvdFNQc0QWz1k99N32vd+9xTk7y767FkdzL8lu/3nH5vXeZchD4ziVSw70h69qZ6NKcLwg8vgI8wmwQDB8YHJO5Vt2e9FBlZ8Q2i+M/4dE0LrkJRWTCKkUPoIW34dkyNrk2mghowj0461XAOcIhnbJZenZP6jMv2M7xuZZAoBnLzkUMiTKeJsHuKcRfzI6VdhlZLzHO/YDWK8FdGOuf3qd+i+1tvG8/Uq5pFDEz8Sy9QZ/Xx2KnXwPAXYscnqmPBEUJPEb9lumX1L6a29Zb0z7EoM4RuTSMaDGOnZHet+JyNY4blfg7WMiMPne2jjjmAzqOWwtR0jbPd+TrhZVAupPKj1ENQaZQkCy9QfYvD5elfIrY6d8RH6nN8QFVqpVnxUd0Fne1o5Bl3ggRINUAh+UT0L5BjoCCk6DUkNP7p962AsfGMa9S6W8Qu5lt48H6KW9FbT3oLeBhLBYVMHh0i0g7Nys/R4Q5Pd403m6G3ZaJiGWFWaOT8sDBaZZiOpNwI/OVU40eNHvcAeE2QgPeXrjmHepL6x8Ts2HaA2PDZ2PIhbp4vSk11FfhwpjyLw2z8bmilsLMpKm/tPbcSyrRD5p1OpsbdiLtpB1HbiUA2a/RopnqFNrGpSnTQYu/icjeKwJCd9Xp+m0OamxEWr11Yq/DIvl5KbbtY54xOAcBrVEYKVyGMx0gZIGzV0zqDKqobQizllzBh5mzZyu3GO1JHnruM3hjlPa+TPZ+c/WABToUtc20oLNkW+1BzJm7iWs6R0WY8+opwQS3wEILY3dbBqVWpV2u6e8z6ITuzWmoo6udSpxbYup5OezpDDKPOk5LzYjkrSqdXEJXgc+OezPsgZXWoRMU6QxA0nE6P3gcoql0J83yDlc45oeI6GhqQ7uYdKqpY7mnUtBBYCC4GFwEJgIbAQmAis20JgIbAQWAgsBBYCC4GFwEJgIbAQ+BMRyLeRf2K4FerPQsB/VqCvxPnZ8b+S9neoU+nX5HeE+6kuBRmQBHYqzujrYnsSBV+32FdMF0ns9J8Lyx9esftw4QeVlEd9P2j8xix5D3mj/ngYYubjFU2C5Yu1RP5CORX9TSz763YxnrEfNi6zz11kyeam1xZb+1WXNNG9Wuwj21/4atI9Wc9asb5LNEeMARmUuV3p5r5Hkjx8bStkkk0PIeXUi+jROv5EnzaHXWyON0OrQQ7KuuWNUIg4Mdablv8JyFuwN9bu8+1XNNa0YsQWxhyTntrEHJm1xciqKtmhzvRYE+RbU2tt1jRNWXKEW+K0Kp3OJwi2E3alNNsq9jX9qhg/9JJw02wTF8nY2S9aZVjcbM8xd71tJpRRhBTuEITbdldIuQ5Zl/rsrJr9DYhBBJtOro0+ZxHJW7i/vnlzcwtoip9UZfaKFHUTy/R6tPhGkuvIT6K5Sgolh4jTEoM6qzFjbHti01opZ1nEtK20Tl3pbRwymAKlOP3SS7anoFJEj5ZaIo+psBK3WVK2lJqCyeC5GkyGaJaKIEzBp6MQ+N0nwbnjIGpt2JTyJm3eqK1W2GzKW6+Jnz2czxdVa0w7FKqVfdxIuse10mzLdoZTbM+57TnPrYjtWc+sbr5x/Hx9Vt6oTb7OuSZm6r9db8rbx9fnG+t3aiI3i1lr1RJuShHfNYcq9EzBzYECbIYGmNvMH755PlLREYPlGTtv9n56/qQ8Lxk/f/o03/bFbQY/3hhukMau0iPlXFu3hcBCYCGwEFgILAQWAguBfzMCa+8LgYXAQmAhsBBYCCwEFgILgf8iAvmy87+YfqX+kxBwmS/U/7yvne3E+7r8SWW/C5Ov/SPvlH9gYlO/EPrfEwZP2Z6u9mtve+rtV+LA3nUhICLT6Sfe7OQr6qiXLCMECTwOHI9CTEQww0Yvktp2wVB7O2wye7tmJ4dU9HON2/fPZ6ggQDAlp6dIrziFYImItudKxCH7sGWBy97nyW3vY/vjHnP2+4jBJD5NVg0pb/4VY0uyc997ex/r0QagjQDG3H5ds19rZ2nGCCGbHC9SZs+vPkecMWN2yKYx/WzLSEFEiWYbbKmOXm9a/gxzCK+obE/fl3EGiMkp4mxEv93haDtkLcISWHAfmsRVh8FKrIidWFlj8RgzzcWjQ9cIZHoTNcKQC+sZ81QQu3WWdhO9tMwfk5TV2q5I7qhJpTwSp5MhFIs9s47SpgfzPA+xzTSJBjrRot9zD/Yi2Y04J0mFcLF4D9FItfHPm5kbZHdnMwkB/IoAgQaD2XerfJJtiasorCh6MMFNmEFujilDko2R9layWmvcwYYEIUmD69a3SXqmj+6et0Mh3vtGHAIObJM7uVo1nU7nGSfzjLOOyYxhootmM7JkkxUpamSqvKlaJVqqEz5S9K0VMecCWG26g8NGDcDDXqT7DQwpIvjcIcpTG6WJNMToU4rAez37PETnwOh0OmFXiNWqqVrJ1APs0kh25mqQ3hKB2B/26Oc5kHOAOStgu9c8slkUNr7uqhJnIlljxj9BopZLxcLRJ1bq+c+vz7qD7x7CpANjcA72ol0uF0USmoSsd+Ja/CIQxSn43e7EuN32NQwLEfWOWWsXRjN36kzcDRAztq38+enWmsYozBoxpMxPl6cMNFT4t9y12kJgIbAQWAgsBBYCC4GFwEJgIfAvR2BtfyGwEFgILAQWAguBhcCfioCH5hed6fVBi/6Qx7If/eyOtfR8lTl16/Y/hADn/z9U7VFqqp7Cw8j38Ioca3+H3qYwCnHtPcOffhU5I7YhGvwb833F/uVzHbR/PGSspxA2ZxP53DsECVQM6k69QjxFn7XsKfKZ+jH1o3/t7FfdTvq8rn00sv1hXpRKXtvTzTYqz/H3bra/aptnompf5z7tbH8v5KMWzLC1+EmPoBFTCKahSYC1kh/x9dI4DVtVrLlBiHXd+1CXtCFwU9z3q7DbR6/3nJVfp3M0sBsow9UNCnBZtvc1AsONzTHcl6Z2QKehv0M03mCgQ9DFIGcUkTCA3NOsSqJUxbfaMW4yyuyhbLXKXg5xvPFkTwTLn9ZNjg0izra4lJacZmBjj52mFz4hZEfXfQvJF3Z8aGDTef43UVeZGCZnU2snNYoK0ajPGzucqwQAABAASURBVKZR2bt9iMm8CXu+nHeSU1YnT/A87I44eMjkeSkLgyrrdE7Omv4nckcnWmLYFiGVLn4R0TK3S63V9KsqCWXKi1+1pvP5DPFJXYxt8/xs6sGB54Ij0j1/blvi+RhCpe2e9URAGUxk2SZ+EedCrpCb2+Mt10G8ruAd6+zR1GMbHQ8B/vufc8YOXUUgcYP5xlokfqxO+9TceaDS287SFNvK1nZBT3khq2PXASNvVY8UzzliqmqlE3heLqdZc87n1JqOZlsnyOsQwtWaTE3tclKhy7NH+GlaremMPuTuhbM9s55YcxGjqpr4PkHytipl3vBJb6VZiZfnj2Xl/4NxQlptIbAQWAgsBBYCC4GFwEJgIbAQWAgsBP69CKydLwQWAguBhcAfRMDmS7c/IH8w/d/LnS9E86XjV4t6s5634qZgnJ7vZ1XcIqg+u/j28zPNmv4dEcg57bJ/Mf/262dT8Fth+q1rPit8qR/y5gtJjm85//iabdm7qKyI7Vfdj4f6pqWJ/V6GQlboi7099vxZNNtTkxgZpI9k/C2J21uBv4BEgSIYu3zL97etpb7P5bMI80xJ/EZtx2fXHbVl2TZn8Pr82IzDaiAZvwrWzl6gdUKChVqiR6u42Cxm8g2xLdtYGGz2OEw+uD5eP4ihONiesezDNvHYH/Os19EXdkh03xIbO+Swsa1J+NDrTUsNO35DfhN31z9qeNjbJSOPKXsOfhBrD9wO/QkCauZ6xLOp5TEm4vTbb/EoiFLpfiNOpsMsUQu/0xs+jXyF3khe0ewQaPZus9dNDXNRxCE6ayGBYx7SreftSqTDIsb3zpih4GJFClml7T50u9/Ii2roheQTrY87egRjlpQ3shsFkUaRak0NYu5U9NiPojb65B4UOPMlJ+NODIliCcRUyliSbQWzSDVD1hGLJJVnlnhqogazP4nt01tGb1sVwU7WbMnZH+RkxtG7JPthQBcfpTGeHWvJHalW5IdkpLeNn14a0zlPHyVoq1PQxBZQbWok9wa4kfHZc2EKCTFZ5bhrtxnCbc5zw4Q5kQEo/h0SeJtnQGzw23pxVgNy/K5OfMzARuDQNDh4zGV+qppMMNvk6chQarVZRZJrw/gOyT7oC13sQ8D6dJbwF7rxeB7ZpjLe2Of9Tm722R8yxpDMVRYu5BFCvtGpC/BV/DSVS+0kPT2ddDrXtM0bvYN9VWmudxLNPT8wFG0kqMW+Ox+BUh8nEXoK5cy+84xRzss+U9PbWIRRUZ9k+tMkyKtKRuI7wEC0/G9L7zcV4w+upVoILAQWAguBhcBCYCGwEFgILAQWAguBhcBC4J+PwNrhQmAhsBD4WQhAYh2hPyB9+Fr1WKUf4tt4vW9v/PlSVS/y3mrN/o4IcJ5/ynklztf29621r/n8uH7wJf0hP+71F1sCQciBn53VYBEpbpFv58MYYkJT9I2WzzcbmBbpD5mK795i3XnGIu+NWeGi1Be1YUAiL4rHwLZsP2bf7+zv2IY8+koYSnpZyZm9Nf18bvurdcW2ww4dhFuCJnYItF0PIgQnAjHYOAa2uX//Suy3VraJYYiuk6raHOtNu9833R8EWtTmZlvwV2IJexQK2UePXg+JXWqORGdHI05zF5U10NkPffq5lcdcQ3Ov5A4OGQMJSUQ4bAicvUQPFNQuNWISVdHvotkK0qyylv+NQjOJvWZpv+gNSTuUelJXxNh3yL07m7yz2T6TDyXWGcI8b8CeH29vhoQFOoUc1IykGctV6IyPJHKppCKvbaZWWurcIPNCaN+zV/Ix3fdA/tv1ruv1BlGYd63jIaWGSCNWhHBKX9RsWwTf/cFItKjo9itgRYHY2KKNKnVEmCrq90LhLGQ9eoaczUAY4ZwohYmR/X/j0aDoLFOIUsaGXfaZveTf2E2SvGHb2WPWEzeE9gkyt9gH5sTvPGN3ZFOHYO2cwUCIjvvY9/zAoKoJpRRfgT9ie5LjT08X+jP2TUafOKnher2C7Tb/Td8b2NtWtTZtxV5si0viTIt5+nEwuWhTN93cX8aJOyh8YPN8u+nT7Sq2FwiUZ+vGwebfEv706ZM+5d+BJn/O/L7d9/lz9J/0zNrtdtdcu/ekoA7PfhA/OD5fn/X8/B9qv+rCczjLmxbrthA4EFj9QmAhsBBYCCwEFgILgYXAQmAhsBBYCCwEFgL/fATWDhcCfzME9q8x/2ZFrXL+6wjYJX8kfKFv5L9e4H+hgHzZ/7nYlm1IhTHF3uc/szzbM3zOwd7He12dGnaCIgZZmnpYjxA1GU8fzi+9cIW/mD4DkiQ+kfi9lejGNCQ2scKiZCpYFttKLNsxU8YZDOLtghGGtmXvknX7FTO9Wc9aZJDgVbKvQdpBrbvEJhKbjm0k4+gin8+zNqipU/+I4JN5bH9U7L3m2A/8pX0/qDNSWjGx3352HPWUQf5DZn1obcs2I9HvfoV/oYqY8S57btuyHeMdC9FG1gwpKYWfYnuCl5uyMRmyxsNHBB249/xJYGQ8RNg1bIpwp51dk21ECL2IwZ65FPwmjkzS26wjIc5ChlUrmborJKCahqROQRGR3LaSa+T1S4jE9CxrNtbSx9a28kZpUY+VmMR65OzdSiyJniupWkmZzvoSW8k8VSrI5kq8ckxeRG8b5ranxlj0PO7wvB1sOpPIIH8MgpveEZGDPaLBJ+sRUqm42Z5rbHX2PAZKnBnKsUSYmJyMuCgkd/JuccoYFSac8Zi+NtYIS8TsyIZ0bdTpKtmss2h71nAqyRJi1eOe0DcI7VM7o6F2FNNfe2t1UrlJo3YF92A7sgGTC6I0b7yGZDb1NZcakTKmwzp+ZEU/KH73HdQ55h4woC/EmLeZh/LnPGvR5vzz1nPjgPNcnSD7qxK3iCOI6MGekftgThEqlU+cvHUDvzu15lFprRQZSZDgyGAh007PFL/E3PTp10/EBE9qjj6ysdct+NB3+umbZ2NLzlRqZf/57JSlVKjVFgILgYXAgcDqFwILgYXAQmAhsBBYCCwEFgILgYXAQmAhsBD45yOwdrgQ+Psj4L9/if+FCkNgwCpw8YU/1+cl2Jbtz9WQGZryxcJPV3xQ5Mz5ZY1TPW/xiczJy+2dR0iRyMvq68DeLQ3h86r9LaPd/3MP27KtQux9rA9ap655Th+sZVeRY8n+OE78I4fd0du7ve2pqjL1SJlFOGUZXfp0ZSs2dskfSNbzYCRXRLQxwh4O4crsy8u2/FDblo0wdyVHSMau2w3iKmFkVqhmpDvGg5SRLttKDfbrmmed+5yQyhIqaVfJ5RepjM0SUlUMkovYkG6iGb2mo5Vtpa57auOM9Ggh4zr2IdbmG7esRxdX27KthK7ZlyxNmQFFPmTe2WNy0E2NTU7y2Ja9S2K0KoVEpJt2ucUvPWYvtnzIX8bsCGKxx2TqzpezLk9n/fLLRRln73nu8gbr83PeAr3q+fk25Q4pSRnTdzDY7ptuV+SWc7rPuNFPA26DxLbJU8ykTnETG3BJ3ztnC/mYxdZaOvXelRiEZ04EBrYVovR0Put8Pk3i0yauPM/8dGrKv4t7zvrlPG3x3ElP4hNCmMspw5rNzsDorez5fL7o6emJ2G3qbDOuORZtUFdqYyi2NWvMPDh9+vRJedvXLJ7OTefTefqlhn0vg7nkMr2JGwk52+fc3s838Q77YNXzLIFR/iMEyRObvu34VDVFDvviIWjN7L1m/Ly121rJNmf7i/7//8//o8v5zNoJvyKc5x5sapp1sS2A6kgxj29rbdoO6iitthBYCCwEFgILgR2BdV8ILAQWAguBhcBCYCGwEFgILAT+pQjYfJH0E+WPwnp8Ufa1/o/G/2/729/G/79dX96q+WF5Kfb1a8f8+75T+PZ19kOqN2/yHC5jvq6zz7J+2DbxxegUq0nvxeKL0j8m+ve1dzu2DYbfErH+deHrZ70KQ5nbIQxfLg6eZ+DVdp+bL60/FJfsJriHrwhf0/MFt7/m/9C/pP+TBp//Hspj+7FAEqR4dTJ/JIW+ZPb4oTzqf7s/BVZgY+c7jESwLduM3l/x2zVYf6OO/Hnabwm8giIhGCJFrkjGwWLPwR0Q8hbeHkuPmoZcUn5/pHeZebGWT7Jemo0+/hZror36MXm5ilGTZZc8YzEGXx8ypLJJZ35PFL9n9OiNjjMYm15spw8O+naz8X2I8NZn7QUDbLL0MmcSjOhkO90U2/vcXcUvObY9ay5Lxecj80PY5bS1/c7X9oueodgcnuwPR5doXekjeVDs2KP+7EKt+HZwEXhExst4qPPcdA6fjxnPQAisyFCauVE+GPdZ915/l9hXx+92vUM+bhoYRmwGGsQRkjicRVTSvheJONyow7MGod91yaM04hIhI9asesQkorLXCpEG+ZVnsLWTrL1NH4pgKzHVJOggRSlnn8+1sRvPO2OMiwhtf4IYiXxZZI2CxpS4byizn0Hcrg2i707svo05Z3FeVRK83hyL2PY+nD0hzd7Mvk1Rjc1EitxSycwjkiVkYHO/X3W/3XQnX4fk1GysEGMEQ0wLv0jOAz6S2ljBNvMNgjV/SrhP/6FBTYMaspZQRcGtkZvJ7baTxLGPX+eB6Nin9sJuMI4uhKNtmby2dbtdtT3+hDJTlcELW5JJPKuJf4YEPrfS+Zy3ZYeCH9tTp5bEzVhpYMSF61BikUIn/BLjdGoq6mBRiXs6gRwS/7xJvMfqhBpKM4W0dpbB9wapfUX647zik32kT8zRORGejxuk+adPzwoGGl129KW02HZwRc2SqV26M8+fdt4AfmOhg5lU+BV3Ruy/+KzkM3/imW3I09NFyVnNkNoXtVYzn11zfIYIvlwuqmqyjeBdUicOH0T0emBiKTqktNpCYCGwEFgILAQWAgsBLQgWAguBhcBCYCGwEFgILAQWAguBhcD/IAL797n/g4X/00vmC+h/+hbf7C+7/UjemPxpQ6gawWR8NZ4hNyKfG3SIl4j0+cpfNP8Dn1VK/2aRP4b9+wLi800gP8t41GAb4sWsRujeXPWytisz30dfv+OiRIpMKxKFUJrj4/ayKNn+UPSm2X6ZOcSYPH9Sz4uUVazZrBkk3uRN/gFpFdGbNrDpIQyRPIM2jqynK262FZtInrXr9abrc8divwZVDIYRunlV4UMwe481ldwSAzWE4JiEGipid9lWq5qS+quVTAzbQj3fpDxB/jb0osFzsjkGrNsNmxOTUoegu147vWQbfcmPOKLN/PQNctGP0oAEjZTp3AMDLmWvkZCj1+uVPT9rvklM8sSxrZyDbc2G84z16IGVrTKZi1JRR4MEtI3Gyl6KccQuzXaY01v8sN6qQaSe9QRJGLKwqhRJDfftPsnEkJskmyFym7wkg9jQyfaLxPfp6TTf0rWdZc6A8wC72KduFAqWU1DYpl7j03Q5X5R9i2bcuTjPznkMtSq1VtQn8mk22zqfTjpfzsytO8/Zc95Uvu4ENEps/SJyNCJGQ0qZ588i3/JBFe5CAAAQAElEQVTcTbkq86O21CxaMNg4mxCuwWnOIWqBkvq2F3jii7kSLxIyt4+7jj1lLb6Dfef8I3MMPvG9k+MGSZ/nUbYSOJ1tGefKDSUwqJ3MHiTbqkhZJ569qgbEA32xzhq4XcDncgGnc00M7RkIOymjwqbMMw5+oKLVFgILgYXAQmAhsBBYCCwE/s0IrL0vBBYCC4GFwEJgIbAQWAgsBBYCC4GFwAsCHtKL8OW6bdnvpcmKWH9ds01WJP1DvpXdkAhZt72TCvT6rIWw+JbEJVLcInSK7GNqKQSF/egznyL5YB+Cp2j03D+8PH2I8ehjdJAre33wJw//om8q8C+F6LBL/kzi/z2xPU1sy/Yc5zZg5wakzj4mGYMxdZ3RfmV+EEshfuqN/26x36P/XGYm4uftxEEf6QcTh5s9LRjt13scBkTPXlNWbc/abWc6JfHeCg5KjVPIJ0xtbljHzihs7u9kxzTr8Wd1J8cO/0LzEMLIGRvdQ4JUJ27+DDFcnDpGg7VhzhFhOq/MQ5SFkLOdFxn57LFHyKv7483TSTpDqmXXJpJLOkQ02+JiRGzurbU534gxcSVJo77WSljK5o4Uku2c6rwTaTJbHYpPcjIVXJowm4FTY89zQI74mj6LGeMIlYcC48Ipb3VeIOqqNWIUz6lllqHliAXJ2O/K27H9fpcYx59l5aztWErBfrDv6G3LhVjEqsfYsp3lKcnb2knpC9tqrHFlP7anXipF7CZXU6M+FLKt/LR61UUffFiSzeqUYoyvQ0yCF0atFXeB2zxl1udUDTK3Vc15akisxi/WlFWJxYFGd8g8rznR7gOBmv1jtmMrafrJjF4v25Cl+75NvkKSr0Pq9sR7Nd1HuNtW8hX7EOPRm/o2wKgpugYup/N5zs8Q2TsZWzI/rdg3z9Qeukkj+lNWiF/UWlLiqvK0qsfWou+cqYSBZCuf/ynk5bGiHp69sUF8I3mLvKee5OrYbg9fAik67XNp1jiw3SD5e+9krSmEosdgXQuBhcBCYCGwEFgILAQWAguBhcC/E4G164XAQmAhsBBYCCwEFgILgYXAQuDPRqD/2QH/9+INSj6E4csV3ctkH4To2kchNQbExudGn88P69/QQ7jY/g0O3za1LdsqRI9mW61qir2v6zstJFLkczMb//Ln6q/Obc96PjcItiAaYF+Wosufst3uIZWG/FGeFBXBa0wZM35siz3ae77EeiexZS02DCGuhp7nG5ySJUVf1R59cdaUhj5vV4bEss3scSV/hKlt2bskn52xwDpk2FCHAMNsv7x3sRMUHIyyXMIfoXapVPS2Hzr03nWFTtbeBl2E7rhsa9qI9hgfJtGfID1DGLZTewljW3akZPLGzrjPi0FIyhtkd84kOqOLtCrpMaY8wUlqqrIIqShah/DLPiOJ08EhEtgik2zELpdtVbPaqeYbuk+Xprzh+3Q5E5d6yzKiNDa1QcBe59kN2daOGTXptXXyV+H7WA+pert1ReKPI2c8kM4ZdfbwanukUoocmuvZR+TIkLHtOc29AKBaEdYQpht5brpdr3p+vmrHbygYP10u7PGi9qhtBuCWeDMdOMX+er3pfttmrKzZVgtG5OAodT6bOJEz/UUuqViz89xJ+QPgOYpu8aQNpVlWubibWCeJhH7MmcjG4iGZDzzzJ72vt2dd2cuU25XxjX3tuvnnvu939phau/K8bBDH8a9mVdOMK1r2US5G0n6fw3VbCCwEFgILgYXAQmAhsBBYCCwEFgILgX8RAmurC4GFwELgH4NAvuz6mfJ3B8r2/OLP/rj/u9e/6lsIfIxAvkxHDJn6haD/2OkPafNmaeSjIPkifQqpv2Yjvsjf5ZsRWEwk9vVi/9EYsw8uw5p8S0KivZUjhP3x7wf72/rD/0d7e49X9BHjGKFT+gh8SKZ6qROm6t34MZ9G3OzgxeB3XraVn7inpkjG+d+Noz/GmdtYz5T7uYyxqT8kYz02YDvmSjx7H0/Fy82qqim2Zb+K/qQ2wCqhbKdT5pE+INyQ4Nohu8aj5mn0uEWX9YSwPeuLbySEbN5OzHgQp0P02djID2+pb/01H+vMZpYQYoCi+W+fEjxEYMgqg6lt2SbGg/xl3Ta6AuNEYKwmY2GwEyOXZe/SsU/eCMOZL7XlT+5aeqln8NmK++EbW0KIUDo1Q8xZph7Rska3XzY2WfOsB+jE1qYULFvhZETYkYwOO4jSWQPGqStLom3MN0g7fmVI5kLiXxQ25TCUVBQWXWt7USNFVUcvcrMbYrUm6mYO8UdKSEBpu3dkcBbo89YoZ9JZv5P3Crl5ox+cXyTpWtXcf8ZHTemL/GaQfWzEyPknxsbmR2pRsV3rbasZhHo58Cp6Fm1rP28+M/gmXvxnTIrufZP9iEOX0JFph31y5oznwSZembzZH/EwTKy4VzUNWNf49ZHP6cBacp4dDFhW42b89WjxHeC4gQ+pwNVIRwSxekcy3qZ1a0POllIjmoyL+dPTk5KbRLrdN+V8bcu2uGnQc6lx++V01hkn23MuTAS2zQQCT7vJjlKqlv10OXpE7DVY3MkhtHnLOHVfr8/69ddPuj4I79v8E9OGqD5BUJ/on7SRY2OPp3ZOJL1pa7gQWAgsBBYCC4GFwEJgIbAQWAgsBBYCC4GFwD8fgbXDhcBCYCGwEFgI/C8jMP7exYew/ntX+JdU5x/NAtlxmBqyI3LMv9dPUueN/6v9gEN5fU7Cs1RurwbfGb31teIbsS0pa+kjTL+4dv2AmDrIsPGmRtuyX6XKX0SgeNIkz5dLX9PYr3HKIZmkxLZNvnq3h6p9nYWXcFgx9cucAubY9tTHp1rNcSAAYbHyImI0rNnGjG8NfLP359t1Em1ZPLZ7QGJbrRI3NaY3dTNGV1Myl2xPSd4BtpbYEzeuxIpYZibZntKaJW3k7pMYu293iLu78mbrFvIUogxTbDTty695RSPNAYMoZYpL5PW0l8xlGaXZWES0vKF5g4DtEI45S6NLnsSIzbRHkf211nQKWXi56HQ+CTUuY+bIpPc7852YzB7zVIwMZPjEwb6QLvVhZCBdHYZzUHzEtrimtFMKkUZ++oD03IjNjHjcGbPOePcfs4bUGGEljrM7bkSew8rek2TO9Mg/yElN5HmoZ3zb+3Sky43M5MzoWHKVglMspvjhwwRTUX4u8owXYWleWWfrEi6tSsF3nqtr6uxkGvh31vwi0c/Pa7/xjNzA5kbs4NNn3UA63xa+QsI+P991hXzdkizndzkr/3ZxPXAIXhknt2j3xxvePfbUlYAjY9bsKBikYKRxSLuUTqeTLk+XKbbjRl133SeZ3pVaUkdynXh2qpnnYZtvDj9fr2LHWm0hsCOw7guBhcBCYCGwEFgILAQWAguBhcBCYCGwEFgI/PMRWDtcCCwEFgILgW8ikDd8D8mX9FMgMUaEL+0zF+Mp34z091/MXr4tmqRDiIsI23+Zx+9Hdxg8P7c1ZEl09k5T+JjTZzwF0oNLbyU+yT1geQYF7dKpq2eJfnA0Y/Zj2uz6ufjmZu/Ei23i+2VlJGbOF429612lCCphTOyu3ndSTo8WvxBn0WdsG9NdduzGw9KaBJFLxV5FO3qGxB6KfaeGDuuUWB9JbA/J+rSF1jp0rZpSc5EjYvop3mviTn1SzXkpk9SVWKLZRmVGwqYYI/KcD/KUmcemLCNZsBkjA9yrsY7ettiG/vPrVfCtymmk3xgMSEu7SUghB0J60wbKiG1V1XwgUYkpVWjqMg4pdthZ2LaSbW3gmDdaI0zVmqeYtEV9okW/izOT+RkJRobZW3I9hLFodgZDVYVYrUqtNTyEt6bOxM+5dGpIzZFpIBr+eKuDwb2zYk0/1NpjlgbAhZS83+/69OkOuSfNeiR1iOHEwkR567dngCJE5i4Yvbls4yti9ClXSPkbB3GDCE/+jTpiPmYMT/KxWs09Fb5xHpxrns2Y9tT7kPjtJoPYG6Y9KnpPURwEgIcwZ0vsoU+J8RmysyUfZqeTwcBq1dTQVZVsK7k3Hpzb/aa8fdvB7Z76b8lZ6mDQWe/o7ZJkFf3p3NROSDW5jAyd0VWzTmepka+dBrkskNW23ZENAQ02mpxXCNX7fYMElpLTKhFexmUKU9FGnhuOk+Fc++V8IddJzbvBoMbE24gFnDJxBnhQMlgNzb2WZRd1NZ0avq3pcrnoCTI4pHCRMHbn80XCn5BCNZ+DYG1bBGOF5XUtBBYCC4GFwEJgIbAQWAgsBBYCC4GFwEJgIbAQWAgsBBYC/3wE1g4XAguBhcDvQWASDiEVXpwfDMfL/DcO4h75zM1liAy/aEOmjA/sDgPoGUWO+dEnwrtyj4UPejvWHyw8VKkpZIuNXYR6Zl2P9Xcd67bf7eHdOhOWuQubV9HRWLR3f9uHFltPeVF8MLCxkd+toFK9wTTzXd7bxWnq8bct21FNsRnPi42jsaxWTdUgqBo9YxstItZyDdiscqlqF9uQaZtu143zUripXbALlkpzbg/BPiNTe/pIVDZGiE0fJWIzRkL63WAV77eQikoZSmOJhBlJRbzUZHuShbv2/d22uLAtFoxI+10vLTEiURTGGdt7zDs1RN/A5oQEtQ2GLsRkcMkapux/TOmwgMEAKLL0IrFJDKxmrYkbia3teQYhAJ9+OemXhzw9nSdJ+PT0pPPlBPF4lr1XH79I75zBI+eg73zAgl2nxsFYj9Yp6NjXIwT1SrE/7PaxyFGIWc9uNZu9z8cj7iBe/CKipJHckLW2dYKcDUl7Pp/UGCdv5HwpnU4IONo4ifzE64htNfTn85k9P0GQnmU/bNjHQGwrttfrDeL2LrFse55tK+NfSPpdqlm2lRa/4D2J8uud53cQazzWd5uqfd9FrPlg49jZZ/40c/5d4pmX5yE4WfwQ25Wcux8lErdrYjP9rpDLNykLxIoeN0ZRdepu7POixECjtPz58xsE+PV5w22wnxa1bKu02kJgIbAQWAj82xFY+18ILAQWAguBhcBCYCGwEFgILAQWAj8VAfvxpddX+p+a/E8Ini8RvyV/QopvhrD/GH72H/P/ZnF/xWL+XOM3pPjW9ZsypLx9+KH8QP3Axxep+t2iv0/7KZXYBptX+e1JOCDOcP8y++14j2SX/JGUhFo/ux3PzZHH3veqfOGP7G/aDe39vmY15sbEGT2EL+bZZ94P3GVfsx8+X/R7TM33Jbu+3rP05nJq+o7IopIxyYI3rl8Zfi33wL7rqx9NVt9enZzHPMNDXnTUfIzn71vIkEl+PJThQyKZApVsIzUxLsbRH2KbYYTucdklI4+pdkJG+A9BEc2+2EwEDkiNGHvcAix+w3Q8hxkb3CTb+HjGES012546Gzu9tuRKLHvXZx+x3wXyByJMnPP+DA3JXc6Dl96euez3vWjxp5uX/fH6IHYk8SMZRzBX8gyItNQn2qyLJ8M2Mz3ySiJGpNMPbRI4RVJvZ9zxicQNtPh9i/88cPpR7CyC8rFerQAAEABJREFUm5tut7uen7vSkq9zJhtbjj9HPvGExsJnzPHAaBfKwC7jVjn3IitRHjqRRyP5hF+HVLtDpBGVVCZva1bE5LOtKmyVRoB0D2FJu5ScH+vFlu1Pq6yz9Bhb9i6pbSq5JWo1YrA22FgPzoewp8AD96n7tgHt0KD2xN+xEPPIIHdNEjckZ2v5zSEF+2rS6XxiXa9izUZKZf0MkWqbWKlG6rOOMesdLskE0bHOXNKef2DbmQ2NFEndI8Kp5LxZ0CDWvl8wRh+diGVbVSX7JKmQPW/2Jxk/0UqBv48hwihnN9AeV56rxBfr93vnLMnBOPPdZjAcsj2nDVxOp9OLzkaPfeobgLpBeIfIvW93sYLdRs/IpeQy/V5zm/Ek9Dpj15Tt3wHFreYue9baSfl8VnNmavGXZKUNic+tihkyqCO4E0xUrREcI5Jq4mRiWSfOqhp50d15JuIzqH3gXzbWXZ19MFBqPp+fJi5SoQJX7O55o5i+UVdrTSZWVjFY10JgIbAQWAgsBBYC/04E1q4XAguBhcBCYCGwEFgILAQWAguBhcC/GAG+q/0X735t/Z+MAM92yIPXLT5G6B+j39TZhnjwFz7RfCRfGP5ORfYwIEJ+q7tt6v0+/WECl0vpD0H14QW3opHbh6u70rbsXXbNb7vjqhA+EdsvzrZn3BfFZwN7X7ctDF/q/Hq9A7PdVm9atmfwqIJAoj+WOmcwpkBjzb6TI6vEgNrKKKTVBnl1v99Zi51U5SkNQqqqhEYh9e63wVgKpzVIOvpOYo1B3LCC+/K0eXdDn/pkkQN5u4gu0+RpkHStJZ/UqOF0PkGkntSatUNEL3JS+yB/R7jiPmXXdUi2jXo3yLepfrmZUeLQvVx2vZ6drGzX5B7kyNu/8y1gksQXtWZjzpamX7C7Xu+6QpLfISunni3kTyOH4JzSmvJWcSvIYHw3sLpduz4943clE06oX4A5asx+BtiGRHRRJzJrw3i8kdTENB34EmyOchtg19TIm5jVSjb4EXMgsagq1pHWZh/dIBhV6cB3zqkZDnSPf6SYfW7GjbhgFj+M2Ev0IkbnLO7aIDoxkjAt6olN4ub505s2qCt5pyohkMzzzG0UELzpNHj2SEe4Us09tNmXS2KPkQ5BH6LatmKjR6OELE95qBhb1UrBeQpGAxzyDFxvN+Xt4M7nRDTbYNX09FT6v19+mXLO36SmIFyU88q+4j+mbqio8enSeJ7PSptrGBNKJFeDDL88nYh1Vmm1hcBCYCGwEFgILAQWAguBfycCa9cLgYXAQmAhsBBYCCwEFgILgYXA70YgX6xGfneAf6ijbb6D9j90d/8b2zoIgdl3aAMklc85REF6uISo/utiW4YNG9T4VqKbYtb9/pPGFpQ9jNG/Uj9Mz9zg4FmsKbGNTAKIAEXcOPsRO/2rvOa0HbM/RQZ5d3mtO/UcwW3L9pzudmOOf8vN3v0PH9szpj/r5zq69OMzHIPNIQ+TmH0hWYvMc5ulDgirPs+msDb77WHYGEuQesG6rI18eRM4JFz8jT69rHlqnfWREXPRbIuLRbRZI+5AWBJTcs6lTLFrTDx1L6nnCmpqJILk3Lvg0aYysULIpdZHWM0amAzRSD5IlHiHsKQIqy8XZu/GZsZ2lX6u4TAIYJRzzq2qqUzNKnn2lMRnYbuDI48JLjPPYJD6to3aISNty0aUvcZ2UPOmDruJKb0gS9EzKTZqmzhzN2qVXCYRF7FEDL3Jj6lsK36azfg0tdZ0atbpVKwP4m2IZrMtMzKx4xfbWe+dnOSwSkI6ZGvP/jZmbrL3urK/Xfaa7ehxebnMnqyQtoldLl3OFyWXyUmWF8s5wL+qqWZfyn8AQMUKeZyzTZz7/c58qIPRoEbJ/JTetceb5fFjcZKu9m53h6gfPKfBfD+XVOGZ07ZaFWPiMR4sDZ4hpc15PFFaMiZ507g1q7Umo0t9vXd1sLrfb/RdqMF7U9au1N5ZH0jHJvmrTrtNl45UhNZqC4GFwEJgIbAQWAgsBBYCC4GFwL8MgbXdhcBCYCGwEFgILAQWAguBP4gA393y3e8fDLLc/40IwIHokJ+1/9ALb5/PEQaCZJ/rUckOtZDR1yV+kcNiEis/4HfY/3X98cF82/+87MHhbfQHzC8q2/rcRjR7x/ztWs4owvK8bCt/ajYyFX/CLfEPMfHseWf0/nJZU+T3C5/PAvPDxLZqkl57r9ms5BNx7JJ9gp2yNgjO+e8BA1j+pC1Lkjrr4x1ettGxxJVUiTVgtwakVyTkV96szFiy0nCR82d4M0Hi1ydR1nV8JmzLc4+Fiicbo9jk7cy8pZmYuL6rJc73+zb/LdnYUjp7Q4tvbCO2FQxs62gGE9vUhMzxvlLoZGEvuTSbbfrIHjf/huz1elVIPxZke5KBbCdTamdPc6/0zAZF7YTmUOpokLXnc1Nrxnff58MRa02dbZU1x/F5lTZjzE2yHpus2aUPGza2ZVvVNHtDtheOhcv+HHeJcx5jY10yC6/wWW9b4ae5N80SNkjPObBl1iJlKyKakVz5Dws6RHjOKElSc/6Edgjj+LTW1KrJ/Ey8ADN9fPMnro/fzemPmu1YWw0cNVuqBk+2s0FyX59vyjndqHHLs8k5JGaVlfzVavYN/yqJcJzjnWfppudPV3369Yb/XRu16NEK33Zq0y+qZLxtd326XZVn9MYeB1gmFqZAwwz/+Qxfb/r116sqjksWAguBhcBCYCGwEFgILAQWAguBhcBC4F+DwNroQmAhsBD42yFg88XaT5SfveF8yfdH5GfXt+L/OQjki9T8s5yH/DlR/7lR7B/7XP88BPJ1ORIC4TcLfj+hsBAKkZ8Q+l1IG+yF0B8Lx++oyfo8lParjW3hspMIkBf6rI2QGshnanXIuP6B/WFXxP2a2JYLMZL+rUT3IhLDKaLtY3ycTyWKlyvndsiutGMnfGtKMY8Y34g+aPbh44nHC3aAZ2ftVeJu7/OMB3gM8IjYjkq2p2QSffpIVWpyhp/l0bRPnXq0AdEzBGnGL6CQUranjb33iXsIwebaw5Up3hBDIcTeymFv+zB96Y/zztmOz/Z9GCVW/n3VzItbyWrEalVSgZ1C3OE98YApo6d8wf1RkwWXpfwl3MLWlb1hg4/n2VjBRzTc1Hn2UlPqCUm2MRe5Ij17wwjomQ5EiJU2UI6sb10hdTO3PddbKzFS1kf8kelD7MTMWubmZucutapJ0u11bNS/aSTHkGJiW5Jlsz+2Qyh8muafbz6ddEaAc2Jg/HpAsIgRnMBgWKmq6jT3LNZmrm3IbiLsnjOBpTkfqRs78YywVdbv+LJfJq9r2IKzeIau109gceOshoqAwaGdrLzZC1+s4gdrUdSMc6fGQT7K1SBm6obXVSTxe9ayKM16CKm0kL8Zu6zkoFPxAEw9vfJ7GTBm6UqzEi/bSd/zoESNhAAntTr4jBhMXZ/2DFUksvEnXuehylnbnvozeyuS5M8i//L0pJDBjgJdp+7EznN8J99GkjvE6n2AIVgRQo0zC4l+OnMy+EQnF7mbOr/Qt826QwLfbhu4btrunTn9xpxany4gynNTPG9tCnU1BB1hdLt90vX6rI5t9pZ+AimJdBL31pqqNdKW2vmk09NJ2U+eq0pMiOLe78TaiHXVJ0jlZ0jp0mzrthBYCCwEFgILgYXAQmAhsBBYCCwEFgILgYXAPx+BtcOFwEJgIbAQ+N0IjN/tuRz/5xD4uYcNh6FD/jJosqXIBwkdMgS9IRpsT9JEn7W4Rg617Tks/50ohlSIhJkSfSrMOHLMo/umDIidh+837bJ/y/a3rVi3X23s1zF8zzvfZI28VRZnUxPiz1feWv342N7zh2iK/Ljnx5bZQ1XjmSmwKM0xc5s5tT/SganmCWQ+82ag0qfnDRHkV5GgZLfZx3iDeDwkpN70Y9Uy8cCDi6lsK2RiukrOYjoFA5Y4UR0t9fbeRQBE+EaK3vL0ffS2qkoh/SLOGjodLYEiPhSv/WG23Tfdrjfd8sbm7G+63m47OZga8A0ZKojbXfYYyRuRsk/NNlNNe8uOfhDnrvt209PTWb/8ckGeGJ92gvNhowCJJE9jDyEMG2ThDMqtQY4Gu/v9qrzB+vz8rGA+/R4xNsjzDTLzLf4syfFvJdvqfUxJnajRSUU+V2Zdt/szVWw6X046nZtaVRaUDk/2cSf/bcrtdqcGyPBp0fEbc57fNeeQscjlclYjdyXAtHu99Qepe7/ftQsZBuuISZs4rTX828TqfDpTr3kkYocRdV/OZ7B80hlsz08nFY9lCNZBbJfUkKQeVHcCz6eni54uF1WUpMoVzK7geb0OFRi1KrUWMb2x1Z5XNNa5T9gJKTOxLbv2GtnvhfiXX56o6YJ/k7LO+VWEaeeZSs70dnwtytRq/3YE1v4XAguBhcBCYCGwEFgILAQWAguBhcBCYCGwEPjnI7B2uBBYCPwUBPIi0/qS9adA+48NGj7ykJ+1SRcEwFt5EAI2+ockd+xeejOKpHtjw/TDy96N69F/aPQd5YA4GrBGtuEzXiW6iD4ACvNJ1gzImO+E14xPDjuxRY6aEt+I3rRB4I6kf6P+YHjEypJz+yGxd1t7J5sG9Q/yxdm2gmNEb9rA5s30dw9ts++HQETZjzF9cr6VJDmei4y/JrP0ecOCOC/sFdNCcnRZjjBV9jLHcGyZT/vtpOt/pO1u9dE0ujVGDAb1xqpzG6wN9F1ULZEr9d4hWHO+tsHupHYqVcOCeWJkLT2auMhl4nT1EJohyxDRGmRgsVbGP1K127I+OlUOyaJHQq6VTS1M6LnPK8NZNrPk3Im41ByJb4JYtrGQco8kJ0VJ5IoM1nfRfNM4+TVimTgRqVKfS60achKRZRvRrCt1DHxso7Cskt0kMUaXnFPiT5wT4jHUJ2HaNeYZWPfbpjvEb4egvo8uQiYSUTT7E7i1dlJacOl9YwsRYoGbiZv1QbxtGxoEsK3UL1pwtM0ccWoUbShkf/BjIttIRiU+xopvlaPQfpey/+TPW7wh3aOIbtvuurOn+WeZ2UdquN+7YjsSjCi2Ze8ycBobyqwhVMSvH4vtT5/43Yk5Rn9Tx8Z46HQ2UqpmNQjZ1or9cobzWds0G6HspqoTclajJ5QG+JSbNOIz5Mf+np+vPAObxixMut6Ys49BTIxVVbI9JbWZeZtncpHVVCaPVlsILAT+1QiszS8EFgILgYXAQmAhsBBYCCwEFgILgYXAQmAh8M9HYO3wJyMwfnL8Ff4vRsB/cb6/Rzrbmj/0f2lFH31+oot8pxCbil+k3lj7zRi6BBKF650ukzE6BAtsVSYRco4wSBl/VQbETNcGGUPkr1p9tGC/r+trNvZht/e2ZfvF3Pa7+csCA3tfs83s/WUbYsg6nU5q7TRJJE0zNj73ffSiZSzZb3HVu2ZPZ+U+AHiXPgmzg2R75/BuQlwuuEF9uoIkx0AIBom2G5rctjV/0lvU3pAT0gKqphsAABAASURBVGRbIcJOkG7wX7L2ZluGSOM+FXbNPlsc3EKYHfVNP9YTJ9KqKeSmbfaB9Q4DuGnmPJ/PKmLz4Mgz6n6fk2NYJWNzOp11Pp90Pu1Y25b9KjOPPKNk78Evkzmmzoxty3bSicdVqZGpqlnnc9MZ4jvz6UOtAzJ5xBDnkJ95szfPaofUHBjZ1il+51JrpaLWvc6zWjXJms3U307Ufr7IRokvaDAusGB/pi8x12wsK8IBzvmMOwnJJrynzIXHLf+xhW2ZOHZ6Kz4mr828ShkX88azmtqv1xtE6E3ZXnIlxgYpe73d9OnXT/r06dNc7/OzKVpwCyhUhdNOCN+UWCzOq4PXDbL7drtP/fb4c87X6/39+VPHdOBWJWojbthhd+UNazKAi6fYpdYKG0ettI2abter8pb1FPZy1GFbNkKOVqWnpyddLhcNzqxT9zN+N+wTJwHv90039nxDf0U25mbxcr7gl2fuTP6mQreuhcBCYCGwEPh3IrB2vRBYCCwEFgILgYXAQmAhsBBYCCwEFgJ/AwTyBeC35GeXaHv/4vG/1P/s/cl8SfsNKb5k/xH5apzHBuabwKR617MGrOCr/5pI0t+52d9+/r5fO6BzhvlS/L3snuaL+Mg++/JuN/kLKZkv4iNfevw+TWI1WxHbOtq754WtfD7/xqM7H8kjzpd9R/UqJvB7sVITRu+uqXOQHMrvpWOxbEVsy7Ze22sOQYaECDkk89h1mJqPJPETaQp7f7vX5IrMoyWIS4pk03MfGDuO0wDn2YuGcmAs+oeMERJI7Ke/CIbvrgHJgoUSc+Z9rNpG914k5pLsxE1uvTTbL+Mx9rV0GUeORdvT/5int7/UFbU7bwgSiidVhzhYRywFF9sznm0dzfaL7vPc+5ygxBAykK5NwXcK8/RlzWaSWAa/MSVKwkejmrbBNm8r7pKYOac875F5IkkXR4QtaasuwiIdUuyu//xKbLOIcBHXsh9SOM8zNwZcGRM0OaoJO812YC1hB3azZ2wSOejxWdfU46zsR+xHso2k16Pt80oeno1YH4KXzJ5LQ/ZuN/Aygir3GbRYq7Kq6mFnWZKd+97bJbFTKRHZ/9jUyblxFoNej2abOpMlIsXNpkeyZ9HSdwhDyoW4lLYw6+x12zpk4cZ8I4blOGOfKzFmTw2e+BiboY6f66Si9gaJW+xjsLlk56Rl5lzYimYkWx4yQ5s9DVQRuk5B9okRsftux0Qd4jW1ZRxhVbaVXCdI7UYYrMkx0I+p3+dUEJzGnbWMB7HYm7IqNRxPENcRU2RV4W9WrVZtipja3ESja806YUtAqUuUvC8Aaszw0skQq3UGpcKAmljDaOa+3a6z79Q1UNpdRcyd+CcBus55hKi+33Enh/g91fvQAGuWZVvlJleeLM3G7ihnEKtNUjgfA8nUeqIezscnDQjrPUYpWItGCHwsKtVqC4GFwEJgIbAQWAj86xBYG14ILAQWAguBhcBCYCGwEFgILAQWAguBn47A+OkZVoL/QQR2OuDHCo/t1+THInzFimdzDG6fL3+g+tzkZ8w/2uOP5DGkzVt573NEhXBhrx15v/7HZ3Zy/L44B/62ZfsliO1389jZZh2KjD3M+ZxFx+Czy/aLv+3PVn9smscgeQik1kpFnOBcLlRGagZCrbylmEnsIxnbsXkv8c1a5DiLSXI2ibC6Xjd9+rUrzSpyvPoXjJZtpSXHIZlH4h9d35k7xTLmdjCTdqItu5K8G0OIduQ+/0xw/IBWabjINlKC85yS2FmbgqHNeiX2IHbXBqt3u28KwXdjvGea1sSRnPq1t8Sy8fc+Z4iNp+wa7jOHlH231uibzE/q7BCnLOsQphC8HdmoA4HwHeAQv5Cgl8tFkYyji1+HeIxfxmRjm2OK7bnfzsJ928AmcmePrLOp6AdreZs164kz/dGln8IY01nfNvN06icuV3wjsesUcL/fiL2pU++hb63UTk0GX9uyS3QPsQosqUZ57uJjW+fzRf/3yy/6Zcr/6emXp6lrYKdHszkvdhn/t8/inBMzti4pcr40naihmjUBoWuJRc/2pir5MwgWz893XZG5Fo8hndrpgXtT6sxaEbxVUz3ELtlWB6fYMExI3W+wxMQ5zsxgIXLP5yhGxGdZxdi2Ukvn3OOXeoQuaxWjJQuBhcBCYCGwEFgILAQWAv8iBNZWFwILgYXAQmAhsBBYCCwEFgILgYXAvwwBu+QP5L8BA9/jK29yRf4b+UNEhGyYEuIBSR1zzmJ6eJKoZPudZO2t2F9fnwG4TSICu2/1mH18OYRg5OPl72lJ+1J/8vuDZ+DQSRApD2JFtJA1dF9cb2O+xeJr4zA69o5TgsWug3PGttNNsS3bc5zlw+6178r4vRD9M3gmOZYAiYS4/BKX6bsYmUeOmP0g4vC3naUvxOLHu9oZv4lflc8ZWqevaeTH2Njtinnfb2NTrIpcBeF2h8S6Pm+yPdftkp1xMc8bjuyO2o56Ub5cHUIxkjXhAscm3CHXOgLJ2Ldpa9bEzcV57xpFFT9Cg4+w79o2iE/wCCaR8RjHeNrzuRk4bNSc/gRB2KpkE5e1hGY5ncxPausoYrtNcjV1DfLtD13qiWRdxKjWFDwjp1NJ1rSN755T1KnZQv7dbjfdqXljn7FJHMLMGMbZbozj03WHpI7NHdI6dW3sIb1cxItItiVZxk+0I54ZH5+N+CTvRl7bsq3ssbP/bZ6HIELPqjpJw5o75WaXbCt767Ejf+rO2C4lfvJJ1ttm1qzS6BYunFFnPGRbBvu8cdvqjf/QXB+jqz9wsS3lorcZSLKtRo1Pp7PObYgMMs+m2cfgrDrJtvTUmv75GeKa/ZzaL+zvFxW+9klWpKhrgHGeuWCN4DvYfWsnVSvFvlVJakipb9Z2j0/XBpapd2BPQNlWfuYZbUMdu414O1YNkjn5S7bV+Ay1asS3OnsurbYQWAgsBBYCC4GFwEJgIbAQWAj8axBYG10ILAQWAguBhcBCYCGwEFgILAQWAiPkAuTI50h8Tf+53c+ez9Igy5LHdrp3Ysi7yDvlD0wGMQ85zD8Ifyx93DvVddbSaxIvtmevH23UcZja733fLElMZhb62NtOl9ND5sqcv7+hD3EeeSzY/mZ9OffgQlBSMiOfvfvQKVjbzB+4M5p2j/Czs6NFXKo5lpgh6XcRrYp1BBMNblQr0VdZVSddISWf8wakD/qKKKzbe6806hOOkwRjztJLPbbR7FdG2VfHHvOptKNliMJmzMWMa9937Jm8XJlHJCv1bsTK6Yt6lYa/bXHJVXJ0SHwGJFwUPpToO6TinT2GxItkjlrFfiO2FYxsqzUz1hSXXhs1HJMMnbzYiz2NKFhMn9hzahQUgplsKz/9QWamhtYKIvGsp0tT3n4tbOJvnnVr7lao5PwkSMIhG2RliNXYRjp746FlZb/iD5Oq6ZJYe5C5mBzFQuR8hnhFMnaZs4yJuUXouBKr2g7C8/WqEM938m9g3Nn4eDXFfz9L3CYRer3e5tvZtpX4ZZ5BJOvHuMhbTWqQ7dFljSjEYkeAOPdHP/NZKsjWYHXC/unyNPFrrcl2XCFyu67Ud73flLfCU6NktWqIlfStWVXEB+P7dtXz87NSa8hzGxzAk5RzD53zurLvO0R/xp21ju508sxtE/MQERPHol/XQmAhsBBYCCwEFgILgYXAQmAhsBBYCPzzEVg7XAgsBBYCC4GFwEJgIbAQ+LMQgMxQCLYPBRbmkceQCpHBl/VvJbqvifgSP2RD5BHmd3T56v9jsUshU/Lvp77sAQJi6thX9PaDTHjU76M/9I/+dxT2XZfsOxJD2+m+lLA9CNyP3oqdvUWsj1wT9618GfgbGrCZeEE2eeIhclhptufYdqYaI2+bhjjrmnjmdW/8BzgLsT3tp/HjBl+D30CgirIp9LZViG0dzbZ8TN72j2eRZdkPi0f31uyjsbX/vF07nmI4JmpilivCs7xtm2wIKrBI3XSqMFnouCRLIbE6+3jFm51jHLuGEaektI4uImy3fofskn593vTp2pW4scGckEYg2FQao4g/FAJMLBJi2po1yXNMOOwyHLL9kEddbCp1Jb5tJf+Unrc2N9SDMPhIyr1vnVNDR6J7bCzV+STb2s+HmoSOeeKmrnvesp15WLB2fBjmcpmOeLnHBkmxtpUdNp6ViEuKKOaS9s/ovqfkSK5IEc+2/OiD8fx9Q72i2VZr+JGyNcaQl601dE2x3f01m7ljogF5OXMwL/ztkvPTwR1w5xrxjF4CQ/aQ5yJ5BVqpNbVZIo9kGxlKLtFcj3joB4iLM5WIszEj7ugl8Rm3jY+k9EjOabiSQZjxHHTI1k2zUXi3pm7OuWV/tiG3n5Q/qYxqXoM9DPDp6WWegcQZ6ncTb2gkEDWVAQ6PUQQmTnpXk9tJPArkku73jo9kTAq7rNXpzBwFl5AObvPZoWrKV2xtq7Wm87kUv8Hvjd67Cr0lLIfG6NqIT8c4+DV8G+NpoNgJ+8G085zSUVNmUmWyZCGwEFgILAQWAguBhcBCYCGwEFgILAQWAguBfzICa28LgYXAQmAhsBBYCPy5COxfsH8c81trH3vwTf/+hf5Xlv91aoiZEVDYuD0pDkav16Gyj7X0kVebj0aJeUjolbc2tuFRIkVfb5ce4+Ncjz7qLmNqS+m566PGdlDHL8Lw5fI8932dio7By/r7gU2i96ovZiGRohzE2rabNoi8zO2PfW1PYixvYYYgi8Q+hQ3IqDGZJ2rLeRDzFT+9w6l2APTasHxjPxgnirGLbXpSawpOWceDLFaHLPv06RkSGEKYtXlRPq4MGXBPfRhnNO3nQKwBcVLRzeXk2oU1jIzNFM8JM/ppnOypkPnjmuRhlVyesSYnaMu2UOt0acgJEq80m+edG7GIueNHTPZjW2Ylt2Lc2mnifnk6K3KepKzFEpLeWBOEzCNnEMqTRZPKNnvuEI/3KYMNh0g8xHa8JkQbpGD+bdjr9a78W7XbfagqZ14Qj21KEVO0Mb06o04NnX7QS8Z+YmHraJmfqPl8Ps19DGoc1BGHmKWW87ntbxQ3oU4s6hpSx1Zpzg1Bl9yMeF433a433W53xh0/KflDKNs4kCOx85yen550frpI1AdXPN+ezZvBYh+iFXrLSq2R1vaNDtbv26btvs1/bzfE6eCMeNyFGpxuL3KHfK0q5c9LJ0fHV9SxgesVkv/5eoUI3vC7k3/Tp+c7vs/0n3QnoCF4p1CLnMoG+x+c26be73p6OiEX5Kz93y4+yy4ZUdoQdtwyllXEacSsggSmluutk/fKWXdmh51kl0qr/XsRWDtfCCwEFgILgYXAQmAhsBBYCCwEFgILgYXAQuCfj8Da4UJgIbAQWAj8rRGAz+DL+6EBWTAgIYTCtmz/tLptz/j23h+J7H1uSIZI6nkr0R1y+IT0OcR++L/0Is/Hokfr7PcxnJ1txcn+AfrCITwO0RftEUq2EQgR+p0MfI3WwUxVAAAQAElEQVSd9Kinr+3Z55bheyli+I0wD04YpVSGSm9jk0mCIBM/CK9gBEPz4s8SRw1pM9f2PrrfK4k/8gxlQwSxqUNmFHxEriHb3xSM52Xq79QVIjZxOzEHz2ZHFwPb6Yi5191ZjxR6KyTfnquqsMmzPbT1bR8TA41sQ1A9hHGwSY4x8janIb0Mkbbp+iyRWrIUAi5yELFyKYRmz1ujGIzEHthFuhhIqcFmzHrukeimuDLVmD+aFraVfTQINo1Sq2Ketz2xYp8t6+gY4qXX9siZuCZulWX6DqO4cS4dwWS3JwaXXgRtxnC8MkZ5Ybwp/p6YdcjGgT9m1FKyreQRbVBIB6DM7fjs6yy9XFT+iIMKG+7MgYdcCdvBr2cw5x28+55DxENHxFkXQ20cwJSeKJ51ZK96tIS397rppjahM06Ot5Lap7DxnHvqyHleIX+fn68KySpq0KPFV6IagjVI0JDmgzMSNhs4D2orZ73UmlF77uUESY3Jvuc+lDi2Zc4o+j7uum93bSGE77e5HptDEvsK0RtiukMIR589B/OM+xjEHrpDCCeG2M/plDoaevKYUqoU+zw0nfPsPKudz4Rt2W9FX7aX9T3m3BuBbteNzwfkL/kIT5yhxB3UgwtIfRlqaRYCC4F/AQJriwuBhcBCYCGwEFgILAQWAguBhcBCYCGwEFgI/PMRWDtcCCwE/hsI+DcnzRf2v9npf8gBPgIi5LXgzN/MXocvo1BN++QdNlFH9qV5NySO/THmyROZhtzsECiWbWaipj3Yexuxrt/U4HIgXog3SbG4mhjOYJekieyzl7v9xgat7eln7z2qd9c7LB4rmD5G5H8ZMXjkIxKTr1+J+bnY8bKUi3Eh+qx5Ygmewuix1gEyQiez/lBLmNiWbX2vuXYbu9Qh63YicN9b4j629RImtfcwjGgyHhzGLrtlyLIQbzXjHrEtE9/e+/PppFPLn3QuorxemAgTJETi0KCerIbou0FSJu2sKTcWYhtiMoRj3lA1OYNH6ouJY4OISScWHXsUxGHX7bYpxOBA+Vbg+bj2vST+vpedTLRLtomxEZL6drNkmDIeWNhWPWwJpqORavc7lBRo7KTE5GEmno1Se9vtu4LDvq+hLWQmezF+tmee2HXA6egzFjfbsnfJaTLEd6P25BliRUKZ/Z3PZ10uF6altD1On7aEUqum2F3BbP93c6/gdyMNGDz2UmBfxBs4hLiNhJzNPDEjtue5n0/nme9yOevp6WlKzq+1FjPNvRIn/xFDh7SdKUZ2wW1aaNbzNnbwfvGfOHQN+g4u0w5XO894Jz7CWuKSRuM4N3lGHyhtK/Fsg9tgv3clVkxiFTwyDx6//uc/+n//3/9XpdUWAguBhcBC4N+GwNrvQmAhsBBYCCwEFgILgYXAQmAhsBD4VyFgW/bfV753GPni72fK9/L/7HX7557Nz65/vhaVV7a+IsU3uj9TvrG/uQS8PP/63aL/crP/2PPx/fL5Fp4z0leE7+f1oaD0O2myDynZe935wj/yeR3RHcK3/S/2n9vZexz7yz7khiEKflQkiBZkGLLB0kA0KYIi7eeC6oPrqDn9sWz7q/WTRYOcesig3kjmfb7p2VVOpL226CPRQUFlyEeM2kKOIDGNTMyIbM+ZMJJroOksRRgPMdZL82FKnzGcCmuxi33yM+WK/hBR74tA3Iga9q0QPPPBp/vhGh/c52VRM2I2MoWEtidOog32vgtxmOeyne7FJhPbc2470ymDRPEqdI3fO1Sg9Dx9AgKgKESKR2wiwTIi8kaOcWKJlj7CcF45X9uavvQJBlI6ml1zbc6znprAaiDRpd8llUYj2akofSntWB/TN9GHXNiAqfgsqZoiw6Vff70rbwJjqojmw1szpk203FgYDDs9Jy/cdACR8S7JkwOLpWZz/BmljxQ3Y0ynlHHbhu642BiSN/UCu5xnAfJzsJ43fAmhmERa86wzhFz0U3C3521fA6vEmoJByk7twb73+JvztExObVaeO1N2I8aphL4rJKfNmgSJfOfO/ohrY8DsuCzm6FyeuTHRhnn68cglbGxrvrnKeJCXaCqXjGS7Y0ibBkIPJplHNjCIf2tnPiJWZ95Zn7KJnJaJMWOphEZbD4F510YhyYOSqwszNc4+pGyrkz59urE3yF0KiI/4/VWA4dGJNPTL5aT/g7S9tItG9hKxZo0m1fncqHhQV58ymOXPSeeMgEOkUjGwTV86zT9r3RhLaggfqo6P2GjJshHyD+onoCpzDqZK+BbrQ4Vbq1KzZD5z/QbYwWR09r1RGxHLyqPeJcKMRNQd241RdIO4YxiiFw1AmnhFwNRuE5i1Tjzb5KxZ7+XpMvtq0twfsde1EFgILAQWAguBhcC/BoG10YXAQmAhsBBYCCwEFgILgYXAQmAhsBBYCCwEfioC46dGfxfczD4W6a1e/+UWkquPV2Dejr9XWny/ZWNbtj80GRAkkWMxZq/y6pN6Yhc5bNPH4muS9UOyNVLprb8dT6E7rB79Q/+Yvetssxch6a2Pmv1eb7+fHz71Ff2xfvSD4j+XYy2kk21IJc+a9NIGlNhA91BgYxd7RR8gHuqjs+Nf8rQJvXWs7L1tgGI8JJux9OgZo+sQrdfrDbKQCZftuV7EM5K9prfRy9qD0XGh4i4dPUVyEURSh1jbz17EhpQDC9Qv1+02lLzBJ8ppjw8BIPI6xOQdgu4242SdUhQBHK4h58fWqTXkpIKZa1WQcwhj23HDanaE7TNu8iRnyonYll0YpZeYTrLxcik9PZ2Ut2Xz1qxtpY3UyOCIwVDBKHhlv3f4yJhs4DpzQa6mz58Uvl07tUvmJ4Ox35TWOds95lCnsJzLlATDIG9GJ85gbFsZ3yF4byS83yA+ySPiFhjkjevz5QIWTZlXCyY167QNFkO3+23if4dAnXlnnrHbY5Mabe6IIuJMqSu2BGAmnU+nic+ccBvUYO8+rr2XWXhcuOO676+wE5J4Rc3z7eDLE2fZNGEhFsaYeO7j6ZeLfvnlaY6DdZXZTylnk/0lTjCZNUhzLXOGSvzYnag382B5u2X/V1KwZ+poVTNX1uXcTWd8/ZKztcYz8UQdv6i02kJgIbAQWAgsBBYCC4GFwL8DgbXLhcBCYCGwEFgILAQWAguBhcBCYCGwEPjXI2DYmULS/xVgTIoC8qKQI1/GkWP+e/sQKSFVIolhk62Q9JbskhHRQuzQQabA3WT/02ZfL8ZZ221ZDLuDZP41CcEz3cizxx6ymRDI3gmsvb6ORnJ5F0uK6MuWfeyxUuOYBtFlYFu2M9R+322O9RBy8bCtQqbhN272HsW27I/lrXuIpYhtEnNBfmV/sYlqF9aieCO2iV9i+zL6EIbxO+pGhX7HK+NDph0b2sjTVbrTP183TTQJ5KIG+rxFaSZFglZNIdIyT/zIBsmZvuM/e0jMYHWHmOwQittGTHRzPsFPLYIQFgSmiHeiJEsksqyix43nyDwhEirNZ6G0tyH1e5fJx9azvOvnncWHJmtR2ZYiwo/AIf56/szwnMdeLBdi8pAT1SxTQvcqjKhpTNnwt/ghLpfs+Gu2jdruELLZ98S2C9IZDMiNN3siAfcGkWgbDAZYdGy62BLxTRy/qSXjxKevgogs5QyC9RScBrIRf5tvwUpWU6sz0kQKZM9pztA2OQY5N6WFwDVxx6Om0+mMPVgBQufc5j5yxuRANX1n3kwIkMjnU+ly3vNtnHv2z9K8dltAwLDjs/U7ue8a1Ju8eUYyzp7O56bEqtbwxcEdTKiT3iVRpqp5St7UjdUJ5Ql7Y84WlHydum2TZ+jOeVC6Er81gmAXrEQrfNvpRM7TXLfN3hHMWJK1/0cXQh/xA79GvvhiptUWAguBhcBCYCGwEFgILAQWAguBfzgCa3sLgYXAQmAhsBBYCCwEFgILgYXAX4SA/6I8/4A0tuEtdpF/bEPwI+FRpnzf5611xoKA2fOQeh+8u4dmggya0WMfeWfwA5P475JoM9Q7ry83akcXea3vncvLxLK/pHVCGIVYOsyOsQ/Fb+hty97lcNsg2CYRBhwhltqp6XR+CORadLaVn8MnfUgw1Axx5D4vs8fPQLFRchFAU7S3HUWps5Zx6ni+3ubidAEKOC8VTJszRtLbOITMo+74BA8b3e45761KJ8i1yCwnJeKTfd7vG8TcnWflQe7B3jWIvfMZMu5y1vlygZQ769SaWitEOsLHvw/81FXksI+8Q2nHlFSZTik20aqo56zz+Uze2B5+IraJZRk70QbO2df1OvT8vM23ZG+3K4RiUJJsCyeunUwdbBAXzcZeZp9biMgacn7wOeq1rWql4pyHpUHegW2HWC7GZ/TB7URf4BJbilZalVTYFDEyj7hMEE0S+QbhfifWBj6klaumFH0ktq01XZ5OuoD1L79c9H//d9HT0xl5UhFr6POWHUq2p1CwpEL2K/YnnlPj22Fb7xDgt9tdt+sd7DoY3pW3lPMfHdgmRul0Pin11JxH57kHHQ191jMdgLuxr8TOPM9F6oxDBR8PnhUre3rKG8SnM3mvU/LZvT5flef6Sj2Zn8D18nTBnufs8TzcbjfI5uyEDHTlYkAGcid/JhY/1HW9Eu/5+Q0CWV2yEFgILAQWAguBhcBCYCGwEFgILAQWAv80BNZ+FgILgYXAQmAhsBBYCCwEfjoCfCMPycLX8WRibDrEZX0kQh9SZRJblj7v8f6hy7bs70th02RF7Lf2EtOvS2H7DdEPNps4H8hbdywk610LyVEPv2AWOfA8bAeEDnySNJkqo0bgRvyZCBJmQMwNbXBVEEYc05HMtrLes94767totjeGc/7+hqem+8yHLZMRUkZDzg9zl1+c5ho1d2yitPe1dHONzaTP2iGxjW6wxkZlHz57T8GHKcPsbUyyaKAtbD8Sll7iHGP7ES8KJNNIiK5IxmyLlf3KFiL77P3dLtnOkU2hImrb0A1kz2N7jrO//ax3n1GanwnRbHPPVVN3h2i7QgLPcx96KSdmwWcXk4sgiq/JzxhbKb3VOWOxFp8EGI9NxGSOH290CgPbdFYavKTmETAJsdcgFU+tlLc8cZE4VxEr1rZ1Yl207C/E3p4XM/J3Ah1zTOTyS55OnXdi3SGw02/E3PglAS+tK+RlCMzOevxCDO7zkL8jKvKekJrxenL1uzrkrdhso94qsTZmTtHe5pasfJRkekn72tAd/0Es0bKtc5OKmqsKU2ypMbnomAvZ9bbV6qQuQwBv2sadWInXBQQq1stNiSNsEuO+XRWCdsTAUmoO4SxA7uxl4xkQzXbusikmozLxmmzqAa/UEhFtIPtV0mi63wxhXtpuHWGVTdvEe/T5E9XCOXVVawyHNjDveYuZ/LbVqmau1Dyw7egHGJWGqEAuKf8RRKOu1qwS8dlDtiVm7XSKhtimnru2e1da9neHoI5kbjudEju5MmmQxEXM1BQi+/kTBDG5Jamoa0oMlywEFgILgYXALHassQAAEABJREFUQmAhsBBYCCwEFgILgYXAQmAh8E9EYO1pIbAQWAgsBBYCC4H/DgKDtBG6D66vr3xg/A9WGWLkkMmE/MBeg11kp0p+wOGtCUSKv5HI2Lq4vVzJdMiL8iuD2EkhfEJUkUpHgxs6hrO3rUL00kIXvUy+HHwe4I1FiKdMbZN7l72SaKWsfyRZjT79x+KP1W+08T/kjfoxHIKHkieerxXZH8UdcnnKw3l2cHF6K1EObrfbprwtGSIt0BhdORgWRGf6WKF822Fk8YOdDj196ret1mqeSepILFRK/eWhnKnZR3INkt5vN91hY0PIsais5cwFzVmWQlaeL2fFP75lyxI+d4XAFrPMKwaSWFZaetvT/w7Ru0HohfALIZh/DzfyVp+1xMi/Afz09KT0F/JmL4QhrqmhZs+NbXMmJA4Z6RpCwZ5LrRpSczyV4o6dW0kujbIKaU2KyFKkqtTwFW3HZoB/JsjjMn4mTKad2wZ+qXvgkLHqsUgxdgJLdilDovH89kkGX2/PCg7xxZQ8XeanEp8+9gwlziDk+owPoRrCNvaR6Ait1F3ZP2SsPDSJ2ATInAi5YgtC0/bEpjMOwTvPhNptS0hiMVLfOtNS2lB6U29HBrVqimR+2jzf8/mscwjgwpbgtmXGrUq28dtSstJsq5OTBfAQaziwkLpso8Oevd55Jhu1Jnaeh8JmXf82BNZ+FwILgYXAQmAhsBBYCCwEFgILgYXAQmAhsBD45yOwdrgQWAgsBBYCPxEBEztC9z92hfc45H+s9FluUI80iA/BDtolO5q5DBkiZEzZNfvd9rQzLJGdsZhrtpA9aCRzzTXLhviCrBpTEq8T81U6ej0aLjL2tg8N/U7SMNj9OjGQafIws0PeoCdWyKXYfi62ZXuq7ff9gBSKYDDXc4tFJPpvCUXh5heJbSdeCLZdIKDYAipMU+MQ1tKjhg3CK6RX/CIaUtZik3mks6+9j7801x842db3Gtxc+LkX0SgO94QUBPDQp0+btpsE9wXtRzRChlQMSXfvG6QZ5wXmqZMpBlIIu0hHkX2KwlNKVWMNcWkfl6yS1BDHTPCxYCHWS+WS3VhjqXv2Fj8Eqzxj0QSTAMi4qnQ+P6kdeeo0Y2GuQ5Tm3Dq3rvjYxVjk7mqQeyGXLSvY7vVLNpqHJF0ktdpWVZt+ouUsOAmZ+kKmRlALE3SakpgDzFJc7GX0tpI3b8U2l/L7wyRBrUijLpdlCXIS3OPPpLKIjseAcIMRF1glRwj8TozUk3mep4FhVVFvYSji5TOYvePLZ31gH7uOnU0CrthjOOP3wfPAuWZf19sVsr1TT4dA3jT/rV2e2dRUzapC8L88nXQ6i7k0qC2+h4yAKMlVmjUyz9qgjjnfNvxKtqm50Zcka7sP5Y3c7Tq0PQ/dnqnj1nW7bkojnPJ2eLmpeL6cWuqkIs6+XjqdM5dmLvIlb57jjYf9DtF7fb7z5G56uCgt+tvtpvwHEtlvRblkIbAQ+PcgsHa6EFgILAQWAguBhcBCYCGwEFgILAQWAguBhcA/H4G1w4XAQuDvjYD/3uX971cHXwQ78sU+bEOY+J0e1YvO8ru1ffKRbl/56G5bXMgr/YJGKHS0zG0f00ny2PvcNqaeupA/L0ZfGWSrWQp5FLEtAnDRCwLpjaBk9qqbk8fNtvwYf9FBQFGQQlQZo5BfqW0A8mPp1QUDG6Op2Xvb4nqRufTuxrr8oknM5HtRfDEohay734aeIdjukMBwcZp+D1vbmoTlqcnezwKVXJ4igzH1x9wuFfp34pKNrWMBZg+gUSmkY2wzTtINYrBDeoaY3K2xZ3B7/BnfYGXiw5MSU6raBZO4T8nYdjoljr2PE8k2PoWvpyR/q6ZGwLztaVtHS64Qgff7XYOaTqeaPokzBsTyYx+xz/mlj3uVsItYptZxgBl7pLVSm1hqtuw3g/g17OfbqEzyHzKEfA0RGVxic4ewzJ70iDljMw6haTsmL1LEiKT2O3vIn0HGVJOAhqnNG87Z84laYnc4JkpE6uo9e9802H8I4+fnZz1fn9Gzf4wsg10pb2lfzifGTWkD37yxnfEWIjnnSvL/j70/0Y4bx5q20YiNTLnO/d/q/71tZSaB8wSYlFKyZLumHlyAuQlgzwhS1Ws5mnLRo1Fu9MOk9D9iQ/IKnZ+eZn+4yY6nZYjdYLRtQxvEM+kgeAsi+sZ+kEPCScH6y9MXnekj56nWyHV+EUtxm18YPz9fFGyDS/C8geu028o+mH/9yllzXmYeqdZYCCwEFgILgYXAQmAhsBBYCCwEFgILgYXAQuDnEFheC4GFwELgL0fAtuy/T37U8PyLTP6C8z81/6i/P2u3/xy2f7b+3x2fL7H+sPzdzf0X5Lf/qudvTvMobP/ElUz5y/lGf++lZMiBEASwLn+ixv9C6ICgOSREijm7zR05+u/898lsDBwRli8XSBExPhChk15yax+v/50LETT08mlpElMEDUEsZjRmN9k8kQ+k0JWkFyG4hhVpkD8Ni8t6EUsyHefMnCm9iGEbtVnpPrPm0n08+t1VOnTZF/GRrG3PHM4Gsb3v7zMqoZC1j8c8u0ayDytQjI1am1zoEUGQRUKSwdO9+B71M5twiz8EhW8MRyaGHd0hKPLAMyGOYBdxYhRYRsdyXranZX51GvyiLdPN0BWy7+vzBhEsiDXhl0ZLrjw7q2wdA9ixe0p0723RReIXeVxnz5GUdC6L9AoGwXCShTh0lTZJN9ZXGOnO+zC8k9U5Lmqs+3W9dnXA6T0/6x2cB4Yu41jE5ZUc4J931LZSL7iLkQ+h3UpFA5VeEFywcJHGTI0Ao2c5c3dqpddD1ybRWNK7X3ucELQyD29AXNIk64HgSuLUoT117LfthlKiabVmFYGDp5J3JDK/xubQnRpFYsIVfSNJu+/d93MI7ESi9LjdyEKRkKYbBKrRtzrpDOkbe4jjLeQn2AUnM4MyGYaaS+cW35OKfkxtG1TpI7Fi9HGTscWec3TOcbl+5f25aSeaS53igxjjn1nOig1X9iG3L5eLhDr/RwM9DnKrcSPGTSrWo0zODo7oOyjcNJ+LOUDyRZJLnNsutWqqYm5N9i7x2SXvS5dtKRc54huJIs8672Rpjb8AgZViIbAQWAgsBBYCC4GFwEJgIbAQWAgsBBYCC4FfH4F1woXAQmAh8IshMH6x86zj/NIIwHP8LeezLdsvuUOwvGzm4tU2t9+9DUidOCQmkrXIHyrmda+HcdSzYzekj/DXd4dtfPypj23VXR69opt7bPZc6Ri2v5szfvbuYzvblxpzw43Tc+e621mBx4BY2+aXj7fbbc4oMY1ZL+fPr7e9QcINSMVyqUH0NUi8Kst45rIt21kqdSI2+6GZ/3q5kps6EK8h5yZJCOnZIQc7c3KH7Bsh9Qhr1Wau97eO/+3+a3azjj0xmWlH5mbiuehnJ/FiH8QN+o9f7Fg45lBRJ71Slv66rpdNF+R6vUxCcGBIncGpEltVyteg+RXADfKvSFZltWrkqilZ2575mXSM5BKNVSuZGLOOxE6ZTLKt06n05ctZv/32pNYa+HVdnm9zrirsjdyi3yu6jTUg6+3oJAwBmmc6cm7ytlZvnCy/7GP78uULNX+j9heE2tWmPXl2eYbIv7zUfK1KHi5K0ot0vV7p7aY85ySwrZy3qJ+znU8nzoCci7mB51lfnp4Uu+ZIn8iImHw38nWEmfcwbZ/yDoJF5925UG8wJ9S2bKtVzX9z+Xw+KyPm63XT169XzvCs/DvRg2fagvUT9b886fz0pBDMtnk9hjq4Jf/1dtGF9+GSL3whlTM/s86Xy8El+Vtr1K0pbZ6zca6TJqbgmvnLl2D7mxq+A7AqgUsWAguBP4HACl0ILAQWAguBhcBCYCGwEFgILAQWAguBhcBC4NdHYJ1wIbAQWAh8iIDRRpj+oivcgG3+ot9/Ucb/zTT2fv66zzlFNIYVOiS6PyoDwi6xIUrmOnll2SUXc8TMlpi+Ed3HgMTJckC4dCTzQNcRm1xI9mPaOgTWkE1SgnbdYPV6ZUeoCoLJPuLHjIv/q6dk+43oPuxdn63NOou72G/3d/Xvnmzy0CNMFrH0B9kVMitYDg4QwTAv25DFpQzbommuh70YOficWHDhpZJV+DckezEGOIbcTZ3UQ6WB8UbNr5cbpCAafFojGvwGsVLRZikxiRd5xTD2CMs3V3wiIfUkzz9ikFa2s4K8Y+KC4lVE1LCMBqH/9NgJqNqJu+Qaw8RZGwRz1Um2p6TWwIGwuVcyWve1GOO+RqldkgvD3BWqbetKTUJRW/PRiExDsq0QmjaOkiilgT5yV4Hbpu1OfuJyv3b/okABYZQzhnURmF/73Pk5isyE2v11zGxxwwRC4NAafZCIS3ap3MRjk5lbnRSs0sPtduMsGzJEeiX/dhsQtP3ub50gXhOfWNuyS46oVBSoiq7JRs/66Gm3lYKTbUlWgzBuFV9DBl8ngRss8/zEyLPJ2rbyrGaO1pR5y//hINgDarC5Xq74EERq22Qv+aSJ7Y1zxT/nwUAPPARcWcxt8kWi6uQLwR2yO/vo7VKRs7WzGvXtptPJqopozq2Vns4hgc8qrbEQWAgsBBYCfxiBFbgQWAgsBBYCC4GFwEJgIbAQWAgsBBYCC4GFwK+PwDrhQuBzBPIX+JHPPf43Lf+9ZzKAHsLymyudH/KN8ROFIVCUpHd7SJ7IfTsJnZA7j/usD59j3kmlWD4WU8TmTj3b08ne5+TofYMo6hBefbfB4NzNc3/cbMv2sZ1z4ufi4Wa/88EWbAhmtV+JOyQa25jfSvSRR7/spS7To8LIZy0Dwaywmx/vtqqa5riDSRUiLG56HB1WcCTT3S8227KdpVhojgapC5Yjembb4JdfwmxqSU5v0u5O6J6z63vDtqqKGAuOjVlyaa5zMsrc34dOLSkbM+WKHUWWUR9LcoDL/SynU+npy1nn84mchS1uYz7zKwTh5XZVfnVyt7BZey+ck3iumTezGHkewo/lvAaYTeIQIjdfMXfY074NiNPbzF8uet4myRn77baTrAlOrg7pmDl72/S3P69b+rpsukCw3xIDhNWaDE5iJC5kZU7Clh77Xg+7qZkzFMD53uvRv73jYlliLUabedmz1nynBvkGZ9hm35fr9SX3zDn9yEPveW9uY9Ml58++59zbjDuIVNsKDmLEf4BZap6fzmqQyhg1KB/8cdHsixjbqsaZmVuVWuXZ4Si6BOfksdkjOZ9dqmrqbJ7nryh/5jRD+XXYm266jds8l8lTSGul1qz8Sujj56nIFbt4sVrt9sJv43whmi+XZ12SG9L5gmyQ0YOfHdeABD6p6G1dC4GFwEJgIbAQWAj8fgRWxEJgIbAQWAgsBBYCC4GFwEJgIbAQWAgsBP57EQgh8z35yc75+2f+Qlp/WPS/P+4n4G/g87fwL3JX/02TCyIA+VH6w++z+Ufx39qPc8aSdebP5bO6h/7zyHwBPfoAABAASURBVJ+z/Oj9KxwitqWyIkftNzN227zHd8E39scubEtcYgxIm1fRJGr2fdaRMXWs8OaOP3clRRR20cpb+mXa5i0ektOD94K2ZRslQq7UCqk2QizxGGxPu73PsUfEyBySKXMk65BXG+/qIfB17OjQCKv4fSSkm5ftWW9uHm5HjJSMHQx2se/+7sQd2OyBdslTJNyIGdogujuSmeOhJx48xDhqZGY7bVmPYIEYvykQYbFHbDNBkmIbbhB+A7JSkJ10Ch8MLzaJOKtJMj10TXwhywaidwOuDYK2KXWqSaeTFF3caIHJul07pGQn1yBXcjJDtnIsEDY+BKrUt/iwhVUckJPGlFwNc9GvJpa5D+KGOnaFCIzgbEchzjKod9MGAbvdv4YN4QfPCZ7k5zJnyzV4h3Yb+XDIPoSzqRf9DUL3erloriETO4eKj+2pSw3bZDwuz3PGJ9LvOWPN/pizti27wO8sO2up5bASuQfSyaUpHewTQ3kw3JBgfVKjzwIfM5OEy3JJVScNanMx7/k6wR3FBVxCDl84W0j0yAZOmIkrVSMBPaTeAOnUzvnzfCKqomdqQwIP1nRJPxu9EMu+7NlHsRbDtqITw+W5tveZdsRq6tLbjZ7ceIn432ReA90gpq/blfx9+rT8uulGHUT8DIGOirVpufEedIEN0lpTUT/P8kSfRd2cOeR2fv30Rt4xMSVvk0prLAQWAguBhcBCYCGwEFgI/E4ElvtCYCGwEFgILAQWAguBhcBCYCGwEFgI/LMRGBw/wvTLXMd5jjkH69wiTP9lFxzXhx2l+0M+dPhAafutNskjOtRHxqEx9cd+t6PdF9ztz2mXlDGkzeFjW7aJ2q+sbENP7fuP7rP8ewPKdPRe/bKfiffdo5/tWd/2bnx3tz3tb9WPGbLO6WFZ1V98yzsGvs9HvO25tB9ncnDZlv0qcbTNFAklhlN26KqVjBTEmcAzpFr29u4b0u3rv571/AzJlrCSqhmCD3lqrBsYDwi4GE3W/QLGfXFXUUJVoi9Jd51ehiFeIeZm0CCfdmHPJdu0ZvVsdAyjP9aZU1/ozK00iBks2UhiQe25Z5kzTYHg65GwjPh0GM4+15KILxo+Qw5Gin10Ngkklr6/v2LQM70lNlY7d0HQbrpBCs/3HHuVZ9xr3tPc76clzf1KuG211nSCMY+/zZnIsZHvciecOwz59XLV13991fNXnhH6ELDxta2qpsZzTY6npxPPrOQS445VleKDQpyA80DVgscGBjdkS73MEd7Jzj6+NeNKtrN9kZljz6SBzdQ+079tiFpyc/6n4Pn0RC9nJTo5IwdGwbDzHGysiG1woFZpDtuykYaiScWc2G3c2Ay1alNX1BIksZSzDmVfVXss8Y13+HQq9NEl9cDWEc93LXEDLGR+HslTWmMhsBBYCCwEFgILgYXAQmAhsBD4eQSW50JgIbAQWAgsBBYCC4GFwEJgIbAQ+JUR8H/34cLnwLVA/IwPG037h3zo8KAcJJqSpOhty5AwdskIqnnta08yb9x9p+F+K3uudr+5nLcBGROJ/lGimw7cbMt+K0e+Qa1BDtzmecfDPrqIvcceMdFF7F1vO9sXsS2zsy1DEgmSjC1rP9SAFqNW9D8jB4ZESZYiBr/0dIhlPQ77Xi/PgFrGHnnjg06QYTm3bWU7CTEWjvAKnCDPzu3EToJbROiiQ/COputt6HKFINM+hpnvsnX8IQltiwuDOH9XR9eJY9KGU98GRK/QT5f9Rl2XId1StyRZeUwTB4l1V/oUiQeGSIg9G7/7fnBmXHFxpjlb5OrxkXYtMypKkU8I5J9LttVyZtYD/23b6I8DgVWueYYcQMIXkScu0Q9AsJqcpNpzylZrTRmdM+cc+Wo1pKpk5SwRi7MNbly2ZZOXOvtZHC06Jq7oMM++tuS8x0lWbGKkl0HbnXegVVOrUmJsv9ZkTVWlp06tcsN25Ng0xqaONM5jFwiWTu08RTK2ocSZdUQMm9VdxhhK7ilgU6PwKDVysNDXr1/V8TEbQpRc+eK23zGPLZhtkNydcyQfx1B8I8XGNnuTQWqsTzy76ANJ4lFhs2asm1or/Dk1/QzOzPHYGJ/Xq6O/3ToxpfJJIc2t5MCVd0LE1qv7Wi0EFgILgYXAQmAhsBBYCCwEFgILgYXA9xBYtoXAQmAhsBBYCCwEFgILgYXAL49AWIn/9kNCyEDb/Ju6DCBDIWlCsMyZm+1P64fI6WG2PvX4vmFgjtimrtl9fqVWrJkjWT+K7ZnD9quatb3vPYmzfX042J4xx/6z2Q7hlCcR2b3KEFLk5NoVj3cOVdUUsUs28UJ5+FhTZ7OQ5teoG0Tb4WIbwmtAyHaFoAwRly9LL8/Pul1vk5xLtgH2g3dEMiTwpv/v/2761/PQM3K5SvB0mPYaYkzX+5y4jiL5Ixus8iAf5lk7M2l1aqXTyUiTveeyLWsf8H6qgEBDg3wR+7DuPqkT/cQMW7U9VwjF2ePuNu9VRT4wI6dtSD+pFXtrfpl6Op2m/WjAx0L76Jxj4kg/MSXf6QRROqV0Zs5Xw/m3cKvtX+6KAEpNrJ/B+PlymeuQj2LEZhu3Ids69JhmL6jQ733jhHpM/dPTk7789pu+fPmirIszVUntVPj7RVioQZamr/g9PZ11fnrC70QugUGptabYv3wh55czOV/l6emEncrgb2rYVv4E8zfCOdP7dtvm+WJLgfP56a0/DyXPbPpCwB5+pI37FNvULBHI+yIVdatKtneRp+7E8zqfz7Pe8/NFF/C9XJ514QW9gPOuu+jr8xX5qq9fn6fElvcyPdjklMREzjaxfAIfMfJzU8zrWggsBBYCC4GFwEJgIbAQWAgsBBYCC4GFwELg+wgs60JgIbAQ+J9FwOYvCP+D8iPg8heof6f8qP6P7Pbfi9+P6v/Qni/4PpIfBd5j+Gt+fVeGVJ/Jj2pgB775l9Ofzbj8V1+26f9z+XHzgAe5AAWB60dr1H/TNSArkjo/X5k/lseeDg8fCzXejl3EWvmI8S6duUvz69GPZkxchvz4nuDy3WtAvL2X1MyXq6Qmdq8N9TT7Mf6xv4rm8xODR8l9v2xP/dHbrn29H3qXdAgFiBmIGGOKnTyFbheUkD53G5v7j9k3P0OHvlmKpH/Nf/uzqzMPBOjJkMu5fSMDUisSg+2Xtyze+ZltsiKVLwFpKTWzj8RHD2OMjb43ucaUw2Rb9nspzO9klAqgIhiJkdhKsyum+zXue/uuUMd3SDQ3tOHeZx9Cr/jiZ1nHsK2QaacQapxf9zFEP5zTSEI3/KaQOj8GcHUQbV3X42teShU+cefkygeTkWH+a4h0SsaW9CkTyTo9Dd6xvH9pixR0OWRbVZYjZkaU4SGMShw3fDd1kkXydW1qdAxd5g6GuOd8xX6GTi03zLZl70IZlDiT0cWSCxPEo6ckhyxFQgR2eh7q/OHgUtRqp6bK846fpGrSCd3T01mJTz7haZeyD+F4iPU6bMtVk6x/OSdntK2SlGfVWHNwRQpdcbj8rJqOxLt3hsRt1vw5cUCR8XJOp2ynEDg0eI4XbJ2eJNuq1tQgjtu5dIaQhy9W8OFJis6ljVxDvFfctI9BfzlLfl10R9XxlOJHBWziBSh+ekoi50nxHawTRyIVdaeOxqogmSFzWwqr63xueJqYwU5TcFPemZIJd153NZdOyBNx+bkbnG3gOCg08gV7T12RgJNMPR7Y9rqbZr4yDlL+Twr7igr0doJYjqFyW/JHEVhxC4GFwEJgIbAQWAgsBBYCC4GFwEJgIbAQWAj8+gisEy4EFgILgYXAhwjwl9Ef6pfyl0UgJMMh/22HTF/f9vTXvaS2ZQiXR/m23q4JidO5mW2E6c0VXSSEUuSNkY1tUQqSx4i+O/Z4/D7wooWptU0+6xj2vp5nYT3nFHxxOBaCsPoYQ9v05uloZ45o6hKx96U3I/3U9BV+kWI2steB4tIx4hbiMb0dOgnfu4iRXHZ0xLOHQ5vWLCOGmIyMMiaEBibxGkKUdfIncrCPfyT1zqemfKEZUi8+kdjyf6ogLMspWRf1TxCPIf5ahfwjYwzxAAjbWYFjqMa5fHvDbHNDO4gbveNLINeuJR+htmXfpZjvMmC455er101XZIPkTh7bZNSMyZempxPELjrbkJRntdqx17tBCxTUjGtVKuo8PTV9+fJFDbJ1YkHq1JAs2zqG7Ul8Mh2qVzuJ82uTj69XRzDnjOXSqRk/vQiu2m4Q9tfb/UwAIAaGMfHZ96a3WYvbgLQdEKX50PkGDpfLRo6N5z4mniFOI6k7BoW5CCPpcXlfoB9gSqBaNZVLsdxuN4VMF0Gumr7JE1urQm3I6auut+usJxL05MHTtoJbMYuRL7xx0vxvBLGpgZrL5BFitWaeU9MJYjuk/NOXk06n07SlbsSyRM6sb9sGVtf5BfEAo1Oet9ZYCCwE/hgCK2ohsBBYCCwEFgILgYXAQmAhsBBYCCwEFgILgV8fgXXChcBCYCHwP4qAC3KA3u19ZvnTV0GCRN4HJNUuVmWhPz7GnRwJefGZ/N7sOanp/ZAfxduGP3kriZn90N/RY3T27pf1Yc/6vdjx00/hM/OEjHpIEtwjsENwRONFDhfbLz1HZ5tpTB2LeSVvhwQao6vDiI2HGranb6udtEqAveuyjoycnZgQXnuevY/Y7Le+vuexd31qDeoO4uP/keCpKdZ9tmwrw05fh1j5wy2mY9rX+OcdPFG/ERPM0stpkmRNVSc4uCKmKX/yKeaNc123m55vW7ZQdIWPZDNLIqVIx4LLkUJXyggOIY9DYobA++h8iY9PJIRhB3vla25eSO9p5vNMPpsCLHwYWAeyseWZjelHmLTRYkjdqb+hR4HvPVxKmmMzxPPmlouzpscQj2LYlt1kZECU2kYb/w6x2SEvu66XruevV92oNSBUhQ/X9GutdDo1ZdbDqAmYVGUk+T172CAkN/qeuLEWwzYprUFvbLnG3IfO5XVlv1/p+8Zzyq/4jiTXGNgsntkg/0bPV+au+Ebid7sObVfPc9yuHR+CRsn0NvvgeeTZ2FY19LJs+iH5oIkp9LxRW3PEXtSkbnzQ2dFZVaWM5EtuPGaucilfVo8kw2EQ18dNpocp7Df6uFwv9HeLh9JLiljE+qzTuekM6d5ag3g/KwT8OV85I6kbrG4Q5BScz8M2uTbdbkNVZ3Ap9tLeodZYCCwEFgILgd+DwPJdCCwEFgILgYXAQmAhsBBYCCwEFgILgYXAQuDXR2CdcCHwKyIQXueQ/8z5OmWREGOs/urLJIww/f4LvugIMoTNsf67ZnibcDgKaSS9dp3aU+LwoNd3hh3y6DXH4Wp/q9NdZRa2Z30TL1kZ9uts7+voH8Xe9cVs7+sXOziOMFovio8XTr33sXfX5I0Yos321IY4u0EmJreJbdUU7EJMPj1BnEGY3ULe8W7lV+SeTlaVlF+rnXc+xGMn/nq5zi81LQa3ASmHF5uUwfSqAAAQAElEQVT9SrkXQTVC5uGDq2wIQ8422HNBQOpV8M1m1rmTnCHsIrZnrG163sVGJ6GX5OTp6tQaiBhHfr3sh0I4huy8Xm+QfA9kMLkUIe64jviNM98gDLOP7QYBnpTpa6BMvufnZz1DSl4hJ+evRqaf2+2mvU6iBJZFiZobwlhrynxOslLezgxGOCS3bZ1PZwjNJ52YbWx3/PivgACDnZQ1r40IUxSZbSsj/YdkTV8pkrw3znShv6+XCz3yPC/0OuVKfHpsCVWDtE7dVo3cvDkkTnyMDULV3mugxk4ohtgHAMUU2ftJd6JdTxyCXZEzvV14nzZI83Y6QdaeIWWpbXKR9HieyWOjFCOpkIE9udFQe3A0k1tIkcM6nUuU0PF/Imgc60SN8/kJYvg3nc8nVRVxmsOtEqxBneDJburXbSGwEFgILAQWAguBn0NgeS0EFgILgYXAQmAhsBBYCCwEFgILgYXAQmAh8Osj8B8+4aA+ApG1/+U/f53/skaP9Wcul3VISIFNOwHyPjZfTz7Ke/vrPrUjr5p9FarhUXbt2ztnmDTPrrUt5WK2LfuvFTHs9MTiJ66QMZG42s4kg99ccIstwlL2bs96QBRlfhS7ZORR96N1k+efj/xsv6gHpNGYNQ88j3lTSM/D1Tb7VzkSDOLzBWsINd6GqQ5XiRrGykgp75x5ISLimc2Z92+IN2hEiJwBmsMmjlVyM826IWYNOSVMeENsDtXdLz6HRGewsiAGyTk425T5rgqtiKMnSbalqR9yZS1VZqNGcv5Bf+6dmD1f/DEx0Td6wQTbsQkS+AaJ2if5NqgtHClPMtwHwiohu83UKjn1hA3/gfMhE0+cbZJw7X05KfHW7KewRaIYxBtrSO2hjoqC3KOjigaEYr8/mMTYVvFHw+rUCfGYOc8yuThEmpoyNNTJH92YPZplzolQa2C7hgSmZFVhM8SyYtGgjuukBsnYINRxVYcU7vSStRi2VcTF3umFNOIo5BF6K/2KYZu75LLiHx8bHbH5EvsGiTvPQeLk2Lht1NnIaeOnfQyWIXvjK/RDnMfpm/MQ23mmJ8jlE2RvItwkSggU6IX1jBlCoZH81I2d4ynvdqdwMLGDPMEyZ+7CNenwYU9MzipbOcuJ4NZq5uwTY/JLchLL1JE2SPd+TzLGTb3fZBsnq4i1rGAAvNg0h2m+fJL1pCp64fAj0jkvWmOXCl9rUDJ9Zz9k/Gs+Q46jSLy0xkJgIbAQWAgsBBYCC4GFwM8gsHwWAguBhcBCYCGwEFgILAQWAguBhcBCYCHwn0Zg/KEGjii4BB3y+xLdM8zfS/v7It96h+w6NKwhFo/df2y+H23ovpBkWz83PvIjU9iZHySwS0YOt5Q0ZNmxF6mje9m/LF77fFGxmLHEsHy57HeKu+XIMNvMJnK3KYW1j5lzX76578TTrnpc7xrJ/riuPhmpE9I45uQL2XfbbhBkt/lUQobZVk2CTXt+9noZO+YN0izk2u12geC96Ha7qkMKx83iDzE2RBkM2fWy6fn5BlEXK2RbpkeZmHDjUrpwjPPGdiqjeJFobKsQIZnTb2bbqCJ55vhU6e1IdH4eBn6xZEYg4rNLjvO56enphDzpdDqpOOvgAd5uN+VXCh+SL3o3sOsQk1Qkn5WBK6QhNTjLDQL4+fmqDaK5Nc5Of3Jp/rcBZ9uqEKpFLGsOrDlIcpCa+fL18nzR5XIB55s6JKnJIfwtT/fHm22wKfo/zS+CUytfHOfL48t17yXnieCqqpLtKakf/+Lcpy9POiNfvuQr2LNa4Uef8W8ns08M2Fn3WM3h+LTSE+T2/HqWNYBwDewRqfCx7+Tqnby1jV3awPmGtCpVa6rM+Bd227NWB8/4zC+nO1iDV34ltEvTbltV8S2ZuWxl5Mx5bvNLbJ7L5XJVsL1eO7gOJVXe1+iD85i9DZk/VU2n81k3mOSvPIuvl2dlriReshBYCCwEFgILgYXAQmAhsBBYCPwAgWVeCCwEFgILgYXAQmAhsBBYCCwEFgL/wwiEZ7CtgjAIhxvRJ8PoI0x/62VbNlIfy99a/J48xMshGtBMk1hhhrixPb2mHf1OukyVqoEkdtuTQBqQbbEM4jpyzPu64/Mq0e2+EEQs4hux+EMPeTaRpIw+gtu8bHwOvLJGpuF+y9b2ffd4jqPPIXu3j45ub+HFP4sx0uvI8kVsK3+iOOzjfs5jjs3GC8n6exIMDin8iZKLfl5yatazsUSkuRfDjq5Y5XxzAt+hfE2bHEZV+EwP8oVDrUSjs5qkk+wnyWfIS+n/vt50yb8fCxYhGTdm+OFJuoV428/X2d9JTqBJDdvkeRVNoplgHl4hug97P1fOO8BWsjIGL1xVZclBcg3hyt46tZMam5JlW4WIYSTXEZccgzNG9yi2Zxw3sQKf9CDyQPKmh0E9WhXWkJa2ZZfyZ4PITUq7yQhtSrKiv2HLHBJSjAZJvPdidcCbqck78E9fEdzmZVuo6WVO2uM0R/w6YA92Nn4sorOtQFkuejOiuY9uUM9qcmyIzQ4y1GZuTcmfHLKU+Iat3fV5Fp2H3PkZsD17kjoxkm25EGuOPYeVfCHecdA9YOqiL/zL8THmzKV9mNr0qGMvpZf4B9fE2paL50Ivwa9D5O59nsmVuL2/gT09b73rChF9vWxiSQ/UmPHSBmE8OFdzKZFaYyGwEFgILAQWAguBhcBCYCGwEFgILAQ+R2BZFgILgYXAQmAhsBBYCCwEFgL/PQj4D7Xyx6L+UKn/vSDAsS3XLp8dIPbPbI96szG34haxS36Q6HB5uAbrIdsKOUSo9gG9N3b9vj/uDx7YJ0GFafTB/dXG5sPr8I/R/tbf2v+EoHojCXiR1HrZyCYGOTS2j+V9jv+r1N08BsQqZ4iT5UyyjUjGKQQZbNvcy+jMTRnBpsPDvc7GIfgxKbGtmlqVbCzJ1VgzW0VKdG4afZevXzf96/82XS6YaDMt9RCZrMUgxZ4nC/aPl51cSGqRvxXkW2qhH0l0OD+u0RV2mzgk5CcrRdcSS4u4vKmZ8IiN55S9V3ZqEJv5t3afnp50Pp/nPmRl0QuuSbXnKut0Pim2djppu20KqWt7xsV/8EwABn/CKBgIBvP8svUOULU2/Z+evujLlyeFsDbuOUfI1bw3tslhtPeLHFkll+15VpuZHvf+6auVin219mKPrVXpGCGgI8kTXU+/WSCJHRQ358y7kHX8MotWpo4++tYhT9ESG7wiioMsZeTQzJ2fqQ7p3arUwKvoF7WSv+cFIcaGvCVnvmLOF7qpV2WlF6cmZ5FY6HXY9/Pc1fa+GNrnxJu18atqstndpZiTaXDr1GXCLp75ac4xN2reK8S8ZCGwEFgILAQWAguBhcBCYCGwEFgILAQWAguBdwis7UJgIbAQWAj8SQRs8xeSf1z+ZHnlL2L/jPzZ+j+Kt7+PzY/i/3Z7PrP6jvDX3vqu8DfU8+u7T+bvpN6/8rJ4fz4X/YeHbfr7MyLiP5IjZ/7i/72U4ASmQP/oY0H97jL7ZlPvVY5ng+nNxeOCQonqWGXOHhnmtl+vz6/zvL4vewTd0nwnRdIMboNNiMuP5Ij52fnxZ50SLz1B8anG0JzV5b5JERLb8WTxcNmeOEVl72uXs33Rp1YUmKfO5idhdFTByjJ7NjLz7pPdq0Sf3SDmIHGyju5RbM+tbdmea0Jm+4MzTUV+CsFSmdOCjDrCxBW/QdDA/6gVq4MF0niQkXy1GtltUlEvYnJEst5F2FDeL9v3lWTv69QaY+O/wbsAOsYh4JgC/YZtNquMTm/QceStbO95Yh/oxPvYuXVieHb03Ptt+vX7ubJxUduesbaj2tfRz11uOfUgw0w37UM8O96O7tJ1G3q+Dl1I33EfyRNhDUxKtG3ZRtNFCLPYD4W0i5h6A+JwcH5RKViIYRs/sxqIlHz8dMv4mvOXrDL3EufkrLhu6JWBLhMplGVijX/2pp5ttVPTCWmtVMWZZuyYuXCR6AU1Nssk6WB3Q4ZFHORrCRLROjdr5OcDW2ceEJ22ZVuTBIVctK0M28IF4hzAUOwljS/J2OcqfNDwDKVg4XlecQ6r0UjJKmbcxJK1M01bQ2lbGQfpa1u2Z65O8ZmTfXyy3gtlhwD11GVJczlz9hxJPf9GLwT4drtqQPIKpfEx554/BwEZzGzqBThyhCy/Xq/6+vV5Euepv+XXbRMbongQixvXUPKciCsANqL56g6J/+ZlbTdKGom797ZTn3qS9ThsC4hUTVPmv3ediLJkRNL5VDqfQwKbnJtKa/wBBFbIQmAhsBBYCCwEFgILgYXAQmAhsBBYCCwEFgK/PgLrhAuBhcBCYCHwdyOQv7b+TP7u2v/U/ME7Zz/mrP+oJMfPyGN+6I/X7ZvNq/qvWh29/SifbTiUV/nM3/ZuSt+RfffN3d79QsLdl9Mn611+HzVj7/lmkne3DmEUiXqwzvwjOfyTtR5yZx+JLpJ15Ef5Yrc9Mcz6UexdX349c/o0TraVPyznNduPbkrJxKSPaXxzMztPAjC5BoQiCtnRizmxlusuZr6LGHl0HeIwZN756aRqe6584Zp/g/Xr81ddL1dtkMHweuSzqhpSasw2+YQwi+GSnFou2a/62RuHSr2sxci8i+h/F9SqKlVDiM8+PvlVv3iQM5oImbjC++27odbai9iOeubtND6/7r3d1CElK/kRy9MneaPP5nw+Z4LEvSpxp9NZT0/oqDXIk16SOn5nCMbirIOc8U3gCeLxdD7NtgbnjS5SBNk7tql12Prdx7ZmX8xHVzOJ9uEq2RHPM57pM+TrFJ7P5XKZPW8hbyV1ekqNzGznBf0NHhyEXWyR2PvWeb6Q7Oklgt2mV85bZZ3AVexRM+3dJXYDz8vz83w/8o5crzelnwv92FZVQ3Z/trPvKsh43tGNmm/OFwdaS95dunR3mBm4jXmmPnMWfdme/WRdreEv5ddBPz9fWI/53E4nngVnKjTrWggsBH4PAst3IbAQWAgsBBYCC4GFwEJgIbAQWAgsBBYCC4FfH4F1woXAQmAh8IsiYM4VYiAzyz912Z5khP3x/FFyo6whGdF/YFj8uff7R8ubwMiAZOGCYOpT7JJtRFN2m9QhfyLHHpdp9/QvFYpjzVJGX4idXN+XxEZ0H6893RWfTD3NYNv9B/0P2a+1MM0rfsnv7IiJv9U05Z2/bdm7iGGbu1509gf7F1389DIGxFc2qZ850u+6ZJk9EWtbLsc8JXGRbGzP2lk/yuAcGORW+RBT8LzMQzxF5ePMjuJ63fR8vSqUnMRzJYFt7qU8m0Zsvu48oUv5WDDOK+nTa/qyIRXpOzU7hjlDMm4Q0B0Zd1v6KTempsH7MvDVKI3h2cMYMzXvUleI4ZCe+eK0qtQgAjNTajolNjn6PbdNHohFmy6RET01UM0vRs/npsQXNlNnrstTJ4ZtyNJtEp0hGm+3TTeI0J5zQL5u5LIs0uJdiBHR6y43fOI7OMR7SKlmlQAAEABJREFUUXR4d+Ybea9Izjb9yB97kbvweTo1PbUn/tvBDlzmGfHpEKvBc8ZwKNv0e1OnofjY9EZ+MbJP/hv9b8RZTbaRMYXkE0+Da/Kl705s1oNaQ1Js1WriU/iFcA05Xa2pWk174miFPjoi8BrMg+OklpkH9ZqqIsXaykid6EY2yN7rhr9k/mzgE5/WGrElGy1S9EGbGjkT5z7l+WmNhcBCYCGwEPhpBJbjQmAhsBBYCCwEFgILgYXAQmAhsBBYCCwEFgK/PgLrhAuBhcBfg0BIjMhfk+2vyQIF8/sT5RCRH0bGCQmLFgkDNGPQvayn4o/fktehJSOfpYkt8pn9j+j9c0HpLTJpS70QVPZrfNDQfRR6rt1PVtZ308uUZxZyK4qQXyH7Nsi4SbJF+TslNfY8N81f/ztuaqX5a5Cfzk96evqipy9PkG6eX5h2COEewtFNTLptt6l/niTxxnpTiMsQhEcrow/iB+eBfB2CjOSGMfd5Fm7pAdW8yiXPlWYc4cxdncV1fmV60xUiNb8SeoPg60hyJQTuT5GcK/tIoQgxGQnGlFPIxHytOiW/9hjHE6Qq036RwN67iH+WIRqjSR/p185u0FfXTqJCtNIjXWvwzAdUetY3er1S43Z9VoeUDB6dpNv0Ep6SnVyaY3Ce9HWDdB/45Pkmf/Kk7z3HdNURZVu2pzL5B/kt/qCr1tRa6fzUJjZjbLPf6/Wi+NpWMG/4FVjZe1znvZp16WODJO7kTN74BMsvT0+KhPBNbOR8Rsf7cj6dqNnSgTKuEPw35P++ftXXy0U3cs//gwHGzhnza5wjlEczIOPP+vLlC+9hE2ZRGpwHAmpsgueVvljiL7UqtVacL+/YeHm+MbacK4slC4GFwEJgIbAQWAj8EIHlsBBYCCwEFgILgYXAQmAhsBBYCCwEFgILgX87ArZl/3H5tzf8v1/wv+wEoXg+EtPn9wTzf/CaJEfaK253sT3f5dI+pz3HlsW/QQaMyiRzJln1+woa9yk8ivCvbOdlW1zIfS4pZ7KtYwyIrdSNZL0L/A65Dp+fmlN4Eqt7YOokzjb1xzuJbv/KcMAWRQ7fwv+Q9PQo8Tvk0GffeaAjzGe+lkSqyB8hl806Mj/r3kln2yqIKftuY9Z9JN8AkzF4IkjqhJDLPi42MXKWL7LbO4TYHrMbxj59556cjxJX0muXoVmF29xXqZ3qhWwb9FjorNLX55su1wGB2LFLG3h09GLYJMjMfnAertnn1vHdMKC3PWvt9pwBG+9hzh6xm2wLFSRebKw3BEUIyQ3C+YpsENHX5DXvT3pD9pzsR2rtc3SJe5RYbat4bmLElvXeb+IGPWhK4g89FvoayrCNPVJq7aTWGvtCYo/gTWCHbB39pgH5mfNxYgjf3DVzdX4W8zpFY1uDGC6FYH2CYG0F0R6Fqcrcc+5b1xXCfdu6gIBEMWLnSp4Nwpm0EuoccSdWLducOT1mPVSNGYdq0UXY4yNGJ3HyhAAO0Zpaszf0sU2hH1zVqu5992yn2JwF3xvPjUKz9o2+bkAzzJlckMBD12CDb+cdS/59zrlu5NwQAizmrkG+mZxbEZ//Y0LRf08NdKSZdZInvdtWITaz1lgILAQWAguBhcBCYCGwEPgBAsu8EFgILAQWAguBhcBCYCGwEFgILAQWAguBhcD/PAKQN1Ar3znG901wMop83+uVEILCwXVMQiakDJs/cR2dZ+7kycz04fUj+x6Unh5l1/7E/XulofqSIYSUIKyHdkIr+0hsIepsv+LC2iDrst4Mnlf2Ifgce/zuEr3tTN9I6vQQhciWX5kLWRbdIftzkVxSIQ55TZ8dsq1T89VPkiH1YCtDPj5fbvcvOQentKRdqpp0X+vNsBqm/Irlp6ez8oVoIkROMYric8+astwl8+fljp9temzkIVH8I/jY6Ek+mBPbOeMGUdo5g+4juWxLSCGNPmdN1nbpGIk/1jb+eUAogkPyHSRka6UqBB/b9MQ6+yIm/weFoMIc8lXM1ZoyLP7gdwKDOp3EVnkGeUu7Jdszb8Pftpx8klLLxKUP0WTm1kr5+vZ0Pk3CuJ0afTQV+rr7Xm83yPobZPqVsG3mT0+2FZ/W8Mc3c+Kj0zG8L1LL9GFb6cHmPcAUfV7/SGKl6HnL865B9l7mF7pdiS16VHJQy62U9fF+7efvGrx76a0aeThj8N7INXietpM+rsrtdD7rlSDver5c9Px8hRAnD7EcFr94IuypOPfrthBYCCwEFgILgYXAQmAhsBBYCHyEwNItBBYCC4GFwEJgIbAQWAgsBBYCC4GFwIcITDIEouFxPgiO6D4MQgnnEX6I1b/vMkSNbTgY668acDvkk2wrhM+AfMu5x+g6ho1tSuG3y1u77vrM35PEPuZiTQOpa0O0UWNA3I2X5/Hagz4YtqfWtuxvpdBF7J2Yms7cooOb0sMR0b5es35wwClk1ty/9BTaTC/1xEj/ycnym6tTZCB2SfRREGnF2ggKZdivvY97negjtjO9EGRHP5I1c5HP5nzS9NkgDvMM4xcZ1B4zp7FLt6t0vX8JvEG25kvPTq6N+EGLg3xdxVNg47NsZmx535mUXLbVqtTabrP3HreQfkPEWpZkfKRSuam1s6pOKmJalVpIz1PqbPhv2npIwBuE50YNcpCn8JOtzFWWEVkvw6w52txnnUX66/O5jZmrd3LT1w1i07ZaO2kOYm3LLiV3Yqb+frOt1hq2El6yuVtzDHDbbgOCdtxrgCD2QqYD843nMA8yFZp59qXnVCV0nnlzvhN9RbLOGUCAcH4ahudzi+50eprkab4yTq2cvfOeZp2k9mu+9B4/29QptSrFz7Yykg/gdbqfcbv1eZbLJc+h4zLoTbIasSed01+1PYfoDta704DdZp+ZW5VSs82cVmuW7Vnf5Zn/er3w/l153l2D55Q+coZb8JJkcth7XGylNRYCC4GFwEJgIbAQWAgsBBYCC4GFwELgQwSWciGwEFgILAQWAguBhcBC4O9GYFDgI0G9roXAfzkC8IMQMfcm8xrfl4J40sPeDilzGN/O8EBTkfm9TMPDbbc/JJ42z/t+29fxCAG06z6/254k0+cef8Ti16PPRpIjC81a9mvNajtFFYIrovvI2n71i7rYS+ay7Ii+GTa1ASlnH3QRsdFlDWHGpIjvkVXec933iZOsj8Yk3Ai2ycfzvUH65WvPfG2a9wDTmzDbqtrPF3un/sx/18dWrMWIPr++NwRi/g1coa+yipmLPJqEYCvPmWme44jrEJlZW/yxZpwYRfDMUxZLxOQqcrQ5W68ja9voX6Xfe84Xt1++nCAoNcftFmI4ZHOeq8k71cxZ75K6Nmtqx5r+dhxCkGr6RidG4VchPMuca+z/ZjDPcdaB3IxfVaPvwjv4M3ERNvNU1WvfKO2SbeVPnssW0hkimxDZaLFX5nJUu1iyDanLOc93OZ3Uas+VGq0g3dPX9aqvz1/1/PwMkX2DZB5Kj53ncGQsctme9RIraz8XmLZWOp/OKvJNwe/EPjifUrM14Sbbaqyfnr7MvsSY7yFABvkqT5/U7ZD0N7CKpBfbKq2xEFgILAQWAguBhcBCYCGwEFgILAQWAguBhcB7BNZ+IbAQWAgsBP5LELD3v+C0/575R8fMX6T+GflR/r/bbv853P62/sxfXyPmb6g/FEv83bby5dz3pNHgp2Lxl+PfF/3PDvALs/FD+f4BDciP8n3vn7MC+/y6l8f7TcDxswR1JDg0hcz4xikKQxIh+dW8H4uVvuP6KDb6D+TR51ibhSFSvi+aZ9FnI4dEoKSUfOVSqc21IIrEKtOrdNRdxk+MQX2mqcsciW/mKbEj/JjIMELG6AC3oenI/Ow0lSVTeQrnJ6Fs9B7Mu4j1GBvEUr5X7ZIGwp1pkDeb97PIWeY8yYVDCCeoLoLu8eRzfu1vhDwkp4yJQojxjE18yfYUPYzB2UTse5m/Erd2R4NVEbvX5Z6Ye7/xO2LNeSJi7v1GcBcVZc+7ZK6syyrmhuCqTEBD35qSsrbRW8kVzEZZcIgcj/qCBORcPTPP4XYdgnsT3J/SGkEzz6lqzgLucI9ApUHfHcVG4UjPHhl5trPmUDVTO1mkboRlR3Klz9TIe0AXai6dEEfKmj8rcSK/5976bOzEI9Y0jhRxyesUYD+2G/12taopqOY5c4Yj68B3pP9BHu1a27J5Eug6fbDhHNnTMUDYVuOPB3ldOlXDxRL+Yjh945O8NKD0meeMG2v8cIxtUJuWk0lWB+tdCAeThpx4QoXeGtQdEPb9RpFgTc+VWuSahc3mfg1sUZustqc2z8ngYFt2pBFW4DFEG0qMXbJjG2qZiTwVN4ALQYuTiubyjFpm6uRnetDTlv5oLXmIwHXjfYr0PWeUd6HiXJ0hqZsFfta5Fc/Iejo1zrtRX1Nqeq7bTyKw3BYCC4GFwEJgIbAQWAgsBBYCC4GFwEJgIbAQ+PURWCdcCCwEFgILgV8CAf5C/Zc4x//gIfw/0nP6/Bn57DghbCKf2X9GP8Ig4Zj5vRy9Yd4v3ukR4ig71pneiyGX2gnyqzWFcHq1vw94u0/eV9+fXx09Zv4oyvZOYr2bD9+jbrrpdywOW6s6lnM+yK/Mtqfu8WbOHvX8ihLGsCDGbCv/dur5/KTY45+aU2D6gPOlv6JexE7udDR2G0HjLiECWULSzS4gAaXL802XS9cVMq9D+CZn8neIvct103bb7v6JhDvEIaQvymzoQmqt6Xw+Iye1nGN3FXylQhBer10bm8TdYJz3Lz13grDo1/Y9gol16rOaF+VmqWyytndccYvqRWzL2Kqs1k70Qj9PZ1VrxI/5tevElr0Y+Wp57yPoSLb1OGwTW1OffjbIUBLt563S/iuUieHqnC25btebCpttBZPgXa3NHGKk/+SyrWro777pIGKTTJqY3cA9Pfaw9+h2Cwuu5DHnfP/OYZpX4q7z39h9VgfvKG0r5396etJvv/1Gf6eop9ilJ7A68QzTs21xTbndrso7MB0pnK+88/XwG6FWanbsOR8vRqDaQ7gPUNv1c8NN1G/003hOJ/325YuK8wS71kqtSqU1FgILgZ9DYHktBBYCC4GFwEJgIbAQWAgsBBYCC4GFwEJgIfDrI7BOuBBYCPwxBPJV4h+LXFG/GAIhYSLfO1a+3It86OMPtX9IGcLkUUKuHHIktA1J87EcPp/N9h73mf3P6u2SkTGJ0SHKqbjlDAOi6H1+O/0kJrPfmC3+YE98DInfpWcre7fPzbtblRURw7Zw1jHSyyF7Pqiqe282vofjB3P8O2fLPDJDAh77w73uOaz9T/R2zvhWhF/K2ob8amohB2X1g3TEaDu8GoRef5GBPqL7SL2qmuQbJlWRg0UlVkW8sY3pPbJ3qbO73G47CXwdulxFXWub9anJDH/HnXhiQuKG7Auv2POZL/FJn1oscQXDmZUduKQfob1nilLRmYw2d4QWIYg36vZ5tpwp0vwgwpUAABAASURBVMF0g4juvc++exhqclU12SVCST2IG9jjk9NY4tpvcyGhSEx6rJa44JDQxAWPfU7N5LQte5dGLZKLoyhfQodQjZ8mFuSgR81BTuZkC5FaVaryzIN6nk/5zQBIO2HjPyL5cjk2cxsUGADBNX0zD/63yS6NEcGJa/fJWfeeZz99X2MGi64+9n18j7XpJfYIR1PIYFewSG66RlkI8HKoeA1V8/wyt5WEF2LNZ4E5uZnobfDMhq6Q32wkctTMq+mrmdCoLQnhEmPQc55t3iXjL2wN4p7WsxQltcZCYCGwEFgI/ACBZV4ILAQWAguBhcBCYCGwEFgILAQWAguBhcBC4NdHYJ1wIbAQ+OMIQH9MmgK+RYf87myT2Oi/O+zPBAx9/ufP5D1i7VcaJuvIYfs75pBKh3wvvz3Bni7263oquNnf6lAr6vwa20j2PxLbxOzy3tf2VOUJ8BgktgVeNgu9jtgjQm/skySbLNerz74aMn/iG2E51cFjJ9HmlvAxF7nbZp2VVGU5Yk+fxI28zHgIne2spm0uZtOJjb4mWXeF/b1BBl/z5S8Mb/oIxxtJjA1x2Uq2ESHM0pzFGKQ7RJDAuKtKU2xPv2CE67zSYxbmBv85e5g1IXzTR+TwwWVetskjFXMU8R8E56jpMzNtYLrfaWggKMgfnbMkh6dU7bO9zzHazjTtpn/jEzK0Net0Ps2viW/bFSw7kpy4U2PWYbbxy5fs1fY+0eEx83HTzM7t8M8cF9tKrfiqSsNWZpLI9lTnZnvuO+T4hWd2uV4g7Ifm+enVPKMQvPkqu8hDk7kSyowfxaLOeaRBrsiek9T4jelX+0bGOXls007Nr5/zJfGXL1/UJmk7xOui62WomTPjn199PcKYy8SQu5Uw6gaJ//Vy0XW76XJ5Ri7gedWwOEPX5XbVv56fhbfWWAgsBBYCC4GFwELgcwSWZSGwEFgILAQWAguBhcBCYCGwEFgILAQWAguB9wjkb5ofJfZjn/WP5PD9bP5R/F9vXxlBwGU9CqqfugZex6Nk+XLtpAzWvkuDyIiUrchjrRCKITxseriLXkaojEd5MfzhRYfAieQruo9EtJzktDJ7nf1aetxH96lMAocAfT7skr8jI6Qckj6PLPGvGgpe+RpSHtM01CGcNmRMmcrcbI7yqrMt27G8kXHgwWwTwxyHnmfHAhVxqUUuwtNTdpnfy8ST+OR8FNvk2KXAh7ThzhR/G708VbnZluNjXJLr3odY94lJh4zMeXvc44RpKLZ8ERkJuTdTHjlm7Jh+GwQpQUofNg4zS2ZDxA3CeDYqJceAFbQtLrDsM34kPthH0O7h4AZhiYcIQcueH4xBi4NZlRy+1+QnwdRIUiQ4R3a8NmoRJDETU1L6lKKLWCm/+w4dw8ZRNfvLOjEhMVsrFVjahng8zXX2sjTANXlmz2OoI6AKkThk40DyTrEO6fgoicH0ctmlow4pwJAsLOI3AKA4e6tS6p5PpRNCdeU5DPwy789sm7rC30jde7At6z7wv0Ky59cqb/Q1Y+kx1umD7xPEanIkd38444gTmezpKduKDwsu1tg3+r2RN1iwnddG/oFkQ4hqhidbpBMbS1AU65o4ijGtxLXaz57z29Yxt9b0MuZXyjPx7Cl9ETrNpmBBFLfTSafzGaybTM4z5/ztt/+f3PLsBTncJwEcEnjXzPB1WwgsBBYCC4GFwEJgIbAQeIvA2i0EFgILgYXAQmAhsBBYCCwEFgILgYXAQmAh8HsQCM91yGPcTms8aj5b988Mf4s+BM1QqKi38meKJScMzkzhh4NnHXmtNF3+5I1q7pBO9zSQY3tt9HfVx5OJ8RvT93Z7z5JhlSZRDwmttwH60QihdUh87bcJbMveJfZXsTDo/bDRPyiT+9juMAyZP4/62G20EWwFsdYg1ip7x8pJCQ65JuwshUa2EQ7Pbj8/Cyje2A4SPrin1lBhiVghgkMLRpKrLIWrqypFHEVSvcggNiLq0X9wRoO7XsbYV6llG79ddu3r3fbrhtX0p14hu+nVnt5ef25TYKgnZrqMHI1dNoew5ZpnIFlyX6833a5XfBOP8c01VE2IJa4GAWxbtueeIK5xJ06HBqTtLfkgel+I2PhqIq7U67Cj8WNDHiFmOSCQN13oo0ucYexCmaOrpHGVyjWJaoMHwZM4fb5dlLyEvsTZe95gxKPARM6QxNtVT08npOnGOj1FQkq32t+VgV++Ij4/UQ9dejgwyzxm0uTvCj75P3ZcrpuC5ZgPRPceJTdJzfQl1qV2akqOiFziQNiG8s4NzoRGaywEFgILgYXAQmAhsBBYCCwEFgLvEVj7hcBCYCGwEFgILAQWAguBhcBCYCGwEPjdCOSDyEN+FPyzfj/K85ndNrzOqxT7n5XkxD3T75IQOod8GJhDTxZpYI4wfXANiKOoQ36l56wj0Ruyp5DMh0jmsly76D5sYbHsXcTwZJLM6vWy973tSaIdliJf1mPsvQ5It+wjtnXUm7PZR+4xtuP2IslxyPzaM7niEsHL3heHDyrZRrIS/JaVOvvu3d3Y7rLH93mOfT00IBQjJiyEWWtFXkP2DSnPg9gccdCTbR1xtlXVpm9jZqHJy5HINttIKWNgmHEwcGPWkzKzhMQb+vqvEKSipoiTRFhQHeQ5pKMcdzEueV3CAWdm++aiVfZFrkijz2Iv5d3IYtbe+vyKebvP0Y0h7dJFsFwlEFJG+Tg7PihyHsmyrYzC1959bKPHb+brkJaQv3FCbHPfr+R4qX9/r6uscyv4zKFULw5odEVcesz7kZ5IPZPk5yBN923T4OCRGGwrcXbJUSCp1/sGEdyxlULQR2cckm/mkngOXUUPp3ZSa00hamlDtrFqzvbreijnlsbIHBlxUlXJ3v1SJz0+Xy66ILfbps6Zt5t4BzbdILTz9bLuw7YaZHi1Io/2PMnfS1KTnHo8Q0pxbG0hxSG3bWNCmFOTpvA1WB4i1lpjIbAQWAgsBBYCC4GFwEJgIbAQWAgsBB4RWOuFwEJgIbAQWAgsBBYCC4GFwELg10XAtmz/ZQcMAdMHDM2RkfXD7q79VnM3fDjZIYCkEGIfOjwoBwQTNJF+dKR0MNLbXR5SzKXtOcenz5xz++62+0Rpm5rfSmzfk+R/tB+EZXTpcc73Ht/7xhZ/23Beh3e0u9CNWjW11uSyxAW7qWNEV5NsK1WV8rVnD0M7nZIvAZq2drrnMdGYbrB4+brT9rTblv1OZOVZdNi6g+wLmZn99XbV8/NNX78KcnBQG1cuUnB/vXLmAf6Dvma2Fyz6dKKVOR+3xHMUneh3kpg5N8bBmV4k+e57TPOyLS7E8z2rbET31E3PVwjMK2Rj1oMeMM3LThz442cHx+xrEqhPT2cFV91HzkBZnlXX5XpRvurdwDH57MTtcnd/mYJzh7QmUEY7Bf/ERdHp5xDMsumHxQ2CeINkzfPPeU6nk57yK5MBaIOMvfEMjly402tTfOMX7J6enlDHg+l+2fs+Z0nN9/hTnDzmbNdJ8N7DJuE7eA8sT9X53HRqbe5CDl/ANvimzy9fnnhnpXxdfpt9dlkiL/7U326QwJzteqHGHb8b57yCabAKLsY/+XOOkNrFfl0LgYXAQmAhsBBYCCwEFgILgYXAQmAhsBBYCOwIrPtCYCGwEFgI/MMQsC37j8uP4Mpfyn5PfhT/n7bbb7F56Wd+JsVfgx9zDI/r7COH7rM5Ph/JZ/6H/qOYP6DjeDx/fSP6Lxn2W/ztt/sft8kzCvvyqfw4w/c87L2fEBjQFIrYu85mpvx8ZPckjz8Lk0hx10CkfvfI9EpbeJR2EfO3op8cLnqJpCfkCLPRf0ckDjAl/UXe7/GAiIo2OeeZsrjnzDLCVi5WASNTekFYzsvWfAd1H9ln6RkkmTmi+xgh85DJIIZgooGkPqSpJl5xH5B0Yj+GaRaZawIwjjFkR6eXObqhY+TMHdtAfJdS8VwaTztfpjahH5r1LLFDyGlnp5cx81Ivc5Q9/bMImcskGwIPewi/kKUhLrMO/FHHp7PIeTqxR57Mg33skcSFENsgyxJrOeopfsB8kCv5nRmM8hoGv7gU72ORM+eLvUiUvJ0sY+JYshu7fbatQlySUo5Eu3/u1kZMYguCliX7TflC9Pn5Mh+hGIRzFy2NieWA/Bz0ECXppn5sg61nCRaynQnbnOYtKtt7PzTk9yJw5rxjDE4ZkRR/CNISJ0U/E1I/zR219TIG5pyGXkV93gVFiG11Ut+ENkCQq2NHPzi0eV8GflvnDHdJD2IYlW2dyjKhfYydPGWmGuhL1TDENz5UGGBzA49O7k7eTo7OelDPLlrvylfFJ8LOzSqy5L0oehy2UmNUAwPW2DiUSlZrTQ17sZ59DTGIHsalI5vyDnJDn6vLNiIZDFlpDIK4pFI7nbEZY/DSrGt71sFRGJWBSuZsopfWhs5P1CSsncEUh5C9HcI3BHfRCyZC6Sk23vW95lCBU0NOkN6FbV0/RGA5LAQWAguBhcBCYCGwEFgILAQWAguBhcBCYCHw6yOwTrgQWAgsBBYCC4GFwF+NQIiKP5Mz8R/Jn8oJ0WLkyLGTTJOxOVQfzp/6QfhMAubDqD+mdA5NqP0tjZNOKam4fCRHL/Ehxct16F8Uv3ORfLukgwTv1YtmHyWWj8S2bE9TcS7bc2976nKzPcmxVk0uSDAIsRBlA8JPDJeVWDHsPc7ij1FwDRqMsFR8p9jKPHVmPf2d7S4PMbvi7T35bKuo3Vr62mNtk0n7yPqdVItvCfX0sUtiQ7mcSiHz/vWvr3p+vqr3EZNSQ4zUjJ8EyTc0B6GKnM6lE2Ryejn84nuIbWUUcyTrR8l7vEEa5t+Z3bYbtTfyFmL5wbFq10WVOr13CN6B/72hGAigDM9EMv5ihFw1marMLpQmk61CbMu2MmzPtdmk1vl00pcvX6acIE5RU68rX7k+T7K8o/KMkfZ5gGTn3egcPj3a6Muz6L6XcJVt6nMeYUsMZ8l7JcbGOs8i/pGpJx+mee06zXNP8ndqX2+knu9szmBqZ86zyVnyJW48E9chrGfuKJBqTdkHV9GXRX/E5/8BkOdyvV04O+8G50sPPe+IJNtq1fT05azfwCs180XxBmkfP91H3ec1LQQWAp8hsPQLgYXAQmAhsBBYCCwEFgILgYXAQmAhsBBYCPz6CKwTLgQWAj+FgO35l8/fOOdTqW+U/7sKjsk5/3f7/092XnBDh/iDRjBDv3xgeFDldZryoPurlyFkkjOESdZTIH2yj/4jmT6QMI82m1MiNvOj4dN1SKzdaHu+Z0xTkdpjkj2CbOpwQ68yHbjRomYfoJg1qm+uEcMEOrfdbKeW902IJhe1j72UmEgcXrXZvcqYvaWnMfvLF5W9b29i413UyhwZ6YWF7VnPfp1Rf3PFv0PIRQbz4WD6fcxre5oKIqyq5vq42Vaht5ldcu2+yR3pnEMMe9eLybZsK+SyzdyIY7Z3PffJMgh7AAAQAElEQVQXmxjpLxLycINMzRr1zHHMNlFTkguyTxDaI4Ru9Ox91vBJz9eh/+//XfSvrzdNEs+lmv2fpI4vcR5HDoF3KuyS8yQm5OLRQyzViLufu+jhEFmyvT+/2ff+LJNHDCpzlxoEs11znVvsg97z+ndu4/5q5RmxjQukZHobGiiK+jLqCNO4Y36C5G3VNPshx/xvBY5t/sBbVbvQojIGhTrE5na7QYZu9C11+ji1M74l27NenkHeR1HPtjrvTuJ6px/qoFI18NdQnlneASyzj9aa0pcpOFIruFA3LQ/wH/zIdvKh0iHyXttuynkHPRGu9Bs5nU/krKh4ptsk+9PjVHCzraqafYa8Ta82HQy6omB8N8j5SGzJmfMFpsTZ8QULztfpN18IXy83dd6lcRvMXXt1rbEQWAgsBBYCHyGwdAuBhcBCYCGwEFgILAQWAguBhcBCYCGwEFgI/PoIrBMuBBYCfz8CgxJTwlvcBdWnFy6f2v5qw+zrJ5L+jN/hkzlf8k35idy/y+UOTjigxNklI1lHBiRXJOv3Ylv5d0aZXkwhlyKHwrZalT4bOVskdtuZyLnPc3O/PeaMysbHXdU0xfbbOPbxS++RrKdM/VCwTO+JbxCMtgXjBrl2Uwiw1LML4i3kW1Oxtj3nY637iG/EJsddd0y2ZVsCgwEhObk9S2Zts1AkpekSwk4PIxbbst9KXJInglFupSK//ep3heR8fn6GMIRxlLWRG/5RW0npg4Ac90H2+h0SfhKaQJQ6EUIzSeTHS3M493njDZGens46n89q7cR+KDmoRJkizHNureZs3+NIzIXbbp8lUXDpeuvIbeaKe6S4hbwdEJVtkr/kLsucPWfqeOeMmDnXQHL2fc7zYYWH5ph+2dlSa6r0lrWnmZ4k589dN+NnYjGsVjV9pj4Ni4FvIWaphznbwyVzYqKb7yBp8uuli3wDYjj6EMSX21WRnCDP7nrblH/nd4OgjV98bFPGCVHqJsf56Un5leBfv36d73EI6jR61IyPy5p/MiOFJIlt3vc8x5Omjma5wHGINuOyZCGwEFgILAQWAguBdwis7UJgIbAQWAgsBBYCC4GFwEJgIbAQWAgsBP52BPIXvH+n/F0HsPmr6J+QP1w/LMn3xNAO35OfL7w8/w0I8LR0PM6Pyn3zKD9yeqPr7BDIRH0kWHMZkiQyIIEiWUeyjj1iW3UXfTLs/X3/zM+2SDIl+Q95SZcDvmx+jpaxS36QIzylLB/bn5zBSl0hTzXn1/j896fDGB2zbfw8CaQkP2yx27vtwCFzfGxnmnH2vibB1L3cwGCMDfWYcnzVmLzxsS2zsM1sVvvl7CxVSZgQ6xhVrLmyt/eFvc/J20efpGZmqsZtSmyPYvEnubDGL+/qDWJvg1gNedfBp4u3OO8Ra2ETa5u4uxBKltz1MuthJGe2A/8xPYoUY5K8GsZktMWy6dqlf92GLlvX/z1flC+ENzzSc4jFTu1OD9lHME1MST3nvN/Tjt8IBvh2Zo3pqdhaASgVzblDMBII8bxNW7yKZFX05II4hVx0k20lh1WsmzJsE8o5UgNpranQsVRKXq4QwsGM0HypmhZy3Eji8/XydX7p2nXrN+pv5I4lpQCCglZJkNStGm8venriaBrk7cj5dJ7r7GXs6OLr2nsTI8+yJwi7bdmIjEXU7EqexNtWcVaNUuJ1H3axonv0LGR8Wp10C7kr8lDL7N3OeiGq0W+c7cid/JHEy1YHpKpSq6KmZWbbqgjr4rwt525NDanoXPuvxb7dOLMQelLieUbVZHzspqKX0hoLgYXAQmAhsBBYCCwEFgLvEFjbhcBCYCGwEFgILAQWAguBhcBCYCGwEFgILAT+DgRC/BzymN9sDmH5b7o+LzMgnj63fmKBi+nEMXGPTwisSNa/XxxAPgiLvkH2HKaQSpFjHwLJ/iR4OqXLt32l58RNMzd7j4/Otmyj/fayd729z+ljyjeuQTRVHut29XFTyLltEml7kG2VS64I68ze80t99mJnP1gPTV/2BSbpVw9jQAba8RW+/ljKyrD3OWscRWLlXe0okucQtpidaZehScTdbpsiG8Teo+/uhA8hG6zoDWL5CoG34Reb7ZnPnDN70ikS+4WcXy9X/ev5CkHapz62wvd0avML3vJJVtM+PCejmQtu6SVk4/V21fV6VdbRYaKpeZ832zO/2Rn8mea5hH4KijE9WBwX+B4EZ1SWJ5GcX2t8oe/BefOV8fn8NCOv6K4w3DcI7kHekKXB4hKiFFzG2EjT1Zo520lfnp705csXZXYrDWO+yyA+knPdIJopzYVx7D6tNRbaz5AV/sJmvDpk8I1nEDxC4mZ9uVyUtbAX70RNDAhIkKSEFynz9W9M2aOlAHcUp/NJDamqibEsCX2mak3RizHAjKamj23ZnrZibvg9cebffvtNv/32RVnvv55695vFJN14js+XZ12ul4l33p3gHP/Oe3V5vqjwW9dCYCGwEFgILAQWAguBhcBCYCFwILDmhcBCYCGwEFgILAQWAguBhcBCYCGwEPjbEDB8yiGfFfmR/bO4P6q3d3LFtsTVIWjyFWWImogYIb6yjo3tN1dsEUEshdwRxNerE4d+3cDhUGRYA59ddqNt2SWmKdFmnfkQT3sd2zmP9IvMzcPNRb53IhIe/pnjbm6FnunNZcfyRvXN5siROdhkzmntPdY2JXf5JhgFFvDIRdT9DDZaBPOnV+rEmOciS3YpZ8jeCrbomG0rw9inaN9Hp4ebveuNX1VTlZUvpqMe2tTn16k3CZISek/tTgqmj9TMPNN53nm2aDnPobet+V5jHtsQO9lNmu9B4U/PsoRuIKoTuzP6EyVryraZWerEhJQWwwnJjbXyderIAiXR5gzZPYptck4ndc4SCfl++BR2e/eh/Ukuxh5SMSJCByT8CFE710ekZKeuGPucs9ue+hvkc/LsckOHG1drJ53OT6oqRTk4W+LkbHMTNiOSyyoMs/ZsxOzQ2JMoDWE7oreUfBaDW2omp4mGG8XWZly1BgYdTHm+26YNQtjGq5WqNbHEPqaM+bOqHTsMo+96u1IRfWyaz3iMwX5MMrnSc5VO5Cvmji39hHgOnsYuRrXUo1nWufp8NoPaff4fJK4QvVdI3/yfAgYVSaMxe+hKPTuxPDdeDOft5NmU1lgILAQWAguBhcBCYCGwEFgILAQWAguBicC6LQQWAguBhcBCYCGwEFgILAQWAr8AAuFC/sQxEm7n/juTeGgPG28DIbXgbGCIUL8zoXm4Yozsqj3Xvv7obu8UTwihR3v0IcMedW/WJH48nb3v7H1+9LU/1tmWvUv8Q0LBRM1jZv9ejML2jGH5MmddkGCP/dpWyDIm/DSH7TnrPh0oJa6wtVZy7caQbHF+i0siEFxsy36V6RtGjcUI0QdLaNZ27kO525b9Kpjnfs7a9ZUe8IkuMshpO0tIxq58ZXq73ObeNlFz+XJLpfSeuIjweTGyiC7kYb5U/fr1oq9fr7o8D8EDAr2VL2HzNW1IQhcBELUhsYv1PlOTnLZjJP0+58UsnFoVukPMGkKRM4SoTG0TZTC2rcyycslmoX0Eg6ens87ns/Llan49szCTJpNSJ5IXZdv6xCW5ozufIIORZLItu1ia8x1nlGrqjf71sq3UneJSqyYbHbMYe/9S5nxtfr3eZm+tSq01VWs6cLesVvVSZ9AoqZQxn19IWMjiwXuSGICfZ+g8hMEhD8lzyle6qWWT9S7xxy2ThE73kbgsTe3o54yi8y7ma95O/mD6BK6z5/hhJ7Pm3sX7tU2pQsu+sK9rIbAQWAgsBBYCC4GFwEJgIbAQWAgsBBYC/3QE1vkXAguBhcBCYCHwhxCw8xetn8sfSvoLBdmfY2Nb83MpSLPfPesH454z32Z9V4ZUnwklZotW/j7+D4n+5mGbvj6XH5fn8BAc+kQcIuE78qP89t5bMTdZEXvX2fs+utht6xiTL53bjuojQc1lW/ZHMmQebL6Qi+A6r6wjc/PJjWySNYdt2d7Xsmwrvepl7L1BUel4z4IlbnjQQw6Ci9m9FWxgblvB+Hj/DWMTwf3lskXdQ3CQ5l6MAQnFpPQUvxBL2R/6pgLzOtLPuXCYQoBtcr0KpjfXIOEhMWSd+b3YyVEzV3p5laH563IhIrHOnzWPUtYmyb5u9GVELwIbp106c0ffIcyG5nBTN6uyhliAsatQ7Nfskb5733+V8MiXqkp89gOnIdqdM7fXvGxmLDNZqSkla8P5/p8T4oxVGujSQ/xtdFwhMGO06Sv1ITcHpB0mTUEX/+TEZeqK+4Dg65Gs8emDeJJvt66QiMkZ6dhC7N62oet10+XS9Xxhvt10g5DscQo2nHUbN+5dfnmZZgd4WEZnW+kXCHU8H6oq/RQ200Nll7UyOrcug7Pteywz6+hQg+M2RVQWoyq1wJqfQ7ZcWVMhMeanhfOI9/e2XXYbeil6tszmLAPdiK+GOs/TxLhmZ/NdeukdvxmFb2bbELxNsiaGG5iNnhy8B8xjYJDmM87zPRHXcKY7ZW/qpbc8r3y5ezpj5TyUjoVeuvIs8kxuY+jGO9bpT+RWBnOO3cj7dDpFg2koz9n27O0MSd6qlISp03mGmdNZ4ZOgTB2MQlrneZ3PIcjPCuFrW7YVfUSWWjW1U5PYnM9nldb4DgLLtBBYCCwEFgILgYXAQmAhsBBYCCwEFgILgYXAr4/AOuFCYCGwEFgILAQ+QGB8oFuqfwQChkCx/bvOuntbtt/Fvd+/M39nC7ekyEcuIYve6j+vE8ujlHdqyI72bZbPdm/rJe5VPusxuQ6vrAFH2R+Hsj33NjMyfY7bu6Spv0GS3SA8B4TpdONn1HWcZWpIDdEGabbv9ntiqbBv5p1AmLfosx0Qdi9C3UOPS8yqIpr+uOZ6Kh9uNnb2xcwkm31Z4sot1dJnvog9QeK1arKncfabeiEHxeipfy8cPQ5oc+VcA8uQ+VOJtyAVBRm86fn5yhy56Xbb0OM7JLup7mKXMo65VWEr2Wb2Puu+loRa1RqzFZKxVanRe9Y2cVXEiUEh7rnS8y5S/DiOaFo2vvFPPhxty+yjZzuPmbjpPBVSUcusO88ztoht2XcRM/ZcLXkL6paCt+12x+LCfCH3jkUwtolBcEvYfp629xZFagzqtSqdTqXzU8MHOzF6NwZJIsmbd/M6f03zRSFz42rvtWzzPPoU2zpBzp7PIXNPsl9tybVjYhV628Axps88n2uuiznv0pk8mZUxckOYB/1fr1cV23UtBBYCHyGwdAuBhcBCYCGwEFgILAQWAguBhcBCYCGwEFgI/PoIrBMuBBYCC4GFwL8VgXwZd8jfXdhlfU/+6vomoSFgIqXsJHuf9QcG/BLk1WvgkWrE8Kq+rwa17kumAQl0iE03DxI9LuQemX5KbMv29E38RzKNn9wGPT/Kixs596y75vDpd/9dq702junYsgRpy10hbsXAnfvrZccqeTaOJwAAEABJREFUVTWd2knVggF2HPcarO+XH96TqGxnepFOrcRkti2uF1v0kdkvWtvchY9VrDvPoUNYR473Il+ypv/EhcxTGFIJ/8bdyK4ZvTQGulEoEMXGviAOEY0TkSAyPGe7IH9DNFrwf4KPFFyoek9cch05JJdlHxJbSNKhLf2CUUdmf5MIbSrmfFUPnMpHrXgSP9Tj3wd90odok7ge6f1uCxnd8cV4vxrEajulttRakduc3dpH7dP9vmeVgh93/FJr47xI6kSoxVFmjUE/GwT47XabMa3azEQUc+HTEGMbELVDuCuVW2s6QcqmTt6pELpZ93m2fD3OGQ7MyGSbOxf1uZNj31NBvvtF/yL4DcQ2vkIsttq2MZ+ZeIZ2Kcr45dx2fEqt8m9BZ00suumn7Afx25QbDzo9Xy4XZXz5chbZslyyEFgILAQWAo8IrPVCYCGwEFgILAQWAguBhcBCYCGwEFgILAQWAr8+AuuEC4GFwL8fgXBRh/z7q//9FU2JQ1h+c4XYOQQO5xv7VIQpjCieU/N6c0fb2UeY/uJrkk8wU5mP1HZOdOy+P9uW7elU93luHm6Pp/rE5cGb5Z5Onn/Ycxn50WXvFFjIsRCCIfYSs59tyPaLRP89SUxEsh6H/brf7VJV4eXpFl0km8wRYW0NYg95ejrp6emsM+SjS8qvNS7iTxCS56dCb0UvhlnEVtXQlQom1nUSDOHc73b2EMa369C/nm/6v6835q6v167rrYtLeYM4PWTvUH4W4R7n3Hm3ujYN5oh5B2lDrVlFb7YmQXl7IFjRwFmOTN8Kaos/BNqe9gFZm19hfaWfztq2bKvDxN6uN8jQm3Z9SpGAqB0zFlyJZ7pfY8aS4b5nItf5fAbTJ3358kUnMCqaz7vIdD+HZ89DXVtPvaF2ano6P4H3eeYUI3UjnZ8HE5xcydlaU/pIn0N7D9XajP/y5TfFJz2ceKapLUbmp6cnJYftSdpeOe/1cmWdJyJdIXH/dXlW5Bn2PjinfiS1bpDaV3BLzIztmzZ6S3Tm6+2qyIWcNx40j4zK61oILAQWAguBhcBC4EBgzQuBhcBCYCGwEFgILAQWAguBhcBCYCGwEPjLELD5q+nvyF9WaCX6vQgs/78AARfv9w8ENgWKZIRWUsimv6Ds/0yKMiTd/edf4DTFmniE1Hk5SBi4l01/WdkOfHM/1DXGphBPgvRJFtvYQmYxvVz7vk+fF+WHC9vk30WyEpO+BnVEPUEEhgTMl5+CDDx66OSO6GHYR55dae97+2GOKfvMSIGJjf2Ys0YmTugCC6fWBlEYAmyAnImLMH338gv2r26Jj9hWVVNG/PbZwIp1fvHJzBmj/0xsy/Yb88SO+Cg3yLn03Dee55AG+mkn74Ds7OzjxzaTJlnHZhLA/LS06uTXfCbKueMQQPAeRX+I7s9HPBvRSkjbOlWeHAJyPMfU2ah3gTy8bFddbs+60lPkRg+3bWgj7+AstKlBrl6b1IacHmadrKlJf53emCCFd/xoByzTnGT7rfAMZfTMnWc4kLw3G71EbhDJG710+uiHbduU9a7vGhQ7pKogS3d7dKKeGCY/R5xf9Fr8Qc99xm48h0HPE8Pop+Q8BHJt93qpyVY2kXfJniRcY/YUn/QQeXkn6W/6adynMXPEJz//9p5v7FbNXofJR0fEznPIGrba6axC5Ca4YV2vELxgdblcdLncdAv5i+EZ3Y1zAZnkUnIPAIgua9KpQUjvT0VrLAQWAguBhcBCYCGwEFgISAuDhcBCYCGwEFgILAQWAguBhcBCYCGwEFgILAT+TgSGX7OHEI68av5dq/9cnZw/JM3H544lvd1nyLhJ7kWFjFA90bHer/j1fflX3ENIkSdZmWCo5h0CLHO0EansKfpwGO0hpEjOu9gON4X9566QaDYxdwmhFjmi925AhfyH7v1sm17fUmEj/giZZz/7bH083uoHZCWhHGz3trHTyMyJim5ke5cquVgfYtYIbvMKGRpJvsR3CNtJuEPsjlC4/Qb2kLHsE2DyodA2idNNM5bcgqQNcTt4P2xqREeAIYMVnjZ7pJNzo9gN5vAKgfh8HfPL4OdL1zPkIhyjbps5W1PnBYVrZK+5HiNEI7Y+E3K+ptkPKpu1WVDzuAZ1dsJ0t1mm9QmUbIub8nyLtW2FsDyfT/PL3aqmDNQzZs8DllFgsIlnzmVbeSc6BGhqihEcIsAxa+SL3KcvT9RIXEe9kRdhhTutRC909BddtojNLQ7I6MRxptSIFyoJs23ZlsT5iE2vkfhUWbbViesH0QzhnRy6j/jhNftUnUQAWTRHfrJHlU6QwufzmTxdyU1KeqVf7QIAUtvxKebgQZgK+7oWAguBhcBCYCGwEFgILAQWAguBhcBCYCGwEFgILAQWAguBhcBCYCGwEFgI/OUIhKyw+JMF2d/wl+z/zmt0aKDvyN9Z+7PcBRYFFg3RZIP9mesbvW0ikcxTIOQgvUIBsX3wHco+NWyqIQO/R4m+0D8EfXe5x46U+tRvQHLt0iGndglZtet4Dtgfg6PveTbouV5M9usZo7Rf97ajkojTJOQ2KM3UGmy78tVoHOzdL8SbaNu171NzCgU34jdI0EgPPjja1uGbPAqFBvGZ2Q4paW3U3rYhJs457rL3kBjbQglpd1LBwkVsy95l98mzI5Yk+UK400enH01BH5LwtpGG5ulrj0m8OC+xMjYrfSfumI+vWePfTifZpdSv1tQQ049cmEt9Q2AY+83kanr+OnR5li4X6V//13W7lLZb0+3KjO8GIdzBYoDlMDEW9QUeyKBPN6maYgMN5dcZ52wUE+6YSm324Lk+Q/a2hu7U1HCwrW3r+GKnRiFiHM/LNrv9yn9DimWhKxd9UJEegkOeZ2IwS4Q0alaVIrhP3QD3EaxpO3bbuFqDPxv61/ihYJY6nfxi3G43MNnwL9nEudSqIaUBRhvvxnYb0iBfpi6wHrrdui480yv2GzW20dFjoxepyJx4dMSGLB550m3XmzM0CGCpKXntk0ghWXP4vmj4Zd2Io7WZdTqs20JgIbAQWAgsBBYCC4GFwEJgIbAQ+KcisM69EFgILAQWAguBhcBCYCGwEFgI/PcgAG+i78l/T6dvO7GtOxej3z3mgYmfgcc8Ny83V8m2jnk3eJ/+grtthezS+zF725VZ2p597JrP77anMTGRuckNvX23vTHE+Cq2Zx37o7kka/b7Qtjx1tjWm8HWtmy/qG2zZ/ud2ljnBb83a9iJoSZa29wfLra76jVhcCyeV8Q29fwSMCD/DoHRu+uH4mFb9i67wdQvZCcUXZ7k8hmCt0H4JX5AIo47QTn3rC1NUtK2zNo2OYq1kcyFK8IuGqkmqbjdpMjl0rVthqQ0pPCAHGYPiRmCk/SyrddhmbNGf/RhW/kyuQ8S8lxOEL2np6anL43+raqO1BTbGgTblmTZJduSdn1sYmSuaWPzco19xRT7vnm8W9frdUpIXMsi7awXf4OnjTYzhhDqt+sNkvemMVnWLhdQjY2kA4wgaYM3u/RStm4AdoMYRjXttJKlOLZSM8R85IpP/CLX1GAfkvxyvejr16/IRbHlnXmC8E3+wbtyuVzpf5v9JF9qUpZuLW7KiG9Vo17neV31/HwTbce0ZCGwEFgILAQWAguBhcBCYCGwEFgILAQWAv9IBNahFwILgYXAQmAh8B9FwLbsz+XPNjf4S/WfkT9b54/G25+f3fYfTfvzcfmU7DtS/E3+h8Lf7Nf3JHF0kSN8T3D5Wy/bH75fR1H7Y7t96EX856IfjBGiBInbgePj+lEXvb3XVVnfE9uYPX878ncen0yenxU5fM1Qfl50H1k/yl39MtmW/SoxsJOsNyPbo88YbMtGeIeguLSLmJEBbcP7I4aNTwSVbTS5ap6bRmU3FJaN7kFQvrkO+6EckEoRC3LrLuWuvNPRNWoZ53qcWQ90A8Om/U/2tmXvMvjvTQgq3F4uG9t9F5u975O7ynoU25qDdyZ4wWZx1qFCn54KY+nuk7WLu1RM+69OpiMCbe/6zKiAmSjL3mUauTkvIOcXMibB19HugqtMXs3gJNn1wjdy1Mus+CC2qME7hE+f+TSHbXmu8ASjgZ0VmuTdBRc5B5me8S7401JTgYGAIlEbMV2pmd5s5zXA7unr+T40SZZtZQyetSJg2shmHuD+c7mRcyczt22oSDjoTSJnWQVh2yXl35ud5CUk6r/+9QwRfIUc7bpeBrJpuw3NOPKGPBUzYaoqkUobOecXr7wzyr8tPDEXMZjpCQeFZ3XHnwBa0YYerlkbuYZL5lyp4+69T+w5QwfjiESnHrI9ReJNxnfOQ8r5Ej/QmVzlk3YbvZPLtiqSnjUUfBsuWOd60IeJG5TRXBf+OBAjRquzWjtrsJ4XPvn3enOuMciCBIe5tjRMf5Ey6+wTWRK9DGIl1kiWkZS5gX9wVDbdempfeO4lg1vxXAv/Il/qb7qB9oYmuyXvEFjbhcBCYCGwEFgILAQWAguBhcBCYCGwEFgILAR+fQTWCRcCC4GFwEJgIfA3IpC/0/8b06/UkqVPRf+B4RAwNGW6sv2mg7e7N6af3tiW/So/HfiJo9E/itjYlr0L5t9x+Rtf+1tdnGzPGll/JiHLYhv8HOUryW3rCukXnb3H22/nkI6FLj7vJc8G76m2Wf2EpAfbCrEWsV/jxLD3feq2goJjj1oDpnCk8UOi/Ez83mCwgdgjl10YjdwvsJh579tYQtyez086n89qsJZ2tDhkQvYWYC6zQN0hGbftpvya4Q5D2SFRr9dn3W4XQVXK9pSO3w2/cY+rOulEDVfD96Z/3b9YfX6+QgrflK9b+8w31ImVIDfHCZK4Kz6R21UakJdJufE8E3O5XOilK3XMebdt0yVk520jzyaje3p6ovZJc8CIxveQ6Gyrir6VmmPmUgZ42aZoNrsccbZle1dyx3WPI7/d0DQZYlXKMxBrS1nn/6DBLknn+2hRu2RbxqODwfyC+HZ7weSoOf3xsa3Wmk6nk56+fFHOl32r09TbVkYfXT1gkdlVPOPdPjG6QMaD3YX5BrDTDb+qJjFzGJXWWAgsBN4isHYLgYXAQmAhsBBYCCwEFgILgYXAQmAhsBBYCPz6CKwTLgQWAguBfzACtmX7P4LA/QPAv7l2qI/Iz5exrfmH+Yiy0XxH4gfdNEmaSfJAfNkWieBfQilp2nQfWGTUh9zVv3+C7Zn1yMWSWhB89yyzvEueIu17zRHfEEqHTOXDrXB+L9YrqZaacU//DX185564zI9ie249+7CcHQ0ctY9cUUce97ZlO+opVX7ZP/pN47ub/er7zvS7tgPybRdAVnIG0z2FmdITkzJPaaVCQgCG3JwzZGDOOzi37n1VJY/lnCliKy9FfEJ0Z47YJuRVKntp6pI7AmOr6FvhF5FU5C/WIRsjhPF+7O9h8kYSdz8VEZo5xTCS+NhDMu7xPP8kaTnfSThrsL/1bX6hC0UrOBEDvb0AABAASURBVF11Ee0T77t13aTnyyZ4SW03I6Xtaojgoa9fu+B30RkimdwQqo64SSqJdeZAlrWnzuiRrKkDrII/lqgzY9EbstYuBZf03efzkxpYnM9PYGBt29ili0Et4sawhHCcacs+st1IT++X56Hrcye+NHqp47tBTj8/X3ThjPk3lBMPb60r+9TogNupERmAM+5n6rKmDrttVZXsfQ4ZnP0JDDOL4T4Umc+MNltrMwYTefgvD8k2gMivk86vuR6jT3v8SMzp4rlkIbAQWAgsBCYC67YQWAgsBBYCC4GFwEJgIbAQWAgsBBYCC4GFwK+PwDrhQmAh8L+NwKD9MXJn8buvTsQhLB8vSBYYF72IfnK868U2/EtEKtaPWfy4+d76O8eDUwrnRA0hRkp/7TDprPct2KaWvznTfvz33noz7NfYYGL7xZ5nued4UVH7IR++XNJriB6Hbdl+VM01FNnMk3kquNklP4r84R9c79eQ7bm2va+ZO+Rch4C7QQamd7/k3H1yphn0cLMNdqm/+9jW+2Fbtu/qMefksr3rUWXPwaYtWKZ+dPbuw13Z46qsp+P9hots0wdSEfphdsRFWtBKQmn6KcPcSDbV+NhNhnAd5ImIfebYx8AZ385LukG4zj3ewh+uUtdr1+V6Ub7+vYHhhv8N4nISyr2LMPUxdMM5pGZkQ49K+TXKkdbuX8LautHxlTzJsbEe1OrMRwwcq56eNL+eTd4rTO0Ndjc+N/JGrrC/2+yh60ahCwz218tV/0K+Xm56Zh9Jz3s/m/LsQ9jDQYvy9MZ/Uyy1ajoIXI42z5NZjENPi+w0n1FxBqGYz2ugk9STkFnoxYiNSaohN8knq86l0/nM2c7Us0hGXGeN/nTivOi1xkJgIbAQWAgsBBYCQWDJQmAhsBBYCCwEFgILgYXAQmAhsBBYCCwE/rEI5C+YI/8AAP6aI+Zv9L8nf02Vf2wWeI5wHR+KIWjyrkZeASqWj8L2mwuCRpFvDHdFlz0QT5lKh1cZcCufC1zTq/8M2m8ugvcldr0R0WpeH+EzRI13ksiIQgTdJV815swb58edfPHwnG0xa46YB2TWLuSmQHQxxq+4HRLde8FdG4eKhDALUZbktmkXiYNexyB5h0DrkGmPpuh36S/Otkm1S2wxdM5HiiyngDRPieqmMqKGhnnwUgyeT14Ke89h7/MATMqLYyvznpP45D4kzeE/i3AbOEc680cy8I/gOi/bc35/syHKcdwx2CZGrTUNdPG197hjz2leMLAt4zTSI32wVEjC6DoHScx2x5aE0zfvf2AQ/rFHQnaGjMw6Ms9D/JFj3H1FPclKfw2S0C7Z7KspdcU48rCcl003YJGc6WX2WlaIWmGy50057qY+idD4DtZjhB6VbHyIIQ2EbRccMDKm707I9kmyXiBnhwt9w65JEl+uV+VL26/Xm56frxDIm/7f112eIWifv170PEnam5KrU2uodLt1/d/Xr/p//yLuq/QMiXvbBj7UZw6xe4G8jzzPuevGc+jiZ+ZU8vmkfJU7BaI1v2K7TrCvkTrxM2Kkc+6ekyr4VYN0PZ016OEG5qTCPnYJBLKSrzFvnCfPR/hag/f2pq1fdb38Sxu9il7sIgWBQsjXAXnws+AmRaosG5GVXHl2W8ht3pnn56+goDUWAguBhcBCYCGwEFgI/NMRWOdfCCwEFgILgYXAQmAhsBBYCCwEFgILgYXAQuB/AoGwSCFC/lCzCQrFkzmSdSTrQx73rCFcDsv3Ztsfmt+raf2tX8Ie5a31wx1dQTpJyX2IXkYAetn8sUWajLyLdginuzyaUjHyqHu/tk2/b+W9z7EfEGK55ENzn+97Ut0V+zTuvaYHE2Rzd5EimXbZPaXCFjH26GzL/kikEGySBYOnDLsUXcS2bEc9JS1EXJ76EIIxHL1lPfPEaW6+vR2xdoi/veyACEyORt7WUr8gERtymmfJmZM3c0Rz7ITg7QahiCTetoztpfeHdXR1rxkiEdPrlaBjR4Fp5ww2BnoyPQ2WmBSCcoN8vN1uGhDQVaXWPEWw1gOJfwuh+tsXnZ6elHXe5xCm+T83ZF3tfn5qJOeFM1yeL5C323zvO/Xi1ykMz6tLvhZmcaPmIGb2IkECX/Wvf33VV2J7R0u/Sm4ktfLl7xXS+QoBnHnjjRHxNgWQgV8kPUeK8+zieE5JHjJrkNvYI/EJ5l8vz0rvHU/b+1e5+Gzg0+mVFlNOuQWvAXYb/XREDMu0W7It3gaEU9dQ8OnEX/sNovymrNNDsMJp+pdLlc2ShcBCYCGwEFgILAQWAguBhcA/FoF18IXAQmAhsBBYCCwEFgILgYXAQuAFgfyl9aO8GH61xeAv1CO/2rn+AeexfSc4/Lee1t7z25717G/nNGDv+qwjA6JpShiZKO4CZyZM2n++dmXW++rn7yF1Dkl88kaSgVYE70O/mjJGp96rGOOPJMSRIbP0ZhR5c85Cy9wlax+2Ve9E92Fb9i53Ff2MKce+ynoj+Os+dhx3IAeHnAKZRtKZY/AzvAs+XFSakcmXNPa9X3nq9XAvHDztD8qH5WGzzXMb6pBzOwnHfVCMPmY/rI854Z2HHBIvOjyjmpJ9CLp8rZv1VHJLnRB6rvQq6nR1nhumecbMEcoopzClG6t4d5QdIhBVXF5kEpDsMOPpu0ipkV16SJw4wyxL0jG/1s0Xu33WjT19Ds5jJwocqBV94k+tTRI6++knKRD1sLM8F6Vq4pBBHUtq7aTmEytr4DeF5gf+Vk4Eab/hPYZsyzrJPqvcJGHDr6qpaNr21AnbYb9eN03sqddOTa09aRCTX+lsNRW1Wzur1UlSSQNhHkPEUZeeoh/ok9PTK3dc8bFL2eX86SGSs4ewDQ6pHSFMcYy96Ne2GmenGXXIZmM8Ry/yduqmAdYuLBEXu8JLKmI5OY6ouMx5bMtlpW55X2PiGmrknXI6qdCsayGwEFgILAQWAguBhcBCYCGwEFgI/CMRWIdeCCwEFgILgYXAQmAhsBBYCCwE/vcQgIuB4tk5kY/W/4kThZB5U/dO6rzXpd8XXTbv5cX4wSK+H6j/ctWbOt7TQzxlcd9l+UMJOfbeKbpD3tuOvW3Z3rdvetlVIdKS477T7hnHoTwH27KtslTcjHDNfd4aKLcXkrUdhNm72Sa+DgqNiKGE7sJSMn/04Uhvtr+xRX8oj3XcbMu26qWe5l73YUP2QRTeIDjzde229dlHob+7zCk5I2YX2/n+a4yrQaCivF2vuiLHl8G3+euC+yQSOaGqNT09PSFnnYhNP9Ffb3tccofoHL1P33JBnHZdLhfyXtRhgG3rdDrrfH6SyzyqoRuk54W6V/ym7+U6Yy75t4CvN2UU+Cdf1rPGkIr4Rk+xRW8bXSm6EwTn+XzWE5K9i2fFz1zOFxI2uZ44S0Uv4BpdgKro7VL0X77krE+yicVnA9d8fDuAd7t1XS8bfd70/PzMfEGYOcfI+cl7Pp1nLzL50aXvCKlermo1fYLdhdhgACgq4o1E/+LMwiYZc/IEq5yFrXTXU0nHczzxjPYzNvLtcQaz5A5BX1pjIbAQWAgsBBYCC4GFwEJgIbAQWAgsBBYC/zwE1okXAguBhcBCYCHwP4GAbf7e94/Lnz1k/nL698ifrfc+3v7jZ7f9mi7k1aO8Wr6/MizEn5Ai/FOhclp8FFT/U9dj7x+uISNCSHwmf/iw5BXy+ki7hh+ExHn6hsl5FeW30CKFHOtj7g+6B7sbP38ItT48Qw4tKTYx5kzhIf5ARqF6uYzeNm1bTZr1ij1qvRd9MA4fUr9YbYtr3x/vKbv0MQWjzXnugunNNcDnI3G+gKTLzAZkMtCvpXwgyrk43Zs8tmXvEsPApyPHOvtj/ThL4O5B7EBN1vSDbtZD40MwNzn//C99SAMf84M1xgaXRlPJURLHlLBFn3/POc7RZZ05+8jIQYipFCAilx83KGJqzKRNiDJTTJG69yJIWSO0osxTOPfc07ONpy0bkQkdGvgHDxvdlFIxh7SjnGxnUnwoJu1bhRDcIFijDynYyVNltSplRH9IpwdPvZXZZiZR7PFNXkJl/ESe9AQcSv8N32bx9KX0VC6d2klZ0z3YD8W3kc9gXYh4DqI3ZY3kZ7HPn8d4JMp414wTK9/fr+RsrTSoiVolMkCkHvmzx0ptaT5DDHFtFuc2+poSsvNk6benL2puEKQd0hmhpz23eeL0Lc0ajSRnCORTGf9dr1l3qN9uHKdr/zXNt/nv8pbix524kng2nTydeUjBDxxpDUufMnHG1Ig7uea5O2R79NWaCuLWnNu2bBOzX/Z9DXa90wdzXnoq4dD3PF30toksOteZ+lZVqZGXNjToJ+9HpLTGAwJruRBYCCwEFgILgYXAQmAhsBBYCCwEFgILgYXAr4/AOuFCYCGwEFgILAT+CxCAIPgv6OKXbiF0yh+V7wLDswuZ840P+m90nyiOvj4xf1+dOpHve/1h6/vejv0xf5T4EQ/bKiREpN6N+EW+teVAEc3YhNnOpP0+l/OW+LnQ7m+/99ittmcu+519hg24OxYxRcTIjIx7Xrg03ZcY3134VSu5LPsuWcvvHD/e5gyHKPG4JfJFl9YMsVdNBcE3IMfTS9aRG0RlSODW8EEKH8EAxm8wp/EiL2n3i3UL6Qn5mBiXlZjKjK0Q2xOT5E38zJOmENvKn/Qw9RJ7zRytmmwjxd67QVLfNnSWK/r9HKlTZZUjNe2tldL7lTNdL1dN8rJq2mzirZc1jqyzZ8U5O8TtQAr/ak3nE6SoNXMkT6tSxkvP2LK/T1mSaFPYVUrRP0vY3NasfGUc8tv2rHki9/7FbSlYolbG4EXpPJ/UiKRu+jG1bc9e4hPfVkUNpO19dc6QmBSwrVbYEDFOeV7UTA8C+HzdfHl+nrien86EeK5t0+tZ+aL5cr3o+bLLXoFE61oI/OMRWAAsBBYCC4GFwEJgIbAQWAgsBBYCC4GFwEJgIfDrI7BOuBBYCCwEHhEY5u/VkUfdWv8CCHTOEGH6nRe8G1TL50Ehaw559Dp0mb+b4DHoB+udJLM+m+F9lAGHpINgyv4Qe3+309OAoNr1xwkz75o/cx8UP0isrO29pu3Zt+1JVNlv55zJ3nWSlX9XVYzomWasBhQW0jtEV4RasUXsxJbszN/K4ZOeIiEKDwnBe+AVW2Ta5q8A3iZhd4O8jE/OllyH2NSS6a+UkR1buVgZYS4IPGOMMH14HTXzVW8Iw5w/0ukhttYacUPVSiZnh2RM39kX+eOTX80cfdmqslylOcCpXLLRoRg8+95zrpt677v+sGcmLrEsIRSv+GwTg/iO1I2QcyCyRFqe1zZf81YnSMuT8qyytug7z2wb+HRl2ARlga35pBOkZs43+O8v7VCPk/E6jmzGkPnTWhExsHUEHecrJM9jA6Pb9Ub+q27bVZfrM6TnMz8DUtWJaBNrnc9fVO2MtKnrEwdyEp+zTaFeVc0zMOE7EKuNKY2kAAAQAElEQVQ163wq4lIfPG4bfWyy0UOiF7NdyhhBYmQl2Z7SWlPyBjN719mOJxhvutyJ7jz79JF8M+YeF/0FIve23ZSv3WOzBc5StUZ/jY3uz2nTKf3SV/zyq7G/5NdfT491WwgsBBYC/3AE1vEXAguBhcBCYCGwEFgILAQWAguBhcBCYCGwEPj1EVgnXAh8g4CH8uWX1vjHI8CbMMkZOCkd8hkoQ3hzvbd/pn/v93afRI/y1nrsXjwMB3SXw/bz80sWQrJm+isuSDSbpu657H1t7/Nd/d3px56f9xuS7VHeF5q2PLMUQWzLZZWtDNrXFHziGx0oZ8fyg7qJQ2wreWzmiEzO0ukEKYpUNfLyVoTYJJuNXyHMGPQ47Lveu3ZAVtpWw79VKaPYR2zLtgbE7CMJnF+F3CAHqzXVPSZxOVtmiThEDNu5z11ytip6tzrOI4I1lyt+WUn5NczZukCH/uKXOib2UcSITeSxzRlKrZVCZEqb8vVyvvbdIG83CM7L5RlCFAIXqItcRZH4S6mNEuyKorYVsrTfa/cQuRD1fZLbfZKhqZuvdJ++PKnwF6OdmqoVsRt1vkIW/2vOIVg78VVNT095ZqUqIUZYJ57yyTno4QYJvE3/YhcMxjzX0/lJJ563bY48ZtdFolbkQELIPoWQZZ1c8+y32/TNPlKtyfaU9J34Dn75VdTX/NvBSPzwgJg+KbNdik/O8Xy5cX5qkyPxNmfQGguBhcBCYCGwEPhnI7BOvxBYCCwEFgILgYXAQmAhsBBYCCwEFgILgYXAr46AhybR+19O+PJ39noU/eLDBY3xHfns+DWkyPE4v5k/C/xETzr9iPQ9Qm1r/mE+dJntqZXNfJfoP5aB38DUIan0TgZ7T9F9DObP+qMUuYTAXMVJb8erPfqZKYsptomLFPODFGZ31QS5s+GaIN/XbI/LTrzn1jZ5XmUq77eQV5FsbWeaEt2A0MtmcAuhJaWBor7DskGUzUlWk+0pehgDouxRHkwvyxCI2WQ+JHuykS+rXWzvC+5HTtv47IKaCzqQmizoLV2nv6F8zds5S6R4rxMfknJ+2Yu/bc5USn22GpMY1sytx0HKjoMdHHaDbRVEJWqIvk0ZtimsuY8+uoZPoU986qe2jZ+sfbIG70nfhnqIU3o4fO0mg3HiImIkH5NC/tpWtVIriEfI5/zQJP8NMlOiV/LO3Lwmg73xI1DGNJei3TGovyGvBKhtFQ5MCjZmfb3uZ8RdkmWnb2LpN4RovoydPTrWJqsmDiFoxToYJDZnjH/vN2okR2ofAtDKQM9k4qQTvbHPF+c9/Up2yQg7anRkQGJnTp7YrYwNQnoD12SNJnN6TC/7+UzsBu4kTsBdQmpnmTn+iYt/CP1qTVlHoh8aezwFgES2IZ/PU3e9XugdOwfPM60kXbIQWAgsBBYCC4GFwELgn4nAOvVCYCGwEFgILAQWAguBhcBCYCGwEFgI/CMRmGRW/jr9H3n6X+bQcCD6SL494M9r4LAE96PMPx/17/PMW/tefr46kXn3xTyDMh8yFR/fIIN1j4n3W6c8AcmGNIN44oKE0u8eNnkS/EHkobYtf2D/kcq2bENctjnb+94QjbJehl0yMknIw4f5xeFYAMKA6J1b1nPOjfWg2UOmKvuQpdkgM3eBFXhiQrNftmUfsutkUCcnarU7EfiYe3phDNkX8nDuH2/Y9i1J5sKyESHMtDALzJzTLkVtW8fI0rZMz9WkNmdPv3zJer1c7qTmTZfLFckegpPD2VaHFL1e0SNQk6pmnZ+avvz2pC9fviD7fH56UuOMhChfvd5uV96jTh1qUdOIxNqlfHH7Bf985bvn+ELOJ9nUgyAOFkwcbyiE8Djw591v1H+adVP7DHmaZ07c7LPreum6PN90gYC+HF/VSjO3qR2s9pxdx6CsbvPL4HY/g3UQ4zl71vHJ+SrvHIHRxXYBv+RExXnHlKzP55OenuiRc3758ts83zlfGWNM/ZyRJf037Rg8TVxO7aSMAQCVxZKFwEJgIbAQWAgsBBYCC4GFwD8OgXXghcBCYCGwEFgILAQWAguBhcBC4C9HIH+R/Sh/eYGVcCHwNyNwUGXH/FE5Q0Y9yuETnaxJPOXn4ND/0XkSexBpyTUgsTLDEFGA7qa+s30lomadMNeHoMANnxBL7/yw/d6LqpqpExgMYLW4sttrsBoQo7uk5ls5zpN50NghhMkGOKSQ7COxZ7a929nYnuePzfbU2x/PuO927O/X+z530oHtvhL+Um725/RZ54y6D5fnKv3sC+4Atd3ypeem2O3dB8v/n72zXYwbx5l1Fdl29r3/iz0bu1s8T0GS3XbsTOZ7JgtaJZIgAIKl9vxIjdovl+XX8d16vpL4FPfikCXSKXkqpMKw0EdMNH0A0/szgNfEjRgZpH/57Ig41vdcBGoQY+U4t9vSBg/2fu459h53eVjDQ/YUEy0+BJd8rfKAu7XnTI5tu2khPG70G33Zapmb9mZbZmhz53pCGH5COA5fYiXpzF4zYic1RDS1cSSFTS/JpgepqYCfzTmoa4EIpDcE3Y3zKK3cWacmkXvYCKcXzflArqk8u/gu9iiKiMlzSA6GMeEnjeHqd7uZX5hPeBNEmPk48k5ybtiv9FdE6GfhAKSHhweE3cfys10xtvHN7+cgn5WGibXdnvH5NnDWUm/4Sm8PTIs9NpUgj3Ae/vM2elZY7KsZaAaagWagGWgGmoFmoBloBpqBZuCvZ6B3bAaagWagGWgGmoFmoBloBpqBP5qBQ8cp4eaj8bnfuXbO0+/yi3T2+ie1FHxXj23ZvrP86PDXx2TriG1GcDJC2Ec7JWtEqRPvfQa1nrDj/d7js3l2lyLAlQextmv4S7fUcu9zPy/B726xahsDsdMFO/2QbYS8VdC7Zu912C4/GYeALnvtw6P+8mGBy8OyrYi4otmuPSX2Ei0hFMilCKl4s2J8RomIeRu0xFGsSsM/+90j5oIl0kvaB/tztMacOlvi8tbt7XZV9ozdTi2r9kydNvEsxJdOmcb++Pioxy+7sPmAwFl1wWMcbNNZ8bPJR/INrIix9PVLWrdVfrgoYqm5R/Skk/lJf2IjNm8W80SodSlfQX1FSD7XbTNch6hq2Ra38hXNZk5/XnWedcxYGqyPORSOHx92sXZwnsDGgXorRlTKGZ6fr6R3nTHC+JwR1qWcUy9tyd4nc4wSgOecFZdc1s5NxidESw62YCQ8gPfPYybhQWmLG042WcCG8M1UA3NfzUAz0Aw0A81AM9AMNAPNQDPQDDQDzUAz8Fcz0Ps1A81AM9AMNAN/AQP2/g/C9sf9n13C+Q/Zv7X/vfXZH5/b3u2/N/8vxpt/mf8O8idWPwXJKVPfAy7/6Ot7tWft9xZv78/RfttrWMGy9CHYmCfzZg1TXXlceSbppQ3b51gRWt5BJLb4oSZlcof976jiQNaPLnuPO/0G8/ewT5+7HqUHXUgnlOIPmMPYkrMoBgtn+ghEr9hrip9o+X2lqyv7O7GIVvlq7DLe3ZLDtuwgufdTx8WO7RXvbZnfI3tlvlA8dzCrHPR15VlI1t5sy/4WWV0UFmR84pynLyAkVl/PCC+DXEc/6M9nsZ9qQ0S84bGxrwAO0mtPgO2aL3Ii6SnAnL+sW2PzmTLnm5bmBQFQkm29NIZ2blh4hgt/5Su4wdIN303CPkkwklh7i1CYrxW+R862r5q4wa+EC7YVcXXwuJJ/rRvHu+GzNMjLstLy2WEBe80y5PxEbFflDVnK0IUagsc5EUynLoifmV/IPXAI5mBCitQTJDY9Jg3ibZNXMuON5xbYb2Piv9WbxTelENvyNmQ+z5cx6aldS5Qvm7VgSr7gTR15I3bVfwxE7Qt/Ky15g+wp4oM88zGknD8Ywy85J+ecg8SLp3G7KV/jvB2fI9GSa2ljtB1cD01ikj8C+wrXrNp7zhs5mHIZsCnnYbBf1J1aFp+XK36320YdAlZqyDzxOZuPGseYmnMobb9n1PhHMNBFNAPNQDPQDDQDzUAz0Aw0A81AM9AMNAPNwM/PQJ+wGWgGmoFmoBn4RQbWL3q0w/8QA5GHXo5799lAR3ox/9EDe8jgfd63trMYq2qp2x6xEMn20X6347MjFhvhj0Ey2K/2hRAXsPThZb/6fuhwZ0wN73G3LDLJnJGUZY5vDVx3id52OkRKquJM8QlE21ckmxEYlWsfW1JAoNJYpotllTjIRNqNNTexE7Gw3qId4R5+7veDKC6dDfdzWL3typP9Ut9COIy/bdmvYKI0c8PMfb9sV7xtXKy9JYOYB9SzLW3A1He55O/UPmowLuFU2v1exMj9DLY1gGgLsXQ7zsRUJjbxQeY8esrf91z4bYi+i3OIchbzYCPHwrboMcu5qW6VIiPb1AU8lNy1J8kXOfL2cN4ajngaux2/RO37ejCnLlWz7LGP8LOty8OD8neEHx8fFQ5sK7kiBv/3//1XX79+VZ7h45dHPT4+lCA7x6Cf9bZyRPrU9IX45LCzh0V5dfaqkTqZYFvKV2Q/Pz0z3ZS4fEYiJgfZc+N5SMRL7DGo6aH89qrVrRloBv4BDHQJzUAz0Aw0A81AM9AMNAPNQDPQDDQDzUAz8PMz0CdsBpqBZqAZaAZ+gQGEtrytiFcEKrq6zN0ReyIO0a91K1EogtEbZA3gXpcRtKIPLRSmhXAWo51sGe2IPWkzsy37W/lo4RDsPvu6Hd8gVsmSBjY6bYf/GRNbxh9BFWnZQHsbA6H0Dsl3Ijl2L+0xifuVkEXLHpZtbQiKEQeTO2ARAY77kjzMuUb5iZb1YDv4xMRlQAjnzsA+5kzit3gm6/Bfh0/6YGOe5zMSU+PXPITznFklNjXGn5JifoFtzTE0JjXSE6Bzv1SRvIkJkuN6y2dncR78iRWt8rK3bewHZFbOa8BR6pDs2Blrz0OY1vF5rBXOmn22LEjlH7totvFdypptmXptC6237HxM8ZIilCbc5lzBmGVPXATXhSNhZcsttn3PjekmL2nicCH/ZRLLXBqskfu2Idpi4PfMtjyArXH0OtqC8yC5b8RUfgqNDXcNblzVL4olo+JTwiwcb/CAmXNRD44bn7Hb7Vo+OUfqGgNe46Qhe6+Djpil+KyqIQVZE9HdtpIn5xsSUdJ2Tc68Ha2K4152lvtqBpqBZqAZ+HsZ6N2bgWagGWgGmoFmoBloBpqBZqAZaAaagWbg52egT9gMNAP/BAbQfBT8E2r5TTWUWBSp6Yy+H5+2j3vbLMR/ldjE5NMrrsGrw2IY0H1yGUUqX1srbYo49q3bhukEwzqLqGUHd/2RzTa5P4OUesewqi1p5Sc9KNtxi0h3ebjUm515u7OEO4LtI/bwOzuLH9YqDtGu3hS926f8OPsCNeZGhETMLvq9K0CpDeB/u97qTVK0RKwiZBTXJv+c1uPD1JhTHkPDo3q7sifBi0CYHeYYdabLw4NMvI5mD3xVQmPeQH16urKyhR3ZKohZ2lxbUgAAEABJREFUhMjn6zP1PCPY3vDfazvfsL0hgj49PyuI75hT4WLSDxLZLuHa9lEX+2owtkxtE85RceXL0IVxYq3sLPbatHMlXcj3wBmyPoYRd296RhQNUsMYUxOfLTWTIH24t81ZTPxFj495vvixF2ZqWErNQXwrJgtz8OmWrgi519szea0v//eo//znP+R41Byz4rLv0/OTvj59rfMv9s7vxo24p6f/6gl7uOM4Yklyfi/00hb/kbKGhi9gKFvbe71jDD1cHvTlyxdNzhW+NwRqyZpjKFwMdWsGmoFmoBloBpqBv5eB3r0ZaAaagWagGWgGmoFmoBloBpqBZqAZaAZ+fgb6hH8ZAwNlK8gbcifOzdFUzuHv7o3Q9D380gb2LubYQwYRfHa8Rg58XmeS7dyUZjPO4BvEDnLYA7bl+EGIhxXU1Ix97o/EVW8bnj26FFwubChamhpy+SZSIhSRLD5IW/isdStbbraVZpspGJJ5KD72tq1q9BntIlssq/wH9sx+K2xXnu/F27tPnQ9Jb68v59nPv62lIDkW44hsQYS2hdG2SmD1YK+hatjSe5D7wEiP3XaW4Iy8qLf7mVfNLX4slY21CIK2ZbvWE2g7nUSXt3tviKs6bdpbQjN6eJiaE/FwgHc+WX8Ba7blGDiUXSPquLHvpo3nqhQDPxE881a2jQC6LUTWHakl/KyNWoFkOfsC2zpbbBmn7lOYTWxqht7aT3xel4au5Bd9sNWYKgxOLtljz7VpSwLWxrkfyQxIyLVqfcHVohbjwzGlI4/IY1M358tZNz7Di9it3vK9ccar8sw9h0zMsvSM6Htdz9rImb3zpvKwRWo4ty6Xx4I92IY4sZbxkOZl4jO1Lepmrw1QpMT+EYcZSGvqdrVuNypdA1Mg5Zg3RO2F0DuSk5rmGJqML4jAqQFnebj2GOrWDDQDzUAz0Aw0A81AM/C3MdAbNwPNQDPQDDQDzUAz0Aw0A81AM9AMNAPNwJ/DgEkb0L1cSCqKRhUh58X4Fwz++i3en3yvwI49LDB3+hPMP7nsUULWy3JCmBwd+lVGAUYt1RYMd0FrMVL5oKsx3ucMuLaCnZoYEpv778VioxOf5mLLla8vBm99FvUbvMpn611d5zz9S+lJwr4cNKMPkZqykLiVwYFxlyQ+WSuf5Dt80tnWQPALPKw029QaAVO6PiNWgieAvqj4xeeKUBnBNbkzt4mRMyxkvxuCZ0yuvFmzzF7l8HLblGca80K4TD7bGhOuvD9jHW2UfWrgPOfe24ae7IYTnT0k4naxNbmlMQ2kjfzIr1pjaYP/TdJCCA4Y1uUEs5bJGFO2M5T5OalzWYiNXybD5B+al4sGWK5CWKVnJ53AvkiyskJf+TlH/beD+ZZaqE2AU1W9GxxGDE6caGPs+zw+PrInoi7P4cuXBwWPD1PDA1AUde/73JS3gMPxDmlMy9TswRI1iRbfSS3Jv1FL3jDOM6ZUrTx4fHIRkq7RDDQDzUAz0Aw0A81AM9AMNAN/MQO9XTPQDDQDzUAz0Aw0A81AM9AM/K8w8POrjf+6Jxm5519X9FHwMKIQipCdPhiy09/jcL7rPFyzFfEqQDwqAzfCyTEyQkSi47oXk5jWhd6FRrbQqQAWE2JbJnfBjAPmLJML+Y59VuEYs3fWPsLutxDUvsUg7wnbH4Wz3yps26bv4raVX/b7MBHG7JVt4kP5cn48ZMByiXexk4hr04b4Fuz+Ky4nWKcuzp2aItRVbgTCy7xIbMKFjwB+lVRvmu2a28Z9Rxm4JReB7L+U/Bv7VA30qWeDiwU28qaq+Ec8tJ0NKyb+Fj+cbc6hCwLlHEN7W6RPZNz3PmdIzMD/Mh+JnLjCwXYVHw7NizWInwiVcwxd6EWzs8fUmDn3gsOlLF0uU5fL0Lxk7voa64uHBjH5zG3Xq/LmcM6Sc5BGG3yzLNvpCvY+rtpk4ncsuEg9BNVZMs4b3xtCsxF9F/xAj+w9XjTbcjKkDs5gWzMWxmMOjWGlN/3G5+kWUOeGEGxJ9tQIxlStX29iG5FGxmaXl8YYVdNKASDmfN31IO+cQw8P1t4/lG8+M2MMibpvx9dvCy7CR9VAHSwqHukbzUAz0Aw0A81AM9AMNAPNQDPQDDQDfxkDvVEz0Aw0A81AM9AMNAPNQDPQDDQDfywDC5Er+DxrBKe7VcSmu1kNbZdAVZPjhumNDTkQ/e8QAg+f++6DtFKMH4SMJL8P/gPGJaRRoZ2zfIt9C4rhwm2fHne8S2Qbw2VJrh0brgko84e3+J0L9h5/zu/7+Jn8c0RElAa+RQ8iXvxsp3uBvc9ty4c1OYaJxxaT7Zc1x3AH2/IAthYKZN4Gvt5uWuyXEy02j6AYMTP9nNYs9dA6W3yCzO3dbna0uRsr2PeQbHOmIUyFwTmFLXM25bMgsGLSfpPiMrIvSB+YmkXL520XfjfJojbOPaaqraTiVpP9ZrsGtjXIMceg35EzFOAhXkGikz923bXMzYaDHAXyzTkRZC8I1A+I2hfyToCAy6fjzJE+aXLuQcxaC+F3//wkJ3TDj0VqpeUrpvOW8H/+8x/Ny0XbuirCroeUfeexZ/rMVxIkECz2ZQt5mJl0fX6GYnhiRjj3vpqBZqAZaAaagWagGWgGmoFmoBloBpqBZuCvYaB3aQaagWagGWgG/kEM2Jb95+H3HjX/0P09/N789u87+6f7543fe8TxnGd8Il/p+R3kzbdPQQ7K5/npU+hf3iJq/FqEjPMzY+/Pdxy97RJeMg/sfd3+bb1+of1S7a/hkaCCCDfBuZLxx7A2DT5T3qgd4RfVSCZsx2L8FuhErCpRWgPBalj2xJbe9BI0aG9mPAqZR28K9vEiB3kwHCPlTcqs2eRNTaylHik5pmy/IH73zyfze9i776C/t9/PX+Jx8DuMmm8aWaDSvbadwxp74ZErDif0Up9txvFJTHohqK0CK0pbEU5B3rhc7KHKGX9EvrxRypw05CEiA4JsS1w6mm1qJD95lBjdWF6aPKiBDSZlu/YVzfY+Z7x43guOzd7BYL/4p8/cxIucuIqodMDsxyrCJ0mVRop0IjUYKl+MyX29bRzrtteDV3KP9FgmUJ5zAgUDxOQriyN4EqSMN0RMdoO8TfksbM9XerFsibV1Q+REhL4BWMDlJhaItXIWUefabnS3KnexB58kdrbM59dOL8nkhwcdWPCY8URIpkR5To2Hi0pYpQbbSh4oExk08pllr+TJHtZFRd82yDjIRkYS3W5L+du7W3iF/z1eGqLl7/QGzChTQbiwLTZRvl57YVz8rkKXzJ61IOGb098UzgbJ0ov9zO/mBWxXzsd+eea35ycE3ifyPet6fSL2porJGRngrnzGnzlneCUdO/T1tzPQBTQDzUAz0Aw0A81AM9AMNAPNQDPQDDQDzcDPz0CfsBloBpqBZqAZ+MMYiG7whyXrRP9GBtCUXsoeRmzK7N6Y+S/iiDv8ksZ+azuWfrz7FZ9N+7fLVKkyUPbj3DW+q9K2bDAOZAxOF9fervDTlj7i2YYouJEzAuHlctHDw4PkCHYIcjoa66hwMR4GybYSY7vG3JUWAdBmBjKPj2SdLetrbbKx7RepORhXCsQk87PYc8MvttSYOY6qMG4DIFViSuCePWLkHAMfMpy9tc/xNzzYZUhaXSPKso/xfXh81OOXL/pyIG+qVr5DdMwuG2JxAucYyppNLtFYXNSaN1yZcVn20OXysOcjd3jFWvVGuPz69Vlfvz6Br+BZz09X3RCLk39R0xhT+Trpy2Xq8eGxcg32zVpw+kV0vXGO7P309KSnr1/Jc9PD8Swn9VuSbUTmTRFYF7WGO6y6b7Ffrzddr9Tz/IwIe/TXKzbs1Je94mdZqSfcDYvcZOSzJApjKy3OsCTZLrCqvcUaSGPOMoWPvfYrPDzrCS7yd57zFdCPcHfhLOmD7ElqdmEnzpG4UVn61gw0A38nA713M9AMNAPNQDPQDDQDzUAz0Aw0A81AM9AM/PwM9AmbgWagGWgG/gIG0FVKWLH94W715h46S/oPHX6FMVt8D78i1TvXjXlA950rYlKW7buzZowSdK5l/R4RhU7YhqsIRvdYZWOp+sQm10JUKiAx1VrUrSy+g20pF71t2Qfwd+DxYpOGJOv3tHWcNQLeljcll2S/5sy67bJlzElrbFtpsS3OlrGNDURMsxljjEC32GNDxKPDsl9lIy5ibLBbX++D+CCW1Bb/jIPkT96MfceHbdhlJRvt2yMYboX4xb/qqHPy+eCsyXujti0xOMTPNsJj4pZsK3XYrnEJnwimoi3qX0dcfILwwxLXXocZ1du/xO+iNQauOSbia96WjR+1OJGbcjbbtRcr9AOYCC72YkmzXlWNDSyxPjijq7fpRQzASNLFyNXn7LbxOyH2s9Jsv9irBow520RMtc2Mi74yD+6M17rB0zPb3KS4UMsNoTdjOwbM1GrjL1pscH1D8E5ua2qOi4anrojNG8/Fw8r+opGuROeNGNuyB/vBCvMbOeJn73ao0cYtebcNUTlv8V63ys3hZQ3lLI+PX1RxnGF5KPAcEvuSGXGcesbkTJjUrRloBpqBZuBvZKC3bgaagWagGWgGmoFmoBloBpqBZqAZaAaagZ+fgT5hM9AMNAN/PAMRfO6zjohJ94b34/XecD/P4oGo4wA96t7hd41fcmULMqWL2MWwLtvV/9qbbXFpv6maHZtrnFv2DjK+h23CgPxiPke20dTMyg7RDO4v27JPDA1EOZv52HHuWc8pBybY3tcYcsXI6ukYi6WNnmRimJHiVQMMtuXKP6ove+KBbc3L1ByTWERgBF5h010zY9uYB6NvL1bKmGezECojXm7kCfKW6/43ZpdMeL5ueO8rBNERu02feTIF0s6LOEdEaVAnXAiejCv3TU7IC5iRZyLe7mdRrdsWl9Iiej9fr3p+fq48VSf1LnZx+PGQq7fylnHelr1M4sfC/6an5/8q8bhLli6XB2W/VHkcoOJFrflaZg8hrk5wKX9VW4QvRk4KwphzHpu5Y14KRzm/4oFtQyTO28QbIi8Byvmyr+398zaGqvH7lz3HcQaPUW88nwJwnsMzZ69nEvH5eP6Xy0X/+fIF3wcdmdStGWgGmoFmoBloBv5qBnq/ZqAZaAaagWagGWgGmoFmoBloBpqBZqAZ+DkZ4B/vdSJ9Tpk+yLjxpzLgiCbgfhN0HwX3tt87RnOJhvMpfm/+X4of3iWejUIi2MXftgRser22zAIUq1fjy2gxuoe0EKoWYlbAjJSjkD0n0tKJsSxHscRfCHCByXZelKbFjVRaW8TBpaoX37KzZt9HnJHSwO5M8UlMkKlthLNBPXrTxrAKnqztkAb7Sttt0bP/UcO5t+7aR7Zz2bLEvnb2HSUEZhxxL72OlrFl5Q3P5NvWJhsLtR0u1WUtg/ThOoLmjXNK+OJ/u12LJzGeY8SsPLvsd0JH24hLnmMqs1cQ/wXPW0AdWc9XI8eWsdUtrLIAABAASURBVD1kO8MXwJLin68avh4C6/PTswoIjlnbtitc3rTIOdhrVI5F3OLcN3LBMx+njfWVIvjv3obgmb0Tf0OwDBZ15dxlY7zybEDSRbTN1zVHHB0jz3JozElu1T4RP1Nf8tyocyN/gdyLXBPfB0Rd2xpj6OHxonmZjKXrNV8H/SwOoDGHRtYfLiUUe1gRbeWcY392otnYLcX3Mh/q85RnvN020izNSf5p5czbRm7Obbk+J9mXFOUXzjZq5ZFpy+8MC5nTydRhBuaWfdKTQrapbepyGawKjl3I+b9+/cp5rioOroucuFj7WRn21Qw0A81AM9AMNAPNQDPwFzPQ2zUDzUAz0Aw0A81AM9AMNAPNQDPQDPwPMYAA8j902j7qHQN/1RC97ce3inPwTQTGN5/VDQ9s3H/kMk4B3ZtrRe06LJWNeXr73tslkB1uJXqd4+/1SWEbYc7EiByq5rpzY6P7/bG8uWwT5ze2c1KCXAmCrOcC51r6QWyEuuoZ27tAtxD/Ukj1ONrvArG9uVimzN00rIFQOREvL3Mi+l3A5GCiLdnWuadtWSrc3+cYmmPK3jmNKLkQG3ceiODSu7avidyT/S76krdIHx/1CCLGTmqS9zLim7NtCJnm82KOPahbONg4aW+DBWObY8h2iZgTETP1h6L8nwNr3aBqP5dtZW1eLtXzMan+4eGy14Fdsp6fnxA6N0bMPJSY1LQRkH5JmtSbuMsD61P4WHPChzZiF/OhwZzSZGMnVpYu7DE8ZDMRzZsiCOecyS3Mqa/85qzatxKceU4PD/D2gP8eV75zaI6JQbLZRzuHdHWFx2ydyaj1JQ/jK83iSnp4nJrT4hEqQvwTom+E79QTZP+NxZw/eU6Mc9B9M9AMNAPNQDPQDDQDzUAz0Az8JQz0Js1AM9AMNAPNQDPQDDQDzUAz0Ay8ZWD57bxnfxoDY6neBE7/ezexVULNZ73+ojYoIDi3yzg45/c9JetExKOIT7ZVotMYshG1EJNeYyCMyVobYtfG6P21ZEuf7mex7oJo1r7HYB/RbJMXGazyp08+Z6ViImqlRgxvrnVnJAW+xzL2vJW5IcqdPrZZP/fZ89uuANu1ZrvmP3pLXfFdd1yFg6TJ3llfa1Xu+A2P/ZyHv73vZ+0/qTVxsKOZNc5xveUt1F0wvCG2riTCHt+8Obs4o+IrK5do2TfI3DxPZZ3AxAS2MQ3ttTImZh3cVxz5cZEsnbCPyZEne9cbwnlLOTWg5trWQ8TTcdHZ9qNybhI558eQmhd7jNS2hvbwwSGzB5HDMmtPz8+6kf8GB7d6yzafP9XbromfYyo55pyaM3sSR3iujOIT3PJWLDSG2632ly4lDj9ozsEe+2c6e1yvV3lPkLvsIXtSG37E5txbCqb+h4dHXcaFZ2rOsBUSO8fQAAt/Hhn2/TM98B0e+O/z1CaRX2avIGsMuWxrhAexNXsZn2z7/HTT83MEc2ly7hKhB/t54jmV/2FgEDeG6lx02PtqBpqBZqAZaAaagWagGWgGmoFmoBn4CxjoLZqBZqAZaAaagWagGWgGmoFmoBn4NzHgd8WiAr6z/Nqpbdk77mNtv0zPYVnq9rL03UFVV8EfBa2XfW3X+KNk9rdrNjac0de4rwNSRNNAxgQi/DES7ul+GTjaxj+I+yqRMEJjRML0G2JixgGOetkDpc8mbi/qxV5+pJrYB+sM60rVcwzFZhNXVgmNEQlXsjJeiKw3PT09FyKKJq5ihit2zqHLw0VzTGKXUs9Coczf1I3/xnijZtGqFhIMfJnWFduG6JxJ9qQUjTk1BrWBrNlW6trIlcI28j1fEYVRVe1EScZ3UNOce1zmduI2bQjHz4jIT09PytckP3194jxfEVDz9czEemiyp21FmOXk7MdZ2NSsjTGUXQrskX5j70UdW/mI+MRaNtDZnFTF4fPzs77+91lPX58PcXzK/ITscLDD+AOMmQ9yJZNtmTpi+3qc4cr5qVAsKeJv8BAhGgE8ZxmT/CxGJH56+qqRRI1moBloBpqBZqAZaAaagWagGWgGmoFmoBn4kxno9M1AM9AMNAPNwP8gA3b+EfsVfzQF+cfx7+GP3u99Pvv1bPa34/f+L/O88XuPLJzzjE8Y5eQ7yFusn4IclFRiwfuepX/IxfkQPlBAqOe3jAn7zuXBMzkQIs7PyndC/lFLNvWD90XZuz1fS3sPKW8zvmLEL8EIVjl7hvewk+ewHJ+/+EVkitUesg9Bbd0wbYhkyZ9npWOM+RcuO/t8DMm6b/Y+3xD+UkvWYslZAtuyd1ABy1SLmBjfRZ+vFQ4GvxiD350CvBgMS+mD2EWzMdLnsi3bGRa+4ZZ8AmiDSr9lP7iFiIqzX2NFs1/n8bUtpwjWVuKqh09LSHcIdvtboFmqdQbpw4VttslZ4d6q/XQ0GwPm+NqMTzv9ZD49yG0gQI9tANE29giPZmyzx/n7GHuBhfR0dcWHvSSTi89HPjeIoijhQnWFFs7DR2Vd+axgT+2325KN/7hI2Yhnsd2u+C+ljoEtXGvGL2e8aV6sMYfOtopr7eGSSKeUukRHfXNOmR+mlLJ0RQBeCLapKVh8nrxZD/Oiiy8a/CzmY0zZRHrQD8IBZ9pu2OiHXM9msj7yxjJ5vTYNqxDG4pPPU/pFnDae4y3YKE5wMpS/0WvqTI5ArO9vNy+JPTa4Wuy3mC5uXDxvi7LBViBR7Sna7fZVOddgbOIGuFBj7QEx7K6ssdzX38VA79sMNAPNQDPQDDQDzUAz0Aw0A81AM9AMNAM/PwN9wmagGWgGmoFm4C9nACHhL9/zf2pD/2+clmOij2nkVif+Az5Y5ETzqmznzbZsn9PqbWugttpv7fqwRTjcaztrTVRw7267zmLxw1h3bY/eDbYR4PacG4Ifo5pnNQKdENlqTJ+1jIOMySz7rfxmYwW4V6jNXK97eFgDKC3qH33OTvfiX2Nu2T9rgW0sr5dt2S7DKlFxyS95k4q5WF8ZA85WzsfNtuyh5A489rEduxNQyFpC4ivWMh70EyH24eFBl8tDmVNrYL/myfzEwE5YcVtv7D4/1di25hiiYz8u6rWt7GsPpdnwxxn3t45RnYtcamQxtQRzDgW2q6YLAnDOdLve9MReEWFTS6Jw0cvXPJOjLvaVLLNn3rb98vgoSwXRbIuLkXRD1M5buoJT64Z9aVjK3xAeGVBfxsI2pvTwMMHQmMapNsJjqWp7+oq+e9PZ5sHrl/984Tyz/Bb3rEc81jFe7B3bJV/HnUGjGWgG/hYGetNmoBloBpqBZqAZaAaagWagGWgGmoFmoBn4+RnoEzYDzcAdA7Zlv+JuqYd/IQM8Ap7DX7jhP2Cr/cz7Z+/3l+MfSrHvqeL6wzGikO+Bk238d+gPaLZFQi56/XKzhsyPaFXbEc9UNmsg4+Ccf9QP/BIqI02hba1D1ExcCZMId1teb0S4snHKwh3sV5tt2Tsk6z7XOd/Ib1sDZBzEr6DXlvmbNeJebVvlrjm1nf122xDjNsTBW72JGfuZkaqoyGXPeTIXNWTdZlY8IPLRh5PYX/yYJHf4YEiYNYmZY+jxctGYU4Oxh5Vme68P7hgUsaklEC5jjhdb8maf21H7QhjcNurPPGeD90WfvAGPiJTcuUilMafM3gO8rLPvShycsZHmmJr4DeqL70zN44LNulwGYcl01Jy83m22ZQeqPum2202L2hYT20oz/kzhNkLoko99siYdPtjGmBLzxIo2mV8uD9QxwUVZz9qCA+HHQSvn4jzh6MSNGjZQPdzsHIpnv/BfEmcfY1DHUETncBvbWjfZQw/s+fBwYd26lAg+GS89IPRWnI+avQmq9IiY/Pg49QDmkIyd9JqXWfvl7z5bUoFY2xo4TLid8G5TE7DDsVV1w6FoWSclo76agWagGWgG/mIGertmoBloBpqBZqAZaAaagWagGWgGmoFmoBn4+RnoEzYDzcDPx0DkmJ/vVC8nQlB6GTNYKHBGgrL/IDmp8m9kvodkW++bbey/fV/kMSS791n3+WIlZwvK8nJO1/S82cy5BOzcWKHjvl9liwCn6IpS5tqblR8JjVIxB7XCwHbZ9nndaz5wjshnW4Oj7xjkGOSnauqUJbEeDPoSHi8PmmNyqtTByYvn9DvPuCltQwTNmYPM74F3TW2T2uw/ZO0twmhGNpaAiUfqsobpMwYUiXiJYI64OibxuMd8u11FZZrYYg+cBayJyfgBVfQB4XTOyb4EsjbGzq2zB4j12F5mbTjrSxlLWeU+fOwzNbLfGBo2Amnq2oojMbfxXyoxN28fv+EEnmFbeWN3iRhEXkxKSy7C6pw2OeTaz7XP0KUEWlX/+BgBWspXkpdgmzeDhzTxSe6AEplbWbetFGi76k1NNja9bZbJuZ9rXixRYwTjdTxf22IbdWsGmoFmoBloBpqBv5KB3qsZaAaagWagGWgGmoFmoBloBpqBZqAZaAZ+fga+d8KIM/eI7znPuPGnMOBh3ePHNzGuJxj+y65h6z1si0tpEbYiHCmfQQzhiE55Q3JlUWb6Hph+4Koobo4a5QhpC30r8plkWx5BbJu2EtluWrWnql+HoLWw7dgOOzFl2+c6mu06q46WGJs97hBb3u5Mf8LefRJmv44zL4HTEdtyiFjEHpmbfgchKZjaIriKs71CtJwYTVSyKiZCbOYD0dC2uEQC4nP+m7btyng/277GKufFCV/8M0hSFmEC33W8oXxjZcNHMtxWfvp9bPxuYFOdX29bcRGT40dW9jtttrMi8zNqjM+2kWtpO/14Vjfqvt6etW3PrN2UfRNoUz/iJ0bZ1hwTHgZ+5OATMThLar0YXhVnDNjnnHp8RNymj1n7jTRLCwLzFu62sQ9227JN3tde1JY3fG1LXNcr5yfuAcE8YrOHNS9TWWM7CSG1hNi5lH6MKcKqzuv1qcTi5Ete27Kt5CGQa0kWbRwQbqtiU+ftxromxqG1jbJvG1O8pcQYm8DOSZnJ7zFku6aLgMF4zousIYHY2EWpN88iYv31emWF5b6agWagGWgGmoFmoBloBv4aBnqXZqAZaAaagWagGWgGmoFmoBloBpqBZuAbBg7h7Rt7G/61DPx7C0eRui8eAW2fmu4Ewx+4IncFu+s5Sn7GiMG74Mx4d1CyH0NFeDzH971t2S6T7Rrb9FiS6X2cbVbeXrYV4U+74lc54mFjBxm/4Jjb+9opBr+sH4Psm/336ar6N4TGQhYKq/bK3vHP/hnbJmwdoDuuhRgZv+v1WRFVM64Y/G8IgTeEz9v5lcWIr1lf7HmEs9cS2uELPNiHbcovZ395tmfE0R/2VXsgRjKfCLBjDpmENnlwJRX31ws3ytutK/lZwl0DzTNgqgiU2d+2RhZJZfHDXLSsX5+venp6Kjwf47yh+4wt580+iQ0IJSrXvu/bETPyPjxcEJEfNedk/00RR8NpYh8eHnS5XHSJoAo/Y06NOTXHkG3WrMcvFz0+XjTnIGG6URZHAAAQAElEQVSOuHi+0gY/QXJ9/fpV93j6utefc+QMi+fzgOicr322rSvP7et/ifnvU8U9PyFMczCYqH0fHh71pb4i+pF9Z+2bvWrA7YqQ/XRwk89GSstZAhJUbXu1OPfVDDQDzUAz0Aw0A81AM9AMNAN/KgOdvBloBpqBZqAZaAaagWagGWgGmoHfxsDyb4vrqL+JgV2MQs8poejTHrFu3QPHdYe/oni0qOhFMuKXDtEu/T4Xa5/LSAtR6zNsWdvIBHTXzEc5iMlObgxMypYhg/WOA9uyd0h7b+/9/TxxEck24kUb+NB9eNmJH7Jd6/be14Rbcu3YeIYR/PZnytI3F6uKMMlpyTc0PAo6UiZPaopfxsGZxHBgW64+9ewY46LhiduSbXpTR0TCjfliTfSxi23JfJyZ2ct1v8+IoMmKTR76PGo78TtO3/TFIQJlxiQvMZHNNMcEQx6DWlayVG9SnBhzls+cgxAWymu/Wa5c9ZmngOwz6twuh/r/YBBVcZI5D1e9XRtR8wERN6LoGPHl/GMQs8homRxbfo/yBrnC0YlVbzrjKONjm+MQQyfGW/ZakvkRc9EuR/2D/BeEYUwsWRN75rGHlw3xPf2qfUkiUteYAdcDwvLiv9vX68ZnI1icOHVPcl20x0kR8tdGBdl/TVlD9tkzi117S721E7bb9arnp6uu9KlD2OKV+lKrbTKpWzPQDDQDzUAz0Aw0A81AM9AMNAPNwJ/LQGdvBpqBZqAZaAaagWagGWgGmoH/DQZKouGoZ8/w33ClXASrKjV95jX56JbFhea0C1f23n/ruTAFdC+Xj9HZH1M6ix9yMUQsy/37KOELT9vlWPdjXAZug/kJpnVlnoFdEbKt5LrHuW7xw/o5P30yP4GHbJ/Tl772KXM4CFR+tqsXba3t3d4IibiutdBBGSi1iTu4i9PRbEuBRLePE1t7K7mSQ4owaFtjDp2iq838gG2l2VYExIn4OeaU+aFALcRS2xoIo3PcCcBiD4TP2/VWYqttjTkx6gWphxlPasm2xJUaREs+O2dcKr8l2S6oWhlqJEs2N6VhpxvD7BfRVKwF57qq5S3pr/U27tfKbxu/URxIVloyZW+bPOSzrQj2EVfzVu9///tffX16UgmwPJf4Zj2xY44SqS+XB2W8Z5Rs6/Exb+9elJaYKxyFlPCbuiVTh4vv1BAxOIhvkD2CQS7bsq20qoOB7bLZe5+YYIyhhzw/dWsGmoFmoBloBpqBZqAZaAaagWagGWgGmoE/j4HO3Aw0A81AM9AMNAOfMmDv/3Bt/7b+08THQv4x/PfgSPObO/v75/o0cQlwRis4EMfTlvGJvDL3HdTf1URZ+LAnB+UhIOhT6B/fOByyEkRR6UdjzN+5JgT8GFQcZZ/zMWQ3fdM+tn7j9onBNvu84nSzd9s5/+wzfa7/SG+cTgwGgz0KmiVKZWwPuWCx/IohYVb4uIetw8eyRJ5VQE5LVu0fVWvUjCTa29pMmiF7Hr2V/XXXcuZ9uguFmd8ja7blDBDp0gV2WTKsnGfe9KmHXauuEQ+ETIHYg5hO2K95qAC37VxSNh2D2rW3iHYZbSs++Uyk35QU5vOav9Wq+nrnG6JkQEbcFh+uVT3zcJIk2CT2pqCKrz5zrDVesq2B6Ge7xiJmiROl38QegHz2UPxS6rwM2Xtc2RhbNApYdBkXBnfWYttYY6ni0od/VslPvcdabBjgJ7aNfmOacTKoYrOfaLZrbvZI3AmWuLImPV+vx1dBPytfDb3xfFhU3rg+xyN5hvZccCKa4aMeLDxvPIcNATt/G5ellytx2fN22//e8uUyxa5Vb/knprAQt2+KTbXXUN4UzjkmZCZHBHLRtuLBOvsvXx71+PDIiivv7bbnSa6NuuK+cabttupMWV88t+3GM1vsy/6nKGzvOTZsJCOnKMc6z3HWYEkeQ1Cibn8DA71lM9AMNAPNQDPQDDQDzUAz0Aw0A81AM9AM/PwM9AmbgWagGWgGmoF/LAO7HvOPLe+fW9hnxH1m/+eepIQiyvuox/z5xVEjekW4u8f7gPu8WXs/j02KNWLXDu9Tfdayb7AhjsUnY8pBD8tdskkAIorpaLZ3+zH/piPXQoRbJcgtcqGa4mTvcbaZ6cMcdX7WuWR+9EGzhwxqKY77oO6S9U1bo0yLus5z2pbJ4eFay81+HWf+gtNOf7AiTlXLA5ttcQH6cSAGPOKffQMcuAYwK/sVe2BbxmRbl8tFD48PEuOIk/n7thFHM7estNjD8fBQkBxZsk23C5vxs5m/YPChEP6WbZY5xfGMkm+LSorVPuJxsV3+ojGt8cBmZybysD/iqG0lR85ruc6Qmve6soYC6/hzU5UBh8JT9XZtvuK5ROA5KnbCgTmbbc0xKjcfJNnkfnjAZyrtdtuUv2d8Rdhe+cyRNXumlo21jGPfd1SJwvG9Pj8nnJThYMnskXMFNWbOZuWTz0zE7lGzvjUDzcBfyUDv1Qw0A81AM9AMNAPNQDPQDDQDzUAz0Aw0Az8/A33CZqAZaAaagV9gwDaaxbf4hbC/dTkvGObvk/rTKtanK+8XPKzv4b3/Hz0voegQGd+PI0R9tB/uiFAIpBzzM5+P4j6yrc1aSUXSxSCIEGbDywdIDntfG/TnfFX8Loxl7CwAOyP2ONZzRsxcg8/d0BhZX/V3WLfanyUEOTvrlr0jOU/Y2GREvqkIbzpa6j6GGvY5/LiHu3jYuTM5vSL8Bi9z9sDHjp9ku5C6A6YlNEbsy/6BaPbrmZnWlbV8HfJ2cJHz2OSrVW7eJcdVPGw6/VipPVlW1vI2avLYWECqDyLq2lb2WccbqqctORb7Jk6E8aTIlSiVf2Jij19gG37zDKT9nJawiUYa7pbH4Enp5W/gZs+VvwFM/Tgo8/QDvyD+wRiWuDb8rrdrhuwxNOdUEqZOlhWB16zaZj0jaau3dBei7KJufdMq1mNfWxbhim1/q3cx3pRa5hy1X/Z4uDzIHkpbIoY4U+MF0XiOC5ZB3JKoI7mCxNlOuWW3zbIVIV607He93bRnxdBXM9AMNAPNwF/BQO/RDDQDzUAz0Aw0A81AM9AMNAPNQDPQDDQDPz8DfcJmoBn42RjwNwdClNklmG9W/s2G81Tp6yt0o3i/O1CtxfYyyOS3APVXW4lX76Ptbxk/fb7ZFlUwthO23+V0hQ7sNbi7jTFKOJvzooztb2Uz27J3MOCy9pbas6vK5mF6fdMGscG5gBTIJ+cujnWb2LE0pgt25qpmMwY1IYzjss8oRDyNKLi2LJQHdtfAdo1t1/y82S575hvJrtcbQuqthEZ7xAyokjWMCshOF9uGwLnJ8UDoXYAFrlU2nFmRIkBeEVg3hNaJuPr48KjiF6+qFwb2a5X/HFO2C2WwNE4uKOlyGYiyj/ryny87vjzq8fGiy0PiqEsiNmKpxKBqfH6+ZgviHvTl8VGXy0VpN877/PSsBWfZvepi79T1fH1WarasiLCJieAaxC985w3er1+/6uvTk56e/nu80ftMvi3pa8/4PbHHEz7btnMbOo1HRN/kS+7g8eFB6XPGyTnnGBo40inzL1++6D+c+5EzPD4+6Ha9KiLvoOaAlErtV+zP7Je3hWs9C41moBloBpqBZqAZ+AsY6C2agWagGWgGmoFmoBloBpqBZqAZaAaagWbg52fgjzhhRLd7JOc5z7jxlzOAHiP0uQ/2jYQUnEvxPMf/nj4nCNC99AId7fzs0RsSrCH7gPz6c9oQpsxYP9w2mdwRnAll7Iq0XWP7tU+NEbvSx8nsY+/rEcMC21kqUWwhQEqZD+mlboZccQsitI1hzTlke4dU/Ypqp7vGPLYg1vSpfQzhvwqRIzf89AstsTtueCbW1XNTuBhHLelF7fHd9VZ2qPzW8JRkpXlY9o5BQbZj/hDJVQur7uRxYY+wVsRR9sgbvznLFhEzNmAZgXcXIfNW7+ljZ8VKs/c++wSxzTERR/faY9t4NiZXaqVTbIHhcgATFAxypbePz4k2Lepheb9Yf3y8aM4H2ZaxJo9qFFF4P2TsSmMwhmVbG4RGOA3idcn/CEABtouP1GZPGYhmPqexjWkNajzHxY8sKFNactV4DfbILFbB201Pz8/EDtnejZxrkm/O7GM42hReU9vAZ86Bv2W8t9umjcQlBiMMjxQRO+eIf9ayW8YDe1/NQDPQDDQDzUAz0Aw0A38yA52+GWgGmoFmoBloBpqBZqAZaAaagWagGfjNDCA6/ObYDvzzGMhzCe52eB1Grnmd/StGlLxR6AkhtO3A+MmFFlWi17d9ZKhPgk5zuAMeVsHp90WG++DdHQ/Zuat6/YpG2MfeR6k5gz/2qL1S4y4sxilBO1Ox2S6frLzHQtILTru9S3NjTNl7nGtxY76UcbBzvxW/pKBf5cVAO/apbTkcmv7AvX/q2z33u7377TO9CJ0DMdF2mb/Jl6pYs/f1hRBcjikJ4s49xhyac2qQq9a5ZS3nP22ZY+YMdZepfXjITm48z3x8NpZuiKZPiKZfwbPy5u3z0zO2m7btWrhenxQBt8JJmfwRQhnWHhu15o3Y9LFlLzaT2C5fn53YvC38/PwErUsbwrSOtiGsXp+vypu8yZszXC6XeqM4b+ZGeLYt+xVHKJ0lrnGsJVZpnC/7bYjYi70ioMcccVn8zm2ca60bIvBWiO/Xr/vZIx4v4pNrDGvMmS1kMx5DqS3i8P/93/9pqFsz0Aw0A81AM9AMNAPNQDPQDPyZDHTuZqAZaAaagWagGWgGmoFmoBloBpqBX8GA7RI0fkXIX+Y6ELxOoBaxLwbuby+/nb6Zbcx2LISp7wHHP/Ua8BzYlgewNe9gW2kRnFJnxoF92lUUoEcd/aLfwQrjeH+OpNmRfOaZv/ruOc9cr/aMhge+gTP9EKn5fmHfZ7fsuV/HPAZt3BKzZZGlPNXMGbLX5/tkPX6BpPKN98iGWQThLmD4cpkzZJI+EP7JcbttiH6ImwiDL7UwXkAl6Q1ty7reFn58jojzcFIVzlHeIF2c5T3K6e5mm63z1inGY1zioofSl5iLPWMbX/YyGBP+ERwzLrBGIsTfi8acJBNT62yWz2H1Jx9V3xa2yyybWjjrhvC6wFZr72JxX1v8GBBWNVJTfBeUXK9Li3WWtNZWX5d8vcIpgutGztgLe7hU6fdJOM9bttdbBNjEbPBNUkkbtZCCHhum6/WKMHxV6hxwUaD+ccC28llNfttwMwrx26hj8Xy2yrkpY9tH7puS+5YaQL7SueaJAaLhqoChMggHEX6DjLPHULdmoBloBpqBZqAZaAaagWagGWgGmoE/iYFO2ww0A81AM9AMNAPNQDPQDDQDPy8DUY6Cn/eEryfbBbLX+Uej+JyQFj8feb3awl0gNKy91y+0iF5obQp+wfVXLKdmUUNg+h2i2eZ+XLjZrvXDcnQsHKPqnPurLTwEsQanQPi+t8zyaxyqYEh8ZRHBMELhiQ0xMOP42ZYdjOpJoqAHPwAAEABJREFU9Oays+ayJSaoCSYPk4IKj3wL0ZQkmoNcOJl+EB/Y2F5gmTEuxEfE3PYYfLkU/8A42JYNtAMTMex5dybbinCZv5E750Ue+Fpvmok/DTazAMNCFA8fYr7WkixazgWFnGcVpAi8gtE5piKW1t/iZa/sa4Ii5m74UpwW4uwiV+xKY7yvSYPaJkJ33ri1rTEj7s7qxxja236+fXx3d8bUyH6pObDLmIWqcWOvUwDOOHVk0eS2X33Lxnzx7J6f97eE85b01//+V2cV8Wk0A81AM9AMNAPNQDPQDDQDzUAz0Aw0A83AH8VA52kGmoFmoBloBpqBP50B27L9p+2Tf3T/Hn7vxrarfvvj/vfmz98R/R7ON1k/7NmcsqhPn0J/crM/5sXe7b+8fUSW7+H7GVYEoDuc3nm5MJCMlgT0tg3Em3D61roxDeh+42Vb9q/BvlE+wxkRSnxGb4GWVX/f2MdZz9XXuCVHTUJkU3A42Kp8r/1gvkO0kQX6XMkFLS/iFqF8NK0ZmYp9hYDlJWxA8BQRTtBL0B67i2n7OPaAAC32tO73Es3ODgzq2sXJPXbPs7Hnqj024pNjKZvnbxzLG+PE7L462qIWe8/rImSwMmTG9m7HoAwxUZOAme8+qTGIoBfE9x4erumirmDnY2lwxgKGwVqg7aZFPRWQDWsAJ/jGbp+5Fvvv48Plpauc+A/yeN20XZ+13Z5l9igQtvFcbrebknMdkRnb1gA2TjqEVjgVLfb8Ld3CmOSTRuzAIOP05jkHYu/BeKSWLNDfbldiXFDdB7sMZRyBNYKrsWe+6jNpDj/KJ6LsnOxbtUm2AWv0+Z3eqDM5LoiplzGVegc5vJYsKY9f+Ez8HxCHHy5DDieSLtjiT7lwgoHLfIqtoUHwHEMGfHJEQWBT9gtnAUerN5LtIeG/wa+OZlupa1ITS7L9BuOYp6fU2t8S+bfKeeM5JZ9tpQZ2YLWvv4yB3qgZaAaagWagGWgGmoFmoBloBpqBZqAZaAZ+fgb6hM1AM9AMNAPNwL+egfWvP8HffIAm8JcegMvBMn0QgSzIWFHKsP9Vl9k0wtqJ7GtjzOBAasvQfmuP7YT9+drp82FPmG3ZgTTHqL/nOi8XREHLw8qbsXljNfjy+FjziJ0RDXW0CIAlBN42BEI+g1y1hGKY+guIjtXfcWycLg+X2jP5jCGhC5/z7+TerlcE4psGiwVqTE8oe23aEEmz/zNC8tenJ+WN1CB7SVb+jm6+znhDXCU9llh37D7smItaRYvNtlLPmPN4Y/ciEZmvab5xxtSU88Y3SO7Ms75xTtHsoT1H+uwskbZu6c81HS3zvB0cfPmSv/d7qb2LcziaY5TgmvPkb/Lm67btIQ/LVkG0wXzMWZxOekx15Zk9Pj7IzFJzOGZY17xMXdgjf1/4P1++qPr//EdfeN5jTi3OlK+DDvK3gaGLzwH14fsf/M6YxI3K2LdmoBn4KxjoPZqBZqAZaAaagWagGWgGmoFmoBloBpqBZuDnZ6BP2Aw0A38DA7Zlf4u/oZS/Z8vlv2ff3vUfzQC/EvxeCLx+PqKtRXTS0eITW6a2S9xDyZMQmvQ3Nnuv2bbe1rvPY7NdZ7Ndlca2cZj0Qca1wM3e44Sg6bxJO5ayfgKXumxXzjlG9fYel3wnyvHdzd7jYrb3sZMjIiDzAUogHNZgHOi+RckD9h7L5lS68JWwaAzEPyyibRFaOSeurGdVsqkTYVVHG3PsI3NinmXE0hJF6y3RpYVvBNIC+UjA5cIemDgK4sK4myyZM+loNoZjnI6SdL1FJN4Izh70LMROt/NNLSxm+ga22cb4bPW3je19brvE8Mn560TUvTiDyHNDAKbTxgZ5NrgqbdtuCrJPbGMMzTk0POgvGsMiJK7A2NlLaSZuYw3AdfI/P2+caSNmaEz8xpCH8LvhR39dJQYLf5Ni0W/blX3wx3fOWePwvFI7G6e/Xm/EbeRYMj+E7texnvMsLMPWGNZEGLapj/WcN8J6hO4g8/gEHmPPht9Qt2agGWgGmoG/gIHeohloBpqBZqAZaAaagWagGWgGmoFmoBloBn5+BvqEzUAz0AxI+Xro4O/mAg3owxJsl/3oanze9pVz9mv7SFYnvo3Nft7lqW8Xf4OlRLLjkDaZwQAfpYrve3t8T5xr8dtxWl57e9/j1fLtyPa3xl+yEBLhMLAte5fuGCEQHsHHOeOzWzJChNRNKkFbkoV/+Fe1ETGQfAI2i4iTWbAtD2f4Avt1bvmNPUsRFseYyjg72K5sGbOrzM/AZg+NORX/SX8migD6cLno4eERQZR1W+Ooz7bS8juTU2VsYxuW5yi/gfi6Iezebs9Zlm1dHqYuCKOTfWyXja7Wz5tt9suXS1MlHNom35SsGLQhfud5q+zWHDv3GyLzDTE7Qut2CrfEpMYbMZu24trUmPiFz7byPGLnmbCeugbr1+u1xF7bir8s2tKGeu0aMz2uEp2vz7oWrtqomYu9VGGDgLwBnreIFwvJsffkQxCvMfY8l/0k6tYMNAPNQDPQDDQDfxoDnbgZaAaagWagGWgGmoFmoBloBpqBZqAZaAZ+fgb+yhPmjd97ZO9znnHjT2VgoK68x7lhHsM5fttHjgneWv/MGTpQCUf3e6AfSc6bmRGqduSN2NgWAtYGIjLZ36kVwVEf4UUSXMo+b7HYd2EHeqd66eNmW/aO02NxqNQZbNuVHXexLfXs51iceZVwlpgN/yBxmdt7PnvvYzsRn3vEbu9+9vf70/c+fiHwrRIG93oyDlJPkBhZsq0IebcSHW/Uvz+XfLXwPc7cQlxcPKdzTjg5kod9wgn7QowC26yZRdHMeMgj/bfAgb0XyOeD8IO72McYuiC0ps6Io+feOOcSiRXBMz5zDITZvGk7JFlk4ny3erM3gq2w2bEzOvoIq6Italux0TOtC3Z4vEupIYY8Z7bQxO+BmgZ9rdHryG0nvzUmYq9UX10dIXZDRF4IuIuzcb3YF5zZQxOR+nJ5QKh+0ByTsy1q31SiLz5XntEzwvCV8aV8L7KtG7yHm/O5jGENjr9hz764SJRkW7Zf8i69bSwJD/ItLfZIziD1bhQcYd1mP+oo++FTnx3G6cuOL9u/Td6zZqAZaAaagWagGWgGmoE/joHO1Aw0A81AM9AMNAPNQDPQDDQDzUAz0Aw0Az8/A/cnXJaCe9s/aexITIhIf3VN2feP3LPEs7pJOY4R3WzrbBkN5ukPN0VIC6RYuWcd6Gjx25E7zxEh7ViS7cI5f9/veXfr/Xi3fP9u77ltf+OYXME3C4cIH0F0xxGbHAzDR52fuW1lXjBjcOYzgxPx55CK+HhDLGVJAyF0t4cPKUJk7IIb28qbvY8PDxpzgqFJP8fQALZJtwue2imt+Rizesk6W5a3TIaRuDNwtlDi4pUz6vifFxSPBOA25pmLSZwrpxGhp+YYsq0NIX7dCb92bFu9mbshnK6chX1LwJ57TLIFWYvPU97KDSfEfvnyRfPhAqYeHx9rLw/R9v8hIeNFLYlLPOmrjkE9kjlXiscjC7pvlqljglj32Ld+py3rso+O/i5X9q1yarVvzUAz0Aw0A81AM9AMNAPNQDPwRzLQuZqBZqAZaAaagWagGWgGmoFmoBn4ZzDwT1Yj/xaGEEsU/PGbH5qc0v/x2X9dxmhD94g+tGMXlGzLPsQo9CjbGmAroaykOP2d7RS6bFPGXmdstqvu1GozHj7WVcIaR1FZWGNBto9z7edOjg0hL/0J0WyX36AX7X6NaV2nLX0Z9lvdYztRBvJEzEu+IOMg46xvPIzT37byE7v9Kt0thEvJEsg4EG2UkKiqV6yduWJPfttYw0ewn1s0Gzs4941QWHyxp0HGuHH5gJSRaLfbVuMxLPt4Htjvc51voKaPPb5V0xgaxKVOO7EbkaltU2x1LvjIW71BMYAwK7DV5zFnMAFZOVEp6lb7FVeith26a9k7U9u1nreYc3YSxqyNvfnwVJ+6n5+vjPca41c4fBIwLzOdKI98yemar/O/tSv17mxaOe8+Tu7FeWIT9vS2dbYMHbs5Y/1HhBroE7OSMxsezucbyBHgL9RziQhPgnCR85Hh8OyuGWgGmoFmoBloBpqBZqAZaAaagWbgD2Kg0zQDzUAz0Aw0A81AM9AMNAPNQDPwb2XAFB7Q/QkXGlVldUQuRntv5YfpD1+23/jab+dZtN/aIsPZlu0s/xBKeIv4Bj4KONezdj8+xcXqj+1qXakiYCUdsC0jkNq7bPfSYzuFPjMOsk8w7HSABFy2NefUmFNzDIk5MiS6JovUbhvTqxgpWoTX2/Wqp6enQsRDzPKwRmFUjGip3d5zMC17bMGLgIoIe71dlTwRTV/F36HUZgJJUbEM94va9sF+t13ryVsgZ/JvCKcscPlw3LuBP4eUx2Hfzbohlp6pw+GcF2IHq9YYU3MOXS4PNU5k6g0fsEU6mGPfMeJzwe+iOYbS4lt14bio6fn5ubh7hsMrwrFw2I6NE//w+ED8ZJ+RcNnWRLD98uWx3h4ec9R+mGst8wi6D8Q9PFyOfamHnNzLV7TzmT09Z//gSc88y3DPsvbdMmo0A81AM9AMNAPNQDPQDDQDzUAz0Aw0A83A72egMzQDzUAz0Aw0A83AP4YB2/UP6vbH/e8tdOUf5L+D35vf/rhu8y/7Qb1malSIbJQ+yDhvod3j3pbxifh/B+//zu2bOTkoD371KfSPaaaSe4Sz7wH3X3md3HwetrEU0B2XEaw+xpJJ+Nth4s0u6x2yf4D5uHZByULrwsIHC9lo2DzTYNLfIct8XtZmLdKUWLYHEvvttXAKzpV9TE3kYAvMi/x0XHb2k7I3U5nbwC+wNuzBol+1lnVpyJ6oqANvF9hSGQ3EOtuyX5HcAY51RaS7RxmPW/wKIn7p5VfN/L4XWZx7MQ50tHMcTrcUUkLvJlNevr54rf3rgZduWqwHCd3IE1d2Uu1pxyzbBZyZr33MyDmzSMpz8Dp7x6LJZhPeVHsJbqiGWkUuZqRa6arP88OBcZn2G8sr9ewz+ehjG+TwsGwTs176FR9iqlfu+JTfwmcp5OX86XkseGwviC1rqZkQBYYbbTeRJeXRc8b675kk9o6TJzauzXuuMa0JFp+V1Ko0tt7Ik6FNNpLb9HcYsQWOCKsSriPiRgyGXtW2FttaE585Z/Wh2Owlal1wve85NMYQntRtliggew2m+HBXzotL1XoZUw+I0hfjgFidz9XU0AMOD/PIxZpt2SD/TbBoS4P5TC1g4D/HKB8W6zLzUaO+/ekM9AbNQDPQDDQDzUAz0Aw0A81AM9AMNAPNQDPw8zPQJ2wGmoFmoBloBv5nGEDb+J8567/toDybXZD6NYWXsvRrAn6zr+WKtc++ptz2OQM5wheDWE4wfXPZWTlMnPkYvenQJRUu7nE63EWfpjd91u+32Bcte8c+f73bu537q/GDUdY5XuXZl5fys0VMrNF+mPhlPRXDdecAABAASURBVGupP2Pb6V4Q+4rAi8V25eSeGeCKbZjB65WYzMYcKqGQPuMXRDwMKNJ+jT2rknabyWv7mOlozJ1h3TgNsicPYQPX52c9X5/reZRHYu8QG4vVzTERScFlauCTmoPU6DFku0B2Xa9XPeTrj7HPOTXmrBxZy74l5iKwJo+H9zW6nCc5LX7IN+Eh843ngEmDfHGOLZjkzdctx+4sHLBdvrGPyf5HnNI4997xFMm7qGPfV0pdWRtj1vjp65O+Pn3lPM/gqvjmbV4iZVsDqBj1zg172a697b2iwd72MVa3ZqAZ+LMZ6PzNQDPQDDQDzUAz0Aw0A81AM9AMNAPNQDPw8zPQJ2wGmoFm4O9jIK+j/X27/2072y5hxP64/7wwsxTQ/cHXQN058XHq7WPzd6y/5vFGb4pYFXwn5W9esg3nAvRjhz5p9pBPxPd+zDxhb+td8uGzEMuyvsUhAzDY+4RtLMhhK1gloG35G7XYbWsRt2O7G683Y9slqt3ntC3bStsQVhfYZ7G8he3ytV/7eNgm71Baakgf2E4nI9INzpmJMcUnQt89FuffQHwCaz9TxvdIfZmn3xAXb/n65S1vGO9nzVr2sp1hwbYiFIpmW/YOpp9eq/jcimcYLxkSU+WxLZKIu2oNzlZqoY78LdqNPl8zvedYKr7hwN4jjkDskkm6btRPPA9L+V0SzcYXoZR7ZoCdNlOPxZHpy0QOa47xUl9ybNRz47ORXjQPY4Yf9rheb7plv+wLwstgr4dLvrb5oonIuuEXXBGaN/KQQhu+CzuJVDH4jTnZH/GZ+Pjcw7aSIwgXV4TwG3snB0ukWdqO522bnLNs2TOHsfeTi5b95uUim7NT+/lV0MmdtXgm78C3r2agGWgGmoE/jYFO3Aw0A81AM9AMNAPNQDPQDDQDzUAz0Aw0Az8/A33CZqAZ+HcxgGoYVeVPL3pjh4Duh69f6/9t4pWz5YjvlmyXaGTv/dvlDwLyFbeFt56odCroj2loaSR6u7/9A/KV4QpEWCTBp5d9nJdeIDsFnwbcL+A/5kAIHBrDBfvIJ5VIR0fa3WY70ze4r882IqHLP+KiaMxqbpvZ77hyqAPZMyKgbZm6bVfisu+Ey/wM7CdsLAfKmZt9b8s4Z2YhOUBiPQaZsMeM2Eq3X9RS+93bWIkN4hhJdnISP6y97f0NVffp+Ulfn5/zhdnaz0DCctp7x7WGG+lqoDFm5Sw3fg8oURFGF+Jqvmr6/ErxtW71lu2GOJ3fl6zH13blyDNnqLTFwhtgzNY59+DswRxDgwDbtb9tdleNT7toqSVIvtuxN2b2HPX3gOtN5jmZGzM5qDu+NvNAlu3j8ziU5twC6rQtU8vGeF/NQqMZaAaagWagGWgG/lgGOlsz0Aw0A81AM9AMNAPNQDPQDDQDzUAz0Az8/Az8E0+YV0bvkRrPecb/c4g4dA/DwPfA8h96IVS+5PtMlolPoNJWz8dVvQa2HWL8Pdj4ybKtH2/ZN/ykD95HxvYK25XfdjlGoFpvRL7YjQ+1UA9alNCx9vlA1LrzTQrb5MFOCQvHAENdo9Zq+M3NNjnBEP06kDE21vQ7mm2NYX3WFof6CB/5n35Zs/ec9ts+a4FtzuEMX/pMIlLauz3zE6bG9xBut9sN4ZMouGYqO3dEWuZ5VrUO17dtUxDB0LZM4qynZjszDO8u27L9aoULm3n6+3qw2S7flxpl9kttr6KtSird09mWxqj/7eCsIcJtPvauWOJuGyOi2G9xBhFjZ5XPkPzmjd4tImv5LHZZ4hdJabfrVRWLNQLumDNmES5zhoi0eWt4sUfWZasa8/TxGdiyFsQW3/CaPvFsQJgLl7yxy7moAHPuKvviecS31oVvgQ/0GrI5D6752uyNM3BJyzxXOCAue2XvvA0c4Kq02FLDyKTRDDQDzUAz0Aw0A81AM/DHMtDZmoFmoBloBpqBZqAZaAaagWagGWgGmoF/DANREf8xxfwTColUEvz+Wr6fYWM5oPvha/c3/icYKuP0vwcRre7xea7UEHzmkbXgs/XY31f8fh6ft0Dvemv4xVme4abEnefS3Ta2ZVsRxII5huYYKuEOu36hxWUMchx+EdUCFLyy1LhG379Ferz3SFzwYmMjO3UNmf7Ey/p3Bra/XQ0tWBeK4bn3HEOXedHl4SLnTLZsIyjijKhpW9bezpiFvYws2C7ebCYiRpK9i5HX21XPCKpb/PXass+YU3mr9eHhUZP9Y7OMCLwpImwQETRRZ3g9q8R9+aLLF+IQT2PL27trQ7hFtI7/tm5UsmXII1kIo0vrWJtjctYHXS4PSqxt6l8qMTn/PQQXuHgk/+PjY9VoeLldb7o+c57n53pDmIBae3x4YLif95m1r1+f9PXpFU/YIsgqjYPMo+ZrCfF7jWYtSD3hIvuOidhNzfka569PX/X1647k27ATouR9Yr8N0Tfz7bCf49TzTC05+2JvO7tIIw6NZqAZaAaagWagGWgGmoFmoBn4wxjoRM1AM9AMNAPNQDPQDDQDzUAz0Az8uxhY/nfV+6+vNtJM8GMHQav6McfDK0JWcEz/gO7zz4ftEsay3wvKJqFFHdjogwh0AGEyfxs2YlV8UqBtOpNrFJhUb59zk0N6KzLu/pJ1tkpzNz/t5z7nPL1t2Z9j98meYm/qRoBbIDWkdtsVn/GJPeZtzsEZYg9Ov/Sv83CDSEgtA8Qe2ORRzr0yLcRyxtrebfS2ZZtCuTis7X0eD8Znh7XsxpC9kjnIGFPxa+17Zp/ttqlAzjo35w8Hp298Mg6ObTKUOfMOawyeoSQrjTuO535lYZ6cfCzYK/WbmIuE3aYWHY3QiqOPULuuS96MmxVRdEMQvkUg1iaPpTkQ1YFkpW38dy572KlnZCNd5lRWTyTPwin1JIYHL9slWNf87rbYb60rLleJmLsl3RDEI9zmc35lHCS3qaf4IGf8TS3SXv+CYz5ldZb43+B+UbNWRGKxx5KIS3z5LuagxmIZRAymU87DCTNsNAPNQDPQDDQDzUAz0Aw0A81AM9AM/H4GOkMz0Aw0A81AM9AMNAPNQDPQDDQD/0wGSijaEI1+dXmRkz4OKqEsKe/x4noaXwzfHdhv91mIaid2eett+DrEr/s1TDhlX8n2AdF2G4OX64z/rCf88EWWS3gMwD7zftsfAd/t7D3udGJ2Dn+4T82fOdvWGFZa7rYVXjZunERlGwOfsY9Zty0bW3pi7cyJUyI4PLEmISMskuOjs1n2OX7tB8YgtQa2lbm9O8/L1JhTppYkiM/imUdwzucqgmmEUNESYVkRP/M27iVv2M5R88opPgWp0XgFzHMlByuyd/tuWxUXPvb1WFW2QS22NakrewQRcldyszbmrLWszzFexmNaZ4tvxultv+QVrWrFxpBnspSoOYeyT94IztvSkz0Ge9lDOescQxVHn/kDZw8vtjXmrLX4J0dgY8d3qFsz0Aw0A81AM9AMNAPNQDPQDDQDzUAz0Az8fgY6QzPQDDQDzUAz0Az86xiwLfsVf/QBIgB8D793P/u1dvvb8af5660yo4sciONpy/gHMZb0KchBSfCrT6E/udlm78/xS9t7EPsd/GL8GnJB9K+QNn0LTHWNut/flnd/E2cEshP3Ph+N7+uX8eB5cVfEtQKilrDZLhFJL23gDqr29KL+9EHGonwCtw0/fYCFDbCnB+vk55KyGXdj3GHFHmDW/ruy0e+I7URKjd/I7TSePXXmLcm1mS3MLom/kQfAWUmYeVuTMQ5n1Df9vj/ebHaO45+vDR580IOMzfPIG6YiX3qOo/Q67DVmLRskj23O+YrYT9iuoZOEfSNKlqFui/sGUtONftOWc6zYNs6XdczHtYgX6Wxu2AbdhduAERHn7SYTm3kQd9zePntibZfNnGFKim++frn6srEvuViS7XQFc4ZAMj/cj7XURYTSbKeTqSsD2xqeMhAtvmyhdePMtxsUc84rz5HPWtbmmJpzyF7E6ejN2CJLgUdVc9ESE2SPwV6L/85F0CUQn6mN+bax1yLfGBrknvOy98P4LF2mdRm6w6aHuTTn1Bw77KE89wXP2e+EvZ93o37Rxpz13Db4iw8m2dZkz8vlgTF5ZNlW+BbPyzy/jB+owzs5ulDnwMfGj5xzDKUl52KviUi8W2Jt/CkMdNJmoBloBpqBZqAZaAaagWagGWgGmoFmoBn4+RnoEzYDzUAz0Aw0A83AOwZOxeed+X9pag77Hph+13Xm+y1JkLkUgehHY8+9PurPHL8m3xnzW3p0rm/CVoS7TXWm+zqq3ncBWV8IYwtB7Uy0Ifp9hvgs1tOfsI0wJ5AeDPDOpnfN9jvL6/TMb/KM+IGV+t7tywkraJU9v1hBmers+4j7aWbLgSB4QRg0PWnxQ0hNfIBr2RAWOUxmGdUwdRBe8+x3Q6jMG7kbYmzGxWGtCv946ofa4lxnedlDsmwrddqMlebcCikza9kqb7sGGzl0utB75CZM1vDQnEO2C4lbJFmJEQyyOVfMcBFRd+ry8KA5EiOE4Px2SIN58swxEqWcV+QJl8Ec7AMG+8T3BFP892vhn1H2Sx8xNm/3BvXV0HwON3zKz0r6ul2vz/V3h2+sL+qOaJw+uR8eIw7jnITAtibPN7CxAxt5mOeUv8ecvymcE6hbM9AM/CkMdNJmoBloBpqBZqAZaAaagWagGWgGmoFmoBn4+RnoEzYDzcBPxIDtEg/svf+JjtZH+RsYsPfPkf3aRziy9/lfWZLNngL0f8S+OUfy2E73KVaELkV8RKn91Ou3LkTi+nx/DyvlLcQ02282sY1o+DlEs/cY2+QxFlVvv45Fs9/OF2fe997tuLxcWQt2cQ+JkMuyco3Um8GRT+9a4mKy8WdgW3YAD+TJ+ooozv4sS46uuOlWb9DioL2ltvIroXGp3og9YtKdniaBKyQWF18eA6tkG+Eydn3Q1ovQmkUb36Ou1Fg2bqlhsMZV+exBwUPmZ870U2MEA2+WjuLCXZD49Nt2lZzPF/WYvXneEVFvZccmKX6366ZAy1j2nLHbVgnc8MQCvuFkw4b/LbjFXLATW0PZjLmSo4Dv0trtuNgs0kPUiy3njzXnHnBZcYjsNxChXYknJn6Lc2R9woFNjTyvzFnWmEMeJq+AlWbjE46YDMaDvq9moBloBpqBP5yBTtgMNAPNQDPQDDQDzUAz0Aw0A81AM9AMNAM/PwN9wmagGWgGmoE/iwF7yJ8ge9q78JVxYFu4g/SOacei8+vc3sf23rMq2y/IfCGkncg8eD+P7USEuayf8+qtyqkPmm0Zu4dVMD2IgIhZI3Zn9DHsu0VqLS9MJg4Nsaa5LYTXCLyhIPN8S/aGww3kLdTYUnewz/EkX+YpMILvmFMDwXFMeg9C2Ij7eY2qJTaqJ/a0k6mGHmY3pM0ImuB6vdabrngre+hoSZOvUY6/beVrnumU+RiDefIkayBt5HqpU/H3mUnDVt7Yrb+pm69DJv6+w7zBAAAQAElEQVRymXp4nErebd0Qg686n9tG3Yt8ljUG+zDfIsoChsr68/Ne9/V2U5C3bIONuIlImzd8Hx8elT0v7Jk+SO2LJNkrYx3ttMVuW5eHix4fv+jxy6O+fPmi/3z5D/1/NKk7vjdyXNnrCf7ylu9inLOMIc1pMGRblmRbQ92agWagGWgGmoFm4I9loLM1A81AM9AMNAPNQDPQDDQDzUAz0Aw0A83Az8/Av/mERkC5R85yzjP+JZy+n/W/FN/rfwsDRtg6kQLsSEUZvUfeprwHnxed81ff4aFBjo/w4kWoxQ++L7Y/YJC9k8ZOboDalS2YygxOSBHzLC3LnpJw5J5rIajZlu1MX2C7BL8Ic/F5jxfHY5D1+OYNzoxtayG8BrEfbtXZrv1s+ih3ZRU2SqSexDPSGKyXj5Wz2sf8pX89RwTIiKm2lWZis3eBnBEdxxyhQMl/u21KXRkrz4e4emP2EDY3YioPdpuzMI+vnXE+B1SI7fRJ8SNrOfNhz1piCmXfVPUwFmWOOetcZUPIVH2+JDt73Kjvqnorttb00ixj31injqP2MYZsVkDqsH3nL/ax2E6ytJKP9Rsi6vX6hG0pfIiW0sMjw8q/MNiW7XobeEMMLjGdrbfb0kYuXOIunLimxriAoeJ32+Thqvf5ef96Z5t81JvcyZW9F5xkfsIecoDfID72K7lE29jweXvW5j23yJfzz5kYMV3AShu5NZqBZqAZaAaagWagGWgG/hgGOksz0Aw0A81AM9AMNAPNQDPQDDQDzUAz8K9jIELuv67ov7fgP3v39ckGsQefLP9J5r9+xx86yK5zHa4LcS/Yjv6s+ewPt0+7JHtFRihpXDWqKNtv5mX85GaEO/vH/dH1KpPt6ut2V7rlMn14O/xsy/ZbF6Yj4uAY0XqFDl7Y8Ipr1fmu1vPrkCNQRny0/Zo348Mftotre1+vXIxLsCb/HOMlrmyJwzYAy3Ul/1G+8vav+G/RUp7hTToW7CO/jGlxt5Ij58qbthknj2i2uUv23m+IqxFZr4jba92wL2KTelM1iF8IuZaxc684Ky1v7waX4w3c2E6MMfVwedDjw4Mm40Gc7Vo+uhpTsJ6fnvSEALzYK/V+eXzUvOxC8RiWA3v3J2BRz8J3Q3DeEOv357Apb2+vwzfuG+e5rSsROZdkW3PC+dgx1K0ZaAaagWagGWgGmoFmoBloBv4IBjpHM9AMNAPNQDPQDDQDzUAz0Aw0A81AM/C7GThFuvUuU+Yva6de9M7nnzK19wJL3Ipo9QF+ba0LUeweKF9vUtyvrW3T7XZVBEB7ryXr210OG0GReWxbxDawSnzbNBDR5hglqtl+6bPhWquEz0XsCTwkq5o1GU591E7/jfoWAt49bMsehJnaEfwqf6aWWNNdW9SZ6YoPRFTP2MTbVsRRw3nOUTZJI3NZAzzMKZsRvrZl74j/mFNjDg1setdOW+pn21yCjPKKyDsHcQfKeNwGtjmm5sj65Lnk+dzq7diVs7CX7d2bcyxGtl/qykYbftl3ZcJ6roVvbMFi/X5tY43i8E42Rscvz2U+kHdiV+2/IRInV7CIWeTZx7nvNdznjZVsxA+Go3JJg/F+3RBtc17blT/jYF8V/tbeNs1L+BC2pbTF/jfE6huf3dvtmfhnbXxOxG5BdhnD9fm4ls+mvF18I2YRO8bUnDtGEjaagWagGWgGmoFmoBloBpqBZqAZaAZ+DwMd2ww0A81AM9AMNAPNQDPQDDQDzcCfx8AuD/15+f8dmcPCjm8FOU6AAMZdpyBp7T+x2YyDTN6DuD3r64K9+4scEdZ0NPsDWY1gG3+ZvQ/Ho7OxHePXPEt35mN17yLuDRYt74YP7qaGHZb9FvcF2Pvahji4IThHQ8T0ktG2xogAOV7zaG82sayVmJgeZMX0ibnMiy6Il5c5Yk7qyjFq3eRN/A7RxpzYRvmYOel5TItyeZJ0mF4uD5efjIlnw122C+HwPWwr57tebwijNyU+Pk4gGOSbg3PaOusfZsxaFc4tdWctb9xer1dEVPwHPlbti4te2z5a4XQfvtyzb0CQCkf9I/tRQ2oTjbR1/rKzlvoj5F6fr2XHpS47ntB0FGCHw1FrSZ0ash8sSriOOar2OYZ2L3VrBpqBZqAZaAaagWagGWgGmoFmoBloBpqB38RABzUDzUAz0Aw0A83AT8uAbdmf4/cevP7hnn/F/6z/vfntz2u3/dvTH2/S6bP+yDwQdj7F4fP3dhSo7+H71XlYvwXTVkH0B2xyASUnvW2Gu822mBRsyz4hxm8hWn2e7t5qxL38WKprvVk7c7nW7m+2iXvF/dqPjIsbcrz3zf6F+uwjbuURlNPLoGbfuzmLeTMSIP/lm4MVm/lMDvYM7Cl7yK6VRNQ4/OTt0PQx2obeHTpa1gKqK8s+Zra2F4HOlMsOxE4Nfsze9T294ReYdXNGMQ4yr57PXNnpk3wjZ7Byljil3CwcWKyzadVuzhNzzkc1Mv4Df46AObXdqs8aA8IoggFuwi0j8PE1kgSs1IzL2Qsb05dc57hykj59fs/TF3DY92LA5WGZ/ryS11jKTm4uykXCPPatNYtnusHq2kHiCUa42DhjoL3ZhsklUiotnEibFD7pB3lJV8tjDWECsQzOpELVQnCEWNwZmUe113RFWE7NGF+ujWcam23i14tvOWBLP+jjQ2W1HhuFcm0yZURcz5u7G0JykOcviEz9E3HdiLlCyL08XDTH1GUMXbA/zAdNfvKZG+k9OYTB4oz0OaA3eFO3P4OBztkMNAPNQDPQDDQDzUAz0Aw0A81AM9AMNAM/PwN9wmagGWgGmoFmoBn4jQys3xj3M4Rx9l1k+hkO8/efIZJXcFZyjs0giD29bdk7Is7F/ksoAe94WBHp7v19TM4eZe+w7N0eq5c9RbO9z0f6UePhoYGd5bps1obf2NZd8nG3blsk0RhW/Tg5A2asJTcLMuuiOXDukr33+qDttS/dnznemddbsvn64UMEjW/s66hxuy3drpvyNuvT07OC6/EWcnz5+GvMWX9DN38Tt2o8akhJplbLmgigGQ+MO+BpDD0+PujLly/193fzN3oTH9jWYN220kyO7UYd1yv1IBpnjth6RdDdqD0+J5LfJmIA+oXQvHjuN/wj0qKunq4f9oMYexeDFzGowi/cZS3zQqLJe8n5Hx44y6Nyhsk8iD1nSIyd81pjTHwueqi/G2zF5wEOHi4Pujxcap2Uen6+gud6ChuGoW7NQDPwRzPQ+ZqBZqAZaAaagWagGWgGmoFmoBloBpqBZuDnZ6BP2Aw0A81AM9AM/GoG0GXQgZZKJPrV0chQ/n4QGpRsy8Pfd/wJVoddImnEruB+HvFu51ovzQ4nwW5KzD7Szlmtw3ECtTd7l9Him5wb4l4EzKyetoTZlgdwRMDkiMfnsF2LtmWb8ZmV4XEl32DNHjI/2X8hTGbfG8Jm+hUhk3q5JHz1SYvfihMY+Mzv+LLM5zOf0VUiZsXFH9T5yZF8EVc39s+6bQ6t8t/g6LbdtFFrctmsMcgJ47uwr+Q4bLYp3cz2y5x3zCnTB7tVsq0SjBFERfwWsNdC8hyH8GtZWRtzaOC3Vp6HlZrEeEOcDsgm2zvG0TMfHthU/ls4BtLCZkk79tqX0ipvBoDwiotgfEV0Ds71eGcc4EqJVL1W+eccc05dEITHnAjfs9azLy7svuScjzon9VU8565cOHhYKc0+eiapYahbM9AMNAPNwB/IQKdqBpqBZqAZaAaagWagGWgGmoFmoBloBpqBn5+BPmEz0Ax8yoCXdELdPmJglaTz0cpb24aeE8Do24V/0Sxi2ftyI1gF7+3fznPyV9iWHQz68a37D1psl+c4+kxSZ5BxYO8+Gb8gNmDva/fxLz412Gu2d7/cX5BB+ey3eGYUgS+98vW9B/Z6ls59bNe5z3n12PJ52mNVvpjwOy2vveWauHrX+Lwl1x5n2ca8ZCi2M2bKZXnPP6y0c8l2iZZ27KtEzap9SbY1EC8HfVbtuittIWIWEDFxLV/Jh/iZkapdbzc9I6jmbdwy4B+BMyiRNSJt0pIk+26I0iZP+XKzmYFay9dC898nSqJma0zAOcXvpNKc2w5CtMP4XlRv3T4+YKsA5Vy2mVvV0nlT/fevnqHEIrFTWRKtauDc2x1is11+4anOxZnTL+oy0fHPPD3H140z3/IWNn3iE4dbLuUsZWPUVzPQDDQDzUAz0Az8EQx0jmagGWgGmoFmoBloBpqBZqAZaAaagWagGfj5GegTfswAosoufHy83NadAXQerdyGFXH3xL6qDylc1ksLzS+TDwYRhyL+nEvZarchCyGMLWD2Dk6fP6NPDdkr/Wf5bYvrDoPxq42KCUXV00cQvvEfJUoOEtmvc9u6bzsHyGkLgY4F27LNiF1YTJ1BDPZuz/hE8md89hnnzc1gVc6NfEtjLHrTmz65N8XnBfCvNbTdUsuiv+2CJw/ZXpITs7BtgDVtZRPNHtz3a859nFIt70buRCoiYVC0YcvlsfvYJu/Ch9ycO2tBhsHutWkgjOKq1BSIOpZuMtvaxm5x47LGUYu+0+ITnC4LATRvCUfUDRabL3hc1ae+TRvznCO+we0QgRdJxpy1t+3yu0Uw3W6qnHB7vd50xWb7+HxMbduVGFHvQszFTo45hubgUJC1IQ5fn5/wWxpjSrLsIQfwN8gl2sD/Mi/yyPqO2+1Zi/1tKVjkW3A2i0crMSZuy7mrvg0R91bYqHPj3PlM3FgLMsakauTM+a7P+F83LRayh+Qar3ymJNk4yuTcxPYa6tYMNAPNQDPQDDQDzUAz8LsZ6ATNQDPQDDQDzUAz0Aw0A81AM9AMNAPNQDMQBhAf0gUlaEWuyeTnwF95CjRBBX/lnn/4Xh88ftuy/au3cgS3gFiuXx2/C2f7vnb6YE+TMoN9tt/t1/VYBnPbSh/os5a3QLXqjGh15WW75rZrLln2W6jako741LvIo6PhXnuHh5jS287wDRIXQ2LJ9rrP2H1jP9Na+09irgiRQWJt7AcyL0WRgb3bCSvhdJATC+nIymG5ZGMBuCOm3nRFuP369UnBnp+qWB8RWRMAsn/8C8xRNonFL+My7rfyiw14N1Vpsb8XQi2XhwdSKPvFJ84nb3MuoeNqlNaLKPxwvOVLP+bQIM4mx35R0tJgfrlM5auoH+gnAm824fTaEKwJYUrdMDKGy1/E2Ja1Nw/q2YeVM8OIwM/Pz8XVeY7YU0N60uErxN1duJ8Ufq7lXOH1jEstWXvdpTL0rRloBpqBZqAZaAaagWagGWgGfiUD7d4MNAPNQDPQDDQDzUAz0Aw0A81AM9AM/DADtmV/H0kW/RxVKcMfBmkrdwIyTv/vh785Avpf2Raimz1kkHGQcS1yW4djuLD3PDZ9LrAd6wNbQEhdiduxv3EZv20tRLiIe+Wi+Afn2tnbLr+8tclwd353t9lcqXvK1J5lj9gAW2ycK7aIetttvQbi9AAAEABJREFUy7BybtQb2wuYb/gukJS2NTzKd7EW6Gg2ue/GtsVVyJuzp68d+yuOkJecmV/mTFdIXNXDfjHYxArQi15nYz0mU9/D5aKIlBErEx9hVjpjMoMEpZfs3W6z57K2bcfuEZ9j5PiOypuva55HjbaVt5jt9FY1Qha5CuQT4xs851yD5xB/4Zr64r9ti313LGKzFnuG27bJNhAYiMNTcw7G1MlzyZvLOeNG4JhTc+w12nkrWeSVtIbs3T7m1BhTBqtqG8zDl3GUrrdr9XNiB5mkhmBQe56/02eh0Qw0A81AM9AMNAPNQDPQDDQDzUAz8FsY6JhmoBloBpqBZqAZaAaagWagGWgGfh0Du4zz62L+N7wjp31+0oiMr6vf9331ezuyD/aP8Mzs3N/6ZRbRLv2vRbKNMTQR8vKm6JxDtl9w5sOETQeMCKi9MRxn/MODLg9T8zLxY0GIkAiJERMDhnvM3T3iX+ypP3tULvLZVomD9PFJNh3NNmuuPex9LFpy7GDClXHeVt2/thlDLudG+dmU+jK7PFz08PCgL18eCyX4zsGSaw8Gcm5gHTG2NagznD0+POrx8UGJMzbdtbUiyiO6kiHnyT7x//L4RY8PD8X7OHIlbFVdGe01Xp+v+vr0VU9fv+p6fdbO42J8LeBVOR7g/JFzBBfGHsZ3U97U/frfr3p6uhZK6KcWAdsVO8ast3Wf2SvCrO2q7THPcg7dN9sa2B4575cv4WxH5hN7jj+4jTEl9sjvQd6qtocmNsIVW/bJenLF/nYXdWsGmoFmoBloBpqBZqAZaAaagWagGWgGmoEfYqCdmoFmoBloBpqBZuB/ngHbsr/FH0VMhIvv4Y/a59M8RiX7UbwkuZMdltFSwMva28EvpX7r/XfMOH+JUx/3a930ObZPCw4jYel7mHyuBttOWel1tFB6DL/TZe+ABNSftxkLJDI4Az2sNzDzO5x+Z2+/Xa+cPMSzl7LnjtgoXZXfb+POz7SIfQNqVcFsadk7Q9HvAsmK0LUQAGsJX+8DpWUcZDywm3oGe6QPzrF4biY2OW3HvbAwbKAmxy02HT7j6I+lX+hWhSXEtsZ4hW3WAHs5kKABfx4u5fK8ZyEc7hBi4rO27arF2U8ojfh0wd2Q6SqwrYKd19g29mYJbgxEvvTT0oCTSQGD5bUtLeo5sW0xWsbLY3CeodRG4dVnnM9WapM3ZU8PyVIhvK61lDrSR6xMb5wsY2elapFsv4K97CkXLCkYsi81jDA+8MkbzEHejt3yfIeqLfZczNPvNVpjXHS7Ukvert0GXA9xbD0gpi44rmfC+a/XDYE3X8ucw0tz4CeLSrVRa3wVf3hM/BS5WPcaunhqkX8Ruu9tzTmJI5qtRdsSm8DE05NeHpLZokANzwjVEdwHPvX55SwZi148FML2XTnnPpamjC1Qtz+Sgc7VDDQDzUAz0Aw0A81AM9AMNAPNQDPQDDQDPz8DfcJmoBloBpqBZqAZ+P0MmBSfgaV/+XWoPL/lFISi5/yWyDcxEZ6CN8bfOEEO/A2RHOQ3RO0h+WTso/N+f5b78bn+vk+GjxC/FWVOS7YLsb3HxkOwrXFAtIXtBNNfvHD/vk8cANcbP9vHHOaPRduKQHgsaOUMxgZOW3r7tC3JCI6ckyzCzNx1HpsFsUaORf6aYsoYMxex3HPFZrsEzHm5KIKraLFThAgTy8DyMCvJu9AnFzszxhKrbXyGzPzjy+Uf3oOFAJr8Mdp3UUdpvsuUWjLfcWbfHbMWi22l9sDGM9De7H2ePZ+envXf//4X8fcreNbXr//V7YaSi2tE3DEisUq2dy6VxlnZjiwyU4ay/YLLw0ONn8m9IdwO1F7bL/WkxqenJz0/XZWzi8ayFr55UzlrGWOuy3XPLTutyj3gnkcp1480stxoBpqBP4SBTtIMNAPNQDPQDDQDzUAz0Aw0A81AM9AMNAM/PwN9wmagGWgGmoFfZMCoPuAX/CJwfAa0jF+I/v3LtmW/4vdn/P0ZIuBEDLoXe35r1spDwrP/LXmQtUqQWohx7/Oc87O333Jp/zoJyjz0AnlSK6UruSXrbKsEy00LYWyrmnZhLuuLgMV6xoE95HeQyFV+S/fNtmxrAB3tfmy7rBECI9AtcqQPMq5Fbomxd19cdL/G8ssVe5D4ysl54u+8v/kSb2EGW9Um0ppb4TiXjmbm2TtiafLarpV8PfE9tu2GC0+VzVbxd4wzv4Nt2X7hIznztc/JtVFUAa7Lxvxk0za/+1Lexs25Mg12wTPPg5xjaF6mYkteKlCandjFeW8Irjf6TeEn5n19UtOgfrZg77UsjgPwowYR7sEN53zN8+12Vd5KljbJgTjPkO1CQkhDfPYUeXOKobTUlT6Yk32PvLFvBI2BTWY5kMJHzqyyMb/dZFuDsz4g/orsV2yJD2zXum2lxZYcQcaHOUvaVurbihOTL0jeLMY/sK3h1L6K+ytnz0zdmoFmoBloBn4vAx3fDDQDzUAz0Aw0A81AM9AMNAPNQDPQDDQDPz8DfcJmoBn4JQaQWSK3aNt1jV9y7/UPGFiIRZGiPlj6e0wIUH99PdnxRD5V3x49PH1rjYUVas7oQyCW2R9/QO23dtsl1EmWgnSKnMftB66UEfyAa7mgaeqEbXZ02W2XwGdbPsRIWxqMZ8RIpybOLYCwK9opEjL88DKxZgdCEswoM9c4AfnKZOV7hTM5narX7ksBNv4ihEPalg3IGxETKwJ4FrXbWYtNNAfMB74RLu3B+WJlgce+UGcjfO4JsNVSPgdLhGFeut6edL0+KQJoyrKtgeoJHZoX1xvLD5cHxpMYH9DRmwFc5XyBJPMjmu2KvRD7n/980ePjl2NFx15LabiVXwTex8dHCUOe3Y1inhBgTS0PjxfMC/H2qtv1WvHhJhls62x5VskxEZvzlc9PT891RtvKWmAzBomCboTrjfMn52KPARDEefY3hObbbdNQt2agGWgGmoFmoBn4fQx0dDPQDDQDzUAz0Aw0A81AM9AMNAPNQDPQDPz8DPQJv8MAwoN2iF5ni1Jxjv8FvW3Zr/g7SmZ7rdwQxiKinzhrObSqc/quX8wDOi57P4tKCoocdILFH7wsfsgzwA+G/H63OmTOcSIpM44AmPGO9zXZZoHPIepYiWxrQ0R7G2M7J8JPsi3J+CQ3o5rvvW3ZVtp9LtsyRtvK/oEdi6pFtIx/TbhlKfMNYY7pflHfPpBsF0jGc9dLLXrTBj4RMSfWoUWubbuVmGhbqms/R/bZOLdoZiHCIcNvLttl87A+QhbNbVWuTWYSUCFWIXwO3edenCnIom38gawSIxFz603hQ5jcx1vVP8asPOOIEb1MFpBhnsxaN62qQ4otwvTe4yRpY82DfruyXwTRPbe0yn+gCtunb2wnpFizVDk1ZFuUWxDtcpnYpKo5C9hy3fOf/GtYYw5d4YHdtfgMp+br8zOxN6UWaat+I8+9GJy5bfbZschxRSx+JpYAmZtt2TuYcs4bNSaflBovl4sWP8kVxGfk1mgGmoFmoBloBpqBZqAZ+G0MdFQz0Aw0A81AM9AMNAPNQDPQDDQDzUAz8D/PwHplYPl1HHkiAuar5d87+udXfj6Es//nV/xDFdbnKZ+kt+eyvyNv4Rox7MwfQS045+hosivxabrr39rv40i7x30ae5eG4Ussgh7TH7ry+1JAzEuA7dozKSpfisjCHWxLXLnZRpydhYHwmbdrA901786yGYFzyX47z9u/9zyefunPMpxJcBoyBrYr/0KsztcxX695o5XnyEFyjtN94DfnVGolQJlf5kV5c5cMZOKyssSN+Poq56UxpfJ7eFDewH14yJu2VsTgEp0jNiOSL0RX2+QdBctKG3OoRF+EWpalmAO9tprmBhai7eIs63gu8co5xLzOwu3Knl+fn6oGm1rYe/OtxOs5XXU+fnmsfiLYDp4PYToF2+QLknvOWc/wgfNdwJiTM++I7UvyPD7U28mZzzEQgi8Vk7ypa6hbM9AMNAPNQDPQDDQDzUAz0Az8FgY6phloBpqBZqAZaAaagWagGWgGmoEPGbAt2x+utbEZ+CUGbNfnx37tJSMkIT8hoA1Uo0AfNX9k/H0227JfcWazX232a32niLXWdrr+6t6D3IEskVtHs4cMztwbfGQcxMW2uBD7nGlhlU+42+DwbU3xtXff3W9f38eJgWyp8gz87mGbvVx7WbRjn9QUVI4SDVnj2hjTiSAufwjRErfHh9P4qUTC7bZVT1UaY4oVzrPXZzOzqpaBGGhbCiR5MJZefGPPHgHmDy87MUuTWDt1sCvns2NXff1w3mLNm7Gf5Yk91Zl6Ruo1zy5jclSW9KAKwBD/nPt6u2rHrc6bdSf2BbEkMzUhwHIw2QbSIL9txkH8Dpge2K61+AW2WTiv9bI2EaHFUn2El7IFtVBPnsHBQwTkrd5Ozhu+W/RyretNC59Bygu1TA+NQSKS1X7YbTMT9lG9beWN3yDi9YbYnD5IzANi8Ry772Lv2OOTMemoLTxkZE2EYtvUujTUrRloBpqBZqAZaAaagWagGWgGmoFm4Fcy0O7NQDPQDDQDzUAz0Aw0A81AM/DCgF9GPfgDGDjpjMATJOVpy/iPRvbI242/JW/FIkql/yYe4Sz63Kf2c/2zPoGfHNze5a2B2LWPP3EkR+SxgOGvumzL9ocx9qs9Z88R7h1Tl4TPnZ9o2ykCM/7oIqLM9j46OlUfE7CtQT9y02vDxOS1koV6eX9ue/fA6c1lm/x+Y1vHMzU85+uFI0JGjLQt2zxW9qG397nf1ZJktTd5bCuxcyCGMrb3GJRLyVz7o1TN8cciZYHxQgylk+07DMZDEnWwGNF4wStDLLEC/HMG23BFLCvDQ/YeI1qJpUfdicek1GnjP1Tj5FhrESflrd3LZZJvMHfc95r3kRQTsTnHRIjNm7nhzs6eG+ZVXwcdAdeOs0qwfXx8rLd3s3dgx38pbVAf04qNQPz09Ss5NpZ2ny1vOZfrku1CcswJ13j11Qw0A81AM9AMNAPNQDPQDDQDzUAz0Aw0Az/KQPs1A81AM9AMNAPNQDPwgwzY+z/I2x/3P5jmU7dTnPis/zTwWLA/rsve7YfbN119Ra2lTT7w6uIl5e3Ue7yu/lwjO0LQ5/j8tJAUCe14e3C96TeIXTKC1slhxkbdmrICnQ1xTAfOzwBhyvPZv4p74BnQfXIljlI+Wf3cnLjg3mOjxhNZi+A2+CxNnHKWnEMUGFtg7N9D6rLNqcHBNSGIYVvBdqYF29iQHBE9feebxewVpLbM75E6z7lt2WYK//kga2N+jJkvnhMPB1t8cONK/KJn85Rba9krphP27h/f05a+ntFgDdj0GIdcvz+TPm+YqtpSxgEfDI0hGYiaYktdwaYbFYP6W7j5yuWlBd/3+9rsw3OyjZBp8o4dOvnbY0TzYo0i8+zyLB8QNScbT0uXYdk7cK3LdvW5bfW5XBpyfWZznjmG5jCGlS0AABAASURBVBhlEzVsQLS7MIkJl9LMHiLlyjON4Q6YNTm/blceyU3CZ2SdD3/WUEmljDnDIEmg7AdG+cEpvVlb8CZvLFNv6rtYFKnFwYMta4aXev74+EYUiC+cmDwEa6OWofiZ9alQsKgh6VNLfHRjneeDs2z8kgNM8gRmXGAtab8Fz4nEtbyk2y11b3uuMqrGyVXnVLffzUAnaAaagWagGWgGmoFmoBloBpqBZqAZaAaagZ+fgT5hM9AMNAPNQDPQDDQDfy4DqDrHBguxKjim33TGEtC9XK/RL6ZfHCBJoU39lkg0NmqMkBe83yi1BT9qf+/3I3N76NC9fsT9B30OLpI4qKjDVmOx593J4ODtqmjWQMAMdDT7LuawvXR3S/bdBEExPrbJNxBQ58ve9r2fZH501/LZOZ/tGJP4Waux1eCIp0zZLlNujiEDcObgA6KUYhtfyVJBNNuyzWi/bGuMUW+1zsuUyTcCWyMYe693zT5z7L098GAMuVx7LD62ZZu14wr/EbrBbmGNde4qMC57+UUwhYGMY4wD/XlOU5tt2TvKTt5tnXGIrfgP1vN27xzUyDiCN1k1RuIGwuxN12vwjBC8xxDG+FZrK/lCaIxgUQ+dnNs7HEsS++z58WIsujyX/I3lxKcG0U5/KmPWVzPQDPweBjq2GWgGmoFmoBloBpqBZqAZaAaagWagGWgGfn4G+oTNQDPQDDQDzcAnDESJ+WTpd5hty/avyhDvgVpm8COBtlU/9D/if/rYruGg/wzl8AfcPKw38JDBH5D6uylWRDoQJyqQ7QwLEdsWSlvAApcLWdxOeyYgot0J35/lLl+0QNt4o7Me8ckdxGjvaxmfuF+zXfsP1zuoklXNDGzulujQC5Epya+jUY7QN7M9636DuNiumA0eAqqLWdfbjbi3uWrhuNnkkl9EW9EwKWD4sl/+rvEtb8Xe1XTuEb/wZlPDttV+sVGQ8reHqx5jKeCzGABraHgqLc8pWNSfr17O+Hq9sm5qAXLcuBMPEWu7SfXLs4kNazgkDTw2asi+nJr6+QU7ajbrwcQneBjx1v4mN3WYZxLgVtciLrnSczS22TjSUmzBYp+sZbylJvwzN9G2ZVv5+8tl4wGOOY/4tfc8m9tto2YC+moGmoFmoBn4rQx0XDPQDDQDzUAz0Aw0A81AM9AMNAPNQDPQDPz8DPQJm4FmoBn4qxjwD2+08Azofu6LQ0bs+msOifB3bsS+KH25Cqf5vret8QEw6b4lVdl4vBkH9+svY9bPse0S+97MUfcNpO3N2unzTU+OgQCZN3Jtf7P8kcH4B2MgZ9bYsv3OdRcbbb9d42D3zyqC6fPzVU9Pz3qqfh+fAuaG2BlBNoJl4uYcmgialwNzTI05SxxNzPV2LZHzLGaMoeB8QMnxujarNvTTWq6e2yDnvFw06T3e1k85uj7fCqmt8nHGOUblciXP3VUTxy3LpMb6m78PD8p44D/n0KAfc+9JIAwytnwztC2ZyoLF84ygfb+naBGtw+G5zyB2x9RlXvTl8Yuyr00WxOLUf0NQDwbxfTUDzUAz0Aw0A83Ab2GgY5qBZqAZaAaagWagGWgGmoFmoBloBpqBZuDnZ6BP+A0D0Z++h28C3hvyht338N7/Hzc3Fd2DKVKOCvqBdsQuJJpvkLXvp4h4FCxcT5wRofUcf95vLL0iguJbWEYYw+l3XSVoIbhxVR7bGoBLaRmn/x4iwK21lei3ELiC09+mTou13WJb9mAe/01mfI/sl7mEH0hdi9uOG3HBot+ho7G9AonnVZBsF/Sdhgs+KshC4pPSUxb99g7sWR6bbBd037xJgX682VbOrKPlnBGDM3UVkdGP44w989znzjj2BVG36x2PPDMhctYupWLmFmCBe1EjIy3GtjOU8zO4MzeC5xzwzliBDvsxTsDwhXh2IUfyrPxSaLJ07MP+++dmIdoGN5ElVsW++GVKTGKVFX4nDfIycATV2G1rwlk4CMzYdjZVmm2NcdHwlG1FwLapW5Jtniz7rqU1rPEwNC4DuyRS2NyyxobbdqXGLWalRRDebjcFNn4YbXqu1JXfMYbUMVgRfhvx/A5s7FGWvjUDzUAz0Aw0A81AM9AM/CoG2rkZaAaagWagGWgGmoFmoBloBpqBZqAZaAZ+fgb6hH8/A5HxfEhiRkD7oyoqHY2bTfYT6Gj23fxu/NG+9u57rtn73PZpEtrePsaUs2xCCMQSAY/uuLISHNNPuqS1rZ2HDa+A7jvX7ivZ5saVXjS2e6mN6fsLb1Xx5bdUb+oi7lJ+5cqbqIkpP+13kTv7zTE1p3W5TA3GYwyWXOPLwwP2C+tTe5RFmK4InVfyR/RcJRyLxubcKaTudYszA9u5E+sqk8ndlbh9PUbb5UfH1GDJ/DB4uWxsFjUetc4s3ci9yhZRd46sAWLNOB7hsMAkb+tuR+3ZK8/4+nzV8/OzbutGcssG+RwPTsWeC2F//X/2znaxbZtZwjOg7Jz7v9vaEnGeWZKS/NkkTZq86cIcAthdLBZDOT86pYxELEtjGfVGb3EET6Ilh23Z1mBP2wi9Fz2fyQlnJQKPqeVkKfl0lgDp6ftqBpqBZqAZaAaagWagGWgGmoFmoBloBpqB34aBLqQZaAaagWagGWgGmoFmoBn4XgbQgKIDfe/yr15nu0Qp+22fJMP/XIKyyS0nnRzRjFH6gOF3XbZlW+Lab3rdrvkTtztty/Y+0z62VtS/iHQHdNdwlYAYUXCuOAoT5W/u67Htl53crvgjV/q4be/xzrTGVSPTxBxY2SS8b8BZ0bfbETeJS+xljcC5sudKzlEoH/b4DuRv9U4Os5xON/GWmtZ1rfMnl73tZ1u17rL5jt2zPmCzMmVsmz3N3CqBdRmMRcgsrIipEVUjCOct2Ml+tY4o27V2MmZF3e3wd9FK/ZRLDmMP6LjsocHnyN5sqVsIsNsb8EaUtsYyEVOnBqLsIImpQYG2ZltjUOd0Isp1oYhJTHg6n88IvmedEbPzFc7Zg9MogUOslervA5vcseVcQlW3XXlPcPwABnPbsq00s2eQ8RoeguRgb9usFfVPBGT6kzTU7X+Fga6zGWgGmoFmoBloBpqBZqAZaAaagWagGWgG/nwG+oTNQDPQDDQDzUAz0Az8QQygTr06TTSrwxSR6xh/1nu43PbW1+R6yx73uDo+HSRT0tlW8he8jbPwOve4inCxv4YxHLszfHPdn3dzJnobfe09omfwJr5S1a1qjPB7jUlhCIvH3C7DMX3bV6G3XNcATNnbPINkSJqM2ZDLiKwE7MG2FXHU3uwRRTdxU7SpFWE2b8M+I5JmPKmPUC1jE2ZH9sBgZycp99qbuU1O4jNfq1Yy00dAzZ6iVSXE2cTimwjdRKkSSdRm2aaOiqyxbez7/ou0gFE2M17qfBFc1+Syao32FvusfciHbxuveCd7XKrndl0zEW3PnD0cJDbrA8lbDR462nGmzD2GbMtMjnVizhShOYLzU9X58LDo4fGkL19OGnE2moFm4HdnoOtrBpqBZqAZaAaagWagGWgGmoFmoBloBpqBP5+BPmEz0Az81xiwzX/Df4vfhQf7bW32zabjVdOP+o8OMo0m8wn2degw+hAspxT404fQP2y2yf0ehF00RB8EKQZc92Omn15bbLSe98Gewx9mGCwPPqL9WEn5VefR3xJGGvoMW6Sp4e8gNptwEFFqW7XdbRx5PzIdvd7FFjuIfQ27FlZAaqgBt/t9JoJcIPa/R5YGm41F+2XnzFiPdfRIgSrA6canrx9rzaG5mtU4ub++JsJfbCZvogrbxjGDrFs1eFjDU9lHeduUGJto8usVjGxn49PWskdwxGWcmtBRq7bJ79KcW+zr+5qvHDZPJz38T/pJj5ZI6NT2lceT8SrD4dRFiRExYm5vdUw2sLcxwVpZEtEyFjt3oomJzyYT46wRe2vPde2xEULoqhd+eEltWbe9jTtlb7mVljFTK/lZS335zMy5Vs3m0drxSrELf5DzpNYIr0kzj9rKL9nWMhb67McK/PaigW0ZJ9nWWFxvNEe4rbeRLT3BJWwpbXKzzUkZESuZmhjTZzw8tID0LMUX/8AbcZkIPgND+TG2zDkfD/hWqzTGUFrZGCyo1JuJ89dzW7Wu5zqV8Yt6thWZNJqBZqAZaAZ+Twa6qmagGWgGmoFmoBloBpqBZqAZaAaagWagGfjzGegTNgPNwLcxEH3l21b8cdERet7D73DQWVLU+5WsiGzvezZrPdq/idkiv/ZONa/y2UPvcXfYkjlimz45R2ICtLZ0srO6hm9uH3vehL4w2NvK1FJAfU2foGu/12j7RQ3LWBL2AoMYOaZiOYM32PJufhNsu2JshMt9rzJws28+27Kt7BGIBvMInuTCfnrYvj56LANPLnMza2CZ53PevzIZIzanqz65bGtwHg9qKA6E4IlQSurUO/A/PDwoWJZFp9NJj48P4BE8aFlOlct29VmT2sYY+9z1Ju3T07Oenp70F3h+RuJFYD+x9svjFz0+PGohbz6/tZ46SlyWqpbz85l+agzX/g/s/+XLo4KjrojA2XMZ7EscS7eLc+St4OS4XPI3fLXXlXzEigZHGHXaz5czLtSzME8960qMzG0IXVyDUV/NQDPQDDQDzUAz8Jsy0GU1A81AM9AMNAPNQDPQDDQDzUAz0Aw0A83An89An/B/nQHUm//1I3xn/baRnAB9UkRUK4EMcSzz9zD22BWVKsLVfUzmB+7t3ztOrhXhLP1kv+SxN2ls6xEUeXyJCeIPItTZZhg/pyIHkxeXHb808dnb+EXAPok/udObvYJFVpaklDfAEZHQdmWwtz7r2QqRMW97As6zgtSawPjT2ya3M7z2h0+YzS2ioc2IzQ2UsVxrEhthMygTZtuyDy5KaazY7G27xrlblpivFJo8onlgo0++gKGyLn1iLpe1OBzEBbEHpElXsE1aIMB4cu4V8GRkWyv7XfIG7Lyo3iyGZKjWyucwQu66qaMVK9pY6gkwklbyxD/X5B4Vczotuj4D8qcuU18tYC8ila+erv333LIQfheFW7EmsfXGcMWLM7veBD4NYsao8UBgFm0SQwcPK0I0Z2BimzScjfzJg6lypK6Iv2PZ8yACx7dy1gkyvlwuGhk0moFmoBloBpqBZqAZaAZ+Owa6oGagGWgGmoFmoBloBpqBZqAZaAaagWbgv8cAws0h4PxHDv8TjxkJ7Cem/yg1YtbX7vxu3Des/6iEF/a7TSK0BfEffcYDsS3IOLj3Zf4ZjljbL8IOe4zJHSQi4IgxFzK+Rxn3m53obWIbQXCA9FZE1ECv2rGv7Vce1RrbZa96tmHNSbz1+93enJZ3y991iYPsHIZQ27JvwHSbj90eoybCp4RFtmucFGTSfTOTEj8fHhBaH5i54jdhNtHkwVoJ9j5czBnBeiprN/NEZD3r+fysFXE1tsDXmpypEm8zJvUFYXXFOikMnVhjGTo9LtTB81gIGJC+AAAQAElEQVTM3CX8jsRLskQZLCSei/E+56y48FtrHMMyuYLHx0c9fvlSeRJzIHtO6iQbeaZS89WWHEEFz/LXkNsAfTUDzUAz0Aw0A81AM9AMNAPNwG/FQBfTDDQDzUAz0Aw0A81AM9AMNAP/ZQZsRAHwv8pBBJLP8O65DuH3XeefZjQH+gy4uRxx6DPwGbEt+y0GNlJwlWy095Gwvh7H34h92Yv9dG0TYew6YUAl+I3QaP1dGx5v4mzWAZv+7xJ84p+IfrOEsUk9KmQaW3CIaMhy5dO1GRENa4KxpQzbxJjZyyt55r5PxLzJmtfICvvl2lsM+6wBwh08rpdVwdQFmfAimWe1w4NzHCCf7U9qIh+1HGfMftqbva2zXRaLH9ewbmZeg7ubB1ZwZ7oO53F+BMrLetGl+hUOZ8XYvva2Zd9QDm6UWvGp98AkD66KT599jtxbDBwlZtsmIYUjbouBP5i0jc/kGiWeHr4J5/kM4lHGBNU1KSjPIW/RJjZ9ne1yESfTOnPOM2e9kH0q/Cxj6AEhd8LBmbj6OuvzRSt7TPIVGF94xjnHmRzny5ma2N1Itbb4ZSgsp0WyWHuRyau9JcfKmc/kz9dUn89nRGzw/LxHiJpW5bM4WEfWq70HzUAz0Aw0A81AM9AMNAPNQDPQDDQDv5qB3r8ZaAaagWagGWgGmoFmoBn4TzMQ0WYn4D8lCu9n/qHdJFtA98OuH53vVlgyR+S6WX7kCEWNdEijJdodPaa6jAgX1IRb/HT/6Mp5jgS2ZfuYVg3XyVcObFeOiHv2Nrb9ZvXX1l7i4uvlzG3XPkdie5vbPkxC07yObV/j75+fvdnt9/uBXZZsF7iJkZhi1JtWdqwzojNiKsPr5evzs1LcRChNjZvdOtZmQZ7LxGljH4D+4Ky4xSZLtkmFh1ilYa9/nTIHEzkYuVXi36n8TxKiRaBlEde6Y27PmnzZM7PETOpPHVqG8vavyW1b+RkRbz00xqKH0+n6RvDMmdjDoHJRQ76G+oKonFw2HmzxjWXRIK6vZqAZaAaagWagGWgGmoFmoBloBpqBZqAZ+A0Y6BKagWagGWgGmoFmoBloBpqBH8cAghCS0o/Ld8sUrSkzR7h6DZy2ZVviiiCVtxL1SUvMgU/Cvtpl3+SvjG2LS4PbPY6EM6IiQD2sONuHi7nf4OpkYLvy3p/R3mza29yFuUztLV/Ghz195n8H0iAsIiMyiJCYeHvLh7V8eat15SxB8saeuCDz9MH9+ODEdlxX2NvcO582omjEy+wPxNw23fs4EmUvmxgMGQcMa136AHe6DVE0wS1uEBsYv2VEUtsa9Dmv9mZbBCptwkFNiZGsdb0ojQidEEg9YluVt3tta3IuE7cgvAYMNXNGFi3En8bQydRAXTjEqOZjWutl1tdKT0RaEycWTwRi5Q1ueiMDswUfr8lSEjDJXkNSYPpc2S9vHD89P+l5f7P39HCKS2LNMkYJwva2os7POTKzc9e2B3UkL7O+fmMGurRmoBloBpqBZqAZaAaagWagGWgGmoFmoBn48xnoEzYDzUAz0Aw0A81AM/A/wMAuMn1DpbY1gP6uIbYhjxGFQMb9T7jsv+fLNtrehjpzjh/U5P2b7TcOR5zc7YcouvF5C838fDmXWJmvEI7YCO23gK8YJQcqpo4K0gdZmucc2JslgmYQ3wHbsl1Ty4qIaWdkVePsHkimR2H4Yrddn6OIt8FD/hYw4qgRRW2TSRtMz1xp9ANwUTKJsdlW9lzGQrxlW1ubZbd9tdnbeAzjA8tQ9n18eKx+QRhG25UlLWNge6x+EK+0nAGQRqfTSfYmy07E6XIjOucZROx9fnqur3TOW70r9hURd7I2qbY9H7Sw/5F7jFE5H/O3g4FtHVyItu3EoK9moBn4HRnompqBZqAZaAaagWagGWgGmoFmoBloBpqBZuDPZ6BP2Aw0A83A+wzY/Af9T/D+qps14sFnuEV+38h+v77IKsFAGXkPMkLMa1xLeEe2eB27zwdpPsQ1388b2O+f397s4vyf45/VZpShz3DLboaWPeQ7SAP7x5gzItxrcCJ4nwEi1QQkqSvjoCb7zbJy6Z2Wr80NlDck92cKdeJYKjtL31l2NZnAj5Age0swEduClaKD+IKM7xHbgax06voQEHAE7/3Y99unnCFZdO3n3f7xJP/g3AeOuYmLX3PIWpQ+mCtWnoloyUX3UtRkf9uyyTTXuF9gxZbnU9g9lYf91h0x21uOjMvPYLKWrvaz8Q8QbrA7YDzAMlTPb2Cb5MyaIOOA4uQYwEie9DtIzlmRlxE+HXrpxefrlDh6g8Hq+JZxZBGWDVkSZGbEUS7yXfgtXAv17w41TuAhHbwvJBxEFBh7XrZ16fMGL5jUMjnTFrOwdiHdkHkmtiWquLBspUYd+SlgwkFqMuPsmb/lPIjPv1vCt5LTrB3xJ5B9RDP1iP2zXziYl2e5Yif91GJpDMs2ovCiM5tnL+0t+4193F0z0Aw0A83A78ZA19MMNAPNQDPQDDQDzUAz0Aw0A81AM9AMNAN/PgN9wmagGfg5DMyfk/Z/IitnR1vaS/Xe/7rO4geh6tsr4CDfvujVCr+a36bjb2rKyo+gCHSksi3bjN6/7E98LIk3dRzIHPNXXbbf7G271g6/L/9FaMybqHmDdlkQMRO3r8lCi5/YmCTWNqPtuhcYN4tUbkIsS8A2d0n0OZPuWq3fP5g2EufdOGHxTwTU9MlyOi1aTgOXwXbFp0z5aGR8xDNFT0Xo3XMmOiJo7Blv2Ga2K8WtPvM48dFxbaHc7W1moi+Xc30lc97UvdyJrawikuV8HiZY2T9YxtCXx0fl7dzwmCBzC1J3YmyT2VilPK+F55G+DPttIvpu2aU1X2F9bFh+OKS/r2cZQwaYNXJrNAPNQDPQDDQDzcDvxUBX0ww0A81AM9AMNAPNQDPQDDQDzUAz0Aw0A38+A33CnYH9rcZ91t0/YAD9CSEMKSoD5KV/kOpvl3oYsQkRKqJdUHtuy+LbRt9+f6FxffvyWpH9beoDuuNhMLeHDETL/EBsX4tlRDw1GbbLvo1jmTsXR3/YMo/4F8R2IPZCDOSyLRsMbX3GO8ZiRVS0rTR762v9vm/sw0MHbNdYr5rN8yuR8eYIHwtiZCwmR0GW/RaJqVqGyZ9ckiwN5iJ+AO1tss9lXZWzr/STWo8+IbYlLnTUrZd0fr7ofH5mtH0qsmbyWUuejCtX5bko9hWRtOyVf9Vkz4mfBLKHbG91SjXO/ufnZ+K235nEesAbsF0xsQVahQpLHezPIVhDfvaRhrT/GzaZ5yucbSu8jGVRcUANyZF6RYp8pXPsZjwvqyxV/BLReznJ7B+/7IRrGQtDxslTFinC74oYnbd/KabWEySTK9fIrdEMNAPNQDPQDDQDzUAz8Nsw0IU0A81AM9AMNAPNQDPQDDQDzUAz0Aw0A83An8/ATzthhKYAVeon7LGS8wDDf3AhuSFloYCRI3cb6WpY0dICzD/1sv+5RGZbtqkzoPvsIs7+irjPctz5bO973xnvhrbvZm+H22dE5LjxYPgXy2xrAIaZyrbyI1r6AxGY7aGBQDnG2J9dnuEWIdYlD8vQKPO5uTBMv+IyH9E8edXYzly0zYbWqXxGMNQ1EXOl2/pETYIm9okoOzOufq28a40zrMjKMZYhD1NLbGWqvbfRy7ttOBgSZdnWYN2gtzEobZXjjoobYKoa6Ovyts8YBGGgvMr35cuj8gb2abFOpw3n57/0jNBtW8sy8J/kZeH81C/ayJ7kw1JnpceqdRecIyxnfDmf62zD1rarujUDzUAz0Aw0A81AM9AMNAPNwK9noCtoBpqBZqAZaAaagWagGWgGmoFm4D/AQNS9e+TIxzzjxnczgO4j24oApGoRuj7CSsR7wPzmOuJujhK7ENk8rIJ9dUakuk4+GCSmgP9nPP7UR+riwx53nMS6IfYDM0LiHbaI77kfXN36/E1jb6+QVh3DN66yg23ZIBOUwgky/F7YrqX21iffytnuUQH7bRAX1PNg78tlRVxEfmW8rWWM6Gh4tK0xLHsDiiMnm1qtapO4iJHZK2vz6RuokbZZI+ASOQei6VQ4UrWBP2tW9sz6GIdHxYe/xOLCnIwIo5xnFiY7Yma92SgxyYGF0oiNgYlt7iLfljMxmyU2RoTGNvf41KPXjTBR80SIXvnsH+4yzwu5JWvAncTm9ZZu3tTd3lgW5z5pLJYHfi7bEsgJLpdnnc9PlV3DGjmL7hq21HfJW853e1M2+914TD7b2rdQt2agGWgGmoFmoBloBpqBZqAZaAaagV/JQO/dDDQDzUAz0Aw0A81AM9AMNAPNwA9lAGkIke2HpkSeuuVDdDK4Gb5pRHWbcLevshHDELl+hhic1PaQwb7dD+9sy77h9Qa2NYB+cItgGdyntW912L53vRmnpgiQV+TBEHWd11NihjC6Ij6ez2c9PZ/1TJ+3VjPP38Y9n5/1BGI/E7euKxronowcHozr8xg7nxvKsi2zV2owzyai5zIGltJPlbltjWVBPF10ehjy7relMayH04PyVm3h8VH527sZPz486PHxQQ8B47x1a1tkBvvF3OSwreS1vTu2KNtKDS+wDA1TR87C53/mdyJj0Vhu100RayccPD0/X/9+8NPTk4Iz3E0EY9W6qSwZ3MLZhTVkktgnvwsR1oPYbNfbwY9fHjnbo758+aIvnPn/0oN8tfQyUps0sqDRDDQDzUAz0Aw0A81AM9AMNAPNQDPQDDQDv46B3rkZaAaagWagGWgGmoFm4BsYiCoSfMOS/1KohxVsEtb8aUe32QfMdaqAQHhstu1/zL6+jx524OtXfRxJeSWuvRcx6+3RTYzMeKX+e8T2EVbW3ufMPpJ138LBCxBkW7avYSt7zh0x2viCTEC2OfzXHu0Ul67zfX3mtl/kT1xQPlkRLm/I3JtQSY4SHy8X8t44mRQw8V2RZ42YW58t7DW0yGvW0euAZW/AxLWPPcQOer6clbeMcYjASsOnCM1zaCwL+UbM8pAW5ravvW0NRE7dtWt9lQkHH3vb5DATqe7c6nOaM+zn0t5sk9MVZ3E6znbkNNY34HcMs8LZJFfe8s18kMfUrLJxojkwL3p8+KJHBNp8rXMeHwxrzb9hILnHOMnOyKqcOQc1iDbpA4ax4r/ojAAf4T1icbh4eNjWs6MSm8/VyILGb8lAF9UMNAPNQDPQDDQDzUAz0Aw0A81AM9AMNAN/PgN9wmagGWgGmoFmoBloBn4SA0bJAj8p+2dpI7R95o8vYlmQ8a+GUe1SS/B+LR/ziD5Xohv6nWzLY0PyhIcrCIw4F/uPhs2e4D5v9grubcfY9jHcegTTDGxzhlEYjAM7tg2yZLugvTFTRMg3IG4Pqc62xAVZJWSKZpspsuXOjRF2lzG0IqBG4Dw/XxhPlr2Mu55rX3fleJ0Vv+729bKWWJq3cE2WyZ657JHuCjte9rhaGBA8qTRga9qQRQAAEABJREFUdr0yz/4HNzWm5oeHRz08Pup0OtUqs2IMazkt2rjRtVFejdOvEYGzf0C87RLHkzdicJBxFsx1rfOlhrIzjz1ITET1vIH99NeTRoyNZqAZ+N0Y6HqagWagGWgGmoFmoBloBpqBZqAZaAaagWbgz2egT9gMNAPNwK9lIILBZ/in1dmWfcM13/GK59HHcT/O/B4IJLrHEftRv69la/bXh9Bv21Ce9Bm+rvDFQxtM/xbGfw+VZBTZaHtHUflq2yu0t/hfY3PZrkE+UzV4dbMt+4bDPbAtMtsha0UROxyvetuyb3jlfneadMG9cyIuBrF55yDjA6knyPzw22Ya0HFlZLgxuawLlhUh88IIwZLZhU1nfW/vwO6Cdn4nPkLqOvapyX6LLVgsnpuUcXD9uBOXJ2An75RtLKre3sYlDrLPsZftq9+20jzIwrCm3Cx+4CO+2m8wDyzlb/Ay1MLNNnNwjNNL1Oqyj7FokDv1c3rsEy+Xl9yIwc/YOzDertTMbKs7n8ML3F0QPTMW4+3MEXYJxW7lLdgDWXcgInD+Xm6wrlMrYimlayyLbLOLyEdtuZKsLNjobWudeaazYjJOniB5sod4vov48dAJHOc1uYakBV5O4AGQTmSTnHNYFszwbxolaVLbJJfINXbedDlrPfO5wkchEoHZM3Ws5A8yty3bwqS09QJXIL7UEFujGWgGmoFm4HdhoOtoBpqBZqAZaAaagWagGWgGmoFmoBloBpqBP5+BPmEz0Aw0A38wAxGg/u549iZe/V3cj/BHIJsTCQ68l49SENJG4T3/ezbvxknyYJ+qtHsmsQUR6+6B65uu2geR8lhU831ibzN762O2b+PMU0P6A6/nh53Da7A28DDTDQObzXhYGIkZSrOZZwBs4wrG3ltjGVqWRR+11FFA5Jy7wMliLtcSmx5UDBxHeC3Hfjvs6W1iIT48726ew0aaFYF0Km8Un5aTBucwQfZmZ1hX8sx3Ph+TvStgv2V+wDZ8WDaQZAm4EFU2e4UD3EynlrHo4fQg22i6a9WUt3Z112xLXKJfVwTdwnaWCVe2NeD29PCgZdn4TT3hJ732Nva+u2agGWgGmoFmoBn4DRjoEpqBZqAZaAaagWagGWgGmoFmoBloBpqBZuDPZ6BP+IqBvNr4yvTpdKKOBJ8GtTNi0Wf4UQw5gto9EKhsl+B17HHEKI8Ooe5eqLrGMMhH4QoP2b4ia+5h33z2R2Ox/sDLfCa/aCzlLqXfkLihr2lb/LZ34kd0OkTEnCHzH4HskXND6DVdbbMLk7bLnphATCMMDuyp40CC4g9KLER05VEQ7hIxE6+9JSZv/QYElDW2qoH8tmWDAegrgFvefj3228uruEGM8Yvf2+Q59s+bvDXGZ1v52WItZQ5Em9Sat1ttYwbDWIPovLPqlywbSFrG0Cgswsi1fR6nZo3HMiomX9dsW9WObp8Pb58Be3PYW5/Y1J1zBCSMSSvPPZjzolpKeDhITM6YN3pN3UEtKC7E8uwTUB0LEl/Pj1imUJ6aiWNyGkvV/TBOCMmLktfsc7lcdAZZq72Nve+uGWgGmoFmoBloBpqBZuDXMtC7NwPNQDPQDDQDzUAz0Aw0A81AM9AMNAPNwNcwcChMXxP7+8X8RhXN76xlZV1A98llo0y947f4+dAnvPopLVsaVewA0uFP2QeNkdTfy+3HJRlBcID7CNs1tS3bNY44WcKgXMLoZtW1ITNS4sf1xZ/1ERTz1mzGtZgl8dWYm23ZZvTqQqhEtdyNrGDOXXMlAVbbWpZFY1n08PigRxAhNoIrLnJCHxVaYuwCN1Ujl2sghQvbuCxtl462Ene5rLpc2BOhVQGxqeH8fNYzyNc5LwMh+LTIdiE1HDnue9twObSMRUcrsZV9ku/p+UlPT096fnpWODufn2scW+H5ucTayp+SWOch9hRt6nQaenh40MPphG2rJXuxrdLyTM8IvCdqPcHb1GS/58IFXlPLRCS3nfAC6avvWzPQDDQDzUAz0Aw0A81AM9AM/DIGeuNmoBloBpqBZqAZaAaagWagGWgGmoErAxFr7nF1MIj4e+97b0zY//YVEecz/MjToUYhJkVykyLqBpGOXuPYM/5j/H5vRMog3vRBxoHNubgy/leRz02wbzoRzTKccxVaXCHzICVufTjI6HMMFhzIWW2XiPf+qpvV3uLst32iUtdKnekJeTenva1N/IEFW3DMvQ/ujl+WiKQ14FZ1DyK5mMIHnws2njuqjvqclJdabj3byfhmcXlRhNWV8bpeKs/MGUqMZU4v5sEk94poudITmAx0k/XIm4khsW2NMWQbDHxrQWmUOMouhN71un7yb8LK+ok/e7NFomUNts36i/I2cYTapxJmpzwsEaG92a5a9unWJYSRbdkHhmSJzTcwXhBosdT6tXjgd4ZzL2NUKFXotFh29sDHYoby2FKEl0CWxlio2hlq5SAXEN/lfFbeKB5slHFswVgW1gysYl11fWsGmoFmoBloBpqBZqAZaAaagWagGfglDPSmzUAz0Aw0A81AM9AMNAPNQDPwbQxEyQq+bVVHv2FgSv+Ix4hXgd5tLlHtrcu2PvK9jf5xFpt9Oa9NT21GJ2PIBvDA/fUVQe217aO5P3L8Q3tEzKSwLa5C5vf4sM5j8X0w48HBA4ZcOXvA8NXlcMSmNnvf+/a8mLd6mE9EzE2+JPAuXdVmyflhgc3oDtpbLak8GNIDRltKnLZFiutcaTFht4cG4urD6UEPDyd5f662NTjDqPmQh2RbiRVrq2TR2Mu2uJh8fIWzrLWJTV4P1hgxN3taYxkabGZ8otmuN4YfHx/15csXLcuiyV6iOeCzmANNXZitJRhz45oI2pd6kzhvRz+cTlrG0APnSw2iFa/0djKRhby2NUC9TU38ULdmoBloBpqBZqAZaAaagWagGWgGmoFmoBn4JQz0ps1AM9AMNAPNQDPQDDQDzcDPYiBC1GdANmJr1DXuP+NCi6q0EavyJmZQhv2W2vbhu92ca4lhE3ErsF2Cm731sf09OGXW1xuhR76baJ0a7OTbSiD0uicrN+NX3k1cNL2IcDUmL6afeh3nz9+APcbp85XBHERz5aw84vrbxFRipzIVj2iEDHBS9JyXa6zlEhwjNkbQVBrrYs9w5bms66VEyuxbb/yyT/a9InwDm1XBsBb6A/lbtvn7wsGxZt3Il71JlzlDcgd5+9UmF3kMRBsesrHV2Ny3a2BbRsRY1VcrLycL7VXLGGDZBNu7tcZuWfftcjmjD8PNbnzplWwX5G18FV3JlfPYOJT9EYcZ24ZfZPIzPF9WXejrTMOyXW81Xy4XhYOsX+HuQtykDy1OveTL31gmqP6/DXtbi1lZI+ZZv/Isqp44Gr8VA11MM9AMNAPNQDPQDDQDzUAz0Aw0A81AM9AM/PkM9AmbgWagGWgGmoFmoBn4xQxYmuAXV/H59hHhDnwe+b43aw/Pcdatt41m5sOJiLYNI7hBzDb5xnuyBffLMh/sdeDe9964xLzdMUZWb5PUFWwzvajdfhWnKe8/etVsl8Xe+prkVtOZUcG2IgAPei6911JrcPhsy/Yxrd62DrG28o1BjIBVP/h11ya1h//Km3IOEBPbAaYSa5MzfYUhmMqrjOI9FrIPsTdhmbPvGFaabXkfX85nnSP4Qm5yRIiN8GoTk2CM+erl5/xd3+dnPieT7fCxPnGpJ2FVB4MIsDnC6eGk2EwcZi5Oxh756ukL+0Xgjj84chw9wTI328pbzYGxRODN+sQNfMl9rDfx+Wrr7F9+5n01A83Ab8NAF9IMNAPNQDPQDDQDzUAz0Aw0A81AM9AMNAN/PgN9wmagGWgGfgwDtmX7xyR7J0tEhM/wzpJPTbarXnvrPwz2lAK90yJYHnjHfW9C89GHIJAyqEdvoB/U7O2c9vt9RK7P8VEh8BOF6UNs60qcQhD7qB/wuGGLt61Sywb5A604DjCsC0Wt+twyDjK+x7Zmzq3PW54R5AJVzi02dW2jt3djSuZ7aL2w/A7EfH5xjp2jCGWJtRfZLqS8AmHocnHfxD0PYkbZCGcsYEkmhjKOBXq/2ZZ9w/tRb63zRd4bf6pzbHPBoXcM7GMfHzYhgEb8XE3+wY0rY9vKr9XgFuB9USNucWxA3NjOXjGMbWdYsF+Pt7m99Qky+wbHeZA+a6/4YgtqTP31+aCmnGvNm8gvOEjUDdmhPjc8MxHrIOen13pWcYBvMBK5J7lWHnL6qQuWcCgtgwgHlu19A2sSy01jGfzbsQoNmV+JqeI4nz/2WcjyuCwarKu3k1kz2SfAVblG5U/eWfOc/953WiIOW4kLaq10rSUrh1TPCyMlTU7JCdZV/Npqibi8iHOYOlLf1OT82ms00Vmvbs1AM9AMNAO/AQNdQjPQDDQDzUAz0Aw0A81AM9AMNAPNQDPQDPz5DPQJm4Fm4PdgYNNlfo9auop3GTDWezB9dX3+ED1YzfVq0YfTiZAX0fDDgL9xvF/NVoBtdLzg72W5iZiYrV72CHzYVxBfMCqnFAEx49jusSyj9ry3/Zixla8YDh4eHrT9ndoHhMhtPw+/2CbnuMfhjC1j29SZkejJTd3LCYGUPrmC47kYYXU5LToB20q7XC7bVyrnK5N3flaE0gvz+GIKzuep83mtr1vOs1rGUW96QLLE0dWVvQYxD9Ty8PCoh8dHzvrI3ietCK3JkTNkr2Dmf7bQLP9CfcNDHEjmBzNjLmq2rbSxLEr+ZYzqx2GnH8Nls4mlqDz37GFb4TzcByZOtMQ/8iweHh80iMneA3tfzUAz0Aw0A81AM/CLGejtm4FmoBloBpqBZqAZaAaagWagGWgGmoFm4M9n4Ged0Lbst/hZ+/3peaESPv/0U75/vryIeeD9iH/Par/8TG/ClkvgsuMbPKf070M02xJXiXMR6IBAzqgPW0l7L7xocIrYFyEyKVPLfUD5yRuhLvYIcOm/F8mT/Q4kj+06u+6azeGY284xZdMDTNvlVLwNX99tX+O3t3CPubAHt7n2Zm+cl6C529LN14YYQdUfXhBkI2Aec1xcq2SgW4s/wu0yhg5xNN7wwQPIkG5uIi6kJ/62NVWwV2y24WrRMk5XRDRexqKjJaftmqbLupn/CaBMdStfPg3bgNGxZxZgtFwET+wRm3PGwNjHMDVYafHlM5hxkLMNcsRrmxqHbNfZbOaIzomZ1ENq5euiM7bxIRzbtbLi47Mtj6F87pblpBQ1uPfVDDQDzUAz0Aw0A81AM/DrGOidm4FmoBloBpqBZqAZaAaagWagGWgGmoFm4GsYsJSvsj3wNUt+o5gu5V9mwOYDw56WlUv3LaraPk/YBiu9SlFE7Kt+D7p2sUe0TH81but8m9+P7DsHgucmtt5HvD/ODgfei5icIXjPF3Hx8CXHEWNTSwzBbkxcpumlFVFxw+6uzmZdjW43O4KliEd4JQHXzcnINrxYqst0ILZhpS3LkL2NMz+QPHSL0e0AAA9VSURBVIFt/BE16eOsOeO7vszks53hFdtZtqnjByMxhNnccOWeODsjs1ew1RT7RLTOVzxPRNiIuufzWefLRffC8UB0lSXbhXxkJs8lMVnDEFNOo2r2Fhf/hfzJF8SZdbaVnMugDpD12XdSg20tpwW+pcv+dvPlfGG+bntrexaXy1l/PT1pMO+rGWgGmoFmoBloBpqBZqAZaAZ+CQO9aTPQDDQDzUAz0Aw0A81AM9AMNAPNwNcwUKLvEZjXN/8Jjjz/s72p/DPg/sYrf/I3uF9mu4Ql+/3+PvblONLTZ3gZ/dFson7dI6LZgdg/Wndvt11C2NDWo5ZxzYLuWz5PSHVIaPdWxpt4l79ffAi3NtnIax+8DOIYy4rIaPzaGyE18pC2HJJsZR87vauWnCfAgdt7nvhVY71q4SHxB8pd+WpUImX51q3+GiMixgutQnusfa951lR00UrMnBd8F20C5rY+6zxSK4FMVpJMck/iE7fmK5EZT+y26wyEVW8zZ23W39syHvjGwH/XJ8eBlZxr5RxyFryCbdmWuAij7ojXs2rf6lq3t2er1oQ5ocTNeos4Imz2srGPodOywPfQkh5M1q0AtyK+5muXlzFkmzhLuRgrjXHmWXN+fi6RNuLt8YZuhN1wkBz5WulljKrzsgvLZ8TlSnHkI2cE6BUOROKxLNwZEbQsQ4P1CzZVPEbR9o6RRm6NZqAZaAaagWagGWgGmoFmoBloBpqBf5mB3q4ZaAaagWagGWgGmoFmoBloBr6ZgXkncJQofDf/5mS94L/BAAJZfUyOnlPfZE2VfmZbjhBZqtnhTR9ob4yvQnFMzHfR2Ga9Y3sLO47Exje3/dirvv7Ym6Aaz7disuAAQw32OZCyShCN4wrX3rEfJu8D28qP6g3gZI0jtQUSbmBJgV60CKiHwbbsYNADZfwKsQHteG+99hZfsIWaM27CZ85p3+XVy2ZHrJ6hoXDvtb1NQ0TAzLaWsedOz5xLta/SLJvzxBjEJFc9y1hYu8i2jmZv+x/zMUb5rc2eyuzMtogVRX6NAIxts/AkmJcNg00sYHgVr7MmAjEGLjJGqCa/wDKGhro1A81AM9AMNAPNQDPQDDQDzUAz0Aw0A83Av8pAb9YMNAPNQDPQDDQDzUAz8H0MlP72ZqnfWNrwfQzkLeAD35fhx62yLfuGiH4HbH+6UUTDAqJYettyVhw943yWAob7dQif+/SuSw4kthLa7szXYflZviIozrlqBVfndwxW8mTZpM84yPzAwcPRH/ajX2t/CtoNdp1eF/LV/0QxLPuGPYxuEyizHuo4b+aIkdGBSWebmLeX7cp3eCb7B8lz2I4+tmCmliviTQ5pkOvwlZV5+thkcVnexVhrb8TkjVgjfJaNvPHUmgxeIeJpfB6WDXZ/bPtQh3IcW2D76rof2De7bV1z2vdhtc8FUTfIW8ErNaZeHBWXcb2RzMw25kPCtXK21JM1qWUZ+CyZn8xznjVvYRNkW2lEpGv8Bgx0Cc1AM9AMNAPNQDPQDDQDzUAz0Aw0A81AM/DnM9AnbAaagWagGWgGmoF/ygBCFDrHJtAc43+as9f/MgaMCIeOpYJ+YOOzkdz2JojZ1gC2ZVtv23s2PmYIdfV5e7ugLBHgiKrxZ7fEBZ/F3PuOWu9tXzu2c5bgtsJ+OY/HdnFh0w/HVHNpG4s2V9RfOIgAzvR6bWLkdVoDe1w5jsG+y5McIPYNyQh4Tttccn5YM4DN7A7hLrWcz88K8nbssdQmdoDqh4xAuiyL8lXLw1ZarWf/9JlvsOK3rfPlrHxlc0TYFQF7JVZ7qxjGtqlQyt4X4i8IuiuxEWjz1c6n5SSbmAHoY7cZM2e5ItTWmp3TqvHhoeq0Edux54yJHawZy6LEZBzbRJU/ny96fj4rY9s6ZT2I//ic2tZQt2agGfgNGOgSmoFmoBloBpqBZqAZaAaagWagGWgGmoFm4M9noE/YDDQDzUAzcM+AjTDyCZTXM3cMlI1A1Vtj3qA05goy/jscOVGPxkcgB6Uh5uhD6Kc3itNn+LwAIyB9hs9X/3zvUVt2svksCNBnHkSou0dsB8xggZvACHD3QJ1D/Joa5KpHTSxDBQzpXdDCLDCfKsS+2mvFJgzprpjsNLGODWPsHgS7uQ1ZXjHbTMQFK/2OlTmxzmcUEU/BHPjBXlj2X5NIqtrp8Ksg2uFjKNuFjO/XZR6YGyEVYzMb1EqHmWul1gv9du4a7F9FbQ+mg/03MKmrGKD+mtzfqNe2zLpgMCYr66Uaaq2e3SXG9zDnHwXJ8JGdlXzEDU9ZKuiulTiLSLoSHz4igh5u24rgqr2NrCaOVErewj5f4iPezi64xX4eEvPJ5+mCyBqrxU9syiy3yU1aqSF7O/WuEis5Ay7s139Tcg6wUMAgp+ZFDgjI34MOV7WOZceV7DnjGWFZ7F3nsahOYirbii0QzQMn/XFVXew1qSu5D3v3zUAz0Aw0A7+Cgd6zGWgGmoFmoBloBpqBZqAZaAaagWagGWgG/nwG+oTNQDPw4xiISvLjsr2f6d/Y4/2d/3NWNK3tzC+1rM32Ffcsu0eWHPPoY9f8ODIOYmeqCGXpb8jK2yyjiaBGYIbgrT9CZHLifHEl8kA5EOUmqPFX3uxkkAZ9cCxLnuCYp08dByIQbnCJhvarXs6SK+5z2fEFmzs5PyybWPul1FhicSRLFllGvdx+mbJHsGW93T2s4LBsMZa8wbbqLB5yfhDgnTXYmSrNdnFkbS3i7JqvRKaGiqHP1y4nd2C73qwVzbZsM1LlGGPZfRYOpWXN+by9IVw24gewzdQJAds5GZTNjj2IRXJ+yqZbY0lyB7av9gi5l8u5uJuIykE595BwHA6y7kJdibUtLjAKoxb0rRloBpqBZqAZaAZ+CQO9aTPQDDQDzUAz0Aw0A81AM9AMNAPNQDPQDPz5DPQJfxwDLWr8OC5/daa5ImMFiGCpxUbAGiA9iO17EdEya9H9Srs9erZTcOFW++OIiJZYm72zP8g8mIi/9pAD7AaY9pxb4YN1iU0fZPwaFcLN9gsX25Nry2O7BEjtbcbJ2H69Bt7wxV8g5riyf3DMX/frfSpvbwKv81I1FB/hhdxrDiljZwHlzZrfsh173PcZUxlrpi6XCzyvV8RuW7ZvST4YTfYPDrdtmckYVnBaFgW2dd8ok/2mIp5u6y3bFXK5bLXM/Ry2i+uJuLqy31rnXnVhfkF4PYOVMYfZRFhiaiym2LP/WBbyD2oaWHOZuZkvurXJslQW381qe5vQZf9EPCA8P+YrpFPLGf7oL9R9gcv0EbDz1dMrwjZJ5eOHXPZQhOuxLFpOG8a2Q9+bgWagGWgGmoFmoBloBv5lBnq7ZqAZaAaagWagGWgGmoFmoBloBpqBZqAZ+PMZ6BP+BgxEYCsYAS9ITfR5UTXDf4oIcJ/lyN7xpz+Q+WdI3OG3LdvHtMqO33YJmYP+8B527Q1XrbVdsR5WoGtjBdd1eh3EuFasbayZBwy5BrbkSc/0dt1CbrZPRrarvixbiduQGZPjImaMiJwbWKCaY7d9RKGLso5LZZrEeBvuEXFl6IEdxDkRdx3jNqkcZmxsW1yk1H0lxsTjKi5Pp9Qj2b4iddlZw2eN3EozY2JYJJtJ2RDY0yeG9M/ns/KWcUy2iVNB1RCSdeG5XyQTDGKxE0cNy4ZlDC1jw1aBujUDzUAz0Aw0A81AM9AMNAPNwL/HQO/UDDQDzUAz0Aw0A81AM9AMNAPNQDPw3QwgfhwiSPVJdNgybjQDdwwglyl/ejc4zI74x+ToGb64Drs95B15ebQQwe4uOv5M07/Ftl6IciX+sa93bGskOyLeS4g2sNN9eL3225ugmHNuUuHUhVqDiJZBfk00B2rkBmtRwYukIdPb1vAQQWIIIqTixbQfA5/kwX7k112zLNkaY6HzFaLZt7l9G6euvAVbEE+LvBTAittFNMIsFeHOlpkPcrABdqRQjMlTKyzV27IrwRhsU8+Q60dbSzz+1Dl5qLbZcjtPxQ3ugYcGh57EJlv6y3rZ3nBeVx1tJh951sTRi3PEtvktkZ8qS8JNnqyMPxj4iKj9bUZcy7LUP21VtQfrs4oOX0Iq/3rWCjK28qNqxSN1sKrmfWsGmoFmoBloBpqBZqAZaAaagWagGfg3GOg9moFmoBloBpqBZqAZaAaagWbgxzLgTRz5sUk725/IQD4pJb591+HMqoDu0wupD0HwvZDX+38Q9mZphMLgcEQ0zNi27OBO7mOTykufmG+FnXyByB1kbL1uVQ97cNrIna/drB0vcB+Q+rI+iJ00QgHVHM60ECE7QOFF6Lzo+fysp+en6kuEvRNga8FxIxlHYMaAe67TadHj44PGspBu1dPTlutMztRiW2bvKzwoJzC9pe1SNdKm7gitNd9vybMi/j4/n+tN3sQIn70tZpnqs8c+OVfmtmW7vtL64eFBwSlfAx3b6aSIz6n7y5cv+vIl/kWn0wDLFsu5FuJEy1dF17n+euJ8f2lg66sZaAaagWagGWgGmoFmoBloBpqBZqAZaAb+BQZ6i2agGWgGmoFmoBloBpqBZqAZ2BgwQljB2zyC2VwnAt2Gzfp994GAlpXpBvnTF1DFBnAQA0HHvgxfXGZhUH7Uuom4F9gsnoDoFdUvtoBp1R5bxkG2CDImVIcv/cQwyRnfa9iW7TLPirtxYrt89q2vwNyusZEaY3gLc5Ygnvdyx247XcH2db8YWL6dgwFV1Znz3HKmIDGDNYWRtbGIHEPMtvhrnSTRxy31JWfAwrzsCtgV8Td7xm+7EmS8Ya3QGM/739LNONgipQirNd/XruQz1Y2xYN7eBNbuy98FtodkLmy2ZQNJl8sUSxltl+lwafAhs03ctg6FPBdzE5/6tnPbVt62NjylaMMLK7R47LETM9h/L0Szk1flzz6D+RjWWCJuT+wC1lC3X81A798MNAPNQDPQDDQDzUAz0Aw0A81AM9AMNAN/PgN9wmagGWgGmoFmoBloBpqB/wIDM4esWwY/BMkW3CezfT+9jpELEUmv028e2C4B0YiKwd8moLDa81Vg1tpbrkF/uCPSVoGsK1V0d9jWfZz2tsVnsuWSzBXoTYsgmjdiTw/b27MTgT1v+T4/PyPWHqL4ttbksbm7qqlc2d/GwGy740OUjcnEY35xJT8RL2zHxI4EO+tt4L/++ktPT086nU7yiJ1V5JXJOoAcAxAjK+cY+GKYiQtRRy/JJl5bs13xlnU02/p/AAAA///3L29NAAAABklEQVQDAHvozJraOC/zAAAAAElFTkSuQmCC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 flipH="1">
            <a:off x="2332653" y="295334"/>
            <a:ext cx="10021077" cy="104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0000"/>
              </a:lnSpc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Принципы методики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7788" y="2061738"/>
            <a:ext cx="10338317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Регулярные и систематические занятия с использованием балансировочной доски, включают упражнения на равновесие, координацию движений, развитие зрительно-моторной координации.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Включение всех сенсорных систем организма: моторной, тактильной, зрительной, слуховой, вестибулярной. Во время сеанса ребенок должен, балансируя на доске, удерживать положение своего тела и выполнять определенные задания. Эти задания постепенно становятся сложнее.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Совершенствование вестибулярной системы и через него влияние на все другие системы. В структуру занятия включаются упражнения с другими атрибутами: мяч-маятник,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кинезиологические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мячики, мешочки с кварцевым песком, доску «обратной связи», которая может дополняться логопедическими карточками – вкладышами.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Развитие обоих полушарий головного мозга одновременно. Все упражнения выполняются одинаково и симметрично с левой и правой стороны.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ata:image/png;base64,iVBORw0KGgoAAAANSUhEUgAAB4AAAAQ4CAYAAADo08FDAAAQAElEQVR4Aezdi2KqOhYA0KT3//94js7eaCxawBco4jrjNhDyXKB2yLX92ftHgAABAgQIECBAgAABAgQIbF3A/AgQIECAAAECBAgQIEDgSwR+in9fLGDqBAgQIECAAAECBAgQIECAwPYFzJAAAQIECBAgQIAAgW8SsAD8TWfbXAn0BWwTIECAAAECBAgQIECAAAEC2xcwQwIECBAgQIAAga8TsAD8dafchAkQIFAKAwIECBAgQIAAAQIECBAgQGD7AmZIgAABAgQIfKeABeDvPO9mTYAAAQLfK2DmBAgQIECAAAECBAgQIECAwPYFzJAAAQIEvljAAvAXn3xTJ0CAAAECBL5NwHwJECBAgAABAgQIECBAgACB7QuYIQEC3y5gAfjbrwDzJ0CAAAECBAgQ+A4BsyRAgAABAgQIECBAgAABAgS2L2CGBELAAnAgeBAgQIAAAQIECBAgQGDLAuZGgAABAgQIECBAgAABAgQIbF+gzdACcJOQEiBAgAABAgQIECBAgACB7QmYEQECBAgQIECAAAECBAh8mYAF4C874YfpeiZAgAABAgQIECBAgAABAgS2L2CGBAgQIECAAAECBAh8o4AF4G886+b83QJmT4AAAQIECBAgQIAAAQIECGxfwAwJECBAgAABAgS+VsAC8NeeehMnQOAbBcyZAAECBAgQIECAAAECBAgQ2L6AGRIgQIAAAQLfLWAB+LvPv9kTIECAwPcImCkBAgQIECBAgAABAgQIECCwfQEzJECAAAECxQKwi4AAAQIECBAgsHkBEyRAgAABAgQIECBAgAABAgS2L2CGBAgQOAhYAD44eCZAgAABAgQIECCwTQGzIkCAAAECBAgQIECAAAECBLYvYIYEegIWgHsYNgkQIECAAAECBAgQILAlAXMhQIAAAQIECBAgQIAAAQIEti9wOUMLwJci9gkQIECAAAECBAgQIECAwOcLmAEBAgQIECBAgAABAgQIfKmABeCvOvEmS4AAAQIECBAgQIAAAQIECGxfwAwJECBAgAABAgQIEPhmAQvA33z2zf27BMyWAAECBAgQIECAAAECBAgQ2L6AGRIgQIAAAQIECHy9gAXgr78EABAg8A0C5kiAAAECBAgQIECAAAECBAhsX8AMCRAgQIAAAQIpYAE4FQQBAgQIENiugJkRIECAAAECBAgQIECAAAEC2xcwQwIECBAgcBKwAHyisEGAAAECBAgQ2JqA+RAgQIAAAQIECBAgQIAAAQLbFzBDAgQInAtYAD73sEeAAAECBAgQIEBgGwJmQYAAAQIECBAgQIAAAQIECGxfwAwJDAhYAB5AkUWAAAECBAgQIECAAIFPFjB2AgQIECBAgAABAgQIECBAYPsCYzO0ADwmI58AAQIECBAgQIAAAQIECHyegBETIECAAAECBAgQIECAwJcLWAD+igvAJAkQIECAAAECBAgQIECAAIHtC5ghAQIECBAgQIAAAQIESrEA7CogsHUB8yNAgAABAgQIECBAgAABAgS2L2CGBAgQIECAAAECBI4CFoCPEBICBAhsUcCcCBAgQIAAAQIECBAgQIAAge0LmCEBAgQIECBAoC9gAbivYZsAAQIECGxHwEwIECBAgAABAgQIECBAgACB7QuYIQECBAgQ+CNgAfgPiQwCBAgQIECAwKcLGD8BAgQIECBAgAABAgQIECCwfQEzJECAwLCABeBhF7kECBAgQIAAAQIEPlPAqAkQIECAAAECBAgQIECAAIHtC5ghgQkBC8ATOA4RIECAAAECBAgQIEDgkwSMlQABAgQIECBAgAABAgQIENi+wLUZWgC+JuQ4AQIECBAgQIAAAQIECBBYv4AREiBAgAABAgQIECBAgACBTsACcMew1SfzIkCAAAECBAgQIECAAAECBLYvYIYECBAgQIAAAQIECBD4FbAA/Gthi8C2BMyGAAECBAgQIECAAAECBAgQ2L6AGRIgQIAAAQIECBC4ELAAfAFilwABAlsQMAcCBAgQIECAAAECBAgQIEBg+wJmSIAAAQIECBAYErAAPKQijwABAgQIfK6AkRMgQIAAAQIECBAgQIAAAQLbFzBDAgQIECAwKmABeJTGAQIECBAgQIDApwkYLwECBAgQIECAAAECBAgQILB9ATMkQIDAtIAF4GkfRwkQIECAAAECBAh8hoBREiBAgAABAgQIECBAgAABAtsXMEMCNwhYAL4BSRECBAgQIECAAAECBAisWcDYCBAgQIAAAQIECBAgQIAAge0L3DpDC8C3SilHgAABAgQIECBAgAABAgTWJ2BEBAgQIECAAAECBAgQIEDgTMAC8BnHVnbMgwABAgQIECBAgAABAgQIENi+gBkSIECAAAECBAgQIEDgr4AF4L8mcgh8toDREyBAgAABAgQIECBAgAABAtsXMEMCBAgQIECAAAECIwIWgEdgZBMgQOATBYyZAAECBAgQIECAAAECBAgQ2L6AGRIgQIAAAQIEpgQsAE/pOEaAAAECBD5HwEgJECBAgAABAgQIECBAgACB7QuYIQECBAgQuCpgAfgqkQIECBAgQIAAgbULGB8BAgQIECBAgAABAgQIECCwfQEzJECAwG0CFoBvc1KKAAECBAgQIECAwDoFjIoAAQIECBAgQIAAAQIECBDYvoAZErhDwALwHViKEiBAgAABAgQIECBAYE0CxkKAAAECBAgQIECAAAECBAhsX+DeGVoAvldMeQIECBAgQIAAAQIECBAg8H4BIyBAgAABAgQIECBAgAABAoMCFoAHWT4107gJECBAgAABAgQIECBAgACB7QuYIQECBAgQIECAAAECBMYFLACP2zhC4LMEjJYAAQIECBAgQIAAAQIECBDYvoAZEiBAgAABAgQIELgiYAH4CpDDBAgQ+AQBYyRAgAABAgQIECBAgAABAgS2L2CGBAgQIECAAIFbBCwA36KkDAECBAgQWK+AkREgQIAAAQIECBAgQIAAAQLbFzBDAgQIECBws4AF4JupFCRAgAABAgQIrE3AeAgQIECAAAECBAgQIECAAIHtC5ghAQIE7hOwAHyfl9IECBAgQIAAAQIE1iFgFAQIECBAgAABAgQIECBAgMD2BcyQwAMCFoAfQFOFAAECBAgQIECAAAEC7xTQNwECBAgQIECAAAECBAgQILB9gUdnaAH4UTn1CBAgQIAAAQIECBAgQIDA6wX0SIAAAQIECBAgQIAAAQIEJgUsAE/yfMpB4yRAgAABAgQIECBAgAABAgS2L2CGBAgQIECAAAECBAgQuC5gAfi6kRIE1i1gdAQIECBAgAABAgQIECBAgMD2BcyQAAECBAgQIECAwI0CFoBvhFKMAAECaxQwJgIECBAgQIAAAQIECBAgQGD7AmZIgAABAgQIELhHwALwPVrKEiBAgACB9QgYCQECBAgQIECAAAECBAgQILB9ATMkQIAAAQJ3C1gAvptMBQIECBAgQIDAuwX0T4AAAQIECBAgQIAAAQIECGxfwAwJECDwmIAF4Mfc1CJAgAABAgQIECDwHgG9EiBAgAABAgQIECBAgAABAtsXMEMCTwhYAH4CT1UCBAgQIECAAAECBAi8UkBfBAgQIECAAAECBAgQIECAwPYFnp2hBeBnBdUnQIAAAQIECBAgQIAAAQLLC+iBAAECBAgQIECAAAECBAjcJGAB+CamtRYyLgIECBAgQIAAAQIECBAgQGD7AmZIgAABAgQIECBAgACB2wUsAN9upSSBdQkYDQECBAgQIECAAAECBAgQILB9ATMkQIAAAQIECBAgcKeABeA7wRQnQIDAGgSMgQABAgQIECBAgAABAgQIENi+gBkSIECAAAECBB4RsAD8iJo6BAgQIEDgfQJ6JkCAAAECBAgQIECAAAECBLYvYIYECBAgQOBhAQvAD9OpSIAAAQIECBB4tYD+CBAgQIAAAQIECBAgQIAAge0LmCEBAgSeE7AA/Jyf2gQIECBAgAABAgReI6AXAgQIECBAgAABAgQIECBAYPsCZkhgBgELwDMgaoIAAQIECBAgQIAAAQJLCmibAAECBAgQIECAAAECBAgQ2L7AXDO0ADyXpHYIECBAgAABAgQIECBAgMD8AlokQIAAAQIECBAgQIAAAQJ3CVgAvotrLYWNgwABAgQIECBAgAABAgQIENi+gBkSIECAAAECBAgQIEDgfgELwPebqUHgvQJ6J0CAAAECBAgQIECAAAECBLYvYIYECBAgQIAAAQIEHhSwAPwgnGoECBB4h4A+CRAgQIAAAQIECBAgQIAAge0LmCEBAgQIECBA4BkBC8DP6KlLgAABAgReJ6AnAgQIECBAgAABAgQIECBAYPsCZkiAAAECBJ4WsAD8NKEGCBAgQIAAAQJLC2ifAAECBAgQIECAAAECBAgQ2L6AGRIgQGAeAQvA8zhqhQABAgQIECBAgMAyAlolQIAAAQIECBAgQIAAAQIEti9ghgRmFLAAPCOmpggQIECAAAECBAgQIDCngLYIECBAgAABAgQIECBAgACB7QvMPUMLwHOLao8AAQIECBAgQIAAAQIECDwvoAUCBAgQIECAAAECBAgQIPCQgAXgh9jeVUm/BAgQIECAAAECBAgQIECAwPYFzJAAAQIECBAgQIAAAQKPC1gAftxOTQKvFdAbAQIECBAgQIAAAQIECBAgsH0BMyRAgAABAgQIECDwpIAF4CcBVSdAgMArBPRBgAABAgQIECBAgAABAgQIbF/ADAkQIECAAAECcwhYAJ5DURsECBAgQGA5AS0TIECAAAECBAgQIECAAAEC2xcwQwIECBAgMJuABeDZKDVEgAABAgQIEJhbQHsECBAgQIAAAQIECBAgQIDA9gXMkAABAvMKWACe11NrBAgQIECAAAECBOYR0AoBAgQIECBAgAABAgQIECCwfQEzJLCAgAXgBVA1SYAAAQIECBAgQIAAgWcE1CVAgAABAgQIECBAgAABAgS2L7DUDC0ALyWrXQIECBAgQIAAAQIECBAgcL+AGgQIECBAgAABAgQIECBA4CkBC8BP8b2qsn4IECBAgAABAgQIECBAgACB7QuYIQECBAgQIECAAAECBJ4XsAD8vKEWCCwroHUCBAgQIECAAAECBAgQIEBg+wJmSIAAAQIECBAgQGAmAQvAM0FqhgABAksIaJMAAQIECBAgQIAAAQIECBDYvoAZEiBAgAABAgTmFLAAPKemtggQIECAwHwCWiJAgAABAgQIECBAgAABAgS2L2CGBAgQIEBgdgELwLOTapAAAQIECBAg8KyA+gQIECBAgAABAgQIECBAgMD2BcyQAAECywhYAF7GVasECBAgQIAAAQIEHhNQiwABAgQIECBAgAABAgQIENi+gBkSWFDAAvCCuJomQIAAAQIECBAgQIDAPQLKEiBAgAABAgQIECBAgAABAtsXWHqGFoCXFtY+AQIECBAgQIAAAQIECBC4LqAEAQIECBAgQIAAAQIEUa4lBwAAEABJREFUCBCYRcAC8CyMSzWiXQIECBAgQIAAAQIECBAgQGD7AmZIgAABAgQIECBAgACB+QQsAM9nqSUC8wpojQABAgQIECBAgAABAgQIENi+gBkSIECAAAECBAgQmFnAAvDMoJojQIDAHALaIECAAAECBAgQIECAAAECBLYvYIYECBAgQIAAgSUELAAvoapNAgQIECDwuICaBAgQIECAAAECBAgQIECAwPYFzJAAAQIECCwmYAF4MVoNEyBAgAABAgTuFVCeAAECBAgQIECAAAECBAgQ2L6AGRIgQGBZAQvAy/pqnQABAgQIECBAgMBtAkoRIECAAAECBAgQIECAAAEC2xcwQwIvELAA/AJkXRAgQIAAAQIECBAgQGBKwDECBAgQIECAAAECBAgQIEBg+wKvmqEF4FdJ64cAAQIECBAgQIAAAQIECPwVkEOAAAECBAgQIECAAAECBGYVsAA8K+dcjWmHAAECBAgQIECAAAECBAgQ2L6AGRIgQIAAAQIECBAgQGB+AQvA85tqkcBzAmoTIECAAAECBAgQIECAAAEC2xcwQwIECBAgQIAAAQILCVgAXghWswQIEHhEQB0CBAgQIECAAAECBAgQIEBg+wJmSIAAAQIECBBYUsAC8JK62iZAgAABArcLKEmAAAECBAgQIECAAAECBAhsX8AMCRAgQIDA4gIWgBcn1gEBAgQIECBA4JqA4wQIECBAgAABAgQIECBAgMD2BcyQAAECrxGwAPwaZ70QIECAAAECBAgQGBaQS4AAAQIECBAgQIAAAQIECGxfwAwJvFDAAvALsXVFgAABAgQIECBAgACBvoBtAgQIECBAgAABAgQIECBAYPsCr56hBeBXi+uPAAECBAgQIECAAAECBAiUwoAAAQIECBAgQIAAAQIECCwiYAF4EdZHG1WPAAECBAgQIECAAAECBAgQ2L6AGRIgQIAAAQIECBAgQGA5AQvAy9lqmcB9AkoTIECAAAECBAgQIECAAAEC2xcwQwIECBAgQIAAAQILC1gAXhhY8wQIELhFQBkCBAgQIECAAAECBAgQIEBg+wJmSIAAAQIECBB4hYAF4Fco64MAAQIECIwLOEKAAAECBAgQIECAAAECBAhsX8AMCRAgQIDAywQsAL+MWkcECBAgQIAAgUsB+wQIECBAgAABAgQIECBAgMD2BcyQAAECrxWwAPxab70RIECAAAECBAgQOAh4JkCAAAECBAgQIECAAAECBLYvYIYE3iBgAfgN6LokQIAAAQIECBAgQOC7BcyeAAECBAgQIECAAAECBAgQ2L7Au2ZoAfhd8volQIAAAQIECBAgQIAAgW8UMGcCBAgQIECAAAECBAgQILCogAXgRXlvbVw5AgQIECBAgAABAgQIECBAYPsCZkiAAAECBAgQIECAAIHlBSwAL2+sBwLTAo4SIECAAAECBAgQIECAAAEC2xcwQwIECBAgQIAAAQIvErAA/CJo3RAgQGBIQB4BAgQIECBAgAABAgQIECCwfQEzJECAAAECBAi8UsAC8Cu19UWAAAECBH4FbBEgQIAAAQIECBAgQIAAAQLbFzBDAgQIECDwcgELwC8n1yEBAgQIECBAgAABAgQIECBAgAABAgQIECCwfQEzJECAwHsELAC/x12vBAgQIECAAAEC3ypg3gQIECBAgAABAgQIECBAgMD2BcyQwBsFLAC/EV/XBAgQIECAAAECBAh8l4DZEiBAgAABAgQIECBAgAABAtsXePcMLQC/+wzonwABAgQIECBAgAABAgS+QcAcCRAgQIAAAQIECBAgQIDASwQsAL+EeawT+QQIECBAgAABAgQIECBAgMD2BcyQAAECBAgQIECAAAECrxOwAPw6az0ROBewR4AAAQIECBAgQIAAAQIECGxfwAwJECBAgAABAgQIvFjAAvCLwXVHgACBFBAECBAgQIAAAQIECBAgQIDA9gXMkAABAgQIECDwDgELwO9Q1ycBAgQIfLOAuRMgQIAAAQIECBAgQIAAAQLbFzBDAgQIECDwNgELwG+j1zEBAgQIECDwfQJmTIAAAQIECBAgQIAAAQIECGxfwAwJECDwXgELwO/11zsBAgQIECBAgMC3CJgnAQIECBAgQIAAAQIECBAgsH0BMySwAgELwCs4CYZAgAABAgQIECBAgMC2BcyOAAECBAgQIECAAAECBAgQ2L7AWmZoAXgtZ8I4CBAgQIAAAQIECBAgQGCLAuZEgAABAgQIECBAgAABAgReKmAB+KXcrTMpAQIECBAgQIAAAQIECBAgsH0BMyRAgAABAgQIECBAgMDrBSwAv95cj98uYP4ECBAgQIAAAQIECBAgQIDA9gXMkAABAgQIECBAgMCbBCwAvwletwQIfKeAWRMgQIAAAQIECBAgQIAAAQLbFzBDAgQIECBAgMA7BSwAv1Nf3wQIECDwTQLmSoAAAQIECBAgQIAAAQIECGxfwAwJECBAgMDbBSwAv/0UGAABAgQIECCwfQEzJECAAAECBAgQIECAAAECBLYvYIYECBBYh4AF4HWcB6MgQIAAAQIECBDYqoB5ESBAgAABAgQIECBAgAABAtsXMEMCKxKwALyik2EoBAgQIECAAAECBAhsS8BsCBAgQIAAAQIECBAgQIAAge0LrG2GFoDXdkaMhwABAgQIECBAgAABAgS2IGAOBAgQIEDgJQL7/b4IBq4B14Br4PuugZd8yOjkYwUsAL/01OmMAAECBAgQIECAAAECBAgQ2L6AGRIgQIAAAQIECBAgQOB9AhaA32ev528TMF8CBAgQIECAAAECBAgQIEBg+wJmSIAAAQIECBAgQODNAhaA33wCdE+AwHcImCUBAgQIECBAgAABAgQIECCwfQEzJECAAAECBAisQcAC8BrOgjEQIECAwJYFzI0AAQIECBAgQIAAAQIECBDYvoAZEiBAgACB1QhYAF7NqTAQAgQIECBAYHsCZkSAAAECBAgQIECAAAECBAhsX8AMCRAgsC4BC8DrOh9GQ4AAAQIECBAgsBUB8yBAgAABAgQIECBAgAABAgS2L2CGBFYoYAF4hSfFkAgQIECAAAECBAgQ+GwBoydAgAABAgQIECBAgAABAgS2L7DWGVoAXuuZMS4CBAgQIECAAAECBAgQ+EQBYyZAgAABArMK7Pf7MhWzdqYxAgQIEPgYganPhjz2MRMx0EUELAAvwnrZqH0CBAgQIECAAAECBAgQIEBg+wJmSIAAAQIECBAgQIAAgfcLWAB+/zkwgq0LmB8BAgQIECBAgAABAgQIECCwfQEzJECAAAECBAgQILASAQvAKzkRhkGAwDYFzIoAAQIECBAgQIAAAQIECBDYvoAZEiBAgAABAgTWJGABeE1nw1gIECBAYEsC5kKAAAECBAgQIECAAAECBAhsX8AMCRAgQIDA6gQsAK/ulBgQAQIECBAg8PkCZkCAAAECBAgQIECAAAECBAhsX8AMCRAgsE4BC8DrPC9GRYAAAQIECBAg8KkCxk2AAAECBAgQIECAAAECBAhsX8AMCaxYwALwik+OoREgQIAAAQIECBAg8FkCRkuAAAECBAgQIECAAAECBAhsX2DtM7QAvPYzZHwECBAgQIAAAQIECBAg8AkCxkiAAIGvFdjv90UsZ/C1F9ZME6+1llpFrQxqZVDrugxmeplrZkTAZ/Nyn81pO8K+mmwLwIueCo0TIECAAAECBAgQIECAAAEC2xcwQwIECBAgQIAAAQIECKxHwALwes6FkWxNwHwIECBAgAABAgQIECBAgACB7QuYIQECBAgQIECAAIGVCVgAXtkJMRwCBLYhYBYECBAgQIAAAQIECBAgQIDA9gXMkAABAgQIECCwRgELwGs8K8ZEgAABAp8sYOwECBAgQIAAAQIECBAgQIDA9gXMkAABAgQIrFbAAvBqT42BESBAgAABAp8nYMQECBAgQIAAAQIECBAgQIDA9gXMkAABAusWsAC87vNjdAQIECBAgAABAp8iYJwECBAgQIAAAQIECBAgQIDA9gXMkMAHCFgA/oCTZIgECBAgQIAAAQIECKxbwOgIECBAgAABAgQIECBAgACB7Qt8ygwtAH/KmTJOAgQIECBAgAABAgQIEFijgDERIEBg8wL7/b5MxeYBTJAAAQIEFhGotZZax2ORTjVKYCaBqZ+N8thM3TzcjAXgh+mmKjpGgAABAgQIECBAgAABAgQIbF/ADAkQIECAAAECBAgQILA+AQvA6zsnRvTpAsZPgAABAgQIECBAgAABAgQIbF/ADAkQIECAAAECBAisVMAC8EpPjGERIPCZAkZNgAABAgQIECBAgAABAgQIbF/ADAkQIECAAAECaxawALzms2NsBAgQIPBJAsZKgAABAgQIECBAgAABAgQIbF/ADAkQIECAwOoFLACv/hQZIAECBAgQILB+ASMkQIAAAQIECBAgQIAAAQIEti9ghgQIEPgMAQvAn3GejJIAAQIECBAgQGCtAsZFgAABAgQIECBAgAABAgQIbF/ADAl8kIAF4A86WYZKgAABAgQIECBAgMC6BIyGAAECBAgQIECAAAECBAgQ2L7Ap83QAvCnnTHjJUCAAAECBAgQIECAAIE1CBgDAQIETgL7/b5sOU4T3ehGrbXUKmrdpsFGL9ubp7Xl96ZvmNvNJ3qjBWvd5vtSrd8xr41eljdP693vURaAbz5VtxRUhgABAgQIECBAgAABAgQIENi+gBkSIECAAAECBAgQIEBgvQIWgNd7bozs0wSMlwABAgQIECBAgAABAgQIENi+gBkSIECAAAECBAgQWLmABeCVnyDDI0DgMwSMkgABAgQIECBAgAABAgQIENi+gBkSIECAAAECBD5BwALwJ5wlYyRAgACBNQsYGwECBAgQIECAAAECBAgQILB9ATMkQIAAAQIfI2AB+GNOlYESIECAAAEC6xMwIgIECBAgQIAAAQIECBAgQGD7AmZIgACBzxKwAPxZ58toCRAgQIAAAQIE1iJgHAQIECBAgAABAgQIECBAgMD2BcyQwAcKWAD+wJNmyAQIECBAgAABAgQIvFdA7wQIECBAgAABAgQIECBAgMD2BT51hhaAP/XMGTcBAgQIECBAgAABAgQIvENAnwQIfKHAfr8vU/GFJB815VprqXU8PmoyBkuAAAECBAgQuEHAAvANSNeLKEGAAAECBAgQIECAAAECBAhsX8AMCRAgQIAAAQIECBAgsH4BC8DrP0dGuHYB4yNAgAABAgQIECBAgAABAgS2L2CGBAgQIECAAAECBD5EwALwh5wowyRAYJ0CRkWAAAECBAgQIECAAAECBAhsX8AMCRAgQIAAAQKfJGAB+JPOlrESIECAwJoEjIUAAQIECBAgQIAAAQIECBDYvoAZEiBAgACBjxOwAPxxp8yACRAgQIAAgfcLGAEBAgQIECBAgAABAgQIECCwfQEzJECAwGcKWAD+zPNm1AQIECBAgAABAu8S0O3YJKkAABAASURBVC8BAgQIECBAgAABAgQIECCwfQEzJPDBAhaAP/jkGToBAgQIECBAgAABAq8V0BsBAgQIECBAgAABAgQIECCwfYFPn6EF4E8/g8ZPgAABAgQIECBAgAABAq8Q0AcBAgsK7Pf7suZYcOqraLrWWmrdbqwC+YlBrPm1McvYdqXsp2Lp94epvvPY0v0v3P4Tl56qKxC49hpbwRANYULg2vm7dnyi6Y84VOt2f7ao9frc3n2SLAA/dQZUJkCAAAECBAgQIECAAAECBLYvYIYECBAgQIAAAQIECBD4HAELwJ9zrox0bQLGQ4AAAQIECBAgQIAAAQIECGxfwAwJEFhGYF9LyVim9eutZt8Z10uuo8SzY322/r0K2V/GvfW+pXzaZNw633vK3tqmcgQIbFrAAvCmT6/JESCwlIB2CRAgQIAAAQIECBAgQIAAge0LmCEBAgQIECBA4BMFLAB/4lkzZgIECBB4p4C+CRAgQIAAAQIECBAgQIAAgXsF8huM/bi3/rPl+33n9vX23lsix9iPHE3bz+1r0cq2NMv3t3N/zmhtt3TOtrfQVnNp6bU5tXItzfL97dwXBAgQmBCwADyB4xABAgQIECBA4FzAHgECBAgQIECAAAECBAgQILB9ATMkQIDAZwtYAP7s82f0BAgQIECAAAECrxLQDwECBAgQIECAAAEC4wL57cTxo458q0BeFxnfOv9r806bjGvlHH+tgN4IbEDAAvAGTqIpECBAgAABAgQIECCwrIDWCRAgQIAAAQIECBAgQIAAge0LbGWGFoC3cibNgwABAgQIECBAgAABAgSWENAmAQIzCOz3+zIVM3ShiQmBWmupdTwmqjpEYFwgv7XYjyzZ9nO7xVBeO3ZL2uo/m97S11CZZ/t9tP7QWFreLW22skPpLfXvLTPUTz/v3va2Vr5vMbR9Od+hMi2vX7blSTcpMPWzUx7b5KRNajYBC8APUapEgAABAgQIECBAgAABAgQIbF/ADAkQIECAAAECBAgQIPB5AhaAP++cGfG7BfRPgAABAgQIECBAgAABAgQIbF/ADAkQeE6gfUvxuVbUJkCAAAECBB4QsAD8AJoqBAh8r4CZEyBAgAABAgQIECBAgAABAtsXMMMVC9RSdr1Y8UgNjQABAgQIvE3AAvDb6HVMgAABAh8mYLgECBAgQIAAAQIECBAgQIBAE6j7UvpRev/y27+93bk2u4Xfy8ZiMfgy68l91QkQIECAwMcLWAD++FNoAgQIECBAgMDyAnogQIAAAQIECBAgQIAAgbUI9NeXdzGoXBiOxIPADAKaIECAwDYELABv4zyaBQECBAgQIECAwFIC2iVAgAABAgQIECBA4K9ArsJm/D2yeE5+8XjxTnRAgMD3CZgxgQ0JWADe0Mk0FQIECBAgQIAAAQIE5hXQGgECBAgQIECAAAECBAgQILB9ga3N0ALw1s6o+RAgQIAAAQIECBAgQIDAHALaIPBVAvv9viwZW8estZZa1xuf7r/ktfmStnel7KfiyutvNecvv+3bjzawltf2j2n+WuapOBa7K/nZl9JuaGfa7WdexF0NKUxgIwKX72H3Tuuy/uX+ve0p/1qBy/P1Z3/qsyePXfn8+dPeh5V/7dn421ut9a0/H+bn5N9RyRkRkE2AAAECBAgQIECAAAECBAhsX8AMCRAgQGC1Am2xt6WrHaiBESBAgACB9wlYAH6fvZ4/TcB4CRAgQIAAAQIECBAgQIAAge0LmCGBJjDyzdZ2+Gr6bP2rHay4QF12bPnN32V70DoBAgTeKPDs58ez9d84dV3PJ2ABeD5LLREgsGEBUyNAgAABAgQIECBAgAABAgS2L2CGMwjE4u9uhmYmm6j7UlqUD/zXxp7pBw7fkN8skNdNizcPRfcECKxXwALwes+NkREgQIDAOgSMggABAgQIECBAgAABAgS+QaB9Y6ql98651WvpvfXXVr7No6X98eXiU3//uN39zd/j9mWSN6Lzm7stTgu42dZQXDaQ+61cbl+LVnYs/Vv/PGes3q35560d9lrdw55nAvcJuH7u8/qk0u19tqX3jr3Va+m99ZXfpEB+7m5yYiZFgAABAgQIEHheQAsECBAgQIAAAQIECBAgMCgwsRiVaxB/6uz/5DyR0fuO8cQ4nuhg4aqfPv6Fed7S/Cd1mtdPi08at7ESIPBKAQvAr9TWFwECBAgQIECAwOcIGCkBAgQIECBAgACBFMjVzIzcFgQIEHi7QC7rtHj7YLYxgLXOIj97MtY6PuNatUC+S6x6gAZHgAABAgQIECBAgACBVwvojwABAgQIECBA4E6Bemd5xQkQIECAwAoEtjoEC8BbPbPmRYAAAQIECBAgQIAAAQKPCKhDYJMC+/2+TMUmJz3jpGqtpdbxmLGrr2xq6trMY1dR8ttRc8S1jq71ca3+2PFr7b7r+Nh4M783pl0tpYvMP0b+VubjZskb0D9Dv/6510YZ2s5GLqM1mq1e1jkdO25cHr/cv2z7cv+y/L37l+3l/nFo5Zbxn8q+dyM+PuLzo4zGtdFdq//px6/Nf9bj7RqcaDTfM/sxUbQ7VGv1+dZJvOnphnPajayVG0u7Qg88jbW3lvwHpqTKr0B+/v7u2RoRkE2AAAECBAgQIECAAAECBAhsX8AMCRAgQGB2gaHF39k70SABAgQIECDQF7AA3NewTWBIQB4BAgQIECBAgAABAgQIECCwfQEz/DyB9g2lzxv5dkZctzMVMyHwMQLtvS/Tjxm0gZ4J5LnLOMu0Q2BeAQvA83pqjQCBjQmYDgECBAgQIECAAAECBAgQILB9gbMZxqJm9yuNj+nZsS3sHOfV5nj3lPr17668kgpnv455JWMyDAIECBAgMKOABeAZMTVFgAABApsSMBkCBAgQIECAAAECBAgQWJNAfluqHwuMrVsUvWw3Fjwvs3K/KxvHxtIss7boxno5qJjDZdbY/mD9scLP5vfP9dD2I+3nwm/Ged3D3mUfh9zx52xnKi7bu9wfb9kRAgS2JvDi13/3Xh3v7Y+m1/ivtXutvuOvEbAA/BpnvRAgQIAAAQIfJWCwBAgQIECAAAECBAh8s0Deq2/z38VG3uyOZDOPZ+eX9Vt8Jkqe1c8c+SeN+jP+/PMniRorAQIEbhewAHy7lZIECBAgQIAAAQLfIGCOBAgQIECAAAECXy+QX+zcMsLW53f93Lktft3o8RK58Lvb78t+l1uPt6MmgcUFdEBgwwI+6TZ8ck2NAAECBAgQIECAAIH7BJQmQIAAAQIECBCYWaDO3J7mPkPgytpvHp6Ka5OcqpvHrtW/djzbmIpr9R0nQGD9AlsfoQXgrZ9h8yNAgAABAgQIECBAgACBWwSUIfDRAvv8ptVEfPTkbhh8rbXUulzcMIRFi1w7v59+/Creg79rOH9t81QM9fsTKz7thmmm3X7mRVyW7x8b2r4sv4b9bpzHgVyb37HY00n+suV7z8PTnY410LuWdqWWs6il9Mc51sQpv7U1lp4KrnsjPjrKVMRba5mKobolXi+11qhXBycfh8sY2yl/sOYh89n6h1bGn+9pf2j+9+SNj+K2I7XWzrnW4fS2VpRaSqDWw3kp+WsX+rFUh8d2u/f6uJAfTY/NjCbX2h2teDzQf68d2j4WezrZ/M9HV4Tyc/5KkW8+bO4ECBAgQIAAAQIECBAgQIDA9gXMkAABAj2BuGne7bW029nQU5tXSzc0NVMhQIAAAQIEDgIWgA8Ongn8FZBDgAABAgQIECBAgAABAgQIbF/ADMcF2lfxxkvMeyT7m6vF+lxD+e2m51pYd+055te+zLbumY6M7pZr7clraKTnr8jO/7agxTsnnGMY6j/zL2Oo3FJ5/b6X6kO7Kxf46DfQJ23X8N6anwEZT05l7dUtAK/9DBkfAQJvEdApAQIECBAgQIAAAQIECBAg8KECcXN5d+PQFbtDIFzvKL3uojfMJa+h/NWkfyYSdTO/xdLHWz9j6bP952LknzamMi7m36+f211EmVxb6SLa6vJ6aWze9Lis1/Zvqdz1nePoFW71T8fyeIso147H5iKP1n6//7Hzemv+IgPV6GcLtMXlTNc2k3i95Xvr2oa11fFYAN7qmTUvAgQIEHhUQD0CBAgQIECAAAECBAh8p0B/VSK3l1bIPvqR/bX93H4gukWTkXp5IzS/+driz99kzJvl/Rhp55TdL7vE9qmjkY1rfY5UuzW7s8yb9S16FbPr3u4im3/6b+OYI40R/5RS2rXQpZHXHnkZtu0S/bXtbkxtp6VLH2/9jKXP9h/t5sJkJFcfg/OPWlm/ixjLmV0c28UL799FZF4cOnvkNdWPbGcq+mXbdmsw67XtTLuxxUbmZ8Tmn0fm96O1OZr+aWE6oxvDgM90LUcJ3CHQLtY7qryy6Nj7R44h3iLO3o8zb9bov7hze9bG19tYuq53dEZGgAABAgQIEHipgM4IECBAgAABAgQIENiCwOD93VyB2cLkzGEegcvr4XL/2Et+Wy0XLvoLwf3ra6nj2cdUHIdXnu3/1Edr8IY067RiuZ3R9jPN/TTLGGIdyst6sT7aZ86syWjlMx0rmGPJ6B/P/V0tJceXkfv942072x2LVuaRNPvLfjNy+5Fo/eb5H/NsZaTfJpBXxXHOK1wUzuv9OLrfxEX8azHjlgXgGTE1RYAAAQIECBAg8MEChk6AAAECBAgQIDAskHdrM4aPrjI373mvcmAbGlTeWM7Y0JRMZSaBta/lXI7vcn8mhtFm5u5v7vZGB76lA+ZCIAXyZ5uM3N5g+Ize4Ek1JQIECBAgQIAAAQIE7hNQmgABAgQIECBA4E6BXHXKuLPan+L5FcvLzKG8yzLP7l/2cbl/0f61qS59/GI4f3af7T8bzDYuI/O7uOLTlTk+XSs6drz1fWzmatLKZ3q1cK/AZf+X+61otjtXtDYzHesvjz0Sc7f3yBjUITApsLKLdHKsGzpoAXhDJ9NUCBAgQIAAAQIECBAgQOBuARUIfITAfr8vU/ERk3hikLXWUut4PNG0qimQ337JyO2pyDJzxq19TZW7ONb/W65547PbjxWcTC+KlnJtLvk14qm4Vv/Z438G/NqMNMso+dtEByLelsoubDN9Jv5FG/9iamcRec+0eUvdP/32+sw5X7bRn+srjmcfUzHX+IK+e4xdrqfzMuLTVY6nrB9J98iXTV47Y5HHu4Lx1D7bdmUf0/2Nlh9FBh/Z32W0gv32W16Wbdt5vI2t5omNaP21tI0n680VQ/3HpMsjcTj/+1IPG61p6coE2vU0lj483LyIL+PUWHz6XV60p2Ov2chfb34WvW5z2DHC2/7m7+U8Ht3v9T+4+Wi71+oNdva6zHR+XW8f05OBEiBAgAABAgQIECBAgAABAtsXMEMCBDYpsD/OqqXHXcljAjWqDUVkexAgQIAAgfsFfD7fb/ZADQvAD6CpsnEB0yNAgAABAgQIECBAgAABAgS2L2CGmxbIb/fnhGy0AAAQAElEQVRteoJvnlzeu8948zB0T4AAAQIECIwIWAAegZFNgMB3Cpg1AQIECBAgQIAAAQIECBAgsH2BqzPM31F5tdAbC7xpfLno20Utpf3myzcq6JoAAQIECPwKxGdT/1dP/x74zi0LwN953s2aAAECBP4KyCFAgAABAgQIECBAgACBOwT6N1mHtu9o6qGiQ3328x5qNBdWM4YqtxXPlg6VWTovx5Yx1E8bV0uHyjyR11/4faKZNVQ1BgIECHy2QHufH0vfPLv8LRxTscTwus//y4ZjQfgyK/e7snFsLM0yWwgLwFs4i+ZAgAABAgQIPCmgOgECBAgQIECAAAECBPoCu/7OCrffO75cc8gb55muEMeQCEwIOESAwJYF+p9L+UmZn1Vbnu/U3CwAT+k4RoAAAQIECBAgsH0BMyRAgAABAgQIECDwR2Dtt03fO778NnCStTS3BQECBFYvYIAEvkjgvT8pfBG0qRIgQIAAAQIECBAgsD4BIyJAgAABAgQIECBAgAABAgQ+WKDeNvZvK2UB+NvOuPkSIECAAAECBAgQIECAQAoIArMK7Pf7smTMOtgFGqu1llqXiwWGfFeTT5/bXSn7qbhy/VwdbP6+w2fiagfDBab+vl8eG641X272MRUP9dQco/Ku1HIWtZT8VZItoshTj9bOWDrYeG98pW23dLBCKXF5PRUjzcomMItArbXUOh6zdDLRSK3jfddaJ2qu49AuXuBTn1HXRjlVN49dq3/teLaRcVku8zIu8+fezz6mYu7+LturtS5yfY99brT8y3Fsbb/N85T2Jlj3peTCZ//ng97hbrN/bGi7KzTxdOq3lrOfC1r+RNW7Dk1du7ccS4e7Otx2YbMjQIAAAQIECBAgQIAAAQIEti9ghgQIECAwh0Dc+56jGW0QIECAAIH5BGIReL7GPrclC8Cfe+6MfG4B7REgQIAAAQIECBAgQIAAAQLbF3jlDK98M/PpoSzd/tMD/OAG0nbNw3/z+HLhN781ld+0WjOTsRH4BgFrXZ94luNd9M3v45+otooxx6l7+zjy2sm4MhALwFeAHCZA4DsEzJIAAQIECBAgQIAAAQIECBDoCeTKXote9mmzHcv0lNnbyPwWvezZNlvbmQ41mvktesdv3rzlBu8tZcY6vKXuLWXG2u/l5+LQHNFr0iYBAisRaK/tlQzHMG4Q2EWZLobe4yOv/RrhfloiP6odHv3tQ87f51vK/K31mpz22ZzpUI+Z32LseIkrP8sMHV8yL1zz3C3ZxZxtWwCeU1NbBAgQIPCJAsZMgAABAgQIECBAgACBeQTy2xj9mKfV31b6bef275H5tvKGasZYi3ks49HjY/Vuzc++M8bK57GMseO9/P7N9T/bUS5vnOa3XAcjjudN4D/18ubwLRH1F22/N4a8VOaKGHb3uJG4K7uiJ0MhsFmBy/eiWydaay21jse1dvb7fZmKa/W/53gtu3KIEmlp/2rbKKU7h7+7Z1u72OuOR/ncXvrzI7qb/5EfHBljLeexjBuOn+YfZYc+oyN79kfnP9LqaTyxLp3jGSn2ePblh/iNLeW4biyqGAECBAgQIEBgawLmQ4AAAQIECBAgQIDAsEDeYj4eyRuyGcfdQ/Ls8UMrjz+/oP+4kTs6vqljo5UuDky1MXXsohm7BAjcIrDNMm1daJuz29Cseu/pec7azPKTLBcW+2vCefwyWvlT2mvvlNc2po61Mm9Nc9bHAeTPFhnH3UNyx/E3fBM4z81hnL3nlZpbAO6dI5sECBAgQIAAAQJfJGCqBAgQIECAAAECCwosfdvxWvvXji849S9pOu/ZZ3zJdE2TwCoFct0pY5WDW9OgjGVFAs9+Pj9b/zmKVX3u5Wp0xsiU3is1MijZBAgQIECAAAECBAgQWFJA2wQIECBAgACBqwJ1osTUsYlqZ4em2pg6dtaIHQIEvlkg3yoyvtlgC3O/exF/6qRPHbsVa442bu3rBeW+tQsLwN965s2bAAECBAgQIECAAAEC3ylg1gQeEpj6+3Z57KFGP6hSrbXUOh4fNJXBoeY5nIrBSv3M/PZFRj/vnu2se0vc0+Y9ZfPrLC1O9QZuG2aZoeNt7HlsaLufl2VaZHtT0cr1035bbbulWW5ou5+XZY6Rf6dvYJbHo6XkL6HMX835L3L+RNyt3z8Z/6L+n3ZbX3Hs2fZb/WhykccI6yJ9aZQAgSGB+FyOF2KNKBexK4e/Nzv12XbLscteL+vUGmO4IS7bqfVQ77K9ufcv+331/n5XSsau956e2/neH4dKe5/OvLZ9+PCJkWaBY7RjLV3686O1H6OY79Gu0aEWawCd8uOTuZVtaR4b2u7nZZkbIz/bp2Komf7PDDHC0u3HsDMdKt/ltfFdpLvj63MsvXw9d21NPV203+rnOKeqfckx0yRAgAABAgQIECBAgAABAgS2L2CGBAgQuBCIm7cXOXYJECDwQQI1xpoRiQcBAssKtJ8ZWrpsb0+3bgH4aUINfLyACRAgQIAAAQIECBAgQIAAAQLbFzDD+QXaN06GWs5jQ/lz5V1r/9rxNg7rJk1CSoAAAQIvEMiPnfzW6NmXXl/Q72q6uPXzeWzAz9Yfa/fG/Dx3NxZ9ezELwG8/BQZAgMA7BfRNgAABAgQIECBAgAABAgQ+TiDuHvd/deFD4887zy0eauDJStn3k03cU/2sbN/v7IAdAgQIbEAg319bbGA6pkCAwFGg//NLbB9zRxMLwKM0DhAgQIDAxgVMjwABAgQIECBAgAABAh8n0C38Xo76hpuApyrPLArkt276cWr0jo2p/vtt5/Ydzd5adNDv1srKfaqAcRP4DoGp99c7Bbr3yvhs+Vf2pR/7GpkRtdZSa72z1e8pnr8heBfTbY77HlWepjj03Y8EmYqFdfJbvFOxcPdlqu88NtR/dy1dHuhdV5eHct8CcCoIAgQIECBA4MsETJcAAQIECBAgQIDAZwvkfdM2g3aTue3flna1omimkbz88a5+DxNNvxaHHM8ECGxT4Btnle+vLeaffy5uzt/qtlpktK3zuabZ5M8ubTzdq3xiEdgCcJOSEiBAgAABAgQIfIeAWRIgQIAAAQIENiDw/DeI8rZgi3eAZN/v6Pe3zzTM+M2xRYAAgS0I5Ptriy3M54k5rLRqfvZkrHR4hrVigXuum3wXWPFUDI0AAQIECBAgQIAAAQLzCWiJAAECBAgQ+GKBiW/JfLGKqRMgQOAuAW+l17kYXTd6RYlv78MC8LdfAeZPgAABAgQIECBAgACB7xAwSwKTAvv9vkzFZOUXHKy1dn9rr9b3pC+Y4mQXU+dmjmMlf5/eMzE5+nkP5t+Gazf0Mu3296X7e3I39dTm2S/c8q6l/TqPbrc+sn7bbmnmzRjd38urpfyLNrsIp3ipx2s9MnalS9v+VBqlPZ4QePY1+kTXqhL4LoEH3ktrrYM/X/xXahmK/Nyp5ffftdf3b8lltmqtpdbHY5lRlVJLKWnVPqPzW5tnEcc/4bHrfW4OfU6+aw7t830sfde4luy3u5aOHfSvrcw/Zv9JstyfzO/JMFMCBAgQIECAAAECBAgQIEBg+wJmSGBjAnFDtptRS7sdTwQIECBAgMAaBWoMqh+x60HgfoH2c19Lr7RgAfgKkMMbFjA1AgQIECBAgAABAgQIECBAYPsCUzN84NtSU8298tjUNz5uGkebe6Y3VZi50Lv67U2jfRurl2WTAAECny+Q768t3jWbd/f/rnnf0G+u3WXcUHT1RYa+FZzfGl79wD94gPf8/GcB+INPtKETIPC4gJoECBAgQIAAAQIECBAg8F6BvPm5iyFkGsn2Hm11MdOh2WV+iyWOD7X5TXn5VatSytSUrU9M6ThGgMC3CuTn8qY/n990YtO1i/h82uLnTze3sM25jf1q5sv8KH7+CJt+mWzr1G6U7LajTGx63CBgAfgGJEUIECBAYFMCJkOAAAECBAgQIECAwBsF8uZd/8Zy7r9sON2dxLhz2NIlOp5a1M3+lj6efbwo+jdpV7cdBnnjM78p08gzjezukZdAt+FpywLmRoDAHQL5eXzr53Mre3rvL7XsenFHt08V3e/3ZSqeanzGyumVnzsZMza7mqYenl/8SNYm0V1LbeeYdnnxYb7rR6/OsViJwyU/71u0/MXS/IFiKp7suJt3zHMsvbX5dLm1rHIECBAgQIAAgQ8XMHwCBAgQIECAAIF3C+RNwhxDS3N7F0/9/djdwCNndZxGu0l43D0kSx8/9LLYc9yYXKztuRo+XlQ51Ix+s3kob6xu9WZ8f662CXyngFnfK5Dvi1mnpbmdn1T9/czLGMrLfHFdID93tvz5k/O7Fk0pr6+0KL0P6X7dVu5q6oIcJLIAPMgikwABAgQIECBAYHMCJkSAAAECBAisSqB3r68b18fdu2uLupl2M5j7ad237fKm7dwzfkd7H3fdvQNJnwQIfLXA5fvk5f4qcVY8qObX0hUP9aGhbXVeD2G8udK6f5J8M47uCRAgQIAAAQIECBDYhoBZECBAgMB6BC4XftvIxvLbcemKBD7lZB3HmTejM/qCx0P9Lx31D9smQIAAgaNAe7887pbL99OWL92mQJ7va9Gf+eX10j82tp3tjx17JP+j6zwCODJhC8AjMLIJECBAgAABAgQIECBAYBMCJkGgE5j6+3B5rCvkaTGBNG5R9vtSI/ZxCznTFpnfylympf/7AJ/ZnmOG+Y3fjH5bud/ilD9w2y3LDB1vc8pjY9t57Jb6WW7miNOVp6fs9qX8i7b/RZp5+S3gjNxeY+Q4c7yNNNMYfvdIyvxbgZl2GZ5WK3D5fjDffumu6+FrN96h4sB0X8/Wb31MtXPLsdbOUuktY5gqc+u4ptp45ti1/p9pO+tea//a8WxjKq7VjzfkePXG5RrPfx+11lLr34jM+Git8Z6+P0X0VDJKPLfP5kzzhZKvhX+Rn5FldrGdES2XjP9qKf2ILktG1puKvyO+L6fWGv2Mx7XWpsaWx67V3/rx/Ny8NZpF97maPxxMRF6v/cifL9p+majXjrWy+ZNWfpa3vl+WXkO5MpD8tdejEXXbvHJuQxFFbnpkOzcV3FYhsyFAgAABAgQIECBAgAABAgS2L2CGqxY43LNe9RANjgCBLxJ49j3p2fpfRH3TVNMz46bCCt0rgPZesfnL1/mb/L4Wt3ohzzQvC8Df95IwYwIECBAgQIAAAQIECBAgQIDA2wVuuinVvmHxyGg/oc7U/PLYyueQ3/LJWPkwDY/AUWBiuaXdbG/pscZ58mz989ZKyfYyyov+3dtXls940fD63fTPQ3+7X+bjt9M24zMnkiPP+MzRv3fU6Zbf6vT5+d7z8Lbe8wJ4Uec3/az9orHohgABAosL6IAAAQIECBAgQIAAAQIECHyEQN4ZbvERA17XII2GwF0C7YZ8S++qHIVbvZZGlscTAn3H/vYTTap6LrA4a3aQcd7tTXv9X417UwWFCHyKQLwm8jdchfRRwAAAEABJREFUv2q4FoBfJa0fAgQIEHi3gP4JECBAgAABAgQIEFiZQP8mb7ddatn1YmXDPQwnv5mbcdi77znr9WOo9ooXfeO+ZVnx8IY05X2nwHHW3RUb2y2NzXh/KV2U+JdfLe1FFittPw535TKzRT8vt1vZY5rFzupnmX5kgX70jy2x3e8rt7OPTDNy+zIyvx+Xx+fe7/cV20fGQy+xE1ndKThkbOC5Tail751SjiIXh/KbqEMxNLpWbujYLjJbxNmLvfsf3c8BObD7q66uRhp0HjGfnFd+9LdB5udo25Z+qECexKkYmFZeB3lNDBwql6/FoTKP5GW7j9RThwABAgQIECDwQQKGSoAAAQIECBAgQODTBPI2YYv1jD3uZa9nMEZC4B6BXJGZLH+lwJXDpVv8nezg/GC2l3Geu9zevX1l+YzlRvTb8mA/mZnxW+y2rQ8plVPL+JDh3jPMnFZ+emV6T71Wtl+vWzT7wA+e/hzavKQEUqD/HwPkfhcLXTAWgDtdTwQIECBAgAABApsVMDECBAgQIECAwBICeQevxRLtH74PEi2v7/Zd3ovvf/ElBulBYN0C7eZ6S+8dbavX0nvrX5bvt9Pfviw3137ro6XX2u2X629fq/fo8XxTybotze0tR9+0v/0hc27fBM50ashvmdrUgFZ0rH2GrmhIhrJBgfX9BLlBZFMiQIAAAQIECBAgQOA9AnolQIAAgQ8ScKd4tScrT81l5GC/Za0m5yoIEFhYwBvKwsDLND912qaOLTOa9bT6zXN/6Vm4gH5p3/d09qZxWgC+5yQpS4AAAQIECBAgQIAAAQKfImCcHyaw3+/LkrF2jlprqXU83j3+Z8/N2Pjz20Nd7Gr52WeUSH+jvPtf+4rOWNrGF2Mvt0QrP5W2dvplWt5Y2i/b2w7WMhWtaLz84vVXzmIXK77/okDGWLdRJEp4XHt9bF3o/fOvQTwUkd0eeTi3W1py41pkhWNk0dxs6U31s3A/soFjZPZxs2uqbT+UZmND0WssD+duS7tOc6cfWeAYmX3c7Iq27QfS/S7eW4YiDuz3/+J9J2NX9vGmsz/l5X6rFz8f5LHLOJXN+peR9Q/1SjeBnNBYlCf/jbV7md/rJg+13f52yztLs8BUhFO8icePEGe12s4+jk1FK/dwGue2jkSJ/LF2hz6bWtmc7U98wPSjHWtpqx9nvgzF1Jz7x1p7c6fdHKLR/2IjF+FqnIcS1/Dpx4k4dsujP9ZHtm/p45PL/IvrJH9OeTQenvvoD0ZxwuNYuz5Paa+jvAbympi6vnvFn9rMfp5q4LMqGy0BAgQIECBAgAABAgQIECCwfQEzJECAAAECFwJxX/4i577dZ+tf9pbtZVzmL7V/b19ZPmOp8ZRYuTm13bZbejowsTFVdurYRJOvPJS2Ga/sU1/vE4hLMk93i/cNRM+rEIjr4RXjsAD8CmV9rEPAKAgQIECAAAECBAgQIECAAIH3Cuzz1ufCQ9hK82nVYqk5OR1LyWr3JQJ5AWe8pDOdLC2QXyNdug/tzyew9OfTvSPN8dxb503lc+0v403d6/aLBCwAf9HJNlUC3yxg7gQIECBAgAABAgQIECBA4C6B/B19d1VYWeEb1sXyt3Pmryfs34jO7S5uqJ/32zPWNHNjIUDgUwSm3mSmjrX5TZWZOtbqSz9aoPugihm0NDbPvlSe+yuLNtT83GyxsiEazhwCS7/95M+nLa6M1wLwFSCHCRAgQODjBUyAAAECBAgQIECAAIF3CbQ7nC3NcfS3c/+ZaDfAHk2H+m5tDR1rY2/pUJk78nLxdbGIceSNv/7fmMv9yO4eOYVu4/h0eWP6mH2WJE3LuKzf8qUElhPIu+r9+NOTjE8SyDeRfbwrDUae5yuTebb+leYdvhDovOO8tDQ/ECbi2mfb2WdTfABd7l/0/mf3J8ZxHqV0+9HxT7T3p8K7M2opMeQu3j0U/V8XiMuoPBzRfLyzxfVYRiOK3P9or7c7auY47iiuKAECBAgQIEDgkwSMlQABAgQIECBAgMCjAvn92EfrrqTe5U3wy/3jMIduSmfe8fBgkk3lzdFr5QYryyQwh0BehBlztKWNDQiYAoHPEMjPzRafMWKjvFtg0c+m3s+nVxaFLQDffeZUIECAAAECBAgQ+AgBgyRAgAABAgQIPCXgttktfIve47xlAMp8p0D/wutvf6eGWRN4vcCTK5j5HxBlnAae7Z12Htj4sCpX1u0+bDaG+1qB238+vb3ka2egNwIECBAgQIAAAQIECDwsoCIBAgQIECAQAjWi/7jc7x+7c7s11dI7qytOYD4BF+F8lloiQGBRgf1+XzIW7eQLG394ykOfH0N593YwRxv39jlQ3gLwAIosAgQIECBAgAABAgQIEPhYAQNfqUDe7JqKlQ57tmHVWkut4zFbR+9qKL+5MxRT4+mXnyo3day1MVUmj7Vyl2keu4xWJvPbdkszrx/tKzxjab/swHb+ncI5bs7F/eS4oVz+xL99Kf+i31PEfitbdr/lo0j3yGl2G/GUU4rk7HF5PMc/VO6skp04L4cb/lPvgcse+z3X7fyfp8+Nr5RaymSUJ/+19nvNZFbudmlc2GUqsqD4VoH9Lq7vifhWl5vnnW/8GWMV8thA5OfDZbQm8tVaLuvkwZYX2/nt4Kko+eETUeND9E9M/LxVay213h4xlIceOcf4mC35ORyXX37kntqJYd/8uXCqZGMRgTw/p5+RooduO07e+Wfk+GdoVBl85Lmfun7bscHKY5m918efInlR9eNYIF4ex61NJyZHgAABAgQIECBAgAABAgQIbF/ADAl8oEDcaPzAURsygfcL1PcPwQgIECAwJND/aD/b3u9i8TeXB4dqySMwr4AF4Hk9tbZGAWMiQIAAAQIECBAgQIAAAQIElhGY+jbCMj2Otzp05JnxZd2hNufOs4g1t6j2TgJ5cWWcMmbeyLYzZm721Fy2nXHKsEFgdoH2DeHZG9bgqMBDr+pXfSaPjnreA+3LmvO2qrWvELjjtWAB+CuuCJMk8L0CZk6AAAECBAgQIECAAAECKxSIu7/t199l+tAI293TTB9q4I2V+vN/4zC21LW5ECBAgMBKBPJzucW9Qzp+Pg5W63+VdrDAITOL5XdsMz3kvP45pnHqtL/dMnMNL6PtSwksIWABeAlVbRIgQIDAGgSMgQABAgQIECBAgACBuQXybmU/Hmg/F3zzxuxZ1aG7o2cFejtTN5X7Y8vtXrVFNrOPqRjodHD+A+VkEbhfIF9I/bi/heka/bZze7r0/UezzX7c3IKCBJ4WaN8EvpY+3dGWG5j6fI55/8SKbEZsltLKntJSdrGdUfLfxWdrLmT9RN5PfIj+RDtZ5DIyO3++yDSPtTS3Xx35TnYYcyltuxz/5RiPmxICjwnEa6FMxbHVvAaPmxICBAgQIECAwFYEzIMAAQIECBAgQGDtAnnfqo0xb4bGPd22e2Pa1YqymUbyYY+cf4sPG7rhfopArn5kLDXebDvjU9tfatzafbGA7tYnkJ/LLW4dXbyZ5EppFI+teL54DGael2lFWppHcxT9/cxbQ+TPPPkzwBrGYgzbFbAAvN1za2YECBAgQIAAge8UMGsCBAgQIEDgIwTqGu/IfoScQRJoArlaktH2e2n/9dXf7hV5arPfZn/7qUZ7lftt9rd7RWwSeIfA5TeE3zGGz+gzl54y/o42v8Hb4u/R0n1jttz674Zya3wLyfn7OeiGk6fIUwLDr8CnmlSZAAECBAgQIECAAAEC7xHQKwECBAgQWLXAyFrdqsdscASuCSx9XS/d/rX5OU6AAAECqxT4+EEt/PlmAfjjrxATIECAAAECBAgQIECAAIFSCoQ3C+z3+zIVbx7e1e5rraXW5eLqAK4UmLJ9xbHT3xkbG2d+jWUqevXyWy/thlSm3f6+lEx7xc43+22fjnS1Yy/TSPLRL5fbmbeCyF/12EVvLDm8FvHyiddPeTh6za5y89lrdJWTesugavTaj9jtHi2v2zk8ZdZhq5T+dhn6lwVuiV7dLJ67XRov4DIVWXAqspGMXpm226VTbeexXr0Nbl5+4/TT9jd4Ss6mtPT5OOtsZKfW2n1+jBxeJrt9gPXTU08/pfvMi9fvWHoq2tvInwMyMusn3lO6iJd4y8v8LvJ3Jx/j7PMl6sRPo8PP8UHbL/svSk1Fv+zQ9r8Y12j02t7njygR+auoc+y1/pT/InL7FTE09n7e0mPo9/XI9tLje7b9uKy6196jaV4XY6+RW/KvjT8uvWtFPvm4sRMgQIAAAQIECBAgQIAAAQLbFzDDjxOIG6fdmFva7XgiQOAugXz9ZIxVisWXkjF2/Nn8JdvOsS3dfvYhCBBYn8DU+9r6RmtEBFYrYAF4tafGwJ4W0AABAgQIECBAgAABAgQIECDwnMDxGzbPNTJc+883eoaLXc+dKtG+mTRVZuljFrGWFv7O9vsLJP3t79Q4ztqL7QghIVBy4ecln7Nj1k/8/JBjH2v2lvz+O0H+GPBWh5EB57gyRg7LJjCLwLOvpVkGoRECBAjMLaA9AgQIECBAgAABAgQIEPhwgbwz2mLuqcTd4f6v1uvuU0cfuY7Wj8gaflzU77f1Z3u4BbkzCXxtM3ENnube3z5l2iBA4KsF8sPsTQD5OfhM11m/i2caOdbNz/ds67i7miTHlbGaARnIJgUsAG/ytJoUAQIEvlrA5AkQIECAAAECBAgQeFQg70b249F2nqm31KLvcUx5Izj/5tpxt0u6vLhLtruMWFjrjh3T/HW63X5XyxOBpQXiwsuLrkUu6GR03cZGO9ztf+NTjUk3hExjt1nlpiDwRQL50ZnfdG2x+NT7Pysct3fx+ssouX8xgDaull4c7na7z9f2Us6c3M7I7RvilrZbH63sWNrKjaU/ZV8y/ovx/Ylw+O8Y8WNF6c5Nb/wDPL2jNgnMJ5DX33ytaYkAAQIECBAg8FYBnRMgQIAAAQIECGxHYBdTaRGbMz/yBmyLR5pudW9JH2lfHQJnArHee7bf7WRmRrfjCcWXXQOmu1aB/Fx8Zmz9l3L3U0Assj7aXraV8Wj9JerleHJh+VmnJcamzW0JWADe1vk0GwIECBAgQIDA9wqYOQECBAgQILBBgbx1lfGaqeW3dF7Tk162JZCrExnbmtVHzSZXVHLALc1tQYDAWwRe8lk6MbP8Vm87nO/MGW3/XWkuZF/27e3qUsT+3AKv+wl67pFrjwABAgQIECBAgAABAkcBCQECBAgQeIWAm7WvUNYHAQIECBAgQGBcwJGjwJX/usEC8NFJQoAAAQIECBAgQIAAAQIfKWDQLxLY7/dlKl40jIe7qbWWWsfj4Ya3UjF/D2HG2Hzy6zxTMVbvWv5Qm6c6vdtWObZn4tTm+cZl93m05eX2qctY+Y2XQNkd09wu+XWeGyPLT0X2JcYFpt57njtW4n1tLH7f88ZHdjgSby3x/lIiDu8xZbZ/ccGVjGiwRlmeyYMAABAASURBVOSjpSU3WuSB98U+XgfPRVjHi2s/EuVsrm3OmZbff223pWd1fottcevaa2CLc/6mOY29Llp+s8jPq/y1wi1a/mJp+7Dspfk3cTPiXbXkJ3h+E7fF5TjaOPtpK5Mv41avpe3YrWmrN5Zea6fVa3/L9zKttZZaa3yGxPtXfMBfvg7/xXt3F/EWHm9tXbl/8UaZsY+0i128eV4byNXjNUpMRRwefBzqxNBjbHHGYpy/28Nz2keBe2Owa5kngSAd8L88H+P7/+K8/YvWxiJfh3F4aw/zIUCAAAECBAgQIECAAAECBLYvYIYECBCYUSBupM7Y2vxN5f36+VvdTot8tnMuzeTzBdb+fvpC4TOKtb5PnQ3yhTi6WlTAAvCivBp/i4BOCRAgQIAAAQIECBAgQIAAgW0I5FeaMoZms0De5X3Z9sWmBbrS5FsELs9wbxDt5ndLe4dsEniXwOHbYdPfxnvX2PS7DoF9923SBd648rM344FpWnR6AO3uKvl5lnF3xb8V2uXT0r8l5HyogNfih544wyZAYFhALgECBAgQIECAAAECBAgQILB9gdln2O6jt3T2DjRI4D6BXPztfjfofdWUJrC8QP7XURO95C82br/aeaLYxx7KddKcY6a3TOLsY+XWSrc0PFeZNsCWztWudt4uYAH47afAAAgQIEBgJgHNECBAgAABAgQIECDwaQL57aKpWHg+f7ru9Xfl/navpM31CuTd7H7kSNt+bued+F7kodL287hYqcCqhrXf7csSUboV4FVN1WDWLBDXYYlVyZ94C8u4e6iXH4hDDeQHY8bQsVKj+0OU2C5X/uUYp+JK9acPtwXqsXSog6CNOZbuUyKP536ttdT6N/4rtXRRS/mppdRay3/1p4saaRc/9yzPRSOlH+XJfzn6XmTT3cwy78mmVV+NwD1X2GoGbSAECBAgQIAAgXMBewQIECBAgAABAgQIELgicPW+9tUCVzpwmACB5QX0MCbQreGNHZw1P1aaL9vrvX3mWnI73BZY2/4np22KLc25pER/P/NujafOV3aacWtnV8vN2tjV3hR4jYAF4Nc464UAAQIECBAgQGApAe0SIECAAAEC6xXIu8AZKx1hfpEpY2x4eeMsY+y4/A8SaPe2W/pBQzdUAgTWJdAWNTNd18h+R5OLixm/Oa/bmvpcHR3FrT8rjDbwvgO3fKz0f5bI85Lffn7IKafZ77C/nccEgZ5A/7rrZdskQIAAAQIECBAgQIDA+gWMkAABAgQI3CWQd13vqqAwAQIE1imQ6z63xDpHb1QEtiPgR4vXnUs93SdgAfg+L6UJECBAgAABAgQIECBAYB0CRnEhsN/vy5Jx0d3qdmutpdbxePeAnz037x7/zf3nN3j6cXPFZQrmt7POotdN/5s3uZ3RO9xt5q92zOh2PH2gQFsei6HXiHy0tOTGbRFvr/H+Wibi/P03u7kn9nGRTcU9bS1R9trft12iz36b1/p/9/H+WJfYrrWWWv9G94dFf2q5lp69B9ZS5t7/V/ZlKsb6u2Y1Vu/W/FvbHxv7Ll74+dndb6f13c8b225lx9KxerPn9z+Tp7bHOs4PxxanMr1lpdZmHMtvtbYjmXb78TacaRw+e+zK4e8Fn9K8NltebJ8VfmKn1lpq/Rv/lVoycmxD0c7bvxh/i7gkus+BuORLR7IrJedZy99/Ua3E4ZJ1888z/4vK+3ijzyi7XbRziL81L3Oy9Yxefn+3v90r8ruZBZaM356W2Np3buefsf28a332yz6yfa39tR/P63PtY7xjfIoSIECAAAECBAgQIECAAAEC2xcwQwIECDwgkPfAH6imCgECBAjcKJArn1m0pbm9xbgyv/7h/vZsFPl5ljFbgxraooAF4C2e1W+dk3kTIECAAAECBAgQIECAAAEC2xeYcYZ57zRjxiY1tSqBPLsZqxpUbzA5toxelk0CXyOQ137Geic8tnCXX3pd76jfP7L8Ru37R/HkCPIkZzzZzFj17hvEYxfYWCX5BO4UsAB8J5jiBAisU8CoCBAgQIAAAQIECBAgQIDAmcAN6wp57zXjrJ6dVQsYHIE5BNqvd8003wOGYqqfrNdiqO4tebe23/q5TKfqr/9YLUvP57L9y/1rRrn2l9Hq5TkdqtOODx2bymv1rqVDbfTr9I/3x5jbGf3jN2+31clMb650e8Ec/+2l11gyZNMm48Hh5bWV8WB11QjcJGAB+CYmhQgQIEBgxQKGRoAAAQIECBAgQIDAWgTyZmg/Fh5X3kQejeg7b3zlN5FOEXnt4cZrk9hSmqv+/Vjb3Ppjy+21jW/143l6gO39ot/QLt4oBiNOUSufadbJNCO3WwzWHWuzn39j+62fa2m+9bYyQ+9vp/fBWLsa256qf63968djwuUQMYTW1SlN134MjbEVHprftf5b3bH0Wv1+n/2yrb3+2HP73vG3dqbSbDdjqEyOLyOPZ3TUQwWn8nJiGVNljseyj6k4FjtLWvkuM/vpRbw0yk/ZH2LoAukqzfeUXeyiuTamXYD1oxtPFDo7j218Ue/eR3duotLuGJF4EFhcIK/jxTvRAQECBAgQIEBgGQGtEiBAgAABAgQIrFqg3dx91yDj5u1Z1xf7eUM246yMne0I5PnOWOuMcmwZax3fhseVr/sWj0yz1c30kfrX6mS71+KyjVxavcybc//Z9i/r/86vlty+PtbpEuPtl6797KMfU63ly7ItDLY6Y+WvHb9Wr9W/TFu9No62n2mWzTQjFxT7+5mXkflZN7fvj652VMs0kpkf6fu3yeHcv+Xmybna22SBdGlx23i65vIiPcZ9tW/rQykClwIWgC9F7BMgQIAAAQIECHyGgFESIECAAIEtCgzdxf3keeZ8Mj55Dsb+mQLd3fbj0Pvbx6y3J2sc09tRXjeA9t+mZPq6XvU0LpCrYuNH13wkr6GMt40x6OZ/O8lloxbzzyyGfH+jq6rRbDJ9cGB/EP5kPNiwagR+BZ64Qn8bsUWAAAECBAgQIECAAIFXCuiLAAECBAjcJHB5P/Vy/6ZGFCJAgEAp8y+ynas+2/6z9c9H83fvufbrX7/nGvwzwDmbW+NHxej84sAax/vnBGVGjDWTNcSZ2QLjOms/JtztZz/9iHyP2wSUekzAAvBjbmoRIECAAAECBAgQIECAwHsEvrbX/X5fpmLrMLXWUut4fOz889ux/ciJtP3cnitam2PpUv3M1G5c/nH9xwJM3Djtb5fj71Ds5/W3/0X5fzGGU8R+O97qZtryxtJo4qMfU+8drzhW6/hrt9Y6g222kdFrqr/b3+4VmW8zO7glej12xeOCzK8O1riQ/0Qc6xVfcnO/i8+XiViy71vabtfoZdmW39LL40P77e959o91pyC4L9NWprW/iyXMtl3C69k4tXXsKN+ej5ulP5axflr9ll6Or+W39F+M/1q0stln297HwDJ2JRZxj9tl19suucTwU/b1kJbYr/vf7ay7D99dTC7TjBL7XUTmYa6ZEQV6j10t2U3pj7mN6ZbxdZWjkRpjHooS8zlE6f5FsS7NpxrDOV0rx3Pd+r417Y+7bbe6Of5r0cq2dOz8dh+Ou4CMgd/zdho0jeg3DZNdRthHc5OP5jOWnion7DF+Is0ox/QnBvFztD6Vv3Ejqv6OO8Z7ud+aaX6XabrVuBgPY6iljaOlZehfjDvHnodaf+3cXqat/Syb56XrK3ZOr4x4jfxE7HelHCLfh4/bkbE/RlR50yNOTJmKuYYVJy+uufJg7OMcTkX58n95vW2AwBQIECBAgAABAgQIECBAgACB7QuYIYFzgbxteJ5jj0BPIC+QjF7W52zmjffPGa2REnhcwLX+uN0H1mynu6UfOAVDJvApAhaAP+VMGee4gCMECBAgQIAAAQIECBAgQGCrAr1vmzw0xWfrP9TpQpUums17xxkX2XZXJZCrrxmPDirrZjxaXz0CwwLtW375Tc/hEnJLyaWDjGUt2rf37u8lx5YxXXMfHxRTMV37S4+2nx0yXYAgX38LNPu6JtOlxWy91sGW2m9oGDz40Zk534yPnsTqB3/9HXL1UzBAAgS+WcDcCRAgQIAAAQIECBAgQOC7BOJe/uGXEsZ9w9nvv34X5UfNdnuDzSt5alZxgU8dduxugfYrW/tpvofc3ZAKNwjsokyL2PzzaMcy/XPwBRnZb4sXdKeLc4H8Ly9anB+5bW+Tb4/XPhNuo3lNqRxri9f0qJfHBCwAP+amFgECBAi8X8AICBAgQIAAAQIECHy+QLsB2tL+jB5Zmcg6/ei3t8R2v6/c7veRc+rvz7Dd3W6MG7+XXc3QtCZmEYiTc/Z3/O5t9Nn69/b3jvLdVRwdZxpJ/7GPW7WnSIv+wa/efmjy/YXe3H6oka+qFNff6Vu/uf3I5K8tqo4fb98Ebunf3nNM/fhbYiinxkvpPPal1nqKoTrfkPdT9nG2x+NZg3zN/Y192f1E1FL+HrsjLwbXXQn7UqK5wYgizz3yZ5iJGOu35V/tvO5KOUVMpMS/rr/Ij83Lx+u/CVxjCJcRWXHdlLPIvFtiqK1b6inzjEC+Tp6pry4BAgQIECBA4A0CuiRAgAABAgQIEPgIge5m5vHG5swDzkXgFjM3rTkCCwvka6LFwl1p/iTQ3i8u01MBGzMK9Bexcjuj33zut+jnD23PmZevu2iv+2yK/jONXY8XCeQaYNdV2JcWXcb9T8dTeX/FNdaIyeRicLewusbxDY0pxtyNN9Oh41fyslrGlWIOPydgAfg5P7UJECBAgAABAgReLaA/AgQIECDwjQJtxeIb5z4x57x3nzFRxKFNCOSqQcYmJhOTyLm0iF2P2QXy24WzN7r6Bme+1Z+LMxlvmvf4N4GPA8qxZRx3x5Lzv/+7L127u105fKMyFyHHar47P89nxrvH8eb+l+r+3T9Xtd/2sNT8Fmu3fXb10zs7679u+9t3NqP4dQHvINeNlCBAgAABAgQIECBAYCUChkGAAAEC3ymQ9wczvnP2Zr1Ngbx53p/Z5X7/2Hdv52s/47sVzJ7AtECtI+8hI9nTrTm6rED/pPS3L3udOnZZ9pX7Oa4Wy/ar9ecELAA/56c2AQIECBAgQIAAAQIECLxGYPW9dN8o2R+/WbJAujRArfX09/BqXd/2s/Nf+vxca//q+K99EyW/5pox1tC1+mP1bs1v7V+mU/X7ZafKxbF4yZTL2MWKz784ljHU1BRHVPuqx9PX39NaNVrIiGTgcXluL/dLyboZZeRfXAzdr5ocPnz4Jl+8/8ZFM7Q9XOv23KE2+3nXWuqX3e9K6SIQujT2S/dNsPH5n9cfn+ej5cbGn9+ifSbG2m35t7bdXv//4hroR14Vra1Md2HajudrYhflM3I7o8T1MRT76GAqSslb6EtGjn48aq2l1qH4ifyfqNgiNk9jze1bo1+/V6fGdsbpV/XmxXotok73yDa7jd5T1m27efzeaHWPaY4t4+Hx3dv/WPnjeJ4655DtAAAQAElEQVROLttvDV7mt/3j8Xj/2OeL6bh7maR6Hv4TpYZcRBTYD0W8wPYRJV4fk3HZ4XG//S3cs781HO0d8n/KT4w741h8NOlme6pXot4hRiscD4zOt827lvKnTC/vNOdje3+SGoPK+HPgb0bnWP4rJeZ8iOioFet8Y5anY/3tXrlj+Xvf54/VHk7O+4sp5LUSF8z+GCU8b4vy+68/rf72b4k7trKBqbijqQWK7uPkPxPPDimupmebeGd9fRMgQIAAAQIECBAgQIAAAQLbFzBDAgQIECBAgACBMYGaa2BjByfzs+JQTFZ6zcFYYy0Zr+lNLzcL5PWShVua23dGVs24s5ri9wlYAL7PS+k1CRgLAQIECBAgQIAAAQIECBBYWqD7ZoY7VEszT7Y/cbDGjeGMiSIOLSqQr42MRTvZZuP53rLNma1iVsmb7w0Z4wPKW+MZ4yU+6ki8H9433px7xn215iudfWfM1+K6W7pzrnk+M9Y9qcVG131TeLHWF2g433TuajY/OzPuqrSOwjnX7hvLHzr+dSi+ZBR3vuu8ZEw6IUCAwFUBBQgQIECAAAECBAgQIEBgOwJ5j/sybplddw/S/cdbqD62jIE/JtD/1aZDLfSPj20P1bsnb6zdlt/aeuZ13H/faO19beq9cFunPs9nxtpmFWNqr+FMB4eX/+VFi4ECWa/FwOEVZMU7y8T45xlg9OHrzfNQamVUwALwKI0DBAgQILBSAcMiQIAAAQIECBAgsJxAW4lo6XI9baLldgP32bRxX6bt/ms/bXBZtm1LXyUQd/7P/t7fs/22G+Bj6ZPtdxfOLhpZqP1oOR/nfyNx4G/0XvkbgNnGXNFei2PtXTs+Vi/zu2/kBeVUmuUyHnl9Zp1+lFKyqVN0pzP6b2m/bNtuhbNM2/5N81Z4P36PfOZWYHQLSHmNZ+QsMs3I7cvozz23L48vvZ999mPp/t7dfn+uuZ3jyTSjv537EXk6M7uLsXPYHbzrKd5+ylTc01j3/nFZIT8WWl6+8DLa/kXa1e+X7x2/fF/pHXpo87K9n3itnEcp42Vu6LK96bQ0q/S3c/8s4pzWFmcn+6zUenZyjBGnMbexZxr56xmokUwIxDvLxFGHCBAgQIAAAQKrEjAYAgQIECBAgACB1QjU14wku2nR7zFvP+bN5Lzf2s+3/UKBPAkZL+zyvq5WPbj7pnJn6f7rIl8nGf0m8vi16Jd/ZPta++34PW0PvRfcU3/bZWNhZlMT/PbJ5PnMeIdDvne2+Nt/vnZbbo7w8v2llC43imQaycWjtZzpxaEX7kbvo4vVOe4WSwwp+472R/tfos8524zxz9mcthYTsAC8GK2GCRAgQIAAAQIEZhXQGAECBAgQeKdA3u3MeOcYVtZ33LpcxYjchnzTaejD97ffNBzdEijl/FZ3rq1kjMrkdZsxWmDjB3LuGe+aZvad8a7+X93vx8w1BpovnBYDTnloIPsiK1+PGRfZN+7W4zBuLD5zsRx3i5mbPmsuJnm2b4fAvAJ5Fc/botYIECBAgAABAgQIECAws4DmCBAgQGBlAvV148nboy36vbYhtLR/zDaBg4Cr4+BweM7X0WHrc59zDhmfO4OhkbtOh1Tk3SeQv+b5vhpDpZ94dbmMh0A3mrf8yd4o3MunZQH45eQ6JECAAAECBAgQIECAAIE7BFZTdB931qZiNQMdGUittdQ6HiPVvic7v92bMTbj/LpLxtjxpfNzbFOxcP9x+Xd/Q3AX94b/RV//Is28/BZwRm4/E9Hk4GNoyq1gno78+32Ztry1plPvHXMcW37eNbrIiKQ9+rv97Xb8pjQrTsVNjYwX6i6gvP051seh6j4u7Kk4lHr8uda66Ptv/vrVFm2U/ddFu8Z2ZR+v40OUmPO1aPVa+i/qD8Uu5teilFpKRA37Ftf6GTve+i3Hf9Fk6UfpvvGb57dFFvzdbmV/y+XxXtTYzjj7dbX5jnYZUW7xRw5kOPYxkakofxyawWV6MYka+xFT134eK1fbj3YmH20cF4Vq7Gc86b/f1fJcxGsiXg8516GIUV55tPldphfVurm2vCzbto/pn+NZJuN4fCTJ10keynR//Gzup/HyLFPxE/2ejkd3NSMyaq1Rr2bTp8jP3Djc7Z//Pd3ouGR0h+KplYrNuH7LZZRaTu8Pl8eO+/+i/4w4vWUoouXbHsf2LsewizF0Uctv+728q43XmG/GUMF+n3E8phLPUT6eX/0YuqZvyyvxuorR7uNc/olAi0P5GG1rH584+/yJMec9FFn7FZFjfTz6r6Xh7Xj/iAOH19/f7VfMcKqPOHtTh9d6zLgIECBAgAABAgQIECBAgACB7QuYIQECqxZo91RXPUiDI0CAwPYFcgHqJbPMtbyXdKSTzxZwoazh/FkAXsNZMIb7BJQmQIAAAQIECBAgQIAAAQJzCbRvaczV3r3tvLv/e8d7UT6//JJxkT3PrlYGBHLFdSBbFoG3COSt5Yy5Or/W1pXj1hvmOhHa+QKBfDXlN3ofmepN9SZ+vun/3PDMOCbHPtH/ZL082OpmmvuCwIcK5OvrQ4du2AQIfKOAORMgQIAAAQIECBAgQIAAAQLbFzDDvwJDvwY18/6WXEtOrshmvGg8/vuIF0HrhsCMAg+9RUSlXEXOeGQo3iseUbuzDuQ7wRYpbgF4EVaNEiBAgMACApokQIAAAQIECBAg8LxAfpujH8+3eF8L/b5z+77aby+dt/PyfmvG2wfzFQPoxGOmLY3N0t/OfbFVgVzc7cf755m3kvsxNqJYnCkZY8dbfr+t3M78TH9yI6JttzSySn97Fxn9iN3S9nP7M2IfVFPxGbPY4ChrXEsZp2sq9s+2D3Pe7/ZlKg6lxp+n6k4ei4vmnl/73L1y4lrLb+/mdjeb+Djpv8fs4vOli8gfH/HxSP4MMxXHYv2k9d3l5Q8SE9GVbeNtabyv/HRRytm4Y7zduNv4M828sYgBHNrZxzvKcEQRj2cEumsjr7Q4CXE+yp8o/r1AIM/AC7rRBQECBAgQIEDgGQF1CRAgQIAAAQIE1iKQt/LWMpavG0fcBP+6OZvwSaC7nx4vwMv0VGAVG8eLtC3sxGLN64a1e11XelpQQNOLCBxfml3b/e0u44VPs/Sdr/UWLxy7rgh8mIAF4A87YYZLgAABAgQIEPg6ARMmQIAAAQIEVicQa1Clre9kuroBbnFA7aZ5S7c4R3P6LIG8FjPGRp0r1d23vsYKXORPtZVFrx3PMoIAgZsEum/YjpXM126LsTJP5Hd9x+s50z/NyCBAYDYBC8CzUWqIAAECBAgQIECAAIG5BbRHgAABAusQiPu03ff4+mmOLBeCMxUECBA4E8g3i7MMO+8WuPx1wu8ej/7nFaj1gU9kr9N5T4LWnhbQwLwCFoDn9dQaAQIECBAgQIAAAQIEvlYg/w7ZjFHW1lattdT6ufHuC/Pd5/M0//y6aj9OBxbeWPCbNHOMfB83gS9jF3n/ovGMNvw/aRz3KFffrx43ipPQLb1HCzUiHy0tuXGIWmup9TeyWD9q/T1W6+3b/Tae2b5ceLp/P4x343FtbNf6u1b/0eN//kZlLX//bmXk/YtzPBQlX4QZJQpF1HgBDsW199fr489bxLfERUv591Ej9vtdvAZa7GM7oxzTvIYv6p1246SWjGNGTvO4WUqO57Rz2KiH5PCcx2+NQ43x5+l27r1+Lsu3fm/Nvyx3bb+1P5a2+pfHx/LHyrXyf9Na9nGxj0dcD3Ed/63X8p+rfznee/frTy2DUf8rNeLavFp/+/gQ7ccpf3LuU6+P1sL1dBd9j5Xqru6JbvJbuENx9ms+ajRwGWMdHvN3UX4qSryfTcaxnbNxtLx4f/jZ/5SMUxunY7dt7EqNd58ab1QjcVszN5U6nJ7op1d6F9tdRHa8fMplxGGPSYG4Jku8h+zj0/NPxOfR8XU32cQsB+MExrVURqO89V++/t86gPs6V5oAAQIECBAgQIAAAQIECBDYvoAZEiAwKJD3GQcPyCRAgMC0QH9xMrenSzv6aQK1jnxA5DrZuyaTQxqKd41nbf2OnbO1jfPjxvPOi35dWBaA13U+jGZKwDECBAgQIECAAAECBAgQIDC3QI2bRBlzt9vaa99wafvS6wJKECBwFMhbtxnH3dmTbDtj9oaPDWbbGcfdL03aN18vv2Xa8p9lae2Mpc+2fznuy/1n2393/TG3ln9tfCePWMyrtZZaj3H8ZvG1+ps8XmNWGZGs5bGy4QRLvDfmz4ix5UFgKYG4ypZqWrsECBCYT0BLBAgQIECAAAECBAgQILCcQCyDl8u4pbe8d5lxS1llCNwi8CllLn9d59D+s3PJ11bGeDvtVTtewpEnBILXN2Wf8FP1OwVipTV/tfHg5OM11f2wMXiwl5n/YV6LXnbb7L/ftrxraQzrWpGbj5/6v7nGecFdmXM0521/x15eSFMz5dt0LAA3CSkBAgQIrFXAuAgQIECAAAECBAh8jkCu1vTjyshPNxHjXtU7t/tD7m+3+6/9tE0py7Vt6XsFcpGqH7XWUutvPDq6Wg9tPFp/7fWuveaGxt/qDB27lpevo1Zm6PVT93mr9hD7kumhdP79yN/Ylf2+Rf79w+txaCWfs81+ZN4z0W9raPvuti8q7GJ/KuLwQo99gLe41kX7pmhLT98IXck3QNs8aj28nms9pC3/2vy2fvzyfF3ub3X+7b1sNC217Cai5BvaRexiP6M7lm9yvfiJ7X4Mukb9ru7gwVLaWEcOn2X/lH28i/5G6e13fbS+xtKz1g47f/qvkZ8RyfXHT9nFiDJKuJaLfz/7UvrR+no0vWh+I7uBFOcxz+WfCeXn5ynqn8PfmpGfzN86d/MmQIAAAQIEVi9ggAQIECBAgACBDQt8yP2pHGaL/tnI23B5YzLu6fazbRP4CoG87q/FJUS+ji7zxva711cczDSSgccu8lrEpsfsArG0PrjOMHtHGjwKSD5e4PgmN/i+NZg5NuP23pbp3zLZVIu/R5fPyb5bLznC/Fmo7d+S5mfHLeWUGRJI/RZDx+X1BSwA9zVsEyBAgAABAgQIrEfASAgQIEDgOwW+6K5Y3jTcwknO23BbmMc65nC8e76OwRjFFYH2xbErxZ46PP36ylu7GQ92kY1nPFh9ulq+w7WYLrnGo7XW0v0v0mfH175R2r4h3NKWP1f7rb1+mm3XWjN5ONp4x9KHG15JxbF5tfxrw2zl2jeqT+luX/LYtfqOHwV6SS6otvjNfu46zvfr37ZiK3/ezIjN9zxyPhnv6V2v3yHwxE8I3wFklgQIECBAgAABAgQIvF5AjwQIENi8wAfd88v1oRb989Km0NL+MdsECPwVyNfR39zhnPa6aulwKbkEbhOo9e+VVGsttdbbGlDqqkCttfOs9ZBerTBzgVx4nrnJ9TV3z5vo1Ojnameqj5uP1ZtLbrng/XPru/W3729pyzUsAG/57JobAQIECBAgQIAAAQIE3DG4iwAAEABJREFUPk/AiD9UIG88TsXotPLbF/3Igm0/t1u0vLG0lVsqHev3Mv+G/rtvtRzLnarHzcj9G+M4nD/JaXxxb61tt0L5bZr8e3WZtrytpsPnZl/aNf/4vAO29CNbavu53SIujtPfvfu7XWsttf5Gq3Vr2uYxlh5+D+7fflt+fsttKh4dx6315irXrvG8pvPa7l6rtZR+2vrKMm277MJmIC49d3EOW17WOW2XvEX7U7L/1mZ0G7m7kn+FM0YQ2btjRNI9sk63UWr9r9SJKNHSIQ7lT881tjIime9xOc7rLY9fO7XsA79FOc7jd/9628+UaN+kvbeN0fnEG0k7510a10yWvbf9y/LZxlhk2ZxHpuIxge5cXZ673v5jrc5Qq/2902jqJ97/S6nlnn/xjhOvqHjvyjezobjS2C76u4zuTSzeyGrEqfoutiKCrPyN+Bwt+c64i+dd+RcFMg6v8Rjh7ifyyinicNlHW/n+eYo6PId46ygZ0Xv32Md42/h+Ynw/+9L9zd1s7zJ20ce/qJWxi3otWv3aqx+jHHaM+r+PfdlHJ/uYQMYu01pKDCHyI432/kU//dhH3iGy7v3xL1rP6PraZ0+/o3nl1th709X8zitmsO/HLrzSIsx2hyjd6yAwXzmpu/rKsT0eeb08E78/Kdw16FcX1h8BAgQIECBAgAABAgQIECCwfQEzJLBygaXvoS7d/sp5DY/AogLx+sob6Yv2sdLGhxaBMy9jpUP+uGGlZT9ePYE3rvFdnWouf10tNFgga7bIArmd6ZyRbQ7FnH1o636BeMO+v5IaFwIWgC9A7K5QwJAIECBAgAABAgQIECBA4HsF9nFTLmMpgWw7Y6n2J9rNbmvc38qYKPY9h9Y+0zhX3RBb2u3M+NTabemMTWtqGYF87WYs0/otreat3Yxbyr66zO6GDnPsGTcUfbJILvyeYqZv3j45pNmqn+YVK4CD28f5/jl2zJ9tIBp6k8BrXkPzTi4/6DLmbbXfWvuGbz/PNoFvE/jEd4dvO0fmS+CrBUyeAAECBAgQIECAAAECmxKI9exNzeebJtPOXUvnnntrt6Vzt7/y9j5xePkfcWR84ti/ccz7EgtO8RidexzLRdLR4x9+oNZaav2ND5+O4Y8KxIU8eiwO1NL9auT89cgZkfPCR44tIv/LmRaTvUfZfN12kQVzP9P5Ilu8jKut59ivFnqmQP4HNC2eaeeT68aFOjr8qWOjlb7ygAXgrzztJk2AAIGPEDBIAgQIECBAgACBbxDIm2j96M95iZWVbLMf/f4W2M6bq2fR6yOn3du1uWqB4+3h7p7jcXuW8ba2juns7c8yyI9t5Oy1F7aX+9cm1r5B1k9bnXwbadvLpXnrdiqW6/m2ltsCRT9tNXPcbbulmdePll8mN9qv1d0fv7F6ud/ypxqptZbuf5EOlcuF31Mc+2nlWn8tbflzpad+R77Be62fWmNmE3Gt/rP9X2t/68dPfsfrpl2Pp/yR8zrP8aabr6v2Ojx+nnSLprndyhwXfttuvolNRSs3WxpjyR98Mk5ji7xj+zXSFrEZjzw2FnH44tF/n87ti8OlZL+9aJ8HYwStaLZ1ihj3T0YOq1z8u2zo4vBtu+0c3lZ606U6z7iu90ORV8qmZz/b5EJvtrY0RIAAAQIECBCYSUAzBAgQIECAAAECBNYoMHTXd85xLt3+nGPVVnd/2n3o9V0I8TLKxbV7B3b1G8L3Nriy8m0Bu6XrGd77RtKd84nurx2fqPqiQxdvQDUWEDNikbKc4u9Q2ntXpn+PLp0TL9DT2Nr2oc+L2RwyT89Z9rTz/EZb4e3GMtzc+HjCebjKTLnZfouZmtTMVwpYAP7K027SBAgQIECAAIEVCxgaAQIECBD4IoG8MZPxRVNe91Rnvr+87skaHYGlBfLdLWOkn3y9ZYwcfiQ7F35PcfxGZmunLXy2tOVnWmud/IZwlllrnOZ77ZumR4/Lb6iudV5LjisXdnfplSaZRvT76x/v569y+3IVt9uvMdQWsbnmx8XY2qhbenF4Yjdr/B4+re+2rM6l7TybTryvPdt0Vz/bb9FleCLwkEBeRQ9VVIkAAQIECBAgQIAAAQJzC2iPAAECmxI4vxc5PLVc/MgYPiqXAAECBO4UyMW7iS/13dnab/G2cPqbY+tVArnIPXtfseg7+fF77fjsA5q7wfwhJCIeXcst7XZe+ZTKGWN9/h1Y5mSM1fiTn81n/DnwXMYCTT43oAdrr3keD05JtRsFLADfCKUYAQIECBAgQIDAZwjkzQERt73yhoUor74WPuNVstwoa62l1odj9XWXk7ut5Vdfz/f2d9ssJkrlNzMyxoq0r3KMpWP1Wn62ndH2Z0rb35AbTGfqQzMvFKjDfdVa73qPGm7l8dxap/u/1vK11/O1+teO17jDOBXX6rfjtZ7Ps+WPpe119y9W+4ai7OK2d8Q+XvvTcfjZqZXfjbSXfTTLVjbTsbellj82/lfnXy5gtv3H0xo/a9WJabRfYRoXSMm4KJpVI+pPLVPRxtdqX+63/ExrjbZKRKS5n9HKX0uzbD8uy7djp2vgmNH2r6XH4qeklW8ZtR7GXeshbfmt3Fia32TNaOXnTsf6bfnX+pt+7eU1dHz9HRvqtzu2nUX7x3K/Rcv/TbOP8yj7n1Lrf+UnotXrp3EGSq01jtdy67/f/s7nU2vt2qr1tvSyvzy3LdqxWltbLacc+/ivlFJL/mvj+Rdvg/8iI9N9bGeU9tLMNI5NPbL847EvPz+l1Ba1lho7NdxblHh/noo69v5Qf0qN+In6GSX/xXbXVmzvS5zziJx3F5HXpftS/sWE2us7sgcfvaZ+j/cyd9H2WdRS2mdSpr+VpreCpPzGTxTOiGSmRxtyfn4NRY51KsaGMVUnj43Ve3V+O8+XaV4DGbsY0GXEJRK5h8dlvcv9Q6n1Ps97Nc0+Tw0SIECAAAECBAgQIECAAAEC2xcwQwIECHy2QNz7L0Px2bO6YfT9O+U3FP/kIm1B7ZPn8KljzwXQTx17LAeXqVhmXvlutEzLy7Sa4x2K6O3ae8y146d35mir2850nRHr0usc2JeN6uol9UEeFoA/6GR93VBNmAABAgQIECBAgAABAgQIENi+wKZn2G5ob3qSK55c3vrMeNcQs++Md/X/gn7zEl+wm/y2VTbfFl+H0jy+ZLQ+a62l1t9o+df67i9e1nqoX2opWT+Ptcj9frT83/aj0u/Oaesn2sw4ZZw28trLOGU8uTHcf3/M59s15jhc58mB3Fg9555xW/Hzsc+xBJR9/5S8hsciVobjMd1XntsWbSa/Y205/bSZZ5rRP/aq7ZxTxqv6e3E/+bXaGbvMhd/97vCecGj2cO2UkukhZ/7nbDtjrOUaBzIi8fhYgakz/LGTMnACBD5fwAwIECBAgAABAgQIECCwqEDc08pfUdci7+Xlrcq7ItpYdIwaJ7Bhgfbaeya9xtO9rkdfp3G3vbS41pLjZwJpWsMuozM8O2pnMYGEX6zxGxp+d/83DHGFRaZ+ruiGmwW6jbmeWoOZZszV7i3tZH+XMV3vsnTbn651z9F+i7l9T92RsjXbiejSoTLHY2fHp18/+S3xEtWGWnt93vRY83P79WOar8dr45+e/XzjeEVLFoBfoawPAgQIELhHQFkCBAgQIECAAAECiwrkjZ9Yujjro8uLuyS7e2LgDlFULz9xA6+Lsx7sfJdAXhwZ3zXrW2bbvdYWoqn77hUYw/gp+9FvTu3ieEYksz9++y+j/c/e6WsbnHfRtxv72LcjM78rEE+11lLrcMTh7pHlM7qdTTzVmEVGu65it7uucj+3LyPz+3E4Xmvt7H6/NRpLTft9l1drPRQafO63ldtZKNOM3D5E+6bybl/Kb9TY3ndxKPWK55xLRo4v4xV99vvIPvtxONa+vTuUZolac8y59VjEqSy/5/ZfqT81zm05Rbny71C/RBvDcaV673BcAPHOG61EXn87dgce7bOg/Yc6f9KBOmdZubjajzzY9s+2+2Np21nggei1353paO6Udtv7eIVmtLZ3pdR/5WASSRwtGd1nVe4fotYS56uWPHdlsX/dSKP1lsbm2aPGXovYHHi0czZw6Pdn33SIGCrz7rzJ8cfgmkwqxO70o7sW4vwOXvPrAcg5TU/EUQIECBAgQIDAywR0RIAAAQIECBB4nUD/ZuNsvfbv+fS3Z+tAQwS2IdB//T26PSWRL792a3a4XB5tMVzimdzsP+OZNtZdt9lluu6RfvboblqKWNEUc7wZtwxJmWUE4jWZi1NnC1PL9DTcarzzZf8thgvNn5v9TbYa45o8fs/BMD4Vj3b/9J3HIxb4D2ZO3c62ka/XjLEG/x7Lz+yx0p+QP8/447x/wGQtAH/ASTJEAgQIECBAgMBXCJgkAQIECBB4sUDer2vx4q519y6Bt92vyxuoGe+a+Pr6ba+9TJcc3fQpz1ujGfOOIPvMG8wtSn7jq4t5+3lva+nWYtmR/H67cV+GtpftvRy+mVfrn75rrd2xcvpXT1v9jZ8od9j/bSPX5mqtJY+1qLV27dV6SH/qT3e8PP2vRgsZkUw+binzt4E2/jbe3/060/jL8d9j4ztWfmPy3Ovk9xvW+c5ymEat9XitHPbPn6O/fPMpNbJbxObLHtFn9t9irN+587O/udscbS+MR489diBOacl4rPYStX6vt1LinJbt/Fv65441Sc1/pa5pdsZCgAABAgQIECBAgMBHCBgkAQIENiPQv0fW3x6bYJbJGDsunwCBhwTay6qlDzXyQKX+LfMHqqsyo0AsF3eLtjM2eaWpa1fb9PHLxe0rnS1weHp8C3R4Z5NrH9+d07mxeFtQv7F4r1h6ZfSyXraZ/bYY6TTfLDNGDm89e7crJX9l+uWv4F7HvNuJaen8o/r8FvP6Xv8sLACv/xwZIQECBAgQIECAAAECHyJweePucv9DpvHqYeqPwG0C+c2OZ6LXy0/cz/pzQyRuxJUH4vLG3b9oO//aWxexfXn8cr8rH+V6w7O5gMCl+9L7f6eQJznj75FvyKnxgmvxX9wz/Wkvtvz1mHVf4tFFdzc87oiP7bf8lv7aRQflp+RbRMuLbiJnV2rr65S2Elmnv537Y9HKjaWHevs4nGPIiM3eYxfbGZEs8Mi/ezsVrcv6U0vG2H7Ln0y7v12Z8+2Xyv3w39Wy70WJM5AxNbY81m9parvWWmr9jamyufhb8oREocufxx7dr/W371pjrnGi9xHlOM/oKh4Hi9iIR9tuaWSdlc39XATax6V/HOwhq3ve7f9Ffn6adLsXT63NfnpR5GK31p9Saz3kxmtvv9+XjHI2pp84nhHJn9dM5rXIMpfRjl2mee1PxWX5tl9jvIc+fup/x8zcr912rTWO/56HmE7Mpzs0+NS+SdsO/u5nm78Rb0HhnuflEOXk81tmOK+1PJYO19/HNZRRSi2li0O52p2v3C7dv5+Yb7cRT4fzVk7zbfgfzbgAABAASURBVPule31GgXhk8YzYXPSRfRyilhpjLqWWs38xvzIQP5GXUSOtcfn/iWMjObd8n/gbMf+4rHIhdR/pPtrItOvrWDeT/2JwkxHjzatrLLKNU8RYT+237WPajTMGsY9B7CM91YmNeKXFc443tuICuzzeHTw+Xc7zmP1EktdQxnATOdTf2MU1lRHjjMwcZ7wLlUP85uULJI/141/ZR7m/Mdzre3J/4hrJa6HWWmo9RJvDv5hvP9p5GB1pd97zcy/P61CEV5zr0fo3Hth319PueF7+pteaGT/z12ouelzjBAgQIECAAAECBAgQIECAwPYF3jjDuAn0xt51/S6B+q6O9TsokK/DuOk6eEzmegXyvK13dKeR7ePaykW+U8aTG3E7P5Y4fp+fbO5P9RxrP/4UkPFHIM/Gn8ynM/KDoh9PN/hUA7XWbrHqqUZWXLnG2IYism949Gtm8dzPdP2R709dxCJhW2zMdP0jN8JPErAA/Eln61vGap4ECBAgQIAAAQIECBAg8DkC3X8Bf8cNtyy/ktnlNwG6WMl4vm4YJvy1ArX+lP8i8sZkxvsgsveM943gFT3nosJUPDSG/KZhi4caWLZSLfG/WDj7iXi8p7w2Mg4tXBoecud8rtHYZfz2HwcfesQ6ePmNfam1llr+KzVeg4coJbJOUd72r97ccy785mJ5npNrlbJcRl4LGbmdkdsZ1+qv+XietxxfrTXOX8RPLfv2bdh9KXne8/hro0Z3/YjdNT7y59GMR8Z2pV7Q91qN13D3XtlMeocW3Yx+u2+vL9rJRzaeMq8aeL5HZbyqv99+DtfbK+f627ctAgQIjAjIJkCAAAECBAgQIECAwMsFzu/Uvbx7HRL4RgFzJvBpAvlR0Y/5x3+4YV9KPy3+jQnE6maej7HD8t8pcPs1nOdwKG4bfb9m1sj9TN8T2XsXMf1dxnuGodcbBOL03FDq84tYAP78c2gGBAgQ2IqAeRAgQIAAAQIECHyCQH7roR/Xxtwvm9tZPtOM3F44uhtwcZdnLF24e80TmEWg+zWRudjxYMwyiAUaqcdvIC7Q9LHJvPU5FcdiMyXxVtP9LeP8W5YzNfkRzeS3m7q4vD6Pv9p0YBJ3ZdVaS621XL4Oaj3kjzVW6/Txv/Uur5W/Jc5zdrHbj1z6aftxqLTtll4eb/3VKJzbkSzwyG+7/kY6ZuzDc9dFKTmujOw80xxvbi8dOeffiMsnxlNLXDYRv+Pb7f/F/r8YTBvbvtT8X5zfn4jdfhfH96MRFScfu+i4H9lmPyYr33Cw3/bUdgwj5l9O82j7N3TxVJEg7Orvo8MWXUY8tWOxOfqIat24W5p1+jFWsf1clj8ODsaxYq1xtn+GopT4CCk/cQnVjHrYjyshxrM/RWn/Ljtp+WNpvpFPxUW9fey3iM3jIwZ23PpNYqC/OzNuZV/9eKTpVv+Rup9VJ89CN9s4ad1vA7pI555N9xmZb25zN3xqL2fUj8OBnONhyzMBAgQIECBA4G0COiZAgAABAgQIECBAgMDnC+Tt18+fxefOIJZ9Fhv8T62lH+XPv1hB+JPXzxg7vsxVk73lgl5/BNPbWWO6xDxHH21l7eN7dF7qzSKQi7WzNPR8I3mltni+NS0QeEDgeAFaAH7AThUCBAgQIECAAIEZBTRFgAABAtsQaN+s2MZszGIrAscbYN0X3LYyJ/NYvUAu5+VaRIvfAb/nVmwuAk7F7/g+dysXfvPbld23rPaxFzHfbPK8ZczX4mBL7XP0Mh0sPJ15Ot9RLK/H/sJ1Ou2ij128P2a0slF0FY+f+tMttLfBtLG3/ZbWmjMrUXb63LT6h3nvo3ztou2XD/7XLvN2DvP6r7WWeJxiddPb/IDCP15ftfyUjBJpia1y+hfXYLz22rdOT9lzb0Qfj//s8xOjaRGbHrMJ5Gs0Y7YGhxrKc3/Mz7N43JQQIECAAAECBAgQIEDgtQJ6I0CAwNsFaowgIxIPAgQIPCqQ91v78Wg76j0hEKtheQ6eaGGyaq211Pobk4XXcDA8chjjJjUOZ0QSj7aIGJs3PbLdqbipkQcKtXFm+kD1069YvrduLhjfW+eZ8s22tdH2W9ryL9N0OZ76y0Pv2f+9xH77H8r7PbqBrc1P8OFzpOK9As9dSxaA7/VWngABAgQIENi8wOH/MB3+q3Hb9zu8+wKptZ7dmKnVfq0Mal2HwbtfH+/u/+I99fS3ueTf9l777vNX9rV0cW0grVxLp8q3MplOlXviWPcNi4n6uziWEYnHBwvkze6pKHH5fvD0XjD0BJqKZYfwX3xOdxEn6r+I7nUbqxy5nbFs78+3vq+7eHsciva2mbdgM7KvTDNy+xD5baBn4tDK+HOttdQ6HuM1z49cfl63oy2/7be05V9LW/mxtNW/PP6bH3MrPzHH/8pP/S+K/RyjRprR9ofTWn9K7aKUYCpj//bxWZVRSrZZS+3qtLo/pZR7I6r0H+0r4xdpLjz2o19lbLvWWkpGKSW/ARvJ6ZH7/djFvHbxeouSUeYnFkhLL/Jv8u5jfzyielz/Wee8TNdktLiLArvYOY/fdqNI9+jPcRd1hseTRX+dD+WiZMy1P6f+dmv393rJNn6jlW05rfzQfv9Y276Wtnaupa2dVq7t/yu1ZOTPKqfoPGtXdL/P3HL6ubrLjKd9lMmIzclHK1NrLbUeolVox3I/DsXx3DrEPg5mHPZ+nyM7xpLjOcS/GMe/ONz+5m+Xxn4rF5uDj7wE9tFpVy6mmNMciu7i29fo7BC1/JR+nI6X4X9x1ZbL2JVd+RcdZ3TjjaZ30Wo/WmtRrJtvjeM1xpGRx9pYS+TF4DIrSuwjYjM+M0qL2J1+/MThWyKK9R81djIiGX7sInsq4nD3uKXv8TJ5Hed1MhZdFwNPzf1f2cf1/zdauwNVJ7MuP2snCy94sI3jahd5/ezDdyTaddba69K4KJt31LzaxQsL6IoAAQIECBAgQIAAAQIECBDYvsCLZ7h/cX+6W49A3vzMWM+IjOQJgXZD84kmVCVAYFCgvyCbb5otBgv/ZmaxtpfbLVreKW0HWno6cMNGq3NIc+GnxQ2V/xR59H0k6/1pbOmMnPKpj9zpx+nA2UaOM9Z/zvI+e6c/56Ht9cyuHpZ3ewOqvW2bBF4vYAH49eZ6HBOQT4AAAQIECBAgQIAAAQLrE+j+y/MPv4H14cNf30Xx5IhUX5FAvjgy3jWk7Dvj0H/9qeUyDkdKOSxq7IfTXeT3otV5fXrlVqv/GGXwlEye28mVrPTOODRbayn9KC/8NznMF46j39VPYGT085bYbuev1hr+x/ip3Ws1F2qX6FObYwI1DmRE4vEWgVrif/Gzc34TuJ7e82uMJXcO37jN/BZxYPOPnPnmJ7nSCf5+Qq50gIZFgMB3CJglAQIECBAgQIAAAQIEnhaI+2vtV8adpU83rAECjwjkLc8Wj9TfZp2vnlW8R33a/GNp/eEht6t/LL3W8Fi9y/zWTpcfT7kY26IdG0qjaOkinlr5Lo3CkRXPtz2yzm0llyuVi7CXrecchvIvyz2133USLWQaicc8Ah3n5ftFZrboddN+3jlkXVY65HoeF2ik/XS89G1Hai4CXxbNFd9jXqwPlxbHrM0mbZ593/72MxPPdp6p/6667TWb6dJjsAC8tLD2CRAgQOCagOMECBAgQIAAAQJrEjjdqamluzt1ZWx582I1cWWsDhN4jUDekryM1/R8vZd4XceN6XKK8uJ/l/1fOl3ul5LfCC7xr9Zaaj1E7J49skw/zg7OsJOLaMNRyz7eAH8jlktzP95HD+X/lf2+++uXMYr85lckJdOM3F5vxEy6v/va/3uCtR78az2khznuu3K7WAX9EyWORQRHOcZ5OjH97kqoh4+h37o/Ub8fh+NBflCNSiFe/rfflUwP4yvj4zuOOcv249TfcXyX84pqcV7LKY7F3pK0seVc23YOJPdb9PPz2FwRp6ecRfjnGleLW/tp4/uJ66ofLf9aO63cWNocaq2l1t/I/Gw762W6hgjCklHq39Fk1nnk+0hGVyNeAz/l8FqI96W/1R/OSadDHK75ICyHqJHWh9udq+Iupn/5muzGW3ZhGT7tgrxIO6sYflSPcjG3GFB/Ow6VjJ/I7CJK/fQiit/9aO8td1dcpEIuDU7FvJ22uV+m/2fvTBTc5Jlm3cV893/D54916pFokDF4G3u2V4Sipd7UKgSegTjp77192zfuAJvTFtnPPHket/K11b8mW9b4mmz3ZeEM3+c5vAYDg4HBwGBgMDAYGAwMBgYDg4HBwGBgMPA+Bkbm38gAT8Z+WN35QGgrf1iZo5w/z4CfGPtBcZzhB046y/yBpf2KkuBvr9AjvV9I7Ln/WJ3fqhxO5YcVTZ2lXm8urHWyZ8WV/Qs/x2pZ5vRKNU+byH0R7LF29ReOr1FAZeI1Gf+jWUyiX1vemHw7sxzrzzsbb/Qb1eg+wYBPxXFUvom8705zlidfBN4+z2dhv7JT1+dVIo+nRdgejiN+hwVOslLWwDuv1x/+AjhpGHIwMBgYDAwGBgODgcHAYGAwMBgYDAwGBgODgZ/GAA8tXlPTyDIYmBl451OweYivEb/gkWXPdd9+KUHJw1HSW/YWJymkYzSvn3DUTyjiEzWs9Sv8x5zzjcxPJHxvKOsWeBSXGlKrmW+DW1X7yJ+A+o1EXsgafOMUvKKuPD+SztJJ7huS5ZnlNR1oT0gK6mBOPayMihjbuxngXLx7jJH/Mwz0Z8iv5MqMsPxM2l8Qy8zBLyj120p8Jz9/f4V922kbA3+agZFgMDAYGAwMBgYDg4HBwGBgMDAYGAwMBn4uA/q5pY3KfhkDf7ZcLpLEn53kl0wMFvcGypdqe7a/rMt5p/yuufLQGnxmfOL38JmcfSy5+/6j7c/GX4znl6UXuhcr8iXsi9Nepju6MC8979LAdY+7gu5wkrT7lwEkXY3+Mh6vVQEhu/bL2vMvPuy6v1BZXBN4YconU7mQ+u3bPbn++xtPJq9hZK6Npw/OwDeFn47//YGsVPDMTMze7hl+Jtd/NWa8AP6vnvkx78HAD2dglDcYGAwMBt7JQD4oOZLvHPu/kPuI19T/FzgYcxwMDAYGA9/CAP+e2DXcKipjb/nZXv/pOkv2e8N4WPgVqP/CKl9N3oJifzHyc/RZeWvqt/Leir9lv5X/s2vj1vhfa+dRJ+hHpf8Z9LmeaefYXSyq7Pbt1D0lSdQjk6Qu+6u83mqPf4nmIeaHX9hMoRAL5lQso0GWHWLZtjeC1i/lX1Q4R7kDkd/WmqX0EQKTgpcuK2LtY59RfNO8hrixba+fG+4PmGXfHu5G9iMkVcS89XWcfA6W+795iB1wroBKtPO0kRlfNMUeZL5Bu68r+P8gwZIvIqz1uYwZxdLgnLo+agQeNvZQgyNCUkXM2zJPOa8hydNbQc4esdl6G23MkkI0jMlt4KanQ2W0GlLfep875jwyC7XsgTFB+qXcxksm+tp3AAAQAElEQVSewdQg5OyIH3npMhvAZNFzfaHfA37A5AYgRw9JVl8iNlsdx+c71dMcl/2UqU+JftsWSuciJ01AG2QbSZ3IPeDbI9aF3hbU3C8mqcFqJyqGVRxj8rGuc0svkgB9Tton53Gp9qhVW55CUsjBkrsP7sT0yHBJLa9Scy5ttj0OEfNGrT1m9SK2edKw1S995mlMRp3zLLnZFJNXQgH+lYg9tPtKhBzcw5qIUI0tlnuxvU5SeN8FtQWbTj6WCN/TnNjt+3euoc/g1ki3ct+Kv2WX5wyirmqfpI30Mo6TooK2TBOgfQ34gKPxM+eR/Tv01Muc+rG5litO82fXRva+z7Rh/Jm4ETMYGAwMBgYDg4F3MTDyDgYGA4OBwcBgYDAwGBgMDAYGA/9VBvwQ8L869W+ZN3yDdw3uB7kBXp3fOSmbh6ak5qUC8r8CXj4lmHPyQPtZvItDztMe5jpvCmIj2jHmjV5iVu2LdDqS+1Fv00oKXjjGle2ec4lPj226tG31X9aH73sH631pJ+6Nv8MvUyYvKdFnO2Wmk7Bm782SoRI5lO9x2bwuHTi/UZLcfssN97yCLVfn1p/Wg5MjHNV65H+kP8qTel7+ZnvILQP9Uu/bW7/Rf46B8QL4Od5G1GBgMDAYGAwMBgYDb2FgJB0MDAYGA4OBwcBgIOYHeXczgT+4O+C1jvxtdvDarCPbz2EgH3i+q6J3539X3ffkzbkh7/H/Yz79k9y+/dA04Q6sQbzjkBSSlpdpbsZnNk3O9wC235j6zNifjeVFMDnypcw1id8WvPhtKNHk1uOdfR5Ng8fHYEmBxyMvI5IzyeugQ9XzbSwTA8+JyT49Up+yt9G+HHHVYAdC5XEYk+Y14JNjwQGx5EhIqteH1CT+NZ9/Vlh8UMzjZS5s6vSSah7iF8x8/CN2bhOyxX2vvLZRz/WlVif1g5zPUjO13gW+9ekanM/HZZdafsV0ycdOXqnzd0y8ffN4Hoe5T4qomN4+6BjgaQbkyB7ujn0w8CYGxq3gTcSOtIOBwcBgYDAwGBgMDAYGAw8yMNwHA4OBwcBgYDAwGBgMDAb+DgM8387Z9O3UBa+uEovyyQZ5ngx9R5jL4eXTO1K/K6dL3k3t18K7+meVjFOxuybuy5rxfp8Z4L6o3+HF3G5Vis8Wt2LSnnHZ7yW2vn9vmziw6+/zjG0PYdtZTO80G3pVtmfThTiyp/6m9MvcTEppidS9VNa/OTdXNIvo5YODEfpgyPe7f3MF3DvAW8rg/ILY+6sQnK0eb6ngzyfl3IE/P9FPTnC8AP4kgSN8MDAYGAwMBgYDg4HBwGBgMDAY+DwDI8Ng4D/NAE8vekBG9mlvkbaUW/sX9Cc/txoPFL6A6G8ZIh95p3x1EZk35avzf3U+XwxnT+23/a+u57vH28x/9zRvfCp/WXcGpEz9uVy+sSvFZETd+rw8dAfcqabY/v+7mv9v3sxTw1904MXvAr4habwo9RvSlND8kmKqsngMeOO1bwm+Scm3na282OsZsjthh9hElfC5UEO4vTHzX3eeY3bgHANJEZNaXX5ZlzzPbm8TkjzsCnjpMd2w97577XhgM+VnVwwcEN7npR5J4ZNrX6Q5D0X9sSEiyJH/PybtBXbd1c8x+DmNexFcWbXBQT4Yt+w11n6LdFi/9ybatV43+rnRjsnKHWDrETMHR1IxBYgcyL1yMj+gri9zZkJW3WzDfjr5vtIQuWWeWc5iSd/6xX3DMc7uEeMQ8HkNwUbSKp0T55oNxevAGmtoOSWFBMLSnHhc0xVHiBtby93qP8+BDhyMUc9DhE9FLOfIOvm8TsZHKD4izu4pMW9JG93zMSM8tTPEI1veDImpg1DBRM9QBP8XsEV84cY9/BreV4pPRn0Bvi+vjQtFSWUvM6ZSm50hrzKQq++q0zAOBgYDg4HBwGBgMDAYGAwMBgYDg4HBwGDgTQyMtL+VAT/w+62lj7p/EAOsI/CDShqlvJIBTi7Y5kS3xdbnkb5z8ZT4kZAX++ZLjHApfmURyM8MUXN8JsFTsS6+j/ObkY2mt0Z9SG/NkbTpcD/KS64a5LGr3DvYqX+lsOfym3SsnaxX8uSycyDll5/FQAK4BAfut9UMCbae6EDq+3bqLPNc1AXh/nZP+1Zu/Q77jNvjyDF90p79PZk+VaYDHdrt8uW8NF7RgdVOax/pt2+tHOHCi8B6k4CVA1/U1dcNpMXR3uo8sv5VPaTs4Xy+6dFr4cvv9uN9LxJ9Xutnkkeqg1BFVoBtRn1BmvohewZgrEdvM6vx3vPXj/a72z/0BfDvJnVUPxgYDAwGBgODgcHAYGAwMBgYDAwGBgP/IQZ4sAP+Q1POqdZvAvspzPMPFzLTkP9JBrx2lnn37UU5Gn+Xgf6xbra3s729KHj5BebXNdsEd/evfTtqz8aYCQapPn5hefp3ilP9Ohra58CLX77FmDl5CXUt0zS/MJQU0nUc5ZHO4/CzpubL/OheDk4x6BIz3wQ89Kj6kxkC5luWfP6g71I83JQ8W4M8PSTrJwW6vo7J+h7umquoCDbXRkwC1TVUPxxIhDSgJeHu1b3Gd2NSa9NdhtnN82l6qc1PsjSIwSK5P3ne5pd1mGtdsr6HfbBxDgCxe8AG9myv0FF3xUG9nx2jlJM5WyGZh2kKJeT+At+NfOKSZ+Tl+HY4U277Z8bReSMDX8b8zu8J9WfoN87tv5D6y87fi8iU8/D3AoCbX7JPXzLKGGQw8AgDw3cwMBgYDAwGBgODgcHAYGAwMBgYDAwGfhcDv+0JzO9i9+9W+wtmxsN7XoD8glJ/YYn1UajrRlp8aneOnQfst1JybsHWz68Y/cLHRy+Asof5RROx2Gu874OS/BJQtfupA2N+IgE1XcMnUp+FespxDWfOj3RuzJ+Xji9g+ZGKrvq6XK+X9uKvOs7rQNJd6wEOa9z2oK2i9SXFZEjNAT5iZ2t1HWZ3zV7jrGU7sl52Uhyq8K9wfDrV68H9lKm/Jbd50r/mcW3Z38oad8W+9T/uwxHAIyVtUOo5lGQ5GUJ5A8V2YLG7b3Ns+7tBQ3mFAdhObN329Ml4ym3Me/rdaBT1nkF+XdaOlcg29GzRTyz9Uva20T5nYDrvjt5gYDAwGPheBsbog4HBwM9gIH+R+qtSUkgD0vdw8DNW+X+3ir96XY95+QGeH4D9dB7+zJXHS4YeObFe90g74/fkXp49v3t0e7l63UEO/om1a8gwL0E/TG4PwPfa6fddcq+mXvdddX3VuLfuDxGKqIjd7Vb8LXvU3IwR69Z3+/bqsbTqi4DuxcK7+suAbrA+6qKmPY/t5mancLBRL918hLkovqmRdRzJW2Uxx8+gz9/y9Jo4Wx9ZY3hr7Vvn+0NTNCgm55oigm/YqJwsT5GbJgXIfKnvpT9RfSPrNZftfr2nVVI2F9n7XWsvAW7I9UuKyYiDDVuiuUxeqloQAQPHKL7334OjPL4cYoELgOEL+NQtPrVNfWYXpWPqLh+BRe6SFYZkfysdevaS2fRYG8H8s41i4XfOz3lGLwlxhjz/iyyuCzh20dGedWfB7vAN2x5WLTt15IhZu4sNkP2Ua5DnagK9XD1XVW49dNS+ncm5BeP/s5PDapo6X+ZqOCROzhQ+hmWLdcsGh1T/wge710GYROYc3nqZbatdhwPdII9FpHRqulFcBAjn6oGux+TxeoT7CxxryuvcU9Zc9skc6XvZ9/kjKM436qywrZ9P9VKYnVNF8c3iAna60PV+2GdwLkD6R156AW+G43wjiuLCqaMhonCu5GvXcy87COvshGOF7Nuj2sKb+efb8J5MBP8CgedLm3PdYH5o2LXfi3XnCNfYo8VJCkm2tX6fg7ZNttM6R+q38twrHNvyx2aT9vUbt1j4nnlnaffo7U7p8VrIhxMRYlH3tNWOD6bHc3bj6l5M9Sk4co5X18l6NZSo8p9llClKFud27XsgzsMa21ro7kHzft+xrdfiuh+FHHMNLZ/MwzSDdvE6P0I7c5OpnoKY6l88xhX8C8U1vI+565knr4ce172ft07Ph47IwcBgYDAwGBgMvJSBkWwwMBgYDAwGBgODgcHAYGAwMBj4rzEgTxhY/MQ9H77+xNpGTVcY8INVlhW44hVH5xc9L3TuAfnxR0oKSTSfhh+JPx2bgbfqTr/nJXN8FGej3d/ZDuNICaUb7D7XiO9EzzflSKrrQJOlsdQmtxJunu/N4HdBVrd2BDLu33BPOIq1lGvT3YudsbCX4hdYvDS88DhWFAef5+cljDXoZ0StPwtCxu5md1+LmPBZcanHZ0Wzw/iqe0crz6OkoH04hmzp4e7xno7HHvdb3s/B/bUMzy0De2eHs7/1G/3BwDsYGC+A38HqyDkYGAwMBgYDg4HBwIMMDPfBwGBgMDAYGAwMBn4kA/c8ocIH/MgJjKIGA88zIK9rSSHp+SQj8goD8Jq44vZJEy+qSIFcvsnkN0f088Ud7UT4ab2kmO5EeJOYhxsHu6S6jqQppGyvkjC/OgvqoUb692Gy21TjiE3cqj39UjrJt+6CczBXQf2S+ZkMy1l9IYirbw4di1GyPzEGfVDPq19uwmtCtp+BOLCnt448b0FRhCEp5AFqrX4ZewIorJP8YtVynqJb9+2SnHMKaXKAjOO9+TR75cjjt956rHp49LUjKSQjPiwnw22FJe0e6FbEsr2q8Sgr23FddIDUb/NhA7O9Lri5XQW2Dj6XVb0cyOcrG94MeS31gGawuD/ZkBQSiKj5NbflfoWqva0v1+NzSFtq+hjbEwyUkHlkSejuaDxBC6BVMZ8HzkkPSfW8Ne9x/CsM5Ld+v2o+01cNNMYZDAwGBgODgcHAYGAwMBgYDOwyMJSDgcHAYOC3MqCIU4eLaXQ2/N5t57lj8SBPYVMr9VY43639ZAdgMfbBwB9jwFeTvLp7hHW7+GNT/5Lp9Fx+yYC/YBC/nHGVyYyb37pnHVt5VtTWmP0zp9sdfwwdO2VOZOeVn3txNbgL+KImZVLbxXAYUuma8QGp+rR0fl4gnefxQGcKO9HP+1r4Hkf/YWTelA8n6AKoaQ+dy7bJm7flXrw1fmWf+SeeGZfYZ+LMFxyAZ8K/M+bHjW0u61q6p7D0tTT3Mm5F+T3uhYuj64jIC+NQfAED3PcSl8PV34F8aSIvrTd+/9sL+GIddSfGC+AvJn8MNxgYDAwGBgODgcHAYGAwMBgYDKwMjNZg4Fcy4Ic9pxlhuczBDwqyXX/pzk7KN9vrmP4t//QMutqy3CPZu770wfXRgEM/GHgjA/W68aJepMfK65v/z1FSSCtieWTLY9seDhz7nQxc8rZ8u/DkF6B+Jsu34ooPiVuJ+3i+ESqt50xym2/eWZbi/MZpxmQduJX/ebtvyDG5JM3wCvKNsxjU8M/rCbD+imsBMdlX9gMXA7d8ESmbw+TYHu563caCeGKrZ0lzHVvpfNitjmvAB8Rkrxl8Q5HzYEK8+3xwzku5+BZzspVUXwAAEABJREFU9bHNBocrmLEDop5r/CNCUtR8+EXbJOsMeuTAn/Y7UcdxTUjOK6CdyLFVtBB6CrfTgNx0UT2CNpbTezH50jFPRG+TcjYMGZhnFALmNnxKle1Z0wuvzRNjWOcU0Azc29lxuBO+DpzVOex/0ba636kdVF36187hQV57gGn2kBSSMdulKdQhwvPlvHp9sY6WWA9rdRQfCsrotjzHnUpzflx7SB5bneM9TeZekYy5RufwaY86NDW7TzvTlVpnCUlnSH367UlJVY2QVOOdznP3+KWhOlw5bP2dxnliQXzXVnn0JGJG9lNW/Vpc/cavdWY8EmZgddi0fOf3fasY0eBh4EKarJBvbe2+twn7893vneDJwwOLnZ3rCOyYqgobqJ03HxjnGvaGT//e5tXWd0d7MDAYGAwMBgYDg4HBwGBgMDAYGAwMBgYDX8LA7x5ErXw/y4n6EtgPi3icwC/eMdvCW/8A7l12xgAe7lM7OfawTdpNr5oypnbGYTDwZxgofszLFf4I/szkv2AiPa8ern4bEZ3by553m5SLYTS+m4FHTsk13+0pP5jXUYr6uXoQ861qF0xtRzXUafvAy6CKG/5HebZ6crUXUk7Y/zCydax9KjT880vt3n0g993Ob3Sca6/1m8y7R6L+xBrEy9C111p7urjJa9zYcmzkDderZuZv+JPqqtswvpQBzprMOWjXGmsPXBmmrtFL+/j5+ZKTr9Nw7SQuR+XcpJbf7UD2kbfs+HwnqC/xw14AfyctY+zBwGBgMDAYGAwMBgYDg4HBwGBgMDAYGAzcwwCPf+7xGz7HDAzLYOCnM8B13uOn1/vb6tvjdvMQvT699KNL5CemN/F1M8drUkgNkyWQZEvb+dYmaL1YfGPesO0B8/6LIiwNDLNFji+tNUhaxpXUgu844tqDF4E9tnUzdo87hni9i083MwSfTc65zRycC0BfUmDbon2bs8QiTRYxSz+/8YnebXK9Ck4ZjFXPid8/8I3Q0zyG5Ho1xWTkePhm+5qUiA2vH18zcWsz+dXFvr6+1I/nWgpFVXuEJudNyG35tZfD2zy27ZPnluj4JWeF/S3jJVurPVx/hIuK57Y6j3oe/EpvnheZ0CMbyJ9omnos1GDUzvEh15Wk8L6AMa7hSsbV5JeLxUkaIqC3gjnN85EYl/n5nCy+xXU0/ZpstO5jQHZTyGsPRCge28qZO/cCzp80haQF6MCZ8+i8iIHJeRJu/sFdXmaAWf7B6Y0p/UoGRtGDgcHAYGAwMBgYDAwGBgODgcHAYOC3MOBfqo9KvWKqIe+210HeeLhV/xuHHqn/CgO/ZB5+DOtKZdyz3+t3T67/is+Ws23/v8LDmOctBl71uZMv4m6N9w6737vFMg8aKJaBUCydNzX6Md5xrfX5XzmFa3mZB/jseOS4Pc75yzhizsfllDb4RStvYc/NN3qMv8VRSDe2X0LueXUee+aX6tqcX5ryFySD4USs1/bNyjnHN52Gww9k4LeeufEC+AcuplHSYOC/yMCY82BgMPC1DPCLyzV8bTVjtMHAYGAwMBhYGOAhzjUsjt/UuFbbPbZ3l32rhmfHn/OeQtFAIj/0sd5HOmfoHxDwN6/TmA/IeCaYbSeMbKd81E6Oe0At13CUI+ta5pENyz6fu2P/DzNQSn7ra1/eoiZfzBzJW/HP2idfsGdwosnXNmB9u+udK/0aeLx2zY7NaT6x3+L3pv3kB9RX0V5YPMv/Udye3kslKnxzqdJ1SR8hvv00f9PwE1Tthn748TyYfFJ7cFenT9AkBYh5K9RnzN1qw74FdmqP4Dw3iLlUlJDHLJ5og8/D0i4R/LuSV6BgbU3zt/pcrevh22Kx2ayOHhtz7NW89aFP7kRxQpceAFsPSaFJ4cQVnokZtkenqzZZ551cPayKsC3jbkp8yS1FHTciGjNN7q+zfk1HmHZH6QzSFDKsrLs8Ro+mDPNfrsJFRaLmm+8hYQnq2J6k94AHSfEhxj6FRbAVO+FOG0x2rjqfB++Oow4sCrvGZOcEYwCJ+UUUBxQ7lfLP7f9z0MlwwgC21x80FPVPLUC2r5CvxwiFsHkcpwoQ88YwYO5atPzoekQoYg/OGXdt1Jtw3W5SR4M7d+VwnMurMQsv+Tm1JhBzXbvR5iHLqWqLY50pihPJvpKiXhzKXKu0ISJsn0HoPlpMhAus54Y5rWAs0MYpdex1rXuEMrURHDKBCK+r4rVRml4RlBnzJsn9FbP6qigUbo9ZuBXO0RAHGzEN4ZovncjVw2UtOffalxnONX2uh9on12eons/JHVX4FAeIcD8i6Y/JxSkmaw23/9kMTtbA+L8S0eN0igDkKhyWcxxuce4V1BvOCWgXXxsNThb3baWwNlbcF/VzvNY17Tn43rTtv7bSyemAxbz7LhmJ5DKoY8Orz5jPl2u0fs+eObZyHuZhUa9pL4MjufejQw7Sf26fzzY9hhwMDAYGA4OBwcDXMTBGGgwMBgYDg4HBwGBgMDAYGAwMBv40A/oDs2MOR/jp06Pun17j19QHE+BrRtsbxU9zOzW1XEO68k8C8/Ihkfp3S2q7awwcwW3ncw9i7kFG4ZvthyUvW+aH935hExXxZRvvDHi5wKufHFR+8ZTt+yUkgHsiztfbecQ2B/0tMiL12e/ltTHwy1hk9pHPIvM8Gv9s3DoO53DtHbeKX/aV6syY4Nj3ecu78j5eEXMFj0d+dwQcgm0d6MCqP++t+rWFxzWsnmctv/A964/OYODFDIwXwC8mdKQbDAwGBgODgcHAYOARBobvYGAwMBgYDFQG+OUf1M4LDrdy3bJvS8AfbPXv6j86Fv7gXfWQl2c6yD0wNtizDd1g4MczwOIGbyq0+NHTr70+4CXxJn7enfYn8/8N60JSSApepEqtLa0yHt68vgMcB+aLkZNfCJ38YuhUZYkmT1UeR3+v5darva+sDh4rTo9UJZeYcPPl+ztz31+sl1QkiJJU17n8ghmg24esTrj59v3RAbI2ZB9Lv0dv69rcY0Dg2+nvbJrGzrPEeT/clzEdovh6BzG2v8fAsq7kuQGLsb+FgfxG8GuTT06XcPMP7ss3h//g3MaUBgODgcHAYGAwMBgYDAwGfgMDo8bBwGBgMPALGDi5xvpPbFmOfTAwGHiUgfFQ9FHGXuv/e/jPl1cpX8FDvXebAuQ2X7GC5/cJd9+217EOs7tA29JnK23a3YuJ6rHr9EllrcXlwdEnU31zuCcxV6DNC1HTWF+czuYnxZr/KAHj9DbOXd//3vZx/dQNPldfXUlOgbSIUjm/n4NtfeTZgrz7+Hz9mXdbB3rmsgINYG4NUeeK7ivAXMEylmk66y+Gb2r8umFNoNerz6Irp21xtrMmwJly6XDvLPXf4t2Lnd2qfW4P8YUM1N/wPB7S4g/vvOb+w9MbUxsMDAYGA4OBwcBgYDAwGBgMDAZ+IgP/+ZraEwE/T/BDA9qfJYQcPciX/b69p8O+Rfql3Npf3c9xUpK/b9PvkbaUve1FbV4YgPApWv7zLx7SgH4Mauj7oz0Y+PEM1EXtKlO6+cq9fuPUj5uqZIxXJn9DLq5p+QFg4uxh75WHtm8o5SUpK++v5z+/gXMkn62d+yz4V07RAx14Ji9x4Ci22iaF1MH9kCOAxfFubus3flM2T16ybMEXVf85afFLRxDTR1xCER6bj5JdtPR+iVSuon2buNRvE3+mLSmoB4i6PKn2IqtcHX9ZF1t/k4BtnsanhKSQDNd1nEg2bWHVwc7c/MNYnduBy0a9zU3fGXyr8NSd56jd+LO15mPc4jUPquLGQZpCM9K1Hy9155LaGvCNaG0teaa5Xt//Yn8rLbAaTf3s71nM80Unkbe67BzseHFPNRf8j5vOzdqomLmwajOGfW1bE+/nW+3UYvhiKqf1n/wu5eS8p9A895SpX+NbK+ugx/QanDcAWjgo9Xordj6Gx/X87dKCnjxWjriW5nmUWbZr3bW4LE83GM1ucXLBJ49Fm7GLD8Cql+9OXXOWWlMxz8CVdP3qcOVAjmvwdOIarqS+y7QdexlrivCS8cHrrv6scC7lwK065s1L0C37+/zXHNGuN84J5y3swP8PL5+7iHq2Zv9su3vnLsn8rCiu6x7cmf5lbj8j0eP8/oy6L6tYvuHrZbbXzggv42wOORgYDAwGBgODgcHAYGAwMBgYDAwGBgODgbcz8KsG8O/UkfhVhY9iBwP3MvCfX+AQcC9Zw+83MeDn60u5J/kRu7Eo3MCecPdH76zSHn7aH2eI12+M9zsflXOiE+e8+D1JpW3VMkv3ZuHWHXvmRt7hXl0YANSOf65Y203zriM1AvIjeSkafklHv0Ht7VTrXBxfXeeczy+ozoq4GPeWwnn6N29mdI1gnq3HMJ5t6zx0dH77t3g3jna7+XWnR2/HNlZrcwwWnGNn4da79jZnl+NaNmPcnMTGf3TvZgDWe2wDH/984Qxus4z+exjITzfke0b4KVl/yAvgn0LHqGMwMBgYDAwGBgODgcHAYGAwMBgYDAwGBgODgfcxMDL/KAb6Z419+6VFzo9H35b/pcX+wWQz/39wZremxPuhWz5p5wWNpPgIhXSJ+OR269tYn0z/lnA5Kw+OgZs/Y+eNys+o5EdV4SXrdRsV4a2tt/YtTHetb2ex6f1qcn4pKHGWw/ZzhDd8Ld6yyy+dwc3k+S8aXDi6btZCItzf+DA1SSGPtTFd7TJvvqFZlm+w+rXu/PkltXzYrA13Y/IhQRzIfsqrA77KWLnSq7KNPJ9kgM+fRKYqXivBeYp2Pab+fvno+WUcsD9C8X0A7Fv/uhZeEn97rszyb89wzO7nMzAqHAwMBgYDg4HBwGBgMDAYGAwMBgYDg4HBwGDgDzBw4+Hkj5zhb6z5iMi/NJejOX5OP7/H2U3Cs3ne6Gj6PI+8BOLBev7TrbsD3qncq3lysT3uTPVr3SqX88uK5LSXr5gY+bZ50IGtfr/Pmdpi3/NIW/zS8ch2TW9q6hdqkdf8mi1rbL29Y6mJ8FutqNAX1wiwoEN+FtIUMu7N41fYni/1ca2CeyPv81szMsZ9MenFdUmb+STovw9rte8b4zizb0UhyeAcIgFtQFvHwU9aWHfgyfCbYeQuHG56PudQ6jX0+NqKeD2XMbY/z8D052c4JjgYGAz8aAZGcYOBv8pA8Q+LPxmSQvrv4q+uu6+a109e26M2Pw65cf/5qnXy7DjS996bnq377riiCHB3wMaR2D1s3M66+J8pNh3sW2xcXtbdjpP9awOkTy+v+e/Y8p/+PIViD/WcOH9vS52sT6RuZ4iq8uXnB5I+xX6ms9euTt942Kup1/nyi2v4xtL/E0Pf+gz7PAm+/wToMvXdvt25ZNPPK+MapI/QzgP8XFN1fid/Th0gx/ly6Ws8+EbOjMs5tpojIOga4urGS6TP4GpyjLV+6qPTwzekAL3ue9p7o+b/WycppBXpm/fv7N8jMye+fZs+pxsJZFqmU+kkAsUAABAASURBVAT4UNTvZMlcyYtgwmj47AdrV17bgDjAC95T+UezovVLpKxKHzTDad1ad0khrSi+Ge9hm2/NsLbwodfH0weeYht6UkSHRY9TB3J4EuGpV62kszql1q/G7iDnBp2qNtGB2rlyyGsjXZa+T5hPhz9YfWZ8riIUsSC67UjfuXRNTyMaeDTu3BASlh6D8RJh3SVi3ghygH+yiAr6DXLaCpeV48iKxITSWehbnO2Fwa3BBTtw9+69eC1FO+s1pjhfQ6utKn1oOuq3t001zHp2SaG5Xvor7Dh3iKdJXCJCER2O9L1P39ZmTHcDxLL5HHlNBLCOGhpyDsXXK998bn271H2btyp92NNLbQ69rY1B3oa0pXSqum/Pa01lC34Wy575uHZB8pQyotWATB0yYgrVz1o+bz+Cvg91Zyy5BSwe2iWFBMKyIeZNUm0h9lCNPkjNz03nUAVtkKbiSQB0PdBdx3o+nWIJpQ0WxUsbXmu+PHz5eHDtQpLnGQsmRXBW8v7JMuUz7J+L5MqxqEsXfXjr58w6SNg075NlD3e9BqKCdsOaxzXX5BnT7M0/dXuy+WWe1vOUXXDq3ilzvFsyPxe28lbcuT3n32tTdyR738fbnNdr/D2e8bEIZvVYxPAeDAwGBgODgcHAaxgYWQYDg4HBwGBgMDAYGAwMBgYDg4HvZkAuAFi8ZSc3eEvykbQxMAhuPDx+hDlApJ/l1wf5Ew0UV8Hj/GOH7cPeY8/nLJn/ruicYO+8p+vtr2/7xdx1zo6H5KVGvozgBRwv+QDthhZ7e1J+n+E6mvf2CKcR5FiBDqz6+IKN8Znf/UMVv6VKmKmDwH3+iTsIsJo6WlyBPGv6vXjcvh8b/mLZmNMxJIWkxftaQ8KvQX47DK75n9vW+Zzrz3sS+c919/ZaPclZiyo73DXL0ZHxQbOfh6NPNPvZ8a7a7+PhLO9Bh+Fu4SDU6ufqgE/gBG/ZyQ0ikucmOasgPrnVF5jnJ/WTGUf4YOCYgfEC+JibYRkMDAYGA4OBwcBg4G0MjMSDgcHAYGAwMBj4QQy05zo/qKBRymBgMDAYuJOBw2/+3hn/w9223+B9pFxiH/EPP9nn42Avhmf14HSK6L/Nc/ILsJMNvCzoISmkDlPXtr73pb03ZtajHSMxjAsw00c+C+K38ESZbEW+sFh87v0mf/HLW3O2xN8bdziRzz3KXur3ufZpOxzlUUPxOjhDztODeL9Ip82Ly+w3KVNf4uTFljkvEnQKfOiyFgBt0HJNoXmsaxL/LYoLb/mKX5qXkFiJoHlqzksv22XDQ+oj8DqGh/IYYbQX+hnHkGAbKSmk+l1Lm2ifz3Nbh52cuwTzKR6szHWiB9k/kvhcg2YukMX5GYfzB4rH8sxC9qENqt1+k+cB9nIX29OvOEffpr/A1xfxdo9QnG1OH5rOlcWOW5wFPdFxSvPrWZY1WB62xzStNlp9DfR/EiSFpIuS6n2Ma9vzZM4XDrOCSL4FDPgcAuh8O5w9zoWkmCqmKvNcn+bzHmN7AwMsyMQb0teUx/m9hPiIb/Bieuf1QBW1nHEYDAwGBgODgcHAYGAwMBgYDHwJA2OQwcBgYGXATwP4p8ESq2Fubew8ODj7hdFu9C329038hdPGfpSfMb4TF3Wn4p767ZPuR5JnZ+DIPvSDgcHAYOBbGODpsXx3ArsF3HGD2437GmV+tiH3RkSf2LN/Vpe5kbdy+flrexC7cZRUXwRYnFmkKSRZByx29v5zc8e8r7ozqHfr27tJcdga9nT2Qb2HOJ6mo+7cIflO13O3rAitrwfE0+hzPZskcyCfzXE9Drrr8rpwK37R9r5xd4abVW3MVlOtbtZ/vaAGwAtFSSHp/iI8DTN44W/1cv3f075IsFU4CeOAremhvvNUf8+RF4QK1e7eYfo4fwG755O6dilm8tSuEjsvpFbNJ1sH4Yzjqg+sTS0dz7l5/LzjPrPcuww+1w9L3ptrW0Xk3OIwzTD8WAaWc+hTXX/vRnbVYqfLzy0J+p/B9JngETsYGAwMBgYDg4HBwGBgMDAYGAwMBh5hYPiuDNRf6tZua/mXwNaI2LNXnX+LO23huGqbJc+Haj+TpbQ9m3v2qtvm/gl9111rm+XR/KrPtl7H5JxT9ip++U79kIOBwcDXM1CvW1+UR/LrK/oBI/KAuL70zUeBXU31G7++0VVp4jrTdzZ5WQBOfqL/z69SAP1EX1ue616Xbb4p1SP1j8i9/FnHVlJnRTnFPwPGieezgfcO8rkQBXlOte3+WovPw9pZWuQAfFYtWKxXGg7ijPbY87ZbhIvTZE/vYdAGYX0FNmNyH8TJUT18nvwm0epSUWPsSw6w5Snu3ExhnMHDZqi0zxd2TQqQ37CjDQrJzH0YUoQkAwkmtxviyzYm1GM78GQFkGXCzTv34vMCIoiNsw091xeymBeAg8R4Ub85OJkfdAB7gv69cAnVVVJ4n9tTFBvW8Yv77du61eGThzLPR55LQwRje0iPE2cbOhTIBP1bkNp8kiPOItc64Hq/huBtc4d/cYojnHyP4PbsE+I5aCmLOUpTyKAGAJ9gcTprFK/64jSqiFB4CvHZTSIPmK6mkvDR4pNc78nFyY20n04RidRJ8hxkr6hSUkx+cy2p9qPbpFVXnKChOUjNZuG42EV4azGcaXdesEttXFKRlbUD+N/gewTUGh+h+J/x4TUhKTjn7kb5iJDI9WH5Udf4yQuQtYCchF4RzgGKfx5o8JpY2uH1MTvgVBHd5hPQ9b6z+d8Z+9r54HwZathywnqqsP2fzyxrd+vzbJ+qno0dcYOBwcBgYDAwGBgMDAYGA4OBwcBgYDDwSQb8+/6SgV/VeZAQ/uUvldgTqXtEEpv+78ifue+Qb3Fhfol7B+jorSGPxtegcRgMDAYGA29jgMeAJEcm6P8ucG/NivlsA9lHYk/QfwUqW35ZQK7MjaR/D7a+kkIyJoUbkdtkHcj+hbR7/cy1AWnx2n2TnzFAWF/RjYaq6+43cTLIUUG7w37QkdaBtQjkkc+zes7wfuwrH5jvj9BrXYcMP6jvtWubuYNV01p+gTOvz9bfHltOSSHtPLa32Rm2QS/rU9olj1rzz+P3NVz6r+7vb7kSin7/QG8foZ9G8QtxXgbmoKwFifMAUvt6SQ3g85nbeSlzslk8nVa6Pe/PjvF0cfcG+sWtX/1F1PtGbLbb82sBvgBb485jvZvf6fsfcjONuTa/a9b9zxq0QV9L3+dnJ9DbH2nvfJI8Ev5Z3xE/GBgMDAYGA4OBwcBgYDAwGBgMDAYGA4OBwcDfZ+A/NEM/WHputjwABM9Fj6i/yADrIXE0v1v2o7jfoX9kdjzQ7dG/QPnsbHn/0KDgxW9rR223vkJaUb/J6jcSfT19W1p9JcV3bpra+JLaHNyX5vaRxGcH+/OQ1Qk3X7wXvywrC9ev+1bqUZl+tRWsLQ8bbVxeskTVoQfFxh7kKq6x2ZxhtqMHZe5LU8jY9vGRFN7rmqOfwJc2uQFtIOdJ4HMN+JdaH/z19QlT5P9la0vtc2AsQFzZ1L8dF/9rSH/mB1yKuQ2Dehq/23h8tuMf1ZGx6ziTeZyqmhga9Zo9eYYbVJvnhzzCUWyhyDmIsYvzAOoGE5O1nXavp2/1smMrzgWwbeG0UTH74OfmEr9tSAppRdpb3OM/xDiV80VFeMs859KGzS6pambhduu7cffOPBt87lx6a7dwSa5JrfNNx3yRp/q1cPn9r9deVbb1R1mSvB5XnHwye+7ix2z6MZU8W0jPa163z+a6P45zDe6PeKXn9438ylmMXL+TgVH1YGAwMBgYDAwGBgODgcHAYOC/ysCN35/9/OJTzNyKv2X/1OBfEPzZ+j8b/wVTHEMMBv4WA2M2DzJw9CFxpH8w/Rvcua+CN6TeTelH/XHiSX9vrfSsVdRub/8PtHmgzTR5yJ3ygicMM6RzlmoPXo3MgSvtHugeQ818GELd4NDhwFD8oiSi5WZNxGbD3mNjfr67LrMlx+QXrnTypZ7mProFjturM+1Za/avyd381wLusMHkuiQUUsIvY+d45tfDLrPlc6LN3eOYo6NM+GDz8kTYmf1KQPPyveK0i8w3u10V+CauOnZGSZHVEduZLpv2vVTua3r+ae97NS1ppXYem+bzx+ITALaZrK6qJpk5qKqzw17smcMP7DCTHneVqCOvQ8MccMs+u1n0NW3bNr94v7+uFw/80nT1HgxZL816PdkXD3dWzHgBfEbH6AwGBgNfxcAYZzDw2xngB9Zr+O3zG/UPBgYDf5gB/sbxO/GHqXvF1Pjnmyq6ZHv/Elj/SyL2W+jS1eY2viq7w9Z+K/9327vSa/PR+mtQdziK71x2mzzQuobdoF+kvDa3e2y/aKpPlbr+7OcHzl5ECycn9xO9/sG2s7guB/n4zM57kOvwI6/NN5t44XIvDmuqN4hTlPKvIvhnDheU+GeiQL33+dnhVvLfq4Kj/Ol/ZD/Sr+fL83YNt/pHeVJ/L09HfpnnLlk/pzeP7Pj2EPqLBKwZcGF4i6Ln8WRel/Mz+eTOkFRfHE2h+AgF8NuXAMT0OdCB1MW8ZZ+ZgRwH6ZUWvuQCOmgD9MXjAkk1S12aDr5H1oDuICkkv7zxHKklTbzTkxMWX2wg9ZN9geS4aQbtGenH+qBdnDdltkMRLvcM+IBeX/18LWsH1df6Kj1GxoVrAkvfdUVFWCj4Uwc2sTKZKorJUO2HC9MZPP3YQzhTHG7OUe3H0iVHhcclf8z+VUfxF/2J5WNUY+RWHAyyn5L1R3vPlnpsCXTnkCvwymYhuCV5dc+IkClWsKnaI2TZEBE2tbzlol7ZL+7c8AXpnu3J5xOgZ55tLBNpBT7AzbrTBrXjA74+wW65SI6uR2L9n3w+Tku9md8uIfsgAW1Auwc6kDrG6YE++7QTqWMeIPvYaSOBS1w4p5/A5+Q18M93CuClHODkhdRDLBtfL8VrPoLzup5P+byiw5bX7ZK/xpRADzQpQNppA8asmA059iQFCG9I4OayF9cJUiFRm8fo4hbbFGFzgxS50QTZR2af3HvAB6SNdo+tPvsuNwC+6CSFXBRAJwlRgZ1Gys6E2sAXuOk97dKqs7ruOSYd6dKO/hWo59Dpt/IoN3WB+rOPGycHcu59IUU5nYxcO77qfInCBfZEyzuFHAe8jOMScrpSYbe6vlO2PNgdZmXrs9hb5jw2vetxjdSQ+lVObvZwN7JP+xySQlpxbr2/Ry09MrLX0V70p9JxetzGX3J9YVjSvw9tzu1eIIfs923Y3X0K5vPT4sIcip/pLGkniq+ZbGMvDgQ+yZzIYM5gd5ArSka9Yh6mwcBgYDAwGBgMvJyBkXAwMBgYDAwGBgODgcHAYGAw8DcYuHyeFn6uFP+tbY+EZOCaLX2GPGZAsynl3P2FghmAV5XOQ1DwSD7G38MjOSLevKb7AreFpW2r7/ql+G2C+8UPxC3qA2PuSaXMdWeOWUo08FwGvKJlAAAQAElEQVSBawMx2OU8nrm7TY9v0wfJzxDbbdPfj6M+sDpv/dKS+tbnBUZr7R+x99j3elRLDX0MfYXqw/sILTIe3rLWewJ3Tt09YVd9pHUeR47MryFCniuIi80vYVgss55z23C+jtDhgitzL16/AN0e8EF/zQf7FlwP4ELPwKGqlpqsnfkgKSTVHvGJqrjjIPOTbll79rdy+xJ4a+/75E2gn0ukeQFsiQvjkwr4B9vwUvncas/7UuPzXPtf6j0yf3yPMHOGeW4uYtEtjcU0GlcYqJ9xPlxx+S7TZ87keAH8XWdtjDsYGAwMBgYDg4H/JANj0oOBwcDCQLnxY/xn7ctAc4N8YO4OMRgYDAwGBgN/hQE+T8Bfmc+Yx8IAn9t8SwS5KP9OQ91zVtrgntlJCqlh6y81vdTk5DGAto6bvqSakxcYPaTUtwDJ/cmwDPEy61+cCiiWxS9KDb98rS+K/DKkzGjRDx7J7xBP4Tyv84saOtht3i8f9VILxlqLY+mv8BzaO2NcfiSKXwpSGC/QaANpChmTz0MPdD16W7bJBciToP84fIIC3I70MjDREXLNkoJaotuoo+teNLGDngNyogMXAS9WUC+g/kzN+CefG5A6ZLHhZCBL4duFwNdF1dHugR5qWOVEX4Jx0TJ2tumXOnap1x39p+D7K3ml+87jU2M4qDD3eu0puPbgp4ddru7Fcy3kME3EldpvPBJoE+IF2OeheICGNmbjjGtQIWkZV1LtS6vE2GJdPJ0ZkmrLqQPQQYMa0Adpo/0bwaxBxOSFPq3f6g39xum8peZcHyklhbTiVYNy7YG9fDl2lfVabWdtz/erddz3pJWPWqMvjJS36pluOQz7YGAwMBgYDAwGBgODgcHAYOAlDIwkg4H/KAMnRST+oxSMaQ8G/i4Dvr6XyfXtRXmrwQOmxC3fn2q/NvFrtjafcX9sPPyWY65W5Ktrvr1aXj3i8/k0qT2gtpz8YDbe9c1guUZg8em9nrTily0N5PMzZMTAixloD+a9Kl5McFtrrVjGaK3bR3xBetIG2U+Jrkfqe+nVU9fQP695/m5KheeZcdXXaw2/2vaBdoM5qf2UqbXyRbuHdmXOv3Pd1Ot2UjQ5Ra19HleaGylUQrw50clya0ync6k5d2obJ9k7lqbPnK52SfX+khrs2Y5Q5IY+kbqtTHvKrf2t/S651OpGSK3dmVvzQN2MX3H0eoSorxgqSvhtcIVb9OKpjeBt4J5u6zP6CwNcp3R89n3joPW3wG3sb81ozGYwMBgYDAwGBgODgcHAYGAw8BMZqE8Y/FttSmrca+/pet8jOz490i9lb/uG9m8fMl9QHMm9+aXvnm3oBgODgd/MAE/WOvjW3j2PvXNiXXx97Ef/ztA6WA6KvDfuTX71c8aPl8oeFHz7couYN0Ln5hCfZIAHmNdwlD4/q+6VnLMe23O77ee4kkJSTMZHKIDUdJLi0U1SSCsy/mj8tB/JW9x5KI93Hi3J85msn2X42bFfHpDrVE7utV1Sa7zjmCcjGAMwCBLQbuBbT8U1nexfFmS9yBVESAqJudFrIP4IzeP7jqdS6jdBt/Whz6rafCZ3VV+2YUtY+dC+5oK39q1IxkZfai2nOPF/fbpdzHtD8bgno0SO2/SnUOV68npSxdYeZ1urvzh3qomPaHpiuc5i3kodv9RxZ1Vtly5+q8cGUq+5vpNznRz3D3nyK+CT8xr/aFvfYkp4+dR5ZPxnJOMRXxjTY9AGck3ME9AHxQcv7wBuXuzqPqdKqNrLnBNBu3icUpgb5+pUfThoUhwB+x4KN1aKAcHaw8uSOmjOaGOuY81qL64pTs5RbDr9M9fFFnI5nnpZY6d/1GlX+xSUdmGnuYLYFdgbZNHD3coLOtqfh6SQVBMh9lCN33yAuy3eVpLqiXR6pAX0GPQegUOiwkGkXDCntPjUzv93DyK8uCo8UJX0b6e+10NSSCu25yH70uojcb9ra/recY78Mn8wvR2n+vnp+1xe/9v+TshLVSdfyFkjUjrn4dZgvuPcchn2wcBgYDAwGBgMDAYGA4OBwcBgYDAwGHiWAX6XTDyb45fHjfIHA3+cgWev8Izr5RNUZfgToT8hpD7L1k+oZNQwGLifAT9/9QPrCPnJqngx9O1rmAJAeEvp5tmukPvyAbgZkjs0vhyXD+6lKWREUFOz87A7vPn5t48/by9+M8fD+YvKXLBn4PcJ3KAvrE8rVPlp4eRvrdtHfEF60gbZT4muR+p7yYzw6V8BofNryJfPtx/30TY1bWN8WvzyOxb43WqA9JMUUCyu6QktWcAas83R9yMUYaw6s+KO97i2MQJIn0kKEPOGDczdRUgezyi3Blgivq/hMr9v8DtHbjTuMX1ngrvdPAZva33FRJz8h6ODfTq9fOIuxLptw1bLq1uu+9Upvygf96zDoZgWOHT43YZ6K/v6KYwRBwODgcHAYGAwMBgYDAwGBgODgcHAfQzw+xgPmZB7Eejfae8fDO2N/xN0/GIHfkIto4bBwDkDo3fMwPaRHf1j710LN8Bdw+9Q8vwz8TsqHlW+koH+27pPrP67SiEvuOXMCxQgKaQV6BpaBptsj4rw1l4YuOEH+fIHMS9tJPnlzRQflon45KbJNQFNIcv8BlJfWx2iTFVsD8SE0NYDjVBtlllW1ZccqJmXpsjiF6gMKq11S4rV7sf2JcIqcyrLqYI4gB+Y7ADkPD3QxbzhD4Jzpaj5sIPZ5SlxTzw1eiYRrlPSMjb68NbqcuNgxw/gV7zoinkrlugIKe4j3wXyN/hkeFyF/3gemiyB24wtCXGByXogKaQV6MBFQKdIuzRV3tJEPcwfpO6WJGaF5xLycjB2A9EroLZeb26ssafYb/ssm59ma21Se8ohaQFzSjS7XIdbh9dvhKdf508cbckx8TWbpLn28+uv1LnC4/U6HL44OMTcLd2LBr4Aw7358f0spHWOn821jVcq3Kh/6S37i7zN4eL6Bxt5nlNKmtdbk5+ZcuZs1/B6TfY5pTaO1GRv+wntes3PtUm+J/kiWubl9q0ap1sOwz4YeDkDI+FgYDAwGBgMDAYGA4OBwcBg4AEG8lfilNvQ1Kd8tX2b70f2mTz4kcWNogYDg4FjBmRTws2/tr9hPvnQK1Nv+6kf8nsZePS88BEGsmraIPvPyvrQ99QycdwDuSXVB860e0hauv1z1r6dDpJqDk2W3RNXuEifXh7pe5/72szqtqfkuhStRrfDm2SFJfvenNC/AmV+eZa5GLUbuqrpg9rxlPyo3q9q27HqfCgusjiXm1+yuwzXEH4hfTpAsR6v43L2rOgAUUiwbR/10UfAYNSNWFA784F+j1ld54J+20cHUr+V2MBWv9fHb4EbvKC1qGNv/bf67KfEP9snn/dsp8QOtn10lzBnONqAKFREw3324rWFDHMrTSEj+g3fAyhUPYtrrG837YdGUki8sKnm5WAzo1csSmXL/m7iYzHv9MDcnYXUgqZZzuqrQmoxV51uGGVuGhSSbnhHo8TlQzEgALnCZ4OODQjg5kN7eSboYARJd83rIPzL1aa2rqWUjxWgC3e47HHhcKDoY2gfuH2LGm4eHbj/+eHR2Nf6n58j5tLj1ljTLYdhHwwMBgYDr2Rg5BoMfBUD/LDxGdyqU1L9gVD6nfLW/Ib9OgOfWVt/IfY6O99vlT53Xb5tBte+4sRfBb428D12fHpcy/dOW19D1z6F4hpi9q3PTU5+UGD88282gN/nF1ifPtjAYrN/2pDYwCP2rAN5mmumXdwGtPeQvr1MP3luiVdRzy9y/TenMm+v+/J2FvEJeXauitfBg/jE0DX01vjV6T98+Oxn2Lup+2x9t+LD94HriAc22RdYzDv3rWuIZfxYt/MUq/6Ht/L+1JeZuiOZ5ydjbvUlhbQi446lbLoGm3/wLulsvtJ5/6j0I76P9B+h6BGbrT8vvoXHvygV/Gsa1+CPygDpE5MCnHxjBn3efshFz0teMBtTT05AXuQR5rCQdIbUp3Q59WUG/dZmlhFyvZKlivkpwee03KaO2GwPPVTeFkwu66QpxJhTWIa39gKl+Ket4htJcXEW1ruoUNAGkkKO8Sesbd5rjafA3z1L2ieaFU5TJQc58AjYj1AYeDbSluQeiJBzhreqstzbp8VITOObNQHwT3vmQreEBDER8jg9YrORK5Em/GOa6ro05fVFL7JH+mYs86vcZgGTuacEy+iQOdBl+x/nzr6w77MQzJS82EMfAUpQT8PSr7oI1jggjpgzRNR8qYulFnJhmzw/VdQxwovEY56csMKBJwNbYDOmMkWxHaQOe+Jk+ynkcaeal/hW88fSRweK8x0BO8COBK3d8rZ2G4d2eNxa01xbbTt/uJbwvCVZyNepoYjJFZYCa9E25nkyJ8Vn4ZT6KWQ+jkCgQg7y7lyS21ZyD4hwMt9Qi5zL43vAKJNz2+XEWFYUI5zfWlejyo9NUWSNISkmI9hUori2iOIRp1Vvm6SQ5FbbaQJ6khab1NoW1sWCqJvzKqzzIe7biucM0jvzZj+l3Vy7Ky9Nk/3WQz8brCAfcNMxTU+/R9rQbdv0s477pR6cNzUz0jFkU4Wn4N29y12nEmBryc+KdrqdxYtC0f6E5cn9Uwmvl3MU285gouGI+0kPdOHt5DwRk1vP4VTa+Nsc6FMnXebGvofienq4sN1dUkiq64O57CEDl+snFZ3ci0PXuVxtrufJ16YntO1fDb7D+M8+/0L+WaqhmMsenFPqPQLMO8XYBwODgcHAYGAw8HYGxgCDgcHAYGAwMBgYDLyKAf+i/apUL8vzE2t62eRGosHAD2ZArg1Y/Bd2HnSBnCttkP3fKHlo9xvrvlYz5+Sr57V3GVAHuFYrNkkhieYZpFXHQ900lvzMS2kDrpoUYJKldex9HP3Ekb7anfcWf7fsEYq4QBxupb5lODQ/ajjz5xyAVEoK6fixtM0Bh+mfEt77PKk/libSxkKg5bM754ocVfYP+J0X/bN574vTfW5Pe70vP9yAe0sznX6ZEwv6uMyDxK+3vaLd8voFzpI8eUl5PIom+3jRkiO90CWarq3F8Avc1l+PkkJqWLVHrTnPkfmG3sPc8LhtllqtFtVZUpVHB3ipmK8d/KB5uZ7cKfP9p9R2zjElEddR5vjrXvdZmQ64z/u7va5z/0x13GN73M5BDfKL6HKGCPRxZcO+hyshX2gqZ2vxCwd+8VDHn7QvHmikGwwMBgYDg4HBwGDgv8zAmPtgYDAwGLjBAL/7HbiU3ta3Z/+vsPOsBsxD/jgBLeDHFTYKGgz8CQa4usA7JkPexDvy/+yck5/tJr6vUh6Nga+voESpD0vzIeM1+fXVjRGTAYlrNIKXOcsLi/lFBjrZfAG/EJo01W8ZThi91uPOra2Dk1+ClRnnL8T8THrW2551eAxJIWkZpfiFSGJR7jQ0tRhpCs3IuFdIhpxcF6CdOWkDmxALWr/VlDHUtThsGryoQJV5uDQ2sAAAEABJREFUm4SzMl9f1crhDJyShKSQdPbS+TTzF/Mm2WfaAJ0xu/iK9rjuSPYz3Lxr79eVT244OsRY+mhtRegMcr8hvEmTj0/slQB5yFJx8uIqO3g8c0Srd60x7tjKzHnKPqS4rrU+ro9TNaOngTwC9iNIqiZp5aHmcXrBv7mVFNI1rPxnjTWpDyKec2mU8i/6cy21nHab99aXNPc3Qi5qo7qnK635TGMwv20culpfPQdtPTRd3268r/o1i6TwXtHG8LXgRvNtcTIHIDmgXaHJcR+uq/mVWsPJuqkOIKnK33rof4c0JRfT0IaXhR9NMwc7819UXMQXKV+qOLnoa3jpYCPZyxmYXp5xJBwMDAYGA4OBwcBgYDAwGBgM9AyM9mBg+QX1mIqTTSf7Jc5e6tqWe/p9lz3r+GmSX/3BT6tr1DMYGAwMBr6KAe6BIMej7cfW2V1ezDS9H0zb0rfd/fK9fqa5Mj77qOXLC7gxYPFD3xsuF2bmAS4MVjyVzz8bHH3mO+UP2r3aPHEoa3DH51aSH+AbPOCnbRm6XTbRfhsyO9JrIDfKyqU7HpXu6lp7rz9ICmkPk/XTzQHlFxkRir3N06j197L5Xfq7hPqSdnJDB/labDviY9fW6Y6VTfk+MKNdi+EXxuGz1tC5HzZrHlsXOedjzQKSMS+7PLE7WRdVx/DBe6dtzboeWrMe7xvTLzzt3fvCq1XLzhzAojhrLKxZ29rUAax4z+5ipXNe9gaSFPzzyw17Hk1HraD1wjHEKXLzcHVtZr+X2LKfOSTV9RmPbuuQHs9XtZN7v5FlDbpcE9b0bx3PMtnmhZk1n5kOOpJmbibL6cCrUz/cbDXdCpOyjiZ7f/keI13q0+c2n+n5esk15NLqub3/7nKrDnNW/0KA5S3XHTtRid6Mjj4yQf8zYK19J//XavfVds18ZmvzgJUz9Y/vvOOK/fGTHgUOBgYDg4HBwGBgMDAYGAwMBn4aAzz8/YuoczLZ/OKR3/Kq0rrc+aU42yn7X632nl98tz3r/Cq55U/dwHBc/zk5iDpC5z+ag4HBwC0GuMJ63PK/ZeeOdQ234of9iIHKqk8VnyMJ7on//HD7ZPzzE0faIO3FD4nP4cexzvHPg+zh5EGcxtbX7SePBySF1MCLF6m1pUv5utFvZ+IhJ9/2QV4DPnDbA96B34IEqN9fNIe8Wav/x6EJzZz4ZTur4mMs25yzpe2TkL57Mv2elXs5z3TUbWhS9OCbWqd/foS8V5/99+qRFOE9DjZJNhvi0x/yVpT6zThWKi/cvHY9xul0in8nnwXXYE3IcVu0ODPuVE7hFxH2dIP6Kxy7+pxCNQc1RLicsPcVhH2mqwhvkjgabV/HK65nH82zHaXzeLoKeZkp2FRrzjoipKZnnYY3xjt5zv/i5OXo8cxdnTvS+mqfbSf4cHhdj7a7aQpMntsZw/0FP+D0F7tTzPM6RcbUfLOns82tVahM7jSUqKNGy+PhTzaVWdJsZressxP1yxIFbepjXPqa123880tf33yK4WUbp3+urZA4QlJMoZAUbP+i1LbU+ugaikWLceNsL0GUwTddjTCfZ+CFVcV+DknLmJJq7uI5ATpS09E+xjZ32eQ0B3PO0+n/zK/rdd1ndda6vUbMTamgXeqQDnUM/dMsaduGYS5PmhuOIN4iitdOnoeUxRydXAP49+//Bb7FYxfXQ5s4UJz7BHzeTgtcMTqjnE6OLTNOnm8sCJ/H8EaOPdhUd0mO8QoQoL2iOtSDfOzh7h27ak7yRniYcLfBqVQh6wE+PdAprm2SauyRj+kxL2bBDe9zm/4aseqTw2ZPvlbP/ZZLcA2xA6+1cC7jn88R1yc53T3YZX0Pd72T36LurtBn1OvNPfRwGfJnwjU4wu51JxIEw1RNO6CrsB5Z7W5jlRSSYjpAbLa+y7plznxO0e6R+Xr/r2rDI7UUX5f3jsk8QPoTC7L/U+X0UwsbdQ0GBgODgcHAYGAwMBgYDAwGBgN/iIH6m2Q3n02fh7w9Os+zZvqcKbvOu+3dUF/b3PC1HdzPggJs9d/cH8MPBv4GA1x/4G/M5j8zi/4h3U+dNJ9ZWRv3cJD9V8qnuPAT8Vcte3ky4J58+Nl92eGk52kx/MiGZ+i9PmtHukY/L/dD8/DD88R2hnG+Oe76+TrZ304+svMQG9Burxla6/oxa0h53RurJsUuZL3wOMJa654H1jbf2rJLk8wJWHG2SzKXU0WE4tZmd3vt+7G2FjhRZZbh3b53Z22CbZ6ay0nqHK7ltM2Xmj3v2dPZcutOklldz5NnnS6Yanu21/Z82KqIjS425xVn2xzF2+wtMAH717lb7u+z077xqlY6P5/SeZ/rgHloitC8bmN56Rxn21LF3Fj8q9esrO3zQ1uznW4mWeZOUme4s+mhJIXgkxuI+4jzaJ13u15159Dp4CEy31myzHMRcBbdd1yaa4sF8U3btTokfXt9R7TANDiyRyjWjXZi1V621rvMpe2GxumJrl5uUxv3sdrnYN2Z3X3s+GF+FMSBR+Pe7u/r9qG6cAZvL+y1A/hW+NqE17MN62BgMDAYGAwMBgYDg4HBwGBgMDAYeJ4BnmOAowzYwKvt/OIEjvIO/WBgMLBl4I/0+wc9ffuPTO9vTkMhrbg5R84ruOn4Hgep1fqO7LykqN9w4SHnjHvGkVpNk+U9/rd8JFWXZ/O99/Tw6Q5qiYeHfDHEt316pF5SW3eTJci+wvq4a+N8lfnbhkcB0hTqMHmcROqJLfV8863ABnSXcHHRoC4n7TLX0aRznPw6bw91nMvMaIptbf053m10kkLzWBGKyqXHwg/EwVbscwnXZD1xoNr91qJKL5riMaveL7/cPMjc1BJ1yS/rFbm12pxoVkgKyZhm0J4xu5wLRYg/9omdjZqoL2jYR7K3c4djlto9PGb6WxCLjm/WIQGxMW/Oxsz9HhCeZuWFmKyZXAI+BufYnJIr50/bTge7nH+F5Lb3WlvN5ZxM4CD6mppxyZM+kkJSdmtban18z5BjI40WZDLdIERSjZ9mKbk/zevR/plLst5w2LLTlVZ9+iJxkvMA2j3QVU7JPwPd9DHVWtLXmSMU5xvfDOcN3Ln2Zo+afAbm8+uLY4lQSFPtVR+foya5VoGjFh1tn2bTZ5VzuT3Xv/R7m9umJxoYZ0Ubo9jWdNlPKTW91GTqa6FPHpyqRkqq8qsP8npgTEme9xRTWBpRz6ds8vU38ykpvC9Ifu20s0/WaYbFZ3bSXImv54EaXRDX5BZXQn+sSeE/Jnsy7i1SajH3+v8UP1bKT6ll1PHXGRjzGwwMBgYDg4HBwGBgMDAY2GdA++o/pd3Ocdv/U5N9w2Ru8VU8JrAY+2BgMDAY+HYG3lAAtziQqft26lZ566a5et7TYqx84HmP/4/y8QNb6n+0JmLAo3FH/uQCR/bU7/m89mzmSK+V9QG5ub6V1c+PY33g7BcrJ79sqfDM2+63K27cSnRmV0g617gv3fPYlzhwFt51rtk6t00TPjyRujfT+ZyKXzI2ozloDk8e+/qyndIp53PCKOcV2Ha0m7sjU+rri7w5d+qQxTpAu6uC7nU4LuJ2RObmfhQHm3zeNWWuWd6Z/yDloXqfB4/p8fb4xr++QQz7HGb1ynB8NaesneODdCMfL6/8/hP+wHGm91nq3K+klzwHUH3crpJD3/ZKvsJJzi0l0Qmp3Q8khaRUv1QybgPn8HWpW07m3vJCQQO6daU13Trutr9aPtfKerZZcryUW/t5n79w4Pl4baa+5bXOUyJH6o8l5xEcezxqaTU0Xlmz4NEc7/LP2t6V/zfn9ZKJI7Qr/zfPbtQ+GBgM/AoGRpGDgVczkB/8R/Kz4x3lTf1n84/4wcCfZoC/zXoN3zz5vI6P5LvKy39CbVd6UH4wr/83rn9yf1o6z62dXyav4Vb8s3Y/c6n/RPE/J6jwPLOOqEYbLPn2LnDvW/asaSv5f9LAtxTlQU1N1LUz88azgqwxqrE5Ha3rYqcKB3mvz95eLfuans3tWXxqf3bcjON5WI9PFfMLgw/XjwnC9tkpkeOd+Gx9ETxEA7FuXbfW7oXOw7DH4Id5vk5537GPEuRbB91v4XMN+1Ffp638zGvl3jYvMdr/vlj4Hw+vIn+08NuzANmf4iOAyhTAt7sAtPk8WdHs9GEFLvk/MnN8dAD9GRSRYyHTv96Tbcv+LZn+SMYBWQvt5OwoD1ylz54kRw/5BZAmz9k3tclIWx9LzqPxmGtFBu5IT9+cR0XMm6QAczeYLyiazGNDxGTz5LipSvrlpNo+Ldeh+9bJqEls3dsZC6Qt55d95o591bcxGQ+kX8w1pZTr7ZF+mhQ9Uh9zfK6d1Oe4k6+ND0UgFSev2hKKFV5l7tFXSNMyRuaJUMQOpI+Q/bEJlzjfsPVIa+qyv5Vpb/LDZpK74uJKO0Sgj7ONOdsrPOU6J9YZDqWcrGtofR9dtHSZw5a6E9ujKudDC5s8VIPfozeLF66HctuFNqcI81R8jkBwr3D/w2chwc/eH1KI86uIEAenjoa+Bs6x1T6X0WFye0Wu20Ithj0d4vXvGhgf2DtEf0ZxuYzTRowIPm88kcabPyfsUC8HS9nc7A6i7RzynEr4HJ2s8Bz7/LItwrYaGHVjzpMcUaGQ5JVZqk1STMZHhFlCR1LOne8YHr8AVLb3e2GuRonJ6hXoQVhfpX1au82r5iuME14jq6TVOFn1TlxrrdJDiIm4cv755AbVHKbOknaCiC18TrIWk1vcBtQmcyYppBVEFxeV9SLRheeVKM4T5j9BH2Avc35k7c++8lhhpmO2y/mazhMM16/wDIsRuFjSLrXtkOi3XJ+1Ntcqx0eFj55LeJOs3cVHqNYivDq4eXX3QAH2nagFpJU2yP5nJblA5qEN1r55c3llxlZvKqJBlkrzrjzP63PgpN691i7d8c3zgbUUriHHnKjHB5TGGn8+dvMnBv8ZDnOaIG8ivF4iFLELr3H0nqCnH9zjwltdWRMx7ngvLiKvNU5lvaysX3a7Er+HxeegISkkXVgZD1wYbiioFaSbpN38aY/KDzNuKL5owKpfPd/RyvN0JD87ZpHP8RUw68+OMeIHA4OBwcBgYDBwjYFhGwwMBgYDg4F7GOC3qXv8rvm8Ise1/MP2IxmQq1Lwx42xDwYGA69nQE4JLMb+Mxng9NyLZ2fAw0bwbPxfjYP323O7z+swzy/4+SYf7B7OwQbWj/zAXVJIDVbXHVuUWxOVfffhdLatO32warLllw9Xx2l26gER2/Hi1lbtDOFMtb134KH/NftezPM65vBI9G1/uAFk1bQ+XkcH0O+h8uLTnHLPJ3XbKiTVszFZ4pOS9jugmtTFVrl/4DxiaXNuEfSP0PyOrKsev+sjN9/qd4cjdYLmfztAuj2XVsH+ce/8Mva+96q95YOdeawR5y3uQ2gKbwhpzGA60ufmNKe6Khi3wVc3JFz1vt/YcvIitOUtzt2AzpUstLQAABAASURBVG9E51RNt57fbX92+7RoeddxM2HTrzWmfl/6xb7PEzGSQlrvI+mPDmS/STXRHclhSqzBtoXV7KmmfQT71Fx+A1xqbW2Oua7C9gsc5XqDnrUP3pD6T6e8XFl/erpjcoOBwcBgYDAwGBgMfC0DY7T/FAPFvxGA/9Skf9hkfQrurUjr78b3hgy/b2SAX9z4m9j7p5iTCboCv/BaZGTQjT6ag4EXM8DKB8+mJRY8Gz/ivpeBegf8dAk8NATFT0l5mKlJMfmhK9/6A25GxaTAtkDR9JIlD2zXh7vkkpo+vmHj3gsktdEtqaniZIvnKqnW3Rxee/QIfkx8K6duOVQ7fNeGDy57eRcqKbBJlobND+/wQRCSc1/hQVo/ws+5DZ9Xc1ZtSE/OLrEAnUGeZ1DHcjLyV9IUdf1JqudHQk5R5+o1iF/FXEeE4rMbNSzXgCddjD5ncX2r3Xy4X+zTA3uPtPV5JIX3Or/JDdDH0C41d47hSfYJ3CZmD8T2kBhrBadotYfr4BuNU1zbllocDOdeEY6LyHNRpdoYxT9fgZNlBHk/7C77X0fMW9nwOatvCknVR9IyVsTalhRsUpO0i2ktPlwDfp8DHCQY+3PZiJYUkqI//zFv+3NpL6lml12RuaSWO/PkWsn+brCVaUf6hNf6pJZLWqVd616W8+yTYE3xebA43LGXGlOCmor9exAotXGYC/3rkM1bWPVLd2kKVSikHk1/PC3Z5M/tUwmu7QU+LaY4gB0WSfsWJM01MHZr57mSWl9qMvW9zPyq8/kIWUYorm1OF2D1wX/Fkn+e5+p3X2vhhUvJ3Cj8x3XJIIMmIZ7G5OIfwXYgrgmQOSSF5PPqE8jct/5rf3ITWPyH98HAf/jkj6kPBgYDg4HBwGBgMDAYeCsDvyj5SRGJd5RN7nfkrTm72vmdrerG4e8x4F/GLyeF0uBtfuLS6W0aj1yfYfMMNPG2wUbiwcBg4NcysNwrPINt26qX7Nu8e/2XDPRDkizz888A3H/3fs649lC0j39mSn0844Nn8tyO4SebxG3v5zzabHjA3eO+XFkb8o4IhprdFP7jB9g80EbF2EjOG6ANJPxe+PjWNfhVCKn3MdvxAftOn9dKfnivaD9HPJnOpQZrL8FZyHaVzuv3IX6h5sbe7p+dSvAfkxC553CuY7xzzdzzPObWXUJSSA13BcxOUouRZlmXhWbru8T9+ft1y7oG76pqyesXQHF4Yhav/2bDvFR6qvTV7A7n6By+Bm1/GUGfTOQS/TJ2rfWT6W6EM3Fww+2F5vM7DddW4plButhG3DNJfmQMZ4V1+khxXjWPuP+nfOtHxX9qxmOyg4HBwGBgMDAYGAwMBgYDr2GgPlnxLx4pX5P1S7PwwBS8a1Byg738/CDONzoTez63dOQ+/0XyOCLH87OuqLBrlfyG5far95Hvcwzk+TpeHz5x/QnM6zBlvPfa9OixDPW5qY7owcAOA16/rOEFOy5XVZ+Nv5p8GB9goL9X5D1jK/NWtsp6B/QoU5Sg7Wa3r35RP8+KTnEOP9BedLQj7BHUwjdIAA8W+cYLb4aQFXaoz1D9xqj2U6bexhp3ICWFdIxrsdjizs3lRHKYIRlfyslTKhVlU+fi68Y23qpl3/KrxdIae+M3Sx45Zz1S/4g82RlYfHqffF4+IoplfLit4GWrhCxR25NujnLuR21gDUv7oZTWsT3e4jfrM1PxD3cgQhEL3HLXrpGIzebT7RcnnmY5WQLagHaDezV+Iskmnq6kxY4PQA+4bgC6HuhAmcfFd4tmL65rhh2K4dEiFA9vxIIayLVe+H9pjfoyd7HY7JfMc13FBAEro944HAcf0bvHzuZ1UzgnvmjK+SmfrzNzy73iSh7GTUgKSTsDXVdl/Jl0PcVFFc8to2mvcG229fyn3/2SWn0vZv7GaQPG+nc6zVxcIeHOAckH7nS321RRXFePtc61Jon10NYgnIBcy05yuGc9yCNsgyU9dZ63ebZ9qeWVmtza6dcavTZO89qo/dLmXTY8FdMDfAoD0D7HydctyHhfZ77eZNorFJ4nkCWYLFkvxIAWJ2E7hjNEBOfHV+VSo4uzDv2KuLHJ9h7uetekWBEhrfCItR8PbJIcA1qQpNbYHD2V8O2jgjZmJKCdOD9HjbNznauEjgzYSKnxvlHf7lIICOrf4nb41uOof/KiuoY+rp93iznFZH5B66/8SNQMN9aditNMG7g79oCVQcNgYDAwGBgMDAYGA4OBwcBg4D/NAL8uJAH5S1r2XyH7/Eu+XeVifajB722Jw8B5PH5NAvilpD3wwxiYz9ftqnD0Ux5ZghqQZzZlVb7twNrjukHOgwwxGBgMDAYeYoC7VeKewOu+vifek+QP+PT33Xof7uYkwZIfjFrHA1WLi72P741EJnr9tk18HRfnrfElfc5l4iUJd5K0/NDVY8dxR+XP3kXb8izdpxvkBC1B1tR6f+OoSQHiY30szYwT986StVdZV9QXLH7d1GT2O5k5/R7CL7QYCY0lPzsBuj1sar6x+FvVe2za162rs4til0LSqn5h6+h6f+EQu6l6BiR9an7kujYP7FmEpGy+TObYrIHPJs1cX56nksShAxN6BDf/hsRnZ7WJ72vbmJ7q5tQvgtOQ8sLhJQqy94n4zOz7axvPa1g939PiGgJkT0n7m+B1ABuPjP6o/yO5f7vv+kn71pmM5IOBwcBgYDAwGBgMDAYGA4OBwcC7GOC5VeLeMX7Ar3b3ljr8rjLAmQRXnd5qzF+4U751sJH8FzDwzhJZ6+DZMYgFz8aPuO9lgEdY4PEqpHbeJdWXEhLfNCrtxY4fNLoRy7d+3eeB/YKT/cCsl9YcUstDRfgjvwuMz31YLmByXRZ1Tz2yKl54YDzSpaR9AYzgwnCuyJKpMxH1eyuTz9n8zV07SXJf58FnvemsR4d8KX0a27l2A/0KXvR14Jx3IP4S1+pYvVlb9OpYXU706LABXorK5YNS+KadX2nWOrF+DeTBt8iRqfXkenqgA6kr9VuHvJbNqCYlhWTER1XI49BASqJ5FfhFcL2BEowX8yYppIbi+nrI46iuo6hbqfWVtgYokzcyoFrbwSmi+NDQzsE63hRyzkkfAU5+C10c33ydt1yiZW3H4vFP/1rOYt+mvX2UVJ2ISXi1hqQKjOipEwnQSXKdzUe6lPEDN2qvcG3MB7i57NVm7rb6xWHTSD/iaAPukUDS4o0+O/g2rOcKO0gfSZV7Sak6k8Tjjzwz7HQkOddk6OJ8hTdy9LDqjn3yEplx6C1bgMXurlrTYirOt3S+rlHvlfXe6Sn5uvXpn69Rzo8Ve6V0nztrPNcnMcgGQuEW+Qx86mqY1O5N5EpIjb+PUEyGpMit+F6QSN2RTL+UR37P6OGSuJq7o1KTIoH9LvheuOc3SXEN0W2SIgzJMtrGdQQyhyS7NL6bR9T82f5t8mx9ep2/uv7p1QlHvsHABQNDMRgYDAwGBgODgcHAYGAwMBgYDDzGgPbdeZZxCf8CbPdLvR+SvEnvtMuepaZcDKMxGBgM/PcYeHLG/f3rnhTpf4/voz6S6oNFqclH4ks+SX0k6AFf5n3T3XXjJynCu5+SBxs6QPsW8DtCH0t6+ilpP4t7qYNjsDcOD4j36k5f6f5K9x58Lw9pXSw19MgxrknpcnxJ9cG1NIWkDlOsG7NqPQ9dT2mZXx407eNH8sDXyXm22GZbR99aYqk35g3fHrN6FmrSLwmov3YopDbWQ4334WTbivbS5ugLicW+YM0yt5xnblUhKfhTOzcO6SfphufPMVOpxPG8JrjpcW71z4tH/G0duz4vYySFpE6735R0049zndFyAzAGcPfqLuF97kJc4txyu7dZNocByWnvkDokF+u1XPis6N6+9Qnn9rU8s8uZkFZO5PtLxNqPzaZJAc7Usm7Gmd55iu8bDaydc+s9vTKvN4szd2oAZ8ptR6tCmkIGGqkzoOigeX5Vauosa5NaqGvVREiqiCc3OQ5YLDvnESyKrkENXddjTxW9bq9N3cXnJG35WZV9ZOrKdhCMhg54selwrzmdj5w9tgHMdxeO7a/7bVzrbxls2v/ysXL9wIvi6b9M1pj7YGAw8H4Gxgj/XQbqB5I/zN8lJYX0ffjvntnXzPxd6+Kr8r6GhfdlkT53bdyszA9tAtx0PHAg9gmcQnEP/vm3iz3wOxHoc9R5uBYZ2U7Z+z3bzlx9fn4A5/91PWDnITV5yNcH0a9689DL3oe2zQizGu2/QrNChkmOa/CtnWcZh4gbm5dnXMON8MNxb9WV9lv5r9WGLfM8K2+Nn3nrGrbzvxn8jgfWpaookYi17SJXH+vpL372py/0n4dLqzvrhrWGrIpffEj+U/62qXz2c/Dz8/Xi8nqLTyMOtmI9sNjZucc3lKgPpXzR9HIN2a+z991rr/H/zdat9XUvK3mP4p4Bsl/88LFhzcSZWnut1XymSKky+XNssvEW7NLtkkJS+FCh+QFxbLbUK/gOz4dvnh7HY5aT76lG9O1wXZ5QMSKc+wxxtkkKacWZ0R1ptUkeSx7aCOp0X1JMgSLONoYGlHaypdiffsyytq1n187lhH0fnpsaIiaHT5X3qTSJrsGmbmeIisPrcXVmjUkKyTx7DPpYkQn6PeSawr4nF12qLEG7IkoUnWwuIc+/xZUqJIU8joQEJVQJsX/3g1DGcU+ogRw85/BYNKt0f1kPTdkdTyF/SIJwLcge6ahiP+MjVFfaFM4s+aSfIk7t5WcpVm724pgePEwHqdu41y55zExt4wtMn7mKin+eP6hriBKMgD/XQwmg9q2j3YNcZyCJ+annw46ME55jWCcXknWEN7jG7hm7gmYp4TVn1HjHmQl7TsG3bz9cj072+3eKXIcqEYnJ/i26hKSKqBvtj2A8gEpeC4XBY2ok+CxE4Kdgm6QAbY2Qr2HyuQ1XKzU/SSEpcpNU+9K5LMV1d0j/I4k/NkmImrM2uoPUbJ3qsEm+HltHSXWM9JHUXFwzDbhISTuBroekmid1UutLTaLP9ZJtqdkkoToDvsUaLIwp+d7omqgTG7C5nitkD+L6frYlssVZDLmxS1rqRwdSz5i0e6QOyXigjzn09Rx6W7bJk+3MQx/9HrBJrnkSzWB9gwiF5LUtBRuxyIgSqJGANgjfq8LrOgJ+wz9TzXCdvuW441zBVnwovkWdKsgLrDzb0QGUThGlXmtZS4TcBFG3EtQgWVn7EfJ8Gty2WhUlXIhjVeGOZaxwiZqB3wp8Jvs1FKdpcCPsRceSMSyu7riCrW+pJDnU9yduEXIThPusUabPaLSBzebEY/t8ZF8Uj2EH5F9BJrL7bucm9UTQ97k7OSew/kJnfXijduBmrEO22KiFKqQGfACfhyBCEUZJ2I+2p+mpel24GOaTmNPVtKewPVyfkfaUVp3tk+/PIGKynnm6PpLN/TaebDvfj/Kde9FreWPOt5XFY/UIz7dHKcXnb0V8coMFxkTfAAAQAElEQVTbHn06xjJ1VdX77LWrkw/MzmLsg4HBwGBgMDAYeDkDI+FgYDAwGBgM7DFQ9pSf0G3zbft3pJZ97oHdxv6jGOCs9QVt+2lDn0jdkIOBwcBg4HsY4GMKfM/ot0fV8qBZQft2xOpRH8D5QeCqGa17GYC7fKhZYw4WCQ8/QfXZHI706XZxPg/GwF/y+TdoJ8i/wE+ca3uW6XNNSjozs1SoCUy2AYtokOWMSXMcD5j92NwvF+5/sD2HboUHr/WnZB4ztq7X+tQOIuKa25ltGdfjnZ3zzssz3X2gLiUXfnHg84cfmtP8kpw2mOyH7FLWpqTKa+2Emljk3LWwW0jNLjVp9Y/fJS1198XmeknZ22gf6bEdQWpjSTpy6fT48NLGJ63T9k3WRfYleR6TgVRVb+0oU5cSXULSWbwXVJoWSRxYFJsGNrBRL920pcRAO0H/GpL3lNd8H7VJWkK65qLrG5IqV73OV9h5t+vl/IrvRaD5cm4TnfNek/uOr/9637e9uG/hGsJQ3N4YJxZfl+92HG6SbF/RHGWR8AyWuVg97w5z3Ny5Q0iyP5jOvHXWu9KZeUgPp6tN6TxfVXaH7fqBTxDByID5+W7p/L3e3eWyyLFi2VocXWIA7Uu06xp7qRy2c3PmRypwpnRN/gAoFLHRP97dSf54kl8T4TPp87bD88EMrq+eg6ChHgwMBgYDg4HBwGBgMHCdgWEdDPxABvi9APzA0j5bEn+zOPHZXCP+ZzJQvHbBZXU2dL/cX9qHZjDwFQzkOvyKscYYv48BHj2Bn105D6Kv4Vr1PMA8Aw+2/WzuJc8154ElhdQ/aPUjQA8gNb2k6tnXgUJSjaP9HDh34LnoT0UVxm3IeUltPlKTpmAZQmq60PpgOeMWpycampzQcZJC6hAfS9/mu/esqfCwnLViMAaYPiLkKddvCccpFLlxvk/ZiUmqiM3W670E/XgdLuLs21jOFOF4SRYNcbTVJC7oyD7rNSmczA+l1zUa84ZNks0bOEbS7BXRrj/3fVIV/mOb1OTiFFNI6xg1xv6UKWl127QKPluYzsI3lKPFSV3e2VdSSCs2aRfbVr/tM37qpJaPPnpe3iABuj1ILUZqEt9rkJqf1ORk2UNqeqnJtFELyNxSs+/V1Ouk5ie189PbaJfS/uJCmXlFogeMjZSEqGh2zqrXhWOypmrsDvhVpK7eM7JzLiUFY4GYtxrr/HP3QlyzSwpJSwy+tU401kuq44U3afVz9+FdUh1LuiEnLbmph+sDxZUpYr6KNUdxDe38SnL78no5SiSl/+zhvhP4/uS70VPFyYkSrJEGK79tZ0r94JI8RVWVWQsgqerk62SqUEzWxSc3cgDyRnBeot7zy3zdRbdJWnrF3DdEuGnkdZoSfTtH+C2Bm4Y8lx74lnnsKv0ZxzoqHiRBCkkhiWbD/i+7dS5cW0dowe87UmIPT8NcwU3D+0a+zCwp6h/LS+u+ZtpXD+1gYDAwGBgMDAYGA4OBwcBg4EkG3hGm+5PyewPYRvgZjx+jbbW/pJ//lh3yl5Q8yvxKBh64QL6yrDHWYGAw8J9goHiWR7DpZXuOsU3IZz7Y6r+tT6EenIecFn939zx/5Bxf+pF4nkyTAvjp60PntX9Y3AJ5QG8CW+fsiG8qJMU0TfMLAvxB3NzwqpAfTiccVXUb6W7deQ8K+rlxfompDj5onj/S3bt2rs0+x/UgF1sdUtbO2aH9E8yzymRJCmnGrE5B/dn+Trmtw2X75cH9rPS1kwv0Okl99642OXpk0ORcIPvpQ19S5bq3o0+0eXnNeWqt7UYaZ3mpmQ13iL1YdGAvPGtH7tnREQto7wEb2NrICbb6Z/twCp6N5zprsT5HvmdIU7jVVDtHSTvae1R7bETI+SSFGNe4lcmu0WPfn7ESex7aUz6lk+R6zJlrl/Rwjrbe1zDpPAfnB6wel60aUg+XtldpJOoCmfEav+ljeeAmybzZ7lf5vvJpGDhbjP3HMDD9mEpGIYOBwcBgYDAwGBgMDAYGA7+aAR4avQ1mhh9c81uuVVqX+94vVOh6pO+vkrzwBfcUjd813JPjBT4jxWBgMPBfYECeZA93x/5rGbj12X1tYjzm6z9rW3uK4oeoiWvxdRU5yfbjK2NsymbQBvkXupD0F4dvbEjMpBXAN1R4MVDBt15cJA+HJflB6YpqtyGltNqk9oIwbciW/SuO9ScuD5TSzc1OPQuY4x3Q5Pl1qN8GIq7888uwf1G/8eof8Mq2j4+xKaHrshIM/s9KUC0m/e6/9tfmWbx4K07mHtS+H2nPY1N/Te2DpAjvcWOrHNVczuOSCnA/nFt8e9iIeUs++KeMgTyA5KMipsobdWr2PhYegvQV6UVu2icXAGgD1bwKJH1wiin+uT5wsiymFn2CazXbhQbfuOwgdM5RDKZa/y9Rn5d2fuGBb5O1c05d0kfICPtHKNqGZL70Tj6cooRjlnPadDYs+ySF1ICSeVb+PWckumuQWqzUJDF72Mux9Usf9FkHOvoNJ695eDAw7EBqdfQmYjMfUlp9pNaWmsS3R5+Hdm+jjW4PaWtSwV9IkKaQFG3z9cI6qcjzi0x4jj4H1As4Ty0Oe6l5JAV6EN4YS8r8VnjHJmnxIxcoXmQgcg1GxMk64GEXnq3e3ckL9ozU4QTeSzAWSD9sIPvYALl6oAP4AtoZI6nO52Oagk3Swge+QFp1EXBdaj3YYt483ZBsU1hG+DbaoAgUXGcVJcLBPrRdkwLQI18Da/PksGlG2KcHMXNf+CimiWuY9hS5SVPIiFBERbTNNciqFZP1VtinnS9KLLHaw20ZyHhwK/ZPuHmwS6oWSR5Hc7uKeqAuGo2flf9rffyBL4vg/Pxzknrufa4/PE6ctjw3HhSqayK8lYKPG95pW7xg11M5GL/i5PkbmteOatklqvRd2mfP+eH8ZHm513Xo+JQBQZ5zlbXtGCRw8959MqcAjnugA/fm+S1+mhT3IOfDacr2kIOBwcBgYDAwGBgMDAYGA4OB5xjQc2EPRfG7RB+w6fN7Auhd+jY20Ot+T7v7JUqeOPg9xY9K/zsMjJn+VxnwbSnAf3X+Y96fYoAfIXr0yVhWfAKCXp/ttCNT92Pkjyzqdez4MXB71vu6lC/KxGp5D/nyQgWPFLrwREngVjA+YPZjPPDxoZg+HnuMSxrY4AUE4OdgQLsiIqrdcm+vtS83d0/eD+plhOH3GfVdEmPQjmXT0qJBfnxoR82FpvUeOpKkDnQeLykkXaayLyGXhn2N3et80ippP286WBaCLLc7elD19pFUm/2B2kCvo00coL0HMknqXhK1sxQPbozdI8Mlnc0bn7Q1ib21PLWFM2rO/iLr+W6+2yN5W4zrJ2DjkLZePbm2vk9boh7RvIAz1woY68L4SQU5wSfTLOESc/BLXHORc0+Jk9WIitQjq8IHrmeLEH+cSxLdc3RJNO3Yz713eswYXJokhbTi0uNSY3fHREW8fKPOLY4H6Wuhfex52yLBQ/PLCjg/3HubNkJxuUkK75eGH6CRppCxLSXXYMp2j996jf53MzC9t4CRfTAwGBgMDAYGA4OBwcBg4L/AwPmjmP/CjL96juPH9q9mfIw3GBgM3MkAT7eqqw99292xDwbOGeCzDJxrX9F7xdLjAeY13KpT4uGtlhczkuKVW9YmKaQVqUcynrTa6KMHtJ8C5IIuWPIYYVh26rc2pTYec+khaRk39SgkhbQC3bPg20rE8v6kwa+W3MjxkNi3kDx+GMgZW5/syy9kKma/2kanCKuC7YN+vYT4ybtHO0Ec+5cM9ImTnMQNSTH13zru5hBXNuZXPFzxWwy+XVVOp+Bbyv9O/+L0759fArY+D/8V/sM4RqZsMeaMb351Y9a8F31lWCQHKKRVT/8aJIWkmIyYt/2xXNM8/om5GPjNITWHpNqVmqSDT53THItOanZsiV4vrfaMxQ6u1YkdkFPSWU3oyMW5APQT0uorXbYZs4fUfDK+5vX88Ml2G8Nn2fp/dQ38q+ug6vmrBPIiodgZkubWucgxepkejCedvwjFJu3nwnaOe/3WKOpYe2tLci5DslzVZ63khhyAfjpIqmuQOUVufFM527MkruHka2ldk02XfWynIH+v3/axzWm9VqJhOqqfO0QiDjepxUtTFJ/i4kMCHYHFa6IHOlC45g0vlxo7p8IUDonsp6yGX3qQ5Ploqd7dkP+gWLk5ed6lnsd27uibVJw+AXKB4nPjKzQYe/JBPmc9+iEKJ8AK7BZhd2PaINxXHG3kqOfYuYrHTujKuEe5rulLzV8qd9s2ccwd+S54eI9tZn250G5cRaSMN2+VY19Hz8rpzfWN9P9lBsbcBwODgcHAYGAwMBj4bzBw/DvBa+e/HWfbf+1oI9tgYDAwGBgMDAYGAx0Dfu61fJsq24v5gQYf34CQzNNL9In0y/6R7P3qw0E/KDvy/Wp9PrCL6KuMH7v9NP4eJYr6H425x5/zeI/fu3zq6vFhmny4WEt+MH7XwJojdeC96vd55Er1Q/Aa3berYuew5sO4nxPLEc7j8SIHoL3i0m+13ddiNmDrfTnW7OG3AHv+kkLyC8zZDSEJUSGpvhSUmozNRk6wUS9dSTW/pKZzHTSk1p+7fllxnoV59CDmHvQvVnKV1TF8YAQLj3WZSVLoUl1ffBFXg+xDG2xd0YFeL11m5HoAvd8j7crJTgDzBlsTOrDVSwpJW/VZfy+O8Xs9cwZOFqC2Y7MxjlFtPgHbexM5G3yt2mlrV72HbHLOXYlXRdfnEXHLHpeb60SJ8HvCevqzRvTHeGKs42SHlloXXHXYc5YUUsOeHZ3N9nFLxmZnzqgUqveBuLEVkwVuuN1tLp5oqTk90foT3Rpq09qZW+iKD/KaAbN6FaShZx/ETwPXFtjWxZz29Fu/v9Lnqv4rcxnzGAwMBn4QA6OUv88AH5jX8PcZGDMcDFxhgL96/xlcSf3TTCcFf9+7lpVTrp03HPi7sXU8xgTdGPyLyPeiC/v5zZ7Uue3f2aLCv3Dxu9YCE1T1R3L2f/ekl3rm8V7df3f9t/LnL/XPylt83Bp/2H82A9d+NvoK2212fPP0Q6c4RNzYMr5zQ5Xdvp26F8qr9zjf+24NxUPQa7gV/1vt+dn5zw/79uAn8v4wL+3/DPS9e/n/A+d2xhdNsQeVKUA5+aVHhV8T+AXsEdfxzwvFOPlz7RzFpZSweqHanqFTOcNkaw/sDrQ2gussSm1Gjt96t4+SQjoGue9BjpS+a5/6zJEnWAyZzx7oekT0s6TdMmXelE27f5QUUkPNXc+Pa9iR4fHwueBP1O3z4vPQcyo/EA5sUYJa9itYtRm7yOKcYFNLeD1VuJ6oaDnW9bXWj18xl9hoV3/HZ1/6cDDcATe9U3cPq+qeddWOD9u+VcuakhT1D3IGHFR0PNUcpc2T+B59DbTTRhtk3wPVUyIrmMWHFR+M6XWOzupqNw0Bsn+iYUzmA3wEvHnKwgAAEABJREFUf6aQ5NZkfNS21LLgU3+od/1cT3J+JHOKbish/3EeZ5jAHI8LvqUGRkjC6vvKFME5rsW5Xc/pZPtHRY0xR7FsfCOu1F5hEq4/5phj6TXhHJkLKcn5V9SENw6TY3oX8tBHAtpAanm3/pIwV/Q2YkE1zIe0p+RlBKAPaIPZvYrMkTLtEuNO9vE92jyfzHdUzuClwcbIONrEAtoAG5BEN9rRTfNfnA+E2yfWR7Vy/hTyBwag5opJMVlX4p+XTwlqAZOvRVuiLlLXGF4d5EMPotbb5lDbHgs7sYDaQMzbJAWIYJGcPKb7kyKiGD6yHlw3OQA59lDmcWqQD3AC3Ly6UwvYOk2uC51ELRFSmxNjU0fUremIb9VWZT0QD2rHh2xnTWRNHe2Mz1xlnr9D635yHxpAmbwWjJPsVUtQSA3VeT5I9oO/4mgP4KYtqpDjJQcXw5rcJYWk7K5tj4W7HBdpTjkrau11kBKkkHAArGfO5YplgLlBGJi7dY23fC0mgjzMh77nbedmzzb62N3s6nyrSSJXxCwsWz/mjbw0M870Ob6Ngz7BuWw5iAeuwcsYf9YJCPjtkcGzJMfcdB1TvRamljTVF7LVV2Z9So/tgYsxG3aE+ZvrY24RrR/1OqZ+hbi+O+Bzjtjf5DoMPjcaXI/7J1/XzDEhMcY+MjG+xQWC1KXEBuhj96g0Ax2onSsHfMDWxcP5HIfzyEA2FHPTI0IRRq+jjQ7Qvo62jmrt5fH2+dUaYxsMDAYGA4OBwcCnGRgJBgODgcHAYOCtDLRfIC6HSP2RvIwYmsHAYGAw8BIG8rbzkmQjyXcwwCm8Pu5tj+vxX2f1ozE/kMvHe1837tFIPLDDxstA5LfhTkp+Gn/X+IJbeK0y2gRpX4t51vauvH09e2P4WW/vEn4OHtPkB/6GQme27DQmsne/JFuCWmhfi57t11yqLf32HqBXhyuHnD/14EYOQPudYLzEI+NICklLCOci54BSUrVLTaJ7BFkT/wSzb3QtlxM4nY/e58Hai1r35z3j4A7M6puCuD2nadLy0mlaBo+bWytP1Y8ctfEDD8wbbEtDB7Z6OABbfd/fi+vtfZtcoNfRllTPedrICbAlil/mVZx8NzfhxUgbUhJivmPW5nKQmm1RbBss6K3uoC+p1tqbqaXes6kNbGrrfT/fllMk3LyyU0YFLzo9R9p77p6S5xQVcWU7il+vPTmH5gwp524n8Aed6lNN6jrKV+q6WddMsXOpOpMS1AgYHgn6Nv0j4HcDGYobbeQLUOocfEK3uY70W7+H+hSeeCjw7c7jBfDbKR4DDAYGA4OBwcBg4L/EwH98rsU/8IH/IA1MW/7ZGtw7fbN1r+vwg+DBwmBgMDAYeJoB7rjg6QQj8D/NwO9ZO5L8mNKw/EmnjIeQ1HP+4Dt4f7MA+6vhZ5zOryh8/euO5JK5g0HLO9x/hIsfV9c64JY3GpLnACZV/VcdJIVkeFz1QGdcq4PaK3zCqvSLkWv+ESePVWL6YLx8tHtyiH8Y9/Ha3v+sLjsS/dHVx1rlBcG00dn1bJfkGhrSQBzxW6SdnFKLka7LjCnlFAVeDPKTA0gtPm3pvyfxQU88oA2kloM2wAbwR/bA3kNqsVKTxKRdaroIrr1w/ZZXTg3jhDdy0Aa0Ae0e6ICThqYppA9HTsardt1IZPvZXLburMOtLoIX0j6F4ehqnKbWYi7YqrI7YO/RmXabcjqQMZJCUmQf6W7AG2OCmDdsyTF6IM3xlpMxu+6K1c55VpCLHDgzZyQpRCNs9/XNnPFpumo4OHBuwYE51fWc3M6W7lspKSSZnpqotqUp8n60SJtp9/GSahchKSQQloC24tYmyf5tfHhJWG39regX2T23mill7cTF+Gfn1AVKrXZJkVvWz+eTJOdoyLXi21rUPPyODzLwSSmfqwj4i7r+YmeTqCEia9hxcU2u2IVl/Xs+b9X1H1CvGAhujZxPvTbJW7lQ5QI+3I0jhDd8LH7tfscd5NfObRQ+GBgMDAYGA4OBwcBgYDDwTga0Sf5g95PhD472l9z5rXQPf2mOYy6DgcHAYGAw8DMYuP1p7WdrAb673nzA9911jPG/hwF+MnpqZAeydp6K/UQQYyYyjULZPJTE8BBbk+rD64+PKabp/PHuXhY/1g8Q80bbz/n9wD8qZnUVE0/Ca+uxA3GSQtLNwBz7puPs4NM0t+4T8AR6b+oDqcOeQIcNSKrc0k7EZuvjNqbKJ/Nr+saFU7bulaOkZVxJlcccPyU8APmcK9Zzt45n5bzv6WbTodjGSKp1SFpiWDutgy7RaiEeNPvO0Xm87xiIZ2a7pqqE89rYOTAm2JqISaRNUp1T9rFn+5aUWqzU5C3/M7tjPMtFxWwlBec2vFHH3hxsOtvxS4XU1UFCX+XSFAJTs0lK907a2YORC3SGG03H9R5d2+m89r063PDutmdrd9qd24ubHsBzvpVUUkgNh76aLSnnbl9/357NDwlJ9XxTNWUjQfyQzeWZp1gQX7ixDhPvGFbanFgPwngWZ2uVc9yj2X/SWaKixzA95j68BwODgcHAYGAwMBgYDAwGFgZ42tljMfzNBl8eOUM3zXv+siY/eE7+2TnBLz213eUZzSsMQPI1QOiV8HebRv7BwGDgJzHAQ44eX1Mb3wq5hrdVUe+NpwjtwR888be3s89mn/Ztv37WmoZK056c6eFBWAPfIknYaFqjwsGnhjzP//yUrMagt+tndvGw2sjcKVN/K3etw/Xs+ZELffrsSex/A/UnLk9Ffog7w7xa8fTOOeiD4RPwo4dHqOP09r32lnPJkR22MeQHW73U4rb6adZLtk9ev16TxG/Rx/U19fpn2kuu7bhek9i2OdElQrYa8Jyw5nCfPD/VoAiu7/9piv9NH/FRdfJbl4iodZziX/4p/J+sJ1/KxQ+7/1VEOUUBp1OcDEeF5HgaD0DSzTip+ZSZj9Ppn8f85/Gp5xI5vNTiJksgtf6Sx/nwlZqeNjZekiOBtNqwA/QJ+uRGSrIAFt1OPpAxvcRNIsbrzr8bUhJ0IlHX8+WGhP18rpLiY5rqS6G4Y5v0Yd+PUEzmruU7/TvFPwPpO7T1HKNK6jyxFlxM08Zmm9xfgX+pc0BnU/e5Kj5E6nopc27GCJ9H41+ETQsi//9Sp2CfJoWnGjW/66Em9JIQzuGcsz5t1eAD/eQeCaxedvrkZf7V13noA3gBpeocMo/nVq3HBXn32KVBkvWKyRKQG8TR5nme+NANzgccOI/76Bg/fMXBW6KlYd2DEuRO4O8yglgQztn827H3QyMpRMPQpJAAZ1lo3I/4sA5wn+CMAk5p/JNLK2dzb+PzYe9w75JCDjhHp8NgvxY353J48fo5VRkB75wXJBB1dljWjMsugLge6AwPs7NjSOyYD1SSOkvGl8qXmG81z/NxUczv5AkhG9bwPpVdF4Mk52tAOc39CJmUKeiXCJ/rdu8lP+e35S9BG9C3W+0j91BM4gI+lPecZp08QTB3F4HuGjJ/q+kUrR/RZPZXuSS+o8G6qDCBZcY2LPVHcvH32oseoZAaFp+uQb4t9+gu0MX8xqaX9W8se9Q8GBgMDAYGA4OBwcBgYDDw6xjgt5y9oo/0e75DNxgYDPxEBkZNP50B7rPgp9f5dH3XJnfN9vSAvzJQrnoLqwKGAO09ZMyeDZ2f1Yafd9P8XjAJ8MIqSmXnNQnJlSAjDxiRA48zAI8ZpfCfzQPeR7ituV68brK2q5IxO0jM42qEH7oTEMw4+g2tpLAh1q3ObO261TRcsbUTdXkTPHct6i45V209dpAUUsOtSIYFt/z27dpXh/Uev+blRcLGS1JIWrT4JVBK2GSfMCaDtoKNFzbIRB+Xuq10CXMOLC0PrSMwhqQaQxtIrS81eRHrQagFfUrawCavGVrtVLfW9WMfgyc1JOgDxqkvbHipajBI1dmY0s3j3XPZMxK7p0/dNXutOx13ZB/Ly2iQbsRm+5ZMLlLe8u/tddr17au1MrZ7c1i03McSi9KNfi5eLKGpS6aC6gwOOfdBUS9+GsUHYHHXfoevCVVfUt+5a4xLJ6dkmc3wncyKEu2FI6sbni6jVg0lJFbtI6075n1HOmoIc5PZRIe4aqDxPDLn9QzFHN7neT3PvVbGu9PX59TF+XR+tj7tDjjtcMxIgADkEbD/ZkzvKX5kHQwMBgYDg4HBwGBgMDAY+K8xwA+W4N557/9ofm/08BsMDAYGA4OBuxjgaUY69u3UfVqOBL+VAZZD/0UJ+rtzwQB2jRF89vPtogPzl6klhaSXjOdHlvUbN/Ulhx9K3nq4fH3QylDUXH5ZUuWcs7Zn3fUcz1srIz5/Zy8JrqTDr8cV1y83bc9LLcATpN5s43Pv+ZIU9Y9ljf/EQXImMFn2QGfcSl3Xgs/Tnl+1sU68bvbsHi74huHkpfZRXwDxkreE/ILEqvot4Q/3QMZLrrPC2vqtUqUp4E9qfdrtW19m9mB8AvHbA7HYgaSQGiZLILU+9iOQd7XhHzVPzBt2QNfWWv+2VOyJ6udxGT9Bnc3e3j+U+q26NmdsoDgpEpAjgb61zblay+ljmlrHYU0ZrT93FpHx5KUNaAPaPU5eB4BgkU9TqMI9Dyo1ydiJ6ms98lWgtgavMj5IbiSmZnjQ7EdtNJkbEkhppbcifaUD+6yXFPgCSSGdI+aNWgD12Mn76jc5BrS5tfPf1zinuBBrPs6Hah0xbxfxHkO2Sapr1c2z3eq6CJfr3uc8ymSdcea51yl7yh2dK+C8zXlLXe8nc7GOUUyQJOv2EZOCv/xFGkltDEtZ3zoc0QPaW7hWXojLPHuOzJfYHuga/LK3fgvXNLguaqv6WrfzLC+0t2O8pi+d8+ISfO5abk+5NqqklNrLA3NXiK7rP5kwYk/uw1uBq2nNbfXDu+baJheQ2EsCZ6xr5J4dHbYe6J4FeRjPZ8xn54KYZ9M+HAffYbJPJp2aMgFcSQpJXsrXEb98+9wK++WTH+W/iYGRdjAwGBgMDAYGA4OBv8kAP7eDvzm7r5uV3jMUp+Yabo16LRbbrfhhHwwMBgYD38fAtRvrNdv3VfzdIz9yX8cX7NaM8qoRh+8FD4mfqYCVI3F8JvoyBpqANOekc+l2t4YHmeAogIeeiSOfV+j96N4Pwj85mTsLUfAnQlLkJsn9CE2KZfuacpbh+gbrDfS6Z9rkSCzxN+YlqT7IVih46M7RjSv7sce1tXUl4cMmxgEPBday66HOdI1tBFVLPayWbPFCAmT/HjmZ1z2/rT7ngbvUCkCXLwe5Hm+NXf1x3BnwVmwfwpig193TniYFoPys5fq4cA7ivs2Jyb/nzHgJau+x9acmsNVv+5JC0qJm7K676LeNyU4KbdWv6zv/NhljUl/qYTWRuurjWEkhKdVnkuWTODNc7Zzn4jzg3kvaPeC/+AXsiTdrdpbkmtzw7mZtp7Tqys4sr5hnk9TyS73UbPUdj0kvvdYo1kbS2DsAABAASURBVDVgb7qvPFIdWMf0J6Zroo/wVCpP9K/jPEvvW3wO+n7fxpYwA/N+jW9sPfpsT7RJRVhK2j8E10oqPjms7x9S6qfLGC+AP03hSDAYGAz0DIz2z2GAD6x3QpJ/UPk+/Bymv6eSd57br8j9btakz63Nm/UV+Ydn46bjkw6Z/0F5CgX4559mnwG/OwD+huQeJtczeYyjWZ1sAJPl5Bq2sPpst8vS3/oe9peI72v49wE/6PQS8ATuaW8rhaOTl88Rtv5L3/zvnRd0xbbidV+c9xBLosuGp0Ka67gM+09qisn6DP6TpL1w0l/xGfWZMaLeI30hHsp485Zjd8Ogym7fTt2ZxOEazpx/Tqfe+PzpU/bAfH5OqVSyXWPoPoP8zIyTb1A7yPFyDHst9/vUNWn+ArQexzPfyVwa6LABxpZ1W3AJ+DGnPy995KaJs9H7uXu2X7zsmq1bffZTzm6L2M4Xw54O/RHEBNSskkJS69x1hMMeLWiq37L8cGdyvoYImaMZ/gGBn8NAzBvD8s1OZNRzM0XxDxAg5vVOG6x2c+51sPAjfmZpZ63nf9te/OexU6R+60/f5Tt587zFsaSQVrSo+4/LeGox0txwN5eYpKh/LK0+24kHZ0p30F2DXcKMhhOH5Oxe7+Gtj3G37nBQGz4kb27e3DMuY5B9EHaADgloN3BuQetR1/8+PuJ/E2sNnReWOjvrZl5LJ88Hjx489AboGEdSTEbMG7o9zOZDkTHpICmbN6XUfCWk5+KdpsR1pJBUc7QxPN/aawfmgh4JmjZ8uywVEZNVU3B90p5TOedkqMIOdZdUJXwAOlLTFT6HwtenayvGrA7a+HlEi1Zb1iFx7dvZFnYyZY+a0eFbcbK1nju0M6wKr06AP5gtizj5XlA7jlV8RL1XuB0Gc3YJnmOZEfN2qv2aj3nZ9+TxmQu1VP3sydjkoCvJcQ349MAO+hec9MmZfvQP4RqoeQvqApmD+QLy1LF0iskfVIngt2UV11kiqk22KyLz+xzGDMlrgHbakPTPEHVjLE/feU5BLdRAXVvAP1jGc87s40sySRGGJIsG8oNYxlZEKCZqXPw8PISGpc87TeBu3fv7ikMifPjn9eNTCytR/BnlM+/rQrXP8wQ7xak2FOVE3gi6gP7/Z+9NFBu3mabdLmje79z/7f4ZEaeeBkBBFLVYtmdJyLDYjd7RgGiZjJOcR1z2fUzHnFtFkVCQtkOm7rGMXb1th7xEsF6uwD6KiIESsj89Dx/VRc2w6OocNUkKSRud90SXSLrRd5Xlg7tQm+eACCMHAllQFkXx50jst5D77Fm4zvCBLTCbp9TyVgtBCrnYP7xXZrBfwCwbPHLAOKljOGRU/1Ocg8/xjOp6gM12T7nHEa7NII5yHHePFquGUxltjSL3iedfcZMv5r2nIkxTViJsA8gxw9vZ+9J9w3bCkA8aRRGXMCuf7ZPDu+5q/3Bh1UMoSJ6xUZ14jEePLM5zjG0SIIU7l2E3KLZgjAdFBnZCfKmIlnxpwCPY0YGjA0cHjg4cHTg6cHTg6MC/uAPj2/CjKb5i88j/ke47Yz/K+0fp8rcXV7SlFv2+88h8dODowJ/cgXG7+NNq9D39Vzz4+NOm/ageHjw90j/SjWXe0kc+L+lGwCfG1D4wTCX52ZpyKB7MJfdrL9T0TkaF/3H97/g+8vmqkMwL3MuFLsGT0XtGXyAnBw8zvyDUTQgeVs9CyWvyTetCHuYCXcE9yg/MGUsKp45nBzHAM7uP6CXn/oAD5rwELmU89vVEPuBfCNDt8fzq+RAPkAL60f3z7OeGpJBE+BuQD9woNgJygCGmJwNDBp1jweMzKPqBvTk2O+9yO8Gnrfm9Nwul7M8nfXYuxANblST35iLFZkbTqBEvPi8y0afAY6gkx7hgyKCfAXnu4SquezTsruRjYD0sNq4SdoWkzvfJ9NGWvGi2dfuyMesNRkDmAsZ40JwqUwEWKuTraydzlNo9Qrr4EWrkGi+NocjYx9AZZEMPHci6GBAWwH8UWYhf+kF9Hx61EkZSyLWDCAVH9UtM6AxkDe1zNuve4Z3Wbi2fmfyornNFcA85h4uS4Ut+Fxd3wL3wGF+T9WRN1sGGGbrzebH/1nNjvDOsLnJgR/0B0aVnzYnxjCZ9fp194IcHPBjj16mneGtsIfO+VfydkvYp/ztrP6o+OnB04OjA0YGjA0cHjg4cHfjKDrzynfmBDV8sy8d/r/jKGRyxnnTgWJ4nDTrUb3bgcIt8+PTgBhlfffzKXF9de4vnZyt+cOYHcosfSvkFFQ8Pt2iW/40rD5q2eH/m/ERu3tz3B5rk8RXbexZjfeQXETPyzzJYQy/qmIOfNPpT8bF9Onzv0Xt1fb38Wd3P9F9d0a/O99X1fzye7wzeVr72fUUE9h/0Gea9OfOP/IidYA+T00h7t165k31tT/5TvL2QB5nU7CTT7ecEgw34vA1sVJ8Y9oiq8X8/TnGiFovkiMBkPdv3dv76StlvXhYU2w8DSe0+7b6gm+VSi8bndSuXFFLDiCe1WMTBZ8VwfkIlpUXz888N18TrEKnJiZtY1HLbmtzAbECB1PQtTg1ecM7gHVLC8YcN/pIgK4YOOoRSm+O6lxzDomB/kHvYwVMrvlAA72WyySk8gZizYR8+eCE4MGoeY0khKbZjFcuNIYdKlin63M+mSwf8T/PQJcI2ki/RD/NSG0uKFitCajLGA5JSLjWa83M/Rt2DIo/pYFy9ANW2QyypsZYhp19NcLlKCnk49NCGPjf74ofMZiEp94RJjAPdpa7IvT980IGhH3T4PqPbvhBrD8SdY1Ff2vmexL5aeJHnufh0feG1qnFevF4W+IygCREhr7nMD6Qubg/01HareV1CfVhTH3QP5AHUgf2ApJBAmDaEj2YXnmM1vBdTtpivnnOjxLD46SmVtJH659PB8QUSuS9ANkNqugyQF+V1XBzKNVFnk9g8QBtdrnj5lmzDJsu/SG1sXiXZT7knS+elJgsfWVN+X/bcTS26OtmnM4gxgKGKIB9G5vUkL9Q99Be8mp/Rti4ElUroDtAPSAqlXZPUjH2J06S31+ZDjgiHmICMv0B3X7Imt9g3Uodd1wU+dg7kF3hfMbCdpCCBZBrtKOZnzL2Gb1Z/wvVS81xNmQdfxh+Bjg4cHTg6cHTg6MDRgaMD/6UO+HuWnzXEwPhC7++e/nrsL6HuBbzJ/rnxvzHa6Hfj2+bG74MCvnozhxs3x0aeuFFOgoeTnOzeYfmNaeAd/3+RD23e4pXp5b7xWm59GX/E/xXbw+bowNGB/1AHPjFVHvx8wv2PcM2fjb63Qr+ioFfvyc9yESfh2ub7/yO/2S59Hxnv6YYTtOtVFANd9C8g+mVz4HnkwC9L+sFErG/RN/TEE5+20stVcV8BLzvMhh9JaNu38zin3WP9zO20j776bUDUovwdQ5KfSV/gEC+dp9OPuPwl8J4LlfBbwEUntTyrxOOVf8J42fLB+zCTWqy1VzYg48Cw+2oqKUNmHnJ2pNAXSdlPs7en/PubHWv4MmklXfmgBZOJ2ebldEFXq32ajawLL6nWqOgdMECziTwUSjpfHCbALLvHj1jVYeATLmhdg8kxdR7vUckBrNuekkLel55MVHk+ishxfOCwT5Vf2nQ88mwdtQU+noe5u+c8R0zXeTGw1zruvMnuOeJIct+1a/OdQqd13kuGUTcSqdVDjbAKjQ1rTpEyYdnFOLfh1RU7lhEhPBR0V9grSPKSy/FvETsH+xvcSR98bwJVO86IZE/vD0EZJywLkIP1IpXQHWAk3UuC9vtBxcwT7GWjTzP2bDKGFVCTX3Ly2btgpPx8L/vHMQOybsl8y4Vugf3grY77+n2vr5OS+T6e7Yi9OvbXpuyZHrKjA5/pwOF7dODowNGBowNHB/5LHeCXFr6azXNOmb9lLVv4+1jqOo1Ot/7IR7y0H4NOU7YTu6tX4vArv/fLxl39pMhca5RrxiUEfzkwcK39ohG/8IEvCvcrwvD75Qx+sZjxbg25Fl4b1nIPtGmLkQv7wbMvz168GciGflBiDX72H7KDHh34b3fAH8a8WQ/63d0YeQYl38wz/rvQ7pMKSZ8ufNwf36XvFDByfcSXh7WAvxaYgWzEKW/1gx4C39yj5KPR6gehYMQdlAdNWHKPB0M+U+75M7BL2Gj2RQYszlNSrqekHHPhL4LuQUUxgK0kyG9A75snXRM8NPdLjeT96DOpYnHzFvNt7ca4djlltzhwF9x8y7uoHnDVbgnnZH8klhrZy2pqSGr97n1MHTbWYS/d0WMzo56jGvIXOgA/Y6zRGt++o3RJg221TONV8Qaj8D+OVQzcmU9S54a/ArIZff6jXvzAGO9R9EAS5Apj/rNwL/+s3+NHHGgU5zEkhdQQungt5r0F8rOMVFKkH4OnkC0meA9Jckq1FLxQicX8EmHqS0hKfTGVFOOQFOoDdJ31fml7kLHULCR1uV/qefPSI/QAfoUFxNrC4qfniLGMNTaNrNCfvep7nxuHzWIK4LeI7eF+5P9bdKUYLFH8eaBGRmCOw1jS2rO4OtyP0iCNnrR+ZQzb+jbS1tZmEa4duP4A1seYU1wOpgr4C1GQsSyAB1dj5M4wZFB6BuAbWuzq3CDEXx7fQlJIasb9Sv0tVqRO8jz9GaSOgZbjMu+Yjnzxy97rYZtt2zfhuocpcktTktR5oveWGsCwTWq9pKwpx74wN7DYeB822jnHfUJdJ+kqbhevhHnj0/pymTdzwAg99FV4CdNU2uT1OBW+SAoXFaIncX3gD5YacTZ8hj8WsdhshYWOEOxAwRv8QJMdT6H2Xw9wbOKD6Ic/GvkMoA+ToAcMMgxMB2OH9P3Bq+uCqAfUfp9oPbPOhtjhJgqDcR0QqYQmIPsIqgM3eCdl3kHbWj2LJSkk7Zi56NyhO6ou8tYLEHy+HQJe5s12C+ZOHYvb34ANWA2eMG1uxGigpwNbV+TYD3nZnVfTljh5fwyUwNZXF1yaQb/Wq54uXutrdLOVVK8HA2nuApKvRl8fmV6BPJYFgL9GzvPba3MbPX3W+RrunX8epey6rJ0R6zADkzGGb0DSuON6dODowNGBz3fgiHB04OjA0YH/bAfyC1r/AvdOE/AffvlLmWMF6EL0A130lEzuu7b39C/n3/++vJvr80Kq6lHGl/c+PMilA6zpwEXqXy48yF/6rdxbtj2ZXdYTPf7swVV4MEcHjg5cOsCHBFwk38v9ylzfMRPX35/9fEf0Xxpzvi9ynwTfUcB4WPbR2HN98AkH8Y8DX69PL8udR2ExfyVJHv+B+M8czPjeZB/p+A4D7vk+kPNBebQwD1x/gSpTSApJyf8Rl+/uF/E9UT9mb1+wzH/07CGCz+PwZYfk/WNtZfXLGiwb0Pvpe6goMfye0Rr4h9eoJIrsH4rLQeRmc5FdOElOO9vH3UO62HHPariYk+Vi0eSSQrqgSd+7as/NnyHyDgyfPdP9AAAQAElEQVQT+gDG+ELpx2X0Ge56favXc4rmYskkmUFcFLM9opfg+flty65p7qeuGfPPNfFLuOaDtBu8QeZ64cHLYTztZepI5fe7En0vlE5tFF9zSMqYIxp9SN79W/kUtAudAXbyqSb81VcX4PJ8nzHTc3sarqcPTLxtfI3gvhDzYRd8F7+Yc4DwcNYmvydr+yLVNxdyzCiSa9HN/WHEZX9HP+CHvItckwYbZ3Poqdmsz+rYAx7amus9SLL9fdzzu5VXt6DhVneRUCe4SB5z1Wo+j4v3ObyHLEsSLsjRrzqEG0iX+W1Uf+HweqZS+aVz4DMP7iWlukf6e35fK/enxi+C819Q+mTgX9vdTxZ7uB8dODpwdODowJ/cgaO2owNHB/x9PsB/tRPyxIHJ7UljBm61h+Qv6QC/DP0lpR5lHh34dR2YPxgz/10VjByDfleeb4rLAzMeqtTFDza+Kce/KSy9Wtw06MBL83thf/Azmx/NI16Ox2CH8rAXUM8MZBLeO04vilSav6SQ9vFiqO83+9Bbjs+WIwcYMPuHnmNvDvoVZUq62guvxPRj+1fM3rYZ84Nu30cgu4JfstUJe0nnz9+sJw5/MVjPS5yN5LkPzEY3vCwBJtPJ/9+T/wQ0f93d/lOqi/vqGwQvhvjLb9v61aOvj0+pxc7aXMtSHaO7SHJMeQRMfK52C39hXlNfVjsb+JSG/aCRdtJlbElEtLGkkHTzwsmiYJ5WhrXrCxxqqNEO6eJLHeMeljaeT7N65frmo3Tdjy0pJNnA8P0l980o3FJO9gBgnpiOus/+WQrGeFDmN/iZsp+wT3hvoSM+kNTr8Lsp9wTdI5ADP2wGhd8CHZAcv3SYLzqFGMsyAxsg9bFirUfyICLHklYam0O66KRrfjaVlENqpa+L+wh/D2n85oWYuC7cD3pfJa1zkIR6BXYMbN72sgcjhtmr0+GuxgyQYV/9Ga8eLDm3pcXyGBl2z8AWXGwENbk5qZpPA3RWOkXmisxbkycn+2Veb4m/2vdec5JqW/T4tlgKWX8NZPtoPvtXcqOp7sd1POe3DF3DqJVeDdRgeQA21DcjQhGJeOHAtpvVWL2Ilz8LvODVg9aHUYsNI0KafOP2kJQ2UqPEmXHr8bUSan6EetXncK3snFiPrX5VdAZ9g/eLW+I2eV/Bt3UauZsNMnT0EN6gt0YPZ18HGYMNrQ4+MFQj/qDFfZ4x7L6Wuke145OBHeWTEQ73owNHB44OHB04OnB04OjAf7UD+tzE73/t/Fzc4f0s/mf1I88vpxQOfnniX5Rwb1/tyXbKoS0Ds/qZ+6v6Z3ZzzoM/OvCf7MDxIXlp2Xmw8pLhYeQOeFP5xu7T/N5pfRdjA/rwIcEOPDSalNgOTOJkeSD2O9aUnCCL+C2X0ftGR3+29NXS/MzRDyV5aLmPV+N8yK6Vni70ckYKX7xI8gPdC+65vRJ/2NyLcU/uR71u3K22+qEvuNU0yb18+IBmdbney3OxeM7piYm0b0GtW1fq4TO4lW/HkqKcinEySuw2y9J3T2pzir4PHN+DnAXU2MbFHgy5lNb+DHhG/jCga3ClfKii6Yf9oDa1T/hdUw2p2Uha+YtdTXavV5JSx4WcezbIEt5PSZ34iiI3iPERkG9g9ZvqYXLkGbo2izGCIgHw15Au87posK3ZH+laTx0XuydcV+/5SFrjS43HHFs+U4neP3h0QMK2NN+imxf96W+/ZzR2DonYutE43I0MgaRWR6fIEnYgf/I7F+mOX7eVmr4Pb8h17Jp6SUn3Li4n6GHCBvinzBef6xysWnmpxWtXNA2IpYuUfUc8aLN47ToiSLrKKeluAKnrKLpbNRa5gjpAV60EGVgFnUEG+jCJ1PfWyGUpMpPpVEiaxndYigMbNTnBRuz6w2j3tq2O8QsZMVtBDrAKnjKbDG1rpRfrOyOFedn4pOz9S/VL4Ab64JeyHn80Gv57PsVrBpRrXFaT7XhV3GHoQ7bGa5v0gR22A3fM/hjxpSN/TElHIUcHjg4cHTg6cHTg6MB/vgPVXzYf4Tc1iP8szxWmOvLf2uxj+D109UrmL5XYDwVf0Ph/62z/smDosd3D0A96L/67+pFzra8HGoR8YIyTDqccPLkM25muLs469sRi4QP4+7p/weKXrO+Bs3/o9O8jMeOZM/9PJP4zWFdwY8e87vmP9sx02NJS9tQ9oB+2gxJn8OjxhQ7Z30pHH9+lf+u8/5a6qxfmEb5/Hv75E/chKSQQptEONRJJ/WHNm/c92m0/TEY8O2aeiWZihH5A5ofP+RDwm6izXp3bXFfKnQH23KAlhaQdi68Rcf8C3LO4dz3Ds6zjZ//Zazsw9mm411sM3ZaOPDykmjHkEf5ZN6EyiVDID7TyL6VM4SMUYaAn/fh5gXkifGAC4a8H1pgW+Ewb6welT4D12cN4wDXsx268oZWHevfh1HdPenVXuVFgC4YYfsZWPsbR+0DPLtBFvcuxJnyfYLbdgGaZZQ2lU0RRgNGna6q+PWSPdrpNfAxWIMVnUHjAeEb1AoAIagKyWsEzVOBBnpJCUvJcavWuNWL8pwRnmv8JVsdin2xQvfEbvKY0jGAd7JPOXuVaZe6JJiBnjaADjPew1W/HknZz+uOZplLT78WeZRh7ZoEs+drWmDFABpgrgJccOwxoB/JXUP3ddYC2n4gDyEt/De5VzMMrkqssKQrrYl82EnpqAfTX7t6ckQdhQA6uLjXaX/42odTrL2RpsnbNJI29c5WabzEFmEmCGN6LNZxLRkS7Z52SemSZEuGD/trUU/IKuOjqxpzP7FOkxRYzPPS5uD+LS1x8w0t4fy6JGuhs0tayfz4ZR9Blx6KHFlTnMonFdPCSELlOhcxRgUnaYEcOl+Y+l6jOhx80ekxsgT+eMcAYaARjkPaOEa0eubYCH/NRo3qRiRNFrsGI0mn1tjFcu9sQYX2D43kt8QF+rZIBi+flUCEpx1KjYVuALZCanHlhOCh8oli/hRXYyWtiNs8cE8u2xG21NV9qQjYQ4ZrdD1/tW8JTukBxNU/JAlsR32Q9GQNiD4z4jAe/OnRGUvZEajRc7wz8GM80efxd6FhSct/ANjLmU1Lmw3bIi3MOSEoxesAAyp52OvuGe1NNhx1jrKA1ddinpFoWXAwL8JDZU8i7Tb6XRNDzAcXl6GVEmKmGP43x6Liny3uTCy/Ront1ndNFUIjhZQ8Ve5uXa5UUkrK2k6ncG7t7XpEHcwM58AV+RoQijGuf8IHc/bBCUkgNVuQpXcYSPGJxSUiyD4USoyEV/UKdCYXtIg+nMrUgPDNPuY0t2pzUj8gpouaHmVGEZF/PPwy3J0C1iP0M4G/gJMTbIrZHOno+LAAIrwz3MyMYT+CeBwIfeSLrdwbzxLVsibPvSzWwA9VxZsQUD557Ka5QaoUHtXpmBjxAD+CB5JphjCGffdDPsFmetFJy86JBjgNyTsyL+qLp0mG+0NM+ZsaP0M3eJnJwENxLV7gu9oXH1bUwb7NpEl63GU3nILsV0LsGrrsmh/DowNGBowNHB44OHB04OnB04Dd14N53uN9Uzk3a31yf/GW9IcxdI47jV3fgyHd04OgAHRCXX4hfne8XTm1O5eceAWbZn8qzJAO/vUYK+YVF8IAKvJsyfd/4bvH4wdejamjQwCO7pqO+l8obIWeaIRAk8/DCfDKXNz2U8YyHzp9RenI1/M8m70dCigfWEz7iu7Udc97KGUuXXrpsRE/xKB7O9+Kk3+KH0+5N2rk/0HdAjnvu8rfZ4nlpCizJUnARyiz7wuTqRAauhHcGDhugONjpdLpj9Y64vfDAc8yTPDPQXcGG1E2fofQInhdfe7B5+3kwgvZg6WsltIvi8nLNEgKbjHO2GzK3Y7D5pmfPBtkruATa50aM1Lq2MYamzBfpUhFyYPHDU5LXtmE2nH2lppcu9J7tLB/8HGuWbeXSJb7UeOyxu4LfatR8+SOrB8zeOWtfZ+jWZHEc5GCrY4wcwL8CSWs/Jb3istpgjQtYhTCuf5Z5eHe/YQ4kZR3we6jTvL2dghewSwZu1sX+cCqOAxSOF7sHpoA4GFTHAcl7raCvgjjFF0nOd8E9f+rb6kZu5DXnyVsxRhcwXzAkLjnZaqbaJwf94lJcSySiH5I614gk699/Xea0uQYt2uVaraDOuqnpYvGcq8ToYI3Bc6/nFnNc+GuPsRuQDr4yuIFE7xpulBZQL/GrewAPLP7Qec/Hqb1usSL6Id2vJ0KxPSr93Qox2yDtsO3Yurw6HmFv7dHMUsZglr3Ov7+jX89xWB4dODpwdODowNGBowNHB17rQP7beO9/sXktyfdZ8cUKvJsBX/5N7T1//s3AgT39ITs6cHTg6MCv78C/KSM/e8CvmtOzXM/0v6rO6zz58MoPAQflgd2Ma+vPjyovXxJ+OeW8n4/4p0bIbwB/anFrXdVrkOgPvMYDsPmBnKSQ9rEG2jLjmeJW/mXjz/VXUvAgOz550Kd7GKGlS+/IOWPYfCVlDRc/jGVdR9yRc4y/guZ9wnN7FGvxvgLUBOABPH6SIAnfEQL5Vi/xItLaHgt94a+0QwEPCCAp/Xm3e4mKpoHYK9j3jpdj883i9ioppAuwcCXO63c8fm+R/t7rDoUqwc4MJRtSZzxkPbDP+iwvSktrds6L247yImp/BVydxzL7nE6K//3vFGYtiNzjrH0Odi7UA7aq6t/fao1wmcEB79s2bIJxg7thhjWweeAgKfNKivsHOhDBi13soAOSHKoBHRgvkJ0urPSp4JAUilOMg/kMrHVZL2mYrBS7NlBIHRZc5HGRW498RvRjK5N6LNNuknsTO8ZS08PPkJpcanTWweM/wPgzGHGgI46kZJF5ZVceJmVu/qDIgNQ+d0NuE/esGFqB3TsoKukmKen2csnpakncDaSL/dZmO3aRgTW40fV47COQn+F+v8AW9ZAv5yXYo8iRoQMSkSOkS5+GXdw51qmQiw+W73d8jiVdxaGeEcIq6yKBP4irg0BXgrcGmryY6wxJzm942cxOljMrDxrk9QUWXJ0q6LnHel3dA/848yBCklEMxTiY54DV1sWK8NFksgwUSzhZC4d0S/BtNmGbBmQgfKy6XpNFt2f+5emt+KOS4mTgFT9JaSaZuljWQVLOAT6VvkjIZK6d7M0b9L/8xY89BcVauvgx3oJagWQ7Az+wjY8NkErIqLmgLRpy0EasyeJ75QDj+xg+92i96otCaki599U9vxu5fx7eyN4WFHvKKPlzkrnf69dWvh0TyYG+6DzCHB04OnB04OjA0YGjA0cH/ssd8C8GPKh5uwX4v+18OB4dODpwdODowNGBX9iBI9VVB/gRfg9Xhm8MRtytK/Kt7HbsN08xcKtFwvMqAH/gtgP0GWw1NzIEW2ydPjDehtqOPxDqgakfLjqwzwc2+6p8MNofmsLvW11LJa0PVqULjxUPN4HU5Mi2kPwwfvqyPexnO6n5S43OotL30QAAEABJREFUOuzncfK2Y/6ScggfjY2wTGoDheLjh30c0K8mXLWZnQCSQkU3mn3razM+t3y6odeaMdqJMon4K2AgKR8wS7d1xEcOx/aWSI+kfcz+YAxNZb+Ul/I5iLvXXYIXv7Mb/H3U4MV3w/251RF8Q5HTW+AGRYONivehIhYDHXaW7p6SXIN2dZ8Vbvu5jSdpzS01Xmp0z3bInsUddlD2Ni80+U94/zz/9IvNJRa/tAHEAdjtQ/viF6SScm5Soy+4PDWRXoiFjde/QI17QdkTYKtf/EEAfnMVYNsfSVuXh2NJ2Ydm1DOqjbhKmvRIHmN+qTdbstd5D+byKfsGs+3guTeln4ZkomugSfYlrHuwl28Te01v843q4XD2g39ovN63Fq9BDd37N/0fB9nVVkvZO3n/uTPfoYPa/OZcLEEHzN457wW/NeczMXCr/bMl2c9HJQ6DQfdsn2+IPa8nsjv9f+K1VR8vgLcdOcZvd+BwPDpwdODowNGBowMf7gDfNmd8OMCvdeA7+yN8tBq+iM3x9vxTv6f4W2RjfV+pd9jeo6/EOGyODhwdODrwUgf4hXrGS043D7zyQZmfiA16P8qcCx5LKJh5xmCWwT9DfyKx/n+6/Fhn5dE98/8z9ZL80EzfXtx4QHmP5s9it3H8lzi29N6PrVV+M4P8BmDpoGbvnE4bI87ZNjOiu7tN7pOVV6f3QIDI/4/ctuboB7E7+yGyNc4H2hbmA0k/BNujVv+iszdmNKhnpUYwHlAOigx0sysy9z+K9+IEfIDfdgSwNvaQMRz1GV3j9wX1rYWwE6r5C8ZewM4td4Y7J39xdAeKEpKvRnzwuFljFzLuhXv0UXhJWcc9G3Khg+ZfxDmXLKCnfG6r1wXaoFgcr6r4s2PYjr8OLJaZzTwqahSZ+TAWeRkNPhPV8jp4nB5g+F1oy79kDAfxh8/hSeGctaGEf57UxLlGJEJxnhDFRobDBJhLWBy2fbpn6cw7aIAmo28DYUd+PHBfc2khpzkVX5qpc2lFhOL2wHZGs2APellyTrlGFoxxy72kDusiuR8jdotV8i8XTylPfbGNiyxJFXaJEdehYxwSui2q7UGYlgTxFSVcRFQ3UPylb3hoPqr3SacWuXMeYyuP3Kz24saNo3nWRpdJCv7xStqwnW2u5LYG/QQshn5L0b0KfLn3QIcP/AAySZCE1HhJIe0DQ0mxjYscEHupbQ3hkYHiDVSK+8qgRizLErwQTpjHFkjCIuCT8UVSjmeZxTen1HwlrfXjM+PGaRJgxxC6BXKpxYUH0vV4yKAg9x82HkjyNW7mUXuvrMia08iXamewmIIq7x6HWO83G94u6S8pafHnARmQkJlja4Z59qYDeTtHPVluWxnm8sz7stfIqSmrwR/SWY7hybGA5JgGslbz4nvVNarniR5gmvmc8+wkFbi2NHFdMWHx563BvUubGlnHqGdDib+PGmL7+TMZgpfNaodJP4XYfNbkuting/cwBmySp6SQQJjGegy7QVdFZ+yS9oN6dh5ToA2oL4uFXzInQ2wt2T3twrSuMOo+Rw32EJid1zZ3IfawdVnSfujl5JJQhdRoDuZLGvt+6PWqE+T7dcPFjzoGiuPNmEPu8cNWWZPz1cX9WbJeYu75zLLa7e9TrwTbYnba4TGZweyAi2kB+sKv9fJzwj1y+ljoj53hw7I5PHMA1f5g1v0Kvu/AX5HqyHF04OjAv7gDx9SODhwdODpwdOCdDvgL4ktur9q9FOzfaUSLwL9zdsesjg4cHfj2DnADAd+eqCd4luuZvod5jXxpsNdS/kuteAi0xZ8/VT9Z9YNRARdL/Sbrye7wM6t8rbEKfyNTg4p+YwF7qV3S7gO7bTP3fIcM22cYtvfo1v+e3ffLWwb3JZdr0CZ9/bozHxUFLziKHx7HzjH2ByklBXYm4SezRjtHWEbw0AFpKxkaR+gPZsdaSwpJPYeCY+SHnzF8oA4zq17i3/EhsD/dwXNmPsOMb+DP/VZG71aZB21m4b4Xz7U9JmYeq80HGLdrtW5zcoKU+EWf6RiZzd5GWN6F5MQnEWM9oH7N4SfqksJnPodf/HLoMfziYDHqOZaOSmDH3Z6SUiQ1moN+ob8J+9Zi/cn1ukXZc9sktRgbD69O8oGwPnGl/YKBa5qjSAqpYZbPPPUMzPKZlweSMpbZPPFJ5tFFVhp8RkCYl3yx+J2TnOCer6SQLrhnd09O7BnYSS0e/KyD90706c1K3w2bhrwnhPEGRUiV9flypZW6vEslbyjzkny9nM7UBxcOQZ32fqtLIceQFNE/703uciMixcW6+NzBXgfbKG6FE21q7EbYD3TRRPBpyP0yad5nW7zX/LG9tWQ+4FbTJShndPEtIX6H3+LKayDTlKQ/bfPMLWB46/9Ykmts32G17TOqlHUD+O3PCWRdnT9H5vGQv0szf3h+He/G+Wo/eg22cekNCD4qA1uju+PhwKwxYgz9c9DuMn9OPUclRweODhwdODrw13XgKPjowNGBr+oAXxXBXrzi75OJPeXfIOM3ioEvrtetiREa+sXhj3BHB44O/Ns7wE1kzHHmh+yr6cgx6Db+kA+61f/GcT7A4iFWBw8iZ/zG0n5LapboS37uZKDvmoIf+9SOvRR+EpZr6Bcse+pZtq6/nyhLCqmhmAKpjaV9Osfa8jzMTPjhdlLq6tja/tLxVAN1fSa3tN8XqcmJ38CD4VusX3Y+U8SOr9TyS/t0xyVF0rV9Cj9waXP1A2L3GLfcX8SMFpc9BaQ2Tht0ZobcbLB/eRk44p29h8DiF4BnAzl2Ef4c2D8MfMhnNtDfQ+Thl37+oKeNYyftNbv61Z//BO7QoR4gr1RCUqg0ZFhf0n8T02LbRkNc9oHZt09Jq69LWHnExaMfvijBzWiJGmfP62zN4jq0QXjcED6Ys8l6EhM4AGfkC30nLSr2U5RUhg/55eximxoLPUgw9pz7ulXfl6obWZNG8y+KNSa/HPHSC4SPbstfWoGaY+bkmPDkCNmwn65lGmHkeiDV1H72EbCPZEvDmhixB5Ws6yFHzsVzSJyX/ItY5JhICkmwK6TLGLuBYSApfSQNUauvjySlvg+TjBhQ6oDOSKPpMnSTKGMyxyFjDQe/peikVoekVS0p44z4UhtLShvkS66vO+teM55B7SCNH1wkZZ49E0kplhplMHIQGx6ZpIzhlc/+ohs4ex25n6zwmPsItpJwT0jmDcnUkk4yrqSXKDFr78nCnnVfHIqNGZn/fA7uN9RUrZOUaoVcN2atlyoR/NcFiJcG/WKXyNodW/48ga4K+IGTNMThd5crVuEHGOqcISmkCz4QatdUKiFjV2lhztmXVgP3NexbfqvzbDr617FY7OZ5KSzwOfVLvW+jjw4dwB43Z7PBX0Es7KqZambgxumBQGp1S3pgda0iDxLp4uNdEpJ2EVNt+ErXdsXjGcSeUX3/qznH9rNkcTxQTYHU4o0YEutx+5e/Wz12Ee6j14V4IPqhHmOPdhNPy7N2DWM8qNTqqV7jFbaTmnzY7VGbpJi8yTy4SM/j7bkzTzD6MSgyMMZ36V7QQ3Z04OjA0YGjA0cHjg4cHXipA4fRr++Av+z++qSbjNqMf+PwT2jHb5z+kfrowF/XAX7pf4S/bkJ/RcF/0E37r+jXa0V+9OcP9u/gtWqeW43cPCi6tmZ/8EDsWro3Gg/F9nTvyPbiUec21rhnbOW/auzu+Mnt12d7Z1747FVC39CBPf0fKcuiXVmnuR/8wNWSh6fEnr2Y4H4ZwSExiAUs8sgvNc1MJ/kYXkeLkK4lfh6cvnx21jjXJukjbYRxe5BzoGntYz/JtAnyOo9Y0/u5Z8t0vXuRlHUOA1ozwByRS4rTiQfxinYw48a1a3vwjl8bt+tsteocixe1WJh1brgL/Kzenys8gVmrkuupicN4Rb5QsNGjM33lXHJAPC/GI94kyZcBNvZpexQm2MGCjMBlCM3bxLHRRiQfnztYX/C5KM1bUkhqgydXcoKtmaQ1RurH3IfhhqbNRsaweIElwa7AdsmXQr6rPok7nCT2nBs/BJ1KyjqlRrt4JeSasSpeZNLXn3ypxZcabYvf6mnXxwGZJrGGlTTiDMk1xd4bs6W5Vm1G19nlfgexw/ENjN1qh6r5LywwXhz8+v6D9D1IzmPwwmlEcPjI+DBDuKGS/Xp9qOgNgP8OUArYi03egaF3eQHGeKWKUPElrg9kAKlu1YhXsGKYAJJI7G0vNYrVap/Z1rlv9b50jZ/FOc6gZt85mRIxmWfinSAPfNy6/JeJCsxkV73pwRDBgzF2t81Sncl0Vm8SsNz410A+mSaLDOTgF14W1wk+mrJ81OGwPzpwdODowNGB1zrAD4PvxLMqJPnn7PfhWf5/u/471/aV2N/dX+lze+dpfVX+7mU8Nbw24D/LkgjF8gD8m67vwN/3AsSo7x69LutmxL+M/gq2jnwVTfji73axh/GAZuv7K8eLk7EOb+PB/PbmvJU5fZ4Osy5VCo7L0YEXOvDKPfYzNs9KeBb7u/0/G/9Z/c/0z/J/Xs/PllcwZcJ8DGd+yCaaD7Z8Ix50UiXLz5B9+AHC8PNNbe1TyvwjMSl3NYcZNQzqn3exIu4cGBvjLz2vqOV3vD4qHvMe9KP+32U/fuaO+OMvVfgxPv+sGvotXf29Dn5SGluM9Rp+rBSxATIoiOARyy2qin9ezQiPX0f4W88eqjdbQ+R3BmoBbX1kGfDeUzhC9bQ8do2Li62LeUNGLCXEnsF5Qp33qvmhelW+tduO53iD52GepJA0RHcptkBS2st9boiwKLYHtuCenIdqW7DW7k4IJw/mOSBCYXGAKO6pDRePiIMMYJO2/TJi9KHXqSbC65LoCuYwgKgtgXP4i1iusQW1nu3ijDKi2Mz7zHGqEZnYBXW6zSvXC+LF46v8R5ylZneus1vkbmQ/JIWka71Hkq7kp1D+31wHbV2I8PQSDum976iKyL9pNV0cI0ENNuCeURwHyL0rRDSNRe6vPz+2q3Jv7RdJSyy2X6JE8WdHRngsnUJygrgchMm8MIHuAnnM/UfV9sAk3WXG4wWYN+n5Is6OUxPhz224AlFtuMoOrM1yrnXJdSrtMn7cP4pV/98Pz4Mw1RcXQX1yTm+zANHEsXhQHdDD4C8V7ZonbhYnz+V8rsF6s/ZJLayLL3macRxJIckSRzOFC9evrPoUVua+iDzsE+x5D7zQ9ojqGAuysgTjKMW02C0jJZVkGqEIx+JS8EhUC4lKHOoEWpR21cq2zvL8iys6uZ/FvT+tvKPlKdnGyMHORVJKiQ8YQAcYA6nZSY0i2wN+TY5dg1RCuRdPoU6bze0V/z2wTsNaIm6EpERxb8MHfiZe2yX8ft5NLSsYs8YJ948eIgv/vAmPATK5i6wzOoBcvWZoWI8dgB9gfI3qtbogpoM6Z0yqlR16BNWFOFLwEpux5H0gT80I5m4whSVsZRn8ADIwjwfvgCV7SScAABAASURBVLnXZj3xGxwoAKNirmTCas4fwTY3VIaEHbBJrRkz67dt0LueEGLz9PVPimAM9bb2vdB+DsH/q7fte8fyGJt1bOdiAfBO8l5XFKnRGnkQqxb5vuR4ljA2yVO2cedcVY2TY4MS1W2oIW8MUGr4sxQhx3iE2BzV/jOGWlJI8tCZXbvbYz6yB8n0C76dXYmE3zqM8DD9TZuqBnSGI6+y8IHOxPmsqQNeSwsdxldOj6sBOyH1LLbh0mOA/UJfE+Gg9ilOdDJG/yzKEx8YYrX+MwrXqISbn7QyMfKYJh/tyL8wd28XD4k14OHVyf1hxlASq/p7iVwY6znkg0q9ji5YnB9U5wRd7DKViJ1DkqXAxKfUejn7wwOrr05swSysrqEwUU9aQSzvUrfZYnfb+yjuwy7+/MXNkb5WelqRsIA8N4ZdwHrO6OK7hJ6BewboZjCre7aH/OjA0YGjA0cHjg4cHTg6cHTg6MDRgaMDex04ZEcH3upA9W/Bj/BW0K9w4jkC+IpYXxHjT6rlK+bzl8Sg7Xv49vJH0q9O5AdY25DVD6G2slfT4wu2/u+OiQWe+fMQC5tXbLH75bjXwHvyXmDl4avRh2+QtsD0ZYBewb8R7Le7UDfwE9dP1XLT9vkp+BSZj0LvYD6lH37FD5Phww99wwfr1FmPeBAcOWy+5m1cDNkvnhzk5EUpgAf5LNt+Igi0Y8SnJ8Bin86Pk7lOzL1wOljmcZ3DDwrGnllz2AZbXvLl3DfhHSrwuYirlwxpRJtX4yWFbLTGJZnHATVWObIJdguASCIC3AW7fpgBm0mK0UsP757EAXcNVoXjqffdU5M6j95jyMBr8YZ1eJ6Kdw/p4vsoL7rzeYl8sXPm9V/LiBy0Ubuyrj9//oyf559ReQnqdWqadl38HY7/9DA2i/VIW4xRC/QC2pPISwS2xOC2B7xxHOJiHzH4WA+mKSFfRS8x5BrAgbzQAek2JvbMb7aVFNIFw39LJa0i4hADClAMCj8DOb38+fMcZ6/TcqZZWBBvgHGDhKzxe1duI4WLlSwf8c1m76EDknJeEYo8TCxKlkv6wnRICj5XUqfOIZk3uknmIB8YMqi4dEjzqKYPqpobAu49bHOOKNX7tDr2nh5Z9Z7GlvlCKQ/AJ6ZypTFoddfhlIbtci3CHqBrlBCSQmpA8yr28j3y1SOldbOe2MDiR+eHdcXzBB92fOIgyT0sidl08QKAIRt87es85Fta7QewB0OPDEQoYgIyEA+P4fPQaFU+j9fuoa/YrUE7Uzo9yNGBowNHB44OHB04OnB04OgA39GOLvyVHeBf2vwrCz+KPjrwV3bgTyyaGzj4E2s7avrdHSh+ngq+ow5+/qiWAN8R/9MxXVuE69MpQ0nt5QUPkAYkhaTUf8+lOCwwefMcD+SoWSohaQUyMIf2s7x5eJf31oiBu0ZfoJC0RqHW9kB6aTJvIoX/UQRmeyil6cKHpFCRuXZW+/Nsk5cIGbvWoF8mfrjebLhKcvxp/XkobhALYPNvQunzlUpIuppa6011fwz3IPcAwiurMbCve8xIkmP5IawHZpO3u/ttwZ0z3z87gaxnfVgbXsaN9cK/oLSe06YZb5QjKTQZEOMCPO4j7ZzAZ/g9SLBPiAu2XrWeo6EG9j9+KH78KGlGHBhqyw8MAwN5ddDhVx1YkjXtJM7iy+Lk6WvxYps2f+fzOJsI7WifDQ+mOMSdQQxbrKfUctInxckhFcnL1ChGTMeoRWp6SZP2mh3rR/6hgQeMpYsvshlL9qa6r9eY/SRlvcMP3TNIShNJ9j2Zb+tkJk+3uOV074lbFLaL4KW+oh3I5/rg2dlSCfkfrCRzBjzABwoWJ2Fc+WyA7oMuXarnTH5j8Ytn9oB0HQ/bZ3CYkC5+mdMx2SfD1+rVRlKKsVvc/4EUbi6S0g8x9gCefwkEwAPkA1fx7I9+QFKyaesahy1jFFAADyQ5/ylK+WEU8wpf4nKwU8FFco9bYgl64o9aLM4tqYVi8Q1Jq6sk60CYxnrQa/ypcTGzOA5Km0PYHiG4TUnYp9gBJIU0wXFcEOq7GP7DwO6O0UYOmfNqo/vX6rVuiPQlRvioDtDg8rPuaj29BrIFPxPbz2KbxgD+W9jYeu9rG9XMN/hbiu0tyq3oiUSS6zVsJ1FrjcX5gUUvn9U+DdcxiANeDnTHsMWuU3/gz2utxbXvwvfrYtwJ+8eKpRIyHhdYrQYm/Rx96sMk9B+gg4JU7Fwk7wVjR/VQVB5qX1UedkcHjg4cHTg6cHTg6MDRge/ugL47QfjXJuMX5Pn+mfydGfh6/BH8nbM8qj46cHTg6MBf3oE/rPz8T+L5Zzf0s6W9+jPos3mu/XnwuMW1xX9t5MeGfsfEarSZj4eGbfT86uecT42InvDe4d0F2HNKGyugYVuzb5883HvkTN3gkc31c79eUDr5oW7vWtbqIFBg9ree1NDWNFzhBRSFDrpFyj09PtcDW5vPjB16dc9cHg1qNk/2naTgGW9C5tHYMFsOb7B3gNm7p6yxe0hKENtM1OJ1UwRztMlrp/O/ZhhO4eDOGT46Mbd3zkEbz/XH/07xv/+V4MUh+xeE0DhGbwJrmwtr0XxiOxCTgaS1LkmzS/I9evLF/UlmuvS0ftFgIQM7QEgBXfzCafGLq8yNEDNjnCm3oXSbe9gMKqnVaoEkX32aEMOca3BymA2GfiO+GUrK+FKjGOD7CNgk7DPsGHtKkBWSkh9yhXI8LpKCl5xSk8O3dnlsmWQa7SAPHDbsBYD6MnvbjkQ2lHOJtcOoI/eJda+ehCMvkPSSG7ZgGGe98v41hmxQap9tkW/HyPYgzw+5uNyDleRXt71nRk5w0btTTN6fM8oeuOgbJ7V7B/eeRBMH6caYMCmIdkiuJhFhEvPh95nez01CPaB9bulUxFqH3yTBxwuHPIetWYs7pKMeDcGGktvfj2Ssmt6fddwYiRigjbkikpqskTkOFuE+yPCk4vqgdwNo4KEAnnlI+DYg30JqOpOuus3fFdl7Yo7xoFsZHVl1ZvjZAcz+Eac05gy97et1kboeTiPmSZ8n0V/EZvWRPyv5DIDYP9b19WTx2rf6vPTZSnw+wxHhX9+BY4JHB44OHB04OnB04Ks6wJfXu3ASvrjwFzwrLBsnv+gMftD5K+WH9LPjCHbQb+0AX3hZo49iFPXge/UwOejRgaMD/6oOcKOe8a+a3M1kuEfy2GgP6G4c/gOC8X1hb6rr9wQ3B37PZpaNWK//DMpvJA5R/HynmL5zjtXc8x26QcnxCHsxrmX8ZRASHjZJ8gPPC5DtQbrYSMI9Xrtsa33Na1hRKxjjiBbP73Ri8SL5OZkflvrhd/LVsoYmv3jd47wtwq6JhzYo5cuA2XfP0d/FL6fGg3blX2UTPMJizwla43zeYDnH2ah2BN50UxklVIBC46m83BtbPJujTdZz9Lu6iffAX6WAVb/UwG+M12ATY4tYosbZcRfTtSZeDhk5tj0xJObQENbhg3yA3MDmD0+pxZDkMIqT887gnlAsa8C2RIRse4oIeJN+ytXzHRMNgL/MOYL6wzaAlx1p77WKDv4fl3Isl+JrBLT4opPzFDTIckdaVxO1r3Ptf5EryfIJq5+iHY6VdQ+KvEHhfxTRXZr5naukkEAxjUT48PbyS+CI00kecU8y8QuZVl+N8GmJ7ZUoTuYw3tPVWFIm702p6aVGi+kA/qB6n8xY2GOWoRuQ5JxePefFdvlZo/5colHz58Vj05/2sP9if9YJWOPVso4QHazpQLELfAkFgI/NsRDfk178oSU/wAS65No5Pjk7kAH0ANuBMYaC2Y7xPrzLFrcAeFLYUAs4u7bFc6ZF5FBRsB7hYxvbon56pmJ3F6+XRe5rYfYpcx7Pw9KQ3DCYMHXeqPaznVuBUYT1pSNsIl/GGCrZviP6sTg26MPADp451amXC732vKrtMx9GRo5Nl65jDCwKSZAVxbkZSAps6hSf++vSx1CA7QxJGZM4UuNnfXVtAF/vAM+lpFpSUnRA2Vd0rd/Uzp6aUf3Zd1PTj0vttdWew8GDJZAUJQzvBeoy2/a37dpf2ddc08VfcqodBhbbzzj7M/TTn6Gzf/ZUr3+sxxKLP+uLb5rnWAJQwzmq7+lcl+wl5sihNnVNNaEpWM05LK6n2seWrkdeE5XWH0si761eS3ggKaQGxtXxGhaG1nn27qdWeGyNzcJuiVIsM+inZD7RYkqy9f5JjAF61fJSO7lrSPd9JT3Uh3uamFLX7E+dJJ2lH4Yrj1MoEf1YXGDtgAddNZFinr0m9x7UpMU9K65zwEbvnXLNzMf7IwY0Qq1MUFvCe3FZYQ/Xj3x4QC1qe8E9QQeq+UfABoz5wAPGxAT3/NEBbAeU+6SEOkX/GuhHhz8nseLau3qSAwF/rf7wiLnOGPNY6YcjHg5HB44OHB24dODgjg4cHTg68Gs74O9SVwm34ytlxOUrZ+we9/R8rff30l2fQ3h04OjA0YGjA39gB/h5AP7A0r6ipEdTe6T7itx/egw/Q4yB31YriwDeKiC/ddhzph7+h09aCUYL/Iwy2eIHccl84WXOAw/W8P6i+KWrQnAwJ7j5torBBn44yAPC1e0Ow3dXkCFd+zB70X2YP6Jv6XjI+Zajnfhsm+QJD3LwqQv9jU2bpoZFO9h3kqLwgDtqmI0YZjXWg55v6xoPXYf5MCYG7yLYyvBR/HjYRovjD5vP0qv1dmzyDGxjI6dWuSBJIYGNldr4x4+IHz9OHvCpcN3mnpUtdWdsO5CAPrwh0qRlMjcWTYCqLQNX9dplJeMOk9qLZB8CG9w/bT8rJU1xPWeS2oB7kSRzlvlKXGD26fnMjnpnPApIOVvwQvHsF8F7eYg74knqcwvTyOPioxzPl6ETe8WbmB4M/Ry3yezvMwYsZJ+ZfOi8mhvruFkfavr582ec+39imjrASCIppIYhW6ljzbY5H0VAwbCzmW+/XIdkn0pqdpOppH3jWepJZh3YJrrSrvkvlfiNKuK207rORFKMew/3n7xNWc7JmJgOzTAcKun2gp4eIpetJMGuUPHYZ8vNxKpzQiPkPSApJAWH1Cj8bN/G0xV30EW4ZZ4+vhAb8WIRsPYJR6boi1FyxEjGLkn7BblKuMZqmIn5qDmQZJ2Sv7qQZ4aV9AqY3T0lXcXy0ONIuHIzvncqdg+qAbvKB8L0IdHGBjnlb8TfMCSTwzIvQ94zkqJ0xMuHna9sa1/xK+FfNKAvW9yWPyxuNV8r2e7+r41+RDs6cHTg6MDRgX9xB46pHR04OnB04M/qAL/4gj+rqqOaowNHB769A/z2PJLM/JAd9A/swPZBzx9Y4qslec8xG/D5p1U8ogGvJn/djodyWEvKh9Q8xByQ5AeUQv0iPmI7h2RuYJa9xrvENOSh4uJnqO0vHZb8qxJkIA0+c9mZFtUOfCY0f9mEf61L9loqwZzA/JBWKUc3oFCX4b+LfNqvXRXC6gRWshhUAAAQAElEQVQzJIVklIZLbd7MOHwhnKHlcr53wrbvdcWuwOQLT8nVGbzsKabPQruNIRslCtcI9mKxL53LHlsfHkNWLH6Q3f+yjhhg6JK3Poz0t0CSQ1xQvWeq5cNHarox3lJsG8Kf9cg/NKOPUwjHt1xNT+3FvCTLFRxcsa/OzTgsqDXC73wSEezj6of8QKidy/O0Ey8gpSZL382l2mbGRp1D+YoNn3Ozu6ck52VfqOuL6zmF9CPkfxD6DrHWxViypoPxgEUB2iVWH2qYcbG/xKnu0WJ49s5fHOKik5Sy8IENqH3+Fr19Ss4RcmxQTAF8A1p+HuVnmwWO6DaX+kYdLsfzjZBkoD/FOIYNdS/e7GOMnvkS31vXw2Jczup+LFZUBwdoFvPQd9FytcnIGzbhmonnyiMU6xyjHyN3H65EUkhK+/BxKm3ORZd5SLKGvbC4P56t678XLw19kZqP2dUHHiz0xKjuI2MgyXWc4lR+MHQ9aiglrHEM/7z2W97KPd6SeHAs/kxSH+B+crL9yR98wL/EwsvksA2o1GHAu4QoJ2dzTwlfa+8xCgsk12JEKGJFuLZmFz4kdBGSnPrSK0KVaP/Ek0M9P2bUgG943rK/VCKi5Yg7h1MHZvgxtaQuUXYrji0ppIYWf67Tho5b2bMdwmdCJWjUjGHTPKuTDEhKGRdYAD/gpQjg9/lD5Ggr+zGGvNRpSp04S4pihI9RU3XNfA6Bxf281NkFnybVdRAk+2ee8WIKqvdvVNYvsj5q3EN4rYddTsMXSYT9S0HtW3zBVOjTG2HaCrzheLgcHTg6cHTg6MDRgaMD/+EOfMfU+X700bhPfOqTeM/08ST+k/CH+kEH6P2MB6aH6ujA0YGjA0cH/lUdGD9cB/1XTe63TiYfvvmh4LaIe/Kt3evj71278XDweT2v1TF/34C/G3er7GMeZtLDu353FPs+r9V8J+RLYvIm/AA2qb2YSj6MNQ81uTklhaSX5TeGTwTSbWxc9qVo7qA7MI8Zd6yvxLmW9MUYCnoz406ZwzzcpBhHLyUGXeUOIiEFTdpq5cVJG48rNQ1+j0olpEucPZtZJukl+6kFtg8Dv8hj5zaScoeOcqKeHD6+2FjSasM8AS8jEi6AvtMXjNBBByT1mhod8kGxJ84Yc9+wS+TLnkKN+JmGhklS/JLpF78GCv5ilr8iBbUuXcNaWUudxhBKCqkhZZ4En7Pk+0Vq+iLnNw/tqnDEwSatjg1ycOciadXU6QXiKvwiZkoTI8+ot1IneUwhT2E7nwGwZX1mIBtAPnj2A/0YfkM+6mBcvUEBvNzjUugPQHIBsX6ez17fcyzu2xzjYtU4SSE1IGk12MOF+IroCld620gKB4hx7PlEyOvvfTXVH/0o+JtXKe5ZDf6y+Z+f/wQ4n39m/VY/OJ1/o5WaTGp0qCWFNCM8jiiKq0Pu7UWA0vBc6/QZGXrJujHYoS3WrY3D7Vg3EboL+Fz6w2YVV9Z2rw6r82x+XgUbw6dwuuzJUMtNAPDPUUO6zGmw92Kv8ar3gI2YwyozI8lr0BD9kHSVI8WWhZJzoIjbeq10fKeJzx7VcbZ1Xsd0rmvBNJp18GBSfwP7uNZLQuxmXDRfyTHfga+M+zzWmNuwLIM56NGBowNHB44OfKwD/CB8hI9FO6yPDvw3OsC/AHgXbgFfTPi3Iu/BJnmuMXLULtr5hjuL3tHza8aay9/dBt8yvnGliEd4MaS/h/sXQ3/f9wR/B/9imXfN+BcX93DX4UXFiPmi+beZfXZNvq2wI/A3d8A3Cf82vr/+PIBoeFbE9rvFM/utfut/O3587wjP4THi4VH9UOgRgn8L/AHsHq/B/ewP0KqbfoUh/wb6cPKfUI6fL/w/L/dwNb/tfD0ePiPOln6itCvXZ3VcGV8N2ucjcn/FdCCfhk/YkZ8HG4OHhtd6QJ1Hjt3Zj1uhAH4P2IIn6aP6B011c3nwvKJWp24gxip3HVs++l/fNDqy5bcfD6AmecLPSGFs423HzSoi63Bdg27lYzzo1m4rr8zbiBg1YTHzjMGeDPkWw+6aSiVkjDzwYHhLEcDPx6OYaThFROkw2Zz+qhSUvsUwkxlh5PWCd/MsiYAnfnCgN932+3bs3uf+8EP+9DH1l8lqKOelUKcOt56eSgwgbOthJwYhX69BvCs4VzWKJwmi+6SN5Z6a96hrc26iVtOzbc7WgcXJQfRDUkgXIKamtR8IPoBTKE6OFz4kJV+cO+XWEReoOKcRyDwX8bPCa2uXaAcvRiLO1lF/lccTFhsCdDPC8ap9QDjeAOMFuZaoRlCUsci9gvrzyv0Cf4AcEMKpAlCuHKNYKNcLimvCHkiK5aQ4EzPC6+B7Bbzn76G9wnFOicgRe1kRoZDjNHikuDlYk4GhdLo4eeDyczqegkdOZn+Hi4RqVCtqPbues7e8528r5mKFxx5Y72phDPtbkb4u74fn83+n/2W1Vl5OeXcZ1LQs+DSV5OSw7g97MoKxkeOJRjh38+NqjSWWmXGLIyiwgzFVQzGSFPnndSY5N6hvFNIpqgtfwoWHY9Xqa6PUCfL/lRrV+6oG8apzQJfoY2IBu7b6ve8wCLleY1HIeaKWEDRzNX4d276wMrbBLjwmVoUajIGwWRzfMbHDhxjYovc7zIggp4uJCLlWFShwHTluNK4OedIdN/VZ5fWiF3Ls9peiODsPtY168POYzNhWM+6QDb3u3i/VRS4WApNoOqt9ynWZ9HoVThMyKb6A6Ae+sPi7uT6JjSRs74lGeM86sWmeZh3CrIO5NvozIyyTEdRuyP13mbYvjndKhPXIAHZJkXWE5x/2Iy6291Btj07sAdtXryE+AHnx2so1VNcc/agetH7XdV75c8WxpGIrGRHyXq4e1/CaALelGnGmH+G9G4FO1hVDMqfIQ5L7aG2N/IicrD9ZdkHESZFQRKPdVo6fWCK4p/D9SoucjD0arjkyNvOwqyPLMNfnHx55a2Vt8PIcJAUHPswVfkCl6zy3nJ8VZzPAIk/XfbLM5TlmeNeF86OBDlTLDCe2a9Z4tsNPmw2c3d8llH0L0wZfe/7wQZnAbJ6SO2vkwJd5XOyHLbAqTy+t64hEFprSPrbSJaVk3GcUJytLRFyjegyoGYT3lywDxT6FsfvNGN/F61M9v7BORva5jmzhY+bnXFZtzvTtMurchcNRH4ji+61rg19cw4JOnpYRHid6vC2RSwFbeZECzP2O6UDOEBsoGPcRZPAA+UC2w5ecX6fYgGGzpdWbCQw5PBjjxYsMquut4c9cIrz/LLVvzr26EffQA9Vez0qXiHTvNM1GDA+oGVTze0AH3F5bHOfRgaMDRweODhwdODpwdOBP6ADfWv6EOo4ajg4cHbjXgUP+ageO+9lOp/yL7470EB0d+Gs68Ls+187Lw6BnfcIGbO2Qga38Tx37+VmAb6/v1b6GHybzBO6DBbWec98DOEMBvB/qZf7GP77i8wjDu9mQd0YEcufjaaz5iy6uDhUFuBJ6gEySucgHscn44q7QGXO3J7orqecqqYnMN+ada49h18s8WkA/N7X08cmD0IF7liNDi3rPal8+fId2rQlFB3UPfVInGjIoPiB1voy2DWrRwxM7gBEpoVfoQnIFiZwffbLmkQNku7D/6RRx8sP+MhLtGl4LibkFFsigQBKkwbzUxi7LpXpXuUjWz1yOm+F8xbKNqU2yP2iivM75EEgKSVFKSepRcEh+iJ/5eIDvuD4jFHtHi9l0drk1caywb1HxZ6hEmG/w5zId8JWlRjFs1/QKDrm2QOs4zD/uHNSxIj+d2ankwv4NsX8wP8cfSvJQGhGGLBwDmQPe6X/cP9pUUi/RW8/dgYgPLAqQBlw8kPtQTAGiAWoDjBWCBL2N5BlPcIytfO1RTuZi215IurZwbb5fYmfWp27iW+2XO5EI510Wv6GJcSjkvJIsmOGhc1I78PQtaOeYo4pCAt4rXndzNpARac4yDQyhQyabF5TJRMbBSeF/HLMYxMdeEeFhInwwNnGSGvAgx5sLa0VfZswmkkJqWOUKyyIP8idsg6D1HO4W5Eip/ZOvEelbLIh2SBceyVZPn9OXRlwB61sQDtxq9iXSJT99JRfYWmMFhhwbMMZu/NojZOhA4GSsaZL3JRWRV0bhI+0pwvyrJ+b4XaibPDujiPA+38hnmy/gWw23OXr6vN9gs001ZMNu1u/JZn3ypAQ5YBUaM+K20UevY0WG3xhD9zDs7tHZ547NbGKe+sGw5qfO4A96dODowNGBowNHB44OHB348zvgLzR/fpFHhUcHjg78pzswfpEcdLcZz25mz/S7QR8IiQcemDxVfcKg+ldP/o3lT4Q4XH9/BySFdB+/v8L9Cth6YF+7J/V+3RM/kY0Hj/fofXfyzbhY8gBn4CL9Hk66t7bhdW8IHzxU46Gq2S89ifsKyA22yZFtkb3zk3robM94BjrG0AGZyb968r28vVyI2F1bFfen+AFl5CEpx7I8Bb4wL5Ork3wNfujoHFfKNwZOGw2tHjl/Q4Sk4OBhe8IFbXOnvPeq6fyoHzvL8JVaDHgw7OEH7JEPilNnX9YjdVeuV4NUc0kf57Jb9pIaHCzy3bv7k2MM38AovZgZuBdmccKRi0ov9dxfJ2zmeIw9lVjjOK+kXAfJL5hyPo7HO6NufD6fg5dIAD/Ec8x3eeHoYrK/DkrsfA/iOlyQT9fjOqzqYqVMahR74GodyYX3q99N+SVwxA/bnUKWtlO68E3SrpJC654sITFuOJ0uY6wl1+SCyEs/FvcGHiTv+UjCdAU6u4T4xzrJMRTBXy3W85JrkTY5y8hDskFy7SIppAYkkvk4eeryEJhsTva8PC/2Vcb3/sma/UJw0Ew5u5vHD7lCGVHFNE/5ZWNDTAd62dYlxeKJglxT92KllrcaHH2Wm8ceDNspdBCbcZEusT2PakisTcOwgdoUEpI6LUn3Lplzri355fKfZvYYP4Ugu6C2gUxpH+YDhsPQ71FssAXVvgPIAfIB6l08d+ThZMRTUQyErMkY7CvPYzkHPi1mrOsnG0qRPbUHowgEEWljkueIC03BuPiLi9T2X8b2OmaemboOzPlk4i/JO9YwFULrBcKHZb7G4s/T2TG8RcOqCyzIPWvhYmB7gcxer3HGt5QTjVsU0XOED6mEUuiBTxHCdJzowBiTkrw5Vwaef0SJ4HcIGzVbBT+P5RsQiH4Q+wrOi72kkNSt7hNMQKZ13wZF1tBijNrq2B895MVema8i6DqXEjIvz0OOHcBjzhznWtRgbRffq5adMTpiDl1xUEBtxEGOzVX/UOxAohq31TUSs4G97BosIwYYrujhkQF4ICmk58AW4HsP5ADYzaju88K+NK2uLdzDaz01ey5TU12RBcj9g60bz3ldcrjwYB+VcoqEhfhd9/DiH08OqYSMmnWOXkbIn19Zbi4eHdVzHBh2kitKRJgksgXeP9UMkGzjvRCbQ5ZJWqVl5d5hAoTq9AAAEABJREFUDp+jA0cHjg4cHTg6cHTg6MCLHVgu3z9e9JjM7It/YhIf7NGBowNHB/7IDvielXUNmoP/8uVoxL9i9f+SSfi5SPDMEPpnlMwDpIH3KvJjLD/Mes/3e7z+nO6+PL+55M4/62s3eznFxw3JAD7u+WkPp+Xh4UB4/EpM6XI/xwXc+PFg0kJ0fBaffX9PO9vPJzI2fVJSGpL8AFQXM5QDllrt63Rax/zOFvEJ9NDcx04eGv/0y52f+XDWEXxuI3i6+eB+yBknb2Y2pz6QunHJ6WBVoz3Ml+cYhmI9UHvgcL5eTknXdhfVyuF6gXe8g/hcl5v1qX5QzBqlnS/0bAsCIoMOyE+UT6dTnE6ug39TYijeoMT2dDyfMBTbw5WvopmXLrbEQJdgkqtHxLBCF5tDUkgNs0rSNJz5i/jslzWX0YUj/YzUuLdyr0GO50sPLynQg1m98lq5u8ya16vMfIEneNf+fYUctty4S4g8WcgE6nJJfKwj1yoFHkKHuX2LA8ygF4BQzAXAPwN2M2b7TOmc0Fm+x7ucIP+oGbpnl7kcEx18eC4JBC9C+NhWUkjKF1QRiki4V25gi22Z9eHjtp60aD223q+igs+3X1FH8n65iM/Pf/7JF/BrDwhZSkhy3gbmDeKFgzgAU3yAy3UdSCJ8C01gA5wodfCgWUW4jJgP9gJjyRr3l7GkKK618eE4VgTUl37aJBJ9/BVEkmO2Hu3Fo6+7sHEN0Y6EWUtuz2oR8IR89nW0jDPlMA/wio3EHKYgbr7PCMsT8foxz/V1r31LZgu2WmoDyC/zE8MEPiAHvrAnTPK82Ofw6oJd7qEi76VLPO+i4JhjMn4fxAbvR7j13MyM4R4mxzLxB3t04EMdOIyPDhwdODpwdODowCsd4BcOsGfLFxGeFwzs2eC77Cn+Rlk+ZfEXwHv0b5zTUfPRgaMDvQOb37z8UW+/RCLHBMGMWTbzw2bIoO9gxBn0nRif8Km+w6+ghk/E+g+4jp+D30V/fwv5HAzM1SCbxx/nicB3hasfrQ4zxmZfOL1fYwYuYwz/Dvj2AvZ8R+xB92yaTFLkP6ZN8juuNcb9TKpBKcU0/Dj5d1RTXAB4NbdsmKiRfw3oJ6suvQZTQF4j+kNZjxybl34rrJMsN+WsPDz3stYZDsADymHWHor6UTtGOBnoblHcy2JtO4kBJynlJgxdrh9FTrFS+AWXViexDcdrVzN3ThXXBVyYpCgdkuVG+DAXLj6sDD6DkYd89cNvC6rBC9lzKBpqjF6PepZ69s46R7g18k2R0MBB8sx1c8/l0VqDxzYNgL7Wmn0jNjzU5mEzyApiyD+rQHAjSYR9GxYXUbu1I0bCAodPKZT4OegXxok+ltcu/8+INva70oAfKLG4EzVKUTDHwpyF4+KxEzmjt1zWgx4NsaEA02IbciR4y+I8rr75uyGSex+Gez/UxIxyCgkQyR5OR+yGZt94z9oxB2/L4D4ADep3zT9OJfJFsMehJVZ4XD3/6IdExX1gUkdcF9Q+Wy7C8vk8qXhd7Wcb1tZTCuiAp0WWxNkTBCOuvTKU1LhCLCOFvgw7s+tZHZCSQZhXKEr3j+lYXE/Epl4PsU/z6sFkr6IckTMZX9iXANmY/6DIwRhDSadeT8kkDtJP4qObxVIJGd3kLsnY1mY+T7wa+AHyAKuvTmQAG4CS3NSweB3qZv7o78E7LPc486OGGdTGi3Zk8GBx7/F5HM8W2AEvBbVR7xYqWsNUzxssSe3vOZAvAT+DYlfPxuCbyJzd37mbtl2LCwFt1K4jPvNa3Dswwg9bejzQvHx1rABmq2tbnHcxJd7ZeV2B1XyWzVm+OPbPxfdXT1k/TlH8ucUdOIRtw7JTyDcigAxIkbpGi+9hihIKqSF8VHrm+DXhfL0W/v+9/5zPQd4ZyAF+LL7LczwH6me1APgHhD//4XwNjAH3AejZdmfn/ue8OAcI08j/v69LCGxkBvstTiFnc6NGsz2K5IcMmsLwVJORZN6zV8kxl8XxqfUafAeonlrNWoiUEBmK72EF15chyXkVpTSQE3j60WjLJSnGQT35M9QTLx3i/uy7ZRjKm6h87261pOfsHz48llLjQTvZY4D4r6J53r/W3kPiguKcQPIqGeGf0+H7cUaAMs7BaxdiJbx7Wyz/5PSPKm+dAERxyoi8RGAbHziqgwBqn4EMPAulUmJg2FYvbvU6AW+YSIR3kToiQhEPEf0onR7k6MDRgaMDH+nAYXt04OjA0YEPd8BfU259doW3Zkjye56/4UAZHzg6cHTg6MCf3YEP3OB+xUQoB/yKXEeOowMPO8BGHHho+CElEYfDn/VdwU+Y/ACHh22jvr+fzt3+fbOhCh6QvVqBv0Y2Uz9Ua8x0RTkwxIwHf0NRDtwo/w4BfcgmRtBHhhSeIg+QtXGFdBu0OQxJiTbav/JZHNi3cG517Bjga6011bkiET7s4msEFBQucX1UPyitk4hYiUkGi+sVxKPSIbGFH8xWJ5CQefzkJCdoZheuja+v8gyK4xfHH/Ta4v6IclbYDN7hzF2fvNNmSifn4EWtGITSiOq2PZEU0gVpuHORLja8SPrxo0Q5yZZENcnTqzAN0aZ4c8FkYFZhT2+QSYzCtbE+sR5Sk5dSrFMCJfsXDN6KGHBVMQ74YTdkEfLuCR8yrk9sweIXXU2j6CW0oa+WhNxvyYN+4sNLjvNPvwz7+TM/T21v+8rku90gxc5gjK/oHLdXSvyY5LP93Tiz0Vfxd2ogfPa618tYUkigMLTGjfC9x81pTTGPT1PCNViZoocXQmVEMzZ0KF9vT/pG1FtNk+CNHv8ZTbt/ne33LXakLdE69R2LVcR6ArdulTXGmV2kr45T85sHn2/uAVGUY+yk3vOkSMLr0OCPUSQU6+GQK3+P2bdhUuHYU7CIHEtNtvqZ8Zm68CE1vdnNWXNurBuKzGBTyRcEXvOxP1KXstuLZHuft5r7knTxRbrnSMYB4lx41iGBeAeScu6SqdeqQDtK0Y7HtUjSxf9a9dKoDP+XrJvRmB20Sb7gyiYwfHqdr+NR47UkvK2ViH7g19nsx+CfU+2asM/ArvJ3CHn5+0bedod9w/FwOTpwdODowNGB/2oHjnkfHfg9HeC7zsDvqeDIenTg6MDRgb+0A/Nv5jP/S6fDL9bglyY9kn1xB3gI8gj307H24L7FPQ0PLge+bvs+eRTyZiIe7q/wU6jWK/khVsO9OU7PK++a/ApFq/fycHU7/u4a5r+a2OPn/HNtw3bW3+Ml70NDUj4clHTP9EZe+1941Fzbxeva4Xf8VnncXCQ5dkk0iR9He0/ZLW0GHbqvoiNudTHXiOBl1SwbOS8y1l2xrHXKtaqN/QGsfnJdKzY2GM6mVsWAh3nykFaiBw0I13dlDK5DIEls/aTmb+JeKm1+1UW6zSfppg7+gipR9ieF1K2Lc37II/L+0PuY+1bR+ueJ0d/FCwAdsPi103EU/sc1kg8ncodzkTqJBVB0KrKqen1BYII4pBZDgkYo2MclwpykmA9JIYEwBYofP35EUQlFP1K/jjJfmxufnZo1MO7WIbW6kEn2M5bzkvJhA5W0yqonLP5CzApJvrZz8ecA3/DmoyI0xXqfMa8DfNrajrxRXZc7Ar+Y95I4IN4mPpGDCIU8V17OmAsOPEPmDJlJKOLMX116HlBsSjllnxbnJJ89glxQoKLYYpaHY3MSi1qgLjnuHeiL5JyK7YE/MvJX90wqIWPYIwfY7GHYoXO7wiGchxiXXPgT+3w+5392eHFTJYWcB+Abdl7XwkGWDmToYrK3p0WelW2Iu9h3Bj5L6rCpsbj/s13m65dq3846BXWXq/qr4yxeJ+gM9dqhw786Fhjj0RvokA1aHy3YMPoAldyVDtyow+W4T4pT8byq5xWNBtS24aPZtHuAbxG2N29mlZu3WcqhAzLDbQ+cHIs5SgpJ1rRTocb0q6SQ1EeRPKNWqzviPocPCWk0fVEIqESEXIftvCb4hA/J+tRFSEOPTYPw3QX2AP+Ln9TGUqNzH+Atdp5rv1iP6zir2Ay+4b6bXU96B+jfEBI/+c4U177484KMOcMD5AAzKPoVFmodPGZmX+KD4VEcZw8Z2xPCdmDx+BGG3T06co4YdVrjUcOweUTTj8+Wa5/tRtx7NPxzJPiM2I98w7d6XmCM92h1rciJje8MZAAbgN0eqvf+wNBL8l5rqL0OqY2lRod8+NyjfHru6Q750YGjA0cHjg4cHTg6cHTgugPHqHVAjRzXowNHB44O/HUd+CX3r1+S5K9r/X+34Hk/zPx7HenPIlfnEXHQVXEw//4O8EDsA7PkIRz4gMuO6XfsNHb1LS4P9tDtlLIjqv1B5Ky6yB7UPlJADZ/hJ48R4Qfa4RcCRiAE8KCHq6yDYVOksdJoh59r5kP7Nrq9Dn/WBgyLVe6H3zzwJkWDH+zbqKfPsjy8OiWFT0NX8jFgGvdQNi6Sohjx1uH+uWjmwtwGHTzjOezt2L3v/iaz6RVf3aOffrn2k78sNT/iQz10/5s5fOOmqxuxmbL7Nuljq5111NeAlaTgr4HjgY+kkF5/HO3yQlKMQ2o8vQLIoVKTS42yMdgp9A09diu6CWNJXt9iczLF5dgMUdDPFo9R2E+N6ddcB68BLzrJHV0t5us80Pby1wpOZEVrHOID4kQ/4AFDKHDHvabO4BqZ28KHDIMdOEXaEncGcRKeEHJcqQ96hT6ovrcAbAe6aiW1x3JZq2zLSJ64u02ukny3MO8Z9UGEpIQvDGJ7SNqKrsbFPZfk3vrFp/nYHOTKebh3N/2znySn7ghtvL0CvR+zQrrYVeszfu/Jlq935csc0p161M0r06sBXk6xyihNkvuhkBQc6F2m90cE9waQMjv7xCRSaa7tFYaLbemehTsn8xpALbVc0oVKyhp8xWQXknblEUPeKhwjqXGSQlI8O9Z5mqHe5/Ytn83vmkrK3BK0mC93bbcKSVvRS2PqWbxwvMiVFI3G02Pdj/bF/54DvcH2nv6ZnM842NpJcn8uCHUL2mz4XPc+PFrdtHM4Re5rbOgHFNzmFeJdMMcZw4idDtaxPzDVwBYZPPTz2K+tekJgxIefMeTP6E3rnjkc+qMDRweODvwtHZhvit/BSwrp9+FvWYd7dX7HmvzKmPfm9bfLx7/Bz/8z5h34u1CAJRQDkf82nT8rnTLmCwj/tuMr/cIO+9mWccr9bfDDdA70Jr/Yb/TqHXq2/yN4Wrb4885Rkb+Hxmcw4hx0vwPP7mX7Xn+P9Nn8XtfzEOLjCN+ffg/4ZM8IH2NsNgY/aJNd+tHmGi/XH5dDnU064t+j3fYuIch9SKeQf0NXUVxBETLi3iHXw/+XahfW3fP7j8if/az5qjZc9psfd/hGvx0/y3Oxl39ODLS963CWwQ/5fbr4O8M5FKCaXyE/pO+IyG8DIf6NfQN6v75mO3yanWNlbOZ6dm3GYt5w6jTJB540f+Tq+0ic7bsAABAASURBVDqVvoz5mr09XVPLd1HlPByvxW25kq/mjYtl41JHPW349CopJN3YSUq59JhGn+c9WrNf8sPf2IFu8j4TuBzXFYnwURCYvnJKzmdICu4Qj7CNt103xsNGUqg0ZP+rI0tBkRr3N5XQBJsHiBePHq5bs/ZL7r+YZlL9TRoE1CXwsLH6SzbojvbBj2+lccUP/Uybf4RyDqeI8JyiRKyQ17RlrL1Ap7VaEZ5clXNEs1884LN5Nq1GdDlj5EvGlmPLn09Q06LW6jodVVb1s6Y/AkV1T8FiXbUZ8PTtY53HFucJm/OhLkryz42zDRf/HAH5P4z0uFW8hKSOMI3IYvADClvWnDulgLNNxpkmFGI4vOcT/B8EDVfhF0d2NK+Uy07UJZmjNo/DbGRCeUQ04PlYUW3nsH1+llWFvD5h+0EjFNtDUvhMsavIvi2jd7XF8awprcdu8/vH9VIfYC0IQDVADBZHM5inm5JthOf/n0mw4aPwPy6g9lxhN5C25tldp1Li5HugFtvWGnLu1d++pBtwmAj3C8APeHe7jOo5DFiSn4GwDG/5wnyHnnG7r4eDVCNcQ7je5GPoiiUnA9qAfdGPCNuE65MUvMgurou/8F6cd/Ecoh8FvcFQIUiDZZIsoS6LaiSPffiAAgtDUpRCfrm9NozLsVTPyWvBPWhIkcFD6aVNshHwUmkxHIbs5EDmFCHJ/XI8z6EaxADEASNH87HGgbFDByyx/wIxbXFy4At6lxlnX+xmiQxOcoK2ZkiA1PRyvYwdrc+hxUcuKSShvg/rFf7HcWRgSM0APqwHsk7FdkAlVcU68rZ6UxSadOhtEvYKWQ7CArE3jOp9BcI8qO45VDef3eJ+hQ/6wDRbL7JGO9VEk9no6qxeJ3o76mQMrow8ULR/zOZZHTOZfnHZIepr7W1SC4cMc+53P3P9nM0C/n+6ripw81Sj2v5suT/K+XkkVJXnYyBTUdgkoOmDrUGyrMex+bQNFBudZB/L1e2wlSwz4GewP0EE+uIrOLkA99fFyMUUQ45XHHuAHICQwA4xUN3fFY7hYaxwDMpa4bgtv70REiVtWr88zFNS0nCFMR1SydGq9qgSB5jnJD6yxJQP3eIxFB10APkAMngokFyLIZlyDzQWL9aMsCyBg9H2mxl8TIopOT1VjyLvL9gwkBzXkBRSA3KA3wxkwEsUA1H8mZClnSIPPj+geG2NGl5fYLt1Py726Se1LIw9j8VzYy6Fn8bEsIwxcmQXtLUgRJECxDjkmYqATZDxpzVCyhCgYzwoPLiKh8BABpgjWPwpAvADSzh3uCcIwvOmDPPsyTAFdbGV4ZBX55DnWrm4e/Qy8yv3Y3B04OjA0YGjA0cHjg4cHfjGDvAd5yPht/bb8WdifcT3sD068N/twJ8/c+4L4M+v9PdU6F+gf0/inpX8oA9vyaPFe6S7jXRIjg683IEPbq3xYGXElxSSxvCWbuNvx7cef4mEOW/xm0vfljPGU1nb9ZtUj9mrWAwem39cu78xqh/8Ln4C6MfML4dc/ABwa4xM4X/yQTQPGSN2zJqbTDpUYDy+c45+DnrH7KmYWjxN1+SZMnCtcYXIY+SBptrSrHDnMygppAab3ZykSQyNBnOH9iWazeABHoPCeyI+7TAL/RCXulmLzGt1ztkPepGD9PVFujgiT3gvQK3ePSX1+frhsS2w3SLISXLZoJ/SNOiyix/7xE5dDkHX/tLYD6OJZSEEmLVDXuPktzDyE2denoYfeLe3UC2WpChG9EPaqcE6cgGzO6f3Mb1LsG+cxQ/H+cwwzwhidrj3EvYtPzE16cVLWGAbSRGp89W8pOAlbSnIw+vqhDEdFju7U7bYNg+phLr9ZBmnU5Ojk+xo5bAtfVy9KQbYKzNsni9h0POyB0pu5K+gepEaWLsJrt4T87WG/M+9WPgOXe11jvGgdc1Rh+iKEl9yHxQx5rw4Fka1U3jQ7EraYUuLALrEGDgn9adsuqBOhPKfoVp7Zr+rnIzdBewk+xRd5Q7LYjoq9sZFZB/PbYwX70cw2w2eOQ++0bavqntQr2I62nZs0bOTGLpjhBygxm58ZpZ+j0mZc7KCTBm62iI3GEtySwR7hWGPUFL2UO5l9GPmu+hzxAl7SRmH+CAHdy4Sdduxr/cdsytx9dogqHMyBBMkZU8k9njjh/rGzbZDNyixFxsC+BnDZkuHzVb+RWNuev540av3IkrXfRhRJOQRElTxykEVA8OeXg3+GcX3nk3153X0EnrXru8D9MW1Q78H9MQ/t7wf5nqyTmrteDV3edXwsDs6cHTg6MDRgaMDRwf+Ax3wL8gB3p1q+57yrvdDPz9HyH8THfrQ8FAeHTg68N/rwPwb3cz/0Z14Vugz/a+c3JHr6MC2A5dHCezUga0V46GDMt4C+cBW99XjygPOhJ9pmaqoP3w6mRqMjWGX+mnMQxjwobr6XyIE9EOOX29M7fvgIZO+PuEXR+RB34yvDM+aE4/+SPJ+MLz27AF0AP3HMXa3Xzv4wWFNeP9Z7DQtj4qpX9ylrr2Y8RNXyyIfnhcbgo/nvng4uwe+Zg6oC7BknNUPGSO8D/wewiaxC9vQf2zpB+Avw6AJ61Pn0GZjQFJIF8R0SF1eNEn3WUktzmTrj3EaS67dCcmfAl+kbq+wX+Rhk8i5mcEWpMIX+BmS7Ncx5bTpw3PEwMjthCSGXLrElONm7zwR9GnYL2Ms2X7YrXW3PeRhgO4SxPOmybp9CXuG5CtwDPTkw15CHtZHHpKS3rtQDwivb8KGjHEDHq6npPjf/xpOJ8R0Ygn5Fzl8CIF0IGWeSKPMbfHLToOH3F6wakjtc9KoHKvBjKdsXSg4vbvtWy0TQ5dqiWPn3nWfedEFP0A/QPiotqvOVaG2HXIHiZBiHKvvZIdM4X8UXANzZAPE2oLFQ4ZNdd7ohzzXeVwI1nUQdJXchsTeXxDnvIkF8FEo5XK8BoVW3j0z3wwirEn/ai42h2wnqUubH7IuuCZ3ftalvWMoSnB4VZh+SCNuW/fqZxFtbov1S6+p4pJAl0xeqvWRqBeTpunrV714IIW+ZL/RWe5hnstydoyl/f+Jp0DVNtX18PNb4X+mPlBHJU5tieu0ftUyYHfPoYakzCM1mgNfJKWulBKlsI7O2H2r45kNG/gsifBR7GOSp62dwte0hVqcTpH/zgV/0OiPXD5D4d/DgFeNdmA3eCHCv4FRptnIq32kFGKy4nyukf+/beupD0jNTuVC4bNnvW8jnqRA50lmv5CDkSB1fQA/MOztFPDIiR/9kMKqmpBkk4amViNfdKVeIKnnaYGRUZNbk3VAJdtYTb0DHnY/66xPPxtD0QFpu0fq6oN+Bvtpxqzb48kDZp2kcAKfpvH4wBdw75mBDAzZiILM0+s9qUOcuSStdCgqe5yfBx1D/iolf3XCFXZUiSjOBVS05pS0ykvn09+fNhvF9pAcaCvcjLGZUZlPB6bVtUHvQaXEI9zzi7x/KUq8cxw+RweODhwdODpwdODowL+uA/yXU16dVP8ecWPOr57gRvErBPw2M/Ar8h05jg4cHfhgB9ov4B90es1ck9nMT+KD/dM78GjhHun+9Hl9vr6P/Hzey4b/wJ5+lvEI5gazwcSvdl6e8b0A2TCBT6C3MHnTcY7x6tvthv6PpKPoXpyK/EBGfXSQ0Z5X6Ssdm2Pt2aOP7RIgHNhz+mLZ2MPXYUcBM722eG20ndxrXntWl0r88ziAH47bcJWb4RkkiJumXmzj1SPj+fKq/cZOUkgXbNT9wfESP3/+zBc3zx6gDv/quQ/+Q7Q15saFeMxyzU/NodVOarykkDq4d8y8x6sDwdbBhSmnsvpfpOZsv+b28COnbLxOa2Uiimuzyufibhl+UO1By18UKtF4yUxEmDS4GHuMt0+nH8Uvgn/E6XSKgl+UCKOl8ssMeV95sDj++XzOteRlCSHA83lVp62OCUx8yhLKynWR41v20d9PXZK9rs/ioJJf1Jk23rGdNvNQ7LX5zWjYQYcSfiEZsJD4Ji1wMu2CXeMu17k3q99FfeFcIwPJzYDZoPl6LXoNTY2tHa9kEfL8JXRx//BbR0kh6caGmvm8/vx5jsUvcrYGm3RNbSF7Y4AY/vCvPcpxWtYQ/8gD+9CzRF1NrTCfa2VhjiLU5yThGL6X/Iz/9//+Sfzzz8/45+c/ce4viGPvyFCKU2FvRMjxivHjNPZ9CUmGaSjmQx6vsA06yRID/j00f0k37pRac31quEQDavgZiqSQGugp/f75z/46Sc2OBKwltmevZ7UASNaXDoXjxs0hKVoNkTT6ISnCJ3GiH17Ozt0Sak3pjhGf+7PXO39GT3pJIQGvyaiz04z1DRenu456I7hWf3bEdOnNwDZe8XwH0EmCrLjnh3w1+oVMzsf52BfA7MdPB/mK+ot7BeQNDD5eyK/2kH/qxnEcHfhYBw7rowNHB44OHB34N3VAsURD8M14M7X5a+COOl2QD2zcf83Qv7DkQ4Zfk+3IcnTg6MAbHeCXrYE33O+48OvfBG5Y4I717xdT3Gfw+2fwrRXkD5LiJ3N7oG/fmv2PDP7opS1/xTFjbwKP/Lf2wzaXwe2+ofnowGvTaX7y/OCjGttYqfO3Cx4ygjDvrxqRiIimN+15LLo60VuVP9r5EX+lfHuw2HMJ/vqsIcwrJFPPodF4ekiyj1EaeFGR+KKHSk8L+DKDy1pGrun9wK9oWDPAi4yP4OzgYMHZPL4meSICIQ+ByXyiA6nfKDCfgR0Ir98M8oHql08JFzKvZ/KWhfV+W7HuyXlfLiSa8ydPthkpdGolMpdjetsEkPdgBLpTRK7HvD6y7P1zrmJ8rsP7F4wxlD7woPyCJXJt5vTmqwvGFirHObmnUDBXiX6LWT/zkkLSLLrhUQMUGdfrwguk5cwM7etJ1ITvLUnl3g4gG6iWG/Yf6wslLpCUtUj42q52YG++zT0tfSl5P+OvoBdz1f2gr4B+SAr6Q73hQ5KvEVzZQyCmQ7rkZG6zHw/qrY4ZuGID4IGkbgM1XJNkOsMybPE7e17kAnSy2A4E9+1EWnpKc4zIHNc2sR5i++bI/fE+D0X8+N8pil9gR0VmT9Psm3taWa/8IJUI8zYPeVyiuH+W6RRhVAeqltVIs/DKRFVNqTtnGtYqKVfml+sVtqQO+zFmfjOQAfYBPo0ugQwwtmue+KkoSCJfinxVCRnwzpT7i34u7m11XrD4BWK+JPNL7mo5cUGtNRbrqmskRvhImf3MOtbSYJ9qWUNFFRK5QQlyb0H8gXTwRa6TGGbzbD74lwjrfAnJMYN1UuDvEl1D+LBNyJQTCuCpZzGzhF0N5E0mxxRr5+ElToQcPxLho+WqXvtqOwt8kguEa1g8vpzYuB2WR1Tvk6GRFGEoqJu+rcGCecaDQ66zqeWg5IUqFCVO5ZQotlFY7QLqBtv4pdiSWoCj2O3qlBSSwpcE67/4BSo5gMhlxJPDZcTiPcUEIwCBAAAQAElEQVQ64Y85YU/h2B4UD1oY92J8abSsFoXbHZJW2Dz5k2U/PGd/tAKUUGSz3XQZxYbYwIdrdqczFvEGWBZWzVltvXMSWM0Cn9XeqarzN4R/BtVgbtV5qnODOZpNQ7KThfKcTPLk3gLs4j3i8p2qVkV1QQOS0tfENK4QUW3rmdUl5rjV44Zq++F/TasTNEQekvWjNvNWOzbxa+pfuRAPO6jkeBOQAfQDjBNuwPm8xGLqpEN9Q3O/WirJ13amP8V6OPhBWROL3z6JgzN0gPFnQE1gxBsUGfhM7Fd8pRJ6gFdifImN93nMiLam5UuCH0GODhwd+K904Jjn0YGjA/+2DkzfO/mesJ1e+7pwkWIDLpJrDh24lv6q0XJJlL9UTJO7aA7u6MDRgd/UgfY75Hd+LokNftMEj7RHB76pA5/9uTr750O27Q/3T9Y9x4cHc8g25mf0sj6TuNJPA2wTln1xmX72dXt/4L40w2lfOseDpWEsKSSN4S+lfoz4S/PdTcb0P4q7wbrC8dg5OTLPCoIcc7Fs1TOewcLOY9vGFrP+EX+V9Nbw/ufKjnwnDdN0g4IcbC6juI14M2RaY/813o+qYWzXibkPnr2k6ofb/qAQMAPUWs377HoeojLXVM4X9GCWmc+9uSOnHfWFYrEZwMchcwmhiYxRLePRpkKSxTzkd2brVl9L51Phf/xAXobZWfWQrw+195VSy4dFgVdEUSQ8DEkJ9MDV51gSwwTcjBT2C/adfYtICv6ZnSXlUG7tjx+nOP0orlchNZRSUt8ufAoblPu9SdvVdr6p2yuIU06WTo2EZZ0iFGEIA9sn33NFHk2f7M2F3BnposGceI5RE6hqFPMWM2iwXco8etpH22LT6rWDT8b5mRm8KXs15TCMN2i6LqRss8SkNGopNN2y+bzymRWdH3roQFfdIU7sz8jiz7y5rNTTa/3pDaImf/qv/O3SRVhfqfqAaEtGUF6bWNs5qcm3V0khdViZ+Uw5JZnooveYuVrYT+vgxGWCgzDPIZFrUWgMPR/XbBtZTv9VFJJhGoqQZEAxtW2Ex8gaQowjj9Q6Fi/cql9aLkbro9WWp97sOKv7fz7/jDMvcW2bsZzXKUl2wXCY6OJ4y8K/ptOEV7EdoCSabr7yL03wZlf+aF6j5PqPz7anlW6D5oALiYzq/GwcSSEp8JMaL5k6fihuj5TVkGRYrTDlUs2A8OGxr5895/3hb6CUezeky3EdW7Xr2YreHBMf10HhE06RvczBF15YHyeTei8H7SnIOaOLV+Kyrvolyf3xz9fV4j2GuHiSGzrAGIzxt9A+h6+L7R3mPlP3M3xdzlciyUYDZn3ycTQ5zqMDRweODhwdODrwrAOH/t/egZvf13cmjA3YUR2iowNHB44O3O2ApPylUfrKXz90N9+hODrwb+rAs5+7vJAZeH/efJ7A+xG+w5OKmP/AOzl2H8osfmhj8HA24WeoPEetlgEVBYAH8GDkHzHHeFBsHmHYfQX1DIIHwNR3r545DzaM8Vn80HnxQ6sVSwTPntH/0dDz6uhL9WSYG3MGz70ipPbzSV772vdBdZ+A/LILxJ1j/GHVrdoFVyNA5J4ivqSQ+Ks3P5LOHOF3SI2nbhD9wA4wRE491WvX0Hwa7xhXj2vxeA6Hcu7sWriqkOcPwqPqPp4NPiOZIyIkW3UbybxROqQ2Dh9S41ssC/qZcZx0pl11Q5rNOeQPZzUWr0vrget136QSAsW5jBGg+WFzDfSSooSP/hRaUoTP6tjhY/aVFFKDVclDr0E0WQQ18TlimM1z3L8o0eHcb6+V87sNwR/ZnmyFjUmeEvGSbTlte3Z9A/XMvC566WLfcodzYGPYr8nMOyG8pIwrTZTiWsjpatb7126OZ972vuZJHLB4f0BBKnxROlxqsCi8TM4Z8b//iyinGkVLFCvkBpykAMU08lCoKDmnj3SMCNYeZHjPC37xPiB3hVpWqSdpjWghQoKR5zBkCuInpLRbcn8tseC78zlanHQ5L+1FnSn80nMtzo1/e4lX7V2ds2wgjwdKFOcF1BA+JOqDiUBWnQ9EP6TSuUakS6ya+Zf42V8kUgdAPqN5tmt1fOo+ey7Ygp9+CfnTY08gYoofPrAfcIvcy8Wo1nDWcDUh1wjFjtigujYsbOyzGhHSKSRbJsIy+yc/ZMX6EhzZY9daO2yGeEUhZxfaJLI2X5BjhF/+55tZq6mWUPj0JcI+S6Ja7wotiZAU+Y9p9SasNVxn5PpHPyRbFOWI3p3du7N7SL4B6k8+5YtjLGk/LpXAHkAHMkban1tdXpDq2mx2fXbfWVgt8+k8Lrgr4KprvfycQtKUVI+PHeJkURsz194JB1sMq/KUsOh6y4eOl79p4IvUbFy2R/10SsQNCuW6eY39s9VhnL6GZLnN25heVY/aKakxO1d5DUD1ugP4CGVM5iYppIaQNRvEFx1OkZHIWb1e1RMBksJn6sTVF0mWXWrEbgup2UjX9J4doQckhRMEh6Qo7lFsDnq1wrVeqT3OPPTUvOR4NuAK0Hl4dUpySvnedjKgDdKQm0bbO+wbYgCL8oR/BMn+E7a2GeTBpQxf20iOZepl8mesJrIXnuuIS40zkNvl6mz6JRb//ED/GIv35AVSCXUQVBLkLir3sAe469gVpdODHB04OnB04OjA0YGjA0cHbjqwfu2+0RyC7+4Avd/Dd+c94h8dODpwdODowH+tA48fOoxuzD+Thuw76cj3+RztIdtunHeTbPxUFGCbo/LwbMJWvx1/1N5Pk66esW7j3R/rvupdDT35oG8+LHN/cHvDHbddZCw/yNtV7gh5CLcjDolHZp/t1cV/rO82V/VTSB4kbuW7Y3k/e9WrEeYBPNi1fyDMFvnS+nUxzDqRAx44Oter9VX7XCLd4dwSyZc7aqdrmh4r60PSxwr/47WRoPITZStXo84zHrCoGSUTgR+fWdN4cDAXsDUhLLJBo7oGBBvgSy834sBvYKsbY0kuUznMtR0Opj5Tfu9C3qFTn6ekjCdpqHz7uI4kXXTDCAvmwIusOS48kJqP1Gjz6zzOTZBX+aWv/Kb7x//CtZwjwuhr6kGe3TPImQJfmD8wmycul/04PEx9khJbqML/eP7pdHWxhe87I4ek1DKfq32S0svFXjmADqTg6kLmK8HtwBOgfoBSUkjjXwhp/pJQ7UJSyPa7yodCV+17DfNswPg6H3JeZLLeCvIIowtcOwON/B7jw1yqY6OLmH0675rDRyfmLqfUbSyS4Kmphpyj9vhW9VMhgWJaUsbLXknJc6EWaMRFFj5arPYC1mHjYmflesovr0pICvW9UyNsG4G/2Twl6yewl9zdtMGOcX7QleZ2hhIJOkOZa36BOrSSzDZQrwc759C32NRA3dVrUbsT8xxoAfBpXNrYjpfOP3+eA1Tf87GQ1GozLYbUxpLCCp9KjNoHjelwaMdc4p9/fhrn5Ks/e8Okhgbb6DSUFJK8HqZF8dFDUvpf+VUvxQxvB3rQMHTuIoWno+JSr1IyLs3HwbpgdVnHF10XJRlRhr+zOXFkrdLQxtvH4v6COQC1bV8CU90KmNnBvKRgL5n91DnmOQcpcmxjllECmGUf4ffyzP58BrBxo2fxNU8BhqSL3OPcA4NaQyyTXDc+5/SXdXyEtP/UZarpjTjlDZ/D5ejA0YGjA0cHjg4cHXjWAR4EPMIz/+/Wj9qcJ/9tUNO9099zVrF/X7/iGd/DaviHMvklzZP7XZTvlI8wluce/dVtPfJ9rAP8cvEZPMv2mdhf4+vfd974/ETwiwuINw98ZxBmjOH/drip/BZ5F8/m1/xrPcctluCX1wavHw887uBpFj9YaHH8a+4bPA8THuFZ/n+7fv6M5hNHeswPK1PG+TObpXYj9v7qd8igNsmTn9XJ+DLin/15vMB7wjFJE8EjgltUP7i/hoOF95X3G3VV/8CqTjqwTOM48wCtAS9gNSShvLbL2FtLrQ5bA7srLJY9RMsz6oASRHHyjE+eqOdWjWiHpJBANTWKeaNpL9dR15BItjPGeNBhN+iQv0vHeu3RqOGaFWWqY9jF5kDeRMX2J0PXKBHFiM0x1mFLN2YhCwA1mX16Smnd7Mxu43tqkUEjYi4r++q9sdWn3PvC5iEpfAkmhB0IRR6+7XnXehvYFp8U9otKM7qRO553ek6NvZgFuSiL05PPZDK+DJlLjAu8Z10E48hCyAM8kgNZ1nSRR3EQkANfanV2w2wMORQgA/AzkA2QaeiCvd9RF+f2hKoRIDw2qj/HYYosdeYX6wHN860gqhsp1x2eF4AsvtTqixNDgdmrc082G0iOamS9DlwUzq6QlGZc5RRUmryl0GI9kJS2KqYT/GrNcSLkwhOeSFLGDig1+7hzZN3yvrHe6cPtiDM8MiPzOQZ2wKrLaf3Y3/8sS4Cz884YMnwltTnoEqKEolg+w2V7PpGHdDEe+3fESgNfJhOPPJdprVLgCz4meVZPMuGazwa6HHd5hKtSsa3MnVxL8V224apOJ06z8OFNolrj5OL/7/875V8Dy+Lw/LKpi7mM78+MFdnrCK/WknCoANUjiyNrss/iCpaQpcowFaVRiuJkOVUCmQ8r8Yt+wAOG7UViCblgUJwMoJsx7LEJ20iO3IEd+uo1BoyBekxbuoTq2hfEphEps3344MWNW2SunbUPqvUaMUzRMoYOKP+y1jPuNNyXGdW9HePkPW4+Cv5h/lmQO5kxmZNjoGOce0sRvMQPH3IdNdxz3zNqtcC21eNIlAjGNRwyLyHJMoXWm6Z9qcEdkcL6sLH7QjDPN3yzkaxwnOC+ZYrKVo5pOxj0wLxEPOcKUyMSJeR+hH1BdT5vQ/uHD9t5jHzYCDvHyV4Eh3zp36tdZzC0pFbyhIcKyXGsy/4gBuGpWMZLUck2RRYUSy+ozi33MMhpqNcJBchlfatF9jdC/m4UiWo+jFoj6A81VX9Wi/P17rT7lPXYOJ3H7D2bY2BBdd6zb2bV/JL/ZQFyUKOCvFprKkFclRIqCikMRYGJdpC/ce3qUmLxZZXXVgj3Q6cKgI71WJzf7Yqae2lpAfq1Fs/ZfFLnPTsOFgC3xWGReZVyfvCeoT0Uss5MkEc2FIMOh7Hclg7U5m7e9tXjIPCA7fFvMs8/e0KkhhHHZhlPKmZPDqYgFnoLAppxPEiaAgYRErFMox1SH3fapO0qKe2lRpvU6Rwv43bBzCNaPH/ogNT8pUaLKUi9eSXTLiOW2xNO7tNzG/mq5zuBPIvXMWGb6AfrLinUx4MQG90Y36NjOZaovkPVttbmh3zrJymkqc5uQD5ATtDFJsX2p0SM+XgelQThbxGDWoae+aEDYb0D5EkPQQ58IRcg14zqzTFgs2jhFeHPGFg8S8C+XoLOy2ZlhbwPZzhcJGqNEXemeNr5OI8OHB04OnB04OjA0YH/dAf4TvGfbsAx+aMDRwfudODPFR/3rQ+szdGsDzTrjzHlV/25mO14BmdXKgAAEABJREFU1v12/thiu0tQ80EMD2Mado0m4UftJ9e/ks358lCSzQ3GLGZ+yGb6RK+imDG77vHY3pVrT/OeLOfrPXHxbh8c746L6AlXdCkIHjxxiebRrrMt9czjwSNPWMADS5M8q9cKebgGpgFSMV2wmYZvs7fVTqGcX1LIIuYPNXvnbD3GZgBDeGhDs2n85cpcwCrBCayCxwy+CTcq+0aaR3gQjrQDmMFDb2AFOfN5sZWSBVBgtg89ai8MYNIeZgeS8v/dezqdgl5fmyikkqKiJOtlM+zy9hBdUhS/BPzxv1P83/9+rHHdJj+4pkGuLbZHk6fUhpUn3TkYF2e0PEdmy7Yg3J2X/ZwvKGwLn/a+SHYyHWdhbBGfTeDCQvyDfBg5RmPVyN51tbkoEVVf6jQHOXYdMtP28k0XJzjLIdQG4Ae6agyvqHSJkzn8OR77YxhKzYa5AlYASRcPs5AU/FPURBmPYO4vPFJJIV2ArMUMyyMPqe2bPkgyLqzL4t5s96XUYg67apu2LhGa4lU3A8TmIF6i6+E3Jg5X4/zzZ/w0ms6VD3tTV5A2xAfYIGstsC0MQoOaJJlrp9w0SSGpCfpVkmUlfM3YXRySzBpJzebpMdT9hgCpySSlj0nICuqb58jY4jzhAeVKWEdI1BB5IBpA4KmHivU21QDzAQhsRLxr8CbVCk5sDMnOjDuG/bIs7vk5+EvkIWsmClxAG99ep1ZcKfGRdCWjH1fwxMiH0XJeInWTDPnQw89IWz5LXegpdC6y5nhyLM6zsIe7HZXK/ezDlaz5bb8KHzDYA0ygA4w/gGASElVFHu/GWVw3yCC+SHLoBg99yviG03kD9NAfqb+4xu7mEDXBmBgzhf9qkAOMuNQi7fUI2YzhsU/LvviQHh04OnB04OjA0YGjA291gH91C7zl/HudXvlSgA34vZUe2Y8OHB34PR0Yv2T8quzku5Nr/LY/aJr9/+y9i2LbuNKsWwU6s/6z3/9p11jE+apBUJQs+ZLLrMwMGRa70Xc0QNkm4yT2QQ3Oy0/pwBnkf92B7Gizz0N/aS3kyIPAz+c4PNj7vNOHlnn4dcR8wDbphwH+sQb57iv43gnGt+n2IZx4CKc68rDpqCvh/+Ay1/5Z6qmf+2FSu8ngmZ/yvXnw1OBe8bU7ru7R3EP3YWr8ONbseecBsOWy/J5L0n6MRuiPc3QelgbZC0H4IHx+C3Sl1qJ5UE5SzHkwSuhPnLZluyxr3XAOLcGTSx58Bgt+QWONE6HzpD11BfeukdmuXHZoo8Z+u/fvnJy4ZRt7lzZxwthjHP53QfbbfS22ZQ/IV23mEVx4UUHL6cVVp6wh8jKHRrNiFMQHteSFd4FNpkcqQ4bYRG9vAkXGZTsbNKqGOjRAJBtBGBJnDrwD1rd6sYyw/g/Ft19X4tFkZe2Ts1Pnyj4sfqsj/Ip/5McXSHmpFGAmkbsBzupBrxi88ImSidpkArEJVEMr/oHQBRZ/wktKvuQdsQiCLKfTM5hO7Nj0PdeKT9/yhwYr3YByxaXOLkvksPgD7cQJEkvb4WZ6Ygm/vvomJsK7M3ZYJg79i+/ENEz8kpHPtmxiTiW04ydLdl00j6yLxR/qmbL3qM1qghsb6soEel/pzwobdOX/zq10strSlMNuMmDaygu72KQv8e3ESZ3P4NTo0Yf4J95E+cYfCJvIs+6Rx9amH/Qg44qPXfjkttFhFLnjbMl2rQ9mxdsuqu2wMw9vI8gwVGIUGCd+pyfZ01iMc5MnbwS2ZVtLa8ph4q7UKWSd+bI1lLsqsKlz+vMZugJEmDa19iJjzyBhhNkAo85gBamLaQ55R8GJmDH7Nwzj42m7hrbVNtiDl0YtKZVFV/5lAG3HCDV8O/OnTHJk3TaDJ8S27BG3E2RiQRbM+U35pMdwkdm3cezbcfpQmDmYRI0pNHSPF7/mGmJKbbDIwsMxNn1pTH9lfqOHN/7KnCNflbWqNcA5NT4C5k/O7I3gifqTYttVM0tS9drb+E1Ns+7UfovMIbjWH1uQjfrJOj5rljzBZ+xTT+xCg/i1zI/7qih89D+CxD0iOY6YsafNHE9qN/mAzkIcMe2e0fZM8VB+Cs8OnB04O3B24OzA2YF/bge2b+TfnWBsgneNTuXZgbMDZwd+cQf8i+P/7cJ/9MF8NuzvsqRZyXv8JbVniwTHZP9Cvt89yPpsC6bfZ+1/V7s5j0k/U+dxv+pn7SGCpobP5H9kY1v2FY9sfoWM7fNuWPPwTrJ43Ak4M08IpfIgOHIGnzhx4wGsxHNn5b32GxAjD/yHnAfijKdPagwQ1Wlb9i3ywDOwhzx8UDHw4pEu+TNi8MXT2MdfH7hHfQ9c67QTRRXi0T6J7Ihy4jLjVW+OTUC3nxjFN8Ft8nDuuo0p/ca/R9ys9/Ce772OslLSgMfc720+O85LhmCP8qAXlQ95aJ7Nhx7jpwfBlEWP+U19kU39pLbZbw0YUSD2/qrxzwLjwZvh/BPDtE4YcVoWR4JDZGM//G0zfAtx5IVJXpyFslmRZLbsPFLUQC6SsEhlj3EJudjcNygzxwBRnbWeurUtxXbBZeOe22wGT0nlSyBCmFw1vrOeMtvCRDZUnz9sl4/tq9Pem6voyNlW/qSf9dlTLyBw8tUqdTlWm234q/bKoWZB6DzzzEvcYE3QMiEmNLEg+2nzotIZDr/SY1o0YmA2zjOg/vgkvm1VDEMDYsYxslBZnJZtPTos/sTHmeJKuygSQ0e+ASGS29MZ5hKEP8A2n/cj1pzvpPZwWNq4L2ip7CGzrWUZ0HZMv0kxKY1t7q3hp+1YoQNjDuOK8HDOOFeRK789aOTxC8JPxM8eNrZL3JjDt2+LXr5lLoGRT89J09crMNhP2ze5W42FTHUwlMlh39rZLv2PXGxr7hFbIg3hUnMw6q0PSKQ58/U5n60xLIrTsIx2IhJTv6fgKY1FevrU4ANF9k35D2YUDF+y+MKn/pAMnyM1P9e+0Twxj3jP/cbprYD2KT2YGtuyPYdfpsmf+U5H27fx0ohgGnxA7eFvD5q9ecR059ONtJW9RHbug1b8j1x+PMKPZD99/1YdOIs9O3B24OzA2YEHHch3bkc8MPk7ifI3sd/D32kuZ61nB84O/GgHTIAjGP7S85grfJKFBuHzw9ABEQdRaWdq9Pe8ZA7v4dGsDv24V3d+1NuRuPcGj8d5KPweHnud0o86kIc7n8HxW4obfkuQhyETPA1UMMefoVsYyHikR4CNh7x7sp/U1JnEEfYiB80yeDfEJ5T3ey8xj/hEiB8yue/hZ4Pd+82xTV8O+Gw80etbfN5zWI71usZgpbcHVfM3DjIc4HETzKx50tAR6/F1fvrI6Cdgf/RM3t63B928EMiemDHDF0hOyboF89jscdcNyp7LDHRPudliLyYzYhIL88g6gpFzqynyHZFdseY3gLAXj+/sJt9BHHYe5Cc+ftgh+tKZ8KnnorX+hA9mkOjXbT697leqQVjz6Kv6BqSys3DT8y1t6ANv82jLorY08na99ouqBkIQfnd2Q7CPvo+hfHW3Dal0gHJkj/i5dhIH2dPJNPsQ2Q0qlkc8QVm/CzSfgp1k0zYxEMu2nHm4JHVJ7B0960eQ0nz/JTmOqPhbbAhrNfJkfgGlMofRi8l/T/b6bbskWJkDe7ZiM559CF3ZJ8F4Mbfq9bLqUmDV8YnNxBpfenVRV37TuGyJHT4+qOnpfaUNWZN44RssvKT69seLXpYFmcUqSSt7bEPuLcLLlnJpvF2xrOeHZXuozV5iqn21Vuqyja6BBZCG+ayAhitzKTDOb5jasTWq7BYpa7T2VZm7PXTma6D4zO4sSk8eLpzq5ItdRx590LC1LRdNfuoQFGiLkVrSu+E3phBZYuGqyBNbMgXhj9C2bCtHaoxtYA9Z5LZl9rXtDAtW5taZ98racVdEN+eQHtAvhrJd9pl7gXVJf+b+SH0ZJ2f0k0YfvpwPl8hiN3xSA6DFhFXmFjg9yfexpI59n/X0XrXGv+SMxWFjCP2e03bN0fbubnuX2R5yiOXBc23O3uqadeyUvlVPquaVe4e9fAFMMD1J7bjL+Aci/so87GvsikWcDtKnxCtfYkYWfWIE3tY17p0bJTr7Giusc884+2XBZVBCUbuSXoQoGlu2rgJxJJ7l2iMxTu7YTGCynzaWlkijHLaV7b+qK8hnROIilu3c+kV3W3qQmjAX5ZbOdtTFS8TDpneigfQkvDjsYbc/y4oM3J8xM5N9i/TE2uWGD6Zt+ODZGHlyYRJSOPKUTfvY5GjSg9xXsHXa3qk9+B4H5mtbtlmfQe23tCU38k5PehquJu2AfXb2Tk1d6eNavvDI1gM6xbJtsVGho+tMoyOvsGZwRBZvjstgXGwPhnt6xTfoqRW5vemGRdVUefq1no/Ga+4T7LcQb4jt6qM96IwXGmN7yG1nqL6uWvua2dT4/rKSK5jyTv7EiixoxAlsV95p94zaTQbxCRIj6KnhIbo6NUw8izvlbTInPTtwduDswDsdOFVnB84OnB04O3B24OzAv70D+Uk1+Kv68NVcsQ/+qvp+mzyZ9MRvU9RZyF/QAf/UHDzA4fHcTw35lWBs4TzE+IrLL7GljnraM+lnk3zV/rNx/2K7OY1JP0zPJpw7J/SpPQG/sr6YiydbT8N9pOCZWLlP+pH90DMZBWP0PVcex+FW1UOfnyPLuD63eq6pDFwyP56jqoB51iDPU1NHyUhxpLZlD2C+nYYO2J76onnJNiA1nh6aS8cGB9ZHWvOANA89S/C5C2VXbDd/zgGrjmkAW6eNANi8DCjJ3SVJjig1PtCI06e6zzVkiL92Jgge2dMB7H7WeNPblv0cu9NHjDEIIDmPvcj4HjbGnGOO99oxbmVjZU0d0VZz2AGkti5ssldeXL3yBiBzmxg32LAUphtHyq48Mh97g07fxSVkmU4qPPIbv8ti/fGHdFn/RH8BcQSclasknVRWaret7KHsT7vJb2DdHysP0a+yqz5zirxTS2hq6uzr2Fv82WIP3QfX/oG+1K7r00tigNQFke1CjVmP1DVrRYVuzH/Giy62pm7Jyny40MZEY0QMIy8QwHbUN8j8L1l30LnP3YaNPWiMkyct8xYrsoxDk7/TwzmOrEDuzjpEV9gMKkZyuKxuL5Sd/VT1vL7yuUPmR7Hxam7sjyvM2LZso+UkFtd3zmFnu3xc/q3sbWSychZ0e9ibboqTC2SemSZV03yUyLiO9aAfMBmCLtsFBm/PjghgIVl1GCaoQV1c11wSmo9sETJDXTXSuG9c8nmJ/eQnJR1+w64TKC9wp+4ZxQwfybTNuHYCB3pw2MbWtWY6HGy5GqGu9hCixh9dYm/2UcFSjaHiCA+pM/wjlPI7LzPedM94vOHmc7A2QO2AqVanroDJF1/2DyZqW44XNOQZhrosn5k8lI+1yUqP7amwR+yCEdsODTB6UG/N+WGmLwqJTYYvOdmpa7iEC8bo69f73IclEQIAABAASURBVLZl++uBNo+G7xF2kw/IOgSbOdvCBf2ko/2kOGeYswNnB84OnB34x3bgnNjZgb9LB85va/4uK3XW+TfswPGnoCP/q6Yyc0z6UZ6j3ZH/yO8foc8PoxP/iAmdk/hCB2rl2fPbL1F9wfNnfs3Mw62JL5SwmeaBR1DPmJiQmzWRB6dHbC5/A+JfVGPWLfh6+ObbmlYergVsHwmdfavXJ49UM/HIJWvbeeCf9e3kfGRzlNlW/XGiXjXZBxl1YtlYoPeGyHrFNibmgTEPWhlHFiDkHDopVO8f/Tb3+8af16aWQNTAFHLV9x0fzIHg9tEGvp40H7PNPvG6jp72wm3f+t5DHgyzUdDy8iX2WxxkKy+I8mIme0nJMbGZTDJjZWxTD4zboLDvnFmLgbzziaFteqcBeHHM+NkniXtEZIV9Pswk8yVg5LjfnLZrXDEf2CR2DEp/iGnT07y5AIl7r5/j+Aa2ZQ/U+FP9iOVz2C6lTS3P5oiOxMpLoAbfZDWxxtQNkTox6rRsi0XXt/ZS9vdzKHsu+Q3FmjP94gZEwubgmhyQ/aQk1J2QvehQkD1p6OW3P3h5x3DmyW8rN5n6MFBKWTX2GoPtHLb5GrQJNmLHM30YuWzLZrwCChl+Kpk4jD1FcXZyrEWFPao6e3zUEY04xh5u2JWF5GZp+/wIbzMWIuYGIW4XYcKqRxZggrRkhIci4Bp934xty7Yul1Xpde654ul3QmxmZWMP2/h2lDfAvl6m8kI/v00aSFZenNrDb6/b4uhCrRx2Ccq2xijsIasxfOUiR+2FmTvjjV8ptOonf+ooO/Qzp521IWcCgpLTU5Mr54i/ykayIT2LHAket6cZRhfYI7ZlpLdn9APrjaJT7wArtM2hat74zEfEzT6vWkVszo7ehgmImHH8YPczsvgHvfIccuDf7xBHm5gwyRfAjpOW9dp36KGdz+HEjRIVey2cFPfEFUdowKZUv3RlPdYVikMP0oowhMScGCvotBtED2IS3RH5GIlbyfC1W7HzkpxBxqEsL3tKsl3o1YuVelTIWMlKPr1zdJJyEkM3UIoEhKV+IhEnNQaxD7QdppisUxA+CF/AsHLQo/vx5l4EM/KkRyTiZFajHmKHLz0xbEagYiIcvcdBrjj22K+dwtfSr3vczviI+KYm27Jd/m8vkQcHDba28WkgFKTOI+71HrbJf6GJyTsj2vg/QUNeaFZ7BC/sg0U5bIuCOKH6+GjY27e21TP6NL25JRTM8T3NfI6wXfntQe/tvzqe9UzaWddbbHvmSeDOXI6wR132oE/cdnHbuZM5O3B24OzA2YGzA2cHzg7cd+BXjf2rAp9xzw6cHTg78G/swP2H6v3439iTf96c81joETLTv/uK89gj0+DJ3CB//+vffUU+uQLZkJ8w3c125hNOB5PjA0bpvd5GFyTREfrSYZ6UOZcbr8S9ETwczKxRrjzgO2Js8C47sYJYfR79zjQPPe9EDG/jWh5poyGvbdlm9Py0/dCmHjLzEPLeMw8l80Iq+nvdTx2TewXJR4EKrOthW26+Cu642kf3Tbyz+cqw6ki8YHckv0HGN/IIRMlDN03EkThVG/w8S8Zc59gefnN8pNN2UnvYPki/uzVsAnvY7gqY8quLlJdM3/74Qy8vrtq5KsCszsrJy4zOXo/ARusm22pLk6w65lTyWd/noDQSphpH17Is+s9/vhVVauBlVr1Q3Z7c9+TBP/sge+719ZWXIquOR2x2EKRjP/WWJ/uGdmKP+rhlkvsd2zfOB4Ft2QOSNY9OHUHGWe/UnxewU0apnJU4JhQxSK67TSwSh56X/+WixLrqY31Fz5ywL8kMDY0Pocr3Qg8Tq292pvaUbRvi4Yqu9Pim55fXCy/nRt/drCC9i3FoAZ+Mj0jexAmNvHjsOHn50/Z80TEocrxkfzT21fLyMnLGEYPEyxxSW/DfP/+rIHxyYKLUHF/ZGRbiN1GCwyV+BXo9bfZ50Yf0L+adHoc+Ql50LS+Lgsq9GSXe7p/42zw2dRGLP4daS8ileo195pM5Fv77X/3JnMd8sy7GcjtT68YqMQFLJts7GjwDTrMOqiNzTY02dg1AS7FdMoc1LwCppd9gZW/gTRlpje3N45bE51YyRrarjnED9I2PDj4E2MPGbrKNZJyJSSm6x9AKWxG2F3pqp/dIvuu0TTxAbz4O4A9NRu30jfKOxpnLHMfmER9Z3Oy3eeITxOYrsD3md9djG/kW6Mptgi+Q1LT+QP+fpUrcZ7rIow/C/3RkEbag+RoVbMMPCSvP7XYN4Op7+9DvswY/L9JnM552ZwfODvxtOpAPxR/B/3qiNl+OfiH+1/P70fw/srY/w/dH6//I3/6x9f8ovvJDaPCh4a3Baqkga32APW5iv4fbsD99lG80n+FnfJ924Xub/ONez1A9mr16QG8mPPsU4cbnh40Cee7n8TPqT6ofwX1N9+Mfif0zfc9Yjzvw0WfgY6+fKeWm4PNDT6EfPGb8Q5iI5vDIT9kXaN2bq/SW8qPPvEFnjkkfzvWQdLdDduQZ3p+dHP9L3NdzP/6otlv7TDaINBTUw1JoRL8hvja/328C8/6/r+yZfNrN/5Os83XqPZivW4+A2/vfImyJZh1vqbnnsi/yCCCIQ2gQ/nMwD7quoFi+m/mc5ztWCYPaTn35bBifBdkriN897+c5jZ/Jp/4ZtS37imd2b+Onj0fEM2OHeYPpPxXpaXg7Pk2UcIPobtEYvoXxH5CexUhubUfDyGZvMK5lgD86RhagvjkrRkcDHq2TbcK4fGwrf2qwXcoffqd8LjNkj2b9JW/zgJNkCZBKghpdqA5HZMEUhT9il/O1J/81XWLdY7ep+PtIVpNLljqojy9efUMe7gUXdQVq9BKz3K8X7o3QG+h62BYnLt6F3vKktsQNSsnnenRdTT02ONr5TZmmBb4+XzBs2FGtGkkXWUGTZALiqQ7VduAm2zfYVDuxp36IFvIve9SmlTxB1YUuL7PWPFTP1ljxQc/13dN26TdS/LzMekODComyaNzS7wCelBJUHLZlDzCUrP3g04WhZfpofIPs4QL9SZ4gDjZ2m03sdiAvm7KnGmgTtmtXQ2ecQ2k4G4YBp23ZhhNUdWSYOAOrqgZilDIXJhVZ2COGPTMhb/ijLnxkBWJ19mpkBcYs2sZ22K5OjLWxlkBtQcYeVuQxs4xPbF754S1rm5oHWgxqflgzp7ZDssQ+6SuxVljmQUiY6znnZVvii16D1H7FlqFeEOT/A0YsqRUacePXe4IiddOyLOgog3lEHpRgu3Tk+SemG/FsSwUqRi6OQRrcQK89a8xaQdt4pQ+ijuiD8JIlZFz207bEh4ypTRyhqaHqTozOBPPZoNQg2amfPiFHwkTEAccYRr16SMze0LUaR25bzpxAJ15yVp7NLzZHJH/GR5vwkc04tjMs2JYNEj91l1Raub/D2ugC9BlXWmqcVPBmbhMZxy5I3h0IbEs4rp11ha16kNmWvfUGfWKYmA0o60IO0f8O77YoWJZvau1FfetbdNMvvuE7aSIP4n8FxWxn6gsbOpGxWD7bxeYSXfUEecWmltDKpbFefaslvtMnNNjX5dDjkiXelsa2bMdcpt+2dcmL/wSMXeBFNSR/8llmTH50HcQ5tSJVcwfKHarFgu+qewS5tEoEKjmObl1ELjRZgaH5p+GZlnKQUpPP+AhCqPdVrbXyXfAdabomrfnitDCvgJR8DZPCBxmHBkxfiXGVqeJmPJF4hc5MAmJDRGrlcIKQK3yQ+kKHqDP7VeIexltBZxKBbdkA/4qBdp6IJwutbMwb72IbsutJuBokZjHMoKeJMg4AYccvgJU9ZdSFIH4BLDkwhLGNXZMrFnPYnKcdgbHlawxrobvDjq8xaTtMl8X91dhXtmVb8+jE2LIiMrqsyEDsn0HUNkAa6uPEX3ym9EIN6kIdsSV/aphY2WTBHJsag4wjv9DDjt8KwoeK+sMHnYQFS5heMeUPqLajGaeNn8Q2c79C5A06dQapKwgfhH8PyRHM+JPa6Qej5rrPCE8aV/3ivtqBSc6aI3MJH8Q/2KJEdOLswNmBswNnB84OnB04O/BP6YCZSAA5z7MDZwe+pwNvfXJLBW81v0by1VyxD35NNWfUswM/oQOf26CxOuInJOZpx3dG6bgeHiTsUUq+j76bqYd06rKZMed3Bzodf7wD6f8jfCZyxyiA5HzzAIoHVwbRfYwUMa3C86Br34NjPLW/itZ2TKpKsDM1+sql9jcP9iedvvf9mfKvU2rb+p4WBdxOFSZ8UIMpHIOn12tdxFX6nvsfbB7XeJvgAVkz3zJMjLcG9mP5W8u3ks48qkboGy1hbcv2teDNyEY2eVnZi8Em2knFrtp30RvGdslsKLCbbMtIsxQ2XMD40TlVkz6yiaxqeTDPkt/VOPfXpPEPjjls6orwDqn5Kho2Cb9ySa7SxWiDa76txLlkTXizQKVwsYlQI05YwkQd9im82dtwliB6ebH++GPRsiDQinAEr5piIA6obewHkAiOfKllILKJ6FAyHLFgbs6KfSPJVhpx7NwPm99GRDZtx9E3eYzcpTfcOGMTZGR0Ly9LWJJ0Nfqal2QLMhttkM9MRz1qiK9t2S4/e1AseIGyhpT85kKttS/GCt2obOaEfAoTP7C2P+inbl15ecS9PcehqVfYDqgOM49iDpfELOBv5pQ5vnwb/6R4I4ftso7NYDKVzBnKBuIsMSMJ05U4sQ3EYRux6SHzYb7isC2B2KzUnt+WFUfGtlENZBygUvqUdmRcIE+Nc4kBsIefbUbbueWMj+09tn3HN8YB8nimF0H4R7A3e3yiNy97bCtzWakt9balqS2LGjoSC4+YFjBVehfsU7Bkc6FmEzes7ZLZG0UuDjcunJhylVr0cBlnrit9DUW0nxnfgn25aeMf1lyOYHitk4GbFcDWeeQzl8Sn4KHjanPhjPwGW48i02YzbTHfT3tT7pLMcB88ZVJX4d79xuNdJfPecoXkreRWqN3kgmW7IppxMV+42MP3xmU0USS/Edeg9yK5TNedRniAbfmupvT6GQ6ug6WO2I7BuGY8EUljL0xk/BFuvm7F2LncIjbBrfTnj47z+J7oj/wbPQ9mvGkTOmXPaHumOOVnB84OnB04O3B24OzA/6ADD75J+aEq6hvJH4rw93H+N83177MqZ6U/tQP5gAh+atAz2D+iAz97X/wjmvKbTeL9NTIPfwo/WLVt2QMJlYcCN9geiO0PA2NUyKOBoAZ1eeiH5irngfCDBziYfOrMw8vEqlqYf8YfOcb+CHvM1R70I//P6/1507/QMg+tJmZaps6aq8By1DO9RzR++sFj9t42+QbqYdSecCSYdmN0vbr5OoCzzDUnD+55Tjz8sq/Gs0nSaKBBA0E/hr7z6D25g2f5U8MVjeIm7DmX58k7fco6QFgnNv2daSc/mWuOM26sAm7d8uk489x941NrV2Ku+Y2L0Y9lAAAQAElEQVQw/MdD+cgHxrhv9s9p/V9+xB7xL9gP/05MTsbxjayPfNjOGu2tJ1qYUWMKrCdOmAhSY/F9uj16ZFv2AA51li2XfgSTzjgG9rB3GzTyiegnpmxS26UqP3xr8OQyffJZFBzNbFfNNzK5huOq/QVJ/dYstdsufS57bBaTKWrCtmzQmmaNo2cSUs0j/jdrSfz7Gqft3msTwU0EUg6bcZgkDwUGGQaw2xnpxkIyKsSfHvoIZMq6s76YMq+u62+Cr4o6iC7UMJlLZ5KpP0CkxBRfBE25bBhEXbSEl8BNL9/E8UqsVS8vDWqAiKJX+sCIceQNId7U0lf2IJCaTH2YVl2prWegcRhtxsGQXK+RBbGJ1CYmvpGt3IQ9EPfDZVWnjpKhXzvjna6yiZCehQJZMuP8X7jxSU35jc7wid0WakZvW7Yx5oTa8BpH/G2X3qau5Cfv0I5rYgW5t5OrasSmU/OycK9ufiVnDrOG1BMbolf88LFJrED0NOjVZ3JBXTLVYbv8Moh95hWET5zIC5ud7RpSlo52+UxL3euFm0axsVbqjE1gW/ZAAnTM1vWizCNjc7FzheFMfnuMbe++kd+AXmaMi2RObBtrIo70HVJneNtq7UXC0MZY33/05A0ykS2MPWKOepggcmdvQMdIZM6ez6hJCgwd5/jXH1Q2yoFZYqV/M02sC+RK7NQR0wL1ZF2K3y7xn4ioEX0B4W3LdtiC7apo6lEqvtoOmzWlkKx1z/1Evg4Qx7QQ08gGxr3VY5u5oOzYJ2awJhZAXGfmE9SAS1SxpwhG1zP5rqPHXOIXku8I6pgeiWObuo8YWsSD4dq5D9nsEnECIxOXUStMxgfYlu1NMqlKZl/HgrUt28qRq23G+W1w7mQaUJ8H0PSqQ2MXGkS2j6kt91v+r/HoMk07sQBGJcM/dOwn4uOT/j5CYk1ETwg5ly3G62vu3ZX7lzUmDqmi/cuQeTzD7Mt7xdiW/Rzv+T7SXWtZS223ouPi2sJXm874Gegn++3oPWI8up6yswNnB84OnB04O3B24Mc74I9D5Mt7/ax6b4pv5BP36nN824F8g/oIt1bn6OzA2YGzA/+ODsyvHaH/jhn/3FmmbxP52vLV6CsPBNbt6/hHvol/j498frr+EJDHCbp/+Bd1ycN8J/LwJw8uvtP9dPuBDthsxs2/1oCHbzW833hzXMovXu58bcv2B0E+0n/g/rdRbw/uPqh3trAorQmNS9YsrbQRIsi9GNYeY0RvzulrP7eJk+1aJ9sZHkCWuU8O0nuW90DaocwzmUOvlgkd8A7jKvwOzrZsP/Sk2l2efu0DGJPY9mPfzDHA7tmJa6lsYmyxCKbMNIgyPZDD3SK1BLdSybZa3nbq0cFsjjWRxPJu+CjeVPpgN2XPKYFrFrEIH/oWNlE3lPaNKXryYrKpeficuK7hw4u3PtqbUUjhovwTtC/frPxGsHmCbS7NC3EyaCqz8pdcA7056ODt17E3Nb9xGYLNLsRyyWwoZ76Gvb6+6vXP13rwXsoYFpN0DDgz9YhiHxrsa02skscuCmjWM8jQ5AwSo+aA0JkrgL05bSfptZZoiXfBOSuQ70FsV8SobKuB5JpYeemSejJeecH25+ufyhzz0oZQvKfKVQ+P+NjE3zCNIj+i5FuY1jZ7aMlz2XT20EUEC7mOEw/Bftro2him7uhtl+DI20Nmh24ovkzrkj7Hh7bV2LZsF5+XwDZ8gGRNv6g39vMWtY19A6Fv0YyO+Too22EjE5Bzl6NnuK/nygucuTa2lRf4y9LUWpMY23zOSso6B/UZxCTyTzsHKn5LQs0rBWdtX3npFh4R3pw7I8Ly0hCXxAs0D3yvbMfOhdRiD972NJH5k4GZU8Q2kg2CMkmqS4VBrUBEhfjdw/YQUQcndr3GtmtPN+iQiD0r5e8PsFSaR+pIXtsy7Yv8Pk5kj2DHx4q/cjiZAlUd2Qtr1oqA4QdiGL3UmrEb43GNL8Ce0CUKvcKkGojSdkjB3nh874KWvi6YxGyAQQnJV/T9S6zWxH7f7EYbn4CiVRDz/gQwwdw7KgbCUTcMZ3oHeXpGH9h+avOewvae3/Z7pr9Md2z3difc5LKbDKZw2oROmW3ZV0x5m8xJzw4868ApPztwduDswNmBz3cg3xw/BWHyhXf+/yRFkc1zfKO+jbxRSMWDfupMkCPiNMfh/+GoXtG7OeU39B8+/3N6/7QOsJl1xD9tfn/9fPLwJFnHD+T8uMRPWvd89P8UzM/Ef8p8/up5POvffDDxfj3mQdzAI7s8Mzrizdcrbv2j7Gj7kN+SHPdzRLZlA77pyIN05f81K0Q7ke9OJn+lNn4C0KtUspEpWCQ99kXx4Wlb9sCHxr/cwGQ4gqHmOPzA7K9t2QMyD7j6hQeNF4zqr/JBs0vChzLcTvPwr7D5znjzsylmqOpZHh9PO40saFwmYhsc7TJ+hnu/2M38TCHTKDziM4v3kFhfwtzcNxklu8mg1wNUXluQNPNj2grCvwdtR2yDbfjTyLWu1LZS06jX1FwP9qHhdzTLgRcZqP5PO496qgdt8Ns1D1vv0ZlwZ38FUnJ2uUJsvFx/thBFbGQgvhE0eNthZfshltZ2eQztYRd+rRp62IGaR4OfgD2csewyD94BNaeOKzT2Nfak0ARDeIe8C9s3drYf2ueeKmy1V37eAhxltitWrVEL3xiD8MHUQ2cSwlH/+P7Bxge7fAzWclrMFkvkBJKis4Z9cuNcdRTd5OFX+CMi68hA9Z6XcTaBCL2fDKmiYksMbiCcLXubC76coxwY2/ADtrW4M5bMaxgzg/qtQe5BBxqHTbzMJ0PqwhR7rJnXSn0RT2AKG6Nxn8w5r7HN3KAYUPsqbzF3m/yG54XPU2KuQNQTvHxr1Ngk9l65E56Kyt/iRRULEPPARkPcGTtxVuaStU/denLY+B1BjJh2fOMf3h42nXlkXDBXMPPZZm6sDjbTLv7hJ2yrAXFgSVnblcmlziA+ASbjJEcY27K3HNhHNlHxkdF5XRKVGmwrL+eUw1zoXdmhX5ZF+V6nbNGF5v93faWRK6aEQt+0CqXp//IiWq34FNT1mv5gG3mwIouuN2oM0M0zeTOnzC8yo7et0Eph+HxWilzA8HaT7ZgXbNc465p4TLHkx8uQM1GE4W3DsX0wznhdLwo687SHzh60DJ9cOg1hurrwVnEFl9eVOHRn801ssrD+KvmocQSzXMzSFgViHPtC4lKbOExPILJdv/Gcf/LZckQ1jn2G5mJzBUmYHbQSg7JEOLon0MEKevnnumK/4sutpqBn0dB2lANWYgSJgOp6WqTCkASGRBEf27IHFugRmU/BsVbZaR44Z5+IOa/sm+y9IPsvGPVNY+2+tpWYenBUWcS7EG9lsXoAT6rdul6KM4Hokjd7OPZB16LuwFCXj+09dwTTn24w7FrZT50E+e3z/DZzxkFkA8Jfyn14yaToXweqY1W+N+/b1/meend0+k0drJHd5B2LHF7SSt4C8WCRXM/7sW0Zv1jYDinYg7cH7Tj2qqG6SQ1X2qPDy7bsKxDt4/CF6Iv52sUecUlF7qsvYkVQNUQZFT/TNH7GkehjsI2vshihxT59onOssCMo2K66h9X/5pq6gk7PQ4P7SqKbkDo1i9vGO/TB0T7Qn+qzA2cH/t0dOGd/duDswM/uQL8LeD/e1PXtixkEkJx83xdSWJEHNTgvZwfODvw7OpDPi+DfMdtzlj+xA+fXjx9r5rF/4YOvRMxtO3H040u5gqPsPT62z/Ce3y/VZWK/NMHvE5zHcF8oZjQmPsEXHH+5aeNh10ySKoM5fpdm802D8BNTdqBuVjBFnQdvwRxfqWEDyD/gzBxvwWM6Gsz088zyu2aY7/cnZoD8ZY5jf8Pblu1pAvXdWG/Gujtsl43tWw0TYBq3sgejFb8VV8xrvp2HmYMf3j2Dg1+GEwfxp1hSUetjU5siOEub1CS5zx1dZEdE9iGIN314BlvmhN8oSvJylaC6Oxwhyt3/Tq/oC9oPwyV+fGDrzHqHMbYF5msb0cTYdwiuJ3mvg8ec7XqYbJ4U25Zbkw0F4jCoE6ZE0NRWsu0SeV5ytGX6RlE/2YYpxKaY7WK78mzDQRI4X2wDuWRLYjYpL8T++99Vf/7558Drq8aLF17l8BKkjI+XzD04yNLPwlzEgy5sdKH3MLU0GuR8xlF3o0cvLy9alkXhYz9989kfCJ/4KYdzyfpQEPzysuy+8W9LkxM7sGUPNPLYg0+ElZdI6cMrcw8vRwoIy1W2VbG/vRRvW+NFWxMCZj0Mk+uFGr59e9G3b9/e4g9kLxuwsYmj65EoeZF14QXYn9RS68DazR407F+WpeaYXOWJU/Tz5WjRrBvy6G1T4i2GvO3yMXbIwOY7Bqp8S/KyNranuGhyF8PF9jWmERzjMLa5IJ5n1PHPeiT+C70JjT7yrMfAn3wGsvr04vV126f7fv1Tr5dX9GvlnjHjbzdlfyW+lV5Hm+hXxK6QVSQ+u0mizg7q89dIHL/E76hm3+B5UWZjIA6omxWf1y5eJEqvvNAe67jdS7HZzGOHmQjIuQmFH2sPQaYbaB5xChgTTskZMPzwpIOiUTd29shdUz9obJPf9M+aR7+ydItQKDDjmjNFAWxsLtMibNSThg+wSd3cipVnRMN/+hVFGlHsCzcDxT9rVyoudtbmCkSczJrJ3dohznkMt/FXu00Quw2lizjYZJ8llIDpdzji1dhXge97iO7ZaVv2wDOb9+T28G3QZ3Z+pkBue89vG8mvPdPZ4JjlfnzUfZa3vc1j7Kvp1yZz0rMDZwfODpwdODtw24FzdHbg7MDZgbMDv00Hjj8RHPnfpsCzkN+5A/Uc6Hcu8F9em5l/1iiA/e6zHvTgHRrA1ml7exhwpaU4XvK5Ehxl8G74HICozhu5F2R5tBDAvnPmQXHwjsm7Kpt6Dsg8j3jX+Ubpm9F7Ax7F8WCUax5Qv2f4QJe5FsaTNIV/YPZpEVNnLVUQR+ae3xQIGNZ5tLnny+AHLnPdM48dzM02Nflp5NR5VOKiALcShy+GS2R2k0GvF4g8iGZvxuY6juwR7h++EvALZ3IOSKlj5EzMkSt9PuJYz1q1sk9w6jviF1noqvtjxS6IfNLwged9RyGJF1lQco/++GATvvTY26767VBHTL9Tx3PE6Jgn48A2sVwP1e2NJ28e7q7cEwHT4B4RjQq85cqcyce097i9DZuYIc+Lq3Xd7AgSu31fEbunp6EAl6qDEqCEyZ4gRscvugnbxdpQTiqgthiHg5Z2XOJ7xJC+f60oh5pj/SYGee3Rh+hta66PTO34z3nbFueO2PfjWwuUnEpftvcLMcHeEqcOR+wypG3aa9p6l/0VNnL71tF2ra+kt0e/9iwx4h9RIf2nqE69nbWdurdBmHNPnC6b3MBuMojPjT1qHfSSZexsqy2dF5TSHy/W4lfR4UIjdn5bOWujHNRiLegWCdqpT2rw2c5VbAAAEABJREFUnKYWaq6zd2UdwqPB3rKb0us3dWEQ2UpzA9tIiEWMeunJmkYfYWjFWDsGSMjfGi9iuW8sqkZeNviilY10Q8ZH2JY4lSPhNp9dhi6xorYt22EV2cSyNOQlrkssosvAph7ihp9IT4LOXPvMtyk78xT9DVCrgH+osF0WXoY3egh/9LWt+hMKGKjTh/y2ZGhnEQJFRy7bXGkfccyaDEj2kNveeax0yQvxy+UgkxZeAFv8wVbbkZqCDO2hs0PTo/SCyaC0IzOclBey9q2uFPOCi529NgQMi0meIAPbIXL2gDceGj1k6GA6jcz+oh0599zxKyMu1S96F4OsU9DpU9Oqhn+oGWMqs/ek5HPx5i0uaZSjwSAtLUtWdGGvjPlKNlrT3T6gHJGFAtuia9xhoaoDkZL6CEIooLTSxabQkMKk9jjblu2w2LEbCBLdCi0hlzkO7bUXKQ65mUDJsI19eNsVz3YspI1gohy2ZTvsu7CxAZxld/Vn9r6H1ZiX7YptRx9e4xjlqqFfAO/jWTNVD2Ngs8/4XM2aBp2mGUVyBplb1h2RwgesDv3CCWGP0UbTn4wv9CkIH6C+OSMLjkLbsoO2i2MzMYV2bAam7Hel6bW3/j+q0R7zsN/SrNcjn6MsNs8w7dK/nWddskZjDYfU9mC+eJ0xEv+KfG8VjHvpupJfDH6anx04O3B24OzA2YGzA9/Rgfuv6ffju5BPv0eJIriz/2nD3z3Qo749kv3u8zjrOzvwPR049/r3dO30OTvwF3bgczdpvoxPfKa42H7G7is2nYeIBYJvz42+4v4/sc3Djb88Mc2hRXva1BDsAh7a2Dy4QxC7CZ6gqaDf49jr+oXlZD/N8OGDPLAMLdDLPLCcNqG0LuSnISkG8vDris8mGL5UycPXHuCY3kFuzsiCXXh1jLPMn113YGw0YIoSw/YcFk2viuHiJ3FQ8eCXVHUfS7Z1POyMg6P05/F50B3cR+RxY4kyrzCheUAZeVo0ZDWi+Izews3Mp6ko/LRgOVQgUCJEnl4VIgO2I8bfhey/EqArOi8pDGClYIo/pMSP/cy/2xNr52FsrABsnZlLmCojF+w7lFNBdIEdP+YeSmWR9Uw6zB1mTEx3DWHhxxVmnAw7SbIORyCu9oTayet6OeHWlCPyovjGsPqc/bYp7CY7frEKhsJGRgzbEW4YvOVt/JbYVovfYc3HJumyLd4v6o//NP3n/16wQyYhVx2Wi95c+nWU+WcOjp0l2wVZ14N51roe/Kay5h49KNn0i21QQi7hE5s5JGde5CCVjQNI/MRKLZEHsQu1sYFJioE+/JDlnDJp2IXa8F11mJxinPgF5MOn1HWJjY2P+JpVa9nHC9TL6/iN6j//ZHypPTlirPArsrVeOsXVxj8ghoBt2S0ssDLn1z9f9cpL2Tk3YVO8MREXjZWFYN81clEwgtgFsHXyroT8F+W3ayMPbMt26XOxXWPbij41wEb1BtEfhcNu+B3lsfvzlX68XqrGVBxZbEI79yUtRDdewFGAGsGyh2MT2Ne6Mq51H9OkzpLIzRJnenAhV+a5rrzQRm5b9lvIcTEEoFcOS7arBtWB4JCrsxk4SyNUYTIOy20nXCUGHhfdHh5DjJbWZLvAZcjJQztYp5V1GmtVL/iROxZcOs1KvgwDQuDuG0jWoyM9cvLeKavXBLUt23faMewUlr+o8frnhZ5T0BDXtW0+dsvylqwut2b4lXS/dHIORHTNa1/5aI7Inqx6N6F9tbUH32uDxAAuNSDeVBEeEOUYVu2D3a+lzQU88h+1o9w9fpyZMVfWOaBF+2zei24zyc3gPsYm/pDsfkn6jnXsHqkjPyI2c5yvmZOP/DNIZ+MXPPSdc6be6KVrD3Q44n/EQfWGta8xEjOIkW2xu3UeZwfODvxLO5APg/fwo215L3Z0Pxr/9H+/A+nxe3jf+zfQ5m8rvoffoMRHJeRvlr33xTU/Gqx8Xd5xCPLob6TlG4dpctQ3vkFoj/ozjR/Ro/0j/UHG9wh6hkb9fJ9S3wR/Lz2kesh+FDf/J80FzxvQrOmH6uE5W/BQeQr3Dvxq5r3Ppr+DTuImeBf6wWPGP4SJKMOibPb6ceoZjeH3o3445we3Z/T7Iw9P8yHyHp7l/RnyUYFk+yn0i4+P5vEs/fy6kf8b6xFm3KN/Y4sEkYUeEdkjfHQPPvL5FbL7Oj6b497vM+P8YM0jofr/8o50+or7YSJfi4OpmzT10W6t7K3VgkYywFA7YDBR/STe0N+gy3YBTZ0zfndTsPKF7BmUoL3J9bsEiwQf9JWHmm/Ag6W163qEH7Lspav8lovuIbb/u0zmO51HuA3zdLTPly/o4Y+GGQeRhQbhg6xhEFkQWRBZaKdvojOhA7Rnk6mOMf9i7y6mr/aiBqrHapp0xGK8rY/4fDsiKQLb+Iwz/RucZLug7eiUEWxDdCpoO6KbiAjzkMJ1rpnbFVnm+f1SaingUb7krwR3dR/nULxxOJzGfkdioEvfA1hljkH4oHf2RRgRiAIyhwxDN3eFBpFP2E0GczxpZMFxnIeq8Q+m/Ks0dR4R//SJkrn/GDHv9COyokxHPJCuMWqjPwKRYiJ35f8M7Lk3GmuDsCPT0pU4SgxjzR7r3L9rEop7nvvWoME37mejF1S4pXd9HcF62XOf9y570A5PRMYCLujusIfcdmns+FIfvtM/Ctvlb0+aPANYq7O+nc8AQYO22YXGX258hCY2nzGJvSKlZjMvyVLAWBxuxtxw2qm2w4h7/EFExa89bGHuuchtjEsqJaY47HbgXbzJh6rO8EENuCTOEYjqxHNQb3OihpHbtMMafzBJaWCMXbqsn7OOzL0z52oZNh3gIUIWwkv4YCf2hIpaCsVPG+KPUPf+dkPsQmcPrfScMmsdVny7qB2snbKwghWsVpgL+sgHjI8KI8cWE+OMF/q3LAmwclmJAXqAARJRbyceIk2IHDsOOtuyrXmY2EHDpkB1mVVeAr98a1paRrFu+C1hdmTd9gHMcZyY9jUPavwZb7LYFmjAWFdR+5hPyTv7GB2TLT8bX4LENrAXmXm71m3TlY+Jk1iRcU/QsqzLn5eu1w0rc72AlQgrKVfirIwvq/gexfV/s2a8ou9tkQJsWnspftqvXZWLlik5OjF2UF+ntq6m+qd/V2zR875R06YRL1/zEmftXRO2NT/P8pk2/jn6LjepLY2qTDBM7Bq3rBHrKIBV1d/V1A2oPXTFK3ku0FeY+f+xroSq78n4bOF1IrWuemUy0Ue3qnM7mb50ifjisC3bWrHLWiFiTF3Iwh9xtIlt9qcUW/oK7SQpwKe2LuIW35lHF2qtqYH6FI4+tUMe27JdKRNf+FIwPRawKvYKD5pf5KwJ69ALUq0HScx6PQT2Uy4O28mgxVLqaKLHxE7u7Et1ap4v5LtE6ZwdcQYSqURqiThIVcdQDbZ4S6zpGhsTf8MlOtYu/6qDy3pcSqzOGqnWbkVJSfRPdExKPtukNA4H1Ne5hmzkUItO2AHy2666sy+zRzr6IPFjaw+9qKlRRJM1II4RC6ZOR79hYT4NaXoYeaBmau2F2n9M4BWsxFyxzdl7OMuslXqToYFk6mSexBdHZw1sw40zY93YmFHQcGqy4d2JsRbEwQiea1LKErk6dAA3ROlrkNpN/eKwLXuA4X6mhmAXfIKJ/TPEPbpQCuWkVuZd47uLfa0nPsGdiVbWcCL7OGu+2xG3Mf91LDy2pgGt6JS1bf6rGvvOrOOVCt+OPLjPu+dAsa4rV0KTL/KgBIdL6goi6lymzaSI3vTCrSm20SkLxt7Rhs6cgjmedEUeHMfFM5dVTZlT6IV4K+jIO3I0Oo+zA2cHzg6cHTg7cHbgZ3ag/8xgT2L9FTmepD7FZwfODvyPOsDPNH9B5jPF2YGzA086kFtw4onJQzHPCx7Kb4X/my/seTBxxG1Nv+doPmD5X1aXGoK9BjaGwT7eGNv1wG0b/j7ElHIEw5919j4eVB5pYo/xfBB4u99pU0wKuV86l6AE33GJb6eOrNFEwkQW+hGmT2inlo/sn+nrwWtN7jBfd/aEVDqNY+TIgoxxrkMW7mN8xfbjaJ+3sM1cjEMHUrhAT460MrWGDpNYg+E+RHdX27I9pNh11rWwZoAYVY2PcsQ5bV99I3iCrEWwqxP6WiRPfdEg4yoiikuhH2309iC9gqMmY9uIgnE/dGpHwMPhXFU+MQl0c1h48LLwUr9lt6YHQrbVdmNagyiSpwZb/MiYEuRYPsNhxNWOjzX3f8fwFitW47Qt+4ok6cynbz6xQotNA3DYSo6ZxuFBDlfbsg/gAb55UC61sjLXBfbl26KGjuGnztQ0DZvbniOy6Pq6Mufr3CI/YkXPAtA8zm1+WY9pY2oJMrZT5ZhnYkd2xJStrGEPUKbf+Y3ZlTzRZxyKaqTdch7l0dnJRU0MbDMveBY0vvfYAmGJDYOpL4Hia728vCj9Ycg6MUPyYirbw6yuXRnZln1FqbjYrhi2hUHc6W1X5lb/x+w2R9uom2pO9CGGs6ZQcXRQ585QOzXVEBpdeDuxnGHVnVwjRrQlJpe1LItaa8VHH7sJe/hrO+K5pUhpm3TLjyJ1T8Q2BvY1hu3KYzuqra5eNILkJQzs0MNs5xinvggs/hDDdoYF27IHWlExL5WsWfuR+MFeZ/o8tRTNWSNC4Cvggt45rrbDiFu+1tBjWP7hU/8l/zc0CB9kzpuZhJHNRdpqhzmcsU/j72vU5hPT2GR+4W1Dct9ND4ackTZ0Y90RfHAmXhCz0a5rzM5kB8Y6hpeSQXW4XfkScCE1V1WP2HrFz0sn0cyhihN/y7ZS74oyNpL19ojM8n1QDJFynee1/ilJzM5ctvGniE3UDY8cEq8znx2PjJ7IvMl33y3OJv6QzD7F/z3jo54VZHtt1y1f9EFihAbh1+0zK/x7qJ2XyxbvoS06e874oYVsF6Y2dQRz/Ig2fCK3x3qnjIxlqRVzXs4OnB04O3B24OzA79KBbin4Xer5njqYwve4nT5nB84O/O4dyM0d/Ko6Ezv4VfHv4/6Vue5zn+O/sgP52++fy/frrfLD63v49RV8f4b8IH1F05XnW5cHYfn5Xnm2MuaLTRwe2H1GxDuj/NLNh6YjFw8zknyzdrMmNtFvS2xqPeDRfNpBbw/7yILrxHxlfwJHGh2RXEEeqI4ax/oOfvT/yF/t3uqGXR7W+CZH8mUZj/gJU/llIWxXbLvJXuSi4a8ogyeX6zyPPVrVcxM98TmKr/5Ziz4etFJT1imIbWqadPIZBzNP1ir2EzZrkwewIHYDbZC7a73Iwe6GUn+NU2DZE49Pj17j0bO+IgNRk062CxkfEZ8BpHyeYAbz2BbFd5/JkT6EBt8d6N6Rn/FW5tm3d2yj/luj6lV6SH+S+4j5/xhKzLltSJBAHx+dxCP+2CM2MQ5IhF55s++6hm0nmwo1jn7d9MWjZ68PC9axJ/ZbiINUXMdpG2WXOcsAABAASURBVCaAcHZqg+xn1MGUmxzhOzktlx0VquM3UKL90rEbazhqtS07aFAVxBE7TEUYMS2FR4weWzEf9mrGQeJN9DggJKQGzIiTQWLkNwE7TCBUbWkoJdRE7Lqslz2XPnnYxh/Q43xNfOGlx3++fVNbJOf3uqJXeo/BRjt1dupgKNsSpzhG77iy11Lr5ZWX6tSUh/wUiMXtmYiZeyPnsryUSeLWnmBk9uPRI3FW4sUmfRWP342v7aPZUz5+9mYLTV6bWV5Wpd7o42xbtsOqhTLX3Cclybg042KXlN6vyj9rnH9muDP/LERR1MuyKLnojF7pSXJdeHm3uQoTzLvSiyB1ZK6dSXZirdXvVUtrcnPZRn65XLa6pdjblu0qLCQvnG3GnLSz/OwMVHaWVQfE5sKgkzNzTQ0Bov3MHDJIriD6iXoBTT1znBixWeldfCIPtbc8FJQ+BEMiZW72Ntr8xJEY8Q8SE1GdGQcZ2Fbqy3j2W+Sw+b7yEEscsUmciYyDOQ7t2Jle0201+IWbg6HsjJoul65X9k2oy0ISpSeOOBr1QK4nOtvifINplDILfJanL2ute8c+fmAaQjs4nslbdUcBfFRufKcfKwnKltgsNXuCLmG/mRSJvhjsQ1Nz6Ih/NXazJqIfMGTAdtUu0UXcSK3sr86eRqV5XPNNCT3uTXYgHW3FkXEAO05iD+Z6vRc5sahXOI55xDbxrYZMnzhsS5xBar6HbdlB0zye28RuYNoaxs4V5nA6tSO3LfsWB7ODDinNTu653vatX3Q7MLcP+mYk44zN4KSGPMh4yiedsoyzvhORvwfbVbd07dnRvuIxlwufLSt7Nutqu3xsl6md/dW1Tjs29tCU+t2L7Yo18yRG0JAH98429gin/eOqMajzvJwdODtwduDswNmBswOf64AlnmcMfM7jtDo7cHbg7MDZgbMDn+pAvr58yvCJUfwnHplMXWh+YH1k83eXZV7P8Jm58d5Cn8F9rC6yct7L3475RuKt8JdLbNcDBdsy+OUJ/7IErkzHhyI8bynZZy/TPvfFxNF3LuukR92v4ueDnEmTJ/l3UHR0kd8Agykvynjq7dGrOS6Kvuxq8GsvlKwgWUbO3DUDkX0VI8ZXvZQ7tRBPpl98aMY7IsgHQQmufYsoKPGDi+26z6LqPPB75YVKXqqEr0R1Yc7En72I7TPEJoie0BXbvuaI/CuYPZsxn/lGH0z9kZ+y0MQLwgfhC6bPIA8tLzxYZ7rUHosHiDI4qGxj3+QWOnBQ3+iO8q/ylfbJ5FglkUhkVx2uK5fxYBdmPxPiiCjcJG8+tuEbCLXozn4vKEMQfxT7iUi4FXZhMVV1cYlTNtso47AlS4Aa5CKlnvrbRbw0knibAzxtdHs0FBO2q4as5ehJlxsyuZxKluK7ZA9Za+GBpM76j5cbGDD+zFl7iJjxCESty9L0xx+L2gKYg+0KNW1rsF0i29idRBbY+CVosGvfMlFTQimKL25cbCt/ok/MgqWev4UHMv/U2xZqZdAWKPVHZmMIEnNEwy+BMtgoFhkpcYvZLrdfn0wNm2KSzT9+Zo1eyPvt5ZuCl28vMrVEviC3XV6xHf9/aypibyO1hw52P2OXtSwB6oxfeXH8ykuQkm+5o++8FEkIbxXaVgMqSKmhbbXYVg570Nasl5eFmql3k5VfjFIitJMrgEXlQsZRh0YeuC4uvQ1lHBtIvZgJfYTEiJ2ND4hNg9queYQPxBFbe9jZRnJ7Rh+JPXRzfC+LfCK6yaeO8LmHLpdXXeh59XuEY4+wf/i6kjs6dgUC9IZBnVb6bVviTDxtR4mQbcMitLbom4vJAPLPgd/otiC2lTXVRm3Dsp8IeGGPvL6u4t207g+ssBPoOzr7Z63Pja4cNlYg/BER2T6Kiifl6AvuncEAfbrhMc2Yr9Nw+znD2aaeW+xGB4YQe66IcQvZke8Xgty7lMNKjetuALP7oOrUU/2iZ6kbtWRq1/PDxoDPSOlCLRcMCcT1R85ELLCPQn8k1vf42m+zzn7YTksqbGRBDd65pCMT75i9r5qL/cSqUVdgX+u7N/W9gHF8jkD07nmcR+ItrckNF+7Pzj4Iy+g8zw687cApOTtwduDswF/SgXznc8RfkvTnJsk3bnzr+3ODntHODpwd+A06kG+fj/jZJR1jh//Z8e/jJccR0c9x+BO/Wwfq60uW6EFhPEvUEQ9M9J5/7J/p80Nk9N+D/MD9HmzLfo7pm4fKR0z5R/RRzZnP8VuNR7wxuseMFXspPzofEe0ch38Lpjnm2owy3ykEJOJRz3hsM3nUdZqHNAML+YKmXJd6KJl+TI97Wu5cbI+cUIZ1dh6YTZTgnYupNXjH5LGqN6b0Dh57/UQpuemZdiT0JjOl9fkALGsQpIOTxvaKPMuhZXlkBuJ71UU+wOMUDGtNoGNfrqxfL7BgOiL62F5xVBvTXiAU/tpxtZ/6jm6AGdVOEvMrUOa9PaJjMK08JHYmQCLbsj1iSCpbLqmVJCq72IIP909ukkAmwj0QPTg7D3MHxnw6NVFsWTbqCmqwXTr2YTPH8IHd5IKEi75y9Mo3MuazUDwsqyk06ofPeKJ5YWctGh+qZKmeSB3HtW/rHhkxE/cIy8qp7cjOM9FEzE7CYO1dKw94e8XKvtTTo2PbN7sOfzTMOLAtm7VFfxzbQ24bt6s+NgPJ3cu3YWO7eIzr7FveGnCZ4w5/PPuWd8rmuOYZnSXaJbajKiMBSFXmbtYNzBg05DEoHePwgb3peXmV8RHJm7HT7w2kV+RMRQUENYaKg2hYWs0NhFrHwzbyRVKTgfjsQ6TEWAnYC2I8sDLRIe9DxoSTKj7iCA1EJ4YvD+pNQ9CNE4fByNR0RMPRtjiFSoofuOGN2Fx0PZJf3PnONxElpjb2X2SjhuRcibuq4WpbeYljM+eJJiXfysunXr6qwzhgXvy7F+Je+9LLtFPYEStx67cLeemxBoyHfsV+1cwT+n//aWrLgjzndk8SLzEi6bUumSdAbvEHx9QQfVuYkMO9xZr7FHu56UKpr4kFv2JKJnU+B3bElvj1+Zx4WQ9bqePySm58spe95SMcK4GQc8WvAE+Y7AjVGLkC5DkTdjrFf8hKKlKB8ZukHZ8BLOC57mfvq1JTX7taa/gM/77Z5WVT2IrHmkbe6f8e4I5JjKCicOGkRKojwJi1yNEkRcNOI3hiiiN12JZtRtfTdsns0AZP/6khddguQ9u0hrnwFjFxIrSN7RUrc816sExKXzt6KtNxjIMmYvvnetErSO2LrKU17gVL5GFJ6/vvBTlV3fRP22FjC5+aAljZQ5Z5H2G7dJCbWNMm9VzoV/Zd+JVgqT98sLKGr9yHF5DeYEqZ9ASG6zZPiyQyf7JOjTVVDkvJq3ls4yFj9sSgfVNbFFH1fL70TTzb1G7kXeswEKGqZw3d0ppytObqpZQ9yj5gMps5viof5aDJiW9btrXWuhM7nwMBY9vkbFrciIYdfRDxkmnKFpk1N2u56sJEsqYDHVnne7xO7AtYB7bY6b22g1LyUafESux8bC7knlBz0u64MKELuYKUxLDmtoUrkvULsgfXtqoDqSSqZMph/IJemkgKBEyPR/yu8J1Epo6gakw17F+UxEjcDi1v2VtMauxgSN+/dnIGyRUkX6IevWzW4IDYHxFbe9owSkzqnnHsqRv0kS9eVb9hSh9/wHCciQFX9SEvG3rRWLR8vdtRL0Uv9CRg08SHeiAPztFRadKYZP+OPqYfQeUixj2NLogXxW/EsC4+uuoBviX4jkvF4J7oIHztIeZIO2T+JGSqDz1xduDswNmBYwdO/uzA2YHv6EA337Zt+A730+XswNmB370D+e48+FV1Jnbwq+Lfx/0rc93nPsdf6kC+vnzJ4c746F8PG/hadTQ56sMXjgb/Ej5tmThOObdKHg88BU7pa/p24xfHo+Ap/9yQ0E+9foYiD4uOSMw8vAj9XvCY6aHrM/lD458kzMOPGeq2y7ejabPTPIjZTDZSqqxxUIPtkrXf2C+SrG7webfUMlFPBHHPvqwI8LuuBHxfmnmE36iNEbChkQewWfMgwwL2iVX8exeMbteVYNvDJu1UN4fd5BtY9sCN4ZNBK9uG1oDsqTV1AASfOsdcv+IgJZseHImSNcg+CP/ABF/LzbvKthoQR2pxLBjbcADxw9OOPnOXbGsek7Wvsqm7p7TrRmQ7sUpmu+h7l9QbTBvbNZc5H3GkDwFsneGD6hOS1JAYnYfPF16odAQ8t+RhbKwweHBiUnXatzXGN/dC6LHHM4TtzW/0bcol67sOSiSkGuFsi1OyFKQHNgrl3gswpriopXHV4bjxXRYtLwP2vW3iHBwPbPrCXVAS++pnm4wu+bwg2thrvLxkoVKq5CUED8rrwTGjGHqbS/jkiX/mHdhbbBMLrOtr/Rbihbf6sd17ETNMKkYuAb4Rh03tsS+eB/Z50RM+sHnATi3RB2wQToJxIsakqx7sk19N+r//s15eiMyDb2UuGBFCNjKs7UFheS/CfAmafZPxPSIPcEaVOkKgBx+7yXYBbZ3xwaRkplFeYtPJd+EF1EWvvGBKjy6hbPo8rM/XlEwpAZzLhsQSApvLJst4sJsHqnCvfcR+Tf+Zd2qInY0Bp6B2GDqDMnlfeWGYOjp9t4cuPpERAhcrc2jMI7UkdhDeRrehtcGzOHEvPy7FxzaMjQ12bWlqLS9PUrWSBrfBxy6wsQXhUQ6C5crnReJNa9tDh6Cjh2AOx/wmXway7IHIZaQBRJFTl4EiA7Zls9boV3oTH8M3ZBCFD11Zv6qHfBnbln1F5hl5bCa1r/rIHsG+2tjwsuqEVx1UhIgpI7bsAYma2Uydvd9RruJYmpZvS6E1I5AufOYGGdiRES+DIMPQAxJrzoGwuyayuLtJRTWcxzUyyx6AERzrI8FwWg1H22yCrvXS9fra9SdIjohtbBYLswHDAwGLA9rIHcDK2/zQqME3m1Bd+efms1ZBdLYJsUGDUsQ88Sk2pgNZ34AR1nLjaskbDt2r+aUv2o5OtLgGm2gjqY08xIggMVg6BQlyGwMLAljjj6CxF0fZQ3PGJxBKzCPS/Hwnk9ITm7xTWRbfdyEFZTI7YlXOL4SJfVAu1GMzL1DjDy6ZwzRJjKpjE0Q3w0w55W3at8Qmb60lmwi1ba6//rQf50nNx+wZH3HUPeKn7dBllDyhK/eaNGY5tOf17MDZgbMDZwfODkg6m/C9HcjPnhPfG+P0OztwduA37UA/1HXkD+IfYo8xj/wPBX3HeeaY9B3TU/XP70C+dv1Vs6wf2PmJ/Bn9dXXkR9/g12WYtxPTE88plTneZ4vsMXg8Q4A8iA145oi/eGg8HrDAqAT3Ae/Gx9hT5Tzg2DBlj2jyFphAUYqY9JH9vWzPHb/EALFhBpSfyTGFPJmK8An2GDHH3zYPsAamy4r8akd0xisNX6HT5kcoKUVSpW86HDN89YRBaoiNPeqzm+zdu3YXAAAQAElEQVTJWw3+OdpDfeZwxNFfHLa5fv5MjQVc7KuvPfjo1qzXhpUH2rVE6O1hg+uYV7uOI4tvp+996wWELboO8OS577ohi499GyOyI1w9bEfRzt/rbNe+6iS+IrmyJyhg85x+oZtItkErqLUprrGdlxOJs4GeTJOG3zC++ozxuEZvJ/YBDR7EwlDD2LlKtne0LYl9ldm3vDgQlQ/sTsN/hPse5W60XW62idWAGZs17De9RfhGlnh27KO9Q293gjFkSyhYs9+2e5zlEy0udN6id5YuUJ5sg/AF7EcUKscp+VdeZKw4B33STRdbm/oOfnaTd2xxUsuG+AS2ZTvsLYi9S2FiQjgCSc6fGqiO1BfUgEtsIftJKBUyX5iaAzQ+E2wXERa7Drb9WDaDz2dFpzmd+q1x2IPr2A3JuG5iDTrWOBrc9fq67v2vvmvEyMRsa+RJDUjoZ0LP+M0LQuPRxKWApbz1wnbVnpeK+YW0+GZe37594zMw9xoBJWX+9aKGF6MzNmLZw3+l0Nhkrh0+iD4vrDtBV4In0n/+r+mPl6alXdR0kQsrYysvHzvJV/r1yn658LLUWIgjMSDU2oUaamGCtsm2Mk/bqoN9qa6S24vmkRgTDVvbMvqgx2czjE1q2IZF3EwO7KHiWEkeSKYWkklJqaUtZaeKjT107ehzQld6k/vCHjrcMHXIjsrPvVMBUXWYyGIwckqpJ5ifS5jscSzreNhNa+XuRacuMTvNTD1TNqk9Yhxtsh7ZJzegD3Oc2mKfGKFXrOrYBbEpsI+KIjc9tS3jWDLm3lMXuowTB1WdtmUPDIGq37ZrmEvs43dEZEH0R1zIEXkw5XtPEUSeOKHB5FEpdsuyyFv9kcWmQP0lR9dstYadmzr77PJKP6C99oSYz0BrzGGcCHIyEPsKw8SkVLF9xLCAijNBIDIvjllf8s4a4yPkIpfJLQ57xLQte+zd2husx4V7NL7JI2Ocs/6yRpi3sId/NA3erakF8JGlyNtapakKdbPyR9thMwIZ2pO31BP3RfbIh0QN3oZryACCuD1FepF5ZX5Ho8g7Tb2vc9g0cpOD/Kkhso7hDnot2m81alv06DD6yNPj+OVey5671tHU2ButvWBGLq7ztBO3zaFs3yDxJnajjek1p+yzzjJ8BL7I4de3ua3MK0B0c9oj/7Sb1PZuF7+SI7GH3B506Eqxz4NRnelPMfOCz/Cagi9Q9vsj66qLOdre89vsH2TRPfJ5T9bZUDfY4tgjfoMGmduj+EMW26yxlavO4+zA2YGzA2cHzg6cHfibdcC/qN4z7NmBswNnB84OnB3YOpDnChOb6H9GZh3fQz9b9DH20eezX3KPdjwO4cHOMcrX+dTzVS/b9eDhq3439t+T+BDA9mG0sTy4KO7TsR/EqAB/z0um/R4+mtV4kPOR1Vv9zDk1tt/uD9am9muM4hD6DjoP76a6zPEf4xoN9ubq29HtsHSURV3F8jBxPCwco7dX89ByShNq+Fq2p/gN7dvDynvFusmf6cuesJlyZheU7HCxfBg9ZtOi2TfzANu2bO/GYQeusig7jkH4R4hugI8bbKfNkLGqyCY/dffUHjk3cq9+M04Pgqmw4x+oXv6s5Jy6ZzQmVJdn22WSGlcedqokiRWU6no5JkUan8Rgw+C1KUdgtOOMzeDGtW/rPUaqNXC75soadWI8gw7H7kVqXEqTVgQ1OFzs8ej1XtdnPcRgEqr82Wybb1iLP5ujiWN700oN3rbEmRANmmFPQRFIMkLb4izIqiM2r6+veuUlaPgIO/WY/Rmb8ENGIM6xNpFckXqFcdSdnAkdNJJV3pbR5olR1viVl1MXJoaJXr4tsnlAnskLO2JgBsOJDaLtvMapNY8Uv7aMvnblM4MrL5jw1B//WSr2skBfXnhp2iqPbTm+5Eu9yWVbtuNWmlwshwxEN7j9SpmJUGPbsl18YjIoXnL90XbY3riNbMOeSMw1vbQtu6lBEQ/DJIOb91Vr1gtzClrb5oVelmwXqg5dj4yDkmTSYSw1YtmWMgb5Z7ZTR2AbfaOWkUPWOEKBEdjeZYkf7HUPjUoGH2pb9sC0izzIAhx7UTLmnhdaqWfCxl/sGXSJUXbEf3Nipw1G2dy4hlOJFZZedD53kuMy7wNkdpSxs2xrHvbg7UGTO3u6QD241mdg7E0+t6ZhGckVtmX0kWRdX7kP//zzz+pVxolrW3N9U7tt5bAzd7qVfKAxti0bCF3+Eg3yxJhgigqmvxu22Gfc2XtF8SHqOOHLF10oYRXzhp8sTi56fFT9qEIhUhxpDCfs1S/itlitLTJxG/zLi/UNeDNL7rCBOCKPbfWVQfSpP/0PzRq+1joyjSTEh6S5QryjNdYFf9tqQBzxT+ylDd10n/OYY0zfnrtyZ25syHwo6Kqizax5xuYSQDgrSpTwz86r9dUiLrmHSFbC9KcYWfbAGD+/xueKfK4+s/UzxbvyxD4atGZqO0re5+/9760/0t/Ybz2xU4N31TGGbeob2A2eMPZbu2OsJ25PxdkHR0zDGXPuzSm/pXwW5ANyE9pNbeNPcnbgt+xANvbfGb9lUw9F2eMDyv7f0EMpf0v2d9+bP9pU+8f2xYf58zengg8Nbw34nlYFWesDKDEBP7/qXfAd0ntreJv1/VHjK/P9F9SMSx7dPd4P9yntilX1wdL3UNzfPWmPnoGfBd71/SuUbE+9h7+ihh/J8d7e+4zuR3K/5/tZ3WdqfM/ms3l+nR03jj6DQwUxn8MjP2UH+u5nDzfvVc+PadxQ+aHzTb+m/AHVp2pPkffQ9Ygqo0kPMZ0fxt5B3H4ENd8H85ryH4n9T/A9fqbP+cy/4Z3x/NoS/oij3+SnPv67H70XyJ4LDcJPTB++lM4vqYNuimn3jG5mP0waH/ITtkcN7Nc3dT2VNXyuSA8C1Y/A9VWaGq+0e9oKvwEM6oxf04rnKvPF0fTv6knE3hTZ6OWKz6r8s2v5v6aE30BD/h5QH859nsg6ULMIKkMfofTotB029vCxhegz99e0tYdv/Cae+R/3QWzt4Wubclk3+iUmYDvqkhXz5hJ9MHo0HmyEt+7ravYb74aosVBRBUcDq5F3UfOij44LBkH6D1snoZVp1IBL1UOSoowb2M8V61VlzzbJlrgCI1TsCCPrD4HJm7N6jHRSJqMg+W1rAbYRARoRefoX0Pq0vzDHRZ0aO3V20TaZP9qO5IlN0JEFUR/3QPgEjZ/d1AkS2EgYc8pcrkjvTTSTE3J3pr/1EDdfIA+66d+RBwcVcVJZYg7p1DMrRRNpzQHf8EFsghXZhZWY61z27biS17jl5xXrgOioOuOeoqOsRUXI2vcKmDhNZr8FfW002zJj8VmhsonjgB0dJlVEKDn6wLC4le15pxI6ZZMienNGF9wrpix0YN16q9qj9/a2S2Rb9lxPa2X+Y37sB+ovXswda4OcWGncp4ayJ+jHim1nr3Q15Z8lXVkbfeKwrfzRpPiYOOYeSI8rDL0mvMJfLluDscs8cYPLaS6pM3Sgy3oEmbmhw0GJO2niDWiX2xYnaCCWQxe/YbsOIdchg5G5kBtVX+G75OwbWeOlhQQrcbETd6BtNolz4QMsc83nj+ip6IEeHPWuFL1t2R7F7XbMs9YGuahHFIKu9+wNGM5OfclXMpKtDFZyBSJurznE0MROvBEn9/mf//2T/dKVtJbVYNa1l53EPgiPfMSwBC/kZp6Z66Qin+nDogVtA8RYSSzxIumb8lIJE1FqIbwsxcKGadS0oWwSoS1s3eioGV1+a7Fn76QmeoKS6JwJBlbyXQh6gQ/kJvFZ0hnHRVzyebnwMhqx8oHbiWtbDZiSM4/GHNxzbWrhuba+UCw1UlyfwGYln8pP4qMolngssq0cbvj0rNX4HEn+yAMkZZf9BMM5fPISNDX3xBX+ycccMs5eIdzY25FtOhUvRRc+iL2o0VRkKrPpBzSyHr8Ve3LErsPH52qTWoImx98vElxsQ00sl5w1Sizym9hmX7hhCzp8QcTBXhlTz+tlFUtFcmIT14nTFinUlukZA6U/ImH6ESBgv7QdFTsxNygxQCcfS425y/ZCsIy9pC7qdWJsOupeY0/tsZn8awbYJUf2UhAd5VA3NdpElexQKo29RD6wvqruQSa5dvhLF8WghRBgmx6+Ai4QQTn6akhTo64RjCH+KyCUBF0QJa2NbU7mL+rvxA7mfdCpfyVO6EVWx75n49Oj2A8QjBOVBnrRFhlIre5SoIu0A5Z0mRBLhAHjmjP0ta+YdcrvlLtCVYhV49Lkijd4UblqTNOUw0kKY1u2JcYX4Ygs8zsC0X6mnvxcUHHWXjEXObtqhzgSP/dhp8749G6knXlox7pavbCq9+hCgzShYy8lTtBsLc6spCaAOnNbGBk5EqTE6ys0OTBAN+WSpQ2utYytOK5ycd/EPZAsYzehisVMydW478Y4eVJvak8+bUdTYhRq3kbeJHzHPFXH4Ltsv0EMog99hOiC6EKD8EGvnjK/Z5Rex24VdVJT6IU6Q3tkKDugqNpTF64XfFZkK3rRl0J44IyhnRjaaPjUFOD25rQt22/kzwQzTvb/5I+2a4pj/aKPvPeqNOyJswNnB84OnB04O3B24Ic60O+878dH9Xu6o93Jnx04O/B7dSDflwe/V1XfX83tXL4/zun5t+pAlj1I0ZOGP/HJDvzmX8PdrOCTs/klZrZ/SdzfKui7U4zyPTCTo5rhzdkfbLKjbPreOH1ysPn2Ge9BqptIm/1R1nmQdBx/zM8gocM6MY4Y0uvVbjK4Sm65+PKoUbZBbFVUT448BAvu1eOBbOfZbecBZZ6Y3VuMcewG9/hqxAXqga0zLQ4y6BtTJIYRHlByxqHTlqHCB+GD8O8hNsG0yZyDjCN/huiDZ/opb8wvyDj2qTfrMHh6iCB89F/ByoPzWWe9dKg4RGZ/wr4byuKPJT/YL/FNPYRXjuQIwkfHdBRkLBEERB6fILahQfTR6XBkHMSOamu9pjpxfVdTbBMriF38gvBB5IFkxT/2obaVI2RwGalsSpYLvcpD39qrcWSs7Yh6Y4usMdwC2RsjKPUaNNgYppZjfZEdMfTMnHzhjzopQQLth5HZ1rdvL8pv+xlN4+WQHY7BRuCql3tM9PZBSRxS1uuZ0NhHWy+HeeAuHrzHfFmWqFQ9KS5WQQ1ku5DRniuDwLlIK5vnwlv1IDa2qX3RiM1LBQq4vL7qcnkdDly5ExRbsQbJnfEWDq0qZyMOjOrALnSKWIIMC4kTZBCaWCvrt1LX6+uq//75Wr/FfaHG6JMnOWOf/IUMthyxWXkZGnuKjEbTxiQOpERRHW5zvi9qbUE2dKmDQYVITNrAMLrREwacGUM4V2qGlL0qfnRXJPbCy9KXb9/0xx/fao+Y3IkbxCfUxoezQihH8kk1J95U9+3rk91k0HG6sDYr/XllneIR2JZtLeyRtjQ19uGE4WVR66rX+G61aztsy9RmjF7YRwAAEABJREFUG0kAiQNYWZfkzBq8vl4URCZ0lELMDnhJtjV96NASK3o45VjJmTgXaGL8yTrnt4QvzCNyES9nKK41j6U1+pb+/aFvf7zITm+Sr4uylAMR8nADI9bgY5MaUnvd93PPbLVOX3ub86Yf3uMa38GNa+INTpU3rjdokVvW9bCtBo4ycVTsLaB91R7nYI85j/6xhvjljHXFbBYmEe2I/xZWWdejQXS74RMmNkY3Ef/EOQL1mzM5a053GtuE8J30wXD2f9K4BJtp6qoc2z3RNyrFaIfGMcYx2RHnG9thmavt0sT2lfsq91d6Ht0bVH1GDOBty3YtTlJ0Lk998XrvtIlzMEisDO0h30hEX4K9+Wd/btAQvY2zyW3L9o1+1nMjvBvkc+dO9O5wxpz0XWNd62Ea75ue2rMDZwfODpwdODvw23Tg+vXreUmfsXnu/UOa/K27iR8KdDqfHTg78Is6kA+I4BeFP8OeHfhbdWD8KJg7wv3XFs7P+/X4KPR5ptQTPLe41XzB9pA4D1uegocQ+YH6PdzW8PNH84HRjDzHk07570rve2db9hWfrpsH+I9s7Wss+8g38rRHLk9kfit/IHpr9Osks3d58HrDJ+U217A/gjd7n6d3fcOMO/da6NF+1zt9/r5mMQ3WSWDE4JbjwXSvB+LicMWGeXLOWtOjYI4TZ7o0ktjX+spuZbz9NsTh46Bc8to31VBI1dEJ1tMTnobv82c/IkafWrtsFzrCwB7jCigTqmvlZUTQiWV78+XBPwk7fsOWZ6DwnOgjGbGjD+wRN3yQuTxDeSdQmC/C9D1IjiA5QoPJ296iWlarejO/NX3qkm1djyN/kB5shh+OrEssxrp9g114mWb6p0KmtCO9K3R18rqRh5Pk+D0+43vUtKoB/6QG+eIUURA7uwIqfsmR+QeddYy+5PhdKbF4SRObdbOpEDEGkx/2rH/Z4EMMy0o9du1A3R/TN/L4kyasbBedl+iC9FTbhGLSEXKOuZCvePoXXXyTWzI1LLxAetHSFkZEwDYPpRt1xSYQhxlD6uzMAzN4ail5I0/m1bUmUTSoIGrNoCl5K26LrbBTHTGPbjMvWWIEyWOZGgfs+KaP5OFFZl78iTlHLmFJIKew7A8CLxa+K+iiAtkudHRC0rm309fetR+dz4sdyIfezG/kvSQv8RPDxGjLUi/elqWxdy/KvolOlrIm4V95cbeSS9grB3WENHphJzbzoYjkchSg9+Sb6OrRk/sCXnm5mDFTx1I3OkYlqwvBWvq/tBq21mTGqbH6u3bZi1obLwxty94g6lqJRl6yl/+8xB816dFEX7X2qa56MkiNA+voDbaR21uOe0rQqotQjiHoZLlsL2IxRyKshjaxqZD6reYmF4ZO++FahwxXGty3WjOHTj22ZQ9MG1KGLfTN3h42pJBLI9lmrqrDDk/hjNLnoBM/WPl6MOhKHwL2CbrYtGVRqO0tXqfetZA6bKNHJ+LXesFHBjJ3cWReTA0fBti5SJPtAkseyUM40sQNJSEucv4MJpwu6Cm3LEpsyRW0SeKerHuGuVubnMpwSF0dX3Ew5Ho9U2+/qH5rlrSah7cYtuXar22jGQ/IljjFYVv2AEPWoxfW6jkbeNOlXlh0qQ1QQNbEjq+IMaDDUbfsYfwRaz+Pde9rgnv7+hfd/G3+WUhqu4J5xOgOpuWylLktrSmfQfERcou+gV5rIw4MuX7PaQ/fkCBNTB46TSOTzIrcJieMnfEG9onBnpd5xzf3efZHkPE97OHf8M28bO8hbMv2Pg4T/9CJ+IWPPAj/DFOfPTqjTv/4RB76HhLjBuz7fgRBon8vxlFnu+Zov6XTLvEmpuyG0mtlj4F2o5iDk54dODtwduDswNmBv7oDlvjeZMeb9NG/Eb4V5FujxHmrOSVf6QDfxuX7xjf4SozT9uzA2YGzA2cHRgfydWliSG6vUxd6q/m1o/2znq+xvyLTMX79DEqeyB7lirx+iEVZ/IHCfvqceW4ctrxrfVW70UjolKcugfJdhP59x+84Y2cX/KzCEitrG8yYPEgNy/rnvgvyT7pF9MuQMh7hLqE9antoSr135v+4oX19TFWfCTw0u59ko0dBbIN7/XHcRT/pW302oAiF3J79OkzO40fFQXU1esLZFqeM3rbsKxDVWARPjkxrUB6h9uzNr2RKtLeY8d5qnktSx1FrW6O3o/bw2o8hy5Cq8ww4s8mwYLtoXQiceop/dEF/FFc8BPNzes2DU2w4kT4/bSt/YuHmtHfUddNO+stnfIutmwxiHyT+RMYTmMp29WL66cFhG7tWmtgVwyUpUMFdz+oHwpeXRS8vTXnpc9U+5jBnPtfJpNa3lnSvFKFH7dXvKJVcf3RzmBH3Ci6c8M/OXi+w8vA+FplzEH7Cie45OtLEHzXy7qXWKtrqCz7KZCMAiRnYrj7ZTS5ILmqh2mDtwcJVL8TaiRezTf/v//tD315esE1ukA/8/jJcNlttHwy2sZuQskbLt6aF9bJH/aTYbARtwCC8lL5kPoGOx9bUyLEeGmThba4gLwtWPguqJHScw66uGQ1guudLfYE0a4sNIzflsC0FEgRekvmj7aAb1/1lKbGCqFNLkJfN8zf8bMt21Eq9GulqfH/JXGsum1Hc7OF7b5tx7Fc2RuKGj+whyGmP+drmpdeitixbXcyoehiKoVTyF9Z/qfvuhXGTqqbou9b9s6YredfUUIVb+YPxfkZfqmjIHcVC7iB8iRwOTAqbM7qJpF95QZmXTEuj9mbZY06xlSWGyn8lgrr4tjS11pC5EGFmoO3o+R6W4lJjRISMSdikY27Mmo9CTEpmE2dDg5bweDED5Lw7Um6m6Yf09tyK6JVFlRM3qJU/enrgwVpdXl/153//C/6s35jurEe5JAhMSAA7zi2f3ST6EeGcc/h7ZG5uHmJ85zzsTTY0oz/ow9zHsy17YDO/El/Zew6XEs2cNahLErEYfF2qXBh01i+I2vaezw7PXKMAsQ9gx0mojPMXQy6vK+UjGBquBjnH3opdRhOxxKNW7l43bW5oHAKERajbtsz4/bPLTGGH49E3l9BAsiPXzZG6ggjtTU9eJoo9UvipZ1RnY73vZaX4zIUc8Y8poZMmLPRao73VgSZ5enWQwfecxyQf+cf2zsY2ffCd9O2Q9r8VnpJ/dwfO2Z8dODtwduCv7kB+BuPbn9u0h69hD/Wb9cFM289tQ3NUDMl5/UQHqtf0Lr18iE/EOE3ODvw+HWAz64jfp7Kzkn9HB+Zn6rPZfqR/5vdIPv8FimdU+72QHwGb8mNs5yfxQA+OvH+7wQOb90QjPg+bcgveGUYnjTpCO19w1t559KECQ93DPIG6RYKOGLHNKEjsYOWhyg6irjxkUhSWzIOBga76v3pt6Cex+eYB1RH2IoO+8pDlIbqO9s94fXA887uXj/mllpE34xk6Dysm//vQTildYz26aDPjFYz6U/MtmBsL33dIvWN+cw7/ITJk7Bfpuv9XEYeNMWNj9O457WzLvqLkPLQsSiH3tIpD/oyu6Kp8YoZmvQKZcg64X+c3eTB/70zMG7jJbjKIn0fjw97hUITu+TvTnzD86rzepOTzotc6N1RZYyk9ZqD0MHxo5rvQ89CpS27Fl721gr5GM2Bb9nvAzlI9pHfDNiB/FlWhvepIjpWH//NFQ8YB3t991pzYR4kZPmjUGoQPrsFTi7Xms4racCuVbdmgNcUvKIW4Z9ILbNe1q+y3ceoOcMNX6HicjE3yRb6uGVudXGJdBI1/9Ind8z83IsjD69fLhZeLF/15eQUXvc443KOxfQ6jSo7kB6xZ5e0wWquupWUtGnaqceolrQZWerHC9wIRJFmx8baO4hhjtPQhfhkjVmh65bKNBJsVbHaREJnYUvaGPHUYRLkhPQnSt8SfsHHApjOfHiH8PDOcPoOSGGV4CDkzr3Aj50pPL+y9TqyVtYldMGS9+pDfqh3jESve9ujdyJeYXeaPgKPrUnpQL9qWYSuOst9yXrK+5E7syo28Y1DIGsNb/Nnmi/t+RhREEBoI24nsnZU59UJ+uzK/Wii9NKu9SN++iYP58YJEK/s5eKVo9qPBwtfvhXj1PRR7Jn8xLNNSo2+ML/2VXhKT/RpdITV7xYu9l+iE64c5pY9OkHmvrMQi1+XSdSF3UfjeL/T9TyJc1NdXXoKFX9XclXlO4I1NvwX5ZTSZN/WYfAFGdR7r6fS3hKLe1EQtPUAeXdlWDFHPWv+scmS21XgL2RqJdD0ul1W9M6mrqLhOvJW9FYqr7Kb4h8Yg8mDaRBb+DYgTnWUtywsxWDemH99gJXfFb+M3ry98bqSmYGWfxUYceYkaYEaMCFaZdQ06MVbWYEDq9MNaNOu1mwwac7e19yW1duoLfc0LzD//LJ1ypEb62HDgVL6vmf6EkrKu2WjYpM4L90VesIcmpjhaE37aDzczBtASJjd+hBAKSThwlbNHPUQugRJzZa1S64V1MXuUEvCw6uufxjFqNb7sD8Kt5GAqQjIMuCJinp2YUuzFkfhIFDvbSKSNqOqeNWscmfoCu8hqbmrLUtOofCRInVUv8+vUi0gmbCCO2F06e6+8yIxBakBVZ5PTYoUu8CXcLpiqYhJXBGxLE0vO15r1isSOIT6JYRuOMzSAvT3pEvdh9pigoq7UM5G5VM5djkXmlhzs05V7/hKQN/Ma6OrkSm03UFf01QOtUnobYNtN3II1fSJLrZ3YnXxBxlc/1Xqm5z09KaVkYtpN86g54J+8ATOW8wcbB5u9bSXHEYgUiNp3KmpnPOM7MYZyinba2a8F8s+4qSHIvZ49PY1tqgLr9IFGZztEtp+iDLZL/IORb2VOF6ql5qzvHcqGPFXjgTo9OWAL/YZkHkHFYY5vDBBMXewY3p3URT+z/4Lag3uNWalhfl3NMT6vZwfODvy7O3DO/uzA/7QD8xuUFFFfxgwXQHIe9RkHB3WGO3b/XXIyZwfODvzrO5DvgYN/fSPOBvzVHTh+/Zo/lB9riH7iKP+r+OR+lCtfYyce6T8rm/HrB1gCZnx/K/KoYwt3r9nEEFw1wXA/4/Gor7sBP7Z3fhheG98dxPiq2Djk/PCswiY6yf+4Aw8X6vtqypNO9sCz9U0mHu8oe+j7EvxELzZ4Hhodd+SR/4mZviMUxd3cgRl/Nky6LB6ifcW+i2d1Gxq07c52kwtSbPTOkXWtzxzKXTFeoU/N0Q+diQsYdPDZc7e1RHkFhQeaBw/4YmcjBOGDqf4RmjjB52P0uzWxbPNseFB7UB0Oyh8jEu38kJSv5DrFET1mdfcx3M/I98GR4WFpJ2d9rcAoD3dfeamTB6tHM3bS7bBG5CU3buTLV5RkjiL0CsIriCYYubTJYqc6bCPLPhN0QDcHOTDHDH3s2o320cDMz1HgF3KPlmAlfGLwTIc51dCWupZVLunFoMhjUwgPE0Xyhd0MZy+wiJY+FqlLdCsvCEKPm8Y28xew2rWtOfcAABAASURBVLKI9ymlzoPqLaxyYEU8knHGIHoKRlUC9lzTwku+l5fEaGq8AQtsXijEM2ZYMyRXGEGJGoE0eGGLXYkcWVfxkihN//nPoj/+4G2wNOReqgTLRcVhwwOusomX3MgpUG1pWl6aGrXZlhuwo72B7fK9CjNuDA3uzy4hNjGXZdHLywtYtNAHu2k/LJl82mj4go2IOgmjw4GYNrOSWYQ7Xcxsh4CrstY2EkThJxBp5GqyvaPkjENvQQD6tjf1oJy9S+yVl1956RmacbDyoip+4ROCGezetouPLsggmZhoXKquIevFt6XphfVa2la3cgxduAEy0KMZb8hyTa6JjAdiNzEkSU0Mio3cjs/UHGjEwHbVZg8an86cOzUkUjzC25Zy8v2Ld1htm4tKjwF5M/9OjGmn7dhNGPegLmQhVzyznQi3h0KcaAXMJYw6WMl/QZm1urzygjlxNA7U2CPgjKRjx5mSMrzBURebKOMfGtiW/RbRHTHidL3yEjV/WWidwTYj22obxOFGTGjOlBn/8OOl+8oL0HyXFclzEILaVNDd4W1sG33bRoPMXBmhRc/VggZdeWE3181GoXl0xchuMhDHjZrBlKOScLUt2zoeRLkO06cbAXshWuTZwfneKOsd0a9CquPTShSqR4cdi1tNSg6m1L61scfYHnTaxSeY4++htIa9THfCbAEaeYJtiH7r4xR8gh73xbvmh7zP7Nys4LH+2oH22OCUnh04O3B24OzAv68D54zPDpwdODvwD+7A9fvfr3+X/g9uyzm137cDPG/5acXlh/qJ463AU5ufluNtoOuPmvlBNw9oQidu7M0Pr3KJnAeyuvqW8NnlZjLPjJATXwFszj7/hjY/WI96eBzBU48Oov9fYtb2K2qYDwjs0etfkoPYtmn3wOjveHgS/kdz2iMuhBx6Az06PljXJrPjrAWqf/gx99dOeWjcj5j3xkazZwo0nFNBWtS59+IX/iN0jMf9v/KgLHuBL8Pk5FrxGkFtVgG8F6uXj3SNlXgiZhB+Ld3QU+AWzJ57xkiCBr0983m7kD8P15dlEe+h1FpspVb+TXZg2fm8yDx68fZ1nBIfoo8ak9V2xdR2JH6QYadXgf04T+yewQSwc4X5jpPU5RWaGq4oMX3OnDOPjSK2vffAHn1A/PC0PeTQEXsl5vXBe3ofA9ta2je1tihHbF9fV/HuEXsp67tyT1edfGGz+IMPZ8wfwMgGbIuz4pR/FosvhJHZWd/AZd/RDajsERadflUHL7CGPD0Zcxn6SKURV3Vk3ZbWtK6xLRF6g+RUUXHEztQCW2fihRmxYtsyfAyMbO+61J86O0E681k3DAPLMvWsumy/HRh93KNJHUFsccfmwvxX0NVkRdfpXUeZOdmmUcIO0Je8XFmzaOJA1ZrLx1C7Fb/iy0kUXMPo7ZHf7kqc5IlJQl7mb2wyiDxe+U1CosgmGQLb8Ejq3qNSnL8t0v/7P+v//pBYCZnMphbbMnUJaa+91ZXa8sKrfvMtdrJsyfxJzntgQm/Qx0jXw8bjDtP3aiXZqUaCKSSvDEtdozbV0VpTYGPfqZMeXC6vYijMyyYXpg3JtVNXaHoxeHtY2pbdxLZg3bK2Kz7DTi6WPqxK/8f8hj/XoeRq/CcY1jnHVzpq7UlEXNuacxBH4ged+VhGYtkm70Vw4qLoJmykoIF8LVu5pxJPHIhkG455II8uaxnf0KCUudCW6LHEh129+UUV2EbusJn+qAEusSK0rbY0Pq+WhFAOphAi8ye5YluglqLTACs3rIgBu5+dHnVsgpW17bUfjZ516nR+AwLlnzW/cO/mN5BFviqCL2aevKSEb4c8FZcY4ogOIlwklj663G+h6WvMwkfnGkipWRy2KrZCucTuiJX5rtQfVCzGtG70kL4nnLajMcfGvZd7uBHYtuyBxIwZoRT/3BdTFvk9bKs1oi1NBJEbcSRdyJ86KACxkaho8+Dfi0kkxSqmBVEKc0g9FROhyamy0s1hx1OyrdSim4PI+Vcx1NAvpbFdNPX02gsrJQ9ceOG9Mg/LZVO1w7IrsOnKfgsirzA0OTHsxG/lc3/JNI6y+/GNLvHInzkHbtbEtOuxuat7yHrVeGEhU+MKnT6THu2mrCWHyQOmLNR2yA57jG1XnmMs+6rbHe6Yo31UyRvEtXQRMreQZ5i92CnOtmVfEd+KR6xJI3uDTZ9exW7q7S0WgsgLWRPsEb17Pt4B77qcyrMDZwfODpwdODvw13XgvW9CUsVHejlWJ9504L4vMXgki/zE2YGzA2cHzg785R34uR/Jt9E+/Nr5YLbxeQ/TZdrM8U4f/HD6zDY/0O5+B2bahx7E/4ov9elJHrgc5/1v4Gvej/YOmyDiI/4N/fhojtkjwUd2f7X++gnEwn2QvPPwcJrYTQZzfE9jG+QhWTD012wZ92ySMDe4tYlqJe/l9VWvfwZrvRCxLdtRFxJrIoLwoVdkfs9wtQpnWw3oJxy2q87Es71HTH3rw/nvJjdMTIP4BFGu6QsPnvOi4dFD29hMxLe1rNm1hqkLTWlXtIhuYLvmIUuwhXER6/Gq5M/+zryqyyTk5IGv9sM2Lv5Ub+Or7zjMniSLRC5xpJ71ECzjAZR3Z+R/Zp+9XrTS26inqxMXRJbQkXdsBqTIjhDHGPvhfNMjcQwbXiDloTvCrFHgZrTbiXzjtjzX9Yl/6WBso28DMuI4diUeA9aCMYVz5f1Ir3ErH8uOX6hk+CnPix8slfVdeZgtDtQqyLxtQbCdK3OIbYSTRtWaZRxsq7Wl+pGxtqOnJnqZ37j7z/81vXxb5fyrIMrhhNPcW8LWtpZlUX4jN/XpgwMX3DJryXZBd4dtiVM3xxvBqIWAqdmbQ6htdeafF36X7B9e/tmu+S7LS9GY28jctLy8FExvevo6ylMO21JWKHmKkjZ6kB4nX+yEPjS1TFqfkezhKYv8CBvvB1CKk5R67Ng0tdaqx9/++KY/wLdvLyWzXbWn/1iK6iiF4uBy2kjdwsqmL9TZ2gLfau0lK0fmkl4F4feaCXVZLzFRowZ7xIj+iDLYLrhUbEw3iRg3LeyT1P9C7Ut+c5t+TwPbshN7zRRugVFbGvkXbFpBssooyQJGb07kqTH74M/XP7Uy986+UHzjLg1Z5NiurH3sEcu28odLhjfAdB/bpq4gdQlzvJBxzUA5CB8i28o8lIMgyVVIXhCx0xOHE7sNlN2VSpY9IA7UZYdQnRhBfQ0iqT3sbKuxdg1qW/MIG7RNdIk/fulTbKo2GBsDYJs0RqKitovq7iCEjph9TTwfbDPufNYM9JtY9tbPopY9cHCHvcpcdvEJjK5L+DQgjk5BnFUXwzenZeUcn5W6OVI/K6DobeyksHp22OxjVmXGypo8s30sp3b8H+uuUnvUcpXccrZv6rRdBvagNfjMhcalfx+ZJqydudMtfLKPgo/83tPblu33TFjT9GuY2O/bpq1Zj2B4zOvVr03RSc8OnB34+R3Ih8l7+PkZz4hnB/7+Heh8jQrmTK5f9jT+dqJuj4/0fKutlZj3UJL8CG7L+Okjvrfgi36+yXiMH034sC+fCDpb9gnTX2ryq/vzS4v/CcHf+9ryPbqv+vz4FLgp9SP4qIIZ+2AX0Rwe+Sn7As031+/hC6G+y/S93J/RfVfSLzh9VMMXQv1WpvdfR+b4oq5nmPcWT2J0j+giW/GvHyR5QJHxxNRnHH4itpN/TPkhlQ/rFVy4z4Kbz0z2Pyqy0l54rnx9zY+FA/lNgEIUG/K1tnywn7TqJsqkXTxcBsk7wCMCmtRxqHj88GoTYMY0nge4kSXjfsECXccfMKhzpcsB4VSIdAvn3tQ2+GIFc7zTFRsQtx34iJr3MUwneE/dT4BJnW7WESX8xOXo84h/FCLrLNrzSJcYLDPqq0HJ7oznfXkn1pRPqgQDNvM7YMr1wZFaj3hrbkTPUf1nDVTrMvZk+LWmxx5DFxuC1Jn7oRguHZsJhpzTHsUeDzEny6clNCrmmxwDCA/ncS7hD6q3rBHRMz1BUgVrZ39jGn5HZAETzVrU/9EHf0/n/Ha6ijW8QqoipI3aTQZzfE/tRT7gXi/6XdD9kcoju80nZUw9mcsGRhJyVx2MkGs71kwEviObYLifUxY6hS39ZRDXYMZAxMelATkoo6MM8tESYWjAjDG1zLzFZ4DZG32DoNrq1M2R+QZXYWJnFHqPyIMpD287pGBf+Qhsy3bYHdM385v8VNre7W2X2Fvd6U8Q6W3FMWtcAsjhzIPgYBfRl/Rm5XMwlFaWyk7UsIfIsY0ItGbFxOpQrjiytDK6yCGyLcyKOjXjn2027grV0d3VsSuo1c9yly79lxdef3JfpCcF7OorBglSKi6akBBuiIxdgYi4AilKqwQ6vB1bhpydmoUNLNtm2HZsIo5ZEJ1tNRC5OEyudV218lJpxX6dCnRhA9g6bUMTO0gdDA9nqbfxynwv66v4Qq20KwgfDB4V4cwg9QTaDttVo7YjNnlZlReaNk70VBDbcgMOmuxAclH4bi3wL9wzS2taWhNSIBl5oO3oh4kOPkmGcr6skawcxrc1ywZiv9D3lR7WC/I/6Quuy9L07duiZUFP7JXednoijhY/YkAYSVdKPOSaR+zZQJ3YLJDE9xr/+U8T70y1+gKkV9KJo/M9CGnhJIuDi5tV8DIEXMfc2CnUlHid71E6tSFByxV5xh1agncuFnG5D+wmyRLo9Fx0uLVFS8tL0dhYFzZ80kSf6diLbCuHw+NT1E2NsYjTuTnMWIpdU47U1WuiXLiP0t/Whm7XK7r4SMM++zVY0YSij/EG27K9jd4S2+qsRTC1tvFpwGr0eaWo5FIOwmc/kEmRR2RsbIct2PCcGcTPNrGYe2sR0S/Wl5xSck9kPpHExlJ05NV29M78QIYduY0NtWRsN7mADEHqWzv3p7KBBkw/sydCMcXKMmvhGjR11kRClnVX4lmz9zY1kqtK3nS2VQd75P9n703UG8eVYM0I0O4+53533v9VZ7okYP5IEBIlyy7X1stpoRhEInckQMoiy1WDtRzIhY8OXWuMnvBl4wu65PQCIynRhy4fnGzLkiDjRrjRSeNS43K/13lD95hbbOxlnZFEWKXZ8DlwpaxxrRnj/Hyf5digg8E11rmnpXYD5TP1GsTr2J/JLH3S7syRy1a9D3FwheGA62HsAW0LM1Wd8cGhYM6fNdZsZ4qAK0W5WzXfjM/EFuOG2gYR1M8I+N8CeBkj1sUnxRkMRs8eGbItKx7muhKqdAeBJsR4KG0wiTFiBw+7gZ+O9UBXBx+Cl7HZM5O2pKDJOw9XVZORiYxBjK53G3OJfmp7Rik1TS7sNOrVlfpBaCOn1M8tsaT0RzRPPsE4utLiJ5Ai2zEaEzxgyRZ/H5u5LMTejr2q2ZPO2qdOb4CWbdlXwCJuajGRse10pbd8FCM1KyImc332YXWJG6DGeFOt0cr/vkfjeNh+Gw+FxLcNpZLgalVSAAAQAElEQVSLZs8xpCJf6AQOHf5VI6OZbzK2vfuh1vv+EX1yDVR5mn0yCtGaHp7nZwWeFXhW4FmBZwWeFXhW4FmBZwX+lytgJhfQPY9LBZ7En1iBbL+FFTZf4ha9+uiEXn3on44PnH8g+vY0Hk0QL3y3rS+7kG+O9aX3jeDI+FlJ3ud3Pz7G/AvpwYOqT9XlL8zxV4TOQ5BAul3w1CL81YfW36ElzffwS/K7DZZ6BKp6Raa9hf4e7OZ0uWbpHhxHvw/EsOzoQHzieLSW4QXJYSGuxsjDVK4Onm4OBLZl3yJ668Gl7QwLqFd/PNlWdG0/9KO7lph3rE8PYxt82uCBou3i2iZfAeumMclvjRH9BW7SedpYfu3p2/ZlbPsSrmxYh8W4SszdS7yI6YXTKY+gVT60t3XbjY+dVZ3tq56LVSemNXvijewBHsZXELiYYCMwDWxrPcTWV1r5wjnHRdNucuHCkq0dJuzg4WpnbudC5lcPxJnUODpSlVJ5mdI8fcKqYzCHIuINm3rwDGNAL2C9xxS9C6LNXAwleNNv9vCCD7ES27bsQNVsV79OKx6hWX4mgcC2toZvSaXNiaE0R1ottotGpcgLb2e48rFweUH5MuoE7dQi/8xr/rnTL9kr8JMFIhSoAmsewuWnhXyDo+8IrawTFI4GL0wif3mx/vPfppdXab0ASexLviJWMMalDhBCeQq0t4McEvFtTvEXRBtP6W5g+zKufbOPaq00804tgvifYqu1CbZM7b/ECITN+XxiL/ZCxqJN22ssWJhSEPRfeBO+bRs+mzrX0vQz6l7YyC+5RD+wLdtVg4GH8I6wXXL72stTw2Y+rO+Zt9i9n2VPQWJmzU+8hR+srz35seroDXJKqIqXlCPYUbnCq37nVYeL6cbEaZM1GdC+wA6NAzjXI7xA2LqgtDu1xLxH1I7AuuxT/2DJbHKyZP6IFj+2oeYRyqZe1COy2KY/SGVbreW1ZbTFmuy99h6jY8q1lltT23Y5JrjX4BTfF8CPhm1xTDTDff/IftSuEj+2ld/efslvRJu5YhqdFj57Lb+dnnF0O3kiJn+OyoWexLPeF3l04JVenSx7R3NxttY0KbGPpdyLgwjtJZl9/IYft96tjJ+CpVKvky6t6sReTL7L/iIMEWfV50QOjKOb0UP9CHbEd0jbxA4aQ3rdItdBAf7FZ9k00UnETN0wnodndyydZclScgvfdl3r029c4CF+dmhvqOF+ysIaXMvpr8BvfH8ayzJ217g1IjbBwqS7xlwWP6MfxAi+5qtlX2TyKEZ/geHHB8VduumXsu1LhRbv2B91w8dNurIp4p1T7IJ3xGrvCZ78ZwWeFXhW4FmB/5EK8CXnnzIT8+m28E/J+ZnnswLPCnxLBYxyQPc8nhV4VuDDCnz7lZKvdsFbt3y8vmUW50dOj2NdPX48A753X77Uf/SF9epvUnlIcsTk/uC5/pY080n/A66SV8wznyB0UA+U8gABROcjRP8etvniD+jvZT9vbFyZNannLe/2KH3nQX0/8fghUzyiMVg4Brat8O3krWp5mPUYrgddR9ncf3Ou6pjz0BEl1dogzPoFtmW/BRY3h/1YJz7iM8rZB9W7yQ39IwwvOPKONDIJm+r1pzbKoZoHBEfFtv/8XGYOeeF7Rda0EhL10zbJd862L5LYDR5eDibEoYiOD/kuigfCNnq+cGzfjCOI32D6HWypiTW2HbXiL97Sj8Ce8tCfhe1an7xEWT5ja+ML2FbzVtBdyz+pGRscMJcptC1PsvJMfhnalu2QN5h1k868rDvzcDw+09/b2S572+s5c/lJ/HFZi0EqV5RCTtybnfWtvuHnRVIrjD799ZF9IXJW+UCInulAvg8DGxqO6BITzYxK/8yLps5mCD8I3Xb9dEEpPzjhTm5WarHl5QZorckmNz6A4080hpznEdryHDCvEITnpcVJPbmcM5+u+HvBX+Tn06DOEmIx3QmMBog8PtMHduIHUviB9hY6JgMnycDkHtGA+RbcIEtJc92G8stiQhW/EajawNeAyeoJQSHj1LH2Jm70qO0umpti10jOhskxuC/382C+o+KJlpdKqQlkHVENQWh0okeCMMK/wtrahvtNibMRq+F/48HDf//T4J20+Yy8AzG20pJ/5cC+PtU/eRyu1MpX1nbGy/xsw2/YuyDayimVi68q4EwP6TzCD+Ij1050cFW+WpsvZMM/1UvTXkbRtxOr1Zw7eyX2JdxP2c/zRWtX/IRtO6mwx84MyZ36xtfSjX7owVqiUMeMY9kTYcZfsLWWYckytl3j42lQhNQwvG1LvqQAb2NP2557nfom/+ja04d96KGjv7UtbrDp4KzkGrvkjVd4XaHDmzUZzN0Fu8mePgfzG+RgE58+e1R7s63WWsGe+qLZ0Bw9Fx/jxBv4ucTK+rAOI/6YT/rcE0vOeOoP1qtjPSR8iRa9heiGTihE+3wGcxp1DYQX2JbtS46QSiM0/q/zRElGwHTY/5LZ9IbBofRkIaagL+ztqhuDxA9Sk/TxyWVS17wOLfZr2NlHZ+aevRuQgbatAVUc0To1iE7iMJx8nNjJJpyJlSPmauSbHOKzciWZQaz4Cj9Q7uva0H2R0XdrVbf8H+TxePRue8aNAMQ+e2hoKLaw6rCre/+UPB5Iy8fBuEEHS3XVlCkotNomedNIH+jaKoXE2ZE8O+uzMKDtdjForSzw2zViQ5DSpe4dOoqpXcmYb44AN0KlIE0fpYOP1LDoZT/YxfCLd+kTD+w6eqcldkSDgKELywe2x3GHf8RgHMT+I0SHFGX7gqUf2aK/t7evfm0rNQ/sydehJd49Il68Nb+Mwz8ivCC89BeE8QHsmcdFn7ot9YbsulvCfeJZgWcFnhV4VuBZgWcFnhV4VuBZgWcFnhV4VuAvrUC+wC58NpGlv/rP2k29PJBamJycly+er2R4iwgPnOgEV9au4CvnhtrFN7zn4M+twL88WrZggT1afeoBne7viT8/ufX8aPap0l9bmWRQyEmzHiFz7wlUvPAt+xZKMw8w6elKDql6sl0M7S2DnVxdWEGNfbVlnIdtdN90GG2bcwB9fxx95sHdvfw6Ng97mdNcIOg8yr5K36OinofCNjmglBrSvTls38w1CnngGdiRzdjxFx8rbzuyidg8wiVTLx/x8EhT4h2veMRMLgIYKC29L+PM55TffORFdOjkEkTzCCw0eOIdmc0ILHlqbVs4lfkDoegls5ojxPStm2Y32RYnHWujuxYfKjVOyFKD8HBLHIFQCFCKTPRxK06dnPMSMv/np2ix6zw47/AZXg5UUW81Dh1i6U4az4TpvMiiI9+pG1mAlPcCkUBhyJHE4KWDh1J+WqB7c6x4F8F0w7wmp2qJw9nvPJydeXl0Zu0mZ55tasQRXSIX0zZzc9HrhLtF7nES9MK6ENOPmC+w5GYwxHtI/fbbptYGY9EGuB6ZcafOiXMix/JjyfxRNV/PkySP6cN341LkZFu2od4ei736FD60ZZTjN4DMkK6z/p2XKlnP9LBkN0Wc3PPiKDm31iK65BYvpgbRyYue6MVHlOxYS3aT7QtEszNuij97ymHXkTi2pRzpNVv4yfPLlxMvG79M5n5OXUMmj/SBycu2OFifF+UvQCReZPGVXrJaFCRl3vGTYeSn0xdemp6Ya5edHAOjOY/oXuKlEAEi27KtxLItpficFZJ+sA9sy55YfqYvl13i5+VzrtXM2Z662lvkgQ1fuX9jjaPwoGTDd/JtWCQxkAMdGJfDjp7VWnxIifUH+/MP5v7/pc75ixPsDVnUSUId3dnLqhbxmRfXGSa2EBBKqyVkxvlsDRY/fWTnXLfrt7axNbmkdttL9ke0JLamam44qh52p44pbeIyfHMUn1Nytq3c/zG/6tWgTvgmxiQP8jmbhm3yCWyLY4dLN/kUcThlXqlL+nJ+kIW0jQ+HvCDzhn0ZoyChkrQCvdMSI4g4erZlNxmEF9TeTrEyeICaY9kZaTDrcfQ3qyG5TXnW/MRe6Su4wg80W/hBRquHLp/09kGX8c87EiG49xhecM/PXOEnx+Ct+KdwLvvkG2NU3Umvli/9D2RzyeEHfLQfsH2a/o9V4DmdZwWeFfgfqUB+Ojsi01rj0H9D8H1Lzw+kv+HCPFN6VuCHK5AvCEf8sMOng2cFflkF8oDhI9RnFV/g7nvD+xS+knlir4/r6tGvPpcQ9Nsjn5wTg0/RpXvsl827LtRRCejuDqal5WuKZiwRK3CY9VtLrbyozvjyAgqhiw8du+jvsM0jhw1B/NL9Q448AHwPawo2cwNrfNRfvK/1R5vQX9OPfD0giP5CHvgsRCeI3mBxb6F61pW0g8EGOCK8IPafQ9b1iM9ZHWOGzgOqIz7n5X2txiSCo8/U475G73v4McmKs9Zn9Yt/8c76XC7A0BfBx4TdZDB46jpxu65H68/Qg0UI8PIZ9a/qJDfJtdeyBlkL3bXwIjsiPHu/rtib4n7S8SNvGtBhRX9c5t2JweM38j+6R1xTsQ17KP83YTEyQjjQH/QMb46wsladJ8NLPtCdMcdFN3kG4Qehg9BBbC7KOxG5nXzIBJ9hLz178sN7hEFiQXxXbhelBtXUqE/A4M0R1/FuW/Zck0H8whvtycjLhlClg27nQf6ZlwCdutjTjz376AW2+RRgLcz8ACujM5zknK2d6s2PCij8CJ/5TI1tEP3BPBMjNqd6wdt5wdNxKG0voDHfckYvPpMiYjwKqOF6BPArBB+4A5nQlay0rW0y105LL4u0AbnzojQvdNY8O+O8LItNgGa6r+Iyh6qX1JMDOPOiJg/kE2NkN29NrTGPMSq+RA7nphFIjBhTo+SQXHrZUyX0O3w69v4cn4kV1AuxfqZmJ2SjfnNStJX7xpyzD5uJzcRDTz9kRO1Pse1dg4WpsmGbPoCsw9gG8RXGiAMIPFxiVr74imwidRjUgoUhbvKJD1kazAVzDeIrDMGDzriTy8IgDgfSHCMnbKqrE26rz4vz1Cy6AZsQr5vMJH7jhdUrEPuylFePu155WM78tCHO2qBJyhREslTrRSAr/DPxqVUFsWDDtcSRXEWzLXuCIfoEssoPFGOxVgmg0musz8abarvJNvKu05e85JyxLP4gS82ylxLHttKylunDiyw1kIbCn2hq28a4yW5RLYQeVe9BPLLC3e5SNoPSup4G8w06axPpVSX2XR1fnbXP/mhbU6euPbooL93olEfCxReBaigZ/V55FF9Sa+TdNm0voG2yDdelI01ah2Zb9kSxVwxqAbtYdbLQU8XLtZMce11H5+K54qIkoUfPvMXPta1xI5L50yTOYl9JTeYenHFHL7lPn9SE+SduMPbakLxsF1TNnF3j1ubcBn5gXo6OH7xVONvs3Aa9IQ+NLRRTlZw5iX3T2VsjoYS6ttaU6/5VTS8wGnGaaPjN/53byY1bDH7xgg8kl2Pbml64bl42i45rqeNPwoUsMRb3mpNSkKVSGAAAEABJREFUv6Q99pog0bVZ+V7lIRLkRFzREZZ6K6RsX3q06hjcO+Nv1gOD4qpiX0eSSWaztVnKvBInfWIGGUf/PIYmunK/K4zObWJoJCdJ8TWBB/RFy3jaixoFg376ynQL0bPVgJ1e1ZL7IEYNOA18DsYFxjmqdnv8lUf4CxEFZxYJU1n8TNQlXCkztpsMWttkG948BokZ/hzdnsOf2PXpErtzvS5N27K9hsTrik6BRDKHixDCbera7M9dXrokb2QFz1xtyz5i8nFzOcYYGuVnqEMHF+F3EvaMOfB3xJnrP3PPOn+na5k5xtaeMezbPrIgce1bWXhLlv570b7X8Gn3rMCzAv9TFXhO5lmBv74CP/KJ+tdn/8zgWYFnBT5TgVznwWd0nzrPCvxDKmDy/AxQ+6aD7+bfpP9jyjwt4JGFCm89fZhLrmkKwLMY3erF58FX9A7DC/ke/6LwJJ4V+IUVyN7FfbZhAPltB0br4cyHhp/V+9DJXyEkcQXvxR48hPtI/p7dT+TnwRoPzHL/sX15cLgi8CyPHFXgDHtMncvTsFE8Thy5b/EgE6OsK93BDjHH5MemBh9WB42Hhz3zbPSPFHbvJbJd/fF0zCF0kjzaLN2Zf9aImd8qVA04LdXqp36RdbKNykReDFSsknBC+WYMyzZnXWzsOdbelr7Fn13WWuMlwqb8lp99WRSmNBPO2eIP+qHPPPSt3yTkBdgf4PRFQjRPRahaYgWPFsi2phF1kSAbSD+RnHzIpRNzgOpFY+6cL4fterivvQ3kHPvo2rESQlVEL2b0iuCUuQlJ2+NGdjqfdDrxAoUH75EbuWjlG0b6zikv9YJOjrFDpeoX26DzkL0etiNIDnSy8WbRZ+5W4wVBYy0kXrbgG7GCOkFwQDal1YtgdEKngokZZBy9rOXry4teX19Z1xd873YoxGzmEArGowNR+UuPvGf+zBOyjthHHoSRmOmlmTudLo05kopeX14v7IOryUPn9XVT8pW5/mvTdF4sdOrY0TEvtraahyWdD/kY6awbAo6r7yHbcFz91ho01ULBnrxicMo8sj5Zw/Opw5l6xUd/zd8218oref5Wff457Bdq/Ntvrwoydpu+7VZ7srGutpnHKL8Qs69zdIVek21t26atbdB5STP1Ezsvjr/88UVfuN6C7Eu90wZ78MSezT8rHFvSR9Pld9teyPul4g0EgZMnMWvfEzK8hTN+4itj0VbfWpNtpd9aw+dGTfALbbtkcmqoajaDoiR70ewicnDZTH9KI4fO9dKzxrUPYIS/o+329u6H3rbcgBtavoAIFa8hy/yMKDmnJzv05pk02GtoJxQ6CnbpSD33+8CZfuKs5BdEXqo5EUcFHCUVeLy7qpe+X/7oyhpm7U75DeFT/hlwaUP/9WWr+m1Z/x3JGfP6VnA+J97QmUTzs374mUOQXGGzrQahreJFoTD2PNMPZC4d0aZNCHA4ch2cvpz1BWR+EeWzPQgd2InjWTzW6OKrhKr98MKc3Fo4xFVBq41FzH4NRxxN1odnwuvGIanU0ouU8PFZP9FbsTF9fOB71Bwfaw72x5m1zHW5/pJLPgfizLJaJatLs+HumEzP7jNnUrAt25/R/uU6lJoYJMX573hY/KFWbt7TO9yHd066MSdS11DG97CnvT37e/n92LZsT3Z8g1RpXg2T/Tw/K/CswLMCzwr8Kyvw95l0/hZe4e+T0jOTZwX+5RXYf3j8GVXIT57Lz5FevGf/rMC/vAL5/MvfRP/WMuRyCng+wJOH963jO3iska+FC481brgJeHwaswvD3slPdN96fyG/AT7h+a9UyRf9BTHF9eAmX/A/g780d/JN/Dw3eA+R/0rcx20wjug8yFjxEdXDrUob/mfqG/vgosuD3tA8eeH6GbJ9g8iOWLHTH/mP6OjYljgGD+m0N9tae+TS27uUNPacmNJKq/ooHP1k/K1ImI9w9DdIgEOp15G/6MgjSz+YX7Bkv6LPPohf+/oQzTbltVT9/f1h6iWvhTxQHkyKA5N2QfGou/ZWY5TGYV6D8XW+XNmMx66/Otv4dO3L5GvfjmOvvdlTZq88D94e3OvsqR/z+Fn5ZPwIkReY1/k8xPuM+k2sznjpt2YdobTMq+Y92HfXnM68ScjD+eNvJEX9iIpX9tP20Tj69pyL7QwBPXQDDER4xTbztKes+EmnamPq3GCZeZ315TQEpyDOUmT6sBm9EY3WlJcaeR1C6sQNU0pYVTMXpZRcMmSUrvSiX4P9dMkfQafgg4kEy3bJo26bGA55AerCTHnhggul3gPCXnpNg8/e8MQcDerFkgx/FMQPA3aTjXRras0SRxB/KEmSVk6doPEXaG/h7eSls9uF7mNozS90XlxmXEC2FElBdoJLrj+qFrqIy8lKXslh7PlENJhLekwRDyVW3A9OCza2KDXSs1OHHnVBFuKC94hlj5r6Yf+rwwnYCNH/7bXp//z+u16omSsGu4IfnLYXq21Sgx97UtSleVKdhQtsE7cVkqPtUkjurWX9xiWXCGyjm7zhk1sjRuyC3s+1F+J34VQvAXc+ieR6PHNtRi6LF3okGsegJWn6+JroxJaSSwH/6SNrraEp2S6IwtkN3Vkge/GRMNfYBImbPhAtfXyGH2RsT9vEsPe5kjszVtuaNhB6wFt7aVB/CV3yIBx1GIo/G15kJg/6irX3ttWYh6mhaAN/aEFJtgvyoptsK9ePaAMfdNRnxondYD12dunaJodBLl2JGxuLP/BJM+a3wDg6Qid5zd5adHwQUGlbIx/yHkw2/yR3Z23WXzRwFPBhowMyTJ1GzS8jKT43vWjzixp/2LYyPswcBAaQJTs+rGbmIokdLm4pdSkwxIaLASL+gvKDLqyHB1NUJ84pL4kziDkIeWZfSpbtWmNL0KoW+UIx9hOqO8UKJGeQHDbFWnLzLbxRQgP097h1TfBStOpIDsc4Nj442ZZtpQ0UgtBfRWIkJxTtaQ95OWyXX9sX3iIqd6f+kvmTmAui2eFmLoP5ZI912WZiHOSIyu0Bz3LxbMt20dpz7OwPUi1fA9oVO/EtOwgNtGOvbZyQAXaciZGxkVVvdN9B5B/B+Ch493EZz1w+sv2azHap5DzIeaGYnOxIIH7gWD5X3ylusMZH1zbxOBZvoDtYg7HnduHv4851H57tfW2c4TfB9sXWWCZWx3+QnykavOfxrMCzAs8KPCvwrMDfqwL80PLLE8qn4i8P8k6AvzL2fUrP8bMCf0UFntfAX1H1Z8xfVIF8ZB3xXpijzqKjm8shCP2tiJ+y+V4HZfz2dPH7VvQh58M0PhR+6HYKvzepaf0/e85DhTzseW+CkS+8p3PP53nBPYsHQXkA9Yb9w4zECj7rqPGA46ibBxx/5dbg8RiFOWb0lrbZ/MCmR5yc6W6O8LJON8xfMEitH+G9UEn5Yc15kFUTp/ipQXzmIdN7fgb6C2X3nuI3880DL8mazbbsicm5nu0jn6xJeubEJK5qRYVjT33bxbOtqgW97YqTcaBPNNullTqNip0oxfq2U/zEfre692KtB8go7HoxqbpPAsHXDrwcdFub48RK/kFoe/K/5m3JbS+y+lWHS1/cZMr6LJoHp7GyM6/JNHO0OYOOPL8leOLFGNOdCnV2nZNnEZwiTyzMGBEHxmBvZhyEmXH6hXoJgiubU5h733lgO8r+GCEKUlQC7a0dB7J4/i1bwLWnbAZSjUXLMHHzG53Bqr/tG30MOLDNgUw0UuKs4seHW9PWmiqH0pt0jUUNqN+aR1zYluGLs0k0eoGOjSlnhRIrupZL2qnl8T62/BKl5IrvC66Po92MiLGl5Jw5v77yIou8rflnOpDsjOOxMuCziWTEeHZCQWnJLT3T44XdCZzRRY8PzJkXNEKO4pvwpKGXV+v331+XG71sm5ITZrzo6tNPjOIcJJvpbyZgw7lD7OFK5iDIce/EVnuzUYDue/LpwjI29pSlviPJZDhDYiFyg0teR3+hgyjYlj3R6BuAIUe4w7Zsr1HRNtcdHLwzbnrJb1a6KW36RpJEyWmOI1HtN0yx8QWRRGdkn5A7Ehlm9OiUebs48dnDYkT8+A9crDrlJV+u+TNv90NXXdCxXbEzP5OnjRHHQIZXZbFtGJJs30C06NX6QLtFDrEf9sxl6YQdn7ZDHsDkahT+qBgZ1j5wY9xIY5CLit7YY9v2Qt7hw0Zk9F7gvby8qrUNNNkutP26wJrxzg+PfDngqZrt6iVrklbatnEPQD/zCPq+b0IH0QliYxvbifBIvLp1oqwyg9jlJVPf74v18hUac9kuNJKDRDtzHOrEzdhGHlkAvfKz4YMG3DztsCnicEKsrP+Jl75B9lHElJFdmVgZzT75JtcgXNuVW+jAnmPbGb7Fzm6t3coSbOfYLp82/c5b8ca+9weJBLv40vWSD0UWRMCI5ENdEdnSDTeRguRlQ1Ev2xHdYOB/MUKPPY/qqW310YG/9FLE1DfjgWwh4x9BfBaIFZ/L16jxoaBLcNfbps5363Cn8z1DO379xtQ28fyG/x7DtrJv7dk/1nOx7dlnMOfPklOHjAP7Ks84iDi6oYPQQehH+PmVehTlyXtW4DsrYLsuMPt/s//OsvzPmOXm9E+G/Wv35acXOn9l74iPDI96X6F/dG0+SuMzsvwm1Lv4jIOv6OQrRf62918Ccpsf2PlgfwxUfuj41f5/KLmn8U+ogPHxERB/4nirMn3ys70m+MrBxVI0p7Hjrd09Z/q54YYVRvX5of5HEEdP3Ffga/ezpV9ftvIl7wdx72+N68sOXzzXePXv8Zc8/eDmdcQj3lH+PXR8PsL6zHkkC++9+r75OI3yHWq3s/ej2/kmfYRYh+Czc5HyFY6HRMSIvwBS6YPQR/DjSg0rJvWtAae5D/IwK0iGMDk6ThYGkw50RqfnfrDrGUXSWGu6aVMbTQ4IaEcBHQ7b9fO88vsF5oYCbx67rwywE/Oyt4xkm75J8BM/gPHwmPOYuYVeSqGDNV65PupFODzo0Ros+9U/0rnh7XWq2EzROLc5fxIrzrf0yV3Eis1NLof1vsoMSW053x9RHyNrhEf60AssBup7EKh12JbtNaSP7wDyg2PGuiqs8X1/1bhSCReULuwBMcL4BDKDgKS19sLmY/445Cif+LWNquHMY/HTh2Nb8RO6MEyp7iDzh5pEVkrXU/bJQriUnc476O4Ou8kH3InlmMIkdc7zCC/jzsPYcMYMEvKCyIMLA8KOs0D4nXGnbfYH06SQUDJ/0osWeQD57pE40W/lP2rcX/DVI8jwgAEviCwY3CcG81cjatnHEAOuOzGv6F7BXQ97pLKXvoounc4cOrGxHelZnwGkpoa+Ds32ZXQvi8B2+Q1dvsfgtj4UOjybOPBCH7HkUoPd1MkjCD/95CPiCI+OpJkzRMYBQURwbS15b5CtWHUirm1JZ7kxYe7BjQ87e6A34MPLvTkUdaBbt5KQ6FitGVfokn/F02yLji3B84cAABAASURBVPfJef9MOGY4Ne3ZL/tYDTclfEEuepBaEO3BugRJjqqqo38mpaCjP8am3pu+nM869WhIdBrEyj9X3HGSf740sWAyH+Jh14c1EJ5OQ7w/1rpGojfwnx612eHLxhGjiM79vOtnFETAOvK5pfeASh+97Hjno22z2ibVerAuYn1Cw+BwQbTwsm4FbJJGI1TGiOtY95HMftW2odjclJcCW71Mern4LCMxfyaanCC17GycTwV15DtZXYaDumWOvUtmZVPT0OGdWZTQE/EfNHwzn2iTk22tZlvJcduatm1To395jb6q2YbPWNSYw562Nj3jUfUcytqNAUMiFieODNGS3dQoWJmEia/oTpzV1PkpRvwcI3mIeNJ//vObXrfGuCu/RTmYUL1cohdtEDeuxu7LtuyG7Sa30FegXoc5N7tyzcuygYMAdh22K/fRhyALkjXrg1+YiWd4Qas5GX9n7Ibu2yDHI89mPvhYvOQi4QneIBcdmu0aJbbRIYBsKHxs2/TTiN/azCv7JD7Sx6/Rm3D5KRm1m/OWcKW0ZH06cU2cOwsn+CZUg270sQ2NFgZWZFSAXLPeefGbeH2/FhMjwItM/EZ+oQf1jP6ZF4Qz/pBtrWZPOrYF1nTJJMu20iJLXxikuNc3Pjs5pD/xQpr0sJHcYheoWuRHRDdjPJU8J6M+YSX/YHvZirYnz/b0Ty9a1qjVNWmxGZTfXt/YyIy0ofMCWCVsjB9rMOa2p5G6UHd2j76wNl+YA6uggSEqakIfIj3uyq9q3lLmGCDWYA+MqS3ciVuAepyAfDdIDptmi03quBB7vKkZDyDjYGsqntuQqWNynR7enu14GDMuOYt8uBBJtVUeyYctVjmvPTN2Nw3jDZsX9kowc7UID6zI3CzUCkrLYO8rry5qI/Slske++mY8ZdIix76iMtiPwR4akYPqFx/dGscE2C5J4gUZRN5jz0wzXnDla+VPeDY5QAx06ajDvIbGHrN8lIzri40xWLdANaOGPnxyGKXDPAYDHF3HHZ0jrvI9bbRvDzIga874zHzotCBZAgkThA5sVgOEF1rklz4ILVpHOAosCuPQdFp96AKJ2ZZ9RfEPJ/sqs32R2C67+AyWID9jHJEMgqpG2cz8zRxE7oFrbVif/WeGQf3Dl0yhqf0+HvuapBe2s7e00xknlwuQrMO2bKOpZ3tW4FmBZwWeFXhW4B9WgfoU/Yfl/Ez3WYFnBSTr2f4+FXhm8qzArMD3fqb+6uv5e/Oas/qfOPNo5KvzyJd9nqK8qxf5wlLiOYCCNb7vo/+Id8//TH73fu7HeVgT3PPfG7/Jexw2Svbkt+AYJG6CI+8n0UmpXO1EHnbV+HAaYz48m6xdcQ5+6jlxlsNB7cZN3CW59rbZKzycurJ4kMZzqdgdNx6+ovLeWoa/8Jl904gb2MSP44Lr/Pg09JFUu9T1sE2XNsg7uDAOhG3ZE6ghmbT9tkdIXUa6h1gxHCnOUovFC+tH8DAqMY58N6uRd6BDiw6q19wzQG675g5ZsrAfrZujgG669+YT/oJdFrtPPOK4ZLx8kMzD+pzRQc+e+y5yDNR5IC740dB9K3725VB+8yzzikrZ8lIhNFJ8SKv2kQX5Z1bni5iTOnl04gz297SRzJ/Gy4HqiZMH+vnNvPyfsq05qdWVwFSqR11JPVh5hA5EG8TI/9d4yhsJLIwg/ptda0R36YV8gujoRdcO7ZlrgqITWzerWvEk1IB3zFo2mHZ4DX5T2og+SB+EZ0dnh1xz7OTNUXR0MvdtazrxxmfNMzrx8eXLSSdettVaYBTejC3ZTbgvaG8Zh2wWcw+lkqfWtpU1OuNvMFeGyOLDMgakLsHnRG4De4eErq5O0QtRuiSbPjl11jkvhAZ95K1JQeiXF+k///2NcZu1zjyjZ1U+kmWr2sBh8uu8QDufz5WObeRXRKeAhW3OqOFvgFU3e/FJEo15VvkRzbbqjxkw5/M5dWbfEh9vzJkKQde89roPxpHFIrAtu8mgMVnbZRdZdBdshyV7yuMmeRZTUzbpeS47cpojyXZBhxZ7MkRrzszGN9fbmZol5/godYJ1QGKkPnWL7wxHrUd0zfpb+Cjh5KMhG+6O6EVsW/nLBa3lJYz1ftv3EGEt/vhWc2S9QPpIBvkPcs1+zzxCh2+3w15MbmeRQmFUBeY5+WIeE2QGTVv9ZY0N2sVvGNqWG7DVqs8azrEZK42c00mdblT8bZNeXq3ffmv6/bdNr6+b2maRglLjYObd1fe5YHwpfeaDthJzw9nL1qAxJ9Yx79aaSFjRXTWBUX7q+sX39K83rZG/bbWtydCN/MJrLbHg4TR80ZJP+ccfwzoceU4ZkVeu6XNdr6vGM9/ONZH5VlLo2lb8Bgxla4IcbOLqbbvVQR4GhUhOjD48Ejv5J/XOHiKrG32bBOBEJ8gaZQaw3hyJF5300VsKtmUHTbIIQUHID4pp422MkIXYFpBzaNasv9HDSekfT4l9GRPvQu9E5Gb99EC2q2iwHouefRLmeu5EBNIcX3vNVlMasg0m65vOmWzwjlFj/YN7sZ14vmd/ffwVE9syMZejkQ2yBvT3Y1h1pMaPZMV/MD92RNk9T88KPCvwrMCzAs8K/DkVGOYTHfw50Z5RnhX4H6tArp3gz5rW12J9Tf5n5bniJJ9gjZ/9r6hAvqQE+dIRhA5CB78i5o/6HDhYgPxFR75aBR+7t80X1rdosgL7rcwOb5O9KV/sOl/s0mtviJXvjsHOerfLGo0+lDW7IH57vnQTBycX/gN62T/syevdwGp8/oP3Fb4iMfKA7oPjPvf7PB+Z2lb9SX+H1PmIR/Y/m8cjGtUa8xBgxV4x1nj1NpkfsPQe9XZ0rxKG18E3UDM/lvNBfl9zky0SJHbQOAWZ79cQ37FN/1MxxPpP1H4hSPWH+a2x3msf/HyLO67b1Csg2Hs+fpBPKctDettF5zTj19M02ddr0I5OEK2JwUPJ91C/8YizrL+wzboF05K5IQuddUx/RPQWLEe59vjUHcKdIj/aXOgIqS+pHVj4YGS7bO30hnM9bCNzMTKnevjLC5pBnnb4QcSzJvYah5cUmSm60R8EnxhTuJ/HLo/vsDJOfw/blYttQdzMNTadvRbkoWPq4MM6lZw4ooWme3uMvKSy4iM6xyyXz9T6Ah68lh5+R80Ni9B4ti07YAAvPnvpMz4cNvFKngfG2V+zXktlIBu771H0lE86tl0d+QTxMczc6TgMHh3hByLHVnW05zgvGUZPHZp4L1bPxO3IAvTbdZ3JhGuS857X1GDNY7UGujazHm4RBOhhN6VWQgw+PzslSJ0yjiwqNdcMQPjhzYfsQ3kJ3Fn3pGXHT8NXiya50e2HHd4coKboj9GVlzZ50REfQoAHZFZoMiwfnYAjc5ImW0JHRWOCzlAn8dQufelj02quujRUiDfAWYOB7ZJtm/DFWsIb2NmTb88eYRRqnUSzr3NhqKgFmGZYmYZmesgamH6SWxQS48TLwtg0fAUbSeRFkRnbUz+6C2FZM8fT6SSbEbo1R4Kd2CzxG/25C6XNUoPB+zL9n/+81m8CZ4wZXGQMbEMDrj2j3dqLJMu2BhOonK1qg5mdiXMmd0gJfnRC2OjDjA6ksnac8AHF/hjkGF8LU8eyjZqr31qjDzLGDptBDibhF95kD/bnYH9iIDs6E9sLCwhz+j7XXhhlu3yM0p96o+SdeygmlyP6GeARo3YBbpjDuAGho6q2E7FNbLSKl7UMb5TWftp1nSG1loqSbWVuog3qdM4LP+rIsI74Oe017+Q894jLrhT2U2Lv5N5FZ8PTmPNlIvFls05FM0XiQeKrKTlP39PcLfY7beoBWesuQ01Yk68HLbkm3jnzSZBkQkFSp6mevIZIh+EoRD/yQV5595u/87IhIZX6zVRI1oEzeyAyqHhlIgN+B/TYxmc8nk7sBeLXX+Cgz/2hfGMYedJKzAmYHLMGc37h21YjgW2bc81fkIifIPcZ28zBqgZdPaeQV7h+K78RdOVtr3WYOYuWfGxXPMUlMETySN6pTe6VtQ4ot9bUSr+J7gJ9si2bqBfdiAYyDghBTau89CQPM3OmU/rkxQIwxM6N/vawwwf45Cw5vqYfHdsD1kVMEonTufCD0MGS25bxv3xPnX0vxBbFoz7Dm8PG3uRuybaqxrEDotnWyOcC+4rhzTHISejZGB8kJp8jDqIiBzblM/0FszYjPtGyXfnY5Mb40dGxDR7JHvPiK3gs/VGu7XLhw/yLwWnxID887N0HvW3ZVwzmG8wZfOjmKXxW4FmBZwWeFfhHVMASP9tf8I/I+ZnkswLPCvzNK/DRN4u/eer/svRy//+XTflT080OLvAZyfsDBY8MU7+FR/K/O4/vdvkuXfjTc6W2cp4qAQXvZJCFeCRa9mX7gb3iIHjk5Dt4uMoX4u+w/GETHlt93QeLSopf1/sODVNzng18h+UywQHJcSzGmz6yX1lfyjNjMhGbfDKqoBCf7VGtA/OY8OiLXcbq4Jxzib56wvDz80T5qw6/rvD5eOKewExqPtC7a7tplSysY1ahHyF6P4LymdMnnbhyTJ48RCTZ3Bneu39/0mWpXVOwcFu8R6fopc5HLL0jLw+zT7zUCW/Jf7h3PCSD9O+A5G3LEZcqJ9a5hpB2SVj0wYPZwT4QupM3eCCbB+H1kD8PaFVq7H2IB0fmFiyRbdmsyx4v100+P7M+tpda9VHJP8Fc7214uFnMy2nprp7EycLoNfwEF9ULMYgtsGxm7qIl1iUXBp2XPkhvdOuzis8aiz/EsC3eBejlddP20ubLHHh202qDB8snXiTlhe2X0xeF7vAit00HiDcuIOqAnQNeuiCqtuVm5QWEbcXPWdKqH2QdiKrPaRAr6xV01o4jbNY06wqoWcPADd/0DPE76mVtco5dfJTR4dTJzbYqFy3bIVhKMyWwraxrF3EcLoAXko7B2yP+tvVS9iiO0T4m9E5du8ztfOq8GD/ryx/nqvPYFWNqcx6S+ZNzY76JFZ0T1+CZNerUKibhpU+tghozh9fXV72wzqpmaMbbi2xPDl3I2IZBOPaE9J//Nr28NvTG/uLI0FdEPzFs6sXgxIvmU/Lh5VnPNUYS1SMTrUWPPocp9NY2vZCH4E+eIRdUtGgR2zu/NXJ60XwJOuOeqw7sKOJwqPIgl84gc9Fdy0u56CT3Kdq19m7yJCIS51WEVmcuSz/9oOYd2FZraNLrro3EB2G3XZ4QgzWxTU0bdZ5zyXzKj4RU+ETGS+wt4M18ZBv7K2u5tayJyctoc8QpXY745iLZr4MTtfhSDjvrkbXJtVFgnc7kn31eNjGW60+N97wHOiWqE/uA2JXHbzPvjfXLfixL5mS7NK+nmZx9z79q2JEFkj37hM+6JtfT/pv1J+5DX1jX/KZ9EH7Wsl7YYmCzB3hjmvzzzx8z5ZRCcMWW1JcvXF/4yrrVHF5f9dvvv+k3+peXjfWY+ykQSXzmAAAQAElEQVQZF/CptAzox74HBvwAlkS6tlkvs1c2vWxNG7DhBdCiD+JmFC32k1QLnXFIhMk3YKjShyeam1UwPYBVB2lU31iThdKLPnpoS5YiMzpB21rxEif2R2SPBAnbEWS+um8IEYlSqCNjyHk/IjhiZ5OKtkbcfdygbct2ceymBjLI2qXXFBX5mVPWo0BR05cNyRVNX+O7kwmSuBt7+IXr7OXl9r5YtrEhT5Of7YwSYa7d8ps5l+T2FPvszTN79vTlC3txGUiOv6wT0Gr4ic0aHvuyJL49c4jMtoyf0F/D0e+FJl7Z7X11Fai4v/SUHIIEWX1o26o9qs83mzo8ULfhg+vOe6D0ZP07KvCc5bMCzwr8wyowzAftAaSfL435wUP8oMdwHqhM4i8+P8j3L87oGf5ZgX9QBXIhH/GrU89Pu6Be5tAnXO4rGYfOE7xAK6cwj3TGfyZW7NX/mbH/HrHq/p/pP0gnf2P6iAcqv4SVL8qB+TJ3RHgFvlnlS84jJKF82U7/o8gOXh9B7/l6VL9HeR15V18pfJCvVMFVck9Fqy4lknq3vzdSfB7xRkHzyQOPCQ41faD1TaxaI55ovNsfYg0eJ41xri/zxxqFtjcZDIocHPfClaYg9egkKe5zzT0mUKoWPsg96DCE8+5xn/c1lhU6hsnvgn2u4f9q3MTc6/goJpnKthrQXbORHnDx+YG/5SK6oVFlzUKJOLfQu21fHxE/IIfG+krh3xolzkInWLA0QgewKwfcKMhcg6X3qI9d+NN27nuHAWIbZPxZ8PQKy1xGg0upk8+4IvtiwKMvpfsTN5eRvc0WvvTQ92oZJ9/0QfZgcNmngxjAbjKIznsY6E0kz2l31E2cBe2TGzAKKQoPG0lZubzyIHjSCOCfuQ6D1Pg9JNasMTb4XXrhfwRUVfMlp9Af6R5l+W4zsr+SMIKUt+aCk/t+zrej9R4Q7UfyHtQyD3hDBwOfu1ih3wBh9IIlC00llJqITZwxajf24S399BlHJ7CNmUOCM9U5sw8nBvkp9z3WxfaMIZW+bVmNKQNt6uzRQHtrzUXlnHh5eXDmLUAedOed6Jzqhg72tY9xBXO8ASrEasCON8neXwyQHztQmIcp58++f+1dx5KaJfjmXjEEjcEIyLmMWdtmq5GK9g/HwWeKGbvBd1P+RF00WJxHoWEXfuaeOTILCZ5tdXxlf9f/a8kLnsxNe7MdNTVLG3EawWHB865x7WJX/iledlZFRnmoiZLuIN6IhAzoz7xhiY3CQnd5RVQxtm2j3xA3dWpBeuo4I0TtHTsWRqcVOoYdYV7UnVA+n3L1kqNnPCj1TrAc6HJ3wF+vF18EYY4NFZQ5rwNVdKafyodi5BpNrDP58x5RdOJ9LL6nlW3y8T4QtEpmT15qJdq2NVFSAB9Z+PFLasyPXZO9w3wSJ3kHkcFCTi07fmEMFnBQn2XfUQhNCGIbXQGUmWRz23mjeJzpB3PshTP1FXttoP7HH12p4ZnJZVwvEnnxEb9BYnT2YCYXubBhGrzUanptm8zPPYI5Spg8hkIGyVG0vEBJPU+88MjeDIRl27Z0GlkAXZtNrTIs/k5nvGNgEKSOQaPAW2ti6hxlJNsgBua0yexRgcw9tmOvX2jbivGZRbYzBzPdicwDodITVtEPwtuok9kra57hBaa2NvnIsoMNtgux7Tjr3Hw6DhcGe3b5sV12GNTRNmtQ497zG9ujZKiUTCbz+MFf6lq1SF2RzliDnLtG/KMXHiLZ+NzH4aFBhOgO5i72ibDxpKmV2Hvm/lq6jFOr0EorX12J/+WPU/WRNWqzbU2tbcAV006/4dca+MQVHuDhO3uSAXyyGYN+YNfCuiB+O3ONbzK88DUymjbRGcwm91Abe2fk/RrmZS+1YLtr0KfmJpagY9fQ3+RkozRzaltTa02krsapNctARpi42MdXITRwZIhzLLp6+FzKEgNMlWab8IP7Swczv1yiCyeIE/kFkEy1k8fAtONmaP6/wHvPXFuTtk1Kb6t0hFXRyEzueSGdOQXhi9bZ/3kxeWJRCoy/cPMLnb8UcKLuwRk57vCLEQfTXXcB5tGVOmZfI7ociRm0rWFnbY1e9BuJ4sAmUUm2ZUkN+ch1AgbyS22pQ2KjUnFKFvkdsq6RpV/I+A3wt3zblm2JQ7RB7I4csmKlD8YeC2aGFwzq0qlRYFv2FUtp4HNgv8b20qEeBqzNIGYQnehecOBHFtjTftHpj4jtcbzo8BfueVm7yFZPyqwrO4jrdRRGmUSniHdO9sztqNeYX2oa30ez6GTO6Tt1TG9Pe9sXVftKX5gPiNgH93GOqu04eNLPCjwr8K+rwHPC/2MVqI8mfgjKD3+dudUPW/TP41mBZwX+RyqQizz4U6ZDoHr4SP+nxPsJQZJq8BNc/dNc8P3kn5byn5rvsT75bAyOCUS+cOT/TDpf4T7CD8XKvl/4IUffa1w/dWCcnu6bjyQf2+A9Y2R1T3pP/m38kScqCYtZ0fQ/+3jP7x72Tbj39KMYWRD6RzAIvvAjfr5qSxBCfVXtexXiO7DNg0HLUkHf2EgzO0EDP4HxUrBkHk7pKy32PCZ6V+sqT7bvqn2T4Fv2QXSDY4DklAdFR97PoG2KtjvKbBNnH9KFk0rNHsbDIzYBz8MuzxpH3DYeXfEgzbZs39jOuXzs98ZgH0y7fUB3MyaJeAxs1x5re2+7crBo0Awgvu1IrIVYmr1ml8cMle9yKcDSSS9aHu4FpKerulG9XeWrTOhd/dpm3JSHzYHd5IJlT+hBs29liZ+IqU+AcVllrXgcXvmEEVkgYgRDDnvHpDO3hV1w6VYMHMLLqGtuhWmbHaXBGdgtpIYtq8FkzMfG+TR0+nLWud6AhB+564H8Vi9qRMM3L/0iEdY6tvjbkZplHyzxNW8Xyz70kyx+1YscM8gLFzcrCCsvq+MnsvxsMizZnMQUMIz+9rJp/WaebSRS+MkngzMvLYLQ3k+21RLH7eJPqyVwaJTjY6MORjd05+n3iReX+S3Bnof76OAg2iJoIebrGiUMYheiNMdiHFjVmMfAgK6WkmrzgL2rfqOaWJ0H/aW3n2wTyhcfyWvbbufR40/HZmyayigJKlEAQVNfm+tEs6YRL8AuE0R1oB6lslZ+5sizFSRuZ73+3vT6W/ywsfLCDQxeBQ360sVKe2utld9RvKGqr7ElQOUjl2boQc0H/MwpCB0h6rLjx7KBTG7S6XyidieV7l67gY9l09BN/K21sKj5qP54IhyZTT5e8Tvped41GSy/O6dq3Jp5uTj/AsHi46zIgePKiz4M22Rtib4d4GZ8gdYQIZeqj31e0Oc3XrWcUt/OXsy+jCw6iXE6nasWojX82S6f9q3PjZdurW2abci2HP0Cuo17BcIzOXdixr/hwaJ2dcZGF4g2CkO5XoJB/ZNTZz3G7gOVOhq+mo0vJMQw3CA8uzGax0B2RGePByXFPn4UQ2g3q6UPmlXj9Ia/u8xcck9ZPdFVjeTb1tSoiU1eMM/knXrmN4uTg/GVe8720rRtTagVUJ3zgMDNdYkY54htxxepoydZUmP+xl9iDvrklFyMLEfo6nFICdQxHvigjErclhMK5QfaNnzDuT3cpLapZLbppdYMJEe2aOvafB0kj8qfJDognZpDeKGvRkwbRvGv5uxSFaYflW3cp4Zts7YXsG2ZltJsK39CE670Q4dnGwcZXWFb9vsoTfKqAOlh2JY4wrMtU4NAtORPdzliMtjHI8nsXBubHTvr0tlTthi2pUB3bfdnG3HAYuwqiZV6ZRg6PUpCS5Wni1OnyIMacAodRCUIHSD64Mgsl/hIL96bsl8E5TtzWUBiW/YEw08d5QfNmndSWIC3juh4DX6wj5/gWvUfdPg0f1bgWYFnBZ4V+KdV4JnvswLPCvz9KpAfz4IHmeWHw8U+0ov3b++PNTnSP7ku+Zn/J7v8x7nLl/IgX8yC0EHo4O84of353YepRSf4UOlTwnzFCh4r56HCe8gXvgt4+JG6XsGXUp45XsfXjd748rnwOOqVmzUKjn5Ch/cpEMv25QuvHXpjPHGNdEcl3eCObcf+/XrdqX91eD+HzO2IOLCJKStH1qLkXNyX2h9o27Kv0CdavtTf+42Z7XT10K6I/fSe/i6urnLMnrjkxn6Atv1Ofi67+9PtHOPjXuPrY8LygE7KHB9p28QGNv2dwtqnsQ3iK4hqsOTv9XfufmiYug8edsVJduBGApf943Aikar27N3kWTTrEAnqe+2vuuEfUTqI4y44yr6V9u4gtXnPNvMJUtsgurbl3TaywUQmeCy8z3/5c0P3EfDRwNJLP31UFaVdFh087DXrtUeiseSirXF0A4kH0KOJd1iKzzMP+vMyK8gcEEeFzlrNnnTksbnHUc+2bBdrxiuyeOGGt/xUHzH6tm+uVTvaqpZ4tuUaff6UWNGO/ULGNpuEGoQuPnuscmGt8jD8zAPxEwVKTa6gvvBty7EXPnAQ+77bM6zDdvWfOdmW7asq9GF05UOFv8CQ9ctaTnT21gCRJ7NCc/m2Ny4sdgLzy9yy5gM6NvETZFyoueTDLybmFE/E4Il2yeld8/fcb9Sk+LxlYCupn5tOeQnMC2BEca1SL0pq1D0Y51EvtcqWXCK2LZFzXjxsPLi3LTO2zVyj39UTRPAzJ4xs6OolSF4ITJ05twEPudvsJdy7aEhBpROhFP34Tj5htrbBf5GNFmitMd6Uvm2NnpyiGJlfNHmbZErGfDg0hpQapN5Cz3LJRbOhD33iDsZY1Nme8vJzZk4BaxNuQ9bIJ338B9GLzPxg1ceZ2p5YhxP9uWrHsqmA94GyycU2o9ujNWtj7vmt2swp+z91OfHieNkb28SPeePEoUuz1JqUPPKSdrAnB/HEyoQX3WDqRM/oYiAp501WYw6vW9Pvr9b//T+/6T+8CLZOMr7yL+0glqiF2EtCX7SGQ9vYgsr/pdLNbx0O7BBJxRnqFCzIuqTv7MXq4UcXRdkutEYfBnNIHaa8sc/xNhcsUqEst6bVJt1gb1X/My+RE2PgJ7JOH3owjz6sjGNrt3SyfekNz0KH/KIXnHN/4ho7k3uuaUTEKRPZrjUUzbEFLaAusGQ7HfqzFsxELy8v8OBzQKhznSXfILF6H6VfJUSh4WvbWC38MiyfL4y126MNe+CnK7HzT24HbYuNpy+cVQ2Yf6N28Zc80nv3O/DSyPeIhJjy+Ok614tp9jw1zj6Nz7Ztis/YSU225Wa8CboRn2uKonUw2B+Z4xn7zHuwNhZ/jB7zRjmjGGr6bLO+5IxApF/AQtr1B+vTuWazNqKlNtuGPw1UBtdlZz+rMLCxVW31Nbic2oUqgqJ0bJJnEDp7+Qwv8vgIklvGhTCAnZqpapb8BnO3LRus+tAbkCpTH1MWOYivZOMhYTpBvRiVXuQZBoumxMrY1KsBOx4km5iBJGu2lriQqQnLSq3EnQNGkkl3h4HjzL9T70EgjooFfY4QfAAAEABJREFUW8nvzGeRlXjUHuasU1dnf8dWaQS3LfsWEX0L7Kt92bnOl9NgfToJXnrySQ4jiTI/+87gYvmWsE2+TZwlaB0bY7emG75FhKGRmMmBmKFtowb2utsunapndEHlTB/9oO4/Bx+jfHUdm+0ael/rDBZtT1l472FUPHOdCLBejL9udfVW9tQ7tQ4diW2ZedqzDy+ypZN5ZRz+Z2DjB8TmiDO1CViBz7h56jwr8KzAswLPCjwr8KzA/1QFnpP5Z1fAf0X6f0nQv2Ki78bkZ33xLeRd+b9NUF9Q+DKz5v3e+J6/9P/qnq+dLCdPDL4rkc9fD/kSli9xC98V7mj0+dBHq38N/c37jQv7e3fBh0X9Zr/ZkdxicJp83gPi/fjaRngsT5Tle3dUHelyPRT54Sl6Hyr8IuHKefUrzBqvfvG/tbct+4A8lAHLjz1la/xn97mPDB5q3cd9xItOI98g9FtQrbuFzDDXzr3ukY8VD+x2Dfzbsyb2tY/O1ICCP+nHZzSU++IgSBCt7E/bIWs9alNGMYBre/Kh68DWdpH27Gtwc3qPrxtfewjdN9s3eku+cl7j9JlP+sB2uodIrIWjzVJeDwWXThV+DdIXY2rbJr8GuH9Qj6zjys2OzFORs230rNYm7Dm2Zy/asoW8Hgf5YnonVp9h2SY/8rCslctg7w4eQnZ+ZkAUVSk+JUUvGBcB80C3xvjKnhAtvW1hoKgu6NBa5Iw78SYYuOEwL7144M4zYVyWfVQDNKhmuKjhNHGgwmZ/YoC0BsjciJ8EYJQFPA5G87AtGxBy59DFI2DuHeWgEkCSA3VNvxkRGcdfeElwyv/RGZvUgr7qgYpNXfGTFxcFX4JhjIKcU9GdlwonXpQu2wiKJoZ3PcO0c5ZsKy/HbMvM1ZLMn9v9IsmmNkM9uYnG2HThX/zDMKkZP8WLPKjYQtUFedLp884vv3VY89qacFtoTSrASMwTb2K2l01plEZB6IaSjXIGoKFfgN+2xtysvPTaGjpWNUpZy5G+GIdTapHhYD/FZNus9P/9z6t+//1Vym8I1+ug7JNAl9aaZRMHjg0tKzylMRbjGdMStGiDiWR+2SMDIcfafUjnUTxqyAFj2kY3D/hhcMAr/6r5wqgjOgPjay/l5WZgu3TmucjaPzPGkO0LIo0PGSoYEuI6QSpzUBqxwndryKMo5r9d6KgE8RWEDmyj09SyXiD+ptwRX2Dqm9yDxbTvdNy0tVz7+15NgtFBrTXyAulxRZ0j3D1V7igxHEgky7YavkSb6wPBYRNj22RPHclYDM6WOCf3My8D8wKrEU/otQRUWnQoNfurfMaS2ByqfcB+CB2UNrYqEytkI3Z8BiVvTbJ0It4p1z3+bMvoBQqt2Ro5bFsTUrTGZHK24QDIOlbsDEJHc9YknCvs3Y4+ckaZmGJDKAVGvTXJNmMr8RlMPe0tAVB0DGChWirpI4KFfp0vp9oj1AqzqlvqfeIekRqm/smBSVYuU7drcO+Kg/hNqNTSNrGsRpK2L3FaFJRhZkaPw/iFdTls9BnZlumvuWJDbit+XviiItvCDZrzmPrzbFveY06pahzegvZmowvaRmF33nsdmjciMlN4NmcQ4cwg1ITdZHsOlJypHYnX/OF7l6cf7OMoljay0KK34eDY4k/019zws4rg8OUyycm+0qldeNE1OsEcc8bvqPpCRGZ4v+hIShPXIBl/c7ik+oFR1uUy5w/0vlXUvtXgqf+swLMCzwr8ayqw/urcO/3gA+sj/LI65a+3BQ8D8GG08n0o/wbm8vOj/TeE/JmqLE9+RvhufC2XX+3/R+N/zf6fLv/o2ovsa/OLzo/ga/4/L+ea5YdVXaC9Lf4+TBfWpc9Pjh8hiu/jaxI7X2Tv0cTP5oUx8rf3+QLAD9yDH/avY74U8fwjP4h/jKX3oz0/IieHgItyHBHeT0bdUL5WvD9B3tkLCyvczccC8xY41qNTG1at/qG67+3jY/rMF0CS0MTgcyLQZcy6jOxP3bRp+5Z/o7QPEitkbNIH4QWhP4PKjnA3tdkN45etWqPQx3p5sNc/gKr4Un7rI4j/YMNbYMVzwP6mDqSABNoTPPXQI9iWHWz0gC/IBmVcp3gC6Cx7RgrNEmihVD84rWuzfJucNNdr8ZfpGq9+8W966iS1G1aN4d/bpc6F7M0LjO2yz8P5jMmJunFGth/lzxqp/c76Wve1+LG3+EM9G8g4sCfPnn3lTD6rj05gT3noIHszGLUQTeY+2oCqPswNfsmifAeLueFPLT0z91sYX0d/08XymzXElhhSQxTQ3dAZTzRiBXQKRm2kKVv2dpMPWNLVt4YmxhywZh694jPkiP8jYN0cS7aYySFIDT9CQhQwTNpLt3imbvf8fayGEMQmyNiGhzzXce2XJMC4juVQ0XmLqAZxcUTZrlNuDMEa01ecXhkwkrzXWHub+4zP1zERdnhzZhm9xTjo3kvjvxFDedgJVnxTi+hGPjKRAMaSQ6pYdZJWnavPPSOTjo8C60+JUrKjvGaJfKDLbMpHeIHYz53rug9zxwzgohv+UG2upCDb8kAG0tNd+W4lD8P4E3bpg4HfIDzJzAUfmq3hc1LXc3jBlYMlerZhTfuqE6PMMXQ8Bvd24anspHsZ5sVz/sdF5j9yT6Pvvawk6MgmmJ+oLTpzLpZkmbmaueumUeHRi5P8ijickm+Gq0+8IOMAa9aB+4hJAdyPYzvR6FCgvm3wOUUvYMAPGHwuImOfoaQ5jr5Ye37ycPyPisOiqkrEPAwa896Yl+inOX5w0vc5GVnzi0w9Em+IeiUmnOQ/6ufSs1joQvZxfgsvMkfHQ2d8oSHeq+pMqQq4Ca/ja5TvVe+W9Ml7jjs5nuMna9Gl1M6SbMvNYuIavAwcRiZiSWIqgADIe3jEn3FcNUhuONCGDerzQB2hzieCJJ8DsgdSm8QOYuCyja50zoTQJwxlGORIDkkoPkuPMarxsxB/vCvSqQ8yZK6xN2tGzvmt10k63MozuQYNufaWXDqO+hjkcCYIAYk3c5MaxMbL2sx3IfN2s7Zt0/wtzJjlNyZHRGWDWdG4ZT6RS601ueyyFzaYVuoVv4YUbfYNah3LZ1NrG7Aak9japk6xTvkty+wfKpBYosVfaw1KlcMmbFNLJYjVCPJfXgD//gpf12aSMT7DiY8gdF5IVY1YI9vlJfxU3cRp5GJvGmYNgJqLFvyB4ty7Q92CL3U1cp86w00DnaQ3OMVXFSw8kAM2NtijecpfCmC9hW+tmGPIxjnK1dUchgbrOjAexBM5iVy7XLE7fGnTeWAEr84eyv/PGjrX+BjCB1BT8oxt9L9Qh2zxMz7CU+TQ6U1OQfMLXGqCD7vhklojG+gZibjAwg9il5QHugP5pC2JXLvUYtfNPpeGyAUwtcotF/rAzkIWgj7/LHunP6FEqjXHUTnARGd0aoMn4V/VrEFQRDKx1ONt5owL1dpDDBQaNRTiDl2m5DKYS+YzYkf+rljYQw9gfBoeLrRRF8GLbnjB+TzUlRxMzzzQNTaNe/Sm/DFnK1SDEvG5UpVWoSEqdIOw5aw1ZO+5pvGNMttGo0t1b6JeAyiORLPkQFKDyBzpGJEL59RL6DeLbTG0eaAHg2wbP4AlHiKlPqJZ5iwtH7UGXbRROia4yU0Lij5ApzGhzLGpyZnUGT4OCEky0z61T6y8lF+5bU2x0AvrsxH4hevjBbrhezAeJG+b+FJqgUtoy6MiaSO7zWKsag3dFScMUk4H4lHYZv4YwLGt6AtfYs0GeQcSuqyjgZCFF4ho8TdG8rGE3uRPv7bh3R42ukrMqZP5W75Rsq3KQ1OHjjwpKkT0hX5iduJKDSVL8ASdvZJ+EGKQq8kxY6E7ygXxIUbQ5zoMlANTZ9218MNKj3ZI2cQsSrLxJyT4UzXPfBKbehlMEXrkJDUZXvpxyEmyhCzwLofBvHE34r+MYaVfkGznVHo5VZ4H/YxFm3VR6bOsWjiju1A8xtqbbbkBuzjxVfu0Ro9PdnQzx2Aj3lu0x6ZP7rMCzwo8K/CswLMCzwo8K/CswJ9egevPlY9D52e7x5K/gJtkE3b1oZ/4u1Tgg63y01LMd5VgOQwdXMfzi1N9cTkKlsKf0H9Uh4/yit3XsNJfemv8pmfux1ih3+j8kxn3t4D78Z88t9Q3+JPDfnc4rpI8wvhu+59lmJrlYdXP8vdL/ORi2x3Xw5E8INmxs6XoBNpb6GAfvpEvfnr2buowkYc/YcbYyrOVQLJU0J/auI3wrJMEP4iavJfYbjK4jBfxTl/7MEHu5O/xp9q1FsdYUyaZtdEnm23ZLm3bRduucea1wKoUb51sl27GttN9CrbLzvaNfkbBDTMD9JJD5wl8+qxE+ohWH/qIhs0aH/UXb/WxX1i81lz5cXNYLHrvoLs7liR+8jDyTvzpYeyDhwZMYvBElWPmVvNbkWf/aM1HanZ44Lt8W1bDR/O+V3koK3hB7kWptWjZloPTmafup9OZF7gn9fjbi2PjqRA/xmfTlheL+XVSSYjkZqWdTqey/4O3wCdemuC2tlR6e+pEL+O4H0z2zJP+zCF1PTOX4MRLwxNvTgeKDTvbxJmQfOPTbnp5edW259PxoUOjrMJ8chjEZwY2fiAyDmKX/xf1C7l35o+ojtaa8hL1Bf/2tBHNNn5nTaBIH+fway7pyT31ODOP1BsW+jmLHouyN/UMmtIIhSwUU8R+5ZX+gimuMy7QN/lten3lhR4ONl4Gb61pa2Bras04E2vaKfnMsW3CTm8bqq/UUoIQNuSQ3BOboRIv/YJteAva6VYxE/eVXF6AnZcEM7ZoW/KCB7kfpg/oOCIK/vP7q15/e9G2GWzA5VuHVvkxs9Ppi7J2qfcSW/xxRpYdtAwOCM9CqLSsXWf/DPblYO7h2VYqFzqyc/YrsiUPf2F7edHLAalBZLblScitaaMmL6/MDWzbBk/snyhM1JwSYw7rbJu5NzU32UZ/KPsrqGuXfXYKuAZnbqn3QE+19qlL6e5y2zK5EKZ0kgeOlbbiz38yWEpd4m39pY/UYQL/XCvxHYSX2KfcR7iOsh65pk7ETG0a8Wzimijg9XXWK3w4dcQ+UBJjXcPMuBMnv7UfX8kPc9L1FfiO7kJyXnT6+EifOZsaJubrb79x3bzKNjUayhxSw+hlvifmkZjx1bMvgggClGziVy98TDSut3BTq9inhsl3xrfSSvblzIvOzjSpIf468zuztzoxpn40b0HaFacRN/nbVnJL3kFi2EbniKaX/D/D7Dk3Ky09aiEnwgaxD4N0hBPBAsSAkeUIRAu/4SDjzrXSITgU+wCiVg4zSM4RYtcwxEzJfWPwSk6vr5u21pCyz3ZVKlL28yRy0KXF3sbRhRM7DBknTKHoIdsXdOrbqe2Zz5bKEZ0coRcyLuCEo8h12rZGHdmvry+SdWlli29JslMrso/xmCpmngVkk/P+OflVLfFXPX44Zg0xizyfj53P6jTarIgAABAASURBVEfzQOVy2FauuaBR38qBXEQb+A8gK2eLP55rAKmCRDf5zEizMcaXkLyF7poZL0B+4rAte+KiTgFWLS68RSCjOGv0Yb8vx41O1m4xvNdmjb+n3yv4PaZPm2cFnhV4VuB/tAL58hn8A6fnwyeHyf95k6cIz+NZgZ9agVxZwU91Op0drt/1hWIK/sxz5hZ8Mqbrr3R+Uvmp9s+vQD5Vgn/WTLKjj5+P72Xv/K3h4D2FnZ8vesH6Xhc6uB8XLzb7l0U7mai+PKra41rmS+8R+dL3EcrVp0+/SJG6aeG7QjyuxXe5+kGjfOE+wnatmT37990b0bfPo9Y6mwfr2yP+bjl/xij7NkhKR4QX/OocGnW+h23VNWB/NbztuV6NHlR98zCJyWRd33NgBEF0joD9U4+aB3nZTU5/QALZySLUtyAP9a4PGR9ZHn/EeCT/Vt7goerYa5r+W+2jn6nac7727MN/CGJl/yXWwjSx7InwY5venjzbsFKfodgzKP1H/eLZlhlEP76oLGOXPWkgEWOAXuSBDq3BDxYr8oX4DEqGs8XX9Kj3mp2MJNsF0exJ21bbmhBw+NLb5tnj2DEf5Osrzfb0cdCbOYr5h4m8WShpNaIUafgN+6FGTHSKK21uqG8S368bMkZqzfIDNFsBnfIwecZec5i92MxsP2IM/FpSgFc3VcMYTXWUcv1z+Rc7/s689O3gdOq83JB43l4y7T60txHboYTSiYfZnRcf8UVQmMyQWHbiSm4NeML0VrXEix8MBJtYvV7ghN9Ze9sympUDsRgKV3CwQD52FGM/2bGQbKqO/Jy8qKtoDWPbyh+pwdkPeEwHpxZCJfbybcOTlJorQkmdgkVHyGzTGe48CMl40YNyDPT7ZBzO0QsOLOya3KavQc6DOR/lLy+v5IHOVEFfF0S3csLGngpnXiZmHqLV3OlTy+hCckQvaOQ4qH3nheQX+Cq/SkNsWxZxgWgMNbpLv+Nw1pjAyBrdBRmD//626T+8qNsau7uAP6tiDuaJyjzimBgG0ia7SRaxcCrJZlA7TrRW47BMzbZtw9+ZnHgpR07JK3NPn/xEnOYX5eVr+NMjbnLEbfWW04PSGUMsNaPJTX0XP72Qxw+dOooFGJGN0QWJLflDZC3s6SdBRn6jGsMB+sqXfoAYhZ81a20jTL/MK3zcEa9fYO9+MbQnbc++4z+xz/hNv8bpEze8ygfb+CZb4o0dnb5ro7YBAyUfs4ao68zL1dQ2doUwQXTb1qCkFYfwhGnlaxXmCy+VTyD6QcNvYy0rdfKObTnhFP+2ZZuRSGWQS6ux7epLwMlBmzLIGQ6d+Mh8eX+ovHDPODXAmerreo92fAezBvkNxJVH8isNAgyIC8h1+YOttm0yf0LP4EXNU4ygSIezZKMJlIaf5ESX0Q3MCLfK/k0+mUfnPg1bkcUmtnZT8mx7HW2LQywE9/OusstilOGUGTqI3/ixjY9cK5Z1bZEl/eoh2PI1vYyjdel3ASugOMBd9ZEndHp798wgcQNIRR6Etjel2btuup22LXve4zPvrONCxrFLHdIvxOeik3j0BrkGTr1A6MjwrsWTiMP9bnAPEY2pc74e8TPzHzG9CqAiG7kXDGTAxjNAJHvR+Ec2QPgXECi84MI7EMnvMvSkxiHWiL/wgeVSuLEpztuTbdmAeryV/lxO6hYk18AmLiFC09Vhzmtc68N4HYtvR0uVt2jRKxk1ZPjJQ2qf1nwqPivwrMCzAs8K/KMqkM+D+jnP/6i0n8k+K/DvrcDxWj3S/5iK/COT/sdUl+9mWvjHJP0nJ5rPvffwNpXs1+Ct5D0fi2+7voS9N37r8XOcfPcOPqf9a7Xqi+VdiPCCO/YPD+NzIc54jJDuhxE/R/yww6868Fc17hXWHqqf1+6F+nZ/b1zcMz4xbuzv4F41vGDxK3cewHAsVvXHtSzGN56W/bHnMS3PMFlNgi1+qnPE4t/374WPXmS+r3NNTKIMN9BPaok7oTdzSgimmO4rcMmTquTLZ0PVSW9bPjtybwneSr+dk4dsJi4TyCRwMDOBePeIvu2Su10fQ9mWbYlD1S4E7ueaF/vBadUqfRCV1Db9wuLb1tq/U2fFSe+KpUOzXSllZlNfNa65I8vDV2u26ExK1xgwFr96Eqke/uUoP5ZtWJEGkBzzAR8Ehx25Ss82vX5qy/wW7h2HH176ILTtdCD5HgELUf7pYKg6Uq8QsOk4UweKzYNwdit0fOYBab2I4PEyK47ePBAXkXC2mTdoEyXYTzY8mZE5Zy2vvmHse9QlF7qjIH05vECEhRxViBHVjOhfX5peXl+0tTaxvejl5UWNPLQ31FSo02RmXhP4XCVCZFu2r/uESWat9YnW2laxf/uNF6XEny+9Tjrxxme9VKj6WcQQOTaQehSX6qqabeQPwGWJCJ0h50xuZ15g5SVWXj4whDuP0LZlX9Faq99W3LYGP/Mm7hBrzUl7K9KayWQwdSLtvKw48WL+dLrywj/zIig5fPlj/gZtZ7IjSBJRAIQW5uL9QKEzyL4aMIJO37Hp4dPHtMCH75l4Z16kd/i95MQnwT27ouKDMIpN54Rq0eGJ6fz+u5h7Y9h5+dZ1om7RadQnL7UCRxENwRv44FDoM7mdicKuLZ82mh6I0luSebF10pkXkqI1Jps9GNgWBxhqm+Tmy97S3sbepwvdSSz5BfVP4BJ72MJQwyoklxN5/cE8vtT+ghPjOFlgPMSJ8ZnJnPpZAz8mP5EHFurIBj5tk6OV3AOjE8v8VnS9tBOefI0dm2kfvsvP8iV83wDf0b/h3el4a9pyHe/XLyZajdRZr/lyXeRQa4XCYP5n5n46f2FvnVEnI5Ttphf8bKBFj9zJXGZOr1ybL6+b0ga6gW01ZLY12F8FSYTS6csX1vWEOdVAX7TYnLk31drsPNiyLUOgefFnu3i2keQgRhSwix+zj0aQrbljtE49qWvUgW3ZE9vWVPOHn7kFhsYds8Qxg/BeuC++vmxlh/jSh17AJfw1Wj0OIONv7sPU/UR9YXK0TcSfc4jc8MQpcwko1DxIJT4iTp/1hyVTZ9kcVrO4X7aCm2jZQZhHkVG6BYZvjsQ7cc3Ne8MUJ1aoRpxGgG2ztvKt2aIQMHJrex5Wq5wkWNADvmid3jJUjuqxtYuCtXrJ9gWipTZ0N8dglHtT8oac+s0SB4unxdelRQCIuWQdWfwsMJxHdKBsywbxy3jprR6WzMm27KzjqN6etUAkQ6cv4De5Ff3OyZ6+SgzNROYiDsneZdanWuYZ3CuHF9zzvzpO/ruS/ckkdv0PO+ZW+dA/0qur9x3ZI/3Fa4t49v++Cjxn/KzAswJ7BeonBm7Yq9/ZP9rlpn3Ej/r7yL7+Juo7Cvkgz4OfhXfUnux/WQXy88pH+KeX43jtPaI/Pz/uDTri85Yfa+4+88NbUMoQO7uGf8ppBVz914Lueus3/W76yL5m/5R/awV+1r07q8MzAH0bGvoHfGvy36nf+BIV5IvsEeEFj9xy9Wh9jL/Xr7mvz8yGotnDCwz1M8C3ey3EX9eohy3KYub/okpfGBr0A6U8PFv3qkfz+xZePVxaD5nSU5zl+6ZHRmrc4SwbNFeYsh8Y1eh6WrZXzs+hlt/qk9Db0N8VqObBHFf/nhPbc/57/57eW75hBY0+oPuGI9Nce6PmDiNln8AvudeeqR/k2CtjPoCUOvkOIJA+8IHOOLiXR8dszWuuM5aq2UZmfabNfJPTAbvhkq1rd2dfusV/r1/26XmcrCD0PeqJYdVoUJJDHkzqqHsJfEcsHTFl27J9r8EY3+vGkRG+6TQGK3eBGL+DDr9AftVnzEOxuu7DO9D4hoN7YnJ+dDRyNA/P7OSKLd2sT5xf7RZFGAXL14/2blaw/IQOLmO3kvtez9HYZE+Ie144F1Djuk6pARWinoPlHdUPeAWUmy3bUMy9+Md1CD1Kbi/5UM9LCdYKo8sRf+HXQ3bkoe34nSr2pO1bP/bkJ49o2pZD3CH+j0gc0r3VclcezvMhq/o/EHdHy+7MS5o85B1YRdR4cpyeIXURtr6gNTPPaKqafZXZi24li//4jZPQg9qMJHe4lgTt/bOxNlBXWMqyDfwN44qYissCjOqpt7o6c8tLh+y9LmtEkfQGLzWO6PtLt/x2WdYgeSWXgQURRCg1tx2iFzwcIXdLr2oz/V4vUk68sFl+UZP5E03eIUqNJF0mnFrEvATuqvnA6cx7xlfxohrbV+yq/iTEQekG9QCsUeSd/py5cIumnCUvPx0/oOToxEfjDce2bURDxjn3weyPMwmiojN+RghktmVPZPKpaXLFpfIzA+mK96WgA16O8qLq1E/cM8+Vf3QH9rgmJ3hIBp8jTKdKkTSyB01ZmiycCrEasQv7HuDyZL5dNQ/myDvBaKvhyLZsS+yHYWnmJvLpcVfIC0SWnrkNfKBDQqkbYSRsktMZ3vlk8gxD9GOHdGaSKYm5f6Su2S+n/gU5cyJh0iCX2ABJnQ0RvaxFZxOusXBtc9LQmTqjqk4RU/8TMb586bwI7PhFkgQzIWrACAvy4F5xPvOyisl06twZ986MKZAp2H/+Y20v1pcvf2gQt5GvbaVOrW3EIjdsz4Uxa8S8v+DjPE46AXPtoCXbMj6Nb+3zadumjZdubdvUNuTI3KTcQ0SzzXketjXAeZDfZNV5MF8xt2jSkVPXmfiDvRGfW/ziM34HqznIqTPX1LMc7KfYC0f1kpJBY/0jit6AzwTwnQiAPGwrNbCNqOnFTef95dqZ+YmGpjp0+aCHVcdgDkGn3uPALyGnYZXP1hq9Qfq3QAuZJVn2FfHLULEXzcwl9PbSlBedL9uGPrOtPIay5iNBRY2zPwI35RrIXIKIO3U4Y5NetBMXzilrT72zpht+27ZJBK95izaoAsg8bSNKDHglGniE4EgOdCVPrg3dl7YxliwlFcFSUhNrOjbyBzLCnBAmxwZtG5UJpaHjxgnatkLPv9RDfOaj2hciF/LyUOKjWoctBUqDZiqhZDWJ6yHjuOjs+zMIPbhWOvtyL4u21J262NYXrktKRs2HWH7F5ozuCWCujo5WrnvfwpOUjgwhOPBHpuxyKban0VX2srI+5zkbpSakKZFubhEdRiAc5dKsdWmWkbPdooYH/FvKdeiSGTmwlNrYlm1dWhwxDGtw/zoz8Q7SE+ailgofBuXDdvXJ40Rh0l+Aj0XLV0vbbLeh0Qd1ZLZZBDI3EDhTiGU3qMtAnjyCbrJgTgMfAuEtZBxkrAet4+dMEeMvYtuoU7gMwKCokY3EJDdYN0fyHfhIbYLo46F82Ac/6ERv7H7KDn/VH3kXvbcZj4Pshl5+6JNcZOkXMsd4s10s27LfooScYn/Uh0UVVDaiObU+5AKr1m3OhQogC88mBrrRD8KL79mzZuhlfAH5x8e1atF84lmBZwX+LRV4zvN/sQL5NDnMa5ibPziwnuSzAs8K/J0qcHfNztTCDOaf7bjWAAAQAElEQVToTz8ndPCnB34G/FoF1j09/dd035PnI+FH8J7fv4KfLzXfEzfzL7vDPr/wSvD1E9+7+LJ21bsfXyV31CHmjSR8ksgX7eBG9tEAu++tw0duS4bv6o+n8IIj72fQ8XnEz/CJj6PL0LD+tke/ZMZGEPhUwl9T4mFBPVq4OP8U8d5+fsPPAwY8JosAso7QQQ2+4xTbhUqfQdWHPmPbVIgHWvjeWWEXzzY//C4BUnJk9PhAHEMbmwcaeagSLNHgMWGcf9s1d+874z1wgi8kz4UV8FM9/rCr+uz6+YwI9mF1GUcnkYvxwyfrWJu4S12C0I9g79z0gLQVTG4yu8sQYbgLU+/bz7GPlW3ZDrmqftsTT5py0ewrHR+BbTVgLxk9NOeL5aUG8RdIU4aSzUnXluHVH/PPg2HE8RFAzgPF1qy2XR/fxRNspd3ohvEYB+7QiRdZeRHVeTCYfb2wfK0+RplG5h966k3qeu7UEvAwO3Z2rs+rxVXvSnlWBQa6BMhnX/ap4C+ZDcW8vaO1JrvVGujQML/sJSzIhdgcUTG2lTNKNrFuMHih0PX//r+8PP3jBA14YJwH8bZjXqaCjB8bAm7mmID2HOchMGxYrGGiEys6ewrwE+fMCwzensYE2C0mJYv9XA9eLrIesbNRKo3bE655iB+NmdqShhPUGKXED714q5es1HHbmuwgcQZZq9rgJYIUnmVbl4aDjqxeYvEiKzk31qOhY7t0M15Z2dSaPDrzie7ca6nPxWMRg3qHGOguWzmciWLjK74TK9dAensq2VbmQhgt++mL4TrIPbzAdtWv73MJb+UWXnDixWRyXubV44PFqjqF7ARM1cb+uYBbtU36/T+bXl+t+TIIzXpB5tqzcKUoCoqJDeZ+xuMIGItW10Gz3CTbOSEVzWrhGwG6nbdheFeabYUdpE5u6CAY6AUdD6VbJwQ5oJuNhKqRR3QIKG3Ytp1vKfkEMUE93QT2IWzL6Ecn1++EVb7gDxB5csra2U0NXmuzz2+zv76+KnHjMnlkl8RPfAbD5ANKZim6gbdNOJOQDdKObnjemh5BxDVITWwrjRJVDUJnTc/s7SBj27gmtpJRUCulTr0G+2ewB7InoivXeT/dDIq3YqYPtPu2DenSySk1CDbm1jbmFyaITYsutE1OJF486pj+RN5BJgNLrfkC8wLYTTLu6u+gQqcWopWeXTnQqSEz/By2ZfzYFgpKCymG7IzqttbkJrl4qkZqOlOb0xd2dwZwbct7P6vILOeBbteZa+7My15Ki5bUyHVjHVPfkvGys65TXiimv2JgD4jTQYwJpSB07EVRUiPtn6/hRzXrF8wxPsj5jP/TaU/Mkpm/6EWLD9viKJTICGp/YBOSWIkXMnqtam/0LeWoWo29/IP0rhDNnmt7Yr4n1jQxYcv2DcLDuLqbU01MU5cEbSuNKOlugYgDN0hjh7QHYS4wrmMfX+qxj5W+FB6c8LmHlz0VYx8s7TW/Nb7tx7TDD0lS1nEr/mDEjFiJB/phBcsW35VDeMHif0dvzzkeTcOxcz5yv04nf8u3ij+YX5yx/dI98azAswLPCjwr8KsrkA+Xb8H35HO8qfN9Q8FbP0/OswLPCjwr8KACxx8sj/QD1SfrX1qB7IvgL5x+vuAH+TxNH7yfzvFT8X2tTCng2yJfMN/XWxK+L87vojwsyMODt2O+usFMjrGxLRvkyzgIrzBc3f0pX46PqBgrFn304/sCeNEJ/4ljBR7X96jxiLY912vvL3U+rOkjO2U9g4fCx0x7j3XcF0v1G30ts/TsQB5Scs7e+FreMTgA9drfubaOWPyD6kPSnnN6KPwE05729t5TGxs6PXjfhbl+rcu148Y6NubSJ1IL8L79Y8nN+it3iuCx7mOuYS+ocvKe2+wtH8b6oGU9xv6E1I6dJXp9sn1r5vduc58p1GZoN+IBL7hhPhgk/emD5Xpjc5shs7vxMOfPvo4TJLaZ/gTDOpJDYE9+oy/B4RTePWyjEd9X2JbhLl3IOuI/YAbaWtO2vUjoihZ+IXTAHJ31FfXiLUXJ4CGqazR9eDU39udgbgP5RPbuzKdeTvBwevIPdYoudsvP6peebdlXTLngNRC+btq0u8ZdwsTnnYfm2s2cohv54F41SGlUP2WTH7rXPLsstU22C5FDSKaK2IraiBoN5l+1CE+R4YP5JW74sB4fxI59hI5TH2zHmDnED3p0GunzxgiDzOvEyweeuaMXu2A+iB/kQUr1nRqXaEv2rJ32NlC6yY05hreLZeYlkDj5jcnOOhJBNhL2z9pfuFFHadna1rGF33nx10mItMqeEyrJZ1PzBo1nHEUnL0kSL17sJmvTconKpBEOmKWP344gcQrkItoYqcWEbTVy1qHZxpeLYxsakr584NPkFRqubKe7zHMwkVH3Valt1uVP6bl0t9a0beClMUfLTs98omPha8yX62gzZNxZ33EAXPaXmb8Uu03pB/PKukvWaskzyDrggCMJTl+pzdJzmzbpHXtLSeeFW8H//b//0Uv+md3TFw3WusCm29qm1lBobSprNkzJbJP3/Tioe2Ek7pxLfEtZg6G5rl3VorPr13g/ZQ6irtVj3EDGmdeah208ToPoEa3mG/oiQGyjByA1mAduQ8qefM5FU6nqI4wPN6t5zjU6sQ0/SB6SVY3O0J29Eh3IChFeEXVKdqVdp5IVxaxSg4Dc4jd+HuEadxo6ucV3bAGedNQJnRdxnWsudFkx5zP1DhIr/ODMS8PzORUoLdlW21hT+hM3luiK1lh721DixWW/7FV78mzLSONzJA6257wIhHZsA3RIlHRnvE7uoWzL0Bv2L960sd/sBk9q8PqXrvOXk7IfGWp72WRbZrABkf8p90HqmOGgNsk7uWxb0wv6G3NqrcmOlSQ6QlY6qM9eNBI6s/djb1u21dgPOjZ4GaarWDhKXdkG1IXpIbSN2zP5D/3+us0c2oa/mQNimT+xt6EAZtq7kHtOJCTkAXkYj4qSiUNc0QaBKTP3EonUp9iDHu/UZEQvAupkLj9MscoRyugdEf4VsR3l/8zcBlBh4DOI5pbaklPqm3Hql2s9dBC9QDK1bIq+7pqZG2KN5AtS/6iQmWzOO8KLznHvhGdvdE0Unf562FauZTxQn37xHx/aW0NnJ5U8bUuBcMc86XTUz/g9DGo1lg39labwu1HmWv6G5PwxeSsNBjYCyy7cwA1NEDqyhYx/Gva48S3mzyHvzou30+Edx2Ff57PmEu7Pw6/x+vPye3p6VuBZgWcFnhX4lgrwefct6k/df2EFnlP+KRXgZ7v8XAnGQ/yUIE8nzwr8yRXIR8ivxLdMJ19K7/VvePlGtSsk5538ahfdfOEKbpTzTeyG8XYQm/py9lb0l3C4+/Ct+vOhzVdQ2583+B/VrHXMTfwXza/2GL7ve1hfOd5bm/f4j91lfvXwhjkmh6UVfpDxzbUUBojuEbB+ypFYwU9xhhPbykMcyD/nuBQFgppeg5KHP/s4xVezH6TI4lMell7WfOSpJlbJwjz8ChjeHHaTbfkgtwXvLT/+yu8exI5OdHVpg4ePwWJM/Rhw56LL+HoDI1Apzt627IliPzjZhhvQafWhJft2nP2XeIHu2j2P1BT9IDL7ra+S4Sd9HtCezzxUp8bRj32AuI7QpqbS9GPPXjdt8mJ/w35nMHg4euLFwImH+R06Me5Vx75XZ5+aT0y9aWHPuJO3zpHBxz62WcP0cEoh0p61XfLVw+upQd18tM9We4vVTu6dG3sGOn6TRhBTu8GdR2t5GJ1dgn0pTH7OdiyR7fHDC5xaT1GGl5/Rw2rYpM98giikD3r8JH8e7ieP8KRoq1qDDHChIEwbJoRtNWAbGZB1bLZL3jJnaHvKjd6yK1mDs8tEs1129uTbey9hqZK98NIg/x9pQyZa9dCGti3biu96eG/RrKxTUC9bMm9Q80e6DtvyIV/b5WdLPF7E2q7ayrppqRvuhBi4kJySw9bm2oa2XXaW6QO6/WC1Lzkmz6gsjdguuE1uueJkW/m7GPm/cXVo0d/Ie9uaghY9ctngRff19Tflt1CD8GyrIc/8o2s3wQK+hWhMNnN2kVxj6jIvf//7f16JxZg9deIFXtB5kZh/0vlla8R70W+//abfQeJWLGJqb5n3wDa+2eXUmnOu9T1e+MEXfH/58kVfeNm8+jO8yOKqxScF7bsdXmCTF2Mzr5cX8uStte2qefI8n84aXM+2lX0TX+fcb/BbeUmyfUWz0qK3kDiJbWQN3Yxj26lB5UnOpz3nxIxdrjsbX+SbcfQrLrFJV+FZrr7mi32nJokNU6FP3IvjPz7vEV8dX8khNsnvhblvbJrQ8R9++viIbmvWtrH+TTRefHFOLsmtQwTRT5/cbM47Gv0L9X1hn7XWZC+Zio7dglbDp9HNMNdn4lCOlCYsLT84KJ5tShsNCYpTndGztmZFLNopL3Z5eTn2em3kNOVGKmonXnp2ddY9tRz0NyCvBFy8GLGLUOWMbq+9Gu5CckLGsGpDmOQSwKoDVr3QfWENLAtnOSun6BWYw9Y2rpXs06a2eQJ+a4zpo9fcFDvRKlXCp0/sATHz60il2BESn02/vW7aWH/bJcscJyGFFd3yjQA3SRH+rqukzBwr1qB2vf5yRvZZdBGjK5U2zgxFp7TIr3kN2Q67cgsxR6FmjOzHK/5Q6IqDin3URp/1iO9C6CAB0V1HycIDDXvblxyik7pJ1sMWdnAQ2pZ9i8QwOqP23KB2O8gH9jywSaxBHvmLUWfuPfm5hqFwqGuLp+voIyrXT9tYVxa5tU1uLiybyx4e1CqBwCDHAA5qCFjvW5rRIe+BDYpfPWwxjTrNXteWKNfRPRUbYlYe97K34+RT8yKv0BeNgZ8AP0NntYvgSTwr8C+sQC6OJ/Yb8X6z+JZ6/OiWsV03QvvX9F/NLzfD4KuK7yjE9kfwjttPs83HxgM0bvAFxPnvke7xNf/5y6cf4c+yPxPoEfLZG7Bl+UGCD0bm+YjG/JcebFv2r96Fnu0fXgGTf0D34RGdt3i0J4+8chmzEKtXiIUIrqgf6tj4q79Kvo26aj+IE9auUJ8Fh3gr7up3tWf3TgWqfiz49/T5IsSjF35Mz4/q189osR4LX/P7TloHdr4C3GLwtWCYT48bcI9lXySnAp8vHQxz/hDT7s1H5CGD98iKE8Pk062xAK9yDJ+cGEp8qQtCB85veICLDTULjWKFiw6Za/rBN1w+QhQ+ZKkteu319JGl5opyBjtM/CA6wc5m8tSWPHSHmN/AGU2r1psWJgc3lf9VJ7GCyG1zxwD0GR8RnWDxKre48eTYlu05OJxLbx/bb+W2yy61+Ai7i3e7e9t3Fd8R3Ntfx6xpLSD1F/V0sKk58Btvy+6N4I5hu+Ztr74xbhct2IwZbhNJ4SEQzyO2XGusCbcJbDc1bVPE2SZO7S2pQcPiaMB1C4CrQYD3cJHLFxu2EnTDPj4I6yRvZwAAEABJREFUzGheawPeBC51BMFrnGvmqIupbHwDmz4MEK9B7ILQRywfqH54HG20u8/sl9Fat4EwyNyCJa+kMxHkKsQ6iDMQGTD7Ixida22IOkzonRbdiDKPgb5tcdwg8mDgdCHjR1i2kiUQn0H8L4gWP3SXg9T5fOji1li8+Nk4uVlBMTlFb8ShBt6lVQFEN8cgV0XHurG3p4UXn/vZIOiIY7yNMTBDCC3a1IfgON5LQgcShSYOYpXPw/1vRFR+4q800AltOUPQMAogZU/u7EKP4tmu/qpjrpWR4QX2VSdziDT1LrrmBCc9FuEvMGSPIAsBok8nAioteukvoF7aMahb+LEJPZjvCA95p0+4GmvlO0SaoIFrvvExEZ5WNWuOnVFhSPMdpskXHdaxX2rbMG+qWKzjII+V4+qdexEyyRjnGJwClHl5496V75blnNyzrGYCQXlnTg4k2fgQjQf1IYMBHYi8lLyiW5CsGUpQDbmRm3zMPVyywhN9bJ1e0R85QXXY0FA5sudS79CCbYiGTYNoTNw1l1G1iF6mPCKMMvqoXw5SUaY62mRl7JwY2jikz2Fbhohag0qdWo2tljGwoyHZq29q1ES0yVHJwrPhBNL+W3wuP5uxkYun3PyYi/Z1MUlu1Kxh13YdMx9LgiXJvKQYhRMbhXdCUk0eJc1mW3agvSfe1thXXSdi/ZGH9NSwa6hrmlNIiLPYdYAeOSZqlqpvUtusjQfzDd+BbaVZ+Ice46xq7CfMmRL+CZAXA5lmyS6nRpyNmA0OcFPWiCkp01HD946MCauUmTCqwvEzbHgLDd2N/F55IfTbby+8mGpTH9fam41P6EYf2E2p2uCcFxeV/hk7tZrnf/77H7WNFLEZLEL9P6y4iD4qSl6KAwY2AvQ2+iYre7KnCNAKqiYoY2Rvau0Fx5bVZMZi3dkCOlOELxThjF7zi4zMyAb8qcOqxZelvCDNi6TOejZ0GglG19jGb6t9tHG9N4m8RMO01kVMzPEd9Cbjf0O/5oaeWDDvCB3kHpF5MQuGOUu2sbIGyaemLfNJfPz101Dyid/w03tITFI4QKayNazi7/FCBy9u9X8Np884MTo6yaETz7Zaw3ObfUd25gVx5Lq0BGwS9bFe6JkhLFLUINegM8jckkfq0/CXvlcMyY19gnDYmpjX0oDHasDDLbRiF0B3SUsWftBxegaRZRz8wUvw/H+28TV229D1qoc8cw8iDXHZUmMJ86o5MxIBoAmE3nkkmrS1Bs8yvoK2NQW2UVTJUp9A2PU+1AlwPsd+pEz8fCIQuik5R5IrmyVVmmUN7ELHT9CIW3ES12LPARReLL1sm7bNSgoBbDFS4mfsBscg+cBMnMQLOsU4Z9IjSgA9DpUdJmLQO7nGiP0voRM+xZl+h9Ln+tUWeiBlBUz4kHEQTnwwphQIEMLz7DRVYgMkLf4gNxHPslZb+6/qQS3CT32uwP0gX2IJRw1Ex54+BvNArLH7Th+IOOntbZctP0O246KQ/ZLrdowMm4xdFnVwjXd8ngerib6RuHHeoUOzsQNxsXDGIampY5t1CTrCMxjEyBoUGC97c3WLmKIPT+hJFi5k4lZNlFp0rRb+oiNvW1vD6te+ywBLasGZ3OpmYubGTXwAqoPKIA6d0SGOZAlEffWmnnZiNHxFLsmWJdkuiAbJWZdxcgtsKy0+g9Ql6LA78+1yXUsZD+bcUX4DDMOrUiG/HHeM/MWkZHqRP4lnBZ4VeFbgWYFnBZ4VeFbgWYGvVyA/QH6Er3vYNfgBb6f+Hl3yCf4e2Tyz+LkV+Ft5yxefjxLK9XUjH+LLFaedaX//Rk3sN/53vx91+QoY+ffYxu6vhm2ZL5B/RR6rdn9F7PuYPV+WwT0/4+T5NUTv58BsavBpZ9ENPjbI/OaVEt0rwv/Isq6Ld+rykd2NLOEWI/QCPNtqQJ9pB7uvq0/lpH6EeHAS2E0GoSd016a9lF5faa452FN37/QtbdX5mis7jgVb42/x9ZFu4kRefnnSlj5j1Tx5AHuIOWWZk+W9Vss++sWzaHWin0fp4GeOcr7KIwvCDUIPHh6Glix7Qu8022pt6jRoe9K2lWbPPvRbzPm95T/mxP9RkmtlzKJc2DUOL4Bru/ZCbO1J69PtLve9holhz/2a/pG76Cw+YRd515sH72FZ+byKTdJOH+7sk0PAbQhmUggUp0HxigOly1xrkNN0uPvHB3tMmvH0sOErNney5GL7josf1C9MaMc3ffQzJ4YlrnH8WrJ9RZu00qziq1qut4ka3p3KN7w8jMYd1DxC40YsD76kLS8kpqhqE9KcCFvyZtMbjuWcD2MVh3MEkmyrtabtZavfDM0/tdqaZal8t8iBGSduxnZGMDiSa17AnHseYA/Zxi77yLIkmzOHaClVatbR7azZgJf9jhKU6KZimUAmj9YkQceuINY7juhtBPRiXDL6PCuvHDGKNHTm15oVdeOvwMBmrTFgReIFSuzdzju+rhMv4/JCJPl18i3XJIwJ84svl02dIHN7OZ2wO53KT/grp/jIOAjPxiCDBfwSQsvwIkYttEm4QWxtk6FtBNjGV15Q57fWTrxI7bzRsJgTyW6blJfJzluVcjxknwv1G6z5DX7muIvwJmRNbgFeLnEG5b3CjsxKa+TT0C/s/Ni3ZmGOv2hdbTO6YkACcoWYB7RjCPuYV2hElYeEb1tp83qJstSzn1DqLMTkRGMH/NQqo7KMfQDDtmyrFZg7feKJ5iD5VG9idHV8hb+1Fq6WLsnVePpx+TS2BSQ5qARqnPEhY0qf6yZozXp5edEGWttQxz8vUfLytPNiv/aH4MWwelRykK9t2c5IEDmUFr8EDEl3rUqfztCbNva1JyV080pHJbddPVnD5xwFzdw7NUeo1hqd4Yr60KETUcKMnGCZ+VmGkk5cI+d9v4YxULanrPSg7enTtmyAvYx2QJf1DLIenSKFJiySeUSNbOfgwTl2WTvb2l6aXramlhiSYCmkOXEoLb7js8YhAEdE6FvRjb/BXC6IkQx7cEbHoaUvp1Fgq1JTlbwc3Z3s2Nwy7Ssvc+7Ut8KMW73i7Sw7NpnfJts7lw6lQRKj+lsHW+3DhlKO2Bhbya2pUQTr2mK/RrhaZPW9dyXHDKJnHy2FT1+gvaV+KUx8xeZ8Pim/EZ81s9En/q5K8YZcg5ypb4yoaOyD2EecfqHGnOzYFCHbasAOLyjXxbebbOQNPr0+2RIvqjZ2IcCoenN9kaft8kskJF8/MEWJOWIuWW8aPjPn4kOPHTXm9MAC7joitcxcw4lt+neB7yWLbtYm6xYsfvW8wG7bWf/P//O7WjGep2cFnhV4VuBZgWcFUgHn9IvxUYyPZL84raf7f0sFssmCf8t8n/P8u1RgkMgC5JvjI9kb5e9m5Ef/YDpYMdNPzq8/5wtKsL6shE7U5DD4amJvGcp8yXsDX6/d2L+HclCnq34NOdmTV76h0+fLUpDvq9ofHKBax5JHZvnCK+IXnZJLkNhHhHfEURZ6yR6n9ddw8/Ana1y58WU1a/bzMpnr8a3+GuseHO0ueSbHfQ+Mni/5SC7jSXfGj3D09/+zdyaKjePKko0A5eq7zJv5/z99tywCcyJBSLTKdlX1djfBDCKROxIgZZHt6l9N50LAf+1Dckntkqtt2RPhfYbof4aPcsvanBE9e8a0neEbnGNESnVKHh9FvHPK9GzLkTG/z3TFg9eo/SziM/g5u2QWfGuVa6vgptY22U22AY+MMGEa9bxn9h2635y4dOcwOY0ROZVCeXwDZBrCs1Ztp2XixAZ5bNgf83rK+B5r6a5++keOTXiD2D0PKgN4DMl1+Y0vaGT1oI+HuR2M6BXiR2LawJKCWYfoxG8wsK8eG3Mvty03ow5EW93Rw5HtGzKOv0FyAx+y1ForKAOtxrWJfMaauUcSm6BX7uF32Y7ohsiDXEO25UNi4xN6ANuyDXU/YgNTBanWiK4O21p80QZrRPdwoCNikPeDQLCV1thf6e3oSrYL7IBjrVgj7Af1sVP/YOrAQs25dejDlskhbNsmWQpG/LFu6XW0iIiE2BOsgUHbNrVtk1nTjAtu6ADWW1yz8TPK3+GMrnjEgazDFnkSAV4n8ZLnfou98Ral8HfW8YwrD6F3XpgVj37aMSlLNifNZlsteVWenrLReOnRlZceNnLmo6OZ3J2/MgLNv2j0i/bden0d9GI88e6ySjUXnrGiN8TU4czDnrHJEH7H165R84VGMXO5Xl/hoWFs6CgJYwk1dQY7LxTzEil7PePwhW7D97Y15mm1Yy62ZU+EFf+xTd/3LkLKkjbWMC+Zt411YxxfdOUr/QKu0BX+yadyG0oOkcfGdsjC0MC3y0cjuM1eJOB60TnnLcG+QbRY5cXCXvl1jXEFeMMWl2hImXvmUANOlEW6h9Z133k5gQ2CDoak7MHQyzbrjgiXo9Yhdakxyp2Fjf+8FHvlpdjiD4jwe3LB5zrCj+/0i9eaNedm/A8xe2rR9de/bPqf//NFL5euMf4Bnzwxiv7YX5WYnZdxTFK1GnUNZF0Z4dDodvIb8IUGQ9kGDdIFe5NBaxdtrG18Zw2YrLJfkmc0UZZt0NC7ZCgGSotOMsu85rgzj2uhM/9eOUSiZULK6HCNduQDuY4WX+G5NXRdXGZffU62ZerVTA8kq3lTI3+3gwffkuILEspFx++MFWmAiCN6ih/s27ZJaqUPC1qyrbRpK6U+2Xepf5D9EV5rmzbsA7sxf7NGYq4DCJ8NN2BItgstMVt4AzmgFsknmNfdwLaDHXlXtZttw0crVk6xGVm0DMAYA5uJmjuyTs2zLyPbtqYL+drWaiE7OexcUzv3D3FvbXLublSFusDDrRRFMSc2ipmDbc1eaoxbQ3gc0e9ZZ4iB7+wTSlC5ccKVqVXXfu0MR9Vw4Dc5SpYt+HpoMBcnzkLTE4JaSYQpG1gidNGxWDjU091g8n4DAjuzdpORceArHgHHTpDpL2dVnrbprdVQ09baTAhm5pQaQHJYqXF4qQmMOjKHhTBsn3yyP3Fq8pLCb7LZ3+QSH/EVWNLG2jZiXy4vyj9Vnz7rvfioMJ9eyJ7IGtkuf/bsw4u/6C7YU2Z7scpH9ALbNV4+oxR+EHoh45VzZ18u7FkwfJAIh5Xa2/QHYm87XSGUnTpMhBnf6d/gbANt8YPdG51jEPtc4zX/5APfbAB7xrj38bEwZajeDhsZI8c2yJgeVh1zndntXJuZ9xvUNdjZI3ONWPaykazHZlu2b2w7tItn+8bPhVBzI3D6+LRdenclKH4pYRW1+aq//+1FlzZqxyF5Hs8KPCvwrMCzAv/1FbDUf6QI6H2o9pnsMEoMfg89RqcO28hOnCf5rMCzAs8K/NtXIL+YF7jH5flN4TSrkjEu/qHD8A85brHwXvQRb8bOHXgBhU+Oqf+Jwgeis13iL7XQS5Z+8c99dM7j9+joBHfZ29Gd/6R+bQUGD3R+2jZfUn/a6ERakB0AABAASURBVEcM2MA/ovaJTu0Q3KTvzC1XQOiJOdtJC+nCt/zYfRLmJjr7ujG/Q5RNcjzwrnpqDCJbDwTKDkb1p972tw8KkJ8mOCcaXhAH6Q9k+IhDNO0iDOPobeLlYUmDCXKN5/fAICqPkNH76SNellHoYI4Jr2CO3jtH94z3dCYvJY6vYHLO5/igBLM7C97Q2T0BmvBDTawkz77jKkitgtAY1ZFcghq8d4rwjQFKa0xvW+efPFRC41sefjgQk2cIlDCVebgEOY/wg4zwnW7Cs3vnbBsffkdyZ5WUE6rohm96h6h8injn9CYF5A0Htm+2sBReevstP7yFpZPx2Wf49rSzZ7940X0f8RB8K839I9dFEKk52TlDcESe+9OUf+sj/HAD1JmnbvPL+I5ojJLf3EPYllEaPCTdeRmVh76hYSkPPfMAOrAt+47cM9gVqBnMw3bYc3A6z/vSKE7onRdtV17ohi5m7acpz/jGP1gZB3FuuS4f20p+tmMC17KbDJLv1jYFjXEpcLpcLrq8XOTWZEd/goGCDm+XlH+ysv5K7HXXlReMa3sj+ubwiYO5Mk782hOHrHKHTh9cqfPr67X28THFolP7+md5eZicB9cZ7zxEzkP2TCO6nRcFV3K6UsOMbfNy4EUbLwu2rRFF+vr1ygvs+XLZJiPAuWSVF85csGxra61624pcp5a5J+fEisyeNrbVGqCHI1m0OtFnibDgqAGn+OjssU7+QfmFHhieX2q01lgjHljz0sO2bCvrxrJBq1rmfqWGHX8DH7NOvGCDtq0otqNXtVHnnGzPOaImWvLKPo6v+LxS1+wzRHUsS7vVOKdlE7ptrer/wt4a9TRlx/+Y2Aaypr/+7QtzyAvFqwhf9X55+UWNuSZu8h+s+aAototf+Ys6wqNTDG3T3fOwm2wrfgJ70rZrP/Xy2SV3zb9Ejr/OC4mrtu1CjssfvWhM1qbXtE8+CZ8+3G3bZBOTQafWqZNtuQHDxL50McowOcGNmnKfksLVm2ZbdlN07dCBZKe3yBh0gHMFkA9HxURm6tmwizi8vADa130G09biT8x/15X9Uzrsoc7Lq9C2NRjvXHNX9sHOy9LMs3djM3R9fVX2atuoAb4qHn3+zeJOjeNjUPPEv2OIctSw9w7d1YgjWba1xZfxBz1QtCffnr0+adGXyBk7DlUbOQ9l7mPsymd15n25WC9fNvbjpq01OWoPiL/42XmRe2X+yTfYud/kZXb6uI/t1hq+LuBF27YpbbAGI/uCgSsCZ4s5w3jniC9MVC/NqHXGyeFKvNfcw8CVXHpkCFmWusLimvLcPIYOFiM+gozdrIAyy1bV3nJEJDa7N+dDtHgZtviAEZruzZF9HeD4xh+1zuIlqmruK5fMdSnZTa01Cad2TkXqsdmWfUfks147/rOfUnXiRADst7pZT9jkQQFDnJC8FsIOnf4R9uGzBA9+GHLU1FbfCbro9GX2zsnGb2qbHrSil+KjpZfgwz75L0QpNBOv3DJ+hBMvcKPG7SSmpszhxHiXjP87ojLw4xvC+VlQhpuJ7Rt9JhLzPL7TmUMQTq79K589Fz574qdrSSJ94r+kAs9pPivwrMB/dgX4/VSf4b3Zl/57Anj5oGhD+b22PjTy63fpW9/GedSPHbx11C9Ha4D9IsvfGjz0eR7wBg/y5/BZgc8rkI12xufaT+mzAr9nBbgFKve94NFvyWBGFkD+AUfdwfHbNLiDJ84ZCDj6AbrjyBeLkS/wIL35ciSQPli5172byyt9/B7mty737jVYchsDmHb6ldfKE8HDsWI9sGt49p9Z5AHXW6DGAxk+rSC+PZJBfKRf0sxv0ekz/9QjdPAoD++/AXwVVn2hZ0/8zHwtfljrBn7G7n3dtU9WH60znV1wRnbPGkf3LSLNvoyGyM/e5BPy0qAxnjCXwEIrWrTyQS/n9Ba1t1BYfWK9QdQPu6ML5w0wV2zeMM8DHlAMHjRlbXgMVGu0a1RfPOSPffwV8FP+jz45vAHCyh15+AzxLJUtjDd9sxpFgM1ZIgHVQxf2S66fvEwhFfVjHJ7iENUyiOEiluPI3qHzbHVw04m/gKXTW5CJAxU/OhNUaASVGukN0IUqMECfefiAVmz6UfFWwqo2fapiiJY6h2cLXuIH51hD0WkoBKGD0GeEt0DoSsP24dNabYzMBaSmYPFXv+aRvsBeNhArJVmzpW+TfO9M3CF+Eqv+T2TsLh4oS720jWm9VIgeyQ6g8o9gakhj0mNQvxz0HCX93il6hBZbHDBXBuWHnGzLviO+bKdT6pka1oCTvR6QDz3yEbMP3vLDC6IbX/GauAvhL3r1nT1Sc2W+rjrHKl5AfQ7Rc9h3PjOikhTlxI+/PNxNv+Shg36bPwbCT9uYj9RZjnVtxb2RGZXkHpgQgxx666wiawhjgHy5G/C1SbbV8Oc218uOB1VtKjY1X/ms/spe2MlpzyywSwmCbINAR5se52Cgjyvlszoh8nJi9rASMgMWfgDR3MIkj2OP23O8+M2tckdVVR+KkXuiFL2JQTJ5cSHaIPigHoJn1ikQa8b7BV2JUS9N8JEXDleYr7x8+MpL4NQX83lg7wP1HVmJI9mzR6QbIDKXQKfWqNd22bBpTI6siB2dIGrpBzlKVl5+bi/8vkTQzgqu+qffiZQ++nlBilt18r/ycsu2bOu9Fi6R1WTZoElts2K/1ka0Qf47L2P69VUb8VGp3qx5gBn2KJEr79DmSzJq9o9/XHkBJWSb8MwcW8l2apraBjt6e97oYGsCXy5N2zaRl1UbwbZtg7fJ0FfCqE13mfOau9FpNqKAaOhhwbhli2tzU/ygIvOTejbicSi8bWtqbVOa7drzLAdDqzkvSQlqppC9q/Rj6lTuxWCcjLpsyzheQFtGZcP/3375u2z8M2+z55obuV0UOuuX/yAga2ejg5xl5CU+fjsOcrAY0YtPKV7JS0ejhiwTeczcsmbX/ZWaXxVVOz5H7Y34CBKLUglRIfRgjoSRxX4jB2krOtdpa5ZYd7EHr7xUTT+gmYZaa+hFrsrBrMlAP/eDwMhLB56N3mjkYnSDaZO4wktPXUXLvQkkJzTksiUOfcbhLwh/9sw1+1CZjNCFN3AcJP63iA2xOFKPjnF0BxsgfeYdhO7wOr5SW5f/oY2XqrkHlowFiyyIvm3ZQcP7/cAF8x7ImMUIRo2vvHCNbTTt1GXyJUvAbrINmtISI+jkHLvB2k2+qO0O2dGly0HChAo14dkNkikwt+oZx9eVzZQ+axFElrkjLsO2bWqbxbKqbVLqOtb80zMXHa3sy39nnl2dz43Bfh3wRG/Wc2tNDX/ThLmzdp1Bp8922Hfzwl66MrhyI9i5j7xFZ693xWdhDA2AizoomwZUwAWn/N7yLTp8Vc02W5tc9w9Kp/gUvMC2TM5JP2tvMwai2Z5xiJ3Pkole90KWiRfdUvaKjDLXUvxsqSXzX71tufaty+6Vz5/sjSv39DWnrTWFDmz0cdfo6WQzBpEFkKU712/WJfz3YE9b23FVsCeNZc0t+TO9kq1T6hoQXIE9bUT7Jg6Fq89NDFafe8ROPeaupUYUPbyALVL5lx9say3w+3gM9v8gsYUka5t0mkLHrlB6HZ8Af5Il9pmpefpBwEHg2WPaEcs5fYMVK32ENrFCfIPYm5j4Y97RM/EGdGxJE4uu3GvQgEZAPVRgeD5Qto2uz1zoe2zjeOPe+be/v+iFexTllJnjXUPP9qzAswL/BRV4TvFZgU8rwOfdt/J8/izumV68x/5R53F86Hd6Plt1jnmmEd+OfLwt3JhP4lmBZwWeFfg3qsD5/hY6OKef8cKZ/0fSuT3nPhzUQ+BbMO7QfHG4DSFKlx4J52+PyL/lvs95b55n+9DB2To5nsff0HxIRCe4yz7K9q6B2X3wpG4VyBf922ARfKF8XJcl+tfsfyzbfPnmMcBtCmt/fmYdm5sBm+hxpy05Ir503zTfEhGeOZ8EPItCB8u0aNamniyEGUZ8f4DkFlRiSwc727INNY9QwRwdZxixDQ7Od7vSJb/UOHXai5ZG42EICK+A77fXLzqZyxEBs2OKKB68WxeWUQ5Ej+Cuz4DDPJgJIN85kkHs0r8jhhV/dN8ci2/x42/EP8ww+UW5ndYg42DtyTf1SbpBFH4FbMs+0HzzYOiFMK2HH2zCFw+msrZr/uHZTvcD4A5D7rE949Fwytg54+N1Odskn/P4+/Qn+Sb4yYE9de3Zn0QfkA96+UwNTtor36wr5ShJZw8PUANO0cn6Q9aRSpzHg/UJT9n3o1QES/Ytvj5rNtdhFOjb1srOnraDuu88dM5fveWvUoM8hN5PD/enaUuH7exrcD6Rlz19Nh5co8hhtey14qPAfqo5MA/bJYfkmo8MSdZjkjJ2otnoQTc3QSkPdzsvH5Lj6+uVl2cTGaMu2+kK9p2O2xH/SLIWncA7yLPh4MoLu/xTxrDQOB8un/bs4yMvO67U51YrnvoPcoqVPfVsehg2PfnH7po6g9A2a3LkI6PIkRypgow+w3l4CmMT+6+vgzl3hf7ywoNfsF4qVK0bZtNE8dsY2xaHGn6tROCkUOkPMMxL08t20bY1NQwmmiDnGP6FF9ovLxs622E4OxsHkMmTTnkRcQMFjq/wg9ZELiq/MWvN+KMeklJGSqsgvrLuL8zx5cXk0LDxDa01eLqN7aZ7G/gCedsAM3HiI75sw5HiPwRuFF+TG87E27FluwTR3zZXzqHtyReN8uh//udv+N51vf5DQpQH/sGKl2UPdl6wZh179o/uLXo7L8GC7PXIQwd52bSzhybNXYHYWa+XF2qxSRsv2GsdL7x0Rhb7fd/ZM6+FxEukxBi12eeuCy9orIXdlLXbj/yKj6/wjVyWbBOLgJp1jL9X8vp65YU0/U7Mwb1lMNHB+qdHE+3jwEco2+XLLF2g2z1ClV3yxwX1jDYg3cmDYDiP+GjlZ9uaWgs9+9Y2xp5qnJNH7CG1UaOXly/Kntiy77G7bBtjrgFkzQ2fYh2ver1+1df9H7qOK7Xp5HOOH2+P4DqlDlc28n7UcacmnbWutbvVhHkywciCyDsy29rIxZWDZU+oGnQrQibnvOxUfe6wH6p+Uya58qxMOXEobeA//ULxbTWQ63vun03l2ro148+Oz+TcedHZqUVZ11qltkyFmMljmkUaPmbF6LzU7dnb1Ebk2gjSGp7dJA5C6HBGjzUOk2+QukQWf+UMcXqXfShpxbENfYfetOR3GB98wtR8MnROCwxsThWjlc98NhcOHZuaQA+Si58FhtRiKNfr69d5/X39+rWuw3x2vK7PL66Zzo2v197YsekVJ7XJ3sx6ZC8Qoo7b/GuUMt3nQqbFjc5CMT442a5YEdvW1jZt7Ltty/VjrVY1Tg2Awg6g1+/4gl666aOf/l1QoOR2k93GmUdVsURvdIpznNCnSJk4JUafMeeioxE6/RmD+mYdco2NY/8nWvm5TSguh+xKxNdWAAAQAElEQVRM7mQ9oAuciMWodGxXn/EdhlyAfO+Ij4CM3xN/xovnKd+V/+fv3/7G7wC8/CWzyWZjtkk9z88KPCvwrMCzAv/5FfjXnOHtQ+lfM71nVv+xFcivScF/7ASfE/s3rECe+QY/nvqP/Sqf+2xQ3yeKmBFOZIkm948/264vRjb9+YshCfFMqBLIl7uFPGwKnb6EnGxsPwDiD4/4iTBf8uIvaPgJNgSBmyWOfFGMvs1As8VuUn/cOfGDxDojvDPOstBL9lsyy3wLfAnOd9DQ8WcKYpvv8dbPNtuy7/hxe6N6BsM/4Kg5Mt8fcZ390tmksVk42y3e6jtFZFuL791ntXfpNdNGrQLbyprGV/mJLxBewchB6bZGjdvNb/bDh8BHfN6UH4j4C8IuvQf98M6IXmD73f0R3eTfqXFo0WxzFjnPhyqLr6MRUpRZ4RcO29CHyne76AbfVSyF1C45pS/GN6fBIs6cknPQyS8YNQ/b9K2wjMeYepzh6936LN30dktXenbuRjUkzlDnIdV5PrZleyq8dx7T1xLZLn179WK80OQGH+jUbAZ1oj8f8Ib4oSADkCC+oqzqbR56pl4UYIBHuWgDu6DzYDP9BAVDlv0ysBulkziTj+jdY6C7bN5VODEbuWUYm4H/0Lar5qLZcx6dN4Hj8GtbRvbeEZ3FX/TqF3/19vRi03N04jO76bti9VI9zza+RvY/9Y4w67TkxccufKlJbviy0sruJgtnYr64sGwXI3p5cZT9Fcboc0+HH6AY9g3RS87pbatx79Gp2eQA/8SSGNums9IglTxCBxY/MM0g6wNZ8sTIC4HAtmyjoept0ydWgyEavUD45JS8+jF/O7oTynURYJEjcxzUN3yWg0u1sV2bnL//Yi7hi738lZer/+ChfOloNkeemLKSt+hFLNFsc8YdOWS9bCs55eG5jX/GOrWpM/l2bBvGktW49ql41oXtUbmKVjr0HLGlUz3AJl5eVG28bbzwwq/ZohwF0ZYZaviFkQO/PS+jePGy80Jqr2uSmIfjrW3atiY7eZHWwY9p/GQYUYCrlEtqVmA7asTq5NCKzqnqjrE95fMcyQSiIiLmvZBSd0pAT14QHqqcts34RhWD+LRdeYbO+leP/sABKhqcArQwmgcs+MKfYTTo6XPnxT+m8N4edvQkM8fyZROzFeBKcvmwrbRBPUW+qOvLRfp//++veiFv96/Kn/iZ/Ze/hLu0TQ2l+AxiWyDBwR7UsW9H5kJiA3Awf2oyhmwfEPFHTmWe07ZtyKDQ2XnZ2FqrMRZJDX3JEjXYeNm182JzL7+wVILEBoltiTwbupfqO0l05jiSA8qJ1Yx/6DgezC86iLGUbBd29lrxkUvoW7RRMoj7UXO3mrebrFQlcsxb/GkzGNdk0svzx1LmGiS/XrFKQaSR9MDAz6jrpzOX+RI28+/auS4G9bZdfrJGG7RZJ9vCOAeI/IJPeAp7aO2/2MOBq0NuWVLqtPFyObnFlW2V3/Ld8Dl95Hrs5DAo4ESuMhxw2NicMPA84A/Wt0NLqWvqtpECNLIcRrZzYeGy8sQFpdvBUNYrYxt9ILGfJeU/VGiVm6rFdqFDBKPyjHigr4JK1um6JCJbopMdQtVGzgwHughUNUksLoy2dbVtAMnw9E5rxhi+PXvIh2OIpSWHxb7r2Xc60uSQGlCMDBXpS9vU2P82owBJutSjci22Zb8FDOo+iBtAdsAcuQTJh8HhJzETLzmKz57mpq0FWzRw48Lg9xLJOrfY2lbV/xCEd8dkVp74rD1OoPTRmdJ5zjiYo/s5vCA24YYO7Le5RBYMTq1ZJTaD47Ct+mF+fkBU+ujMox/1Ggfd6eOR2nH9DnQGNaw1itGB5U/EmPI+/TDXEVDgx9jj8GUb5wMNUL4P25KzTohtT38lR49cnDkGbnL1Jvx7QG4fmdLN6UC8PTq+g3AH9Kj4xIIOb8F2xdnoF5qHrF2XS9df/3r8s89Dgs3e1YSe7VmBZwWeFXhW4L+rAn6Y7uP4QcwnyZ3zPd1oPuo8jqPzk+Cziw9k3fCT5k/1VOCJZwWeFfjTKrDuWX9awE8CJZcSv3MvPrPOdOk/nB7l4/HLyIP+bx3alj3RTv1Hfn0IVn8Mf6hbNeK7HF8yf8jkP17JTiWDf/5Us9WCf0Ym2RtnzByoC/WxXXt08o7zoYzkYHy/y7U0svkO1cPFfNBw4h/i73b1EKKRwQf43i9TefiwkFweA9r4Bo98Eub6+dYi85u/wU0L25PIGfXTKJwbEEHPMwRH6ADyh47o5sEJD28O/XPog3Xq3maSvLPvJuLrpPqGnLL4Xoh42veqSeoZ3mdY+vE2dOSSB9+H0cGp0VpjJWBx7qfsJZ4ZsRzM/T71u8JBZV4h0yd26IX4WHRCJN5tzL6aNBkNyfzkrHea7YO7+mN46nBxGn1LRh6cJcl3IXzbM4v0Bxr9kqV/hI0NWHzbWjaqdo+aWMU6nbKmQWSrP4khqT/FHSxG6jmKPvnMtZ0h4ED/fpDZfVDUXaOZB4nMFne1t0rMaflfuazx6lGpoyefGNfo25Mb/qlF9dCpSR4cn2GTYfIAlY+5wsvv3HAmP9tvnCdkctnzF16A6tzkHWFk6YPM1o2HrdysbMv2TVdFms7FG4lLLWMTRlTtKWv0tpXcbcu20srmiJkx2c/ufEbV9mHblPaPr1d9zUvgI9jAR/gBKaQDGCqQbBdEa8340rvNtqqO6NiWFOjUjoAnTkPvDVqT7Qnom6olnn3zQm+Azss9xuQ9qFse5l/rpS8vfuChWmYDuiPPP0XemVjHQf6CM7pX3lxM+cBvx+dV19cdukzfnFbWS98yLzU26jBfbokWGZ06MQnJfUuF63Xo9bVrr5dUA172VjzihXmuNY0tpuyU2EVvAoMw6GITrdhJmEpyHYmXODv7kSnqseGJ+Du59fKv2OloOEruQTizPjvxdGhhTWK59kXLw3kSUuJ8ebH+5/9+Yc074ys2yZGaMEWrKe1y+aKX4y9QL5eLbHKOANiusW3VvtF9bEMzFq1qSg6q8eTvrPeVl5o769jyUquZNWm1Jo19YyeP5NVlG//Y0YuWLu4yZ9tq2NqmRr32wSvXhg3f+KBinQL3GEjlS2nIJTO3F15UvIREk/nn6Ko287CWrWIDUCm5OdvGDqIOODng2RDF01FXafkLe5DTuOXUDteufsql7Pdr1WmuzaEe8V3GXKMTX42Yax2+vLwofz1su/Tvp5mvTY/DOZdROTKs/q57ohBa/GBnG8G06VyX45jLQAcBB745z8OyG+sXwEc/L5Ij83FKDvGTceawbZs2Xkhnv6Vm8Zv9m7ltrcmOpsj1jriaiDehQzx0868FpBb1V6ovl8rDnva2GRvdiaRfsSCmFwmhWotcqjdYstK2zXIL9TlsK3OgU9r038l91o8ZhC0bfzJ0ADc5VK0698rB3h5iiC8psVE8fEip3TXXEgidGJEvuKUWlr0gmdxtQ3DQG8bUQyDJNpBysl39ZdsYujDY9Sy70hJvIWPnRP6zQ/NWzHCk1KMo/HoS0yc28RNWrrkgY9slDz8ILyCFDJW9EdTgOGUcOOOKD0UfXtmGj990GQ8msxCe7RkTG8MY5LZqW3kRPL3gj5PtojGpw3b5se99bCJcuukzPgNtFbC78aF9G9wJsz/vozs1KrfU/4679C1lN9l377ZvY9so+zZmwBROPhOn59oOwt+1XXbd//KXIsbohHain+SzAs8KPCvwUxV47+Z25v2Us38hZe6j+gx/Wqp56PMr0LjXF/iAzK/fj8jv1m/md5pQ/guh07DIN/rF+fz0Rt/8cnRSP/vnM4sPMRVik/9+M79gVX+y+agEJ5U/hDzn92voPySp39Hp+Vr9I+jfmur3cvq+fzafgu9pRueMpc+FxDXEDoVxphlymF/6PgMqv+vxGEs1t3Pen9Pf6uvfur23P/KFgEcv+gzROdt+VISls+SP48V/7Ne9VeyPIPevpZP7n23Zd0THnuOm2dteJtwf8wt99t9k2WgBqcEI6KAn37InGjouII8aQCRt7OiWO27HN3fbsSt/eRDkg2+Q8MgkBgbgHlmyRCRN/d1qvcn0Qf1X0dHHtuxLk08fcphW6CJfdHSCWg9u/PliqPQjEYec+olcwTryuRa6ZPia9vnSM6Ejl/RCfkZ0F8IfcUSM9AUT6wxyyeVvZm072p8iOT0CU1y8Xb9PnTwIa8/FQ9XkrTD1KiArvdWTd/FZ4hFkPc8IL1j63/SZK2vlRsCmTN3Qo3ykUrBPh23ZvnFs1/hNTmPW4Myzp5792Cdmw98EpuxThseRB6cFBNk7C1M8bcTeowzZTh8iOoHRNXulcWHYmySKcwLT1jDXSkHQxGjoHXtH9DJmHEhkStSYUxC2zbmxP+lQEeIJ8k897EMQIeSSr3llHP9Z07pGo3dC5Vf+McaXoYOlYlv2HTf+g17xzfwgEvMMZl8VwZGEjs2pApvhRCaV/dbhjBPkJoNGbTdqvKlxbpxVyP+jKgtcdRvhDZkFTm0CzciSLAHjK9B77cgpeUjUfBJabRxjSr9Y9NNvRKnxHVJ4wo9o05bc2AckCGcdlo+c4vctBkoB3XGsdT2GanYhPiQT1OrcQztz6ZhGf/JXzawLDxTd0NVsuJDqhHlsd9G492I/kpDMXA598h9MbMAPUBRkOozR4VoY+AgkfBx0xkF4QdHkaHTM2oYX3H0SXJKzsFrNjLfCjUPettWAaHZ0DKXi2UbfRS8d0R7jzPHUtY3G/bDn2Hb5st/20bSdDhiddquFHXoiMwpQQh6e6Wdts2ZVE4TJZYIrZ3Q4qGGYOs81taqXuWzwIXwBU2tT03yubsdVsq6bhrwVb4PacGis2+3qSJC6luAMPtMHcbOXO0GDnZ4UpMTgc1Kss4iFGutv9UqzSdQBNh3+mbud3sUXzcVrsuExzpF1SQxCqHJgcsafcdTGhu6GGrmSQHTEDHz4CT3QG+Q1Il89gwEEz7bEEdgQOejpJJiDWIP5jPKTmvN5gx8xFs22bEMJlrVj8Pg7IlYKTO2EfKRnEtm/pCpS1uC+76wB+/3KS8mvX3f9g5eeV16iXSlgJ9dxILQwHOh2S2qWmpR/2juxUYM5j2YrkCxj04hh7DLWUvRQa1ZkzTiCsqP/gLwkAKLZ1s0eP50cV657/lITcUev8kF34F/EHaB6YvBOVJnLlVOBee95Gdvnnhmrr1rDw198rjowrCMxOslkTZM+pVTmk5dM4UWpPxglTl5Q5gX0NflGHkVZSXWztTHX9JRHaTs6TFXxWQgT2EyWXtiq2lBYLJ3y/3fOP7f6lRf7rzCYntoFfco8+KUzU0vuVwSdQZfZQ9JrH2U7hGLbilfXXOqcf84VDArYsEmOyVnqRO94wJb9g6r+8te/6Msvm8R+S5xah9FR7er9CjrzEc3YARL3sUeMU7cmN6ltrj7/T1OlWap5jLjCH3nEmmy/BgAAEABJREFUbep6ZZ5RmRiyXbW8XDb6C/Gswdo2+EqzSscuQlYjL0mjFa68qB+EaG6KDxPLyIyPzp5Jn3ELDxmloxKmZoMcN5l17JJ2fnKNhA6GrT6iZ2p9LdQ/IQ2vk4N5URm52qZhcsKHGjnSt40xSWVfZe+zNWpOO+s4On7p2VYa+BJ5XS6/MPcXtcaLSrAF+M98NuqCorJG8pDjW2IPXHnp3RV/rapixEMd/8Jn0LQpvkRvN5EoluSbuOglh94HPhBhM/NBhcOWbB+AlrVa9veOcfog/MRlWso4vwaQKeGawsv+vSaOml5hcOvS17y0HF1VI3Jzaueh1rAEjXQJr967yFBGbsNk9RIvcTo+U9OdvT6gG0a2tW1NWQOjzlA4yCF7k515NBl/G8h9NrYLojYmzzFEbCJTp9EbdMYTkdk+fKmaPcfxe4NLVKeBX0omdxWE3wavxsRKzxZEhhE6A/lOrXqBuLDZ6lW/1DKIv+ip1k40lFIH/LXKBxZHakFpVH/FjErmDJuDQZ0ts0cGdjpa1bfGVrpo2E0Z9E6Cgk+OySFIHsVOLvBFDY2+8duq7psk89OQbPQB/hgN6hBMe1VLfKE1QdjBWoCqETHWnEdsiVfxs/HwpwBeahz96iXZ5DyYDdjVNa/3QS8CNORNDXHDZ4MlaukAGjZDdJEN5rXL2DXcm3uJ0YhFYCTpt+KZuSv5HBgjtVNdJyjceuOz0CxxiFxtTzn55joRLfuUTo4ehB3lEPjENaoMGnaMk7Qin37GFCLngH0zdZMPIKnDtgxl5yzZ04do8VN1yTowzmHm1bzXX/5umTobpSxdSVArFVqUn3hW4FmBZwWeFXhW4J9ZgfnRdM/gcXyXPKlnBZ4VeFbgWYEfqcDpe8ZJ/Tt31++IT474cvMTymfDH6TNl6v38IPmv0otX+yCX2X8H2bEd81/mRnli3fw4wnla+9nuHuK1n30SN33eL5wn6W1NzG2OUVwqGYUtMWP7DuI79p3MTzhxv+OvZbNoWdbdiD6M8KzPmoVjxvHuecZwlQ/meG6/E7B/Ywp94X7+E7FOJgce9IVh4c7k/t4Pgp6Y0+b2/BD4lu9tXcGD0i+NZv6g+QXpk4etnTmwxOdyWDOrZBhdFcf+ozwA1zWA6slCy8IPwh9xppx9M/89+nkvbAsp2bs15wnZ55nzMGcpn70IkkfhP41sJPHtHz0Y99lU+P3OSdO8HaeZn3eYkXL3KOfcfpAmro62koV7sE5dTiYNpr1o4SdvRveGSeLIs+y5BpMgdgbobLPcMYhHmw6T4nJS4yvvKjZ82AdWuEdKJ0kWzkd+7N0dGusMi7mOczkQeIh6cYtdjGOU+5p0bOpQAPpkUFJoS216ud1EFqrJRdSMeP4kEJJJFHxRgiG92POO/e90if/0qHvPIUu3qFsWzb6+OjUI5gv7V55AXPVOPSXTfog5va0tZ1hIbKFYpxkNT5OtpmvJExtK/Wxm9Lyl475y6+sZ3ytPrIgaq0Ze+w8IVpypavDdvXrZDPmyDg+04vx1pps5l81zj2JIiG0XXx79WIcWGnJiZJJGQbJp5CH01Qbf0pDlnjX2m88lj/4iRIfQdQ2nioHtmUf+aAU24kuliKq78KOnbCduPCidflrmSMQ7Xybxn1NITkEuKCmUlSDjI904Vkd7ZnLnF/scYmNK25o23ToMt9aD5RiU+vJBLZL0+VlU7QQKS3yHf3U6Ovrse8QcsiOZrTY7rkn8DZm5+XaCB0Fecan9kpbCdNnDn/72xf98pcvygvx+aIm/pgJcjxqVEHKUayFO4mTbXGckDEgju2K2bam1O16/DXrlbzQUNrJIzGGan7oJWbkgTlZ8weyDlwr12jqkL96Dp0Yg3xzbV7x8bX+X6ZXrfWNjeaJWESILrW2rY0XrJeXi2RVDtP2NSuJ7lzHxMg1X3WlHq45zusihrbVUkzhG+SwcQixc8/I3Hbi9VoTfMKfZwj0Ynu5vOjLly96IZfL5YI/7CnSlZolR5tx1IMiLbuRp2Rb7cgpdbDNvC6KH8PvR+woI1KytF11TM2mvDNfRDmIS4lCFezEKrJOS4baMR7koIJolKjujanl16/s19crte26Hnv4mv+vLHUZ0V3OSM42nHnYDWKNrSWK+tzbWDOIr9wPswds67Jt6BpbZolKETmhe+vgo4oeHFRjG6R2gzxSj9T9uv4Jdj4bMydE1AzjOqIJgYscGaXvxxrHf8aPqBjkMtaaHAq2ycc1Wl5txgXp+joAnzfYJo9CaUtoMVkODG1GB45OaaGrp6y21eibm8z+KBg7PM38dDRrMB8l5sFJN2slVU8imTuhZTcJP/Gh2Rj6hoMlHzGz720LFxMoDAo9qA0kR7zSHccgj+AY3tIKLwj/3Id+g8wlSgciqznEb3iEs5tscso4OOjoFki2k1/o6vFZND6iHlqy7CC+7tDRorPiFgtdGSo4OocRPuM68J94RR8n20XZs68BdvFPGXXGlD2cM19Yb62FB7EeCOkiC0T88lt9Z3iH8hq8XfWXXzbuOQ0rDq4ZLTBcxyFdw2f/rMCzAs8K/JdXwP8C83/nZv0vkNUzhWcF/k0qkIs4+DdJ95nmv2QFbMs2v2DztYpftu234/sv4VOe8foyEXrBnnb27Bf/o0nXf/XKZ4A99e3ZLztSIaeT9fx+cGLkO8PgS+G5v4vzH4IGd87PU+aLY6xscoPOGJJ6SUXD03fa0vuoH/lC9wm+4/6Wx0f+H/nL3yP/o/GP5GdTHwH65f9nehvbn7Y3IQI6DlzIllYvWvYQHXsk++QRvfjROWPaGz+OaeG830MHa5+WwienpTdjDPb0QvatKodlntiNk+VixbaI3/EUz+9fFyuv1fOG44hLSuQ9B7aVvZLcUoeFjGuvMNH8dVIZQE+r3+9sEx/EY8Ukxux1CwkLes4jeu/BbnLQ8HdAxoewq+sRmhLE180+8uM+lBSCm+wgwguOYeUR2ji3c5/FaRjAiQvPPnKpXoL1BqLNOXb8kdeRA+yfOuIj6zW47wZS8tGHbfBEZ4KajI+Q+Qwl58bJZqZgOV32vbv2eo2pceRud13bYd0QWQZrT42Kn/nf84g882ll2zIkD88a9a71ACu2Ea4+dGC79EP/WbA/j2lPue1bSiPUMc4cxjvrYjNv9OaD/50aDIUeVbe5Zyad+onaCB0MCGObOjRgGBwZa0OhMaDjbLvkthm9Pewm22/QsG9qKBrcj6xn1sxt8jMmRdWIk2018FZOzseeUVrkoB4oYzkf7DYoHBxyIQ95hm18o0ffucY7e2QcCJ28dl5oDerbkS+6xvCSBaaq5kYXJOZQRx79jr+85BjYV5/JkXtyHaFx4GaZ+tib7NCsHbLYlA4LHm7bGi9WNtYJhlS6qhZ9i1D1oiM2ge2Shh7EjJU9ecmrQWfU8jQeupQ5hWcZirWuPLpGrtd9sIearkVbW3uRvWlw/+giviSnBJrNNjIiE3j0+Lr7tC17yVGgPgLJa87b2rampJb8w9+JH3pBpzbiggJE78pLuPSwSiO13tqGrya3xEwuyeuOUjQ5QdhHHzpg3FpyCTaMefHFnGeeQ4lVYJLpB/0gocC2mCiH0RPro+pJlZdFDWxq5ISWVrNd+g4fmiJq/sWT4CtD5Q+1O/WInxWnRVezhRdklDqQUtlJVhqlpmuyAyumPTlnnRCGzlzS574RemtNW5sgCxkPOexQm+yLGnvicvlCf2GsA031+73Qw3foDZp34HrZpL//tenl0nXZduyGbIPUeJDzoF6d3ZuIYIjxDjoYuvKCMi84M1fSR7+DXWmpx7Ztyhwib80Sx8Bb1q4GMDo5cZkrNTJjo7dsOgXO/GMvAnBI6NR+SJ6abemEHxvDjq5ttK1pO2RDI4vOlX2aPKz5E17iBDvzQk22MbXkrNNEYkRHtPSZfxB/nZecobetKfPd2r2ODTrzwuHhdygxg9jsvBQNOoVIXuF1ClO5DIJxXNGxXPvA9oyxvdC/wJ2xpn/JLdMe7Pm5XitXI0gug3XoFCm9jT5o1D73zet+5V7TZVsba2gjlBR9QVqN/bKp/ODDhonA3pSWfqJJXKsScvrBvWvUXw4azia3TeNYY92aoawN2dYu2Eu9j8IYXYN4OupROltTawF2HDpa1EIOlKOel/i5ZnfWaOCPBDgsW+JAS9XiP2Pb+LXoSAAv1J7gSot9EDoIHb9Z/9CJTSm1sMnQlnAWWeaTOKFhhQ2QSzI/emjRbTjLPLdLU9usDWQc2aOJJVEqxT8k/aB+1K7XaKqjZGV92DfwW7vI3iRNHkZVk6x5MOIQaY7OmjmEfPxILRMpHrEJPICb1baGrLEPO9jVqaOxyqHVTrZuxIcfezxB3Q/bDHJNDrVDz7Zs19i2Vov9BPMml/DtKZ/8wRQnwi1RCBRb28rnMZSZhzLIRjojPMBRvjC9HWYaBYSJF8HqQy8YxzZnEHlqHRkc2Q75je8woxtpAT2TY+099nboM8KPTWDP+iVOsKOf8gQZf4TEacx9U1Nzk9kP+V8LXLauv/7loi9f0IB3/z6baG/R3g6fo2cFnhV4VuC/uALcM/sfPf3ckRf+6Fj/Rv4p/b9Rts9UnxV4VuCfXQF+/60vRef+n53Tb4//K+6En5ikNt/m9InBt8o3Tr7kBDfGk/hDK5BaB39okA+dv79zPlT/TYKP9uN7OYTHb2n5Heo3xXxrHK+Fj1JB/b4Wnyih96cfJH7LbdH0b/L4HQaWb17ygCKD9EHdiMP4HrJuC9/T/ZPlmR3PYxQktB1OqAnnQUtBMr1oPLJi6h+cWYOqTelx4oAlnthgw+CNfx4EwYqcZ7NTzvh7x+AhzwSWHGf9hn/byj8zaPsugrQ53TlvqJVzmPa3erbx6YhvsO9j2zf5wNnETfUPIYzX8/QTE9Y3R3SCCKKTlQstxYPUqWceHl956RC53mlMT/bUf0f8HdayO3q6rFOMkgvDkAW3NfKH8Shv6Z5PNg8FeSDbgG22G/b4atActbd49q+P21AeKu88WE4tBj0etG0byINpl2nqE70rL2+C0FVbkipbXphcecBffHgJXPKynqf4KAqXHJDzfOPDyeFm2ZY4Att0Zgykeig7CFD/lKR5yMw9ZtnYJ51JYjEP27M+9HaT0lO3yhPd1FD0SoOZvK77qzKv/DOgnYv1H8w/IKoYFoSrmAS4pFtOJHvSeZmUFyG4lWTZARS9aLY5D2ouZMxRqr9sTZysX09N4UnR06kdHrG3jf3Gw/6u1WDBsyipYlpuMLEte6IdvT3H9uxRq/kNxsNS3h+FF++7BvlJ+Y+cBnRqFSgtSmBrbcaAl31VgC98HeVX9Q0FD7n4DIYEqbqX8eQ7ffLmcuUl/F7r0dlviRfYRvcOnRquTqNFTq63Rm02GXb8CCp06hHkGmgb8sN/Yz7b1tQ2F4S+qsXKtxGXEC9bpD7DlAamEnvVVA0XMtPM+PsA9KQAABAASURBVHKR0qOtCYyoxcxHslU5bhhtyUVm/7MrKMjOC535l5hf9Xpln7I3c/2JdsufwLaxgslhm/M8bOgTGknZJm9WFP/JgWxY3anf8PXly4tevnwB9CRffzn7cpFt8hq3PLIvdiyDXKd4vOlMv/E8/Ub28vKi+stZ/EyuSn/m1LRdNpEtuXW5zVjlJ3kSJ946BTdarW1q5LrRb1uDM33lGlrX4Wv++W9wfd21X7uyn2Ifn9HDQnkhG3qwoLk3Xnk5m1y3hk/PHPLiMX8VfX191dfXr/r6Nbiy/vHZFbtKgByzj93wDPJPLjfmceGl4i+/XPTysukFOuMJatpQnMayLUtq8GzLbrPe9Ve+xOtXpNKSV3+xDLb4Bl++bHp5IRb91ixxkJZmMzUYuvJZeJt3ihpMhYoX0rZsa2sb9xVXzNYavXVutmUYLJGqjqGPgCa+bd16S7gobJE1lOvonMeMbUhb9oHSm3Tn5lCfQ+T/+toVXLlpJ/2GfrBtTRvX0EYPS/nPJXJv1aby2ZqRN23pQe55JW9NZmwLPdCk7SK1Dbqu1c5676w1PekmZuZc1wAE2ROrc+/q+so1+4/sla+v5Piqr9Cd/dWIcSG3tlmLrrVivbbwkYvajexxEmnAttyAY2Okigq1Eut4LWT/ZU2v3BtSn4GWbRTfHna7rWUkuQ7SB5lP+gXbsr2G1duGR2FqJOg5tk0+g1x2cIVW5UgaylyS1yvX4FfuX6981iZua5uCrXryau3wF58TDd7EVrp41cge4Bq9ck0UmHN4kZ0xsiag8xmyoxPkOsbBWe1Oo3sfkD7j5H3l953BepxlP0zjY+WR/jO7WX+j4lkHPhNb2/XlF+vLlwvzb8VH4cOjfSh5Cv7jKvCc0LMCf3YFchML/uy4vyZePtT7B4a5UXJ/1cIHap+z+aVAwXta+a3ijPd0foLXZb5SfIzH+ax5/VD/E3l8pLripxxB9NInfugnnhX4uQoY9TMY/qbj7Os9+jc5fxp/pwJ1L6bs3+vPt8wznXvJp/hO/N8iJu26zZ/j5752xpLxDVgTWN0mq/rOke8Q+ew8w7bsYNAP0uwH6LjjYxnihrLFUfoZBw3M+J6BDg8LErOe4HFHPvdI3zvipxCfwPmiGVjkc/edL0CB/sktOfwI/ug0b3WiVqJW+cKdOn4vbnSC9/Qyr/Ajt5t8QtY3iPzXgU2Sb+O1p7LHMl799GgzEchGb1u258MCenuO9WFrSNrckly4nWR79YI3wF4YfHnvI3SvawK3Fcf+nv/phyDYjULoIPkuZBxkdoRXkLE081u9uTYaT4Qa/EavGEzFd88RP0KeqvE8qe+fbcsG7QHhgXgY1O6MTs0yjiywsXUoVR0iy94JJpdzJn4GrDcHMjN3HSDk4Ss+J3heBU+3Rlhyn8Opz/7Jja9YqQ52nbUBXvPz2+ok11L/zmnpDeaeuN9Rf1dsG35AdxzxF3QmEISeIHdiHWofdlO3s5dHIbM2c1X2Ew+y7A3bxnaKXOiYGqLFSwGB/H8cvUrig49FjqzfIK/qqWH68Ceo9e3a7bKt+Cn4PkfbJYtNfM05DnLogHgRfAf23UdUGdId84CK36DzYC09rDrsaWfPXpo2Zx39QGvYBzZ+0M8cAsg67OnXjCY4s58Hn30dzD5zpv6MUWM9qFk+sFND1kFwKAgHeqVjtWbZQEizDoXOiLHpkOsAy4MHmGYxA0rLSEHj3FA39i00PpfduccEH2KPQMXhAXdiQqduY7BucYq/HCa+bbwKUAc8oM0AnokGREu9BvFVuuiFhs8QlqHE3PENP3ojcRZNbKmhwD5OXZNeLDCGJKIq51F6aIaJ3ORGV/4Hds08PccProl1KNFRcXwMNTfZVj3gRdfchztrsbVpt6N17V09Lz0GhhY2LhvRllxy8bc2/dkZJ/cjkiWTW8HmhU98dnKafDyrk28gWsZy0ysPfv+Xl0fpjQ9E2hH2EDe0omDjYxQasbLVItnwEzQG22YFjd6NNcEnYZml1Psgn8FMVOOKF/lgzNwH0NFSL0T4wim8PPzvvBDJ1g42vESy4SR5pA9i05DVbQe/mFas5CD4pEAOUvaO3GCRI5MdcwHVeamRlwtBdMLPHo9v0fKgPPySs25lhj2kQqMik0RBEMiIINsyBWLpeYFCfEuD+ebFCqtUdMbT3mo+gI1okQWQdSCu2mR/5KVk25ouL1th1r5rs3QJP2gW7+TEjhFDMdTLthVvo1hBSz2UvKTMLzXfqceVDXHlxQZq2Hbl/t5sfFhoK+uRuW+Xi7bN9XIEgY7UQ9b8bFdfNWYtd/be3BNUAAeJtW1b1aqnoIr/Mi8q84/OgNVwbm9Q0ZkIb9uabOtCLrZlNNh1xJ0xejYA/K1RCeo/iIsKL7x22U0NvmTZATqWBHb0Umsjj45t2cyH3ZX5yKo28FnEcbLRgRebBUxq/zlGTCY2QUyaW7pC1sBGq1lta9p4U5e56Gg767Lzwje2BfiduvGRJTrFvRIM2K45Zu9CQqceQ8a3TYwoWxoYRif+sj7XvFSCh0TmM4Xp04s2wK6Mg22T8v+Hrc//+LsBtWwcNondZG9qYNteZKc2LQpiIHFl9P1r5RBu0yYLapMglTjZe5QiXGRDLxEzhw1fzRu2rBmpzTrsXM9ULL+Lc3+9UitjZZwZG9EyT9tQ9yNDlkyRDfZL6EiXTeiPsLWmhu/tsumFomw421AmTUFOnxm3VnpGN9g2q8ETLf3Wmi5tA01VPpKwVD50tG1jVWDujDt59iw8dMPXBtwymBjsX1wwwAbd0GckplLV3Cipo+izD9hiCgbKA951N3snK2VUmmIHG78uemvhSUnaEvmyGKy90kLST19DnZxsy9QgfmwjFTUKOvIBPY0GHSP8CVgNXYsfS7YLooXf2hzbhhNfQ509nLgNXmKNFZux7bK3Xfr27Gvw5nQUNLmAXPe4JcfoRzaVLUNY1+w7Fm80xqBRqIadqD+c0tqItamxI7NvO76CQY8iMhzVYcdCxe8UIxj0C5lfeAuT3w/bJjuYPop5nFKLtm1KL8SD3Aa1KUAfarItM4eMbacrjFMOdzpz+BZKsSqlhj+gIW7T+ssvTb9AlFtqVI4/ObVPZE/RswLPCvznVOA5kx+swLv3TT5DftD8B9Ry5174AfU/QuW3zOe32K65HD68xs/+WYHfswLZX8Hv6fPp69+qArm3fIQfmUh+Cf8RvUed87Zb8R91Fv+j/lH/++N8nryvtb5svC/9SW4mF/yk2VP9V1YgtQ5+pfl7ZnzPfI/9Hd7vnMQtWq6A2+ATIvGzx+l5eKZ6EJLxJyaHyDZfkn2MVF/8c20HN+aJIMJpdCenh3m+cz+govaIs2qCBGfeb6GJZXP6LT4ebN/bJ29D/NoJZN1iu/qHwL9imLySr/3zjzSyD4KEtS3j4xENfhCdR4R/hh0fnmrQCuaozpm5DnG+a4ySHww08mLjbWWwqD1Pj/zxsC37EzRLZS/a9OGaI3w4b44U8cTIMDixigwvyCB9INylD8JfSMSFxTv3j/pn2aKzPsEaf9TbVgOkorTYxH/6jIWs+iQEYS9NBqcjD/FsZMHin+gi8ZGebmngvgEXbswbYagDJ6Pi4Mjihx6l23HL+8Z5h3iwiYZt4a7udXmgaVtpqUX1iAcIjVJuiro/sJzJ2cYFoC89TozQywPJQZ152MoDz8vLRVWvhhRdmx4adbXtqAdj28Khbm2GUXLqPCgN/zzf0FGJPFi2yTMvU4JeD+rNw89N27YpITrKg88H88BYxCfRuCbO4DHpUF7yoXLjIRCZ1dhQFdeSY6vZBg9w94olJU5D1hoPmi2ZHqbycJrXJJp/tdTVRUO+YjG6Hc3W1jZdeBF1ubzIttLSndGa9HLZtG1CR9XyMitzCMO24ku05Dio4zgC2kbFU25B67vNNvqtsLkprcGzcZBBwKJkbnTzhQa87KXct0TCoVNTis2BFrbxkXoFDMll+sveTL47LzBrXjzYzjhryKbETceHVNrMK33bLBMn8oKH2uVSSkTDZpRNaEulm7hbc+2TC8Vs5qVLFDTblr+ILL9YuAlxIVJn3KyttcJlS7/JthqyrTVx3CBaXGcelQjjHJ091Jlf/qps0IcXu20zvgbP9Id2Xqzt+5Vx1xeuq//5v39VIx7v8zT6xnRboXzjfACUZfJrtuIv2FBlyN75oi0D9KaNqs36iv23gYu2xl6mvtEZ5JkcXo+/RkzOF+pb17kb9ufaJYPBi+pdr69XcmTmCYxWfJEslEjRasTgpODl5UXJy/CyX2wrPzv74Bo/5Nvc8HtVeJ19nTxEs9EEkGiNsgu9YE+5TQ/TNrXdoQYgo+o4cdhW6kYo5YWoGzbktLWm5Gumm/sIXNnWbKsX++kFbLB9yC3lwNB2SLW2FRhWcBu+L5IamMcYDd2G3uSzBfT6deiVl8ZXapIXZCyPRooVTDP057pdr6n/V2UNthY/TVtraptFuNJObzPeBF/akMVV7iXXV2yJNXjRhorkpDqIJxqDnBHYk76im9xqTahj9G1kHDWE5sDq/cO2GtCpzf0i2Z5oFlOYSM5N8FXjC/fEL79s7O9NO3MXrR36mONb6DW9vFxYn8ZcJVnwrK3hSLNFNxgkzcF8hzqDzCv5pD5CPSZtwwY6vKDud7C+Obgf1Z6pN5SR4pkjVNDZtcEgcA8DGWSSk204Js9WeeRaSK0769K5Bga5Yc6Bkc4NuxzYRyc1ubKJRk8EBCfVxmRsJgLPPmR0cQ0L3zlPhBd/3wBxeHT3mqHcT4h8Yemlty17IXkYdkB3HLZLR6zpMEymm2uAYG/yQ1JHVEKseKsPL4jc9vQZxoEGL7AthDeEF+gH2opVtWb+yTFJjpy+Y79slxrTzIUH4MQXnVmrRzR4M7+s767tZeiX+mefL0KE1XFU8Q76nS7Vf4f9ZD0r8KzAswK/XwXWje5n+98vgx/3xOf3jyv/Ks3cdhd+lYNfYfSva8JHr/74mv/rzv+Z2e9cgfot6vB5pg/Ws/vPq8Dvef/IZ1S+yKRfsC3b/G7Pr/X8Ym77VsTovgG/+M8vePP3ePtu9+jv5uQDwvw2P2HZ3/r5wKzY9rTJIF8WAjNIrRYY/tRhu/JYRqNTj4DrjLLoPoYPY42X/mO/5B/1bsT7BI/+Hsffs1/yR7s1/iivGz9z/AypDVj+0tvMSYA+489gf6BHvYUP/UQjTR4qsCchOG6WjRgfwZ7x7dmv/bv6te8/Gt+CfJDrt3Eb3/l9g22tlliJw+Ul23cd0ZhQZNEJ4NzkoYPydOhFN4huEPmPIPnaVvbN0scl+cxRfAY2Op8gfoLMZVr+/DlxgmVpv425+NFJjrPnumQ/jnqYxF0qNFi66d/qsl94xhBeZAFhmG9iNfpw0DkrTJbOrHs8YpbAaGGfh1GN+xo55JpKXYPQBXRvtpVzYt2BkyMHKw+2RMOE8/ePu19Go2okAAAQAElEQVRqgtEaf99yatjkD+ZonnNZ5plLwAaUnXmqejPPQDTCqZ7NYRAVi58QyNaBaJHv9vFl+11ZmCVPTM88B0FnTR8WNMrAtmxD6daPqjn6etsWfz4ozZoC1BY/fSwGMdO/h8gmsEVvVKyhXI+jxvcKrPHq48+euYYO7PvY9s1P58Vd7G5+c9Eht13ztM1SmU2lb1o7ZK0ZXcmSbM4scNavZ98+5Kqj2S5dm76xBvERZMyaCB+2lVkmN1myXRiHX5txbICcFI/6IBfN8I0ANUbzGFXHrn0HPBzPC6f5EmVwTabWvb5v5XeA6Hb0b2BSedHZ6adf8nawSQliKbLAxG5tU8vckOWhpFbLCw1jw9il19S2JucHXRLRIMZgHoM+D3crR+hBPTGTbYkaBaWDLHEL5Lz0BnSPH+w4sMk8hxp5bcSWqDGCAexJZ77XvFjB55460etoK48M7ak/iJEcBnGMv8YLnNZ42KoNtabGXCeYI/Q//nHl5RWpdMQ5ssjpC42zgYT7Qif+AKkDaWoBlgip6vF1JeeBsDE3Z25xoJljZDtz6chFsy0bJJzIhRwMP7bbtsFgAC/B7EhgYZs8AqTMC98hFMUpn8mM2kMl0rSdZ8luMlAayW/4rhfdbdPWWriFOWd8ZnKTU1FsV9y8EB6sf/Zvx09Hr+bO3sq7lYZMC5LMT+RjCKfsAfTjg5EQFXDNdbHrSh2vXBt0SkspN2pim+nxshAf8ZM6xGd8Ry+Y/ApB6VCESTTOOVy82GiKwiyYmpQfYsiSvall//AmKfqZZ/aeo0eQ5p2XwNbf/3rBVdO4SvmvCuIWsQY1Sd9IvjV8kf9WaLpcmhJmZN9C7PvQFXrtDWE4gIklWmqbvVdAb1Bjk5+dRFEgAym01eDZ0EpbvSLF7VDyib+8vMqLKNFSH9ulk/3g8IgfveRkW21r5H1RNSbZGtXZNqU3lrkvJeeF1Cr+1zi93eTKe1NrvNiOPb4lq/Lh+hjML3HjtzU8B+jYTfknmHnXrY00AtgKRLtcXnih+EUXFILYzzXr7JmApNGTjB/8xhBEr9GLtmH7wsvvxK1a7439mNyGrldrD3aTq8BgPPtr/vnif+x6/foVflfmjruqd3pxHVBO8mBvX7NRVHlWrbs0dnjpe3JsmAR0HAYbL1RXfTo1CgYOKRXGlqmpMgfgljqxH/GX6yt6aMjNeBI5dI38JFRxVHlGr/YsOaSPyJ55ZDx4yVk6iRtEL30Qugw4JQxIbrFrtmwTI3FEfEBsN6M8D1woIztnzXsX+etouMeOrFHEFG78ZTx9cSuh5lJiJuNAMUITE86ng7UQ0YrPqQMObPFXNuRAHvWSGF0r9VTOhYztFd8EtbJfg9Qna595Z43iWzS0FNkN1N/kIPwYeaMP7MpcoRt0jZHd7MhvMMkga5tYibswMhH8EeyWU8m4keZaOCO2Qef3r/hKrtFdPhLbNq6GbH+DXDe21bZNCEuvkxsF0UdtIJ8YNxX7W9/25N2UPiBSJzu6TW70C25lkVhrzpnrQuZMwkreRjd6I7UNqKFtpQ3oqgl8lkzOz6EfuaHTT3h2t3OX+UB44eXvX/MfQ2zW4fam8T1izuJ7Wk/5swLPCjwr8KzAv0cF/ANp/ojOD7j51SpH/HxMB2c/h0irP8ue9K+swNPsWYH/sgrkvvI9rJLkF/FgjfPLe2xv49+JSIyeX/oPJMZ7WOFQSypr+N0+/oOpOO+gtvPd4oYpe57/GRXI2uSL4G+NnX3xmQ+WXME3Ohhmv33D/8MZcy+uMMnhMyy9H+6ZrH2PcfZtm1r45uosuzF/gFh276lS1vfY3/B+r/X/xvHBiP+D/E3dnE9mnLoFn7ujxChEP4A8H5jbZg3Ojxt81vgubR6EBI+KyTOw3/c3eCB0tmmHXmxyH44srEDiPkn6Z5vwJ5pMDvqkYfqu1H4ntyRQd+S7iW3ZE+E6px+A7ZudG/SBZZr5BHlwVjnWKVLn9Jtgn33cHN98Lk5DL7DP+jc1PuOmpu16OKmHFmmw2IP6BWu8ejv+5zqGF5uFKjd24T8i7LUfIkuuQejFt/EdwFz6ySFIbWHf1iH05IdCyhPk2xg3k/v2bLvso5eYnYeC+ay4IUGXiRdBf6YZziNMHjgz6Zp/bIMpvJ2t1Ao9ZIkbge10Ew+kjf6UzDU77Iyf1jh7Xid2aB+aku2J0jloeKLhgvPbw5464a68mAqFhGMpLxQ3XqbY5IOD6Fj8MLbpo0aPCLP7/KIHA+n9QKrB+gj9xd15CRJbG18gNZQmLRosBZD0k58H1oFkHo7nRcyu+AhYShU4xRed0krGIHmFX4BZ41PfyW9wL0tvn+JBx0/2y0A/tDnZOYeQMOXl0sznyrx0yBILjTeHPe0ii88I4/dwneGHiM1hLuGmbU2CsM01LW08oG48y2ca1IWql1PLramtfUEvWmIP6pL5Vnx4rcUfBEfHyU2Gn84LTtuaazsUn6jVUfajyHkyepPipQ51wRYXKjZEJ25sSJK6XbXzQi3xSj4D1Dl13bG9Xnnhhc10afwAWXUc89FDO6cTEWE1cNhB5vnysunly6bE3DbxErgpL3UzQYvGi6MxEODIbmrEaZSnUeMtL3+hBy/UYq8YkPHog71ArgSzLds4isc4SS91ZBwSJ7johByKLVSNTawyfHNChxixt116OcVH1ODIEKmrbTTxlhgoNMa2ZRuNecRb4th3noVd2WA01ZR6vb6+aucFVHwjPiTTf/ZB/GyNF5ZEvWYtqUN0o5ha29SPOHkh15rVqF2jh6XwevYajm0yKAj+hCz0sUd/oLeQOFdeuqKO3DJyLLQT/3rd1dpGNtLr9ZU9tjMP8u2C7vWCt9f6WhJ63citwUv5ACZhrZ1recdX/IXX7HToVSe7yfxUtch/cnN2ToWYTLkqn87LughsY+mQsq3UcWtNW5uAWbJYxX6UtYQm0Det+PYbfsNXGMnbtmxnKPMTInVPHyRG1jovqTPfwXxsNMG0lyC1WuShUat6dByEDi+IvPxRwyvXbykhiI5tXXghvm1NSTG6V9Ztp9YDR3ZDU7I+bmeZD003KNCADQ0aSOz9dbDuV9Z5yJ4y4z42dMVLL5idJPPX11f212DPCaaNQG9b1qTYnAaiIForfmsNSwTrQCE2uF8c+kFOvbD4drwg4hgwbcuegFWHnf2KQ0alQ+8APl0di7Rd9tFbKAVO2Xe2VXUyu436d9asM+9O7NIPDzrjhfBDzwx0a+HfBhA2NTj8J8aCbdlGYx6DeIMYc/T2bN/13koYfWCzfNlWftD88LDRKDR0PJG829CXL9Jf/rJpuwzlXzBA+FNH+yntd5QzkScG1/C/J95Z0v8qlm3Z/7r4py8Gv4joM/zBCf7We8vPpMf9VOuG2DSg76j/ZCz/yfTCdxzzO5u+gawe+GS8anti/Qj5jW983ng4yDwCyHePDjf6dL/qqFoNTMvRJz2i944yI2eKrAUuQwXJe8MoPd3z+AMrYJuaf4zfGvr71y+/1LGP8nvSe5As/RB0bzFZozO9eNUTlGuc6Izeo2H/Bx3/blNZ95eP9o/4pT9Yt+Ms86Iz13Vb/W4f5RMSL0PbypcBKXehwBL70PnFGyxatOjZyNuEbdlGMo/lM312WridvVcgwQ449AZReoPkAHgIoOCWF7x36IGzQTC6t35J68x7E+I8yD8ZCvKl4gzBK5x1T7SpQYH52wQ7ZPni/B4O8Xe7R9vvGhwKj3aP40PtV3e2a63t2X/mKOsv1uSsE94ZZ1nou8x8x7hjynJOXH5bwW/WO5wzwlsI37Ya0ActX5rPGGyWQLIE7CYfkJoefWUcdPIJojMhWisg0mAfTXAH9iOYj6Zu86ZAQgnEZyA1TUi2Zb1t5zncaFQGugK26ahneIE5HUfIVfeDRb5vcwx/6aTPOLBdfkM/4qZncesaBUEvPduyQfNiseZjgkm/2bsjVZQWLwbLf/VTjAK+RhCN9KmbibMVJEsF3RopyDaI7mQznMTtXL/BafBgRPxWKw+xLZAmX2SMw2NUvNAQ6DT8biEnKrcZy3FwjCVLwPACPbTEXVgiYzKoyyAnuiM3sssApbufrPuA8+0x89XNdmnE90Tyb8WecZgro3i7pc54Hdl7i7/ikybi2BHtyK22M9wcjfu7gU6/oK91Xn30ArNXzgjvDeLnwOhNrkA8VCapFVqnZlu2bxzbb8ZLYN/5tos9Tg5tl12jD0rhONk+qPc722Vr3/v4CM4WqW2nRguj5mRUJgYyHXPPPcRuyNh78FaurVmEESuBbB7RVdWpKb7jo3P9BaUxhjovV6SsobC3VhvIArMhgqiUasb4wLAuhc79j8f+DONraMcuyJxQFRuQY/qP7+IjQC1D9LtiXzZwBpOwZx4VF9756DXDIfPTam5SqddJ1WzfenPfjXaX1eHHf8eOZ68yb6Ty8Djz3JlT72IeRBhCWyJxojEmQ0a3I/o1IAyq6EgmjmtdQlv2hGhLf/YNWfZtBKGbts1aeQyK3CTl90bOsjbqHI4qnz3RCJrrpyF1sYdsq4HMb+Y9FPkmWiZGwfPA2d7kNuPDkuMAlZZiE5sqiSLMmNh1kBdTnfpEv6M7Auw6+vns29VjAhfrYdbUZNk0cG5b+QndNdAc2vFpW03K7AqQHHgmiG25ARteICylffRpj06H04/xpAcc1DnsaSP6ge6sh9SJG4i5UAVt26Z53YzKxei22KNnfG8MLqyNibrhK3aoxF2hM7jmhZ1RJN/8883bl4vahfpSz+QVxTFmPrMfirqImFxG39Q7Ecgp/mSptY0sxMubBi3Zom+Kr9joaLZl6MwxtnmZwntcXsZdlRpjgYmpi2s9cz/eDt+YKsCcF3DSfqV+IzAsLAedrLw4tJ0B9Db9se5hxJcb6ywr8TNfXGh4gyNVzVAMD4/kIF1epL//HdnLjg4viqhz8t/Ri/1OrTvACT7xzb2+u6lTT6MzcsIyK9bVoDa17aIeGeP02SdB15A2qV2swRwiy18PpzY7SWUs1m1Yiv+MgymjFuHjNzremoLQeBWF4Bhy1o0XamIeqEdbuc7yIvd6vGwrphpd00gwaAMdaO0iG06766QmWesg9J44auRJaHTjZidm8u2W9jGU+e4aGshrfPSvvSM39Rz0vfS6Br0YD+5uk1bVwsWL3/iIrwtvZ8y1knHQsZ1xhA+Cs6eiNyQNblydzwRlKtS+bmT0jVyYpBZa9kjDFsWeuRFwDMbo2emHGvLWmDMT7JENSREVEkAiAfYuXWcOzHOQW8yRaOqiLGnxbEMvSI1x6qu0wQw4QspS25psg+LM3gfdIJBJDUZTc3qLDaHZpiPbrHnoyJvyufPKi9pX8r1ysQZMT4rpZvyoIFrSYTrKvZ7FY5LMDmZda0f/yh64orQz9/ZCDPIyzggrRpSfUVelZQIN6tjIdUOPQ7aVVmdySj1Nuiyj0s8xc0APU2V9uWFIiQAAEABJREFUSQS7oXxmbO56wTh07hVCiSEyCytpoLdtsC2YGnDNfhcY5GFRu/YiGyrYWtFKY4y7pHBg0A+Fp+gFNQnJ9M0u29B6aPYmAyUeffMFjVYY5VCyXRDNnrRtRqL8ZA5t+6ZTAk7ZP4PeNmcxZXIc4YSeV4tYH4eFjp3KDFi99kNPfK4hAaolAkCS74Z9UixDaHxWLHrR3tKRW/EViHmeYeZ8GxNvdGNgcsURujaByMuGDyu+6W5HyRmtfgzm1TMhmOuIacC45OhAchCnE67UGzGHBvd18furWNGXL01//dtFF+7T9uHApYztcWT8Ccj+UHx2zwo8K/CswH97BR7un/+25cg8gj94AvnY+Qh/cOin+2cFPq7A2pQfazwl/+YVWEucPlNZfeifxfpy+LN2P63Pl5Bxwvfs8yU2+J7ekkc3WOOjf3b/pArwlU2FfBaDSUP8xnzYQp96uH0f/C0XxacR7sI8QLiPJpWHJcEcSdnzi165ZRx+EPoRb/mZyBlvtW3rmzzO6mdaDy2yB9aHQ5bubV5T8xveJ3p1fSZmMM1/8zk+F9hwN39rn1RPTlOQwI+Ykl97tuPvY2vbcvPHCt9IohtMgSGDObqfc98etwcmd/6ZahiuBzCrZ0OWSuzDC0SMMMNLf0bqF5x5i47+QLjqf+6Xzvv9kH0ERSFkIFgcsnNG8DPHyLW2DHiAlLwOIFmC3623fyxH2zUf2+/GTv3ugrc6b2VTKzUPdZYxTZZ1KA/GswaRfw/RLR2M3/MV2Zmf8SNsM7dvH6X13uuvenZeaAzojPPPBdaYdXr0k/Hg4l3IOPMMBns8CO83gVynPVFOOQzmH76duQA5Q8Ae4oHldb8qLzSDHbrmAj92BWiUT8d0PuAXHv0363w/sH2ylVprsl28+M9LoWDnTUDG7+1l22W3tVY9pWQ/oDlTUbXpkgfIPFkthiqOzTzJMbnalvFhw5PUqX3WLLjy0ir/n82vr1eFTh1QuR0Zz/zwEXt8JufOSwu2APmQjDV7rBKvUyNIckbAkbyju8O/Xl+152UpCg1/tm/5wuIgR2Ikpv1WBrvi2LOWiGsc3R4h1jA4yCk0MFjH0ol+0Enqyl5eeyB5BYP6JGfJyj9ve7lc1LbEbGrUUbT4TUhcVLweG/gzcqQMjmOg2EGGiZm+oVJ+8VdyatKpT8dhaihiZ35fvrzoy5dNWwxIKvK84E2fkHHbkGV9RZvxpcht64XcEwdSqOHrosvLpoxRvx07+2AQW9rg+Y08uonRIOzIFhr1MP5a9RhK5kBHNNtK7BdeSLUGg+SSM5Q2HuJfLl1ffmHf+gqrM7udXlVP5eUE+qlb6jMYq14USMZZAFW6kctWfkTjTiDbUKr4X3hxudbRdu2//PPL8V1K75zi8wbkbi6ftrVtW0FWxU+ts4/Sx8YIqj9027ZedpDZuMO2hK6dXtUacwvsyYufceyL7M2vr6/cgwH7tlNM27Jd6x3dcnKcOrFyze15qS+TLHrY1PWLTzJRAb3kfq17wJV7yS4bffzEp21VTkcNwguEij1l4gUOJHpS2yTxQpCp3PrLpekl+y5M4llS+cTIbrItkslRNCNBqMHPHmpxyn4Y7FFSl2TFVQBLr+zfKzVJjSq3km/oNLDJdvnuGEce/7Dgq5A1ssOtNJTajdKN3KWjU7Ndo+WP1NgL2IaQZbvkO58t+avoTpJMu3hJZO4/9j6cmOzId14IE5LYKiC6HcmnfKBw84O0cgwvdAQzrETvJr1Q98uWgSo/VJV22TZtzVFTarhFJ4IDqRFb5Ri97ezYgfQHWvXCl/XCWv3yIr28vDCee/+VtbmCwTwz37ZtEjY1p1Pe1lyn6OZzKffmfGZED3XmwH1iDPqh8FLfr19f67M897DO56nSEiT9A+I/2MjRdknt2WeQeduW/S1gziKiaL+Vxy4gMaRCdcp1NNQPKi6y7jNBtEp3CW04B2S4wBC2RafHln3xyHtvXLk9OKg9x/5Mre9+huzEAjiyZw/56TGOjWV72h/adpMPhOXW6AyknAebrPcre8X65ZdNmKta3e/RSF+MHzu1H1N7aj0r8KzAf1UFciMJ/qxJ/5mxMqfEC0I/4DffFLkPP7h8O0zchbeSHxt9z3+8RCcI/SdjEC+gex7PCnxQgWzO4APxk/2swA9UIL+IB+IX6vSDL0dn/ICLUskXsqAGdcqnQFCDd0+ELH7iFvHOKblE3rnf1z2R39ht84v7xDsmv4nlhl/wm5w8jX+3Cow+FPR6ANz5Nvu7uS5HbHcFc48Ri02WcRCF2Yd6H8tu9dmvE6SKrzt/js9e2Ma1j8+80JjlmU3hbB86cnYoOSfXbxH5jI+MQWi6f4kjuZxxTsr2bXjWWXSEtqteuUYzfsTSzX55lP382JjwcIgNwEG9GXKQAjnoBn2nLf3lY/ZDmcMZyTlYvNDBh+65Hyr4UOHHBM2ZZ/bmUOdag7oZ2vP+fe9vohux7MOw5s/iDR62zPniFWKA6H0P+SOBpePmSfIwfsQfOaYu4QcRZgpB6KAs6pTRjyPpDU4FkiCc7Dha+2CwDwYOR/HtyBj+hqNiEdP2zad9j2e/5TNET8BabfnI/WHS3CcRTnrlDOM4CMeCEIM52m/9ZA90HprefU37Tt2DxnoENvY4qhjIBr5tK7LiRRY+vVaDjiy+w7J9msekbXqEBtGlm0f4AAMFIVtOetuyN5Kn5beC74zsJp8Q9Tm27InwCsxD1E58Jg1qFZ7tdIWIk7tlNUuOX/GwkYGB1BREr/MAeVAnGEpdYqfD1+JHFtj3mtsOqxCboJNLHrLa8S81HrKHjkzRD7DIuDC3iVpDH1nsEWtzU2PMIVYfFqvLIUulC9e27AXs0UrsPTXJxBjniE9rK92Nh/C2VW3pcA+zpr1og7raL3Lxmvo+wbN8MT0Nch7RwWf6mkd8HX7TJdV9dJZnYDOUuEFyT3Q7dTQy0dDBPjYMtPwN7DO2YxGKHA8686x5ZRxEDAZ+Itt5ucpQtstfYuelUuSxE+vdhAy93vfbC8L8SzGC35pzfpt3k2Ib3zWP8i38q1r5Jj5siVPGgaqOUng6mqldjZk0JvjFTz8gkQ8nmfgX2S7E15V8d/Zr5jiyGMKGOs28uhq6MzcEHPFNVzlGPRisd/qdGmS/R24xOVkjPJAYojXYuEQi2SafppcvZg+Ksap52SJXGj2HPMiNXDsv6jLB8PJy6v/+7Rf9z/+84OMfGuNVG/lHPphbZ1/t7N8groJGvibG5k1q1rnFZyff5J369D5fFtnMZQzViw54ZxuJSb3BXZraBVxeJH/nL6rinOK9iUlu2RsVk3kP8k6sDh1+dMuvpzfb1KCBi0Q+zp4QeVMDQnDdKWWhRvRjaGce5UOz2ejCXzynPoiam2wrP9n3sPDBYsARCD82C7hlrTZ0kBw+SkaycGKCbBRgyaVDDHImvGwrzbI6axnbrEOQemEYsdq2oSHZlqhN6eFgkEAQ2+ja+KEAiGQ2oInXGTdbHGrCvPbITjzmxXXT4Br+1pq29qLoxv76uq7trk6cjp8g+2tAx6EdS4w5khNTUAHX8QH7duzYdGIHWdP4CZL70k3N43tn3QeOEk+ECD9Q+eUEM/7ip6ObIOGmn6DmEDknxcxp26zsz/CUgBHgp2JIOoZKY7rcR5g3vjuD+I5JZKJmuNLmVLM4b07R6zkdXDcrOIZ0BhswPiQ2UKWjXSwO2TFvKEVLNocz1CCP5JKBbfhQ6enOh21FmByCQS4TzCc0Rcy4E4do6uEFrM8IwmfClstP25gnpGiZh30MGJ8P+y2/MbYnz7Zay5wzRaIS7zwX0Rr7L4CU0BcteRbIi6Hc8GcjviP8oPTwOxQZOStQzS9zDNrJNjbB4i8ZLmrtI5swnav+FYPRyFqgWOP0jO3oSfbsp6xrUE/RmDU0Z8Y3HraIfuxIDcauLy9Df/trY+/gi7X8vrGyxfRemxV6T/LkPSvwrMCzAv+VFRifzroj5fdMBZBvD+79kb9lvjNC7x3u+yx0E+uG97XecJND8Ib5Bw9StQL58juqgj845NP9swLvVKB2Ifz0dM/j+xWgVD/zu+j3Hf56jdt9jvvIZ15I+SaOzW3wBxKJme9piZf7W8YfhfuonrH7yGbxoxOs8e/Wk/D4KLHfLcjT0aoA5dZEvqwt7u/f58trkO+e9U+KHVHfj5TfDBbe15jcby/AbJ1gyufZnnpznlLtW75Zzp4vzqi9mf1Uh8sRZzdDxhwlDh96iSDfHIv/2H+qtIQEWHaCXuwf6WseMf5I+ZA96uWaCz4y+2P4mdyQfpXzTCRYxqEXFo+1Zp3O8wod3DU+pzDnocjnOj8mfcyNFcC53QR14O4p/Fwvd86kjq08B8c58wmYLbkmzhSECubos3PWIfLVhz4AKz4eUVJk1f/EKX5I8icsfl/V1Cl49MpSVFrJL3TnYVb0grNu5G/GKD/ySg7zm/JEF5T8J064el/7vBnwG72Vr32OHgn3uegE7DYdYtuygUwMc74DxjdH9mr2mWLD3p1Fi/+3qkYW3LjELd3FeByf+OUNefrEy0NX20vj3sND7Ta25k/0t21T0LZ2k3deBuYFTv4CqZjmHNClbkFKw5BUiUwCxQtjgYCEVRDd9LaVazXIi8jEtadjXKAL3Vzfx/OZMyJjvOOLQPUAWDTbpRsbhkWnD4x++qr9UiAB22rIbOYJLVprTWZsxx8M3tZlHgEjDfa2ZKUlhyvj1/2qV17SVW6HLPJg2eFOwXxa24m+y8SW8HXLCZqx6TK9nQfPy77BDGzLDpgNdpA11qkZ+sy3XTr27BErfu053njjcblsYRdSg4AIjAlCtg7Fw+15bSOBnRxh4yvjnX4ov3mEN4HSJDiHtgyVI/FThdvv2k2qeqDAQcSBP1WLZRB+apKH+maw9ktyjb89+ZHUjmwAu8msJ54kh6FqO2uGmigvLxM7PRoJgDR2A92hlhHXgTDFlox2roHYBaIRTkKU38kIo9WW/Hod9bIhuUWWPjFDUzHmt0N2XZoV++1i/eVvX/T3v39R2yL7KqWi5Baf2XvxsWeA5FrzIHdySA3sENag68jPR+zyF4RBJ4mMH+Xf8nEUn2fFEx0fC4uNhWzLzGnxJMaemGtnVXvTMQ8KmlrWnJUxE0exV90Zw4vby0vT5RJsyrwppAa1EK3G9DlmbkLHyYC+FZZsa1vIwqAma/6dPFJim1oSc973ruyTrvi8vl5ZV9aH9GyXvdJjFHmn33m5j7jiJafmhopvyGzygvPycoGn8tuJuwfENBNtm9WaSp5T1jTy3Guu1CT5Btk30Qtm/bBRWhdu8NHUtk3RC5f0mMsIWbDveclE4Z4XX82NsC6daK+59aPWpKoJZgOv4zh6MXDDD/PIkXFqYPy1jVyIJ5lrb1d82uY625S/kt22TbYLkXXWZfkQDZGQpmCM5hFe5nm5SFub9pG0CEiItCLsP7oAABAASURBVDLEhqPG5Etf+dKTxJRzLl14uCEODA6D1jhxHLOqlNyshAgQFS/5Xln7K58H8R8Z7riKE3MIC9YEZwiMUcNx9t7OPFt4QAvIc1j8WCpdZM74QGoU2MbvhI0G0ENzC7+pRJwagKOA7NgTzG6oxiUzv19TkPgPbDRBaL3TbL/D1fSLxLZsK4XCbZV9sG+u16vqeoG2kaO7jsQK1vjWk+eNPoiw8nlSIEjGh6i65ecewuTAnNEtBQQ1b9YEQQ5yHTNnZDa5BaX89mRbjt1b9hyN2blF5w7lRh0gzvXy5UvXX3j5m2s42CxxKerWMjjjEKB2UG+79nb4HP0nVuA5p2cFvluB3GTO+K7Bb1Q4xwodd+mD0L834veM9/yvG+d7MpkP6AlBa7XTnXV+qCzB2z432sZNvoAoHymlj/13e/S/d+DmppJp3gZ/EsHUzp9Vf1LUZ5h/nwpkh57xR2ReuxDH6ek+Pc65vEd/avwfJZy/aPPrPV8w8st28M+Y4LoP/kjs3OMC8QtzYLOGJ9q2bP+Iq0On7tDQq4d8OPg6L75/8Es/tTptMdsyuuvjo+rJZKonyREawyG+LAHbsg+Qc/3Sf/J3IvH6+x35cnND8gEfeh/UAczcrdXb+fIMjrw/tP+dBNmLBYp5yz00uYf/W8PEx2f49f6pH2vdqNdEU3op/LtX27LvuM+RmrN3VPpvbcRvIncPZ6ozeLt7cI1/HRj0geknGgoTm5Kf3WRydvXWY7vnJ7EMN/GASroBJMdQvqCKXL1+6aHP/+csWRJFhSN+IhWGZH4GfEipUQdLod8gPJAHKGdEP2jYB6jgLT41ndAl/mLalk0MJnOf2yiebbTvh+3Jb74zT9TZvhJ+R3ZifUPa/tT/NwYwTC4FU803iC/hrykN1+l+AgPd3OfyQDPYWe8FxhRxFKgd9zfJEhjQQehglA6lf+xxT8nxmRgBOvB0tOR7xtSNDrFx6jdzbfJpLJn79ABdOy9e8s/uTsR2yDbQrQ38LfiNnxVvkGfHX/pBD23MeZgzque01oF+K/+bzHU0qIdKSXJ+4Bmd+z2HGI+1OcYaomFl5oeN8DtgDoqx7FGYB/dqC72AGDpadImAafyYeZTTktqTJ03+1NXRokciXL/6BpFNNXv6iO3tOuT3iNDRCH/2ndgAl517d18PpzOXKOCnHcgw9rG9R2qwJ8aqZ7PaCQ6ND3vmZFufNduy71i6dngi3xk9eeTha2deoaOXHIK+D/aYFBliejHuheh9BCMIRC0CYxyEDsboxO+QE6i/ezzqnceDvWLNn+Qa7MTrYIw5N9uH3yazbyaaBLuT036sV/RjEjQ32SY/Ihy+ottRjh5hlZaH0TaOGEQWRB6EzjUZ+gb07PhNPVU13HlIDrsOe/qKfidIXnQUoEuBU2bVqd1eue/ULxzJ7A3RyhYZZOWfXri1TZe/5BP8oAsW4gZcSM526Mis+Azik5Dq7IXbvtamvbeaQ2qTaQz27U69sD5imJ4aYjyArYrZCBls5GybOez4GbrysjCp2y49jOHvGvi0Hps1mHoQm5214ZJTaHtqFw8Fe47nefohVTVe+HaGX3n4/r/5Z0OZxB794wVMXq5e0Hl5ufBi5lKrsBNgv/bK6/pKX3Ryvyo+ld8BmCupSbxISuiW+SJ0UPfLwR1niJmpE2+A6kkmdiNGIHXVqUUvw7WvjGPUtG0NbNMn+V0pBK5kcm/NJdtak+tHeuXlzM6c8yI02LHZWdsr/ZVchobiV35V5iCLFi4dMhGJJdHXr501S6Shxrwzo9hdWcf//boLl2iOQuZq6tqx/0r8V+IP6hTfG/x4bjlxn28Y/sKbrP/3f74oLzpNTqmdWGOOqv3OHCt3GDu47RHmO/AzyHnHf+q66tioQdbUtmyTc6veNlNqGqxNrsde/izKAU8Szuyt6J3czhjkFiRGgLZsF3IfyTiwGvEuhdC2tW3hNSWntm3qg5rl85zAg5h78hij5nvN3mTcmfeAZxv7DX/pzf58gW4VVzQ785Gur7vyT+d28rY3Ze8mz53xK7Ls4fCFz/AITZm7xLXd2ibbyjxau0gUlvBKjUTbyNm2GnXdNuQxY2NE/sr6Sw0bS/T2ht5F2/ZSvW36pgsvsbfNyu/S135VsNN3sJWsqW0NuTXc6amTpazt1/2rorvvr4oubKXhTi+cnJ1HzkJg4wMhYck/NR1qbZPJ/bJt0IZGmRgNXmMfbVuTbbXCVnPJ3Pasw26xVNqpY6FLWHOyBkXMfFy+Or6ljRiSJbC1TQ3fSsP3zvWQuk4HIl5Dy5HKpgejRvPEUhVhW/mZe7xYiqw14cPaIsXQUm5LBUqioGwISNpiq4mtLy49ZfzKnK7kZOy2i1X+8Ln0yoGHmIZMLxGkMOeevZY9OmT88VSBtRhS7e8OJ9+XNu4XHh2NofSDAtQ9hJqRuLLWCGRbbhM6Etm2TblmghYevs3Em/hx0wbaAVdv2aAB+gZ88DHV4Kfqcezd5C4jKT1R08E+6+qsa9a/+oPe2QvRD1DHSEpOyTGwXfaxWYhu6J3Pjo59Jy5WsikycxCFtl2+onsDizRACd47xaZZ+YnNUrHhgIwzT2YkHeOa+zGX8KzZGvLlw8mLsWWJPvs7svhKrzRE6QKjHwzmdcPo1AHAi06BeVbPqbF+26Xr73/b9OXFSvwNP0qrPQaxevZQw1+wyQrs2RcNzwdSUT3bswLPCvzHVuA5sZ+uQP/WYtxZp/syt1qpPnP8vvzGPdnrTN8UPicS84xH7VP4Ei3dGvzJp8ROTdL/yaGf4f5dKpBrIPjd843ThTg/0xk/8V4Fbr+ovif8k3m5byz8aOjo/6ju0vs1c64vBMsBfeIWoM/34OjVfT7bD9n5iP55/EjHJJ9A6R9lv3V8y+u3Onra/5MrkB0SzDT4fifbcgvOOyd0MPXqnIcIC8U4n3wefEPHU7AE2U/BGqfP/uarrILQgepiiPRzvIl+HoQ+Y7k580IvPv3DEM79SOWCO+f3oaoW5wItt+EFp/Gvuf8s839uvyaSCocOQgehg9CfYc0gusEa/079cmlyOJBu7UO7yWBFW+prfO5rTTFugGOKeCDze6zfzV9dH8niDMkmf/0zWvJ4P27V4z0RNeEpVs3kPfHkxW+wVmJyvznja2q9ldTDQGRuVn7eSn+/UXzbPjlMNgt3djjRMtkUl9zmzIbKPKdgCjnDJ3eId4+GLkfJ1v6y8W72qwx/FKIHcTos27exfdD22/WY5sWbPowdvpf+3QNLiXLNR+hY0kQebL6+8jKiXlKhI8mOTNWSdx7aB3mAa7seSNcD3zb1ohPl1Yf+CLZv/qNfKOX58LjGpuro5TMnLz/25M3Y9s02JvbbcfE45YG4DHE7Mq+hPMB3PURfQnjMoW1S2Il9M5EhATHykNu2kseVh7E7FR9Is3/nQ/KMJNugUWvNZjG22tbUiEOnCDsPoYOBLx1temAQm9YgVLa26VUNkgfzXLGpR3GEzPie+vEtWsM+MbdtQ2bQ0JNkqRMzsUV7+fLCy7SL4nfbrJcvF11eNrlJqBYGsThwPcoWQqr55xPX8G6Zi7DI5rHshRfbnGMl7Zl7HBJDNETIjO3BUNqQ7RCF5BAirMQIJOQwOhjxCeol8NaOF1CjXv5e2dt5cZE5x0+QOQzqkD09X84OJbu8iMmeE74d8BB+MNedt1+dlzY62uC3IYErLzS+4j8vZ1/zgpEXSfH3+vUrLyK/KjGDxDPrf+FFb3LPS6Hpyujt+sfXf6gh/9vffqHH+7iq84KUFGTmY8/aXMlh/v4lNXjhd/IbqacdiqyGrrxAfXl5UWtNtmcozjY0B2Tpps9+GIzqoAy2Z/3o43fHV5B5ZKyjlQ10YgS2KycdLbzKUdaVe0v9v0rzHx68vsp2If4CkXXMBnMerONgbUbmRFJDvFRDPgL48Zt9fXm51PySV/LLnEmfUmfdX+NOBKG+rxU/dvaMi6D0OMmi1UnlLwzDEroj8ckjudguuW1E2WMXpXVe8nTyim7Gkksv8RZsK83HemQfbJdNgr9j24lhW96svLnMy0GzH7pFBsrMgZS1t2EyGqkV/YabF2rx5UvqYVxaabMW2OA7+UvW1po4CrZlB2I890nbkAPYJWtRPuzpKBezhBjkLNqANnk2DOaabNp4kc0QexUac4qf8KKfvHqtsW7NtpqJXT37GKUjhDr1Fc22xCFkHXu2FLLMT9habhM6NdIj5+iQdwwLUyGyUMlpx1+u353ruR1+CINtdh+2DR+WbN8gWmwDSHLp3NvYe7lXGH2Y44hneY4IGn3cyM58A5N/k828UctddcYOJVZ46IrP/Esc2efbtin1TJ6bYw9aK/vW8EEMHS3j0sV3WDYBQkQHJJfkaJu9sSm6/eDPGl/r+snnvmiocZ4HahUzPpJXEHpK59me+UQ3c5Ise+YbWrTYBJB12NGZKAaGsZ80gyLup1wjGUWykHEBw/Bs1/DxZFsmH8k6N9sytVw826yRdW62ZfvMKjr1PM8n9ESJ8TOUf+3hly9NF66VF9PjpomWCzyAnEenC+jqCB3U4JtT+fiG+2Q8K/CswLMCv2cF3tykfk/Hf4Sv790W+YjgF/38F1h/RPTf1+ef743qVNDV1+B5elZgVeC8Mc70kv+mnt+MtPCbHP3XGOd3Utuy/S8z5x+9vc5flPkVms+XO53xxHsTetTLF5hv9LIvg5Mg5bHNL+Qf1ymSfHo0TT3zpaDgptUSb+WweKS/yFv/EP7G/7WEbbIC9L/Wx9Puowr4I8Efyu889ej50spmqT3Fw4/qiwfzvej5T9nBOL4Jx76Prn7YlD3fGWF9Y93YO8ESjMQDa5w+1y7OeBIx6lekjO1ZH3v22e9B9M8YDMJ3s2wz+tc5qi6p0cN8V4a2K+fKPfmDu6wp/Iynn14Pi1b9Ji+zj8bvB1vkpF/dBpsgsMn/hJE6IFv8AR08jj8LHP3I575LPQJRl3B/G5bveGkUIQid/NIvzDEPnVjTmcdcg8H8Mg6W7uot9JFHZ/Eee8MoEBuyDkyYG59LxHKzggjszBk+CsunDTPC9/CZCDvbso1lQHcctg/+ZKxYRJ+M75zJkMuaMw8/Y3uGPX3bs2eiHLOWUnjZP+nNEOjbdq617fqcbUevc4NnfIZFySrOzAVOyZhRBAxz2NZ8sGl1ah9MfeaC3qJRK1+iwYY21P2wM4cgfOY2leTWUGoyPzkYHIfVGrB5rHuPJVrFJBfIb474iTwC2+kmoMMv4HHnIW8/1sKe8S2Xro9+1HVJrsWdJxspmFzDDOiOI9NSbsJB8Sz7DlyKkZq3KW1NbeMlpuYcwxw4yUPy5GdbGOjcIg9YKdmeOCnAmrwQBz/62SPpldyQNVD3UOLF184D+Z0XUJ0XX/I0tCdh33vbsicgJGOND9uyzYA1o0AzFmJ4dnhzjuFnbunHsY62sd2oS6NvkjKm57OdR5LMAAAQAElEQVRWSn2g6Tufu//7lRd2gmtq1zY1atj5zE3a8avDBg20DCR79jtKpcOLLuMv6xBJalNzZx6iTXWmkgWTZQcNyTySeyhzCujqsJvszBVb5ha9Tp8cX3ghGaWESL7pRZ3C27ZL2YWOfuSB8NdqjhfhhutqGmzbVvrxEb1OXTo1MGtr6rHxsPtCP1hPIagcOSUf0ducEqwQn3NtGjaRDGw4iMc8EA/8Sk0bP24Waro1i5cxXZ39Y1stIIht2Vb9IqOjDZx5aNtayTIMJHy3i7a2EXMga7CsHWFHNoIhXajTVti05aUe8taasn6dhEO3rak5ML6OuHQN+5dt06UR49p1ofj/5y9/0WZpQx5+8II/HErU1OylZjSZP6E0rkMdNDWJudlW5pvYqe2EJTViE7AOTnBMlEAMo4epQtvWy/ECWTRr/kDKhgbxn/0Z2FZLjlLJtZql1GRrL2Kb45pAyBJrY97BCJeJhEe5yLHJ5GpbaeHb1pUXx4l502fzRTavn6G5DpuSh7EXLf5rHdgHDNW2pkaedstQwq8946haq79y7eVbiF1InIW87O8kmjxUfiymUHDq6bnGSz999FOnQLTc12zL0JGnzyB08k2VQpdT1tkIyVzamraXX5S/Kr8mx+uu7AtTP7YwWlaHH+Q2kZqLOExZC4RUyhEd4Tt6mFP3SEQ/ZMrTNsIRzzGMc3UNVDJvQ2WP2Vb9NKtFj9H1dSeH+DnQ9W2zyGHcah0FXMkmsNin1DefN8mt4VvoR0eVAxmQ8JW5p475D3K4LKToodTiiB4VpZZ9XJXrveE6mP/xRWeeHTlmGwIRk8llfXLPGNRw4CAQbZBP6rXGsG6H7aIbzht+Wq5POMlj4Kdju+wGE8oYcR22yYPAjMKPfBDXTLgftraRiopLIRPHxg55dBcUNVztLPqNJxr8jKEqlksxo2D6CbXYg3xRLFZiTWBFTDNH2yUbzCVERz91Dr1gW7ZraM8+9SjGcbKJzVzHgYP9TTduexR9pPFjT58MSbUD9sRRj/ACs5fsaUNZtJNvrDIHwV9+BvzULDZ4oc4DcTThjDttu/jGL0ozJvLYo/nNMQ7Z7AfyXY39u227/sLL318uG+PkN+DO9W1oBXSn48wJHZzEJ/JjyUnpST4r8KzAswL/1RXw57PP7fpTjbP9mf7U6MeF343/466emv9JFfivnMsfcIH9V9bxP3vS9sf7JPfTM75bCZTzpYbuu6r5MvB9pfc13Kzgfek/nzvypQr88zP5czPgu1t9wfs1UfOF79fY3W3uuy6+grvsLTXYfO/L/VbxB0eJXKAA8bvwkfm38l8X9yP/Z37yOo9/D9q2cv3Z9GD5/HZeS/J+X7lRs/el/zxuUspc/qgMzr7rwchDoMHDlQkecFCkmc+D0jvDgeLAdoniu7E+QeiFJf+m9zecNwzbspsMIiC1SvDD+x0KkUX3M+BWst5tkWVOQRQyNvELzTIIP9MeNX+ChvETONvZ+AQxj6clSx+ehFySbX23lc7UGyRIepjw8ArC4ge5bXjvH/ksDd6XVunFc0QeCO/Kg13cfqRa9+XOZ1IwUAyWcjIokEvWKzp5SIxaqZx1i3E6pUYZ2pabZFuzZZ7kSIL5i8HkRxJTxNleegweDk9HqC/vksPTvVmuQXI852dbt5pBG7sJyz7AnjFojGMLF18G9yOy/KVJYCPLkf5QiZ0EE5gHvNFvpgC6tzwE3lqT7Xzi1Hw6+2A9LK+XPLxMNHbxFyzrgd6a/WCSQWS2eWmzacOutcSnxiXICRpdAuU4GJI99XRqlms0z2LkO9A3OWVetvXYIks+c12vvKTaa37hZ87Ja/bStvlmblEH9kNss8fyUugf/3gVbLVGZ/KXWD8eTvMCJHoTME952CjDiiw5trYxwnfmDpUjLyWuvBykjBkCyzb9PNpBx8cEfMQHm/rxWwL+IkMiRHRZkUkxuOuQa+aTlzj7fkUUneQj6iJsrcQzeTeQF8i19uQ9+dFlziRLSOY/Cpap36aXlwt4UaNIFo00klenlkZn5WxEds7/n71/UW9cR7I1wLUAyVmX7jPfN/P+LzkzfabTloD5V4CUaKXtzNz3qjLMRQTijgBIS2R6b8noihZ/S1f4hLEdtvHXlXy0tVhOfOKy4p5614kH7p3etuw7kndvTa234m8u5AblXS80yZqeo/JYCTESczoRn/7U9OXpS+GJF6hnkLi2S2/mZQZuYl8MThY/JadW3NdIRf/n/3zR3/7+pKenruRuXg1LTUI3ttlvlwv7Ff2MM68X9t/z87MuvGAnRK1pdF5eLrrysmzAHzMxsj5TjUD5K9qnL+eibSuLfEH3gu/db+o6Ecxa06msFWmXbujoBhPfNj4CFDIObLI/s+5PZz2dn3Q+nStexefaP/Hy3G5Y4BIfgzgZ9NZ0Pucv1M/aW/yRSs0t9JU5Rd22Ouu765+fnrA96dhSg0tqgY3Q32U2OTOIv6LIQRA2J/g5bNe8U/cgtQw/SH3OzO/EXFrDhuJfqV/0djzz8jpr8/KSvwxnPbaXdLFP3EAEnTW5VYekMbf1ZcJKwzv7WeQywdBAqWzpI197ONRCZLGxrZQ4asGVNX4hp1H+pdRwgeSXqWwpNs1WYFuWoJtsv4aMRIKtapubxKocENvG1uikb0WLZocn+HfUvMhN1mr4i58MbGunq0eWskWWPGMb+h7bOrE3Ovus9y57dyroHeEFqpruPpCqGjaD+0lQew7n0baNDyt7ObCttJwzzr5IXNulZxtxEqbjiL9Cis8kMp8diGuehBKiDME+d9/yTK4F8nu5vDDXk9yIQ5gL65w9H58Yf3N4qRXfNjm2ohMz+WdPn7kGQy9BnW+n1GJknYi1M23rpi9Sx1niJ0eGtyO8IAzb6YjvVwjzUecQKmJhIbvJzNl28ZbN0rThcZSAU2McQFZ9bau3rs7eyLU8qeOF6zdYfiTboOnnGzbc8wkkeeh0nvxuaDo/xR/5mfoo4Hq+LzKct4/kEzxKJ7YB0R5Fn+P/pApkc3yE/6Ra/BXnapsbyfv41TnXzca/2s03Dna/ex+FI51/IRaE/4hd77fsH2O8Nd7jIRviF+YrwEy+4K1qcWtGYR2oLOJwHtD5V2cF6Nx4A8gfOuLziEejx/i7Lr9L63fJe339Lsb4Pfn3+I95PI6/Z/89+aO/v/r4o3vpW7Lfez5vxfwZ3p6fbdl37Pzv90YloNuP4/BI7/Jf3MdZEAfpjwjvW0wugH9FXLlwPsI+px/tHyuz2z3yf6tx3QdZnisfRHfs+5JvKtyz+HjKHG3XvnuMO7lXzziZ3EULaKQXY8jHY/ed/iizuxo48rgdCveFfAkJrihMBKSDPoPb0ch1/a6YaqQOjTGqeoXckDeb/ItfJVew1zn9vp7Jccdm8m4Xu59Bfelp1BTsThNrp7/XfxOLosR+53/P/lFetruPN/pH/X38aPfI38f7fPfxbrePv9fv+t/2rnWX9l60toGu/o3uUP0nJJ2dcOeFCnafj3TG2uwX/XhOnMXLMgZLf/HEvhJ7ccEwA618SxZ6z6kp+7+xsQPb5AwIYYBxHbkGghq8OkXJcCyz7wPJ0g2RN2RN0sKkZ6lV1y/c/UhGiZG67NfCLrMt+47v8UlFgZp1g9e8zT1/ZbJ7UfkWLbFrL5Ng0VuP6KYT+nuw1k8lUYlgQT9Hei3pscB6u1Uu5LtLzXyCfRx/wT7ee9LWjyEJpS4Lyz57eh/vlTKiO+wmA5h1hA4myQRhZrx6iaXTarmv7zFXv/g/djYxg6P2zESV3ZOch2wDgaa0SU7p34ONvsw2oYee+MvvpPKY3w1gqukKY0ga6Kiuo+Uflo7rhDnZ8BuDBzgz/9nFPb6n8tckzhq6ySC2R9i+DetB2TaKf8mK2E7flDaH6QI6juS+Q2QBq447T/h4rW/7FQ8NTF2/y8S8g8ne9UZnbFvHFv+2y09Lj25sdkR3zpytOQfIPoCROoJ1D+ooNGSu+JO5jQ0I6mjNCgghU4LemzoP4oxJgHHN2oYh3KygUK+PSOOnxZ6XMBY/OGzAINqzbMk3i06OUnQ6IeCR+haI8VSFs2icqNXEZqaX5fJHsurIsUc2kLFD2EsS1VgwNECU/6on90yV7xlnWDKQ+Qlp6qsD5kw9LVcsHdprns1Y5E8/0cIKtyQEncOx32SDuFPJ8qr8HpvJkv2src/Yxh+I7Q7bRdqrX7lNmZ86WEPbSv0NXXKpyklHPngmdq7BHdPUr1E7+ngiBXF5oRuvTWZ9PCwBU8CMxbSul7npYItsglxXiZlYARoKcC+TT12jxhf1ddbMSGvequbwMhHiqHSaMpfWJBKR8IaJJjeMmSRMIgGSrDsjmTh5GP6/z1euM6FlerTxeUWPtLnfuHIXOYt4tpV1aNVb6RNzkttg/e3IFz954A17lR6esHUh19RMHAJdxlRi5f9r+cKYoSZ+Ig8k63R6UmsnXgoOXXixPJjAgB/MOVQvDK9DY8uzU8jkllkN5h32tGgWrqme8ddKPzbBFYX1O1/KX/J5ztKjq+u7u9VcRILXxBLxTML0jbrnOo5v25oEnPiToBkPkcmUICFU7cSggc4Ic12ZfNasyWqSUmdCVl/+YZ6a1UHrnb6jt2BijQQhxoo9qSGhmDtnMZLmVPbdS/JnvRjIEj6k88mFybyEfKTGLArvFKq2F17K4ATtBJESK38J3EmwtybS0dNJ+uc/rJ6Y5BHNifdJlOscuvByfohGHpzL75WXivksFD9GN34ncxE2tukA4/BFm3Nyjpep07lJxIqPy/VFg9yzn6Pjhp1U6xjbyXqktztc7LZY2UsT/wqQ5Ij96q90Q/FVsGXsWzvJ9JIp6SxoshfmRaioUQ87e2Xpx/cLa/v8fGHOV62YWEdZUrreGv2krpmfFJup9TPwDafkya0wUJnIC0Nmvuv3xhRRETZgrpep63Wq+STZqhZ/1E1GN4tIP9gPeNPE36BQgdXUmKvAhT1BeclP5c/c6wTKlbqkJlSUzwjZQ6lB6x2eJeSkIONnoBk661TvtLGzDFey6U1O9Cb93AOZltIGzpObxJwwXOPctwD5RpbY2lrDvvWhfppq3SpfvdFLdV3Zmqz5nBkHmYOkbUzVGOim29CPnahb9VzzMvIm4V65VwQN5lZSZoasBU2EVmtdnDTwJdpe7xqSSM0hBdVAKnyqfEPJbrItOmVu0c01dSXhQaTBXIJJH/2u/Fhn1qDJ6m5oWc1Sk9TDC6bUbOYNscIS1ypWo0YQU6zthvin3Oi0whhWkLSzrqr4TWsK6V11HkOKfMgaCQUmvq/TmASil3CnQX7pM0dI2ZZykI+NLrY41d5sy+5qIPkV4kQNNWT0zoyRmzqIsWQpSPzJSgDREnOQbHqGmtBjk2UcZGzHXrLvvb1yi629+Eoj7iRmoOQB3YALXZagpExrcJ6xtWRbZs6ixWeQ2AyVHAdFT7/SSzBCFAAAEABJREFUW3Od0xogvcqr8dNispAgMyfiYT83CJ4d3Y5eY21V1l/4vfD3vzU9PTXGRhY7dh33C62VYl1HoXyNGVdgwmuFrOXAkhCMVUALzjra6j7PnxX4rMBnBT4r8IdVIL8Hgj8s4B8faP3K+uPjfkb8F6hANkfwL5DqZ4p/XgUmn1w5vknAtvYP6K+EP3hPtbEHr2yPAzMAiVGAhlNH8ll53YPlQ3V4pfA7npJy8IMh/nC11CD4wwP/yQEz55GN8W4e973yqPKx3aP2x+P4Ct7T+n6e71l+xDdfOnVHfePkguHL8KPVPT7yR2HGD+zoBxH9Hojv4Ed9W35TdebLN3hT+Lsz387pl4RNLSYPJr61TYwjuON9uN+Xh4kOR+2NxZHs9dhh9VZ+tLXs3WCSwxGb+NC9jp8YsdsV/CrGzk3/aLfGb99THYNXeP8qfqVWF8NMUrC3VKDu1pEFMNGVbL+CtvZqX5W/pRfbGqK36DWPRxpxHbarz2m3Cx3sNhI6OUB4oh1rylC2C7t87yM7wnYNEytzGNu1kXEJ3jhFtvsL/YbKnYX7hLBNPosdm3uFF892EfF7ROZ15an6hbcs+0uB2AZlcDtZzlNfG07uc681LMNnCRO8KE7o2ovf7ouPILZZJ/R52AgDAh66Rs8yLMacH4+Z6yE2pZs8ojGxiE1oXEUOWanUSSVvZdPkW4ylO9FZYDwX6kKFnz4y0dIjhuIgnG3ZQWwGqjcpCuuwLeVIr9XiZ1GxW9hSVnIMbIyiRJ9xo/adB+lh5cXghZdhwcjD4ewpQvs2L6s1YB6YAsmyrWNLDmXL2sdfaCZQyURmrZ/ktcrA/BIHJyXHn4mh6EGnj1720vVKMsIVxuHZZrSOkNlzQTSMfeI+P7/oKy+BlxYSDFlq5ZpJvEKEuLat1MPG2llPK21gkHlkZFvRafSipXOzgvgS/oO7f2nwIjB/9ZW6XplrVDCtw1atTf6qSwyic+GaiU5wYT3Kb2kLFctNar1BZyza2vMQr46sVTFwFB+ZQ/Xb2FZSLRWbQVH7CZ+Q9ooD+eqw1zWCq/IxtnnFfyniDpUiozPYT7Zrrq3Fp5WfRu1638ab3LZgFVpTtZd6wchewVkyawh6ayI9/IgaD17ejeoHuQzisU0qtzjATL33ip8XdBdqfKW2F14Gv9RfoV6iFhP85CXALP3TuavzfpHtIcLp/DRlR3fge0i81MucA4s2BX+SxxU9K+t6Im5klRMqllWH6fVti6/k+Jy/Hia3+Ih++JXgZrJq0GVqaFu9dT2dnypmZHpsyY3axPeeS1RCH1FxInjAJHj0UsvoJEYjpkkuiLrtdBRh6xITg+iXLfFty3YptNZYk1bj6EzkA31CUcOhwbV3OnUFPXXc7KTsPzJC17ZuDdIHWfxFFp7tkErM/JVz6hqfYSY3Y3c6nXgh9CRIHdtIXiA5Nvyc0Wu98cL7oq9fL2rdaszFjhdrsP8G+m6MnfmpXCKWHZ5hAK1mbFvrSr84jc61lzKHgT9KAU9qm0/JRbfWZFsWjVPpUpfYwaGUs17OP3MvzH2oJQ56dlPm4PgL4gOEh0vBwlY1lxC9J46Kfzq1WpPoSpYAS620vbfDx55chNw2Nif13tXiXBKshdbwiz6HEkyW3SRZaan7Pp/YNPSNLH3Dl0tJcCxnbHogmkEdyQPET2pkIwlKyAkZHMLPygDOouEnfsU66Ls12Vhs8uiUDSdYOUsRq9xwlsoH+WVfJ0pgu2SrbutcDE7lJyx0mqkHNIfs7A0UHo74tww3kGzfMHB2zFFvNIe32YSUisM+FC2RM5fV6yZjFuV7sM8uXBPX0scNGss+DFTKxE7u+CiGXrXKEU7yRANqHQ2bzdNicN7Nic56rTNsmTrtyPg1huyh/S9/e7OoqlYjwvaduuJXgGMWaD0OucZLF9HxyB4L7r6P0k/6368C28b595vY54w+K/AbV+C718r49QG5lyv49Z7+ch4yrf1f4v3lkvtM6HeqQFb9d3L9027/Srn8dPKfBlSA5xZ5dsHncj441wfdtz+qmg/IhXwA32jMy+7Yh36N+Av4wvBa8O6IEMqX3PpATU7V8wGbT/fcyi3b79q+J6jct7xtlw/73r9n96P8V/6Jkw/9O3YftnfyL9RnbYJfmlLmxBc51ifzvdWBudrw9/Xb+m+jLHvb36yJHd6ywFy1D975zLBkEx8CsVsIX1tr+NvIX93FV7AcfXtO3ORMWTTeyfloFV9H5AvwEUfdnTbEDVN1HesnWj5dZeWDle+6B/xaOinYVvZC6ODoM2P7tTy8HUfd1PB2LxjJb7APQOiAeZfOQ28v/8nhiD3GY3/TcZMb+za+jyDIJBE64nMvu8UjF/iP/h7HdnvFss2YOPjJOjP45pgEW7LMG8VvNBZjEn9Gl4eDeaAVWrIS4o593OCvh2wNockr0BstfhI//dxi7P3i3+c+ib+7CL3kyXvphBfsOultcuKxy1vxCUeRJVQAes1KM31QdFgotMac4If3iMSc1OXKi6iVopc/i36HFZ9ky7U668H/4GXNNX/NRV8+lrH2tvPSh7f3oaWsK95qEqoW+R1DEcWlbbUNotnmvI7op45Z0+oxSB++bdkuxepuMmmwbwNY0OjMVnqtmXHymqtHD2n5ic8gdkEZbKeMg4l+6jioZxD93d4OtRkcuujsGNTyGrAWyw95sK0tfjZ724r+qL+Aok5MImsTxO0kh8RGKUO5ZW5etJtSnyv5BWHGV/rAUcsJhB8/hFd8lajyaDJ+WnT4wJF86SQUzMnqqE8lj/i4kk/mEr0LOYt8J4s7QHj5i71ZPGzSc9PNOPIdGcdf4kzsErse8loipGzfEBtGNRZt4jPzuDLn8GEp4/hL7MHL0iD8XCc7bIdVSN5Xcg8uvAwbrE8JSOga+y3nxVPFdmpE7W3LzUqzrBx61bZ5J88NV166jXlR5hL/V16+XYk52BsTnYUElWx8arUTL4DsbYxe8pwzD5mvCjciuy1lznOwl8Dg9y/T0DNxXl7IR9He9RaNO82EhLAtDuB4UdUTYdYkSH4ItqOh14qmHPRG/6qBnx2puW211iVcxj7Q1hCpgJv0repJngPED2srIZTLIvKWYY0sO4PEHdy7hqKOWUlzuvvMVl/y62VqUJTkEd1usbPNZwiuiMRl7TsvaE6ns4yTpTc1q96DHr3iR2olRnSyhomv3HOuxIuvpVo6J16Y5aVbfHfmeWIivfJfc2iMbUscPSdJGTbGohnd+J+sq22hvl4kQasaflhvEqxRTlm/2AQZn8/mBW7nBelJcmOmW4LUeKQYSt5rjvaqaxWV+Yj5DPbqEz6+/L3xknAKF9TNEjkJHwbNfY3RP7Wu04mXifB3/9pb5ep9VL1t2QthdOydAkxGQXWLQIupTuX6T/0rfUulL9pSK53UYelkHbHZrnkKoCDX/5Xrv4AsLwmjb1vN1BW/WZ/JnLhU2T/CDj5rbfJrvel0PlHXs3rvy0aokFRiJ8c9xoXfrYhqnumDxIpe7RH8ZJ+EbxN4m4ebZH6YgdLGHMw9CyOWBpq8sz6RTSYVOjGjFx6m1eVk44m87bXG0Quik5q31iDRQW77VsML96+yz4m8njpzBsm3+aTWgJsavPiQJdJMJ0pBVhh5Cpcgfge5X5GNGjcEqbedvZkg6Mjo4AcH+b2SWpUEXQ4FGdfaEGyM3F+v2OB7YFegIthzjio2+IRvMU8cWIzZ27tv0W7PFyc+yBw1uOvY6fQB5iUg/OotWJy0mjOy1JpxhsPF1mQ/JWaQvzCOJDzbWLTSSj1C2E6n0oXMsHWhp1fNRgjHyxy5uUZhsFUGe/zCvS+48jvhCo1DhEJPar0r+7hzrxItsehku/a1W1OQtQ06+r0tnqXS41Q6tpWfRp+9qEOzsYF/Zc8GiWNbc7tRZZ0GtbkkXxDT1ixxFLQaJoptAX2WWOEZ3egn16WZsuN18188FJN/o6+xLNvKvKxNH4eTRZ1bP7BfNL7gDW4Ge/47H9M6Jnajcpoa2A30ZxDehvCCMviBk20ZvdiUL2Ikfn1mpJaTOEIHldthp9Y7pqyhp/PU37907ldW43oULV0gNJaWs+vlhm2zmi23gLG7bGgHGTcxJdZiqxuDpYudPttnBT4r8FmBzwr8oRXg8w23+j805G8abOLtCIafx2cFPivwB1Sgvs//AXH2EPkwu9N/VP/6+UPuNK8j8/mWD7kHng/0T5B7nETYcTTf46QPf/KxO8cNYf5GeG8K+bC+h+A7Sn2Q38f/yn3V8g+aQPZwgYX70bip9Y+kl32zvsX/iPZfQcfKT9s39Z+VkvlCSuyqH/2bR4TBm8LfgBnfwQ+6qr0T/SA2ex/6TUQhiHDvQ/82sC27feMsPL/B/0bxxnidG27rocJN/Ejc1G/Eo0aNU68g/uzkGkiQujffye9SW7yti3r54mTf/RzEXPHR2oAg+dAVf9E5r724aX3QxXITb+HcNmJjP3b2vj4HvVc3l6lKPeIdj07Qn+HldEOIMO8IZ8edK/zHsd5sr/UzuqvZft92k/mu/i2F0Ob0reRbTuYYRLLZ2N+3fZ3xfdS2dbHf8hG9ydxaQUJnatsEGwErpi0nRDmyUwY7J4hWeEH4+y9m27ID0ce/8Is2B5TymaN65po+2GPU7yj40ZktD/mQGnDgUisOAw4jrweirTFaR8nRsk1sF3PywC//r7+8OMnDTsSkuieDCvE4rxyLePuUeAXhN+YBqunKL/Tjgaai7py0ms0I1Fxh2dZxHjby6MfxBlgiwQ1Q5ht03gLAuR9T0TN1sZcP2xJH5qxXzbB946RG8zbaiXAmD09XT1RlnpMHu8lXeKgDN7ZlG5b5Xo8NAa9gAtEmNQ4o/OKga1u1zphdeFj9wsP0PDxGnSMxmaPo8+QXoK7G3OIHd3EFpgzP+IhtIFkZi5Y+usldslavurfbrj4+6+UWLxZCrzni17q15UOyYQbaW/QMv6m3Rq/CHsdmjlPUbdZfXl14sZHn4NoaYsUg/kO7McRPxmsuSgWoqaoRiR5fvKi78MKragHnfiTe5CXguL10thdP8UId81kt/mMrx3LKtlqXCF3xXnhg/5IYJHvh+qn1YZz/D2oAW2n5LpY1jOGEMbEe6EPKzCX7JMi44kHYqnjRzwuC5KK9xeZk9XPXjKJgSMJE1eCdeLETn/Y+r0l9L+yFF/oXXv5af/tb52Wy5MxXtASjq5zgnVnrL1+exNYpncGE9vymUt8X1usFn1PmpzfyIdErezT3kVwvsJU80htHeRlmmyj3Y1DzgT9lGsj2GGWzjbOOwZVrIKhcthoml3gbXHMF8kwf/fJFOJsTDgf5Rb8Q+oD4CDq1Wy/RWOwwQPmZ7A5ihA5gy45fkf2krrkWpd6bMtcgOi1jr3WYaIa3w7ZaQ59etMhtL7/GL3NMrMw3dV17YbJvr0qNX55X/TGtdUjNn+v/CfyiQZp7sxYAABAASURBVK7hB42pnM6N9T4p+UQvL50mtSKc3IjFOrBEilwhOgkYSEKtXlYnh+QSJP6Ftb7mxSvzimbDruErsMMRrprMD27wM9kzF3CtOWRuSTN9fOIGNau3ptOpk68VU3v1NZCYq/A1CsnpwrU4WEtEuGChQmBSHX2LfQYP2Ew2buxYw3ThYHczg04eBWRXDC8U5Zpo0LByyyjxzRzjY9ysbQF9TJn/1MvLlVoMcduoOcVPASe3urAugzijSTN5YB/lfb7Vh0e82KYe+z7prbGeXXkh3Jq1I6qh0xt+3CoDic5aMrjFc9V5cO1pa9mzLCyZkejGqw6T9BO7CV1gIjYDBJaZBMRm5ow3Gdw61lQiAcjsJoOYRBYl27VHkodtrWZFR4yzl4LsKxs+hqGX3uuzbUwWXkvWaOIV85X3YkmWgvhMzNzj9UGzLduvNMoWx/Fv+5XcWZMNkyIGlQCfac68/H2ql7+sLXZxmn984BAbpjLasZgZLeqj8/xG2L7hfDL+PSowLbG5bsis9nHoT3xW4PesAB8y129NbjqhEyt9EPrPRvL4AE1T34Cp5Dtn/h+Oq1f9v5qKPswnl9lhWKTrvE5vyZfkX+NMGZQ5PGLPPmXd6X/3/vaLfvKrHtiWfce/7/zN1I5gqH0c+s9G7VKSeK9H9C925INo8FbadQ9iqnv/ls7P8h73dsY/6iN5foQ9z9wrduy+c18Rd9/A7jKYfFnOOLDzoZ+vTXz5mPUv/6+b6aAfsl1gcOsVf5OPuzsiPCAxjxBff4JZMRKL4mriD5B8I0ZgfLwF8WH+I+w2yrxAzY8+H/Yn95EA18qXhfQ7wg/28Z/d26YmWY/X97/kGLyVH5pMmzPzvctZm6zRDXfJR9SgVsFk8YK4HEUr36NvpsmlMB7j7iqGWNj9wGDFZ7o3MJn3hD+Uf6XbME2v2jewtyO5BRV7EntDeMGm9gu6x3o9jr91mXgTtm1yN9Q6wl/Uj5/jJ2DyKuATp7phFUQsxQ3aWjLdSMlSUL5CSzrKs/8D2L/LEd/Be85ty2Z/DzSYjMnO5pMhCWdN9V673dRQ1AHhv2dz5BNLR0SWsRzqhzFv96/cw75FHE32ZPbA3HTtxAjYzQ+y6NsWR0j642oV65tT25WRhMRlXZvpYXGkPnTfOSYGe57SJHbySHx6uawTa4ZqTfvvn5Qt9GysY9TTox6+oIOphsemgW2AWNykXiFLF4SfXCgX2m8fVpcmwUD0Mm+R4ySR3OuduJJscmJeuz/Iqo1oiDgLnaboNxv6Y0Rnh7ZWvnE8Z9Z/kv4kxkJUdn17zyUViIQpYLeonJd8UVLsisbOEGttdr+DXFkJz9VT3YmvwkB5OzIe3JNbs/Y5bqJbZ/tGH4nYZGybGDuoFeOJYPcbPXuX731Xa2e0DJosUDmIFuvMI/XSvV6RlB903YSR0vKwnYLK8ILwMq+dzrgQ/50XKTV4fcrv/bE/hEUv0vjYQViZnxpTy7zY6eilJ0OtHitSN5+XoF4fxbcwJdXMLeIGDY+5Z7Tsuto2DxsZR2Q7Ev9Knleecg9g5UdqrQlSadFJbxjFz0ANnVPB5Jdr78p+zMP9K0kFVFsXeJGlHp34xrbRN4jeOaE7uErt5L42UuIllysvK4LJfsLsdmQcefQWM36yl+m5PkXAgU3vZzWfqBFzQdHEKAi9A9jGSCXSQlc85L9qUAvOZDbVetaYgiuILWrIJ9gf3svkD+wll5qS+0teasKvz454w1JpqeOuOsj1jiHnx52XnrOQFzeRxy65XvOXZAx6zxp0pe+nhtXuXWoUmHeCaJk8ruDC3mDIkbpd85d7rLvIKXttsk6D+VzI17bO567WVTaXl4n9wHIdtmW7BlfWaJB/BhsLm+imVhM9qTWkbopaUmd5YOAbg9CpYa45owNLRmp3NQwzJi1sLzKfwc39B0s0lu+MoyNZM/fiOTQp0nUy34YmzhLjQvCvLxfW9sKLnLwMHdCArxoD2+QViHZFN/e+4IUaXcBknnxNUGLZVmdP5CV7d2OlCSJRo2thJOGMJ/HpE7919Bp62Ire2NmGtHpenp1P1PykE7SRn3pX2sR4XKYae++/eMH7dLbMmjE1evhzVj+RZy0u5JkXVRM722rUsHOd2VhRmysv34z/1ptsYzVV/5gkb7V0bzZx0LPpwaDuA+1oTE6TU9UHfxfmazf11tUamSJMDSZ1RLWOia/4IC25d4Ceqc8Gm1zQzwuxrB+pYhchOvi7kF/hQhasc/mHX7qHHqNXRzNxkNuW7ZvM4ocxIh3z3P2mz7WQfqxkdD6dlflh+cpPDaiHmaMdKdjom76lyDtzF812vaQt/9QveQzmn16zkR17gftXb11rjkNiT4u1P3ccUPes+cTPQtOARiKMZTPG5MreuXBNX9nDIzbMJf7y//FFRTEhdRFEjUFrVu9NilCsyTTXnrgPWdcLwMeVPXYl59aaWuuygSRcq/KHtpsMpIbdVZmbbHnz/0Qd0JC46CZrum0tLKXyie/EuCIPmEZUC0NmrlO25SYiWPlJ7MSxTTIq3bgezH2Ss6ivQa7jBDJza0CBJ6xg0GOO3tyBY9tqzFP0g7kPZNoaQw1OF1A5oy9SkFq5jlpszVi0RMkaBAy5D12o2ywfEBwTkAOKcRUM4u35iByMYQEasjyfKEaT1eENXlZfrxel1fQiq7UyvuN/ylkDfkk0al16BKqc4hhG6Cu1G5lX6gdvPyJLPpEVrVn5TzZBQJBddevJjBxMDXGnK/5yXwuKJra9couBbdkLGU/k6XfYr3V3fnqzx4KGThBecMy3Vhk5QRTYVm/J0Xqr7fGP/mwrP/EbDPZq0pzUIPM/n6Qvf+vKP+ZojteBPnVnr5G9RM8JnnjvYIamV0G0Nu80QgWE1A0NVsHafxjqs31W4LMC/34V+GvNqG5ef62UftNsuPl+5M8PwvySDR7Yn8PPCvxrVuA7+/9fc1J/zaz/6PvG77m0uS8Gx0on3oCRnq6OfEAvglM+NNM9HLF4YB2HR2cHftjBgfXnkm8kkw/wt6QiD26Mf1GCRfx9pvG4m7b6JBjg4KvnxvuoI78Sx6CI751+WPF7jn5TeaYRXPNAIMTB+6t9deD/MHksdegjftBJrtqAb6SvLVLO4DX3F43mw7w/dHKIaWdCebAy8/38Q7PvCw+Ov6/8wxq2xfGN/s6zf/Ar/kN6tstn2/oa/IpT8vhNXFWelpmX7crItjj0OtesWZTT72uYcZm8eco2iUbwgzeJux+MYl8M6OoPpyPLzQfJkUSLI7G3bhNmtJHf6WxTizt29eM10NDZ+ekj25Hxe4iZ7RLbq+/tB/bXUi27nH58NtH+dXhvXvbKu9FXPcjRtszYTi/RKc3OOI/gVubHz1+hh9FCh/P9WKqM1/6D4B4yNXggnr8szAPA8ILKESI9HXEtd/JrVqO+O18WGxnsh82eb+iQ223zaWumjwEdh32nGb464j/Iw9krD//zEvJyeeGh67VyTlz7YL/NLTa7I9vKf2rU5Lzz0tvJjbSxsZtsFzhlm5f/8rPlv+rimBZsM0dAHRoPpE+88DqdT3KX1ABH2dM3dDoPqXtvuCcuEWaA75mHrNCoIVv51HxZj7zwQEXmp15uUQM0ZMMBvXx27X3Dv4wGRrF9qReFL+uv9qCzvldkE6WGfSOvevnHw3M3DMnDtmwrv/uCK/nl5cPz16u+fn3WHPsE0ePJbis7YbPi4l4FCZ4XDWPwe36MUbk8P194WXBVL1urtabTyTqfDS0Zvo1/gCkP5EWb9BN/gywn4xXPULaJ1SSHR0efl1wn1gTX2Il4kxeE6wWFaDZK9K+P5fcosptsA6nRRz85ESmkcp0VISvWRj/zkaxbQ/D164UcXkpn57eWOZ+Ze1PvcG/PojBAc9YqNARbNFyaOU3ySBUK1DS9jbA0VfN94SH+FdmMn/gl6Qn2l4CwSzs5pE7n81nJ+8xbufS2a4yJWLp6CZX9kGm5E4tDGYiXQ7MGyhyCRso7Oi/0T/1JdvQm1+7QiXX+59/P4j0w1+aLOvvIuqrRi8ReXr6yT6gVwU84fDo/sTfOyj6P37wsT75Bc5PtkmcvizZIeO3/5SPzzjgvaOLjy5cvOhE897LLvOrr5Vl5QZTYuFLrTfHVCBbb1FA0e81zrY5k1q/3E/GZm1azsw+mIrOt3puyFxu+mJpyHwlCi2bjc0JwhH+tv269cj+m2vATO3N8enpSkHtZb52Y2GFjW+VbW8Mm1O4r8x7sg/CiF18m79C9d6WPPPeXwcusjG0Xv/VWffJPrc9P58ohdGtLVjmdTqXXvNViNL08S89f0wddk5fBqeVgTdMHuGBvXWWvudQ2Sv4gv7sy3kRVLkyVZvK3rQa0t3KRakmZT1AvDvElWXaTZI6sj8qf9gY7dclwoJ9yBbZjARsbgud6YiIYEwc9BEJl5WEVjZr2lvmdeuJqy+luF53Ynrg+zk9NT/lLae6BlSbCuM8aZv1yHx/chwmk1CSoYOiNBIwytCzFp7QxMm6Wdxja6JBSgxZtMOFL7hUgvoLM0SQ/G/NGV/So3o7Wel0f+zVSAvzZLjKn+Lluv8MuLy91Pee/UBA8P7/UvThyE6dzT4tpphLeBbvBAmQc+ZV9OTL/ON4wMeAK4Z56UXwWeFE8eNGb+Q9qEB06prPqzrmsGzEb9jXgFP6kDksXxnZkjwatmbq6uPbqM4jsiMQlWESFXVYDTrbLj/26R1THrp++GNvJe7/ZCUbml/mXiHF4Rb86RbAYtkslNd12h2x4YGk8nvFOLfOXv1++dGWfOnuh1MxUQdG/8pTfTW+4uIV6Q/bJ+qwA1xmXLbs5F8sRn6X5rMB/dAUmN+bgL1uEPzex/L4J/twsPqPfK8B+vQ9+W2r/pLP3v633T29/UgXstWfa1v/RabzaTttg/wzymMvOP/bRyTj9N4g/wJHvI9+I/yhGvhAFfNDimBoPn7V+bR7xfYSb9R5kvm9QjXdr9muT2exNINtqQN9tRsOyvwWC7/qY/I4O7GWfmEHqfMRkIwTxiWrFCy011oUv6AhTl0csnffPiRXke+8xXnjB3dJ38jek9nzj0nbNa4/LlG77bc/tqB+bnb/3sbXx0wB9dH4N8gU0eOWDtTCMgO0I9cuO275nojv9kac1d77yZ7FQXOPJ+u/g+iA3RNth6tleI3UJqI2NPPQBex57vzl6tyN14q+4oe3XPleOkZM3D2/mDctlxot6+7zkkzl8K7fbt8yNE1mwDX9xl/jZW+mD0EHo4OjYZu6W6ACE7s3kumOiUPWlYKtPbdYa3i3uFGrUOPJRD4QHD+nCk6yGL5tYMCYPy/RGQ3Szn+ydGcaDHsvCIkk2vrSa26Ltb+8vIw/jQB5Ul7+pso3NEfrBVj7QtVdMyDrC35GHgal9CTjZSzdyKTmKZtmmb/SNXtXbrlrF/oi28W2jd0Rn3AB2zRpVNwn3jNwNAAAQAElEQVQGh7d6Zk0W9NCSU5CHhoEP8vDtxan1wPdBfCOjt+e6tCN6O15JWNfYhC6wJhlb64eO29VU+YS6suh5mD14wIeqIg+s1WIbKg9jo2PvknClxgNgYxC9HaZWdrheSpzz4BY1KA7Yk/kSWgsVGcHjca9xJLv/0GKexmEe1ttQYPHZwvgObU62deFhcPLXbMKEFzFdPQ+aW6vxnMTJM07sRuowJ+4n19lEvWmfz5Q00dnHjXkmp8RBhK5kMwJ2U16axAYr2S5oa1V/rtX9GhrQ0SX0pufSxIxVisTa4wmlSeFiYy89HdrYLGI1I0cl3U0F+9hOekXWmCOE7bo+estLminb1GCI1Ao8i2cs6M4LnamvL9RI2LortY27SV7pJfPDGR9W14U3x1fWQWkoRG/MyWgynVkvA68EWBBjEUeyXfMWbVD7YGKvzBHzRQu9pjSzJoXNrveurHVkmcfXr+sFROzDi/2OjG3yBolzebmS9ySPq/KXSqLZ5rxZEz/vZaM74lyWm2QHOdFv+WhrTKGo0hM6a0QNpIbunC5Ow0lebtqMZ+qbF2omF8SJS5ej9U5qjVXoMuvQdJIYiZpnb135PTF4gxYZgtthW7l2knf0eOupzIX0yUOgVawT/s/ns9KuudeDehGVF/es52C9LX7wJzXl+hh1LUmTPIPYBqEzxxPX3hN+O8Em11vv1n/982/6299PauMrdgNPVlyOrHMZixSHEi/rFVZeOiW31pqul6kLuXVewhJeV4JNHEyr5mJZg8Qul4uu7LNBXFSKN1mU0ISKW2U8YOxxwkyMYOfZhj1LNxQDEUK9U4PdFp3k13tX7AZxRJsktSM8vKwcjS1JRPdCbetF9KSO4QVzalDv5G8TlWPCx+U6GC9C1OKiwXwbtUlesYtf22rECd/NlZdooXs/QxGPOJG33pTcbctekJf8+flZ2TfJJbCXr9TORikHfXJI3B0ZX5mbjULmRi0StEqT+3MGAYxJ/kqPXlhO8NgxsJvsrk7OmY8zT/jxz9Iqug3dFj66rW3XReIBqzERzugIGkqt9eIN5j/mVQNHWYPMM36Ths08lWbkos6DOlwrHmYRKPkIvQxIP10hcsvKIRqUWE5d2bsDRbNxyQDJOvJvIEzQ6MVmUI+JXqR2lzdI2TfWlWs9MeLTKNlmd7BDYFpmfk29LyBSmnMCNvWIH3QJCWcoss4LfQayMxL+0jcNaihZgxoZOzGe2IpmW426Z5zPFte63qgT+QtZEHlv5MK9oPeOn6HojzGhg0E/NGOjGZNCdC2rdJloem1tC1+j8IPELz6nta4T+cRDvEi2VY0u+pP46UfiYhPZ5XLVZbtvJG/bZRe9K/ecpYtmakCuEzCqI3Mv4K/0irtOthfBefm6Qq0j41B7X5rkkzkUjzwTJnutycpe0RstugujpHZ5km1QrA9P+R3U2YSn89CX/OOEE2vWJGtvcyde9aYWKi2zjuybhCfn5FJzCL2DiaRmRv+I8ALC6bN9VuCzAp8V+KzA71iBt2/lv2PAn3Cd3H4GP+H6U/XPqsBn3M8K/AUrkA+pQT6oBvt955iqt8HeZ8hn6nQbYrWRv7JLjOB7bpJz8D29v7q8voTtXw7o/+r5/tH58T2QL8C/bdTs8+97XLswe+zH9JfH6AZrdD/nCjniLuEL43EAba/YkN894vO7Su8oZG7BW+L3+NHNnk3/I4ifR33z5fdHbKPz1vxsPDjSX47kFLznIbIj3tP7iG9//+t8dIKP/BxlqYdtHiOsfZP6Dh4O7TrzQO+8j/q3rq88TPzI5pfIknddyORumeThJPgPOUN307tRcbHxXncINoYTB9pZB0s8g2O0DtKQrId2Z9iW7ZLbLtpusk3uxb6dMo21V26sN4mJoo090ts8oO3FgxQBXkP3FvuM0l94sHwFoaVlj3tKzGOkEPrlbfB7aPldPpLeirDGx3N0gzX/yQOwBcXoqLjRmfcgv/g/ImL7vSiR3rFrxf7OXRSuCW25eTE4z7paIPbDXjqHPjrxd8stD/HQt6ObdW+MpPhNjMvLZXtQyoNbGLEbPPjMQ/S5XYN5YGljf8gl9gTXq2bB4qR7s128PIQNbMb4sekLK5/kHXkQ36SiPAhOLvu07QcblCZItL0PHaB52ENZrXAX7O2+g+2FB92Xff9lvD04Th2ibeMJhE4eNrbo7fF668rLMdulcjwt1tKXLLvJdkilxUeQOeZhdf5CuuaMfzt6lhs2G3ab5FF/lUWuV/IPv8A04yOocU71UBcf7lzvjZfAL3p+3jZF5HmDYaqPrW2RIAe9Vus86D+dzkoei+5a/Qne0htcZ8nnhZevV14ax9JLJBahriWmVH7tJci857a/7MWLXRDd9FdejuQltI0c2L75sBcdPXvRNrWmOFfqUnxOvbe7DWNUyCd7fdx62JKlRp17a+qtkXcd2lvsHCUvTsbJMzlm/vt+WVJsEU4gbDLNkJPrKrzG/m+tE6/rRN87MUH5lFZe0QXxGxuWR7bV0KsxDsPTQxvYHFkZ75gkMrFLlXCm3pODxfJpcIop74bqpdSFF1w1N4IQVp2ce7dOvUNLpz71dJL+6+9/05kXDObl2wStdTWfZDfZVuJdeBHz8vyC32uNJSv3nbyQfP76rBfuQYPg0UWk3hvX1Emn8wlfy49tpUVnkOui2cfw2xaLpQ+7sOucTvhorXg5Gd1RsTLSygcfvTVo8WIw+2KqMY4/rgyJ0Gb+tmUzJ6n6Bq8xFi1zTG6QGtQ4fdlDJ17+Qne/VqO3o/Q4vby8KHqy1FqX7QIiQcnmHIj4+Iy9oC0aawRLDGUveWIFeREa3cBGmyN0kLqJNrZ90ShTb6b+U7yT1/kp/ZV8Lhqs7awg1GjrcaW0nR86IB1N1ihquyy6vXUFtvHZyFVLr3SpNIYcxY9+aD201lTyhg/btT8SJ/pHpJZ4VHiZU/2jiMNeSF77vBPHzaUbfnLX1kpGnAzjL7HGlm+tL4Lw6KiRtMviJ/LT+azsQZV3zviKrDOPyAO2o+IDt6pGUA5EOUuYaG/RC1KHIHzb1CH504eJQqMPtDXbpaN4RZ4cdmhr0bfxsyHsBh1+kHGScRF4wk/2bfb+YBIWP26yvWmszl57cqC/OPdza1Z87+hsvCdqln+Ekd+FRLn5S/2Fa2NjQ2i1qlLGILJwIaumjyFrbTEYe7FxYzflL/OzTsnDTr4SIj0227J9Y9uusb36CGynA3sPmYO4jzUP+xGo3VjRz8DGV5DBN0CmHanSVe4X/fd/fdHTF9ajDSzidQfDd48px9W78teCRAtec6X2yPjZsW0S+YT9+9TgZ9fjps+HRQU3xoHIh80dB/bPkNnwPwT2NL+39C648n/Izy/V+17878l/adwftPuZmv8ldfd99Ev7Xzqp7O2P8D2/e77f03tPvsd+R/7ofh70dtP0bBN9hIPZ70Luef5s/71kdn/f0/t3kz/ey743v0f9327MR7LadCaFgE7pg9A/iuivD1rHffrKOiph7P0tzo0R6R+MxP4If3A6PxlukPojdhe5b+RfJR6xy/b+0fZxvOt9b7/terZlex9yz+LjJBtit78JdiIf3MEu3/tdvN8fJh/qd6g+jjY+trSivCvTZyvffEweAoxIG5t8we7yEeolC0/lDSfHwwwAhwJGDwd+y+7tvvLB4rEXX3oCb7mIXN/CbhfdArW1DWkyX8j6ikaZlS9EAcOfOvaa7f2jcXzu4DunnB/y2PV2u/f6Xc/GEuzj7/W2N5Wmkc2wjR67yQfHhbXfHuXSvj5L0vAbrFHOfMDLn1+EPCA6C12NtTqI3iEb/G+RL8tHoLQdmZeYW4ZNtYZZdOqbuMnb7P30C0KH+6wcA+zmBh50xbi499Mec+fs471PSQMmpx0ZDxZ514ntyiUqRs2yF5JqAFNHxEegh2a7bHf2JOdHlAynt/1WjMw7TPoxFdnG1m6fcfhB6PcQfaZX4l3XzTXeT+EH+1iZzAarKRDnyf3F9EHphDYSIBrTVcDNSkHiBDq0yofxMd6crACAXUfIQIrjOygf89etxS6D8JNPbAYP3ieMycBuEcv0QXhBMbdT+BtJl1h03xxW5rXfttTYu0apemv///INYu7+0wdofXO0ONu4pLpRrDVLnoH9Ou/oB5EFA6Mg/oPQQejIg4QIsow8uoaF88rZCt+NfkPWIkCpjsk6p54SOlHWatPsxQK5OuCEj8QIlhZnBmbfiLu26F33EguSWknixY3XFBX3U7kfCYcwYwvTNox12Iu2V6842jDR3/Mtmmkuq3Wec7Jn7lhcEddqN3+ERs928a1vW+ob3CTRFfnWHE2M5WPJww/PGtQy91JHd8s1vOAxt/z1w5y5Fla+os3KS5UXJ46H7JAnePSSX4C2JPSIp8SFNmswGS+I5pgtVPkzXnGzFwo6jLHlVqTgSo4XkFK3fSHHYFmHopDf0WwTYnBQpwmMHt4kSwsQzTJ8pU28cRCSkUFjV6x+Tnpcw5ChM248kBdzm9R3Ylc9Onk4mhdBkeFEIra2tv6fjVFuMrZLB5ramHVsuZ7jjECtW6vhlHFok2/1m885WSsStpfubJ0Rn7Hc6K0LNXm5Dr1wT3rhZeeF4kEq12O8MhVdOQ2yCa/jP2j0DR+GL5AHvMLjBX/Rww2+JVXeDRHxrszrKp2Kh6WNnIN+MqcAVzBEm6oYrUkHuW2GTY1eh5bhAnuE4OULefrkk3XNnghSEZwoYGp08en6i6HsCzGHiWCSLiQv8EdY6HWhReyTuk9q/NicyZFOPiHtRveiZ16SzmKm3qrVmTif3Feu88KeJiPWpmF7wu7p6aTOy78TL/t6Z8563Qa6g00zSCr7h658ZJw5Bg1frXWZvFTNnKn7oOcXg0Uu9EJDtPxnzfOfDBfrZlRMvg2id+KTp0D2497jXsHp3Om7hC7exZQLDR+iDYqWlwvJLT2pJ4Qa+rEZrI+EcuUi2pAbHazmLvsEMEEvL0kzN6E74pf98/IyWJPJy0QwsNuOyZqZPXZW06n5llNcM8TnrJpNEjJzFn1kWZxJjUxsgUkytmVbe5vEmXOytiOWIkRSUjuRLw7MXsm9kSXWqZ8VLuXTNS96wcr9qgvXWOiX60UXnE68YSoTKLk0HD2RbCP2CcYTe+O//5uXwLwszPpH3+So1mT63iqSruyN/KfDr8zfRG/tJLeapfIPFi7sR9e6mmylXAeUS5RV0waSos8cobSUzDXR1NQlWQID5F4xJHyY+ZCR2QVA5GPQmb9QT72UyYHTKfs7elOXceH64IUsOmpNMgQdwchnytCkAh/fOGgw9rRENs3kQ+JoyuQWhF8In+TmNMtLfpfBC/CrUpfwojO43yU3Y21bdEQh1gyW3RzpJVgSMRUlrRbbyAe1jjy0iNdMzcltEj+ajXrb+EEpNrZVPCbXmUL2S1DXFzHmsMZg8tDxzbZhGaYky/jI3sKbBNecndKf1wAAEABJREFUxTxyjYVUfOPXLgl5T/YqwBy1NcZH6BeuoWvoOfA0SH3eEF+I0mn3nRwL+G+ZE2vW2Zytxok31U9iboGVHAmrmetX8U3GOKWkGuFxHb+QCGkglSgjeRia/cHAGJsMdkDiU5rIKm/sB8z4u4YGwn8cjaKlF+JEx+TIDFXXGjyB+C19fOSIaTCQUZISkYIaSxFER2SYObMQMvz04UXWXB5DFrtVtsLP1CCfrH0JOUXTtmyr9y4TwF5j0aKb2Bgrfm1k8G1LHIVm1dypGNsOVWaYxLdYUS0/mRS6tmVbvRJPXoK2zokvazXjR5XvlXvFxPfiq/II3ZrTKesqrjOpMQaVBPZJCs6+b+IDrhqxQ0/0WjsRsauRi9XU3JW28mUeGkIk22FXb/ubfqpluYE18JvxkDUpXiDkM/wgeW35zvAL5b5OiS1sHRBLW1v8DMzJtbaGOnvqv/75pPPZ6tjkumzUi+gSPSe1Jtlo02f+kRm6F4ssoDNWc+k1dPsBIu8j5j6vjY+5PttnBT4r8FmBzwp8VuCzAv+uFeAX/+86Nf+u3j+d/4tV4L3tkA/DR/yrTCtfVoJ/kXzfTfNY+9DvKv6HCvKlM/htpp+rIFB9OXN9U9M37dU6cJ9+Nday/8boO4z4CL6jVuJ8aSzi8fTLQj96uY2TT77A3xgH4j1+VGYeSoT4AcTPo77bz0wkugFfwWstJL5PF7S1fIneyHe7uSndex5KvDsPvtajH90du+PHcfio0q0cIV4d0d8Z9ttf7zOfXed1b9l+zWLkg5/E/ug+SMmw+PZIXgtv1eEeM7GCbz0sTiO/YI3WuXIiMMdiHM7xFRxYb5K4hW/ZCwx+6sCsbMvI2Tt7NmttIy8Zp7fqZ/tmDwmtDfc1tK201DH9W4gs968g8ox3ZPwI2zw7ukOHtvtYUdd5F6fmY0ztyHiXVb9Pvwbvn+xVn+R41IJdw0QtbKfkFN0gComf2Hs4v9qr4eJ/sB47MCp9cod8dcTnjsSJSuniJuNXygym1o+SG+PjYZiBMhEQmq5UbEscomUveB8wvh8m6YyM1OKkauRSORI7x41fQrGWTU4N0CtWYhXxeLJsi1MO4IVGD/TQKiYFSW/kttV4OmlbaalEajR4eBxM+om+ZeXYTjxYRRP+RI4EHx20A1gvch/RofiJp1uLxW0gm8el6Ax85S8VL5eLxnaPbeTVW9PplL/sSgxpWRO/dAgiyfhYiPTOQ1K56tD2XNInZnq81TJI2JMLZ+0tctuyM6ep2NRf+5FvdOrBvbytmSX0RCeaeSQs8XCalxUXXlSuIH11KCXT1D8+TrwUs1aLi9b20dSsOkrh71x75ZP8rrxAEa3Bs630raVeXWnRCUb5wR9zzHhBzGlqHHiS1XuTG7DVqr4rsp2xRae2yYvmZCNrRyz75D/IcVTNMmthb/yaOJ31DaIr+E0n3iCdUw83iWrFLLaD/GHcjqzDlf1y5QVq5c/9IbqZV5Ra8gG9W61ZPYBOb7eKL9rghems/SRFD1bCShbjxsP9Ro6G1mqWbBdEy4xMH9veO3r4bidlTU/Ea536kvuVl52E0iDJIyj9ioeP+AkgWXcmBMH7NXXi9SY98RI4/zno8xPrXy9IVnQzN9tqrRUmThODjrH1dH5SciNphRc6UBp28RKZbboG4n/ysvSqXJNZj9M2N7vF6obJ3AYvs59fXnjBelHGsmRz0r1NanxFL/5Otb7EIJkZsM7R3F2bedjIYdq++zKM6FbC0sDnZNwwPJ1Pyv97t7de+vEr4YP8Qieva15oEc/e+NIt36odfowNbO1dbFPLILReNUv4MnYDv5HTKb5IS6FFs/hBDxLeSt7eealnk528e1SY19JJzAs1+//8v/+/+vLliWQRL5GcNWdokLi5xnAu23ITPVBooHtLnqVbrEks9hmJxkcCTBJfKIVvTjb+NvRu9nmra6QlH4ArscUVX5yEarpC1iBEdBIvyIvb3Puv3CczllgbYY0SB6M9Xngg6W5raluZT+wK2OUoOjrMZR1b0RAmh9Q1iEz4uPOmwi97gseKLZayojpRXbngpuj0R0y07KUTH4McIscVPpBCDIozQfj20rVf95LKv1GaIIfNKGBgW7lGINWy2BCpwyDewHdiowFX5UfV4PgOKnnLCa7M2jVbWcddduWGlev1wnUzKMQtF1mPrfZ88ZdsMNfoTOzSC9/Vx0mQAapuTQXzWQBe9AOS41g1g12HbdzsaDdeEQ+nFd4P3LeHE+U937c1jlyS9yCPF/3jH2fura1eCC8N4iFO/RazBkt0PG9sG/0j/wOaFKnHtwrtW9Yn57MCv0EFtn9h8Bt4+mUu/uz4vyzrT6t/lQp87q9/lZX6N80zv/yDH5je9oGBz5c/oLyrxHewjz/7zwrcK5AtFdw5r6mPZEuTj571rynX6L3z5EvJLrPNB2fvQx1lN+bvRLhZwe4+9FtITkfs+r9Hnzjxmy8g6wP++sKzxouO/CPcdfnagZP7+MfsP/Id2aO/4zjyoNnpfhr2svul9m8FjK/gLdlbvOgekS+CC6PUIysinxeKuJ8ot6KbmvC9e92emZLNSUFT7IPoHWFbtu/OXlHfrmXEtm82titertMg8reQ3D7CWzZH3r5Hw7Pv8TM+yjJ+hO1i2dwrijqcUs/gwLKt+nlL/6BXZGxB1uAIXGhH9CLL2uz0vRarxuG/hV3PJqMGkhN0+ePEoYVcZ4OY7RUmDz4WIl8rtMYDuzU2Pncs2dINHX7yWj1rjUn4k6AcsldOPviwHRP8Z247Em8UP6dJXuktfl7Z8gAGx1nTfZ9Gb8eMDOzj9BNfC8n7HiMy4V+0Rk5BfDKsw1vcDO728cEk2dU5G2FA9+FhW3bqM+mjusb26sMJ7DW2zXDpQ1Crma6Q6U1OTKv4E2JmHPDAfdY49Vy5zvDfxKp9OWU+tsnNa8jZvtNHH4hKL/UKMk7ddp3QQfg/iugHrVnB4Pdx0MhhB2QlnDiRMSWRCMc9T73R4q9smWNso5L9E7p8hHFAdBPTNr4bkvSmf32EEx83LgwqLtHnQWN8hE4sHZqNAsgLiVf2uw4yGx3GqcngxjCBvXiw6+C2otms/MFIGJN1H8FBNw9ejc4R0Q0mk795hA6PElWXk21+LzT1U1drC6oJsReRsRjsP+t6mcpckqdt2YYvMMGosSXlxYo0oO5Hcsgo/cya8xIuD9sHdPh2LPGTgSymBxjv+fJCIi9qzmfygw47vkr9cBo8JA4fS7iTXAYvgl54cXTFHyx829agdrue3dQa95utKOELOv0kv/SDXkqOSChLxuGHd2UuIwlpNRs9jsjDnkxmhlji27liomujfOMuejCPeuDNC5clajLzXvTSWbRkG2QOmVf+fi05DuUF04WXki8vV+gh68Ssmr4+D/3//hc5qpZY0yC1YmKMbbgckK+OzPHCC86s7/UwZ5vaMb/knHlCSvho7MfWm9IzDEtpS2fWGgzWIf7Ci/2VfEWWthVe9GPfmsoetpLaZD0CKf4XYlexJdmWJeAN4mVur78uIy3FdvevNC4yUglVWH5SjynbQLWHLpehga6JaxO3ZE2deapaJw2jM4khjbporcYE3ISVeIGqap7VCZFkoR+Gldi2yfckOqU+F156iBbZEZH3Lp24dqN3RS9yVPHbyQvgO47iXeQ+2Y/K/6s4SozT3YBu6w0768IaX7jms9YT2jb5W5boVe8Uns5N/6//53/rS/4S2BflLzJFoKzrGGIuJo8GvystuYWf+MZLI2+bOcfI6COcwOInfHzYJwRNQt9usi1nEeFkKpIl0HuH35R9Gk5LYW0kgB4nmqzHHJOaDjCVukY/cxzwk18zMaSSX9nvkHXYxvfQRMl28UZyJRfbxc84qOnAs5feBT8TZnIKHBvQW1eQcexwR75drZ1kZEbHNjxXvP2ecOUFpW01YFuxG+FJiv/4HJPiMc4R34mffufnHzdEFmROOzImVaVO8ZW9deLNf6e+zV1fvvzj9p+Tn+wfS2pk2FuDWrms0IyRJ7fJniBNtCzjw24yVpP1GNS9ECXRlqL2fNIPnFSPjlEJnfkEUdf2+6ZoYqFS9oN9O7iHXulVwsbU8DCJz9gNGs51DgWxCya8IHRgW6106WNCaU2cK7lHz4YJ7KZqDBvj1pvcGMAc0SV/XEtePNFwo+JB70fyTs6xiSzzDW9QhwtzmfRzcgMvg4k7F7gC6rpMOSbxBvGCqHVyST+Ya/X4uKY29AO9xAgoHPkwq/CRR9ec3JgL/dINh8HtIIfMk/W2usS6Tug5Vc2OvpXQBWSufQAPpcyrciHelbg1Z07hlwNOjfh0t2PiaPB7kkxvvBAJlWihA9tqQDS7cV5H5hHEfpKDbdkbUHOpJb+FwfUVvSC5JrfQUcOsbEMn/9eypt679vxt33SjvyO+guQUXvrJHAthPMAaauDULvr73046n7TWXqo++1PU0CB9MbU16h/KnBrIManBsQ+9kHM0g9Ai/wU9tN3XA/tz+FmBzwp8VuA3qgD3IX6/6C18E+FB9xv5b8HInXbHb+Hv08dnBf7KFeCaqvT2vgafp3/XCuQ++3vOLf7zebTwRqCj/A3xYs3VfZ4/rkA+5AePWttnf74q7IX8tRf3r7V/zPBzXF/iKEO+zJpvWo8VXuuar7Mo3Q6+/qE4+dKZlQ1uoo0Ib5YOjAYRQL46SgnO1idWAEfCZLe/9dqzhfjJI353/KTpTd1Jyrfhn0bkujpiVSVFXClFtnj7mPWDuc8/fUliEtTg8fTjE8V7XeNxRRgFx/ivPS9tbUy20EYdu3g6jl/T8cCrF+JArWCvFQ6jo3+0l+SdqUUeLKXX50f+0e9rTclcSEd5ZhP7YK/L0mkyuvrJFt/BT5o9qJNVDkAhSSvE3r1doOyb4Ojosfz23da2bB/V36QbOjZ6wZsar5ml/5pVo8wgqMHxhOvj8D3aXoqZY5C6ZH52+L7NJTHCj04eyq0H6BdeCl62h/88yb0F4V4Z5dtYst5vkweVV15YXUD8HzUzDoqXnPZEivHGqRGJI2qP0vhJ3sk/tI3iQcm2jL298o/OK/Ag+MILiPz/KJNrEPnNhaFA/F/Rizz04OHjmt+VFwyrTrZlL2DFJqxznfLyx/adBxlB/U6AuFLbIP/Zyyt3oSv+EyOeo4qYZWTEoJ94oHk+81DzpLyoOPVcf2LNggve5pZHk9DHqv5zmnn4mnnu/4/CJLOuZdTcZLsgWtVgSrDVecFx5gnqjhOx+/ZySrTo2rEVL4YGeaw9tPgSEtmcA9ai0Wc+smh1oicbyNmsoKFzJs7T0xMvVRaentacz6f0C51atNvDbwuz8pVT4gd4zpCqVkcdp1LbyEat/7X2/DMv9Dj09etV//t1iC2MAflgGd0rD+An+jDxkfNCZMX3JH4gtWbQebjdap16W7RorWRGptKfWWuCceDXpLtBQm4wJQ25NU5ITrEAABAASURBVOgd4Q/4E5vIA4YccIo3KXJ8DnqOjSddmMcLL2tfeCF6ZT6xbN3KC8dOzW2XTmxif+U0QWq1kNqMmz/REmvy0iX7vHUxd6v1ptY29MZ84bUlm8xn2SS6qtW1YJXfCy9yXl4uvEzLfobHGpAWPppOJ6vzQL9zaqklAg6lXXkRcWFez88vZfv8zNXERAb5X2veF9aV6ISdzF152QuNe5ncCuRg/MYfyVSXU/6RRbOV2n39+pV9EjyjMlkXy1EChFrXwfNXRf+///sf+sI11PPXaO0qXIClfTqd0GmEn7rwwubl+qwrPyYXXOHnev9/Az/n/w38wl59qZjChW211mRbvXdyeyGvZ1247w7mra1lXU7kUNcQ11SurcDYpi6rXs/4vhJzltXuN3qxy1+2fvnyRRnHf9wvnehfqevANntSlU/0ns5POjPH3nrlnFi5Bz0zl+CFdco+6OSeWgTNaz7x3VnrxjzXDiAOdGOurbliiJa1vXBvTk8Qjk2vLT9X9kNioCpjd+Le1dvKJ/z8/ogs88nYxjd6yf9EXpHdgOuKxTWbGmQ+sbOxcVNy/t+v/0sdL1WPqga+BFoTXZOhs/di//KMXhywA8K3hY6Vn8SMv/PZ9deLoVObAnllHifWNH6zvg1j0mMNrhU/tc1/Lj5zqvoh5Kj62BZBgNWaZdO70Qd61WIjRSeyrvjKf/Z8IXwz1+zfi/Kfid6vYwLJNvuyAde8GuPsh9O5qeLKerPBdnPZ2Ja96NYb1z+/91jD2ItmLzlKaq0Rq6u3pisXYmqcl5OorYNas3Tky37lOsuLP/cmDBRa3JdES812MPzmSE1yfUXHNqEtThwu6NayA6I9ZeYT/Yiard57zaUR37Yix1jZGzq0WfRUbIPErb1efKm1LvOTfWGH6ZvuGjGGGJk4fR3o2ZwYLP8hpuy2as4wR+KkhvnMEORaGtw3bVf++f0rWvKik201at+SE3T4C2KHazX4i9jPvtntnLf6CTOgq6P8QhmknhLrWIDBOrb+or//11n/4AVw7iOHDPS6zRrGXxGcwsk4YPjukdXd8a7SJkh2G/nZ/btU4E+Zx36H3fs/Ook97t7/0fH/xeLlIf0fho9q47uw8rkPF3WQL8Z23tf5vX5Te9WZW2jwivmDg8c4P2j2qfZZgd+mArkQjvieV/Z6fbzZ+pjexm/ZRuGIt3Q+eX9UBer/B5Kl44Ot3kA+BB4x+BJxZX2DI3+nH33c+D8xobo/Z4scbPIh1zbuJ19dFuLbdn2AvqvmoyaYG+6CT+qDCqSWwaNKvjdNfieZLxd2E+UG6YNVe9t6vzVEjXUTWOs38DfYc9lLO1D6Sx+Z4scwdfHvNgfb5d9efa6HBak5YQdffLkqWbDJw0hxjY45qfkVIV/T4IsvhvmiT+mRwlbWJv1C+KHSByq/4QjfsxCfkQUicCOfIKoFFnbfR0RdxpzDC2IfxDZws+yPgXnFjv2O8H4GebBgW8qx9buv9Lo1FKLEHlVw478mKu/kvuEu3ezjo3CXHKnELGx3MyqMmKryuTH/H8M81Eqai8+ZtYz+4OFw+gK1xqiOzK+Ai+Rt52FGk+lfQ4rfO5ZOg2FZy0f20mDvrDVHpEA00ih+9BnWEV4IGw8OJfSb3mvs0vJRc8A4/a67/z6qXjhrVn4f5Ha+2101mOKS2fS7MX1jHEDeDlODDHb+5FqYxM3DHCobkYxO0NRhrdxREc/UC9kKO6JXKMt1muWTvFiT1NDNKnj5itbEoe2QBYY6DBV5BOGHnvjM+BHLJn6MDelyoU2SK1CsmAWjeGsN42PO+U3dw8MDfrJxovUtlo7Ktq7dTcU2+S9srOoa/KAGnGIfux2w1oHeVFMgU3cwSCN6apbynyXdcs5aQYqAHJk3ilqtRRfSFjLy5OHnpAATg/iqnuumoWAbnQUmrdctfPJQ1oy8CIEbZT3jY0ds4jcIHdix/RbsCK7wIZZlYcvpSi+L2zFByNcbElnIKhZy0VwPFPd5rTW0LdvKg8/Wmnp0tHh2+iaz96D06p4R3xS55kTlJSv2bluPrbZWOuhGLX4EserBiHhif0U19ult05l4qr0ifEPJDQr/mVOxjB4wAsPPi4RgUIPAXvKZYLw4uo4XDV4QTX6vmV7oibyc+NCDlxwaFxFmAaLuoT0EseOPMqtgOtY2mrmpiFiS7NWLNqlR8ri8XHkBddWVF4bhIVpH/OBlkt9Ed0JHEJuMd9rGJ/OrNNEZ6F7IN2MCaiJzckzfGiwXws/84sfECuI39kreoKGPO+11m3suMOcByenK3p/EHdQssvzl22Ac/0rs3iWLZhm/qPESeGqQs4VsNh7Wd60HyapGOGKjQayGj46P3ptat1qTorv3nRc1dvgWnfaWHK7cYC+8eb6S4xU6aeGyVMoHBr2f1OhPvPgIOjGicLm+cKlcwDXDwsprVm4Dn+NijasZMx8mlheYL7wwQ6S8JOEClCxVX4FJngW6sOZXlNJfyOvCHlvjKy8Y41/4vEC/1HxtV450jK30QWpwPvfiNerTu2jkMi/ExxcTHuGwztfE4UXtdVyRDeY16C9yQ4FNcKKOrZmB1KlBpy5GiAsFa41jN8ntSm4XXgSnRhNfC1dqnbpcam7RYR7wbPGirevMy6lOnqfk3Lt6a/DONTdZ1dZLrJPyYrSxJhfyfeGl64Xcyy/JvFDzS15AY/HPfz7p1Ac+php525a91iS2z9hmbzfiEq72ncalcjb2TZzRr+WBxr1sM+ehrLdYL9TUWieGNWvctPjocAdOTbPG63PVxH5SI9aAnOdENSdZdseP1ftJluTU26GkTu7xITI09yUFaCUfcY3ExeRGbzedTk9yJiPy0axcs99T+0A047uh09xko4eDiS6kmErxTqezejvJ/FyoEypCBTQ8SK5uyGYS5JP7Xvy13ln/wRyvGnNQk6nJ/o99YtoufuXEBOauEwXhnj5rOumD5Pz88oxkHXYyApY4lJYU8rltwsnvtwvxuIyII6Gu1qOZhJuc+wowlG1VoyMV9nzm0yQcrhet0ola9Sad8HHe0LGzLTtYstP5pDRmSxe+VfmTy+D6Sg1QL5tWPrusptThmvoOrTbTOSdAz/pCCBMpdcaJG3VCVEzGoiVWkPmXC/yhLqailh/0+4b46th1MogcNpTQsjrOI0uOblYJJJmYa2jZhjGUNc/6t8iC7pJducavFDTxk5OogVlPKqJq6E0W7Mq9KPJmFzsn2+Uj/MC2YNTWu3LN7LiwwNeA2vbsU/TiJ/nYxqSBLomoxJ70g/6KPlJGr+WkSFGnRBUSl8XLAVhR9igENkYe0B0O3CJee31nY6XB/Sm+gsSeBLnRm0+R627jhm+cRScIn6Gik/Hk/hIQjGMqPrN/IhNtubLCW+AapGZ4VYBK2U1iBxnvmHNustXv/L1PZYIrK5G4Ipjd5YJlFM/noX/8o3M/txArzV40ncT8mlvYmtyvgitzuuI4v0kpT+5w3DWnKkZpCl+WxLw2hNYPthXtB5U/1T4r8FmBv3wF/pIJch/TEXuSA4J7nbh3aW/R2+mbfGf8Jn15xVN6us/jswL/9hXgU8TPzDHqwc/YfOr+qgrkQ+ajg/XRTnV7PNL6oB3vn0e1H7U/2rxFH/3n3h0c9SLfceR/0r+gArkGg19g+mMm2RU/pvmW1tT6eUv2R/P4jvarQ+YaDH7U0Zr9/fyu3eQL8CZsfNsLbGoPbHrqWGLI26cS6G+uI3iRZ0sEoQM3BBy5UbyVf3T3EImTcRDbIHaFCH8WcbTjZ203fTvJb4N3u9c6P7/esd/xXpBtInEevKe289ExhUv61UPvop/pcaMjjra2GZJXetCAHR7s7chw8fOVPjL2ZBxu8h/tiMJDBs6xDTbDxz2FRkl2lRpzsi07OZT4F5xwctyom4dyaQaI95iMOMKke/f4nvxtQ8KUYI9173dJiesUWZAB00/388DBt55fu0HlNYPR47rAevP40SrYVn7edHJk5ullEN5jYhmDym3v0cO1bLwDhnXUnBnbrvHjySx8REHjSeoaN7l5wS6TilXUR6ele/PhxjM3FxQ/wLbcOkN6W7eWedwGQt5UDR8j93bkdQEf9q5tRjVDRFyPPMGbPPhlsEyRW/efzK+fOg/TebHG/DK2LVQW9EZDHL1IUgPLIW9Y0bchuo6zA7Pc54TKYA55ufB8eVEelOc3Vj7b5fdD/R4ipxmgHxd0WEk2XoEOLbnsw4ZNPWm3Sjf5ujVqwzNlzrbhN+Xhp/W62ZZjX+xE3SFsqC9D0o4j5VQ01KvDKt3EFXTb15cc4vtSLx6ZJTI5p6kLD4avPKAusL5XsB4aD115IZG/BP369ble5F0Yp3ZlKrJITvTLVxFqiYWCHf/hvYbtTafJ23wntaEoUhNwPfT9+vys//mf/8v6SGav9OYKYzMGyWOQKynEWoRV61Zv1Bf01tBHUTSUMqdjzSZWk98A8gWFPHaWGjFaE3YLzQx4QWHejrQev1ZDofNy7vx00unU0LXS9rzsNZ7kNgi4IzoMS99uEmqRpf4XXiQnv3pZAj/CjBfIMteSqDf9YK2CiTPjp/em4JQa5S824xofWxpS0RaqEvNdPQXhGLygSYwLL5fzEjTXwwv+RR3OT2desD7xEJ/+fFZvHR8N4MZi7lJrkq1q8ZP52Ibn4tWZPJNrMYjJUZUXFxrT4RYx9fzyovprTLbm8iHiWWfmdDr3V3GMo9573TvSM6z9kuv3SqwLdb/EsTq+kbK0lEXnJ8u66HJ51uV6f5E4NZXcL7zwvaY+XWrAbjJ16K0JFdlWg7abem+yjf/YZkaoENu2HB1Zq+19RkxuqeIOO/KcYL08G8JMnXiN/dbo3WKzAd8Xrr0L60QkYliOAnw7OjOnV1j8aE+ZH4LK+M265q9rQ/fWlT1e8+fecAFx0tCzMz8pdGcdOkWc3NfrLxGpb2zmFr+zHrELTKzT6ZTA3D+uVSPBi26w2w3mfmX/xWcBX6LddIh140+xZvsLeZNTU5rpbIfc4khuTbaZ7uTeMZR8n18u+t9n6C2ebg3HvGa6Zu0vU5d6kciGwToqLX7IU+wL3KoRKogsQEwsyTDd0oPSMXxr1cXaW82t/KnkDbsWOy+dyK9cf6kRJb7NCTV8SQ0iGVtNhrYlN5HtkDu/Z+DV7y16g+jmRWnmNagnilFefhFiXnlEV2lZA/golJ5tJaadvgKxptSRfTiSIA5sl49OfEJKVrXzuXH9ntWQhxe3rTUln/if3FNVLodEfUeSQ87g1WFb9kIEiZs6hQ4G88p1sXgO6wGJLHwApU3C31Ec5j0yH1TLD/HC/xb4R2bTb8Kyg8b0dpYsm8np3jLOtWZH5iUgbqZNNjVOrexNVhzJXuPUjsS1XxOJO5h75UtwDoUezCOY7LOJ/0A024qPwF4+tbXoBNuw/Oz03k+mk3tscg2Sd2TxtNwNPvpcdebl79+l7k7/AAAQAElEQVT/we+Np1OWNyoS9/pF3Mmy25n0y0e46MwgJwSPB+ydFbfB2Bkf9KT/gfRT9FmBzwr8sgrkCgx+mfWn1e9agdz2dvyugf4E558h/7MqkA8HwW8468OHCR3p3zDEp6t7BfIhc2wfSkMHd+lfj8p3lG+zyv30zo1OcOc8UtmzwSP/9djtrpO6BLvGUbbz/ui+vnjkC8eG5HTEb5fPvQ5Hn2wbvpjki8ERfBVBcKzV0eZIN75hvEbTcXzUfYu+zX+Ll5hB9vOub7u+sNmv+11+1N15P9MTWpSfOmTeqw7v2duvc2BYqnvO6YPkdEQpPZxGvkwSePAA5QaSGQccTWxXbXVo3mi7yc2yXTpQCpJLamwzOsiZ7JsTLX3i66HZ2IOdbYiA7sNj9/dWH8Pklv49ZE67bPexj48y/cRn5Uxv98USKNh9Hvvkli/9C1OrH1svemlifITNOlCn1bejO3Sn6gebXRC90OnN+oQWhY1e0ZzCt2EiSO7ZH3FR4JT4r3MbxFpf3+2Vw97j7nbE10J+Scf/EtlWxUAY38GSvH/OQwzb4lj7j7kY7BZz81UKTt2mBnt/bvmTsKJvW8bIdYbYjzwp2elDbzf5AxxUhWsRMqHu7Oybzfeey6xcJ3qpS3BXP1Imbsa2S/doV9dzPTRaD2sn82TWsh2T0r8inxVrrdeiX8ezXTZ2+szVq741Di94my+afcxt7YnE2dfXdvlr9Npa5G8hNsGm9kPd7ifu7S0XFsGx3uYen7te+oyDPIBMjfJAOzD1zsO+PGyTGh4CuvKz1iv2Io5h2zmLYStoa2Fb66dY2OevJ8u2GJJtpQ3WKIhssoYmh/CDY80yfgulj6/MJ/a7Tuhg4HMQP/RC5rH2Qx7qXuoFxUXZTxnXg2xs4qd15tUsG9DL4VLj3GWocdWKfI0g97JIC+hrq5/tbEvZXmjRMDzXg/vUJXEHD9Bt+Dl4oGxDiFjbdp3Em8xDiU2fdWvonXrX6cxDS+h4btjZDqnWuk681LBdY3v1y08SabI3Hls3Nai1IJYbfI4Yhm74b/BsYyMQ2w4hteIZ3p7vTq/kE89ePDt9UzXEg1ipo73x2v2FwJV1WDmxZuyTsuHE9Lm+x33NeBk8kC9wP+D3/eRhv/E98WFsCjlBY0wZTd4nXlCcREqggaVgpzdj1MiRMzT65NZ7E4aa6OQvYrN/av1IKqqTeQz1+k/qjit5T0mAQ7yn0XVCocO5XvSQngKjliNziL8rtl+fX9gjF834Zn3oxDaJGvk0uZl+MAcBKy+7JEtgjrUWZTu1NfIpP8jQsVk/Waa3jU7kyKJD7WAQO2fLNgRrg6/KY1L/6E348BCiG3umC59B2bTW1fqqc6dvlXNT+J29W25ltW656dZwz0uXyXyvSk0uvAxDDbdxLsXPhTV+To1q/adsl33ys804cbzZX+uv0iPL/eBSNlf83e1s45ck6DEu2m5y5Yw/xR/w8mkbeym+smYX7iUv5LSVTmmNU/07HJiTfTlYwFqT8AN82A61YYowvJSgvvj620n6+9+a/v4knanRqXVeIp91aifxzlXxbdaaSa4xvrqbOnodeiKrOeC05s57wkEeMcw/EJiUc7KGJnryorsdXFIqORt4gn0doteIcea+czo3tdMUS6u8FNacSn0n83Vr6qyxZI2M6dkdrCtzw3liDvrULj4TSzRccI7mVOtNDT+Jt3SoD9LYXXjxm974jTx6GV8uvJgHi0+dqBVhWP9xW6vEjC6uFNveW0hyo0BFNfbeVO6zibOj7Ng7UXFz2dpW2oX1YppUijE1zTzi27ZKN/MAidW7MRmUa8ghGaVrDBq2WdPJy93BfqmYOJvwUSv90BY58yU+vW18BVet+lO/OeGlX3h5GbrgE1V8JJrol4yk1cht/b7Ab8VqyOOTmnNcXvDN3ok9rtF3yTmp6ss96zpeqOELsqnOC3i3odZFkLxEjS9FvdB7U7U4K0JqbiXLcLGxYTAoLKWo+TBEx3IRUs0X5eyP+v1NMqjjKwogih4QQ25z9XTdETDcOlwoe7CRl8kDicxPb0+8kB8VR/ierH9DOX8VHJ2BUWLvCC+wyR09BWEAG49Bow/wP5jYwG/2GiqoT+GSUEMxdTvJ7mogMWQVP/viWjWfsGBiHPmCZHsDtF43RFp5UxMGdnSFvm4te6G3ptSjIY/ARq85JLrIMgYr5rzx7SbzM5nIZBLBYO8sTDFdJoE6JiWDkfmkDjaWHyD6QXR3pHbhBXitw+QgZQ0G8aZmNoXSzMnwmDv5uV24x570txPz0da4rhRsw2PX1NXwGy9H/o/SlEMaaIPQAaM3j/Ym95P5WYHPCnxW4A+sAPfpj6P90rvhx14/pZ8V+PeqwOds/jUrwKe0794D35hZbII3RB+yYvMRPjR+EB4/FD+I/m2HmfP9A/+304ws+Fby78XZ99AfMquPPgM8XD8MFTzmxdc0+Mn6UbLGkQRr9O05675zG18AS5cvk+mDXfZRb1v2AgSHP1L/IZl98PGjifyQ57eVUoc/c3+vtc1ED/M+pJrcJl++WWzl4VOtO0TKFEAW/2DyQ6TFD+t+VDYPLAo4Tn+UvUU39ML34dv3nt/eR175Q9jmLMUuMIYbq/iZiG0Z/sYIiymmPjdOEfEZ1IBTHtIEkB8eK6+jSnwH8LYOah1e3Z29MbT3pMfaHPNYFvdzZMHOYXo7yZLePd+YB994hx2dAPJwZN/se2NmkJSCV/Z3A9uyfWdA+VjnGr+Ww/rdj0S0c/44lB2d4AM96pBa0C0l1G3L9hpv56WTnQAjMrDbRAb31WHHPmsQqPy5t+pFm7UHpgZO5gbYtb7LIqM74i4ew8kS8Ozw5sveJUjxtT/smzz4wyFb4u7RzTJqOULvg7honFqz3JJni8r3gevBw7/MYxBvQJOCbBOa+RWPp3HxhG66wG5qrYcs2KafZSPIDEdqxJVsw0B6POzwAsk2+Dbf5DE4pb6i2dGDOBxJKfIF4cfqrSkPaBs9FkozJ9slhyT3RZcO/PBsCwXtrWLvg61nhkV15v7ly5Py/wxmgXiwP8BV56czvjt14MEqD3VfePE1qUPWpPPQ/wQSMzbhl7PtZBN/o+dh3mHZJjWH1Kw1mkVr06uHx6zV0S70spAGMpZi9RB5cF016r14L7zAeOFF4oV8l+P9bOKGdk6lO5lP9qjwU0xOHT+ZY+Y24VeO5DnAFZ+D+KSKryaey+v/fn3R14uUV0q8G6raTRQ4VHXHLjPM2DLTnMXPw+w9zyv1neSCaw30BzSpcEzlBV4eUje2Vet4sODp1mJ7IXD6mSBI0qeO6SXLDrS10CAOvbHompt65o4uQ2X+2ROpLUlLB93yi150em+yrc71Gt3sC2vNU1uzXdQl6wJGJgpnMNf4GuSd/PMXkalxeEHkedkzWYd4aMSwG5Y5Zk5gykaKjwsvbbJPY1frBi9+bORo2lZrTefzuRBatEm9J7qIkVu9W9kD2poNgZxzHYP8s28OLEpElhvDZWAZ7QnSFws6KmYeiZ3aJRYp6elL0//5f/xdf/971+lkNXQ4sx8yX5cvbc22GuityTbXbifnk9yMPtdrgqRmVvFQqvzS117f5Jlz6oSWZubE/r6AzC2+Gv7spsq1rT5jpWVi9PFhZCIWwzrifvDCq2IZAceVPfrCC9usNeVW2WGUPfZ0fmIOJ9kolgcscWJbva25ZW/13iW5bK9cM7VfiOPKU9XiF+vSCZ21spv66YTcyn4SYZI+K1Z6nDgYsR/ruqG3LeO3EzO93ViXE/sGnM5Fy5ZkGT3bSku81C/5pc98C/jsrckOLNtiqN6bTufzdr/N3HIn0avW0HWTCocXVvbyo61dLkMvz8/KP5h4ecZPJrnJ0lHSimsnDvMNAwFDyZIgBouTa+jCi+SIYSnXdGsoEHvOa9XKNrl3tSa1XC8W5vHreqkuWuo/mTdkHZigIzk2OW022tog4CD+buJNTrc0boQ00GWLF/+mB9FIyDZxrEavreGWF+PXwpUAK69VoMgWpbKzXXOsELtAq9WcImBofxvHXjzbwgkHdSbR5Bvb7I+qL9dZeBnv1xwub/Exudtv8SIvPifbcgPeIEvQ+k6zmwxwIecHm87vcttlaa9+G1SXU3JPHzttOtG0rfxklpGnXKGD8J1YCNYUVl0z55s/ZDaa6NnpDSdTx8MyqnGdGJd/envpFb9O+7hh3DWHWesBntVOF/33P7/o6QkZe7jUf+BkW7Y3zURepL3z1ng/Zz13Oj1ppvsuyOq7Op8Kf2IFbNdGsN/u/8TUVuj8S55gjX7+HNvfAu9FzkX3Ed6z+1n+4xx2+0f+wzg3o18CfhXywX+Ke82b2MO/1+cfKr3CQfGY4oH9JpkbzUfYjR6XYOfvtvxe1E6L78o3elOEpbfmuol/rNsndtTeee/0k8AF7sF7Tsf+6OqX0FzWXN96F/pOO+byFv0d80/xX74CJsOA7sMjOr8GB+dxsw+P9M77iT4fdj/C91x9ZPtbyL4bn4vqvfvzbms+DO/03h95R/tdvveRhbb9+kvDFlcfNG5JOt62ohrkXps+6OILKGhuDBv3WPMF5o6j/Ssa7Ry2uTc5pPbfFxn44E/4zwfQmRs0dOJnXkFkC7GSTK0WQuunmm3lZzfK+u/0Y79i+Mbex3u/C+LjI+x6x77mleLDDB1A1rH7qsGvOrnWStQzYDvgzbItcWj7F8cSv6AKoh1phh8eH+muvaKK/aGTmzDrf0QEGcfHZGO9hcii1zKnEO/AtmwgaqJJXY5YRrYVP3Q6tj2uYkseqr8WXNfBkqnatpyyiQPi64goZZ2jt+YldEXMLsmymwxCv0b46Nxkra6/q8znN9fKDej4jH/RDGCpIBqMXV46M1nAfzhsywbNVEnfQF4GjS5+jrjiMyA5BbWP4aH6zRG7cv6N5H2GbdkL0XLqkfUQuQ6xpiD3j+JBo7RmaagdkBy4UcOucWbIsfmInw1Cbne50NQwCrS3XD/BPt76OQe5ZH+RAwmkBAX8qnJraO75rB4TlFcO0bGaAnEOSg5tWxxKy/TT70huwT7Oeu90+pvdg2HyjW76ILqThJlByDfBtNh7o5ApFUhyBFiUHB+1HxjX0SxtKH0+sGePRObwQ4CKjYMh6iH2OmvK810kHGXYIO7HJGawc0IHt/GgtAE+SUkTZzME8bNPd3j3zfU9iTuJK+jAjM0+kDrOLDEOX7L2tupLzviO/4zzAiQQV2n6/HVHkHuvmUYH4e/y6vNLkn0VH/G996GDjMcWI3QgTdn3XBYv2nfYLp23ZNGynU6Rx38N6tSwa1CZO31qwvwpI7rYULcZHpjQ4YseTSGVpwqpc+jqBxlTX+OnbXHtaEu2C2rU0pIango8GEM28BckT8nShsQOPZFL2IBFWyodEbQOCA70Io8fSBjIwihKhG1qxFOw8WwXNUmg5oJ+aMVB6KAG+EKTC8wEMQAAEABJREFUKWpgM90USPTUBibSPUfmqYBxajisklMjMkDCmANCgZ2BNPlRWmKCRcKFti3bKTVrBI98RWyzh2fiA9slG7wJLJ6slNlKY0JMMOPWjIR4E56GbKMw6TswHIH04YP4Zg48axc3CHk0IJm5Gb6CKzaXqSsQ+iK3sEMGOIblUlVyRp7kDG2uQTziT7KkOQD9YI55QZI+c8o7E0cBmSY6oMEIwpKGBi9gAnmgQlLMOddjEJ3sjfSBbSW38KI9CDyy2YnR60VLk9AJbyKzrGrkZejullkUa1LLzLf1rt7PSBu5DNVLF3y2Fj5W5BUD3PLy5y4PT+TautWBosd4MKcJTabwu6oRX2AQ88KLJ9EzTKcrL13+7/8863/+Z/CweWjyE5vkhxs5E66ykAtZiqQpGe6IkPkkd3eN8ON34IM+PgzfmTE+8nInayJox65JpqdMSpsQg6Su7MUrL0LrJQfrlXnHXWSS1XtT61L+/6GQavjpELmnhs66xUZiJthPjAMRV9jXpD3LrlG31qzouvxAclyZQ+IFmDO3oUbM5PbCC/rn5wsvqS7wV4zlu5HbGetOCGozhVxEbOTaZXf6kyTLXojvfSxac0PH2MXvlMNr7AtNIVCmMDR1YQHyn2Ou53dxEn/o3ucuwSqINpgvl54GdHxMhNMiT910LH4II1r9+mmSbZR0y0dsCNJRDAcvRCfrNPFqrsf8peHfmP4//3FWa0Ti4k9qos2sLWPJyLqaJFLCr9TbWb134VST9VcS05QJZDfFxxzU+voi2ypDjFuHRje+gyv3EdLRZB929uQJtJa1mMUb6A721hiTuMGo/R67SbqiQN7iRW8yFvOKL3fyYJ9c2Be32pPYIE/ckpPwWSM18m696XK9yLZCC9sJrtTqhSSvMUJvuuMBW85X6pPrNl+Qp2jkrnZCQmw3XWFeGSVVHEuWRCFNHcwL9/T5f74G9f/XZ63iqyHrHT9MMvOyuq7sH9LRPufWTrjrzAHWnMo+GuQzmO8gbsb5HJe0hd8WbU81nLhJTFedJcwLqvOZWMxToCGz2c+WBK3ok0/4QUfW8UXHzKQ5G37OcKS8ZMx1dmXipM5LWZHfWrPcSy55AUl+xjVLgU3HXqDJJDVJltQFqZSyk+SpG/+JYZ1OXXassRlWxRiqNucUBwKOEMgFKBsMVOK4uhY2mPyaGzWHQdy6z+KLWyvXqjTUNN0kEDo6uQ3HYqwUyGVmudB0gex0bPHJdKnDVGoSelYsaaJ4hdF4sW/WWnhoYk4lkVgqOFazZVtpmWP6YFL3wGoSsLsaiGq8iBkEtmVbStyhWg+LuTG2rGoJVgQ1xC7rnP0jkSUqg0JPSGHX2IuJM4k1UZzU54qfgfyKz2CiZ+TRD2JbkIlizmS4GIyJAp25LYmUOQ94JeRkGxsVnzAaySe5bbLoGw3bauwZO6MmwQtMzlLGgBwXbaUlbpDrJuPAtmyHrD7+M4jewmCvJRMpWt58ezR5WF+4Xv759yedzi2TU+6Rk2tTGrq1FIxh7tuBKq8ljc/OKcg9Or83WTFVHm54sa6EDyZ5plQB0cSwsDy9f47u+9JPyWcFPivwn1EBbiT/GRP92VlyB1bws3af+p8V+BeuQLZ88C88hc/U/5gK5IPtHxPpB6Lweywfzn9A81ep5CvSR3EiC45BYnMc/7Y0E5d+W5e/obdk91iPn3b/E/ejxBr5NvQQ5D3+g9r7wwef+aLV+DKm+oyQBB+hre38bXjrwmewdVBvH9+TP1pF/xGPOr9inL08+QL+K1xspnuS2/DNLjpvCg7M6LwFaS2ZZdZpx8Hwh8j4CJayV1fn0EEN6rT0wjuiRHVKDkVwOtIMvzneq3FizJweLGatSa62B8E2zDUxD3a5dwcRv28V6Y/ix7wkjyBek05yCjIOIgtCvwIXnJ26vuKyyA/jbVi+N/rYJdbgSd6OjI/y3aGbFRxlNryNEVmwDbe9JtlWmr360IHteoBj+6ajX9DsH7NHrbzvfQav5spyZRwMnpJeeDkQDB5MGeWj3T651DQvekovA/TeOux4+FZCyGJOYmS7BoKZPu4GD0SD0OFJdz/J88q6XXgYH0QvtvbhURZxbcs8mOy9y4YuubW3GcfEjH322WAc+sLD6SDjXVeyjH3u83ZoKy3jEw9tEyPjmYRDkJBllfx81tP5qXDKQ97sJ3yINolJCmjnLNlYAdFiO1gPyNsxN//pk2vWIH3GUdpM1Zi3vXzZVvILWuvI1s5e87OqxS96JFJLnGH4ySr3+dBB+Ff2x8vLRUesv6584cXJlYeyWKBYNWSdkl9sgz3P0AX0OCohrFZPTTLvK081+6nda7KlGrvYRD/+Jvrh7XDqG2z6E+UbNqWMQ7aqU9P5nDW6I2tqZNpaoza2yaWp9SZZlasgQuqhPT2dZa+H25m/bZ14ox3+09NTxeu9qzWXXswn88iazORrFT86RqcRMzl19trKy+ISYa2sZ66h/315VuotWtaMbjuMDpWKTwTxncQH4yi01hRMnGUvRR5Y+YmGlHiZw4U3Inmpk798zH/qNXqi2YkhXmxcKocraz7JKfLQ8VsvrYh1PndlTplPgblhLpt4VvWcVY18qxeCIpjH1leXE/Po3cKceYbB7OAl5gt7NPmu/4/uFflymLwyn8G1FVqKvdXcyK1JjEWbrAed7MibTP52OK9BuKXDXFrvFSf+Ez8vwiYKxvdCHASS+em96YTN6XRWwz+q2mPYVm8dvlWtOpd8UN/M8cKLU6YhN7GnTtxjTupcM6SiKNYcuagzc9vqvaF31pcndJ+68iKtwWs+1X56+iJ9+WL0BvO4iGqCHBNeV8OHbXSHnr8+6+vzV5C/+rzowv1YyM7nE37JA7+9d3X2/YnrK15aa+R4BtQJxmDfxS77seoE74y+bV3Yb4N5Du4Dk5cp2XMvvLyvuvIiP/v9+fmZfTcqn9LFHy6UOMnjy5cz832qfMJPPa683I3tHvPl+UXxM4llm9yedGY9rswnc3zh2np5eVHucQP/gd3UmuOSOknxFYTRemRdttFpVbPYBHOOWo3OC8wzNTnRt4ZObzqdTzoDmzG+04t2Jd/E/9+vX/V1Q/Z1/F24Fwe9d+I09dbwseYcXud+caKe5/z1obZG2g29RgyOYsJSayIHQE4zGzESBLbFAbIHrDP75unc0Q/f0Sosap1TlOS3asve4HfqlXra1qlyOpfNhXvFy/OVtb4o9VfFddVo0aixeXv3ivt00on5JH8kpUJJ+V0kaBT3F5iQuVtkTTKX4EosDnyji7FtarblK9caamuxS255MZt5JK2X1Jo5rPFUZEudYCE2f43ezbK9Au3i6Gjx4n+w34rFyRQ/OaYGtpW1W3U6qTHOfE/sl6fD747oZ188b/sz87O99HvTib309HRmP2c/BKfaG41YosX+lgNpwarDNrUs8naCVXRsIrQt46dgIwvocjAuPWjbzNhQHNQhdQySa/ZtXeMsStWDhUQFRQ5MkmeNMSh/8NLvtU1d7IYyZS5Fyc0179sewSY824q/1psiO7HHYzu5nq+5vi4v7KGX2ocDXvLRobXMFR87K3lc2QtBfNiW7V1c/ek09c9/ftE59+NwuIdJ6Eygre15b8OPulgVHuIoPkFy0i9oq4K/wPDT5D+sAseN+x829X+L6f7k+uV3afBvMffHSaQWOx5ln+PPCvwlKlC/7v8SmXwm8XYF9g9dkw/zoV8BXqzCS/8zyOfCHW/ZfSS76+ejXXDn/BIq+T+Cb0v5HlDuMvci+BC6+nXO745gjf6Y86s8qf89t982vm1mC+h/xPPty2hy2r/Q/IDho3tMV93ZAESXzfkGHDpfhibLgwLDP/cgGa39d1yXfLkKfiQ3plZzFK4mX93jh+5HTN/U2f21EG9qfMy0SQTYfEk+qDJUfCLNArBGf1z9U+FgpfPz5/yr4+BnLG2zJMAfRP6dP1+RgnYk9+yNmYcI4D6edS1MLhzbYX8DM4cdEuvK0mV/7tDW4uOIjf2qI0ytffReCX7hIDnEdG5zCr1jJhgXQ3U786N+rrWqfXqohZsV5F4Znzts+OA9l7EJ7vLl/z5elO26Nrj11VpkTkGDL1royfwmEwlgvXvExHbJYx/U4J1T/E18Dx4yTfwvU8teyIOd3dT2Tr7bV42YyMQnTt7Ui2zyEOkt4VshJnkFb+uvnGwT7lvExna6N5D1aOzHJbKND+jEyxzACBjD3Q7TcwGwrwZzyIO6IPkFywEqHLYZ3gHrh4/yxf3BPFiTX5tFdsRRWnxyTl9myR3MWg/JzvU7NTedWTLmA18YZL8GodHiIe5VE9vBW5S56drxIdqqXfgM6rCt5tRV1Qa2eC86/uI3yAPcPGwsQU7Ejnyin+EkllHcHyAe92HkPsTIOPpZj/QZ21Zrnd811t4mvpk2KydkTbYLu9zOGBMSTty1rvDU64GzbWGgY5vkSYFuLDej2wp5iNp5kNrgqUy7bBdUzXXOKX5ID1cErwzh4ns9BM4aqF4MtNbKfiCbZaAa2666w9ZgkpHlmlZayYzcpSuabTXqY1tpE8MCe3qACdIHJIXPcUPp14kVw8728nujyVHZI0EUU9Olm9H5/ISvyYupqy7bQ+LwC/jqvZFbq2FOTv3wJ9bhygu9Ky+8SI+0TJ1P1KWrURei4Hfgc+pSNZjoTKVWvJuARz5qkrvSBqfMb1DvzD0vLEwcpiFbajkZJY5aFU4puSYv5woI+Z0xeXBtx2/8kwWOn/OfnuYFoOJDTY2YthlCtxN9RxF9dGsu1Q9dmN8en7CvjuiFkb84s/HVAHHjW7LGYc4XXsgNaqutxecCkxC5ws+cU+u8zLvwAirj0L2TW8lN/SA4bEuBrNTaXj5sy16I8orB1BJGq5+TCiMw44Zu67v/oWsWhnzCas34agvwXDXrWvEw5rhyH7rw4jM+8a7TucnoZe6DfVF7g1ioriM08UV9G5yAFCSrWolzqpFkm3hSOwGUT+R0ctOpMcCHeOf79yfpv/7Z9eUJHV/U+d1pYqMha7W1Jo01IUvskkKwr8nLy1ddebFyzV//srD79daIR7iyi6/M9Vp7Aie47qeT3Br75Ir9tfoLfna/g72YWqyaWbYVWcVijdnqOeBL0XnhRXFi56VP1j22g1AF5jS330Hn85nozAXrK2uQ5TW5hr6whlf2Wq6zyR4kZPm3jTZmc7I1pgwpeKszpNU6VbNqLoOgA/vAbrIj79Vb0My79a4WG0mN+PtL5+SeYIMiO/cJcq+c4hNa2HfsUjuzX0hIabZ1IXeWUBN/V+yvDBr8ydyTtSexorwBkVo3I+NmytQr3w/IrHickkq6O+bUAFLsmqSAc2OPwN9ztY1v+JbkRl2GBnOY6NhWQ79E+AlvpF7IOETqcEVbGqoYFirwSJKz7fIxRWN+KqzcpmbFy39eOtcSGnWY80JyDqzegqaGP4HkEp2M7VAin8TejrcAABAASURBVKHkp62Fa1tuRihxxl5bs2xvtGR+WvREs+QuvdR1P2VyDpS9zrUxqE/qF2Sva2stF7HIl+Ikv8G+ZYqycThJIXx0IYsXto0sPGTCNjVhqGU/qM9VrbXSlywVli9plJ7wYUemGk/yK+DTNmIv/jYWDXLjxcdC5lVgYWdhosM6WuVD9JnvQGZqZS+/2lrmtZFCpJwmgeJTWzudmhY6YhxuRqhRqsSbtYZ7/rFHUQ2HNvoSw3tvL1pby9D4zPWRngxl6nQ+D+6hp+0eijI6sVw6oRrMdaxYqeUBKQPO7eguPTbGRnzU3WUVi7h3ztvUPZO35Z/czwp8VuA/oQKHe81/wnQ/5/hZgc8KfFbgt6qAbdl3/BK/+bxWMB8GdxwclYwx3xG0g+GHB98jFHyo9I7wFg/5kWb4xhGNO/tH87tb/DbUFHlw/DbefkMvfOv4tWmxvV4lVHN9xfnjB/kCs4Mte0hgjWrOJF6j9IVw+Zaj4GDyERmT4COd31m2h9/39n5dsbR8ed2lr5MIN9i5R3rnHft8CT3iKPuI3m0+0vlDZEwwufx4LAxyzZZB6CK+e8oa/NDuYXGO10lyC14HQAO9nbfv5/Q7j20rsYnRVP6zjFn7QFvbzVf/4/PYzN/t4ikPudIHd8U1Sl63PO/Ceohx55N4yfa+Bq9OecgSfduy/Ur2/cGuv/dvWax835IQMEfhUR6r4Mi3XTvmFf+j0AdjTCV0swcC27Ktb9uBRyCOe8wMYvCW3SazffObONkXgb34tuPhplOD7XTUXzS7Dr+xP46jnnH6hfgM1ujxbFtZZ1zVXCK34b1CHgk5om9BArYrZ3v13yq9zcG0Hrbl4WseuOUhMy6Wr4avHYI+4Btv1pLWg8rkqm9a7g2ZIxdByWyMoFKrQobYt96Vlw75axs7TJQ4DmTFmjyEDMK3l97MhNDlxs9R0TKSbdDEefHR41g0GrsdK8qHPCkPOIuHi/QLQ7bRlsyPoEt/WzWTOyy1/z9776Ieua1ka64VyFR5X7rPzJn55v0f8nS3S8ok5l8BMpVSSXK5bO+rIC4CiHsEQCqTLNk8qLeto7WfTUr+HiVR00I2/DwYDSa5tD0jB2OihGtG3x6Rv/ACIQjXthx7tmLDtjLnzJSzrZdtQheAnieSmrpvyT0vWfKXTIlmsB5VQ+VCDB3OiSEx2sw5IFFLpIk744UwrMheeBGU/1TrhTxTh8VHPr6xwdHx2G4/iegeosVf6p2eaTQby4tkalBAtITRL1dthbbxIP7KSyvRLH6Mb4RmPyjHKs44QtTkxg4Lyf1ANqP2i9AWPnYZ9ouc1Cn5XVkTkZx5c+A6Scg84fNnXoxiWIlvDOt0LuXlF4HxgpgXavMaUZVrlyk9PAydzycN6h5/eekUP09Pl/0fSMyWH2PoBFylArF7Pg2NYdUQdgtYaaNK5RLZ9ppIi568En9e/ImW+ZUXbI+PT8wkLzEGm5IHJzl72AcDixSDQ4IUXuq3EN6CbXI6k1spbbIXTqezzg8F/aTEnxfNUl5GHDqiVot/Pp8Zn5EbUhzpuaVGweFzy7rCti27RAcKPw/gpDREqENGC7ZVyQvEzsY6bwjlhcfj41c9PT1KFrVVy9nWap25jF4gW65KFnpMHXm5l2t1w15yW+uCjJ8RC7jqeNiq2ghgg5AasSGV/xw324EXGEN/6f8nsGSJvSD2oHhJBLB/Yu0NxzZxlvKCYhKJWHVISj9xkL2aNd/aB7rs08fHR52o8fn8gO5QEej5fOpxco8OBvqIzeRU5Gm79+AZ3WNuu+VyMnUZozKkhk/9l73xFZuFfkC6mpw4uucke7dBca5hxERo6Ng7D6uxb4dJdshN9hUqGlXsrQfF/sYaPHEdHjlEfiJrW7WDTra1arJ1n7Foowa8asyupTXGwP5ZD10vK2uko3FfnYmDQHDTtuI7NU8ckKHNtoHR1lr3He4F2I9fljNlUPZC1rE8mM/+q+dHXuY/cU/d8GG04+OCAu8rdXz+jT8qgs6GxH4gfDqd2qVt1vvE9ZC8Ft8y8mhhcCB3Pg99+VJ6+DI0hpWWOBNf7D9dHvVIXSfymAu7EUnbXdtR9ENiKgkOR7qCHpoNAdgWh8ZJxGWdTsz7LR7xp55S80Wb5E2UvbZjFLJDxl7qemWtCUdprpKMJAwOYalhaEEztVr0F405/NgZxMCsj9icnCbXzIXr+kL9D6QWLcQJVdUYKnxXERdGUdPG+mzoBrHRtmCkty3bKmBbababZtNDiBxbQxM7TF8ctrG/6YinZQ8JfBzD9KmD7Zsvu+RA1stmKIYU0HHYJoSpF/ahwZLLbXOMYk+dWZMT+iKuqfw+eWKfBPlL+acnfu9Rw9jB2rJHYD2nF62on3eULdtQ1bKpd9fxVW6t4+QzkC3AkX8wc3rSX/5a+tNfJExia1P/p5stcahbbAVk2PM/5DSxeg+mbxx75G9wPkn/dBX4XQPmA6buEePHPON/dxy1OPr7evBL5H76R4zz++ojvFi7xJgg0geM88v7BaAdx98g/MPVZ/9Zgc8KdAXy8eAeTfw8/ZNXwLbsZ6wPnnwU5QNgxkd6/VHNfOgEB+3om8ckt+6A4RtHPsrdY4nghg+y0pVp7vf5l8B8IuVwI/f6txA/AUJ6C3xF5LviBmvKfNWxaPnnwoxbj+nf+rBNLID+8J0vMR/hkPu1vcutYq++J++cnKiQK/COyBvkCS3YlIdVSzVz9o6mNha280oPENaP+Ynm74GSPWSVBFak+342fVmGlf9XVvaHzRwg/O6xp8X+Xfkm5wjbS9d2pt+N2Ms1d9iJYsZBYeseoQWRCTqfuKucJMSJS6yD6OcztFrLM0yugaIHMg5gvXkkvnu8KfQG8dB5g/WHkEwuL2AWV0UdqAc3mqPWvUd5kHDEt/oNuQWkie9WrX0spcoNWMf9SXvb6LM2Gw9n8vAkNmPHxBBkzoqwNvGBAeSvPIycyEdnEtwGIHccGW/wZsC1FXrsvIbyjR6E3rLIRzaY2AsSR+bfi4mNDd0DxcayybzckTSde2r3yF0ZByurD7xM1gMkVmm3lcKFJnHvfgnR8MoKMvieAzu6IZooZWOHxlD5XQAol0woZSvj4ktLxnZp1FDGetWS2w2YjtmEnj92yfgeGFDDGAGUSCw868oOYGJb9gLTpuch7bZdGF+pcf9m1BGvHM/xZkns597LFs/TxFItEMBGMJmzraBZE1pgDxlIoU0d67YhGMw5kV3Q3mzLds8iH5nIBhkvZC8HS3fifO62lo7FFNvSJOaNa64NcorpgGEf0Yu3Mar9Vlk3IGiHix0M2iuPObfORTQbPjqkrGATMUHK+IDZB0FpUFL8pKSJCTtYFOKKGTsjjL5zxO9EbxJLFGzL+LaPvloz/LyIu1BnopGsbjbe0J0sYO4Bzc8SR2CXaUHW2qzbpHYNdBQ59Dd0tzzsRTB+ekxMoecBYWiRta0y8aC7zU3hxedkLNqEPtGzrbbBPH0Q2dgLMg5QkYixkC/MVlljWLmGIMnMtbfYvuLnifyju+EntAMbOTSPQGOnqlhPYkQ+L54OuZib2EmcGQfl0qiSTdzYmcQ9u07sEdaVqRpNM+MUDkaupQbjGMoY/xneY0LbMID5JtskzfHIi8HEfaB2egup6AD7jFTJhVhCM59Mcb9qsPzaVnLg1kMO1eNBTrhgnrO6ZYQqa3PVhtHUyGXGGy9DrrpwzV9481H4CE+CR9yFfduya8/dSjuur42aXXlpewMPpJ+wjylezE4x5K4+NWrItiZ77ZCNbo3S4AVZVenh4UE/PXzR6cuD6lQt7yqSr47xv37+WV+vT5rEcpV1Jb6NNb4Sg6EJWdsJrwFbxdScMpbMD/7GWfmL2XP8jlL23OAlRfrzw0k//TR48C6NoW7ZE/EThGDsJYfEH3e2Iae66hrl9/ZG4tvcmj4ZiyosSBE/UPg/n074OuHzRA3O3dtW2+h6bVxv0iTPrM+JWDcSmpo6n8/owpNE+rxoiq2hxBxs1AfW8skAs4xNXQAKtmXyiWzivrB+wZHfJPbw4iHp2JaUvWBi2pT/zO36TxhPXfuv+tRxX9kAsZccsj6pTo2hKuCBrIgRS662Z3pzPy3sR1Zl5X6LFJWb2Lywn670eaE+NbA1UCUFRK20SX1yv7mwH/OSJMg4ey5x5BI9o/DXB+v//V9feBH8oOjkRcoj8T5dpAv550U1HsXNXTWML4DepABVQ8V4jNS5ZMYbflOvyZok18T8wLpkbYLIbqxDbEfGEus8dD6dsMVE2LElD6XFvp25ZJdqDBV+bWgU50qMojGkHlOTQhkbotnWRpyJh7AUJKb8wz5Y1BQ+ZkR9bcteQLXHqd+VPZc+MYeemCc2D7vLdryr92phq8ZQjYE49nGa2uced+Wl+JX1mHPKkasi3k0D2QAFxm6QiQr+YH9XTKFz2fU37k+xc6XH/O53tF65dMJe2bqyXyOTNb3wcvFKLpjRKJNyaQxrIF8ekkwsU6jBE/tMrD97Gh3MwBOwOLdM92WduW/ke+vpVDqdS+fTUNqV2C7kmv2AIjpW/MZ+Yo6la8tMXeiv+AnCm5u5N0+ui8mabZoJgA2beOskXVjzx8drX29XPt8RRtumXComeRHH4qpbHGnlNelj60pcwUa/sRfnvJLORoxCX3ItPJwH+ZyU9Xrs/yz51v8A4ysvG/sfYiQO0PPksBHb3HgGM6nfxIhUuy1b3I9Kj4+PbS/rELsWAso9atMYA5y1sYfXGmOHgtQYKhe8hUkeV+JukMOFtc0ee+L3aMaxK1rs1TB6Zk+Y/KZEZM4Zu9eOeZMJsmwZejCqGEldI+QyKWiRm8w3gu91hRFfxzj8yI0qjSq5LNvixMH8GEtdgwu1S8yxYfETPryiZ6a5kSm+0uc6v2aPkPcGkgksLcyOtfnUYx56MDfGG2sSH0dsbR8fuOojvMA29pbPMGyLqMEgOuBiPMWvRf3HX0/68pO4LW4SNS3OuQ6wgCzRsYYspHR1g1CwLbDsx1/TUCc8GMhF5w5mnM8ygTH5Gk0/iOwJjIiAXkKrJb41+jx/VuCzAr9fBW4X4O9n8hcsfbI/K/BZgX+VCvCLvX93/6vk8y+eh8u6x29Jl893N/WMgxuBQeZ8F1J6ph8eH20j32lmfOCO/OHwpTyfWHfp9gnze+LbVX5ztz44x/NvNvUPamD2/roFx7eEeZv8voPYPfBLlm3LDt6Q9E6jR0R9fdjKv2Bf9nPOvgl22VcdX4tulLJv47/nIFFT/g5h0+RrXn/FYtSk59NH4WIke/ZZeB9Bb0NHv5N/sfu18r9o8McEVl0SzK/V/z6d2I9kdkzuL/NWrFf+IhQSeyb7xjJfssWZkaWmef/6G1kMpxPNOx1VZs+HGWbNsuYM+8h9OPg2DijYbKHfejoCe8NOYg1es5JC8Jp+zJPLgdBi40AeiDQtp98LvAxeV8m3Bi3OZt+BAAAQAElEQVRDPMDwjeOtUr5Fe0P1BSnrF8KtpLdBqME3BPbNouUcvC0V6oHkso/3IG3L9k78oEM+Pl7j0Djo9/Nj3H0EesCJcfLFJDkI/4G7196qrMAOHTC33mpvU2M/0umDjN9CYnh5qfYV3KK1+87EZR3oufdrNBNgmzM7KQaDTA9aO9C6H5N7BNc9QnC4HkMATUNv4ismwrEhwNPehX5MM87DwsyD3XSMZirbNzRhP8UujvfZ6lKjBgx76W1xALsfUPJgMn0/ZOXBZsYmzvPprNMpL0N42IieLHWXk2i2IDGQ8tevl7wU4KFsvwCEkZgn8/j2oKbY7PtYGNiwfdNvIznBs83e2fYHqVfNxNfxwmwNIxlMxfbkqSUjaJLtZ/BU0ra+t+XB7pZ4qdNhr3VxO9t/z7C/+pxh8Wx1AmbITHSv7Ibcn6Eg677vj6p+ED2KOiCXqIKN2POfF07tsrg28sjQafCwfdRoG7a7VxpO7ZJtZkw4R3eNrEJnw8c1ucQ+D+UvlydeZFB96KKFbxlZ7NAnv+TeD/LJYWLbtmApsWVvZB1Es6HDmPGjwu7U49cNOaKY5sXCRXkRkXiy7rZlB6KPjERoEn6qBA1Jq1vCQ5S4BD3EhdBE45m68mKz40HYLjlgb8FmP+Qs2d5Rip+NB/UX6pAcjXz+ElQtUxq8KBq8nLCNbI4ZlgraOS9ezqe1FgNbUyp80UUQ07dR+7atU15Acd3Y7GP2bgSN6sNDYaeQy31IWvtNigiiil1jW9Ql2GDYJhbHROtlnSQLMrAko7/sRYeSKC1r1vuKdU/eebnRcwq4UfxgYr+qFNjWhZcgj7xtjeyq77JbxGRbdolOsqQqYOV+po53U146hDyop23m8ClPfMXexr0lYxJBZdLNlhnKj0S59dNZ+s//PPOyv7TxQm0jRgVTLau9jTF4WXvS+WFAVwMRRDdJFg7aPifZpSIeiPCnkm/Q89jOAJzOZ+V+dz5jl3Gs2O4Xb+ezZRsp0Rc2DNJXz+NbNHuXYTypM92Lo687ZOwlJ1Ejxlw2hIoVxlyl3EEYs5i2ZSOj1aKfmphC29CX2GJynlzvqXVySC72ro+tuQOxrkPmcGUIVW5a1WCPDq7pTdkHj095SXhV1rbBWhvZ6OZeseFvI89AiiXOrpRfX79+FSyt5q7tYN1qjJXrYqgQ9w5My152ZoqCzCTHvpfhm6FCDtqJp4zS+Zy1KxWbaGC/c8fmhvI1v5f2fZ+61Rj4QHveY+3H5zXLXIp+ctvIc+57xbaMbUITJjRJMvU4IEtFUrZkm7HoF46XYrCVF+qDeFPXuVa8hRLjGKWCF7nA+Mv84eGkgrBxP7uS0zM27ieTdZOeoD+Ss2h2gtDyj41MRUvcHQvjPqhT4hcZNQ8impyhhLDDtky9E8MYQ0YieqlReqZYQKfPzLDLueXE2EYD2FZs2G7J6DaoZfKvMZov+Mkx9kUbVQptIpeQRIuebRUQLfP4YoiosWONGr3/TtybxqimVeGbmC78XrhSr6yx0nY7a+h0jfiL7Wc0GR+6Qbc25fzE1tzrga/ohhQxG4k7hBbYi57xPWyTo/a26XSe+vNfTtwrB/RJHXHU503ZU4ir2yL38OOTYQd0fWR8jybqnnKMF+f7zvV9Yp9SnxX4rMC/UwVyYwj+nXL+5871M/p/7Ark1/N3RpgPCYfo/figffb/MBXIh8gGX0jmPfYPmD8SKN+jPlQ7tsTRvykcJuDgY+ibEk3Pl7fG2yJ8dufD7J5L57mPN/qoHH3GB7LTk0Nw0P7o/ojtj/bzvv1k/QE33wAQSZypWfrgfY3FsVFaQ/X+St1ZVNt80XjmaW82NI7Yjp+d/N0dptX7ITaC79Z8LRhlADkh0ykxpWfAwaMVrpeev3Pa9i/6yXtZkuxjpB9qiSHYCCr4ISMoxUbAsA/bHZu9+ia+c4regXdEfjXZfIEOfrXiTcG30Y8OSH2vwfHJMTYP/KjVl3rPdctOVfvT3mb2C8hX/MQyanCNFDKB6BdEs4uzZHrbMr32tuzkvrcT6Oa+X9JnP0J6cRT6sRFI7odViSPy+sFm1jSqttP9MKIeC5XBKys2D2CA8hCH2s2A8YB2n1PkXkJ6aS4e9E3bYg8Ye/eIn/XQMnXmXkB9J/jGwBuEiC3Z6L4hACm/e0orJtvcbyK7/GwYKGiIyV4yGb9GfByIVHSC13LH3Hbbo4P0vD/N7HsO260fHwe+R+9tGSu31+zVIwfSblG8CEd7TVIXaUM4LwUOGd012z2zjZqFhlLD2G0Gp4zvAel22NGTXPSBY0MiADldwJ6LPsPbcZNHp/NABlVt9A2CnYyjYGOTHGJjst+CyExoi89uQMZGrvlk0bprnUZVP5i0iQgggh+BjXuIZTtmGpUx0yO+EHvc9DBAiFOkGD8LFE6ClbicgSTbu33iK6jMbXrGorVs5kBe9rY9J9h9TOowKvqFrUKoyYijwFHoDh7i2pZtHWu3JX8v2T7DU885cWTc9YNu7I8qJc+WDXMNOJMfHxoSx5UXSxO7kbNjBDZH9lbA8MPDftYZPByO8LoPedWSXHPfSJKDnKpGhrKt5JO/3ppZvCgCm5jppWr93BdE/Va/KS8zms0p8U3sn3hhOLDtMlTskhMDjtk2rjzUn52vex6dIPTknzhSgysPsieO4qNrjr3YDezYlpJbdGNPir2AlOZkZpm31/Oy7lujeFlD7E+8SMxfdl2JY/mStmtw0tzOvDy0/s9/PenxCdomJR+bOomG3/hjJJYJTHXM2Kox1PWUeXnxpKfLI7xISqhpEH9V6YkXk1+/XuBf4F/bRiEw0A8IHfqGrWq9jZjj88CG442XJnnYLy4KVJEVbSovYq/kG5nIQ+wjMg1msY+aXJKVNnOSbI5BPJuu16nI2abHLj6zDqFle1ypy/IdnWUo/gJSxA5czGa+Ef+GfsZVVmpglwx6nrx50Zx9mTVJHz9jlKqQkzumGkM1hsY46XR+wIGJTS9aXhYUPggbHnt259rYgjjzcirGjTrxNZuxbfYSaF3LtpCQiF2JnYQna5warFw2JTYEu8+YrapiX6e2qESNF67S//O//8wL3qtO46KBfTLQqc4q9uZGnddfQV51edrYe1d9fXzU15+/6vHrI/MLa7FpxmDHJNUYmvi5sM7Zx5MFOWCizpE6btifUy1Lx56cxDTZf1ORs1O/rWkTwQBp5K5JIWa6Jj3glGtQsxBZGHVSro3jRVRsIqZJzVKjKy+jYjOxXKgdLpQ5biPWY4zJXpq29/Fs/iDPwIYuE2diXYhArzP1tBc/+6b9wDSY1IVOF+4j4SWuSRAX4tqynnuWxnaG4Se/8klW4Y84uM5yT8xfvw5LVSXjcxoJXsBBIYUiFyGvri0qSq0mckrDZ+5B8ZFajCoNYwfzoQlbEbOt0xnfhS0I+yWmlkH2mr9+v8KQVaN0GkOFLdFwoQ2FgCkSOYM50C/mxUR3MplbyTllChwJYkinmVnJTh9KaTYtYzGeCzjcWO9Qtx5v6EjRKnSrLNu6b5NcEO19HU45fgZyO6i9beUfrFRRD49WL2iRFUqxERScwh47UVXIIUMEupLQBSdWsZ+nct0+66LQRjCk5CLqsi1kX+z5wOqjqiKtXlNsxtaF/XzkO6FRDAnfy6JopYnv7LcgvMhnbFuDtTN2RYu90APbSp42a0OCVzZT+EH7J/TQdGu7R+gbOSfWwDb1qLYVu4ForBqhckb22ebWHNuESa6+h+EFkoueg8SYWPEj2pFXfNwj/CA0xLRR1yDzIPEOXfTldNVf/3TSn7+UTpKynkY2fiyHomy9gAkH8TExiJ3AtuxnhIYgueb8x6H+ONOflj8r8FmBf9gKTCIL6N48wgveZP4DEf3HxpISfISb9z84jpufz8FnBd6qwCft36YCx63m6D9KPDLBRzIH77jPHfNf6iP/SzJ/M36CCf4gh/lAPvOh/g+y/1vNdnx84UqvH6zDD6p9V+iExpeZfHELUMEZB4OPDr/4UmT7I+GXPGRtvoRC3XCepevaMH/rSCz3OGQO2jH/0T6+D8QGVdCPrlP0fxmJ/JelXkvcx/ia99F86b0lsdasr52ExFq8JXXQUpfJl/tj/roP/9cUrvKlv42sOOySGxLbQ++3BPvMvfkl/jV+5mU0oacPbKt/8HPIbuQUvLS6MrEdtcZrfhPfOX2PLG4VvDSxrou39O/SeKnyG2eTIILDzL3vjFOnhUPi434S6AZWBZ9lVymf6xlOZA9k/jFe6kY28dnf0sN7jeWHqDq2xbUte2FRns9Lnszv5J+5PzCKn6gRdEzSKX0eXB1wrgmIVx4WXi5XHvpeeLi1Pd+OrG/itSHqrqF/N0N3Ng7a7PWGhtwENzo34swnDx3zAO/Cw+3+i0hkQpvwD9n0tlcsiZkxYiE34HSfkznZXrL0EmMgWvtD8eghUZPZD3CT/4UH6k/g5YPJxL6tnCzlQaCjCEws9jGDcHdM8s40D2ttrrP4jRX66PULB14AZbyHJ9tg3Zfku73D2ObEIj7xsuSRN3p5YRLkLwj7wX6V+qE7YoSltqu9NY2THbMQrSvr/cgLmgt9P8QND9QO24qwbdmgQHqQGuSh/aihtElO6Yv5iZcJ5/OJF0VnHg6vv4yyHXbvrQzsvR7o5dptfcbNy+kONrLMi942Nq69T591Qtv65UjvH/byxp6iVFQbxf2IfPZZavZI/R6TO3sushHBtJQwQWTlqSoB8/CZHoGmS+yZYCqx50VI/Mbu09N60RWbiMsunU5nnc5nCcIkoo190XsC4zUGLwfO1OpBxXwvgdLaFzoDmcWb5P2kXBc1SoM6n3hBHdn4C6IThCYRPC9NruyX//mf6JXKo/24IrER/4bNC3hS8pjENnmxOIb18GUQ21DhK9KXXBeXjMidbkC3zWiSmlXEn3VPXOGdeBFqu3m2NbLX6Tl44VPYftADLz9P1GeMvAiULOkx/ylVfNlum3ao2tvUlZdHT7xgXLjyQkStd3fSfeucNmKmuBNoR3cI9vXDfrEtOyioUtb0gq9MVm2181dfZY1ROy3jQX3Ny8+r8leaE5vxF9junAd5nh8e9OVh6AsvCR6+mBzVNnQ0S6OqkRiv7Ocr+zTs6A/8oqBc87lXxU94ByaDmRcKWzEawBEH9AogcfSIuIyvwuaoUuzb4bjLxDsb/Ei8I2I+2RPW//6//qI//2kQ91UuqWyslWwjS+5PT7pEAWrW9+HhAT1wXvv84csXndi3iCOxjrzEvKLzNS+Kn67iMpGJxza+r+yJR/wLH4F7/HR5avqF2oxRKoJBHB6LjYHL04W9kbG6uflmz09kpkTYtmVbha8Le+6x7wtP/Q8aEpNt9uke9/mBNfuiB/I5k4sldEtp0bfNfCG0hTXPHoj9/PVt/np3sA9sI7JiaX2547qSzxM1vHJfvhLTTKjI2pG3bFDutYodLGjbf1fa7tqe0Zg1PAAAEABJREFUH84KTueTalTbtbR0ZX6kC/eFKy/tY1+00zBnUe9Nubau7P0rey/2C7vN3E+Znk+D2gz2tZsaO8aynRiGTGlQx9YFXLE7gRgL35eOKYpLRyJMJY3ksmGMQ7bFSUcr1ulMTufUv6z+iQwCRfyUqu3a4UBMDwY8ZmII/3lPsE20QJYob1yzC0xQiD/jR5ZsA3VLbD3oE7IcPUSm+/1ku2tE1/kVtkYVdrDFOHbuwSWA/Al+tYWYDRLDOJ16bXPtZG0fzg8arAHC1A0pjnxuyT/KCTJeyQkRq3ORpQDZVeOp5Jv9mT6/Hy8EcWHfha83WmRDjqXYrCQHIfTXsC2TL0XXZHEn9dWecOxf2SC5HnLdPeX3MX6XDSInRszKxoapB/1sG+wj7CTGC9fKBg1pRHcF7fJQciS+IOOGpSrLtsShW/Me2mHnxuiBfS+cMZjEBdfeuN6m/sR98ctPpczn2lhiko8SzKzkvPL71kcovwTRXstA+l2OOgJ7t+e64fOB3gUL+67uPwHvd6niP7IRPtD2Tnyvfy/2Q/4tPh80dOAt/t+AtnEdfoRbCEec7/U3wXcG7+kd9Tn6qN+PD73QfwsOO7+2/8gntuoG9b9YKe4w9zjUuYT1EQ659/qPdMPL/fUjvGf3oHN70kf74Jd4fOzUR6BMt63+1vimS/2ST6AOigjpMw+Y/dAR3Y/wQ0b/hkp/9O+G35rKb43vff+GdQ+mOuYZH3iDFtI9+xj/A/bHh7P3+l8K+T29g/5L+r/E/+PW96Xn134O7nv0g58Ph0Hk+KSo4H58yOXec4zzayb36vRSQS5xenmYKeDoXcfsxRF7DW4u8bdpctuaalqUdunw3sIhrxo6YDMmHvcH5Hfi2u3+aOd8iN9x2Eh89+PMDxz09/rXcq/n0QtN3N97zBePtTczMyfLTq4MZU6BZLsR3QOxYVsFRLPNWXK5IQsR1mBfk+jBlcLYYZe8QyqlZf+kPxC9PdyDxLaaLxBG9DY+2G/4C7L2u0l+508lz+Ujft6DMRVIprOtamz0Gx897yHmgZEd8Nd+kUpvtdhZvEK+EPE3wBU8yPtBKtSQCaLJKZhM02/pwTFPH6is5B60XIwgl+OYh5d5aiv4tvG7A/3DRl8X8OVIs56MW2dN+5y5bTl6MXwHu+R7CLk73ALddcIV/MkHnbVeoiXTZEY0fGl+psPaj4lIIHQb7GtuAJrMp/a4oUU3gPTisL3mxPFsZ5FyDjvIWNgMZmS5N2zdx8czDr7gScVeVWNiZJoxwU0cMew9NJDJ/S/zrJHeaJGfSQbe3AcTG0yzhDsohKZwo+IUhG/WID1lVaAq2aCsgZzu2sR2/v9xV22KbOKdyB3j0JtGsOkzDy8QdkPDuRaKHuz2jZ1gnz536CnYKYlNYh9PakU8kzwnvd5oE4dZgyCxBJC6Hn3auPbRf0MV9rYgeup2yBwlST+JYfIgepJgYrhfnzk31nVT+0MZUQml7sm1c2JeMj+wYGSdUdLRZonP7DAifxDpDaKEetvHC7Emlx3w0aLMkSx5/30llYRR0zeaLtlWWu19xgcOmr1kQp9JPAPN1rV965vMyV40hh1b+gPRtxffdpMPP6lhEJkwMk5fxBrkgVjctxqnyfoI2NiBEb0gOkyJULfYbGSkjmfJWFkfFfTsMTBd0AJojEtDgREMivUOMg4kbLCPRMv9Y7Lu6QU94DkzD+pXlBP/G/wN040EKMmGoNVs93zCsy0miuzs2PAFzYzdsRFZ5tK+bUo882ZWC1Hksi+VHFBDG5tarYeeTGbXhMHzAdP4sJd8crqB2BLfTC6glRBrPrxt2xRMxlmzSRxzIkAMkW271DX8DVow8ZXYtzm1ydqYT1R6Di1/KQRZGwaYSlOZykZIq1mWWMsa5AudM14Q5UFsJGynU40RSUSt6lpatpXW54xBHjLPeaU2F/K5IiPk1b1odjywVwg0L5OSZ2iS0TGOCzDeAPEmZmF32/eLbcV/uVR8vrQN20qbc2NcwPDwIelCXfs/s0kBIpXPxhPfM/Y3BDKGMbGzyV2rDacbc7jK+hj66Vw68XC9qJXS4G/YTog2EjuKXrsVYSeigmYvGRlK7RyU55yQIHJMWIGgNeBompck1BNeHvQn75BdKEC75KVQNgH3qDIvClg9s2elkm3MsDcmmTHekG/7yGybharo5JFrYOvr4IrvjYVJXDEbfnJ273lhUzSrqH3oU5N1Vvu57ntGtNiAiryRNb262WJsVQaSmMrmzMEW0+Al8WBQlfW1vvIC7spLAELCh2iWVRLn2bUReWy68vLq0nJXxrNlSVvaZW2Lg7nESGmT5JLnNqeCOVl5ipR1DT8fJmpIY1jJ/+HhfMsl+yH08AkVvhor54mOaCYObG9b8+IjtvO/OanCJmmMMfSFl7+i8Z6F2KWNvV7tExmXRg3018rl/7Nc6FX0LdWoxkA+L8HSJ1Yjg0k95eU5Lw8vGL9ezctoy+Q9NGQE7KGiMLY1girVAVlZdrskmf0xF9gYT6z1BdtXcD5N/fXPpZ/+NOV6ZE9tYjuq0DkR+6izbPTRE61GaUB3lSrwkFjLCzd+lgAJyYVv6AZYlekLWFilv2IrL0Wjb0v2pqx/ZAp/CWASxCTXjDdyJ+T2M/FlbNjF+rBGrM+cePHUqu9kDdhHcyPfTdtEDZ3ESHI6JWaVBjGeyGOMgR1k286mtNAKuYxjOz1hyjY+SleCuV7x0f2m5DLxd+Gi3LAjWd0lByAwEwN+7SFpaGM8sZde0CZzLgNiRnciwjE1FVj7j9NP1jVUrVygTWRRJ8UeKedpycPYm9xHr0opN+wkFlHvIv/BPXFk/yLLpUtu6kYq0qZIK7WIrQvB5YXilVxIUxecXCjuhUSnWQvspRe9StRUnDgmggxz/cx9bKcGokbkuu2/Z4jB5oQs5lo/UxvaDtvKutAJqnhfqKzFhbXg9qEL+2p5Ix4GWYtraCRgfAbRDyy3jz2kV+OpGkNdI/JBUkpVTd1RwDTaSprQJSOjvbElREqN69Om0yihhv1YKcm+YWN4pdgBISq1vKCcWl3JKfHHr20VsEtm70il4Jr647D3HXluQBjKX+xjFlW3nO90RLOtZY+Ykg8QNO1tZk2h2Xd8eK5CLDalxN7Q1LYD14zhZU6RSIX1YRAGmOwdqWKpMWVtU1qxhl4yOarlEOEgBM5oMUjMmaQ+6SeKkzg5MpX7J0Orst7KPsDH9uzDt1ogjU3bit3yiXViLOnLWfqP/zjrp5+G7Ml7lAKCT3yJjRgTA6GLUmHcSsv8yoeUgHT1FnB2o19Rei3T9YgheDnsZXvvZBELcFnBYYxSUEcrtQhKn+2zAp8V+KzAZwU+K/BZgT+uAne/rL/LiZEK6D6PzwqkAvkQm/4T31+BqfXz/RpvS7aVfGJ+g/0O+Q3Jt0lZ1+Bt7ndRlS8aB37treb7PPw6qdy67pH8nvHrbEX6V9cY5/3Fh55vQzoQ2oHQMtZ9i/z9POO3aKH/Cky+sR1gS77Q/Ci3j3gx0vwXC/5iEpEPkMQW1pnvqBic+Zb4gda3rGgvqhkGa/Z8ntjFOqm/F59lG4VAjKuhvdlrnr4YhxzJNbcMLQj9NZbvZ2rmB56pvzTiDkAOHP3l+UNpS52KRF9KO9b+0L/3b2KPzEfw/kU+ssG9bGzdz5/H83ZfeKa9NSLgg0zg8XVMP+7fW8tvtY5707ecl5TkMm+7xDLsRuJiQNe0ygDecSSSoOfIdc/Jvpswf60HifXEI8pZm8zfgm3ZC9/yFx0TysO4zmE3dj/+Vk866pL+l2Tf0g+tXeUUQCBMzncHhMN24iPhG9Nesdu+0TKw3flm/DEM+y1A5uh9//p+kqdZ8HDAUQ1OoTRSxyPexJpx+jBjL71trbVEmrxZwTYBuXvtzfI+eu5sy3YTstdt3+Yh5v5yPp2Vl3G2Q8JXaeMe3nHEHwgj+unfQh6KN3iAbmOHUNnaN1HvD0pt458Hdt1bTMRZNmeQvaEeWrabv3Jn//BkMQ/dE07jcMBkC48HxBeegOdBsdKiLh4AZkw8qW1qmofDF56OQ4JjJCTbSrPpAyaRj4vYxoUQ4rBSmisPli889Q+2EKTm2aYnvxr01n071i0xHPT2wcR+lrWzT9TlP8i2VWNIiE1yTew2E2CXBrys4TidJFm2Vam5RLxTGzpSYl9j90NfS8IXyLZN3U7YsQ19Hb0e6FUNnc5nnUHWwy6FliAfeSGXFz5Xnm4P5Kpi020gfi/Uuvk8mE++kbs8XZo/2C+T+oVuW5mr24qzyjqdT023jbupQz46qw5SefBgvfTf/zX13//9pKdH5HrRJGODsxJXY1h5iK0sroSumS/EZuJNfDNFQWZixzaSAd1+hHQAAxxW6vXES97L05V4luDA3/mc+EK7KPYWiADbV9Ym8vmrtvje9jolN9htM30Qi3ala5jcXM/zJnJKpC3HIH1kzuyNUUOJ57kOUnKo2EG2mIRHpzTbCi++N9Y3e0RiTbD1wF4IzDz5iIZ5uUTMUq7VY29kH8RubI1RyKBVwAuoyigyVVVmU6lL9nRBiP3UZ+0jXt5Ro8QTu5QPhZIdSKYvDNnL9qhSbASjGFvdYjP6V+4Z6Tdeqm68wSm4g5cWf/6z9dOfJDt79UrvHeo15Jzd0ePYOrCxn7dta3r6K7EyUVriGlXKelQNJb9RFZaSW/bORB9HTWs5h++ex0f2mG3FltFNP7Bl7zKSqpKnMVONLXs5/EBGguhZ1Ak9fw2b2jIlzMm+vSh/qfz09EhMF2wZxI7hXZHZmFsua9TykzxFs9U0M4690HtPUw87VCmxjaqWo4C8xH/S49evenz8yhh/kWtghKMYR4ehbKe7IbXK/SR5KMamdBoDOUQQdXFiuHG/Tp4X7tmJCRKHyYWOo6hf1uLE/YjQ2lT+SxRPj9fex1nDC79fjr9Kj51JghtIDJjQlnUjBrsUe9WG2hTUSCxEZ6MeAeEiMG9xMOl9f8WXTXxoRm67CvuAflmRbDe0N0z2yJwtfsyAY7LGdBzYI96NOFGVnTiljJV2yMNHLJTGhuHEGTvJqUZpjIHeUph3wrHlveZRDmvpihzJE1uPX5+o6YV8mCO0kWNGqy6MUIrNzCexW8SNXA7Lsku2M22bhT/bNxrm4PkV4l/IFPvj1NedbVlqYCjHEsK/0tKD5B9kTUI+YFv2wkTuRi/iAzFou8lFb7vlQ7CdjrlAqciJETXZABWD7bKqRvPNWLT4sYy8dWsMC3uGHqz8Jduc9KJR3YQFDZ4ChhyxS/Lw8M18HVP2ptN5009fSkmpNfhMy7Ko9z15201tldgJeu2a8jc8zde+nuMKp3J6EySk4E3mJ/GzAv/gFXi5z//4YP3NlfbbfObaC36bld+m/beu4W+L9lP7X7ACtvmF+z7+cVL2+6Ect4ajf1/yk/M3roDtD/eX/cfxk2o+pKaXnj+Kvf5VkiImS6cAABAASURBVA+P34IvAHwxX7p/jzPx5l85vuM6OQTvsL+bnA/U7yFGUpf07+Gmy4fyyB445G2v9S/64NX8kHurx6QW+ArBtZ3xW3Lv0Y5Y7nthZ8lTX/ZEbL6HJScVMb8H253fa77tXS9+1K1rhX+O1nG56b/mhNkWT075wnOgYNxj49vSRmK/hNh5Bl/HElx7WCdM9Brc21nyi2//+hyW5jq3rf7ynzUGGQc4Dm9JPZ9Dm+TWtUTumfNqxGc7xDr22baec2MKffaX3jV+5sXKok1kMgveQu4PodPj6Ijn1mNkhr7DLrlhmf6e12NyuelmjH6sz73P+PeAvfx/j63Kt28EEy9dH2ucnHtKjbY14HzskcR8AHIf2Vb3aOJ+atk957nXK7UIO3PbDC3f6vZyvWDejsgvZP2CrWM87EUw5mIryPw9xM7W8Sw7eFV0c529p3NPt1fMtiG7dXvIjEcb+tH7t9GPHdvY9H6fWb2pUR7spHfBB9pbarDxVG9LrVk2UtP21v6yVmzIiTaR2XigHPkg91Dbsg1X3Wev1N3czh5J3RaW3zzIXXPdNfvZTsj20s04YEpnbTzIS7xBYnoLCH5ztFzyJY8e7729/CbuA7b3eg5JBVh15OMzLweuXYcpwxmjVGWhAgzlWTYTe9EyDmz3Xkwek/sT6ZDT5AH3pkmtGzM2hD3dWuiOnwAbtuGDzAOXnP4Oxx44jFQl1uqpOU+cX/OSDCSe5NZrzAKnRqFtjFfPmvFZKDEHGw+2A5GDYwx7Hx2xN4/86BOrorcrh58H6gfiN/FXDXWfB7/JDXkbxdQIO5E//HZce7y2xYGumx37E50NnRCKWkRg0cktTHIJ74A91GROiSe+JvYn886FXtgMMs++uPKgP/PYmHu9MsdDSJrUPIPMLzxsz8PdlkNW+G+TnMJP/LaVn8S9se829IPYgKGiJsklMGMbadD8F6fsO6zG9o7kE/83e7v8nFu/DAj9ykuq2D6fzjL1MDLxk5cWg5cW9m6Xutol2w1OneuVvRVs3HOyvzrni3jxcuUlzxU/UtUJ8VVr1EV4yguP1DzzwdonhpYjxyO+ic8rNUxdDL1GKf+ViCknSs7MeXGRPCZGI38hnydeHF9Zp9CiW1UaNTTG2K/Fa/eamMGKVAwAn8Wv7Pv2yTpc9/W4Qn98lL7+PIl9aF7JB52OvdBDex0luxiumm2JCcS+kZega7WQg8RUMQQZl8QlXmJM7hfxNZlv+Jxgo5YBNb1emaOwH7ETxF9Izgl/qUvA3WZRiNWBVowxQpnSaQ9BHUsb6FPrhWcPmZ/sC0wota4avPQ4I1NaMhIllqFkTqfrZfY+mOx/U5vEGfriR68yVWF0jEJ/MB5NmyzQpdeTDQUFtqKXlwdVXrEqDUnWMuudWQNBu2QBAkodnnh5nv/08+XpwgvBK7UV+1DIjM7jNB6UF3W8g9bpbNluGfF7Jb/HG1rNthBQlYjZMr1urZQ8N/YNW5gsNpnz4Hwi7i8P1n/89aQ/fZkadZVZz+tl00atsgcmuSi6zC/Qsx+f+qXpoy7IJpcNwxfyifzG6cjdxhMGOGRbgwWxT8pLx9ghDI0iWHxsc1MaYsq1e+VaDu3EC/j8g4z0tiPS+WQwqlTAdtuv9DBGDY1B3sSVWOAqSmeKiciSraEHbD88fNGXL1+QH03PXrrg+8r1Fr2qah8wlWZb0akxNNqeF58kk1P7Q8aSjK7NNaoiJ7F+Vuwmlxqj9arOGuMse8iN1lRa8o+99Bu5bNRWuSdwTzmjb+q25NhzqF3gR8bEUrIG9sqWzTpY4pYv1d5LwqRCNAxja6Iff8kj9beM1DrwQAkjBI39QGoawxo1sDGX5FS32EBYua9mnJg2nGU88RUhQiJ/q0YCEnW5cm0+0bP3iGMDkVfanKrCL+Po0XGgt7zKtspFX6oqnU4PGuME7dQ01BlLowRfsmicZsckbfQb/oLQ4AqTMj7zor1sZU/e847YMKMg2xcTmlcDLHCPSW3jOClvBPHE9bL2Vq73SYmCjR55jviJz3so1nFgl2wGem625bIK6K5hVRsBJUbbQrGRHK78bgy9acS0gUXfVo7Mw7eN3VVPm5xC12q25TWUMgaiVRGjdg5d5g0XXBETGwQ7+T0YH1mzoJkKT3stLNsSR+SUBjvdR0Ac/dl7CEs30Ynt5Jn1XfXftLHmWajylfvApp9+Kp0fpCK+2sT3EeP+GerGnFwMRK5B1jZo9u92eseQoQd07x2r0u9xP+mfFfi1FWDD5V524Bv1V/ybHPRvZN8jfIcs16Ri+z0Tf1d6fnse+LsG8oZzapu6Nd5gf5I+K/BZgV9ZAa6p1jj6nnye/qgK9L2LWqf/js+BvzqM24fMX635fQr5gHjg0PjG529KrH87Yjo93Y8cv+D/dfw/4uL30EmYwY/auq+7zaZ6w9B79vNF4g3xb0kxcOBb7g9RDnOJYWF9xXlJh8YXmB9xcLPD4MdMvF3L17Fgnq9jxPmasc8P/j59s7Mt+228rbD8xbb5shwcchkHx/x1jxd8fe/XKu/q8bQP927VNPRgJ951z3yIu5kV1z5R+gD+dx9v+/oedcqre3yPzr3My+tMN1va273tjHdyy+W7dWjBQX+rt9zkdT0c532tYR33rPT53RG0AqdUJvaNjQb7ArLstda2M/1FWOuHJw84jtWl4t1eZmttM3qGXXJDeu1q9hWiF83IhlCvhUN8Bff8iMUyuqlB0Kzf6XR4uK/ra9N4py7P1KxSfksljUBWDpkYX+c2+yHW1qXV3mzLXsjDJds757mzeWDFNPEFDLFxjDLTbmP1nPW6YULuH/EMb9mLTKwc6PlbiwvD5COM2Ga2jvmObLgHq2X2ib104y+2Ivca9pI56LZlJgdiKjbzMDYPdrO1jITLoqMu+sXW+6YQiw5djtgMehxT+K2grGqsh4cZ2y0Q1/hjB+RJqWiQBW9jngdzQR6y2qk3WecgATpd6S/I5bldbA4ePNtGPcCXq8dYXYdXp/Qx0Mhpp2d4ANKWvYb91OjKix6jeAB2H7a770QyQp9sMiIvOvj2krlcn/oFSWpUY8h2Y+IHScYv453ULNdFeAcwj90+00M1uB2hM7nRMl+wb0QEXh42taWWT7x4CjZedIzEV6UihuBeA/H7KTIidtNbLi2Y3lZfj2KivTGc+LqS85ZemzbGVx5Cb43JnJjRzR7b0rMGrsSCcczYvMiJLg/Pn3jxkZgvlyfqcYUrRdZeOYlmW+sHfYziDqqEWV5ITFUNCRnRbPPQ96xzXgDxMueC0AU/V/xNeJHbWOwN2X57MIiFeRHfoGYMNdmQ4UfeAz66Bd92tJR8J4JBCKlHjcL04h/08ILwu0fnSixb7HcSSE5TwSmfrDqd9fhkPT6mDkVe0MbUGBu2p6rNT63WE4axsSBZCZFwlWYbG9ghtuSUazH/r9OvX3/GxyMP1a/II4OcXRLxJdYgeyh2CvJ6Kbts9wvMc17CuOuEZ0U+tTufh86nQbz4LMltU5LVbe9knqtVTXo1RIufQZy2deGl5Ma6xT+sPphCFy+UpIybyClyhJ2D2Tqit0B0GYhYw8K2vaKwrYpTxeaj8he/j08T++tlcHgn8jyRTw0jO7Xart+TTdftovx/Mr9+faL/WU+PT3Bmx7OxzmKU+pjFO59POvOC8vxAfzqRz6aff77o58eL8p9y3pAVMdlmbTZeIj/piZewV14QhtWptPWrEtPDl6Ez8Y06qeHSeQwRrk7n0l/++kV//etPOjO2zT4TsKQCjDG4Uczsiwtv6jO2reRu4t3mlbXdFN95oXRh7z4+PhL3E/FdwEZlJTvrXRFTjdLpdCbuRz0h+3R5hL5JeI69C/P83irsF74ULjFkWFWyC/sXPfFCeuYagTF48TfG0KCvgZ/ETSxZEdvYtmyrog/SLwx1g5fc4is6qLd885jkmrzygtje7dBXWQiRfzQYShqnxBCbVq4nSEQ/dTqdGstn4WZqYtcuheYxlJLnZeEjfq7cJ6OLUHf5RyebRYUmEGR69Dl6PHWVMXt+GLzYLuJQtxVZD5VSXXihTymV2GsUtqamrVHFHjjL9EVeo4bKONTezPpwTYZUJaXnrNjPFt44pUZbjEuKpm25gBdCLZeYypIKQ2MM2akV9qHlKOa2m555w2IeWP3jjCUhJ1o628qP6BNYQuHXHXtQfT9IrFkTMkZDLaa9zZkYpIlQ7j0uqUa1THLKWoUX/Su/OzlEyto4Za9eKW7W7uGnk4prWI4tVoU9uBFI9KFw4KB9IkDvkuJPR8OJvXgHKb29aDZxIpNa53qM3QPJuccZoGQvnUwXHSK6nPtoGvP09pLNOfWvIjCkDl7moUOiRpOYkUTXthxZpwfp7xB5kl4d59iwn+WyH7IHcn2cqZsLnoykuG9edeEz2YXr4fh9urOa//qUWAlpkZcJXE/mJuZAqDNnHz88bPrzn4trRRrMxf7eKNSCuC4M6C2xNSQ0F/SHt96f+F3X/FT6t52Sy85Yq5VJor1HaJ/4p6jAP0qQ6xfNq2jYkAflTf7OzG28+cj/Yo9ONi6f83QDtOPINj7Gff3dJr/jIE4+wluu+obxfPG9EHlt6wXzByaHr/f6N0x23d+gf5I+K/BZgdcV4EbVN5ejD/9+nOv8DmHpmEf2E793Bfr+1XV+aTlVf0n5sVk+KG58Ukz/ESJzZa0/wpb7vfgitfeJaDIPMr6Hbdl84dHgUyW/+Sa4F/ju8YZkQLcfdmwbzwvaqBY48tOt4TN+dxh6A/HjVwykPiB1/49wKvIL3oulvziUlS9owet56sBSyvy8tDG1voBtqhQgQkptJ6NJGSdrhYaFnN+Fbo366h43xoeD7LU3QRT5UnJlvwbZZvcILfx8SSBSpHFjwLF3jN4+Wh6h2Hve4+JRwkKuQ7FfC0gINu5zy1jf1crWAe2N7XnzlRga8DquvafrI+v3DWJgR5buQCtwyip2yAmd+fceNgockX+9j+yS78CyRKwReg/2U5shqO4LImOBySpNHhiIfbb2HpSeT+X/OYfkfkRJ0FYwse9yz2+9RUumG3uVVdztCB8t45IBQu8euV7CTEzJ521sCj+2grJ7PY89q71NlJ+xiJB6MIkt45eIXaKdCy14O1EX8nj2MYXbBXXicNFDvvfOIjF7+7Atjma6GOfBRc+wQWz7sGXsOqadd8fOXnPrRfclbsIMotvySZR5xnRKnTNeiM8gaxeuup5rtM6xk1F6E04R/FGL9BP7JWdL9fcnNoCC5WcyTG0XYudHgMubWnweuLJ3JzULDgGXyWGo+P3W4L6Bd67xxBJsaEmELVTzD/EV+zY5AMmaMA9sPATNWEfzrrvLHOQ8nLJhQij6jKKXWNMHsPrIGPV9vPX+OeTWgzopeXjfG7EnWvq37YZaBFZEP2Sm635ZaEE+nDGzDb8akZls2sRzvEiBgdTzEV4Q/pUnjpMyCen6AAAQAElEQVT998wV4rH3XLPksWEzEL2FL1nD6cUITC0qDyXZIIrN+NBdQyTqd5TnYWTbj6Yybo773Kfi3N/l8RZy0HIzVtVU291n3QZ7ZPhEjCf2cGkQHZaVtcgLhejmYfiVh4Dam5NPwNx2yyYPprKtGljZ1y/6G5stfaC7Fp3Qwpcle9lqf9l7SisWcQexhaL0+fzUk+TFNcx9HUEVNtziZNG0jQfQT9Rqw/4UnxRlfqKaWfKyobzCslOyrTW20ky9zucHjaJewC5sT2qQOCIRWLaVB6ujzgp0a1by3ja8I5M1QBiuJY7Mg55oNchKOVOrKy+Brv3ybSpLGjt2JMieOsfGZH5lvCGw0dO1IduyibeQtRQ/9ugXtGzv1TOY07IQUtqm9TvyqjEcAtgALzw424NzZIMhM7cZU3vbyvB0yhwxSjSJ55q9CwYva4oXRpSCNZoLrPsVAs/tlfhOJB7YJj78su5XXqI8IbdNamDyCTBvm7NUzIOe4LP7/YSGZGnUUNqVF3cbyJiQqKkZHmBYpc1XbfNJ0asiDuL7ypuNx6cNX0POX3CiYlt2QL5Km+iJF4dT+avTvKBAgAfr0ibkRulEDURDTeJUVcSwAXRzj5A1RqnAGEMFX7RJ7lf4j7zM/PqVtUB3PcR/wOZJTJGSTLyi2W6bsuQC6W1sSx3ClJL/xvpsvFQsePnFlrWf+DoglS7sv6e8EO0Xn1deBF5Yu62x4nnkpelj/wV4XpSjrhpDG/FyEAeu8JfaX9lveZly5UXDlUXPy5zIEY2S66hBjEO55hLTJL4xDM1SqkicVVa5ZNMztvhhvrGPY3MSwEQvtT6fv0hKjc1+wsIm4jGpT/JKHrz04Bq78KL58emJtdrwsiFzVfwI+5hHXvCundNT9gIvUi/JhX155YXzJNEinjHEeliDayC1DK2I6zRPGnzAf0Dmf/3lpC8/Re6a0LBNfCoCK5VPCtG2bFBTA9YJe2MwhzbRCOw1r4o+8RFPapl9MqlBuXQaQ+G7rLRJdjgiv02hZw+Fs7EHLrzgTQ1+/vqVtb22/8LHjK0a5L81PXYhryioc2Ria0Puyu+NxBAsPVPnp0aV8TsbicXOXIrO0177xBJekDw26hs7BANpce3VD3Kz2Wdcz1iVsY+QCEyERW9Nap/rPbYu+Hhi37EMiBW8YOrKPrzOKdlyUX9s2lZxoXxF50JO+ccAM37QP+GgBB9/hRyHhnGHUw5duHUgpgvyT9i+MLlKXXlpSMTEtA9zXrakUaXzKPYAsSQe0QtxusSPS2aCL9lWjaFCJ3VIn7UOxiilIZKugQl0pObBSE1tK/vK9k1GGYKQjJmNYm0oJ5yZ5Bi3cE6ME1fWOriS74Vr6ZF7xYV79jXYNq4ZVgcDNv7GCRcFbeWlrgqGkiudcWoTAPYnjlFnnYz85Pqda4wMbM2yPCRb0IOpqlNDInhgBOxSZPIPXJDqfTyJZ+N6ubI+SnNOCxV5LYLjA+XM6IiSIDnHzkw9UDGywcRmwBQqEsxzTUQjhGKtbCt90SuNPvxVv9yLLouPbOhdX2KcFCJjoxPZJDypTwM/8XvlWtmQTV7xW2OoBgVCJ7zkGjpT2bGk1WcIYjcQY9Hs0r39pG1broWydUA0qBFBp0j+BKVkzl++WH/965mXv8yJdSPuxJGYgw2t4O6yyK+iBhr6CKZIbyFZv4UiIMLWPXCgPM8RPOVEIFnayd4nXAUtX3CRyZihPttnBX7XCrDvbvY2Ruw/ZT9qb+G/xs76/o4L5oXw6/nOvPnf5/8YXUdFKOnpftvxu2vfr83vbvzT4GcF/hUr8M795znVXxR4Fv0c/aYK5P51GMi4cRB+a8+nqD96JfP7skGs+WCJSz6IMvndjvzeOfBslM+Ez5PXo3eSjk5wLx7RWE9/T/9wjHBy/VDm78EkrsNtvjAc42/7O8Ewe9EYvCJDeXHYlh28IP9tJ8ZdQPfekbUJ3uO/R8+X0OA1v8g5eE3/4Xniv8d3GjpUXotn/wa2e30Ovv1yftCP3oZfPqZ/aP96P9q/xW+y/fFwszcWuFX9wp5/ywuPRCBHMXi2sfHAIJfSso0Uk4wRfvOYc1O+lL/JlJUS2fSs0X394jUVONC/M/zSil0yqOjSZxy8lDpmsbjGfiX/ls5L2rNuLEQ//T0iH9zT7sekqOCedj9OasEzzWo/qS/EjsDF6PsPVHkEwtqh0vr0bx3f8EIIELYlDuk4hyBswud5Cw8xGOAlviC/OGzLXjgYkQuwsOseHCgxxdQ25/1YwngIfxfYWemyH+/31zzk2XeFncC+s4eS/TyPxagsZIYAh21iZ/C9BwaetYVu9J8h2sFPb7/kwX51RCokC2McfgXIomEnOechXmqRB2tQ++Dq7Gsv1xDhdb1jNdcSE2qKBITmM4t+kAd6eRmRPvMYs5d/gshUMkdoZeXBYx74Hw+Jcz1O6r9lg4h1A/n8hCu8MOGwMUD/zREyglce+OahY/hb7jkZfAR0Ytw2oZkhBI6oQJLNQ8cUAcJOZvT6mGpZLrO8ZJGlzKeSQ84M9sPk3UCg+9NQAbso7Z0s/NRnhFeljB1dV9uWcCLJNoAGL7+f81c0qemoFXfWIkgksrrjjC/J2Cr0Y1u07IELLxdSN9uygVIT8ZJtgiflBduFFwjroS73aGpsI2cM7EeGp/NZp4ezHnhZ/XA+a5x5TdFy1hinfqF2Qbf/2o36JsZLHhZDO+IRDRWJk8syOeUp7Iw865xYRYv8gpklRepoyyWNYfYyD7J5cfLEC6Wn9Lwsy4ulvBRde1i6su+urH7m8VfUPTGPGkwtj6Hs/yfepuSvFidx4kUwOQp+gCxxisYVIrTwP7TW0FDxQ9ypXSYb+zw59J7FntE9nwe1KSWfyCxY4sWbinobG+hdebnxX//1s75+JWJe5uU6ljbF77K76YKvKy8VMt/IL0jtZOPjpBM5Hn5wj6vOqGM+Z90ezsRhERa9oIsXeCelYSId+2jTlgf9GKgabbdKcbHD9EF1H/+JZ65/FqTEnLVP/Bs2RhU2hsbJGnGs5xZ+y+77JPNJXiLrjMNLH2T8NevMC+qs+YV9fWBSvw0QPMfcgRX2FUfH2V4tuUTOpYcvJz08BEPnh4FMwRSN+uPflky80U8VJwPb1PgBvTMvG+ixceq/BB2qGsIjL5GuvPDblJgkCzVJRV+wLbHuuae0F+zBEmLQTX1Kpl4IsgZbX5+i2ZZLKvZ+xY2RwLBtGbqNUA42tG3ys778VBqnTfYVzqbinKPIaVSxJufOI3HXGCpotpGfjKUzeZ1PZ2IaqqZb4kgdJuua3rbsUnS1N+89EUKXBjGfuAY2dB5Zv+Na2zr+kl1Lw6uLHGZlp3ZT2UfxlRhOYwiGLuyXrP2VPZC9kL1x5bq49PVxof4XxIzvoSrsKG3mxMpKNUpV1TKE0fTYaD87va+lwT2CfZWYJn0EzSly8Zc+vCD6oSXeONmQo3AqrsmMN66pkEZVOhGAPIrr/aseuQflHjKpUWzWGNxnB+uYOEWcALXJ/eCR/f9IHb/yEv3ydOl9Er8ZX6jHhsy0E0LDduvHLWbZv9VrO3jhL2Sjc/87PvMLdUy1Ct31+2cQ7hHLbs+S+akYphcNcblE2ma2jqena68XF0ATNu5zPbid4knLgk0+a551uUaWQaylLqnzYafn3CsmOGioq7LfyK2vsdSTDxx0mvSzKzK1zU0XapU104sW36wWb/wmTvM7hHfN+kqdU/PoTOIZFPLhfNbpdNbKP0YsO9htpIO8d4xeHrNjWTTbDIx+seZDNYYkC1ecfYs3azzZh7b17FfdbDft1NftSTWyd7fOM3HnOgkmxbDjy0pLPlscMclY4TFOn65pGYCIzT3uSQ2zPwJYMj+xHV+P/E5OvR7Zq08gcUdtxkCEb1jVCf1Ar/HOd1king1fWatgMl7/qHpTsX9/erD+/NNJX/L7RZLzg46zgDjdArPTQZO0WsZBZrDQ0q+CfqBN4p2eCt5Vhy9Q7wp8Mj4r8FmBP7ACufSCP9DFbzDNvSH3h99g4VP1b1OBf20vk1/mH+EfIvu5R3H0+/Sz+/tUIPeu7/X80d4K796ObdlWAf3q9gv3+uNT4m6X7++KRmKYfBjdyXedGQd0v/qI5YXUqvFrbSTe4AO9770c5v01zhePCQ6z+XD+HiJjf28N3paLr8YRA77v5/Gx8La+DZ0jOWy7DZG4DRFFe/UMf/F4SzS093AYjO+3cPBt97613+qzD8SXQL4wJHdyiF7vieTB5MgrPo4x5NbpftcLv8E89O9BriVHEL/RzfBAeBkTNvFntMcZWXxE/obM7xEZsLR+/PyNfWw27fB1zPf+xz291Myer1HkbeXnnhtecE/7ZpxrE0SuQRFtLB2ojGO/VNDWuvI1lntN9n90DpsveOEH5B9+anH0GR8I7dcgMUTernS9tzYeZk18bSD93GucPkIT+upzXkBkDd4424Ya0O1H/DV4wFR32Nm3LjKZtAkG6QOGSh9kHEyCmHt9MveeU8avEbkGuUwQ2QUp8WT8Wud+Xi75FQ4+YRzDl31f3HkABeDYFgcjyWXFb9vV97X4mZwm8W88IKVTcGiXYx8UMPFSZ9Mf/IluHshMHhoxzO1Thl8eh0g/nMoLupZDyHFAjaPLXUG2b7K2ex7eRO5eL0IT/YWV/xpz/wsT3XSKDIMt/R0O/7D6iO4h0wRO9vJvrx6SzClou4kpud7iJwNCwQ1s4mDArZecc4aXOUM6bdEBG9e2VFiVcNN62pttaN5nq8sMcssl5iCco8/4BWIfn9GJbnwzbbujSmuPWM6agrntcZOXrY4zsW7Mt+QbA7sD21r6id/Kj1j1xHJbK2mXsWyH3bHbjEHCo2RIwSIw3DCwrKG1b0pSQPfqQFwb8SQG2zLx972WPqJX7jsYU9XINMP2nfgWYZ2NvG0pmMuXzVxqUnLvh4kEZ5eKusV320GusG9b+eGktI06bsjnOsr8wJV4uTv31EbDxQuIqcjGXurfTE6FHzsyZiYdc8ze5MNY9MHQ5Ee3H7ZlG/tX5CWWT6lX+l3k1tmWctCPMbRQWU30iZi4a9SKAcENI73G9LaRPymt88gA2JbJoYBdGlVQObDFmZc1vGxyRlK6oJBbM+Ld5aIfeupjhGzLrFmNIZsxEC3iV+5bx1rlBVB0AtjrQPZYuxpD4fUcbo/ZjN3HGDRZin+zUc3eOImH5eSx8YKA57MJUmNY5T0WFFqf9U8cqYehlckdR6mrba0GgSPjua0B5WRayguJ1lGp/WN/EoMQu/BCS7z01Tzr//zXpv/52Ty43xRfpK8LsW0y4QHkN2LBKBT8zqnYpSN39dpeeIGTWK8op68aGmPgd8g26yRsLwxelpzPoU94CxvXWYB1aPGktp2RZY2KvJW2fFywd8RLn2B4IZwHVS6pgNALORB5J66vX5/Ic39Zx4uLQrCwHVmrdL1syg35KAAAEABJREFUSv2i8wxroh8b5cTBnt7neFKRn7oNTeqWtRO+RZvULdfvlRdLc4OwH0+Pkzg2Xr6cZFsmXhvmFHmJOIKJvU1jWKlXXoxpIsMxiLkqcUwd11F8GEPlodgKpBhVt0kAG3XuCafEPcbQqJK95LZt05yTuEYDMUHqf7TxyEvA8EJDBDmpmASG8Oc/nfW//vMnXlRP7D3BEctRwKrE1fdjdv94kKjfpV+IXZRmOx2YEkPbHZfSmNcYGbGPuA+RhxGyrdTAe/yQOyZCkeCPge+dZ6MBIMvFODA92FijvERNbnnBm32yLSOyrbTUbaMQkbuyx+1SYTsOJ/oi7EkA1Xbxi15kmo+tyNpGx7JNTakz9gZ59Qs0Xu6NcWp6/IiGmi5PyFEryZia6ti4di9gy57Cr7X84VqF7YkiHRro6LkRcU9GnTXMPSgSrS9GLAl6OGG9Ml4gWiWnSQzXa/wUDNGmJjHkkhP5ezInn9zP479xRQyYfV/tgbnNCaecq4RtBtxlZjAvuJ9cF1c9kXdqHW6kMZ+hhLFtr3NoQbb0ZAGMvWv+cj1E0HWkt63XrUmQOZqFmLbUkzgSatbFpn5hCMONFpVxlJg28l4Uqco6nS3Xxh6d2PJaK4LLfVjYhSuZM8ruuWjMQ2MEmbPIJKOtPZacf7/REA1RqU9CcMoaEpKjTjIx2FaBjbWwBB9P1OuSf3AFLXu11wYv2puL+wi5zJ3W/Yz5KRsrHLEZ8ezj9LFhW6HD1n0LL3KBDTe4F7gfU99JXHYyFbXj+mbeIuihrUlsySfhpd/QOfgzg8yDCIDE3wgtAiB6iSviwujGNdzA15U1Cs8wTBwtI5MbMSUGaHOykeejTueLHn6SHs5TpbRN+a++Zf9n9hrzNeFvPi8yUUO/0OoX+J/szwp8XwX8sdjvflG89vd6/jqcX+K/lv93m3/W599txT/z/VeowGcO312B/A468N1Kf6BgYnnT/LuMN6V/F2JcBr/WWHSCe73jV8nR3/M+GvuNj6z5IvAeYisf4tP/MvzLIr9BwjZfCt728f0x6hdbf7+h4Hw/4mvPErctG6zp73rG1bKHfZys8XG+MQ/Cyz7s12qpxZYkdtGMI7dPX3ShB8n1xsCg7TUNc41++BwTgYgp++w9Qy4reI//2+izS2t/ayX1yhfbcI5x4jzwXkwtu+fUshnviK0D0bfrtnczDi/66YMisKbTZ34P2zL6dAp4hAB73mCbsSkvWfBQIusNoY/Y7cE7J2N38MD2xEMy2+Jgz2OH8zsqLRO7B57l/DxkZGwHDF8cyTsPDl4Q7yaUkFzIkhQzDiv9MzZIiZFuPxL3gZ30i91hL4JvxRl6sFHT+Q3wT3zhv8aqC/HDiEj0gzysvfkJA/79cfi4p92PZwK+EWIgMQTiWWF6wIU8ifX18h2qrXVMdlu2ZQPmNv2OV2JwteTgizbvBNpuaOCXjlWf3c8uHFsb9tLjhMN9vUSWidJsp3sX9jO/4+HEgfqiZ5y64CbdzU78NqjdjYit+KZrUnTsZcc2NsUepd5htASnppvBt0fy6nsEPibrk/EhFRPxPxkEoSdW2zIPETNvOOecAnUMiTED97Vm5YeoOrYNX0rDrguO16Mo26Fq8pCuGMeHd14YiWHF8zLHyPQeJqaMYyWySLH/BPCc3IDwKao8O4bj3hT+gnXQNh0PNG2oIDEEsb30pcQZ2oJllyLaMu0rnNDdslN4J44J3LLwZKjPx9z17v0f3J2l+CdijHFA3KhZ9O5x6NjklJyRC822bCDzAHbjAfylsXVNJFgNRpIip1uLfUETbZIDZjWx22ASG3kp0OBBa3I4nU/KS4+sEaJCQfGRh+7HS5C8iIkNzMIXD9MnuPZ/hjhr3nROsTdqqMrMEMVgaspIGzVo4n6KbOiINMXiB8e219w8CCfmyBS0wcuZMBiGlKFiI7+DghblZFujSjZ22vhUYoz/Ww6CJ8zAn7sOM0YQ96PKLWXTg5Aje9hIH4QexH5eCDl6IMo2uiXlpYNtHS2lsK2NNX18fOpaylOFbGz+939/1eXxxFI8EBZEFG3DH71WDw8POvOS6nQa0Ar7iJHLhuFgZu21aMcYYxxZt035T9Xyvo95ZISNodR3jGr7g1rHTl4K4pY4RYwTeVYTQiE3gBX9CX9rHqyOJT2sPiZxodX0EDZe7Fwus19iWsYvL78K/ySffGwTT+n8EJx7nL0Z2UKuwg9G7bEWNoTcgrEj7GpvtsXRM0IhTmmjPiuGTfmL60depj4FT7xYaMnn08YaZV3zl+L5y7anxyvX47ZjyoiezkUsiSO5rH1rnCbuhFNl4guq5UXbCObCSzs6ZiKuSR9rGTPcjyp0SkrNQ3ra/xoxMSEZUoOl537RQxl/9pWXv6X//I+f9KcvVjF373ATAwaNNi63rsWFfC5KrmMMcjnJLubkib+v1Cax5r4h2gmZxMVwGWFgEJptfFkbicVe1l+yjL3wM1403VrmWxKAsmQwyzi0Cf3KZo1MbCS+qqGiLojINus/Gkwk7b7ZZxlHj+LKdjpA0jIxVjvJHs/aN9WS7caVl3ThRZ9U+l4nWvzm2itqfOXFVQCZwwCTCLNl8CPWY9PGxLZqFLSpC2t+Bb0UOD25VFV9PZ8fzkptbS/2na0QjE+7ZBv5Exh6iA6fxWsMxY5dsollR2iYwXdi2yEp9EbrGcp8prWf0NTxpwY945T1yHwSkG1dLldwUTvASg7b1HcHuRGQjgbrGHZ/xIY5/Lsh2rIv7BQ0sSfpXynbheQ6tt4n25pYitsxSuZn+aDYOLEND1vwRtED7/m6pNyrx3D7+4+//qTHp0do7v1VyDLBinptV+5PvGDelP2uNNykPhm67bLu7IHmO1QpsW7snchd2NuBsGrvAohZ5owxzjliK30QW+WiNu79sn5/Rz7cWFr9/Tm+bnMKknW8zRnEUxDbk3uCOhbTGa60zupmM+PIJLLR6fXHbmi2ZR+oHnOSqUeNUtVgWoguGSaM1XWZ2JjUS1bn5+ZYdnRG07IMX36y/vLnk37i98SpRNtkzmUrPrS3QtgOR83X3uJnH/6qLjUKEuI9DiMH7Zi/cHojvjOI4R3sGoKe4B1Z8YHhQ7ynd9Bj+x8YWaC/B65ciB/he2OyLftbQNSE/hbCs7/VsZ9pkYnuZi6Y78Gx3vTZMrlWAq6zvmazYY+xNoRe4eC97pF882j1+7jupOL/btrDb+R33Wb+EacE8Ro3P6nMPpkEEuzT362LzQ/wzbreOU7Yd9MPh2yZbJUfxofGv4P5er/82vl3uPhdRH5tXIf87+L8b2jk9X3rcG2bPfKMg/5b+6NO7/d8xIP5Oq5j/uP+99+gMeCcwNErg+8Feh8c+ZDyET5Q/S7WR7a/h/ddTv5AoWMd0yu/ZEDGBw7X39wKD8ar3s66id9ZE3Oz+8NW+lfiH0xzj3/GqmVsh4ZasX8yLGgNyekl1YQRqGR7AV74N1jQJf2qVkgHdPuxUZh7THwGiv977PJHl/+8zAK1IhbMHCwxxYq61y+01EWU4hA+8gs9UDNi8VvMe6eS7Mhob8nzHiEfc2Kea21DvUfWOLAPWT4iH34Sp5aPyBy4j/+wZT/LhXaTzQQ8zyMXJCYYd8duQkdPyL0f80UoIaUXX3ImAg2+hEwTr7A3QfoGNObzDuoVSo6S7QX2mGgdm4kHxEfSPqDIBNsUbK01Qmk/bMvwo7eAnbmYbXcN+9oKv6cTAaMHWoY5lJsMYa9/dG6kQeaFLEOMcySWsuL3BjN/D8geecTWxgJumE5CySdVCcadftj3OPzc094eJ45YW1xSU7BmkrkPOGyTMcg4EC1f3umQ3/cqIkw4OtqwlO/QgUgk/QElmTuEHpngGDuO0JMSwPriu/SYQ0+c5gvx4lve5dS9JSgLeqN1sNCn8rCDRxmME/fGum4qR1/w6gUmwQWsKnSlW72WfPQCOC+OxBpol9OrZi/9GOwRD3IU7HKUXso+wkiFBq9pjKMaMPyuAxNSn5Z4hgdCmUw4lL2W+T3mnv83PbFF/jX9pnt/r2btQscUPjJa4PYgOWtgtkFAmBQj4le+lMW22ROQlLFo6QOGfXQMxNITTjOJaDJahx1t7DadXvhRUdrQqWziTAhRYTy30JFJV5xAs2aEgtiFng7Y+zhy+xCy7DVZ8YQifMaSVPAO2G7mIZfedutHppmcbHPmII/bfYppqJGz3TqQ2n76wHa6RmwHPeFkwwO2ta77Pb4y3NnxFuPKNUdtdA8ktr3ujrijO1knemJsUjMELYCOzs0/Mkw7ZjvSS6bJ2QBatMgEM/uBdY1+A9+99q2gjrXViJcCSNjkSKeEVjLkO5tVUgTQDz82+68wWGKTp1Ww93sQ8xnj7MWuhSwz3qAFk9Q29kcDYxt7etam1DR/mbGAPeRalpeQE3nRJoToYZE6TU2u89ACIY/IiyN+86DPydNCBB1siHhn4uFdzpQ1xlBogjbxteEz9z0bMscaW3lQqOju2CY2XagRr4cMlGsCOz2OX8BU0n6dCB30mHJEp6AYIvyNrvWxuffqeqIwV+xz77c997xwgdQ2ZhwhLyyfTmdl2QIlEX5XqZu1EfiVF2yzzXLShLZRz9VvMIL85XJ0jRG4Cvpeg73ZkJwXjOOMvvX0eNGVl195AXXhoTWl5MH/xoPwiZlBctbID/ZwqTRcMdzQJ/kmpBbFiBrMxGpZJVPbQNC0twwDD6t4waEybPz4JLOmk/kqgrURTGrHdtPw1Amd4dgWD+ev2nhJMXngbgzObeia+lCn6GwJUsQgGnZK5ANt8pLmQp7jNBTYsWeEhMRUdPMiJ72J5USMeTFbJY1hVZ5KM55A8EVf50GsU1f8XHmxdn16EkPiTU54Rq5OFmHqQnyEoClaTkHPrhIv8zCncqFrocG1vSmxTGjTg7EJFM5mbZT/wguxGcMqPT1NXgJfmh6TpCbbjVwHgWNHapkrgSxgCFoOxGXitTOTbKtq0AvfG1g1YqaGp1LrjRiuxLJt5IvzjXFsI6SuGzarkp10poYDnKjbly9n/elPD/rppwc9MM7L4nESPtG05NphJviY2ySWAvGeuKek8PCL742iXNgX2c9HXTJPbJOaTcQf2e+JbU7ywcSMzvakuKDgyn1NmDRIyGOUsg+KyS2eksJfQJD6Y4agEof6/21MeRXawpKZGBinB3kgB4mURErsHezVicoV46nJtZ/77MYn8fAjJ+RrDkUBKf31Lw86nSbTJ/b+pqfHqa8/X/WYa5r6Z11IsdcsdQmMjdQgudvGpHFsTZyELxoUziIWihUJ8i4PTYKwF3dDPqPkdiKfwfU0EZ/5Kz7uOjFwZR1+/vlnLEhVJxkbtmUHRV/KOuQl/EQ5/+DjNM44NurUB39Xru/LZdMVf9fOSev+xBiW4v/gHXzjJ/429MOXqJmqZbfNSk2uW2xe1fFygyn257HOOEf2KtsMN/okdmsCMwIAABAASURBVJW2q2CIYNgmBrFpyFMXgoGixPr16arz+azMN/yM2K4iAmtQh8nokXvEE/XZJOqMHWgbcVIGKNLA92kU94EhVJlPIMaFXfox0BPhbOQwlYYbYpIGEkEhYWowLOxY5yH0rcG9qIoJcnYJV0qbvW6bCkOJH2mZsQyXGg3GNUpjDGDl976gE4W6zT7ryn34oB/5iFiEfWOsqqhPqYbEkPFur5jbSrOH7JLBhl1+vYcsM7f4MdP2LdnWgH4ep+4H8+L6wQJzqQo+95v4O52YD4BMy3nqBD8v7IestCu/HzbWcyN4jpBu2KgnLD1xYgsqcxHrVCnzSZ7Jb+As94yBQ3vZrVEKYsz42sliqFx/uQYu7Ikn9s8Tez79BaMXxmwjTXxHJnGJlr1F14dtPPcQOaKYFI3plZtQwbOt7PlLCmlpFvLQNmS4JBSI+GxqHt42FfsBIjI0FzyTA/0oesaYUu3jUaEZM5ELR5Lxs0c26a/klxxWdCIQyUwG8f6Je1n+YctPP52wCR1d0bDGmYOYMsZL67DEGnKP2yY2YkvIGfGoH2D67oF7UVpxJb3oQ7uiFWQcpE4By0KdCb8LiIUwgRsoEUPiwKiCgt6A9Xn8C1aALfBuVh/xDqXvkTlk3+xjIHiT+Un8rMBnBT4r8C9UgfyG/xdK558xlT9qCWzL9h9QkrtfkG+Zv2P/Ac7/tibJJR+K33NqW+ZD/Vt8PkevD7dtQ7dxZI8vHxn/PUH07+6Rj2K8z+174k8NG/lAb7WKzdcQIFmrpb/Hov7QeTdj1ib4bhvRe0uYhDv+vW8RPwvblu0mKx2I/CJwZn6wmf1uR74M5kvvewZty/aNnZiCG+GHBmzoXc/2C/s7WYkpEKIdI3320+Sp0aSGS86r63PGfMltPl8hkYncwrp2WuzuhOvdt/f+Xi607C+jEdD1kbGR147IlF633jNe9hJ3+GwldAy+lQ//Gb4NbX+HvJBZcvayXejpaH6Og+FBfdFTrq75C+LdZNUxdc037dhb43nUO9dljNzprCGrB32CNX95Djl4SX1/lj3RQCl1fQ3CeUOZzSPL9o3XNhLzTkl8QabzzshrufA/gv3sI3KTOA9k/hr2S3kqexMJy/Zd3NnfyQWp3e5NmEH8pB4Mf/VhLz/26nHaNg6b9qLbK4Zjf9ne5RJTD2+nj2KpWnqHcPwEIq8g4wOHjG1Fj47wiEN723We9dYeDTcxZA0zfoEu44qBHYoq57t1b9mW6ZFio+PhhpR+UTljwnbHw4w+Z3WcBT2gU3Qm9oOWIGb3IGejFzSBQvbBxGAdE/kDodweCMb4DttymMSIQw4SyBHd7PWM4R12uofePTKupR0Tk1iNtXLJ9hHQsolA/OfhLEPlwWN6TCh0261j3/fYQSgyAcN1ILMGuICxHm5GD3l4tmFnbWbbvvBQ+MQD5uXT+Cn47AVyY5Ds0hEn9ydmck+/OeWB7Jbcm7OENp7uxn7+X37pIxP3o0q2lb0UcdvLPjUKLXrBTPwIWJaQ0V2biYV5wmwgy1RjFBjYm4q/2JHQl/ocsdiNTtXQYI1sdyzF+MzL6jGG1NLqlnWJrUk+IdjL3m28z42OzblRYRMlkeLM9vO86zTxuUVD2ROjRvfn80lnHq5HeCK36rbxAua65zN7f0RnUq/L9cKLsUf4F17YXMGmE/FXlWw3CKLrkVo8Pj3yQi3/L+XHthc/smRyD+gYT+COh9OuO7URTyXO8Wy7UMgLgUlhf/564UWthJjS7BgmXvpRRV6SCyht7na3jiN75Im9eKXGyTnz/KUrQhxTkLufUQW2ZYwFg5d0X748dN5PvKj++vUR+TzeRpC4OL84olPkkbhtSznoOfCxacaZaDiLevK2155InpO6zxRVlu2USN0sjVE6Ec/pPMhrU+fEywrdNVTQW4SMbxNZVfjBr2iLJ9lW2pa44FXmILGtFw9iD1xZ10dNiLbbTo2hUUWkKEFfPGFvATZyVv+gY1tHyxBV+AUJfc4XXnKktr0uaMXelhcveBjcQ5Jz9HCFNAfmjFyOGtgJE7KQXxYZMYh8UrvwgoiF6xd6X76YXNij26O2eVFynxFEPuM2w2nRJrLsMwI+nx/05eGBuA0X+/jKoODZi7aTWLeSXRpcb9kLD+ezziBrFh+2e35+OKtq18VYfI4x4D1osNbeaXS3IzKTpK69p68dn7B3Yf749ase2aP5S951X5m6UtvcZ6KzehLdrU0uqMQTyqihxBrWxP6Eh3HNjCEuv1NmbOec2mz9kmwQq5rDmXxsM3OKJDGaYkiN2wa94KdumSfuvPQ+j0IqR6TpUccU9RHImkmd087GIkKcscfRY3O2jXzhIjP1y66qYk2s+Dt+D2SsNJRRQceqgRxOKwgR9LikMayjZRT9IDTE8CeZH9F6ztjYsbGJbgEzl6z7duFlZfIiuByN8JestHqTu7gXi/0q1RB7xKDU8dlajT71AVvWDyKUljnxEvvhYejh4aTT6dS0qJEyY8n2DlGrzANzEmus1rHdMrcgJVmrpRb3+yt1vm4bMV8a4R+IRviTGEOLEVMbe1mzV18mP8Z25iSFYmi5zqK39CHCbwnsJYbkful9v9+rEUnMrdPrbdkONaa6t9200xg6ca0a6sbep5NrxTGRDppmt3yllzEPB/n4sB2Rhm3Zr4E9bNpW7T0SstQQzV42GeI1Z0AJCB9f/C4+T/3009AoiaP/KOP2MhVR23IBxjlsxs7oAPFibPI75wX5YP9iTzDIpEaxMdvWokEmxjWGnOmOtz2F+hKZLZXktka/95k3zAp+b7v/LvZSu+CfNd/sseCfNf4/Ou6sbfBH+/lB+7kxBD+o/qn2b1KB4xfT0duW/Yw/rgzGdED3dzniO/i7OP90+k4FsiJen43ekfh+cu37+NCwY/2Yve5/6W75ke5rW1KkA/0hLbEe+EMcvDB63Bu650tEvli8EHhzkuwD6Sh7+gP6nVrHxKfofGG6B6T2EFoPfuBkr/izj0hbsXX4s01e/tDqEUP6oIV3vf7ywbhp75yOOh8+3+oPVdsdj7361/QXuiRjLzmbvkB6cJND5hgn76AvS2TsZ/nDz4/2y8em5PoCFGzxji9i7/fxbRNT8gCZB2/p2+uLI9/r8JkHBst35H8Et5hfx0v9Dnv2HtveV3oP2bmGfYi92dsl7zgEcKVvQR4kFfohF72Mcdfya2wZexPZzO/lM3+N5CcWPjYSd/CNDLZiL4jtA5GL3n0ff9lLof0SYueFzB6H7btrceUdOTu5SS4rLfEs6JZ/6LEbZPw9mASdOnSfMfneG2RnavbDDWK5W/fYjp8F1pu4JvxG2yGhCH2A1CqI76PPeBJD7CTXIONg48FwQIH64V5MH/5ls5REG9+v4rAN+21Ii6671pE7hD5l8CZmfAE7vsXDsk2J76C/7g8jhXxwzF/30Us9goxty7YyPhAdcwrolP7g5aFixk1vvaW7YtvaTnjPqOfhB6PYTExBaoRp2W4capHJOHwccUzqIkUnCN2OzvIZ+SAvadIH4rGWcw/hAVlsBZbT3WCvefbHPaJ/j5sCjlOXzFmyjityiSkIzbbskuMbFE9bN/bSc92i7Zx4KHvVlQfvi4dxqDlv2YUxxlxK3dW+OGVAt2njegrPtmxQgF5GZNdPbLFnWz74SsPmZl7KIYsfdrxk5tiM3ejZ6ICifqFdr0ghm/HGi6PUetksrebuUMG7Yq6BilZtlv5hW7RCOP+fuXyeDT1oZU52qX0RU+iBbdkm/2QlxlLiix11M7Rnfuq6cR8gy+ZGNnauuQc0HU4CtLBjdIv+ZT6SJRAfuJbtHdW97hoZrtgSHnavvASNv5XHbPliP9jGz4l5tbxtpV2vmyZ7JToZp87hYAp5dz0iJ4UqXVmHDXnbsktHW2MrD7s3crUZj+IaYr8x7/yp64bh2c9oiIP9YPYrkrpeJi/uLppT3QYPtUcNDfq8iNrQXb43YpqAWPY4WoaXbkTEKi4DoVUNJacJ1XbbXTYyLBai2I9wcWpbNpChLxupCSzZJg/8Zj8Ss2SdTmdVxYaIBR7xRV5p8UuO//Xzo74+Yj8modvI00MRoffvgrYRGo6iP8NgniPrH4wqRW6D1zKEtxHLhk/bsgPRi/pbaal3cq1a89BQo754zwDC8sXLQo/Wc/cndWDULGLxwfJJKpmfSV7V/oZcrG9eWnQcIkbELHw8YyPmCy+MErdtcSg0VBDe5TbpiReeF15YC/vSgBfvQh6/UZJkSWVOKhQzoGdcxG36aGzsZ5iqcVaxDqNOGlU69fysK7HkpeaVuBOTaFFJTJmjAgULc+raNWaf8U4m8dqWbfjxNFXYHexPOjUVHTuj6Exy2rCRMSocNQY6C5HaYhTNjh8C6rx4it4lAehcQyeM5/8H/P/87z/zMhefuuiEzmmWxv5jl5z8qV1Mxu5UYoyZqVxzotmWW1Y32sbiRn7LvcnSZL2WDSl9yM2nSOmrbSSCUuo18RPa6UQ8JeK/6uvPP2sjGUTxOtV65JGXVIgrvLy0OnMNaQnRlcxPjiqrBvbGwMcmoTQYRyfjjrHvQ/BWmoqP7PkLdEJV+QQGulh10Uu2JQF0Im+b6x8bojGWSj5kIeFc8ZU8q0qJwdDX7w6LFPtSQUv5C8DQYfcRc4N70mS1np425b9kIGpL1eBbqa3Ii4nyV7b5nRQ/uWav/H6OrdQp/gpj+d1H2NyHJnvqumtK5ofQpAQQJChmWTc6iT1x6Xvrhs8NaSkpJn/FoGjpgQtrlmKPIXFJdtETL3avFBYxWSXZSks3MQQ7U8gFpNjY5pX98AQuuhJDdIMIzkOBPrFsBNzY4Hqh6HI4AwqStRiMew4DUvtKDIoOtByYwt9Vgz3Z88RNwdsPfSE8qsJiDRO9VLX2tLXotmUD5Aqk/lfWJTYSh2i2OVPi5IDT5BSgKKOTXGFl2n6Q7D4eRw18jtaXlh2l2bIXlv68zWun24vf4pwmwHDLjSo58wC5xBOEH1KPMwAZB1GwTQcs2ZxkXfgsEWwkcWXcuTOOzj3CR0vinhRsXYssZKgbrh91Gk/6819OOj+IF79XoL0ZT97Hks0Y2GasW3v2t91ov25A1ffY7djmStzjPGzblqQXftUtdKukjruslrFNb/I7bFMCFiNy+mz/IBVgQbg/sTK/LZ6Y+ciCP2LC+yX9/k1ipALk3zqy9YO3eJ+0f4IKsLy9F/8JQv0M8bMCnxX496zAcZu673/vSphPUQGfoG6m7/29Ht+EXgwi9YLw2yb5JR78Nit/M20+dv7Q5xo+t/7NYnzb0e+8bm87+cen3peBfcd3dQVi/FuCty3bNxO2n+fxeWCX4HsRX2LE44PZCNn+9mvM8UUp/N8f+SK1W01A+/C3dEe8R/+xLe/so9+nP9jF52tVe9neuxfs0O5r/lyCKdvghfiriZkfEGs5NaEcYPjiiO0D94z35O9l3hoo2lRBAAAQAElEQVS3Hu67f0vgV9L8xt57y0T8kWwSBm9IEJPlO0bG2WfUJwVoTmg9kG0ZrNn3nrFHtbF4iyGmG3f0NUdkd5f9ESwvO3FN3j0ntBu4PG13zK3A90YDPDDtytC/f8R3YiJEVDr6HkYj2kHGttO9gP0tLQL2otfeh3Zgw9mFh7NBxgTerI2Honm4dtDtZUM6esKTFJ0r+hsP8AJI33UkM1yv3Iq1arN9uulH5orQIw/44uPIXWitOiEB/6ZwG0QyWIRDNjPjK0ga5qGcQO7tgW3Zz4h8A1N5AZcHjfmrv6fHJ+WvFGM3fB6lERFRIZf52yBHfG/shbfEQrshgzZyG/Qsp6QbpO5kvy4zXYl7yti3HTGZnx5wijyddlaG6E2lpskpedi+0SdraVl5wXc6nTR4yJ+HrbZ7nP18rHV0yVw2GkC0dIkvL3SeHh/7Lwyzj/IiAMdIPB+2FduxF1yOtZ6xqm7mHD+2l5/OE6KRIbm8oHrMmuy4PD2R20WxF73kWWPo4Xwmpwceep76IerGg8Zy9fzh4azg3PmWEpPNmuU64CFrbMSWbWKohohj7sjYto5m8ZO5dwr5tA1qm7jad3SJ/9r2V7xLGuG1oxS57LlLXozBjEk6ysjqozvJYe491ZAdh1PxcYX3tF30eHnS/zz+zJ59anrLJy9s5sVc0DEwj68r1zMmcUP+DGIr9c1/LvZCrNG33b5Sp+yTh4cHantW9kv2h+2uofaWOmcfBdGPn/iVJZuT1H30H84PevjyRYM1+dqxfyX+r7y0fdTX/GVir/Njr/HNjtTrOMaylZivvNx4erzqEVwYX8kl13n6//n6szCDFlWjFpG/sPeS588wsncTp22WtnrfPzyc9OUL+OlBX4IvK+fJWtnxywgfdsZ6u7G0Ydsm37rJoHYbm30hWWlNRyex9BxfLH7OTKdsA4GMpVHFOgxwRmzysvOi1WZ3hx2YPc9p42Xjpdf+gvzTziKX9jIVXrDx4ijyttPdsCyLOlk1hghBLtEmcZmew2sv9X8eFoEa0uBFUEGH2/vSDBJL9h/vhnTNenAtPz09aqMQVW576RHVFaGNl8EJc+D3fDqzPj/pp59+0sPDEKSwIopedXyTayK5ZJ2feLH9+Jj6TJ326x43yE8gdBa2fX/YbhuD/jzMfpv6059K/9f/jb8v6PhJ7CYgmZfA9pCQTUETa/xeyCkxTBwFZKRulqqGzE/myTfX22PunwE1yH3tmD9SF/GtQGSY+19yeTr2LfHaxl6xdhvXzJMeH78q7eF80uk8VMRfVbJL6QMjYGg1ipFkW6bmZ3S+PHzhJdGJup5W/+XceyxrhWTLdix979hIeWtaPkNsuef1Wl2hSWMMVQ3GblA5XqBeWeONNb2qRrWM0mDGRzDJVUJnj9G2KmAueiYqxo9P2EJ2XetbV2krdaPs2MZGz4Sa0ZHynx63keVayLqIhmvl35Vs7Jn43nab4Yd3Yv9m3xyfDZInItgU9ozd3alWi++M0sfeZJ2yL8YYa03ssG+gbNSEKc4yjuwT9zHUSNVtf1ThbyqamGm69mY+a1xzfdzmQieopiSv3Oe4pWfpmma7bbjoEaNjrrZPGdRxbGKdtkbnzppzKHzRumYEyYH8bKRmG4ln/+NCGV9RuEKbFM228ru0xmB9hiL/xB4PIhtMbOewraxzan9CXsxtK81efcaY7byu3Nt6/+BrVDVLLWbZQbW92FwIzUuOsynCTQ3585m9n/vFTryQ/FNfo0/U5NqxJ97kmvpmnNiNfKGf3G6I/dAobD4fJc7sh/hIX2Moeohhlx1IzW66jEMPbOrHILU8kAxGlQ59c0+iyEpRch/+y1+G/td/cl2fNuV/85BrAObtYJmFR/xikdrlegpuAvsg8XSt93m6yel7ICVKy7aOZhMzOOYf9896h9xrvwe9jsFv7lOFe/xmg//aBooVeQHuEEX9DnxP9q9lMMnmzFZ+zZGy0Af8Lbspv6w/sQMQrANo9pj+OEjjGP779inCR/g7V6bX7FjDN/q/c3if7v9FKmBbNr+I88vyDvaif3+aRvQeTP+mx73vjP+mzv/tnPHrUN+D926x5p72Ib6zovkgly8lAZ/6ei/brD8fIicfyIKNIDiU8UKMb5w25CeQXAb50Lg+DLddrgd9d9uQvAfTf5LDJncB+vuQu6YQuhakls/uN0wYHL+qRMg/HxjUPWLwmN9J4SBfRorY7rHxYCcoRzZ6fK5CdhLgpLct22G+g/CMzP6pC/eo8SXvWbz3hIXM+9A77djbbXDDOAitZBVx2Vbs6wdbbL1A7OAm3apGRpKNH5CaNIgj6xrf9sv7vvZmWwTZWNcNtYUX88fczF8gTGjxkS/IG34UWoSgvz4i10Au8XyEQ9d255P5vW7mIjC4YvkJlhGyoduV7l3YqQEqLH5ibrsYmY0kAE/cF/iyu/UDIb5eIhv+C6P418RXIMMKJMzfINrcdbOnmfZxyGRy8Gf7Xytpx5axU0AN3TVMauYErUXpjyP0IFm8xCFx9MUg/5I59TCvZ2ZjliXupQeuXLPBtse3UZfYDzDQsdnYsJSSRPYtHPrRObDtOsf8rd5OnNhnaW57Zo8lMSxs1OMOd3vM5HMg9pe9jN6HtX4iEd30k2DvEVonrMTXsz7ZVgV8oM8DjAXJd2Ir5uwxaha7Wcsdpr5B7iOdr5AxJ7FWkT2A/Mx2SdHDBrFLdztsi6OBODVaLK+OM0VlfSc+l27mQj71Jj6UDrptQpqN0LZ+CJkAdGsb8rfJPrDd9uzVh2ybWJav2LIXL3WLjSD0IOPW0ZJxJgcywadtuNSHWkywZf0nsd7XqunSttMik3Ffw4e9vY/fIL5R26mSbaW5rCC8yOQB8pzWZI3sxCHNjiF5Gp8bVd64vrbeMtGTh4IpqzGn4rP1ogtkeCA9HtW8Q+7okYseTJyqYWiC3zohmRNHYqWDRRwT0QY+uucEc/amgseYUilIvA1okWpgc+IjMAQbO/jNfGNvbDzUzTiQNjRFGlFSN1OnHuSEvlKFwwZ2NHPBlMonVZ1ko4vshBfkIaRZhxqlAfIgWTwclzGWHlm13+W7TqNnF2K74iug4kpekeiHxLz42LZNeVi64m4j7XvIyv9D0HavZ9y0DPKJJ2N7xWgbaYuT0mJzUtdJvTIOGKrGkI1chDS15fdN8kM2+R12oxeR6JBdhqxhd/tpUW23PXv1oj7hJMdA1Km4t9tuPduqGkqLj/gM8lD4ykvZbcuLtqu6psQnkD0U2WDlMXXd63aixrGcOK/kYps4t65XZG13fKJdqdsleabn4fQjT/gvrE10YcdVd3KGUybOUedF44wadifMCDyja0YNr9gyZERl6mC20+QzpHoXZMXhsIiLJuK0in0W2NaFB/KTomVeHjLIWDTbqlG6EMT1gi3sC/5UnOAUPWlIc+jpcRNpKg+uXRt6km1O0KfIIX1pY7/jUpiUsGP085Lov/77Ky/HpYn9K4ZSoycE+2UaNY6ekac8qpPbdjEpYoqbqUkujxggOsIrkJwviRv/2humkZvKumGEo4Bbb8Kc805Y0InPLuSvykvAS2JJ8J171Kais6GXflJ3wlLqVsRWJV7SDaXP3oicZGX9ktslewrdQiD7Ki9SzqcHjUFdyXcSU+9LrvUa1okXHuIOG3oQG1f2VULash8YYx4Xqw4DO7H78OWkLz8NZTzZHy4tH0Z0x4Xc8pJHtEl+pyMOSrLiOyn+T7xwyXwQD2EjnTpsuuD7SiBzooDNEy/lxmDNNyLm8trYq2GFVtCLIGwEWTssyDZ13sAVpGedLpgnFs6K7qQe1XUt4ieeMbJCOiFwYt/95Sfr//t//6Q//bmwyktg4jF+IlUe2CgkQdwy2jAaTHqhkT73SEJR/IhBREOf2NpumEhLNYYezkOpSdaparC3Lcm6sn8RZzR04WXhlfoIrYcvQyd0bKsqeRQvc8+MDXtqI0c7Y6asaftOfJSVgxwoqOBBm/AHMYQ+aqhGYetBgzXCFX6v2pBZ4wv3Xq05+lnruVlVJbHXOGF7LqAT21eun0n9N37PuYaS58TZldzm3FTEGf1Rhd1N2QOT+9ek1g/sn//hZdwV3Strf8l/mpt9LNZpcp3kevr6lQXGl6eU2MewBuH07zmC3qjeZtFMXNITPi+hQ8t9NbX6ygv5n/OPB8rYGCpiMdgofmLVrRWj4IQt68KaPPGCGnPQJXso/klJ5nOtjRPFrzu3KznzHrRreEX3Qm24naOo9lnEXqN6HtUT+7+IQ7uD5ExIOlrGic9Gh/ti1UnRO/gZB0VeYwzVkE74GCVZEh2mqRBGUr/Yu3BKzX9+unDfFntw0m+6sPdgEbv7P7t/JfYV/1wv/DdpGos4NA6KfsRnLVrm2b+paQN7BS/7gWJyzIZtIpNsKz/RsxmVhYcdjFjzSdyFT0fSkpEZp6FT4wQBOfaFOlNLLRcCwWpv2Mgo1NjLWI5sjxg+jxdFi3bo0Ucv0N5MXpapy9brXsSVueEXtvu6IP/UAVIfqU0PENqwmXFszs3UJTUsuYaiL+5Wk9+ZWQ8c6MsX6z/+OujhVCEzJPxrb8n2ik2WjLVUgyl2U3PRS8avbfpS6ijaNjd4yGw7UOJSZp3R8bcQNLQ1bKV/C8JW9hqXr7hEcst7gcRKyjrwjT+tVqv7PP8rVCAXX/I4+ox/DQ69o3+h+4KY7XVwYWQn0h2U9MeGy/gTf0gF/nij3Ij+eCefHj4r8AMVyP0m+AHV30UlvoPfxdinkT+iArl9vYfv9dcfHllnPrPxIe57tV7LYUD3vzNf839kHnvBj+j+fjqrPsnv97P5x1j6rTH+Vv1kld2Y/iWOvfVW/1LyeRZLwTPl9x/F/oHX1rPzfo+K3PbP7ug2f+3wbh4ZvlIpX25EEMcXrTsRvlXBSEFfEH/b5LvMtVtOr1wt3dCDl0znGx8kvu8pyI3G/r6vZrF7ABOysYZuvuCaPrTvge0Wu7cVQubpDxzzXVx29J5zclnu0J9ph256m3OQhWsw/+DgKzPc2AoY/g5HLGXvBL9kzuTzkcxRj49kwkvesRVQtJBuCO1A7AVsYPiJ9ADTu+OQDynyL0HVIEzlKo3Ea7AAu9m9IyQ3DsnUJljzSK3R67PtGwmXvaL30hkHtuXeF4jn+yLdOhJjJNbs/ly2AhvdHQSpFy1OIdhLhiGXzwQZBc6pkftGBkefcewHGb/AoRa7dwzzYKinhLzxEObKw/oLDyTzMCp024Rohgt2eqb3xx5zSIkl0/S2W3fW6ptv8awHZwiRVdcXIQ43+nu2HFHOBhJmlpxeN0PYgcm3hFoXkeUrZ/wjmPgCDPRhWYVwg5rkIaQrVHXts3cSm2ih2mb0fBj9zCb0hBLdzG+AHpGme1HtNbAdlmzjDB4GbDMXsBYxvyF429H00CDfHbZbtkZ1b7u59up7klPmIJWw3bllzfNQzza6EQLsrkOKSwAAEABJREFUaTtzkDow3niyGD24hNRBIm/FZ41B//+z96+LkdtKti46RiBTZffqnn1Z+5z1Z7//6+1z1qXbJSWB/Y0gKaVUUlXZ056X7oI4CCDuEQCZKdIq5wGjmnZf2zixY0cqaqvntlqWU1aEzs23zVj4kKy9sV1a5tk/5ELueuVlDS8l7NLkZcDGk/MbD1EXDyl1KqMZYwsjiz0+6ZNLsJBjmhCxeBzoYVrRj79UfiEUhLahM0F4iMr4dllBjUFfuFugD6XlxUMQR21HyNuwrNQksPcxHWK5j6CP341rMjqRGYMH2NEVbXeh7E07tpCnWwAuWSOQAXB0kBnEx7SP2BT0wKxLEB9KQ3VSq7x4i25IJ3a9yUP/TTdeNAbhRZcyQAtvj99GG4QfMEvHWglMLXgmpuvDVdfrVcVaLhdRDWkVsmhk3jBzdHjRyIAH6Zt6DULGDiFrMT77ySQvgv793x+pJwyN7sPfo8OFlpK3bVWAS+dlkiIBqD9KsuFXaYzYkTb22C+fn/T0NPX0uOmRFyOhpTa2W35XXZJ82LbOFl8mp3An19X+ctCqGryMuajGkM0ccDBW+84/WVtHDLahDRVxkYaSzY24nnibFNxuT6zFE+tEHjJy1pWXIEGVdbZywd3nOSeHORe6W+cZudACXCr+XE0lL6kYX3gpdb1eeGl51eVaxBU+SIIUIrrMdL1eeSEx0DGIbmEjcMcQ+8nl1i/CNvZIDKibHblSy0DBbJYmaTMTdGyYntxeyyzkdjuJY3Ht3njrsfECMTaSa3Djc2+v2429FXmMKcAme+KBFyr//K+f+iWw9MSLiimiobfsIHImnqVuR2cKNFjPz7y0zF/1uvOwbNCCL6casSjWbKOOV+roZ6Zt5kOFPd21xT4frOsYV2zuezx5PGVPso62U9K9BoyjmhqEuLjG1lrKOG9c1ixtN+vxcerx82Rvs8fZR7F3Y29duP/EV8yYOhdIbrZVNSRZG/erjXuxbY1RGlUqxsGl46w9Fqn3w/VyRdesNf7Yu1kHWK2T+0/X7fNn5Z47LhdeRFfYfXsgdQVz3kQWyr++8cQ9abHGEbItjraf/MQ6Lm3EuHUMfKIq9/PIBrEVO/FzGaN9hn65WJfr0AVakU9KFvo9FsQ5p+JfRJO5LEU3vZTrcNdAtP1PBpFbxJu6Md1FI0YgLik1rHIoWJVCq1Fyk6bSBdGl7KzZbc9vLtUYxGztsnrVQnOp7Y9hZJBnnjht5nLLV5Uu10uvVV7M3qhvataxC2n8kDb5ZA0JmknqMKGvxA3S58X6jT2UvbQSLLo5bGuhI2ixn3uEQmMe2fgLb4whY8t7WJD26xqPXZeJjey76PRf0bNv4y/x2/jA3mRvxt69/8RwYh2fLbE5kT/lbBOSdW+rY5aaltgKmejE56kH+/WBTORCxHzbtC0GnUNO0bUNqbA9AL2LeWo9yVvdYgepvk6aGWX2mMlh+KY//fNFoyRLwpxcFpaUNiFOBjsWWjviG/IXh21sYOwLjpQ83iG/kCzhWoZy35/j0O+BWMuetMy/F+9H+L3aP+ReKpA74cvs26PIB9+SjEzwLbk7fjbC3fTH8EcFflUF+mbHJsrN7lcp/hD+C1bgb8OVbdkvyAfiPf6QKPNt4zR8Pz5pf3R/7/N+/Ef7/WH/L1qBfDnNXp78ljDz5ZxvbpmfQbDte5gviv1dsmf/tU6pRyP1AR9lnxrd4yO5ezrl7i/L6UNPfyLz3wPFIgb2yz3MNl/Ad+i7m9+VTLw7o/o+Wa59yjm/XIXf9WPwfr//wpC9GCTWgBCxoI6zBx+cbLdf+/3+A7VncnwGNvoF0oPEGnr6Bmu/gCMTINPj9AdOo8/ydzm/4kE/59/qn33E5z1c5A3uaR+MTx8d1+HbJtdD/qTv94Csx2Jf7jf+XdxtYpfLL5zwqUXq0YwPTvaup3TnGFkTO93zsXjYsXB0ouvOlzPIHcdOT1zPKj1YEWCEKnIMOGzL2D8B6dWxED4xeUBwYmFrx9JMbnv62CWQVxbEL8eliZ9pxoeebfnwKx6QnOPdZmq246TnOsm40Iv5jM/+5IX2Ed7KzOc4SsLmOvMkF9EWfLo+7MQquaw0u2SQcZB1baQG2Anta7BjJ9il9qll7Ac7VdQSUPOFzSD09PewDz1X2OisHSzDLrfXMeMW4GSjc4c81LCH3HjDO+SiH8wjlpnFxFYOGx1irzwtgWBbkZv5nOSB0X5f2+PKOIitRa2Nnl3K+JlO7W1sgtiJrL3P7b3HTR/mHIi4gixBz+VMO46wskd5dqY5U489ltg97WeMqT5sy3aPYyQ82xpVfX+1Leul2VZyty17h7zLVvLTTrOtl8aYwBa53sewpV7EaMNHOPnQEcYec+IPIpfvGJFyfCBvm/zQgGjv+yG6GWf/B5m/xeo4jI/XnDOu+ItM+tt2w8cEWz9kX8RvWcJ3jUFXcpXKg7HpC9lsRvVcaTb0+CMn9sDCP0xhRXbO6mZyIDWFZLlpb0+FL8PDK+dwGeE7I9vp8BXaOU4fNKtPjhNGNYqzlLlt2XuMyTvoOHn2YhUPhS9K65dE1GTj5cezDAxUFTuyVMQoBq2vl2ZoZWtUNSKXB6E2nAPRyUP82M56F/5rFS9NAPo2shJzE5WV1jrsow2ktLHbcEUDEfYI5z6iEvREMjIP16sGLyriL5si+yC28nA4tnOdJp68sGs6F1Z4wTyu+dAjl9gXcZzyN2SDp/xTrHlZQe1IQQN/eZExqnS9XJS1iK/F/koMiThxiGa7+Z1TMa6hjO19vRZJNyTZZv9tmFga+LDdNJs+uqM0GItml/IA3bZuxJWYk8Nij8pSYrLj66L7ZuxkbluGv1ijzLs+vCjjcpZZnaqLbOIhp8QX++mjX+Sdej89bbw8elRcZk45NZlMjGzbU8cVu/knbWV1K85VpRpD8SEYi5c0sZ23PDVKYwzZ7hcb+Qs/afIiaOjCCyV5KSlceAkZnRtr9PSUipfqcuUFj/Qfnx8JxxJ7zxptr6qUhtm2nbGEjELPde+ue43R8qltdB4ersQJnxeIT483JefJmLIgP5UWK5Pks+a2ZQJMbIbJUM6AcY7o6fCZuVL/NWRdmZYU4cQKPJiLNEiPkjIq2KP7zFOnCzUZyFWNjrtGIWNkxNps1HCqfWLD4gf7iW1f93M+e9029v5CrpDZ7xFMQgB5kfKZl99sNQJq83LtfWLZqAlLoUVuo3iBdPkku4TqLnSc7QysXH839tsNn9kvoZ4gdSWv5BL9xDsjB4SBKrO3ntrGYm9IrF0+4/dA2CJEQejqFodFfsg80yTM6Gy9duhuSQA7DLVxj3zw0n//l0+61KPKT7sOOUVvYcAaSt6LPS8yt638iDZYjxvXR++XCUGlgqbIuHThvnXhJe5ij8afliUlRjKCgJiqrhr1oPKQVLJNHlPZh4+fb4r9R/Yk7774fDNzaOTgSCNrZyRinGCxFilAaclaefm7CbrQW41JnFmL1GHXXOqXoGNoVMm2cr+7Xi9cj1d4V5m4bnn5zPoXMkt7yzjXw414sn6okg++s6CIhCa0hX7kRDNYBJH7sOGNKnSk1nX8S4P7YlHHmLGsjM062ENKDTfJWrqO+JrUa4FJnkSGUnRGYUvCs9FZykvExJCYPvPy+XZbYoshEfZS/PdE2Mz+2IS9SQ2l8kU2dGyPwq4l289YxDK5AJOT0uCJfdVQ5IZCSt3Dxkw6HO9dry97cYaBYJEX6Wsjxv3eKGIAFVjhibaxHjf0Nq6ZOYliYfLEZBwwt1GU0TD57DC0MSxD7YN4Mw7QVMceGjW/VPbB0MPlQX3PRFe0/XrduEZn19/etU2NYCu9bWWvzeyREBtWeIVcHbayLi3H3qCcGlUaY+jCXiAFTeobG/Fpop7ITeoVnY0apE6hIabYEtecVEKM62ajn00Pz/YeBb1t2e75jRgR0j5rEtNFDEOJNfTon8g8quFFOve7xDAJIrGiHLJsA/JJTgF5ydrrwmfKQv4QlG2xlMScrJeGNz18mvqXf/1Z19K+LBJyetUsH/P0CJK7wKJGK/Zj9JTwMfiNHSZfaRJypxr64hTYu5OjeyV/P0H80M3+XbLdyLXJkAzupX+M/64r4A+i/4j+gfj75G8Z+Rb/fat/ferfa9x/VOV+1OOPquwPuz8q8PtV4Ielb1ZgfVPiI4HcBAPlu/IdfrvFjzz93dNTkuAbiSy+IN/jG+J/cXa+VH/NafjB12TueecX75PG7yXKjjptTARStu/FaeeUz/x+nPkXiMAXxO8nfKSePL7fyjck4wRkb7Qk477gevL+Kf7tnN/n/xFUlguzCY7uK0dL7MLvStn55fF17LbVP+Ex/lLRX5KeKfEY7ISo7yg59nYyvwS+yBykD7rI8ctiFiFun2EZezsnMh+ov0s2/l8Yie9l9vVRPAWRyrUz+WU7WPQ7bab71bCTj79L7/T1hfCxzua36RNvZaIb2JZ9ronfiFGf3B/JacVm8Eai6dDOnuHzsa9JPqsygoyvHr11AytH6mlbtpkG6rHJQ912WoaFjG34mZ3Y45Ws50bMsfs8f3dwJw/ffj3v3LADqw/bsj8GTA5rf0AU72SNfuzQseeYs48zFi0SdFBSq4zU+npufh69HrzQ7ZfxvUz7hBC2bZnxe0fHcgbyRsB+0ZoIBm9EZFv5CX3l6RuD5O+CWlL3tr7VdjkUDsHVe29/iJfq5EHbIoaw3R4539llFpZqlIoPtyC0VDyMUzfjqDmujrwXe/2WFxdgJQcE3AKR3mFb58NLHQ0SNLwwiLztgyM5MWDDhgZsq2pITNkIemkhSLYV+4Fdsne6aLZfzSe1yYPQW/6S5/lhMJmSj2001PKxVcShNHjd0aeWNx6i5uXxpKbG3ylnmzgs25QdYdHoUr+NOkmWfUDax6y1aHFFFIyiygjb0cuaPDxc1fiUh8q8ZMDGLsgZOc7Phx37z9NjkCB2uyFgnTJCY5LY8+A4kLgX9BW1y2Y9k2/6IGPb/bB55GFzm3DnHDtjDKW/8uKxxtAiZ5t4JI0qDXQu4bnkhjVG6ENmXsiIZjsBKPlLjEFIQVEvV2nU0C5v2VbawOdkfSd+k8aZZ8chK2K2Dz09Nzu8F4QxqevMfu4cQxH6yMhKywPs9Ikx+ykP1YPMm84p/mOj/eMjvMwnMSY+SEhJk3gnD7dvvSc38lbYiivbMjkn1+gvZPNXdrbZE0Offrrocr0ouQfRjFzGF17GD2q+8fIjfw2c/lLFywn0rlbhZcHbej/fOg7ShooVYoyf5Nb+h3XhJXMRS154uUpnuysRsS9NjHD0mFOOFg2d8JW8iviTk12yDSDTtwxCyeGWvzDmvjKJMTUSLfRgcu2mFj5p6KCuQb4P/f9rvmi3L0VGtNZjTXMtLl6OrSPwdAFZI5XDrVtlxWaNPcbo62gTO5OXIE/9sk+8hJAoWSO0x8dH3agrVDTcLzA23hMBa4UAABAASURBVBbfeFFFqNDUtmVpEciGrdhfMXK8xEVC2ldDNaaqmPax1zi1GlWsC3ug19oql2w3Up8l7TRyKeijSqNKVYaTw7ssgtkzoypEdX7kuEDynJP9sW6Sp/7H//iTfv6pZPESmH1rZdy7Cb3Fi/bP/RJxoWv8XIntp58+6Xp9oCY3ff782FjkduXF77gMJW5hMbTUYmN9xRqJuESzzXk/btRqo5aZ2ZaNb2o4Keyil6y0DDfWYEsckYO+qG8QvrC/ENpy3ZHfht3eV9DCbyv4v/V/7LJB4v7IfMNm/po56xzbrYfvy3Uo1xyCvEB+UmwXfhWEGLvod85jUIut67SRq23EYn8q9mMbURXr8cB+zv1/lJCRruzxkYnEPHrFNrGk0uV61X3LGmSOeQ30LHxAmNQksK0aQwNe1inxFz5ta0DP50Lyf+RaTD6iZd8t8s18Us/YCRb1TL4PD0UcRf5iP0hKInTPxzGP7KjSqB02sR28uZbyYj/XUOoz8Xd72qjNTdEzxvbefe1N8jG5nbHbmeGaXyk2dGMv8Qa2YSzi2xFegEtoGOZIGPPILXQ0hHnF/qhSjZLLHUv5ro8QwqYP6PAlRTa1DWI7cUDt3NPH8YwjvW17jJGPz8gEsR1bl+sF28RDTLaJh7FLasfS2d2vwbl2sXm6zDgxvMSmbqHbeAMh2Fb2Sfaw8blR9xvXT66Hk2+zJqfhEEFiplOhYzuuCAlv+7GPoYuALcn2LqvMRLNs03OkY6/hWiwR9V3ssyeNy6Z/+7ef9A8/m/kNeYxHFpUcLmuH4AFZabZVgEN2aqduSSGwd7mqgVw171eddvVWYSuSKyEzI7oeM/xdjt8Q2Ru/FFXBG/Lz1IT8NTwL/srB12yG973mEvvX8JGdtzqRO2kZv8XJO/uT/3Z+0s8+uQTn/E2fi+2E2HkGS0vpgyzw3V56o71vKu53/fXhZN7Lc0tWsEueErG6j6e4cBr7POeE+wyM5Vr4rYi9PxIT45MY/1ZBeF89WO4s+2/GvfGuwT2B8UfrBut3OX7P+H+XgP6LGTnvHb9X/7Z8p13bsl9w0t/Kfzk3pIDuPO6n9+OT/6qPwNfwSvidyal7xwrpnN6PT9qv6PuLFZ/wH/XfMvWR3vfSv2X/j+af++BtL2rS+M4ATv1TnEeZfKblk/CkfF8fO/msM1/qykN+RhY6n3t8GnLTqob4nD0gvYxXMd6x+HwPjL0du83FzTbQm+ayggU9ELaCyN7jZUyO1Op71/utHG5+1ZHY5FQIv2vJduM08tb+OT/5Z9909Bf1Ed8wQsdUujfoT2h8xNeC93peh5JteELOz9DRzl8kjumrLrwgxKx9kLG928n4fZjPXMMqtmnG1IRcWArmC2zwEquI5wRyEjx6l1ZD9Oq9mjiCZBmoIqfmZxzgoudtfcXPa0QvSGQB7n7TcfqJraDjwl/Xh76wGtD1YWINesIpckFiDmLjHqfs2aOi7In0ocVfsEQNQOq6Uk4CK/HDdTHo17TyS10XBd5zj46CexrjhY176GjxHRzTjqXn6Bg/tmWX0uyMM5IYihUCYgxd4JATrWtAb7/QbYeinWclHqG38JX41xJtlxF0Y2+XXcqP0niopiDjN4h+5NduWCuEaDJf4I34q2l8BeKX7iMcpc+cUit9kBR2lOzChjUhTJmxZGhB7qGifol709Q01SK/2JxHLF1n7S3xBZELIhfsuksTsczpyCuz2JtfjCMfxEYg8kk80SuZiABxoChlczWwl80EDO8eCg0Z00eHNLAimX2v53ZSnwnPg+R0QsI4a/KS94ISWnNaxzjf//9n0BmHuFZf9YpeSrdIbFKMRTZ0Ep9VARoScYX2Lgo/PkAWsRHEnpRry4rLAU/dmIfAeCbu3QFxQOBY0GyrgB1Z6/1mdIIlE+tKcCq177VaJbZeQIyQwzpp9m7bttqfIoOQrEk9ksOcJy3M0mo/yWbASPI7ZuSbF5sndp64v4QvRV+HbSn2gzlZs7UDLxz7OHQRSyJKzHpuoZwTYwi7+BeygfEjYlnEPoOM4S3g1ErGt2jF2jDmSpjshwWyVxBXTARcDVoQYic2A8LVXKthWxiBPJUQzutEtIUMQowIMWNGxbWz0InsCxKDxXsW3TD+xEN9ukhLOPZi2AR8UUtmrw5rimdjhGsNbCNFhiLuHZB0tux3OxJSm4SROFZIccR9sGtAvMaKsVq+qKib8L1aMLpW15fLaGFgLWmFF0iyS2eDTX3gW+Q3tcmJGBrrhtwKQot9DeIK31rCBn4TZ9uOwfazlAefk9qEFKTWwfOYQeYu7Bg79BNa8cBWjI1dqUS6xL3ha6m6LjhALrpB0yzZnGDlZUPoDNEjJwaZIyBmmgSbNc7DYccv/AkH4wpWWcJW4hjEUrx8GYNrSaI2m8LzKGV/GV3Ruseup+VFzHXBlRuTTbO9QcpilQSqrpiM/aKvpoWeegYTmwubVZEBjJvfdLf8Io7Ibawt7wMlaudgFjWwElepjn7I5L2QtYYkK20JI8BMi2vANjlOzTmxQd7siMX1J3pHv4sWTcGPbsalIk7byk8o6ff9uslmBtCA5V1vxTO8WhoPQ4QNrBqlwVpkPScvmCYvN7ymqou9RIjYU7dcM1njZfIFc0mPvIR64iXYkolYeuLl1Q1MmFlTsUZcxnLqCeZT6REfRIL/xHTTMrmL8UT/8xP8J2wxxyskTFzhFjSJcgpXWmJMnGNINbyjJAMoChbCVske1ID4qHHy3HjRlZcFWGj5spXPxdhxDKA3kV3Yf+TFau5DrUdOa1obL6GSU16QzbXHuceTs/AlVcVvYNnaG/1cyXX2eieGz4+fdx5nix9qQbF04Xr49OmB/oKtIdtISG67x9jYFzBz1msjPt21quS8abKfVvyCsAm5Yzym+3iTnsj1Mq6qEn4HogWPFSCt6CQucdeSN6VeItaF7dl+ixiFntA3kIZLhCVZuvJSMvUdZY0qlS0XkGSfMPpDNdS48KI/dX+OEz+4EwkRxmyZP/3zVQ/X5PikjRfD27b65RxCSuu4GSwGLCkjt4/9vjSYs36st2ViytxSdtcS8732gsdMaTYyyM/THnKh2ZZdqPoZVn6GbFNHExfCKqVeCxvS0BjVfEN36oGsKdrGi+DVO37K1GuwLu7Pn4ukEkQNaMJObK3sS/Z1/mp2ramZQtnILdaV62lKC5nUYNJfLg8aXDxrLQVzblprKjGMcdEAKGNHyl63hy7Ij8hnHQzXJpI9p9R9bnueiMj8CGBSaStxTkbcA67Y+enTJ11c4nakRdxrzu6NiGIXRO5SXLvwveJH1PBGTEtb5CEt7EYlNZ04W9yLpbaijftS4YAMGU+w6b5NapRaF/Wto/bhhyb2dmymvpO4N2JY1G33V3p4+KToiTjXWsqPOGfPDvIz9mqQHzDLRahaqVuM4cQFkV5y1AD7glwmc1xxH52dY/Kcgh20HwmXqiFQKuzYhhYs+qXcu5MD5ni5/1mTF6PxjabMnhNrqTBZi/QrYxXXxVUzOSbOtZSW3J57aKHeuMYmlugU5LMwMS9sTOhzSnZiG9h8aCxoK7YxYPwHQl5p7Hc7OcIkFndOA0JRMwQSpxjDE30D2gKjrirsxeeCX3XRSHFiEFXF5FpKHoHtvqq2MAZrwDoRGjRkLHrJqsbiPJfQhcE48Ycn/Jo62qHDjwG2ltlP/+1h6v/6v37S9Yo9/MaSott2GLXKUlRLwhPw0rA0lvp6KKiQ4HIQwPOYqW3OQt+vUNCHpHtE7x4TPmHmDi5K9QyVFeAeiZcDk/hQo0UQ4HJ69lGygtOHjlZH/6P7z1QBFv970/maqL/XyA+5HxX4UYEfFfhLViA3p+Av6fPeV3wH97Qf49+tAmdp80UweM/wR/T3ZH9vWnwHifMj/N4+/57tpVb3+EvlEp/f42vyC8D3yJ0yp/hH9kO/t5kv6HwH5zeQ/RvX/kveae1Nf26oN+S76T58Ty60nfv1M2Ekxg+FTn7snfhQ+DsYp42zf6OyVn7leUP8yrTrCT99TDJ8c4QavCH3IoQeZDn2X/7eSv1R88T72nbiOJF4du7qDXbS0+/0b51b7R2he3psn3hH9Jlkl/wM6cvY9aa9iZM9JO200/9inReTQEdzfmM9xmqdc/K6R00r+vyifV4/6Xd6avcVZQwvBE8kl/itIscjxvYWEyBRB8/yzXz/ZGOjEY3XMh1f4sUm7ok/cb6RgSftukVg9j7WXUscmZ59xh/B9aJvv4xP+cS08eA/mHkaczLu+hctKyZsHurc8RPHiTvyh8NTNr3kroPetObhLH0e4uWv4/JXkxsPB0M7xe3E5J7ae5/aZpiHepfLkH3Su7gt+57T2J3H+rTQnXjPj5Mde8FBuOtW9iQBzLnxEG/jIe6Nh3Nv7mfwX1SS/+5oJ7+xu7MQh56nP4wkxo3sn6XFuk38imZbthl9eeym3uEhb/YJ3aH7ElOsrD0wdRd1BO0KaweG88BzYx/l5cjqGhJXKyTGt/mjFjt0OYzvSQ4bNcvLmfTJJ7ay7udfEkYm8uknPhJQ5Db2xIbvRQ3ie98nm0476RPfIp6Ay19xb+95zvjmSWjz4uCAbdk7SLGpp0zfKw6euW9MbOchfuLIOLgRU2yPKl0vV+WvXvICIw+YRYstqpRweo9EP7ku4gnPNlLqGPKitGvBy77Hx6feWxP70U/92oj2Ft2Mwksf3qRe0Y/JYDGfz36kgpgcUytS0RhFvDyUHYMx1xA5EAglX5rUeV+bWz+cjz/UYVuc4k5ptuUMGnutw1yH3+glhthKTkHGoSma6FdZVaWzhdd1og7ZK+c8uou4ImfvXpOHHb9S5BaE9Kd+5os6RKeMD9RsU4uSnYkSbudsx86CLmBlHQe1ES02TzBFHj18Je6FhYmPSc7hDV7QZB888JLwEy9TMo5cEJtB4SuyweLkMj5Lo0qXa/bRRZGL/6DGUPRtP8ee+bi7941RurAHA7uUvfnEC9HPeXGbf/aWtwEzf13KpZoXik+Pj7zQfVTvR+47ixhg63/9xy/oigfu+QwoTfJ8eLjwYuUB+k2PrffUerY1iOHGy+YN++c1eNYiL6Yul4uKvOzkCLS30Apa8g+las8x9/PMzcll2dbGi5IbSCyxveVahp+D8DSZZ+8/ct08Et+N6ybXaZA9ELkTmNNug/sHb0mybLER2Sxs5GNvI58biHx0iYQXmlddePl5I9/UMDq3xMX6R852RMW0e2mft02cxJdog/V8eHh4vv6K+kTUfpHHrEhD+cu5+EFNkStq8nBNrdivrNLkheSNeOb5ki8vc0B8Td4qpBaL6yaIjSBeYiv3rKztZZSM3QFi3zY5rPZP2LxgrM77QtxjlK4PgH2qbqZsXAUIruwjfD09Pep6kf4///1n/emfHnqcv1C+opNr4qefflKuj6rRFpJf6hlkbTDY9EUhJ/bWsUkm886D+OxqmZPoPigfAAAQAElEQVQfGzeKduNlOZekhExVaYzIER+1IiPoXAC8ROyxhFiqsRTbQXxd2NPX64OqLjI1GYWdGrpehy4XS9gyZrO3Hx6uSk7hOSwMLIBQH/fjXB+FrQfWPhjcKyayu4xlfMWe7Y4nBmwcMRhV+B6N6PX9TGm77BP3yyfq/r//100/fyJubGBaN/bGY66LXzblr/wfP2+a1DSa4adPXOltixD08LDri5bYFptp71kISxy9J5JL6m5btlm2tQN50aBqMp5cZ3nxqSxM3lTBk6y02M0ejVzmOuiFPQ5RdpG67Bf5yE6CJ5r2N8kndkSrMjWSRlW8yflpWujGFhRs2VbaYk+lb0CrYC+5Jj7iK/XZUkfqmz2amsZfQACdVvRRlV34lnAv23LtqGHo7pfrA/tQUV2K/fgRLbHgEvoEEPZDA4XsSVsyhgPR2v/Rv4wJh5wyX6k9yBqdMUuWXbLN9b3199cn9s7On02/XC7s9Su4UMurCp8wJFmjRs/tkslt97M6jwQ9WYtbrkMQXrkU/TJ+y/qotQ5xJJYG9/FHsH8+LUyz2of6OvLr2mUco22/MmrENxrsgY3r0/3PPo+8ySW+vBiVXmRbgZNtcdwh80BK6AUzcGRB+8iCMc5RMBC501eP9aYhphNvWB9Mk4nI5QM25F2CAcdp++wh9fFlxk3+cfp7rsDvsaixkc3y91yHH7H/cRU4b2p/nIcflv+2KvDjbvC3tR7/eaPJF5cgGZ5fqM7+LS3zHfnE2kffd4588HXp4kZ3j1P6Pp7QEu9bhP5b4bKC36r/l9I76/BR/7U4bL9i53vzibCCVwLfOeFXA00MdUzfqfNtsbex4gUftvlFwOJ3Kj37bHrJHl/9gq4/s9l7TNknz4DW4/TgPRddF2K87+/lPqLfy3zv+LRlW/YLQj9t7PHWOdX+yxy/3HBBEaaCZ+avHET3HoRAHGqIljgmDwsXvwQ28ssj6Ji4BhHp415vHxc23Lz706mX/p6ecfQSyz42+pXhM+zQ9qm98yBpR+buoqy1eq9lv+3SL+eFgwDBF+IxinwQ/mJn7nbV9ptGDfQr272NjKM+ZdZsdYyZn+h1pbaJASZSJ2fvCb31Wu47YolcNBeyweTp5sJ+aIGPGi4Mh55+Roa5VDIQLXGb2UJ3HrZaBF6FSf/eYfsLsh1a8mcFsHcKrGe7eZAzT7LiMyomFhcxATUBG4d+W9yfUMDKTM/NPuf1TLsfrDMRiBk/45zTT2Se6cc4tDzkWh03FyJyC55AeAGkPmx3XDYxw4/cicg1uEGeNEQ0WYd7esY2drCYOsgMOHbP1JIHyUz7iJ3In33Gk1plHttsbdRTD8t2lAl734+7zG61x+htXP+5BwQocFhVO0SzLR996+AkPaQ+bB4sHnVa3Wd9X3xEqGNEL+NgMQ4ILNMdcSJrj1wSsYW06KMPpQ/bss0D10vPJ7VFuMc52Ts/9FO3oJ3YZdQ2bKt4gDcqXkU4e9x6bosHxjdN1muRm73LyZIZ26x54iPlRd/o3KC3KXoJfcn89FFWmk2PTMeJTtc/jAOwGEWftSPHvKgMWh5fWecGUme/sBMYRzEv+jxIzBpnXuRZ5BuZ2Al0tPBt9yx5hHfLGxcCydzYKvg9pk+8C8c1Sic9OoIn+TxUZY0xlNZ87MGNhFBX7OVas0OVbHJGJg9pNx6Uk7qk0CYPaGfLDw0VtD6Qty3bysNVSqBgsmbqFt2FLg/6oSV3yRKw4VHLydqqm2WDKmz5BTU6j0UwE+OxQSeTW9Owa+2txMiWzYh+wksu0dkl9vNK8sCO7I7C74vsTtulc44GSKw4j71J7JSK/cUGxE6k7F0vdhhSiz33yIdWLSTFV0WAOVZlm/UoOT+Ms76TfJkiMbGzoSPlxUXosRVM4kkv2qgLD9CpM/eUxT0rPuMjvmLv3L/Rjx4qHXv8Z6yFfw8N6m27STnHp3jJFL2SZVviULelKmkMTj2XXMZuKrOPi/miVqLe6gZvLU2QGOmaKlu35GNpEyf27VxD/+v/LH2+XbXNUmKImf2lwCf21dJ2m0JNN14sTV6MTB72C3+jdvl57IHkr7VkD1UBs8+Qyb41fQcBf49p9TQnm1g4RkmDmGoMxU7+g4jUTKk1LzkXwK0S42KAKcTMXI1cT5Jl/ArYoVMH4suLnKenjfvdnkuxlnXG1LIIHyFdr1byT/0eH6Nzw8/EB2vffpds5IV9gkg8xpZjh2t3TSmxbOyT2fLq+/kYRX7mhVvJyKYOkz0Yueyxp6cbehu+ryrWNIgbl7SPN9Zo09Pj5OXe0uMvgBd8j8xnXggnHu5psbkIYhFbMInBKuWvONlmwrSGhU11i/8b65oXMXkJk5fQqJIcbHJZN6FbTAxKFi/5fdXlfKGJz+heH6R//MehT5epB16cVgkfBoXPkm2lJabI31iPLXuL9c06L2JOHeZRk45B/J6VGBbh0EcetnZLsZZRwF6k3jfyiI3Yiv7iFOjQWPiY1OPGHj7Rde84FutDbgReFMnGJrJ6bot9INnxpx7f8HfDlmixHcCBx34hntjJdt77AWv1PkqMhf30j1xXpw3MoEuy2n1kfrjLsJHrbFKEhf3rw8Deap3FOvCum7HZJ1OLnCafMVKpLVoyeZWNDBQOHe3h4aLL9dJeFzXbyCmY2EC8pa68KKyqHtsYQy6TyHsnM8UXdiPG9lD+ClYqYkQAOgLto3tsmJlRtoeis9OlXHsBgSq5TnILT+yVSd7ZP6GHhhmNYY0q3be4Cy8Ifb9nLLVdCKlDeFniG+s4qRWmNSFwaHG/ib8l6gUUuLREfFNK+tFvsqW4P9F05ORIKyLYnZprMrbSFuMbdc64aqfNrCsql8vQGPt+WU1bsr2jSsWYCQc05tHLXgogch+56bbdiHHFfGMR8MJnZG1yYh6GjQ0wSXpBM9ec+KySTE4Wnc5mv8wRfbYfvY3iVfk5ttAmsaMhQxcttIBh1/HCnjrHNjEh3zqM7ZLRW0guYps4PHVti0Phw1ZxYyvd9NOnpX/771flXlTY2v/7g3UuQ1x9AcySxxfktt9UBCZ1W6DnnGxOf8YR/eCtibXIFn8rIGe6VyKL2YSYetB13LFzj5NeyH55GBMnvuT+9SmJ7a8fxR8XQfI78Qd4YXW5FNR4z/y39m3ueSfe0/9B+8tVIGv5W/CXi/CHpx8V+FGBHxX4dgWe72N8APEdXsH7WnwJjPD7zO+iRv3PB1/E8NZ27mJO3Cdgf/PIF7lTKOPgnP9X723zJdtflCGVD75gnAS+4WZdCv3gJP/W3varOOI7eM/evvbsUav3cL4rPcthJ+P+pSSDj5DgP+Ld0SfjgO7VscfwirRPDrsd+zEOI3suyDh4yw/tj0B8Bm9t26be7/96csqyxOewf8m5nz8z3gwic48odq5v5N5O73Uyfsv/o+bxFcS+vdfEtrKnA33RsqjBC8OOnp91mCotdoOM7ch8pd6YPGUjv3EKsrcDpq+OXXbxEJnqemdlzzeY466JdsmgJ8fJhcAx/p7Ouvu5073fV4TPxciZQwcSQzSFvtKsfRSG9rbnsY+/fSbXNwqdS+wdPk/fr6aZYNy27B1MPz7e5by5C2DzPhR7t2vvfdHnQV33jN+avKenjqeI7ed9pKOF/xEiElskdqYeUo97gD3bPczJtsygkTFQIO6n9zmRHNNXsUDicmYN2nrqEYkYM9qSbb1tkbChn3grwDy5oSykmL0cTT+m9r6Pbcv2Qf24s91yLrdQ4sgActOLSVjhB+cY8hdH4jhxz7R32ydtr8ziASPgwVfqFV7E4mMfv9ax3fHY6RNVpNZe5+NhV+8jAnSVdjuO0CskPgy9omUS+SBL1j2qFj92P9zMA+XL5aq0PNBqOXj2LqOjTwzRtx3RL5CHqJOHZWEPHgTnQXZ0Ngze5qaNYvSOoY/yusut58i1/eccRR2jIZmfnEWzLUS7Pnk4Hr/5i5XQbMu2xKGjZXoM0VuqgxD/eVhqhENLrHYhutc+9CNUaPthQ61cJ7vMQqBCM3x6zhzwC8LAVgB9EtzGfkgNNvIOSIBjt2ObFzlDFx7E1hiysWHCBSam+JnoC3pRWxsGns7DNiyrarCmvESIHepY0GvEXuFLyEijigfTrEpiLyut6K/X6F1lfgg3ZNl7HBRNi7GRqyq5ucSHDY6e2ZZthX+9XlEpyVJe7Dzl5Qov1pJDchFtsidut8deYyMYPdtw1DZsfGOcCrWt2Ex95tqoE7YFh3Er+IxlqX3loTv8cuRagvwXXhDk7cyClM/UrEse5Cauyd5d+JvUOT0iz4eNHto3XoCsyCGTlyG325MeHz+3zwkdEdlWUSeLH8aiZX7hZcIldRkl25JLqekTgdxU+o+nqf/z7zd9flzifY8e8eGLOtfkPbK2VeJAf7GOEiTtLRkJemqmXt8ZfUu7PDxiEs0HwXbLQ6I21I/4ST/Tptt3fO32ZcnYiQ07E2lcakfsSorftoOKmRsl28Q0mxd+rtnUfWDrcmXfXQf5lPb1KuSkGtIVeqGr0z/29gPj7WSfDfb4hTgiP4aVf5L5fKGftYzPvJTJ+t14ybTxkgkLRIZl7CyuSdvUYSnra5fGKIxHiu448k/oPny68PL4An/odltADUxI2NjjneS7aWEbD5owV54G88x5gg36jXoTBjxFpGUjv5C1DdGakWEvPz09Nh9iXLT8Ay8dP30aqnLXrcbQYJwXaD9/kv70jw+8cPmMjZsm/la/TCr0R8tDUjeuhxpSUbegaUnbPdLkOh3wgixD9J7ZxBkd14b+ROGm2/aoXBcJsqrwJ1DU7EGfPn1S1WjYhr5DR4vdhYPVe9ed82170hijZWPTdtf28+fP8AV9x0RHR7NrHyF7DOh2XyGF3/cl6pp9Ed1JnuuoffwF9q4jWWpwhqajLWKlmDJ1z3Dj5VtqZMSv14ty3aqGIqMQCYuSaAcT7EQvoQdMNbAVXduZasHY49NuArVcMzb1kaBZlmSMcshMKifR6LNnw1sL+SyREIDVYWGLoRCjs8y81wC5fW/f2n+NwbV4Vf6C/NPDpcc1hupwGJ2nJ2kyGNkr3LdSh8wxLFJgT2yNrpmNblD4NhBrOtU8iblVLmoxuoZX7ptjDOiRl+I2wIzu28ThjZe5WdNFLOG7hJ4BPUoG8TNZ60lgkV+M7cjsuPU9YiOmpeRoW8+NsW05hPQB4yufuRfibDA++bBeHXY4bruxLVr8J+Zc508UcuOaT2yEqr2Oq/25oosCh23Zhr26bisJQ09vl848Nz6zNvKZ8A3ftuwdkYXU89Q4OSSm6Ibe4wzkPvcJO3gkrnWg6EGYvrFHpv71Xy7idsz9Z4Xa4LZHn/k9IL05CE1ByJFML9w/j5vwzumQabljfC8V+ol7esanv4wDGwM4jbwYdx/GG4T+EU7RozLHNFUIjunfXJfYgvcC4waie7wn83vSEsc9YvucZ3wfS8ahE2RzVwAAEABJREFUnYjcOb7vQw/uae+Mfw0pF1EQnWyGySA93asjG+FEttcr5jHhu6CCY/qj+ytWIOsQZGv9JrwTe/5LmOyBd1g/SP/lKpC7wD1SgHOe8Q/8qMDvV4F8Jp33sXurtvmO43sSc4ECQ4ub4A6+9mWMkXze3SNfLqXSicUYsVdfF76c84WfXz77/3nVPd8juw89pizxhffUg/LuQfjEiS4J8t2UeBPnktGNwuKXgo41fYDQ/Twyf8uwTX4f41uxo47+S332tdq1wttHr8+pz6RWQcYnl8oq+l1TiHUacOyv5kF+dUTmxMmIzcXCBtK5b8I1p8zptDjF5obdjdmkh+Yin/wyGFlEOBbkLT0kzEplZq8P2zL0AGNy2OSIUZ3ovDCWBzR7jEtnH9o9TnrMnDhp6ePjpKcP7UTmttWxZPIVdEzE+c2euE/73Z86B12dsaVXPTNIBrprqDznvY/1znxCm3da+7B9o5R+p4jlsOysGzjWwPbJxs6L/ckv5cFasc/CPku9P1jtK7JB7KR/wVutM47Q1+FjYSPzIGEVp1Pu7MMLzvlLH6pkG5AfeTJT9mE/7NPiJS1xGdQLhpT/xlv9nTBpZr2OODJNTDvQgcCtF439yK8wzTt02KUStneuZL201TlOZf8QotQndWtebBwQ/i1+akeNITNu4VcnHjwQ00J+YZ8I0SrZyAMp/MUDFDiHTGLEKqycrTRYVAdDmbyDFQHoCx+NjnMSJvsO3hmbYy5A9jxQ0YnJk9bsqfSrC7kUneg/A4J9Z4TPIgk/IA+TbcslQCZLWvgP9EEzwjvQ88c41ROfmdg5MziO+PgIEak7+dYkrtyjQz8RuSD0YLdHMjwUdnYhmzW0reuU/ICkUcjQ50gNRE0WL10aIR7oEDhVWT5o6WzLdobvYrKeQfZmCyBr7/JrZZ2Jg755nGxjLzFlf2UNIhMs6OF9CdSat6jLIr9cO6GJAUvEcMJHP2ZZa2mq82OfpB6LnmfDClbXyei0MHrEkR28Jh8hiXVp9v0rDw/5zAo9D4XR2I6eYevZ7j7zt0isc96wdWOfbUqcprajqnXsapXILXwE8+jt3W7VUGB7lyXO6NmWsbWoffTWWs2XJdsKT7T0g+v/AjJuGD6ATVwL9EhjXFo3DxvzYP1GrrG6EVOEMk58AVXhBRf1ok55yFux59gBCFr8QDPTtwdk2VbbYUEmOaSuE383HpqSYqu0bp96io6UaV7CRie5T/Yx5VT2NSbp1c0242ofkWvAsc1ZMj+T2EVLfelkl5KLRynonGDYSLcTcS/clBjzsnoj9hsPZm88rM48D33zl515UIuahF4wWZsFJnVMHB2raOxdHXsx/MiaGODIxidjN6yuPzYiN6mXbVUNUKLcmuQyoU/6BfYaTa1CN6ATsDkxT35cEkorcovdjG23reSS/EJbp108Gdkq9gnG7NLgCfGFlyQEqOSnmEfG+KhR+0uGzGGE1rk7EQtKtJY6ZtZxY+036ina4EXrqKGgqmS7x5alIa5w9KLDy7unp40XuLywQncj1o37wzxAyDpbctzigwfpvWa8zL4xDn2mtggv1uj0p/hKrNwvBQhB1XmpezMWLeudWm34X9j5zEvgX/7jJvkKiusk+ZpaXJSH858errxEe1D+UvDhOlRWN9uyh7QKWDfeIMcmy9l8THetZvxAXEBCVoYP2Etn/jfqIuaK8SplrW/s16n9PlnQr6OUOv/0E7Hw0iOxXfLSgzgwyL1ya38xH1J0qi6w4pMOWxt7P/zwxhga7IdxGVrwUlvKrSrJnKqG7OwvuKwTVA7ilpAxPD2jiM9CUWnREdce0aO3cZ+gBF2f/LO8qW7qHkRPyRvdqsQ6Y4DLZwI1jO0xrhrE+8BaJP+ffx76h38YrMtV+UtL8zL0ci1dHy6yLpISS7XpxZe9lb1HEDfyzxqx3ZQakx6ykm1d0f/p00UDeWkqsQ3ok88E1Il/Y9++xFXEe3EhP3RBji2nh8vSf/vZ0J709PhZG3vC4ge+aPfX0+D+XYQ5RuF76MJ1mfnGy9fJvratGkPRWdSIMjCX8s+7QpbRlZZqmDo8NKoiX+iUwpOsQjF1G6N0Ya2DYtyAV4jGxyTJyXqttdhL8RNbWGEuWujMlPoxxe4AlaHss7cerg/EWL0Xo3Ooq/B1Yb8GYwz03HBVyxf8jONjcq0sarBQnlwH6W3LtsQ1iDF5SZ/ZsE/wMaRRsSNkYEj0klgUyiyfW0Jp7n11O/cCmwE3VDKehZ53aG/hZQRVk8kitsQX2qhqJcomlAirRNgAaTcJu+wZfhvJuiV30RbrGR1EtLFHNq7/G30+l2I7fsJLusWg+6HOMTYKQvzc2NMb98SNHG5Pi/1567XLP4l/6/xmr3llvdEpl4qYqyzSUOpKOErdbTdPtFSwSI0hxwQ5QiVduviOfnzeuH9mCTZyCL0lLW2A5GX23GDdQ5/cC27ENZM8BJt6rSVcM1vK3lptxNAAQdj0oPMeAzliwPkEkTeUjAM7M/jYnAkKnm0l5+y56/Wy23WS2+nSqbPr3ViHG/sqsU7iXAH2dLTFuAF9EkPGsY+2FnMd/EkeyXULDV379LMQWVAk2zprb1t1AIZ2W1jFnmgLf7G1UdjFzWuxh5LFw0PpX/75gXuf5BScexeGZFuKAOBgnqmV60a0RQg79njWmmhOLQS28E+YGADT54NQNFGe7LvJmjYgbtCiewJr2FzPYKAgt9ggq3kiMZIS/vUM0tSJnUcgRZZ0mbe/+DxASh1jbPXg9Skb+cRrzt/GLLH9bUTyHAWb4Xn8PYPIB+/KJr8T7wr8JuK56OlP/BZDp27636L/Q+fPqsAfq/xjUf/Y+v6w/qMCf6cVWHx5+EuEni8s+TKT/q2/xPDVMD64f+16HzDfOnl3ns/jdxlNjOVI3CO0Zn7rdC+YcfAtnf8q/Hw5z5dYrf5J2uaLLaQM+bJ+jnrKN+LIHWM621/KQP+1R/ZccOoVdoNzjuN9aOl+D2R8v5w2AkgeHaPfdsRu8JF2eMFbflfnPqBTILTgnP+l+hQ1aH+pzY7UJ2jyO6dd5T7gjIN3hO9Itns/2OnvGG+GuV+EtPvpEadUbweTrx+EEsmvC30PF0Ps/EgSMrHXAdHrm+0lfrX8bsOSAtFin45peIzePfZcXmTPX1hzjw7eKsVWrtPIHVqyEzuOdI9d0xWa1HouJeX72PWVZqN7QoxP2W8aeJWVYqI42buNnXsa+3afPFsng0PcyUXef7BrWwIROWEb0o5OXL+l5WqPxV13j+Nlbu/2bSNgJayGGQOIrw7bPbf3PhPbz3HaDqnn8fIeYD7LpK49uTvZu423vNiyjbp36RAY2ZnzUIPxedg+5HahnAPxQLOBoB0ZHXLaW/ZGwMy2qnbobUOm7b2hQ4ayc857haHYfu0HWo5TJuPA3uXyoDHzE5FrcAHEur3L2Xt/yj330HGoYI9Jd8134wyt/MR+P5DjQVT2SeZC2YYLMg9ag3ke2jUYc8h2WM9o3lE/u2R+1NBzi72AtJ5pGTjyhz3bITWMPUJ6FrfhBXBtyzYjDvqqoYZLqaedPUL1YgCRfW1LyXl/GLeRLnzkVCWU2k/fq6JjlGSZGAp+ww5RkHm4POiNGrraW9dxH7bt5Brs1zO+OE57ii3m3T/rMMD3bidMwbai07BUxCNZUvJTt5bMyUwDusUDyoUthugMUA3bcpVIQMJW7tsBTOX79o0HsBsPg/OwkCSiDlbXLQ9og+TjO10bEY74y3j/68aDCF3EWjBq4FdoE1fWwbbsku1QQY6lPLgdyOaB9dxYJ/Zox0KOi1WKNEocVpGLDyQPRJpuW67wqRP+dNfGGLrxgjTxhjx46H7lofsFum2JYz9ZY1gFLXHobHEC4jsP2htjyEaRQ3mmB/KiaPGi6OnGC66nJ16K3dpCuRTdwHbr1SjlpVbqG51Jnv0fZ7GOVIz0cUgeiTm1Y6izYaKHSPQ6hX8itPjDC37wi7C7XkaHakaA0WTNb7dHbbwgmfi08gPD4JCJz8laPPLE+v/3P3/REy9RFpuGqfLJg2mhpvRVpnZDxWQ1N0YMz+KkibHkwkxns5kB24hYk7148iIvueuQ/RFEH1LKo27uM7W1MKEtLwd54C5LmduWJdk5a2+ExQFNurIP7jiKz+zBKpGLdruM4zD1euTlfJu3mndBvxDezcfq7iLzYJ+pfdWwfNiKPdEWtV3kHCT3+L6xb0g6x47IgUzsw4axQD2jM7GBCQgi/w2w9/olzWJ/iRcfQ/H98HBRv+Ah3piLvezbJXSy9wLsTvrwcaXkVmXiL0hW9spi4S8XbD0MeQieJXRu26Men34BNyWe6I0abSMS5nR9uPBi+pP+6eerxkT+839wjWzIT00MT/bkRHkxrpLGxRqjsDHaT3h5+aSDf4EPQ2m2lReE+SvcJ/b1lbW5wEcdfYFS1qtrgGxWy7bSKCVmrI3FvXE9rMRAXSFqNZP4iO0x/y9S7iO5dm+8qBuDOvBCtwg2cjfuXU/wJ7qJ+3K5xDw2KBqjyNvxaU3sPZ1/7YuP2IhO+qLmkxgiesFH1SD+oVGFlfuDLBDaa7f7YCnkUchLj9yHFrWKRrnEIeF+8T0pqKtVhFglGXogGlYVgr0TCU+xW8wL4SC5MdV9W8S8WliKTPMtceh6KfbiVVkDVyjSGGZeGlkn1iv7UZHuANQtdci6pt6G8gxsxH4AOVoitAxlR0oaVdR5sieflLWLrYSXuj89PiG7ZM4NTlFDRSFGloWTDz9l9+fU7dgfTJX4xxjd10ANYvLP52nurU9cy7lvCbqwH7qOls+uHpYVH6lvdAPbSv3GKAnF0IrAqobsEmw9NxKKn7NGuYdE/uQbvXzOZb0WRNucldTY71uPbauQs2Pbsg2fuzh7dJCfnfl+DWy8/M0662gm/mP40uEo9MGaBhmnDqldEEF795NxYE71hgbp+WgeMRKc4v8+x2chaqF89sQY/cMn6U//fNWnByS4JjlzeN9mjJ4PPruVBXgmMGtbdwSGhMd5JYSWfl5DqF8ca6fY+AOS9T3tI6nQbcv295j5qkx9lfuD+VeqQJblxB8TQrZO8KH1bNrgHYHonXiH/YP0d16B/Bcnjb/zPP5zhv8jqx8V+MtWIF+wJl+C0p/4IyM4P3bO/t7Xx/7ziXQv+Xp86iWP4IX7+3zOvhvri5N3R/kyHIb9Ervt3+WLXez+JXDW9aP+WzGwrRSQNnlL+XJ/6oS++KV18YX9hCwOy/YrWdGgPtPv7eQbuu038r9u3fdYXq/yuY8WTBvvd4DUeYn2WgvC73jYr/1mTz0D3r0r+5At+gMn/9Q5579Xf9o91+/sT7pdcsPtMrVcWXOKlho28c2JNGQb1DPHbePj+bPgm8Gpt/ucOuPLL/0Bv/61xilX+A2a+MFpEfgih7fs0GJHyi/R6hZaD945mZxCTo/bDLUO23SMm/TV08qLkaQAABAASURBVC6/kA3Ihrq+p/DWHs92Fbwn+y3aHqtbLN8j91F8E0OuZZyZPmih47TnWUesyL5Tw0O0u3XwF/ZWP3Bi/RjjSYnBdXpu8T7ZhncHFT9DBb0FOLU9bKdn+uFh++Ad64lvywdt7xZ2bGjBTmoJKO3zxW8117bsku8gYZ+b2MK+7prLd7OXYaiL+oZyrxP1zBcxcagBcX2At/qZ55o45Xv+RrcSP4zImLjzMEn0mffWg6+jhZZ7aJDxiYOtKu9DdKzS2Yp5cMrf97ZlvyA6k1qkHpOHuh0DxPgMTt3IBJnD7mOxpyZFCu1EGPZuP+Pg5OXBVsahIZKOWPa4Qz9hOCef4asjMiLeXBtu/0uTPvTANjZBmfrstnU0WIrMiclDu4wPNnr7KDR731MSfdbw2F/hBbprsHu2kLHNOKA7jnXUiLDxPzVRgKTFDWT1GE2YPcZG1NaaeFZjwRNtEi8dh6GPXMYgulPl0qiCvsebtZzYiB3hI1j0AQae5c55Hl5mLxqmjQ360EwdhXSOhGZbtlXjuA9JyoP3cbngYhEPBA6k1PrILuLYeOCfdYKlSpzQZWb0Zp6xbdn4Zj2zV+ByGHB0Z/UPMlCe/U1sx77g6mjWoM4GS5PAp/bQEsPGPk8tF/WA3EeRZ2zEVui73P7Qd1R1zBG3B+OLalwbyb3GkKxukYl+JrZll0ZFh3r1ekNTyXYHZPiJJ/JnTFm3MCMiIQf2sbTxMiVx7nQJls5mR1ay936RN5OuQXRS0zxY319CL+h7fok3EC398/owzz6KHsPnIzIN8gkx8S/26MJf6haEH14QfmgZ75FJpt6nn8gmPsG0OeloDAu56NpWxuwwpdkwU0cN2aw1/jdeOEhSs8JGOOthlwpi9BW6JJc1WJfB2uWBf1X2L+sSe2KteGK9bWSE3QlEs61zf2AaU1bngC3bsuPnwgv00v/z//DCjvIWdNFigm2tHav35HbUa2M/Lhipg5G1TRSDKKToCeKVl0KxFb8pe/ZzA4EzJhu9Ktnua6PtkkdyrGFdYqPU/EGsk72Ulzs3/EdWtELXRp9xjtQvwCz6F0glE1lAyAoSd2o0qVduUYuYCIAXlhP+ylBVo/Uvl6vSFveE9CfMALdyMaAudijCV/pAtGbSpy5LuecMXpwUwU0cLwJd+M4e7zpNKW4S40ZsN17K354gYnWw7q3Hi/CNFzWPj1NxWYWvDDAQ3RsvsmcMUEcdf6EtVqc8NOqiKr3oCX/EcOOl8hZwX1qH3mIv2Nb+UnUo+oSsDZlJ/XPNJ3bCp2ZSTekTuf0DL4D/7//73/TzT9LT07/jYeLPGuPSvT0ksV4TnQTDeLutrv318kB8Q3YptSE6RBEUssTSdUpuKvmw03XiOkrOk2Bso5Y1DDKcxDexfyP24z/awC9STY9OfAWxtWELd89H+Kn9lX2Q+ieGSQyRj9BK3VN4JqFPijSJ49Z2lgbrk7HJaaffjtyowaGHah+nzciFUOjscW4da/NxuKhXYdf4LvLdWKwn9sOowp9krlYS1sz1wv4hXPRTC1GDTdERerFNt9Oiyx6Lgb5eYaYXLWse3xPfTFGFySDhZ7u0HKSM6dTgdLlIl8Eg18finreB2Igi+sI5oWvw2XS9XjXoU2vEw32FrE1eht7Yf4SqKuyiz1mu2sGkfNHAjuk7b2qUuBc+J4TJdQVJtoEaiyAWcdmls2FSO0pWKe6ylm0jdrCXWK+XoXymJmZCY22pMQ4wJ0SU/bTClBT5T7yxvF4fFD4hyDYcM88+ZZ1hTLDwgRmNKtZuKnMEd0vo2JZDoI+cDp0y8YbG/Mb6J6+IpU/si6AWPA5lXcMzOlVD47hGa5Av2HntJUNcrI4lPsYYKmKzrMn9gK7nEbRNvfwsn8/jxNjy8HS0PY7VL9/32CIl2Vg9oKPZoS2Vbvrp09I//2nopytMrrVcB2bzOfc7SPthOgBdaKVDVOJkoN3VLiM/96kLE9kG1cg8eM0Lf0d4ttP9Ybg3n7rZJrYXhBbUHxbBD8N/NxXw90b6fBF8r8IPuT+7Au8tznu03+Dox3L+hqL9UPlRgb9mBf5avvk280fcL2IzuE/rvL2d/T1vH7/V2Kn3Z9v9heekET5fMM/Z79/7HZOh/dF+33H7h5LW+WX420vw1Tjy5TP4SOi5bqefN+tp+9X6fmQn9MW39/jKL0qZ/xpEJ+h4PlC0DSeg43gZMeHIvPXPXKD9YUd8NMgap8n7xPf4bNms8SGc9Q6O6V+8IwWu2yT01nVowVv6b5vbJYNn7Xb8PPvmIDU6wXbLIQL/UK+3DNxXPpnnOHkZ//lIjU7cWwttny9+yc8oKacPMg4yngc/48guHjZk/BaRP0HyzXaehChXQKbsye7S78j0RGw/j1PBlxBP8rt9W2rHsOkX+/cEFI7TP8PfeMzYTUzv6NsWh5LrPU7R5GVLJy/CNgTtzXZIwDvh7hzdhe+3rl/nd6fwwbBtYGTvI5TiUjlsh5b8gnDeIvQbDyjzMC3jt/xzbvtNDvGxc214+7DPsRP05IPTZB3DSnyyZHOSeCbzYpfpq8usZUN8g2gEb8gv06MOTTjGVOeV7XgP4iNoWU57WLGOBrqQOEy8RX8e4e/j5H3jYVseqM2311KLxY7a94IfX/eQYntH4fzEKaO7FtrdtIe2u995u68mYPcMP7zElhhvtycezj/p8XFHYheytmVbUqBXzbZsNy37/nK56MJD8RBiO0gd0hMByXKQ+8qaH0FMxnmI+xT/d8hD0sk9KfxJffLA8MZLjvzlS2Rv7NXQT1/n+EIMeaiIm8OZlHmV91gdDamIe1RR/8Vz8ZtiM3E8Pj0q6Dnx5OF+NCbxJo+Mo5sHnvlLmwce3AanX9vtJ/4jb1s1eHiKr8hceDhcZaXZ3nnw86BVtOjQ9QEbW6TB7PQffmJKPSe1y9w2cjxcRS5+b8e+63weyQekfnlAm5ir2LMI5qVbHtTaVniBjZ3Um/pmDRo8xY6f1gsf3djLvkkc9q5vpe3nhY3EkfXK3mpZamgXeyT7BFwv7Td2nZh2VZn6FLCJBZ3YuT3d+qFw4uAWJ9uqA6LFRuIPbCtzHW2yj6KfenQcxHawev3Pcffk1j2niVx8Ryd/6ZfxouY1Blzhvzr+rP/Dw4OCvBQiuOb3iafMeRHz+HjrfXZ9uOgTuD4MdC0y1I365i9Bb+zvxErKxD/gGd5NkxdITJqW/M41jHZiTHwbuvGX+rQt1m/U6Jd1Y5SiL+riwiM5Zt0ia1tVBcuNSz/wv5DboN7S//qfn3kpIGJYXBc3nfeHp36piCFJaDY/9nTYG8VjefZh5JLPpG4Zp4bKAooz67LlRUGPF6pYQt/ECEkLnYXMwkBifLhe2TtDBR8x6seYtbDJibW6zyn6AarENjXzkmdp10HerrAV2zsSj8h1Nk0qercephlHfKFfHcP5wibrmhevN17M5qUbVpQWv8k1iP3cL5qeEyhiSD6fPpU+fbr0OkHe1alP9C03ycQ6CSK1Sj97P1ipyfU6NLinLOoU5b43kOeidqiQz9b39ehG/oLsGYttudTNlhpi0P4nhL0GC0OLgNjKio2Hh2KvX7oWhb5t2ZZkNNVt4j8+Q2VL6dOD9P/9H/+on34SUptsy6PAtXUi+/nzI/vrpht7N9fqwgZukS3ymORxa2QxCt2Hh0/E8UBMA9IESxOFJ+4VsZW/Dg6euKfPIwdbyth268bGJTUclkvEsilnM3ngmv706RNrc20Uya5IcK3FRmo5RmlUYXMBXqTWQPaiy+WqKmNL0KklI3ufZ8/scT0dMTwofgZrQ/jk+EgNblx/s/NObZ6enpqWdUhsLoLFZvJd5GZ8VXzj9zJSj4XfDZ1Ng/mooXhP3Lkfp8bxFYSGqZ0PIfXL/d1GA1Ttvk4ZtleGqhGbb9d89Ro+cX/YWD+Oln11cuqxyHMiS67I3rg+I1P4c1l0mTZsfBAXR8/PU2qR/J/4fIu/0AcxZd0erldd+ruAqPFF14cLL2WLPSJt3JduYLGWsmS7edfrYO0G9SrVGCroOtqZc0jBfSypT/zmhfX1WnKhZLXdyf2N5cEv3jCSmAMdzWXW6EYtsr5PLRd7geSeZ32C6GFWF3K7Xq74iSNpy+cH+SSn/rxlryTHqrHLRh4U6xg7kbuhk3FsThYpvWi2daFuwRilIj6bHnoBAlJsP/E9MZ+pG9fqOu49qPcRMduq2uNLH5i5beVHtJUiBozvj6ZDSD9TPMYvR2yegMpe+vSz9Kd/GeJ2oOwH0WyrrIZosbVDSQHs6wGrD5ZGBCbb2lv6Ezvlq2dEoxq0LYR3f+cMwjvH17nvKPwGUvXfQBtXwbOBYnSC4Z9z5JPha/jIduJ5i2dZYntr85n3nYO3tt/OTzNv/Xzv/NR/r7+3cc8/6e/RTt7b/l72bpz/yuYeGzc0tnWf2ebdZ5608x8A5Tp9BbZEX393/opxIPpn3Pn8LcP4+Bq+ZfNruuF9S/+vzU+MX0M++/K14xWOtYneb43/XMJXdjH2an7nJ77+CODyx/FXrIDt/mCz3/aC/hHeylrSa9iWbUk73u6dk/6tfuULyFegP7h9y/+3+G/Deyv/lv+3Ns8XlcTErSDdhzDfqO5xCkY/OOdnH1q+kJ33ofQnL59JhcP0kbvHKbP6v8Lc9OyTbWZzikD+y74T4rsCiJyIMcgY8woivmOXk35tv2ub7q1maJD7ONe9J5zeziF91/FHCZ01Pu2f87M/6enzvSH0mYs6hDvYlv2CO9a7w5kvHXBOU6gyeznsvap19Mq6ygjssC3bzPfDds/tvU+cWeglI2B+CRBIv+gXtN2+vlj3yIWv/RcCviTF1iTQyWadzbJU/EJtfnnEUrugNwglMPIYgPL6CPmk2JZ9h2Ofij5uTsi7xkcRn/T4NEreg9yVOCd+ug+P5qMXgbf78+3c3oMxMbY867hAxkHoQcZBxkHG97BLBqHFpG35mIcm6i4WMLaD8/eVXSTBLsqbhwa7NOoK9tnLObrBScl4sQgckHyAFWNtd1odtPAYHodx/AK373WXd8SIiJATm3qPZc+EHuyy4VnGVmhnvOmD17TENPGjBuewP8Ru/zX79B/ejiV+NxbBNbJXdPwyndzPbRPZjfpTEsVG9kAsm1P2Viok9KIfPcjESPZ39UiOduokeEicgtk3AaT7Iz6RlPPTerG3nkV86NjtXR0TbNsts077PcMSvwQlnNDfgxJ8F+NQoGtTnOzdJqT9wDau9vFxPuOQdlkTV6A3LXGeEHbiN+btXY9IIe/WEy9bXntPnizAAlL2grEMjbHuYA9MQOf+uMALD/HjSP62ZWc9Xtf1EFHWOYhskLEWcXmXsPdB6EFkbLdNI2Lyl6yCJlr4BMZIspHA1k5Tt9XrE/oeu4g9tDBfya1cA8TRjNJEL5DQk6HSo3vqL/gZw8D9nuu9PduyDyB0WCbVpc5rhnLwkUMqJKeNAAAQAElEQVREKDR2O4tpvQJM4QwbE/qLrp1xwVPTRVvQyEgbC93+moY2YlhGjoGyTju0DBMc+dqWDWqHLOWBWGKzLTuIDRHPAnhbOPniiAyyGuhUo+tGLQ1N+Oue+UsMbjlnz4XPmhvoaLhW9re4rnrPs+ZKO/qmUd+1iElLWCM+a/LL7iLPOdW52EarlHjyXiP0jIXPxfq2PP1C/kRkMp5YxZzyzxnfIOT/fxhvHiVTM+FfCJ/fMwc2L3yWX3i4a5dkc1hpiTe1JVRiWSE1z7bMbC3qiz2bWRAaiM4JprLhM4i8beWnvP9lJiFqkvuiziYWMU6uRY03EsEFNVqy0QIbtb2B2BJtYWCC5LsyFzGBDdqN4m0YMHRxmrwEWTx8VjAXyxRYoy668kYGEXzlzJpQXxGLBy9j6EVspp+3ua/XFC31yv4xekzxxVkrnx18T5/4Tx1si0NFnQcPkge9bUQXekEbY06Zc65SXbDNei3kgkh0LguBxL5JicfEmbUUPkVjqoBh2z5728TwgjH4/ka8eTmWOGURH9LLPHyfjcU4cHL3kAPt/cLJIpa9t4Rs8yNzgPQVfr+ICB87AhPdRx6STy1inco/G+2xNKxeh1ElKdwFz8+QIXMUuSx6EQBDGXm7ZGcdrDnRBjzPR2Q1PeuQh/wLvTEuGuNB18uDLqyv2HtS8RB/6vY0lX0nYqw1kLYwIF8m2HS9cg/G7//+P5/1H7/ctN2WnsBn9B7JKWu0lGZdWOvLFV/ER3QaNfTwcCG+DUxqfEP3hnur9bArWvY0nbJfipw4MlWPGbG1hAENWalZbxWpx1VS6qk0FG1TZXUdQlr4yMuRrhGB5lIIfWCkUB4YHIUR5CQTg4QJ7Q06A9u4v4E9j8V+hNxysRHbN66TGy9g4m+tCRtnRIKqxhiqIcXN9WFolBT/l+vQhfoiTLw571h8WkhTg9hsKz/NYd06TCbpF2u2kBN+Bvk8UGvbXTdI2ogze/GJtZKqfURPtBUB+hzPtIUlMCG0bcYEoRuyj7zwzHonV7a22AKwSldeWF5IaHgp/+/hssiTeglbU9QMI8RZZHFDaTD9t3/9J+VFjbBs5HJNO0aREf2NWibuxdge2GNP4cM2ORibGJb7R1rE8AkZCgwFc5xLYwwhjnzRV/MH10HW5on7Yq4P2xrUOLBiieDWkvNjKWtTLJpt9GMjcLgS59hKrWxoIOsfenwHNSJfHe9kLWzjbxAxvtYkttW82NHRRpUQk2SdbVL0221/MbiIb6FrW6MGhiRjW8CU5SdeWF+uQx5DhY0rMVzZG1D0cLnoEqD3cBkS+2zDVtaVTrghJuscGwsba4Bp5d7WfHwstVsN/AzuJ1UDT+NZ/4ZCrrP0N9Y+Y97vKni8SY8QOHTD4NNkd7FpbGsUEdMX/WBdRCNdzru/xYRDJ57vd0gYndQpvGobYs2Ad11IxIggh0uyTS2GUANmvuSCHli0BUiWojp/xu5jraDmiJ9JUSIl5McYGtTiSk2YttM9HupJDTcS7jkmo2sPzBQQtZ19b8x9KjnasRC9WF/kC6ijsDPTq7hvb+ha5YtCDxY8Y7e/LyErVa+JNbRhKljwVfv8ifv3LWsFL36rrLTUP7AzDySbeISrE+jsMzXPLuIUpKVClpFqlKp2rMQTqOTE4EIkOku5huIfgtbcr4uMd7zInTJN514obIX7Dz9b//SnwXrOrmX4JfMjsWw7JnP8G4h2dIwScmJgSExH6FrkF38BnOcj87Xm8zyD1insWH03zsrEfhD+PWzLfkFkgnuZ+7GJI6BIGGcS128QflDCLiIZn8ha2KZS+tH+y1aATaHg1xTg18r/Gts/ZH9U4EcF/qYqsPjE2yE+/NYdMv+bCvVHMD8q8FwBF196wDPhrzRYfJEO/hLuuTr/MDex3eB+kO8MtlVA39Ge9e5k8+U+uCO9GuaeE0LcpQ9Od/e00N+i/RFk+vDaVn9vMdOA7juP6C5++XgrvsfALz+sr41Njrcy9/O2syvdk789xm7yaKx1d/+F8hV78Rfjk9+GFzEGmVOWttHjd05YhZ/fJN5h3pFO+2d/x/pi+C2Zj9MgGn6pWuA0uhAOzvmv7dedrRddipxfktK9EH/VKHZPUMBv6tovzkip5dMHPflDT9Q1GwEfuYbPSBI/pHePt/fTzCNoVzqATYJfDb4bsOcgUoq+8JR0gx6E8QbZn8Eb8ndNbWP2Bd+l9Cy0x/c8/drgzs8plnzPsWS9tH1MOfReXgf3RfwYRT7DRJXxad+2bIfVCD3oyRcn1gJa+PeA9MWRe3Bwyn0hEAJ+bSsPbfSVZpsYI5Do00v9cCuJ7FP4kbEELT5tP9Psl/EhjtiLrdCik/4L3InZu50vZN4jJA7osRsw7HhSk4y/BI6iQ3fy7N2fbUhGv0B6M//4sL/k23ym5NrM059AzNsXPabu64kolJSS9e6YXvfh23c+kJnc/+ydxvRVfZO/DY+jDXPKmrusoMe20osGlehMABzYXXxOxgYsIZZORje0j5B8IpMH0GOM1jllM4mvExY/tjKP7OChtZ6bFdrlcuWB30XmAeOOXUe07YivxlCN0TKQtbhX3XiRkQetk7GteAL0TEwO5VL82nu/j634iD6V10tjwShuap2/GN54oJqcnvmwJ7HIkoFoiFNEBseReXQilz7kRY3TB5hAvs+ZghiyzKgG+ZF/4kpON74DpI+0kUjMF2r3kL9gow/v8fGRh8dP+/VKDTCjlSDYi933OFTJxgqooHZfCGslpzjR0Ri3bk93ncxRO2JfbSvs0JPr09NT/8VTxjtdyATZ/0vdiMU9sJLLy9pY4tA7LTnGZvzY1rl+pCebubOuZu9cVWN/AB0dmBwYxTVHj+09lqLGkRXNBY24Yr/9UMOM85dQ+Yvx3h8YyMsgOjRErW8yb61jxzyM570BL1IFVtdg48VhUd8BrPxobzFgKbzkLhu61T+M7YwgHccYxShKdMeRODK03XbsUlWRPy9meSmR3CMzCSp5kJoGORYYvCQavDSzB3FO/fu/33hRgf08fOdl8eK+dWPPi5b1iXzVXtNcE4XPMYY+fXpQWuynt4kbZBxagz01eFF1kMNq2FbWLjJ9XfOVdRFCyEGVO58ao3vbsvYWHSGMOGswlVwzn9AiE395WXbBb42SbVC6kHcNY09Kr36sr25Z88QxWffEZVFPS8X65kU0ZcSFgWir7dmGj/1CFuQlefsgdtFIndh06KRfUKXLGN2fpz2fzMxp7Tmxd5JPYfd6Hbr2C2XvPO4HkzVGmMMY5uDektgpAbTMV/s95028P6EmckxEN3z9wv3j6ZZFQMjSIAcODWItYjCIrfjY8nKPSfhW8eN+GUOY+pd//KSfidXI8NZGTj15QxU7MwXBYbkIUNRmY/9l7/GykPjj58Z9PNfbjJ7UdV4syEa+97SH65X990n9F6EPV4X3+Pi5baqbO/+d/qhH7ksXdB4eflJ5sN839T2T3Be+JetspKb+vYvBjetgEnfit91+Uvu8bI58/jI092L71Lds43t1bpHb74m31jVFS55G2TZ78qLrw1VVo/mRzX623XYQgz4Zq8Ey9CBx5V8D0NEKRjD4PEhMtluP0nUsk3ou8ol4+klObYMX0KnDY//V50KHpek1Ev4sZtRidl2zHyGEpIW9jXV94u1vdPOXz4+fb/rMPrqxj3IdXNkQg/0TnSJvQtI+X9jDiYydqdhNPLG3YTc1CM02a5UYcJnY96HSYKEr7EikosyDGtXjyCRPHTpRDyJjH8QIpUD02QKRj0xiic2MI1olZUxoLZ31X4ySQfoH1u///z//t/KX35jS9XLd84wbDFTnXthY7LunRnzYJTtC0YoPrOFo670+IbrtRF+6l4ts+JHPWN2qqvfTBf9CPvnYu57t9h+/LzgyILHIkpK6IWtbg/tlUMRPWNR6X6uCZ1uTom1cP4k3+vFf5CRa5gHDL4+4/ZLaFDKi3/Tp59I//tOVGBDOW0+C6w4urjnfHYgsYnkBVsjpWWIvgb7Qexb49gAXLbQoxI75PO/BB6foBW/ZCenPwWmvzsGP/m+oAnyB0ok/KKzCfvBbzGfTBNmAv0X/h86PCvyowF6B/cOAD5znD4b3x7v0739+8b9/ESAMPujvx2c8E/o5Tn8vo/5wzAfkidOOfrS/6wrYZm3dX6TzxW2ysMHLvsleAHxhypf6ZyAXGXvXz/hE9O3dpr3z7V/bD+Ia+laz3bHb2C/rjI9vn2ro779RfVLhnDU46v57Z/Vct19h+Fzv1uX7RtY9uDdxfuEPjdAVZGy7c4r8/gvH0jzyCy1yQWRPLC01L3Ig8pPfxPoLtE+poyceBcf0vot8cE/7rWPb7NMXPNeE4L817l8UyeOrcuGD+/jswx/73ccvVGa82znu4+hkXb7QU3RLkQ9e+H4ZMtptUSUOpu8esd9Irvy+k/G9YOanHUSe1/5exiYWcNKe5Yk/tMzTfw/e2opO75f+5W+1f9sy/k5E5ms45T7qC3tB+JLbx4vPqezPYD3HsKCtltPR3PFkoqbf6+/Uj8/RPf1nfCK04D1NH8RT9ph+2K0sXq/HEuk2crpfXylWreYXdUA+fB3N0IJjqnNs+yR90dvsDfR2Ru3dm7MdffwlxmfePk/cQer5zGLQopzCY/rhEX6Q9Zs84d1xrunGOmbTr0P//fjCbBuHv3Xsg772GYcf2HseGS9kbcu+Bxzv+yP8YMu9D9mOjx6J49jzv8/bdts7BJ67Cp2ZQY6eQysPPlfHK534vPFAJ3LJ+vQfehC6beVHvPAw0Feabdl+lrD9ah7GzD6Ks4NnO+RX2Nn+QjcxpQbzqFOUbOQYnHky5JrL9bh6PfOwSpYQ09tmG7qbnHPsZ3L2GT+jP3uKBZM6hrv1aXkM5GFk4hgDORStY92OB3w3HpRuecDM/P6hb/ZO5snLRqux28CMbKsqfz11UVr8TfZa+sA+dMphH/IlMw+ayCk6z0gMXAPRP4GIVq/P0gYvEIthu21mHNnkcMYbnWDj4bCzx6pUYIwh22G9i8jYpYoM6P6QvNeaqTMILch8JRBkE8vsOjDJgZ29s2p8mX8Rl2jRiYnUu/PAPuTOvXzoyfxIthU5ysEL18nD3PxdiN5ti1g26oqKZI7YYrKwv+BRStlujMLPIP8xVBnLSs3oJOTzQiIQ8p8eHvTAy4xLZMHgQa3tpMBD2raqbgxv2WOsxY19ZrvJOcV2ENKKfa6hDbmAIS5Xx3F9eNCFlwouY/sGNt3yAgqh3B9mdEHGgVSYz8sMKb6fuJ9s1CB13Yihe3Rv+FKuIXRju3MmGNvof3kkxiC1Tx+dW9um/qhEPwh/e1qskVS+aNRFTU+98dX8xE9Mt6dbO0p+GZy8Df6Jid6oIXtIVtclLyhEG9T+erV4lyrB3G6l7WbyJndisK74HhoIfPr0IDsvAWbbEM3GoNB5muylrWNOboJcPFBeLwAAEABJREFUI7JLtlU15NxrqRerwrhadmNtI5+4z78krCqNrBd6Y5Syfyu0MTTJXzRjYWKL5dC2DXxL/+ffpx6fql+JwtK0tGkpY1SQm7zQ4uU+L4pyH2i/sTeXPl2uvPS4aODDRhEF23ue9GwdLWj3R/TV1FL2xdPtURNbkUGFnK1RJXu3J1rysN00e+eFNtlPgp7ro+3GWWCFfIehC9cKy6HrVZLJcIqGLeqbdDomS3mxf+1/DhkecUz26+fPkTf2hvZ2OGGy7/HZL8sSQ2L6/PlRO32Rm5GKLSnrcISMLYHUChDLovAL5qQWk54iwle3tTZNbjypV9agKGxVYmHd0J3oSNghrIyD5BRsxC+VurGoC/mqQhp4wCnF12JNwhOcHYucNvLY2Ne3xuTaSY4RiXdLVE+64veBmP7tnz/pn3668PL3UUVMK77J6zKu1P+qwQKY9dMRh/Cel2Y1Shd4Cx0dbVKDGy8Zb+z1YN/z1iQpix+bfXkjvlvCB8SL/u1244Xco3755aanx6VclxvXZOhPXPfbdsPGVPrbbRNutPKD3biusWfWeUKnOMhueuQFZ3SCtReqa5L5DbuEoweu9aIOoeVekWvzRjzJheXDDvFw25rEuXGvKZSqKm6Jg4VhVKM0gq7T0tMvT+oXYJbCCxDTIvBoDiYjdiy5LNuKjBkvcpo4nsjqaIvYF3nBalmWThPaxtreboucNkV+IbDLcSbeqNtOd2D3Xh6q5EBei3oOl66jRMd3h5uEShFk5vGTeAxNOeEjvvL5saEb2s4yQ+tsieWJvZA0dqyXGEkgpqqsyLUt1jj1je3QgtOWFrERTHQkau6pxR7N3ha7ebJnKRn2JcJ7hcRP6VQoF7Kr97FbNv5sa4yhKrj0ktn3o23oaIt4qyw7qJYNLUhtAtuHtNFdh0xyztqkn/ic8OazXHxGLdjHxkfuD5N9t73BTTf2X2KerHvqsxa2EgQWQ8t65D+euOX6o56hRSe9vdteyAfM8CVgdYNuu+ekS5w5w7GaZpu+gJVmfHs96dPD1L/9S+kT9+gBo8CgzqbPgVls7esiWXbJjmRqTK06BXrWRUd7qyNZ9822jJ1FDPf0F72Fz2Cv94Kx3sje65lUg8U102C+1r3EnzPGWDYgqD/HzA/dv7MKvKw7u/83xm7ldteIud9o5Yfajwr8qMDfdAVydX8EAucDjE80Bj+OHxX4vgo876Z8hhz4Ps1fIYVd8WX85VNKbFM8s18X+BWW/r5EyY0s/7CYYzs4HdiW7XP61T56fPX9qsxXmfjZbbCWCBZzuvePow6Rj8DZS+5fuHS2fLsOzjl9ZBukle/+PYauKr4q776facSQsQvhyPyRICc2MQHg8e34V/rFwm7nO/WSX/CFeAwFXzDeIXxT7psCL0bP/A+Kbdkvv8a8YR9SrztU5EOnMmn2r4ih5X/9yfYXSiEFYeQaCSb7kmcJCkL/NTjzOnW+dc+LfHDKn31iCjIP/x6S95+jhhbtVfmaApEjC8LVY1u2Ifyq7dfy3zqZ69O2uq/0L4juEWaGvxll6x46W/IDeFRwXqcZB7uYj44eOwp2yssZGy+T1yMbPUjeO0ap4V7w99TCiajN+URrvZxsdz76oMXGuXfs3U7yj7/gPbXIt97BtHe9k76T/Sr9iFRZ97B3Gbqm21a3OAbn9JnWg/0UXiNTZHs9Mn4HtonFcF6izgwitPeOXc4uGZwSyS96jcNmruPQg1MufeY8ApILG7L2h2x61WwePmEsn0GmNkyVHnEWPgfWEwpajLi6jgnzHKGlfw9lPsuoy8YDuzy4i0xiCmzLdkjPsA2NWOmjWzXUcCWQRnTjE8mePyufA8Lrh1h5mIXvk9w9vO7vTjaWuAcK2FZ1DayzxV9iPx+K2ybG4JA4fFTVQbcKGdGimwe6ubemvpBa5spLryByqx/M7YHZsWuNqsZpU7SFn8jbzozcdx0mwqjSqsyQ9cwqHezUauFjoR/Yhwzz6Jw4xJlaGOnPg+ydxE4psaj2CZca1TMEof8Jz+OBa3wESAtX6V7BRrcfNIsHwjcumSkbIxxZgzlDS9Rqemyl9lmDjE/oaJlL5qH15bnukX/iBUc/WOfp+w1M8g2S54kpWgH8tx0Y8ZM1yzxRQFLXgQosRmafFDpFrYVfdSN4BKPTU04Zx07soQpF5LqIsZR1rTGatuXJPaMa1XSGfUS/B5wWBiZrSKcxRsuFH/vpTyAqkYvllrGtjbwfb09ateRSN0jUnqzYlBZ+D0b5IjNO/YLT7soGkPBdsrFJPTdeEkGS84MOyTGSbCsttU8flqjbdq5rnK9wVsteebt5vtROrfaXUDce/mcfzAiC3Ees2Jzo33jA/8svvITdzJYZ/bi9ZFVJh/uWzT/HHp3kkdrJog7W9WHoehnk40b0xmDMAPMI6QA1IvbFy8y8ZM3aZy2esRADk/rMKB6Y1EcEUtizLe0HfkvXT1dRduW6ErzoJZ8g90lhT7T4Ql01pNgZY8iVseiNY/Gyk/jwbTPn99Aih+t1IGDqt6jBigtgUMASDlKPRYyTPbWHvHo/ZK+sSCDmUX1NDerUWz0Mpc1YyHLTSybIkdhsfE5eZN7aFmEhs/ApXVnjn3jJ+pC6P5TqMJgusHEoWl5yd0yLCUfIZkwfnXGpXi8VPI7OQ9kjyHQ0ap/Zu/3ykz0a04NcCh2D3Z+ESfbO1IXBn/7pqn/4h5+g3aTJtZL1RrGoZ4CgYMgYKWBbF17+GmO2ZRu+jn4f77GpW8YZJK4g89hJXRLnZ16YZv1730RQppabbrxgvHF/yLoIH9GbzG/ktShw5jWKWEbYnXvWc7+GeAlLKDWGHh4+sQb5jzrUMrufrPlSYbcqL6NEW9gxNR5Ki5/YynWZeWxLVnUNJFSRLY2qpvW+RuhG/aYk3Lf99KLdOp/Z+zKykNR5MNjjsGIzqKP2mG6aWOcau5+CmNzzYi+9Xco9JHv/wv6vsiprzclBDCptamB3sOhmag/O1fs1IkFxCg+GikEQ39HLPeN65R6JTZFnZBBJ9wL0BZGj7d54aZl6r96fqcqUie1UiJmVa/FYzxZb4fZJ4rpuNMOY3mOOveSubu7zeQr9RNVQkcS4SIErfanoE1fWNrJtnmBsY8ay7wFJ5rQEGfiAKMOCLuwZYBRDi2vYLg0cXi5XFf4xrb1571puwateu3G5yNxrsi+mxGpzOo6F8kx9QEj2biM+duxz0ZlT5FFBdPUaPPH5t7H3IKhGqarUJvoUKmBsm4E6J9sd14W4RhV7IbygWka+6eHT0j/94xV7O6lkFS/rdbTksZFn7vUBluEsIGEeoMHA3OMC3bU9/jsCwz2vXZ/pq+M9eTv2A8uMXym8mfjN/M+fJk5AbjpQf77RP8hCdt3X8Oe6/Zrt8P5c+9/SPxbgXIgv+nf0fw2J75ZsfL2A3V7kdeLX2DplMfHqJnDSf/Q/KvCjAn+bFTg/oL7s+ejjs0CyFGQcKC2DnW4P+QuUXG5E+gf+fivw5b5Y/WXrpP9emWVH8fGj4LfZLNTuwfTtkS/md59QZw5nb76s+q3Of4K5xY99fCHW79rsF9vFePKtNniuKTR7l7F50Al/51mUuwFJi0n3bIRT/z7Q6IQenPRRfpVTYT/QXYveCWHbdusU96zAPvYMGy+2F78IqffIajkdDVUh0jhIcpEXOOfdm/M9mH7tWCT9CqnDgVPPtux3gO+OwQX/fZw23va2n0mLnFN/kaTFD/aemW8GPnzqLMbZo6cgc720to19+4jv0IeEkBvhSft479XNyGZgV7rvQmSDj4TXUe+P+Pf0ezv343uZP2e89iK8MmG79132oo4W34H4pTbIOLrBIfKru3XUwbbs0iKWe4QWvNDYHOxL8eBjpwmdgIeLz7pLmNNCRtiP7I58Zkyp9TMOorc67gV9twntGDfjzzlhmrAkfrlPv4ine35JaX/4ifnEu/cve2whuJDPGqQPMg4iG5zj8DL/9Yi/Hab+tlWsb2BbCrQ320zdE/vsBY0kuVctHt4tbZSXh6HMBRLXjslSpN4SaWlxigXH12FLb9o9uZi8RfQX9TnVbCv30sW1n6WfW/wlNkE3jplT77l2mm1iB5IsKQ+Ksk5S9mHmFoHCeTniL3LBOU6PKUSxj+3YDzZeXoYXZJ4+iLWsfWxsBBqc/OZhY1GfRU8ErIc7PhE2pPYjHPYDuCgA25wT7h5D7IeUmoURW8Hp66QlxkkMq/1xbYjPQ0Do+GFMvSIbGHp2SuRvPEgmsJC7bvHXsc2lxCmc26XTf8Yt/M7JdlMjExtSvBR2LcOxc2ZA/rFt7Fr8hO77nGc//J7kQvBIoMOReIPWfabCyHHYXDDX7jzURmi25QLesdjjYl/noZsJ07biqxU4xUZ8TWzZ1gKK/ijGiDLftPTEw/iNOI3/AoO46gAWEVz9/xjMGsfevV3EZZyfaxneXn8ixm/msZE+ukFkC9/mepMsG4iG/ODhaY2hal71Q/ZcO+KehcQui3zGckJbrM1UcpzkgqI0SnkIW9gwgpPc4lf0QfxPfCWmgr8Qiu6GfsbCvot6watBNZhnj535C13bcSNRf05RAUuFHuY02auIqDi5quehxW8Q30HGQeo4Rsm1+42v9sPLorzEWsSmGH6GZQ9EjO1EL1noQxPNti511fX6SaN4WQd3EevkBWbbRgYSVpfs6FlFz+Wn95ptfCW/0qAmgT2kFGxJRIP+RcZG8oqP1Cxj0WwkQFELk+PEUWAfdJeWjGQ1KDHzJSGPV2ir/Qt/i8+ryU1hsm/zDBAR1TAYMrYdE17UBX0JWsm2pDpgZZ9dxlWOsizbyE8x6D2XvyT9/PjYPvv6gn/J3sQ+xIgpuuc9S7TkVkUMNjO1vcU+SA2WFtfQkx5vn/f7AvM8aJy8WPmFF2edyrxAKuVXsu22kOUlHpaiH4cL38Gg/qldZBZ1JFXYS4YfXgxEZ66pyT1iUsy1bshM5Z9XvrCnfvp01aiLEilsTeJMLtt26/g24kpsgWzlpWehd8Pf49NMCVrOZt0wYup/fShlXZ6ebrqxPrEX24GVvSoVPuuoeUogmc7UfGJv6vEzPS/GbWuMkshBGIjKhfrraJCIGVni2Yg15Jm94Wo7C6vKHMEFbS5pZqwlprKNClJLyn/E8tOni/oliQfurMfHqSfyFDYG9b7yQu5ylRBX9Aex1ZAGedeJkmpMbFOfvtawT3yLHCprU1OYUdnoDfxhADm+prBkS4iiW/Csy5V4xqDuD4yvGnmBg59FDqgT40R+sacEVv8/YcdF+h///UGffhrE+SQ4EvGsbCj89D4mxugnk9Qja4Qw9q/4FjD+8U2yqceFGGzLQgPf8T8JNPnYpev1qqoinoWZDV0LcWChIY3S5dMV+xdkP2nkmvOF2M06bbqx1pK1WKDEkr0THzY0io1L2UXNCFx7u/VLsCXboDSIMZzsg+gGVUNVl0bmAaLCGhAAABAASURBVNLMR+ts/X1sonvpOSelHk/spezxYMM5h0hMxoE9iJmac43khfcTffgT3g1725aaT8SXxihdeEFLpwZrN8q61JCyFkiVS6nlop6DXMawgqKe1fNivyQPoSeNksT1vI79xOUoQxL2eq3Q66WGNnKtMFkEuJi7rEE8kcW0guLk6NwhjNCaJ6vKGoOYsRPdSgySqoNhcBy2kUZORc84c3TFXFC0BmfWdEqLayq1Jg0mOQwPPSMJRJupJ+u82BdMiaFUbS8zIW/2U9YXvZIm97eNm2jXc7EXMb7oE/sYkRuyrYnMdtybIhubtuEV9ge9lRZesLCTue3mZX7qZDyJL/aST/ZL/vWNyXoufC90B3WqrEURpGNpEcNsW5k1oPf6XR50Addx9FxbV+ZVV1E0LXzZlqlDmV4WbjhLmZeHqi6YrL6uNj5DCAV+KbyJ/pzRqZ2G5MOD9ac/XfXzT+IOLRUyC6MLueTDVHOxp8HkRpV7SfaT8F+WChvDS87AZiY5DCki6tb2Vsc6Z1LJeDXrPC3sr8i9AsKHgG3sxclBoMNtxzwYN+fQZfrugQlsCMRWkPE3gGEHKNvRceesH+1HBX5NBbjn6cSv0fsh+2dV4Ifyf4oKfPmB8VdP6/Xn1xFOiMEx/dH9xSqQLw9/MWd/BUfnZ0f6P8b9/b7lCx+/VPB9qr+0/TH+/rJWuYM8O8w4eCZ8ZfC9cu+ZsC1x6GjnHv26zShY5lun80uDfGj/uq7i+07lfpo4TtyJ3A1f+7TPOZHzC+id4PMwuydf10/kQRW/Q6iBVOgrdgLmf+uHqf9vifG8ZtLv+mftJNc+/rrtyJwQLWO63/GwLY47i1m94I70Zph8Pt4z2Rdf19/NRW4ffe/5dZy7ll16S7/33nvOu+z3nF/burf0de1CcUfiqa8Lw00NE1bAr8FQXh8WP9i8p0aHqr0nfi/2u4/fhPG+/QQH5+iUWjCV7XT92RHeiSbenVxWcJJs5iDz7LWNh3FPj5uCjZd8Kw8JwvwQb9YuU7AIoPGh3s4ofBf33O4Zh9p6ra/Oy95jtK37ZluGYOcBy+rcmfYROmH0eLfHEDkO2eEyPw7bTcMCFM7xzVOY1oPyynDmJyL3jBBPjxnvaBvI7LOX872k7RfGMXqtAj8ygKNjjVjGsZ/xCRtZWVljm+vDbpZt2e7xl6f7aHbuQjSfH30RMHbltPN0Jx6ZyN6ReHi18KXnvXlodWcbXlD01bScksfKXiPxBcF267dfpbHG6UDBsw2/sOEOcfKA8Zb9yrrpaIgIAcLd11RnQ+UcinGNocu46JqHf3cY0MzebFlLthtKs3rcbJ6K4QE/HYrSYKeTjoHNANx4gJ1rbJGnmNums+5b+4SeOtx4erdhedJHJ8h+bH/kmpyD2DxrsFGLvHCNzZbPAMTu9XLRhYejuebCi2z0MrasK0+48wJCjEVLDHSqUSqSLVemO8gh/MQ2ecjbsPbvH/D2h5hEilB/uz3Xl7hj4Eac8Zv1vH560OXhof/J58SYuDbuRSeSY2BbieN6HboAQlL+wjJr9/CQl6/YuVwUm7Z0YZy1zVzvtDFGZ7qIKS9Cgoyvl6vG9dJIXEHmGFb2e/IhEJEdy8GZHJPLlvVlH9qlGgO+qAd8RWMjgr5i6CXzk3PqF91AR3NZA/2zhhu1yF/UPT0+8aD51j4jozR8pwtiK3KRz9x2Ol6ibLqnp4ZhFPz4jXyQ/J/yz49m/RBY8BMx5dHktMhDPJTOi60aUmqvZMnamnw6Jkuxb7vjnOyNrN0jsWdfWpJ98p6QzToN1goM73vwWrqCC/uxoMlq/8nhiZfE6WNzcV0oDX6V9cAeulyvUIz8VP5Zz+vDVZdPF10fLt3Xp6t416F//4+NvniZZ+SkXz7feJkqGTtZa1P/lHZh22DiK/Zu1Ce1WmFEIMGtktID2yqmg7ivDw/EdNX1U2nwMmjUoCa8hGIrzNQTmwsbWYOGBH/pkRwf+Rx+pGafHz/rF+afn556HePWtjgaNQa5bqzvY6PrkjXBVjrTj5ZZ6OOMuWJEmW/oTvQ23bgei9yvD0O8HSUQdR4X7he7L3dsMFmrCzzm2ttkXzyxR/M9cEW4yYcvGVtLpibXXI+sjyG1SE49XlxaCDAfrPkDa3R9eFDiEbaDRd/7jhhDH9R3jGqZ2JvUMveymYKSW3ijsIn92CzkgwsxjNaDh7+IB7GRPfLwcGHNLuy/oQux2EZqStznJ/t8gUlO2UO/PIr9I/3rv/6Dfv75qutl8VmSXHfEj21xULup2+2JtQ1YK9Y26/uYtf3MPC/xuXe8XCMlC/vcU+g0iPt6Td2h+8zbxHrtOFOj1CcoHEa+yD/o/cx4kWiumZm9xzjxLPIZo7DzAK4N2/rll1+I9bERmcRQNfA1VGWmwaIPBK10GUO2dyhtKf4W/pJnEJ+IsN5GAHAskP8o6uf/9rMuV6Ev7EnXqwGEKq7Vqfxl/mRtCR27u9/FZMQvMdWQ+jrjWqtR+IitpVGFTQOJEbbhRb7CDxa8BR0++8SycJOzimCrzLQ9S+zDMQZxXbBr5trlkFG3xXkKNRAHaBDjBIk1QACe23ZqduUau14HNAkxalAq4h+Xi6pKl+4NP7YD7Q0nBRKPyzvtOJ+zQT5l4oAe20buwr6+UNsxdn83Xvw+sTcneyHx2dYYlnc1pWVf2eoYChujBvGXahSyA1yUNrnfn6Bo5JN4X1Do5T79wH05+9nGKIqJLb6lfa6jhX7jusi+mVzjkQkm95vQxxjK/pnI5/6jKo7AWDJUyTagJ+6Cf71cmZv73n4t5r6ez5QgNmM/fnU02z0KL3XK95NTZrG3F3Ft1HBRv9yDnriWX9t80m171PVB+m//+Ek/5/NgN4ldqwTOOf1kj+Vf2Iq9Bvee5JgqkoKKeIJek9JzS8yLeF4TonXimfPVgW1xgPT+qmyYtls24xPxeI5/W98riurUXYrMfxw/KvAdFeCayWd24zvEf4j8qMCPClCBxafIW9j7Dd7+ei9h4A84cCvzKWBLz73dHzq29a0WkYDU+EKyf+nJOLTgW/o/+C8VyN6YFC/9iRfuX2d0xpG4gnw5Cmw/7xGbcb1BaODUL8Y2MgdiK3jJyi/DVyM2Z76mrFdENhrztzRI+7Hbsl96lxX0l7h8kQNGuOf0fw/H0lJqlpjPuvaYXL4W/3pH72vyH/Gs/Ozc0z+md8I757IVKI1v2Tb6INMTky/2Gdtu2Wd5scSsL2QFb+mT62Sie8aRfjYNJXS/djhMZHcdfiU4xl1LxrGjCAWRfQ/wvu2JHFibtnv02YMnTrOJ4z2EH930vwW2FV/RtavHrp129uG9xUexvJX7PeY28ViiU9ruO7+gZPb7YvV+mXxOcUWwzgvce8g8a59+HbL3/HO80IvcOT9red+LnMQJ0f2aZcAh26B6r+toO32fxPbCt816gYx37HzUW/fk79SPz7vu7BgS84mT/lZzEYzZq/nrueA1f2nCE0Fw6LSV/v5aCC8y0fWx33ofx7aSPw99GMdX6EFk/zz4C/XYxY0opzom7X4jaLvrqKN1DggvhGFJnMqls4V+j5PuIz+75OCYi3Awp8UpNVvc/3ad1bfMpvFwI/xg5315Di+wiR124syDzNAyDjIOuNvI9hdADRZ+147Jg6Rdvjnvn7ATmaxr5CNkO51y3uOPPTMvCZ7NGOhoiXOSI1RN9k0e7oS2qDGHZtfEh/SXHeHq1g9/hHk3dLQV5jE+u9Bs5CDY9HeA1Pq2M8T34qH9/pC+CdrpsaFXY2aHjm2ZNdbR8sDrGMr2Oew+U9vQq9HEnIh7kTxlgR6+jp5x9g46E+ZquVRf3ai0znXIOMRCNr2J6URoIdvsl8PGi73J3lsyD+qUFysgftxGpOylDIPs/TwAzANSGwmO0E8scsBYT9fhJ30TONmHQvpnCBWiR3eRI2KyLRfw6GsFU5AXEDwgR0mRty37JS/REnPyY9hH1sQ9ajUJ2ys6B2zLBz/7UbtDutX5t60IEMKanFqWHr19uFqWRHpqW/Gpo6UGSMvksyPGpKQbV+G3KLWv2h/sZo5Vpd6xNfEbrVH5nHi9fzpfDCW2PKjNvVrIZ3zjhcaNB7qGHzt5yB3bgW3Epore2LUt146iXwgZTNZm4wHwxEbbxN4el+QISOQfTMUH0z5sq0CL0G8UaDHBjJJPeqkk69Azdpb2RvYIxKc9MC50bo3kSUgtFv7k3lWWalxkl6oGcuzr8ytDm8QPzhdIPZJP6l5VuqCXsWiTRZkYz9y27GDIGkq7ce/ZbosXNw/4qY43f0mU/3ggWMgLadFiI/a6xyakZx1KgZS1UcvImATIWIkrNGFn14O6FlNr8tKQWd//NnK+XC76lBd3HVvJ1BJy566zYSfD2Fq9v4Z4v9G48mD88mDyHzJ1EHYMch9IHNGRZ8d0I85b9gAO1kw8JeFxMg82YlM3q4p1YA2cdXPxMmnolyfpf//7TZ8fFy+7NuUPIy3JyGQNlBZCepBh6rJDyn+XuW70KObzYlITxGTsF77ap62kEd21TNyLWk36jdotCT4H/WRoZGsHxOQXX4MXHF7Isg96jRiKhghnaQwr979JDZJzXj48Pd7YB2pEaPK2MvY2+iVDyj4pdC/oPsiDl+JTeoLPwXotpXxx6YgvtdYlL04Y3dhzN/KeFOH/Ze/fuyNJkixP7F5Rd0Rmdff0Y5bcszyHf5Df/7PxkDvDrgjATXV/V8zM4UAgIiOrsvo1obBrqipvEVUzd5gFMm+sAWwJuoihlB/LEAta+tRHNLvIe+saPL9MJeakFh+XvJDixd0oybb2ZnJYWrzZSSzJ49SJnhAzNhe1jTySWmupajRcEttY+Y7oxHbGhPCMzc3EQJ2mun/h5f4ztQsWNEwhmcNSfECY5LyAevFX12ng51/++e/0658+4W9T1VS/nCGPYgPY8TPxQYTYWNiK/Y1iB1PQceFB7XgZiDI2DFIvuGsJtuzq/HKt5RoX8sL+yAWkvdnGmjTCg2SbM+E3lUCZ2d734JyZYaJkm71wAVfm0Vms0wtytyNutW8J+8TDTGK8gxm0JSG/cS7JQwZPuR8Q44JvlwwYIodvFAoZg8E9b4zYAQLwkNC4ln55+kXX8UnXyxMco7tkQixsXa5XaKLuhjbA7sN+nXfqccoeGDUUwCYfdW6QsWHmZr5pcQ9Z8wZz0xMvZotaLmp1e3mBP1UaAJUlYqGfO0w8jxA+b9yn8hkV5DqInaz9YGOOkRhxY+xg60YgL/jZuJ9fRmmPkb2B+ejQ3Y/MTRRVFxlbOhouO6YqabCXikGFz56bMElNez0k3CVE5WQZC8CAEaIhN5jKNvuB2hCn7Z7L4uDEWRg9X9JOchisp0wQ3OOXLS437WUin8NG9oSOhggjK/Haxu/UJMAxSnapaihtkfgkieSCJa6/jXwBtCpkk2sED+y6xSxxvnaLBBe2Fj0oXcb9AAAQAElEQVTUPpiq14l7mm187jqRIWQyXLrxcjefRRs3yNAR00iuogLYmhhZ8IasAdPMtV7066/Wv/zLRb98kriKyU/dEKE3kKKT+2XuV622YlPUYSJPtthvQU5JM/YLP7sNIQMjRwgPsJECC6PBOcewgtB2xMfpS9jLnCBi8z0gG1rFD326QBAncS7Wjg4bMP+io9DakTOTn8fPCvyswM8K/KzA37oCuXFz+/9bu/kx+3zQ/JjgT6l/swqwQT5clj84gBU/4I8ymy8lH9lKLsFHPL7P8CVm/yKUUM6YHvuP9P5Xop21uOdMoR7rmXFw539r8E7vW2LfortYLY47n2+kP+QXhULW3pXLpXNuh8YvJMjE1iPyRXeHxPddfkHQG6DCgX5sgOhC6CPjE014OBn/5zQyEjb0QQsT2Jb9ilMy+/1cm/R3euoMzvn7/lH2Pe9xHrn4eKQ9jl3E9ICT13r4P/vQI5v+W4if4D2ftO+5f83b/b+nn3MbvoW+/iZt9S9cr/eO905W1yC/Fr/nZL46LkKkr0aoASEzF3hL10OzI5X9uJqa2r1Hb9ZdrGXOU+KaiR3Crs2Ag3Dv90Kmv/tYsdl4VbX3HNIXMQcnN/5mTifhXR97E3vvyEyXMEUv+g8S1N4i4/oe32/0H+u3W/je2d9jwjv53FvIcQGIfdhuv/bZp0bn2IK5Lx18MRUt+iv9Axj2cY+bWq2AmxWdghY4TnmAUtSje2wXsA8Hh0y6RayPCC0ITQfP/rZeZL8G8tEBZx7vZTDNfTZcybbyk1jbp9jrEaDvNW1+JuYUXncfnnaLYS3ZbkjuQz/YbOSR3c+S7a+gx/bAfyR/a2y/2otM1iZ9kLoHGdu7XNeEepz08ILM17HwdvZVhfwGdvYkpAU4MIO5Y8J81zOjVxqT+7GiwGzSBwz7wOzel2XvCMF2ujsmDxCbctC7g9Br3Ttf6Et9CrPBVAhpb2dkicWGznFnZ9xi3knESYL7JkExOrlm9gd9PPTM9QLdiTuIPfQzp+sjJjJIjIHtTL+CndpiDM7uZ/aenqzJxkPMCWApto2JUXwXGUMDhN46hzPb0Et50Hu5XDVqKHoyiqLRLWrJiPT4HGIw0V2dD/OMG9pjOOg2ihyI76YIN34nDzZTEzTbXpjJNX34tzzsxt8g1v4rm6NWb2LC1m7XuhwPTmOzdanBTAwIxO6FFxsXXk5dkMt3Msi4Sv0YJW58Rf78y52MUe/YFrZWZADS6BXwHbJ4cHzUHjuREcToTOaPNRJ77jDTtkVLTskxMbpKomZ2KXHbRm4qMY+C5pJBbMQ+bD220CbxRjf2wksMGy/aMo4d26qBHVkMGe8+smdSP0LWhT1Q+PNRd9F2HQbH0b5YxysvTqpGx2hbNYYG0NnWPkhc9p7DqPTx753J2drjmDw0T80Ga2Xk4ucGbZJ0MW/ED7EJneRXPOlevEzLfkoe0Qkmi5i9NkkqOP8zn09PV/3yy6/kORR68t7IJaHGvmgTXTpV++JROzZikzD6BQTivDQQ+tKfv2z6///rc7/4tMiNvfZEDfMQPgLJR2mWTA6jkKmh8pB4sQFVUkWUFweQ4oRgXnhJkD25WFOmyAiZyQuUqZfnjX23mO+cgb3soyu5XS8XXViX69OTsj6Z25ZtDdYm8/z1XpW6xZ0ZPUUHVGUm/Gx6fn5h18LMgb4ND5fJaVKT1NdZ1yqdtVvQ2bjHfGVInLrXq7CRPaZlcpjEeNGnT0OjRuu4+RWPb2DjG8piBeJbWtgGPd80qZPLykvTJcO2IGmR4Ilea+LbePGc3PKSFjNYlWwrOdjoam/xc3tZ/Z+4/vL8TD2eqQvXO1+3swcm+2RiL34mfto++/Xew2O6G5Pbfo0h+/SxVJ6SbxJ5wNJ/+/urni5FbTZyWuqXXsOaBJo8EuNAMKix27LdNsOzS7ZF4mLQuBHEyRMtdrJ2kvFfiK7uawylJafsvdQo45Ynl0W+WJad80I0sBIL6WOHKCGF7Y6jJEVW3UInMOQQgp6ahbHTMxJUKXsBIcVf4njhRb/bnvsfqfzCG7Ds7ZeXZ33+8kXPXCux+OsvV/2P//Gl/0HGM9fIC+vMx4nSktrT01CxR25Nv1FRKfltCGUNKZOaGIUAo8ndsq68CL1eLhqjdlys5Bz95JFYNzbFDVu5djOPCdtChc+pkhjraLFLSfu62HhZm3l8x2ZwiEFa7YdQGAsTRIOdG35u6DGEpm6JY5JI1jb8l5dt12Xd5hY7sSLk3fs4PlOP1EZHi73Q85ISF2qnd56Z73YSI2a1EcMLnzETQlVR39pzFaIzWF1j2G3q1kXWsd+qY1nEnHv3DYd5wT1jWI4F4kc/ysyK4GyLg5m0Ue8XXqhnn0pu34NkbJPfTS/ZF9gW7aQz7MPGTnRMDPTr9EEO5zikjM/cWpFT1jb0XOepqMsqoLPFtiXbAPvwbMYSc1OH1dBjs5pnU8PI0tsWB3jR5bLpX/77lbFoU4mJgY70mh7Z0AIf+hmfWAgHKW/iPulnH/1Gxyv12Gdv5gH5YFtHM+MTkvWXtNTz1OvYjuDSvccp976P3o51r82jTD1O/i3HfQOnLt/q/y1j+Ut8fSvuk/6bNvmg1/fwmwZ+UOD08YPi3xPjO6X+6A3z9mKS3s/3m430rf69/Pv5t/ROuv7Kdtr5Vv9Xmv+p/jeuwGLhHvHe3cn7Ufp7uce5bfZ38HoVnfZ/f//ta+LR1qt/M3xAPkGg8Nn3zWuL0iDx/SMywXup0IL39N87dz50v4Pfa+9r+Yea6Ovx6f+93m/RT34+xN+Aony0PqHFh20VsC3b+q0WvffIlyC+4io4P4/e9Fr8/Jblt/zEFDxSH/2G/j7PxEEyCuK/ZcifbyIqfsk3gAn5vB7SB5CUnl/C+PYSu6GIPdv7FZoMBYQXpN5CZ/F5t8fFF0qcrtAaXC+oqKwTmNOuF8Zfh8TwiFjLvPtFvQ9k/j3ssX8tH3ryt0341tnq3fykn/2iHnmgYg/0BuRqhL5j95W1CuInQOjN0blQMNvY2f3Ht2inPJa4lyyWF0F+NVcDAY7C7V1emQwtp2edMBffj4iFBrykcPIyDlQwQGwsYhIO0gdTu82FyCmnTv2gFxOXTE3aB/GlV+QZ1w/C2YfI5uj6ZHAg88DEeKLt4yj04BD9qut6IvcV4yDEXob2EXAmIHqNxJXkHwGfgquRMUgMAcM+Mg5s7DoBnJCaBFlp2N2vw0y+gegHsKNL14dtbJU432NZuAkiYMNxZQhYrzvP7+aR2Wkw2Hez4dYNHUUYi0CD0D8CIvfDjl5wJymk4KSc48VgIZp/k/+ICT3YZHZ/QBzsgRUg3//5KfroBpPxidMHF5DEU5B8304Jg+QQnDIZB5kviseRYdcgAxvDGbxDQTexLRHXO16mu61XXvbDe7ScpcTfkrEJelwwInDg1D2mMvzgnJ/+0t9p2b9MdrmSuU6lggJWYMaS906Sybu9a298bhDcWZPQYn+Xt2yH1FhCN7bxsehPTPzwHEUzdqCfvZALTjnBCxaL2EBe2KQ6xDSVZueMJxN7hoeO6G3L3tGs+ymy1f7jW8gGjn/GtlUH9NCS51sYrmVhj5wK/UDM88xpES9bjVhNyPgjj8yFRvfoCKwFm5NtccC20uIrfWSCrgE20mceGJ8+cretxE0nbtn4ZSdit/cJvdJg2oZfsi1LDUKQnRlzettfzXW0xBUc0292cblYpgYOMk+9F3UJTbJ0YMGXSiuAn4eH4UUuELSV3JGbYKHH80WdEM022oIz+Q6011SLXoJmwT7+wovcoVvwYow+R3LqB2xrv99NXmru2OfhRS4PHUc/9BvYDGIpHOzFId8OaxieVS6lmR6XysPGPHQ8EZ6MHgXIA8n4MIT4oOOwMg5sK23joeUzD6Lzn/ULbmy2IDy1DNcdteqHmtTNMnFc5N4rVpq99+fYtuwd8RV6YO+0jIN8V8h33/xnLRPrZCNTnd5rey98lWrUbi9KILUNujyGcNh1WQ3TPyCyk5tE+kUO2euLArIk7avpk7oFMDLHavvO/3/u+fasjXVMrBBl4jljF3YxAnn3OWyVpAsXzajSOF4GWoMcSup+IFM8FH1SueTUl5cEk4fRiWmyEXGnGw/Abzzsty2pJA+CZD0yJo91Byxbqd9GPIt9mByC0CZGqwb+DbBDXKJWo2mll+cbn4Fc39hYiYceFQk7bL+Oj3eUXAel/qF2+auefK+Kj6CqsG0Ju+e4yLUkDWe/WFZm0kaeebh9Y+9lz815k20N4hljKG2Peyq2dgwNXk7aVngrBUJwEtjqMYtHFpPAjY14ozwKcp1Mq8ciPowq/7/mjBcf3tO9svIoaRirHGup+Bkaupzx26iOA6W0KjO3JCt7OA/zX1i3PNgPRHwDm4WubRk15yT1+i8C5JLTl8/EMPmuDbTol7RRp9jc2APJebCXRmJEV16ye6Ckz6XT6xjZjf0j4ratyGevvvACsOOR5LKePl2apyV9+fOm//E/P+u2WaNKljSJKxCF85QWcmWrKmuJjEuDF32mT4zxkWvkhf33Z3w937Z+qbxkYUpLYmRt8BPrCrEpBWOpyItDZjqGVORHKNTe+tPTVb9cn3ixeOn4bl9e9PIZcM18odZ/5kXvDbvX60VP/eL4oooyXleckUDsjVEq1iK+11qd0xdeslBe5ToLEl9ivc2lGwvz+fMXhT6xn/mt1yS6JdtcE4vYLurrnfmo0AVP5GARgjgrbbFQ22kH2wkAkrJf2La8qH0BW++Fz+yH/L+Jby/Ujz1BuJqsa+Qnpxv1ja0N2m4fv6z5IMe2S323+EJuorwSRQ1NAso6dX7UZuMC39ijiCuYBBr+cvVfhG/o4gI9UomjkgYLdGUvFrler0OFTnIr6gxZn56oP37z16I3Yp1GoA/qj45t2Vb0zbzGYB4roi3N1B69xGMjC3VLEEIGYmJXDV2vT8RyRV7ER50EzOc+MqnVC/tkkuMih4KX/ZvrRtiERJmsJB3bude+sJ+e0dlYYzsxDY26gKtsg9JIgkZtN0Bk+7H47oUrZVajdKEu+c/DX6nF5Yoe18rTNXaGTB7loZXCxI6S8+w8bmzGjXWLrdy3NvbJkshPIi1NJrmOk5OxJBfXVPFZMcFNXxI/+jGb8fOX0G7ISPYrRMt8YXSx6Jjlo2witxEXTDza1hjUVFJZXIuFjaHooNL744VaoSE6feY6fMn1xH39xvrvtUdHBzxUwOzTYv1E4/IVKatjuNdDyr4Re0MENqEn397HzLOGYRUnF3XBTo7IpM/aZ3yjDpNAV3RghBbEDtNWzLwHEGLvwotyhgo9aH38TwqfuWVVYjf7DHriy3plrXDF+jiV04K/UduNa2KNpeyF9pM5ElOL86Le8FITS7Fb5NRySlsdR48o0AIZ25a9g/Qpx+I+NEAx3rHwLSWWoit8MXb6orbSC/lM+IqdMTSyr0XjvsuZjASZ5QAAEABJREFUI/bZqx6s2YU5B7J1gFkftundcbqMf6myvi7oYs/c9Osn6X/7v/+9cLPnu0SdpEUM7W5DdB5YS+ZHoIBtdeP6ElhYR4181Og0SzrF0n8EHc1LR4zGEkDY3n3Yxo51tkUs51jZCDh+5cJhkr2UGCbjPY1FXAF86oEThR9MLe62akQ+iE4Q/g4jZW3Eud970SEOUsTgz+NnBX60AmygHxX9KfezAj8r8G9Ugd9zXX4kywfNv1GkP938O1egl58P/3zJ+KNCefOl5ncYzZe1r0BsJ+13mHor2km+Jf1nnGWNgv9osRdfav+SmKJW3GvSB7HReweaPkB4wZ0XhQfYlvuXAkM9wfA3j8geQhkGx/RHuuzPyJ1/nZFxEHqQ8UdYfA3/iP6eFrl1/GIm6T37Prct2/f5yrWD3t7fyd8drJafb2Rsy1kouemY7f43Tw/Xnb3rfqRz2jv7j2Te0mIr2Km5JoKPYo9E7Iaf8UdIaI/QsS62ZX/716LYjT3b6b7CQiA47T0KpDSw+xfUR3rGq9eAVafP/ES8BOf8W330k2/snzIJ8RUlH3mFdsqc8umD0IlCi0mQ+ffg3iPfk/iYd+rZe3Z77HjG76vGznudv45Sy9dZRq+UmEyuoSSHIBJB80qK/4Yt+y300KKb2B5Ix5BfqIk1vMiceJwfgt3Z8SF8Fch4h9612ImNEyc78+RjW6NKRa+HFn4QmZAJjc5gP2yr6nWuo/UDKB5AxG9IiPFMYvVDv37YhqFTi2HvC9t3W/Zeh+gH+k6zvedOHP6WXJzAO/mJ2chDuh+22054J+7MY2D6gO5+7PGdFdrJtuViTYBkqaGjkRu3xYSUOglebJzIfPIwMPOMYznj3P8XsqHZlh2om824R1KvF8bTH6SWLfJF7CRxZ+K6YI1s4kE+PiYPjoKMI5g+CO3Gg9L0oZezVyrDRseGjZ5wMnybmOiZsr4TnNFLloBlW92Wmk9E3RMcBzNsxn+DWNPDQBit6BDvAqlXLBl/eSiZPrKJ14aDnYk+WjI/6d8CKnIFDKN7xunjLz4gt9/YzTh9bOaB6iQGAkd0j7n5nCJDJ9tyAe8IfZ3xHDTbEb2vXyaWlaPlsS5aj8nn7CHJtmJ/9F9NDUGQJdluEBXhcUbvMKOCd+FB6uAB8SSWrO8ij9Rv8PSzashVjay3tbeNh/wZZd4xMEmf/ZYH6gEkha+cWScdLXI99c7tOZ9N0bWtGkMD2IzLcmB6l2Jq1JAYJF47dCut7TDo/p4jPJxN7MPaD0gD+2OYFzIDX9V12ZksL7qxYVvGd8ZB+LGzbbcMKeHSpFapWV5wbEdNwoz8pJ6hZbxamkDow7clmxOkhVxkREtvQ2eczi4ZXK4X4hyy4XHA7vGogl5iwmHl53AhMlGNusM2NA56u3ThxUH6xHnGP5PPkUfWPXXS0WxrVGmwX5S2P/3FDfcOngznheBGLrGxYSci2VvCbefftJ7AQoc6R+52e9GooaqS8GHvPEqjhU7sWeZB/I2XAM88aJ48kOalAPfPP39+hiYllOgvRUt7yxBbxTrfYeHHsq2NgLM+gQ49QjpGUJhMIFkSsfGSIOvD5PWwxBYR5tQnBgVhjGJvFTU2L4EFy7w0zcvSZz3zsjn1Tj+p1xgDuaxv9qFeG7ZGlQpbkzp0vPS5z+Xl+MYLq4W+ZKUlNkqCrauuvLyb7Pm80PyCv+xRzOmCLbsQxy62Q8s0aU5sYf6eP0J9ZJ/0OiKU+uZeF5qUeMEsrgMrl8WWtwCpu9y6tuEtXgQzZZE2PtNuiRsZ2xqszdPT0PXpSYn/xudL9sOGscRiD1UNSRbiQihHxxhbRQ55iX655IVPfE2FTqgtJ5ptVVCmLkOXq3ShPpe85BwFTfrlSfqXf/hFF2q2PX/Rwvki3sK+bWKohm2JQ/RjlBLzvpboLJLSa8vvbxM7oayu7Wobhc3ANmYqbHo3T7TtuP5iO3LlkqGvtsUIva4TcpG90WeNI3+lDgPUGNT0qvz1feIcNYRar0VRh9i193pFP7oDnU+fPlGPS7wp++uSe0RmD6mZeCR3TR/ISluszKKGHNRGwoUWudtmIrVfWWlUo+NJDl8+f+H6mNrYPzfyCS14LOmuJbSt0FPfRU0Wk4XfxP/0dNG4WIc77S1zahgicok5OnmB/vx803P+orlfBL/gf3Zeg1ok1kKnSnJZBSa5vPAG+MYb4EBHs63rlevuCV/IR47QiHO1hA39DnV8okXu5XmS+wsztvdh//nLxn3iRVnniaHgmRfV51/+RriwV8PEJcnqNlOLgNliETbifCKu5LKwnXvIra+tiYTQrT3uQyZ+7jYI3WXZqfdS/uFT9vrCPqRD3xqDhKWWq6ruEencI6t7c4/sQmdwDQYXmZ/Edsou4l4YsOEADGlRg9DawHEK6xjK3mXtvY9s4efkv+lNnbEfmdBRQX8pL7xdm8Zl6n/n5e+vv7jvW86e4V6w+IyTmK2chZEDdDkMzzbDgI4jPl4B4d3R4gct4xOUXefYdu/JWG1w2vkMlHb2Gb/FtzhzTb3Gte+Ft5q/PXvVX9j6Wr6+Jv0ghWIr+EHxN2LfyviN0H/gyX/2+P/K0hYXV+OvtPNT/WcF/r0rYJub+Cve3jDXnfej9Pdy7/OzX33Zfs/+zvw7sutQO/tj+rP7WYGPKmCzl0CBj/jZRic+4p80GzvHxH4dhxT97o8vcYvvCrk2bB/XlOhBMQ9CTx9kfAAJSdbvausv/1rzu/z8AcKpySNsy35FMQ5+vyujEtD9wBEfwXvRx9gytn2P75SdK18uAb+8RCZgqMmah/cIRKHzvZwNMic6ECJ/2vq36u0jjzr6c370ZxyJ7REn/ez98AvMIh9jTyY/JTe+wEN7lbVsn1NF/j55GNiWVbKHPmrRS0zz+IUrY35XiFNF044uI3+k/UpzYmW6yxej/Wj7/L4Rm237WCM6BbuUZO8O7JJji+lCadfnl7DYYJ0fdUTLfHGaD7WB/LuPMg7Rav8mhoZkuxG+mxaeusXvSowPcREKe/JYL3gRXBB3UNaWZS3hzaPmkdl/ka4MvwmX3/AITaGlRifDiOxxWnbJ6Dz+YjzX6vhe5ZHxjpOW3pzsnKWj6/UiFfo9fqMHV+ZHtEVOCwHbSj5jlEYNiQep4j4aHpM+TFxBTzglhwb6i/0K6Xcdpy3bKiCabc4c+Bb3D9uyd0jsqfgK5rku68gtPQuFDOIKYCgUPTa/TkgdkV3vMU/MI/SqmdhsY/PVPwJ63AuZ277noXdt4WyXzzp87fOd+H269mB6njiCnnCy95hst18rNVnK/TZqAaTfPtC3TX4C5Jg9LvXYdgaqgo7ByTV7IjTRbN9l7Q/GyCSPV0BAjvNef2ye1U7sEMMCS72/4DOROb3aWEockERYjUncPYBg4m3gx3brhh/96AiKnX1unc22bJ9TtT52QlixzcB+5TNFfr8OF+vbvkMELcXJtqqQERPpHjNkLfIy9GLSecPPYYfqXtPQI5eHgmf8tpW2yPPsF9dKxifCi97iCrAtmxjSl08RLWJu3CkPg1exO9FmD2AvdjdeENwZ54BFDC9xKvrA+NsxZOoQ0fBtK3UZPLxea/EQbxFP6jMZbwBjGHGpW8uwBpMXQtEPMfZsRypTTfIJr++dlmLftmw3P13bwR9H+2vGRycE8vA6yEPuILp3sHZRI2o5P0ecyjhgb2FCZzv1Et9Ct3sEmn4ITeahJ+4aqZd3Dl38hJ84EtNivQf36eQEW7jUmdDKA3rWJ7bDeK0TsyqNAmMPmJKyoqIt2W4w+eAgggV5LWTQxzezfkGXmCc+05v15tbcD8UR5Bg7hD9ijo4Z29beoCv7ivBRTMxrbSr4eCQ2zvhkoEWwyf/GC6jJS6rIxsainqEXeeUB/2XwgoH6ZZ69YGMfG2d8kYneHUvKfo69ILbSh493Hqrfem+FNgnEtmyAP1QjtgMf69iDq8dSDfIvIy9gTuQpKbG88LIgfWQxq/QT/fSISIiLz+HLeNIYV2pSsgNLsjpOaqY0ahu9RuYqlYcG/oVscMY6qjTqosXD8mBj7fJZby9deDGlNPJL7iKPhvYXaYk39Q/5gu3YkQciiSkaS1UD0pBG9fgF+//n//ysz7w/mTbkAd3UYHUOsSmabXGkFJrsgWDhKFZtIzFkXWVfxFZgLi0Gt97rPVXLT3cPVxM7mGibkRjDQkXJO8RYJW2xhZSTqc1EIfsr+8R2x7gQsPcabHk5g0zswVYjkxjEt1iLnvapPSAzGs1DpqIE39rjYaj95cZU/pSM2xwvl6Y2Xg5tvGzrGLNf2Psre594EicXoM65tGRbRf2fnq68NBqNjG1rb4YvFXUIqVyqoqbssyUaRLu0kWP2xUo4O1mpXeJe5LcQ3hIHvW1xqMoqBpCor9pGai1ZUvwM2Wasvr8/5z9HzIu62KqSkj8VVp4tL/aK8H3hJXD2B8uoX67Wf//Hi/5f/49/0K8DG3/+IlGfIWthxLZsa2+hzZ5HPyicjIG0q+lmvkSu1PT55YVS8rlD4W8EHXtB9BZFsI1OUYNxv0Zu6CXf+Ksy/AdATG3tg8Y8tvJyTjpo8Fgy/LLOWWOLlriXTIxVQ1VUhNzyjwQ2ZCbX0mKe8fPxQvTP1OEGb6EdGB0bXdZUKqg56POdOkOACfbXC1s+GmKtlozOoD6x/wjJMryqiyzsKM16un7SLh/9YHLfX6yF5AIWY7PWEiVV1dB5f4n/IPSt99GEb+xV9zrbkgZ65poXvhc5pAb5RylFzQs/EY2dPWbjc0JamqxbYEtG0MiPQT1hw1KuadGsGEEPusnQmepo+N/YYxt1rxqyB4xdYLF4i2tB6Bf2y4bHsZYyyueQjd0lQRJDVYWDzNGJNbKLus1G1jWfRdkrNUonbKMkhT7Zo2q/sZ18wrv0GkbItuzYvEHbZDvk1pUIpmeCrm62GbvHi0KuFAe5xNzEPi1yWNhYyCb/+D7m8CfCK2j9BUXaLUpjDNlWWufHXk0ekZ/xhV54j7Bjf+Jvas2lyAZDz/qU/+zzP/3K/hPVU98vSu7UqvV2S2yr1o8vY6MgI3WcGbGXmHz3SGjxO6l57GwY3WntjrjoSbcwh2udOGVy34b1TR9mnU7mqUPpZRuwttRnrdljO7Rg9xm9xJb+x2FEX5GaQPgbH/jjM093/Ig7dH5E7A+Rwdc9th8Z/4hT7PyI2F8k07uKXZf+LzLwBykRwh9k6aeZnxX4WYG/tALnvebsf8vOo9zj+Lf07vxc+CfuxJ+Df4cKnKvw2H8rjN/6snC3wZ7I98vGt4x9h57P0tbFznfEvsP6ixW/Y/Mn69+2Ah+vYfbYPY5MHnFniC+8buhskTvHH/W/xX+n89X+RP+71wf8fDF/Z+Yvm/o7avhJHPdfBr4litwfFs+3fCiBno4e+nzvPPFON1I76XW0zyV+f1E3T+UhVx448quM/siWup32/MOl9E8AABAASURBVPDL1Un7Zk+4HF3S3L/yn2reof695eTxqygymb1aip8Tr9R/21H8Z9/sv2DzwJpfeBNBaDvUv6xylu0GiUREk6LdeOCXfz1+42FqbESnmT9w8r3OfpWmRJjtufnt+EQTfvP0YOed7GtcrAQ+3rGZQox69icJZgixj+jm4cpLHjzy8Gwj5/xS38x3p8g23tHvUwzjiXL2ucmR78FxshE6xt/qonPiWzJ6YNiWveOBfAx9j+es/cHobrEnPqI3k5ONPj0OOPwAMVY393k/Je599Btn7NqPmm/lU8HYCsKZPPTIA76Nhy3pmx8GNgrYJh6HQr4cyCev6N9Y030f7w+/QtsF93Pk9tF+tn23Fdlg57yenWGfpP1B7I1raenc0927sLODATtvaSZ+HnZlz93tEoBrSCD3mZg+0Xkf8hO50Dvfcj84HbzYqooPa/BQLS8oLperzgeNemjxN6nLhr0XHlQvxmEv7L4HyaSIOxCyTQoAvz4BDVYfodUoxX+DGPJXTdfrRZfrtelP1yce0D3p2jxovOi98nJp0JscKhj4sNpXfx4TW2Ke6dmrOhsyHTPze8/YduvS0ReU81jnoPv2RR5nza7XqwoljuazWN3HdgY2dolvJF5qPkYh/2q/5Sz5/HHGAQOM5XNj8Rm3uAelVphT2mQNsj+fNx6880BxAzfwfHtRXkDk5cAk78J39Po/1Qc/9Dzsv2UdecAaW7bFkSHLt7TBi1yQv85byMXOlTVJ3U34Rb0vFytrZAgb+zPyz1+e9aX/wuqLQmujH55W+6qKbyO78dD6do/9+eW551FNrolp61xvqYpEwLZ1NtuQ3DZTUxOTxENP7TSJ7wnUrHtquc2bJnlFNn32dsbpk2sgPKW/kPfTE3vwwJU1D0YN2VZk7KMnH9HaFp9/qQlTXS4XXT89qdiz+/6cWN/3ltGpU9/Cpjq2vNTd12lBs0aRzxJ12bpekmX7nvNGPqJRWS3WPjXLX7u95POJWBLTog6oKNecZO0NKro36ht/qXPq0EAvdm5c+8HGHlqpI9fVGEOX69D16UJfit0b8vFnGR9DqduF3IPBC7jgkr/EzN5plC7UJNfHJbZAZGuMzneMnX99etL45ZOKfnPpX5+feZm+eGc39YUXbp9fPusLtOy9RWyipc4zVbZkahe7T9djHa8XFTQ41JoXG8SbNY1MfBqdtsO1t+csZb6xz2dqCz7z2f+FffrM5wTvdcR7HUFmfRZxbS2fdf2UuPFlY1TYATmPcZFdml3TJt5P+T57fRq6dpxWv9AcUt3/U61Z91jZEcWnT0O//PKkXz590ifq9Il5lZV9sRFgx078i7WeYONNKDuJCnFtcF4uHJj1KHDVGFdZpYIsWnqWRalPcQ0Vb1dTQ1tqIMdSNx+SKIDSRyb3nH/918/Eom6x8/R00adPF2L+RP/UeqIRGjWRjD07FoQtQIzhZVTkFbuJYYksjr37hftPln9wf6qaqtpYjxuhTLUpmC/sk9vzF1k3fXqS/o///vf6E3tyY+8+82J8Y3/fek1WXIGFvohpdn/hc2jHBftHfEjl2Ahwcq1knP2CKeU74pcvL9wXn5U6pPaJ/0KxrtcreV+wu3RDz7ZqDLmKbNUtMo/3oOsTtYKf6zP3l/iZxNtzcvtCDXLviLJtVWo1at9LzJNVZG/ke3uZXEdT220RAz65aF6ebz2Xitiu0NlrosEz3UhtR+q5VNizQ41+LIu6Cr2hUUO2dTbbqjGIY3BfuKpKjK+ML7o+WbCUlnyCG/vzhf1646Iy8V+4fxS+r9wjPn26Shaxie9GS8mXpVWaXel0I78N/dhqAqcq4/PCuj/xneKKX+Igrj1yBDgiv7Jw7I9ch3YcwTjunU/slaenUsiYZ1+Qe9iift0fJ9SOUXd7fDvRtqqK68zkPRgPDfJLjpfOb+gT18aVe8DgPkmWMrEvjHAom8OYCspFLKwRjGf22d/93Sdlb0FUjdJlXDRqyPxMAs6eyR4c8K7XJ2TgWLS9Cou6x34DaliYpp63Rmodfduyd9+I9WGHZlWVLteLEkdkFvWM3+z/IOPdhrrZpo5TE0eLa8joHwztY/e07XLdjDHwYdaf2mN7oXfGK1l2ibNsq4BkalYSfWTXemHfSf/8L7/oT383dLaIuqxAvd6LsYQ7cikN1kjEtk4FnPYewbRt2TvubAYdGqfdr46YYyFA4M2x8KquQ9cCXuult/DG4C887JIbGDpsENZDPAfxO51t2Tt2MdPtKEYfHhP+G8gk+YD3/O/NP/TwlphA+Gw63uYLX+B7Nv9I3ttQ/qLZ743/9zi5y/IBngdn9/nPwc8K/KzAX1WBvlFzRz1727Jf8VcZ/6uUjfYjmOqcZ5wPogeE1R81oYX/HqE/IPLBe7Hvzh/0vyv3vw7TxxePs1988X3Eb1XiW/vupH/U50vGxloHfL/XRzg/KvKZavY3305kYksfvF/6XlmIsfU+5vDe0zJPbOkTT5B48p0hNKk/ERmePcOmOQMQq0v9RQySEeOyYy5g9Ty0A0kh/na6ddZY/87tjMMf7IOElpjTf4STl9qdCO0RH+l9TKNQXd+z/1jq91Bt1uEd3seWuHebp9/0rA/EBURdHhH54NyDRqbwETBU7G8sdvrAdu+H8G3swnvkRyZrcPJtC4W2E56OluvhGKrjOif0kfsWYH/3yLoLlwurK7/U5BrDgSHaqYWU+IIYsuEAObMHcOEtLh7SQ37PczFZayp4kDyGMYDcjH3JNqgdBf3US+KBaOkDhudhZBsuSPwynDiIfx2+IT4cMMhzJ2S8j/qMnvIvagMZUkDHQWgKZHSAbeYgvnss5l9DR8t+WUc+Js6g0As74/QnFnFnbDud0gUHmblB8tzretJlxPklUQHD0LNm6/Db9PCK2kb2kKH78CDNM93ucx8O7nS0MlZ+cWYNB/NBEEHTmZ9HkUBwzu8xHQT7CAj9HOrTwnRyTL/xEI+7M7mklqLZ5HGspZG3WP+sXdaRsQ31gI7W9cj+zhzZKqL1YHbK7ja6djmFU+b8Iwe6+FXDHyoQjuydt7C/kg/1Wxm3RvLdyHvra8bvfEeuxcibqjBEnt80Fw9P3oCHkzM2AUL3I/q2O4auxcGPbBB+hO1d5nFs7zT7tQ8/OnmociLzR0TmR2CXDJT6sTanDu4UZB4fsZ1xUEd9QgvyoCm9bXQckUbSnKx7U5oHGSIHclLsfA+oyKjYlm1G+xFfGaU/kbkUmcUacr/IWuEolFbtk2hWMYa1P/hkAEX2hXiyJ/Xa4C32tdmrVklqa0prv9lD5NfjFZ9wsK1CDqyAeT53MC7zZMkDO6EjGg1u3Toho4c9NiLX/mpk3KbhEQpaHx1WfsJBLF2jqppeEMO3i9CGLOjQ4krdinPAZwLOOp9mUkv6zCmnsnez1nl43n0eRIPJ9YSBPmw8vUGp8Gvv9EPo3uFOgUNBJmOejSftRuY7qzSo3+JmeFx9yliEPZUfiVCVGnFb7PHUUmq7MMCVDW2RuwD3sKXdL47z4HLwoHGynghRd2SIRbRxxH72LnRxlJos8k5NGgS6ACqyrchVjX1s5gfCr6wLdvICYaN+27px59iIZ/b9NrqRk6w0QpWiL+8/LiVm20qOG3GkT+6CNqqUmk/iVIjAHjKYfc9aQkxJtF82EYuwtPOIg/EKkI1cvmsLH/FWyMbupFYT+5M+aSePc6x3LfSJkIl7YXB1HLEWILzMtUgGPMRf+Awm/sYlMZuH+AOhku3upXwOL3SIFbuDfWFdNG/Y4aF3Yl3af2Qp/CopyBwWdqTUMAhtkktyCMM2Iuhj2zZ61VjHfLfn3e4opSEt2xL1WfS22UqT9QToKW8MESwZkaAkxkFe0Ez2gQ3NkhroU9u82Dj92pY7CX3V4uLGhbPhp+oie6/FRj02XgiK9YySjQ2QcewuBvF/o/Z5ITYxVPi4UNOJ/+DGC7cXXn5ut5uigwW0Bj5EnSY0poKK3cFLSy4lXXiRERTXq9r3VOxiXrFpW/FR9BwxIOPXpgaRX5C8sL14kbbp8+dNz6zvjfyifyO2cdnzlCUDFTWTtDARX2bOgT+I54HdxBAMmHu8kzy+qJhf2HMbPmIk/yDiRu1ewC254+MF/c/U6uVlE6XlhdoNXYwTQFWxV/M5Uh1P1wodyYRmXkJc8THE1iamJbaciLb1k9P1av36y0V/4sXuhfpdrxfkI4LTvqkhncDNS2wv7BV1FnHAVynNnJxhD6wX9pWGRHhS6sp6rIOn6FhtwzZxEBNBzVyDuSORYMYoKjazN24UgG3Gy6EJNlhTpK3cSy7XobyAyjUVvb1+W+vK8TPwVcQ9Wud2e9bL80vbeXleUuJpcC1v5iXqF67xJdv69IvRKcZqiLaoxWKtKAU8QV8arKGxMW9iPGSSdw09k9eX24vkF/3Tf/tVf/frFZ6wP9lXN91Iarc3uY8wz3qzULkuQ4+PILUjImolLZfEOo1h2aNtZR21pIk/w4+uHtqF/XW57L4nezj/MGwevrf0yNrmLNXRi95QFoZta/CSr7roCouTFD92pAD+M29mB2z45EWt1oSv0tnszJdm86DO5OGOHzPKmsZVlUWaulDLp+sF09iboqEfQUZiaFuJrehHWWOUakiFy9Tpyh6Bpcc2yWtSr5ftpslnYfaS0fv0pysvRq+tG/mFzBf2C8tOPkuFzPVair21pib1TL/S916XjOPqOKzR/ZCVegXkzUaJTvssieVR8TIYEU1scgmITp7Ic93nfsBIM3rQNl6mb9Qu9ZvEF1ncs5+mxijMWHu8m4rp5SLuEVbZsoFiTYx3KHHjbKEUTIxt2KVDp1qu9wuERd1E220JHvbK+CldcLTzU5ebhGz7NwGwBxb62W8zCcIVtGBlDLCk5nP/sKsphW3bjCX77ItxSTI1WWDTjWtnEvOiGOuexwZvUot1gDExuEr2bguGijEHvmfL62iY6VHsTvQmcW30TeQ0xrjXWyLHNUi5sC396dcLL3//pF+frFzDlCKuZPS4HUKb7VfUHSWFkc+Q7hHOP8gLEleYtuXaERkXVKNJkB0X13H6HRZl0Mp1qL2tdfaLezf1IpdbY2rCTM12iW+fbcsORP+I0Kz3LTZPnDzbd13cEuOeQ/i2030TpPxN3h/KSN0e8ZXxo5hNfxw34W9/eoztR8ZfRfQY8+P4K8E/gsAdSyf+CHs/bfwHrsDP0H5WgDv6bxXh9950Ih/8lt33/OicCO9xnPlP/EepwP2jv5eIL2wEFlrA8JtHPv9OZsaNk/ADfeTz6RS3PyCOyI9I/ogMpv6DHbb5crZD3oPLSgSZ5ctc+j8a5xfBv9SufQT7Fxk4dI/ujYmPaBFIwOmB/S0hmL/zSH2DR7XspOzPyS8FJ73XI4yT8NDbls9fFB7of9TwMb6UwcafJTpQDX3YENKJDwVeif0bE1NyfPQH5buHvfu34yeiGOjvno94k6utAAAQAElEQVR96DvsyFnd7aQ35/hePJgyVJszcS3sJe+vER8I/q7jVSfmf1S1yPOUzf1LhMZvkxK/2DZgJna67x72Xq/YC4x0QNdHxkEm6YOMH/ERLfxk9rZGoYQj2d4hmsFxrOzxg9fSfTqYZ4e8ibuSK7Inee9h7oPvnL+Wab8JtrXC3xHSI5r9V5xsyzZLtfe2lS9LtmVGYm/t6IlsK3kGTFpPu6AeW5OQfaS9HS/ZLXUnr/toH9hv+aFmDwUZBzYy72C7bduOyBtE98Qbxjl5DILxWeuwmabTykOd4GCeXsIPz/ZX/iPaypzaP70gRr7nGX8DEW3Aj06PH072qz/7HFevk53ryYe0BRvQQ0m8dILQMPs362pbezt75SpALPMTu0TOsbPv18zUcuZ+L9ppKnaZCqYytmNHUjpQzE/Yln1A1mODLJuHSZBzn4nf4C4DD4H7VMj1hH6mfpnQc3QpJw8tQ3oPGwWINY46lmUXD9cGDy6vyl961BgqatbFQTbHR2sZetBxUqxTJgHsD/FWPwDbx3yyEhwHKmgwiHye8QV5iBa5PFwMJg/MbMu2OOlCTJfrtcfJN7rxozREEitWM2OIXx42byA2CxtXnvyOy0UZR6/1kY6qnTOT43AZl6xFx0jcWMxhuyXWcY1MYozP+AjuNg/9FuYUOqa441Akzm2GU/4iGHYf8SlqvtAlyPZfyGQd7N1vzpNANrC00Is9Og67OO9HqMGuZoWVB6ixF4mVgjN4lYnVINlIaMgonRij9r+wuj6xT4rwrPwU8Yq25xdrXE90sWIbOWSRqRoSGlvqlUKIlgUnj8ul9PLywpKgFR76cHs+kcmD7mvWbThk6OYhqrR6DYgZmwVvsD+yvulxpTOm9JOH4Pkr5Ocvz7q93JS1Sp99Fn4M27v9jHe4bWScsGx3PrFfg1qXNcOgty0OycQVWiCpyL33IPPWY26EOnbWYBJ7kL0dWaNj58wgdQBG3uYcPI4zB0hK9LbxJ2Cm51jMiVUmMMm24uvp6Uk1Rs9Fs/hpMRzyYnBRd0SbI3iN3JSEGfoF1PR9Tiqs4dZ4fr4pL/3OF6ip0eRelFqn5qnHWvEzu77RnbP05WXqX/88eeGKTR7wX/OS9NNVFL1d5f3Fhl7isksJIVdmXs5srO+GoazrbtvqRoeo8o8gruyzCy+TyhBh2lZ+Ih+92J5QMo+tZ+4dX0CutRpD47h/MOQasKpSP2IlpuigqhrIAWFbNAdlUljslU2CUJmDcbxYvF5jx9RCGEMgnZZcQmfphReyqSfvHGRb16fipdmlMdj3ttGQ8o9lJi84cv9IbWwj36zu4y9x3pITxigXzAWk1MfointTcu+1Q46olb+8Kvw8fbro6dPQoI4ivvJQ6vb8nGtqw8cCkiztMPf+CTZyeGFdb/3iSLQzjlzbLQttf/H8ogt1vlwvdz/C1xlbDalG4Xcpf9kaLPjS4NxMXa7ihdDUP/63C/1F9hLbT3n5mD0Yn9fLRVWFV2FralGMxNQETgvkiEzkc71cyHvx+4kMB0Q9tplhY+mZF5cv3MdSk+r1ffDBHgk9srkGyhhgElrQ/pnbOz2xZGhbNlBQso3UfkSmwZolDttySfFtW1nTMbzPyyJTsJS/Os8/2jCkgG2oQi82JDO2Qi90Yl8WtQUUZXHPnWvuk+wXastEacZGgehm3kAnfNInyn2lNvZe1mGFAj96uIhY7w/jMC6yD42R2KtRSr/HuGRiG9knY3BtRSqCO3xMmfVxvV75XjN0IVHE9fQ0uIauGtRm8TI6e+j5Zes1nAS6cH7aSKzP+S8DfLnpC/s8nx9fvryw1jdeqG/YN3HtKJLnUOBS00XDJOccS3kBGTnRkktDuz4kMdTpG2mlveQFNPszi7AwFoQeFI7sXf+kx+aittlXiT+9vcsU/YkVgxixD17tfewEk7WWQuNs0dCgNlm7STxX7qVX7l3Jd3DpIUAN2RvYjX4Qmm2sSDY9wskrce246Y0cMqLtHfKMe2PQx++NF/QMOfDD3jN55uXvf/+XT9wPT0nYHA44xZZtokKH812KQDhEYNpbZquntkWo97G6kT/+znibJPMj2W6zLA/5MFwB8kdve5fBf1405/781o5+d7N3m3TvdHH6jvKtaXRPvJdhC78n/Zz/56hAli74zxHtzyh/VuA/YgXs8wa797lhfwR759t7f8rY+9z+uP/rc8bCea8/e0i///DvV/lQI3ZOfCjwk/gfrAK2+4tJ0f+Rodlucx/Zff1iJXwDqfv9y1O+NL1Hvkw9gO9xfA/Vf6VmWf3LB1+680tW7iG2+5eb1DAI/xH6C9te579Q+UEtMT7CJosHJOYAkuy3PGbQ9A5QCyBbQEeLD743I+uD8sd0sXsHdd+t7ntvMs8vKJNfdOJ7572ebf9mPFnH6FqFbPGLARtXe3OhD2T2NUKRDcK1ITLI/IyPqeydbu/2pMwtY+cNbJ1tcaFkvc+5bZ2yJy39Qmi1LPmTe/s+e3iRsdH17tv0oZ1wx1BMAwtTjOkZrEMfgjCRrpFxWOHv/ngQw29GPYfRtPQfoKv2G595q33H5o5cO680LKCPaYXWAXFKTHbJgOn92OliJSXzk1+8RQudTuvYJ0YvtCD072GX3fdFYshccgeWWIPQ9xhZFwavtNn3i8yDxVpN8s0D9vTBQl7faCbOegjStjiwORUb31Br8iLXha/dfDXNhT7oCadJPAuB1XJLizHk9oFkhlp3mZ2/Wnbq7FuIk40GYHg/Ym5xekSY5zzjwH6raxty9iU+GZ2HHfo5k4q5beWH051h+z7OYBJDkPGOnW/jYyf0+bTXE05nnGcfG8E5t3c7iH7zsA+ZVazb0ux1WdRvx12RfT5TawixLxLieTkPsOYdeShV5baRB29ZG8U+OLzoMT6djfxjM7zcLzcMT+KIjZ02+1/6h/5NIB/ZILZi2j69ijDc66GHZr/y5eqcJzl2DN0vaGpdyzqbnXGQywwZGLZlA/JnCsNiK/bw8WT7cdpje6cVfZC6BZOckstMPahRC+eEuMUPMfsNJNtKWzifvBjqXHhYmvkjQo/9SZ7rsL3wl+s2dU9/0i1jcr9GGch2Y+RJegh3rKZnauKqspSD3mYgyoKv2J346rzIzRE66M2DFt6NlweJI2j56AQtizH0Ih9M8pjhNTbttHnsm03hhbZrmUBKGw9Fb9Qm+YYe+Ig1+ygxTOxGL/1s2wvd1fYjz41OQuZEZBe1D8/GDwNXyTYo1djHkHlQ/cKLRJAYeCgZf1mXfsnA2vExhg56csTlI7bqPnbUcWypFz5ty371Ybv1agxVQQe2dcNfcslfld3wKyEH/ZRRGs63G981qPVMfny/CDmiNYaEvM0eh4+2rJI9ZLCQJxzZ4Yh+AnUz/N1PXmxcNLBlW/aOfY6oJfOz8rKEB6bRycunfhB/ueriwqOEiDb2yfnSZLJGG29qzj2ziC8I3dTtckFlZD/ctL2I5Vvcv6jJkattUVSOJZuxtPcMBy8LRg0qsXS7oU8dNxD7J0K/EU/3h0x8b13npbQVCwwtE/vMTJ0ftagx8nxfizUNIi8k7Oph9upu+0WxO8lPMi9kL6qRe9jUjZhe45qKPiLdtziVM1ATrVGXA6WqYGiMoby0qrpAAx7av69YZzP6QeaxO3i5VRW5QV6pLbn1+kWioC1lnW55UUKMiX/brNvN0BfXgkBpu5UWL3PXGow35eXKmlNdY0wt6tF543RSx8VbXdjaWPfbS2HD+vPnya55oi5X9TJaQgwborabJusR3NJvG/S11zNjjNJBM8DhcSTe+L3dbrqxxoMa2VaNoVGF/trl0e9YiQ8u/pZKVl4Y9v7lpQcspRV7UvAmOlmzjRxISVPEiW2bwDmyb7Me18uTorIigMxAt+h5jyG3UbQ5zIu1CgNabCdmyNQof+UntdnYReYSQfzzzl6LItlDe7PMYM9TMrL5S+jYtlLnBb9U6BdBJeeXl2cFGzXK/WyxjuVrr8OF6zY1WMS+sb83crVN3dRtcY6NOVk7eNknWffdfhF7XpZJickkjKpGDQ3qfxnmhdrENzIeso3Pi8K/Xi89pxQqDzk5kq8JZAFRbcTZVYtYJjLWhYJfn6y/+1X67/980a+/XhS/i7gSX+p54aXgcGlhOMg9J/3CZmQWPqTwhW617fjKC/BP19ITLxNty94hIpi57x/2YuN2eyGnF7lKV/xdyFW0+HrmRXH2TGLpeqMHq49FDcMLJEvAKmIVcSz6JQohXIJ97qJeozQuC4gXnFbWq6BduoaCbrGM9EtXchhlLfIc9m6HdV1HDkVtzOeIcbU6nqkb19uNawcR5VqaEtVfjK1JbW98Jufag6yYTHyTe8gK2KBIQY/WEiWJmCa2d7tLewmSJ5LEtbEPU4PJuFC4XIZM7w53KnElP0jsrwSquBRfh6ViDCn33MgbIWf/MMGlxhi6AiMzoOWvRBMrnonNUo7Qa1ArcLmqPPS2FfFjAGLiE0qxvRHvpJbz2EtbxtBW9q4IDJQvsq00sw7pG5jb68CMwcB/XjqftVjYads4msA2dhJXdQ0WaybsXwbXbV31NJ50KfaGhgo/BoPrI7HFFl60Vmq/OpcZ+yBrsmWtWeyJH0RabmOBkdQFG6J4hKfrE7YJoUqaWWuEOXotohudCWEF2JrYiN/ARomBbWW/2mb2eqBCXlOCPNdkvOmF62ry4r58069/sv6Ja/zTJ0QQY0MSp4QoJ4mA+J6wMYdJXj3H/ySvxbpkHttIKr4CHzGF9i3Ylh1I+9qr5wsfJyY+RBXsPUd1c59XHPXo45O9y6WL6CNCYxmVPth5i/iDCX33Z+823ntg2bJ078lfzXcrX5HfEdiw7yh//PQxj8fxH+/pb2PxMebH8be8/YjMt3R/0n9W4GcFflbg360CP29ef+vS5yO3gaP3PaQfOqJ3Cmb8PZxy3+sf9U+5k3bO9/7n/tjr8Hr28W0ulbHNV8Z8bXzl/9Gj/QvjH231a3sfr/+r3BnH2b9y3uYfOyevqM85vvcYWHzxvs/fD77Fj+HgA/mQrP0n4+/BdrPzpf57cdg/9pW6jZ2nD+KLux2WzX4h9/g9car+3r5dUavfqxf5+E6/w3QBnc5eIlSlnX3GJ/jVhV9gmOG/42DYR09y2mHHXsbZI3vfcr/7FN0d9mkz848NEVbHl95250L3VvggRCZ4y9RXOvmFNti9Wh+1iaHJb7Opz8mPfHDO936n2Icd9Hb6fm5yn/b5ec71ZB86IcbModu/2DKPTBB2AKlrkfEO9JvIrB9A0B+HDe8Yf3h9xNcdCN7tMO7jVb+nnE5xhm8O29T49RqzMz9QljgSg801I1oMdRenkrk+g+oeYZ3NPCdgBZA/9Qsb4UYqyDhYrFX6wH7khMKePWws+p1ynDMHeyQ7zbbiJ1bSn7Cs77XTRnwEeSCV/tTBDevHAzQIkQ1wxYz4+vx6OumvTgC93wAAEABJREFUlK9Hr7Zjacl242vJjyn2Lm/7QwEbOrDddm23XPanzXgRN0m9j2NCs+EjfXTkjTDz9bhOzHcpBjneTEJ4i9gKMN/2LLcAO6T3SfzuPOLqT3Pd6Zm6rKCVcrLazo0HnokreY1xUfqwg4XBwC7Zxsyex85T289YcNInFgTV0GMzpBIn9ha9xLBAbJ7a6ma7+/spLk+ECLv9ZBwwTxf05wGyZ6/wwOIBYHthHLm9Vghm8gD7EGjaA/8gL9ZvHTU5+7so4ve4Yged+GngP/IZI7aHFRmUQ1/nZym2Icm28sB0XEaPbYyhGHaQB5ytx2RGF56EjPa2zjjh7RQrJvbxfobSA9t7r73PJHvgROar/ewP+UaV8iD2KS8XeCDr7CtshDZ4uD07V65zfKOmtOjHeocZwoHQMww9Y9vsD8t+ReiiFbTXmAxl3zsZSfs59e94ykovmr2PL8QbfUhKjEFs30G8eWgc/nkvXtQxTy0NcfFiauZzJsHyxDf6kX/sEZNdfTW0DVnxeb1clbZSEOKBvD9U5oVMXsrcXm668eD71g+JJw+Pp2Z8RwlELy92vnz5zEurZ124ToPUO/ZtajHR4eFyZM0a2ewdHsCLNxMbL0owrVteWquIaajGwLKJA3/cA5KHiNwu6FJhU8IuMd99dO5Qwwvg+4Bo8R3Z9BGtGtpfQl2U8Yr9cmss8rNLlVgD9MNZ+As2XvzkL1BvvPzNPSq1T4wbsW7kMckJE1q84JDQJB536FbkbiS81tQofMCw3XXNmuVl2EIPEWSlRY3si16eN/3Pf/2iL6zHxksFONpfHO72dTSbefJI3yiN0c6Va3ljHRLDOnJZa6pqaFTRi+tnEMuGtYX9OoBNKLZbbrA+Y1jcAuCr42SJNUY1MsascKE01Fou49Bf8he81OoGnl8m/tYh6+5Th8Ro459cir51Oa0YxWARb2QmLxVCWhi21f4RYzUl2xpVyiSyL/HF2mSuNJMjb7psZ0Yes/vYtq3L9aLBfrYN74hxqcfR2P2iAo0z/gadVUUPbSEQv7leijjGGHp6etInkL6waxu9QseSAHov1OfLl2dqsaCXbOgSvXouWmw3GMdHRIyP+IldyJr4f+E6xpDGMC+mpj79Iv3TP155CYzd/s/+cm0i3GXBiI3c9Qn5C9fkjWv6pa/DGkOyMEWA2tviXrPmDf5NN+4RM/syNXW1gO2WTwxfvnzZbXHtPD8/K2s/uEfn3pzr0LYmG2c7sIg9RmycglxbIXV+5LnLLa25x2N8unbZ1ssiZ0ooBd22wi/m4YvYbZGnZWiLefz/65//rMsIYcWC4Mp2q+xnNV0EM9l7mSSHCxdDYRxyC5CGNu4FL1yvz8+TfJdyTSevC/f7X375pCf6gfNLuf8RUJwkhq7X589xobvNMEGyjQ1UiL00qpR1t93yk+s7fzkeGy/431jYxlTXN0IvXHe5Zy9qF3/RSW7xVTXaZ2G3sJn+/Mvp5Hi9uusBq+UG+6KBvF2CqyoTqXRjTzyz/26sefZiapXYgxsx5DrfiLfpObWWFNsnkm907d2maPvaT4XO9H4sbNjGf+mx2W7aGCUTW9VQnNjMgWhVjOExPI54DkTJJsA608Tea4xU4k/9LCufxUhqsicW18EYJUFf3MvTF7aRajuTjbDYILaJGC0MxpZodqQYcDzzYjd1si3bUDjost+ul08qPkMXn/u5NlgG/envSv/My99ff8Em67063tdxO9tNCIM5dLbO6xRAL3TbyCQP0eveIN/H+8B7J8vUs7jXFPnblh4hy/Btq2rILtmhfYTSb7XEHJnkefbnOHM7dn/bTmR/BN+0xGdI/qsQKha7WJCigL8bDxFwD+39dPYPrB6ytsLVjqbspyT/PexS3z5/Tze8U/OM60f7U+/svxX/yX/fn/Lv6ff5R4HcmQ/Lxtroe7jr/MccZA2+h7911N/z/SO834rvt2z8lv5/dX5ueN/Db+X/Pd2/hPctf+9tnXLv6b93Lln6EHptEcns7N/Ih/ERIvyIyJzzjP8SPOqf47P/2N7iC9n38LHWK/V7uuG9Sn48iswj3ks98jL+Fv9b9Oi8ARf84x449U7aObct2+e0v0SdMjM2YH3vtn5+PNwNvBucupuWgnP+vf40Edvn+Ozf652f1YsvPCfE17cVwf5wQ5PvDOtEpozpOPL59R6QHw8zCehyOF82QcbBOT/7plFPix/6zH8Eb9buN/ZqZL9lM7xHvMqZIV+KU5POf8+7PBTAfHMUsT/iDfPDSUEN6B6OghRIcfw9PCg9DM+9KGHoDYyUNYkzWC4FG9QJaxUnwJmVgPjuOO1mjwcpSSDsCSXb6WTTg6hHJxnImamj2UeSbU57lmIYWS4mnc2JBew+dmrvbzZmvs+GcsqkP9cw9NgKznF6tSG1C0x0rzgGdmplGX+BaLEXHajM9iO0YJ/BMTXE2FoTe50p/c6FfIwN4RWhQ+hj97vHFAJmmCDLtZjxCTFvUMHoBxJyd+g7bZfbbfGLI9fKLmyZ+CXrse22d4ph2UZi/wVJjHzXgd5jqPQ7/XVc6AU62mONQor8IyJrx6aEOVGIO875aeN9z2+6OvcESl337JVgnzhkhuRPgtFvAqeMd+CRPZJrYRPricpedivXxqal6aVlK/s/QHwfx062UBk+dqIb2gl01kmj12DfKNqSHYKVn2Jskk08osUH3f2ALXEqZNR7AX9622wjYrgnSgP5oASPjWBNFbmYGOigLjCB+F0PqVWS3sIe8jtEZnU9qcvR5yGEsB86RmS7kbHiL2bhCyweTsjUesEN2mfG5hTBQPd1E2STi5BbKSi9NeBHxpzIaK1ekzr81n4z5QEQKwgvcYX3CNFCp8NWB5KhbGz2SG0zMl8B/sRuQIc+OtRvsZEC2DJxVl1kW9Zua8IPmMr2DiYrNaFOpx9Yzcv8jBkCksIXHQL2rs+sj8j24A09Mns97YzfouUfTmvNh9k+tN2DlUR7lBj2eoUWSPERGCbrgdzqtWLOGCLn6Czip4e86CBycF1EtuuHJOO2iUyVVfHPWJhvFeYLUEoqhnx4hL140Nj3aYTwAo8zYx1tHbmZvXSODxay2GESmxt7FHNNWAS5eEC4sE3gOWSTH3TEmS/mkvOD3b5GlyXmiz5wXz+W4a/EsKITWGlMsSNN7tFztmfhAtbOD3NBXwiGv5CD2YfLapgeKDVsGD7XLteJ8b+IRUrcolFIiunwQHhhT2LjqiT7BRjFHvaFfiFf2DXjQIp9dTPjMSx5KY0RIS+oAsw4Ylu0M9ZyYllKLnMtpe7pV1ai4KGTfMNfyR3s9/ow4BPwOrDd0FqSia3yUI+cZHJkLGBit0uGPtFBXDyXxhO2mjo06kr9WQNqYMikKvVgyXNJaynpOYHy5cnYyThIXYLhoeJ65/lrq4q2oks/j36hJ4ynxxUc7mMseebWfh1MZCb5Snuegi5NfnCsva3DRmYRnYsRmOgQhJZLEzsbyFhaysu6go4kx1Ieuj+/fFF8LXzU5apBHcoXVbHiIDrCs21oVuaUlDFUHGeNtm1hfTbPjoyV/TCXeLG2x5wH+JhTGpbp3C8Uk/dCzh4y+HT9hUiGUiPMKzUqajouT/iwVuxjyAMZ+swn1oSzdVynybFUrFehjw72hQ3xIi02Nxb/xsP/gY0xrviKDHGjs3iZJPKNyeQWKD4h2MiAqqE5Tx3D4YCu+GHYRwKHkNyyr7MnQkqtJvWas6PGtN9AKCwEF/1GnDN5MUZIgxc8obuiEy9W6DWGqqQiBmeAX5LPWcll5bPFWYcEuFBZrP1ibWbL1EidkCQubdbkJaVNT4iTWrAlVPh+IZZ//ddn5eXgIn9EhFsNC1T/9d61DG2pYF6fhtKKrurC0O0vNciL6xkbKl0GL/sQWpISQl4a3eYkTqtfTF1Kn4jxCey+rCErxlLXGxf0jRc8t+2Fz/sb9ORT4r2XXtgTL7wkD27UMzo3Xn48f3nRmuq24TT6sYVb6NQnAy/ZlpMk48gHUXq6DuW7VMYbPiYvSkytsj7xcTH5LqtkhUbpePm2lL+Uy9zWvaVWtmUc7esNa0l52fV0vejp6SI7fGxhPC+fHuUS08KX1kDRyD8payqzeiu5qNd7RUbYSN4WL4Gvuj6NHddqf7b15cvGi9Kt50/XqwZrY5fKUolGMtlTG3V7prYTu5O4wmwZ1umCzhN75mlctLGfJrV31jt2MPLrJ+n/+Jcn/elXq2qTWdiEtZaoE9ZIymZMn5eFC19D5gcBiZqas5iXUo9nXvTdWFfbxH0BQ/YuI5pt7G6MCnpJxIxpLWK6Xj/1i1CRAEup5LNc3U9ZIhd50F92feTMfCK8se9WbAWztAgvW6ftM+77/yyFbht960Ytsge26BOzYg8M5PJX9NkjCMq2RhW5XBir28RQdG1LxoHo0d1pkJhOAsh/Oj1YyPV/3nZN3ajRxgv3ugxBFiUn76FPn666ss6Fr4GtAmsav0+CBAxEm0DCBac+697un0emzsIXtUaZZev16ZjINWvVfqhpfCTuDaH0ySb2ykTBRqphmX5crKqhyQUa5Fp+4eKOTuHDyNuRKY0hISrIkrCYenXYZmooUy4hN3QZV9nQELsR243PhK1j2WmwsCFkhK7wPxmUJvIF05nR1yjsXTOTjjoktsA4S5+Xq8HkHpHfJyeR3MgnyDiWRdD2kBuxjklZuNAYA3bGDhHa3hc6HMwLmOtcgBhZv3XcD6JfZfSLNb2wF0lAR4MZG5l1nItokF2YT2y59oxvjRIG2odl5Ug+Y3zS8BA7VH//yfpv/zCU/6oBW1BpmNPKLXmuqDRGWVf2YO7n5ZKBjj03cTwXmpZsTgoyVjeWs/ucbJOLtMjV6EtDxpZtpaV7RJWIrWS7scs4Xc9t9yVVUAITR8lY3tFz40+AQFIvhjr7rQN/ywv/IxTEfJ8d9EHhm2EfmMZm7PT0zSl6bwh/6ISE/1B7P439rMDPCvyswP+KFeCD4q9K++e9+K8q30/ljyrw127Kj2z+hTT29/nF6S+08DdRO798ncbzvSw45//Z+vf5/Fb8iy+xWZcTd/lsnfeA+ZUctByLX3BiK+OP8D1+bPK9+yM1uSzbH/JOYuszSd9+Vv96BeU8XvXt1/HJ/e3+rc467K+lu+qi8I+4M35zENuvsEt+gHTy9GFbxPIKLrIPpWJDekydcPuXDn3VdlmWk99Iwszc6FYmX8FfxfqVyA8RzDp/SzCxng9CJvm+lws/mSc/281eITJaH8hDJnd+8c3ePxDat7CwFaB0iOw+jsmbzuKHGDi/oWdiQ3VGb1HQT7zlSLAUlUDfaOEFH7FDr5yaydWRXMi5pz9wQhypVJfuzfERTep4cWibsZWW2rUdTj3macH7ZZnwGjwk2XjIlgdIkT3102dPhha50/s5z8OcIPeg0E5+9DIOLeMg46DtHH4zj1z49h53xncgdx9nwDw6GUmGPv4AABAASURBVJ6Y1PXGg6rEkXHokQkyvgP7oa2HIth5iDN5mDZ54LQaCx93nW8NIhPAty37LSD/0GG/6r1XSBx2Hr4sLoFXtNxRtMhkfoSS4YFDL2sOcx59mLsOfGgbSO3yoO/Gw7mZ2lhy9hIom9xyS1o6bUR/xibgUDcGC93AfnvPmuytHZOttBqYPdSgoZvJoo/cxgPCha3QbNNZ9g4GzInnzJ+1Z9a0x5OJIZ4eaQv7G3u8Qa4ruthZ+Nrw+fLywkuXF23INA/lhQ5dHzYxlO/jRe0y2SkZ7YhZaafalr0jtgLR7J1mW+JQevWg1zq1zoNvJkojTEWk8H+5XHigfFUeJj9dn3jYeFXokXsPuzCx7mtH8VvEtuygVPSLGiSfIGvLFJ2lzIPEkgfmKUdVoVu7HbGPeiTVGLJ3ekgL4ejSMd3lbjwcz36bFCkPJYOFswmS40J4UteMUeqlzR7N2LZ239bedinIih6qxLz1OPydRg4w9jj2cR6obqx3MOFJh70eq5vLst3jRayJaSP2F17EPOf/85q9go3TR/gRLnQsq0Zp1OjaTnKL7vOXZ23sO1fta3f8deAYQ7ZV0AcPbMe47PNRkikBcb3gM3bEg+2g/arQuWjU4CH7hTHylCQ+Nl563NjH0Xt+2f0SRtfGtlxWoefuq+PJfrILXuzuuPSLMfba01XjiFOy0kxvq23G5wv34PMaesFn/Efnyn4tBF3YRtHOXtjXYnJviG7knuIDWUR0o7b7fiOhENqXOe/+FmtiWxfqdbleZLulzlPqE7v7upw2Tu7ehzqpbeTyV775a8X08X25Xvsae/r0CR9XlQc1HhqjRInIeVMNIzOoXYkAlGYbGev6dEVvNDn2N9YikCy7hBhyF5Kx9pZ9uynxWKXbNvT/+z+/6PkldbL6h/pVWd3o4OiG3VxPGNplOE9qc6N+c9vwMZT6Z20vvOBNzrkHbLzM7ZcOBGK75UaVCtjufozMzYulpdQluLVd5l8WexngP3FMrtmXXBPB84uewcvzs0K3d3uW2u6NuDZezrFFqeNShR+URde0Xa+Iy13LIi7UE7qy9mIU0oWXVnaFpaw55B6P2mk94ZS9L4yHnH9cEf220zRHQqKLn9hZ5JN73kaQGy+r6HTj9Ex+X8jrmRfbyVcPrfXYT5P6R+eFGtzIM+ElzoBLW8H1Snye5CfWZxD2Uvxv+Pj85UZtZ+cTm5NYbtQ9SHw1StfrBd1S8gli27ZurMeGz+RbEi9abrry4vef/uFKnV967LVpNSbyN6XFT6FPCXrf1iAmctlYq8XLosjYg/3+xIvvT/SfNOqivVlFEFVDl8uV2K76lHsb184T/bhcNAbRkOILL6lTt/iz0TM5wBs1RBGIa6kyH0Oukr3fKyY1lay06GbP31iLuVbvMUpEzcw+3fT587M+//nzIY3Z+OX++cK9e7KW0U+usZWXQ7Z1oZ5VFsOQGytFJCjbPZ84SeyxE8KC98w9L3ih32uFM44Yij1MRrQxsHMhz6IPoVxdq+t1kMMe5+B+Nsj9yv3nQt0uwzF1wNQx80JY6PDyV0eLT2qxqNNkDwXh2FaUE2toqZdoUEMWIXRfVQouY+8n+2ObL0i+HlVGBgx1b6t10+toC//xlekintQse/rGZ+cte7P3U4JFgi66mGk7UPpI/hfuVb/+ciHHqRpDqUtqnL8u//LlC/eX58aN62L3cet51ifrEBqbiYNoVmo1e6/fbi/sE/Y/cbJ86niJM7HSqaqUuicudUOZvmpAfwIXZiLeiyK/jpeidiktfWHDttLraMV8VKmvBdZVzEOzzdD7Pni69jixRG0RYO4hG7XLP+zKXvjTny76h3/4hX2wuLY3gGTvaRHPykmGFKBO/ZZuqXkm4SACe5dlsOfP4Dg6J06JISC85thY5OjJRyd4LUIftm1xUAM1Xmne6ZY4gNV1kBi/Qu/aXLMpiSmDs884sC37FaE1jnx7/DtO9Ttkf7+of7/KT40frEA+rIIfFP8p9rMCPyvwH6kCuTkG/wYxnR8OZ/9Xu/w3ivuvjvOngdcK/N6P+sgHrxbejv7j7IF8STrxNsa/7SxfKuPh9P225xe6/9Sfz1n7IBm+4jXH/g7+yviDRq/2+bWAL+in2Z0+lZoHJ/17feQa2OmeX4ZiJzoWPwX6y7RkW2l41eJL+CkfWuMba2mXovoWhuZWy6ntYTPjwO03esX0VY7JV8epa5f8gJN+9l8p/iDhbdzS41w045Pu4Ui8b3HqnEKUe68hOc+u+ck5+1wbH++fhXJwSj729un3kfr9sVNrcK7nIqbAji1ptr/9l66CVq7+K+B+YMLnJex2YFuGF13xSybTpufUtOQZHPbbH8rrI7QcxqP8FeLnqM9ccjEPPCRDx/fd5mFn4VNHs/d9kunjOPM3WMgpL00k8wu7nF4q+yvoaHETEIIQa7mDJfGQT2fzOfh+v7o2U5MHThmf0jZ5wsvaBOG9Aqml9m/iZsiD26l12Ih87G39MCArJYWWvGwCC0gg9kJPL9oiMfvkh0BteOixEsdhO77goJ3zjtPGxsOoUGwT247oBh0L94+MI3OPhYkdWdYi68s8xyKW0+7C/45w1L47DjNuHrl331RVGf8C6UtptukWvGrYmUPiiG26D4/wEkcQgWjZOWd2+ueOefiPvO3Dt3chzot8FjIM+0iMgf0qE0bWbR2yC/kgvoOVtbjv9+RKLtTMZq+c63PoRE+MY3OtvT6np+yTrEd8oRqROyxsobcOP83IvG1MzdBZAbtkUBgI6HD3WocZeWRjL5jEF58bL4Ha5ocn8qkhkxPiuy/SxOqH0iGaU9Dx4m8Rq23ZhnMcxzB2LDfRZdk75Cbt8WMjM0Ms4mDHEMfcediO/TsQrNMG49DzkDKwDUXqB4OM02e9+8FskksNkQjd9LiTkIuNrhUypK7Y15uWLN4Q7hPUO87opx5hjEvqyXXMJHy6Pm65N3A97suxOseN63fHreN2dWQtb7MviBkHCTMjdewHPT6ztsU89Cgl1/TJyTZ6xg++NjEemDIXEDRimdQ2NqIT+WCyFoGOxhQdaYxqRCZ7alKr4BDDxzyH+DFjd5/1FDlbtT8YpsCJlyCUto+ZcZ3NBusOg60snpEfOosYdtjuGuixYdO2xCFabNqW7dZLvEFVoSvoC1hpyT39HZDxpKzRxoueycPfqjyULkQKvUGw1fnWYF6G5p5Hj5J2zJN1lSXb+CyVS7d+mL4pLwxTT6ObemYdtNR6K5+PRr4GuuqW2POyMbKvaFaf8gLfNZXn3nn5tXRT9mLWJ31imsnDQ2PEbmHb5Dg7bhJiXthKXtDngr50+prMJfNTMrHFRvIRubV9iaGVlli380UEeqGSWligSDMUyYxYDupifBEBQot9oqMtNkB8VA0objmkFH+FYuFbxIILyGaIzChVxd6klov8wJz4Es3QNt1Y2BdqYX3SvF31r/+6ifeI8MR+Mycptd6Q2XGDtynx3HhR8MyL989/fmYt99pt2J+A8NWx4Cn96vxKg/irivilhVz2gG1dXCpkERNfJLB3o+MixdDiOtg26wsvQbd5U42l1GLN2CBGMsqeid2YqPYxhHndeAF4y74liPjDFSLGzUa/NLmoYnNBEXZE43al6/WionbxY+ODOCKCuBKpxQuZOZQ1qorsVfEXLGQXa7eIO/3E90b9Mi5s2SUHsuyBR1HTjIuEzHjxQpEXTuSbfWoNJafYyFoUOmvhRMb/Qn7reu00dQv7RAi5Dn755aqnT0PmS3Xsvjxv6FJEEss+jf4kgUAq1ArZ0iUFsWRQpW6IMXejI8kJztVFZaR//Psn/b//n/+b/v7JusxnTV6eJofiosxfsOpsGI2/7XZT1oftSB1ZjVlKnlUXXS5XZWzyLqfWVhFIlSViF/eIrH/0k8Ml1zS8tSZ1eVHXAUnbMvRif7hKN/ZvUC7Z8A5U/MBHpY9CZ4yrBjBrkdwntif3tMS+WN/4yt5PHkrDVsbbIWPqwyFM8RUdf5F5BDnsshvxbnKCxm5VtdTMmNzFvlIMifokj+4vMnGt6Ghv8bePqFDkAwixt8fPvmGQ/SRitS3MZdiIW5ZKlFIFT5bsxBIwIYj4W9RhMVb7z35kFEPML5cnSSVEWFOGOY44eph4LXywptg2skTLdT+Rz76UIMuSEo/jmvHGJokZ23IY0HLYzA9IhV5BtkZdNbgAxijBVlr6HYZmxUwNyQwWcW3csxf10dEgaYehxM7g2llggq1pknuc66Wwo6PF3qJGsY0Idhb5bS0bXuG4kM8498ONfRlVO35KxbpXWYPFiNy2ZY/s9REteyO64dvEcMRtG92sSaqlbrZVYzSy9hvX3TzkCbHjMgs2b5/193839M//8iQuP34X33pP7r6XFvtaKNglTDaqpCB126+Nw6/VLTHuQBNW6jlZy9hMv/NW24qCdcSOIAd1e9Djfjq5JghB8f/ITzqnrePfr8VcI7IfIfq7LbwiUCaZ1shJ+LC+11BB5muJ0Fk6aqeGvtHeevuG0O8iEy+fP2p8SzF3iRPfkvlJ/1mBnxX4WYGfFfigAgvaCYa/dXBPbpGz78l/3dMktSAVYvjmyAfuI94w/xNN+vv4/yLr+SPLwldDvqX9iORfJ3N+wUsfS+03A2CbL2MWJ/1XbLmeglxbZ36ZB+f87O/7k3KctB/qYyz4IeEfE7L8Y4J/kdQ3goV87pEfMWu++D/iR3TeyuAwv0m8JX41Y4vqEV8JQMj9ke47R+p54lUsdl9n+8iO3D7+3vlVjCuKACa/TaV+zD5US7ZhRCZ9kPFJz/zbeI2p4hikj25sTOrIr7pK/20bfyknXl51bWLheKW8HVGK4xfQU8+s345I2k6HDJWKcM/enyKzIyIBCmTJLROzh4mQdhrqkN+MIb05YuMRJ9PGD3v5fv0fDNv3uG0f1L07fe2z43zIZF3sV/nTp2SFbNNrb1m7JPFoL/pBJJxTgE4rM7bvVGYc7YC+s6c+DG3LPGHIQxAXY1sF9NicSZ8yAPs4scRUm80JjpQHDOp2J/Xs9WRbfsAeiQRJ5kdHs9/+Ct81OHgfda2f0yMzQZx4pL8fo2fjHTyy4jN4pJ3jxLfDOwk/kQ12wn5+NWnZQejrGO9zF33IJyxxcMoZLIZQHLjkR7B+Bpf8xcnTVfa+Buc+NbZldeNK4tpXI2P7tGXlp4WOk9ELzY6MD+rRZRoc03S2ZVvZS4FolERQZXN2sYVJpOn0OQDTDw9UWv6xnliRrH5wd+Up2oUnqsauaL7Ha2aS+dHZLGY5WbG7I2MrLXHufpYKpr3T7bd9ZE9Yx0/LUE2MJJ1VVp4RmTVJHWzkQPRy75/9sHHxYHDuD2Z5OBi98APb6WTvfU84rVxs9J0nvPSJOQ+5cd3cPGSzja56Hh2mjJc6Hh5UNvOIMXsEpmTkl5ReD80Q7GpKHmxuPEiNT6OPxq5q39dpHQ/SZjGxAAAQAElEQVQQWwG6GdgWB6PzICoCjrvYyl+BbdQktZGstNAzT5+5vdPzQPZyrHtqixnZ8EDbo89nW9cfctVQXjxdrhfx/Fw8dZUH+RC/6c4niMVa2Y6rzqUHnIiUHJcceVk2exhKan6jFon7jBFx2a+1yAuN1OPMw7YG8fQaycoR3bzkiFwIxr6NDXyIZvHDPPEFg/V7eroq49M/EkiqX77k/0OYv9y88bB99lqsLFPvtcmDYczpgv710xN1ueolf1E3W/3wuI9ztp2uH6pv23P3edE1RunCC6yMF3s3+yp5bTzAjm/bzR/Eals3Hoi/vNw0WaxiziFx4oC2NX+78UIrtiBWlVzxTeyiMbRzEmszdaPueUkauxeu/9gq+NenPafLuCg2kMb+IscX3bAvTJzrjVXZrCUu+uUHvhcVsC2Xw27dxXc1nKpqKPebK/fYjBe5xL5LyJdqWHXo7TxsC9RFX57Vfwl8iy9JL6zDLf5485m/ZE0tr9eBHWviz+LHRlJylex9/ELeL1wnN2SyZHb1fhqsxcA/U0LdsHGT84/WSn0f2vCVa0JHM3EGhe0xhq5Po19ipr90HARKLUQLP38B+ukTxoaU/0RubPU1JCMhJbyCV9gtJnv+yGImLy1SKoboSqqiBygske+SNgRyH6Ij/kX8i17CFP0+FnKixfbzyxfW9JmX6IkE4lfHQtfkVbpeSzWmXFvn+EQeT7ywvV6l1H1UIbtjUIsgdSF6wVJd3L1oN156B1kjpvv1wLP+Qe2rQXrxldpDt93xRzbY7SJTxieUwoslzIrLlZxuLZ89fblUy/BeubcsYvRThdo///Ov5AJl3XRh7c1+n/jKmpzIPlnI2m6bG0427gd2LJgaT91weuPaFKYSW1h2eGvnc83mL8xT841r+wvzL/nryywGZgrkHlDkc+k6RXdSF9aFxUydThAKceCIwWKxJ7GQvXAHZYJFbkPG1hhDalH2CbKyVfgaVQwBMrZ1+XTV3/36J33+sunz8wvY9OUl/he+QEliXcYoDWxerxd9+nTVqMJeCRL2UiXRW2cuNXbaynUzpdRtQWKIXeZcgzPXIDQ9tEVOduxU28cNtVisqxpfvkw9H/9/4RvXMguKnHS5Wk9PRV8al4scRWEHtF8ch3Qhj8t1aFSxPusBOsaz++gggq2hIv866pVww8vyuSTMy04+N/Q2FZNBUWxD3yGabYmjT/QX9tzIejOOvWwhthI2hA0JE43Wwam5Fir+RMNWlVVVYrhDzF16ul65Xi8q+KIt7o8b98oVJ8xzXUSP4XEsZINi7sbqNZus0yKGCzTJNrFNbQlUr80uGYSy8HEi18SNfT6hxV8DG3Z8RFparH++t+T6CCWc0DbomZO2VvauKlOw6enT0j/8vTUgWTdFh9JoMHIQOrmfbrq37m1l4ZCprv/Q27XaxfYc9nHOdgwEUob2PlbaSpQZiFj3Puz2s0/v52jZxoZFiA0dLVZSqyDj38Kh1p3t7nPaY492Zg84RMIJTk7KG5zz9329J/w180kQ83sGspLB92R+8vYKLEtZuW9hl/p5/lmBnxX4T1EBbo56xF8SdG7t7/EtO+/k4lon7Vs6//noiy+UJ/JLUnB+SObD9n1Giy8fj3jP/71z80n/BnxY25a94/fai7w55WPyPSD3kY+EHnz3lI/2R0T4nGf8Hifv7H8v/738HzNfD+v70ThebKt/6DN/xLkXvtU/yv7I+I2dXE9cUjbenboZE+5YGPQBS0G+Rz4itKCF/h1Pr9dIEecOqfiyu/TK48svMfa+O/Y70z5IX6Hne9+J0Jr5O09dWy1888vJue4pGnYsfrrGTB6O6GRqwye27JHMg+K3CEPLOH2QcfA4jou7ncOPvdeC35XUSFIkamqz86TiF0eX1LCkA7EVkApHFEVD8C4QQUg/cBjjOySj9k1gHlGE8Jcbh36jReYdlqg7v1Auber4MbGSPP23jsRz8vY6njOCPYdveuJ7mEc/2HWJgEF85pfaPACY54OE3LfhZSemyzpnfy4mQUxGJ/TMISuh34Hb0CZrOHu8qCdFQ7Eo3KJfBLKh0HYinNXrHua74ywdF4mC+EzGTcee2Xe28eFdEzsL26v71XR751lWjp03lQcnWtDYa6jseaAXmqHpg7brLi0Ugoik3xG64QEuUkSU2vWDeeqaB5AnQnuPxLMwaMoVZIyatm01Yk+LewaxLaAko9dmJxfp6JRmm7kzvCMxnSj4gb3LLPIPJg87GvHN0+L27YGNwt64I7qjCrqg+Y7QHxF/sSviTj7Ja0eyVDfbrf+oF4ZthWZJhS+qzIOwSZ0ZsX7uxxZ7TO3joCX++GJr84A2skJHnIiXOuKMY0r9kPToRTyZ07sMf4doNut61Gdlcx80e5exw4fIYYcmdbyHTmpwApH7Yfs+fhyEnHwma7FYgHXYWcfYdscXH/Y+bn3k4mfjQekizsX8RGj2LmunFzaCJaJnsLS38Eo2VEixB0UyR+rygPP+b2iieZRYMGU+GL/u86mNWM7nFywT0vtho7MPZTPok44xS4aesV/Asu4tcsSX/KpKtrX3pTEG8yGpGpjgepzKdWYo0QlsZoAD6tcH5tFZYLJ/1h0tCdM2frxP46RHavl5rFX8IKQyDxUBy8KD2BvX9Ua80oWH7GNYrui94GPDCsZHyYMc6FOvRf73nrERWawzzqIIINjoZrjH2pPjZJsYrFHYlNp/HhzmYeHGk9PUBrLOfZOxvdsr+qSXXCx+HC5+uJB7jdG/EcuNB/xsWSnJIMdAXE6MomDIJVXuY9LEIBHLdiN7Y/fN9YhdwW8ZhGoMDcAQczlLRV3sUtrkQl8pjo45QWAWlpUHv0qxwJUH18Gg5pJxMZX/NGJyvyUHHs5u2DoRenIWzY6tIg7WsYZs8/Li1pj4e3l54SXKlk94FTm6LILtPFGHzh4iBhs6PLPm4s2KzTwCB6IbxY3778sR0424gj2W5IgOZej42FCh2+Zl01WXa+KrY32JiRcm93zYk7Y79iKHqkuPbWg67VIXliD+RU1teIlX1uPDb9vt47SdfUSGMrl/+vRJYwzqu5TaTGI0tiafJ21X7IG1ZOOLPvHPrDk1MMjcdvML39d+KH9lHptTG/ssfqMz2TgL2ziTK3bNC45N8TNGdU26py6xu+ZUUfsBqkjUC7tuWiEvajT7O9rSWlLvwcRv62zxu2AW/uJTQhBmnzkVslXWqMSziOe590nWJvuv4EuWfVVxT9hy7fRLo6k5b5IMffDZZfKYQNCXolY1lLY6xtwrxLoM4J0/rDFKhe/k5+TI7ruxR798Xvr//H+f9YyL/HXwho2N2PNCNbk3Stgayvjp0xPjCy9Eroo9gqImC/0beMHqlEvAujc+Q8dFuvBCN3bbBy+a8jIwaxYbYwzF3oXrcFwW9t0vxZ6gf+Jlaf6iNTL5nkh42K/OjaUWy6NVeMNlFTVSaXrPd5C7y5oILdY5a5R7wwvXDyUWl5Mg8/J76TN78X/+mTz6+qC+wiBmN3Q31jt77IVC5R8TxMYNAxvXZNY+NqwLL4t+1eBlWXxx21BiFfEIW5MXo+aFb3kp8RRxJb4Tyu8AvIAR9SriHuMiWyqXdpmiLoP6gzEU/cWem6zZZC0TQ/5y+vn5mf0xlWaVhD/bbaMytbrZxgYEScnhM7m9bNKNOnz5Qh2eN33hBeYL11Y+dwplVJCO/OI+eVPucc+8PHzmXjfg/N/+8df+i2DrWSIPmbUghmWcoj8pyOqYp24UaOv64XTBBzf2fOLf/zPMN33+/FlCfrEGE9lB3pfLVZ+ePlGb6j338vLMfZZ8SeX6y5XrO3UrFfVVt8V5UpMb+XzRjbUPNvLaiCG127KWvFyL3429ubqmk5phZ7h7sx7y6L2l2B5S9p3z0pHPkcTmp4sIjPiu+ldqJxf+pl6weeM63shfmrpg6zKK3hr0ZC/M6BdOw0tcBrrWoC99gnZts0N7zHO3yeb9/OWZe8kLuEET64EvFvGZtXt5WT2nfDI/o4qwl7Iuk3heWLPU+4adjTqI/ff0NHQZQ+NSIizkp0bWMXEn2f5/0pIB18MEUWv7llDrfXRLfWHcAmp8w37WbiHIQSRW1QClNNss8dKEyRFSY/BCcb/PD2RFLAaltEInn+OLfU80xFyNhJnrYGOvJLcXanHrOkgbjCAqLLcm86ImxiSdzCDzQSIXruH4L9Z+9l7YOsZFgDfy26jfgh7fiSP6iz1qW2mxbZvr9UpdBiTjb2nXY/2xD7GPiV50leAbjPATG8FBatmcFnFP+BnXiO2MpNAWdNuKTO5x0U9e9h7XmiXrInGthfLLr0P/8s+/iktKfPUAFttPNr0W9V6M9QaiOUBGNSQPWSVODTMs6uaKFKTucjIikR0SI9EMCFlzEhKDxN9gby2Q2nZAxGKEw0OlD9zEayMxN5GTYSz66G/swWCy4DecbPiY2HqEEmeAAxsn6D4e8fkWiVVcxSeW2i5OCVlvZddXc8J7NP/HjFlPnfjYIhU+GalWcM5/9j8r8LMCqcBP/FeuADdoBb87xyi9x48Yic6PyP3nl8lnz5lFfikLzvl/lj4f/Y94jDsrmZwe83zk/03GOM2Xib+J7f9MRqlDX7dn/xB7vq8FD6T/ksOknm9wwfHdWd0fGzb7MrzI6Xc027KDP/ZrqfOF+nfE8VbUTAM6nX3G7/COxVftXYAv+fsg5wgFGb8FaesRb7l/3Czh7CDCDN6Z7jX7gP5O7KtpVIKTYVv5BVZHC2/xy+Ux7V9EzvGbHsHEYJt6WJy43IiVsxpNggxPote9LXRPmZ0YmRM75f3ZLtnm967S2Rbzia/E8dbeKbH3sbyPfvAcg8GDuLM38Xcnhd953ClfDaJz4mTuFYryTtlrQfSQmofNpsUXsN15wyZT5FDLmO7NEZ3gDZHJIy16tqG6bVJM5fMpgLgfpnsE0/ModE9EhM3RLDsz7zab8nGc0bV9SHzUfc2z9/WO7qtG5IJXSkaRafBk5e2eTuaSbVJGjxon9p2qr1rh00auObtUzlFr0uMJOdtt27b2Bw/6qtnwHqjftHfInOsWteR0kL/Z2e4YWiCBAo6enidEkDlnb3t71/cD2eah0MN8X1Vhw29QlTl0+kLHZl6WhP5DEIYW6mtulm2lxUZg7/PQ+sEI8/6MerAT3omFeICYol8MLMNeYkgvHhRNHqJtPOy8ZdnlCl/shbrLRNAuXXmq1Q/yRniFjJWfPBTrC5BZ+uSwh2R91Bw5GOlN/3jkIVM/XOKhYOxENPZ7HOMIZw+ujBcTjowX9+U8mOqHiTwgTTKZx5ZsDoBsDpsxeY4qyVJ8imZbthl9faw9IRU6kYjr3F+DSNtu3fAL23noG5nYXjwo22MMJdL02DND220TZZ0+7HCkjRps5JIcFvmtLLoUUY0au56IH55t6KAKCjRLiS3IHgjCSBxduoQAIbXd8JOH1+lTDWCbPwAAEABJREFUv/ixDFeyvfvZpyJIpUVvkUPGYVXkAvynBqFJ6v01iW8Se3zjNiogI2N7aH8ofdXg4esY7KugrLTdBZqIZ9w+GZuH2fteHDLynR8CSGrlhdyQzBPYGtiJLWAbf9WYyCoNW10P4tvrLPjWqEGqS9lDG0+4U5/UJjK5DjIOb7K2s/ObLS+abc7CztAgp8R54dqpKuqxwGxsPESdxGF7ryud7a657baRk72PNx6Sx+9KwORzfbrqQh2M3ZaT4SxsA+zmgfVnXpok9pbDjr3b2uXjdvFS40aet5Bkw+fFxKKgi34eH4Cpe0qVHGqkhlb2S+i2O1e7dLZinLhsiwMsFTEvIhRI3dacWhNKsJaMsjmbPocZp4+tqup9cuFFT68He3ZJsqtrnDhSS8SUF4KL3R8/lmT8TnxM1jGIbMvlJBqGQlvkLEVDqC6iDEOKWA0rMCnaVrcFn0Fln4H4uOHnXz9/0f/5Pz/zELvk8aRPn4YuvHSNnYGdfb9fdGXtRklZm1GlArKVklMZ5eWKZKk4D+CASV4aBTA2Xsx84UVj/OY6GOyJp0+fFB+Xy6VtxmyAaaWlx5SenojhOlSjqGHJ1Cn2Nl5c5cVyUBfp6RO4Gpkhu6iNul2u1/YT2mQtN/bzjftV9tznLy+8HPzM58qL/kx8f+blWD/UR7Nr3Wsx2auTfbR1P3m5MLmWUtaFPRZAxp9thRb7L7xM3cgZM8rLjAvxP3266pIXbORRJFrkMcYg3tCvxDjgW6FjSmfLuOVZkwIuUsNRMTA2EmfyunDtXvEj75rpCtkaA7up4UWp5adPT6z1E/6usq2NfHLtPfMiNC8s8xfhG/nJUmEf9TZIKVpWMGZgiTT1hXp6SP/yT7/qv/0yNOZLVly275jEy2WqKVGj1DN70kKA8i3qf1PLIPfMi13RJi/aFvPEl16yTDxB9pyrlL0k2uc/f1b+gYEvEuQGnuDsR/RTI5wr/WT/T9Zu0medtvQkWKP09IlaPV2w4VYufGZg/I8xNKqaV2PQZ1xhK9cD4ZKPRWD0pWVznycSXqba1hjWBR+jStkXfe8vqUZQKuiRGWOoBmDOwVgycUzWJUj1NpxtzF/I44VahY4n5d4/yWVCj64t1SiFJ0s2J+neb8htvKSWJjQsE2vGO5jroTFd1Go2kJhKSQW567qwtRNCgdccasA0OuUjRwIr4rDhoTO5VsLPOsFivyI3LBewiEsalRzUe3CS+yCn5IVpfIs9tCmfJYuaJI7s6WCyPxPGIr98t++6e7XNsjXGkGTZJnSkuB5uuRa4F0zq2vK4XviMHX3VFnobWB1b7i3Pz8/E80JcFAil5LbvY7Uf20oLLfLBZM1sE8+loV1EkCQRm2iJAUJYds47zbauT0/U7SL7kMVvcuvrBNFQTQ1+/VT653/5kz49MduiT4zLGvyU+EHfNnaoETayijraSs+JIyNlz6PdUiGgpixT+swDLKWTi5F7KLYP9drH9k4s1hOnTUytQw52//EYwD66aGFSLjX00GxjyuLE4YZ+sNm7vL33H6klhCxFeJROQcbfA2F+j/234v07uf1bpfPT7s8K/KzAzwr8aAVypz5lH8cnrftvnQzjPSD9PO4V4HvUffxfefC7ts7vEn6sGr8w8E0iX34afEtaDb4C8S1rH/Nls2lf94+W/iuO86W/60J98+XrEck38/R/PXLN//VWftwC/lj3j+RJVYLd0Dca/Jb7BvtbZNtyf4N+KxHaI95yvz2zsXcgUr1W7NWMg56zSOc+vvtwuBKq+laLTnh3G7HzBhP9OnAYRAGR/kUjPdPvHotfHE+BxBIIU1xp2Jgn64f7hdM3oBZnHrYxDVw/bC+CmOxYdrtTmGmEvvNn8zM+scsu5ZfQU+7k2e6hffSiRyjXWiDmYdUPxLmoX2Bkg0IxiJ2NX27DW9gWzcZPwDhH9m90eozMwtY+Rw5mbMRWYFvpExNDOf7KcuCjP8cP8649tpGQbeqEYe3NhnrH65pE58QuqcO3z2nbwawWP3fim0HsVfu0vfdv+PvE3nkLY6TPekkTVm4Ngb3zISm/ZKd/zSAz7bGgRLn3B0E8/Ii9nfv2bO/2ws9DoIXTycMYe6cXfWDv87fab2crMYOJ43NsP+r5rhD+ffI4yBNCVVMikzVPfyLzE5039hNflanHbj+ywkZVUWfpOHVdRAufMBntRx029tlZP1Yy1yr1WN23txaxjUn3OKfdHvKH0cxDn9F7RIjfgb3bzDk2zjznsR5VA791t2CX7H0PR/7OII5dd+58DGbvcFe4i0iveq2Ljj5onXvngPzcBSLfIK48CMd8M5pGmWKqx+hNkPHGHmyh3zzt1qimOgd8mFgD0YsWew1sM5VNbCSIqGZOBBD98FqONcw4+/u8PHPfWIeO2StivLL3FprkIFp8uqzIFj1u2tcYQ2ezrRqltI0XCrnHTfzFL8IcPvSrx0rDPmoZHTQ8eTAeHX9s3HiBZoduVZXS8qAwvEmMcJB3yL2vMfk6ht+TnLAxuR436r9mctuBEkfGUuoSS8nD+Ep+QdRx0vzIFLYsNzmx2BaHXn1nhy1opcELo9iL8BjVtIn/xDGzRmEA2zrjYtqHbfrFhchBLot6Gl3eW3UtRpUwqG4tm5HldJxt+Ixta/JQebUNi6kW65z6JYbklIeut9uk7vvDWwQ4lkYVD+kHOhYnJZ9LcoJewIYu4iOX2GKoMUrVvMwe4kcmMQgV5wQ78yD1WDxszhiyUv+GrUOUHKYyTQwSvx/IEn32pf2aa3yPGvDUD6GzRkHis63IN6oUW9fLVS53vosYJzVePM1Nn9pMaNlvAZnqwks684CYrYSOZFtpiT0IP0gcoU/sBYtS7JJYyQTEb9WQCT+6iGrjTdJs47uc7fb59EScjCfxvNqdDK3iJat9IZ54sCz1OthWck8+4dvFGkvJc7EHEJNtaLPl5sweCBY0AfrsHQRjJ5hcR2MMXppdVNQw89TJLpk62kYa0BcQw0XMHfeiCHCZKvnudXJfWzdeEEcm9JVC3K8oyy7J6rb7vup6eeq6xNZEvvWwf8n6IDthLGAf+fFiZzsQQzUG+leGltZFf/580//48xetGspLWTaKplfHaSNDAJijJoIW7LwV3+wXc9+8Xj6pKrLwsdwHKc+NGLbixf1S/hrvzLVKyBeuTG/FTb9k8ZDEWvFSgsuifd5emBDAE/t1jPAlS71uz58/6+U5fyl6473OVF6mhblY47xDvJ17CvmsWY0KWxs1fznu114EirzgmN6Zsg9XB5CJxEXYWPA39kXyMPJwOsZJHQLBX6hkX7zwAmjj3pL1Gdw7Ro2jfnrTCzsXXgpfkLEtMRdtzuS4tBGLoMXOgjbxH4RW2LRiN3qpjTseEUNMmXrahUP4xKa0DA9+IXS5XDTGUPrcE6oukZI9ZFuuIgY1WHloBayCfr1elX/EEKeJ7e+u0v/+j3/SP/KC6bJe8LuxLjhjr9jW0/VJ8ZUaydKIL+K6vUxCttJmDMGM/YJfNULWM/sg12GkGtirMbAxZGQWdsJfFK6vgUW0IGPbGsgWMddAB6SeBKjZ/4jA2pBd2LCt6/UTa7TIedM2N9JbPRfSsbfrmihTF2T4vD7pi3SX2cPTe07YUyTpCQ1b6kYo1EYqeDayKBac7L+NNcYk285QSjUklkmjrL5OZJXHgYsMvVzMS+J6tC2JOYqYJXamxOWWuai4Z8qIwuSQsXUZVw3qYlv2kIHYWwnY6A50TdAnsAhrEePUl+cb/Ua+aMTGISeVHBvo51q49XV3I54lzMnWAVPnqY1rMnt7j+nkqVtoETa2Q0isxTg22jGnrD/GESs1r/kLDhrti1OGzp6GznpPIJXWzJy4MAhbWeNgFLZGaVSp6FFv++lP2MTPgkU+ca7ew6vZVe4eEWWP5R8phGAbO1aCm+yx/4u9v+2SI8eyc8G9AXcPZnVL6urWSEvzZWbd///D5t4ZaZakVlVGuBtwn31g5uERDDLJyszqajVB2wbgvJ8DmLm7WZIZnbWHBnSptabkaJt5IFmrpU+uE2cjyMaCNenjNX1qPbl3mLxObjp3yb7pfBn64x8/6dNZYjsr16+JsfcGQci4ENvBIJf0uFEaU23YpEAJnW7VbScxVyGyAeELg4oPe/GyxgtDaSbXo7aZD5y9+kRJC5CxPfXeF2krcSWgGSZGcj3QvTns2EkMUxOFGYO7BCXYR7/cxUpM2ZbtX1bYJVaF98mP7l+gAt++Vv8Cwf1w+aMCPyrwt1eB3DQO/G1Fl8+v4wPvbyuyf2XR7OHWl6d9fHRZ+YyPPuO/Biz/bm6yZ4LvdRCd4Lv12Kj5Uld6pJUvg79Fepgtk7/9iSB/e6NvLCb24JH4xf13MPY+a/CIfPH91oijF5+2ZS9k/j3IF+fDTvQyDi3jX48kKWLTF1v8fZH5FzHiM4jy0fNDYZ9SJeL5S76+xxbg4BdHrBUSf1CTL578GSf7JXVOv0d3l2Ep7+NjsOQiOfnRNPjhtik/HAc/fkpmV7KttkNpjNMtJPiMXvvEEHmKEsYvIrLBEjzsqNTtz/PU3mbF+SqfURB2+uRx5Bjab4XYnDmVwbfxxe8dDAZykwswKHG9yifnICkurAc9x16wLfsVS3+dMS1Z1WzLdo0TV9bwxo/78o3/YnB6nRMNtYss5DeH7bJlv+7nyAVvBN9M/GZ2yNqufaO9JeZgn1YX2Y2HqYOHHPWAA2pCXnWx7AXIb47ITH7Zx96BRwG0Hqc1bs0VDyYlq8aNiW0dLfEc41/q/a5GvyiPQOzfkfkBErJf44DMNkhmGS3Y8IM1/exsw9fC8jH22VvRxXulZZ7ZZE+oNHRvod14ePXyclWQvzER5P8nNlizJZj99Brr6yj3FkBu8x2W3uvZtvxQT5KHGbuH/uDedFMeXI08xMEeApKlAHW9tskVJ9lhLv2x5xZOqRJk+gORPJ3PPNw9obd0jpj10FAjtFn3y9v1pmv+Jsj+4DLj7OXolQpGW2vqPLzPAyyL65vYw5/EM3BuQ21W+HnIHii0dxjIr791cqMOQ5GJjv16ndpW2iT7hs1T7+zxpsF1krrduM62fbwRs+3in8+nitEmPmK6wsta31j3gY6gizbRHdxXJjIfIfElf+P7zBNpt6aGrm0eVp504oVcJ6bem3praq1j2kBg+U7soh16bvC18/ArbJ3ysif2GZMq0lLrTanz5emiy+V8R+udem3K3xp7eX7WMy+FXq5X1vmsp09Pii3b1GiCodQl/zzklYfWV9Z3y0siyo0HZE96enpC96KOXZNDnN+oV66J1OwVL3rhJU/oV942RWYQf3ROxN7ZE7aVemUfRfb55VlXYssaISo2GjHNoj0ndhA7qX38HihZJompt058Z3DRCR+td0rmOzrzwHZdS4nlcrlQrwsPf886nU86U1/bSm2zd1Y8g1iG5r5/B/sxceRBauTTR6XyyS44oxQAABAASURBVDWRPNg70U9OyTFxLt9NZl2jf/Cfn194CXjlerpVvlmHM3XK3oxt0qsj118G0b1h/8ZLgdSUaNVbU8OubYW/wWOg6PfW1TpoDdKq6czf3mpTDZ2KA/mXfQ2qJqz1uhZeKqbkkXVK3/BxxJH6JI6N6+VE7c6Xi1rva22hxfZGrNFLHTJPfMmFS0p5efXCfouNjl7ytlvMV6ypW01ywm98PLHPg1xTdvIV68n+xc+M0ciC1jrXHWAv2C57IwZ3VByMj16yOnXvyLfe1cHghdM//88/6X/89z+xB7T2RXTwM/gMyH0v18pknpyQqCM2bevUm1qDBJNtQy1HIS/PoAoTylpOXoo1BFvrIRfmwB16Ii7REvuq99DL8wZupT95UWO7pFpL79rTT6zF0+VJ53OT2yD/IS5HPT9P1kca6K312CrX1HaMqQlwt2jU4tOni4IznxGxPysmkVtX3XNYj9oz+LqA+GutcQlNHffF2G3JDeXkcWNvpEbNxGsJsiKzUe8gdaekMCREhAh86XqdenkZZTfyxctJiBJXaEFIttGZ1GjTtT7Db5U3YuVv4yV09mX2efZoYkgfv0tmIjeV9bWty+VETU46sUdOp3M5vHHd3LgH4n4dBGqbegHqYiLP50hwOUv/+B8+6d996jrNmxq8ibPkeiOW1Penn37SE+t2Yy/neks8Ru4wbgaN2hpa+k4skIhzKHWVGzH2FSP794LTT1zLtvmNw/pzb8pnQGqv2IBuu3Ri75QX7uyXXF9PfEZkPWPDNtJe9ylqueWzkNiXHVUbzAMWXjfiT21fkA1tizxSkZ9s7NS6LLqIrMvQC58511rbQT5ZAcmOgO7zieKNmj//fNXzz9w3ud+Kt7Amb/NCNX3yaOy13ptyPzmfT+TXJExF3wwmMSSuiT1Vg9osWHpsUJjuZ2KZ+7UBUY5PaBxiSYS76ht2QotMkDU6c+2cL12xFIQelPsIg9ATT/pGuIu/9iCl1dt4w01dxLpuNcAE/puSdyOGSCTc2heZgN5dMhdqcmZvRNa2ONTRaa0rDYoaxPS55ySu0Ftrtbd67yq0XvaaGzaaJOtotkv2RO4n9unlcuYa4rP2fJHtbJPqO9+NUp/UqWHv0GcXKPUeJBH/gyIE4Rt/nRjS25aZS1baQD7XbPZfxqFF/8Z1mutp8L0m19soe5vmvBLX1B//4aJPn1LKTfUfEzTTB1LrrcaxE3sLFsTKQ7SsZfhr50LgiL/ld7B+EN4dhB4TxBC/wVrvEsNg+JS8ZA4aUgwjRydiAOUX+VDiv8C86kd/4/ob7PnwbbO2Kx87+vrmFvEFy/Znep9Tloj9Jc7it9X9lc588CmIu/SPCO0DJP6v4QOVN6Sv6Yb3RviDCWv4sEnYAqzwI+0Dle8i8V1DfAf5i7Hh7Wvgmvxq/I+5/CVjvsvqiyC2X7KJyI/jb7gCxw3uL+1/KTXbdUOzP+6/V/9zeUP6NUD9Vx2H7wcjIR3Tx/FB+2If4eBRIPOv4VH29x3nWq+bDW7yARgw/OoRma/hq8owj33J8H4fyli58T3gUa7433BKXBE7dNNn/ojIPOKRl3F0gowfEVog5SP4Y0x4g8/IAzMfFNA8G7k2vn+3R5PvxoP54NrSAqJcYlqNCXbiOzYX+GIzPkfkbUscemiJPXgg/UXDo3aH8vv5QXe+FD7goB99YgmO+dHblu1jWv0h17AnWDYnODY9B8P7YVv2IxrzVzR3ZDNf3w2YcAnwJUHUkgsiX2jhoAPNA97G1tzoMx4R/xDa1+e1j1jjFNB98xH5L+OIfxDrYTL1IWUZtdAPhB4QPHtvvgGibyJe/xX7PEx+2D+udY2JoewjbVvO+jD+paN0HlzFVnTShxdkbmMz+MBufAWRC1g9kSCpDpnkbCnzGqPvHeWD60a092NIHGbtMSAzlmIn0N7mHDUi9epzyngq9LnkUTeY7KnspVk8CLIMI4iZQNwvgrIxY20hfoI1k1x62buW9DkmBmYZhFuyTTY/Hnd6eAdWTEQFT7R0AcM6vOtL6GvJNWw16IFtOKJNemvxrKPBvtMPWvrsy/TL15QQtKyjJb5XmdRTMj4D7e3gjz3XnSx72YmNWQ6wvzMz5eolEzJHLCW3yW0fT2wFu7jcYOyTjIN9eu9CK3jJOl+qecASgRmHteb4Y8zBvsQfjseOqcZ9BQg648wD83CmMdfeBspBQmpNSO82RQ+Wd8leI3v1ieHIeSepGoYIQQVsExifTXAG9QJLG9vhQYZKnBOxjCBwxLZtfDI5DuYNZGqT065vkw2BQ5IdHUfkDWzfeY37czD47AxmAq16xGYjDgAvMaAkP1iyLdsa5BFdyRK6M/LvYOgmthQistHR3tzMKDlTB0aKbPXM56rDnFSX8QTRj4z4nL9DRmPB5IS4zNqK1rBvm/myFxu21YBA5oFo6QOGao0NwCByoc0YZT6JwfTrYETNjM9AssxYYh3cZPqMk3cwqUvN4Slc/Gtv+WcxyXKfrb/xENk5iJsaC/kA96zL1FI1TKDVbMMb2vgT1zPkBo1+hgeyv9e9eOjGk/4Ng7hQ0RkzyK18hzHTVJdXYgee+ONHNe9q8DXl/MGugI2v2JioEHNqpWoNdmPEftIuw0yMTb0a9ZixuwN1td5lPTRPzeS1goHB9wQokwKFExsmV7vJ+UMsCImhbCgHtMZVg9JHe06NMchnyCY+YPxPbEHBBjRsD0uTXuwN0uMhp4jGGsQ9ndx6jU0C+VscNgoSdieyEBn3Dg0bt/hjiKomco4+tN7a6z0C+UlsiXWQ5+CBGdOy1xt5FjByyIXJWLjiQG75jt6Nh99hKb52PbfOtBU5J3vZyhhN5W8WDiZzJzf4aCjTxjl5BqHnesnD0s7LGTUnBDSxkpgSTM04ZQ43OZm1DzZiCzCvIJuvellGBq09l2V3wlyg5uRS/kJDsFwxzr7eqFn2eHDFx415ZDfqPIhjIDyFDXy01H9aeRC78cKHSwOfrnW71RzhAX9IpjeyhpTvclkjUlL2kGgzE+wbm8a28CHk52xKH1oQemsnGZn0vZ9lp8LICSA/8TVL18oD4oyznvHFrlJgWSv+qaxDPh8HL3OmBjHdeJHBHYH8tx2i2dYM1NR4EN7UyRcG/kwMlAhdgUkNhpRkNdXRERc/2rITo5U25+SlFC+MeZmTcR6ud/ZCyx7DR9UUmdRd2HFrasDG0hzKfogdISNhcy5kGt3JvCF7Pp2VB/Pn00Un6iWa1VR2kck4tlKfPOS+8TIm8eBSk6QyTs+QuwkLSHyUWdMDGyZXLYSI3dhbuQ9JyCc26KrenK0TefbeKp+s0Y2XQRsvE194eX3brtiNXvRVzdTXPmlQaxGzyhe2KGejJq2d1MEQBAdmJacmZ06Uf+rPf7rqf/zPK/1kfVvIABtiHXOfGEPLfHRB3I+p5D94sbe9TG28uLzx0vZ2e9HLy8/EI9nW+dLppdabGvFob2wf3bC91oNqTOxhc3B9bNi88RJjzl52WFKNKUEiLunMS7ynp7OeeNHSG/FygTUCHAhcX/KBYgxysLfKHXYmtennrjMvey9PJz2dzsRjXdD/KXRsQiInKXsjMvl/EF8qfmLjGsi10JFLLBHs3Qry2xMz4j0PL1pOpT+IaSO/sTXdbhYlLCSOAJZYVmol7hNivw9eeG+61n8scEV2UjdLOnSHYm9LfVCuF4nXTTOGRUOUcpOT8C/ikuYUdobycjYxp67Zy1m3oMYEMdlXk3gbZk5JhPHALofy2XLF3wu+YiNLn3xRK1+TFYkspecaUPn+47/7pH/46QnnL8p/QDCp/cg+rrWZ6DXi68RHgBpCED0r8TMhz424sTwn9A6dGsAY2GGyaKz3zJx6nFpnPZ90bmd0l07vHR9NWRO3ofhI3LLUuMbE2sWfG3NOvXXZXY0+eac+iU68PDv1iU/r1KzOHw1iY4/m4m7oJI7U+Pn5RT/9dNGAT3IcWBjYlyXqtFGDwWYeiV1Nwl5SGJwmMnT4lxLnmJN1Ey+kJzC2RGvw6DxrPrCNmE4noxcZCCpP6NzYd5EzFA6MD9Zx4t82doJePVzsob/UmcZPI7wuyoh9MQbtFeezoUMggIa93hovrLNvhxI7BqvPuDdkMdQL6OBhBpxmxWVmoQeOKnPyIJ4be1PEfNw3Ww8LBt1EH6mMiLMXGr4iG7lTN7RWtWnEqGqZn8i7F8bcNAuTuQs9etS0xNXoFuz0TKFN4s5Illpruo5bXSvbnNqId6MfAUKDtZ+R59483eB7YbA+MRAecnNOjSwq8kxlW62ZHBJrfKc2lmTkpnAjVCTiUWynLMNwIWFz3G7y9qKfTpv++Mez/vCThEl1N/qpao1zwUKFq9GFGZvITRSmJcwqpIH47pTroencT7s9YVP3htp9npQSZ/ILqi4QMj4UIt8sdDglF5xOEty40QQZS1OppRBJn5hGyWyEtOcjpLBtO2ISNTasoEFZaKQCH3p8IoKWygaq9DWt05JfsrFBCPWdmi0iXNwRYdvpCrbhvaIV9cfpRwV+jwqwkX8Psz9s/qjAv/oKmAwCun/tRz6cjhwmk+CY/0v2Ke+Bb42D8L9V9N+UnG0530p+p6yzZ4Ivmc+6hH/gvZxNfOA9/UvzfDTNfMNiENv5AlX9O4XQvoZ34nxJmzH1nnyf21YD+htsg0QDSvI2OjMN6L50pJaP+EwOo1m7z+gQJl+W6eqYxBBkYv+C0wjtSNXnGzv1k0CJKSLzwW7mfwnsb48novbj12sK8O1OvyiZPLLBlv3HeDIOPlZNLI+QIvuK2A1e6fqmlv0SfJMwQsbvsf9tKz9SAzu1gmt92BC90+MvCCF91j695ZDEUt9RhDcnpCOwy5q+pixP8q/xG/lMYKYDtZ8+FoLLjzXuKSVTs+8/uVki2bhIPNpbxskxU9uILGQeRB7v5H3kF+o3wEsm9mu02257v7OLFZn4CWxXDMVgXP1+ipwZB3T81n2t30GLTBB+EJvpD4QXHPP0eQhxqx/emzJ+1EltXuVNHajGq9uoFx5l7COaYt0VbL/m9uAkw8CIB3RvDtRe9XZO5KqWzBPzxsOuIKHZ/kwesTruccYhFLvJB5hLvscrGqZyW2D09gg9CPVuM5MdNnaCfZ7OhpZBQKBHbZf+Aw9+RItSA+oO7fFA/T49xmWHvEw+4oFK9UL3EEDD4cl8VjYptvV5S1yfU1MWrgG9Gpt8LgweHn+0KbI2ZaPEXQ+1Tr3Lzcp9KXAjBq1mtzKTtcST7GQfLH6DH9ekV3KTAccaI5LIxkM8pQ59HQSRIwqYLFswlo0pE9OJtwHnEw8KGcNS4jvkMj8QHWHDtmwn1MJBj9zG2448/M3fxJoQkFqyjDfqdTp1Xhw86YxP7/4qfngrf6lh27bSYrts8vC7t6anp4su5zM2LurYmuQdXzceAA7uk9EJbOt0PumM7OEndILhcKHm+8kOjXT2OqV2fpnhAAAQAElEQVTeYdlO9wYTmfgqMM4819/I0z8k7SbbSh1FC30gtxaMbJGbIPUoGjI5yk7oXM83HqC/1N+8vXFfmjK5n3gAeblcKqfk1RsPWKl3ZKP7GrNKPv69h793MMgxjxb3B8HRIyKltb7iFsIN2536ulm21Vqn7hclhk4chl6W+EqU/ESzrd670NCxf8KLj9Acm62rt6bwbeuxjcqbx51zUaNbL52pyaKsc+i21bAjWuyHdqxBxkH2Tf7mUPiRdWLGduiDvZK8ba9YwtNrsy3bxJp4u6LfyS01SeyyaJyQYSDbOnMNXS5nptBl1m2gZ9mGNsHHR2wH2Qvlg/pmXnFSk5lY2T/JY1KL9FJsajVewsZFEC+Ngd1kmxcj2T8skpDHxlJY5/iwoYOOzxPXy4k1TwwRTe3yUit717ZOXEtPl6e1D85dttlyQ60LXqM3tFnGo1MDTrE1kwOxD5A55DoyXn/D66XmkpWG6X2U2UJkB/eJ1CXjybU/GdiWbdZx9XbiErGxwvjNdfRyfWE9pqzOC9yT/vl/3DTzVJ25oKKi3hojZpmgnf0Y+0FeeqUez1yTL7z8qrqQi6oNchf3pFb3p9yjztTnxkv09Tfer7z8vOJvlv2yV3kMbbxMMU/b2TrCvVo3kNhq6k1qzYq8bUVujoatyQtU1pR1b32oZHPiZcIgJ7aM0p4uJp6uzpqiDmlqzOhJlhTarDw33biP2K4attaUfUBpy7civE5KQ4y4hIz19OmpOLfcf2MbgcQ7qfvgnh1svDG9cT/LOv/Mi/OX65WXlxu2N3Xyw13ZiqGN4HM/T61T8+hHPvPcCxrCuQe11hWbLy9DL1dqQI5KYCLYKdkuH9lvOCLexvpc9OnTJ2VtYMsSrFFysRXZ4EYu8Zc8hODc80KYY/ICzLwAQxkD5yb9038469Smxr6WCHEQBCI599bwyX0BW43x6XyqWE4suo0RrTZZi4wmhQ8yDhJP/qWSxLSxb2BjX2XTboyn7NjpsprsDi37RiqTk47vRJxrmhjsyC9K+cJo+SH3E3spsWmXwYoyNr4s/pCDaCyBbDNaxzHCFHRR10FNNo0Qlsj9HLV+Ilbqln+eNzHM2TXY3xv7ZQlSEXQPu9EhlWLNOchxqhHT+XKmFl2ELcjsixu+N010k7AdC9hCs2jVkzv8OSY+Z8ULucZjSDf24SgeY16AX6+bItTYrwMB20wdI7ufqVl0qXUrcq1JMiLYi9+jDiyhMi+mhM/lw7Zab6LT0Wwju2YMdWKfZ/9enjqyIn8veWv1ktwA8yv3quyZxDunsJOa6U0jauhTUbZR0morPhUv+osqNZLKd4/c/3Jfjf2Dt3EPubF/Ih/9IOMb136u2fP5os6ej/zBYwky3WF6E8qRs8ufnTkxam+WnD/Qs77i+0zw7//9J/3H//j3+umTM+Xd+FRE9NhgHbTEEJZtmXW1MxM5Syz9mkC0XXZ6F/VvYqb4vcc+mYKlsJ/vzH2+d977Nx26RyzCeuezuLWuRkywZK/8D5mj17tWtvH72Gd8ILai8iX98A7Z9JkXDsWaiHj01da+yM1NKPiiwNcZfE6yqF+Q+RV2v2DxB/lHBX5U4N9gBXKDfIRtbnqv+KWSII68vgj9TTYT1QGG/0LH5JN3gS8rjPNpbJta+l8oouWW76k6IrAt+8uIRvZPvvCln3wxnMkFhvlQp3ujXzJ8cH9rH/33yGf0FD8GwHte5ouf0a9BPtqDX2Pj1+umll/Dt3rIj4XHmn+r3hflWMOseb705sdrvhCnf/WRL3LB+sKIeLY34Gs4k0Pu0T7brPZKY2CvPRc+GnxJZVU5ZMl2QXurOMLb53b4QmZBNFwuG4z/GkfCSY7x9bX1O3i5Vh5x0Euf4CcLONNzbYUXeuSr99qnoZcMcqEHdmqxkHnxsZHxARu+wG4ndO9jN2d6X7eafMfp0M+X2fi2H+y9jwNfkbcj0/EZR9lDs9ZuVg2ksAPR7JU7w7/oSKkWuAfv9h/nv2Q0cSw0mVhWjKPifa87MRwc9Mg3lB8R3iSO9AFsBWvsGmdvGV+hPcI2U+rFOTJB5B7x6CtjRGX+pNjx+x7hH5jEn2stfVDXPrHOOyZmhiafAeGln6zxG2BjPuLge3lxs4I1+44zDwRfpbnnEMMM8HXQm7ENjnn6I5bBk4rEHNojwk/Od90He/XDeLxKR/ZAdGz8NT6n0LnTy8/+wAZVG5nUn/Fx2NB2hHb4thd9UrPYT7zpIzNrDVL/WXtv4vPgpc8DxeDQDX+ic9iYyL8FNcwGivEHlD7+W3NRbfZb6Y7yG1+Pdh7niKr3pgaUSVl4e7IPe1NlJ+zlKiNlGMR/bNlWxqJFnq708nD1yC20wLZsixM6XK97Do96otlGxOKErXRNabYhvSK0w3fG9pLLePLdhO1XNYn9A+EdSHkxKbcme9ntvUtetaesmjEiybYa9m3XmBNzxsnBhzw1Y21sw8am2HuiYcgOLWiCqWrQZck2cWb9DkxBVuud9SIexf68yzDlsBKPaDEz2EsbD8Q2HoBBUm9NtkHLFBiso4XerIaMaEyV+jAUCjK82MRk0SeD9TB4rDk5Zm3tZXNKvFzgmoLOEBPQIWa/Dx5uzjIWjjS4/patiVyrHFpvjNFZImJS9F4Pp5CB33kYueKiDqwJIWELe9i2jYpLj3ONe4vNItW8IZM48j0pcQVKg267ZGyLgZQbC+NWNqBNQbZGfInGfEaGYY7smcgGtks29PhLb7/SbCtyQfGxqTSr9GxXL+6nW73UGEqtU8cCudecPnVkQcqeaLGXvFaOGw+Wb7UuoeXBaB6i5uF+9khySU0SR8Xfm+r7I3Zjx+2k1s+gF+ohPT5q/Xj4mn7FMdEbatSq9a5T/gYTL4P6aSK9ER58bMZ/HuDe2KMjiwe39abDd2/4aW2304p+Op2rt6g9e6vywjeqRe/sidP5pPR5UNz7stGp4ZGbbTX8uNGX/RMxSRsP/jf2Zl6w3YjpsL1yWjW/vvDyiAfyodm+r0Nkb9tt/9tgN2V+vd7UsH/EcOLh82SPpJaTfAcvbPIdDBGJh8i2Sz65RS/yiTNILidqb/EdTML+UNbOduU92TMD9NZVeuTmwA2Po/KzrTQXLSPJNi9UV02jn32hNGxltTKUrFm1nuQ7GUvxlxjND9NYNTY3agcD8c612pWWOqWWeRkZ23m5dmO9mhc/fWLuvSt9bAaK0Rh4QOi2dUv9uQ6IRJN9NHWTvZG31E9mjFLiJ+bJc9nIJI7U6+eff0afl6HUP+uD5H5Ez4qP3puq8YIzehPZzDO+1b0Uj7xcjX6uN7tTlyG3Vv2cRFawUlMYcj9J7UT/k+a86Pml6b/915/F4qivUqj1rqxd+aKWsWNbWfdzv8ju6u2s1umx11pj3MpGdHCpy+WkM28FMw4t94xJDZqRIx8iU/Sktecj07vVuoAl9uGcnIfYY0w5GjGQmVDXyN8+vpocLNs6nTf1y029S80n9uTU8/MV3JRSseXZX+FNDe7zN16+inUxdn96arqcTmpy/U2vJmm9/Gv4vnIP2aBIuMFfaj6hCwwwMUOgxJtrIzGK1puVP8mBaell3TauzTGu5DirRvlnqH/66RPxn3U6nWVHC/+8FGw6a/Iim1nRezupgUiMOaCRLK5v3CNeuB9ceal8fdnU3LVsNUlUjPARFwpKa6yX7QwXyeTA/k1dNq6JrHdySQ0iZZLoYsT6xQepouuqCyzFFCZ5yW79P//Lv9cf//1FJ1/VYXQ3+E3ZX4SKnphjS6tFf3Bq7QQh9UYUwYYuBCW3KwuYuK7keSPPjAdrF9x4IZn59frCmr+U/Mg1Say5Pq/wry9TL+yXeoFO/ZOfbaUOk8BeeEEoYnAzsTWt/4Dlot4NmWCU1tTYnLYljlBT08n6JPeGbsNWXuKKRjk1uT+c2pm6XHTms+DM50+jFLDvB25rnPU6nc9yCRgXLjrVqP01MBifiBCHat9t5CIWI/c+FPDRiFl3PuUifmMHTS4amwipW2KWTLScYU9qtUHfuNYD2dixYnfw2RBs27Vqm/VoNv4HYK8Rb++9bEUPT/jkbKlZgq1iQhr4SO0RUJojoKbIYDIk/LYdHb2GyQa9ifTZb4N+MBd0AOvQS6wTH4WIZEyfeee6yp7Y2BdbcrxN9BuwjpaacFvAxyzSwCEHoVKn1Ifr4so9IwgvQpZ14r5xZlHSu51kd3U+H0+ni0KLbGqWPrHaTY28e2+yqBvfpWaBdAmWQzaWgWhVL/rWotcZCX10DQi1Iddl9WYq+aK///uuf/rjib2APa57znVPM4Zja9Z/8JY6TtZvkO+QbR1tjknOgj6pdfqhEBoyQeQmpNQzOcVmaAEuIpohNrVA3LYV3YCQsTvXlmCCO3SmRpRFoxYCrXUmKhuiYYKzmK9YD7/pRwLSapGzX2XCX5x1nko6OK4IFu2XzsvaL0m98o35oL2SfuXoeyP4le5+qP+owI8K/KjAjwr8qMBvUoHjw/07jNnf96HHZ259pPNdTXc8+PuI/8B+GPLthi/VKjyQf4thUuKLeP2CTf9b2PytbNwL9GCw4mV+9Ax/6bBdX9Jsvjgj/MZsJtC+dIT9iC/JfUbf9xee5ebP2L9MiNdfljokIv3+i+XBS198BtUT29Dkj15BiOGJHrFffZQt/PyiociU8FvJr+XyVvILs9gMvsD+teRaU+wnzsDUzV5fr5NSFfbXOvkV+ise6ej1GzWTY/DeXGqQvINHXsnyg4tnEgrCu8dEzTK/3xv3eWhfQotymOkPMGcpPi45jOz0QMjbywlkNj9UBhxYYFrn3/kU/0G5MSE1mXHqR/fhYVu2i2evPjEHRfzCKTZLhkVJHwj1ew3RY8r5y0d0gkMCU4oNfaHZy2J8R8TOPTd1BiGUgQyo98M4MQXhLAsqN25rlhhiMz2/zjmWvZqz8jG1AD0Drbb4a0woWojNYNGPc+wf4/Qxc+NBX/CeF36wwls+8yAnslce8A2UbXzssBmj0FCw15jpOj4421ZkRYvvwcOe2M+YdKG+rV8R9pNt8vQ+e9uVPgZsl0z5IKa6Bg/RFO0AtOKZAQgZVTGUbSDl28khE36A9JvDRhY/PHVRIVxqJGcg2ZYb14KzX2JzKveLIPbgyujnc2vb49e9RRY9q+xobzEfsFmESnVhIbbkGIx6UIMHno5gPuwvwrJaYqTPeEHMRIsNKkHHpI7UOqgJp7CCjbUcPPSDJNvqPKyM3QR4PMCaBHzoHrXdiPXGA9YbT1EPnr3yngQfudhppo6yquFwowh0asieeDmSh+gZ+5ApwddTfAvZ+FgP3yYvRodS98RY2MWdHtnqGeMqZx1zJvfDtmzi5Slm5UmfeGVVbKHZLvnyvYwpMqbuxdj5RsnmDGahljhVK7HoZ22DjboFA3upgyOBTrrIRTM+MseAJnEllvCConMasVP1v8a7hA3bsj5viTcPW8OJyeFRBgAAEABJREFUjWDDbq1fbGDL3Wq8VDHPFbMHgtgiTA2eQkYn8QS28UPtRLQZN9Y4vVfPzlOAkNyMlLAxVDaYhZYcA6b14HwQT/ih2ZZtJYbmpsA2vbABCCKyqwbshezh0q8nuqUrS4PgjT5DocKRius+jo2gCJDtkqx48iB7Zkr87k1x3tIjdxwOD51G/ok1iFxy5xm65l631D4Pwc/ni2yX/RsxL98xTY7YsC3lKEzVlHuBaJM1ik5dr+SaPnwh2xhULIR59KpsJ5qSjf3eGUy1Prl+6upRb02Jubc8aJ/3uLIWvcHjJX3n4X3jIb7Rb72pQXfDqeKBE4f9Oi+PzG+8Lbhen3mx9KKNe8SqwYmH/g2fAhZi0WadBv0Uy6WOr4UOnz2GwdxjXnixNRHImrywZ6+g9yVjW+JITVRt6hi31nnYf+Zl4kXRzT18aCr/XPnL/sIi65Q99nR5KtlTvyh6rZ/EQDeU/s//60+63phCCi2wTexTtpWYL5cT+l2tdx2t96YL6365XGTqRgqV58HP/BhX78YWagwnGOq8KBdXkzPLb2Je5CeP3ENSl9qn8CYykZuzaQPPvNC78kJHreuUuJ5OSnyN+fU6lBehLBGxTL283IAYi1zaWhtCmPOmMSb7QsqLxMRqchCNbSCxN0Mr38RmQ9LRojd0pWixgXWdzmc1FFNrOrHU5UtCUVL0e8d/9h395dJ0ebJMLKLlbzaP2vtMpuA18ISNrtZOQDpxD7tczrxUfIJnnXipKBlek21JjTU6QW9qyKaW/XzSz+yFY89kn+lNI0PqMEDyuJwvOhHj+YwdbPTuiiG8/AcUk2tVslTgzNBNyrRRpz/+8Un/4d896cLanlqDjIBe26Sokz2afn3Xuil7NPOsueBHurEWGy8er1xnt+0FMvc/7KMaNvPBEESePcEtB5p14/N+u032iTQowGCfLFjbbWhQY0UTWwPd7LVcobbJk7r1LtsKL7KJSzTb8Ltaa0pGJj7bYgqm3Ab09OGqmqGEnwmXNPuFzPGZOazqxlg028pe7tTePayJXakTT75LbBhIjoiR59JpxNBaZDihEtPByDiC4bMRT5euztigAdiUYOrwnfoP6jaojYspRd2t0VtHL1qDBlFBw5atskVQ+GhqvSskqNhX3VeuXK8bwaemodstnTp7i6VQtlRimFBjPzYjMqjNlb2b/+Apnw+D+BCpIzKZhn/jt8NW66zymRrEVvpTxxfXcnSDrOfhP/zMD9hH5NKsl6Vb9dG7gzqtAKTWmpwapC/iOtkWx5o8nCff7LAsk3Trr3XaDpsPsnbDd7KQ4ifX/el0VnMDrtqFHj+EwMvfT/rjHz+JUBTagvXYbMNzkZauZZQDGEU/TrYgcdJqrZu5qO+suBIZo2JGNnMYNc8ptIqFkx1dV9zW15tLfslkfShVTTCh97q2ZVMnJOK/UEoilEQXCuODb+2fJBC+eCy9aB6IaMZHLJl/DbhRuwtwE9Ij7oyPB3we6w0exNjHD7Mfw++twA/5HxX4a1Xg+FD5Uv/XiuPX+8ntLPj1ln5Y+LYKmA/lSNr/uutuW7aTyr3PpL7s8UF9XBuhBbbvcvYa25/3kQ0GNgafrQcm47I96uNaORcswYrKx+DHgJSvzR+x81H+iMgFZRmFow8tgPT++Kr998K/MI+tr2FXzx4q7PU7ar2+bEeIoijI+Mgv44W7/OQLEVjU1/PBty17QZbyxbJlfhc1o+BzHzC++cBkycbvIIn0ovR2bBdLWXsRhL18NXe1fSzxRZE8Zulmnabyozvqrb5Yhaavtln6qx6DcfCoMJlkn4Ue8PNBjzoyAjmOPuNfAduYBJXjW0Nu0B/hVgKJJz9m0j8itSyBdyc/2ngYH2IH/5gfvY3/HaGVL67LtUahLNzp1DMU2+kKM2vFsoTFUDNfjJPxq0jJfdeJhwUqGy1nbEpi0cz+sLNHmLKQ5XsOGVrwfq5f0bI3on7YnCQ48RV6EN4r3iY7kT3Wb6SemSNSpUEp/ImtGXrxyQf6wWf4zUeWwvKrPITMbKsB77XR3kI7UCRk0ieW0G3LXkieoR+wF91effT+ItT6Zm0XygbrK9a0xpziOyjfzI+Dkik0yRJw8tPHLXJB7ETiGI88lQgBtN7Uey8wVayWHDJv5OB0kBpFLjIza4ic7ap1/EwCDER77GMraPXj2ViSbCvtrsek7EM3ckzrOO3xRdrm0cSDD4zI6mygVhhsovgtZG8BPbTQR9Es22rNSrNd8/AneYUW2ItuJnbODB4O26VHp5idj7Ehd8zDPwC51rB4KNnLRuiB/XYeWsnutrm7v+ofNGJ+I3OnI/3BeIyhPNQZ5Z/6Ne4rpoZy3Cld7CktpNQJEJoOhHXYyBoOCOHR3eMb+Mk8H19BxqrvMZEe2JqaPFRn2aC6HopOscbxibF6+HmPf0jQBC9264EdD6YmNPfEb2xMiQtpkFfitxHmesMEMUkb9JFaRSqi9Pn87d2iBPA3JWTEJBxFT9Www3xAmAQbO1se6E3LTt1KCB/EiP81I5JlqKa2pRz0iS1iLoJWs2RbjVxMrcOKXFBW4amaiXHT8TkVPmGQO/4SHxAIfczBOvNYDwOEi3ZiZeKpeiDMFGsS39cmNKSpwUhoShsUAzKhOFPJVmILPfXf4MePjobfsWPiO+PINHvZtGT+TGQsEdtQHuxGhqlsqMCmhxC58Bd4wA7t8Sg+6UwlEZBCIDADfNAtm1ncZpneduUoIorfvCBLnKlZb12B3aKKhGTRcgoY5nD4ONmy/2Sd+ll2h8U+TE12xGZBlqMja+JfxBJME0XtEejhKfqWI4tc8kv9Bb3A3gjtVg/bN+q36YWXPC+8OJiyXnjQXA+bebt07A/I7JdBGJP41hHegUWRbCvNdsnfeHGYNSYV5lLCjG8RS/NJjRgbefTetb6nuvrosPSMLZLlhQfrxnDJMcBJ7GR+Pp+ZIYbx7Kkg13yH3lpX7yelN3647GKu5O1lJ76iM3hwPbgCEuvLdeNFxq0wIdiu3OMzOd2oER7Zd1xDlKT1xI897hPCRnLprUmr8Fpt2ZBQgBBb2ZOSZe5fHfFmUxOLk2ZDnnmuuY1FHiB7dKDfYltae9BSQ7YTQ+sdKgd60Zcx6uUx+zN12YgPE2qt4xnZ/QgvMqnRMDF28aKNh/FNstlT+Of9hlo7SWrsmys1GYyJiO75OS+wpHzWXs4XBZJVtc1iEmNsu8UWOlpxCZnAErITu/hmvA6r9yYbO5CzVlONF7pSajKxOwgq9M462xYaZDjBTY0c8sK8nztz6//zf/1P/Y9/HkoKJg3Edebl0flyUu9Wa6pmzpNrP2ufNZrMjeWGwMZ18vx8FVu7Yq38SGzCz7hhNH6zBxiiOdV5yZj65iX4dUzlxe51MzYGNrgGeRFTtUf6Gvsv0CeTOpDH2cg/mbt1cbugTpLdlHhabzqRu2hsVfJocu9Ss2YTtdr0p59f8DkKz7wszvqLU0OmIdqRb3atZ2I9s34WDBmxBDK08pk68dI0+5XyKK3zEjTz8Bv+zvDPvMTpxDWS63XjOsI3L8iueXHN/EaOLJvmEPU3eajQiaNTqxMvfRkqPgLRIotU5U655aYa37h3pbaJ/4a/RJv9kPVz9CDccr1iyBAulwv1slBXb9b5fNbldBIsaE2fnj7pdDor125yGrkPUqsNOy+sg1mrS5f+4d+fdG4v2q7/S+N2ZV3Yu+RzRaZiTfHRSRy4xgLxbpjFy8RGy37rRBHH3HuERHI+kX98ix0raLaJrRPTCVwgJdamgdHWup4+XWR0BjYnNEtobpoGmsgNQCAwjIOJvYHFF2oSPFO/1O3KxkrfTxe1LCR2soFiE7NCVeYznne3wlS42mBsxP6cteWF9DPr+8z6bhSrcU+zp7ZxY58D7JcP5G4j9bolurITf27GB3mxhsc+btTohMMOGnxYGpyyhZO/TSRGpwouIpGSX8gb/m6sRfbCjc2WfmA4+YgWGdvshY7fXr1bE5UqdPx1kiZFvbwk3oGW1JA5EVdNOPExyjVMnvjAvGZO2BWrUPkTR/b9igE56n6jTnvIiv04nJxCwww5DuH+XmeLuKb2Ot6o6YYeBIleyjXYooBPSJKbhHZCGdRrMDggmm3OUrrUI7zJ/ql9F1YgyfwhLAn/mibPbQfRMk/stutv4Hb8d9xySOiZGCwafKlG5CXinQop8aafJB0khp9/fkaGiwTDeV4VvrOP2UOaL/rHf7jo6YI1zIWnvRnfckuURWHrqRshZoa3D8vvMW/9ld96h2diE/4BtRiAERbmDrrUlz2d0WEzY1yo7DJIn9xCNy4gle2WCUQbIvlx4C91xH4m2V4AbkotlKRGTNaaMx6ayjU3kS8wFw0LYjkKTL96RG9olp1BX8AAVV+0so1PaAzLVpMViL2U9AlJSaPpR/tRgR8V+FuqwI9YflTgb78CDx8u3xtsPsC+V+dvUT5fFP6SuPiOcFf77EOfutYHOhIMOX90xMKBj/i/lvbo+ff0821xHl9iHqX52sVXH+LkYMC3HbiMD/rRQ/3ssPjDlzGbHrwK+HX4naPEGHyk9mv3e3JZCX5k/Qs0gqEcd2ZiCO6EDJJugGDtOcb5YX6sePqI/YuAmGpdD+fv5wf9L+1jD93PagLtew97fY2m5Lvqbnyf2RbHPvuezt8j/FXZxPaIrwp/J/Oj3LJnCzhNjTM+zOaed4wHv0ay9zYe0uQHfmT5jcIPqyXBz2RlT67Z52fM32Wt1z+RbHtgsRmE9gizbpGJ1iP9dx2zNRJzfEwSrZcPPDG402AgIjerecFevR7aymcK1g6XvB7aknklxF4exgSGnHoHVx4gXfNfsAc8cMmDjkdd2/gwGq/HZBiZgOGHxyPvLo9kxdFPPLQ5qbV17UCuyz1ebFcu0c9DhRsPXPJQLnHpocXmw/TjIbbujKPIOyG2Nx7uBHY874zq1txe/UHKzM5ZVRN7jfWVZvsumxAG656c4jf4pjxQ5GCvv0rbfvUK2fLr/DtGtksz9hPPjYdNqX1M5FoNMg5Cv1X8Q9c8BMYvh8qAVuPZYT1kyoP3G9d1ru/3n1/Ria1c2+HbPChJAAHGHu8XsRq5xDGRY3MofWjhxbZNDuylEw+CTzz8DX8aDvaam07Q86A4OLH3DE20xECnTDsPkSLXu4UpoQ0+OLB5xGfjBJHUbaNuIw/DmC/d10/Qw09Y2fN28g1/yjizl53wDySe8/miy47emwY+XnKNghN5nnmadjqfibdpoljXM08087eg6v/9xoPtG/eXxGVbnTr080l2/JMFSq+x1eTNHhMt/ETnZurYdYo+sSCNLAIckckk+zpInJmP1GpH8jzj/0zcDVuNGFDVoGaRz/0wc9tqrVWMSkNfziCwotf8wJeEitIqJmTT1zyMZjkwvZswoNQgeUjUgZreqGf+ydVRvizbOlpDN3W77OtwIoeKD4HaT8w37taT0bYAABAASURBVFGxkQfNCy88dF54fn6u6yF7InqxFxtBb718rc/BSFiEw4Pigf5NedBcC7uH03pTa02Jv+H3dD7zAuQEzoq9rPUtsVDTowbW+kO4bw4belD59dLvvct2yWVN3iN5Jp5I9FPXib2QGlwuZ114MdO6iX+Q71BqmX0xiSV2sjdTm6xzR/fp6UmJuTfscE2OXe7GWsysA1G4s68t3XiY+/zyoit4AZFJHIiwzabW59eNe9KVF+A3cVvHv8CEr3tOsTvxo2pW650Yuho10N4mvjeuoZfrM3ZfWIOrZhblzs8g1Z26IZeZ3eQG+D7DUAyBYVl2o5dsVcgbN8j4qPsjuW4g1jqxnFnT3jpykxpuuvHg/MY9dCP/9PVZzcuMW/mdfIayXlLJpsa552VvkIIaOZ2eujp7pDVswrzy5uUFXHnJc+P+PakFFSr9jX2TOJIHJonXyz5xi2abWp2Ue07WvLUmE3NjLXtvar2XTrJc/htaUuK68t3iJXFTx5HsELAxjI0bMYSfNY1sUIqwZ9vkjg3qqvJx4WXoTbyrFumINFjvTYOaBtzqdCOvG4Ng4meKrOhjNz6e2T/5p8tzXaZPXISgE/bzzx1fLq1s1EsfaoL3ypvkdMNO7S0+A2NvEGgwRVbwZl7y8sHETKlL48WesXvmOvn5eSPuoReCHujbJMgLOYs/llDHmtRaU+qZSWiJGa5sQ0pNg1CYUpfeOryhgfCUZTeuRetMHif8d2B3tXaKAr1lW+IIMoycsOUmYU6dl8KNcXhQ9vqKPsBX6su+fcl3R2qUOit1Jp9DL7qEpDTbsp0heQ5t6E5mWUOWDk0r71shKbQxBnJlURsC+Y8EMMB97gJ6xLSsSfEn9noI8Re7WcPeSADJ2Hpmw7yw7jf2RmRenn/mxe+L/v7vTny+Ttk3mTVMreNr5SNFd2JjHYyOHDTVewOGNWRcnc9Np9OZ+M70XXZ4VtvjsLtyfafWdhMc3VJHNtTl0tFpwqMwTe4N9Ay5l2G/N+V+31uTQV6aD/QG+yiIYGKu+KkdyuyzF708X5W8X37e9ML97ESMjVq12LNlG9FZeSaW2DBRxM6VtU0fbNgMYKnWh8GU2WMndfYXJoWpwsy9ivvTxr449a6Grx4BdGKbjpy4ZrF5496W7ymDRdlgxH/DkJuwNe+xMeBgLqn3Do8BB6JKPraZSTkHCOdQ/IZ/4r56OZ9lF7dqjHtdX8Qa3CTWnhM6k84lFz05PmfVJ3UeKCXW9Df2UvD42YCyMKKZdcEUB7YkNyu5wSxbTDTzh7xVbSj+mpvwDqSME3dqKChLn5EtMQ+vc+89nzvXO/dl8ruA84n918/4EdfORq25lojHjh4RzGBiQfdmu2p1pk6tdXSX3mAtVY1oyT3fkfLdcmPvrdBNKnNJVIccjI19vVGfmRsr94Sf/tD0//p//ztdnrT8EgolkZoKgy6HbdkAJh1jFUTLnK4OXFQfWtCw06JTVJXOomOLgW2l2YbnDO+ApFb6uvdyarTjLvnlQeJBJWolZDeZeDKpscPNbIEqZfXXJGcMzB2slvgIUa6zsD4CopCr4PTE+dZ80d6fInLg4LVj8Fv3MRz81nZ/2PtRgR8V+FGBowK2ZQei50bIPTGfOQfEXF9puZF+Dm7PEHND/orq78T62zdLaepDf/KF4HuiTT3z5Sn9ge/R/0tkDz9f6g+bdvaQj+m9t82+WmCw8qYAZY8vVdXXfH0Rep2vjZd878beDMwsoNuP6EZ+7nYz3lnvunyyHnjHuk9/iX8X/GDwNq4PBL6ZZJuyfQC+HB1fkL5kjLJS71zTq5aPclUj6vRIy/igH31oX4NttUKrPjUv8I30e7Z31m5B1WxXH1uhJ9RjnHmYyS996I++bFfNwotscsn4W2FbGOCg12plB4fli35Rv3JG1eaESNbpl5AYH3HIo15H5sIcd1bWlK+4FCTyxXw4favcg8p3D1ctiOEX6vAYn9WU2B5prS+a9maTIEna0DOEXiR6yfJOj9tAtJkPKvq/9Fg2l7/4ej8/7E4cPuKVnusrSD2GXDGuayHXRfbLIWuvHI75JPZZdiV78Yw+sxhknSc/Pjf6AVj5kl9jBHRvzogTx7zLIJc9UvaHxk4fzB/xRj4yfODjSSKeQ26iszCKq19o+a+P78CObcztaPSBOzSQMfgFk8UmjL0ORJgJVAfUDBeMqMpIN+X8OYghARsqYHg/ktd9wsA2Z1GvWX2m9vpsSj3KLSyO4udkW/ZbhP7edmgF1sUAJ5VP7AbF45RxwLCO2Ml1U7QKoMhvTwedOCIf5ql3dZAxC1cxJu7w7RVvow9s5giGFyjXK3WFJBTvceqh2ZaZv9e3Q5Xs1cdegZzj3/adJ1pr5ix8VMfJb/gQap4Uy04GIYKGLbovHraLl9rlodOjfsbF5JS4cMIocbDPIcRNZBZCe8RE3IUozZyA7Zxl/mh/AnHwYJDjsXfpqUdiCj1ws8ZOi89R12PiQTbBRChgPOEVn4eEk4dJgw/ACX3jgeCEN3kCsuXBL3Tb6i174aTWmtJsVywZLxhHOfAlgK3YyYOo2I4MKskKLnLkNmK/5CIfWqQWJvTIZ2a0Eg8kRlbFTZ7hBY287UhlFjtDTNdkP8deroF9Ch95hB5rG14e+qW/y+O0xtWHo6pB57qwTS7EDtl7DL03dXg44Ghqrav1LvNHILG2JrV2EqWtGs45lDbLB/boG0I31iawHbbs1WfSsZk+SF53DoOJvdR8w8HE1huggAfOHNgb8FHBtmRyiKxtWZKds8RAbxt5s36TPRKJ6OVhaPwl3vQTvtWUPGwrf1p6kBrbltyzWFUDOXNXN9iDNx5gqhrFypsJ7MVm4gvCSp/9lfHhZ85BXaknOhMcvKoHNg++m3nh1PHniBCH0MtnJTuCWAZ2WNydb3WvB7y9HTqGJ0AvC7KOGGxL5B7MOeszOPYe+UbHTh2nBtffHFN2qHnx4NJv1MfOWFWj2Jqpg6BBH5XPRFY8aL6pYoBehMhU/vC96cYLn1WrKZO7bfId6MHjZUForQw0UQVtk7g1lt9lcD9bJScp9wq6+zGJrbGvV5yzdMPsPTlNfN105UVk6tpbk21spV/86Ilm8j6d8qLpnJnyHx9duRbCb+g19OaEJepAFzpdHRkHmbhZDVnRbKtzzZx4YB9+1RwjqfsN26mlaLbVelPDT/Z0a122EzL5DE2uqeS9oRM7Rq73JSNa7yeprotGfU3O7EXolmsNsg/zQij+T7woaA3bxDGAW1fDV3iRC2wTy7J/Yw0n+9K2emSbJfRaa2q9y162bsS2dAW9Vc0ncqJVR3wMVXrsa6spLTo3Xhrc8jcM6a0usaZ2F25rPN104779z//8My+3JAsyMnmJlLV94Y3Ojet3Q8EVV1P8IKYjhkacnXgz39jDqf1k10ESJVG99BkW2xJQR/zZ1hNvLz49Pam3Jttl1+6SiCk5EwfmlJjjk3cp6m2o8xJpcH0JzAJrwkuRycuVkfVEaVCYAS8v9vLdk0pqEkBewhn7dtPUUF4kn2JYtLkQ3kaM+Y9F5kZsshCvly3ni9Sa1WzhRjfqmvVJ7qLhVrBKxnYoyF0JdWMseE1phCkKmINpYhHX39BW9gYvtl/As7bcS/a4Yhth9IQdyw1bppchNMVmZIoeGmgNHvoc8ImBQWhPn57000+feFnblWYjVwPMR4Zx5XdlJW8SyyHboFE3mByTek/2xcTpuXVdeMn993846x//+Hf6wx+s5ivyrI1Wu2GQdIiDOWs72RPRHegPGHUdjY01uejUL9TwBIywsOMHECNR3DbeNrKG/dR0Oned6J18BR+bWdunTyedzmbtyZ1jjKbWTupszmBMas3L65HioWeQvYYzDuordPGVmvXWmQmP1GTcdOLec2pNJYV+x3fvjfwG67pVPxLH5aTL5SIjaxx0XiZiUhMdo2wbuw0SvcVYQq3Q0Alhq3vFVJohsLWLX3P0T+Rjw0GkwTcGJtd9+ExLdvl3kXKyTZ27QkeceKXYHZwGsW0gvU0NEKi1ghfdE2udXKMbGcLTy8tgn7BZEJisrW3lb/zKkm0ll0Zvr7G028VPbN8wsrH/2QrEa7jEhqztiuvGXmR7wIumtVpT80lysm4SVRSsK3bEHnMzLEM3elOT+ClRzaWGaFN8zpk1mzW3e/lDVGYcRLa5odfk6NlardFlDHJMptln1Ku1LpeOZMOU6KFFP8C2aIgq/gfJTSYcUI2sFZ/2HjuMSXHYTvrP//kT14lkSdwSxe1PbMw7yo4mfKvuf1OLR4cZvqPMQsbBhl3EhSskRDyAUXixZfLofBbahrqO8NZICvkRokUyMpS2fA3uqSw1HCEfrj5stotPRy/g1xxEXBhMTIF9yLaqFew6RsmsNY1ciClB+vewX218ifee/n5uCEF2A8Pf4Uj0we9g+ofJ76tAluEvxfd5+iH9owI/KvBvoQLHh9T35poPHTvn79X8G5DPt4PfOQynNL9pfWIwX0KCfAqsBLJ+M98Y1/Sr58h+VQDm5NvYXW65hLp8hv4Z8P3N/svS21MyCd5S8QfB5gso/Ud8yHV8q+8SfnOK1UcsZuVPDdbsOK9CRPqgHP37rZTfTQfvff+x/uRL/0ec99prHslgzT4/my/Mj9TUJ2v2SPs147L1tQC+wbj5cfQNYp+JVC77fss4y1Sh1Okz8c8I0Un86cNMX9gX8TEue6155IJdRPZbengf4ZB/5IV24JH+frxkJj+G8kOCa+FNfpk84r124gve039pvvx9JkW+tlfeR38IJdBjvPeIMDLgYGLxJ+v9IJvo4cqGt4OJHgGHH1YudH7QNuREI8osO6PXY/Kj65jZaAbNKnt6bY/rG2pCmpwCCXmtWmdPMHxzhBYcxMoB3WPeWpPN/QrGspeBFZ/eeTZzEJ3IzD3u+WDHfpWJHJvgscNHY04V0F0/NvEDxV569uqPeGC9OeLrPSLwEEKmatgJXLPXE2RigJoB5OgFErSCVivioi1/kJlWPdC1LdsQ1zGQD2oGPZzo1ZxTxQLxkWZDgFdHxiD8VZGilg/7QQ7yI5+pWlv8wb3lQOi2S7/tvb3m7JKwF6/xAAC4Ze2zLst64iih/WSju4/T2czfIZqveplhk5ge9110JeuxRScIbbIvIm9btqUcAYOa1knVbMu2ONU2s83QemyW1XnIlwd9pxMPvJiXD9arLsSEKSqSOX3k6d4coVGZouVB/cYD8Ym8bWEOZdEY14QpvOQQwLgfcTUqP/GZCRm50sIOBwSRB54iAy8+YiMI07Y45ExArfUuazfZcDgEShcbykSSWd/CPtdnDSVotmVb4oiNwZOnxKy9JYeJz0xti0ORyYOwGw8iJz5DC8NuOp/OPPA9Kdez9jbRv/Fk/JYHrRi0TeIcjEf2C32J0g/8Z/2EiO2yM/ExQPrAtkx+kcnDV9m15pL1WcNmaNFLXWMnPoKJT51oAAAQAElEQVTQ7b2OTKId8UM2vW1VLjBH5XFjzYYEPXHGf14Arb+hsvMk2CiIdnTIc9QWhFqHySF79Hw+q3xAneSPA0apT/bGpN6A/EcAPz43XhKkpjji8A7Jubal6hOf9pa8JCt6g5rb1tFsrlsEXikHR+o8wIatQe6JKzUZiQH/FQdrmphtq+2IzJW9cX3hhQ4PTDvXYx7s50VA/OdvQN7gRy628rIp4wNuiWfijqAk2dZHLbqxk5dXtmVyz4NgUWVbpRe/F+orWniHj+hmDJm9s+8B3OEVUimrYSQ6iSc5dF5k2IkNEQ67ccYb62JbWUM3l734PZ1PqvjY+1WjxEctbOwrevm+hFPGxxEb2Q+JOTobuqmZbV14CZj9YqO/q03WJVBo5B3ZYy+OelDOXsV4a72uTdvMOPYua5gYSUEh2aa3GrGGhkkCVbUJIfsgOojJyIQRjcgtPoEhFyWbWoURoQOWemtKjqlt/HRii61le1sv+Nhf4Z36SWnZI7nOkt9k/1aPn4ydiPF14z49kjMKl/OlfHTqHTT32k8Du1l7RN4cFTu6qUX83JDLC+8XXtzH98Y+nrwo+fnlpv/5v34WlwAvWPkstZR/KrrVuvfyeXk66XI5K59BsZFrAedKPtlDFU9vyri1JqObF0AVAz4mL9/i78bamyhPvLBLvbL2qeusF4pTyencyZMc66UGspgTqYNee+/nP/2Ma9akePhE4MQ+jr0zMTa77gkvPz/zYurlLptYRF3P53UvX/twVN5sOeS0N9Z4CF8DOyp64msdIi+gb7xg+vOfXvSnP/1Z+duwyWmucMpWjNhGbzKHwcGUeTgLJubWulp6mBzsqo3ohk5Vm5Ns43+QA3je6G+6Ur/o9Ja8LTfp3BuyQs+sVRescuIG3yreIMHn57yUlXq3SsYSTsUWI06J7VE9LvQztbtxP0NCJUYOGffedeGFZtBal209PZ31iZfKl09df/i7pn/4h0/i/TJ7ZQgRnZ4uaug0ZFME23U9zEE9KdwA2Rt5CQyLPLokVyxbvTgyapYI1m4yyBpsvIid7BsYdfQWuY08NuQ3yTfFv2b2TdPkGisbMi+lhnINDGgD/1PSWpOmyGSvNCMHPy8Uc202ipYoLv2kXIuEQ4yDbqo1U/vzXRdV8lj/YRjuOGK3U/uObJMQaKCzFriXhGWCSEluV+n6srH/NuRPErzESKdqJTepIZEy7l3IdWFOsmhW4l9gioOOy45g612t95LP/JApXeSQrnywLNsla7tqmv1wY3MkRjcp8Ys20eitVb7n80mt602LHC6pT9OZvd2QDc6XU13TTCVjBf+WFBu53zxxzzlhT7JubM6X6wvXwLViOZ3O7K+TbKu3Ri9gYpI2YqQs+xwa/PjLf9hyY09nnP0bZA9k32V9U4tBctHP529kM79h71r/0sBQmu2ynbFkifxzBKRQFKlBN/tDunG/uPGdYnC/hSjbhcQR2IYcpAZDV/K8oSNs2F22MT257rr+6T/+RH3E2l9Z4wFQ3Q+nJ/HkEdSeCe0DhL9Ri6D0kEmf+A8k91wzk3tHgEgdE4EgEztaGS0gSr6T+1RyqcosRs67nttbnbAOHHaPefrI203eEdp7kPZ7EvPEsDiPHj/ygfCvPpr4oCt8p6m8pf8avtUc9a0N8aX+l+x8Se+g/1r97JWv4fDzL9X/Yn7somOJ/6L+lxy84z/Wgc+hd9zffvro76Pxb+/xfy+LtmX/fsiN62v4pWp+tKYf0Q47pCLuucdUsr6j5cYbfIdKOYiTj1EfRlwIX+q/x9Nb2cSZD4uN++d78CF798kHGt8B8iH3MbBxl/22MQ5lu/A2ps9nx9qHYzvdGzzyw3g/D+1bcOgd/bfoROaQP/rQgqxX9Wy2g5fePnLgozM3VL7wqBDpximg48gKKd8sC5b5EhF0ZzzkxjrxY2CCoQ2NASbWBj9qXdBjm8tn4jggpBceBd+OZ8VpiIlt2dBkypF47qgvbuvLmxkr/gZ61U+lJoes8p/w7ZhH7MwzTj4TvSA2PgS+c8RmkHFgW7YZJsBBP5T/lwgD6LMg2Bwh3THmrHErXaHjgvZ21OvoQ15jM0xd6DiiX4DEd3AoKwbVL/uBTb3Be/oxR3E/MJSACxkHYQ0N1j2j+Euf0AMhO2vNItvw14XXO8KbyISWvAOYdUQ/iM1H2JbAFI1h+mTGrI58l8u+TG/uBweyNkEJfeV07IujfxSdE291TDl/nLwkNyvNtuyP8Cp3l0XnGEdXqdMXMEkwkCw9YB7y0JJb4gtEs63Yt+Pb7HmIMqeFORnuR+nuPqI/cfYKdgI/zHZRhZ5x9IOMA5cfyZg/6LMGy1EN9doyXxh3m+GGll469BZ/7jG93SOt/C35dbatltoSB0NJDCT2njlLdnSs8BqnQLTD7uEHEjLICSCnoFFHi2FTGsN0hdQwgyyJ7ZLJHgztQGTiJyAgRfbAIZO+lf6yYeINLYAsqKi6IGZHvWLzkW/Kl7k4uaEFRDP3w2ByX0sAczcwa/3JKwGJeyv8+QBBC0KLnpnHjm3Z1tFi74BEvbAReT20Vz6rjH/7Vd/OGD3oUbEzZ0T8M2NCJNT9Lib6qQ1Zvjlw9yZp5ATi9sDExOQUSBgAKw/GfCYIpEZ4UcOH7QwL9vtxJ6sAXQUlxh5WQdBiu0A4E/D8BCG/6uGvfCKb2kQ28wKSOY54Zt1bJ/dYDIUBbGwBhvfjfU0Phu1jSHzzQ2z7w5HDRmLOOA9I6lpq722IXMBue+90tOhmnD6wl/6Rk23ZVgOSlZZzMFmnqgk1mlno4rMf9rFr/6buHbVGXai74ANu9+wFyBy51joGI0kn2Eo+hpicMl48VxwrFokJJ0VcpuQckJrsPPCPH3yqacrsPVNPE8DiC7rIybbSknuMmBuBHRnXd6GW8RSsqUa+BhjTwoTuHcKiQXTjX9XGnMKxZA5vMt+/FGVDJ7L4zQOk7LtZQtFHWGkzpx2hWbbXHFbbh4vQJGJr7UTPWKvmTi24uGbAOllNUTt0zSAxsNuESalRL2jqlugTvmgJN2gZE0PWJPLFz2kOHmjdCrN8ua7xyKBCjSb2p2wzBcQ6tNbExHhqeVDZBUe9teonsokt9cnmKf/QMCDbhdTWIQRTyl46UKRsNAZzDsVOHmCmtxvUddjEwXBD5sZCbKxPXnSNaUZmn1q3PGCHn/XMJRgMMjqfTjqBMw+7e6d23AOuvDjKP/n6zAujFx6IbjzUFDUZ+X/48ZAUV0JVk7oFRyx2h/Ua18R/+APf6Sf+UZJa52Cdsz5WTGsmB/bW4PtwYnzhoeXAmvNEGZ5Yz+amPBzeYo94rCbzwqnRx7Son41BqXKaDDcSHeDl56uuYFQuCGxgTCGCaauhR/YyhnprcgtHsq22j0VrDR4026QSGXroc859fVLVCUXozoLISUo24Q1oVievTt1FG9S8YU8xRxK2ZRu/kpsUnxM6oSlgqDQb35YmvpOrbfWWaijEyuncutyQQ2YD+f9VbxGGPt0RjOjk5dJJl1PXGZx4cf6SF+B8F5s4bL1VPU/wNvZXvYhMTUtmKjXe2BcsGWNJluScRE0YqjG1eu/V1/rWP/E9iF3QAguututNIc7Y5+WUWKMuxYLqJYGZcNgMplRr+/LMg+ibogMV4pTJNWjIpc7n80WmNjdelF7JIU47NIjlc7IG0d94K0O06mVIOp1axY1LifsPlhmGdpbVUe+LPkQsUxsP9HP9DRbJ1K31jpzwcVWu242absQwRWs4AVmOQbw3YiBw7js3Gb/csGVPNcQm/LDrGkz8GLBhYEayGrmdz0/atll+RKN07DqnnASHwmY9//Om//Zf/xcvHwYvZc5qXTLr3Ui4g8R4YyE3XrplreMXCblZuND53Kse8WfHNplimvB0NJZO0yc5tpvEtqkcuk9S/rYtwlXrjXh+hjSk3PNa9hpJNvgX/Pz09EkelqEb/+pdDfpaE6k3ySRp40hMMqaY+ZxrNrGal5YnnS+91hE3VQ+09L6lboWbRfrauE9sSURTreybukqhhccyijABycdqyfSSwTXmrfTB+dx0AvnstDfoVieXy+XMy55T2R+s26q3sGlJTQacmKvaRmANd2yJcGQCyO98w2XVJZxlH123F9b3Wnq369Tzz5v+/OdNL0P6E/fwjTrdyC29ue8HrUndUsdyY9JbE4dOLN6Jvdh7I3dscd2+cL3dXl70dz9J/+n/8Ul/94m9dJ4ywbkTvy2jnM+VoHesMm+tE+KC1IjPhZFYwKAGt9szNdygE+yUBvQrgc/RNccghg3apry4y1rYVtlin4joN+5DbCFNbN2BKeHPbmoEeDpdtHGdYg6b+IB/5bPuz9xvohu50/msJ/ZaszTRuyE8qVuuh1yTJ+pyPp+oz0lm/cVawNawkZeuxI1ZRZaFUscO3olLenkeeuHF75X13Ihzw/a17qUi96Hoxc6QGU8N9v8N4xtrGTsn4jr1xj3b6vRmz0vI4YME1bmeT1kzat6pvY2d+NluCVNZp8SU3ILI9NYkNeXWctwDbtQSs2oI2cbX1OksnU5iLK6vRm/4TUqk1ICBzDTAdfE7QVc8xLTqQWbINGAUzIlDcxhgif6Mo95P6viOXKOPzUKEA3QTH7dTCSMrryFBnCzk4B4Wf9HJi+asXXILEKrjfD5rUr+sw431yH7bsnasyaBmdCWnybpgbwPDU7mVESbfrYbYSkqpUGOtVLCdkACyNW6yukww5Yf1lJCRMA0vxhj/9Mn64z9edDmzT7gHzVuT4M0p1mYu24wJQY4NkLyCDaHKHj6mpPJrdRYssC1xoILPCUZBR8vnW3wVcEv+k9ooSnptMTPxkX0bKiYVmlZQkhMFtqkZ6SrrsvpICp+iWSUFaWOGK2pJTMyZYs93ZJ78htDBb0IK1JZM+B0H3H7UkLEdUiF6GTyQMv0QkQ0qDfy0mAmQDh1S1b8x/3H8qMCPCvyowP9eFcjNLvjfK6tvzCa3928U/SuL2Zbtv7LXfz3uUhr7K/X5C5e2PvTzbWkvBV9PajQfaEX44BTdD8hvSJEZ+Sb1hsoXJGjhfQnvxL8yfZu4bTWgD5r9lfrt8olnH/4Vus/jeV+rbwj5bZyU4y/K4fNQyq7bW8bkC29QzN/gVPuNvfCRqQk9+Ih3p5HvffzNg+T0Ctxo+flWY0s3OpN6SJbt/CTDTn4UHHasz9viRS945S/66/zNCLvhB8bX4q24428swsN5wnyLB+Y3Dge5bfxazo+5AuPY/EZ1fkgk3rfSlKkIra8fivY3/tQgH0U5iIWjz/gOM1qwXfeBRm982BbHA+LX+qiN+AIcJd/QDyTkIXIozdDTB6lLkPEjQgseaRmHFmRsY1dB7ouhAKZFZlcxe3Ms/wjsOmHGVuJOxTMOLViyoWb2OeIj8gcEwc1Vu3g46A16INqXrcH8wmE3tdZkx+qrUGuG7jt98LkT6N4WLz7zIjVA8gAAEABJREFUmRSEFRnbDI2udpgCqtoRdyYRs+ExsVfPsI7G3PbSL8rryfdheb/PvmlA4SfXz6yeuxwmcIMf3/HGDszUwn7kRw/FN4JCX1UzPTTbcvNaN1tpaKdb9w7iyGRWTMf9InI7cBORKXPd6o7ID3QgR71QGviYKNx4KnTj6RBD2XA4SujdaSAQ+TzUcxOyqhZawLITZ0gxsGC78tHeIrfxgG/jPjR4ImYM2Vb+7CI6Lhfbr6Tdd/RLgPnBvNMe5MNbezUjNJA/5Kqf0AO6x8N7JIOnZBtx3sBI7RCaJDjuT9okZ62ow/Jjpd1tMznM575jm9qwmsQxwI2HeAt5rITwkXSGO2Kx9lNrsjMjD2IoH8hs1A+jxbNdPeQ6bFefU+JOH4pNHEzoOL87iCu2jxztaLyTeZgm/wMhx0/0JzWaxHmkVDK7rfBLltNAJrVQ3IBJnQeAVcdMPDWyfNQAWnIOL32Q8cRn1uuFB/6pa9GQzRrcx8xVzlTNdvU53WWIaYLQhOyxtva+BqjYObEWscfwdD7xYPXG9TbU4NlW/gxisjMCzShIB0209dLB0PZ9gXz4FQsxGCtw4HOtT2G78aC5KzFFNw+Fny5PNd+4nq68lAwwLduFyAa2KdVU9nXys61THlzzGR4+wlFbwNcarHNCX6N1xnINsq9rYFUMHVt5Kb9x7YQ+jw2QiZb/+Or4TW9oQWJK3gRYkkLvCCFyvbeib9ynJvuDrYA/8fLopqx1mHZT3+2mBoljsD4F6sowYrjAMpPUYKTG1KEYOT2MG05O5IM09d9KLz5a69IuN8vu5AXDGZxkCmVbHZkzD7NtK7lwUusNmcidy9YkhrAnMWTMdDebqk0eog9ewLwoD697N7oXqiJeKF3J+UpMQ62lLshHWeaFx6lodvyqWoa9N/bOokU0qLhmnUuuYcsga5Ha3a5XJbYwV3xT4cvOEbJCN6PWsd97+Q5tUJcD4YdmN3JY+Wcs2mDPiifkT09PvPy8qGNjIDd4ATGx+cx6/3////9dvPNSPz0Baoz/yR447Gff20a3yUf9sWO76pHrpO/zSeLRm7x0EU/PqZykRKh7owS87BTxNGhDk8f/2WP5D0xSl/ytvarahA23E2fHb82Iq7emjmqsEkLIuwcr9Wtuasjn2rtcLhUjYdFLhMm6qtZ8Y18MXnDgoq5T2WVr4iN1g81LuiamyLM/iTM5RX5ikCND7M2SifqFe0X2ZfxkHpkYzTh1OXDjMy/+Pn26UIcT8UYKEMLA8ZwWncYYygvBZ+65L/v/h/fl+apnxjfWblKj2D7VS8gzdigMtNhO11tqAQ3TwrbIIS/CWhf1IDeIqUNgR8DYkDJMjjc+Q//888+8NP6TMj+fO2sXmJpxnaV+qG28TL6cpD/+4aKndmN3XWU+O2MHtrIu6WO4EVPq9MSePJ3OkJqk4op0uS4n199gDI1DtOQ5qckcXTM+ReyZT2oPcj96YRMPXtqPvEHSjTy4p6M76DZOgWwZmjjbxtagDqfMNLCTegfJNX3y//R0SdmEuEYWRap1t7EEzpcz113X06emEy/3U/cb3/Vu1OQa8EIX0+ib/deIS2D5TsyRS8zxGcPxkXHuDelFi01SoDapy0Z9toolez1r33vDtgB2IxwdXr7VWnMt9G78Eze8XM8jxpCxXbE09Fvvasj1gpC3jpY6XK9bTRv23Bp8LTSJjwX2RQMn9daIc1NyVho+4y7YWJvcksTaWShK6r1LVrXo3HjZSaQ1b8RXPPjRDyIzWdMSgJ9x8hlz7CTLBrJaSz0m9bop9xbR4s9+pef7TOpsG66qrk5sbowHupteuFcfcnpoh15rSza1nQRk/Ir731GEzI0MIXFYNWeUuG3mIDbEmgWffmr6p//4pKefEo80s+fvL2Wl2qvUsmqR+jIwcQWTce5fiWXkewJ8zMu2EkKFlpNWg63oBGU3+g9YUpyhcV4HSpkGGz7it8VmBkjY+4Bx7Eqz/DP97Mg+/4y4E2yjt09+RbdiWAYwuQbfePZX5NYO/orAD9aPCnytArmAHpHNeSDX09d0f/D+LVcgt6XgX2sNEnvwrzX+3z/u40MrH8oZPyK04PeP4usebPMB/YrHGDO2D157IweZub6ApdMQ4rjLiBabj18Y7CVrr7743FAjE6Dy+cEXKR34nPsZBdPEgP3m4tlW/mTinZbxK1oND569vmxWbPyASFw2FkAJfuVkLzn74/4rqrIfdV4loUrWr2zJMfiVZr5VnR8M3yr6S3I2yQPbajtyLQVsHb4MS5ALomXd6O5HfntgQck+a3ln/A6Dsj8l481ucsMzx+QLdb7kh5/4HqGHFvnFG8qPjZKvPchX8iTyIPt+aPwEB92GoOCgSLFvW7aVVr5iP4WEMOeAR9xuzNZhmQE/+qrPWDL8A8yUtdDeDvrEZugTm8HOftdRLFn1Y0SrRdZucuGgqXxMbB4QNd3TWEKcl05Te2DM8g9zPywrh/ZmJhF3+Vt+w5rlS+U3868hWXyN/yGv7LMzKr5x38ciGKjMOe9rM+sHZUUK+zVGRMs0ppAXQIfJnKPiXvUPbRTvmA/sRSYwPmDK6FFS7K1sJvNDXmrQjW/Tf/2wveQsUdKKYxIP5ghQEnRVW6cJI1gzyfCPuW1lLQPtLbyJvbo+0N3J6B337aExtOZaLqMfMK3jyCt9Eb7n86UUsLv7Tudm/DVguAEdR67f/LCPjGTimrINVM05Mw/huAYyzXpEN6iHAhBtI7YwMXjnYcPgOGAJwRwgPgfmsgeWb4iKfOTKDoP0emjv52FFR8TwyMv4EZG7A7uIL98syGCfQWIuzPiOPEjJQzHRyhZydmO2jsoTxfDyUDC9bexMid62pMawixOHC5Gb7JMDemgu+y4KprElZS+UL/ynP/QmAkH4pfB4gicumkeebXnfD83WAe0ttg95G1kQVnwEr+OhsGxyLaKEdIFntUo9RbPh83lL2OQxZSMFJKvalOJvsgYzQhDDNvz4y4P3rAHkkhvULHs2L1MzzgO41rta77LRApG1nQ7Q12GZWeOEqFpTxTPiF5sD34PxOHoeRGVsN8WUjSL6OSeu1pY/SG+OlHySb2TyMGtgMwKZB2OScAg77NRn7f/wAmY7N91cD0AzRDZ7LC81bCIBqVl8pCaxH7ECvPROwgzu/U4vWUwkmugfPiNnw0Dn/WGbWiTe1E5iRg3TN826Z++xDu0CZs2GbnlBAUnoB50FyMtQZxGg2a4Ht24nSdiiRoNNFFScUG1zbgW7CxHGkt3kzNEbc8i2GjRFPMmB2LDNlQCiGEiymQt/shq+7ShpNfQysBfNRha9a70ombKNTnwvfnKyXfT4C0RLbbM2QeIruqWDbjNBzractbLVqIttjXooO++5Sifsk/to8IbSYi928/1NZDh5WRbagsrP3OvST632EmJlMzFMcqo+xkDmk14RIp7Oi9HeWlHMnGhqnNPkc2my7uIVjUHpYq+1rryMyda/8ZI7uYdnWw1bvTV19kDoQdH6ii1yud/algS4lhLfqeI4SUosLRzG67Bd9kx8tuExx4fdZeRb+oLVW1ND5oUXKRtryVAIyUYPVO5WtVayTXOQNXlxKD7CTJyDe8QLL9OSQ+atE5dRxsjGyy6LeaFjf+WXmiiNvMI9N15yuEmsdewE8bMw0RMwIA7qnd+aE11jVzQTY14anc5nZhxzxTrSs0VOvBQ79YsaflxrhC16C58S36tUzfbeh278ZTrZP7mmB70KmF09tjfioDRS6+Akt08a86T/8//3z/pfz1OUQDcEbtQ5eeVvkk13dd7w9N7x4QXtva3WXsd2ajYERcJXSw7QMKfEMeeAPpV2PjddLid9ejrr008n/fSHrrWPVDk2SQ1L3RJuahwbhCJMQlymBvFurGtrXed+1qmjZaNjdQTzt8GYSuYAN+5t1/ytS17qbOitaKRWQsSXl6St6XLuOp2pUdGRinO6+Mu1a1u2lQYZ/VbI/V4Qkmrq+fJ8q2t4DHo209hhWQ0/uwmNPY/0cXXipe6Jmk+MjehAzAs9N0vK3nLVlIlip+2GTB2aG/FfdDpd1JiHdT5bT5/OVeszWy8wL5wG9ZjYF+tFRdceuE1lP4oYOzHY1m27ahCjaAbnS1N4DCu/7edNP+Hjv/zx7/WpD521qVGEcxYs9UAwfkb5mkq8wSSviW+rSfib+IgMLpVrJ7TCYUMip7bgznqfeQH7xP216cYL4G2bsq3LU1MnDrGeqBRt4rv80TdqX/EjK1HLoWqh3xHdZr1w78nf1s3Ly9YuuqR4SJcqPeaojfAnYZa+0beqy5yS7Z2mWrONfSda/MeXZRjEQB0gIzNL3oYOYeNF8qAu2mvUiCno1qLgoyHXOE1sGHvJE1IdMROfsTH5vEm8E52seWQ79lgqtBA34EhnW/ZC7EWHqQw/YzrirrNCNP5bX3lvrIPiQ6IOUxsvxdlq9NIN3iROqb/qI5e4EqMwlu+R9uIP5Dfy31iA2+2G/lb1ntBu2C0d7rW2dbSJ84HBxN0oTBBe9EOzI0vAqSD3QBFL80mxaRKx+EM/ySHy6Rvz2DG9bWIYCg/zyt9u7R0dbjg1N4pgUtggsQzWfTDf6JPLsmU16o81Na7HTz9Z//SPZ9mUhnXP58xpiHsiBEEDuJDIPTUZBDaBW8MO+aCI54or9AAVGRZiEma8QzSGsnNmgkDkA2b3o2wnt1cxbVmTTeUn+/gwESXb2MRhJuCw5wTBPEfqnP5riB4hvRGxY1tyaub4cMUwJyuO8KS+etfs6LioiMh2oQgfnFg26i1ZX2/x/nWJH9wfFfigAnWBQn/fQ/px/KjA30AFjp35NxDKXz2EX7rt/9UD+k0cznzy/SaWvtfIUc+j/7r+QOzA1yV/f25KFtw9cVn8bnXE9t3PbzAwX5C+ZMZ8tbF9Z7eHMV+j7vS/1iCpf17XohICfb6RMfrWAw2+/vPlFIXPxg8LevAQq+NxHrHHeQnsp8T6LV9gd/EKJDr3+cPgQzqOP6Q/6N2HyCbZyAd3+sMgInxLfqBk+Lr+mX0J2RrBl/hfppfXOzs2bHxy3IlfGrxVRWon7B0E0nmd1FrtX/z5HSTnm3ntmVeZ6LxH9vqBg2eUDxy0X+otS15Ip4f20ZokqsT8IJYlrGnuffltXEAo+gdK4CunyJWhzxwQ26EXXgllW9bk4FBTafDD8sYv9Q2MvaZ3gftg2bPpA+hT/BCjz2HG6VcHfapsh2bDZW3oMv0qbBefMlSfsBdFCqvo2Hat2cFRtcELieRw/OBPbR4Rocc5ZmI+5EJ4NajTlG2Z8XGvPH68C3pkJ7wvHbYRA80SyBoHkR8kkRivPNi4Xl9U4IFTXhpdeUiZPvwbT1E3HmhIqSdPBB6ita2GXdFrb4kpNNsq+mOvz1viD+xd/kHkbgdaZGKbYR0lHt/kwVG0bz1FV8KfXttk/xWWo+La5Ey+N15OpBLRnX4AABAASURBVA6pWTbUYxzChL1sbfWAZdRejhmVFX3QuPoRiJZbQ8oyuTQeduRhTtb4USn+vpbj4k8eG06iXZoNe3mQfOKFyHt7kXiVzGxhsM7JYc1er51j/lFvN+Wh2eHHJpeCPmyDa/vGngvib5bPjQc7N0o7ZS/95BQDTEUqGcIf2nJ9BTyUm6yZHNZaJ2cSBapQ+pZsK39SD5vRO4iW2AOGrB0+ah1X/q1JR/2WTSM2VxzEsIFJTpjlwfeJh8IL0Qlv434298W7Xz2YCG2S+0gOWHxzIB++bdk75DcixyRywdh1QkcFaav3Xvmo2iQhBnScZXvlhR4TDssU2qYHrdD0SNPRehMKtd/GUWu9bTZz6hI7qW0g1CYPG2NzkPuN2uRvuWzsh84D+/MpD9XP9aD7wsPu07mrc02czyfFTmcvJ6czLygv8M7QY9di/ckjdcArx1BrBlqt8eKC+Qyg2OZMOdCpAVPDy9jYCkirHvie8CVomWtvnZckkd9Y+9wr0z/yk1seuk6IkYt84jyfz8o4tCPWQY1iIyg96rJ4U7Yf1k81txNdsOaizVqJWSNcanJ9DOwMerJET6IE9MjwGRgawtieiq9CbBDL5AXKlfvd9bpxTYYv9Ix+k6mRZbEY2pDN2r3wYjO+UoP0ZYs9bVt24p+63a68zHhZyD/hGuSfcYU+kI1OruvcE1IH20q9eu9lI/zQ06eGJ9ZexIkY/AnIiLUMPzDJNpgmV5s49La11nU+ncrHhBXbV3JOLA3d9Dc+9174PNzS83n4Qp75HBj4cacWIN+VUofSJxdMEUidick1ntRJDHOPvFwuenq6KDkkvufnFz53rygMEaYISw3Zwdqtek695LM5cbDXjholtlF1GwotMYxYQTd73DbrOvSC3kvi5vpaPokbGZPjJI+x+7nBf6lYbqXzzPo8sz4/P/+s+M+ewjwxmuux68gjuax1wihCsUcnyUqd4rtsYe+FWJ6p8TP76oXYff7ES1/rv/63P+uZB/pXFqLy4P5AaErrJ+MPUJTYzv2ias16DF4EiNbgnS+qe4ZMfq2pse6TF04bL2mqjnU/v1HrheQuYhQNddaj6ZS9Bi283KMIR9UQSO1u2MrcpBpE7saaZN+8EA/paebLFfzkkb0RuVUPNPekEvcza3oj/ogX4Jm4c6/JHmBr6unTiTqfdDp3de5BJ+45qfWJ++Fk3bBItFL0KKey2V6o7wsvb16y5rw4zf5vxB9528gDI7ofG3UZ3CPmHIpcfFAG5SXmhb3aW1uS6HYYoW3kPIl35TWLn2lDJvonXrCfiTluUrMrC7slV4LkKPnWrEYe7pJxEST+wctqcV033jR1+JfLSenDT8qBMRw/ya2TUccW7vTTp6b/9A9/4GXw1Ik91BE0iqRWezExpy75m8XZkxmLwI1+7LXe2AdnnU5noQoruQH8iXtjaI1YG6fWu9InBkxokNisBZ9KXq03fdZiIJC5H3JtPl/Zjxv+TtwTnt7gcnkq3sufX/SM3C3rNKd+zrXD+rJkWvWnWrw0//nn3EOkmE8szWe11pVWuZFj2aj6DsgTvvHdwEm2Qav8z5c1T90meYuW2tEhE7mMFpJy1uT557nq5UWv85SuxPZc95Vr2X56utAL36Jm4t4yye9Zzy9cly8D+5KJtR017h2CSzZ+AsrA5xL62M9Y9zaV+0VeiMKq8qQWwSTQwtjXZU5s3FRC6Ecmrnpv+Bc1MfnARi65BxUcsuvY88URIzXitY2CtPF5ERnb2Dmxfztrmf+IYZRca331bhErXC5Nl8tZDTv91KnRWSduAh3ZrJ+pSa7zlh67G9fglXvOjfv2YG9MXdX6BEK3q2PPJyn/q4Er37Hy+21DLv/6w4354Hq0Laspezgvf//xj8TKdWdRl33dtbfUNNekjQ7I/dUUL/FWTBWXZK026VIzyld1TH2zdgdgy+ikL9iyrbbDWi09JHhrXjYxMsg/vuOHae2P5YvVyABx2+iZ0cfHG/93kVf9+LqTaxBvB4rwRfvvdTPfw1qKXzl/OeJXpfY6/DH6l67Avxb/tXXZXdwLpeygB2wkEfA5poDpj+NHBaiA34Hpb3Bwb+bmqfpwWDfH3HgHNBe+z4URD+g+O0J/xGcCf2XCHsvk4vsM4f2Vw/kd3WVdB5966Q/8ju5209S1bm7va3nM6y6IbHo6jvoBxg9Ghm8OQld9Ca7BwTrsv+uPtTzEfmX/WK9jnP5XmkW9kRO12OO1uprzkFBcjI2T6vrLl6MvQXs74uHK5TODc+qE6Z397R06sTU//OBJTI/4drO/JFk+iTl99mkgvvg24hFfbnOPyri+7LI/bFOrhcHGGKWLJFuJITUQmG+Qz9qBrchu9Ihy/lwu/KA+g/EfPZwpqHXAdweiZU73y4elSZyT4FLbIErpC+/pmRPgzAUhlB9RAUV7YU6yumPiZyHJvYkv+0xZv0d7y8avOd/jJ+bYsa34dVwRhB3qyOkVFcvr9P3ItjiKbAxNbGdNZvLEZsbBhD5D20GVFT0qsOrAPp7IlCFOxaOuDEuuhZDJVxCRhSTETy30l+9V96+oEsOSSQyTGI/4yE5VN3LJOHGYPNUaj1x2ncQeEP98wHt/br6TCE2P84NhW+b+Yu4vk/0zETxs6qGFloeYg1ijYSfnRI0CNg7Rqm94sceemrKUOCITesb4UdYZYE7xGUsuI6/74VAxerZlv0WJK3UfGvxwHvmVCdEOjUgwHtqknzixDRdPjCejAyPzd4jenY7scYQWHHPbss3Uyo9d2zWPPx2NPI98pVW3sLLO6Qshoyvv8e0xh5c4q7/HGKHk2BDv1I85Ao3a5iFA740ZB/KDfRIwWwe0xEaHntAHS13v25JLHT/GR/KNHGzLdrFtrzE9meFzgFd7EbKXjE0PofymJ3bbjNAk4NBT+yDjqgt8jrKpJYr8XPf32g+zeCWPDZiINTX2p91k8VkLnQM5aqq00BizbiyDYsZI5iASjqkBIzYj/Qgz4fmM3gBajoGhGxg4q9gh2tFgwJGhbdlmJnxMZY9stben3AyvFS++Qw9/Viyj5Iu5n0If8JqjRz7cU8LqrasVkqc0E09AvTPOwyZUJB7QZj+Jz1vtzdStOfVrwqrK/64XkS1PPalbazzZUoOEDyTn/nm18VBrxNccii8EZGMJMIAWysyJabsj13dsj7Jf7DrtarxgYcqk9y73JllSo2/kbSnuYzUwp8mLgsFDwMl6CBASvieZTtlNBhhQ4s2DuVE5qmSwTE/8GYAjj2YzWzKh3VG6kxgH9viGUXNEp+RGfDiPrG1VbVin0O1lz169PmiYkGBnTWxnqEneAxtEwnkqscdu5YEvo3TsTyWW1JS1Xi9Uoomd1iUB7tUTGbGmynqin1hhyvZCJsB467wEoTjkSp7QIvsGqXU+yXjInZga+Zc8L4LsJrXsl6bGg1XbPIS/FfIwFfPKA9c8oG4t+0sy+zH7tXLkgeOIfeJ12cWcm6IT+i0PVeFrb0dcsbuT1Hmw27J/QqBO2XeDvWpZdRCTHtqgHpF5z5sYjf0lOkQYsq38GdjLf7iT/bzxcDhx3XhpMKEn1t67bKqJ/ysvixL7rHWANlIfrA8JcfV+0sZejp/mrt7O6tSuJY/WQwbIW+KA39SwnbH2ZjcNarZxnwnJapI7wB8xTGAUWmsysr01dWJszXzubrwguGqjthNBG0GuIqLTmRjO5wuyTZlHZps8uDYGS4YkMkYHs1RsYCffrhE/DniD3K/UJ7Xaao2j32T82/GH9RQD/4P1vbGf83JvjFn2btR4QB+RBTZxIz8LU1mP2M0+P515mcfLpayDbV56POuWl3S5YIjJ1Mbij7vEOHqD2G68WdzwRwjcNqfqXzghowlhQB/VD93wWXLYyBE+LNnWqZ9lrOZobkq9b5Uv+Q0rsrahn8lLGsmJNUt+uJKIR3WdSlkf29Ak2+hIBMV4YmfQG0gTG7ErWnrbjJryz89e2XvbZvXTT8g+6c9/2jR4WTR3GaxAJ66orADK74n65WXs6XQqamqUHFkWoaASz/pzzxE9q1S5pC7Xl6nbten5Z2tsrfJ8/tOLfuYlW0fxfObUxR3ESrxT0oSUPms+qXV8VYjw6mCfKFDTjWvlymfQlboN1mLMjXvVxL8KJ/Zs403l3A3kOh3Y7K1XpC+3a/lNLpSuzJ/PJ3369AQuevp0VuaiZe2uvOQdCG74TB3spqxrfq+eeHH+9HTR6XwGJ2rn0v3ppz8gc1ZCuG2bblxbiXsS64nYokfKFW+nKL13ZU5g1ffOtWHiJe4bn3EvLxvriR3G1+xVXk5GvjWR+8DOBINaT5Uf5KxJDK54Ovbj84yvE9dBr5dYQ62rcCL/5Gxy3oj1hZfJP/88mE399NMnPfGS/MQLZ59RQOjMGv7nf/qDPp0nW/JZW71oJz5qdCPfDeTl0SSGTi4ISayVKMjlfNb5clJr2JLZI0hlwVkdZT+BybwTa0O+ak/9bSufEwRVpiBVzqnpjG0YjYJ06tYAIVCPgU4X5nZZhDgmhNjqvVGvm/rpQh1VeGF/vbCH//Tzxr3jCn+gu2KcXJsbOWbvEI0m93KzJzufmZ29gFnyspiqkUevWm+8dGyixDr3rt5POlNH20obxJ7PkcQ0p6kYVPIgjPqn2xPPM+v/zIvbXB+lNpE5Dsw0iJ1cmhvUJkjEzBC5jevk5ecXxf4g9gltDCnypxOxnLpOxCV8R/bG/eHK/sqeu1HEDZ3kGz0sqjXyI8HWMKJVFzs+O2ss8pZO7I8TMr2vfAY+OfBptdYAck0ibGqe+sYWtN7VW9vjES2yDTkDLFDTyTWUPYFn+LgksOy35Ff5sL9OrGdrnTqfJXOAjYK+cO0oDTtoZkSdYmkSE34iXFTJdiG+Yj/y8RHAEOWia+wx7qkUtPUu98YunhoV06Dm2JwncUa96b/8l7P+/u+kp9NUR9JJSZwk5Xs620WUl/FQrtGiQezUEQP4Q84BJ0HBT+LJtTZY59UTD+sGC/8I7YdtmXGjb73LZgYSa3JkBg0BjtgsMA7v0e7yM+E0Aliwl71JUdjO8KYMK0BIjnGoOaiOZj4Lh/Zrnz0ypfjjjMgs+UPHjrKhGd46Ihus2TpnHiTe9IHt0kv5OmIHUgM7fmf5nRMmsJc8HXoSKcD4cfyowI8K/EtX4N+Wf25G++fCb5z3YTh9TKcPMv4NEZPBb2jyh6mvVIBPsL/dcieyA3zE+xVHRnwMQzxmf8X+Naxy+vvHQfLl6S88sc5vNL9irnLZhe1XwaS8k/96HXF/3e/XuR8GmpQOIGAzybH3YnwH/DoOWk2+cko4wVdEdPhBpkTJkeHnxwf0RYrWY0AZv1U336APFCeKUavJ66lCQVaKjUD3FpX75INB+MEHrO8gsduI63vt5Et6OYluDUQGK34s6m1DqD4U+eVwZ2R80O/Ebx4k3iAKtmVb+XGg72iJsyKbybSGAAAQAElEQVTIadezXaO9q/Fxihi/fxTw64P7HpQEERxCX+gt/mDUpm/+UMq27AXJWg0fa7DOkBFZ46+cbQThP4ZWlqDbOw9+Dtuyd/CjVfy6Ldk6ReIVWfdl06/EfWSHFuyE913x3xOZh/4ekA/3Dd6B99YrHvZWZIP8KC5agoQQPfu9FsYfjiU6VTsSUX4LF9e2emsF0xe4Vg1a5vBty7Yka/nCaR5SFE3VEk/tl5pxisM9ZmaKaNBa7ITyCtvwX3HnxAaI7UKe1NyZbweYgGDw7QdZVD6PGrYrltDsjLXPM25aNVk/ve1F095Mbxv5DMCbw29mmViWkE9upi4MlbavEsNESLcfbg1xdPb5vaNGr7VHmzmPdx6qf5f8bDAjNYfWg4nFthsDK38Wf48DuzVH5/DXImvEOWBzv8gxlVzsMDI2c4uTHttRSxseDIs/GRdC4CEIvspnGVckdLToNx6kmRjsXXfin3wOGXvRl4w04KXe4VNywc5wedl9FAFG6h0Sz6t4abApObdutShqNTsxrnHOuOeh26pnzTFgrxgyD3INYg17zODjfI31KtdbrweN/XgYhhyHEJFtpdl7Tzy2X+nMw08s1ZeiFh8ikjW2TS5NkweEIzLwlMY4tNQp+yKQwwDoJNjwbtGDVPeS0MFhArJMHEbRNlNnRKqTe9CoXvgRvDwYDexVy9gIElOQMQbqsK26d9eD1o0HtFv9zZobLxUES+GjkPiMpzxIj7zCa431n/gWvTSR5XGkrrzA23b95lYP1W/QRLMtO1gxT/ZPeCX/yi8ZpqSEcwZ2dBbygHZy7wpSyzykzHijfrYVn/Zrb1v3hjnbdxnRNp54x39sMa1jYmtSk/yXIbbVyPXIfVJnzLAvN5lL+1wPoU/keaV2L9QiO1LVms2+O+nytF4cJfYtD28Tf4xEivAGNvnQUOMh/WwQ0AsrvphVySs+dOyiVI0S1/ly0RO4gE9PTzwIP6m1DlrBbe9lZbVic5T/KTu2WEdCPmjpFyTz6NpGBnAWq6zUIeOs20JesmEArmXqcNPEvtCRpfgzg86113kB0XlZUAnxnQGV4m+8eMjfqkr+Z3Lo1KH3JlOLlt7GEMcMOEURUm8dy5mIl2Yv5dtuqj3A9xLYyoN1SGpt0bNel/MFGQzspmLBtuwFBkKhYFuJd9KFlmvrxv5OXlm3wV4RrRErXeUTlV4vfy6YcuHC+lzIjZkgaKRGEjFv4FZ6sQlJ4afOWS+pSbLspt6t2Dmf2U9Vo64n9lZyGsSRv8FGJxHACy92/vv/+HO9WJruaqWfHjYvdFKbTsyWIg4yWnW8oju4Nqk29KNI9KxZ/Nx4wSJeiM1hnXpjz3XQiM3gwvgk3Klj/6jLkLmDaAeZsec567Fl39y4V9z4kNgo+IDJ5cK+NdpdNj0QFFlqvcl2geh0I/mAbavW4KlhwSAH95z4BNFvD7GF1Huve1f+JuuVF8G5ViNzuTRdnjp1Puty6eTWtF54JR4xN8h9btP15apJDKLFf+9W9o7SiZYgM2GYY3CPubGXYi9r94zflzuu7Onghb4Uo6JGvsGk/oM9NEbygsXaHD5bY06lTX95OvGy+7ziP+feQDCiIZ+887dJn39+1vPzz+pdik5CpPya6A+EYu8//6e/Y625w28/wx6CpcRhW7apyZl5qLPqeLu96Hp95rP+WRsv4kWbIPs69jq16T2EUAey10JsnnjB2opvRZazlEVV7Fslcz7r/HTGb8P/QG4SX6OXbltsvZBT8lrI2qS2f/jpzDo+Kff2vGSd7CXCR2fo+XrTjf238ZmQWtrWmAOo2qxa+GGs8p88zhezD3r5z/x0EnPJzewJ8wJM1GHK/BHFbTb1bnILXfidYFu1Y/9P1k9Hy0IIwbkIjpKlwfpfeYF/vaK/ZT60i5TgYG/kWj3iMTqpZzGRHOQZJK+8+Eu/IKWPXEfZ7gwnNDr0cha2EkbzVGe9ghOyaC424XZqEETuyj0jf1s2TFSjLjfLVmGQCyqa0FJ70RJD6s9Qodltz5nrrNYiGuECErcxliG86/WFWj4TM4URgBZu7JzYW2QDjzN0DtbqLDsSZIAtAsGSV7bQX7hOsz9SYRPjOfsPdHgtL37nRd1Nf/jD0P/xf5zZi9jh5nWCdqEIrVkcgqp4yXXQCb+3JgcQU+ZWYyZIvj8qLIirLlODwDOerPOkfkzhSrYVO603erFHDRroii/tDVesXQMn9daEou4+9Nom9jMzCfjj0MJG/XNm4itmTnuA9qPcW492eEEUgvDTv0fowTv6B6R3Eh9Oyf5D+g/ijwp8UwWytx+RfRxwzSj4JiM/hP71V+B7bkDfI/vdlclN9MB3K+8Kh376nfTYPcb/OH6U+e7x/34K9qpfo7ddH5T26kMLviVr+1XnW+S/RyYf1I+wly864uVrC+tb97fxMIbwqJPx/UsJvIwPJJZlC7vtFaEHM19gHlBfNj6Qi+xfgsNedG38C9Bn/ktIbJFJfvbSO+w98iLzJUTui6BWsZ1apc+3MNtlKvPBF8kg46AYnCaCpUPdmP6LHzYxA5v+d47GtmzfvRy1PdbFdvFTry8idaP2/BK42/logCU2vcpexvbD10V+zB3zo9febKQtGXmGSlux8DOi/ErOH/h6aKHpUNjpyc82MxcrwwMQK4Vlm1C5VkM7UK6gLT67JgT2zisfJpP4CBjWYccX4DoMYfJjeKL7CJH/+rEUibdYcnr9oRJ9Tb4PuYB5YV0fN0uxvTNdNdrjpJuxBRZdZW8X/axbskfei22bAT/wsFXXELZwqJAbpwCBN4eFPHsm9qKDmIJWsb0RrYk58xwyzxoYfeMxW9lcp6XzuiazyLbpvZj7OfGyNHuth8yf0IKIpH8PGykQ/kQ5D9HzQxxVTYihBYMfgEGIEUdUtpFYxww/9yj6WXXc6QhGbxRtorPothm7JpFfMrNiH+jYLj7nksnJZhaoZ1o48qnJF072rkc/kakcecCSBx5BHvQVjdiz/jhGSmrNNZXoC0xr7SfX2itEs7Nmlhm31hT0tvrQIN8Pu93HybUmCYzBJPcCfsILMq8+NGq8gck4GOl3HduyPwamq7bJM/oF8o3d8A6UL+xnjinsNeBMP0TCthffXn1sRNhe84wPGqFW7Wy/sWs7YgVTH5s5RwgZZikyjr+xUXvyHsQfu7aVegt556R9nZAJPxg86JoPc9tIrcNua8AZy1WnWfsVAkfGA/34Y1rxz7KFHxKaIPQgthZc96OGH44ai2ab8fI38FF7L3uRcey4WXZkFioe8jzkDld2E2KA+xHEjHMP6q2p96Zq3uMbEi6U+C1DlGx6Sf3U5d0n0/thW611DWwP9oPFH2ii2Y0cMMNiJK5lFwZHchjUCmkEIHCsh1BmPhXZPGCNXHS3PBQMCDC0UXWdVWOTy6Lx8A47E55tJU86pS3+KLuJVcIP8LucFk8VQ+mQ1//N3r9uOZJkV5rg3kcAmEcmyS5Wsa5Tq1fN+z/V/Jof06urqklmuBmgIvPto1AzmLl7XDIjmby4um4VkXM/R0QVgEpYZl7yLmprG5uW/SXiqxIHcol30orDdsd4on7Jz0YXemz3vcVL5Lxs3nhpGJ0b+d2gXXlTG0QO8T5tdPGRQWRtp9so+rYVH+KoshIPJOIV2OO4bTdqcCO/jbkObh2fOOIrdifzsiGXl7AZh/6IzPMe72INDfwM2sKC6O/tUcfUhennpfYCGy+u8+J8w2fJaCTe0etnEs8N+gJuO6dxwe5Zo/Iyl/insBF+LKqP5BgftmXvCCPxJvbUcqOmHTNtajpvC9mBj1PDdlQaNv0l+JapYa970wfxI47Ypekz/fgSH3hjVL8cHuPMS92LLpdPKmIPxPeTedy7Hhp3mWzQ2YOcpfBTe+FrymLPTDfuqY24+3nMGtlYG5jB7om1eNJirScGsd5WZJGZzB/qsku2JdEG6Vu6cR8hispiI+WFTaMX2mtvgnR9WPNjDBX5twqXAhjShv9sJGz5/91sSMk/8tnwjEyQWoWeuMMbo5AT8RSXymt2qczXQetyfpL5rI68oblKRt7ZAGYsjklMixraPFPgFxhjiKmCK9nWKHjwIydkxTHIw7ainzrt62GqajBH4HxqXS11OwY2YqdOITCfF+hFX8qcCLoZFnK24Q0NXtqfqjSI1w7NyhF/wnDPH3WL78QBCT1Tj6XwJp9TWyaEGMLbNquMf5HflCZzvOBVMSavfbygTxX1WdCiv5CLfRv9Yn0UMY3gpDGGzL/JOhnwjv5kkW230vPnqf/nf/+oz88bcRnbi1AAtlZ8WD1nLC9iJiZiNvHB5p6MDrLEofsxqlj/F/yeoQzs0VjUU3LteHoyG46FjICJjjVCPASghf0NzHXTZPNzzht+r71Wb2x8Zh0KWVOfNScqbqNFbuKwGdMqLf5uyGQtJsSCNoBzI1Gz1Obp6SISxtdUajShr9UGGIvNycU9MhvFPA927TYU8pffmG6Zo41WEPOIyNQi7cZjN/ubGx9TgzjtoaodixxvbEYulOL3ygbjxn28RDzwQt8wEHqhN3h+vAJbTzxrLk+fZJtaSOVS4deuhALc2JjAyab9ShDkaHLMusx9H/kqi5Bk1BJH6iBZ4Z34DEveou5//7/+Xr0gqL/ux8Qm6vr0JP3X//JXbCQvjbox56XTOOmE4eHM8WQuN+V/9jzBlvf1cevn0oK3lDhO57MG63YUuTgwz64b/A2bO6/G0Ch4wB7K0ZmaKwksEB+MZGRO55NqDGCNARV+8t+IfTKBgcnz8ukH5CVUJFllkFYle8gNcmIeqizbrIHJOtnjm8zd5J6e1BizYlrlKuUZWeiWqcNSH5DRV8vk2fryMrEVVnGxwjyzcWq6k3iVg34atGRFTgrfNnaWknegO28RwGLCkudGXDFTlTzOejtW26AU1Hl2DDb2uGkWc65FzGmxObk3sz4n9+Uk19hbXALJSlyTxDOGTDyQoJu8AyES3uz6rDBbJrKFz8H95XthkvMk5i0+wSIeXCo1jOJuZ6K/ZOwnzvAs6oJsryuSajns3LgHkk9kbevEHGYcvjSV/xCjRqnwjxrrbfYzbkN34x4Ux+VyUdbSGEMiF3Es8r3xvS33gdEVtm2YXnAl5x+Bl256uiz93X+4yIQ4bzwYcMvJY6J0VmksaVgJRTm6BtAWMOvHGsqBCHmnhyEa27JNbz8Rfx2nn2fgJM7Euktw/UJeuodPPNIisCBiTS+3TaN6nKldYsw4/bSRT6sE3Z2fvthZa4nyvZxtGZ+hxnaQfmDD8557xiuBpvMAww8eSF/tGmpA85Pnm7efFPvO/LdcgSzjR/yiWmT1Bb9I+LvQ9wr8lhX4vvB+y2r+c7D1+PxJ/58qpvj6Gn5z//9EBp0vH/8Sbo8UnZrcG3ofTr6IfZP3QfSPGcb2T+HnbC7iO75EPpY79AYGYl/auekf0HGEcPR/pl38+GjgtiafaQAAEABJREFUN/Y/iocW/kf6Lxl/Ta/t4eun9X8+gazHA/dSfNUk340VfJXZX+2/5LzJJ46F/l7rLyV3SvJskFfnR013jh90FyR+lHI95pdun63TX9ojIxUBRHIftcj94nt7NMf4rU0cBxfndPODYv7S3x/IH2e8E0XHtdPsw88+lt7GyekRej2w8dqX7JJtUMoxsb9A+r8Ye2j8KktuDPiBi0mZX2YubIO2BZ0pIXdiSKeJ+4Xff3c6ZiDZXNSXdL6Bb/AJ4VhKCz/BbmBpt4sP6BLx9tr40k50GuJAtvu09iGLLuOmI/Ltc5ev6K1ILaUf2A+8sD7ADj+4M1qffugB3dc86dtW1Y7ENYlP98PQgwxDDtI/YGphlwwkKy8ayoyjh10bCUDlZIcPaKW9Dno4jjAfSEeYjyRF3e8oPzd4tLz3k2cQzeS0U2M1CPU9bLff6HwBRG1z3c+33j7+2tU29nakXh0D98/+YmZTllcQel5yODX1m6WF7IJpQ+Q8ONwhfT/sY2r8UMHI9/zwoseZHxA5K//oxVY3zB9924z2M7rpvXsuhXBHRANMKbDRzXn3Icb2blccsbdDMnR9OEitKWkjZ7vXv2XlsE3PqlGqwm4ATfej5zPK9/xNHKljXjpvvDSLmI0egIVtKerpZ61O6iuO9oIM3d1SbMZ4ADHDMBIjQzkG4MVHXs7F58GDHNGen8xT5Hceo7shmzmjH3oQmcDkJ1mvB8bCj/2Q7eRi2W6R8GxsMUKUK1nd7WZgG1l0MgB2xneQg22o70/bykvCvPgdhS5jcSSG+KOLTQED5uXOZ8SYK2ObVpZA0RcH2XdN6KoKHmcKFZu2ldwzx5Mb4sYLxo03mRknFiMffnS/BlLmhefkxefGi+Bb+/FdMGs5PoKQylbsVg0lxxqjx/GXv/DNS1KLA6OHjsiDyipH7N14qZoY3/iS7fYdOino47GSLMQqagZsy2Uo78/Jh12Ql9WJactLXF7CRsp2+5H21t5bcdhWbA/yGvecbAvRhk1fUmzTKOHYJds93zWK1sqL4vwFkG31P2RObDA8PT11va7XTfmLs+N/klbIicM2V8ymbhjfR9KNeYzPsKuqZQ5eD5DdyJFGYdvGpHcWV8u88D6xUbFvpkXWhgpgK/XeWC9CbrBpE5x5GV9jSGIDoDcBRN7rDqh10mONjONBjonPtgoIe7aVI/dW5rrB/OT/FzT98FhsMvq2Nar2HEjTvuuyGPLsFwlGJ9DddvR0l3NZp9O5kdhSs2xyXdlYi0hxicwgx6oRa5Liw8rYTl+yrdG57+P4rcQFXTmYH7u6pk0nVoyRxmrYVuJCrMeJQxz5C7isiyD80NFQnqH5D0Jenq+yxT04wSbzTyD5BpM6RC5rRxw7n85XzirjW0ru8Xdhs/N8Oe+SBDbZ1JnbYEPO+oe/f2EzeLE+JjpL+euzIhBOGQ1SJVfpdC7Frm3ZQNa+WzGVGrmsgp5YP3/OX+HBT2HYsV2Lz+qJfUg04vZn3S0lJ+XIGiOu2MlcJ+bMQdZm5jD3cXinD/MS1aDnAd+F/YzpKlj4XxBsKzJ2KXbSzy3zwr348nJlk/natcq9kTCCz8/Pit/kgxkN1ve4+09M0UsuGIxJakeDM6apSbGfOkSubRBb7BaxjJE4ILTk0pXP2mvuwQjcaaltzwWi5/NJFzDw31rY4FT6wfW6lL8QjvqB0E/cx7mXbXd8Xc+XTYv539hYI2K8ETRn5iLPZmE1NjLX8deoUmxFBlPKEZk8YxPnlmTZ9Prv//3/0IkN4NvLj9rYGBO/Scpn2e5app43nmepBy6hTV1fbtT/BTAHbPTfWBzG33wtrhRZm4xAwasxlDZxBOHHZvo2cnRC27uL+9kabKjWoA5s+B2y4ojcjV36F+LlFmQuZlMjOco6jZLv/4oxrrEnxfZuZ7GOb8QYS4BTHGnCTzspFqcyTjahBUkxsIp8BigZHyLGlHSvwVSVVC58GpRScz0eVvuPfdN/x2IcO7Z7Ds+sY/ukKkBuC+HENlm4nNj3K+ioof3ABEP3IDpSMS7GVCvKMn3OMGOY7nEmthvP4ufcV6z3+AsvNtMWSY4qFYS7lZAVkxlnQ3hwD4gjtmhg4Xdlvu6jsoyNjLLWej1byiZodBKSbeZhr5cNM4gCMW/E9XJ90epJMTUyczt5Vt1kW6dxYu4H/UJmNf2FdZP5ZQKENfWBLTGHBUZt+v3vN/3n/1y6DGl7Frp0EGwx2iLu5E/3m2fi31gUW9+3h5j3DoaK+A7Ylu2dxzV5R99+o0EWamkU6lHGpH67JedJ7s1W1OxI3cc0thV/ykGfs+1FPwquB/kwI/cAi3/Q7b09WAyPLvZW45XwoWOXDD6Qf/Ww64PWxxZSn9XXP+Pl+EuAr7a/wG8m8qeQov4Ufko3vJ8LITI/hZ/T/5fO53NOX8O38jpqlXs5+Jbcd/q/jAoc8/m+3R9eefC+p/MBwJPmkSZZaujtaBKCfLHabTzae9/HInrI6iMgcx6+6HK2YVq0EA9P7Tt0fTgQ+MLmI+0Qj25wjGkfhh0/XxDWN2A+LH4KWPvJ81t2D/pPKv8CZmITD9DOg4KlPdTCe8Sj3CFztNF7xEE/2kde+gf9aEMLMs4s8FVej/j4DMoXk0M+On8qbJOeX81sfMEJPvrdx8XKyUfnN8CPPt1BSfmgfzX7s51jXo/2sf5f6/+swa8I2OTJ+cg6/B20jI++/UEYxmss8Oz3/MwNIuT9/l7OfD0iMkGhb/td/WMjCC8ywaFL8Vv2kRc+Fl7pNiMgHXMUiUfky/VEfr2DmPcVWMpcq9B3QTEIraCDV7vw6ZeHDljhc73TTLswxiNCal4pfbwztFRWckUE2y0CyQ0t9ZHcu/NHXFr3sIPjjDMMPppzWQ1Xs9bx7Vlm/CWM3CN0TwIydvQGW5yigiBnxrsP2yHAt/IvAxNHt0YmNhksAn4EpD4dme69XWIysqGEHzz2Mw4ic0CyBJJykH7gtm/ZlmTWdbLYVHypPeqzt2vnEWeLSj2HxSBgKLtkG0ijBu0+TgzSblt9HH1DraZEBg+sHa57gE2P7SADYz9t8NjPeI+R2DGEhY4tMvbuK2swco8ILbJCxnbriCO23hACYG0RnB6fHYkrMOwg/MCz+K1/wPQRmFLx3KQq4t2a3uQsE7NT1wc0HzVYyKZTWuhL5MOLoAmU8QeY9WTsRD/5WRKpKaTYSmlnRmXoO0KfMBYdTkkFDPbTfuvHTqj2TotOxpIVUsaHTPq6H+k34lvIto/kRD4odD7QIhOVmUDuua3kCk9gkZ/QTxukb+i6y6r/i2viZ+x7P3GJY+GHhnOJ9DXpHaAr2yq9waw328oxEQxi490awNBdJGIyOlJ0AMJcmTdWGX09HLZlW1w4723buvfD0/sjtXnEwV2L4Bi4fdN5OGNmvfreC5ASBsJfkH4spA3e1Pf5kaiKB2TG9Hd39LEb+3bmMDnGisjXyIbmLEP60DKHbXyXWxgJbGv/n/Qs7S9T0EFjw3ZHa/fUZs3G+pQxBm3SzKWCDwWfsdsaaN/PQq6QQyYUu7jXJDxppA/9mMtebwit+MXueo0PIqdtrvtp7/0VWXAf7sz7NbziGVi7aNcBswRTSBAXtTCRSBGoV/6+xqzT6dyyC7ncMrZlW/uxke/WXd8d2LG518De5RY5xOeiLJz94nZXsjIdmyZ+74ARmkYpNiO/Y7Xf0BCRMI0XYuOaPtgIcImDWNpGulVchbg1ePtaNWTjlwQX7UKPW1Td0hfHIlBjCCnmRy0/qtC3Cp2IoS7SEhTZlpVQULq3dmmnTYVqW7H7CAjkHS5Kjyf+OWEvTRzNJJMg2yJ2PWQgWU4LZuyrtPArkDbflYSewRA6JGkgxkHeHbByNaFFPu2cS2sa6SEYGqafF5fkbwBRiw2ZtaaEnlUy/kX7CBNDeKEt5NKeBmspchmD0CdBTDmulEqstZBY6nuRdWF8DTOGrvvR98rCYuKBJ+Sil5e2ULFmNYsUalh9IB8ZmLK9Q/eWccvkYsm2+h952aUc0Z1TSnuEYlviDG3CTFzp25Zt5Sj0i+42r/3C13bzIocxra53ag4wHHq/QGWjA5Oa8CUr9Bc2O65sOm3QFvUTtgf3Z3IsWzls2iQ/SqHx9UlbNocSOy+AxdzaJ1UNcdGKvIoN/LUDp5nfSd3TQkUM/xiPT3dNhkxbdYJavemRecSgCnp4GJb5V2VkKD7z5EotpwqfsZX5SmzX67MgsfnNRtUlNqXwpqxb1gcxYYQTfRemDbivSG7xgnyyQb9YjxMUPjxKlQ0b9AfyXsSwWSb3E7kjRl3Vtq83Mpz02VxIDL3u6KTucZtWwie2brzYxjE9xthKDoaHOPZm1+EFmbxkD09LCs+yEhupaKJ3YxNt67nA9xXn1JrMJBRsqxhc2HB1oTcntVjMv7UfFo8xZVPvdCoF2ejb5g31xCXmkdrwy77a1q431w0bsQNwWcz/QB8R6Ojc/dCgn/HqjY8imMjER6Ej42Nhg3auMxtwZ/3jP2z68Tny+PIgRxGzlJDmDVnq8MLm3HmURkR4/uR/3jVjhmI5a0Muvjfql/kcCKL2Sk/tM1dXiviZTZZnNt2CmdpiJFOcGhOuzLjonMdgdpYGtj59uujMc8xQ3HXGek4Uez3QVw50SQ8blmGcLfpC1/fYBZ3ciOPKhs+Nedzo56/4Ent0Ma8z96XHUDAh2saOiaVUJ2oE7cbGK0tXx3Hk//z5xqb6TTwCem4WMUaOcDCdQCcqS6NKGFXWwO9+96Qz907WzdPTWZ8+fdLl/h+NZNoa3C/7+p7Yjv3Jxu9NN/IQPpJLYlisx7Q31ma8pZaibsW9I+bdaZnDG3OWsab0/IdnimJASKxxo3iSdMHnhXjO5zMWIHASNVcEUFxMfuxfuF9ZjvrP//VvRNiqmpg2baE3uuailzgjn7W9MDHGSWX4KiVmEVdk0v/xR2KC/nS5KMeC6O4sZGdjxQiYwNTzdDpFQpnPRdGzVm6steDQNwkEHQf+JxODNbEMNEjicuI5di76Vg2z+T40in5pP4g7NY/v6IYYv1VDsjnxSjxLSxsxbMS9dX9SMQMJl8qB2TR3xMFU22XxJN6B/9y7NnZbGOdILwzggl5OPDEPk3lbEMulGsijE25gM+4OF9YKQ4Wysf7xqAUhlpeJzfSGdLqUBnUo6gpVNkzU55SuPG8JQR0SNNeAT4fTr0QGnFGLidN5qFhPN3KL/sb6ozzoWYUQp1xS7ocTfk+sqQGM2zO6E8dOfrJsSyotck59qQAhVtNtayURJFKPxf2weJ5qTWUMuc/kZWxIZp5uuvVf5PN9mPxT8/AjH78bMe82SxQLO/hGNL/FSUkDn4UdGsKyyptcz/rrvyr9l//6pDPLkpKpj8Tc8U1kiBx/GnDKmiZGS0ynFqQJFp1gQjQykO4n8gis3DPCuwOrbCV+YwtLxIoB7cfEUO/unHkAABAASURBVNbVZN7XXPJObl+wFFpItpVx+gFD2f4STGzVLsv0aHFBLCotG14GBy0207exVVINS8Rp+pAUvnJQnwUkK+UJiv5AKCgxWnABvYy+iegGC9lAHHRZEUt8qipuvgrkclYufzEk0r+Y8++Ov1fgewV+cQV+7l71L7b0r0Mw+Qb/OrL5nsXPVeCPmOs/QuXnoviT+XzH+JNs5Etj8CcZ+Rem/Pbo+xUzilJ/IT2+lXXO5ssvX4qb9sHWh2GLP15ijy+gE3yt/qt/AEwtvvgGj6rp41WRSf/X4k0vQe44aJ3Kzxok+J+V+e0FPq71j+OPHhfJfIT4Yh486j729XCgrq4z152cWu2943rYP8b3VrZBATcpct1RxoBz9Ry/1dL5ZbEL/ew1a7HB+tE9vkd9Ow7gkMR6wM8avgusD7Hdyd1gWYX9R4R2oIXe0urhcYlM9x9iWvc+C5oft6z5jCNEmx+zN14aJdcm5QLemcfo431kW5wihTfJEDLCJic9TjqHncQA5d0ZWuyGmFxtp9sIj+q+9bGloCkfLoeTOzm6wX3YzUdVe/c1uf8jEPng6KeNSH60ps34ER/tRU6YTBs8yn6tH/1FAfPy47H+yXGFiVLsvPeNA+jfOu33/Mna3fhxH/ux+4jwgvgK3tuMneA99XFkW3ZQj+Q7LXSLgXLE/iLXRV6LNjQbfjpgNb07XJj11/nk6UA/fKh9tkAu0A/7kkktsgFi2BNH9DY2TJJ/coX0/iQGoxuieTa4yAXaPs5VsiTbrxAHI0HgRF5S1m5gGxqx8Lx4/ExJOAkX0T4Ty37f8aKp49vbvIgJIo8lbEndchWHbe0vosiRlz2xE+TFom2NcdIYQydg81KKtZ2/tMhfKaXtl2MYT10m8+CybBM/stD1cNhuel5mBja5ItO6vKm7EXfWbvyLI/kt1hsiyX5HBvTs3c/CZ4C4bKeh5fUNtvNS+XQ+q2pAc0NGJIZp7Awk26pRvBgcOvMmrTJn+Fj4uotKsnKEZu/9jINRJTuwfG9Rl5AzY304nDGX1G7iI8MgtoOeR97mXalHahGajUKEQGKaXa9NG8/ZyEcGloy/HVZ13kdclr1DHPZ9TeF/FDJijOGslfz1aHwnvqyDtLf4wSeqqjF2MNeL9cCNImMja0TGToR0+LIqNGwnxuRzI68rG5W4VsawqD3r7HTC1OLl774Z2jyE0nadrLv8wmbJdqNcjM3cndnk2HHKPEJHRDliI63t9nW5IMfaGORiu+0mrtSzZa22rQ9HfGXtXp4uvLg/t60i99Sh9UgmNiNjW6FnfnK/5K+TstGVNjVueey7jK/SYOPnTEw2euSdOXhhM+tAbEQ/iI3Pnz933KkrFrhHT0peFzY0zucL9k66MW+9MUzNcSWZE/u26ZqBOsb+n5rkXmMk20pOgThs92f8jZfUyaX9QYP1emLprQ9vUNesh+STtmr0HNnJTYqtxb1bA/qo9nlhzgbj8K5sCPZf77FOslZutMkluLIJGFrm6rbdtPF5NFmHlol76In8U8vKvDAf4oiv3JP7BhfrB1740b3FHps4k/xbnBgje7vne6N2oYcv5iXjzEWvyfh04YEaIZ+5CT/3TGSjc+VeDv3l5aorCD/0ha3EEHe77Or5zOZS7C/ikWbXLXJPrLnU03hLbIucYyNzEvnY3ahHaLE5Rinr8HJ56nujGCfm84W1wXNdHAsftnW0kPos6hPd4IK8yTHPhhfm5fPzZ6W1rfyLvxvrLGvoynrNeBKbVbxcL+UvSP/xH1708lzarkOfP2/gqs/Pz8o6/vHzsyhFf85UbN4xysSPDQkbu/xizex5jfYtfECibuq/Mu5NyYUC58Lojz9+ZrNuYT/EJWMz97Bt/J3U9zH5ndiY4/aTbR1H9Pe1MXV9CdR+KJmyPsKfDOrBpm1swJ5YWcRo4oe2GGZNZC3cWE+ToDfWy+SZeqN2K/VCzo6+Jc7Iv7xs1HppYzPrhl6eCRvrPVAO5DMvE/3d3iLGKduqKiXXMdxjSHp6Oukpm91sgA3iDg0x+KIeQ5KVI/FO6kfhsIdN+rufqdAneb9cr8Q2lVgKQ4WfMxtqJyA2XV5euDeJOzkP1ltkSFtX9OIj/k8U/UTtz+eTMg4dV3Erm1iCEMEo6eli/ae/+yvWMwS2V3S/PzIXDciTWtAo6/YTu8VPT5+Qv2iM0Xbj3yRtu2NJXSVrkpM4bHftsvYHuRSO8wzL+s66z5pNm/xuzMUL9/Qzazj1OF8u+uHT7/Tp6Yf2f+Z5/vR00RNxJHeXdHkqXS4nDfImDOKSUrPknRCemfONuU6wVUb3rKfLQM5Eqf1ggnoe0rKGsn4Sf2ixs7JAkYx+lYSZ1rUHZpduPPOyvhAR6aoQGjVUzGE29mIrdUlNw5fcenYRKxhDpi8Oe+fRFV3lGVslWVJyzvpIXLEXJLbYDX3re4D1mgDJBRVi23hWXHk2vNDPvb+0sY4Ui20Uu+S3KFbnil7iP5+HUucTsQlGbDeQE4ejS3tjJ/5KjV+uU9x6zPtSSfqR51qezzP1RN+2JgmsBk7QdWJIC8/EvBF/AIm6nMBIFyCJTOKiYSwdbaK3rfDEYTtX8HYWtrN2TifWCfnYRt9JS7PX99Lvf/eD/uPf/SCWkbIBSckxvccZS4sc0hpbnMKMyi0V8m6L9XujCEETueCKq9qfOGIntB1WjVJVwQ8snGIrfhPf0sRvdPYWNuci5sU8THDw0p/MBeLYkgaJnEDbH1YFpXeH7R53g8voNuHDJXzb2A0+GPlClnwie9Cxa/oFLUj/lwCVdydm3o2/GNwFfjq6L7S+E75X4HsF/s1V4P6w4HPvX0jqeWT+Cwn1Lxzm4sORT9D7h5W7PUJq3jGg5TOp+bYZ/fFnltOBP97KtzUP22m/JhX6ga/xd1o+GoN99GuuqU400/4avT+H7DFV+eKT+Ty+tNiWiy9NzP9OXywD8GH8Maa2g5HWQfYj/8839q80HfngV6r9BuI2fgNspV75spn2AOQ+beS699OXXW/u8/NH1N62+p+zKt/7MmsgOObzaENruGTwFkPimDI0zOrbwGOYuLPp15Lvvrq14exn22YtxXfzIveOz9f8dWD3v/qH0df6kWMdt3zaRxm9i1ccdnH9+nnwEsobEreVfx+1WgZO0dl/gBDEB6GV+QMhL3JIG9hOAywT0wEIfXZtoPdncOu76ZGTuI9xtfvc89U3jviMXGI8RA7XC7vBQX/X9n+J+47yzUEie0QL/ow+07+vbzqJITEdMcaWINim8W6OWJNHBrabbuoTHTv1yNwDfvRFbt1bWYIN6Gg/mo+9dZ8P2zKsR3p4/cMTum3Zb4D0+sNztR383tvwgtDzHAjsxMc6hWFQNj+O3TYj16AOE+RFhR3e2zrFNLVCf1o5qqxAHIgqegvdtPlxHRvBQUPs9WxfGEwbYvQPWxkHsRPagchEPgiP0rZPybKt/VjQprqGxBJygKuOPX2bOiAcGZrX03bbif2PIOuWi84jDrlm3i/2bifz1riPbSNRHUfrJT4ox2m7/ds+SPv4PrJDH4RC/JMG/bZDcm/tnvukOIt1teCVS6OqbWUuMid5gRMeRE7sYnshH71gtf69lvRta4zRKObddxR0TmGEsxT6kfNeJ1g67C9y36H7Ef0DIUXftmLDtlzAUkzsMc22oYdjkeOBxD7JAy+vErBZD9QrRlSqOmUg0uJl2Nb2Wo8XQ4uazrwMu2svbN2ywdAPQOpOO5HrTUJehC3kU99ANraHlHj1cDR9J05sR3cRVPtMEPQzPjTykjLzs+En9EUM4bWFPM/AuuvYrCdiCD+ALNuqEqju28SNjd3fRt4sHuUwlwJpdZ/bQs9NQ43azB7bblvxa6cv6IhRj1yD85mXgYPaMihkUKC3n05AS0peicN2xxF7ixo07rZso+pd8eEa2aS69HWevdNd2CbfFeEH/aiFlrUxKVTq3AshagtBaDFhUwM6o0on8glGUafwZXUuNqqxtHWNkpPuR+E/3YjYlu0MQZyox7FZY7SNGy++Wx+55BhMYu9Y8ZlxULJsK/eGLJ2o9yC+rD1DaMBXH6vru9sxMbYrLtKkNpOaR6wG6+fuI+s69Pha97mITMZpQ7KtlmEJEaIwxZwusDU9vMxxdILo7W1JrFubKBuDPEZHHRnb2p8v9WonerEVm/HNvgf+0FcpL/MJW7aV/ANxHPKLwPIi2bYWwDl2iRG6mIY0sTF5GWuXbORWgGS3q+UXdVo4gq2qUvobOtlQwUzr4VaLYtjEhsyooRrkxhgBod62kkc2TBY2z2ySJL5FIBOBhT5NyyY+sZHGsmCDT9puRn/2WjRrK/5Rk1VKTIWfCWHjeREfLuKAZu+tiMcu5UhrOgtnE/mXbF4SzyhsjWIzYd802shx8TnfoB7Cl2SKY667rfbFKDXvemDTNnNzY5PphVxSIZHOUkwEG/Ivt6uYCbEcFN2NOFBVaiD0BxtkRTwnWht/IOPE3CDevU1dRG3Udm73l/q2JeFzsUgJIZtigxpMahxstBE5nZ9wV3f9RbvLjyI/9KKeuqZOG7YHNkZVLGvBvDFBeZbPezyxaRnfYqlOPbPZ8r/+57P+8R9FPawrecZ3EJ3BvRvhbKptbE4tCoQpSKUxzqrwKdLpdBFulR2P6AU34rHx5ep4uGgxXynq6XR+7Q/W4dMTGyps6q21FIRm8iPImGRmLUNYa3YNku+N3K5sWmZ9fH5+0efPgM2izJel1jOaJwIbiUPCRjhSjVLVSfSgDXy60WPW5kaSk/V1JYf8Bx2LuAo7koWgJuPr9cZm2JW6bdrYCNuQX9QnslknG3O4xc5aSkzph2eXEg5k9UGenHuXzg2fkQ8/CMMeMki/iG9kA6pKqXNkYje8gBJRi2c9U48bn/+h4VKZqsvlxMb71GIebtdS7tvwN2K/Xjf9+IfPut5ehGkxHeKnKflqryWpj2H97odPMv9Sn+jdsi7wc3mS/u7vfqcfLsj7GgmJK9liY3HPTeLVfliyDYYWNbP3XPIfWdQoaEupQeb2hu0ff/xRz8/P2LhhY2pxG9hmw/ai8+XCHFx3uiTbnWOlXsAqDeZ6YNf2bvflBZ3c6Yz5viMOWNJiArgHFvXYDjC3Ly8Tm8hTe1Oc073+DDUsFfo5J3POlCvxrXWCRC4a6Ir41LGhTkcQllZ8oSPahBHduRE/+aWPhMaQzmzAnWoIDjrbDkKVC0OAGsZMwldfLMPrdWHJ4JQJleKKGhAX923/Javc85s1Owk8dZ9xjmyffd8t2SaWgflFLkuIKkdRhMVg5Ym5Nuwv5okYWWMJJRhVzNNJJz5Tir44JvMqS5hVng3iWAjH98a9PTd13Wx8UuFJgvMel2Up8fskw89c5T8yiW3bxEcB7/YWsb28ZH1IhSwutHLh4VLEjliPQwsyzvzGrqlh/CxyCT2wLdt0rfgbLpn5W3xmnGrqb/9ixZDZAAAQAElEQVT9k55+kErquhpfJkFL3E/uuCUo5LPEMBf4dPtEnDZyVuINwl6kBFV9oJNYt9igTwhNNh2To9Teo6aN2GyrgipZgsb80boyIgb6mOk6cOGEf7edkicm1JF6OzM+EGr6kQtm62IjRmE+8hj2aVu2u/94yTOntMcp7ZyszeSb9Zk22Dm//TUhJ4f6wjSxZh0c+IL/nfC9At8r8G+rAjwTOuGj7cGfcsnj50/R/677L7ECmfUG64jvcmqQSNMeWrp/1Plq54P9w9jP8Q85CQP6+ePV3s+L/sUk8iF/OD++CB3jx9a2bL+SbL8bvzKOpF8Jv02Hr1EKDmuF/+AYS9ZveXwrjdB/az8il8A2jaWyvpiLD4773jCRBDSSX//pL3DYJb/C7yLIGvs6PiT1TuuXD4y7NzzGUV8xEp/AgBVlo/wVqYP0S75kJze+6/ODgR8RGaB8mE1NGL6eBz2Ex/WccRBakP6BjzHERWiPwPMunnTuTu7NTr9f96yRxkj07+S35itKiMrGMOerIIbsg/CxfZX62U5sB2oTuezAPLNDnFh4jDP0UKMTwG65tIGNPvdP7qFGiAdgpXtv0t2BoQlSdxrl3mpd7BT2gl0QzwgkHtuIWImnAV0c9hfWoXLCj5zgx579Xi68AMk+X9n3Tnjx28xc7nTbcsZBfIB0O7Du7BfEFOwj8rh3bEPfQUdVe7+gR8QmR5zHbPzb8MMAGQd0+zxkMrDf5A5vtrHPz9oqXAXIQGPAufvJj+YD0bO+foRuW35g2xkFD8TXLkk8FCVxB5FOu2033XgZM/mln/GulpiW9rUBBWEbGs+O7S4beTjc++vBeiiSO8+0KIqDArXthMLwOCHvPiJmi/Nua8kImYsrfqkI/fz25r2PVJJt9REjYGWArGTZ1uNhWQWNc48XeTFITBOPsdmt8POK5PUlknf0YgLRd2ekD8Iu01HhysrLosAmGqB3xy4X0i7DC7oMgL3L23t7+Fi8Ecqzl/CxX7qcLzqfeZHOi0IZRUza6dC/nxmNcscijkUSB2Ir9U0d8j+hzfsmIQioPzqpEUWExBg91PtMN8gg6yX6rRtCAHMSazZVXlhrG/1+zsAjROxxXxCnbfq4wxfLp+cpL/jz1x+3fiEYqxZikqwck6CD9AulQte2OMVyZl1PsIGbJnHY4Tnir7CNvEmNvCjmUY+jteFR07wUPJ/PxMjcYEvHQRKRzfBGbokSgy0Xml2yLRwo9V3EmP6jicgdsK3+l9aSWx8b6Bno4cB15yVkH8jvuvEThIg5RJMno7vOwYPCafhSjcHFbfuZF5s3ipn6WmZeEOM0sdQgrlc7C14igokcpVRe3F2Zu54/anPUqUwNEZvYdfoEsfHGdyIDuc/IBpG13TTbvLzc1PZ4sRl+Mz5cdvpKmWWeWYuX03mpnPV0Yw3ufq0xhjKvafXhSCgTH5HNMy82q5JvYOy+BwS5hiIjudsNfaqi6IrDFv1J76iTkLPsAB6xhquuLbUWI2hjhG/0kLmr2lb+iXaMIo+RbtcneW5dW3eOo0qyMOtGYkpeqXfmKP1DngB14xkvjjEGL/SJgb6JqeGSPVTYZNoIqOAOnU8XnT+ddbqcVPeNUVmqUY3MA6EqQAE3W6+v9p06kdeGwUW+uUcKs8Zny7KYErNl4lcfh70eoItqd18vd0duQ2gyPvN8RBTfSzZxwQvtzH2dsW1BamT+JYsEQWqADr1Qsi6yBnuDig07yLKxh75t2Q5px9qbXBdGr2wcph9Mnl9ZWyfqNdk8WfDjr8g7+YwqDeq3UZ8bfoLcJwtm9HCkwu8YQxc2UYMaWGg7hr1jMd62qy7MzRjQ2KhAUa6Tfvw89b/+95V5hs6GyiCWQmYMJoDYJ74S55X784V7+YoddjKwVfqB+X56OquI12a9IvuSTVk22Bb9jpt8N2KPDeVArlzEVuKiE5tbRVccnz9/1g0fTDcrf+mW+kBfnpCyAjIP6vmjXHBKhW9O2kWt3EhMtpV4P7/culUOS0Vep9NJZ+Z8FPrIOTxQ9CERVnxt+Nla7nK5KDYvl4F+pKeyu+MS/FPzPlGL8xl7BZ817PzPwRK3kwm1IAHlSF1u3F8vz1c2IW9KPE3HZMRu91q9vGzwNzbBlnKPhmeb2Nw5Xp4Gc3BiLA6U8aNXaH8OsPEVv6ip2Fk5ZW7rjF1UIK6S2PcFU7n3JrTUnLK3pXxOxzLLj3lZ/ZfFL1fazCnPl8W6EkxMs5yWfmDjqzfALtjHwtKJ60kalsa6xyoll8UzWXAj2aBmc93oIheDjBeTHEzarPfUbeL3Gv/4XUg/MTeZn2LixhgybeiwVDY+nRLohnx/FlH7RQA31lnWW2Iw8xT5PAOzZvJdZeKzaejlfpelIo+sgczz6SxhXsdhOphV4lt4XAw4dWZNCGb8BdEhTA02ZFfyx88EqHOWbHKIkFDCQHIhJRX3bNoza/B8PmRQiQxClAXfiucQkTcWgKWYw6wmNb0hmPltGmOJGe52U/o1pBqJY7UexD4L57lvxhhymbW3o0bkBU0aVdRcfWz9Obt6ruMvxEIvdtJfxE2w6TbMtcbgmjNzxgrhXvjhd7+jhme13gpP9A1tqJiPOEhdF2vRcgtENvf3+bRP0oov8gxdh1NbVQM7Z55BJ9lWjsjaJXsfX/n+E4Qe/gEjk/7gYp6NT6elf/+3v9NpsIaZz6gHxVombaT2OkdtEWtSmRRmMh8wOS2HGaUDUHNGNm0QFlWV7Qxf0cOSTE0G93nm6nw+6cT6O+cZO0omEBs9wG2gHAP6CfmC1ijk6Ed2El9qe2MeUsIDKeFrHyORpeFMZORJrRcCb6Dq78aPGe08lPu0zRoCRZx649mGXvq1RyLaIaL65drvPE1iSVrv1KG9G38f/OYV+G7wewX++VYgDzHQzwHaPBX/6GAP/bQfjcTBr0Fs/Cn4OV8f4/vXOc6H15FZPuACPnX5vsHHST7M+HDMF/OPMpELDvrPtT1TlDxfth9lJ59A2weEdsjYJhxr6D3qTrd3vm3xyblDeo2fbq/Yb/k/+ML+G+ihkO+L30LyCETsBxJCUEb/Dv3EcdQ1c/BN3Osf2T8KzGFCsAkonV+JnmNUWQ1d04/qR9wTP0HhJ7At2x/Fvzk+cnsTeChsFzicg5b+DtvtZzEZgV0yWMxfAFtfg/gCGEyYj1guBbv1rKO9Z+9+aOSQMJ58D4T0iNQgsFt6ZxX9YB+9XpM7xVXa1JMpV9ogQjZ6nOkHxkbw2LePvCe6ACOxF5lvwdgJz7bSfweZ5C27EAlo+qSw2pH4KAP+EIX0rs8XyTXND3s10g/EPDXalpQYAxNLw/FpxXZEGKb5JhLfjuhJJlTHlhnTisOmbxj0c+5xsqLTEYGH+BWsRR3vyI/jjR9AEyz0Mu9RWQcfWsZB4il8Bhk/IrQgMqHv+nssCxvfQmQxKdMx11XeXy1Yyg/elfSgHeU97CD+xVkYSvyTH2V7TlPpY0q27xgSRhdzuDKXiY12Mm5dxmm/MH4QHnS3bbEG8NEt/Tn7xc3Gr7NgslZf1e52F04ncre7zIJ+5CZZOWzL3sGC0UI+MWVGbUdEGQfRT7thF5PCXOu2EJeDH5/pQ+oztco4uuGlbQaX0IO8UEkL6d1pu33YVuwE0U98MDh3enSDwz7i8JbyniA/rLN0F3G3LrWi+8WqTT6N8NORsGHlsN39KmfYMH3bCo2GeiwtdGdAgBsvhIKMF/Y+tomrWCJp7YX9JfGCqViHTZOguVHtS8z5BNsdrAd8pXa6H/Yub8a+63SbMTwaJZa0ge22b6ct+hXyDmKG3H3btATLAoIslgmI/9n2YnNyX2dtINJ2qnZbiS/8xdpdtyXeeahbjBR2D7mWwfiCPhFa8Jh0HcjcNZi5nUe9CIkvNlrUT+Coo12olUwrizMXi2gbtol7dg6LGgYQJPoHcl/fyKl9EtdjmzynltJGN/fgR+R5N8ll3Rdb5Cb2Q9eHY2E/JNsda2pSxJ5R6AsbqNItINmWeD6Io+hmaJnR22nv40kMkzyoPPfDXR+xMy98jM7Ct5mrGoOMMMs4tPhzYsDOYpC4N+ZlEssCExpm+hzotg2COZ32F2VpxyjZeAGDiTJYfDm9obvNScmnjiP1O0YLO3B5sb/1dISHsDLHBa+qNOqk8pBUwlTHruWWnxBmfPCgiu4bsEp+KPWZF1YbtZnIL+hW/qUGws7cAa+FudixvxR5sfwSU2wbXs66x1bIjeJ7EDZ7UyNxEM8N8FhQVWpERahbzNi7BcJvsyrGJWWcGsZ24pvoY1KZD9uqUbINjvboZ1zKMVGY5Lj1i9a9wraFEietODKOM2DmKCn3s4tgJ7HHRvwH4tjFLZOjHAKx4oce98TSjXVi6GMMFTJBeMEihy3x8CzYbrNfuG95NkBf+G9oabHGIh/dA5PAeh32i8ZUTrJxJPyjEzm67fN0YlMh8nesFZurn53pZ3PqxAtPVzRia+62nD40mtg4bGIG3V1/S01Yx5SUtbB0Sx4geQQSRslbzCMpqSForNdxZu7ZjDAvU4//0KHOp5a5zlvXLveGUo+2uT/vEzMrquWKZV/nJbM5UGUN6syJCvq3F+JEh42L6Jzxd3m6KHmc8TNG4hC51q7HfTRqqFzQrKq9TQy9QYyd/M+n3kg285Y5KGq+SqRJTfnMmjxVT2w4eEivoI7nPGOwt5jLhczkG9cUaqPw59zOis34hsy5WH3WcIGh+bK0sU4m66Pbq5Anb+JNTQv7J3LCUhYAssl7Iw81FutwUJgaVo59nm4inAy1WBPhjMIfOLNmnp6elByz7ge6oV2YrxObKVFChcYqbBZ5uIyv0vnC84h+NmzO57Okwk6xNm7ENWnZPOV+ir4pUrDWkAVs5TCjYj6KWJJQ4judzjonRzYIXl4+Y2eP37ZO4yy7Oo/F98rIz7mQ2fC5sYEXn1vzjc3Bek8uqGgxH7ftRZjRibyL2Cf3ZY2h8+WsQW3HJRsDQ4Ncz5cLdsxG8AvjYmMncR3+J/6mFobtgWXrMxuTt82K/dsmYllsDF5FeFpcCtkq1r3curmntswzWFrkFr8Fl8os8HAuJv/H5xdiuWL3Rr5Tz2z2ZUEl7hP3VuZhctNyKt8LxpCeyCcbY7kfMs9FjktW1veVTdD+nyrfpMjaVgWlzvWJjdTYS40Hmzjnk/TpYj09neFf2NT8pPPZGpZGSWZjt9iMs8S4kBn69CktwNY5/x+qzOn5fNYPnz4pG1ifPl00xhkN8X1/9f+U7uf7Xys3cXG19Pw58zqpYyl1y7rOXy9u1HWmflP4nyrskwK+TxonaB3XkmnPrOdPT8T+dNEFiMPYptFaYgbMhu/q+21h7zM7wFsYNWQSNHGzx6vMLcsaOdGfzANrjxh6PeU5Sb/vXdZWakPq+uFJ+nd/U/pv/+Wi3/1w0nmcNcsy85G6JL7JvTvXlXBwznNj4ds2Y2mwzEiQmQAAEABJREFUSVy1KbJndJ7I44n1GVyeTrowz4NJvPHsenl+Zo1clbk7E3Po6W/wUrv0KZaCxWKxRO23xqmGBjAr+kzwBTPRZJ2rSnUuDegBatSNlUvcvd6oPbebUAlLFBQ+3UUXmcwTJem4slG9//XwYi2+ILfQm8J03OjCYjtzj44q1uRS7JfTv1vnYVw4CD2xXMjzzIQPhQ+o3czaCJisiePUU/Bh6XRGMmIlQWJNXZnPFw1yGNQctxpjABHLUO6jMdzr/URsg/VQNWRiGqOQGzoRb+oFiXwkS31Pn8ZQYbBqaADb2lhEt4A1dr1OxkuZm435SJwBYbed9AeGo7t4DhjL15ebztxPhS2rZA9kNxXrRJ70J2uTnFiLlKBrHjtZD8HgeVFliXme+NzmXZa+sRdZvR7GHgNqPjEWXsfKZ/UkyMQEt2WmrL5n2s4Lfv9B/+N//KC//isra4PIlN8uizovfAfF5yZpwMcP9vIXyzNxz1hNbolT6ElzLS3IG9cbN+mNeHh8cbeIfCfekd1PpISUhElqi97c+ywF8dHeTMwpviN85JXPwYkSpkOmpsRQ1f3jggsVirZliC2PzgaO/moD+MUJYgoQpU5TkyDib8c+Di3YCC6Y3K/GxqLOlAp9AyxY6E/yogrYhgLdr8j457D7XcpcBRl/1GFa9A53gfeVuBNZl/cewdGb5vL9/F6B7xX4c1TgX4jNPKp/i1Bj58BvYe+7jX/SCjB198+pP9ptPl9e8RUruPgK9dukjx94sX1Ipx8c47SP4/SD0L+GfPR9xNfk/tnSHop5fGn5WqwuKzh46QfH+M/dJszg8GOLL0H6F3skl2NdFsnY7nxoJOv1OGReCXSiy/fbfE9ktJ+2lfkImoLQ13Sb9ysvX7OD+bZy3Ou2tMPaY4jEAf1Rx2H755Rt3X1/2eqrR6q3M9zfcL+Mc/cd+i73c9fVPz+QIpj0M6eMfvL07vxnZTCJTGJ5Q3w8AoE+Kz9eqEcPuHxt7iAT7a6d/oHEHBzjSKSfNtAeSEivsB+cvVJ/eScZ2SYevYHi28ad74Yide+mYciZ3hew0WFOfdS2/HqfRMeG/6Blv43DD7JhvkMydgIh15K0kdHjQbyp8xd04ZsfxxMg0hqFvm3Z7rG9t61/CMEJNaC7n/Ae7UfN9m7Hev2BGplgV/r5q21V7aCLPd3hbvVwvNld8gP9sRt68t14OdY/kO9xx3ZxiS+75LLSD8SBGD+WsWvL3gG5+2kfsRjkhUrb50czQpzuGugXHlnP0b8R540f3zjfNWN8D4YFmYHa9uDFzomXTn1/EbuDxKn9iMq+gLHMoDUtdPUaV9MkmX+669pWjsx/2o+wjaiVFyn5nR3k+4i902HC27ViP3bCD4Uw0uyASWR7n2tertBo4+XE5OXKVLg7JorXvJiAF37bhPbYTnQyx6ndDdloxl5aO7GVUrMgL6HsClsyZ/jUT2mhW6bWatj0GVPuHuN2nxroVUMDOLqI95m8IsTAzmtCImhaCDtsP8wBfHLV/bCsnOKImcklL5lQUJBa8i5MHtjGfuqSl/HJe7AeBnRUifHN7mJNdq1g5JNmmflrn8ikbxj3c9FP7TOkK5NbFSNe7OWNTNNs2RYXTlrth/2+bx/jvU0MuRcXz5/W2MndDS8dSpXmnd2DF0Z0I2Pvyuk3nUtBO+XlIpOVvl2sp8nzNlJWajnJO7DRDwo6NMpMzaTiReqCFp95GZdWyLmKJjCt8aZuC94o6DoOaoq7vIjbpQ763sZeahDYVtWb1M6L/mrb+nA4ssW8Q+95QjU5Ef6rfJlYsGvDRE73phdvxiuXN/guEPKgbufTmRf6F6WfGINI597Ki+NtbgqtN3DynLJUxBQztiMq23JitbRxL24805JbaAW9hhVkPQmZ5jm0PXZxZJ6T1zEv6UNu3xsvOmMziK4wgrpsv4IOKku3vOhOnKICPCPy8j96kvXuSAEgxB+NyqXkVUNyUFINa9nKvTd4ozwYx0zWye2e48vLC5sKN+FNNk3eYrZRywxjc4yhtK5SnuHNwH/s0KiBTtZQ1wHFom42HcAp++ibfjVi93I+ad9gWF2r/JXUy+2ZcCbre7FhdNXz7ar9WHJJAxSYbJSEvnio5xadaRc5h8hL854vBJN/SIsYGwxuvDSP/5GaQM9f9QWdE2NE+sza8T2XwvHgfr2cL+oNDGwXiGA2CTdqmr4t8iNWOrbpu+Wz+TTwF4gjticPuMnzbiOeyedF+nEfpLB7vAtpTkvl0h73gCA2TZ9ZM7f2Ed0btZqpC/M4+j8AoFAtmQt2OCUr9+HE+VwTm2Zeh6rzhIsuE8C55BL+QrNs69g0NHSGotzK80cZD+s2h/733z9r5w+pqn1d29di0/Cml+u1aZO8n9klfGYNXvMfJsybtNR+uKoPxqnroiC2Mcczkjrnf8r3Dz9+7k3ez2zi7TK6H2472zaJZ8Wkis24/GX5E5uZT08nZcP2wqZgDQJHq4j9RL3O3CfBiRbXIhixrBo3CLlfrmxELWrMUJRMxsTG/EUnm0pVpVGF6tAYxfPp1DKkoA5Ms+nZHMvG1ImN4RpqGVl9nIjldB7oYgN+ZAa2CofG4SC+McJ/QuYioxdM4sgzJL5chR/00ZuJN8B3KhKIfoA5bKQmZ+qy4/J01vly0tPlrHP70rtj9WhhYbKhNLX4vOXKeFHz2Zuqz2yaf2Zef2S+P1+fmfsXifU2mednNq5XpAn0aE1uBUhFp5P0+98N/ad/f9Jf/65U66ZTjc6nKs6nJhtxio0M7ziNM7W4gKHy0KBGhUINKxj3MQL9WXtjLV1Zf5P1GdoJx/G/iEvAtha8G8/kZ9ZZ5j/9yD09XXQBsTl4LsTP8/PUZzYcJ4vGJu7QzyKO0uKffaKeJ40ayhFanlNHPdUylu2wGSIxk+tUYjozH5fzSUWdYCInxdT5LJ3OpTGKvN10Wa99MzAWjV61jKgfhDjGF14Y4IN60oE3wcazZf+PKK5svL6Q1/PLxjOZb3jomQ3UE34H6+PEGr0ktstJJ9btGYwh4rESq21x0i/luTSYX1l83i583MhtqoZUJYV3ILZsw79HSC2uzEXmK/UQR/pX1tqVdWZbhZ0z8Zyph8k3fphK7Ydplibr0LZsM57gfiKYZ8mBzPXteiPO7R4DLc+t0LMe4vPEmikCD1KDc+ZnMN/YmjyDEudS/OBjAU4yYtoXoJa66ulJ+n//j/8AR9Cgm0Ks0bORDWAxdD7ToJh7DXeyY3OyYsDSHh+tOMJycqePAEzOjnuj3psSFxTO1Xobcb5kjsn1mTq+0Ob7043PpI1aXeE1XlbrJ6dRpcH6HuQaNwcgK74bhJj2xHro+cjY7tjvoR5qHQcBMQ5nh73Lhh6fMFvX3un23oZOJqS6ZAaQ5dQsgx5btumJVr/6YCrRWYBIdjPdf7yEfKBjQYkQHkW+979X4HsF/kkqkHs1+Cdx9t3JP98K/GUjs/ORsMew+AAO+KTjQ8iNnbNf+byAxUcHX3IiF+ycX381az/49ZpvGvnAPTAJLv1w7T122xn+avDdmA9qPkjRJEyub2fG+VH5Rvl6L9+Fgq9z/+moPr5k4ZIS6WtzlrqF3kDo3Zg1kWJY/KOe9t5i7l/smfn9cwbf9UsdcWJwnJAUdEnp5IfBwfta23YQ7nmhPWSazpfezEv6B/2n2qyDjzjsJo6jf7STH+qE2CaZ8o474/iLzKstmJz6FtrAh8thp+8wCtS2MGDzswPm4SN+GD74RoMb8D1twg94LlGT1uH3Umwcbt/sH/qRXfzIwtgh9I3WzldkK/8OkSLO9N289HbkGRQs4jh4e5u89IW/nRfdnZ9eEHp8BBl/ROE3PlYKkUXwUYCxba67z8T0LVst9IsuqcMvEnwVsi3b9/HX9W23jO2WS06T+vWAi+3m0+0z/HxuQH4dL+QfZ9LedWy3TC72W39Rt8pDnAdB+gv9cG3LCKdWdnp7/RCHKtYZXhjMgM/AyY9PKK2zoCHQcrZl75Clvr/gt0xLCNFo7gPbsndEpu3f5TN2xO5823fZoq1wsP/eVhO/csEkfuNbvDCYrTf5YR26kbdzpcPpMrILcDMxzmnDB5FvsPYSX/Ax5sXzKj/aJ22QfmwEtondKn6J23vfto4j9vb+W177+NtX223Tfmwjv9uwQy9kSlzUBzTlzUVjz1duTl9s84JokKXux90WcRcvylgCIj2QOi2Zf0LHLhWtQHJpYGWyziZKQWgxerSTgh59220zfOPL5XQbkZk4ta0Cr3qILGwzu7h1I7K2leO4hka02seS7Z+E+jDXajk6rInkmt4b8pIlto8XU4v7K8+pxBipmdwXnrnnLIekhBtA7nFTiWfU6PEiTzSSUo9xzLl4MbqxflfTbGrFfTgxsvDRxPsl49Z/HaPLC9WJU9uyd/Ta7D6usDNjD7ldbZeJTnJrmne5hewiz8DOC7XQuV+IO3KhYZY1dFLi2/AbHcmdRzZzQlOOtdc3/Ojk3gjZtuxHhKp3NEY45lxke4ewtzo26rTe6LZ73QzefrpKfbTI6hgzZqjki5oSd2hVQ04HdIyMJnnOe047jRigoaSDnnbcfaV+NzYwk3dsZW2kpRjI56Xfxl2Cg5zEuTKfBLPwMXhxHvIiqCD9DVvbbfKycI/dbmsxF3bbjEz8VO01X8jsEK8qhWx0sUHcC3+xYPe1bSz8JYd+TiITom3ZTrdb27TUp1gDoSZmkG4QGxvryXaGyFq+x3MkbFuFfhB/ebmpHOYCci9Z7sG2XYl7EyqtA7HPglAaJEUcWYbsCNmDOkBCIi9D7VJBsy3f+6QNV4rvnisjf+RNzpGDokU/grDoC/mzIr+Yn+Ro8c+sKWzTjSjRWGfmf0BfOJrYMGvTIkYMpS6x7Uh66ISsabXccYefl9hXXvgijt+lRWcHmvRn7ALdj/i48RL+fD63vVHEBG/XWayXqUxPxhjr/o35SR5p47MGOkYJ2FzoTnzZxLWJ2LDAefJJPJAAdtl423WHbKvwe6qTnGce+aTuos8+lxZtz/FaLZc6osRzbesN7+RgW6EbOxbxxMYYwrtmjGiK0mtjnvs5Qjww+9x4hiWW4EYt0s4Io7PII7mmRaxjWVMyPja+97cYfTEnRX6h20OLeRPVqrLsOwjLtsSZy4IvjuQef/FrlzKOv+iOkXEUrDUX+c7WqvjClh0eRvqkz9j4iX78J9YoDDY2JvOW3BdExLoeE5uiVhvfbSbJ3G4bm3sAey+z9A/P0v/vf930I3W7ki+PEEXWOFnkOKGZfEPLZg7lwq1lBxjxXuish8F8XNiohSrUVUMaw2LSyW223cQQG4ZMGqmqytSTmsffkmWXwg9IiTUqndgkOrHTtIQEjOTI9Ckg3fv/EsmSVCocl0uJ6ba94Peqjfxm2ODGGsCELpeSvLFkp7JhlmWUdEwsbZe6GXvisK3YHWPQqg/3FYPIDGEuwaEAABAASURBVGLLcKbOAbVOzWhEyHpiwy1/FZx+kJh5ZOvEs/zp8omNRul0Gho1ZLFTx4ZSZJLnwshet91j/BAOcVRDaEySQ0yp10Z/pcjCNe2KoXtf5CTuN3e7yc1f6G2arI2N2kwWwRCf09RhMv836GkjezmddCHmStoBMuz3KrX7/UX67/9Z+tvfL13/cJOupcSVWAd6xb2SebGz1gc+B+t9gaHtFpqJUuR01obf5BO/eealBoabDbzBHIi4b8TaaxJ6P9/wcfAmyjeKccgjro08glFS7sX8hyDJdbHJXVoiLArGSW1SsioE5bjqPBLDorYK7nQjk3k7sbGa/iKW/bRsdGUMgrQ7o68ba2RRtKXZc0CjScyJU3dZY8z4gqwcsTLSSXzwTqy58xkK/cRaNahdNbbUL/kTH2TWVbQFDxAXZ+fV/lgP4lmQnANKoXWMsR3alef5NZ87YZogoHNV9IP0wxrMTZnnvBPH2MkIFA7t1ENKnc7cD1WMp5iLHRO51aBk3U54s+tiW7YlMVPkT2c/reb3vEC5bTd0NlWVEsuOEzLxsdFOYr4Hj3zkEvfGfFBqiWeeDx9zMjeCxkkR1vxR58vUf/6Pv9cPrPXahKQ6LtuSAPrdNqe4Eu+UTqkLMSW/FiO/zHfu1azx9APl8NSxgbxYI933gkYcLBTjxgSdduQCbTVg4FFx0FjqIzIAlz0kFR31asL9Ej5iPUo/2maOAkGYdySHQO3DssmzhkwbhLfiRDvPd7ruh+3uFfR0MKt89lLuDHXQbbIkiIVA0Mzf+BK7B+rV9h7f6/CLzs/xv1D4Tvhege8V+F6B7xX411SBfHD8mnz4LONj+9saX/tY+RrtaxYO22m/xv+taV/zw+d0vie84lf7/K7w1Qocdf0q8y9APNZ94vqa+6yNA82/C76jNSOXxXqBw5nRl4Bx1/+Sd1D2u8Te24P6R7Vf9UUMf5Sxbys9hvrq8u4m9Q2+rb1zHm3slMfrUQu+RPPL5mtf+B+lf2nftjj5ku6G7sfqL/z3AU0hFPj+JZ8h1J8+I2P7m0KxF7wJWPPV7714b8yf7B1x/aQQJr9Wt/U6YdH+WrzQ0N0f9vQjdodtcYK0O/IjNPCrjOCrDxsqtsyPxyZwif+PgPzutI0Nf0F7JLQN1gYnP8Bm13KS28Yvsf3HaPSDN60q94/ZMy9bih99qQ8qSn9/IXGWkcE5Sube5kcrAvEVS2njI9jrAx9JUuSaM1JB+t9G4vgat+2T0ASx+WjpkXfohhZkHPm0e+xSfNhmaILMcypN2kgGLS3BtrnoFxxHLZC3LduvSvZb/5X42nnP6/odBbzLHHnch4pGIHp2MW8nXjKepEc/93g+6mac/5o+L9/S5iV6aD2hkrIe83LtdBr0RWE477Ys/rEGqgqeJWcdrH7ReuOlVNaMOKgk111v3tdcXsxNXsY0I5e2OdPTQiYp28bkjsSUWgSLZ8HeHpZbrWUHazXrMzEX/TsH54JfvCw6gaG8SPwaojt44SaOjpFYqupeT/VLp9C7XryYjI38hcHIix/i1f0wdUk3JNtSzjvEQbpcpbAimta2orfHMDRqtMC6C/fcsN5TG/Wxr83wd9zrhzyWJOvtgJY8BnGGmE2EvFgNohtakL5tFRjc++dz1pHeHZER9hCR7R1IhJ7abMxr7GeuQ0ubub7xYvbGusgYcSWe8NOXdjuh6X6kb5tRQMMZWnIYWY/wFvWI3ZeXF12v4P5XJ/mLtuv1ykvnW88Z4VK2JRtbICsnvj8CF4rNg95jlDPGFXWpkIShjl8ck/VI02fkom9bidPFi0H0U5cb62XS1/1oWcbdQkubOqU+NYZqsGECPzXLC/DoM1TLEUzmKPWwySnZEUd4VUO9/tFPnJjuZ/71dqUWt9aPndwUeQk3qGXLE6tdkqXQT8z9mQ3FUSXb6KGBjyOXxLOR061fGm/UeusNlvgJkoeOw3SW2k5s9l9qsYmU/iBOWIp8II74L/yGV+XW21g/RNB9e6chup8OR+S33wMHMTYsaxJ3ahMc+SbnIDKhx3fqYqNx91ljKDKXjpVNEWqSfu6NydvMzEt048/UzrZqlHIPGxsTg5E7bCdK29QyGet+uNdKch01NOqkApM5vnXOVo74Se2ztvOXTkH+ymrjZfiV9W/8jTEUvY17MPK2edZdeKF9UdGPnckzLRZHFbwzsQ4lrmJMhxpuHd9gXXz69KTON3bJ5bC5eAGOGWTXPucvGzrm+4W4D69KjKlHalc1dGOd5H4cPFuNnxpD4V1YX1lnG8+FDZk84xJfYj2x2XJ5Oiky58tFoTm6IHFELvEG6d+o1fPLs1KXG7ZSj2N9FToi/1vLvOjHH39sfP78mRw2Yr7RTlVZg9giP6qiIsnQC3rd2yHbyr8ttec5k+fPgeT19HSRHbnS+UQNz2z+nZ90zV/sPV+px75Ok49tyr92iKPrPBWybe5s6Q8//kGJ9eX4i0d8JmeksXVTNm2y1jJObYLJms//H+0Lm6Ibmymfr9I//njVMxs8G3V4Op316Vx64jl/AhVfhBGHdMlVHUP+gvbEWojM+XRhPQzW00ljlEYB6jXuOJ2Hcu9a+af9wKb9Nt6Y6zWXNjYg6erlZemZ4J6fNz0/zz0f6oRp2eRPPbKe85myyMm24u+JNfH0dGbT9UJMF+VYBH/DLi41yOm2XanNBqaubILzEaGXz1PxG3nE+35Z+MAZse/+YiN4YV1fqVXYk5gni34ymPSjQ5d1v7Cx0bZFfC29pMZT7Sexm2QIh7jVdWWoE7V3NnxAa5JX5NKPXVxhNzYWNZlgw/atbWe+s942EplsHqWVLEwAt4/z+aTU5/L0pBPOXaFHppTn0+Vy0uXTSYmjhpC96K//5nfgot/9UMQ+9Yd//Nx5UfYezyuVJa/T2PTv/uoHPekTdHbIWF8iKbiSTHfoxPoSx+RZtLEGb9Txep26bQsd6+X5BTwz5y+dl5GtMXQ+n4nlSbaR3eBdea7gI3x8XC47/4m8gjyjomMbuzfq88L6PLf+hi+p0NzPQj+91HdxscMrcjS+ljLnk1wWYBkxvvG5doU/yedEXPF9Zr2dYwZ6Mnb3Hy8LctZO1qxkFbXPLuM+38hziniV2HiWMo3EPrGnPsLKX/ZHJ2XMejsxn2fur/CybiNY94FtnZjEjOkq8/XC5/IL99FG/aN/4/M/nxMvrM2s6cxD4mwwpy9Z68gvFp5dMv+aRy6xd/TjN/20QiY+A1cpR40h20qtQzLkyF+JJzFsPJtT++SAadZ48l4KLbEuai+56eKInUFu5/Ol10Y/X7APq8/QT6yZxBBC5GMrnzcHbvGJw0luOKIXSeGl8CNqTyScg03ZT09L/+U//rV+90nN0116wY/dtOJgiKlcoz+V+r1Qv/YB33auyGAhSgxtLlCP03avq6zfxD+qZFvpp24u88woMF5h8c9SwQtsI19Q8UN+ud8yv3usqSt0wkwIgTjSPgISQrGJnbbnJoWYfB5lbcs28ZwatvV42LFRr6TJ4sH963jNJduvOBiLTjBxFqT/LcgI/8ITVzK1Mkq2lQ195XGSZwO+eoLYWO/2GKcNv+XEBD+A+L+QjfwvQXQx9atOYtYjfpXyd+F/cxV4u/Fz83+Jv1hBjOeA5qfOn4v/jc/jiSfEx/vup2z/Ml6C/Cn8nBWC6g+NtJF9tPU4Tv/XYLfD81R/HFgLPIDyAP5T8HMR/5ztn9P/rflv64X8WSwZHz7ywXD0P7bJQ8gf9Og94qCnzUz3f2CXKeLDhk9kBbZ5dlulvbVpEc5/WfmI4zeAOA4fG2voI/LdKBA+ukU+Z/RtbD8gMuHFnpj39Bv3QEM6Pt+SZuQO5AP4wOGHsImoLby77Lpvn5HvmB8GR73t97Hab+MPKl8MY+On8FEhsqHhQpnT5JjxAXv3fYw/tpF/hL3LF23wUd7e+R/pRz0PenkwRYNh3UHTJ9/G84Xk3j9+NNglA8kSwI0C3Y/0g2M+jvnNdEck89hgIiMT2iOie4yTb/qvLYNEhWqvgW4Jo+2lLWthIHSSos+zGTpqio1jfWZ8zEHL3mWaHwJfYCNzILLp2wjmxM8xNv2G97r4Pg7/W4iMZJna7zWwJMvebYgjrmiUdsfOD61xBPuxbeZ+2fXe923vBK5HXnT7TI14OnU/l4geOMZpA99jPdrkEX0p9pkHJiqfD3o4bIuTqfEDde8aexJ6qb+Yt7uyH+hZu7D6TD+oGGzK2yWxZGRbnO3P2AkWdnfEB9kyjp0g9MgE0Q/2vuku5drPsCxqKI9nahm0HRgrC54f1ZN2UQvRD6r/DmHgvBqr+ck71qvX6bonEIq4BzMOsqAjHzuxa2EDpF0LG/Ej6X1NFpT9dNYbKnsoFoKYpAZ7kbRUMjLClm15VyOElXcAHZsXxOQPkJb9KgVDUX2Aib4g7jCON17AJJfkwbtrOfWok/KD2TY+rOQmZBdQx2QJyeQ4ZwLQ/bAGun6VUevmRcaVlzwr+uSy28JGj/dYdNexS63PODFFNv4PiOPwmR+6EvVa+8sCWMSb8R7TfkVi7b3kGZnoB+kHoR/IeLebXnSPdreRUa+rOemujjUxOnXz0PH8Nnkkp15/+G/7kmwrR4+hp3/A3nmPY9t3nRK9ho4aJgQouxmTezSRu/uWipO1zYuSCW1G1hJLnN+6U1N7rSDRQ7ewgb+1zLwxpjU5mdyEraZLLRsbk/7Eym3dtK1FTwp9QRe2Gi0t1qtV/Ms19SpsLuwHKWXawNAITo0Ym+SAXmwubIVtcrGNTWmfi017PSdxEJWh4z+yysFYsmyrIA58x0+x/grb6WP6bmN1m5dDiNPHFjq6w7byolToZQ1Ngt99J0LjY4jlKCl96zjs9OsYSrxUCkUcBbk/z2kZamIqWLS6g6hUw4oZRwjEL9l2zVOqzEEwUQo9qojxojQUKdfQQ7OtAYzQ4gY1ztJ3HN+Rse6HbZlAWQ4dQ6zxdISLVV42Z7zwwEh5dpQMj7NtQcWH8EFoEMMr8kSDgFKvda+jayG2Q9R8AQlrODZI/xGvtLXkWEbGLnp3ONSlV1ttz8KdNmLjPajy0nMKGuj3OxNxfE7Gi8Iipomd8GbMYb1PjCzWftzlZd3gJefKuoOZetIwzatBUli0CjtnXrwPNr0GLS6I5Vi/e96Z11c3xLsClRLLIpiMjdPUOT4PWUwrNNuykZewPUHskg10SCmFZHgC2BODgX1Neqt0HhedxlmCvtAJxGGjRNsbcmupffV8TeFBHTcyry/5p7SCZVp078U75PZcliZC+4vghQJyyBtA3vWIzcRlD5k+UsKNXNgljsNO7C70hIyzVhX+DtE/Ue/kxbS1T3FEJ/dwXoJv86rJgjCyyQ22EFTRqRoSMRR2C7+DuS4jackI7G6tmXquhQUpsifkxLFxj6yiGKkXMgwV31knQ6N9LHyHFj9oS14axDxGaWBnSdjN8yW3vFViAAAQAElEQVR+AqRKgkhsE6gx+SDPS/OqUtZa9IqN032WECl0sR36qMxzETd0knBHUsSGDCZf2CC4Ee9G0YoNP6E7RuFyER5zd8Ss/diYtOXSXINNxU0/srG5sbCuxDTOpdNlSFpa3EydKz82xz3/2jmyrcxV7qk8F3GpGm4M8hj0DTG1jUz+v1dP0COr41h4WVwYW+a6j+0SZ9dzjAFxh73L7ILV+ZOKNjYJJKvGkI0MdZPMv5JUsq0Tedmmjz/4i8kNEGg7G7mKtTNp87mSsG7sJGXNi5pPsM2b8uyzpWLeDFqfyySQyXNmYTebFwsDkOC47dsDndMrTD3t8CbreWlO86wTs2AJ2U1La4LYAUwRm8mT52CpXDpJOlHfp8tZPzyd9OlSOp+sC/P/9AnaD08aCNnSgclawSzjAgZSDWkM0y8EF+wpJwp8UimdL4m58Gk+l8Wa2IhVHfPLy5V4loyRtaFFwtnkM3FhRDn+8IcfewN8kt+o0hkQonCpM5eMPz0NnbnnRkKwiEeyi42ZpXk9Mb+W1kmTmG4vU1eQe3iyXtP2vE0p/dBubFo+U7Ab8xdsfK5lTvMfvGSeF3OJB2G1NzFf2Px5wWZkKIAi88Km2lrShg1un4grR9bDnFOXJzYVPz2xsXjRaZyxNZT4XvA7mbeJTPwmnm6pT2xFpsiNE53SiWfH03mI1az8f5KmdJCwK6Uu8fO7y0m/fzrrExvnlzH0dI4/9Vx/+nTR7344M/fqA9f0h+yTnv+w6R/+/lnXq4H0D2zWX69DP3wq/e1/uKF/04n7onCa9TqZo4mBjBMDFW2bSlEkJf48g19eXrSoYdkSp1T4vOh8PkNfSr4vz+zaw6wiszk1A9bHXJtyD9WwTiyEyT0zua9uwMibWr4wfzfuQy/x/JJGUZ9KfwkTdCzhc62Fr6UrMb+AzBPTha9NaYPIoNrrbc/J6JIRcdz4XZU1EX8sgdbBrQJ7yIieyhqjgFUQCJtWwMgFE70bX4WnKAl3jqjDUJVEeORodEuEB9+6kcAR08ml2Df2ZYl0uZ8m6/4FXFmbz9quV1G6znOyjjeedRuJsfS5B1mfBLslcZzHh7EpYUxqvQkx+nmubemT94ZyYkCE2EZD5Bat5BiElzFkcihim6oa+h27qzf8RX9ha5Hxwrd4dq6FFrCNbGHScqVviVMqVZ2oC/bQmdgpQxtDl/NF4dlDJyZqQLOtHCsJEIHu40GLlvJMMH6xpk/npf/23/6dfrioa1gothx+CJHnllhLq6HQ0Ju0UyaeDUzqtWlUaQwDKes0n1dDEo9WJCc+t34ODlfPXebvfD4hP3awpg0v/KC6b/StM0ZOJeFCNWiHdx8QHBimyKYLSRt3cyn5Z+5Tr68hc+Gyyti7Q7rr93rDkAh97Ug5g66DDMeyd0jWTF3Awsa863RIEryp+KPbJ+w2g/hriwQlX+9w8IWf9O3kKjz4FcZYyfyTENPHoz4Svo+/V+B7Bf4VVIAbX8E/y1T8zzKqfwtB2eaD4A2POR8fSI+037L/+CH3W9r9c9t6/RJQ/sLV4tP8EV8IHATuxV+S/+KmDQ61n2tj86fwLf3Jl9zofY3/a/x/Tf+3oE0W4+SL1pstCvg2+GoPla/Sfwti5jh2XmuWpfCIMAPCbJmDF9ovRPRewTqo+xe6r6nbcaC+l/VrjiO+dzq7LSltoF9/fNXuezP3kN8RzT0VvCN+GGReg5C/ZiP0HW+xH3XUPafo72B1p6PH403voB5+7K9/RZ7YCA75vY2dYB/lesSBOF/yBShUGDt+9hr/wSEYO1/6PbiS7/VMy0j2WzzxHOgrh+2Wtd1c2z3uwf1i7zSb9k5L82rzTrcd8hsI2rbqjshPfqhuvCw46mNHJ9DrYb+ND7nH9lXw3rGRxxdV7jpH9s5SlckHDvzQK7J3pr3zMoSNbnpfIjxEYexrKGMGGOW8D9I08muQDid+3T9kT/yQTRz6yhG5Jqc43VHHfO8S0wPjID60yemA7fZ5sA/62/jo6Z2c7ofvbRp7H8XGse7skhvwCDy8A3k5kn50fwotgy6JvYrZlv2GMBimaXQFILh2/5KlVzAHfBbfeJkTTOrfPvT+cMdd/UKkxlCNEiaVIzpprdLrgdOEiXWeyPu8v/LoLD6jgrZBOAvhABZ2S4MXL6fzSSZmCYEG1pDTF8cbf7bd+Ius0LKyZu0jNgJTeHtLFx8jTSPm8xLrSj2uvHh9ud76RUMRx6nX4W4nsX6JNvHhktggtbvE1R3ZbsDRpP68BxOhK/5DS2s6Jm5r/8ew+ajKdobKdaG4mLfkPu+Ki3bLdxWk2iOX5GBH4y3/DB0fkBHBfq7w0RPMKhjpB81akAvsdNv0w9zhd/KL3GYzbGN0dT+XmXgBYSpxBTYyYX6Bg25kjb+S5D1WDCTX2NPXDvgItu/IdZ3wG/mNNjS7lBdnwaghMw6UIzEF9PHMWu6OjEwhG/nBulBkSM82622PT7KOAzIxcDLXoaZM8b3d//ov8RyyPYcMIicUI8cQZRx0R13XyC3srT0qRd7O9S4EPXZb/01VQsZ+kKNvM0bmkKer47DhMZgsUtsaVTEhzMv8i/+ZOB6V6E/W5caL4nxmJYZJvQc1q6qukY02b9qKYuyAPobCz8tOl/qwI+fux06+36XN5+AN+7hKKPea7OtN6ERhMv/RtE3cQ8ZXYjoQOwfEYVvxn1jt9K34EUf8CmPJN4icsRca7D5tKy+Nizx3uyHvazXrLc+VG5/f8R++jcE7Mr6xHm48e+JfbRi+7geJRiZ2Yt/wd7k7n+aoW+hmPIZlmxf0vAqlFtEfY2iMUgEnfllVpdP5LNEXR9XYx2aAXuwlNiNfyMbOZM63gO8kGQdXnpfX64s25tq2BnbE7ORFvziq9aX9L9OIie2KQYz5q7QTm095xp7YLQztxIZQ6hy/qcnCl11YwWLXghZa/M67P3vgezFnU7dsTrAcFptJhKCshdgJUJdt1qF5PCxlXhLzaQw2vJ709OlTt4VM7EcnPmoM9YGBQd+2xJmatH3WY+RsiAFyRHn3vbH5devNlPwV266POjkNco6NIPnnWXTDVuLGkmw3xJGYGMYsI3UOo0ou93i/3PNi0+YKkkPW5Y4zz7tL53dhsyO5pr0xd72hllpi73w+K/GYGpo1QBL9l4x2sXl01v/8359D4uX67jEiJoYxSpfLifUzNHlmZB6kos6RW6S0ZKtRyIeSdtTQoKbxm/VQ8CKn+zGwO6jTfdj2klfXW+afGouI1prEwCbgLNZ+ya7eMLpcntjgYSypsEfzetpW5r/G0GB3pEqyraKzWGcTm8rBM0syuc1eN6mZOGqUbHdcDDndYzp92vu4amiMoax1268ys2t1Y8ONTU38wSL21fYm48m8vLA7yHTiWzqdBzlS52zmnIRNEav6uL5c204/Z+66tzx3ck+w0Vn32uaeH3WSGYeWuUo+ZRPX6nso81olnfGTeRmjqJM1qBFiCu90NrGUymJdro6Pie5aZ2P48jSUeFPCjoMO+16q09Lf/M1J/8ffnPU0pk5xdl3K5vXLyzO5r91PScVzonAwikG72WttxlkzCGu7P4tSqxvP0c9s/i5snvg+ecmmNUjOkQ099Undr2wk59kVvYXtwmaR3I1YCDUUmX+nfNYzyonZNBpFPCTD9HS9rtdJ7W+N/E+l29YYpUKOrnKYS/qJocEcxX9q/5K5Y5JvbD4fPqqGaoCSoocparx4niz8rM47/gMRizgil9sl9yLDPqM32oZ1Pp9UZZ3IKf3L+axTwUQyficxDXzaREtREmfmtFoGmlJ/GMhPFCLfMowNr9Az5iKRuJqPzRvPtTz/ruTZ3w1gRq8qWqJWQzWGbAOMYYCz+yfW4NPThdiL9Wbuj42pXMoaSFzloia3ez2WEi8W4DtNy26skayN+HbI4Ma9kfojoEE9ojc7rlbDN0J0J/EPYqO7n7jYnUyNWnq6SP/+b38QqWigYvHPu2gN6QRxwIydG+tzYS+1a4m1W0JFWaMn7u8qqdA5n4aCQd/ojzFkW2kjo+Ow5OgAcThjEJka0qiS0fcDzwx2GJuSJWWs+5H4Mj/BYz/jR4SXz9DoVnyANkFeaR9lk3eQegfNoxahsZQi/g7hvyN8Y2An+p35czoJy97l7b3tGSCAjILdkuQCEExOtsVQ/6wPYuxJPFpySp1/Mf5ZJ/c9uD97BWyzfr6NP3sAfwkHeSL8Jfz+Kp9GOqD5N3z2B8XxgfGV9s9dGts8S/miy4M1/0VUPmwe8cf7z9wGfBRh+9Fm+maNBr/c/s99VP0cX++eA+qPvq/rEJpyHB+Sxzi0IGPTaeSD9AEf5xOxrm9ybtznOPQgPoShxTe1R373qVtkfgqH3Dfbu7+PcU2+FOaLzqPtxBBay+I7Nt/4BPk2eO1FJrAt+w2hPYIwXnVsq+7QN46d/zg/qfrXhQlVsb/7U/cPSdwQl/CnbiMb8NsaQf2mx+6fKraD3fQjLX3bxLGjRumL+Y8uqSLRBsJ/RM8Nyb62yMfuMX6VtVs/l/C6bdm5r8cp5QehbeIRKB0HYlowdyBHPAfva+1CYbU8ud9jO+Qwf3Sx+WYr9Hy5DtN2mvfgxx9mX3Ue++8Fvzb60t7CwCOiZZfciHwQqmSnHyTe1GsHI3hiLfkL9H1z95F7a1GPvCxc0CYvRPZ+7FAjeJEPFv3YbcP6+hGZIHIJzTbiO76uIZn6Of9ZqNAihhVwzy8Qv8HXprWqFKDWZ+vRs9/8mTEBMDfJBWBzJ8FBLv0gP6Ki376Q6bqEkVjuOGQiF1W7+kdvxom1W3TsIXv/rPI9cNtNIxDOhd7GS9NJO9W+7j4Qw4Ja1pKCUumETXFkjCg6ix/i6PLDOn6rwkGAMz+yJ2s7MDEWyA/wjCG3bo/RbVkMJm9UMwH3ZhFnd++XvUEUOjwMJTXbiu/YFkdieUToGduWDZCxae9g2Kf9RrPdcURvMhe2WzeCttufOJqfINQXKG+nbdUd4thlV9c7uR+I/fAWa3uRXIB4n7a7DS31CdK3d3oz+1JcA8Kmh5mO136Ts9/6iOwRQ0vkM7VEadGG94g8d4P4DZ9yUH8kopgmcaN3zGOYh+xrCx9RWLvS4a91jjWA4dlgbnexqHwTK37BxLbtXlM0XXOX1fCuPngLkhfseSHYLW/IfOclJ8myS7apS5wnhoXNqdTckiax5f7Ly8PorNTrDpSQQIZ4om3xApq4xGG77R7PCYaKfp5xwY38N2RvbNxu+Jj0F3bmHat9xLZ2N4wx2/de9Cc6sWnvfmxyQGbjhVvzZI0xAHdxlXJUDdmRL1rsIm9qtvOs8FMr25rwYgspZMPbdXJPF/YGtqt2e+JYRBn5xM1Qxq4dXztCJ7W2BZlKWYWdwI5t5O464gitsF8DXujQbuRGI3NJfG2TOBkq/dTxQGrQfV72bdS61xw1Cz2ytmUPFT5s+nLMKHMk3zqWzgAAEABJREFUbNrWqAJDtlWAjsJf2BGHbbncvFHVrdNiUxzp01AZyaKS2OWq1HARU9ZMIW+HCwd+5jZ1DBLzRvyTwr36xFL0JrLJxX7Tnayh6AWTGNNGL/kGocVm+h03cQ5eNiaG2CTEPgmNYIrcT5JLuKKxbNYFzNjNC828RM0L7CPmw644bEucp/NJx5qyLU7lfyL2wGBTYIwBPbwdiSc6pxMvqUdAHBLP0I0X4C+a5Bmd0+nUevGbmNIiJrkAp61J7YLwIjOpy+x7jhT7sx9Z2gVurK/kkvk57F8uZzY2LjrGtpXDthKnZOozX9H28bHil+80qVMQ34l3VD67+QyOL2Ab22fZqXP6J41iM2srNuCkjY2B2MxaTtyp+TWbrrxQti3bOl9K2XRJTSmZ8jI5vs7nMy+hh04QE6tlpT0zJ1c2HZ7ZdLlhJ/YnsXa7lib1PTYI7V1nEmte5EduIZN6BOlbkm2+V2zEzAt51uyinmNQO96Sn84mhqUzbbHx49oYq5G+ZTZT7rpsioujxD9qNanllo0s5qz7xJF7IvXcoGXTJpswt+um5x9vxK6+3zbySmwvvdnzImMruWOac+EPWeZosP7z2WAPOVApG+tUQaMyJ/TYVC6z1nRS2qoTNhJ18TyGT0yV5wDrWDJrYbExwcY49MS8YylHYghOrN3ULxtVspUYzpeLapROZyn3hdiNTTvGIK/JWtgkc1Zp8FlW6NkWp6qGnp6eGjb8OqnGkG1JRl/kjA3qO5iXQPdjFH59aplUzzYa6Yk5Lb2soX+8lf4//9//rf/rf76I6dXGBvJinSCqgJDIW2zmwX+hvmyMLWbCvil/0Sa+kFaZelF35vTuWplHq3Q5EwMxi3XTG9DM7fDQqc4qnyQV9t2t6VcVsW0yNaKUbed2lZ4/b/r849KJ3Pd1Lt1YP9lkvLKhOok56yKxEZhybNxjN5D+Pg/xl7inLhfrxEbUNm8iAFROsoYW96eY0jwrMi5Tb5eKmCNXhsqcnFhfY0AvQ14iLJ3OQ5+ePul8uUiy7CHFJvZy3yzaycUq9cHYdFiu5HZlbUFgfJyLjW+jb+RdsRVf0lybTmzcZj1FP/GyJDVZzxkXMaVd/UMfHZg35m1uynQp8oTRrUKbUkTDn/QTz9yiJ+57KevhfJKS46dPJw3qZp7vP/zurOKeH2PTp/NVf/37Tf/ur60zm9PXHz9rPm+a+GVx4GAR89Co0pk1sQhidRCxe9JpnGUPZC7YrP6fZf/DH/7QnwviuFDTEwmfzmcNAlkEmlpeeWZeeeZlvS3W2Pkc/RP3yw+6PJ3RtOLH/CbUEvmXKI+G1QdT2GPdx5FtOcaxGVQkaxAX8EmHLKUiFuHrTDuwDQsfIg6cat1M/rd0Ke9CHybF5ZbR4j6Y5LBx3+bZ//z80mvdLtXAz9C7g7IpEHGFceW5uDGv6btEDtaZpFrmEMLd6TyI7SIRtz0kDZ2K+lDLCzUd46TT6SQ5J5d0ArqDOSEUxSZDFgInuWFWI4VDrgpdSbbJc7EGwVoaZXFKKOYzLs/0uUX/Du7X0MUxuQcL/arEWhpxCv3GsyjrdsXIEvaK9TiV+5oyIiHZ1vFPgs/nwy1Ad4sPnhEbiG9x2FaNetMhVgYdu9ezfvgk/ce/O+t0EfO5USs3xBFRpgxZCdPdLuphl8qjaaGLvmvItg75tTBgQZPSFUdyHkUs5bYF6d2ZtZjP5iA1yriQwLQWjiZIXYPUafIdbhFParNwEiDOWSpisQmAUV/pI9KxPLZ6U5IQRIyWjva4J88YcS/tPqIJIyeCiS/dgGGaL4Ep1LVqZxW1syHuw9erbdk7Ynfh8D0Wob75t926ua7HHJpK7Ihigo4UmYinlvp+fK/A9wr8K6pA7u6/aDo8aV4fq3/RQL47/1ABl/WIVzYfGJm11/Gf2sEYJl+tfPxA4jNawavAn7HzGMdHN4Sp4CP9GHeMfEraUqA/8uCjuj94f049sQQ/J/fKj/BP4VXwF3YoVsz9QulfLJYvOYdw1+IYfLOdcAKa+5m4ohvqBi0tzX7e424Z5irf0YKd+U93TXw/uaB+KhRy4Bvdq0Tu09fBb9RJfd7io1B/jF23lXeaTUn876jfGES/8ca3zf3ln7hHqGw7edP5NT3bbZ+G9tuax3PKjjw3/oOoXTKQ+LEiQu14djmulJUY71fYfe4UushyNpfRH3Xu+vj1G94ZQsDE14BRedYLYfo2Lcjz7BGwMLZku38gVYlWPRaHQU7br7QFgRHX/cw4PXMp5GjaZrdc7Hu96N/4YTrn/c6FPqrabup+LB/I3AapHApfOXfZ8O+ecRzaO1FYnK+k2OxBOkExAjbKAUOcKi9UonfEUmXiIx34oeVHZ2h5qXDiBZS98w3ffsvTNnqG+qAbw035ygXjH9nx8xVJ7ApgGx3caP8xr9cjegdeiffOUSe020bkwgq9wQ/qbgmGs2XsSEcK0G9/tIyan/bA4hdm1lcvoqLAB+OhndwFBw5yzBW1VlyljWoQAQLhlO1GbMdHbKQNb1GLiCKxy+AjpIPePEvxEVpWYJBVtM8QEtjn2mfoQQ/u9IzbJrabzsU2/gqYUSy1FBKJinGaoLmMwznGd9rHxjb26pXcFuMYCpzOwdSogSzCSr+q6BqphxNfoQe2dz5z5IrMXoH0DqQ2Qcbxa991eBmdcXi2mYI2oMqbGGXd4yhn1k/f31PmGW/vcqTN7YUF8pj4p6fXA3ucknNywY44jO4OKS/6Ji/7omcb/1KR74mX0OfzSZDuMC0v1C1eOIq+kBu0pt0hDsLQ63PoPkZIeREYFPWF3Gdku5MkumONKo0xeJF75gX/WWYsDrtU6NpmJBVtakbyPbYte0cItpu1UrN25JBf0bqvo4dO1yiXpdRTxBbZKy/9Xl6ubAzkZSovXqFHy3Ka9nXv9jjxzfgNoMRGxv3didggdT5KH5lR5Efeh17++iV/dRg9y8opDps+8raJjzjpd71pYStytrWyXqBFf+MN5fV4mZ16SBFTjqyltC3H+sn/5G7+px8Tq40dbKQGgYlx5KUvL3WL9aHwUW4R2p7fwbpMWIwt/iFDV5MYEkc+p9Ju7AgtYryXMSIN28p3WttCXfuxqBX1wXTITcs9UEu2VfgsYqtyj01bw73mQk9uV17kiyNr+nzmJew4NX+MARU9mVaKfJl1ntigRDf1TT1if9QQLmV85KVo8kkOtlm3Vt1jNPyBbQ9sWbpR99Q28+9hbFhH3VCV+q6acusnLyi8dH1hMzL+I5xY0FThJLXOOLzYyX18I8e0C1/GYs7El7V7o94bdKziG/vEZ5AYi3iKfjbdYi9YJFU2stZgrhN3Phc2nCWXKztnyT8xCNlgSTxPJptN7KrRj30aYUWJOZsCT2w4JnbbpLSUdf5MjhvrI7KJYxBP5igo+sHgO8GZtWcbsUS3saau+Nu0HuZqu296JAcE+5xZ1+R+ZWMjddjlYydzmTiMrWSXDMiEHKMficTdRrhknFRhM9pP251bNocSb+oxWFvFPCbuy+Wsy+Wk5OQo87zf5lUv3I+Z25f7hvqJGke/Kl6QxAmmFdr5nI3WuedKiK7qzYrkk3wvl1J8QRbRy3b7rKHO6+W+AZTYUJf5J/Djj3/Q8/OzEkf6yfU0BrZKwtjCzjgPDe6X6E42B6OfdfRyfdYzsec+FnJ4wqQlETvjRTtduq6z/q//50f93//3j8qme+rK7ofUu4NIeVPsvuR/TYPn61xXagWb09g4X/DP82bLZxQ1WSDrPP7bFjIT2kRe1K7YQDxR78vTXnfSUDBYP4N5sUsncjp/GvJJ3JdiU3gof4n544syQ9IQtZ7QWct8r06NPn9+1jXxcU8m5402GyOEhdzSibrF7uVpUPti4w7gI/Hnfy75yr2Z5/m170P8LPWRpWu7+7lgRok3JNLSlc+d63U17UQtJpt7ySObo2Yt2ehGkMgzf7fbCzozphpXxs8vn9kE/gx9iduA+wX/cG1j14rPM+vvBC6XC7GfdKJe5hl75Z65vkw26bNmN53P1ulc1GfjsxDa3fYLG7KkCG2xnm76/HzTM7F/Dqjby329b30vSi9s3r5Q28lzb7EGksL+CNgkxspBaqZAhnk5b/qr3w/9p//41/qrH37QiXxPsmwr68lFQ+F6mIukqkG854Zt8hzMzZn8nsjhrHE66QSMXjYEcx9knW1sGmaNXUloMs+BOCxTw6uuPK8i+8z6l3B8h5ERsWaNpnsA19qR2p06niqrQqwiLgHLQ5JFRRQz3c/cPF1OxDk0GFyeLsR/wUbJhQi1ynNbtibzteFf0DN/p/O465UcIjW73ecz64DS7n7EYbDU87exxpim5qVFWQt+TLcey4tToRcx2zAZ2JYNSsQqal3dErYiR6rwk9vSNc8P1szL86Q/+z5sH4ZPrIWwyzJt6nljrQSW2obxYQaBxCoi0MS9gzXEuGNM0AgN7v1BILEr9MSxeAaZmhk/DMl3NSJzYl2czidFx74roLga+3WyYPMMSnxBbNiWbewcLbJ10+Vp09/+e+wRd/EcLYrPqRfurSvPvhsPkjxXiZxsVtsYNZTQEmPa4jK4LzOvFR8YmHfkWXRlM3ox1iIS+LbVfYYpQ/ppd0RI7Sfj1PbKvfpCPC+s+yOfSFEV8sFUbEvoiLpIZ561Vfs4rpyBvjwSq0NGyLaKAY1yxE+e3wUhsI19h7WD8d65Xz+O7+Qvmrtc7B+ITMjB3nf7skkCQtqArmyneWh72OPUhE7K+Yqd+3bdLb6Nv/f+CSvw3dX3CvzxFciN/4Dc7UEbpHNn5aH5p6DN/eILfl8fNUf/UL4HpKM96N/bv1QF+kP47tw2H3iWbeXIh9Fjm/5PIx8lOyxaPoTzpVhpWQoly7Zy5AtU2p9GwX4Ew9htPPYPmYO2+8goObxh/7Kj1o9OJN7wGJPv5KM+uX/yJS1t08gpbXAX/cnGtvof7aNg9BtteOfky0Wwj/58V9v66OeIcaenRsUXqr1uHSJFMl9CbCTv0DePXV862gje7VG/jN4jFX6EYR+66GFn4XsjhqhnXvOFrPtIinhUxBq1jO8IP0j8fGNV1uNR89i4i/0mjW3CAMRxGGxfBPDaEkj8vgJeHplooVuNb+oia2w/4s3uZK4AMk3Dz2En8qJuFvYDlyTrVx/8CMmP2I96trFWsgcs30HD+RCG4jaATKxL/UIfga4FU08XurRmbCz5EEYhc91yiwGnI0Kbcy3yviM6jwj/W3jTi9EA3wTxRp8sF+KEJj04FAe0xGDv9DSODHS4fRbEwIZTgLaAySttkLyC9A+0MpcjjvAf0fN7zPO91WYpdeOXGe9bhBuJlGIDU4xzbyADw6YV4+bv+S3ijg/KSM7S5Bd0gEjUGy0DPS8fZgSb+v4S+ehN7O1ehCcpuoEdqpRcT9ThWFLdYhvHYiWhNAi/EOTeRy72cu9vONjgsFwUsKy14ArL+0wAABAASURBVKusYN3bwg/v3Xu5tu3EQyc/UgVj10OlLET3+CT6GVuPh20ZQuLvOHjZIuKArFfEzl2Gpk87Wt395mUyf81E1jb23MPHi+2m229t4Y8Qmh7Z9BNfEJtB6IFtRR7hzlM57jTblJx1ThxZV8lvMg8bL6iNXMFPG7sHJrKQddAR28+CUszXPpLtV4Q0KdrGrLUP1s9hL7w1rZ7bXEIATBnxSpFnKLEcGgwSQwOh5B7bkVuRwW/JMnncDYipDwVN4WcqLzF6kAsGkjtqstEEkjX6xQZ2LEaWoRdC9CBwZayHA4qCB9KH7iKcHR8YPTT2gh5wWYusqHViW8mTvgsPxABboXcNeClDabUj/DyHpUn+0SsnJ6NCotTf2Ah9Yi8tDAmbdmnwAmpjfU9eGuVeMUa7hb+IZ2NTYBGLU5s6ySrNzFluKO1HXvTZlu07gYZu9AJMqlvIOWGlUeotBiY+odsmS8rLwmBBL154NZ1UMqfcykSAOjHscU/kJ7mv9hE/i7gXMXOqOu7CPI5QyzmpU7BRxwM3XoDvOjhKwAge9ovY7CG7oGKH1nbXAVftu8oaI3xp3esce0grR/xlHNhQQTyFl/kKPcjYtkZVw0ZWHN1YyWnUUA0DSTz8Jy+Gu0aJ4XySaI8xt5lu5DnJrz9/M9e8tBQxDuLNfREsEkmMe18ksbT312sckzXS9xxBLPSR6tM2Lo3J2S/gJ3ILmZSxxtAAtjNsxIZyUICFnRn55MALSDHJLlIo1hlrd4Iizrz4PJ/3l+aDNZuX5Mnxiu4GkmfWi737wSzxYIexgqmYVnOpmbC78BfWTtMXx8LITL1YLx34g0Tyu8GzTe4Du9Zs+cW6EEdBGxJBtjq5zqxZXoYmXtuyzXyurlnKVcxbci3oE6UN+2m1SosEXUOpg23lX2IQdgf0KijQN+b6xrM89CrCMPGsyYvsHRv9DWcziA9qlxes8VMoQNZCBk3OJUwqhSs6VfEhqetHU8QlqeCNQa70USafCfhiwnjULhP7mTMzjp8Ytq30L5ezJKMz2UC8KRtZqwMhAXylv6V2xCvqGZZE3Yiz1yh2VM6M4n7FlBJPbBu70dfDMWqPNTXYqHHmeUvNkK1RPY9pT2w8lUuRubIxxN4yPAwxH7eXpZfPm+bN2m8n/BKTbamRhr7ejkmtj1hiv4hjkcOcN4SoF7nm2XvmmXe+XDAT25OWOiBRVTL/FgVIPRP/ZM05dA9hSrCIZwOz4w5/Ubc9v02xMYkjc5jn9kKJSmJ9wpOSr23Zpk9Nqc8gztOJeIR/6PbOT1021vOVzZsZH/Q35ulGQZgO7A3mc1M2AK68xL/lGcQ6jq2shUW9NmTzXOrAJfwKvaLOk/gTL3mRFGY1e+4XMsS11Cq3deM5tTXNgkYciWXJ/Cso0l7TM/unE0jDkhpP+vsfr3q5Itc5TSJaEispm/p53pRPmnOJMhGXZXsfR4x4Nu635+crm0UL/mh+apB4F7Kp8+Q5s7G+riygDUNMlVL7QSA7pMGmhSlaAVFnyq6NSGLjhbr94x+Y0ysc1sYPv3vSp09POrGRRmj4ntpYh8GkvhvEF2LKXxC/vNx04f46sUHjsdrvmQ3b1CSx4UITZ9tNurLxlTlKPtmQ26CvZW3keL2hi/Ba0gsbpysd6jTJp2xiKbn0iqK/qKYtxfeZGMRxY41cWS8ix/P5iXqd9cKm7I310XT8Iaa2ZXTZ1L0Q7w8/nJW1a4pXY8guxCwzdvqWfvf7J/3wwydqE/zQ/JfnZ33+/KIfP089s5F+I4/cyy/cz2OcqPsZOdaYrMWzUuB8PsmjZA/W1mL93rifSHyeuu1a8fvrBqyTPl1O+pvfS//n/+tJ/8dfnxijS20wgr7QuYKbumQiUFEZBot5olEfmD+fztTqpAiuOWkL/aWNmr2wqbuodeb8Bzaan55+0Ol8adVnNn4XdbsxLzMLj3krOLaTjmoMmQlZ+IAc85r3waJdxMFSYuNssVZOOlHvU3SQx7Vu2EybaeuwoCe9wLYGtbrgkDKgX/rEXD19OuuJOgr+DeVnNlY38iYM/JROrMfz+awqk+PURvzPzMnnzzd9Zu1+Zt2+kEfWMktaZAJOWEg9p16wCVssTX1mbrM+SV/XPJefl67cKwnTJjBJhKHHI+OgYA/uwxPrLH2beDCamG9JlvUgYrQtcS7sLTrF2LYKpcuFPLABWfuxoFsua/Jsv21X4txiRrbIFQvkm+de5sHO/KADz+aCkdhNXJKVvlTYUh+Gls7CRmCXQhs1FNlFldaSYlvo9RzzDEo6k4ttJJ6R/az//n/+jX7/e6TYsC+owhKP5F4jG0Yy91d0sabEkzRPXAobA1jCjrlamNY+J4tnStbtUuqYj5vVsUosYaU/WXMrSJy0E8WMMcnaGPg6IWxFfm6xR/2qoAcmSlx2bogt+DhJvpjqLMaQXDvEYZvrLtud+6XGYD0C5v9O6tgnySTH0IxflyVs2LRSug3djztZhNK4k7tJXpjb6RGAus/JgkYBQpvKawoRtgi70UuP3t5aqXf472ApoaEuSswtud4hnyFB1wVXsa3vx/cKfK/AP3kFfjuH3MhfGgsx+JLz56XE50d8xeMh8hXWd9KfrwL5bDkQL/ngSfsRtptk720PfsXlmN5oBx9V8+EUfKT/1uM9v0Rzt0x3p+3jSXDBPvryiriCLzm/nPLo76tav9DB+pMj+ar3fxLi4zL6uXTDT66Lry5fCy5fbg561lBwjNO2Ppde58xv+AxFN+wdIQT76N/QNVUI/pSUH2fg0U7sHnikf+xHH+SbLJOU+4OGb+OcPSd9ea/UpNVfkCMbRCC6aX85vhZfG28TeOg2l8NH+u+ACZvLfUV1l/6j7jv533iQ59WBr5mefLvPf2mbFzb5ERSZ5OL+ts+PqIQOMbWbPFP6/ogAtMfTvgseRGSik+HHNrSP6Kpiw/xgeuTZplog7R2xl1jTCq5y+FgPGbzBhvH/Z+/fmyTJsexO8JwLVbOIrCqyZ9jdQ66Qy1nZ7/+ZVvaPEYrMygqbZHdluJkqML8DNXU394zIyHpxqshE6FUA9/2AwswUGZHH9YZ8Gk27zG2Y6N9dQQGDl6uB0AhrrquMIan4BRWIeCD4wOFbRvhFlx9xyXFeyDCVkUsfsKNJso9e32mnvZMttgLn/GMftaHnRdnGL/SMX3mOgF5jesUzsD19oqMHMS9WLjLJf6YFsfFDeFkXzZh8yjjkd2C/x83cl9F9wFxbPkRsa/6p0tIWfrw3uRW7/OBFwT5fDseHyOjR5vwxZqnyUmFM/s5k8vlYz7gP5mCcPhxDDYqU3EyAI3w2MtCnfHrwdNO3ghZoVZqxQ4jPshn99LLhgxQZlxX4KdeBKdeMuRFzxgdWMviAHq1sBYIb+DaBoNJ34gmk5htvHvt80dF5wbVry0sTnc3HgA51KuKp8uzny16yWKXH3Dp4PF+2FHxBJFeRa1WZKqs+ecQlmVmATsGF18gFghP6YweUilteIOaFZqCxtuw62Lh33urcWcMbL9qiG9TrFb2J1z58aw05DAcf2LZd97wc5A3f/QHRk9oGJM81M7AxIiBRg5LtCZI1yGloNuMHj57aiQrPBGg7vt55SX08fzs2siL1zv3ITX4GXEhJncGJmwjqWlXkfdHxAvTwLflq1RRa+BNTIGP78L0acjyjbTn4WmtaOBDIC8j10hQocm9briLuho1l8oRvhbfADz4vchhxJ5dKs4jDymdM7CX/p9+kC59gyGXPv/0cPbEdGuFFwwNgAsGFPnQy2KlzcieYW6vpy4XDrVe4XnlpDFwvWtZVhQ2lsV8jgh4SBs62bCD+W7ykY/2juxPLTj2zLjYOWL5MuPGy//Z4cb/BS63gSWwBi1jxLWYChc5WTYFqJRuOQB19ZML3DMFlLdxvWQuhkO9aMpCryFnNcXyb62bb8Oeu+Ljh92B92p48BDlfECeW6MzfdMnaTt4GfnZ8j45zXug3vmVPib84nGvq6tkTyEl4LuR0Zb3ct5u+vPxeLy8/Ajd82Nh/OwdMY67PHV9Sb76hqbUCFlVsTPcGuq3E1Fg/cx1Rp/UJggt/HIjf+Vtq8Tnzao01uKKzAXXosl/7Q84iTHLQdeeU4YUDgMDOfpf44VYYElv07zyL8Tf9wEgjxoVnYllZ61lbrKnr5fq6rho+YBJOz7XQiTd6oxPF5KBzqHUjN19mnxfzkbleP+mCrtQsh14vHCa9cFh15/DhzkESZYS/T5+N9mpNC4c41/WTrg/ZrPPEaHvGHJ9hVWrX6sh1bF2o1RWwPWt158Dkfr/h7z7lku/2+Azd+Qy4s87jV6uaz2R0RG/iio0bp12Hvy/zWbihL/MthxEcSuxAny/2d5ZfV2fNxNfrp4s+Tfik9bLOdZB83dn77uy3qdPgFuisyx1fdtZcaNFdTYqe9XKZeblTz41nJPn78uWFlA81mBbW0kquqrVpo1qpUcMr+f70KQd4nzjM+6wrB5037EY2/r+Qkx85DEv/wolPa00XZK6XRRdsNg6WLJFfoJpcUiNvVQxYLEXtF54dh6AcsJX+8z/9CzkodTXybe0bvBzsGRCUxErI0Tr9P/OR57iwEf3RZ3uuddvCTESRprPQDfABZWwnHmZCdALuCVcEWRuHjKRMo/rEBd8xvrHmf+S5+EJdKZUKPVUl41Wu+KjMooSNHHZiGdo5PIFVpAnqwV34V41xLsbSmLRq6GNe6O0xIihDiv3UjzKw3jlZA28cG7EVQHpB37K0WYPrdcGeZQc0x+va8LnYd+7sg+xBBLnzDA30ixYbiYEdadrLZ1TGOcE8fYVtXvG/c/A/5voFhY6Nz7LtzoBplbWwvnJQeuEgUsTXe9fA2LHagzG+iO+gXYl7yrPfLJxktjVKPGs2GHaelWnLeERZjtxaozf1rcFheZGuP0j/+G+v6v2/6uVHnrvfb7rfOvMB7yAPNfOT/MZe1sGNw9sXavolewvjc+/EVY25iFDPdeFZXNdFrUpVTa0BBRAnZA3qNSJErJmfYJv9ockgQu7wbexfyoQIOzkcxycBeodW4r9csEM84b2T1xf8uvGda+c53wBUEJPI31C58KUUs7GBOeEiOKst1kZOv/C85nMwPLsklif1ETySy4ovNr2k6N6xER9fvtzZk3dqJFWTwmIJ9qHeO7q7vnDg+8LelHxOHPg7NjMfj/wVgvGJLi5MUBQBxvXoXlm7C2vUBomN88ryju/Rt7Fm2e6wT+wsgh0wirnUylOl1DXnjbmlWRd8im/Rmf/wo2fAbZYg4xOwHXohGx1Bx+5923jubsoeG5vjITh1Dsk2MGRisY3R0oNFZzOJNbUWARTfrX77m1X/z//wd/r8CfYwIxtepzj4C1Yo1WDNa4iouImGfi7Fv0DD10Ge83x0npP4NNDXsTciiEhH31HTfdbt0HTcBW/4YXtcxmwBwkaxHleemVXLurLsLVgVAAAQAElEQVS3LhOPiM6WcexEW+xs5GpjzWYe/wLx9+RPXyACGSef8e3Qk7oKlyIdqrBn/NBsiAmE0jJ2Bh8g+A8odZSfdnpyRV5so+qA8Du3B2RsWfHR0uzLevUD1E8u27L9E/xHRH1E/LXNyRUFSBEOSEx/CPy1xfOrP/99M5DN5IBj/XxcT3+0N9kTAn+0gv9RBbPpfIQPsT7n7Xn8ge1/7On/PdENPnxfgYfB9vygsI8+z4rt6Zx99HPyB94K2YCUj5jAm4J8hzjhDfsnjp7WUWI44VnriZt9vnAFyMEx52tDvqSc8MDzaa3AeOBdVqBsBU782Yd2gmgTjy6GP7nCF6SNTkAWn3UDc0/BwDD4gtDRceqKv6D/pMu27Dc4ldknTtD13WYf/PHpGUC/yk7fHyHZnnmzDzn7pz0MOuEhpj+0Pfty5i1+pGbP8Ifq/R6/bfL2BMX4CaYvj7WU8Xf1PclmvUTmGYKb4MJuvuh31hDwZCP837LDsoI/646H4cFECFOX0flAPXVnRc4+sqxQpoMvs0+Mcxhdc8BtYCwgHb6KX1OZvwFMQtHsKvd3kPqFN1/sT8D6O55vTSL3DOGLvmcILnDiMj5hENt4+G/5gU7cBwQx2FvTfwTbrxKhDXSdNgpaIPPQDjA1eatH6LYlAGtig3gDvW/TB/w0uQ2c1NhMalGRdyhTf8ePAe8zdOZYUiCyz7RUxj4owacG6U+IbMb2wWMfffQ8A67phOAjE4i+6Oj8vJx91jD+dF4AMMTnIX9lTY5HHJEZ8EenbdlvEFzA3AJ0D7rQm1yPoARSZ4uqAwYpH5AOyeMeucHt4LY96anVgTnupz/H7OfvdnQcPIOAJ+BAdPwUMA3tjHk8cjAeuOCPH7KD+IY6+qLZxkYGAKzcj2sgj8Y5IaoZi2SlIaLil7Nt2YFgJRdjaeJEGygsgwNAghHdOddsRk+1An+CxUQSa17xk+pTDlTl3QSYeKPZElPnGUtcE8EtNgO2xTXjHMQy4BsomTDH0XtA4UN87/B18gKbem7oyxVa4HmcuALBBc7xQMeIDjwN3na6mfM5eLoNeEbsEFJ62/hcrxzRGQjfK5JBeMfDzvHiIK/NIHAN9HFJ1mwZByeVireQdj4TJEuacWOTEaU286Y0Q51yiQM4+IT8URPI8Dqsss2LvuQRLx9xhGAf9HMcH+Zziz7CDhpZugdb6MzmZVmTByeCTz5Tj5GYwUV1FTxw77zMyQudjRc7ERrQO3yh2pbt6ber5pgpL73zoin+BlhcstIQTSfBZB84++iTg+jvrJ1A7AzsjFMIPjv5kSYdtaEFbPDkZtYKeT98n3ExD54ForRJwyQXbpgXW4384i928Hbi7FClgWxkYmMCue1spGyPOvvQD9/hR0fvY+oodNhWa6WOnkBV5gAvO6sqAg9expiMDdE2Xmx2XhQijg9DqJy9DR/0yDZ0ZN6qVDAO/LJKLssSz/LO+JjL5AcfxpBCs3OXRO8GD1Ct6TyIFIzHWiLJet9S+4lBFnVRodgs/LA9P+sMgQuaFV2DQ69BTDiFKDiX1uWiBbCtarzwxn61UpptZAugTzzMBws2MOkyeokJP09c8Klzcljhh3bjxfnGy+lOwXYOYkhBPulwaWeNbrNHk1KbY52Dw050RY+NDV7IsgxVrul+8KEX8TZqsCwL8vt8QXzjkO+kh2eOy9gcB5CYgbKZw1lUyfYE0Q7/pei2S4JGGNjN89/xdwAG3fSxdRg7ugl18kilnQOejcMGo6u1VVUNWsffo66VGAA/lBW+XnjRm5jsYPEBPZFPPQdrbDBI3LaVP1mnj5QdfuKD0SPoBdil1kqmj34imLna2E/ib1VN66Ef4KkuNZm6mS2sj6U1hf/OAWTqOsifDS8OcRGX55qYNcZPyYr91qx1bRoDMmEPmKM7PaEo9ltr8JaEvoxtak0cAxDt6EpVDSgwsYU+dOUA9tRnW7EPGp5c8NHlQJswdOGg9EJ+W5UGjJHrMCffl+tFdvjjlee4lSWuTqzhb6y1IFLTPE4Zl4v8Nq3QwrNw6NOAnYWQA7mBrNzhKV0uS9RpYNO2qrUptyzH85fetuw3iHz4CxwESfFd2vM8kZhOHEU8DV05qAk+IBeXsdtUZUmB4l5aWIuuRbfI10ov/X//j/+i/9///65//rH04xfp9z8ODlwG+Rwi0/Sdg8tt9vEnsHAgd1mvSuwL9jUPjCXbyG4cUA1iNfM2Ic/XsXa6wCoN1nTa+ZzLgdePP94ZQ8eseWqFj4ODlZE+B3XEG77t8VxdqWliH+Q0ikys1bCXCdCBLxySoZ79FX/QOYCqmnlIzluj9vmnNbJI8EyAbVU11VJioGVdxVYkPWiduuY/ftl3Jz1Bk2vNFlcQlw2NeuEyMcGGMxt7QiP/0R3bhi6FT6pmwsW7fZ+5Th0HRgN8HPHc9iP/klo1+EsxMfB7Jx8/fvnCgeFNe9bedoc2dL2u+iF/Y/pzwU9S45ywI+kLB4z5G6eJI/HkOYmvkOYV3bikZmSRyT/5PGDIfp58ow0+1iMDXFaexWUZ+od//Ndqy52AX+IZPDBYsq0q49+YUG7MS/kPObKvCG49Wifgjq1BniWr2kJuRKvMZs/twBETFjIlP2SD+Zxww5wyRZWSo3we7RyQ9sFaBgaHgjvO//j7L+R341H1/JuIuIsdPELY7GfR3xnHHTpB0Y4eYyDzjZyD1CEElVoPwInRixo1H+ghLAU/UIhZdOzIWDVzUzqbkSlfiKd4lnbFLilgHVoFW/5jw+R7Yx+3LbAS+otRZy2cuWvNWljDkcm66Nk3UBY/AtMX/Iw/0WGjCxB6CiHEGaEaf8MjWvCXy6rrJw4l0Q1qXrDQGziujp0IGz2RqTpoLugUJPp6Z/081ngjQDs8Q7YnSA/n6Au5Rh6lUp/yA0VS9NiGvxgbXDFusx8Q7eAkj67mTWvb9G/+1wv+SweXVThlpXV0dAbRQSewXINhbCYkTDPjAs+lmnFlBI6LFYh/+9QZWiAuJP/Zo481XXDyHFIz27KBJz24LTPnUsEasBHhip6OIzO2MKjkB+jRIv8eEoFkH0psv46jJzEF9GgF/TEkH+dIyAAVv8m7JOOYmevRYvMxfO2yVgPl+IBd+ZWWgW1xZfgO4teJiF7KJxcYH7ZPnFBrcAcwgCWyA4ERJua5Qo94xn8SYC82/2D4k4z+KvxrBn7NwF9pBrLpnPBX6uKvbv1sBuzU79ss39vzvy15UPJBFDhmf+778YH8Na35MjI/qL5G/EvhkqwPuke+sABBJw+BjAP1IfdW/ki2dbbE8Sxz4v/YProCf6z8R7mn7xn6GE94YyuQcSDj4wcFkSGceWDScnuA7anP9rt86Be2r5RiSmJyfrGLzQMmGhz+POp0YPiyBXO+tAbe4YIHTtx/z95FPgIu8lLvTBv8O8TThDTCL8AiMnq6eSVTzzCRSszJjxR+/eIWmSlLLo8+og8dMfOdhzJ+FjcuvQczd5Q9IMqo2fyymx8uD/TUD54+92Cj7xmCe4aTL7hoTX76V/SeJT/6Z18iiRQxd4iJO/2B1VzH5xi3FFoguUofeKW/DiwzPoEhl2X70EcvHXPb+thwY9qJjUmDx7Zsz+nr7TG3P+AfDLZ/KgPtVe9jDJfM2M6dwXeuyfXEG3+Te9uyD2hVM1Y7+3yomjSFWe9b/HkP1AORsKYeB7fpAnQfruOHpab+cNjcAzr0QFDg4EMxZP0ZGpqyJH5Wk+2YBuoBmb+HU8GZg8yn7qxJIHPJOpplew5nfljrG28K7xxaBFnlSU+swQeiK7RAh/+0c/YHnifpYavQ7yCfwPJjZtme43SB+NG5nfr6/FV+WLUP3inAzeKPlfvM3eSCJ73BarYh+5hNXyzmmutJtK/tlW/rhJqjOf4EBvEiAgadcoay/QpBME03gTCiYPKTkYnLLX4EMg4MGKM/44AdnSUUc2VspeUlTV6aruuivFCy8gcK/Nx5HEY6nveujbdrs16pA+jZYcfmGcKjMMYmJPgHsqJ/2z9t+OAP3+Hfe5qN7VfAV3zJy52Nl4IbtmMvsjEVG4PcBSYucuU5HNgw4wIX3iBty7Y6SiI7cbnJvMxbJkTGPviSi+TG8ETfCXYwADb0UB4abK/XnD+MhK2z3iYOjqyDMf1+MICbiUr/gIHQQCZygdBtq1rJZdkHMOCy3jXUBhMd93lYeJ+HWFX1WJ+hvkmc9Qr/HMc2kLx3crXzEnYn94FTCvI5JJ/ihevQzjMezVQdGk5wT3pi1w6FbKFPctCEBGcUAfaBy9raePkaX0Ar/sSHyCCmam3WqaplqrTwHnx98mceCC34GLMtAYlJj2ZhEyPRn9ju97vS51m4XC5a5otTmB+h2OQeHZU8Yj82OjWSiQs9Y8YG/+PK2mkNGRiM7IE2NQDHPHQ7woe8aCsHIq+2qXP0vwI2Mk48QszQp6/IpG/kxrYmD7rCE4hf8TVytkEB6Y0fxBLWyEweJgaP21PPxBNXhc9SZ91OHL7AqtisohbQLVNTapCcQIy+/I3SF9bgzvO7s4ZAK350dA5e0qKOtSl1ZMIfyLjzFn2DP2Oh16LhM3fEx+TP50nWyu22aWPtDZQVPMmF8Se1Tk1zOJESJreBljyhE0Xcp2YxkO0DKnFIBIMdJC1FR+yBjFiIMn8K3tiLn4GqmusmfRgtKePT7hiDNdbn/6MUzZNmUwdshx/2edlWAaIdMhsHKS/Tj8xty9iS8SiKGAQ/65O8BbDVgTPvrZWiM3wnbDxrgfhuW7Y1qE1izd8QCx8uYIQLvKxZc9sSYFuWVPgSGJlR14UDhZ0DE3MUMDiIuN933anTy8tNN8a4NWUatViWhl85ZBjku098noGA0TtIzH17ocY3pdbRVa2xD6zKgUn4bhyg//jjj7rTJxY9WsfnO8/1xvrYiPXGWgwkJ8bXCwedOby+clC9LCuYI/7kLSoGNxscDs8xHDmUjd/R3c91C5/g21jn0w4HYLV+ktpV//xl6F9+P6gdTNTl06Xp03XRp89X/L+wHnb85mBPmrFbnnHmEJHQiVMHHv2pR+JJD7s0b2PmzWVVK50NlxW+1HPMj9lS/iZgDhNbs1otsv0KsSVagVtX63pdBXECZ+kcSEtzLhrJuCenOfhivNNPAFdlLRzWB+xSmz5ZVaV1bcTctJKD1D15Ti2qFbQFuUX3W9ftSycvYtEBXEccIi9did/2pN1YUzfqu66rLuuCfJuwXmLXapU+OGJlXPh2xpmDvp3PtpeXF2x1/LMMvSoypXLJQLmRR7P+OHyCVs0SSqgotkqfP1/06dMV/1cZ/gHVtvInfq0Xapz9bIPwelmxUy50LBNW/A8ucohjM/He2Cs2/LN++7uL/rf/7bfk7kfZ/yzXXYMD9g1fXvIvCDy+Xzsx2Gp8fuXZuLLGW2uS0OzKXWm2CcPo7mgYrKHAXCjYHuDCdcwzCiZrKmKZIqrNHwAAEABJREFU82hNmVkbENWKe6IXa+cq24+4kpc8Q1LWYTgiU+RywceCD08U3cGnJrfsE8D9dj9qftvJf5/2MKIpu6yKfNZQxxkeLXgHh/XUk70nuV0vjdoUa+7IcasiLqv406rh0FBbOlBaWJuJIc8LhGmjmtVYy+t66LAtE2bLAa2FTzv5OyH+AQQSf05ITJfLOtfHkr2uShW96Mm/HJADVNGMPoPDQfSKdR79eNIB9lS2Gt3JQ54X22qFnkCEmOvRpv/4kM+/7EWdNS75kd+usLqs5FA0oyM+dgxEN6h5Tb7cmEWXjYOMc1mPP6PU3PXDZ+vf/JtP+s0P4kBY+D/mf7hQyLTWZFutFeBp1z7k9WjxOZBaQpLLkzJYMFkPcb5cM4eXi+mbkkvRbJMgLmJm+u4yekIOPBN29qv8axts1woQumI7a7wezGidftsZScddP23YDS15rMYIfu6vfEwVKOK3zdivtHOQ2F9hgEUn93khgowOoFa2GR9QmQPxeZwy0KeKLCS9tZBT405O37BfH0WeR+rrxK9gs2y/gv7lKNa3/hT4niVyQtL0CknGHwL6tf1PnQH7eODoXtfQ8/iPTo6RDND9KVce/p+Db+vOox6A4/Tj7JXBCdD/gtfr5seuk/1pArdxQmeDn8AWPXnoeYDHM5z4r/Tfc31+UJT1017g3kB82L3BgPY1Getb7aP+b/H9ufHv8kTOPur/SP/e/KP81+anjtDO8dl3fJigoQ4Mlw6gzqTv9bMgwsDkRWaE0GEABiDlowfI+AnMF5MDJA/RWDxYYsD10/Hr+htDczxlLOOX3eQHICwbvAB6vAU1BMcEJu8u++R7h36dJJyAP6y9VwYGodHJRteDL/MTzpyec+G77Tm1/SongwqkAz/n8DKV7QkZP4P9Hn/aOvuT99vzGAh0WAN01GEMqp5cv4I1koiznq99+N8Ad+ZkjMEXNjOm9vAOZCdk7MIClYlZ5gocbHN46jDS5xVcIKzBRT8OZTjBtkzu9YBzPZ59+AOT+cPt+AL+hpzriz3qDYOvzD/iv6bv5Bkzf12njvj2DCc+ffDpA2MMRUfGvxQib5NAcmxLX4P5kM0HbSismaf/CCN+EytaCJqaM44/oOfcNvoLgMN6bbitgBQkcgP2KXT2JUFzDEoy/YSgdfCMqSDyIB4X5hSAA8yY48wHL3DGQ7/RBfFxvclXGB/Y5y78oX0NwtenH2L9jkwPYL+SojuA0+RawQXEHMiPlMEeN6Cl74yLXefkG/CetNBHHjdwoYc3YOYFaI/9hy10T3x60UDbuUn5p5o6n3m2ZT8Atz24AabjHcT8r7tLRliyjz5xDnj0aLYnzY95OkIRYWiUjx4iOwN2YzscmjIC/wrh1Zj5e9afHzdK4weR4IlIXpAM/A+fPTGyrYIu4bGLdWWJcfKTfuYRpwbQZfEuAWulHWcD4RsdEXLoAPjehyp6AdtCqYIL7PMHOPzkAooEPf4EOuuskkB81AOIDJ6hvKwbyAT0M+2kx1Ygc8RiBjfGhFPcnh5AM/i4iZ2Je8MnDtuT51nOTA7dg9Fxpca9d37wH2+3WjW1KoXXxgaDHtbkGdgjCo6UkdehmUe4SZ8GdCGvXjhm0oE8woklYrETecxhj1VC7kOLeqEjAPYYueQIiTYHx2RHIPuNbRV/QgrAnZmqrCiwLTMuXtjI+GFJzLsl5w844XTkmkutNeXHOCS54IemR4u9wGMqohZuzOk4EsB8yLbEpUezz8mDBj78E9DCdF4DZVxxh7lle/YjSQ7IspsMlIswSmbs7B0qCfAEK3+Sg6iwJLsLEXpKMvCcuOjwlxjjQyaCBtMA+hxb6Tu2tz6U5T8YB3gPCgc2R8DoSWxCv7EDjmIYPRPiUzW5LWFQatfRPEVh7difduhhFSakKnV0dMcnxCQlZrp5Hc/imOPUyw1FXFOn8QewrQa+udQYC/ZOHLaFVkCqsnaCCT75FwoSXwAqPPiBXOYpsd3kBxw4bE16ckokjBGS8cV2hso6D0x+MFUl2+8gOEgzjwPmqOkYfOHFab53ZN6WBRlx0NaV+I3vtiOmPE+DcWIIL6LKy77seX2AQWccmbqYh28KQhIqkuedBAUG8/STnluUIYPX1MAq7Apbgh+HuYY6PNHZsTMBh+DURr9xmJB/unLA05kPjI0UPIZUEjAyBoIPhG9jwW33LkQAK+tnGP5qqiUvo5tao6dmqVunth37A78S1hhj5grnxGJiLHxFDzqa2/yssy1xTXcYIE5ud02fOWhCpexok6ZuGFE7x8Jv4XMOMvZtaB6kJOHgpgR9jwImrTXNBi4yPYYspe6XdeUlKOM2tMC3UOdA+Ae217Up8uGdOKEwA3MDqhU+nuvQii/Rv/NG9M5hQmd9w6mVl9dVGUW+s29nvQ4Vz2XzorUWtVrRxWfkDl+XUgslTqBBj65tv3EIdtdOYZKL5Dl8sTmomYg5JoObvoRPlmOnNWyUbGPguGyrgBwSdHilpmqrqtq0v5PTaUslPcD0G+vqwIs20DmUfO0xjD6QBAAOJxcCb8g08zxT151ThsPvgbvJg3gpf1fH98ghojw/k0cHT6dmievlyw2/LEcffsYHmxlgW43PmtTscl05tLioasGPIl9tyon1uuHDRlzJ506dhMGBHalkN6FFGWOSdQuFWhgabOiDh3jim2i20b3jeweEbKnhl92kx3qzDa2zRm8wdJk/VdbK2vt0/czByic5fmIjfuWgPPoTc/r4Z/gH33N6/mZgHBPqcahVqVHXog9PdENRVVMjF2XDKdn4wPpAROZPta6FQ5lqBy05ybPWY2PqJ25pxrZtdw1qE517njUOUJJHoSfggUXWQ3oEmHRgaCfHE6CrjE+l2JCghxl89Cbml5e78ixv1GYHRCt8rtbUOAQefdELh5o5uPjdD4s+X3at153YTRxN18sn5aAOEVlNndxnDeWgOvu4aKiCv828LzwPvVvJsTTALbhYk25bXBMQQ5u1ksvPHDhf15r4agVvYXvRZw4HF5egyOhCWqc8ZZGlCXq0CrJJxQFYh//O80BG5prPeCOXyUtqFcFCrlkczipT7Ir9Ywgx9SGawZusssb2Dn7IVdCYs4ffqNeNQ96X24s6hjo88aG1wn+jr2lpDR3IQJeDE3ip4GmtCXXkt+m3v/0MnmdKR9vRn88Ju7Ev7SCt1C11DojvPpqtkeaCFl1Ng+AGe0UngPvjP2bAjJZ1Mssq2YaviKeLZTkhvPeXY07qJk/h40ouM597oNIOuY31OnjmWy0qggjb3/3rVf/7f/x7/f3/8lnL2tVWkc9dN/Iu1k2rRa2wX02tNa08p9HYwijLBs96qFbCRSC2xKHphr99fn4lz6EduZAaOhpFTHp3DfiUn4/K9rNTj+TBGFnQWWV0Du0U+HJZ5j52Yd1F9oXPlB851P3CPqhOnTGSmPBEeaSC24mh2qINvXZJ6LvzTO37UGfND+gMZUlra5r2VOR3iO2FOnb4KNf0ExtDUCVc0XVtIozDefBGh6mxMV6MG5BnYalCZqBfgFlfwo7mGvr8qenT5SJcJ8auL6zNjVhQh1F8wL/s9fE39Utvcr6jm1KqmqYPdGpVasRgm/jhGGjhIlxt3HZyGPlDzw5u1+3OZwg8wsPoLXQ4QLy5UotOssPCEiUXXcu6yKr5edBxDnMqlw5Za5+27vBu6giNLFjyMngqB/GItrTwS8mVLFEKbszh/eHa9A9//4P+7neesZFOfO0ak2mosVcHDrtSk7AfDzV5Nvg6djYcz2cwkmIq2/i4wGSFu+HDgq6MRds2OB8TOzxj8jFE9kEAMwZ4pnTgEeQKTiBcUu+btv0ObVBr00vRllgPkFqVbAPQ/AxWQatmaBiRmAMEGdz8bQ8OUe5vl1nXmY0+qEvPEHfGAeQh/uEeOifp6Tbk0gG2pm10DaDL1AVIzBShq/OcHtBR1kfX2TI+bAxsSpM0hAZp3s5xRAKSbD8AB4QMOlOnnfGBYfDr9WsGfs3A33AG/Nfk++nM2f81+RZf2CXT/Qo/m4F80Pwsw59AzAdo4KOKrJgTPtL+quYsoa/m51v4D86fsp0P4xNOFjsZOGc6Prxl2Vaa5XR/Vvjow0+VE9hPkd/ERN9JfLh9TmcfemBO3t0Sm3Xmh/S8p0KOvhPeEX/JBPmZvrN/yMTeBL7YZV1mHFLG6Z/hqzi+iQUfeOY9x+aL3gSXDJz4P6U3Oj/KB3dCaN/Lk23lD7ennH+71iNxfixKhGMMCOkZQM3rlEvNSTG28u3Uk/b925Bt4MidzZjYE6eMNMDX4Xx9ZpJrKHZiM7NvgX3qS/+25r7FH/wguED0J47gvgW4pUD4T57H+JiGeIzIx3iF6A5f4EF+151i9jGad26Z0mEz9/FO5pxgZdo554VQzTxE5oF9xPgt++GyzY9BY0uvLfzxPRBk5wdRfgxv8yWHZFsf284P28gF+GkimLjC995/26oyNE3Qo/UUAX8zPXSghTlXUOr4QMBB0g3FtxPyrE4+dJ9KYzV6AlHQ8S/8oYetuNmesYtmAMUa+HHKWPkTwi+HyEaHcIjrJ4I2OoGTEF4zsS37AeWZoyNPB05fadMWRs5+sqADRZqgpxa8Hs+GxQgILpBfkROj2Xr2BkaH3pny44atM67UI2si/gcdNYFlaWqBVmg4LtuyPXWMqTvVOWi5Q4GuCdElml2yraqa+uxwCVzlRs8cNQMBm7EELmDFt8EuMnvoovVHb3LL9NWXjKMjvY1uBplH1rZsE/LQxkuajTduofnBByuXgeMqeDPCrXRKbjrxSvCAtC2uCeGtYi5DBnS00Du+brx86sgm/rz8CTW20wcS36GfEfyddRuYNOZCb6Es9ajW5jrvPEOJozVe6uinLfyIzNwoOuIWCNtylWwduZ2xnPKxr8l+YiQYJdlW/vQ8e8SzsX8khqnaDzp69Wi2tSzLhKom28CD+NoFZ+qx89J/w+6YkFyFxXa6d4C7cz7jmyOhl7rmowtnTD2Tp7zYb9gV7fAT3eQVA2Ak8yf0Z7DeWmQ2XrIGRuQgzT0ZOfvgfHTzpd/GmooMbJjoAPbwJ7hADiFSs+hyWYEeOgKhg2GkKcdNmNHHdvAd2PjSWAt28XQcctGdvTsveeOPbVWVij55i3x/xCKaTd7wobOWJDxgrkcLLvzxm0ioz11zj4DeqqGzeMFHfVl/mYsWPrRE06RVw7foZ+1DVvyLzkD4EkN42oMv+PgpNARsfC+AXtZs4YlvnTj6Q28IHTuJeWddduKJ3zlIut3j91GP/uCPjfAkcdMHbES//TAShU+Qg/Op63bj8O6u+NDqyEHY7COPWXfX6wVVzFEevkDqMbC9rguHCE0uy45k6tZ5DoeqnfqsqoJeSuu8vE/eMo6v0RHZrMsbL7BzsJW6EPLUs/NGf5CL8KN9+rqjY8szC4Q3ucn8jU/U01o4nFjY7+2SbcQHNe/o7T/KOzIAABAASURBVEQjeMDLHAxsupOL28ztzvPLnPHUZ8HnKeMZpzXiHA7ZVmul7AtFjKlVaraxF6fv8W/ypkLSIGeRnbWSdFkvHBxchAvqxJhYlGZ4kTtzoTDg8YAHkmwDUm7JYXom6Bfx7Ry47brzrIc/eNuKfwHbSguts+bSZ24nFxkd0KjfJYcZxBWerJf8bciN9Zh5Yk6+guvsobZl8tNaqZAJSOCk6cvhj5SX5uG5cDCQQ7E+7qyhVdfrdcrbiWFLtKpWM6aBn7HVyUmrIjma+QqxQ9s4DIsf+RvlWU+tNVX4JFgGNj3rFLxdSsuaSRwDS5mf48EkOm3LjDOPfTEf1C81Si42atunP02tGpyHrQyis+NX6pd8ZW1HLjqSt5XPEXPUcXshTvRu3vXffrwrX3W6YlUCrbQipwsnYTkwqwLDGiAorkFe7xzO3YUbImSxddHXlJ1ssDcIycUBh27Qx8W0U7uNA45tu02dcaKwWSX2hn3agE3ilhiil9DFEp/8Rx4gw3+9FnVcFVs6G0Ht5GLnmQ0knyE5twewVHW73YEO3BS+yCSH2f83PovuHKYGbyfXJubwbvqS/+/tjzfy8KI8Q/HvjkJE8MOyS9GTg+IBMXEVKlqDhs+goHftrOvgZBEzxxYUIL62KkXvBj16Hi7LtgzN1LFqOcbWxHPX4OAquu/4/fKys8fo0SaTQos/WxLpxLPrTg5eXu6TVvi9EcSdtT0ocAeS/xt75AsHpVmDaFK1hs1DNWXj0L70H//xt/odh5EL60o8X1Fol+7k5QaEu025aJAG9ZGO8QL+clnn3iRahxZbkR2jg5FwV8u66vrpE/W+zP6yXpR2xHXo7Pg8NOTkCeeufJZcec7XtSHfoIg1BpCjxBpZ22pVyhrCFWxZycWAGJ589kRwCBsPiJ2sk5019jLzNxRZ1MDR0WX0wD/9xyN0Dcad2LjEdNITAlvelAl9IpnhkqpJKweM1+tCzFddL008xq92Yqs1K73SUNpaeBbkFlUjXox1cnLArqPvwhUZmVY69GGLjy1qUGrkrVBq6PO544ZqDW6dZ7dH524N1punFsm2qkwvWZKduyZuSK/z6GCmtD7wI4l1ZoK3sH/Ruq4TYZsEcmE3coM4Zj1YTx2cDR3ovXS/Fc9j9pP/pn/7b6/63W/NUyJx5ihCVMFXZRBcQ8oo84Jo8AVdtGkHemwdYybgzytsJ39kJ/5kQSmVls0gBPAdnzP8CLhP/gaf+/31wNUo5FJynxxk365WckUfylCScTWpsT8Hwg96XhkHFygmtvFFYqiF4i7I2J64CDCU0R14N7eV2JPjQMahn2AGsEw9tunfILZAgTuYZpzcPuqAKqTS/SzMqLlFPuCf5X4j1tvw19GvGfgbzgCL/2/Y+z/C9TzigT9C9C8twhdLDbaW9H9hW4MP2a/C6GzO/bvWP8pmk3+G7yr4CzPYlv0G2dyf4Xvm7TdZ+6fjZ10Z2288p+58uHVqmb6e6LZPlm/24f85+KbgTwhfr+VzrTL+WM+P8/B8BBFGvpAk/p+Y/QoifK/QkQTC9orLBzm4aTvjwGP+apvc2dZzbvRo39LzICv+TpBY49hHv23Zb3DqgOUPvo6t1MjxBYd75ljJV9AnKMY849C/diWuE497+HnMbH81Zj21s9KJIehT/nt9eG1/NQ/RFbDf0+1jHlkCmt15O2t1zr/Wnzz2kQuXv8b2R+Hm+sm6mYG/qYiNaY9n8sQmtsA5P/spSgG/1ocnMrO2fAHPOF/E04f285A4T3jjjOx7OPbh7B2BIt/lkt3k2Wdcbwo+jE6ewX5+kmzWZfISILARyBg4ef6QPvLxLf1HueADh9+WfcDgR50e+QcFXoAVXtFIuU5orSk/NEBPntiZfGFwsO/BNs9LiMfzbTOHJbWhU8lvAE00UiBKCHT10adt0FNP7J1gZMl8SLItbrk0G0rC1x99cJmnnwB7etvIHDDnuQFT7kMNIh+/A9JDpo54Qsta0GwloTe4pLZkFXObvg5gqLPhovrDVjKVFwyhRT49gZNzq1qpAULYPuzbRx850V5lGNsHzTazXI8egzZjoPBnUhjbnn4Mcj5x3EDpoz29a2+Tgd4Tkr8JFNI2KjwZ7bNn+uCffI/xKc90+pK8nDgkhCI9N/vQx+qa6MwOVDLCboAiXIBGFUJgbpsf4eIFtlR14E0eAjBit1MvPhPCCwJ2zJrRcUWmQFqmNAM9g5EYH3BwSaljADUTZSNRgGPzgAJXBQ5IH4iixJz+XPxnHqYiboVc9M7c8UKqE2Rkgkufl3gTx7rq0PPiqvMiZzqKvG3uYmrZxlRyJdqYLyciH4guOzwF7bhsz4Hl2Yt+sH+EV7SQxxB54dPvwRLbnXUVnTuHLbgF53G1Zta1FDk9+POiNH4nhuSAlMmGiF7RTltDliHajZpZyV+fyj1jEi1irTHgKhd3wUvnA1LP8BxwyMXXQPwd5Na2Dr6SXayRgf7Umxglhdbh6+Q4AGpewZ2+auowXSCyQs+OnkE/6CVLryAaItyls8/z3wgmfuXFmB1/AdzIQVDWRXxJL5ptZKFTEEZgsJlxlarxspDkTh/TBw9/mKJ/EA+oTIFDB15Kll4BucQXEC38kwe8y6qGHWxF7ZCUvlpTVIjJYQOJ1Oz1d1bBWJo80uyNrsxt8JGLIYmcDXLXtfMSe8dfUPMKX2pt5Y943re5Hm1T+wOH9JRXWpybOods6NNOhQVqqapNfBHLstaUS74hgi/AGc6+Tz1M8bkTV2dNRFHP+mecPnoGOcq443fGjRd21Q5dI3KcD0g14zPqnA8T6swQO4UPaIVvzhUOyY58oKnwNXriTmycMNCTeoW+YBMtCGo22+gNDNBDeSmfg6XwtiryuMv0r37CFsHojs6MT2itoetgmDTq2zg9cjVlD7BNn0MLdDJO/JFt0Buy8S388uHHXJMJJkzCR2QG+w7pw8995qnArcgKumjxC/GowBcBfeZlwY/yAgd6uC/ItMq8mIEbQ64jp5QJnNSqkB9RcvRgqzX2y/0xhwYu6zDrMYcIZavKMiAaarlHhZHjs4O98MS5Sg2/JgO34DvreuNQKLEjpeTFNnXYJiS+7O3CydBWThdSq6yrjUMdlpvkUlULC372mfPoS00Km5HPi+eVk4YdW6l5DjmDt4VcbpKV/GTc0FfMpYUXzFJJc5b4Azoa9U5tdj5/wjN14Wd/rNmDCQo+tDp1SLYBzUOB+BifTn9t63o9Dgt2cpcDt23rHOht1D/rSMo/hVuNuoyOHvKME5bm2CYK4sya3on1dssBwlCrUlpRp9hK7WK7k8DkoVWpUZv43nOYRhwD/QPdg0LZkS8Va8pu5Cy17bO3TJ5W/NOxB3FM0TlgEWvXjJOeqoXaSLaJ7zpjT01SH9vQ0IcvsdVjkxxapaKuhU2Rdps5tltb1WqVoMf31HIbu8bS9N+I+f/zn/6r/uULOlNPS6hnTQwRzhwTqopboJHH9MnJyzwQ7JMHc0c8OJ8cbOSkNSOHQh0tz11jWAKHzztrOb7sHMThjgL5jB99U2Md5V+bKZzZqWsOM+/527EcGnftrPUXapxaSS4pKgdBd/QmTyQa/wdoE/vC1OwJnYO/XVXmoGg75HM6hJxoOz7v1KGTV9uqQHRPetdIQhjbRxSiP/ixTM13Yn/hcH3DzxxcbuiLrvhEeUTUcm6SjN5qpU7QWbNW4d8ObBrE0FrjIOyTUAEO/G2Hd0BDQdYJ8qJ1crMDDKENVZUS/4Bn4zkYQ9gsmT8CV2Vlb/vEoehSTcUzeaSA+uN/2eCk7DNjxivZpValKkuCT4+G7qmfaevSWtJ/+Iff6oe264LSFf7Pl6suwB3/d9ZaJ7fJWfaUjVxLxISdDdvRNfAx+RO9RiMm7HrBdmmMcfiBj8ee2skJGsDv6KDD6o6HVkWG9Tx14TaPODqk+23T/WVwMD5EmtkbPs1/Lvvz54vWdRGsM+dFLAZaq2lz1hDijpGku4ezmm4cRL5wgL6DvFP7+0tH/6YVuYWDW1i0rE3L0oTb2OzoD8/AF3zvmni2EgZdnfUNVhLGyS8DTT+YsiQ015ElrnBMMBMupRUGC+dti06khT1mn/3gc17UO/0gv+OhX7TwNvrooWwqlzwBDHx7aoVM5G1wGor8AGcfkp0aomJeA5nUq2cAJhKSZXRKpdt5YB7DD96dxR6ZatRdQv9QYpnrec6JA32zFuSb4aQ3+KOm+a7rp6H//f/1D+yZlinwgM9JGvLNicno7dqwlTUUXaNLCSm2Yj+4wCC2ofDrXashrZU12YRpMhFfD5boKJTZ2H/ApFhyGRANndgc+Bc7OAROqlayD10moIzpJm4yPG7x8TGctIE/zxC5QHjSBzIOT/ri1rAT/EeANHUWDNMfEAWTjQDj+Bo9SSnuZxosPU7MTHTGjxgQOcQGuNDDClKWHS8chGyrmAfCFci6iZ0JGDtjDi2gp2Z76rCP/iTFwjn+tf81A3+7GfDfruu/ev6XyMDPLYifo/0lfPnr1ZkPimd49vTEf8Q9z1/HMJ8fQCcO1Py4+9if9K/1J+/XaH8NuDNGPq75BH/z6Fv4N46vj2y/fjDLP+WJncBHimG2/RH9R8/PLzAz/6jd0RTg+51+FuD7Y65pB8GzL2wmHNt80WGiP7Gh+KzJs6bgnuEdTQg9Ix5jx7nH+OyCC5zzj/1p48Tblg2g6+fkTv53/dfdkqzXZlu2X+fPg/kFER3pn/HnOL4iLPOHb6Hv1vXJE58nuGTgwPvo3t0xNPN49gex8C1wzDAB+Vv+nDzf6iMXnwOHv3lCDjhkPNfQm5961w75+IBMJvE3/qR/cDKdqjN98/uM9+xD/SnEr50fg3lhlpcc8wcMbMUvFduyzexxxdBj+LGLnnzhD3d0ZH7yxCfUnVN8PWL5GXWvvBnYnn4gxQuBYAAfOWH0kyt7AL/HlJ6fmPxg7tp4OXXasyN8iDGauo/ZcY/vg1+RJ/+B5V5WLbxUiLzet+h5xqRUOy9sAp0fPCet0NFa8XKiAYvmi4QqhWfjhcodIEH6pa3QF9700RXwEy6u2hUWgB+qGvxhOC9zt8LD4N0Vfe8QTxM7Mm/wRJpDyOj0HOdmZ5xsBoL5BiRpgZOMWGp4gmSZ2LhLjKMttORrIJd1nJcztslnV+YbaztrgYdMaZD4kV8KXzExqSlA58qyJPCaPUMGTsaYYyKmDkhNT4S+03D08K+zDvfp2xSNXkQz7rxIY3hcIMaDNhH4Y/x4RgUfneGbgExwgeBPXpdVBHhAtFg69elotoN68DXGJl3WbB9usB6YR0zT1oEhL3hCXjZexuRvoeRl2rmm77wwzNreeCaEasQnf/yMDh63w+arAYU0q5L6BdB+yEBJvlLfO8/1nRfOL3lZl/F2f3ij+Xzl0COx4xZSr6RjgBPTNrmLvozDG7DN+jlefjTe5tkWF/Y1wc7c1HLoTu3yT1NIcFmbAAAQAElEQVSGENm8eMxLriL3qFZejh5w4wXjGxy47fCFu22UC50d2zv2rFZN0bWuK/Gsc9yqoNXMlyXGxvQgvoBmsw394JHCpbfGNLHGtzcko0c+NvKYg5NA8nu8vAlRMjHFnwV/EquNMq7O26PIhd8GAcTnZb1o8iHHGzy50OGhxoHAell1+XTVcr2orYtaO/ZWG3mRBxyMbYbHxfwYSLbl5GHqJX7RoMePAN6Sx9wBw/sAkgSjVMiBQo+0zBe6JbcWgm6s0RfW0dSDzgjY1tz74VnWddbCxi70nRel+fzMepzAHn7kl3pAz1g0A7laNewesplLxzh5ykvX5DH6IletTV9FM3k7QKpmmRjiY9Zug2998gt2oVap1cwrE9sqYCH3l8tF6+WixucZXkrQBQ135x51z4v1+521+8Ihy00bL7JjKz6JZpuDAHRgMzbi+wESniktuiJz/m2zvLxf2gVSSby4bvicuuPUfM53NoHs54FqJZvPxeSW9Zi83njJzHY+ZZcF39uK6EKduzovhoO7Xn/gZfHxN8oS45XDigsQHxfqXJaKWyMHydf1etWF9XchF1Wxac36kpfk+vbyhRzs2LBEzKINNpO8bE5vl6qaoCq3I5cCh+8ScQ3N9/SMI14PG4VMufGcD+2st+yL22PdRM+6Lorvn+bfjks817nmEsdlvRB3iYeeuuwcfmxKfkYWN8v9rNGyrDO2xHj9dNH10wIEt6q1IqZdecZTn+xFG2u+NWN3wdaigqfIVVXi6bjlKZOaprbjtEc+MrRhfMTZWsMGeUnQ4HIVuhbyuq6rPuHP5RIbVg4G5aGq0gLdtjZqHujUP3Ge+iJjWywVDmY6Bw8ihk78Zg0I/zRlE9fe79pYty8vPyr6F3J6oc7x8+XlhbreZx7jz5V96HpNfi5aL01ogn5j7T9yewQ89eezLf/E7JcvL6rWyPFVrUrJgUQv4c9Q/I8fdw6hd+IZMAwOCFOry2XRZ2obfxJ3J6BOrBnLUTVEmEDJ5G3GT24Sw4LNhfU7eYeo1argh8133dJ//Zdd/8f/+S+6D2sD/uXHL/qXH3+vFz6D2aaVcrVlKDoCib9xoCV3beQroeKC0solMbGtJTwiNtZrR0n45lpjAFmfOHT7dP0Eh6gPjoHvMYh8a6VlbWr43ZqVZwsuMVAh3NGX579rYrmnHyryCpl5ZBq8Ta3lQAn9Bs21YaOTW8nQStdroyasrTLyAhffi7pewK+qVop25W+2qpO/Nv/p5t/97jf6/MNnffq0TlzibfGVEyLcwLZkRIu1urPfJJ839smMB/7f+A5yI8f3+436b+goYFEh7Piy4As5oCQceSfXQ9kbdvK0Ix89dw4gk9MJwktod77fZD9OjlCFTqvakC1lXk0yfjV6PkKJsSn01PIFX9pl1c76KmKZ/MST+q/4cplrXaz1uzAli9YB4sthGyz6x//lN/rXv1n1+VLa0TcZyXeeoTwD6bOmixizltb1wjP5otC+8JyFnmchOTriupOfuxLPBAznX5MI3xfWKmpk1qLI86AfIAIuIdPn39ZGBB78tPCka9+GRm+A4NGkreQbUZ7hO/7ctLG/3pNfSbMm9uyv1wtrZp15uzBeycnCYa/QfLt90cv8DLhNnYUPoV14flcMZD54phMHjzi8HTvRf0BXZ90gpKNRBvZriTPm6WfkAgNyJ+8BhpIV8/AM1m/hp2XUmJzEZsazntS04WtwqX/yks/I+HIjJxt1zJq8zX/efKCP57ejGoMmOdHREFx4ti/UN7AsiwqaC4O4YXPjSs6KiW25gDjJYr6wpyaH67qSx088ZyvracPW0I4zd/a/ACoUHZcLfMhELjKxJ1t5BvI8FHtE/t/T66d/1r//9z/o81XaXjT/gxLCz7JQQ5lxDzFG0Ah8rq301C14x0cGdnyVEg4oek8ZpOZ62dh3szY2ksYVNBoUl7hJ8akH8xB7dMIUQCL11jKzjawnkuFrn3FkpirIxhk/xRDG1H9nf73PZ74r4+CyRjqDnXxGB0NoO2ttJ8+RPCD4ZwhvKImdMqtR58z/EDh1RCYxpFeCmAOTAwYJHJztI3Z6BhIxskQ0QQPeycgoGphbSm5DR8vjAv9k9KwrqXrQ/0q7+PwMZw7O/q/U7Z9161firxn4wzPAU61n+MM1/HklsukAfJnQTwD8n8nY/ILDF7lv9d80k91vZHt75CzjVwjum5LvCGazDXy0H1zgHfPf0GR+ACcNxJcPlBN2PkYO4EPIpU4ehwqsAHpwoHR+aZh9p96AAQQUCM8vAX2wr5QMyP4ekh0nNT/k8qH1h6bYKHmGj3WMPts8WQB95j8H8SFAMt6xBRf4iLcPvaFNIEfx4fTpWQmcwhGdrfPBF97AHGf+gPBEX/qPtOCDC2QcsNH+BMEFIh+YNfZRX1GE0AKhHUBRwId2wIHNneqn+8UQ/o9rI+vxVOBzQB8ffgnA+nq943/kOzkM5AvfM+TLXyC0s3b2mwe2ZQMf1pEN7hke9NOJ04dz/q0+dp/BDz0/6V34ccAgWVN/YmM9fE33Se8Pnjn/wDtx0CNPNOmmjTl4utnmAQQUKCjpA1JIJ4gWE1l3J4D66hXbKJ3P9VcZvoIcg6+1D4jbia2zkALlpoDp/cjVyd/59p5xfBo4OE4dHDL0Ceg9i49dWDQ6X5jBWQYjGZ3cpeS+SwOmwKEz8wAyD3x+lIVmP+T11gpcIJjwRI9t2QcEH7DZg/HhHKcPRLeMvemH2G7zRIUi2X4F0Wx0PHyKnQAMIm1K1LG/Jwca2uHrj36URagTwosqxAowebZalSRsSYo/+RxoyARb4PMZEl24qKMfSh1IXBzWQPmYio0GY5VulASYcIIF8+4KztiYQFwnccB/jtNPPm6xl3jtU//QGHiDwADCO4Fx5gFYJ6pihwnXnOfWWRMB2NETDEaIVfj8CplPIBQYozNw6jn0HrRoCNiW/W0IT9Zj50d1QjUI2B8+MPnGFbtHffvM/U7sO89CB2xjswBDG9p4qbGhf6OHLPmgtfzClfi8H4r9yCKUS2l27gcM9Fd7Q3TmsVdT10DmgPz1CZPfTj4TV+R2bHcMj6wElA5yF632Qx/zgb5AZxzaCZn2B23qi44gTwb60Pf5Qz8rEsTjih9hHbk9cOfYNmu9Zn4im+dENMvcxTPQJmRS4a1SVZPtCcW8kb9Jc4PN1Axg7TOBt9KhP+shQPT4EfszDsb2oYv75EWBDp3xqyt4Gz1DqrLEFfmNA+OdnKJCraCD75I6iE5+XiHzALXoACyYQBk8mM5UNsJcofesD8ip60a9oi/L38QZ/Rt1CA4lrBnE4TH8AWZcmdA9XYX+Btg+bJVnLHmBZsZ2RZ3SMk5/wvQJvwnhlSfxBx9em3zDvON31aLWVuWArh748EYWFoHSvGWAm6J1/A/Yh2+D+MJTdcxr4hWUMtZTs8NDzqmDjR8YSl1HdLIWSbFkLmiiDeg2CMbJ4T18MOWQNFtlapZn2M0iI5orCn4u5cCHKms8Ep0lNvzQxf4uDcW/xBI7gzgG9kQzTgROWsagZTMq87J3A/KCeWMPYGcn35BUDQ8YRM/g9fveoQOOI8hhcOqQo+2A+LXBs/OpoEoU4NGRZ2WED93FvCHUXNyDlPL83XjpmUPcjONrJ68dfsM1Igw/Q3XytiyrinqjXcERPvNibDXwVViwZFuuwJCV1qet2Cj8C8z4xgjxFZa1ODRoWnix2vOymnrmRbJjQqXyQq4s0syYOPEzfnViT7/x4tzy9LVTn9gTbeNFpd2QWbQul+kbrBrEZ1sDPYWR8Bzxd2qzsX/T4wPikqk2vJ21sIHLWuokvqNje+RQPLQWPkr6wovsG0Z28mkVzy0K6AchD24LL69RlxQqumEQKRNWFPoIxUM2/pGLAdjRAQfyluGVcFutMeaacvgj/DjGA2Z4bHKyy/ahG/nQLbzlJfcKDGgdm7sHteqTXyrkrbTkqJP45Dkx5ZA8+Y0e1KhwJHU1fSAycpOB8AR29ovIRZcJtlpTxxecUjFfGjUlzt6HGuPArD8uFK40eHroQPRXg4C/0Ue5UUO8IYC7c4CSuu/kPzCwE7jfOWThgH5Qu1YNu4GS7QkNn6oK+00X8tJSJw6izCHcyvp0njH0wy7JarWSIxHHrh0ngs/6jR6wHDDcOES5ScOKzU4OEnNy13tX9pj4NYipj07uNwkb23bTzlv+SdOYfLawcdMGfl0bz8ki2wrPjt59NzLAHA/40Bd1xM5HF7yNg5+dA9abMIWdAhaN+DaGtn2XiC0Hh/Ft55BVFtY7PNDgKexVQ27A6gaRsdI6Y808DGIZ5KIe9THxBLfnecg/D/xj1/3LQPVVX+7Wf/pPv+fgNzZKpAT/7vrCIeUGf+o/9wUOu3JY6LwXw1zhF44xkhb8OXK+zJzE7o2Tq5cff1RnHWR9fOEQ/PfMC8Hr2jjUbrpyuLOzPmKz4y+haV3R0ZqqStVOML52mTmpkl3a2BTu96GdnIj1Op9nUlTkfoVvCWDLOhos2pJflYx8eYmYLkvDZ4stT61JRqbZ4qwMX8K7Qy9dryu9VA0oAJ5Zq7k2uy4cJl8/NeU/nliJIRDejs38BykbBzUbubjfOn4MrcuVA+TP2GzKWpr8rPXEd4REbLI2npM7B3QvyG4kqittTLmsuw5O1LezoG7sg5292KyhuNcWwVfK//sz+Bkwyk0NWzPx1Iy/EjwypHzG2ZKT66qVmse3C3GtPHsr/pVQKomwOKAc4lHQCzm/U8fY+fu/u3IQt7Nef9S+fdEgnwIqypGzLfsAXIZnaBBDYhmyBgmYwGfvzC9+Dhh3bOxbV/7fujv58Bj6hH/Xy6L1apEmdfSnzncO1wfjSgHoM16IcSUuieKBiN9sRXyewWCpsHO5EPO6KntCYGCjbC0LNtamhNCa8FJap77Sglxw0Z//H+8CU3zYMJC9LvugXbpcrlrWhUdmV6dGGwkMfZ95i76LJJMPsWftfP4FNvK7wT/od+3kIPt3x8CO3Mb6JzXQBa3T78KU0lorat+0sJAP/8y4AMsWNKlWsb4Gujfdb5tyENzV5nzn2e/YaLXAW4ABTagmBRq6F5RjSrJmq5qd7ANhmZqKPfiOjTtEAwI3tFNHUe9O/QM79S3shSHzTpwN/YVSt5KXpo7eTl32BN42ff7B+nf/7n/Vbz5ZbUjLim5JXUNVFuwTomsnf6PHHxjhETxnF7uVWrK8q6SGLUyyBDswhCq1KvxGCp9xQbh3AEp2JqnriGX2X+UZY41AioBGp4Mnayr+T3xucZB+6iPfj6l2xhsg9GF2xgDbvE4eyRK+aDac1lBRG9uyS8GYUA09PcyHH+BS2+xNb9B5FiBwwa7Ea1v2A0AwZK53IFpiiv9nTznB5kJWDf6WiULfIY7nPODkawiTS0qtkqO40olpjklg5ANhS/8tQGVYfoVfM/BrBv47ZeDPYyZPfODPAG0D0gAAEABJREFUo+3PrOWv1rE/c5z/c6sz4QfouAYfWnT/o19Z2oGPcQYX+Ij/ztz5svAAvSXzVcq2bPMl4+hlic95bn/eCxeEmak0YXRGE7DH90C+WukVQoc8r3whmTBnf/gtNgMfJW3jjz+if/Gc1aiv5cn6+p9TsW3B8ip7fnHSh3biz/4D+ZB/StTJd/Y/4f+DEfiJjH30DN9d9oE/ujhywju2YwIp67D4Fp8+cBCOe3xOTqLx0Pf2wyBfZg+u4x56cTvhwEp2yYAebdZnjjH+6KedOf72LdzTZm7Y+cgZdODAx2MpbLafniHwzB8EzV4fWyyljOkT73u6bcT8HvlhZh90++hPcjSeYEN7c/hk+Ulve9orfuEwnHttzw8EvuzPyakj/Qlo+VZObUPV1BlfdDbwLs9cFeNA6HMP4JfR0YtmTT78iY2dH+mdH8LhlyXbE1orLfzSLPiUBj48VeSUefaY6Gf4evl19GEAwfbUS/dGJF6uRxreVlaqZ5/89NiU6J9wSmOeGDKMHqYZTuj8AMvAjlxGaA3TMXx3j46Qjv6IKuNnpo/zN9rBnzmmYuQdTOokhEOy3/zRzzbygVOwS5bEYAC2GVoU+gA2y9gIpCYY19mOHFjiKpfSBuNAaKifuZ/4TFgn4tNiPNamDXOIAYZc8smD3aAnPPEN9ATy497iD7UztgP1xGdDQ9imh67ZG8z7yzYkTyRDZf25WIMEvPPGeWf9hmj7lS9zJkpw8SXzyEwIH/IyZGKYOObRG968FIrvnWdU8EaWkOA8+M+5FB+okZ4aPs3Zoz91w6oTbGvibUVjXhasvIi5rBeet0W2eTmQVwJD4cvzZ1upWQCheQ3uATt6hJyQb6rKiwgzN+OaEC8nEMjZ91ljwafJY2NDeBSl9G8XEshNRniCT56sk3/ogaYHx2QATMI6IeLJ55QLDayNhglMnq7UE/QrJuMq4mBgsB1lGy8e0+OZBjhQ3N9feQFzYmwr/DYaApPAePbE/OifO7sU1thuralYI7H1yvM0sd90iSGXbAMHd/w7Ywc7kcZzVE6ewcu0/HOht+2urL/wZr+eeZQn//RyKnpM6YyCCdjKWgfFtmDF5zzvgxrPPOCrX3mPXBYytlkzvBBeWHdVmjZ4/juw41/2k4F5Q4tOwW/H83AOuAaHEx3TYwIKJPhH/KTPi9PYFS246Ihfz7iOj5hCzOrs2eFbeB5sFCAHgTtjdEbeho9x5wVz50BFeHHsSYzQFR0ITH96nmEm0ZkxYhNvo48r+DuHYHlJPcLL3mYbd3jJDH2+/F0X5fDycrnQM+YzsbUFrYkbgDvxJJ8gFX87ceTlY/4m17Gej5eq4WuF4lz0mMIfMo3fOwdhPQ6KOCIPz4bu5L/jW0ipw4o/1ys1u6zKusxLWCSQGkoeKNXsQaB78KJ7V+LLuoovd56dnX3z0LmT867YzjP18vKiW/7pWw5Ztuyr+NDpw2uX1nVV4TePw7RdbtOGnlpikqzKYEgMkZHW66L87bugEZrrZk9Q1C8xVJWqNeSWCeHrPBcDnp2XxPFhjy+AyIs+tPDhrqIn4/BfOZC4Xq9aWd8bMb98uemWQwAOCF+Ic+N7z45uTGjwwJFmCcOtSq0qQyx1aEM3TlJSn+hP3ltLTTsvlPuki2Z72hctPrzkgD5yrNPMA/ErNu14q1mfnUOB7Y6eUcivWtarrKI24jCVQwVqFlmxGAZrY+cl/53DtvuUiZ4DUv9GDttcn5JttWpqzFtjDCz47dKkiRa9sKmC5EW2ZPXN2CVXHJDa0d20LJ/UaiX1c1dQ5E4Qz80Ebbrfvmjb81fUuqpiaEjUOPbNlMnrdfqr0RVdk4C91KO1ppE/FKVDT8zpw9fJQdb0Rv0iM6DbFq6Ts65J4wA+z+DK5+qnT79hva36p3964cht1agL9qxt5nVT/IqrsdnI1YVD28tlnXjREkHWTXIufAJFfjbdeE56nLXBWnbTyjNyRb7Kk/XKwd1CLPHJslorcllq82DJWjlACVSVouvOIeiyLKIgyr+m8eV+w9aLBnko7MSS6MPfqlSNpDIf+JG85PtEx5sYd8ENXuQfVlVDbbMythQ1HNqVrp9W+qaGLwVdj+bS9O9yWbQGVimyDT2Xa3GQ2rSwV8e23dhHPA/1ktd1bdBLafHrBFMBikFsG4dxfN7xjO9Anq/kSMRp/J3/QRT+25ajBIgOEY9xoqCBEmQ10tXwPZPpSwjkIDyhVxW+rFqvFzRLbvjFlfW3rNZ6KTXiNrjLVQruxuH+jUPW7Dk8brrxrN14TgcaFnj/4e8/63rhc0I3Ne8AOmz0NGAhjE4+9tnHr0BBX5eLrtersk5s0zfhHlDw7lMm621dL5Pv+kn0UjVxG/hx0xf26R9Zey9A/HzhOWWLQV7K/Hb/InE455JG3xij0VLsKM3gyePMFT4s6zLrT3rwHdqDB5L8yOOyFn6swAWfF5gG9roW1mpiWcl/crg++Ka/PJf5DwI28rZesHFtis7kNGskfxO2U++Ywx307cozEFx40m8847fbENu3sgdkfYc/YOIrgkof241niikeCz3SC/W7vQxlbeWzZocydy+cICPwdA3WXuSXJh2yY/pY1pzDqqLerTUZo8YmHZrGBNvKepzEiRn4uU/dieHO/n9nn4mfh1zugD35NmiJM7VAiLJhn7yJ52T0F13arn/3v33S734oxafkCTNCHCVcBriSxsG+GJq42RACMjHCwJX4CiWtoatJRSxlbtCmzOwl27JouQ3h1lD0d/RO+/RxJv9iCawwHpcdgWNcT+P4tVHHO3sb6qbukzOxhxapiNgnRZrDOeU2J3pteXZt8CgsuoUCBioT5pOEs8krLPGYGBLBQ0WQGYYx/Xdg6kEmfXze+d6ws66TXMfmqzxMWBvAOxQTPr65H1f2t8AxE9yDnUXA0Du+qNO8PVgzHjqr9kD+2v2agV8z8FefgTy7p5PP4xP3P1GfTfPn4Hup+CibD5ln+J78H07/wyTyQfEMtvlAe4PvaXuWPcf9/EB71+cDfjzpFmOAD6WZo9hlPHPzkIse0WwrzOHThzb5+ULxrf4D+1entlF/wEeGj3rjwzN8j/5R3/fm9uGHffQnv33M7aN/xZOz6c8Df9bgo1+Z5/MZ6ddYW9XrODpkcVk2EL3pgQJSi2cILqA/shVyAX7lHiPTPWAwjK8TMv4ZePbpZCsPYjjgxH3sYdEEYrMN/8/Ds7z94C3678Apl/wGZPFdjC9PfHnOF7TUJTU7+c4+uGc48WcfXYFz/syb8Yn/uX7aPp8dnrmTl/Aewzh7QHQGHoTZnfbtkl9BinxA32mn/SMP4otvILkJZL94r+DQiT9P6LP+g3wG/PCjDmaZ+SC28KUfD75TxTkPn4TN5CML7yGvD22g64SQjP704qXY7L92G5LV9OaTpCf90ZeXQIHgbdPV5I8MU+aI6GiTn186tidizvErP+SeIfgwJPZwBoIL2Eanp42EwFYgS3Ntxo+pBxv5IRv5QOTSB4LPHBHZnpBxID9fTlp4gwvY8GXwARJj+N9DnzoPXARKxkkbHXGYeO2MrSrzQqDRHznTo4Gez/hcZ/IDe3SmJqLWmcVG+gAqFTjHoSWG9BOQOfIT/yps34T4FTj1jaw9cnoKxK/8QMs8PDY+Elfwp430NvgwsS7zrEQmEH0TzS0y4yGbsX3KHDUN/6wpL6bnGD9Sw0DiO7ltRgF0SpZdstNbiSXAFJwAnhfyaIlxch/w5BMt/tDNy37TEwTmebHZgY0XDD2oWUNTNDt6B7RdifeE6OvksPOmK/LiF2hwO2+V0k+gPunDl3iTiw4uBlAr82dEBwo6P447sqBkW/UA0U4/GM4rcpNejOCTJdvIJK4PIIgTkvvOyLKTm9LZMg/MOXpm/7hlGoj/Gy9e0gdG6nuCSDzjKUKfOiYPiWfycVBAmMfzzCC4g5e78Qt5P2KxrKom0U8+VIvWwNmhHvXYyTtTVTO1Wuhr6se8hGxotlVzjFyVCmi8lApAgl8Tl7FohpduXjaSwJxwC090b6zZ9IW/0dOqoI65NuJvcrPz4ib9UdPOmtomj1DSU2tg2jLop8vynJEi7eQ6vNE5kdxsHy8Pl1ULcYjoJi+5yGHItIluoWfQR35jXd15qdfh6YwT9E4MGwenp+7UKnjEZHtCaIHIHMCLVtbnIbsrzeRAZgRkfECp0NGqSfTRkXwNatwDTHhUFBDNNmylakAll6wHnpFBYJ0eFlxDErnodRCJjViyHueBYfwCIlM+dHT4R0Bj1gYjcpkOO27RAgVbGRn87HOTwnf404ilkGna8aVjV7SBbwPdswZ+rEfqNcAnP5BUramRg4Bt7byNzdrp+Lmjp0cfMYh+0Oc/KOrg7ZJtrHDRVdWs+dJ4gcw8PJ36pWawqyO/b0OQ4CtyNZTABk4Mkryn7jDuc00O7byA2/B1CgjWMaZMcHnxuuMLCO2xERngzsHZCy/370D0xidEsd010J3xsiwy+Q1t4aVywDZmjng24t/xdeBT8f2j1SoTW2Sj8xVwfo774VvoRm9eVC4cPCyLlFSosgbH1FHVdOEA8Lp+0oreQm/8abVoAVyCz1pbwdeUv5EmDiCqda2XAm9qJdkGBN0zti05ADoxZpz8JE97YiGvlBu5VYVDC/ZzaNqoe9bedh+68xJefBdbLyt2mmCbEN8wpcTUCMjEd71e1MJgKc9bcr5R1wbjmaciLhsGHa2R5wv+v/0NQ3TUouSvs842anfjMOzGC/XEEDxETUBFwWs3VbV5SLEsF8aL6mHD8rEOiDW6EtPLl123WwcGn4lj0gf5WddViQcRbayXG4fG5VWtFjVykpiTi6VdlBZfbKtaTQjdxZwYxRrYWYcba3Wftjv1GNiSdnLS+TwJPnDjIOfLjxyKcdiU+Z0X5jvrewNiY0hi2eFrpx779O2Of3ZjLVxl+h1byU8nZ+XS4W/TOmt6UVuOOGzLBvBTtNiIzJ39dSPXoxd2pPuLxbKhjmLeSbfRsehyvWjh0Cewrouul09ayFtbmi6XFXvkapGSAsxMP8qLrFLnedi52U2trVPvRn5wedq5E/cGSMaetONPcPvMV7DEVYsuHKSJZxAryjotjNlGJpkasg1o+jDGot//fuif/vMX9b6Cu6KolFqJNnj1bg/w4bdaNWK4akjkubNGtnm42alX6pRcRfaaw143hXEl/sxjdPBAbfvgEIpnB//j20FfZXSOKH70Gd44sN5JdPbCgbLEAzn/6AoZEwAXz6rQ2+Jn/EWTYUoJjQ+94wb52LEbXRvrJjHF14FuZfE8oNPvQPrWLNuaPmEmfWqBqSmCCVXoUz8zeLgjI/JltbYo+cK60n74zVUXnmXCZp123V66vvz+R9bSi+JXx9HUM/1gvYqc2qyFWqa+KnwBb3XFf1dF7VTvWrWwZuzic2ybdSn4WyutHD6mt83vE2rSRTtkQSFvYm5HMHEAABAASURBVOz68ccf8ekF2dvsky9zYBp//vmfv8wDd5PH/A1cs+cNDlFnDsEN5ssq/e630r/7t3+nzz9IV+aX+Sws+LBqJ+/H/ror8RovJuDESHKZ1+GWSEVmPAPwzvU9ObVUU/Z/UoDPUvjXtfGcJ/6LluWq1i7QGjF08jzoN3UONNeLtVw69OMzoaivaL2PaefLj7fp12A+8KeRu2pifUs39p47e0rqLyOEzwU015x2HM66gSLbAHiTWhCo4n5ckKYvg2lhv+AJhCfPjanhPpp2ctoD6G1tgVuaNvhIBMXY0+f8xy57lLkpz0Zox/rkaQleVmzKEuFowJDc3/icF/QBwW7yAwpmyxJxLdSumtQJOnXbke0o70OKbCBDZvPaWZvxscNQFMY2mqz28D92BzSQCn1pjXotc2wPBcQ62rZObNsrTDn2PfPgFIe/P1yk/8fff9Jv6PM3fyktPkpRrTTsppOlDBPTBBUuAy6Wj1/5J8/QmwLGg9wL/sBgjoAajC7LsObqrP+NvWeMTRU89MRVFeobRN627INQc5w5gI1W5MDQjAzQWqlVyWaiQEF4f9nWoBZijzgo8OGz0cNoxha7BKxn4HFWwSPkDzkxNPYsysdaHzwDBDyFJYi5Joj2JIb9oc6aYCBh+wCYuOx4wWBejKlrauvYnjipYyPy2esG45F4HrR0tmVbRS6aSyUrzbbsQGU6wdADb5iJ/vX2awZ+zcCvGfhTM+A/VcGv8n9iBvhI0rfgT1T9Tvy08Q7JZOQD6vUbBohfeCE2Px/f2P+wtTSwGXiTfz/6ll8u7HC95/7TZ/El8KrpO4NB1eLjyRa/AoV/Ng4GTuJTX+Cf4Yn01eFZt7P/KhNILAqX3sHEQft4nbqe+2eeE69vKXhm/s44OQp8h+2V/MxrW/YDih54ZXwM4uvrQpyTg5BaBj7m5KB++25jJyB64Nuc7ymp/dfYUaXAK3d8DDwQtufI9uSjm/1E/qG3qXfekEw/ZEbRSffuCs627OOrZTF+x/CtycgSG/NLbvaAsD2LjseXXduKzo+gRxsUJhBtB0jGFy6Z20e5zEUbGGXrYPTTC9fQqodvQ7bxQa8N0WOpgLcTu19p9jGO/iDtY57xxI2MDnDxpf0j/SC9u0dkyoK13/QxfXfZnr4abPgDDOc1dczR+5ttJSe2ka0JkpUW+UCSEfnwBX+CHb7AiXnrbcv2RNhmPIfqJH3qPKbznh86z7g8bxs/ZvNDN7meTI/bKx8Errg2ofNDK7T4WPVmLz+OjrmnBlyhP8av8gkuWOQG625AOPiCzDroyg/Z+JQf+baJxweRe/g1vfCRSx2znlgfY7qHDDT0Z37Aw/iUH6yrBxzE1/shcvIe6MyCn3aY2FbLS4OVH8wttbSqWGMAxnU2O74fs7eRJm9esqy8jA21yEfk5fgcDEbSPYEhJv7U0M6P7qHOL+W8lIhfk9XzLlcRZXQMGZxtGRs2vgpZqLYns205tAdMJDebW67XQSbAiI/cGIZU3AJ0/HDf+dF+vDDprBOBrLIS2wmggj5Aojfw8Au1qf2U1dES88YLu0BiTR0QEFLiNutoW2dL7AEIBwqd8SH5XngBZL/xinFmRX8wKyj8BcslwLY6a3XjBe3GsxK9Nv4CA3ygqsnMY9e2BrFn/cZf28qLjtiokmyUSnImOtqB0aQ5egDRBsHuxN5Z37bVWC+Jox6yA/vxrWMvMODn0tETuN5qRcnf4e3DauTia2Rgn1eVZXuOZ9yss9CnRm6RmURu4Yp8cBu+jhgC3/Oyjnn8nzoYh2fga3TZnjYyfgY8xk8JKuupzzVuM/sKJA+gZUMXLcFbmvjKM4C24CCdV2hVbfKE1HN7EAuZhUOC5Nn2A4uOR0yze43f8iNPp/+F3tQnLxQb4zI8rqknPHPAzQYvK+sia3Ly1sE3D5lZZyd/DkJvHKzlb6m05XgBK9rMJfUfQCFrYPbojt5BXAGmcHMZyAW+I5NY7BMZghT5gG21+F+lxjOzLuukKc3JB0AeMk29z5pGZw5IbMu24mNe8OawaLCGw4+kpv05ibQUvgCuKTqQlsxVlm2lHbGYeQz32c8XtXmTaHAOF+IoscxAsq3kxaYHICl+TKvWjKmxjxs7wZ0+TJxoliBr4QU0JxaKD9EBBXzThcOlQHJWrUS6lDZY+xI+cnC88My6BjHm5eyYcrbxrSs67ZJtpR36x7Sz80L3duMg4GktFAbqwdvJ5w4tnwEb/cbL6jt96K0JO4Xfi9bLqhzEraxr27rzAjsv0W3D0+Sytsez2Xk2LeEPzw6Bxh9mOtrpr6FbDbllrWmj8Guwpk751DA2bhwG31i7tufBS56N8MWHgX49WuTiw/JYZ3apqkHFj11zDxjop8rga0JjXRZ6IxtVhQ8Bu2nwMjrrMPvSgGhbjaRMuqxlXXS9XpR1bZeEw9FDx5gZMpG7k5fb7UV3DinuHLrsnHCktDu5n/02+LwLvxEdMtKtGvfU0Oq8jN5yYMOhbfKRGFsrrdhXGgIuy/b0b+H5jrx94Kqasj/Yha7OwRcHYuRzZz+WSgaGsE+8thkM+Abxd/RJ109tQuokGhzgrYX1HFz8uFwW1seihm3jC2zo4epDtickN1mLP375Ub//8fdzX15X1hUAC/NdHf4pm5uly+WqVvgIg+VgZZdaq5mrrH0c1eDUhGUHHR43/fO/bPov/+VH9EnzAH/KizWQXBPbgDVAlyv53flsNnzZ93ZqBpdso3uoWpPPuCJg7FDfHkAuf+s88tWaWvOsZw6zOk7FTOB+G/gzps7UozXWGPK2dWEdXdgHYmPKPPA2doh0Y43c74ND6o28k2dkcQxPuuRdAzuae4VofT6LLy83ar1zYAh99GkX4rwG99T/xnMcwByY44qqDVsvt478NuH2snGYcldRi/i9UOe4kD3J2I/PQsnS1sM/1lQpvmveF/avT9dVn9ZFF8ZrK7F8FJ+LGG2LC/Bho8R4kEsG0owH9dCYyMx35Vna2Kt2nqed/NxuG4e+GznuuvGsvWTfozZ5Bgt7sSNkB7kQOfXc74cOPBnJBYgWXPx54VB7vQ794z/8Tq02FTmmvCo3ycxYr7ZU5CU2bLOOO/7dydvLhPiyZT0RQPoe+4wHsnSaDbsZIz514SZokNzt0vWyktcLejv9qk+fV12vhrqR9uBKuMBYit7Y7OgnTNmGdtA39pHQbqyNL1++kKfbfCYU4zpa5Hf2hp3c2ka2YXef+c7aiFdRHf0r9byydj9/zr8cUHqZe1SfvKJdr4WfF3RgvzX2rANiL/J4K/MnNifgcHJpmxEKMBbXHikDwRVcp7dk+xWqPO1YtCk0MAMziHVtwrxc0Gxk6B9XPvuOPXqfz8qdtR/xkEcGUYFgIZe5QxD+QeskpKCt7GEXnt88G7ZVrck+OMMz88k6nWuWtdn5TCsOWv/VD43D3x/0wyepiCnAEsNvMoNdTMjSBNEypoOYa8gGMxjDmJrQTdnwZHz0A9wBmQuR2TOwSQjzGRe6uJT8n2Cb50nAmOvkTSe42EVRBxlgKMHPJaNWNFQrUK1kZ4QecoYIPukVYH3QM3qD8MF+8D3QiXObuWSdsUZHGB60WGgL+yrz1DVzFMvlCVXK9NAX/zGQ2FOjANODwQe/TQ/IB1rfbSidKzf9wWyXbD+gJtL27L93O7i/x/VXRE8Cn+GvyLX/KV3J4v5lkIdx8GC8h+8l7Xu6vyf/Pfr39D+vtT9m/D3736fnQQ48cT5Pn8dPLOdwsJv9ZYB68oGix3+p8r7/jlNxzmxg80cxSn7SQwvPL4BfGpsfG/TZf0vuF5h8ZYmOTLKG0v8lwfbc4E8bsRk45899ssdvOgX4JqlAxoGMA6ZuAYiInh8DxfNpIM9op6c2UOfleT9uyA7BGwD/rFfkec7jBNxnvhm+uz7ik8vAybQzCBzPHD7x43F8BT7qQWxe0RWYE27hE77q4VdoAUivlw0DVxDJbSDjQMaBjAMZfw1C+zmwLZt4CCzyz7xknYfqwIQ2oYP6CCR4gJMOPfqZZh/2fsJCnVIr5RsLQGqpN7bwaw5OAeb5L1izQk4wtPgaYDgvXNLX4LCBBPZGnvO8ZJoS72+YmWZnzExOXe+5jll4jtHhb+Yf4aTb2M6Eup/1Du9EYWf27JHpT7BNZgGXjN+ByAZOnrMPLRDaM5z0j314n+Ej/XkeviTVKgmP4m5AH9qBM1jgTBzxGhkb9Dcu27JLBgYLYGRNvcofNOno7fTM4LUZP35J5Ae65l6e1cCewa+LcSiS4RWtws/4nA8c5oKS+nXZ6LNk/mQRRJNo4TFyDB/XEKxAzbnf0Sbq7cYeJfIWHYGT0Ilz/piAfsizjxFzfEquxwMfnwNiTki4NaaK8JlRZtETSLiB4G3LfgNYvzoPPrp6BJmYZ5BuXvbxXNtWx/mwBOY4c8A+bETAfhtnHr0B+wPeyj8IdehkTNjTtxlnBIHYoHuLV1QDezy2KnkConM0oiAY6jCwNcwPozL6sw70rg0Slh9AQca3QUB5+Zn5AYedEUZy3tEbKPTZsfjggs41J+ntgzbATNmnnmG8V+9jQviDsy2uJ1ykBc56btFXRUzI77wACs02L9+ID2WDGHpn/UIo8FyPvA16afpeFoqZB3eAaDZ4ehGnyZtNdgEp9iCQgzEsPWCOxRwwMJDvI7mWOu7Hi6M/5rgmXGPpwgN/h3fnR21wvMtU4jl0HusfN2QbwzoeZw9VMQZl+tBFG9gSeiArLyYKpkBrpdYaHKWO8UKXbXQeuIH9EVkVf9oE2OB/u2z4ZU3Zoke3baUNhF+hD+2PF0jpyapIMHYHLxE6tJ1xV1WT0WNbs88Y/dmnU7cAFNmxgAqNY/DuXsxOMGaADkonrpBvIEpVy+ztJjv45EJKzjOHqIZPC3mqkua/hIFP0x+SQYjoJ7YIwGxj60C+emZb4hLyLBGRVmosCYUDWv6Juq7BH4mphqUdfcGJhphEmKnf4OUlxFnv5LZaU7VGDoXPQ4XO2On4EDjtRadt9Buehs9GzZh5F8oHsXS86nzed4GBdwBczLio30AnF7IdGHLsIhe8oDvG5hdA/Ge9JQYb/4CFFzCBxuGKbQwMESKKGSKrIdklqanVqsZLY9vaeUma9QJBxjfzGVbNGpySoAEc975Bxifu8Y9O8SmQ8aHbc6h0QGgB27Kt5M3kblhkAWeocUKJ1g5uMA/NxFzw66nt5CB8CSjfu0YYgfRjFL6Il5+dfKM7eBUuAS60NOWPwBlDi3iRj/7UeqfWA90wy3AuyyqZ2sE7JqCPPAud4e0kNDkXzUYivNA6PBuHeMljFdZmbhf8sjZo+f8b7vQDfzqWYlt9KH9rwfRogpf5GCpydF1XrBsofA9Vsq1aF7lKApXPCWcgybbeWsYB+HT2UrkUUZH6QQU6NR1sevn+mb7zKRgdLis+BNYlL5EXIa3RjcsIMzNxN55rMxbZqcrQAAAQAElEQVTxS7El2Z4gahIwfCfowTOI8YTkLaCoRTY8hd5Axo21sFOjgGAa+Hj4ii2CccMu10CW9FJ/OHrRF77GX6vCp9LIZxX1E5A6dvKOOokecTHQ9IvcpJfMPPem1O7OS/wNXrZYdXSMALHExzw3otkJBM9dalkDxGJb4SnyKsaR66NLxNNaaeEgNnKdOO8cEKJSmNERD1WB95YD5e2ujWdyR25YEvoSf/iFLwY1zSNsYnBqi2zsxP8cJt3yEhzeHdh47lPfdb2qsR9YTVIp63jjwDTQCdZVas24PtTRue34AYypW4qugRONfQdWtdbQ40cvWSXbii27Tf12cE2mTy5iUwmK9N0TZ14wo3PISlvY2xIH1WV65G5u0NAHcqa3rapF5Tx3Q8mzWIfGqYWDs0A1KfQC9wqRc6lxMrZeSsX+Z3IrWvrwDfLZOTiQsW0Ij2sMKGxiO3naKVgONO4c7t3Jn4SuVmqVWEuwyiIi5o0cTX/cVC60BYgQpj7ucN0lw4tvqcPO2qVkyrqDC10DwIJX5Js6tlOOQrenPittsBakkoH08dfMTHyBSo+dtlifPl01G/nsyCWGGwdLqc3g2Y9dceiI69RyVep2Z112chM8ESrDL/9803/9p9+zHw8ltm0z/pl5153DzcRBmByqdg7CNsWOdPgY/3NgWdQw+exkYuBU+G8cNCYXcw6/WmldFy3UzdLMB52St46R0cEB0TOYNJ7HFeebS5eGXKU2Fp3Cf7990eD5UoIofJZ0p67bls++0trEIWrpE4drP/zmE7Ytl4BSucnAyjozz9GezwJqJoXBUvrDcd3JwY1DUiUocLOjx2X2GWwSZ+gTsh9AiJ3rdVF8hVW2GVvrIuKX1stKX8q6qmYOfFdoTVcYrqzpHAhe6LO+F/abz58vauStoUfUunhOFpRf4F+aoQHk107dtukXpWb/MYeNXRvrbQLP6TZztCftGuxhi0ukb+ZqqcYYj6nDAvI314t+x6nbDzlI/dzggV6lEo1EDNbeRt72/abmu/7V70r/4d9f9OkS/TwXOOEi6OjF3xZf0VutZk5S50H9sDjnVim5b9R7sHdNGmthR0/qHD4ZFq7Bh8GUn0iBLhndrUmFrYVnpJjbVlpHTyDjMQblDAhey26q1nQh52FvrV5rBJU8SRt1RkJiT+nI7xO6dvTmmRjkorP+J1i6kevstZ5+CN2LGvF31sfOGv3y8sJ63ZHXbMsqrSzaKsmk7EZeO5+NotYDqGpaqLfKWBGty7aSmk4OUKvOoKfW2L5HHvwAUsuF71Ely5m7ibRr9Ls098mh+NZAo1KRKew0/M3+GqGZM/aV+XzShyePn21VoZl+jESveaB/J0am6C/0WZGLbx1Hw1fRjQwuQWe9WLO5xQmAKBfy8G/+9UX/7//4O54N4epQdHbiZEQI2KMeg8+AwY970qSoxPWkSRPnodRr4PDZxxBoDWoWffmuMchb53nAPQWHee0wRadKPEOa9ghV8b25RAhaoDWM4saUG+T3AM/a4ir2/Qp3DEzcGe90Rpgb5Kiz9w76oelveHlesz9NnV3EhyDGQtfZsNnDC9MG/51Yju8+XTuaERMlO7lnv8MXcAKK/6idhMcNVfggoVYD4YGS1E/kzCr8CIhes7k8x5ELIn18PKCro8AQSCnSkX0PkKI63QSos8e1mefGLLivA8Rfr18z8GsG/sYyMHeEvzGf37nLzvtu/jz5Odoz36/jv9YMDB01PH6Y/XIvwx/45RLvOY8PzcP2e8oxi1/hOWZv93xYvs3+fKPYCvxSjeHt+QbwQeAjKvPAyWabLxFvcOL/6D4pDDwUxK9neKB14s75H9onhsBHuZ/oxZfgTr6Mf8k6CV9kUvfZ5xtkBn8kDL6MBZ7Fx1cCCC5w8tlvtbF9or/b/3LW6AwcKp9dio4TDurX75E54Y0jOgNvmIzml1a+uGb8UyDbH+r1U573GNhBDL7sMooTzOIz3bzOZ8KuOX/uz/EkPG5oUafWW37QPV5U5cdmz7dyPcUDY+p0wkP80T34cKSAjzyZR19nTQQiZFv18DF0vW+y/Q7CY3typTM/Ko6Z5rMVAi4+dtPM3oNt+T1Ktt8Bk8kRW49BlE/wRLy/dfK/8YNuvqC83/lRtSm4r/G+l6R++bGD/Ht8ZtDAR09mPwfxMxCe2WPY9szHjl+Bzo8wEGF5B5MfTPrOr+wdvp1f+pkHUAP125d92AmHjWEG8XlDx51cDNaUbVJqKMflsiaYHgjWPsZ2+mAOsDP3MeHOlLt0rBkfeoMEqpqqNV4wtInv2J7MjxvpnOtirg8mXDMl8TfjsCXm1zHyiWHLCwbWbPCd5+EdD8oGtJ08hy8vIjde8sEWdejv+CJZ4gf3rsmDvjvP2M6LE9uPWCTbD99LZ7Mts8Yler/h44tofs7l5DnqMWB4hUSdOX1wiGUkW2pL0/IKpcKW7bAcwPDMj41usKnpNmO4K3F8hNT+zQ4CXBU/hTLGuVK/Qt/Km5dWjTyNqSt6k8tBTsOX8f5IZpWnr0c+pD3rFUAYv1vYJ3RkI59YYofQdacmN16sHb7esJXndEeUAk6pt9uJwT0FirQXtgs/w3VEAReK419eQGVdhDYBoZEMT5YxdYCafegDOa5pO31wgj9XxrGVQ4DLeuFF3UJsebE1FBudNVlV5IHXbORuXde5ZqKzo2znhUx8OnWJNmnzud4xMybJNv4QmGGYl2VizNA2+psWdBe4VoUfjReLK3DhheVCn3GAOXyzjqyj2HoFfNWj2aVCr23F/yr6jIHwbzw/R22ONRVc4klvw1slOpk+uMDGZ1XgxuHVjRfngTvj1GOwZmwj45nnqUvPzapJj174CmAefRtrO/ID/2PHts42X9yRy/ShdewMIH/D9/wnsQfM0ZG9I5DxYE1GjY0uLim3w7dZEEn2UecRuwHq2ZEb9AQh26/7hxCyrSOXpXVZ5zrIPp8cpMomptBFi4qOzjs5i0+35Cn7M4Tw2VaWd56X6/WqQNbgIU9EXKFVe+QLfqNftKImk+bCh1K1NtdOY31aR4w2I+BNJ4JfuRJr1u+xFnae8Z5QJ6dtnbZu1DtxdHJvHz5Jhw3Hn5IKftGSk56XicwHPSLqY4Qbfxc+rzv7wcahU9Ze4Kb8Ddc96wC+2GzEZB+xbOQQNJpTLyM/kO/K/nKbed0oV1fkFupiOHMt5CN5DVwuF7WKvKjprh2dkwc7F/If+hWedV1AG56O/p2qS70PHTnCV+zFn501GZ+MzsahRmzHbvKZ9SSiXXg+40PowSfH8XfncyjjL184KGBNhF7l6X/8+PTpk9LmPkwOMp7rKwaAMRFgSOwAOnty/EuvyQ8HfPE7uP1xSJz/wGDN3sFhxEaub9S0Ix91rZVaNSUvNz4rA2wRIQlVgGVbsbOuC2MKDjVxRUdgkKd8J3tB7+3lPg8L8pxmX/v06arkN7W4Xi+6flqApivjxHy5rIxXXeZ8VcMfOzalhYOWy2WBtsJz0UK+k/uOg7YlBTR9u91ept0Xcvvy8mWOd2KdhZRmjuN/bH4mz1dqPms5X6eT0yiOTlKY2MbMDxMVa4z4yfXEw7fznSt5zHeQOwfNGZ/PyLIsWsl1tTbXT/Jjmxiuyt6RGHBn+pxnOfyB7ZF72xrk87ClGccX4sFD2VZ0528dfuIA8Xpd0btqoa7mLTyrVTv+dZ69//r7u/7zP73ov/zzrt9/6Tw3wubQdu/o3Fnng/mOj33ai0+uAr/N9Z81GH/tgq8Dh3zWzk7+41/Bv2J7YV2E/8uXu/7lX77Au1PHNlMPK/Mu3JIxYvQtPB+RW9cSIcFb+uHzJ/3wm98oPsDGZWQGfm/4E7jh933qaqyDshVeo08qVTW1WtSgXS+rWkvNNv3+9y+6528g85GMUt3vqal0WVfZZr7pyxf4frzR37RR24ND2I+E5BmntPHdxjZyUllqnBRdro21uTA3+FJBaMBKjJ/wY2UNM4UutZIQEWHz2W6xBJGxUu/eD6uRX8lp+uQsSUy+k/cbe8b+2L+S753vIBv7UXJ8WS+sjVL2kM+fP+vT9aoLz9SCUdtKK5cW/GpN+C7GUnw4cKxzdWK8k5Mb+OusydKsz9dP+rt/tapvP3L4/HvoP8qSGora0pT1m7USm3neL+uqdVnAN1UBLvRdVFVIDWXtdD5vbxyug3hcQ4mt89wNaMnJgzBtLeTREcfHHF5WLSo3wTrZKjFacz1LpRUfrpcmzCtmA62k66eLkpdyoddKfsVIszFnPEj8Rp439g+GErrj253PgPgcH0EFrbNFJhBap5Y31tnttiv82RsOO5g7FGYwUdu0w+KMQpRlfd5ih330zp6wz/rufK/edGN/3fFp53PkxprOGkCRiuAGiVjXxlokPtbdldqvxO+SlLAkVVmN58O20mzWXvwZJbtUzA+85hiUBvTgL+hcqLfLM8fxLf684FPi6/DZVmxY/LHmeAYpGgecona//e1F//APn8XZLsh9xnQj3nx3SM079Q9ARL6EygwnGNvnusqaHSiP3fiIeXwVAJZJpwahBXYekHvyRi5twyPW+QB2NAwlf62VAlXFvE27g5xGPrpQiVwHYiMwFNqYhMylzvOYOaanvyOxYDt80dGxj8qpI7jxYLQ9+Z9vURuZ1Di8G3oSx7FLPHMe4+Bj+9QUlYFQzz7jCSjv8Q045dJH9uStlpmmr1PmZ24H58kwkIk2zRyKFp32wfXoUAyBK9ivQUH79fo1A/8dMnAs1j/eUJbvHy/9tyeZeAN/e57/j+ix+VB8hsSY+exfd9vM/lLwF14Lf+rj+RS2beVPUGeOMv5zw6kbc8p4grEceNTrezbz5WDCI34b+cimB/JhH8iXg1PXs50T9+fosSzb80uhlI/mgGbjuwQf+HM4b/EpMCc/cwvPR0gsgx+vgWdRTE/7tlUP4Jub0j7qCC7wLXxovwQwM9le9Ty+rAVpOx1xH192Tp4gbSt1mLVD5pv9OGRRwpUvlkD4wduOKkXPHDzdggu86uUb5QDskgN1yE46up5E53A84Wxj+7HAJpXvZY//MvAx/WZ3qkGFTvjI/IyP3cic8JH34/zkG8R20p71BRfayXfQjC9fh/AHBgKBjD+CHVmh48glFVLymHVpOwRFFhX0ff4AAAv/kcfQ9GgDvwNOTYBCPjAQDtiWbbhjy48x+QfD9/KpWwr+oEcmYHTZns+BbaUdeD9kpHy5Dy79hIfNMX066j3ARTZgW7YzfAXbExe+sA6ciqTtyTPxwQH2gZsEbranLDeZ+fNlx09yh1x8mzRwg7WfPIued1kPtMmzQVEJnIhNRyPjyTDHPoZfuYdf8IT9GOu1ZX5CNOTHWYgj+0+egfFm8+Q7+/i9zx9zA+2atYAdX8k9g8Rx8HZw0ZO+K3KEqqr8wLTsiknZhm8O57jKx+Rxj65D9sBnbnvySkcfm7alOY9e7JJL3JHAFbSGADpb7gAAEABJREFU3arQ9KEJDs045ogcdGRPp1Ib27Lj5+CHLj+cURxVnTrGH6Y622Bznnh0hJZxIHRUpEP1mPkI3mVsl7AwQbTgU5PZTxt9ytgHFyzH9TCcuGxLgG26w1fbqsePWamwKX74H7oaLzSqeIn00KFHQ2Taiu8D2w/0Ky65HontA/TMiT38kU0fiPqOnh76CEb49xGsIg9vtrs6z6teWwQD5MkBocOafmDAEvMTzDjw4CvNFp8CnrPHPQYzZ2pZuKCJwlSrQ7Cw18hTWxaJ+KIjdmd9eA6MULX2oHV6uPCJa46fb7bnNF1DxiYGbAV5WBMvYpqqqBUKkrNOP23Sd17E2w47vhpfreA6+Q3S3GCZLxMt/liyuU2/M27MC7BQh2zXxssVKMqLzFYFfigvWwKibbyki/3M0wdyKI5KqNEt9BX+FANN2UdIMw4rf0p2wEpjKSjlTZ8Xa9WaEnOgg0xMdnit/Cly3BMjuPDEh+R/wDuiCKWGJyB4wtuqZCDz+DMIOEB1QCXOzrOceg3Fhl3RMoEtgNd1Qxu6M65qapX6I4dIDz764F7XvOzN3/rrygvK6Ac9r7Jnn1szOUJPZHOIM4gnfs68kkzbQiU6dgXXKeT+eKl2+B0twMBCGBlGvjMOPWA3sDXrOpKbh15jW2WVAORt/OISLbWMPbQyE7K8kGXUqMmDhZll5Dtxy2ZeEwafFeVFAQm7+NIBJWnMDVcuO7EN4hu8QO8zvqI2Cy/QW8VnTdoQziFgmbvU8CEo22rw2k2trbJLkUdo6jpiGNRzgE+dJNsTkoeZJ/I98OsEpsR62Ns53MiL2J21nlzY+Ivh5DR2rCZLarXILlWTjkMniYHSosn2nCYHWZ+UEC3BATL2pDIxkDOTu4FQbMTmWeuKcpV2XnTH74Gj4TlB2BiPOCQrbYyOnTlSVcnA7EEhrp19qrMeOpONGDfi3YHM42u10soL8/SttVOrevSOgW4clRRa1vuUI7j0A7qQMBBfE7dVEnO7qdWqKnTiE4o08EP4H1z8iA7RWrMul4ts1gJ+Bh/d4Q+AhmZNHDbzUjsHr7F34LrMn+Ltun3wMdUVnRdii63kuWP/5eWFnOzzQHDnGRP+7o8cFbKZd3w89CZ2cjBysIdv7AzRc+cAJ3TBX6wLUoVO6oAc7s+1uJHrI4d5pobKjVyUjn/loKtaV+Nwp6pHDVmQsg8vnJQlXUHEBuHOfTr7RvSZ9Zgc6vHXuXbWSiA4yoIfsSfJooZDwbdaqPFF0R2boiWOwIaf4Yk+szarrVCt4Hdo4xHTYM22doG28BznsGyj77MmICVMtUY3xpS93TZiXoCSbCUvscc5IzIG1ZTadgj5D1sawtXa1JlDFoRQZuq0KQ0VSj56H1rw0eQzdUsJd0uNg5q6XLX7ov/y+13/6f/8b/rnHzdF2kmoNeV3HLCteuB2FCTWQZx7Pg/p48sgno3n5E4OuqTiO4AbsQiAhhvTtxz4bxyyDOTKC5x+jTXxSZl3ZZ/a0BV7qZPRYRQ3fFlbm/4kvkE+ChmhT/BUkVQt8xA4B82QsTuYb3rhADf6UCGik1n/108r6548sC7ut04txJrA/2a1trAGONDs7NfYjj1hJ/1IQKKNpvKq6/WzWhX12NHxhZh2QMKl48b6Sy06MfUZPxQj/7h4ZNRJfmINDMiCnmh4jDKkHm361gmqY3/yYGFQh6z3BftX6nq9LlrpVw431+VCDItk1g8CN9bZdpfWpelyWQ5abIlGb1sugGkuUnQcwiV+7MgmnqJDXzfWu1xiLpEy/avfrfr7f/gdB8tD7jd4O3no+D6U53Hvd237bcp8/uGi5P/CvlOV7wXRU1rXi5Zl4fA9/cyAzkboGj0z9NsyMQWSM1ISgjprdFAnq1SsscZ6aa0Eu+S4xE3KcAJpm72eWjgqganU8KVqgSc6mkwuq4gfGyM8wMSpodzk9aIG/0ad4++plgzItor8VpVaixVExlDWlGgzhgM9eUFpZ80k5moF3w4MdRTbmQ+FRiFgLZQhjL48m/f7Hb4d/FBhb6HmC/tla2LuAyxkBJ+U8iIKQrJDOPTZJbvJDk6vDbSM3vIb3hMJyxAuccsdpQN/4wMUhdvwZV7t0Bs9Awesm/7u7676x3+86PNnuGHO995Gvqcd5IaM1ugHUoNB398gxOwX0U+4cFslGnzc55V1HZ45CZ7n09SviFPEgxllvSbPDR8be4ELLfASjiR8yBi7004rJbeIStwOHs02/T5G8y49ZGHiOuxQxKyBCdB3PmMDoxu6ZkOtbE8Y2GVrFmmFZtaA6Uvxv9WxViX8BfvxOv1B1UGacQzt7N/RF4hf0xcGkA8+e/Y9ixTkqzxY2PABJONwxUaA6bsrNCE/ACqm00bnAZ7xRhES8Tw1Yjiv2PoahG8y/Hr7NQO/ZuB/gAywhzz2gP/7gsknQ75tpv+mF3Mr+wb152jfEPkLoZPLwF9I/R+o9ufzQunz2S0+07+rNzyBV8afV/3K9nFwfgB9xP+tzc840j/7bnt+YTg/jPm6OD90n3n++4+7Br9qAt+y/boWYPg4BvXdK2sj4Drit3/aR4ntdL8Ykt9n+KWCg4hzfeSf/sXHbwH+2aaG9QbwftTzp8zRrp/4IbD2n6L2j5L9c+xV0ZHvl+lTq685ctJCP+GNz0rogTfcOfq/2PvbLkmOJDsTvFfUzCNRVc2Xs2ySwyW5H/bj/v9ftIczPGfJWXK6AUS4m6nOc9XMIjwTmQCqq6qrSULTxFRV3kVUTN3dFJlgJRHmms9RZOe6Wsh4gr7SqhpYA7lS0el/HdhWfntc0vnirLPZF/bqoeJcvsQHYmn6+M530IML2J4+2099jJ36C3z4zunsgrMP/onAHsngijXJ+rwFG/gce86Q9ZcSxQ+aACyXbfvgopNtcZv2Nn40PvihPfmejISl8cMtLxIC9RSTaOH/ABBfuUIPOj1uKjaFaQZ6brZlfxumW6ETU/ywP3ijx86zTcwwxg7koH8CI7/6YBhP8BOmJwRsWWwZXKvinpFkG9BP2kD/xq/KjZwOhLlmjjN+Z0a2Q8hLiQ3e0OYcmcavbciSMSuJ366nPBNk8pxM/tCJFaxs4oYwyeBCT47USvmUuPDhLfJUxHFBcAaXPnLps+Z58dWqKXwm5zYGuUIPn31OgniCC23jUwxDy4uUQV6iq1FPIxsL+OuyT11015BwLrIEcvqAH+wckAiSu2WlVTXZJQOZx+zgdgA5xF5+cF8QfPhsq6qUZlu259w++iUve3hpUejX2SILGesSIc3+JB0drmH6A2+ptTr1lgSXbYlLT23qBZl+oqNkDs5b+APnNPUSI1FV5CUQkm3ZB+SzOxA83tIZ+LhiAlZeFi6nf0JWjK200ONP+hDSZ+0GgWdMufKSORUGNyJ2yWbANFd4Ase4a2OPyQu11EPY8lKw1SEzYOxstunjq23Nl1bUSyt4iDH46IIkDHGVjkbSM0BHaLghhx9XBjo7z9j98cZL7E1bnA7vBBjoEVOnRvJi/cELv8xBT3Pxp+HDSLInTMq82cYHzzEDCZvJRnIeOAiaJO76rJkZ7oc/hqa/oI4LIrqjT9TOQg1m/w3qoEvmT6641FmPfjptG5GaUIyDtuEOlFXoyx6gs4GW7Tkb6GEyx7nZJz6TEwqcWY8CGL6z21Zoem7nsgRlOd0Em3EA3LN/Yi6aXRokkPdZOlyCH/y8kIvazsu9QNZX7HI5IK1mNQDXNDgN2HhJvm1vuupNzw0lrZrsD93hS412asayjhiNPC/ctzu1zukCtspFrCXT2wefaJGxzUga1NOEQeUAkWmt8ayt+NgmTye4AS1gW7FXBa0s3r8rr52P+hANh3OHP4dXqYcq6fXtrkGstqFyHWzvg0btNOy2vIAPTyBUYkysx8HX4WPG+Vswrer0Mzp5S6qPFl8Tl23ZRR7SezLEdKCaVQ0aYEPzrsf2qjvP4P3+qhxMVWtabqsGdEKS+SNa+kBNH5aJyXrE19i2PW0WvWhDQ6F18s0Qu20eetw4uFmWG/NFDVuxcb/fOcB60xsHsjnEicnYit74nbgy1tniQ/KWqbmFNnH4lnEnh6AVV4K/3W4cXCz4M/Tjj6/UTVeVZy5vt0W3lxXfVlXyA74iiILGvLGWorY4jQFzXFXFvtQVv2Mv+8DLy00rn0vKu5XwA9G37w/dH6/scY9pN77dyfeDg+MjP6wj72I6D9UYhmege1A7A/8LaHMceqyP1CaD6KGDt6uPg38Ege8uI5f48Il8S8dnfrWmtOT47e2ht/tDeRbXtWlZrTrIEjpacWjF2nX25fiJBaV1cD71y+RBpQ3fd+KVDjv5zspHiua6w3OjntY1sQhcvOyIWnXpkai9zh1a4gNW/G6NOXptUSsFXeqsLeHOnOR52zlZHCAGMmGwPet3eXlRe/mk3UWc0t9/v+Fnk91Y60UvxHxjvRZ8aKxz9qkxNvQ/dMytmQ+LNmae8rfICzfiG8jpQ/oHB487fi3LotBW+rbAGCK+5ftk8jfwLd8b75xSbuQsud/4DOzxnbrJf2h0J3Hh7+Q50QuZ2wt6U18vq16+s9wKcLRLHO50Tr07m1L+5vnGgVrHl0HeAgVvcYg7etPGQfDOBoZLxCg5KtgDEntivd2KZ2Eh7kKvJdbWLr3cfOK7igRwQecaB8Rm/tbz968/KrF1fEd4XrG1947tfR4g38lV8hWZHb6Ng5nAjm8bvm3w9lk4iHso/3HE7cZ6vTTG4KBF/0BxW6U267YpRNzRls+fsAHDEir1IDcbtiKzk587iDsH4q/3gb8HTy1W8rDMdetznGVheWCQsCBKRflno//9v/vn+sPvb1jYeV53xc7GXv/KPvb6+vqxj8Fx5Mvg7tTWriU1R31UaxrQF/YmUjBz8yA3QbYiVpcavlRqs4RsJ7aHNuojay2VCCnsKuhGVyakRd99+h240k4uH/Nv4Q6eAeBtCBexhT5qJiKRm/IUQ+IQQQ7GPUQgPtKhegDSgk8r67HyfMImTIRMvuiyXsiHh/C04Hsr4gAMftpCyC6Yzwvkwjq+vJQCC/sE7Jpxw5v+Rv3n4P/l5abs5YahE2jW0zY+NdahT18uf07tE7fNvTa52+EbE1JD788CvsmS41Z6QGcL3xuf5W8krp/KDb8RaNV4jppuLy9qS1MS1Cma8MU3Dbh8gPymf/HPPulf/+sXseSaa1cSamSbHiDZxfio90XmT4cxZilr1r5rp1hS05Zk5FNfsrk87ccuqZl7k8sqwBeET+BgFS31zpTR0MBIB2BhjirsPrC1sf8zU/hCs63IHcA4uidOH404MkEdvMWeuABt5qomb028ftIG+IBUTfBLqaUqqSxoouErdxEkKHC5g2Ae3GBoBDADbXoOGhnoG8/OTjyJtVqpsWYrUPAXAoEIRQdq5gUa1JDxYWqjxsXeGiiQAdvw+OSn58rENrYFDKaHD8zmBc/pMY4AABAASURBVEIH9ph+bTxNhvE3+Mtn4DcL/5AMpNIDkU0fyPh/DDg2y+PB/Nr4I4rE9QwflF87Yv+ZG0E2n8HmGvi1sn8WvmxcfMk8tptozJaT/ivAB5f4Yvl1SB6+IvMPQLmsQHLxDMEFfknl4BPmANbwzOmg/yW5P52ejd2oKT7IMyarpHOQt9RRHwM8CDhyZQRJgcwvCG8A5qM2IqfBmG+s54eMMfMBY37Q2J79pedbfXRPICdXXuYcG5G5cBl/DUIPZC2eIbjA12T+nLjpa3LCt59rHLuXL5/ZstSJs5+8n9H+5AnKZdklT5BYAl0t4+ML0bE+BSJgRyb1kTU9ILWhsj6HYv4BDcWB/FdiF5AG6oIvrxlA/6XLNj4eMHNHbmaP/NV/rqPQf/ja81zB15EJj33ocfwOAogOuncbz7Tg/1iI/ITT1qU/6/01XRd+8IXbLjmAfwYuWsZfkw3u4hnEiQp9BsEB4fs5mLJDCusvQfTYTqez+1m5MIYvIGVdOvyBodR4Z406TncMD3o9tcSWH4mBwRuHZxC6RLPPnNEzRTd6p67BuPMs7ROiu3BiftGVKVvLtq4WWsbjlL38GQMd4J7nxlagKOpGgee/Utfc59AALs8QI5nPKb6T05NcxoMf1wNdE/hlmi/xFyQPGdvJUXwf+N2VL/WHLqPngMwD8TkAgVjHhOCfYdrCZn5EB2Jn0mPHUvbyL4HkKGB7snbkO3kYmRU44F0v+9Sz34aJFUHcMq8b7KaiF5/DneeQ5cZoKW2AOyAxg46da50Z71M3+e9HbKA+YmSS+ogfnXH02SVjrcxLP4IK3caPXwDRbKuIS7T0AftDFrTMbZAHPJVdzOJ3nz51AgtMnxnPHv/j2uDWieGQk7KmwaFgXlkXYzsQvG3Zhhag+8ll6Gibejs/qPNCIH4EZ+pGPFtDg5q0WZCzNy53xoFJi0358B82LpG2A5gkhpjGmoxwwyeuyU+adYzFnGKGcfJF5xO0VqowAokNl5GD05IrN6mqTpzxHc/I28YLrkGurfOPraxn5PWVZsPng2D0MhWiulpstGrXlJdKuwbKCsYJdfgQhuDTC1p7kgkOVAJWfMn+tfFjPJDxBXkewnuBfThmngXnWdD1GSVl/2jNSouPddrDtSMXbH7xZ5CLA6fpewcfmdYWlWtC5mY8YDwgvIGu+LQj8wydOg2fMB8dtrVjZzv58lzFn9gILHXkyDY1YtHFpDCH/k4/gPTC90DqMnmWlvmCoiFTJ3jK5sX89C0vNCi+Dgz2hZ2XNnkB/+7j5JZM/qySGIUWSAyFb61FP77hEJfS2rLowAsf831U+DjAlapZ2cM1n5GhxNPAHXPNFi97H1N25yV9Zw9PvbRCHqJxxbYM907e6Ii9K7nbiIEUIzvm89jZ23qPH9gihqGBM5HQlB+n04M1EI1U8LSOuSb5/0PuCAfiD+Tz8oynympVEg2t0/7gOerUZ/gLR8sNXk99WeeBP4Ho3MMXfmJNLK6SDS/rsvEspt4G/tmhYoQrckoMjI39qqaWemwNjJAfqmbWvibcbqtWXrw2XlLrVBOdWf9BbMU6ZL9Kv3Cw0YAObmCTkpAazw32LF3isq1yHT0+X2PRKvMA9IwJba7FnnhmrHg/kj8j3yKh0TXXaptrxwSsHbqEGhVsy1qzJ+SJs6XEQXpm36MEXKPmRcs8dLsxq9OHuUrq1JRtGWXVSq01VdMJ8Y0qQXHkEZ58tpVa23irP3MHvZDNS+VWJduaf+iLecAG4yZHua3XBwdneaFM3vcZa+hDsGsl77dbm33Wy7byTNj0aEZEiUm0/K3VDV2dOklErRaJnObZjW8H9JkXuxRfqjW11AE9zGjhTgwwzXF4GrT0RK+OwSP+rtasVgXQc7C2rJo6E/u6LFqosfi6cQh2p6bvHKwnTya/krmsxrpkP4pv8X0njz3FAb1a6eCVGOCSWa/OZywv3uF7EOsgvtaaAisOGH9m/GNMXzdyYVu20cFFzwhd4ycQvG3Fp5fbCy/Vb1Nv1je5FW0hrqrYK/SD4Ir/iDHStLPzNj056tmfiHXBP1zTjQOnjKN/ZU0jhyqldfK6kyPc5tDiRfmbfge9ps5bDjM+Lfr0cpNwdMBIBMQgcsLevokDoY3c7LItawFvPXIg9bZP2n4d0EDv5Ph+HkC8EGvqZM+BGT6kXnJwtPNcWkXtrWo4OhRbm145VO/EuLRVVclDx+6mQ+6u+J3ncqGuFvYXzKnj7yuHUa/3nXrHWb6bLy+r2rpqI08DpkGu6BQYGuhZoC8a1rRDGtW4LesCrWnbd23428kdrmnmFnrGned+Y28Z7NotNcahXg5/s3620Scd+GJcopz04w93DrM2PTjMe+DnRt/xOw68vT70ymFkak605fYH1fIH/ef//HfsUdKnNYDP9I096fayKP+cdP7W5u9+96KFXDSeF9EsT5ufPn2aePF75LDTZKfG8ZqYwpePMYYSe298FIvQWbvU5E7eXFKtyKHby6B2brrdGsjSQFdHOOv89iCuHTWspyxVK63wcZ6tWqQFnzvGduJdqdOqRm0hQP72/aGdWtiyN4GCTTbr0qkHcIhIGvzZgK6a6zhYK7MHAOTfMiwYGiW7xNKo2DNcgqfJVerExbKR/65XahYNarVOkAp5KXH8/Q8/6Me3Bwetfa5X/Epdvd0f6uRkx6c7tXbHyIbf8d2WcGv+7dylNfKE3maJ/PzIur7mnzpnvSltUVLEIdkm+qF83v/wI+vPYef8Z61/eMNubO/iMdCG32/I/vij9Prj0I8/bnqbtkkWOqqVCluuFnMzvh/R93d//0acD4n9Mb7967/9vf7FH75Tvgd1DtFFzaRu1vWmdV2UNrA1SHj6Ss6IL3O75FaKLaFsI5H3fKaQh6VWLW2hLkoNPwIsiUTdlcmBSpK1Pawdvx/IvP6446eAoZ3C22YN7ORmm3vJWw4wX++6v23ADq5DG/AOxvvMT5e0kaBX9L1Rf2wv1NQgB10bSc56d/J/5+D8/gYO+zlc3vAhMREefhfQtC6LeASEm8RoFbksGOI5WwnzIRf4VjPOGzV845l/uTVNYL5Ay/O/ELwtcnFBqdCFc7PPmBRPH3f2mJ0Y6EKeINoY5rknXmptn0Cu7prxzznB24Z/P6HTW9wUej8VDirNtsrFM7gotltr9NQK5bOzvjuJy/e7ffqBxBjkY1erh/6Ww9+Xm9QsuQD65I5sYMvKvtKpGZYQu6DwO/pSHw982HiYw4PozC/LgRIucinaADHwAUklb61KrQH0Zcu2dnTwoEwfoofEUNJDHb95HOczhyqhSgNfhA+EgOxQlQEhay2MG/oWIH10Bayh8Hc+v3ZybdfhQztkq5qix8gHROsYC6BKos5F8WTskmBX9rtCfuIMC/TGvFpTVcmeyBDESNdUzw1kAQd9QBkHXwn/rKmfcb5Hw6a09GYAGpeI/xxHT6tC3nIZ7HHZlhkWOcNFZDTzmbGSS+IUdZE17MyT3856fQsKXb9dv2Xgn34Gxj99F3/Bwz+OnHgDf5wUG+M/QOiPtPFt9sv21cN5braMfrv+kTLAZ8PPWsrq8H5JH3zBXPCzoj8l/gPFfqror4tJGMot8ORKPnwn8ME70Xzz+IJlov+cN0z8vLr5THUpvf4yDe0zHZd227I/4ML/1fqnRbA//LI/H1/+XWto+0L92fro/lJZcIEv8f9jzPmCzern/i1/jxrNIgS+xvVlnk8+uuilwwJyrEfGkmUfoD9zs6N3yFPvmPfrZoM9gnn/7Lw48sPp4ktvW7YznGB7zu2jL/oAnZwv7wF58j7fpn5sXvrtz3ku/LPMNZ6y14Q+9ujer9CztxMM+WVW/Fx6Um9b+UGDa7KfCPp6w01UsWL8mLg4bE9Z2xfqJz0S2P8cbRvbkcEvfbTCx2+BHX5NH2xP+fAyVFqorZWMjsNXzbEdCuPZHfYO1DUmLwh0fjAl3wzVqqne9YQvIJpnvAzoNUFns32MouAYnfdLNn3g5IOaGRFpzw+zvis+gJ5XfJnrN2fid/SYkOkhd+Bi1i5VlQ7NgxwJGLKJDSSYOS7mDHJNiK4LXJ642B28JJo/GFnrQTyB+JaXHunnHB4j3Phh3HhxUi32scdqI4J9iE9X4Z8EfXDHDzvSem+hBy4/QoidCehEVBGxrfwJPcBUkSn8D7RWQU9I3IHw21bH5wuidzJxC51Odsm2qo7eRoaXIQ9eWFjSfNHRivoQfCLJuQbjUJlzjQAJuPQ3XrAhAvbjwlUtralcSj533sLs2Mk4eQ8k5AtsTxtG0PbMbXjzUvayc8nHSuF/wPSpoev7XXgviJKMw99Z5/188ZZ5oGIrA6ATTyKNP5EJgNaBz+iAC5/ZIUL2GQTfz+dr+kUM4blwodtHXNfYLhE1buYFWbil+NSaZR8QrM0YXzN+BpdU7YDI5AXfuq68IOMAhFhjJ9DJ+36+WMwcj7E59OAQ5M5BUl7sB7a8qIQ3MWeNk1vb7yYJUzMeMNGB1zyvTM4rujPcsb1jL+PE49ZUPD+Z236PzTYocpLYAjEAZpkxQOMqeOwCywU9NmwITEWf+aDms26Z21by36rUqiZatKnnnG+80N1OH2cdQm/42AqZvGwtowqgH9gM/45Mjx14bWiAzCSJopsX89ZKy7pMKPQZpujIi8JAcvzghfu238nlDnQg/S7NbHbZZnxcyfcFI3RIqIVn8JL2PsE2a75qWUoPDhrDP6XjWyAT5JKM+JLY40eep43ncmPNd3qhP7qLuIsabKxZSz5MHslD1jT5qlaqOtak81z1s+6nGXwpO0N8tFpratXe+UVDlVJbwk7HqR4E+PmsM2cIv7VwcpiDtW17aOeAOv6ZOGwLs7OGE08gPkTPHl8CxD3Hp+7oRHTKXGNhKzjXwNeA6a3kY/JUzXnhp4RN9O7kCiX4V2rke0JyBST/VVK1kucAGQsr4/j8y4i5aINaSj7z3AW25H/Ai78DO601FTo8bSPAZaMPWs9nKX4kZtC6eCL3IFcDHcGXD/47h0NZb9uK3oB9OiJsvkMckKY/PB82PKCWtoDbErbWlcMv9M88IPfp04teXl6mXqZKbd2p70F8VZYr2MCQW9eyeOpo5C4Ko2egL3DpsZGzRCdRk6Ht5Gfvdw7uSguywcXPB3vWTi4kg1/xY5k+vHGa9fr6Sp10kXaNFAw8yWliWNljbIek6IqOjT0recoYVg5TbhOqNVV48XPHj43crOsSFtY1z60Uvcva4F8Ug6mpGb8zG9gQ/qFvzcHnTUsrcEMdv6LPtvI51umXG3wvK3lt5OqGPnQMCRLxNaXtxPx2f9X98Tr1hJiX7Xv+2Vz8W5aFA/MXffp0QwbdHLQ9tjfW8U35Lb2Qw4W4mIDjIA7lrVZZjZiGXjng+v7772d+1nUlLnwua6UWXl4W/fi66b6v+v/+73+n71+7hktVUuJeWOPbbcH/RY1xQUiC7FQWAAAQAElEQVSO7YNOp4aumIekHX9Do2TYvzYN/ghIH7nE2vnuSNnj612tlda1iUVRtabvfvcJ9kWv1Pkbh5HJaWDr1n3rymFPdBEcfKJlNjio7LpzgLDcGrnvig+oI2c19VZbwDX4uci/5Jnr8LFsc+0oibghE88Re9OCbw1FlpT4VvS7bUreO6dCx/O4o82zDlqROOLl0Z61uydQqPlOQwhKH1AaBgfGwztc0PAJ2yQlVD2o4Z2YArCJIYe0fL5o4OOArWQnDUNFHr/jID7razfFLOlTjyZ0Dmx16iz1mWfpR56pB/M767WhfHSTg2L9Ov2ugQwofOjaOLAa6GlNWqm1WMyaBAYGBgH1BIG1wTP1aZH+7b9a9c++K6FRbKfUz3esxScll6iaue842VHQ8L1am7hKQGEAF/uolqtpWW7qScAYCk9D6Uy14xkCtgpEuSRZydm27TxTu37goDsxx8fOZ8+In+iZLsPLcNoWzczpuOCa67shv+uVg/qNuo0OmNGgCTBqI4csCehxQtdOraY2dmKs+L8u7Hc8Qw0JixiAsgqfmws5iY44i+cTWItcWdkHRMv60UmWFg6E15u1kGfFsI6WOCDLNjqabvAxVFr83snHg++Ib8TyxvOVcfChR3/Gx/MZ/4fie3TGxiAXYNSDIOVc03L0t9YUu9HhMrEVvje1avpoSMAcPqKFn2eIfewTcfzH//Cv5n94gqggCDaFb2TxERNtUCc7tRWf7/mcYPHGwCPym+Qlj7Y1CuZAOvqG0gKir1WRswZYbAcq3ENEAaVhi4vROHBD6jwbIObFVAl65mBiuM13mV3Gls2cqkhPSqaOjC8INToiH9/tCIBBR8VHprblMJ5AiJg8eCBp1oMzP+DASdM+PrRWqmbFfmDheV3ZwwIZFzz6osWezT0A7ewYCXsBqxC04dFTyxRfIME3JswEgQvrgRd4zWabsWd9ZM1Esw+cbfW5xjt71w7luMaM/qf3r4RxCPx2/y0Dvy4Dhi1A9w+48gAHeN6pZQqUJ3XOn3WNc3L15/R/2u45zufxLwTMsz83Bvsfvh6/YOJXkr+0/0cE8Sst/GOx2Z45/dPt/Yka/gIp/HOotH+aHxucPAM2H8hz8Be4jfNLBVuGMp7AJPvHHJ/0nzNtW7b5MLWu9ix/6QmOz1DBPHntg98+ev0ZGq7z4c1HPwMuBb6qlm9nVlNAX7Ssab7vXej4fUD0fkBS8zX9B++xD3cYrvml7+qf8bZlA79irW34jO/OV4/ApfHobc/B1I+Ts8ePiTxvB65rrg20Y374/K1xRJ9pmduHLX/D7wtvlwxPYNqcfvWomD5k8Kw74+ACF7992AouYFt2MfQJdF9ckX1GIaJAcLEx+KJ3QXB/LJC6KZJ+5DZnwkbNGi+MXeDpq2YLa/hTH0EM/Dj6rEGnhtMfcOHDGz6wQcn2hExiw3aGE2dsTd5T7ySctwM/po3ojGwg48BBz9pY8TO3wWCga9JPPVc3oF3j9JkHxDNW1WRbxTdw+/BPNNsTz3Be4Q9EfyAqBz+segC79sEfngkTP6YO21OHffSZTDlqLLoyv2DKonziYY9fKFH4bRAwXjyD8UXP+B2PPL+TZJATkEv+7Jprblv2AaggfUNj+pJ8jkkL/gL74KX7oDGxzWZzcMXfjo74EIyFLvHzlY0quNC+BeEPTB/4kfrMJ2JR7MBgW0ccVuyNsnSum8Uf6KLZeeYkq8Qy8CKIemVjX3ixb2SiUrTYA61W4ScHkzCg5Dr0zfyiKfYCYbFDK9kVxhOs8LY6cB3FHfue9UXewdsmnKFOvSQnAVmyzQsEfshFuQR9wMdAVmuHPhtZ8tt5sSJacrTnJQ94BcApNuHZyWF0B4Ie4E7V6B3zR2N/55F6kjQE7QDLyoU6cAP6yFC2GXd83QD81VPDwCCuMNrIQxoTpylnXzi9t0mPb0AHMjfrYx+8tpEVkN5Ks48+vIHwpw9c9IwDmX/kus9YgivWolVT1TJflG28gMLVuC7cILZBn/1Fn9nWUyuX4snOGuysSaDTXyykU528xo5tuUpTwJrNNvaGph50TeR5sy3DHz+jg1WZFMPnOeKGw1zYGDOuxBveTgAdgn1wTjzznReYGZ9oCbJt2ZZkOXmXGGENfvFjzQYfkN7xGy+WOnGNQTwqbFsikt4HedtlZy786uS2Q7/8O8a2J0/yg0u8EOyTFyWSBX+foKcWv69pIQ/XlOnTD/RjXxOfnEqNtW3FM8dbncYznzxK5o9onmBbwbuQCQp+MRa9bdmWBA1HbcsuGXpSE7uBQb0HdLYdfzK0JTu5GcTHSxoCDb9oNkRyl3UPhM9uUArz5tmUUKus4cBYAKJs5BhkPmCY60nOx+TpyOAoY1iUuAa+hCc+zZfZvMwMbyMn1Zp0qDvsJH8SqBM5Vc2b4ncgura8vJVkJy+x2XE2fBJIRX94AxlnZeKLaHk+bMMGFHLzA6ozh8hlF/eh8Nue4+iwGfMZUskReRu86c7zaltmPQKS3/20/eEHe1xCs63ELVofnbs0Xw6il5EkbKNbsjRBM67Y33kRnHgudMbJBQyyrVZN8Tm8nfUIzDF20gdEu9/vPB/b9E2ymhclpip61qOzdschpohlV/5mbA75Ft5ct5ZaCn5on3sVmYUfZbLjs6YPTAiX9RBz41cA/VKD1ObzmHqIT4FyqWE7YB9521jjQKd+OvHEj8R7HEbvqoovAx87EJ+eYSh111mjIp9FjFK9PwP2aYM9BEfx8riqFYPBAcoDnV1HaEO2p72WGNB34D31bckDS2lbxifuH/ytwbPNHBa6E18jjznwqfDaShusUYwlD6nPgYEJOJc+em+3Fb2CbejIA3qpCVjfc7cxz8v2MYYO/ZpxXPzJycBWZDqfF/F9I8+h52+E5mBxQAwuvbDfe9cbB0/B3Xl2C59TC3Ty/MPa1YoPy4TXH9/044+vrPHgQGPhACmHKCXXju8d3zu0Pv2rMvl5CDXnvMlukqxGrhNDfBZ+GF46JXfJ49vbXff7xlptkEtLa3JjjfG3CxSg87ND6LPx1k1VhR9DEj28rUqtrfg0Zq4GhyaRS7ykE3/3CZ0aJDWKP50cdmTjT3yJzvC/zQMa4sSBViUDsCIjvXGgG551XWR76owXQkn66MmBmd1kG6BXU2oi+nMYsK6rkvuOL1m7e2/6frP+y/9114YSzKrjf/xDBTGiHXxqYk5kEIYnAIZabsQevfd7Zy0GHDVtDoLN3hQY6IzvWYLOMxXbI+Lw5F+WyGMUG2+vu/K3VF9fHxwUd3KKR+xtA61SiUdF8XPD/509MTo3chb4dHtBoxVWRNSWG2vVZJdwWqRSdQYV2fgnwS/JZbWqSW8ZUwvbI/FAH6I2xCG1dfudlb+pnDW5z7+dDlElG7xLvcfnoXIDF6tDsRMuWRyILuj5vVq7SaoDkDPjVsxHI+bIlOxF0qLY2lJICYp8D/qd+DsQ3Q1fy8jFNszBDQwGbGslL3k219tNN3KyoDd7mvZFj7vUWil/yzv/lPZ335m5NbDTOQDeAdSqmvHHitz8uEN/UXfG5wLy7HDmpD+8SP/xX3/SH5g4C4WwRR7gz/q+Zh9gsS/f9+wh5PmVw8mMYZ3Mhd9TJ7G5kw9kPJ9FFOl4nlJTve+nv4h1pPF7kB+7MSnWQ/jeyPsLdV+yrUYs+Y8qGClt4cD0drM+cXD98tJU1eBL7g25+O2Z+QcU8VYraII2FP/mbMeHIVohb4BeRS6FH5PAQOTwAMNJesSSKePWpLaCNACGrZL12bSz9oV4fv8O+jf2rOy3UxbWncPtzqFqEVfosIB9utBnWzaAPwJsjD31A8GAZAlIbgN25riNsZ1cd5652KnWWH3NvTP+ZT0R02zIDIIa6NzhasuqlcAa0PXQH37f9G/+9e/ASfn6tJwOox59Qo25AZLsyk1XQ60G65t1r9bU+E68UGuJhvIQ5pQ8XTDKCrDlTHLoAVxEj9THkA1PagcjNmMY4ruF/kLzkGZtjoKXOTzChwGIlpx08hMZpvDoHaShGckYDKljZuHPFMeUBgVfOkC2qHUGKvyu2IF/TDvWIAgzD0QuZJvZBIlO1tEyPkaYZTCIb8QQ4+tK7AFBmD2EyDFlJGWssz2Pg7IN/QPiq0/9sRWeAGySNVty1CEGgiiXAo0cL5zMN9YzeJtYceLKZ3AX1DX4rf8tA79l4LcM/GkZOHemnyj5Fv4njP9LIrIxX/DHJiCfEYFLjn1ePR96F+Ir/bUaV/8Vln9SqPEz8YQW+CWHLx7z6Wn7l9j//PRf0Jh1mywMntdz4n7l7Y+VC39SG/hZE2H8kiG4wIm3LfsDTvTPdH6nXbV/9e+EnxvEVvnd5pesWe8A3xfnN7Y5/pLpaR7btp8wv344dScXz/CFOMua74VfYDP9h9m0Tex/ua9v5stkIB7+Erzz+YMzX81n4ieKxBwXX1D9E9CvaIMvuiNJFEbQ9XMixveLHpH4kj61kLUKdBADneGrKi3zh0+T7QmtWY36aq3mvE68bf2q9sRmf0wGdg/beMU4uqqe6EEAEancGOeyPf1wJidEV4bpN14abvvO3p9fJsEeYCNBvsLT+VGVH7p5mZwXyBkHh2Iuy1WqopcP4fOOOKPjzkBlyz4g86+BQY7k94yR6az/y89JA2l72tQXbSAXmGjGyVlgyhNr/M784pk9urimSOxnTRsvdxde0lVlHWvS5g0Gm9uc5GZyd6xJdEV3IFHPemGTDD55iw8ZRyp60/8SJNc7P/YjVy611hTfIm9/+GGdf8CFlpeLATGfNuIQgypzl3z2QduGzfOxix3byh+iUnwOxI/Q9NSiKzYCdvGYIBGF8DzzTr51mb7LmGFdsqgMFV8DjbgWXlBknDhRoZnHU1/mF3TeUHzLp6kaRtIuynaCVdOObdnmJQKvP3irEx2ph/iK57h0GIsPeZG64k/8atV4zpf5wjr4hdoocJL5w91SobdK4vfztBWd0X9BT03D7YBhlKa9MfFCvuQoAC970uJbTyDBTcA/C7K14sONnN5uN63rTdUib80/yFsfrdAbn8O/ItNaU1WbDFnXy8eMc7A3krhQSeZ4B/YHcHbJPvwLDRT53E+4eDx5KnbXhn/LzJ/tDzz+x5f41KoEIRd8pRvPHQjmRnYFt0iivngBk3TEvcO2J4+d/shnhxj/0x9x7dTwjn+dWuhnXskjcaF0yqffeLmXF6OB7dwnYA4JxdLGi8+NfTKIudaxWYd/t9uqQHJs44sAYmqtZs23KhUQWcjgipgasS1KrSeWoz7wS0ezyckxnM+V5HnpbJHJ0PBFd2COm1XAwudS8qs01IY/MIMBZ3yvaowOzM4e05MTzIRvkGjEJj235CSHRncOHe+8PH6Qo8SbtWrU0xJYVtlZJ56myLMWkbWt7Fk31nW93cjVjdjXA5ZVrXiJie3oz+HgtMEb8TfsBDKfL+vIhGiWtSIX3z2PEAAAEABJREFUYEoORT4X9AYa4xIqIQ1hml70BvTebM96yL6cNR/4aofH6Cv5KT9HhjRbnpHkJ5OqwhY2ef7WxAbY5sC98wJ141CLgy0Otx4cjMTGBXmBq7PZpsyOfAVlW8u6KLpjJ5+5if+OjqwRnJN/6gSXOgeRC/EBiPGg3ndlzcKXg9ZQ7FLNuEpZj/jcWLcJBe4a02dtWzXWJviaz+R6u2m9Uev411rJtqKnwW8dcUybjy1OYOuoheRsp15Cyzi+9LmH77qTn3tqCnj8BDh84iX7fQK5hC5a/KZT8jnOmkgtBG/HD8k++kmOQYlY2qybG+sVv2EiVxC4Bvvwxh5wJ6dvHIJsj13r+qKXT5/moUVVKc/HoE4DmbdqaokdW6iY10Ezso16JFcvB+TwrWPjTgwb+0jWrfOMdOouENsPDmA2TtZ2DmN2+sF+t+KrXbKttPAmh6mLDT2xt/PsBhfZt7ddb2+d3AQeswa2/aH8jcp1bcRz03ffEVfWcl0115kYbi+LAi/4+/Jy08Cv5DdWK/sJsokh+Y4P9/sb9f2jXnlGE9MY0u+++50+vbzMGonehT3oBTu326JqlASv/quEzdLLp5W8AvQr9PgWvtZKBdPC54M44RrkTFdj7nO8s1aPWRcbtd6V9bxhq1waOLMS2+22koeHXl9f9fb6hr9v6tRd8jXQA9vMT3hzMPeC77eXm6LnttIDK7Asq+LTnpxQxz79u8FvWz98/4O+B+JT7B/8mjK2Z41M3fgn2vc/vE6fkt9ODajIjQPL/BvA/+n/94PeHp7yA38TT+p4hFfw4bhldfro2HjeJg+4B3V7rMeYdhtrm/gW8plx4oZNuKXf//6F3vM/amhVjFu0S9Rd4i0vjEud+pKl3//hO+raGhz8xR7mFZ8SQ/rozufCI3s3dc7FXohKLidIwNgRLfYncKJm1rUyAR89dLIxyPXge9pb9ojXzlrhDqcbhMQaLXNPWlgbjxU70HkeJIQEH4c08bEtxuem62CjLEV1fE+fOKVCIMAI/xZq/cZBZPKWGlrR0ZpVrajZTzKsNnlASXKTEh0cSsX8zAX42BYNNjUOxl5uN5k/DT2fPjX0rLq9rCrsRebxGKwDa8Yh6Msnq63C5ybh20BuUHuzbofUqmR7yt5uqz59egFWdC7IWJhDahePtP7Nv3zhEHjR/cdNP/z4o358+1Fv7AeduuroPGAoffaQ5Dv/lPVGnafeex+qVmpNs8csucIJi3bkQFgbxI9K9Ew0OS/diLlVk/nTUNCq8LGgrbIP2dcf2ZsseFnPG3GVsCOt5P/TS1PBR8HRlxb2E8tKG0k6hBXcui4qdFcremTIsW1k4OUSbcA7WJfO3rqxd2wcit/vXXeenQd7fuLeqPNOaLALVg0mD/bkB3tqPoMe8M7P7vAA0zeYMcUdBEKxEdjYv7fHmaqDgYnwLz4W/MfYtmyrVZuwriu5CCzkqU1+lxmv4G/AqqWBJ9ZWNWUsVONr1uvOfnzsdXfd5x79oL/rccaYOHcezOZd/+H/+Z1YBXnswrxwf9ZgYk56cQs6yhkU0Mpq5DZ9YdsurctNKzXbCh9IAWWDrQHsPK+degCpoyUvsYGrExFKxtnHOrV40DsrNcmsX6mmTQnzCm94dLYCaRuaTwwd82ee2AM79dievBOH8fSB0CUrLXUSf2BF5rAffRd0nOj4+mCfDfQ5H3wGbcCu5C16QCu6Yc10QuZ5hlODwWceWyFesSRe4ctGInc2lOgP32U/Y51t4jA0ewjpT9J7R5gzb7CxQFzhI8O2ZQdYOHommiAJrGwrzfb7OPMLkLqGv/V/jQywjrPAvtX/NXx6tvktvy48pQh7ypPuj7jMl5NniOg1z/gz8Dm7emVwwUn7Rnf5+a3+G2K/Gp0Pl58DfeYr23QnY0/wQddHS2jnLJvBz+s/Gc/OZT3Dif7H6VhT8QVCiTn9O1h/rXbl7kv7X+KTM5n1oVCS8y/5v5xHvvNFI7wXfMnzS/OvyV24MT+BKBSUFH6ZnZqOWS4mOmBAeIeZf6vI++jE8gTim4HdJOQMvTry0EGw//z659dlXRDZwCBn6X8OLpmrD29yOHvkM36G8E3a/MTL6IDYChyzj3twgQuTceCazz5hWu/+x8Y72LKfgDh1tmc9Bc+Jfu/sD7l3JINLLl8OMg6Anpd9yEisU9ZN7AvJA/23L0MK0D1d+bIT6OJ+kqMyc7Heg0lsBy4xUHqG/STYVgOoDiTFl0pAOnrylwoKJA8BfaPZlu1vUDVp9gc9vgVEmz22GL5ftqdMEPYxtp3pBPsYRzZ1NJFf3IIPPKPtQ05f2Lt4rvq45ldvJ0NZs+MZvfBf9gdf6cIP7ASu+dGnBjKijzoWZqQXc5gHkwNiT7pcFs34EWD4q67IXhAB1M/n/8CVPPWFcsAxr2Ny3qcvJOx5/ae8LCMffCDskzcxP/GHJ7RAxoGMnyG4C0QlDvasQV4yNvtYqYFtJKTwv6TsZfCEHj226ZI/evCRDQipwLj40Wl8hnletmV7jnFbuK05A2db9rchQlfc+acb+Rkh1E+IuWe48EePn9YMIc/swEbJavhlW6bXUytw8W0YGQ2ZX23FD2gbRPj6yP0AcjWEfuIe0cNcgSGw8BuQVJbOIX2JpHLBpKNdtMx6hzmDJ8g6X9OKfrE2OtYmuR6DvWnCxTWE29dE+cE0bUyeD7tT7p0rAx/+ZQhMOvHmB5asmUPQ80IVP5qGjpzii4sxuZi9NDBoNxk/Nz7LO6MBLSDGgUOH1bsQKLBFbw1GF4jP1s78HQa8zBWg9jQs21KLHFiSbRucFNnYI4RMZHwx/FWlmnwSrMr6JlbRjP7sY++goQGTbXitom9A+Kyj2ccoOnqCQcekgLZ92jLymm2MTszHpwLawSHAxWBeg8RwadKQtw/ZvFgoUtRak8vwEjO6GPzkmvLcrlg/GIwfKJEnatrq1lyjLtnRqc8aavA3Pvejbp98jR/2ocs++kvYMkP0cc8aRE8g2GWRqlEz5Cvf9WAhtwVYQs8grhFmHS25sC1ENJc92YE1rnQqL9kMZK0CHTrhiNAkws1cSR46pl30Bxf5gK7GJGZhm7FmPd2sag23PD+rB/Wc+tg58DQ6Cwh/J8hnn0XLPC+UtvlCbT90wMylBJIXgrDxcpYXTPiZtZWm55KlC2yIOBZ9kT36MEiEorxMC05ny3jnRZ7dVLXAY+280DteyBA5ujSQD4geYCkUmfhl5J5BzFtb1dAV/EBu5+WLXadFYYPkMbPRB4S2sNBOfoBqDSZWMuRWKmq4VVO5JHB4NV0SbaBqJ2cMZ84NwuQXKRXMC34UslaTGA+KInnId+98RzcLHyi4eX8+deSlr3iRZ3SVhnBxgmjJF50GSrK2IbS2UPc7gGdJTuQQit3wYliwq5MLybKbGr4ImxPA1zk/eEp2U0PvgPY5FLnhWQFvYgqfbdknkCtcVlpegBb4OR9gTiCzGiMTcLksuTyBmxr5ryp56rdmM1LIDGpukJvg7KbJR5817tTRDD9EkbnwA2K8UBPhzdS2jL2wDZwbxHLA4ZNtSCXbMrKa9DFrzjYvbW9qp77ojK7Ecx3eZJ4YFvKnNDe8tnBv/k27jtYBJNcDWq03vXDgVtTgCD8PW2I0izZ4dgf11bDbsDm6FX9WZJblBS2Fh/GV3umtHL53EmFy1hr8WN85KNj7pjsvkrftrtA23monfkEPTJvYMbmXLKMveXnkBTgQuxJ2alVRL6Ht4KdPKkSajjna+gkElLjnd6Ex1DsIaCPAc9lkreQJVzXYr0Qza1OtyTazoaxthnbmoLjQAn0oh6EV/sJ+8NgQvgzWrBNvIHHvxE/RwSFt2L3GVQ1cZH32GZc2XtoOfJ2+EKttlUvhEnczTgw78eeQLtBZm05cGtjgsOvOYVdqAlYOdV5U+CmIfTIxGgM3YGZPWLK2c97JUWhNA305rHjlwHMniQfskqxlbfPQzLYash1eqdTIZWKqKiW0gp59fZAP5XmSBEpp5pbcjtGJN/vHroa8bb1xsBB86kTUR/rbS8V7/IsPBMqiLXznzCH0gCf1g1ktbGAvHL5SJhq1IzOU3ElWx1ZPD8R+MrpT43cOZPK3Q0Nf5iFdbMUOUmPMGllQPqiRPjbhIs9S1zafFWED3eRIKjViAM0ByKbkeiAvo4cN1mYAT/BHXtC9vmjnMycyVQvKTD66jjbQPZT4q6zWAGKWSxt+79RJxx85/PASX40H0416XvTj94v+03/6O/3X//NH7dTTFjtDQqGyP9r43btef3zloCVxNWXtdupq4zkVeQ3MOo/tAPmNH1ZJshL2633PUS46X2aupq/Qmguu0su6KHrDP2NBz/ryooH9Qe10fMN7rOEcoZRL6+2FeenB/nPnkIRwtWNsI59vrFfyJZEvSbFXJdklLh3Nsi2VWaeuO/tN9oE7OXu9D/I31MfCOomD941DTXh4NruKfapDxxEU2Va1duQ+PfEPfBgDuiUukUJt6M0z26ElngW+BfdwnTiMDgmSBszXnhNZzMku7cQ5hjWkqS86xhga+bxhfZO3nXV5e3volcO5OwexO4eKiXuhZte1pMgnBvg6ucpcWJeHjI6BzxPwIei+W7ax6LihZZVwW6Rsjqt1RTclrb/5JP3bv33o05KaZV1hHB5i+fBRE6J2TJ8HCGJhXTcS0HluHqyZ0jDXGvLkMn5JRx7LTZ57hJVaJQz1XbOFNZA6XG/wxS5i0950AKWRRcdAy/2+aWfPHTwbHd7UTNZ+kB+rVAQYCZOPgPCzk7NGLqpZDXoONlfGK3ltxJoAE0fW5c4haPzbctjOumcPOeKOVgk1ShtD4tID/Xd4O4Qsi6ppOBAuqRHc/A7oY15VWpZVxtdOElwSoqpq5KTLzEXeyD6EocLPl5fGoXiTm5gL+QNQLZemfKuiH8Axn3hZs9FtxDI0mALMGcxZejGK7uVlVbUHKftet+UH/X/+3/+CXjJ5fmFtKEWlMcV7A5rLjGVWCF8hLPjRqtSqIWfFx+SaLVKEpUG+ktO9Y4dFHszxaO4xyXMnsRv4rCnlxfMtbdTYDq4LFfgeWviE360Ve1PTly31FHjGo3rmq1VN9D71DuJFE04Y3XkeihoBg3aQAjkjPWRCKhjj66DGCjTTqY+pBkZ2CqiztulHkFMHevg8FnWaKWyHTEwwuuYM55V4d9asowulis0QHINkW8g5/VTmsCimBvoHtADLoQSX8aSRQNKoTQJMzjWhowwxBXaRDwTNwmUu7KX/DJC/Ltt44Dktlz6Dif3t9lsG/goZSEl+CZcbgycicM2p4Pfh/xKDKzG/NthzQ7nYSZ8C1/y3/p9uBvJBecGf6uXgw+Gz5+bnFFIzFzkyX8LP0cIbeuyl/1PATrF/ruFZ/zX+nOOYhRY4Zt++/xqeb0v/POXPkYP497QcP2/wz0iddr+1UZwO5YtNsURcc0+Z7LkFflBapxwAABAASURBVIUvl42rj8jXxhPHl01KOCyfwaQ92bPjjWQfvX6hjXy7+grPOHVmDS9Ntqde21+R+BxlvlAFYxIUyPhrEDvjGz588MdeIJj0ll0yIFnPLa49wzPty/EZ4mfoCzfm4FzoJ45L9xNqDvMDbA6ebuGd089dnKjcjtyGaHnGEqy5BURNwYEf8eUZYICWOzx8Kw7tHQEakaNUnt1nHDzs88cabN+8Okywy/yJzKHsYMcjTOV+zL96n0JQ0p8QfRmCnVfmtvnS7Qn6Fa1SS/DFv/zI2PL2hbnJnW1GxzXzwdC2bIDxN6/QI1/UE1BAeG2rsCdLDCfoT2kEzzX1zP4LXbF7gU6biaPz3Kf/gn1Ogw9kYltcGbI+/Czimcpn56RDyI+bEG2ne4fQ7ROXRYGSaXyZCjMBN+LHhNTcCQkEGfvInYv+aYwYvoQXJiZDsfMEp25Isg0vdYVOrvexBP+QBN1mLPQxP3gUtJb84AORWHS2xG5ZhUxisaNfszGkpGMrUyv0ZVlm36n9nZde6aOvE7O+aA174U8f2Yv8zG8bdBw9/EUtMYHiMn6FHP4J8Qb/Ic0rtDmI+AmZB58XGmiU7aAkXqBlOHghd/1ot03cWYvwDHiLFy8LLxtWuYJDwwjkRo990eJLXrZsxB93LP64YBi8/Np5edXzmxxOyT5otpVmG1xGYU9u0X1MwfPjGrvJQfLZqc2QwuHoZxLbHQZnjD8dBzq53+ebqXBKRodlCcACXOCZRnZnL/hYN/2kwaZC/lov1POCp82cZC0jED3pWyvy1WZdPT83kbdNgJr52Hh5++BNT6MeghbNNuuMd/h+hgl2iuAv/XyR0SdPCDsHMoO1s9EbxIQxI8zL2thHmzZeqCAk23LVB5gxELH4PzDaqjKdYO4TnLsOecb1xKOnNpKYaz7Emmfd9/mZ8U5DlbE5/SLvx4vH863oJYuNS1X6yCJGXhfyXmrVZNajVSn4DtPOC6PwXSoUip379CN/ezZ52OfLryOHuKhO3UQeFUpuCr22SbZ059Ap9Kzx7XbDbqHWCr9osbdTYxu2G+uYQ8R1XZVxaJHNC9Ydm+mDQzOSz9dQZ72js/PyLD5uvFgOdHwzETQOSG7rTfEvkjZYoFpRF0MDeQZHH4YvYJxvsQbru2Mj5IzHiOyRi6o6apZ+p15iO/lJnlNH9mEzeX7wsjj0yNjW1aIvfgQTn2Ys6NrnnoAt7IU3clWsIbJ2ybYKu601Jde255rdH/fZh5b400fFtCMrtjKeoDnlLtlWtUN//Jz0COpotuGp+fw29m6bNSWHndw88DfQmcvoZA1iV7Tk3wbJuJNLqKpzPuDLAVhg5g2e0APJ2ZyicOrCl2hpvHU94tXUk/GsIWrtBVjxTeiHXVVN8fXqM7YbcomzZF8x9Dku8knGldhjG/LMbeapx0Z+qlVIEwbxJN95HlN72Z8Gewtq1JqxP+gbL+RfsOm5pyTWfJcSzfa0O+Is81wZB8I3qMEJveaabhxOxNadg7bOoU25qZ35SB4Wal68ps1nlssS14yHRV/XYx+wPXXdOVw9/IVjBJDkmexzf+xS3sADiSMh21YlMJSO+IMv5uCtd5Mv8zwiwXM9UgPhITezHvIiW0J2gY8BNKELk3QN8MR3tjO7lJrNOtpG5/GcSVaabT04QLlz+PUGZNw3+MjF/a3r/rrrbf4TwzsxJibksN/30r4N9OEj/mXekcFF2VaRq/gz/VUpLfWYdeq9Y/MB3PFzKPUV/nVd9bvf/07fffcd2R2a9YrQg33ozqF76iWywWcts4fsPNPZ03oMSzpyRY8cU2XdB9qiO7UWXORTW1MOXyTjb3HX/IzYePaM/zf2upfby9TBVLdFWpr14PPi9W3jYFMcAL/q//zvD/3AYf6d/WjgR5W0UBvTR9bf9tTx4HP2jQPGxBBj8cMMUg+FAdiUelh43oJ/w8b3P/ygcfoIK3RNSCyRe319PddA8Ek7NRT2Tg1l/0g9Js5Dh2aLrG0pIE15Og5sd6DPZ2qweEmhS1o4pKuSguOuftJYdiXmDZuN06m2Ctk79dI5+BaHvw/yiQQ5iX4UqPMYvP54h74r9ZZYG/ojv66ldaV+MRbXYn9gBHOSrKjpzGOTR033t12pieNvid4VP1d0xc9DRrPF5k6t5lDxWpNJ4GYbm9bGmm6sOyh87Nqpq0sHLDq+o1oZB0Qb7CW2VU1AP2me/Uo+Os/uoTORiHrflDXJumedxXOBOH5Lf/h00//r333S37wUB8FNeSYsazbEZ0zELnCDefpOYHkG5nqAjK6iPlsVXJrNjForxgfs5GHne0Age97j3qFJUz86UreonbjWCAz5OeEWno4PsYlEMORqQzY6plOKD7ZV+LC0Zf5t2NuttK4mzlLhX1VTK2mhXm63JlP7G8/JnWcj69NxwLYa8nYpMWg2cx/M6bgQ0cY6iXVg+tmFm0peUCNc0SVkbLUqbC/qfT/WhOdyYDOxr+uiRtyx1KqUlud2Zy0RVVDRGXygrDM2y2EI8glsKesdX3Q5cfYFf1XJhknkgd4u9DX9h//wL/WyIstp4XfUBI+G0sJZ8AXoFAg+6xFckd9WFpdQ/U4fOloh0JY2Y1zoq6IRaRI2gPiZdU5eNxL8YO9NH/lwhhY4tB33ndwcwBxGygiF10D44Ami2VZ8jJ2sdSCHrFnzjX3kfAQnf6uavZ6bpYVk5PmoVoJlAozCIrU4TlBQQM05ZtXYGwIZx0eWHNrhanAT9NRAzFjpgzXGMqSbNhvP+IIPwqfom7wZhPmE4BJb4g0ozIrNTl1sEzp5D18A0tNlxZ7tJ1xkB34n2gNtW+XS1UIJfGAuym/9bxn4K2TAqcYnuyn0wBPqt+E3MpD9JLka7FYjG0WAb0ID+IbIXxb9lQ/bv6zBv452+9h0bbMJs5XSDxbjGX7OM9uTXPTlxgZt9HwJApcN/YB8QATsg09PzQYngP4J/auGl889NXTGMMezlo4Pk4vnvefjFGuyudcBH/V3ykT+KxCnfMpk/CVMG0/65xy/bOwA1/xLuW/NbU9S5N7jwq+J/Jnb5Mfu11hCm4Ce2cP33F8yddq+5kcffwIifwHP9Q9vQD/bIneBZP7M+2knj5+5mR/h+oVmIw2E7d134sl8rs9JyzyQ2kv+8iN98p+8c/wUf3ifcZF5nl/j8L0D8u9jBrFPN6/U1dSBvYwv+aufTF+5RccE1zv1ku/8yIl89PJtiZfd+ZHyzjYH9pEf++yL/oR8ufQ5FvmOwPs8kxMQlY2cP3w4SZjtE/xESxpg1wXhtZ3uM3hGZfwMYYyeA/IsHvvHMc84uHzoDuzUhEMm+NAPOHAfeYmN4IqB8TmQ+YQh2R9+zlqJQQl8wMQa/Qd0Pp92flR3fmQ9Q9ZkkE/I8OMH5lGttPShCzP5kZm1i54LP+es684PkwsXuYBt2QCT4ht6H4Mv1zs/8roG+17mkDB4+Bc7n+EnkRtyoYU/dvIsBK75wHH7sDPglawvm/2Bi9zBJ9kGWA/8kzV9EYHEzkAvGNmekHHgWT5zF3R+LOYzxSBsy/TfunqeKfw8+pMrMl+BQvcznNyzG9EBTF/RmR+P8WXgd2AyXTf48vzF5n6uV/rEcrHYlu25L+ps9oE7pxroGVO/Jq/SGj/o8DP/9fmA3rO2QEiB2EBEgcztD53xVybtJH2cDLYVfKBVflCWJg8xijawQXdenv4GN6APdIxx1NOMF97819EjPS8mJo7445NowX8dIBrAr57nBfnIlCcyBNmeMLDZsR3dgz7zRJT1aOSmiEGW+uTrvIA7gRyhFtLxnNpW1QG2ZcbRF93RGVr0deTyLO7EE8g8eqpFtk59/f1Z01Ozzb67K3ITyAWWpkzDXlVXa0Pp7f1dcsQAXC0vKIwN9FSgjnEYU4fzxQE6p3/ZE6acWKOFF7WLqnyAJdQpLbpnnEMTFR47DJotKga5C0/AcJWxCzW02Oqs0axn8g9aEY9MfAps+JIXKPu5/4Xm6LAUHeNaZ3wfIAK21aqpqibTzpuQ2Alth29HJy5Db8pa21Zaa/AzQA13KXyRi0zHv2pNbeHNNdRDxGrgTG5sq1ojX8YvvMKAfeiNng2b2ftwV8+NkqC+wp+1M/pq+hQzH2AtK7qxA+f0C/W83Lqp1aqFt8W2GRfQDsCXWN+IPS9K43/iF3yRjU87uRjElRiKXEV3NXRQK0I4tDwb0ZGDpPwzrIOX4TMG6EKXaLavIfkWxzIDHzt5EHir8Nu2hGByO/jMshv1LPjiTTHu0CXDGx8Meyjx6fBb6tRKJ2FVUnFb11VW8VzCBd7IChuJLYfDrYgFqGqgh8y4tSbbkmv2ppdKabGT5yDy6fNCLbFX5FiM4DPfqcXA5U90hkcyMePLCBA/PmXN4/Os9dE19xL6fdbDrkH+bUvICj8S05q3uZaCQhMRDaWFlxSQs52Yky8zRifrmHWa9L6pA+G3URJAUbXE3bQuN+BFVUtYJmz4krgyIVR07kouMCxEJ8SDaqVWjbXaJ0SGEKeu1hY1wLakwr/BC+EHBxNv+NN1PPeGJnQLG0N3XhZv2QvxP3mKzcBkyo08hjm45DAwyF3WJuTvOFC6nt9WBWvnJfb2DuENX3L9xqFXDnjSD5AL6/npJXk41h7UdMwuVWtq0MMXfLyeNokt9Pi88VzFn9AL21KpIRe9wW/ElRe+kasGrZoMX7WGn0OpA1lqrMPKmhR94PZy04LtMvzzd8kgV7se900P8tWpl9icgIN2zUO+lQO28qKAdOaCF853Tndsq+ID61PTh1I+K9abdeOFeD4zgp92W6ngb7Vowa/o6ryU1tliPzpH1gbcYD/YHh3fhh4ccm6P4uBraOdwpFzYKRU2o7u1Nse3HIRziHHLYcYJttUppuhNH5nwpe/EvFMjd3JwzyHLaAoNdVryAvu2TDutWa0WTZ942T96ww9xuNX1xsFr5F855Hv98ZX5Dn6nVvIcSY3cvLx8UhU+uskcHkfPYK9q0IR/DVprTbMNkp8B+M5DOeuXucvci/qXHvj6IB+cxej1dWCriHGBZg30jsQFvOWwmNi2h5Cx3pDLs9EHNjy07w9kGHPFfrHOU5Yau3OweY8sL/x77wr9d7/P/+u1Kf6u1FJwOMXjPGQbPzZlDcMffLm0wJfnJPgc6N55XjZ0Dvy0SmnR88IzV63waVejf3l5CenQmf+4g70nenI4m1x31i12AlnbMXYtrSn73HJbtdxuEmvo9aYf75/0//9vXSyV7v2hB/vSPmvP+HfTur7gf5u5I+XYrQlZJwZnfBLhiIRRh29qltbcoC7YTTwd4fhDapX2wjOwrtQQn3tVU1Q7B/kb9bzfh3BZhKXOQb2oPZMP1MI4JtzaouxFZiraoI/+wSdh/D/iliLTTl9C76x9ctV5Vh6s+Rt1gEJiLb0sjTylTkQcIuYm2+8gfBBtnDoY4l9q2fCIOstYSjnRFPB2AAAQAElEQVSOY0gGBvPkb4e+wWcZhqxR/HywX+QzvpOfBj5+73zWPcgFSyFMqbvp9f5GPb9qpz5it0ha2aqBPmJfqgnlkopYFr28rHMdSC0+SleeqqyALCE+YeqqUqMeP33X1JoU/x/3XWaviWxJk3d/PGTqyyS8S3wmwYv9Qu/ffCf9+7+9qXioPvEsf3fLP+e9amGdb+tKLd20LCv6WfdatAANfws9HZnEixr8KGUcH4Y8c4AVcDv2AIix13A065mcrVP/wrO88Vzs2LAW9jvElfoPDylmLC3E6RiaqzMmDhdiQtrn6Lyho0nJk2iJudKTOwFXXgaLtPE5wceTlnZT8nm7NcZWqwX9JgbskDC2C/yTSCPxDGU949sBuEBeRUtd7Ow1O7qDig/GYBUZCTC2cY78OTDj0WzJzUrOqxVrv2Nvm/hDh2SC2HjG44ue2sw3Pl79Rcp+dmPPsH2hZPsdJMY4ud8fGvub/s3f/kG3FwlV4swSqsSSTYRFyy3AEDF1HNmItY8j+fZBBK0M469YK4HeUdQYrK2pqiaYeXR0HB8oDBjdt7XJ9tRf5KdagR0CeYCsDX2xHcj3xeifumJcR0MlayihCvAcZ80Hz56Agcp+rlOe64xhxDcDUnwJzzuQmPjS8AdRBRYSlbqMWbOeQq/4LlKscWx11ku0+BA9nWdwhJlJcJDmlbGrVBkEc/Y2XsAbVAB3jzik2edm5FzwhSGAY57eh2cwcrCAZZfs5z5jQzt4Ow/bONcjSFgxwTPw5EPwARu5Z4gPQIX4G/yWgb9GBgZGL+AzUBmDOq/MAuf0t+6rGbie9XENwuXkjR1wfjwE8T8XpFYu+KcRGZvruyPP43fkrxpk1cJ4xZY+8wsuevr52fVsCuRnNXAJ/Tl6dM+H82v9n0G/+SD6iZrL1k8IfyLiL6A3Kv8Ur54f3S/1hPYMBz0WL+DLwFycg3LdI5Pxn6Mmru8NuuoNhM0kECO/BNNVblzvrj6Pf0keOl9rCDRCTH7FlZoK/CIrKk1gNl+FGIc/YV2Q+c+BbRX1SycpX1zx9Eq+/jzt0P25rpgIfI791uwM7DNycIHPkEwO/5/rxiY3UI6LbH02P7A/9QU+WYXzAX8mg42rEKDrCaInXl3204dbNNvKF/p8kWeo52ZjD5ClHiXPxKexDQO+pAv60K/Lm6AmBJ9BfEn/JVx027L9JXnO7QOfztOmZR9QVXM89cRf8MnTFOTW8WjaBs8lmPXLzT9hCSYQeduqMkPqlD6fITrb4NfKBHyZPoE/eBlwIYocgy+uZ3zkxvxB0vnRd7wkONhNFxA6PIHbjHCc9q5etMRO4WgC8+fLxndArTToqxpkA8dlH+OdNwV7fvDmBxwk2zHJKFcye0HmrH+mx1BwyvY5OzrbMsOwpTczk0NQuGmlJhd+DLeGXxqzBhNHfBSyMz7wWGJqxIDgwQ0AxGeX7YMvBgOfUT+fxI/AZ9jkNXqjR+gCLjootdbweVFVO9BBMprdvEm2dbXpPzqvefqDbOVPJ8/5cd+z/tRS4gxPwGeeMo5L6atKhe3IRveUCxEbht95AVOSDQdQ8NvWbHy/jQy/drmO5FiepOtmI3yQ0DrU8Sky6SV4uUDxsqvz4iQrFSxI4XlE8SFsTFX4eY0z74YfH5Ccum2La4Ks+a07dmJvkA8hVKYu4g/xMX2/5hS8bXG94/MfCeQbPCRiPNDRlRznBcrEg44dOniC0dQRPaRLabbTnTCgn/OhKTNw4ICDxbYqsetotqeM7QPxxT2ynbXvJHOQjZBNfvrY0L8DGJJle+q16ZsY18TZR14SU+dFkW1xibeiEpmsKh0geqnhW152NurXNrzsB9jeeN4D86VNYsIX+6CjaF55+VPoyyS+fux3WGKdggstYDvd1H8MxPgAlT4a/mSdLP5EJuFO+8KDkw3cYeuYj9BPEHIMeVn5AMiXJPvQZVtp846OrP30EXziKHrbunrRNva8Oy+Vsx6HHILgj+sYx368O2bi2eg/gYs27Zw5O3RormnyHEhcwdusQwLJBLBNHElU8F3Zi5elsX4NqqBZnzWmlt9Rg+xlTwjE3wng7IOnz5dfY8a+rrzwXjzrwzZarNnwxz7Gj/nyeJt73uQv/DiDDEdqKvhpB7n0RlOV0VvYKRG57rxVTiyN+luAY5/y1BveYbiAjt05RhdDLfj4wgvevOTN2OhF4czlSO1Rw6c7MqZslCCbl6c7LyI7zxgYRJLPg9M2fnmuXQ6mdp6BAucCXyjR2cBlFPkNno2DgMwb6xFf4lPiwfPTn1Al20D0pJeishrPq8U7/KyQ1NkHDcHghd3EHMY5b1YDb5dy0LFxsNLzApr9wTarGR1dRoeYaTaU54IuWfbBJ1r2iEBqIgd068rnF7oLHlmqsuJfplWlgHF/56Ax6pPD4LIPtNaUZpuuKwdE23Znfe8cTB3P4SCY1LhEzFEQTtbK2Il8dNkGmyv9sS4inrzQj50jtuP5GiN0yy7deHu/kP/BumdNssZTbr1xiLOStwaUwhNby0qsxBQVyePAN+GXTvsvn77Dw1JogRy6sZ2iQ9hqKnyOv30MbRx+JY8LB3z5/44u1KarlGb4nAHaYM1dMRXPB7aCk8hHZ8WAvDMfbhIQ+k6dcpHDDd9XVUGDP7m/YKcGhpEPqMvYblXKksS/zrOd3H3i4Drr3NCxsa/FZwwpLXytivBRAsL4TTefheyTaD9qmfwu5G5QsRu1/+AwMPnJWrQYFJGhIvMBb3QkxlSmbRV6y8X+tSnPWJ7/1MqgDiK68SzFr0P3m6qIo5oyXzhw0LJi+UU/vhUHjGK8EHEprdG9rKXby8qaN1BDjX3sd7/7pGpm3gEiiUNzJM3/eIcYbrdFgZV+vTVhVp28dhY9/uQz4MHzRgiKndutdHtZtC43lRdZTUcIQ6nR2CNUxiVLgLXgy+1mNXwJz4gfLFypdFtfoDdFd2zEvqtrCT+2OsnJUxR/I3a73XS7LWqLkCu11gChp7TG/yZ11j15i/84ILtkQ8DedJbMwTX5xhwPxSeLPzxzSrM4mE2cGAK/UTdZh/nPKa9DYu9BivXZlb9N+va66/VtV2Hnd7/7nb773XfI39QILDEXSakmvd03auCuF2K4TSgFL+LMtVNbmFZVKe3OQV3iSOxHfizb2N1YQzEGYF3I1/LSxJIQC/Uxn00OgA0dftE6C/X6YG/igDpx/M0fpH/3r/5Gv/9007ouWshtkcOxiLH18rICL7q93MjvqtttJT5jM/a7NmrkTszxMfnZyVEOVw9/B7yl775b0WG1Rchlf7yzRwLk4UH9xae4V02sJzxl/A9o5qCxvqGP1AvB2dZs1zrN9ROp63wHT1133e9dW2oAyF4RfsQ1YQztfA4OnlG7IFlRWfgXH4W+1EL3HOnOnn9nTTr8UikigeTitq7CWa5BLfXZox6dXNO/gS1iQdmB70rdHLoEjbk07RMmuoeKPKT+XZrtcR/UF/kiV7jNmvcJ0ZH9cQLlGJ+nDQRbKxnoaBjij6W2LKpqMjEMDitvfGb8b//2X+hv/llRowOsJigbcUcGnXpuljwBAv2D+grs1NSOjY4jUMhDUpKRJHIw+P2FOWxrQnSIZuPjNWEuS61q1tiNvaxRBwVPwROwLdvhBNDPBUILca23hZ44WEOIHxc8c53LatlD8QfvFIiqAm+gmCR3F8Awr8huJD2f3Rct9R0IQxUxBJA/xtEMhBmGdNHBcF5ZowyKMBDJ8B3qRFz9JOD/7M9b9GV46ck4ENELd/XBqzA0B8fN/nx+YLnHDhD9X3JExD6w0Q2b5nMEqhex0mf9GaLot+svmoH/8ZSnXP6yXuf/X/AMsXbNM7ZLBjL+S8JgI/xZyKb6M/BLvmUjeQbzcD/DL8n/En1kAwcmH19uFNCQ7QkT/z/Jjc9jBf5phGPcMDku+vMaYm6lDXblDqQPBPc5hC8Q+WLFsikX8QX3wUnpKcBySpPVSv0MkIFwRv8Fmf9DwEbvCZG3j/nz2D5w9lN/1nN8mXDGbB88kf85mDKJBbmLL/HZv07ePvjsr/eXzqu3D75rftmfNs9YMg7+4ilkrnF62+ne1/pL+iT+5DYXD2xkA6w39ZKws3YQfnJd9ZMvaYHBD7zBfiXE8xzkA3wCSoYv/SXzzW0EB9iW/QEX/uqfjdonX3mirxyghi/JUrAB/cpmH9xGn11TyowzSB/I+Ftw2Q/d4o9LRj4QWiC0n4PwBCLzDMFFLrj0gYxtz1ivmIO/4MrZlOXbVJZCWcN+rmX6Hnm+iKemgUsWtXN46IBxziSbmCZotot+2U8fQuQDGV88qYmOjYsntAsuXHgv3HN/2X3G4TV7DXeEv5TLfMyAE2t40ndyFcj86MHKxBO9ttO9Q6Z2cAA2LkIFR80KsBsqLEPsJ8+g/wDI5DwZNL++WAYdgESRe2zv8AdYClQeeE0askzzPSM/JjEhGxn4M46N2ecGvM9POqjjQib63ErpD/viN9hg/z5sSJbxpeDt8/N5kKsTWDMTw+BHCgnneZX4vaU00Or5g0zGkS9+rKQPPXD5ZTtTXLA6wQ4csZoG49g8yQq/x2G7Y7vrGAsG23SR78qLs+Ql9Q1aabanfHRk/tyjcsra6AjxhA88ucAe5JNydjD03vF5oDsrOdADr8ULsg5u6Fr7SFxjtxIhKszzR2bll6OZ1gSpFBhTd+eH+q7YsS1SiN4O35hjlxUQLTF5dCm+BoKzNBCKvWFPuxt6J8AbGx6a64aquYZGLtcOvQNDMEQ2yPRn3PGSabATYn+c/LZV2NXZjPJApoklvX1YqrMPLjDQfwAzaHYsneOyOrFdED4oaq1Urakmv2VbVUevsxH2IUu9Jq7Ql/nWJXxSRUfVlD1F3jvUveNtTzxugtO03XihYZu5J83YLnRVLawX651lAQZ7g1STR8PKn0wSR/Ic6CgenZyH0Cw15NE30B/oyO/hYR6WkZwz33nhlBeVPDaotnTRRWPKHRQDHtKdCj3JGiEAHT0dPZHfGa9rU/I6wFU1LbzssPiDQGomUMjdyOECPfPBC5y8sMjzlxc0kYVFNnIAqjKd89ZYM+LqWZh3LzRp3OdaPR4zaeSQzMSuobjwq+FPg3eBT+rYfXA4tvNScAzzzIjmd7n4ETu2JegQoXVk0c8kaDr2juA29GJMVvABhNC5IwMX8tE3SNSALdBTU4mD9a2KX0bXhv59vqjMy8nkdmddA5Exqmxjw4y46GxuDOfF0EIPMaWv0LAXWtaiLeyR5ELYCySSLvJEfWSu8GNvrksMRhCILlGbQXVioGzEVj3BoSM346Nnquixrfi/4UvyGFnRwhdagKkwr40X9jswyFNhZ8HP1vAVhuiwjPkG7xGMy0qLjjL4wBhH7tDTExgy4anWFJ0HNEVm58XvzkvS+BKeCzIfCM8efRicpMwjhzDuDtZpx1ZnevhRrsn3cQNPLFKDbyDTYIn3nwAAEABJREFU1ThUYEA9WE6+B9rhSR0Y/wOiXbpSlzu+SOFviv/J4943XqjeUYV9nkuxEJOXF7+hD9Yv61ytIjrlipyiRokhkHgC0b/zHKQuy/lMKYU+9eCfaJnnOYneankpy96Czci3Vmq1allftCyrzHy4eJkt4hzE3tHA5eO5uvSO0Sd9pniSidGCX9TCTmyafhRyqYVqDTvozUtlnpsinkaNLOwvDZqQjbsPDh9yMNUp0NgCjc6uHF6hSg3/X15eZHwcGA/YVgMvWmSmLDmxjY/Cl12Jyw0GrsikJjt5rhNnWzb8rFfwsEWQWB7ARr2wP6CpNQvXtfBy98bhBVJTrqGoyvhKFFwd+3tqlFizPm/3vFDHD5fScD0dGskxPIdNtIWO/BsHJhvyuDNj2Hgmss+LdWut6WBjDaJh4JuRZSzeoThQ+9Rf8deS8a0xto0+DEizn7kg18eBCnFip7O2EIkFJur84BmgzlqQif9FrTVlHQ1Pq4VDxhxAD/bMAUeTwI9u5vEvOKFjl9mcqiQTy+yZW2kg6Y7DiJ2RyP3Qmrp0004+HvcdHH64lM/x1kp5dlDGZdmmdjuah9I6CczzlrzwqKp4hnfd+SR8QI5fu6Y9e67xDmUlT59ujUMkngdcir8WjXGnZghLbW0qchp88vNIXeNfyPaqdV3UqnH49jYha5c1D2zsWziqcpGPIecP9rEwYxl4j6iqWSvPSOqsE4dtVRVxl3KYJtb7MevqMeVEi+7Ofn0HP5jbnjbiY7k0n7dlee+Db6zjiC4O6nYOWVKvdw60YvPIW9MPb9Z//37X9z/e1fktb3xEnXBnwqdPTa0lHsk5zVMTLk+/xoYnJMY2Ob2JTmkL+fuOZ/m7717UqrSx/73lbznTt2aJS2nI3lZz2GpRClrZM1kexqXbywK+8MGw96kHNxhHUJO2sOaxibmJ38hP1mFODjYtHGTWUhx0vwGb/v77h/K36BcM3pabGgq4yL2FSX13E2sjvdB/whlEibtzaNn08rLiz2B5SsKInT4ZlrI+h31rUMYTS/03fHzBB1F/yW/iX9dFRTDF4fS6lgK28WGVK9+BOs/cG4eb28w1pUI+rO9Yi+TrRo22Zt3w73e//wR+UfzEM7474R7PZtZIKh2N54a9IM9/sR5FwuyDMmDMMHX1Q/5WdBvKmi+rZJtqkF7YD//whz+o4fdUidqBjhE64wdc+Wr3h3/+0L/8f/wwc7izEI8J0ht1kkdjZz+8z39y/K7Haw6ub5r+UKM7PLiIzZVDyo1ndseBAV0zPzdyWE0SzlZJL59WZT1uHJwu5DC1lud57w+lT36W1kjGIIdDuCImXODOIIxCQpj4tkgt/MzyfDz4/nlnz8z33jnO5xcOdui5oq9z69TwkEEB3iTWNPaNj0FDJroBvmkEFwAT/9dbqZHH9bZM/6YuBKZearlTSAMoAt7Iz0YSH4/E0lXIoYb13jVYb8VYEHxGEKQa9bFQFPElc9SSB6t8o1bHfAb69L+T6wMO/Tv0jeebSC1WVrRBP6Jd1QjAEIDXH37gmVn07//jTb/7nbU2qeHHnYPmt7fo2LDZ0TUAAQdO2EUcH0tLhFR6EC8pZ48f2Ol6cKj/BtyJex9dbV2UmAf1eviNTsaFvVboARpKy4VNqZq1ED+m0MccOqwKmNy1Ki1rdJbSDKGoAaIWH/H4Iw7su5K3zHcU7fhYkeOBTN3FxgT0gRYqkB3a8PeBbxvCQ5r2H9QOQ9lYssQ18bbFpQWd0V2tqVoJFRrYDOw4gLo5n7Gf+NSLrGkAlJIbZvMqlNpW5COTPjygJj238E88yjvP5tQHwWXZB4hx/oO6yYdTA7BLtsWd9dYBzBuYorekFh56CkcmDyYRloOZPg2cSa6vPmO2Bv0f/8d/R8tk++32WwauDFA983FJH1z6QMZ/OchL2b+c9r+q5r+C8af1yodUdoS/ghd/KZPj2Num+nweB+bkn8rtyb9vuZQVYl/+Kvk5vowDz4yRTcyBC5+P8vnYXohf2ceHfDBc7LZl+5r+o/X2h81nf/4iDnyY+qPV23+C8GntyPkxSaxZz2P203toB8wVPhn4CM9znU/8E/OT7hD6CfpPRdhWAfaZB7rEoC9acIEL7bIC1/xP7aMrcOn50taF/zV99AR+De+XPNdaHv2ZdCbXajH8UuSPnkdH4BLMOHDMY/MY5R58vlzu8yXExpdqaiWEb4Bdn1NQcPgevQHJ1s82RPiiGZaDv/Mld+dLeCA06SsKUFonGB+usc42Nc3biaDLGueLdOdL7saLop0fCfnCDWleqFMg/gcm8hu3eGQb/gMutmnjcPpCHf3XcFBsq/hFYqOnrLT4lNh31iD6grv6jGFNR87w8it6E3ZWbSOPGzE+8mP0CYLr0J51ToXnzfaM65x+tctnSiC/aGBXWxZ+JPKrDO7Yp0NH7nDwQ2TD/kbOB7nvwM6PmPxzpA9+rD94cZeYC0WNX/dLa8imrvhRhAq7Ptszov/wPSPJ0GN/XReZceeDrM/66fzI6+xyQ62V7DMuR+YAkfshEPpoVU3Rt6wrZGzDU4Bt2QcoWnkJd/gRWXxlLXbyHRjEKPxwWYgqrZOHjl+whaTOGuTwYMvLC3JwBzbytJDL5YZtfmi6lSagJzoCttPhi2T+6GxT37TfJ+Zkm+ODduGJ6SQavfHnIw7NXBf0QMN+oK4gBuqA8B86d15CPDgcuOs+15KXdqwzXLM+O3kYxM1EiT+5SYyD3IQnEP0z5mWV7aAmkB5eRHT0b4gPaPiNHwOHN2zcecEafY16icCB3w7+hDpIM0U6+KKz8TJm4wXFYD55sb+zFpHfyPmAN/hAfN7Rv/P8ZR6wjf2MgJO3ValV44VA/K4YgyjiHPi948euN9b0gZ74doopv1VsK7kXL1IzDz128yw8eDYW1n6l/pKXKniNXvyNATNeyVXjxUlr2GUe+Z2170kaTAkzwHBekbFLVU02MppC5FWyzYu7RVWlyD/Ia16WZ9+QLq8ZkaTY2MjNGEmwhDA6hsZp10bvFzIDuanv8Zgviw75gaiBAqyPFjxQkolbtNiM/sF4EFRMJRUP3kJRXmBr8trHM5gYOgd8B+zYxG5sB1jrjectz138QmTat63WGmu5kItVsW2jj1jCmwOx1NvGeka/aCZfVU0BO7xHjlLnkI8Lp21PGxpj1sU9f+uL/O3oBjVzHr3ZD2GUjB5i3+GJDFNlT1zX+HbCXP/YLqEeKFgP/Veus59kDR/4nFhh0k78dw4ZEsud5/V+5iQxjSOZxFMzFzfqLwcfK33sL2dN3tibUpe2p+9FHsLz8vLCi94DIhd89vmpO4HqaK1Kqd/w2J5+W/Tkw7bKiQkMY9EcABcVtsUl7shJD2pgIybSDBd5g2mgJ7Yb63lbb7x8XzmEuCk+mrwejJq+x7c55zdu5xAvsse88GNRqzanudlON+UGdlKXyXXWLi/lIhuYTNxsw8vLcbzNBUq2lT9Yl7AZPTbx4lfqLLXx9nhDjhfUfMbsY/AZptkK2axDIy6GM/7Bw2B71m3Wq/H5mXzs7DnJQWJe1lVVbepIbVZraq205nNmWcnPjXW7cXCyorPrqJnH3M939hSXta7LhIb+NuWbQkvNJoaqUvDxL/gHNZd4RmpYQq+gG2gisUQmbTzErxyyvsHbWbPghZ48FxtxZYeZetgPB/muxLk2/Ij/FlPAWqZvqxr12anhB/UduZkH9ER2JQcrsca3jt3wdWgdvTEdnoBU+Gpi3wSbWjXsrZI8480z8+CZsa3WSnQTXm4vevl0I4/0L7eZ06qS+J1FunR7WaCtynMTH+JfdG1zLx0TX9VYd/LC/nR/2zlY+vgs7cTV8ffO3nwnZ/Ehcaw3bK0v+NIIo6bP++55MPPGIVFe7r/xnD+QS3zrbVHjZXvjsCsHDsElB3d4xrEqqmZ9+vSdym0+X3fq8Y58/O6sZydnA38im+CZwnfXAx2iOXHThz7XMQxl5XtM7H+aebpp4TCoOFTM3xZ7cBj0+njVTtIjF/j7v/97/cDBRfGc3PD75eVGDl+00q+sudHZOFhTEzV7J19vSl7jW/y9c7jx4+uPc90Kn8qlnXzf8XM+r4kBP0mcjC7bWm+r1nUlLGvh+QAtWVoZZx1RozU1eEvOXxSdrS3I3XTLWrzQAws6Ir+xNz2ol8TTUBDdL8/75Eoe0B3eF3Quy6qGvvwz7Df0FcaLGipywHLq71+H/tsPD/3AvtdVcX36J8bfc2D6/febXn/YODQqaeR5hofvP2GyrRy+xYesYUA00DOmTxwCf/r0iRzfZixF8KmRqqHUMVNVkxq188Ih38tt0Sf6hbnjiTU/pxbijE6mwSoNFLLBSLZZh8dcq4nJDahmNWqCUJSGVQmjrqZygTLARTeok509ThzWwkL+hc8LsE5YqPFqFulUIRpdKUPFI3Lp9AF8QR0+DUCKXOIr8ILQ0CFsiCKzS2/zOdjgazwjC7nCHmu973leN2pw184hUMRv1GZbkGwBK7paxmWFLtoA3q8LeSJSM0f99PldsvN7wzb709CePYJDtz28xS2QDh9bq2mL6bTTsLe+rFpeXuS26CwHcaap332SHj/+Xzxnf6/vv/9eP3z/yvhHvb2+RnxCY19FhVyLrJJtib68aFmplQC18PJpYR2aUjN5jmFiDGeTGuvRqJNiMYqc2kcckrmsl0/Ad6VlGVqnvSJOs58dGbJ3VqsrulHBGlutas4HeRFtsMD5zrQzz2dLxoc0RC7I8EfGKuMU3yVTD4ktNNHC74ZPjHf22+g41nzH5oIchJAvYBq7ljVI7J19+9qD4utKbaQObnlO1kWwaTbn3rl1Fa408uM4AoZAc5fIUWuLUlsDX4ZoOBp7oUGWomcONGvkQR0O9LgRZ2syPpFJ/bO/edF//I9N/+wPixr1f3/tegXm3oRu27KttONOZkbHlS7SrCInLevSViVtHT+yhx4cg88tA5oQHa88J698Dt85XH7k853PcKG48G1BV7ng7fi8ATsxDrEdKy4YHstRQ76t4AhHy0I8TKIjvJ3bjt58/xrTVwm3NJCMf7YV3viemop8xgEXvKLBPNDTL3lQdmxeEIRmTbaskYVPmj7F2MbnSb4vDQx3YDv3+05OCz0B2/ADOm3S/+QKTxUMA7VxSkLFzEs+s6Ib7BSzD110c/7lLetjAgx8SXueR8tCfcXsxON/euf2BIfdwb7BauMiW4/+y3+9s0/8TkyfOH8b/q+TgVRF4CcRp3wu+AnxHxHxT8GHf8Rw/4GmbMv+gK+r+epCf531N+wflYHsuRPyXeCSZPPOh7jKGrqQH/3OkM8svpayKSM8PxyQzwcZ0/kBkg+kAEvL+vJhwhJOGoLht481RxV0xgLAZf7HwMgHJ4oHcMnZH7pMDBf+a/30GZ8iH7AP2cj9HHxNFyHw4T9m/Bc9OgP2oTfjgH3ML76f69Go5CxysSXWlAYAABAASURBVGFnXcA+xfwtefuwYx/9l3z2gbd/qT8kSdWML18OAizrQfij7nxsj5LdppTt2T/fClzgGfdL4+RnQpz8JWbok5cczv5J5prnS1TqA9Z52ZbtOb545uQbt9RPSLaVceBLfaEHoi+97XQTLt6RGn/yz7aiKzAZf+XNRg6Qda7hUGLs6A4McnGpiu0Ru+C4LvQhByK0CxmVoObUtuyCrz/BYDywNWaPdcE2+XOLrsgfkIoaqmrwUCOyjto/9IX/S4iuwDseRQO4YmIo+/Dr4hnEFr2B6Y/qIsEr5QeC5fk8hz5QwjV57FA8x++3TAMwhVfI6uSzQ9Bs80ddfiTBF70TyW3gz0Qxtj/4r2dgXETo84LH/uCzjTmfJL+PIxdInOnDcHxBN8MPKL6Fx1YwEN5dy2pkHtnARbePUXDP8M5L5iYHfqcPhBawyCv4yMWvj3UaskMVPTXU6ccB4RUNMvfjCu6COPwZjZrGBPUGhXEkQkcdiHmXzFBpx3zeEZp90AAs3LkiTDcveGzLPmrGNvWSmPRZ67wkin82vOT3mYiKwzcG4WH5NfCzs6nylMi2WpUaP6JlKeCysk6iTRlkeTjE72kwkh1GERQaolDHPGxg53XInc8Sgdrw0CtMgE3ewwnatpjKFuAJOluTVYBotrlLthX/Agz13GxPul3vaBNPYh742ol9YJ+LysF/7vI76xzYILgyMcTYyXMaueAIfHb5od2q8cN+4wVOV3/KqZCzIw1Y761wK2AzgB7zMydwRL9tFf6K3r4Es+bmRzKFqrQBObihbT7jYg6cLzAjZRuclWbXXN/GGoNWcUvkeYHUyYl98B28luG3sUc8lBZxQbFUuJyYE2cg/gau8RWHYT8uy7by47styxxLh9+20dsB4VuJ6Slu7BS4psjFvwcvH/Jy4MpVZ/FiNyCabe7HZX+MDwz3z3Cxu2NrQBC2jK3YDwi8ZAlcYzwUW7ZlAzKUmvlLDjf8mrGTJ5i5BnDoiFyrVXaTJ/iUK3iG+qxDCywC9C6lDTbNQOflatRmfRUu7MdmYJCIxD5Yu9S10qDbzmhC54VRXqhhTDZ4wKaHmnuVJ/6obcZKXrIeaB8D/3aF1qrh35i+n+JoCN8BA96A+Z5Vo6lpgb/gIb9c8SH0TjDxlU7LcmNtV3TykraLuh4ciDBASpcRZDOdAG7qIKbMbad7h6k3+QIwjv5FjZdonRzPz0FeVuVvqrUq4urADmhC/NvhG2feY2dgm4vU5R4zA7c8QTLXAfbRR8dgLYx+qaZccJ1gw9KqzVzONeGBir/6rHnOXDX72Bf5bLy0so2f8bnLtspnXUYPjENDaYNx9Ed3ag8y6Ohb5KwJMzMavCiVilEDU4r41GCB4wYi607HupCncdjOPDbywjtxZSyakaJDT3SZfs4+u3XWJfyd9UteDuga4KMroKkHeZ0qGH4mQy4zNzmyTY4182LD6KF1XZDU4XN4WdPWSgv7TnyOzY062Hhm3zgY2/Glpq5jvaK7XDIQnoEO0YKPf8lpTGUOWg29xwEQ9sn9ToL29MCgluJntcp/96Losq3ojZ7kG5fVwBXgLqSjVcrLdBudAuhtq8qio28TROsscPQlrvjEMqHEUHIZ/o+4NGJxqLUWoqACwp9tQmKp+FqnDDViF/k1IC3thlykil4qN0VXwDY4y/4AEKpT10bO77wkv5+HuaHF9876dHK8c7gV/+1QLrAGPhDitLOcL6Qbz8PKQcN8mU9MyVUkHtjIAX3W1LaqNRU5K8YdO6Gz3NTG0A6vbd1eSjdOhgb0+72Th11Iqo8u21rZo9Z2E2Y4ZL7rzsv9B7WDYo3y3K8KvjDs+QxmBasdz2ZiD+zEt95WDs8+6XYDOMCOXqmUtqNviyzLM58FngdRO8lv6C8cOFU1anhVQ/cFcqiKafzeeEH9gx7E0OoFv1/ghZ/9bxDLIID4t5HMXUMdMLR1gQedoXf8FEqnWg99x2nZC4fXt9tCuKXBWuwctksNrpLtiS+X0mxPnFT08BND4/lYgVYNf0pVJZnr5M3c5ZnH1Eh8gIR3UiGzYevHrfRf/u6uv3vdiVPw4v/oCm9yt+P3YC6kCuEFe3S6GmnVIP7ww6qwMo0biu+N+MO/UxzxQUxSa6Chxw80NfpFalHGQfvrD3ccYQJv7G+s4Rv7ySN/VYxaIsFaifXlJbkbM5adkwTKDmXC90DXwBmDiQ/xu7xCAHFeJZOBIndN1Qp/LES077B1yS7Z0eDJw6OhtLcfdw414YGv1SJXA23h0uSP3b3nUPoNXzp0YiF/K89Dnq3kJ8/DPQd8HLyGasxEfqFmwtOppTuHXg/ivgNb4qOfDkYBjibftrGpo6Fom/9hosAFbwa5Ui/SQMfj7VV9ux+/M6hD0Qb6NuQ6uUUdGC50cVdyHXhw+IZLExWeimpAyNrWbX3R7182/fu//YO+A1+PoYGDAz8ZzTzsMyePmd/odCPfwjfks6936h8RfNeEOLmzd+UzTbQK4FfFJr4GHz/EszB4flCvnXxG97p0vXwnFYfAiIlUat+snec/0Pse9ITYRC1jY7e05NklnqzFslIz+PfDDz/qjm6GKg4ulxsH4Ky7qRtVCbW8Q1VMo+PQU8ZjFJesBcH0RZ+YUteiMeXOBV/icGRk/LS2h2QvavjDY6dlIVcSOKm1JhKswQE16VDaYMAF3jKIjN+BIHvfNPBwkC8EuQxfqVXT/JwlLuFQ8pP/cBQVTK3Uo/FroKPGQ//qX33CF8n418bQ2DfW98hnkY+KPnytyvrCh87gxFozVAAxeoNZVFVqi9VaCaQIAH2D/WjwuTDUd+Lmey8ERS5xFkrgRn5qPb4DENegLnb2ms76hjcyAdvpDvVzpDlO2lP30SmabeXPgcMTdNpWWaJTGiamH+/zGTp+YjD6LGvneQpo4CU6Ije6plx0k0q4wPrAXfbDYJVsv4NonjkqJb+QyI8OwGBkO7YDsCKXu+ittEknJwOjsCvYQl90msCqsU4QBoGFNzJfAzuSBwVzcVUUlGxPCCUxBpdxZxKITtSLR1TCXvrhRo6k//7f7no8Yn9VReg3+C0Dn2fAn09/m/0PnoHf1vMfcwGz8Upfz3nPLs5uPYBc+mPbk9qn4a/WMj8Y+ND5loBt2f4W+R2fD7HAO+KLwfxge7LzS/PPdB0J/ELjt6eJ6dvUkzLzfo6/0n3p31dYJiq2nmEif+Y2sBv+d5bMmQQXYKhkO+PUxgXBfwvyZeZbtD8Vb1ufrQUKsxxZygOG4iPo4woxcMze7yPFTazviD/zwPbUaB/9YQ6rcRJK1pNuXvbH15zkOTAJX7mF9nNwiRyhXYEPOX98Ua24Zeymv7DpM6/cMjnh0HVOzu6QvfweYD/goj33MJxX+CT78CFfOp/tHbHxrVgfLfYDwXj6XPLsJdtKG3yxvGB+A9WBDy0pT0189EMRqzp4Dlrny+sTsGDBR35gnAt6Zp9D9NhWAbbRe8CMq/hyDk5nu3SEN3Ci32Vsgwqk87tO0Q4fBqOPyz55P1D4SI1hKPydHzwbP8QCicWGH+COTYQYc59XNAdsQ6upx874A0InLfAbEHyWE+MJzBTgNtkmv1iN0x+Gx2XPPusxB083WOfMtuz8CIg8APMAJpFbdCdGhudlesvchZxtutRJEMjP+hhzb4jcOOehwgpvRuF75okVq7VSmm3NdaPX2QaR2viJbwPnAyfp0IkKrgs1+/AEsiZBJK6dF1oBVCD3YQ+PwgKOeBg5dU++hU0WCcznlx0+a9LplJZ+gical0X4mvs0zsXmwWbiO2yLZsNfQHrsFsAMyuCH+A50dHQlFtszT3TosK7md3kimTn6/NkO/8UbPdd49vgmVNlWEXPABiEaXfhzyMDs/SrsTT56fttOHx+Pfb6oefAyufNM4PDkNzw2ijCSHNgZx+gka04Z2ia2pmVdwLHWJ0sniSPJlGVb4tIXzSCvvIV350d3jzH4qjXu5OWcp87s49nr6L7WJ0xRH7OJ2XZQExJrtZJt4Oil+BjujKy0gT4syfZcn3HajI358ol9wuIPOREt9MF6xQ/7wNPJNtTjCk9GVx/SB1hVxQv4db4sEu2dD3xogfCfrii2YHu3YXuOjU/LfOG1CIQ6C7vxZjcvzKJj4U1YeAKiXXoYHtfUI0SttE4NdN7OvfsDPT5knqxF/xwHKWSgRy641I5datiM3cK3kONHwMyFSPgrhAwAGyTQ0dmpgR3/3zigefBGr7WmKQtdCMdOoLNmiTH0VuExa1d6buFLXSEml2UXPFb0abYBvnTkr6laydbR8CXyc8K4s94P/MpzkudqkOfOm+/EWkVdTkYp4wts8MhuPGNZkzwOhYF1XTSfF+QkzzpYeHFqO2Woow06vEd+x07k9+yD15g+/l0A85Tt8MevAy+1KrXWYnrChlzyhuZZe4ZuW7ih95ZpcCciunbWJeuxIR90cLan7sRrI3QpwfVBvkSzLRuQmUn2R4+rs16nLh14zVbEwnPKdhha+GzmGUDPntHaotZKqTM9tdCKmBLfpdK2WjXZhw07vZVcuTKWcs/h0u1lFay6DvJ0tvixk4NMs+Yr65Xxgd80ayMvvEEuOZTgGQj/I3X8eGhQL5Fr+L2xjjmkyLoG36FNILetlaoK+9YCb0MPKhU7d/RMGfKQeWQGeR7IB0/SZj4a6+0zrshmzJLwAjGfSzt1wAy50DrPe+qqyEmVFdlWJSUhcEannttpO/YDYYuOMfVZNn7j8wJE1ibP+BdfPfVYnj1UZKIjNhPzdj5fiXnlGWnVZFszNoQa+Sh8tIPrvPB/KDnZyFv02J55OvTc5/g0pdjPoQQKqftlQmwGXnNQJit/A9MmdlnBN/KY3rbsA1IzOezdWENSobTwtCqFP7BSG/OAIDjA9tQXH6ev5CMyFu1U0po5lKX24O/sbRu5sEsG4FKWooh9WZvW25qp3t7elDqK3vB01lKGleUN7sZh7dJ49rGR+MPz4FAse2wVM/hsBBiiWrbJ065gFvJvbA98jcydE6GBXx0b8e1OXQ/0Jt7wrqx3xokLdYcTsgrF1Rp9sV6b7tRw5J7B8LUqbHeN1ASQmhxEiYvKfoVC5Z+q7mNDTwcGL8IfSq4GfgSmDD6K9sbh/sZ3GhvtPnTnQL7DC1kdG4khsYU3axrf7m95wf6YNdeJPby2Jfzb+6I7h2L5m8D/9b+/6UcOdDqHFVVdy7rr9hKQ1pfMB3NqYsHz0ybhRB228Z/1TR436ojyVSfQQOJIDm3z/WybaxzfNvaegYLRNWN/ext6fd1mPpP3ZaUm8Dcxvb2+chD0NmUTz/2+K/EuHBqldghFHUXJa1zbcaCzruutZg22hhFt+NqxyNgMr4sxrumNZya+CgUPDvof922uR3plPalnlj1pw8f7+bd3hT4AP6esaOjr6ACLKiJkTCoYYxcfqoZs1o/DTsngRfz4NjRbbKTGs9/y7vp7AAAQAElEQVQYemLq6E+NHzaGCnzF6chY2jlsevCZfCcvd/we5GJg1/AxxJWMij1i1e2W72gL46aX/K3wavhQCt+dQ14eCyGq2aIfuL918rOzPg9sSbgz4/ZkOm6NuD59GvrDd0P/27/8G/1+WTjQx9P4ST1xAgrjIfHGOr++oaujC2M9xqGOfvjBcF62xQV4+nQnvjfk3qjpWRc8E8HhIjyHLMuOb7sKm8c/q95Zr115Ljq2pj44bMODDMLRkZqRLAELa01q9PKykK8bubop63HVHqLgiY8YMw5ELod9mJDQz01Zo0JlcXPx7LRSPgNv1PZtLexrtqxVIJPGZ0J0PB5doze8KTXk5a5tfxDHFjb0xMrAEgFMzDnvHb5dG4f90ROYZPxIXy7iWWY8QrtouKbAyTI/+0GrC9vLDVpTA7EQ6L/9N5/0z/+Zsb+rcxjMyqi1muD4ic7WrKnvUnj26bInbNQr2wXxSXaD1/jT0Nm0ktPoK2zhgHb2CeGHpweW4b9Rw0sOmJsk6yftGRU1YbAPLOnRAUPJzWAycCoQvsLxZW34YvySypKdG/kdB6RWApEXrSPPQjAS/D74mV1rylAuTYhM8AO7D9Yo/5qUaLbVWtOyru/yohX4+IRbzCTraEnLuy4G0XlQDh8Ru6azty3b078l8S2Za7bO76PsIZ3nkKxMvkng1vGT7rPLmeUGkJIZ+iGLbWjBCZrN7ZrT55p+dqpml/7z//73+uH7XdWaaqEPw//SwIaYov8WJHkHkOhz0Y85y8b8T81d1uvn4Jf0P/vy9XH8/mMhsR0ySlVN0F+kjTwAgKaNFO8Bgwf8a6Av2mANfg6+YP/J1C75Z+AnAhfCPHJ8QORD4qcA7eL7ov9aTD+H+0L8Y/o1++9Ucjj/K5hiEQPM32n/YwzYr/QlXJ4ndL77zP8C6eov2rd6l/UMX+OzJdsT9IvtWGPY4ZdMmi9/RbOjp+bmb1udOt3Ztvmuz4fgQAaYzlswAZLxUTRn7eiPa9AB4VWeS3bxscvoQ6mu2olsAOZ5Gf5nkPhyM58zNrzU7eSSzIf8BDdNJ8BEtehtgpLe/RLN+BhgOK+MJ9iyPXHPt8u/C/fl/MKnt635hz7zgA0GyDhgf8yv5z74a3z1wV2AhGzuACmcaGYTJ1l6gqQocOEufVevL9qF/1YvJYfHl96IspLpxALKkMqW7cstXS31co3t8MCMLrZFOYR8GwEGBXVAauMDWO2seDg/A9uyP+DZ72dGG56yMCl5Vg/lhn5p+jrjgIfpvBzeOZJsa/5xfIY/Tot+IA8wlA3HKWMzFnDyh/5zMGsIPfH9nc+McAoL85lgNi9fNugnPzwhRMfR4xePhMjjM6QGvgXhsy37iC96dD5TwR2Q58mSwqfZEKE3IBnZgYGAzhb6BSdKhi+QefrAMZbCq6c2yMnTFPrhn991xPaRgIHt+RKaPuOAxR9Ltk845GdOEUtNBg4z0NinBpveSP5EmzkEzzB8gQFd8AU64wsyDxzzrAEVi2LMTNssF1rGUXPgQapmHJdvRw8TpGscaTD4D1Ktis5BPPXYij4gP/QHPQz6srcjF8oH4KGyhyeubfQ5ptMBVmI5aiNrz4984r1iHE9jCV5guMm18JzWBKs0yKE7owGNvDn7c/iA0ATPxIEvcGY+zrBFu+Igysw0/yvvjGzuXDAb/ncIHhwoBWzL/oCpZ86RDcc5dqYnfNg8EJ/N4Q8WE+negTCJeSj9BWE1C89H1/tne/I2qK+uWDyhH2qic/JHsD5wRd4OOPg7/HlJsfOjq7MXhd3kbho3OUd0+oBtRPFLMn+K+lGSIrKAsfe4UOCGQfhTE6mHsEXG5g4vxSBhq/NyTjhwyRoZWBQ7sQm3bKsAnS28UTEIPPtUzz6PrpDnPMRMTrDRAvTwQwtPILHuyIYt8xlLHAXR4QsM+iLOcqmqAQX147Ktlh+L4TnBPng6SY0NVMy6HQlIyaclAdgy/cpLZLspL8w2foDjpoxOeZ25ZnnoyaQlNdLmMeed+7A1rAmoph+AZPRxV9JCehVgeZEQzPGh1BGMT8bfABTZKGMw8k/S1abuaYUevflehe0GS9iKeNM78vjr0yaK0YBfxDeAwzbyfcj2BBh4kbKrQwxs9DuB7wjsGkrus4eMMLaSsZU85aXXygupAj9Yu8jOPDMG9dkV3kLO1rtNFkIHzhNnW1fLWgeqLC6RKIALJzbeDsWngZ8S1smdALtU6IhOOGVb8Sl6Au9jiMVeVuSoxX/ylfHUpUIOBmKPDCN1oQf9GznDfEyBIy/GK6AadqtgtZZl1Wc1iE/CD0O3m0zRGJzlKZwQOnvoAHZefKX3E1/mg90bcZn1N2teTYwt1Ki4GZ3h68In/E5tQdVSiwrBEhwGA4zRtfWuNHMLrZCr6GUz6xw4iOiKcWztvFTMc5l8t0ZsMY6+rB3i/zd7/8ItSY5daWJ7H5i5R2Sx2Vzq0WuWZtS9JM3//0vSGqnVPTPNZrMy4153M2C+DXO74fHMyKoiiywSYccAHJw3DmDmhoxI2UgAomdZmkw7gBolDZblogW+cW4iilZht2EfaO6KnkD0BgY+BDpCnucsuAO6+uMjfnJgMDeRP9Cdj2bC58Y8OP632GQ17LZLV77ctuC9SMJzeDuTSiVX+tg0AGK0sx8OBqcNWAqDZC5ipbPgF6SsH3gYtKMPEIRAxgTvIKadidnYU/JxMDBQOrrh3edH/o6ujQ+7Nz7S3/iQfZ8HOshCZmG/bG37huYjZpirQH47afQDn3kr60Gu1ixr0cBH1AuVqsxTSVxCJDX0NPBe+ScbjxgPeAbjfoOCJh/WdyY2fsTegf+ZOxcymuRCCsrsj3wD28YD1/iAuzQIJXVwiW/Bc2FesnZi4MDIxI0tW6/E4eXlRnzYiYhVxjYc2YGMyyW3hehKaFTLh0thgyQztlTT0hYdB0GljuCdQ7nOPHT86H1I2Uuxcfoh+kpJPAf0Yn4GdmzKvMSeqRuy2NLIpUkN/wCEJRv7E5xByy7qmjJQTUzNnKwSNqZv6oaMgTwlr2wN/LQ8P3YvxCsyO8TRG9k7eZm+4LWbJEvAQEgg8cz74k6uDPjSn/TMleC5XN6xfuLTHa6aUNgQQIQa8Ypeu+H/zrPwpsjFNNTEUGldV7XWZj3weWefMPtTI98S6zE6Ojp+M28IXdrh82Buoyd7xRjjkCtzYLIqdpIKckk7+1BybSB7WRdd3l11uQYuCn/WB9PHaDF9Q40/C8w7sc97TOZXlNhpF3ZIicXOmsqh3TJ9vKCrZGwb0IgczjOvy/g9kIsA3B3sNXcOAHfWZok/0LbJX2pNWtamxoHDSl34b9gyT/kPSGxrIFetkCrRVUp8f7m/6pUTNaYI+4Y+kOs38vLGAWP+37s5BJvAQdaH2wf27cH63yfPBw6278zvjrBOziYWmnY1dGABsd0ii8OwHKje0BP6gIjTesV3bMr/g9KsmXZp2DmUfx676CvzxNoYHADv96t+fln1v/3+xoGw1G0xJeylVv453Z/er/rp/aI8Q4wzA7uYfmEC8wj9KA6NkM2avZG7mdcPH24cGL7qw4dXJVZ2ZK26XJDD/jTIpY7+G/P1+rrP9bfRVy26XheJeVHmPBMg6UJuXK/vZcZta+6Jwa+lK2PrclH8vvGMvROXF06zNw4uL/j9PrmVfx48+4BhUudGw004pfh7eX9BpngSG79QbhPnwq9dO/LowiO5JFKD/epODnXt5M6GzzsTlHhIHfwGr5Qb4dLgYBMuKb+jEHBZLypyptBvIPtkXNej2JI91PA9UNXUmLMqYS43xhAm0xSlkJVY3nmuJO8yN8KYjXnaWC83DlzVLcnKermuq66XVSsyWyEE2vBlXb38wpz9srEnSL+8dP38y64X5mfrVubq97//oJ///kVjQ1rCRB4ZGHGA/l//9aL//v8q/T//H6v+u79+r8v8m7hWvf+9lqyfZdXA8BsH1vtG/DA2/tOUsE9nMcLUZwwW/CsNRgZ23QWadpEdLW6qWcILiffoRup4+kOXvJwEMFzfQ9+EPGm9LFqxZSUnErfeuwagPHCAbe4Dmno2DsW3+8CyRSZvs742cizkUJDbQ7fb0A4u6/AVelIBa3fZmnYtblqrycS6ylqZV0yajwMSToM16L5I2MuU4eOgbfgHEM+NfPKyi9wSOoUsaVkYI36KEElwoLekzAdgGyRMxMWst6rS9boq6kXBamVfv3GwnnWzsX4zD8vlqkAtxBdn9g9DAv79fxj6m7+RLusQqrW0ElMplZTfLrLVNY49IfKDp9+xpcu6I/+Vve+OzMS8U48+NMDzWoM8TVgvpQvr9vKu6QpUQ79JOKTjggJKAR33mW56i4QeuUSo8bEBUmjRwLiIHS14pu7oFR1GDJSNhUPZ44q+gdRFY0kcQhoI3o180QTSRQUnWtWoDQ0s4DRB0QMOtnmhZtZZb4GOAzv+J59oKvqEHOHLAOxSEWdRBnICR9w6+oEgGMsVeQGB45LtAxDqAP32JOvgyf2AwbgI2HD6RgzxoBlZUvo6SlFB06lC25mXox5pxXQA+lMeC3QnMIdtNZfZf/5PL9r2RZ28Dz7/kU7EIvJf9kVcCbW+AP0ll9Ppv2Qf/0F9Y2f4pvzvjX2T6TcO/GPo+I0m/Ysj/+1zkI33q2HKevzqwDPy0DdJj+bz4A+0x3zAfNMGJOTBE6D53SvPmcAzkXngnf3oCPyh/ZPvR+r+Iwb/iqCICPwKmaLrGX6dnkf1jwiGJvE64dtyPW3I9Ae+TfeHjdiW7TdmzFL0nHadtUISeKP8fmO+dPJiFir7NzCG4QeB7NbUw1vdAE62mZdxAsRJQ/Pp+mjP9BfaQeNroG84bpcMaBbLPmEi3m528PXW/1YDMmR8fXSOIWLW1qSLrbwe6/Ny0px43Jr5c/aTy2c7tfHBtuyAqDXLIJ4D5gkzIyaacc/GxJ/jj3mWLNuYRdTPsac6PwpOvthx9vVUbPjp29S5qLmCmWCDpJUrslDGC70niGJbuDTtSA1KocOiNCekPxvcbOif6qJPd16kxeRNZ1KB8BTqid/5MLHzAysQXyRhDkQPnyEK6xvYSCmrANua5aSlE9TbGGIQBlYK3n7QCyxjzz6AmshpA/LSD7Wdu/SGf4yFN7jU9kETW7OWwvsMGbYfNHPA2OPZer49RGvKwb6jTuOgiq7MgQ0vlx5gp3HQCKRNbIUYcioy5482xHT6oBFLJ40n6BAdgIbHsGeMix/f+bh0IF2l4FEz5cSmiClbxZgoro/22FZVE9Yccpjv6BH4QyJDjyv4wZqZNbbG9kJmIO0+cUNGvn3YYdoPdtkGipU21E85YQwBdXCDGjLoBFgpVuJ18OBULmBMObmH5hkQIRsudBdgO+49kzCu+eFj4QtE7Idi+t+Jc2w4IUxHznjyuDTrRh3e0PX4raMUeNuzE9syjqHT3hiRoYmDwhHG17qPXgAAEABJREFU4KSjf1zh9YzPxlecjY+Cpz8Z7+mk8YDIC6TbE9OncYs/ljJeGLZwSLC0pgbUjMsxpkcJa2yb/tBJezA2+aetdN4uI9dYj1fQcp/tDMcfm/GqdPmhvqsT16rGBzM+GK4rsV/V4dv4cNuJ38YHxuiDbfI836YNIIwNgcjpfSemvIfAGz7Jx5XqISR7V+RGjz0HoMFm4oTqcMhOf7zZ2LFzAAhXim0VfkTHiC5JSFJK7ArYB8YZob1j27ZhG0q4QnoAxLbxfeGjRT5EKRxKiY7Mz/FRZhBLiLkyFvujP+0T0rfRCAgpA59gwuxB7/BJFPtBQx2agUG2M5IpU/aL6A60VtNXTwnc8duG9HHZVqs27W/kkGcOFR/ZVuZ1gQuRb/IlyOccg1Joa9JLc0BHsY3MUuQpBWKu6Ue6AUgeLE73o8wMgMm8fB6j+BmY84nA2eY5Bvm8Qp/1Ff/zETexX9oy94AcqN75sNyZbx0qJ8+Yd8n2hE7MM9eiTPnkTWyhO8dtpzll5jAj9FWlMkA9R7lFz5x35EVOILm7Yy+mz1jMjOBL2eALWcamYG7TJnC2P9EZGQGwE1+tZn3ImVyz36ppYT2e4/3hg7FRslLCg/hpdzBjfigej1HNubMd0gkXDmkvyJyyxpg4MuNRCz7LPoAGF22JHEoercpctNYUuxp2M6QcVHaeTWl3ZCYGe/bG2Ju4pQ4wNugf9F2hOeyAM6YACx9ijX+2dYwNrdkb12X6cr1eyOmrqmqOy+Edcx6yxtZl5eP/qonXUeyavBf8znh8sD31529YZv5f8zdTOWiLznBFfkSnLdGCXpQxfaARXKpHHRl3DugmP34EnSokNvw0Br6LgeSYsSlxCN+Ng0BhfMhsT1/u7L33+TdW4QC3LOv0eyEOAxtW6vVyUSSnH0BExChqsrduzIEoRteK7wtxtD3jtrGnb8xZ6ht67hyoZ72E1raCjw2p49P0BbxlJErRFz96t/asBT4L58AuOVHsJSEavSuHlrfpn5nHhg+rrpfAZfJFtiix74I/d+x6eeHDMbVwqFUxelyhzTPphr0MzZy/XpquHA4uxON6ucx5FiX2YWREhFSRH5rwRkZho4FGLq/rReG9cogYOuNj4vHKoe1gn0k/dLaRfFy2Va1xUHIh397JbvhjkQJAcXi4SP0iCR5oRalqqirZ1kbsb+TbGd9pJHiLP6kB0c5ais3Jz0ByJnORd4VqTfExvkZu4EIMVuY5cbzdOcRjrxwcbgXUm37m0PRv/+tdnFsj/Yo9DSjZViMeC+tvyiffNvJn49Arcd+Z40DWeeo9Bxr4sDNPO3TxJbYmJxLDip/IQ6w+LcbkoTs2xZ8bMY6t0ZGDq3ccROf/E3zNP6XM+58s9hdho7TQ33l238inOzrF3hoZv//7D7wjZJ+4yBxCrPhg16HWj4q6Yg/AsBqx2/GJpSSGsIeYcCgYaoYUW67zn+++cGCVQ4xs8GLtDFU1/fTTT1MGzsCS/YeKyzbjJt80ZVSzjE7b8Ip5l3J4faytXVWFXwvQZts2/u6iAkopkMg0A4N11vv26HdskN6Rt+9/ukCvCahTeHL6GB/vzFEnVoPDRyh07A87h74v2NQVmRM4PNekE/HETg7yNuY/MvIMlAr5xT0t6a84uPu//9+kv/mrrlVW7X+D3qZWQCtsTNyQ1Yfyx+6M0yfoOZC8cygp9FWVWivGzP6wELfrhOTylf1+YcIak7Iw/+vaoFmhLSn+AAV/ci7zvqwm9oYGuDZtM19uh59D1LuyXkRhe+Iu+rMSw3TSNnQdmBgN7N/J92kzOZI8P0YOWlvY8wBrtpPftxk/sS/gfWIb/1t4yCFLjcP5Ij+KCdvJxR0dsS3+hCr2rfgb+emfcNjTdSd+8W9ppVaFXuN3E6ESJitrKk4RbnKqE4t94jqD0RN57y6LFm261M/6n/5f1k/EDHOU/4isICjkthbZHyG8iQHDzLqUZ35wA8QJyghzK7JljuFMxkSJPxNQgHjsluJnuTKK/alpPq7QxibTT9vItk1P+NTFTzHWT2knhh09eY6d7ek/lK2KdVwKW3Gb3BhEUymh39hTOrEJjyBI3ILLWNZM6AIuZ1i206We1bwFFUgH8VKEpAMkDh37ooIufA/+yKMZHSE/aMZbXJ9l2J7mRdZAVuQ8QzUEcQUXWYGTf9oNv21VNZ0lsiI0azxw55lxI88DG+2N/WPSwDBiJPV52YeygaJA1mTM+l//l5vY2iFDDzQZsxvZAOpf4mWyYcIPOw/DD9P+cyc8kujP5sUMdWywbCAL8gGD1foMfzYb/1XxP4sIZKOb8FneTByb5LMT6X7Em6EA1Xeug0c8HDT39bN/1nkYByp5/AAVDw0Ious7ot+GQneC7bkm3gZ/Q8M+eG1/k+vUg3mHP2fcQMyxt/7DX/oRZnw667Rtf2Kn/f3+lI2OyPhRsD1J61HPzndu0ZHh7B9SeAOaJSICs/N0sy37I0TXMzyR/kHN5MZkjA4ap400SRN/FcyD+yNYKeGLXycE98fClMmc5AXItua81qMWdeDR/1zXMy1kvM/MTf2NzIb/GR5ywnfSn75MO8iz9DM+4cE7x7AxdRIWtOySA8iMwoyNvChhAlpl8BkPSspa7GGdYIOZ8JDhT2v9xoJpU+7HOroOiCgj/6hzf6wp7DzpD+xxjw8HSHmpIyRTdk+DCB9UP3jPDzW1mV/PHAPFgeAiNzCijMDYlu3JU9QtL7fSxBk/LGEPxlNryq+0JGgzpqdy6jhRz/20sy6qHNYpM7gTpk1M3gDCP7A59KlPMPac/IgJmQZx6g9fEi7bE29btmd73minV63kKhUQfPht8oWOVWq1TL4KDhtsgytVeeJjy7RLR3lE5uhwh5z7EbPQIkKGNzamn8HUHbs3Pu50bE/fjvyMhldTl22dZTa5DeJz8kCkaRfyJx5l0x7q+REL2oKHa4qJ3dHJsFpr4PAbhvTpKPKicTwQdilxCoiSvomRUqCJvDQD0WFbdmQO5uXwAxP40NFDAtQDoBNQD1qI4lN+GGU+Mo8MUw1Fx2A8+EAnbp2Y2fBDRJU7dF3Bo2BetunDzw/W8E0kN0cnMoIb+BDfIJVtRmMzPFO+VMbe4InRHOQ2xtEZWJchIy/1jp7Y35Hd4Reyp470aVuG++NlW+ENpuPfBPhs8I4dALyxYVkXOlzICT0kss0cHvMjSmdsICdAN+pl/gzwsSeQtu0Mz9jkw8bOB5GMJV9Qz1jB5TcAodhpGvEccXiOLfRxnR/8y7SD7tSJycKMKT/6ApFftmxDFqDisgd0x7zNWCE8owGG55W2bXilAuMooM51yNabjOCiJ3hZgk2uxKgpxcEhBDUKxK58ZEl78CHF9sRTwZv2oA+gc8QpPLfNmFTliPwqDAI1cjtHId35grKz3sN3AIYwvoG752Bg5k8Yhc4DUAWF8Y+PSsiz/aa3Y9PGxxRRPuoa2GYZnLGv8VHvjGtobMs2o8jHlzFbUjB2adIid+Khs/JH88PW7bYptnaSZCRWPGeskuFz2m5ylcrwgEs+RWf2GTs4K3ywa3A71kpXaPb4YQkyfMW2ccT8yGm9lcEctIYOYIQG6Bw2Qw3NISD24YIGhyazHV2hGX1+vCpstKFVAPsVMHf8R97OPAz8C4R/Z31MQEY4RInujpLQIHbabC9yYoCkQQDDc84PLApv8BsfenIghpdBS9jS2IupsG8gq6vKcpVSosc2uNjXodmVA4IRxTroGEbc0CxRAl4T9FaCHsy5aIwTiFFyku6kS73h/05OBvqM3bF3z7iFypIxLWu3VdPOx2vjN9hpe/gClpUSXWcdfOQEgov8xMk2HycXFTGUIlxqxKSqyfQLfOp4mA+PkZnczoFSPkpXK9zCOxzImCi2uYvc3edYOoXhVSVTD+ZYyB4yQ10b89LzAXkIzPGhk6CqmIvO2jX0tpHXiT9E8LpqjsevrOExgpeStwiZeoMb8OqpjDl3Y/psW4lDeMaAH0g/9qS/LKuWtqrckIBdfGyPvo01E53LPHRc1ZZFnvaEDlIuY3sgcugqNnV0d/zMuome+/nxUUcZ6Dc5f22L1oqsISIWVo3kA/ypm8HaySiFZ4CfHcQMGra1ICM6QGm9rJqxx8aGraHJ4clA3yA+YRe18dO2WquD3ocenYUQMazwR/ZgHc7Dly7ssMoLvA1YtEQP+HzE35lDURo2FTZIJu77pFnaSq/plcPCqqbK+NAskWH60TVjRwx21sdhtxS7Y3+rhYOBi07e1xc+zrKvdw6SOvHe9rsKw9+/f6+FfVm0BzqSfS5PXKtC4BAuIdcaEGQfjSF2qWcPgu8gG3M8YwVu4zD7xqEtLOCljXWMeGVtiPH28OsYH6BK5s/0z8jGkR2eDgi83SSBJ36kmgqaCA7NQk42YgYLNgmAiLjE3rke0bcT79Dm8DAH1GLGWiut+O4ysX5R8nfKlRScrUOWKqrkKgnaoY+lbFA16aLvQl5dr++I36JqDT5sUYrVatG6LlpYI+ELve3Ji7nUkuiL0uAVNuZCKToa4+YD+12viSsMkWEbHZOSG5axVhIzCzxykiPiefjhl7v+y/9203ZrWtqFkZAPZW7Tid+mEb0dpRs5taFj5aBxXa+MZNSymxwo5DN5ycPTD3HYJQ4rh7EjsTLxAkYvZW5ePtymHNscYL7TlUN8VIGDizCx5enG+s+/HDAPlzEOUm0M7OwzkTH4zdf3hh/Szz+/6saB2/vLe10yj56iFHswTaGXSsaGjPQ+lLG0JeO7tROvLX/5FP0La3H+8+qMaTRd1vdyNZUdDGC1WiSV7EVVFpcOPTqKRR9h04Chl5dXvQJ5xm4kbmywIXo4blsNvZmznWeXHiXsIWnoX1b01dDlYl04JL++W0S6Y0PX0szsSlTzXzQye5ZkNWSaupDPJVdJ9NflQuwXDrNXvf/pquu7VQ1mlyiD58kg3l2xpeOG3VTVJONXplXiwHDT//B//iu9b6X7f/tl2uCyosLQZ4+I/fnXSGLvchkqE+8u5EJH+6C1QkfKaG1NoKcfogQ/eB8Y8Qc+3BeWqPgTJqZSiU8fY/IJ+2DTzn6xs88J4ycPQgtlVZ72QR522qWUDp3QEXxHaN79NvJtQ05nr5z5Qi6YI9NyqZDHA1ceUrPEea6WkriQ25X95c7e19kbo/dySXybGoQTmrRyYD3QtZHrkT/QH1pCEJOQAw17WqRmLLXRbbTYVvhYnopP69qoJcRNvh5/ZNmlFMyU4dtyuMc78+31zsH9XX993fQ//fu/0r95L5Feyv9S2cT7zgFzn3kIV5WyP4oSOxPryKOrKJt99A3m5wDPoXnDoKFQD2HyJzDHuXVoqBgrISYiaQdzQFskTECXD4SOfOkQ7wSACvyAtyvxtC07NJ0pAiC4s+ZCe8RRjB8whp6KP7ZpHmM0uNKOvkBiEDiFoOqNL3RvnQyACC3VjDou48kAABAASURBVALpMNlCkxwqZKedtXLYdxgUtG1oAZwv2qFLPeONwEPumD6PTg0raAVCO/A7NAjJBTjoCfbHtmi2Viog9HMOH0I+IXNN3vNmw0inM3+dnGFr1n/5LxvPJWIvnhXs0QN8fN7JpU+5YfyXdB2h+pfk8Z/KV7J6Lp3UfwqZn83E7EY2MNuf6cgOb3a2wGdD/3jdrxl2av/e2Enzx9bf0/G9sT9W718oP6l2ePbrsWP/1AlvbAfzF3feHzThi5HvIcjtx3A2/zQfe3+avwnCF/hhpjgU+AbD0OMPQk/bTtLHs+fs/rY6OgNPXNH01P2LbuYlwrZS6xsl4Qn0zAFpmrz6BukbOnMUeEOcDQR9FX+OP9fQPnf/qbbNy9CEsgx8aueBO/B+DJ31o/udKrEKfIfkm0PhO+FrRP4BM6ZfLhmIrN77fJEeI3vFtyeIZTpfPkcayRvgcaWa5kRmYHa4hXbjo0znLTFwSrfM6McrIgvjAxP73AYRvozZn/IVPiytaVka+V6yTXtRcLbh/PR6xsS2T0c1+UMTfSfE/js/4k7Y8sMRSNxCq89LkCcQmY0fMbfbnR/cGz9cd2IYyQeTy286i3Ze1OPLyq/NalZwC+3L2vhQ0fihVvjX1HiZz5h+pZwh2Pmhuz1+JIVvXS9TTvCJQwDDpi2fi4yMzM9pdfonzcRzm/wnMrX1iSzb8wecKI35ossPvgFuEKGh40dP8s/T59gY0CyWq6CjY+Bx2UZHPXqIgyJzMj+yzHzrYIK3EMrlN9qzgenQRH+fNtCZQ3XKpkbJxFk+6rJsQ0pEcgFz4LwhdMzRY8DQZ+it1sHPPej0Zv1FDMHaRz6v66rAsiwqYsFQpguI3YkbfvJDLXoROLWHJlDIaK3gXybY2I6NehTbj5aUZmTE8o0c31i7J2nqxHdLHgFpo1VvJQRvHUboT1kRBt6OXvCxM2OPmiG1alrI8fXSFFjmem74Z2ECH0PE+hna+ZAHKzEQtppxTejIml9rREGfbTVkJF62mdvOR68dGZtSIoMgpTmhs/dtKEruBG8bHYWO0lls0wxEJ/JY1yDmFXkuxtC9JW58HMo/MXnjI+4tH2SA+/02Pz539tvQI2XyPt+QgM7cwU591FwDuQeP57htFfrs0lEfeJ0FYq4Zm6/lVchsp5pxufPhKB8oDujwDeQ2oBR7O/ENeZ+2H+ORO4hbZyy+VBXzWErMqx3tViXzR49im/EiDxvzvPKhE7hc6B/53Qp6Sx3jN2LYWpMNAv+V8mgyTC7syoc8jJ12hragjQ8jBNDHth0bw562mNyBvZE/aOfDzA3ft3O/gO8cZxgJQnab9l0vixa+oqEiKiPqGAcBmzqxufFRcupHR2wI9OiHADJ8CUtXcBv5c4f+9vRsiIyBnMjo2CR1zOjQ4yv0G1+xE5ctuYqO+Ju1EiB0U75tBV/laWfkLOsR3+whE+Y+YuZ+KLpiZxWxlyZPcCfEpo79iSEVOqzEOnKu1+v8wJ/6clkVyJhtYYTy9dTMYWVtTxuyf2EXtm/ZQyJQFIRHT+ygJz/+pH0C5qHXWtkjrtdV1bAXPbYnycl71hOZG7JNLGwrOu6szztrcQOyZzSer+u6zHeG2L4Qm8be0Xj+wnIEBDmFAcYumm9XYrRNecfzfZ0+Yhu00ZWxk2Vgw87c5p+hfGXe78AgDgNc7FvIrQVbotMuybmyDi3b+F7sXzcOh175AH2be0n039hjoueOPzvP+VY183XKoq0UYnBnPd3RuSXu5NYZpzv594qMyMn4nXZnvKqp4K9GHcAG27pcL8z5quvjb9E1xmTJoQUSg8t6UbWmo1jXy1X2Ef/Y2MdGnnWye4eEmo/wc17Ia7uIuRQ7pl3YHNuytm7EOvMTKOgS4/BNOg5SX15e9OHDB9nGzquuj/zM36QLxDYUchn9Y+Z+4pJD2NfXjbgG7sQYuL0qY4McTRxgmnbZ4ZV2bAnfnfhtrM3YklhUtSk79MbG6FzXRQtzW+RAVcngl3VVnhE7cxZgoStjqQkn80380mDu+tseYuZ2AVblP4YYEGfOsi+EBiR5zPiyoo96XdSSy9WUdSj0u6Gfw4nLZVGgYVdsL8aEvuToxtfenWdtfEicU/9MXH8hvhu5gaGsw4uSAzv9l/m3rIkZc/AKDWYphwyvHES8zmdf5zdGoR6bLiu+WUZfYhv7B5mQg4CVtd2wL3mdQ5aX1xfm5JUDwBtrd8fvpsYhyxj7jN3kZf3ExsR4J39u9xfoX/T68kE///KLfgFemSMskFlj1xyIASv+YwUuO+7NOdv5kD0PUciFFw7Tk1sYrWL/ulwb+WQO1Kz8Pw/JADms5Idm2bFNmnQc3l2QX/gyEgzG4yuVqgRfV+FHIxYXDuff/+4n/UR9uV61k0vxPXVH9pBk/uyPORmjsNUTJITx4922RLsDv/9l6P/z//69fv/Lhq4jF/fk2JA25L3wW+bGHrChR8h9/9NFf/W7Nn278CyuarL9gGKuGnLQyYeqga7RESSKBc1cEnhIR1I1c+9AanMw+iJX0T/oklIvrKsP5Ev8i6Q7+TFoXIhF5qS1kIOQVV4kef5hW5aND7GdtRc7krd3+onNhl+4qazZgi7rQ3zXjfpBjsTfO8/6mB850aDQQcyllJ3B8N/ZczJeLmwQz0mx9475Hpqwdegif2ffUr4hi9915HBkJA9X1rZt5mjXLx9+VidfC0Myn9nHsr4IGuNS7Brwr8kxciandOakbnCy2cHvBCfzdiN4gTu6YydobCslblfy7coh/vW60r9MfOyfNIT/gtzL9aJlyfh1/pa8oK+xN9hWJz63rNWXwd4X2DV60zsOov/9//Be/+7/gJCHf5Aj30xocAM3rMSiLZKxWRykhpfHCHPRFV8Dr+Rv7McNkUoijTUwsLN/RH/mcfqG4ZDCO3Tn4D9jKFMK5MgT+Ds2D3LT7EHrAayd5K8df6BGTrXS6F2D/fOYp6EcWOefJV5Yfyv7oO05PjJHbWhlD7pcV3xCBt5NnbvQO5j/oYWYresKDwogac3I1LSlWmrNPmLh3jULpJGTdvChSxu0zJ+0A4O5FQR2k126k9PBvwEMG7l5xEQqcmppTUsrOTxq7LNDZiFs5N3/5f/I4e+/EXT3+R8OnDZ0GjcmKHn+JgsZDVmtkPVQaFumDTl3IafYg62FuEEql+g3JZaiEGrmRcSGDtfOZG+8dwzaiqSjobPEXZayNuiG+kSPh7LCjrDEvmlXKxUL1bZMnfmsJtkiH4VS4OmKmGPMjHvaFPuixrIa8iJnkBuDuVcK9oWPKj34hlyzOfmPlsAbnxuwqFVBYyTGBOgtFfZVkXswTHkoLlu2J2/GbPrQWHrD257jtifOpq4DRImsjf0uMU1cxP5mD0a+dhmkDzklWXrIPurThqomGwLGBwr6jEdmAzBIJXbW/+8//r3+9u9+0cbiZbqIR/CD+oBDQuj/wiHx/gT+Efz9w1V8Kzn+cIlfckbH9+BLjiyVL+FrdD+CS5Za9pHI5K+ykU6g46cF9FEa9rJ4Dhs+Yv8sLV6qNJ+GLKEvav/Dm/Tn1v8P7GHeSb4H7Gf6Hpzm2Zb96aaXDdM+8CddanOzDT1zSvvz69T3OZ6slEGaRoDm2xVdgc5rRWrbKqhty7Y+LXmYBj5iwxOQoH3OMx3lXCdz3fBk/tjHZwzm2aAJaQM6ZRzsn9yjh8cC9NyRFZmfENAJbgJCQw9K6c8a/1MHTjt+uCYWNj7CjHb1yI8NqQHQX71sy/4SPie2iTogWZqgf/ASH6IkcUo7UNgasGOHlHZonsH2F/iENjkUGVMeLyd5mUhbFNtyfQRQ88r4MwT53M/cfQLE+hyftMxBas39xmy9D5hIyfYPgR7lWfYD9UVlI1Oe+Pg0G1+5RdZEExw/6Gf/cbM9W3bqerM9vQxMNA2blz6eOWMCZJF3EjF+4MnKGRtmATrQ8wpvIDQTwS1yIdUxP6E/eRHM+B972db8kxrb/RU4dQwMOcDYY9aqqePjYYuNJJ/UUse3gBjmmgMFTYBK5k9HZudH7oA2L7NyKAOSeTke5MoYQxP0ZWEk4hkX9YPP0AEFv21FH4Oahb5t2Z7d3GJD6oBtGb7QT53onu3cgOA6eTw1GVpAZZ2AucoP9sicgFC3Op4vtDM+5ntKg4X3FfZQg4+YgOiknvKDB3Klf0LGg9vzIy8/BoAcXMUu2+J6QNoV0gcQLdZ6+A6ajGcOh4KLvfFvMBcDvw2XbWQBtIObgP/RFR6GiT1yoQ9/EYsqdGJsaGE7+ENI58RJ1j5t2ckT+C0NaAZ1F/GSlB8ZgeA+AgToOPtdY6ZMnu+OXYkFH/HyXWZAxKgU+odPsTF7FOIf15h1x5YBTWyaiMetsGlCWQYe6LcKy2lzR/cY1IAMrYuqGMMvxtKYei0ZOVNfbJdnP7y21aFFis4ScWkn1qkDkdOx98TZ4duRBicMhXwq5qUr/qJCkNDHlsNd5hv6ECEQC97G6dJ+yGO88Su/NeaD2HQ+1Ox8/YruTh9tyOQOXfhOAKPQpB+/BrS204U+Ngn9Qzu+dia4k8cDGQ8SQc641MENOh3P9uwR1F38QRTLRiK8TLEy72//rBnj8yI+mJsm/pQK4Y4F3NwtwwhWAZt7oKjx1bZCn5yqgpYxUUBr9mkfNtPgMsa0fP2i7vi045NUMpB6TD+IyiP2dBVcaAf+DRBTruGpUuId0CzmbvX4A4TWtgq79Ci26cNLPaY8YgRteERJ3bGL5tRrl6qWCSIOqCfemza+xJxQVVoXvuhJEz8g2pmnjty0A2mfOMlC/QRRWmHPGxjM4yIGc17yako72Mn38CdzHhyGqlpRDRk53YO5DBx5ETqmMeaD2GVG+Z6HzU0Lso5c7XysGNP+5G1827E/Ng8VHDVzcMcg21NXfJrw8DW2FIcGTC300gAxbXFXB+ZXNWSty0VVDYLBXEmxb2Bg4pQPNHu/qzMHY8AHCDB8DZ4yfLT1VMb8INUnhtDLLpUXLe2i1ppGkFgz7eF2yJZsq/A/tgToyiUJfeMBRT+Qfmej3Dk06cjbWduIQoYAKyX9QNrBtFboL2zRQWOrpr6nGvscqIeiJnkpVZOqPPlFib58dL7zgdD2lFcFD2O2uYuYEa/MD77GB4HuzGG1QpbkkIOzj/kb0NlBSAOfJoDLeg1f+KMiwCbAB9a7dvJe6pqyqGebfMt4R/dOjPKBtbWGQpEzXYO5jMzIpwfXUJ77idWwNTAhsBPzbAcD4UfeDdlNnVijUR26zlx3DkRj38DmDo/IreRF/FHKkEYEirwdYIFCzxyinQ+5kT9lgFyId2vW9BOe5D5hk11CpRr7VTFoWy7AB5QZd4OmCS3asDPmtCot7Ac5RMi+gErBouJ2+Ai1JRBASQ2AJ7504juBNZU538m37K3iY7u8oWeHsauzx1dZOi76UtpyUy0r+i/MVdfGM94q+tmfPHMkcRuWVcwlAAAQAElEQVRIIkzEaaiqJmviYWRWNRW4Hd6Nj+pF3y5J1mASOjCIb+8i0MSYBpcKXtsPHYxxVYVP4ADikxjlADZ+5aN6J2fEhmGXjJ2xDUolFsLGnYS4Y8NGXOhqYHQH12n4IRtGtVZKiV+d2NkWIiMC3xmzicWdw05iiP1z7mAYo0+ZrRbZFm6J4dnmpkJHIH+DM3tYxhuHHsM7dMiS1ScM3ba7RAyQKMMXWwZ2BmSrkkfCDg5Mb7dd8a2TzzkIaoxvr107IvYNmTt0vJvtwEDGtj3+Iwb2xiEOKMiHHM5IA/sHhy07vt207Rt6JNvIp43rcvqiv0PdgV3RWc2yh969u9APPTowoGsDL13WZca1mtRom3UigrM4BzqRByU5cn+NL1bP32pNHOMnPEb3BHTEB6zQnDf6yypV25HfgaH4YtaxsM6SjnySLtdFl3erqiGM2BbrykCjP9hXXjlEn7KZmKomq4iHtZNXA1sHgggfuC5uMrqNnmbL0Pex6ue79B//89/r9x+GfuHw+4V57ORY8u7GIeid3NvQtSPzziEb57ECFXGyjmIbPxp24hiHgZ2c7swhKY8vxJx5zr7TyU2a8FoL8Xz3/kpbiu3ZM4SPmK0Ijl+JVzq4p2pNy7qkq8YDPPusbdlWivEtc1kciPbRiUGfe6eIafZIULqTd6/k2YZ/N+YtOqrFFmtdm1oV8oghcYutWf/bfUy+jVj0XfgjckngOnFAB8ZFdmwIJGc3AhR/8w4Ru6o1Ds3XOZ8//e6q3/3und7/dFUDn32nE5TWFrUit5JHQxJytw0d6EUcB+SsX9q3bbDWorfI+9gxsGOf9txYOy836ZUD2g8fXvXCfN4jg7noY8glbAAuEupQgi+ZWybqjpLYHNsJg66XRdd3hb8DeV07uc7yQufQnZh8+HCfNr0Q07//petn4kp49O//w19xGIz5/WWuZ1ybrz6DmDMpKlk249gzgBixI3jDzht2kmK6EegX8pCtL0suJLyf7fiz6QMOBu68C0zfiMe2kxcDQLrIvYjt6NvxSaR+Y44vl4vWVlrIsQI6fvfMc4/VEibpcildyYPruur9Ffq0WX/Xd02XayMejRw0sbNW9kFCpIYztkUIsVHK//d2I1bZi27EXxTbqirFNlRCu2uHpmNDbA3vYL71KJBrB8kFD3PEutnx556AqLFmzPjQc96F9U5+aEgDiJ7E124yIFnVrIbvMyaYUxBf167/8X+86G/+relJO3vCHbteODy+o7PVIhli7BsAQ4qI1ojFAl7oA3IN9B4wyJsN1BBkWlZp5d24YMx4bNuZb6adfBLrVFhn2fhG/gs9ooRW1vQntIlB1lNwqeN/Z/4G9LGnqt5sO/qGdMiWFgwp9AtfqpqyNiMvtgQ00COjy8pa6SA34u5Jb1VJrXGzEGH6nrUSzAnSgGdEzhsMZQ5GgmapGmDBp2mnKJEbvGmHzrYMstAVMDZPYNy26jFm8I34B9KeYAmSN2hVuNVBdoWPBvZg55AwdUJiGNAssZcGcmCdcrJ3Bmx8ZyjXgCHQSdCNdmLZmYOs3//vf/y9XnimjLrM9bCHBhNOfYn5R0mR9hcOxFIn/NN1lYwgVTThn6KVz/ad7T/Szoj5REQQJ3wy8OicY2f9QP9IBUs2hpN00Amc/T9h/U9G1L/69+tTQRrMDflLyuwYn2LZX98QaU8A8yWl5uOIPZfR33J9hYO8/S0S3mjDF3hD/HGNiArM7Wk2fl3er+XfV8eZkGfxPA5R+Yz5Um9ovsT+OAaVP078HcpYGfgWydfGjpcFy/a32CY+PiY7TpjI792iLPAZTeQQ0M+wP95NrAI/ymH5IH3YkjkPHMg/0T0qAg9xkR9IN2ENpP0w4RvrPRRfQuIV+HLk+xjzsha9J3xOHft+JI4nf+rPZaR/yMFChJ3t4MUk25bp2H6r6c62uMPCC2jnh8xGTB7RsY4CTxoH9kQGE8kHtvPiGZ0H9tP7Gx45J3fRDtXb2OzkdsDgDbVjVKRTybbMUIBqXpFhf8S8tcIAhcuyLW5KST8v3hVcEJ8DfFPfE972wU4d9KOS+tAIwACbApisDm7nh8rGj7W0gw+EN3C27ci1DuGaxTZdT1lVtCf2uKENPMqOruhooPCT+J1j36hnPDHgI0/kBYTempDewAdBp1kG+E9tQTkjA5ASz2V+BFtoT9RktXx0vnO3D5rKL67QoTN+avISB2k+O0HT+niZ8apS9Oa/6LZLSo6LEeJWAE0FbCslPm18gOjErLU2eSMjY7CGXSEtboGJ/8rtY+yOQdvwAUcX37sS5whkaPbzIScQ3bFjsFaMzdEfHw57mkIfvhGHJzyEPlW233ouYsQ0TFLqc6Bc/DhuExa+LKUfmbbRESjqmjGI7tghyrQPYXZoDOa4rONPejZtAJQmSHw06HyE2rXx43LENwbyozkfBTIXmCPbUDK72DnQMfgSRQ+cGAuYGhDgREFPBQS9k57mJ5fheUbYYCy1KgSh8DGYj6Yd3enaViNvY8uO3RsfgDLUZm6sMzZFfEWxLTsQcZGHJRAPfGV4XoO82rPupxzG6QeXmIbAtiLPLnlC5JWCa40PAxErH6mIbD1KZKRpW/losq5Ndngf8LDxpIksgxunjFmPyTObENoHL82JT52xwbpPfAa2B2duticNFbYNng+77qyjjQ9+oYVEA77UzxD95zgC5lBwaRTC7MPXTswGkuk+Yl6QBDNmf+HjX7ssavnYrIMHgvnBKDbb2Lc0MdmyPSHjgcH87HypuufjJTYzzHhGPkLiX1Wa+SozMDQrbrZzZz3v4Abtw67c41v0tyo18mhZVkWGbKVEt47dSwJlW1MPNe7ykW3Xjk3ZF/JhMjEV5aTpxPQYv2nD/kBo8nFnQNcKmx+y6L5djVjYKHxgjPJGTqd7Z84CG/k+4x5BDMQP1Kkz74PODvQYyZio53umpYiNffE/dBv2px2c7Tf/bE9ZsXcj/p15iJyAkWdDC1jpHUYc9tDmAi0XNKePogRPZVvFWGvhJYaRj916Kpnz2LWyVhqHE7Ev8hPr7AELuZTnRvB2KfLib8YeakQImJ+dsdKO/TsB2kHmQMSO7qGdOGYdbBxUZX4051uyS5IlSXbqoUOXH319Up9jehTDHtyjO2ltS1x6lMS/tUWXyzphpV7IwwxnPWY8/m582I1PYQ8/LjA3odL0kbtsHwA6fMFNf/FvJ7bBJYcif12v0Dbyt9T5uC8VM5oYNmoE5EKeqtQuKx/msy6OeOVvQCVnCGWoZHjjw7rgA+u8WpPCKyG/6xR458N9fDntePfuygfsRSZOIfKMO2s0h4WcULdWasTGNpKgGESAZsFgGxUAvDSPNvidfSg64qPpmxwTcnFDDVlZo5nr5E34ioHIi03C0ALZ0RM5ry+vskuhCS5GOLcHxF7I57iRIwZtsPDHhoPMc36wXMm55PPxjaHIO3KPg5YRBMTGF6krdXTGxkBk29aFeC0cuAzaA12wKDpblQxTfLCthXm4Xq8KLKvFsFzIhcdAfLvfsAgh9jG+tFXlJkIgc5gZnmqMueYcxY6dg+LX26s21uplrr1FrdrBp8MfyVP/5XLlwOontXYB1YLFMwHWjhKmiQOwu24ctr7eXvR6+0AebrKHqgQMMV2qFXaLvuElXqzhF+ZlPHLWtoS8fEwfuLQjeOPZvc/3dkZy8KHQBETMd0XHwp5SHJ4M+HtnVsKLpHuPDVb8zfOAYQmbhPZIaK1kclMc1k+onXF4iK+w4zjUR0+Tfn9b9D//p//Gwduie1/1C/v2Bw6b5sd9jB1T75jxvDF2Z2xnL8ZAlUtVhR2LVp4FQrmBzvvWPbS3nfht6qzrjE3AxsTsei3mfgUWXdZVdmMdSqjTK/K7pGFuXNVKrazInlBSNev0ubHvNvqVGAQ01LCnWsnYl31lY2+6Y/uNA9Lsn4YufOvl0J86tJHZOVi6bzfm+xX7qTP/nH6/vm7078Crpk/EByPm2tGjTJQ8ca2a1uQge9OCfQ2oQOEbhAOgJdvEYYXWtCOoqK3E4nbbFEiubKzDfSvef81h6NDLa2dexDOjURf27nrFx/ib58eOgNjZyReR0fEt0lFHNbBxEPM+821k4atmW5aqRBQ9+xt78xh98timzrUzk0gljtEVmteXrv/u3131u/eLEuPpAMLCUrmFNTlM/ndsi5TBeOqO/E6e7KmJy+1247B76MgBH7bSybtZLW3myI13lQEtbMRo6HX+zeRNydMcUAnZF2JfHJbh2iELGzIPrTUtyIneyCgcvpALK+ttIZ8WeGKyKKmDf//+okArg5VcUuRI2IndhYz0A6JELuYpfuX95M6a2PE9+G3b9IqPObDPsz00Ax4R1U7+vZJznMNODM4z53fdWU+DeQp/4Bg87unfOZzfyPPIFr4fwJ05ism4rJS0L+vQ//Df/6R/9ze/kx2tAPUuc3jX9cIe+kp8exyAKfJxk5bw+QBIFVy1UkXoHNX0d2cfpqXsQ42ctxU3JsTXCcje2QOpZEMQfmxN9QxTN4iQkAlqzM3CPJVLgzyKvzv76YbveoiJPcamgsnMUzVrzbxmT63keSdHO/k/dPg4FBrFGHQ1fFpXgQPgb01akNFoFPyRe4JLip94KFtvJfP5bHuLfmxP3RYpfIhKCJVSrU1+IyP41MGHLjnJsIJ/A+hCE5h09M+6ytjbmKvlTWbsy/j0ET9P2yaOW/qBMMQf2zQLSA3BvDzvsCMusWsipfVf/65To0sX6JsGz+cARHqOQ03uf4G35HXgz+b6nIU/m/Y/QnES7nP4I8T9Cms2lDcYnWSuT0CKLfqhkkWSBTV4Qg02qgkgB3JP+CFB/0yIxvRtsL98hH8mpv+QmT/in9l4J8zN07IfAP5UEjmdfAgQMuLFNsn6/Nj2STrrc98IXxBnHuXBNXHIGp2YUzf0BYJ/hiYrwLBOEOWkoTkv24wD2Dv9+KyeRN+52fAC3yF5G7KhFUD9hvwjGjMuxGD6lBp4Fvc8/ozHAtlWAXqUZ9rIe6BnRaR5aWDOkJ+xwBz4wVvmGVbmHUmPeT9ZI+sZMsfPcNJJVgrs4r34DYJ7hrfxICuvT1LcjA2i2J5+P+tIWxTb0FrJpxP0K+XMmWcy+5Bzjn1Sn2NnjY1z3EL3AaLE3gDvxmL71Bkjhr647DBLUw7yRDnpzxrUJ9dJaxu9AHzBfZIHTNrsY8CYkPkb6uzvJwyMPGgGNpIjTEDnJReSN32oQMfxXBlTTp+0J4Fdc04KwrQD59j36pMudUBivqMfmzKngUH7AM2CCj3DRD5ukGJX/HiG2Bo4cJ0JOeShCD5jO9WvXtEpbn6itI/e1JtYJzYab7GoKdu8tPe3mOfHk2T+lJQ7MizJ5g7ENqWpjyW4GYvO/DAxaWf+IiswTlwMgc1GAHWuyZtxIHLFWObphEkJbtZhAOz0sBueqQu5qSMrI5Dw8tyPWKfzAPsY0fh4wgAAEABJREFUjW0zh/iB13nbDsTOnfYBOz/UOz9o9hkXxCNLMU2HBM0SfYFObANpT6B/zN4ke7p5ysnH6s5cEC36X6d8YoLm8KXjb3gyZubuAMsGggQ6xk4gj0I/0JM+Q5NOwgbrrdgWFzqQjCkD/iDAauCHVBrZEN84xLCVUtVme1moq2Y7suyMm/6By1y60reUi3EupdTElzp2Bmeb2Cfug7pr54do4jXtwj7b4gorPOMNwCo6MpA6MEI/5eMznciIT322peR/IDwZm/EixranDtsZmhAbAqE7bDY0B4QAkcQJe+Dv+DJYZ8FlbEJsQZ598HRiu+HbxoeL6SMfhaqIF/bOGrrJRz37slIX4wP5iFfg0NOnbttKsUsHbeo22/lAJz6GhOQcO3gxDKbEoVXoO/RDLokuI532oD5j2NXxcbw5N2SXDEiWgHwr1aOEjFRU1pcZC8whBgaNGSvaNKcPO7LzfoabalXKR54ZI9bmoXOo8cu9IDA6U7dWSg62B16zmPk1tPEp9h32d+IeiKyAEkRzx4b0O/pjQ8C2Ip9KZ3luS5Zd0+7w0dBziYyNOd75eH6n3viYGB2w6JiPQR3bGrbWZMWMGavQBYI8/Cpoo89vPmH1VNlhSm7OfQz7oYL2oB+CitsAv5NjgciNvfmol37oIUskpu4pB5tD9wYhAGyrKrIjtytyLdrENbQ0py92Qxbj6J651QoiOtg6kocQLssyP6osc95KticwNJ9JsS37cTHXkiUAEp0FUWCEvgYKfjX6lm3NmKGTpmIXmtGvQy4ffjtJmQObQVyqadLHDph1lsQo8xfe6Cov5D4yumTzUYZ9sbMWI2PqoN2RO6htq9B/AAoQMABRIi++n34ZXK7UdqXJt+VSYZgdbFBj+nHM2TZjS8jfcMFvrJGdj3b93hnfeX7xkZOvnjvzHp3TFtfkUcSCzAf11prsINBDFTsHcdkeH1gNjxW7AHjic2LTMQAy7cRz551M8vwz57sOmbaV0iEMn23ZBwwyLvjoC41tNWzJWk58RMlYchuOyQdq1olNa6WqNvuNGscyPPuYSTtr3tqIS/TYmTMpvmGO5FJrq0ytx+GSUjKvfBju+CeZvWVR2UrpzGFsSjv5EnxVyT7Gg894QAIPIuOStbHXn5AP8ufh6FFv2pinLfNHfqFm/scat+wbxPYGbz4ih18U29wfF84mRrd8ZOZDd4YuHBrmMHDNGnPTdVnxuzFXJodji7TvyNglzpdYF7tsq8qzjv07/m/ol4JrSvv15QaDoSut60WN+bIzbvAD2R2774p/Nw55NvaR+J/5TG2HrpQSXdVEfEsLh5YL7xENeaFNve+7NvbMO4c2nTXVmpVDhXfXd8r+ueTjb778ygqPIpuY78x37BftzHX6smYZzKtrQc5Fk4d5T8yjKyTBtSpZlm1FDmHgfXKfBwzpL8uqd+/e4/uCfX36HDzTQEaPyZN+1mQhI7LvzOuddXnnnfN267rjk20Oqq4cgvyEPeRYzRAit03dMXh/rK1ykyYYIs1imvNZi4ENX5tLjY/ibRly25S/bXd9Z/wscVd5VdWqn376Cft/p6VdkNXIg47du3CLw8Mml5jrjQOgV/KiKznUWoG3bGshp4wt+Zuc0y/y6OcPm375QG5Iulyu8LzjoLfrl19uyNmJU+nlZSNWqCS5x0AnizD2r8i+cABx4RBzBa4XayUf7tsreQQP+V9eiGt4D1jg6fC/5pAqgOrEdt/8Ruc4osK/XdnrO3sz5pHvR//nn3/Whw8c+PPcaG1RaxegwT8AFqGlRo4lz67vFuJ2mfCeAznIEbUDA8AmHNllqV216ar/+vu7XjhcvJFvRWA7Y0wTcgcxiO+DWC+qMrl1x8a7xEf+ZT1wYkaiI4ewDi+H2vc7LTctC3ZWqREDUXZyK2s1eZZcv93v+PWB2O36+ZdXZGMZ82YXYmvqhw1b6I60JIaJedO6NDHpEwpkwPAdYKWs2NhiHGsn+Mtl1eWywLvI0AoyLjHFiBoa7KdjoIgrNrs8bQgu9orx/ZHnTKleXzegqzUjd6XOnMCDjDGDiHk90KecY/0O/BzqxAKkGrZnX4NFc2/H1vAmRkXc7KZWi8wfpo7QDy3V9P66qrUml2RbDRqRQwYkkzuSyEcll2KshjBfg3ea1J357thofFzX0kKcmColFtE/XNCWWvbnn1a9I5d+97uL/vrfvte//bcXYhjFOAcVhqOx6//0797JdVNbdpV3NcGPnEgSFLY1YxmbMKKhM7p67/hlFb5X5pVgdGxTeOuCbVcJab2bOiBlX3WayLnduu6sq528i+jgK850JcTohF6CR1oWzfhvPKey9+/UqFPKrOEhvbEHzC7iOCRsMYExvnbGY2LEh76DGHMsxgQgz74O/hwbtIX98beK/WEvGfF27tKCwGkv8kHPPW3gV2iXBd9pTxEq2eE5Qfg2tO0ba2ibfglasBrEqmN3T0AQOsZdY7zqP/z7vyZXpZ9/vunDyx7XGJXiT6tFDrjJ2NuRMfB3I+d7nq/IKyGdvBoassVcNy3sPZO/wRdkaEYooE2NENJM1Vgf8A1wvXfsDezY1QUJtgwxNCFibCIOIvRRRhPJXMEjp2PPxrM3z1yD3ol79pe07RIqDhgMTiR1YUPGENYh4FKG8s9+H4DDILggxn7ukEMDnrUjwH4eheCzK/ZO2dgT0sBJEj9PmLjHIObMbm6d+HZ4ZxvbMxaYWtNnIP1nADXjFpyQaYc6kBFpEKvYNWZ+CJKMDeKzT9jJoU6uhEZPZaDv6I7JYyZysE6z3v7X/+Wu3//9bT4zZTLDg1mB2j5oZ/NoM0rvX/A18P1rAPrPfPnPrP976mPbCd+j+0PHIvtrvCc+9Qlfo/s+zg7vSZPZP9ssSHaBAXzE/PNvferhP6w/g50p8KNavkWbLasj60flfItudCQBn48Hf+ISn8/hHDvr2PItW0+a31JHXuC38PxToC3WTuDXbHmOleXvkyf436eYD7BvkyGfQa5fkfLl8JliSJCd+5c0P4bhpeiZ8Nfaf6iqP8TJJ1ue5yVoG7vPIATxGwF24vYlU/QEzhH7M4fjR+Ak+EYdGYFvDL+hnRed9OLLE1gOdsKBjlKAayL/AW7Rc4qN2x8BW+ZlrHqAQ/nRmPA+Q0YDwX2sh06ZwQXY5Vgj3AfPsKOlwXMskPGEZ/Lwi8C2vlzDB84QWo4QPe+RoiCaEca40+WKvgDNpwvxOknOPW5yMRC9VFioLwqSPsHZlk1+foI9OrZnw9g7CE5gIrilbVv2AaDm5XnHNegfTTriRTs/IqSMx8c5zM0ORl+U2Gmo7cO28ITIBvuA9AOdZ09+AMWm9MV4lXWCKG9jtIXexOwZZ5dsdDEWksj8OH5qz4hmXN/G4DmwuYcukHYAL5D3RuLgDjj4jc4Ccegd5NJJGykBBucVezd+iOZja2yLb8bHQAhGfs2l8QR25B9QVcrHjnU9fqgO7JpA7FLrqdiHPRsfanZ0Po/DRvgOyyA7cjwN+G0Lh3QW289d4vbgw+6TZuBz2pELQZpUDzpLsbvxkUAm7hDZNLgmITfb0DTsKD0X2+AtKuwNr2axizisWvgaYlufl+grfihbiUFXPWxlJtX4ER++qtI442aBrymvWskOhFdvOR9aUWwrfwr+itwRmsFHjH0CJLKhAFqVQkdPso5CPf8rZb6GzX9GkVr88Dz0MgjVIEZcSk13XkZAIdOm5dO+Dk2X6Ve1ab9tiUuU2JwDi+PHcWgll2XHt66N3Jh5SH9pTUyaUuyDpqDN+HjMb3TY0Q0pfttWK/rQZaxoS9ZZ7Og5aE/cpzVCHghPuUXvmV9Kz/asB0HJB+b7/Oh18NrRMfBlA3a+F+6nG4o9gYZvdintaqVIiyxRCtuFDNsK3bqub7lV1cCVJGsW9BNwrq7EduKeboM4ZY2HupAXC3M4kTXfGYuYA9dnUAaWdta8fegI34SyDFSzqkq2tUPX0X/P326gLUqr4q5py2AsHfvwc1mXmQ9ysBJomXYh17Y8aykyO+vA1iy2FRrpgdBRIt4+cLZlG7pSqybceHwM2zTwc0B8AHFKW2JuNj607DLt+LSydgPlw4cNv+63u24chm7Mb8fHyLAt23Bp2pqxzH/GgzR+RIaVP8FItrFjKDTRlfUua9qY+IsyYjS169CvEEiyj/4Zl7l2+JiFG5NjJ1b5uJXx2IciiZHOx6fjg+zhY3S21hTbOjG54VtsTxuGsCi2BRwfHnaE5na7KZC2sDtrM/JCh6qp0rYmL3X02J7+xueddS2KbRm53GUbvtN7zX74RbGdOxCzPtIcuvqhBxunv5BGZogLXOBoVyrWH7k9W0JHzRzMQVVsrCJX4B/EUG+FmaC/8yE0EHT0jMf8p+/oaaVGPKepQQLxNXmTWL0Ss+wNkbHzMTD49LfkEvHfeQZmL0SbBvoGuEJY6imHw5z87aUb87RjS9btQEeuweTPQzgOSW8cKG7k6MLzLM/hwu0DaKiYtz4PMEkH9Eg7c3HjsPj1ldymjq74cVkvc5+psqJvQ/+OrdEnAp/DpeT5mB88CRq2ElCG8WAMbdjYqqmqVK20Lisfxi8z3jb0ipSd2yBupRV9l+uDZl2gq5kv0X3kVinFtozMyN/2u4q2Dc6F+qY7MdiAwanPIIZ34jqwh8GpJ7JuzMXO/EXehk/pv4KLTyN4C/J5S0MpifVgXkJ/hzb94DtrLzYGph50JYaZ2xtfcWNfay2kU+YF33JIFtod3jtzdWPO0l/WpmpWH+xTfAifTNyi65VD/cilq8Lf1IGqRqyWKXvg70bcBzbkAKcha11XXZB7uS7Ef1XHhxzWxs3QVTliyIsduGsgI3yNQ4dWC2PmcOqd3r17p8TOshIHUkB2Ee8NvhtyBR5yro7+AUHGJfNsEOtuTJoNfwNr9lcOv6pE6VB3LTkoi17sXjjAXsjh6LxcVh3Ch2z0k3OYCZ/hWWfu7HzUDwwOf3YOf2MDrkIzFVAjYgSGME/xoxOEzH3mNGvg5eUFWauu1wZciNsq42NoC0PbtK2piFnekVJfr6tceiutNVVrzF7h06r8dxL/7fc3DoMyp8GFtDM2ZFsNHyFHX6mqzbU2MLCVMBZQ/IWW9zCG6TGA/52lU1XEthP/V+Tt6gTlxv5w3270u1qVmhcOUe9qKFlXbHW8kYwP0XPESMxPV0po4tP1sihz1CEYxGkwmJwSp3cb8uEQpmtZyBHsYVi2VK3JyMYAZAZ7glWNMRs6T3ti0+V6xfeVnC7GS+/fvz/+Oed3F2Q38ivPGnzDvEZeDOx5fbnj80asiCOxUgo1l3pspXFjjQYy5NwA26rYJsnUid/8jyTwybWrWtflKr3/acFGHYWYCmdia3xt+GubcQxySKz5Z+LooztxFdhWDT9LDCEbKQTx9XVgNw0JXIklINOO3XvfyE3GQLx7V1rgXyr1ID434tG1XqxllTIXU3veUOYAABAASURBVC7jmEdf6GrUVkpyemPvS9u2YvvC/K+tIaswxtRW/mCyEgvRE6VBEz2xjTBp9NA3IUZGX2uLZIklp3vvemW/vT/+g5bIEtnfORBNfb+/Kn4pBdeSt2/QoXjsV3MY5uybbJvpyuiIb6Df+m9tDDtsZgi6xDxThTlKWyp8asT3Sn41YNXCPnjyWPyxZmFHYE722bYt+4Sa7cizPcdFFRkzBAWKPndd2DMul9LSNEt48ozeOdw9bW4M2kaExU00AdrStHnjWbRBn2fKBJzBTea8dLk0rdif2A/W285zO8/k5A3sCZMaxFb+SE7bnnKRzjjBVgqTkOpzGGOunYmGJPabDiLwaRFiFTmmASltetgXugnBWAr9AXSUgl6atudYMKHPc3nDh6xnO2NP8LDdLnmCw/YJYOL0DROoj6G0IzfP1MDO83WATIzyfN7IU7r4efia9seckdhaeG+R9sccDBCnr4eG0HT0BQa1gFhyjNoWF5A6UAwYCJ0+wdsnPnKIETOkFA5/Re7+3X990c+Pw98xmpw/8BSQdkhtp5o2RNPs/MXeEqMA8c6kBDrtjY8TgUH9VfjBgCQpvwffFJM5CHxBEOTHaYm934Mv2H8YET1WEjkgEiWQdkBfLQfPV4d+M5JJOJMXsclJF43IYaOKDYF03+DEMzAeoIfd36rnYsyES4qO46a3YmWRNFYaMc8iegDiZ2z0z7jYRzzrUceVQTI9Q3B/KojcU1baPwKhP+nSDrC18SrAlGD+To4EOu1n4L12zpzY9GzmjzrtkRwBdlmByAucOlL3MRRZkRuaYea+LAGwakKYnsAqObnRWTMQFJA+2wea9EUxmMAIPaDwArMPL5cmjDwUThiKfULXyCB12gcg8E9wGR+/Bqfoz8fe8OSQ7bMr2xPeEE+N6UOW9xPulHuux9TnsO2z+VbbnvLtoy7qwBuBTPOYiwTStoo8sJkn2norB93ZHdj1DFIeDgAv8wIGHwA6MB7z0iF+htgQidEpeT78pRJiNdAd0KPYni37qA+aiZJ94NJDBXLGhPSfIfoOEPkupW37jSRxDLwhHo3gAo/uJ9WIQjD2Qw6GnbjUnwChIRTkpSbAhu25S7zTS4bZVMiyaSh04KhznbLSDsSmQNq/Bs90Z9tlBcJ71PSZd4laJR1RksEFJMsO3jrKYdtEgfADnfqAks9BxgfOB2j+6hW6QAgHMT4g8TggeIs/lg5dmsXoSx8WYjwAgj5HpOD1KJFnG1w9MJptw1/4HTB+67HP9G4Uk5uIww3a0EsqZCSnaSr46LVNt2QByBjsP6aOLIEjuZnq0mzL8FlTPmNGv23ZB0CkgeBA2tEVcDrQMJQWNPH1mI+J4Jae7U9k2Wbks4tnesnK0MkTvxCq9MfI/SNPusEFDuyAN/xFXErZO0QMBzEb+D6IoekHEoMq62OhXUOd/eLE2eDoFDUXrQEcV0aSv70fODsY1NKPPYGgbMtlXDjowm2XbAHcBjp7p/3oS2rVsN2ztqT8YNn5AZ8fMY0f5Atg8WfKKZlaskaERtej7pJ4Ck1AoGxTHSBF79A+Os/UMe3rwVkUZIUZkzvjnV/p9hzQiH+A9KARuTgyBhRt6AYQkgDukVODPEPHzkcNZCkF8sQozchEtWDT+cO4tfiFjoGlCLEc0jfw9FkKT+RAohTbKkCU4DqxzXhQAdBKH6nY1eGPjqlEzp9ySB40symjK7yIku1DPmS2Z1+PEn24CK+0zR+0Yg7JQ+Jie1JF9xvEabCFTgM059WqIQOb6D3Ypq09AQUXPVRvuvd8fZF1DKPHjeHEr6mQZRXugqfmGwsf45jpKZ4RhqZqBxEaUTLe4emKzvidHGR5zNUz//YAayn9tD2s1AI3HmstPMImM6bgArs1+EGNSizRLDY6c2FELJjwwIUVBzToJw931kDsEX1XUcGIFLtYI7EVmx99KkFGHNMCCNr5oT/x7xgYnxh5u+xD3hsCnrQL29b1gjwrbQyS+ZMaMcz1IKaEa1gp04fZLroFZSl70bpcZl8CxxxVa8iTzJ5jm7ZpB4asju3IxYbYqlk8acqFPsaY8IGeQGwRHweUORjYogfM9piyuDOfH+UmDnb0fQQUS9g2I2lJ5M8AOgMD2SBkW9y4LEtKVynwHbTMB3o7fsYekTUF9D6UeRwjxCUR1+PjOU1Q9mAe7+xJYk8SEQAMMLbBZHxt6FiWK/5DQ94buTaywIsSn8bo+LvT6+gbtFEIL+TasCEfhHJIdn5YC3s+CC580K3pzNDOB9ied0akHFd0lIyeVisyrcHkD+yaAFFnb2vNuIXRehTGO3RCbnmRAanImY5tpt+QowksEalqTuWGbkwVy2XSDXh2/OqITSx2WW7wYk/Ht+HDtns+bGWMOat8mYTeHVpb8c2EYoGn0d87scZPuWtZ4a/4dMQrPgna2J51YlttWXW9vJdtDJaqYWv8g25gQ3lRVQBZoRHyRgaPesoUrGYc27rgh27r6MQmVfwp5v2AzNdw6Rl29OzInLzwdw3oAe9SnKNvifwgUoPG4zJxbc3q+ItELfja0G1iethVEvplauQP5AhdB7uPCk3RcdCDssnXXRubqm21KuTDCb8oRlZoP4JkWwVda6VIta3WmmbugVewzlipGKuypMF4k5uV71rThrlCBtSW+Zjc0ck0yt2Tr7NXDp5BrZgPYVMSifV7vw3dyJEbD6oXDkYGuWl4S6UVO2zkEcfbdleP/2UVtsYiQdvBIw1cU2xujY/pzCVhJBaduA/Mxc6EvyceUrmJ+4Qy9lSgKb5tfOhOfjEYK4V6JRePtSnk7cjd1DkIDZ2RFXmJWSAyqqBDn2RhokaMkeCTIu8NRH7hU/hzuFUwrnPND+0cZHFnLvGbdcHQwSzrKPhFI/RBbdERolbaaU9gTjo5gotyM71BrzO+42ti0TnEQj7zsrCHFIKM3XaTRc8ALcRp9DFhZ97yT1Dv+yAWyORwpUG3FjzMp0I3TeNWlnNY+m5R45CglqYPry8cPG6QNaDo70qMqqz1Utq2Fw4FPyB7KDpu859A7TI60r/fOmOSHzZ27KCHjKGNj+qByMuz9eX+ItJPrtK6Lrrk1EjSsEWKacA7/SUvGri1reTcKlSpNWyvBVriJOhVIk3n3xC+v3RssAiojM/FWCeGBf2dA/MXTlZvr69oKi3tgu4mI7SwQ5Rzr5eQAb9MnTGHDsDoHAiIWF7Y4y5LaSE+2fti946unXcXhVfYh8OJw525COwcMu+7mFtp9JX5lm7wCB2NOAz2chudjL2+7Prbv/1Zv//lrsL/2DIYErYUMcAEpeT/ZftXf/WTrhx+IkYbeXDoIgzYMrA5eR771uXK3G3Aq4buYZ+Q3wm/++md3l0XLeSCxR/SZCArkHe2VgVt10BQBzZ8+/Dyi/Is9uh4K9rSsiJjPiNK5QJn3dkLdnjg1gcOm29M2OClMHHr02fNAgk5ts2/CXnnRC/+Fnl6ff9O1/cXeSkNEiPrPiFZyN2BbjKeuZTWq7RALzVivM1YsG1gs9WJQ+/Cd6yIIg0JWXFrKasEJLYB2mY4JBlntpT5WS8XXZj3lRg1CKyuFRvev1vVDBU8WKilFc+/Rcb/ZVnUZK3gGlBAa4uEYEzCnlivWbBMai1DE4LkVeGwH2MQr6wflgeapczBRiLcWHtBxIZ38xB4qFWX8W/hkHpBX/R7aVI1Usgy+u3DZoUZZaDUEFLsoVfqFVuvq8ABlpgqvb5sLC9kNxgwaBBL+7BZkQMdJsn8SbdUzM2iWkobhm88b3byartbd54xG2n484dDZpE315+ueve7nzBzITbSK/vMzqLZO/6e/FGAFaKgXlVFXAZxkip2k4OtSjFBsww5cwyuatGyXFR1YdhKfsSeTh6JOW2ttJJDQxSL9qJ1bXSkjrLsdQPaue9SGxqX1CAJFDVqFHyYbNMudNakWSCqMDCfmEReNLUV54p1roK2TT9QJUvsL9J1acrf5i+QlTkFrqRQi60XYhs64ruguEVoGKcDUlQVuAFvbN/Yb+IvI0rp0weI8b1KqmblYLpRF3yeeMvGf8wc0Avbw1vyzG1IEjqlXxA2F23NkthVgwMVAxsCPTW8VJOGUWrmDx2GuKroS7YnJCB5X43diftURnK5HCJAlCHDZvvgATMvlAwa9oG3HXFgPl5OE3y1xhyVGrEM6rR16o0QsbqJQfaRAKJ53gyF37EFpvAMBhFHD88G1YSDN+M6OPSxDIU/IHR4QlO5IaAOmDyiDTza2T+6SjvPm7/9L3f9/vdDeycx6CeEhrVsqIFspsSs4aNNH2A4wv6ywX/Z7v1lePebJukkPusfDwE5L9e3+bI4Az8u8V8pnyOQ2GVzf8Z9r/0t2sgJfI9XbGv6lRL5X5PzNdz3RH0iZxyUyaLA0fsNd/ijP/BNLmgyFppA2p8A41/Ff0L0p+/Ylu0vBMeWwDnAo/xs6nvr7Y3oz9TIvEa1xR87zd8Aoc/LxJyM38D3bdLnGNa37EFd3r+eab8t8dORMV+cP+KmCtywuX1Ef9Kyvxw7UbbF9ZE+ttGLbZ/rAv3tC77wfE4QGYHP8c99OzYYVICKKy9mUvoB/aOV6M2P2uMtjVUAIn49w2mMXTKQsROXdnJyDN4yQcLOHWmzQZBmTzJ8AX2nDHgiKxDOZwhb8CI8kM0XYsIoxMrgvpZ7oc8PsY0fcJEdpvial/UAbBH7XYjcaQdK7a9zhMa2zlop0KeyjX0HpC8rl1KM8a0tatUUe4ILRE5rpcaLr+CftmdAMFPbll2qoqafy/bs61Ee6mevCtpWsqE/gRGbfmTYCY0Smz5/uHYldpDMq7MGd37Nbox1fijEnuccn/2HQtvY0aauyEj8NQu6XLPF4KPWbJJ16nw12PhlG1mFrXoqdnj9hPmyaVuOL0BkkIGK/vHIyy85vsSEP9jwSVZ83fE70IkBrvMDv/NxaOdD86b7fSNunXmvOVcLP3ptPfh27eRdD5Mk24BU2EeTtifvSNxA2JYZK1spNj++GEtM7vc7uu788N+m7IwHwpv43vNxagRzgG01bFn4kGMjb4I0q9m1qmqC7fmDMDqiK77bhvaA8mPOHvLjT/Tmg9gd/zZ+nIcv/F+DGx/PMh4e2xKXnkrwnTkaxCm+5GPlnQ8ogQ350fdEPtmNTYkTU6LMTSByYqv9mQKYbQt3Vc3Kh6U5TwUd8Y18VBPb/oCNeifO+lggFTICgwdZePaHbUGnP+LDY8zyzAn7qEUxBlRrypw05qXRtq3CDgOP8OrzMmPyWBcDewNvNPSj+4TQ5m9t5b+YD90xx9bUgS5ROkGDTaIfmsR43zcdxTK2pB2a7AUbOf7KYUrmceYZ23y5dFlXXfi4uF7W6VM+8oXeMB96z/zdiedGro+oVGxJY2cvSb6khgV88szQ9pnrd/Lmht7Q3PH/zsfVGzA/zMI78CN8FvlL7GNnn2t1n7oyNrgl7jbEAr1cAAAQAElEQVRUVVAajBgHaBW+xhczQletSgVtIP3EamNtBeKfoLPRhx59XghYbApkKLp7EotO4tHY56s1euiGNmOdPS/+jwcd6aN9+pr1fmOf2aatk8ncgQ5v5u2oe1igISvBQ8GHv2NeLpcr83Od/VbFHDWtl4uWdREuKDlyZ1/Z0BdbBvG0BM8FWCffyhzPPAWP1VNX+onZBVkZtz1jZodbij835u7O3EXHtBXZYbatuf6IBU3trKGMi5I6tmzk2x3+jbGFj1rRkzUjmRw5dIR3XUvB257+28hmXS3se5f1MsdiS/SKYvipJm38je83bEw7+NjyykFL9L/eXvGpdLleJpfnPVQHxNYj/kMbuXjD3qnrGJbtN1sjP/TJqWpNLktcMz8ec5YqdDvr8PX1po0vzJ2cFiV0AZqyYaQxGMu4ZXrCVis5Vq2Yt0WXy6rLdVXmyiY+5FfiGf9ia3xMf8f2EeWiQMddtoG0JEszjuu6agkQ36rG3thn/mzkzsAWgirb04bQrsR/vVy0LCu4hh2lFd6MZf6jMnJEMfGI3Yn1lXhfydvr9apAcK011sFd+85Xd77aXpF7mbAik3gaexCYfSH7w41DszuHCwMc4mMatg34N/J/Re46Y+MSeE8Y+JCYtyr2NfL/zddJJMnEuEnUA7kbuTngGbQzbzfyKLFNTiWmOx/9b+TEDXxwy/R9YV533V7vyhy/vLxyUHBjr+N0jQ+d8anQH9l31gCi51q5XLD30pT6el3VmmU+pi/UjfXBUqJvludA1l3R2VlvhYMrvIlj6nW9aMWvqoYvRk4pJbmVtd9aqYDsc/Eh+vK3YQOH/Ss8TQtzGnk5FAhPZF7fvZuyIy9rNxA/b+wvZs7yH8LcOYS+sX/fwG0zb2LyICabXj68KHjJM/7r5YKeRbMQiNhIemF36cyj5HB0vLy8cJB6J6bbjO3ttStlITaJ18aaeiHWsWkwZ23ir6padCNXXjhEDo3Jw8RtoG/GgDnO82SwgaS2m1przMOi/FPT766rLtdFrYpP1GOuCVihFu3MxSt5e9Ng7RU06+WixHJlDl5Z4zmU2jhkfeXQ9IUD09fkBYe9x7Mu84hPL/fp2wfwiVlrRQ4vWhbWxP1Vdin2Jl8Sj8xbYhU7lIBJ057401nrC3l4wY7YkLz8MGP3go5fgBvwylxE56teP3TdXwfrXLwfCj0ivhs0d2J9p37Rjg0be+VGnltWeQHe6+//7qZf8Km1K7auKuyuJ3tiVPK2jEwO1F5iBznw4ZebPvyCbmLRiVt8i0935A+Y4n/y8npZtK4N2VbKtsVr8pc4i4OE4FprWqKETuSEv1D4/qefwIj9YJ8+xazOetmRcXvd8W3Dt42647fxeWDTnUOKTeaA8t27q67XC35KFnEBOrZ2ZHRqiNTw97Ka/DA2FhTSRvxfkT+gW9YFeTv5h//E+M47RojC33knyPzF7w7tYG8QEB9CY3vKX8kBY8GyEIvLOu0RhWEFNtbYRu6nvrHuXnm2ydK6rKyxRtNiOeCjyNc+45G9Y+93hSf6CKEulwIW/LBEmHfe9+88nzIeUCS5NBjbGIvdG2sndee0JzQDxvuddYkIq9A5yKuB/6mlnIuu1bTWooasgLWirwAuZENFzASf2Oc2oVa25TIEdE2NntmR0MINvqzxnf24AxsxubO3ph69Y7OnDCjl3CYY/KDvGYfw33nfC3QM7ZOvM9b1yvpkCZAjO9DJm/3A4WtiEZ2DOUzdkTGmfZqy7SLuA5AaPsxUtej3ORehEsW2mGKxbYi0EWzQbMTijp08O5BZhEnwQs7VwRBrWon9nbkPxG6jZyFvJrSS7QllwyMV4415KMA2fXDtADOmWSy59O4KrMvkN307cRM2aZaFA+kL49VKxVgVdVmtUc9+5EjVfIAfvNQMKyAVSEBU00I98JrF3GvK1ZR7uSzsj4141aRLTs65Z84gBVfQNRV2RNyMiSzbUaAOw04Ob+wFWRuJX3AnbKzhjdwOhPeQabn0JoMWskob+dYBxQdZKbbF9QAH9QVgAjEcKggDlr+ggWDinkfSti0bYDQ2H7Kk2BpfJpCPDEvWW5n4t97RCC4yZg9Bh4zZk8sHWDJAV8Epxdacc+aV5hwXZa4D9gPN/5DX+ru/venv/9sN2xqj7eBBEOI0mYZwc2hjzSbuy8LcsghKP1oQ8KOk/0r3lx6BpNUJfwZfeYArLyap/8TqbbNe/CeW+g8nLhvL9+AfTvOXkm3P2BX1l6O/hvnxreiQ5KP6R7rHp0C0Bv5UajN3pyzbM35nP5t8xifwoEk/Y7PPQ2TWD/xsB/dZP/Tfg8j8HnyP93nsWX9eBvBkDrs8699+C1/g4LQ9Y2Mf9YH99Tsh4cGXh98BeQh/hP4mIPZPu5FfQAZCl/oAz5eI4Oaj0JolfAfwwpbY86bza9vS5J/cX94iKzqebUj/ox9wp5OXMPR9KeG3YSLKfjgDa/Sf+UB3xvyoRVtv5WQ56wxMXgSmTiyD+xEI/UjcwotP0X/yHfjOHAKPsYxDzoQam3ySflKPyILoqAXdCUW7DnlzHDGEVI8Sf04Iyq5U34VTxzFP2InctAPH2EDfCV3BSx/t3vmR2uPbk82hGcgJiGJbxhYqeofNDM92bgwpkLwJ2KF3hiYM8uUZgrQtLnXGevSzHN5kZgCiKYvaVfOH1MBGupr20TBwXqE5x4Ozj9HICAR3gn2M2cYGn+ijDS700ZGByEw79UdKRuhwKT9a6HFlIgcyaHLZpn1CKS++Pb7iw3gsUkjgt8qaxY9GPdWhie5AyM6xxkt52hlH0cF/dGZ73ugv/Egs6tl/3CLraI6j+srdjjbpuGuWoGzLPiDckZX4dOZQsgS04gc/da6sxdCMc3JDIsk+GmNEytG3PfH2UWco4/xW05jyJbmODwuynott4pi1deS6HiW+x75DVlfq2AT5g4K9E2T0GNlBZk5tK3/EXRSkSuBEsc1dZ1cplqmMDdS49GavjhL5aaUOzDaGxL7MY2tNfujf+cBw2hC6YhsIj8UfSzY3HSV0ASl+dO2dhaSs0aHO2h7EzYw5suGLHNyF4ulKPmJz6Ao620+DaaZvnWjbcz3u/IC2HYIJthVbhjI+iPUTYIcotmVnniSaxOuoLRGNcchlnbQWDI4Hj8E2faAzlh/jHXmdNsPoyR1+6OJfeqkDYNXJvbQDtp/0OqSKnE7ME6sIS51+8JMgPLLiW+apteLjgwX6DQY6RAHLGHYzOLBvPGxKHVsgQcVINQGyWR/7cNdpa8e/UAVgeOhekN3QaXVk7yyM1LbneCVRRNuhaac6fSzHfECilX3BmFmNG/wOEcqCMwRGVrUm2xl51EMF3oZHlqnjV2ASKXiAfGJUZlxP/KEL9PgGJMaJUQx9kE2/0g8dCYHrGIXw0Ar59fAN9kmbj+UJfVTJEJ6CaBtbwagzB/PDOXWHuBO7ACTSSa9PS8bDQ8QwZ5CXHVsEuVX1ADFE3mTusmYPX0ByhS8yYOAjKbzoPHwaoDzl9axPbIrggUPJq9i38bE3vIOPLMbfxDww7UW2CEz5mIsy8QY3kL/zkSpAUxsfv6KvGC7sFX4a2qrMafFBvakxvzlYqSoF0g9Nx5bkVvjn84PxHT838g0x6ijImG3ZRteYOD3K6GlUblg68HVnfHah3QAOABXeA4e4qd9u6nywg+kY4G5brRr2LpKFnD5BlNicj0m2CeFhQz4yTfsQQqTBm4/MO6xN63qB67hif/SOxFgNZMkuNb7eDvI3Y504hK4RJwkdErZv6B8qdLaCHjBjKOIaExK7joDY1x8yBH3mym7wNiRZGZesnQ9jySFRQk8F1sKFB8QTCRGA1aqmDR3be6fNvL9yEPXC4Vj8F98n4uu6XGbcYv+Fw6JlWRSBe/KLuQw+/o1gR+7mY3THhw5GU5dttYYOcnXjsGCbe35D7gp+4QMtvliCGL+MTwZfkkDCG59PCG8gmmb8FmlZNekLHZaUdY4axQerlGJBSHuM2DbQEXuO9oKApSEEnzVpCvuLA7sObBO2xBd/YZddMvEzgoPv+LWT2xJakGXGB7E4Dxfi852DTlDakRF87x0dg1zoksxc7Ng9qLvsyFlmHX076zAy+tgmzsgXx4yBwo4cQC0cgMGmlAHTPQesHJRtHD5IVujso96Jf/4WaQ7+sjYF3i5hEPZsyv6xMM9Vjbg2cn6VbQ5+VuCijIlS6J7gRTMePmhbq0kTu1pr5MM+5Q4CYFkF38QTi8SDUKDaarWoMQ+DpE28cgAlysrhwYKcwZrKgWjmF7QiR8Qh/Z01Uq0hvemMbXIkB107ue3y9ON6uc7xc60IjmqF/jHnZmfvsK2FNRw5Nw7uY4ttxebyYWPy0Y43ohiLhxoxc2ERuZAYD+Zh4NxO7mzEHCXEogu0WjUVEJ8Gho7ckCQk5XA2ORK9HdsRwYFSDnjQ0RoHdldNjfBYwp+hTnufOhhB3oZOqRQ7P8q24pMSqypkSDY0xOZ6Xcg/9jjaYNnvbhzI3RTe2Js5v16vaugXe93CPIVuJzenjxwUhjbjmDL5toztFw7BrP/2d6+sI4M3erpix1QlaWMviY4N++MzKE1/WFfBbfiyJ6bkS+ajs04tE6mBvAAxwGfcUmKVnMI9FTemKOLUyKFADt2PfezwO/HJPhFbE+uCusgz96b9Jg7Ad91ehkZfOQBf9PKLsd9QbVov1uWd0aOjgM56i29BRH/qQGwb2LgUvfhFXu34NThEXJq1kjuMYH+nGsi0Qp+YglDyP74kDj3CVLKLoYAmrW1d2H8QJ5rCfc0Yo9c0KsBgR2fmrFxaqtSwuwkZ5Fps2pmPjZPMjT0rsc+B8Y29BJIpD3KpSzvzCwm1lfma/3EHipO/HR8RHRZ1JiW+hMme3NqZy9eXjVjuGnuXSYCGIa2kwhhTtyqZffvOQfmH164PHLC+cnCdvfB2wwv4Xm/bkaf51y5qn/k5c4g5zLxWLMD/Pb5xsI5ZwchusxZZlCsd21T1iCVNrtjdifcxDz7GZGJWyry1tclManlB1FWDPLndhu6xj70E18GJdS/Zke9HDd+0AeOCx97YuD3ZuCByQfblsqgIypg08XsQU+ThXP53NQ261qTQlgv5jPmA8BBa6LtSLP6gz9BVWVUFSKAmiBJfB4Y3DGjoL+hAax7aP8wNznbQ+M0FPnzCRstvMkfwqKZSa9ayNMZKtjm835h3ydKsB+tfIVTiNY59gT6kYIQP8RthKi1xenJKdum5nPRC8MN0xY7bbZ95d9gpZFgnbcZtP4shN/vUmVy9sV5ty+gWkJiG5w10FEiggcLSbFMrIMl+NPRpOdG2P6GJ7OSeq1StGDtAon4SEX8I0wxdZ131PXZDhfNLawdlCI7WvIdnNmQqgPHooyPZKmwhBfS1MpjjEXoIImdkfQSCAyISk9Wy5zLniJpizjokohPfXj50/af//It+//sNmgU0l9BJYAAAEABJREFUttCSUg/ZnraI0qc+gRvcAl2lHy2R96O0/+Tpxj95C79vYOw/4fuUGU2ypf5X+NcI/FOJwHP2fmz/2CaTfOZ3twJf9ycPuRM+Upx62H8/Ir/TeqOH5rlN97vXb6H9VFD8DzxhT2FPKBuaeXF74G2zsfvR02zbH/v6hy5fsfNPrXLMR/QfJzUP5o/w7cdfHsxTU5JtNr59m65/gy65lnHbcvnbQh4joX00Z1W2AqKcY504jEIWY6D/6Mv2zJevCTrdOuvPaYIPnPg5R6ehJ/IH6snyLOjBY5d8Aj4bkB+DVF9hASvhklLsJ+IgvgGnnNQnhDR5YB82SOZFGA8hCD6gz0r8CJxoqDNbsztN4VZAEI8KqZpyD1x0+W3OjW69FaQhfOqlDhpTUv06RNkzPHFE3gRwD7FT/2knaCWKxVupbdkOakLobU96PcrMeUhS2zS4QhfIrhz8CXjOxUgceQIwD2kfq2ljZD2Ad2bixnh0UM1xZHBN/FFHkjXDSDM0kDJ+xJJ3YlUd47amb7ap09bHgrD5og6GYe7HlbZ90Ed2fjykPkYlS7LJG8XN6ASCRKdKc0wUTJs20Zw4O0Q62tAWfdv06wHWWaIvwDBjlhs/wotR0zYNanofr/SB6Nz4wbPxIaXziywyPhJh76OD63SGXOYH6Ao0lf0YfVT07VIVumGIrPmDY2b/eBAdFaRyfcbPUNUh9xyLDNCfXZ/KyvyhbsaOyH5GK3UGy572FraVDxvPdmwWxT7seVRCINhPr2d7pm+Y0klC27IDYcMKYhnO6LDBl5V2a9FNLmCTKFBOPppc7Org82E1cxJdNrxAVdO6LrqsK37U5IkfMEkW5aNMOrKLjwWNH+iLjO7gZCtgH7T5oZt53wkgbuiTAumhX2rzA8ahU7JS4nPs3PPBIYgTGLYt+3M4+Q/CrKN9v/MxIT9apWpNCx9L4qMsVebpAQ7CUmzNh6nzY9qWv3nAx559/lgffAzZ+cCyzWkzvIavn1+rDrWywfqjLYT7MXJWhn9AV8SuTZsWPrjYlh9x3DgZiR2DOR4PAWfdHn7YlmT+JB8kQgx0VTXmcZ1Q2CgKYjTIofi3sRYT29DvfETMR5pClpE0gXZr+ZhV4SR+8fk+ZdtQuGSnNuOBj5Vk2Z66L5fYsKjhW+wwfGIs4LIUv+hXQx795FpAlM56Pv4pR8johyf+7/gQXywHK/uoYUfcALqCsbkPSNCRpm0VwKXoNsMPQj0XJEwZz7jECnMwhFH0Q/A2HBVuTSbOBSysneRY2lDrzgepOx9lE/tqpTkOzc4cJLeyj4syfQO3k2cb+Z7xzgSdMHXaKnRUNR062kSLsrG3wjr7kTkSpGm0mLdYqTl2HFiwHpC1QzNBHQmasiO3MV8mOAMaqjk2iGNsiV1BmFthy7I2Lazd1poyd2FhaF7h2eEb1rRhz8ddIIOsAOz5aFf2z+ADiVvWfMA28peZT1Mf6zd16AJpR2+rhqkoAplYBL+uq+wDV1THh+9DJ8YKhwFP78OT9Wabw7ODbxCf4DtzPuIHYPthNzXxBYWOmvZFn+T5Z8A7mL8BQZ+11IiRXai2Yl/GAqJ06HfoAmkjWq7i8GLFngv0ht+HnuWilPmRPV/2hS3Rg4zIXeacNNl1xD1yya0OhG/J/NoqggKbcAh1j7jMyuyD+1z3me8eIkt2aRCL+JMDvjt5upF0+aeZs1/dyPPX26sCM5ZIvVwWxZ6Xlw+Kry5mF3kbhxKkrERyWCVEq0rUnn42PkqafrX4tiNj0Y6+6FbKOG6YhYx0AOTu+BiazHXktVZ81O/4s6FfxG8hnis6Sna4Ta0pf3nkVngac7WzN2b+Y3cg45nj9bLA3zDA+rieJKMway++x4bOYccO9LFrkGXpi0Mdu6vwq2GbHf1WiuVU84P2LQcmzG3yYRqOhAzaxp8daUOFvarSHTt3/J7xf71poz2IRQDysJEHAthVwQdxY1/Kf0gQWzfi2pC1AOEZ5EtobCvPhlZNdsMMT6haieFljoVu5/kXOWFzSfaYc3UjHzr5smFfcih1VcG3qpGDRf7pUQa5e7/fDhvx9YjzKvOnMxYbb/iWHMYsRc66rKpWiu+v8GavMf1aF9lWVSnjGD37kpG/09115/m6i32wDQ0OpIrarWPXANAKvyg35iD/scWdOvEx/gn72tv8Sa01oLTgU/K7GLtcLjNGQudgtnbyYOfwdfIz/zlJaQ37qinxirrCXtuSYmdHzZBNmzlLfEQJTeAdh7zv3r+b4wwzIlUrXfNPBLN2asZ2KHHbWaMDioqu1Ni3rosWYGMRvr5u+kBsX8i5XzjE+7vfvxJTYaKBpiXM0oxd4vDC4V5nsltrusaOd+/0Hlui+x36L9cV31e9u74jLvGvdNtf9cJ7VETh2czh+NRaaSXvFmLXeI5YwqcDRLnDEzh9BEX0kVIiqmIe+wQJTmJVxdxrkcYqe9H13WX+P3OrQMFGOrK+iAs5O7/rZSAg4Z+Il0S60ZNq4mFKD2TPOgZ28jljAbtUj1jnkO9ytf7qry5a2orvi2wTyx3ZmzbWJWgta2nDkDsHj7xeiqZw8xivplZF/JrWuY+XklPJ79c7mYQ5bJmxSInJsq74CFwWXS+rsm9CoqyFDkFohw8bbE/ZGRf7kMjDThwGdDZj5M0CtOlPxy8BNePdFmG3Nfe+En4BYtyadrTEfLc6eQ6DGrkRIttUgUG9M9SnjOu1kLfI+MqA8s9tZ6+7E5AXDmVJL3Qvio1KwVYH0N1a5AUJWKoGVLLKIIQ4H4AfjRiuV2Lzznr3rlQuWW1C5qhaU7XCXrBNxH0BJFtHedSDOpCcwRPF1lf20NgZwocbU/5gQm/sfXf2jE58Y996acp/vJE1cmGu4hdh5/kxgI0cuauPTVlXIwP4GpkrubJkXaA/ugIZ1qMYooqfTaoKkhxBZydfmRnk7UBnjobyp5NonfyV8QL6Lc9hcDvPgB27YYX2kNXQm1yPrDu/o+7sFYnBhIF06GNreDf4o5JtFV8YVKnhuLEtVn0O8TO6nvHx644tnXUSuZkXRMjYaQs/hA9SIbMxZ5nL8Ic2dXDLuigxuxDvhbnP90u8n/NZCDGE0X0nz1AzfQX1lSs+CL5wiDLmvhEbAyAm70787uyb+ykMNtRkeI6nUYjgmrann4GOkNgNOTokTx9z01txEUP8bM2iqXh/0mduFubHEc5ILqMkfap0kWslJjVl1Ow/j2OCdvagQPLqo4FoQsicZ4QON/3H//xf9cuHXcMXdbMuq015UColvqROP+0l+3lroLCYq2j9C7rwWEMODGWtPYFpP4H+8PIPx4nR2J7J/Ajf1jZY+SObAVl01OH/Nv2nI6H9HnxK/a+9P08EbHL2O/CPbZX9qT1f0z+zyrzAAGLDGk5befUBrLwyFKs0wPOQdSkVu94IdMYRMB7wqfxwBj5iC3vSGzDkgRNIP2A71YRTz1mjSt+DyYSlnRdPUQfyshQQLwmYf5B86z5KAgb+nCCYTCzMxu6yJpga0GfFBg+N/NnAb+xOHcj5Vv2j4mzL9o+Sf4UuvM/wkWRoaD6Ys5cxjwMgeBAMdJ6g2R6DGWZ8PEC/Uuphs220DN4BxqHrnHwzTwoYvBk/BA6qAErhw5rTdPCeAzQelws+xlERctFEztDck7EzvhWDATujD0aqsxuR06SJs2ygniD9Z3iMQf4HX6d9mKgTIuxs81jh5asrL25nvI/60zUYnu+BjR8CnDh/pPTDh1mbsRkA6B7zcdgx0D+mfeG0GYfWDxgzH/ocDz3DOgB5MHwcP2QMiAKnT7ah+nh15HXekCfMdnwdU2ZBa5u23xgiKx3Q4EuhOfrkxCBv0McAKDpkUugK20GAPmxMO2SdvWLnQ20P9K4OkkuYEZIJkzXqGTh1z4Gv3DKOmDeb8rIc6I8PE5F1gpDZeHEs3nhpys79sH8gZFoPKlN02HXEM2oxRYnnRtx2IG1Bm3pH1w7/M4Q/doTX9uQNrhOf0G281B+wKXTnD5PDnw79/gahUxYkBhpnzI/MMePYtfHjKPyxbzCNqXfsiT997jWnf0NTPwSJzTE2RHeCKPZhZ+zr+BhbBkLDNyAM7DwrdnC25QKc+TXckdU1HjoTY5DzCp8NDVDwFLVNf44e9qUZ30aeG8xR2p0cEXS2NfnKytwEYpNiE3GfNW2jGydnqFITDhEyDfhVTSQJyrB3mJoLnthGhRoDmiBLHbmJ6wnxS7PEzyEbW2A8+IOLNil2GjtDmrHUAcgxM3QjXYUm4/Hx0NVnHkTfIL4dCGHqzlzImjw2DUl2KTEOBDXEn9hDDCIvMsAg87ArNLg0/YrMAV105Qf2gC88iJg2ph0IvjEX67pMXX74JUp4I781y+TmiL2W8kFJCDJtUQayqdRaTajQI8eGALCZDwgG/IlFyAMzh2kkWrZleJbWtPLjzzJTWYqszoeNnQ8I0QlaynsL+tMfyESEChUNvYUMCJTS8X8YSfzQ7dZ8+0Goghv007bRUSVTh0eKNYlnPN8VupYPLtCkbT5wRdaIXHCtNXxuKnwXrAu2C9mJffqKDVmr7AWdDyA7UNA5RjNZWz6m0OeS7Qmxo5C9LPxQprPB0+GnydzlfsJAb9O6NmxYHrzJWdYoAuP/ju6T2rasmpB52Fl72efyYWbDjhzCZM4hkKCdbUkbMjb0h7bTDqS9g0MNH7N2aPZZB8+UCNeArtAaGXbuQmxTq9PW9A/8IB4nhGcg4JjKYzz5nBiv64q/qxJ3uJU4tSrkerbtUgd27NwwZCf+Ql/oqjXFjHy86ci3rWXifEwVuOCrFfJLKUNdRdMTxsQv5FMj1zprNvSehob6AbwvSw+7kZm4xn5R6oGnqZlHaB7YaRvZTUVtFFZ5ruttxnhI4KtiV1Mk7/gHVoVvBiCY8b7zASzzsjO3G7wb85r+tHPKWNSWVZKVvEK1RgyRqDt3yY4GYsKc7PDHflGCzvzm2RDdUzYxGMS4QzsBf91KE7C33DSGpy+xLU6zlahsXVgra2sKXJZF79aLij9KsTSKG9cWP1gDsbejbw6XsDNAQ0Y+a3XEKhimDMtGWmwAZGHHeKKTGroLW7PO0ratFBvfmZeCDxGikrEltA4JC9gu4RY2Nt14Pie+h/+xQSrGI+uEYAOxf4N+x6dB3LBqkoQ/sk1v56Pgxoe17UG3M9fHuPm4vGphDVRrWpYGtbQRmykP/2Oz5HkN+hsybLNmlulva4eMViVjY9b+jQOcOx80X+Y/OXvTyB/eATqxjt6dHMgH6dhfyAqfbfTzsfSaD3pS5CQvOjLlprZckFLa8PPOh+7wb8gJ5MA3sapWWllL13VV1rXtOT87PCaPKrKqzcOOjVht2BMdN/zFXHVZ1bBjxTIDkloTdtWEKguRuqxXtVrUR58fyzfiu7M+xsz7pgVbqxoHCxc+sq8zxlWllEEcdp49iUPiGXwgcU18zHZ9bJsAABAASURBVLPocmU/QldY1rUhryZcwYeWaZCGZdXEr8sya5Cywb+BZl/Q5XD+xofhjUObQHRv+D3jSB15jVOVdV2V0lHSR1eisM18QQo+IVrn83Lgy4CmWkP/ohx0hiNxzZzvxD2HDiwUrjHnYpt52Gc7YxuxG+i6MadHf5tj4W3IbeTkztwlXrbV8PXKQV58HuBRj49Sq8aBypV5b/QHdg915jgxachJHDvEHzj4z99QjPys04V8iY51WZV+MU0//e6drhzUZZ96zd9sJzliY2guHKSWG/5Ysb1acdj4HvpVZs5ia54TiVtiua5XibnKofiH1xftt10bIIot8ueufLCPXytzff2p6ad/c9G79xfyp5E7gUXxAcfQ27WRPyL2ncOtQQ5fOFxYL8ukfQ/f9d2id/OfGL7qp584DP3pim/FmnqZvIO4RXd8tYZcmnGLjBVZpIGWedBjmdyxhOzE5B0tbGauXjh0feWQVqFoDRml6+Wq63WVWTu2kXkRIWE+u+48R8457ujXKC1tVVVTJ09eOaB6fXlhDUqXeWjb1PJupNLLa9ff/zzUOURdZHkILICOjT2gE4MdyFy+e9eYj8LeJlxTtdKVOVsvyGtWLdhXTXZpZy8jtTULuOWyigrfpcYpc2tTBHTYz5x9+PBBv/z8ovzz0j3rHTsGlgxZcQlz5JLWS8FfWpiT68WqJnXmKzb+7qdVrUoiJ17ZJ3OY/4F4IkKRsxMBRKNz6DX/hDVxg1Up67rqwnpYCaqB5OLluihQ8Y3nSNWutnQtxK4Bhe74kTnZIxgt5UYeFSpLmKHsgXMvIM/v+41+LBnMX2RfoOuAFH3vyKeuQR5hKU7fiKFtCZ8uxO/K3L1j7bx7v2pZF11od+hv7D2Z31cO9AcHs0Xc1oVxaAZyzNrEKi0L+rCv8G9hfE0s21BrXdfVen8Z+h0Hpyvr9nJZsBFJJjoFpG5SLVJn7RcyrteLruTEAq+9a8aD8XfY+W/+ze8UWyuHtSTVgkwVMcHewZ6ExPmsGOTqcGGDoW/K/7d2YR4u15WYLIr7ocUN9SG1RYJcC/GnJSfIyGyWoiKAacyxwEIB3kBBsGLnwvOnGrRrTRmRiZBJW40BE6kRgL9Lhc0CJ5gI47Qh5u8wJueGrKpF5ZJtmDQLXRWGuEod409gSSm5wrKc9f1+U0dgNavh00DJDn1kbxCFb0hTVqsSItED4nENeKWsEdbw5OuaPGmTkzGJhNTMQfaB5Mp8/pNb2adFmTSpq2nvZi/r7Cldc+2oWDUCj/wd94j3znPl5WWDZmN/gZFrRxem0wqNFJm21UHue0d/1y2H/cjII3HbhjBReAZIDcdcAteJC8CeEz8QcchivPBfzFRwrdXkYYqmfeGFHWuNPEMl+NKmhojw0pcEKnrvrMcZOw+d8uYgElCtjdgnPju2hx431PE94U77tD9jocl8pR0YklCDqQOe9GiKAnN00dJC/jWMKvYV8V6ikTUPPbZGXmzL2oVFkRmIlJM/dcJRyJj8yAiuNaSjPPFI/2EIKdDVEZaY5pkQHZHZMS/AtIgtU//z///3HP6KmF7UETCihGjmO4JNXOfaMPkg5gnmOWbFVpqK/MwDVvxLuh6BIALEfsb8a/U/3Ygc9gv7P8IfYC1iyLE/gPFfWX4lAv/ih7Mh/imC8LwuT3mDvCd1uR/Zf+I/rdmZdcKnI+nxbEj1BZz6vhj4CqLzZOnfWEAdQVM79VdY/2gUe7s+wqHEPHQDp/C0A2f/n31NrDPv3/bj+6Mn38e4acZQj5K8ejRnlf4h8YjvRD7fgn5A4myn80xwtJMHkZPhwIH99r0giqTwhAq3P9r5QE6ZIYI2NP+QEBUnPOuJXW8r8GGXbWwNlGZMys8sX22/7RWQhudzItsPmaI+QJ+UAd6fYD7tfG/smXI8OqnP2U9byD9AEYXjwc61P9vpZUC/UixcAYiNC1p0wJ8YFgORAnKOV4U2NKJ/gCgGzuukn/3ngYn48mYbWR/hpDjjbxB27rGIDgqmeTRzZSTDxc1VSj/4CeBmzc1mpADqzh555+U8kJfN6EKs5v6bBvQjtAHaX1wPA2wf+qjD9jmE78TpmeYjMmjgIQcG29w/XpMUfbExdm/86AqMvHE/0R50xAh8aD9KOFoDnwdywmLmuYgVXQUX3lDF/+Bt85QiDzAl4/0gVBEPGyTEuXd0pWtbfozZZvTLa+MH34w3sqIje0Ug7ehHm1KfnLYVmWf/rGHnB8LZw980YYydg18jG/Oa+HTaobWt6LCtz0snJpGQ8XPMPujsow4+fqeeOiKUTuylku0JrRp1MJHIKLEZU/4DB98AYlcgWDu8go96xk+HrbRjU+g3funmb5+krVkM/Wx8cUPrxKUOPeqI6VC5+BDDx5D1osi1rZQqTVnp2qYd0Cy2qQlsJCBodsHY/zt7/8MuOW5kd8LnBEhmVcv+/h9vn/X4fTz2zLvrsdRd92aSwP4OmLz3VnV1qyWN5Bl5UAwCiP8RCCAzyepqT75l4YEFfoKaV/RmABl6RgFzC9BxJe7EE9/s4sd34wfgoZ2anmuB8MpD1nVdp89Mkbqu0xfcAfEcM8oVvenfwbKBD/4Ze7ZhiayUYUEPKOhTsbJ6ev6gDw+It8tV8lPGrrl3LqJt2Za4JkhKTlpb1HgY1XkI8Hg8NKiLGSv2bMMlFX14q6w8uLKtWcfPBwxMJ9/Hm5+Tkxa5BdlF5/wkJs/JTR5UpMfkSeA+aaxraoWpxNg+tYYW3Nlf+TppuZ/4cDwBOctTR7hdNX3ZtrPeirhaNSk8erYwZogYgurY5zo5MoAeOwe1kRcCO/ugkcfkSdhbeEpR6LUtoyfyAcQIk3uVqhUUoft8cBE+IwPDxOdmWwXONmiygW27xBR4p9mRRq/ONqcMbU8+htQydjh3JAtlMnr1bGgGNzhXNeGJPjtsZhA/1nXRtm6yrfxJ7HnYlvVpxJN9t61NrTXZpdiZcUfHhGiaaESGshZxIw+iBufRCI9PntznHCV5mRI7nfoMbifvoceXdV0lZPJQsRNf6EOnjQXayhPTFb+L9enI7zyhPKj38IUrfewH8qD7BBSgs2xxaVmkNTcmeeDdsZMHYpGJfPQEEivuztjQMK+qQn6dIEuRzX7b8aMTs55t8pG31kqFzBN96kpAIOJPaK0ZfcXLgkUr60HCWbehWY98xhw4EZGczXlx0nnil3kVDszLcUVpB37c7688vHzFltDbJrS2KOsTxukzvnbyl3gH+gV01muQi3LJdtTRQwHfsRlMaw08I3ADHYM+NjsvoCIvSJKePJHtjLFAN+BXIsP5gVxiFwIDm6IFN+AZk9bwe9Ht0ydyss7xDHferMQSX6qVquptHQYxoRIr0s5D29TWsKVm2caK6Etz/WUd5FcqcmWAuBkLvGbriv4W2evB5/O8FvmKOldGQsL42OZD5jsPruf5Syy2T1vEtGPrYH2Ed6CV2sx4pa5/+OGzEk/8zf6wzQuFTUtr+DViQIkzPAEbvdRKq9Ahkxfbij4z7tiOntg781lq1LwdHp064b6ut/oHYXJgm3gWgP1IrLmQOq/pTvxbtLIXc05I0QsgZ3yuVrLP+boRx7Yqfp18mut15elg/6e2s3aWz7jx9SBfeVmdf40gtOTCNg9z2RHkc+EFRP7rWNKg2+fS9mkQY5fnSxyh56albRL5HkDnobVZx5V8L+yHqpIdsDJurdFnLC088P48X5ZaaZijVnZexL1SVw/y15kfc713Pi/CsxHjdlsUifhLmuZ4WVe1ZdGDPfTK53L+y92cf4lvRLEjoflycoM3QsX51qY/pSLOqaMt1MiimQeYBvumA9GVelu3pu2WvYIMNdtaTd7KGB2Nvkq8MHlV/vnuPFiP/QZfILTkaj+g31907HfOpKaFM7cadSYavhaMG2uafwo5csYXKJw59wmddYMNX27atlUHNX9H348//aS8OD3Xs4PPY/xkCWkEVnirNdloBBrjdV2UF4eff/dJJid7v+mf/+eh//7PD/EelpyKtTjwc9XtduOF72e1akIJeCnHQVJ8fs8aauQB1UrrITAZho99PX8zQACleuaqUDWBvA3qp4/Omj+oAWqQTbETWz6rAqF1DL7g2Cs1sbPe+QsAO/l48OLM6Iiu2yfzMv6ml5dBPg59+emgru4zHwN5FQ5hV+jv+QuK2NxjBz0H6w1arRV7b1Ojrm7bQuwGJxU2SFvClyxwjdxQNwtTR6Mk7+Tmofg6eEFSLlVsSkrsyUfszM9GXtQIueAxKbudSsBptiY3q8P3hc+dHf82XtTebo3vFoXek73wK+fRCy/2Z/0TS/bCK2flQGawFlFZMGaNVmJq6BXNtloT8YpaTKw34l20tIVUFfEZfJELyaXZ8vwx1dUzG0Le8Hj2rZUsyc59qLOukUutFfZFK/KxcgY0DB+91FWkveiJh/WoJmpb+LHR19Q71SHbh9RnTKcHqMDWIOeiN/wrvjTG4ZPuj8H679B3GPCYWqySGrW6svdunxZibxIeDHwNTHryg60HZu5710EOs3bGd+HjIzU4v9ejMzQgPgYGuuIjbqJXvBhFEaNC9nbbyGmxfg27C3ne1GrB7414P6nwbcEvyRro1NSF/yg7dXbFRsO/9Cy10sJ65TfzA0K+O0WH7Wlr4/wrdCfG8ARM7m1rKqXTsxX6s2ZxaLh4QS+9EG8+Mx73x9xPNgKA/e5rxA3/g88dtlXcD0rVSuZPZ9/Gt3wu5S8pPNDZeWFsQzU8lsJbSQSS/bkmJEOu0ETOAOpnJR7b4pJ8mkqms06XvMl5IHTRbBjpk6/AwTomryMT8Ml9NenJNgeDogtPIOdrPpOCgyiJ2FmjiE9gnGsn/1xxW5o83FG6LItWztrCL9HSVQmc1Sa+Ig50iR2BiGw/AdQ0kigZPy/I0EuJubVFy9RzEk+aoAtfBmfrztqd9aSrmQF6CZO9JaXm//G/f9GPnJ2qDV8KIE7OIeGwHQHB29F3KPWQfLTW1KqpT11dyVeh+t/nlRwH/n16/xd4ncX9Fr6vzj6X1w7/Ow/rP4ttcGi9Y/9j9O8xAzkYfw3+ljHFjxwu6S/4zfZ/w15OGdvmjHO+007QL7bUfuAXGf5iQuHLz5X8aRjbbwKDEz5wIUJyWR8htOzfqw//zPVTdo5hmHhw4fs1uPh+qf812b8NjfhVsq0C9Ce2zpfBTj4uYMjZpze41L3F/0TY2AVi08HxrSW5tecsmAn2+9w2ftbEX7fMzOSyyxAeqWRFt77TbD7MEYjPsckQf8eETjzBdda2h/Ad+T8FFV0XRM62rnqrhpdm7lBOiMnAOfv53bYi/3PK9zHTNrHYPhme3TnJOp1xx2aAtOliDY9d6X4GUy8CtmV4xsxbJ4fRKYFWVdG/g2h25Q6cfAMdXHP+dvtwVmUN7dNGZOdcPoURsP1c58EXroH9E7J+0Z01DFzjMf2M+Gnkso3wIOoAAAAQAElEQVQaRa2N7oDwk5pkpjnV2SZ/REHaoT7xfNaPD3Bin/fwAe/cUn/zQ/gs5pr9U+KtGxi0/Da3rSKHgVMgzgDgBV/yIxpisk85qHNs+6ueCUZFd+JFs8+x3VS1yH7OQwOif6SeMi4rX7YzJ5zJy02GJpWMDvvcaxP1dvMctdbU+EEGy5xft8TcCSB6z3WU0p98lm1YsY18aozJxFn8gRb5U7bL+Cjwg7UMPg8fQhNf6TOPnfwgi/4+H/ZrNttvvW3ZxdwAkiR0EPAYDCbmxM0hKCoQ7VJ8sy3bk2SbsSa+nuOoCICdPNEZ+QIZi5mjHTkDk0WMZHtObCt/MqliZH6sIAta1zx+VLVZLgcxJt5AZGBNpwY9P85Q9vaDHW0SitLb3J+Q4Drx2ycuPkbP7KmN5DdjPZvtObK/7qsq6ictN9vKn+gXowtAs/5SjxFJ1Vj7ZeGHXJ8/wNh2M7YnWY26gA3cXAzmqeNgdOLOoez32oxsIHVw+d5RnLFtOblFjrBRkgG+p8YZ2qAQ7hDP2Ls6eYgfM6e4kbwHBzt2S4kdtB48tA3secjCgwBRpydP7oFCOQYY2kbu9Dnrlx/i6TVbeC4I4pSL/7F7oBsXQ3gDXJzj+B1dikMTI+wUDxoWcteUVsQfevSllyXbmn/SAxHv5Ey0xDdjZ5w9lxjja+RPnnBDnNeYaxn8IIeRTe5CGk+nq1G/GA5PtVK5AUtYZHv6G97QbbwCWoXnzJfSnJsmPzfyyvXUbxuU58Mpqeb6JWedvKUPaDb0PROXBxwJ18JOlao1mT87e8zMNXWK/dSJjwcPYWZ9D14eBTLt6Or4MIgbTrmEGFp4UNd5WHTSRd0+8ZIK3YiAGxrIV2tqxBoVmQ+IF/Qef42UiKnP3j7npJO5p71ifTcekkd+5wkIprGzzN8Ahc+xGbBLQt62vm1Z0U7sBU9g5gBfEl9Hx5SYciYfhyApdm3yhv2CZluRC8iWkBvE0MlZx0Bqqoq6ZP+vgL0Ql4AODERMvnlqqaFGXg6ewh3xqYytUrnUANHInoSJaiVX6fW+Kw/uDO4gAcmFy/gJ54AVgg0vdM1mefbC2uAs2vW4wwuuWpNtOfJxHNzbZWnnwd9BbWmk1kQ+0IHbb+sGLfQjRYZtDCh5HDMfIsZTZtJR3HtXYOeBXnDRA/rtIjz8YTqGkktGalWqagDrLJwC2eI3vZgH49xEY2BX3MhERVySZ270bNGVYdbLblrXTa2Qwf/Uxc5D0X3n5QA+cMFq2cbvoZwRhc6qUtbCNjbin8kNicFyZAyPJRUP+k4+agGfIydyI0tZt9YiW5IbKHxQsT5Dd14K5CxKrspW6il+ZYlsa4yuQS5bLSiyGrrDgxLZ0CX87cChKuapLaGnmpbAssJR+NzR48ljl1qVogcWZHfggE5ipNnHn7zc6qx7x5nECkkd/YO4BnWyLpvW5Sa7ybYKnSIu3NWRdU/NakDTW1vYI62Z2Hcg/19qTT9aa/jQtV/1ZVH7jzkfY2iuE4ozvuDoQ7O26Du0gG3s1fQlOq0m4VNVHsRuOvK5xt4VeAMd2YMYo6dgvR5iD/BnPEOp8z71MwZPSOiJ/4f2fRdpD0qtStGVPRQY5Cl6ZakR38aLxPjMTFIJlWpV82XDsub7w647L892cifiiC/xIbIIkANskp8xMjuh409g54yUJZsbDLHbMTDwrLVSGaC3LUs6qP38l4k755Ft6ObFzJ1z4FwTgWv4LFmJPy+tp070FQ+0B/SXeT7tyL1QFwcvTG58Xi0yCbEt28THXNbg5RuiyjNrx/9h5WVDar/gkwo9D93Ridu8tD308mWHZ+jLlzv4Q60tik9FHCv5qjJ6B3k5FN+St8CsW5RkbwUaNZfcR5bUSPiTuZ06PGbMA+dsQwIkHazBQa3EP6aKjk+fPysvgm+8NIrt4F+u/yKYmFZegKS+U58z9zFGsC5yj6+fPn2eOersi+hel5s+3T7Ljh8P9Y4SlLbW2FcrsR/6wnL88++/6P/+x/+pexevIIqYpUKnW5HvpiB2/L3zUjLrtG2rVvKDWlEufI6gm8EgJ0hKatgSayZxvChugpx9hycx5+VlADH8KxmZz59+p4213/DvxrmSv0QVuzkT9GyJIPGiBh9Evor69tSd/3/l6+uuween3WQHbzXXzAtTeXTFWnzq7MudvWrhJ1DE2wrfdym4Tr4OzqMHL+9FZlrziUcu8ijT9gk7NYjXevBZeBwllnryLcRQnAupb9EcgBw/Il8FZkj5Oxao0Ib9dd3Q1dUYF4DIvML/8nLo9curYFDfj9kfJGJQ64XSqy52XtjdqfOlSvEBC/q2USLYkKYJ1l3EGhjUJKGSwyAlUqfEwzZmjwjSAFeyoaX2gNTu0TlLOSOOmRvoFXryr7fGR5EeDyu6BkpdJJr+IMdjSK1JFYcsXBnaKY6cO7MG8peisNHnC8KhznwwFn4PoJOPxwvnFz64jH9+szsH6Oeaw+zlCyJb5CkE3qdzLkgP1nGQVys5frDMSJIOQn3T26qp3JhL8WM/2AP4MwgkupPfpVkNeLBkhDjrNfPYw0XlL5/ctk/oaCiRCp12aVC/gzXFBZ1njWYjHQpuxB0G6cUtMnaDNpgWugAkjJF1aezhVa2tspsMtNawDQ96EIfzvApfWytFrmzlz8APMW7IrJw/25bPOfQUfg6Sgo4qOOFJ7Dvrn9iZyhUe3Bkw2WIqqQCu6JUZACEztkuFf56QMeQP16wDdMEupFAsYpZ2Dq7YXtemhi+FLfdi3RCG8YhPuHqw1zvyYGVb67KoCoYoDPICFyOA7yAS9AmMkOHOrCkt01LLULYByZJsfwPBSZR6LtZI028wysQM6qNMWQZAS5YSSOK7wOAChYvp9Z2WMBO3fTLbliPQEKKnsudL/h9/kv7HPz30Ey9/rZvKfE9AOPQzLUN2DHT6wcBxWY26WoD4dLChd/ZffkMUHH/3V9LwS/DvM/is8AV/WgSDwzcVkUL4KBl84CPuGo8cHNfkP/r/yMB3MjA4hCaa/pf22oWffL/hdvGn/w3sv8hyyme/nCz5ohh/Ayfmz7ufer8j+5HwbvY7jL+Myl4klb/M8AsU2xz8/gXq3yf6L13HZCVLFsj4hF/K4ROfL0RPAdvk/JTSs4tPAcn6LS28+bITlYGc0ZHLOPhznFlGP4fIf4Sfc/wcE/6fY7/GENpXiFMmfgS+Isk+Y7XP/qKmlq/x1ecL0wS989rv48gELv70sbg/unZ+9GQPB3fB4DPqI/BNDdIgjX0Ck3m988ARhRP7x29zLz7543erpsYDCLv0we2pKHODrwzARDbQ8XHPly+g5wfB/HopvsRZtp996WyDL51dB78i8mUNdngkS7Jz19kyxK/k5PhuXgbxA3DDNi3OHofsCEO4rg/zAX1gdOeLYiDj0+eT2VVvflxbITKhRg3hq+BZ10X5EbLxZT9f+G1sBvDEtpKjgH6hxXPb8NUEfdNiE1fBoleeNm3GQOe7Tnx/8FD3zg/Ng1914XdZkE+Q6K2PrSDGdzpyd1ImLohzOu/9NAwPGZ3jS4815Yu+nXmyGZMP+52nk9/4g7Q+tsxt4oU/+PCEN+Nfg6g+wbJP+Mhf6LRPvD8QLM/ZoD6TozzwefAAKTUVQhHHwo+H/Iiowi/0LPwYCy5z2+KaEH7Db5fyt9Qn38oPN+aiVWg6f5QwVeSio7WatR4fxsxlqNK6llZewlc7bQzWdOY9SdKzRQlDYyN7Mn7a8Muqyo/ad+bUU374HNR1Yo0+27qabdnWQryT/hQFBb60bouWlXiII2uSB9F5cJkxhaCrhZ8TZsaUh44zp4+HYrdTh5042AJcg7rGHmfJsizYOO3b9EqeBg8VhlgaJS8B25wNA8jZFgeHbEOXUAGcegba4w8krfg89eN3cNHTqb895wswYuADv+EbrMPKQ4RlWafOhYcKkQ0kb2PKZPYRzCSg6V9sZL0S/05NXTLhQL2Su494hL+6wm8/80MM8Sv6ksfIHeTSjrZ3saz5rD1yWq0moYjnZBuKTJANWmDgSKCzJlcf/eH5CKEl7hNnVdXMe/pyKf2Zq9AELYBvQ9g8iPUx18g2/Tjp6NCHZnvqaa2ptVOnng1NOngoslO7uKz4kvw9eIB4kNv4/2SdXVS35rn2Fn/QvVDXK/spDIknfaAtizYeZma9C8HOU6EDO50aUYxZsrnJ/DnHRAFpENeufE6BVbU2q2ggl3USzQF0DvrOh8WYD2rYlx0EumNjxsH+AHNe4M9B6mjMz/wz7qHoDRT+uKz4O+NaE8NKvOus14YvrWruLz1b/MzZdsdWHlgnB9O/5y26CIqYHrrzEjRuFDZM1FVt2qpC5xNsssA+mJ8xPPyPmfwXQOtq1k/4YZ3NyFrL2vCvqViXBpinlAcPRxOPnq1aKfW7su+yHunjZ86N7KPkKnPbrNmCvlW2J6T+dr4HvL7gPw+V80/57dRM9Pc+ZlwPnuxa0uf5z6NuWlj7Ih7b6Co+rzc1cPusqc7a9im3c05Ej8lH/NvW9cnb0PZ+hefA1sw1n7sPvrNRDug51zHnYf5Lla/hMW0kvh5mUR/UimW1KuXMTS7EXLTwTP34mN7gchn6GUtRJ/F7V9Y5azrxMCV3iW1/ri8oyFbMxtd8x+z433kQeY1j46yFko2VJ8Sn5C86AmXo5Gfmhv208ZJv3VZVJUfW3BwwRv9tuylri0KZP3l4HDvJz5mHQU4O3dnfd9byQS47513yG3pqOPOlNdmW5sXtacTOWOSvUSfbfKnS4FXw2YzCHfrkg07B21baXD/OgOzjIv/xs1pJkONj8hcfMu4k7sGLyldeOKVGEnvstGZFnW1Va9MPMNTBwcvcnT19wsv8J7J31mB6ocKeaJnl8zVxPtivj+Th9a7MY/+If4kVxhkDaxaex1zXMfVcunCBufn8blpXzqjsWZ7039kL4dlYo1bnX9Y4kmN0taqZt8SSOA++t+MW19A9vkzYGe+8VAPw7TVAPC9fvrB2od2hvcJDz/nw+vrQ437wmS4VTm3rTeuykSfPvETvwT7b1o2XZZ9nTu74eHAWl4sXhDfFnwe1kLy9ful64WHwj7/f9fvfv+qFl6QH+z/1ktpNLDt7JGuE49OO0ONyptPmK/qzF3fsDuJOSpPj2I2cbbVqc68vnAuWdbXMb7dNhb7OesT31OdOrjIeUcYZl3POvDm73Vb0LLKjo7Hn4MBm7IT/Tv7uvBR84e1O1vKVfCWmV3DZmw/W9g5PtdI8g7ZFWU/b5EoSZ0ZH3539Enj58qLpCzWaeOJn/j+967ric2knrx3aTuwbe7W1JsoJWps+FnqrSo24k5PXl1fW744dbHGZN4EuTR/WfK4inM+C5MLIff7hsz7zonjhc7e1gi/+Lqztpzne8ON2u2Gr5lokBzvr9/ra9coLsi/4/2P+uWVeer+wvw7t4n2T/vAi/V//8Af9CsNv3AAAEABJREFU9ErcMrKdXHbZViMGl+c4Md+pUz3bg306yE/WKCi4VPgZ3M55F1zOuYCZDKGXF2UM0Z87QIyRud2aMIMdKevyoI6S15W95BBgtUpZmOjJf7GuvPFXmlVuyEJXqRWA36Kdun2eV8kbkPxBUtYgfhKChIOdwU8/vbDHDiXOxJczIzpCfyVngRkP/AtrtK6bBi+cHuzDAEv/Fpttccn4o9nG/Ms/D/Zb9hNbSZQM8SbmoZw7YbvdNl0iHC36wj58fX1Bl1UupZl+XbP+qxbWPRB8712ytBCnbdaS1znkWLTof1DzX3jz/9OP5/5+oS7i97kfBr4c+I8O1gqROY7MK3tGOFPoDD45if1tWzEXO5GBgq07vK/stZ044w5pI5+HYifz1mru2x9+yL6JrDTQjfS0t+PjgzP6YN87yCfENmHLDtb0EFiMzrp15LN/3vIGPjoPFoQhjAawwz3zTuEjxsz4Jl7+3nXw3cK81Fv5vsWyzvPdtqqsRj3ZxmaRW0NL35h7+hxb0jnOnn3lRfLcd9Rx4qbT1bLmfCwQszi7O/JjQqE/PLbTTVzvffKheuJyS94DdmWKb4ty0HTOzE5wdBNfkFuVDJ8dnVY6WNAtbGvqzjwCVcQjZyjbE1oV+ouYJUpq9q2VrgabzCR53ue67VPnwt7YOANTy+3KHXzGFyFkR+rd/uWDbciGU8qd6dQX+swP9fXgTLtja2cD5TvLQUKPJFQ06APmwMwJdRGaHW2aOnPWu/ymV88WjkCmYS9iD2Q+9TEIPTSGmspAtFaCdeoTbSHeBmTtHtQUbrIPNYHlVOquc8NV2ShQAMEPV9C20dmRO5RYcxbtxBodF2vGO/kIEOqF5pzwhOkLC9eaWUfL70unf/qn/6Xf/8urpA0P2McONMbWrCWUD5TaVhGgbXQ0amCRbaWRag34kusPqkP6dwSJJfBHXM6CvQH8fD/QV/BH5P9S8kw2DvzW/lt7zzXTlJ/nNUF8YMpi/xp8YH0bjih7m/3SwKKOJogf7G9jxX7gksv4t8Ol570f2CBBl7qrN7h8WfguQHvyjWzKX4En2886c5gELkLGH+HC/733qYXAt3EG9xEu+oW75umDu/prZb7aY5THt/P8zb6G0AU5iLLkYi01P+jN0OzVmgBKKdtpK4NnXcwfFgievWUH2uxRr0NWf4JmHVtFf42NwxP03sww/gWE9Pdg+PRL1XSB3WSgAYVcYMo+fZ1ffq8xNj5eLisQXGr6Y5/xt5AUXDj7lL3kL3z6ibPELiN/3Mlv9F8Qnr8mXHbeehzPGr6D8Svw7gXhKHBhEJm1IKVKClrAkCPHAjK69NmGbjDnVS4VuHMm9IwJ11wqhuFpqqzbG5i5lWbTUyS2J+7kO8egNUHv7aq3rprI+JZB4kg/IaQJxID6DnIE5nhoYCvzfDlMH7Ct/OE3pxrjiCPyJ10uT/6sxxz8yi1+44kwCmTEF1vqeswfhPFoKPoCooWfjvUc6RQbgUzSBzK++DPWqVwErJmfEf8+QOZAaJEffHDEk+z3Oc4c0DetIxD4Bv2z6Ucd1xhnVLa44Mcauhjg3xlXxuEZb3hmjDO3syqnLCgIhZyV71vzSz5nj9Xk1Bl9AQKX3lNWsw1wY8ZtdBgd+JEigQpGiZ/vd9DmxTxYzX56OQY2nwI6m33yxM9Apmec4OHHyJRnNgU+5u9IAGAjR5flohKwXeYHMj9AP64BZo0TrchFlAGg4BuYgNCBKAFsT5skXBcQ9hw/qw07yGHHtqxivwUkRc+HPJn8JYyFL8/FeH5hx5SREa3Q0Rqy0WMQ+HzFCApEkJLhy+iUR4Foti58chAAe8YTo7YKsOELSLLNTVIFPOc2PSojMhIoDyLUreSny5JhLs/8ir6oEwscvIZmWQKGw0NtgYvcCFqS7XADIJIfCR8B8I4uoKXm4MiSxof0nTweKJm6hO5BzskP4qoqQEIFgN7IAkEWPgYvGiLcJeeP6Z+00M1YNDsE/IE5P/I6xo/5A4nVBpe82la5ZMcPncv8zJloBd5lBcqGl7FL0uCH1z5/eEWvK3gr4/PsSExj6pU15dLHJsLk6aRnHt9Q/cShecCPvotP5MsumVxa9GGmFzkUjVC4+wl0XHbmUjXyyRhr+MsPRR6apA4dba1xN9ylLB/PQuDp6kxIlVqd9DHXBj78GNTPGZ/gRTSX+eYDDCpraMglteYTiMNPXw9+iBriwO+AggcKnGQJKFvFkE5ptsGKfSgVugMe40wSfuIsBAu3hFo9iO8IGZ0jEk4MsBOcwU/op745BsdUXWPCMRhZUhEEjjDT/CcRwYd28R7wB2IXbmZDZ16GbE+o5I9x6Fnj5DXjb2GASEh0b1drpazTgGAbdwL8sCYm0Vo16HgXhwwCD2wGXFUFP/6DZsqdiwGXCh4bGkZHFhkSorkUW4HwYfbEcTd1J1ku62oHSe7IVyP39J21IAOQ8QmZ6Mk5DkkjNCDxwICmQld8lAqdHabOB1ZyOZhnHds8V3GSVSkWamklTIms6MgTE2xMGWTDJRy2zbnfoZ+Ql1zGoJF68LDxzlO2PIg6eBjU2iaN0kEcA122xaU3X1jv+BscjJIlMYlvSXloohHJszaZPC87zFJrjYdigZU4F8lNwpdypJqKuW1VSQfn0s7LU6Y8PGwqWF3CZEM/IADG5DVA2DyYfCj+i0Z6kwIV+TOAkAx+WZvyGSUUL8smo2dEGDCJK5eK3AZk8gHuQNlgbJUGPs3vgEjaZII8Zx+QNiUHbGkdJKVDHzAOfnOgAl+S1RE3NMg3CKXZVmuN6cB3ybbKDcXYQg/qoRkY4GKQjhro/LrSbOBEYuDNdOBrP4wuoIPB76GFFS0ZO6qmHZ4HkD7wwJ8dx836JycNlWa9CUitijVDHkdSC3q21E3nDKmG7+AcGaCRO6YK7wTk8Jy4JKPLhklS/iLAef41aFb+wMoL42M++L5Tn0lWsXZZ3zzgDkRn+ILLWldRR0ijUq7Stt3UeJhKNkEdWhfTk4ucg8Q5mC2NB3forfCZ3LrUJ1tJ1fTgIeTBOgvmAWGftZjTzUiL9T1kWLPu3eDQFX/mEF8aOgoG21GhMXvG9FkSCeHAMPrAY4eBqoKX+uja8TV1Z1vVCq2lgh6wLcqVmkjf6UXrrPkduV12MR4Tb1vlJgMSceLAwVpn/Hg+FE4+W2uKbtEGfuGCyuR2jmMnfkmRvWLN9+DHfseOkbIaeV1yTuFna4taNaWFXxoKf/EistgXWdtlgQe+wk5iPvrBQ/YDkcIXaKzdoM531i70yEeneQArNVHCdBXNyHAhnzMtvo+D+MlhmOyG3wPdBkoHtJeX87N/zN9TeDcGeuKjUXReNmOuUIo1dhWxDhX4Rmw7dSGVlrZNMPssL6pSo4H4ERdGt4y/xo+sBW5OHw7W4eQXDb8IKOsa+gR8gsA1FH0MJEsLLwrWG/lppT46Plk7vqCO2hwiSAm80ZdUN2TUd6kOLesmF3KSkCS76MbOtEvN5+Vv/qtIj8azmqaDF3WiBjbkErdLynqmL/QUeTCxhaeYZ7yjZ48zOJs4cEXrejtzRA4G+kIPDae0cA4XeKtUtai8KPjBeaQnNPCN+lJsQT0vnBFga91WbVtTa4bUcfKspWrFC99N223VuqzayF3qbgxY4Cx8vt02BXfgt8YCoZFPsUbFeUR+WL9y04JMscb92PT7P1j/8A+HfvpJekA/xhdSgN02VGW11vTp9gkdXXkZmBzYxv4y/7/wFn9wYnGxFazB+mUN7rwwvrMv89khVqgVdDeJOOPrQq5u66JWEu6Al27bgv9FfNa6Wjdi3dZNhaxo40w0I+xEykNL/nJn+D6tWgG7kdkmY2c8pI0Y1nxWtlIraJyVdtML/u3sn9T1Pd87iCm+beT1drvpd//pP6matRD/wv4uZHonh3wmPXjJt3Ouz3Oc2Hfyndy88FI1404CyiXzh6Ro4GdqdEc+th7Yfb13/cgL+Z9eHnoFDhwZg9r2IdHiW8evIjlTF/7dllVFPM2auVmIpTG5fbrphx8+acXP1hDmig8/8eJ/z5lD3nBJHfsHtu+vd75j7LozfjzMi+/B59ihTj0HEI/bAkEEhxbOwrZIuKC09Cc0tbbCW7ysfp3wiu7YSJ0cx4G/0rYsuiF/Q4970/EYU7fwi9REpU7+XdmT0tC6leba0leTWtaPeItxbCcPgW3SO3Qh06Z85yw8jofiS14URndVyfyJT+lbiXMBoE7ig1nHIpcre28D8s9GJ+7CGCT0SgypB2TKaviyrauSU9yFhmNDevBdNHWxEPO6NugHe4e6YQF6gHU+Aj04Iu2a7XbbiKFhZ8j8CTJ2MTVz2MlV5+zrQU6idHA2VeU7jUglduBJrGEJCMcGgwGSUuIsGG+QGoYUTVN/I3bHGBiTm9jpyCXm6Y5F7FYlcfkuOGnMyetAUdFzKfwLn3cuKXPRzFhmoE58CdjkpSt5SE5CKQTDT4rgEX4KnkFOSpE38gWgWriq4ITSwZk1engB4u02nwVSxyfISrNYGzdw6H107dR97JAuISJEAOwIA0xsesZz3zLswAEj20OBg/oaQhTDLCP+Dh0ojN74aJUUeYUHiH+HWKMh2BQlJgAbxQqAQtGVC2aqakoNFUkxvg+cSEhsKezBkUns4NDpCzjs2Jbht0uokHHFlrjY59J//a//i30qmDc5RDmrgiazj8FjpxPfGS+am9RI+LYtyvcWOOY1sIvL+GJk9XfeTHwXMPw//RqDwvhOEoIPfIdEoXxHBtQvqPqeij8Dh4FflPo12veF4mvg+9T/wP6lGUjt/Bmr8pXZbNOPCOdE/oi4xh8MTbss7Nc9Z+STJ3g9xxG3v7Ui/RzzfZx+oU0bv0D7c9GXzpGT+k9QkpwF/gSRvymrbdnv8FuN15Q5uVluzqT3NZ5fGE7SX+V+rcXPlOOIQQbozuut1r7CnrQPd0RnDBdqUKSxE5i4iANzLZ+9bWUemDwfbqmTj/CB9IvD8P8i8QMhPk3exBbHP9DehtAuvvAGQhujEyffbjL5GRCPDTZAhw4pYyOTSXr9WS31EkhtBC4lGQd+3a+L++qHOnFcs/TxjgrMcPp68I00ED7bsku2FR9Ec4A53bxsMFyZZCjGSe07YCGTJ4NtoTKz74JtnV848Qo5pPVrbcBDySl2RevMP8pMOnjbMwbbSrPPPnIup5tqwv8OrDfKHAF6VPODgRzOb9A6ZZ54PRvTmcd3HcGcsTxZZhddMM5xXAlkkr5zVuaHVX7InzjLDpxrYTto5T5Yz1gYKHyioQ3ZnvEyiHFFZ2oZtKRI6qsW+Zk79MhW1iAM+VGRH7DpM7ct2xkCV88w10c84+gc4KNSsGYcG6DeryCZhSf8O78Sj/kLQ7I9/bDP/ROexMEUmt5afE1skQ/BLgVnfn3YVv6EZnvKREfsBDprGb0hBTKeTLmd7NcyBTMhPPZJPHjYFFNa/XEAABAASURBVD3xeVBBJw37zloB1FZs5IfmDm/G8WXyPvmn0qgLMHmLhfF12cnB0P1xZy07P4ja248zApTti3WO7ZP/W+dP/95534Q+DMaHcYatEQ9xZHxBYpDQwyVaES8d5tgz4IofjdWIHz+CpwiVtQ9MWXiSg9Ba1YyltSY7fsP9dIIpOuGkzlOHZ/4k8ye6dmolD9/1TbOt+GSbH70H0MVSvwP6Z57Za9GJRWixA8B48NCqqknYsS3RR9/KA5d1XVStgRHNip6whKvjp0jyePYwzGtMnOaP9AGt8TRreeoo4m+MD2IZ8EVXcBkHt7MnHvuDs+eIatnkdWoVPneFHl7bsr+Fk5Fwp+yy5Ed0ncjn3T5lOrZjJ5CcMJXhsXPXzGf8XNGRHtK8PO/nzdRJILrie/wKhGq0xY9zLCVG20wNBUBWzMPfWRcIyoOsex5oAVnrb3WGV+yjrE36KXcZiQL5vKM3A9vT7pX7JGXhoWCrMycr67uwNnZBomaeayLUDOpi5yXNzlrEbvxPPpc1OR3aj7uSl8D8DOUhmxGs1mbuUBgXdbahKmrINae4BTk6dh6UA9jtQOz02GWcdUkObLTGX/op/OG2c8Yc1G5QRndsVCMWdBw8dIpIIVsMEk/S3LnlHGszbiPqWVf3x0OQyC4o7oO6xUkmJx2Vc9oZ9DDCk3XPePIyh5m6TY0e2qnjgziCs2OHUdaKYdAd/YMHP4F83thWldVa0ZMn+PRsFn+gD4r0cd/Z3wNfyN/TRsensJpbVaGjRYIZS4BM5GIjfAPfO7ahyI6EZo9GdPIAGdS6rVqojWpWo/5X1jxzG6LS0gcGssKeJ8zcY+/xeOUB912nDbrnNbA7oEuefwp9trUsKzG3oImtK83cqoxPgs4ZFL7WZPuZ232OFcbzNlcg8a/4vuB3wRt7AU0qUeLDQa2eOLD4Yxv7NbUMcnmnFvIyZeeFSs7b5C36XFZP/gAkGXet66bbp0+8oEkMlkuaivKUG5tl43+Db5HL0AKasno227ItbhM6PsS/rNmdFycvr+STMyE4GNTxmTCEesXfCy9ax7cBMJxXYt3ZJ416r2oyf/pT/2RgbpucPhR8cKnbwaCqFIj+6EkP+nlZrRVxEz8vcGJjpx711iw7QEJQVujKugSSy7Dl3ChyElwgOBsZRESMnTh2XvbM/dLZ1zwEbbVqQlslSwexHTyYzyR67SKOMc/STpwB22qpZaDQDQtrUvOlznzpxUuo1ppW6jA6KgyS4nNrVp7U1vMFdOelAJhJi88bslVNabZxe8g2UNhsYqCsU872rNt228jZCixaeZmysreqnQ/L9WyDOCOTfAcMvshTg6+q+FxNHQ+wQ+bPIE/Rb5u4FvDnNYbYh4+Zi+gr6Ct7o7Xi3H3wYPrlLY5WxXiRXRrkOkuZlxZ8BSPHQ62alrVJ1mzxK2CfiOje1psWPl/WdVHjhc26rtpu6KxSVZt7m59c5IOXKLyY2lnbQP4LvuwzCJMvL8ZXdNme5pK31OQrL7sCHSUra9Wik9gJc37mHHwWZM/OngCy9o26X/EnMju1MvLAnYLaoR98RmRerakBVcVD+/uEqad3/Cn10dkfnLvMTfSJO7p3Ph8fnHXpE2/x9nDwFjQP7hfiR51WcvaZNf+BXKzk5ne/+4EXJl3/9R9/4oWg1R83ZZ1aGR8KOH0RLbG+vD7woaGn9OlTaUFHfA9EdyO+nfrPOfF6f2WtD9nkv91022764fNN27Ygt6CjJcUTLCn+5L90tjMTdqTbzdpubY6j98GLV6UeNZAwvpIHPrdWXgTjskgb9lBJEMmJbXBNDT/XRdCstJ3vEQFSqGXBF/ZNa552CkWtSktDDpCsO+fdK+fey8td99eDOu7Y1mxn/odiL98bOjUg7NqxNeDrJw2fBr6HzhKCTwydSDr0AaAO+gD94KyHAEL4ZEDsz6bsb9tRf+J4Ub6t0ADCmPhLTjQ4uQu8JVl2k4Ex627AOmb8jfxoFHNy10Uzg8JG04IN0gHu/cp84W3cSt7zuZD9LnyXWJPonjr0bENJCR9jM3edpNvwEWhyF8hfpOrMjfztdtN2W3QjsIVFy/q0Vmqsjw0H61PAtjWFZi/TT0pabRnyfEE5pm27Zt/gX+G/sc6fPq2qJoV/2xYtKyzeOYMOUUoyU9iFKUYS21PxWSEArZVSGxu6qsgZptK31mQXfjbq/sEe7VrIa6EseMuSTv7OZ/6B4jN3nVrQ5NeQUKfkInmJSJVk+8QjR5q0IzvpQuPJwAgehB+8YH+wT6bPYMM3bSHTWQjSz9nHmmQAPVc1z5gSh21QKJoWpYstZtbEQ5yhRmd0ryRy47MDoXmFP3ghH32tlbiYRmqyEA84kAvnEhMlXtwjbxJHoR531gJFtlWAcGmh1tqyyPYEbuRtsD5nLLE5iG9CkgTAKgzP60BxfJ65R/fO+fvgzIctquCTLCkygXdvgwtFs9mGx4odhnz+dY3R5Un9cENBdA9uHyEckQucY3RNHtykty3bIc3e8hznFps752viGNhU+J52Qs/0gswDkNPpn/7Hv+gPv78zTsGnDp8U9r2pWwg4wDVzk3M1MVlm4Qd+dfBZp4wNcyFjW5Sn/g9vSUfgPQ1JbeAd879nxLpRnCxqnMnkzY34e8Eb8jcNbMt+h0vIPnHXPL3L6U5+xtc8rqSQ4lzGk+lf6TZtYDb6A/9KajXYACcMxknov5bmf996bM/1Ta4/gn3i7bMffEEI3T7nOUwCid4+cUUfsB30H4XoGyxF4COzbc06AGkL//TWThmE+LDgk0fX/Od99g3CsL4Jf2cQucTxPQjtOyJvqIEPEwhg9szfiH+jQfIUuOxffXCBv5Ebv8EMa/Edrmt9019k0sm6XjPN9b/o6fNhdpDrzodoxlmnjlAg40DGJ3TKZCh1+RFO2pi0jPWdFnwg+j6SM78g9EDowWWMK8oHa2Di8TW0E1KXgUGMJ4THtrJeWb/MA1XgfELmH8E+8fazD+9HuPC/1D95P9qzT12xM32N3xeQ6wHYJQeQL74E2g47sXTg55tt8j75jUwgAoMfGrHdo39ENjmRou6E0tWSz9iGQ2EoGOxSVcku/VoLbyB8gYwDGV9yWbPANQ/tguCm/fjJl2JhO/L5AiWdsdvPXngIc3wlJCZPfOhAZrZlG07IpAt2vgR3vtR/A3xefeXTlJASbiA+iDZ50DM1cjMwohRa8kM37dmTMNco9EBk42fGNvQwA6h7l2HOhMsy47B1fEsqCkRrjR8IBUVveyn6Ooo7OQtrYDC3EZicwo8LrD5rIfPx/EI+wHV4RsyoE090HXnIkjHApcKBC2zLtrgpLXT7WSMgoCg6BoSj9zPnPPwZ+HXiNemw4sNg3HXa7cwBfrzNL+4w2JZt/OsTOvoCly+tlfIjk4/Mua6Y1GzWlMMtfdvsNlED5ujqxJofOQc/dEJAdPp8kNPsmwOb4cUNhT9jCa5cIOnwbWjy4nsHdn5YBg7GHT2wKa2qVEyqrIzjf3qBO/VqNjtak6eOL/zIo1BwF/snLjrD2PEtoBCDAKInvjCcl7HVqmG3MFMnLuqxUYBt5c8kxA7+Joa5BowH6xaaDRcgKiUPgYMLxH/bGX4X4p990m1PP0SLHB3aMJrBE2Iv/ndsBzXgSJ84AvMBzOjk4l2uk4fxTQ7iY/ARD6kTR3gGxWJ/9Mea+SFHNrXWiRDVBz8gc/ZULZJLRuQC0aJvArZjJxCbyRsa5PKUiU3YGRufUc7ENndNHKbmGt95abDnYSgQPZ09E4h8/IjezA/qNbaCD59QtfBAsbVS44yoil7p7aHB5Fdc4ia1aqRkzP2yY2vg/yRwmzp5wrCzF3YeBEzfpssFVaoq2QGrteLh0KrGw4bBWqVmIn8Zyr45fR4q5LJP07dWc25btpV2sE8O8k3IskoCbFPWWWdgxtCZD8XWhMF4ggSrzJ8dn/PP0HbwE+foEg8ij3m2KEhJ4TU2OnoPYORcRAZCrpmfMxaiGV3cgfjNg7CZ66ZifbMO6c3YLrUCHxskzo7/Ep2WdVUl7kbusdOTL9Q+eIA5qEe4MFGAT9DZWhXy4IQuvIpc8hpqoTjzzvq5LKYy/Ou28WBw5UFoARbLI55HqTV8MA/xx5AlNXyNXwsMrUpVi+T4hy3ywUS2wTMfuKXAoFY7QD6pnZ1aSXpaZNG7Uzd5uCvGsOvIejwhc9QpvE+yjN+VvGBfMvvj1JvcB2b9YKNTH5E56K0m20Dh0KCOD6FGacnFBPhwT8dDE3Ye9gW/oys6B04P8l7oGsQ6Eh8yAyDNSv1E3wRLRa4yzj4sfG2tibSJUtDCg1/zEsE2fuCT3ttAcWDaJg+21ZA1DjOE30pb1kVVyT/yPGg6qMn4mfxFNjri12Xfthr83PG1y+hrjRkPm/OQsbVBfjxh44XCtm6a69xKBe+2UR/43XgIHN5llRq02El92TX5Fwjxa1m2Sddslm1Fz+RnzUeck+SK/qbORj5YgHXbVK1NXQjxYPsOrTNv1GgJ9aAPFS/qrjiHJCvtOUoHxicyBB5CPyixPse5eca0ZKg+OjQDkm0drHn+edecr4M1T0x2QcdreO2hQJG/hfwtqFlvpYVBe/oe04M9exCTnZmUeXzWGOrEm897hip076z1wXl2rePADldYgaEdn3ZeRKEF24uqFnrPM+rB54BobGvuhtbmOTtQzqW0It70Cwlc2NwH+gLZJ8HbnvroMp3jyAQSUxV1JnhU2nm4e3/diaEr/KFv1EdhIzbtUuYLD6Fnn6Jn38S/yB3Uagfim5HJOPvuce+sd2etBCTmruRkp14ic2Sv+VyH5C+wk7PTpvG7z1x1Xt52cg9i1mBjjdZ1mT7dqGvb0/fB2rIMKjfytel2W+k5r6nz23yZYS3kaiEO20p8tqcN25Ksbb0pn6WJ7XW+mHtwvvSpX9T4+XLrlflALvh8NxvMGfNWJGo6wnfewOZsR6WqFXEfiBt/ViW/g2IYY+ggb3aB37C9qaomrMvKuuyKvXveCOHeg5eWL68vU95tkVQT1uWzWt3ws/R47bwUAD02cr7go9Bd2nhBmBq3LWOjVSmfx82xt/CS8hO5WbWxXzt+vVIPOzUswe+mKuyR3zsvHCZgh62gwUvn8LQq9Jo8jOl3Yu/U5CsvBO8zj3fwfdJRL6mwvyrjnfp75SXxPQB/YhZtsObR88Dm73//e/30010//fiin/7wYPwKvBBzl/Cv4V+51Mlr7EZxp25eXn7ihflPupO70Tv5PsjpQ/f7rpUa3zarWpd8kCfLnEN5OXbjRQ1LoIXaWVZNnioj2/Xf/vGL/vCHle8UiemBqawtKgogX7Gff5Y85w0pgC594uXsp0+fNOPht0Entqx1a6vsRQ/2ysE7h5K1cHav1Gi1UpWmPK7n7zMwkYS7B98bXl++EMcd+qAypRW527qoufGCWsoLrn4Y+sG5cpArYifuvMzMggUfAAAQAElEQVSJ3mZ0sReTlyht1O8CyiUFt+N87Oal45G9yvqXrUIuug9qNzVsg5C0sLfW5ZYI9Jp/vjt1OwS/oS3U1kJssVCsw1BHeeQDQqqTkx2bqQlNnfDBgzeqxHbblBfxjZx16u5OzibZpbYsb/lpEmMrLWdiVEX3/dFZs2DfoWrRZ9YlvttNVgBdCDnz2Vu3T+SVNWnwD1mvXzr1zLrPzB8zX6dFvB1fAyoUuN0W/P9P1Nmq6Aku/ttNyUG+y7/y0nxnTSoLpLQh2xNE/gOD7ysLRblwDqYWXFKxKK2ll8y8Mdc4/ei4+eXLwXkwsKPZPn9e8eWTPn3+pKqGfk0QrZDf+PwDzQydTcQvLSsKwRzk8Qt78OA7FR+dU25PfWBo4PsOPXHBqmoVN7QsS6bwWq01+hIjLazlQl5jE4Rmn4FofA9KLeTz5MEZkP30+kIw4O3ooLapmY6xgzOEjtiLoM2+eFBfQ2Y9s8ZEofICNKBkS40NYFlptmVHJzQVOiQwEveD2LI+erZq0ikbBD7gJG6wv5gPCVXK8bzlRewZEHkf4OEVqofwTTrI1YPP+o5woTOsxjSMT/6afIP9nqM4MSa3O5ODfbIjjzqF3zadNdD1YI/fOUfDUzK+omf6yPorDSzGbGSePWIyxou6aXFe6EIm+uiIretgv4ceIAR8G+oQ0RKlKuQzyDqEjgqJ75eiAqyz2ZZthSeyif2C5DgQTrjSCfWzj0tRvySn1JTtiT9vGdcchj/5iu7oCkT/wCCXQgtj+IRY+vhKivXyIv2X//IvnJWbqn0W4YqdregYESRJ4ReCVaVGTZsNcPBl5/7IZ9FBjp7wXCPbCm/q//RQ/9GSgST9Wwj+fzucK/y/3Y2PDozLp6v/SPwzxtEXeBdlJ7xPvhn9Gu0b1l+Yxu3AL5D/A/1VBs58Z28EzWe9np/7mb5B6BNO9jf8NbC/JkxeiB97pm/XN+wTbw4629+1PxnmDY1cCsz5+818mDgPRp7wTnkfRex78b1zfDOKwDeof4tT2//b3Trzb119HMo+DGT8W8EXo99GF+a7fZboI3zLNGkfnMj84vnuGN6P+Is3Xywyti3bGf7FQMmiS08wvfVvqcWbmQty8tv9isSb5G8X+w6nXfIbWH4bF9wGWBV8+/j5co1BT/ofu41vDpPMO9/eDp447HyxmuS39cYmlwIoTlfQzBe0jGP74MvyBH6gCNoFycqEp2PhRYUUQX2/5YtlIGrC8SbDpFUpthnOK7QL+BaJ27Em2Zb13mzLBkDZzx5dDBFL9MnpCZL1bYvWnKETzyRfOC+uy35CzBgtF5tsuJ6A2MTnFl4Mc51YK3+ksOrZTl0CZ6VVWbFbrWTGoXe+MAdic+rUySva4At11vLBQ4JxEsHmetq0ZTuIN7DRDcrmBjY2SbjmZyTz6Lmg86Mt+ncelEBSFWuDX/WUDW7yMkgvRae5A+YHU+qNWtupufx4OHngQv78oTPev+yzsm6GyEWnZ+vEGDlEJsblUz99AcEHWnvGBXUycvuYkugIJJcdvzIOwDbXKOP4ufNgaedHYSfvoQVsbAK6AF8RCmmicrMt5aKPj6m4+C5axnT8YOvKD9adfMY3m+8FGUB0hM9lU1XxoGeTXcqeyw/R+AfbeT35Qj8R3J84KTo128DPyCeeIGzLfgLfJ4KLj6FHf3jT2w6JENGAf4M1SG4O1rE/c4fqyRPWgKZInAhIdvzo+L/zwGifumriqGRYUKu0wSCQccCO3CBXMAXxLWAn/IGQihwhMpVGIpC6nYCvs8f/fIeqFt1hhYsr8oGeYJjbxu+zbh/UwYN1uvMgIPur82AvEP7WmswaZSxr+pq8ZE44QWU4Yx4gAhPxvFV58thWFbroFRwPcdZ1nQ96gtdsY+qJ/ikHX2s15dIHgheHV6dmO/YkZKassJOYCQ6cvm1vc7+NzsFQXmC979mBeydPJ6fhsS3jiyv7roKSbTVyU+CY4Mbphx0fRC0cPPDblQc2yenBZ0r8HdBrXdSIfepkvjBuPAy1rZ3c5yFCTwzRDfD8Sg/q8ZWzb+czafCQpPMgQeERbY7puWx8deESvQIgn1cyE5l4Ov0Gb+BAdwdGagdE6AFMS+g+62rItlplPUpp43mbyyDLtmpCyaJNBvrnNVizuGxPqhr5aw3e5/z9RbxV2KEYyONgfQ4t5CdKI9mqlJcRRY2LNgI4kfx2bHTiGMxjKzaHOvo8QSg55lrorY1hTPms7QF3AD0PPhMG/ASlgU0bX5Gyrfxh+NU1mGXtRkFtTLg6NWQzrzPz+ee5Db3AJbdYkw39CYk7ELn819F3XgzlTMxZ2vErNgJGd0MnYoz6hMgEEt/OZ1HqLr3taePOG4P78aJhNPDiIh4RNTSpUDbIG4mY89A6tRZdnVyE1kOn9uJ7HlDNl3vsY8vYl2yzpsVaUd+tzR4UeLRhMnE8iKeTE9EuPVXWwMadh5sHdWhbVaU1D8zoE0PsLzzVW9ZTr2idFzaPvKghLx3gQk8XprBpdJyLcOfh5isvlfLSaMB00W3rY4tkvhu02NhWrdtCDE2DuB/Iv/DE7+X1Ff0H+qVWBX1RzrFWBd9BDe2SrGU9c1AuNXIRGEgm9vgankZN33mJlf9PZid+2xK1elCfsVm8aPJcJ9Y3fgMLOVmQS58cYVR3zoU7MQ7omEAHF7rCw2heocWHbYtfEzVvsMn2hNBtg7cW7OTlXgAEZ9kZc2yHJfoCthU/koPweuahT359aLDh6pgw0TFDrBlnPQ5q4sgTVBX68vDf5HLMvd+hJWetsSa8yLCNnjqlY495XoY8yENeBr7eX/TgAeuadSRXkElLJ0apNbNeCzaKGBvzxthKXeW/YNtum5ZlFQLY6LpTk9HbWk1efWi3DX+w0Zr0IP934Fy7ge+xV+jIeGA70LEloKYP27pyvu3q1FfO2Pj+4DM435miK3Hbnt+PqrWTjz25852tXFqwv8RfoIhziT7okb3j9ys1O/mQLfIU3w7OOjOWZ4jajzF9lEoHL9MPXoyYPb5uYIhLtMKH6F63Teu2qZrBinwYaOSryNOLjrl3JbsUe4idLwLQeXCWhj7OVcPuoXzn2PeH0qosG2CyYny73WbcWYvkIbU22CMdyBi2mQ/b+IDv2E4eq5qW+dB/Ia4dnZJ4WXuwp3bOxLbwIpY6SX5iv4O/9K3bwourDd+Nbw9qb0dHV2yurPPttqlx3t0+rbwI27TwQq0Bx34nnjtymOK7ZpGfzud4/pnm7fNnvbwO/ff/8ZO+vDx4qYZPrHeO4EBjbQJx9JWzIP/cMeVOPpOfB+jCTpELE6fUitw6dVV63Adw4OOYuX/w0uvBd7nIDwo4Z1mnfyXHL9TCy+uLUmPJw8C/5CW5GvjzoF7u1G9gcI4E8iI3td/7XZhUNSl/8cbEaJf6KOIe9GJVO+O7GrHnnJbBYeNgvV6J/5WzM7qTSz0bS67ttujGy9JqjRjQQS7j0+1mffpkff6MIvhti0ueY8k2e2idYHEedOR3afSSqOWGs6hUWyTbOlKDwOjZg33m1E34Lb0+AOIfJGywP2DRg5eSyec+8zk0hmazrDu4B9+XbWYxB8UoM8Zq2XR+txO+WeK6sy539MeH6AmIdaH0xMfhCdiLXX1oqFeVtKzrhGpNLqkaTOzRfI6P2aNtrollQ1NupZlrhvNspn6jn+V4i4VwxZbXndsr9g/OgoN9mhpM3MdudKAbh83nULG2jUWzcQIzoKeuxJFx7KVukJDwq7E34r9mTks/vdyV/7VEeMODOQmG7M0DH5Jiji/ysbNPunbWKz6LVi5yYGolvZQ4A5EhLZI8falq8K2zrratcV4lWVgLIzyR2TkH9mMntl2Eo8IH0R6sa+gM0TWUcUBD8AYLkOeGQbvUEJ50g58XjMQd/sQU1M5ZPeOFp1pkCpsVEmzsTkTeYgS9POt1MoTjkOLXnb25J9EYrKfdgp/pyfrNPbSFs2pdUYgeAS1zcrLQhy58wrw66zNrn4IwSNTjoydYkjmogluooZXPmUI489asU1e4dLYMAducn12pCdunLnrb6DvnYvdFN6kEJ0291VStSZ5XOmFuwvJmT2qMWys1YrH9ZL56zRa5DELuA1+Asz6DTeRSaPGhVSmxLcsyfdVs8KByDrl1cniwmD1jSP/jv/8v9s+q4RU9DbAauYpOpU+SdLYWX2NjXfG9zfqaPrH4HYhf0Z9A3ZoEf52if893sqgLEqe5XcDweV0c6XWR0z/pv6X703hiaSgL+RGySBfo6bdZpQsu3J9m68/nNgUW+Kjh9PdMzre0j3y/OqZ4lYPsCYMP8gsSo1WyKFK+AOhncNrWn9Bsy/abRD6kA2+I/xh8k4Hk6oKsCOBS/5DDjwI2H46w54BJ/YaW/oICwecaK+oJoq4CfC7oK1DsSOYgLQ7Cj5BDFAI+dNay/Tqg3z+DwaF4AOlP0Ic2GAfouKbHv9JL0S+aTeD0X10/q1n0fcR9xfz9SXIXyuj4+gsQ+i/BJSeCsvxLbH8lfOxREyzumMC6pu/0z1jyg3TgW+I8ARrz7zl08p1027JN+ZBT6Tk28xNvW0yeAA910FHwEeyTv+it6CXHH3hwVdEx3YEn/QTDW8QFDsNJ7QngbYOysKiPLXVin7QLb389v/Afe9yZtZofOOf4I/XPH5+5Jl7WIb5dmi585jb+EWfoE1zEVvjDDmdvztrCqSmDgA1/eJCRyRFZGfBBOq8k9Amjkz+S+RX95PrZPTwBRzdQ2LmYMH8NZz9AZI3HiI8YmNjzNqAFzhn+zTk9fl64X+yJZ9KQsZ6+kzsyqGlv6iiUnTAS5xTgZuDDNfnH6Vv8yRcz27I9ueyzzyT09AFCIvcZPQG2qQVdgy930cNw8kQO8mSMvUBw4bc9bdn0fFm0PfnmjfGHmaIzsvmhkT52Thto4kcc375lbMMog8ra2Gjgi6VNr8DUzM0y6yd2x8Gvsp78oWykBzLXdT7CnSv6ApbJbbIt2Z4gGmIz3pwjTHGjT4BFhAafJmi2rNuY9Ezt0rI0YJF90mwzFi18h07bAleAVXXSZy7xvaopzS5VlTjaRGjYGDrIy5FfmmEAksMAaWJGOHAjoiTOfDCiWpgPQVlrCNO+aIYYWuwyFV7Ah7XoB/KDoKFjfj6iN/+fm479yYugjQQ6EORiHAJACNzPa64DznWSGjhY38npkx5cHqTFB9tKvIknue/Yyry1UppjBR7b6gQTmUEf2i9B+KY+dIV34Fzhc8D2FAsug6qSbeUPN3bf0EB/qybbYZm45D9x5MFa48ccSYNvvPGEMewdW3PMLT4M5micfIltoBvSh2swJv/kWhMyF/yBjK1Lj336I9pA7+V71UIOV7ClWfeMcsVUZw0i35/fiYWNgq21RY0fj+E5nj/6O5OB3o9A8DLfssqLyk1ibJdsA2jD9XO94yvkXAynDsao045eN0tcHYV5GXjgj2sy+AAAEABJREFUzyH2xfxB3BQ/wzA4z0XrKg032SbPAdGLhyxo4EHLODeHlqzrUkSFI60k5nDIc3zOC38ZyeTCQzJnqtE9EOmM42vZsi3J80/8Tt6y9zr7wuhwWXgBnJdt2Z6T1Ibk+UezMZ40q2Mz9E492vjKQ5IEE3znFlvVTn4ja1v2CTIWke9hYlytKT/6M49v8f0CROdlkTcRMXKh2ZbxfSTWxIwfkddbAymYn7+fYrOzNlmjyIetkG/Yzj4oW6iaL3mToz0PqJ6Q+cHDqv14cG6xvsi4Tl928FghIORRMHp6aBg8eKAWH4t1Qz05G7PuhYBdpGsAeGIA3EHeDh4wnTEN9cQ0w0BnWEaHfzxB0AH4wydZsWFqwD7549uBjoFexbcJpcY+Kfw/OMMwS+5XNc76jJND670lV9e51tGTfRWewIMHxbFUrHOndh95QEbMrcWGlXO7sycGeZeGqqzQ5lrj13zZTC+hBT6bETzhMzoPdkB0UNyqYq9Wk5JagO0B2uSgqz/zkr1AdtCGNZTNktSAPs6c4f+MgT55jlzmedA6xpDtCVmv+Nha00Ku0lfVpKFOHZ87Lz4PQBbzWKIuXIJN1U5eG6Ku1lU4Hb3FAygRX0d4AIKvYz8PGO+8fGKIzqEH9RfpqqaqmjgCgZ2zBab4YZfEuu6cdw8eiD94gEpJwEteiDN6YdXZ91l/c92DjPKni5bVqIHCl+g6dYPF7hZ/hZkuBX+w1kx5sLuq3JAs2ca1MSG0C5LXgzh2oKop8dueesITOtMpj/qgEo4O1hTVqtbUgGqn7UGdhGmwz3riYy0yt9FJTMEdnKWdJBS+L+sS8oTWFuzzsDB8xJB1P8hbfAClwki+I9iWedhuvjME16okS5BVtajhT+KIHNiJS97O+dDVDmI+2GNVhqdke+b/wTrF7eioCj5g6OKzYJ+5KWTskmTmAxAPoXdeHj0UC1VNia3VKqmgj5n7qlKryAn+x4SOMatBx37ildBaSqynz11GB+7JJS3UwcqDZk8fhugmPTntfG688pLsTgykcOqMzfDK1ghzKxX+NXyrVvjWZ1x35HbOB9xR2u22KQ/HG/YSg0HCrtEFGHU1+5087vgdSCxSwVnQV1XlJaP05ctOrLus0sYL0obOxnqffVNrlvHNJS3sw3X+V6JWfJCNQcnQW2tKs8Gha/rC/ipo8dXksVN7r7w1yks9hScLkgJCJmtidGzYHnPtm26fPmny5ZhAT6eGI4uaabpN38R4TOBgkwuJ8JLvnFWDVTefZZNXTQd5zEuinBf24JxqMxabUNB/7hP0oacRr+tAw66jUz8EtSyJM1oPcOQNg8nbp0+fWZOVfK3a1k+6bTds7brzAu2Vt3T7XPQYCRT+FrxN65o6lA723cJLp4X8bjf8Yhz/KnupdV4obrLEy6VDj3tX1SlvF/7hO3v60+02c2Zbg9wvyzr1f/78g2zjy049pUiMvSGzBgLC20Ef6Hgw+ELdvPDS9eBzRK306l3/8vvP2g9swcMWF6lQ4cO6rbAsU1dyDGriU6/lpsSQdQmsW9O2LFjsyO/481DnRd39tev+5a7I4AbxWGl9DHI8hBJ14kmOBv4VGggH9CDPTctmGV8HIFpyerttut1WbdmP0char9uCb02o1eMxzpfa1INtbaz1jTX7BA+Xqgl/Hvh4h9/wH7qzjseBAVyiRKEdSh6cOFmn7baR7xLqkJVeecndijn1aFsh2PSSBk6klkxN9sPMpeQoZLtEmKx1V8fewWTnOwOq1NZSrV2N+jj4DvUTL8ZfeDl55+y+Uxd3bB4PI2fWuJO/Q2cexXxIONyo4SrNFj8SyyB3tUosjzAv0q2973yWPub/S3gjKT3rP+Jb0wNbr6zbg8/Nn3581evL/tSHCczMCbfYSV0s+LsskhtECmhoTL/6iH8H33QASMnv/YVx1oV1brXgt7BHPl86OQ0cM/f37K2XhxL/F87IO77kc8Oshwgg495ReqZcb435Af6Fs+/1y9BPPw69fOmchQ89qIvBi3hju6qhxkBXa6t6l145v4dLttXI4+220rMm6Ez97nkh/7or50xy82A9Br6MobeW8WAdDs7m015IKMBmckQZchYvyjg1kRhCba2pSCjlpGrIUNPFpGpRA5K71Mt4/oWCB75gYvqyk8+Kz81aOWMiH1m7UMTFGXnt1QoRfw8URm7gsGU19khVpYSYWTtnGkcF+jVzo6thJz4n/wc6eidx0FLvrZXKEixCrdJsEAxyjzuJm1DF8TX3cOQKnh1duKUOYzR2sTbIUZKskXlB36l7caZbK3HetlJgY89wCZRQ8wYywurKXlpgaDAsxLjMWi1lHn8uIHQVIvHl6htzxLAnwKrCpyFxqRrU2ABcUjFtMCefiT1gGzfgZh+IxnTmJbRAfh909vYE8tjZk9Ge71hGp7Hn2Uu2VegPxA6pnn4c3A82+Z3EfXmV/q//+w+6H5ukTxrUyogcPPPdCNjFpUInKGbvF2zTRjwOLf4lluiHoIEvAdFH/F3y72GUNQJ+PRT/MhlSxDsc6en+j7zOovlrhv5r2f012l/Tp79I9/8xwoM9cgXLWaXANU+fvZP+WzAHzs9wH3R9S8uh9S1uHm7oSYUEvqV/bx49J1zUj5LxNnDRNOMJJhBsZNP/e4fv5f9PiWnk0+RPEfgO7zxX0HPpSm6zGoHvsH8XZTufY5NWjOfgj90MwwUMf3bh2Hd9uGSe/fQXXj3nb/3PFP6VEDh5+ZD+N1t5yv1m/j+D8dfqKykL/Blq/zQR4uz8aMgX2oMfXp0v8FGQegtkHMg4kPEfA7PIS+PL+7LI9sl+dcwtn7jnPeuSL3LzSyG+PNFfdbZlXyDG4vuYlVZ8q1uxtQRam3hYxbYJ+WdAyIrNrwgI2Ke+C/9xZj9nEYYh+8h+4pjbxiczer/Ceq1h7HUmgXeOcxTag184d35lPZ6QNYH9ZNC73ugUthJziAzl+SezXwFDm8JnWqI7dkkEBCk/iPLj7rQ7FL0h2GZ8Qmi9d3j5ajzXKfiC/oSyqjWlmZttaGakt7614gdI+I3pwRINde4nnL6JNtdyXfhRt/CD6ayjYp3tU184LUvMLetqjg/BAe+40tSHb7Zlx36AMTpl6SAh/O4TZMATYm/Bh8YP4oxnvhTLg/vzyhBAnB+Lndzs/Nh+zD421/V8WLWiJ7Cs7YyJH2Mx/dTy1tnGdr3NrwHYWdcFvfD/0m3Gg7XIunzcP/HVtqqabKQBfdMKB6KnJS/yXI+d+jtIROL5yH7N0w/OCEKW0Jl9vq6roufgV3mnjuPLwY/awEDAxr6e4JLN2BG34kN4ArYnTbToCC16E2/ibmVyUPpeQ3TqSixTZvJKaJTtDGZ8sTOoN5DcZxRKCy4gwYvPiWXn4cLOj9SdpwGhNepg6udsM/qjK7SdWG1rWzet2xPmeGW+qvHju+BP5SgtJtJjJ52qZpdpdGayUi/buvLAZFMe+uVB1botslknGI6c1ax7obfAcenAj/gJ+S1P7xFKB3s3PD18rGFyfKAn586dGHfW7uAHdXwIRI9t3MNhXW1MPTPuWSv9jW5b84+JFP0jIgQVXQc2o/v0teSy4nuj9lgI9fATT3jXhbiJfdJ0+h17B/U1njygWc/YmVYYDx6SdIVnhy86bRyBsehX9G0belmfbcKihRzHhx5m+HINeKMxYKIJLt9rnbVHx8IaNPZwQzaQebGXMw4MHnjcecj84IHaDvQZV+c8OLST68c9Z8MhOw+csAw9NmysAXMsS4wtE2BJ9GNYgx8OfQwlR4kpbmcNJ4BPLAt+LnwO2lYnV3mp+sqL2AeQ3Dx4evZgraNDz2Zj5zmeeHR52hzUNDVM3Mlfo+4DVeeZgnP4wp26ip35wpIXITv6d9Y7vrYqanh5wqrWiBv94tSvst6hlBqJfwd5mvmHnnjWdVFgYR+N+AoewYSvnbV+4QF2/mnRTu1W1VvtZ7xQS+ttw25TBA58JYMSemxyOwy+qB1NeLA+HR7RIh9o1RTbjVpN7cwXEryUWMhzcJbhfl5GOzUwEh8mU2O37Ub8GzqW6Yd98i9Zq23RsjVopTz8ijsdfQ8eAj94+fsgnw/WDJTyz1xWa4pPtmbu7abURR7izxcy5CPpzT7prP/BOjxY+ztxHeQ1OZqekuDoWddNG/mJL4nTros887isi1IT45mTSYzxOcitNLpYu86Dfb4XYHyhXmzLfodwBg5q45X9YYmXP59mfR34mPqJv7EVvtYW5IkRHamjrFvq9jX/JWm/wzKUfK3Yynps2zY/d1944XInb6iMMHugz/Oq46R9+jMoBNxU1m4lvuShE19sT76qeebeWOMTVt0+AbcTinXNA2yTq0ot4s1OXHfynFgW6iL+pG8wGx7Lip2FNd+ohxs5/zRfBFqvr688+OeptjR9opuxXOtpm/pfgQV6yfaMK2sZmzlnCJb67dpZ4+BeeYHyit7EGT/sQu1AvqFnTQamzeQ0axu+Tr0M6raTi0Bw8yx+/lOi87+UR4uwv5HvQOwmb3dq9OXlZb5I6Cot66bt022ucdbndmOtkRnY+OlL/svLL9PX5KvzuZPz8k6Npn/Q38nlnT1AR34ewE5OOv4v2ra8QE0OjphXWvzN59od2fxT4TN2olzxIzEMNtbB+XCwP+7sqTuKH9ShiLfl/GZdsj5Z1+AIUZlv24rNRsie/ZB0sNYgcuHLplvignCPbXR+Ie9/+PJFP718meu0UqO31BJ8WfPodZUKI8ldai57PPKD82PZFt1uqzbyvn0y3yGs+N95UXWntu/sgdeXV6XmcIcoBy/xdl72kP/XL7zw+ULNP7RwXq7rAkvkhb/mxsVLkTEO5n3ybNjbbis2N/3uh98JYzqoo1dytNNv1Gvj3BHtYK3urHUrq1VqCnYBYyBGEhgXtDuyd/JxkPOF/WBsRse084mcATnPYhsRPVhrqfCp1NpC7ts8T3788UU//nhXXsTdXw9q9k7chzZySuDKOr/ysuyVl4WvfA685iXVIW3bZ90Au83cfOFc+MJbgrwI7ggmz6RTr3zX/cd//gmdqyjNuCK3Ii/LhBU7K5/3ssjpHRw+lvTgpdwrdn/88SeJGtpu5oXiph9+9wm4qdDR2iYXzHAMeAIHRh75XskeMzz5ywD/+T//Z91uNxV5Ky+yzR5trMUn9s+mlfwd1C1HmBZyk5wtyOKSWoOX2m1VQlyNFz7iRWRqcFmbov/2qWkBXzBwKY3loiuZPzkD7uQOl9Txb2QA1fi8bdv0AZeoCZGnARzqOGMjDYT/rN+dM2gIFPZCG2jpzIe2rQELOgZ1+uAF7K60ZV1n7Ou2qRGHiUfVtDBfOT+2W+hNK3t0zX64NTXGHR+T/8CdWos/WYdOYFmb/XiwXruyzl6kWrFWcHThAzdiK+aB+JucruQoawQXPhsB64Vz9IV1ZjIv0oP8Dn2oNSnygYbfxZqoUU4k+NgAABAASURBVHwBXpwroAH/QS33WTMHL7oGe2+Qvxwj93unhvdZ19lXr9nfEChLDRd7yiJUFUZaKzX29HRE5JYzLWNGglFmkjwtxNGxcfAheKAo8Mr65qUs2xddcLIfTfzhLfJZ5P6VfZ28Jh/3x+nvg36n9oIXFgb5HSQhujOOG6KB5n5ewQcyCx7XFZ04qXxmG/ONfNkMYLJNbaxa1kVFgQZAITNQ30Wq1Imnj50c7uRy1/SH/J5/kURPXs1WJZE1ZA8l1znTKwrBPojlwffyB2dT4hKtyjIykCVbg4RH/8HZRUpYGzxPIKIHbGvF1+yN1ppaFRACdBYjciNO4wHY5/2kxQ7iQmye6xmLWkyk4Q0MbKFGrdDN3m8wV4n9bV3ycw4u/BPMHbjojTrZ2P8btZC6rhmjlV7hAwr5dzD2rNQDoallz1z0J6/pF+okMhnrQ/PktXZqrpO3xBAe2zKfaR9YRXjAGXH4TtCJI3BEkNEE0TJv1MsCVAtC0MI4dIjvvwz/23/7g15fBvabOJq1U+g2tqdfUnyObKtSZ21mDVAHx1xrfIlTOn3gzogLvQ/ieeX7wsvjVS+cM6iD8Le4MP7XNpOY3+E9Cd+3a/ICfId4uXr132H5u0fl0DiBPHJAjm/gXzsBttkE/tdW+4v6bP9N7f2iI28Ev43+loPzsBrkogC/wfs+YpsMcVgL2jmOjG3m1sdme+KKwzl42+kmbuqjhibim9uT7Q07aw2B2LkgxGucPponcIv892DKYDP8J/SgAIS457JNbJ4+Gr8ngLOttDdfogcI7vvwNXbqQd/X2H/92fQPvy57Vx98rCXu9H8JcALwIcMdO9EXkJKfgP6kFtn4NoE1tj3zX/R6NtB8eF61dvYhf4Tw5IOvM4jO9IFrnP6Ejq4h2+9Qnrjwx6RtQeSi13uLfGbxNX0guEDG3wPbU0++I0x4zr/HG5ztdNOf6M36TQS3zOnerswvyBe6+DX75CBr8xGCAyJ8yXzbh3bBpD3lL9zVx87gS0bAzjkBkMPQQ0tvn3FkPGEUXYCOa+DLCUy4bMuXrtlLoMjDud7jaS9rFLjmnryl8Ab0vWY96TVry8gUzIGMAxl/C3q2y9bBl67T9tDMM/nBO6FKzp8MkHExY1xPsI3d+Jje+rbZJy78F21iuAVHN79kP9mEqXNeWB/6o82mvucXwX76Te5ttAaQti0bHvBM8dW64oTAZdZhTAj9I+SHUuYD2Y9gnzqn/y611sKGw3T43MldvkgHwHARjApbxdiKnGjhG3Ptx/QJFDzco59uYJdOzg3INLhAVXRJ+SHUEz/Egy/vgcuufUlK9vsYF3XNqqyAaOkLvuhH3cxJ5rEVmm3ZnvjJQ5zpEZW5BeJLcAaTPr7kxWTGNthA4bslhueNH8Oo0sdmG7rJKbkhvstn2xNve7Lb6cNz8GP9/MyzPWOim7idH+XxI75lTcesMMmFLBcBgRlTr57NtuJmQLTkAxQ8TLhwaY4dHcztkidItud6xl7iVmyIULAiaPaJqMgyjq79m7WDHbfwFMPR06mTU9yz3nYe7u08jAoNLtQOpcUeKpmXsm7BZZ6HPDMPJBqVilx0Th8QjY7wRl5C1onHQSl8kx7BiYkAmB56AP7iVye02Gx1/rA7+AEWO5eYZ7yavomGFu5SGVvy/BP74cfNhKvoMz8UOzVinzyiTb0dH8KcOflLToJnOnWFW8/RVCbJ9mmPngTz0OvQlLHIKzR8rAmJqdRqVeZht51FjJg6duOraOmjI314E1fGl83wJsYIh69Pv3NehVPU6KH52cI0coHI2tjjyvwENJAHTE6Z6AlfctQposmD7s5ZDmfYvoIBbfLg+0G+sj5hKOzYGFKgBSXUSeBs01mRQwScyEepmslN40HdAW9/6wcOuTRxc88hRFjokFwm3/3pe5869aHZUmKRJdsTRGPIuJTQA/kLH4SgU+/JN3ngTa6Ti/hX1ZQH2I3zuQqnJpPhKvS1D73lamptA4ePBD/Q3slXctRnPj39nXowbmKxC7ngOXdwZsAfOZTMy4YGLpPO/u3obfiyrivakyM988aDRzBsl5m35HrAP7CD0YirGrbQd81t429N/uxr0cLeSVAejNhGI0h6LvgORPETVK7otokbyDjAUIZom/7UzfIhh6/EF9+LPIY358kJ+7QDmUdhUvHQS+Qm3yfOc591nhyaOq2cDUM9DwXJB5cExbYKWgPyXXIQzCAHMKpK2klO1iJ2LBq3+NIaUq1Bxw/CsyHkmg8YrUxRRR00hDRjGUEwi+1BvuyGjSWmJHwPgIaZa8QizAa4bMvwR0fW9BSCIKObuFA6iNc4ndrLQzdDztoXOBs+5jvnd9YpMTFVgT/A9Vlrkm1Z2A/gAxcjC/XTTlUjpkULsVeL/0UMNWmnbwPaojzojJ2shW1xASZfB/wGmhpPDJdl1UJdHuQ59dQa+iaz4BeNPLAwtjURJGiH94jPOHcwHuDG/ExAthbYSgJn1jR9fC+TZ9YpY6k07WI747NmdsV+8iVMVlkN/yRP/AAnCGNQV4yzl6qwI7B8DwdNjrqqoZEzqoBWhZ2mhp4x/Sm0JVeaOuP7Qt0GRAvf7faZh7wrSsUexWHwttVaTSj8WtfEaOwNpQ26rF/8D8CuquLB90N52RU7hVxjvWzLjuwZR+LNv2jw4OVH/qn0Ow+7Tx3hOaJ+8u/g7/MB+C4RyyCHg9701tnGwBE9ZwyjW9iq1lT0oYOWK/yxP4ihk4tD8a8aMZKPqsacGmN9hiz7nFs1bSeeIwcEalprnOt96om9g5cXd16QPHiiu/P9K/HfeQibB/ripIjs9ANfQ3/wQPfBg9qMg09dr9uKT/gFLTpt43/JNmtyUOsChtJs8qShhZdPDbnU/AO7kct48lCHA56RIlHiMXo6JKNH8+VE7GcNE4+LPAC24RHvhLBNfQ/WYAfmVmWeWo7/d/wf2kUq2HelGy+8juOuF16u5wVmPzj7epGjqKvclPWoWhg38ocP+PwgZyDQcdPt06pq4kXGi4596M5bjU7OuGR7+v3KC9Tj+V2w8DcZyV/KeODPA/4HL6Z2XgZpND5/B/W4z7yWm5KK5Cd5GgRyp7bmGAOoV3LFUHn509qilTNiXTYt1IRU1HX+QofUmpWXnRVnZXLZidO8wH1g75BdGsQ+yNegXnfOjdfXu6I/NMmMjYxUbhI8B7XVR1cRk2idhMe3qkU/fP6djrbqf70s+v/9011fHlOEytKEyCzQ98eQLXLZtG5W/OSOnUJv04Oa3HeEkYqZ0NcmYoELOwfrfH99Jc5XJTcHdW1iLM6xjVpza+iSYNPVnMEQ+ku2FZmX66U/+CFLvMTTkDrALEOwhzLou/XTj7s6641bKkllSPCOQQU/eyGRXDXWpVPGO2s8OANBq+GXbXKq2ZiSAz/xKIhioRODyemDdX/9aejlDzt248cdyj45jANFTj7dsu4buaEOlqaN849ymL5Z7WkrjtbJs1orsKyDflDL1m1bcG9V9oJYY9EazhnsTt3vrIVt5eVgvEuaEtvLF7GPDuQGtFIaqRDHFDFJCy/LktPoqmZwpY0zvGvwQkkTzj2CVsKPrGhXX26yPaHRFzQqVoG1Wcm/Hb9L+9xr+OHSjZzcthu52FjLod7H1GFotiVZjfXZqL3UVzB64j2kzv7sfdeg1gVi3UqwCwr5pC7jIHxzfdjHImfRkToQg5A7eyp293l2oIs9ExMD3k69SgVroZMrBGaRR0whk3bdZ0yHbMMkbItYGGK7D24KaOLBKvsr+PPsgMYVPKaRG7PmYzuf6UjBb7XmuU4LL61bFfOmcsHfOSfuOsgDaCyxzoz7OKDjT3zChwMf7Qb9aQxS72j/CImZefZcPmMCA9k4Ht8ky9iM/zUXVdgVSoQfCpsGaxgRsFyJBYWMOH6oP02+jEFpnnn4x6XIdNZx4JTRvfL1YVnChXwK+dpzTONL+GUpsqLNOT2oiZtzQg39W4Dt7aqSHEAQ9ulHZCdIc043daaf+DBmAjhyIOkUpsJ3VzGcGKWFZ/a5AbZZB81cDHJ+xjOwdYHmOHVJOmaO0w/swi7hMF8Z9U//9Kr7A12+zZrJ59WRHEahNH3w0w3ckqiLQV0EOgqyvgdFPPRkEu0pUAg07Ij1DG9B+vu6iPkZ62+Oa3zDiYqJufo5+SvfsiEDf7qZX/Py12i/bsm2bP86019E/TXdv0b7i4z+GxW+4r36v72b8xDilhoMXB5kbwSu+dXDOg+zt/k1+I19bAR+kR0DHYjtwFd8P0O8UxHBL014w4Y/8Ib4evCRFJ8CHzksf5z+VcaDAznwlyqPjsC3ehJT8LNPkr5h4COKnHGH9l2e4D/IMIX/A+I3Dm3Lfoc/JpYaCE/sXX3G55o5qKlvDrideE2cbfoCrF9q4Q98j25/Ry7MAQTsd/rAqeQN9LwyDszJh9v3cLanj/Z7/0FkDi85VojiluCUy3MsWsYBht+9LrlviVdNfIv/dm4njwA2DXykx7fo+Yj7+ThJC/yc8muYshXQr7Tx/GIUFtgn/+lvMBfwhQrz4Q2krv4YRDJxdb6lJX8dO511DmQeWr7xzT7MT2BVFD8wFzLftcaEgZ4ny1uXL91hYvvP/RTdIQ7sBO9iFkXp8iWZMW68rTvor67YTb5ge8Pb8Uj49N7b53jEiL5usR34GovJ+ATSPmUZTp32+3ziuFn8AW/Tl8Egzz1+2ZYdAMHlQG70sXvloOAB9dVle8p+RNqe03y5XfgB3lrBUxNnmzFrz8xmTJ/LdrpJy2B+aeYXjG3qp8DnR9hQ1t5VEuwdeuai2egkmJ2nHA8exsVv0IrvoGVbkbMtJkqL7OTnB/2Vdhu6ApJt5U/itq30ejYbCn4YgOmJ1WnvuS5BRsaGdxaOFZsHPx5AhTxrbMwCkiq6UGYb/BDd5Mlt4OBAr2211iZkDgpe7M5ahGtozvndwUOA/Egd6LHSBnaqPO3YsdHh2Sd0Ct7QLE8FA8UDXGAq1NkGOga+2FZVk23lj2i2Va1p4RdlVSltoEfhgGZbduyiYYC1FL7G0wTbbzSGc4wjmD55ucMbewVOIcnx1wVvIPLQ8G3ER+xm7ftzjITgUMPn/KCvVio76EgAc6gzXrFOQ5QXkL5DHxNQMnlOveDR31pTVYWkgd0AAy6CRG21mnaTF6ayscuVsejjh8sKBNejA2sZhx59AztBQTp9e65N/B1BwowG7kIPeXjiRAs+PAGmssE4I/GD9lD2Sx7G7jycmXUAzbaiuz/PyI69PEixrUqszz4x5QFDchD/JMuh0wsfbObWW4sPiS/6goSF7gPD5LfsE8J/8djg0I0A1+kfg3mdfEPxOWPb0883dmnqjI8WjaXpxDaSV6YF//SbHi0a0+iYMrbfegZc1qwh8KLNeODv6MrezkPY6FaMDRhCI3+MwKAdvjxEyMPE8IDhYfSu/OsMp//hBCJLZyAQ55FZAAAQAElEQVRXzMXP2BbIqibbil3bc8xtxm07qpnSR1iW7Tm6bi7m4BJrx0ecQ2ZMvsxzBocW/Ox5OITEzM05l+JD9NVMtKnzAldaeLK0bZtWzv/oEW3y8GRlJO8BbA5yMeghq5OjAC5NH2yDPv1Zt5UHmOvUbQcPif7yM3J5gBJdqcnGGTRgie2BjYKXKaGMqfvMIXrAhycwdeBLdMbH8Nt+8p95jp6FB8uttZBnLsJ/58HnnQf12SOt6qQRzxygI/1gPhjYp07uQjnn78HD+zsPmR5zPx4cPKmPPJC/XkoN/IpaRImBZdIJdNo57FM75/7t5JEPAwiITP8YzquKGPjsiQJ7WgfvCfErEBqIUw4FFn8s2SV7Dqa9ao21XZU8R69tHBrYDsSHQ2nx++ptTx2D9ejX+kNs6MqaZQ1GbGKrtUJX187nOc7Qn59ToQcQU1WTiSnjC2yrWlPanQfXO2caKjNFzeA8P3jQ18nze47iC2Jq83Noss5b7GRNs7YHD/CqnjmAeky9ZAzBlVpPTTwerCE10Fm/A78j+8CHg5y3q2ZwJvaC3+EhaWg7L0iKTF463XnxtLOunZq58lKJF3vxK7xTChc6ucz5HdmMQw8tPHapEVeRpxM/Zh5CDy6+Z582chY7r/gf+/MhMUzZJ9WawpsYsg9vt5sis67b1HW/P2YfXYjMGOZLEibBbZwDDCmtIZsaqJp9/LnfX5V1iu1BXcSP1NTAeSN0QzbyhQxTBSfu9lnL+exKLgd5QgQ/SzdedizrJruU/HZoDObVyZXRtc41W7QsBSxCHYBO1s46W3zIvkofzLouz7jXyZv4wxvfD+rjyMswGBOD7ZmTnToJxC6kea3Y3qaP5/+bNjausysMicO2CojuU5b50+9P5H9ZVsVOeOLfTq08sBX+5CPjTizhyXrlMzp6gws9/Dln9j01+8rnD/thtKmT4JQzzeIPPiT323bGDEZVvOBAWeJKfhPPjXXK2XenfljoeVbnv0bewMf/1PMrax3/Tn9OffEr8b88X0D/9NOXiGOf88OHNl5Qb7dS/t/YYj4kRR+dNnxacs7jS3CdNZj1kLOYfQdatpEtmdxVw2+JddGMc2Edqhbm6OfFmd2gap4Nyc+dupaMnU1XLDPf1NOkY+P19QV5TZ5121DOhWGX+bSUXvHl5bXp//8vd/3j/3vX//P73+tf/vBlxlDNyHZFF++aFV8WzonC14FdqVBW5KPrji/Jb9Ad+10iJtE8YV1Tmws6LNucc332dmnnpdTOWROg/LEtYhQ8pxXjq+2p554zjN9PGD35kD04v1KfSHHmlzbWpJB5TJ+OGUNHcXiS/4xta/6hP/Nsvt90eCVQE674D3zT1Sxd/qSuA60adlct1HzmD94G7vurNl5YrrxUba1URa4kVdN8ib7j952XzY/ATqwdokxMgUH8fX4OxNed5D/Qtx98/ublDaxFfCP5ZyxbjdoxuGptjpd5bhRjK+2nnx58hiPPPsw8dS9IpAU75Gi+XKOmk1jGgxdELjh5oWo3/Bl8Dz/mOscnjkKIp98HdY1pxYdATUGpqr3jGr4U0CzQ5KuRr3MsWoFfnrlC65Qz+LgzuCGqdZHWVecaCSpO7JwpOS+KHEz21Db+r2vTgj7bMjFk3MgJU8ma+hu5ss420IUZ2WYvLfr8edGNOrrdrO22KrINH21P2YV9EJ3xKzncqZEHddmpfQcpR930NTjxvVLgRMs+yXfrnXUNrZM/28pfECE6nWxDYodSCfSHEsPKi+0Nn1biii+FP9UgW9gZ1M4xezDTR4F3oKwCMl84j7Z1Zd60tAa/kOuAFF7Sp/i/kKt1beBKZzNdQFOGCTSh56KDDxKwz5udAWOdffL0EUjZrKmdmky04QwYXxu+FarjT9Ym9Xj2ifMExN7OjpG8xwyKks9H9tf90H3uxaEsb3QL+qlTnC8SSzAhuNAP5LI2b/wg43PwD3Q9OC+zdy97kYu9nc/WPcqIOW4gJoZKLBkHgp/8+JB52XMNFmKdNJADBi5G5/VxHMw73TKI//oP/1P5Z87tTyrns8IKDyQuy36HIqFVVnrTB2CY/JEpeKWTP2MXC6A0Thpo8fPCBPvXBf956pOwX4OPWonpbWpb9glSkgh00fyEs8vaXQAbSM0uiQmn/mot2gNiwWIk459DCjeg6dUZwznX2XIQ5W84PcFu8huUUhS/BU5lP79fshfl23k2zp8Clx5947ee/p998vDG+RcNLn+v/peUfRvDL/F9i7/0Xv239F+eJ8YLPnIF93H+62Pbst/hW277nWb7A7kYlzrrEGDCdeIYgD8mQJ5Llb8ZFXxUOGul6Cpql8OYDRq+k24VNDt0zTGKwKTOT94Ovz60b6aCi49KdCPdM7N00EdkHmwMBl9oBBfDt+tnejqankjb+HDtDSNTSq0NY2cC0/ByGBRgZGdf4ZVMH9A3LbjAN2hd9fQt/rfObcv2b2X/mb3kKRAF3/YfcRkrZog5454cZABccobBnCkFiDU5AQauwcIHJEtfgX6lkXv02KWEGLiYY/8jBJ95+vH0MR1mJdZExZeeKKDPWPmQA0yNBiL3ERJT4JQ1pTkmTJ0wpp80xtdl7Ng+p3RfzU/s2z26J4CJrjnG8asHrY/jzAO2yYUznGB7zm3PeW6RE0qn/adPGYd2QeaBq/6mDETbCt6mfwLo80Jn9GYSnvSXfMbBXZD5zwD5wYLkcymQffXOY4Ymlqx1Mf5tl13yd+Cj9Jh254c6Oe2yDfmEOcwMHXSTNnAuMpm/AXUSf0e3PsKFkwpWzgjowV0weYn5og8UX3UqSzE7RlfPt02dZwvuMjrHGVzzyA3kx5M389CjB/TUEXrw4UkfeBsjF3p4A1OWW2wHb1s28UG0DUVzXs/x1AVNgH3ydQoi/1VZwg6okPsArUote87sP5GjAgQPYAILNL7AGrqhh6Jns638ACITikpZ4ridVEhMS0ZOSl/gS8EzoHc6vMMIo+ALJemZqqNoBJ6xBGd7ypnJKSVCPUdmoXKuFbEYf9ML3HiubfTlIVL6wJGHE3NdD2x1PoE4Pwi2x6MxFBtMlc+OBT0mjqKXLNMXMbU6f7CJMSL62EwsspT8uCQxT4l+XAPC04C4M4hFOs3x0+empkI0fmgk1o6vg5iF3oA1/6B75o4ZWH1stpVc2CUbbiC1FH9P6Og7dWaeHOWHe/qAaFWXrNBB5M+5aIMchu/goeHOLz86fJQSy9BZg1lHWKcdPFDhQ2DiYLzz8G/nZTpoBUSi4kvyPfksXT/Cg8/6dfaKZivu7xCZUx7b6Lbwl9gnXuCiAP2ZR7ehJQbRJqmHB//RHxuX7y7jAyCrWqm1plZNoIlLsqEB4iFHJycnSAN9Bw8Sdh4o4Y4GRgKihT38g+pjqtiLXOiB+GjjD4tvOyzvdoamH1UF7oSBz5GbEGMW9WucQJT5yC/78OCP8UvB0dPhAV6MTt9hPq/BHsmoEqQsG1+MOgAxDZeKPYBKxXcbAgK4Nud76kFDxUMZkauAyVuhr5XULFUxMDrJS3R0o7OtWpdNpSZ1kyKjFdvjhPf1Ffm0DKfhtZsqUIsKezsPDa58itgG3z57ClRdaeGX8pkAYH9gK3wJY8RvfGtV6DohD4juPEwaJCz6Fx7a+Ek39rf1pmqlyFdibFbqti3WAj72o7djS0DW6WS2Cn8H8XV0D2KQiPUgPtZq8CAy9SNsDNV8OPOgnpz/l92ko5VewFyzkXnXfNDKw+adB647D+Q6CxXfLaFdatiM3aU18r0wL81mz27yZszUxOMpJQUf3xNHdAoeFzlEKvhG/hmCbqrIAaquRh00clKtlLycMkOG2W7cwXM3iEAeANvWQR1Gb4AQJPI05n9xxXAgoNwC1jxvkSEFjEuK3rbI2DZ2QQpxucivT/nEEN0BUDJ/ZKsKnxpxWTByTaWCZBn5LnDUmFiH6uBYO7QqnxlVJS5KFb9wo7szRgA52yrB2bsO6snobS4tsaezDQ04fE7gjm+ixyKUoQcP3AM5e6/1MBIL+2YhXpjCyufJoTv7PntBCfypUWX1gU/4HTylw65whjPfB/W1I5d6Oni4Jnw0stGddRnIxn7PHmd9ksOdB23pW2sy+mX0IceFLzUhdNuq0GX+SNlXg1x09ibdaR+HUuMHD/CmvBBncFx1jP3BfFlrPggW3g8duNmVGpifKfi2sz55OHgnhkH8VY3Qjf2G3UNZl+6DtbGWtcnJHb6tt09q7O/GHG7t2IufB2s8kjOg49vjlc3JPjW6s5atFQ+ob/hQrNGDB6G7ck6s6zpxyXknX7Zk/jxY/zv78yDeKuq0+B7G51PwgZ14h4aKfeOSWmtqVTKTgFB0oC91sLNeDFXxn7w0ZKpqzhP7zprmn5x9eXklx0Pp8+Imsg/OiUB0vPBSbefzuLXTzqU/ayeaXdzPK3GtKy90yUvW7+BFSOw29lurUvbcwgPyBV+Shyryzpp0WcLPqoV4VpQ1wKxfKTVcyKa2pE70ALwKtNKws9LK99qdgjmBNbSUzdc2dCFf66L4Z9DiOUPnpeXOegUS6yt5z3+RLPQlPwufOxtn+LTPi72s0z7X546GgXnjWwFSa9K2Lar4xN5WmqW86A5UFTk+UD3AlW7Pfzb206cN2aY79YjrkSLmzjz/jO+iH374gZccv8NWKXQin3Gm5nbyZiS2bdV2u+mAwTbyfmbJwksNfFpu+IaT85w1WPjWZZUHGrqm7tTKPfFRNzt7L/Bg3KntlbqPnZXPrnWRmqwN3BKdLmw2fO5TTwOXeAsbuKedfZe9OZik3kkF67Bp227IjUnvrIehL2vTbfs0472x5z6Rp4Xa7fi4s78GdjVKdlOrZer59PmzbsT/+fNN2aNS/LEsqcraqDf5MfvbbVX++ePw/vDDjdze0NEm2E2jL3p9OXhY/0o8dx3keAxpkKeFuFZeuHRq+tyj1Bi0dVnUoCXc1oaS4wOHD14Evr5+mXoGc7tkNxV+Z+9kn0V//tLFwX63peaiZIdEzndejAz20cGaPNijnfHLw/rnf3nov/y3ob5/Zv0aOe/q7ADI+pG9+kp5DnKkZxvkFkZZq7x8lrC/96EXaj/whx8fwrwc28BSq27U1G1t+rSt1OuKfmmnFu68XHnFr59+fNEffv+i/NfeLsslfAf4sDO+eHTiiANDifPBuZW9kz0abPy5rat+97ubPn9aRQpV6MlnE5JSNQ2jlEvgVaUdJ1/IRddQa6XUjBgvCGd+UGdH12zmDotss3ZwdTNuWtumbdl0uy3T9n/+Tz/Qb/iwaKXOKraQxV19+emhF/Kev3Swg7i/dtZSur8K2qvyF1yyzoQ6bXRsvFI7nc//IZ85GwMPd0q2RAlp78fEJzkbcdfS1KipjVzjJTnEj7ZALpWaFmiuUDq2d3Vy0NFvaP2Q+IhVYk5tpM8e2TnXM+5owLw6OQns1PLLl10cvezdFSo+gL/2cQAAEABJREFUDSn/BXKrUkEgXVrwxTb5gAfciBLhA7xxHnf0edt0Wzct5Ct5TpSwEKeoQen1BX4hgO1CV4PpM/s0/EV9CEXxf38gSS22pfSZ/bhie9sW9Nb0c0VuA8pKyQCHlsaY+YNazL5JbHFx5WxaAEKRDQNIx1mG4cGM4lJ8GSHA4yB0tsQZkBBQGsKc5eExuEJxvktEiRmnj66cJfE7eVuWVYXeSO8swjzXWbPMg3ZZ220jhoblIZe0EPupW4r+gmdZzb4rbey/HfkHdb+z/zrFRliabQh+xQ2ACUMJb+fez9qC44JIDeya8iThTV7Sadf0li34DJ+EST3gfTDYSd4Ru4pOzVqv0pSpJuRMLF1zLWThJmPp4LxmS+rg1tExupENCH6BH/MvDKUuD2pzylMvsOqB7J1z5gHsKNyZz1Ace5ptR+8Bc/wGPXFZvwBoHejs2Awh9I7u+FIImPqjk4kjtJyzyUuAZdOAN3KBqQ9CejncwSLIhh4TMg/eGjg57YDHbfFRoX/4Lz+pj5vkQJNJXmvhJw8I2IxJ5DA1wZhM4l1nLw21sgpc4Wh8ig/OGB1drIfRx9z8/ukdPeCqFuGd/q4aOVDgNweVXFzwm4X+9RlZX6W4/vU1/3kaXVbgz5P+tyM18zqygU74t+PZvy1POon6CH/Muxwwv1Svof0meWxyfcWamrMtcenPaLEdvwK/Kk5NhD75Pzgx+MgJLrQL4tM1/mv1sRn4S/VHR+BbPR/XNuOv6OQiMhc+feArnt8w+ZDGn3FnSTGj9Bf8jAlEQfy49PELNB+MkdbsL1zwAfvnH2OoUfQEwnOBbdm+plKG34J+e7Mj/HP++Bj4lvK9urxUXP0l83E+dZ0pmGT7tGu/9/Y5ngy/8TbybeED72ARAx9Qf3QY/gs0E6oPLT4FPqC+M8TsN9j3YL8XVvhjM0Kp1czF3rUt26ADYCBcfCDhGLOGMpbyRWzoI120zOcXUWSvHvTkC+0jhB4I/Zfg4g/dtuzTbuYTsDN5mKSnE1xARpr+xsaEizf9Sf76TtrMl76PSMx9nMpGOxCkzVhPfxgHd+YzijL7GsxeCyi8EyRQmg0R3JrD3MqCzRMgveWPgQK2pEBWBcFCYFkWrfxyy3jSpcnS+ZERHcGFpjRkEZPNQGcM41nPtmWf8MaPzEAgYMZvwCBfnEFp59t4IDzjqSt4HKYb6JR67/DtOvhVPdBXLmgipDFpqINv3vW1bdhcqgq0ybvz4zT2ohPqvGzL5CITO3qFPqnA2ZbTyxLQyUt+4Ow8eDj4oRN/bCs2Wis1ctlakx1+vTemQdmWo89SPY9R21qQW/jB2ZrBe8rn7CLcGaeerZOL2FzgX5d1YjMPZHL10d3wZ11Xtdamjvh80skbue5A5gFKIuLwadp2fPwAst5afMoEt9NJc2Bdf6I3fl75GdgRzS7ZVs1ecyxafyqENHGZjtygzSuEOcjajHPks4vfZ57AX7iQGNs+9THvrBscKnKyrAsYz3qIncDBU4/0MiQYo7M/c40atSq1yLbGWkVesi0nR7Y+tuAyj76AZNmJPSNiiNN6b1DR3SCwLtiM3c6v3chmPJ75kywBuMc6DaCzJw72xsE4WKniT3jIXzBx7QI9m12q4kdqeICgG3EFgq/osBQ5PVvGk8YguUktLdSg4Z0s6KlqyNScIj57HNP7+hq6ZEm2VVXEvaghV8zTN3QuPGizTZYSgSavaJhA3ZjA9HmNSbdLtuUy9WV0Fg9qVmWtY8eGBohW8Kzstfhf7cS3ajK01EFiwziz9+uMIRwnrlNPma0r5+e2qpG/PAzqrB8LeTJhbwGf82LqG1BmEJo+MpuxDGQOzsHOefK2Z04NilO2J/9ANg9Woi92ImdJtgF6nc3O3OeEe+TCW+DXZdFCjjO2jVyJG5eV5vlgTZNnW7M2FbQG8SYHtt94cWeGFV3JMSvzpL3znDFq1un0gxxkjeyLBwQWcg89eUh8U5c89Tt09kDoAabzQgUcULkmI0oiNwF/45991nnyJVl94uGYRDBRorPZVuKgU1psddYm6yr4jbwh2NbKuZrPzvCD4vJcIzscmm3Ks6aI4h7OTSwZAZEaW8jvum1CbdRP32IvtRT9WatIRY/SeHhlEwPyipA08zpfVPB51DnDDD4+VXk+zFx5GOxiDZHjQkLK2VJMqrU5n+PwxEt0x178GMQu9NkORWmpv4OzKXW6U7P3+12vr3lRecg2LIM4usIX+f+PvX/hliRXsvPAvQ3uHierLqn//9O01iyJQ7JJSppFdfNWZZ4T4Q7Mt+ERJyMf9epbl+yWiHQLAAZ7mwHh4Z5ZNYg3SCFA0eMKjdgvBTTF1ugyRNXatDn7v6rJ2LRSq4mDxR9LBkQLT0d2bK1WyGmsYefd/uAfkLqNzXnZAasGfu3EyzY2nPVx5e3BlReNOz7lpWrszVkgWnIQ3KAGN16OXTbOlZxRWcOGG3xX4hAoZMbe1s7vXGFPZEE6Lys2zuG0OXQbNRDYsSlxzeoSv9flfDmd+x70ZC0+RE9inr7ji+3pRyMODb2RlfpZkCH02VZa5gHbPMDeqOGFeC+CBDPxErJqiSPpwm4wfLfsvOC4nnZgX/xr+B4fRXtN7rEhtHCBEeKs0ImGyCk7dg5k3niBveNPcsIy14BW2LPowktF25918nI7fJFll1iaIIRWWfE1621ZFJmRLRZtzxq8XnftPKAWrap01pWnPclJIWNbN8WXR1xEA61qTZF5JbfRMcg95iN3wG90AxAayPqV/Ccnb9TRjXH8M7Ys68r30MZ5uuBnKW1EEDbazlSREXsacUW4Pn78OPd19ml8iu12KXV7JX7RJ4V3zLy88WYxemNDIxbR6apJ0akbTJfmzGp879nEgJztvLzo9LEnehQ8tr29Xqef0Z+zBY8lDLSt6A9tcOE798WQ84d1CBXfD86IVk0CZ1s5Ky2ah3hbpJW4b9S98UtZJ97xs2phSqzgdZUaMQn+drtq58UB5hEHfINvcB4O/LOthTgnh9GbOEx8SRt42zJ5aujAc86mQ/E7Pok2iEF4kj+m6gQs65EFp8oIiv+Cewxys/OCZFfyXNiwYGd8uWLfp6v1n//zX/Xpk3gh2bG1o6/rxsu/t9eb8uIB8eoMhljPxFJryHZ4Dr29dl4C34g1b4yhKdbEyyOWsUCq6Qs2EcrYmO+neXZwdt3m75uut7ebPqEv/rTW1GpV8efC+bVdGvFgBZnHMbDtwB6EsS78GdgEC3XbWOvI2vEFe9hPyeML+zQyqzVlvq6LsodWzpvYkbikLhp2r4l/lQ5iQ+hEusQUKAyQbM8xnZKPvKTHPfBMLdakxstDZuKrlLi+UQf7XLcN2uoIveLv/P+309+wc5DTgUIuGb8GvopewneL1jWIrXK/w3znbOvwsKCIjc4FvXbiInAQEZuqhbHu+T/0kZf0rx+Hrq8GZ2zEV2LaeRkc3Z3xDqQf8EfagSNXzpUrL/oT/8yj/+PHV8V2tE0dqfvGfm1VxMETWpMCoOittEG+IgOHoNF8ib6upTIxHmPWYORG586+TGzCFyicbc3IKrkMrTSmnczdkLVpu5QW7IjOKbc0c5IYWWczg4J/oQZiPFrPhXyyFtpCT3TkezV1+sZLxLfkK7FHp2TFZ7q4ojREpsOmPnuxWNbpW3KHLdFrYzs5HrxsY6hq0sLL2o1a37amZdFshF4H3wnJdXIRZOhj94rtC3FLPFb8vVwuKgQ95Ic2EJu2FfnQjz50ILQT16xNuAs+WPsiDnf8GOHp+DQm7zW1ADzON7tkx58xa31nX0uZC/qu83eCZt0H37A1NomGaMXe1iIjCKNHmnGpIm5NWRvEO3ZAQayHdnzIS38moCzbs+cDPcd9vevAllP/Ab4rVKjSJIc48ctvHobKWlxOjEYGQQY7iUdGCr7zUdim4AOnEfdP4S96iW/PPmKPDmCK4iM+PIAp/hkx1hQcxFcwOkvAf/qHV13fSq0+aL/Xg2BrrSlnWtgit1wywbUdlDoCHEJLxmY7A0DSHEoKffyZvFnCP7DoKpV+Z7ufO7+T+r8fWXz5NYglxukJBC7z/z6AUgV+W9u0DdIk6repv6QIzzOMbPIn+JL629mD/llGxg/8txx/DBNZfwv8MW3fUg825zN8S/H/bEwOjWewLTsgeqkYfw22WTtB32ksn+vlL1af9WT8WCwYOpv0AVmzmww8aP5ob75cA898qJFtpd6e8d+OPx97sWUCe0ZDglu29WgD/K/Bg+5v7W1/ofdvlffgt0+5ycEz2PkiHnwvDZ03H36wvNfEO4IB5HzyZUUe54CP4AIMRZimrCwHggtkPZBx4nzSRc6XkPUH2JbvE/scxfag0tsnLvKeIesTyGNsyFpqLv3E/8KHbdknhCT0D8j8lwCW6bN98tp+J00NTrjjpjycD+5BFFzG77ayPnMRBAv3buoI7eDLHvS8xmORmf05l49ajZ7AY/7ewxfeAKz4/XkvZB58IONnCO4ZshaZ6ckkcs7R49M2uC9lP9Ye/cCfzzDw81wZ2HjmrYM78YhD3rmezzF5B3VHskFk3onfgJfpvE4Z0PTz5jBIrDrrmx9e4qbTdtBfgH3iHrLSB56JMn9A8I/x1MkNXcyYN1ws2sZ2M9Ls7XOsR2NuW37Mw8wEdxJa5ebtsfToH/oyty07IPnXQ640KKHXpLUlAeMei8yZyvYEPTXb91liKh3cBJ92YCZpiL3JwcGP6/SZhyU0Pd/DAyIFoEdSplljCGJMfdzD6uFD1mHjgcWYdRDttqHThAdv6PKjJxA9WbS+0yavWQ6UHGUPMktc0w6UnWOdbVBrxqgHJB/hbW3RHNuyTS0+6jX2OmLUCULitOeHSpw5Rc7P2C0zHHe10H7eU+C5QhP+QGSBko3sGUf0zF4TZ1lpLMuGBuZxhweeKXbBh67IrDrpsn7C0G0+1IPmYdfshxo/MBE7ZYd2ykJOdGS+zh+291+2IOJL1mL3AzK3PWW0/Lghhg85sMzLZh27sp4Yt1oERlPeXZ9tJfaixY8pAzutmnSdnHXiHX2d/b/zo54oK3Pd24AmQzwFn5HIV2cABlmRyUSFLmHBMeUJ2g7dQT9kY5kFDfXEOHS25WoQcg190WLTTi3seejMj9yBP4Yivti+yzOYp+tpGpsw48z6k+zBgmXlzBHN9vs4xNGTvO7EoRMPjIca+yTiiK30tmVbbebZio126fEDtLPfb/APzgrRonPaMh6GnPy2dfpTkqgvDDj35qE028Svy3am51ihndPJ21rmZx46MeroOOiP+aMbOlS21M+ySIgZrAV2Yhu7WFbWA6K5Ik9TNubg/uBc6Zxhx9QfHpBQSrYniNZxsBOvca+V1MIJpzzdYwEp7JHXeUAQmYcGNlnUIzQDUFoMo7fRIcDSAJcf/Wdsh1iSwB/oTtxaNQ3+6N6q0I28adI4kQMhoYEF/Z2Hfzt+YcM2GE0AABAASURBVMMTX+SGvBG3ak0zpuR0SnBTmVgiVyrZp90KE9Ba5uHW5AtPYYcZPB7A7NRG7A1+8OArtiQGkCi4yLItg7DPGjjjO4jBA1jEF2H3gW0TOg+qycGkzRpgdFdFkmSftk1avnsSi8TuXB2K7gCUkoIdiizR4pdtNeIRGtu6UUMHIJpt2ScMbMoemFEAhxlTNmTvV2wys469dHM99vTRdYxD6e1QZBVJLgY1dTDgon4IXHgCsTO+sDCv4Ap+23rYG5rAwL5BzWWc+FVryG0MB73oNXnCF38DduO8P7Qnbl3sdcvcG8W3BwiMbR3IT35PPNosmmfuOnpzTgRi37QT/XmQeVAXeVED8dTfqoQoRX9sQbQ6Ps/YIie8IbBLWQ+d7UkziCMKGY/3taoYYkEyZcYG21E3IfZmkDgGzjrtsmIHtUOtinFrK/43Pbfw2p66YmNqY7BHxoBj7hepMxfNLs6THtcwkfhAZDfmllgTOgRtI75mXKwFhjzjf/Dgz6y1WrQsmwTekuzKBzLTlRKTpW30q8rW0dGlocSpGrQ6W1Wbg8Z5XqCPg31E/FKDKU+bdbOATXqALDsg9A0d7IOOHw1ZrTVVlaxSI1YNG1rVxA1oEvesZ5xYpVbS23BAJ9pOLWTdtrJfhaxzziI48aAxdh68kALD1YkvlYd9hjY8dlPjvqFasYaEarI97W1VYqDG2owtuU104gMkqtY4H8F0wdMEsfKCKLbGjuxRVlmT1nUBVs2JztZq0cvLB/DwWipLXEpLv66b4nNktdgIQUNn1uN7J/6xI0wL8qtZ1+ur3q6feLH1huldA+KenBLT9Ad7Iy+wOvcLy7IqtREZtmWXbHyHZ2cPB8SzkTFB0xYTkx4Z6E5fk34otsTOQPAsk5OcBVfsGNQVY3Qa2a2INTJi26CPHT2xBWLPxsvTqqZOYe28dB696wKuFcx5sQWE19jbiEeH7uAeaMAPqdJXa8ra6EODfA9ydPB9PzLIfAQf6FPP9famA58PbAwPTLItq5SXJfmXhAO+n/76kRi/wRNeagmFHbmptZWXMqKNXtCY781AsR/TC9xt/ivfg+8iI1e06DNj48uEohbQE3zH9t67Mi7wLy8bZvWZ2/wFAJFd2DSgWbh3ycug+PeXH3+cdbXxksfEOmuiDfJolQRE3rptWrdt+hLa+Bkb4k/jPCqEt1Yzjuvyg+wXXt6W/vGf3nj5vKHjBd1kYgxsHMqLr59//siYl5jRAv9CjXVIeMetDp2xR+Rp4cWO6lD+JWhS8vHnrp9+etMrL+hTox3kzst/UquB3bG5rZswQsMNnObeKwsZ0lCnX9SaSUWxpxZsvEBXqrZKOuu6d2ylFvKvUvNS6Ke/vhHPg5edV16ajAiCBxn2KcsTRe528APcIrspcmzLLvztgIAupug20NRaQLO1KjWVzMyowVyZSWrhDT/zgh6XVcTdbjIgFcot26rwe1VzBQuMaY+Zb+sFuiIeIgdDBle1gLNytrda9enjTbdrx27pfPHbBYFiB7cSEz/IDxexHIrt1ZqWdUWPwEmFHa2QK8OLbQZYGTE8TlG3AuLTQeIGsW5VUBcCavJf+P74N9Tx2oo8aYLuLSICsWFnT6XP0mDQgYwRpwBCsatr4MDOns3awI7QJTfRbWyZlrru+pvUHVYVQhIHzESGkHWHHkkSrk58+oW9tW7bGZMgWOkEjW2ntIb4bTMCOjWwE8tDB99NOU92+s73z0k/NIjJwJeC3PAVzDVtAYGwiG/sjeyPl5dFZo/cOJeSu/zliWM3MiAcd0jHeOe79cZv7UEMFup9yT44RU5fUCHUQq1zzhqXJIyYwPDpMuM25WTvFGcYtuO3WEi4+8N56N4v7BCyxl1RasgWOYaXOOy3QwQJO5hDwyUbArAzHpM386EiOPnOzDIhI6bSwbn50Bu8yK9kDaCTV1yfdJE7sgbkhe2yNLVmhadORYzhG1gzsKV31mtC5BndUkk6afTcfOcBl9o5CEaPgZxRtmUbGwbnRcfe04/kF/IwvneoVWo1sRrYCaNc0TlJ5kfZs8/H89j1GZ+1kAV17NL/+X/d+K6lVpcX+kHedqUurpwxsTWxWNYlbOjvGjjRsT+xzfrct2No2kVkp+34NrARMnwQplqFwmpNFeXk5aD+Sv+z/b8wAgOfH8Dwf17/qiKQjf4wOONneOC/1yfjwXPu5jt1wgMXfMYTOKs4OxQIPjBYCGR8QqcL0D1dseVp+pvD0D9DGHI+Bapl9gwY9jz9M8b4pcCfIetfqYyH+/liaFXzy+K3XEl+Au90FEfkTMiYAd37cmhn9p6R76ufB6H7PPuNETpm7u79WUfz+058TQInvz01z0mGDwjC/ryW+T8XIqb+DFHx5SsjbM+c2PXVynem/g7uCZUYPU1ljA6845KfwB0R+sBznOf4vn52Xyv9jhMn4a98fsXzPs0gNzdSbnp27pgCnRtAsDJ/uPOZJnXuJucNETRZj7LQyGYdOfRcoC3lOiey/Q65eQos3IDmZnYCPyYKGtESC9vKD4xtW7XyYytj26xyJXYZnuqEYD2a7XnzZYdAs0Ve7J9wx8PKjeiBv10deXb0NX4Ytsk/eSa3EO930FOzfxk/Zpw6N5kHsAM31EfrkwCmZhq/AwynLYn9nh8GxD+nP+ZlacLIBBhEe7/t04eDG027ZrzWdSFeixo/luxIl2yfUObHcOcBTOxKf2DXPm+GD/IpZMp6b9EV2dMW7Bn49FhEpDQ/3jt93XZ+BOz8uLli546NqRfM1LKWCvBCAGp6+AWrsdPcRC/rqqJGGuPUS4hwPVaqc9d9RD52xb6MO/HKD8n4EdMeUEZfASAc2QH8ZPpwgdz0exwOxkMFTXRG9wPskmCyDY2Um/vonnpxZcQ4fW4DSzt27vwIyI+NE/q0PVTP9B3b97svpw9S9Be6ojP0HVnpv4bI6fBHfmR06Gyf/FVy+SFCsz1sTT9tPPhRtKs/5Td0thUbbCsxfXfPHS6YwT5is/EQal2zVze1ajJ/WJ5X7Mtg8kcWrIMbpJ2am7XBQ/mFPK/bwv6LvaFGIwzhDQRjm71Z4pez0o7Jf+VB1dsdMr5S0zdlLXzJARnVHllGZmRUnXIiBLCNn01tXbRe1tm/7TflhcrOD8EjtQu/aE4sAVxg9nQhe4F/4Ryb0BbZJk4nje05t61q6MeG2BYC697eB5rfq5+jfK5v28bexs47f2FHVjq536mx9J3cB2eXGjaExzbxSBSyckKrYvBZYXxM/Vzf3ojldfp+sL8Sw53+oDYzfgDMCjdqFFGt0AcEH/o99NjVid0x4aC+pscawRPXGzRXnoDunA/RpQQjArA3XSHP8ZF6E4iBRlh18ODnej0UyMPV/G36GzJ25B2Jw+hQn1eHIfj4lj72R1cnTrPHNiN3oHuuwR+7Qpv1A/5IKmziUvg6uMFkGItjI2O75LLsCjn1lXGGg48h2+Ckgib10aiT1jzzuWbfMK9qglDmD5JjkdJsMMA4J6rWFNtiL26oU5sZFzSGJv+C60b9xs6s2dQhNPEp0HnwFnpIscla2HtVPMwiz3ngGprYt66LFmoIdlWdMnryRqwTz5E4IDd2nTRNp9wh+6QfKInsE49X0Mf26Ih9DV+yb1YeiIfOxp7oxabEFwOFcuX7IP3ADjdiXKWWuF02Hmhv087Ymppv1dSQ0bYFXk8RtrFJs8WWZ4gdI4Gcq4LOyGvkZlVsMzpD36mr1FdqNnG6Xq/zrFF2q/lEhg0vucy+i0/x/0ou3qDNf7pvJ34kVuvW0EPV8cCUT0WHjZAwSDLf3/Fhwceq4AffT7mHOLSwtq5N1YAqXqbHjqsiN3ZmkD4gmm10lfggP9kbQwXfiuy83LhcVl7mnLAgNw+A88BLtHUFv63a8q/IOH8u9C+XC/QXtVaINFRc5JVP5I9Zm6mP6/WGbex7fD7Ym5kn7/adD7vCI1mUEvclBy8bduCmN86F0EfOEI0P24ptE0Cphvgawe1d5hPlynfDw2/RktuObdu6sNzVxz5jP32efi3aLiv+LDJ2SQWXZT7nBe8AzpcRVzXqciG/RfzmOh/2nZoutKmlQF4opk5y/kGG/sGZdSWPhzq1gtigsbyzBo76QoS2xJkYb8T6Qn2/vLwocAHX2I+dYEXuA15f36bMqRuhtxm766zNjkzF1lbzLxeMeZYSN+gGcmwiR2wfvMb9jbhcsGHBV8jIx/WEPEjH2mUjVotV1KE5w4TM0LGkhp5tZU9i67ZtsxYGG9k2PnfZnnsrtie/0bsQz4VaFq1Y37ZFV148vuVfinHOEyr9/PGT/vrXn/Tx0ydd2Uv7DVlqMvmqanOvrutKblfKv0seKnxp2Je4ZS+KNhCWvZjvucjJWd/V5Vaa+23GfFGrkt1U4Bf26qDWdr4rUpeR4bJawdMWRfZGzFprSjs4R2/UvKtpAW9442f0ZT2067bp5QN5TZzWTRdyHFih39amV76HP+Hrg/4C/eWyzDrdLk0vL6vynzu9XFa15AF/hR8BzCIOiwobb/lPa5O3jt8vHz7oxx9+BF+IHTKfDZtX7sUvLxdsWLUSwzGyXqwb6Eos7aLnqsKGi14+XNCxqojP4AzrwM53Z3zf79/P0VnYEBs3cppYv1Grb6+73l5vwKE3cnx922f95j+BfuXMyL+G/vnnn5Dd9Je//KgfPvxFqX+76Y0XofmuH5JsA4J3p9b3WRe3+MoeX4hJNamRf7vJKr1dd/bWRR+I9UacY5slLfj/419+0L/5Nx/0w48foFnBij3Z+W5Z5n8O98cfX/Thw4bvqxr1impdqdEbv28glPDzp593/R//10fGUv5zytVatgRxbXqBNzoXeLfLJsLGnrrN/TFx26JiT9lG1KGccfs8M3NeXKG7aaSmZPQ3vZCvf/uXF/0v//aiH35Y0fECnjMOfgEuKXnjQ/n+Iex6vQ5iMKZNP5A/TJ57st9fKr5+ujHHbzcZ29t60Q9/+QvxMDEeSmvEM31mt8SaM2SMIUcY9TcAQ9CYN/w5bRiCZMpIbQiCzHFn2nIvN74rujBF4XH+0/+cXaGTrWpSa0V9Nuxp1F6pqoEjFvhyuVyUnGevVQl9Q40aWFYTu06s8/3oiFIaIidv5H/69ArNAZr1MMtz3KnpA/9unKc7+6jwqdqgDjyh2o4tjH+0ODaUOrJKSgwQsa7LrJftkvxs1MQLubpAZxVxjA22tbQGTtP/nXpKjPY+sKmTj6HzP/1LT7wP9lhnbWB47LGtmMuUPXDSZG4jl1pbsQHxKswCNeNypa7e2AvxzTY5ACIGiOw39mPgxtl7417v+naQO2xBCeHgexpbb0NphERnnjv4m67XN2oMYF9HxhW6Rh5syza0NXO3Ue+tMV5XbLOEFSLnAXOWFc8F7OADLHMdFMeU1Q5kgaBw+mHidKD3dfqmkAeyjImJE0PZRq9VTbPFjxvfIYRUlBlxjk9hBgjyAAAQAElEQVQdObuuIG9ATJrEfHD0i68d4jC0UNfr2qjFooYs3EB+V+fcEbnXZER5xnw3yqJ1xS/JaiRk4zxPb5dMcg4UDOIbXr4uwykVM6AtQqfgEzqtalLs3zlnD+ohZ254J7uEPMAl80e0WDJNQqoNYn7QPy5wQRUfttX43l/IiyODtZXzcQGne6P8pv5TphS9gZxXqZmMY8+dfHaFj60VPtSc5wOUbMsMbHoHCyAgNmcKCzxSSw2FLgBtpYc0l+0pB7Zpy8GAUtEjjv/hP/03/df/+6N+5jvnE7XMMnQDH5Kzrhv35we/iRb25BI9Mmuph5187/OZWfTEp8R6Z08E8Bw6LI0iajE0mKIiboHMQ/fZ42CegDrXF8DaY87wb7wwTA/454p68P9S/6XcOP9bkKANdlzgS+5fn52rpnsGpn/gim0hnwWQKs4EcFmB3NgFMg5kHIDkD1zPsfp9bNERiM5AxoGMA79Pyv9zqRKLZ0hMnuGXPf+lXAT/fa5BcXQg/S/B9zlT2YCl/Cg9aQYHTWeYg+ZQ5HZ+hgWeZUMwrxPXJ89gj0zk7/gY2BvZg4NooHzCHA/NuA36dzg0uLERZ0MOppw3xYGX3hxiho9jmnOppubIhhWeOZ39xD3tn3Pllz9ty/YvE/wLX5n+EoRHb3v6Y5/9L5tvlhLH4kuhAQVfgQPPpQCzz9dQbhICUupGM95ZRxVrlpk87Oh8aSWXY4SWHOtbfsjndfJL6ZO6EX/0yy16PKTZiwZ9jJl8jDsAVnMfOlSZfQvfW7JP+sh6cNhGPApB2Oc6Q3CS/TSX5tz2U/+Ey1n+xZr1aLZPHmiCi/4HZG6znjUT9wQJ5DfroQlAN6AJQPbFFR5SIfPni4XvTAa5G8SyzxvA5PEkSlxZmv6zDNIYVbILXOgSqyFMmQABeGogTJk8QXL1gHFft/3OF9KsH/1QBzL3/PC9ZgUeXZLMn3nzhR0MWfdnUFMBnTOoY+LpE3zo0r0VYy5x/3bHnN2giw0DZwN2NIHkYqhAbqrMPHTpHzyg5mUHO4fvH5EVCE8gY9vyO8XnAeikTQ86jkKpqEtLbqWMc2MZyFoguEBwnNwKbsLkK2SZnVwaCn/NH7iUDT3UBKnZnLXIxxlz/g5iN7pY98ynaLE5wPAdZ5eMDluy+ZDoNRshhE4q1gNBniTGnq4zz4NvIpRCE3sh1ghRFfZKN+rx8aMk8iLjBNNZAyc69seuc4wsnWt2CWEKX9YzyL+s6NRW19DgYHEd0vxx1BVywzpwfKQXjV53GAg6QUSxfSE7eKi/uGyLa+IaeTM+voP1viYaovkUuFK56CEQKuIOfa6C/9QzWA/mBIOvajJ/Tsz3PvEXJY0ffVXkn4eD+RFhexIP4piBbdknMMhF2ODVmMYk1uFDlBDDOjlgklwGH2A68YWcKVOnvExtxvNBZDKQfb4jeeCzIUVPmKFncl6otY2umiBacpgHLAyxjfxBM5KwIHTGDha5IjNmn3pERQ3uOQ6+rzo1IPQc6eFHkDp40cLmkgz79IfYxO8HHPlXisixIZDkRgwYdhkNJwwEdGwZzlzaqdHIekBykLWBstlDNyQN5KRnqMS3WO9jYFtXT10CehBABPmcZm0OWEuNDCa2xaWBL5GLOTqhNFgwtdAjmz0mI+x+hf8QEsDF5zygGXcCu93tSj4s+4T4k9rCA0I5pqRxjxuiglarReU218cIX5Or7jLS6+5j+A3bmD96s/8PHhYNYljVVMRk2jSg47Ija6pUa4U8wXvOl6VBX3Ni+LJoIxveyNh5cJF6ip/vXKw3YoPUu5zBw7FCNk9AOCsSn6Sh40ME28ST8cTfOSR0gkOUbKuwS7TEe0Az+Q/Nh0ZHbMC3DjK2HDxQufEADpQCI/kBcFXGh3KphwcfokbILvxs1aYus25bRp9t2QHskcFITO8wwqoiLza8Ksalk0rqyLdLmKs02zy82lR3Wgs7umbrnCedvZSYTr4q2T79Y60Yh9C2PNd0rwMqLY5lkUIt9NVct5ZlUatScDZ8Pnl6H1PuIF6hCWsnUAPI/go+fXCG38QmKnbo08fkB2SOWDVZWMynxPGk2BC9B7ps1lpJtuR01gDPSC7LCGk+15Pbjh6zjjtn6LBh4eVN42EdQ0SwB1g/+LIexDh27tR3+tgdnG2l2ZZt4oCF9FnP/UxoWVEhMNCJPdFB31BH7pWnhISDueaZdKNeDhCpE9t89w7t2I3Tiu3xQVCeIBU0fEz58WNHPiU45ZmHop3zT0DoWmvo7PMhVSPWpz2DB8H7e54OmCPSZT3awHfb+CcNHlp2QNwNnNDh7eC7sodtqxOz+JlYxfQwGmHRF/lZD77Vom170bpsss4axfUp72Aw0DuBIhjsUQFXHjbviRG1ehC/fYwZDTr0Yl9v2BJtY+ZbNExSXsiZgskD+QqC86GPvMA4NPBlP97U8Wtol1mrVvTCltuErJ1wA9+VWKbuhE15MPzGA3KT40AeEPbYP2FAX1jx+RoY24nRAOwmYU/41uXC0KIsBYmk8BVjfIQ2fCsPWi+8EMJT5TxKvYT2YY9dKuwI2FbHhgDC5jj9QEHWz/FIN2vilpgS68SVgKH3mDzX40odduLpCZIlbEONBvLXWtUKO7uxqU9ZO/skcS4ekCaWKy8gzYPwDucgZpigTrxj20BeaI2M+NEa50nbFF9t8yD9qtBNgDG2X3ihtbJPO7WdWtEYEnlzQsbwzE1R78KeQ63lX+CZcZfdhFilHTzMlaWZ8/CmmuAXON1bz57AtkJGYZvNIhBbO3m5skGvx66O/u1lUbWsSxETEbUuavczcnHJtqqaGnSdWk695AXCW14ardLGy6lwH3y/7ORkEK+lNSFVaQPJGS/s4TH3+y576MDOrNvQQjBGcIcWcrByri2bZe6jgw+EtsrpsKe0bSu0C7m+EW/8IbfRFYLE+JTfFV+O46bX17xcvwnXMbcJ4VrWxsuuy3yRJeyWSrEtuYJIgZyNp/6aZ8/b66A/0HkoOq68SFrXi1ZiFroTTIpNPoHp1yCXu37++Wfq4zbl2qwlH5yp+QsDr6+vU15VqQykByCDXjp948sdeQvxDV1inkXXwkvAG3Z19GrqyMuq1qyaMqy0fEZeJ1Yd3a+8iA++pU6UVbRQsybOraTWbqoiXwt4L3rbV/3nf4CDtQsveQaHeORdLosu1NLLh6ZttW7UyX59VXFWLdiwkcttW5SaLxgmLi/6ob+w1zb4lxUZ8L5cVvgsNXxGT9LSwC8Arkhl8f5N+1Gq5aIOQV7GBX766ZNeeQnyeu3Kv/a9Mk7+qgpfqJUhdXx3Ky3ob5uIq4RJgIlbZ525ogbl9JL5c/In7gaduMaHRlzEi728ZL3ddkxrUyDHCS+kD73xUhrVMy9v3HulXrqkQr9dM1fFXliJzSUx4MxZ16wPNWqfUFBX0rYVfdNKH/pr/rX/61X5zzXfkDtU2on5IBa9DyUWxyEtbUOHZ13FR7FuWa2Jdmjoo4rvmeRgWZvMmVBNU8+2rXNv3XhBfPAbZufsGezf0GCuFuyk5LHLwh0JPyI3uEbOLekFwrYIG4QNhw4Cc2Pfx+a3q/TptU+7b8Tuhh8d25OvTo5gxx4+yVn2bM614I2vRVC5tF2MHdHUJepiuBT+5OPnT1dyMIj90MGZtwMH38EHL1Wv5OU2odCPAiF1Bgg78TEvtqJLxENCNut2k9SU75AOTey9sfcLvZfLRt0v+Lsqf3nlhVx++LCoSuJSc2klvqJW5F2d74EBxM2DPAUkI1u5/ZHUmDFmf5Ek9W5ygZ1ccz55OnhB11TEW8Rf99YxueNnfCTkvLzu557kjBY1kL9glD3KVueMGtT9oRt7ZqAnvFdyIQ0ldy6rWmH/oiVnMy9ML+z1Rq1qxkayTa01NWygnLSGnkJYk39s2zjPIblTS4N7vYN7l0GNB78gM1AtsgKno0c/8PHQQc3ErtHhZSk8YwwNEInjQHJwrEqMQ7/DQLrFtgAjTqIxocMXsI1sIYNo49eyNBUJAw0eiehB2LxalVot4E+eYmxn/w74AXQhlrGgYU7sOspbgw8wMYygyG6tZajYANscB48KpT8/JAchIRN5CE897sQjvpEqUd76d//wST99JD5j0ZUi2tkoB88RGjFf0buSo3U59Q1knHYU8YxMqff4YJVr1kEnzmZc1dAr6LoGMe98DOp1EEG4JHOZD0kF/OJlVh7AMHzp/kZIZr6Gv1Hk72FHJTF8p0xAA++ILwYQfzH/Z0wiIvB7Wf8I7e+V+V26KHoABDkknTnj/5EXJjzn588yxbbsz/BnyX2S8ycMcZ5DRxN+XZxZtvPJgOuZM2NQU0rGgcy/Br5D3lEZBzSP2RPN94gecGL4nMLmB/I5VfQA1riylwIMv3vZljlIJ9jvNNbTn3c8sqnLnKGG8hmY/qHLtmwA3TKsuBA7OULxgwmof21XbP972Twjko8ASn5ZVwgCEN0vOwFmko6xnQHzXJDaT/PgvgccApDOlfoF+sf6JIJ+9nyYBNsW3azOL+h0tpAHSL5mf6KV+WOY3kYOA/vsGf5dr1mTzwZhfHBRalv2CZl/DaH7Gr6meZ8/6cheDD686QN2yUDGAbQK1UBlOuGZfiK++4EDv/q9QmVB8l3Wr5EPOgyxreJgSG3YlmTy+JD1IBT5PHGnu6ED93xNXsEtRZZo8yaNO86dG+3Oj5nUxORHrG0oJPvsOwsHN1z7pOdGl5ssFjVbSOCZY+gwcA7/yIdtxHmynJ9zOHE2Pp/T++eD4qFU73SiDWwb2BGQHrT63JD3mHyWMEN4/zhXq6y25IfEIjduOhMgheQR65M7dMuka+Tq1DeIZ/Q/A6znBZtPMuaWbfjqva8qLdwI03HT2wknDHfdWQvYoZdgVXKjewvlHGbwgIk4P4xQ2zhBTIlRePO3NEe+FPkBl7nw2z7X8wP1yq+yW4Cb9qyfPp3ycjMeOGdffk71+fgSPW1G/Dt2QBMIIrKzZuyUzE09Pxiou+D13izjf3hSkwc1maWajBkhMN1XEBlwqrVGfO95DQ90kUU3L9v3H5BNDDX3xlzRzELkZBqeQMYB29CfcNbDIhkeiKgYpTG851NqlRxadmDQh0L0mUuy3lt0hjf5CHRq3MRg4cdg/Mk8+DB0fqk9IHOXZX8N0QeUzrXQTIi9nR/wifuh242HkOQ9OpaWhwR10iMPSk3g3iU/6Kt5xnVdVm3bBqzTR8l6tJTZge2BjKeYx2J6SGP7jR+HV/LKnZEGRLPmsU/AgG5C9hiwQ5sHPgIZXxt7xz7rN3WbM+ughjq0gcQx8UQMue34ihb0Nupimso4NLYVvVMn4wFeaSwe6Dx40DSiFJyduDCYl7VyHhS2HvwI3tk7Bz+wYWP1FPLQb59zFub1wBfy4se6rlrXRUZW+APBL8T4kY/kANfxhRGuhCZ+JncR6ipVa1qwybbsMzbRlXMKrrsXk3eapQAAEABJREFUoRbrNWlFG+Qq9u/UAFM1fqRHTiEjclfsWNdNVZ5gejRIOnUc97gPalK0hh2mf1yImcPJx8RmFYgPNmNW7bNniKlDic3MC4jUfXxnOK/cx+tBj5AB9OiGqMAf+JGaCB7U3IvBjTwseP7+hjYCB/4PZAQO5AQ6MqLDPn0M3QMGNYaRXGPW/rqxD2Z86j3GsT0xbNRpa0aUYQ8UOeyKT6nnfPe0qsmXOoofmAJtxHfByAUfdqzUyUIuqhq4UlrkxO5A5unPhybwBBFgGDyByCyCebhyaOY8dYvPWR/oELYcPFhBszqxyh5+44Fr/lVTj2GRFTw8sbUTu/TZywf7Ze6VmNbwCfqDOA5oCrmn/dQ5esITiEE2QrkyDpQjIGYO/LQSwwsvdaoV41KVZWW9z30dHdO3KYcVehcygPhxYFdiK3UZ22FV6KGc/ZzDwwT0mLkZIAs9hZgxUgMtGMmlZUm+LwyRwNVaA7coLXrGGOjxrA3JfL914AA6Zy2555wgLHN+UEsdKEfGqk5cU7vX643xMe3JHs8LmeCuvJzJfGGfL9RD2ZqN3j7HkRGcbdnoR6btecZs26IqZxk47Uyscu9ThbMsHfsxbSNt2DC0Y2x0vvFQvHFObdT7gv5WDfmI4Zo6h+bcNv1AX9bRz8uu6+2Nh7qvOlJvnBc2NNjRiJ0lHgjfJkRu6mTDt4yVRdbnhfyeszb5RE502idBujF30TkvZCcPQZEOpdZvfM9FTjXzvcXDU16g5iXcW5783xV1chHa4BLr1koNGwOXCy/bsUvQRp9t2Z65TwyjDxOpMj7R3yUNvjeDZwit2Hf9HWBFtoF24sjTQaxzJiTGVSVpqCPDTSc/Sdn5TtqxPbQ7sT34Do2PWKPYmdglholfXo4exCuyAuPuX3i2bSVHK3l5U+MeY11WdFjJd3ijPt8Fobtc8n2/ID/7+oBOs8WHAxt2dFinvYNztmOj0qyp43LZtAELOgZMB75+4q3ZKy/lbpwvnTOHYldiL2IXBQPevPxdOENje6duoic0A/7bdcf2q3ZidhCAg56Ol0WLtg8XdSYHdfLGi6nk8pWXi+G9sYeu7K8jccNGzFG+Zxt5lvCPGHGxVw/Ol10dXXZJGLTz0ma+aOGFROeFhnjQLe6psxbfEsOqnAV12hYddzuiJza+vX1S/jLFhZfwGznI+MC3yJUW7G+Kzzv+5F/nvvIidhCf0GnGtmNvU9mEjProOSeMJ1x0N3y74uO2EQfy1ohf8riQ40btz7zSQy3byCnyijwW8p2U8+fGXqGK9fJy1ryNYElVbeZzaW3yglLuC1Wh1mwNPS/oRRz2Hbx03HkB+DbjEdlSn/hBL2o7TB0fbtj8+umVl4hv0B96fb3R78T/QK8U+0+Aw0M39sKtN/30tut/+3d/xYfSyrl0Y+N17InJlvRP//Sqn3/6+bQXROwKLLzkuXCWbSu1ua7E3bq8NMX2DXwjRpFB+rChY8+BPUPX29DBGZ6079jw009/1ft/crpQWNYBfqeIugwvniIkNX/gp8AVNKIlzqEd+JM9cCXur7dX/fz6M3G7UoM37fx2h13VSjYOaPBHuvGy7xZnkUNa1Ig7gdX1nv+BDUKuiHHqbqdmf5ovpIdeOcvznZ777ytx7/izEI/WxD5dybvRJ1qfumxro55SRy6pgJUX4BdwC/UFIXTj9LWL80zYfRCnG7j0O/F7U/wPL8SswUXZxExGWtBvbN0uC/pXNWJkN6ENkBr5KK/4PeDt5KuUF/wf2Osb+6hYl0U9B8bUe8PnMLdWulxKGy9oGyJxR60KWDTI047/V86w5OJgLyYeUil0Ys/NWDKPrcnHbb/GhYhWIbuQlUnOioU8ZFrYX9i05NzDPo4P5Qz69Olt5lYktTW0oARS2AcyD63EIXGOnpxXilLiknGGovBaFXSrLtTp5XIhdquqGqQDv8Wap69sh7sPkiwVuszAHtA0LRAUsibe4cdb/N9zbhGXzs12z0s5cgqbWNXscWaWss6WmN2oqYFPgWBRJaEnYJ01cSTO1GfOgQM9oGVnFcno3DmvQUiRk/MhBEBI8IyRWO74KiV269aUusEFbdsCzqwPLfyGCS5yRDOQeSuxJuiEjJqgIMvwoZYM5Pt23M8PGUYuzOHz8/XwMS7ssRvf+yBI45QxkJNRIbsBUw5rB2d6IP4/ZIJ+Fxy+4DFHjdoJxPcQpLYi8wQwLMSO7KnEMuMAK9TAYP/twEEIkNq7dnR3DE69hwZ2BQo9Oc+DO1g/+I7LOJD1CRhUAXyxjXexOiCy1NjX0n/5P1718dNgX/6ohbqk2DRjCVnVomVdtC4bMc+eM3tYSsj25Bya1lhfU8dnXmxjXyDzBl9hEoTUlH3ixV6QMrYeLVSP8Z/boxvPf0VmjHjAr5D9xpJt2d8DgddsKZJvYSgF8IAQ2g85f2NY4nsEBp7HmX8Hnm3DqO9Q/DIqBfoMpvCe4VtOg3qAiFEBFCkH2Pfk6G9szzK/N47403/ywcZ70AT/P+GMQGq0J0jndObL9uyL/hlsS2U9wPad7p5n5ERe4C5urtsnnf1l/04TmUwm33dkTDzrX1+2MeVLsD/r0HdbcdoF/N3VieRLVRPmbH4g9vQFWx97YC7cP2zq/GH7o97v8zvJN138+iUI8ei/Y4OH8E8AdohSB3OP/IbdD3UP28P3DLBPkncc38edmORLLzffnb2YtYeuEEd/5E08AjIOPkBo0ykZK/MlBMK2/JwLk1b4wt/5NuuMw5TuHUCUPWtGtOcxUyXanc/wps/ctmxn+Q5mrjNWCH62M+NAfEz/PbB9l/O3d6ifQmxj01l/E/H08WxD0Occ72B+xP/EkYHgiN3Ek6/Zg5v5ImcDyHhAE1mB5xzYJRe2AFkbkQF/xl9DtTZRrpq9LCJ/2hCEfcdnAkSnDRHjXJGdPijb8p1+oC/5y1qgWAs81oP7cixZpbOuSkZOQE8Nkfd8d/o+v0ZzszeIQ+IRfYHoCdjYI08JqaGBgPRBZJw+9CPxREYoiziEN2uhCWQcsC37hE5MOzxZ78gNZBzIGOuEM8rxZZ81kbUHIEhGaOZ0+EPM2Z/BBYKLg6nhHvv4dRHaryHrwZ00aI0td9rcvMaWyLKNOafkgx8d9mN8cLPaufnkxhifIit6RTM5QLU68jpruVEHPa/Mzx84c0rRjLucyOoa0AcObqB3fhCkPykt2+fw6dM2+BNhEy8lU9bCj+mqrBn7+UGGf7ExINpzH18DiUl6q1TcRM+c3uscV/gxPnTsBga+iWbgrLnQNmhbwQt0AtDDFArm1cDfobUVm5tCvyyLivVBTRzcwO88pIjP6Qc2d+LxgOATywnEJucxJCr85kKTNCJnxm5X4tdaoaeIR2ldm1As8ycXE9lGPxiHd8Cf+GniXZ791I9M0ew69bE2sG1gwFxnHPti0wT8H9hiI0OGU8RsyD7H2a+23+cd+ukXP67S33iAEwg+zDN+RcwA28ii6FkY6OeacrBeyV9wOMLq52tgS2a2VcTbju6myI++wIggaa631hidl1343GYMSRdjEVMzhx+54U2sI2vKJjZt1l8p81OKMKkDgzrq1BD759ip/QNc8MiEJ/XwoH/ux30SGwc6oys6o3tgd2r3ygOBak2R0ahf21KA9ZN+n7ozfkB4qxrGCRjY06mb/Q43HoJdGd8mRBdUiDRQ4hPbB32wkm019Bf+21lHLjipyfNPzXhHJybNcezIj/j4cuJjw6GdOujxE8LBwxPbOtuYXWyJz7Zl9LWq+TB36jd6RuckGOTK2KQJqTnEEQPkU195SJgai37b05fYI1prpUJmeJiSr33Ki3bbyGtqFENizQLrh3KuHXNfHjrIbfwpaAXYpTx4zr/8yz5c88CFHIk2baL+o/vKQ8Tjfa9Zhi8y0kuZN1UtWpZN67LysGabEDtsK/baTVLleVE+Ff74AlIHD1gOYhuIvnwP9szRn3jujDsGRd7lss2YTPxOLRCzrId3n2fVjp9DhPoOJraD3I3Zx//EayDbZo0zIg/MWJUr1vCRBw+2bEDWum7Tt853TWzLfxb6euWBJ/pMPgLhnHYgN3ZEjw0/ENsmsIYbel+HycYGYttjRxmMBEqzQdxJZF7ARvZgvVqBGYr8B4Q28UndXHlgvnNezzVk3ngBk1hlfkusqIWMD3RSicgx9vRZ97ginkWq85CId1DKV8UOPUTE9EDNUCxM7OIP4sElPqtaa1rWRY3zIrATmwfcOAMy7vhvW7YROdjXBzq6ZKlQvlB76cPfGFv4SgyM3zitBR12k6spdAbfMeJAV3yyw4FsfBP4nbqJXpQpraO/g7ctI2eMhu9ij0gHPvejNNjXA5NGJ8ZA/JRCX9PWPJTPulQKdCZvvGS88TB6x44dOTdeIhBqXclFaFYefEGs2MhHhoBln9CxK2sLsWMBW/Z5xr3yUivnQGxpRWzx+3woVirsL3CRZ5gQxZ5btW6ewDYkXqJ2F/AX+k0F/9IuULeEU8oN3SjdroMXtAN7u6a+ISWXFx70veT/H7tsWoCXywe1ZkI76FdkrrPf1stcP9gf+w1reHG28KC8LZ1142cTLkpDjCXMUJFv27PPvja5tD1pQpT1xETYmNjm5dFBfCetz1zs5PfG2XEj9slT6js1e+Xl4UENUDr4tRPLN/y66sZeCO1OTe/IEm1dG/FZRLlJxkANXgS98anZWmtaOVOrFbYN/OgT7CYDrVZ8X2T8uVLnV158RkyptC3rlHEQl9iXPAcK2moNe3bsY191RFN3V176cESrYUz+0+ALNOF75SVnYOeF0I7PkTH/0gB1Fx9Dc6Pggss4Nse2bcsLvg09B3Alv1fdbjficcW/IWNjS56atK6NuokfA/8O2VJbFvArfG+T5yCm+zxbLEuauWgl3NMb+n9+/ajYecZ4V75bUo9lI3OwtsNVgLFnV2zt7DEQqtaUc+IgLzf8SgxtU95Dg+LhYq8eyn7LfrpQmweK3ziHO0EYyEntHth4EMQr31midhQfiefSzlzk5c7b26tu1M0bcf308Trtev3U9enjofyL27eMPx0K7u21gzuAnRjs0wYjk4yRu112U8P2xkuJ+Lth14V9EvsuL6vWjVrtN92oydePN+Qc+D2Y34jrdcpLLXYc7PiwrouWdQUadbnqcklvbbzcWnkpt5Anykdp29aQP4RKemshl8nJsi7gNtltxjV7eIxDPZtD5J24hm7dVhXCErN8tyVPtqWARFcTYNHgnHN16IHWtfLCzd5Z78p/QvlyOb+Xq4xPuxQmnfk7OBNxT518pIZfPyWWB/FDVi3IHoJU06YFu4lvB/F23PSRPfXf/tr0v/5/Puqffr7p57eP6jqlk3Z0b2rYu5KDQv5chKBzBg9e4o8QxSV4bMsVnzwFsJWUnOzoSM298YL6ypmdOrpxVmi+HJSSlwPiTu0f7MHco2VexNf4a2wVsGB7apR8SFUAABAASURBVCEq42d5kV1ayYuJx+j7tLVVk1Uq1iMH0UqMRuwX+qjh69shQi5bE0Tb+Z2336SqRdWsZRmsdezb1SFulb9kZCXWkbUTg/3K/AhPKXu8wZcyiN5X9kH+0+ijI0e0IWXf4RJyGUsyf5ZlVbmABpRalczcasp6dHWUZv+a79TIv/Gd8sreeX3d2V/UObmMbtEGeiaQJzGGlZoR+wFfDnzjRfBLXta/lNZmcc2/g1CSEg8+NYjVjfPyeu0Tl30hhHkMWSI2TcF9+LAybzMm0cMyq1bu+Rp5aYtUTcoe4CjR21vHv00X9taFl6/Zj7E7EB4RqwWGipQumT/LclHVygRB2GU3FUZHdmBZSyvfyz/82LTNfSMtrVTVZIIduQdnWXxJLYhmS8Vaa6VCnojrUNOVGuyso0aBYtyA3LdRAsRlAFbHztgcH21DIeU+cN5XU1+dYETn29uYPqceVmzLmfXygT2F3sQKsnnupc9eyv3vKS0isQQjshZZWY9ROUsCVYvWddXCvigTaBU+CSgZX0QLHx2XsRt5jKI3+NRRxqDm5SpoxvQtOpEEPnx0XM+01axqQnep0KYJVAj2inseizHqBnFHoES8Qhcf7KxKB/cJ0w7oNGDIRZ84C0QrZAdciniWNBuDyHlAj2GILOSyhA+T6ouPkxapECRPiJcNU6joMqwyON3BDCSly6KkneIZIO5TMOfl8J1DJe+JXUwK3NEKT0DQDgYJyzEsvor1H/79P+qv//RGPPBTALVhGx5Pdg8OGOoy5+iV77k945yT7M9T11D8qyq1WrCh4AVIkNEXmGutqbWh/FcCJGv0Ei7Rn/xThn6lDdYewDAxTPcnwunwnyhQcSrwtcz4weI72rZsv8/DE3hH/FmDzyq+K/FRNF/b913iPw35G0b9aXp+v6C/S+yf1Pu+MZ5Qf5dhvvyf4U9RknRRKKkR24ov35Ob9e/hc2ByHlP+v0TxJZfv00d/n36xXx64R29/Tf1Y+fU+vrzDVzJidyx+hl+X9nk19ZQ8fJZ9rnH08a0wr7/DeXbq+Lt+3uvgt3RM/6H9Lbrn9cSZJJ+oey5sg/KJ+5XPhyrb0H8mtP15ol8aP5E8Db9gBR/74lcS98gj6Pcruc7kWUvm34UIe1qY8p7mtmX7CfMLwzs6/p+ApAzu+EcXuwOP+Td97AncF+bwSU5q+b6EXfUYnj3E1vlH2JxR+nPxd3w+6fmaOjHNzUT69zX0vY9/YxCfn8VnPncfMsZ55/eFhAHxAB/I/g9I8QiIbwBTSoA45xN6cyMUGqaccVKZGyNufhZ+Ldjc+GRBnxuqP08YDWQEzNi24q/u7Z02+MDUhQfw3Elkh1PKp42+pzV91aLngbIt+zM88LN3KXbY57oMFjD63/EgoyoyAzYEkOWK3bZlYw+IzCfA0PkyGDPGwbB4vyCF/j6hG9DSgbPElRo8eU++guFOorTQ52Z733fyMLgx7UF/FX1iB/aUwICrY0t4lqVxw1qyUQb++cJkBVzWzC+00Rc5tuERzSfQ2QZn5p+vSR+DTybFn4OHW4ERKyEf3KRLVsf0wUPE/LgJzmZRZ6vcaJv8AJ0ff/E5KxXb7tBKyoOKxiD4Rj0a+ug5uAsPTJGxJRAB9GMCVAz4DFah85SLziqZP4li/JlmWwqNHg3eDAuelR/LCz/MM7+jM9SyLBOqSpEzBg8LgBGiwKS6f2BT9ASiJ/kKhDYQqtiXPmAbeyw+lBaagWzL5LdNsK208aTLtgqbY1MgOnRvnV+vB7EOOWSy4Q+IfsJJOCgS2/jWtG3LlCfaux58MfSRn94uViVYVM0qpgE3yYwhZ81KG/gwMCCQeg0wZcnQQCwzJjOTKT0ZhIBrxthz2YruhXoQLbLozgtCLmqv80ONfFCE/RnwPzFI7YQvYJciLw8G1m3D503VTlvycGHnR/eNh8k3HsDd8rRr2jCmPadSz3EnbtE98NG2bLPP8EE6bWGxgiM4VVYVeq3ZBmu24Tn1BnlD546+jv1ZDwQvWWlznjhlcofk7hyeNA/e4IKxH7Uq2Vb+KI1xulPckG2mxi/sn/o1cXbw4LA3MdzZh9MOib3a1NgTDBXfWmvU0KJWjbmDnmCbealHBrL1RRvvszyEIkzoPVGDJ6mDDTQB3ofec/Xzp214jA76En3hxyAHO3AoMTKCYyOkk1Y0yzpxVuIWODiHzzzsEzew9wGd/WSHy8jsCu1BrQxowjtSD/dxZCReotnwAMKH0IXnQA9LwgTQHJxKG9Oedc0506gl9BAexCrsduYDuwBkRV8WbBPzYnjXI4mRtnVT9szOeb1TWzl3O/m78rA5tiFatqdOMowdwWji7FJaMKjKkExIjRzbxoY+wTY6lrmH1nVVtSYTa8nKfOUBvxkP9khiEhjEaCA0YJ2NKS8krspLkeATp/TnKp8YEpoTmATFxMiOnkJnIPPkNHYGD9n7FZlXXsrEhqyFLk5NPREJzLGJBrKz3vjOLM44g+PWSI3vhTX5wc+sG/1RcHDO2GZ9mX4v0IgWnT0JZJwr8m1rYd/YJzeqlJjsPLSKbSek/jAoTED4HjwZC73Rv2DfuqxT3kDP4LuY8PKimBo5wl8zZ9XOfOreCt3hvREPjSFXYfeinH2Rn706EJTxmHIHazvQCdlQcPkO79CIZluIYSTZpbrLSxw6+ybnWuDKE+74d7BvIIEYeTwMFS9sxQPmzguTg5c1iedAryx8sy6XjQfYTbYnPJRVrap24hv9hRdfUs06qmqqKLFmi32nvUM4IYGPDttqxDH3vqHJ3ph1wh6t1lA1dGPPzJhAEBmxp1qxBw6FPvJYmrTxc8e/xM5GCdeOrOk3ezH8oV/IW2tt8t9YDw7SaXP2Qegjo/ChGr5g8OTV2R5rkbFm76Gr90ODuFV5yjH91M33yoNeGGqbPdu0UIeidXiyHhvSl1lbm17yr9+IPSTTzh3733gie6NuOrmP7sgIT+YPQEVYhBolVomtkdnaOvFUEGaQBxRWiAzaQxlWJT1drkN5GNuap503XrLnBUX8ic7Ly4uW+N1qyto525Ypv7C1a8X+vEwIJD7SguBGLg9eKLxNeMtfcOB7Hu3QL/rw4QNx2dBdSr6nbaINKb4lJ6mN1G9siNxWxRnYVPRH8qizpS5s41PhR1PoWxVz64ZO2/rhhx9ZW/X2/q9R4WUPD2qYUOstLwPxm+NFO/v5AMQ6Qqa+3J/kLyYk3pbx++Bl16sIyFw34qoszAdXQfPS84b+26RlGdyQock4YEOPwORt21YV8XdJ+X5OTFfuj5WWNz7kbOFMbLx8FvN9vxLXV+3UW2tNK/W1sLeqFfyeIHhblS7cezHkpdsNntu0Y4Doj1qU1aqUZltcAD2o2HPZLlr5jmvILuiqWkiRhQ3k9fX1bY5jS/YXLomvIfzu5JIXBjLfkRd9ePlAzl/UWl4MdF44XE9AxqfXT/oUn/hd8zMvE//xrx95iSVi2JWQGY0b8fjxxx/V4I+N0QUaHR19yONF6pUXEQN9wQdix05Sb7ed6VBrTWesFuZcGJt6uVwucw9e2IMrtT5Yqlb6gTq95L8YsK1q1WQCsm0LfpQa+UrC2Z6yrfBu8DOUq3Qh7hdi11pjXbMuQU3eLTIuq7bLosvLBVnFd4nwBcVRzlntsam8Ym/TxkvSatIIHht++GEVKoBSI/cHPl55IZO/lCFacKn9V86QrAXeiPPbPE8iB+giR/RTn2RbC7YWgqth79q0bgB1tczxqg27z3+pu6iRmJxHBxto5xw+OBcC4wyI0hL/TDNOHzt29m7u/wk9/naAVWMHwcxZsCMncsHOa9JhY84kzIcQ4rlCjw/TVuxdVxHLmnFmRYGGPwvxWVfrcmnTH9F6jIEiena+B1f2lm3ZZhUVKM1L9SL+QaA+3YTwWGbs+Um4yIO1UJ9FTcy+pPwlioFPN17OD+p6JYaXywvCS4SM2h6z12zPGgyNiUtnfzN8WsIsEZ7Jm1jFj8wD4rwaQFzj60lZN6IaMchL9jJGjaHWsHWRkr+sR334w5fxllpnj4laO+st2BN28oxFsg2iZF7ubtuijRfK61ZaOJ9aKz2aCY4LB0KuIccGZVIy497HPCN3aiLj8MWOWUNMEuvcT4+Mga+v0LIpVOihHO+9NZAb3tTjbd7v7RMXzROwP/pzZh7snWOe95r8ydNCvVQE3hVCzprkAmwV4LImKC0Wppds9IsGinArNgYyDrDyftnIsBQ58aG1RgybNvZdIPOsWfyxFRrbSjuwO/ICmT/ALtknTWKa9e9CGKgXqUhp6b/8p3/U7c2MN6A0WCuZs3vDnotiS+QJegOjizNrQCdlLNqMObm88Tso53O+E0AjxbIBOdM7dA0Yd/JzzXdvivC+Yls1RoR/C+gV+f0WhCFf8GT+HaAQkYpyPn+R/uu1b+eo+4UrTgbOZVSgK+PgKI57YQQ/saCdYkoPaAbJsq3vNwTgw/fXnrHhDzzhHtPZP+T8Un/GLmZM+2IjMDcXCXj0D+lfz595Mn7Qfb+PQYGspidOJJr6COIL+FrPb82/YP4Dk8hN4mx/kYvgA39A1K+SRlbgQcR3hQIjsQYyDhzkPPCg+1v7wQYPSJaeILgTvq35fKnEhkBsGsRm2omIzI+RWtIXLZhxXz8XyC2IA53DHDSsiQMl4BCfRO+fkL6Psz6/TyYdBaIHSLaBJt1lMXi/7Oj80p/v0sHhO9A9XcUYW/GPY0uxqfNxwuAsGopJEzAy/ykYRRBcz1fOtEkIMjmfECbmhsG26g76jWbD8QvwYI38xzh99MfS9Jn/WYAlsj1t11ctNROIzsBXy5Pn4XN6PeV00hLP2c+P5MFq9cgzmtFrBR+w9D5Wti/zzxfpY5I8Ug+UTs6XwJmT8AcgebpieyCoRx85GT9D0pjYRpbLIiBS+oDuDca486wlMQncKTR5mdhGxAlM5zj912B/pnlei8xneKw9cJlnnP4BmT9D8LEnMMfRpeg7PXjUV3jAhuQdwhN4IGwoiAWfd9SXOSA0Si4CYm9p6kmeLTF+hgfNo7cKCsAlMRpzQXNf5gezZvtWzkTzMaJcyaBke/IFl/yKlrHu670jZ6AH6NTQO03G3JTtt66DHxWKDwH47SZPgJf5Ke+UkXEgctJP0OAPGqddUm78ytDDa1uThjXbKkC0WN9jEGPbegDTKSvzB19wmQcyjpkT7jL9pCvroXvwPs6/SW8pZ34gc4zhKsXS+UmsTJwkY7PZ2TAg23VSjKyLMcwDukEf2uiDUlWWWdZs8EN/QDNADvgmWO/5mn8reIAFZ1tn3M7etuyMLRGs+KN7sz3X7lNshYBJ70MBhnMdMgncIM/BdeI9f6AEB9hGtImJIUsvHRDWsqitAL3wCReCRY+Zmh592K1w+5Cry81SfA9waNjQyrIBZDDg8ozpQODoEmR3ljBxzoGLjeMuvh/4k4n13hA3f3RYPu1gJXGH0DLaAAAQAElEQVRv/JgDJZsV9NGJEas6exCZJ44Bmxl0j7FoUUU3r1N3Jy4YBSZrAYbqxK4TU/u0IedKJ7ZZC9jIBlBMhHAmyDvMfQPW9sSELzAnfBimLNlmdl6dX8ixM7PZs2TzAWLO3/snHGqNf0ZeaB4A6bwSs9Sbbc2xm+x7HpIfWfmNM91CVvoBXqn7bmlmzsIVEQ5ywZB1TGXtPu7FmkWo6IcGutxWqfhFX41aKPjMDzPplC/mkrHD2NPaolarYJj4+MBkjtNPwLZY7XvfzAyDdn7Y5Qd1a03ruqq1UpXVsGGhD8Sw0NjYgAGJc/7zemRdA5rkqmtgp4Cz36EzMgOoVFrk2s7wDlmxgpoyLFSBM7ZVkwwMK39BOZBa6vmnjWPgG3TE1jb8bQIqZ3wqfKwJ8H2c2jG22lYB4oErUqacgQ7MFyuyTZwPHtIc6my+Psa9P+tbT41l1gY8Aqw0u+Q6x2WritwR5wHEhoE8sZwuuOgNhE60gdD5EACky3pAI5YDpuSLDkoDmvZDSg0am7H1UVhz9f7hUlWTffIEG78iz1MHmAFwhSRxzBpTrqFpJ5ltrUTwtKPjytMus1qyGralL5g3avGyrHL81tkiK74fCEbaRBbr1eCykTBRshkDDBT6YCt0gG1FjmRJBQgazlQPVWsqlyCQmDNgTcSkk8t+olm3G2OzbJmxyPsApJKB9MGZtarQIiPf+fe14GGWkbWgc4mfd7tiW+cgGORvDIIJXoDLYqaiDxjZg3Ph4Mw+qInoqSqia2q/BJoxHNC3Zi0rD9ZjwyGttWpbLjL8ay2arjLOvDLXoukDn3iNr8jpTLhK2IF9IDUBXOxMPbE0bewDLmy3jb2l1ppsS1yihT7nAEPlrLCthe++5DRrydkNHROokWKtlqaOzI6vB2eNogOa/P9BBzUU2YMPE0s5tNYNf28chlZpyzlIjuLjBs0am0bhQ2nQV8VnIUHYLLUq9B3kfmcdybY6tmCCGrKYTlrBGy4bWTJDAuyuvKiZ39OgUHKXo9k69QuBjI74e2TOyoxB8qDIKpm+qvHgfYHWSuscYAPAqIkLNpA1OyNiT+Y7dxaBA9qj7+zpG2aM6cNBTA58WbdVM7bUSGQ2fFiqoEPGELTCbgb4SLiRcfBA9tBOvEcCEaVA/mLDjZdkzzjzQ/wRr4MXynnJkvWGP5pVMvg85r7K2o0XFIllkYcGpBf56ilkdCVmA7/O/bIo48Q4Lxwul1WtlYo61+QRtltVTQu5XpaF/hxvvGVZwBVupvBPGw9og+hKq1ZqS4ETD9Nv+LwTh04+WMWWqClmTmiOgwejO7W2s2gsLKma2rrNHnN0pV5v/YppQ16aRplxQPCBU6lV6eBh56AWFvQbaanz6T9jlpWYitrCO5Utu1S16LJ9gJ+eF+9Wk1QpDx3kufdBLADKcvrdmmzDV5Ks8sJ6nz52dOMefFc9WmTsxw15h+wGX1PfLU89Eo7wUcgwvlvb+qLR0UEdF87XpCy+e42vb0I1MmIP8aI2t2URq+BLfKjHgEI+DsOuG7WW/dGws7VFM/YU4wiel4JH39XI1bpt2qjnF15It1oRhbxIHqX4JVqHdugm5/7Zgv6il5dNjZgs2LGui1b6LbIuqxbkFi/AwzO0z3lwoVnXTam9bXsRW4kXvm/aeQESWw96AqO4kpq/8QCbpAeFbmtZmxo16Pjpgg5jBGDrIG5iHN58D+QFamSUm0YXvhg9XcFFX/7l5kHdaDQFjM95uH4Qn0F8RUuMOvc7mY8I1tC6LspfLFh4mZH45IW64PVdjwh+9KGI2jioiY5u8kY9uYZQxmXWiA7lkjrprE3xyElMOjJ2fI8c+4ytp7+SLeK/iNDzXbWrQ0TKJXh3/Hl9fVVBVCAb5+1KzLaL1Xj5sWvVf/mPP+if/u9do7+p4WdMaq3UoBVxjIwuzZqcR4jatHVnTwzkSlbvXQd7M3+ZAjXEZNW2rjBZxbqBjf26Ijf4FRuqFrXWlP/P7A8vpQ/YtPFbKCIjY9mc0OGT9MoL5+i2I4+YxUcL3lWJ4bpir8Fjx+3tprdPhyhRoU4LtSeCuVNLr5+GeAeu//ZPN/3014OX9fCodHD2dGiMTNvwAOyRvM/eiWGBX7F5WReldWrL8DVLJh/ns4gO3zbPkHKbdidusfv1ejv/U93XTqxENKRGoOPvZZUCC76vzbrQN0mJ1Q+XTT9+uOjHH7YZ00HOq5b5Hfzjhx/IRENeZ88c+vTxRl5O+bEn/pIA8ibuDwdwMB769Pqmv/70s3byx5XQCJexp0nkO/V2uw7F9yFDJ3166zNWhAId2G5pJSjF/m9LU4vN5LLAtdlLWUMrvTTQvBPjN76brtdXdB7qnIU7egY6d+4vIEEbfPgOqUgxfAZtCbn5z+MefBcP1juLfbAGb3IhcnfEcEu2sf2mtA7xzovh6D3irEEgNXu3I7nPsfX2uhO/MX2jfPSR+Y6zneQdnNHTHnRMPoR2EnuA7OjcoYl9jXpV4Ss2qJo6dkAaDcg9iONOrg7MGppxImZ2yTCNbr4fRUxKU28UwCnWRFvW0rKSH3CYIZjUOUcHn6NnGr8sJMg24RgKHsS8Or5njz5g59nZzn4dxHAgI/HcYUicdmjj0rQdsRlDJkxEJgiu3C9Em9At6Af5CzhEsoxfDViAl/WijBu5Or21Vvbk0oYW6r1RL0pesHsay4eB0C5VKmCBJnsvY5YU0mnTwHpi1TG238eECJIBjScwUcFQZfpxQknVxDrA2AFsyFnSsCnz6LKbLKJ68HEKzmDCjAGLNh/oHtgRyHfNQSwPcNyuTdrO504d/e//+3+ddWYTE87XBSPs8Fs1/0iRG98O9AXO2AQPRWvCGkCKjec40odSm7o3ZtRanzDAdezpsY/zfQAuo+cEXIfily6zEKD7c6+/i9Bp4qAYAnNy/yAXBOg+uXfGhMB9yjphI1CP+d/cI//3yJi2xsDfQ/w/af5wBLIxAn+Y8Z/JEF3P8M8U8xWb54b9Cvm7p6mxB3zN9LD1a/z35vZph/3tsWH7eyzvuE6NP8MvUufEunPFtvvwNzvEs4c/k7GbmT8J+7z0L34U2/9WIx+x/m05X8aoyOMJZ46ZKvCQY1v1nfwnV9Gpe3uMk5c76g91kRf4honCsS2X59KjnxM+vssD/g9fhOWPyHrsr0f/tb7IytrX+N87H/luwqbQf+3zAxe8bfJliUvvLZMHBPm98QP3dS/2UXg+w6/ldLDINXnOvjPOTcrJf+Lujpyo+Rk8mqAdSu2ccsacTwI+uIeZa/FtWZpalfTwV59bJ1a5wT24SZ83/p+XzhHKckM0AZr0WXDEAYXM4GJDbgQzz3rggc84EBqMzHACrExP/+YaWDsxZcDV0X2uOqYr8u2Mzep5ha/z42L+Db/8Lb8H7Ds/EHZ+UNx0MJ62JCiwhQcxjD5fmZ8himzgVIxeK/ELuM4fDOEKfaDALcuixg1nI87VCAoE0UGHf/nUlGNboTc8aHjHScgVGeV+jE5VJdvvENwz+D5J3+E5dZ35zzgQkkefsW11/H/gCC3x6Ures/5b0Fopfq7rOu0r5Mmp1X7O7zaLduqIdZ7+R5ekeRbaNXGxJfWWvuNDxg+gJJHCFRF0uexzEtmzXnlIMeDL2gTWp01M4lMgtEw/X9BkEnsIhWZ9MelMOrICTJU+dI18xmfLmU6wUw+L1vWEBRrb8HR+howJcbAjM3auxOtyuWjjAV/GU16FfhD/1OgBOXxRjIavbc7ctqoaPwJPnXZiOBT7o2eg1bbsB5zr0Z8HTdkbGeeHf+Tp3jLOj7A8MLvywOXghzyi7qvi92qf05gW2sdCa23+C4s3HpDkQeOMNZShM7YV/tnWuqzz4VbobeNnV+yNnHwvruybbV1U9bnesxaIvsgNffgTv8CyrNBH1tBC7INb14X9V8xXrev2BSzoiJz8zd+dc2Dnac1x7HrUzpDgW8gPtpKj7Qlil7Cbi67QW+hps7cLvkYODyUPoi08qFjXpvhle8ZvT50SmPi7tEWReXCOJifxraALtFoUW9dtxZZtjm3PPbNSQysPAkKne4v9AUiIvKaunHNtWRQZSysZ2sQx4DKygpEoTR783GOAgKwFdG82dIBtFXKif2nt5MeXyBvvm1Q8kLnp7e2NmuCsxbfTLqsV8QLiV3IY/PV21UFMdnIxeAiSPb/z4Cl1tFN/qERPvUOrpobuwVGTuB3kTtig6TWf7NsbOd156HvwBCY6RKsqreumwu/O90P05l9NJe5j8kut0AMkXxt5X4hzdG301r3FoDlkl6Erw8hu5DL04WvUoW3ZzvKEPJRPfh8QpG1FfuIRnYlremODaDt+XPn+ul6vSh+7k6v4Pt3F7oftkBPHXZMW+rwQCy7rN2Jx5UFqdMfWqoZtRV1s1Naq6G/NxKZmKLM3DvIWm0WzrGqlwq73nrElaqdr0kJ/w94bum7oOshnJz62oWFXcaVmUvNjGq/JF5n2XTYyEang0n8PsrayvyPHMvYi7R6H2HHlKWTidlBTfQZLMjkPH+RccDEPTrTUXTHPmTxpwCERmzsPFY/P8pF14+FfzsUbD9V3HtyFd5CM1hq1tU7ZMCj+p65SX6E5eNAnVgO3GaMb58SO/x04JoiGGNlmJM1PHqyJ1tFBN69OTCPjoO5xW52P6LqS8+y5nYfD8eNC/aYWt23RhRdM27ZO/uv1beqOmofdy7LOGogs27JNXXJuUPeRkfNjxpyzJHGzrdnufeREp23FvgMbd+K/s3+vPLh+IydXamJga0GzbRddLhu1twDZz4U4E7qO7k5dgkf3wj46YWFt6Iz/jQfqV86X16krMiM7erJHduoONdBLAzs6eduxpapp8HRwUIcoQd95hf9BcyWGiWVWGslY8LcqtiEL5LJiV+I6bd+UtYirMn5svIx7mX6t2G5wsBDHppX4buGbsCp8tudaa2ftxw7bMw+2Va75Xbluy6Szjb8HPgxF/oJtKxC+G7HNd29qIr4E1nVDVnzWzPfB/qxqyDrzehATTxs9z4z4ndiE9/p2nTGO3FtiQkwTw50+fKJVlV4+vKhaqRifETIrkqdcYe+YtR2+GzZ+4oXax4+fyN2b3qjDg/P5cnlRXpheXi7Yseuvf/2ot9eO/5s0FmRYN/ZbcFfuSayGX4tyr5lzKjX/hr2vfN9knJd2n6ID+TsvZzsPbaVCTunnj2/E4jZj2KitjTxdyMnlfj9mm7UOzY59V14Ovc7vsviX/wx2/lXwB17uvmDrum3EsmYp5ax9w7epH1tsK/40vhPsEo4Qh66D/fDKPVLisBPLrF/QDYEO9nOgtTrrf1uoqUUJ7eBtwcCPQOz98GFTXpxeLgu1UArPIHlVTQs1Efte8i9D2WeDszaxef10xa8huyHTwkS1VtTYpnVZmcd3sVaMNVtoOmdPXvDm/2GdfNmFO6XCsM7+OqirnEfJ642zHwky0uTcUQAAEABJREFU8Q6vXch/kW3i35Xa6ZyFTNHd8G+b/adPr/r555/V8QFzycFQ2pwyTN/Zx6nRn3gB9+nTGzWxa3C/sFPHN+oi/ynnt9erkoPUWuKAYi7LsRUhAxnrhr/s4xW4XLZzz3I+Du4Jwjd6NOMi9BdykzjO+mT8IbX6oWm7NO34/V9/+qR/+C9/xXbqlLoUzRY6pY6u0Ly+3nRQ54McZgGx2vnuQB32QwciPiR/sRmzdLlIL5eF2C26bKvyvRm51YyImrKnrcRGNFQJMeCHqoHgiv5XXsYFDmpLvADM/X7Hlhf8LvZoJ3+QzhwMHD/IzSt1/PHjz7xseeOF75W11FjTuprUdA0Mjy991iNnEbXTWsMuUbcNG7pu+Y5jvx/ESJZaFV2PKmDojf3NdkUWvnAm5y8LrCt+Iqtag+a8Ug8He+bKd8gnamRgb2ullRpf11JIET37xCfh+PBDm/PgXVJ6pRGgnT0XaMSxtaaD2onsN3J044wZ2HIQzA6QGfzdFT8zNR4s08ZNHTvGiDbp3sn2nMTn+Pbpk/RpvjR/00fOnU+8WH99HXrjhXAnhgiPVexXAwzDT1cYvHA2XS6rLtTZtjX6Rdu2aJ36V+riotTFSk4WfmPkNgFXhQWcV9dpXwwrcryuDb7AQiysxPRGTHdgsH/ix7JkTcr350FMEhvCo1pEG+Tz0EHdCA2dYATi97jHIfn+xEv0N+qtg4uMHrqDkCTtxFUqDcZx/TjrX9GdKEb2lRfaohWOJBTB79hym78PdkVe4Y+ND8ilU/53MUe/6cr+fyO2uT8YUYKcvAxcqJENCCo6EnNEKPFNDTm6QJiX8SKItlVAdB/YeMOmG/ff4Rt8xM/UasfHMQMQyvjY5++trF2p1dDtxBcyuDSby2ePfJtYwN8xbMqZK9LDP9uyA5Il8TUi2+SxZm3blsHTzbOBIbEUMdLsH2tRWU2TZ6WmbMs2589BPg/oB9C5z+3wjTsIO077IhcGGUHVSgFPJB/3QRHDxDNQ0Bm8bRmSRKdTByOBYP64fKd7zBODb4BaSfBSL//+//uPOm6rPrz8L9T+C/lb8Kmhw4rsM+6p+9OPh9yqEqZMKHSmztdtIY7r5M96wEZO8sH5V64pf1kWamGRZAlDBucdgzlLHCYE8Xsggfg9dL+fJkYFfj/HH6VMYE8gqPckEqNvxNiWHahv1n4ZYZYCdP/qrj/PblOUvwSPsGRjPMZf91l7wGPtl+R9jX/Qh/8x/rq3PXP7NV6yNEF/p5ZaKqF+QuruGYJ/KO4sPEP8CZzrnvwZ2+cmf6yFJ/j0gy+o4D9DVk6YcYM3/dwP43FQftufHN/7fDpQOUzs2PUZojdc9ol7zB991p7h18+TgvQBDH/HFT2BkNrYIIA+82dIDCawZp80tp9J/oeNyYZmLvmyiS+Br42xLfszfL3+y3N/dylfFoW8BzBEviaIljndvL4eP89jayD2B8LwvRzbRvYJrdKLOaAvW2R9DQ8KO3wnPHB/a29/lve13swf8u2Tjm6ibM/+ex/2uZbPZxmhzTx7MeM/E+xoQ+LI/jnPC2bzypId/JyKYwDgu3HexOVu5cSfdOf4pKEySWZsTm7TD3hOCnGT4ccQeaEd6tz1TEDAyRM9g/Wux7xQZJ+8kZcbrbn2Vf0PZIycb+CjyHLuZxRXzDB8Meekm4YqJAHb6dAb3XfQ2UIffefsy8+sBWM73Ts88EFMvWNMf1CgkJ5wxt02OId09rZnT8DAYSefsmT7BOEW8qKDDpHjHSCAzariHBaNeJgf7GYON8vRKXViFOC3QH4PKK21e86jBwQdcj/Thj76WEKOpo6Mx13WXGdsO+g7WMlfoV+Pxnoo7HwKHdj/WKOvOvEM0eMJ55hPNz6k5KNTO5nYd7uZxAa6eSU+GXTu6exTziP/wUdraE7o047ItS0BvtsRn0Mj2gPHUPEpkDHkzKXWPHtZ/PjY+fHR1YmJaCPK0zPPuDOfPfb1OwyUnbJKNkJCTwmA/jzne3Xy0luG4hGPPn2YiPuHbSgA62kNgazHdrOah6D5Mb/z0CB9x76DH6SBxMjEIbTxDXFwntek48HHydOnn9MujLU99Z3++GR4+jR6sWhiIJ+0NlgAtyY+H+GfdOBZlY1c7EvuH3pba4p9tmHBYgQOfvBL0FL/AzDjwClPZ3MkD02bo/Q+P2mI0XlN2WEo16Q9+MEsxqE7+CHl7K85l4wMLqQN5cfsyo/RoaExbT5jhFgNPkApLbafveEvIL1kpcELbXRNgGn24KqyLmqMpwQMp26YPvfmB+CCHJCswzJpkYh+PmOESuWmRgxbK/pS+CFn3CaMe21W6oBF20rubcsqJR47D01OOGbdd3hi56RoUgHRn4dyLGn04OCuEmIUWkyYY4I351ioNEKc7h1CPzOHwM5idHV8saxy6cpDOZZkg7lDxQBJO/VKh3xyAe9IPIHgArGDxQzVKrZZRY8wruR/KLpEq1aTtNAhWXoA36nRPwG7WmsqaEXbs8dSPxljS+yZ9ico8Be6Ao26efDEpp39KNYRp6wnRnn4ckQGMjMeBHVAkPUqy7Yky7biZ+QVY5eVtrg0aV06MUKsZVvB58HRuq4zpjHPbsrDj06uD3TaVqvgFtml0w/ig02x6zGPrPmQoTW5Ss8ta3kQOdijgao8jChlHJ/zYnHKocSDC69tFXrrK1mSFQ9CPwi+bXFBa+WZNIvIxT7ynThlzTZ2B9cnrSBt2KnC1rmv00ODvPAHEsv4FxhETMiwTps1G0JkNeTY4e0K7Xxgz0O2hYOh8NNGNrmAZNoVmxPngAU/C7aVFnsjI75lXq1UT/7Hpk7+Y05oRTwtaLxoadukDf+sE9HuchlN3ZG18cJgWy/MrYMazbP0ByTnnTN18HAoNgwN2fjGd3BssQxfBzsQOXTAOKiDzASWRY3e77E+sW0pBWAAf8Azk6yd2gpPbBJB6eRL+AM7Dx+lgweO8bGD6KzZaOdGxk7v6Wv4d/bMjqyefY4c3VtrDbGDh7039I5J31rJ5IIFzo8bOnbZVqtST1ylORfNLom1A/8OdBzIz1i0gn5dVs7dVWZczWo8uA4M5Oy8WD+IrS0tmxFzsM4YntYWNeg7fuVB32ly4UphVld07OgTbQl9reBLnRicazvjxOdQYg0j1+kfA0Xe4COACPzflRfBHdy0e43dm1o1yE2ffc1wbp4Bf0Cz2Z59x6foj8yBHR3bB7giloXpgZUH05HfWlPDx6rItTwlPD5q1mlrKwqNr2PC4CxdlkVFXHIWLUseir5oUIu9D2Utvr/xMjJ6x90XT/2etRTdmg37NYjR4OUBMTqEDY04HOCkFt2S8sIpD8MHtJE35fMy07ZalVBBHR5TtmiR/wCphFmKfQfn5GC/JC4HOT+oRZfQWQr9ie+63bCH9bfXQ7wDUN+x6QpQK66hdbUeD3OFDYRYO7IP9kEfN0k3LN2R6ak3Lyjmv5rrqXPB4gkilqKdcWwSe2pZttl3nOqjKzZCPGW1qpmTjTNhWzfsWIGLhI+tFiU2yUEjN8lDa6WqNiHnzI5Phvpy2bRtoe/qnBep7SPnAzpbC4+VeOflMu5BuwKb8sMEEvRgF07v+Bu+yCw3bFsBa6E+DvZiJyY3Xm51mPIiN7jChxtBTZ3HJllTdqsFnYc0z/hFdmlZVrXW2BMHL6+uwI3xqyxhdz6b7BPEERZ5g5i+vPxFP3z4Ef6Fuko+pKoVLgNiXBKxni9MeFmYuGWe2N34Pgi+2BfbdpGp29if2rHgE9mFBpewQTJ/OnnaOQdmPIhL/iKjbcXXVqXMs2YJX1ddLqvWdVH40l94qX/Fjisvse2C5kWX7UWtxeZTZ/BVTVWLlu2DPvzbRZ/6pv/1f/uv+ulVwn2ki3XG7urYcb1elZi3VtpytlG7pFuEX5S+DuohMctfLti2kkvsI81eRg5CuUCINkQqZBvZgzxwJnfRX+df2Iiut/xlG+71kvODF1jiTFDf0Y3fnLlrG5QQTNSasQ91wrQpc+ZADdmlG/vvlZeWiTEp0HqRLpfSD3+5aKO/XBblBdy6NfhjqMSn1m2FblPiKiLS0b3j6BAzhEVHvvM/fnyddofnwwdifbFavvvINelS2uiDOocCXIcXc4XrcmX1M4TuSu7e3g5R8u8LhFocNcS5i/JQdE/Arssldr7ohx8u+jf/9gelzicjhhb6Mt+2jRfxmxZeooLWyv3nhxfmy0ZNS8njlb1140yKXAKr5PzA3zdehl7fdnKJbkOL8R1jjuNGbK/4MLQiNzqrWKcOrtSKVVqIw0KukuvkJusB2/i3Y31XNbHPpWYptfTGC+frm/CxNBu06fOyt884sgaiiry5IYcaYH6j3rMy40OtxO+G7gv5jQ2FogF+v0LMZXv61Ef4Ua7oK2warB4a08+hTr64wBW2WtN+4hqqwULWRevQC+6dvYtooU7mj4CCKfUUets6G7KpqcRm4TtAyIJdo2PDscy+E+dl7dShdKMgds7InXqm5KeIQhZX1J4QXSBQpyozMzWzT9Ddv/LCy8dt1sO6rlEpwbO0ha7JoeM8i38Hseke2KLZqqS8kIY8JaLGfGmrasAHT/ZombEk62wjfhFixCjD1ixUSerU3WC/H9h3qCe3wB4/A8QxvLEDYsXQyKwmtSpkDfQO7MA+BHNNMt01tyrFzt478m/UyaHnlrXwoIo13WkHNsWurudGGDTzbE060Tr3hZE9xmCGeQjLb53AiTlxuCRuX/Tv/8PPuu0rXrPnsGn6Bs+jz19q2dlvOWMDEWqbPJbSbJ8+k9fWmgy6Y1hsCCi2sWYgMm2rkSCbBb7HxhF+yYY3KEl0sp2M67dbqEP16DP+FwLEkeB8NiZBMAEiBaJClGZ7OptxIEF6QOZ/KlABselPlfn3EPavxc6/h+/y30XqP1doUZ/PYFv2HRDKcM4l69H4PlPOXdL4QP16/2B99L9O/cXqr9XzL+0j+1Rkn/2zwNg8bf92SaeLOYQfoN/XplBI6WMToy+u4AJfIP8lTgg2LvwdLPtesL9Vg/p5nqbPavpAxoGkM5DxFwDSPnXE/glME/PwvwNMj9zPGg4huK+voAPB25YNFJDewZ5wyh/Y/KDWSTvpngj1xxoS51fIg+uh5zH/l9Y/7Ev/2TYTi/llOFHJwRz8ygdhg+drgkdskSfAX6+foYr8xO2EE/dMGdniI+xTIuOsV/o72IbEQc/+sz9dkUuiuSb3pMmHDT13mbYnDx+KTGYqbga/pBbLnviWmyl4dG+x/z783H3NfF+xkX6HO+q9S33P08vEABqMmWvTlyh5kpnh9Ax8xrbv9lnLskzIzXqrBj65NOLqPtb0o1qpAQcPSuYNoc7GPeK8wT24YX3XfS7xibboBJh8vk40hs9oz56AE3uh0xOUdqezc3MJLfPQZck2Nj7TZjGi6NFnne3RS+ZP1gPIgl/4gxDZ1tke/TnLZxXyo3kAABAASURBVHyyT/zg9jrzqsrSlzDV8gHWxl765GgC9jCdcZy9a+qMrMQysTv4YRuyiLbhzyTEQPQFGM4rfEZGcOlty8zPG3Zp4uVJ+/zhr3HwpYYnzRzHLuBruhDg2s4PiNibOti2RSvQ+LE/7YGntab8KHdhP9kc/Do5+KGVHxw7Py4787gViMgH2GdtLfdazDwyOz9konMCD2uCe0BVU+OXXnhs9CE0fJEZmvT2iR8p0iDuMKCN7EAR8EJ/eC3+wGPsD96OXYva9At91WTfaehDE7iLPTtr0uR7J/vzQBeh4AdeV/QZ2XbJyEwfW6hIPVqH/spDmvwQJ1wqdKqVGMz/xFp+yHX8iazsBVsssU5+IisgeV6IQufB/jxhomEY8GdtJzeDQfLTUcZQz81Gzh1hm9yuwHLHYDUMsGUQU5R8R47AB1LX+dvynTwWflRrss+cRMhOPWX9Rm5jQ3AT8MVGNxemakJkzkWpISf1FNuDzoPQGw8uEmf5JMoP6AP/IreH6ERLyF14MBHdWRvYZt+ZpgBIJAVje/YDfOjpdDbwWUsuH5A5EF3xNyoHhmccIEiyPW0vas62xHV+JCYiVwNInQwNBAQkzfy+8zDPZZjPhyWMkGU7aIDgwYsAZDEGYxu9NXNnFw8sdlwZmjKxf2BnWPIdUMy7pNRtzq6MBb9lsOdlW3kQMWuR+MXnaErMXTX1LDy0s2vSDYRH1/XaT93MbSu4E6xWxdyyjeljwrat2rZl4kEoED2RF0j+Ok9YMtZXDTF3OxY1HhSKszskdnQIPQVYaZgzx8safdvUZ2e9Zgzz0iE1mhrIv5bboxPWWhdVzj/GA7mx7SEvMcm/sH3jQXNeTjTo8qB04YyzLds6zx36ds5dRV6wlJjGJ5s17Mg4MPXzPVvkqMAHdG/BnfUw1NgfrdrUEZvCF8HRvW6rVmxI3Bt09hnv5C42p1YTD+m0KXThS5+1gz3bqZcuKT7nnBMykpvko6qhn7hUQSEV/bKsWtBp7B7wmpXGvKAteLNW0EVGdAwMSCxCxxBqKbx8cpZ1YGc+kFlaqLPw2taCnjU5QVZw1Rq2lMRLBkUv92+NWmjgRTuIZc6O6AyA0tRteDJ5guDx+L5uXLaUCxBBjp10kIxMNRs2zf7rD/A8MxOPJXVgV3ifSWxHNKhIDHTt1NzOk9kO8fQRXzKGiBpFEk/ZKZtpX2JazSIMajykbvEXmYlJI0bpXWfebeJGzBr5sGL+wWeyCzz+FxZZwKvs+eSlqgk29HYeql+VvSGZWDdwQzvnLmYKaRMKQyIiMUyNBDIWPKEZxCDx72OHd9ftuoNODk4bYZeZGiGhC3981WwgB6BSw65q2AD+Sp1edx7MYghohbextq4r49BLRQwgxeZOTfWJb620APapW2lJgQx9aSFWC7G6bBcenG96lwfNtt3r/E6b/b6tm94bMju+HokPX5zhvVwuU0bG29qmD7anLrvJ2Jh9ffAwP2edyPuCDRsvXbKXl7YQL+xPyHhpq7HxkLl48RJ/hmoZGrzhaQt2IEvvzYyKe7jGy6pN1cSLphvxP1RVsrPeyUNnrLPhI2VAvHb5XZZZN7iuTqyTn7fX67usAc42/CfNoPALZZZV4FmG9qrsw9ZK4U89jT7kaUdR0z1qlTZIvO0MZ85SazljBzUQ/pXYBEJ35U3PKy/f366f0PGmsCVmA+7wXXkhdX17Q86hEX2IbfcawXGoziv1lpdx6fOvXBP7g/p6Q/ZBLuPHuq7Uw0VV8ZP4eCgvS21PvcmhbaV24teVp/bT52oKwSt27MiMnIXvCrt0Nk/fB3Uz+A6j9FQsZZxYhe+Gn9u28F25qVXxAmbVaWdezG6Tf8rKOThnpXwHBERr+Hyhnhd8iMz4KWy1LaNL1sxLfI19D/sP7ulblcKf748b93Hx68r96xv+vfGiLt+d+7jFct36j/rP/79XfeK3zoHcjm6OYNkWYrB/0cuHVRsvTlf8YUE7BLEJEq0r/qVGsCen1Ovbro+vN729Hnql5nbs0fRvhJXhQG4jv33+61LJiu22lRa5nS8wgydtWi8idk3r1sBIO/k4z1zqYyCrhUsq+JPPIse20bFNG0RLnm77K/WceuvEZpBzK/tW94aoKSM+Z2yXbKN3oYZWBe+CGDacYIBu5pdLE2U6570LvzTnof3LXzZe0v6A3EU//5x6H9jQRfiEi3zXSK+3T3qde+HKftiRw0VNsCUVPwffIZiBjFIRZ1bntfAdkkHusW/smcgcZTXOoFoWFWM92pDiEx1nEHmhrl+5B0qNCH+K76XtsmjjJX4VTk2+gYxGfhctvKxsTcoeCN3lcmEsxa68wH0l3695acwL5eiRNVtsyvpObdlGXmkQpM53Sv43fjy24AXZoF76jNlGfTXuBYyAaWtyDYQHD+AXjfjB+PHjFVlNiAPHZSjw2a2k2IrN8Utijm4o4LdSI571qDnfqOvLZSPPK/OaYIjHdERCJDGQli1QMueACnzihJFcGpwDN86cnVrvd4NaIcsF70r9LGJK3Vn5C0D5ywcbsV5T00ZYhEhq5HQDF5tUHVsP/NupqaErL7sJBVTnFfMOCm8lXqFfFik6gh+cu5K1gGyAbH3RxtCBsNgamoUzJjQ2PG3BzpYpfoneyCVi+NjRh5v4ZG3UfeqhUTutSdFwdwM+5DPpEt97mvwMuaydGA3s69kA9zzknBrIDmrv5HcM6uIAukBP2QuxSe4q+vB5XRf8OxVjtsRH7IBVaY8+Y5ayrGk/DuSMDxypSwhss+65Pt4ZBzgWn66smbnNJ2ACbhs6C5c0VOopviH9x3/4adY1J406iwc1mzM4eudfgmUPwKX5tzyQ2fEbQYzOy/Yc9NiDvEwSoyP2cw8VegsJrNuMgIEFB3KOeV96SOCS340zoZFXpYGDGksz+S5E2xM4RI95xr8FYfg1+C3+37eO3xTag/ZhX3rht+WyHs1FnMcBfX8CwoWQQWEHHrTf9pHzDNLXNIhBLvIIfpI04S43sr8HX8v4o/Opo0fn9+F78p7t/N76n4XzPfZ24vZ9qbbPPNE/KH7Lp6yH9vfID90JpnuAxH33CWApi3NM2XDf8Hw/wOrvvQxhYEpjfF5nrIWPX0LwotnhYfB0BRM7ODGk1BKHpZPjWUtDB8yDw0Rz+xaymwo5xaHDiLmB8QRi/IDgs/4l6JtWGpzEE4YYp75y0ARA3OnHAA/cp990Wc/hZVsYOSF5Sw6/AfZmDnfb2HuC/I3I7yIiM7TRF/iaKLgJiSPw9fq/hLlxwDZhsn5vsy3bkyc1YD/mVIK5MSJVnVpJDs5eOsfj3vd7f59Tb/lSCRzcuT1gpwYDvUMHJOUB0VAp06NKGKJMBl9C+UKPrnwZdeTu49SVPIgW/ow78mzD+hlsyz5B95Y9EUCMTr4++4wfYPtOfXa23+XY345Pqi8/7Ttd+X3hIf9zr8+6Yz+0qcEHzNrGwUmPFPuzLKanTfBk/D14yPne2te4qaNjD/uV3wka9N+lwZ6v8XbJE859nVyQqlkTU+5XPLZl6CXr0UJy+osRd6Rt2X7Pqe88YCXwCpM01+m+uqgkfvxwXwXprCTIwXFb1fm5NAZ5Z5xe9DkzasYS/fBZltBRhW+CAofGXR/T9+sZl/HOTdUkg/1B1NHVQQZSx8HbJ0Hkv8/B5VzO/ysvtKL+C1zWM+euY/oQPQxAOyZKliL3RuKO6GJOUGT7K8CXewwlzmbD2uhFK7QxP+438yQPpBRyQoA64hXZDz/u+zp22ZZ1NpaxWurEq0MfW2NbYK4lBegW0EEc1H1uMnNGnDxDwVd5Cgx/4EDeg+4xRjy6sJ+zaQTg2Lk55phRValc8ju0OQ+dVFBq+gSZIJE9Ucgj/9TDrEVm9n2B5dgR2yYFfgyZuA/k0KM39pjzMhA9oR9Dil9QQacJiHq/WisZX22Li3UYWA0+sPADpfFrpKCpiq/RLrX8eJTf6acu7IVVttNNiL0ZTBQfBei+/ODp5CB0vi/E95DFdhv7mHSc6+SAoVqriNTEgY+crL3nELoQtGpallVVln1C8AOegx8WgYGSQGTt1F5wGYen6tRjn7wnHZGEB4wCkx59YFWhK7D0D3zsmmsTn5po0NXkxYz5EGPnwTssqua5Vg7dCUiTbRKnCYPxyBQbBj702My+ix4CMvmNrjZzVvxI3XlQs888dX4kCltzH7bzEC1/K9utiNH5Q7nwd0dmfrgGEodObh5+x6fPkDoYqmozHw19EoYp7ezDd7BPOzo7Ng4cxmxMICKMs5a9NECGf+GHHUNspa66lAfSgdBEb35spu8hIg620Y8u5tEh9FtNUkkEyfhTgG1+6PMjGxvNKtqVGKOIH+Y7DyRu6OqyS7YnLvJ2YhF9FvagA1ZGhpe5ImVoypcUmwaxmnw8qIxPd5ZJAyPqhmxDzUU/iMvUQQ4HvJFos56LHNpWq9OmYgx62pkzcqdmduy7wZt5h9++05fVka1ROnIuEOvMO+NHf9qHxoeRojn+nLj4hWri1qiPxuJA1kE9HbOe8jB2xwYc0ratysOZ8ET+QF+rpka809uFnFWSdaAvMc13RWBPXWDrAD9jSD/H+LZTr7f5sIgHAEPET3yYD+vgkN0DrEfnThx2xuFdlg2a88o8o9g27cGmjG2TQekgJjvfmQd1GlpMJ3aSbS1tlWtRWtZCM2PIPX4R49aMX4WfFRLsGxMky7bS4lOPjwge5Cg429D1CZG5Y7uJUc7a4lx1gwqaTkcKVUUekRH2Kz536uuAZ8TmxI77idw/5MHSykuedWsqbKtWsxeeIo66rVk/OzKis1VTa022J+ThikvQSbg+ceEtcMuyqBgE8uAP07JErGKl5lqLLBncUMff0CRuyU/gQC/mBi3IlHauh3/BSim3fQdEqZPh0sJT84i68kA2tRD6dS2tPHTMw8ejXxXfUY3dJp+Jq8hdUyOWooWHssIm7EoQZa3LqnXdFH8avp3+WebeqyfWvBAbiSs/sm1j2yBfQyddnXyJcWni429BuyKrtUJOZDXhCjYdE248QY4trRb2zMukwbzJH/yjFjJeeZB5uaxq6Eg8Xl9f2Xc3xdaVtdgx+9bkCLlDz4TaNHjFDqAAGx8IQgcifwKxSGxxVwf1lBwtDXmO3amVodu1K/t1Z49ceXEafxo2NWRSDmiFDqQp1KUtauhurXFOED32sLEuc0N5ENMdHEN8PqDhJcFoTM14UJtDK3nJQ+yF3g6XoO3EMfQ3XXnps1NHV76/Bs5GdqHTNjRdN/bGFZqObyt1khhmXy1rU8M+qyHjmDD4jujYLtrBOXDj/LjBf8tLiMyv1rGXDvZZ/N/TI1cCB+8tdhw37Bt64yXZ6ydejPAyIuuIxJ6hhXrIfwo488TcJc39w1lr0fhYlg2c8T3xa5px5L5LNpchknbO2ti2XRblX+oFNh6GpgYadR4/4nfq5EhCNWT+dOJ9u92o3AcoAAAQAElEQVTw4VCa3VTIXeBJrpZWYqoxt/GApKtKWpYVKMlSke8KHdPBnhgQV2saMO7E70bcjqlTCr2QNQZ8qQn0GWSDfyEWdqnh2+XCi0PkHMRzDOtsKGB9wPtGvb8Ry4xtKzoPfAnsPDR+48XPGy8BM8/DrmPf9cYLu5zP+R64kcdPvEDdyVFoojf6C+catjdsKS8zR4lP4mRb2+WihXx07Eo8I9MqXV7Ar4saD+8753/07+T+OK5KPFfWquEbIJl6uGLPG3k7ZPSIOHz48GG+RPvhhw+8SLmAt1pDZmtzvK3nmYD7CsTP8z/5LFmlhuyFvNlSNaCAxkpZZyvq/5j/yeDYn/jkL8A15L/g14cfflDikdhkL185Uz/+/Ab9G/vhRowP/F84W5uiw8g3dXpQe5F/od5eXj5oXVctQBHLK2dC/rPWIocH+ckZeLlExqbEO3zRv6yLYmVnz/YOltpI3qSB3s598I1cMGMt9MnJK/lL/ONLp1aW6XvjnIiP2P3xVa8/vaqT90rRNennV+s//p9/1U8/D/30cVfHiUF88rKr6NE8r4U8DvJ446XlgX9VTdWKF5g3ffq068b+P9B5pa5u1HfiNqiJMeKF2E+dWHJ+MW3kIL5eXogLtb2sTS3yxqLLuujlw6IfeYH644cXrazzNUE2reYCmmwLzwER+1UvL5t+/PGFmttUrCUHLpPbjl7pxpkcyJlkXq6tWwN/040zOrG93QYvrN/0iZfWP/54UVXx4hlZJcXWH//yo/4CZO0H1i8vi2KjaJDOfFypjbe3g5zkO8fJEvmU1nWjX3Rlb75xzu5RCN/B2XgwrtYkS50PwjX5hnYt26IL0FqpFRC6FDmUou3UTucMwUP86BO7k4PkYec+MC+db9QapNgkkRoZObapnUMHNMnnSuzzIjs+rdwj2A3/0X1ZtazC/pqw8dLvZeZL00bSPON1RUffFx3onvZ3ifJgj+zKf7r+Ey9rY0dq4kq8IZOwIe4couF7SmS7iJg3lobmi3yW4kef9U9c8ZcLP5rUC7om8+eVszp+9zHEBUZySTKrAXniGzWX2qIsZLPGgHDgm6i50g8fVmUfbuzFRq1DggxJ5gIGMvMXd0Qvmh0kA6IhzvgDp1NPB+dneEaMYTk5zry1pqUtDE0+BnsSN0hKMjfYV1mPfttwSS32JgdLpl039hTlQ+7EPoKX4O3UUFYDhAH8juyuwreFfRMYvcO7U983JQ+hbcuC/AIkjoigJjR4cEPZDzfqeceXuJHc7uSuo2RnLw0SHfsW4kR5iumEg0SiXQlJchXfOwKO3bMmNINnxcUFxcu6CBYJe2Oz6TWkyO/xDR8zN9at1bD3hCoxlsyfR5wxD0aYdTbTRQ+dMCFiMlSr0rIsiq4HyFYnToGcsUZ++KWavKLZluEt8hLfA8VcsVkL+y/njfTv/v3P+nQNw4VdPMAPfsOdjgzyXLbCV62mHYLCbmpVso2+IcqC+qDH8J6JaNZcb9Um/0GAZ4x0tk4SOA7wQ0pMbENfgICGvE4OdmrkptLvbp8D+rtZ/nsQEhi8fNeErziZ6cPeIeOly0GyZkDvQIj0z2oDrgDd85WAP8//pY7/tdj5d49fchi4KzJ9gO63rj9t3Tb1+CUUuMB3lfgzNofmBFBPaGbPVxx8wDP+d47D+jtJH2S2p0+P+XMfcXyXK/CM/zwOxWPWJQP6fW3keH9mf7AFF3jM/4R+6voT5PyWiF/S80v4L+X5y+lvzBKiX4POeZv1R8/08/F7V5V6tK155tqiEJKV86hl+pzNjAO/dh5lH5yg2eL3pI8hgG1UeK792R+2p2z77N/lozfjaUcG/4MheTgDfDfsbg9m30fpvlwL5jN89m9wo9FzE0SfdZsvUAaR9QCm9yt8GSKbxTNPDuIbsC0u8cmaASyGTWAefOkzF62q5o3Ryg0i9zqaDXouhvdPOpdlTDR9uWRb6Yu5LNl86GwZWZ6TcQZNtidkvu87N04D/hMXwuAfkHnAdrqTbo5OXx43uqoSi5xxQz3Vjy5MzegkfPDQ98SZRS5m52V7DuxHL2zUbDY3h4xCn7gw/bwHg0fejYc4Nx7GoRYM9CFmlMs2spzhCczPwfk54JfOdduyrbM9+nOGI3Ng+4lmomRib0dvFI8v1lNbiXP+9VXn5nUaP6R+GisRu5whgVManwbul31OBtGcMrC3mrUu3Mxn7Vye1DZ5YDSQPaATPJE7hG2BkUWw9GFl9s2VHyEHvyp2fgSFppCZ2sw4UPg6kN+nfMm2CrV0sy/WA619/hGReeJw8OMmvX6jRZaRYz85B09mE8UgNuRF3z5/0A/skMwf0eIDJjLiGsD9yrpdsq3YEZhLzKuk1szaxJAmIn4XYnsi7bPPJPrTBwaxKOzND6x1XZFhICt38NkP5HHNiU0OoQ19EKmR1HF6ySrsEa0Y2CU7QkxGxVgC/RUYn06bo4csSwIHR/ZkFy2xCDCsVhIyTVcRJjgwbvI+enC5goNUbujNj9+N2mswZhHo/AizjbgTQL3HL7yB4IyyQpcdOsl+9HpqnuPOmZyHezce4M99A3ah5lce3Cgk+PH/Z+9d1OXGte28MSZI1pL2Pn7/V4vjxPEX5+bE/pxzdkurqkgg/wCr1lpSS717X86JExviJICJeccEyCKk7silQpeUH4aTnh/rHXs6/Hik6AvfxpeWhXiHJvmBuMdlxHnStSphkmRJs3FW0RF54yEzegmr/Pgz0BdcYnqwdt7y/E2G2R4tQS9KaMMf+2zL5I6nbtqM57ItBSQq2hhhU+tR6D9a5zhjrRrt+FDK+ozNgYHd42FjeFCnaqFFHnMdXKDTnralMwElXLP5uCWe67LyrFqRITXyYQGUnR/+KQPnOmsisiZENzBFIG/aBG361UpVQCtkNewXP9Z3Pu7x4YZf9tm/QmdbA8Of/eDIduUZNOIf8gY6OjB10p806Eu/008dMHJaa+QNg8iddLkBtlXYk/GszW3bZj98iJCmb2iGNX27wEnOH3hta5ZUEGQ4H2bDZwc5R6dupMxOdGUEkRMfJKyyrY5vb/mkUAG5UJuxfLhP7id/amNOtkWJUXCJTWhiuyJ8CuYGf0SZW6tSq0ZLKuJi5EZ3eJ68aTfi5Yxjk+1Jn79JHJ50QhNIPlwuq1bWaRlhqMt4wRN/q524tEOfjznRE3tTT+A5MXkx5Djy8eZGTtzeYhNZERs/I+fpm3l3Ci5jgUJVa+JjeZuACUoeZCwQXtv4X0o5eD7HprQDVVZVkeulCx/b16VU0Fc1VSN/yPmDw53wBL/yYW8DMtei2NCXVchobUEOfPmq7yGX1FrxIbLpLJ57WGzY2UNyqJRYtCpiuSrFtmynqUFe7Ly/7fPd5+DjZddBv+ND3hNy8CTitxKTJXqWBX1N4R5ICH/qYnxbN23sjyuHbRsHWJfLhY/SqwrdeuiDhasQ6YlaODQFQX+gF0BvZ+2d88lIhFMtxGzdmlb02InZmHIb/dh/vb4iQ7I98S8vHG6J4DCRY0LDtzHh9fXgg97JDzn0xu5FjbmwjYwC15Qy0B9bEs9AcMVcpO7E7iCvjmlzD2rKmH6z3lsrFeCSDuhyQKbYFEDwwM/MubDv4P3jQM6Vr9Q3PlZfc+DBgdSNg8ccDHUNcq5j/123/SZPuTX3rZ35yvMo9lQVNiz4s2ldV838xzLL8A/yZFNiCYq1cMB/ELfTdjtUzpAi65VD0Tu2GH9ti0vVPOVu7BEXfFyXZdJXa3N8rgt8S8xwD78PZX3n4KgxVw16O/MPG/krch+TlYO87G+VA6bV2C+1Zch1CBZ0Rv7CvJk9/VD+U5sNG9Z1gxcbRskuxX/L+N1kU2N747myrE35/+fOwxHwQzpto47+9BPHjtGtlf74D3/kUOOTXshhSJS5So1QLhO3TowOZf46H6YHPo8Pz6rIsI09bUIjPoGq5NkyD0CzNpnWOV+pd9ZrJ0+y723sv+WFg4cb8Iq+uwp5+X/TXthD4k/iFZnh7eTiTh7k0PfT50/oLOWd53a7Tl3Jj6znTo4JhsJp23Os9122lZI45H1YdG1rIfifPnM4yFy3Vgo+/PEVEbqAH9N3huC5cUj+y59+UZ4nrUpZh8nD5AnDM16QT19yMLi0RaiZsdzJ68/oysFxwTvpWk1fbKvV2c46eZ3r/SAvFvbkTZHdmbttu5Ajx+xXNaWYXiNv035CZCRek2fdpo70r6y36/WrYm/47SLfdvLxAmwTb5XMXJs4CvjlF+v//E9fdYw2oYw8r3JZz2Ka22XB1gI1ZhxowC1iddNX/HFrKnzsYAeDM64szcGB3c7vqM5B2craaNDZlqGxDQ+t+b1viCElZQMrOc+oMFUp67Ji/6bCPqtk2C4Xa7sU82z4Tvuy5oSu169X/fLLjX2ioGVsvWjbGnTGj6b4fhxDVw5+Mx/H4y9KZH9ZsBPx0EitJONToXChs66LTh/AWyKYzP/Oeryrs5Za64xnQMr8vJDvAR7n0BzEWBycH/hVSF3kivQu0ZPho08YNSFdGgXYlhmTQ3rSD5p97BqJHzDQn/2WLXnSdshuHObxcwDxfbLaxi5miQTNGqSrwBSdPQ1gSEWIFp5vgZr5Zw0GsgZv/B7JIWFVU/awJesAWxjWNXs/60iZOGzqIM98PabeK8+IK/ty1/nnlX369borcZQPpdinrjt7AtMCn7FxMG/WmjnfhF5NXHzPX468QvgVX6/XoewXg1gI/bHZJea+1HDS+Cd0T6CNKuRIyb2FvXbF54Ht9/tQ3Hjl0POG7MiLnOI5EAjdtq0KTpTB+s3ek1yPwMxN8itzUMSvITu0g8npY44qMRoayriMkFyMVzU13hkul0XZwwb0OzFjixVbLFTwc0X2Lfax7hNjBlTkSnxpld47RIZs3mmWM3bFGDoX/GkQ47IGt47Qg2S9Z455r8qzcICDGktR+iFmJw43aGC2JgiPIBvYPPjgPzrj1LajfoIsrQsw48c6YKzw9+SHHhn73OsRzOWSCho/2uEvbFYa0OpR7FCEX6z7gzwI7LR3fMMo6E4KIY8OV1hMDUHuwFBwpxS6H67OfnGwl+W9Imi7Te1Mvf7X/+2qr68mVxfW+FDmuJODA4pBLITQxJnp0QTyoRH7dVno42AEAh1hIYcNlmnZNMW2kgvrupLLmxYCeOyHBEnmp/M7sTNP0ZVcuDN3VxL4xno78YgZ0rsmlP3/4zJuPIHmr67n2FnbzxCk/yviHyMI3NvAhzZzItsT3sb/C2xg4rTR9t9s3UiC/gb8OQUu6wkYxbpjiZDxSdzAX8L/lPOr2uiwIn6CKKjgfi6C2fh735IXAKqnzuj7CO/4b/2Nzx/ho1m2kWUVtR7lLf4IzyZDJXabN/goK237lGH/uH6InVXimIZtqgDVd5ftaVNkB+xv+9+Rzy5hmfXPb/750G+M2Nb8Q/09mc0I8D3+r+kzY4QYL+bF7a8RAnSckwAAEABJREFU8hMe+7TT9qRITOccM7FpB/lX6c/TNMzfQblmPiWnArZl/zZMj8uKyNj0PcD9JkM+FdqW7bPz8f5ARUbyN0Mhe6DnfhB8gBDMvtlvmACFxs49XJKNTRBF1hP0NxT7XfZTjH3i3uTPYDxHv60zb0+MbTkxi+1P5KP+SPdA/d0qwjFl2eh3EaPZnXEceRs7u/M+IE5upYaavAi95xjss4YEXil00nMsdKX3Ykb83n20Infywy1Bz4eOE/cMYuYPYku2dfASk3FRWvFyFWbauZIPgYEPA3wAtgxNXvshC9G2VUWePyC25yVIFNuTPuOREcgYbBNvMw5d8FTnxTwK6PgxPyg/9It+CGxLXKd9aMu4zmJbdmyDGyVz7qkzmnZ0P2VOXHgf489+aPLyefYl3vOUlzwETz/RoIYOIqzILGwNbcA2NCcIe59+pUaVUrfGSyh0NpIAUeySbVrnZacdP0woElvqh56DHwy2sYu3fXQYXlEKXOIsWF3IAwQuEN1n03AM5j5xw0J8D15sNvEFMW9XR09igThFdmw/+2DgexJWGRUWN0mW7VR6Fs/xsxcZgtfylGmXBD3WKPoTa4b1fbHhAIKPjNC9A9wPppDY1oyDNGME5+y31lCFPvC5xsztPvVG9xMyZsPlUjWgwuOg5cefwqcqxhpQbY7lR0AAa2Z/3qYciWrakvgll07dUuZFKdN+p/UrsE+8fdbhD2R+Zk0gHkOT97kuCvuCiE5I0DWmDa015YdNxrBgVoNJiS2hCyKsCz8SW+EbtmXsI4Ru5iHEtrlLsWfnI8LscLMtfotqEKsEgEjPdfTcop/2QSpDYxuyB4DsEEYPFbZLoR8Y8YT0a/JBzBU81XlNmzs2HVNn5jYDtumDj1AQ4V/Xptb4YTxldyLBAHTBVYE/l9m0YWBQMSZLZqzcFDAI25OmQ/O0xWYEOOcEQbELDYP1Vi6EwAM6sRMlshPX9G2DYRyeTq5WKxU6XdYEC91WxhL35ELA2FK2INW3ZcggL9uipTXZ8PLDfwzRLsXu8A9iY5sfvqtC70KijW/EBt9CN/2DcWBXIDZAEEEqaGmoWqmqSfgLG7XOsTk+u7KaTAwbP8xbQx9jY8olI7ED8QpIloC0My7oBCr5RfhUrTFs2UCdEDs7Mna+4pzPuq7G3isK0mMWLfHhYicnkif4h+7mUhEn23Pctkyr94H9pVZF77xiy86XoswXrMjpchk6OIIYJbupiMPBB42eQAQv1NPeiX/4s28EIs+wMjznI/2Q50MgHKAHeCoZHSV7UatVCx83GjGwmSfknnxjfoyRLBs8giKn89wvfJj00hxjWIPgxr4d/vPDZvjO94JBHEWxi7uwoevIWg++S1Bij4Gm4o+T3xL4Qu4QopUysKG1UvQVNhhaUXZk5bkscsU2GPGMOtJVeCYwNi9khP7OR7oDX0I8ZRF3NE3b4kfGLE8Z6ceH1IHwh3YOIy/taljeGijLjt+evJEvbIoNwi8xp4O66qQNr4lL1s7BHN/4AjxjA2N8Sm7QnFfaB8/VOx+Mpg1jyLZalQr7bStydnIqMYOUQ4UDGj1oCv9EzuYDOJqHiI+4FXhTa9adeYm82CiZfbAjtzMmNdZAw09R7MwFkHnAp518RKRsT4BkXpHlwkbwiesgR2iSd6XGc0KGKx/g8IdL9Ji/LsRP/mMf6B8zHxOb6SPrMvmYGCW2HZnBB5c+BggrZIS0in8d+49TBrQbB0rrclHVQgwYI2CRFYUFfbXwDPT2k2fGdEArlZtsTdjJvYJeKSBt8+F2g+8gbgOapoX9iQZyHnPRTty6sv5aYUNJxC8+pLYNbdeBznxYj+gGjwSevL3x4T6+xs+DOIhSzH8OTYY6vLvut0HdsRUdrG8rehatHFxVa2pVSil0FW0DQv7EgmvMs92mbakH9mlA4VLKwVx/A1lLoZH5U+g+dJDPOejKx/b4lviOyIDCBR16bCv6T1/6jG9omA7Nw4GuqJ2Q507o7sQlCGPfQZJ39OQwKYe6FvQIuF078y1kG5mmXsRdO/H6+vULtnGQ0YbMx10vXUsOK16kHCDvrK/wD9ZqcYgVvfLpN8IUwWYMao0+1MndzuFmPsQPdMcfl9FFDPgIvROrgUPG3sga0CQenQdQ8QwLfWJjl8aks5JjQoeV0mR4pVJrZg4XZboW5jVz8PXrV/jwxQGo3BgvmTrr7XbbieXxoLHMYct2aVo4PBvYkhw+7hJuqLVVsevA7oN114m/0ZuP05GV9svlk/Ix3JZ2Dly+cjB0e3zAnh+y2cPisyjJ8azv0Mbnbb3ItaDMMuMH8xcbTGfmOPXBHN04KNlZW7anL8/2gn2xUdg0OAglXNiwT5pl2fDR7B2M1iru9Ikpce6DXjW11rSu66wL2a+spVdsvxOj2AeTBH7gePJK8G2Xiy4v2I3OO+vvTn68vl5nnCCTZGUuxHj6pha4gXGd+GZPT/w6dhQHthm7XBLnwSHcTQtzWtVkcmFZLsrh+ufPf1SrksAa/CAXqjYOLg7923/3vzOf0qfPTTZQUDTNgropb1lWDRcHmNnr/fB51cGcYpZsC9cmT/yO/69fO3tW6fPnTRuHtRs5Eh9ywBaaTo4f5HLW5devd3GOLrYbRVBk9T4UObO9S9f8S+W5NolMQxV5lxyKDChBdtYdNuHb/W4ZPxvzs7AmEaVAqzA23a4H83yo1SLjb+Tcbledvgi/sJ1cvWd+yJvYYGuWtBOXbV20Zf9DRiviA5JL8W8n37OFbZv0+dMLurr+9H+/amcfGb0xoyXb6OtAxEZ4iXAo62vGIVSuDL6Ba8DX1ZjjdVl1IUc3cpilynrDH2S2FjnsI8Qq8oY87Vy3RYn5wEguBabg4h71VAdzMmPO4h1AJmPqJEaIUVHbTdt6UVuRDG90XF+F7YntglyjB84hYpGNYMjd4IeOh0zNYvIj83AXZs/xzgQYv/teYiuYcoqEwHQ19lXhqNG5clhbxL0EXeYHucmjTtDxfMrKHnjmRtcSeuQYusEe4SQD/WcMUKu0E5v8hZMrazj/9ace2Ti4VtMCtCi31JbSCshdiU9VYeshvOayDub/XaambAann7YVPrBcQykjxNMexoKiWsjbKhoQjGkvDfy1iVvvvIvd4OiqxCMBYnj6QB17bKMPoL+4pg24rogkTOTkHbgBu2ac5hxJB4OnPTAK4ZYK/qZS8tKgowfxtIQOSSBti0t5Ji2LVO2EdbViT97jd/y4A42xbbMWfGRKNfBHFMsaCD/IXboS7wAZDwQX8ByQoqthkuOQTmyrUmVAZ7HBI8+mBrjwT/h8aGDHSYUaaNIe3IKf00E718C22NQnzUATsobYQ6T/9d/f9OXroX405n8gs8PCICSGMj1jJKEFL2g6tB26oY6SgX/x6WAfnX0N2Z60uXV02/S50o8daRZ+DuzP+MGkdnL0hK7gZhve0NmeMglVRPz/DfxTh2zjeL3BTwn/bgP+DUm/NfYbbD8d+q93IIn/Ed4iMc7WoH7CiXm/B//s2SY3/Oz+rjoL8HcR/hVEmM3y//2MsSXwM46MBX42/i+B/8ui+/ssik+Z/99H/bdRWfnzkMEERfej92erwWyG/gm/xYBoqPUNdJI1vKKevCGajd++8WzA6tA4t78bRP0TpqEPySwjBaqs82F8Dtj+5mH85IkMUeLb0zW6yPC39KI8ZNinbJsaYOTPXqf8p7Y/Sz4JIto+dYQ/yMyj7TT/RcCu39QTU0Jzwq9Jx3yx6DNtBgEOJJd+RUlouBR534/BBj+eIyvz1qkDBz+mB+3G252x0/42Lh3GjA/qU+aH8QdthjIemDQxgkZHLtW8bMv2+4IAG77YEui8/By89OSl/34/X2L7hxcejNfOeGieepCmjy9EdjDSeddZwNmW7TfayA3oQ7GLF92FF9hFjbfZt/3o4QsSlNIxegK2TRmP8YzFj/A97QtuEIODF7qdj1IZmwHAltDu/BiNP9G98uOzNV52q7CjYUPJrD/Jepa0bMt2wgGM+XIY2ffbnR+a9/PFHwbb3DVp9SjBPNAPjBiXCj02uhm0HgU/uWbHtgzNSee5pmPruiReTVXhBaCJX6LE5/gWHxOnxGwgkItRyUYmQEMpCeM5PqYP4R3EOPhlaXNeCvm2YbHElX4VTdp6lOh5wgM1q4Fhg7mAXTs/AvODPjZmML44AulEb/BnfTxs6cQ5lkjhL+yoampAtfgdsBptu5SSOjKnXnQHF7AzdwN5x7QjsWlVyvyv26qd9XjnA9JBzoSt0LWsifMD2iKjw/acBxstQOI6uAXAaLCeEvs7OdZpBy/Ks6Y5r6o2Y7swl1Wn7aHZsSMxuN/v/OjfH5D82rF9KLSB0IYuMU09hXLrmbuHPQe5f8cn0MLUCQxNOTfsyweS+REMmht5fOXDzfwozHyFp2Hbum3EaMXWgr8UvRkr4pM5kKyU4G1Dtyj52VoFLbtkW8mNnX3kzh5zu7HPoDM/rhA46cIfSKeqUZ1ybTO/bcq1TV50YBCXA5lS5xdhPgjGzyf/Pv0+Jk1isyyrMs8L/kR2YnQnF2/YEFobHXOsVFU6/YZnW6fuyIjNgSsfQOPDOmVC22ry2J5+UlEPUqhPQNy0fZlrqWkhjxK3In7rig7wraG/Sis2LMiVLJuYzQ8Iz/y3YuudeRuP+ZGFDrH/3HTlQ6kotmdIY8FJfycOd92Ie3yOL5MJsYNk4FLmppP3d3IuPAftt48+0BlFxj7bp0Kq8IQ++19op8zon34tfChb8NUiPLJLKcnHGzpu5Nr3sDMXmRfbKnQ9oRGTaiUbpUI9BodudOLL+gKlIn7ii0pn7fR+l2Z8OjzSyaW3YjA2d0C0OzEWpWVe0EsT/hLiAdNOPAkCA+vatDBntlXOvFu2oUu0IZW0k+MdSG9gR+QnpjH1IOd24MDOfKCffuDPeHy82PMvJq77OV+sxcToQFZhVyxInCMfNejN/YTMRehurKvMyRiD8feYZfykPO+YrND0GAWqNXxpptUBfMHujNN5u2rO68q8blrXTa01PgAdeuq886EuxJ3ARZ/lSbOuCzwXLcxjeIKvOm1LLJI/UwY5kfbcf7DLNik1dMy1vJPfVz4U3WZ/6kBPbAx07BXFyN2wLWuM7ryiKzYUHxkZxiZPuxOvgQwNqROv9Kc95GFkFvMbvtidmMfG5G7sCe1AZ+YjSqIDc4XLEre0bUu09SihP+em62D+40OGbCu6bCu40ASicyQC2KZZBnmxAx3+zFOB9WwPaGLDuq5amJdtW3W5bLq8rMR+kfnqd4JVrWZfrBdUMi+ldduYU3iZIydIDERO5qvoB5cYnWv0mLlj8kGUg/xM3M4x7MIWyRrMYcay5yRuoYmduMQH113J/4zF10BoUSvbc44ul9jTIO/guoQPsVlgBrGPvFv2NPaTxG1GG96o38nFzNfB6dm6leZ/epTDk8unRTk82TZqYIzVf5MAABAASURBVCVe4buRe7dbPjoL3U3xuR7+dXSJ0toCHnumX4O838FK+deRnziYSIzu5Or5fLjPuRwYg0lyafatHG6YtvCJHrla7bGO+FB+Z/2GZ2EeLpcLc3jRy+UFONsb9LGjVcn5Y0uJB+2OXTeeATf2j1mnDdzx6wZkmzvY1yM/ayzxTtuODKSEn3jeHjbYnjmReb3P+Nw4FLueMP+/lfSpT30H+PuMSfaB6AlkXqND5FrmL7ZE78FH6ayd6MqBXQ4qrxzc3Tm52pkzVCtzsM69w8rBgC1yhjzgUErsl7/88gv9Q5UBomBiMJR9zyLs2lljsTt5cmUvveYwlPoWX+Yz/M7aYc6H0GUt66p1WZE0dCcGV4ChSTNVcLOLcSG/oylN9DfpzKcNW4qxodgeGwJpZx1Z/GHewoUEZX2kPcivEULkr8zvumEDhyFjPN/3Fg4e/6D8J3RXbExMb9gW2Fl7iWfW9qfPqy4vC7olRCl+22Ztr8q/wj3hzKPYU9VkScm1AOmNH6WFQ4Z129TIS0EROs1CNFiD1QxNQbtxsHQo7yMSfhOR0GY+ykWOE0eedVkPX7980S+/fFHiujMvsTlwfb0pkFhs+J1/bd3ZkyMzeTeBNdWJzwAfnxp2mTjWA2LaGRPmE5qqpviTmOK+ErPozGF8cq7MGo4rYaSOzDt7fuyJ7Q35jWdF4vuFw1REMlea8TxYPyKXN+Iz2bvID3MQsQKfdOwX/V//8ZW2tJZ05ZDyduvEQvB3nmEHa+Q2IfpsT9mxcWFuF/Quy0rUJZcVWw7WypU1nVrEeN2k4vCSJnIPoCu+clNk3lnDX768ojtjcGDjjX3A1aZd//Snm145aLlhW/hc8OMTIea52KfO5FJyamBJ4ilqG1lD3ACuzoaSGN3Zf//wh0/ssZ+I9QJlV3BfvlyV/9LClVxla8G8ga0wRkYqalJBpL/uxCjPg3VtUz/D0HYO1V/JsX3GjeWrC74nR2J3Mf8LPrVWWvIOzQFY9hgbQ7EisYh9N+zLQeSd92ZRzFhICn7RMDjhv2i4JCe29DEPlLFj6AZv8uR8nlhr9LWaz1obRp2FKcN+K7ETExSeV3Jc7FeD3ymBtAvdy7KoVYlpB1Csga9wMV+tCl831u0F2JRn4YWcC2zbOtfeBuNTdVVTwZM82i6LGvYVg1VNidVAZs8ksK/I7FnQDpAdCO26NWxYtGJT7FrXRcuyqrEW7FJKJ/ePrEUWRLXgLHEJPQP/srZw4cTpLH0QxQADtjnsXtmP2jnIHfVh14K+6C50RWRDvuVpe+xO7pNu5O8AJyFKhQ+h0SxDU9dsFzRW8hNTZXANlQsxSWdgDxdYyTZQZzyJ74L/Z9zCL+ZjaGFNXi6LZkzYJG0rJfaQWvNdJv3YgzBiVnJZ6W/bybdu+L0yLxjSmrGPeX6EJjbmvT/5eWMfyp4X+4ya+HTnN0H6AbZT3aEJfmQ+RYGOe1Sz/jt+DwVlc4cp64DwKzx5Nt/YC+Y+jPGJbcgKe8OU+Qht5KXvKhUEE2i3xKeBKwn0dKLjQGSbcf2gjB/gqpKDZrkaGdL/+R++6B//8QvtM0brctF22XjveSH/X8j/C7AR00c+41fmMbpTJy8PgpN2lZmDxrxFVkkyck8r7LTFXryzP16BGzE7mI9zPHm3sK6qNRk5ZSt+reBiTyOHqkrgGfDPYSqN4p+C/sZi+N8hE/ctDL0lCJTPK7jAs3/WFvEEwkOs2Cz0Zrco0UP1uBLkJ0A9sQPl3wAyQCm63gAl4yM8ExgJCfY34JLdEF8/gNiLrZGFjDf5aQcHIPJvur6RGbkP+JuE/g3MLusjfBRlS7a/Af2Z8vTve7KP+O/D+OynHpnct53ieym/3R8IGDwwpGzUTC9rD/OxHz4/gIoRcOMbCC5gG/wJIY3MbEKzzS3iAyxtZQwUm43gecjjIT8f9MR18FLbeTCGvuNTIDwBfVeCC3yH/tAl8Xl5eJ8rKW3NQi7jsz7C/DHzAf/oD+gnmMbjSrPZwnSlvNkRnikz2FOWs3bAsUre/M/oR5j8UQJytqlzxd6PIBR/L+cj/XM8vIGPvB/boZsQogdEzgTWF6Fn2LK/BclM+emX8CkwecbDeDFMO/PPOxbD7A8GydxmLt8BOtCTDtaRCUeenTyEZ/Yh4CpsCNCUbTkNaIu4Bmb3wy20PwIbuTDHhqfNqVUnPipN23ZQepaBfbOdMSBtxAiyNKG1TMvO/fSLbkKoBn098BmNvxlLW+Dt2UrzA5y42Db3AAxIO3zP+tn+2A/uI9innOAQkQrjyB464bPP8elzEQPmfep71E/8yQjrB3xw9smf7QeRmnWWXAL5AeySAckydUCMpw7MtkqS9bE8xE/UiPDZwo7Zxg8NFUTPMZqyPSF46WyPGKfwcZsXvMwppJO/sKnHtwfdJOGWcar5sjZrEnpgd0DUwU09tK33vM34gFbgSo17k7BFlMZLa/B2cMVLdOwi9sgI3xyDw9Mmw1EShswW9WxT26ZpTf1pK3LGxNGc9UgDCI1tiQs10/TBoO3pW0wNZAwpAo1cCc10ITxoY28Bxq5TAKPsdR3G+Oo51uS3umY+TFpZY9KecUeiBM7s9Qdv7mDVe+flb9ezuCxEqz8RP6vjCGOZ4zGysiXbQEwf6A2kHTg1y9BIqXQWtIBLG9ZUE3qHfuIjY0x627IDpWqppY7ek3ZI1iz22bAt2+Km8fBmYHPoxwx4yeQIIkQIJHAmhgKnGTNpH3AC+X+29kmkOTdN4sOGFfEM04MdEyJ/dj7eIAj+BKny4gyknx+TPb6G3rlFDjrRlfF36Ng4lD3ipBJyJDNXtqcdepTWSgUu3ed4oU8GE6CafepckZlciB3Rl7ETLDSGRBEXODtSlZU/3GR7oieOtp2+J94u1tmYtov4Jq4h7vgXSDs6A3rEb7YZOG0oNX6EnLKFnK6Ml5sMSCUDogySlpRW/LGthfVu5rK1VdVqwnzXEcUSJHJF5oGNx+Qb2BX5ZKWGLbcmRpS/aRwbAsZOzTI0RiiloGxPLEae71jMu8wPNUgiSxVZJhNDV+hfHnSiHgrWtqqwFRjw00W40ZNReNRm/yA/j16oMnzRUYop+fhgdAY041LQwDKQ+8AbGXZB7zmGyzryQQMBPTplPW2oGDAk23LkIUcBeqkTb9E+9oGsIcgevF19EDnkRZZt8MgoCWc1lHLeja/pHayD2JJ2ABa5nOaEtKcscGknfwIZDD51qPPR7X5P0PFRxreugR1L28iJVSN6+IjTqcfDl87HxegfyaGYBT790MTH4KWSiWHVovAN6DL29H3Ss1/nI80YXWVj0tCsaA56tumXWrtgy4W2wSZ2Il5dnQAMmfiU5IaMgq4p/p6UkmxySDMnd2KMyQqMJGZJAhY+six8uBI5V9TmgwUjcnxGB4qEE/StySxrICRDtuk1yBHEPdfAouRGxgPTRxrFx8ZlPekyjQsfBgahv/OhMPWAOXxUb1dZstFHAOMvHQmjd3Ioc5PYHT3Po660Ua2CfuGjaOHPlIuO1DC+XQN5MODa0MH82kZ09PTZ7whiWidOOm1OzII/WE9jtDm2LYsu66qVtW+XbGREnqw8N23qdgIkU/8gdntyDrmMxAzsILTEKGYRaBUBavCN2AHShhIIPrZPeIyFhlFk524Jw4/k6B7H6aOnakHmMmnGYzx2pD3zGdpJ4wW7DTAb5EhrBV8Rk0P34ybSDPFNQ5b6UCepB/5OwP7mxGCgZ0BhoCTiBakGt8xh6sK/aiVTb8Rv24ghdRXxGwP+87KRAcTfxHNkh00eoytkxVirTf2wDnDh6uhJHXjG4XY9oBkambe3A8X0DVnXsjWd9lgu4R+Lk5G0ojd2uYy/HRldrTVVaYL4OCztk1o2YyUz2MnLg4O5nQMnW8qP0GcODebAxKURg2KouZS+wWes1HTZXrQBMBL/gSlGfJNkZe46JtpNYOfHuefaWcn9Cx9fFz7CSuSAJDzViAhuow9iRTxGV7UmFDM2pm/rtvHRdtW0qwxdR760QNeAwi9RxuCG1PmhlKZt7kKOZBu7Fy3rou3CHgrtwfzkUGdQd+apE5tC/sCW5F9VwxZP3ozvxO3OAYeYLyQi99AOz50DPkLEfK1SiWwAjx8DWQYEZLxaYTNADIzPOwcqJeOqhZXCxFnDqujJfnLsJkd4DuRZiZ13PhrfOBgK7XHsiC61WlRVEaHYfhyHZm7Ks067VSm+r1t8NzLF/MGCYXxvZa4ke5WYY43IMjSJv5gDQUubNXVgT+T3GDm/tXTW4K4rH6G/cvC9kwCHrNGK7Muc7pkR5A51dA3GjnEg9MD2A9877V2dtd4s2YPbgEfI7WJadGcv7sgt4liYdsfgned9/Op9YBv+QjiQL2y3SkydEI48y0qBkfHQlBcQ2Egeoo32ea1L04XcOKasLtsqBBVKT113+pIRFXs68TDCE9PsFQv8oiQ+Nz7OHw8b403oqnU9aVprc25CZ+wVtnX0Ro4Un24axFeU/KWETy8vqjp5iji0Ri6jr7VS3gn7GMRqZ500Cb6VZ9rGusmB2S9/+sIH8jtxCg3Dthr6F8LQCHpgXV8kLeRB152D9YMYf/r8SS7kqWLSlL+Dt4MjVxJrE0eCmP3kBt/OHp/3lM4a6eQrQh8XgaKVtImfE8ZQ1rCr0Lnr6zzsvBGXLvE8ip5iDDahAtu4I2AnH3IY9+XrV92udwkb1rVR1ZSTuaJDvKQVJxOHzpq4Xa/4UMq8RT/R0NqaPrGfJX732+Cgcp+HqtJnffm/h/71f/ePUknJK5admFLyMnRX3feh8C3oiJ0Hts3cIUYHuQGTiI4W5quI87Iuii3L0rDNCDWijY3Maz/Ud/JLEuRaVyYH7qyrf2T+Xl/vzF8Hhq6vXb98uaMbYhdr76a8MxIGOKz4ljWiahAss19zEB1Q7OQZpmqiLMZ9xlEmP80aKA5rVi08+wJDXTf2KtiU+a/WFP7X1wO9A3sO8Ie+fr3JNj6uWjcEM2sHc9xlTFkTQjCl1+tAn4iLiP+iF55zCzFZkbu2UhW8bahHCVNe+JFnjrM3qaZuplODNaNIrNPeBh/q5cnDDH5a8eOi/KfiB3Ml8tE48emy6PPLRa0klhGxXqnRa80CCVKFH9anTwtwmXIWiIcKn+/AoVmwAfXwN+wFg+4D4wa2j0EHVMY/XZB1abyXUaN7JWcGzw2xVgf7YewOXXGrWrTwXpr2mnV82bRRN4iSx+PYsX2RWK8Hz4Ur7223JGZsAUsYoV8U+kZMVhBFLeYx/NM/aIWXBmJLK+SBi83H3nW97iIlmTmpqqnclLgKzLas2i6Lsh4O1juuzrHC32bh46KFxorI6D3yjOS5RVjgOcgV9reuWXBJDdrsdbZlG71D168HtJ08uXN4K8VmhqAVNKIkthbm09bEVQm/S5eXpmUpYbaCmzayHgmzCIEgUyEsIErnGbLP+PUpJ7wfgZieAAAQAElEQVSxqWBuZWSU2rLIsy3akht56ClO+U9id0n5T2/nfWqBbrHVAGFgqgLXcYJr+rLHHvitQmcaA0qocStp0bEJrAJLlao1tVo0CzQZiM4x58yshaHoyXjmMPxHdDAuWRkzcmyrqAt7aE58bMq+NfEg7dC/Q731NekjJ7hWpTx77CJfpP/hX3/VP/4TewDrxNXlmNuQI8PIBR2PDGzFT/zr5M4BJH9iQ3zpg9wgUQaTBbka/EuLHlGGOuN2o10KT2A8fEz97A+Ehre1JudPSVWGZyefdgwoGTmFpP9KrzH9HiN1YHb/2+3/hQjMKfgb9WYeP8L34qLjCb8ee59/s0gC39N87EfPx/6P2k+JT9rUgSdt2oFn/+9TP7W+S7Mt22+I6PwIbwO/t/FBxQexf54bvuj9c4ShyTz9ObrvxwePj/B+j/9zffs9Nt/TfpSX9hNCZznVhGzKs/GDW3x5QoYjI/Qn9KD+KrCtmvC+hesHJfqChjTVGwQfeEM8GkwTD6jcH4i/cxU7AonJFP1onL6cMU1s5hi3wr3Q03y7bM/oGwxN7r//is+Dh+9HjuCe/bS/h4xNHI3UdjRL9lmLMveM9+6MYWgZ+p1XmA0fz2bCn7B8BOnHY3oU2+J69H5dJaaB70dOHawedH4cs/3oDl4aOnaNB+hNT1jefXzSx/7Q6iyngtl+p53decu8K6zQZTwwB7hN+alZJgcv5QcvdLZlG+x52f6mT0dVbf6oWXj5ifzIie9W/kg2NUBjriFZs9hWCw9J90Dp5BMklp05wLcPe81He0OllCh8guADh3vcuYKnel5VfjY/1NGjqTtI1KaaEGrb+FiyZ4950RvYVl5+O2+Csa0n19+USzDp2zJAWfkRv67LQ+5T9pMyegSdiNdZD6Wc99l6NB1/pg1MWgZ+ALaxF4Zp19m2PeVTTY56NGzPvuVZhyXAFGBLqS1tytr56BDo+B3eBV/iU+KbGbMt+4QI2vnBc+eHYyc+kRcI/nuARTDqWQYv1pFpRxZYi2FuOovlaZc+FNtnDyWxJToDQT6H0g6M0ABpx49Z1zkftmWfUOAyZvNDAJt2/L/zEbLjf/BPyLjkR06g/SEbKXrKOPjBkXg+hiae2SGuopgh+HKHoFopcV34EZwPApqFcRi4z57tWedmx/Y61yM/Ilc+qjR+IBX2W1ZVU4ptRTaZjCbu6NKjJCYnUrJLKeYGC7FOa8jlCYXcwDJ1LbINJZYhj4t2ZGvin316XKGTwktHZ/GsOjmSjwGzw822WmuT1iY+CJo00MVW+xwPjSi2pz6axHScc8EPPEQQy0ZsIityQvEOtvGvJq9NGwbrLG81+GCM/4lR9A8aloM+9WHfzv55Iz/yQ9fEyI9xO/kzlLF8NAt/RWbw+NPJp+AirNM/8oM1PzhHMCfkeXqQf8nBDn32zDnsxHrIpiHLPiHyWzHv6VedQrg/cwMq7M4zpyu0xpZGzqxb07YtfFxb5Uq8Bochx4xnIW8lJ9eNj2/UoS+XDBQ6GrGLfDvSAWrNQrRYPxI4QBTbzMuqhk66fHTsyl7x9E8POryTDd9TRzW1VthckBi+Qzsfq258KbpyODBjP+mtlMQ18ZIs2+rEtfchQoj/Y4Iohf22Va1k2kynJM/xxFoU+yEjzPTnFynyADIVsdrYD1f2ytiX+Yov0Z9nZOr0bUvAPR+r2B9Fsc4/rTViskxZsTE8thV7EtcF2fnXPFitgQ3R2cCtzNflZdWyLoquZSmFt0OTGhXzso1sYlcBn3Gc7ZPeNnEZikuYJBvdgN6KNfho3gEbGV5kN9mGZ8DbRWtSx5cHGryUtigmTvGlqOkq9g3mI/XUS+B39socECRe2TczVlWKzPBMQJGFPTBlT95Ze7CeQ1OZZ/vkK5XPZxjkcJ1j0Rtdkd+IY+TbZhzW0bXvNxpd2+WiZw6AeLMZp+me8YpfdOZY4ZtdkjVLbAiEPnVlDGMP3rWiO0RIoRoxj9qyzZ61YsMhOrAO1kc+CvNRvhNnZDTWTlVjjAt50StKZB2siZmfHNIOvkg2bGrNCuQALLmRj2PZc89256NoZz11IQ0QavFB1sG+k4/zydnTXkvg9bA2dVWpYgu4HIJcOQgJrR1aneXRLmwR/FUlu5TSyYHUgjx8/eFjcH7QO4Mg0s8+FP4DB+4cHGRf7ciomZMLJi3MBbJZ70wlXLGv1LBxWVZdOLiKvOhyRrEt8sTXwxsfpvMvDbOnxO8bB23zYzU2IVihC9jkH3E/yNfkavTbpYV5YWjO3cE8hDY5L2zJ/yczdIKgLYsW8i5rVpTkW3zp5IVrQMJHROYuNh7k94Gejg2tNQU+ffoElzgk2uez5cazJ4dxp79SEbdW5D1UtrkfyDzUqmgP9vjSshqQMFnxjdu8bDO+acHG6LywBvKvQm1rx6fE3baMDvuMw459oY+/oOBfyeFFDXuTc7a1tEJmAwp8qbClkZcZj59SsdbE3A0NfF3XRdu2IGeD1krpzHPwnz5/Vmf+c1iXv1gCuQy/HuCHbcZdVOtXBWRiuuDjup6+Ru4f/vAHtYIJhthnxz86kuadfuqRG1CtySgx7SfOtvInPgUYUkQu6yn3YO+/Jm95bu2sr21b8XNjje8zvuG5c9iZf4l6vV1nvr58eiEOK6IGfp/r1C7iJB28M8T2QHy6cmgZGfHthcOgjXw/klcc6Azy8Ibs1693Jc9D31qpkYvnXrprTEfmTcVYfLlh7w2+M87GDgCS59rLHMwDVg4SOWfU6I2JXLGtAGF76dML80hsBOzE4NQjIUnbZVPsXNdNDZ2tSrYVP0SxGv2GzNP/7DOvr1digREKekCbuEgFb2BpjTzctDLH8TP2m7yoQg6yYZuXbfa/oRs+RlpoRMPJJcYuxO/zHz4p/8Jej2JboWs8b7dtpV3Tlmo17Ui8Dw4Fz3xd8W1lvGtnvgc5nL1G3vT1y6b/8X/aWelSb/eoxZb4YRV+bOhet422RQAUgrznXHnfyXwV/mzryngRN0PS0XNgg6EtIGzx71A6iXnyJHmRf417Ie7R01rDf+yArLwgb9WK3MYeIay7klNXDoarmpJXma91beTsoeTqYOOJLVnLvXfeG+MDKrkyNqKYtswNWDnAvVxWYnohNpuqNWweyLqRl1flGfL6+qrr607MOocq8Uva5z4j2aIMeKi4GvyWlZiEN4fFoMm5lcPV4uDO+CO1xVpYh5OfW8yiku0JkhNi9N2ph2wT1wKsSw5YgQ3b11XYLGRbf/zjZ3zIuKkzzzt8jFuzYJoW8sQl1kJX7LuzrrFewSVuy7Ji36r9dsxDyRvxzjvxFDQ09d9vA/+IA2t5xtMMoCH3AAbT02SZN1sp1UrrtmDDopSVOW1NauTOQnsFzRLBl6Yq6bJtaq3EMPEd0+Ybz8XbrevLL1fxCJjiB/NsBIZnJaYbOrbLdupBdyGgsa8s6GjNJw/7z4H9O/D6ylxfD+3ZC5Aja8ZgI69oTt3JpfP9a8i2Bmsn+T/tK2yMjtbgW7C3kFI62A+zx5KSMqiFOd/iJKO5IvOYh8bHpN1Zp+HBHeZGxPjQjC95L4cDoDaQfqrCnwIR3p01vWIzZmADtB+u6MoeGXnVmvJ+0KhbYTsy2iIFRFx4nLF2B7rBYTck+CUtC3nBbwYNqUDaRoNlAzI4TRAl7wCx54jz9G2r0GNbigDuhJ4mwmjblm3sKiEaTIZiwzlerckMgJljnfif0NXRYbDm9gbQpg367QKFD22Cy+gTYBWEAT1K5jZzMJCb3WOQ30MXRq3/6d//Z/3T9ReZYLVWyGK+yxJzdM7lnXm7nXtn0CJXGLXpAPWA1h7+sPA7ygZ1fLOhpx0cbG9XYXx4qhprok18eNKwjR1N1Uq2gQoaO+7spTdy69CJmei/7oZcBOsvAlHwRQkozd+8XBgOhPYjPPHP+lshJ0/GvsWfvVN3Apr+mUhp/S3w0baP7afM2PI9ZMx2qv8q4T1OfeZC+n9JIJ70SXi7ZPsNgouszHXqn4H94CHHDETmBBgj4wnhT7t/wAcHe6pvAJLpz5P2WT/5P/aDCzwFpB34EU3wP4Pw2w9fPtTBn1Bn9bh/L0e/Yyt442GTjZj4OWv6iV1gxu5DPzhZ+sgbmvDNMRo2BNS5TjrokfFGx7gRYjskfzXYjhTZ/kZG7Ag8kacNbLs4GBsmpA3kB3AgNE/6+k7eiY+Oc4+BDf/xia2G6xz+nXfb017727pc4AOi1izRk7z5CLEz/YxNosct+EDGAkGn/4Seh9yD6YlL/XhGhxy9fqvtsx1E2N7h3eOQTDxPz8jKwyyjH+MXKYEZMBrhCUTuEzpC3iB5ghBQJ8vk8bTN5SfLrG2/4W1PXOz4EUzbIhSqOT71DJk/oGQ71Vudjg2OK+3wJFazDuJ7GCB4qZIeDDpL6APRH0j7t+HMK0nT/9D2aWvw7Ksf5rFi31RjtJoXpOR4aIb642UDrkmR23jwph4zFkNvImQdvBgfeSuEeOBs2k85A95pUBgA23ShQs4AhO+pECOGZF5kbOwCMh44+DE1sCtznfGCpgoa9BlIn0pp25ZtFcCllNgSiJzAzi+DwYBthTe0skQX8DtOUnTGBppvV/rB7/h8YJcQZluGwra4po/9Ef82X8rMqE583mxDNDFCn+ExvTMuNN6uadujVyVo66SFv8pzJHe6vPjVfNFLe9qIbQe69swPMZy2xlidJXHP3CkCuNmWfUJrdRJ9d7f9hsE9dXREju35UvvcE4MLYexI/Q7vcjMXnRiidMZlICu40IY/EOoFP230gjDt+B37lqU0+40xmGz6QHROwNfTPiZojltVBVi2zsJQx4bEKbQ9TjFieeZQoS96wpc6P4xs61lsz5gvyyKaipyMtdZUrZgT6ioVYNf0s7Mm4ucTQh8IPyGYMhLHCfjcgYFd0ycONlKHfgL2T5vo2Fb0iHLkx+UDBjwoBjve5iiyP8pJOxBdZCm0mnbExn3mziEb+9mzs76DP8it0EZnVZMZL2wI8+zrY5xErhz8iO788Nhpn/tNaCcLPnacx001ZC38mAz3YH/Y0TNto56653zt074eBggjI3FYmIfWmqLa5TmHoenwCGRHx84P4R4+nSW8gzgOxjp0qGSgoMZf8KA1uGX9RH+nDYFsT/mi2Na0kbGDeIUmevZ8FAcGcSvsgXReHcSUBe0gT2NyYXZbBh9BTlmRZ1v5M6Av2gFPCecNdW+xLBc/kBfBMG1BrGCZ4306iDO5wiSpCh+Bao22wUiN9iA2dkmW0t6zf+zWnQ8rdz7uEL6ZRwOZA7umbFGgT/wjtyMjP/IHNGebOT+Qh9DEJ3hHd1mt0KWzHOhCjBofZBq2GDuqmkwdisi68vEWsWqML22jXvG7qZATsA2utCCjWqlR25GqWaZu+om70V8V3ia7VMhoLf1CRgOKPDsm7Dw3jn6f7cxd/OjEsuMrFbJL5YaMRQ27IqvQGAd2IQAAEABJREFUk7zJegscBM82NCX73abMVfS2IucQdifW+33woW2gT0qMp90SOtBTbdZ2E+RznhiSbTXst60chnXyOYdsVV0LH7iWVWqBFrpTjh4lfghDGvwiwCNzi3D7kY/kMN1pu4R8fEkMRPEEz7Hwm0M9ozN6+RaiViU746bWLKiYtWT4mmxqdDcYqpoadaOfnJr1uqqwe+NDdgMPg1xW2o05LnQEjux7rLlbPlJyMHa/k3jYjuZJL4pND4gNdz5a3Tg0uEHXcbBcUJAdrJX94SNTnJAo85AYwaroCv2IEDhsv9mCdKUY+2zPuQptQBSbeWajQR1yoZ59dKKIuyI7YPizr9mhMZxiD93hkVxNy7rx8W2bekNf0NvGRMscFHJXg65qmbjYGh9uHCKIEtkbMrJWYlMg+gdzv7M35UN1bI6LM3/Zgwv5oQ/02Mtg9Jz6EzvNOB3MgzTUMlf4OngOWU3hP/iYKXmOtSrZtDGxWugFPh+oOzl852PnVdevOx+cO+39XA/o3dkrDuy5cshwvXb2JBMbwTOg6Zq2KQWPsFHYghpVNbXHc8I2dJ14njSjQ4Wt8XXg/878X6+v6L7rIKf2e9cE8Dtw53CsysrhTQ4pTHtqJHc6kxs9VTV1hH6fNg9kDGTuysHBK74dxMoq7Gpa11ULi7SqEZeSwHN7uwa+RHZgEIeDGGQdDowPzi6daya8eug+iM2uI3sYsOPb169XYnUoMkRshqDBjsGh2EG9LheVmyTLPkEqrdum9dKUg4btsmjdFhU+Duy6s4Z2ZB+AbVma+rmj+05759BlVx87+SlBMm1Vr2lLtiuh4xK5FyPbU8/K3pVn4/xXTfMj9gJvqRCwXTbomgiXWrNii+Upd2EPKZdsM9ZmHdtmnCRhthbkrUAOhfKfclw2MQc+8Vuhn/kgXyRr4KPLHNRsyLuogV+ACzbksOrTyx/gxZ71Mmk6cZRKdkF/1rYl1ma5cbD0ohcOyT99+oM+ffqjRu/EhuThg7GYD9ta2gr9WUdX8qPVogLfqDd0RX9rTY5Dgpy1lnUu7H3hYHz6VwzYSnxEsc2so4/tcUBvFb5ewEmdvOrYEnsSr4OcQZRS+pwkFoqFeJNXXQd5HX0ZyoFJDoXzr+xib1VjfMx8v7PXzjUA4T7Xz6HyomW56J79moOWwfrb5/6wYoeV9fHly6tyWJa1PkZXw/fET8IIifuiQQ7loP3KIVD+tW/y+9gLfxcJmbZlN4kD5p1n6+vXjk6xFhv7y9Ad3NFvauuhdVtkl4aM3Qd7y1D8O8jrVsWcvcxYbZdNiZNCCb2BVgs4K+tgoC17RGzZ2T8GcT7IiU58hT1b1tK6aSXpEoNt+4TcT1p4f1jASaXw7cQXUcgdGuMEyZNvQ8a2bqrWGJNaM/yrwmtbEwktDWQR70YEeM+sVvSHXl8PDsxe51/SWFgvLXsw49vn0uUPpdTbv9r0FZv/l//wVd0XGfHLZUXXAqx43+DvwjVsshZitHhRjUWNeEeubWwaYggaqe+7bhzw//KPN2xgb2Afs0u2gYHcpnUVYM219elFhvnA/+6hriGWni4vjH8qbZemqo1cm2q0EIct65puYnjlsHKMjmwQ1gxL712ZD0U3k7W2TQMnQo94kabQFyC1aroQ67LhLUCUtIcOcreUP8ZfS7SvvMOxbJgzo6zAWS6rakFew68NWEXItS6SJXRIkzLvT/gII3oORjRtGeTP7GBc9pYb+23HdkICncjh05/IwP0pa9bWlD2VWOS3sQW78ZVHGDnedcWH0fWQsyPrHi30uzBbtsRFvKSddVCtaeNd7HLBbwa+vl7h6TrXSWqpkzOEGBljAgL1LFPe9FHIH2ogMt9V9HODENeECJ0yQAxN/XZDlEFwUZHK8EtWKTE/9kX366APhsHs7YjXE+LPeAZNZ0k34whmT9ix18ofoSt+hL7BmP30Ez6H7mDPEAY6+8s45Rj7E4P7/S4bCY7vXa0KWMBhI1OaWEtGz1BK+NaVveVlVdrBCX8G8qM7dSfuXMT5UOdw2O6QnfzTxnTBzMtC+mMOcM4GISlV5INS/kLWlXfBg7Vo9AiSZWmqVppl/iWvobzLp5/1cBxWYGc/28mfA18ChhdGhT/sAwcNf2sMcGUOI2NpDbJS6EEH9S0M4Zs0YICKCJxUA4Onj4zTJAe7dp4TjQU0ZRJf64znGDsyukJnN1UFvlXzox4ioNUEQ2AQ1UqpA/ktF+jYdic581+Uu7Mm/+kX6d/8uy/qtejlj39Q47ngbE7ki2YZxOzQwT4emzo33JAYb9DZRif5QTv9il7ANoHQLLQgt7Leoz91Blprk/fJk3pBTlhtE4M+oZqU+TD5GJpAhO/Mfem/skL88XiwhrNiAnT/2/UvGoFEfUIy+6/UfM4jaTxX01PI3yDwKeJRR+xHmOiIR3Hws/+4OXjaTzz7gvKikv6sGT9x2EubZwbjmhAaWM8rY7Qy/gS6f9FlW7bfeGzT//PLPJssrr3x/ayRlfMcQ/Sz+WfryfeNsz9hCU3gJ8N/b7TZiNkM2ChPpUSLeFniCl7PkmHAtmw/sT+sIfsh/ntk+dfzEt7M/UfazM2zb/vP6i9oAuHJZv9sp/+EqefZ+ViTBENZnaFIfQ5OG4I6u3/TfTwCiye/kmP7Dfdsfq82/SfY7/RhxPxUfxlE2JMj7QncuJ5oRc2j79l5G5kN27N+uz0NefKUZeBt/KeNMCRCJ+gZK/NAn+2M/4gZ+qkz44Ef0Uh2ycYWQCnUXODS+RamFGSmRvocTFuy3sqJAPOOC23QgdA5o9Z8ibEdFMBomlSoeLoJ/rxmvtFkmLuQAAmEkz18AUk2jemTZnmjB512XrjmwOOWF6g0H2zwp3dC6ANn77zHl6yC1MFMux5E/mY+UQgBJubOfkJ1omictp+2jKnT9qOWaH0XG/2qtOaJK3TCqtTVSnnpXtemVqVnmTbSsS0uWuc1eDE/eOnLAU2nHawNTRryvMd+mzbXSGdiNUdBKb8Vem6iPMZHmoE0qP/cFbkfZSS2wf05vvg8TcOQ1KEv3E77BAZA9nHwA+EG3DWw1ba4iBmDzwuEfeIHfjwhw54xPscgEcMKrlBmOyRTXhqgUqnzwyAydn6Fph1k6AOtlaoaPBjLQMZDSxNc7skPXtaxNbEIsh560o7+UIXnCekHCgPs2GRIjSCdtR4lKOYl8x2I/Kc8MWYb27DrDSnKkO0J55YDV/IFmlM/K2JIkQfx2wXHmcdlcAEp8Y+/+bHRWk2ZeKobcbqRiz0yQ40+XJHClrZDW0qJztT2HNSBLTtzfH18VHzmfyEgEFrMQ/lQdNvWyheGpTXZkQEFeuPbpAc3u8TfNp9fh3Z+2d73u/KjL/oDcME/hBoV63FZrIbMdV1O+Ut+5J/yQz99iyGgbG6Sgh/JFZ6xQY0YAb6IWSA/0pQxcDY8gE1NPzbu/JDMB4ad+HXiUIzFh2Up9oJTf8ZC11oxH4XNlivPDynqqkortgZag0eMiyEU3PgqdONQjFCAAG/PGIqXktje5wDE4COnVWnGlVr4mvFA9pj8q7GeLwcSGjTl9PiOHkNvP2yTlWJbrZpaK6DJDh6hEnGT4m8+JB/EILYYn+ySHTqIckHeqc0YA6r6bpwxSJQxQZPxxhzGzsQtOnBVTziIccfeCRrYMBRcoNM/6dBPPvgBkTvf9xkXxTbqDNpSLvrRG1jIy+SvXPh4xjoxSt51Yo36iRelWlMV4ACCsEvo6MR0Zy1l3lInNoP1IZgbPLZ1kM8HHy4G9IRECx+c8rFAjAlRO/mUvAodqt6uDIcnMoMsYjawyza21ARRJg15S1OccUithMN0iRJ2HFP+rpgcGbZlZBm6zFfmxMRv4SNUA6o1xmsCQmKicstaqypEM2apVSk8thS7CAW1AanzkWiAYOjM0RDpLPHnICaJXT6opB1cx8DEMLGYfT62Ielk4l7IWNdVgdgfW2wr9cJaSrzL2IaxE8c6i6xXDhMjF/GKXFEMHRUzMsirLudPWZER+cvK2mwlnJ2R3YljZKBODbpqJdsMW7MkiEhrzVqwMXI69h/EvjNnDMkzXosy9w3+qoYMsd/turPuk0N3Pgx21q0f9hnxLy8vfPS9qNC7s/4i02Ygl2PHCTinTsxDk7pa8FZrDTyRZGwAosCGHZarqzHnDdqG7YPcjblJpMECGwPi0SJauUXuwUfIKYZxqaQcXoK7c/B/MK9w4NOhfKg7ENBBJNfi9+VymR/005bNiFSICAyCFPkB2LC5v62d4A7WUOTvrLcrB9DpFzGZsiIJpp14H4yv68YBxosufBRsrU1ZO7Z1NoeOQYM6uVBVatXUoLEdKW9gGxP91k8jPNF/oCft2JUc23leJVSRZz95xtSbffPGvAZwUQvx3rAre09rhY6CrvgA3hXZ69aY7wbeCm/0FDLN/OSbhnn2FYezyVPbTMtQNC48h4IbkkKfdsA+aaaNxKiqiHnND9HRBzlXZ77u2FZq6JG7qkXOYA54Fh95n5NakB6qkvLs6STLfsdu4hEjYutBnFM3aLcc3lThx135/+0OAmC0iTo6nlBlNfbFtjYV8Sn8K/S3VugqRJdeeT5e+cAPYq7JG+077yHRZSj0odilJ29VMWIpF7FwdLWG/aUVXUPCx0MLuhu+hzx1J1a21ZYFWU0pZWSBE8KSd584INvWlYMcDtQ43M+z17aqAei5Xq+6vr4q6xpxsg0I94f66DToI3Kw7jS9GnM+8ww66aXo2S7nvrdtiy4vTVsO3loxzyUllty3jbXFXtFaQ4eRP6Zft9tVWS934pexvHus2Jy45SAitZjTzr5zMI8DWYXsgX1X9s5n3mZdnTG/T5WGTtycgNGOzXcO4PKfR359vWnMNQYBY4bQHEp2cF++3PTLn27EZKhzmMEwVydmnThDiS3PXI3O6/WrBvnYe59+fPnCR3/asS9xs62qJhNvS7qQc+eeuSlzU9M+RuZFXMjP5H1y56A9gT2jtTZj3ao0CP6NPSb+Huzj0YNoTRturxyMv+rGfmcR/yF0a87JDIwk20q7D+aY8cjrHJCs5FhQB8/Hzv45+lD+LMxrY93POnP7IrXL0AL9ly9N/+Zfd3Eer1qknVx5ZU7v+428u05bG/hllT5/5jnh2G9saMjGDFmFmSvrK++4VY195q7E8evrF9GVGa/Ez3orrUmNPQUTkYACtel/aJMvXrqWbYU3h9ELuSaxRSNbzFNX2djzmTltCk9xiw4MnjoG9wUlG75n77rzDIyuQexD0+kc5EdkGt4NXdtl1cKajWyRE4XdF/gzFmdvrLfwIZqrAcIOvdtQ5rlg9lpsxQBUTJsPdI45H7DwEjUez7zY0sXexy8TsT7zl6VyGAkVsRiYObTf9zMfWF+x98zvO/kxZAsazXplT2vs3TOnX3fdoO/kVh+Rgz3kYuHQsmzTR1wmpkN9SHf22N5LVQsHyW3KQ5ZxoKYAABAASURBVLKWNW3yBLmFb5b1scT+oEycWN7IYxQSc0iIWDySeDQxXwf1jUPpY9oL1ax53dCNA9crc7MwVwt6BimdPFo2q20lu2lM2xpx3Zl/CCTsHspc4B49KXXvnXpgx6HsK/Er8nBdTLUGAWvMs7BR7APRs7EuLqyHCDllYDkX7gpyYrNj910H7yAjwhgLLRoZt6qJUoDpl+KH6e7Q365d0d2geSG3Ik8pzq1UreRTQBC0g2tTTnRZA/7T3xBE1h25O/vJwFfHSGgypikTq8APHJlmMl7Ip5IZ75nsQQOe9KEmhpr7ZPbKjDBEDIVe8KhuzWpNcgVKZSPLE5fcuvOM3Hl+21Z0iYJ67ucVWyKwY5eRkTwSShL7kQyBL2YducGYfWRdpQotY1ynvmXRXJtlDWjvvBPd8xccpqPogpcroulwgZ99mm+Xhax30KMM9rwDyPvPnfX5yqbwf/yHXa9XY+Gqjk654/uAg6BgfxRN38A8L9vYXYwOPccKRwKNINoYIOlgseRZnn+hnbh08iq1GA4flezcIX5crYqYL2IA2VN7bhPQppSwrOuijT2rIugEaLA7wfgGCGIC+SvAmEEwTl5Ew/SjdhR+DzFgQgL2/eDv7mMsIcRqOH7UBv2rK3Z2AvOcnF8R/DfEP2MEeO9iobwrsM/ktc/6feTPt0g/5jF8AXaBN5b03zq/2XiqNXn4lt/kcQdYxfoIsX3AMKANPhln+01+cj98xwNjWfN60NiWbaWE9iOEb0IGkW+fdOmGLnXA9pRhe/o+plH4PoAQKLVpGbqaMEZoWSVzHQffwD9qXqYUXiB6Bk6NSU8DKd9fNnwCsDFj48dkGfoGbHjCR/3NAJ3E/huAxjYjv+/KvGUb8EO+7TfGOfbWOxvf6MKP0EzfE5+nQ4jwQ1642DWI97uzNqO/goK0hBgNtpeICoAUpO8AokAEaH5zzen0O2rahZDUZo4CxfwEQOsjzPwB8VHux/ZTqm0FbxubrI8lD1t5/ADviQtfwPZki12zwc32pKGiR75hSxp28GJMb8X2N+3Imfbz8E87kP5bHIln+oERTtif8zi79FMHwhtI+0dgG1s8h+xHXWcd5FOuXTJ427KdIYkqudBjmKQ3NI3ofIfOWCklMlKLefsICU9gjn242SUDhcxA2jaKoUmuSpZtVZ0gSvR2hKWm+3bZNdsVemB2uIUu8Eyg0J1gRk8IefT1JDTYXKhQcJNXQ9VKsUOwBFcuhS/6bNP2I9dEGWIY3Izg7HfmewIvUv0RUwZ+ddnsYWDzIxkWxY5Onyc5z5MBdEBA2gHaBrBx0s12+iccDzzvyNrx747+A/2xoTM226mBjrLOWF48Yytqp0+pbQTTGAFukNIKrrARSfCNwLQsWg/2h+MxNnh5xlb0wyQCk0vh1qPYZy8+H9g4aIxTCTIE//m0CQr1k6sjz7aqar4I50VPs1i28WgAol3zRbG1UuaRIYU3MU478pKyid+srcfPT4kAwG+5TEfYEur3umOnxBh7lgIqzXKSnc3HsNAfdHRkIL44iHQeEIvjd8e3jAdt+APpZyyxwQLlRyVDKvxvfDiIGXYwwr8A0mAKqrWm1jJXmYuDcRRDmrHoOPg12APTH8ku2cZfvZUM5cdNEHbGBnIStWDeoRjjgndM+OgL5mjgW/KsIzB0EoZ8gOAYQrYUf5XyIDmSG/APHiCuIIVfTdWkgtE2dck+7RujkwNDVZ64qtKz2CdO5OyETAY/amQogMGPkh5DaCdXjnysQ17HCTyD6Hl52pp1M56TW4vcgOhD5iCjAvO5M/Vp+jaYhqeU1MbOBb6FHyxtbap2ztmA8BtSOq1q+sqvJ36wHvNv9TeXNnLBCCvgmH97/lAraAHbKoKVORAEB7+g78TzmE6fNmGYFmTUpEcR9u58/Nr5gSno5t7H+5Td5AjRWWZc+ikj9ha6MBuaNuOTv9mdeHb0TSDfBvEKXyeutlFNZFE56AcXOpCy45GokS8psm3TGQrdGAO/xLhlvZf41xlD5MyDzpwezOnJCpYxAgevFVxoxXzFx0YMovsNQhCALXkYWXaJS601yQBaRCkv2Oa5b82PE/gTGwe1LaasT7urmqqGkhcHH6fmmk4fGbF9J98PPiaIOXgbY1wNv7FzP25KjDpyI3ug32W5lVgiCj4w8LPAZ14b+ZUY3MnnnflnOtT4mFAt9qPYFgbpvXSaJ4Qkw9ETuQwo5ixVaU6wDbtxcmD2EC1Va3PO8hHoQK9Yaw4PtLHtwI7pP/gCb7iMtKkH1fZpG27M6YBNth/QqBuei49T9wkHH4Q6+cVUQz/wr4RYtWZdLnxNUYe+K3a0VrMuxvQs2JExVMBX8DUtxGgkzghNzFhx6IUXnj5xVmdgYGRPH6ipFBpin3gd5N+O/wMekyLpB59+Dx9wMIaamTsYj50H+RJtHdyOjq7kAmTnha1GxYAyukWdfAoM/IyOEy9Ne+CyzV3Yb3Ci7LRjhagzhi/YMti3bKtcevLGt8gL2J70tmeMJLOcANY1I9PWQTt4PYrNODa+ybGwEksHQPw6zhO6+f9Zu/IxbcBvx0HGBxaxTnrnUAQZrRV6RXx2QtXRMGRbRbwzX1U18dF1EPesxc6aCp/gF2W7XOChQb9am7zp3ThwuPK1NmulgWcYOr8Dsm0jfwDRfbZ3cnkgICBLtpEZO9CI/ePhY/bTg3zIPDEy6ZJzyzLI0YZfJ8SHhY/wrZVcUltL1ayUA135APp6vfMheH/Ee8x6T/4Tu47OxPPgEOQAV9jd+LC8InO2a1WrRS0+IjTzGrzgpYtvA+jk3oHcocQ1kLFA6AcKbL/5MP3JIDMb/9zS6Yre1lbWaOeD9H3KC/85P0NVEFpTTvC2Z9vYLEprC3dNW3L4cOB/EMV46HGVLjxqKnjpYEohY5myQ1MW/c5N6N/Bpx4zfoPci29DmS9wHV0jUHO8Ez/RLzf4oGF9dGxIjHdeshsx3LZNqQ/yLH4RGvw9NJj3cqG7Yf/gmd2B1IMxbDgA9O3sXfFr4ExyJPIZUecb5FmHryPHyGXeyetlXdSYT8vzUCAf+wV/+nEUt3TM+T+QAz9279h3TNvvuHRT5mkhtwI7a+zAnzwjBrHI74YcakbuK4c+WDzjscOf/R+hUaf4m3fEnfeOg/Wzc5DxjJkepaP3zoGa7RknG5vR1YntmDaLYh30E9Pgd05GEmOMnHoO6O/gQgO7mH7oD2w6dOOgOnKKic6Y7YnbievA08ibwMTYhS6Ah2V40i+6UTIIWicOg7gv813A07+Bja1CZGmuEU+9CFKhK7lIpYHMjC+8x9nWgf7Eh6ZCE5kL6VzVYT20MH/S4EKumzp68q+MYWN/Qx/oxDY6YFBj3W4cQrdqurFPhX7ik4PsacuyQtNUBaN25V+9LvjRGJcKm3d0FoeGL4xVWGVbydGYIfQf5NYY5AtxUIpzw0YIChZ7IrSuG3vWirwFfaUTiyvIIMzKv5x85WA+kA/9icPO/BX88+M8McgzbcaInNq29ZSHrdEfOw7wr69XDs9uyrwzpPyFgPznoI/D+NOFqegXUGp1YX0cGsxR4h1dO8HMwefAhXXZtDOW3L7vQ8n5HQHZk+/9i/77/+4f9R//812v2N3Ys8QD2zhtQpCcx3RkD9bwIbY5waoDOZ3c5JGs2LcxP0s1Fe9qF947Pn9+4TBim5C9Poc2mKQEDJPgJ4fn4WNjeJnz6iYhgJs1sHfngDA8LC3GpRz6zFdEfn8u5NC6LczHosKohuCNPCjqAoNQfh+0GVsSTMmnO/Ku1524Xunf2T8AfNh53395WfTpZdPnTxcOcjfsbiKdmWedPo8Bz677bRCnXfnPmd9oi/xohVYC8XqTXjmYyr/CfuUg9sq+cKN/u1u//OngMLc/3hnCRRRYb2PctXDY+fKJHOZZ5ed+jv8H+6goyaH7fiVmXfHj+nqnFvJ24KZbDnzJ3x55vmvub8uiVobnoG98eiFWjXxBIFfkxIfMY9ZBqyLmg/XXtR8HFF2EE/DkEzG14ScZRmJBzNi2xFSILVBf8PeOrzzmNdgP9sSVeHcQoR/MEaFSoLMvJsdvyEhevGL/19cDPw5lDdnGztMeVCn8duHzri+/nP+P7PAnPuc41pGEA2Oid46ROJ0Q36KrC7XJqSHEEO9FCzmadlyNDAi4hmRsGF22KGaub8RQKtZE7AD5du2sgRGDwURG9B3Rx1zs6L9eb+Taoch6eVm1XRZt5KxtJX+3HNw3kaON3Fu14EP0MyxZKuYk4gkTucrck0/ReYAs5rZj68HzLfOgkhpzHrxtuUplM5/C/q6dPSi+zglTEVPPWMcnG7+VYvA6AWdwgzVPv0vJpcaeWs0hjHnQnXyoUTVp5bbig9FNCDXIg0EeNwjWslqDF11Tp6Si3dlvAy764TtFMnpeI7OCLc89v1rJxk6GB/gBfeQNYpI25NPnO2vzaT8pqDkGTydYaYeersaUZZorW0bp3/2bXfdr4fRFQwt8bcZpZ16zDvsgGFBHJ9U319xPeSbvzH2H/iNNeKPTtoyf3LHzlGUbfZp+iRK+yHgDJi78B2tKim2lM8868wPEJmK5MP+yQoGUH10EC69+NPLAheDR/P9UFbsDCWjqf17jZwL986v553Xi7yx9+F0g616Bd8z/91uZ7sEmNlis8e17EGO2ZVtpT/jg9kf6yPow9N78ycCZb2yFH8azSbwzni3bMnacPe6hfwLdX12M/UjOr+j+CsQ/l9ynKT+U/8EfonWSgpMlOzf9sNjWN3GD6o2fdvbMiEnzCeecPHvvtf3e/tgaP8H/BM2D59RYD4GpvodQJA5P+KjvYzsyijf5WUeIsk92UtQTbOt7//U7yvcxsL+TA8FAToDq7eJZ/daeDethkRJq5koCpb+4oCixMNwTYg/wMzk2VAHow3fw4M5DNg/b9J98UMnmwftEPGpYFUgXV3lR4GGMc+EPLvAcT/t7OMcwmoHo23nQH/PFIfMTZOJBJp4kbznByLyMTYHZ+e4W2YHv0LNr4xEwO/OGjhl5zXzQhzHbUASofnUNSC2XMXSINyiJmaT1kEY3gaH6eEE9u/E5jZ24B5794J5gn9QRk2ZqPaVn6AkwZGzwMnQQxx0YIJ7A8NsV+2zzQtom2J5+t6pZ2xGqb8qYL5vEKcyMFDR54VpXXuyBtjRVnXyoFYGZ/eAM3rbOl1esR8YxX8jPHxvny6Jm/oS3T12aL3k7dKJUYduUI/JAiPcDSvMgDf2idPJv+g/f7ZYfuPeTQdayFBA7S/VB1hkjyY7MetTWs0TmIK5n2N/xuHGS0Djtg1cmptC49KsCXWSgRjY09CP7IOd3Xm4DmH+yMQaRIqZsFeIS79YWfKBDniU2dz6cJ352aE6/JGTrUQio7RmzQXsCRtAEFyVD9kkfXCf2d17iO4bYRm/xA5gfZ7xc2yddxp5yRLE9ZVDRe79cfutY/LFmfoVOqIvsAAAQAElEQVQXE+ZY2hPQOxGPm20Zp58ykn/xk7QmT4Q0APk2PgOp4VCKLQXIVmqr5jg18lprxK9Nn/JjdCN3lzUxXSQlTmP+qNhZkwe/oOJrT2B0ltgROO33RNpWtULuosb8GD3CNiFvujVEDnIhp6Clp8jID9ljzjs/Y4m3oC9429p0ZV5vzEM+EGSO94cthmYh11dy+eAH+J0cv/FRMB9xWjW16EdHYrqzBtIXJTuqDTeQduyzz36VZJsfyR0YGuT64GNKTBrYLIpdrLM2IT5APtvbumjdwFO7rLPwAxsl+Th840d7R0b8si37hDMkuZ8ctsUgV+ZAzHFX+O/MgyiOkcjZZ1x2Bf+0DYuF0RMOEmTCNF5qC/bNOV6FcGWeHH/nBHbYiD06ZqyRHd45pIhDMiailp4BKbzbduaK6WT/W9DRWps2Z06VYis+x8asp8xf2kJMeFZ4ChoFIcqpZPZszxos9g3kDj5adj4Q3XVjvq98EZn20p41H5CuyRX60XVPDLC7kSPrtin5H/354JT3sMZcFbBsq9bLJrXS8/0cYmUsuME7UycYd3Iv8mN/VZPJv+CfP/iDty07czf4YX+QR7saMbls2/zos22L5gegy6IF32N3PkYmRxPzgnddS5/mh8CF2FkzTpk76Bt5XVVYIz4GHSJFaRexof+Yv506hyhZs4ld6LfoR8YGRN6CTdGV8SekH1urGnpr+vEcs0vrwgdm1mk+8GWP3vmicjBfyevourH+ko8YJEPfaZD+OjByJw9vfBi8PmgSKz0Lc3QgK7GInMzTQmyJpIKPPy4Tr1I1IxUGeItY2aYl2dRcZOu8bENbavgZsOegitit28bHtguwaiHWVVZ8ONgnkjfRF0j7Cel3/BDFNulxxqe10pb8WTdVa9gBXlb8C9jQFjjq9ONfYEfXnvzEm54YUudKDgSyx89x5lIUI6ORxw3/4+Dgg59t/FuEOnU22PCd9u5zfaQvykLebNtFmfd1xU74QMv2hNiVfTN7bPQ6gxgTvG2Z+LTWtMF74aBlI37LsqI7/pr3E/KcdZe9PDzRe7BWOnOevigZi21nPzILrIWaKafwb1mbCl3mcGThI/i6CZutdRtaFmFHsqlP+gVEes/f4sNWYnS9XfnYesKd/SD6zPpNPj33wPgSyJgoiUn+c6RP3zb8Q5pkTfu4a1lX5FutmiLH2Dkw/syZG/PdVSXlI6qpF+Zp3dZJvzOHt9gFZI0cvOcE0s4zDTFznzjIh3Xb5kf62JCY2EZm6WPpzHUg9hd2rOtGjLAP2k7Mpz4OyG88c+4cruR9/OXThtzCD+vrl6u+/LLrzsfR6GjMLUqUeLK8dcvhCIcLN+w+yM0bcbxlfvMsxPas8Ttf+zOn4U9sL5eNPeuTWiulxDaZFrBuK/O4nh1lPNCImaFn7JGbtlnvfYIo8WXGhLneiMsFutQruVdVsq3Omkzepr+um2KL0CluY1iDDd1Tp+ez8jUxwe9jL+U5EL+mDuR//uNnwaLk0I1nSC2NuG7k/YoccpA4RY+jW9KdmNzYz6584H/l0Oz1+jpz787zcwypM0+px4hPh75+/UV97NhYypxE7yuHy798+aI//emLrhz23Tng6Y85zMFhYpx+aiFTKZZsz33nwnqkq53csT3xA6U0tSZu5K0o0ZV/jXlnLjt2Qcjl+a80/+mfftEYixKT+63j187+ceXQI/BK/UpMbrri5xV/b6mxO3lm8s8uVbVpXkzEXWTcZ7w39MfGFw7VLsT45eXCAexn/cMf/6jPf3hRDgiXdcGXTRmPzQP/sw+9cpKW+CqSEZo96mBfKXSe/wJ3nXzhWdgvNg7QLhzgff686uXTovznxRvrEHEa5IGIS/rhz9iySsW4q8le5So0dXKy9Mc//kF//IfP+uMfPpHXG+ODmNyIwXXWseOaNUYOHCiwLRPn87LKBd8L8EkLz5jMd2KfPPny9Yvi00q+5pB0u6x6IS7x6cJ8buT55fKil08vulw2GVlXcuvL11fWxk4evepPv/yJw8dX7TxHTDwqtnexdvmdN1dyx5ehjm37vusVW/+JQ7N/JM+Sa3+i/eXLTXeeydu2oucTsnb9+//5P/FkeVEnHtVKdoup6KVC/sH67xzWHLx73ffbmRfkbQ46QbFWrMxF5veP//DC/CxqzRM25j9zhbl6K9a0EWNll/7hX/1BVBKHWqjT/Ri88w1R6c57fnxJbuzovrFGh4S+mmBiYIS3JlEpxbZMv+FLnhnZryPj9GMo+wdpoQqDJQMX8uiFPLpcsH2RBI4wKsXQJaaZ+yt7ZOpb9vV78uKVOF/1pz/9ouwBN/bIK7Cz3gLhy8Fyq3OtVEkLdn36fJl+f/rU8ENRp9ihFHPDwKzpxJflq+RSEdPwH6x7hpX4aTT4mtZ1I+6rljXtBr20Q7euK2Mli/4ucrmr897V2dftMccWDiNtKNgIR28aPfQ14xmf7uT7gB4R58UEBD87yCh4rxj6lYPgr18P8nHXTj/P4E+syU+8104DTgb0Z5YluxQ/+ujMNXZR39hr7sxxZwA1so0d2FJNLy+fVNSDMX0oNrY/+i3jBOZGjs84ZQgbM/+2kSdkaNb6YemMmbgsWpYcBBILJyGexKWDxMxvsdj4xGae40xMi32B6LzxLHYJedbCnlBl5A9h5mSNrHtosE0OqiOmE79jxvHGs2vuNVUqeBs5kHkLeagDaRfviYNGtUa8DP+uO7w7OdCTi+Rk7+L3/Qmx7w0QErup0D0Uvw54Yjvs6NUboEIu4U+bEJsWbEoOZQ9oFSkSU6nIt63QT2AezLBtGV+qSjZtAK2MvF+xp8Av+LUCrUHLcMM/OJCNDoiiI8DQvECp4+jOHnnH5525Ih3m2LyFYDZyS/6dc/tv/+2f5rwOgw+Mkg4Tr4Y8s/8fM54H8pzNBduwAGIp8erEK3tUR3eP83NEcx4OgphcDqrwWch/2mzTYWBnv77zDhH+0bsC9jkW2hM/FHz8WdpC/Ff23k3Z43b2xjt7ElYj7fvrqf17/Hd9+2S3LfvH8B3LWxdyeN66P20MAhVwIf8DDIIW+CnjTwZs5Ewo9PsnVH8/9GCCT8hk/M7A/v3U/xck6T3WrOtp13gsrmc9kb/zxhQyf3oD0kERd8IAf+oLnX5SQpuhkRyjEztszw3R9pRh/7gu8KLAduql/bzGs0EdmQGa31z2KfeJjDz7xNnv9c/wWQ9P3sif/uPHXPgYFVxn83n6Jlk/KpEzwT9fD5H1hMiIzNRPcFnBBdIOpB34SBP8E4LP+ITYi+1pB/8jePL9JXXkROa0/YP82Y9OIDRObCzZ3Ji8jGfT1KNY/MnYox+ZaYZuQmTDF5ztmT+isPTnZj9p0MX1USwUv33ZngS2kSlRacpA15SdBzQI27LeC6g3umDPPvsPjactwX8PtmUHSrJm6fDMBjeGuJ+XbdkBUb9DyJ863mrsTPuZm/pQgp/wAfds7vyQmGMItdFFnj3HUhOG6Sfhpz79s6H7AYT+CVMmMwGlZGlChEmyfQK67LSDC1izUFnkOzYNFl1yYdDOmG0xpPfyEPqOmK2QSQVpzf7HW8ZOKNn1ceitnfFizLZMLXzB+zmeOvacQOAn9rR3NrnZ4bNEHTiIc08Q9SxIwfQiBnkBsYy1TX9pqciHydh4AnagJ7Z1YiczyJV+oD/iGL7oTa2HjE7Cz5e59MugPddWeMKLmG8v7P+IsE8e+1lryrCtAiIjLJEXECX4QMboclmt8hI4lJkpWRkPIEIpqWNrXBlvb4d+o4usQOiqrBTb4kqT2greOsvAKE86zzFm5pHrfRIk/zoxNb3WsAhBXPSkgy91nbmdHW6hQRz8dB7XwManPeErZJBOItyTLrgnJM8ib2Tu4J9mUeeyLdMYIxpofLhiY1hcJ9K2qhJHzUIX3nBLaSsFMXlPiLjWmhZ+qC5LU2uevLb1LJmvol8u+EtVC7VlCOzcaXDFtsQvqACoeRlK26JSylwPxC26O4EIX+r4njqkqY+8qEMUX2Jja9Ft9CNLxJ/xztyELzHQU4Ek+6QR5dk87bc6wUKs+tTdmY6D9pg8sSU+BBiAW8Sk1Kop/PTAJbbOdNE+L9uMAw8bJQs1yJWePySqStUAZNkl228Qej1KbOh8FLB9YsZZvd+tiiwgtKLYkSeFhRa2RA8tELZlSTOeOBXfdnJXKjXmPDZBInGL3LYsaq3h3+AH08FHnx3ejj+DftqHojfQCeQhSllqhkeIsTrOH/yI6oCYa77/axDvznw19Jw/mocqbVm24R3U7zbHFqnQPRBxTJiHapHdJznenHXYZdrgO3qEXUphwMQpzeAMUeDUO7Ggx4T+4BmRnx+sfPhIzHbyDArFnvCFa3CbeqgnDj0fjbFLkx7dtlXt9Cs0kZlYnHY0SYV+bGdwmsAtNlQ15sEaxOzgo6sslUMPi+DB19mKjrIyHrBpS3OuOu+ogtbOmoWX/aigFzStSktrxDeCrNZKVU3VmkwdvoEtoU0dOxJ/zTLkWXOj0bG9EzeDLeQakD1tyAernXg6pOCCT+wO4gpKoQ+k36IbmuiLDLuFRLah86yjJwcglrS4tFQj9UodHfpQWtXsxeboi456yFlazbju5GfGDtZb9B/Ea58fOQe2x8dCZ5tyYKUtRWzlltjMEXAM2j574GN/5E594B8j8Bv+As7aNrhSykje0qjWwFlPGQNcLtup1BgXzYxPIPYQ55rjZtC2onuOT3vEPO/4tMu2Omsy9omS3I7v+YgWUeEzeKxA5qm9tVJi1pqn3NAJIpubJNvKXpKPH/bZzkftVm3uBaLYJy1N6EUMCjjzcpCXgwOCMdWZcTN2xiV2xg+lMG6f49EXVGO/qtagN7Yh002ypo/xSxTbjJdsT592cmXKlQSp7NyFW5ZV7NkHH5l23fkA6iq1egB6NAuGUGfMNq1cY+rs5NIYXSfa1J66EaHGhyKX9U3B6RsfdXdycdDOuG34SgXTwKrYKupG/JP/oSvktNb0jHmHN7RP2QdzHDqrlNLZR0Jjecp98q4rc1DQPHSK8fBFll0KXXiU4txELh3qM19LVpPQccy1c5/xHYxNYF7jg5GDeBU2H9iVecka7owPIDRV4iNaAzZg5QNz/qXUqsLnyWtNW6ZdaBx9YMPgudCVduQNYmR70kVmK/IPW6Iv/aVWeGL/mHUxnrHp7xhK3VrJtgpobZVk8ER/5udJkz0t/1Iy9AFIoS9V5V+qWIlz5yP9PXtcWcYHFTIEoIdKHfuz73TsSzYhWaSNBvGJ/NMuSz7ldmSFBgkSwtpTF3HHbeakg2cUYXm+rmtTIz+CzEGm0Bse4U8gegO2VV5gLGSIWgKllNhgt/kO0DEu9IlpEaODNZQ9485zMrTBN/A7doYuOKZWA/9VJSNn20qtiYOPHGzedOwmDprrxjAsHCJe1hed/hxzDR7Eo1rTxsHcsmzY2nAl1KWDj7RI+iZGIQAAEABJREFU1rbE/qHBHBFO9rk+IXY8fUn7OHb0ESCJuuvA1p0P04PQ2ZaxtYyBGNBZx/ngn/e3G/vAnUOUcHbmbRBLLgkHt/XCIeMftXJAYWMT9u7EpmPIzpqOjrQjL/RSLC7oX7Rt5Dg+LY285EXqzuHvTkxOexZlbSIGOyVj14qf67pi5/n8Opj7gc+Ru/NOd+rpSv7EZmGksWkhF4o5kC3Jss2c3vXKofm2rfrEYU4jxo4O4t+RmbjcOLSMbFxWVVNrmS/i1jvx3bEruphHYiWKS8rBbjVp3Zoa75fX2+ucxxtz1ZE7iBmkjBX+lxbmPLrie8cfJz7YtyyLWjVVa1rYo14+XfT50ydt5EH83InxnUO/fd9xs6tzsD/ERGpg165iLscYao1YjZJdStmP+6Tfmc9Ax7nOnDVsXbBlXUvbtsLXZBiq4EdmaI/jhi935B9qVdBdtGDbxoGx3WbckyOxo7P+ew5qiU3ag35AwZF3Z16QQrKqGmBi9lnX14v+838SOqzWCrA6hx+3V+kO7BymZX2rDs4hh9w15+LKYeiNsTvvL6Ak/PeQTAyKeK7kwOVSsk2shHyAcRTrkDjk7eAPmfaAZ4yO1yHoiBpTjrB99K6CJkyD2OVf3Q905l/eG2McpRn/COPsLNuCPxs6GohoiqQCVzOW67Lpjg87edCnfolKmKN+wMK1tFV2o1WYXrKLdhTgNfoVw2I5TFVNrVYtCzwlMWVChT59tkgrhJ+4VgWNRGimLliFmxPYMtAN82CNkkcRkr+YePmMXOZ+aaWNel03ZIBbFq0ckm1b6m3K2+9DnlGLHCl61lXYgA8Gh721DC3gZKG362AfCOz3Iuc6gGcY1dCnKUtw0SqrsN+S2iJkWMV+frtat9dBPAfy7lpXa9maSD0lpqmT96IM1qTd1GpR2tk7bjnpjqFzfHB/Xoau6XKxCt1KYfg5PwMbO51t29QyV7wfZI3FWLaPyZMc6cmlMfRQgV5h5wlj7hMRXOT2gQ/kIgfhIv4Fw/TXJcyWEbpsK20jayDnQM5dBb61ipA3ONgjj13QSMVQcuAgENfrPnEd2+N7x64gBrk05rrtyIyYJqvUiNOGzvyXU8yPW9gYLz1lK1QosCi2bGvQlIxyABmo1c6+cxx31ha5C8UBcmc/ix059B04OAEFhFQMoUfvBVEdHhvdWTMRwyhoBXBR2RJHxjjYzj47Js1Qm/FpKuxEtcrxq+CGBX1TAEIGAjrKBw4EgsedyV/VZPg6+0ByqT8JkIJZ2AoT7YibNDROGsmFcCmqCfXQYH6v7G//w7/5k74yH/u48W530xh36juymFeEdvaaTn4kFjvPgLLlyEF39qzeuxLHaLatin8S/JnDLjvU+qa2+AOeOwO5Ml8D3UgBL0rkRNdAT+qdyd6xRxkH5nhZYs7yLJasM5r6awqCHmxR+DN4kLxV73TYge1vA39x413/X8z6L8hgW7Z/U6P92+O/yTwH/0u/Pf171v9S9rJIfpJjCXnge0uSn8E967SfwLqaCy5jnU4g4gNPmtTxMutstlFiOc1fgf2On7KQGdkf4VdME/HOl65tcckopQVq0KdFn45opfqbgK2GBfvXiRhsvr/JOX5z9JvBPyvrG+pH5yfyP8blY1s/oX9I+1X1M/LHvo64RO9JddaZ44QlvQCTNOXaWALMzg9uoc1wZAeeJLZnM3kUmJ2Pt+QW/fAHaHINFXwBOvOaOQTOPh8NzzFQ5/i8v98Qy5ogNRCa9vvI2bKxi+vsnff4frbOO6xn43mHJ3pt1m9w1LZlPyHI6PwV5znAPTp+BgzPK7OSRuhSfw/Bx6cTTl22pVyplQI+F5M5c5N2xgOZh8iYVMGn8YCwJ8SpH6hZRddsfHeb+Ddiyz5h8LYUPYlXACxj59xFRMbGZE7vjNnZfzdoICMvJAcvDGPSehIbA1Ez21NOWiCiJ83fA5NvynynfmrOC53tmYP6UDIeO8Jrn7Zk2LbyEmNb9gmxxT7bEvmCroE/VAINyvqtYjP+AFp6wlNPeCPrlMkLWjpQjcBsh+KEiJkthGRocAtMHLe8+OWFcJ8fGgYY4Y/xX7OE37RgY8/IXEkTxy14UeZYcu1kn3SgFULbU55EHKBJ/EIWXwJiPHIm0I5tAdsMlaolbyxYxTvqBD0KJKzzrJhIlLL3BNeq4PWD6lmdfdejDiFDTAt3vdFHd/x5OpH2CQPdnZdqgBfY0Ilyijllhif40GMYo/pO7gB9AiPE2KrHjwFRJh91Lj/sfJeZee6TxyYujNuJS58ywxPdqQv/G3Kz9j/KPLA78x1rsQLRI+QqaEOfzlNG2oGq6Go0LdQpt9T0aAve0tKaGjIif2e9Th0QVTHejM16K52JnPnGj8rYZvwowPakCW7nV0qgM+F2KeNk3vyB8sTHNxzXzCeYuNIFhhx5QGyXIncoxbaCM2NKOdFpTYjvAduyLXGJElzH7tSFP+va1PDZLtl+gGTkuoKj7eClaqW2LFqAYiwqT5s1bbf4A1/GlGJuEIXGToc+V8afQFewAZl/ZhJ68QNKQlctsq2UQfxSV2ta2qJW/PiHNvN0MJaYiX5qh/DBZ+WP1ODTA3cOmy7+0THwdiEjbSxBHPcsqgeuwg9EVnge6IccU1vcxJ06l2fbtsKbmN/5qHLnY/KMSVkprZWWfEBKXGnb2AVPR/c+PxDwxYJ+AS6LSr8qGJMf4Bg9h1r8BXewTgbzbXvaYJ+yi74oOTS58qs7H7djw7Yxv/DG1nwIufNxP/sppIgmHtyL2AfkYK2qNu1f1lXVmuoxntq0Iyvzgjl6FttzDRysjxN3joY2fE/IGgkMYgHLOY8wdOb8xqFZR3C1xsetlbGSbYlLFNuywZX5cHLng3c+8qCH6+CDyP5hfRv6gSzcU+djx86HhUBwsYXh8wrhhNxO1DlupT6hqdAtIPwTpLnfxl7UR80b2IbU4jahaIrR+Jj5O2IL8zjtJQ6a4woJN01dif26JQZNPgXMsei29caSw4N8mAtNDp8GI2N+TMneCx3Ey8LHNGIxhM3EaJA/1Rq9U2XsSie+Rv7OHB7QGVnBT4A5vkbP5CcPgo8vd+Yt9Y5P0wbk465sM4fkHx/ibaQBepTIsU9cdAZuj38Fd6D/aZMsZBQxYX9AaOgiIrY2fGjtgWcs3tRDZuQHZYgxfe69kUkYVLYK+wMZFzxPmvgWukDwVSetNCnV8CXt2DFlMW47qmRTI+hgjYefJnZ7gh4l8k7ejEo5RInf9+wjxDFkC/tGoJAXaA8/U3dyOTSBqSOxpmNb84/pzIsG+25sDN39tvPR9WCNivVQ0misoaHmjQ/1HNDBEzo7Pgxo+DjHmgxOslzMAXZs66aFfBIlsrOX7By8IFCxFUpGhJ5TV7yMzfPQDR/7w95JxC0+JXg9uhB4kENjdPQZkdhBLBfi0Rr6sQEWJQ8HtGkHbGhp2BZXWg9IZXV0njzCxiIXEA3uo4yNtbayZ9dDR+bQtLfLwsH1RfFNMrnY8L/JNvHr4rxKB+8L5vCmagcvTV3It42uIUvwrGr4UU0CTf51VcNPBqcr80ZH0pcvX4HXyZt4BJ62LszByhyEPGCfPPap60mXeq7FEMmySyIfGs/aTqzv5FqeL51Yo5IxKfjwIAp/a+7B67aRN+y10A9p2hTZkkVPVSZ/Fuo249HRx6wp8q/XKzKll8umy8uFGLTJFT2deW4EI/FO/2BPTLu1QlYp7wRVTVLB0xQzdz54hxYV07ZtXaFtUy6E84qNdnHA07FrVcPfhTV7wgLfBqyMnbXDxW2fe85QYp33j4UDn9ZK8fXUOdCzhBqfutqch1UFzUQSNNvz4Ci5lPGhAS2jxN216MzjDZoLhy0nBFfw2cwfpJgyZdtWq3qzU5QB2E2kFvHtuvFR/c5h907s7vxGen29Kc/3DkHjXbDK+HPmWGulnZgndjZ2botyAHu5XPChzXgn/xnCZ02+yEUUfUv4Esj4kWftftOemDExB2s0ccs44VZ02zUPo/MvYxvI9Gdu4MQBX95FjjxjqtDd1FpTZH/iQHggc0SxrGI8/5r7lYPtlflellXJLXGIkTlaONxd3uYXOayx6+2qr69flb/QkZhc2ft2fBclsYkdOEVP6F1ULtkm1gt97JCnjvwli2o15y061nWBZmPuVnDtBHCt4IHf8EVWIHFmmSn6xrjoT3869H/9xy9KGBfmZfS7+j50w9Z1bfqHf3jRv/pX+QsEpWpj5igiTzuY38jpCMyzIutqRJAQRzwH+cUrKAfNXQcyqwr3xgOkhHIMCKE3kGvW4IKPnoYPg4MxTJt8nTnYmafWGn4uYXmDzM2B0IQUEaowPUZPeQYXG/p8R7tiXHhEfCzpORexaOomPxbmzc6o1JhPP2TGF9tKnX/Z/vKp8d51SPifdbYshVR6HUAgJqOTdUwfonnFxjsxvHEQfWXN7LQb+tZ1ZZx4e5lzmnlozcgf2onj6eNQ530Kd6eeY+Z6V95Vd5Td8z6NOdFByMglqVpkNq3oEAfYvbMuWafRfbB2EqMzHtKSv6CwLarClMdll2wzD1IRh2Xm+AJt5gGwdHlpE86D1zFpY4MottWqqbU25SBp8i7EtRhb1mXiRSlkUc0r9ksNf6UDP/dpq6At8n4Bmtb8P4SRW4VsmAtYW2kFt4BrtGNH9qOs0wMZTJVSqpqyry/QMlVBnWChQ7MMDoTTWFahr2j6bcy2GjLWbSUuGRN+j2lrXouSjw3ZtsmBu2L/ujbkbMyLlbGqUrUGlFLOebBAq5rUyCextxwI25mzrLlOLmXObCOj1PDZMLQqVTXsC960JQzipolblqbk2MwDURIYKtu5K2sseiIfxNvVoZvxgYzmFNkn4k38xGUs9t3Jww5Bwy/bMx4RVk2qVthb057gAk9fOoqTw8n1yHJBD8hCPjmVhh4IcJHX8L3hV0Fs2pGX94jkTkDwFDaINRMJ//7fXXW/RcYiMSaKjTDaIzTsXYO25rxbg1hP+a2F8gFSWIp4L8ui2BrbA/pQMpe2oQUKSPtRy+JCPsyRU60ptZFpM6jT57yXJD4BUOrEdWe/iC92qaQQB/RePnQdhcD74NmyYRUG4KCofwbYNx181u90miVOfoSJ/B03o99uUMbYHwFDH66pI7PxwA3agUf3n70yMQx8VJR+4Ec4E978zY1suL+G8ZHlv9D2xzk5TSzMDqSHe2okavpNoQ321zBInMBzJO0A6f1EnfVDBCJlgjeyENGXwUF98qQnhUaPYlvO3NgPDJJhiF1msYTvCYy800COCmVzC6DibYyhSTp9ZIkVYDYHH9aEuTkU68LwhKqQk7VEn7Hq4KAV8NQ9UPYOiH+su9gupAjWVAHPdZGW9Bw3Io2fmoXOrN9vBmXGJ0x+ENgdCtuaf6jT/xFMPvifY+mnnXX3rJ/t9ANPGtvp/hDC8xFC9Oyn/YQn7lkH/zP5Nvq4QvMeUzSp6UcAABAASURBVOL/TYzPfmgCtmU7zTew02d2Z7xOdFBPSF5ImahkR6ArIeIRr+6uMQE+kKGiNS8PfdBVM094J4NHEtNCKgkSOnSjjNapi8bjevbHg9D2lGmfdexCLdQd/JhAZ14jcehpoiwKJ8DhEzLyM0i+Zsw2Mp3mG9iJ6Zj90E1IDzzECmQU9RrBYeCzHxOCEqVkzb81SnvKGEM2uAkgH1dyIc3UgbR/BIOAIkIDnz8CRrzh0g5kPLXU0HnCGPErEOlWxh2DWcuhD4gyBrfHhamP1lmdfjzbZ/28Zyxtiz8fGAeCM8/1wNml+RJAn4s95VQYuoHyzgtS6gEfXYVvAm9Cbb5AtDf+jOdltyc2iUsQ1MKn2CI9/GX8xJVSbFMVo40XN5rQd/gCqFVqq4jrSVdlubDb1MBAT0AUOzoGsqSi/WhMGwf9auihtivUAKGHP434mtrcJu+jTjs4um9XcAHbqmoTIjOixogN4cDmtPF3+jEkvpPhj4HofQfLSokf8Tdx3CE++BHW5zPlpMVtoVI6yWe87ryc5SX64AeLHsWGALBrYjLnNjh6uadZlRaIeQ09aex3/Gxyc2iBLmyHfrhkfrjhXlJX7EyK7QGGaZ/2pm1brUH/LlZCTuLUEZA6QlylFCM7NQv2Tc4gdjOGHTuBc9zKGg2I8UDnV9AggLbFpRlDfsiMB88ZywFpABs7AG/shk0De6TwAthTZQUGND0EkiJXFCi4czGWdrnk0JseUEWfGop52cEHVzPWQUZvZMfOyLehQcaJR3CIAs7thIMflAdzPemhrfBkHEClWjUlz0/8kAsf4zG+jW5yZogw4asevgzaB3QDRGayY98+6Qbx4beV8uHxTiM/+g/y8gxFBFtpD+TGj4GOA/sQhEwMklVegEZflKzb/JDnB2nxQwb5oR+oxkSuNCQbXp51PT9A+eiZ+AzkFntD9vGWcT3KZMEHWIRJkOmGrXc+riWOkwo9c7ggkPkjdEmm39ZFgfwN+NStMT8EyIauAPoGWrUZ27auKj7YmB+BLmSgH1IVEgOWkrrEpc8Yxr+dHJzzBWFrTTZUgGVVFUALWTRPHWnovdgMpkugxuiPWMIDzjb385rN3AA7cxNaDGS46Adowj+mfU+7ghPjlhV7bIum8mPTNh+EOmtp105Ms0/gai7NwnhVw268Jw8yYBf9poWPD/kAIPpSkxMlaExOOH3wtiiWbewKDOonHOi8a8AjeC1yBneSD7d81CQXBzHJhwpCHNWTtkO/kwMHeyPChfDTh97Flooo8hF5NBRYsCc+SD6vVvJjnpy2wZdVtFuVCghpgU+7uZSPP2afyb8aGaxPsxaCX4nNtpDz1A2dC7T51yVMgITtraS1tYjTwL7s5Z38E7JXPk6rmRgc2H8ovha6C1mWdbvd5n8uccd51MmMCfzS1vOjT/r8MKky/QYsWpaSLRkc6tRZMAdB6cgQBZNUVfODYItdPumlUrmxtrq+8tFvfhzE39RdVvJiR1baEEJOPqgEakL+v4ADnUZmLU2ypz/x6eDjfSbPGQdv9Gd81q2QZaUc2Mi2oJJV0K1tUUHbqhSf+1F8bDnYr6SR30RjUSMWNrokXecBnGU3mX6u0XOXbBML8oOc2smbnZjcU7P/3PlwGt2xMRCb9aGkf/Dbi+UxZdzQkzgGn4+AOajYM/jgsY39NW2P/dVKiXXoBxPZselsk+wodEm4iI2aDUio02Y8Y8xpxqtZDnqCVbNHbeYCneFblk2uRWI0uo5DUJl4maBRj8G+deAHA5KqmmwkWbI9QZSnfZBD2+HHFvDZ5+KraWeObMNT9ESNipBNyE06aYLv6n2fulsT8bAafqEaPmvaoYLGyvyIdvaWdd2U9kGi7az5xDtzF7sYwK4+18mOo7aFMCGMdxbksE53CG95zuBult0A15n3gbw8a/QoRc6ulw2biB08Yl46DCbwn/KvDbG1Ef/CdiE9cTiQdZBPmf98EN5n+0qO7oJdLJ/pbyIR+o6NicfGoWOLIOwNfpoQotkofIIdGzIHYkGY8C68j+V/xSNZjCJ3EMNVK/N9x7/8Pxlf8y/qOMg8iBPsMUEjSQFPlVnzF9bRJrvJNiC1irSuQ3e1Tcr+Ufg54I7/t+Omua4xohEjIWdZL8o6t0rNC3IsMbcG2I7AdrXWtBFP0YsfJ3RVwcNYYpe9yTbz98qB8BdqdA38giZ+dxbvftzJh12J045fO+v1YO5wTIPngCi2xVTpyn65M7c52Io+26dt0GTNHhAFD1LrtmpZF+JIYjDOVCrjNCViNpi8Tsdq6syr6TdJrUqtLSpi0bH1wKYq6cKz8AJuaSUr0TN2d2DX9fqqMboaOZR9rGAwcSyAUHDQccGeRTuxzqHely9f+MB/g37Rtl20Z6+6dSECC6SXl1WfP39W5CQnFvRG9gX8dllkD0CUgSWHGnoG++WOHx2ncqiTGB7E6ojjUNpWa9hOXcx/NSnfG7dtIW9IDGKy4+sv+U+Bf3llrpgT5mEQAyjhtZZlmbWrZn1wiDrGgQ3YTv3/sPcv7HLjSpYevFaAZO6t6un//9P8fbafcc+47fFlHndPn5J2ZpKA3wVmbm2pVDp1+jY9tikGAQTiHgGQSUpVYt0UsltqmfbysikfMEaMEgc6Bk5mnRzo2vH7wMYdu2/XGwTSgOb+eDa4c1/JPbKTm3yE31hXYwi7pYXAruui1OCKXekHMi+O2LUj+8tnPqR+vhHjINuMaegHMlGGQlEjO/N3dWKViC7IzX/uGbHKf4a5GnWBvjv3kTc+Ul/5CHfnHtHAJRe3rEnWxtBOLA7EssYxJL7bnjo78TmgOfhwWsRm29aJb1W0VkvtrCstPrEfXV4/SW667nd9vn7W5y9fdEVn4rETu+QiMhb4bMvUQGSkXjKfZ6oUSQWPvoUa2i5N62XV9vKiBf3L2rQtKz6+0F7kUeqsvzv+fcHP+NXxgwgpx7Fb//F/Ml3zwXdoZTN4uVgvn5ra1lRr6fWvVn36q4tWcm/qwCUpLNTGTj5ILR+3B3uo5n3+2Jlmft3EmrBIL3O7DmoCg0Q5iDKUyFchqCQ1m2HXQKbZP+Nby7/kx4b4ZFuDmguszVqIAaxwavKknlJzd/brt7eD5yH0sUN25IVC+GzW2E5936hLREWpjCzh805O8i8CbcFhFUYFGvOXy6alLfMvjSxLySVdiMVf//UnbfioeQzleeR2PfC5k9u7fqVGv3w+9EaAPn+5YufAoiFSosTArc04xBbMQ4pFuSq+jCgBE3zCdkXGzl54hyA+7sSOLvWDTAiOrDt8z95wkIDUcngT+4hq6IrNlbgJG5jIv3rs44o/nb2pkeNF69bZOxZt5L3wc8xoiDW/qOBFbUKJZaIdSOoiNHp9ucyYPGN8vV7nfrNT18UetVCraU18BzIHnI1aKuKbPFYtNIVQNrtTOnvwoX/404GcG2v5UPaOO8+5b1921rXUWtOUZ8mRBbsxsIFcGbdmLWmZF7FLXBPrgzgpB4kY7LGDfsFb5qLSg1x3inTvRu9db9yn396I9YGJHoKVOF2ghb7QEx/XVVUL0qCJUHqR68yvTa+vL9gsVRO8NduFekoclmaFFk7i2gFRB33W1MFzbN+bRm/gxsTdqePjse+Ez4Vc/BZgiXw15f+5i1htS9MLhfrCB/qNeCwgB8VR2NWwe5pcUmqya/CHtYYQ3BfhFKQaxOEgl0xGhTppyjzhkOANhDe4gQ0DxBhNg0ClTncu4Rkd44iNbRXAKUtal0btUX/UXWqos6/CSqVIkdnhia70J8QQ+MJfTcINJY5TZiQSEMNToQHi6/Vq/Yf/8a4b+2HHH0PXWpMbv2FNa6uRD5exrbSSMwsJ4ImOKt2MgaCyJ2zkvDM+MHDHtx3jOnKfoNb0PGw0Ahkn/r134nhAbcga8mvW2nEcWpZFRmHohh4HiRjD8Eg7axxpglmlnxzvzD+hydTAgd+DzH+E7+k+zv20jzED+CnNXzzpv5jjL2UwBRH4Gd+P53/m7M/mfqbpv/7czCHmpw38S1v01IHKb1SZ1Ae+QTLIoqFh8/meQxOX+Y8Q2r8Uvl8DGT9lZAuNfMzL+nyiUf61+33vY/08+/EtENonLv0nRGfgOf6XbOPPP5f8f6qs8Af0bXT1syM5+dn8780VCXjC79F8j7ct29+jvxlnuiBJm4knnA/nz9HP2q+1bVs/qo8fcWctJXaB53z6H+GJf7a28CdAR+fxTd0F/R3YVmyypfdWesjR+/GUY0P4wMbGdGPTbLk3pQ086dP/CKENX+CJt0+ZwX0EKXjLtqQniOMZ06+4p1xBFxn6wWE/b8FUGU84A/gt2Tk3VT4mQ/cx35GT+UBIpj4uIwBiIHfQz0Yym8dDUPp2bIbod86nZ5m2Lb/bHGlAhGQSYFoBuvPMg0oeSvIwv/NwkrEdGQHJkhgCpfQrA50yp73Ijn7zQBOCOR3CAHQuK7gAw/czvLbnOP3Z+cnFNnKwwaIVR7Q+mtgw4bQrcX/WUvzp1NjOj9mDp7jgiyfKwi645z2jz4c15L3rKB7EOnOaukArR1gWHmYb/MHtyHxC5tFOgxyuPzsx9es0g9gSsK1na+OozsP2w46aiMQrkBLp+IaI9/nYB/mkyyVzoTvpsW0inKkJxqnEw/b0dyIhe8awExuqG9fGjEnwgdDZpz3pHzwc7/kRkcEH6NiXYeKefoeuR2bw6JnmQIB6PX2PrU88U7ItYycdPXUHH5h4OV1sPJuP17LFOfkiN7U+WGs2eAG0X+mHQl91+hV/njAeBkVfuRQ2G/4CaGXUQ8M5xdkgOCNrkICdtXXwQ962bOugdmYcsCWyOz9id3AHD//9gRuJ0SltXkMXmj00iWGUEcOQ0UBDDrmiQOuyauUHzMIPnYqN4Dv0kRndB/pACWvSCBMVe+7k8MDW9NPuc9xPGqjjC2Jkv3NSN+e87Qfd2WRoW0Y/DLRn3DoGx6bUan4MVeXHJDJwwg5NSfaEk67IS4amBZDnQGiE6Rg0/cLuvETIi7+4B5pJKT/m1nXhh1ghFrnwwM5VQrVcmiBrHn5O+hHPieXCmOv7ibnv/YM49WdOEORCKG1sSN4IkhLPgxyHzsx18pz43nhReJ8vJQ/IiDDxCf6kzxu3U00hc11XXkytqtYmcmc9pQNXmgmFnTa2PwwMX2ulgt9GMzBtgvq9pQBi10EMozsywp75wDnXpw87Puz4i/lCFFI4Ib7xAufgZQCj99M+9QVBD3quwYGgUbU2cdEB6v20LSbmfOMHc3vQCXRsa1VyWQt5XalxP/Bp6aoV8+lIsh8d4ppeqzZx1ZpaK2VcVURA07/kIvUkjtDXk59xXobf82GDNZjazTpLzJgSQnUeBINO2OIXohU5g4AlRpG/E8OR4oBOzN55eR7cLFhprsXQMsULpYtSTx37+4Pn1AAhZ5UViLwdOXdeePZHLdrnnB7Hs/5CGwg6tOEKNayGAAAQAElEQVTZk1Pkn/tbLGaWplVT/Jwxwobobq2UDxLhHbwsj30uKTJ2YmNsgvv9DA+iifGQbYkz+gN2qRObTu1kHIjcQPqBxOw9zjrjk3EgfInfpHn4PfOHDpsL9LZlbAo8/bPNjFSF4fRsc9U5drqDS4BBTuZDW7QLtWNb9gkQTr6Vety2lZxtrNOLVtZr6DMf//My+k7u42/8SnsQr/hqiKosA3SJyVDZ6X6AMWN48o4Z7+RGMnsHV5dio/2VL7TRzSyn53z0iCO1fONDSWjCF2hVSn6z7iImOY19VQ2fNny7TL8WfA1ukLsbHyHuvMi+sjZCO41RDmOZdL294U8H3RVEeNdtlfAm9IO8hdKu6XNyGr0H+1E8Lmxa2Qdm3Ok34t/yLEbfju+DtbvzAvCuyLOntNk/X1jfBUpZsxdemCYvgYzf62FaI7ngBcRhI5t2EMCe2qctcLaRPYBjvtiLrbHxclmV+w0S0HfWFR3Biu+pJYThM2LS0dRlz3jTiDCQ00MLsd2ws+HjlCXr4MWpeG06+NSwU0N3PjRXLeRiURVU1pTTeOkpLXkvjrySeFlLWuYHnOiwLfu0P/GNLvscx4d12+Z84nZwIzUi8oI79mR+Z58IhDeQdddxKDGyjT0ruejE5Zi+VLWJi56qwo9D78eQkoOVdRJ9v/76q879oybJlEtvxoX9gdskcu/zhfIlH1ixNbxGLmRzLnlqrbQgs1EnHebse9fblQ8PVxVzwZEQNWJV8HKqtaGND2SXl8EHD/zYJBc+HNcZD3FUtdmP/zeMGSTWtjzjXyoENV40t9YmXXTgohjoeWTuJR/10N3hj6zzI/NO3IgNsazIAyLPk9GIMPKBVmqshfBGf2f9dXg6fs4c8NGrQVOEMLEVx40CSHwTgzvPGz15tRU7LpeLsrZsY+5QNXTBKx8zVzsfJL58+Yxt9zke8BbCyxDx0vqadX+96oaO1EPHDlTqsjU9ZUcmhUh+9kl35UPdnXsVKrVQ41V8cKemD55ndtr5IY/7SrlpXV/VHrGKfzv1F19aYixskJWPj9XSSht5X9dF2Ss68R3Ep0EbmwdxumFr9r07+esPWzNXLbKk0NpWaJ7zcbWR1wVo2BuaIgbiaNWUOJt8sbTjpgR/5GWPS2yja/oLjW3lyDX30MTswI5yIadN/a0VIkJB9cyPpvHnAeT+0ysfgfEzeb/z3HWbOSA/3EuSt84eMaqpX27693/DB+lfN11eio+nb3zQvbEvYGZEl9T4cFRV+uVTPmI1eca0SVo1+jLh1z/t+vzrQe6kqHh768Jc9pihX3/9gryuxBam9zZ9Ia21prLlMrnZtFEXuMCHyRfWsVXg7VKO4ANmgHkznKRQBzk8jj715N6QOUjQJWK2UCMFrLI9x7YVkRb2cg9J/N+oOYaq0gQ7IxFvY0fNWk0eP31atV2ELmnnN9tA946MA8cT6zc+tgcS845xlNS0w/JsD2j7o447eQ3sPJPdsu6QdeAHS4W9SMjvD9g1QgvfAUR2ILUe/tNSTR/XZZ22RW98aM34fFIM1uPC/OvrJ/31X/+iT780rfjSFingkibY4tTCR7mXVykxwTTNgEta+UC/baZmrJdXM88zGlvTjWeFdSU+20K8UhsDW4bWyG9F3AqeBdkNfwpAJDGyLXEmb4HO2o5vhJQa8oSB8jtr+8tb9pLkWvNoTTNHGSSOie2CwSv6IjZrZ6BjjDFtyTh4SOCTbnwUPIh5+KN7Jz831v6VfeDGupl/iQm9yZthSn1GpyscJ6Bq7icGaVs0siXItbB+Gjko6vik1jkHbiHobWnY0SYOE1k/h+7sfbfrodsX63Zt+J+YLVrI3bpskoxsyyVFrC0wolZ2oCu+tqZ5zDnmM4gPnUTu7KHRkbazX4e5CmEQU2bwk5cwYBCoGbfQHcTpznNF6j50hIqsPGhDD9iOuBMJ/yD2N/ag8DGUMXjqgnYSWtMH2cFMvoN1db8P4nAoOR/YnElYZf5EaVCRF3xYbWZCAIIlIswU6RPlor/9T/+gP9Hh269sE8dFsQGOOQYFl8hDaV0b9b1MKCbsgboDkCzJLplY2ZZt5RlIzLoyLknOUGesdvKx0z8UfeIYD6Mjo1rpoLay/+zPltpr1bDlBNvo6LqxKdiee+S6rbqwCRXyfnNGfpQMMjQIfsAx7gMEF/gN81+I+F7uj8bC6O/t+QvVfCAnuArE9bQfpv4FuonRz+BfQOW/aZGpLc2aYpOhvv6csbZlmw2FRQSz/RwH9+e4v53v8AdoFNVpz7rKtn3SZhyaJ5zY379+X68fc/3kwuTpw/e0349lcVr2A7Le/KhTa8ZAHw7I3kfRmxt52gm4FP/eCb7rOLKB79C/O3zSP9vfJfwwEdoMbYxP5wcwaZgmu7/xL+TJR9pAaG2IMwCmn7OW4MbZ0L7DAw/ZN+fX+cTTxFq/C+KY9JH1nXym/uz5wVTVx4Gi1+/8U8d38oN7EtgW53OI4XQNPM5JC/9jCK0nUAK0T+yP2/Amjt/PBp818CN86DMf+H7+4zjzMeuEWCPswbYCcMj+cSsOpqgHOpzhJwVznH7klqxWXEOor0fmAtxPvyIfvdRPujZ64T+vUuNBKvgfAaT6GYTHNk2A5ptzwGtAE/QXHlPs5Dn3uuRj8NQSmGs9wZAmRXDP4cFTb4cuEzb66QxAloqYtdYYNR4KxT7Y6dNCPxAQCAK295p1GFUSSE7ykPUWm6wctpkKZHSCaWJjIDLTBuzMMMnZeRicecWEd3uxL/S2sdUyY1vI13tK48sI7wMwW8/DhjgD2siZtB8JMvcdTDpo0h48kXaMGvzQCUxSZNk+bRiR+NUWO3hPsvwwCICipojXxEI7ecb0Jyjb9M/53IcCITkl6zwY2Ean5zi2naB3XpscMBve2PwEUJMv9D2TQXwEi/mAZT3tQOEjwpSCAoQB4zUPwoJehpAdPB0fPGDH7tBER2eQ2IWY6lB028gHgpvgk1/gMj9xXFKTYm4C449nZIe2o6jxYye0Zv8QMjinwMznIfoJmCL9jjw9jtYKG0X9D9lW/hRy6Uq5AAf1FZ86AtOPXrvEFGBFhuGpKhVtQh1bxGGDa6FFMgzBB2TJtqqin0iFSZq46AnNkHjoPxTd514LArqM87AfmvDnx58dHQWByF44hV1NS34xgw0tzTwjP3DyrmoLwF7QAMvas2/gc3SGIW2nEMwA9zSIQ34gx4bgUQhOEw74hI2Qyg5HepJhrFazFUe51MQ8puI9LFkXYGyhCsgEwBh1cEitmhZ+5M7B49Kph+jsEE21XKavsHZ+kDKclGkjd6deTxMhYGaADMCuSQNu5wfU4AU4RaHYmfnBiwSBG9NZrrDbVuFX+A7sADVlhP9pD+hwRNQ3MMIUkOCJvMF8nwBKRu6UzWDKQtDcJzE0vAO7G7FoVVBw+gE0UTi4lK1iPj5ERmfxxjZxtIIPnoENqae0oKctsJKZkl3T/4N13gFI5zyqZ9tBhO8JJ//pT/qB0J68WPQxhnrWfagCiwyualPVosYaty1OYkJk6eSFUGuN+Zq46M3YtlrVtClrv6PULsXXHZ9tS8TPQHj0OOJ3fjDP2BDXs17Q9Zi34aOf+NEgP1dETdqByAFuoKfTnrS25aKGERP5UMiwdXTHluAO1lc+oNrMcDKNrD7XeWurloVYZI6JPnV1pRWSCLlaFb2TMf4cFHRAHLByFfZ0JfdzwKWwyfbEhWfKe4wRpqePkw7agb2BWQuhM7UAXhBPfmLc0Rs5GY+TEL3YNTQP24oNydFTfsiSn2c7+7CU43OTVMRhAAcvbe7qOBy1nY9SeYkd/1ozdF0DGyOnXIzPM/YkFgcvpqI7c7ZlAwiaY1oDzzjbydeYNOE5JUnpx/YAI5kda/A8oFEqtzlfrZQ4MMnLlUOJhR5H+gf1N2IkuKripdACr2U/QKZ+dnX2qj52Hew9OzyB+D7GaZd1HoY+vcwd7/Hvkz+6AoPcPH07VVsYllPG7hEf5Gn3QX2Z/sG+uCybViDziePJK2w64DX+NjXqExbZcBHDqobuzrzUmAugfuLskm3qeVWO+Ba5IwKmDYVdVugl2okTdo3JP8ZQIHYUuoy8+HflBVZ4sh+s2yZB0IOwZGgWiqSqiHMp9IM6iZzCFgEuY1NTcmd70oRup2YO4oBaRd6ITOWAhvzMXok8d2w8JPQ1/I8d0SeO7Cd5eX+SQwCRTcuZvSl/ASIxwDFhNhyauqLf0AYxybmEbmDMtp17QvKd+25egB7sx8Fvl02tlRZiX9WmzyKOsUsc4d/xK7JsapVY3HkpnBia+Uk36AA7+1JsNHuvMgmuqpj0rNGd2sQcxudZKshKwtZnjMOW9dDR07g/VWvKMbDJbmrYSVZnzCt5WEviw9P1+gZulzS05ONXLSogPNv2IkMb/Xc+DKRNjldesI7kCDvHAxDwftqWfUJ07sQhcQ4YqjNvlqtUppXJxVCnBnZensYH2wrdQMH18WEHlOLj2+cvygcaRKnhZ+jST503Ypg9QipSbQmmMr4yZgBu8CL2Dpz/wtW28uH7gq+aNNLGB5ALH01jb3IT+ztrh/JW8rKTj9zTo+96vWswZ4k5R50GsTFjGxt6YTP+UTegE2YiLWJ+1nJ0iP3NbrINV8F/BhXXNchn9j0xMPIC8XeSkr8qI//Ox6Yr6+NQ6Ht4dPqV+HR03/c+YxbbB7LCFxnJ+UItbJdGDvbJX8Qwe1K1pmpWXqBz4bRaK3UW2Y1avpMvG/3oi85BrQ2eNTrxuPExLC+8y6XEN3Uz4lYXMaDjsx3w7NQHIlWVPaU0mG7Y4CpZDXrzEeVOzA50YyPzoaGZtB398elgHQ3ktWVT7F/XC/xWEaPGmliw/Tjuii35MK5pO/nD5phTjBtJHth/5F5AnmObmBwoy/9bd7D3x6qN2KzVtC0XbNv15cttxt8uSfjAl4oxM21BKku0WVtF7V2h/xX4wr32KmFzYpxaO/pdplDiUzV8hzP9+IcJurz+onVbJWw98PuuL7rpVf+/f/9Z//m/HOBf9falY9MJOx9hxIFb6BqiFHianioVeXZ0xGbyeCTOHbvu0F5lH+rY0mKHEfI8E4xHP3YX7JetaS1rXUrNIgLS2sRHjoX8N2Ie2JA7ZHgj4sCYHZ3BVOOjJ/f3zqwNRWKCvEbOBvkh7GrY8csvr+hYFL2JSUeWiDmiVK2p4InsnXrfyd991uGVffRQ40Pe6+sqSFgzQoZmTSXXnXynLlxNg7iWmxp9Pf6rJ1DPs/M89MaeuUPfYlvyjELbU3fsOshh9vk3PkDe+YLFNHrEUYCRW+i2IoNSU/I4kLOumy6XVa154hCJLZpHlcjFYOwJQQ4ukR0ZM5liLrHCtoO1EP5qEmZim0Q4pt+TFuaNnF1YcogWW4mOu5W9JvImUE4DmelnrWOeXl5K21oqF/KIfs4peIiqx34BVnmRoZEivauawS/65va/2wAAEABJREFU9GmjHhb0SKTm3Z7455I8NOdi+zucKPxmkrMgXhARu27XIVKi1MIgbxNGV2fyIA6wShGk88i/rM0wcXuCzBzQkNlaU1EgoelTHuZ05tHLVYgmN+k9AL70Qi8up8wQD63bquytoHXaF0ESKtDRQj4h/IEDm0OXuu30Oakb1iCbY/bwG7U0fUK87TmXMUMV8W0Ito0uCRZiQGxiUITPPJTEugpET8ITHaENiYt5N8mc1eUMcxnggCc903NOHBEfCM+UqzAVujt2DNClQqbVaAUfOGR3YpuyoUyh0zwqcafXEbhTCHtJb7v0H/72rs9vFxFM9dCsixZiu2N41tAgKR1Hstb3/a4doXeeIyJ4iD/4PFhfHfrIdhyYeGxRqTUSP1CMtQsxTI+uYg8BwxdNGMhJ7dlWuZT+GDAyRpxyBCfGfRA/2jlmInTJVXJrN4m97mDTKuZ+eIbhhxP/lZD/PPbMyOPBs6X7b/b8mY0/m/sXdIiC+ueRTtH+kwT90/zvLP6DO/rBAuhZQE9bEBvLWGd6wnPqX6O1MSBnDeWlR27mzniCZfuDGUP6MGSbYVHrh8cfWjuI+0N0P9TwAfnPJech0v7q5D/WvsTmCcK+CQ/5f6QJyx+hC03K6SPYlu1MfQO2f4OPf4FvCH8woHy5yQzduel8T29bYlf/cf0OVeZ/IDPxCXraTof71QzT0/fgDf4fc3600fZv/J4yUfSRbuK+u8SGSQPtxylEfhx+03dZ1WqCHscp5xxMUT77H6+RGfiI+1nfNn4VoAnisDM+H4gYzvOj7ongEjrJeh7x8YR3zLPzm7bQq294pexpk1+PIzQ4OiicfT/mg9ugdh6z781ZAxA+MO89TIuIoMO/8+TUwx9nQMYGSPK8o50f5fv9UP7W3cqD0rquCmzbNlvbsk+I/NgxeFgZyMoYcaJI54/EziBwMLfHbmCqBR9lTjvh5ETsu+zMVTU1ID+sYmNIQxldsT9tIPHa8SkPb50YaVa+VCU1frQtQGRL1u8dtqEv2SdNmoCeRxTTjx22oRN5GEDXnpcZwD79exBCG9to5mmb1vAF6L6fAneCchCrZ2yiK6gnDHyLjrw8CVnw1b7Ko4csriUZKGse4esEPrzHw8bELBCCspUH1/zgWDcejvkRnnvX4Mfg0wdIZlgP7rvBtdZ4nm78GAsUtcGYlySRJQ6XZdrnGf4CFzj7UmulBk/q6yMsy6KqIgxjQp9+d37w7bz82HVPfQIHtRrfosPIti3blF9azKUuxVHMLfi0oItpMDmdC/RSJVbQFBCkXQqd7Qwn2J62xPcg7HOcfmy1MhY/nDo1cUArxbZBLYYnbfy48cMiD/IigVUSYiYUOvU4qkmZa83E91x3iU/iYhv/as4vzMenbVuI/6qFuNmW8aO1RnwbRsxTH48jtTDrdefH6MF+09XByZJthX/6ZKuqTWiNnCBTwk9JNnSmBTfod/zJPUccnbgfrMfrjR9T1FtbGvRnPnfwd3653/kYkP6MBTzPM6tnxg17UmsHz3g7MvqsO3aTEECcmNKcJ3YQZkI6qI1T58GPuE7d2Ea3tRKbbbvwEmGbMW2tJm9Hz+zEfvqR2/mht0878yLrhLyMDK6HDph0/KKNn9Mf8pqXQEYY0zqwOfTPWu3DskoNO5Kzak2FDdv6sAd8kbfCXgFVNefFkf60f12n7Rt7cSA1YRcUevi9k8czQLiiwWWwE8fW0U/8JJ6XoUGeBsYe8QNILLLu8+yaNymD9R8clIpdha60tqcEl+VGfWFC/ncYxT67roviV+4ft9tV0Zu63PjBvQKtNdlWWjrcb7purOVb/rb7dWcv5QUmvkMipKtVqWNj7AzocaSfnNypozu1fCf++QiSOoBRNtzYJ1Gv+L6Tj9Bn/d2oy7Q7Ph8H+qDt5Dy+5h4SOVXYiW5xBH+jZrPPR6+NbEDAQm0vMy8LL7ZWrfSrNbiIy7xKNe0Yaq2YXxSeapaJ25MKF2YOI7OqyPNKrV6gX+ETcPIWdWLm1UqUFPfpu26JQV7u4GNypcfxzGs+Xt1jPzUtyqDgba0hoin+hC4sxs4zV5uWdZnzsmRbmRvEMbKmvsQbfeGNjB3ZiU9iFci/ourUF9uGtkupLfgPFLpjY2Q8ecUR2eGLLNuq+CjJ2NSqzTisy6oFgZmLfeKIjPDRVfBPiB9rYmXLyFiy/6/LKYccrciavOwr4U9+55olEbHtjn/Zc2z4gZ0avbOnHPNfTuHLRvzWhlqz54s6Hrw033Wntu7kI7UVudlr45MsZZwPVDfWxZWPUk+IvvR34kl6FB8W6upy2XR5AWhTV3bNfHdqNXmM/dET/hv23tCdcfTt5CM+oBYbpQ17swYj+zkf+ui9YW/gmha7Mr8Qo+iJPfHhnrlHbE6euxbWe/6TqpfLBf93hf+cuxGLK+OrYlcMKHJYXkRRqa2L3IqdScQEDZyX7GnrpkZ+Q38kL6x72zL5K6CxZgILuVzxZyX+DTmDfS6xoDxn/K+8OJ/w9qbIqSpdpvxV6Ue+bbXWFNurnesgtsb+wNvbdX7wetZEaiFxEXzimLkkX4nxQV3YVj4u5AX8khfcBREeJm+fPr1OP6/IvL7d2eOon/iCXeZlJqyIHaomPXmnLpI8PDT4kHJnn4p9Ozoh5jQKmNOg/joyd6Xm419ROwv+vqAXIj7IvM08ZD3e2AeS687e3hbp5bWAptdfmi6vjZhIkdGqpo5BDuJ7a4wlcGPCtq4zdoP18Pb2WTdq+mA/HdK0o1VDVlM+lL1cXrRdNm3byn5zzLgmfpBOXbO+qN+dmo2+ck3exK7j39vtTTs1v14WffrlFTkbOhrs0dZnG747a7Rjr8lnsIEBf6tSAeuyKnvnQb0kb/lXtdnvFwKx4I9L7A8lEe9qlmRiO9TZaPMh5sr96cub9OVt6POXobcb+semVi+K7rLV0G0bOSs2LkiIHMk2IN3wM7UZ/3filX4g9jfq+uDjT/7zwIE3aiV42xGg+BA7ExfbyLMWfFrXRaNji3J0bLnzXLeTH2zY8Ic6zMynTy8KtCoNfOJdN7Xxhf6A9gK8aEGW7RnjjRrqPH/9+uvn+YE4MUuORUyL+KzbotfXTa9T7iv9F/xfoEU/ayJ7wy+//MK6CLzo9eWcj087dZyaiczbrMmrhJ2tlRbisC6L5kH9Y64W9Am9cpdLyvyAYPKz3tPfyGGrhbg0fLkofGRPO2vnfr9qp746dRQZgUHtEsXp/zMfXdJ2ubAWXrVeNtXDnssltWNmhXwrsVnXZe4v4jB2ChjYd2DnG+sh/1LxjTV/o27evlzJyw7lebbU3LKyn+9KHWLElJv4DtamkNPJaexdtw2mAf91rvM7+3Bi+IKdWV9FbIK7ZY8mFm98YIzML58/KzZulxV+qbWmKhO/kmgPmj4uOtquv/v8Rf/dv//P2m+LtnbhI/Cd2rgq/xnj69vBfj7I640UGFmBNEOD/Uvwb69Su3Q1ctfI3UbsXl4WvVyA14sW8NEtjthu05nnmH4v3Etc1CW4Y4hKkChR0QUj7iW73vDtH379VX//pxv7gViXQGI0xoMOh/gwYq1aqc3E59Mv5PJlFY8igmzaMXVNA7rMu9rkMnG/8QxFWMT2MGsldj4lp29sDnBrYl56e+vkpBPXhX0u9d+U9bCx363rZeJtE/MmY5o4bOtC3mxTQ4suLyvtil0L9CZfbbbL0rQui7ZLTagGM17Gh9TFmMExtNBj9Lo1bfhMCJUj9saPMRIjkT/pTh1mvWT/i4wshRmXLvzpGoklTPE5//UE27O+WaqitJBxpwaOGZ/okKnnR51er13XfG0j/tEdiM0LeV1XE6e77reDfemIFzPnozdZAMFZUh9NQuWE/KfPi0HhUGsr8WkPEK1VrSadOJKPL59Tm1huIR9fHn7nWX5dmxr0nZglHoidvC6pWlctAGuo0F9laBdivxLPTQvrtLUGXQGWZEVGdO4EJn9BIvvojOMQcTwm6HFkXd7vXZ25oCbvEbquO/ernblA8IVh0R9ITc7YbdILa2ulrTZm/Hbeexg7cJT7k8gRucWWzv0kOhDDrNNVfF+opdxrEosTO6fmJWtu6oWpmAzEljk5pdSMR2yaOOMIAClD4o3jg9WaD+OJvIixqAEm50n41KiBIr5DQ/MZGhGUHKNJMi/RmboMsoxObF5mTVjVRC5KC89VC7mM7s7LhvAE9DwygYDTFqmX9Lf/x6/6uz/tOrwp+10jl41awARlDdzyzEwOOgb1bmUNHMQy6ySAOKQPLcvC77tNWZM795Hw3bhvdQxoyCxktuZpa6F32o49ZQbSlMtQtolnU8O/gvArnPgFH7OOz7zVpNeHI/tU9B/YkLY+zL130TEZ7ah8R/9lHRMiE5UZAfrPNrjM/QXSYobtadNfwPZb0hSX/Fv8v0VMbM1C+CF89cGsuJ/BP8W1bMJP0Iw/hUjBBvfn5Z45H1ngE8Lb1Xk4SdE/YfxheSnVwFffYwPsCmBeTJz9r+MB7oQsapYnRhxU4gEe7ogaoMLAcFYruNjGEFlsOcx9tNE2vF8hdP8cEB1iI/T72oivHwA7v+rBUn8d/V4vm9GE+MAdJP0f0Ub3O/yE7ke8H3HvMv6Mvo886dvW/EOb8W/AImdnLn4z9xPEuz3TJ7LPBi09Y/oTxg9TqYXISfsRggt8IJ3d4J4wEVzm+sQ327KtAhrAs2MeX2TixcJ4r7ceb4PT1+O9LIIyF8DCJ+hiV8ojMPvpUEsKhDF7Ln2oJfqDNSj2F8IiqdDLDLFhVSgPz2G3zZyYG5g2ZismCp32ORcC27J/DJn/GAvbQf0GnjTftt+RYawD2PCUEvpQEYJpX8a2T3vKqoa1jJUDPil+Sh0nQxu++KSfHGH/PXiyjbm/sSafCNop23q3K+MTzlim/5QLuWyIhX3YOZgM5IHr4Idw77MiQvYVoG9Vc2yfvB07wmNb9gkhoIcdkX0C4k63HzQDvtDUHJ8yBzYcvEwQdRM1Zam4tNamrNg0ZcODMrmoI0IQPlyAJtfwKNMTxGHg49nREwhfvNzzqyIEEAZn2gODM/cUknUTkvClDd0TbEN2gk4vsUUTJ47QxfZ3QD9oaLA/91qVOmuhU2uPKR7I8YUzdN9D5BlkzdjUjFH4TjhzbRN3aA6e+mNzeDIPap5P0XYkadpq5A3yMiC0v+KrCls1j947tvaT/kET+U9ggvPkDQNuiWUvvaO6zmOwD5F3dAm/6U2S2PCEqZe5Pm1CrwaVESDKyIvsYPs7frCX9ElzwMOSkxdoEX6gpyOr4It+hu8+RXHhy2A+cUnfPgkTi9BnGPjYrzIPxl/BNuu88+PmALAj8qbzmodt2QEMAkOXsRQ5RpZtbCIu1HtwTxsTB8IOx1Cnk5wecQ5M6Gzj5FDsP8j30+byqefgR9bODwTIFVmZt+EJgDS6WzvrKLEOfQBVKje1alBRA9Ad9FSog5aFvakAABAASURBVD2uHezr3fhLvJMP1UmXlggo/3+/tIMF9FAXCdiq6bvFH+TaRlcRt2P6OJAnjsKu1hpUUicg8T9+DvrF3LKsWvihU9U0kBG9w2EU40BRD9KBcSN62gLJMvUcXYq8jvThJsG/bataQxaFsLMv5Mdf15gyQEnoDUA6f1g1WYSDq6Ru1chI2rOHwtCpAdihsWxAVo64dxBgTmpmiCnQjzl0xL9ObHPvVNCBCBLWQswZMzRjgiORhQCVS0UOWmHHkGwrfzo0AT0Om/nZ95SaPXzfuw5+qI+JYRJfbOa7lI9JqYnKGPuiPP1lXVWtKePwdRyyDbNlbAhpcCAUu9IGBhM2fHKG6sTpoKY7/EF0Yh977rw4TDuYD94+7Q5/bB5jx9qhPMOiDjM6srpim1TgK2y0JnJS40esbbkYd3ixAzJBoGFPOEjOCfFI8D3aAV+IQ4c9YRVHTM5L+Tz2LBWf4AkSiJ3BFzyQogYd6cA8pQ5NXCSL45k/28IZMU19HBrIUnhSE2CjL3HJj/pMgWIaiRlAhyhOZHCNjNgxqM9gBvnsxPrAhyqrsSYaOQxb4m+fNibfGIF9A5DCW8wlj6GNTeFrdcZYzHEqw6FwAiBsC9UatG4Fmaetp3xoEIbl4My66drZqw7q8KBmqxYty6a81ArUFF4aEYgOUaPT/mpK7IJKa3uOh7CEMw0lNV9gRe/pZ1PD7zb9XyQc3HlJIYhDI47oi95BrPro7CPZAYcSz9BETiAvXjKGhXydNZh+zMUUBc5xnfXJRLWSyxOKcWp458V/py6lU0b6dz4ERPaNN5rRu7O3wIVMK/joj222idWiVjXtC65TL4Oa6MT4AHbilrwf5L/ztmkQP8nSBE3bQp+QRe6ARxw2tkKWcfBVDayIFJQ5+9CND0UDu1Gv1iCG4ti7BvV28jfs2/SUgVka8GV+ICk0VeQBvg7+fh8yeiV0g5OMfejEpsigUVpD0xr2gOBUEdPg+7Ck8HRqipe52EdJqYhTI+eoVI7wznvIu4wB/Y6uroiwTWs8k+4U0U78d+6piamY46QuOvQH9uAsQuOXbaYtOX4M7CruGZtaYatKUwYGNWyJvwd1P2VqqBOUQduwqaoUefuszdN/pErIEAYOaDMXOOshNJ66w79tK7TBjffa7AR/EKxA42UnalSYlfob1MzCPpn/RLIsagw+/OaqvHhurRSIX8XHlD7uytwo/J/3+cF8U+YP9BzYp7KKP4hW/FQOZO+8zDQ5L4DSlKmbqsos95x90nZ0c2I7WhJ31kf0x8ZCbohHZ+7hT3xKLOJL8ULWRtHAfzIYnst2wd6h/AvGty833bEhNh3IEPEslxr+r3wEWFeeFVCeuNpWbDtVdjWCthHbAj80VK2hQbz43bRdLooNYs5N6nx4sDohGWrEO2t9EJtOThOfjQ9mha07umxDs/Dydp0yl9jCM05rRUzuuvJRqRPI1qyXl00mB6lfq3TPi2HW9iCYHX+OucbNx6fSEd9q07K8YlZTVVFnQwc12LHlub9UGZoFaMxJg7iWFwn5O2sSUmxgPe03ZEivvO0vnNzRneeE/cDHtlDr6+QN/50PVaNHViMuh+Z/FpuvEAObDugzF39WPv6+8vHt5fWFiHY+WF0n/OlPb/BclY8meSZoPPddLhsfpjbsXOcH223dZo3kQ/ROnRh7E+MxojcX/OLDjB6H8XNL3Kuwk32d9xQGBsYMmBLL6EpsAndeng9iijQ15NgNSQWYfK+6kIvk4wbd9XrTnfWcnKWG1tRJQT8aukTOitge5Os++6+vfLzlQ0EmUa/EMzW0rRe1VrLRSs6jfxCZwuZ1a/SkTs28UcNXPuDe+GB2YHtbE/uO/GPKitxj3lsO5DXkefISFewYKuK5Xn6RqI/4/vZ2007OLIV1XpZaqF9N/iXyRdyos8ToYE0urVTGVpWOvatRzwsQpsTvIM8BRE558WmhTrbthVrZsKdP2FkT+UtHiNLLy0VFnlb0rayp5lUHX0V25HttumvV//5//L1G7frlrzbt95o+X693ZX3vPEfcZ80OUWqqZtQbnw4trO9llUil1ov1sjXFXJaaNmSv6CzoOZU9grDCe56dwQ3ZWa83Pop9+bLzUXwXt2ilRL7wcTH/D+OO0sE9tvfBmjmYH9QFQCxiW2Kd9SQNTmOfVCVxi2GdQMc3Qr6N48sB3428QScruf/06ZdJd5v+wa5vD9v4OVgTUj50fuaD49vjL2gsOJ71ZnSxBFg/i5Krg73gwKADA3BRNvos4noQg11fPvepcyEoLy9m7bNPbYsuwLYWbdPlsgIbMaQG2fM6tXG7v+l6/aKFmOdD7UpsX/nI3Rp2o4Jbs/ruKRv1fLjtSkyv1OAdmPsKOY99mc9fbLkT94M4HvDtzN35WFvUyiDW+UsAd/gS3zu/Ib58uWrgm8eiwZ6YGsveO/1Df+/4hSy6Mvew1Gyjnq8k9H7r5OIIihopRceC4YlBYtaRm5gtayNeAc810oiRia8sGRA5juxqUsfGPEvcadOPH7ggSmXS2la5KWzTB9Z3BusqLdw/VmK9EssFiLzYtLambVm0rgs0RdtoreZBbJPDTg5NLkWb2mJMDAcbzsF+mTglLjd8TjxBEyuJKXgOeDrt0L4f2N/ViVehvC3owffYoA+HbdnsGWpKLWX+So6Suxs5yRqv1matvLB3upXif6BL8MJfJQEGZM1jNpHNiPBpAgyJI+kXU0q7sJgbsGDfxtpOvEqHQGlD17YsWrHfQ+qs5UFdIFKkSQsxbg1NTCY3N3xmWxKpFm5PYNtVak0yLIP66EDq5NCCEWGfMEKBbwmCEM843YC55DvRgJ6Q6H/+D/+n3j4P1bKJlwkyNVBVstEB7RhW/iQ/0V/gpZJoTWtb4kzOYreLgaTI0Bjk8GBt3clpBzuUehzcVwq61hp0rI8IYNZ2rkDJTl/qPXygcoJzSeHDcUWGLGVNdYwb0NpmbOXIGjmIIywZ/kvA+InQn819y0acEqtvkT8bITo8PyP5f9JcfP0Z/Nvx9SzWogg/wo/sG3HoRxN/EY5C+A09OPTblqvmYrBPImbODtf0eZZSgOG/zhmlD02nTYlX4IH8TZO5wDlhe/pzjr69MvMt4gejwbaZ8wdTP0Zh74/y9Ifl/A7/98pc/oqC5+vgj/dsz9jY/uNMv0NZyAj8zvQMYcwMPGl+GKdHjT/j9SOaJ3/abyxnYOcijdnSD1GA7kfdqZCPY8tQBWhmPy1yzmZewzM7ISsuQGTQm+h5CSIwB3/m8qB7+hg56QeenM84vI+Jz8f54B9i0v0K0GVgW7bTPQHiJ3/QE+aMH3Seo9+7RGwg82mfkHEecj6Opa+yJl7n4YnHEAVO3Bnpj2MptunDkXFgotIJzMFvL3Z9RUZsDPiKee/Zfu9/7ORhZLJhY1ifMQuNZZpzlo4iIpB+IDNp64EMv21lbJsHlAHgcQiBSIuQtHauUvTbBn0CHY0y1mjuv6lFWBW89dvjo715IPoIJ3W4B+xwoycPE4OJThIDdOcZO1oV9kA3MR8uOBaeD5j3bvgQzmlAgJUDltnPvO3ZD952mnewPedsv+PSsTMOZKR3GvvE2Z44cSQG8SVtANT7aZsc9PmjqWOU8XFZF8mc9KuJWA/md35Q7JO2iL8pqzw86sNh8Kc/JdsTwh250fuE8DUeYBsP+64IiP486GryRH7ykAf4Oy+qArE/gDGcX6PtU4BsKwcupAk7tsbuA9uPOc5E5gPp62SRbWG6CltatfmQXM6PAOw6dvh35QdU9Ie3SpNHHDu/BHYelDsP0Kd/mg/sO79A8kMt7Z1fzHt+MUJvP5UKGZqH0TVjwZxtbO3A0BnL0FugsZFWAAM7bWwkwjEKSaFf1w37F3zvDxjIkoyDAXqciV8Hl/bk3/HTlgo65XAu8NJ0fl32rAdahu/nnIXO2BTkgGYlpwv1sy6L4tNjKtNRpIMfG51fPANZgejM5LONzKEOqsu8LDX1N3/EdU1stSbbj1iIvvBvTNDjaNAs2LFuGy9fAGJSFT7JEj4mbl95CnkGb2Z7io54DqCT0zt5TP6SSwov56TkMk9Yp+7QB4SVve+68yHoenubc4ih7UiHxUDCjnx6skEAiZVlUEOJ90BTyFylal/BDo3UmrTwYqFVqSZItiX4OjE+qMnYHtt34t0/6MuPu/hme/JUq9lGZ/BPsI3sk2ZbV/pNmcvLh+RQHFnLkKF1aKeGEqfIYQqZuYr2lEFPIj7nD1B0lpApuayaPrRJG35KCZmSGsBLnvylhOHMiBo6Y2l70kx/qCco55m4dXIQ2wqa1oo6aMRrQY80mSCqsqbvehzEaOYQHtvTllalAmxqBrLEMRC6QEGX1raW1iRal7VQ/xv1V61UDTvjkMQ0fYn9hJcP0LbWlLUSSL9Bb0ODfZzEG1p4z30G/0GWSyv5iL5ZH9DbhrafwEsCPQ5Iwe3Un6Zu21ICgK90Jv5ggR3UfXK7Uzv5V7jZtyYJvsAo0xa21YyF8U/TBsmyM14YNzGtHOENhD7jQOKUNpB+J2cdfenLoqbhb4WMgGdrWzlCUwgPtCptK/tcpR6lnb31zsuxtKGL3PCc4LPhGv+IID4TRMb2OTd5WKTHexzOeUhOG/C9ocsx8jH15DlRg5o87xPhCWQ+ti7zpflGbaT2SrZnP/URaNTJkz6iOzUemHayVmbrUHQuoZCSh/BeeMme9mCPwqkp2zZxLHKxatvWSQtqjmNLcp84pAT0OCL1YL/I2pWs2D15q+hbOXKNnPAZmmVZqYFFsT/y7vM+mDqLnYYvvABMqVcwyhHetKmN1hq2NuzcJmRPSdwis1ojr4du3P879T+iWJLtKXtFf7WmYhw5VU3GXgg0LPpW9OZ+c2UvHtSaHkeVIXtCTXl2EULzjNN1uw10d+7jMIC3oaWbNSF52rquF7ValGPgzE780l/Ip6smDaTURWf9JSaSbT0Pu9SojYJ2QisV/fi6k895H4L8pGuyCznW4KUD2zkv6HfgPu3M3EI8LpdVzl6ZukFl6vnKPejOC/3WEKbCp2TbyKLPuum23JqW9UJbkqWsH9M52BMO9vSMBZttVYMmgM/i6JkgnqmXdVvUZh4shbZis+a/rrvzMvlgfQ3sYlJhywUySK3WVrWCHrkHDu6xDdrou2zEujUJsYEdm/Jh9U7NJb96HOkP9j7EaLss2rAnzwGZTkzzYYhSYmjt6Ljx8rwjc9lWIiY+2hzMlY67dKDfUQZcLq+6XF7wvcm2Ul/5l5dvb2+6kSvhv214xXxpoQayPxU+4Y6iVxwre5ZN/OgX+cgHebqcBFcnDD5qug1sL728EhM+GnzhI/Lb/JeeV8XnwI7eQla1pkFQ8xEt/wo0L+ov2Jt/ubltG6YV81JiiiKtW9MFX6QGrutAznbZlJf667oqR2cvnM8NzHUC1nHiADfiuGrK64xD07nPrtgY/qPfsO9Mrt0dAAAQAElEQVSmDi7zgcizDY5k4mJnv584YvaF+MUP2xJg/LHpy1OHGUd31sJBPnbsEcdKfFsLTWcNvPEx77Pyr1FvfFRNLCRrzXrgg2T+1fwLrbFbxDjSE4uOjWMMDdqzlm66XFa98kF72xbW7YEvdziGioIq7D2gXdemleeuQSz6hKFOzTXW8uXlhbxt7B+Jw13m+XVZxox5Prh3ii318sZ6fKP2vmDvnQ/QZs2+XT/rDq61NvXFXtKKffHT+HlMuHGfG9wjYuPlZVHDnsKe+Hh53A9cJVvqvYtGn/LBmpjZNZ87xIeVIn7KmJzc+X2yrosufNgZY6hhQ3iD7x3/kJP8hyZzice6rnKEp16xH5XnmIhlfuH5+86HsBt1e7BOL+umTy+f9Lb/lf7mb38V3751+WSZj8HROYgNarBvEIcDkPYdHwY2Y+ed9RpfEcP6EnwSqEkT2/Ks16qIf+PZILY1ifzgjsomr1b03Nk79r7rjRx85mvt29sgrm/MHdhPMPDlIJ9X7hmBO/E+qL3EQewSg9h1arhDM7qEOGw4aA9kdBVqWyvuI8IH4w8A3SUframtOznOWh7EVbJgUo6OzOxHgev1NmVmDgqaoR5lIQQQr9gT23qCpqHCbtsajHfuRcF3ZN6pryv3sxsfRlP3kBC/0kL+SbPOsbRQR6GNnkHQlnXVSs1wKjF3SYGYHTmdOOx8iLuxr8fm6MIMZV+d8w87bnzcjz/BSaWqBZ/NXnvX086DIEavbYl9KX7Nj9+dIfkPz7qt2i6rWpVi30Hy79TXIA/xfV0XLRi784G5H6WDe81O/eCKWJrMGX/MGq8Jp+8DewqwGvGwJPOnyhOX3ynx70qdxDSb+FrKX9rYx64dH6WS4NnI73ZZlLW89zv+3VRN6C0trM+FPbJKgnTaPxIsBoWu6C7min7wA7kd+zXrd5DrTqyA+5ixs63vD8KBz0xD0sMPJDaDusn4xhrfqeXgbGNDaIeYnrJJAbUKrgPoxbScyDyg6VrXVS+XRqvpl2MrumKHsb1xX9mSo23Rhf5KPYXHxSRJSD5iB9LDgtwuTJr98IdsobAbMcO8WZ+J50rsMhcgvUquxTrc55qUYkLoM6/Z8cxLcoO7QvXU0Slc27M/mWAsmJbFSp70OCZJ/H+MhS5IuQo20zba0v/yv/4X/fqFPvWZj/aiHoyOSZugotg2sj1rK7qqqNG1adu2CcuyqJx6Tix2nfU8Jm4h3pmXrIFcRCl7XGfvwmxs6OroHMzpcZDN2Rvo7uQ/g/QD6Tt+YaCFTNqYefCMB3mmZVuxE+EKT4eA7OmHhymAjxBDPsJz7ofMfwHyo8wf97vGw9k/JzaOxrHQDwIX+DGPyTauk9wfz//zYZ9x+r32n6ppEJufwR+XT0y+I7ZPnE2b4DJvexYS3X+W0/4qL7nr6En7PUCGXtKWwgae47/ECBtdMMx1YmQBNpfgHnptK7kC9YfO8aizZxveJzwFIFrTn+9onzxpw/OR3saOCScWlxW6CREIOjJp5mlD/3HNWqpmGVwI0gbS/x5s6ATQfj/3o3H0vsPDp9DZyPgDct558WP6g4zw/wgynw1rSo78+GNyF+SDIX7Zlv0BoKtWE/cg+2GDCfo9eDLYnt16tLanXNsT/3uXzgb79PV7monHB4s/ZRVg0/8AehyJwccQQaLA5IEvZDa89O20Yp6Wvj4cqaHcOBzcvKRzgn0ipl0JCOjIp1FmAv2BT/8Jmf8ZxPaROODAgD/6D/astJlLG37bMvanHwjtO8Ab3DsgZyDjTJzyHKePx8nHfSN0E6iXOA9RlWSfIA6mhXn0vj0nHp6DB7WO/sAT17mp9uh/sNgIVG66XcE/55837AfZbOySgQye8s62gxqaoujlLAaB7/vPcdrA6S/acCQ5Gtgb/BMQo2lhOiBtyzY9Ya/w34rNBz8oOjIGAPakedBN4g8X8yBvxZenHHyffBKMnNbAsTzID2I1xAFplZV1WchtVUpb/ipHHLblAmzFHlk59TwilwkN8nAANg9ZTD7rKm1g0oH/c6dt2Vbsso3rWMtN4umOHkembEMrIK2VAxTjky32JJbRXfEPPyoAUQEnvTVx5QdfcodO/faInCc8Z8PbGrGrM25TJzFO7WEFD7Hkgr3lwIHw7vxSmnPkI7no1McACnsM3SnXNA32MW2yM9ajr3nYJl/1sJ2YIy++JseB/rAhbfRK5o+gL50Pu5JtPY/YHTrEzB8MkfWVV5MPhkluYyk2nzwTpdAGbE9E5PTHeg0iOltryLHa0h4gHtgH/SH5EA4DUoe5R/78cT1R89KJYZ9+DXXmRbwOfk1BrsgvchDC4PKjxSY+DQBvW7ZVZeV40jdsytg2c4Xv+1wrA9niSG5E/ZUb6vAbUzt1HjlVQiagEw+BDn6Qpi2XjK7EtCcOEzqyu1oxZ6toxRFfOn4d/LJ8ts/+wM8BjT48H2ccuis/yju2hHbnxU/ajKMzLIIw/eTpznwgsQo+tJmzz3gQWmIK10NPuam1ks08MPmYthnTMsH56CstysAP/EiN37BtJ3+g5hl7eY+hYq8qrk5M8T9xHvi4Z108/CdInF2tor/BX8RqoTX5ObAztSJwBsdJY5ODh+74W9X4YdvkmQPhMprQE58P7Nqpm/50ChGtSo1aaFWTrxW6BR882b/oIQubeMmYlxwnNMnOCVj14BFHfJq64hNQrik/7dIKHzq+ANjSmYcFGU2Dl3M7P7gP6kWyyk0LL1yqNbW2qgELyoM384EhTXk0sg0PWPyWzL1kMCcty0VV/AiuJmNnMT/Idf6Gd/THXtvKYcPH/eegtvSIUXwZoyPrABWNUEKXOgKhhn35z5otq3hxUcRQaqzzqpKjS5rPBmtsJ/fRF72TX9DC72r0SmIe9eiKvs6aOtvU0E7ebE99+XFvWwIKWPmRv63bObde1JBnZ168eNmnvIaevCzJ+m/YEttQOP/2d+8DV6JLvFjmxRJvTTo+x8bUAJJQVYC1k7N5j4anp+6OY8YaNHoGIKAj7xErib50kO+DWt/xI3LD2+Ms83apWlPsblWzFexJQfxLLCGbclCpgxrJusm6DqQ/IOaEJjaM2QZ/5cPGjnFPna0aOVqmvqLf0Gs3jDR+dGyni6A7MQjI0kpyE7vQRk7wEwe+XDKw0F+WTVWLpg5yEvqqmrY8+eaH70cM4qPLCo1l5QhdIP4kRjPWTDTkLduq5bJpYV3YPvlobcvIiY0b8+u2qtqpt9AfObEZz5Sx0GXym3ZFVujXrekd1qZ32wl4Jx5VDR0VlulPZBayUx/xI+N9P2vnYP3EbttoQiv8Sm0Huohxxw7mjDyRK2op/oojfg7ajCMzreCToKWN2ZE/6Bv+dY2vK/YSG3LQ2qrY25F5zDpJTgc1cyj2Gpsjq9WiyLrxlSAvxe68NO/4imqNTKTzANtaEn9eFC6tSYwtKfKi/3K50G8K/xix3nO8TnuaQlOtYCspe89h7ex1d16a3/n4vAMScy7F9tRtxBhbE4/W0InY41E3wceOtOIo7KnWsLHUmtFzwtIWBSSDb7N/yn/m6QDXsI+abU3xo2Fnz16MTfvjZXBq5+3tNmPYiEMt4vlu8IHlzn7RWTdC/qZ1uchOXOv8OHFlrrc538nXkn0RPeI42A+uxNy21gZvNeVfFMavRr9kNejv0MXmBp+JT+JSrancZJUW7Lkk/siJnZ2c39ln3rLuaaWh8G6XVQu+jV4ijGJ5654PC3w8SE7W9cIHnFflo2ZkBgcrL9nv6GnKke0quZl5ZtK2Cpmuwvc1qua/Tv3y+U3Zl+xC3ic1L+yzO3XFHpPY8lEjtXkjPjds6MS5Qbu2JiNXHJ01tGNofIqsjl+JIUJkD3Ghay2Tp7Szx13JUXy6Xg9iPoRZWrdSNXF0rdwjLpdNy6xjxltDTCeHV+y9Ik/a5r++XLRBtxHXbdvUqvTlyxu+feFDVuisKsMrjjZrlo6WBdrY45o8LbGhj7WTNnnM+gg08pY4X9CxtFUrvEvbNPrQ/bYjLlwnHFRbJy7Ltujy+qJf/upVv/zyMv9T0J9+eSXGF+x64yMt9lFTqa15j2WN2YnoAve5tlb8qmrYY3USOvPJY1VifOWj2I16iH0L9jXsglCJwbquWoB125Q+Bip0B3m6k7/wpu464+x9dz6KpU6qtclfVRGlsyV2snL0cVBju/LRkBRLxDX/q4H7fsOfz/r865vyr5yvbztrCkNZALF5Z13gGjaV1k1KTVAuii3Wpl9e/or4/JVW4mq3qXfBpzOioXcu6qzLLJO3Lwc12snxrjfqJ39BQcR93Zq2ddFlaVrXxh6xaIk89rGDmsu++flPX7Dxs3K88gH2l1/+HV3PuspWeqBjIW5eSvk9mBhUK1Vrs26/vH3RvI/AlZglF298uL+RyyJuK3b/8ssvM47BX1nbX75c9Sf0XsmXhaxa1MiPl1VjW7SPf6e//U+fdROzlyaWHbiu2EMIFT1v8F5Zg53ANSMD2oNgXFMHrMuddZoYl4SGgGmHuqRGXHBLqqbYGLrsKaN3ZEuDydZWbdiUjzcLdM1t7gVpTR/mSWekHseg36lTcqydeNyVdUBo9OXL0M5HRyi0XobWbWhZrXXZyJn15fPQlY/MlJyEdZ2PNp2POELaGGQ8xrFnpG6rlQKNVqNJLsBS+MjnldxnT3q7Dh3Usp05pr87I6OaVeSnqmngd2oycTV63dGbQAFTBGIgVatFonbi/0Zs+jjglULzhMi4E8yD54mddTBI2svrpu2yaKOO1vVV5VV2050vcG/kq6NvaRsxsVpZCzUz5fHROnETxyAWkKHfshqA71zFEZ4Vf1bq3DEUXEWAato3yGf829lTBkIGfIH8ZYuMIQcjdEthC0RMcSEEIr1ClG7UWuyACjpivO+sk5s6PoZnYY3YVieeB0y35GPmQvPY2M/XFds9dFCfkGkMXEIJbPAFv+tgAWcvQr3KsEI4yOcx43qohwmGOY/fIv+2sSmyG/Fbta4LbVNrKzqGOvsl5tNKVQtQwApPSeRU1NMgToP4HOiKD+l3cnxCR47Uqc/9uM3cDWwv9DZgbU3NzONL9GR/2dnnUIsDQg9QJwg6Qqbo6NTtThwHhCNI6k/50Q1RZOD61Btd4jiwrwMZIwYM56NzEPPExLyX6TBSgorI0KJGNoQAnk+m0NKZp8uyMJDrSByUw1ysgZ9PwCVwQ9mzB3YO7B1MBlDPWpb+x///P+jv/k66XlcdfVGxxiBDDhz42md8pZaYEbT8Bg2sa4GD3k2tlVAyY4R4TX7yHJxygIzOTNgGbWiRT/wH+Ry0O04nDoMNdODTQf3nncuUNbC8D3g69XZMyD3wSs3u7Fe5F91vHTsWtTptib7kq5OryI0ZzKT5lwD/ROjP5n7C9mFq4HzgA2p24+Ts/OHLz2z52dwfVvAvSPjPJfrp57P9y+T+KObZ5AIDUR/B9ix2+2yZTBLjAgAAEABJREFU/vZMYX+L+SeNYlsgQmIHyjmjW7Q6D6eZs+m8Q2Hj++DRecp6DP8Vm4d909bfqo2pgd/OSK7fYdKPjz9Kb/nHAv4Adsxd7A8Qfkcy1/wjFM+p5CTy0r7jPuwPtsU54Tn/R9uC8QnhsZ3mpxD6bwiwN7YF3vHgEoL38U863+eDJfINdebtr3YNbh5PguiMqvdxOpP2pM9cIOgnfJQ/SZ8Tf2Frnzre2aLoHdJh5tHQ+/YM/gnfzszR91NPTc/6yPyM7+xMlvMCYcwKnIg/d42AJ3C7TvcDyyDYkWUjWEblrEQeFjqj4E7i0D3hxHy9DgLO+Y6wc1v+yvubepqUmQ/MgUTX8IXWxUAfD8bYZ1u23yfq2Ud5bMB4HHxOW8WDw0kTv5jq+uGRkESU7SnfNrzW88h94Nh3Hjp3fkzlYaVPVZk3rp5Qk/fUl5mvYHvORc7OU2F+oJz2RvNg7kE7sJHunKO1nesJ6dLDVXIDIf3vz5AXdMbvzIUq9E8FmV/4kbAsTQXhE2yYwgA8ddOFzRMmXSsVYDtTfwhsT/7viTt7286TbB6wo++EPmltfjTBYJ+8NrmLI+ByphtI37bEqcdhM3jCA/exqSqF3rY4lYfcRixaa3McO8Rhmyu54CF+drgU8Qr6hMf8XDtnH2pqAssgsCyZdTTnNQ/QCnqAi//iGDM5dB5nhnBF1MRMHphsqzD9BPo8tBt7lAM9wUOS0bQhcjO2LdsTn2u6mYue9G3PH2qt2qQ5+OUUCI1t1UOHbeRoQmLISOXSbKvmQ/zO+jjywI9/ehw2FA8ZROaBlWDRQh22VvPBf2mLDF0xYaTGvqyVTvxnPOC0i3w1hSb2HdiaHxhzv2Q+uPywyXjyoND2pDeyxRF85NOdawgSWsIdhSA7th/4MOU+cfzY2Pnhm7+hnB8fBBjKcNJwRm/kb1vTthkbJfvU0pHByVj4mx/Ei6oaY+Yt4oZF6OSqga8HkB9B048wSop8mnlW4oPsTIU2MCeEMDp5MRrwY/xsmZq60oY3rV065dXUMWIHk/F/2xZtl3Xa3Bp06FyWReuyPnhM/q3oasX8BzD9PmUdik96HEUObE/+M/dt9gv5Ap9cn3xD8T++DYKdOpPF3nvozgfygY1ERbMRPVIRXGdPOZGW0XWwv6ypsZJsqaqmvfFjWRe1auA98TZta2dfVo7Uc/Zp26pAgedsreQqVA1iyn0AQ4pxXi4teSlFvTz9iF24gJE6Af7Ed9aRuwRMeUYmc9WKmJfWbaFdFB86NRGTlmVR2erom3Il2TDxw1ocwWVoW1XgdapMHFs1cKXGXrflJRB5tE8ayKaczE2fWccrfsSfvMRPP7V/5YVqXk6Ha2G9Bh+IluiefnKJvXOM4GcbVVXEDF+SWwkpIAvo5K2D1zwsu2bveYmMnphCM6DNOHyRVxX6E2Q4kBd8aAgTCMnQZHzw0iP+BaIvuLQzH8juD9kZ21Z8i59T52MusgNMy45CKeNqbcY29ZI49SmP/FKbsTE1bJ1/xGFsSrwT40YsC1mtzAvfZeptrfQEyGetJfaJXWDazhrLXORUEVscjt7MBdInHbLRC1QAulZtyuvwhy4yAvE76ytw46XolRfl1/kvwO6KrIad4T1pBzIOtVZaWGOBlTaQOl2IR2TvrMG0VVarUgHiwFSunEPYRwWB6AAmIrfPOjc8Q5lLzQs6K0fk2aXQ2qZ1iJTY79TuwK/E6obt17erko/MSU44eH7b+RhyR8+QbcUHcYR3vpyiP4CcsbfhS2qhoA3AxGmgQjLlDGyfg3nxvBIhaM5+a0aPFXlTBgosg2vEb1XqIHM4oufR8WPGkjVb1WT7OQWZdfC27z7/gtJdOy9sMzkpuOzEvTOf2l3gb8BA3j7jM6bej+I21nt8zH5uI2AK89SZYZWn7eKIzIG/uDDnq4q2dPBy78aHj85aiW1j7kuN+JRSW9frGzm6Kh+oBvveDn3olmXDf/Y61njydKX2bnzEO1iv4QvdjY8tN/Z+o98ij6yvg/t/chxbGrV54WPgwb37St3e2asGBhr6+PU1viBUuQCmrkXsjtkP3eWysf4uii+JPxPaidnOh4I7EJuspvIi4R9m8BHl4H5lcAGpVck2fmOAOAzQ5XzHtWqzP22nb+IbELQdobNuiUMnJuGL/Rf8Sz0kNjyOUMODeN7xIfaHCj0620L/ZbtwH9nmfJ4pEpcbcZlUqQViZbcMJ8TPGzFGJVJKVUF3pXbid+a3beWD6cqHvMb8Dt2u8x7WRECwZ1c+st3Qk1wM9CQPmUs7oJISG/Fy+pgfL56+pQZbW5llL5NkGxiypF//9Bm5qZ2FWtnYJ1f0l379FXzyzTpI3KJ3n/2hjsKAjYQAkuZaaG36tPKstnEvXJZVdmwa2HPFp1iryd+gRf08E/+X14uCq0Im2IIv4wAJ1U5Nxo6Mz3XhSb9tCzFbsX2RS+g75cfeL1++6E7ct8caXJYFnkU58pyAG9Cf+uhgX3zr2JqPILsO1jklA7kVnQoFH01y308uzzzopE8tA6FZ102tYoyILTZkPfJR6IYtd2IYWXZh26F8TMsHh6zD5CI1iDaJF/3RTSlp9AYUMKR8KMAO00ZFUR7VmGPKNjNdNMq/RkyNJ2epzzu/jVc+Qnz69Il4XRSeQkAgMcr+YFtGgxKYByQPuee8Zb+f+0zWRXRYyVl0uKzX1xfZ+Ax/ZK7bqtYwDjlXavbGPeMYXwSSTyuf9D//7d/r7Wq1ZUNd4n5M2/U4Ijc5MuOXCx9biO2NdRs7g2cLU/Iz2BOXVirgRmyv1519Y2cN7Hp7O3R967PtfCiRSqnTC/JeXpteXgrYZu1s20JcNvzY9MJHzZeXTcavgf1irREqrdT0dmmqarqzZ3U+pkT/Nnkbss2cmBunDW837dwvIEd26YLMT59e9enTC2GoudY24hQdKzW6UJ8L7XZJ7PAJ/ZKV+uj9rp2Pcwf3o51YhKfcJGUe4INqubQ07DNjD9GomrE78hb2tQPbDvVOFQH3e8fOQ3Ex+Vu3Ta2KeFhFe6dub3woCr3mARPZ68RDZCuxTAwvxGTbGnwLezwtdbaxBtZlZbwqB2lSNalhz+VyIR6rXi4b85saE5aRKBX91/zXDypcUvi4HajBuz3kVmtQa9odps4iGRiZ/aHjTCAmhrfngqiE0rRMs14HcJv8AwH3+9CM6WM+NbYjM7nZiEn8bOisCIEmZ+I/75+s6amDeG/bQk4vmZ6xjq4jhTpi6+CD4aGOnTaWgOMKrScudHMOzBo/578qtpa1zZgIjweBCKseh6tkGz+GOg4PZDZsvFwW4lvAqsbzSRk68C31xbNkayVhr23NI4x0bKtVTXlYrIV7f1UTritHyDCfezL66MT/7IOEMNPwSaCJ5elnkIXeqlLRRqdQmXrOHFv6pMf0DDOFjAHM4bxE504ujr4rfA1jrNiod7rBXohY5i2jp2wmxVgq00pyATbjE+gqR+Qf7PN31sKdXB4xCodaYTNMtpWtI5X/N//x3LM02LP4+DuYsE2cN+p4leFJXURmobgt1oRWEnbEqMH9Y2dPyHsPcYSuquZ06i7PE6SRmfNs8dfYQB2nxiMjMxE3qAcpsTC1NYj7fj6T48ftzj2M9iB2sTNwoHfeC3jIOUjczj7SUhPoOO0eqtamLxfqvqLoj4Bx9iOIAE7gYVQfwEicwMXOTQ2q/hXETU/TqT+iVbI9Qb9zjBm0M5yQTlrb79Qf54P8fjxtmTZh+G/ar3LC+4+Bp74/1/oR379Uh33amOT2ccbhj8kI3xM+cgT3dWyf49gXbNonZBy9zzb9QOxIik+geP0VOvICUuSaBT7eQRy2VYDeD/KiwInIVOAc5UpxKfCU09VZgINYBEIRiE1d0EQtiDEYAZ1xuAOg59mwLWDCOR5ynm0IPvZd1kfI/EeAfQ7tk24OPlyevCcqfgZYLzCeemJZlx3+QRugz9oycPKdV1jOWGZNjMg48X/0+q0tv89lW+IUx2kjcY1OANQ3Z+afiMh/9v/SNnIC4UMb6h8GnAicTYeGIDzpghkU4QmZC+YJnc5XyI0n+9igdjrA5G9O+6zXTIyBFUD6gf7oFzQZp81NOf2P8OSzLdtSWRPo2564Z92FDxQ4emdZkF8p8/ruwM2JiXzTGyACEmuPfkfQeAdwoQmYuDxhnD49VDHLmRBRS7ZlhjEgOtKt4JhrDGLTRwiOhSjbQCm5/wZccGnixZH9kWaeNjwFpAVjIDoDdIVATk+oBw1Le8bFA3ygW3NbiP07LNiJewod0zziaoI4Jp4WUXFvAsN5GjufEERocjNPPw9zT96MbSt/IgB1QcnwSw5Kz2Ow7zz7aW24nJ5k6McU+pSgHxyW7Yl/0qbWbIMvIK3nfPHCRTg845R5sLaV8bNmo8nsJQGpFLAt28Qr49hPbTCT02ZcXZ37fhf4kIFTBX+yJOyo1YkztFJog08bu6OX5zLwSLVOfZLMPmImn8Dvnjk3ePLszDE1eZJifXe0qkm78JBjI5T5NOFLEgaxjxyslrHXxMcqZU45ThZ6WAotHRV0aZMWTFAg448Q3ICgjIAAkxmD0sGPrOgPTD0gOZGDFThje9oMC9PBgWQwZdHa57xtRlIe+DoPdxg9+ewT71aaoMfY1nsOQHX8oZnxnbZ9XQHQsSdM+hIhnnrsUEtpCKc6Tk4+CGK/OLJvDvbLEdllaA22AKmDCx0Nfk3UvIwg6VWVzJ+CT7TiiK50OxkODGycOOaqpOgThRFc+MUxpj1nzBhK1jz6xPcZr/wAmEguhiAPyrEjton8R1Y97Jj4j+KiDLAt27MeQtOJR0eHLNmeEPxXEH6P+dAeuofbcvRY78fCA7qwYVDQSeuQ59xTTgY+UciLTKnzo7PzwmeMruecWI9zLIiHTlpkjhRBQA1RpdQj7FKV3ADaYfIOH9I0sOXOjzFBXpmLj8hL39ietmqBupD39TQY22qttMC3tQUR0AyYiVWzoADoq1vGJjOFGiF2zuW32YAetJLXg5dq/L6RusSWc/J0bGXjOEIsCXINBCBOgQhDvAL5TwvvY1d//zOgKRnb5Jq8tmXsbS2WRB40CM0PqHEKlN1kvHkfq1SJwcSXxNwM06CP8aRFgeSdSWhDb9oAfXTFv04s+jj1pbWtVg1dC+unxLTspsiXkE0vre0YqqKtgo6EHgTKtlyeVImjZNnhYy/AF1RpYGPVSh2YOhpTx3jM2RaCiREBpwspfWmnMOcPV3CCBnJiXnNO0TehTVyXifaYczsO5BX7bAc4TKnVqpnMQw1Z2d8Htdwf/+IAlMTF+BVoxCrj+JcXQcIGE5PWVmUufh74n3Yk6bIOdN2Q+dQbdLUm2yp51lGntsboxIOEga1q2LVklrbU6oTM7tTawY/rHR4bGfFX55H53vENnQiDX/A3+D3X/iAGwZdL69Y0Dw8hfnbDn486s52YQkZJBL/Dm+dQt2QAABAASURBVLjnxcEg6AEzK9bAcUCT/gM/XyqtrDn2k/Dt+zHjgIfkA8EWNhV6G3GnhbcCD8VjpCMd5Dr9nn0dv2zDjBTmC6NbW2UbOcULwW22eRltnzjI4q7kUn/Ed2G92RZRUmwbyJY7NB1ZA5A661TzMOOC1sRvgBfygmsTj3nUbfGikznis5N7GugnM7SaEP9tT6Tl2eYyYiAdTGMNoDv9AU+Xyo0RurG9rZsaNQMCeSEY3I1OiDLbgiFduZV2BOZfmRxgMj4waniorU2kCBn4z2KIXQcf+073kUuMpw4uB/vazvNCWmGDbbCS7QmaBzyy1i15IIMf5or8OCB0UiODwu/IjAFFzbaHP3iLPV2Ct1pT46XhGD1DADuniqEGT3JljLU4cGT6hVwJOkkdHzvzXeQDnKq0YFvGUoEpcsgccbc69bUrtdqaxST9xHmVoBXyByD0F3KCyr/QY6iDF+OFvYJp4NPBC/o7HwN24GBdivUyQghTaiTyEseD+jjYGweTyxJdlvOvTMZVPfc58Jq+g59xk3Z0Hax5G/uNUGwK7c6eEjmtrCPrC/5Z+4zFkTnbGsiTQXBO8fArgG1Viy7bCzPEhRqJnp0X/7cbH5J4cWcYC3lLa6oqGf0D3h0f7FXVmvLS2MuQm7VHBuuJyDJuUniqyfgiamvEf15+LrXq9eWVutkk5Hdycd2JgYaSP9vq+Ncjiw8tzaV5D6cVR2I6kCfsETyJeScPrRa1xv2EfrmUDw2tpCqr0ZkvKvFr1hGb/bqVFvYpka/j8PnxBv+GRG1gFfvAIH7Ggw4ucCfWcpt15UXaQ0PNDezIfkII0MeEYcjJOjPyjdD4P6iPBXuMzMG66CrWcvbHriP+Iits+df5ifVCrF7WT1pr085HqYMXqQf+haYTiH6wyuFr5GJlnxjqsksZl014mqwt4dcba/0zH4ryQSmIOx8jDvIh1tBG3LZl1Uo8UlttIZZVsq1OrIcGMhdVcFEOjDFyBSdt66p8bIneGx/hDnJtW/kXSbCoyrMWD+r5dntDbif2TetGrBCT/BFqSeCX4JuqlVyl2GI3WaXkPPYN7tuDWE0+ctY7+SIeg355UWurJHRa2mP/GCpkbVtTa9Z6WXQnFzdicmP9RveybKr24IP+ih+53+3E6JiyMVTngboZl7JlN5BDtokSHkSYrKqFKx/D2EcT84NchS9UFgc6VJZrVWsN+pIdMFGghT9xFXsEaK3EuPGi/4zv0LKssDfsKF7GD91TFzZxHuwJu273q4zvqT3RLi08pW3bJk1nz4gJl5dVxg5BuPBB3cQ2/2LVxkb8vvNBdafur293PnJeJ++NPUkuyZaxfeNDWlE7jdjeidv1es+UijrqUSIRG2ykfjvxIU34CDI616YF32wreTS2FLBQBxdsfWGvGNg/8ZMmsS7isejT5UXxEaMUgaaW8xcvPn+5637bNe7W/sX6v/7zFz4CNl3Y71K3A+LXTxv8C2vrQH/mFi249Mvrq37h46mwLfuR2CvE0bGhmkSjTlyufPS48+xzQ8eXXw/2jxt4TT8xX82ll7VE2GcsLjxvbuRsWxdtWynjCwrXVkIt9CghNukv+Lkti14vi5Z2qI/Es5BDjA7pepV+/fXKR9Xo3Od8YScqp34R4KyTN9b7Gn18OF2WNvk1RCvi16g7EzrWhqyV3C0t+koLsiDXL3ygvqzUGUwlqZO/xFjsaUutxPSidZFSMyv+YbIg5aPkTvzvyNYcG3sKnsgItHiMHbirLYro5C9RfPlyVdbIti16eX3RsmwStuUvFXz5fOjty67Pn6/IvqFTk7YRv3XbsIO6hjalyVKTLfitKgm3AINrp03kP2X5Jz7cUyq6sgf8+vlGXDv7hVSrtODPWtbSmgphBzSYKclwAxRCxq7Cjs6aGyI87OdS9F+/HNi5y47Ojt5jwkKQhkuEhPHQtmI7PoBRSVoKncC6FDmpibMSLOlGTQvG2F61KGAX+saEN3ReuU9Y1rquMraFFlPBWOIqDXXuGU6OFwkSoR76ki0pIA5UcsVGa6E2GnHI2B6TpJomr0sKNGgKu4V9GudcdIVeiZgNoZWxYVgpnNdtOWt8sRow2eENvziWBQNHU6codu5XiW9izpTSGrmx/YKsl23VQsy2pfG80LSm3Rpymwb+HuyP3Jb0PGJH1jimTFTuJQd79RzIqmpa1qKVKmaU6Fi2VdPAoeiPzYQyLqJnMBO8ZOhtK4dtcQKZ6+oY35ZFy9qQZbYYwyeeAaz/7r//P6mhF7X1omrMWxxdNz60pq7spoX7VPzJPhTcMf+CCFaR7BHoyErMCNggRoH405DnGIyGxFRoR7gSh4P7Qe/WCJDDzCNK9qockSsQhf7WFqWVSxbgJgeQ3ZrViH1y0Riv+Dj1IHNIss7DtqpK1RoS9N/mkaAE/tu0/v9ZVneK83uPkpvA9/jnOAX5A7bn9O+24Qn8mGBKnVOzB2FsC0zk716yNAK/JbC/xf/Mp99y/1fEEIB/rK3fufxDJ+wzLvbZ/pDoL0SOuRX/nGn6hG8fqcIX/Mc8Zxz4SPezfmQ85+uDT7Zln/Cc/3NyIX+SvrexLfCOeHSerjzbB/qb5ht5EFLWuR/oI9FHmo/2fe0b8id822X0mzOUT+Szbz97zxnpiUn7EcRhB0Pnn3rG4e9k2NbHPA1uvDxrzLiE3C55grnpD80fgr3r4ImMU/OA8AA3+z+5PGOIykmV9il7RDHY4Gjez3hu5xrUwK48fIxpSzC/BwObxDpI86N6Cd9gfj92HjwP5UGEkkD+kO0JX+PikL/DHEHzjvidTidAOw/dOw9l43doPqJjq4T080xPecCwQUgzT42HrnVdwVu2wX4rOTLi7+m/FIr4EbAzCoAvy7Z+dNRjzjI/CHbd+EGcH2N3Xj7tPJAl142Hnjzctkp9QGlp4G90P2UyJSNLtmJXbNr5IX7npVhkTbjddQd25E6YOsgHDKE/eOI94cQd5Ct0Bz9gA/1Zd9DbGPFQnp5t8kp8aO1gHpPQHjx1jkfNPbCYaeDpT/rWjD8+2NbvHfa3cxZ/wHFOloG+jh93auHOy5jY/273pNBZg7HHDwSNfQ5gZ75PX8LXiXNi0p++Q5taFnrzsLqui1r76oc4zBwZojdkMyI5nRjuMx938jOY+/a0/Y6IDwO9O3l6qt15ARXoPHCH0DayBZi4pW/lsD1xNg/Lj/4TnzYyU2NnTj7YQTd6YQkZ/nfNmqFGnrQ2smd+vvU3fAe+pVYnLbYnBxGEWOr6oK532juxPab/iXPmA2ffxLEpdW5bOQZ7BsQnDwjbMn7ZtMRUtOGNjuiOb/kbrGlnvZJjKCHjit1VTRU+ZOWcvLkwsH3OWacd/GiJLdkDirno6LOO6XGCeqZYz3WYOOxZMwFylxx2YpHY5AfZzgtNu2QgdkT+xsuItDvx21mrvXdi0LSy74hjxoDWEyw/eGXJtkK/o2vKhz/9Tv3HZhsiceBj6OxzHN1Gju3TV36A3W6dFxp38nSfed+xpxM/WMnb8XhJc1P03NFzoDMxVw7i0dijIjNDXIC+66BmD35ID37MBT8BnWkTq7SB9O3Ttoz7QGA6wAe0bE+IL4HEF5J5Vpk9Oz9qhf07dt61k4fUY2jFEbkZ37H9Rl1nL0ysvuq3Mp/998pbsyck74lZI06YgCTJ6EttLMs6c5U8brxUeMKafaHItayF+8hCPbVqsqWde9SdlzOJ484eFZ0HOUsbW3fsu3MfyLhgiMwVGeXSILihic3iYBq/6XAe8MWvGz/+b9h/4+XOlRey0w/kZT3v1HDyFn5MUfwKwK6Mb+Q2+jOuhv0ouLOXZs8IPnyZM9TxaWn4RN8gbewjd6GLLdNO8DkHa/nkpceaSD/23G8Hueq6c19KXsKb+E8b4Zm8yLStqsLXksAPajNrnME8BzLj907dZr5a8eJ00+WS/LTJa1vi3IlTADGyPQEV5OWgbneNDCwJmH3GaQOTh4n0QdPzhCK3gcwnb7FHHC7mXbOunvi0B3bmBd2Nl99pY0/8KehTL/lA8vL4/zfaRpKUWu25j1C7N+J2pGbwO6uloAnfyr7RsCUMO7lOTNMf1E1sTn8C9LZVVbItS6rWZq2uqd2GzfAkR7GXcOtObQSyjuLnULH/CPxdN/KXdTKwB1EKzY2aSx2mP3HIa1Wsl0WaGqXC1gnYIISmZg72jOjcsT/ohl2xveP7gEYc8XXD1227nHmmTczWdVN4bMvoKiC0tsnBrgc7EnJa4lQOkhlfA7mH3IjxHfvTn7qJdXKU2jRMVUbvqqzJai0SgMGMxYVn9kNXYnJFRmIWf07fjmlHZEVXYqQc6I+twec+MOdYvxl3XrYlBuvWqOdN22WlBfgYc7lscw/v/JAYxD564mNkbY+5yHtjP8gL/ugb5AF1ylHEJe0AMUjywZ4ZnTdsv2F7+naRs1U5Ylcg/cvlotTohdhH1wW7NuDCPS32RvRALurU2DsX6uryclE168YHp7yoj50X7Azv5bLg1zL9sfyo987Y4Il1NdRSAcgc2Dpok9vIjk+xNXvdLfsftl/n2roT765BbIRMqaYvWReTFrqdtWgbu5pcJdtnndAIAKXYuS4bvIs6ddj7TQf7iN20Lut8MS/4FvZpO/7t5P+mRm1sxONdrjzXy536Sl62ddPGvDjiDy5ha9dB7U8adCRutmVbC3F8eb1ofohjDJvCl9pKbW5rQ96qrLnIEoftSRM/pdK6bnplb3l5+cSexz2dj6w38i3FtkOfv3yZ+u2Cr/hwZL3lg8rnobcvnfGh5HTjA9lG7uN/tSbbqrLyJ34zFAPNVmKuKfGhi9yhG7FPTSYPtqddnz59mv/J5qJGIJqxSizCE97Uj6vUiMMcpwb5CPeKP6+0uScPcr0TtysftGYNXHeebW58BPuVD29vKjdgAYxtJ0hWjo+6XIoJxGgnl1dkXPH9NtuD/SD6w9Wpxex98ePtLTSd+JQGH+1P6LKtddu0zvpoU+YbcU7eDtZcaknyI+6ROpDRlRwmv3npvq6sj6z5l22uh5UPDvPDxIATnzbkX/jI+coaO/pd2b9iV6St6woRhDmxq4wt6zZrJf+S9QJvkbvAwoeRqkXLss06+/TLK3SbxMbSqoEvoW7Obdsi28yZtmiFDzvQZ6wT/4P9POsHArVW2i6LkucLOSvGiVtqIbGYArDR9qQtkuAqFbbpeRCUxCT4F/KfmrjQpq5DcueZ6nbtuvLB7o0vdrdH/pObK3tq7qMX9pyFGrKssTd9fnvT5/2q7fXfUZdN/9t/OlR8ZNpefznzxge+l1cr/ynx15eFPBb5kTATiN9j5vRg3caPhTzfeKbOXtRaw+dVyWGnNlOjkdOatRBrGysAPQ+fnQX9mIjvjB+4k6yD6Aqqqk37LpcSj5jELME7iP9d+fj5X/6e9k+387mG/Mldl8uqF+royvr4kg+k7EU31n9sH6FBes5Dsh5zAAAQAElEQVQ6lSmNQfTeqccjPWwqbLeWlnZVq0Xx5/WTtKxSPhjmvtd3+rJsETOhdwFWxTdx7MRr53n4oEaiukpzbiXesKCPqiNmA7hj45xfF+SZPN30xn0Nj3V5afr0uuLbBkMxdwduytpcV/bDrikremLXG+v0Cu8N3zuyMQWZuZ4Q3bE5EEzH99RVPjpf3+7k+tAXnq3f3nYxpdiFGgU6vsTWzh4R3kBie7DOR4hV6KpJe6NO35B3Pid18OIgC9R47o8H8QExz0JJldFValXEqdGXtm3VBVhaU6OmGnVT0A1+d72xBpLb+Jw184TIvXJ/jF8L8bzw0b/VGaP4Li7x3S7sXMjzQjyF36K2BKGUeT2OkSQA9UDaCGBuENvoiNuTJkkGP8+TZOYlY5dlbDBtmb4ctFpZFTxD0PQZp4O+U6bU6cTH3DM7Og9g5/cntwGeIzSPrMkL+1xiFHmB1sT6AajZ2IgqmYnOgFNs7bINlIo25u/JL8/CEWpnztgk8iFiJbkA/fbARCX+9jmXfmSGHpXoEPPn3HmFEGLOOSyG1aQn7f/w3/9f3I9eMWmTyfvK82HWde4Jeba4Ut+Jx87zzUEdHTi0E5B79iXqLnV8/v6gnvEnPkfRkk2HjlFo4wz9QmnZss1oUAMHe8pd4XlC/BEBSz017KkA7MvaiPGqbd2o1QuwamWTmDKRuzK/sA8WvokP0KDwieSiKXlN3Og+dEuIzPC/PbD97sRH610WE0oAA/p/wWEbl62i1e8e/t2Zf8qE7ak3xfWExN1uMqAfHCnCwDll2T+Gc54yhpiTnAo4N/Tn+KPO0NvIohMbMkf3p2fokIoNBcAL/0eGc/4j5tkvOgGaf/bzR3L7n9US021LnLF7Apt3bhz6FzjmWkOujULaH53217nYEWBHwkTL9mQho8JMZW7anOTOGTJDP7jk8iMEF3iQ/W7zUKHQPvmfxPapP+PonnaBy3b5hMx9hCf+2XY26Y6NH9ceQ3zTA0zruUZCE9onyKd/+uFR2AwBc5E3gRKIH19BwtwJmReHbcaGl6iCjF8/hdAAsE4+++RPLPK3q5wJADRXvdPEFz2OsD99erbBPaaVOrH9zhs81qVRbIsuZ5Sgpn3A08/IfKC+NjyQPQfRFfieLjJRq8hJaz3/SHOFpeieQn7QDnJ7AtbOfvIlTVlOaxV32o6cwMAIKPUkyFjQPe1KzAJ2ctuxi4QqMuHC99D1+UKEuQSFueBo5hm+QKbGGPCffNEziAfPJAhL7vGOj1uYzLoaE6YALtEfoDvPk3fIxtCJ4TJOnszlYSe+2ZbPqalXjBnOfmweKONkDBbCTFdZVQUpLTgFhImRT8xCE2AIX+fh8qAdUEi2vwFxRFY98OMMAtjIk6CW0aX3gzjQP2WnMylke9rU2qJyKcdBzAeEnMxrQvRUweOMDe5biJUTYJq8yhFM7EmLhXPuzLFkxX7RBjrJCp+jQzlOW4R9cwT+1H/qDe6shQHJibNPHjNp55oO0MA/hox+eNo/IrBsv9PHPhDkRIq9VcUw86dvnRyGJiD5PZ4d3zglalIcncII7qylMx5ImDKfuM4PAcIFtWRHh/RV34nLuJjr/BjceRC3re+P0HxE257yuE4/vuoo5DfmshYHD+GnXSe/p9jUR8bRqRM18bbVWpv+2g0/6wRFluYL6/ir747EKfi0T0CUIiugh47MHfyQj62dS35sZf4Zq+kIsm3LNnFk3RDwkTU/+tS/Ex9NewbzI9SCmNP4bbkAY7aE7+cPkGr4wViQ2w0a1sgj57GpIzuxjx3hLOZaxWd0zB9FB7q7bAQjxy6Z+UBVU+IJSpmd8sjjAez8kOrUEixq2LXyo6lB31qbP5YXWtnqxGJgQ+gkyzahwFhxUGuEQIFB3278iFwFiVqVWn4U0U4E5GmrFsmcEI0xpqzY2NBXDb8QFrwxusIrvEZdYkAjG2Zwosl8q6b0E5+DFxSRIY6BzX3K6giQGv5VSzysanXGnxiIIyJtK3KSB42aPuUHeX6IYqRyPPWPh91hST8vKVtr+Lyq3ABPUQpBGGltcBYoA9hMvOSMC/FDSYVtnTYzgQ67lB+jJj99+sPLK/AwCFJFpx3aQKmqSSqANvJjcAAag7Wt1HVBkh/ZhdwAU5xD5s/0f46EvPqqA97YtlPjB9Cxg1NpXaVi3vCJdhD34PPxab6got4Gc4kVDfkIJUYI35MeJjPX8TG+PW1wWfkzCM6RWkfvQc5CpvgHf9Uioz9yd+ZuvJTvGIZI9MxT4Y/tA8bBnG3ITQ30CQxkG0hvKDSSOQGdx5GXMfhxygm+oGj4L8GqhfpaFz6uID/6xRE5kx77i3HO3PemL4kR8iz+IGDQpu6SQ7tm3Ft7coXzhKyD8GOlJqBvx++d2k8rsEg8X1AgJ1yxJ3wmntUaFNl72TfmX+jw9LeIYSD0ttNMOi5zPn7M2E9EyS5o4JUVPhueIXV87cQZtIy+aSu5shuxjt6hRpx28hl7bcPTI1U5GKrgE52GraHFgDnfiVlopJKBgdxWC74uCt27HTqPQkbi/TBHBW1EHOQSMzXrghzkxdIzluFM3sJ79qWM+xjqCKIBXSewT2S9u/CBidiXPeN8adWVeHXwsatzr92jl1aPl0TVrLzQtksG4ndkYJKEbyhW6iq+mfgRXmwYmi1EuBcSdZyJX1LxIvVVor2zDvKR0Pakjw87dRLeSEibiewHMCixSBzy0rYjO+PBR9m8fG48tzUtqlqwqyZt5HWUBtKfMhCIu+kqfEJ38h87grTPuo5PrgYqtg1BpvI5nrFCbnnRaVspMgJZ242aMLQnWDZQiCKmsSOxD92dj6jT3yFFZvgi42lv7DR5C76a0WU12kGOe/6lKwSZP4gF4ZVHw8ZCX80YwKFWqy6XV134GBMdmCIz3VqTzAnEhi+8ID/I+zZf3i6TzxBaxFJDha/GTnGsa2Isxf68AL3x0SD5MLLWlRePzA+eOSCdcdl5ZglN2sQr+3rmkuNCx7qsqlqC0u3+poV78sbHFtxDh/jI1LXjY7XSCx/fUoN5mX/j40DHZlfJxh9qfWmr7KLepMjOx/PwBT+o1/h45aPM/T50YFdNXnKceIp7F07GjyeMMfSEwsJ13aZsQWAFY+WwDSpyuvbcA7CL7UN5RklMEu87H0I+f37TlQ9k+UtJkRveTvI69USYhZD50ndnHRzZL3lpHD7Ey5LsXKWsgWv8h3chfrErH6eTj57fLdQaRSDFRvJ2vx/YxZeiKImPslqrjGZbRfwEB3bcWJciVolfUX99dKgLukXBJeax93bbFdr4V1XacRh2cnYnRl3rtil2mbnkK7aFHjWqWrSsixCtToxjZ+rDKuaaqjUlPuFp7MUrtEbO4MPqTu5ufHR5+7LzsXzXF1pUKzJaKz5+Ney1YmNnf0g8FAz8Nf0hIBrMj6njjQ+TAxvsmj62Zlr6fOTZtiYW1vQpMb9R60nBntyQI83Dci0Eb+G3amkn/4iTbIXuzjoXR8lcxVpcsfGi0dukj81VUuJgW4WN22XVgh3xIbYFZkqR0cn5wOHBvTH4G/nqvcOv8Mq2kCKlnicMfa2NDv7rubJeW2uTr7GHbuQsUK3JthZiT0dWydVkN9aNyPtd99uh1NWddbRjz8xL4qOaNJlryFzaKrvUkCmOXk3ePunv+UDyN//rZ/1dPp7K4hsyWRF0QAFWQi++p6oRk3W9SIIXaMjqxOFAr+GypaqadC98PH593YRIYnJXa1ZR850P9ldyvbMWiqWe91hkTaiaOlKLyVsADtlNRq9tWVLwhFkBJRkxDPz19qbYUfjaqqmAhbjS6PKy6fX1RS+vr6yFlTk4+WJ7sJ9hNtyacq9fbvry+bPyL3oL7EAJalVcyosGtTI/JLE/yru2C+uLD7jHbr29dfYMmB5nayJvkksID9BxojSgvVELoCmD/gBCqJ3LGc+Of0MFS/bOl5dPSv6O+VyALM5nHNIO9omNvOzM30jg/X7yQ4bMHUXClkW2iVFH/85H8xtw1Rv74EEcUsOzzmCCjPWRPBejUv707M2DIUDKsU/Ia1wareUydJLG4HcmRHSLtaumZEk79Zm9amDrGENZZ4HEWHBGtw0TZ7WmwvmMG/lMPxJhi3j0iY9sKzFZFL6VfUkkcp9+H2Lr1YxVF7TIagVd6EuKDgDxrJsx7wPxP/yRf2U/v1FL+2P/iK+DojRewIYWiTRN+09hOg8mBwLCt7/vSWPSJ8chig/hDV3G8S/1mcLv6Ag1IjIlhmK5EBkpayT9KWwS1IzPGKUMB/f5g9ynH5mNXKR9QovblmJHTOsQ7nQ6gRqjazBx9GiXwqPQYmzwQumA3m765oCGKXINBfOhGcgScsS4HjZEbkd+eOc2hi1MK6SByLAt4ymNOusylqQf+I9/84U4/LWW7RcywAz1I6gxT/bpPxbAN8jLIQdH3iO7Y0sgtPE5fVDqTK4Y02rFjg5f4FDsatSejT0u0ShHZ2Kg18S7E2fTX9siSJX/7UdrQ1VdHT87a6kjvwi6q5R25dlgmTUqZLYJB88mY8SywdizlqPvIC/Zx8RRwD/iHP8Inv+P5V8zAnYKzA+VX9tZD0/sE/0Y/16TIgrf9/Ck/1k1nLzfUky1ETYFfDs3Ud9dCl+eqFAHnuPMBTIOfkJZrB+JNvh/LMT23+WNot+d/NefSDgDT81DGMj5HL+34H7qF4SRE5oAw3+F09lfY/G/gq4fqyAsU3/a1E3qJ8B9Tx8huI/wY2lfsclDIJgpm86Tv9P/i07CpABM9qND/2enWQM/g+95bT9VfDOVmmBqxih3sdTGRwjuI2RujpGS/hMY/v5ppp5Bovs8bct+AMjIkmfJMPr+JNrTWPDQcH2clu1HX/R1Hh/0he1Enlf7vD1+ZQsxEDEeyrSdgWR7QtE+QY+DGeZOWQ/UezN9eR89fPogI7Ik9jMxh4GhL276Cw8HeTBNX5l/zA2ddDQ/POc8Mx36yDZ9O9dv+ewTZ0d3uKT4q+cBf7qx55wNf58p5xnl8cDT5wNL6D5C6HkU0sf6f8rJ3EmLfs705xz6bMs2y/NsGXBaOUCrVc1xHogSF+tp+5AxnspQ/A491krWPBCt8AfSD3LkAjzHIY3MVjX1pB+QMiOlb5/6bcvv/VIOO7hvYfqVp0XmQhN4dufcU3kmgDz80cxzDDxg3o6PE3VeMDx5PQdcDTzOetiUYWIBe7qyPWHMjCAArH3ibKsq/aff6KP28xC9Hzf2gyFm32Mijp1fICNFQP9Hp10KT+aqmlAhWd8c9ldE52G3Y2xgEjFnW1XIodWH44zbB8Sja3yA/DlC3Sk/MhLX/FjZeQk3kg+ogqOZ54iX0Y9PnfnwfIxlZE/AFk7ZfsBk/+Elck5bkY7s1qzWEgvrPIgr3fzwXLfGuhrq6B/Y0hN/iGppqmpKXI78KGC+Yx8k0EMwzzGvVMuj9eSx88NmsE6PqAZNeQAAEABJREFUCdUaP3gXbduqhR8SuCClHgjaEIYMTZnRf8ofsq1qpZo00tTNpMUfl3J0foScwPwQPpZMLmxPvcfD5ryYxwXBqhyhaVXKGDZ0D9Z9qfGj6sLLq8vloug9jp0f/juy+qRJTPU4CCs/wONfn7SttTlzxmrMvk09Qxi+QPS1KrUqVWuq2ApEl/At/ofuK/SgZRsQLwZOuVXhLa3rqthcRbzFYUHnic+c5uGJm93nBZuEPvHyCVY16iMybD8pTn8Z2ZZDhOrUQrmQf+pPfHdejDzrGibOIUtT5rqVAgsvUgYvnHZent154Xiw5gJDmrJba8hcFDWdH/VKbUzbSnZBZOVIXGJza9Yy67Nk+xvoyB6pUxhCf7Bf9FkHnfid+QpNJwY7L0nmusQQxAhB1Fkn34fuvITsyKpMQItjsqQZJwyNzenPefAjOqDLeHnkpfERIrZCTrTHlD3oQS7bE5KnbbsQp00uZ2riI3sOuNjgAa7q6MBcZb7ABWCASjQm7k3l0sdjEI/ohfxE00lsEAWPZP5ETuR2fE685jxvbgZg8ucGFXxGtn32p+3rpuezggu8/Fgzh3LYVmw1c8oRJWmhsz17sYPwJcRzHP2xwybPbVGr9o7fecEQ2wpc1mlr59wkiGxElkuwIm8osjJXVQoM4p+2WmggziQQfOQKlKG1rYbfYj8UPKxk5QhNYNJxSWzvfMSInhkHV8hmDd2wddkWrZdNGy9xl2Xho8u5n0yi98uQHcVooZm/CdCZ6ewn99w7hmacI6MetDbEIQKCM7bGtvSrModXBDa2HayrYFolDu3UBx9i1VpTQW8ZzI9O5ICOrxNgasQv+V/Xpu2yatvWyZ09IWsudosjdJkIX08dwpu55Lywv6E7Hx/urEU3yciFJDuA7nzsSh2AxffTxviXsR1biVeIEVbNWonvjE815ejEsDN30Ga/mRzwpc18ZNlG9ml/uRT6zAn86fUcqWGnmRfM8WWwTjITnqpStTZpgnvCQPfg49G+35X9hCFT7Om5ZoAsl1Xo0jw8+wv7x7rxcg+aQf5o8EAcQ1VNtvWMJch5rusy2504Tr0ZtRICRdg14OFU+AKJ+ZWPSh26ddu0bhfkFi9EhzoKI+Pg/lf4ZkdfV/LxrEUR985N1fBXa3OtHezt+U9+dl62X14uvIRf1dins35CP5ALOXrCZXwJNGpnU/KWGl1ST5uJJTScwa/LqhwJ+c6auvHSP7bYxr3Suq5zXV2v1/lCPPrMC83U5Lbx4QPG/CWdN16MdyqrXbCXfS36LGNHybZyxN+qNnGXbVP82C4LU12fr190kM/5nynm/nQ87i0N/6tMDNDMPEPcHdOW65Xqe/gd/xP7EHbyakcngYQaAzg99drBH4zFPrLrCx+c7JoxQsPMw0Jco8fYMdA5xl2Xl9Ivv2z69Muql9dV5gtV/nPNxlfhd2JnW9Gfv7CUmKzENrISw0wlv3c+Bia+nT1DHKfuDTbzkegAM7D4iET6lrmGP3HAYj7KECdic0A197LsS0B8/tOfPutPv36e94jOZGzKHpu9diNXG/eT8sK92nwgvKmqtKyLFta2bUXGQY2nXamVpYFLfAHbyh9xnXzw3LmPi+OSXPJc93J5pd4u1Oar2rpqp4azT8cj27Pusl6TlbatwkToFg1LTE+gp/zLWHN/GNRZ2p1Y3anNzPWZDyoNXHgKG43/Nz683a6flfa+3yC1Gr6plShk4hutJ8wrPoljpLWYT0QDQ+alfYPv1z+96Vc+ft75ILnzLNbzTMyCD08Ru6qFD2Vf1FkDsUGC19bzDx3ZGWEDega8EmNwqfU39uA7fnT4WiMO0qy/QQtZxE0w9Q8X2CHbailOcInfjXy9sTZv5CLPW7ExtmavL3JYxKCtNXkaMW08NxlzxHFlrceXdaMG+Fi5RC74QUJ2iPbRqKe7/tP//nf6wlpLDu583B9DKSuxhSlpITTYJS1Lm23yHZq0wS3rIqnr6Ff2kruyZmxN2stlYW017CvieMw85IP/57ddqBSfKIVK3ailKx+0bzwPxL+V31aXy0q9LZNXyCOUyvOCiOeKzgt7UWgCWavxb0XfL79QnyWxjETqsAuHOKuaGj40aqojLHk9yNmf/vSrbqzb1ppIuwrjE4vEL/OQsB/dlXW/EF+Wmap17ILe7J+U442P6Tcc6mPgZyykhZETawcIHBA2ofdKXig53figtENwo54HdT9lIt8+ae2zPaCLH50bTvJzoxZCnyS9cK/YLqUZH2RP+6iHCzl/uWxa6Mcns9fl2SEfSm/EeSfoqaVZH+tCnA0senlZFbWJxUKszrUicPhwmqPkfiGGobGtVtbK75XoaovoN+g1j+tdio/hqda0tFI+mLUq4lLsJRdNOZOaC2o46WjKOG3eFd8Dt/zLTiC5JXTIgk5WYQ8iJVFjQKeeyoVPKzoWuZEC4pfauvKhvBPv+IdJWoh5wy6Y8W1MSN/sO4O6Dm1qGjeVmCNJtn5wDLWlCbXMd8gO2pNsEIAATp8IroXB2YdFcvcsNnDxMX7BPUmzByQeRp8jGBrbis3FPibH35112meMmBbTE95lISw1dASBP63V5F+pkYjMWhhzTtgcGPBbVW3C0sxYUz5h5f4i1jmRgccOXUmycrTE8jE08TP9tHdqeJ8f6YcIBWtzTHmImOMB4YHHHTkdQf/T37zpH/6Be4iKbL7p7f6F9XLHzwP9Q4MgFQlpJLBhX/pVKIPfyMr+sK6rWqWemzATMPWwUJ+rCp6D9XLluST3LNsKP820Qhzp2wZvtdbEBDZTizyjxdvgjA0HxZi9+cYz4Z09P89y4oiNyWvmwgtq2lCu2WYcMDIiCyTyOz7uqjD/YaCAsiGM2XaltaMk0GQ3MfWAQTui918diKVsT/hXV/5vQKFtrPD03zZ9aopUZEGcwAD0yICKGUnapMqFuTTAYP4JneJ7woD+CMB7AFSCVO1bYOEI8APSPyGC9bDtbBlofNClx/FcKBnGjUBxCTxxZ2tEWCr/3+z9C5MkuZKlB56jMDOPyLo9u///b63IkpTlzLIp5CwpsuR031uVEe5uBvA7MPfIyKyq++oecki2pakDUOhbFbBXZpUmBPmAyH10RZVq2jARxW9pdD8gfj9wv2ELgqXB/BPg/vNntpeOXeN74EY/m7yxNfD7a+9p1++15/r64H/YHJtsa/6hzfgJicUHkJfwPufSZjzhIWvSPugm/jf64fv7wLCd4FiLrcX+IbLExMdpW7ZVP4B94vV3H+RShjttgDibegA08ZrHjMGneNiWfUIIPOnT+zXARm098pTpsnBEticEZZsmEBsC6QcEjeYRksAc8GN/Pw/q7z6fec268NC873hacZDvjhOdq2fikHHa4NJ+huA+Q+bOMbsDMjJ+AluGSuaPVPhSkmxzMTrHehy2Hz0aHiZCK1n9GNxsd+20eWigEdNCGBfxwa0HgM4D2PFBKOg4N0ZXAALR1eyLZc0g/QE9Q0XtN4AZpG1+h5Lu0Nn+oKsyc78+bfBDyny6dsnAZ8rIGtEvCJmwze95hjaQUfJ0cCORXITEMmjzi8w4iO0DOLJPJ1/M/nhGQ2giY0ATU1zwIzD40M+WcR78EtO5vyN3R/dOLDtERFGplycYfPrh7ZPueOTnbGGZdYWbkI05F9rYk7nwZGzHH8m2RDwOHkrPG51DoQH5mJNybVi4WUobvDx/50/BX7keCd/Yr60GfeoGqXFAmjYkVgd3mvbJnF9cRZfUwT8hNB3jQ1atFGhpy7IDhUSpZt+qesBjLI4B/0C47Uk3CC4o7MCWFLBysP/kekRgUrsByBToGsIVMT0huIwRpgNBOw8a8WfqgD+2R2KgqmRsSv8Jg5zBxhqAWJat2T/6zk3zMfsSSEk2PsPvAKhWyIOhTCvLtlprkiyp5h9DE1yrNuca808o6KuVFl7+VFlVJduA5hEfKE9yoBN4eu/EKHDQlhsPeIsiL7xEZtobnzp5OwDChVxPeX2MmdOdh4P4PJH82Od8ZNiGBToIsj4Sy52HpZ03E+k/oVPfsKpa6E/+jO2mMr7TttZkM09oIysQn0IXGswhxjgFIvjU+CAfrVmIwI6uAz22FdswSfMgVgfMVU2trWo8BVdLzQz2wn3KPIiPZPiiHwOkGZvY0JHJUIgFnO4nYGGAIhXkxcpDjSiyg1ge2HYIeUaXij3W2jHqAARDLU3GdmGfW1PaCD7YnHfit7OOpxz6Bzlo2L/w0JT82w6phKk783dezNz5mJL+nr0s+tOmICCNH5MB23bkH8jr+Jx4ZS73qFMYAg/05qEo8b3zJuQW2XkpgcweIB5pB/6d0KmTxMGyizgsqqoJljTrCL6YHL7IPxhHb/LYkdOx07YacSja8GfuM4Q3dDdeBh34DJmskvhFhDo/AVIt3FC104bGi7eJEL/oedakbTjJDTEZbBCDUXin37zEgRoOyS5NH8LLfpH7UNxT5DKlXICHJKJAjof22EHsjW2N/A4eSDv7wxhdVTzgLpfpp23WKfSsl4N5yxK2LLNGm4ZygKMxL4iYpMdv5GPLTgySn2xwbfIsTJYOcnuQ48zd8CMP92EsjO44OGuo8cKT/gASj7STBptaJaaS7Ql6HLEn/1JkwafIMnSczA7W3Y4v1ECILLms1ppC16rUqqkxtpsEoFapgR07d/w4qMXUoG1t1Hhb2uRFlHLYVmPfM3IHkdYEfolpK6nxE9UHtRt/RPQaPgZvw1tNlZYXbgsvIRv04nBJtjUcqWOu+RU9096HDQ27qyBU9DSty6qMAy19l7JGOjnh1MGaiQ2xZfrGetljFy0itEy7miI3a3njBf522bCvpi3BZS7yBv6FZwIO7jNWx4y1bU0bsM9lRV+HvlVT8OIY1Erwg4BbRqeZs3LYVmoZrxl2RXbowmsbnKBt8KxA1kAn6olVCVGyTQuIA/0GksPotLGHNXCwzgkqfEPmj0x9UuPx7SAeO3GBGxIr627Hv4yfMOAs5FajbvBBrIOi/nr8mvIPRV/oG3FdyNkgBnOvmPPUZCadH2Be/Gkf52AcnTt1mJwNVrChta3kIfIoB8V0cQxsiD12U3I92Df2+AB+gIic5LdaUwvAfMennTjgNi/U++NF2a6nrIbdoUW8UAtewGBoNV7YnfWxaruQh3URhSLJnMaGPv/TsPmQEfnJXUNvphNfiKiLMXO7xw5e8g1CYnvqCG21Ug7bMrGOXdEeGZfU5raqVYWEuhtTHu5O/tB2BoN9EeZJw2KaNLmG5GXuTh4aPi7LRa2Wcw7cAaRe8sGBrho0p6+bFvK4sLYyXtdNsZOo6EBXI6Yzxth65wN0XhDu1NIN/974GBOaak0XXr5HTtpy8YHvrrFbOx8CbrwIvEKbmrtxPblzfZs1RR3s5LMTpMRgZS9a16bEIjaU2Tc7a4EY7sQye+yVt+id3Ico8QgYfeG9XFZsN3vGMn3CxZmzAxS34C4AABAASURBVB2hW/Alchvt6EM71wJxGN8aMbjx0jL27PiWmrYXiQ9DkrVgV+SNdjDsopSJzwF0VTvzO/DDLkV2TOzss1Fxx3amNIjnYE3Fx7Yt2l4vKq4loCUVfdOyCrk+5V/TLHyoKhc+YAYxsJtk66C+j3wkf/+KD1dQQxu1Iw10YBMJrlrmx8V8YNy2VYWPHT4o1MhXIwYbNthDrkKGJ01ySA+cZ/0l57a0sDbykj0fWQpZOzpi97quyr/O29CRceoseR5xGMboqmrYJaV2sndrLAp/xsdx1c5Hn6PfFTtW4px9Z0haqakiL4N66wT0hMGuwayL+hrUV9eNjxgD5Q2/THxxSQsfo5a2yVqRP4hhV2K54ve6bfQ9oVk6iHc+jqdGpVJD9uvlgj2Gb+j97YaMY9aVbeU4SGwn3i3XOOIolMKmhr1tawq+Y+mVWip4vuRfXRIjG5kIuBO/W/5yKvYO5CSOAZf19n7T2/Vd97ddb3yY/fr1F655V/J+qFXT2krx4/XLi7bXTetlZf3RX1+QVPjT9ZWP/e/ISWzOej5U6L5gw0rO1qWJIWaHfkyeO3m48jFyZ11mrb29fdXbGx8buCdNfEOfNXYhL61KObbtRamlpa16/cLHxtQJc4np++0qtmzJ6CBeG3H/8tMXLdhQrekgNp37aHHc2VtSNwdr9c4eccuHwV18XBGxH1A0DYTdsOXt9o5/X/X1+kft46sWcrDx4W+7WCu5WC4LOkrx84J90WubXO7MN21bw2bj89DPP/9J1/er4t+y/iQv/6B//qfSwQa/LldV3eETH10OvbP3vBMfGvJxsMf1WXuphUF9OjUwujJu6FvJ08494UGuM7fic5O0LE1bYrhc+PBbygfgwC9vXV/f7sCV/JNv6nLhfho2fCk1Oi7JEjq6soZIoCK7mtWgfaEeqsbEteCaVLEjcSW/xyO3rTXsWKGDQNZOLu7EvGH3l9ef9IW96WXbJPxJbAbxEHCFJnm6bBds2phucDfoLLYX9oyacQnNgcyhu+SdeF3BH8SyK8e2btpegPkXTKToOIhhrgUt+WRuXRdhzoToHmy6lJGuJODt7Z02edtVZc1/2fxS1LgmzLgQqzv1dWDYK3pSuwWuNc8PoSs2lDalfcXfBb2p2517+oLwsipipm2tFTyrFvanYs1amnrYmpgXMhbqf9MX7E59XajD1y+bGnt4PCb8unEdTJwHTlXkIetl3ZBTM24dOzWIBQwdGwiHrPPINeQgdwf44xgiLfCY+hvEYdeddZG1G4OrSYWPrq7ENTHN9aJNPHM+ZTbitmLDuixzTSy0geASj0D6LqmgNXXVcbgPFiaynXoPMDewe0olR7ahL3TjCxO21aj5Qg5D7B6zDgaDwfVdwxKexr51I+iMs85v+Hrj4zxhU0c+Lup2w1/goBA662PNx3bqfkX+xro+dXTtzL9xXYgMwqYr1+D397veuffgkQHDrPCsm7WQd6M//jFBHeMfNk/70GuEtlZKLMTRyc9Obd+prdh5Z43bxmeAuG/U7YI9lbjoPFqVFhxEnGL3zvX7jiEzrwjc2SN2DL3jaO8L+5r1y3Xo//X//ln/8/9yZx91TNOB7yP3VRTUHf2JQyaMrvoAqYg1Jsk2/VLs2bZFkGjw58ydsaWTj4P95Ji067pC05T6ivw+a3LMuW1Z9LJe1KopOjsx3YnxjBM+5Pq8Q9/Zp62GzoJvIPvOPn5n/e+KzAMfxWFbjTjZhs6IHNDciX+fNleVFnSW/qZjPKif7WP4b81/cREg7yT+12Z9zpxTsR8kmQl8ID46wX4HGXzM/vkO+5ACTypKUYHneM7NnyfmbFP4/YGPLyf217+2ZZtllxp/GIZftk9i+ux5s//AzP5f+on+72geor/D/Zc0iH2BP2OTTQTmyc+foTuDCcFfkAfFf2Hn32+O/W0r5BqkDyBU7Ll6Qmop8NSUfsIUeOI+t8EHvsMhc/LRfsb/pf6Zvr+Nybbs34boq1ZzPn3zE6D5drIGY38gC3mui0+44AOZ+wwTFynQnngGH0j6n86s84OLfi78oyfynybp2hbXK8U2urJZ71PW/NF3B6hchNkNJl3a7+Y/D5BjG7rEoB4zcEcG8EDQGPh8frPRk+0bsUEEpNgY/JBtIIRDn48Zmiw25j/ja479gbLP/vl7yshvbiTSTkJobKPnhIn74ceMbcu0T77EtXFjlZuYgJ1ZCKAqJjOa+Zk3UTupPH23MyPZZyuOyAzYnvj4kXqJnzs3VTsPornpmTjoI3fe1EBgP3hak8vz5unghgdBidAEWBiedLbFQNNGujMWUa7zyHTxs27LvLm0HfJzUvSfvYlnTAt6YmNfbAtEpJ35kp12kqDXaq24obNy2FZlXLSAbTmtzsN+8lsyoByPFv+jMzB1Ms7sZ8jcc1zIWrh5y8OFbXKClZydIBwfeQLByTR2Njl/GNj0gKesqAKjoHLjmkDbfkyPmYcMC19OwI+SGi8jFm7uq0qByHkwST5xtmX4+EU+v34AuAIYYptVyEtfnw9sHxgTn9JG/gljyqrmybuuDf4SkqGelMSjq4dYmnOFrsQvsZk3yIOJxxm9sT/xDFS1ORP6QAZpA7kJTxvczgPUQU2PecNtRU6gqh46vz2kYVhYoIEOW0J36qqJnz+WIr/nIRBILhAl0PgTCk+5eYhYeBhbeDjLNcQOhRQdcdm2bKvhx6AeBshTLrH55LceB6RnD7rQnoP8Dhnz2rqq8SBRdpBRc7bQR24GrtKyrDzobvNBDAOmPZkPJO6dupx99veMQ5D9ZtZwWQbiaCeeQ0KE1RoPS9GIrszZQk/jgWdXHvjvvMzKlGT+IHEOLM2ROIZsI2EwyZCTKJxxJjYM57wdnjmS+VOMOdWKXGKDbQlIfE5A3NQ1pqyBrMHY9rQvD4MrdclQUHIOHr524K6d61y1An+eWEbHqsLX+A4cxEinSkldqYW8gGpFTcUbaFDHw2Wf+iGF/5NM5u882eeBcEAvhULngcKBvQcP8QMhgxepg48e0RF7869lUlchhlS57xlFDKGNLZig7KkL6z/jg1o9yG0ge3v48qLEMYeXOYVQ2/JEzFl+kGwaIDZkn/+Wd8n80eShP9tT/45PeSnQic+6LrPWXA7R9BKp2rElrQ1eQownJOaBAa8+HfEnvu+8wLvd32c8M22HrzTzgu+DmAW/sh42oLUmKJivCSM0yJ4t/dDaxkZeDJxKgpLts65cskpibFvrsmpBbrWSJfyJF1L0rbOWgpUgVWPvb62pMiiRoy7x0oj3AiyTk29hzS7wVWOqrMKGgGXlKJdsY0ub7aBmEtvkMXQYoOcRn9LP3J0c5INYxoGGHSdYqJD5o0/HTp2l5k+rzgn7zGdHZ2Hbgj+Batj05H8wRHYnrpERiC02WuBr0FdJyV/agDj6I1cVOgAUNE5Dfqn41Ai6g4ia/GWWnTomikFNGOicnfwkn0B033khdcen8GW8Q3cgK+OQSk89/SMXehwus0cu82Vn1tDB/ZAItH3ypLGtwhE7MRL2Hrqhc4c2OloVGk56fTpiS/KTWKVf8J/TeMU6/BhGyMOXg/urxDQfBG7spYH+mIucjl+xJXm58MI67U7s4rOxYupDST5Upi5ufJS48hI7MhHDDCeKjc3ruih7mA2nRa0vs7aXbVXjRW72nMgNfyem0ZuaaK0hRMTgpuz5kZ352Dr7vLC1C3mrUtPJ28DupS0itLrjV2SGPtdrG+U6jyM5/9C1TntcmU+Qkr/E/qZ3PmLEv3Vdyd1FrZV2rv2ROeBPvGNbaKIv+240rNR1eFZ8X+ENX8Hbsa+ISWtNbqVh605c37E1chprd9u2qWu98CGAebIomnkNsVMbg5d/fV4DDmyYuaCNLZ32xgfXG2s1PgcXSDzXyL4QG14up6Zi842X/ln7+96V/NrYRALnHDmNn+nHh8vLiv/SnResVz6kXZn/vB+ELh+com/gZ2y5kOMN/7f19GlZIwPf0cMiyYlM4u5D4kX4hFyXhNf4qsRIQ7/8/AsflX7W119+4ePZu75+fVM+LiYXg2uYPJSPwMvWtAKtEScrUhQxtlXIuswPCYuKHIBRx9fYaT3+QLdtj3qQPmSFJrEoaqRx/QvMfmvUDi+WubZfyWGuU4lDYrBgw3ZZdeGjVPTt3DdSdrqxpg/6cuHeItuqJmLRyetBfG/AXTsyQ8uMcnRialtt6twU/bm3ulKjg30vH7ctIWNnPTToTB015SNeYYtmNPqcq5K8SDsfiO/YcuOlc3IWv2xPGYO4btuiCx/72Pawe1envpZlUT5YX6hPG42cOKEV/LptdIMQx4Gcgw8p1wnBrsS2Fco1pr+Xy0WRZ5eqrLY0nWNj26785W1je60CX1rmda2wBZl86M18oTf3Kon7jRzERnFE15qa5VkFbdEI3w096FhX4lCs7/cJN3JiWw1dDRtaa3JpwnLZtAHJYWRn7TzXnDhO2wvaaAGhrk5d3VgfZv9NXqokzNSFj2mX19K5Rd0nTz6QvFHPO/chK7UbeVMKe/S6bsq/sny5XKjFRbb1fsV31q0ROgFbRb/RBsJ7yx7AfnzHr+A28rKtmzbaC7K2bSEexlJpQeeyvcj86akx8nB54QM0sW7EbsnHnA26GZvCj4o62Z7yEguSqWI+MVqwQxxvX78q+gmFWm365f6z/vEff+HD/4v2Y9VBfe39UP7iz5X9amdfzX1k5B18yEFBxGpdG7Cga9VPfJx/YU3FFw3sJ/H3WyevUtRe+GBdrckqET69I/dKLN6oiysfdm7E5MpH/DtrSxyEDX+kwhfO6cPK+r4Qn9T4sixqZTV8ix2DiLXSPEI/8KGzJgIDR086kStj74LdG+3Kenmlb0Xfugp5peQh8m98gbtj22W7KP91AEv4baAJ0fhCH71CYbWGXztdI69N6Oi1jLxNL/ODbEOP+QB+JbY79Aeh6toui15eGjzWx0G3cx09gDv7+sF1AHESui5zr7RcDAGZ1iZWUhGE1O0QBzUe/6/XzjonQmzdQ3NGkMv8yd4yxo5PB7kauuNvEYxGrBcgsc2zQ+iufIy7Xg9lv2zoJQVaiNnCvcIKtCZFbmJzpb5z/Rwg7KbG5EK9LJM+cdyxaWcfEtfPTtsVfTt+XvnIdsw6KEl1Xk+JQ+pvPOw/KKKdukT85Avvui2zv6IkOe/UgLmmhqezfu7IPpCDUPyVGh9SJ1BDmDd5M8Z9BdZ11TZlDsaJG5KGdScOe+79ZkIiLZB52uDQGbsiQ+RA1MgA3xMY/IHq40QFehfqaRCDY9bEnU39nQ+3N/KeNZh7ovge/oCQX8Q6EPuip7NeM5f98o0Pv3PPRU5iNLC5WCsHMYicwTUpf2kiOFfJQhjmx7xBa4l8WfEhIIt4jZmH6IAElImJToB9IZaTVufhYo64Il4LwV2Wc4+M7hE7UHRgB11kG9mr/qf/X+4h7josZe5KjHv+jfLTAAAQAElEQVQGY0EoSPzoMEQG7oDDEmJBh5M+vx0n4uONfeVGDSZ2idG6Ntkmzp1sHKFUqwJX4kc793qJWexs2CqOnRoMTlGNeM5ZfR0bOvubsMdMIgZqkb+he3IG9N5ljLRLB3UaAtsqiAe+i2Mh+YHgYnPght1YxOy/nf+Xi0DyTl1Q8FlQuJeKoikKw/YDCYLTZkz742mf+PA8wXZqUbYnhMcGR6FmsT2BWZX4rRNC9yNkk0iBpoAzZ0MLBBeYxjMBanbjE8OP8zkO7Y/wQfQbnazjD8C+k+SbDxnbpy3p/zaYGP72zP+R2Gf8f88G23J89u9R/Ovik5dToqfeUzexph6f+cu8LX0DBjqP8Ac6xJ8huMBJ9fu/sM1J26oH6HE85x7D2URmQDEhMLG//WOfBPFp8jzIgv4s+6n3xHNxYzK+hPwzX8YfkPj0cwT5Wf+MQ/8NKMHQAZEd6uecbdmJ84D3t8E+521oYY5N4e9Zy9z0mBYhnJ6xsx8tFxYbns8Q3Gf4mGMXcOnHwz75f8T/1vi0CV8/TcL+acQcQRoBjYetv9b5mWFwc8Zl+jNq+vmMwanzx7h1nevrkz509n5ocIMx6D8F2uYGIDdZnZYEMXFkQ6ZF6sSF3iYO4J41kpYh8oZyQ9HhgQTbwNIxsXyqid7OzcSUo8gxRPG7ZOgCIOY5LWCaU7kJCCAaPfFFQjQdToRHnuZh8AD94g7Q5gaZ+UqeYbDNzLczttvf477NPnvkB/7IEKSDGrMt2+StAKlTe8lDtVIO8xObbGNvPKHtEiGfcUyMzlgRb+JxwH+Q31B25HNCrHnzu/BgLwTaln0C4oVbE9K3nYZxR36HTmrYYrCRG/sOdITH+AIa2gHtCcHH3vgWPzL/hIfoc4hAG19giC+Th36nhqN06mQ+N2sjOLgsY0uT7Ye+2GeJs8iPOGxz324dvNDpxAGUXODsdCfYnhJRp8gPsh6+2Cdd8E+YcSSQHUP7s94Zh89GFsGOrPgQXPqnlIy+AaTYjYcP+tRgIPSBb5TUWj9Hp0wYsDh9+9QXvlAkTmkz9wHwPuXFLxtrEBF/OhOJZ/rHIz4igOEVh+1ZK3Q5rfC3ajPureUBquPDmHi7SdycExJqQJqyicsIoMcumdhH9hPEwZRy0x9gOM/Y03Gqpq5FmEtuOnDuL62Vqko7Nh93Zjts6JaKTsnYkvlZB7Yiq2MHk9g2gA4M8GO2sSHztqWApNjdsWEAkdXhDxgfYtDTB/vJc8rq0GcuuvMvDwY2Np82mXbGJbZi86DtyIVTpxjTWtHn8rQhsjTwURwnEcbRB5W5jr48PIU+UEW8eFAyMQiE1cSqkS/z0JnYLfRba1NO+O1SVZMdiA2Sox/mjn0dHbGBGXiGrByx+oT4xERIiGlXZ23ENtgTqhMygM0wD9rM08i2Yl/Zaq0kSzsPb0f2FXTrcdisA2IZWwIH+9vOw2Kn4Ar/Qva8rmRvCy50UvGSZ9O2bnL5BNM6vkZm140X+HdejEVm/BA8Vv5ItvU8Ii8wkrcx1Ap7ebTt82UOnMQpvgsW28SjT9YBbcBmIhjajn/2Y0xADFMehBOs6NiZjz+GPr6IeZsRusVBiLk+jGCl+cJDHEMFTcA2c9iE7sjptMmWwKY27XNeHLEt8xisxKgn7lNP/Gv4uci29sfLjYPYd3yFdZ42sj6gpAEwYycGQ6ENRM9ALikDBxl9qZANyPMPP/jVMynbmr4Q55Z6VdCD+4EO/zjnLMX2TkBSC9EjgpjrYOw8iOPAnyO1E6Cfusn8s0XsxzngRTFn09JWbZdVRn9ysG6rph3jg5yQnYPoiu6pp+uxV32aw45qpfgjS7aVceM63KqQg9VjgBcv53ZFljhso7OUI7h8VEobf4OLuWltw3vCtBHkM88HuhP7Qg9k07adF3NmP7D9ofvOC+LE5BmDnTyHL/ELUatSq0Z3YHuTJdn8cg5yOQZjWXapymqtScxPGcynZDo5GHQ6sjNv4ffTCRm+xAILkDVnEIoI5TAygzZ04Y2OU7bAgA0h9EJXa8W6X1StzVhGr1VChCgVhaxDF5zgjpzEdDC58WFASsxDH3tSb4HYNagL5FbTAlSVbEeE5oGBkR05C/usXcS7xxUVdCNrAzhppIO9LjFP7O/cpwia1ASNgt+ZFzIbfkTXgLHPfFqtYgc2YkNDV2CBLvWxszcmf4ppZfw9bQ8+tR8aPQ67eIm283L4LhGToEdHKbrSj24bQbLSb+hdePmY6c5ijk1VWRusl/WiCx9QFtZO1kRerqWNvkBoI2ogP7bE79gjkENDNVvpoE4Sm9AHP7im6XFEb+Y7H+s68Wkydq2KzsTIbhJyxN6M4zP/tpX9NTaII3Szj7Dghe7sk9HH9LSjtVIjnjsvRe+8pO/YbCcOA5nAASXxsosOJ/vwGJ1OaqXLtvKnkGOwpEjrWrKN/KYD++PHQT6T+52XmFKx/4mjpPzLJdZog9G2Iif2DGwe0MlNjThjupiVbaApJtyw984HHp2T/A6gz73lYB+PnGVdNA98GLy43/nolphXa9h5ATbkJQZmz42z0uvrT9rI7x1bb8jPOp4feh/1NmMZ+4C2LGr4Hj3LumplnPz2rP8Jx5SP2dOM82fgf0df5+PIVQf7RPg2PtRVGXpPmZFrl54fphLDd67jHb0X9uzL66LLC/dC+NZ7U/kie1NpJT7mmt/5+Laj40Yuu9aNGdb9Qd3t818/SVVNMpHmY/wrsl63VxlZ/b7o+iZ4D2J6aNkk0qT8i9pAXqRL1orP+ViZfK1t0cu6aa1V9/edj/Z3/BRHm7DxwSuxG4z66HPOyLA91+Wx78wwiz0DrQKYgqJh/4DmOmM18Nd4KaCqFJrEsFqp4U8fQzsx7dTyYE1VLfry8qrL+kU1mriV0SAGdpNdghxVVvgC8aVaI7avCq+hq0ChC1j4gBX7Dmo6fzGik+es9YZuu4Qw2abNORR84rQR+3VZta7RC1VchSz6d65VUmknBlc+hg36ob/A07GVLUj5iFn4aBubYUZ84hmagQ37fMlvNS8Sfu/sGwfrz8i68dGUkFAPd/ZBwS+OUmtN63LRupJgd/BdcaFnrfBRNr4hWjeum1kPHSHhGRg9OiI4DcPr6xfFz+yFTOHHXbdj0R/fS//Vf3vVP/9J+uPPyW/JblqWTT028kFqZK0iY+U+wRZ5hhd9HQXVJMoKu0Turet7B3b86Hr/BeXYcOEj4Zf5ly5W2Z6wLOuMQ4PZbqyFu658uIFjnpQG1SXlo+Z2aVrISf5yQQf7bBv2NOITfzSPoaoieJwgO0npCLIzCSf2zr2efFkm6pIOzTq/XC6s4w0/ht6xw9iVf02LOvwKzVCHfEfejlyVFd3Z79f1Ap9m/jt6R+/EThyesukoNizLAp66yABpQzt5QDaCYQuZMFF3PkDvM4+x6Qt73SYrfmG1ocdmppEVRs1jY09fidFBzXfg7etV718PvX29o+PKntn08lpxB38OWvxBaUdhaiJxC6yLZKNEktXQIezp048btRCIbn06MmZZ6H69s24PNdgb8bFLtjXQgTaRLq2szc7z8vVr18GaSr2+vd105ePvDb8xHds0+YTPmEi/AQbSNm2XZcZe7DOIVlXT5WVlHhr65abnXOb16cAcBZc2EPk31t4vP1+pwV1kZ1IvGEsJ0B/YObDvoD2IRxdaoKPPGsy+hjLoakJkpgQD6Q8U7Dh159lusJ4g+jgnDT5+IOiEfiCd7jyNL62tqLCOBBps5Iqf1P8YHUyHo0/bGDDVgPS6UE8fi90k4iVZ5VIjTq2VKGfkdmoEfxiE/glWDqvI5QSXUIscfXdkjX0DifJHr+WCXmklG3x+BM6NcYllqP/hf/iqf/5PiXpJGuxjNw3sqAZNUIKR6001a2FPMrwDA2ftoCh9yZqiZfzY5zpcwj+Rxp4+wWqyF2W9FnJSe0cKV1Jha8CuqX8HH+joUOQAuc872Pcks5ZetHK9zgd1zIYHY7mntq0CGvqrgVOxdoayN0dXchiIfYVOiwN/4ke5rD8HkP5VJ/IwKEH9q8j/jeiHCKQAAz+gf3eY5AV+l+DPTnjO/jl9kR2YhI+fz9nNXOAxNWuIGn0Olf5nej2O4J4Q1KCSM07/MwQX+bOuMvg8+anfIXhO26dfz2n7+3Ho7O9xT9q/trX/Zfx/rZ5/Kd2MK7H5LCemBz7j/tb+b8n9W2X8NfS/p6dwIPDXyPhzNKmtZ+2kLupTWmfYggz8OSGf5mxTyZoQNEOdcOKF/Ck3kw+IDY9upp/d79rwnDAjot8l1O8c8eE3IGs/MLli2+yc9of8Mfx1g1M2DL+e+Q4T3wJB2t/oozP4QOYCxXxuVJd1kblABRcY80YjvRMSh/Q+02R80sXqQDDfwM4F0cqfJ/YbvWRb3x1TRH5OsJO/odSK9KR9tppH5sY0bmhg85h9puD1Bw9jRO77XbkohwZqJR6aNNbnI3MZh65zc/IUGdwTEPdRb+k/8YUozudQkRHAHCUcE4xf3GjsPBAG6E5ZoCd9zwMHmMQ6uSmE5gYjNxFp540ESoL/UPTo2JZ9QlB0uZFq3Lys3Aht9BeFLzZl/hsM5WHiwJjMmYlWpdhgY+8MwtmmG9qdB8Vp/9GVPATGzEGffmTuzsPVzo3/Pm+wzptqRKuQWRUtGVH7BDFyR35A2f7wo4p5cAidtZAbqjsvm0JbD7pzemjmKzkDkbnQ0JX5sf2tffSjLjQBSOCXDh7S79j8xAUfzjMXjAxwZt42vmCgJNsT6CkW79zAx84jeabfH7FlUs7P9HnMm9j4NJJzZIDG1fwKe/qczwPFGctj4sL+hPGQO+I38c8DYfxClKLoxA9kSunvxG4nH7HradOkFfMwQkmNlFq1R72c/sXfQHjv3BjfeSHXoxO7g4dVaQ/qF5O4Cd6x/ZBtJGu2sa0zGTrLyjGwefKCF7jU97qsaq0pNmScFut08HCVh8qFB7aFh8sqK+ITrYGQWYPTHuGDJ7/taVf0PvXHh9CLI/3kduPlzrouaq0mffzI3J14BdI/Ejf8QxWc52l72lBVMvZEbuYjMxB8J06TnzqYuQ4B7LaVeRsbpZnbHZo8pN95iLwBO/Vj5BY0oU0LKbRkCjnJaWRmf7uTl4N1mfnLtuhyWXWZfq0Kb/DOzyeIvKqm7C8uz5nsA7ZV+BTQ40h/WzdNmHIXfMd27AhJwW9brYr9ppTrSievsanAi8MycoFGjQEuS8wd8Rv74/uNNjacOWDfQEa1hi+XCU/9y7LAin7mzxwd8wGMEpBkFXYI2RZ/aPU4Gv42nvhdJZJNLOFDBgPZhq+pMR/+2JWc5AHStho6t8um6D7IzU5NpL9tKz4vQNNKfbZWMn/06Sj0LdTYuq1a1lUNn+wzDivjldjyYCjbk2tg0xm/g/V052H3jrmD+bNGbaNr1eQjjjf227MGOnSW50Nwo+UBnBo8eAq/89Hn/R7fbAAAEABJREFURk3v9MtNYvbAh4O6iS+Bg1yIYwBiXjnmwOlNGMib8Mh96mdO8DNY0xhA7zyNbdWiS8oaTW7jl2I/Pl8umxIb20FNJtvksgNn/lMTO/EOXWtWQxwkqBnz9VrMSz4H9sT+vKANJG/Rlbhc+YBw48XsbFlb+bgZ/I1+8DtxqNao7xU7PMso8sKvHCiMntBlLwlBJw4StLSp1xs5mPJ5QXaln/024QhdpzN5afU4yqVCbmtWLdICvLw0bVsDL9nIxidxjCik7akL8nfjJdqdffhs78SkaaG+quCBdvDSqgNEHS7J+YO8xDD1lrq9UwuJQWy3rc/HQG/24gsvTC98MGjUdXSHPq1tRVbA6AzEv8wHwi+OOQ9tfLpcVuo164SWfZ5ppY7m9Y11/+TB/InPvnYjZ6dl+TVxOes/tHZwUprYurBuD+okPPHt4JqRyeQtcRhUSxX0E4ZO2woSYoa/zKham+NC6EZ9bpdtxraSIz7O5F+ciMM291abLswvxKbNeSnyT33IhC79iDZ9BHPWlLeuK3m+EI8N3Jyd7R7785KUGjpzyxoAF39bC2/sHciQtssy9ec/WZv8xPfUf/xOju7ELjWYeEZ97Ixe2/MFXOY2fFzIRdblzj6QdRH61prS5qdwKrCx77+8bFPn5bIqPDfydurc2ad2Re+WmgHSRnZ4O3WfuohNoQnsrLnEJrYZHdG5rqui5wK/XVMeJQ/JUGLQWWvhi6zgl2VT9mW7cc8xdOPl9Z11EYhdMMomF+g/4h8x6VzHWzUt66b8v0/Tv7Ge3t9vur7feUF8Y+8Z6MZ7Emhb8WFdF/K14v+qF15Ex8a0iUlysFELaddthbdPveKIrdf3qxJfRCkxwRnOgVzz0j4fuAp8Q/4GX6O/qHGf01nDd9Zp9pXEeyE++dC30j7jII5Gvjbys4E/+q4rH6+u1653fHp/PxjfFd+u1Fbsyf4oGT9e+LVy5Df2VWvKWop/gValrAcIKYkhm3jCMEheB1pBz+Zl8Yc5Myfifb1dqYm7Bj6ItTeBj1udrzGD5EGK3ORtx7Yrtr7zcegmG/nk2fa0o2FPR0/Exvas77evb/rl61fs6eRwndBYg7d8mMV/8TI5+grcujYt2NdaRQT2jNl2bEgMD65546GvqmFTQTNJpi0TVwZhpX7zsTG+v/Cx64X10JrU+Gm1UjtDb7884OvQ1186vgk+650Puf0w97I7cJ/rZ+d5IznaWeNSqbGXLHzkOfqNeFzhO6glYY/ViePOx8DkNzbfucZ8JQY3rmGD+IS3YUfWdeQNPgSQBmw6c5/+6Utp+s7avVKX+c/Pvr1dFbher9h1oK+zlq56+/rLtHUQMtsYUnL+uIhHTkbB001e3t/f54f/gbKCprWCGmbmY/O5JZtRTahqM3bG99T4O/qv1Oz17U7cbsTshMRpuyx6+bLqwgfyXCfZ7pX9eN+v2PquSo6or3Xb2ENWxg0/TAyFH4e+/nzQ7hNnaKsWVTP6a+KUA1PtRnykK3vwFX9wRVlvgUHF7cRtZS/IR0uhzyU15GyXFbqGrHNd2yZeg/h14Jj1+vb2jj2H7uxR7/g4yFFr+MR+l/U7TaAuO1/H7+T1fo9vt5nD5OwggGn3eQ+AP+Qt6yD/aesxordUhT/U85194509YIyLtFhX5v+r/4Z84qNkra3pkj0GWzpyo3+l9lwxexDTm1JjA1m4DYfmEdyNfWTfh3Z4r/TvtCd0JScLctdtYX9ZdeZsY9/c1MAnftlvWXYa+IpZMn/0ODr6stelDSp73qD2B0bENtxTK4xkMIhfbLmSKyEjvovjmMLpPE4uNdxDi9rsE5NYDeJQ5AjXyY+E2mhQ8Ln3AKOZY/auqQ75A30aTYHOh77oubEOk9cbe27Utir2o4tsIwurR2rgmDpQMPXfuRdf11Xrsj7oNFvb2jG2H6IF+Iia+pOlAC4rNnX2uIMa6H1Bx0o8Fmp+0eXFQj04ASMsio/iWNZFtrFjiBJmHiRnYnHq7BOXWrhxnbxzLd3RMXrHlj735tRs9p8qa1natL9RR4hl3wj/gY5OrhcFfxCQA2eiA1XnOTRtiozgUy8mnRlHjh7xjvzgwtSJYdpAaMpNzzkUgrbGzMfAtwMYerKkJaRKPUVf9rjkalAKxo/Ymbk7sSascjUlN5lDMOeYKizTP89Jz56duA3sDXZQQBnn2krIpv6RCSCyUpvRb+Q0dID+OBsxXLlOBcR8bA5USStrd9tW7LJaK8aNXG+KjVXnfqOPw0qsnvoRJdtK3UVeIDYeFH36Ycv0ui4yyuySHRlCTmZPIIXUwM4+dJtwp4AOaiNyp6Mhewi0SghRlkrX0P/4P/5Rv/ypc0+FD27YfeE5a9OKT61KRQ6qSq0V+FXVTp9i56kH3odsBEf0qZIPseI5V1FEoEOS+A4Sa0k7tXdnD0ybmICCb8DvqWtl/eWe7cL1In3BNBDyhNRuJ5A+3ZHiF9Cwr0BWNRV2L9xbaDz0sRdk73rKeOoVMbVLtpGg3zuQgiTo9AHpTHJLcTgg40jGoZ+T548Zc0HKRekzTBHMxaiTUMj3Xw36nSMF/xl+h+xfjDYFIsfngd/4+JD4oz8P9N/cPH34c4yfdaUf+Ex/jk/bqKFzymeT3+BGClXfkOH5DKFLwTxhSovvASY7tXEAmiVUYCSbuICLnMmXPjWQ/yzPb4HmQ6xV8IkjfAG6E2c7XeI8m/kTVCCD2DRcbHnopfUDSiXTF61SowEWSGgDYqHE/QlslJFFQc/GZdlN/hGCB0I0aYqegd89QxAI0TewS55wMvoh8xz96/xSmU93iF2ixBA/B91AtCTOE4IHgvsMtmX7MyrZRNCJmrxPYSfqh19ykgCTg0E7opuLHEKQK2BMOAUOnUfaWE/LeeLO38KWwDkSvJ4gDnqz/3ke9G+eiJn4p3hMEyaqWyprymkQlaQJ1E4BjVHAMAQGbQCyeTJ8MGjKirzAcIEvHRCE3tRV40LBspCRW+B5BoVpMEYUMaohWZqg3zjszOojt0+SoG3L9hOl9AIQh+EDghtclJzccwGe83A98zoIRqCQFWBKtuV0gOCeENzk4wLF1MdpW6HJfNoSxxgfMiZPUAUFtBAr4QDFedZPBzFUE9/BBrKX2PAwHlxgaT7OeuCfiAxti3Oisi+lk70L0elOGNgVCJ3J2RNkpgfA2Wkho8c5mTMJDOxjIrIDBBkCqVUp8uYgPz5nICXc1PkUaGhOUPxEVu+mxx5EnXQcHuiaLfj0B3Y85cbmwJRscXTkaUJwmXuCOMI7IbStpCLOQM+c4UBw42a6ualkFThQMjERR/rzZkTYD26AGNCE0DaNNWsKJdFb4GRpyudnJF/TGYGMI7Sc40Gfm5z0ES/bJ8gScRkoGrCM2dKBT/SXhRu1WqAiD8SoA2NO5wc7oRssssg98Z60xn6mPs5OPjprIddg2/hSakUUjPqI0nnYluG1rZ67UVozFfk0Z27T+QBsQHFE9E4QIM6DhrCp83Ct/KfviFDXECbAjz6nD0AuwSBwzA/kPIZgJPucs5saN4MBY5vAdzFHfKBCppXQD8aBmBFIP5B+YBC7tILObhJ2BcbAujE0AMn8afKcT8zFgfw5R3eeA1/67NmerQjAiIMZgYqsESRjy3p00UEfXGg7eqss+5v8xDC89onLuHedfNg9JkSAzpd21AYjyZqHH/KqSjYyMNPGD+yLeYM2tthWq5JkfNEEsybbQx7Toiw/gAgRrQFAC88IAa1U/DZpIOeQEt+OosjKXAQM4p6H3MzFruEGuaXIaPADsWv6jX2JjURH5xF85jN6toXttpW2aMfAQiY7SgKDvm1UnCAO2/kllqfsXKeErXkAAomsBtQECGV8Q6ym0/iW/5+gwMa+qUPSFCnBTmzQGb1j2h5dp578Ur7Qmpy12bYqxW7bc4wIXhgcmjVeRgJSsO3YaZGbeXrTtm1jPzA6QRb80dmhlSzbymEb+WIsrXlwUsFgtVq1ZE9xY66BAy8rS70fAxuixbJLrrSaR0yIHvvEZSwzNccWjfidcZh0k/eUH9qeH8jnmYBYyguWgzcBoQ/o8wG9sbGKWqGfKUKmJzAlSk5xSzZ9atwiVfygW8BQ8XA6tONcpy4MQ16k7XyEyH1Ik2USzKmDeYQofcHXeYEcnekLuoY8e0H/SowkvnFo523HwzSFbvTGi6/BXEeO1Sp5aqrWxO2IDnKpydDBWTlSS4O9UllsIBKHCd2Qkgtsjh/BCT8xWAMvB4aOKUsq8Fb+iDmp9wPoJ3/v9JGA7bbRIPC0yCXd6i5UN3X4+7A6NDSxiLgNHegYHjr16oET8xaXkwk7tuzoDG3HgjuCd/QGx5aiABLgGYqsI9eFJnR15c8Bv9CLI8jrupOfM1ZWwdyAkdgxGt3qxOropd6RynnmpWmlrsVYHCNztIZHlowPqbeB7gPb+sCWJ+3sZzxk/gwCMIamLYkx5OjqxE0AG8Hoyt9Ub820NUE52FAGc+kG4tJAUAdnI/k7iKxTZ+aLwl64NymXbCv3IQEoIgq9Q5lbWMt5idJaA+cHSOFvrab7BcdKf0FmyURP0lxnu6pZjRdg5mVXZ45Uaedn4LOJq9LicEnUr3h5XYpdid8YiAHs1PUqKKZ+qWQ3xhLTs7Utgxcy6c6XULaJIx5BZKwa6LrzgjZtanjw8tmGr6TUWyGyVWnlZfYC2Eaf1MeQ2ya5dOPl4MG4U0lUvRCpHIl7iA+KtFObGccHjGLawkUd6Eud4r5sa1AztrUkdsDGl4+Nl1eJeWtWY4yoMzcRgF4JPlpOTegi1NhHfRb+b+2ipVY5dYv80CTegYiIvGlbWbgquJGT64DUGkMDMLUqGRq7VDYv8DatyzL7DVurLNvq+Luz2TSYweDnmPbe+EjoKmSWUj82swCiVfAe8KWvHOA5Zyzzn0688nFkp36MzGFqDMBNKAfQ5weM6/WGnp2xVPyxrIN1bEgW5DcgeiKU5aBj7zrYRG98+LnxMSp78rY1XS6L8u7kPm4zDgSO+is16rWa5hE5VcIX40tT+pmwC5mDPbhPvxNXxQBqY/Yh6gQ8Hx2yd5TDGzAzAWmnnnb29dTKU1+nTnqShZzgjS/L2rSsluHc4Rl8rEA0Yz5KH4UNY+6VA8xObO+8IJ2+43wR3IK+WBvFfJV1ykUY9u77bY6HiRH0iXWnSA/suvMB6AASU9ime8mdHUmaMevhiTHIT+1Ws6oxj783PjYcXNtabWpFrGU+wN3we5/j1IY49uNQ9CVe+Qs+a2oNOapDAbeuljExEXbG/mowauigVgY2jD5km5o08sGT86GCr6mwJ/XWoTmiixitK/WMkE6sD+y3rWVZlQ9mE4dq22rYclA7O/GYehCU+NDgf2HO0Oim/obufJTPtaNGB3cA2FSFjFVKDmqRuRkYonYN0O7ovpGvjk3KYZ1+oKDjX/wqZNhFnQmIYUP08POmxADmUn4AABAASURBVD+xe+cldbdlfECh8p8kvWHzwcflInYrMtbWdFnxcWnK0YnHnjh1EynJiL3x8bGDY6Ry08AOcVRky2oQvfKRfN3ii6eeO7ZPW7FxQNOFdWyOlA55HbrnI9pNOth/b+932kHNdmR38teV/G6b2bdLVYyBy2XVP/y7f0DSwM8d2oP1uin/D9/L5YU8C/yB/0ML6yPxs6WFfLW2qOEraZh6rui/EuPYc2WfeOcj7NvtTTvX52UtmZpqZb6nlpqshf7K/iDwB0LauurCx9yqpoP6Sb1KhU2GZJFYg6KOTDw763Mh1peXTdWa9gPHyXOz4LAaRm7kaF23sHBN2eVaVMgWayj5uM4PdXcptuDL5HRNfTfmkhOTM3dJNtIX/X//kVigYXvZ8WPoy8uqF/L0hz980ZefLsIlfAD3+qr1ssHW9Kdfdv3yyxAliJzIH+gYmgdyRc2SRh3jqu1iZG56fWm6kKvX10U//bTp8uUy5bW2KrYf1ELgTrxv16H399LbOzbyIY5lxIemQ3cScU+NtcKOMUHU+kEMB9eywb1tsWdETmrUtkoiL8uMWf7V6Ruyc5t2Jb674zt1QM4ae3d4btTanX1sx54bum6sD4ncLouiq0cfuU15lxojAH8PHO7QdaiS+9i5Y/uVur0j46B2NuqBQM1r0TFIP4AoUF3Rvywleyi4HkGRhR2//HKfvrMs8aPJ6O0Ef/jGeAc69WWVV8Bcb0oLa/VOTSUWwtgRocRDshr1ZWptf1wzTrniKHZKkzeHRTb2VEPeBR5wFv4KXYdy3cx+1SiQFXnb0ohzAZkHsL/L8366iO3LT4tef8K+ZdVAZkfT3qlVirE1bMb3jj0DW2NmsXdv5GUBjxh8HMIcnceg9roQMYc2hp09Fe1zuCN+J587NXVk/e2wwJaYjMQjguG4s7azdg7ybWJ7cO3pXB+Mb5EVG05oxGIhFk3n4bNJ7skH0plfdZlraNPl8grtogQt+QyEYV1LtonxkBBR+K/HUS6RGjHNvGTsIySznxYEMhs0JiaHEv+N+CZMycOCzSXl9kS4QC6lO4p39hhKaYYsfcIw+7bPfDI55cMLSraBkvGNJApl9Jl8MrLWTN0P9h6FBuaOO53+rKuQ4sjIfoOslfuQ/+k/3nS/bRrw9tGxrYQSuS1Cmzr5t4VvUmulgUx+sK/TWDmCEjrP1hNvIyeTACZo8Cc5Pg7pYLEPYpj8HzNHko0soPfI7ZIszKShPQXreWRW+LHM9d/VWbiRbxu0Ndcr+gp7l6WpwIvx6IM5S6oTYjNKYk8Zf91UAWb/Vc4EK/BN2PjW/bfeX4xAYhf4i4QQ2Ob3PO1v/RPz+ffP52DWGuR/rV5IH6cp/FN2Cu2B/FXj+nO2/Yr8NxEdIwOfJ0FR4ifmqT9hCASb+bSBH2140mTu74Ef5f0lGbHl9+Av8f5L5pPTH+MWecEH0v97ILy/JfevlfWMxV+i/z09tmX7L7H/xfl/uYTvVfxoUsZP+J7yMeJClR77dJoJsSmQGKWdyE8/tv+y7yzLxO4T2+ya3wk/yEguA7BBoSnfDqU+jsxFZiBI+1z/z3FwP8KYF7dwiguNP6bDM+eYDzIXs4nD6UEwnv0scFAhmZD+Eyz+YINdcy4/3/pmGKDhDA8Np2XoCz4G39mUcfTmwpn+Z/BjkPmT98RMuXEPsC1/kj3jOQlOvO0ppT7RTAQ/sPOL5nQCc3T+TJ1c/HOjcGL4nXJpfzhDO4hpWkVdABr77Ew845ydOO/cnezceQcfisENUfBTPIgHW8h14nMrQrZ+sFEQ2jBMym8/IXvCt1yG/xuEenKidNLS2lbhs50ZI97KYafmnnGa1KBpOelAxy/9gYwAI06Dzw3ttzoBOeXL6UmIBTwhfMldwJJc/PrUGx+Ug/HZMJeOTHz6x3RkYOW8PqYfGbZle+JyI7jzYJS5qqbAuqzKg/uyYGuDtjTpbXjU6Yt6BYl/PTnu+u6wPWlwXQc3iMe8mYYYqjJ8yvzZRu8pgzxQBwOI8bZVxD2gjwMZ4DNMY0cOgLzgArZprMQs+hlMP5Ge7gdk/gSMh8X26ZOIFmo4Y4YoQwBuhPGr2AvJd2fsDyK2BmxjkYMSHc3jg59RplAQ2kCrkh0kc5yQYoRk/iQenfhxolsznp0YdeIemPZYvzqeqMx36NNGbsC2TC0V+U4bZvuJqwwnxN+OnhkIMLaVG/vC3oANz2fAXn06otP2AzNU6LStKZPWpr6qZD9pTlLbinw9DoaMDUDfAMMjKfmjIW/hP+VGZ3zMXPqF/MJPlGjgS3RnPi9JjkfdR8YEcsIpQZC/XZuXFnSZMuymPc/ITUyydiIn/XNmsoZdY6RPBIl95nYSmHV24yXanQfwKYOJ+OZHXNIHNcXtPKgdcz8MRir8yENXQRQfJCtH/Mw4NTJtxYG0T/nruqq1UseOnTdHefmyRy5jm1gi17Zsa4DD4oiVnBPctMayAVk5YsMpt8k2sjsPgod29vCQ+yE3tIRcuD7rNnZNe9PJ5ITIDMwBdIcS+xsv6G68KApkHH9aa/OFQsvDp4lvhMOGCfxKNkiBR354Yk5rVlWAmjHBmTQD2oxFm35qs5T42qeM/PrBBxExPH1VJnDSpsMZf/RbBzZ8Qw+6QzYMnLCLAacnCNrE3naMV2R29s3kDEJJ4MVUgBxVFTUP0MbGhQft8Bw4fCe3O3m265vN4UMHjYQomx99O4yfKy9/G3JapV5WJRaNcfIcnsQzOUjtpB99Twkn/lB4YtuyLrMfe0JjWy5NSA4LfdWktDsv1vMi4mmeOGx+OAf3pGOImhjUxD4BFxMuZjmh27Zt6nq+eLCN3AI0/W+toDcwCLtxpclu6tROQLyI6MS0Mw7FkWKFslxTbq6FVYXuOy8qdyEesCCZMju8tk+cNOmOz/uKNXNle9LY/uCFHBn9tCWOBjFhyMQocZWs1hq2NGixcEi2Fb+3lZdH4bMeh7WyNhbyZtcDRwONZS1TzjJpnHl8H4+XMOe7oFJ8ta3kt2jXddGNl7Xxt6xpi23tvBwkZNBZdqChqMAP7SQJM5mjz1vHrOF8nEl7JzZ5ARnfAj1C4IdZODh5gs96yNwJvLnivkO8HK3WZixiV+5RYIJ1yCr2IFErh8J74yVmXnaOHlxX5BR6UqPhXZZVJq/iOMj5nXVzY88Jr8HZnjwZB1AwfV/XdsYIXrtUDb34cIX3xoc6Qq3wI0LpTF6QLst2wggkj9jMWBxZJwt5u/Ch4ZIPJOA7hh/Eas7xQrDQl2tNbOwkyzb2HUBX5rZ1xb4FaDMkieHOPtDyMhRooFuzVuiiQ7IiK+s5/PbDPmwNProtqeAJLLx83i7REX/RS8xiW6f+IRNsxH7wYfLOGuizP5i7E5M7uYjM2NMftkfnwEdhR/rVSraVYyAsEEcG0bKDL3wr7ksXZN/PXHONjP5qUhGfk8fKYVeaD7AtG9D58WPwcnXBt3UrvfAR5nJpipwwJM7Z4+LfwIeOr8HDjknjBBDRt1PfoXtCcBt7km1igvXxJfXBB/NO26rQ05R/Dd3aRv6aSBMfdO6qWnQh/xc+zLWGPchAzfR7acu0P/cOV2rtPR/h8xcEoInvoYv842Fro57W9YIN1vvbritQ3iAjfrvI/aGDa8xgj5VKZgbH5q992t7Jz7ptSm3t1OLOGhGUiUl72BOd4U28Mr+um+JD4hA7b9fUwx07WIisYdeOn13mo3Q+ajRysDSp2ohkFR9tWlu1tELVoF4XYnXRujX2lV1WqVXpgl35CGz2BHkoNiUHnXyNIegM76pGHAr62Jc8xi5b2rZ1wkoLscTnv3G+2ScuO3nBRrCG17bi0zZ1Wq+vL/rpyxdwXzTYQ9/fbvDctaxNP/30k4q1nlhcr/kg1acNtsE3La3R1pQvjtTByh678KxFSBVf9PCpU6Pv1zfd518uMHPYfVnRuyJDQGRbyVtindqQiqG1Z38mvxnbxZo8WJs3Xd9Pm2JHa9AmJ5Zs44v19etXZb0Kv5a2SWPh4+NN+Ve0B19Q1rVpIxf5qJN+Yn5lfTeM36i3bbvonZznX30mLlc++KXNXixsW1dyS07CVxX9kvMHn5PPxl7V+aAsPuwvFEYraIb0/n7VnQ+eLCHW/oCjqagVtoecEaIF3u2yUCtWfLNEm3y9Cvf4iJ36MbGnXiiS1ha9bIu25YLvXa9/uKj4WPVf//v/mQ+6K3ILHaL+GrI1j8ghhdr4aPUC7Qr/+/vbjM+dNTLIGUGb+gg7PF35TxB3Pm6/vl60XUrLKmUOE/Cp49vOGr2Tm7t2rp0Hazi+zpb98/1913X+S+IO/aGDfS97RtrEw+xpVqHWrOuOf0K/lSMxLuox9R9MxkurOW8buXd47tyj96n7zhrvCN2o9YIufO/UcXK8E/+B0ZEX+6uG+sAe6gyzsUvkRrrxoTcyII0JQpkIsIIrNbpDX768Ai+KnuThxnPR29tB3I9Jd+Pe/048w3NwzegoGA+BaXfm9tg6bsjvU+axWwe24BZyF728WmylrB/s7NLIhzbyEDFDkvmj5wFT8BlG/rMvaIyzGWOGFmpy45qxkP/EQRwHdgz20dAty8K+U9DhaRO+JB5nfMVhW+JszDXqoLH/JcaB+Jp4bNQwpUl8NvJyJ0fvQpKC2zZrXQo/D/yRqgpoZ+7ygXeHsg/mz5butKHHf5zuPbxDN64hd2BMXHJ4KH7bRd1LB/vHjRy8vxM7ZNpNMb2oJYxR2pUYBBoxMfjMz7km1sdK/F+08qFzWaTCz/AETp0dHQf1fAd2ZDuss201u2rVtKBjQUY9cJlJnCIj/bS20cM6XglokECBi5yFWKWNU/MaQd3kOpBrfGJC6pSaie+wob8BGByGIB5QGBCZtolnV2SFJHnbj13p24bXcFhj0BLb7HM9SWBofHBE0/9v/ut/1j/9r6Hb1FqpsXdVmXwPdZyKzB4DEWzwY3TsPM688f4AJXKVCkhf0FUTYyHPit/hEbI4satkCDFJtlUutTohNbu0NvED4oA4BjJ3AhR76MrY0ch16G3PtX5/7Anrusw1l/nQJi7XuW/c5r+O79gvDCj4YnN8S2wG+GqlE5oK/bH5NwBzMolhf+lEh2xP+Eu0n+fHQ36S+9eCCz2f4LO8/zP3bfwC/iofoLOhp6BCb5v8jVnIGX8GpsiLfhPEkRwE6P7qrDB/woYuMIufC0uxuSUfIQk+kGK0Y5uDRq+/g4n8G35iQwCRyDkZDy7Ys14e9RNsuhPmxjuIR7AnxMYn/6RhVU5+Noo5V9j4gCf+2Z4S/v7fxCSQBfiEjAORGj1p/zUBb4iV2XSsHB+6cD79QPKUub8GiOasrdhK6H6H5dT1eTIxf46ffUwgNyTpOfHRfpNs8QeGAuyzbz/aov0BIEfmmDZ+iHt0YNNvQaZtp/kAymHKeSJ+mH6iv2tD8wHMnP6xQnDn+z4I5nOGvvgxqMIEutiK2c/MAAAQAElEQVRIh8kO08wP/W9z+pgPrThCM/PxoKcRe7smPoM4E4A2kou9YgICMp4AzvaUbfujXiwpII6nPc/2KT/jCVw0cUO2ZeTBMs/0bc/+/OGGbbY//ERe1sWB8blJyPgEqQiAnb2NeFIyT7xk5WBKdtFlzBm3bcsOzyAW3DgEGQpwNN+dhveJtv0xN7DlG0i2ZUme9LOH7KFOfAO2xSmJFigG4e+JzUOWOGzmkUGXs9Taota4ASSA2dNO+qHwh6w1QydVlWzPPh10Ew94nvQDHydAYUPHXNZ35ICCxVMG5sCo8wgPvfA989i54w4wxcx5pp+8RFcg9LFHsqIqeuz0rR+PYGJD+KI4ek5ZQ8852zOOhAl2y7ZaFfZa4clNCx0lFoEq8NCY64+5u3MVN0bkmVwMnUdsDO/CzZMNPWg7MSx63874lpg8SIjrmBAKehrI7IkJ1xu6Ct0ECAYGx68RIXM8FE3JZ+JjW2kzXS7sf8Ki8IQ3N3vxLw9cobMtV5/QeNjD/MkXOeL4xnecPofpgU/3hAEm3iMLvSZetlS0sc32Yz40Q/EreQmytQZd6UGCnVKoDe9n0DyK38zScBZMgUmXfp3+MqX4OohXwLbiz7o2uYwObCAJnQdJQs1N96CkTh/EMdg3xmNon/oGiADTsq35B1nJ98rTz7KsspuOPLgjOzGWpValgj58KNHA+cT+BGroITfjjjF3bsbTD8SHQPpZqzsPbCecD3MHDyVj+khckTNpeYju1E702Vb8btXUiPOStV9N8zA8GDSwZ4QXfyGf9JmvMv0T7LNttLl+QK7wiCN0NGKKpiZk7sAOiNBbE+okYD5naeSjBPHPw0Xsliw7tE2xuVrJrpnHPro6Sgdt7A2tLBzAaJoG3VKhB4keQ9votsio5Nvq6MNdRU5s27FvQJd+j1wmM955eJw5SHu/y8heeehErDIfW/uMWQ+Hgi90H8R8dHCYFL0nLQPsC30hx9gSekh5UXUoL5aZVvAd3ugNZL9qrc24ZT4wsDE0A5vvPBzu1EmnXmK78VVAqji5P4gr5LJLDky9ECAotRSaAUEw67oo7amvyc5IMj6lN+225cgAlxqyrfhc1dSJxYFDx4zXrvTvvFTIi4WOrWNCUkVsoM24kNNYL1VZM0VcuxoyGz4XeihTtcJ2WVJT4y2K3ehLtgHNo6Ctml2FtzVrYY2vvBBYeKGwLEOBatnfBE3GJRf2nGwqG3ybLzNsMzF0ENtlXXkJuym2lgudAauaZJQGL0OvsHQNfLOsKsDxSUyYn/NMbsycHRxC2GMSu04OCRFElh2QjJJWixqbcaumdVmVw7aefxLHzkvU5HMg4LTRil3J0bIs8MV+dKmwpWQvc97YUdnzWcyhC4840rc949Fa+DSPPOh36jPzC7GNTYFCjjxJZFuNFxwr8W/NSltcT/Kiu7Wm6GgN/fQxVwEWkOb6493KwYu9wbOdeCkdfzKPyMnnhx4bHVUqbE9OG/ktPipUK+Xo5KBT+8cEKTL7fBmY6A+uX2Ouu+jEYLVaJpj4DPIRvp09VrJsK0fvXaFPa584Y09woQ3Pce+sA6ix3W6yrf3Y54uc8J20O7rv0HVgnwAHbX6twi8Yp42DwCRmiXdikRpJKDM/WLc7a+2dj037wYtR4Sc2XnkRE53ZO46sR2IwiCdmiHIGCj+swQtSZU3he/mMm2nzUjJ678geY8gObdeVl/s3XkzfeHmbjwZ5yX8gcHT8YA+NLr6P8YJP4hsG9huLGlD41mlzIpkupmfwAdkfOvWfF7+psf3IfjvUZk4lykVjHNi9q5OXxNK2rBV/pINr7f7wtZP78cihCVZi1xBQbsiISk97BkZkzez4EL1YRrRPf4s4JA8DcttqrSnjyO4jWCkfyu/wZmQjE/09sQAQxIvou+68dH1/e9fAJnFknoYTbchprOt8FIpskHwYvCr+hy64AU3wGSe+B3G2rfhU1F7wgSdd2pUX1uvWWHd12u20Cz4L6OAWXt6talWyG+JLNz7qxOwFP19fV71cNs0PHuumqkUingOwS6gHaFX4JR18ANiB222Qhy5jVwELMe8PvxPjdz7qHBRh/GrVVM2KH9u2YWujX+gZavBlrpq0sHc3bIp9sKofVvEhqNxoIVDJtho8kbVwfViWVQZ/u3bdselGDjofs5ata90kSNWQa/YOsiDbEvRmLUwf8TP+Jt47SndiHj+GoHLpgr2Xy0XVmlyCXxyl1ogVtlnWgDg+N/bIbW34d8F2YU8n1omTlbWSmKeeQntl3Wbc2qr8i03bytyBfiGzaqUxPSuo0C6pn1c+rrz+pIY9Vz4eRa6Fvr1RTwOd0NMX652SlzRU1bThR2ulHOu6aOU60ZARWJC7EKiq0oWvKtv2Mn2KX9u2UhuX+fFz5doYmoO94k4N5X7kRnvDFwzVsi7YVbKthvyND2LbS6NvbJA812ebdEXNJB/VwNunPmwllGoPe6RSdMaGhq3x4UKt7uQptd9awUd8CdCdQBysSXFU1YOv8LvkktatqXGduvFhPWsu6/lATiNn68YHwS72Fn6oB1vE8q6vX69K3Kcvc52ZWLzoy+sXckJu+Rg6Zs3DIE3azv57AAOQzAflV10uF0UmLtBvuhCT15cLsl71+vIFuxbi+0UXcrQQw8vlpFkvXYlZ1sHtat3ezb58At8l+fg49P41cFBf1p3r0c5+aWNL9KcjBvh0Zx8fo+HTTX/60xvtVW9vVz7K/YLfO3vARfn4/eXLhY9TF2x7mZA6KfbdO2v+nY94d9bYHVuu71L+M9/7vc0av74ffOw8dL91pe6uXD8Si6qFuAxtrIuNHCzkYGU95vot8r2TO9Kg97ddX/90V/7fqW8/79qvQzfWdJG8xKVaqagfUksrYla6XIgdiANfs2Y79/rlRUt70evl5aRrDf3S2+2rvnJf/6f3V/37fzz0v/yT9Kefh95+uev964197SCng480mvS9S3vqiRjaJr67cjTsaMiMHy5oQHNZoN5KbZGyZibAf3/vCuz4cdylzr1OcnkgN/tWYpM1lP3gnntnrrdHfGERHHth106Md3HJ1z//066fiU8jnhv1sW5S2uRrWTZsPdA9ZJeOfdeeayTrdE89qJiTWjXsbLSFP3fk3skXtMQla6K1Vdu2QFM6cOIgMdmn3t9vfOjZoZXufBRKHIr1W1Uq7AlIJRGnpW2aB/yQqIEfyBn4nDUbuk5wDwKSNpB7F9sqN3K3alkWrdRKa4f6uFMHh67Ufmp9jIV5aVnxNXs68/k7bPdrbOvUIoEWsaYIc70/qK+BvsgU/hMSHX1QeZIl2fkt5TiIGWamOyExGPRaK0WGuK9qKhlkuIKzrJVrUCuSzxzk6oc0fedn6lWBBrhPJCzCHMaa621jzQsZ4iCcWlgb27YwEjaan0KeWVv3mdPw3qiTG/vujr0Zn3G1bMMj6KVCGEOZDAi9YOiXyifMMQSedPBhWOSAUg6GgkFMK7g5Zh+xNG2k+dA1554ICAgPPnZFXtAJmEt8AOwyiILT3N9FLl0FokfM9gNuTnHAAisD8iWUDNrUX3LayS8kggVdwuehg/uFgY1in4vM6LetxGKhpmyrNTNueh6gIkL5GagayE11dOwbBLdTECMTIVDJbrKNLqiwR+R4mL67ruTj3/9//qjr24W9c1PmimtZQ3dry4PvkPPH4ugaFEvqdGfNdnQua2Ef4IX6uGiB38ifdmN7xnn+WbkeNeaWxnpp7cFjJIu+gdKyMIfuqnPeLtmeoBzTdgkrlFpPXGNH2kB8r8LugtiafLZ1sIhClz0rbWhP6Owru2Yfv6o1FfStSq1K5H1GWEpAP4NyMJfmV4DmT7iwfRo+ut/TPJD/2Zr/Mwkevx2wv80FksgpF3E28Ldxf0f9W1m2T5n1aL9jyOBHpowDmXvA77E+pv/uZu4nmPeDurOE5y7zd4v+12eMkb8H//rapsSRGMzeDz+f7fhh6i8Oqdmw/0W6EPylxP81gsivzU/k/RVgW/4r6KI69aOCuiTY9J/7+NV6jxEoxQJ+vz8LgzIdyExoip8AU0H9LiTvge/ST946kIvCfhyskYHP/g6eAmNnocS2IBC/mgf8mRsMAgjhnL3vVDH963PyfkPblrnwBIJlhJ5vv1PgFJ0fh0Q+m9l//jxxaW1PGtvP6U9t5JzDTNslf8A3/Nk7f8OB2XMQv2cHZs7Zlbg5w9Bzbsg2ELlprRyDn5mLtBnQ5nQZWqsSA/jEEV2R9YkM7HnWpJfKp/yJDWGAgW1+c/lGG4JalZLvQEhsT30hmjoM7QNnWaJPMvEGvE4I78FNV3+MM0/34/TDphMxEIGcOUhrxqV5U8QNVvzU44gPCzc/jZsQO/6UFP0WR37GoxVoYswwNp83Y4cOHpxwUYX+hZvyhQfX1grbh1Lbuck5PdA8Ijq0VTXlTeTjJ3I6N4vhyc1T9GTKjt6hzo1m9HZoMIOp89fGzoCsNLaZO8/EbZ83Yuc6e8atGjda2FwP6Fj8hINbvTPOkd9PmaWzRfTkaYzhFWN9OuwfEI+5E9sZdX0miayFlysLN6npS5Zt5bBNfxDbjIaMDQUMbE1sEq8AwxD8NljIOOP3jMPOw2knloGnHNs6eKjYucHWPIY69TbjTRu6iZ4/gzCO2bNRkN45VGGgbZnYcArWjzoY3LhPQPfTZlsyPsE27RRjcdinzWiCFOE5yTsDPWEwngB91kb+s483HqKffuGAZnyYj/0d+jBHZvSk9gsjnxA7bDMF0E49D95nnyFnbJMMQ6CgjSxxYKY6N/V051nVxPS0w2AC0wYMC21VzX0kfabJwaHkIC/e8uCQFw4j8WIycmzPh4R1WbSu54OLOAa+xcfIvvOkHxmRaVturEfH5oEttPR5ByRUwylwQyIHXdKO7XdedJw+mTkAfMYdO0YSGttpZxznnKDTxzGYP6Dd+RDb2G9sf8ylmwe16E6rrDV0FohGrGDjITUxuBMz7AoD3B2ayAWpAVFnLH2Te/bHjJ84QosZ0vyZCPpdnRqMSLvkQJUaeqPfsuJjYnflZe2NOGQvglsnj2Y7iLU4sE4us6+Si2VFTkmWiuYEz3GneHbilRrNfU722wAG6TwS+UcPew8eplfkXXjpkRcf27rNXBu5RmRnnRq9yf/lclFrDbsH0CfYJU7tfAC78qL/xkuzzn1G9BV81aQqTRq4Hn284QFaPKBbUmBgizjsjGZHoh+923wAz/DkA83USXf+6jwyAckgBkE0bK2GATqpSOWcyX5/p15GECFkfqqHfwAduw4oE6nUzbQfEcaPkHdywlDVSnk5vDzqLj4EEEcpjBmf7Gn73CcG9E22metI5y2lJPOn3FQoSX/yS4rtNPO0/dE29u51W8lRo/7QQa47fuxcd5LH1kouIRUe/KhGn3ElF0CrUuiW1gSrwhfQMPZKnUAYbhHHjp+B54eF1EYhfM4jG+qpC5EKuhaNJAAAEABJREFULM0ql+IDYhTeA993rgEHdaTIFcbQGrqAOCJv2mlN3uwJHZ+Ymmch3DYmDdk+AV8mXobGCv1OTg/qOf0BNaRatqb1stBuAD7PPWDX0XdenF4VfwMH16LWFhm7EhuEquM/YmQbAOPTvsLYAjfnQedkCpr8ZgQMaPFhsAeIWjfx6vQP7mGesNPPWtmJ0Z2PJfmYebB2lmnHKetDB/psy8Rv8PJw58VW9o0d+rn/IWsHUImHiVWpY4MYDRIdueIIbWRmajCnQmYrtXUBVgkdoY3dhJ2h1ZgHTW40j8i73475YnfazZq/k+Odjx1HXiKP1HaHtiu66KgQ1jHuRpxv+IpgDYQOCmXH/xvXkYPcxffsM9tl08YLNcyT4W2FjcCyNOp3UavCnjHrt8MXHfGpI29oTB66rJEDG/psQSt6jVDbynhaSdesh0J21tceG7Hnxn4W+8QRWYM43ol3hzH76wEy9JEHCecAkEi+Z8zQEyWxqaqpoUOtVLkHYw0X19XszbZjFlJP3nxgMjLCi8CPM/tVcgP5pLcbc1byfOP6ceWrxKnLiq6Grg098SOw0t8u2TsWJRd3XliL43K58OHmonVdGaEVN6xSw36kq2Hv4CKe+sLlDztT18cgtiDdStvLizZkJUcucdTU0zGwzXt1ZNehvJxdyO2CPYUOUYc1/6KBFd8ktMLTqZfOOg3cbu/U2012U7WVl7krNgPbJsVeGBvxTf0I28fD3js5TEz0OCLzYJ3El3xEyV8OCCQ+ie1gjVYV1EPm1xE+6DBCRX6pO8nY/e/+4R/00x/+oAs2tOb5QeDGWmi1SNhwsOfd+DBw5aPk9XGNT61WK10umzb4Cl22FdsvfCBr1STGT7xtFbIbYJk9i49E6Jjy8C3O29a6Rd5lykmdimMlvguQ+9TkyU1qwMKz07rSYU+CTIUvDfmByPv551/4EPmOrhu+UpMQoULJ687a3Vnryf12WZmBg/zHl+Q4tVuEL3UQXMaD/A5oeu6jUFubJfLduK6LuYN7h4M1N0ZX7FqolRu+3ViDtmXkHdRDcBEhYttaU0tdTrk7H8PeNZgcjI0/l8uGrEW2p422hQh82ifIO3O8+OeD1bY1crGoYc+CzNi873y9wjaXFH9kLEX+gt4//OGnSZ86ygfb57+4zf4XuLM3pmTKMLNXC7i+Dz7sflWOMkHAHjNf1ZTxuqza1m3Cuq56eb0o/+r3qRtyLdi3bYsyn333ygfdO2vYajIfJ9JqWJrjYs8bwF33/UbLfS777BW/soc1dC2RRS5++gN6L4WMXUO7DnJcKLZKha2djzh3PiK/8VE2+Jf8Z6JLypqNXZASj1Uvl1dsY29BijhyHd9Zayu6XvEHlL7yUfnt+j7/E9KHh4o91/X/4MPvon//3/8sVMFN9HxATiszFs8KxJ/hujblQ30jT4QOfY3aD5RMLm2rtVUH14TMb/iXGP38cz6w38SWgsSTxiplvRs7LpdNl4unvEb9RE9qYd3W6Rti5RrKeF0X9qLOR9ChcTTFwGWRtgvdcZv1ZZ0HFHSGWtu0tHXqTp0e5GJD9rqVqoRdPWJ0IbbbBTob28Z8PkEA+u7Auzr1HcqOpINcG94NGS8vK/av2pC5rasKoXZkiLX8hiykxCj4s3YZqVXh7wI0JQZYQevJyxR47EC+gej48lpKHk/58GiRtSKnaR61a3uRNmrpzr3YnfuB5H/O8ZO1mf3PcBkFBoeJ/Eo7+RrpgVyaxTTxGEqtvrN/HsoxyOsuJpgvuUR8urgVIi70EcAp22oPGXTxfeiGPVwelWN7xKi1Rq4OAC7OzgaR/W0lnit1xrSiIzxZ19frwT4DIGvn+jLmJIxznxjQkpXULfUkcjOA8BZ0l5eLNtZbZC6s43VrxLe0UMem3mTJtho+Fc5XtTlOHY8hfDghNiaObJUT1wkMt/6634ZyTbi+33Rnfx74ohzInYQICR9CVcgXMgt91VqoqM0WFLwdOZ14SWzJIVd+ojcEiJFkNfhWiv5yWWY/+OzRB3L3LnX07llskuxSVArctEGS7YlDhAq8OEIesyOLoU40wlBsW3ZpWRfiduq0jW5NiH3RfbhJYl1PoYv++3/8k/7pn5re2JPfjn9SR9ZgzktTI8frshKeQf0Mzbggc4QGQ4zRy8PPqibbxOdQ9tMBTdYRJGpcr4o5FHOOSVdMVGuMNcf8qDG2rRzVSq6zn/EJVlWbdHOeacvY1tUJzpFkW2A8bRaHM7JFIyNvJT7bts3rSFrbrJlj8oujtSZQH0BtWmH8FbggapqF1vXR2hHAHMqQB55QYFz630GKfxSMP4AMGTh+/+92pvizgad9wt8Sg/BMfuI9AuMvczvhhiyL6gkM55k52yrAPgk/dIRYUvTRkLWi3k+QKii5PNv8UAUKr/0J91fYVw/68EZXIPICtsU5gfWoA+Qeu0wHiP6AJA0IIiPrktmPc+LnnBTWj3GkcQM8uOEX28IHgFPgIeGDPjJ+Ax5kv9vEvgk4YhtfPGmDm51/xZ/koONkbP49sbanDfbZ/h7dZzyUkye5eoJdMiBlMzJ1IuJriTGiSUNnzMbxEVtxDOVGww4dwx/OD/vxwfLHbPL6AT/kIEQ2tDlpQ5cYBP8j5KKUi8TIRC7SWInVjIIJfLY3/aHTXixjIxyfAFXM6QMw+RGDoefxpEk+uHdUwNgfQsx9ks32STsHCBtASGlCPi2dc7/1g8q4Q0ZYmVZyJI5TxlDnpQUkis7gmJKdEd6jYMy9ZJCvga4x23M2lPrAhS542x867GA05dn+1oqLMCHsBP0g6D3OgHMAOnHY5vd5pv8jCHk6D6ZsfhhhMjbSeZwTjYO2Jz0Nbfr1oPjWjE85fMpJaxsiT7kDWzt0R+/quegSfcv0UQLVgGFAM6Dp6dOmz5RsKFkXzxyc84OLcOIKBfEwMYiig5veQEePHT4rx+QhdohGnj4B8yA7+mJbLuaVGw1An46BvMgMpP+cGugYiMA8VTWAwWOyZP5oQmQHhN8DP438QOPmoQo6ax4DWwJTT/qhB1AjTJw0334eTA/EQU3MLgYV9xTpD2LT0RfdCXv6HdyYsTCSpcgOZJDWBo9ufRyGBhxyvkMzb59zdD/O2J+spg2yoGlFNPwEeDIBdOygUZVV0Nml5xH+gKIUSD9yv81r7oQHczYynyBL9E/ImoELPZMf2vieWMw8KLSah6duy7QmfqELTcdIUJPm+RNZefDqxByRE22bNiAZhuxzg2vh/nhZMJAjDotYYlLki1wNQLmvY+7Hc+oh7id+sF66Bn/OMf4jcyAoqhPDVrmXjHyo0A0F4euKLU+e0I+R+RMm3oKGH4l11YEDLUM7L5Jif3mopVYb+YEs/IkLbsAhaKVqVvQH9Omw+BMDwbnMr2Rb6Rt51bgntiSgqoQGjMAGfEt/AZfYnTrHjMF3uh9G4BIfIfq0vbMP6IcjtyA9T3bIHdm/oTGxrSiG+WAucm3LNnGzOvk9eBrOC7qsrwOegB0aQUd94X34RB7tJjtzlmTFH1imTeKID1mLTCkw0B/ePIgEb5dy2PAnVu0cH9h7kGcFB8ERuxDcWQGoVdju2J8XRIUN1bCDuEH6cZaR+TGybGvwZ+fpku4cn9NgiUf6sdc+aUUNHLw83rElD40tOizysSPlgF/4iUX4VOg2RhVgeeKzFhgqcs62q5o4ulKfdmnh6dU28rCBX1f6yIzvMu432WdMJDO2RAupYFM7BWoe+NDaAt7aic2NF/o3XvTuPIU//Zp082dAVwD6hsi98Cs2SC5yHDWt1JE5sbQ7MqGSojx5EESjifICJ5lh8VPwhSY6Y8POi6rJwrwfvsz8EtfERsiqsvIgLQiP0CNnJNEqpWYOcp+XcAdv90ZHJ/XQO9TEXhwDGYOY9eQr+w8b3hg4xlzDnnRD3yd9V/7VSeovL2U6fIO9o9AZSE3NFyDoxiqVm2zjZ595nWsDYRa2YeOY/AMaqYh/fOrxg49YN/aTDm3UxgZIWbOHDmI54zmEE8DzZDwg3HlBlNa2WjW1hs/4dvBiNbUjS7ErkD4sNNDAjzps1XzRQBiIX2zXPCJzYEwnnunnRUTiffS7dmwVcUQltGPamTgE4sPgOhrZqFBVw8PouPMyA15qLGsl/DCr8VKqWqULraDtir7jOCYuOmwLo2WHLoCdCA/NGNDzfJUXxI0XLSGpetJbBmE3NV6ISqWdNS2OHb+SV9uyDUbM7TK8WcPrY71lwuKPG92SXaoq7ByK3Rsv10gtL5nJFbWW+LZm5qVlW5SPD5ArL+GW2OdzLnFa2ioxFkf4DviT66eNmZs+uXQQj/C0KgUvjsLW1hhzs7/zMXQgJC+RlrWpSjIvqYfu6tTsgk0F2GLv7uT8/iGzQLYqRX6ABCi0jRjEFxFj4VFisoDr6DmAfFyDTeEPjYVv0JaaTpAQqtALOwtiA6ROA363Ikar7IYtAzhznjkR1FYXHbtn3WQdliXbik3G56w/yYpNy7qqQiBRj5187NqPncoYahtz68KM0SsAC9BfrSGr1OBLvQaiO7FObQiyqpr0g7XQqmRbwg6QKmzR4wgq3RU7Mn+9XdPILlVr047ENmB74uQSbqojO3pt8NVEAx6JnDtG5T1ELW362ZgPLeYrNo2OjKw39rtpN3U9yEGXsA+f0W2avIQ8WOSh6dCHN3V2EN+OEU/coC+Z06qpS9jX6SMxaNb9wprVPMDRnnRDqd2ODtvolhr1lj3uOMgD6+6ghmNbdByPWs91h2l82SRhKNeJzFcVOkX+D+3QHuBj76RnbOM3erqsAwFHf1Png8jCC9LkYJQVOTf2+Ct75J31gTszhplPLUtDvXfoDpmboN4HNjfsOHFSyRmBj8+FP3f2r9DBOnlFvIwtGthDX4reQ4X+1KWIl4TcaVdJjMcYYA6trNOFD6SJ2WDG8MSOGTcoEs+393fWK/ytVPh7jy/YcOfjWnTYQ2adi4+MgfTXNXqG7uzTNz4GH9TEjY+cqFDW4qxtBtFHqUjYfuej2/vblX2hT32D+bzk37mO3PiacQUipxMvphSb49+ysH6xrS3kjolOrHBP0Zc9gnAQ8zM20XVQBx0ZxkSzhgcro3NNMR8zEhcRn8BBvuzEklhhP+FjXd+14/ukixJqDWMV3pVYGt58hM+16kbeexSW1ViTO7TxyTb2ND4uvSgfFxu273zE6OiIT5E94GvUuD3UuTYHL+wc4GNba02iMJhVxvlXj4M15SDB5Ix5ielBrUqlyIjfwQ9+AqEjzVraiwizDmKT+4ydNbnf2fdulqip1y8XvX5ZtFAr1aR8rM3HsZ/+8Dp9uPAlbFk3DfRXFbG/q6NjXTZtl3V+rFv50LSwh+A+cgpoEjW/Ehtj36n3wIZDO+upY/dA9zHX7KFBfXVi0UjzyofO7bJo206YMupgXKwfy24aOo9Oc4zOh7Md3CERU9v0NY+FumkUw4Lgl/agZ60AABAASURBVJdXLcvKu6vGnHVZVy3rMvuYRG3u2MeQep0xx77YjYlalotsE49VhEDvfIT5+vVdd2Kaa8cfXl+1Rtd6VW+/6Iph//H//0+64de6bvAsQhxZFh/e7pOPjUHbZdVPxP+Sj6XU2GVryjV/21alDLZNwkxZSilqpIebA4M34vT6ZYW+k+O7XNK6LXp5sWKjYWrU2QXcwt7SqqAV86v+4R9W/bs/4A8yLGlZGjyL4msnN1k7+VewO/tA5/oucih0z/2BPWKMQY1v+vLTCzNYxbpEPHUhbOzoWfSybvoJv/6BOrqsC/G968ZauPEsIIJRreGjpSZ5QUZJl5fSxsfr1HN03dg3si8f+9BAh21SDC3xxQQV443Fu+QvYTQpMXlBZ+pUHLHpCzFat4F/B2v8qht7FS5kltiuwAKftFDDLuRbeFoarPeF+EVGZ33bptY36Fds6UoMQCnzgdknzguxVA4MdEkNubmXCWonwDv33IQYPzK5gDZxWxTcnfjs7BWBrDHbxCgx1TwO4nCj9q7v9/lx886HaTQQh5V5bO4S7NO2fd9Z94cSP0xhXrN/Jf43bNiBgzwYb6MLj/C4KzYvxPT0acDXgfyFpaHtsuA/dvu0qTVpo2bz8XSlPfsbcVrEUlODtFWpKn6K+hrUwQHcqefBuE+bpt+spQO44R9LWpQ4vhwiUACt0Ik5Z9ytMkZgOyq0ocw2I6kZDGuYoM44xPcACcWe0lKegqIjOC4TKjgnjTJl7dTawXUkbbzvXD+yX+OK4nPPmmCvybiQh2oFjsl3TLs7ieiMO89Lnb0tdBvrOvWRfkPQstSUt7L3NoIVGSb2mKHBoGNZEbt//O/+qJ//tKmtQFuJ3Rd8s/KXCo5pZ8fdjg3WQY3FF7ycY2Nf5AU6tJ1aDk2gH0ODa8sx7+/65L3xvN6P41E7+5RRRYRiD4LDl3vjMXpESsFRS8Hd7zdF/mNiNlVNDRAGcco29sM79BGnyDywKwy2J42d2MDLerKtRrxkqQp8NfTE3kH9YCv6S/92/O8aAaPNzi+dv+ekcD7YPvVtqwD9cHwi+WHm++H4RPhbckL9K6spxuB/BNevKCfJZx0T8ff8oDOLfMKP/Mz9iPrPPY5Pgb9ZD7b+rXxDMP1ZRcSdPP4lqt8T8Zflf8/5Xbmh9/vZH0e/b9V3epEzKXHlWUdz/KO478Zij7PsE4pWf+YYZv8FWDB/huqvnIpxAcij1jZ2MPgz54P8NynMjmwbA0+q8/c3Sb9HErdcVD4gs2EOnj4SFcNOFBEHH1xg4hlnThy5sclDdW68cvED9avTnpynnfD+igDEiY7UJwhVJuyerThs+gWkfYBkPY9ThsSUnsfn/hOX9vfwWWc7d0Y7N3fxzQT5hHDFhUc8EGBH9zmes4xti5PhJzxrMV4xA94TBhf3xGtgNCe48zzHgxuFzsW7w4nOc+rj146Mj6Fi58HNUG5EA5E7GSEp7G+tdN4IlYr4revCTWaTqZ+HscoRObMmYB7Yt3MXfyMOuXGI/WXPm4SpnX54R2hBjIzphyYQn6ZN3EDHnhGETl/2efNz5wbortTOQNc5wy90eWlx35nLjTQ3PJkHjWmxAiGc6T1x6VcVPjYgvqVfMW/yDG67R4h1HrYV+icYXnHYBm/4voE4QE/8GbfIX9DTVK3k+kZrmwiMxw0T9hO/nRsnRHzITD9gWwt5WNZ1zgUXiJ3hueH7TuxbaLZVyyWwqXGzVrEXp8cwAatvgADQ02cxxXCeqJrtHXsmIDfxnUh+lnmTXAqdHR8QGU8ijHnJSh3FNqcfn7mrb7yoavC6pGr4syxaA/i00LbWJOTp944xmPaEkNBTq6bwbts28U92o3P6HULANnRNK7oauvPwYHvyMK3QZm7hwSX1d+emO3WVmGZse/Ku26KVB8il1dQthxv/uX/OWrrzsDRjBn9kdNZZKGzL2PSknzjGrTWt6NyQa+yqKugAE1fA9sNu6Ijfgv22w45STmJykJ+skazHCegcPFiEKDrtBz2IAeS0S/ErsGPr9DPrCoLIGOnLsh1yRX4ebDKX9Z3+QLftk4Z+xpGHCLVq2rB1W6nBttDfNH170NsnX9ScMYILGfaJN7Gp1vTkKfCzfI3PAAWmecAzdSLIBaasrIF8BEisCr6nDHFAroylCOGXedszFsn3fIDHlNA0anL6sK0zB1XwcOpx3O9X+HbNh3DyJ2QmBnoc6Vc1bfBvzK/rgpwFqlOIbdygj1FVBV7zAK0MKvpGutRAq0lbTDbW0IJtjXqJjtid9R/IOk2uxNHgOaHhs6cdsSH1tq74hD0rchxl0KNKyW9k3PJS5rH+o4NpYYAObE1dX5m/UjfX7LfUWngX9pplXSArJHqyBD87j5/kKnELHNRpxrluBNIP5OGz8/AZCQu+zviuyC0j9xQ0eJA/eFje2S9RzwPsYB+zBh+BBy8bej6UYKsAZtidJMPfqmGfFT3iiH1H59edeU2gwpQjMd7YV85YrZItKQAFcov4hibx6di7sw7tb/PBj9F5wcW1K3bGiiad+auMlJoW6gfynhDbdu4pss6CE8dT14xvFRgp/pRLwQW2bWWdxU4ETqH6doAytkde7Iz852RkpJ+5GStsKVujd+JKXMIXeQ7V6fsgZlm3N/Y7yJnAH5yZ9cO1KDUCUjZyILBNf6jK2FtayGsjfrLmEd3p2JZ9QlXNfvBR39E5yK1d7C9AMzXdVMgc2HrWDR5MfZovtfIh43rdZz86Lhfqnv0o/dDfYytwUItTDz87L71if2gYzv05eT7I4Z37k8wd5Cf/+u1Kzu/wdgyMHZfLxsu2C/6twg2gywgZ1AGWEdMxY3rMF4c3XhpegXfubXixA2WrwifySC5tw2kd0cFa3NEvcCtrd10XFf43Xk6tXI/iV2C7hHfRdlnUWoUcGecZG7K2z3o/cc/fQi6qFRAfmAYv1HKvtaM7NJlvWd9ZD9iWeIj7pI5ftllT0tLY2+gLszN/IOPK/nAnVokPJahlWYnPRrsQh4Hvd+Vful3zL3HIoe0Z7wtx3OILMP3aFi1r0zqvgY06b/jXlCPXr7lW4BWwo2/DxtefXonDhk8nHVPq1Mae/BLLg7ylbjp6n+1Bv7UmlxXf3/kgl70ptkeX5ZkPmx5QxHhZVupr1859ahHAtOHd2RNYEprBQd6gRgR/uWldNl78v2jbkqemYj70hY+IlRkX8Q402lYtrBL8mKgd+2+3XTfilnuO4MN/zb48/3Oqdz6K37XzojP+Hbz0PODBfWpQSntgbzqDgW1xqveBbGqRQe6R8rK3SlpYr/EttB0DfvnlK7m7zr0NaVGvHA07q1bwu/L/IL1e35HZUTN0EO/wpj0SG150DsCO7iFY1UcH8nJ5cK05dMfGt+ub/vjLL/r69lVvX9/Q+z5trJI26qS1vHyUrqyRNz6AXifcGd/5wHMoOpO/dV21rgt6SuG5XNZZi5dL8vCCffhzf6ft2HvuW8dx19dfftbb+xtydvis5Cz/Ki71uZAb47jJ10LuVvI5P9YQr8vLRcu6wtOm3gsfQqI3MYQFvPXTTz/pBbqCf2etXd+v+Icd7Ku5Bl/5EHvDH8NwuWy6ICMfAv/why/wAnzMycfB2JF9KfUa/2/Uhl1wceL8oPayTqbMWSNXvSP7Sn3nX+Ve0bti6ysfzi4vL7psF5EWfO7E+g4cxGRgc1PjnqFaU2p7e4UOXw/ylr1lyDJ6WzHP/jDzPOurqcAvrJVteyGGrxhG5SDkfh+zXlJrAx7JErCtmxZk73zc/VP+5TC5v+PX+/tNb29vqlrmv5Jel23ad1C7w02trWrAmnjhz0ZbpXnsPCcmzibeA5sDqevk4MuXF+Ga3t+/6pdfku8hEYTEJR8rL8hJPzEM5GN98rOznzT8fX19USMulKy+fr3rj//8rn/+p7cHfGWt7qrYtS2TbofwzgemzrWgH8UeMh61d0A3tPIxcOFDxArkPwMq7XrJf8L9dSEX0PDB45j3QLtaFTHYuY7c9e3oOlj319s7Pr0h+1DqMev+l69f9TNr6ueff1bW1MHa/ManKe9yyfpYVcQq/7n+7dJ0eWmMjyk3+7ZUSo6W7MsX1tXWhBeA1EeDblHnXuzAxzvrMzleCPILsndycacWQw+1GrkWnFlrqePA17f3007y8cYH3nzk3dnHLlzfqqSfqYs//pF9AboOb+P69PqHP2gQm0FeBteCoaHO+P34Sf/tf7jpmv9k+voze4P0z/DesGNn7YmjIbMtoj6tpZk4SJirjY+gL8T9GMTyGn13vb0NHdwPbNuFj6+vWlj/yxp6K3vAhXi8EC9Zj2OokLmSz9g+dCePTHHvOWh2cpC66uyNiUNoKGntxwHdYA9pxH+TkTeIacju+NjHoYbcDX1r7gXYIzbiI47QruvCel6xT9BJG/p/+sNFyUP+ssdA+RonyaVw3mqoL80Y8twujvhDo4FB2WfurMnUVnC200yo2LGt1O6CfMklYlfK+loJzoUaCs0YncmhgfLU55XrBAhqRer4M9SxtSsxCF7UEgbR7VOmp0r6tC/4/fJY5zeeScSBmer8HMQuuR3oSe0ZexL/6Q91zfaj8NhW7FuJQ6HUtsZTTjroCf9KnUdUYt/5iWwsxo9Onm5zjUUX7OQpTAjhNDJfsXHdKC7GU0YXa36Hd0zaLnTC0gFh54gF1Eb+0jnsatzrRa74iY0ba+1yUYaapJJCx7QMf/qpC5tpFKbEb6zB1FjWXmIQHzp7RGxurL/IXPCxVVME996nfeIocttaaWf95S9idOr1OO7EGctRUlVCFZQSQ7V6tFPUc0YcgzgNfD+Q1dWpBcvgY2di8sD3iTqR2B+6XGcSF8dBFJiYCNbcqyQ3C7XdEmJwmI7tp5CKQQFEjgc07FpWCbPBfDszDmkxH6Ak1NiLB2uho+w//Ic3/af/tTRYg4l7YccAf2DjASKxTNyuPFdkb8kYJ2SbmJQWlC6tobckkfOheQS/rtuJRxYns0VdbvBsSNas1dyX21Y1DAyRRAwHMT0UvZ267+CjN/2sgUGMe+9QSrCqwbtix7ZdtF02resqV2wZCu1Bju/Yf1DjRUACNvPIzvrfqaOOzIVgL+wvrdXUn9q6wReId/p7jxgTXttp/mawT77I+Wth4Nxn+JuV/mdj+P1QDhLdgadq2yT4hCdOsn7vePKnfdThd6Qn56nfPkfRN+lhiOr0gwuc41NE8Ok9W/vkDy5QjAPhC0w6clDYG8qZiylQsq3kUT8c4fkRfiD53eEUPX2g6NEb+bZFvc/FJo7YQPOr84mfuuHN2HXaaPuDfs6jKK3tDz9C+0H0O53wTHjI/x0yRdYTZLGA8Qedv0f/GQ+lZuyjA57oy3zaJ0SmkRv83wq/J/+zHBvhnNH3xGPKsyvbwMdQjGTz+4BvM996kTXh4ddMKPQiR9kGJxh6xrZPeel/AmbnmdjKdANpHvRNLqFoAAAQAElEQVR0P87YG33ct+Q+QQT1Yy6dilz40g9M2nR+ByIP0z/ERPUndmUvD81pV2Yl27gHSCrgVye1/sRFf2o2Mj5D5m1r+pwBMGkhmnVCawwzmz9TH+ekwagDSD+0AYqRkyp44B0OZIDkxCD6wblqpijTgQF9LliREXmB4GHihA9qWCdK+rW3oZ+ArWkfhMTo7MX88E+gGGx9zOlxzDlUPdugzz5IBvZDLy8lhQDLYL+doMhTn5C+qYHwh8L+nja42DliGINyKSS2aT1lzHhwQX7SQCYj04aGwUB4QDMeBUaTVxy2P/qnnNOu2YevozdekSmoJYYCPaETQ9KBDZIl2QYPJQTJ98GNYPQy1DzoPOnmmJ+BjNBY/Ak/ONv5nTC79HYe2DrKQtuRk/YDmCftU3e69mmHaC2riEVV/DY3I31Cj17ye8rosqEExBHSzEdm4MCPPuN7RgISzpPePtv60MHU4wyO6cfobDIORH7knvrHqR8S+ymv5s1Y40aqVeFDyeh40kM6z7LVWnik+GhJ5o94grHbzE3iFX1D5+E08A09MZo9Mwxk+gnW+ec5Tv7P/lArq7Um+4x3bgo7BKRp4kCTE2STL3FknHm6ksWRn1K5McQ/FcTBZcqyT2A0T1LAw0GffaN7dviJH4kLXVVi1UpmvtKnXZaWqQk2+wl+Zs72xOWnY3RkWFbmWktrPY9CTvDPcdqdJ6fgAp16CsQWRHDCi549dUv9BG9bDVuqlVprKtcE09IRKVN/xKpjz+RFhjhcJRuZ9HPG1jF1MoImUwVN8ILMtozNNnyQPM/YERrbEmf6gr8T3MyBUh7gTv2HcrSijshrwXPSQ4md6Q/sDI0dTslOG52lHPHnwP/0Q29TKxkEIGU4eWK75BkX0+7ELQ8oyhEiWtvKg8VJC4Izdk65VaoWO3EmeOyLbrrUVH6RCn+r5RzTDzaQvSr6dl4KZCz050zxwsXQ7Bk8RD1iQAqx0xNQq9AmNnaorego9AwSGhBHHpxSL3RlOw2tJvSZR/Zd5A/6eh7QZRz/ntCJt1FarU7eQS6e9LRVkZ0atyDFha6q4oF6J6/kk2m71NhXirzaQUg7D+yxLzyIUWL3lAzF9P+g3pOTrPPYEzrBP/sPxkLXwpPxYDL48NiGLPYarISbyBu68/JvT22EmJnM2vkVLwh7yhIs/Wl2wXj6FXLcfswdU3ZHaPT1x8QzbrY1Y0YbgemHf/qAzac2y8TNtmK/OM4XGcimX8xJRr/mUZgiaFMviVn8XfG5wB3U0IFfmrkf6B6QWp6ciMC+wZucgG3iTl6y9mYchgSuj+xxQ/Fn0B/hAWL7wQN44KQJucOi7HFPOttMiBgfH/6Iwzr1xUa6U75toYlZKfsRA/rUx6yNBs1jHtOYUPhsy7ZyxKZA+tH/tCsvMqSTRhyxeRCT1nih8AnfWEzrBi6k6GgtwdVpC3yROYF+4tvqnLcNJiBspMsZlN1kl8yf8MW2nbod5DrjgQ5FBnAkthY56rrxASHzBb4qL6cRyJlx5CJOtjVjJA7k3HlBPFiviV9eYkcX6Bn3+Huwh2X+ILcBEdyBHVIhoAHGlBX9QnbAchFv4iSO7EvFuLXQwo3w9Ad2x66FFzXREV0zCMznhc0K3kYOtiFGrZWW1Gdl/WAtQeBUdJWtHPkIlJet8wXOtBF9THQIYzNcWpHRyBfoeY7MTZ8GPnRNO5jJC8Q87HReIMYEy2A5sS88YtxnTA64GcUGSGyrsLGh58g6gqbja3yzMyfZVqum1HtoR9YSdojjIN43Pizf7lfyeWUP2dWagVIrYo5+2JEh5lhjD74RI5mLrjsvio+p+5g0Oy/Sd+QmPqmj2D3H1FToYps4YEeuFRlJH9K1s65VJi6JTaf7qCuMsC3nhTowwmDsCw4Qx846v/ER5CAGl7zNjUA4BCSGxp9GHFprKvMSkPkjtgKD546kMNDY50OfuTvydnyLDKtUxfomfnaTXbLFNWIodSyO+JL+nbVxhXf6K8vQb9uLZq3xgrBhw048rnw4HKNzj/b82GQJWxBFmOijc4yhyKlaZBvABmhAUwvUA/yxe9LN+uk68zMQM6C3ljW8TX0gHr+TkwF3bA3fqdPQFwTUPIQZMVDqMu1Aye12fXxU3dWfNNiUuBx8QIssSlGXfKzhAf6dj6G368HHNOGD1YjtwnooaiwfWDY+YqRdl23G8UYtJS6BRoxCGzCxrqoZv7xobYWNBMA2chMDq1r8G1wjd2zDSWWuz/n8f1Z36uOgLjs1ljzdqfuBTza81Fzk25bpv/AhO/rDI+oteSJcQmROLewXyaVAduxIbig75gsbtwkLHwFa1ZSXeHd0Ce5CvlRqc19vxObQTi2E5kCIq7AZu7E39OvWtPIxavAxB/MVKK96ubzqlQ/M5abr+663rzc+sL8rR2tW2dAewk1SuGhbXnRZX1TU73vo3+7Mm/mulDhlpBc+eL28vqg1ri/UijiqmsR6Cy75HfRFbiWrjzFrLa518t+pCXGs24KsFyhq+nbgi4mjOBbyf9lewZMrPtoe8AVy/5C9NHsh4VVD7cHaPHYjZ8OfwKrU6p2PhX0abQ3sGXxA2LmHwBo0lGLH0bvsUvRtfMzcWHdVixbaAOGBVyLcGvhzu78ruAKxrI0cokvSQW4OdHXq5tm3rcTXLtrSQP9xWJQvujGxw3ccmnov62x777rycS5tlZXj9EOyFvxt2CatF0HPvofexBtVeidX1/eu+42k8AFvXTYt7TJ5rvMvruS/mtCRg6wxdHBvihXYcgd2TTnMDmI140xcB/bkGvzLL1doYm/4DqhK9qKS9LQzNkdG2qT4P/0RX/3/1H/3H9/1dn/R29vB9WOftdyJU8O/Bv8ECzkMOLFeps1H+NasTm7ffr7PD/orcVrzwQw834eUr8qI0tLi6wqflfGV/eROUQ/WQ8eY49h1cF9xfX/XlY/xN/acHdxO/HERbSVXEQ588yBmZjy0bYvsNmP69ZdD92tXg2xZIYUr/W1bZfqUB2tImnZ14ecgpjrjtkvNpbJZY4sul4s2fKnwoS8f1MSaE/UR1LoueuUDeEOBkW54bavKrIkb11DsHJoyDQ4yWVIDGCp0jUEAlORSYXSgLeyjUNuasZrXofc79mK0OJA7AEGjeQzZxo+uO2sx9dtQUshckBnaxDc5zf3/wf4kVktYO8ENT/qSZbdzzQwoAFNrIj9IV53Wy3ZIaQf1Qt6p5506v1/xO8oxk7TqYE/ofSfGBwBSyDwbYR78mtCqZu1k7+vRhd0wKLGP/uSrySr02tFt2VYOQ9uqqeFnUJSLcCnsH238Dy72xNfYurO2Un8SeSqrtRK/MvLspsRtXTXjTxmesmI71+yqIkZNG3u67ZmXrOnB3Lpt8C4S+NasZ7GNbMwYYilTirZBPQ3iO4jz/8bcnzBLklxZmtg5V83c34vITCR2oABUYd+B2rp7ODL8/z+AQqGMCCkjQ7JnIWerAjIj3nM3U+V31NwjXyQSKKC6m90Wfl1Vr979XlUzN43IHHzxIWYbOlEEYYmLbuhie48TyZthmGAZkgGNsDvznZjv7AtmbFuYqsxv1EX2UslaWlP8LebFdejOWgiA4JOpCSWl1ecuHgEU/n//79/ok0/YO43PDbsAcwg9yPueZMC398GeeZ1rIrqqLBeCmZNKZaPDjIIr+uCYHxieWA8Cs3HvgeA218hHx7easc58QFyGz44sMku8NupyJ4GDPtPwW/c/opdwpu3osK1cnfXR0W3fxtjf4Q+uFbb5gEkLfse2RkwXgtJa7LcQB4xpZ/gCFYb/kmHgaOC/PBuPRBx23fsJ8lDsTfIDmbedtKb7Du5zaQPHxMF/9D/3TfYGqBSmXkg7dIFx4EU6odefuCKL0M5aS/8l2NgB70scw/c+qNNkDhZCe2Iy0ovuHOfrMx8z+gw6dsL+TlRmXo5f9jMXuGt615blz8GkAzdbO80Xgm3s9RfO/VnILzLwz2CkSj6L3wv64L8wVrc4vSD9wq5tFaDbZfuP+peY3ciwJZrfjf6sDqL/LLp/iSghDM29Tf8PwAcmsUnNH6PPvgkPPjD+nJDgA6l1Zt99ppxMvMOkYznNn4A73531bsscw5yYBF6KKDbo+zj1Hgh94I5P/w53XNrkKPIQfewrOBKdd3i3cCaRZRu2gOgf+4FtGRtSF2ntY32Lyz7mnD40NMcHfDrBz5Y528h0hu/aGe4YPrGkgH5wNHfMrf2sOfwfmvYgU4fISZDh7PDlmI+w4GYf3Gdyo0vzZjZvpi8noPv851BhRdZ9LiwBGUyA5r0Pk4eNMeSYySqxLWOQbZABmvm59YMHwnvAZ/whsy0+EzJOTd3bl/3gAnbonS48R4tpusdxPghw08+DxchDwi1X0R2mEeJ0AEQdMtJhfHw8ce+hMoGsQ0fXSB8dA1lQZ3aWXnQE8kIyD6hFXORMz6903tlZZR6OVoU2DyUZT3lR/Bn55MmXbX48dOCiCz/MrzzUxNfMBYwuzEl3gm1Fpn0I66yVl3CnDS79z2AoHLZlW/O6twxCRzM/I98gbL+jtT31VuOhs4sH5l0ETJJnjDBjjm3Pmh+JJQ+ix0MdFUVck7uNh0LlQn5oIM/oHdiHTtsH7t5kTL+qeIhuc25EBnLTBnFvYxBTQWHT0VT4sTWj0G3YduVHU2zqkRGAKXO2xQcx2A1uhzZ88vyWbXysCa21GRdxhW6b+WNw+0AKvYCDPvL17jJ10xX9qKcdE0JjW3mwrWrT38Jv28gB5MMvEoV5h7SJCuI2hDY927IPqEqr27hkxtEV2G55ibzYYuUytJLFxVfokvPQGOy0iangbTA3EK3EGPlpxcVofvOFiAHQi7kIs62Gnyu//BZAXJ2Cyrrc+VGwxyBwJCSf9OCHmV5saIUvyOj8CKORbWbyQQ8clCL0jGFBHXnzpLmTvYxDdMYfqCdNJNjQy8gYmvNMZg9odegNfadGxs3OjCGWXergOgZEQngyN/Dt3sqSiZOdTkCKT5nf5o+o1AfpxnZEIY/+5BcdwMD9A026ERX+Dl1rpUDw8X22iUkGk35+gRGy0YWtwijbsvFPtJJaNVwayo+uyAY1P9FRVSp8aHMtNJl+2cxbc01QWzsAYn4m/6F26rzHY06+++rYxEajAwYvDMI3pfJl8wXtkjfmtLEhtZMacpUwVhs68+IldiWWVw4VrvPl15BtLeui8IcXhomzTSsgrSWZP3xb84oN1+wb1w0VA+jTx4UXIZFjl+wQB8SPb+bJY+NH6rQLKZFBA53Uqtj7N+VvwgcfmtQJzs/Y7NRVXnRu0UcBDKADWRMbc+nHt06uAy78Iian01nr6TT9Cy7KirnoHdCaTkoAB+jxGaI7APr5hACwPe2IbUHHrhw0XLHHNmKt1ERsyFzoIjc1n9gnVmnDe8eFJnvbelrVsDXzGy9P0B6y96BVk6x5VTtia1v2AdGZ/YQ0qwAAEABJREFUmAXkSTbtuZBnMVn1GU/6R2wHPgVSW1LH4NhkW7aJAXPsO8HbVngyrxfXu7EPZHIRnG1NPa3UWkOe4LdM7O20hz2hHTf7youkmmDTBhjZlviIK7SdvGdc1VStlFpfiF/FR+Q3aix+P/NCcOM+tOMDaVWu6AtPa3OEZnw3QC8vWVsrnamZEy9gbb+LCaGRbQA+64gNe8SUTRu5se1yufKy6VkX1ljsLHgahxWpk9BGfmyddbmeprDQbaxRBvMDi4K7sl42oKrxsu+swj8J5dgqro7e1FV8W3ghvJ5OOnHfCG9qKaS2ZR8QH2QYYYi96eKIsrai/y4fck27m7WsR4xh0cY6u+LflZd5sSt0RuAdkIzduxrBTV23grcq6Kh5F5PImkji3sex5lfsj/6kdl1OWshn7mOxLf5kbiVeDzmsQmY15MYAYmHGLbpam2Lzta6rbCwDWmhBxifJ7EU7Lzl3bBqMoFERAwH7tDFxP/S0iRNXeO/7RSOfMM65xD+xgIT8SI2Xj6dT4+BqIWe8SKf2Yj9maMG+FT+X/KsYYtuwK/hBYkLTmA8YYRnnLzok3pm/0zEl20p8qjjgoXRX4nU+vwLfJoQmMOYL3pGumOBjbKwJysWUbZWLWBAPYtk5HTGtxR/mXMW+TE1zIBK683nVgv/VNPPc2qJqDKAVV3LW2VeFjNjdIFzI5fSdtoWWF9UDu5PbkQ66BonfidV1/kvbTaDYtxedWYdVC2vqqhwEZ42eTqsiZyXHCwekul2dt/6BrL0Lh+JX9r6O3JW6ie3RMYj1JKdNP5D8hTb3ntgUno4ttiEN4A2x6vBE77Iu2Ja/QIITUGzsMeFhOmYTyy7b2FjUQQ5CF003JUUHjSCQy7NGTutZ5g8hU3HIsS5n7RxEXjiUy6HsMwfmV+61y7qy1xFv+FZ8ym+rjf1BXLZZe4O6HopP5aZB/hOLZ2KxYHMOZlfa1Pcl/xUG7E7MYZerKf2sban0+OqV8i9wH1+dZQ6Kn3NgRm6IBDYveng8KfpDGz8kw7+Tp4su7A8Lub4m/jyLikOGTnth77iwL25Tb+rNqsJjAHaJr8Qx9uZfq+/sia2ZWDctybOhsHXFjmdiE1lPHNiFR+BP7H/raRURkPK8xCFF5O/oto2uLkKt0xmZrEGz/2zEL/M78Y5cyWrEIgfIrWnyTFlIvWB//pXxp59+yqHLjh0X/L0S9w5dyfYEcR05YFzBa+KXmb919nW7NvQnJ48cmMdWGx6jsUvPM1bblL/Ca3v+xYSd2tzZiyNiI0ZHTVkb+I3YF/XRANsarAlhe+y58qxyuWza8VXk2F4igsOvK348Q9sP24ibiN8F/WMcuEFx20VNvCY+Nfkksz4fgFO6MnxVSAYSP9TrSt0O9gPbKiYD4jJ9YeOmJ/1v//Sk/9t/+0Zv3lhLPejx/FqvHx+FGKEeGdJlHvIN7fjYkTewr+Bf16ZCdmedD4gDCQ1dYfKEzN3hmWeCxCE11iEYwJs3n2CbFeKMT+d1+nROPS3rnBvEEDVyFePCA+EvPBL5wS6e267UZVE762nRQn1F3pu3F7359M3cuy7UbGKBqfNftH8K/u3THjKkRA6xlmVbC/eRB+p0YX81sx2HdmolOclawhziMmY9FDYt7MktZlHT0fH09omcXojXpvAPZORD6OCTnuf/p/rK4dk+9bcqdBZ+Lzpzjz2dzsoVvxPznaCmH9wFP6/U2cCmjDU1RLm03WzcWOMLa/bhYVEZCnwqdDTIlvznrB29O7V30cb6lEp2aWHRFXS6XbApBlpOA9aqZjUgdJ36jvzTedHM13pSgUgtRv/KuhkEa1AvLkTx+ynful2mvWLrFbs7tVAQRXbD9vAvDSbqWvCL+5aws6ZRMN4+sCkx36jNxGZjfSXHwRM2ZXzN/knMOgnYQeZ3ctirSuvatATIeXRHfIClo+ylF/adDfvCRxgm/encdDoVwwGkbeR1Z/+X7jIHBlxZwz158lDG3N4FCtpNuaa/ZXgsBM02unW/hmQbfE3+yLAZAzYt9ttWq1JkiVgnbqeVcWle4ekEZCfO6UOuakJuAL06rvyWS21jNrqQhO6X/UkF7t7+v/77T/T7/6PN+LbTW+KyEJPTrKGQRWf0dfKS1rZaa9CdsNU8B3Z1FIRuIyehKWKxLuukiz1z/yJ+Bm9buQbj5CJyY+iIDPjTD0VB1+pwPnSR3eEJr22ZuQk20RqK/sBgFJq0UBGf0hFTMROPJMMbH8S1zb1/m7Yu66LGHgCTUouxafJa8u3PYZG+6Dpw08mC/AYH9viO0PQiOO2fC/ZBeeeLnD8GByXOskhCcx//527JrzoPMWPCYc2Y+SjFr34Mjom7w4wyF5BCZzBJQfr4+IKfCSX2aQOZKodeOprwUCzoF9dn6g4aUNgXrvQEjxX+QLCxL6x3YFLpp+UZUWkDw8U2Z2BMeeE98JLMp/jScfnWjy2xMZAZ27Lfh+AD0dmF7Bvcx2l3cGkD0XmX7zCyecSqbOrCus8D6kKldzzYdu9nwm4yIB3xTz8wuhUITSA8fwzmvJ3mDyC1GviDCRC2Nf/QMnz3GfibTxCpkUD6d9r6HL3NzA3ufAgOi2yrWnyTZGmCjstlBY6RmGJsqwBx2eZbOmjSv8HtZieVkuM76HZlnO7o+TZfAZo/8rGP+ei16dcNoLfp094/g3HURzQpUmIbiN9T3yzM8MTn2EceR8aHhPTcx/zbdpMPHwQUNHeYzwEIN4oC7cV8xp5zRkYByI08GhbGHBvjAjU0/5JVYy7AfVZxbebzFqR7bUOioDKXNRmAXcLfAiYviLSGcIIkSxPCnL640gYyMcpzVZibw4TICkCXj23ZLwC64AOxIe0dwn/vp7WN2lmtchAB4qgbDOKkOUOcoBVXGsyHjwF0n9EYygIZmTrmMzJffJwp2i/6RKZtVTXZBl7yI498jAD6jkmrY9sAeQCBlZiyWhWtECCZ2NmmY3A3vIq54rvN1vRsiwFwfAo+BXUMj+8RPqtCG5BkU5/QdTIU01ILXYPyOwBiYZDSusFfVugyTjuQ00X8jXZAVSoeFjO/E+TMZV90WHnoMg+RblJr1sJD7Iq8pTVVlWwDEgPNBwZiWeCYkW71PSKzI5UWSsmSQgNIULqpE9edh/YxLE9cSfRGQgxu3OZ3Hrxsq2FLlXnwWlBt0ZVtSfgKbR5+Nh4Oe55OwR30h0ypyW63WokCzeuwk7hEKZDxHSYBX/dxx7c8rPXeZZuZz30+x3/nmy2kaWP/O3AhJyGLfpEdK+vong+0yPyRij8+AL2DeAxsKfhbYt9q8nWJ6uDr9kGqbL+DA90Zx/+uBCM51wuu+DZGV/wc05+OXaGXqpCQzYpmTB5L1Oog9jsPkTsPrwcwO8XDxwdyeGvqLZJmO6pBW/MPY4Ov1kQXPGLRHVsiLw/PGz+MOz5nzBT8XeGJjWGwrQKOuaHER1ydWujka6cuwIIROmILmqHXF1yRGchU2gnozji1GHkTBwLXpRIyrSIX67oyttrCyzrkh45gKjkTdozImUZqXrNLjGI7YuSJFa1lB5NYkIMRGLJylcZcH0dfGOBZ28SVfsaSVeBIHrTI6AC4Dl9e7vQ+lMu2bPjGULQt9JOjw08i1kvlBVJ0dvEiYNe2XxHb5bI6dm3kPTI3frAiRg51lWyjOzIAJhKLgAQ+QPAGsE8+uBwe9MTualItMn0Hj939Sgx2/Oial20GyIorzDdeciztJNvvoOhPYizGGOUl1zMvUAL5QRzo5KVK8JT21FlsBScL30ue/hsC9I+uakd/3sAltbIOfmxWTZt29rUemLYaGQVAF15JhscudfIQneO2jgo8rsjQOeJaKQ8GTGep0cdfSRv2PfMi7to3ViJBgX7Am/sC4VTm8qN/Izc7dwkjp/hBamKqakQD3Xw74uXjz8B09hb1gRfgbC3UsdFnW4bYpoXHcx/omeHlEfUAbyeXVYsK+VaTpwOlIn418YsardzUYc2//hg4W4wdHpcMrLxdbfwIje5q8LemXKmdYt6hV2iDL4wukRZhNrZ0crypwVNVMnTRsfHiIzrTT152/OwgOvonL7naCRwoZA0iM6YMe/ADf9PAv3ylzX8ybOB/EZsi5rFJ6CmgadHiRs+QD2zqytWqFJswSBMkxb5qNVvbYKT43PA9+0T8TZs15htT2uCyJ8b+SYNRdmaOOGR+7pP7FDnjExkZpbWhxe6MbfpAfLAPm8Mv4lKMmZ3xTLtg18KzQOyzPf2JDYll9O37Pl9Q7uy1ul0uZGpozhPfMUo2diI/JIM2Mc5aGkStg+zQuzWZ2Aj+tI1YezG1TiIs0MVzwKo8kwxbA5lFjK2mK3v+Pkzsm54uXRfWycY6SM6MDEh05FByw55mVWsq+BXx3TL7njCGc8WZR3HtKsW1C2++4nffPV+A9b7jn0SJQYX16LYX5C3Z+uG3BjJTW0JG/JctjZEPgFI4759iLvI3lI3R1fsxDwc6rrry8l3IKTdYDG6HRspL3vPprBwCnHjpvJAv21MVDkMztLO/DTmuaR+SbeVF1eP5LLYHVf7lg5BFvJfTKnlAO5R4uSzhW0nU+BILxNYi09sRdgUG/RGaatCWWiudH05a14KuSTMOQxd8SByRPPEm9tWsRn4ausVY2NbIywJ+3y7w9gkruPO6yCp1dGEcfuEb+suLBL7gz1o6YmdwQmTh44ot2H6bb9W0LNgla37oN+TbBo8s6jXPYxt5iO3G/o1Dr4GuwR6CAbA1cmht1FgOW595QZtYxLaNeF+532TPGfTT7tTjlQOEjfvZzprIPWnwAjqxPp2bEvdinRUvZhGu07JorhHqDI95Qb0AK7GVGvbuPHvlP/36xOGqSyryVMTs8dWjzudVC7LE1YpDrdG0Y3v+hVqfBUlMFYCRuK1r0yl5Bxe62NYHhaJAl2ntJpsesd/wJWIscOhd2ioauUpVTY18GkQxbja6n7VzoLcwfnU+65F6PZ9PWtcVmavkk7pLapXQcsDAvQUF1ay4sS6ZSn+BvomRCrlS7OGbfhV6iFViP3rsljpjHsLk6lpPTQ/nh3mvuGL/Th6v5CI1+fx0wcYdaZF15LVqhV/zsE4qRe7bt88KwEpEsBd8o252aqCDTNySs0cOOONfw/5BHDv2WMcVO1OjC45VlbKnBzbyGYqO3537e+oi8tI3Bx7Lsqoavg8TH+x484xtHbtFHcaWcIvxjm3gkfGW2rhwAGAz7w4BcfFQGRnsZ/FlY00W9d6gWbD3nLqj7iHB510XYpVaiAzMlVVymVQ1xX4Q9It6W7ED+fhbbkpc7MK4Yj8c89kkzy8K72nR+nDWw6uTTrSp/fxnfXf0ImHG+PJ01QUbY9/OJhvYGO/sjxd82lhvUqma0VUzt8ZARBDT7QYdm0weG+Nd2UNzWHOF/4mcd9aE1LHdWsnHAqysBbspcp6fn4jnswbrNLUaaMuiMwiOBYYAABAASURBVAdTy2rioGnjM4fsyV/Dt2VdVLUp/49XzJEt+AtIK2zpHFbmUO+iy/VZO3lq5HVlPcxnPvK0o48tR7l3iRC27A9LY42ekGdkDV054bkQj4395UosbBRJzDfqYiN3nf6qeVEzqdHElPTg0wB2YS6+rMrh/sK+09G9QdBRvhGjwgEzLnnuR4PfAJ011alnkajov+zEhxdZjbX88OrMfeish9c52F1l5Hzw+IHWdkLfmM8JA1tiU/aIBZ9W4vj4uOr8isPb16/0+sMP2L8WFQpi8+idvlTkeSE/xd7ygJ4PPoAGvVpOerqe9L//847Ykz58hJPbxv/xv/1OfQxlPW7sPRcg+2VyCnrKbOT59YeP2LvI5OzNm0/1xL79NoeU1EaXtMx8n7WsqzbWeX5DnE4ntVYzbh98+Fon8vP69eP0/UweG7YOeKsW4cYNOrYIsHKZppPnPXpoW/x6WHU6NWRr+ns+rVqm3k35z+F/yv7zRM4Jq2BT1vcTzzoJacY7nbYuwmTqWbTW0ppObUXuQl10pfav+Hh5ftbDadEjtfxA7h/Oiz54ddKZ9fjIAbrhe2JveIu+rMudoD2zXz5z6Jy8iCt1d+Fe1ukzzToXOnalJlFB/M0M+cAuqymjTr8TR6mgTx1ukjd8tk7YsKxNLXkuKAIWtdd0WgtfjF9WgRP72Om0ihLVvFiwqZUdG1kgirLEGLXEapAGoEdf10KsTe2ciFVk0UV/0wPx/+DxYdpxXhOzps76XLBnBWKnuOLrlE3fwsgoE5c7ckor+V+WNvU8nFdw67S7wTTCHHr2XHEZPwb579w/9gmbrtlzCWpq7cI6TDxZdrIba+OsBdtSL4H4kf+sNKIlS9WM+0NX6qJVU9UisBOXdctyCpmu14FvKc1ObFDG94V9bEdRYtKo7zPxaMTdbShx7NjapwBPmQnJpAXfwDSMcNWUT5oVnvz/p4tD+9YsF0QwFDQLg6K/wvh4tl49NJ2jy5pXSuTt2yu1tM/xtBTdiVEQhg4RKmIyWBADF67kPn4fsOvKOt6oz0nPPKWsN59I//f/9lnPb17ze1rq5MP+UELgskiFjW7UJrrynHvkS2r4+HBamScWsvIMl1j0To1sVqe2Ajn4HeiypM4PidQPbjJCMHyDwMSm0EbFwPa0GdulqibHiBE9sM1PpBU5tAayJ60Yw3uMxbrruuNNTBKX2UaemkgvvDDT2bifjsiPWCBj0KxHZEQgOgsbbMsYH4j1oF98Xthnv8D/Z+rGocB/JvV/sdoUXkAkInYHIsQ+gpnwzvkggfQDdOfnZX8i+LrLoCsbOYEMgNCjit5f/hkU9x/l+gsnUkx/Icskv/tm+/BtYqlrAvXn+mUfvPZnbcQwTKN/jW2xKzAFvPyadvH1EvcfsR+dyemfI3Jkdd8I0w/vHHp+H1/0bb4wedLAE7rAJGBqtv+RvpKzl/CvF4vB2Br+w1asB5V+IPhAdN3b9BO7QHCB9O8Ae1AT7rX/RUsgIQlMwtvXuzFCoj9wm1IR35fj2HGfS/uOl0FsCW2AYbaJNLTx7zOYSL4KZsRLtOEN3Hn14iqIbMs+IFP3urfBgbBpb8Bwfsz3nXe2jG3Lt5ZmfmxPP0Mjrs7dLTR0X3w8/WD1voez37/N9Bl0AokAxL6gfb/7cu5lPzfjjSeJnQcrIiYbQe9Ykfuuf3Q+H6/kJzYEP7gxWp6EuIT9HT+Lh9IFaLqLTjt0eBZ3AgyZ/8w3g0x87pAxKAVCewfuwfKhcqLSved1xDiwC09hjYfNagWtgQJLW5b4hO4Oh1WgEWozKa40QKFsQU7jKcj0lfkAJOHvOJ0H/zwg5mE1sgqDA/aRz/gd+xL38NgIhv+9z83uiQvD7Hz2ZYfnDnpnxmGSZfyyPrtsq7UCFh6OT9Ab0Lxi88YLgzvYmQOYpUsOpdgbW/8kQJ8txoYX/RnSTfMeDGrkAKpt9mmp4Q6kBgNgpt6EwfaN/xY/kHxUOFvM2caXA4QBwYHgA05WxpGnF9eceY9PU95CXld+OBjZtgW75nXLQWycY75GjKDNJ13bsj+zceKxJ3vj+7RYg6+JqR0eKTW1UKPxKXydHxhQIa8AY5v+yDV4+N8moAo6I2uZPHcGG5syCYyplwdc/IlNgU4OOnWbOIXHtma9yrpfsSUJMTjbdzQoBDGKHJqEP1pm29EVXObC4pKqmrIGq7AJnf0GCAopYNkHMJgf821b+SO+89EfuWzkkozoDMlsDxOxaaiqgJapqRJS7M0Q6fAK4X0Pw5Bt3S+7lOGVdZIfgD2MTAcXmiM+UUGPuWKis59u/Ii4Ai/tmLEt7JzxgZ42eQkNqYiQiLzBkd8YCYswX9MQiaYkYcQEwcdnSKgO+fSPkXLNPYmXp1MH9jXyEEIbO+AJjYQsPgdNhz8AFpxtdDety8oLuaueeTGS3CWXtnW/0kuMM55iQYQm49DnR/uVX5iJS8aYoo7/sW8jtukbO1qLb6Ku86Jkw59IYwZ05AValexS+omplHnTeK6BhX2agWxw4kLZoN7ozc/gR2bAXqBfgaybOub4HlFJK9gjolVB0zRfqIDoyEpuA4mZDSFMrS0S/ejaeEkRn+e8JPMn38oFjQ0GyHxiEAh92lal7EWn9aSlNdYktKVDgsX4ANiVy7YKHnEZyGdQUNlPc6CSuA/ss0uhs63oiR/B3yFzkGmQl8wF3tGRCdvY1XjZRMywKy9fQjP54Ukb+sQ/ebQs2NSxZXYRPvvEt1xqxGsBGrLia2os+MCJl4iRFZnispHFJ3I26jly07etlnwzF1v2WUtduVhh+NkVfMaCoWMD6mV7/qCPgbHhvv83bLGOPzS6Xx3/7v27TeFpLX545inj8HTqI7YHQmsbO3alHxmRnjYQ2kD68SlzhcyZf16oCF5lQpmxijxPaG32bXNoc1Vq58pL3Mv1iq74j/eJu7h4ORMdeRHGiHjs0GctX+gPNWTNGNB6yv9MNuFSnmkO28dNtmR7+pO1G8hLy+x7PE5CY9Yvdj0XB1vAVspVtQgmdPYMZ5sYxTZnkwMbfbJUyOczPVc6zN0/seUOnbxUNTXu37HjwiFi6nJnD570lpLzjNd1mb42/FzYz9JOHvalZ+BK7Dr3X9sq4mDTAuOWz+h0GXM+g9RqYF1X9oeTwhebkocrLyf3BISCS2zEtWBDatv0JxQdPrZldCKcT005kVXoq9ZUrabtVYU/XZfYu10JJ8Lhjw2ZCyTtV15gBsQLuDdvLnr75kq9w8v7wo4/seHMgV/aldi1aof81rQwPp/OOrMGE7uyJ27KjjqLvAwNYp997oKfzzPuF8XnC7YFNu5/ScOExAGucOZAOOs086nb53kQBy/xz/3lyEMUFXpXXZ935TDu+WnTxotb3jkrFxbQlKxC707NbfQtm9qU8LcfcUJudMVvptjDVqV/Pp/JGQcX7NXJbTQqNrrLtRPznZY+ss7nk87Qh27K4lkhtWpbOj7K3PQ7+5Mk20rMXJKgaVXIOOqkJd5VqjJ27qyZTZ0X3Xlx33gebOQhvAt1FZNi74wVsU2toky5NzRylXwt7IFVTSIWNgrR3anlESPBStboyb8l+uIemHZZF17sP+gB/5IXQd/xLS+Hn95e9MShyjOH+1mnR3wk29Pm5Dryjb5ZR9h6ArIWBLHtWVNnamkBv3DQcqamEsfWsBGigib8opVim7jGzGV0Lti3LMnRVfE//ci3oQ1ALcdvw90Um555Rnl6etKbt5/qyiEi0mRyOjjMHLx0js2D2h29q6pmDWBKJCnrqGcBEQfRPl/esL++oWZKj48nvXq96vFV1vnQYL5DtxMvzQMLfPKghDp6U8+ctCGVVKJj0UKO4Jp5HvDxuatFFjMgBjYaGYFlbdg9NA8aypqHGdibtSOZGKGHQ6jkKvsv7NpYZ6mVrMfET1xn6vZEfhdq5UQuTuujsh+8yX/a90lzj2YrYa1sGrw0l/ADvvtn4R6NV0ps1vWkTuyeOIB+BgihbMuwxL8FZxv0dqN2nrTlL6ngk/C0MQelbCv9qkVSaVCL1vEHBONogwPhFw5dUpf5zWxbiXdHVmyIf32wPlEe7sTUdkRMGR3+7CUX9qedTcj2ocVNrdqkM7yhS7yCyDhys8ZTGy02W6oSuneefy/E7nnG6vHxrHVt2thfUpMLB2c7m9NGMBOfJ2pwUBe2tZ5WnR9OwEotNCVWAm9brzhQXJcVmVf2gY4ZQ+uy0Eob+UynNasAQkuLMZJGH8pBJeFQIefE2nr9+rWWaqrEHFFXDn0u7MP/6z9/qn//P32iN+T77ZvOen+lZ9Z3Ih0I712nZOVqFbuLmn+g9s9a14UYdO3IS0wToxlziFuTPvjgEd9OPC90FTY0kKnj1O/jqxWdpUaMIn4MmDB8AOkFCn0BPMuQZii5Ed68fn3S6w8sRCq8ltBhPXIIF9ttT72zTlAQ/aJ9erqQsw7PVAi/BakoG0XOhfvWU+4/1525Rg4uupDPuU89GJwOmHty0Q+uzWfgM/fP1MqF/fHCYdoz6+FKvQ+EV5XMnyv7dfQkjYH4s/OMmvjdfz8Elzp9fsZOcspHom4icz0t1Myi7DlnDtID64rk0rxQg00SWwv5afQX/GrwA+iPr8mBbaVecr8eGMSQ+Ik6XGiZ4zRvHxflPvvJJxeVG7lqzDNH6GBReBpl+cih+IlDcdt6SE2fF2QICC3E0zJMoBtbE4tWjfmmljhOkFLilL0eHoWPonaadvbS3uODp5Rxq4+BAYSVepB2Di2fOUHfts54AODgQ6NcyKFO13VFfuxCDnt/5igv/Jpi2Z+vCv8Uj53BDvaL5CX/gvuZnG7okRDI5ODeHLLOPjLzYyl+BWyrAN0v+nxmvMqCDmimLegOeeIquhWC2fecM+MJ1rxSM2yBooywWbpehihPEY45ny87xMaVzOHXNVgp2GkfMhO/neeBjdoLpG47QjpcCR1nyXrzKYe//4/f6fdvf8fuEe5EDcDhxAbXdeFZKbWamu3BI0NciQ2Usg++ji5Ez5lOXO+QvTL8dsn8UcCC9ZBAj3x27SgLz7SbPgQyfgTKlo2/yM08I2KXb809YGDXOzmhAeJvnh9ibmMTSVxC0yjojG2jc9czgZ4yGee+t0Cb+dh8yVxkWzrswAd72lJ6cUVJhNwNyRR0EGqCuCZNhNGPMBrmnOY/Cdj+I/KNvgDNf0Gfe5IxWhPERdASV3qKxaFJP/Cyn/G/BFMO8gjLJP08f/BZIJ+V5ST7g6/kbgIMtmUfEPkv4Q8YXyDKx+CQc/QnL/WBie8t9mP2z/++86cWvxAgmLr+aKs/S/9dxuctu+PvujP/Dhed+BhcwLZmDAjInX5kF3FmRWxjC5gbz5TDfFq9uCz+2HNT0Ocu+5izLciUHCOCD3L57siemzybzrThZmN0dDaSwMTf6ILPGNYpL2O9uISS3LgQM+OYVly2xWcCw3dt+oHI+SLL24RLAAAQAElEQVTI3BeBHXl+b4rn6ulfj63YHnnpp/2MMDx+z7bMFfIC6c8Y0QlfgO78ZD5gFkmkxLcDiCWd8AXovpOPWHz1O3gpL0Ij7yV9cHfIwx2uzGHo7ENOEHTTfCG8tOELCUDa5vv4xKY7BDP7t/jNPgbicopR43P4d1KQN/u0keG63SJISuwJLjLsSZXhe2CH/rM5++gf+rtGiupWdJjAeJpDG6mHqLBgqjoEoR8M+Cj4UMR2GCREm6/gA6GJjQMdfPT+ZSX2AduCTcdFn05utHnQiE4smuIjj6l3nwHigHeo2QkunbSB2HAA/vJjJrZkHJrcwONpTEjftmxP22wrV2wITzHko4M3XJmVghNX8FNf4nQvMPDBHYAnCMJs/Eltxx4ABB8ZBa3VnJt7B3Jgl1FwQNG3DNK2bIsvPsbeJungnboY2Z5zfE2Z0RFYeGKOnoWnfftYs3lAjLoArBrYHw9tZxgRsy1snB2+Iss+5gd+gYLuGKdf+GJb4bEP/J1OXLYnvR0bog3k7RPZgy8+BwaayAkEN3jBMEaH/4jJndv2Qa/IpMswqPAw0mDdjMkrOb4YAiUvg5dRnZ5kW60OuWK6Eac8xKUONn60DoJU93lJwc96JYhjDNlWkY6NF3gjcQQnLqPPRiBw5w99oEMXHNKwcUCdDz5gq8irjUDaYAODNYuYSXsTH7SCy4uD2NOxU9AVekPT0bHnfpQB1Lahd3qA1Af+31VPjOb8Yd9Rpwq5clmtNR0yd1p4mUOkbDpCHvp7ALkjfrjEpOKnXQePhIVDtpFXSqzFdeXlR3xI/NLeH7oLETG/xxdkp39IkIyfrSEDu3SYoFyDr8ig0ax5JjN9gOfIM7Yl28pl++jTRucEfnw5HQjSJi6Ra1uF7jvIkl3KFZpKH0MvvGQb2LzwozI4yPAd65kLbWy3wc7xmPFJ3Fo12eAhylS6VaVq6GAQHTu/vsoNCsE35tz0FboxOj9Sd2olc9IgdsENhNlWYbsO8WJWoPkR0+mLuZJds5+Yz8mMLGj2uWZiR7WmqpLzB5miDQx047Js88N8pW1qtSLG2ERNYUvoxNX5sZf1tfPjcmBEIPFNK0uNH1m2ZZdsqwARwdStbV15QdejTFIRs4MeO29yZQkyjalzciqyl7aqActykvkDkg9Vw15hW7lCF5CaVt42ZA+1rX1DL4ckG9B5MQ6jBN7SjM2sW9ZcGZuJTwG2ITE/MneN2Iuvwg+wEy/Ght+2qjW1VkwDAsC5Mqt5MYR8zJzHvozzEjeTsbGqMW/mdQB1svHCYyPGaTux6NjQ0anYcBM9hwhJmxxs7Hu2WT/LYaOs4KNT2GUbPbGjKzpbK9qSTYsPhd+RZeJnH7SDl0XiGujd2Ds7eWKo0EIu3/4geMZq5pcXB9MRYhp86CGbzbj5EpvG6EwPZCEl+th/4u+O35MO/oFBecbIOAKid2mpgcawJF6e0ZlyQpu+UAabEM+8kX/sY7E/NAM9ozOVlvoJLvGNDtt6eWVujkFH5pWXhx0fUDFrJ3OJTdo7hCfQZ86ItUvVAAIW3I5fNgLJSWSGL7WXFxAdmzKf519TQ8l5aiWtIC5kVA3RwNa18HIuB0m9X5WXf4N8Lbx4LUDeJV6IRVXgmrwQr6oG/8KLxEXK6x/Hg/2olfgGrpPnQZCMDefTg8rUaO+klfVAzGIjzPL8I0zrwJBt1TRuUA990osrfo/J3yEGMWiQXz7iYtqd+kWI4mt0Q0XV5duCFfuGjB3rEruHQnflIDx1n5eAhV+RkXgN/Jg6iVkkBDLOeohQ26hCRuigudNfeeMWeaHL851UsMbGRitt5G7gfxGX6MSLKWdZiee0a5LN2oi+vPjdp44DjwcyPixt4cXymRysckXHwD9iG0cHWltTtTblxJ4Sf1yyjfkH3YDOtqLHzFVrKJnIicsLvIV9sFopYGzusYUURI2h3thndta1kHNv3ayN/F/BJ8Z2g5I1RL7i88oePKjT4KsWWaV1PQGrFmIQaPjXWlOrRXYTJTbjNDA6EDnnHFZxkJH52JPDrdjTGTSe56J7wwZYVGNRY/8f7N95OXflcHjjpW32dg/0oC8yIzv0kRHIGNewLXZo2iDWgLE5dJqXlZqyTX6JLSE8YVfkdfw8XqRbrRoHG2ctPBts97ghK3KiZ/DiODoJHfFPPqkv9vIdELLFNTTojqOXPDC3sd/tMFn8MXHesYN9Jverqthdam7TdtsqaMaAWbeLehS8G+snazyx2alTq+RJa6Wuq0rLLa4ZS1YjbrE/dqc9P5yV9T6mzKFXr14p/xnv6DOyhP3hzdro1NKVF6VpMR+fpapF5aYNny48SwXAYrvU0H06rYgw4zHpJKtVKTWT/U9cdsv3hA2fbM91si4Pitu9d3UOMKpp8jXqLL7NNrRr08rBibRJvgqFgJT5WeMyY7PeBnHZkGXmlmk7orF9Y+8KvmuM5Mrq1IFUenllLmBIAiIeO3WR+AwMbe2I+9u3bzk43KasMeVFCkzYARn6dnUC2LugsZZ1kV30h06skYW6b4xtywW4qSaEJrYNPXEgRWpkRHdqaqeGpFLWWCPHndoc6M44+TydzlCaOJ2A9A/dic9G7Q14IedAjUMy8mgtU5aMPuRnzuRtsPaurMW9Dy0c9qwn6ZHDc1l6mv9q2Pg+AOl6sZ7ebOhddOKespBPG1+QY1sDGTu/Kfp+VdbScQgu8nTRtm+68Ow4CNIzB0JvON1MPk+s02Vd8WFVi5/EMfbv7A1SKTRVOWTqEvfCbXtCdseXB7WJH0rt7PuOr08cCjyT+y7bkqzsoam35tKZtZEYPj0/6+HhFT6c8asr+bZWGRpxbdcLNu/soR1ZSlpmfqNjx/4zB2mvXj+oylBbxz0icUkdbNB2bNynz7mXLaybpZU6QR9Iiw0wQjPQs+mJQ83kfycvlJ8uHKr909Ou/+5/eNITdfDAId6r12clJnPfQs56Pum0njXrj+fiC7yUyDQ2VolngMEajkyrtM7YJhepW80rdrUqjbERpydt5G6HhzRKERLSOwiJc2Ko8IXbkkIzbkonGXtOfMu+RxqRqwNEC5CimefHx1d6JP6JubQwU7JLBWzsF5EBknxeOeTsior8w00s1c4z0MZBcMdOycTgpIW6jWxSM/W1xkyhkzgltxt7aWSO/AWrT68cnm0a7AdH7UFMTqqa7EYMBrArPO9k7iWrsP0MnGY/a7R3cX9venrbseGk5OnhoRT9iFT4CakuHDjrdpmNxtVF2LGhONjv8EuX551auyCHOXJX3JcqmoZ0K2W1kpa1GO+KP4KGZUVfWpqpL02dLD+RUiFGsSN2ims9rTI1W4umH6AmfWwMZJz9fVmbGspSAhZ/YgMQeYYotkfwQP/z2w3bu5K31E7Wx4hSD2xi3UK/E/+yVdVYcyuym3bWN+kJpZi6QdE2IFpM25Qr9xbJ+DmUtZzc5d6+rstce1aTXSogtI0EpC0M5QNesiPPkgLCfOSBC0+MuLJn9kEeie9CPfUUMGT5TDvjPwPb6hMk24p8GlEI+NS1kfQr+9uenHfm4WslamNVWxr0Nfks5mAeKI98cUVOu9uewcRBCZ0Ys7y0Ede3Fw5///t/0tsrPp8+FFuEMgf51J+/RBLoCE6dDCYHdtjYTjF0Yp/4h14a5GPBriY0KTzZf+3GdEnwxKbG/mEzRpZuFyLFtBKr3vGE+GUcnSRLDh0I2wwzT02s6MLHwqfUxJ543dZ86BvPn2GLjMzZB+/Rl5LXRhyjG9MVJVMW8uLjxv6QZ7HgbJP7iouqSt+yaUMY0O2KslsXgnuPdmqh/S/i4/8irPi8EQnRBMxLbUyA6P2YmrgGmPiCT5GUO/plXu64f6mN/juNTcEwCO4lgPoP/sQ31vR/sJy7ADsx8X04C3UW9WeY/zS9e2A+L/1z+HsOWbqHbZ+jz3zgjrb4g0/38d2XlzT3uSnzPvgT7Xt09+KIneFhnO4dgppwQ9yaaUb6szMJ/uN+RfZnkN6fKd+fo7ux2pbt9ybt98fvTf4Zg3Df4U5+U3cfvtd+kTrbbKgH0NWfuqKLXf9PkfzJOVKryLA92xDb9IH0A6mr+DAhDMDgBpc52xKQOd2uez83uQ7dxo0nN+zwDFuh506hz19TD+LmXKXzkiJSqVLQ+c8cDW7QmWWY5h1k7yB4nyvBg3cSvWCYWHwJPg1uYBo3Mpk/wbIcIcpcbPuc0ElgmxYivvOxrYUbb2uFG+yRMPNBEB/I0g+E9t7CkuEk6Nzgd35kbPxC2XjqzE22c8MPAezThLQdRNoA3eODoHdjzLIt23Pu+EYFo/gSukwN9F25meeQKjf1/MjKPGTvdB1jfAFpI6mKucEDSaBr5hcZnVwzAVWk0/CxLSeXNiNNnjxk7PjWCcBnlHP6vS+m/6C0C1m2p5yNHyeBl3Qdf4LbeeBJP3MEgc+hPwqC69i6pS4DvMw86Puks/EvRBCHK9CRu099GzZ9sdV2KGG6fYytsTcQVEQmliGzLdtCGCEb9FN3EhjZVupn4QFsXZvC37E3ubngFz9L1OE6fuTAW5qXHe6IHIgFsNnYINDRG/snIKNTU3fI3DtAUvqZCx9DGk+YfXTYZolR37Sf2ckDp+uWl23WRGyOLL24bL8bGfr7ILTJwc6PmMQp+NRlcpT+XQ5hUOjyg/PCS7W0mbPNuluUF5RVR0A6gjIXfhu9Q9jXJwR3gJUpY4ttEdYZu57YyfOPwEfWRs1u1ECPEfJkL+ZalaIzD8yNHzZu1GcyhIzEO2tsEG/UI7vDlx7Nu8+Y/HnoPq0n+kb6DZA/e7STHNY+YzSOOPCL8sKLlDts1HNHr+1Jni/byCy1OvJzZW+58rIq9XSlFi7IyH8OVVwLe1fsyI++ZV21ArZlm1k+NBv+dwJl5IW2wcMMscO42ZEyBykdvvkIqOKLj7j2vmH/NuuEoWxPSP8OHT2JW/al+IVKpjz58sIpuNBEf2s1Yztrhr0odXHhRdgFPwdyqvC/lRZ+dMan2G1bmYuc1M0d3/CnoF1X6gnIj/Xz+QQvP4TZKyL3mZcjO/UQEHVmWy+vnRwFOnnfibHtoz7Xxo/zBVk12/N50em8KjpOvMRcibfmNaafsKlRTyt2LOezEtfc4zrB2PmBGT8DGzkMRFfYE+r4kX5wd1sGtgZsv4t3skaIWBfi9/UgJ52XdZ0XJYKmKTptq1XNF/snXiZGV2JwYQ0GUuc2MqGxj/UnrshOHYUn0Ap5ZuLlB5sSQ8oWrHUi1uvppEKO4whyk+f4cPiy87LnwkvIiy4zH2mB2MI4suxDSUSLWCGYz5i9hX31RCxXYm17xjnyIZDt96BRB8uyaubnRLsusx9eWcRsKDmOnsaP6nUCdNgfmgX61hp6h+JLmZqDOPqOvG2yD5yQl9xs1FVkBtK/sudsrOus2bShyQvP9BPTU+KFL1WlyEjcWjU19C7YY1t2oIQhfAYhAXKyaQAAEABJREFUCnQFYdC5lzTiIosa6IreyM96iq3ROcKJ7aGxralP71+DJIYveUp757U995LEJHYFCn3LadWC/dUa8qzYHfk7L4ae2deeqeuny/PMdf4V24TkOcAaTO1F56CAE8+MOzYuyHOV7pfLir2DNuBWWjj8OHEwfDo1rewLZk4o31m7sVu3C9PpDUAqZK7k9IGX3OnPuOAzoaGOdq2nk471vNBftCz4h+zTucAbGIB1frBO6L5enyZfR8aUhe3z5R77RicGwa3k9nw+KfVlbISEmhu6Uicbfue3cnzeqJMLe15iH9tit41eYjzrFzmRVccE9p00n/uorejJvhIo8rLi38PjAwcAZ63rsfeZCERPbO3R+85maob+hpwcdF1ne9UVWzr41o7c257xiLzT+azTedVCLBGrPuVtGrSKgyAhV2DjTet1e+YFKHXAocLhYyfkQ9MXaDdiQaPpd8VSzUOHC/t/x4bIWcj3yovj5Ww17tNVOzI2tSb4PO29UlfZyzrxf2YveWL8lheNaVN7F8axsWPnlZeZV+41iZ1tZAh7WSXYfyZf63mZPj48HHFc1sZ8aIzO0sr4NGlOSn7O1M6yLMw1LdTMuq46Jw8cTLRW4A1/l7zJtU3+lRrKC/GVGo4fj+TsdFqVWqlaNCiOxOD56aKOXa+Yf3x81N2mEzqLeGE18k6CRE+sq6wl3a74t3GveX7alX8p9/bNVW95IZ1/EZSwx2Ylkqyb8A36wUV2eJe2KGNb3FN2XYnbM3l8ur7VE/X/xPp+y/iZ9oJuq/T69SticsJfJHMykfvNlf0g81kfYCWesfroEr8FV+IWfRdq7untEzqu+DKUyzaxa9Q78cDBSfP0xMHHs5ghLhYlqwsvkzfW0ECf8AEBfAx0mRgtrAtXcdj7qOizhV9mjZyQkVrqypU1daFOrtRP6qRjI2qRI3XW9BUb4/8zNE/4/cmnn+qTTz5R/j+0YgEm1ldssa1WDbtPMxbJWXxsSbQO3wa1HT1P+BOdneeqC3EdxOZ8XpQaW6ilBw4bHx/P5P1MTSGPuYeHVefHVR989FoffviB8p+mDazrop04JBYiQphBYy2pK8C1aONt+JUDsbef7vrk9xd9+vtn7eDip262CV9s7KeOY/eZWl5aw9dP9fbNG/b0Jw3sjI2nU1OLXgkMWAufl2m/ya8r41U2E1CEyk6fHmux6LfFaq1mPh5Zc48P5Ol0mjytClmnd88vF3KTA+cL8d/JSf6T9g+PTW5XYjL0+NrKHt2WgbymxOqBA8msLXHZ1AXWz6SSikEeAhX90J3PK/G4aqOwIJX5g5l69fiBsv4Sj2VZYR+AtWd9PW96Yp3mXxw+sQ46MltrMw5H7h6w4zM4n886AefTg5YWWebeLfXNGhzCnYh7aM7nk87Y9ABtdN9lBXc6LUp8xVVlFcbaWFvWCR9O1Ilt5aqSir38kTy+evWgR2L8cH4kpo/E6KxWeQbfhXbFvx3fn4nviZpZWJ+R0eDP+HRa2AuIz34hijtTx9pp6DVylqw1aFVDA71pNYuLYEMtuMxcbLd37Oo6nZOnRR+8fpw2PLOfZF0E3rInZH0U8tf1pGU9y7VSSYt2nfS//PNFb/hdRAmrU7cbe9mFfECEttLvf/+pfsca/fTTN3pDjjZoT+uix/ODbDyObbQqKbW1nKxc+x5LA33uSam37Ikd+jefsv89bbh1+BR2wRa/+rhC/1aX3L94HzSwKVISjE6tZN99wwnVP//uWYeOrpB0lLK9akNvYUtr0pQrCdGqalpPq1buPY34Hrp2bTxndZgb9KfbfCEgvA/4eOYelDxsED1dn/X28ob8bdhu1jP9WXNWJ4CFjoK30Z7OJ/bLpkfW1kJOs0bXdZHdJ/R+xSbTn95J8hw/si+t3NvMIe6ZZ6cF3sScrZR5ST5iFt8vHOo+zcP9J9bPFZvExTz3yWo7MbzOA+DL09CF4JzWBXtWsTVQB5qxcJVydeL2Jv/0U0ML+6bRY2eu1PE9cQ3NRueZe3/uW0ReeR85qKbIsJ1G+U7X8CdfV/bLK3xYpqiL79t2Ued+s/ehK7nOvbHHSW1S4cuUaWI9sD01sUE/ZPvmZ2G/WYMra/CET4FFbdHNfpOToVydOpoxRP6YMOQSsgKl5MwWcsHTWU8N2ZmzLC6+Fgok6+zEM9QDNXGGZkluiCvhgTf80H7BZ4BDrD6DgU4DB882hu6wawgTBUqJu7jAwAtPGzJ2L+SnsedX0xxHf3IDq47LKiZbK1q9d7ENKPgTtb6sC3KttZoWElMq9Fr/z//hrZYPFq2vFl2vD4gdyBjQCjDrqBFv5k/Ausr540LuSuyblvUAcRVy13VlrXYlv4UB6+lEfBdm4/9Ax8463NEtdeohvguZZcs2uk4zx+fzWZE3JOi3WRcb9zOGqtbQD1TsaJMv+IGwgMEv7MVIVGTYxqbo7CFDb6fWOjKkpS20beJtq1ySpQmSwl+tZuuyxJquZgVaE1s2GRkThuKVbTmECSUoccWoQZGPZJutWCw40BoEYLYYnvY/LRjxd6D7n/2T4CQhB2Q0CG4gptnWIC536PRty3amgXAcvCK2IPgcY/vGm7zc+AocBO/xHxtf5Iypq0Oflw7RkBtNIHoD6b+EpDCg5PAGd1vz/wW492eOUVGybKCwLYZg86Ae7jakHz/mmJt++AKT9E982cgEBsYNfgjdwb7jD9/G+Fz7gvbO834Lffz6E7r/kqm7fpbFF7K9m38xG/+Dz6ae9g6RgXeTcuKwc7b4OJGf+8IT0sT3jW7yE5+Q2U7zhRCZmZj5R3bGd7jjMi9FRkm6g+kfn4i/QzAHv6i3jA64z6ctvj6DyDtoPv9N+vQevCBIXdqW7XdY82TTsC9Q1Mp9IiR/DO522J6yPhuL8QHiOnwivvQz8Xm6oP+1QNgnK0tIgZfyM5H56E8+Mg7Y1t0G3a7QtSoZuKHeayJjAntA2sgLbb2gdzgQFDts1vGNds8TGnMJa8fK8NvoCogWCI7y0w5R+jNayDDyA7knDBIXEPvg3ItG19EO2WiHVoCNTIaonHU0QoddsTm4O4x05lfqDY30IQsWhJFt+AG2zX0f8yFqYF/k9HmfYgJb5p6EvuACYwx4B7yIoZ+xzd1Q2AVgDnPMw34oC51kI0THZVutQm9ZmR9o7ERPiv7I/Dxktkf4pM+X0BMYaLXsA9A8ZUBxm+8ygwCNBB2hUK7USfDZa5LHxHswL1mkd8bk2H+MbTw0oQmXkYsWEhoa24qcQGdyjK6q9o5m+tGFoTWh3ATLhCpDa/qAmIafZn4GwsMLFlv6fIiJjTs/3KSuzkP1yF/PJEetwU/9mP4gkoM4dewbN0DBlIlRN32i24GBnBugr8M3sGHMNkYfbPm+25w5uGWQtsWHnmiJUXjRySgk4CThL2j0Nh64mqrVgZfetbEVa0DAZmHTro4vom9brYHDvjF9jr1dnbENgf7wsk1OouezVly2wQPFHMINjBgnycHZul+dGHTmMk8z0SZfIbE/o8t8JkNjW7YzVCGvoM8gNHe44/qMk/DtqJXQBaqkMrUWgUHcIPyxBwV8jlh3fg106iFz4dn4FbZnnJvDsKxGnAZ5FpdV1GU1ginNemJGEIEvcrPQ5mHd6vgeppv5mhds2Z+qNdlW40eRIZgyJFF+SZIGfk3fht6/8KeTs05rYxuO2p40jQf22eErvnT0pz1kJdeI3jOZuFiZi6y0YOfHtgqZwW/EZWCbEF+tZoztDOClJcQKrHyt0K340lpTYsiX4tuOrVM+9o6bPZ0+yqc8NoR8UIFcCd1H7EzMEQlNKUGJPZ391cKOCg14HZeNPcQp8qMv61uRSjA7hwKd9W36Qx0skPpnfYcGVhlFPb5iV9EvRNtSoBqydVw2fWg6fuRlamwajAO2VTdecc05tFVhLzGJsKqmhRjJEMxPyT6g3DCnACayZmmEveKlVV5uQCbbgIRIoWpSNGRjgi68LN6pmQFNMVnLIjOX3QePsQRp1PTOS6FBXVehy1MEqRjI9YSdOPQbjZmuZvCdWiZ65HLnPh3fOro0iAc4RZ6NTdSVBL11v2wzlgb0HVqjN9CqwGcOGUI2cqWMD/xAtl5eAxr4sy47ftyncJWu1fC1nHUqRU8gednhASOTf1TO2HXyn/F4IXPjJeSdR7LEXHjnbxmGuCEFrzmlxo/exPDeCoLWjHyIdVygQONffMe/yIrOyE7bifUW/Oga0AziYN3+uNSABaNNO+POSyFIJPxPDCLj0IRN4R/C98GPfbI+jjhKpuaohbJibxk8OHHhIt/WbahBzCMTc9QH1hCnMQHBKDZ1ua7IIpbigoR7OzphsJEjZKNHaRnbVvJiG9lDHRsT5+iLnj5zozmXsbimjfic8UZ8crDbowgZhewdnvzlpvxFlPxGzFysgxUL+bZSjrwg6trJqW1lXwRN2Lru9JG/s2ZAqKAREJwInRt+EKfgmJSrFFt77CdfuCvJsqWde0XM07urbr3OPJYRq4UXOlWe9mE+POCJdeql8WLKNrSSOWh0jRctffhj1wHYj4DoJGjwGFn4CW7jxeyMraxy5FlqzGNcakXgyo2mCQIdsYtNRawEDrubtZxWtVMT5sll6KHB4fzlmh3fWeoCCQ96NdSoh5UXWKiZMbpyWNUn/XXaJlXIlcsuKYLBBc9Agz8b9XzlICsvNW3L9pQVnoGsnXmwDIMfU+7cp5iDFHoBRtzQiZf262lRrqoGPrmDh1rqQGSNuw2ske3atfEyeuNF/RjQUe+xP3nIfWdw7+jAwM6ZQ3Tu3FMS6yv3oyt8GzWQw7wrL3oX9vcRPxO7wl8MiY3rumKLlKlWwQ8Gg337SZHViS3a1aiHyOjkdO/PpJmXu9hlW0VtbByE5N5TtSgHTefziZd9q3JRnhJhKHRXa2ptIY6l0Qv0ERNR4IhjLPTuxHJXgzb43jvjDdgVmioxZxV10ZaSbREG2sah6BXbL9CNCZInX7nQmb400Ku+cMAuveXgsfcNW09akLWzNnOQ+ZYDlysHtlM3+QmN2Geih7TrQn6uvLS8EtsrPFdeIG84OjCuYXfDR1dTrt6FDR2/Ou1A76bsFwNnFmhzsLVSG1bxEvWi3DNHj19NrZmXrEPFgXlrTcKfqhP726oOf6cuRHt9Hrpw4GNkTBzxFBeRkV0qYtSpEePAsrKOeEGfcZWRv0w9HT9H+JBnh1OIHnxZR80K+3ddLx0bu55n7HYxK6kBJbtBw/z1CbltxtVCBDKlzJtBIW+ZdDs67dLSVrWiXa1Xr1egdDqvUz8WzLmB7QMfWitkL7ItWObcTu3v1CAo4tuRPZT8oAyaprasxP+q/KWTzrNLW4t8LypkWT5iSa0XAqMjtR+9FhKS8N6hEjI2naiTEzFcWqPWH7QgK+5Xa6q5ziQ3IZvWVrlU1ZQrdXLYxXwV/nVt+7NSW60Vyvjg40IcWuSRH3ElTu9YzGIAABAASURBVBmfzyet66pWC9GQUp8D24R169r00Yev9cgL/9SLdFWxd68cQGXfmODCngb/Wc3LrMMpY0TWkOe8mC+ZfvbXzvrIPXbBnobe4Atehso1qMHG/pDDiHVZhVtampW9f5D3lfis66IGLj4ECqK0raIntJ2aLgC/xkotE2v2sYXnxXF4SqyoNQufdy3k4Fg3J0zo5PoZfewZS5Ohj67ovGZ9AqObmtgnbx+dGJ7UapENNeMT+/OZw2AbG7pmfYt9eCf3O3Y8cGgcm4cGvNaJQ+vQK3LZCwZtfN2poefLk57mASP1xh6xcw+sVmqnRcJfybJLaKY7ZFsNf3AVucscS8xDIxEX7CGMwi2dOcyMrXlG6By4Cdv++Z/ecqhr/ff/4z/pn3839MmbXXs/6fkq/f6Ti/7592/F7QDfrWU5/O7I3EA27FrXVaiJeHYFycSQKb15M/Tppxc9z3/hvWGXdCZG6/ogjUaOdj29DXRkw2dhv/X4sCp/ISE1vbM3btyHOvEhFBxwXsgT7PuqsdexVrNvChzwTCwDT5eht8h+82YjFzjC3I6vqam2dD08lk7nVadT0wNxfXw4Tftk6bw2DtE54H88qxHUBX9gnTaSTuqgE4dVph4Hcjt77YX9c+cQuEOYWC/UQ/gyfpN47hDyWeBZmnTmgPw0D+xXrei3WzKmomZakwIrtp3Oi1ymZiR7gLdy2aaejzp7JlHbtjM2vl7wO7XcVdXgKZWb5FJRO6n503ICN5BZWvB1aUXwhooMDhJpVIwutVqx86yWefAbzkfXp28uenru5KGL0OvK/XyfzxJWrvAmBgN5sSs8V56DNoriyMGOXbuy5gubQp/5C9uYelPFAHgjK88GrQ2d2ANOxGP+5Y3zadqbeZzGZzShsDUre1T2o426yT0yY4lY4c+OsReejY+a24nTRce9iHrHN9ta2Icaaym1V+Xp386cVOisOUYVfakj8xm/npGZfSLtRh42fmd2arPzPDYkTIycrvhil4zcyEjbWlOVWF+DeO7cXwKddrAG91lrkTmQFbqqplk/2LnA21ppbZItxaBt32gGYPZCgS8VNCae2V/60LxCH8ig6CzVVGVt3Af/1//9qv/r/2Vn/a7atw8geVBbhB9S9r5BwhoyW2vgBjoMNOY0a6UlD5b2aUvqckw6YYNtJT90Z/v8fJlziCQXF/J8ViuUEe/YE9qdPXGMQ0+rpoZuGwUIqda0Losa0PuuhfHDba/F8Kkj/OkXPJlv0DRybBvdJJHJTmA6CR0YMuijDp8k82fareMyzZRDEsrEFghP5x43JlOXHRiCzgwMy5/+hC9KDqpxNP9FfP/Ltv9rzZzB+iPM5CXBezHb3/VZB+/1uS+8F2PXF9l88Nvvz9mevLbfyfziDgVMsc3MQGsf9F+s6yaBpIYqcMMczR8gDvT9Ozri00s/73P/mhYz3pWW7envv0bOv4Yn8Ql8ntf+nB1xOvB5wvs4c4HbODIDpITPMWEjU75RfNbYf4j7bPbWI0iHlGN87yfrwdiWfUDRBneHjO1jzj7aO+5O8x/SYhqbFCm8G/UXCvvT6+yw9/Mi7zo/j884c2n/IvgjTJ9H257rPvHT7fpDmtvErbH9J4Nje8rU/UJgYnKHznhn4w/kBnAne8+GOxJZaHtXC3Sm7Je0d9K0L2lzs7B5gAgyk0DWeEAKMjB4zPrMnaQ8oBfXHPMgCJVUfM/+ZwTZO3aGaQ8fGeAjC4XOZ5/Y07iRBnCLGhsTbL8jmvz3Efj4eYcDHVr4ptUHBovoxEoeYHhwigzbqgrtMRtbQqHbFfNu3fcaG55AsDDYjJFje0YssQtkOgCJ8gIwN/zA4GZ+4LHxpiQ0Bhmgwa5Sq5LfgVW+z+q44EUCxsOdKWCE5ga2Zfs9vhEe9Nvgka1cExdJyGGcXnQlFwyn/INvdm+og3YOCJzpIJKepu02toOwLfsGZRU6UcdDYKphyOD04sp84yFmWRelb1sI4OMJDGZr38eaV2SmY1ea98A24wDNi89EMx7EI+stxt/ZLf6EYEgbPxDmwy4PYB04xrl3D9mW8MmAjLAIwQQ3y7RjxM/ggaH54EfvvY8NLfAOCd24OWQbiSCY9C1WV35xblseqPtUaR/8iVeZuuFBMvyB2NvZR6CQbTXmFh5K13WdY+VCvJlLN/ORE/qMAy1P2XQiJ2ZlvlVTWtvTp+BlyfYEvbgG8RVeMMNcARZfmhfdtLbl6Z8lPoM4X/nRkjZ68jCdNnLif2d+6tRxGaZAx9cDoymv4S9T6uRhxA585desBvtT6lxc0UEzPwOhfGbftkKeWE+d7Budh/m8fN7mw3+fe1NoJgMdPhOXPCzELXE+nVYt1LPtg+ymwLYKnwPTbpijX+AF/g6H31LiceHlyIUfd3t+0BODKRF6G1uB8A7wHR2Im/ZHdrXGjxB+wFgJIfih4DO08w1+fgY2lSIn8xs5SD9xPEBqze9oLCsCXdRdNdlWGX6JNU58yEe1ptScg2c+P3YkSxNEvIQtASzmM/2FrgCGwtgp69g7Bz/gdtbkDs+YvLgqIzt6G7paK2wwOhvzY/IiauImXTUZejs2CDlC5kDmBuyTR1HK/QNufXYNGb7kNLZcOHzZWIfZ23nrqCIGd9qB6JEBbWM/k8yfm1RiYjMGgh9zRvMy377JmX3qNMPWLMxW4wd2Ncm2rrzIz4uj2JJcDUmNydYWLazvhZpLrFvVpGdaqYu4lnZnX+vUymwTRBnfoaKfOsxcx9ZOzcdyM5WPyyqXch3zHb5oNxIEWInFejrNH8EFvY1siTjvExhOmtRFaAUXQmb8t1lzmvPiCi3N+x/UYSb+SIcNZApfBms8vgV3Z7iPN9ZsD+DTCDMEHfor++n9RfTpfFbyW8TRNjZYuUaChs7Zh9f4lPW9LKuqleyDbvaZG9iSvETPnffGTuwO2si6Q9jtO74rL4iqWe32QqC1pioSL667ILqdfSC+YtK0weiuKkI5iOUGhdBXx5x9jJkvl0Jn6GNrZHSExF6Ida/fjdzP+FDnCNV9rqjpAMJBWZGVuJ3J+em0qnGPmfTIFFehOzqSg9CdoAsPUwc/fm68mIkuQsfzkrA/a9FqjXpOnKspVydnEZv47uQycqfdmUxsmIyOVhWMBC7zA74MzJrybSoEg5e+g5elA6dzwHjl0GvmFX22qa+ZwZBiq2T+jDFYfxs25iWuI3ZCbOoobFl7xGEBQrtkTMwu140Xg1ft1PjoHWGdMA2FL/9aRly9H/o6sWdSmHXsRKFnnpRPXJVlZx+46sJe0Jm3LZB6dzEOXWPfoDunEvfUe2IdvRlP4ycT/LJs69g7GiaMuYfu8/7XiQd2Y5GIo3ipFPnr9K+Y24nJNmMTvzNngl3IK2I+yEE5ikhKZNDdWJODF8yl0oEdGsgV8lvzsR5bU/K+UYfZbzu8g/nsu+sp9QFAgzhBCOtAmtSCQGdD6YIsIXfwLAARdl54UX9RXoAODpUM3tCSdqVGQiPGGwdw1+szMbgqIga5T6wPObsGxwvzZTAHUisHXBsvKxNbQSdiJvIyyOWWN8m8kGvEIev6fF51AoSEjp7LvLdvyqF+/uXIznrYkZX7zOX57bTpblvh+8qaOa2l06kU/Sv6F/QnzpryniQOBc9r44X5gu1D+8bLZWrF8Icu8hYOukPzKgcLxGmFflna1Cf4QWlBVy0Sq0E7Pg2KkpTGcsV+kY/Oy3YT35VDhPPDwgFCYZcIwRWaLqEzPIYrcR79wiHMp7o+v8GHRY+Pi84PjXy3mRMTV0XmGFNvqqPABW9yVeisKYt6GeLg5gLs5GnXwD5pl6NTlm0J+tiQ+Bt+CKmRDuxMbVrx7wHfT/ieeJyJ7ZnYPp4Xnc4nnU7SwiHNCf8aMds5DB7kJ3m9cJh04YDs+vysQezn2mWhNvRGFaaoE4bBYczbN8+oNo+hKNybtqeLrk+bdvKi+ZcjrtQlueK+FHmdmoeBHNYEGVpid+Uw7ky+zdjkCdO1ruLqvLBuM/bJbWnHxw3YNXIoSw2mfho8fXvW89vfK7kY1FvghL+preS9xkBeYJPGVZ19K/+SO+vVrNkBesu/9HvzNOearAVG43SgUQ+Nw1qNZ3LzqS5Pb5X1EPwJ28/EuMjpYI29ffOJjA5HI3qvxHQDzN7c8p8o5vCvb404DV2fN8zpxNBCBTBEqvFROi0rsKiIvamD8LtnfqjUsU/E4aL47qx7X5F3nflh+ibHU3bhT2xdWCwPFMgDdVAalNYGXeQNGdkja5x1IfqJkcemBm/4S0IvMKROjC8cVF3esjaThyjE109//4me3rzVzqFNaAp86rTQtXPP2MBHdupp295wSPQpNkQ/cuODLtqohytr6Zo6fHrWFYi82FLEIfwbBxvCVsdO7nOxbUVRwV/1TGw47GjUJS9qLk9XXd4+T/+u8O3UYWLaU3vUvuqq89nEGk+RR5kRw44dndbwrcRgxU4zHnr76ZPefPJGnXUhIrKw+TysJ71+fNSavRsZxrbG+mld5Cg8z/rd/77of/6fqC/iN9A5qK2OfQOfbGu4pLRjKPbRlfkzP0WGWUdvicUzz+tv3m4cEj5r/oWJ3iWITqcH5XCmNWsBduzL1DMHmE8c1l45tBW6H16VXr1aWWOLTD1Ypc56fX7btXHAG7uyNqccaqWQLWieL52D8419c1fqpCNsx8eBvcplfKC/sRYHea8aU8fKgkaN5DElQTbb/P68kONncvLM3pF/7frE/WlHBqbrwnq8cC85n86kGm1D6swNdNJDe2e8c//b9ERcLte32shp5KNMRTzXtSR4Lqk7+EApthh02vhI2Sj9M3v2wloeSM7n+Smyd9mWiX+FSELfFX1PxKGryP2CjkatnbhvPTwanLisahbhU3TYlmT+lOxSIWvhWSY8Jw6qQxOdnYQN6kGqDGloXbACkpjm+/4x453cZZx5aMfAriu8QybesSF1sLNeV4yhTCG2NBZgVdWi7JMPj401sCg2xVTbaoU8CX93PRO/Z+4JO/cJsUCYhjc60DuEHWDZUzegsx8EDr1dOwe2O/iNdbezt0RHWwr7lNQAR/2iSoQ5jUL35k3W2K6B08l7nkUu1MoVWy7cYy7snZHZ+w4PRvBtBBTG4SEjqcoSn8xGS2qrUwfiGtCNzGUMgW1V0/Q7fPlLEqnhKokppe52nvE66xvLobUyJ4Ts4FLPV+yK7bpd4QsgnrUjffK26f/9P/+zPrl+ygpRloS4fQFDJm4GS9qESlS81ehvZfY0dfYv7imNPb7VRl118Fd4bjLG0YYv/MKeQcw7e67pZ2zsbC49nE46L4v27S3r/RNtl7c6UfdLdfRdtLMnXtmDjb7inlYYmHusuBeYceg31toOmD07vKdV7DlDoQ2NoV3awMZdBc+EKaercp+nhgR+jAs02w3wB9zkp622y/i6b0/Y+Aa7PtXYn6C9ThnlMgTvg7hs832lQ4/jAAAQAElEQVR8bMsOFO0BmQnvbJlL+58P/B9B9WcyBhtAB9Le4aWCl+6GLvDe/DhGtonXAQfm+B4UU+Rm9Hne4O5ge3Zfxjl8gTnx7isKAweCGqXzh3kCOT/hv9sQ/YGJw2fbFIa/0G597orGO1/a+7QN/62u7rgvasNzQP+CaYPzOzvsP9K/6UmMvggQ8h/0iUxZip2J0+eFZX7Czb7QTSDHnY06fSVQyLjzTnrsrpYcHRO2Zf8hhAfsnCvmM45MUoVNxjDJ+cNc5gPissHegOEXfiJnTiDM9ux+0RfT6DpmbMseE6L8mBvMH3BQ/Xnf0f/HoBBRQ7qDGR+60Ar+832msUHZo2ljSzAHJCaBYyTmP4PkNDbc25f93JDmmFxGH65PEWkDGWQ+EP7gAsHfIWPbxMt3FDaOCUEwlWZCKO6y0t4hBmduAgy25xqNTnGFjkb3+Zp31GDeBxsKwLZsq1qToQ2Ex7Zy2WZe70C3CzQ4z+ANbvgjQbnNvddAaFllzcsugXoHQQ74Ow8lg8WRuUymjUimMpwQ2o0Hhj20TI47ZOIGUWMbfRaq4CtJVq7QJ05p7xD8AdDwudtg+iYemRvwoyqhnzDnmJ9zTAzsif2Bz8stiF3WBBsWgA+dI3b4LPC2kT1mLWSvuMuyD2LUMC/N3CCvwHPDvj1clYxA27IPORE7wEUO5sllRlLZ70C3KzYfdF078c3YthCmXD24dADbiqxBYhLLnX0tz4uQzAfbjAfGRrdkbczv/Pqwrao/Aq5pU2ulXFceshLT9NFGYyAfywbo2rTAEauhqrrFwvStyLKhkeDhwRt7xRXbTCvd4iTNuKam8vAbW3cOQLY87M21PohJ4iJaCZGySvd4DeQmDuIq/LMt29hQEyzNsX34hjYFJ66ROAEdGQz/+Ad5IwmF4h0PST1879hCtKGxDdVgDA6ZobUPbfbRDnzaSVZ4Z4ucSYdVBlBBPIYmHYkNjcCHRlxtabLNw+nCaGibP0J4sARnI+EWA8nEawc68GIeGnFFXmIY+QPalQfo5PAew4knNgv6WjXZVuaN/MO2rsiQJZsvabYbP+pjE25SAw2kuBL75GzAw3AAfLJ++H0w7Yusjj7QUw6BnHG0zH2neFDW5I0qGxx2nHhKv/Nt93ohnnt+oM0W/4mhuMYtH6mz+BYArfyQ66yPCfCMmw2oFWge6wcmdgCjHQ5hjxV+MCCG8ozXLewbE38lBtHDJB9qAkKWoXZs6XQSPyaUeOawyvb0NTqz1mPTlD+GQicm7KYCkgvNC134nO7AAMoAedLKy4l14dcL9jTuKWdewueHciO/qZ2FNuCqGKzYU8SyVYO/KXN4pOwBF/aBDR07NkdPYWe50p1g+q2tGjhfvvPu8F513a7QDCVHp9OiKgt25evCC58LP3r76MpllzznDxrzoBH/8/Jm42VYfCN0Mq+txLdUOgAXRHAZjdmWYsfAng2bk4eO/anz5PWuo2ykmLWzY2tg00BMVdYUtcagJ/m8SJVKy7rKFdmWfUDjB381q5pEmDXHmDV4CSau5Hjme3Ryu6Nrm7VxrI9jPaKSmjjmOw529A7od15uxPYNxwc1KfIbe5KHnb1jyg09cxkffFEaiZo2al7xReR4gKsJC8bG/0zbpVaLgmu88AkukLps0C3rotYOPtwWYdWOjbuwWYOYjelb4htbA7EndqaOM37mBUcgNd1ZTYo89hRVQ9VQQ8+0BwUGI74GOgKdWKBGiUHkVTUV9jZqztSCHWJp0pLvwaaTvrhcVoM+49jnCNYRj9hyxBCLEk9AXKhFlhHIAFrbcFlVpYV1I670WyEnuoh/xkaXbZXxiVzZ1s49rGNTJ0+xwbZypV+tWKerCjm2ZVutwYschGgCOHGNALpWarBaMbI27O3gYtMC3sjp2GKXqhqQ9jNQZAGHf0PZmzr8sbdqYbrJsRvp9LQgj0Awkppr2hZdO/4kv/0QdMy30rqctABWKTQbvu/U7tTDOurYduFFUl64hXW51RWKdWEvwB1JluBvDfu9zJrN2s/cnv18AvmiTU0U/sCAmUO22WfOatRVo44TK2M3aHVqKDYPbAjPyvxSDX/DLe3sDxswWLf7tHmb8U2eYv+FfQolso1Nx7q1PZlHYqijn3Xd2fOKtdGaVYFqqsRSUktfjV4hbkzo8FMeSCgt7NlLKwnnItcuGYgdIFXlCR0/4k+gE9sdGTvxvvJieWffSF0X9u282Axs2BQZgeSm1SK7tFDPVVJ+PxZ619OqZS3l5ekpL37Pi9bYbGE7dOhdoTstDZ6u7NGNF76JG41yn0GcFje1KjVTZ+R85wU4zvKyayd+HdjZc595AfukncMlRPKyrmkpk33deE1NNQ2CM8hNp0WkRGyTOJNTU0jNnnoGtm0coO68cAxPZxzaDp9uVyGAyGsQl+ytzxxgPfMCeMPGGYOSyLDWZp3XE3I9bdqwf+Ol/hX6jRe0hZWF3kHsI6tVQSf4Bjxd0Vv4PrAhLzYXTkzWJl5SFvI3YEf+qlNril5E4bPpdzV0r6fGfNNpKS0Eti1DIq/GF7uBIy74blkL9EsZvSZWXYNYKXoR2phvaQETLwKf0AFDsfvCwXV8Wsjx68dX2LfCIWr/wpp8qxyktkW0HY+7Hs+LHtZVr1+d5mHLwoFra8xjXyMvxWnfYH8fvGRtvHg1h4tmbGzdeB66cmhzyQHEc9fOwY3Zb2L/aWnYvikHkDu5EbISF9DYKo2sSXIQe1Pf2RMGeTbrRLyAZSvRA/X6yMF247lh4yA1zx47+UmN7tSFeKm7cjgsPNzRsbFeNmK1XYeeOEgKPHNYRCkQpgW9pkY7oeza0P+GA8Bn7I8Pz2+uzPFSmVPjjbUlXuyeOIw+n5sItX7/+99xCPiGF7zPM25mvhGPFdsc3xifyeuZoojteUkdOCNDzCV+WVOD2E0/sy/xkvhy+VQb91KMUqHI+F/ElgCJUzwVf/rVevp00/Zkvf3kSpy7SAsk+HHZ1eB5/bgSr0XReXn6RBsvvcUh05YaJwAjL7pL1F+itcmxiYPNDf0po4DIcfL16e/eTn3Xt0PXxA+4BMizeVjI4fmGXlzXFduf3r6dtjSeqwJFDWT+8vSEPRUPpj7xEr2TR/erOrVz4bCzk6uA2e9S12Pm760+/f3vtXEPOS+LVmr5ypp++wl+Zd9mLVw40A0uOvb4h8xWQ6/IV2rm8aH0+CC94rDMxHNQN4UObpKKDjHueQ5G3pa/KMI98MTCOC+rEKPMCfqG5VkP59NJZ+YfM099NuC0SOpP2vHlgF1X5O3ENftEwfvBq9da4cu62NH39pMndfb087Jr5ZCkxpNiC2eRwgVkdVEa8DQ98Dx0RrmJ2+vzg77y0Sv2lwH9ztax6cph5JX6ffrkIlKn4uD+7e8vegMc9dK1PQ9tHJburA0e3rWTr+RQ3G938IanyJcR++UvfaAih/3a9PvfXfTf/Xf/XllmpsJCU7WyTy3AOtdP9ttObMWVxshZsHc9ETViJ+rySmwHLSRa17NePXL4vCZwEuXOl9SWUvaA0G/k/5kD1bcchl85yM1965G96fHxJGNHcKRbAzurdZ0eupbT0EqdVENCl9gCiWVX7htX1tiVfaZTM60tspuyznLfMHv8xj5wSf7If+6l4ipAyEkTCG1xb02fMNF0efrUdc3vmGupczC9rKWPPj4LUxR9vQ/sxD9iknrAOmW/evVqFaq1k4PrBUnbFKnBGKOn5MGCNIYEmBVDoXRCa8jtSEMntxByYaZKsbMRhNaMDQU0ffDhB+Ab9kAPj7jCQ1qUnDGUIxzH+i5oNV0PaUcqy0S4MWlr2oO9WDjYB0S7rk0n1sYj+0+rFRSx6OJewxqntSS7q7VGiwB5/mluqgZEKHLyzPNMzkkT+q74lNgGBrEVcgWflK/UTegurCOpVLUErVzxafBlW9G5Umtpi7G4dvLcYZ5j6nUAdh06LLnwbwztPKBGzro05QKth9yLqNWMDW3aPbLwIbQZ29ayrMp/Yv7h4aRyQ1YH9ngJyQC67DFjmhET4KTkxcqfUjNQTbaZK1mlViftJCT3uUFsxdVJTva2Tu1gCusXJNQdPwd7fOOetK5WxOzgoqMjI5Dx1B+WG+z4/uYi/Q//300+f6zXH7PnvFp4rtvZCzb2pyuwoWfI6L4+PYN/q+36hnv9JxocADfui4N7j4ClbdQH+svwaAKu4+yYz5TnlZqRtNK2+IvM7DUmL4M9K+vGVGSViOvOvtiJw6be30yd2Rt37ikdvYO9OPtx8Vww9re6Q2f/FPt1Y781h9Shu4PHs0bmw2Mcr6sqwP5s2p39Y+MAesofV1L1rM6e3dGVdigH3sSK+2vhqwHSj4ydmG/q2FUJfgA/v/CT4gl84eT/35D+T6zpLv/W3hqiRFA14W7AoAgC9kE0A3if/BfaxPEO/wLpXzgdWwJ/CRuL/C8hf0F713RvX0zNbnycnT/zy/5MkssK/Jms/8Fk9mciYvfLqLy0w7YK0B+5XvLdSezPhFue6JcyJ4Iv+5ij+xd8TF2Od/S2ZX8G7ybo2J62x/472Aet/sILNsl674oVtmUHRKt/8Uqs/yRRhN4IvoiWewGb442AJmMaFuuRifDcHwAn/o98OXjsTlyOrmU6Nt8IjRkBUPMTdGAO+MpcgO57H1jfs++9yReD0GVooy+dAMjIvIMyd4NQBUIWm9OPrxmHLri0wU8cX4lDgO78DO7G4QnYVh7OzF3MZQX0uctWRCpXeO7wpxyccmC0K2zvAeIOVvy8TxS0UmZmCpWHiImSwIInGP1mt23ZVq7wRUVGs52dzEjx2Q5Cis0sGDqa+MwNlBRM9kFDCFRH9xCQb/SmCcTcDAed2Qb5OTAC7JJvkOmIv49ty0HewPYcT3nInWham/UNMrpsKzk6QGIol/BJPORfeSDlZg6PcoUn96jprPDHwcJTCr99jG/ISZVYbPzYuPIjcMCbOcSkgS/0gQyP1sa2DG9gH/jbELvgxp7WavIXMflDOOypKjUetrNqN35gRUa14oGqAYXN1rzQYXvKQ/pEzS9r4uqmY1kWLTxY20wooONinFh2/Cv6tmXjB3buPHnu+YVxUM7v6NiIR3403+2CQbK4LDug2d51V2nGuxV2z3nPsW3dr/iZvhXd6b2E4KDAJoNObbb4AxQyD/u7OuuAIKtVKf6uPNW9e0i96bJN7LADm0RfL65O3U9ZtB1d6QciN21Iq6z8Sd+2kqNqVq7QdeI44M8YEWlmQQ4GA/ygtUv2wXMQaI7Du1Fv+bGgeR00sMStA4N+IqGdmggEOUUlMQws8x2VoRrq/IAIJjSJSeIVko3cXq4XBZLnjm0dRbGvE8eAbfJUypW5yEk/NEcrGV+qmiTz59BrW/crtAN50Ze6yThzgxVmOFprM1eoxkewdO40O3x5YZEfjczITh18psN2RM28h+5K7OJvYOPHYMaTAJmdvHR+U/oH9wAAEABJREFURA3auvFNPYcItTr8vPIiMTkY6M58v8UFrVOUdGOQVJPH9AI0+aBr50fQlZdkRmSVp+z4uc0ffEeiChtcVmRED2wCBRQQbWP6FTumDdjTJ+wzTuKKbBt6WeFtjT6d0DE9cxdtnRrYiM1OO/El1YTSwo+41EWrhowCPPnaraY3XpZcgU7sbObVVNAiQQHzHaA5+FiTWXeu+BBsIHkb7+y27xyZuwEBiK8becthQPIZP+5wxGgonK0Qjozgwl2MW5OWvADnx3P6LV9MjsCUnR4DJBj6jp7Ivssw+Hs/VEcfuxmEro8x7U8usidmzaQ+QeYDRL6hPvxOvDfWaHiFrUVAinzrIMHWRbE7emLPmrjdcgG57IOwU687ecto4cVGIL7NWLEPb0Dmoz2yAmGt1rSxxjs1E6OqmloruuSBtZecR9YV/sQ67UZMwg8R+kOLL8SuELiylzb0M0FdIgM86JBKMU7HlfikZxu0oe3ab3KrSofeQ3bHt4590fkOwIkL8ZOP7vFBXmh2Yhp7oyfj2J01uydGLiXOYXChH0i/cw8LLW5nCFgYN3N2p8/YtmxDNmbrmGnNa/AdGYXM+NCqTfs21tW6LmoV3T74kBFfiR46YOTTinmALnvyrisvyuNHYlPIzP2s43v4WuKMwoEl0z7khS9zAdsZIhui2dOMc2IWnrSduEZ+2vu408memNqfPlAjA52d2AldGH+TdsgPKvrKi0K3sQ8EWi06PzyotUWd/XGuAzgTn8RjYw8Nr20Z3yaYuKJ/2sdk/CpwsM1P9GSY+YZddsk2+USGbq3H1Bcd8dxm7kbnslo1NXjjY+KafvxciGdBe+goNcbradWs6Wq4PvBvhxcZ7B8M6DdVWajGBqmVlFgmbxdyF7hy/4z/cCtX/J+AfxnbliODQfA9pwS8GMNEGV+QiNyadqys/8ZEgz5zdHkJ17TysnbBpsZLzE4dR++yLjqtJ+ZX+JuqivGi8/kM7gTPqikPnvBWDS3013WV+dOqMR9YtNJfXFpoc+ixkNMF5a1ZjdB09pAdUHzCZtB0h2zmq6BpWtZSYXdsbSXiZWgkp9+korV1tPQPWxZFj5C9wuTEBljxdWHcaCMvsaBy0DeQi174Y1dhyLIUMgobrPiWcebSns6rHk5t8iy8fE8cFg5KBy8Ezcvt2BSIjth/Pi06oTNt4IRPD6eFmCKHl8KnFXvx0RwGNnTz4XA4OKGjo78R+6blZtPhr+f4/LAiB1nIOwHJh6iDQOcAdaOOYkvmHtG1LI0XoZsGe91KLD549ahXD+fpZ+TmMPXMi+0cdL7mRe9HHz7qg9erHk+rYnt4TvAZHSuGYpLSj774bvI4ePkZ2DgtCrQmXoCfJr8TH/Id3kbtpL0+f4qfm3JYWcY27B68xH11PnEQvRLrwr6LHh6bHl9hPy9pTayL/YGRYtPS0HFe9frxxKGYZObMC+/BS+fOYfAAinFwhe3pXzmc23hRPXG8ED4vwkZm0Z+XvE9vPuGJZKhxyH0m3w8QpH2kfWBc5EvYMfmR+Uj8rxywju1p6l8JzkcfPOjDD4jx4wnZDVs943W3r7CpkHNAVxGbnbg9vc2/Cs4B/abiRXUjbualdEsfe3bsvl7eqKNr8PI5B5CFnC0HuNA9kK8PXz/okQPPzuEvJadGbgo7w3ch5tf8a1VOxzbaHRrcwr74y0tvXn4XtsW/zD29+T2H6L9TeHbu6yiG1txrnueL/pUX5K1dZHJ/Wnd8HcTtwrrkhTg6Q//89E/Q/06CpvEy/cSaKWxFisSL8237lPlPpo78C7Lzaac2T8qheuF3cp4aCe/ghX9i/fbT308dDxz6mRfx6m81X/pD3+qi1q5aJmysI9YSdj4+dGpqge9CLq6Y9jTjVPicOtnI4ZtPf6c3n/xOb/G7iGv5SU9v/g/s+1ScmnL4WyK9KvJV1OxCLT9wuL/f81EbMRB6OjrIIftPIw6NHLyijnMQYupscD/LGiBdSuwKXTtx6JwAG3qzL3cOLE8U+AmFRV0v1Grs2XOwzMFGa89aF/xcLrr7+ubNPyn/4vf6vHFAs2vwnIQ4YaacGO2fgjtidb38nq3yDYfDGWMrNhT19syh+gOH5o+PVw4qL+xJD/qf/8f/TZdna3AgEz8++OCsRw77ztwfxDWwT3ic+1b2k8bit0tmfzufTshZ1aqxdy2z3eazvxQ2XFWuB/ajyFnWRVUVFATzo419a8eXnecKHkPUOfQUWShknliTp7PYKw9atj69+XTAs8kurWvT+bzoxD6xIrs15NtawOcv4CzEOLIvHKJfuA+nrzEQFn9pdVyFrGqlwjbbE9laQ/ZZJ3wsL7Ib85KJ44VcPrPOTuwP5zP76Nk6s2/bJdvoN3w873CI+vbNVZ3npsQjGu1Dt+2JjzbUal4hmB1MpCUswmxMTvSpO4gbPi3LqmVZ9EAyQSnUnbjzeHnQIodbJfKZun0GNuS38fMzsrqwEy5iAZqYpw+AVy747fhwEi5NObFlMumwe5CsjT1Y1P9ATqOWw/oSzFoy8y15wUlTMxmLeu/sGRu/e5+fhp6f+9QR3hkn9F+zJ4GwLT5KbgI4yAcfbnOIFalCk9SxwzZ1sc66dEHEjO10lJg1bEluq2WlT7QiQwfJIRv9GRv+pTXkncnnedbD+bQq9TLnLU1edBQ6In89LWrkyLb4iKmphHDpeu26Uu+YyVzBewCmMBbjRGzM+t5IZvyRhV8du7oiIzJPc12coG+A0GcdeZAGNadRul+hTz86d5J9JWf/0//nn/S7f9rY/64c/P4v2t486/r0Rp371GA+4NERuSNwQyaHouyD2cfmfcHPmHXAwmEwIeFeBD0bUvg6CzWydva5QPbIlEdA7Jtb/mXv8xP7zlv0AtdP2K94ZuD+1KgN06pfVdxLGnuxuCf36OeetgHieUEc6hq6pXX2MenM81jDFlNXcy7z8AkZoQsU9AbfOfQdwJZ75uUTDprxj+cKhxZ+3/gGuOjdOCDe9jeK3NjTsDG6ir2g7xf2YAomAU6gDzi+gwuIcAWIqQLpH6B5uazPg0wxwDyAScTXnYbu/NjwAXPwJ7/8J2ePSZw4On/Bd+TGzsBnbIObyUAcjV5CavMlhMOODKloDcLwBehSgHofdFxZGC+h3OBvTNYNpiRCmHH65I7iZ1Iv45l+IPgD8EPw1CFrJMEUtb4AjJEDm1Eihf4Gxha7kFIyLZNyeYrHNenozqZYqAYE9QT6gwAF5lj3q+iUPGW32T/mX+DgZWJ+Br4GXBlOre/5bewJZDYQ2kD6L8GWAvrc9Xna5DokEx91wD2uwQUETsgLnW3ZTvcdTHpoZgvWtmLjfZx83/uR9xIgn5/MB+aAr5d9FIJJQA5wYhmMM9aMT+j/FEA+Pza2AXPA1xjUDRDUHUAjM3IPyDiQugEj2xIf3a7K+Na/Ny9Rd/9f2kcJSuQ6kP7nIXIO+ig6/AzuDvPmBVNkB+5429M00qG7XaB0hztdZKdvW62sXPZn7a1LHCIps5oyxDVABei++xQMn8dl8o6zLd8Qd90v7UakFJrAdC5Dg7LuV3rFnJ3egbXpo2TKpLXJJ3fbyAsucFBq+gL1bO/4SQdBbLnjEu1B0QduKRIlAl9kQDwHoaqJk5w0zj4myOwDVsluwpwJYRFX5kNsbAzDXafYA2wHdQC0+YCCv1Acy4/WNrih1iyUKddtKaQLLR8UWk2SVW6q2Y+98KAr+gJ25hflmrYxzYdhBwamjsMeAtVvNttGqmRbyt6J/IEGBpr7H7SjSzdyTR8L+oALSss6LpvehGM8aeHfYd54ck1eJvGNbNrIfNqBEroHI/Ohi6hW6GDCSR6zdBU83cMWOraVmjVxsTAMMLYFdMP51g5iOUakSLZlCTk73112Rprt0Tv6IHS/wvrFkHyHq2T0D/Tg9q0v4nfo1IvLNvMHIvbHrgOETQHyhd/JVfChhCUN88wNgJFtvvOJDeGTIs+2bKuVJKOffpVVDbwkq2QDs4VX8FrzLotosJJtNWiafIiQhCS+hU95GO6qSs3Bj8+kUSEIvxgHRlpFj+Gzdn4kJTYCF8j8HYQecd1pYq/AhT6QsY2sslprypXY7NTXQPm7+5GIzRiyDZRkzZglloGdH7q2+VGxqlVNX2Ch3YFO98YbRkmFvqqiRdbNbrtBGz3w8MAaudMG9KINLr7pm54dPsnIASsJrAFiY+QM9hnd1nLjh4u4YMVmKfeqyMWog3WAg3Y+t8hY0/I8r8FhZanJyBPYcnRatiU+mI+8rlxBFV8GaejHRFuGJ362lrisEjQZM6OqRcUPN9vKWt5uP44GFWNUhS4yMU9Z8yhTWxe1ghsFhQMB87YkbU/M+CEywMuSQoc9HWGdeCSXKKLuSvkDgewWQhU2JD4bP+QS94KvWlO1plbFPGR8okuWOv6Fbmc9gZ4f27KBYp6XMxs/Ii68vBzYilJ4jrxmbDtWCurJG9+Cjw1j+kDN9B0a9hIPJWcT4mvBi8weYvng5zvD6TtcU1biiJ4WenACqvE9DogPiUmnduPLQMDBj27sH+gwvoBmjcUOq5HHQuagXsRl9Bfx2RG28UN4Zy2iRpCkwQJ0IcTQNvEH2gVoEJgY4g60fg/usRDcg1gkdkfcO3XAD1ck25aGtXPQfuGH6cbBVOyUEpuBCCA+IIOB7pdjC7wDYptgiMrBDsmy4aVOhG9jtlZBYx2XxR9okofYFRmR3agRl1XVeKGwQCXsInexr4/5w79cKn7M2pawKdZtc4/J+G5DybaqGGMfaZpjCerRtZOn4DBKAzpI1MGLq7HGC3BDD/yFLQ2IfTt1BAmy8o00eItf7VV1xBNBtukPgGDQt2OXUIVNMoyWbcQNdEI7DdEcY5Y6fvbBvJgHUa3UGrFwg1dKjV2v/PhHZ2uNF2Cb9qw17Dc0Y8a78D08njxjYAuxEjIDhX4Je1zMl6ymAV90H7XXwYGfdBID2da8aAZ+duzuyBjIMHaojAZsZr4zv42uC2/Z8p8LfPv2ouulR/VhgUuNl3Sn5azUbvbHkXpnaTCDruQNQcTB+NSEfcyFjlJERqGuySpt8A1sM3EytFUrMdqJYwck86cP82Kp6wptxpGRVGZJpF/MKy9WsVtcRWxj7MCHAVHa1kpBowqJ2NcHMRO4BQ58Z90OItC1K7QrLyCZhaYQNbBlaCNPG7Xa0TeiC2ELtXZarXUtYJ28reCRZEdueOPPjqyhVoVOJNM2l9ZaDjps7bxgz5o6LaseeTOMlWqWGl8lq5BXardWqrIW6pcpBhYT4EoLeEg1yF/hU1Uho6lVqSAuY4el5dZWMkIisZbZrgZz/G9GVmsqxi39Mn1BAxDXVkKXtDbpFS/Vc9D0ihfFr1+tev140pkDBt4XIk+TL3palRYYH3kB36pUSFtoLdGXEsuGrlbWUkK24S/mjnbl5WA1gRvCrLnPPKB7XZuWZujGjPMJu63G/PwAABAASURBVBsCCjnn0wk5TSf2ndPS9Or1w+RrJQ48wMPboIsdJ/qn06Izh4or9udl++PjI/Qrh3mPvJQ+6cNXZ+CVWitswA5iUTPOnjXw+vGsHF6e0Vv4ApWS57VKU8dya41+aueEXWf8+iAHb68e9erVA/wPOq2rHs7QQt+gWaCtZsWvV69eYdNCP2MJ0Xp4LH340RkbFi3QnZZFHxCbD1+f9Pr1Wa+Rm3pZF6mtXctJKg6YHsjZRx99oA/w6+G0TP7X8JxP0sPJjJvWpemEDStyXyEzdXo+L/r61z7SV7+auDR96eMP9Cqxjb3EsyaU4vNCshZ4H4jpeS3kFfKkjz54pdcPj1rbog9fv9LHX/qSvvThh/oY/MoLzzOHh4+PJ+Ye9NWvfFkfgl/I7eKivqxHbDitA3m7Vmz94ANs+uqDvvTRK2wvdAs9pW9/8+tasOsRp7797S/pJz/5WF/98mviJX3lK6s++qiQ/4G+/KVXevVw0mvkfunDR339Sx/q1SPt1z7Wd//qI3Qu+urXvqSvfeNL+uY3PtbffO9r+skPv67v//W3iP8y7Xz1+qzXr5seVuNb6cvo+eCDB33w+jWyzti16KMPH/TVLz3ogwfrO996rb/6xleYl/7qm1/Vd7/zkX70oy/pRz/8GPiSfvA3r/Wdb6/6zndXff/7H+lv/vpr+v7ffEU/+OuP9TffWfXDv/6yfvSDr+inP/mWvoc9X//qh3qd//zsWdiw6XFt6PpAP/z+t/TDH35ZP/ibr+r73/2KPv7oAX0f65vf/Fhf/sorffnLZ2q8yONJ3/jGB/r4S2d9/auv0P1K3/j6B/ruX31FP/j+N/TjH38LO76Kbd/Sd7/zLX3rGx/P+W98/bW+hS/fhPfLH77Grq/rxz/8kr7/w4/0vb/5SF//5lnf/WvGP/iqvkMsv/edL+l7tF/56DV6TsS8gJN+8pPv6ac/+7a+991v6Nvf+lh//b2vEOdvTL//5q+/rh//4Nv60Q++pl/89Bv61c+/od/+/Ev67S8+1k9//A1ov6m/+f6X9IMffBndX8bnj9H5kf4KXT/60YP+6q/O+t5ff6y/+vZH+ulPvqzf/u0H+tFPPtBff3/R3/zNo37y04/181+d9dt/+FB/99u/0s9+8lV9//tfRt63kPVV/fhHX9Uvfv51/e3ffln/+Pdf0be/8aAvf/WkH/zwQ/3s58AvT/rZz76iX//q6/qbv/6Yeu367vc+0K9+80397T+g7+8/1Pd/8IF++KMP9atffk2/gu6nv/iqforeH//4tb773df61jcfgQd951tnfe87J/3oZ6/1s1/T/96H+vjjRsw/Jv+v9Pd/9w39/T9+Rb/5x4/023/8kv7+33xZ//jvvqJ//K9e6W9/+zX9+uff1E+x/aff/5p+9uNFv/n7M/CgX/7sa/rxD7+i1M+vf/Ed/RrbfvbLr5LXL+nXv/6yfgnfj3666sc/KX3/+6Vvf+dRP/jRl/WLX77SL36z6Ke/XPTjH31NP/rBN/TLX3xNv/27j/UP/9VH+s3fvdaPf2H98MfSz3666Fe/eCBHD/r5T78JfE2/+tk39MufRveX9CPq+5e/+op+/osv66e/+Ip+9ouv62fE7m//8TVxeqXf/PaVfvXLs/7x7z7Uv/uHr+vvfvlN/RS7fwL/z3/6Ff3tbz7Uf/Vff6j/5r/5SP/u//wl/fbvX+u7P9j0k5+f9Wvs+dUvv64f//Rb+sH3/4p7Qmev5p63SmxJWpp0Zm2euQd1HiR2DmPE5catnn288/trXRf24JW9Y2FvWdmfmnLPh5xnIXGoN3S5PWsXe9FD9rBlUfa8zrNEYz9b2G9aM3fXDv1lPj+MsSBH7EWN/eLEHn7StQ+ebTa94fD7ygG7+P2W55bzig3nVa/Z/15xP1oWc7+RGodCDxw6l5uslQOaphyco1YC0y3tPJ/sI614dhG+PKjYB2LPGtua8a1pqVJJE2j4WCt7dOSnXRbJECzRXQNZXbAABqTTumqgkJDRiquwwGrQR1ds4pEJPmzZD1v4mTL/086Xy6Y8CyeuB0h2qWzisyj84hklczvPMjuCogvXBBlx1TS80+s8vwzaK78z819F2PjNHt0ZdxhGj+4hSOAdxD3yJeu4eCTX09uNwzJoQDWKZCVe4jDMk6jAIiTf5KtHINyD30hSU9VRJ601LUB5UbnJQP4rKPnP+D8/o36KH2o8OxQ8vQ9iM+APrSWUBRefdbswHxqef3NaTn0WCYAMnlKrk4x+m+8moRqgX02trCX5s6Zfb96kBjcNbL/yG/WSeqOGN3477vO3ig494C5PnXqdxqLHqlZqzYCE+gm6XaSf+u3AxrP70MAnH1aJJaCCjkckZGvOMaQ/dCFHFw7JO8/TqAfHvDMrrdi/uMkIHwnANMXK71/jl50+AHmmk+uOkAW+H3Pf/LfsI//mNw/6tz//tv7+b8/6r/9PH+rv/+0rZX+Zezt75r/5dx/p3/67j/X3//Ad4Lv6t//me3NP/cd/+Kb+7rff1C9+8jXu7V/VD7mX/Ij98Oe/WfXLv1v123/D3vT3H+jv/s1r4AP97T+81s9+teinv27sxa+Z/xC6M/o+YC/+UP/2H7/NfvVt9lbk/fQD/exnH7G/fV1/+7ffpP2mfvvrb+k3v/mWfvvbb+lv/+5b+ru//yvg2/o75n/1q6/pZz/9mP3yQ/0Av378k6/o59x/fsH+9qtffpU98iv6BXvoL37xDf3y599gz/2qfvPrr6Hvm7Tf0q9/8U39+pff0G9+Sf9XAPvorxj/in371+y5mfvVz78G3zeg+yYyvqmf/Pir+vEPv4rfX9HPf/atmT/9qSsJD/wpmv+8c7N6/qOYQN0pUHzZpu8/kJuCDfzBBIjPU2d8h04lB8IbgPzP+oT2Dn8Ww38o0Z/gt+PNFxPMhVtW2i+m+OPYfw3PH5f2R2Yok8Tx87PB3eub7U0Zh+beph/Asy+sh8wFPk8fnO007+CLaN5N/oUd+33ZfyH7X0w+1aHyP1auPh8LROslJBcxMnRZN+n/KQhNaN/R3NZbxnSVm2DgTkM5cFPqmi91ubkIBwto5XQnhPcl5Ea0QZuXRdH3cu5lP/qiJzRp7/CS5t4PTY/gMN2QdmzwHOU7kEFs3nlQCn34gvsiCF10Zm4gO/3AHPOVfoDuUe9REAjiBpnPTTew83LshXkKKSbCG+I5omPFpgO6NuzMA+D1uvEguGnjKXIndoMHFIglBNjh1XHduxgfXb3TYSb9kJknk8Eg2DnOF/N26dZVn77yoAEdU4rvG7YHYldw9l2RFFxIX6BCouiyD7q6tXOCr5WXOetaKuxhiO7QBTI6YGD7zBMxGNPfY36Kml1PPtuTIToWfhCsPHDbVsaNh508bCoXTiNSsTXDl2Dxx8XD4KrwLzwVhl/gdbsGcUkuNnJwxGi8k1VltdbgX4Cm+IUJysO05mVoMYDPMWcZnjnF18Ao037Rp2N0cn6vgbTbLR/BZz7weV4jMIDoQ/cLguDjWvRuxDe1ub2osciLfYlDwC55Ai6Ri/BFnG38LnyO34tsy1W6XzlQWMnJCVj4wdCYsi3xQQz7ya7rBeABOw/cd9h48E0/tnXiHn0BcRXy12VVcm0fcd1ZE504xVdIZtgZTr87/Pd4dZC2FZ9iT2SFPgCZrnmw50fEZcLOesM2fvkk71fiMzB6oKRDvFJnp9NJscU4NNDamRf9Q/6iXKnhjZo5ZFyRuU27ojs+hLbfZEZ2wHZYJxh5RexDv1KXp3UBY2WcOdt6eU08qNgYfFFn1eqgn7RYiv2dWPRpb6ikg6YpJCNz/JI/5ilaC7wVn5eGfpNIcTE1kIH5Khhty5U5MxmggWab+T38BkOk8n0Dk0P0JYf3WNnowteWmmlNJ2K9LiWXZYmaa1qXVbHndKI9HfXXqlRAj0HQLcQqY9sTbx/tjCdyl2Xhh+4J+SdkLZNmwNtnfPrMkw2PS7mMdtyZdZJ73ktHomfBzuWmM3t+1tRRS+SdOorcyGcVyUYa/sSWyInvz/wC7qxHWYptkRl6htOW9KNfEBjegLgW4nRaT9OP07q+8ym2QMqPzq68OHmefxN+04WXAFfeMnTiHpnRHbqGnFaNFxyrWhWSsRSFW9YjL16u+HCH1PTGS4f4mXjbVmxurVSxjRcTtiMW26XommuadRQZ4d15AxN3CffUlS+7ppwrayZ2Pj8fP8ob+TpqS4QLoyy15A+/1xM+n086AyfWZFUTqqfO+AY1NqTuhzr1Kn5Qx574EB150bKxpyYW4rINv2cMqop+KTL03nVgbE97o/fMC7MDTsTwpMKOht2x8/zwQI2tKuiTi+wnCObjKfX4FmNNmkIvozirHdsu7Emxj/LEl4mee0nwG3mJ/fE1sJGr5GXSYrnLirxlXZR106opimynmSCurPuNuPcwMratrLF1bQrfsqzo3JHI5IuPzRq+YQdtJ6ETEusbXUR2xvGhZwB+Pa063/LFEL/gZm4hrys6ETvzFZ7YFprIjY0B20Fh/9HOAfpD31qRF+TfctLIg13KhYqpK33bM88N+iOqR16lm0yId2KSeozuxHfaD35BZmIZfW+fnvTMC7uemg79XGPXY63NfPB2LzJv4m3L2BN+k5/IDXTWpN5dVkPHwpp+OD/MdZ176tx78DPr6JmXVPMvNkQnazq1fEH3hXq5sHZCg6m6X9EZfZ+NY8cd7vEZmrbA2MllYh1Y2B9O60nB/f/Y+xsmuXEkaxc8x0EyMlXdPf//L67tXZt3ukqZEUEC+xwwIpVSqbqrZ6av2dpeik4ADv92B8ggpaqOnXBNMZBpZyFnrd7R2/OhtkoFxN2dmNyo0cwd3Ku3yzp9acW6gjk2JYbTZvjjQ2p6oHukZvB17qX4d2U+62dn74n8QCOWaQMmlq0auW8zdkzJVdNO27I9+wO9FIHMn/CFJPCYls0MsmxP+gO77+iPD2ZvW1frhZfOl62plYBijSwKvhoflfjA9PJqXV4C0iX9V+llAryvRb9UfMSj3LU00xftMtfEZVuRtYIrfDFtnznZeSEYkyyzp++zvhKr2JX7x86LS0uySxtxTs5C34nljC81kTwFbtRJ4jrIZUP/wjP5kvusNY/Jk/0ausSqVWlbVl0AyLFLvDhfdLlYG/G4XBo4i/DTlrZtVSM4DQMKaK3hU4O+WGoDf3Zq6VDJalViWi5N3tasAhfYLgt8pTJzXC7botdX9K5NLWP0ruhH3dQJmzRfBA9FzopPjRfulKgO7mUL43Vpurys2BIbJdRNWFuRg4ZuJMCQONHTxofmddPEoxYaayP3K4MLPHwTQNc5n3hewL/yEeLCR1fMFV398lL6Qs2EJzYWttvGt2XKXbBxXRfkLuBq4iTi0wSu1BZ96K0mtSqJtRH5Fy4bTnASp0Fcd+3ZE1gv+86b9cQDWkqXaEum/hvj+Ltha/hW9Odf69yvBx9Z8sPFAAAQAElEQVRkpJeXplditF2GlnWXedk/4Mn95ci/FOIZcaFm8rEWETFVfBvWL9T6X78s+vLaZl1ENiHiY3ST8adTU531uyYPMGI6fKv+Eh5q6YLMJmFD/iKQ1Ln/dfy4bNjBRP7VT+S1NogROHcV/iFKl1W6bNK6DNaH9PY+tN+G+kEMhhRd//G3i5KHF/KxbY2PqsuEyDR6E6OiJRxKnJamyRf5rxfigo4N+MuXF71gL9uCbu93fBN2aLaEiRyIY1fTFbgxt2uwDvf7O/ot3Fd5V2vM+Uo/Nr6Rt696JYZ/+UvTX35ZASu2sAwmX3zMB4MLNf9l5kjEVsydkBzEVpRPWxqdBYjtgeab7He1OrSu0rZ25V/Rdj70vb4eWtpV1jsfzd71/tuh3/7+prdf+xlHaioxacgzQNgVXwO3q+AZxBpUZ3JIf/2r9B//IdaatBOo69ubviLr7es7Oq4zXwO9B/VQ1EZikn9xvJHr2DfjQ34jf/5WvL0h+AbvHUBJApFajjHjrpWPf63u0AzW+k3qVz7yL+hZ1VhrJEC3a9f1/atu9191uQxRdnptTSY3B7VJacMr8iFiIeIjXTYRq0Nfv37V9e0AftM7/ds1/zLsnTq86pW9PTX8Qv0mX3dqglRPWYO1si7S62XVLyTodvsKnhj4rpcmfXkdYhuLeboTyNs1cbqj46ad/TcxGrsJoqA5uNx4xhzaLvBi2xfi9XLZWbMHdgp7AIsYDWhpidEra/kLRXRnfc/nT+Ju1nT+skv2t+JeNIl1Hgv1tRCXxmaDKGRZtpG/EpM241Mu6shCvK78fnl/v+rXv79Tw12p9eAbCyt/GSby0o/uGz6x/SnjNUWImYR/yt8uyGddomoaMkb7kFclXZi/4MfOvrDz27KHEco8e0V256OYVLpzr+TRS+Yj8LZuUHAa4AzPFRve3296x+47ckBrWZbTv21ToSxrP/tu9rwrvuVf9O7cYzf0947RMMXOalLud2uSDOLgeeF2o854Jvz6dlP+kmDsbcSzcBw1gkyJT2KR+d9+e9ff//5V0XFHR+bynDKo8d47tEMFU/gDqJ4y0oY2NGKhQKq3t7ui98BGV/ITW9N6xjLyk9vtsiqyEIv8SJLWhY/WyIn9d2J48PyWXB74dOcdSavC14XcWVZJfORFhV6/rMrzzZdfzHyTXcwZkGDRdlm0Ja7EwLZ0nswt7NUdm6+68T5IHIYhJGHu+ABKtidERuIY3DcYrIeV/DX8GNhW6Fq0saiMccklIuGXijHuids7NYIGQnNj3Q/0WPxBT+I5ZWfvCTGI5D3+SxXMnG7N6EjNLMgV3MwWrU9ILsKzs2+CQZkAJmmqceHM1B39RwxCdxn56Duo7+DyjHYgKPZhIhwSZIofaXlEZnzKRLiex8RwCU1h07q2uW6zNxXyFoQtMK/4H6AUtC3S1jz3ShplPw4E35DBqYQvkHEgfC/sFYUcPyC8k1YSJij3DKPL1HJx0ygiGFq64rYgfh4obdYrWyX0J19kREdsiJzoDaT/hCZhrxRa0w98pkl/wnPu0dIoxoXvCeF9gnIwmPGjTzfkH/DkScv0H59G+2dIIj/Dzzij1LZs4MH/mSf9zzIh1LlZkIGfCfw34zAzJvxUi40PwNM++xx3ijy4H5kMYhYH7WdvCr6AbXSZ2YQ+QPdfPCP3A7BjLpzILSP7ISw3ksBj+GPzjP+P+M9jRM68PHHJ27P//0tt8vQESYofH0D8PuYIqp0YPoB4/rv9fObBLtm5yQ3Fnj+qrx/t8eQ7ee2H3Z/aH+m/jU03QPNPTsRNCvubfeyBE/e8xOYTqEbi+MT/+fZ7W2Z+kpsfFX0SWNjzHJ66h2bcgnzMZRzIfNDfmQZNZDwh809AtWzLIMLbuekEBm1kTFyImP/ZmfnAvPlBl374FJmAeJHLPeUj108b7Wj8JnHywf/E2Od88JGdm+yHTOaCPynIA7Y6d88woy/2d27UtuXgAPvRYz42PcEqFXd5m95ThiTbQEmyIi/6AraV2HQetOZYUuI6xB/sj+/0wEq2lT/iCA2NIEGegPNhUVDkZhq8OGDh+v05EkBQoRlcDhgCoOZpl2w/+p5929MucUQ3bDJ90NMGunOcNvNpA50HDtvYp5MOJhcXJkFz/Xw+8ZYdYI4AdB5GE/+B3QPFgeS9kyeGREpqVRBL8SO5NaNJR94yTh/Ud2dhRx7maKa+TKJW1YoxjysIR/2U3/EjMkBBVoCg+QataR6hnx0utmWE25q04bVNHMgog9RhZOrTwbRanqTQOvCXqMGLAGiKydhMo7SgvjtPKhHrDowJIfhG6ymrCt+YmLZiB93HaeRqHrbpW1Ls1cdRZdme4zS2GWuCOOzvY/MhHmXxZ4A4QcThBNhkIyf+Zj6+BwkPXcVeozf95FKC1uJhvvPD5qA9pixxTNkfuRrgz1iMiYs+cOkH0Bf61ppsE68+ZSEGvgHuQY9N0wZ0Zk6PNrwZD+TYxpYdGbFlTP7MBeyTIU0gPuTHZeaU/QOB5ZLx0bbgVvrROSA6qP/wVGFnwLSGHj4D4a0qBSDXgj8NuvSZVnyf64J13lkz1eBFVxUtRNFBc9KxXgb+YoTS7rykiQyHoGviIm+Og/vonHOp6aAPbDZ2DmLTZ6yHbBOfPmN8rt+BvOCGOnTGnoHujo0H++ERGQgLzjb86GCMuLNDP6fxRUDH6B0fE9LIQLgQPH8g5gfkwi/wxAqysAHWs49aoVaDy4gChNCdtobGtgzH87SNSmJO24o2+mGIzTSnrCGFKb4d+AOpCrqFNwytFboHoge0feqxLZu1iTEHQpKzPfFHTnKWvFbVSc+8kRUQfAVwKkdHV3QmBoO4pk8jKzqJN/Li40BPoPHr0Io5TKQTYHzKtOwTMBYiJjiL3JZLLmtdNxVtZCGBPTiZGKyHA7hrEMvMhz8/ivPjNjYae6z8eI98zR+A4oiPAdsqYPpBTsJzEA/bs8ZnPFzQlFqVqppyn9ip4YNf2LFHKknWPHhpMQBhj2LoA1+twbswKsiMrCZUKDESx4D2IKZBxpYOIvNMKThxBC/wVVZrvByg1qIVVnLblb5tMa3WKqQPE8gHuQwd7IJEhigw7beh7UrgY49t+JuqihZAT8N+cczY8mv6iP/AVBDBzE1Zj36UpBu+yGF6xi01Fz9Sd882sro8ay4yApMHh9LfycfUSxue2DjnsW/AdxDr8EeH7Wl378w8+CPDZsBJGJSj1elf5jqFmxZRaqwb28RDso3/TS4pNDc+Ftx4uSeOMR0XdIORJm1s6igIVIMJfeKIr5EfCMrOlQnO4PIRODFIP9IQgVyryFGror53XXmTkdhVa+BL2Wc0D2NjgdPHUeHDD4QosRr4F5tS2524dPYvpRDwYQCxpqrUvCCjkFXT3z5/oxY4UV87LF2jd9beIRwGd6QBrOhA1OwLgQP5nCJCMvbYoRnIFdOWXTIwyN3BxzOpph+GdiCojyFjj1lLI/bPMVT8gCcEwlwVMsUxAAPX610d+2AkPu2UB43LxPDgRfJttjOOCGhiDdXKi6lNeR/XoCugNauatKxttuIYxE0ajMFVKTqKNvpsK0fn5aoPXp6zXl4uF7WQYdw5SwciOyPLs6+5JnryEQOCDB54nrElnIkBQQYdoqGIKWzlPOMQdJBQVBW2r2rUQGulYmzilmnb2FU67w8rc03x8+Dj+uAl2sibMwn5zuUEYn/nJXU+mJFFLciI3vnybIQktF14owSyoM9LOfHhRMRtcdPSSpigwcvHuJp232+SdmwI7wHprqyDgzgS6imO1IvvcSooY1qrUmxf17wYtaYdEDdJltRANPZGu8BiHEymxsK/kOvmpucLxfAUvhi+nGkZqsp8DFjwU6wJibCQp10UPu1dJfNBqOmyLXwACg1Rw6/BGl2qtMEPoYq8pj4wRHZ4Fr1sL1qqwbdoTQCJDybq4EXtzkvw0A7iV8hIzBI0yhEj8IVgdIxJng7qjCGyJNzVCy+kLws6LD5LeNpehof1MLJvJtZ8gWqRjU7nXpMPNciLX4kWKrFT6Dp0wFPYHBsQKWNY9GKoCt1GLgmbcVjwo2PM9brDd1W1UvLzstEuXV9eVi2rgCJ2Q0zDt2jzotflogt1WuhbSQxdba2poTE2DexF9eQpDAkEtyxSFSDpZUPW2tBZfAR74WPYoobvZs4Et+Nv4pV1Nnma+IjBhzo+hrl2vb68wCvhrrIXRWXHv4N4dezq8Isj8u7k+MZ9gCCpM581aT62mY+ehdzkIjoaSbvwBS7QwGMOdTSAA0mHikVQxL5QFrl0hanEReJbBjSSWZPOf5aSD5ixTRw7e+V+3CQ+trblUPQdh7Vfh6ioyR99CxOJb0vto6DQ93ppysfz1xcpHxUvqya9yF38TLyLD3ex3yViKOzUbHHno79Y6JJCl3xEHylgPawysloSjM0N+Nsv0Vla8pdXXoa2VagrXd8PeS8d7Nk78Uz9J0adNRD2gZzVopYlqOAfWqiP+DEI1sqHyct610LsRa5AMb8j/KZ8wI9Ng31kEBcdTSNT5HKwTpOrhuFN1tyi+Bi1EGDPNdGRkXvFm/a3d81vlwd2tHXGofPBfz/eZYy9tGItSG+/XXXlw/POBz+WAj4u+vv/+VXv+JjaraN0vHc+Yh/Y0UXKZ+yapAUwvi4Es/GROSWVHIv7XoPQ5PplXfCttLoB0g27Uivh1b0k4ti0EftV7k1QTVgsLWwBLA3wXQdfjVcS+fKykP+VD9hNmyVjZGwo7Cj6zUPhJUTTzhecumSAcccBfewSfpCrDix8SEWMRvLA3Mw/7UoNFtKbCybCSmgT4jsfLxd8MniXVcRxW5teLtBhL2LmGsieYepW1DDikmYdCOgMBiCOIoiIUMOvrOOBD4jQwD4uatkooMtZ5JgwK6zxY2ct3x/Pc6019oBl1nA+uC6Mqyxxpk1ODuJ8ex/EsWn0RWb+wn3+sq0qO6SotA4++u77rp16m88ambNUs36HGE658W9dV+rlgv0rfNLb16t27gWxMSCOQWfgl+0Zgxsf8pWY8Hw2AFnIBojjSIwPLpMv9F0D/s6enbiZyrCT5SERoxlf2tv9qsyDhF6A09VC/Fb8sy1OtWrYufNB9Q6RwJGzqpgjiRZdDMml4BXzmke20OR1Z/3lL9odxEbohVzlBl3Nj7UhHvjUs2bY15KnyFvWIZYgMo1tjRhpAi6LVE0wzPF1wuwL2cbeQzs5ia7UaGwYxC/7evoHSpLDfPxHOLZYsXUQokL5upbu7BE7OZWMDRUyelZjoUCiappH8h15d9bF+/sOXZdtINMdO+uss8vGR23q7bVxH5EG69YqVXFtlkw/UFIBBsRha8pKPg/ybFtlZIzIoOpJi+jf2fvu1FHvwherYWBriyTkViHDUoQSh/xXh+KrHkfid1AvYi6oMrSy0hgexEtcMpal0EZX6rZjU/gjj6mQQSBR+mol2eznUAAAEABJREFUqk/428kHGwknKLHdRI3KmjSYRzxCByv3u4EP3EpAMD+VSmki0xRWIP2SVRK8A5/Tkdi6QGBszsihxQVyiKySojMwDWUOFIzSlM8g/HkmoXvaiQzIFP+ePAnTxAlVT4DA9FsugBuDtIAATmUuMfmRN/ZN/bD8PycRIJYz1nSlRAZEikz/wvERZCKfhCXzwf0LIv4haWRNeMiPjoyfTLEXsx/DzFBJj9G/u0nIPsO/W98fysftZxy+xeKktviTlehzPK/Qz/Ynl8j5CfqnKPuz0J+S/BQZG5/wJLBN6Vi29c+PQd12IO3v4Z/z/4wiQUntBM75b6ZgU6ZPNNfQ9GmrzRyYH8/6CT64wJM2Ij/He46fk5/aiU/AHrjICNjoDjzwPzZmx6+Aofs0afthu2i/gThsK0j7bGc/MgAbnP7Ega3T5pDST/Mj2Ea0P9DxJzARzIV/9nNhDHF6JzC2H7zITwztcxyfT6Lz+pQzynruHbNiJh83FgjozhvPs7VPWZF7SjmvNjI0uUHAyFWCNidz5g4TKPoCJ47Zp80Z9Odx5E8yJoIvBrEhtAHQaWQzMXu/vwxu1BNgDFVIk/PPlAUS05Q2+NDBhvMZAXEFpM2FodIEh8zYuM+Hy678Z3iCfpKF9AQrODvtExD/4A+NHXxBV5kg3oOHvzsPOcfs2z7xEEfnBzzGNN9OSFueTr9hkDHZuQgd+v0x5Z/oUzakOJMHuZ2HoZ2H0OCrEA5ZyG0jy4yk4D17+sA9x/rhqGofNJkq5FSribN/zoUpzAugxoibHkfHwJ34H/PB/kS21tSQt/BjLz8k7MgcjxgMYrrzILjzsNYnQ2Zjf8Se8nZizy93avkkgKJOCEdsQa12Hjp3HuLFFAEQvx8mhKfQGbAtzlN3Jj5BdCWmO7HNA3xVzYf0tOGZ6lEWOVWRY0WYxR+XbIssKT+gImfSg8kZGfE9Pyo33uykH9xzzvbk5zrb+B4ZE0IE2GZNnHpCp8dhm/g2bF0VmQcxyIN4Z9Fkrenj8Kee0YMseeJCF7743nnSLmQWUzRzvmNQoFpNGyJ7J8+Jd2wsIyvE8IQh8gK2echeZOZDF9xsCc6z33iyXvgBHL6eRKYDnHR0OKmWhBbdDwXgksTIlbo8fz0850hS5tFRVVrz45XaowudgJMuugI7+Q6EKxBcaif96CWMqBonH3GYdg1NHI1CnzikVTZtCVrNY/LzAngQU0IBPrrh4oWGCXAgv4piv23mpYVfG7Ynfy4DnZGdmoRz0hS8rYl4aOY+66tVU6CYm3wxnE418MQgOQp/5ImOi0nO+B4YxN7wJmaS46ByzLrgJQkOZ/hsPuYjN6DwiINfYfFb+ChyA4YZ5KUDoFp9HMjp4iLbKmwXJLZlbEgYB/Z18mpPMuVHpTjmPDEJb1XJ9gNKcwwOBNPj1IMNxqaA6COCuD15rGoNcosL59nqcSTuqfsJxCdjPUjS76y1tA/yH5qRME8cLFNPXvRU44c6uekPmAQPysL3vGjY1jbtT05Ouq47L0hvvKi60SZfwpDWLNyXS7wIOffIrKVqTc/DyCx7+hxZU5X1caTboA/NFMbMzv7d8Teylm3VgN9VMnTLwhiajv1KMoF42qnxg1pPKyY6OerICI7CVLHODcCqAe9gHjJOBAQJxBYajbLauki0kRF/LSv5Ddj0W80xXWRQSzO3aQWlTx3MiMM21/M82Lfu1PNO2/AnU7ZRhX+fWj90x86G3QtrqFWTbeqqa2ffiB9ZH6GpKq3sY2kzF8h8vBslCRM69thWNeTocTBOL7RKTOZgaKe2luhF5hJoC9NjroNla2qAyX81ZGFro+3ENewRWeA44QnmE2BHbLEtG5DnZPaXYiwPpWmFDmSuvPha10XFeBJyCd2GTdlbBfsA9zwTj+TeZgJkXLJLod0uKy91N114YZp42idN6iX6lQPaGH0Q37ycnT5Bt22XyTvtYBy5mRvEtLXSgq1C3GBvacRlxe5lJTbQVjXmF7VWJxBXQ/xht8XhjxpwWYHkdVDXgzqOLVl7AXFs26ZtZS1gSFUpAJrnmUO2FP/ic6sGOlbSYGuuT4h+2KG3Nl4GruvGVLCixgbQgTG5BoS989Kxr+q8KDx4EX2/WzvtsS/obewBxQcG6XY96A+1WvBpQX4j/qsW/EYM/B09Am9gqHHPaVX0DVKEH50hnJpF7JqWFVnt9KXioDRr8XYbWon1ynzyesGPy2XFnwX8Mnlzfzv4iKHIIz+55xWiGnlqrWEjA+TltFlfiTf1f2ONznpiX4k5g/rOeFCjC74E8kzVWk3bXZFwsBMcUu4/FkcHBrYUthS+77rfb5r7EkLHfKuYvbPj98GL/RsxvDJ/Pu8/6zAvrLFMhakNu7dtwccVvdJXPvzceXm+PF4Ej7FPPbG1x19gTECHhL+lbVu1LqsWYp/4YMrJwwe/yQNdzoEfk5dB2p0PMAu+F1+lxkAeseq8qO08/5r4Fve6gIRPERrwAfeOrQd60c1HFsPv4H2HK7DjW1fw4Td6RSTLsBJvoctQcmcSpSIZemhW7G/EP6Efx05s+YiADw4f9NkHOzaKvrClaDstJ/YMtdZUxHPwFc58QG0l8mRiI9Ucd8ZdLGVFf2qgY8t9v+rGC/aIHvh6I/75iCjmLA4uiU8+amGi9ts76+Kd/F4h2flA3HRBqIlXlh0uMJa2EJOrvt+Vj2AdQweQv/hw8AEg9+E7H/lEjg1ddDeCVNKknzhyceUDXcKmWV8HOWdNUb937Aho2tlViTH2G3mJQfy6U/eIEw5LzC3IH9gTnS0x4UOqiHGhIB+XL+yNi9kDrpLZG0Ajl/6QFpf+9stFr9sL/UVFYm7Yf327637rMy153u3RTz6Ph1xjt1l3wmZPW5FngHgd5PkG75W1zyOJ+EmqHLln3Xg+ubA3ipilThbWxO1+1yBRjTxfuG/lLwXkQ27sXCBqbuS36WXbdGFNNGzcbwcfObHxesPVQ6FLHOJzRRnyTfzzwbIRqKZSjSVXaBf9whfuyEtc1nw14gPwcWs6btbYTZxW6Bs5k4ys6GxedKEYXrEjeppEPazzwzqhUUN6bG3oeyXmLwDfgrFzSHysKm708amQ84KcjfnsG7BRf536Cx1CoWsW+qW04Zn87O1FMlJ3SzU1rTJ2G1zJk96SkMK19Ovfr7r+Jt35sGzuDT4W/f2/KIKxaeF5obWaPGwZ+vp26J3aWxZ83JpeLtLri/XLl0BpqR3BfDki59G1eonZIsQa6Dc2B0SsOh/STOl4YE2ST26FUYyos1UvLyt6S5PP1p16oYwopQHZUPaD1MoIEr8QyVXzCCr4/Ia9s75hl21pnk1VC93CVnHv29kDduqYPR97cFmX19J2aZoEsclSGVuwtSM8tXijtqZOaz6LvH656OV100ZcUqMwYzvM6QCh3fE5sbMt22DP8wAfO0NDITEntTL8WIBOGbozWLKHBgE9uLfFlkD4WAJ6Sw5l/cJa/fLlRdmXoNaND+X5iEgIERg/8D0ip09dttVYYxd8fvr99n7T29ubYNCXL4vyn/GvasRhmfQrzy3rVvrLXy5zbrusig0HSvZ9x0Y4cT9plSzb8IpWky62vbxedNkWfTsG88b3BpRufHjknPSyyBX7KTZ0hCJO27ppPicQ83Ut6Eo5evbO+ZeIhhLXO/vMzr5LyJT4Sn3at1Mb12snblddoRFH5EaXUmXEObGW0Nua8l/k2LYVPZ71J+QkH/KBvEMrdmysCVInIWiQGBropXWlhrHhxkf3PvGRIY2ueYQO9OwLX2Oni+Ej35kXNTDQldh5tsxjA1IUXsJCdwFp2aYdtGNSUGIK4LLu2XMf/g78VChCjvwMI6dj2MEzwbHfVDjU2jLbiA1UEe9WWtgLUvOpm2Up9GkenXVyJ3n5V/c3PiJHpkvM+wRk2o46IUo5BjrjR/pP6DDe2fuTK7YVEQ72NKlZGswNct3ZnIIXOtOihkkJEkmH2PwVXOYC3H7YW6S4G+gURuYv66oX8rti0GL8k6Abyn1mbbSAkWfsjOFTDjSEQbhz6ks+gdh6EPDcg+7U4s79ODQ8dkHbVQiIzgkWOjo+dfCackDRH/S7HCMxPPwlYROXITnBAs4cDsbQjh2+4wFdDSPDo3/HYSwKDAI/IcZ8hgc+usk1jnhCxv/3wEBNIAu+q2NPNodZaBSPGBtI+zMY+NIBhMzzIYnlQsg/4Qvn7PhW+EfhuKkmmDZ4gf8GYf0MehyRn/0+cKKK5oTBzTN1F3sDIwP5Y1466b5vmf4Tp20lj0/4kWXmtsdn6bPdH/jM/QP4Ud7ncXRmbH+z4UMuygaQ+Sdk/CNkzrZmOHQe9rexbdnfA96Q8qGzHgZ+nXByS7ErII5pT+ywPuToTx0wyEqqJiBjkFw7uToFxJf0BgSDG46oroBZ8A47k2Ng25+Kb+QGwhiAmTNyPoDpqHdZ9hMgepyYcdqLzgfqE92g/w2eJLafpD+0KKMusxZMO/3Af1yZsddPjpMGfxHegc8kTy2Fvj+Cz/SCP/IiJ8AwqO/gM/1nmZ/x6f8oJziCwWmZG0bGiV3nQTdtIDibeSD9gE09YEjvHTuIZZCAbX3Wn779jdfSpI8fgcHYIr7EM7omIFfm1gJYltSIs6jxB6Azej/DwZ3q4KEt/p3QlfmBwIG8Z+0HF7CtQn7sK/wOmNa2WmGPJDMvjrSfobgZiZtZ2geJ0toQc2KeprwHwrbsUybTnAbw7+kzo8/TsZcgSZDBqswFIBMo5YJLSv2lHSiMT0ceIujLUBX5CXCDFkfoaHg5dii00THJMOvDVtiSjykHBhsETI+G3nkWCNsKX3TZ6II+Ly4jO7gnDeHXBObFEb3pnpD1kTwd2nl4ycNFeE2+B/Unnfeg4DrODiD73BMO/NU8BiQGqA9oJoqLba5StVIDbENj9YHOGMCsbaUbSNqLi33SQQyFZgNKvz9MPIfOkFvxOf4pxxB8kVMTv/DEZFtLa9hi5QhtfIg/euYJ+zu1nLmTJlehY2hE0RxaBwaj4qHjlJep5CCt8aPTOWkKulLsAzVP++l35ArZjGE48rAcyI9Z7tXlpsQk8YsPDfurIQuIINtTdmPc8DE6bGNv10icyVHH1tB+hqDGvOjBf+op7EZikPAP4ttZ9532YIyBkjLvsnK0Fr6m2bpmm/4gjpmPjvxgzdDU1QTsM7R2k5FTPmWJY8w8oIf1bfo99zJnrTIpKw/wBz4pa5fxwcPxQe12ctPxN/y2ZTsM2AwGP6MjmIM9av8E004mLEtJFrTBpSYiL0KyFFCnUZ5577GtMcOD/GAvsi1OnbED/zgP7DymbYdasxo/jttSqlbQD8W/8EVvaw2axg+8VRkzyQ8t4oA9oRkCHR+B1FggPkf+gHioJLNP0+4Ee0d34p7wMT3zt/PjIXwyHNhd+BO92UfX1fwQXvghvGBDKUfRNGyFGv5BHQxNGRGrkM8AABAASURBVMQ8um3r9KdpWRc1aFtbpn8Fs13UIXzYE3px2JZttSo1fJbjl1TQZhyo1nTyG7277nkRgN+hMXyDmJzQ1emLo1H7xp8J+CdqQcxZp56lbarKj1qhsgGlPBsd1EJnvR9A54XjIGA2mbEEgZZ1nXytrcIE7OnAoXlQFEfWahIWu4JspYotAIwqxtu2qNHaRmT0CtNie5erwsV8C1Iduw0mehd+FFfmh5S8HckfeY2tgUFcD8aJbcfXJ8COrEipyceUIiuAAZxtrqN8SNqJ7YEPd35cH9RqeCMnbeDOL/0z1mP6HZqMF/yLbeu2Yfvpg1GJ+dM3u+ZeS0qUAxdUENiWbVVZ4hTHXF+0EMjIJayq1viJjE6Czs4jwRM/on8nZ5EX+sS6Vem0ALeJSdZuYjWIjWXt+HXjpXXa4GfsEBC50dWqWBJDdqiN3cuE9XJhPVzkVrxE4gUwb5gPZIqjYV/B16qpSvBiK3OxTzx728gCP6iNUx+9oXnYnm21greI11BeTtx50eEy8WzKnDjiy5nnY9JkbHvS2Fb+JP/JYyC5EYdtFYa11pR968rLj3dett/wweA3fGvrIgToeUxebLQLVFPVAqxqBCk2YKhwh4a6ha4zmLVi6U6eCp3RBzO10tWTC+h24nLDt4M8TB0hAGJfeIw9EkI4E4NOfkUMq5UW6qFl32zGlsLvQNPzaI1cLatsQ7uwh22zXcCFd9Jhw0GNx57UUGeND+xNiwvwllK3B3aO2DxpO7gxfRgwnbxdor+wLuMn5jLflbjf+NgQ/6qaGvNxqbgsvFCkuHR9f4PuUHw6oamqqQFpD+73B2txJ06YxlxhulE3FJvm3Fz/x9wPd2ghULmwX0puO4ytNS2FP/jSiXfqhVBqZMz86WOftgzGiX/k3PkQGX6bOBJTHFX8HgQm9XuQkwN5T4hcVE/7W/FhghfZeUF14yXxLS+q2E/u9O/B04cVnafe1MIVmjs1eeWjSl6ED+LKiT9t6rUdszBjUEs8n07f9xlvu2aO43ur0BuaPtfHb7+9wS/ZTZABVpVpKYIEgoTHloN7WPS1In5Narx0bY0+tDAIQ5R1T+lrxklKGgWFFBnE/52XsDtxCS5gVAQggLazfx34fGWvvUmhY75QGppCUo3k6VDW0JE4Ax3ZMhIC2BL5g5q8sw/v6NyJpZCxbovWtckO4eDe3JHTGUvNpQv+XHiZThc8MUJfjzNlNJSu1/v5wpr436m5A/tG1gWzsWXvA9t3Xt7foD2I7dAVunwIv2FDx4asL8I3jU3+Du6hO3CwxwyCnPtrNc9cKc9M+Ndk7LPW1sC36UPktKXxweYya7ewMW7RyLbMvbeADn+nju+pBWp3IV+JwQtfkC6BbZPA5yPPnZe5M3b4HP5BPZByuRbBzkeod92IZ889H9pSjtIN2w/8bLby4a2wu5hcN2ObAPBNGrw472R4z14h68qL8BuC79iX2P7Ger++fUXejY92Ox/7BJOUZ4GXl02tCfD039X18rror3975SMJMeBZLLEc1GsRhCry1409TXABpqbu5GRX4c+CsAO/mZCoqQ4trhGKLkIme6M+kEEsIADXaYa2dcWe7WQLoShQ8sokvQGfeQY1eobYHnQc1np5mXLv93e19cD+octlU7noX4AF+ZZUuqdm79K05RD80tev0W0t7aKdD6BvX4d+fdvFdqDRpCu19c6+kH8FFn0dm1NbV/Jyx4gbc+/0Z9yJ/fV66L9+uwEHe+Cu//zPv+v/9f/+L71d33VD/70PfBjkeugrH6P+67/e+TB54wOoJS9aWEcbHx/drmpL11/+uuiVD1WXS6m1oQKSH/O8fFAngzilruGW559SDL/jy74XsSm1WmVbxdS2bsxL6yrJQ3f2jDu1wuOI7tfSe/7zydg5qCWRb/NRXd7hH0oqWrMCF+pjQUb+VW7+9aGoP5GlC/fxbbvolr2WD0MHMVnagu5FJgcCKAet20ZtveD30N9/+8p8Q9tARBemytSgwNyJ7Tv5eOcj7Z1YXy5NicesQWS12nRHR5d0/oWQrmoMON+x4cSLD7xDnXiUV+iYHCI2A393/Z+/v5Mfkf/S7X1QH8fUv1BP+V8ILPgMsRKKy7pge8MykUMh94qv5A/bFDtujMn1dd5/JZPT+Dzrg7XbCj2pAdZlbMvccUhXPnK+8TyUdZOc5uN49pcbPuQ/UfzrrzclBu/k53a/wrYDdyX2VZZkFbps+pxXauvGnpr447mkoUJ3chf5fvCkn+fu1FLHkCs23LlHZvqFOvzrX1fWpHC/646Pv/36m97e3xXbBjJ39pjT5kFdSNtF+vKLtPCMlLnsj4RaNkZRb43fm8vaqKWhdWlaAINPLe7of/v6rrevN93yL9NhvFOLN2J5Zx32fsotctgwMOP3h593ao3bBTY0ZU8bY0dHV2Sva4HXPF7YGy6X1zkX+xv2rNuqZVmJX1M1aEtKrDZq7YUP9ttlY874f2DbHTiwb2f/GMgZtF2yFB/Cs7I3x11x2DV5G/Y2YrI0K3+RJvs47sHfJxz4nvW1YsfLq6kxia6WRSp4M0fZ6OCmcWWPib93YvL+ftWdGhm9eKYq8hL6pp29IfkcBOVpi2TwNx39RveKXKFn0ZcvZ46jgwmyGn92qIc27tmEBxsFXtOXPJfdWJdXNknMnnONRTdY2NxusUfogB4HM+6IG1P4UPwPrOTkwn3n5TW6F2xhbuai6bTXyE18kRPfkBUZN2rhNz7g556aeqH88Ek6WHs31lTuebGpNRG7hbwXdg/VArTOeCjHum30G/ZIyU3MCzQYOdWI+0K+Zh9ZrnABqVUVNpbyDJz6zP1Esqoa8hptYbTmkXxlfcwBF5NLGtnGP6mT1AEEF7tv1HvHl/B1/NkZ75kIAZA6CYzRkaFp+0Mkfko7xhzhS2Bw1VWKDzRauI+nLRgavhV7bO4n68RTh+z5qZfEISalDcSO1FIgujsJDZAd7H/aIRU+YeJ3ZyOnVcTDmv5G3oB/0OlA2jDQVXR2fA/gHmg04MNgMPVRy8JG5V4DIBWaf8c5lf7vCo6D/7sSRQEQVZnEJ3kYrfOwLRtgaOB5ph94jn9sB0Z+kiLW8wTQM3k/0v93xjw/fbClHx04MOWfunPt0ARo/o1nFmPgRxXBBX7E/7vHlDurBC0JAZB8MDpzWf8oc6H6BCQM9k+If9CF0PI/IPjnU4j4IErcbMv2B+73nXCc+U3vj+D3fH8Gc8o9KZ+Sz9HvrjyQaQIzmJv4Bxh9nDYTH6OzE1TgHHFFDSed8ywmT6jvN8Wf5AXSGavQn9y/v540gk4/PZ518rPJp9xThqc9T5z+pSMeJhaBb4y2scsfiNiyc8PKjSIbfSaC+wzBBWJHpKZ/bgAfI1BG7uct/hyP8rknOUsl2fo5ICDbCnDOZ4ypNDByzTl7IENhG31PEH2pVQFNkmV/tkW/OzJ/gvQkJd2ypdyAnw8TwT1Bnw7bc5QInLHS5NU/OCbtD/OTF1zmTokMHmdFR53x6zzIhGZOgc/NeOehYecGHBwo/cgfvD6wQ7Yn5AYfveHPQ9HQeZx4+jjMSYqJNJ3BDR3sPHNjTwd0mglPflmyPaFo9Thsn720TzgxXI0ewaPfHZ91ZLLK0J30qabgnjAg5lR8kKwcv1MV5Cc4eWL9IOfwwGDTfqKxGQfANX4MPEQzwoIopDclcLGpOWgjl0ag8G3oYH0NYuhpPwyctpVx7qehSz7vPAjm5Zl9ztkWG4By350An8CFjyZdxd/8GGqtzb5tDIOQ1k6sTv07P0Q6T2ygoPMEhRQfTpzm4Wlj+BDDHBWgzJ+Twc3evIzHfAYWfyCMPaIN7oTBg2KfcQj9xDFvl2gkcwboVAuOgdCjRIUO58DuT0MwOR902JDRZ7CtqvOHxHHkhx8/Lvll0/AtOiIrD/mdB9u0IwjUTT2S7CLs32wRh40+zqgLXaDHrswp8RrKS4D86E4uO7Knv8iF5OOcYpAjOoWNp6ed+a7CvvDG5sg5Zt0MarNpWRZ5/hG2nVyZ33nZGD2G17Y4H3D635H8PFNrZOIjF7HRNtNW+FNjUzJOzh8P/DjZARhkqDLXqdHYlvnGelh5OVCNH1f4e/Q7PySJNfw+GVRFHJ/cAwlAT9xobZ++taZWxBx51cSPsuADJThQPxSeAAhkWsvKD9E1MQlmqCFjm7gV/oUYGa3khemObTTQlGwrMQ4OE4JO9mcbW4t521PHui1a+OHlkvLcYSOzrPOwBn4M1nXA7M96TJmO8SeQeEdXh3anBgN5ORsZiEuj8SleBjPtgL8gsIMhCpNmqHiR6ED0Ybl9zkNB/e283LorLzmTt4FtLuahGcSgP4EcduxBFbo7UtIDooPGtmzz4/RQh6dVqRVAjFdibFt36i7Q8Sk0sbm1RZfLRRfeKuUl+zsvv668oOrosv3YB8eULZ06MIBzZEgrgL6kyEv86H6cdin4gO0P/EcHXE1/JbrTdkFmkytpPofkPnpnXSUHA8/LyARsy/AOYtDxOcA0XN/Og7mDmO7MJ4/LQn1Qg61SINIAH+rYtzKXmsyaSpyyZnZ+EM9oWwpNqzZ1xgbbmjWkjgggz7kYEJroST5jk23mBa0VPnFk7nbnRRF+wQJGMn9yxkfjlzjCnxcysSV7Byh1/AmkH5tsOIGMw9eWprmuLpuqNV6i7gDrHL5k6sDnxEwcBqLTLkVEdMS20Fme9gZPGEW0BGp6O8cQDSaHmQERXhrF5oM9KPvcnrfeOGjkL9jVqjRtVnj6oyZv8Eg2c8gqfG/NSmtbdkAcBte0ruwVpXmYa2ul1hrwaKvARj6RjI0Thjq5HIkBRnJi1SQTCvRHR+g6lwFMGhSmP30kdwfrMuoaNktG5iHNCEkjuniZUqz7BfsmEIOV9TjXHPlZt1WNuoNYRpBdslGCFCntYGqowFcrCVyh68pLusQ3dlQ98aUF2QvxaS04KfMImPvMwbonFMoRFVVNrYoXlJvs6JL0qRn4/BkSh3Nd7FNetQZ9GE4bQ/vkn32dx0gcqDkRnWBSfzc+QiZ2C/FIbb/zQj9119l3YuP40K25B8W8VjX9C31ow3/SIRl6rrg68Dn23agt1tfUGxuNnEiWWrOiF/fV1iaV5tG55rfPEzIGNWVGj214Fy3EePLAZ1s5nvMi9wNcH+Bb4+Xuom1b9Plo1VSVez3Y0KnBJaUbC08YGh3AL8Qp/4Lo5aUmX3hFoDv5TA0kJ6d+6XKxXl5e1Ihrx/fs6Vdi/XZ7Vz5+XHmh3Hmo2LZVC77b2ImO5DYy995148X2lQ8RqbEb9HS1U+uCNjYeGsqePKjr2Jrnip1ntmkDtdmqqCnrgo7YanB6HHDO3kZMLpcVvzal3aBtvMjsrNEbH18mHaZ1mY95B/o7WiW7iOcGrFqxH1WSmIOvWqH3osuXVwmdX3lx/zZ9v+uNj0bxaeDfBHwWx75TI/wm68QysguWv/weAAAQAElEQVQ+uyn3a6bV+BjYwFVJA55OADiZX5SY3fOXODqUtXCRbOj6mLV3J3CUfkzBrgYsyFtVyOt8hC5kLq2BK8GFfxHUp4xisqhT21Nv6j0fIoTyjRfr1RpyixgkDivs1BMv8XdeZl/jMx94vvKh585YsiTmSZbRbSOzg+Lr60Dewe/RGx+kbnwQer9ab29Dv/62A3fWTIMwULSl8qKF/epyWcjbJoOdtj3W785vFrZ+7Xwsus/+0C0fMniuuPERlDLBH/Qr8TMf9wTciCWS3LSsC/euRn7TLmr4Kep1+oWMNz64vfNxxm2btD3241f8iG7lYJw9JvU/iMlQkY+aH6L3Pbql+PDKx5Hkt5rQIxEWwNIohS85WHhxf9/f4f2qxDW/F0K38IyZ/F6x6f3tpsSV0NJ2LaskYwSiLnzgO8ZNQ3d8PIinFDvPD4IdfdBJMhSDGr6Ruzux27aF+K7YNeR2UDsGxHopvVyELYfe+Ag+xlD4Xl4acVtUtTIGh999SL+9XfV//ed/chdiQC3nY3ObH2rEYT7OHuQn6weA6tR7USMoyzrYSxal3lIbLCH2fTxhrWTti2dayKa+v//9Db92LdTmsikpA7rEM1G10nDTmDkn793qhzVop/2QiTwWNNVWXagBtgIlhB0nUp/J+e2KjdDu7EXHvqtVkdebdvarrO/fvl6RKz7SSb0f6vjTucLCHiJUFPT7hMvlhVgVdbrj/03P48qz784zS3ze1lXmI0hr1sJ+ahseAYXupl/+8gvz1j73D+KLLmmoxV/yQlcyJ3ziCMrGb0jfqeMr6y04prA3nLte5se6jdiIWhm0g7kuG0EIzDPjzp5zuw303iXQiSGNctiGR+RsoVZWbeyx1STbwNBGXa341Yn9zvqMnBvPEnmORRPx4NqlRu5FAl6yzrcXJebRIwv/pNfXpsg2H7jWtWndWFOrVOghZbKxA3sPFvw+99g7o37C6DI2Rb4suaRtK10o7FZt+p2Yxr7O3iSO1IGI78b9jRJTVSGLCZu+tOZj59bIk+kHatoiqPBIaTvrK+2yiDkJViX++9TRQeyK1bFr1k9qqIOnNm/sYW9fD9bdmPUTOYlZ/mLPtq2KLBkRXIo98nLZ9II/F/aYF/YAzMUS5kvzSJwavm6JLz4J3jnBJb4F7vxeGxiYeJ7Mmrpv1M7OcydhnPYf9Dt0QohtGR2IVqXNGqVdyFHsWYlzY2yLgwt7XWKcGFGW4CS7yMdlyu4ojuzsp5QLbpcGtXPnvlIIWlioK2vj5bIqe9Drl1Jq4oqN3BKoXSn299GVmMbWslRcAom1S2rsp4mnrHlkzky40IdvgzyYudYkUEL1pDvrl3WA8UZmg6BVyfacDy6dg1wiRqmrgUHruupCflYKN/cpkWMhIzSYiq0ZhFNC3NnhakCyIh4KJT+N/UHWPNK4pIA4qjUVAho0tmUbrOCjiYA0tJHTUR5IH/SktT3bjJlW5gOxNThEI19y6eOwNXmKTgDxrKlj+t6J41O+5hFGGFTwBCwX4BNq0vyDS4L5GSZzBDzgZ6xxJEaMhzHp26dC+2yDm0CyBvAzOU9c5IVk0uNtxs+5/40Wk+Q/EJRkBAqiQPqB9APf2Eq2TwAZW/ssykExfAOmzhM/nkk+Ef+96zgDI5mzrMIG9gQ5eCDzAf3/6ZE8xP9AQjDHKaDEH8RznJbhPG0rdZ5YTsS/8WJLgc+6YmvsCegfHDbMzIf3j4Dpf8NZ32RygxEQWyc8au4bwR/3kobMnqko4vDNn+Dtc3z29TGvx5F1GJ0dnQ/Ud03mPwCap77viB6DKQeCyKJ5YDXXUwZzHhnpf4bgx6d97qnvSWN72m2nrSf6WztvTP42fvRsy+z+tidm6sGwZxtkZmweadAv5Ex6eDL3PUDDfHgh/7AnNHak0COHBpLLz2A/5iF5nrZPGWVQVv6wyXFmn8uDwNAzjpgsGwoA4j887W+xCU9s7fh18PC23zuyz5sqKD1v4J18PMfB2f5OfuaDryeeNuPJQ9GxPSMrshnAyTRXzhhAY1vGrmo8pOikAS2Bf9rXeTizrecxoOsoyPwnjue0Jh4jnjSZsI1IdKC3M8dAZqJVqdzgEfEUN/lB24ED6Crm7VBmngdZdEc+rJP/nMnoe4jNkCLbE/Q8HrIyHNiR2Kf/hIF9gfAHGM4p27JN31Pe7DI5yE/ovwNw/QP0k2Pgb+Ccqorcsz9oOrHtSRz9nKiBPrFJDEIhxh04+6GxjX0t3RMiExjgT4RpTnrL9COPGPNDNIN1WT78ij22ZZ8Q39CohvjYEvqFB2am04VOALToK5C2lSN+HPx4Sptx0OHvxOZAb+AbPvEYyNHMu11K7jMf+k5MiuWTNnwdGZkLxL6DGo1sgiLnD8psZwicshPTjpzQhb4jg5mImBDc7MyL53XOpxsQBlBUqd/ozNwEBHbkhsE2cWo6jyFM4ePkUKs2/Tlt72qttC75geLT3xAK36nJKRuZaXts7NIzrh28sKER/6pS2HxeFLwk2UbnMf0GKToTlz2vY2f87Mi1PaftmvKDi05MkNW0tFXpR2f8FIeZ6SBD52L0kDHNyryFb02h6UECof0MkKlVaaWgeLeCjq6DFxC2BTkwsJmTnBp9hpYpEAPPacQREogPXqLs/Ko72EPzA+/AL07t1F14WjU19ARspAGxqxOH2SJjwBAAhW7kB/eQP/B17gP8YLThP1XzEmmfED0zp/DAKRsaa7bJj82eJ2nSUPN50TwmrQSZoneO4QsivorjwJi8YDvpu8Ywvg/F7p24CGK7SSryxNptpQogJ75OmcKiAU94gVYrGOTgG515HtgEixKLyQN9JoKPbzvxjS2dOAzAVQiFArojc9hSCBiM5wRtbAzMsaX0e/Yz6KqsDg2nbCYR1Yl/bF7Yg2zjaxfuU8NMyrKDw48gLcYF8AZEorWqSq1KCz/kB7Jis23wECvH2dqnnGB26i1wUDewoI9FlgminLhPfCYwFGt4DYd+5gcyaISRAD1Ex3dCw0DYDHXsJMZ9tnSYsakDZCWus57QA3qeTZYhK0YLfhQxoqvkM3Gx/Yk6M5JtJY4zN/jSycUgl4iZdh08T8Q/V9Nlu+jCyxy0aA8d0tKPfdN27JKlCfp2GESDP5jQPVtj3xmNLrpBz/reWXORGb5ywW21hnchspS5gHKMXETOlkmTHJ4YTZlTHz5OvKVCxjQzOOA5P3kYG22DJFQ1+AtdB5ia8ivz6Gu04rChJt1TXlkQYn/yhlfIEPHRPJib/bQSbMoxYLzxwvGMJZiR+Zo2Sp6lIY4B70BefA5v8pXxQZzCu5O3Gx9Y8uEipXInZ4Hgd/IUvsBBXhEnO7IDWIhcrlNnq0VWzTgu7YynHgcs2IMlKLjyYjj6Feo66Yt24M/Oy7CdtRx6GDjjE5TMi6OzFlJrkKK2wJgYjxk3Pfzv6FBkw1oIsunoPGxjHzqf8hAU3dVKtpFz3q9iS/GMPtcDtIMXnqntSGrk9umfq1QPcBMy8JGYFDQN6Mgn5fghPS40J03HlxMoAqarrHKp6rTFNvL8wQeaMdIwKntM475o7o928eJ9Jw7YzovdLOLQRk5rpUCBmNC4J6J3xpDdpOPXcdzw+w5/F9oe9mEjdJ1YBpeXfj17J/6IuOihdzDOy0ayIASoU0upGYWXfvxpda6Dg/qJvPA07FiWTYhnLxgTnh+B0oauqqlam/a39F3sa0OdjzqBMK+pM/DGDnFUleLEYyjbM6Yb+070iqM1ixSpkClLJu4LL3Vbg1fIx6i8lL3xcWyxtUHfubffeXF950XyLf+CKWmQlJeerZpgw5xOHKWEKTLzYjRzrTW5SrZVAFfIB/TkC13xdeYj/afh4sg6QE/nI8WCDbAKRuQ0JjmJMULUmFjQIeEMgJjp32A9zFgSd0gg7bNO7NJAbqizz4dfkSXJbswVekrFek6uYcevDr7z0vxKeY35YSl/GaNkBZpLkbUti6qacpSjB74MgAN7DtodXfdjIA811NKK7R0lO/Ed+FzYsLSNj3AXLa2QX1qwJX5RUkruhKwBdOhTbyN1r8hLbk9gyEk/vsZZRjv73Dsf8oRtr6+v5OoAhszY5IjHKwVUhqTxEWdX8mO1SZcaglS2VdCLI/oP/Ene79Rm6ubGR2C+pSm5U9eMmYaUj5x39tTIueWjFR8XY3tb0KPb1BWx+bBIaTPeqXnmEL7z8Qe16iPjG+IOzX8RtWCrh+588NzvNy0Zows1mvGiv24NfKmVCFJXx7g7H5EHUvq4qvL/H2aOU1nnYwxVFXnfleerxBnGyZ/8FB8gb+/H/Fee1/ddZtxqCwn8UuJxEIv7e9ftbVeQg71mENz93vgIfOigZVmJ0Onl9S9a2oWPqPuM0UBiIwDr2tTykZUXretmPpatjCVhn1RqfpG9aXSRK8F/U/5zn4n5aaehOiH0VlPajWeRZa0ZnxsfQwmbfvvtV8x8F8mSKyqwkbocCL9DcL9fWe9NX35Z9fJlAIfc7vi6E4eO3YO4Yoivc+7yxeAO/coH3e0ydHm9q5aug/X8/tb12693vfGhtfgo/fqLkbuQI9TXgU93ZB/CeBCRmX5X8t3YtwtQPoT3q47jXUe/Yfuut/df8eldCx/bf8HOofhxwo31tbN/jdGQsyh+5j9NetnQW9agrgaLzH3MPfb9bSg15NZ1eSm1NqiWA9yBfebj+S/aiGPZzC2qQk7bZjvIT+on++O6rOqMbU8+uuroSLtgRluaYlf479z/79NGKfYN9gd7wTY84azC9qopRxwZi33get3Jfcf/rvfrG/YUdmjWS/bhG+sRcvDYiR2DAjm47933q97f+eBOnwhoWZeQieWGTWJuJ767Xl7wjXrJpG2agJDXsKWgL/bGO3ZKiUfvu27sNU+94gdmdLLVQd9l6tlISQxwB1szEvoLrNA5AGLNs1jyJny3Sjv1eCC7k6cBdJ7hIkM56ICaNqzEdCHuVQv68Dn/CXIXfWvh98lKfTAN7QCkkX1o/kWCCGJMg8kiTPm7CYpPjhGyCoPLTSbuLGmVNCE23Vkj19u7bKtaycyY62SNMA8wNX27E58DfzpCVtb5ui3UBSq7sEez31rD3kVpXZ7+7+z5LMlJIw48UMPf+DzxxIpQKLCzwXTkresmwZ/77IExXaVWberobECdhMf+CYxtBHNmjka2P0CiD0R+ZKcVR/rv71mLe0ZQlKoWoKlhn1TYNNQxcvRB30LsBBhUDKokA51521qWRY04DpQElxYKPBBr/g50+D3jGf2Z0zyMfFGX53wjjoiDdk5yMXCeiJ60GW3bis6mVqWqJ01sBSBg+5axZ8e+8MW+0E1K6Bf4C18JoWKPbXR+BjHWx7FAu1CPcci20hKeyRv+9IOb8OCK3tRfQQ/HxGLO5Mlg5AIkVk9gOM/QJ44HNXSk9lDSAUTN+eiL/Dl4XKpKDTtNa0cCExBFNj38sVxO2UN55AAAEABJREFUd4LFHwcKfwyOVsUfuv/TcxYO3j7bZO5pyP9U9gd/nGOQQAbo/ukzgQiIAPzIZBOMgGg/TdrnuB7tp6l/uWsTbOTYp8wIiA+B9D9DcD+DzzSf+y5k/iBXOnE2rb4/PuflJ9PfE/+JUWQEfiR94qZ9P07+ME7d/IBScIEnPv0JqQPgif+nbYL5mSjjwANnW/YDEssnXg/cc472MfWnmtj6JKx/kffJ9z9qLdmewEX/7PhnIc18AJE/F5eYApyf98U/VBtZP5sss1Yy4Vw0dUWnfjgynbg+9XUEBn4gm8PU/LzJsqlCNnERbEfKOcxYTGYD3rMJ0/8s76nnQf1dYzbh7xB/MIi6J3wmiX0fgI2xxX7YlvZhy9OGtE/+8EmWbf3+eFKebedOcjxuMuHzM9ZhRIfLKuR8Bv2Tw7bsQNFyb4E+N6+dp/Q8TOVv1ObH5c6vvh1c4nvwgPgNjvmgcPCwM4HYH8C0lVhEVqw/uHtjPjfUoY6tyRWqaDIbvQP9Vm6MtvVx0DX5qaITJE3nXrXHntiBDvt8MMn0ExKfzlxsCu1zPdtW/mQ+hR5bbJ8PJ7RLW7Tkxkw/9sbU0OlxjEdrI+UDztj5MZfGtuwTL1kCbNonSLI9QRyxJzW+E+NAx0fbqgnc6AtaQBzfbGDAmdh8QOir8CEPXfAw1uOwffZonzLiXyE3PgeqxWbL4DCO/ITFuUwIX2zbiX/yfFCPsd3KH6H3jF9kTgYuZ5+8kw+GU6ZNzlEe/j0+58Gdtj9oQlcQxaaVB9bsK3bJhpHJqsQk42J0nrHjlJWHZSyFNHSwwfeN5tGjgYbknnxj/tjKD8Ud3552YCJ0kvkzoN2xMX7rcYQ3NAFMwv/Y1fAxsk+ik2bINvMLP/hPmyPvnOvKj4rIzpjIQCu5otUMxzd5DFurKedy2bRtG/JWVbXJo3kMrgGa54mBNsyMbcuRbdoJpz1MzRPS2TKrg1hkkL5dKpwMSFaOz+sq/f6oh/iSfQPLiVpsCQgu+Dj1OCaWcehwcmKT69Rha236tq34CSzrMvmd67Sb3rSnCRTsQ8mbDR4YaFYO+mkChr6xvuNj1lvPvoWPscO2olscme+swU49zn2QFwhnbez8iN9nrezwZT68sHycrYo4WQt68mMmLwvWdZljoSM5Dkz/lpUcXnS5XJhf0M9eht2Zjw3+kEoHRXmpkfqzoYMg9gcoknDJ/IlNO+vpxoecGy+ZJvCi5jYh9h+QQ8lLkMbaWrDT2Jy98M6L6Fv4PuCuGy8Bb/B24oFKfYsRBoHo7Pc7kHwfrI/YHlmd2GH1PG3Pds6Bz7xcsvGDcfzKvSa+DUE75XY+RN+J913BH8fBOsF+dBjeM36ldVuok0WIIv/J+lCO6MBkfB3I2aeM4G1Dv8K3Ck2gcvW8B+QlCm8hmGvaeIFgG3+/0a9rdDVytp5wQQ64rImOstRK7LIt25NmnfPnWLJ+PII5wWcNZG1CN3IDCjGTiFKBT53kX5BdLhuyN+pmm23jvhXSQPhSEwN7WBRBTUi9p2Y/10PyNoh1ojaJCF1i3clJ+NN27ODUQb1TZIiEGh5MnLFZqKH43MHlfhu+yHKVbGN3Tb/WdaXfZP4kXuFZWON2MJpHbEl9RWaBF4DY+VIic9N+PvZ1nie29aLUb1Wb8jt7Tz6oxM+OwQNwGRF+yJbMH3HggaZ9zBd2Rl/2l/i7sB7WbZ0ywx/cBAwhPAo9LNRQqWF/fFjWRYHMRW6rJtuqRgzQYSA6d14eZT1d8eEGHMQ08bKk+F1VCphxTsvKmUshY0XPum1TL0N4POmFLnFA/chPyn7MnIVnuzTl2Sb1mRgNfGnkbc4hr7D3IH5Z51fWfvrJtW3lT1VepPXHvsdLydQW+pKPHb7EYGWPBqUb/O/v17lvDOqoQ9tpMxf9N/aSg/1ikJ+BHcE/wfbsBm8Ti1bq0Oys+fDtxCs2S1ZHrnLAk2eEbVvmesjaCMx/UUG8buyFM97YFRk3WoKkgq8cv8Qec+h6Za+btDf62A/dOzkKfXRhBv7vzN1o79p5/oxtH7YWucb8jCP7wovsy+VCnayxUvE5e2Tynzg04o8JMnwNPxfG8S2t8b01q2gHccq95zb3ZvS/33Xn5XNrK7xWY+1v5DDx37aV/WCdOgu5kpPGqTv7tDhclm3txDQ2res64xa9xRwknPCh90auEttzz7lAtyB/oU1/o90UvkFwbsQrtRVb4vflskHLPPJbkcuSFl54Xy7Rt/Kyf9OFGC3rqjMWRq+mvZGV2CdOB3E+6+ggbWPabtdJO6BHN6ds+Dk7tXbD7mtqkDideeKZkBfFkvlTyNGMyTMf13mPu4Ifaq0e0GTstq3zGDOu8TcyY1v8bq1xf+m68vErcnIvi722dXlpwKLT3D7l63FEdmL1cnnhY0BismkjZq2aOIWhyhEdI7WOk8aUbVsVWInb5bJi6wKZFZpBzlKTyW3ynVgwSZDEHnrgc2wIDNbPnNHgpXujlpZl06w3dD330ve3d70BO/uWjfIxAw4PLQau04bLtH9jrS1rk+05H92J0Y26yPpLnylsOOa8XfBdJry+XHRhrTRiWdRgwLZsqxUfe9jv375mzVlS4yX0QMbTj0EtH8gdOvgQ1qHNR9OlbYp9yVfaX355Vf5/nulHD1YiY0xZsTVxu+djEaUiPmjtdxEzKXiUqqqmPQexuKe+qJlBPAYVm7kX7Jehp/521tadZ8aefDAOv/FrI3fLukIGIb4Ff0NWciW+jlSzGjGwLdu6Y09sEzoac+smvbxKlAxQWi/S9mJ9+bIpdO/vN/anO34dyrOMrSnv5WXTxh5RbpIHfSOnkLHo5WXVui0T2ErUQsLHpOKj4fyvo6B7aUUs7thzm/v6wf4tPr4QErU64yJlXQ3sFrk8YeFD68L99JXY/PJ60S/Y+XLZoKwJK8ou26q1GZs7946dD5+3+ZHsxnqyI1OMr8AN33ZoDkVXayt+bNouTebPOEoHH5wOpgm7Gh+tD+5NW4JEzZAqLfkwYMnOZajQe6H2DnL6xkf8Gx/9Bh8It7XN2hFWqjcp/HypsCzSKEICMKJOBh+6OnqjUxzRc2WPXpZXlS7QhV/Yhn/XQ63IFbZKiy7bX/Tl9Rdt66Z1adO+hZjw2K63r10j/4/fWvXXv/1N//Eff4G3VL7oL7/8Va0taDMW0WBfh/a4F3VQuhDj/GvVaqh/GuaCcBBncPgibC/yWo/82dZGLjbqZLtcdGFvTruuF4Umzw9GQs74GEjtDhDrskyaIjiIwcZibP3lr7+oEWPb4BZNU2C4XBa95APwItlW1ok4UsOSqTV8R0H0Mi2Bs0u2JzAlkafeF3Xy04nnQQ6u5O/Kx3dB0Mj/Qky3bcWGJmPb3CM7ebfmYdrWpGql03aDNzqoJZ41sm/dWOe2mdc8YEd8kbcL+07XAR0uMV9at40Yboo824zXmdMOU/akr19vPGuwsVjoCBd+Moe5+KPz8ED+E6gX/DAfynvvSj3f2VcGfbH+Am2RLnxM3ljDLkEj1kjgTnvTnXXUWRN3PvxGT+Ss64Jti2JnK5imZnRxf17XVZgn28hCJ/5FHWZCL7WqORfr7dJcC5Nf5IIax777baBXgpVcPtpd4lZ+QocBAZyyrWqNltHo3Et3/Nc8mFKhbyGPl8uqC2u9sYafEKLQ5C+MZV8bMyYD/q51XWijkxhHNHBwbziIxc59YsK0czzuAUOZm3s6gbIt4178vucvngCg8TF0/aPN79bwGGNsKzwLNgbKBiuZP7imCQjpEarzSH9/3C92AhY4sC+27ODXtbE/NPzBGIsDe5MQ/GmtZFv5MyKcZBgDFuIFoaJmkhLvrJHb1dTfkAuO2rXvV/UUhw7W58A+YBAz9s3YNWAeCAkgWrmHD+y3rYoMWnHYZizkBbog0bfDzBWQVrKjG7vhR5UUwVw7TFWNnrDpBFBzLEtjDIVG8Ed37Ah/4oSZU2fomZ481dAB34163PdObjv2DVrpST8JHxdjT1Up8rPGsoffeXY5yEGEZ25ln1tZH+mLIzbQaCAwvzttyyBsE08p9vwITMmnGp3qPHlkK0d8MrZkGHiEh2lr4mEq04e4xiM5f9RC84fnk+dHgqdTn/HBfYbn3Gfcs58kHVide0xAOHu2Fs+ayvjJ/4/a01l/kOAzAR0/ANNEzC6VGwOUKWAZHAglWGkD6QfOudCVOkaZSXNDKW6ktlWyFvgbPZ6FVCHQeaBOo/qE/Kd2PsP5V1ugK5IPz0BG5AdGB6FinyoIvp2oQxb0oDCFfqG9GJWM4gCD6bdQnrxl/BmCm5B54PNc+plLG3DMSOcTBPcZMpXxbB82xI7PkLnPcjP+V8A+DYnMKSd2Bz4JsU+aoEITWoJDGL4RBhcITVobHs6MP0PmMo6cQPoB+xvxs4aDT98+52zLBj5iIbkAfw+ah6GtCRkyou90P9o54GJ74mxLnNEpDjMwupQW0E+Oc2OhDge7eyLSWRsTWGdMRtagoE6QokKP48SZ0Ql20QcmvVgTY8I3OuaoXX3ASQOTCsHsSbPNeNKwlk5eUbcn9nm1LdtzGN7ZeVyydwQyfM7ZVqua8unCK53cmrgnnZg0dFZ0nvURWQFQvzvDZ4f629QZs5N3YomHAPsbXbqBAVlAYg6a0EmlpIM0aICP7kd2iGefMIR9mXvAIPYjAtOCyzxdsVHwOAOPpO5IocNZxLZBl33JjE2fbNGD0wFoQw/ExydAMM/pI9ZlkL7oR72QYz2P1BAjdGmkD9VsH33ITt/PujB+B/Roi300cYj8gE5izYM+Vs5ubEOtbM/xx6UYA6iMegC90MScnZtt4EBO18NzyPFak54aKGgja85nDsj4aYtJ0EDOadc5mZv6ZMO4ztyIAzChhisnnci1T3rb026aKcYPvQO63q2OQXQVHilxioxSxqcuz744Zp3wJBP68BNtZEOLTNtQgMGu2cll5pnOOQUt/ZzQ2lZrnjaJo8of80yBEWMr+EBwT9DzgAfjFEhMiwfKtDOeOg0ZxCdxkixXTZh9cwXEYVrOD1sybq0xI9meNnRy0ZF1ShVHOEoyEKXiMP4ICI4WjGzoHnYO+oPgBRr9zFc1aM64kY7ThihBF5LUwo6K/HjoYxcu4BlJU4ePyQgBxrRvTP6G7QsPgfkxzBS44AOnnqgeyB/TFlEDg4fO/KAJDYAspk5ddMaDNg/WkV3GIJk/3/YRWE49YDWwPD5EOVD4b1tpxTGQWVWMSzYg6DsTQt7kRXbwwFOfbQj6qQN+QxsQvHaTGE+AP23VoqoGffHjrk//bE9c5gfBzsNwq5KwNS+LYlfiKI4GbxVz9MfAOGhCx3CeY9rgUx5yZWkCdANC43NsaI0f14ByMJcfd5o2SmETx2ARTnY3cAVY+SMIrFJ5UWuL0rebDEiVCtDOj6DsM1io/P/PUqNCj4Vb/FAr2g5NdIBWIbNk0UxgWhkTKAplDGQAABAASURBVH447dQCkkKIEKItmfMJxCMx6dh7ZB8g6ZEDBWQQRRKIInZW7Cwt66KFdSmsnfcKeCGRiEHinzimHxjgZqijP0QAJ7TzREeT0BG6pW384HzRtgG8CBKziW1e9uTHFGpgwjOTf+QeQIdGxI7fWeqMD/R0e/ZH5EKbduKhTV/4PKBJbA+M6+C7EJ124g/deAF6MEYcM1JelGbrmzEfJxZSERLdebuw9zs6DyUeKy8zLA4uhS6FEKiGr7TRX61p5o3xfGEqCxTQyP+uQWxdUvirLMiAwdgnGFnCT4IS22LXvvOCRyI3i9ZtQU7nRycZn/bCi5ACMgxIJbsU+a2Zcpm/ntRa0R+Td+eFwMqLgBWfQhPaKgkxE6pMG17NwzbtUO+JkZENcbrxCFvPeIPgtK38EUfPPG1ijHIxpEFO8gOf0VPYVVWTJ9eCPr+V0trYAFNHQMNeQZd+cpxcu+GTNXnFUdCfvCCxtaMDtAS+S+oEKDYdzAlbm4lTa7qsFy3I9jCp9keMw27iKWDkYQGwmjJWaJ2+VbRGFiKZstQshjKtbLVllaqRfZ0Abw+xS374kFo34lABToiHoEwfH2ljd4c78PxdeDA+4hMLIWuK4MI4sAc+cdizL46sX0ghsRo+N2xDvbZ1Ua3WHWdvs+YPGX2SkSXlhVT+AojQkZrkMZB1wxTCIpPepF9yHwNcpeAS+7xwKpf8gFLTUmumteNwaGI35Rjxssk3gUmeGnHZ2C8a+6kEZ+UFHLWDnZJlW62tOnjhFBjUVP7FnzBwdCuH4YsseSj+LrxISysOTAJXD18wiZxkvRX256UM4tEhAJumr+mLoz/AzDXW04EvUtUFfHxtxLjU8SP+n/uv0DN08PInoW3ZZ8chWSLR0KYt+IZsyyEClbPjL+pV4JqFK2PSDeztgIlPLEpNp3YEjThMm2eRgKiTEX28mBMTiESGNGAMJAed/EpGT/FidNEY6OkDIqmhO/ptayIy9wAQcgkfDsXXObYZD+Jy15g6uyrGM3mg3OiZdcW9qUcH+IInQKO0hczck/LRKP3wV1mps0b8qhp0BSe6sSU5W7emdQ2uY/8xIf5vyzrfvxhriDJ8VmHDiG546cougdTAgPSHRKzFR5PO/fbAN1NrVqF7RR7RAQeeryvZo4++8zL00I5PWZOq0rKtKtYWpupZe571CTcKDoLvil5k88xoZI/8ECORO+vjPj/S35GZe8CuBu/rpfGxmzUkyQi+k7c3PlRsl02JQT7OvfJF7wsf6daG7KwPXtYXfjZbScfB88Yt/xKIe8vgmSN0sOtl29haPP2mYGVJW9v0ur1qWy5z7eb34hjYy6JFtXr605ddYSC9uvOh/EBu5q/cc3f86cBQ6c7YY6DDGkfaoi9mxLijoylmuqTEZ0fgTky7zJ+aMe+so5W132MDuvbblY9+BSx6vay68KG8Nc/xQgzM+k8ddUk3fEaLDj70vL8PPrSDY+IrHzbeeEH7zgfU2Jxazgebt69f+Xj2Pj8YTtvdhEhyIcXOTt4JmsyHleTuIMBH1pvwR8beVV/fBH/H9zthHcIlGQeN1zdeKL+/8+KcWhB8C7V1eeFZaVtkibX4osZLYiqaeh7foA/t5HZAIwyx/ZgzOrvCK+TNOKxbqLSy/72+vvCB95U+sl8ApraLtVKna2ta8WND9y+/fIFn17mHdWmsWHtRg2a7lFK2g5od2N0W6eW16YW4X/gQ9+XLqimPtbigk91EC9wrgfvLl1+0hGGXrm98UKJ2O36YOjLOuMSH9Rf8XnXBjpeXi17WVYubGjl9fX3lw++rXvgAfCHXL3ys6uSUwMq8R33hA/TUv4gYoEQCX1qhqyZw0lLLrJP4GZtX8AvKL+uqF3Ru29CyWoRYd+rrSk0ManbNejbeYOcgifMDOR9no16zvj33D5atVCtgGdnxCXYtVXrFn1fyu6J0WbsKO4cIL/cs0zHt+2933d934c5cG1mXjckibq9fvshlbDt4nr3qN+ozz9ILsQ0eUQrTmPt9KcdAZqVLvl4vjXiW6Mp8bCY9CuntrWvnY2dnrxjHXR7knAA0InZZMZJ+UHvWLLm0MBbIB82O/OGCsoGJRkMxFJ2x/WXy4yPp2PAhf0llZ394RxdbEXUsXdlHQ/+3v/2iv/ylsd90kW5t7Em2YT7Hv/ySeWrgl5X6aFowbcX3RkwadIlTs+ZfLLiRiCsfXPfY7i4JII49zjOyIcTi5CY+vL2V/vM/73pjX+jUI+fcL27sP7U0FfTP/wKdyHfuXV/f3vT3v38F3nTnox6kQqQagV3xOzGrsnYmKHOt66rWiKpLiGOtCv8PsS2Sz0F7aGBrW0vbukFbet0ufCDOmljQcVf8urFX3RMzZC0EwcgrWXHxQNjgI7a7iWGj7kR76PX1RX/72wstNrDOpcE+eOh5DMbyMdfWwnwnXAfPhDfqv6q0LJuu6M2H5zuxPfqYMVmxNTEU+i+x9cur4ue6rDK+K8eQEq/Y/PW3d+X/w3x774JEtkOhqGdr105R3NBzux469q4rObxhwztwZT3emb9TP3f0p90xlLJk/0MOehZ0GmFdO3K7wKrogdZKvFKTqZEF5MvWtDFxwb/Xy0asasZ8YbySv2VbtLDuBU103PuhN+zKf57+zjrZWTw7uDv3ojvGH/lLE8R+EJD7/SqhPfW+bVbc3KHbyc+B/ZitVg1LrciGRaLowpsayP1kiX72IlliUUoqdWgoJ2IzNM4JfB/MwU7TEbyTtwOhqNHB5co+ZVsXfHxhr6arwOgwMG/quSFhJTDb0mT+IE3V0CfqZBoHBnLcVKe2BnZUlQb7SHllrV6ARdtlUVsWrduGRCk0xm5Y1Qc2Ax29wdml6ZeHDBT6F/yNbXIXpNgvamIoPL132q4cmTvpLJhV5KhcuRUo6+7gsqOHMMz4Ksc4fRjY3h8gfJeQMR46aA/03Ki3O7XGkDwx76FBvhPP3gd2ICumIFMcqON64sIjZBq/W2tqrVTVVK3JBgsYe8WBZK7Ss03+bcu2qkqGLiosZCN4YNtAP8N5gsKu2f3dxQ7XNzRWk80+6Qf+W6Y/JtQ3sn+xF+tgieE/Auh/6bQxCfgjpoeqP5r+Q/yA8TOk/4fEf3ICkZPyR1nBe85I9rOn744/QH9Hcw4i7dH7UdGJ/rh+k/mNZ04yYf/eDtI+p/8dl5j6I/wZPamfH+mCCzzx6Qc6CgJPfNrg0wZs/2H8M/8jZKHBAs85E1kBGzkswszLzAHB0/uHp23ZnjT29+1E/t91QTcntvw5hX/Gt6ekyH32SQcbSTapJybtw+90/wB+zOGT7Ck79vyU5knwZPihLeYDP6CVQNjZ+HQe9E8rz2F4Mg6ENtjYkPYJoXn2P7f25PqM+mk/ZIFMJm5n+1y3kREQ6muCOJ71Z3vi7GIzZxXDFhm5MdmZO3MQXOwe3DDs01+okXSeoGT7HMxr+qEYE2+bNvrNbIDm05mcjNz1hmT+oFXnwejJW+mX5o1s4nySfL7C/3loZAUmDp7Z/tGFedsqQD8cNlKAxOE5FVUZj3mRmJbLdPQ48B+iOZ1LsGaeNj7QfKfL4s9j/ozHyd+Jeecm/RQRvqmTjIXcdlCsF5QhI4PQntAnpuVhgYnwPUHw2db5R7KTn4CV4+QfMg8OCw9y67rOfvh3HqZ3HmjuvHQ4eIIMLjyBk48MYjOmY1ewJ2QcCH0g/czYViV2gg8BmaNhIB6Ohg50nXokl+ZhW4ZnxtL0P+AkCL1tHpiackRegLCdNlnMlaK3qqmgDd0JlunYnvML8Vt4EH3SRE6gQjQp9d0xvhsJGdFTaj/oOfNKnjEqD5yFvrDalm1sqgcv4wLAiWMktqyXAZzOgOSMJPsbHagZv8Q5PAOjObXwoyz+2A9a67MY+kgKoTz1L+uiRgwYMieIJTtMdKHbqYGdp/mDHwB6HNH39K/HAFl2/AmPFHbbyhG7JCtDrrQWVNKjyfzBjyNUKYedCfMwv88fsqd8ychvrZTZycMTu8GlL46Cr6pOX0hSagS0XFa1Rlz4YYwfdx7YM9eJL2R6HkRFCcDAn04OQhOI/OgxhOknDvlxdkdWQ65sTsMLwePsT2dkxaaOroN11cFzSuDFYVv2AxhL9Ke9pXVZlXVZDZ/wa2GNJq/rtio/nAqcoFcOHIlcRE07Oj4MfJj6qD8xYeghU3CZD1va+Jg1mH5Vg9QSZ2GHOHbWZ/S2RuzBZ862lrbMmLog4ixwNKqqCflhphr0PXNin8yDtw+dfEffwMbE1M6cEG1FTlVDdpNtfqh1xcaBHx36nXpMXC6Xy/zxaPRpHoY+97o54GKBkGTZDyMTAGRmHL7WmjbiuRBr0Em/Cnlw0A+xVK3hazttSJDFwdRO/u/3u1K7LvMiZmXCs25DNsg5iHmaa09OHjgbDKf4UZl84JI6vvVJI1mlefDjC7exxYAegHLOQka1ky76CruXZdFBnd15MTJtQ3DmIivt4HKwjtPCHrT00SHCzO+8FAjvvt/xZbAGuw7WWmBH9k49pIX0wYoxOo/IHdPHQe1SH+wtdqlVKba6rMQ8+6Hiv+LTwMWzThgq+FkXxCL9+LTxkiv79E7MQ20mRgx4qE7c7qzr3LMmXoLCeh4TxzB6T7aTsbDHJraxgImO7ZMWxk4+QMk2vrDmipcwHXuDBzpxtGvmPx+qEAHX92dkBYLNy4L4ZaMPwXviSH561gLj0LiKHA9BAhTguQ6E7ajTjXrrxCW5VpCSengD9LNObuR+T5zARY4edGmrtVnL25pa1TycK4TTTlrbcJw2Yh7rDx34HfvvvEzMvhc9tlWP+ImjQ5w4mP4gjk8bGErQNuJXtJwKjR5HFaMgH9gqIbd0p9aOOA2+WpMdm06mgW+DHGTUqsjPolYlI6taw+auznzoRGKSd9uacaO1rPOwbIDBQcwSu+i0PV+CJU4Nmam56Iu8HT9X6pqlhg7NtbEnl8Cd2Ic2e0rFHgv5WIAtcz0dN/LbwZk8MIlttuc4ubfBI/vCh7nLxkcEwTukzJU9fWxVymEudilzse1g3R7EK37Plr5tVVm2Jc7Yn1iII3Wz48uO3zu8nTq0IQoh8/NEt8C5RBPPTtsj886L+Xz8CiRupERS+MVhVSugqapkBzx9L+yJHQf23annHd2EQTkaNZLYJe4ZZ43drlf2oBuxjjESoUQOs6haeHbNvsDoKULxP74EF+islzsvonPPPmCOFFxSa6w1uHpwGN+QNf/VMS8kN+CyrOSoycZuZAzobCvxrnr6E3uyR941QsOLv8Yb49RH1Yr00p19KfeIxv0y+NaQGcNkNXS2FlkSxCpikzHmgJA66+gGf/6ikaCv1rRSeAuQfCd3jf7Keq7CHxgTW6lmXd752NAnToyP+ZJ8zhtp3Jtd0oINWbfJY1o7k1LseX191Qv3WUZzHB2ZzjhxK+xNPQUfsC3UyU47Huuw48cAfwLSRaiVryRYAAAQAElEQVR08JI7MuLfjX3ltCuz8BLrOy/xcV8HNZpnjYbvxmDLc88N3/nS/6Yb6+5AaGREZmxKLkOb+Mev2IxZU17aQOh36v9g7c75kjY+XK7boswHJz7WdvLaD/Ric8r1oHZRx7RPwOnYGehMDMZM4Ofgg/+Ozg4c3E+PoCd0nDtfZhe6rNTcum1krkHb8emqrI8bv8M6bFXcT6mhqqbWSslbJ07vvLS/USMZF/jkTY8jdsSUAXKgLzXqxBCzO0I7flVJ8XXdUjO7IqOadOFD7Rc+0mzUVmtNNQklEglkH+jYYD7EbnIJXzv+Dezu7N2HUKH4t/ExcdsajESS54jZ4WKYNp69AslB5Bf1tKyNWCzKxxVXqWwlVont9GVerIGsC3l6fd3YqxeFHzdn2xrzxKZJcp6hoP3rl1f99Rc+bF1WbfmNxOSalvWa/yTxzt4cO0gf+kTdt4esLsKuZUVW1oxM/I3ORoxK4T0oiqyf9/fU4q4b+1pHpzhSKzv3sitzxwOHS/oLH89bbVrXdcoe8SsOwEOqyP0+4/Ay/x+wUmIZvmlfFza0CbJEmPTCx+vE+vVLwzYrR2Ru26IFH3c+ROVfHB/Ue+I5xj0kpHPIZYV3oDhyvnx58KPnYZJu7KHX1BoftlKXg3UxhAzvxGHVM/4R2jFy0DFyI/NgDQemi4hO7TGN7ihI7wFhyjMxH452YnpjXV+J2zsfuudaZ59YZ81g76Zpc2P/urBuWmsJhRIntkRVkxIX0MQpfTMurcRiAdmxKR+m48vtej/3qhhoqVUhxxLO21bHnkzx04U99K5GQQwGiUH+QkHajTi/fR18tERWx6/JgAiZ9Sz4dmJIfaDrdmOeqakBnwe0nXrN3m5ihko1bMQM6mDAt7O2Dn39ekWWidtgjd2Zu2PhECzQW0urSZdaTC2L2e2yUg+rmFLkivUw0HW77rqST8qBOSv/SfC//m3TxkdIzNGyLMp/wWDWvQY6jbgF2gV9BeDA44z9tpFv6vCibd0m/U7dR9eyNuYexDQuaeUD3i+/LOwfpcsmxVdxJA73fPwkhgf78jv3//f348wPuBtz2c87fbjAm5jAiF8dv3b2y6y/O+0d/p09e8eOs/46hMIWqwjI8qidbdvAaR6tCt+b2DiUdSIOXJu4Bv26FjZvE76wNl9fF+VfQy/sJZAqNkRX4h+9O/o76z7mkmpVLYqyigoPJc4r8VlA85OLXA/yeuMe1/GNvZR1t3O/2anXxBlmSWcNiGNjPTR0x8Zj0hxgB/edO/ndqRN8JjaCx7ZEOyHGAAPDTlsPjVnnICELaYBpdQoiQDNZg2/Y34hhIGNxsZOLgQ/YTZ4G+aB0hDgJG+zSiq3xNfxpV+K5IOfAR3tS6nnEX6yRyUmjyAPLuiCjCZQMeXEJ3cF+sZPvgxh0jJ796H8IK+yNrm1tWgCbGDIXv/LsAIvi37M9yFvkBiCTrMcBH4TRYZAr9izUBeIUaHFsUsby2ZmXmAKbOp3oSBtbgwufbUVOtZr0ERbdmQ/CNmuvtKyrWgInyZLiv216hBiVnPgxFL8+84fgQZbuB4SzynrOpR2jq2Nk5xnhIKZZb3M9cV97WPfB/6c6cWJwCdhR9sfwjwTaJ9+Txvaz+z9qY1cClpvCj/AxRwF3ADcI8M/VZS4zkZU2vIGM0wYXsCgi1mXwBsFzxUxkaCKjdxL4gBM30Pk9wPZxhoecTRrbchL6BEv+BPoXDtvKn7DEjtg1sCvwocMSZOg+C1B/4vhsb5+F9iy4rsgO/ExMdAZvozSdT2AbO/yBsT3HRRvIRHx4QsY/g6nD+KKhSYu/YlVZ/ClPlg/7mYutT7rZDw6CiaOdDP/CJfo/w4dM6uXMMbZhT0QHfiaaSpm2p77+kR2OT8THNkI50fEzeU9cyL714XkOaG3LDoj2BHHERlKs2JJcZ7P9zqbJAx+0Nq31A/+YvPpvHIgT4j6trVNWMfGEp1hQCgQfntgYm8+W2ODI2Sf4Tyba0NB8nKEJWJ64yAxkENrMBWxPivQzF4jutKm34A8eHJ7QH3Vle5Lkkq79bUu2zznbchVgibOTgLyEyA0n7UAB7vCQcRDbPiF6xP5mW7HjCafNnXp6woB+yLYiNxBb+8M+fTqiA0adMiSrpPAxER5xMFThg8tMGcx52k32t7EEL/DkC5VB1YMmdTVxjG0LZv14xI7gUK9BTCJrxmQ+NBw8SH4Cbn59QkeUFT0BBsStT9qOjOgNnTiqNa6atOnYhhzATmMsPdnEjYUcnvAmH59pY9OP4+Am/cPO9KM7kLmGXsOU/pgPccY/zbj30Zn5/sSEaWMePm1Pm4p4HzyE9ZlHTZx9zokj+M78M15/1I7wA5kPffimXQQ98jMfHCTzx0piMMfEslPvT9q0VZ522mdbtLYlDR6OzwfdDt/Or5g8oNx4EZIHFlD4PyZkPrZEd49SuJ8nJiEJaXR6gPm0B+3+nS1nDDuCB/DkT2vi5uQWkKyY1+Hvj1j1B72duRP0OGzjXwENW/usqYMcB+J/J3fjIStyqpqQoByZj9+BgRcZ58fszoOrsSVQVQqEPmakbzvDD+jIv/PDOvFLLU7goU8qLdRVQ2fs6awFcYQ+44MH7uNha56ZBnIYzrUhQwgER08dXsKr2Bj5ic2AvlrjYX7BxgZNx3/2GHxxmLh0mPKDLjDiAPgRCH7m/A61ZFsNWa0t9NuE6WuZvlXMRzeZRlcpdZ96t3KwVpASHTdeOCSewbe2qs0He8uQxZaODZ2cpJZoqN9diJ5+dWyyWegqjaxBwLbM+CAnM1bYvBPb8+NG6leKneJI+9SXmFcZXqtVU/4VQ3Jx5wE8fthWaOMHput+vWn+jW705GE9umJraANTdjXie/Dj8j5zFLyViEi2saNJ2GovshrAHMEu7BgoCf3BD+nkLrJjy5l3yY7fnrbaluSPPys/9POSrBpriJdFiCI+A1t24CDv7LnUR2QGdtZNdBqZhc3LuqiR2/hareBFjqRivlUpcRGHbXAn2I9WofPEGz9m7ZHDYj58rRpz8bdkfF6WTdWaxHz8rdbUqiZuztEXR+Y69Zu2wK1rXngMfvhep09H1gZ5PlgQuKbBfRW1cDaZK2GddHlRQUlQR5pw7FZiDIkSpwOmvCy63SK7686Lo8gMv91UtWjGpazC5sg29my80Ag852zPOO8o27Frx6604og8GtknDcZGdVDgpMwn1zu8T5/nJJfMJQapfYbo6JM++Pf8iyXsb62ws9SqkSti7VJVIbvxChH5BCjjxto92yY5+DPPHRnJW2zuo899P7jEdOqmXlKT6edl/85YvESUCles8IQ/8/uxw4+NrBPEym5q5NiyciRe67pO+0IfXCfPBx8jbuyRN9bfnRcbBzrC19gfYvORmBKfHflZf9GZIEZG4nbnZVRo7tB84NhrbrcrNXObMRskNTlc+XFvW5G9batyECLlpd5B3tK3mwgFvgzg0A4+OXpC6CLPLtn4xhk5JyQuAOG98XIp9mQddwISXyTLRdxQdODPBPrxx7Ya8WrkyjYvCzddqLV1jksFTuGnjaxqpRyRfe6th+7EL/YKmvhYtVLrPiHExGFkveATJoEptSpqp81cBhc4uD+fQE2MofhR1RDbiAc45nc+UibuVZ4yVvaSM75NErZRJ6hTVQENXukgR4Hk5kqOduRArEzGj1alhbyHb3/kPfjI6Nhh8WfSLGrEpbWmlhaeViW6kg8VL8LWtSmywisOVxGHoYP6ytrHqZnfTvyjb84jf/YTv4Y85Mf30N+p0Ts1GvuJCJRWmbhRw+Iw8j3HRq54SXic+aA+bUucMoVBcUWmwFGOWnkp3Jqx1cRJHB3ThuJ3fJ60YHMGhxOwFrRTIH0BRs6m1k579sQZv6yacwuByVwAtROX9qAOpMgZ5JVaDx84Qi07vEO2NSiK3MM7Mg8+dqTt+HGnBt75gJD2mPevQXwfEolLYr2Djw+NeG7LqsCyLCrkD3SFJvOmjspNVvH6X9xHNWMYnzOHC6r8kzyBJ4x39uudPd1aid2i15fLfEHeICxk7fuOT504ihe1u+JT8NUe/pKXjo2mTu0mo9fG3/SqyOEg1NbKnnVZV4lnjviisejYC9s6cD5nNOKe/efKnpMaGciNwsgvF90xwfSjT6zB9Ndtw+YXFbEp4ixBJ5xj98YEdDdNPMZnjUdeq6bWAGreji/6dGAz/J2Pj7CoynMfMfff6LNKAhKbO/5LhmYhfquydhkqNXHjWV8c0ZM8D4RV1dRbxHddLsx68gZ/sOffeE7ad2JOHxNEKIHYY1r0Rgb1s7SDD4DWsh7UrOmvsk2+A01y42wqaqXh48Y+/eVlJb+LLuuC9V2DeoydWZcwkCuxh98V/W9v77rxIUgutWZ0SNvFurxY1aQ7+/KV+fg42H+WZdFGHrbtohX527ZIMvJu8/5xxa//81//JVIj84GLMtAEaFgCymFbNsLJq9TUWlPVcyxZQseFWtyR+U7dJMcgaYrZwqsajRh04j+YKHXiJfBfXl+1Lq/4rOnnglyXlI9jbRlqqzTQmw8chJ8+XMwXvg911aPfWmFZIVEc1lordgK1aG2bUvsirqJ2m8wfyHB6TCeRNOcsSnPG+f/zf/2X3r7ykRLd+cCZfJq9d4zYI5WF/AYs1Hh8P4jpO/G/60oOIremRY373Iqdy9S5YM9C7l/I+XqRxJ45esGHDSy38AWQDs+qBdvbsmknl529XRy9S3YpNXiwR3XuJWWLU1mfN56fUkNLWYQIGDqg2YHsR5YZD2gRhD+uofznr1uDDtTt2nV7Z0KLWi3YsEB7x4Y8b3RF/8zfIeLVtLNXHSTI6Jtz4FGl233MnBdJWqjDRt007l0LLZzathdit0jUhohVYhu6ZSFyDQzyzP7VkRM/ojN7hMlZ6qQ0lLwOhN14NrhDZxe5Wailrvh7474Gub58+UWvLxuUmIyPthVdlsERS8YNwBpFV/x/Z+//jRrIGoFoUgphv3y56Av7cXlRVZOxs1yySg3fWtH3UGef6uwJ8Yuy04rvjd8yLEdtl67tZWjbGnXWhZmINvyrRnwm33ZTQ8e6bsp/evsF+1szXncd3Kdut3f6Q61idWnGPpcUsaDj/nOnFjLRXMhyLFRR0wQIii5MlQlB7EwsZ0xAbJcLOi9a+Q3GULgtwV1tgd66kfP7zYjxlFFNksXRgWPiXl6grTHzoEyi126yS7YBsLSFEba1EJ+V3As6DXEMOdchpX4DlBnyBnUlPeOaFjJVrdCjU03GoMjNeuh9h3YoPnTuqamLzMVXocvor/LkERICd+4ROzV1EMOz7fBbA/rwNORvy6JpLvYNgJSrJGIydH3PWhmnNAvbhHzAIv7SnBiSAjQ5k9vL5UXrsmUIT6R59retiI+Qsau4xxR1sHD/OKiTX3+98QwwiEtHNyJJQcpgAvPT79l2jSBROvpAFvJ0HlmTJgZw6gDzHAAAEABJREFUa+DjwfzBs40wtBwbAozo26tau6iKWkXXwb50IJdSR/8QrGII9Dkukw/YxxjIlnZsiR7lGEKOqP+u/bprIMvQGRuN+wyRMxQdPJ7SwgQPZglTpqyDe/KBzAN7reiqyZP90jqP0Ab0REx0tJyyOwYnToNLlWX7pDgbxprAFK1PUMmAODCZq9ALMBjARDwujXUD8fQfbto4IUXeg2Q2tiXANk1A84i4QV4S4yHPuD73w07ADwIVnZ16PYCOP+mjaPK7sNWzK/vs2GYddWVdHcQws2Ne5lUDGYMuZMHCJ8Ve27TW5yN0HTtO3FDGg1iO82FCbIWqc/JfuKI81CPS0vnfAIyfnqT9ibzv3foJwU9Q4bGN2G8gmRLWnzriXlwN2J/4MoGE4GkeZ0asusdI0D+7aTP7GYL7Z0C69GeMfZgzxTmVMHuw+oTH8PfN06Dfz/y3MB/2PuU+2z+Sxvz/Wg0h66kmMQjMcWLwCJDFnx/yMmkel9g/IfSf5M3pjJ8wEX98ie7PEB9PIB+R8cesn2ZC+IRP6P9GN+482b65/5Sd9jn7x+1nGaGKP9lNntxpA5kLmIttcYbsA0D/j0/bU0b0BeaAS9Dsp1Mnw9/rHCf1vMYhYPZD/CchOp6kkxcZz/E/a0/ScAFZp0+AMXI/Q3bljJnCH08oELY1W1nngayzMzEjmz0oM+K+lGdmZkFwPU+fzadrav457KMrN6qdF4WD/vi0AX2TggwG8ScPbE97QhsQujFST7At2/rxCMbO9ZxB5MxZRsFO+DRvW+ZuFX2f4eQ7NYc3EN8nPgPAD6CZp+1pk322E8ll4JTTAjt39QDdeTrKZ++8wIq9Q3Y4Tlz4A6x0ECfeTmvoSomXbeZOikEv9IGObk4eVvopt550ua8A/Cg9uWA6p+icmClnjnL5Nhl5E4NO29jgDD8gfJGQ6MWG9E/4IJkVcNI9ZhBqW4bEzpUOZ7rG5rzQaOuiaiRr4q34lgeanV+g0WNbhjYACedJk/nUX58POcQB7Z063HnLsOcBCt2DceyFCYOels0RF2agmZxmGsx5Qhc+4BxL0ZE+HGkm2BbnhCBmn85AJo2YPcFSbLfpSLL9AZVNCLsPfNjjL33beh7RF7D4Yylxsi3bM++xyy6tKy8a+DFjB0/+JdlW5MeenZjkh5Q47PBrzuuhb+HhNrQBJ9b5JWR9HJHxHCTGkmWf0PH3ju2R/6Rj6mNe88AL6GLvNxrPh9edXwXhvV6vip3R31pjS8AXeBObzO+8EHzKBS1ZHOTq4QMsqma5QHPa9BmEInpbNVUruUqNWC1AGRoELdRgALZ5liUbWkAcBR3NrIPBTjlSG/gTXCHPxtbkcNZdV3CBzIu1GP2J08EP+86TdHyKrwMZrTXFJhulMDwavOIFD7+WD34YFT+sCxtDH4BMLqvxAzJyB7ptbEAejJxDFIhylEuYmK5CF1ss/hj/ZmvmLDv8UiGXrgY+Hn3Xsd/UsTl+DORzQp/TucAnGR7Nw4xND/3ESXRxT4mFjXxwnb0y/seO2I4ipX/KPiRqr5oUSFyE7NBlndpmnpMm9E+502boDIgj9LHAhY/gbBgwJnqYnmeBnx0uttVaKbjAwnraiHfD+FZNC3H+RK5vhwXrHMaeyB/cV6M/e1NeXqV2gzdUVcU1qWHEjWeQtw8gsHZs4OUXS7iT98jMfGKkqahkfiBHTsOuag3bVvlhXJrMhU82Z+TB40LEOCE6yW1oBrlYeANSzUrcxUFvXm0rccg6CW2HxyaHtPEpObStAhLr0KiVHr8XhXuqKoW/Yad9SsZN5Qjf3Le2VbU2IQh7nSkNYqgpVDJ/WrUpR8g40blqHi6rkZ+saT2E29Z5xN4h8yd73EJeY0/siszAyV8KvmFntVJazSMxOz7qs49dB887Wbu5R8VOKFDblXHnR3zsHg87jsSKGKdN/WIGtOOUTBOy0A6YYseMB/vSgg2TiEvmbauqJu/X337TO3tl4l/V5t4fvmpt2m1bvz8GLxwO3dlDY/+TT6EFEpfk9JaPnuzH0dmpk46BTx/D09BRxPtgnwv9lMfeP/AzOhGVBrDyR49r6LMWbnyAOrgXDeS2aqTcmgeM6YGePkav2CtBT7/TEiJIx8xF/kVtbA3cedEXejsSiDJ7FVSQH8CY/C33N2yPn3boEIVtEOSUHRzAySCTU88Ne2PTAu/GW9912xSSW/5SQPQSo/gSBjszYt5TZ+ppWc778ro2LYBtNeLHqdZKDEUQgKH8J/1cxYvZ24TklxIhHprHQo0XPNGX3BRCyqnVUmq7qkmyGvXTWuNeeuel4k2TDzpx2ObKiVOdNbaTu4P6DH1eHjPDORSy1kxtLaoStkqmNTphkwQN13na8z5+sC4G62OoKx8k7MwygqEQ0qqQ04LEJyu4BVsvvKhO/baGAp3HyTsFTMTCHnVQc537kZAf20JvQxOYVELuADJIG6DPxwmrqH/N+r/ywewdSP0mlriiO7nMfRZT8WUAHS3hH3oellXRBRA+DYiNT/lPjr7wMWHdmpZVHB1DRPzD26af0QObcBXYiOumBeKOoFQpRHpjTd+wo7Pv76yR1HjaxKbKCu0d/P3O/RjdKELHTXfWq7FtKuXjLyUJ/gB/aPoK/YB/3dYp4wp97Il1kSEMs5EAZOySlrXI1YLIIYO0rfDc71ftx42QddlWcpK/9LKTm9jaoxyG2Lxti1o14t4nHa4q8cqH3Jb1iE2hCSSfGoUOq+BJvl2aOgzd5EWuJww+uixaibc4LKta0zwspY5j04r+1/kvRC9Bzpwe1Ptvv37VlQ9Dd/a6bNdMzlzn/tdn71CtpZcvqy58AFl5cV+FMUPYJ8lNC/Yv1O7Kml63pu2y6fWVj2Gvq7aNuBliG1sCha0bOV8VMQGwU1bh2/xLA74zphJgE0cjBnYp8VoeemhUxSTnwVpLvG2rWulCbpOzQl7ylGflzJ/5GORrn/ILuy0rMssIw87QXHlxn7086udcs55HUpq4HdQeQjiHdp4JEz/7M91g39qBofAknuKDq/IgAOQv5Pz226/UQnxFepSR2ELXznPu+/VdB2PKn0mpqmQbkFqd/Uy4pOv1DTu6BveIoyMvDx0qZVmke5DYQT3lA+D79dCNur3xsS1wp/6zloTM1oq8NPK88iFzm7l7R/bBxzlUS4knWrLf31mbsY0Sws48p3ZdLg2+5NXY2Bgn/0076yEf+i8vTeulhPvwjIk/sO2GPUv+8858TCw+sFFZGgTtt9++6v39q175QNkKR4nRjsL393ddgaPf8PGuwZ/s2+/sGVfmu6TO74xh8sweeefjXicQPQbLWvOXePgNkdpcWsP1BazhKgnjrnxkNBgGIgV64+NXdN6I2U6uO/dUIT/7ehGTIm52aaH2ZZEFAFtv1FGrIiaJ5UpMJNuE0bRIRzhD+p41uHE/XbAr9r6/XXXgS2REd2sNugZvI0cbgJxCz6G5tx188Njx7yu2Du5hxi5VV/6zuKgR5uALY2wfD0Rq/MY9PZMX1mxri+SmqSv8TLg0DxsJthLbd3IfPfHf5Gwjp6/sD6+s98ixrYJ/3RZivdAvJIkWwI/LdlH2CCO7AFCqRdA2xf/eO/fq/WFvNBqbrI34bsjc1lWBhbhXibhgG5bFL1SD0HlYzJk6vOj1JYOMNY+jD+3oOYCFuLdlI94Wtwfd+VDaiWEIRy8dh7FloH+dssqLWKLTp+gM/Y1noINcSAs+FB/oF2xGAmqV2CkyTL1K8W/nvpH725V9Fwz3haF7/nLrdaBP6EPSIyaFk4b/hQ/m22WViW3GUtEv7NqosQZIl9CsTRUaW+VzfiPmywOfdl0XMa0cg1ik7Xi0sx77Y5zaOXiWvWHjO2vinfbGHEuJaGMjTMkO4WJPEdB1v/dpf2TziCbUqFHT5QZ1qWo5waI1NpA71tL0sZBJbXZ0GupODhaedbbkHFixvzVPnhELEleggsPf3vEAcbDKjEObue2yzHqxo0CyNQ9UKd11NTE0uTXtJodOzHBGz06yO89yjp3Ue+SGV6GRZj5F7AJRn1vDziX2FMpi98YzRDVNjtli907BHMQ7PPrhGMirEIKPrk7cB3FhOGsDV3VkzRP8zAcfsxs8rZWid+JAVmuMMzoBt4Q41tjQjozxFDB1SlUnYDr9IcTB2Jk9Lc38sojcNkWXywptZ2/JeortslTgl7boMnNX0EoMFV5MYn4oMQ3vSD6xw7aW5IM9ZSX3bVm0QDywIEAjV8EreJ/giTP6yp7IgSx9OsJrM0cnsctUwskw3Qk287P37WKXlmUFFtlWlfF71eWyqczgzwLcJG5oPLWLcsHIGPpHYBu2nwPsmnzIi8xAcOZCbSn30cCznzYQHCS/OyOrY89zwo6k56iwA1CBCND8wZmAHikV2AcyBm1KJ5vGIF4ZO4Yk4cDsQyf6gwLqLIrY8hRfzP0O1LCksa/WhEKoo2CCwEnhiZomQS3sF/HSLPy4eUKslZCi53FinqPv2+RaVrxD1j+iPPkwXRMKphMFH/ysvhF4iLCtyLYtccb/joFpJ4QWEMccP+YY/kunbdk/AeyL/tMmjDI2PnREX5RkPqDMJQIPezL334XI/g6QOW14tk8bOvYAivIJ+u7AJc06wq7vJhhY/IGgAIZ/cJq8fAb0EQbUT/qTFcRP5E+Cn1xOvyKHNQ/rN1mWEGibxsrxtC2tfeKOxACmUw4CILQt02JsrtTyiZ+Df3JBFGzjpzznnJjTScOe0gNMTA3o/f/y9i5acttIl+7eAZJZVbJ7zpzb+7/fWbNmzd+WVJlJAufbYGap5Lbd3XOjGAkgEPcIgDfJjvjYlza1mTa2pf0HyHpkVenRIga5J9XZn1I10HFiJdt6yhfHUwfd86ySAudo/sIy29ixE6+UyCl/ohX87DE3+2Eog+pTVMSddSP0B6gBowe6+B+e0w4zD8jK8aEjHRDBOnPWwwc/2sQTYF8aiYWb4nJkh1wcqJp2Rk/2zbRiL5S75g32NGdM8tiDBsme8m0rR+I4RnoAKONYaD8ApbnYMftxRk/4YkvoskeL2NgIgCq/tlXVuAAvaly57SKlVg7bcjpA0bMZBZBR6G9VzPw4n/Z1HlJy03OSGpUnnZ2+iU8HiAT+TB7ERhTTMp3IFkfsjg9pCaAwQbYBbJzOduWwgxN42qhCrjjic/jSDvITuySDsmKfOGrywvcnraAPMC1NuU9aKXbaln1C9MRecZx+WNVKVVaOxt2ym6FHVBw3WCA5EvVrcLmezT4ymeUc2BvotPE3RhgZRm6jLcDKYZv+ObYtBkKT0tqMqyRsMSDqL7WXh/FMhYaoKiCOGXPacjFloDEyIOwAMIV795jKGJsiJABFx5fM4Q5zZ7wVyayPAVCqoVJ0C4ezPgPpD+xCOvPI5PfzaXsObcNbQGQPcnmoo3Cg9+DeIvrFUfhrG9tPuo5i28xIlLwWHlpaM+Kye/gAABAASURBVOPxg4aHAMmyrRzhkSw7cWgSfsx+epGvyGYwJBNX28oRO3YeEM6akTJHMKCGXsJeAki78wIgL69ie2hsY1eTDd1AKDTVSo0b5YX6WYExOjf1O3BMORmHNDIOXpQd6B3EWdiqUfPBs+chBNy6bpNnR31nPKrxMsNiefCwPLRD12O0B3Q7Jh8AGHQmP5il4qfctCMk8bGsnPmBa84veRgqzaPDO5A54EOakCah5+DjzKBVHxEtSE56xJ3yhO1QD+aZsTMh5JdsT7ts0xdAm3wwPqiBO7KVg/GyLKoyo0DBp0nf0RtayCeOUGghzh19QYQ6sVUMY4CooDF3TDjw5GAusYtvigAXwkvRN/NBjCKufOLSiiNrT/Dbxh9Pe+go+M51If9P1yOMfswZauIYezttp5b1OAbtYNyzBuDh1MA3pRP7aI85J1Cx/YxpaGyjG9uST15uJKepyRvxQyTcIlWHpj5oUYUQqQoe/DWtba4fqzCLuViT+abWEmtP+Qt9Jid7fmyrkZdlbcxHxy6XiH9yFRygkibQnGKFKwyQRCc2dfxMTPbUfAxmtrWmwq7OOPkb0AZSZEUdZK8xdOeZWBzIHROYnujQBzKInE78yj+4YnRhf/Jpl/SYYlmRVWRxDbzfdtbIwf4ElpMlJcxV5+fGC4fkN7bblsszzraJ+YBGKicG3E8gq1zEhgfSWtSqASuwyOBjJ65Kzun58GrwtpEhKXjGehwMkT80sCO8p+xSlWT7hDoYdwBcDaUuj7x4nrvFkGQ9j0a8lxVb2JscIUD+8sa6bSL08CIbGg1Pm0M/8hxITCMp407xYJGmWAJVXhR6qeTZrzm2CxmlrGnbD1ybLSLQhxSUxq9A5CbeA90DfzuxjD5xdIIWsIk5hgygkM+QvO0qcpI6Cn5nn87HqHMdkUz4Iz9w5wX7nbeKP3JZWtdVkVWFbTJ/yCNsBzrFUbhjgAmlP6+F4AdODBRmT+rYa4c3E8VeOKil+Nfx3xL7BI4rYPqQgm9q1KUQbJVwAZ6DuGgegzj0CNdA7+l3ayVjRPRGZ/yQPX2wzUukzsvQ/cFPkMagfo6QzDiFL7CzBjs5tQuTmkYPWDsxn9C76KqTe/uU31IX2DKQaeMTWvIboCvzJy1aBQndodgavsLuQbwMthxfDnU+BhzA4CPoyMYsbGFebmrF2mkrEkuhEXpNrcnmLC3MDa6XLE1iJh28OMMdjQ4lyqs1WeCJ385HglOGkFvgrQHNwfV358UvDZQFWDZ8wMCenusdNoHVQTDCA5swAQALXXJw5UOH2EmCr7LEOYjbIH+DOM4WW50JYEiKL7ZVxKUqugXO6MkelHydOKEf1XrnJX9qeo8/OHrQCj7bNIvMn47gnbzmHuUIE/pF3FrTpFEOS537poIveRmDOuW6d50fZSTQ04Y7a6gztyPnjq4D4cFFfic2A3/i+9E7sSSetOK4YeeNl9OF3iX2gd95CS0+/nrGS9hSKq7duAbvALqqNa3bJsh1R+fgLVFoBjnP2lT0gbfRNaTE9cDuHdsGsY4tYm5B7tKInaWihip97Eo+D/g7EPr4njWZj7F39oSDXCNZDf5ta2rN8MeLgU2dNUVe0Leuiy4vKzg+dBGfGy/h78BOvMbomGB4i/UPD7W1TlnS7fZt1vGAR9RKlZEv6phYuEmsgY5fsri363Pnvt+H8sEptmmsklgLLO37+1UFbRHjArtxb7y0oez7nQBOeuaMXBNHobPj38A+eahsmfmVF6mah+cL1Mvloi+/fNHCfnjg61MO7HxIiL9dGzRvb2+6bC/YX2pNExA5Jd348HLlY2nssJvyn7t+eX1RI54DnQcLds5VrPe0JVtgbCcImDqIrahBRtTvwbq+Uz974kvdlRtzQ3fq7CCXqa3EKDnsGLpyz+xaJs31/a7v33divyOzIbvIY2dMrGTZpXlYKvzYLgs0B/M3Xa98zCQhrTa15QIevcT2xn3CO/V95yPsYO9aqJc18cef+NhaKa3Y40Vdxu7fvn3XjXs0ow4Tye+h3DcW8e8YsJOTdkmMLvM/pfuNj43X6511QMzVlXxFbvjXjbXe8G+Ij7Hv+nv+whWxYfnqNz42/sZedCMHO7YK+xq2FR9et8sgt4vyn9Nd16bE6r/9x7t++35jb7npOzn79o0+usvSugzxjUrLOoRr6si7rIu+kPvWGpnsxGTINvPFR+FNL68Aa2PbVi3AIH/f3vE9GywFaz6AVhPxgZ/rDSKV8YKNf/tPm974sGw33ckbC0D2gl4p/eaiMxgP7dRQI86prfzFhi9fVnxb9fZlUdbmyr1NLQs5vOu//seNGjj0fu3q2BO+jZxtfNSoJorMKv64R/auwtkNx8dgzN7Cib6uL1/etBH7r8T7zkeeA/oRw4hE6vD9+0DPrhv1cQXe2ROu1FCVpUq+OvoHddnRCSqx4L4t14GSKZWBbuty2RhJhJgcNGg7+g9aS8yw9YuB1ArN8FE7B72dPX3QLvi+8bFmWQt5JZeAod6vEvZGX2uWzZAztdCIRWR2hJs85T+3/JI8zr9AsOny0lSlCQ29SzVRlsgwcbnob4n/i/TyVnrjw/N2WSRsufMx+9vXd9YcFrL3DGJWxGMh34nrlQ/y/+W//If+v//ym1jO+Nlnzt7J/wHBjj1X1s2VMbdsyBmsj13fvt71/r5Tf9JlW3X6isaOh3wcvrIGvn79ruv7IdSpNcnYP8FSxxYRN9vI3LWzN/aj1OG1+ANTXKQE0POuzr20WENDuy74tq6rhH8iCK/EZlkWGYayVegpfkyLu2JK6wYeI6JW1GBH8At861qCBT+SnyFpKDQ7jInHjXWcfWNnHQ9qReg7Ehf2Q3nVjUX/zgdqtgqxTeKHuF5I11w3qNHE7kYtpg6v14PrD3OUwT38MrqGqqy4c0dA9tLU8o21ckXoXJ9V+FCK7tZKBaxb6cIH/PjVyOW6SBuwkouX14tWnF6go9x0kL88px7sAdlDhI/xeVklRCtr6Z08vX8/Zr7eyWtsvfPxnVsZcmflQ/usK66lVQ1biBX7q1lDbdayhRt4JEV2uWiHFup63STCrDZxJRr6+I2YFltKWvBB8yD+JKD3Q2Yc+2x6wAXd6woHuTvIAdMqCDq5yl6Rcfh2jI6/GRessW9ZFtkoVIOH/kMvYhWoEB/SwT4ueESe2RD4Zji0IAS1ChjCalY1OuLAjkFcb9QJIkFIUx4/bSkV9k1ZTIJSjvAadiKop93VmEGv0WXTYdhakJ3emDKDNnxBVytNKmIRGZmDUGmDN3orA5ChrYxboU9qtMXYzLnM2uqsO2qT+419rsMO3WD2PFHB+OzbVnijvSQ114Qqa4L+hSMCn2Qx/tn/X9XaVgHieDT0JEsT9FfHw1jbcgE21AGaf+f8EU/ZCd1fMxebY6HL/td0heozfEh/2g8i85Uf+n96/mTnSRXUWYbneP6C/N+Ru+iyLWN4CsymDwQ/ATvSsm2INZbuP4VJ+0+pToLojZ/HY2Fks5l6LH2Y8bBBf3E8daa1De8Jf8Eyp0L/Gabuv9CXdAcm8/OHjVpPeOL+oo2+P5r+vdzEZtI9ZaediD//SSz/wvwPxtCE9gPx6Ew8/dn+3iDw/+x8yvxXWCcNP1MXgtPSfJxFHj8G/3LHP1Eifm7AQUa+65/vDaH9CWCJKYGs00DkPhcE2zkbOFlFQfyfEAGMO3cYtmc9BtWqpTnhgZ82FRcKig+Wc+7xCwk9Az9OmzFge8qdFwz4bQx9kMUG23NkP1vJk+YcKweOYHl6E7h3+2EFfPZJa3nO22cr2uiIvYhQsLZle9L9/id0BAnZmjStNS3cyMf2ER6E5Kbx4IJ/cME/9l2dG5XPtonDtgqQJdv0S3Q1yjqgT7x3ZOSlR+RkXMy1VqoqZA5uInflsOEEYlsgNzeB819EHvPGLf0DeVBqic3Aum08KG3zJrAxRoQmoMc8XIzcFXKDk374NL3W1F/VkLMoN1oFfefmauemKLG0HbNOWWd3jvOTqcaNUWK2ruFftNC2KsLadbB/xs7ICf0TPsaJL7XYoYu+J+Tm9JYbunkTS1wIRLXGDT0PHdzUFfILOyMPEeiSLGH/+gG5+dPE8ouhJ09xI9SgWSY8Zeh3h+0ZHduqVlKVjL6VO9rcbKevPzme9nxucREbh2yhvxSZiUFic/rMw1D8BYLrYXjKtx58TfEpULHHUiYsK0dkB845KzVz5wVb5EfXSQOeetynnh2a2IQ9yGutEZN12ucQA3mhuVMHdKlpY7c4xvSlNWLimmXUqZfoZlK2VdVmq3mc0lB7jlzMBYyuNnXGp8a6S9B3bNtZa3mYuVwuc9627uDn+sGegbCGjtRa1SnLtoocTWg1a6VRm4lDXuanxmZLbNNPnA8eODpjcQwS9oSDekzs8rLrlhhSh+mnLtPeeCqOPaG3rdi/8TS3bQv9Nu3AybgzYzWID1Gb/YlEX+NBYV0bD7bULGu3WmNeyv4SmgO7YuOgtXI8fmkKncHceHi8Yd8gHgP7o5NpGk8bGmtFHAP9rtLCOHEt19SzE8uduAYfXMSeECli/R7q8Eb2QEdss3k4wvbLZcXMTl5uiq1DmnqjRyc783idCQnfuEKBz3AMMxbyA33265HPjVhcLht532Z9uKzoRAJn5HUeujs7WSQhmLNaCaKciq/J3Y2XQDee5gPJWXA7dZX5QUw7udenY/r38DUxTe3Hr08ks5saSl4St4Gcg1o5iGF0ZE5jnHZA3ekXcTf9IFOvK3UimbgSO3KXB/5rbAXEsbJ/LsQ30Bq1BRRJqTLxKEXvzktQwoWqg/FdY9ot7diyk9NzTJzoX3kpc+Ol2I6NA3vEgTgVIYt8u8gTSKGL+tiwr9A5iHDiHsjsE2wrYuL3lMeAUwI/faW1rdRBYbNtqZVMX8CQqJeDlyj3Ca0aGHBcz+7Ye2etRfY1a4x+52UzlaPIT5221hRfAuJIjNMPHMjo5GTgUfQwja2MMDC2Zi55eudF8ndekM64o+PGy5rUS+YSqysvYa7kI7Gbe86jVqLbtqpEfTbcajpzujAOrLRn7W7UcOZsYzo8xCD8C/abPktg+nHlZV0+dAdnG8ulHT/iT2KRur2Tv9iVfnx8+hIaXMNHKbGpWmSMsz3lZCK0H6DzME1saW1R+C68eG3sv6nf6HhC7jNSD8/1KBgH+0DmY0d8WeADjaozzoXuZcpdZZeiJ2t6pa7WdSM+idGq7dHfWO/bduIadcciR9bMOPc6d+AQIpETWaVlro1l+hcbpv/Uf4jiy7IuKmIQfcuyqlVDZ+PeaJ28kZ+4HdRa6mGnvc594qb0g4uPHZkH60mPwy5F7mOImLPCYlunPm7kMbVoG5017YsMm1xg5I16DuQlevTk2iOOwVzodl4c3nmxSPmqWnH92rSsTVWSyqxG2sfptPycFsSUAYnl4J/A5NTFHhP5wo5MVWtqxLCjKPnd2RfHPVlzAAAQAElEQVQOIO0AJ5XMn9BmvhOH9AO205AfdPbiBRJ20SYPttXI+8wntd/QY1sFRF+R29x7Ck868UqtXanrOy9F2ZZ18CKqE+8j633GhD1+tqkr6WDulnVKHMURnTfytmN7HwdxsrJXxd47uMCA3zbUYi5tV/SbZ9YBz84+mhi3KrWqWSNragY/qjx5IuOOvXeM3GmzbiPSNjYdumLDDT9iz04tBbI+sn909OedTivqldiG5uClMkYI6Y9rwH6+XP92ZT+8UYO78sxwcL8enw/4dnS3WdcOq1BNO2a7ZM9mDaXeV2jWdZWxPR//1m1RVfLU5wv3dWvcbyzApshjkmyMCdF5pwZZ3lzTD9bdLqGuGvxBPmIW33b2p/iS2FQ11vKqCx8uIj+Fbzus1MmYcI40+0Lbtq1qrc34dfyzrcbL4LZIxl5+VS4t1OnGx5An7OT19oj3/c4HrvtVPR9gsK81tJRk7k8Sg4W4RPayLjOv27bg94W9QPjWiTX+6XEMoQvlc9hwoXSn3gb5sz3HQyt5MR/t7nMuuW3sfa+8eN9Yp3lxnOvFt6/f+CD1Tl3c8A/ByDyQda6lrtR+fEgcEaya/kpYP/ux+UY9zVxQbAPQKNnW5yOSCZ2yHAgLuh7+QHYnRlN+/qUtH1DuyBswXC4bcZXGXNONHKwZKB+HTc3ceaF953qIiKlvENuD2ss1MPKu7+9KTAKx5fJywZ+uO0ZExz3rMzJoE4uD9WCZ+tjQ1cIiu2Q12U0oV/5Sz7atci2z9t/5mHrlY8TBve3GB5zU1Z294dv3d6WNfa/o/fLLBo+w/UCOASGrZquH/B0Z73zEYktRrrH5eOxWWi/kGn+HrYBa043az8fY0IljoX4cGvrlprfXN2p0YWR4YrlYoaKaJcpPY5hx6j05hoxzY01sLwWfhCrAIg3aiemNGB18bNEevxs1I93eB+u0I2uoYWdsNbbNPZU6FtpsTzlF3VwuFyU+rdrEGffpquEfUpQ96I5fQ6XBpB3eQT5eWAur1m3Rgp/hEQfbG/mEBl9wXeZDz8rHnFgd/wqkkdWasU8TCp1Zt8kj3mOHuD/fdWePOP/F8E3x2axvWbINX5PATvq8mxhYiBH54Bl7jB7M4qPm8livZ44LmtSuZfipu/07tXcFDiWed2o3++XCnrFsxLVjy7FodACfjK4FfxbqqrVSq0XLQhzWCzHZZPTGn4350F65D8x/LhzzFHxjP8o1NXvl/MunuX5g6LptKuYwKm4p9HfWwZX1kvvM+/6uBf+LWHXW3i3rc7/iBZFhX6WD7iFCBu+Oz4sa9Dt1f4Bc2V9W1khhX2QnT9HFUK1JaYv2df7L43XasBOLzgZRTKxz398UPeJYl4U9ccOnUkfgjk3J10F/2FAkbseMa6e479xD3LG3kfcF3ugzvjSggLAE98oauWyvyh4MGRkWMvCRU1PswN6af2ng9Y2cdOOz1WmfckWNiz2r4+SVe/CDj8P7XdpZyy0+vl3UFgQiL7pDj9nI6Mr91Y2PqBlPJ+ZPaLvkxPcQW5Jib/I7uAcIKAfyOvvsQSyyXyQOHcIRR5lPLKWCt2FhoevOteDGPj/EbZswk+tDR/7BfVEnj+h98F2x6Z3nsCuQvTT752B6594nuNid/S5+3tkXruyB0Rc6Wdq2hZpAb+/E8xBmMTb4jfVP7fJhOLEp8iPow5e6CaRfJKeRLE6Ft3HdSuc4pOgN3UFgAjtIQi9YlBwuq5RaDJ9kVWlC4te5PgwcwSzlWKjZyyW2Sk9dtpFVsg1ILoBchD82B1bsX6hxu+FfF7fSumeNcN2681E9OsXRyY0R0NqihoLCSFtyIVRW/Ag9JimHH3NpMz5hzLqMzYH4a5t8nbPzl30ClBAp1CnhiorYmjoSEnqY05JHcRhdoQkkDsbHwdoJbdqMIVPogqvG7+TND5B9QIfCbyMM2ZM9TJ8Ayk+jszv9hWWy0QabfuBzf2GPWniH+cRHVod5ACedse+EBOSBphvKUEgF80JAFmTJotalRP+c/YPfQdJOYFHQR5psf8CTJYb8EWT+aWD6/wzsU/Y/o/v9fHREf9qnu+n3A7uJRPof8GQeloDwBZ7o2YZHFBs+n3z9w2fbsz/pHj/2iXMqAJydonxaIuhPEEfkRd8TQP10Zj4IOzIxETGYI0xJ+JV8hDdtILR/BrDOqcj8gClIQrpsfuuEyJoAU/Qxxbz+7cORB3O5VI94RIjBy/GHuEYBeoL/K/hs87P/mf6Jm238ekxGb2GD7aiUbRRzPnSG/kE64znHj7ngP+JLDVgO6l+Ak27GEFvSwq6w2xbnhOk6un60DHTaNu2gf54sTS5qZ1/wRsYPEEfoJ0TfKWbSMaXscdGR/h/Dz/I/05AhzRggIP3Pc89+4vsEg5x2QB++J4D+OD/PT1MTEGYjg+ZPz/BFXtrP8Jkh88+xbUWmHasSVzzArnMk4qOfDvs5c6LDe/bCe/Zgn53E9IQ+J+2feZ9+2ef6j72d3Jz2zdmpn+kpL3JPmuxTARH3tGO2HWWZD4Qhbfa0A3zGNjlMB9GpN8sZnUDt2O3s8zu4Io0olGU/gQn6/ApMGn2mGfAEOeALPEhle8Y4ZjCltKn10Ijj9JfO48S8yWOfWmyLsEwIT2IesMEjLDcD8d32lGBb/rSXRF74oidt4ODOB9Yf9IYHCG2Qzz0BB9FLjEGGL3rSQj1tBM3NCPmlU1zp27xhaecc8kAjIlLhyDgBABndkRNgeJ7Mh3ICP4Mg0Zxz/NrmV8jWeTCMuMiwLYNNXKaN4WUyc3NMbtKH5KezCi7oxLXNOuvDtmxPu3/wZKyfDkjk8Oukt33OI2889Nme8Tlr8JxvrRSoKhkY0CNCVW3qnCJxPHb7ZJlyM5aYADnrl9Z+EhAt5DxHzzayQcs28uMD/MrhiUsPKz76SBEDDaEJRouD4uMeb94P2mb6lBPZlNG8MYpUyOmnVzAJOk2dZjh4AOkBEj8gfIIeR/TGp+BldAcPHV3ZntAZZ/7gPqXHpgc+pIHMpU0cbaujyzYogPwKMMbYVhH3PETfeOBTDkhsfugv6yK75PwB18hLAajHMJMj03JOhM5cUvedp6no3HmwOLDx4OUHVMrDRsZCVsCyqtWE1poE3o7cIUsq+jQfZ6eWMnBBg9/RMceuNNgzFEbbytGxK/F0lWxPeN5fhPcZp9A+IfRCjBzMOPOYPrjw7Lx5SxuYcpEtiFE145yX3NGLeYzxms5BHAY5iL6BDyevZTusxK0pNJ1YDQTZ4CXmJdG1zYPZqqINwtVUwLLwUFRW1lT41m1RSJ7jge7oij2hL4cvPKEjhujCLOKmx4EyaiMD+5w/J9NnjsDEvzmP38VDgWnDEl2xITmGVcVP/IEFm542SpFil+bBIHSIEOSqMu0JsSu1krikjazojo51XVWtSdY0Lzg9D4yJnwPFg1jTKP5nn58k8Bg9s09OB4qiA0kSRjCtHOMZO+alJ1bziD33vGSLripeqm1qbdGMNbnOi99BbAOJR/CRn/GHXRg2x9AVMqoWPWEg1z519m5qULBbtqEpWpFzXjpgo50xsZCh4eydOa5TY2ihPiJb8/CMlUInDuYH8YnvqRcjRyqssmb8Mi8hI7LpcA5wZyw7vvLgij2NPBj7mUY5AQU3kBJaRhMtcAvxqVYysU8ehV8nTGopD8PYLnxXDtrwx77ng/SybCr486Ir63DqiE3wpT6Cu80XCHfhGvbE58HaGtjLtRmBnYnk5GCPqiLmrWFem/M7+1RkRNaZM0Qg/6nH6E7ttQoPvshYWlp5YxKIj544zSNyhE7Zqio12siKTzsvX/KSLeOVPG2paeyBUqmt+BFW5cAGBdJHYOyMH+HHQpWxBdmZJhTCxXSnT9EVOUb/gq8re/qCroYPIzmwVOht2BD709oGh72s7wZPVINSp3OwRx3U3U6dR/8ZJ+Mi9NAu5MhukqwcRcwcYBgZwT3B9qRCrHpsUeGOdedFamIQuuivijxp5o24jd6pccbk8M4LtYM2ttuLBnXDNPKGGvZXUdOjI2qoYV/sjd0HL1rLDbrO+ho68Asi2kOKXa20c1E37bKx3+BD/B/ICu0+7Rjo61OGp54x+6RIOQZxKpcatY9Ixf7wZU7gz5evuEyCCv5Chy3UW8mb7dkfY+BvB9c/9IFiril8ehw9tuF8R++gP04ixe+V/K7kXYrsoXxY2YlBrvvxZ0AvjqqFX6PHtJJNXxzEtaoJhFKbsW+gyzaoQGFLWqFvkdUUkQM+MQpvIGv5zke88yXoXTMegwBwRuadl9iDcXxAvO7ss+aZ5JRRWqjfdduUfCNWQv5B/rOnRJ9UoJvsAP204DSPMW1MnFGnRn3YJeHD5DP7QQXglUBb52H6BVjh7RhGaTzq5gAvVTP5yZ5Yip9oohYsyWrUXVX4SzlyfZg1yBpKzoaS13CUEp9C1rpeNPBNsmLe5JenrIa8+NpaKXu85jGm/oOcHtTmTj0/r3kFXbWGXTUphcDm0kpd8t5TOy+guSWVJSC/tNCYUYOPkWzjzw702RcxtYMTevGgC3tPG2r6anK3z7n4gatzPjWYec2jk/+u71+vfBC/8/Fqh6br8ipdXga67oCIM2u4A6MpvJEnJYNTiFwn/sDn7Lnlgie2DOQN7DhbfqftsSFxixxSKaskfuNTcKm/MXXxYrttXJqsg30mMY1ao29bGx+QFm2tlHUQaJX9Z/CB4Kbk4ED4geNZL4FTNrJSr8wNXCg3DfLc+5Bdskqxgx8xgf8d+zvy/PCpa+c6deM+VNTrsl208lEQk1SeXJOnJ6EMC4m5tDbWY7+B4OPYy7Zq5QX8nWtlPlbZYbQaL3hfCP7KPvHGR+4FH1sz+g/d+eKRmgu8vL4q/1Is9ZW/RNVq0duXX7S0Fd3Qs3/vfLy5Xg/GXYVhLilqqtrM80GuxhgyH9kDd176j94Ut+58JM26L+ozH0LhJBRdNz4S36lttYKvlGMgGFEaVVrWTevlTQf7xfXbTR3ata368vKq6IZUDZk7DKmTlb6H1Jh45UPWyn4gjthF2qYtIjeJQf4F7Bd8tBZ8KkDEu5Bbii/5CyO9d7VizB6W9Y0otdagsyInsQvNjl0seQUOchlcaHtqYEgmLrHh67evfCT+jg5JiIgPrUwuBAwlRlOIdglwFPBB4XbdlX/l148S5qiWQ9UGduiEBjl02WvsVaLWDaqAX375ou2ycE/TiN8OppQ96sqH0ejDRVUImenj0JG/3JICYzz2oU5t56PWoA06Nhc/Ydn5wPPtaz7g3lVqKmKbOCdWiWFyD2lcBUrlpmVJrS5a5kcMowV7umRiVcRqqaZf+ED48rpoJ5Y7+9/3r4f2O/wqGSPasmvlI/DGOnErwaZIiq4S7gOoUsZ39sLELj7cqEMN6Inrcdw1YqwsGwgPgpgiD31eE/OheIfGLnlZhHvqlr5Tt9f3Q8aeQW5LDaXQZKyufjmr+QAAEABJREFUxrpDpA5szz6xUDMb1zhMZVbEX8SZtktDJ/CdXu1QJOmNtbptF2zYtaDXZdZiCTHohB6m2KJqMshC8Mtl1YW1XiTTtmyrgNaaNvaHrO+//e2ND7cbY087SKkoA0VW6uBGrOLP/Be2W2ONSndidqP+SI8sYVv+c/ibWIZKLHZ+Dtb5oOYiAxLMGnLts93ZB77+fdftaqCLipr6l7XUuegexLdTcyOBh3n0oevtqiPGMX6eRnlA0CV3+QjbUWgbmYcoIOWAjABxQtfwvVXTIEcBiRyZmJk2ffaVgYxWFuEjxlJbpGVt2HiZULVIiq1dVVJrVqEza+igwDtrJuM1ew1427LRoYYPB7o1/RzY0IGDvWrfu+5cf8QB+ZSX2jfznb1knx/ND/iIF/JX7FmQ31qpGkycBgo9Inm4AO3EBKtBTnbieiP2B3GMDibAC12rGj4ZX2JT4n+731hrBzbttCOkH0CK1PkyProI8VBs9BwwRjDpUmdsH1r5eLxzf3fN+pg+DNmWy9CIw0ApedvxczAyqMCCb0uKKjlh4vQpsUOxOnIK2017Qmy/sS8fxBPMnBvIFAY5chWdA5+JITghEzFS4hHhzNuhBIWMSRIaeHFHpIJekcMOHOr9mO1B7jLXWONpIeKMnDCnDQj+oQ7BVMUUXaXf0RXbQZ0mMZ74LuIMT8ZA6CdgWNrQoGjyzDYCHvZn/ATbSrwDsjVgTLxHnHoSPVqm1OMP+iiHB/Z/oCkUPuGPxAw8+TP4TP+k+Yz7sz4iFXjOm47tWRD63QGamHjC084T94MwcX3CD2x6wQpdY0IwTzhnztEM/Nn9t34jI/DBFMM+BsJmdOufH2fsoJ2Fc0r079gs/tTP8DuS/ynDuGAqK221U99TMFHEyOfoX2tPb/412uiclJZsT9DnA2GJVVbUbDMHLk3A9qwh2x92+lPM9KcH9MxF1BMYfsiY/T/4sU++NPbZn2QRMjv//OczaUQEctFK+6fcn5kgesZitpljcaWRPtmkPz4m3YM+1IXiJ3zmmHSfEX/Rtz3zINrI/Hd49TjscD4GNJ+HsQ/UPOeGjf1z8NPPn2n9We5PLL8bfNb5eeqHuqyIgZueUK7ZMqJEx1k/aWAIZWwN0oai/CGSoYqk2z9wmbQ942gHP6ZsfToKfKs28TP3H3Oh/xh8dHJhyWDwkwtMZ7+hK1cJIdiMdbEV/HhCxg8Ije00+nwY9oyfNkS+HToH/QHBTxrkfSDTYWJwsRvgA0EFEpOAppj5M/fxXJDzYJ94wiqXZcMBJM47N3m5SRrIBPsHJ1Tosh+Gf6IY4J9gW1O/ECzNfsZFzCEDY3VuTnYeug5uZMbv9NmW/QMYnPbDPCYk3gA3EgzpTJEKnTjiG808e6789MIXwrMF8bsTdVrXRcvj5lOGegqaP1N/eAOfWTMOVGvcbDZVBEEQu6I7beYfaA3sCQ6SeT77T1q0znoSE1Nz2tQUbad9QuRV6m9KgYv5dDs3OIGdB8rIsE0zJWX6J7AtOyBaQJqtrOmH09F5mCb64p9t5ks2oMg/9YOVy7IfeHw9uJn8UVc/7OjMBZ/YNGK3rtys00aHjSRAH4c18cimAqNMz+nwB2xLOm1JDe/cMOfhPA9P4jC8oXiECQwniPDSg1NaF838Z5A8JYZzbwJhm4emRt2eN8idmn3yph2MIyf2xcvYG78CkSFkRHdg+o59yRPJUY7gbcvGh1kBSOHMXB6MVx5s09pWZEMomZOxPTuyDehHblyK/vAFbCvHiLJ0HpDxoLbSxp6CLpQ2tmADJzf0/Xwo4GEr5rlMrBb0WdMeafbFYZs+Hc6OrtTAjY/0yctKkOOLbR7Auu68WEmuDvYDQ29b1UrPo6jxPBRu26L0EYeJQ5FLCc02dtuWoQ1N2ZNWsnJ0ajC1ED8mTWtaqbdqTXfycOOhMLlYYtuyKjSylXaBJvk6WFeRNcH8Iuy0RdighASW0+7saZE7QwVd/I6Nsc0OM/w5mUtjBxeInCBN3rIXLVqXM8Z2yYBkmbZa04IPcw2RO3GEM3omgEuMpmjmbMs2seMhMYTgUhsrPpv+IJixk67id2IYObYVuyd87qMfgdPvXFMSnwnICV+gJwAIty1LqtamX2fc2LzBYZBcVuSLw7YE2GcrjsyFJ6h60NrxZSj+R2/0haazDtO3T/7YNsfwgUGalHxGZrWmgq6HkRmLPy7ZaQ2Gk7mdvTSxumwrMScfoCFRZLRqcv64pCBFq2Ckhdwtj3qyJEMziJhthdc+25ZrTpUEkW01+DZeoq3kN/bZln1C+Bp2py5eXlZdLgsvb1Zg04UXaeFZeLMTn7P3BbL+Eudqp47kuqc+yFVahCtHaEMT+eFPbENrG3sbucNX+sKHzBc2x1bTiiO+Pu1e8SHzT9lMcxqQ8ltlZJamOHFQkx176GldNz5QbOmyPu9z34m+js2x50hLnkNge+7JyVF8lBhnHogfrdXUI44Bz42XNXc+HrTWJr6zNxys7Z2XA1UQhR860j7FDWw65w/s2B/QZ93deAG08HIkLxynvw+ZiVvWkm1xznobCDyQZQfnKFJh20aOTSw6dpzQT3rst7G9NVU12Z4QoxLvBr5VTTkduYSPqYF957o69UsLeViWldwV/MX8gfyDcYN+siO/5riQl3ymhrZH/WWvTj4KG7OHvr+/qxOf0ITe4CMl+qMzYFuZaw25VcoR/22ndLBppV7XSdOJC6eO3Afic2hP3U1QZ6jIDAQRXMN32xkqP9WaRKeqKdfaqWuOCx+HEleGerlsQD5ODioYU1Ac2oA4wm+b3jmXa4JgjK8XeGNXQ5fxqSZoxs3EYOaAuMCJzuQgMWae+ljXNv29JKYLfrfCpq6d/XHAY5cMSJYm6DywT9gT/Ssy7OR3Zy7RNnrSSgvyVj4SSEZucFZVUyP3oMDFHnEgf8oUOVhYZ+wdF+zBF9vilCw+QNyR3ZVxa4Wsou/JU63NccHT6tk3cTA+bnxcO/+1XhETPQ67xKlWJ2JgQ6ycbfrkPfm98/zRicdgnD3MMgzWcz2FZlDrkX2ut5INDdCwK3mxGcMV2eFLDKpOuuQouKzDgY7OmoMUGfqIUXI86djzIyN2Zpz+uq4zBsa3aNn3dz4I3jT4WKVeGu6Sdw0+aE0eXk7bTTFpWxd9+fKqgjeyArGrVZPyIpgXzwfAbRKx17QntmbNZf9OXS/k8/V148PGq3JMHcTvww8ZdECKTt6X68q9TeKa2N1ZY7kvSV0XBBv+pCYvfFyK7MQqPrqsRjyrNSWmQmTsDSgHgg/u13b2zFalgn7JNawlzhUKYjDwYbB297mHf9hKQCMneYYI3pp1s11WtSrZASvzp++7Fj6gFNc0Uq+Gnlc+mF2wuVWTbUATdj50bVujrs88vX15Vejie/7SRnwXx7atU+e6Qofs1qxlbUK15IHNXbFtRKGkqtgkrUtg00EclZwRe9tQeObs/XvXOx+QtvXC9eslImjznys3MRjzI9eNr1Dv16ve57+aC2/JApCztLNNfGxPG8VxJ4c7X/UGNRuI3fmom1oNYJ5i6vv7Hbl33fmIfZ8fuCTETNtEzpKDxKIjx0Y3uRDHgHlk3XlAZiW3V/iLvL6+8cH8spKboQsf3r+8NX35tfTL35rEh5CF+A3iEB6iJgUd2RJr46qvX7/pGfcr9/rXh//3FDprhbRqXZtW7l2qFpmcXvEj+aqSGjERdmIivu2645ttGdvuyHsnju/fhyIuuYusYi5+VhX3BlJ4blzz71yvd2oW0xSZZavxISc822VR6C2x3xzKHhEaySovyvpA3KQRx8E9QwARii9ff/uu67v0fp2ioRC5X/Trrxf2xIsSp21bdCGWLuvtC/vklto4xLIm18vM4Y2PkN9+O7ABOcR1ClLp4F1J5r7P/1R518F3wBnvELDvpIZTCytF+vXrFX4ImFuWFf0ven19Jc4LmPMc1MCdD3OJS/JnGxsu0L3pQi5uPBddqeXkIbEMTccezinAtkb2NxKeuAywtonnMnVfr4N6D3Q+ht5mjHbWzfHwg3Qosizhf+JyYTxUxEYgMQ855O4u7Ba2rczVTMnkc6ncVK3k0pTx+vqi1sS4y8hgyaBXM66dcMTXb992avKmGwVzoxavt64ckRnb7sR/v2nqrhI5RBBt6i8yOj7rsfbDl38Zmn8JfnnZ0LlK46Jjt86YIdsDvCeMscNyqEHW2omLzNv8yyaCJsA8c437hsZe16pp9C6odXm5EIdNYhR7TxhKrGzrPKx0izgu3BMsgdaIi3W5bCK1aoseMW3cDzXwnuNWpQI2auhCbaY/hUnKntFasfYvepn/cntDZjFj7RRjbFko5I29dYDtrA8apW52ruup3dGDAYhJEtm5hnTiGRrb2LACpcaaNGSkSMcuGTWYo4WY2J4ybWOaNQ8Uxr7YEAj2QHbkNnji97quk7T3jkyEztGnn8gAJLhpw6vPB7gb+00nYahmfxj4HYcwTqVK3DCyZQhtaMI+4h8JyrMwqhXxmStyrHQkDcTErqfO+DASIEwJyZYcEtvQQC6jLzSFzkaeWytwOg8YBvoEwZTHuKAL2Gfsko8ODSR6MtoWJ8Aaw/6OsXfydmeh3vLMxN55sHbD0ydvR0VgWqqCmTNWg8enhwxx+AmTYKAj8/AhLDYOdHXqJf3EKWsn+YNtnmGzLc/Rjx+XBfoHIr2Rn9NPtGQwmyk7eshfjTjwJ3ByCMHWHx22/2GuwD0hPB3H0v4z+EwXA5/0T3bbE5XmiQsitLanHSa5wdmP8WwLVIDmcSYu3AOIvUvKX8EAcsP6AYxJvawu2yQxHCdz9E0wsQRsfphKHGkmbeZtT16aoCekb594lXUCU5jHnizWh2JX8JAxoYkT84HgkuhGJ20gRNEdC9NmjPkyORUQnG0pZ3Tqv++IiHDGt8hM/8/gmZ+0E7AjtLYxA6DN+J+B7UlSj3YOPv3Y5/wTFbuiL2OjKW0gNqcNsNRk/8jpIOBPeBQEZGfA7bTSlIsPsx1ImBAZ/qClw8nm56bYG7AtI8M2cz+f9lA1Ka1LHMmg5DK4Nls9js/2P1CzsU1b6Gu0gk8/DuRLHVzkDnnqEO3Jgxds3D0lMkGi4onFs4VD6ZetAA2y9NORNRtQ4sGMbWgCDB7n5KUfHwabzmyhB/XTOeWAyRRikKMJkx+EJQ0gSDujDH5A+J8QbPgCtmEhVyAjO2Cb0XnGnrOHfCYj47STFTljOOB/UoRGjM9Y5WKlxAxI/ydQdALRVSYT4e0JlTKY6SAe0VfQDMA+7ZpqpUfcT119WIMNwiSyuNGM3tElTIaSOXg5FWhgmqWA6T9Pw/ujb5lxIDjbaSYMBPeHbR2dUmnaOOb0/MEc0NGLDQZk/uAVE2ZjHbRcx7APGuzEc4ECGDsiIiwg6o9qDM28eTpxoXiCDc+ABsSgRahCZYNHVkw8wCSWmTc0mYf8xwltBue85CjUjw4AABAASURBVPL0iV8Je2NrnzYMLgnF/glgsF3Mn9JQpecxL8rwZd6CRtjSIQXEMTDK4APFnhBeq0Fw0ooDM9W5OcuD2Iw3PIKHqbk2o3VgQ/HQFRkBM99D15t6XrRANICOXq7n4MRhoKsPosIkZ0IGDvUZ0BudeAJ01WmDThuwwy+lOaHoGzhbPY8w0Q/PzgNNx4gxugzOzu+pb0AXAD3tYEiL/iCASi5aqepJ38Eyj1/ho5n0yW/gIFkTjyA7eog9eoUfE8LNHM08y6wh6AilhJLZMhMZNkplMX0Cw6CegGlKX5Y6Ae7RA69tNR4mcqNfyKxJ+LADgw1Tq1UmX2EZ5GzCnGuymYHHDk98HcjHb+bFEZl2yUYxZ3hTpwPjy+GvSR+XIZ9nj445v6jglSIboBV428r1Jn73MaixUxlY8E3RkXokvGJa3GdL8tQzUJSXb8lxbJsPJsjLOPJ+D310ZCB/6sVeat/T7qbYIpUgkWSJfsf1Hlr6rUJTE2/4Mh+IbVceVMMX9wKZLh6SlhWfeQGjNrRsqxq5CZgYt1aMrcLehlONvIyHrtgS3RlHbvq9kwsNGRliszamuKzErmxkrSpk2E0eUsmyAUkuWmBwExboOvhDLJAzWI8H6yTPvoOXL+G1pNzk58OvbVV4xxCn1vnQW8phkR9sjn07e0ZsjL0HDyKJS+Ifph4kQqt1ZEnVmhRfkJ11ExjsW8PIxX7J2pFxYM+BXIFbeDhea2OmVLY2HhgtqWPUwIC0d1p2FyRLoyxMw09Nmsz3UdQXOUZPR9KBXbBoqQW/Vi0NiaynQbHdyemcW1a0lAwPknAHTshAquFHkcf0q4rxqoYsu8kqhT8gxjFmYNAAP9thdfQkRgFxjEB+kG/kGT5MRKd1xldalk2NNxQudNiCTDYtthew8EDtkoIvNyWGoyd3p2BLyv+3bv4n5wReJ/GANhSpCi42Cnp4EL9DiV3mF95OVFvkVuqRA3/knLTSPoZqOefTToC+Q3ejxt5vV33n5eohn/6Aj84DPtnqRmhamgPH85LvYC7tAG9bBWCWGu1STQSH61XnRdJdV94MdSY7L9xiu8tq2LoujbapJMBSpzOVdRVyOLEEHKdlVZXss23Es5WpmwM9u6pZjbVdqC7wlXFratRJo+0kfLCmbvcrsqWDHN95WXefL0ZLy7SlMNvIk3ZqfGDLjfn7tfOS8uDl18GLyrvuvOS985YlD/ihi5HlkqppuLST1zsvCXd4O+tk8aJSk7qFCfAjCxk3avnKi9i8ICloBM0YllgPhmMAqROpY1/JyG5tUWvIGUM50qRXDfmyDM2FelhSi/Df8ePOi/AbLyQOXvSP0fFRyv4UvgP7CAX+HtRTnyCOhjxXKcQjSjTgMTNpG+jThoG8Gy/idl503PH3/vAr/h8I7sQiMbozTwqU8Z3YhX4gN3ZEzbIWfpXu5CRxObCLafI00NUVW8rRHxO6MEaSyVXXQQ3vvHQ5pj5BbxXxrDrtTPvCi9wlNQNUa2q0ebmF+RrIvfKS6uCesmPke95GSypqwm1RVepigCgZXFsXXua9qJBRGS8Lc5ZU2NKJZZfJ5U7sxzDymYHOVVNWkb/0O/amRgZ7qsl5w44FGhs9tLFvaU2uphu0+c/VprYO4SNr6cD4Aa1kYocNtJ14Y6niy44/lrQ08wJzVbE+5vpD5vayIBe/yroRv2/UYXIiZJTNbyeOh0bf5xpbt9LGi9Su6JbuvGHENalKHXrSpelr98xx8jEwpLB9XRsvSzflL14EXl8vurysWoljw6b8Z0WLa3FeCrsi0oJNiMWPMaHhA5cApb4GORKH3UQIdKe2buxhO/XdmYtezZ+uRm5mLGZ9HNh2AuyThBApego/qha1tsjkLus0+TtwLDI78uZ/5pmcv8yX1oLOqjL69zMowZh8ueQJAx3JlpSPDG1rYlqIV2ul0nk0WytyMgYt20wMaKzIH0I8+gccg6DPsQdxlzq4jo0HNaRqM5fHgNKlxGbnY0T+5VhBQyAVH5hRI+7RW61JoVW0Iw+mxGsQgKxTwikxN2PBnvb9+ztiOjY2oPD9oDUiBjm+8GL8Zfoq7DyoK8GLOcoHkexB6ZcXLW2T3QSjQjsO+qPxEX0g86qVent9o0Yu5MNWx57wB/oBm8QHkq78f1UPPhyI9WMCm7nUQyD6DxCpq8K9xKlVU3KRmnyhDltDNnZQtuqsnew9V/blgTwRF2N/Ajn4KpK6W6qo29LLtmlt2Mw67FyNcTeuqpamhTwXrap0EM9BS8S0k4NnHOIPjutgfUlW+rHT6TI+yGfs7Ri2I+PoA/uknTrej10Dhetlk2Bw+rXpZX3Rl5cXNew6KOx3crXyEvzlpamR7yHhe1P8to1uYsh+fRw39cHXG3xpxKOa5NI87Db7E0+NXtg33r686uWSD08hKXnGfWDTLtUh2/RpJQ3s/pp/ncleiOnUwR29hwo9L+wnZt0PqhhCwcX1cVfvnZIItnG9PWaehR3LsmrmNILwOf9y8Pp+6PvX75MPdarQGZuMt8RtqQZu6NIWbcTgcmnEYNPCvnD9fujvf/+m9/x/evnAdePa8+3bu7LHED51+PsYyO7q7DFOH9vuebHPB7BObpJXe9HSiIdWXcGnfgpvLuuqL182Pg6ufLhc9Eotl8a8jYvt7+8d+v2MCbWB6Xr98kVvv/yqtm64vLCed+X/83vopoM1UOw/bVum/Zd11QZdw98L7UKdXfHlK/Hoh7Ffeic+sUccBR3ZVKM2g/v2/q4dH90sUigCpY01sRAbGf7ew6VqUqdOMRGaUugXNqqN/XtdGzY0oVpQ6YAosneuV8PGl4t+/T++yG3BfgFdyaEttVpUrU3/r+/7xL+8Ur/kKfPr5pmrl23RC2tq41ktvK2sgzXQ5/6ilI741WCj+859zn6U7nsDFuWamevb1+9X7nHf9du37/qND73X2y7Sqe11mx+bG3ZgjHbqNf+yu2Hbtqx6e13QvemyrqroZf77t2/k0GoufCjCZnK8iCWhdVnmPQnVhyzqhnynnu7snb0fyjFQHFllwVsyugaybqyRK/dqV67F19QY9XjjvuQd+K//7T/0FdspQ4l1SnjJ7Q39C6nCBp4hT3miFqXMEwqRDvxscw1dvw3lebJkGQPL1p21FFqG6sPq3bpSl7/9tiv8mARNZ40wZg9s1A7syLvpe9YM9d4pE8d+fCQt+v69iy1U3PZTvx0bjM2lUSYmg+eBg6hIqiYZa2bsY8GQbQCc0lpV8LE//PLrixb2ssDr20Xr+jJtvT3yaPxvyFkmlBrrRCoJOaiVkIFoYoFu1tEAYyD76REH8H1AUIu0UHdrdCFjo/Yua2nKgGnPvhwgsIjRoI0cZx2R15W1tLi0IOuybnrNfQ42NZ3Hwnx8skpllA2rtQKQQv8gGakPzcPY24EMUI78/cB+chTehqyGjYSIeJIEyLJf5bqR6x8mcb0YSj/+tyot+BIYxGOgT7JsY4umnp2EH/gUfyGfc7aZ1Dxsq2VSoDAJcyefja1uSCVf+D+UceneB/mHuBYZ/MwXptqWbS3TfkOgKQf3aDMOFDmWOoGGVLCrmuAThyd+4OQJQynqXDv0OMBokNsdodNXEAvrM7XylFP4UlUigApN/IFcVlMx11o9bJTyrNKxpUcnfoGBptTayhxtLYwBN6Ya8rCfWIY0cc3y7+RuTIBEUiHfRj22jUAnOOCfZ+YRLmNLcBnbMDDoYaAdtDY4WpTmFCNmpKDt50iaCJ1H0IFzxG+2p6inLiIKDOQYxdoaQAXx70KM+8xjG6EnfMY/+3Hqz+BJk/YzTXQEgv8jyFzoP+ZiAwPb/J6nffbTfIbE3Xge3El5/kbm2fvH38wF/nHmByaFmZF96k3/3wX7v5/3r3TZP+Sm+4Q/43kWS9rAn9H9Gf7J889iFv6RlZrOvwif6W3P2vtgpbb/TGfwgdDaTvMPEPQT/mEShO2pj4YWxP/oaU05pigD+h88pl2P2rYR/nt5xOdnVGiy8Z4TWVNnL/ifKf9sdNL/mI3awA+M8NFyYZj+tcMWPCeIw7YK0ONIP/AY/mmDmD+cs88Z28q6fdZFZBo7A8FZ/gP+4H4GO+NPm/4Myon7AwHquYIwMfW5ZBvQhCqrKriSZOWILc+6PzEPXZmEBnYFsu5OmAaAqw+YpPxMWSGi/zyDS7/MBY65PjpxQQb94BGi0HTGnQtax/70g5Ni0RPOkT4dSPk0ogupzQ9dhCrxzwU98oL6DKGy8/vAoj/yonfCB3oQ067ICL7geYJNjuEjYudOM/tSa1zUsT30Ow8e84KOX4l9wPaU/pQZn2Pn+RJlTFkhMTJCaGIXOPumsezopvs4GU5c2qAiO60dus7N3c7N+a7YxI+is8oKQDJ5xRG+uDGwdwK4GRfanBViOoM8xu/ACMPEDU1++j13R7Q5bSs3b8vSZBAPcnrPc2BS7iYyHspNdv6lVP5GdudOqM+66LI94aRC8+8EZRjIfKvCt9RoRuIhsKMjnggZJ2/sHvgxYPo92FYOpiZfbAiN7ZmfzH3ASYrcs2NDc6oCpz+GMngrR/wd2JG+feIq84HHOHMB25PPNkP0PKxpjZvJKnCcD92xndE8ifBswxaytAOCwJyIHETayASf4Yk/f+1Maurml9g2zQO0ZNnWPKIbeMr9QCPz4IHhxkMg7/QVasgmizMyXYizVpL7kfqDZ9oRQiBD21AbYsk2dtQHTJ0Q2WbuxAfXuUvvyBOHbbVWQONlxDZbcUw6eEk2I8FvUSXaqePjwd9Y13kRvazL5LOhyekSDaZiZLhoIupg7Yf3QEbWQ3BMz7NIguEqZCQ3NiOgVWlBD1OaczAZ+ekH9DhQMXtpO+sjtk4EPymlHZ07D+yDQQcOfLjxouDKk3oe8mz0lfFv1x3cfInAy4NpKzoj8wdgIfGDA5tKBV8VijizRrNvDXhalewCy4lhI3qxDVUyPLYI71DiEtt23gCk9u+8yIBDsTGQ2CzrOuMQvoHs2IJIRYbRMztCoLAnSASELhi0MOKEL77SSE8acZwIOgJtFXON9RObEou0s/4kXtAc0JROuSBiBM3nM7bF5kAr7GmlvNwJmLE4otK2Vvxa16ZWVq6JtmWXqhW4E2yfvkuKLfmb9Aexip6DPMbPyJv95AV6Iw9y9t8+wbbEGZrUbePh2SU19uBlWacu28oRmug4a+Ou5EXMFbZPaI3hSbvwUBywz/GdxWx02540obfpg9up/50ajPzoedJN+6kLFsyMwULsZSgesR3UDSPZfkDicOhAVnh4O/TAWxmnvkOfNZb2w4bJL2hDdgpfWLszLwIH6mCdDIIZnuQjc8lRfAzc7nkpcldiH7r7fNF26MbbtT76jOfGC/74lvn9kZ/IWoib5Hk9SxxurDNxpOZD1/D7wpvA6Al9+DGJmHjuTSt5so0EKTQLtYOpcw0pjiMrZ/jyn42NzM71EgJJdkjwAAAQAElEQVQ1dDdyXeQh8+F70mbergzTlY2OgDxx+QkPKLpDRkYr6IfYK+5KDA5yy+TksGvanLFkdC9at00L9ieunRpNnWSPSQxu7DM3YpF6S91lbkde4CAfod/J9YBvwYfQdOqlWiGTF7UzB3elrhLLDp0eR/y0LduPEGH0Y64zedJ3eDu+D+ikwje75jhxvF2v+HjKN7xLK122Nl8wS5aA6EbclJMPNUNSEaeKXvrnuGRb4gzYlsvKYZrYk34g8Y7vaZVJkFMG/eDy8jV7U2hsQxLZxL1OSL43PvIsKy+VidWNGCeug374bSORkCA0MjJ3IwcHcc7MCl/qOH4l9oXcsIRuJzeJfavE6Jj7A2Wuwcupij8hREj8Oek7sSpylRdbY66dxN2FrY7dEFO/oU/uYl/4Dva4iGpNglStJJaIMl7Yv7Z1Y/+84HtjX8aXLsk1x2OUwJwnPsrS5fKiiiAGhZ3Rd2D4sq7IWbFvgUczh5lLnl/4+N+i0BESQCQxzHzyLWTZnnJRodieucjNfYYeR3xdsbkwa9Lhr+ANfeJuW1nzp33oQHjk6HG0CqNlG//bbAdrO3qSP8hliTivOveQJsMCap7RE5WR2UcCBRqmZVlUDVp77kv5SBvaao14rOhCiKUO7UHe6aoVONhjq23ZgADaZV2YMSDZZyuOnVxmvcdeu/DVyr+onLGVVeSjGvgq4n/wbHInltL9dvBRYQcGHy0GHw+stlzkacLQ6DWh8xHYILdtQy6QfzG1xRbJOL5tK3sQH5Kw48Z+cRC7dd1kM0tad+r+ersquUg/MQikf+VDePam3rsK++zTr4XY8b5Td64J+VeRWfc35Jg9qlFTCFdkiGOFduPjAI1agx8Zo4/TV66ZobONjZ75Cz1m6+AeufMi+NvXd2Jw18AGUkGet2lL+CR8kOY4NjX0C1mWiXPp4xjSSS9oT+zB/npjb4hvC3xP/+LvjXhUg9ZCkpT+5bJopY53YvjOR8DOV6G83DYUhIZfaNG9bRt+BKBfjc/CFokpJZ7v3w7dryKfyXfs79B0dOwQHTJmp+ai4/39Ch3XGT7YJCatCtlFDApbFtoV2dZBbhOfrLs7PrWqWQvnh9umZdmocemdL0w36iptf+Tgxt6XPS/+x8jEMXvQYL41jBkS4qY+YcQt987IOfigM1IE2W+A1Hhkha9TYwf7y45dyoGMyI1uykR8E9OND1/vPANdr4eu33edvl7RZa75+EasGx8UhOx8+L1cXnXZLvi8UCsrUkvfvxEf7GjE+eVlY26deaZU6F+gf8H30rqtsoo54p0tgI+BhVOB1/mftF7V2cM7awrTqeud8QFIVz4svnMdFMfAFiHJ4uDHyBHAEsZu5CN7p24NTWQbHaPjfMat1BZjV+lyabSrWpVs6yAod+6j7uR5QO4SeIlw66BOd+ZlyZ4/4ld99Hn9uVKryZdywJtmQU+IMty2UuQF9/blRd+/f1f+BfHOntawqbImYdpZa8duBTp+DOJhlTpt4E6cv/FB+P099wMDvKipEIq4BqLtbOODOGKn+Yl9A2Thb+ogbXDXayfWAg5kDNmeLaT68uWiIrCpU0Shb2Ab+WDtXKnxARLR83dQh4HIXdl/Llzv1nUj9xvyoIJ4ADf2s3tiDFeV0CfpnNb1NoA7dXhgz12d9d3zAb/fxe2b2iLsGdSS1VrxYfmb/v7bTd+A7193dUJR1RSfvlPPnbyhEp4V+jYBCVyvjY6rklfc1YAx9zS533pnvYf/YO0oyae27EOx5Urc2XY02O8jxx5y/uIIH/BPX0rPw5YuLwt+7CoGrRX1JmJqvb01+gv6B9Cxyw//LMhkhG2XjdboHRoELrYmD7bmEfvGrOsMm1yL2gK0JrZSfA4+MFjnBzF5B25zL8t6v7PuE5+O71f2n7i7bQs2r7pcLERNGahGv2Z/RfDGvWdhn23ZjgLCNKYf054hnVgTvQ6vlaWT/UN8Zl1ZC6mP1Ea1Yl4fR2zp+BRb0naUIw45UmL4QQjGDEy4IcevTpwP3fDjxt46qIPGmlopmo1rgR1qKQ3uQitg6GC7R5TO2WgSByO6HcIJGLOzT6Yf/vgAUdjSTIh/ieWJxO/Y/YBJ8Pgxmkx/XRs1vAArdUCfvSLXPzPXcehObnaEtmpa2VeXVTMfoSlwVdEh4tqBQx1bYVXsy5yrVNAEWmv0S4YgdLn3pTvPzIfHtipQ8NHalulboh5Ljbw35DAkX+MBjAw8zklvy36C6GseoGa/5XqCLNvTZsI85+fk2RPuI/8cRGbsso0Pkaufjsw/Eak9Qv4cItJaloX4raoP7L/QyWKbhYe09P8I7BjzA2LkX4F90v6exj7xT7MYYvg5OvtWeMQx7SDRSWIg4xDPds5rBg6zZ/sMZMZMg3sm7kcb/BPs0xbbTxRtQlck5QePbdSaufN86j9H5y8kCsVz7mnDOfvXv6ENXxL615Q/z4Z+AgImP9VFdxJNezDIZQUm8vETmpM+Pp5I+6QLbeDE/uPv5CPQs0XQ1M84PBOQE645D3620AX3GWz0PSCBm/X3oH/STXnYn/nPcmw/Sc4Wvw2Rza9LBs6J//5fROkfIfI9hWZudv7gZ8YEn2fNxifggyy2PpjtU9bH3KdOpp7wRGeT/xyHDzy6Jj56uFkst+fUx1oqhE1t0GYy8U77RxDa4G0TA3/ICOtUkY4056zzsD3HGf3g1wdv8GF7QsYB2NLI/P6eLzgWMTM/n7F9+ouwxCTjwMRBGjnhnWMujIoSIPhAZHYYYU93AtNPstkiRpER/MzjpM96GfppfF4BkTGAcA35U/2FP9gnZBzI2I6G9E7oGHRCV2roOc0WyE3vedGLTyf1+ZtxIKPYlQftg6v8bPuhnX5xYZuAXZGLpQ+rw/UD7Ic92DFAj+kzttAy/DhbZY2Zi02T/eBB4meyyQ/HQBbNPG1PetuioxwzH+kAoX2CPvExNTd6Gz4G9tk+aXOBH/OBAbLkW5YNPGidFqiyAhGdWInDziwdTrtmvQbVU+gPHM08bSv8sS03Pwc3SiF72tFJFKdy2JZt5FXIqZmhVg0DrZ2HmvAyDY0+5sVhm19wMhE1v0LGCa2VxLxtSUbOoT86pj1MpO0xcPb54Zx5IQCc6KUS6IRm58EMhGwresqFXvQpujSPPf7iYOQWgngWmPjnT/CdmrOtwtZw0uWm86whVEnIq2pTh23Zpedhe3ar0E2uMrBKD7T09AUbOnDqA/1TGDBMP47oDPzAKG4CQwcPS8lD5iz+oMg+24lzfqX41FpT40YuttlWWlhkl3LElsiadpG54PTRnqP8xpYnWMlxsFCCzEuejo9L4+4XHaCw85zPb8fn7A/pj9GZO/OXsWacLBO3MRkbaGwjHNNWRjbzQOSEpqDFBIXHPucgU3Kf/QMMPi8TqpVCbyETQCxxOW0wKNvEM/vNIRtOoKomb/TlYTPxjt60wYWvtVJVk6E9qMF8bBj4GbpOLI7jTp3vU3ZwMXnWqnKcOtOLywm3jW6IDATfH7LStzNXmnOGl1o92B93Hjx2dIcmMGXRyb4Sfkg/fALNGe9pUGgjEyjst9PXaS/yrBKMylzjxryTs8ibLUqC39YVEuh4maCAngc4eQ5aK9me8cadicvfjA1MS8IXkE9djXiGnvpWDvo2/Ie4jnRF/+RjrsA36Ks1zbijoBOXaSf9xByyyRdrIJewXdxn6KEvDx0zp/gc+iIWVVa1JoiJB4rhyZyJid1UCMqYClYOhoiNbWA+aKXInnMhkmUD9G3zm/P0xC413pasPGi2KpmxaVvhM3EYxL5VqYCDusI1mJGBHJe1tFLox0N3pB4QdcatsodbDOFJH6+QV+CljJnLiyz2xwOIDFmyrdaY19DBC7qd+HR0F3zVmhQafkKf2k+btZdry4Cuo7CjJ3hrxUY+qHiTtMj2BAbEbcy+bZ2yS2U+RA1hMz8qtexdLkVe/oLHTt3nZVhky1L0imPyQ9ewL3N71h+0iFarFgqFHg68Sq6io/OCaeggzjtrKTKiL/x9kHuJuUO2p57QZD+48oIz63vd1vlSwDZ0/SE3dgvfDjVsUQ5LiUn4Z7yIUexuVTJ/QrJAu7LWGnvoum7KXupZq9AgX6yTg1x08pQhrLANFTXQivgQc9Oa8RRpYYOUOhQmzfjdb+AGtgROvxCi007Lbir4k8PEBDboOyTW4D5lYANqHvx9tkyqtUpzAjRSybbmH5caORS4g1obo4OXbGvqQskYQwFZKvCMhPWyDU2bsWjEJi9VGmul1TLnxDH5aB2A3sZW+gc5jfzIkTJL76lHUuKysYdVsX+Ab8T9wL6sg5BXFVSc+GM3OozpR19stEt25A7i0BNi5RqQ2typpU79dLgwY9LZlstiIJdn3+RcjyP/2jU1MggwIaGeDl6W3Xj5f/ACjI8afPwJaad2OjRlq8rKkXFagqjwTyzzBzyxJXPLesYs8xnbhr8m/REj9TyIH34mDoO4BGtHIv4qIPwdylxyslKrHbrsOXboNOeGDlg7HEMrfl6WixZnbXft1HDoE+N6xD+s0UnoBDm2ecbgzovC1Hz02SZ8yCBPQvK2XaA9X9zujz2qE58DuPMiMB8JMq6CmliVGzKNjFXqiwYfMChH7ATHfPoVYjCDGNilMaQdo1Iv69qomybbE39gRwdC06o0eeea9aQxOETJ/BQ8S4OGwbNOqqwGDhViGrAsjvkjGbsHdZS49BSTmlo1FTzi6CATGxsGD+Ul9xEccMZL4Cxj02mLyZ3wZ7DvRSBZ4qX904eOI+ELSAMfhxIzqea/qpITjxMfPd95Ad9a48XdWVviMHHj3TEc1iAPndoaBDb0kR+bEQ2lpi+Ja2TYnrZmIjrvvBy+8/HhxocezFLVotBWSa0hGz35QCHa2Gqb+RVbyK0GfnZEZQ/uyMVP8vSNDw/5YLDxojkvtsMnIQv6gw8XRVzbY38R8g5sT85e50eAQrYVWwNL6FpTwVMuOX/gsa34mfvQXK+OxBf/E4NcN+74NUbTZb0oayKxih49+EmdgpsA3zkYymEjG4JBQPJR0LbasghWnS/Ud9lWESS7qbXEpGldVsFGPqQyeOpO+HzNh0l8FA9Fy9q4lhFj9sGFtQrnrBFUwSQhFhkdGebDBPYcUvOi1+0Vmdi1iw9Cu+YLcV6K3/nwO1Mjs+bIgYqPFa9aNysHW4A0CazoiH1HT96EHungWfPK2r/ywS5xO1iD8XvJC/i1q5Yh88EnuPD7FDt1fPnyRa024tCAaBuqJvwrkTYta9qzlvu4admGlhcp/wIJE8SlTh3b7lxvd+Bgb5Es28gFLPF+XAcf1vb9Xb1ftVOr8YnlynqT+BbAxycxJ3jIkcyf6DS2NIlR1oJL+N+V68ayNCVnVZklF+Thzkc/XGfe5LjLfNC6rC9aq2nnHufGV64DG2ccOrLIw1KLXl5XvbyJeJj8N2Wf1lj5mD4k6FICamqbywAAEABJREFUAWNHavlyuWhpTcvyMv8l5vevXd/5+J71YvaPufbwf4Hpsq7alhKpUO7ljROtrdh345p1xZ9DKd0FXPiGBrV0EIuurI2OCeKI/7FbtgogAUouR2LPtevO2rc049mpU9uzP7jPPwhK5m98pJxxF26NQZx2dAmRM4j0D3CH5h6KDHGsrIf9PsDBcwDwxd4J7BMrcUiMRCG0WqHr2DVOmUP0NeUesQPlB7W6hzl8MhqMP1KrRQe5ueWj/VXE80Z87tq5NsGqHB0/bt9vCBxwAkN6WTf9+suv5G5FjtWaZRs/7jM3OzJRy1zTsqTO0YMflsFxPWT9HdTslfr8zgf5M3aD2HexZNB1+hPe7WVV2wrZBz4NMjV4ZgJQkDVJaJDahHpJnvPv1FwgLmdeKrVijuLfLshrEiWi3m/IvROvDoh9owPSTrwaxfPlV0Nn6ChaCemWDSDLLhV9CZstbLrr4H7+wKiRAmIuNLNPvUAh8/F3achiLx98nL9+HXxwHtjW9PK6aONjadrX101ZY7Ed0XIJXYuufDTeqYvgA24SJazQ7sST22cdyLU0cTQiIKwbo5vRtMPTP8wEd6gtIkf86MwR2xlrUMq/XD52icuDRO5wkwFy4lsAA861MtQJ9AASRLvUmiYsiDUJtWHtUj4WU05T/04dx+6OrB5jYih0tlXVGDFQSUCHhuU2c5PWbmrkp7WB7QW9ZBuQYJw5nSJl4tGVfqtSqxMQhw1dg4kjA+gmH3U5qJGykNl0YOON6+Gd9XBQb21p1MMKvk+ZsGsQowFdD+CjMaG5ZKeniJXRYdZN8MqcGlScDg2ykB0dZ/6ocwQTXgiEnNCGTujcNZjIqMpCrHJUSQyVNbvHDuBAxk6w9yQRoqnKEupPkJSUQUIs0Bm5CLKNLODRHyg52JcwX6DUSK5txY6OjszDijChf0y8bS3kR4pCqVXBa0DBTBBHZEZO/rJERw9sCjA1z2JQrSlBpDvn0paFjUD8ZhA5KCYeswcd9iEP87CpKzaGr3FNaK2Yn+J//oE4OYo9P0+coye+zuG/8Ut0TrP+DZ5/gdQ2jvyAzyyo/Dz8y/5PtiEzxGkC6f8ZPAPyMU8iZlY+ED93Qh9IMj/P2PhAgXzGPftPP7jOPVF/2oYmEJ7APxDi6NT/mDD2foYHejaUMWbyi6DwBObEv/KDHpj/kRL8X8phfjI92zn4459/RoLlPxjjw4+RZP10TNrfC/yJ4hyQptl5tnPw8RMBT/hAzs5HjNH7R7yYR7jCO8n/+U9IA/+c8p9STN1PWY92xuODk40E6z6G/4s6px2n5ocZKtZEqz/ebkL/e1OCe8JzLvG2CTyIR6NnC+oPz6f+z5OfcXbkPUEseSPzBDqTLXUemIM/+jHIgOYPg2iI/2kZ/hTzE5d7l4BdmiZAFn93Lp6BXEACxxyfF0pIfj7D8FTJTGy0+ONcY049oD9OmwnO0E3IDDJmnwtMhraVXOVBYmnL7NuWHbyVh6Z1bdq2Nvvl0ufDtsJvl2yfIJ3tY6zHUexZSytu6NqcF0dViSQosclNfi76iUHngjbthCbzxc2LW6mgL+QubdG6rB9ybIfyp7GVP0GzDvAbVq08OS55QG0lF/MBS35AskhXOYq56ElsKvQhygQE6eZiHEhMQhuaxkV6ja3QzKyQlsicbDBxak7NH8k+bRN04mDIL5yMMVmJQRCf2/SZDpob9z5v6OBQVSm2BiLvKStz+oNjykEJ59ST9klmG3me8taNWAfWtKvWbaUe1jlnGfFj3ryc8hgHN6E0D+Lo1tTgF3Jjex5SDu74WvKYhxrm3IppTyh8sc++7WlLRY41j5Y4w7NOaHM+E+FDQLpANMU82iqljkCqU/s7DxxHbgyZit/pH+D6xI0ZD4cYOP06ceENPehJkxcLqdfQBBewrdYKaNhVH2CfEu2zFUdkhXfnTjayJtAf1L/xd1kWtVlPGJqkwkPY0K3ppv2URYuwyBKHZX7PMySIOrkZ2MxxJiR2QcSA38Lm6Mu6mjXN3DkvmX7sWNeV/C8zlIM78J2Y3XkQvvNCasfuGDY+2SEO28S8Kx93GMootk+dnf2u4+v0m6ej9GNopitGA9wC8/w2dONhYM5HyIQzJ+ne8oII/dOGiI4NCErUhLClUbM8+Mf+LfU7/Vi1UD/xu6rUqrQS75V9JfjEYudlQGTvPFTv+Hq+CLxxY37o40C+ZRGOiUL1bFs1VQsUYwNDkIKzph3YYBucmTvPxK6FB78npoYaDyOx5bItvLRY4A00tWbsz8PmwT5wB3Y8pt4Rl/10IMMuVSu1KiYGNJ21uyFnhXdRbE1cDx4cOwPbqmpqDaimYuzCN+ayNvKwk5eGiUPynjoV+sQxAgQhPuzELQDqp9MQ21bFHsWkIdta8W1d2+yDZcZAToOr0w7TYkuwrZUWclXw2tAUYM0jc/WQbxt+8ZDYlQ8DN17KBq75z+rxQiJ+BPIS9MoL9+Q6e8EMzKw6zd/8J+Xu1Gr8z3o3mmwr/znW/GeRO28ZRgld/Ei0zBGz1ExqNvakrlZstqydWp56eWOR2o/+vNBOTDMWR+hooKaHf0Osgby05QNp6J8Qvtg02NdQGRbZ8Mizn5/or2ozr4g53WOiiKl92hoZyXHa7M2Tjp8ilk86+6RNjg/WQ2czSh4a9ULqlb+sEujY0lnXsaenz2Q1c+0HEgPkGPvCm7VQrR75uXE9O2RbqBZLWolTYOcNQ3xNfGJj1mhhW+hwRYLFtkyswhzdtpVj5p79JbzJyQgSsD1jUq3Jjm967FWPeiHenVxF5MI1p7VSqzbrceDTlfmD+XVZqeFt1mRymxcYCGStNl0eH0R26id+BK7X24xVJ0bCAdvoHfh7B/YZg0FNfdgbZ8Qx3bHmH4zCFGwpJs4zZHbJ9kTYac1Y4nfmfZCPyE3cX14uulxWvQCXS/aFizb6GzYXvLbhIVq0tpXj0chmzFRwgUZspqyXDb8XZRywPX1NXRxcX+PznlgQgzsvoSkhxaaIam1Va8spO0Jl2Ubeip0Xbdi7bKuKa2L2q1xT8l87GHF8golHgz5QynGA34lzJ85VJYNMGzsSB/v08cCmyFmpz2pNoNUKehhCD5smUuJl3nXmKTGaNdx4AYkjV74c3YADXdlXY190RFerQp5Fg5jo1NyPMzd9x6912+Zcp7Zsy02KzB3Zc0/HFwgUYJbGyGtq2Hy5vGhpG7Hs1E8/54hTAY4/1K/YzcRh5wc65Ma+nYWWtZ88dHQs0K/QL/C2VvOlZGr2uf7urMXU8QkHsRgT7qyHGx8Nbo97goE+580UcKDr4Lpw41p948XkjRf337/z5h7HdvTfwXdqMzkI2MYPZPMhBmvlMuur8EvoOj72hSs6T7jzkeyuG7rHjF9p2y7wLNi/U4OZ5yMB+/4VXcl3w8/ITn/awJ62Awdr2o6+RRvX6SfdIDadWmJKRSLXdVFjX+vUzg07btmbcx0hPjs+HeB33kZ3rq/RY/EH5hWZT7mJ94HMgG3kaq7HhfibF9AidtGBOoW2S6qVazc1dn4gSuyvvKD+PmNyZ59jSkJWajl6NuoqkPGFNRTb37H1/fs7Hz2uJx8xuXMfd0v+WJuxfZC/vKi+vFhffl31+kV6eTMwtG5d+3Hlvu4K/653rq3fr++6op+U8lH74D4p1krTHplOTYj+4O77debG5LZaabuUXtg/XviIcMl6WNaZv+2y6PLStG2L8p8bP6iJdc0YIBa4ylo6EHko/ynyxGznQ8U+vwBkdQ3y1NQZU4K685I5e5DIZ2gLswzM+JKLoGmg7+wlm+JAdCzkbd1WLegubN6pkxu5Pq+FXbYlzkZNLPjTqfnUJurExqRlEfJKgsi25hFln8cTKbUqFc+qCx+QOteCrJW/f33X38nZzjrhVFXTL7/8ol9+/YLsIpaiDg59/fpVv/32m75C+528sCTIlVlPmi4fOGdyu/I8vJHby+tOToFX6cLHnIV7zsQx9dea9Msvb/rb377olbmNj8y29c7HL1LNXriT/7vuBPb7t3dsKvK0AotW8pWcCV0DP5OJGDAokM4LzxuGZS1UETvg5fVF996poR3e+PaKvPh01YyxJVgnXNlDIsdeZZ/rYbDObGu7NF0u24yh0H3hQ9zr6wX7L+AXtVZq1dTayr4wtN+GOh+fQOnyUnr78qJWRU31WQPMKrazrTA2+na5DnA7NIeCB6l76mGXkm/CoQFTwNLsZ497/34nR3c+WN6Vf1H+zgdKy8jqEuvdxOF+Z13s3zWIRcPWXFfXdcP2C+vjBRsXbdtGbEqR/4TURGeAJGxA5miyA5q0s6965OymA0N3DN3Zp9ZlQWYDFjX2/Y7uK/nJntD7rtasVk25BmTtxabtsmqlPqukhf3q7e1Fr2+N+vum7+yzN/gPrvnJfWruTv+WfZGAdTzeyJFd6oxFnhCv1BwoiflO3RNdfDTDkowvrWlZF+zcwA/q8Kqd+4h1XfXllxfis6lha/Rds8fxQbUR09SYkOe5n0qxOTRfv36jX1raooIvvKhGRtPb24Xab7pTH995Zvj29apv38iLOIizqLeBTIwT24GEbLvI04YdEiJliTgf+EjHjX2x607cUytVTQXjFDV/hC4+WBML8cF1Z3+93d91ox4S85X16hKyBvsIsaCv1IyNnlLVIrvUmlTMvX2xUvuo0Qe4MIQTnsLfhby/cE349W8vWtYh105byCj2jIMYa+p6+7IS322uodZWjb4Si0PvXMcLH9atQWfZYu8hRkOzL47UQO/FtabrO/WuBFgsFGDQZ9kgD9/ZUO58JKYciZmAA5AQr4SnH9bBs3hVad0WaqBpwf7Rheyh63vX9dp1px64DVPwiFfAEvThuagRoGWCkW383JXr3dJK1TTjK5hcUu/HXC/vrNt3ru1XrvODtSGO5CN1F58ZKvlukQFfeD0Nl3aMuXNt7dhvNWG+itjPdYE/T39vuZZkQP5NXjvxSX5XrgMvr00vb6WFGuisxyHLPHRO3UOyTQ2vyppa2jrHnQ2h9yOT+Cmt7N0r6/U+43zDt7vwUAN9gfzn/Iu9P3ssEzI/hbGtSolzw5+G3S5xEHR00kFO104SO+sBowS57HBrtvbZH0mihCzJaD2wL6j73IN28nWog4jdYVkW/NkWJVaRK47MYz5rXuQsNiCvNcU2Gz2cP/QPRdZAD6zolGwI0BFbIivzx9E179XZm3bu/0IyQdDqx1GNPijCTUd4QBPCNEDODG3PuR15d+TNcnkwxZQ9OQcWYr2ylxUGFzy2p68h7dRB7IudoBWAbCrF/NmKA3P4/XSCCK1oA+HvGJCc1yeyf9q1LdsUjvW/44ihcexH+0MrZmCLgNOW0CQ4ehwDB9MNXdrAsx8O9uVZP2lLVsDOjKQyPz/OyJaKAP+A4E7o+qx3cmG0bdl+DqERl4UBTNTHXEaQRzo4TRBswZ0wdOrRPGwmOQ3Ic20AABAASURBVIObFUXf2DvR6T8BXBhCN6iwnwDBc5yqChHwD/yf5EQ+JB/nlBkZgYfsj0k6cx7j0jL809NGCbP1aOn+dIZ/QnSgC5GyrdDbJ2/mU8zxZ87Lsq0cmUub/Ax2sJ8hMyeE/ITEuj/inf6nAJ2kP36jAjAlIdoB6eDqMtjwYssIAupHQ+9/3RkdhGja3emcoFlzg5vqEd/ZF8cEg8fghzmJZeAxnI3NfGCOIiexEPKloD9DeJ8gjj4G8mcwGElIUuj1OJ60aYMK/TNWGT8huEDmg0NsmilrxnyOTpse3X9s8FvDmiAseY5DST9bRK6FUsk2wohNYoSyQ4M/EuETFfGATivB+hPAIq4XExf6zGdfafLcYwr5jf5Uy89BIuJXp2U44xpfx2OsGT70YwfaTk6H8mfIRcLMhiw5z2zcSJv4Rl4gY9tpfoIBI6qiQi5jB/4RlOCfhLnAPMGICGQu/iUYjs3UHEnnfNhc0gcdPOJIE54A0+royQumsMaGqTM2QGjzIyvzwXfsPKBP3Hb07VwIcyHNDdoTwhI7Gxd+1OFLpOIavHbklezK1AMak5yQQaKQ2KY1vCf+IKlgThyGGgWFjZCBi6/Ei/XegeCUgABnnxHFFftkcYNT6O2klspC4YAOCuJw0Du4cTl08g36GAXPzC82Qz5xHXmBQQzG2OHdsfWExLNwKTesKFJ4C5WByO0RIit9jIBvAB1I+wB8HMAZ90jBQsbp2Va51B7xlbk5Zy61n3pnEnsyUqZ0ykEuecNcxlZsCMXAlkBic3BDtHNDtNMKY90szxjTGlm2ClwDhOHhE8dwETfNdZeXHwHSpdgSHdwPq+aflttroVyYohGCVrINFJKQgf7YYluYAF5iVlh/QhyQJu8gNbEh8Q5PYpU6YXqemSuE2EiwRDNBHMG31hRIXzI2nTkQR3gjM2AbfVgQhVhhPvw5iyd9AHJ17OrUxM56CE9wtpEaEDVzYLRkmx9O15SZOAhUagVzhLkZKkdI08YWxE9N0RPcT4Bdhit+kC7kMsvDh8CJuIe/WpNt5bBL6WW4LDyUtpr279h/TkiGXuCDC78djvjRZ56T12AGBneYDnJ5HCQEfQpM/YXPRnbwlg3I+FE6eKjo0Kfdyfk+x1LigTtQGfVNMz/wKSAxLn45kW977kt56bFTs6eMoY6AI4IgsyzhL8tjxmVgJwgJG20r8bJp8cO2bCvHHXm5yT9H0o+cCjmpk+Rz0B/qFHh0hvXIg1aUIWThRc26NjWgeJg4VXvqKPThArGQLGmpptBj6hwXOLfC3yZBm5fKtrHX+nwUcy25eqAHoe7o7/hP9yRlbjAOzjbiatqNJ/p8JM8n3a6GvUVwGmu9HHop8R298BdOhCOWTsnMT9uRzTlFxq48PLVWGtMeGJip1vBpmX7Hnv2Re3WDG8S5a2fzCPUgQGlD17vQOybkQs5QiWcenOY8C+Rg7YkAYI7ULHF2de3Zn2mlIfvUE7qMBU2rJhv8EA+ad6aGnD/gxBH7Izsw+6wTGwqA6Y/TtmBDbGQB6JtnbGLOKtlN84BUgG2aBtSJnuOzLxyJb1MvMnp8RPdBzJKrcJoc2ehifqdmg4+gqkKmsWVkqM51sVopcbzzAgYxp5/h7YN1NIi9xFAF75iGC/rOC5u8iDjltNYUyFq/zg8RUCK7tdIC2JanTaKeF+UY2FYuNdZDObaecoUOl6Um+QGEiExxHWZ/NfKqrcoelTicMKZNfa4zXlJZathk5Q9yLFWhl9o5eIhv8JebDvaXeNAKRdgzsFnzGLKpR+pvh74T49iVKcNn8cex2eg1aADb6HCOCVabc6mNTu1Gf9yCUs9rhc2Igt1n7jSPoGzw6IjeQCYOfBvYVyVlOpB+7NrJsTjWbcVPy/QTl4PaT9vJZXCg2acPcnwo16q4XcTTT5m0oU09OH5OsPJH2EmI8OkAukbW/IFEYjo9/viRbOsgZisfhjZeerdGfCUl55OM+RJSO3j4mVLhDNFEDavYYKAZBMy2qpUq8/TjU/ztGBN54mhcr9LPXxQ593hnO1CD3szntC3b2pYFWEVqRVgU28KLcdTDrjsxw1X4u1b2u0Az+oV1MFzzEYV8hie2pLUddnUN9qmh2GDq+sDGXDOMAa982NwWXoyVVJZoNJL33uFJTAH4EaW2LjK6q1kuZMMffxPLjbmBpg5fh34ATM9f1Mk2PsFvadLgz8HCTj+0nbx0xoP9b4y7so4GdYXDmv+v2nkfg84ESE0Dnw/WgEYsBgiOXehoyhH/0wYnWbaJY0f3UKtSVQOWqafwJXYEhLHhHfjRquArUANadDOX2Bp8aPICd45dU+a6rlpak/B6p/YDBznp+Bp6mRn8zMeEfOBu0MaOge0jBQhBx68bH6Ru2fegjf+NDyKd+4/shZFT6JNil9kL6bFv2PSJX8fuxK0wIzFs5Fu8AL7z8t/50EQcC/oDPZBqwIcoFXQNe175cLauTeELVNWMWV6U3qmL+NS5h4gJF9b15XJRREiWbVWllsgzMc31LvQL9rdWvFBmDrtWPg6sa2lZhhpzmkfB27Re4G2pOa5t1JM8Zh2+8wGI997429T3pshN7OOD3WSvSGmA6VsJ54ofl8uqdUUmfos4QDDPhj2FvQv6cVGtWQs2FW/aXrDh7e1Vl8smyEjaoUousMeF/CCB73wQyoepndzsYydOXcn3wf6dfB3gB3FOzkSdWqWC/2DPpKiQnfGQwSVnz3iNYUXunQ8Y4sh+FRj0BzWPqWGfUFVgY+LBuh2KmdZKDNrEi/ms+fiZWO3IdntTH6uOfaDnpju12vGtEYuNmMW82FLY1bH/ykeHDvNOfe349vf/uOnvv935MKf58jz15Colnxsfgd9+Wcl1wz/irqaBrs66ja1t7h/CPql3zTxF5vv7ji1d99uOzIP5hukLvHjtk/7GB5N8PDlYT306ygT+HMSpVdMb+/p//j+/6P/5f/+mywu6LVVr6mNgi/Sf/tPf9H/93/9ZBx9PbtdBKz4QC73H/PgEmRo1mQ8kF2pgXUXtNGRYObbLhQ95+TC4aOUDyMIHlIWaeX1p+vJl1d9+uVBiV/X7b5J3VUmhWaG7H3dl/e44faM/Em9SZESnNKP7xkehd+ocl5T9Ph8+v30/iHNg6J2Ph3dyRkSQ3fHnC3YUsSIPrM0b8Tn4wIcBGujB9fkXQDrrleLAl1JrAdMugIn/AeRD4aHsU+/EZT/WGZuvX9/1H//xjf4hUQu3e4dWQoQaRRibJeJMju/MHehcuZa4CftKF66xLy8vWheua8wd1Jlk2Ses6yrIxTbCR87ig++FD4OvwGXWT+TPXFODsOug9m74ue9FLLvm+jISkTdkbegbXDNSY/kLBqmBdVuUeHaEdeRkUEEMiXLX62VBv2cc3/iw/8svTf/p/1j09mrFxxbZ2J1ye315VXyvxz5ykMfYAAnxHvry9kWXdSPmTQt1saHbKQKVttS9JMwgzp6278h9oWYvr/F91RqeVdTYovmR9Mumy8XCNSRIg2vJ3g85Mj2mjtYW5Tjw6comfScPiVV8/fLLL/ry5U1f3i7Ai359e1XWiKk9pMmIjo+JUWtNDMnbkPOvc/lobK4XrYHt4t5BxKrp119f9cuvqzbwBxtyrmODvS8fxTfWxNuXwi7pDZ0v8y/fNG349fKy6svrohf6K3JZKORr1YUCMCoS0xsf2e9c9xLj4AJfsDm+TJ+OQd6xj/1tCJuIR/B0FXmdcepF1OQgHh04Din7m+25zjNu1bh+iBDgM/jWRP4t0ALJ3A5IC4a8srZfXyVuk8gdgehDhJ4+80tTo4gasVjoL+uiy7Zp216UYF75gLyzd2b/H+z/B/vO0Yc6OdzJVfwakihp6kH4lmcXEAKbmNRQVak1gPXXqKFWDYKBfgNdHR9Tm4lDYndn/zxYJ8tCbKmtLfUdWJuW2LgIeUKuhNhpr1m/hEE7fFc+wnf2anGsKzSos60GcRX+MsY65bCtIhiFvYPrJqlUPvyvW6c1NbNj31DElSLL6Fu04kdVqVrRX6ZsIycgZDGlHK01xefItU9/g09uz5gSnyZtrJFGfHb2xp01NdgDOkFZqbWl4TCxL+YbuXIrCVmmoVy0JxehZ03Hr2pS8nIweZCYnZiIYzBpZNhmdJ6uQtQ5Tt3148BnyWoTpCKm4sB2/NrZLyLbBeoPzlalQj6qyS120NmR2XtnPCYIOZiCjfS60HfOQUIc0Yh/BTQgNsemxCrqbMPEiYDQd9qBDkSKUlPMKoxzWfYJ4XuCfeJaa5P2if/T9qn4Twn+J0xMY2PwAz6LxL+PYYIR+ED8VedBiL8E4gfh9CdzgEEHaD7OqQ87WJMfuAT3x4BeiAIILwDMX5/oesoI2++Jf28DNXGShzjwZPjcB2efnFM8c8+WqY8TNP77B8g/5ph88jzbTH7uZ/x7oIypwB/YGdPH0J/kP1B/2thQf4I/IsTEP0KfuEwGztEf/iY/qFDg9wRPP9M+5+YLFFZS2ifu2cbPz3DiMYCNx/7hy4n/939P2X/Nl9g/4YMSB+xP+ulL51j/woEHj43pr4lRw6Y1PuBJfdqNlBAEmDDwPKc5DJ50zxbUWefpfAIk/QM+Yg82uoPNvLPrBT6x/GHXjhWBH9O2xTkRPULpxR6a83xMzgZDBpYEzskfvycrM3TCbyNXhvoHzbNnF10DnGmKHy4UjOaJiNkWMqosmgnzJwNmizbALKMfZ+cqEP1ZkEZPALPJ50nzY44xE4iRbbVqExauzK1q4jQPiB5ePO16ojMOZDpy07exCAhNONM+IePQDPIV+pA9AYUa2B77Qx9am/g5IyAtF0CXITWIxwnN3B9pwxO5TxmgVJ98GWMo+oOfwFwujpGESXMu84HgAs/+pOfH5oIeG3TakPncKARCX9BIXfY5H5zoDm5edm5kDm5ORMAS55NWSjsQVOVMKW3sKnJiW3Z0BogHdDE0uMjIzVD6tqeq8wf96UzU4Ea084AyWKeIT5CYa600+ddF9iRUjqJvMwZCOtfEQ2f0Tpo65zPuBO7GDX4eGkIbnoBtGbr4YUuugB/tOFtjD6DHMWwdxCnDqtyCSojPUNGTB+g7N3ATwU9iFqCLDydtxoHw7dw83nmgGcg0BiA+JhMLbuoeN2HhpfDlNntkZkyajPy07dGeMh6DEMiyT5ghCjc1PBjYVnywM695gJ5+dGj+EQ70EpdJH54APkEbeclzy00acbE95Sn6Zq/z2zVweuDrQFF0V51O4dFJCZvtaVdosn/eeLjYecDMPTXi8Qep4wRI51jzQApyo0PImSh+BvalrvOi4s6Ljjuy2JYF6XwQWHniKGyun4QN4iBupM88NOys1uQqGdmpI5dnfTb2o+DnRPQhODpHPIJ4QG+Hz6y68VE/kM4TV2abH0gFixqyex4QHmsRbzOtXOODzwfdQNbqiD7A8qSJvJ7amQ/IVmFzary0eybMAAAQAElEQVQRwI21lIf/jQfGxGSHLvziSIsY4oLlpKs/8mTE4r5cUmsl2zqo8TxMhr6qKfIDRg7T+VXhg4sucdgPXvjxkij0gbzoO8iLiEhViIgNOvc8rOC3iXV9xFWK3PjaSVweNq/Xu9LGZjerhT5y0Jl46zQCzZq22Vb0BForWZp+0tDhN0GjsTMj2Y9Wnnz2ORZH7Ah5MCvxzAM4ZNTKnZrBCWgQrskSIsbZew9sP9fUgC4SmOCMD5l/5iO8hR9p8yC/HzvdrsaD5LKsWme9GrsCA/+iJJC+Tr0JAnC77kR4gDMyhgZyC5sb8Vp4MC8eivuk6Jq1hZihz4eJ7SKBF8ftfmNv6jNm4d/WTZfLRQ1ZCbaRP8FWJc6PcebEEdsX8lpVjM4z/qdnaDO3UZtVDT3sN+wXmYt+RCowx/yEb2fvTNye8oOzrUK+bRmZ5ezT+E49P2v6SReB6Scv4oAD1CNWxE8KRvOYvCjqFPATi1TiSjjytmEUsWq81FknfWr8KTd+J0bGnkzG5mf9Zmxb02b0IV4dW1MTN17YhDcxTmxCU8iwLTuAbxa1R55ZT6AmvuiEblmpF+K9U3u5ztxmvA514vrMc2QKGdGLe7IZ6HEYD5mILwd7RbCRbUNznjKp9KOf+cSTIXU51KjZJy72IBwVQ/Hrzgt0IpdpACEKGNt2/LkT1wG5kdGIa8n8gVm2lVjcqcXYlFg9IXv8NR9IeKlnDNu2C/nYNHVLsj37qc3UhTgIG2bUhOxrB7Ga8emiBvGf3MIGr+TCioDT17RrXRetl+JF8qaFlz+J8/X6rju5O1i7HQWB2J6SGvAPW3fmDmJqW1UNWbRN6BlTL1PE4mB1duY943GD50YOqzW9vr6AL2i6LM15GsYH8dtnjJ/yG/R2ZXpC4ldVMrjQpB6zrx3kGncVGAjFtEmPdFUrwIBkYw81ZGTAgmuDDyg7HwuufNy4zbE49jiBnLUaLzCtjLO3R3/q5EisB4TAmUM6DDuys9e/E8Od+EkF7yBmh265R41cWXnpubRVtmX4Ki0Qf+48d8U2l1UN/bTiaNiyruvcR9OHHKyJfyN/DfyiZSk19sZqhldyXh7zsnHd4Nsy74lv0IW2SgrEp841u2OzscgmThjxTj1cr8QFv2xLRMi2bNOXDHNryMWufPCJfeLYuc6u6zL32I25hh/R4bAhN9fQOf9y0bKsKiaeALsObNmJF+qoi04Md0VGq5r1ktyHLoC4aU9VI64bH0deZhv8uS4Orvu7Iu+OzBFfkINKDfyNrA5uISY2BpLK3LvduAbdeSk9X0yHjjiKaUHjEvYUthcv71/wcyU0HXMHeu565+PUjWt9aiF+B8KzXVZoU/9NEjFGL6Zo44XzhetR8tSIlSEO77y28UEqtvNuXFbDZksqGRqKU7MpyeQ8tX+wB+/E/7ffvmHLIJaDtmv6dLvqxsftneeKG/eUsXHGKDUnXMB3TnqCZ9eNj2R31u3B+i1Mjq7Ofc6BTYFOu20LH3EWfFiowab8q9V8zAi+cM62qixMVmyLjYNISV16tIP4DmKR/XVH38AHw9O4Pi9cBwaxv+83xd/M7eRxpa7evrzK+mFrPsJ1aqcRi/Besf8rH19vPK9Eb2tNmKOe4oAvZ8bivdKee739qit78Hdy/532/f5dgzXUWFMHtt75qJIPjcnv9+QYk66sjzt6EqfYtGWt8UF14UPC7biyt7xTD+/sqwd7X9OXLxfalVhtWtpFHgth4KPfUbrfmm7vg7jvOrinzEt+TEbzQEbq6psGtlfy7aFO3KoWZG5aFyHP+Fdxi32tw7Mj82DclY8PieFKPDfuVVJbKGdOctPMxspHqWWjxshxB67v9zMe+Prt/dDfv35jn7zP9fVyWWkbYK4hTS9vmxpxxwJssBpmoEqnjo6cd/32239IeLNepA1442Pe29vKml3mWLwPTPzyAWxjPVQ1tbaosKsBtuFu6uTzdntXckaZTH13FsiVffdG/Rzk6WCvvWL3nettbBjU0E4Nbfj3Qn5eLtSOS2ZNCbmN9R8fXt8uio0LH6JluvMHOmiSDyEn850avSH7+n7TOx+Czn17KD6E7sZzAyaKJadvv3V9+3Yjp1hBOrLmOvbdsPfA7te3JjcpfNtl0QXfG9eHzprgVBGDX768KHlHg3I06FdsDM+gDgZ1kZwOGMK3s6ZvPIPesPHGPQuXLNZfLA+31BAQeeG/82x52Ra1BJPpjqw+K+LUdq4dT/3heeED5dvrKszCZiICWWHPy2vT5eVFv/z6RS/UR2RHZGK+UKA3/L3yYT62rdxzXPIxapHWFbvQyamFomHpCVI16unCPcrGR8IXPjhHd6uCpvTGfUR0LKzNlTgsyBBHZARSD6wQ9RiPcQVdHBi2XOiDtrNXUFD0TkT0TXlbaQXeqOm3txdkHHrn/uydXCePNwxMfc2YS8pfhLjgr8zgedIvnF+oq42c2oauadsWZbyw5087iF3itDJe8GOjzvNffrjwXbTFrPwFOwB2FbGqdrBeVmrkRTZBh18clIBu1H5yTmlRd4cGyPBhigKQcUZoQXtX7B/U8UFx5Fpw43ofv0TuO7G5XgdyhnLPLwQN9oTUmGT+aB7+ZEMQ8eVjvWEI4nWwXjN3Ye1tl0ZspW0TbamI0ejRcVfqVuhBvTr74bat+LmBspKnO0VxY2++c/2K2yOJjuAwsB8mf0XNTKhSaw3eAgbsXG8mfe4hrIM9gvCgUxp0Vq41K7FfycGKnY16iQ6mFDbEaaNeY38tXdU69jdhIvtQ7Jd2/HzalLxXRT/yh7DF2iBOnVwumy7Zg4CN2khehd09iiTsFfKtRmwsySUV/YJmpU4iZ11XnWPqiZq6sE5wV4GCPqKsUlUD11Tw2qKvUz6DckmyCtmmG96FODA1fbY948OtAr4d6kkmcRZH/Dxjg3OMhZyO0p2c09VK3Rcy9ThMuyyLCpkB0ZIUzpN/IDvxO7jXgPQ8H7oyiKzpe/xm4ECEZhIRthX5Szt1TDT48ait1M7Avic+LSL0hExBjj2ZkXKPeuc+aqfWDtbHmM4yBxGqJHTPNuOyBnrCs8NzsPd2eMRhW5/CoH84YtTv4fdEtmX/gN/TJ/B/BR/0GBlDPyBeP5QV8h9dfdDj3JPEPvWHLhBa22mgP4s8tIHY8kPGoHBOmMSPH5ughfjT2GX9BLaqFb436RHGz3KffSah4Rd6I4Pev3ziosITCNOHzDmhOafH8Zx7tg/0bMqerW1s8dmvs33Sd4ro2Y/rz/4k/t2Pbc0/tM+pSU8O59jzd/7Ylg2gL378UX6Dn8T8pP8B8IH6y9NGNvBHRLb/AR1U4PQxtTGokR9gP3mKSeB3EqafMH+08Zl8WJ6UthX7H8OJ+6sfG3rgSXPK7diEeuQ+8WmxctZrYphF3NEdyJztNBPSLX4CNArMCX5O+WPKyVoAha7xAcEFgg9ERiAywpuN5Amh69RN2swFZj+MgP3DJkz90BG6p4z0A+GDZZ5hi84nBBncky46wx+e9GeYQhDCT5ANNMNMBQpzTEoHbeCYeUys43/iPWasMmd7xgisin4gsgKwTbrojh2x6wRkfWzTofwZbCt/ntjBhSX9gcBA+gFjZCD96H1CxgHEKHJO3Z0LwkFs+7Q3cgY2zBpB/s5Fr3PDlFjNOXBTBj+RQzNPozMd22m4CRE3OkOdxIUlQHeOgzv73LhAHY4i2GkxBHvChz3UxoBw0tPvAK4qL8PCeSA0dgWPGE3+x6/wYcrEHtuyT0gsZKiB7L9rLtzR/bCfGc15CTs65owHgMg5+HnIIjTKNZ3w4Gv/8O2M09BTf5W5OVlkakePo3ExX9bzgm5jDDB9wcH4E78jBzRykQ1eGNZa42E41wxGmQRsywaqVFMXrVFGIUbOwQU7siMvY1mzJjUPK3Yu3BzFNdhlG59PnYOYP2PZGjIlRVZyMKBjqAIfvefwjFdqq5Of2U4Z0kHAMo49g7zmpsYRgOKMq06707YqtSps6SfUo0WJbXBW6J7QWps40q4fhwVSORK+6Ogka8Y3OgFEQWJhKq00YwTDwL7Q9X76w++cCy5+dB5Izv+PVNaOJq+NHGTGvw5/bCpw8TN1Zpdib1q7yc4N+5Q8YxPdehyxNzKmLPIXnZ+hP2IaeVWnrCJe67KS24atlpGfG+Hg7YwDNTXQo7U0T8u2pIDIb9fBzZ44DM7ICTCURnzs2il8QokeqeNrXpodIA5s7dgWXwLp21bDRtFqxmewtgZdK8fOS6+8NDiQGf7gGvmUsNXIh7IDN14o3KE9UkdAq+IhpZ36GQc/DYoAAjg+2RFbAh28sTckoY196UdftYadpeAd5CeoVsqDCctW1YYWHqYarZ4HcqN/+kHsnn4gDPu6Mi7sDW9kBNh61Fh3rTW1VoQnsR3E5lDkJHcWuQUOHuoOHsKiwwZb7dwH6E+/iH2BO4F9pRa1ZRVCkSWOwXhRoU+ttPKg1rY1rqqh31W8WLsrD9l5OXp85NHYL+w/tBP7531D1nFilxgfwefBgHjHvoMHi9DmhWPandxMWhENaNJPrQzyMGTlwWbFljyA20YXMcBf23Cc5xjEBBjUQWHrxA7JtqoaPtTs254+RW9s0TzgghbV+NiRv0uIPlJvvOjtAT7OTx3YFPsCO3lMHo6H/eKo1tSq1GgZqpq08EB9uSy0FdQEzDjrZRW0sWnozsuog7hqQMc6Ki+qhywbvzEw80bCumSuybZcgK28fGjoLcaEAT8Hue3qbF4DRHLYeDhNPdhWtZr8VaVW7QE1caFJLqdv2NTxe0ywMANbD16Q7FNHleARcTvA32n3WQt39sC8tKD01fOjgs5qrZ26ZRV2ZN0s6/L/M/c2SnLjyJbmOQ6SkSlV9R2zff/3W9u1tbm3S1JmRJDAfgeMkFK66u6Z2Zm1oegBwOH/7gD/Siq5GCPMxpfkAzA04og9EWGX7CabmQAvThMLg5OK9b5J4MUR+3FbB3na8cGskxNK8Tl6A1lHA8JB/Ygjc8uyycgzPBmbkThiR2ONZM/uBOIg9zv1veNr2sQotIUN2YtCY3yKz42ctcaeDh/LUcbm1qxqAmihq1rOmMKfNZT/aOPOi8y8wO3UoG3lSB1UWbYz/N4WMrN2ondpq1rVnB8EL7Yd5BBXFQAlSoP4dKUfwtCkRaAKw6xSIARTBnU5zos7eGmq5ydz8T+wtCaj1z5tiy3p2qUbvtx5mXWwtkKbuUY8121TxR9ptonvtq1K29oiu1RVzFr326GslZ28HodZszohy9ZtritDGigUtwqv5ws1RCl77Lo2LQ28hwbJSJz345hyT/sO9eTpEZhBwOJj4IAutbKsTY0PKIZmUF/3W1dsu/GyNLYVelNfrZWM5Z3Yx58T11TMY55g1/mjSbfNWJSip6Qsa/SUlmoT17Erczt1dxDHjG3j98aLtm3GbNrJfPTalu2pbyE3rRXj0pI1R7wkyQAhCwAAEABJREFUxrJsQF2JmVSTvkHfR1f2/MTlzgvggf/KwT6FKelN2LHlzhuzATI2TXo+pOy8uBy7Zeom+Mg0vqdt7I1LW2QkJAfHQ3bGAc0Zq0HTalVVk9RmuA6uAaiafQsfvCj1H9+lghZsmZgsatGzSCxBVZNas3I9Gaz5OzWZWCbHgi9yha24Pa+1g85Bfu3Ii4yGVUXOrBy2ZRuZDSjwom1a1nW2TM35PhPNNHUQefE3uEb9T1qMi392qVrTmrFLd9bLDcj18pjXUctuaq3UapGxeSC7XMrHgtfXT1qWjT34zNuNnCV/2RfghGeVE/8KrzgGtT5Ubqra2NfFR6tBztkX8jflu/RGTWM2czv2HMgetIG7dvKe/W/us3NNDqGAa4+AIaZFCDXzbAtTlTxf+VB85QOSHT+apNJBnby/9/n/VSxsETVmmzmrI6SzVgODvC1cy175OHK55J9mZT57AXtAeYGeEzPCn9hEp6mbKYpB9A/WtF1CrFJ2nRx3aip+ZD60C7nJeq1qSuwDdz4uDUXfwPchuirqLLAtixb0G7tF3KShZ1ylUiG0WmndVvajC3xN84B+sLd2gjyA2LBBk70g+pPPQbHjthyVQKG4sGsnJvmXqyIndmcNXvkAmH/C+duXr8TyrsKYGx9sd+4xokfYEUGJ43HsfOThgycfOr99vZH3qzr30nzPUj7GbMR5pVYqf0P3WKiNg1wMreumaisuGtVNrW1TbPOhlY9IL68LH3w3arKpQdYW8Avx4L74xh7+H39dlY/ULL9ZSwe5txbFvui/U7ep+UCrFfmlJffVkQFk/fYxWKOaMHNHDlOPybkUu6SG/a1hA62I4UH+zrV3YLu0327668s7/YFufKOG79yjHtSSsg9QExlXFb6sep3/zG2pLVI1IfJAP0ARIR5fdh305T5NSD90+VhWGlh18OH6onzYbM3KUWCXrenT503TRxhSKxjEdOwqXVkXfBvX4k2XhXtzlMVn0q899mLn8YDsFzv7/4LNN/K+lLWuA9nCh0btbdFIXTSVm9ZWenm5QLPqLf/07NtVBe/SpJTKhWvShYKoVuoEJrIP9ItabVVal9LSjHyroeuvv77pP/7jOj/+Xqmr2DlmLLsO7pUGMU4bEUsTfKXWCjmLCkQXe8EMn3WlVkJHqpXjSI7D3/lwRkAO9sbLckkidLA/7nzsnnsmX6AT+wMbwzNbZGbfsVdZK7ka+r//r6/K31bHLXk0vmNbQxCibHGpGRx9s/iKmQEgUlf2rvf3XYnPskjbWtCa+Ahc4wfqQQN/6m0g0vg1/Zh4act1qazGn3GXruT4y5erbnxEH9rRdNdluyjyU9PhhRW8lH5KrPORe+fe4/3bVVeutQvxW5cNO4Y6gduJVdabZHKEpmaJfmrkyr6eD7tZR8GSRg2eI/OtP33MY/+4And15MQG2yIs+vTpVZ8/xTYLFzBIxE54AljEEmjS9tKARW1bVOi2jXbNg+5s85M+JSDCjC7p7a9Db1/wgbhQfnz4Ll1erMulZjwob2WZxef3fKR+2/X+dswYiMC4don3QlE2ZsQ0j5Vgumr2E8NZI6yb1OiB0MGC2lkzd2KZeSt5tOwTgpPogy/kpBY6cQ4MarMxN3Diyr5ysN924glavx4dRthkgtewSez/d2K8HzchFl9XYJOy4evMum21hu3gBgV1YLfNWFIxF9viT0ewicEA8RyfciTbMvIy1x/Xd0sCTU0N1sRdO+voRk19+3onnoM6kpa1A+wh1HrMFUwLBTIiCzh1Ipk6FweqkSfILNvT7hXbMV0lqSylNfaXDOY8eaSbfOGfy/A48YImVAWjtWigp6r0PBJjUFK1lO9kRS2+SLfbmBCasBQ0J9SUQ9qhg4YP/1mD92uf4yObAr6luFtr04c+dmLyjtqhQlhNezytK5eiMwDBjxPE5F8W5g2efM7zYCzlWlat2P8aY0/Qr4c18fM+AN6YNWMkq2y5AJ8gJjogxiG1fhxBJ3aUSMgA/IDuBwU9iJLP6JptlD2EpHnmcKLRCwc2xPeiW6gNlVSM/uVpW9K/JPsfJrB/yB84FvhV2AeS+DSDMgP4K+G/Gk/5EEVggO7Hs6oUa5KUj/h/1E9spxh+wvMr/CO+X/HsNfj0MzZ2/Ix5jJiwLc4HguY3ilNwiWVAhuYJdL+fv/JlnMm0gfSBgYEfAdTP5wfanyf++Sg2TorYNjv//Me2bP9zol9mbcOjCXocoOY4Zg8qyvZjRuB9QpKrnw/K58zTyfjT5PTFDxTzM+6P4a9NdP52Hj7M+ZX8xxgDQoKBExc5v1sHcScwif5bfp5y/wVt3LONek/KaQu9tPHnCRCAPU9Esz/HUhpQoZ1BnBMgHmf8CDzRqHnMSJTf7NuWWaNzwE9kfdfJ+HfnUx7X7+/TT9yJGJjLhXGco/xGpoQuW787nvyhG+zWA4RtFWD4xBFcgK5Ap8HtU4nNPgNM5OMHEbMX2hNqjp8/P3j8RCGPLiInb9oUD61t2SfQkSHT/KU38ZFNX0IGuUEAJzdsh3auwrEbMXMuOYHsPEMEzPlHmwlEpoF+NrI9IXR0TyS/GcdE4/vcax+Ttrl45+Kqx2FiWYA1Dxrbsh8gWqDKWtcFXk8yUDgkzYti7AMLiwJ0P5wDGmDSjJg0aUIHavoR2RkHinA9NHynKybiQxDZGzMf/wJCovFR0EylCebsnD+2Fd5WTQs3HVUZC1xaTzZIkKJ52ODoRUzsM/St1fR9WZrCL47M03BSz9xB7Nwg3fNAR42CnPJCYyPvO2RG6AyuZGF9lNCzM5J27sB2XjoMZNqeNkevsQMyOM7TPuljTxU4hgVNgZ+0oJBOfIdsT2itkb+iz6QzS/s4Gcr8GYzDn5caKy/uYAXz44y5AYOKLkGQPBw8gcT2zDEl8yc+BLdzM5/5aLSdaexixGaTYfghV/qn7lKVzjHkmbfN2Mphn236AZsxijuxD+0TUpuBY64zzRqv8pRz8MAQuwY2wBoxYkZ2yRMm6vFDVDjn4Hs7qOtOnoc86Y18TVAObLKMk5wo4MTnMaETq4GtJ5llO0QytokuA/aHzsuUjrzKMKSyPfkHwnbqJL5hwJnTgk7WjuwDfyGUwVVkwr3j7z08zHUg/aeMwXxHJo3kU0f4g4+utHoctmdNppYkjGWsDwcYFU8ulBp2cUNNv5pk7pQnVKnCA+RFbE8cYEp/1j122FarUmRUMclZ4EQ7m/zoPCBX8FXxX5g9APLymAg65PHjwP/pCwi7FJ6AZRg189nhe+Js8BJ0VkiqrKUtEoPIG3mRQ/0cxDaxPNgDdiB5ybw4DvKxsy8k5obPLkXHnZc1Nx6Mwxfa8IQ2+J25jIX+8CBmntVK29aATVXIYY8IffYdcUROgADAWoDSlaxJnwHu0SRGRILB1CPogPQP7L9h75UH/+gobIBSA11wQWXs77Q/n/HpgCZ1hVgEwgUvHXSbXFouRrwQOPIhGdrYGh1t7qtSlbXzkmBwA2GXMn8Q3/yX/AdxPB77SOIzRtfG/pR9qqXAlMOynY4KWelkaIMDLIOybHwgZ4ndQL5t6Iu6BOoEiJRjWRdtl00bb17STw5sZ2qCbUg91+vA5Tz4VmtZlrxA2PHnhGP6q6kjjLYlztCnXbeNF48bcTr1T7zOw4bw7M6YdGwWTCMKpYlLHSX2tmVb6QcXmoMXOYlf4swsHOeZ2C+8kT6vi+AMTMvTSsGnh1vTj4V4b5eLFmISWJdV1drUH/mhC09i5Uf8o7/je+REPKZhsKZ9qdtOPdjG5goJrVWtKcdkoxbKGQ/qbrAnHpM/83Hfthr0NCcv+RNHcnvWSciHDL4qcsg9tXNQ52yDeDug5rQlzsQqmAn5gcK2GjVqW5FjR6a+H5Psgdyp0bzwuvLSPv3ywy/iUdiwELP8M4/busn2WSPYMnAmsd02XujQFzqe9I09Z5n3LiXbMrJsU3ODlzmHEqfBD2kmT4euvIyN//ExeBI0+fhhfucleV6slVrz9IEQK5AXY0OlztoIX+QhduoJ7s4Hgxv7QvyKvbYRWaombZdl3iPZbdLvrGMRmIN1GyXxZboFD2iJ1g4/QFxAaB4P3DbXXFMxnvUzmYQrWAh9a8zRJi75mBvZsflgj69WyvxCzhqxi64hwyzZViOWrbXZP4j9Ds+BnfHpCSs0JROSofkWTbATjB26AGIUGXPfA2fmcx7IS+6/28w1IrEbBJiyU+eF4g7c+ECcHKVGb/M60NUhKHxCozrB7xToyADBg2Daxn9hFeCiP3QgKzaLI6Sht09rTjzYOYyELsSrmn4CG1k4GfpAxuu6sL9uaMVvhB7Uddbrga+SlbhXBNHfp53Ih67Ksn3aj8xc86vEy+pV27bOuVOHkT2o3xt7wX3iI29ppVYA+SnaxHFIqtaU8bqu1Nmqjq7IWdc27WzM28iEuLM/3vlYcnvGmPxinYy82L3imyzGVtlat03VGvEUR2JRWqgb24qsOYFc8So1OctHxeQ4/YN4JFfRH/s6NRJcbIsunMyp2Bt7ohfTBZlOG3fWZAcOHcTRxjAJlX3OTxpewg7qBzT4gQjrgs0X1kjg5fWVa8cFGcii/uCe8+u2KXpjS+zb2HO2bcFXTdpcVzMnJIojtg9iNwYSgPCCnmeuJ8l/5uPfTkx76tWF3XygeLux7xzI7eRzJ6+HQp/6Th1HSLWWBuGcyI+rSyvlb0Llbw3HjDtfQW+shxtt7GnMR5+IfWO/MhI6NqYdBDEfeVtrauQr/+RsYQ8k1Ocq29TKpgvXrOCSs506bvW0+U0dGcWYU5E5AT6RNbvxcecFGUJGEeNNy7qqysBQ/sPGzr1M/kOay2WljpiD9zMfL//4Y5MQBqk+f35V/lYp6VDkinUhPmoJn+LnbX5Au/HB8cbevKNrhU4z1/N6REKqGjJe0Y+vfGxYN0+6ha9T8bkTk529IP9f1Y5PUwA/L5cX1h220LdNf8H2UmN/c4wDF/pnHFMPGXfkpU8YcuJrUzWrSlPv4OX/wXWiQOCmzjq9YbRmPeRj2p0Pctf4xkfUM/Y7MbxI84NMJ/YDH03LmhuwAjfqCnclFXhRUwHowOTcua58/etNBx/JX18/Y8uGjMjqmQbS7pJ3GT0Xgp78X7JW0n/Z8MXEoZHX0pUPHV++7Pr69aqO4nOZWQvxQTBn6duXm/7rf/1KTZ92LMS/VUOH8WcFNkXPC3W2Led4uzRtlwVdDTus1MfL6yq8VCc/y9qmjsRP09cBXuSf9cPHsjvA1jL1cynAzrvyce/Af4TMcyBnZ53svC+ITNszPx2GwX2VZPgJKhlMLndiW9j97es3Pkh/Bdu1rBYozCrFjgF23ZZp+7R/1kgnVk1V0p2cdq5ptqFnTPyS4ysfUK984L6+ky/2q6/E7K+/5//xa9n1sEPIeUFGRws4UkWZoVv4DbA2bc84dOYGyYjOhQ/KL+StsOXLl3dkGd2mBiAc8pAAABAASURBVDpxOeDt3BfCAPrt27vev931xkfg7CPruqBzhXZAd5/5uFw2NXJYVQp8/fpVf//7F/QiA8mJ2J2Pfu84k/t2xGojJq/ss5Yl7BI5k0vBZS1WE7KFDOl2P3Sb159dbJFIBM9t6xsfZfMfFWQ/M9jk7MuXN+KxMwpG9OPTHf4rvu3k6c6eaj48S9++7sgf7DMlTJdhISTUxdBT7mW7TH93bIhvK7Hb8qG4FTpiR1dqIYPC6Fbg4zAI29qo2ezHL8RoXRb0FPSdVlqI2TL3GxRDryHmNO0QR/wJ0AU3VOwXDYiNqcmD/GbuCQN+yhefj4kqFwKT/4GuRjybEqvWxBpbtW0rcjWhsDX202BDJ7c7chLHcz54cbgMvekhGn3TdxRnfupjiiExPojtSSNw4SuIMhfoRyH/0H6gg72lLV3incZ5XRzYwBBGJyjStLtT3Ad78o7f2V/v5OTgGh95iJ76bvkgyxpKvUffjXvsK/fvGYd/8sJ/sO4P9tsOFPahaupM+g70sOTRGb2ackNrG7IABuVE8Z13C7nmDHiCsk1jYl3qzB/Yd597T+LRpzdGioBym7W1sWdsW83+siyPXEm2AWFX4tEVHxA52/R3YpH4VyvF7sqPcpCYNJZW6is1iyi1Ch3IzAGRkRjeeT+BEsXexCg6ngCZJkcEZABkHIg+2zJyQUfET2A76J8BXGtNuV4u64LdhV0nSXSePX4frLZnzOLRhBnnoYLkH562ZXvO2559++c2gfsIk/jDT0H/j6BVTZlP8sh59p8t7NCco7OPfoZxInLp6juBziNzB+4GuCZoAlMHkem0KucXtgSloCypGuNG4K0wOEwH87RjAsVD0FKggQhIe9AJdEFrZP0CmQvMvRnanGhI8xM85zFRGCQsQuIPkugKPkj7lDBpnyQnao4c/wjC5HngE9sJ+BCizAXSD9gn4eQFkTYQmoDA/bPTPvknzUN3FsLUiaGRMSF9wP5AHyZ4ZoN9oUv/V7AfPDRkg1w9mH4l/GlMTgguKqH/OBHeoWKzTLikLhvBkIzQ0/YAKNKvJ8CggO3v9JBpxmogkzN5it/BB4JOG7DzC4xkOBDERwguNmva+1GObUVP2Qj4+Uysgwl99AXO8VNO2hin73Z/lBP+wU528p904gg+EHk2egGbljnb32XZZ9/g5wlD+NKPTNuEzZPeps3aD6QPhEa/OZgiDmQbeaExNBMyQX8kSeRLQPoB3FAgN6qQzBN2UVoThHsZzwlZtukiqCx+CZRowTm5oJWxARxMAwWDFgbZlukgDrnhtAyPbfjHd8A0TVAoYZiGdPENArnhG8w8YDD/y3mqM7TQMIj+gR129DVVLcxl3tKsK8sq/jTGehzgTDeADtuygfiMzIMLeGImuAyIY4CnmScs0EsmZ7PDnG3lyNzJe44s04k9p722ZVuKrngKbwyzreAG+OKlGEyaF07iE91PmHh+MqaZcXM6KI0oGqRGYpAfWiZHFq5qTjAkTv0DcIUYgT7tsz3b6AkkJqkhnk/0hIwDU+D8sXKTM5Lg6EHfGFm/RV6anP/ekrnR9Tigpx+bnzAIYOBBMBtMedg5ZHvi6Ci92HbSZ8TUEDdZiTW+089cJab19LvPuKJWzzVZyHzeeIQeKfOs8oxlBgWNbdlm6OmP5jG4xxyiwJWZMJw2jSk/fe4NefgxIMi4rroptZk5EPg2JnQC0zGA+zvGmrHs3OjlpuwIkosnJDrAiViaGEOOfkEsGacMwhHaB/YYCnSxuKKyeDgIgJTNPPiO3EFOJMu2GjdSiYU+HDYSSVBu9Mc4JxgqkHEAbj0hFNO3dADY8Weox3jGVU3loqcTH0Fn4KAZyKkJCiNUc5rWdn5llcSvqK20uKoxay3yrBF/gMkHjR+xyjgixoAOeiHH2DGiW+AmMEJg7B+ji2lVRZ/oW3NNIjN1nnhYkt3Ai6Nk+qG3MyNqkQcS8gHLlOOy5rUFndME6OCS0Bl5wriCJnTpL+TDgMBhttRKck6nUQ7SqJn3ECAnfIjPFE2Qku38KAcqThKMGsRpPFqIJ/788ckzwh/oqirMMCLiAwCvlPU91AnIwYu2xIywyfzJwynEksO3KEcnCVMk8+UWFLxDO3W4s5mwA2FGETHrQFBi1KFiGrM8H/AGyGHmmbgzcctD28AeFkD3ECap1k1CPq4hz8pR6DR01Ut5v2fsam2Ra0NXaTAWtSliHdsWnw8TKzQX5K3MlZAVB2gaebHpBJQZa+chMA+IdqnAYw12S3QFSp09lmTRt6o05xITO3IYa2gQozy0juiRlAe4UwDz0OE2coa8lNq6SiW5SWpF24AiflInHiPFUZYAXNcpx8r4QP6BroNgdA9i0Cfs5DK04U38auGail3H6Mqf8BbyqpmuZUk2vzAN4J6HyG6Vmpa24a41uKaiBqOwG1nxbedBffShMaQDnWXsB1CjAf+Q+dPU2qryokgcyD+QtbOpHsQa8+ff9Gq1qOF/QScO26rShNashViZseZRqlq0INduE2Nb2RPDY3xjKFkS+qSiW6zlAWjuy3deHh3YLmZiU8em2ZIc47dtZqz4mfyO0VUIL2zZtoW+vgMRUKumvAjTkGwrPDtxPAKsq+ydXdYgT4OW8NCXDurpxgX5nnigQ/BGT9bEHV5Mj0Dy5gnhxVT48IPkTpky+omvm1hO+NgVfQdyO3nJTUbNv8VkPY9CT0adGBzYt64N+7fpk5EXukHCB/YlrmgD1ZVcFDFgoJ31nvzNeWpVQGKw5P5nDAV/UCOSJQ3OtFYjd3aTp3Ol2DDjy/VNyHYrDezDNFqpI7djS3x9woDX5F/VpCrtEO8EJm1HcsMfMdcFP2OhT2XJFmS6Y/uN+KTtGtOXrI/8yw4Dsg6uCzsU+UZUU9ZqxHQf2LRjERf0ktq28pPOSWv8OOBPbiPn4EX+/birE8suLGJNn2vTGi5MakqdDGy6364SQV1bUwMK32rN+g2tpYyXBs+QZ4yxDZ829jiwiozkZSBj50XUHR8HdBQyvJEhdJ5wgMca/BgnTj+OHn54bRMFa8WWQHNp/u0c6jWyJeORadpsB/SRafDiMDoqObXwx1qWBja2HwLNuLgm7MoLs4PrQKeAe9YBMZr7VnI/hGx+kG30V/Ieq4aRZZka34jLUtbSCj1DDNWgQT39RTtrKS8IiwkDMHLiNwSJz4gs1tMR/fjOScjwjWLp3dJYsEHqY8xa69AfwP0Y4IgJvKFLHjsvMkdvmkGNli51bBT2LOzFLY5r4PfBr9AzzhZaRrKNzVL+pobQ2gc7PB8gduIDsWLjt7e8TD9kOG3LtiTjO7UoQYZMbO39bBv1YUMDLvseWKgh5BzgbKu1po0POGmzjsVxpCbR29kjOnaI/cv4IY74ulMjg3zNuLqUdqH+gxvIFfZHZnCwysTSxOKgznfeTC8lvV6aPn9qyovxlevh5XKZcmzPdiCf7uy3alp44S6O7C/3+1W9d/wVeQGgjWMHLViJWLtKbpJtonWo4wddrchZCFchExEKHOQztSJL1Uo1a8paaoAa6tnPqJEi3+JorWlBSFtX2Z70VQJXyG8yf5ZlU6tFmMRL9E4tks9D2GK9XF75cHXRsixB6MaH2XzIG8wm9jTaYbzyseTImiNmO+0gr3tygy2TDkIb/4j5Di6+CBs790q5lhByuSTbavjVyFEjNgsxWDfsLAwiV0PSzkd9QqTEbSUXK/tb9tUrL87n386mnlVN5dLry4v++PSi/FO1nz9/4iPCJiN7uaxKTIat7Knm+rO2ps984PmUD03o2Uj+v/35Nz4AvxKTaJa2bdG2Nrm6zM60QrMAHX852bvHBNh5jhI2LDJrc+cl//196O3Loa98wLq938nVwZy1rJsurxcNE1X8XHmxHn6GcpcO7kMufMRt2Leie1maFnzY2T8PYhz5afe7sfOQRqNWOvYV+XtRg16JXYS1ITdnpJ2gZw+zG7kvDZTuxw0ZAHV0kKtjdPzp0Fu2teLrn398UvbN7LPZE8W72+PW+Ah1aFlWbZdVQmZPrd6brnwUvLNG7+Stkdsqow8YJgal93vp61vXG/n79nbXjZf7X9/e9fXbzsev95OfuYV8Gp7b9a6DGtqxMTJF4D8Rn7/98Vl//vGqP/+8ACsfy0uvr5vyMauqlGNN/KqRl5Kov7/+etff+fCbR94D2d++3cjPrnfq/I788JWaDAzgy7dveuPjDOq1XKwXausV3amVlZxcyN3rp0VrK326bNiw6fJ5VdsObS8SqdbCXNZrEYfPny/aljb/FnPPNSAfUd9u3HPedCc/O/kl+HojFu/gj2Pg7kGuhggH4OnL4pXYL7KtTy+XWbN/fv6kf/u3P2bNax5dHZmJWerp9fVFf/zxogv727oK++D9vOhv/3bRtlqfP5v4NWStWvH1xsfQf/+vf9fXtzftBGAQrzu5+JoPmO/Ipk5v16ve+Nh/YHdHZ5f1FZodixlqDH7xO9ep1AclTB4EFRPU58paf3m1WhM2lD6Rv6JeM07scA8/VwkO29gxiNVdO/u8ogOblmWTtOKr1KoRH2ulXaqUPapTX2uTGCp7NGklBn+g7wJfIcbAkOm+UMvhm6KHoNu4Hlxk/hTrettWNeyDUVc+4v311511cNNOQb2/v4PDNvj+4sPtN3I41wFrIXPvrIcbMXunnva7lNxer4eu7A23zHENut7etRPLgxrHEbktoiyFyKjUfpO+fem0d7FUse9CvlfaZa7DlXpsy4K1TfEndncIn/y2kWVkFTRS1scLPr1eFnK/Ttio64V9Y1sWrQs08bdLpIs9bmhQkyMbOrVlZK/QFfF2KxW8RX172eivlHI0w4xWcYSNRgX9IHcZX683XakZM7Guxe9MhzCVHC1qhRFiFgOCKxejVYN9784+EQZQqpJaa0AFxfxx4hbGMGZ+Iz4rxV8MMF15tv5Rk1K1poYPdsluMu0I4Xf7D+33ARxC5ISpjJ/4snMt3FkrB3k+qIk7fqU/CAOn7uDvrHtIuA51HYmlSh2CXNOYYv/VSQdRcOFDvGLGjevuDtFBjeyZR94O3BnLmvFOtLmtmXLE2nNbZGIYPKXIdaBrEEtphEUdYuPnSrJfXhdtxKshq6mp+NNEzRxYgIClGjWxMPhxxvaMcAF/kD1EC2DXnGMcXaGxpYA8kfSD0HmkOycZntP4PARadn7Bz9PK+ojso5/6gi58KOhsT3qT4x/jUEixcfAz6xdU2ozpfj9Nr7ViD5EoBUUGLA9eaYeAS6CiP9adrRhrRjS4QbJKvzlccH/A2z+PP0z9T+l+1DfwIsb+KvijCfZ/vz2/yrRPGR91/6Rz/DT6Xz4YfSjwrxTZ1ozRXFg7i3zXwYLOzd5PvLhXzVrY6BauLBvQKBj75P+J9r9hEJ0f4Z+x4Mk/m/5p7rtMyjL9nyYfg8LmR1fJl41zT8T/YBs5YbVPWfbZBocpOWf3v/cnvsdioXo1AAAQAElEQVSPZ/lQzr8VEZpM/KP5zP0z+BiTp6zUePqBf8abufB/dDm4fwZPmeEL2B/i9WAsNrOFC+1Kzdnn/LSJ+fAH6M7T9twA5+Dxk/lAeB6o703wM6YPPj9m7PR+BQlTZGiyLgYbHd3vZ+QMAh/WQLlkGIIDLfZr1hjktmzTEa0UvzUPsowQO+srNyCL4rvtSWenrUn50RewE/dsn/qic07QGb/YGvwAv3MzeXAB7TFuVqeZCgjdsaPpXN+gOV350cTFbtsgznOgI/+Vdf6rq+wdSytt3OQuXFSLOPgkIwbx84SpEp8HtjAxh/ZJGZsGMh9sjxgweszTA3fSpv89JqBsz7n4tuNf7MpD5M4dZefmLbSBEb0w2ye96WMOucrFtc99MA8R97ykRs7P9BA/T/jj40KNriu5Axb6VcYOTcgl8kB/4hOY9nAHNlvykFzs3Djo+xFLxuTNXps8xPadffm0w4oP+7wpGurs9Z39ewL5DN2BzQc3WnOOm5jcNITnqcK2po3TTisHqDQzF+mcutI7YdDYoTUpy0jyg9+2pjxaPY7oHtgGMSf0zNmWmbc9a8nhB5N0xObYvhOT6D6h419X5u481AweaEObh4n4j7tTdmg7NRPexPWOjDs3owdxCW/aZ3wGTB0YfagjjBMZZAkTMxb2BDGgEQemyvZ3OPO9ci1cJg6SeQa/rsE3fGuIQD46IOL0pImdgQ6+I3/Hp/2R1479I9FH1yTmJ7QnZCD2jKIj4rFje1dVY61dgG3agyJ9P6w5DE1VYY+ESuUY/MTvnTgFBvYYmuy3Z/2GfkBP8UCbs8MQWlgynICKKTeDEdsB29gFP/3wiBZWbPEEcRwkMLLoTpztkCFrzPFPeAZnDJgTdIztkh9/4lvABgPoAba1bpu2ywKs2ni6vlwY80AUesR8PzuxR7kMJrpo8P3Qba7TPUOZWk2nE6udnN14MDlBOtvOC+WuwcOFkDTpcZxz+iaO6F3WRWmTiztPJzcemG5X7rvywEF9S4XuDhy8iHmXbeXPGF07wQ+knhHHaR4MDh6e9jk3/QA7TxR3lKT+M6ZU5EeOB3OkhZppmjW7rth+x487D6ZXZB2aNDa6qeWUAbYxnLbbjkhljzyIRQbxybbsEzKO7I24b+vKmij0LVNf8K21Kase9LaVo7N3xcfot8HFVoy1TQ5Xbds6+dYlrbFzGger0S2llo/s9ciJ/7bVqk69sx6QcXkA4529eSBfHE+b7MgdYIRMq1pN2zfot9TQg99lJeaEecZs7u/kKPutHXt5+bRdVOjv+HHwFBWp69qozaalNWwD5jWj1Hhw7eRZliZIU/6dfeI6XxpceRl0Axcp0oA2+T31HurUJmrgOk/MU0N2a8YGQx+ega27IjO8z33xqU8c5djSZszic+wfCE5sr7w4TH4CkE75C3a31nTuHwstPrVS5BhZiS/s6B+65gUgvkR39r/s1ZEdWYEiVoXhkXV6KZk/E4eOIq6cyhFa22rV0LmwL3Zq+DYhL/Fv2HrlJdONlybRlVz3JAsePY7UyoTjYC31UwY1nZh2jI4NNJM6dia3iV1k3/gYEPsf5UNcD/y7auqOj+gy/jdyEH9iO0FIEuTKOh/k4Q79nZZ9xqa+LxPi26kvdh1TdvTe0Wl72iNZkZscbewrWTuJ68p62/hwcAFW8JETP8SRnDTimFwa20DN8+Ba2Wf9JAY7e8qdemJtocq2qprs1NCY7bpt1PAmBrpRn4lH/J5A3O9cf6M3Mm1/r6V1Yz8hoLHzzv4a6MRpEMT0wx8+ghTRU75dqtbQ13R5WZHV5FJItF1WbchMHKqs1orxBZpVUhG3ruT/XD/Emdwu3+Oz6uV15WXiqshZidWFmDV0RScCSNfghec7MngTyQu84MvW1A9BdCb+J4+Vmsk9SNr4YWjk+av4mWFg8JP5Y96ndVU1MLhEbEIXSIwSj85+Zhe+tYdfwq9dB3tN1mFgxp8Xst++vc+PCu/vV4U/qhv+xLfYuV3IG/4nXrLUqpS9NLAtxGFZZFs50mCOnr4El/rZiFHiNGFbNOVSDxdkXx7tC/3tshLbC7Cxd28yuixHzAT77CcOpF9Pn2N31tkcUxtHapO9Ln6mRuZ6JSbBhzb8k5Y1nDXyzh6TtnMtzv4WZdG9tE3rekL8iqwzvom/WUtNJs4VOzHNtlyG3dhGhQ4psYjOpa3UhojxmLmIbZ31AzH40P7A2557fSELEZP+xv6QvenOWsm6jZaV2C+tVNQ2pLKt5Dj6Ym9kPyHjhTyugGUVtAWjbfRLvXcNwGaurDO+B3vcoexb4cv/X/L19aKNHDae11bujZKzl5dFiemAybZmbfHhI3XUsPHyyL84Qhf7ojsyN/J/Y+3fWNuZa620bqsW7FzQ0coa5DIvRNetTd3G34N1eeq5zeevEQclzQ8YyoE14OzTP8lKLgYxp2yF69Pm1EQ1k+em7bIpx8L+mzY5Csz9gBrJNaG10opd4d+2VbHfNuuizX58Xbi+oQ75Bs59O/WJRcrRsWHwKroQ0qqQt8hu7Oml928DOHTl42jcLi964QPWCx9ul2VRY20OJnBNUskAIlgzKx+HLlp4I4tZjC1n4pGT0J8wyM993he0VvODXNrU1BmLRmxKZavh57IWH7425K3QAnyMYor6sO7znnbXNz5wCX9sK763aSN6yGnWzG3u94em36yxwb548Ax75zqbj2Nv+ZuJ3NOKe0YxFyhsv7w0fF+Ia9NQbni7XGZvWBVbLcn8rHycW1diWJr4Ox8g3vlo9E7ObsiNvhAmfuu2zRimFsRhFznqc8+OfQfPyYN1kD7TMvPJcfK6Per4Qi4uuU/Dz0a8B3vLHR9bYQMfBd7fdj763WZeYxfGa/BhXzJlXMTyouAb8W2tiEufQFqx3zP33/jw+87H1xsx6sTkHX/ytx0j+8bHsKMP5WMXj0ZTXurjclnJEf4tXcs6WEdCj9WqaDdtzC/EyrYGG0tHhjgcAHeQk+grN5k4g1aPbvRdee7YWXNH77phS2y78zxycD26zr1plxG0rvDSdujiN10VgpZG7zzV8h9ngOzErRU1yDX18x8XPqwu+C9tW8P2UjE3hcKfPeOOHfno+84HwsRjYBtTeuoa+BSe5HlZ18lfrZQcvb42bXy0XRbNj7yJV+aWpelO7uJbuckSY9YH94ELcfzjj5Watjq+f+OD85V3PLDob39bWBcXCad3aubgq8ft2pWPX6mNz582/fnn66Rpq1SN2rXm8c51d2AspyYKPxKuO/Gc+2DHEU7bcz71nLlBQEFpXTbyW0q/mtQa6wMZ1/eD2rnpyt575cPpcdSMJ0WngnglJgsBICRK/S/LigxDDw+xXdnPL5dFC3VZbcHmlToZXAP6pI/xDX5Epcuc4JdeLk2Xl434LtjWwBGvLiVfsWXnvuPMUSk1fiOGV+43UjeUwLStMCo04UlcAt++viv5PrieV6Hj8gldr9jViMTBh7o7tp1r7a+/36Ht+HInB3w9lvBjlWkT25TSulnrtmhpTXYxU6pWMn8YzDN029pkarSaoW/EVwre1mwTo5VYBtea0CNl7pr8UwvzHgIHBs4uFAuhnDIa8gr6RnwbrTg6NLbpnSe3JNjfdSBnUAd9gpR9dJ9x+EEbDpfUyEkhL0BXVQakQU2IYyf+NNPG6A2Nqxhb67rM/bRhW8yYMprANxk5neDdWPs8RkSEGrgAjRCBjCGrUFayPVtcUsfu+C9Q4rAtO3VBLbFnJKe2M3PiD+ma6wm1m7lca6/oTa3IpaWRS1uFYjt8Qoemj2MMoY4YHbpTxwObxRH8QRyTD0jASLHrzv3GlevrjTVy3w9kjAl39oEb/AdJ6DDY0QMMaXDdOmI3e2QEZYoZYU6GJ0BXRTcTAbqRM2Ic48nDD6KxgziMLucPQmxDLaVp1IweR3x4dGdjQ4eeOaDNfkwjsCcK4U+dnThEN+4obLGtWqnIdRAFwrY8WwWl52H77D7bc6RgY5/j5xMXJH3UKa4KGxgq8icDP/Ej6GdrW1NEENPgzIIUhxMQgO4/PMP3cdK2bE9U5iJzDv6HfmJaTT9iViBiHuIVLZEfPSGyLdsSp35z+DFh+z/Nxtck6SMEF/hPxP+LENEV+G8R7/hisRE0VQMonsRgxuKDgMTsCbMoMmfJ9g8gx/4IzvwJehyRa/sHD/3gHtP6yD9jiNLnfHL0pPtdG7oAV5P/ND3l2hNvn+0c8GPxB1x4/xlA+k/P8D4Jpr5HLHAhIZV96rF/aR90T57vfhPo+Fxu8BZwSn/KSxuM7TQTgntCeE84N6f0Y2MgMbL4A69t1YToOPuWWPzjO0Rm+J+QTUqTJ5QQczLk99czlAP/O5D2hCdVeKL7OY5tgehJG722p316HCc+ch+IRxM5AdsyuCfd2eIP8QQt2xNCm7FU0ry4+hzyCwk0miCOj/YMNvrYFYjIQWduzrRGVCGmQxPgcpS/ACKxmw5wUuw2cus7IP6ns1DOeeJ8Nr/7DU0g9dK584r8wKTNBNAxELPQJQCdZVWjRS6ZUGdyxHegoOdUtoBA+gE9jjHGg54WufNCnLnTJSky09ePI8PBxTYPg+EfYyCjqxOPCcgM9XMu/SeENxfEjFtZzdit87BRlm5Zts+wMi5oqpoKXD2dAJ/Tho5O5uxHH5qCnuLk5vNp15hZitBQJUa20QMGozq+I2aOQQsRE9L/DiEA7JInGBWnXEQ85EPAmYd1wkFPaq1NyOApKz494zNGzxQwlPmMY98EhAziyTnje3CDOW9+HvbChA2nj+G1raoTxGEg/BPHXOQM9MXfkYEs21JOQBwuKaAcD1y6HVtm7sAZ2LlpDU4Mqor8FF2uyRCfsqWOrjNCMIC3rPO0qhpQij/zBSB3QZHXWs14zVrExsjykHBUqEpDPyeyQM+TCeO3/cgJtk4+xgvxN/ZFdnSlnTz82EZmIAo07WXE89hQyYJNkEzoxDz8NfWIuVKOxCH4QPy1Txs6NgR3HDs2n/JDf+BnIPOhT5viib0dHdaPP5p9Ygo7oWCkGRvbys3wnQfS4LNXBCLDUBkbq7DPUppAZGX+CRgVtcqBOORGz1DH7kw8bcx8tVJe3JnBmZc+5Vqnr7FBCHGi5pYu8yUxPrgpj8zotaEHO/Cz6MvKKRcddGSQvmFdeAjLOhFHdAZiF0MZ8gnwEU51DBiZHMxif/iMkAmgBHFqN3ozDNgIoRPbOvaE3bYqwUJOaBErZxxSBh3Z0RNfTujKwRThZIZOR1Zh1zYfQMkTDyx31kpsWHiys/hjw0YsYK9awOAwv8KIKRcZH2mNvAnEthPPGy+ddh50WF7olWyzjrpu6EnebGtF17KsEteBnYes1Gl4e3zAzlPPaUe1pgZ9tcaeyRWO+UY/uNDBgh6CIqnFFmvqy1yhq1opMWf6POHPnFRz3JiHQ0QIOaadaHR1VTXsz0yn9QTYIQA3aJCf5vH5SwAAEABJREFUXCTHgaAi+/Snqyx4hBxhm2gLHeH9PdieNFUFb03e6OvE3D7nFt4IRKd44dl4sE2bGMiSXcqROMeOX+s7sWhVWoinDYMkm3aQChTlRVUxDv9BDs+67BIvaJPP5Opgn5/6wdqe/H0aoNlHjDKODNtqPJDireKT7dkmyDvyd2oidorDtlZeMIaO4YxTR1do8kCflxjRG9vz4mFBbmuFPAGegAiFJvqjQxy2p112U2IVeJir1hp8DR4IiYGU/A9t26pqVhGr/fGQjxjZJ64xZ0OLs4MaDthNrRblOK8ZXQe1rTEUOZox7BL0Bd26Xvg4c0DD2wuYYnNiLBn6Jrtk5RiapuUHWcG01pTJzn1Y8iEOBwFlWptfAPR5whvZPT9gdvb9A78O4ltlVSvs4nzUmW3RRZpU9KFA+iK7FPozB5tcZz1nPYsjLyDnB8lHgDPfp82WHdBsk/OZT+YGNiXPYRncu8W3FnvQPjIvadpA3BLLAeETP1toErtAaq6wKQCb7rws3KmxHV8zH1tCYzvTE3bmZ4efEzuwkTxlDF2RK9tqvKxHtHK0mf9Bdyj9yIw/kRXsXKPYJRFHLgKxPzFrTcSvy/NvCFhW6WDP3LFvx47IiE8HeTmSAEkmNRc+PEzdwSGXU4JbMybFS79Dtlk/q6JL86iJM4ytoEHHGx9bdl5gGaFZP9F15+1cYjNZ+Nmhiz90Va0pdmf+IO43PiDu2Lnj04Hdoeuj4wN1DG7ylJX4T8Cm6JIsY3ty1zH+wL/oTpymfHCJ24TQ4VcHzBoXR8OOqiZUKXy2uT+3SpKhG33INnrRY82+OKZ92BWeAR0o5pCTjshNF7EbOl9SHur4FF9DbzXZjUVROljHO9e1+R3pgIeXf7nOTTzxiF2oF6qUF4SDOo7u+Gl52pV422e/yEfhj+2ZMxMzsT8oB3aOIfwUnJ4vWNd1lb2IZavr/ICxKy/Hcy8vDgOFjEacWitBLPMHKfM3/3HqzB0GJv7iSD5RM+fTxufTZuIwOvoPDXKeeNx5uZk6uT8+yrlKhT7bevJoHHLoiUf2gJ02e4wiHDpUKo1P81SFjBlfyVrQZcGuxjVt4d7g7C8S8YBA9tCyLiLV5Az7iDFmqlVpaUUcgU164WONfchFclln4UMIdg5kNOWY+zM5Df/gJz7Gj8Q9/f6oT1MDrRZJJbZaPn7ufJzbuTcYyDsk5JebRmwUVMRkZ/2kNu7c/yb/hX0do3f0vfOxa6fG7vSfc8uyqU2fX1TV1NqmEd+mzIFUYADYgAaVS1bhkiV6kXvlY2V0nPk6qMFdd66vTENiLexdl21VDtJC7Ry6frvroKZbFR8BGx9H8CN23iRCrVc+zG9co9pcg2P6e8f+O/vF+/Vdb+9vik5Rt310NVsNuz7xwXlpVjFGtHAJ2Ys29IOasi3RWiXBQ96xNfm+sa7m/xsyH6P4YNbZqxaELAhBBTm4A8Rd2APDIC6x7/X1VQ3hsQe04ndjLfTetVPz6buseUB3kN9OHgZ6D3we1K6wZvChNfnL3EEe79R77zv1diemdw2MGOikg++mGeRrVatSAba/4yFVMc7aXbCFb0L43NRUiq3GmNgRHba1bswU0UTfdiktKwNlDGCrqIfio+K6DT7UruSMOmE+Z2w6epdtxf7YzpCpQqdVbhJ5Cp3E/Q3rqIKiP2uDXEdf/hnWakOuuwQMeK58BP+//s//J2z4K/wj9sRP1CjlP8cJn9FRCE0Oon8gu+H3six8bDtYO8jkntXE6SAndqnVIluq8mzlyD8U/s5mlzWXOCbk6cenyCxvut8GumGgWGeOGFPm7AXWugyhdu6doT/IcafwBwJu3BNURW9TubRjy37ckBW9u5IPgkXcpEYnecMV4YogBSO9vm5a10YOXqjrFx18wH1/O/iIKF3fiziVlqq4I9Kp65v1/kV6/3rTkdhJfPS0/o//40/ZBlc69qZWG7KbXj4XOTY00F3IF/VQyCMzxHHXt29veufZ7Zo9Bp8O6uOMUamIZZWQKx3oent7x8cbfDc+kt1xhbgdwkbxExqxp1319eubdvalVqsG6+A9/xEB9wuDBPz5t00X7kFcDX4jFwH0ym3qyR6LG3rqLQYmesnZO/oP5A7q98pHud41D9I2Y4x4YS5xlFJ7mc8HtiJHWTvh+9GX7tyDLEvT0hbomxqJXpdV63LRyn61tItC39pKLC/Kx/pWq7Z10UrObEtcHzY+6BbJfWcPfOea+sZ+uO+7+iDK0HSMvxHfnT3CJaFGrWCFPbUg/GnYEEhfKsGqxODlZVX+A5SFgkQM8YJvSM2a85api8Elc8yY39j3dnRF54gQCVlDnWCwBdGCgKdc/JpJkc+7UquhSSAPaA/2rKOzztQ1oBRgmxi84ju8sDIxdT7UaMXGhfcZ66Z5BM8Wr5F/1WT6FDvGnEOUAjO/JLDiLDPhUWTTZ6lNfwVi4pFBGT5wYKELPnY/fQUru6XRoCCSA1Ix/c61WhxVTStG2ovM/YKQm3FrpejsrAEjY8rG3Nn2ro7y7DcZx1zb6EDgpBka1Hpy1KnLtqwqcrosC/XYIDJA3NBFR4Ocw8H1v+PPUEdxh3GMwdxg3MEfqrIcsGQg8/t9cB0Z3GvS7hKsE2DVxyO11ZlE7JQ1iEchJH62ZmGeIj8229iGfH04qqTKDzgD4acRIiQQ0Tdl42/oWmuymZCU3xGCFAl79cBfcQxiRaMHmQrCgZCTNjMnZN5MBoKxDc8JGU8x8yejHxD5pywmw4MMmflMxBbhFEOBZFo5nhgR+Yz/l4Nt2SdE2dPJ9CVLE/T9OB362TzY5Swc4DthOpmgfcQbmsgDkZPuR12hCWTqf0sgh0/f/5N98UX8MFGPJMc320obvv8MzxgarrM/62KOfvwE9wMw4sfUb3vR97sJ+9RTj/Z3NBMXFYE5+P2PfcrK7NOv9J9gW/bv4UkTn579tBmPuSgy+hn+szlgJsOP9mnHs31KsK1/6bP+8RHe5z9LXf5Bh2asjcXp/cA/e7EjffsDUxC/gSftU5LtaXM2MrrEUhyZHfQ9gR9w53mGYnwf2A8aMMFG/hNAyfxMPO1znyl4AkH9DkIffNpA+oEpd3byYyHmOwQT2txWsS/Py3dnjxhA5n4HAwHD54xlFgZ9HIweRk9zZRtgLll4zM9RFNKxa9IyJc/x+fPRR0TI0EmWbZofELonzCwjKBfw2IFKnQf00RcAEXqa73phmX2uKfPmZJ83MkSCicgJnA6G6wQrF/JTIGRzOjjQJwG/NhjgpALBaSAXvXVduKFY5CrZ1qwhnQfXX6k8L/SdC3CwttNgJ16isANBPNDpTigQU1ZawA6fpw5ZalzEn/NizmVlHLDpAzYtdg0MmTB1OeTo13fIjUJu8nduftIvZMWvJTfI3MREZsAO7wmJRSfQHdniYIpfCdSUb2R4Yn78WH4Mnq1kpx9pIlSeY/tHKw67+NW0N524kVwGDvRnHLw8f6WiFtGfup52gzaQEzSCOCmLaTvMiU3mwM7GNqI8+507pOM4BEpuRUu9MNUpysAkEoizM3/LpYK2AZiC3fFv4B/4aQBksMR+xDDQlNCpkZ071hl7HjJaM3KaZHMa86iZBDg2AwjWyJj51pqMssg8eMJMK460HZoJ8Fj8MROzxZeYliEw0N+JJ13yeE5UIRfaAW/wAXsKoHu2tqnHxjpYJ7TYAk4c3/nMgHMgf2ddntJBcO7Ymxdd58OLhBvIs2xLvB3Aa0VOQL8eCIIdexMeBszb8NGGr+hzMhLyNI/gn4MpEzbL6GwTXFLurzKXf25t5p21UICTE+aVw1JsHby5iA/PuD91zpAhO3O21VpBT21K7M0nuMxIlEGsGrxwywNZn/50BCRWN16YBQ5qIzZNDn7COwHZFcCYKquq1KrwwRMmD9eAtmg+gG58IGu83DAPsCK+kE6e1I9dWshfA/ThGNSG8uYaPUbHtm1qxCIffm886SWvthXdZr4aNrSm7bLy4Fi6vJSWlQd/5jre5ro0Y4vyCrhUgZKqWYgi5x2Nh0LLpBKPQS3rcVQr6Cx+lMO28tC1biu2VVATCCMkVqtSmzw1x2acmOYBeJBDUgWeXNC5EvMrLyj3g4d5dO7EPg+R4xQGnSdkKA5Gc4xr2H2A6Q8YMr3C79ge/ifPYC10ZKNRwvbQCbrEZ/5Tc8zFtqyNU+6knD9PGfbkUo7IOlhb6Vv8QdaAMbTRRVd5yZHcmTnbqqoJyjHEg25sl8x8+YzTfPjNPojs+QGAF/mQKkenLiKztTZ5bAct28qfdV15abIpemwwrjkvZgN2cE5XsT+2xs47Oq68pAnOtloVoSklt5fLqnVd5suL2BMacSS2GeeltW3ZJzA1z9iQTuiS1+gKdPJwEOtjPuQT/Ydz9slvm5wSSYg7dN/54YvMbWsy8Xq/Xnmp9k3v1zfUHCpwrdV8AE8eT15Nu8SBqOkzCE5DX3KzOi+UBrxDp/6OXtlqxDitBL5q1nqBxzJCBjX9zma448cgL1WeNDZymbMke/4qxxSbjiwbgL5hb9VJn6noHnRGiNGSNcBQVW3mAzZqJrUeKoE3UHNOOeCjdIiB5n2QkOEpvzIrGUxogOi48ULyTt4jraAT+9bAF9jIATLSDx5bsy837k/mmqfOQn+u0y7bM16tPfQgP/Hv5EyPoxHPbVt0uVy00LeNjjHt39hDDmKZvKUO06bmwtOqpvyFGlzQH1z2wdTQFI3NeDW70Zc8Z2B72jSwJfUdW9OPrxlHR2owPAXtik8T0CGOzh7Vx67ERBwDOYN4PK9VHUXhZ0rhn2PWbNoBbSMWkZd+cDt72878kXohwIVf2RviU/rJfehC36qm7Ss+Zy42I1L5Z+3yz7UeGZQV/hW7C/v37JnEcNpDfCO3Vc3Y2Vb+ZC52BYraN7VfTeSjFL9sqICFa2/is+NjVAm/O7GIfbGnId8Ii960g/lqxT6xssYGzwPs4/jZKcbpL0IGsFMPB77H/kBwoGf6sq5saoL56JGmZJ1H6sTINz4vtNsEAi8KSLn3TH+7LArwThD0YD026BZFz4EtPW/2qZdlBb+tsmuKz3zid2MtBBLvzG3rOuv1Qs3u5C7Ese3t7ZsGvhT8lkGb31MWAzGQbXJokQJVa3McPandDq8LHmgKsEtVlujzw0kcYgQwElvwzryIErycrPFBrDuYkBtWo6+JDnPHnJs1gO6ZS+pjWzdduJcIZC45T1zu+5UX07fpkzhWYiMSk7nkL/YyVOFigG1j5ngk8KNmnFMzkRdIrHauKUesg2FBXpewa0csTlkq6uXlddW2LZKZBRClgZ98p1Keo8cY0FMecVgil9hPLrbtQs0u7IUH1yU+lHD/MH3khTxkquikhsO/45u497K6qpkY5Z7w1Je1syyrCp2tNeRjDzW0cM8mQ4f+g7hdkZ82e5Q4bBPmAhhwQoadY4JtfFq1UGMje8isOUELT31PyWsAABAASURBVEnywOZ3rq3FB6PSy6dS4yOhfNeVa9nbt6/68tcX8gepA/xQA53nxUG8E9uGvetWyBT7/NBXPrz+9fU+eZIriz/YocQUfZ02lXIc0XFVlWYc2ozHUGMc3wYx2on1l78O/Z0PX+981L3zEnwM7JDggxbiy0ujXq68GAf42hHeqMMsaDT9jw4TdyEzubnxEY+kMl/6/MeLtktDoKiJjt0HuRz0iTnJT95aprEPl4lrruvW1283PkxiDHeqwq8yhluyPWG7bNz/vupyWYnvouhOPOgIAlkSoVRkJ+/J6c6+HH1CbGe/i8iFjytGfvwWP4mL8AN27Dx0eXnRSn1lHAh//G3zb30O5Z8r/vbtqp2cZf4Ea+QDzShViJEfHZgukR9+NJgbcbiE/Q07B7RW1kny3RUrLEKk5cKguoaL68KuzsdfE+/YcmSvAh/Zsf3gunBj0d77EN9clXr5Sk23tZQ4uA4pMSVCtmV4pdjZlOv+xsex7fWiIsGJTWp7pb5lYbPI36AOkYCBqFD29lyfD64BBzG48kE6+vthHXxYjJ2dtfHv//6FtQAT2qUx5cviHnbRKzpf0bmR0+QLVcwXa2XRxn5yuVzQ2/X12zc9j4GMvfcZn4SR7ZyPpFfhvoyA1O2FZ6NqBcsCfxPp56Me2sk/v8q+fsPeju0Wfzyxil8DmgorwkeAeRGTDo24liIUuiG7qbVFiVGrhXq8QFaqMEOb+48xoKumxDLpOmTYrZ1B6mKhvhby0xpodX7wjuLlV6nTfhS2NrgWZFz08nLRJz5yf/qU/kb9SG2TMFO3/ca62ZX1f3lZmFuI8Yo9zA/p9g7ciBtqIn9dV2QufHze9fb+Tn0dio+RBYm+ve18zIaJ+kOC7vDe+CBqW9Ef++Pqhb00ebKN/YBL6S6sr2VZ0FEq4jf1LZp7emuFSOv9/QbPeU55rK3tYm3sG60WWasGf0IRma21Ge/EXOrEhl+MTe5j3xX7Okm0LdthU3LQqRdCLoEK7yDGbGn4JAWfS0r8/cq+/MYzav5XIWLtHnNfR09sYBwb10vi1ma8KPvM6I6A5PR+hzY5j6KHfnHYlg0QB37BDF22C1DkWeQMlKWd61BkxR9K8+RRTR++/HXT21uf9K0aDB/O5JdFnz24qlTo+TA7eQ4+mAfXqrQuGzQlBOecEJ03ProTKuUw07OVVejzlEmwiXviEGhtiBRDIfJq2dC6kG/lONgHDiI04E1tdfpFf5211+BtYqiqUP8Aiz8WduMY/dYsWHS5SNsWKHg8AZXKfCtwDMKBGnyicpILcAtGbjBu2zL1IVLPw7ZseNERHKUh04GV3/OERPdHfFNL2T88eeDD9szPD8nkL3WT8VPGxOf6SugKHskxTxKMGBs90TlbxkzIdprvYJv41oxXfI0YUHoe4Y/qO3o69R9ZmX9C6J79tBl/BNvKXv4wbE5FxglD/exgl4jrnNZpQwzGMRgt/tjxSrLPgTgGFZWNdsQwANQ/PG3/NDdQHAjStgrQh8M+6V1nm6mnHtsPOwq+Np2II5H3bEOPSzK5sE/64J40B5GNe/bHOTjwm/0gpHJ0B+bof8+f+PMdyEFiFLsD6QfSD8QDG39l5RRHJ4cHO1Ly+AOIQ4JDLAQhqZrFEdrIe0LGT4gN4rCt6PoJfOKYFt0034EZcCaP/imPkWczGyAHU176H0C/HKGRsZ2iDf/Tn/RDajOZzr+A0D99DumgVtLalg1gT0LzDFHi0Yl9J5bpz2A9BdCOX0BChijM7/BdUqaAjD+CfnM8539MFbZ914U9seU5DlV/+PHEGaRthU8caYOL/U+atPGrIy8AmRJn9mS8SBQ0+VvFnx/j0E1efO9AZMoOesLsgQ9NIMipH5o5ByJ8mUvL8F+ekz9U3OnE1Vz4+qFZVwME6qYZaXPB6uBSIwdX+0HNTFZ+RmzACJrs+WA4M6AhxYJ8uhJU9ooph4nvMpA7UNKB2WJEZ/4EqB74c65P+yxLEajT3k68M297os8LjGas7ZIf0JF7ID8PCRPocwo0kkLXZH9cW5oxyPzOHVJ4ogdiJqTT5g4PGPgaNwitNfSWZE5wmM+NTSdi5BtcVcHHmIlWpSqrVcn2hEFfJQ1Ls6WxrfjUzIQ0H8yiOxerHeO+20Uc0p8vXkhox7nv9sKXfiA2BGxPnTTTT1IxW9vos3LUo2/7pMW+4DJ3xrOf/uEPp3ps4IbnrJX4KWSOSRPcU39rpUBktapTtjXbKYN9Nr6kj4vcFB7I1k+HiYdtuYwOqZATiNyJmNRD1UoFje0TE0PpTTraY+qKH8e08xwfiCBnzD9zUYUcZCw8sBTyRL+qqaBJbUdsx9hAbE9+Iks69drWwh1c1eRQjk68ksuuobQHCyZ5sBpyqRXmhQF2k+3pR9hdYhz7htpi+omzpHmHyZjWA6IpRWowhK/Kaq0e9OikTqataamXfCC68aSYNrXVJRl6GdESeejfAXJqETw229iHLkjUiUHaxCNgdBv+3JhHV1UpNizrwg0dsKzc2K6yPSG8gdRKx3+wMxfhDS75bK2FBLDKi6TESkrsGCh6U28dW2afifBmrvFQFv6MJ6AjeBMbEdI7Hx7zEL9zNxnIOkpujN3VPJXUVA8xjDvx6jwkGWYrf5hkKrIPgtRqwV8DJTF1O3hIJd62tGALYrVeSqR5PrzOB+xWKm7YK7UGmLEe9nV4I3vJfEGHThE7VLLfDt2o5+k3vrcqdCwq2uPhjzjK9T1PC/EXtuj8wc4mG0RAmuPQtEfMo3sQs7RyfICeTvadxIsuXGItHWpVCl81WuxtgN1k9MeGhZcrttWaeVDfJPo7+wdiZ00U/IGMLUuiIt0F2QQQit+dOO/420EETKyitxHfExo6Sm4Q8ALDtkw3P7m/jS/lUgPPtKbQzE+AD+JirrViqiv1cBDP5CIkFV5szQNhsRlUswK2Fd+eAmNr6vHgepJ+VSOtpefhsuxS8hcQ/JkDpYXYrctGu00eO7QNe0y9B9CC8zdeSCcPgxwVNAsvloxtqa+2Ugupp7Liw06t7MT7xouggxhK1tI22VaOG2+WYscBXWiufIx850XJjZdq6UdP5gPRhzGqhj+wZ/1FZmIbXQIXmVn35YePyA3NQU1PGQQncwu+2obFasSotaaqUmulHKE3PizUbmurWuaZs5uq8BHaBRkXHnhXfA5PILZMOzOYgA70BIdqdWLWqSN5Tqqzb2Rsg0jCaBrxK+SHwraiJ2Dsie1Pf2LjQZ4ToztvWiInPIHYccrW3ENDG7qDvXRM5Sgamj0oyO9Qa9HVlBrbH3LFEd+nbmyK3OiKvMK2ycOH5Go194Z+JgiuUkEvisI2/UWuxK6mrk4cBnGIvCdEbvriMObF54LHZgCuQ59rXuiiP2iXqafIBVqDCjvwcWftRH54dsaDOFsN3wT9SpuXll13XiYVdqYmAxb28XJ5cG0bvbgWSQcvdQ7qR8RLHOHJukzsZw1SY8lto64jqxHHrFHD0PsgLuhhDQhbO/z5/1z23ol3mxA/8+KkcCj4+Ldjv336nZzt6Ije1hr7VtNTT3jtaNKU1dGXueAjL/RzvK5zPmPMmv3L5cKeuOJfJyedWuQGncnou7PGr6zB2CKZl8u73hnvxCFrVhwGInvdNkEizJhyxTEISPbrjp97agl5SkyphxsfME65xBq60NqlBRsjLyCOGzV9ZT+4wbsylxezC+vxIJaxrbOfDOTFp0D0R1bm79EB9HGoyIdUKi9plPWzI6Nq4WXvi6JXZeVaaFunzTvrBl7G0Z1YPaE15OBL1aKFtdqQz1ag1iQXKmjPh5WuYwxeYia2ljNpK/4NrjGdWItjWS+q1lQurdvCC7h1ypp08Mfe06ZDN2J540Vo4pc85G+37tTKHfyZszs1e5DPgTxL6ONHUvxipZMP83Eja3zh2rXyga64v6uGfl6SC9vNC8eibc1aiMtCm37ivXPvUqylxOLTp0+KjTfeet95qWkXdmN7LdToOmtL+DimD9hTpUJw0drYJhHroYOayroOXQATpw87PkGCTAFDbSktywA0j9DiqAY1H0RHz4D5YK3MuSAB2/wK3ehvJdsTEtfQ7sQvNhS+tiplLbbWaFfq44Ifm1qVXl9f9OnzZ2w+tGNzIy5Cp6lDceRvVL2s2/x/v77m4wEfEQa2JVf5iHu9XXV9vyp/K+zt7aq3b++zf7A/dT7oYLoatRXdiJv5ix97PxgWdyZWS6FhZ9bGBD5GFbZZFm7oylo5WBP9GNSvwJak8A7u/Q5dJ/0yY9Fa07IuikxXIw+Ddd51uw72xUMHa2Qgq7UinyfdXIPznqora/DLX990Z50lDomnyPdCPV2433zlo/SS+uKjWP4DiYX8resiKTZJp9+x85Q1BjhkdfbbyAvtxnpYsPNlW/VyAYjpigxcnv5FX2Sv1O6yivXTlPFg3Ys1tkAbuXf2eVuKrHzcuVxWfFplYmn0duwexPlOfd+vd719ueogoJ2kZC+vpWlF9wV4/fyq7bLN2mgubczFnsK/rM879Zf/7+y//8cX/f3LN3J8119f3vWFfGfN2pJtVVkLPJfLwofcV/355yf9jQ+6f/6x6d/+yx/6/PkF2aEbKtbsSbvSt3Ksa4Pf7DG7hot2aCd+t7eh+1WEcJXcdM2/dWyptYVxab83mY8+ib84gjf8UMizlcyf6NuI08b1PXEUh230N2ER+d/111/v1MxN9/064xVZ7+87PmPTsSixzRpIDjpr4eB+b7+/wX+Xq/Tt6zftxxUZ33S7v+vIc05ukIGdj21X1kzq8KAm9vx/ie+Fb6Xre1drL+RzBUzfxEJ63Va2sKa+LyoveiVff/x50Z9/fNLrZdOCLx2jbtTDO3a+vd91O+7z/5H7H3+/iWWJDYukhfgNydJ/+S//pmpSh+6d9XXjvuCNGrkm1qyRHiJJl9eF/L3qj8+XuYcfc//q2FNywx7WUW3S539b9fKpkNm1YY8L2cTmjuyvb3d9+9b19ibt+HyA39lr7jwDXqMTGKzJwEFtJrbbetGnTy/qjLPPOAItHfM58KYXcvgZmz69Nm1ZJ03zaNhzYX1FhmRi9aqilnNtiuw719939vX9Lq79A1s3TdGs59TGjb0kNsXOHV9j5xhvfAS+o7sr4/z/Xj//0ajlRdkTxxD1dxDjDo2mvPfbm+74eN133YjpTp6/8hHu73+/6+sXaBmv7CN//LHMPOb/v519AXfhtwqfir0Yc8gf9MQsel748P358yt1YWxvauxLVTV1D65hO7m749/cK7uJH3kgx/ngllsacXQEkQZ6wsahKznyQt4uq7ZLYw/YlCKHjJzd+Ij+jg87sjoRtTbqkXQRiyG3TQcBzHjSf9ux910mV1MGqyL2XfiwXOwNwTf8EvtYI2fZUz/zIf/Cuhf2H9g6EBRguYiyVviu74euPG99+5r2QH6bsU68GoJekRG65DA5SbtthS/pxOYpAAAQAElEQVQLdduIF7YjMPcIA5tu1AHpQeaNOth15/6jjx0/r+TnTVfW0AFB6iH1dxBXzGK+6+vbTW+s1fdrn+N37OpjlVkVUlGPjdq9oHujRi56+bzohTy/vFqJ08F1bN8Hce/6xuJ8R9eVPSS+LMuCHCUU/Fgzv4mXGBKfdVmRK3KhqfuG7hv5PpA3+49x5HfyH11VC9zSgL8hvxGvSiLA3uHb97sKHbYVPkp22qChOb4if+A8rMggelyHspZ2YnZl7V65h+7Izr1Ca8vJC3OnZls17N0mbOwLC/WaXK3boiT34Pp0xfcdpTsxpksuunZ0oFINukZtzPVQpQb/ukqtwV7SO3URPqFPHLGDhtOgjC2mP5gdwhwlFAVvgze2cKnSUsaUDt152oyBqtKC7pU6QgC+IxKyjm0BJBI3ie2FCU7wsNHhhE4cuEeddhGe2UZmgwGVin8duk6ntVKB7CA42U/6GQdicqXOKEV8qQmxJTQHuTtwasAfGZ1rdIdwMEnqJIyxi5YzjaUCJw5YvuvfWf9PvaF/kMz5J11a2H6cD0Tsts3+oxnfoKMbj3Vg6IEtnbiEMfUxzYHI3PnNe5AscPqghIkh+z24/PuJ/w/YyIxUm98AsmJIgO48g678ZPRobehxLiiljROBE/HTbxb8T4hfBmewppRfZv73GY74GEP/G02acSVGnBQRjAR0BOBnxO/PZ+Ym5tfJjD/CJPrHP9H3u1k7+ZKSx4BtiVMc8S36Awz/u86naR+Zpu9l/dqGxs7vb3L9G0FBhZr9IdGne2LySyhPIXPwmPrYB5Uz+gLp/4AQ/hj9s55t5cHjCd9pMSBSAt9xHzrBB2R/wP6+G7pAZtOGxeIPncQwm0bmAoSVHA4xleHP8EAWbeA5Oeg8ge5Pp+2fxv9oEKonqe2pn1/In5LTkpLEBWCCumdMh3cqys05hiswJr+ZYf5kO+WBH6APrhRnLTKYVJL5I+b14Zhq4D/RbKdstLlh2bmQDmQgHWoI+M0ZusQlG31oQjumECG6AGPe2U7aEjghhhXyoJv0D5G2mTxP2/ACZfwOvZTZhQvdwpW6AXYwQt48uVggiLOqNOmgLaNU0pNUHMWAE5wVWiFmjiFdloKXC2fTPAwuHUTKZc0W+vCIIxfJXJAGF80O7FwsE4f0s8gwJ830IbqWZdG6rqrW9JRlW5ySxXFyPMIj2484NPoFhMiaf5jjnLLPCPALY2JKM/XGPv10jBmnzD/RtiWgWk3f17VxM1TKMch7pw5yQc+DzqAfPOSqFpvgBTF/MX0guIhTa1baak3PIzy2J96mfQKqin54A/rpGA//8A08KuTIBgwfwWFcii5UQwEdncgZ2D7ox/60c5IfUDykHkoNhQ8Ode6qzrx1uaz5gWZdCItFWkMy4ykO26omOfp1HpX+DIIUfYIpw2pN5k+o0i6M09dDWnAZx6/YeLaSzQygHBj87PqhNLTRM1v87EDmbE/JRWtbHTtgnzEsjEz9BWxHMjfjOzeFd+UF6cHDc5gzZZv4lMJjG35uHrmpzzr/CJKpmQXapmqVoXLMNZEOyg9uItN9AhlVHprMA9sTZxucTzkubv6O03YM6sgQR0/t0Y9vGw+zC+uozUQIPw5ucHf4OpREl0AmNhnQxf6h2BfgznzqmnM8wGWPVEynpnLjf+eFylCH3idfWSvrdqEeWmtylcrGvo7effZbnfYjWJEXW++8JLuxd7Zt1Qq0akwbmeLG/ZiApSrwjb3KyKiqSWOf8mwrOBlKfE/s7+ThGZMh/oC3oQMMP6UgqdBjmOhyDqAhP/V3Qokh2PNcWmm7rDxorlp4IDLoQtayBLeBa7KDRST6ir5tcNEPscFze96xJwAWpGRk4ACnJxi6KsulCaHjmZIBOEllK/NlzSN2x47vA+TP/IWf++OC3rZ29t1A5AUSn+QgvCt1sqwNuYW9lhG2ksvMhSYPOJGTekl88/AqqGIHovXxyLg9rxEl2ZFGK2N78WviLqzECtZeHqBcpWVNXBeprIP43XlZkDzOWoH6iP3USmwQxwp9Hkzpzr0q+GVZVK0hfygPubF9tqwvtCGFX2QPCoCeGnW1tGXW2QAfWRMIasyuwpzGjzVrOXMLcQkYTzIul2xGQMGQceBAZ2wMzcDPrPeVGDfsy7ztTE1e0d158RWeDu2c+OUHNbIhBI950xfb0wcbPEibMfJtK38gkm3lsK3Y11rx8PyjVnVOK0dn/0i80rct2+nK/Hl0SA/+PsbTL/bEnZcrz/i1ZsXPQk9k7ewVnZc8yY2QF54iTibPU+bjJ7rzgqizr7hJkOisY9apFVfmTyGD4ezb6eG4fhwZRVb/HkdHraK/kevYFeaDWtqxPWm38QlZsauxz7QqVRkotdZ46XOf62dADJnMugo09oG8TEueO7F71nLs3qnXY/4zcppH5gd1N/nliYsdT/xAdpC20WvF3kARz8zdeWEw44MMtVIBE48PeenZoFtYd7E7tkXuERsAPY5BTE5gb+UFeWS3iqyGvjZr/M7boKy926Ot1mRbO/EKPvOR/RA5m0LG5bJp423nui7kn3jmuoFPk5Y2tsSH2FxmHs7MBYKzPeuyVSnyksfgE4Mtax07UgR5cfXOx68bL8iufNTNi7wbb2wJ/7RzhfaCHY29IHtc9IY/ttmee4NdUjaWKMGO2HNHRuwTOMwFqxmPdLJX+OzIRkaIZE359DtzOwYUtUN37iemfmwrvjRsL8biyDhgG1sE95hrqlXNHFSxB45GvA/uO1gNrC3pjEnkxGyEatma3MR1c5MtwFqiZw40j0GtHOxD2b/POKMP5yYJPwPtHcrst/mPCY4HfWK2Uzc719F5X0vuY6wdmwkQfDlhlQuZXNd29q8bNXqnHnfuFTdysG58/OAepjMv2mrCzoGoPq+jL3wIXanZhXX0ygcWcbxf31lvt7mnH8R0YC9M6tQu0/AO+p347FqWJVMTEtOQSh9slCZt6ja+DIwujGiJU1uUfTx9yLheEGsETH3QyeZEVpcIi048lJYio8iX7UnTH3amTf0FqrXJM2CO/tRWp3/gRwdeXjZekl+mH4lbVEZmfLpcLuSV62ErtaqZ19i+E9uBjaFNG3nJ7TH1YygTC/FcufeDFdukwsZkLHKrNS0bcoH5oZ/8dngO8hUb8zH5Cx8sGcrUoFXsxlKepXMPYvhtK0fyu62bnvELLjBrhzqwzBwxXi66spfcgCsvru98UYyNiFL2KZsYY+A6Za3cZ++atuK3OPb5MvbGvetdGx9KNl4MF84trLV1XchFKetXMrkeM553XpLHH3G8fnrRxloZxD586b8g54KcdYWA82AvXLeFfasJc5C5EPMNWGeOXl5e+Ph1mflMzPO3ga/v79TwomVtky+MqMAG4iWyZdrkCoFpYIbEyJbyYcz4V82T37TiqIljQT15eZExgKMTIOYT/2XZ2BeOiAOMvDrlIuOPPz/z8W2b/ub9kTgQKZfkhl5Jp95SY819+rxBv+Ljyp7VkUe+ybuUNjruGqzdxO7Gfvv1y40P0Fft7EmkVYHIT/yMEsKonb3i4INSw57YMHB++sX1oFGbl8uqhdwd7BdXaiJ1cUM2JSzbxHKbtb9nng8N79+aAm9fS7d381GwJKzKP3P7wofIJf+f3VV6eV316fOq7aXhT5uycj2uOM5H2KomyeSna8e+kWQhh0JXlfmowTPefRCDIcxAnpG30e9qxIqtRvEpOj/zYb2aoRV8Xe/X0rf3wYf5q/I3Eq+5d70N9rAFmkWJ5+WyabsUubuyHq7qjxf0B/HJh/5OAOiKchfduR9t1OgnPmBd+ABZMcqaNnTsHvAnvi+fNi3IXYitlZnO/nnVjQ9Eiet7Pk6xHuZ1IzIevJ1F3olDcnUhJ9t2wbZDdz6cvvGxLR/cDpjKIgb+AYQ/sZhr6LKAH0IkPsHLfgI18VyAYs5CBGDd2BO+8dFt5QPstlnJf9apNGRJZehVxAwf8O2SNQoUNleVtm0lJ0W9Wiv5+PbtDRkmfVYEbOtFO7V3vb8Rw5183PTv//GmL38Rb/S+80E8cJ3/UYqUJZV4f/t2w+e7wKgK3VynDmojzx4dgth/MPvGl/TE+0Ks1zX+oRe8UF7VtK6rjmMIViW267ZRxyYug/p41zv8Vz5gkgq9U/cHezls2l5LyyZ0B4yMjh9HpIrQaGCD7Tl/J4YuYgpkf+OWRd/I79fbO6u068DYwfotNy2rsElKrqLnEx+wV+wWh0vgTTwXLVwrqlnPvVgW9kuRf+Va3HFoAPGpc0+Q/yfwHSdSy60Vtoq9eUxdr59Lf7A2Xj+tyF61UR81bbe27K8Yc8eHg3uS+IYpSpta2Cn89/k3jK2Oz8llrtl39obMGcN6H7qytm7Y0Vb2EWJc1EYgslClhdpoTaqyMj5QcNuv6iyqnZr/9vWNWjwUuf0YYdOFa7Ft+gWPZXpnPIS8Rh41/bxhe2za0R95AzsDB7IzPsDfyMfO3jWoYbEeHVnAsiz8Jq5D2fMGvgjbgpx8JPPO/nNg00Be+Ai7Uq+3G/ajK/G/xf9ZP53rU2ljjUS0jfwBINAlNbobtbqw3jIOnDEZs6b61C/ytmhZNeMTXxZytm5S9p4t9VIS5aSEJ3An97G/x8Yg8FEYinmKO0inOdR55hvgJxKMQodtVZr6kqMTN9QYrORzY40vXBtIHZTSlDl7mvo1ZfTZjz9Zj2cGJVlKWd3vXbGx41+1hh8L0NQQGnkTpJDLNiCsG+S3z7WXUWFkq5JkpQnsCL+zvyXXA9nRW/CPyR0uQVuK/Qs1GJ7oEjbHTkEXmygR9Vwo2WcUAD8g3KfdHRvGT37rN0dZ6LIGOYD9J4rI6iDTnhMWZk5ozTp5JacjK14qh+00+s74GE/kP/mxf/B1HAn8Sv4RNxI8ohc9Awc6MPvgwvcQl3hhnFUgAvpwpK6eEHRY2ftke4JEcLCFU//smHyxB0hAPsIAF/hn/P+r5mz8wAfbU0XsSmcOT1SGE361MT6XH2mFIeSJH119B6ZtP8ZFS78eMPH0n+0DHz0fweCnAfxE58whMQv+CdVO2ZDME6lKLUw5MIVnTvyLHzucAG09ICxP/ikP3b+2J01+fw+250TsnbwPm0xrm7ic9tuedWgH93uAhbVD2VJU6dslyZoHONO3+QXoQjtmLBKPE/ocx6fB09YTbHgKoJ2y+DnpT/7kupizT5rJjwEfaYLLGNZ52idtBuGF/LSHtcjegROxPbOaNoU3NMHY8NIxELk0P2gyyPwDMjx5xxSbccD2jKc4Mh8YXZMm9tiWbWZ/OSdq/jBR2Jw+wYUztthW/jD501nZjcGEZqBoTGeMDQW9xPs8fOjIG7RDiFFJarJijzhMPm2Lk5Hkov8E03cxdwKzAqPnYTN6ABMTHRuy93Xs6djD+cBr2jAH/NhW7C9afThM3yUFHVkTxDGATKZh0vakCf/B1ScwaaGLa+Z49AAAEABJREFUzvGIXfoLDxFV7J3wZmybHvZw8UtpQCrMVfqZz2RaREmQcoZkQn6MgVlLrUpGriDgnDEtSc3mV3NsByPFtiBtc0HHOtZ14nPQTl38nDTRakgtw8spWLCtP2BwUR/zgmp0N+6IilYY1pEV2lOO4IuMjyDIBnIAfD+AjtNhb425x2mHp+AHmGyt1LiByTRmKvpsZ6jTh66BnIngZ06FUKEJSBMnDvDhCWAyctEB+uMZ+VXgYYovyU1a3EOPdOzYnwFMwSNSgWKcmg9kzBB84hm3w9OJfX/YYtrJETKd5mes2e8zNrnhwzeExT8aHuSGYk+YbKdhPJB7KDUYv6o1YlRzTthpn/3Jj6KdB9SdmhUI2/B2ukOnNMl+9B6NOAZgf0Awfp5Fjjp6OrJhnujBOLHptIX6gqa10kIea45LPfSSzJ+cehy5qW/4EAhq+vWkfdgwZhDgZDx1oWfgT6EHFGznHB3ZTkMrUj6o3504Jg8FzirscmEPMiOroLfA0xZ4mxEQe0kLsepTDuroD8XO8Aga+6S1m5AApBWKrYOHsbhRWTPMYzIxGDoQuvPgap+8Qvqpqyv5PPUIWebHGhECdB6IePZinOwM9tuuwQMSJqu1Uhn/dB4Od1mVSQR2lKcf0ONAfaiIzTExA5p0OrqSA8xCPnogLCBzIHLGZAlcdIaeKlWO6I2YHp2BLiHuO9x4+MtDceDIQxpMkEUUPU5kJq8HTAfORk5stmvqjY2Zh1LxdvbNCBg0sXvnBUbkZw5x8A1FTuyM3LYsPLBtxA/bcD3PEQe5arWoWkPKj/O0rYEvgBaBkRM4yONBHnfWVnQlRgd9FE4BsacTjODjg7BxTvAzZnAFKVTIPNNEP/h4Bq7j/z2+PGCnTUxgn+dTnMvkv02wrU7sOrYNoKN/XVbm8K0aCnUeMC/UZQZ5MXCQC9gYltblAsDD2jVG56FyIWbxIfkOrrN2dnyN3+JIGzvKTZkDNdvoj/zBvVh5wTur1aqpG3fjT3hnPHQe6d/uN8V/49tTXmgRQMxwA97Bw0p4w5V+5hL/+YCJbcGLWAZiR/g7fsaPzA1iE558RGitZHtC5j5CZAZsT/ROzlNHAxuCKBfNUJHERsxmrFzY36e8Rk1VFTSaY9uqavSbctimbx2s7+TbLi0L9emGr4P96649uaRWd+rU+BR/OgmDU7YlcIGqRQc+dmpnJb+xJXSyTjxyDvw+iE/wkxVuY/u6bWrYavTXYyJyOvRjdGyRzJ+C1pKqGj6eQagyY3xGvuBlJMmTJy9zbtfjoR96XsYPIHnt+NAJJKdEPqtq0t15OXPl5WtqProXXgasvPDM3wZBvMpNSFLisRO3yJOa7OSi5LTIwmpeHQxFbsD2dz3qVBqKB604MoU5msC+GtsSp0BnbFuJZ7WCWjrtjgxppybiLCrpH3QHL7y2qXdn3Q70VGuTr9E27hGDj67Th47fh/bpy5BtXrgsCm3HPtglTG+sHXHYVifHojVKYyPoeaYffXMA447+4GxPeZHZaoNfKkfHir1CPy/D2Cvm2pTmR6ROnZh+/LbpASs1bhlbB9CFeSryP+UyBzn3GAOZA5mnL4PcnjaVbEBWfBf4qiaDk8MpeI4JHQKDL3QOpjIedOLPKUvI6MAhUU+C3+YHWvES7343L/CH9nxE6JDAG74DuTtxnvJCC4wHLusv8wzBSrbxcRdKFMnTcoyoKiUmgcY6M3baTZo12OSybM8YgKTdGQ+5JFgjDjC4xniDpOiXOnW25z/24J4NDHPm+tx1XvsPJR9S8ccnNPoOpbBxqNCbD23bikxi60ImObzxQjV7X+pgYD/U2DRmnHOtvHNdLmhPWJg29rTZVrNW5C3Uhm14OjEZ2vOidYLUqOllWdBf8AjZgr/muOBhQE10eI9Ja590yUH6gUEh3dn3xZFrTsyMv7HpYF+58XJ3zMQYCs1YDHi2bVWrQnYHH7mlAf2BT5mPnMD7/HB6V2yN/NhrR5ZV5HBdNtZcYGXtFvkl9kO68lHq7a3z8WHH766lbYpN0SFBIMkubZcLPFzjUOZykGqsh0ZshJ6OrYm9bVWFzqAb9lg5OnvsQV0yrcb6bG2FblWjXZDxcnmVS7yY5XrAmh7USvK5HzfkDG3rRevygkmlg2eWVi1iqanYaPIl7JcW9p5tW+CxEp8QFbTVSq21DBU7v339psjPS/xma7rEOkst3vjA9f6+Y4tmBHb0hSc60x5cg+CQVBM6vnVyl7WV+WJXFjiSiF13Lc3oxh6W8hVZ+Q8gQqcc6B443rBvW9dpd9757tRDbFlrgX9VREpWn3FOLWSkeazLxkxTQRsZGzXzcvkk8aEnemIvaZsmiU7uFXZifKSO8KXTxlxCrvytXt5h604MOjeP+X/hkhotfCSoahp90bEX812NoOVvSr68Sp2X+eHbb42asr5+u4uQiLTJ7arjuOnKNe/Ll3d4jZzSzj7Q+429+Ko7H/07tglHC7nTMUuNnLVaFVhz74bALXGqgcy7Wmqb8YA38U98krTC9+WxZquQZit/c3XjPiDXgGpFzArdO2tXqqXp5dNFn/58mX87EFZVO7Rsh174ACc+n73xIfDKWhnUCeqiRojTKx9fV2y+v0u3b107L+qNysLGrPmiv7ipofH1sugPPn5Rpir2sIP9+z73L6lhk/C/tabY3rxwH99VfJyOsmQ9MT3IWfLXuUay/ent64EswdM0SGQPkIwe4iGFd1s25W92GfkQEe+bEC7ngya4jkMNozbsa7VoUKcB9SHbgKCSCBQxWXV5fdF2WWVQB4aN2Nrge9A2fFmRZ+TaaMXWHmOJQuwZ4KVCfOQXviMresEjhtwO6uUOHJjb5vy6NmW9nrwD/Rcln5EziOUYmrnkNlJx/cCHrGXJis6q0kKeQ9f3HRoYmFqwUxwDD2/36DyhE+fQHqyFrGWxQOJDz/0QtLHjiPPwJuc7+MiIblDYLdjAdIvyUPFT1LLdJBn9u3aMPVhnB7w7Nt34kPeVD9d39vN+YJxKmCxSOmlzLYtNLyy6qkWatWE1iIKvanJVUqud9SU2kwP9FvGFdicm728H2iXKDFpikBpIDulGz436jaxAP8Rhavwy/6OJ8HD7yr0HDEhZqKuGX6lFl5BX2tnnd65PoPmQeefaAvCBHfFiqQoThYl6Hp582EPb2CvXdZFBJr6Bk45JOtFXXvRyof5YfFMXsVuXVYYnULVI1MNKveQjJSWs6NYvR/zLnnR7v8oQlC0lVm6KjIGMXA9fXy+MrYyfInZq4wDidydoyblLxGjRQi4iygrPmHyQqCCwivEg9yiUVAWNOnU7Aw1exO9HbQrLXYM6Asf66TgTHsOHeGgPYJdQ2BqyJbUWKOywlrVmzJmesg9qqh9t9u98qA3s3Ockz7Gx44hdsq3Yu66rqrAi5gK22d8OXamhvO/IejlgTiyYxlrJMNieMmxabDXQj67ETfGX/uQJE+OB8uM4WPcHvnah8gT4xVwShCn4IyF+2h+7U8+YjC7hd2K/qFUhp7PHDegGcya++n6EPnxCw0KwHGXMPnM5hqbKTmcATIHgnHbABX1rQ9WkZcm4IPHUY/a3QY4GkbCkyKCRHnJIkVApMRk7Eu/QRM8Y+D6hQ25IUEAN2qUifpE5YPoBGKofh20J4Fc50kZuros78R7YlflWRcMsZ+hOMDjqZ9Z/gQKimxhVhID5ftr+3k/H9fM4uN+BbdUDbKPwBP3miGtPvbNPQD+SwS5jY+CJt9MzwUu8Ey5aUOGn+eV8Yp/tz9NTFKhnS/f/tzN+z2T9RuM/mgt9iulIoh/F9hv2iYoMl7WsLBaqsahK+xdPfx+WyR/ejzCR/wM/sSN2h9W2IlNWTs0jNgTm4P/bT3T9KiEV8hFfRvmvRI/x087H8H9KkzSd8DsnU8dYGILv2n62L7b3n+a/E/7Tjm3Z/r4W9Thsz559tnPAT3QEYmUg/QBT80zcAnPw+LGRAdinHw/01Pnsf2xtT5vss/04N/v4GX/NwPaUE1tAK3W/c/OUvtkTqowsOpIa/dZKAdOHVZmvKtoT7JO2s8FHR0dQp5/dY9AaOWSCYX6jFQRn+CKH7jxDG8hgziE3F5g8cOSG3o6kzEq2Ac3D0A10ZhB5ufCmH5gamRvZ+NOiPv7CPWPQqhTZLTcd9G3rpwP6jG3LdrrSh6Y1K/zLskpMGBBH7ImeeXHnhu7OA8W8WeCGFTOgSDiGbJ/9+QuOdgDhzU3gnRvBPEwGdm44dmTt4GZLv3PzEPpCTmK1ckVNDBCstPYpH5FBsbcP7eT6zo36Dkz5s73rAN+5iYi80MfO5HHnBnHaz0N1eGPbGVehwxPWtXGjlFgU8Ui/0Pdz7SYmMWch1qGvVjgcSWmeWkU9Chs77YmzPXO14Ft4U4vi2PE/ELkMpz7boqPnQdoVH2yDNv4/Z2jBPXkZ4YfUsA10hhOKmpgdfmJNZB3RSw4OYgX6lMv1NbYkrseHa4hdWlqbYFvnEUmSHXu4EUJH9NjnWBwz9l3T3tgU33Mz2ZDFtJL36N/JGaqnrMiIP5QE8/CGnxuS1IbtSTNYjzt2H+R0oKSwr7UidyuwKPXT0GFssq0ctln/DX5kwjOQUczHpsCkh0YctrXwQj74kxse8D03T5OXASddHcTpzsMSw/90Zv6s8x29VvQ1nmyrGi+zNh5cL+hZ1bC1sCVaYteBb+nbVnyzrXUNnLR28E/LRJyGklM9jvCIgOZmW5BFduI+/YHXtuwzT6mDuX5YFwfxlKV1W7Ftw8Yznm0+HDORSXTEr8SiU5hzrdHmBjN1c73mRc5dg1jZnj7buanEIvK4Z/0DnQQzrdg2EBg48Ds2R07G4rDRC0y6+ETZMVTW0LZi37JMGU9cfB/YI17Q2IuC79xQH9TYzv6FiGnbMx6oUPyQokc8MNx1JRaomXmJnuTHtlqVdmJ04+n3B+w84AK8wLnBd/rXdcPHd2JxgzY8B3Wywxvf7tBNX7Fz4HvqP3M7azJ5tB1r1JmbPYzZqbG8ELih5wrceDkQWZAIcuWIHztregK+5sHsygu32JD8hG4ll1UOucL77JRr+ucqmT/B29QIeUw8Y29sDT6ASTwE3idMO+Fr1TI1wchLJ/WR2D91zRbm+HojDvEhe3gg/fttny/kdmph6kR/amInf5ETH6cMhBs/lnVRY79b8KtVKXUS+8MTe2efOEfWjIGsecJrW6ZtVVqXVQtywi+O8EZG9Oa6kWtg5gJwKXZEZmy+keNAcNu6aeWBe8plXbdq+HNnnzgf7qduflJ/WXfhi46MY0Pk4zpx7QAPg+x/LBUsQquNjYtyL9GJy06NxcaOf0Jm6G7E74S7Ijv27VyvBW9sEkdn7wv+/f191nv2hW1b55qvVjqow9Ro1vITDuLfeUklHtQXYr1uTXkgDw4X6WseiVsg+dup9yBba9PubVt4ObJNCC5zWY8NnfF9WVfFtuH/dsAAABAASURBVNusi50XTPgw6/zQwfoJbeoz7cD/qlJDdpHDp6zonjGhSDLXWlHnQ4agVWldFvxc4VsmLjnI39pILAJXdEeGHdmsBWTblt2QI2k+EDdaqWND6jXrrM8cFHYKOvRZMn8wQ7E1OT1ppMKOashG7kLNvbxctKxtwkZcF+qn87L5djvzI45Cf2vrlH8jx1fiEkj/Th1Muwq7jH7o7+wDyfGCv5fLxl6+aSevN2o1+OljSSsfnS8vTaHbtlUrdiRGrTWdUCqfMfz29k5NHdCs5PCiy7bINtqk/X7npc1j7mXT1MnLOcvghd1nDueaoZZin5hLbJQgSSriAoqeZmwTr+A+vb4i74I9ie8xazb2Z66Tg/SfEJuzlrZ1w85NJn/rss6XhcGv66KBhsQg+U48bCO7obPzovJt7v/Zv3fsDHRya1sLvC8veem4yjZmj8kTHxjK/NFvjqomiIkjPGhPDJ4wWIv2ydmJQ/A7eaI7JUV3x0fb8JeEjsF19D7/331doxc2BB8QfYC1spP/yBq9g+vk7TbhTv5v85pwJ47HxE06FBY6FvK+cI/SsLnKaohtDfuYK3CpkW1d1aCxrUnTGnW0zXW1Um+2sVIayAzYoSvsT2s1eC/EcUWOXUQktNiJ3fEVRkXORv2IIzKegDtgpAU91RoyS40+KmAb3yH53clfhyH+Jc+puaqSTR7YV889jQ4STzw1kJeju5TvtHc+zNx48R/YWWOtFsXm2Bb9Df2tatp/sMcGErv8082x3TaSA5o6RffO/pI9Nde72HQlH/coe8QqvsQWceSasxOTiKkW28gjtDt+DcwO3NEL66zZb9++KS/FP3/+pO2y6pKPUsR4ykvRI/M8YWYfD+qOj9lHrtTEFVtiU653z3gbo+NT6qJciqz4nTY0sSU8gTv82XtP/KE7z2Q7dXijVq981AjNNfvW+zH3A6lIPCd76sGL9HVr2H/B9kVmqqg/W6r8OJYP6vWu/A2wnQ01uYVbIxc+/LGbLtTMdmlqXKOKcXJ+xbed/ImDMKoaOWNNbeyLFyC5fOODyxXbpo3vN32b4+uMKyFH7z79uTMIzY08HrEBEAmwrKzf+I4aaHelvhr7e+Zv1NH12jX/KV/uC+/Yc9LC6VKrRbFjy358kfLC39KUkRgXg47N0Ru4E9fWmrZtAdI2YrdSn414SaGN/Nzz3NF1w7crH7SvxCL57cRsUEA79XPwQWiQg0FB3JB7hfYrH2nzN72P+a9T7Lhw6KAW79QLlyWuzcLHocT65dX6/MfKB6JVVSXxkWl06hW5B3mVD+hq2iYVcgbXol2tmetSm/9Ub3xJvc/FBM2g03O/YXq0nY/L22WZfDdyQLiFUdhwQ7b16Q/r5dPBh9ro6shmesoQh9Fpff1y09//48oHxcEYNM8Iy3KRvSLnINf7bGPXH38Wdq1qPAdm7NqV+51l2eDvEh+X41vicSW328XaqYUr9+bvfOjK3yj98uWqHPkIPHxVLW/YOLAxsjdixrWE+st16O3xz3WfNdVnHLd1ww/Tl8RHvPg70GGeZwLNQ5S5irlOLgcJ3MnfynXKzGUscKmF97cbObtpUEMIw2cjl5hxrX553aidC/lZFR5brKOmS+YCzG/bpn3mU9SWVK0Rq7tcpW/UM6Vx4p38Uhupk+uAR0D8EbJpW03dMeNIbeh5GHxpZS8vaIZCH/5DqU9SqWpC34k/7bRQL1FfLvTwjLRTz5aQBbBotvXC2r3Pjz+heXmx8r8S+PzpEx/5Pyn3Fq/cX/zb3170598+E+8GLzX3iFv+gyk06nJZmSu1QhH3ZgcfVkdqkvW3Em9x3Il95F4ul5g773vu3Ku9Eftv5Pf9HX/uUiEjcYuf4d220mVbdeE+cN5fXDat66qNmE9aWTkT45176oDY71qTio9QeE7bJk/iZpu9pCas7D/FOB+rWrNEP2vz7dvBHneoUzfVqGdJlBaxOqjvu67UcParfk6RO50+McYEPv7tynUsMj//uerlFXuxe1kWJEGLIR3mnRy31qZtK3FCfUyYwDT6dt1ZP9GNKQouAjAb/1forMYgchOL1hZd0CNZkbWwADLOPXTWYGiqzjms4NlriMuQWisVDKR1+iKO9G/shzeuWwcGXIh3cyHX094Lefzjj8+s06YVt0KfIHSK98o637lPW8lTIPV44CsqVCW9vCxaltN+VM0z/MVkNanNfaVmC4r5Qb10bKOFMLJCG9kX/N22hXusFdi08nxw6qlpqwt5xDj1cuEaGvrWlqm/akVHKTQduYn1DdtRqOwFO/cS73z8fgNSv3euFYQi02rIbMSeZvLDrvgZCF+uI5MwE3QO4sFlRWWxr5v8bdhXzIjWij8L+Vrx3YaIYJ6spid19rWOgM5+f2L0/RiT4vwNMuzJw7SDBN9Z+5GY8ttYTytxaK3UKaiDgh0oGhRYbMw4MgpDE8vpH8yJTwAnOSngqTOUJ9jWgoLsUWJ/DYS3mvBPJ3X00Bu0ehwFX7qRuOC/z5CgQ+Sc/Y2Aox4ZPiHErO+wxb7tshDL0p4NALmRExIb+gKckeAFqtSqVEDopj/iyACYdiGjWkHX4DmNCf4EaJE3xA/dtJS7JtVJAArFzMmGCGEjFCCMMTTzTD8wB/yE14aevu2Tl37OzKUt8GmfMEhe5k4nYkJAM3ChQXWaCWENZHDizxLivoZQju8w5yFkqSEHvJEXwIcBRFfagBgbSBu+38G8USti8guIi/KE3zH9C1x8poYmVewIzAE/mD7tHhA88YnzBCaLxAcgPemwP3SROVvGmbM9c0AjWMQINL+m4UwMA5lnKCf0j7mMfwUz50BZ/gC/0n0cxybc+IiafdvCINnkECNmTmgnvf77DhtZsDx50wZAoXqQ/PSErhPEEZYAXfCn4yOFpNiDPB7ABQT32AdE+ieEJ5AYQD51nPrgAxG5TwjdDyjy9ZAPXWSzX81pO7xS0Z7QwIc+VXDiQy9uaBkxFzm4FveAEwea00Bk0Ex5ab8D8jNv51dz/kkbmvhxQkbOz2NpJEYlOyCFPaAcAxuBszt0cmnK9onM7xynE33BBzJmC1AgsRjkYAzJUw8+iqPwExBFfDCfdS2YuU8RQ8UOWHTwE5yYg2uez5xlqaYfRZmODpIxafKT+ksbHGJo8jsxU0fk2skHtnyfsqI7cFJm7ozFiDMPpOELZDiiGH7bGU49wQUm4vEzyfJzkj2wNPCGNsBonqAk6CKyysRZapRPILinb+mfULKbDMTMxP7gxj9txpE9AcRsuWhLXbZP0HkwnPYbAwJ4zsT5S2eebV45NfkKhmIct06AUUg2QDv3LtqcmbcsFGhS8RNbMhd/GGZWtlXc9IY3hBY1wxoZgNTgt3JkPvy4lBKYsPMgkbmPEJpBEEIffJVmPNMP2FYFac2jtWJs2Z5j19nG/ongZ+EGi2ae9jlve/IMCHsf6rnwy9AMXO605wmZAiCV2fzAMifTDmzNYMqgc64NQwaEEaIBPO1qFIWxx7T5540O5rKG4mRiKnhsI4nQgXh0o16hC6ga48QZgkdATY0cvEho5CI8e/4GCLjOfNWixs3qtCOTinwCO7WIykIOceNXTstiDa2wzezBAkw+h9EJ6wDaukiMAxZ4aCePFDbySyTAMVSbOSrZVpE723O+s2GEJPKYhO8Rd+bFMef4GeSHyZxgz7M/4h7SatkXyBvsQZdLuakvdBUEAQv9wEBZbvyftroetsAbNQs3zpOvpNjkB49k9BOhgR5AOeZwaF1WfGyCRDm+y0a3bVDFFDbSiy9PKHQHiBiyMSDzcYCWtCkvloS9c20TK2NgoNRk8hGaMn3GnZfUds24ato8lPXVsRUz1cF1mcdqa+cBgK6aUcQ5rRvSYA0EUjOgsSm/AD601hRgNM/oRrRsqxA0/cBQmzgpB3HSUB89g0kn9OUl58IDXV7O5v+bd/BwtHNzPmOGwA406tVqiplhj64fgHxeDNnxmz612YmRquGblBt43MBfEz/G/REH4rcDw4VVJRE/A5HvseC71bMHH+Ih3RrdstNCGj5eWmctTEBfch4YuNfR1tHeZhw0j/TTOTDmzsMTwohFMKWGf3nIKS8yeTHtoI19d3TBoisPiTce9gZ+TWBeHw7b5ygtUI2xSSK2RGfiGNvAKjEP8UCbkEOIdbD37sCMK/5Ef2fugCZ90Rq8iFHRLi5m4TYz6GOaDmf64hjSQR47xg/xJ0qCps16ij0M1ZOPPCxCY1u2Z6yFDpNzo6WqSejb1otaa2q1ysxVlWzrbCVLYigypJ06OsjfQfyELban38W+ZzVeFnyCb5GQzw/0N+3zBVNXam+Qv87+mb7cNUGmhrowWa2t8FM7+DNiK/Jtqy2Lkkvb+ngY3oyT+8Ql04FizdvOFLIPdB/IFXKkavhXmeq4cFdrQrblkmxrYV4cg8T2JI5cC8rOQhnYT/fBA5Gs5Df/UcMBvRMH+ONLcpE9YGdAyNSpdUSIYaTMtqA1sUL7/G0Y0ZC5Nn6taXuBW7gODOItjthhMwhg28JLlGVtKmQNiDph7SjZydWNl3ZVC1zStmxal4syFzo5a3/wYmnnA31Hl9Rqk73IOgGXdPq7aIFfOnMTgeMxaVeG32M8bcOuoIupgdMDuzih8akf+8LeyTGlLEhmXSeH1+Om/K2yxC98MMk21YVV1ZQYxZfMtWbmhgpl6S/Ef6VWBkYPZINW41qz8LKiFfXtUmFU6NO2Kl5ILOju5HFHllFHbMVhYKQ/lPgyIkY79ne6oQPo5kXTjQ8N1Up68NjGJnEM5EGkYqoxDgEhRezAvoCYS2uXlrYpR3xPHjPnclDIOaYvie+NLxf3fDwYkX8Qv2PStEZOJ25oZV2XGvjQdHXuU5S8YJttdIl8W3Txvc8YDGyKvm27qGqRMoYgJsSDQprHkIOnng30B9zZE8w12m5qTkxhx/XeB7bTZ4+zCrnoRKANTlKHhub7OZCfDw9XXuTRBV8yMgV/YVP64RnYMIaU/fudj1h3aj37UnBVTUtgaWpV+n95e7stuXEkW3NvA0mPkFRZ3XMxF/P+bzdrnT5dmYoIdyeB+TboLkVmZVVX98waikYABvs3A0gnpUwjJZfYclBwGYOWKxNiyso4dXI+0zTmnpMoIW6xS6KP7Z122CLc+GolJ6D53VwaxCMv28cwvo15j+my8p/BPVj5XdIxkOP0AA+FnyhpQeC6LeozV2gbaIJ2ALaxsbSR1+RnYa8UR+Z27glpCycg1eln0Ra5vWu+20FP50X/nfvkDRgQetIP6LpSc/t9QE89kbPIyItRSLBPgJUjfAt5/vr16/zY0lhvLXbTamjSxQ5xdBKVl+sf71flw9DH+66dPHXuifnAwzSRFYCt2HPlw0PkR17bFux2RPIsFRqrGriYgS+hG3OWOTaQgRRXl5s1bVoXctF1IDP2LK2UvWHBoVKESOWzd+fF+c7L5DuQfyFnas2NBDOtAAAQAElEQVTkL2mwNf2s1drHnbXWteBrY1+5Xj9YNwd6pANnBnEjkOps+HnGW2D+8vKil429J/YBU2cJssGHhzu8g34X7gPWjXW9rqX8ZRZMxdKSKS5XIzddVz5AZ59kQra0IrsxV6ExsojBQd2wHHVEqIvWUzaPO/AUNfSidd2U/cY2HxYOzRqSJh1maoGvNKavr3xkWtZVKmJKjnNvSR2989EhfHf8puwleOzZSA1ZkqqkC7q+8nFqbSt6hvJB9srH6SErBB/URD7SQD7PVz7UvWwb2gf1ctWdD3Pvb1d9vGMnsY3ug3UMAfZ25R78/eNd7+T6Sg3Hz31vyMZH5ORj1FoX6fGvxfIvpr9//9B3Pmblo5YRdLlsWGORDC3cL7Z1qPGx1BTBwb30+6+/UUuHWmodf1qVLnwcyX6xRUf+FSn7Zj5Criu2j+mKRA4W9qFtW/TCx6XLpSnr3TVmu11Ky9qwoBOKLszQCx9hG/U6ZHJHDFjfyWUnMUWAF+qv8zx9w9frrePHTW/3Kx/lO7G9qRObG3tigO8J8iJkF7U6RGno2IcOCsRaRLnpYD3e6Vyv34VooMkumfkibjv0Zj2UwLn0ih9f+KBarBPxzP6CTxs1G72kQJHdj11RNrBlIVYv2yLCSlkkrl0rMXm5XPQCcsUnSAQDvq9Che48J4JgT9Wk3WpV5zv0gb8f1MIt9YMzuR/lQ+gvv7AfYdOd3+Rvb2+6c//InC3lI9bL60Xlps5HmZ1n/gO77uyD//m37/qg/jpKt5eLCAVrbNevb+/6DTm//fahX3/9rrf3dw0fclnbtir5EbkdFH5kTVvdQA19//4GfJCHwcfqXTvPwJ09ytjynb2Q5aIDRR1bQE15lXwje6d4rwTx7eODe9suMkbWB+KNPOk36jb/b9jf3oc++LhZCH15LXIm4tvJmfS6NXzelHiOAQ4lm4vYWy+vi/7yl1e9vmz69vpV+TD4y19e+Ji8Kjkwqr5+2WZtx8a5d/Ph93ZDSGf9Yt87cXl726cuzJ58VRamyIu0vax6+XqhlrFjXbS0Tdl7SxbOqNEsbSHXr2qtySXgkOrQwIAr+bjyMVUaWsr4VlpDp51WfOxegRdVLSq3GYe37+9Ibyr+HNR2B1g2umNv/tLA28dOnjv56dpZFL/+eiVHd541JUe2rXWVlkV6eSlkG9pDnfgN7DDrdWWdbhcL0+XSBJQqz9lX5L+/35UP5Nlb3t6Qfdc8bEvc71sVvCbWG3BR4dtOHfz225ve2b8itzUjr0NvTTb8s1GGHdUGsW1qqxPGCbhJvR66s95L1gLtioy2MILHFFvuFzf05D/bTmkJtDr47ME3+MSxkEjbGqlp9jxQQpxyvLBHvVAvK88exp6VQEV+q6aG0cvSVFVKjGgkcjiGselAniT6tmRzkYhz07YVPJJAIUaRQVeaXmnyJRcLl4KgtQqpWEbI7dpZw3bslWyr1aalEVP6d/br+BG/s55i00I8MFUuzT31kKBfqKONtfCixkSz1WQNCqePIZaCQGFbqZroB9MVeS4puG1ruly2CdnXY7hlLeuihbgIAbHhg2eFnb3JxJ3wiHLQbIeUvwCzYdxlWWE/dMc31NNX2B8w1BID6jCMDX+2bQEnYtkUm548YYz/tkUkJ1j8YWxbdMl/18H+Iw4eXRiPsE2fZwf88xzYjJmgcy3Qxf6FZIappTDZRTybaBRbqknVLBsoi44ejRodQxQb9YcD8pCKaYU/EB3TN2ipKFFO0pRhGdyCnnKpsxhS1we1fsB0wMSK17NNv5JYeH6cdkT8GM4OfNPZGHj242wChMeTQrItP414trY+Hyd/eII3Nv8E/YvHTxl/xhDZ2PaYOkePwf/fDcpj61Pts0/UZiyf+GebUIUmxfXE/WgTrh+D/34nsv/IlTwG92zTD4T2M2T+BCxPJ0Sf4I+o+JBpqP/cT1n2CUUb2j+DyAn82dwfcX+ksy1x6tMR1Kfh77pPH8JSXEKbNvA7wj8ZhPcJn6djU9ZW4DP+2Q8+NM/xs03cZj9CZ+fzxbJLXEEaoNahixzKbcb7xM6peak4k96jLTujvwPbU+6UhUwx0uM4ZUfXCQ/0j8Y/en/fecqbIpnOGEPpcUbw1PNTAmYwoR8bcKZt/xjT1WeYxP/F5Sn95HvG7yeTbWSekHiZGP+clWwrR3KWNr78hK7O5ipNZ3CNDGYyhIGTNT3pUz9xeA5PTiQ8+Cq7/dRp5AUPK2Pbsj33Tes8wgJqDnLj4l6v+cCXwcRK6eZGYHvyc5kz9jk2/tpnX4/Wju7TstjaEdK58QUyjgAbHjndCaEOgNa6NDUgvmQc6HlamZSaXMGJuEXCzkPGII6tlfJAVYmBpGrIoZ8H5oW+Jud5dVlPCL1tzQMjBoGhmfGbuE8XpubItmzPfug7EzsPG4mhgn7MhaDQxXS6Ctq2gou9wYfv4EdU+lX6u8M2fCeEZgJUtnNl7mQKnlCDS2QEPvOaR+ZO7Bzi25jz9pkr2+eY6fjzA8gbxGDPkwqddBnZTqNc7VznUHb6Yw7OK5oxIA8WQQ5y1WMok5HHFCoGtdYzDb8miGNkEnF5ILTpgMtDm/LUR/6L2IbYtlxFlxaaTk3ko92P2IKrxjw08mkPqL87bSbBRm+A7jxjxpmjruiJDHMZ+II01k3Hh0k6LwPb7Nn908tA4J1i2bGzE+OIoQTgOsmZnjIPaipI27JLqRnb86F95+EsYWQISYIJhD3NA3oEpx98wIJ3nzDQG1SgtaYiNidABLJV4dNQXshFzoGBsSu+xeb+WJO2oYMhk0p/qFVpWRZt/MA5156YOeUq1vLDCDadgIGZ4il+YFNyFjvsUtDi+NkOZS6AGGJ08CP0rp04Rm7sSt4T2/Q7Ng1iMPgxlDY0g6feQPgRPU+7ZjsS0DHw54TomT7gBxh+UOwa2Bh8/Nv5FXgQl3VtKmqxKq2UetXjICL08JGrbeUHTYMWNUIUWKlam3vXsqzwGhxcIUgPWtsT74wTJ3xKv8Cv6N62Veu2KbXJFA/w+VkG8fM81auqJtimtWaMOlFBV2IVf+KfbeWP0gJVjGgjv2Fr0U/rihzqhGB2YpcfigNZ+nRknNhNVOaA4GBR5EVfXiAFtxDnQONH3AJER8D2ZM+l6NvWU3d8Gujes572uw7WTF5M3HnxsfPS4vhUp63hf3PEaF2IGfpsK7qDzEx82JNXZHaC2clvfGvVeKFx0XmPaZCPGb8RRxROcbVs63nYxIbYY5pSoqmVrCfJiuz4HRwhwQaRCICzforQSXPItho/Vgk/fbSyhnb8je0B6Zj8VcLGpqJjR1Cf/YV76goErz854lfA9rQlNtGV+RPytFWLlmXTulzANhEi7exDd16g3nmhOHiJp0Fs8kJTJRsuV9gnMKQd8FF0pgvsvBTNy5P4GRjE0w+ejhEDsiIgy6POl3UhDugwlMQg+WrVZCMM2kdDT+AKe7GZoAXfWXDRFUhdhDf3ime7LIsSg4U4GRuecjuOhiZxRqtQp/Mw9KWdF5O32w28+fEOrALftKylRr2N0efcU/bAr44t1ZoKYVVFW4gcvLQ6JozOmFgOQAEtyFpEKIChRi0cvBzOy6K2WNWk1y8XXmJcFD/KpfgcXUmoJa3UPA212KmrHbgzxQynyNkg9iP7I0SGv/euc13tCkmb9qY+BvvurtNu04r7xOBDzE05bMt2uhp9aNqA7BRoJxZj0OMS/m1d9YxLcmIb/1g30pRhHJ56XadfjDsyd+oukBd2B4sruI698bu1UhHTwTj2j9Czpu+8nA+NHodd9IaqFTZswKrn0eqUUbTBxYf002L69Gn2mcz4jvwrH1gG/oVu2xYtqxXdWfOYItsTYCEA+tmXZr/VqZORcuzkN/LSj49pzcWeVw0Ud4COzAer1jKZeB/Io0+cz5gWtdMgY448PPdWyxA9T1O7C/Wzzfv2OTVkSGwuQzPHuKciBwUu0m68ZL7xwa+zzwZvQ4vIxDn2BUJr+9Qfe5mfJzjbciUPE6NBrjBRy7Lqsl1oG/vFoRsfGRLjg/14YET8mjpCD6ttrpr3PpdPP7gnLqzp5CM1YRt/POnoyPzBLeR3QDq4d5zPlocGe0vnxd6el40e3F8X5WPi5bLA35U110rQDcbwkqvsAYHYaWfSzEsWB5fCz+Txzl4R20Ehp837im1VoJUM3bpt04eDm0eeaSJoEJhoSz0N/B6JJQija7BuD17c3bjv3chJJ04b8ct98Mb+zBIhNgM/B6JgQpZt2YAAZAgZK/vsZVv0ysepFz4gXnhhvV1WlY2zmnCusUUu+EAV7T31j1959lrXRRc+Sq3EPhTxNbBjRMduoW/dyO9lnT6u6Mszk0scXYMPFJ2P7AcxvZP3Ti4u0NpIA1o1LejYtlWXR5wiNzCQ3amPGx/yPm5v+Cr8bmBLsCJftFb+jDF048X9nX3hIPc7+mxyhgVZIz4NwvdF0rkn3aG7xybia/xuLLo27xcmth1dHZ1njBv+V0WvVchtVXMdNvZuPQ6oZf6sy6Z1Wed8LUzyGwfzsK/Pj1+dQWRVNagF7qqDeIJGL/TkLv5/8IL84+M4caDZXvXKB9ZBTATnCmJBj5V1pblnZ22Jo7Cv2gruqvf8p41Z1wf5io6Gn6982GvMD+4VLHeipOnXgj8bH3S+fH3B98ShaXD/MjLXranysp3nE9saCLvzXDb6IrspMUpuB/Yl/kJqldWadVD7HUWdj6PROfAx9Rz/8pHoRr1d8O2XXy7QS9H3cnnVdtmUeoo/diMnwh/i1Yl2YJAf1rRdCo3UsKtxPzyAfHA6+Bh248PWm46js+8d3AeP6euO7VlfA/+UYwiLBf1diWP2Jdt652PfvPeg62Bd7jwfreslHOgSshat2ypIsa+AOQVOWliDzhDeCJ9NLhAv1NR2WXUBXlib//5v35R9ya002qLhlV87TTHvPusjBg7iXPAsWojr/BDF+mwFXR8agOS577cmYkIf25alEcuLUAsM8KKVOrmKr3fWTu/iWYALNWFb+UjwAf6DD8v74x4dmoH9Jq878ZSllWej2L1QO0jVpEFM+qHFtGlv49lGGrKtVqu+fv0LNm0KLvfb2BIZ+RetlxcTV7M27vrgXryzVpOv9I+sbUkucRR57nrn42J+K1TVlH+/Dew4mB+AZGLxSowbNjofVcddFcMyHZC0wBvUgp3LKqUPGnn0S7KEzKEPPqTf5r6MfJDJY0RkbSTmrZUKWYRJSUdaQxdAhDL+4GN2chXa4ALph2awNnb2+ez7wYuYJY49gQWBaMWPZWXd8SxZ1RSbX79Yr3z4Xi9iXIqNWV8dMwNjPtNbIr8RdeP+csePnXje2fOfOmxoTAJpB45xkgsU07HR8fKqV6BVybaS1zG67teDfIlc7Eo9SZZt9Jm1N/TOh/7UUmKSIES2ba3EG9Gsy8F+dWf9oDsIwIZfQo5OG8QBnus8bc85xGJ5DAAAEABJREFUF0MrYtHdlZoGI1DY14Sp2tATXOKY2B4EoWPM2cILdSf2+csxF9bk29s7NmWvKNmRFO4HMFx4JtzmR9tSYy2GpJqIvea4UWuBDVkb97aBw9EbnbIUej2O9ANziH8sL22blf0jfAHMVaCVlHy3pinjxn50J5dCpjhCm7kV+y6Xphf2+nVdiY2J7ZjvPrK3LYtmXMJ3sL46wlEtUokUqVWpUNYgtE2AxpzDDTGlbS2t66LMK0L08wj5CW0iW1vw54RWpZAvyL1sF23sXwv7U+gpdaUtaBr5asQ1dT4wKvaJI/pDs23Lqb8atWFsCoi2pozQuHQeDCqA3Cozb82WftpiDqTAKkdnn8+aCBzsfb0PYj/wf0ZIAyN21syeuGUfBH3Q8jM+7Iq4aX9qoLVTl0vxa+WesICvgtQnFH7aGWRsuQBryhGHH33QExf9g3wxdeYFeyYOOzBVkKsgjtxW6MUGCKfdg1iGL22gKtKDAcZDEN0f50DiQNlzbvY/jX8Q/knHZdmeMz/40RFj7EQgMKcVssA5+v01LJhxOjCnwlfwtDnKJfJ77Mrg/0OI3M9gG71AfAP+TNVn+oHhE3Ai+BT5n/H8V7jwTjnI6w9ZwYXvR8vckwYS4pXZn/DEnS0FTcEMCuIHT/gnjgz9aEP3CUIDPKUOhAWefqUfeI6fdM/WiZkZBdI84kn3d2dkTEBX7HvyBfckrJYa8MzHD7yfs5p4PQ7MnPFI+0DNBvWzzeXZT1U9+8FH9g+IPQiJTcnDrLmMJ4Ra6A343JgQxPnA6dF6ztmfjFVi/oizSnKpc0OKjqlbnw5bZhh8bmCB2JE2kH7mwhtI/wkZPwER87StAmyfMco9GH+esjqb21PmZzl6HuGjH5rIpnSk4JAR+sjJBjlb1uhsIzO1B018qaqwTP1TDnRpIZELCk5Q6n1K1/MweERMvrQdog5N4CdNZJ8QPQG7tLQm01Y1/C/AMmM9jsg+wRNTDAYGdXQMlAWOx8N5/A5RcCcQxImQbPg5j/lDKPihKgMl0LJzHbRSi02yxAPbwY0INcp0oHLRzwNTiId0cJM6iGdgR0fgtEEzLsHH5oCl6Wer4kGiTRuiM1DgbCuHbQ38DE/gzNmhp7+RX+VpWyfeI4CxHZ6BgAlcMg4vqHmCUngDM2bosRP7JjvyaratiljUaWtbFNsiq/M0e7bEEPp6QhmaE5y+myR8wKboohGkaq30PAod6dvR63SB8GjGtZDzxCaG+4yziEG8kJ5zthVZodfnA6Wn7iFIoBHgHxBbwrPwAJR+aDpxTIyjLzLDSEiJmTgGYFA1Zdhm/IfzgYvePKR0mJ+QBz92GDl/HBmlkAeqZcwMg/CGZ+cB56AGO5C24LHbVGiVWmuy27RtqCv5DB9uEyPG+PKUld8U4qj5gnOoNatKyg98SwqIwzb4OSGfBNxKkP6QJQ5DbFvRFRjMMaSe81C4ys7c0IH90Q8L+hbglFvVVK6H3YMWWnyMLAac4NBqOazwNdpiRJs9uYsfB12DNQoZD9Zdie0E1h8h14wBtRoczPM0/jQebE+p0oBwfrjgBeUB9LmG+cUGAS5IXBJTcVQrZRxordE8IcTCxlJRrwvy40cnJisP/jX5hLLBD/x92o1abBYwsLsrdoUXKg38s5sMSCWrqVqg6GseWc8BM1r5EfSEjZdE27qpqibEzvTtUn54Qj5PyypbmafL3EgY0X22Oz9KswYSm7ykm/0x+NGxqi2DHzFXfujd8Cf9ITs1OFRl5TgSR5wMP0InPnXQwWW8LAu400ZhR35kxM5OzFADymr4LMS1ZuoK4AdVajd06wo/fHf2g518R6aroGvwlYq5cilH9J5e4SaIATzn6Cov/PM3mTFJ8S24QGup5YtsIx4JGNaxn1OxobUWMmKwa0+8Uj9MHvQzHsmjYsPJj5hJn0v6VeYl1TplxZ7IzP0w8z8A/4PPOHWY9ZSYnnZ0dN+x7UCGVe2py2IkoXuZtdBUdQLIedoGV3q+KG3Mu8R6HhpdEmtx57565xdV4psamDrJq5Ges0FvfICD2klUYYPnABK7yBR6OrLO2rPStskopY3NVdkHhjofMDWGbrz0Sm1HzsH6jT2dukCsDmQFv2PHAb198tpW4hPe/Ce3Dog7uchLZpTi0KA2Fm3bChS6pWoCV2rs/fJQIWOgpwMjSsNFC1rZI5c1PEMux0x15J/2DcYnwDLxrbV0dcYtc0KGFV8D63rmfceHOy9CKRkde3tAwWeAvWE38oS9q7JmbCtH+i+Xl2lza9Yp5674jcnoaug6bRD7hx61GN2hb0zV/M/TdWiF/UZsdO5KDDICMc/pJ/GML4P8LA3bsQOv0LcDB7Z24ND+yE8YU8vV2pS/4O+2XoKGfsenU69tDT5SZO2ta2wWdseOO3vMLvPntLnU2FfXbWF+mXIwZcop8nHSNLVqMyaCT/h85cX7x/uuOy8k+Y4x/8WWhKy2aMuLj3UVJtJvWthfYsfrl024yEvTmvjLhZq5gMsk9tqe//Lqxsu7Oy8hjtQi8dGQ+lG637tuH11XPh7c8lKOet6T49CIg1rjqtgffsqI/tBB3QUv7DY5CwhbE/NAau0IsaTk6Ig8hBjacolTZSuxWLD1yTNSEJJsz7lq8b/N2OVF6I2X/8lt5GsenrQuz9HzEj87sg7sjBksTfyVoiv/uceV/LVmxm3yh6+qVMgZ2Bl7s5+IF6CtGnFfIBnTjjsfjq7Xm675l8TEiwkZvxp+wK7blZgS7xlz9qTImnX5eL6IpaeuUquSw4SEIwtLHMkNRodmI+dibOgynnKI5QGIh6TcY9rSVbyozov180UgMm1wgaKGD+3oFsdaC/voosVNHkKr1FrTti2KDvOMcpD/HfvzAfLOR689dUMcE9MdG/d9p252ZO7q0EZOK/RAd87d55xs5YjdjZdYdqMYTrAtM9lzH0Le5CNWgzW5LZuybjUWDeprQtfMX/I4sHuAd+QhI/nKS9wbOYm90RewS1VNKzGkFOAf2HVjrZ72HdyPYVexvhoxiI3VpJVYLCsz81+s3ZWPAMVzxCsfRzN3YLNIiq0fL0wb/HkZHJ2pu8y1Is61qrxM3VdiOvNHbo+swxnTQyb/tlXEkKnZttQSMltbtdBfgegIjW0t3CvtIj6DtdjJ8Q70+S/wduQmHlc+htxYL6mVPXkDjigQB0kz+hq+Vyu5BiC17Fv4jjq98iH4hQ8h++2qU9ZVkQM33icCgse68GL2wv7UqmmpUtmypK01nsE22dZObu/Y0uM395HU1GXbdHnBv1Wqhh/HjTgRD2seVtPMGzYf1AVuMR4aQ8iUVpJU6BPWjHGkQf+m/Wb9+rebfvvbHbsP6BEIU6uSy3MNJya2tV0WretC27Ryb428csMHjGJeHLFhZ5+8Xu/E+GCuVM0qZA3qMLYNWRv+JFcLdo2BOdRsIcO2BsZHjm3BiIymgg4SuayF9bHxbLxchgrVOx912GZYX10KL/7zk2n697K+QH/BtytwU+q/Q5P9Mf96Lh8hsz3MWB/3aXOHPz7fWWvTXsRW/KxFBWzksGHPwJadRbZPul1jDKIrteDBXVljwudqpdx7vn1b8Tv+mRwHksczF7Y4TH2sulw2La2pXNgDDbJWam0h5hDh4i7zW88EqYhl/gHrQcw/8q8Cv1/J54d+/c+r3r933fmIkQ9/WZPhSS62yyrbEyJPiT92DgXXkE8PHwaTg0nTF3OD/Y7yUurv3/79i/76Vz40EgtLM66xV9CJWlyXi9qyaAFeXi862FPvSRJ6Qreyz0xSLpGZ+2XWYT4O/fbb+S8sxUT+tXxnDcySPYjdji5CVuhobtqipxaty4akRbExOW5VWsvaaAm/KEe9c6/5zkf7CXw0Y8nLbZGRE55tW0VpyYUOnF+a9eXli769ftHaNvLRZFupl9akL18WrWtToUf4ZZ0H24WWpell3ZhfoY/B0MG0bTzbQVayEKWdmuvUW0PXxh6yXlbi1pHZ5ewzxmcWSHSGbiGeUZfnVo9d68XUi/Xl66bWGlDsRUbvgvyiBq5K3F+x9Sv1hzgNbC1f9EE8OrYcIsu2CtmJw+2x95ZX2U1iMR3YOdgTO3O3/AtlDEKdzCxu6pdfXvX12wU78A/k9X3oxnMSoqEY3D8BBqhgLGwAonwwBGLT4It8Iw4FYI7swo+mZbWiI3Vnd+J5pzQ6MgZwymGrVA52eTVymjgN5GOybvj59v1GLDp969gXqa/ICIdOGQMjGDagUI57un4M9lgQll6/Ct8a9jDmXvv9t7v+lj2T/T7PPr2jzKJGSqk3IcMqmoaCRmvgABhC+vZ9x5ZBRKT4W1WKzSu+wjrpMplnzo+P0B7Ys2NzCQ7mT5lPvuxT8fNgbxvYMsiZLEXW0KHsZ7c8f1TTxt5bxaSk8BuRBQwUHvCGthNQTijOM3KYQs5QObqb1lrULME6+5LVCXp4557ImheHgYoAQlwMDP+BcJ8D7sloho/IQMkVuit1lkHSkppMPxAxYVtanbkQOg9hF3z4bsZ2ySzCgB5H5Dy6M9+ps2VdoAtvV/6XNtEZ+U8oglINWTKRIYrYnBg859MWupL72DiyP7KWo+tJt7APBJKTO8+Hx35DVtcKvlVpXVcV7c7zVXhwXS7JlhYuRthAZvbA7JGTjrHmsUBnmT6kCjTyuy4LchclRplDBDoh4qySJjSpEUgzsFk1ECUnZ/478ezECYAnvtEI0jQzX0dswNhCaTWEWXJZ1awGrIt/9MuWzdihs+Lngb+ps4OYjtGVwy7ZpovgXLFpAAI10cEBOYNOKyZtyw4wMqCfB+g5hzOcg/45F/7PQOkwz1wYaOb56MeGzoYQGHNCU84Zj0GsqD32VOOfjQHCz1Eq/YtHhAae5OkHnuMfLcjPRp/4KPRMMNMTlTZ2PGEi/9kFoeH5pyT/bPK/mEsAA/8F2b88PeLtZ4PTD/wDCbj3dzOf7bGJIecfiWzL9h/Rvxv/qewnxT+xaZJk/jNM5KfLc+6J+uP4gY8vgQxta/6hzfhP4Q9yfvAWnA++Jw5hvxNh/6T53cSfDP4sNlOe/4T4T1DJ82dT/1Ten/DZp4J6tD9IImwOrOfcD5Q0caZ9nrZl/x4y94Pnk0HOROCBi/wnBB2wLZ+7Roap4r+DOfG42FZkZGf6oVM/j4mbF3C0Phtu/WMC25IEEjF6HiMaYyP0wdkOCSqyCTMLnvuYxO4VstD8hOwz0CDjR30wiQj9EUB/wpk+AkGGjmaekZ9xIH1URzJzZw8m+j/Ph2Zo8CwMTLmsMrIRwgkLfcVOyeArSOWIDVIl/j9w0SPNodPmIolmAjpCMYG+Hsdn3x8o2WESLRATJOzyA3TidR62FUTk2KZr5ciY+wiPa4P8+cSbmQBN/MxNaOfl0cGPwh8PHtgWGx9k5PKMT+hhm2dk77xYyE23Q28b+aehDOFBwsQROxC2J5/0bPXzmMld/qsAABAASURBVA9Xkm1u5kM7D3o7N/TOXTQ39+gSh33y2iXbU0eHIDf98KBx4gYPAIHOj+mDF0aBzi8+zIBPqjKtkcgZJhpPHJ3nCX7A0KcNY8q1Dd+TgJZ5rvO0Pdt5gTdtZJIwDebGp+nMiXGBT/3koa21NtGnzq6BXk2MBNmEXKJyJ1c7Mer4DuUjv2eOMh8Z4ghf5PNrSScOangYMHsaGRkHP8aSy9BknBYChbcwK3A+/GI0ZzWQCN+J7x1AKvUlzEteAp55/CxLj4NIzh7syDc8p92dnJ153Mn/nR+Z90wQPkvnKdsTlscPMpf1xyM254F1mb+8hayDH11YSGDsBz2u50dF7DtjgRRwz5g3/NvWhm4eZDUU2xITG/4HXcZ0YZRST9G58fC98CAe5MAfHGCuKbgFe6qkBhhITu7k8M7Xhp2HeBHB360vhAxs5sQCZul0IHX0BNtQ/f5MeoOp1lQoiwwhoVpoO/GL1R0SIC9ZWXuNucybeIZ+zIqSzB/leOixweBEAaHbqcOsf9uhmpC4Zs4lfjQ0YAFfgIkDPyKIa+YFj2XwnDGJRuBwEWtF7A3vOsHYFT2B6MwPnxs/fiBX5oz4+LBujR+jTesLenjp1Rjz3DxrIC9AB8GJ7p0frvnxc+MDws4v+iMa0VGtZq3cg8e30C7kc8Xmy2VB9ooPLdQJqVpDFz+OGvETB2HBHuFGagapOGPkWucRedI5isumD8mUV2FOD0T2vp2XVPmb/c9cKz7yI6g9wIzLnnaELbYUto4ylUQGqb/UyxMUWommVDAvS3xZ5OjFGNjwrQCrGnKpC66KXXZBZ7Vqs3UmlCOd0uAGPwHbg409ae3Miw+1Hbhpn/eZMy4zFuhFNDrJF7Y/eQo9rTXpZFeOdA9+3FUMjW3Itj1JRhQiq6du2ed79vz8wCLfqcfwBwplVaW0qaXMZQ+YAP0YWRNDkGBTqTWrEe8FSH9pbdaj0Iu6uS9Ep86IS7xMavCsiW1r6GGG/XHWKy9vb7yEP1jzgzjZRkebNZUXKCt7h03u2PdjT+rukhpGHuTE7lBnTipNdymMMYp6HUDnR/Shgp9Tkme/YUNikf/83wsfUKL3ygumGzVfiTeya13wt5S5geAqT5sW5qskMy72LhMDcdhifiEOCyNMwTjOyX9j3cTXg7gHrvgbonVZeKm4aVs3FfKC6w+atHfWWtZc71iAsIZdrdWMf9EvXlxW9anzjJMecgYx6cCO5R16qWHngr3Rk3vWQfw7uuwztjRq2FDINf5VNbnoEM/U15U3uzfsfvIUc9mfE8fgBppaK7WpA0+oRcItmz5z0blgQ4EYoLJf7eQ8vERLDd60+3x26uRtYL/40T/o9xlH29A1ZE6h81545e1yYpq6zcfB0847fAdaU7OlZUle1hnncBLKHzIFopFTcSBe1UQ8a+ay8BH0PFMHCJR91kT0zZw+1we1HvttT/pJmx5x2MljIDPT3wRAGYXjARjFic9dOzLXbaM2LortO+s7sb9RRwdzA+HLWtiZWvOMTaTYkclYkm1VK7UycepKnHbqO/rHo54ip8+1DR9rlKsiJ/hyzRikrpas23XROtsV7dJ12rJPeydPjIc7/ax32HmZvE774+6IHuaLmEZ27OjUICjkDewsyYI91FLqNTIMMpgD/h36I3sYbWx8quz4E4iO+BMQ/m/YuxFHutPOntghJz4F31pDoZiLBsnEqrMmEufkNvsgxikHU8L0dB/xhg82VMOf+hQqsdaWJrGpiMHHz04tDnispRXxoGWNRLe9TLxkCUWDPfqYz5wHsU/sSq156t24Z3/5clHiIiQL+nAt1O62rpPeDm1AmOAp9UiskLtdVuQ0CZrUYqBj/CCIgxZDOLET/wcxsuE3OdHPowiA7UkXrG0t2JcXvJfLWavBU6408FaTAsZa9IBMh3jsut0/iNsdWQcmQcCk7dm3LVQ9aO/6/vYb3nbJ4iDoXE2Msz+mrgP3+dzj6fe2bqydjXpdiDfQFvrrnEO0YtLCXnS5bMRtUSFrYF+P78TWmL7wgWC7NL3Mj0WFzbF1YPOuj4+r7jfs5j6j0cB1JZ6IEKr09evrmTfsTf5eXl/Qs6nvBZ3hv+v97V2dvBS61pU4nW4Rj7MDq77/9sY+dUwfEvvCzqWtWrd14uQhEZSBHdFdyIJEwofU0kKdMcCWhlywfaAzYOEqsplFkVupyOPKh+8LH9cLIYXsbSM2S4fupvePt7mHfHzc9ZYPoB/ver9+6MrHxkGNGd0r9JfLZfp6m/f1K75+6O3tTR98zEpti2eRr1+/6IKu6Ew+sIKzK39Z4fLyIlfTgUONPW4hl3d+C+S5NP7mPjKY+/XX3/T+cSMPN7yFPTYn+LTClkSmx99DfAA6sONODg8hGt2Lct+f+i6bCKE6e0NVkR8RK4NyOsqR/Fwuq5hm2KecG/UWO4Syzge1xDMfEse4TRou54mtqY3YQlep0xvP2Vf427poe7loQ/a2NeR3dHdsOGgHNbzo8mLqqenrl1dsBi4vyDXz0gp/a+SuJNuynodV5PNCjF+p3y9A5IujYwS3dIX4ctmUe8LO6nrf33TvN924J9/56JA1zIrjY9yL/vLXVz7MNb2R08CBgMxNIQg6eAa5jZ11epXYn+/sYVfueRL1Y+qePCgHuoWdSVG6PE4owC1cO/x4jT3k6zaotUO5x+zYQwloWcV6+D79dgQgDzNmbW/x77LIJKiYM4G4XEqDe1qn3irPSSAbsdr4MPzC76DWmsqFOVarUg6LuPLMfr3uPFd2bNh1o/Zwihkp+82N9y/RG5dYCth4YNNQIQNupT4X1t0BQWIomVpGsktG5wv5LmwcGtpYL8uC3bZaszZ8+PaXC3lv5LbAiaNTM12JEyWjrIF1K+abbveh79/f9etvH3p7vyl7fWdPyX6Yj5nZp+a9DJv3Y+DPYC3w/gCbpELPihz0LNjfuhptllBA+Q1cehzGx478odGFnF2xO4Dpkyb5PPXt5HDM+A1iGXzin5hMQi6dxXIQnB27Pt53vb3d2A8PhTbP5G7YSO6splYbutq01bZE3GyfOGL57euqr18v7IlWPlxXSflLGBv3/ci7kcvTrqFi7kLNo56Yij1wKKFAnMqrWtuUeMXu5HNdV9nxPbyFDRe9sKY6+931+q6NfF3mukWMA8gT9J2+ingaO1GKzdHdGniGW+4tkU0dZB+5cj9h+yFm1Bi1HymJV+Q3aunOc9v3/Kfy2csQq3lAZPjTP5jPx/HsP0Ud3Vl7lJ+qmmzTlop2JCDiILZjdL2/X3WQg0FBj4FA7CQqEJznRNFF/IxVxgHlfgNek15y4bwYISKxRTT00s5v9R35yXfqSbUreb9RzO/vHzPfsCmxYRloYb+3EQLyoF5ppFO0NDsED93px7/QxJ70183kZ1FDBlU69QwMcYm8AtzvxXFg4JXfMvnLTKTxnGvME7eDmryzN0Om2LSzj8XWOwtvZx/qUZTJB0A+/TwwYmcue+eVD+q3W8f3Mx62FCgug3hFxoB+QH+Q9CcEp08HZlKjd+rxNiF2V1n+RJNIIUqI/oQ1Y2M/jus8xozDud+kppal6YRl0rVWJw+Cqk6eXPszBwyip2PUCQO/x9wPExfEy5MGi5AxIOac+T2QkRo4qIPgIPtxFsoai+K0hST84B0nLzz7vc++0LCuC3aXIFOOtCYmlcE/ghBkzvZcBEVrGyE/x/p0xMjpAM6OJwRJ8uxCRpswVGLdcHvRD2C/02c4xRIUDaWwA3mwekJqPVAy0k6bWvpD/6Nj2o2tg+IKCKkTsmg+wxP/T7TYxhKA9klmn2P7bJ/42WJzCoYZ2SZpSeIDsGfScJnzZRU04rDNlZMG6snH6McZP3AJ/LmgMhGWwN/JyOSfgAvhnInPfABCYPpT9ifbnqy2pw/22T7xkye88IT3if9Hrf33/JSCwIoLXTxGnjiCs00vfg4WWKfDyTzn9H9OPi4njsUh6D7BYDXCPfmzwYVusiB6MHj6j3LZnnmwmdSp6zkPKZif53P8bMNie/LrnxyR93m64AmOchEGcPpPAaQG6y8bTmjtk+4zPg/t+nTEvwydyz+AJ81TZsaRg3hEe0JsdPizwAFCymhiNCAcZsXS5mGMqCnxnkBwcjPoIWXe0ME4z4ka8yrItJOcgztI7Jg+nkoEG8D6+UONBR++QGcukH4g/ROoB+TEp+CjOG3GPbFkMJgP/jNMq1AQv4NPaz1sePBkDMnMtx9+2dAwH54J2WPoPFG2GUn22UZ1x/bc9Dq+d2IQe/Kgbh7SJ2RDpJ6zV+bmEJ6A7R9y6AgxM46J4bOenjhxDIzo+EwXcnOjb8oNx419u7BbmvgR4dI599BRzEcmaHKbDAPIO5A3aF2lVgV/qdzgbcoNrmPAmDkuNZ5oMtcphkGSD26EoRnEKPjIDsxYQJBYdB7eB6CH/5iDjtiGvdA4DFgU2vCNjmBwgzmaedoPqgeusLPAtVZy/jzjC3X44tORJzzGOSeO3Ny5+SZHgucErsiJxvh58PDSyV/6J2A1fHocNtoCjGnIFSsEm0YGQGGXy+q9q5OD6J39h0+NBwNY55m5gIl1YMyYGplzel4yH/6D+I3pI/qFzw7Qt6CPDULfIUzQQHf8mLkhP3lQKehj28ID47ZsCjQ1lnppxiP2od/gnnaInOREhYRPRsYBIjuzW8ng6gFPnZEV3VXM27L/6A9SiZc44pttekI89MjKwLIaPxBaNY0R/sG8fhzBxTfcBA+fkcls6jD6Yde6rsoPuYV2YHN0QTLPuBrctL+VqgqKOYW+ccYDmdVKiX3ymNmYOroU3bZVrSk6j/wg4IFuPtQxPyAaY5yyUDaop5H88TIAl5T9oNPXj8PTj8IOTuZLXABO7DiQceDsSHwCwl/k06D/4AfWMfltT9tpZMMYgsDsDh7eDx5u79qpccfj2MlTnu3J3/iFnPjt+aGFvlbEhrmGn8/8FmPJM7Y06U4/j6wrfA9t4j6Q3QotyEk9BB6ssi0je+DDlZcvHZpqTdlb0s+Pji6L0mXHqNlmfday0N+5x3SlT2kwFjnCDNdsd37QHDC6kBeZwFKl2B/ZhFK2VeAKmtgVaFVakd/ADQQ3bJesKQ/fsm+ErkoCLWEZFzXkF0jb0uMH6Pz/zAmdblI1uRbt2UPob7zoGhhxZCxpDDFvCX3ViJelAzkH8Yu9idGY/UM9NSTa7APQKwf0tmVswGysQiBCi3EgCkYmVCp49v2GLTuyOhUwmA50lS0h1/EvM+RkDOawlfKFPrYOaTofIvxDrmFwWVlv1cgVft14eWpbGbfW9ATbOv0uWU3Po6Xu0Bc9qBRkmrbyQ/WOvQ2527ZA3rGjS8SjSjJ/xBE7heea9hgMkwOgZ1u21bDDTl8aocXX8KXeB/KCje7BBVPQE4wEBx1kIRtGCUzIc2tJK2QmKgdr6qDuMl8YFzlPnbLmgWgFbNMVTqPzAAAQAElEQVTiC4p21lp4BVFL/hF246PtfvDSEYWIUvYL8+JKTt4CB/4glLMnPwQu94fOS0pxZK+4sQ4+kHPjR35sMS4s66LIO8hRD09iy4/mNXrRNfBx0HbsOnAwse84eUBb5Hik9vAzNgeqFXYUtRNoM7d850QH42qySx37or9sLW2VVSrwjZzbZr6jUTI4VwmXiA18R0DMYxF2QSGJefKWFrN4kbBrMjOTTvy6sZ/E9nw07dg6iGeEpsUtKIPoMi93w2PkBaqsKqGv68DmOzGaaxDGpDX6DjqdvT7ye2LNOhUG2NZKfTbWuZAXXNrIbYkR9zJIlCNtoai1plZN6QcSo8w/wbYKEMfA/7zAScwb+QI1T7upIWdh30o/sU5sIq+1QrbmWr9zb4oow5UYFJ3olqydOkl+d+rQNjk8iH9nPUc2MpCz8Mww2HvEEf5OH1K5pAV7ChpnYAQTD8iUnuh3Atepn8hPPoKPvTu5OdCZbITN9rx35R4aPxgixqoq6mZRdBSGp3YC4RtjoCE9yS4unDxvR29rUl7Q2laem5KzY+ZsoGfINgA9bWJliXq6k/+D+S6BsEsGCpogcIO5QYw6cdvFEoEeWbJs9GgQO8YDWbwMPPAxfqYkMDUlAb1EyLMDQW3orU4dwalBW9VkCbDirziwQgGDzX4VOzbWz5KvB8x3hO8IvfOSbudedVCn9/vOC+0rug50YhD2HdS03eAoNXirsl9LpAEYp2/U99I2DZ4FO8m20WqpKzKa3FY1dHc+Du2H9XE9eKZgTpbtqSs2DPiTH+NT7qtMonfMxkYOHgm7Y9MHH7w6skZvvBTspy3wEz5ikJdjqxxu0jLSYssYdy1rqZWEWmw/WLeC/6Y+upZlkasx1yToO7oG6zo2Re9gTfWDmciE3kmSreKFeTXLxMbwVVrm8rL6gG600gCngsaAJEvYaWUPWNemJLpBV9DZlo2kMfBrp8b6DziI9c7HjrSJw5j6ml742NgacuARR6sWk4H4ZXwGrKlTFqYUvh8aFOTCWl2Jy3pZ5nx/PGdO33vXCLB+l1VnjFzKcaoqbBu8QN95ppSOWUfHjOfAdyWX+Fet1JamLXrmuKsQY1uDuIojsfBECjnHzMsg/h059x2ZxD625yV09Ax4Wmt89Njw/xV5DbA6SUp87hRp1lMhc13XsPLRZ9fb9ze986Xtxgtuyhv70QXtKY/YQL9g49IKWSYHAxtL6puOvenOB+8dHZ1720FsUrsfrN38f3pjm7ELYnxtM79//eUbNn5V6osyUWDnOWWwQgodX79c9JdfLvrllxc+qmwqCAobcF3vfFnL/4v4jQ9b+/1DC/ivr3yE5ENfa6Ui/ytrK3VWxDfyFhLV6Iu5nXzs2Ji1TRixv8iTie2OHun1y6LWNGNDKvB3sDZ39oEbOb3j664Za9ZaTw6QNeuFmmnY+e3ri75+edG3v7zoC+0Yg1gNtSrkHPAPAH1X8eG76/oxGKeeD6yL9aUr+w5mEg2dh8Vcx5YrMr5ruzRdVozEAR5NsOuGHNYsttzYB77/7ar377vurAsWGvYinz2tWG/fvr0oH363rZGLmj7n90Pu9YrDxtZt0Q1Z7wjv5LRT64O5K/fA7FVvfCR5+zhEuWhYfBgWvyeGfuWD4//6j7/RfvBBeACd2A6xpPTBvpq9cFsXfblctLiyFFhvXXdkDQThjq7shdmz7qzrwEFdHdxzPsh1/qX4b99v+qAG7si73d91JweI0p2AfeeDISaTS+nKh5bb9Fnch6WlNVlDy7KoSrq0RS9raVmll9eVmUGepNz67nwY3O+WqCYuE3+7DuJ5ZAg/AtKjBmrAu2e8KP+/39j3/e2u+Z9tZl0Qzkk/KN78ZU5M0pUcfRDD97dday1ase2FD7cLz1MDP5qLHK2Kbb3fsb/ItydAqqLOvry86i/ksvFclLglZvu+UyhZtUMuaeWDZDo7eZuxHEOEea75O7ZdPz6Uj5UffCD+wKbO/UJEqRPzZcal0L3IllqDF0WETfkd0TAEcUosk9+dj5M79baTt/JKrZp9QrRS+KsM7YK8JrdOzIv660CTCFJ0mnjvBOhOYb2/XeHfFYM/rh8a4ohCGVsWFWtdrJDLS+nbt8ZaW3R5bSK9urw0vV7wf5Hix0KMvrxu+vJ1A3/RxrhTU+KwS+YPXUVJJ/4ffHSNDYN9f6BjWQc6qWMczTi+U8J8VCxYgj/QY3ypmbes+xdiX21KVZWYbyIEIMy4Ia80FXK1xVjEVQpP6MuLrBJlw31ZOtiYd2p9kIPs3cuWGDTwqcuuD2IWOcG/fnmhNlZkNmrXGr1rsIbXtWlpjfx3Rfe3b6vWRVMHYmXHJmunmA5A6A/+ICbCU5jmmTRk+u37nXW2Y98h26oYb81xx3CfDivHk+dGLUYmJQZdZqR1Fbamb+yEH974KkuJxUK+AoU8u+Y6jBxUhklnOyZvzBzwH6ybo9/A4TtUVciCEPfRVSrkgJYsYijtrJ1BnOJ3+qmDwMBwJLMvQAhxo2nYs22bWm1gavoRfxOTQNYBW7g+2IPu5GwHeeAw4nWwAGf0h353dPIb3R26aqWFQl6WJmM4KmUb0Dxyj+0HViGoIzT27ujB7WnLTowP1lHW0s6aPKA9Ih/ZHX8acWzcrxCtSr8RHOS3Jk08TlaVWjvxhqYASBJeYipihv6HDwe6oy82fYY7QegYxamD+E7juezQ3273GfOO/bZl8M+T4eym/QmWbWr11FvYljjs+BlipmQ6uDfto6vg8CDd/+8gBfE/kfbZsJP/Eb1z8HfXOPOEv5v8nyCiLvA/4f1/yUPKKJw/Uf5A/YhpHH7osq0U3gT7gf3nTWL8pAhLIOPP+n/oysQnsK0C9OkI36fhP+/Gl8A/p/rHsw/e3/n7wP2OKTjgH/nxpIVEIyvviXi0iVHwT/7/lo/IiFwahf8J2VSyqHc2maiMjtD8Kfwhxgj6QRZ5PwZ0ko8/g1kNyLFnD8rzzGjaFzzAeU5wnXjaqmJjCCWDf3LanvVgP2hpHz3NYwr8HWaibXCt2MCbWjZw+ifpvGoeZc08084xl6JvgweSk85d8kgwmft8Mj3ttx+0BJvzE0n0BH6iIu9nbM+5jAPKygwKIWl+cj166Hn0/tBMqRN3yjH9wM/md7kFzV7Ppt+5GXBTxreqwhcmOHMjOOXEImDa83uLQn/eGJeZm4HtsM6+bTkDgC7XU8bBzXfn5hP5E/kgii7bsi3M4GaXNvaAa9z8yF0BNn0IKnSBarI46HOdp22ty6o8mIXO8Cw8JASYmjetxAKXoLecK5fMPddizyQQnM0kNPMEN6NAO8dcYnsemkMWKOxb+UG3THst2+KiHK2dPqWtskKzro1paCBIDCceXOxft/jRVFUzroMH4LzYiciCP3ICCJg0iJjnOS/kF3FYaBdiigx4Mqc/OTo1vvMwkB9GnXoIiY1dRW8CfQUYcw4KqAPTf8bP0zb6Gvra72x6zseX1hbs2rSsAA9vy7aoiJeQbxtfixThLfJBab2s2oCVp9NlPowtWrcNWNUYF35RYbMCnxYOHu4Ec0Ts/Fi482v0xg+tGw9C9/2u2O5WcpXyAAMpfbiRZRtZ47SBuIjDZo72eU65PPBETiFjw55t5is5W/GtyT7l7OzF0X3nh0Hie+OFzM6PM5Sg4ylRPDD2uSZv0N34UX2wXhLfpRGfaZfUSsjlot8frRpzQGsK346MPOiGPxBq+7QnemXJ9oxD6AN9PpT2yR+/dtZqbL3xASxw3686eJgfvIgYsxalhbW1rtvMZ2pTCLdLBqoK+XPFaB6MMzpTgwFBYoN99jv6Y3NqEXdkG2lwwHDw4LwT78TlTmxu5HIwlYfcndxe+VCyk9eVekgeUifT/thOvONHh2HdEstCbpSfsKyLGnHb8COwLqtQPnMRnZjBcMCD5yR+sD4S08gLnzgG+IN4VYvvht5giQY6YWRcitzUcOxbt1WhFccdG2NrfMx95kruPngoz0tafleI9GvbGvWeul+08dJpxY/AwouTYu2MWR/EK/qQGftS5/H7Hv/58ZEpzCS/g1obuhNDloMG/hxMmDcuK/Iid2UPKhMnmCJLxhccMZ1Tbn405MdmaSV+9dAfqvhyvV350XWfEP3B7fzQ3/khv7MeOz+ChayqBv+mOzl84+XCOy9Cbsy7NWprmXmp1rSS13XblPUujoG9t1kHN0V+/AwuNWjmMR3pdLB56iY3A1/sM0ZcFZrWShuxXIjhEp+bZQPxR1bsYjRtWbChoM9aiczbI29ZK9HUWkvDi7ZdN/w5sDFz0RtIjArZ0ZUYDGybstdF22UD0gLboukntJgs2wqfnoc149LQZ5zIXPrP9XkQ54O1dCe5V16g3R6QcWc/s62q0rquSlwLn8V6Dk/2jU497Ky1+Bi7F/zeiH14ApbZBw4l5oHE6GCPS1wCHb/FkWZnD4schpxdRYgS78tlxQcDmoA5yhHejiwzaPi3zJww4MXUoBG2sx1gLfV73Hjhmb08M545WtmPDvaK1ET2BVxRW9EFxIfUdWqkytrArazDNfGnf8HHy2XTNnEbdjXd+ai840Pu8YnfgWy7aV03LfBETqN2wnO5LFrQb+ycOrDZzij2gSTfO/v+nfUdCKa14kXVpsi/8iIykJhe2c9u7AHLsiJzUXSlnvKfZkvddxyLfwd1rcfhkhovE1b2iu2yqgoEBfTUHruHqGnWzRXZkX+nv3PfP7AruRM2Bor4rNM/ZDzkR97C/rBtKzFapq74G7rLBRyxW9eV/eVQ7ExdxP3QXy6XaU/qKXqWZZnjxGm7rMSzqaFz1gw+7QCmz7qvErSAa8q+EZuPj13fv1/nOC927uz90TWo7zu+GZs38rmum1qLrgV7S0srRV/0x8+e/Si68HvD9gX6zNlW5rlwsguTSzqKTYOLbTXqU58OmxoEF50X/F3WhZdyt7mHFE7kQ9iFGDVy1KoUPY3aqSbBqo28XeBrIFqVGi0z6EQ/9lVrDIdWeJa1zdgc7JXX25WXxyck5ge1MaDHTEXvum18hLpoxZ7OvtCZiOx1DY68eMHGY8pobdHl5TJtiT3rIx7rumphbl3WuW5CsyLvYG28vb/Di5/0MUrLtmq9rGrYW3EsoQSe4w1Zl8tF22WbNDioHK1KrYqwD+69+4zdjXtXpygwmRiVrnkhDC5yt+2iCxDe+a8XuXd88PHsSn1caQ/2kfibfH2GyEyccn8tYrleXrB3Qb7Re+Nj0I29rSsfDr7zcSu81bANWPE5/2Iv9rdacLfgE9EWe8VOHO/IGNTmB3LufPy50b/yHGRkRu5dd+y/su4CqfNlWcnNSnwJEpKCy/2jJ57U3cKesj3yHV9H8puAMOj079Rv/DmohU6sYo1tmXmXlJDah2xjh7BjB+5oYi4+LYvWmbNNc69sDZ4CrAW9L8Rny/zW1KjdxL7KU94RG2Xs36iLl/lC+3xp3xU7vjHq+wAAEABJREFUqxp5XpV4beR8Xc/94TZjQDx4QRpDME0ucZjh4B7alT3yxjxp1GDTt5taLXqhPpd1kVQnXn78YXcz3o8BvuiUDva1xOb9/UP3PO8AY66BXff7VbG/qlQ2+evk7ibz8Sf/yi62xu8qK/tUoy2Xti2+bqoK3zleiOFOHj6ou99++03ff3vjY+5V73wIWzcTnwUZJv5dV+ozelszvmxayG9y+MHzT+o2cGMPO9jLdvJ5Z3/+4KPQlXvyleeKO/f1v/3tu3779R24oeuOr5x9xe827XvhI8uFLy8L8a5aJJXyFzPUxHybsJBLW3yI2eZ/vviXX37hA843bMq/hF7xb+h5pLeR/3xQMX7HhnfW4kGsM67W9PXbF339WtSB1RotcboAC2vM+Fqt8csheb3Pj8cffDy8cs8bYM2z52mPcaRUXhXbAtFNKIjdoC7u7AtX6nfnGUTQNEnJ9RnboQ5OaugLbyO2L3wA+vqXpn//P77g3xdiVDruq/72n11/+993vf128CGzIxsZR0OPp8y2bFNHcrET8+RiZ70tyDQqk9evfMj68vqq1PqNNZ28dupr5yP6Tt4y/iB333+9kqfYfSf2pXzofOGDWYv5aOs4uFM/C/dXuQcjvnQoerL/BKoteiXGG7l1W/VO7N6ptyv19AG8Mb4iY3t5UdZa/mLH2/udj8CBXb/+uuNnyeMFexf2mxJp4rfAjXjc5gdgwketXpS6uSL7Y+boqvzL8jvPlQs1kHr87e2DtSN4xRE5jZx8UNvv4Inrf37Xf/zvm37LhynsulPP7zyH0p3rLmtvIUeUB3uDgBVY1LkfZ60Zqbiig5rPPn7w3HWwvyXGv/72XZ11Ebq027Zwf3slV9Zv7NdX1viVfH0Qk3d8uAI7vLDg70Ktf9NrPjRTWPnOmthnbeQ/S/7ly6qVe8qNj6i36+nHd54zOpvQ5WXjw6VFGuYehfcq9oTLy/KwR/h/o44ObdumBqFtGZqWQBs6ajV5sRvr5AWfX/TCB+RAeNZ1k5kb7HdVjfX0RfmLX0LjSm1syJ3zklqrqSf42GGDBLIu38jPnf3tBgx+a40xdOXj/kEcJfNH5I5aZH/fqdULa+RCPb7gS9b4oBAO9vb7rOlBvUiREdA8qCN8aUvTsqzUzKKs4Qh+4aPvC/Jsw9Opi87eigziDUo7sbxRCAfrY8oLvoQvixCl2HjnGfkgYbbhv1Ez7HHYlI/fnXcQoGV7xiB7LO4pf9kjtQCaOamayGWjtZ6HS9hauuBnlZS1TGjJX/zzDz5MQueuK3vynd95WdOpN6iQWchY6FqFEEIgk+MuKfvh9fYxf/euq7Wyx769deSmf1Hy21rDbmu71Gzt4r4pdEl34h1fEIVNHfydGMYaPsBzDx/EwG7SqJBAM+C7EdNdef9xkMsrz4M7v1tCEE6IZQYBGuQJvg7flb30DsBPLlYc2bZVsS++GgbbunPP2ckHZqqx9y34VPg72AsHOdpZa3c+sEb2CVYfTlgVugWe1mr2EacY07L214tSO415PY7IO6i7WRfgsr534r+jP3WhuS6kZQm0iIJK+HRoh++OLdfsM9dDV34j3ODb2Ugi72CP7cRvYMTANz24GSrHGStsx6cBbfIQsvgQ+7eV+iRGVaFGJ81Ttu0Zt2Iy9gd/Y89L24nTCV2p6RHBKJuym9gHFmphoyY3/GpChRBHvDShtbNdiFkj7sUYkewzQ4l7ZOvHgf3I70D0pJ3C5EkxYAzePse5LgQzsNIWOh6kxBQfsVPQdtbswd6xA+GxjW2VKeUoxpE7iN3Onh0IT+aYmnQ1jQkGsA3S9M5zYNjZ+1euP/n+FWrFicCDeBo6A/Rw8IF/NranbfazFeOAFUebnvhzHJw4XOb6X5+2ZfvvCMP/GRKTz/B3DA/EZ54/9oWaQQCmz8R4tsQibfLxGYILdJIYgE02Ap56fnYfmJ9N9D5HhJbiQSt6nri0kf3DH4h+N8a20Ngo4fzcj42T78nzaEPzZ2D7d3b/Gc2f4aY9yLbrd9NIk+0fOJs+Z+hjm1Rzw0s/EMJJ4vRSY8SCbuhp5pn+DyDQJ4WmHlNHhQDb55hWjyM86T7b6Ev/CQQeaVDgxxP3bMH+OG1kMzIQnkDS9aRNm6nYEUg/utI+ITThmTJA2lZoA/bZt88Wc/BFE57z4hjUWvhtM3fCtAWGyIdknsXGagA0AdWk1TzODW+wYdsl/w48KZ4X27L9HKJmyPx5IsYUfo5QJZenrgGqI/+Zo9CFNGBIAiPzILJuzn5u+qc953jIxlb8jZweWuA5N+ij5h+eoc9k6NIPZIxIIVg5gsv87wB9Bz9IQhO9UXPaOMICmJvSEG7QFzEB6EUGjWxrxoFB2XoCXeY0jyftqR9+lKQfPZOAS6s2b5DBHdyon/zJP9PIQg9IzJ02BNeq0FdicfED5QA11Hj4gJh+TuyGJz3bafRkhhUyAyfqKTf2hzA2x5bYOcfsP+kHj/moJFojvFwgmFd02FaE2rQ658NDb6queuIl80c5EPjEpz3pMwHXFJx2KPZAek5wNSD0tGpy1YyfPbFT16M7+eqh1/45f24EiggVYTxnNI+Ov5mwTVPAAmAHs7EvIEvFmGcmWqug1fN49G0/MbMdKH36MGWAja7EP5TFJWsZNDYZOHUm9qEzSgui8B48dPRHrQRXGBN1HWGWoLQyDj641FWwEoQY0fGxQxtZDFFEsOlwzn7wC7Et9EWOODK3o5Musp3mHwCyHjORk6590p86wTxIWnF/wJfYZxufFxUPWpkObmCnwgo8x2wn5NgytnUGB/wdOtyhDkrV8BE/Dx7ImJZsVfRAE3vCQyqQMWRkiCMPo0iE1CqXorfHYRMOiPPAFhBHHggvl02IZLJk/pRTI5VZlRotWJ8tA07GzMQO2xo8ZR+8gIuNVU0F7QgVc8amUDNUoWRQZDs/QgYO2vB2ZsZQaBKTg7k9D5a8ELzx4/ygf4CDBMsxMR1YBC+nZLEu4EensCMwf8jAl/i0qqm3WlOO4NI+YedHQ/QiRpFl7A1NQBqcA/+GYruNvTqPzAcm38OmngTRNzKCTx4LHk7ZpQUbDl5QHDNWB3Z35cd7cChSYz56WvOcQ5Rsy2UFL46Dmg0YXKATx5hZranxYJ9xfhzFNpjhOM/OS507P5KCz20iIFkCbIszJvCyoE9/Q6fHEb92fnDyRokf+PkRyY9U5kITfbFnpG4xOGObmiMXyVuZNVDY1tIarp9nfDqhqWpRAzp8Ajr1HlkBxGppG3ZZ5SaTU9OGd0AbO6Jr2jGSK/TkNBdZy9KEesHGD3OrVakcG8mvfh5kesY9cnv8AUJnR47UWgGG19OWO7XDaMbsgPa0NfpLVW3Kik2RFRuNLZH3A8jhIH+TpqMd20+LStJpn23ZJ8iSbbVifTIvAHZepBw/IDbc+XGcGkOiGnUR/wPiSC4HuqJzZ43NFj+yZtLPfmBbRYyWNTlpPDcc5P0+dUS+OCI3MMYA35X4G39ss8KHOr6o4QcQmYW8QPCJVXTtrIXgzvkG+ar4Q3BVyFqXdfobmgBqZXwu/I/4xHSQ/4Naif35IS6OJ21hC6eq4QP5OQBXoaMreMlKazflmL6NIRu8ivUAyEq8QM+2yorfrZXyryq2S14WLBL0ockzWHzc+VB54+NHZNpSY23apfia8YHvLGUN7LetHGNIrUqtregezA0xlMxQPw9YiHFwTGCPjY2PacPQ8FfI2snrTi3E/uCaSjs2Je939gIjOBByIfTUv8h2hKMfofRTr7axBT3IZXbS0NWBE1devN7RE78L/UwqR/qB6E5eO3k6AMrvSYLMkrHL5oohocdz2VZnP81L7zuxTBxj3xPEEbpq8ENbgWqnPPoIwH6rsfDt0jw8WKt5viTGFT8L+3foDhVODQ39zBs4fGmtyW7QFGAV98OMW61a2FfE0akrGpk/Bc/yeNEVMzpvnm2rmnUe0SLlXmAbfMm2Ru+Kj+IoxsLRA7lVTYXMxDn1zvQ8O0HsxH7n3phktdiZGdTAyn0lfpEhxkF35Me3yNmpi0FsIzf3gQlzficeh3Zq80lbxmP8HAg9sCf8kErIDX+g4W/nhf7BPWLnheTAtnhZrWllrkF88HIxNtBVK3MrOeOJGdPvyLWkA9sOakQQph3UZdZMamHy49K51m/Tx0JWfB/g3/n4Fznhe8JOnbOBSdgk7oED4/u4k+mh0Lx/77xAFOG2zIvXPvjgwYvngV5xLPge/bjCiJMXsisvNDM/7QF1EBfbEcLI+LdMsJuiPza1KuWIrQI/sHdwuWNf5js+f/ABaZ/PLcQBO3fym7nwFfytlZK7A315wRie6IA0JKriwwNyEqvwdehif8FrWeFfWloTjv7wuWQHmkKLSbKt/MFEaDRrNfIyN2VV04183vkAU/STa7EjwSYR2cQlUOhd1nN/zBh3RLrUapLxIUr403XwPHTlA9SxW4P10lE0iDON4lt44ZBNJSEguNEHc31CYtEW5jAgtIlp2uy/ibHxry2LIm8nJpmzHZEP6I+2oMEGdBs9hf3bfDbGYMhX9pKCrxVrf91kWzvxzsvZxOLGi+B8UBb7TPQOYhHBVkEb+4Sv2IwNVYsCl8tF5s+yrlq43914wZ5/HXzng86dPXXdNj4eXWQbX49ZykLugj+JU5Xha1rXizY+aJn9qWpTESvI4NE8YBchm/6FxxWbzJyVPweTI2EgSKSAbJYEzWAdRHbzoubSBXte+KABkyY9fAcJib/TLhbK0kwIIkwhC1o763rJXtCkdZPyEe6yvTC36CCGiKYvZTt7Yx2Awl5rz+aUQpRU+NR7ckRkR8BCNfzZ0wf9IdBT/oaN+32w5FFIPmNfoFGv+eCPOI04qlKrRS/bK/zYbAnnsX8osvKXEL585eMcfg0mUhOJw1KlQMHv8BDsQYEf/Ga55l+uUtMLfn79K3VXUyTcaS1jw7YuWpZVCdBKLt/fvyt/uQUxio7LtirfhwdyJuNRIcVGfMVMOqLM1PiztQ1bFnztGuwfnSDurM/Yt1OT1+yLfFwZo2t+8BE2AJ3c3fhAJyeOQxs6GzUeuwobL5cXlS8YjS3asGvRZX7E3NSIhx0fLjNOx7GzJ1z5yHTlHc6OLQf2DRkdqecbMUk8A6amvvDx+t9/+abXi9EhTDCuD3J518H9HqXa1k1FbOym1M+dfMrQcsl/daKzjhZsgBE94G0lN2b+65dNLAc+0JE16AoZ1Zq+/WXTy6vxRQofy0zf/4bOW9O4N+Qssuv0aUgH97UBYWJ3xPgCiU8CfvvtTR/vNyWOmRokKv08Aw5ZieGQ9B//8Z9cxRo1OV+U2FXFSnR2dJCz248PguEYSk0sS4O+ZnwwARmWbVpOYjjrg258izNVsXtopw4/2E+zNpZ1xd+VWFjJb56nkvOnvZMHG3YWXOgH60syOourZFvzwCzbulykhu2UkmTRF34WH+S/k8OgqaMAABAASURBVP8bfZEDqVODB8+a148PXefz4V2dD9SGN88J+Yt9d+59O/UdWVWJy6rWVuWwC12bvn37qqxBcdzmB88u3GRumS0mMSMhVolR1l72UE+stK6Nmi1iclP+Nfv726EP9pfoDX1krcRZGGFgXaTLtsjVtSwROTSI5+1918ebtPPR8aDWeydoKLnj59v7VW/vd8Wv4AeCjUG2xSm2HzU+Epv97w7fTj3aDeHmGabr+tFl6vjl8jptTX2+8OG6lZAJ7OI5QvSpi3XTumxCzPxoXLVoQe4SY1VC9Jyb+e2iH2sa/lu1rLq8rjJyf/t1h38o/xuLL19e1VgbSzW1KmG+nsdAUGcPLubWdcFOJ1Q6yBveIf8QJCr4qhY19o+avj8lnG1wobMRPwQfxmUANHS7ClwjHoPasVZkLK3UWG+QaMRhYCVXBW1stC0Le7mK9RBbT2jQN83Az3n9OBCBHmnnfpR+aAZ5Pwjc076IR7QCYTxYn2LSLq2sp9ZWNXwtcnYQh8Fc4m8b2YkHDuYEb/wQeFQIVLo/QBY2chIKSBlI0Z1OYX4YIv/A0OgI/ZQDvV0q42f8DgNgWwuxlBlwMfNS4iPZVmvM8159ypawFWDdx/dOjc8Yg4+vE+BJrFtrwU6wPdtpD0aPgVfgOB94qeo5AjUJaf+75w8+5EtWjnT/EWT+7+BJ/JjIA1PgMfwnDYnEudD+sONBfVryGPw3m8FNI/BfsYXmn8Ef+aeN8fXThG0lD66zrcc4rXKE/gkZA6GFjN7vzykfVGyimeeTLiIm4tPFtk5ZPrEPosiZ8IiDyWu1R4HSN9R2rnT+hXPqKOvZ/pFl6iKPf8T/d8ZIl53ryVX0z96fXB+6Hu7+JAA/cbkAiWMgC/wn0eee58D21B2dBgPrZHm2NtjAH+YYKrWbNvCkf/ZtT7m2RWfWiT4d0fdpOHXOMfQ2PHPA5hG/gAxt8IEM/gSeNiQnUKLWcpWeuoIPW+jSxv6dm+vOxpS+LFVZtjP9p5CY/gDsiswnTBmfuJhGliYgltaAOMze97RCD1zaov+EjPVPDzNrefpXD5sHkQyII+1PLSAeZ2gDticm/XTsM1bP8cl/XoXcSSNPfeKwLfsnyJId39LCgXJQmjDxIOZIs3YSr8+gx/Eznn3GKePH1NlEIPbYswONJoixbZoTDvJ65wdubm5htC0moe08BOzcoLEnSVL4B1PGtzMG4hjAwc0LVRKs+sPhAonMClTNWbqyPWEiHpf4EFWBBwpdnmCHHv7ZWjnoppmQ/tQ1DXnaOqfwRersdYFgbP/Q/VMnOcSZc9xlCFs1/D/U8e/EC1lDdmY126ozl+IYQHScAC3j8NForgccy5hGgycImzgWPkEwQIYGM8UUGCt7sn3qGiBHaADbsh8g49tZA3G985BysF4PHqToasqDZ/IyoIt8LM3JgEaIyKmatvhhuBR+cbRGHHjYfsq4zx8MPA2jMDwBu4RJgNWqzZwxUKAyUaUckdGxIzGd+woPgANFtuEpyNEvKXT22Wf4OJMjIPzwBBm6wXj6iz+YBK9+yLGRwSmOdCc9RKfNlqddtLZOXClHR35eeN/48RT5jQfqRhyC37H54GG0kxPY5Dr5Zck++VGh8IkjfGJuZ611HuJtM7S4KIdtRXchR/TFETsFSfC2ETdk08ZH5kHkTE9PHzKITQO7iKAaD5oh32MvutO3+IOJkRsa+ZQ5MomA2JB+5JSXYCCDwU0LP1zy4L3l4ZsfAII3+0diAqGM/eXQWlUNPrGH8IOMemytKT+mW5VC09HXsTM/0hOTKWNMFkW/OGYLLnoMn221Vlq3VbHDLtbmWfvZvyagK/hl/kiSOnryojo/EFE3+SNLsqKzUzuxa902GXmNPFvGBs0fZrfroTsvAyl/foDiWx70kRnbAqEtbBNHbFrXpow79TPnsXkjXhvyt8uKvQc/Dg8N9MIyz/QnIFfo1iOzNtKB8MfnyG3EWBwD+fEruY39F94IrPg8eRMz5KSZPyjoFDa2yg+VgQ0dCVKrUsPfBj72JheRO83gwjnpcunYG3/StxOfgQZGlmwumppnTMMXuw72INAKXzUTF0GLbmMDROPxL1HsU17olGNwAeYY0dViZ9O6rPAXoBMKncixjewCZ+XoxGYnYbEhbfyymQMGsQ1MOgoitAd2psXQKaeqZhua2DDw/UcffelPmPLoYWt4VvJ8mXnelHxYZlJcT/+iJ3DK1HlEBjKDCyJ2pG9bJte2Jn9kb+umcmHmUMd222qtKbrDF0jfcIjDtnbW/Y0XP3MfQ0/mmeLFwa7QB7JW1i3170xNCF3sqGqKuNC1T7VyzzMDcUMk9lh2KbSdWO3MJfbhZ5KIIwJbxJH9IvenQY7uc1+iCrDxQFZoIdHghTAoVWvyjIGx9aTbmTjygQsQdUQkNMd88OoYkz0gMrBIyhh62ypyGhtjTGywzYu4TQN79eno2HVQO7GttVJbFrUq2VZyULStSo25sMXHgdCT78CW/UG7gB3YTb2HEAj/wr5pmzkpMer4fWCDjcWWzB8MV+Tanu2OPXmRHFz0JPY7+9yBbxlbkqEt7MpLvuvHFdkHYgY2b9PPVjVjgEW8HP7gJeEVWw84NfG2ZZ/6InfKR0d0hsj2rOltXaH3BEuTZyFGk+feteNP53nJbjKQ/kGeMUZLK7VmeEvPI/J3XjQf+FLYmFoMjXiJm7mAbdln3R/EIrWcvW/OlZVgHujNuFWpWkO8lf/045X9+8ZL78TPtlqV8vJdyA+fOGyDw3cQkQFqxt0OTuzX5PCxxjN34Y121nfa1EH2l9gV+yUrdRi/I6vcwID1af9OLHbimrzp04F4tEuoFNYoh7l0amPK47khPibW67qoGnIhti37hAauU787sTyAgcQ5Ridipk994Aty0+TDTOhWcrpx/7iwB2zsMfbpw4AoMuMXSylcynqJjODQOvej1oqXw6/6+u1Fr68v1FxqBPvgEIwrMtdtm3bGnoNcdT4CUzZ6fbkgo0FGXtS0Ltu8v2+XBe6u0N/4wHnlhe+Nl/NXPuzMezIfUjJnG/7i2WShPrfTjq/fwBlcm9Cx4SAuHb3iGIwlK8fsI6PVmR+XkLNgw0L93HVHT2halao1Fa1dYcVmIozcak2p8Yhtdc6dBDppyIPBN+gGMaWrapMC/4YSjx/2UQic4A7m+mxHBEO+88yZXFmFXGHbXTu5NQLL0WvwHT4k4F6r4CSzRjbiH5rEYFAMEcmjrW58mMoHlVNHCfMUOqtk19R/g/DKPeTKR6o7z/5Ctrik7sMX2ZdH/Vwu29xv7NgyNBC4PXCZO/Dhg/3pTi4P1gGWythpT6HQP2KGgclv6jP2KgckiX+6mUu7UEThxxxVK81aWxt7jck9PuB7IR9xMy53PsiRMvzqCj78r6+v0C7YvVA/66zJ878ecAG3MWfkSpeXmv955tcvNcdDuzT3kUO2oW0AMRySVROi94OPQO98/PuYHzy6Uo/iuF5vfAT5wOeD0WSiP8jJTZlL3HPvvsJ3556afav4IKI6lH+Z55IIL7Q7PHzYob4HCuMXLqvwHcFYguz53MqIeUyVa1f+36DC/jt5yL/e+uDjST6CHOzfN9bbQLir8Gkjng1mUXP7bJ+XMw/IB5Fcpb7urNfYffS7bGHfnXgPYmbxbUWXl671AmzsReaeCd3KC/HpX+t8DHkh5jV9YxubOndsxHSJy+BLjl3EMfwD2oZ9pYW8R1/kfPtLPqYsEoj3j5043/jwdMeWjjzsTTz6QMbAnpU1v5L3TS9znVi//IUPXpcV9lJik1xYxoemtZXQTlwW7fM5pCPnUNb0ti3UUNPrl1Xf/nLRl6+l16/W6xejY4Fn1cKHohU6u5Tjfn+XiMPLZZPJWfBF+8GXrjO+JdvsInE/tmserTV0vQIvyL2ooAluWzfGK6HqGhS7XaoqDWJ3peYSU1KLjCHzhy0EH0WMDkXfly/s418up6/ryr6+6Qs175JSu524icPI3Fj3bWmyrVN/6bKsWliX0Una+Cg59Pb9Q1UNmQu1G3rNY3DNvp74xtYV3oZfiKOmydVN1E4Xbuh5D4BFsWPgBCagu/NMc+XjXId28Pvm5Bn4G1mdepZKf/23v0Ib7icMYiJwlpgf1ERoY1OeLYOL3tRz/p+8v/76oe/4kfUR+waEaQODj6rVpJfXC/V1xY77rKcLOU1cqiyjJTwBkc28X9gJfvhxWeu2qBjYJVdp7sOGa8Ao2jS0d/ZOvsFO22HX9WNQ232O/0LdLsTePukRo0a9fXl8XLSNnpU8NPJQU+LPi5ExiN/xQBVxxlL0Vxl6U+8HtXWZ/Hoc8Sdxu2dv53nrgw+pH3yQz353vXbhqjAbvTVlJH4He9Wd39Wpx8QYs5BpvVzOtb+uC/QNXFPmOkSBPCvu3IMW6kQ8L1QV6+pVX7++UKMX+quW+C/R1qkb+2URT5CWIk8clsFxBZFYi2PbVvQWPq7Kfk/58xwg3gV0angXZujC89/rS2M+sOrlZQPSLlpZC7Ez+/VcZ+gOz85CoKsc61pCNbHWlGc3LeDWzWqtVMR6xkwSJc46OAB0R4DhVSlL8EYcduI4eddVzh984dSE8MPDo6N4bNbOR9KdZ/Ssi5mzGAbhhT3vctl0uazakNOin99gd/ZxbpdT1kINFR+BBSMsSJYu26JqxbxVJeLWiFvTjCV7dEFY1ZhvYZsgDtDg6ExZmTcDfOU6cBj0nE/7GVIzdqFj1cL9IjphUcO21pqWddFCP/JPviHb0C/kpdTKIZ92nPPoHCdkIjEdXDKXcdpwJG5Tt6xCRqtSjjkPQTFuVehuE1qVbCMYkOAp+nQeZ/gS+jlEf6dQDmAwwXCibc82l3SNCMQiNxjJDGwztqLfTpsxqhCCKMGieURwOmmfkHHAOGSHEfjRD+tPiLCAxAYh8cgwJgyXThDtTzA0E7ggWo5cAPQ82Wcn/aHBKyBkQdf/ANmCAsOnDuHOCGO3FDiwZSYLb6fU//5lJjsyHmBsfMJTWuL17D/b4CY8+ILPGHc4sYfTtqYs0z6A8IX0B9g/5+yz/5wcyHj2P7dTD4jYDosmlOTgYOKk9zhBWp4D+2yf/EH+6J9Tir2T/DEOTcC2bOARn+ACoQ+k/xk+437ogCD9gGQJsEsGNA9w+Jz5kSjiyOzTSswBhraqCVP0POrz4IG0Gz2rZluSSk4f/rOldsAO8JkbqSv6aZ/QJ06yrRxPPbblIP4AthWaJ4ijDxx6tM/+3H2gbVXMaPLMzuPC1KNHmcMfvkBiMXkfs9GTbubSRtMEeDIOvnciCTK8geDDZzqzRVn6dq5CPMTMDTyElSyYlx9Sp9eJR4BGeTgilFJceMBDhMzaHBCNIeSdMPkyZs5dIM1DBgj0DDb8vY9TD3OxayFXU+xUItlWjjRPOMehEvM1QY/Dky++D5m+y7JrzqatCGGUGMXIgbFZT2lB/+4MbSDbF6EhAAAQAElEQVTI8KZ9QvCf4cRHl2T0FQ8o9GSfuNDalmZE8TkbHCNTC9VykxyMmKXpxPAzDLEPAnmWjd1PW9MGJiOX3Fh2LgdxPeJX1BXxzhwg+gHETys6uc04ZLaVKLWqabNA5sY0X04gSxy2ZQegCTU3+sQQlYqo05YBzU8odLJsVSXBGXKJhwnb4EpMK0duspETEHI/r1/BKY6GINPaUxi9DkgZysl55+EI6GPac8rM+ARxRJ8REhg8uJ8Q3vAgF5r48Vw/Hd9THxkzJVjxAVoGwUUHXZ3yhjJ+wuQj2B2QIps8Is/T4PjeYAXP2hCQh7XIhIQ10mV7whyT005wDohin1knQmZ02JZxzDZpGJM3+b/y4uDOQyJs4EZCpAYNGkWDH129DzUenGry17R/55fFzkv1gc6CeOHlv21opR16VUOPRZpk5gVvOsamqkXpny47bgnrpm5xeHDBIONUgJGMECNjtrYa8s+9Hk7rPOAb8HRs6tOnLtsKHWh8kWIaZOCbjDzlgD75wGAeBFet8yG31FhzC5C2mqGX6sHTsS9xnezTkXOuQT9tIAexweKPrVZN5WIk7LA0e1LjB0G1UlXxkqIR24MH8R07sZLgtXbaI447D/Q9C5x+FTEMCQ51fN35cXUwt/MQnwf/e/rYSMlo5+l+p473/C1pgls42vCjIgcApeypiEN/ZxYbLRkCMxl/dh5AZataA1ZsXRn6AUOtGv2SketCA7qVI0LTArZVrSZtHsZbfHdp5wV/dCSmnURBpvQPfCGMzHfBqaqFtmngVMbDpcwMRe8iuTE+bd/xn5PnR1GPUidHGYdnmXqFHOaoY8E1Bn6jW8gq5IzRNBj3nrWya1sWfnyurI2a8dmzbvj1Y2zw9N3K0bF5AOqWhV3IsiLLyJPCnBnU0TeI0EitAcRO8AhbjdxBm3gklJ1LZ5z5Yq5spAJWOLCvaSO2mWuFTEBl1cqHJmgnHj7brLMTDn6MH/zgK+Iq1bRhJx75GIIENehXDLOkDv5I/Y2hO/V2pT80ZGikz/4Zaui5d33wQngnTjcgP2KEjkDDzoU11glC1hAihSgdxA01vLC48bLpgxcld2W+YUNycaQYkG43ruQhMabfapXMmPggUh+8xLrx4zQvhAZ1L44qNHMp6Ad0B+tlwN9nUZTKixbWmuML+LnWunQwf1D70U/gVC1yHkC/86Fix+hAaM6YMCEUyvAf04/IiI02dvbEzVqoKXEMnM/8E0i1DJ1Y/wMbkvvYjFaoJdsArSxNEMdQI06RWfhp8MYGI8f4FD/SClwHVE3pi1jsxOIg9nlBk9zOcfxGOdPS1Gd1WUOakHxWUVud8R6gLngRnXh2fnsRsvlSYsoa4TIqi9s6Mh489lk3sU0K3pr8xGdHvyXW7VBnfCCwJzBK/DpxHerYjWnKHlVlNe5BBy9SDuozcq7UX16O36jzQF44DWTt0AwcK+pmWVZlv1+WpuibvNgnRgv5eeHlf+I5czsGe9GO7s4Ln7ve3q6yG35ZTztcJUcWuQifOH7YXtCBb8gtGGJLfIrs0AYg5ywJ+4If4g95qLJQr9QgUk6dVSry2ABcfth2EPcPXa/vvPS7ThjIen39ip8X6BclNvHT2N6ImcXhocSxVdFarSIbM9B92qF5xJfsD3c+fN2p+/ggGdkLL3xWYYoKXttqxKFMvtCf1IW+Y2ieFyMzemNH5sKTeDfWYHmVgdBkPmsRacr8ti28sNmU/SMvU/NyzW4zJ4ll8h95Us14xT5STg0J6DK0K/FfyTuhFe7NuFUrQSHbMvbTyQlJV2J+8CJ/9IMxQ1tiTfUxpPhGrXaUUqKqIr6gD3A7iPhQyGutoX9g5w4c6OyMu6pFr2bfJo7Y9cJHz1fq7sKLxII3MYv8pyw3eKC100oDa3JiiigTckF8yGvBm8nYOVi9AxsLgtT7ZXtRyaxH7GKvvvOydce/ahZIderhgJmtUJGTl3nrilxyKvjEYXvOZd4SPu3aedagJ9TrhY+9Gy8O13XRwgtMSLTwHLnwcm7WGkTVmtLfkGsjBRuP1AhyCobgs17oylWKnG1b8XEBGr8L0cm96MZav/Gx8sqHyNRm8pVajewV+rSXlxd1Er6zb9y4P7zzQSsv7FNfnVylPndaK5qJK/mdcScIC3m5zBe5L3rlJX4jTuva1FphPxyt0W8zHrbplwa6bjwj3IHYInUZH8SBi6JEpJIcWcQFDtbmDkigNB9eIIqcgz0r97+BTU9fD/wgXOghu9B15or8DgphzqEkL8yrSi702Np51up8UAOlhs6GosZcQBgzKKYr97S8l78Ri9ukF1OF9UNZc7AJNcJxTDz0zv12/qddycMVXzv3rUCdSlUoW8n/skqtBQxOHF0LeV+XhbFZF2JfvelOHpOLrFu7hNmqZnhLyguCMZSc7TiPi6KZMSv0WiWj704tv31858PPhzp5IELyMlSrtG2l2BRIXbRqUmKGwsj99W9vxDR2rnw0eNELH3YxUSGrEsdAh1QWefKjpc/cgp0LEzRaac3zhzW085H8xofej7c7tnYNbCKgYpr9+q7ce+PHjRje2FfjW5ex3bol9/g8bJ5l8V3S4SKXx9zf85/3P7AddTIfgBsfSavt6BDPQjv5uevopWNYA6JCrpHnIZ4bV+xvOrKfk0emlLUP6eSfZiK7YyjloA8+ln5/j8xD+93wLtr4yLduGwHgXJruJOVA9kDIQYcusgZRsOLfx/WDe+eHUqODyaqF3Da1pbSu0rJ2+nd5PbTyIWW7bPBqzr2+rtxn2GPzvMJz5fsbcljLB3Un9jGj83//r/+t//V//8fM/c6+bUsLCdyWlQ/0X/R//l+/yJdDXtDhoazN283Kv2j+j//8m964d16R94adqeuytLbStlq//PJVf/nyOp+1L9h65+Na9p2BIy/s11/ZGxb8aG1I6nplz9niFMa1Zn15XUAf2hD6+qXJg3pgPWau0LFsiy6vm9bLolpLC7X3+nXTt28vxIQ8HTdVSRfisrL/xP/39yt1En2acRbH3LewKffqnXrq5MHovBDLv/7yor/+8qq/fP2iF5xY2yq7xKmd3L297Tw/HNqJcfIX6NTAgr5ffvmir3y8ftlWvXA/qMQP1e/EgQb/LuSnsAcjWKvbGrpVl3VRYfjSShf2UWan/Le3Gx+AP9Spz+t9UFNDZatje9ZDx57jznOWdvzv+rd/X/TtL9ZCbPre9dv3m0JnN9bJnZzfaHf1UdR710Ysv/HRM/MHe8KBvNQnrBI8O3E5qJkOtCZsFOszcFAXXTvx7qODL7U6fWB7xE4r95Are9UH95yPjys46FmrOzjCItzXUtaylOZ6A/nBl9kDeV/4+J+/7BCdy9qgkWT0dpHD6GvE8UWX1EFJCICmsdaI5fZCjJrmYWINz+zjs5HRlqYPNvD869Hv39/5KP2u+a+gsZGyFmlgPe1Tj3wof9GjsFMqNQxasSd6X7LW0B+c3YTZOvAvMezHNEp37rt/+9uvenvP8+aHjOQNnoPNoo8hTgnGwVqgozsfp/Mc3vMbgfraSUTyN8aBC7FFsg2kLRmbwsrrwLBrYQ2mflZ8XFlPHXuu3McJsV6oq2/fXvXta9MLH0snjvX0spVoyIUebUnc0+839lIgNXij9jomDGnuscnRQGlADSRQq/T9/UO/see8vR/4Ih0HNYsNDWVVEIU0jelwruuil9dN2ybxuEOsRTis1NBBLRKmKWPgqYCD+F15FrsRm3diu8C/4QtcKQF8aIoe20psd+h29JcL7oJsIO+YtZgcgMBOpBLkyjR+x08rM2JOyjjr+05xRNbog1nJtsITWBbNflojh3JQ4XNKLwClzJ/Cd9joaR6Xy6p1pXZ8Y3xXyz0YgqVZDUENWY11ESM6NuI+61ciNOrYqhyszTSlRmP87vgo1ia+YutODg4AsaoqwNDhF1fKS3di1LFoAJDpQJ6p89C6TtrwBhLT2JC87LkXU68770hQg4lDifedWrndhB0nxG77KceyLcyg1TwYauGZ94kbYDs2RNcExiNKwXUQHecDR+wO8ZzPZagibHbhgJbujzPDJ4SsGrEAXJ40mYtfyW/kl31O2L9vJ/W/eInB/yLpv0yWm2ngv2IITZx5wn9F/6/OT7mJ1r/I8KR/tn9kCz44UkbFpPcTEnqzCGxTMD8hyftJ9ee9p4lwTV75pHvqmyNwiJZNZyJ+XmzLBdg/kfSS0yc8ZT1JbGv+SfuEyABg/dMTMn2GPxI9dT3x8SvwHP8rbegPFk6gPxZNRemfMNtmIRF0/fHwRJzX2VVse4g7EX9yjR5ETh//ZBr8Z4m/p3jGN9j0P+v6KddyCID4SfN3Z/gCnyfCE9AYbFZ/nD1LMf59Bv3BkQwLIcXuVRmgYNqJuJ+2QAD+edpGjJ/DP2lhBvvUG3kMOYM3ttLlHDw4nDRd2WQHCmPDrFlZtqESLfCHdD6mmPvDhHJED/4jL3SWg5T9B1rmoz978yT43cUy9IlL2sDPadP9DAw5o3Xqg4+h0k9bkKYf9GxzYWL0TizClQHAmRjQzHPaNnvn5ZxD2Dn8EbPgn3DwYmXngWHnR8Geu8FDF9FAl7DJP0AcD+0zBJEhS2Ex9WAlV+xq2PnMjzjmvKXEhuHk7SxKyNBxSrTNlGUHRMvNKoGAepD3Al9lZFh5QN54iAgsPHTY1vNI9zMEb2cePZwZiyEnDfZO+dhMbjMdXSN9dKb9QY8Moz/jxPk5N0IH0i7FvmVpsq3Q4Nzsz707wqEbU3b0SbFBn445N8eZBwjQxD14Jj0Xm8sD9yBXhzZ9uNKgmlohxgc5ncD8wX6YySfNSuxib2tNQmZkHNRC2glTh+Zhe/pnlxYe1vIQt64LegYPVHflYfFAR+wVh+0fcx07LKvauZ4mjSVBY6eTrhnWhFaNdlag5oEdNvOyyqGxckROVWlZFrWlacEfyJTDRj+57djU0R/bUuOdMVNTDtNRIlIo26pqoqMcicNOvKoZvCY6D8Y7D2HRa1utasoZyE++HylW5vU4bMNrZZ5OznPmgbd92gBztYauxjw4WQ2/tvmjusAbKOWIDwd5jcyKDcDAieDvrOP8TeE80HXsGsQubfDxP+PImMBc1Df0NkSnjyge0BcebDs/Gu4KbyD0xaTt6d9BnSR+21yHpXVrM/6tFT9SV/pNReyibxBz3FMOs4ae/UJWITM/ao7YzQ/lfb9H7ITQT/C8YkuXbVU1JTYLOWeoHFMmF84M5ZIQPfs7OUu8TlsGcg514pVJhwimnV8GiVtsdZmp08/Zc66kiXjFsIM9My+Iy6U5A79t4rYCi6pZqbe5JsjTTqyK+dicdVOtiKF4YbAD2DLzJHBD0Z8XSLe8xOpSxT6UTtvRn/kDmajERk46rU47bFqD44y++FYFIif613WdNRtZkMzz2U+9CLqqptYaud9Z113rsspmAurQBjKycxU/gvqPWA78sP2ghfBUWAAAEABJREFUxxfs7ck9Nnb6BznOy5H4l3Hoq4paWSZEL1x4i1zy04HjGIqMIJe2qWFPoSPj8KcVh22uUq62VXRia2K1o/fGL7SDvAXHlAxBPWBdF2r2AmxaWW+2pz0r8VqobxsOzuiLLZEREMfSFlUrVdWMW2tNtqfNsR+SH2eBzyD41EYgdRLeKy+CbKOfPZU4Rs/5gir1QYyJ4479B7lPrqL/BLFWd/bfXZkPzjb6x7Qj9jT2ERscOYgPg6AFL3yKbttgYpkEyexEd/aMxC3xi9zYlMl8xLhR0+kLIYiZvp/xWoUU5KAlwoZk15yPzhtr/GBfBatWTZL5I7VW5KwkRtF30uEXubOtjbwkNzsveXd029b0C3pCo4P1m9jETlQiy4JEOfojnqfvwRSXNmmSgx0dg1pr5O6yreSeuWpy1YxjZ+MfyIAJO60NmipniA5iFz/NOIonVnP936i5yLYNXyO3iY2Q2fXEz3tXlXLYTjNlbtumeujYeGH1wovjFb0Hvt+IYfaHqK0qNfbB7EeReSc+EVIPWU+TGr5FV3J0uWxauFcmLokZCpUCCM1pAUOED5ALL1bz/24r9rTE6vygdmd/uE8fq7Xp15J1WYZjaHngfLo1xcfO6F7WRcVEgCJhj9nJ3T73kZEXlmIen0JvXri1VirG8UlCPnYph3PRI5Y3PhS9A1deVF8Re3qdnHXoOX/gTi7NcfzL+M4Lnet1Zy++zbz0FBQTpxShVWHAX+ykFhhMvVm76dtxFOqcKEtMr3w8ScsQ/47p3zkeij92fOkPfEf2XT1/IYs6pBx156Vf1kliIFm21cjzQGDykBqIvKomE5+s10BifHlJfomjqV9sag3eVirGk5+6vAX4yFOtqeC3K64ol9AkBrByX99O+ew7H7zULWPLpBfrwECT7Sk78o0c24ptqcXoiSxRGQv70GVbtV2wrYTvQB9zbcw56nKlPho+iQNN0BAj8mHGkkWX+rJQQa7u1CGxRUZsbuzF4Y3ug3t+B3+wLxAySRZJh7/zkexdOUaE4WRsTF2nvbG27kB4I2+lrsOK+WHBrz7rpJOnbcWXLb6UFnKzbU0b4/QbcbXRKck2+9fC3Kbgb8T+Cgxk2PGp63nY0LL2zxiZujio65t4F4vuARyfoOMS6424LvgeGR2fshfg1tQb3J1niehENPoLaMyJdbsAKzJCJVWZ/jhd9YnrxDDPRTdefE65CO4EtGN7KF5eFi28hK/SlGmbcUPHIquQhyBOcVRrWrG1tRJkzOkBA93g0C+LjxVXffAS/4MPWVdeemMChExEhgvZTYWAQmn8xiTyOmZccm/K+ujEATMFuao8ebJedxZXtUYuVi3sga0hlzP+XfnAd+XjTXwbMA8Up4YRRR0O2Z7AUpDMCYSuQysOpqeejbpIHWcfLJA2hMxfXlZ9+/YFvU3Zx/OfDn7/+HjUk6jnXckVpGrUU6smwXvwceT796uufFT7+Oh6fxvwFzEpHfP5aAhTlcM2LCauZ1tuxCrPFE2JZWI6+LgyyPLBh8YFPeva9Gwv1G8+Al4uF2K0KH6UTz13aiDxVXLPy2n1hfVn6lOzbbXxDAUf9ZC10FopeUgMr+yHgYX8uyqmUttDrUrbyoet7VVm7397e8fO64yJwHz9etFXYpaPJiv3ImH33K+Jw869sOP4jY9bfNeF7zZjmJxYHAPISWsjfdm0XTYVdi28gF+BKiNRch3Y3rSx9sR9qI9GTC5a4bl+3JSPVBc+6AZsYVNjH5IoIXJ6fpDmu6R21ppUqirkDuqm41/TL9++6YWPtJdLU/z4+vVVrVlCWCee8YMRH1O/gEqvcDWtlC89ZhjTSJeSn2VdyP0dG5uMDwsTX79dFL0He9+DU30MJR6B1H+e6ToF3dGZ3G4XqSHbkloT/IBNa1lSaG+swXNP7LKNTkNrfBv4IlUTR8dfAH2pkzvBuFwWvT7+JXBqgNnJX9jbUPqC8m/fXkRXVcQLm6Ivtqa93j70/kE9sFd21gCiRbr1ykf1xO/f/v2rsu0Z+xuxLODg2TL7FFYpMGRlP7AtThW6X78sSh5FDU+ZfGxOmzh31sbBPSNy9vlhp2vmP/9C9X2n1nfifkVO18tro14atXronbnrx6E7awQ3ZDXZC9C0s3l31qk4CluzZyaHf/3rF/3ylxf99d++IE/kSeo4eOe+nBpPPzAwLrZLpw+tIUSd4VCYPthD6MkIb9WUox/CFmF7Z03cp83JwZRLLD3ta7AP4t9UrD1xHXxk68zzU0PnYdmaII6zb/hQzTjPHLnf0tXoUrWmL1/xB8JOnTXGbIdq1Kdk/OvCHeUw47RZb4mVHvojJ7mZ4zgGUWIQvk58slff+FCLeNmeMGTiPPB51514Zz1cLvWpPqUXnqE3cFX6ccCu7AWi04nZTu4j//v3N31/u7Hujxm/nwzCfrRZ8JVcwidDIyVmRX1dWOPBS4aWoOjnYfgKHsoUO8kRHxWzLuNX6u5O/WSsyTskDXUcP6ifMwYZS7aBochqLXoiqyt7bGTJxRk89Pg1YypHHDYhl24jJ897O7c9XdlT85yQnCa2yUsYOoPw29YKT3TqcSBm7m9GNtP6MYeKkNjYkYkMgGpizVgrRWFiJVlKLXNtTUK8auJB4Ped+Ow8n9+yFnlG32kTD2bnGdt27unJ+ZH7AYHNetuPQ8uyoKvJJXyWcAPoP+DOb6Wsh0b8krPAyr0rNkY46tNAP6aV1Rp2L8gtcndw/0IWgYkNWQMnTJZ5sWczdUdWoFO/aSNwtpAUhIHk95yPvkfuMLo/ID5lb7PNmi05jkmyLVfGVmIz0AEL9XiwJnZqc5/94MVhYACJ00HsUm/RXeCmsLRPsEMunAgLLcLH3DiHIjCM45yayp98/5M2ciag48kf9bb/zq7n/EmPXXRs6OonTPuQlfZJb/vZ/Zdb21O/P8mefQv8A5jTv3icMSNonH/KAh7Rc2rqech+9tMKAjKgKevhYwol48yFxq5znthE2GyQTc1mKBshs3deEqcJEEaO7UlTtE+wTbA5kXNySS5P0H9xTNmxFV5UYNspJ/gnq22VC7CeR2w54aR/4tPaVv6kH5gLAPnpiznp52zmnvDUP0l0Huk/YWJCRMc2C87TJosD/FMOo3kWNLPzuEAy/ZvDv5sbWCU90fFNHM+W7j88T7lknk7oAyGOPWkzfoLtaXNso6sqo9Pion/1gHqSRmbq62CDzeYykX+4RIdtxBeQSeyc+aZ92BtsALI0bKLcnWbvcRlnjm1qoOqBlMxYHAVjwPRtywboV9HSlzxP7ps5fweZ0h+O6de0Db1QJ44Th5ODhTIhPA+7IGFk2ScU7YCfBhxTn87gn/BE26brWRup+z7jg27k0z3xUOREbJopt2NPbMtNJje8naeNyJ4EXGCfQkycAqDk2U8vU5MC+Wl/4k4ZJ25ahn3FHdC2OKHX3NejP1y21TE0duTGYZDJ0oKu5CBr17YMPmfkx4+fEF2njMgJjUINA2zUQ0fnWS8dn6MjfrsgkHRQf1MW/UhK37aim0ZPCB52ZMFDZ+eBIA82NtbC2PGhk1/r/JMHxvA+fdefHAYXfzo22BlJnvI89URnoKNPOX7QnDEMb2ulQOgObIjd0V117tWFn4lhbvShT41gpiaECbmQqNMf6GmY0dBjZDFFfA7mOuseP4MIDMHf1XnCTd6CguUs5QyA6G084AQY/jg7clGl2GKjDC7EzfkMOzYEG/tbK1WdfoReELRq09/Gk53tad/+sGPg1EB4bCroCscgkRBoc2Fu+pa+zqM/eJ6+5INh1kPk9IetJ6VkJy+ppdP30Ow8JCL2pz9TzelR9D9zIY4D2p0fBKiEXsCYMYycJ0A29aQNxL7YRpgynP4Onpfyosou9THmA9kgbpFBM+kwVcEdrOtOfARdoBrx40HWxlAogz5gCm+Ba8xXlYxspjWIgdAngQPKi6qayie0yrjUqiT4J0isu3ECPzTMOGfnx2CVITHDM0bRe0LnIfiuPfRMQwad1PJGxJCLHyfI771Pn4OaAC6t4gj9UAaqNVUrVQHgwxeNNtR0kgMygA7LKOMqmbPEkbx0WsnBcYn4hAL1AqV5gPeUX+As+6ELYlRo5gjZmD7Jn5fMTXuJq21it0oy5niSsh0wbMrBdBodPFjHB6PDkRls9EQY0FoFg9jT9sKuieCS+KZOI8O2bCuyAgfxTv6tn/wHBtgWBmmnXsO7s9+NOE/gBoEY9A0L2sjzgd1jyvWAC7sS+9ZWfuBsMrIj58qLL5sRth34cyBTnw7YsN8qL+rY1dETiP02ePgGmsTBUFVNrVagwZN4xWYmZXA1IToGcqQSpgNnXtdtVX7QRfaBrtaQUejFL3EUujr9g1ikPW0bsq0yskAEHz6G2HsQB2oTXUxNutasHNERWiJznhC0apma8PQpOh8IhSd221a1UhXgkvkjDtsq7C1iZV6+lNuUHT3hTSuO2J8Y0J3zaRu64/usT+OLIhVAJkPZJu87P/Y6a/LAFsbEiHDAHhtKSyOv0A2dx2mfldIsLgPi2GGDa42f5EPLukzZXBT9Rlng5ZKXdtCQmgM9d2ouLWFCntEPL3uWkNXZy2yr8abu9NnUMlY81pJt5Sh8TJthMKlxybxc4OUqgvOiIrKesWmttLLXFG321B+AH4nlPXs3Lw9SQ0KOvahR3xsvm40f4a9alXnE6wmKcklVNYHujG1e1GddTfssresZT5sBRLna5GbWExXyaCuxRXhie/okxda8YLcTi478IboSQoYkm46kLLeOnJ0XuoXsdbmg96Jy46Xj+bJ7JUet+eR56oHR0M+cq9Twu9WqdV2Vl7IRDwkahuKnbTXuz+JABHqxCYLOWjK1KmREXie28WF/7AUHeTdzyxK5F7WWmhjTP3FArkC2gI4f+ZdJecFkYhLaqqbE37YSn04tNWQ0anVQH0+9ZpMaBKbzYtK8qIwtkTnysjZ2digre4F05WX1gLdmvqmd3iTGUGhwP+vpIwvzOD33gIN77oGv4fsB0J70Q7Ftx+f4kpdGJ62E2aoqWZoxG6PPGARX1ZjLzEDHwYfuOzQ7uII6+LTSmH92Of/ypjptZIn8jlkXAzt6FMvYIdnwAnnu6X3oPAayj7lmIZCI7zFO3M46GF2g4UdXZzD4wNFqnbiO3x35O/7lJZpdKvgNFHqY0kGej5mbx34gzbzynpX9Bj39UPZn0DqSj4dMoS/ybGdqzqXTcD10t9tVb29vyBqKvkE+C1Izv7N2D2wayKshbcumIqbh27EnsmMn2udePjpECLcRoCY7bUCEo2nbXpT6j6/iiJwP3no26u2FDwqgHvGtqWfbLvCgs2EMomfdY9NOPCNjEN/z4/zQjo1RZxcyhqoKm6QDO+NHwNXU2K8W9A1qcMJDacf2TnyjI/hTDpMIbTLyLNKm2HwQWzwCh7xaqLdFBzbZoSvZptZ2wjPoYwe52eYYeWgAABAASURBVKlvWVoW6IHYfiDnAB8fYFFHQe+7Ajt258WoOBr2FmspuD6G2mOfuMMrGEGlge//4e5ftyS5lSxNcG+Bqpq7B3lOzY9e/f5PN2v+dGWSEeF2UQXm21CzYJCHWZ1ZM726VmuoGACB3EUAvUWQiUPq21qgCT56AnmW2YlRfLSbYKMyBM9B/dzn+mjwbNuihRjZGMtZ1fCzZP5ETrnUoEubMeapKJjCvsFHnJ79Ad7eu2TOgCREauX68/Z2UYs/Ja3IWZZF1YQNg33jxpq7Qy1iPZ50C2JKthVbbEOzA4cO4tcTM2p2OjN/CrrQni3kk9du+IpcaGyr1TrXy8fHh97fPgTmWS/SnUW1s98HV9gojt4PFXzxdeBbw4fElwWv/Iu3QWwH9tiN/f0d2Rft5HC/W/3BvgjcP0uf3w4N1v4yrwOlVosQJUSrqlSSyppw2UoXPlgmRoPY3m8DnwdOWOKEnBa72LM2aL982fTLrw15VuQRWknkd7+is0++wbpUEQtsOFgD/QDDtSMfxC5vG3QFGBhEapCXnbwMYjdkpAnByfuND4IP1uL9e9f3f7/r8+sDP0uX5U2Fjqy31O/O/rGzNhLnQMPZBX2toGoxCblcWzqxanAOdDz4cHknB514JsaJ1TKdsUR9YZyMdaQEAZwwZSmAglvK+t7aqqVQwMSdD9+ND81DO8RdyRkqtTRrozB3Pva5d8R2HXzUQosaH5/NdWskRn0Q9wdhG8paHWiJ7s/vD3I8FNsmnonQv79/UAMX2aWyyUeD7qEbHwnF0YhBp17i34HfhULSMGOcOAwGmDbXS2qij6Ed++7wLI0c4cLvv9/07dv9WavCdgRDF7+Sn/AM9GPSnCMMfMiFno/jD77U78gaxLdVidBgp9CHvYUsbK61qa3Cty67z78Mcvs8FL+XVvr42PTLLxd4TGwkddF2GZlFzLIkO36YWhCAaXOPsZuqSZZU6N75sLTzEWgn34/7QwPb+v7QQd00l7b8S8vUKuvxIPf7w9xjD1L90PZ2iKWr2Nlqgbc0WCd2KbKrNfKw6Vc+8F4uXxT+3kWcpWVp+vjlTbIUwGVNGymR3B/t1Oy+P/iofNONa1Tq8YGdt9t18p88prEatZkaGNTJwNaqpsibMSdHNz5ci319XcRxiC2LVtPGFlphd5TP5IkP3AbSdiWGcwqO5JVGslROYwUXaPhqg2QyMt8uCzl6I34btbfPWpn3FhLjzvXp0Lq2acOybLQYR94s4ojCg9xFbqDVgpxVdonAT/97H7RdMbmGyPAJhWEr1+13EhP/80E+tYBa6CUkTNppKshBMGZOkGFmO2NRTFFlamVgS3A0ylHMpW7HcYiCkm1yfJH5gwh828lzKKVWUtZlchl7xWHzwxmdB7WaHAc6/uISIndiCkFi4aZ1WbUA4RtxBLUP9pPBR1Bh74AOahW6dmr0zvN67IvsVk0LRhQg1hARk0JvyVUy7U6dpwXDGrvxsZt9xuTguffYxh5j16HBH8V/HKU85zrY73AydtEij0ZRJ4742Fkz6lahl9RoHtBzQldKvjGBmD2Y2pV4gVTAEZp8DKjhj/uah2WV5AbQt3UelqPE56iTo8TUjDm5lgzy06cXChKyokWSZh0xFoScCtFUi+qdPTL3ZZCqmOQkJpB0GJh3mJ4Qno7joKEZ6iDCe/QDH7t6DIJtktNGJo2MEbZke4JYx4yQgR5kRE5k6nmY/BXgMKpkWy3hACeOQW11/A+PjUxwOVPPiJu2ZHzKcJTEZZWnh54Cbdq/jMMkWf+ZI8on/CfIya8C/xm5L5o48qMvNHG+xv93tYmf/a8O25btadZ42Yq9tifepiXWSVCKJC8vHqyM9CcTP5Dw+8cJxx+DVw+ZEW8zayFb/+EByX849z87Mf3Hj8gO/E/Lgdk29v8ZfpaX/L8geNtpZP4kDHPATz3toUuBO82/QFgDfzvxE/JvaX6af3WTx5/hhX+1scLO7wvzX2xxPD7+iw7wfycptNl7cmHYszGwSf0d3XPH+dPUIH5zbdJmIpvRzhVgT32ib85lIoU32/xEY1oANzMKMJoq0v4AZIic2edGJg6LP6bD+XOYPGlCdwLTyBtzYz2y6eFX56Kx83DwAHZumg7s/Bk6NAOa8AZsK39G7MDIytgSjV4HQ2WzbK3YaBtzdU5BHzYpF8q5jyrHz7xgiUxs5CKQCwEQXOgCsee0fUxfBvZlvHPh2YnzI/lCYHHT2Nam9bJo5W5u4cbPdkTIpo0tjArTArErNxfZR5Kjgj6wbuu8odpoVx4EF24w0q7bBn7jhqOpmpGJsHk+7aKfGDktHtn0UMJ5Xlixu6phW4AbF2TbhvqPM8PEN/ZVWQE9jx+UCNy5e8tFE5ees0QsF1xGseEEofeYkDFTP848/CX/D/IfSIxDM1gELshQ9pJdVVqIJ41yTBuxzRBmTtAnfsNwMBm8bZl522fOsDk6dmot+qKrmKsKXaQGhuyMT8CjaXtqNA8fB3kOLpSQpZmAGgWkzo1Y58Zrn3wL9eCXfGzr3CFFfyMHaFBsX8j59sxr2uQ5uMxjMrZPFaddMjcGBzq4ywRtlwqIX7l5j32dNTZgDK4TywdrrJP30DbuQBZqKTbkISYQ2uBW6raIo6gbRLNeO7rHhI6cjozOugjvTs2HL3SRa0u2T8Df2CSO0ATCm/YFTCFX0EutmvLRJDbEf/vM14Ef4dvJV/waxG4Ivwd8shqxrYbB1rS1Y6M41tVaiGl0JRY7OUudhraQ3argjo7wjZmn3AAymnJGfKQme/xlD8pHjZ276MhDPHafMYldN16ORnbwIm6h6WmTa9rXC97Yb1utNTVsW9asvXMtZ41vW2Nd1xOWuT4bLx5IrQp7xZH/PF4eMqM39XjHxvSNrtZKOCXxYxs9kbEi7yI7D4s33e47N9gHD3apzV13XtDE/gdyEi/bU1fsO4h59qSdPO/0Y398S/ySo9BU7CIXM8bIeORBHVpKTy5k2TJmyZJo3UrDloB1xqDNWE5feGCKvtT+5bLxwLZpu6xat0ULcRBH9A9yMsQf9IL6cXaUZn4iiEda28QBxeKAPrzxa+cFws6De6eexHq1Pek2dBU+xdc7sbrzsmHH/0ENpBZi38GeN6JLwg1qCFsOHtxhw9amhq25FvM8pYGrAcRLis1j1tdOjO7EPnBw/cAlZolNbITSbvxmDIJezthlW2lbs1pJeSJqkCYXO3IQknPGNPaKw8aInLRZ3wtr/MCnuVdgRxjWdaHeiDd70LpxbbmsWp5Q6zp1SggRXuD7nZdhsX2Hf8w1lznj/6alLVCddNGxxy4w8eTIOgRiWyBjxKG7AevUU9RN7Ly8reSfh1zyk4ek6Iq81OrOQ3T6sSFwo3aueQFDTLNWUTdlXbaL3t7epuzQX3m5doMuNZ82vi/U4brhL22rhuESoZo8K74vC3PMr8ia1/TLRdWg0/OwJu0F/HY5Y5j2Qv9yWfHhiVuf7bapIbfYu7I3JA437I8fsTG23YnrFV9ecEsfmp28LfBe+LA75SPrjf5bYoWfF16cb/TfeEkbaLNINK9F99QzH91ut/18WUVtN3yeNmJbw6dWNZ0axDy1lYFBJR7pS1aRn4yrten3SnwaegxezA+K+WDftq2qUubaIlprw97YnTbQkJHc3nmxJ+jXddOCTeHLGuvswyv+hi7znVrryE98bveuKz5d8WMnXht0b2/vkz//+dM7dZe1J+za0PuSW62psQbEGhroNOv11LtyHdhnbB7EO3qW0ELn0jyyZ9zRO7DDYKI3H8a+ffumb1+/85HspvvzWsv0PDu0qbXk1rbiW7U294HkPDL9tDGx3FkfJ30X207clvmj55G4RNaN607oImOuo+QMaFUyoCwseNIcxCe2pg+KPCxKHlor7BjzmnAnjjf8juzoIMyK/kadbpdl8oQ3cu5Pugf7wIPc3bHlxB16kJPQ7PN6ed4MRm9h07q2qfeStUJO4ldstbHZc+kptIGsTYFbf9RDV3J4ybp6W9hrmmxjvwD0wHTaTdzY1z8+8p+AvfzQd0Fn6h0WwchppbZSGyv733ZZp4/blvYydRV5OWVa5UWx5dyXmuJLIazc5Nhfhj819OCF7IFNQ6Ff1005nB8g9dAJbuKWWKX209+5Hj2SJ/J/BgFizqqG3ItW6jsyOklZZhxX8KtaFfeDfdZtZCX2nXWT/TYvzG+s+SsvHAPRt2ddENzYMGirRf6mN/aON/aQxHj6jIA7LzDv7DsDnW/sKfPFHzUm/GaaXB9Tb+pPsmJroCEzsjt5UD6YN/LDy830hU67FLptW8jjRj9j029AASv2vOnLlw9eUOfj2xs0Boo4LOS06ePLhY8L5Ph9JQ7FnLkn3lnDD+5vrmqs65mrdZ3hTFziy23+6y+xJxrbO3DXg3uX+JD1lL44Gj5s1OgGP6lV9kPcxnp8IQYH9wF31kxyt3K/eSE+8efg3mJBd+L166/vfFh41zsfQlqzWmq5NUnG3uKj4hvyYsuuBx9dSKVSt6FPfgxddJ7ACIIF/mVdFVx0v65pBzm3rdZKrRox2bSxVlI3VdQIZt/JZ/7TuFmvice6bMRzlUYBlmT+kDnyVjht0A0w/TtrPTa1p+wL150La+pyWfXGNedC7die8ho2Tj7GnXWZ6xzvzola1HjmIzTrtkJvqWnOcWnSjQ+R+X8SJg7r2ogPzzqsiSsfSJKfFd8v27veLh/aLosu7AVv7ws2bMCF2llUVejorMFdOZwf7LheP3l5zn1w/pPOc03c+HjzYO++sndfdXB9HdBl/XQMTv9y2fROjX18NPL4pthNKKm1rgX7N2xoi7TwhexCP7S//mPTL/9Ytaw79t9oB7ZtxBY/qZus9Z39sVVJUDzIy/V26PdvN33lYxDbAPZjNbZciG103Ji/UyPfv1+hO+F6v+px3KGNRZrXnjt0YyzTzu1SfMAq/frfgH8uev/SVcsDul3X2/fpgzEh8kNbfCRWDvKGWcjFOm5k+1HiFlehJbUy+XIrNfIj+Mc4lDo8MHwM42dyPDTY5zTHpQrTyK4hYrHon//8ogs1kxg/uF94HANfzEfM0oE+wqRcC5mSbOb2OcYcZJncDs0coaNV00YuqgqdY/oV3WbPYSRRXZ09jDISpIoZuW5LpfynkDv2H8Sx0CMNlvqhzn789es3bOlw78i8wcucB/2OLZ1WzCEeHwfX+YEO8XzqOpT70N9+u+vz+33KgApd1txDYwCIN2r3Aqx8wFznHkLe2DvM3MJ1d9B2Av+gVmL7jZr9/v2bfvv6Vb8DB/PJQYMH14nnRZfLhdhI+57ZoZ1APtinvlE3R2ycFiM5J3YYf25cz7lMEHsEkqcduisfMQdxiYdZd9+vkSV5kdZ1U7PJ40pNLXpnbbx9LOSASfAP6qBHxufQLXyUJ6r0yQK/IffAJyXOKSaZ7kLMreRP2IcIMU3cpG/cV+XsM6hOAAAQAElEQVTadcPAKuvLL6z99wtrckP/RSxPtRK84jByFuK8aFk2XS6r3vIvm9s+5U1V5OrOPcqD+7T4ERrMI56HKEFhtnaeLyaASMyu1123WwePCuJ2vw8d1N3Hx7uy9reLGV+Zz7XkwYfZrnvuE6EtbDPrqrDdtmDT4GfgoBFHF3uNvQv+bPi16heuG+8fF1WTUlOxNfXayLNtuSTbxAc7SHNnUXQWCuqUI7EObJu0vUnF9Tdr+8JeUvCietpxuw38OpTryC33cFzr8/zG1s4+2nSQx8hZFmRgf6HT4Zc10BldPwPTMgQbSVnXVaafOtgJaoCQszoU9XqlXpYW9pG2asbsSn3kXSopwq5OTHfok6GBTmF3V2rWNnW4kuNG27QQm0Dknq01fbXmUS5VlHCty1pKvGLb5/WGDCOjWLPoegax947+B3BTrvXCCorrh25Rp1NwfrjHMXtN1cCvpmVdgFUuZ1YH9fQgP4l37hm6zFzWy0WXN2u7CP1WYXDynTW7ImPbStvWZNaokV1uglHrsmpdi35X1uhIkmTqCJzOI7i8V7mR03tyy7uZO3WbXHey0CHLdTl23bknzDWIchfLgxkhV9wjCf+BO4APbcMvrimpyxClLnOPGV3WwII+ofA7eVix/wL95bIQ4xVfNi0U08Jk2YgIV2Qfwjx9Yt+N54msrcwHbCNz6Iy9fhxxOXkkrKy9xAEaZoN/ASkE88dZhOcET2TkVyvZ1utPeMW4KphJNmMBKmhlvePCbBvpaM34tWhb15m/k0PQWvN4NrOfH8xE9I9c2aYPVE1+2ycvhkB6JuKJq9DQL3HQCkq9Ds9OfgkqWYRfnZ8++8ENxseEXPQCU0akUVy2EXfCFMUPdcfveU5jZtEn2AdBOZSi1A8cyXch4wSplE0CEzSwQbJsIN7r/7rDT/moQp8mDIx/gThGB0H7d2eKecKTxvYke8kNb+Z75qdQ4d/QxIPrrKJX/2Scv3/6sU+ZQY4OP3y2sfXM08RjIihw+gFTHfjoDyS/eh6xzz5l2J7Y4GbnLz+ZDvyQh/7YHPo/AWJC9weA0M8g2a+xOHCGesiGlQUb+wY3EZ2HkxFHZdmBs0aC6hhR4AQfApjPrxRc4BxJkP2AFy5tWE0ntOn/oAP3Q1j6TwjNpGUc3dlsAiOM4OxIQ192j2cf9DxDE7CN6DNXGY/QTorzh+mz8/yNnsCkRc/swxO+CS8cbWgQzvmU/1c6dr3wB8ILIVsv9sKLVcTIaCW+KloTVYCa6eyUg1xACQ154oJleDIOgEHOYH/oAC16EfDjDGmAPUhjXvxLzuAHBVJC8Bw7Zjz7aeJXH33qGPwGBwdNRhhIz0YmIJiD7cgb8DB1nsgMPmDo/goSew57Tce+HocmVyn941mDY8pEAirp6jU+dQ2lTaxSI5EXHULmACBWNvwqS7FxDB3YlynbQiT40yvlKH4mQA9PiRb6RlvPqcH45GMOGeFOExxukD9NHTu528k9VMp82ijEBMwaP6DjbHwYTNiTCk1InWPJVZOfoUI7a0gCZ2QkaNE8VFzYKjaXOMacN+I6e0VHB0i1KhVI0LNNf+eBI/M28qA9Zt1pzofnBdHv14DWtqyGoYUdNF38cNKWm6qaIMFmcEP0LckqHrwDdPWCOVNWy9VaJ/3BvnxgS8em6AaLnilIkQsZY6GnJmQcsK3WSolpJ1eFXJtx5JCAalYAMhk68+CGsxGk5O8gbyoJN5TDtqoKTqHvzJtyOD8S0xM6MWZWs8XM2JycZhzm3EhFTmGP4A3+SH0gIHzpB3YeBDNnG7KS3VBsHcRjpHAxzgELXeIm/GDutNYmh4MaR26f6+fsax4D+j59yLATj7S2lT/p/wz2H7IGtBOQzYk7OMh8K2zDlsaNetEf2NcTB+I+iOOghZhznDDZPNVMeWAzGOAHPycvGOQoVqFj5UbNtmzsISs7D/rZGwRvpIrDPu2QmvwCcJG5z1h02VaO4LJfjNgGzg2eKhlo9AVZh/DAnh1fuHNSzKlWmnXb0FwQ0FJKekFQr/uvYlA84EA15RaI8MdnZR83Sjgz38lr2qqmFmilJTUpzYepOzfYeTBoVWqtad6MQ2PmjbGpmY6PDGd+TX0V8gt620qbsYixVMg+b+xXXgpUWbbViUVsoytZCiQGgfg+iMVkl9SphVx/O7jwJwedOIWmMwda0RX6aRtzBzVtW7anPeLorO083AzqJAwuzXnxwCeOyDl48dCBgQwm0X0o/jT2kNyzGLroiBxlgOLYAXqeE3VO8HuOBvJYBJKH3ErxL7IK/cVP9OIGlTag0Z+OAXHHljxIPXhh0LNhjPaDJroDQSAKW0XOxmz1fOg8H7IW8oBC8mEgcg/qYEQe4+wVKw+S4ohNJk90hUVpMH8gt1SpMXuOR4xmNnFFFPabUSLb+Qln19Ef7BUP6A/mshfQ5KQmX3Zn/0l/YU2n3uLveGpOu/OSYSd3YUsMA8GP3mVbrdrM08GL9Z1rS+wv7E9rY1NO2tT0qacpc9HTR4e3Y+Oh8B7sYW3W/MID9KrWCrDyp6rgMw+8D/bAh0AyhyzWjm3l/6+3E4hWZ46FDQI/iFN0NeSK56jX/3sqsWxrU9uazKI+sAV2oUSNcRTgojo1cOIbUSliCklDxxhKbB7sTzfgTpxK0uKGCEf1hA0dPXhyt6BLJVWTTGvrPOhE12AtDPSlv7OGso4OlDf0RdgxdnTeidcO3wA1VPjL4KfzFJq6gIB503jWxIiPCE+LSjXsCCOoSbOu1spaW1pNPpioHfRAtDzjTFeJZydXNk4EAcTulMmdFxGx/c5Hm50XFwfILqt4IbLwwiFr0PbMY+bpKjglX8BCjBZoGznwlA8vsSMsGpFFnA/2vyGpqtTHoCQPNUyxpRsvjK68iI3sAVOAxEFn4jY0WHPxN/OxTUwOZN14yRq51Ro0nTjvkz50YwzZ1BhtaA5q/aDWUQxnRwLAvha6MzYD3g6e6WnDQKawQbN2Q2djrEqIhA7ZHR2QB0tDHhb8wxYIxug6iGv2IVEjMGhMP4bSD0/2kMabj5ox2WXi0SprqGF7wX8Qo4V9aEF8V+yMXKkztlADNIn9LXOpn45NnfpLDIStRvfEgU/sBm0jT6mNdVl50VJat4EOqNvQQZ46wT6og8Q3uco48m68MM58uVS28kccS8NvxqG1I2PHrq6lNeSWWrOYnvmJ/tgRG11mfhWzAM4ji47WtfFyq8nOjOA7WMMH/h+689FMz+PUVzLjyHxQZ1dedh7kOXNiJnoGgRrEDLcUv/KvsW/4oufRWaNZrxU7K8iB/VandkOffy01kJGZfcb2YL4D0Zw80Se3TxJ8WlTVZrsuG3ZLxzOutiWXTEPiOE0s8VU16STLtspNra1TRmSJPIq6FH4gjfiUEtdAQRfddlO14IVth4q6Wohl9vEjMWH9n23qBxpkmevK5a14aboRd/QuQ+ZjS/DRc76POmW1ZjVyVrQHcbhzfb1fre/fuu58SNt3687HYFydvnRiEkgMRydGGNmZ7Ky7yLAHNqKP666GyPNAzgMdpcwt7ClFTXbt+DOwb1FrmmCL/GgeNoMIYGR8tjOeA3gMfUDoKuLZkF30m1oxRuDCGmxVT3xNXWN0aMBhs3m5a+KkGS9sVlNeqD9YI1f2zBuQl9A3Xgzn3rcqdjY18pL9piNriAN/OzmQ6YMol2zP2h6sy87chNQd4wXb1q1pYS+1QydoB56a+BIrYnnnmnPHDsyEbpOb+Oj0YP7Qg48Rdz4QrVwHVmQlnksr6BatzRroq2qq2tSAmjEQNnVgqLXS5OEas6zSyrXgwsewgk4q3fmA8+At887H1ge1ENixZ0J8wK4dG4/jNu05uK/LtTd03DKDE/Za29tFU6YNosv4gHnobnrbFrWSEoP8BYDLytjFeko9WO/bKsqEvaZYExdsXHVZwcG3XdJuEvcQlJ9M3qoW6oYcdyn7wNfv3/X9c9f8f1/yUe+B/aRGw4sEveAiFdTmIdvsl8usqZWYtCU1fdPj/snc0HYJTxfmaSNnH3xU2/hA1BFwEIvE6sE6+fy+K/18BMsHnC7BY0klWZrhnXUvYtRkbJn2u/iAcJdZD8s6+EhY+vXXiz7eLdKrZREteQ0d155v6Pm8ds2Wj5XfP2/65Dr7nQ//B+uXZXj6hcPbusLfJA2t2L5yT0H49M8v7/P+6NvXT+X/b9q5Py3v6oAdauL4/VDWQS2rUuuB+LBSLwiUjVz2r33fsf/QoN8w+HLZ9P7lTetlESZrx6Z8PMEEali6UySdvTlryD6VRcbIvjLrKrKkypxKN9bflXoX67XaQT1Yb8T/jfoaWSAYc7lcwF/05ctFXLZgLnwprdtG/i7KFtsJTHxo2PiFj7AXaikq4scFm9NPTu/oSz416wStfcy6xI3py+/U1ifXq8hsbSNPv+rynq+H6OzS9fMxfcQVzbqzlL04cVtT1+Qk/XzQWpam6/Wh37596vdvDw34b7cD3JWYH0qN5y/wXFgMpE5ingktJKJhsAnwjWve5+cVG6EHdyEWXz42vbP/vxOn9/eV2EiQct8mnetuVeLgyCEeG3ESR6cgD9bzoBYHsR04GWBKdz6uf4vvrKcbwRgLWNbLDZ7fvn3X73yATi3eqMUr8O3rQ4njIK9V1tv7Rj6kX/gw/eXLF23ru6oW4nXXwToa1A8SsYtfWwNn87z74H7wO7HZ1sRx0YW8vQWor8T148uid3yskhLP+D+ofeX6g4yNen2jVgobxBH/8pcN+NZHnB+6s3bZ6pUQ/Prrqo8vH1rJkfC9Iyf3SAfX2YOEJt7v7+/MX6jLx7xGZs0ty3k/EL2EU20d2CLZZm8naVwjGClH5DzYWxcIl0V648PmwvWAkCpr40atPzDoxsd0WXgg1veuK3km1CIcumHzlT0g8Q3+Rs1G97SZeB/sE1lf4W4UTuKzUWutWQtwWcQeTD97wlpaqglTVUrcD52577TSg2vB9+93XS6b2Ar09r4occY0zSNxIlB2kd+FXFxYh5u+/LLRD0/J+D+oq4P79cZH/gt6SRk1UMS9iCeWEpMbficf16wvDfik3Kss0CuH89PBdWyQLm+Lzo/JYuxp20pQ103IXJDQtbP3d/LX0S/2kGUtaFf4jPySLGVNbEvDnlV2KaWybuGP/7vmfQE+7sT2zjVwJ9hDQr6m/OQ0+UsJr/MvqSC/MZ89h6QZvkaMC3XLumjFnwUlqBJoBR9o8KQNpG9LdslmAujISu53lI3gJRX5nLJGZ8TYUmEZIWddiTrddVC7B3FIXkNUrmn3vic+g36wVmFT4tMIyLIU4xMybsy1ytiyT1orPvLDGfWERWkxk+vxOQcp9DqhpHTCZ5uuFZs6/nDbMvvKEVeA+LBEL8GIzQHbqlZqS9Eig3nrPNLannJtEwf9/cHc30/8h9hXunHK/yHRnAhlh4Z1Mcf/o58ELPODhOVM/39FnjzUKAAAEABJREFUsP0jqLb/ZKLtOSdLJhni+NGCdPD8VIqHlukfZ+gmhOYH9j/oQIM42en8BzT//0InichKfk4gQ+mA+/lM8Z5AXcATkheELv20EzA7pp/++ic/hlgGsvML5QD+gzO6ZCazMv6mYP4HrCwu+J7nn+x64v7avGjsKGQ2iADdYH4AeU0f9Dxj41/tsC0bCC3tJOTnKY7eedrQABBPRGrG4XnCRP7lx4bnOf+D9oWjjePV2sllzQvqOZCyRgMhs5kEBjVsZ6eSTF8cZmhbfo7Zm7gPe9XEn72NDZL185FRfA38jP9rf7B7dojK1p8A/xKLgF1iWn89YMPVl03MgrD4Yyn0g/ELlAOzM07XNjRPkIP6FxjYFkAJZ5j/IIFdgfMn+FNGcLZBW7E94FbCOR3YE7jxtJSbjJ0Lq54HLJDU5HuiZn/lDiQX0MhInpKHQ0Odi/NAXsAwBLCQ3nkGn57NDGAb+Z4y+eG0WtW0UbI0QfNA7OnvHP35BzHwhP6FxxYYksMfOpFrW/YJobQrzb/Ita0iPranT7lAP4hPfLFf/BlpHmBmm5tQ1M4+ZLON/k5M07qgDDA5fuwd2OpzDdjGFvqIHuSZHjKGbAhkpQlERy7ug45tFTLpasz4i8NAzleLJAgObkBaa5mYsgr3c1PY4iuDQpb95HGHZiBbAITkN4yDNnrj085D5wMIXvKkM61+OgrZjZu6BciNA+xz1rZaa+S/ZJdeR2TbkWIVvLbnjZOex+R5kkf/IE6dYASfB4bUZtXLR08u27I9+4SBvjTohG/GDKNq+l/MWenbnn1xdHQc3BnF5/CkRQIymJTT5dfUSgc3JHhba4rfufEXR/R0ZKBK5g8obs6gp4P5P3hjFyhOIp18wuCCA/sMtnMza3ANHGcwU2dVI5aWba1r07Issw/BnLc8421b8Wf6gV9p84DXiUfWcyVPrZQDC5T59AUfguY4uNT6abfAAfAHP2ilUmFvWxdNqDZFyOLMD37j24MHjejFHfBSfg7WisMb+2XliGrbU6ZoLSuHbYVWNnNNDT3RG5xt5SAbSo3m5dg07USHJdPAE4ERYZn03AjfuSlP3zZ7ZAcG+Qqw0xG31Fqh7+CGPjbvtB2fBoBQjQQHhQO5kVNVavjUWmVaO2vxpVnQnCCZ6dAnLh0acTRusg8e2sRVM/NVTcnZ/b7zYLgrub5sCw9xG7lf4DjPQudKDpZ1nTQ2GoHIiCyhdyAz196KbcDBOLUeGxp6lmVVo5ZtP2NmhAfE2IoO+xyLY+B/j+/CEQVfMxYHMe1zTqznTs30UMu28id189qfMg6IPagQs/7JfqzGOIebNjwP9qBbPjryUutBzAg7s6GgyYmOqkX2iTMLJ9B5GO2sp5CcwPxTpu3p90L8tnWbD97ZWzq5z0v/jo9Qq6DLHpo4itjF5tAECO/UCYkSpwmuZ55W5prGwEGJdvACb9eOL5HdqumyXbRdNoVPHPELtZOWIadnHMNzzxsJFLnAWUoc7okJD90jjMxFTvqB2Jd2IHACxg58Q7iyViLvTjyTN1LHI3vnxeGBhwQIzTl3ZCc+2TfULFOnbvgDSaNN3lYe9FEd8glRkRcmN9b+jfq98aLtk5csd9bbDoR2gScvFApRlB58HbNegHAw88Sv2DzIYfiSh0DmbJM/BCiH4R8yXVioP/zog5HVqlTVeGlCnFF2yhvghhCRqMy1trO+9+QGAfE5POI4iEH+Vnn2MttgAoJfyGxaeDlXvPwx8UkrXj6La/9BUO+8QLoTYzzTKCs1PF/SIuV12pYa9cH8fJ5lYufF0p18D2xpbdHCul2BwpfkEhJsN7WZ+vKsERdiyE/Dju2y6HJZtWav5wW+8VJkdqXW1zX4Ra1gQHcBCJsxMEJawxhZYYn+OT1pNQ+bOSYzF0Tot21F34adTTbasDvxuvPC7IH/67Io/5ozugsdL149D0oUiZo2GdycNy/3Wqma1OIXMW7NyI9pg3wfWrkOBmCZp8uZJB40bHopgSlL8RUS7Bo0NnS0HYLshXTneX/cWBt3+nnxVazNBR0LOo3MPusqeT2olfBF9kDPkHXM2sZmajsv0wayEcR58j6Iw059DTwdYHfqqnO/UPgo+MUReZ1gZP2kdtJniK9UEPIe3KPmOrHyInPbeHGGoCN1Bn7HpjX55cXYxKV+kJm4l2vaz1ANfUWcomuwWE0/4RgDYRBUNW28pd2ok9batOw5JRHHEX8p1HGSMz+mTOFXzuwtrRW4Bv15hjQ2iBoURCYdrRmaUtHPmnbwZoBg2/pxwJw4DPwnEBM9kHOwt6fNWlOsIFAH8cw12LZsT/k0kqWqpoU6XMjPAe9K7djEhevJQe52chM9D17AtyZ4TU7vulMTHblTCDaGJms6uejEHkrZlhIbbOzc3xzI7OxZ8a3hp7jOCZtlyOaJU8gqYh8fDnQP7M9U5Kdtrai9levFMdfmIC4dSBs+w1utKf3B7v1zbM5xl6IDnYMPDZov6iVMVGor/4/M6/Wq1ApiYY9Nkll3gcInV4H3fLm5E5cqi1M5Th4xP+Y9Smove87b28ZLaV7us2bfeHEc2C6N2Bu6h/KhYee69cDnxCn+GF8pKyUE77yo//iy6Y0312XWHl9A+lH6yoeP33/ng+O3u2xr47qZfFYVXp62D+p5xDBinTXYiH18gZx7uz6vvwf52clnrp/J9YOX4Hds2cmZXTLyMn9l/Vzz9QLcQq2Urcu26HJZ0H3uC1WmTrLmNf1LzjprY2ctDmwhOsxb4U98qsBg6nd8uPEBompRIaOwUzkGBCot7QLfpkKnbcWHES9J3iBQO/V649rSGVeTVmKRbMcHLhfIlFpJmRP57EyGzy7wRc470gTfqo2PNhvrPTbmOnd/XHXCd5m6+SAPjT2lU8PJVz6CJG4doQexpNHCmprPASsfaOZfqNGsi9gdeLCGbs+/XHLA0HtBUHxktzR9HjpzZXSCwrrYf7ms4Dcd83q480Hmpjt5SWx38nXl47M4HswTFkXXmGvBOg7z4eih2+cg7yWr9I6vb9TkOx8m39+b8lEo8SLEaBTrrWkjxyr4R6ceO3507ouocWIenQdrfgcGseyBYYX5nQ/Wb2/vyFyQE1nSwjXrn/94U/5lplS6U2uiNkUsB9A9puzjOGSzA5LP+Ja8/frrL4rcQawoGeVIDvsO3dFUXkGZveGhgw+9iesDu7gU6H4fzBe+rFq5B7AbtIBponcM4tPnR3y6c4+55b9Ec/tUcr+S71qk7JOxx8QDTq1cX4paXfDr998e+vbtpk8+Gr69v2lj3XcMvnNdW1gv+a8NuOBCZ+/IwsdjzlkL9dL7jv7PuS6h0sEaHPghYtDZqzrxfxCvxDsfpj9vnX3ooTv3lCOxAg5oOvmO/4395srH+Tv3m4/4r4a9K/Q3GZ8P1rzlqOJD39D3602p4SCWXE/Zd1qTCtDM0dCyLHA0VWE/TuT92YUc5z8Lnto8aZFAHiEUJiFT2Dl0Z333cRARooKdRQwdBvYzA3BBP+S6q7WhsuHt1PhDpFFy5Dymrb9/vfHh95uOxKaLmrQSlwd7wJ37ioPYwq55DFHvgqZNmVH5Nj8KN+x6YBcErLlCfiOXiU2VoBexuuv795tW8n950/QbB2LK7F/Y+94+Vr2zJ2zbgr1S35vsItbW5SKgycQjNuUa+fn9is67jrknQo/9kFObJUtTb+ZyXxMeKLSxn10u7Yy/RQyufMD+5OMs9YnPuDv5hHHHeBCXT2itwpHOetkfRU3vGtTYDvGN2vn87GKbAxZ1in4fXS+43Ts2Jva3Gf87+xpbig7oRIwYYv+uAQ/Rox06qOUH17HoLGg2aigxLX5S3yv1uLTGXg5sOu1j3UiF2SeYOje1uUBrUInpyvPEwK+MV9ZJTLheD+w60AsriI8Z/9K5d3VaE39qlSJYWrEHbcCqCx/lG+Nq4hizLu7Eb2cvi2+DDAzstY194YfMAGd41mUlXhfkLGrYHptgyawKuZhCf0zdsVn4kuvuSm1E97JIiMZoqaFnWxfkRVZNvG21VhoWse7aWaOxK/npGtjbxbLTndq5UeeJ984+wZRYCrpyfT7IiTgQpaqasK0r/luXS6BoGzZmDsLnedr+HNCMnxDd2MO+MgBRy336JWQHkNPiErMs1Bv7Ue5nTgy/kTNCZ+g9/dyxf8fujn+xcSHfC/Fsz/hgtuZhTfr4Ypu+1QlAeA+KsMdpcSCfU4NxWhpFLSzwaEL8CcwJ5XDCpsQ2PMFMeA5ID/ZKrTRb00bepOEnNrbYvTY5A3BhDVSUB34oA8s5h8HbmkaVrGLAKfvsZ6z/H47osT3l2Z6S4vgJSUhgYAuUnJNg/rATZaMHZiCJ4qt1WS+YpPxEHs1/+YzMMCUOP+AnXa/50Pwd2P4T2iaRCHrZ87LTsorE2PQCTx+KzUkcoPj9z522pQn6Tx22IffMrZ5H/IqNgSfqT03wgU6B56HpR0uhBz+BOGVu9vE5NK/+KV/q0EQw0+SY8aHZZv7E/5R7gwE46TzpqAnMx35NEEd0RG8A7okPDVPIBoOyLKRAcAFQiinhDWQubebSTxsoBAXSz3wg/UDscnIITKVBArZl2pyhjy77hQlWisy/A9z7YXP6tmV70ovDNr+aONs/2pesVv5BiyC9jsgKwMBptcbGIMnQ63nEzhOGzjyxA7iQB0wfT8LkCs1Tju2JPP3sesXOTt2fOQvBaZdE+Uy+2BbaU58yhGzQdmBAF+i0AESFPAg4T33GrhfU7L9kQPI8f9jERt6Bg5sLIafiCzSJR/Cdi1JoZ/3Qt08d0tmGvir9QLg0j/Bko3/ByX/Od2zmnHR2YoE/THEfIkzBR+yNuElB/9kWtEZvx45AdPSnoFfs7MiDB3m2VSVyJLgEUurhZV12/O0w2ZYNQOiTZF5cDuYYztM2MgBo9JfDNvwCondge6DPtmNb4GVn2kD05iY+MY+etMFhsnJMP6fcyDaogLChoafwyXJFX/b9oWlWLuxc4CGGhnk6Ni1Q0Jq51qzGQxRmKfoCsUccwc1c4Xc/Fz/YM15cVqCPX4yZP7gJCG1ymlaKnia74XeXZgTNjWXn5vWg5YYPmZE79aHs5begxUR881PHUGvFTQ43txTDGZuB3CHjhziKnDo/9G1rIHvKec5jDTNg0NPJd262Zryfdq/cjBb8kQf7pM1PdMW3By/881JnpyDjo21saqrEr5VyxA/bdK3GzYRtcSqHbRXyA5iA/6f94RFHJ4a4LZkTKJfKTa2tUpASv0zAHNppF/Uae9IXh/G1KjwnpP8zbfydN1szhl0ZC3kDxQP+ly0Ld24bL70LeeF/QWIansQvtNPkDmNO/DsbCxNYs33KD50NDnCVbE+oVmrUXSD9jk0dW/Q84lPGUMuNGsKWak3r5aLcuEfuwZp9+bMnL+Tc9g/5EWV+QhsfduJ156b6wc121vrBDW582HlgyC1uYhUAABAASURBVMNm/rVCIPQxJbJh5xzUIev3KZ9wUcM7OTw0EDCEFvSmLhIfGNSwNb45cwHm0w89YpAXKkO3Eq8mE498gBo2c534nWskNsT2Ak/18tAQ/NCOLzu1G9HlM66xGXMm/yA2iaGNViD91G9awdTQ18paeZhYl0UrubCiARh0GNTM1ymboVoVk5woyrhak52esLejF77wAp2HU7upWmhKy7LJGQOCP3bEB/10uCTb+kMvD0/QDpwKffLSqibNkBEz1JAfGCRlCDsI7kFcAjsPJYO13hoxroXZ0rKs8wH/clmUf0EUSHyTO3Ekf3OMzk595EXHnbdOe2qE9s4D5n0+FB34O2Sf9mTNTDuwFzEqYquBVYyHxcNfVx7mBv7FpgHRwOb4mjoPbyMHEsQD0HkM+MtNcz6+QhOeVk2wE3ckcRIMGIgXv7jM73nmY2/0IEa2eWBftCz4XqVqyE3fi8IzonfUpCtH1pg1fhCHyIhE2/jdFZtjW9bSg7jYTdVqytbzKHTERttTTmiTk0Dy2VEaGZFtIZea7slfWnIYujsvRMMXkUVMY3v4brzgyku913z6qe8+CAbQ2MMMU/REzoG89KMvdg70QBbz8H0otq48/M2HV64FtsFbj8fQzguUnZwf7Buf1+/gHuq8QRnE68pHwBsvFxPn6OnUTStp4UXHyguKjRc9l8u71nVTi00urDLeIn/gOTEICnUCqfDHj9ho8hLK2CwO+4zjTi3Gl9CCnmf6B/W+E7sXPeKxdSf2XS/bMnewNwz0dmjTT8y2bdPlsqliHnEeAUvrZcWXAogRL/JaE8eYL9Nigx0/pKK1rZ19eKB4n7IPRfaDHH7/9l23610HceeUbXTVbJtL9CRiJ95OhB/z5tBukqwFxQHbWrcVWxfaUuM6u64La/qNly/bhNTIyr7WkgghFltalRbWzscHb/6Ql3iINv9J7/e3j/m39sVxYEOPgWqMrEbOoje8hQxxjFHK3rCTBzyX3aZ90TlEPLq0U2/X60PX665cW7JGsrcMKi5zVdayLrzIeaM28GVtqmbBPmU/4L/feKHJfYeNvlwfydudcaeNnMT1RmwTL8vkGe3Q2iZ2Y8rBHWYieyE2FzGlvMSq6rSHqnWNsZOXh5KzvHANpJ5j84P6f/CC8YHejT1zpa5blWYsqP8Y3JIb9pHEXRz3+0NZs5SBDvw4sNfQ7sRrZ684+uCF5D5fxlIu2FTCGBX+X6hDRCnrM3nofOjYH13lRdF5Zx3u1Lk4HujZeUl54GR0ZL5hi23lY8+B7nIpuIXcVzWl3bZGFogPRRZeMSp8iv3rckFXk+0J63pBExQ4E9rEvlOj8z7kctHIPTa1YvRE9rpiJy+/nH8tCxTxWpZVVeDddLCXxv7AI35YaswFH8iajI6DmCWvGd+4Z/nMx0z2nA5/7wf53ZG1y4ROQ+TuDq5jqPXgGvX5/U6MO+t0QMc8sc96LVunPSXb07fE2Tbj0pwnhsLf1MGMMfHf4X/MFlmx4WnfjFvb4G3wNth4QcGL37YcqqVrXYfaKq2btLEXSl0N+Y11tW0rtizTBsmKLNvY28nfrvi1kI+FgrCbpKJOD+YPUULoMlDAUO9dO/mOnff7Fb/vurF+bsTtQc0M5uP/Qi6W5IT11gp5+HLno8oB7524XdnP76yprNWd/Jx13KcOykWtYm9X1k0jvwu5biXl/zn7gFeyKjTUu+iv6+njRl0PfN/nXkRMPCR0dz4wHLzQf9zwg5f7WfOfn58aOLgQo2VZFEjMxNFjBG3OVk2x8yAXp/93xd6s1YNcBZcXvKWiGVojr7AHm9Z1m3Z29EyRXSLl0El39qwrcUv8RX2LfLokyk435h5cD08+PII5NboTv+98DPnKh+z8S8JGji98jEzOE6vLZZP4eHrk/7t7gw/fXdYE1jZi1NxkWwe1dv288VHgpv14aCcfAx8XbO/sRwebxsj9JUGoQoYHfAGLjmJ3rtnxZ9sW/G5EgKkggI7MTh46NSGOj3zc3NqM88I+0YjTxtiyUivbZZ37dIt+PtZ3IDaa+cvbytw7dh7s9VfNXGBAd6mosWVb9ZEPVNUk9o37tSu15iq4JdzVwfVkJw9Frt9+2ZS/IEBXX79e9f/5f3/Vd9rb53XW+LEP4bpG/r+rN+v3f3vo99+u+u237yrqkbTqwgeuZs2Db4zwSYRJG/gvv1y0vZWqdq2M/9v/60O//Mq189K0Lhs1MLRT92Fu2DzoPMjtztposgbL8iAHsUFdIvTKv6T8wjX0snFtjUMSclJHj7Me4U2sA+u6aOND9UEeuBTgu2QbaMTF+rf//h246fN7NDdt26ZigQ1imhr5/DyUNXIQSxse8jiYGMhb2qqF/BXyJGwdADambt/f8fOXL7pcVrUW+45pWyfuIv7JyZ2P+DfuUX77913f+fib2ElNv/37lbo/yO9N/ejkexNLSFETeOBf1p09tCB84Z5EKuTvunFvCFatVpn1jZm0YhwjjJ8P8vzQt693+hg7VhUfUMuFBFO71pdfVg09+Ej40Pevh77+vuvf//3OmBhBH1/LwvcFm6wr+95OcA9iY+R8ob5LmjmhUc37uJLR8CCXuKx1u+j9y4fe+Ph22Qp9Yl7CHW3scdMl1O3spVnfV/a67JOP/Ua9PHQQZEsqDGnkIH6Wmy6sj19+RfbHpm3NWvxAbtHf1BB+sE+JuFyWd315/6IV3oa+alI1a1niU1O56Jf22Ps5zjh8/VR8ufAhzM6c9du/XfX13/b5FyOau5p39Bj/GrW0KPYdrKHYR7TzCWyuD0pIsnTZFi3bYO+5Et+dWhM6z9hVSSu6lhVSaJPv08YLchfl2B8iPw/yeVDPikjm2tSR7SYAq3J0FtNGPV4uF9klqxHLnbo5Zq6ibwwEsv8uPJMQYn1+67p+7azD0rYsgGXm748rvIO+gOCsHJaVPWmnFlqtxHHVjQ+us+y9yG1Tq6Yq+ug3TLnPuZNnPdfPisOoEqIAywSPUqdlKImUk/+h7Ak3PkQ/7gOskTn05deV9T60EbcL+87QTiwO5fomjhvXgvttJ8YPZW0NZH9+0kcEXShydo2ZIKlRMxs1Ev3R17lWwKjBunxQ8yP7gkgQxqZmLpdN72/4yB5SFVmBZF4y4+hITtLGj8T4+rnPGCVmK3tkW6TUmW3Zxn5NCM9A1GyxV8/DtJBJpiNGBHuEiBZHFB5jZ2xOP3baTZ4AjzsuHSiRDN2Jt37YP2VJaYR43FAgOoOLP09VJ41Ci6Easo2cUnOpEFiMTZ6ZUo7WSit1slSb8y0tNKFrVcoxfaEDWgu52NYV2hYMYsbUGb9ii7AvbWqqc80/bevQdWX9DKU1fdg5Qzuhx2ZTu0OpleB6mC3NPvXc04EntsWWTIQWFN1BjgZ1+aQf+hGjciie+NgEnBhNOyKrjwP+1OoOXxQFFKYxhUfREwX2786nlr+b+k/gXtyv9g+WYAJ/YIgmhv00/l+1+zTbZCDws5m29SccCXvNj58CHZrAH3OaSdPzSOE/u//S/EmO/2X6bxH+T9IJusifdYERsx+7f/IjCv4ylB1GZjLxMwQP2mae9u/O6HjhbWv+8blIX/ifW0igSalQw0xE3awd+j+fZhCgUc9KTieAP+EMzGF+/k8gNmYjDXT4Q257rqHcoMyNIQubCfvEhy5gW63+7A8o2QY0j8iPHwHbqhfUT/0X7tnq744IeOLtyAeQ4QDjqTAtNDZztK8zboF6DSdpPfnCL/+Y+tEJKnzJxg/ksxO8bRnX7Sfy1YmdgYm2DJF9xu3MyxBYZvll7u/kM/k8wzGefRq6iTvNLIvE1qAjIzalmzmjIf1AxmltE3spfte0u2SbDbiziR/aeWjTT4ftOW/7xCLo1T0R5y/oZw2mp8mjvxzhe0r5y8yY9PY5O5i1zz7d83wOX+jQZMK2TCcxmMGg37gYPng4Ci5zVYW/RY02fA8Gonme/dCNF/PE/8c/k5Yg/6yfRcL5wpy8kBCPAXTmpNaslRcaAdsnEZa7hE0l2/ITm6aoy4W7+YULd/oD+/Y84OFXZ98S49gS2kDWaMaBjPVDmmV76li4Q2rzDlHYhcQYqT8fxqDEK9jx3FPi2YB26kVW+oO5nZeNy7KqYeNg3jZsAU2fY7vxI7blwS17bkgCEP5x/oR4ybFPOZMIA4Lf8f3gJqBKCoRkgjz/4NFJjm2h77S2oS3RKMekfA5iX2HfcwiNoW1aXjEizgc3rOJoxC7xy5zhATXp00+8CiF5qCxXppKdGYMMYksgfVkKPeR0LduMrXnET3SG9q+QefuUnX583VmrOzVhWa3atLuRC4bK4VeHwYEfpGhi1nVT/MBIbEQSOjt7e3S6qFP836BprSm2viD0oYMJiec5efDBtlp0i9wDhZyMY8PkAdeqqRHHUMSWCg86EjfRj407OX7wASexXtc8IBR70qE7Dw0PHkL3+VBo9dhMLcSm2BAI78CPyK8yGgemdqXHgJt11iJ8g7oYtEzin5VYVCtISAC/hje9By+uH9R47Iq8ak0RZhey2CuZyz4TvQd5iMxqTQ0fjYx95ueBmqGG71XwofcARuyMEglfumxDUzr96fr5MOiM0xq5tqfM/OWIjpzITS0njumHNqI7QQ59q1K1UwgoHlwfwEAvwA36ADliE0yF7Iat9jNq4NJr8IcOdcq4yuxni7ZtoW3E8A+I/oDt6U/6RT/8iVNsDq6jM/JQz7VnaCeGrTVF9nzoIE/zIwi8VYXP3OzzMJ4Y9VnPQzaxANER1KkHWMiNpm/xqaPD9qSLTkGbuO3UWWuF3q47eb7x8jJ1Fxsv80HfxGjHpj0sk9/2KUKeNmqOYwO2zZQNpW63bSMurDHqoMUf9PTYh6OcyBvAPPU6ovf+fFmT/dK2XJY4C99fAKdy2GYKeLaptfjViUv4A/Enfh6JCw+PkbGwtmMjzBFDTBP3XVc+1IY29trEdBoqzRp6EdMe+JEPDnfiFR2QkvvUwUXx8caLNEE39aBLHPEtdk+AP3QonnyJdeIVWdGfF1STHv2plehCBBLz+wfEh/DF3vDm5cSN+OWaFH7SjIqhak3b2nhhdNG6rRMy33lwjD0rcyv7VqtGHZsXaxu0q6o0db78u1yC32ZeE8fOG4gZX/aA0GgeA7WDejqAndo5iAkx7KI/Zj3deekXO7O3RMZk4ycyBtzB4ToYUZsHcu668YYzPraGUcyE94qvycH9ftNtfkjJvzAZ2G21vJijduaewD2EEG5pzqW/sq8GYv+dfEXOzp47eMgfxCXjGx9FH6yLZSFm5LFVwWpi2vHlUMOWqoUx/j0NRg06agLqOIkwL70KWxLvBy+BdmBM+o4Ma8G+lnneEs26kOGTvn/HL2oy63L6HrpmZD/BpZ+P6A4qbaXz06R9yow/N14CZyr1Y/TGlhEEkH7WT+ISWKiL5D1ta6Y+2oSF+NqdbA3874rJ5WJuwacoe+1FAAAQAElEQVSFe+kDvxbZVo6Ov/EtbWtNG/vLtm6SEk/ix5rIdYbh5KvJNxQdblJk21bRH2xwqREUM69pw521eKceztgKGfCUqPVF23aBriZsr31pWTTYFw+uT4XQqlKO2PBgD16YX9ZNVpOZynjlBZttcFboYVP25nxYvfMS8sbLQdwEJ4wa1H3XjRf10zbsO5BrC9sSo6YB8Z36ulG/WfPVivhtent7U2J+cF2K3NBkTdueesOX3NyRmXgiBnzmJBsFivrxlH+nVoe2y0IstswA1sY+sMSfGnqtlUFcY8fCfmDikXw9WHc31kfqZl2Xk4/YRGcAYVPPg7WTfWraxP7b2RsGBC7yS4buU86dtXzjRfUNtgHEVq4b7Mu4qiLRrRGbOmPT0BOdrTXhmHJEZuFjYV/mY+vC+txZU1e+DuSF/4125z4p8QvEj0F9xZbwRk76mMd18piit63pwkfAN+Dyln7D19J+sPeQw/h3uWy6ELftsuqS+qWPa+T4oZ3cxqbgL8xX4RsuDl6KnvrH1COOjO/E6+D6u7C+8sEn/5LtnY8Kg/nMhaZK1ErBN5Q8xy95KLZ3ancQt8SDbE+6Db3ryktz1sED2X109fiNKQYQNHPV4UUNPItWYteqVNjbqhT+hbhv+LbzhWBwr2GHuXRw35n1YVtL29TaKin2WYY/sdjRe+WD7EE8OrohmGfmp65WuhLPnYQfrL0duoGdKzV32RY15sMQceWKa9hsrl8btm1MFTmTHry4v/KBLf/y8cCukc8j7LMCxpBufLycH+CeH4Bh5BzIArArNMb2jb3hcnnDn0XLurD2FnzpemDXfX5stzpxtq1irRRt/BSHba2pm8uKnYcej9S1kdXwo0EBGuLeB3NDd2y6ce27s+aD69ixp27ZO67g9tyjQD8ZkS0RV0llaWXvX5uRS584bZeGvUDwy4ZtCzHCj7VpY12TSg0+Vh2sxYhaoHvDzo+PVW/UsSFIDIRvsSP95CE+hjbr5evv3/X5Sf1zDfpkTd3Zp2J7aiA1nn99+JZ/vctH43f2rLe3Dy1L7NjUorR3RaY4MqSZuUvbmrUQtvTj9+f3zvXuqivXXEpIV2J/Jy4Fo4lDPgazNeBb6Zcvb/gbzsT3bKs1hTa+CPrsWf/9v//Gx8evfLS8YscQZUHLLL436K2GgFwHin1pVydPnRxIpe2yaGMvgFSJIWGcvJqHlf+kb+9N1++Hvn974NfQyruNjXp4Jx7ZL3ZqaKfOe5jhGwQ566la17nXXNADbJseXJP/j//jm67XXRdkbHzYnHmArxPHjhzYGZ1nZM29gPj88ssXao76Jfb/+Meb7Jo2hya8d9YK7JNxcG/Tcu2uDLuqrDZrY8P+TZLBlcw+U9wLJZ9vl3flmhT4eH/Xtr2p1SoTP/M7aVkbrkMXPp698RFr296x6V3qKx+8SqOLuQau1Ij9nY+AWS97ko2M6Pn4uDBn9lL9OFJnF9boJ3FmO0KW8E3CbCUebKO6s6bCkPH91hl3HewJd2Ia/4Ufgc41KTDIM2FTbLpzzb6xX4Z/XVetl9hn1r/04Hk7eNta2afRyjCxMb4ENrUqxfbLZSMuq1pbJOgHwpM/UkdthPaNGG6q+UFbHCXlL5kcon6u6LpN3eFpVVq3VbHnxpr75CNf5KSAU0rxM31xQKr8RUG7UcODD7qHrnx0zpoSfm/IadgeGwOX1DW1BStxPrBt6ME6C/0AuWD+pGcfcUxEGaceBDpgW5lvrF9LGkwGNmr2cll14dqZuQf77p01fLCeCiM34hqoJoXvhs50WityWWpVWmIn4xUjltZU4AJ3ZAni9KuaGjFu0Jj5xnjNRoJdseMgtyy7GYud/GGemEIWWnEw99S5N7hy73TjviaxJVXYvaF/KH9RKmvkYMGkhrI/7wi84Uvo8VjzQGjqKLgb9RPdE09iXGcPEuw4qMfHjJ9tVWuqKuWIbZBjn9G/kG+pmgQJOJEbKfE7SHryf6POP3kmeLCeSQdyB9D1IJbnGjwU0eVGWxNsI0PYIYXn8Ri0nftzgoER+Y1sujJ/BgYFZ1sNY1pDDmBnVtjoWeflEijlSHu5JH5Lhj8g8XlwXbuzDuNrIJOJ94P7s8R1+vb0L3aEJnmtaqpC9wTTl6oZnVjHKUtMTTCD8EWuJdlWm7T6cWR+DiCwjQ+l5UlzUKP9BV0iBPycJ+TIk8yGE3tO2wqcAfDWPJL/EQfmCBEo5JzXlKBW6rUBkTEZgwTKZui5jlJziQulBx+Tz9O0kRUd2c+iJhAc7KoyMjSh9DxCnG4P1fSoT4LgJnj+/viRwvozmLk/oDM/gCgMcN/A/HlOqoPfADSaYCafMCKXIadj7A8YYDrwx/maf2EGCzqQceZmiwGzj/hZsNPHzPyPYfJAAju/fz4z9wIhd4YMkugO0J2nnUkSHLuiFxfCl3gHwhebQhy+wKs/W+gn23Q7A8k+ZUZOQBkypZ8Og7QNJhNoQEj0jVQ9SrMBYBXz+T3nMxjQpbWtaiUn9kZOxAjazNP/mc5PXRU6aGzze542fc7QByBlAgG8DBAXnDnNPMh5TvGzWIpxyS7aEFD0MwYZB0Bzhp5mnrY1/7ipAMMLas7lx2b2CfPOgDiMGY+uxKMsWnF0+BnQe50DRVkbgeBss+j6XIi24TthzuXnCfYf+KAiJ63z84TIDKBiYtLCNmWPrNyJPX9OvOZceE7sH78VgucwctLts/aMtxZdUFbcnsBoPAGCibcMRoooO32gzrE4kjrLGGF+S9HTyVnayDT9Yg0bgJzTwHnG/4gMBJO4B9KfN6joSd9lvWioTnQNxlZVNnkrx8v/ToyyGQZ6btowhDMkM4829PPkZ2I1ZQ1NsQr/6EOtGnhNEDeooj5jrzgiol62ZSAG+Fe1wLfAE9ngdIIdWSdo4hDCGV00oPAqgcTPgbzYcmiI5/85Hb3xwUys3MB4Yv/4ofLUGWKCwoP5Zx5AJgeI0hQPf2QIHQXAAh1IOqcO+pxzCoWJ4YmHAKXxOXE+cRAiGDIdKHnhbSOemsoEbMHTTD02eAb2SWPTMp7nkz6yJUvAwBlSSE6iS+SbLMSnSRuviRJjxEjYIjrhj87YyhC9TOWE5zVOa1v5E7ZM24yekHFS3siVM4ByNvyYfjQPS6928GAkBNklmwnozvji79RrbqSwFTcYQtOgaHCUqqCvkqg30T/lasrGNWgkw9TzsIMeKNUsCAZ4wdIkmAbEP+qJ6XIxF2qmGRsdWS8zPtAikrgyNzIpObpBNuxY102NOhNH6AO50WEa2z0hdMGz3H7EuLXSwgOhjVyKsAMDw6YtyI8OcTANAbEhvyO2xwbwkmUnLsyBz1gqGVygqsnOHGsDxUMDHwb6BzeXm5Z10amjKXzKgkDOQI9tcFJssT37GKEZROQgBTnkKAUHn9XQ9QKjp88c2hZmKHwDPrGwOnkZ8I0BBsiLUHoyPmcNdWw9eBBIGxr7pV/zwERVbFdhUs2b952HUMInkQdD0Mze4opVEje9gzu9ji5UqPipgg+Gzs2oiVfjwaY15NmxUvJQLcSWtlNdVSUXaPoL/J0n5NM+TJBUrU2ge562xHn6RheepO3Alp3aHPgoaGzr/NMg0owZJp02CNnkQvhzgNxjf1u1AA17i4fooq9mXNx18AJR6Gk8dNZaSj97zY6u+E7CFMAlNbS2amroF31x2Ob3PPvo0J79+YtuzrDLthKPQlfoDnKZWLwY0rf4Q1zt0nmMWROYosShE/uDF3JnvqFApqFvbVFkg5m6ZpufnyB2ZAiLcv1D8pQZkyeemHXq4eDBZxC3QFPTkpg18i4TK1E3R8hl+4cuRZLFA/tj5iJ2DnAFX1WpEbNtfVNrqxq2ruQg0FqbckKzrm36Oh+QsWNgj1gjyaFUMny4Dw0PkU3wDbloF7R7QDGEcfMymr2MkgNnFTSDWhj2aT9CbJCyRpcyB4pRw/aBD/GPuQiwFNLkSxxZV4GMkwNQKhte5DxlxZdOwkKXeam0rhfiGENDh52SYCNCHf2HWi2qssql8GfOkg7ioJFeQWd4TrsRjyBDkXEptW2X7KYhK/7MFleS0zIP723TwrzJ6c6Lh7zg6LKMbgFt2bQCRb/Ik1XIsUTr2AZ0alYoZzvS2pretk0LD42tlVoztEgcmMZ6PXiwFntW5kCJsp3xl5uKvb/Yi7bwN8awxs7O/kUqZw4beFQpcS54hK0DQcHFDFSI9/PzRdisERirSraBoYV6EYfVMMiKHNiZs8r4xsfMuV+FR/AF0FP42ZZS/DrzKO3sg+FPzbpKAx0DumHRF34NHRjW8KmC52X/3nmpwseZ43ioIa81iKmpAV1J00fj0KAIBy0JPm2TEXjG0SQyem0rsVrZo955kfF+ucR0Hby4OOcR2EpeyH9ZD4LjWoh511OcohcrSd94QldsGujXKCwefKTelZc4eQG1Y7eS6CcMbOzYnhZzdB5DVQJqymIa2Zh/EJcu2QYg0J8PRM14aYh58yPytam8SCrdeJmfHL/Nl3VNiFH2h21btLBHD+pq53rQiY9tdA6ga+BLx4gTpMgApVaRGzpo2FeqmiKvtSKu65w3egOTnvoPT2KrJFmDP13xNfkUo+zfmY9OPY8ehc9+moLhLR9vWCOJ5VD2x8fUbVNHBCI2dPygq2VZ8QE7id/B2q9W2Laqqqnc5lzkRv/Aj8A5NrxN5gW3ZOgQMKACKF14S61Kov74YT7+SLaBwp5VsvAqjdEXWrNmOnFlf2pNdjE+5hg2VeQhXzliPHWypM55eV/NsmMHRTClinHA/IQpgGyhY3Tt5HLaWdHToOmyQ4sMYsOIEg2tpg3ZvwZ5to1vixr2wcCLw33aJ/zsua5P3cVUqVXoVm3sxY0428hn3kZGSXFn3+/TloV8Feso/uTFoW3lQ7qha5W8oYH9I9fRF14cZecXqRAqdCbWUiMmb6xZJuc4baDcpFlfJ332s04scU15Mfl47PhLnJ7vraqgx4jEo4sYNnQgaGc95D89mK0O82RwUZSYHlzLOwKzpqf8WRpd8W3wgr/zEW50KXo9OWNzAA3kNC6tXJvzglDRieyD2kwODjb1wd4RP4y/Pf/CSlLDzoZt5VWOUegJnaavJsbihe+dDwFX/DvUYwM0HT+Po0FWauuialJ5zPbCeGPtJ8aloaWQjHEF0cK+11rpsX+yr9y1bk1FzM9/OX7K6xJVMdA30HvTLS/FWUMProUjduGHq3Rn3+tQGvnVmvIs/PZ20cf2pnc+9CzQDPZXyKasTiwGtdaTg0MJOx/JIv+Bj12Jea7/VdgxBmPzUnxg687+RMt1MvkhUDBjJGfvAw/FurxoWTZhBrSib134eGWbOt4kYhMmTJ3xIF0SvIWwgT0D5QXt+y+rPt7ftBZ7CTFd1kV59oySAS0s2Hrau9+k/VbUn3XNvygjxw/W574f2pE3IB4EM3KX5nkP8OXjXesqtUUqS0t0Vtg15wAAEABJREFUlNA3BIlWHGi1KR8Pv/Ix8vdvhz6R/aA2CcmMWfLcMCoy3j8uyIh/hTtD375+8hGKj73fruTuUEnCPaDTK125Z/3Ox4eO8hXfGkLyF+121vODa3BbpY8368u79IX4ffAB9J2cvn9s6Bn64CPxl1+bfv0H8Mumf/yaD4qbCj8OnP1E9u/fvutOrVy5Nn39+k2//f47H7NuGvtCBBelJjB2pmTnuoxhWjfmyNGgnhQgQdkztrX0Tj4acZk1v5t66PqO7DsfQDqJufM1BHWyF3ErQRxLTYtaW6kD2tVqyKlm7eTn+7dP6mrXnY8vXSduQf5J39RaKQflkEZLEoYeUfsjSQA7NCTvcv5F8zqgKT4kLiIEsk3tlg7s+/zWdft84POuwTPdg/i0WrQYG4GF/rZu+iDGX4jtO7Hv5GFb2sxdP+AD1moya/D2/aFPcvvgI1bqOx8ML5dNK7lM+49ff9HH+wc+LMrBEtQb861Kb8R4XaULa/7L+6q4SRnJ+NRZpF3440Pbai3ESuCbGzVZ05Yiqht63vgwnGmj4D018naZMpaSfv3yoX/8t1+0IT81+/121bfP28xX6mOUdY8f5PGTuNz5aPv1613fqPVr1jdCsxf3Q6yBTp5oobvxgW9QFx8f7/rf//df9N/+269qKNzwCTNiKiUFRZceFIPlZEiFL5SBig/1728L2B0vhr7gw+JSpx4O1sS2ldalaUHm21tJUA6SuS4L3cgafJzd9Muvm96mHKnjR6NuNvg+WCfBv3+s+vLlHVnrjGFivSC7YzvilPu1rO30J1BGn+TyyvXrTkwwX50F28mD8ODK3ntnPjEpYvfGtXElieu6qJqo5z5BZMhVWolHfPW8vxG5Xsjngi1Ncp9xaiTPrDXbaghprSHLzA3WxJXrQtd2WfDzooIG04nGIVPrVVjFIiNMQozeyf37toqS0js8ifEb7cZ6WyHauLaUG/zwGaCm+EWXI1ZuBhBaVmqjIaiI54wDe96ND+Z3YnCjTtK/XbtIl7iUYKd1Z6+9Uzc7BTPwOfcYRdyUMboO9uQ9/9WCx8KalCLnzof46T86l4X4YL+MHUDnehXQ8wA7a6JjUOrqer0punqeAqzpwxglTI1W1soi3NYcEG9BgxnofejBXve478qH3x27OgXQsTPrILJRrwvrqRETCS+ojSLgK/negPTv8Aced+KA3+E7MI5SJKYS5s8Wk6iFi96olwv3cQtGrU3kybqs1E78i3zaM2ZTI742NeKCWQgT++kglOTeEtufsq/f2NcIx/Q9eeg4P++ZDqljCG7Rwo58I8tNatTBQr+1Ij4+gdjH50Di9JKJOO0E7UBhR0ZiJQhsT986c7nup00excHUOQfDThACI4ZYsi3CKKPfczyUGDOUS6qm2cpCBgoFOKAgnrizz6/iSwsP9A4TyB92RB6+dnARMxtkGfwExM7g4EPmOrZOOzMADFFV0wTGfz6fTLbBRxLNf/X8n2T7r6r5X4l+kInxjF3smuPggIwn/BQXy08UlBTUz7xzgp8BnmYWR+YDGf8dIEWhD/zd/N/hnOr8u4mfcC+daXvvyoLoY/zsleKKbdmefT2Pl3yLP5l74enbJTv4J/IvTfT8BTWHdhboOO0gPq+Qg/4xX6/BxPz55zVl+88T/5Ojn6VEb8C2nN3gJ5n2ORjEMLE8R9ITreBePv+gxbnIiczACy+OVylBwuiPM+MX/IGdewzDaAvQ/ZuTcOpgs8gFLfaEJDqrrLQZB17yOwyh37lz6E+/Tj6rqvQ6Mndwg5kHl/Rlacp7tunbPnHPyrI0x6Bl/ohO4pMXPdGnHBgSeUyx2bZ5YcnFdmHnjP5iwi4VsDQumvNiYILBCe8pYhD7zg3OPiE6grf4U05X0fHgJmDnSoSbjCd6/qBCgQyisxX6APvktY1tnjThTXxCZwdn/Th+sueFG1xccuHNuNiwMTTdCcl/Z37npi4Q2sCMMw8r+dcpidVAbnjrqc8+dQYfQWkh+SE64/g7kM1JTA4d3MCmbkMfIJxq3EA14uwMQNqWaX8+Y2Ny1aqYM3mwWtEHlAOeqSt9YGDIH9CnTZQWNiQ/B+MxITGBFA6rKkDMkRV9J37Itho5j425gV+5IVnXNumFoaGLLsgmzjZ5Heg6gF0HimN78n6wJqrQ8QT95bAt2+JHryOy048eTJy+ZxwILm3Aho9O6PFu+sdwnnZNmzIIWYDK5YRyaM6lBsJrW/YJqfdtXbWQn/if+Qc1kZvY+/2un6GzhlGjdbWWpfSi38l5bhwO1u2pH1soiOAjK3CfN4c78Zq3IqxcjIK4qsk4Hb0H6+Yglj/7HLk7uOTxQH9nYQQX+gAi5lnE257d+ZO5yDmwKXYM7AnNum7a1qzvVS+9A8JYE3a6kz/91mrmInNHbAAe+DqQFVwIa+oNdUZPYPKFacQ19dTYT1o14fgJkNrWwKdH1iVyo2O8DGAeMfxq2mBZicP9QU4C5OZBvEKwLmf+EKfwhy9yE6uIm0DcYquQo+fhZxuU7ZnXdV3Ja3Gz3rS0mrojM7IEIdWkHLapgUXVmlw1+6/9tIFr1ai5zkPGQ4l/jxH642jIDo3sSYd5IqzKODpC/2KxS+ZPahVyzYOOwVcxR7+ooYbe6TuMI8Jop5wItwSJQj/5588QrEpOEvuDtTvRf/oJjSfNzvxj1vFjPoQM5Id05AdBdtGDlt9zzrKt9F/wIM+JR2o9MQ2vfdLZVuzNQ9mNFzOBc90khodC3/Fr4M9LHqr+OBE2aaj5PESt86GXHOF44sP0H7T0pgwekFJ/gX4M7C3qYFVqKvGsVuTWulwWbVujNqxT7qqqmr7lpUD6S/bQ516fMcJUDfot6y12FChPnqU11uGmhbVoB9eZI8xDIhqqarKDH/gt9lipE2+mtfNCZaf2d/yMv3oenbUUsJEAbNuKjnXKeZIouY7fr3Hod3Jy54XOjTV1D/CAnzZ0Rey2y6qGX2vWBq1dCn5hTQdXboirp2wpD6V36uQgT7aJ2wasWpdVC/zLurC2mta1IUeskV139J76CpqFeIdnm+vQOo+e3BODA7+TL9vQNmBBTk2iAhc5nVo9AjzYP4jXyr6Xf2WRl5eJy8L+nZw28nA897UICP+Cn/HNNmvGsi2paPkty4xaK634v5OHG7GLjMT2jCcvF7iGpI4TC8LAHjCmnzdim//02o2XSFlLsbEqsi3b4gdfTLwuWtdFDR2DvOYagusy+hs2R/e2ESdeUCQ/8eVy2XTZNr3xEmiBLzyx7cZLvwd7bGSHt1UpOjdeRmzQX2hXfM6cbaVdl1WZv7y9zXaJLfDZ2KjU48HLwDt+7YwkP+cSe0OSVhy25ZJSIxYdoJqVl1+wYJIVWwIrNjd8yx6RFzvX68GH3Tt135Vjw8Ztwy5sXtcLvKXeS4M1nNgor0B4uI/unfvPYy8FEn9SLKuha9G6rFrXTdUKXwu8px93anbfdxFunQd2zg6rLidw5vi0RwymLupxw6bLZdWCjZ95wcqLMkeyjX39h/zkZIqEV8ynXu68RLqx30X/LfVBPd14KZZrXeh3cpf6evWTywfXQFMLb28rPjTleFBzJ/9d6Ycn8VxYcyuxjT1jdHxfFHvtJpOPyLELd0oZD4IZSHxSR1VNnSC6wrtKUAm+2H3Hzui8Y/cE1nFs31l325ZYN0VOkezWos/qyO98eFJe2M8Xq5FoVWLFXGQGbnxUSD7WrUnk1TY05Bsa27PO32etrxr4NdND20l27F3Xbfq5beuMx4BPz6NayfYP2yypsHFpTQuxKmo06y5ymOLsMn/ooAtN1qRPjAMznefknB/YkaFGidBxvdS0IXnZsa9aTdtW6qXQ2ym6xGUgqMNgW7anDrvUWtPGOt3wqapJ5mQ+ed2ovRcs66pqpULmSty2yyrbGsiM7MRRHBlb/GGOIacBSgC6BzlMzWEKFNKGnHc+YmRfuWDDui1a1jbraGEtNa57gjJ2i8Mmtip6JVwFOjEY7PEHMTjoSw2edV3nftVak6FOejpxuFPH0Z94iI+rlJiyZ/727zfaXSw37XfTFvK6ZvzhN1JS6x8fH1qQzxBdfe4h379/KjJfcbqzfq6fd12p28d+10LOGznv5C3r8Mr6vX5a378Off3tDux86OkqE0+ZF7sdvYN1LfbBQ4ij37FCXLO2KS85SB0cGHwQCDNbZdknHKyR6Nq5hlwuK/VMPPIXR1ivjevT0ohLSYPAGL7LZdM///lPPnr8SmrQzb5g1/TxwR6CeH18+eBj4K/6xz++8OHjjfg2YmGtvATFxSnrxvUga+vIHoldnbfLuE1s7/jygMYoBTwQaXAHH806HzB3Xa9XcEOtldY1fq7EBCMl4nHwMXCHfteN/ezBfnrnJfuNBMbPO3UVwGTF38TiclmQ1WQv0w/b1Ns25yktZa8rcFWifmLflXxe6T94GV7EPPgHY/Rerfu16XGts31IO/cA8UIIsI1vc6QLaybxXBNn5oprxwBSfyK6Qp/xHxYta8MOdPDh9zsfxr5/v87xwUe60OZf9opwEQKFvpE3UqbvfBhkOcm6QLbq2+8PakjsBU2iridMReGUqjXF1+R7xBaSMrAldkRH9l8zLsjz8fCDj3rvH4s+PpreJ5Qul9JC/Yy8rEd5ZCVPbdlmnE95SBkDH27E7abf/u2rfv/37+RvKL5eWOPJi23sHNOmIkY2Y86Nj3W//PJBfX3o/f2inTq6cz+T+72Ozu98cB6sY0hljL1Q0+8f1jZtC1bINXGh5fz8vOozazEfk/gIHJs36uKdj3fmi2gyNoFrPeR648Os5nWjZ/gTlFrVrNGs7YPcn5MlW/hR5zBfY7gXsJvyl5y+fLypETMzW9W4Z27UdulBfq/U8fvHBdsXfefD5/dv38jfoFZLLCPlX89+5i8FAKRLltSaJ33iFJ8zFjOERi7rsi16575tofbi17po6rojMB/+Z11xbSw+oF0uDXs2KTb3RsuJ25a0wJd3V3SpCqFBaiX98sumL7+8sw+80ZZs1gVr8cZ9xcH9Tf4iwJV9zy5idSN/9+e6CG2jb/yLj52a6HwMvkHXp92NfQRx2rYVWLTwjCWO4H758qHMU1rIAEkNpvNJfv/937+JbVChW1fp8i798o+m91+GtsuuwhfNmh9Td+gSp4W8PKiJz89vamvXhQ/yX79+nTRv7wWvhBtiK2TN7+xRd+JlagQdb9JbPg4Tc6hUtIlZ7EudBpf434nNlQ+ad/bQO7rSfn6/69vXm759S3w6bgzlQ25DxsFzIlvm9CXyVt4HVUn3W9eNGKd+2yJ0NyV/6et5tCauD6a+GrBoUBQbe9G2bmrUzbo1fFy1gYuN67rK4sDQcuk1yLqI7tZKtmVJl5mThhwi2bGHoOxcW3rWIgSxETEipLNeYucJMCcoaYCGj7ZVMLQm7IRZgmcQ9069DD344Pk5/ysRV33/frCPiGsikHMjIsUAABAASURBVNikVuFf2TdXYjM5qYXBfXoP8GE9tbDTIhb5K7F6Y01c9J49jbzmWe3Cs8e6bapWkAWaCtvWTcRHulxWeLdpU/wwVK8z41PvYP6FPVtMQ98K/wZckLWFVHZNguhIzhZsX6j3VlkT51zC9OCL9x1IfwwCnaAq2ksD5ME1lWBNWTvX+J39ETRzUnS3JhXilkWKnoyDjyhxFJMNZGp/XTV5UnPzesqNxh75Cu+iao396NCDj8AvndMc5mNLp1BD3+FJHSBaUyf60y/iiQgt7EXbVlpWTX16Hh33Oj+RNZLDCVL4AjKhG4Pcd+IM8ZMP1PR3XhPYhwc12EHaFueEohNf7eBM3Zo9WnMO1GzHdIpfbMi98517w2kP48gOEWKVI+0LMq6njwt5XCn66Ar+X4CAxT4abI4uAEGnDadttlVnEAY6rRz22b76Pw2D+hfIfIBYoCiBO6EhpoB/Yfh/KCLBTjG84pnxDyDwwb9cn3hwsw5A2tZfeU3wJhBDOz+S84f+xDOv1zGUGeXI3KtNP8Akql4F4ExPiB2z8x/8ZD5258XTy76/kmbeRiZn9Jif6JxgKS0oOpy2bCtHfu38Cty/Qj3nZpjwTxxPFPSWGb/OF03m7Z9nTgqzaIL+Gc6Zf/2N3sC/zqSuzxhmsc6FGiKE2pbtjGhnM38ixzY4z7URpLOC6SRukfOKq22FXhzx52BBZWzGOZmeMkCftcK+lM01wL4Rkjkf3uCOXLSO2Cxlk6jypIkc/RSPiXz+hGLOp6P5M2cmbvZOeWNIPYaAs61WTXboTVuAJpTPiwdRk2SdB6PYnpwGwBs6GzzjMx7ZeAc6NH2KaMuKvIWd3RJzCMkE/cSS5k9na5aR+wcS4ayCAtcJ2IsnIgr7l7aiC51s7HMe2nkS0Bdt8EZgLoYBuvOMjHRsq1r8D5Vkm9iUciQnaW1PvG2Gnn06P04bHKOiTQ1EZ3SNCADHlBKjtAPb0g+kb5daazrtFhfRxJE4QVxVsk3Pzwsbvv7g7+AoljmvMw7EaOeO5qANbyM+aSVkEEp+FfITMpImQn85oN2fF2r7pDt/n3qw4dxnBLtlSSdZYX9opOi1rRy2ZTo04NOTbMv4F79tcWS9Dfw4fUeFOvV6ZE0w4IRHwCT+Iee8sewaoQMS8shMbF9g+8ln/cfHwPahdcnNXOIOJeSRYVsHNXYgH+yUBSpqlDjMj/ZMNO5o4vfAiIMbXlDYWTSevuz7Tp/gck7fdc4hUEKXOGxr4Gwge3jkBewQeMqr8lPegFayS62abOzkRquT/44Nc1KiCd0JDBmfsiBlWCrknVBTBuZp4UaFSWilyIo9cXj+jT78SH1HT/CB0NrIhTnjzKdt1HbQVW3Ktq3zj0RXQmhiSGeeOzeqiXMn9wMfCIWcOHEzH76FGIsxU9R/J2cHNo7pg6DEdXV+on8nBwMBVadf2UdaO/uhec2lJTqKLfwg66QJft7s8fCdfkfWzvoKb2F85Bmdsb+zXqZO2tDNmsCOKZOY7DNmfdoaWdFjh1vCVY1JC9ai1iTbWtamYiyOTKMefJNBRkamojP9dV20rit1UPAYOs82/tbTf4sDIaEPCIRteJrEILgHH6mSgwIvDkw/f6GFRFXWnLJmG/kLtfLSERli7jWGKhmWcdJmQhw06YZ2WRbsLPyP30Mdup0YYqYiRxyDZNtF7zwTqw5uQJsWBUxYdpOB6I6dIIllV7WSbQ2Ecs5WqkxTQwMaaigBBmOXINVgHHohvLNQqpqmrVXqCDmoLchlfuz8FpSlQr996uovGVwnqw1eCDQeeo2cBhcnNY0o5HmCeKhZ2LMFf2sNWUXXqmfMhwRdYiRsHvMBeBCHqoKmJAiiEzK1KrVW4K0Gf+YO1pY4zNiyhB6eg/UaD4hy7eggX360ZshMPAYPdw9lT0IluoYiP/qCSzzSz8v5+JD+wLl11nBkSMHJ0gT96xH6M7ZdIjY79gbC18k15qlVw/c+7ahW86H5Vffh31lnqJ32pm+fegb8mb9eb7y4vc/5OcM859lNXJ4MkdE7eui01qhfTIJqJ++R4yoxBUayrYYticONF1rZC+xz/pj7xTFtPqjr1FBoC12IJSZEHUFZQxsvGQKec41aaegYk0ayqppyDOpEjG3LfgI5G+S/qlRu6Btzrpgf0vzocHD92onPnTV+ENtOTHCRWbN3ZB1aMBHmLnrKATv1Wjrgy55WLuasho4qeBrjsvKSsLVOO5Qj+2biFCjmG7YvyyqYc6paUwNsq4DQZZwYdYyywVepsT9ALLspddVqVaE349QhpNqJsaC3Les8EsfItS0jRzY+iBdEnZeIOy/qdq3IfuNFz3bZMq3WoCFHd17CdWKTeB5c92/kNG1sLGQ19rtTi+CzBi+Ed+ITn8XLw8hJTY5jIe6NF3Lo5aV9XuoN6rpqYS+ITut1RNd+HIqcfX/oQO9rtjXiAJAY3XnxcudjRl4Wtiot64INJcnYMdjPujopGNSD3VgnA7ahyMoH7Qeyx+hq0wd4RjhL0R+fj1kjHTsAXi7lej+QNag5uxTbW2vKUegPZG0JBdvWtBBTu9TZMyXTCv3pWbanfamjrJXQLNhR1WSVyuKYPz94Ug9Zs2kzk7xeLm8yOmLThC70DCFe+ekjMQAp65jrVcTtmP2F/WhhjzWxKRRu26qFFzONF2xViWPiaTX8qFbExcCY8bCty3ONVjXsLfTqx/y6LmptkVTslccEY2dr+FZNtvlI8qGlbcJEmT9t2lJqrU0QNIN49zE0xgFI8X1knKggT7JE34KnVtlNrkVly2Vljh9s61BJbVmnjOQy+7v46LOz/m/XndoEeJn14CVt74lZ9I4pIrmULLuww8gaWloJUwED1Bc8yaV8josYduymERj4RA1KZ22sytFZr3l2LHjOmoxeQWsVfqCINXqbL7Gv18+5X6emD34id+ElYdrwj8QFc6sa+goh1sGLznLj5erGS+ztlMls/Lvz8W+Mjq6f/MShbVnUjJ+su++fn/r962/I2ZVj2kRnsLYH6+CAxshPfGzjH/LIWeY68wKXuWljK7XYVqZFvqSFfKxr1n+RI801kRiaucvlooY9trFRzPcnDMZDO7ELSJaxt5H/xOuBX8e0S9rxf+dFbLlkWzDKY9DHlqdsMzeGFN+aySPrBEe0LQsvvy8iRBohwJ9OPq98cD3Y48RRJXywWln8qqWGdR5mMuOFdUBX2at2as3oipxqmnEu5B7YeLDHDPQEUuefXJ/vfACxF9lWNevCx5Yx7vi1I6+zpw4N9lxmcR3BsuwS5Ap9ZO34k/bg45mx8/wg0lUYVW60TdHX+643PlqSEkFGCIp4l+bRh+6siwcfY9ia1Vrhd+pEWolj8yrxMWznI4TIf6umlQ9RcJHTK3DA02RxUOJLrbqsjJvFcOq3PfVWeIl9Q+4CbuF+MWske8AUgJD4k7guLpmYYShx6OiJX8ipRVUS7Mp0/IvdtrFj1YJt4R/E/vP7rhuxLhiyLkqL1mWb/A372kJNdOQae4Fs5514tGpaqmRJe2KL7G1dVYyT4xoSqAmwK3HPNYdEqZDTClrqpYB1veh/+99+0T/++a4vfMCVGnvm0O+/XTVrBmGp6fi583HswXXYTxvuxDwffAb68i8z2ZbR2eAT9SEt+PLl13+oLUb1Q+t2aLt05YPf+5ciZjsf1XZ9/f3OvUDXB/p/+eUf6lyzxf54pwa7HsgZykfv1hpmdLH8Zmy5jKo1z4+cv/z6NteMVRIwJr+UD1O//fZVe+4n9oMZ6+PtostbwRu5DXkNnqZyIV+6XQ/25IM47OgZQNeB0qU1PnRv2jbrclnR+4s+vnxBToNmyBRvtTbbxJ2tAL6O7PNMnIKfMIKzmqVWpYP7weu367T3y8eqXz7eZSoUixTf31l/b5c27Tv2oual5OPGh+Ksj529p4EeFFvqcrB5RE90vn8s019xZNzh76wVs3batrL2PtRgztzBvUeuQ3sfGrYIymwZ6dh3cvvAhl3mPnNZh/7xz03/pHYSf2sIM2RLyyrd+AB6I+7JY+7LxjC8fcZq4H/q+cE+2app9K7E1yVlH+3kaq3SRjwJQ8zQYA+7fv9UI87bVhoIMWvm6+83pQ7v7GOpyZ39gnQR0w6MaU8zzpOKg31E+J696fvnHXsOJqgT4jiQ5bbgRQkrlX8lXbENuw+SeRDboQN6BIEzdsRXEMLUqSfjgxjG59gHO3Vp4o+lfLQW956D2sRdKTZJxKomf2Hkwpov5CpWlBR56WdfsBrdwu8O4JcEb4PGWgn42orYLOpDiuiSFP7740YursDnzF9wgY6dD+KMKoWJcGoemQSZON5Y81MWMiOPy5BGf8jM86PJg0/GtqKedq4n+cua/YACQyzj28KaWVVNGSkxaLWwhi5allL2tNhirYxXratpoUUhZawXtCrqwPCLPQIgDTGVlE2eqkUih8KW2FXEkTTBjy10OvlLDmP6/ijqWUqO8gE9toXetlpryppry6HtImAAkkvzmLW1S7YU+xtxd6fvRYVuEyvlQGeIwsc0aocS7/vtIBd39A8hQoM8JK4VHhAjLQwZt0IidbGuQra45gjfB3nEJ+pYSN22RVk7LXYH8JvQT9+UA0MHQRwgOzGIfBt+OqChC5Gm7GhJ7KYPlHr64UtN9w4CfdEpVggcKpxr+B9IP8IGekIW3uQ2vDt6g7OteUQ3BJxBK4HIVKA1q5rIg5SxnseAuAM/I4fMdaSjdkzIukoNpk2uOw622EdpEEoxFCwnSLKJA7EOPqL188EcBBOTuXNoUFZyo9dhn0ibluAHH4a0L8h4AogB/F9ypgpnYvDov6rAMPwNf4LOzDztEM3uf+on/v6fEdpWAXoeiU3A/h/rsvgDzc+8TxH/cw1Kf/b1577t/7rMn+XBHztfEGH2KdO2bEuceh6vuNkG7RM75Z3d+ftEpx/6F2QciP0nZCQh6gmmtV4HYhXe1/wP/JzQnMsizprOnMt/ypf+cpw6w/zHhO1TJ22wZiXaTvcHnDb4pPuBjX5kQWs/52gh4nyOoYWC3+eJoMiHIOfcXDL/sovp6ZNZwYHMPTknrW11iDhPNGNOyZpH6DP3gomcP36RzNH/6MeGFihiOS8g3CCHOTJffPaLpjL1Qk/bfwzo2OaXM4bR5Hyh7Ofc9EyyX2OJgf56xO9snD/jk/uXXbZhs+YGL59kNFXYyJwCwYKzzfCEoi+fuUwe5hh7X3JhVyBkmc/GfWDIwYUxdQerbP+A0E411sTFPYs/xRioog+9AJu+nsdTYYHLBTMQGiyDwKpWJxQ80HBKlgKzL46MaXKmG6gqLVyhW+5EhLQYTdtaUyErauPXePpMw+xPZwgYFkoC8Sc6QXFGg2UDVbMFidz0xVjn4bNBO+ynBligMzShPdsXVdrMB162hTf4mBPczD2+ZGw7UxPSszz7mZudjH+yz6ZOYsmTwLbim33Fo2caAAAQAElEQVTy2WerHE+aNFzGNUUxnTEilMNGHnclgzulCc8JyDLNTVEHDtlWa8UN4aaiZThx8WfnBib3ZKMMTVN4gx9c/dMXx5hK6XDOPhO2Vfi28HJg21Zkr/Avmgeh7tRqYmfkhs7GVuQYDS/cC28bNhOLUuR34vt0RTnmdDovgDwxsa3IcknZM2JLa/hgR/UJ8Bidoc8a2nlgiw4bLNCqoDjPjs/pYT5x437BkpmPnRim/vQJN5Sj0wnuBbE5tK1Khjc0aU8Y4E7kQE9sCR8i9JJz0kHDKf0Rr/TFYTPxBPucx0rFxo7ygbB15oKb33UhH7HDsq2aIGGaXLTcUMpSbEhM9tdDj4SrA3xaBq9zCFy0gaCPKuiknZvYgwdB27qge9s2GSXZD/dXrGHJmfBBrkD6hSELdlYjZ+GBaNYidqmEHE0fWjFvcUwvp97Ybnve2R0YE8AsEYZzHgIj3zbjOfOH/UiyTc2sPIReFJsfPCDfebDb8WVj39ouCzW98PB+150X0cvSlBh25lGn5EyyWpX+/sBgdGSOHpSSy1Pmsqxq8VmSXVpZQ62VCllly7ZanWPbkqzOOn3lqrM+Ji00A4d7ggldKMVRDd7W1JD74Mnskwf5Gx9obMu2xKkZOX7DSz82rGtTPvL0sRMzITkwlGeqAd+6rMSgwA/mnzHlenRQOw9iFN68VEvbsbFhx4LMwk795UjNPHgwTtw7NuSlYkg6a2P6SpEkzgNbAwf4Fp8avpWEOcTLMv0jtLEKBk7mTG6XaWNkpw53bCzsCGSNtOZwENeu+FtGpsBFgP71KBTZVvgDsaUayuFLJGJDfNl5IZOXma2acuzYFp8QzZC4oTVRLVhBoLtPO9OPj2esoUAuoWVO2ohhatS2bLN+DuVFxD7Xl869CgHbumn+J7QuGzW9YCtIzuQm9sW1wlFEMFcTBnGFBLn51dQXHx7US9ZDsOu6aGlNzoDfjqDEdZDjqlI1K/lzTQIxQM6YD6HisK3IWLemlXVkeGzLzLVWWufLjdg7FBnzRUOT3t7Ry33gwZo7qOODWAaGsBM4qJv9eKhjR4S52J8ARzBEgzUz1Kctg7ifPt30oFY39qmVl561ogj74VRktCoVYCMkz37Avt95OfGpa/6lVt6wMhe7i3b8FItp27QFXkk2LfOR14jfuq7YOjXJM1Z95vbtbcOmQzc+fFmlxgugFbswA9ulOy99Y3N8EEfBXNXIyUqeV7VmLcS1tZr0oc2elfpInWCCCprt0rCpQ2PxfQFbaDGnU2iDwtu2RfN2LS+4eaE1uK+AGI0D2oPuQM8ybY9MyXNcGLqzvu686UwM+ujYtZDXRcmUyxrkKjzVJMhPsFUtNg8ljplflkWXywX+TYgPO3JW9Kwycgx921Zt5C7xDL1dxKCpwRtcoSA1c2d9XBM7cpI8v71fpqzUat7sFPKKuKzrQvwf7H1nbAb2h8YWa23woa/z8vuunfqLvikffw7kP7hmUGrI3dSq6XUMdCYOkXHix5xfCHAFCWS/OF8I3/TATqEPV54iBj7jE/YdxPaW/z8l6yC6U7uRaYgP1sWOHQu1tVIDiMXmrg7tjQ8TN2p2h39dFo1p8yFFTwjpxNfUSM8c62Vn/wKNrSLnXTlsI/NQ6mr+iyr4G66e7nZFRl6iUUY6RvIpGdv4VTXGkgbxMHVlw8xajH3xPzUT/vizbQu5X7VQ+zvr+sCvHejYhQiNFAjsrSUuJRcDJiLjRh4IBTYPXiiSS67nc57kxLfw+iRHTmwerKuHHnywacTYhSAICpkuXoSS6zsv6x98hCjG2yV2LdTA+ZazWmMPfrBmb4qdyfXOesl/rjmQa1Z0HuThIDAHrWRF1r4PPbBP6Cr2t2Vb1ahBY0NnYaamHuy/VJ9Sp6giYse0Wxwb+/sFWFoJ04jZojX/evBNWt6GVj6MFC/W80EiMY8dBeG2rhrk4U6tdewZSBUxrdb08fE219xO3ONLAxce1EnERRyQ0vUEsa/KD80Xwuj7+LLCb+Jz00IdXrDvwG/YoNcEcSQXYk+t7NN8MOnY83hcydmOKam3QWzuwC62JCVGP+DJf+fl/Z09/AHMegRvIO6AogYyOGGnng9yOVjTwcSHKx8Yr3xMv5LfO/nvvJjvB7MIqSb8WInpZbZZa7Y1WB8aC75tasRmWTo0q5Z1wTcYk3CaxPtg78w1I3Hs8KUVxjVyLQww/qNNoQnkX1C+XRb0BdYpP/HMR8EH8fm337n2UC9DpQ7knu7Gur7eiRt1shNnU0vv7+/6+PI+5WAKquAo6Y0Pyb/8Y9WXXxdsFrWC7dTK5W1RW5vuLJxr/iIQOu7kIvY3rkHVSgnbjZfzWWP3/VN9PDSoc2GJmBz4Iz4AFfpXPgJuXGMa62lA19xUhQ7Gxn9xHNRd1vTBniSVqqx1WXXhGvjx5aLahlau+9v7CjUVOsQ1ctW6rVpiU+jXDT82/FxZw3c+dH3Xlb0O0ojExoOcMKrBftS5bnfxzU2kQpSCrterrp9X5EPeitbgD/b5g7rr81+GYrq2i/XGNWNZFuSt8HeuAzfou1LDF/aE5KEnDpIOiuj792/Kv4IN/oGv90OJlITAG3tJQNXENgmuI3coNWPWA189lPjeyevtepdSU8phmVgJsI3vTcuGLY/Pac/99sCfIUoB3x7U1acu79KFD7pVQuaQOB+s+50Pgpdt0zvxvVwWFfG8bAsyS2/Uw8LavV0HPtxJr5WY3ch/4jX/FTIfCOWBOAB/B96lBAJVIk9NrYk6bPr4penLL4ve3oc27B3UyZi1s6vzjLETH7Z3coj9WZPYd+eZ4MoHyZ11+2AxZz/6vH5Tjl9+tda1ZPK6bpr+DeynfBW45l+YEoSOjsQxsCwDH7uMzZHRMXRn/+3oTnhZOsRQ2HAIlVh4UG+bLnxMjR8LNScLeztAMvHcjIuabtWwZ512XKh727JNHXFdwfas/cTqxn3Rjfq8UwzBvWxZlui5YB8+wYdpSn3e4wc5+Pw+dPtufX4rctv08bHpH/+4CLUSe0joBz93rn2xNXIz3rY3xTZL5PCY16k7sT1YcwP7O7Fnap47+8uNmH1mL3xCJgr/Pj4+yN2mdVmVmBexfulALcKHqprWdQFKy7yPNzjPcdUk0bdvd339+g3fDjUMPbjGHKwZ+VDqi62M+pVu1FnilClKC2ap/KxB7MdMcjWA+DRYb5oHpU3cUWZpJ6FFm/ssV5ObmNM8Or4f+Ju/AJEYiwKwPe2l0Tyok841WFSCqO1KrVFzXDqnf4Xw3C8d6BF6Yv+g3kKr+a/SrYW8LuwZK0wLYDukMjlbidV22VgPC/Ho1F0nBvFAGtMe2mlIfpwf7Bsy7onhGIlT4KGDOs76uVEv18+hrNsHayc2hTbMBWMgfVjTyPgofMugEw/J6JZ2hO3USI8SbJWGMv2gbvcsMOga+asqVTN+Nvi6blw78uxy5R71Dm342iJqIFCCfNIpB7rLOEI/v3Z+pY7R6UZ1dGac/8LAPgsB4thC8xpjBqPwSQ/2jAdr4Agzyhbiu3B9iw0MJ91g7kBwaBrXvHm/ZWxD0Lqt05dqQgvy2AjyUbpP3UQNmwUgAjsH+vZ5v9Ip1CqrwViAbSIk0ahKE0yreSBnSj912NYS3dRDQWx7Uj1JJlH0BTp2p67ZUtArbBDxPMntJx/D9Bp2rMuqhmxQCu4HMQhj0EptLqzVpJSUC/GKmAAkfzoL+xf2wNRzQRB5aV9Ep31dnfxVZxRIsP8EaDjHfxgeASduiLqfkBu+QMaZD0RhWjhpXkHs9H8Ghv9yvmj/ZeKJwDMFnkOaETsBl5UNLwvFNvHDRnyTIeKM3UK8XwhwOYN/QcaBUxYykBv5CVTaCZEZIgA108Xw20j+CYp+ADLZ51z6gZf8VxtcwP4zXXAvdTZzdULwP8MPOcYcGGLPtDX2M/47v1/8oZ3zkf8ERQ7IzKU2bAeliv700z4hcv6q60/jEAC280tesJEymGaRD9bjxGWhJ84/AILojg1/ALzwIOjHOcUy+pmGof7Ai0IXF54+ITcRnbhoFDR/BlFbg0LuwJSHIAOFMDs9Bpx/HU/aMfBjoOtcWBMHrX3yZcxwnuGfnb/8hOZgUXZgwDdgDRAudfz+A6xhEGzomaenwKRD5sQVfnPByIPHjrzEkil8VvbF+bIhejpCMR3bNQ8bpTL6ug5uuDJ/cOFMe0KHtss2oAniCE1uVBPf+BGZkAgqlUupHTEKXj8dk8YvxMCPeCLZP5Do08SHNzYwy7yQa+Wwzzb9nbuxDhzslIGO7wcXhU6h2UbWkMtqxcsVAnXENyCyq5oC1s9/JJtxoIr+OVYOcLKUJvyoQD62Ds2jQk/PtkwbGhpoxswB6VFjokDa2IatTGrK6cKWku3pp03LBcLKYZnGJq6tNH2Mz+EnUhXaQPQD0XvKHJN28sKfM7RpbRMT5GVSHHN9NHQDyABDzYQ/0KmNg3FqYSj5njagP31P+gIvWfUEoVtPnGR7Xkyjvya9OAaA4/hAh3PAM9A14MuciVvk9jmeNz7oTM2dME56cFlHR2ICxDaEqcpp0C2la34i9eDmITVDOcwJ29BYscs2RnOyFhp9RgoU/dd8+gabWtIpRGIsDti4SevasWPkBo2bU9tT9rQrBkgqYOXuJ7IGTHceQHZu7AaJy356UKO5EcLzyWs3lRe4Cp9FjA5ucsgJ4WvU8SDp8T860pf85LPs9K3WTrDN3nhMGeEJvW29jmo1easMT9PKDfLGDdhlW8Ab/QNegLiz1GZdxPZTd9eDB4HI7fMmvWO3gEJWycjM2oxOPQ/Lki3rjyP8L5qhwRw2E9OJZ5zT9sQXbcPm0McGGz3g0g72u534TkjesTn+NW6YIMGm+NPxqcv2NMA29SZwALxH+MhHfD0YuzxpO4jUYfQaztZysz3U6tRPRwNZ67rQxX+XijlIZWS0KvaD0pL2mRshqLVSjoa8dW0qaBdkXHgBk9aMNbAN/QP/XIW9Qzt3irHvMV8S7XrwMuOB7QdxS1wiE/Jpi42iIJATHkig7+S1Tzn75OvEYGAS8YC2A9EdfzuCOjWXe8HC3oUXZysxLWyJHQEzL8ZZmzu2BqJrJ4Y7tb7HPmzdsXunzYPlAf7AmGPu56nvHhFySZHdWDOtSraxdWhHFgPmDDTFFtvU5Mk7yPeQZnxid+aXJQ8Tm1qtKsMDHOi8sQZDD/sP+uA7tttW9IvDNirNuGklPzZ5bKXCrhdEV/AZx6f42NFhw9fQWdTEssr0pTN/bVnUeLmzgFuqaa2V/Q/bnzFRLiDAYI9I/9DOOh7zMThh6DJlMdSZf9ndU7fEoFrxQLsp9ZN63C7rfBGEyTqIf+gbukMnjuR3n/k5iIWVkotNud+OL/PFD0879/mxTegtuRYtyMAM4eoEW1pX8GtJ2M7Pj3NQHy8IT8fOjFtrWlop4yN1wMvawtCG7NbiY2zCz0kvgVSZ5QAAEABJREFUxZ4ffMQwCkK/sm8F0k8cDl4ij97wZVPDoYHV0w8+HiIFO4cK+dFxuaxakPUaZx0v26pG/Z04nbFnHez4cSdW+3HILvia8p//kqFJbHuX0bdgf6DwJTXZ4eOcL6Piqw2DiBL0wVdraoDApwbjI13i2nkpsRMf5JPfA8iD/ffvV/Dni62s/Z01vFM7HRtRqfkyGf/gYn30GbcDGnGdik2tpYYll+ZhWy0xqOxrkrgHredknr22SxMuoXPnofcQ4SS2TYUyk+vBukl8EUPtNTVeyEfGwL+DgiW12NB5OfFQYnEQP5SQhwt+L1Ir5dihv7I2U2s7+0Rk7sR1TB0DfZLZf5atyeiOHbiMTCsSDmKw8wLmzsfbXGc78jQPY3Npjy3gqpxQI69mGzpD18hB8rbyQF7NmFUqm3UhXtzhO+vgIAetsV7B24bfkgBitq4N2qGdtXLjTdod2In7zouYIz5DtsC7LJtyHMQt+LSDl/RDvGjmRVza/OWN1IbYeAdOpiZyn+HognnbNuqv8EuK/Q/eyHX8qxlLS9znScx7TJs61+joGuwZjf07+WzQBsLjsuwSLk16VKhVU9aGwR+J7cwFscCXPiyDD29L7SCwrYuMnAdxKmc+UixCRu3fefl/49pzR35XTCv2ivaKc1kznx178ZnQhFm2lZrZiWPsf3DP8eovrVFvm7Z1VbUGFDW1oWNH323mIbHZKcAHL9sHNlcV+ofSBl4vnIx+VKGrU6c3av2hHB174s/8z3Tuov4firw7L7kCodku2MCeEXlZj/Ej6/6OrYHQXHgRfLm8zXiiPSRBq7z88PuYMUY/L+9uvIS/E8f85313Arjjf9ZCmBKbgxzYTS3xa4XcUo6B4p2XkbnG3q6dmO/E4/j/MvcnDHLkSJYm+J5AD3cyIrNmZ7bn//+/7enMCNLdzUwV2O9BzRmMzKypqp7ZA1QxXHKLAHqAjBBh14DPSQyLw741MYM2+Ld3fMW+tri01qIXcit/EWIC++Pr/M8bLtqx0za8sIBalBOdz6wp+uG57/u1VlgDD2TF0C9fvipzZ3xJjnYGGzIwicOghx7o9SA/8057EquCV/I1+dzaCu2mxOE2P4o/dGJfYr8S96yDHV7VmuKv23GDH+sIGag3r+QPYpk/yYu7DvQqbG+sA9KBwwbGTg6TmmQOKcweI/WJ9+AACIMVP+WeCBlTp1o1xS9VVmWQ9K3W1LamGwd3A4LGeIVn1dSm83si+yR20TXwQZxvHBpdMRW2HdrWEA2lhE/WYIPRHGFdPzgofX8/dCe/Wq2qgj/yso+c/U6/q1opStuFHcSfBIgPwxNVtbJWV/xX6N8Q19AVt+NniVBA02fe3MiLg7glFhKIk9/Qdw7Fvn+8E+tTtrUQp1cOKeQWscJEDsBuyn9O9Z38enu7KXV0nt8TyJnoc5AEDV1XYjHweXLkIL6F+uvWFL32vZQ+mqkti1xNBc3C/pF/5bdw2FlBYK+rNrRxWPjKYeELB2uvX3ZsjU6nbnM/PnCBtbRNr184aCeni/WwrOaw8VWwZ7868ENXbE6uPNDn27e7vr29641YjciPPDjVsqnon+TwjXV75/418FdraIuNgwOJ15emjUOsFR8ntVZ0fHktff31RV85rH99lX7hQPgr+jR8/OCE9M7+sqzQvW66J6fZC97e7npDxkmsLes8gE7O8LxzAj3yzkPlhxZ8s0KfZ4FtX4jToRsHhie2HEcR31MPdH1wnw0vu8lKHpn10GV0vc/5k3g21pSI3x0ej/kvlHdi0lqJSfbLQwcHRvu6q62rbuh64573/v7QnQMBXCOFH3vC33/7HV6D3Oj6299+19+B6L7wvLUuq4QOBzQP6M/zkI2ILsW/dhHLDWhawN22RSv3nfgULP31L3/V15dXrdXSBWdRtaYHa+7BPvVO7B7nqSL3l30j24o4W61WuRbijl8e0gcHfTlIyfr4t7981a+/ftGCnAN9iqfwFVtEeSU2ef4r3BDcQMOOD/IdU1Xh6wVfdw7KAA6EDnT5w45VXzlI/F/+7Vetydn8S1hyeUX9Bs9bDh7f33ExsZr3L8zCF71Hb6G7ZBe7CkrzbHe7fRDTQym2VKzt7B8f7DHiHaIauUGu99H1IO5///vfdbLYkzf5F+q513xEJveNN54x31izH+wxqKwbe05hy6/s5R1f4kb95a+7/vpvX7Ug5w5S9rG//37D35IZe2UN/i/M/+//7VX/7X//qq+/EDt8V3helBMmOYz8/nZwsNr1/f3UO3l/S45i70nd4RtfuMT9Z9Vfvr4klaAmEsRj8LxUJS3J963pC4tpo27IF/f797cHOXiqtVKrpvJGPAz9YM2RK+vK2lyAphW6ffvCum/z0J001sDXgTv2//b3N32Q0wUfWxpwyVWz1dGrtHhlLYhJZLXSQnLurP91k5Z1Ucka2CVKQ8dlKVEJVTX4iQ/P+HcMJU+Lycja9pV5EfOh19emL18XoKnFnyUZvI318Ppl1ZdfVvY2bNobPltkQzc0/RCfW6WGDYlPoMid5MnJQo3P5/pj339kHQJv5MHvvx/69nvX27eue/6z9Txn3z5O/HEq/6WAPONmb48sFwpJerB/5D7x4OabHPz27WQPPdnPxlzPDLN3nDrZx3oXMdi1LAs2ClsHelvTPmLc2DO/vC7aN+lllwjbjNfry6uM30hp4so+9HjXxj38JWuT/X9nXW3sVduspV++Nv36SyP2+/RR/C/y8STYeXewjN6lB/bfsfHk/iSKVSp8bBO/CNOYet7J14F80nT64Z099o7dDzaAPDd27gWgKgVSwZ69uOvOfhkZHcPxhgTSwp7WWknEY+V+1LCjNboQIg15J1hDgsmJ8x7ZT4jP+YCG54LzkO6s15M4Dp6hJ0/yo0EFiVJyiF7VsWawbmGeFr43zYJNZKe2rewTd+w/R5/t6NrHCDd1HlgO8vQglxkKa3w29MEe2wfM0McwbfFZZhnK+/MBXfaKg7WfXHywD534QOC1rGHsJgXwdYhEjR7sUUf2A2iO2IudHb8mZ0kUGVTIwS1VE6ycEUXXc+LhicEQMIi1PLChK++2DZvZsjUhtBgfvgGHTcig6/g0cMQf6BDbT9rxQ3BBuy5yYeD7oVIjeJMHY1WLCt5G0caekPFGbBgSZgHo9KkrnDJvdItrBvIZUsZ+rtPOoO24QR3k6BOoYjAwkf4TP5ER+I9R/3NYf+YTmk/4nOk0AlT/6Ss8PpGhZaEQyc8BuZ4R+zHyHzR+ZvcPqH3A/zn/r/ja/yDrH7phFzr7X0xk8r8IpAdZ/BPRU7eMRE7q/wjs6EKy/IRoW0lMMWVb9gWy/ig/yYoeSfgLfkL5CedzdA6Rvak/4XNOyAl8jn/yS/8HDo2oYeeXzj9cF82AzWWT/c94iP8T1Xj2Put0C7oAla4afiymzAWC22EUSN/+ZzkXnaYumU0/oBRop65p/wThy9RzJFQZscxIsfgDmQ8wNK9LNBg0uBgbLPwxbyrZnOYmMAnCi5ShGiM1jSwWqkFtW7ahv+ai3+z89BM2Gb/w9QNfFNuzb/R0XW2G/+ma9Mj8pwkGbGtpjY2yLl70JWv6GZrOhnhwV8tNYvKRlLFLL9Yn/TnOwKXjpYdtNkQYUGOqbP+IK036Un7sJ76uYlsrd5/GxkwTHrqA6c90sC8auMuMIxoR6dHhyliApkAFrt7JE8LBDfPTtlalue5ApKllbVoB24z8wY/OVCJ2Bj9gQ/sDD8tR4nPeDv2k+vHzOZQbw8+cMx7sT51mnx87oxF78b6cMPChlCmLP2nA7ODulQedxCj26VkuPf3swedHKw8xHZaMTb0lYw+sFD3Cr+PsTuwzFlBk6acCW0jRxzK59zmTsYkvK/JFCU8bvEDDbzjb0NhXjsRvoKn4scHLvKUCJ7x+BlDgbCAtTX07ugYng+bGvvAQ03ioP4j3fT4cSisvj+uyTp4VGUB0jW6X346ZQ6MskDSYty/9evwAcnwcqVUl22kCBt309aPWs/xAoR8bA7bBBWTwLz6wE8P0rRSWGw8jaelHjGiJaGFv5yHvAB7q2H3yMJeHuKoGD+i58nAl6jO5zkPqxen6tZ2pq/P8jV7xVcdO28pL0rIsc7YjI761Pfs//2Q8OmUM90x9go+iP/QujGtVQZk6x4eDDzJhl7k5wU/4RI/AiczYFdzYkLGBbqmrlaJbalEueawLZKzrqsbDa5t7B7FD5Q5Org59bEw+hHfPs0UeRFG2mlTQ5EVkf1m1kj+w+8lPY77YPMin8BjoF31jQ3hjLLYzwrht2VaFAQ7ikpXCfJzEAK0MQNP/BLE3AAovYquWbdWNl6J3PircOTjr+C16Fg/PsbHI1YFd4V8u9vC8ZsAdOeHRsU3gtFZa1kUG5yAn7hxUnCTZAK+jc3h09pA7H3dvvDzkBWZpTQ1aGz9OvHAcsq2qpimzSvbn/KlZwB00wjvQwgcwvCRjL/qJbEbvzNPUwtoMpB38xDd1wT9jAcQQg0EO5cOycflQ9qn4C26q9qlLR0aX7QmtSuFFR34yWsgTzXnJzMd3zuSAr0qDlwelluTSLNH1wFcP/NaxMYOdn8Ccw6954WzYUthqSwXtBY44PsocfOw5ya+Vl+imVkW/s9ZPhUfsCBTE1SSoAEaQl3Vw56U2L25Dkm19kBsf7G+3212JqyitWdu6KLVtRgSukPMpg74s21OmnVoq/Leg+8K+2eAR2LaNPNwm7pn8QH7q6Jo6vk+7sGMJbSuVRRka7Eu2sdUi1Dp4UX7wssYkY00LcpyX4JIMNPobcckarsnEIhyKrXyH1B1bIzOHkvHDIBYt8qqmX/MvnzpjIShbVUZvKfpNGvL6BkRnpvFPaUHnGzY9WA8Ha9t2CMixQ5Fx50U+MqSMA7rKGB2+mj49sTNyI/pIDqDn/fEB/QcxufNxBeCjd1WD2Oo4I7reidt9ftwY6Fpq7LetirYn7/wYv7gyb0W1ez6IoG/oBzmBl5VcjI+qlVZ8uOcvrlBnPvof2DXYNwYfTTtK5gX65EW6atGyrFrXRTIXkLQPL9vk5NAD207kFHoFL/rQVOHb6Lvwsa4Bbk0H+XEjD+/od8k54dETDtmGpmYd+Q9sf/DRAdaMW6ilBx/3INWDF/uOf1c+1u98NGrYIpUCU+YSvReVS+bPwJ89jFA8ejFMzi4Tsoct4NuGXlMfQyP6oZdKD2LcsXMizPuBZMalxtzg41onhoO20LP4MCm5Sl+/fkXGKjvjmmVpi4xv0olKqSeMIpwD+Sf4Vvy5NPQv0QYaQFt4y5KcP7ZmoYqOD/IqPp6+DXPGG7Fr6yZXk5tEGCYgDF27bjj0jq87PrItITNrqsP4xMfhuXKv2/dV276oMZ97b+Qta1PjWWrgk5N8OfnIFD8lrwKwmJdtFXRLdGktmk8YyAz/fHS8cV9JO/bFR9Xa/EgcGts6sm7QE/PVqqmq1E67n6cAABAASURBVNEv96M78RETsaH3pgGY2DCkno9S3Bfv5J0o67pqY8/K3EE+hjayD3AO1kHu349PnzC/khvRIXM3xoMbnNhnG44i3qei+zsf40N7zZUSgt677Lp0blJytZoV+Zm7s15vAKLgRYLyrWSwFjMXmQ/0isw7smOzbdlWwz/LKhU8XdL1PNcZLwVvw04QNcvQ3Ici0y45IM+p3NP78/kvdAXDQVw6cDKee8rJ/czgR5/J4zN/4TAYGMS/tcKv+9wrYn/H7g4PULStG9SYjB6tmgr9TwyOHw/iM9jjxR7mslyFroN4d9ZCn36NT+OHO3Getwd4jHy8VKmtuxbiuW0v2mg39LCtqobMhnaS7Sk8Ms/zDh46lFTE4VofC0hiwDI60HrSaOrRatG6bFrIBdsqdGzQ3llvAzuLMUv43gCMlYKxsjIfuY/HTQvrxVoYA4dFNqZ2A34NOw8dx0G7JsR3v3/7UNaGbXHJkCGa9tDKWor+8fWDj66CX2srO/ggGoP73akP7im3jw/ys6MQPATYuvSv6efk1XE+lENzpqafkssH6+3IemDNpd7x8c4X/eyvllhXyCBvsw+cka+h5PuNG3HiSletNTAt3AZABcKDvXtdXvTCgcDLKzFj/17YQyzrOgxYeO5ZJ53YE8X4Sv7s20LcFg5VdvB2uTzlxU/xQScO3/DX97dT7xyOaWx65xDodw7AP7DllGCHjtQibw50fmO9JjYZWriHnPBoi+QWR7c0FNyFWMeUGwduD55RRk9sRQxW5V+BL0y2Al/SDVkf5Om6R8cNobvGuenx0XR7Y/7j0I3D4fh8xSZIhSnKnvfKfXnF9BuI7/Nw8lTW/gd748neOgZxRHSnPhIb7o8P7Bgu3YnFO7ayVGdsQnfSYUqFgLl316LY/SBG6/IijVXfODB/e+/kwqY3DvY+2CdvHGRHxu9//66///ade8ShZVmJy6vYhnRHLumgnQMz1zn54zrWq3Si54lu5jAoBxgNX+Z9qeFDowcu4ipAM36uUvbY/Evsov04TuVfsT36XcMHscBgiVx+KOejI+t+wsXDoiZPwn/jPgVXiZzZ8mzwYq1b1wuH+KI0gvt58LZtTV84pDTjv//9rt//PvT73wY5c2rl/bDsqd+yNO37IroTREFN9jpp24Wvhe+OibMTP5QGg3FyPQ2rSeh4x3HbtkKzwmeoP/9FafiWBf2q2B+/p17XFf8CyL58s2h0418pvpaG4ttq5JcXdLCOPtB9VUQnl6u12e6MK7sCE/lXj+/k34n8k7EXfLS/LAIVPbnQxU0ydg/0RlmVS1Wr3t7w0/cPDgffiFHi09GiS/wOeFMFXaiO7ma9YpMHup0a7PPJl431vq5NQYwd7xzEJdfv7DPJHYs/ZlqUgc3wjY+WReggpV2WXjhcXbeF3PxgjXyQGzfqG/PWX/7yVV++7NqJz4P9JnzFfTV7nCgL+032n6yFO2shesSGhfxJbIM37VFNfitxmzpDizq6kf8j7ZIajktc6YKrCQOGrVmFmYFG/YKPN2L566/Z89rc7985sH0D7nnGPzULtwkOHcn7GAoYY6kU/UcczD7/YK0Pasuobdb0IDbvk+cDP8aXfT6vdkX+gr9jw7LgT2nmT+feHr62r/gMuAMnfN/ZA76/v7OP3olbaTBmZA1ol2VT9uJCL7rR6CljUYN/DqpX/AvbTDMm9g6pSsjt817Up3+adu4nG+uUVGOd+oJV+FSKvcuzHdq848ABPoUm1m2+C7AnkMu326GD54lBPjMJnwJPz9J1HA9sGEyxHlhDPesBm8SIyYsxuh7s2WxburO/HzQy5oouTSsKbtuiwIovs/dVk7JOG3PrusgGefIUZQBZF1Qy8rvKDT6FHoyxX8VxtlX4MfRU+izhvZCLLxyMBzb2qtYu2gf5+uBdVNPWDnfDc0y/jjFHhYlPMCyt7CmDSS7xyIKN8YeigkYEo/onDQRzIvhpH/gmcyfYHVi4Txa2o7oCwUndmrWuK/YU9p5Tn+TYwNe2tTB3QVPoW9OsQ48BOolf1iqpMYeqSsuyTJ4LPnb01FVgSQNj+c14ayXQf+iTvS/6x15UzgWmmA/NkPVHKZdQbw6kXprVsDFtUT5rmtMvdqjH1Df2dZ7VR3z0A0AbE/tPP0+ymAqMCcnDso0CF4RiTK3T0nM89R8AwRzXswQ9ABvG9QOIuibof6b4PyAq5j+B5j9d/xH9PxH8Tw3E7poBtFyePFJP8NWPPz9BDNlONQMwx8mmzySddPBJnbH/CkS4Hd4AdfoB26kmhF94RwFSYOowJ/7FT8jG52p4zo/oitGd8U/4HGP4iSUSfqiDmwQ92egHyZn5C5ijwTXxIyca2pb9BxTtwER6/gzkZqEGxpNBKlAn7RMNu9CBRfDz3Ccv2xPtWc128MJvwhzRD36fdKJ0EC8If+xg0wCRyxeA40/4WQBjIOR3Aq5BxzHh4jfYoA2KZ61niT4dmwPPIcmR/QdEhfATJSIDNIXLlXbyU7JQHegzNuFbjNW8YcBQ4fepDzj4jiG1aqkUPnZ4MBcOzIdHeAZhIAzqP+l+jYcvNCBiBvxKjZ2XLrpkLlgXwH7KyUR8MkDiogtnGuc52PT6j76NPjCdeNEJJ4A5mVmmzg2LGjzTNyPJm/gycM68xBDGc0VmRwZs0p2QsTQi4w9aqaoES3Jc6DSecFJfEP5W7BvgdHSWenyEHQz/cYGUoQBNtWpqvCQEN/Iit6NQ6oNAw0KYg7WC58X7xA7byp9PxuEXmvRtUxn5gwetrvCzS3bGpQ5yblg9vsQddH/MhccFsOCyLRfgwB88IJs62fgcvD51pgEevzI0hW22L70xJHyl9DXHIvcaY9SapaNT7Os8TEKqgk9qyLnBhy70A/o+IfOtWQ1ZC35stcqmP2+owRUx6k8Yc45p0eB6CpXUp/7jwkMHJtUatg1ddoIz6ahzRe/omXYVeNAUuoKuzmAtTa5rvBOvwbobTFYxbuQCsTFxoIesRdWainHb6NMBGHFZ/GEMMxVgSLb1ycv21FEUG1wBRm8EcsFnTGB6XhmbjYnnyUeU2DTgZENMH5OgE8Ao/rnyUzrIy2AU9tlpgcz12TR8gxsgSPj0WiMnHwfSr1ayDYXojqtNd8wRzb7NgJjnSfB8+q+j0ODhxzY6xT/xtNRJjqk7DGzL0HV0pMK2oirG2qyrLj8HP74/ybMD3MKWak2Fg+0nfxxlKO2SDT0xbNDDCC9dPgmfQPAa9JKnTQNcqchZ8MDmG4NOviQGl0H1vCAg9+TtK/orBf07fsZMelYhE9N0skelDkAy/S9KdI4NV34NGRvyQHzpAQKXbdmlddm0rju6WZExeQ7RH4r8qS64qY3cgCiFvYa+eAlZeDiOTIbVUTK2DHhg3uRzRDkG8JYCC/5YeAgPjcGzrdmmFsWOblbwVvRrtaq1VcFBMzAkG5yyThx48pIUuX36qD/3to5sQWNZQhUEUc8OdVWT3STg8t/QAa/kR0fX8eTVyQNSS63xwsr4EZ9Ti5Kq8K0RENmxe/r9Jx9c412NfWfBTz9ooD/jF4htyzYj1xWayyb60SMyeSk/+aBl+bLJmqWgGxjQkRmDq54Tg2mErfgtfrz0ypg1WDtMqYcv/E/WUUAJMpB2ZGG6Bn3b4pII1omPone1Upk8Hl3xV1WxBzUtdUFr9FtTyZq0Qi68wneMocwzpPj3wZtgxkQJ73xUaNVUVbJDF2OkzB3EOvoN9JbMSyTyYwe8O7qsywrvBl/G8Ul4iNLQpRFD2/SM7SbegufFO7T5Vz1M6uPj5KX+hHtp58tNIOORGR1+AA4KXZ+6SBcnMJ+NuYdkPdPfeFOvaj9y09O2yz4o0HdMiB8auhZxHHDMvcs2cYA/fjPI1RodYfsxfbTtG/OD/gObTjBCadlWgboz31oppRizPenjj6om8ydzNi0z1aWYNF92GavW8FPXwcf5QHQc+DZxsK2CNdXUoTOedsc3dz40Brca8SA+B3MnNuQvJSQf44OG/KHiQ0DXgw8eA7zQ52/vV+E4ci4fGk72yIwLXQ8+OkWO8E+rYqTU4JPYhz5wslY6eXECY5SEDMHANpWRRYz5WDPXB7SwIn83Upx1zvpolY8sr1rIp94HH8IeSp6erJWDdTvtgtfMBXLStqqslI6dAxo7cqWMVqvp0+gmbEw/6yd4WKkDHuHZwNvYGw2vciNfRK52hUaUa99stK4rMltryLBQgThd8V/YazKeGLaqOWdI7ny0ObjfRo/Gs0jwivlCnh08q2A0UMpq+uRxYs+MAx9PlaMdbIydB744iXV079Qn/rGtzEklwfMkFrFFlOCFN+TYPFhrhw54RDbLVwdxTtwW9q21bWpetSyr7Ngo+Ep3Pjrd+bgYXkLPkw/0Kx/KA5Gb/Dj42Dp6yV407cNHyQ9U0MCWI/sYAg8+Pt84ZDAfCtf1hTnpRF+pqRUAXeREZ0Nsm3icxCXr4dC6Nm3botaKelOrUoqx3UJfCBdiEbCt8Dp7R0biJPCbsoc8sOdgH7SNzi1m6SRO+Uso0QcSaA3HABV84Y78RdXos04GeRWYPsA+RtWe+ndsLnTrxEiwiI8DrRbQFtmrklsNP7Qq+iCxblAHS3Ay9NG9o0hkWIuaF3V81ZHVH8TlLtZIh9/APwf65+PeKZfRszGea8j8aeReMT6wNDqlbV9yo+cY4hAB/ILO+IO5om7UJzkcmcuyqbVFoR3cpHtyL9pCjJpSbaq2U5dO4tyxobWCKbzxbdF2FX4dyrjLspm3Va0xFr8wJs32Qk6ilqpW+ltGdbBnJdfY5jlcsxZkNvAia5DLZi+ZbbBZNuwvkRfoyAV4K+isKdTQisw7B2f5V3Udn4Yk45LxJbgYlRgkl+ILqWRbRu+5NzFvl5Z1EaYp5WRfOaIcfh7kO5c6eMFHGS08lxRCokPHP5LRy6pagKZ1a9RiLPHsrE/q5JBiQ8bjEc0yetPAXru0tFJ0HMQi8m/cCySrCp7rpiJunTlGlNLhOchfq7SuO7Bpf3mhbrIjayi0ra1algb/6MW4pMfkLfxQE4aNnl2WwF2gkwb5cbBvjE91wTH+5vZABJgHV7TmvLvyL6n2vemFg7Tyog8OJA9yHTfKLi3rotZK6Qc6jA583UdXiolJw8YVSBtxcvyLAKZkN8U/K3zSXrF5ZL2FWBWW6GxaUievb5w4jt5Fk8Ml6dvvH3r7/aHOoWs/7lraqYW1u+8LOkfvL3rZc//a5r3rZI8NRI/stx8cxmcPDWgYP2/Iik6Gl7TC6/XLxvgzpqz3fQvPX9Dr1MHBU/5i58u6qglPY/ZCLu08L9nJoSEqFbmVA5Mpj9w2/oG1Or7MR/bk4QcHb6MPtVpYA6s2Yjz9JmtnT97apVtrq5Zl08vrq/b9BV+U3jhYP4nXyy/S//b//IrNix7c10/2ovMZk9yfEhfbcJQ0gHnV/AXt2mvoVS3YXIq5ZWlrAAAQAElEQVQcBZ+YHMkb1mirQ9UODXT/23//pjcOrE0wF/L5df5Lw1K/l95+O3XnGfK4nTIHxA2Dl/3Qug907qzloTt72MAX4nDaxA4WctTBFtII/y5AF+5Dn1XRnNTB90Pfv78pB3Yf327Kv6IcGupMug21pevl66Jf/rLhJyvlSI6ckk2s2jrtj7+zj+RAN/VJYsUPLF+ppHVftS4A8V3XRa1Zy9o5zNzIj023j647z2En+6gsitG/aBZr7+S+fkPX5AFT6EaHuVNv33/Tb7/9Dw0EWSu6LNr2hq4lEMQS1AN98w5gaQ7l12aePF2SYzxLp85QoSy3vpmDTZ71QkyyjybHbhxoPgDh1wZ9Him3WrQRE8f3DIwufceX78Tsxj24YfPrV54FJEV1tibi9iBHxgRcGTWZlYySiVH0WQnigKCzThOPOc5zyc7BdtpMYdtDJwIxH9rYJG2b1arI24duHGyfrFUpvuuavBBYblqm3k2xG5XFElRuE+vri16/ftXOfrm0BZ2Hylb8EkUft4c+vp+KHaSKQv/Kgd6K3AfPPu/vN+Jy6uMt8TlmbL9/fxDfQ1LJyDZ1dLhxOHm/36ZeQ9KKr2SFrUghxoeWZdEvv7AWXzd0atr2UmS1NmadtlFucL8w+8pUSBTik3+NXcQkypcX2QYafkO/GxIt7V9Wff11I2dW5OkS/qzAUK2l7WVVK+vkORBRioK9SwdrN+vhwHGZ25dN1xpoEnsQzlPwEitYKv0P9soc7I65QKQOz4ZeX9Cjmud6TtwHz5upL1kn5EOEWunTmZfd5AklP+sqdG2lgf1Q8O750Ldvb8TkXTdi16demZ8sJEtCfiegSRUqdI7lmrIGzUuPoaqa8chafiVPlrZNH5Dm+FRh8wOnqin69i6KVZISioUGZqo1+rQNMKW2NFUreJi6AQUOPDB4wIgLfpZkoe6cXxrz3IvvJO+Nw30hpWpREWthf9bNiAG6Stq2ZV+QUUzSuja56GErvwpJcDvKpy6QVvTbiG+xK5TiP88cPcmBBq0t+F4Q+uRkBgZxDE58G/blplZwIJ9Co2cJTdZqJz7FPOzmTMbTsK34QMg2IKVPhLEzY4NN4EBI3gfW9brviAI7VQOj6HCFXycmqQMMzQuR1EGKbTRRNrYHTnL15PnzoA6/gG2QrgtUdOuANLjHCf3KGCiQwuBC+9e/PyvxrzGu0eAFrt5/9dcQBKj+L16xJ/AfsbGN+f6XaNM3zNj/PD963JlJ4N+57H+gg+RkEzqA6PaDx79D//+54X/QC0H2P4/hmGQKsz9d2KCf4Tn1uYhj1zVP0j/nZv+z/VP9c57YVv0EepbPsXRtKzeaxiLPeMYCP/NJ/2f4MQdtqywcTbP0LJmP7p/AyvgP9QhOyOOG1J9gR7+m5alfdAzfzJuf9KkunyL4Z/qf2xMnPxn8hPSB8KGaFyymKuO5UczB50/iYJds/4BsWNFt29rcTBd2+SpLuSagP5v1NR5apua4KEOGX6uMM8hIrmyEAct0PyEmJv4BqaPglfcHDzA8DPEAmTEILv1HWn/QpqcfSTMnL7w5MWSzqcb41D/wJPPnp65mGdK0m4eW5M76rCGV7QmthV8kDnV23fgu7CXr5wKrOT9H02HS9hyjOS/bF9Wzto1KF3K5Jk5+MtLZQ06eoLIfgKQiFrYzPWG+xHCnP3g7iE4ZjF64E38Mbmxd8Wt4fM4H5w8WkZIRAMLgDAT5qUY9Eec4qKBMvqk/tUgbEhhcl23ZgasP2dXg12V+pR/6QPxpU2xvrbE2Fi08sCYmA0MOcuGBfXnhlZJ/C7m5al2ogYW1dMWsKbxaKzX4rOsCr4xVAofemuXIDZD99QA6N1pUneOpJ9Ab6BWwLfsChuc1fY5eHRwz0qq0ISvyWjP4It6DB6pz2nkSP1igS2nlAaXSET4gj050oYneksvTjVOuKHEcUPAPSIbfOXHsyAGYO7EhNPo/KTa40AclvCr9CaXZh4+YxyQeAB/AoQcP9XnhSn3iK0mKX6vg5fTQF/3SivyDh7e8uD9S83EpeZS5ZcaHhzl8I2SUC18s2rZN+7Zr3Tbitci24tNG7CdU04FtMXhZiSXrcgVaa3P/vVTIryetbaUkT6JvdIp6ton90DULxhByuo7kFDEIHqOKjOx7276i0zJjtbD/Jc9aNUWP4Ka/oscy9ShILdtqVYov7c+a8dAxJ8qAQehtK3iipB+wrQU/teYpJ7oFBvrZVmsNfzX02si1DdxFYtxSKkmWXTM/7nz4ugGPZ8wia0PfqTPrxUYW/NYFO9emIp6yfhQ7/hIvhn3yO8lfHHjNM5dG4hS9f4aMV0kNO5KTwt6MJadSBzr2xK7kSXAyF5ZGh4yfxCT6Bte2bCt92zNej3wQB4cJ7fsObKpW5AOA8IZ967pNP63bpoWXPsKtyO3sk5F58JYTH13w4GXqPnnHP4HWmlI+bWxVyGjIiD6K6Isfe4Ao4X2/3RSbwjNybHzInLGrs4cPoGN7fLny8r+hm221Ku3bohdewrZ9m/62PWUVczRx/VB0+aTPQUd8FffGnmu9sV5ZcxkffFHOS8vJ1/fH48YL+2PGMnat26pqbdqwkNsZu/iyrxCMjp6Jafje8fUtduFvpnSST3d8Fxmfa/3gpalPu64X24XY18zhoYMPZPFJhFVrSjE2LcQoPDqyCv+0KhWGbvikyrSFaf0CXgrF14pB3ZETusGMniU+SszCM+3oHpl3PkbkRTIfSGPDHV1sq6GHfdWTbl0ZW1S1KrG5TbobOXGb8RS+ZDtSygw3yXRi88G+fZ9/w7vrzj4ZePDx7s6L+Z0PjYHoETjw2YOPYtHftvKnqmmff7ucvMJm5eWPF65y+iXbxF08Cx3wf8z4y1JD/23dtO+bkusDpR7EZ1lXxnb2iFXrupD/i3b8ubG/Bhbiop8LdrRm8OEF3rpt+KDAwLsEu6oUGftcYzvtHb4rutx15wU9+bFOmdscT3tpbfosvk/udOJrh6ewZeiOH27sS0iYckMTOQN5J/f4k73+wJZOnDtjs6aNUjJ8qkmNnF23BfoXmYngR9adGIQ+NHFn8eOK7GD5ko/s2ydgw5124Pbx0DsfjN++f5ADJ75b4b+qVYkwqFr7QX+wBgY6bes27T6x8QavA71j/74v2ue//Chy6NSDgyC7qeHr6N74wAhb+J08m+VDWperI6Nrywcx7OscSiVvTnjGDwd++eBDv2ztxLO1pljVif3QmO2VNbVtq+JPgTfw38kB6LY3vfAR+vXLQl16/dIUHTfiva5NKbdn3t7I2wdrPnkMW9jUBMnoK8kN/g09N3jsih4DHRLXB+urI3NIczx6BFq1ibuj244u+7ZrR3ae7w5inryMHresO2x856N//JlnrCU27Zs28E/uQeFv4hoZtmRbBdDQIA4D+cpeAeQLVehif/xuPvQSNvZBPAZePjru6PPy0ohjKSUfPG8cRtzJi8jIWHTY91XLuijrbVvXmR+xLc+Oj+y5Z9bnicvwE3rEhyfCIn9H/3VbFXwQNHVFfvaE2LjC95WDi3Xdpi0ZSw5H/rqsrP+HosOXr1/0lY/PX7+86uuXHLhc/u/IS+5t6PXCfrLvu36GbVtVrSnyw+eFj8Ff+Qi7LKvir7hPz4Ja6ugd++9zPXX81SdeWapW6Fjq7MXbtpBLr+TUy5S3EaMFnnbTumxqtZD/h275eI5Pc78I/xH+2Qe4r3TuxwVj29IEQVdTXvRIvKsa8V+BDb4r95ST/echqRTf7ch1lZbWZlxW/CBK6O3w8lzTd/Lzg/w6iFfHZ6DMKzJO8hAWauRbyzoFNnJj2xdsW7Wwdw7yfGCAZaEyUMjfmA/s85msYoOkHL7c2FOSx3kuSPv+cbAXPOYByMHHt/g3hzXf+aCb+1PuD5GTGH7lo32h0CBhIu9BLHIYdmefyToT+W1b1WKfKE031u4JX7voS0xrxZ5PfySvHjyXf3BA88aH/YN72Louyr94e319IZYv+vL1VS8cbKa/7zt2L/CxCIiqqHWV1tqc2/YN+3dw0BTfoK5O9sfIyT3pyqP7fLZKrGWpmoilgW1C4reRoztysx6rIg5+EZVFAFPztbkRk8C2LXrhI34OEvZtVyefAsmv+ODBfRaSmUfJyX1ftEOzAeva0LuUOmNZN4lRcuD339/0nv/EK4dCg3txx5eiFkrbUQq9uqZ9ocv6vnOQ9/b2QVxZ++h6J6/vxOiD2N/ZUxOPqkXLuqm1a73lEIPzV728SvuLxJSKA5DiHvBpZ3R9mWt500oM6yffJwcnyOwNp+74O/kk5A8Ad2jwAbm1Bf8uevD897e//Y386KwbkX8PxrpWYr8lfux/X39d1LZT28496GWgV0OvBb2aikTat9IW4Fl62xrtBf13yeSfpCpxWNL0hX3p6y/ZmzYt3OeYIj5D37+/K7mQfpGzy7LolX0o+K+vO/QG7+QA8F1vb29KLBPTtgwtq7Qsh7b91P56Unf6yHRpI/7bFlkLehYe0SyDA6TeiRfPbqo7ap6T5uQ+Ohg3mJCryCvhtKypD/apd+49j8SNtZHYBTcMrZJs8CWXVS61Ktb8on23cgC6Ypdt5c/ffyOXvt/n3inG2tMXN3Ij94aOfolXNKzEnQPHzh50Y5/8AO7sVblfTaiTg9tT//b/KOScsEuuWe/vA9WRhj6xK/l4u30wftM3DqC/f/vg+QLc/K8gdBDPpv2l1BYRi65vv9+wYdGy7NSldWnMtcmzFf4ExAHJYA28sy7eOQRkyxYuRHWjemBI6F7NMv54cEB7cp8e3B/E/VacsCWnRUnOGl2/fnnVtq/QQ8u4bfLxUOL4l7/+RVWNuUXlRbnftXXgx4EtIo/egOTSUJb5jVjdpkzmD2nlveoL/A3fhk6BsFvJ2X3fkLGSZ5013JX79vfv3xXfIRC5BT3OiXXYFBveOHR9w/bkkl36df7nu8NdIcHXJ3qWzJ/gQMrEdY2rkvHB1KM026MfrMM76/GBr4U+GU/+B55UVPEz24kWFoBV6NnBPyX8iipKyW0s8Ync0RmB7sae9CB/4+/Xl0ULPsHF08dIkywRqgkHzy3v7+/sCffp38lDgt1A3gO/dxXEyxLfbVp4Np17H3sOaPDAKBrHcdeD5zcUpBc7uhb8H9rJc0iwwdZDndzYeM7d2Xd27rGB+GhZRDmJC+tmOlOy/iixY123qY/tKXthPy+MufO8dmPfDo+GjqEjDRU2A9l6luhy550taz0mZB41p9rxQ2cg968biZ77F45QaEIeuw/e+UBJV1FuwHwQhNQn94vMR4/v3zq+w4/EpLWVPSKA7i3+Ggp++FyqFf1SfGtHc83SqnT5adFrDszJ3xdgXRfF7oadrazkd8hizxmjoxOQ5olOD+zNPTFr87IFHSDgwgRrY19Pe+PQv7FP3XnWCF3GxM+nTx4cbvO4hlGaEP2Tox3700akTvKOWbWStXUfUQAAEABJREFUouu2kTfoGxkLvKXY6qCoQ9DRj2rit2UhB089SHrE6oXc3cmTxnZQ+CKxCOHls7Q6fvOEcEwOrfAIfuijU/R7ELOs8c5AIJQN/Rq+C0T+yd6b5/GBg9KnUgBV0OcIiQqmXLPd4wgU+dHHjsT+jNMnBj/MT0fRtB1X0vrjMjYVYHQpfiL7cza+SXvas0gH/GPHiHKZMJzJrYHvJyDrcw5RUxYsBZqUAVHAiQ9tq7VSK8uS6AJW9LGv/sytpanhTIZ4lUKQPoVLF0GwhSKMc/2YTpthwZ8KLefD6oBm0B/gpb7GBzeXn0EqcP4AwyTA4I/LNrwKSO0f43HAYHMJCJkX/Jj+qRHauvp8cBEweGAKZDB8Zh2b0/gJ7Evep07Prn700VeghEcgpAlQ6uB8tmcfvIxdbcu+AA9lKLESOUv7WjSXn6QR18WFzIQ+QHNes21woP6UPyf+4Sd4fwJkS9YlgxoZkTPwi2ZMmJ041LFRyBhoCjhtoNOGhX6AUuLnUlzZibWYvOpCFvT6LAbHjP3BN/pPnqCENZWiwj9CxoMXSLvQLzhUEz9jmfuE9MM79T9CbMlYhQGNyL0Ah6cxxwa60qf9eQU98Nn/g36ggyd8ykwdVhf8wSv62cEV+AEr7h8S8kRE6dPpok5MXDI+nUBbjIennqU15p1ONspA2vCBx9W6fsfos4Fo2Z5QnkPKDCIk+lwSDVCUEllVaUkZ6/DNQ2gxaPQpmNgXVdqimdqmgTWRG5hBl2R7QugDjIgRpqNF9I4NAQTpWVi7aRl5koMEUMc/ukp6iNO19qLwEzBsYERAtIPdmJruQEShz8JNNuOfkJtM8AMnm3JwJzz5ZDwQ/MQTNoJNuhMyZ0+NNCdCJ9E0gOr05asvSvCpVMWGnc14zoGnocwFaKrj/LSZVugzJsocizwmqvjJRd/GUNqSZVspcJw8075GNOfCQ/jH+LSKuxFGDfqSRVP2JzYjYUv/5EZ44p/cFB95QOfBIDe5Br1VMi8W2duit8AfYSQpLwvxcRVtX4NzLvKIdfIr/tZP5chHUuwPTcBPdVIHOroMiC5u0sRnrOHPyQYky7P5+WN8NRAc+Bz7rOOn2JL+53zq2AIJPiQ+CMtYoOdhAU/ZVvQLOPYB+SiTNS5KaKkkJhceuKPRdAETqfOumjwAARkIEHJs4WYNN4A9FaKBr0am8UlkD2wHTa1ZecATZc5Pmy3bjASKNjygtdscg4USx5NGVVMDPONnwVbhM5AnYmP0VmDOl+zw6Do5hDp4OjUiqqRB4Dv36ehTDIZ/v4xQeIvfk/icPLiBqoWHuirzQN0FutIOiJK+xR/DOHKRaTsz6H3OdYFj6A954kg9ioNimXHJpgZs6iENAHEKZOhnEMWy5oXIzGmWIds/oLWmaqXUnadQgxO+Gpo4VSUpo8jrxT6LfZIODD5YK8kl4/P4KQAWs5mX3KAlGU4+buCRSRvejfjaRn/2yC7Fpx1+J/JrytMsl1TJjn7UEjQA8sKHLv2h0A58lfQ9Ex9ZLounQSByRGz7hEE8hSYDBnc+sOblaZAXHZik3ULavF8VuSLGA5l/9KFjDFVrausyfVbSrJdq0BmQDF74d3SKTXlgz4vfwZeAwZztyWOBT6UNWGK9D+zpADV4A5/QkohFtaaT/WPA0y5BwnioAlJ+B7rZ1vShIQLszFgDfuEjMDNv/GwzLunO28PBB9fMd5w4kDHgRcWHA16uQwteLki0cq8p2C48eNul8JOsk7WAyoLFU95Qx+Zq6FsSKEoZ8OvEoPOBYKCjmngJe9G6bWrsJyeIJ34vN23IiF68/89/tWDikxBGjiiReZ4DeZqQXLCxC/rIGdSi3/mYcfDyZPEHmcaAAhZssRmrUuThNaEeYBiWGjq04kUWnBU78i9GjO55+esgDpxkW3bJ4EqWVIDwRyyx7D8AMQowxHipXNQLJhqZ0oEtd3zGlqL8P6S6rOFFbrx0nqgU+7MOgWvf6cgZuvzRVJP50BiBqFF8pJRueblmvcJeF4RvCYILumR8xYhO8qFnH4RH+L3wgbdaCXOVMnkHH92qmjrCD9bSQX6iITaZHGlqrWQzAp8BTuiCK5x8wv/OAV7GThT64MCjE1i788Hphk192iCVxBjWwE+aHxWeMQuvTrLZQ4Wg1gwOdmHHga1i/XZkFz4JDiiY66dO4X9OGdH7wOEdAxt+Xpddmn42fLPOV8lNpDe2Qq+GHuCo1JEVGQPdlcJ+NwCmxJRUjWtRrcSPfTBjieuZhnBExzIARmIauUMNWRZ01I3cG8Q67MdhcDzXwUDfkvkjfHWgblfhl0L2nQ/p8emJwid76oOPXmP6YUgeiDoVmzu5W7ZaCXuol6arlGxLzE//wtN8/O3joeT/ujYtC5jEpcP37PGlVeic33XdoZdcEubTQK5SBmOApdakKhCgj262Zn9hbCmLUAKGJ+NS1NbJAfVJ3sihM/HAjvNO3ZXi/Chtq2zUHxPszNDH51eMS4iR6IsciR5WQ6dVS1uVgkmSiS+N+Aoh6jwfiFgxyh5H7hCDznyVVfgu7BiVl9JIR1Kz+e3qWR98LBf4TOLvnQ9aGzrgDzBsDkDu6EispRX/QWfmQo/vTQwS2/hzkAy2p6XVrGphM5TSRV0S1IpdrSzTl02e3BB/UJ8a2BEdM5e1IUpV9D4nTk/syZ3QHdR3DgTe3z+Ue/W2bgxHaMELHyOyoceA5iAekx/yhqwpAyG2yRnj4+hTKvQKTWR27GkYMcaQrkUg2/io0dfFQxjx9EfoJGuwRsX4SU7Enh569sg4JjoYkm1rqlYMoacoyDWxMnWH39vHh+5ZJ6TNBx+k+xkdSjb8QR/EKzEO0JWrVC4trZESeBuZ0XvgT9sq+FZJfXT43nVwz7nnL9q8g8tZMGHEB43YL/AxiCd1sdeP+Z9lPcipg70r8lBJHb5HAH7hNccgMzLWnfsGhy5uxrdNEhMgHBw2fLzddPCB9CB2A+tjK1OaNXqGZ2xtMGrYsnghVxfZsRsK/BDZN3jcyN0b96Tch1Sb3vnofOdDNqZP/HLjUauJWyzZ19Xwb4Nn4YiSFbAa8SodxCofeXPAdOJ3zJofLk9sDP4gFw72qzsykm8P5O/7pmqW2W+WtZEXCx9drYV1tnJosKylxrwoLn4US6XCFtuqslBp4otyomj0iPwTOxfW/MJzxxiNfE7+DwnjIJXDj3Y2oGrwRM6KzByEgsSFv8iRQd7aQmapsTnGlsgt6DPeWmnfXti7pTs59yAnSlZjsgIlBRd19IbtN+Y/uD/mA7/6UFMp9UBWntUe7IXyhppDB/MH47UKJkaTjJl7/gJ45tYNn+ZZq4MHFrKKWHTduO/ekUOI4WVEWEzK0Re/v+yr9sBmLW3gQ6aZa4kFKq3EYJv+F7QDHoN1MZB5zn5nH8SbehD3k9y+82yR+9879vXYVJYXaeNQveOPflr512034p7/p+z37x/qp6ISfLtO8iN2mI/0eQaXi6tAaNht3fj4/+37Q79zGIZZGraC56XjJ3gNKbm2kEcvHOosyH7jYPwGctbDQZ7DTIWN1lBHeEPWtjVyrKkK/fDlyb1g29c5hgStMNrIi7Z2VTvoD0BqyC/A2FqGnvvNIAZ2dD2IwYHPrA/21pHnJ3JzXVctraF3n/Qr++1G7izUDX8f4N3w40ee6XhuP9kvciCcGN45XPr+7V1v7w/lPv26Ez+eq3/JgTc+XrFrJV5fXlZ9/bJpqdLvv33TjZwr1k3W2Our9PplldEXd+sDnl2WalUDZDDZO/P+9P3tXb/9HnjTI3s/+9HGgdmXr5uWtZSSv6yWmBoehf0Eipx6UdWiwm8n4weIZzVy/04M2TcZYOtEI+mD++Y79tzZ147sZ6zHMgToQHjw3anfv9309tZ5Xzn1xoH277996G//46bffnvoA7qhQgrPYPB957A09i5L0x5dv7xS71rwk/GPibcQkNrI2fFbtUY2wAWadcc29N457GrglksNPM6ulf0s9p3k+gf3zP/jb3/nAPsdvR4TbozFX//H3960kC//9tcv+gL/fVv0Qn+H9+vLqoLhyphLWtd1wmC/FFYEt6Gf+qAn9s+u78RvsI/ZTRrJXOZK03+/45cjjoJmMHe7HbqRO7gS3wx9fzvIw6GN9fD1dddffnlFp10ruRY4ybEP/P8bPv1Ont7Jv4N11lmrY4j1JGVsFAK9sJZ38ueijz7GiE4idR+45pw6feQvMbDuPj7uSkzPbHzwyv40NLRU455iDQQsa+mv6JRcLpXeifW3376zj94wsGtfN94fm9a59obacmKLlL8cNAjIGHet7F9ffln05euuXzgc3/ZNiS2i9DH/EszB3t8lWY1Yr9uqxp5hDtjz3PXg2+CdPfeB3b//dlP+8/gsY0XfI3sbsUCUUm4fHV6n7OjfJ7+2LHIrDfg9WLtcSj5/Y/18+/6uv//+wX31rrk/4u/kSf6CyQf75I17rWGMG0VI9LpvrJ+FEczn9478aP7Ah9+479/R8WRsoBPTKuK+IL8TA9zJfjqmX9UXcudE167MYTZ8rZdX48uG3gXtYP7UwR6jATfyJzw8FerKc2nXA1uP6a/4eSePtn3B/5u+fNn1FZ/v5HgV9sMjemWvHTCyLx+d8D/Q+Xja/sDfSkHeydx9jnfdbwOdpQexELkQn5OOGjwLwk4Cn21BHduT39xGyM2uGw5/4173+9t3cv4xbQIlEuQS+pt6ALTT14AXDUW/oT66ZnF+u8qWEbSsjTZjTHNLFENqMGxiHgHF1ILdGb+gzxgurO/0o3Pn54Z9d/aMK6cQjc2Zh42Yphrw7rOd/sg+Cu+079yzTvaG1pITJYc3xKgx8U/yIr6In9I+8O3AT9OkIVVlb0PmGBP/mPhjxpwh7DMQPEkxUpIdv1w0VchF3hXTU2Vp2kcd+sT5smvg9x7PTjmiZD4DqKHkBUN/XBl89hCHTDrIid9pXX0amasIpV2AIjCQ9r8Hcfq/N/fHeBxywR9j/7lWDAv857D/Y6zY87POtnGA/4nQOCLwTxMMQMIv1z+TTZ8xM+vISvsTPu0I3z8BDNMv6vJ0/SfJ/301SRB9okPgP8vY9ZOR8PhMMvun8X/J7M/znVUSctv/5G/7GrNN0lsp0TGQ9s+QsdjxOXZhf/aykAJj8gleoIcIFNjze83/MWYVLv+c008lOKH/aehHMywDPwY+GzAqGNr+YWfsDp8JT7y0SRIu1gVjn7xs6PC5bUb//evCDw70CEg/JAsPUq0VsusHccZ/dP6dRug/YW4yc/Pq/xI7/IJ7cqOZmw1qYPIP3EGsD3bKPBjaTDIT/OlP2iiXX80ZfuwiXsDT7uCe/eRmgWET859/gpNcFPwL4JpIg4lQFQrZhq9BAfQPhTkukkFTzoPN/8GGHtsN6gR+bE8eepbwTtP2HLdBkmYcowfNP122L/nPOpPR0f5j46eZ4f9zQPjfEskAABAASURBVLANL3niuSxjY+zMANPocMXrk3/mAraD8oTkS4BuiKjsa37Gkn5V08IT0pqbMmnUwcuDQOZty7YK+bJmac2zP3HAjXw8MqdtywZ0lTlHjNIzP7aZB/s59qzgV4wbDM34fI7PgZ9+HjykHdzkI3vmA3OogC+EDW2C5CePQcuAlJ/EWhQDn7Rp/iMYZJtf4HOuQxxbAp9jYt7PzsmDxKfOqQ+eGgLBaa1STR2zJhoPHJCKZXPd2HF4+H7y+mynDq/UFQJZdim6R14OyHqYoMPB2kxO01RVyTRCSzWvkHuO0h1SOesPvEzQD0+lbdjTx1yFnu4kIIPm9Jo8WZqqNcbF2IUhCmT8avr+4K06+txZZzcexO88SDZo2rJqygI5PKP/5DB/mMIXkwk/nfaJIrE/8EnHFNdFcP1Cx2TUlzJi2YX+Q3baVqtSSmwKsF3he+nBHpB8OohfZyI6Xf4z8535Qw9i2dEj41XYDc8DBg8+fhzMZe+KnkbAsi5qyyI/5TE0L8tTn45NGUDUxNl4ed62VZMvNmSuIyv8UteTzx0fHsQ4Y4JXtaZq6CJNvif6hCfd67JkIOKGrmKbsX+EuiafSLYn38idPo9OML7kSq2VKjpZ8Lpog3fghyV5UY1xK/YH8gK1kDMnusdnzIQjH6sOLejfmlXGBhSN/yU6ukpikbGDLxqpqzW1KtkXTuQGc+Cv/qTPmMGJ3Pi2ValBV9XUqvCV1MEfrJtPuph++W8onAOYDOuhDFRrSoz2vEBuvKgTr3xciCEneXOi37Ku7D2rIvskFh19BiAY2OZlv+tg/M6bVdYFQ2rwNcYHfyDwgq4omflyTbkra6bQ3baqmmwrBXagJq8AlLnoB/YB3M+jQ+IS3Aq9PP8EbyFHA3PcpcgK3rIssoOnOdaIaXvqmXZixrQgAS8UUmITnjE3ddZD1ka10kHcY28wbctpRFfqwcsUzUlPF1vGhLSXdZm22xZXhkTY5lrMesyAbXA2Tf+0JmOjYGjjD0I35icTqRrYvIDlBSgohV6tWUUn+pZL9AATE2shXwMXTuhLYlYUWDO/KvFPTqxrY7TLti5+HRskE9fwTmwfvKDajPFTzYqenQ+WD/bIk/xZiUVVmzzir+RI1vud/aVj9MAW/TvFlriUErz0cQHdJxGDXFMnBmXHN4N8PNnfjgwxJj5uaO51gri1hh+KucEYH5rQ89JjMDvU0LdxDwMBvkOFHxs0+75qY42kjxhifyDjJG49qDI+KdesM9BJGKuUMojVYE32XuCXRm/QdoWXhIVcotgXvs1AYI4Z/a3wXlmH+7bzQWbn49Wi1kqop8Q+7W2PjouqmbELREmcYrtd0DTZ1sBxYMz+uqx8LNun/Z2FN8jdwcHHsrzI/IEFenc9WN/3PKMAsWHEHj742eG5gBb9Q1FqhR4oFzlZi23qBApXxgIITA9dBP+hOx8g8yGsoKtq7KOdsQcfeB58jD5on4wN8K3QPrj/3u8f8OhaWikfnsxUa022ZWamnGed3LuRd3c+Hndyk2FwgiWBrrSSs3fuRw9AlNA/+BBz4yAwEDrUQ18+bjUQoghfeYtBTw5SkQutoQ9MbXzdh2zq4A7hm2vu4L4SezP8CSf+jP/7zJEhtl/i34j/irCCT6lh352PgB98KM1HwTtxQcTMiVc+QOdfFy7LpkIHiNC147OhqppibvjgwHfi4x+vJvj1UGzMh5xq0sK+aBd0A+gz17OeE8fcd3bWwc69vbFWBhw/bh/gnFOvyJCsWbA5gYqNgY6wMTo8h5KTvfeplw3+GDowNpC5gUGJ08EeiwiF70r+475JgylzrEKLsMwfxCn7ddo2PNEj87bFBZ3QsbSsDXvvfOT9oH5MOIlFbKmyXJp4275qBWxLslb2zml3a/q5FPP2hZP8wJSfp6e9saNjf3zY4BMZWDx1+ODw72AfHdiMGK0rsYZf/NMIyL69zLHYlftP/CMQw2vZVrlMjox5/wifk9wOdHJJrGWrwLZOZBzYeeLT3k8N5I2flLWxAVjhua0bPliAxn7DIQmxyXObXdBpyhN89+2VveNV2/qiz9iE52DPE6Wx7tdl0boCHJi9cpiwcKhhW7bB0OQn9DzQ78ZhSOTEjye6ttaQv0+oWqAZeuHDcT4iO7pAJ4XP0J2cTs7cOZw6eY/K8Lquip+O80ROl6uUEgrMp2lt24L+qwy/wML+v+/PfxkOfeHf1kpVDXwRT5EzfdZSk1WK/najBugnDyXLBjjhX/BDA8THygM771mzKDB9JrxF+xO/YFehAxKeMee7BmtnZECIoS74mXv/YP8R9UGM8vwQnPN84I+DfRO7EZKxga+43c09FHdg94YvX9RaQ09p37bZztyMA42TvT4HG2/fb9OP69bIo0MHsUn+zNgmX/BhW5pcKEfsIcVHJ3v3DdyT9oPDuO/YgDIWGAIXXuhEAz0fE2L3VEYin9nvYVRthQ6aE+hMhCYVrDB5HvbdcwjA2c9xtCsuyJCs33//xoHfN2XN3PjY/7e/f2PNPVQ4eUFfUODdmX+g43367GPurR/C3bqKNZBlWy7AFiktKmCg58d85lgYbFWMPXHIo/g24wvtxCBrmm1PYZgcSbziy33fp++rSetuDkoum3NwiQtQoyOzWEdWm9/FLOHFfWtqVbS58Evn2fgEHqyFj/c7B4wf+OeBzR8c6r0Rgxt+7sTkQIXpTC3Ef8GuQva+r3p9+QrPVfGRXUqdA68vXxYO8dALuQ8OvB8covazKbfKfWOOtZ212drK2AGcetzNXrGxIpp2DoFevjR4lHYOWY1MUQZ6R8627eRkU/YHhqErPW6ldw7uk7cf7wexvKG39JoTaYv2iZz7ZQ9EDBGPB/2HGnYdrAPbqmogRxfyipzmlV3J30FcHxwc3Yj5g/vitpde8p8RZo+KHoWOkJNTnRw58d1j5vS2L9NvFn9csq2UiHl5kSDTeQg9jA8GOh0cMv4qB0GMEVS2AR3EKvkw+Bms8+iC2vho0VcO479wWPbyYmzRLFVFbbUqfMAetW3CMHzV55jpSYXMQ1WLFnIScYwO3XheiL0H+39yY+D3Az1uHBR/cPCaNf7OQfgH6+RA+ccja17knOAj5V81/vWvX/UrB68r++J97mEYST68vOzIjIwhWM71MFhAJ+8C9+NDN54R7uzLD3wvDqrsUpvrr8vG8hEVzU9N+qyTxGTdLtnxz41nsIN9fbBXIl5rDnDxT6tFJ87sjMcmwT9re9uWZz4ho068K/qGbiOeEWh81pQ4L9lL85fsgOOBDofBXZgr9JPi92Up8EUMobWZL904tB48q9lN2/KCr/aJ27m/Jp9EuZFX39/edMYx0I0xJs6yFro0Jd4dP71x8HvHxssOgT+IK7IkdDf5KllFx3PuII6wUmBZmqppFrumfcf0iTQ4CD3wW97VDp4NcJNQA/03neDEr3f2i8gt/NBaifQCTrm6qmG/JW6JrOEVGdaJLTfu1Q/i2buQwXC05D7U2qHsFw/2iMEcw4qOwQiEt+GXOpD4H+f9ypkgAB3+B/cY3KjoHhk31ug9ew4G5BnBwicw7kwe2JGaLrp1aDoyBxiakLn7/dSNHLzznpG9txC+sX5e9j0qTshPeFhS9KooKin9+YN9WDt5d3wZ3NBkDw2vHV6NgKIiOkipRVnYs6tp0tFV4Wdz8G/4VWvkwDrZZy4wsKmHGAGRExkZjx6Vn3SAqGdfA8kryJSYPObaHOoMBE78oyceWszxE/0DmYeVIjN1ANeoVaV5QfQgmJ8sPutrUvITd6BzQMF/yo5vGmunsF/PEv+DMs2K3sHPFCQ62BOP5Da8MjYBE23LfzJe06Ri7AI9y5i1LTV8WyGKgrbnRH4i9BPS//8G/Fne5Vz70sk2xlzwiRdHBv6lbmxyP4/bnt3LVutPtQVvAEdlPDwn4KeOs6/2UOpExIZAguZaYD/0IWLBmUBb/6LY1vyT2hLVD9C/U6LThIlv8J/w1HfO0Q75z7pcuotkzoygu0CUS274iHFq6KfeJNUnD9uqnyC2B8CWLAUviarPwg3zs/lzTYJNPp9jtn/0Qx8+gT5lh+8FP8+JYltcE+LezDM8+yjDRcAYsM2v5vjECbI0+3qWoBQpFrA/8Q2Op26hyyZ6sNGm7qy8HwA/G1xp4v7sIzP2STttgn5AGx4TsqnQj6YWf+ADybxgiw2zST2IW58QPoHwjQ6zzY0DNgmHfmJxEf+L34t3eA5uABf06e+uzsb1SfKv8E50JiJKng1oTtZEaDsKdAhSRxFbUxfbT7/Us846gQO4TIFjoKaNJ3ew8Jw2MT+ejOJTOTRSR2ZgjunPxbZsKzerasgriwFFL6nY4Ba1jEncQAHi0aN3ALuCl1ggeuKFRzbk+cBAchQAqUxdNqydrvSsTnic8NRPJXjphvesIwtI+wcgcNrMeOgHNUPqsTXxQKmIaFWyrfCcujAeF0mZ1bS7VSnFSm0JhAGfK99O7ObhLjzhk1lRX3NDJze+c8YTMq7WlGm5rAJaS12iqZRCRMYWbli2wTVxlOYDBr6I3E+7gx91L5v0tI0IYyjXpI1NBZ/WCv8nViWH8AnLsiqygj+woeOnEzkHPs/YwoPdukKHnrbFNV88OvZHj8AJfh6YwjLt2G473QnBHTAL9Mh4tgftmZ8/+ljDhXunnPzYF5/E8MSPJ7IEQmtt6vGcnnLiqIHewQlccoVfOjHqs7at6BB+HVthJZcRZU2e09amTOmUzJ47fuhH34Zk6JN/xw8nEJ62NQt1uYhpKeOBxA1C9Ljy5UQAKFOmZeI7eJE8gyLI1ZmP3GVZlJxQZuKbCODem78xx9LWumzTD5X4Nqt/6opOkQmbSZp523HRhNh/8pBz8JA729Nvpy58NHKTDGn48QA/8EPm7FLhr+hmW7b1WToKxS/hGQjfy46OzEv5Rj5FlyOykRly++IxqzE0EGRbicf1ULspNK2ICzQP3vhPckGUBZur8DP2dsA2dNGRPKeduUJfuxSdo1MO91trsq34yyo9eLA/WKutFrUqoOHbZfr2wtWPYps4dl6OukjhOW5kVCtV6idMOllygTuArqJdramIKxNKMfiD+A6YdWwXNLhbwhe82yoldK0KVpEB2FBkRmpLE93ZyTqMjZcPNfM0/U5swt/iD8i2tfPy0Rr2Rp/J25PH4HcgOzkaGNGJvm1UGoqO0dnQLOuqBn3wO/6/QMg9NegLOql04tvELPw6uiBCtqkGKJFIkytDGQ3/BbsKGa1KaW/Iqlbga8oMbuJ3kMM3PmLf+JBw8OEgIm3jPy460Y0WdJEliuX8ol9RC/3sUqtGz+iqaz2i840XmeTFYA10/PDgS1D8efKxv7Wm7I3r2lTo1ZYV31hifdrWsi7Khwm7KSV6jBnYomslplcQuyLb5EHsSS52dAufuGrAr9zU2pozEz2QLfIfa5RiWQv5tO0rXfOBVXwk6mK+3XC4AAAQAElEQVSpaHBIdrJn9t7RjYcaME7Wnl2TppCpWYbmuKyTD/cdiHypFNmB2NuQg2kzl8eQ0m7YvvCCueKHFZuXZXvyLsUH4RHcBk41ekBbxJy18hElOJk3OjV4NfCi79Kaqkp2KXLTTu6cxPvOHpC4azpwqDVgGSrqjbzegfh+feaMKLZ1kB93PojYJnYrdKVPOSu67/umlGJ+42V63Rb0bOjZFPnRc/ShxDKxupMffZDrQD46QCYmkXPq/eNBrMZsh2drC/IasNA1fu7Uku0J8fHSVj6MrE9ZY+KcxA8U6ELbJBm+D+bOGdMBm/IiyVwN8QRGgkeTbWJl8JMTh04+xJzkzoMPLoHIHOQI2OAWEJoSLYVvbJTggYxJR+507otVixbsia9XfLysjRhJraT4DhKZ2M25ZWN8lV1Pml1VDVgm2MZHQ+VSw/5G3AeOvuG/j4+Dj8fnhDsf2G/vQ/mom3bg5IP7BbFPuj6IWQ3dImOQH3dyJR8co78oya2OEScfvbIfTTt7n75ckL1U09Y2PqihZ9YeY4UttsWl6HacJx9VH5K5ylrW0isHQwt7VgOfYe7nh07kBD+gFEJz4v8eofQzD0NaofBsoopafAavY8o54fXQceRj5yHcxAfaVRsf6hdyXiq1amrYLF31sixRDX4DEDkgDfYw3Cpb81+o5CP21y9f1MC9fCL2jhNfH+APGb7nzBepYePAF5194c4H65OPlI+biUVjrxHMS62VVj5gDz4qRceqmj4VJXkSnQ5sOMkhoUTVRrVCu6gKvZGxrsKXVtbx9XHKkjxtz39m8D6/nEvht6K3UobmvG0VMm1DIdmea9xGT+h6/N7PiftgD6WJfiJDYOChhWfuwTqOjnf2iOzzkGJX005sVz7Kz/tr9NdPBdr4b+LjszK+xx5jTyMmsTtzyTnNG/pQa6Vql14zxugXnIImdi3sgZG3LJKroWficlOV9PLyop29qZFnopzYlfwqJtd1uXgb/tWwtZOnB/UBD+SSUyu5umDLyt6774sM7oG9eS4aybfogo3lpmVdtSyrtnWXZvxFbkhXHlmIhG/XHX8mv/pZGn0BGnuNmSsN7nmG14ovNvblhg6SGT/xfaemZ81ysj+PPsjP6C+ZccKijfUwuvSp00CXcsG/Y9spY2v0S9zyHBA+Jx917aGGz9Ym5V+I+ul/8XCfOMdvUqnhS8uKjH6iE+0+yAtJkdNqwe+bFnyHGerjxAnSnY+5D54dQ3eyVkbWGFZNUnS04Yms8EicTp4pTnx8Z086WAtirSwEeUHB6CB81Wc8OxqEVpRSVdOAzxsHJX//23fdONAQuFbTib7514i3d+LAB/wz9B29yaWBngM8evAAm7HzfKiz9wnfRIcO/UKMW1snDiorxtmG99DADZVAByzZVh9dC4HZ91X7y6Kvv7zolYOrxmHzYC4QGd+/f2M/eVf2tMBAn8jMvy7NX2RdsTsASxEC8voVHYp9KLYcOtDtILdsTz1COxgzkIGStbjUmPeseUbC3sfjxmHjhw78nb/8cR4PmXm5Sar5HNXw6ZeXVy3T7nDCUBtdkZ37Ogq/cOqws9big4M1MX07+d/1cXsnDncOCA+d7Ied++gD/99u9A+p1SK7aSF3qxYV8o7EHDEowd60kFMvKmQu66INX+aQIQcxLxwwvrDOG04paFOvyROSr5olLlGIjnbW1Nevr/BaGeFyKfNFJcrilVA3DXTqHJikHhwwkU7q+GeQs540Q437ybJJyza0rbuW5Ys6h6we2KL4Df8k9fGBsQ32qtbU8KG9KP6582xxYw85cNoNP4JOqjbZJmQd/2YEA/CvWCMLfOmpxS99yPz5y19+1bbttCRSSgMSlrPGIZnDtIbMAe3tY6ijC6LIA+vr64t+/fWrdmLWGgdtJzo9JLYV8E5t+11ffnnol79Y22Y9HuhDLrUyNIteOPR8fV2YEzk4gNK2/IoeO7nEehhS58bxyy+LfvllxT+Cbp1g7BjoQpi0c2j6yoH1X/8Nff6yqa2n3E4tq1TIOvH7Az+FJmvvy5df4PEKbwtnyVQTNND9zhj0OojFXQv7Jyx0so8EjuMG/lDuuyBqCN3Pm/77f/+m778/lP1paYvMn1ZNy/aixKqzT3Rin3+lqVrIHw4Q8YmepZU0AYY01bpU+LyZni8k21rg2clrj6FirlWxF7zqy5dX5FilJhrY1nXga9yXrjpBPaDLM1CHNn7N85jdVPCs1rCxg4dV6CBKlRUfTh80o/Om168bOEN31ud3DpDfeGY09Nu+EMdScjrPDr/99qa37521KkX9lb3nCzF6ed2UmHUJPsZ/l7D74501ftOKT3IfeX+7Kc+XVvFHAlE50Du5B3zF1teXL9q3TQ0dyw2eG/Jf0HGfwDBE0r43mfnciuZ6+dB8hnr79iDfrJNn2tYW/Ce1mTM19wrb6IeWqJc1+/5+IqPh66Z9454rypDyLLKuK3qvDAh+g3XHBD278quiis2tlcyfgf+FVcVE1TJx4CSX1OjHHs+58GSQPD/70Pv7Xbknvb/fuBcO7fuLloUDTfbC2CacZDeFL03sO0Xawl9TzwGfgz3p5N7JiK5/KW10L+4pr4qvonkgRIUTo3dwBe2NQ+A7/h9PhMSplj7pzZ51ZJ9jzpYC+ql80nRcOnUFb4X5wn2tWgOzlLwco0//jeQr96Ksmw3/7tz3ok/8fcKkwzC4s0+epw0TGZ3tShM+s5JVashY11L47PtKv2RrFliBa3wqcgPFGN22phyI2wavJHiiGniapTVraU2Ik+eI5lx4CRZm0CrNvRC/pL9uRW4Vso2tF74oly0XkakK5KUaM+CcyopWbG/IW4GB/cdxTN4DgY38FbIukBIX27pKapheHRiGr+FX4OlPxQ7uH0ORWXX1EcP7FblN97IbXPDtkm21KkW/wi80xewEUZKPoMg2UNNPnXwODOqftANbAkuhiR8gUUDPknbg2Z284oP0p+woms7/PWDYBKj+q1esCvyg+5/kE3pIXVb9ZHn6P3X1WWJ/4LM/8QoGnwOp/6RXBv4A6/knzP0c/wl/DjP+o4b3lPEce1L8cwWPz0Bl8mcdEZmhPwDcq2PWEp3ruob+xe+feDEfOUnVAN3/woUgJIYgSVwxMh0g7QDNeQVzNvgJWiDzkfkJTM1r6oOSWehz4B9/4rvnWPg8mz+qz7Hw+TFII+MBWNO7rvTTgqVsfgMgTFrqzDGhH6Cr2P4xRHMO2ozRsqkDcQr9rLrLRvYT+uzpkueloICqn0vEBod7CMOX50DXhTfYDLtONvEeYEMA6Z8ue1L8NB4+g2gBEUDrc3Ki0kmdqc7OfbITHwDY6FjPtXTxiBUZj112co6RTMHj87KNvvXZFT0xBC/N2s6I/sOSOESfiej5O38ynoZteKIfomiiEpphRGNjbQ29JLH/My5gIPti0sGx/aNv6GcsqAXE94HiY0f6ZhJ08DUh8j9BlORyYNDOlbaNb5ATvIz9gOd4+rYVhp849Oj6Aknhk83dNr3rqjI3j0Wtmq65mviiIG7aGX5p/xRmgaRZ5sRsgXvV+Y2IBXsD8V0knuQYz66ZnhCcKik4djDwKzOfdtNEjH/A1Rd9TcRLrz+wXdLkt0oN2aafB5bcsI/jwUPGobyM/KTy1Pn4SanP+NpGyD9eVz7kZfvg6a6DHB0mVpgGcJJtfF0KB9syihQAtVKClpw5eDE5p+wh0CaE55m1AlJrCw/Wm1q7btwMKfat64LPFsF5+kG0lFJ0Ld53O8/cQ5Ex9YNwTL2CJHQDwM1D2coD3ohw8mB98oWLbCt/poMuMppD0W/yZAySqQ/NedlQZNAC78INfnyejxMHD04HL8x34MEDJmoJtWR7QhWLTJ68MmFfbduyCz80mVm6alWyrUr9lCmKHQyoYd7ZewLJgeiRBx5QJh0Y4muBUizDr02fLvi84MeF75u2/fK/XUqJ7Sexv+y5q/Ombj5uOU+PQ7y4ZrfV5JeY4zT8beXPQKfwCG0gOqVvGxxRDPogR8nVx52HvsQxIPE+GleBgxBahToToLXNuNXQ3b54jOSmJNuyKMiu1iT6I/s8dWul1szQEyTamsXYa3u2Ib1eaOlVazJ0UdiZ/gHRq2u+nDNmG5SSnZoBYQNto7RtxfbPfIgvkhfxTwBUFThQCAaaBfZ2+ATmDA/0K3h50L981qMoyDY4AdqCLvFa1zZtrUwxjnnQFy9QTRt5nxciZ1IXb9Bk/oTejLUqZKXFPDxHcov9LCIHeKljU/L6xgFtDu87OC4puXHyMXLayXqHLGyVEo4Fb4OYPSX0kmcu7hv2zfhkJGMr+m68LO7ovKrQNz7MYW3+hcODfePBV4cTZQaMzTwJpR/FYzZdJbtoF/kq7v8DNFOf6EWb31yxR7IqfCQdfMxJnGJLcudA3i0feFnLB3aBAo8BnLKtmrob3pELcIVXuTTIz5OPs8ty7WXxgSikl3Ze1jY+bOVgc6N97UtN1QoMzZfryDvYT6JjTz4zMzD6ZE8dA0H0E/c7+jXoUIcR6Tml+EDYBYlu3Bs6Blc1cmKdui+tZntZmnLgeXEc0InY1MylhRfoZW30F3CwyfAvSdC6WS3AfajRb60xqVlsyeCZWpSs7egi+sVEVcnUTKHvoBpKDmUoUBByMWZVM7U4hP3QwA8dA+OXfExu6L7tq/JxYcef67qxt9z18fHBvZD9hUSM7/pzP/v0m2QpgJCMPTg0ufOheRAzwd/MVSsVeua5MffW9/cP4nLI9hxv6JV5utq2FdjmnCi28U2bYFvR+SSXEoPEIztow6+2EUc+IpNr0tvWDX2ypxv5Dd7GTtWCf0ssOUk1YfAho5NjkPBhakMv/+BhGxyR04fiA8vMi4J09vPQZl21Kq3okjhv28a6W/j4AHZEgCcUSzxaYx/Cnwd2kEqyPdfBg328miaPdV2hbcipCaBAbuR3nXNtddbjYOyUYNLjb2yxG2NG185Hkk4Mz0ljW/FzQzboOhNHcjnxPVkHEnqCo0zq+kVdWpJLKmyzrZSM25cuWeO5Rx/wu7F+Tvw45t6Bb3iycHn6M37JGo6fBrkXnyVPIyl5k7FpA8yTj51aJHvMSjNybauMMgx0fNeJV3i2uS942rfgN9sycqPzti3aX1ZyaoFWs5jf+FpTP3yIzWawQZM6IzhxHhKCSnOQr6duHL4/+DB35wP+PR/ZaF85BBY6sfLCCU+SX8mx8GtW7Bwg2lbhR4E1gg/EH1MXC/2sZRXx38HbBLYK+mUtZf+wrRTb2LMytqLXoVal1ppsK/ztUkr8GVsKPRLvO2th4NB13aDflOcXc5Jgh+8gT8gVnlE6fn3kuYt43p+Q/sEeGj6tGveWVeZPfHEDJ/exg4/3DMm2co9c1iVqTP/F3kKv6NfYC7NX7zs8PPDzDbwupi864tnJp8ga5JPNNOtn6oq+9BQ+4XlyD0t/gWZn37KL3CdWHWFn3wAAEABJREFU6JQP3PHvwppEZdAGcwdr4qETW0CVbXxnVbMW9Aof4y+RG8nlk7hVY69AjyP/eobxVqUCCJ9SBvmcuj15MEWE+1yfnbnYEd88yJtPfe1GvJvWlRiiy8k9MW0jeyAz/eDnXr0kKSx4SjYNiT0Zf9Fct6Zt39i3F/abdcbwg4PQwJ3DuIM13ol5h2fi59K0c8UnC1BNlD7hzJ4EfvRd2Ce/coiQekTyU+7A6O/fv/OB+66DGMXm3HtRhf3mZI105dD1huwH/hL+Ck3HDwMdEDTzYbLEVtEIn8iMjh1dBzI6/h7g23AGgtPhEfrCiPjf1Hd8mucg4/R13VUYVLRd4dzR8UG8Tz04kF6Ib3IIEfipTwhtfBwaSMnrBV+u+vUvXzg0e1FUzL9YDY1ttB3wPJQ9b8Xvaghi3CB2kA5O5LLf5F8JbsSmcU+PJsIPblJFN/Bj6wD/wZ5/4KdqluFhRwZWWsK96CjWqeUQM5z3kMEajR2N5bW/NHJoIaZNrTX0tWyDOcg/4spNctDbeDZqEOQvhYm1dLLnVy0cqLxo+gWcuNduMjpKRnanPWSftE/FV4PYVCs1dB3xBjESxeHZ4+s7efAgxqHt6NamTz9z26x3GwL80dlnsmZfc+DM+k0OwB55UuGPViXz5+PjHT6r8q/Cvnxt6LxrHlC1uvDwcVXXyX2xY0QhILm9bYtOcvrBXpa1PBB7575xIuSBcwd4oCvnLAd2cO6ng/0kcw/ics9+aSm+RhUFFP3RScMaqZk/YMKFjwbPSzelvePvfUd/19SBUEvQwI15iGgXDF+/7Hrh0CR+GSAZ/NjwQClUJM/EM0wXU0phWWrQMCw6rW/5/62ia8PWhXx7ENfvPF89OMT9yH/iFnvCe1mNnBdy+1XlhVhmDxE5csLlVGwcrLkP7ms51Ht/f+jOIVLkNmKR/Mk6T/wfjJ+nFX8/2GdP9ox3Drtu3A/3L6Udm1SNbwsSZgJDRYxevqzKwaOJVWtSeDZOUKvSXmeMe2/T1vg0tNvrqsLoQeeYPhnodWjg5Fal5O4rB9SNtZ35BuMH8X5/P9iLHuoDb3E4vu3SK3qty06MDt25V52S3m+H7BWfrOT0poGcjg/VF1Ut+Kyhl2hLFvbALo1TQ8mjzljQb/jkfnvg11Mzj+05L2pB6LISA1RWhsRYueC9amml1jzXyUYM6Sp22SZeO37aVBAGxDPRGYESGkg3ZMbWxIkhlZuy/7xyYJ81YfpjNJ4TBrYNtVb6+nXVX//6BX9syNlh1DgEFn7RpcO+qhaGC/8Q3/v9NmnFmq1qtPEce8JLYlN12dwlgc/rHTodeqCQG2OthEuJg6CTOuMn97oH+/FBPPuA0FIDt7VVfQx8YiGGfXYoOL//dqBbv/iyxtdN+KQUmuS2bcklU61r0x2db+Ri1nMlL9gvB9kIilbyMHjbttJe4bFIglCSiVFaC2tlTRzAjR+zPl/yl90YW9cVmgaUCvzEo7xI8qTft0UrOgzswhSd2MrWBr6x5eAe3YhpgRNotDet0NgSJOCcshu84e/SQu4HVp4BG/p09rPEn2UtXDnBPBOt7DfbvshVkqyZgxpqzVpWaSEOrUrVlimjDyn6pdaznKfw3XnFE70hR89V2274Cl6lyx+7lmVTwc82jHzpQTM04StypZWgMbiFnYs2/BdbjN+y7l3HU3Iq5+cHHMjPvhL2hg8mTRm5B2WdBW63ocK+xGbiqalVQ55UJWVMPxf/0clcbOfRC38M3T5O6g6CoRvQF/4ZjMUfB345aB/wXqYvCwEFE9vgCZ8BHXL82pC9bCau2/Rf/L8Rn3Vtk3d8AyYymhKflRyt8HtC5uZ9xgIH/nPgzz+24eU/D9LL+kmORClQUikxYQp8KfkxCFCeR8+5/jSL/4mVwf8EoccF4j4/IVQWOJpzoU8+Hjj0wX3zznNZ4JF9lpy1rVb+gV95wB+hkBjMxJ9B/24pZgrDcAw7ywCk0JbsODht698vidIfkMUTEAl7QShDXzR+AjbeLHYG5+UYEwAV2zRhzlw/NhNXE12lQbYFnkNKEAKf/Z/r8E7f/oNH+p9g/zEeXJs+1+d86kEi/gme8iMzgEaggcTvbEOf8R/wxM+GnbEkkQ0S+Bffoc6OxfUkL3xQqifOswKbacTAbtqcgU/60Yc6E/FLz2AmAfuSQ3NekR+4dIBZGsDggaWjQKce1AMe/QkhTP/PMEf5Sfz/4KNn7LFIKKlIty07MIck679UbItr0qBS2OpgISTlAyd2257z8VnAvvpmI5gTz5/MBZ7dyeuT5+eYbeRZ/EwYxfoAxJpgQIgTLrpA2ATkCkrq+KnjU8EinrETTzoKBENXi25kd5iF5gLNYubS8CfT2UcPGCbGA5oOcWBQT9yJkxZIqWBS2F/UQqIdPS5IX9AFM2QXT81iW564Ek0gNMjGpnnDhCjjstS4CUaGbUWOMwjfqRe50NFzbnIeOgnWoN9nPWSH5uJNM+oopbgRhSZ4Jw8pBzewwEnMIys4gfDKpp8Hl4FMLuVB8kTP0MoS5tMD28QJyIBb4+WEDEUPZmR7wqDTYTIYDz+6f7psqyf4c9TCYLmVsm1+wpzKD3wUhmkD4TeHGPusbSa4Pvvh/dkOfuhzk2/oa9c0YPAkZjUJKIyrVgqfT1om5jWyLGkVqA2cg5tJHkoYmhcmTn9Hju05lp9pP0pUWQFRPmvpsj98PvFCCrpS0k7dYf7pw/BHcWRhOJO2ZX+CdDxjO2+0GFxV+rQpPu2MDfCzBuPvti5KPQxXjExOBTpxsf2DN6Jme9byD/nRdd4vVcplHhiUfMPe4cSScfjMOYg7L38nORi6OZxpOmZuWpRB6OyMMMg10Fn0LcMae0AsaDKMygoUcpdlUYb1LPGBDRW6GBD0yfnYlrmOX0UBRZgL7ZBtHqLyICXaUtG3rfwJjU0LiKyl5YVj6CQXqhW4T/lDOFPqME28ArYlgHBEbc0CnhmIboGlLQILPaQBbcewjo6RO4k+jQOpoIvM+Cb8x7zP4Ew4ROeDjwl98hD6iVEr5AOeg0YgLwzZF9JuxMyTPEpJoT+TmMhyWbZ5aFyxqcMni4Gx6ADYVoptnbwAJh/Sj27ZP5Rp9quO7BsvbCcfomzr4iv4XYCp8BfQ4ZOHXh7CbbW2gmMlL+MvUcpRFj3xfegwadL1NJifMqmzVltduDlUfHCAecQu5k72vyOAn04gc52XR/HSImzOmpg+5I3G+Dc8bUMpNXLNDb70zUhDn1ZNrTVVFbqif2KAPgdrcqBkgRt+55Q/FF0zHv8zBRfJ0IY+9tklh/kPsEI/Ab4nPGPDic8DR2xB5sCW8Ayf6JlalIz9DB36/sSVjO4LLwUbdfw9NHBAwCTflpdL1pi4B4nSoT2x42QtRw/bsq2qq+7E+iA2VVI1S/AYpFZHXl6Ck+vbtvDSAgKz4SVoi5dKGDEiGWIzBpnmfuVoktzLCHkIL8wFvdC56bOUS+G/JEbQ2Mh3aAZ5deDDQ9HJNnSFzW1+bOrYFJ0ffKQJxFcNmxsxXdDrRN6DrwipJXTBP1LRsuLjQPQ5Ewde8jF/ztnFS9jgQ8cpTBKuQI+Tw4U7Pj6VEtromzW5rLFlgFvo12R74ufD7vRhTIEobURNPBBhy34bfYIfW4hPcGJHgCGdiRfj8TdoyB+AZEmFrQdIwQ2c5O0tL0x8RIvNDhbqdnjkXw+IGAcvMjr058zDtOhwxab47sIZsktVTel3fHmAD2t8cwjlGRex6TrRL53gN3yf/u3jDl54mPmD9kHdZx1+gQOHh6+ezDKW9yfzYhheJpfsxG2oo3Qg/OP3q77yXuBUFRbAaQg5p8K3aqEWMFBvKPRBwmUKnPkJHfQxoacPwhk/WWpetNaqyMsaePAi2pNPyIiuA70DMn4CNzpVy8ipbc8HQGEvfXRXcPHhIAcj5iQmxb6Vj+6NOGZft4UpRv/H1HfIHIAcyr+uzUfG0IEy55LXnXhkbKBvfD7GIEdPGb+1tgiRyD819QaR6UkbW7Pmqhk/EEvkyFb6xUdUsac27Fj4eJU6fSKn1Csfu4yrwyv+Ggix+AN9+g8+IBftnQO0dVlVbsxCwK/BRSB6WQexHyiSZX7y8eDAHyeLww1cI4r1q2pz90rcYl94P1jrJ3YXc62VXFLWYGPvEPyDp0ll2dayXjpgPn7o+Pa8AHnxV+DkflHwWlnHtpkfkpo0yJ+zcQhxMNYVPUBTMXVPHnDocLKBDPzvslyQ4JhZwyExyr82yz6wtKYCZ1mbsjct+QhHP7xsKx+oFL3jECC5oeqqtSs5UuCe+OvoRapYiGQP7PgRe/gw8vH9g7GhHIA0Yh/cGx+kT+6fqKKBXjMWLomPuIExCh7CLyf1QC/yfWVN4cfEMjxQTUZ21kB4ZM0MnJk45IOx5Ol/Ki6rMKi1kl1CEJwGdb/ur8Rc+LVVUwHrskO7y7biq2C2VuBr+nr0Mevo0tNGbmIViC5g8TGND8pQrOsCr0ZLis3RPdChafg+PrHb5a+zg4PfzqCbnw7U9FHwY9sDn57gPfi4fOXnCW32/0Nmf+rjMfudD8L2UGS8vOA78kGscRhio5W95DZ5xTqpmlXkgCx18k40OrYd0KVvFTiSZ4AHKbAo8k9yPnCQA9Mu5ld8tbF3kEpq+BCW6twDTKxb1dSpqsGvVPQzP/CHUCV2deQP+HTG4rP0H48P9BrsX8uEFea572/7Ar9wALCv1ap1ecEHsUMa3UADRCnmNpUXSVZkI37WYMquVBM3/zrpwVrK/SLrq7ADqzXIzbMPRa9qnrlpr1PeSVzOqXPmYYU+A5sldKCOvFYN+Yb+1AA3MY2dwTvIww7vAOJU4A76hACapn3btHOQtvGh9eWLOCTcOOBoSpwD27ao2B9P9pDzMDp13dn3co/oxKlK+KrBq6tYwyxHoZbEvtrR5XbHxwwctHNAGLsXPsi3Rg5KvJt3AL2xqzVjewGszWXV6EKP0is6/sIh1MK81UTCaGG/ngdT64L/kd+IxxA+kO48F3z//s79oRPfQw15rxywrdvAvhfFJliJcGslPwsjmqHH1508OXgPnPch9pT7fWiBdxX6wD82G9xtW2X2sIGSgzxN25LM+li3hg93XXZardUcF/gCKTL3fdXXXza9fi295j8lzKHQKwd9X77ueqXtkpa1aSMX931TeC7ocZyHTnQseL68burIz/1kxhw/42YFMrah47qu6oxzSYkJa/nsN93JfaPrsjbad3379p361ADxAkm1zP7JHvDOQd3vHG5mnx3k6wGcE6TE9WChcbYpwQ+HIbOr2kqzwaZpI4/yzz4f3Ec+Pm56ezv0+2/v+vb9TZggu8itEy5S8jS6iV7qFdpiXuRIx7hff81fMtj19dcVmrvuPKs08uDOfvDOs1h4//b7ncOvQW51feRgi7kHgh7EGBMVG7usodJ93mdPCd43DobnX4BhnQ4OvzA9UrEAABAASURBVGqIUgKRa2hd6XJFxvdvp477otS///1D7++n3rHrf/yP3/Xt9zewpDzjVbN29DPyF/L2CweJG3FtVcKFeuPg+fvbgL/JEOvjdgKHltBUYxw+vOOFXsRiJb++fHlV8rrQcWATJur3b4ce7OG///am//7/+k2//f2bvr19YP+hO7HLGjZ+3PZVX75mHZQQqJN8zz57EsB+NHxqnUcM77jksnmU5bagC/MPTZ8d2INp5GvpCwd9Jj4gSfiURyL4gHcPDN15mD6xoRP/B/J+/3bj8Ihx7hd3citxOaEf8Fyxe6Ba9r0b9nwH987BtPM8IGtZFmxv6Cbyi/WDL7+wZv4y8+IX/a//66/EadVBDPtxV/6LFA9kjNBbcBD2SflPkr/j94ZtQufepehWxKW1NnNEWHzL4T4H9d+/37Dp4CD4KweSK/OZlViOIr2EON3ZLz44FMs+r1b6lTX+3/7bL/q3v/yiLzsbLM9Zd2wyvoyvHryLnaf0gb+5dEeJN3ic51D4fH+763ti+H5XfHHHjoN8HSSxhR3ovLKRrRyccQPVukn7i7Xtm8pNmDIhedhR9M5auZFfvRNfnDx645mPOER4s7IWPlhDD2RMR2UBsP+DPe1FJFepVZt2o8aFhjKFr7JeF/bbhX1g6oI+v7Cv/fXXTa/EyeDFtkGsYaTiZ1uaYDfjWbWo4ZvE+O2t6528FRIGvBnWkmcA7N2wd+eeVSX2w6mdMv/y0vTll4X4w6ea5vwhcu2hO34/WSsdn51zHz3m/L6Di+3xaSdHETXlLMsq1yKp4SPyiHvp/dbJkaEHvB7EIm6KP9O+fRzY0FkPuxo+wN30pYGvo0f4Glui4wLbk/EHsX5jz8i+dZCrsaRaaWONb3vNWF7xtNZdak3kvJV7stQ1xtCBXh1hLl3FVDBKjJkG50Q0RrN3BCe2f3w8oBNzQseOPQP/SLFnAnrdsTG5CbEMzwCcJ/5gncbGwf6T+5EU4cuTnzSwLfLjazOXParzDDFQ6Mf96NTcn5NrNMVjlSIvMRqJgzTlxneF8IHMjB/ZS4JoKfthciJ+McYFhDxZfyqXLl0dHh0dMnmNoSu+ir6DcZroAN7Uv2N6/CYhXh1jQjvxGAZdgUuUBWtdxRO/iFV8tJDfKwGPDTZzAhfE0FI9r0IW46wLo3+DOPyyj9xYs3kmAUFZjvr/xxJjAv9TulmyPUH/UUmEAk88yKB7dv4TlQs5Af8ZeQb1v2TApUTowikbVAKU9oRMB+gE5yRhO5BEC97Poj5tSA36ny8QwyY8fgY9x+tfEv2ZxT/27BgfrsJ3nqB/LE/+FxaLBKUj3+BFZsD2pK0yG1O7gDaXUmChJO7Jwk/fdqqLhnYBXHMsP1U159IOhD51bD3wXSA+zNinXmkH7It3eH7CcyjTf4Is4pPFHMiEbbmE/taaxbqyO5fZkCzWIzX2IzAL8uRGeWBP2qGdYOafMPv82MaWmgApCAw+LztzgWsgdmYTzQPLmRsTG3p8fRHNzLoQn7+9s2GDc/DU0dmoMmxbBRhDqqyfi22Z8WsMmxAY/lTX0L/4hUIdI09kPHhIi26dm8xgLHOf/KZt0BtoVdycFny4KA8cZvDSHqy0/4XAAmldVy3c2Buw4P8L4EX7MyeiftqByy9Cv8FN7NAdnz3Q84aeD2JzcJOPqAsGDwhdtifoHwqazZHwba20rouWBf3BHzA48PMJ/5/x7D98aHv6XT+VSQfNgxtVIDxIN+RfSLBVcjp1cCXyDrlV6FgSXea5gqCrPrAv8BxS4s6S4GYl7MNG7qDp50bY2sJ4xzfXeHADkfUzwPpPF6ag1piQ9jV59dHiKfPgISEPUwf8D3UUctX02bpt+G8FFsWXNvYANecbD82NuaZqpehzEidRivlAa23yWRJ3HsgKyEvQFY8CkyhE3uRphca2bNquWdtWykHckrOgp6vo2FopN+LwNPjxxYEOB2uatFZKp/HgSb7zAJ6YITGmCy8ANMMePi05u2ErNi9pM0b4Jk5HaB4Q8wB15yHxzg38Hn1g+GmzHEbC3pqQtXWSM0iAR6R6xgH1pr9jT4f+AIdU0I9yocJjwbZV9fTltq1zzCg12CMOkmPqwdPdtA9eCPrBptAHtWdMg5vpQsWqhqomx07NcfxTTCwzVk1VNSExWreNGG/KGioXdGHf8zPzsaPH1IG31XuAF6sPXjZuN/IJvRKP8FvxZyGjIWPbFh6Gl8sW9EFN+A6ZP9HfcLc9ffTAx5FRJfRo2vcV2MjFNn3ZMapaMXfpuaHvum1akDGQZ/Ju3TZoVmgsTFBKZ9878V8eVKN32uGVufIVp/RtQ9cUGQ1esSe48ZuYg6NkoYt4WTx0x+boHJzI6PjnQFYehJNDHV8n71yefNd1UWOPzEuWYNSxJ3kRsEuF4W4lgz/BVjEWSP7blm2lLG3BD4sW9Ixd0eNzrzpJukunTtxOdRLD8Gytsb83NWhaRV7T5O2afEMXXa6/yXhXfHXjY8/t+a91B/ZN2cR3BVqFRyWM+GSQY8jD/twLo9e6LpNvaGJzK6nQw/YcnzYVPJqnLQXC4MWh85EhL8mxKz6ygy9sIRdjSxhOqSIO5F5ykY+GwR/oyEU+nbrxATBjjfvBvu3kxa5127TugVVLbMAX8SUipk56xmz6gfjGj+t8YV3J45W1EVimviv0tkkIKXoGV3Rba+A18MHbVtordpeM7S3y0Kewe2mlhRfNhZxIrh3kaPa8gz0iesf/F98+X9ZP4jrH+YAb2+7Ud+xOfIKHayT8El7LsiB/w+bonTawN+3os+GDDR8s64L8Zep1sind4NWRIcq6bsqL2gc+SF4xBGdioMQ4+nRFTiCyO063rcKu2H/A7/4jLtzcJHV8m3v9LTyJ8YDjnb36zv7a2a+n/nlgE74CHwp0OIjlXd/f33jZPFVmzlLhywuahNyDvePAb4Jn+AwWYXg+4P/BPhW/bdhdraAt7G7TP7mfdNahKLBhfAXwSTrwCl2aod2IN2iMCpGeQEuWtBLXDX+6SmH3wKbYf+LPfd+VA5fwAHXadKJv8mXqzXPGHd9HVvqhSR7HjrSjX/ycucTiBj7m6QThIGeqmmy04AqP8Ar+QFjqjsZ3fB7ImMm3BciajL9aK3wi1vvH1C3P6IMPA6kt84H7VV/ywRK887yz5u7Ki3s1U5v4PJR9Irqd5EHH5sgROq3LOve+K84P8rirXMra2baFuQqa+jiQ/YD3gR73udZP+GQvit3btmrdNnAt1IC+tJHPsSHQmgVbeA9wujZ47/sCXpu84pdt26ctiUdj/xz4D2SuUvaIInaSdZVBfnf0GtAfSgyyHk5ybCMPlmVR8E3cl+jG2LpuSpsJaKWD2ERuxMTeFZptv3Rq+H/no2v+856tFRESe0pD36y7ji1N+/6iZVmnPz4+PhQ/rOuil5dd+75Pv2c86+eDD2352HZnzSXnO+urs5fm3nyDduqBlHVbiMFj+uckj0J7f+betm3agW1fFX8u6Lug55mDWQ4fPA+IhhY+gm98vNvBe3ldtHOYuGHXAd6Ng4kPPoR93G/KGiCE+GIo8h/oFj92HHJn75pj5OUN3NgR+6L3GF0HfuZWAt3g410HTnLs0B38B2vnBq/QjeQbCy5jeVddlxXbVvKg+AD7oTt4kZl7km3iGH73yT+0JubJH5cU2h2f7+TJBuz4eNs3+G3YvCg4Z/Y1dD+JbavGmGWzirCpaFRr6HpTbBws0gn4/cYe9HlPC58GnmT0O7HrQX1X/P3y8oX4vl4y8T+cdSDz5L1oYGcjz7dt0bq+6MaH4Bx23G4fE8dl4tbgs6qqhDpKqQr+Tn7tauRr/qJEYhXfPNgfxZ774Dn3wftX1sFGfi37zv7S4WN4WoN9/06c4v8T/2MucwUIOYOfDs6pddnAX2fMo68sreuCPSvyPfEzpqdyJzYl1qJkaOqN7tEz7cT1xvPHBxDZC/m4rm3yyXrMv7hNvnz5sukvf/2iX3/dWeMv2LmEI7os2rHnJBHDh8Gp24GtB35NP7I28j7ykwukFLZgzwDQb93QHX8kN1o1zXwi/tF9JUYvHMB+/brpl7985ePxi/atIdess1MnMjqJHB0RzNWlMTDfasSrAMPTbthUqtb0kv/cL2ON9iv5EL0GMRqSzvOm++NdC3Hc0Sl14nZjDSf/ky8FwbYv+vUvOx/T0Tf3VnIxPtr3Df12fPQqWQpsW3w15DL6CRmPaX81YcOl74qdyZfch9/4+GzyEO+wPh/k+x26Dl3XnTwKnMgM3xVfRMcxhvZ9VbVSbG7IasQyc62VWjVUiUIDXuhiz7qqpj9eOCDa2WfyF0xCE5/esfnB+lbK4AcZWXe5D33wXvLOocsHBz937sWtlQIb94wdgC3yasYyvDAYBpJtRa8dn+zEdXsp8rehMzmNK0Rp8MrcFw61X9Hrgtep57pucgkaI08AdUmYq4XnyBf2/Ffii3XIGgA+JseyFyav4qdOAmZ/eXl5xQddv/32m759+4aup4ovyA4z1uPgHp18hYNS4nOWJjEhDrfBntDV1mXCQb5mvTy4J3z/eNfBehjklKYjjM5N8sWp44wbfr2xZ40hUKxGrPb4n/x5kM/vzH2wH7y9vXHI8z51y/3kg9zIvhQ7wnrbd54dNvyxwkfKAfkvvxb84GthHwKwJYevk5b9/c59qbHG131Bk8E+d5twYkNieyB/RY+T9fnt7V0n/uvc72RzGaZc2BnfMKSUO++oHxzUvr2d6erLK/vs9oveOaT64OC3sz6WtmpdWb/7y+Q5ekfnhRgW45Lx+75bhEUrB1grObK0RSfPLt/ebnpnP+4eCnznIPrb948Ziz7/U/gNpZqsUnmBX2Ov2BQfjXFOOwc6PIh9wtJY37bxa+cb7MnaGlpaw3+bWIrQlU6+e2TNP7IO2MfnvtgQk6CFScd/Q1fBP0bPgX4TkCjktvwnchexb5b+t/9th/cJfudwdeiNw8u//+07+fddJ/fjQb51oZNKv+e/hsBzxTu5lH31SOJBeeCzlXU+Suro8PE+8LF0+yhgTH8s2Lawf4AuTGRfEPcHaVkBdLnGu/KMOfcr+OkKq6K2KLZll+a/wMbvQ10He+2DQ68Dv8Sn0sF+9KHod2cPyLoa6ATllGUO1NBIJ765Q/fBAeB78oTcX7YVvVYVeg58aGRG9u1j6O1b141D4huHiW88d33Hxg9icEd+x/4b9B/3D73f3/X+8aHIP8nZQueFZ6d1XcipJsH0gV65hx88Mx34sI+7TIyWTFdQLj8kT75yGN0WlEERxKhzIH6LzuTaDTmdeJ7YfFJ3cASffceOrQlRih2iDOZyLz1YZ2KGtNJnabyPruhXEHAp9QR0Cc7b92P6/ETXBCO6bvA/eD45sKHhr3IR54ce+GH0oQaD7F/v7MVtkQKxB9FKbVvLgp77po31lfxe8JORCQvuL8e0VTN2hR2DfBTONhTOAAAQAElEQVTkQ8EJrGtTwWzbNu0coC8rcprQ30rZ2Xdj15FnVJ4lDmIVfT7Q6WRfGaODhmdw0gCyH2fPXPDHxlo3bOJzMGTseXnd0bloF3nX0W8IhYQKrO1iTrNta5aMN+ga++iCvzbyK88NL+i6s89JTSwxfGagsHnofFgKWzc1nFbQBwa6cs19YcQnLuR3aE5y7f6EG7l/zPbjMWDTVfFHRR34omx0W/Bb+K3UXIxKJ/eGPkYQZ39ZFlUVYNmePqVSygBv0Mk9gVs+tKg8SZE5a0EjNfwImlJszzEqtaofbWfyT/BkwNjKvXNhUSytsQ8WPm5Tn+iaZ8SsO6VAgkrYq8m3EJIcpaJvpQQ3+XrnkPwBpN3j0EmVPJBcUrUn0DYQX116GB/oR7Gl+Gdpi6aO6IpZQqAkzz+oNbnXpRCDoQKmA9H4s9b/j8qn/CzYn8GFrj/B/1X1fvCzhPks5ithPmXqP1lw2Q9MUg0+/DIYPj8m/hONT7tndMD/7PfwesKcSwSZ/7wuvKsH2tXgNzb9DAzN68J/6pgRkAq4mv6hf+RmbAI+Ct1s89OqSDwGaf+fXTY4AZA+ZcQvtvG5GdWPWpQkL1OM0fmHa5rN5KyZi61GjwDdP13hHLzgBDKZOrh2ZjPyB8TWQEZsK7ra/qHHpLVmn2H9XIIbsEFgcQY3skW3c9OZw4zbhW878MyzGcy0P2MxqX6w7nMjuLrhkdZg5/8cj8yM/SNkvDXiU21KCH5i92fuko2CApjIfJq5YYbeZlzRLRD9rs2IIdnMPWmYwR5+YzSTc2rO0XleAzsG82Chz/U7p0C24UVnzgcH6MB40jDFxtyorPxhatZ9znduNvBjcAAgzTnbaSoV6aHAHHj+1HPANjhWeD2nrgofYxTXUOKXB6aBvM54fHMhadKOp9zPWpSeMXxAExwhv+DTaVutlayrhCYQ/NQBoVNlmrxJlX6rUqtS6MZTjznHD+j81g9dB7K5GNPEty07cMVRPGiKUnWNKchAz40WoDlftDF13kCrpOgMCf2ugV6B9OF4VT/95ibYwfmE2YevXXKAhwurkDEmv2k7WSF0LKBVqQK0uZRimzErhWYqiW7aU28eaEVhiF9N3GpWcESJTYHgB8J/6ocvmf7pMiSABY/oa9me7dDYpZSQhV/aZckmh3BYB/IAd/L0YXBLFs+9vNt0CZ+IMrD1Ey/1D/hkCE6udDs0tgUbqPAX/LmUuROfJtaZLpRInfFAdF2WVSmNh5TMR6+DF9qMzfk8IADBv+xBMzrheeFYVU2fBRFq9DM/UCLQqfPCe2KviGlgUEeXzGlYgxfJPrpgHTNke/IJ73IpJXNZLrYVugl5EBY6gcAwv6IHgJz5fGjCBfBaJ8/oFaTUphGcQCEi9A1bl3VBj8yaB7dFxUTGqxXjY+ajMo0yrSCED+L4/eOyPXFtg/qJM9RamxD8+CYPh1XglJDVUFyCBLjoYcIY826ykI+fBELidNlgzQLDtFqVDL+ijl0Dn3YQcLECXfgK3AEw/Kcr/g/fvGikLvhEXzu6oAY0XIj39D8jyjwSJXJwAK1q8jT14lKFlvhHlw5xIDS2NRj3xAkNetEPcXQ7CRroFz06ZzwQfq3a9FXwPiF8ZxsdonvoMxa56SvM4gDhw0CcQm2gTIxrlaxLEnvfwG/hQYiFqipkJg9BUXRgeuJmbMD7wjO4l10Zy0P6yRtS2ranr6JPJ2enbmEiyex1nbUx+AJhN9ml4B287KYOIEKSVa1kcNIP+clLrCzFJ0Xuhu8lTzzYm3GpykL85QIIMx+eAdvYU+C2iadn2baFfs1ew/aFl8DIngPPn23dBGc+RpysiVMdhfISemLLwctqPnx1PuAkrIO8zXxkBsLCNjSzNWXZcAMKfQM04S/N2viEjyQL9kePlX3LNi+UBy+Nd4VnaMCe94xGTDu2Hrz0n9BFp0H/Ak2ag7no2//fxL0Jc+RIkqX5nhoAJxmZWdUj8///4MhOd2dmBOnugNl+z+Aewciq6jlkRdYIhV16q5rhCjIOqzVkq5C1AlZK70PltD1tbPih4eNW2R8GD9E7cslbMsH2pLMTP0vpV6nQ12V8nwwRxSr6Kw+o67ZpoTY0S2uMl1wCF/14WZmHxJ2XZNGz48Rjrokhg3TuUQP5AvB9P6DrAGMjtShWfMCUNHNf0x4740yreCkYe5sKHQr7lrZp21bZBqSGXpbwKS/ZGNPQlNGqKTrdeYmUPEc9+sjuou5A9Bn4rWsn322rqk7aVhKMDsbjf979qLmpyfyU7NSg5CBmLqtB0xp6ExPMQ5+BDIQJTrENmsFc9vvoAnvmB3G+k5tj2jfIwXKjHT59fmyDXJHWoVX4qBiyqhaJmdg2yGcz15DBc7KosKMruneEJaek07YOnzPvh8yPKHmYD45tNfhS4ZMd+hu67eqjq6qptVLoYTn5i2LDBWiFdxyfMziP2E9MaNuxZ0AzRBMeO3wPHfhuAi8Lc4NR8AcdhyldtRaZQPY+8VIYdoMXv+WafAq/5542ceoolX6Dh40uREsURHC2MEEHaz7yIyB14r7xguyyvcjwHPhf+OlgPaa2Qxe9rVYFj856vmtnTzvweersi5G9Zq8Bf9su4C6KjqLYVkE78YYQnZNkxuiAW8wjrZ2w8FIn+Cc9dmJH+pbwm3Swxg7kxw+NPUQY2Bk712fj5dSV3DuUXAvNuX6txHdnPznQu+PHKy94r7yY3floF7sjr1UDD1peSsuWVWrsJ7HvzjofGrLxAzKHpGAwRJ7sKvImfHfWjMjF9DMfvCJO1cKrwGMU3qIkbnde1ubeSyBGzs71aMneCfc5Dt5gAWYuOFWl1hq+GMAhl4hHYpK2lX1rWy/U+RDQJm4h3za2nWB8Gv/0cZf4CC/vMh+BovqxY19fJa51o1MBnPWUi+lRQ/GXZrFqYb91yfiqIXtx415ZUvJppyI3Z0JDGT621KAp8M499K4R3Om3UvMQWsis1U7OHsTsIOZhM8BZoN3WVVVNTJMT0kHOmpfX4Wl8NwFBNi1LBc/WrAK2bVHs7fPP7F6VONiWbbVWEnoOcqCPoeyfV/bQ7CUDBVqVVmTnI8mVD4IDfdJmatLbTa1WHegbGSuyGjndRxekyjpZ0H9lTGPkEOmLyJIFGCiJSvmNnnURNI0BEW/sBDm5sCwr/Q6MCbIV/rLQvis2dfiva1Nsoomv+pTXWgOtZHxCamjbVjVehKY/1wkyUsMK+7vysndNXNlc103oEz08x0HVWUqdOIXm7HNGJ8v684937TuJwFCrhr59rtPo+Le//ab8/6SxaTDv0rzmNXSUGnTI2p0ZwU64Tkt1GSuN75dq2ohHEdcJFfuHrrzlv14/sLerIEzMVpRf8ceXL3you1w0yJeAKKCoqojFEQZIbhrwD5AKym8MgoZfOzodc661mr7dXprapUklXXkxno9c1+s+cWzGZUWHg/U2fJNYb2MM7eB+fHT8GHukBmrss2PdEBWyOjLHfBEf/6IifA/07Npxvu3555y3rcllpQxyLf4O3MjR7HHClsvlBd+X7nyY6lxzon9wQ3O5bHp5yXVA8O/4eUP+go4d/F3X907bYnuSWJfNpazTwabRzF6jBTppwKzVSrvRMjY1layy1TAucY4+BnH+VSx4DXxRbtBIVZtau4gWzCwZauwhufh4sWsj1q98IJ+2s2dt+P7CB/XeJQFfvw5VLZAZfe+0Tzte+Ljy9kvTejm0rjVtXdAnsqNT6K2mcmkhENFXlNStNq1tQ6+SbYEya+FTZ5+M/iXBTlXWQVxSr9uCzVax1huTjcV8x4GRCQn6SZFX0twvMUeJfPaLUin+NY4qDDMENVZ9++PQlQ/iHZ/k+nDg/4EP73yASl08G22X0rYVuhxT19C3Kq15Rqim/MSfhseX/GOrVWqWDvLi/etduS7a1uVygU/jo3Ij5Dv3al2dNePs1R2duS4NgEEdXEcL7de24NsF2QJBgo0YIl+v+uOPD33wYTz7iW1w0Azd7SKXd7kW3eHT55hhG3mS8cXO/o4LNPgRZRAwVBaT32HOT70kWJzjgwro0B/7FR+I/aYpf/789dXE9EC3QcyklXi9vWUNWNk/Or492McP9p/I54Kk/H/AX35509sbwAf/Vhd4LDLKDGR3bgISk9BO3xC7QueSVZJe8Wmrivsn3Pj4e+VZohhr5J3ATX4c6EvoZXIMU8HtzMAAPrZlNy3LAqRuao14W+BL5aaV/To4rUq2lYIbsDP2dnAsM3fgqAsfSF/IA7OG378dxH9nLeJ/DDKE6+RtwQn1hpa1qZq+lyLn14WBIWSVWjOgR+m6LCt2b9BDjo8OZmYKmQZgAjfw88B349hVhX/QayD/5eWi2DnA2bnYZ87M2yUq7TyD33kfNn2E/FkjA84yvK8fV3KKCQbSp8IHY/6j0MQpIPCcEx4+eYMFianKi8qlSZuBQMZL+Dg6eM4l7h2dZ0eFoRkvug1skU9X1s8Nv0rRWwaFmcjvXDezZ2Tk9WXF3qZWBW5Xa431t6lgEx0CuALKYM9KtpWfZRE5LG3Ec+UDc3xxvQ5yp0C2CibBgbVoqqCLb6vMPMeDcdWiVgVOU1FrNA3W/WCv6/h2ELzctwl81ANHAPzhN+cZL3hSCcWUMiad0MUSeK2VFvajBoNm5MAb95/rVmeJP+/3rg5TSCBzRM7J9MN/sD6kUoMfCHLRK0+cA79ivcLX5xDj8OCcI7gLe3PqzIcs8RgQWPww6Ay6y4BYy/Y5XoUgmNhWAcnPHyA4aI4zJTDQu5+D0RcIbvQ7yPs+pODpUQb9NMvCLgBRmc9wa8ZvTZFfDOIaVZC/w5P6+8D/XQPe/3eEn6hsY5g/jfzcjBNGrH8MR/XP8Bj+l1VofwI8FPp/SfBfTITPwQYTiF629fz5Z2QuZj8ByD/Q0GNmwI+Rf9qaQSSRbHgBT6T/XRtOMUnXJ+Wj9qP+J5VRdOoeef6BUOk/umkHHt3vVcYCz4HIf7b/WseGJzzn0k/btsInoEcpdAkwpUBwA5lmKtVPkDHbig+ND/WX8tTNDiZr7zkAXvgGknqdRiAxD8p3oJGxbEJZqDM/sqGwjk89fyy7cmnqgSzbSt/O/ClbfymgSJwsfpxmia7+sTApIAcItmX/gM/4kZ/NfFkX5D9xig0VQx6Idsbr0ftRJYOYgXfGfuCnB0mqH8C06dlWZD6IJAYZ0izgzPpx6uz+8WW6NhswPn+27fSFnp2L+a7b/aadm4Dg/wAJFgrZCaeA08/hJOgZ40gven0H+GcsYKMkDduyiVkDHrljZyy6DOT8gI5ADsYg5CjwKwmgE982o2L+FJ5zoFXJ9g+YWJr91ho3D+ts61NB6hxbuJkKzsDonQvEnZdPuaE0ctfcfFHbVnSxPWk4KeDMBUyXekR5nQVUUCzTjY5UCo/kzYrMAmHCU3cQghsIn/jixG9aWnEj1bl5PmRb84cau4L30wAAEABJREFUknkE/+BBaP6LavTf2VszlskqsB2fnbBzkT+4+RNcGnyfuk12dDp8Qh8/HPDprENRMl9VtM4j+mW9Bj6ZLRthJ8pPZzvjibmUC2m6rdr0icU4mzhdtXrkSRDgYJuzZsynTeiYesDkhDHnsr8wNdshCFWD4bouxH+RbXg3NfIhvtKjRPfYkC4oE8826zrruaPVOHWMHyfUlBFZpi8E2ZZtPcvULwgZyPBjrlppXVZt66rolVyoqhiHnFSnLbS08xInED+HXyc/O3EL2+isR7FP300cfDIZMfcZJzICtrHL0we2ublZtPHhJRC/PHH0KBX7ENhnTtzZL+6KHgv526rNdvqRaVuTPjSKBSJfhR3HfABgaPptJ6furLM+FRzq6BzdJc8cn/Pk8I0HjTu4J16cqEex7FP35/4bHpm0mZMVmgCqT5mZj4yMBS8wfe8iDqvWZVHsCY4oBlZi9PRL7M/NavgoxjLfWtO6LqpqExiah23s7thyaM/eCr4zw6nwTdWZP4ll1hfT0JfM+ALPBbkFz/RtiKDNORD9si53/MMwdFbwMn4kX/BZdC2bHNvmS4W8WLgkxvANzQnmQe0O7DwkHNNH4dGziKAtS6SbwjP4xcD8zQXGmZbtE6pEQ6GNHanj81wrVuQ9/Zfx2CuKbfSuCceMvWa7GBdliPihR2iqjI/Xmad2KTHYsTO1wY3MVOGzJ6fgt/AGZE1cwM98HliTb8FLygVgn+53GCAGbMvIlKXspR880OZfgIemqhS7QpR+6oN1kXjc0Snz67bJ9sTb1o2XMy9qxDT6Bjr62caexp5+7kmiJOanzpo2Bjf6BJie+XxnLdx5YYOq0995aXK7dUVuYz2mDn5yPHJCV61SPXTy1GXOPQywzUNsAzaldBwTwBzEMIcfs046esePC/2CxrLCOy9xtktoPXVKzKyz2MYPlp26VGWSapBv/bE+uhhgvKZeidudF8n3fABAgUECRq5tHsrxY7WJH30W7E0eZD7trJudF0h5QRHTauJ6yuYsWbNk3WQ+kAHbyK6pgw3SQCN8INrrus7cO3kN4QKGrdhNQymgp2Ksqaq0QNNaMW2gpk+iYw9PCVlt7rfruujAxtjQZr6u4GuWgSDb8GtKcU48xKYKUvAJDmu381KT9YsxM1+oW2vQCb0butRs37nHu92vCs5ODoWPXVSn9ml3ZK7onr1i3VaFj21whN1jQuITCH4mdtZb6qAZ26XgD2WNhNe2LWrVZGQ1fDJQOraJMtB1x37b6LlO3bJvMcwsY+zH6f/551dekF1leDAB3s663Bm7K7Fu014zfqBjn/6+szfmH22dOmxqyJaim+Z8WoN4IHrShM+dfTP3RDazuOXAT4GsJdsy8g/Wevhcefl7x6fxWXx6YEfamAd/ocs+az1KVRGPZcZ9Y0+wjdwxcRr6m/nQ2wZvZd9eVa1Nv6zbNulW6MI/Pgs/s5Zu+aBKzqOubPDbZX64CE70io/D945t0Tm/6RW6atbIfQQvk/fjruh/u13JpzsyFy28KAoOammAE/rwLGTaJdt646PO6+ursvZti8FT922d9I31Gf9HV6lwPKAmV8O+TZfLiy68bNyw78QBheB37jV38ioyGVGuOXnL2qq0kBOxI35IOzKfdoaH8YF1XiMynrimDv5gL8nav2LnQbwi93LZ5h48abEte8iNuIqSjzPFuix4lpfpo/Bp2CVZd/apA11bW6fdy7qo1cZ6lK4fOy/eb9RXcvUeMgma8MpHSvMRePBx6uA+PC/74p/B+h5gGjeNMciPQ9H9Ri7HJ7amnPi04UNQFB9F58Q/NBUkYGArgdOdfTRxC5/MNXKqygJF1aRlbcKliv2yZmnY3Jhs4FogqdQK23hxV4Vt5Ny3bx/otk8dbbDwieErStZV5I/YwhzHxLtcLnw4e5k2TB8zMePPuA1j8EeMQo88e3X2o+iVPST2f3x8nPeQ4ORaD7psT4iNiev0B7os5C+qKDFJntzxM0sWnbM/7Lgm2gUDMO3wZL3v+HpnjWf/uF0PhV/itV1WfOAgQ0vFseCfZWU8fkH/uFzE0D7xov/BR4WMwx4fjPmbZMnpy8umCzzDu7MOY++kgjaxvF07srsydt8/dGP9krL0m0BB+kCPMXl2Xg7fbvvEyVq1G3OCXjr4kDLGQr/pOODGXOijWyC6FQOF/tXgrUH+Ivsm7cDBR0tGkNejtkwuKC+nMciGn4QOnT3nfv7jIQ85H4sJp5lO/LJGbnzouqFj2pCGCp2GruTSnTnxMhoVGIfficD1/lXJwfBY100Lcb1z75N/TBRc1NWxC4gfqIlbGCBWVVbk7zhtYKSxCyxwuzBJd3T59k4OQx9xBh8Uvb/f9O3rh77++c61pWdIsma5kkDxGYpPX+dF/8g1BFuDMGC0kg/BT64OqNdF2FDovij7yYW439lf8htrd2K6rk3J79gZsEutFlWtKvaVBsBBy7JqC2944iF0u2nH+NhoSYUO+3GoGGjVGJHMzwv764U9bpCXpBn+3onTTQe+skv5MP/br1/w9WXmY2PdLK3UcG6VtfLh9o0PucF///YOU2th7kA2rtWff0o3Pqiv6wU7VlWzhKz4d15/F8G3wadpu6yf+K6MrRoCnfOFuQvXgRb94W9bRbxFLcqNHMnaLOw0X23v3Mt8Q5/397tyjx76+DfPcFUNivOoSTDI0ZGw8UH0Kr5f6X4f+vqVj5Nb0+vbRfFTYN0WFDq1iujiNMifnevRYJ3t5N/Bmo5979+uU0iV5Tok9DJt5V8v8OEif6FhI28vJEFr1sJG+8svyWnI8nED+Mg/FsC2MQY8PM09CNTCx6QX9sUDudePA/2h4Sh8Ja7HnSQOhOflsjEjkVZcc6T8duuGXfEJrEBf1Gph730jPzbyv0lClsTYqpfXbcb/hdwsF7KGOvrs7IfZd+3BtX7R26/S5bVrWQ/l+tXJ/QGP5wGJRrYJBuPfK9fZwcC2LZNf8F2LkjcDX3Zwdzr7cVP8I3wmZEEO/9KXtxXdLui26tdflwmRlWtPP4Il3VhD19uH4ovQttagtYQypnqZ+U8DwtAc2PTt25/k/01vv6z62983/frbi/IPf4T8/AWIv//bi/7t7y8KbaHPwv5+ITfP/LqosUaqwEbG7Tb0++93/cmeIVm2idCY9cF6jM3RRZSFPKCie0OeFR7Zz67XHf3H7C/wvvBB8pU1l/gty8J4Tf8gDlrNcuc6lTwROZT41Mw7zWeqEUSwRpfuXPduXEuSE8l7VJr+7zh/2xbNj+/QJt7fvn3DLzu6jykvPDFHZr5sVSu9vL6wnjf47uwj16k3rOA5aIs1XVrJvSvPzDeun3oUU4eHy/gPmxgYkgZ5IPYLmoraN9ZX9sUb+zO3Vxo9OLFj1y3rhH72nwW/rKytQi8wJOIUPwRmu6TguJjCR6KwZbE+YEA7sqJ3J4cFTraaFp7Lin0rGFLyZc9ajw95xr4B9wD9O3oe5GD4TGROs80p1/Leb1LdtF6GqhGXA4BX1G2J8WVhP7yoqoAGWG0Re7zwoekXcbBcZ1tWDuLSAAky2ZolVXwSfxzs6xxCDeY9YSI9ThkXjredasZsZ010nBFdFhxRzYx3KEJf8BqAJnT8FTzbgrmKmiNNzcJwucTBGB0Gk4+J6Xz/gmyGFP3F9O2ZxyjWWiny17VpJRYFUmsNXp4QPgf74dSB8RlfG71O/U5dDO/gS0xhx0OgNNsDO3PveEcuZrNeBP0DwEHkpJMFvnQQswDqSWEoacQH1IpCT7DN/GcQfU0HicI0ZyU3JRiEyRMyF1BKSY/1oMxn6GcAQQSFhTMegBRQCnlF/fPhsib4Mf7wR3gHHqOaBqZzzp800M4hJnExOOdkbM544GceE+s7XuafYBv9/OzqSRfdqtWcs33WT7kPP4UoeKk/g22JY0pFRz2KbdmWzkMptvXkcdZm2LJNfR5h8VfIzBxLA7A9aWyrHiCLoHEEkWaOzMVPdiYFys+1HiV4gUf3B8/nwKMOm0C5MVJJoVmPmSzhDZzhYTy6nJCNfeoxR3+cBriBjIRv2oEnfurMfQbb2PFjxKYP/Bg5W1lgrDOF3zlyntMf7CvZWFMn0VMPuBJqpc2eei5K8Aa2eRDdyUxqliIuIMqsS9/HuP9Sk4HirJ8KbGRbib1dcy5j8c0Jkq1ZbCs/BV7A1OlnMrF6Ah7WpI1+TELGmVH6HcjcHOCU9sDAgVAsUvhVdpu04A/KPJ48ZkfBpGXJ9swNUb7LH3QehwukR3vGjgeqgf8GOCcYHqfdRQ5ZpZH9AxwF93vbQnWF5khQhD3pUBc6DDFvcasEQNvh4we0eL6IAHjBDYAqu+RACYuADJYFOWAhesLZl7rGhGdfExciaptaZ7Et0wxMhdOLT8FjeB7x92zMkwXJRI1JHfsGN9PfcUaQ8AuCR3wy6yFUVzWjBkCS2Zp8CjlPsM3YCeEX3nqU2Udg6gyZE+gy/ph7H3xsn/S0f4yJManAY1o7V/Yjd/RKMScAPWf8pq4GH2TaPUEE4/OBCrPb+9DBneBTnwymPedZd3BAZsELfpl8QOZHFEFHEGaM+vDDn0ODxTugnyoSVDMnYEAfsgkdPC7ix7z6Ks9MavBrRp6Y48XYQUxIpTnpBjE+D2LnwSpYDUapjQwBYydnkBv9Ojwm0Jlym1XwaAELxINrMJzwJSgMMIRO8Uf80vFbYE7khKyzMvGvCXZqYTeSYGIzR5BsfCHh28xpriPOEnLnjSm62VZDodbgUVaVNHXjprCh68xHYQxQ9CFRx6kWnKIzup6xQjaTaVMJtvBpaYIp6qHQZD6QkYpMeFYDxV1F27ZsS/Qb46c+hhdjggr7Qo9Y3XjCzM3QTuyOxJrcy1yu5ROQahvaBu8wE7qL0UHkBhZRw4/wa4fhzh15zyz2xed3HoRA0swbSdGgFbxctI2/hyInM/bZjy47D5Gi5IawGj4oIa/rQNZBPAM79Z2c788xfAmJYKNl5c67Soa2bJUEWKbGCrWyFuJT4MBCOzeFyXFY8jLhECzBLZVbjCX+GRuMA9jnT/pH/oBvtVJhG9OK7fGFbZk5PeqFm/FW7EeMhca2QmL0GfgsOXvjAfjjysPGVMJT5qQHNw80rTUVPNKOnS1PGSppgpE90DcPoJ12p30wNxQ/x75jxnnA0sBQ+IEwj9ZKy/Nm3U0gQD+mf8S6r2pq029Sm3rQp05bFNsa6F3UGVuY23ioE7p1DVJhEEMQC7daiu86dgdvqaYVAI0JDuJ5kJc3wLXA1+BLB4GKjACDORjr6HlM6OShbVUrmZ9yKe3Udx5Ck1vxc/pMq8rTFkgmrx65JMVOLoc+coI73CR8XSv426K2wp8XCW3lwW++lFhVjTnGqkqtlRbiHb53Hi5vPP0+eRnBQ9iCbZgPbjttQ+7Az8GLHwzOwoNTq0bXc41dyQ9D/8pLhTyYb0uJQ4gWpkhgZih5lNcAABAASURBVH2Y1oK+AtdaWD8Dek248bB0x74d4XZNOkchEiR1k2R+qshVSyopfz4PL0M/FB+3Kl22FbngkFOduCReUzY8bcs2uXPXlZfCH7xsvVLnAw4cJfYnUVorreuq5IAol8umDb4DfT546bCjq20V8uLPfKB6eXnlJRIveRgPHm7TjdjKmjHc+QAWf+elRV7G/Pnnx5zPP5LaicWBvju+n4AfpI5NXSk7e48NIzo516MdOZl7QpWJ7zLtv6yr8lsbuawN8m+QQ6GNvsu2aM2frHzbdOHFHATI2pXfhjIKL7XqZbsoMRTxuPGBB/I0Jx5qqDG5ACsvEeOrbWta1zZfaNzxj+ATWFp70HVFX9v4cgO3tJKXy8p8JsgxQg39oTt7zQGP5FzgIL/is9jQSjKQ8Ua+F22bMU4LuR1bb6Hn5eWYGdZVXpTSapl5XRAFN9CqFB0S3xvr4Q5Ej50XMOEzyF1xDepxgMgrdI1sKnzRtbAWikQv1mC1puRCXq7lhee2bRK67eThTvzj3+TacR1CNXUuUgdvzOwm0MDFGEmYogVekXPD9zeuWQfXgwPFblO/Qe7c1HNTEkYeMqSNeFQtvOC5SDIZZO3onXV1JRfTfr9+6N7vuvFC9CBJA8nT5F+Hf0AqtbZpIwcGccmLlT3xIB1vvCA74DmGBLpILQ0adGVbg4kleliiwz54oAORmPkNA4abrKbBvVzXxn5w5tqifhQz8JC04Lvcz4Rfw78XXlQnz8J2Zz0crBEvTQ1wEV8cgKpS2yU+Di3kY2MuuqzrAl6pWB/RyUivWrSu24xXa03lUqtibJ0QubalAIxZBpDGjmMOaXrXyk8V9OFt0BlJPhX9Fr6tZFtpL+jTihwip/LilabyoQGy6cdcZ3dywm5CGzV0LODIvkCsskd+44PCnReEN+BKLtzIjyt7WPI2EJ6R1ZBbrakBS+JBXW6SrPbQ7fRvV2TEvlz3duTf8G9y5oNcuQLx95W9shPbg3wb2F74OLIML5eUvXN0Yjdoko/x+eWND7HsM7UytgyNbEYGRxBgl6Ed8IoerVlFn1TSNz64fHu/kuP3ef3cyR1RGoyWKl3Wprw0v2P7bfrgg5fFV7mkgo/hYyMHMPjVFhXrdLlgf5VQc4KYL6ARFypylfyk0VpT1bkvjdFBM9AU3crw8BAojGnmxI2PA+/vX9FhV/b3+OuOD+e66FL8BhvmD15o79Rdwclay1z2zTc+EKUWuSGVgi/yrpqV+K3EMLlCCPDLDR53dfa4zgLsIF95Ef6RDz3ET8RgT86gQ0NRG18wONTVx4EnJUvYaNbcgNeOvMb+P7BrgHkocmDDPrErubCzh8mNOcFFuiFnR/bRG35r8GX99gv1qoGD3791dT6AdfatwVq9rKsSZ9saZWiGovsB345j7+wr2XM7PN/5aJr/s/Mg7snHO88Ed66Rdunf/u3v+u23N23EElb486or+/07+fLBx/t3aD/4wHqw33p0iT1y5/ox+KDcZV3ZB298dT6QiXvlVrrwUWrb2EPw+5W9NraZPNnR/dvXQ9/Yr4NbDTvxW9ZHpz748P3t650X/gd+bOzZrw+bdlWTCjvjsPveFX9Cgq/v8+PvDZ539lTUkG01CKoKe76RGzclpjd0/fr1KzS7LKmDXOBJiwZ+3+EbWz/4OPrBfUmRK/mgd7ks7GtflFDntz9RjjVj7geaBjYN6N5eV64TDQhnsXyJNkdUTh7+/d/+xsewN335wscYYqc+5CG9rMhm/881WRQbeuZws27k4B//ib++WX/OP30bu62gVNPDz02w0Mr1siGskdev3Ku6pJ0PrgOHGb5sd/qKb9+/afp3R2+G9cI9ZiA2rrVqJ2/ufCDb409i95//8/epZwmG8FcTe8gdf+3Yb729Fh+kXlW1iBOxfZ/5s+OTpMvG3vLly0XrVlpQ2uTyQf4sxOYLPvvlbYV+1YLe1QqbmjZyx27sjF037hvu5D1Lj1zr8x9j7L1rXcW1Tui/aIO2sz6T3ysTX365TJ7ZHnOPYFmDhGNpaOEaVTjQtsR4j2OyFqhNgDf0RQ1Fl21ZiPOmQZxABb0ra25d1jnfyI8V/LA68OeNj3ZG76WsBuB6aMeM+YK+sfHt7YWP1+TKpRQNBrZkn/n6jbzkunNZV/y64qvSf/9vL3KX/p//8R/6+MYHSCjW7K0S95OlX9jjXrZVRX+gf3LqwJZsKAVu/gLAL9P3Flu2Cp3urJEdf4rCdqAPZP77v/+u3//zXflzyM0Luf4KPplDAL/+edef5OD7n9b1Y1cnNzEKP3ra8fe/fSGvX4FNb18KOmkjF41xiRmhJu8+IOmTNq6MP6OLbS3Yc8GH61IaGPvC3vHyIqHqtP1ODt64NturmksH16g7fl7K+GAB7wCEtcLn0utLIb/py+urLpcLuTrYb3GiwUFe9qN8jD5Ycx6LbuwJN/a7gVI2+qyLElcbAkkf7IF3romae0Sxl8QvA72t2LASr1/eXlkHCzlp8rFN+nVZ0FfoK9Zx9hpBU+i0gnPBT2bPPljXV/YvFqWkalb8E53++Jo/737VH9yffP12YIPUWBe1lg42h7ZKBr/w30HAD1aLKG0pXfDhwni1U2YDTzZHSQOQZyz6kVrTptYWyY0cuDJH00JX65dfXvDlRWsrYihsQVLouLfsB+wEPTln4pHenfjMFMGSA4Q714bhobDfuId8yX7DM9K2rcRp0Svt1+wBX1baF0XvL29v+HJFS6FLR27XLDZbL9ayZs6+VJjz+rZAJ8XOQGFvZB/sCTv7R+61o9eNe67k+A0dQ0/IBUtg4INDZtAoX/gz66mHlvw7SOTCHkQJ96vxsyIYMTNHMVNMo4sVfkwJd9HHh9hbTbNd8McgDRZeruOSp95rmAoWBH8gu4pY0Ff2SvRhKyX+g7hLpG1YCBb4ZSg6NPiEd2wPFAoM9rsBP1SfeHPdwpMljaqdFocBjkJpw4BKs2asIyB2BQU2QoRS0g+kHV3RetIgUlVWtZJBCIhywCf3mwN9EMyIpz4SSJJsQyPA02fbUloxqokxwPigj6mBOjxyL9HpxicTDnE9l5IS0zZMSztyY8Mcg24ABb//q8N/oTKGPofQ/9n8v66fPMI38GQ0MDTtgeeyQaUdGHjgM2Tsv4In7bxJg2n6of+vaP6rOYsflLZTS3541p/8okexpSfoL8Vm8i9j/6z75GvkfCZJYsSW1KHDtFQzGZ5jGYiUgrg+EzMRWqrvx0/9EH2G71j/dSM8Iibwj5hW9ApE1x8wvo93sjc8Qmv7X/pODobmYgr+GI9kOYcZ/zGXoaDbOaf3F3iQ9uTVox2Mqd9cUGPy6991O/lkvocmMHM0VEB4AMmxYNYjbs86agTA1LNO+5+BZSVuT7zT1j79pUexPVupbMsOaNYnbaEd/tDPJbyeI6iLjRgLJuTQnjOx8TueNcdtgxsKfS/pBc/k2cLVLlDs/OlHh++Iz0Z4yfx8GqDZ8fHOhSs3aic/CXETIiPzothW4VAqzYKiA9rQ0PxJv9DNMRAnvWkAtuEbEHXJ0glznDYDNBVQ2uVTZglnwhWmyeUAIz8dBteOn34aPjsZP1syvBzeOUXIBM349uQVMmwQHvgF3yU3Vw1Cxg5w4q+DG+DBbg86oz8O27ID5xhN+o82lQOcBoThMS8c8GR45l1B4ELWxEGvpAiTNgPkSpXhBzAmnfbCSplOTSByKGX25TS/Q/Bmh2HjjNZy6Ysc/DsnBP2P9mNoVgM9OzGP/TtXw9z0VJWWdVFbmuzoAy28M94evGPrBOhT56bi1E0UkKFDKNYNdSZ3fJt8PMjLyANJiBGmI4O1BfEINrVtxn5A5OYm+bkeQhsePbF6yM+Y7VThov3YuXE/osIcCw9HWGaRcUQn7mzC50QyupRi3xK79SxWQRcI9x55AXiEZ6sm89Px4Rn7yMQS5jWLoS/FlwUfPUqmAxmyTx9TzdnwC+/Z4RQ7A6iuZ7wia8dGIjN1LoiDk/H+0C98bJ92Vc06fC0Kp4H/EpsbD3RoDPshFxNMn4exzLM5oiyt1OcIHRqhg/Cks2XzcIH8O77diTlYisyCr33amTF958c+HN+RF+Gda+y65Wa8ZGhksY476Fk0Q+kHL3Lji8hY14YPSmexOnedR3gG0OFH/+BG766dPA/uqRMtZHDWtIPGs0tzHkjFd546dHhORGZiQnSsRv6GmLGOvIFfhaJV6GToBEWQqYv+0pqqmjpjiVcAdB34DBTZVrWatW0ZPnceJPIAomeB9tm0PZs5LzxMtqrZzyljqQMDmqzBO0/UI/pCN/HZCzMXPTIX2NHFthbmNl78Nz4M0UUnqco/QWiDn9o+aazYzImjqqDDDzgyOAdrL3VrTcu6KLG6kYPRLeNPAE1xd/Yk2KixLoM/YzB5ifmu6D0eOZcX9nceyI/kEzY2ZMjBG9pZL8HNXCdGUw50sTE6JvfCOzgDWtvYWXqWwu60QzfxyLPIDW74PfU8cSTIldhZnh3b8PPM1dZMu2abWXTrMzdFyV7X2kK+SdE18hZsJ3zayd2Ozg5PcGGpQHSLDQzNIzYkjqFZ80C0Ni1AcKJviA5ifOXlzYnHU9D8c4k7Ps0elv5Q+BiOkUGFTjiexp0XGndyUg8/xYfPHJCMnjsv267z5cjOw31s6ASzo1DHbzvxzpgd7poP68mzcuksQ7Epe35iekVex+5Ih4Xsk07If8I5LjV811rJxCv6R6+O7J2cuMEnsju8Iic0Mi0YD3LiiX9D5/jlIAltK3plLn1REqMFv1adcqqVFmK0tKZibJ++vU4/NMZG5Mdm5Eb2HBMF3hw0Ph9Dtqevo8MHL5LpKLxbY/zBIzwHZAcPyJL5KUnF9dayAwWZpw6RKXnqljUk2llv0dX2HJ++kFT0qXTGqs8cSF/4Oj4aIA58FRtT24YbMGsR95uuvPRgUDb6QneujWirOSZrltiT3IlOqVu1OQ6JXnj5dmHvybUk16n4fyD7RAhfNMIXglm5hCheCG1a1lVVp4BW0sLelXhtjLdlUUonB3FOmhrwiC039o3kR/qRY1v5qRI+KYX2cnmZvDMfm7Lf7+wroYv+oQ3TCi1QELdWoplhhW4np268QNq5VkTX5P2c5BSfh0f0ufKyKXaPOIO51trkY9rihdjgZfONF/Q3PnYdfECWujp5dpDnkVNlXfBh/Nh421eF7RB37EURjkFuHKzRg5wRddf1gz4fDXZe8AakQvqYe/SyrJMmemXfyDpa8GcgKg0wMVWNdZBIJ1SzZty2sj7ywUyWnI+Vtuyik1iG+oCWOnahA0uVPXEofpKDxkmaOnTsjI0Hvjzw/1kf6Mk8OLbFAViFUtExvkgeVJWYVUpsuD3WZWtNhc9G/MMkKY5fYoGU2Dfsss3MKSOxH8kjXpz2GMvMgp8b+49dEriRFbrwtc1Qg7iwadfAhqo2975qTcHZLqtaKxW4SuFrJeGoAAAQAElEQVRla0ef2DqBtl2TJnzx1hlzfLAR6wv5eYFHYp68yrxUspuquKdHtwYsxDLxyJhS3GVhqw/wuraXNl+muqQ7H3SyB9tWdOvsNx3nmMlinmGl2J56bdtFG7psl00X1u/TFtuKzPCgqSpP/IUcalXK/raxRtPvxPWG3ORygbyCM2mryTaAYHx+sIZy/xCcKkscYnxdL7og39jTyaeZH3xgGbzEs63sFwL5xov7Dz5u3/hgRZpq21Zg0crHpnVbZPwS+oJGKdRVJVwIFDaUcAVrZwduYAziARzSzrU66zzrZWdNpv2RjwHcf7UqmZ/oE3o8D63gJ9nGzyv1JqmhVtd+3OB/143r0o2FcYdHbK/WwFmQWYqMlr4FfZu+lor9uysfLPb9Du4gpw9dH/+IgAFkRpcSArXw4aX46nXH9+/vBx9e7uALHgc8wZEV363E6XJZ5gec19cml8EburGHthaZOECSzXgX8u58CDmmnoXtb19eRQX+bX6Q+0CfZV1mzDbqDd8vxNy2Bs6xjA7i40GHZocP/C01cAce+vr1Q3/8/q7//I93/fnHTdd3ZAb4EBtbBkxsyy7Zhs8VndCHPOusw0FeoK2kQp4FS2q6HL/++qv6GOj/ztgQ6HzkeNeNvTe2vL6+yPyAio8W5j70++9/gtdVyKpWtIcurKkvfFiM3Xfid+OjVOaNTi98cN3Jz2OuLWnh3iJ53elfSIO3t1fW46KFF/0L17NqkSY+/FzRSex7x6zNcOxJXr/zAf52ja3IPxb1vSm/EXjL3kre79yjmOuIIGq1oGtTY49r1RhiEJ90PtTM/CSGybdcE65clwZrKmugSgJd0St7qV3wWTR46f7v/x4fSH//+29oJY0BE5l5scZWXbI3FH14vLxQ46senCHRVCc2uB06E/tOzHb2ol1X9H8CJjAn3bleZV2cMgb9O+thZ67rG1+sB/qOcVN0fuGDUSE3MVYK8no/wD105QPlDd+sm+dviCYHv/75jRy9Ev8b84fW5TL1i47ZsyRzxLYx52LXUk1LFfkQsHrskpQPhmJN06Bz6L/9t1d9eWsKr+TVfreu3JMnhmdshoSil23R3379ore3F3wnLQvDjF9J9Ov1q/b7DdDM/Tt59be/Lfr7vzURQq0X8xHuVS8vLyHSQj6+4oNGHd5mvRe6Dq4tA4cf7FV//vlVpw4lq5DXlHUf/I6v3t8/lPy9sU/cWPMm7rlGJGYb+0JrVspOTt+I1x27juQf7Q9oO9fMVz5sXYh7YhJ7WhP+CtUJ/aEPKp0DFjG4kwdDRfx+xR+xY8M3B7kS2a8vsbMUf8ZzsCCPxrSlVSPnXqHdgFLKuk5H6hsfx//jPz6oe0zEzxdwEAhSfJJ75Q/2kq9/7noHN/LEdPzWUHzdVu49V9mWoaGS0dH0on942I0cM/QfMzcbPrpcVl1eFvwrWZR5OuvsEYRVV+7JruTEub6sVkUOWF/44GkLnjv78KsEhxt479/Cv2OzAamjQPb+xGdpDdpFGzFa8duyDjX2GuGs0QmARH5IG9e/Fz6Ev7BnrWupqgHF+KYNnQ3eYE31zhrb79Oe7A3buqLLG7PIJ+eTI/seHRiyFH0HsZd29LoBCJYYt+aPi/UuHRDZRpdFGUgfM5SC+Uq+vOC3Czomfxp7YsOfrYm5As0hY1/U1G1goG3GObinmvGgGV6heU6lRgVyXVOf7MEnRA1PfUfv5OGHruQybBWa7VK6XDaQkD2ic8nEP3ot5Fjx8V9ZjDHXgoaTxJodcx1FH7ZeNUi3ramhVLWmbVsBYZNmib7BveX5AR+higKZnBw5tSr4nyMdpx2s5+z1nXh0ridZV7EJVK3EayPWkbvgw2VtjFWI4TuA2Zy+tDw7kT8bj5MZfsIcio00cr3AIWrkV+YZOg/w27Ko0LOY4NATxNz3Ntgd4+Jvmt8PTFJEPPV44he0DdVhq4wFJ4hPvDAIbcbCt9PpbBAdGZ0615D7XeKWUpmb+Jw+01cniD9g4JgxkUMQAH8eUSAwO5zSbmjoBzD0/UAP+OCqPjQCDMya9nekR+NJn/oxJNAnpB85qZ8Q5QMx2sZDmaBCEjScQ5wxIDyfclNPGln2DyjaoM6x1AGbeQHU6f9XEBlPeOJFhcCz/6/mgxNbAk/dECv7h+zvc4+x8ArfjMcm1gB242uYJV6xxzYL3kqhmWrCHAEvHdvISQvwST91YFyP/pTBdBIvZJHXHxemOZdB5v/5QeYqoDOfiH3QnxBdA59pf+qjB2poGgeSbdmmJeoTngvjMazvvlDIhgqE+IOunvr+tc7cPwBKcujkN6a84Hwfi6MmiDkDJUuKHi4WXAixl2ctoQkg5jwh/fDRo6T9Gfpj8T6moYHhs0MdGR3+oTlxuzo3MJ2B2JYxmmAKWs2SFzuBjk7jQZuJPmV1Bd9+6ift7BjBD06YxI9pBy/6y/SAVk2BwUTwU49P/LNhTt2QM8CBCllZo13RN5CxwGNajYtEy+7NRY33P0r8QhuwrcxTKSV1xtMOZK4Vig16VC4uvjRzhH9rJTsTAIMZG/gkF4+QBRiWmOZQSXICKunpqw7+pGMsOJNdEJEZewJMnUcm5Ul7Dpx8cvMSPhmzPTMpdgQmPbwgw1cCOvNDNnhP2QNKgCEa54Gp4AhZ8e8J54wZN83QU0V5ONKaR7qBgwvpwQP+kfXNQHifENoxediWEfS8AHbiOvGhmbo/+pBP3rEl43b06ugm+ADwKJw98TgFJyCKDTL182h1Ojdxwhnc/IbPeE7L8LGx7cFnCmA2/JJ/uVmIHgwpZkfnCejcuEGwDckJE0eeeFNeBhDljNG2zdzpW0xFnfQtG/nMk/qS5yHRKJN/D72ijx6lsAm1pdA95m0IJfXJhAZHhjwRBaqVH1EgV6uGfJR7jPaZG2P2Gndeoc2aLNwXMLU5DfgPeATu3OgGh67MnGmEzrYqgAzptEHWzwUGif0TxsMO1PgJz2XZJ8Sn0z5ol7YqN02N9R6CjO+5sePlpW1u2lbFT885WbMf/CmLYBa8F+hjw4wAD/9mDMeETJ0gDR7c+0M3QRM+dpNttTrr0AdaWySFEwoKeeBwaOYQ+cKQbKshMz4OP7ZexOFcWXZTmzw0ZR/c0O68yDxYV6igKsmSCh6eHdN7HIh0WU+bRQFNtoGC34GcziiIsnLkxO2b8tsGN3yXtiixOxCcaqVqDEIS83EJHam1Jjt86cLStjJPT7aVn7RFO3EbENqMBpiwjU4DECilZVnVahEYShkkQh9dOz7IOow+rUqFjZAiK0Kl9vCXbR4MtjmPoTJ44RPaGW8c+Kw/69mwL+PC+IZ8RGoC149O7Afj/eE22wo+SmogPuOB0Ad6dAZO+iHQAU8bgqdncRpWbOFSqYO9M3mQ4QkQhlfmpVIgPA9iFHtSdxh2ZDEpP2y1paqsa8uM2VbsGtgQvEbMFh6+0u7Qx8fRO+NpT19HERAixzb2thOqTVuC39F3DKlz6ugQ3A4/zVLY0zV1TM6DgxbKdGDawXhopMwMfHnuyXnxEh06PM1cQ98iJnYDR7zE2rWzHqKDvpeSXRIw+Ucv4oVYPUsV8zLdgV67eE6f/KJLZDhz0HFoZ611fGD42dbgJiIvgFuzCp+KErzoeONlz9QleAiM7ge22eZBGyXADU0eKiMn8q68rO4oOgDDz+BAqvijI7dje4Dhmc+Xy4uyR6UvtFnyoAh/C91g2JHXw8vCx122v+99B76KPtHdBgHFO/wPkq5DE7BLxr/M4pMh+6TfLqta1ha5A+q8bmo0WcEHm0PoE/u2FdwqbBgMGT2olWLF7vi/VVPBO/qE1BX8QxDItjK38QK0VcYHcdh15UPvlZePgc6LldbgQT7svGC78kF1oNuIKBguXLOWhfXvhnzBs3iZ0AHB55i1VFNHY3N0qjLizQs03sgw1snrU0aDRz/9UaCwD5iXlIQHP0hGRlVjnskuuFq8M5y1ZMajlNTQV5SDPexG3PMCK2OfISoYnMRi+hl+iU9w46sDna68xLqRa4RN1Zoul01LfE67alGrlRxZkdwkfNlaqYCD3Nghmvzm3tEFO/EOUh/oc8R5CMeN0y/hlZei27qptcbYgS2GZZsgFTX2oWOu/baVfAy+KAv5skLr+Aqc4EeEZunE9MYavlPv8J2DnIyDhb/hi9vWZdUrL//Dt1Uxr2lLxsP/wCbD37Z+lML++CR6W6iBXqWVF3WiJHfufChiuSBHzAVvZaZUtWLrQr2o1cKau6hcyvU8a9u0d/aEtIVM27JCVxoELHpmLr8JkY9ZaVdrKnS3SykdwYmvLA6MZE/JC+/4MHlxsE5BkQ0Ca6q1wh70qqbwe+JFnm0VIMq6goMskCZtZHTWt2Ts7BNutytx3GfeDq5p4ZeYPHkN5HXseNY37p8+8qGEOnjGhmhsN82CirF5aQ4loge+ghoDaKmPXc7H7Da0XZoWXnbFVpCnTW9vb+Qve9raZHhbVg5ROgtsIDT8Gz6wLdwoc+qMV21KcZmxgaxDRq9tfVHyYygxMSjxeyk8WhX51tHxwA9DsfWUI41erP0+94c7Hzz7AR3Gxo7ISC1ezlbr6K4pM9wbPl/ZaxZAMxdL9iKxkFBTBwvsg73rg4+bTKjQN3PbutAOrvUstuWCFLk3XmJK9K1ZDtZu75kDYcppKvwCquKP+GqAL+wWdWefGthkcGVrSDPu4dOaicc6X+QvXEM6H7LEi1nbkizbip7Lsiqls992+AXCiGn8tePHrh6dyOHwv98746GQjB525A7Zxv9NrlLoez/gT1smJ7Y5RzRkNxmoWtSQjSbKGk+c4ssxfUpcqS1NHrG7tUYP1tGlD/32t190eYEvvn7/dlc+YudjwgsvxV/4sFLko/JCxbvyJ2lXPuyuW9OCLwacst+G74K+24IuqFrgDt2xt7NvDe03BvsL+nn6cuVF8cIz4EpcF3Rf1hIV8+CTT+/fdt25TmX/iI0rk60W2VZ5VecD0O1DM/+O46a3XxprY5VVwl3aH3uWKNEt+ucjGOQ6/aIpK/GNj0HDIVK5ZtM2/aEFmy7sywXnKx8rc52zPe0Kn6VdVLWix42X7zs8oQM3c7nmh1/Hxx8f7wp9bP3lyxet60WD8ejWluUhc8gOvXTmqDWG4N+0Ltt3NUVrsGe88LH89W3VIG///OOqf//3d2wfKnjcuO5d+RB+Zy/auYYKRtePm/74z5vyG6+koA7uBe6sm8EcZkq94/NbVoDWZoUmYzRo7mpL17rBvx3EsJELRt8uedCuKdcSY9ZODK8zhkNjlw5y3baWpekYdzGilTxaVunyWtrWRfH14HqRe5SDa65dKtbslQ+p5dLOG/V8DM+fmR3oPDAClrINL/SxxNLTOAR0HewlLXzx78b9EWiTB+7TZVmhCSzoXYofdnREMXUYBL7ysfcrHxjNRXGEmGvABT6//X3Rr3+3Xl7NnvA6bSc1dH1H62piLgAAEABJREFUJvcaA7kFbnHDcGcvgyF6dWxf8OGiznV4z3WL/TFrh61KuF4MY4uEGUpeFpFodCK6qDEXt405j/nar9L//B//qff334Vacxq3TV4dhgOkWYtCu6gmHzAX4nBZS6RRwqeC67Zd9PLyRoxXCf0HebVjywjdIuVeflm7vvyygQMKxANnrmtTtcyXGo23Lxc+3L1qaauqluln2+jVJ9zwUXIz+gUODM9/j5N71qyJBs22bir8jmiOaIC83mnnoG+CjM6QMpFjCBGSJZbV9KUoGdvJqW98aP1gTcTXWbMeq1prIjV0YZ9bycU39roQjuOuL6+rXvnYXfBITu03zfVN9zwsaAvbBB9kdkU0/hw6eLdT+GVn3eX+M+8cRxaBBzY18JLLHbxDL5dX2RaEcg181lQmR4hXYtcxJmbbxbx+lDm/Y+uAtMs2OdBEWMXUhGzZ+bd8nb2wZCXQNnEA4fQtYzrLoKoS9qzIL4GGKzo239TZUCuTspoX7F3VapFLJ8Am/rvwgfdyaeAXdKLWLMm5kONuBZJHARtCBOMmkUrKdWbbVlWt7JUHa1I6CPDzfjL+/GA9Zc1AJiM/16cL167kYItOSFwSVBXyh2xkMKZpc1OBIxV8laEJmc61+Hrtut8He4dkiXUq+oGOPQf3OzujBQi6AZfC55sWrgGECd5C5glBQmQqhZntORc7zUDs3Fi01Rp0C3J2Ze2K4gD4VPirmLeK/kKObpvVuG6GT3I5uZE1dCfHD/aUg2Q9mIhP4zuXBKlSkks8uihzoc/Yytpt6PDkc7BnpR2aXC+rRb6wN9CpR8gmDJm+tGO8EZQcCC2pr/CP/Tv7x45u0XGOD/h0IJPDSlVJjsnxPEXPXLeSdwe5RwpoWVYZvANe4XNihs/ZCo/YkToj2cuz9qJH+pETkONdEf8Dnx/a8dWY+mfcCj7LVLjtiarQZXzaBr0zy/5obKarWUCaNtKx4ZM+ig7AtlxmBn3n+TxFxtl6nPGN8Ml3eAx/rzJ/0HsCzXn45D3b8xTE2ZDsv07q/6hMcvjFuCf8rxg8jX3W/yv8/9/msUuBhwKWH63/RQVNAkuMZ3IEu6aj0voBn+dty7Y+49nWvyqImLgn/omXscBnnf8V/XP8pDx7/9vxA73Kc/NZeAgt9AxtPtbduZhMYCEerMzP0FkhwcsitD9LPhM/un8G/ZfF019/YTPHwj962ecSSvXEs6Grmrq3lpp+xgDpXJh6lMTn0XzE0XSjIdXjmGS0nzXN78fMge+92BjawDn4oyWF3vasRfET0qBdZXRuXEyaUgrcVm3iR8/49hyvidOwrSr2CMFowg4VvPh/1jMWTM1keWoy1OekZm4Zx9lWeGcT3LkyBMLDVWJathFwHmmGnD2TzbNPusy01lQPXcJ/50qWi1D4BtIPBPc7oFJ4pX8HPxew0HY24x0BOxt/B6ILqMrczgUufPb5UMPmnRzkAhM+hXL2D13DN91JF7seNB2/hE9HTqedwE8ZMAmP2Z4XKE5hAtjGi9GCmoqDUeGbE0SBPOc5tnAXtnAT0ohRIgA5c//6mPOcXOFPjH6I/k7EtKo0+YOmlKe1kR29MxZ5aQdiG4rP4dmn1SCObrkBWbnZygN4wfg5D8o8Bv65P/x24Kfpx8SFsdyAHaz9yJ3InNKOjm6lZVuUPw9jZEWHPPDE15ERPvnXg3ceAkSxjU0A7dygDhSeECdbzAU810Z0jd4X9E69rLkpAEncpJFDB/kQMrrQnb5M+zPYFu9mlOtsxls1bi7Oh5RGHtuetIWvi1PAphPkBxi7Ykv8sOOTtAM7vkneBy32Zp/cuaEUShU05VL8evZL4Z1YOAQBGqDOm5PzoSFXeiIa52Y+hCDkpWZkB6ZM1onQe6J8Oln8WFOObYVN9DyIXedGL+2p0zlxymWdGF1XfJuXLpl/stzx8f6wMTlxBzc6zHn0Sl0tdjXFzvggEJr9fpsP30//2J4xta2UiouRm31HdMZsS07tJ04pzchNDnUeoPEOXhmqTOjnMsjb6BfcI/sE04lxq1L0Sn4H8qdmk7eWGde8KYyMsCxwt3XT9Me6aLuQK9uixgus1iSX8NtdiYnU0QWwNGzt0184hoPlNO2PnvH/jh/jfwkmij6DPXUHh4cMa5bMD/FDfNK2jX5dWUPR+861uMOYYfRrwDp9Gp2NYn3av598s3cSr+ydoZcs2+GO7pF7F2LmWOhRWQfr6YaM+cDOy6LEPOOiVFkrfsg63LZNodmxN77u4WpNXQxujqqm2J0XtTeeQm73Kw9VeWn2M9zRcdpaNXXZWV/Bv6PHjs86fcFfMj+a5UZuRc+5WrDJDVqCAwvmo3FXZ42Eb3zC4GQRvpMnfsrYRkwvl1Wx6UKcT2i6XC5aeQBp2BDRTx621djrN/xwCd26YuOBHxOzLqa1cB2oKqVEViAPNZ01eOeFViD87NKwxLIUqapRDf9uWnhJA0OO8ARgtEOX/eFGHRtufKi4P17kxUab2KyrVvI1/AOR8YzvgWxQ5CY1HgARrc5LrxsxDm54ppashh8XbBSlk2v94Su66vRbW+QwGKeNaa/I3i4NPy7aLouqWa2VGveSjXZicY3OvCgZKGUb+/qEBt6Kz/JQH7nZL+rhvw2+08+XiyKjquksY+oSn0TvKx8+O3oWdMuyInsBSogB3dQAczJpgPwbOXclJzv2RB+GiGPXjbxK3iWDqtWUuW0XrfDcyPktbXQqbJrsPFQupWzbqgU7iokF/MtlQYfGnrDzYgG81rSuC/5pyno8WDsdnTsJcOfaeLD2ck/EbR3sStXIy/VFJ98NX5lxTdobebCzNmLDBx9O0o7cFfnbQ8/LS2g3VTWdfhBtqdG/XFZyPLBRX9B7BeehF/pc8+KMbamq9MIHxsCKTQu5GVjJoQWQhsy+MO1hnd55oRqdQp+cTdyJlFInL/JyVvA0vhi8rUIV6KV1W7Sh0zTwccrLCLG/LuTQxvzUGV0aNgbljNtIk/3urmcOxxfxT/xy4KN1XfVyAaB94cXRy4uRZWw2sbNSsj7u5MOVt7qBG7n6wYunb9/e9e3rt5M3vEgXDU6RbZcadlwuG/xWYrtOW2Kv8MtgfUWX0x83dOSNIsIW9F/RaQGqmmxPkCWaCu9cW668zM+fd76xZm7IzgforI0B7/iGFUTOEiToRMk6oFLh32VdlN9uafiOLnw983An59a55y3EvQGrLrwMzUu1DTuWxBQlIufKmopPn3X+dN3H+zu86pTBHrEmH+AXfdgWJq/tpeR81OTlZsaT4zv67+SHUSbrJTWMlP1vAjk0a+Kd/T7ycQQ+bTrzedOCvFaFH++8AH/X12/feGn4AdyIzxW46/rRgVwVDr1+WfX6tmm7LBFFvWrZAOwseDkv1fhgJfIwesb+L19eFf3uvGmP/2N/cuFKPqT/QY4Eruy9N66vyQXJOvBr/J99JOs5NovSyI/on3oay36RuC1t0YW9ZEOfC3tbflMmL0h3PmyNbAAW9qJ3wYSDSxnxi110OAaCOBQ/pZ2YixfkPbp06YP1m/sFthewNeNVjuQh0lc31ukNG0Bncsw/IT7tSv6T91fq2LMsq1byVSyzyLuSk1d4f7Dn3NgrOy+5CQn8hzBJCy8sV/IhL3aHduRckXdnfTct5GLDH3bJaNVheGUf+4hv4ZV7jYPr1B7d+BB444PSwV40wANdqD/vla7MXcnN6HLnHiE4seXjoXd8knyL/ollfJ12fusssu7k4Y5jbqyrsLY9bYx/+vS9kWXFroX8fuHDgEuP0mXyOnO2tBG/t19WbItvO7mHzezl01/ksoDx2AdyH5Z8QbwiRtAnTwJn/MDG/ugau3ZsE9fYRp5ul1XbSi6vyMKHVQ1yy7aqrJTYHbiRo9ePO74/tCYe6wpOKbZKlg0opSv5lvwO3T3/ZzA5kfZAwegtYhh7163Bq7HfWa0Kfm3C5bKgVwEr+QxcCl9kPvLMWj10jz+mH9ApsSZ+sTkKdb5W/P7775ofa/iYxjYhyfCW2jqUnF7XRRfWbMPuKznxcT24XzpU+OXldeH69KLMfRD/O+swdnYWzMFHnR1ILT5Oi6BYImaLqklmvVT+sQIxrjYY67q8DL19afrl15WP5C/sH43xMdfZlTWRPfAgRl++LMpvU3YW08L6+OWXL+B/Qc+LFviZmAQvvkxdJX358gK/F2Ss6LyhR1NoleKcBjrFb1JBb/bQO7FMPnTyVegbnW109cI9RdOBww4+AKCGDvYjY9jAAcEf2Bs/hMcgngeJl5j+8ccfE7fQae45+dLFHpj2C9fHy7bhz0W//vamv/0b9d+GfvlN+vVvjbq0vgy1ZWjaabG+RYyH3t+v+vPrOzk15p+N/fPrVwmd2yLsiV9f9Otvr/iotGQvYJxURJfQH1IuAOhhcuV6e9fL6wasXMfW6bPLZVWrUsrBvvD12xVMzftnvtmy53U+Zu/q3Ey3ZtWMMWxZf/fbN/Yg6be/X2Zs8xF9I1dv9288C90UtuUixxd029RaIxZNuJTajJfYruUGf/a8O8/4V9bYV+4N4uPXtwt4Q0iDvsjnP9HnHbiyZ3Vsvujt9Y25RcnHgxwajzhJBV1A6thPCrN27/MvodyIzY010lrxMWrA79Dl9UW//fab8lvwpDnjXVnzd/bQ6FIYc7lc0HeBtRWtaLDcaFtC9ISOVCN75Vq4LCv618SR+qTpfLQfXB879tqWJZncy/zRb+BG7o7snXERp9LbW1FvE6pJc0LSzvU0fAb7SWvFMNlJTjf8XOT64LkeERq8qMn+PvBNZG3E/IX7k2KdRq6J0bIs+NEyvgoebPTnn9+UnEcUtfRBbD7Ij29fP+a9gnxX5R8xsI8t7BuIDCo8xLih6cp/UfDt265v3ENk671ySqxEDhu7L+x1FZugjK5xUnI7sa+SzHVB4GaN9dHpizwSudOQUUoZ7Od22tiPzcIfgnfmwi91x/behwolC4Fl0y65PHld8IlseDdVSaALdPJqn7mWf3jSkR/f5Fq6cj3e1pX5gzgcxL5Td/o9bGRkhIfddGHtX9hrTx/XlNdYq+vDbztr6/qxT5myZGLQyJ/yNveA23XAeyDj1EuU5F+AJnSD9dbJmRv1Ta1ZxoYbe/oB75096tynTooFveNjIWdnLcBVjfglhuEX3Og0+TgjgI1eMBX17FoLOi4LHdgmX658+P3gejEefuI2hGu30Kmj46HOwj+4dgz2jshu+H7KgG18lfhE9hV7b9yLpB++0eV+6wiSbKuA1ppyj33huePlZdXLy6uKwA0YHTzzZQ1jNjEc0EgL9+CQ6SzEieCiDj5DP/ad0ES347hK5FvDhyKX9qnv0Fk8qzuG3bmmI2r2XcLnQkYhaxCrHXs78KAjFw1m9LH4QZEqs54XrvENeySGtJIT28V6llAPfHn6Ifzig44cTXnRM34cjyQPz+g08SFOe+TEvG2NOBPmS76TrwIAABAASURBVFvUaed+iClGziO4BV78KIt4dSV3gpv7SEgmopkMXqvSmdNNS8MO+pDL2It4zUJbQEeP0FMp7cxFjss0rbQX7F9ZVwvX+tZKoUML/DMeIOofEDkBMPW9gKrhn4a+z6VxcCL2irExLDVDKK0JokRJ/D5xZAYeMMQPkwMGAWbmkfa/giBAAi8B/0j/lJ86PIIf8HRMWtBFHkyCc45Imf8OtmwAmozpUdL+34HIfcKDFH76pyBK9Hjip44MGT2f/kFX0L4fNpOP3k+04IU+Y5m2f+Cl/4TMB559+wceLJ7D/6QuEqYxXrIDNFUoymKAMIn4M4jkfIJpjwmhEjJtzxiG5qlPMRaYGsEz45kPTLp/cgrOBOYmLTzC/zPYVuZEmbgP3rOdlcR4DtsTL7hPUG765kWRuTJso7fQHeiaNsGOWxLa0kQXbmFq4ojV2/BXwXviMXFwcwjqPGxTnzwzfmS3zQjDc2q2YThrIV+zZC78ApYZ++Rfep+P+C98D+6sOmDwA59xRhZpmAaYz1x4pw6cm1JTpuOynR0/NM91/xk3+Jg9fTPlYtMB/iR2Zk8Yk8hzcwwf6dMkThz4PrICwY3sEyzbepY0AyeO50Zqed5AZLPNeHBPGWmJ2IwJGbPBRuER34yhBm3uEDJ3cKXZAaZPfOaf/BhQ4trmhg1V+MDehp+lqnMsOAEzF9oOv+jV2YvQRDYzCNjxUcfYyBzUoMtcCNKPH9MPWPisS+UH/7JsOMEjdSByBlnZuUHo+L/zEIaa4DHKGGfUH/QhVM02pj3qETHMCRvMmGaMJMu2ktMd3R8qnvOQhF4p4Aw6HBN/gHvg20lzDjKuGZ+dp4nkZ4YfpHPOtjp6h+5gvXyfB2mgwMm/f8e1S62VbPQDJ8eNFyh5Kck1Ot0JFnzJ9Y7y8Wn4xICQZSyQsdnHT2f/vGEY9DPXUWZAj0gFT8YlBfsHkLaK3I6cOzbsAKGQu2X2Eu6FlP4AMYAVUQHAibCJfVQi9LJLNnSGpGdUs1/EPPyjj54lvOGpCdJAngShJDs1thOH026pVVNVcWOyK2OihF8g/QMbR1TilEpRWkMdP5wxoR2dLJXrIUNgDEEiwy9ANQ8zEnmIVaG/3circC5y4Zh0QRwhTsPwor1nvQCFDTaDAeZtz7Ue/Bkn8sy2Nh4SXJ48M94QaElyYeuBzE5zqHGTFLhsFx6+V/qLDE5syc1YlxR91VgftuJWhs4xGraVn45cumrNagXu6MgeimV2kw0tvY4tehYmd/Jz5wXJHEdGW3hwXBdVa2AHEbrSbDfDl9gNYEFG9uNlPjQ01ZQrLYU2JTEt0640JjjMfgaGOnkZ3+bmdWcdWrEfmeh2sOYOZJECErhlTqJgg322OzEJ3OZNPDfqOGxge3jdeUk6aSGOLuNJBykHjH4c+9z3DnJmkEeWXbJTRxeUAXVpK45IX/gW3PgcnnkJeecl1AGP4iVZwxdVhqLrXP+sXXq2ta74t8E78/RryilkNnJi6OBh55g2D3WUD6Qf3tG/FTGA13N8R2baDKG7odHUWxQT9x0euEMzb5pkHgxti4POgKZDs9PPmJUSfpHVIRwALFTIZeMAPxgnDGw/8H/q4IYuM601tUoLd+G6Rmfd1injxoPWnjgjqoEXLLSAL4h0MmbHjugFvUAEOgYEXE0NfjdeckYv1IPKYEhZL4HmpmPmDjFCR5t5AETkCHuRyPiOr6O7VUrJx7a8+M6eE/SRvaYsLsYyed7QN+s6Mex9wOvUObh20ZfuPHzGvoMHdc29EKenltWaZfDKTTtrLgRw0YEezEowanXqYgfX7InxQ1cKQ+RIR8aODedYx47n3LoULydWXS4b+88KXFT4yq6Jn1jtyD3Ir9jdcaDtqBEWsq1WbdbPh+JMhk6ymJ4+XtdVLvqSLMnOWRr4a8FPsFV661pat/DTlJ9YPdRV+EoW6TN9EZqwKQ9VFTYevKgByJXI71xHes/4YFzQGJ7IHQ1WGQ+3kp0+c8SfWR3Yu7M3xNaTT1dK7LM9Ix95hT2tVl4g7PCTmFLKnY/g2aMufLhfWDsbL0TzkNq5/kwgD1ozfmmTJi+47Eg2Lx0/5lj22OxRnZy488IsayD6DDwmNAh65BcfIgY+TD+yd2QkF3ectK0XOYlIyoW2cUOxrZuie9aluKC7pOg2oBN8gheImPh94MMjsWfA2CvWFOxUxDzzfXTdeEEaXeZ4k5a1qfNyM/7auVYEZ4AX6LgydAiFR0nEIi92pkxLrTWdPkcvCRxOHlqXRYWR2SuzXgv/xT8nz674O/IzZ0jWVVqnrU2tRJsBxsW6GirEe37suHN/+YH+O/6ShlwgwSA+paWqYqzSnDStmKSXfF7I1cT2wofZ0Ar/yZ1cyB5yaMHfHf/dbjtrkDHifpBjbL/YOIRLqI/JdyVW5dh+hztzQ+TsgV0d2gFel9FbE5iccjrzmiW0tmlnTsqe9M6HlTvCDgQNnJ44pQZDQbUN30MH66WwM75rtaAXstAl3Pa8rOaDSdtWFevU7Bc7L869CGu7ok7Hb538ud/z4mywl6xayf3Ay+tFrZUGeWOTHOTjPfnMx6pBLNxWDcbHGNjSlQ9NO3vbQZ9p7EGfYxUhmr9NmdwY5G3jmlmEJba0hjJgZo5KZiJj67qoaHdiHP7J8w29FuwQhHfiMmUlv/FRaHvkAgf3GNFz2KCWkh6JJe6k3XUMC+YyShY2WdaN6/mVl58WillML2rrqhv7QezqyBjQ2fgD113xwZWXnPlzodF94EPbkoZSGd0Ffu8D/w3GNX2UvN9RZMyhMccOXlKijGAtJUdt4mMNbdQXcmnoysvgKx+Zv/5509c/37FjMlB8tJJ/qAfOlX2y68YHxdyj7Fyb7twTXdEz6xnmEz80UeiARWAnhz74eL3jywnofI4b/dCb8W1b1dAtPr/zMvdgbzC5pbrBU3zkuMi4btqL5lk/G/fEYg+P/w8YRpfUkT0yvgvfLPir+CDxgd44lkmLqLTSQr4ubaNeeNn6ost2gaC0rIvC/7ItevvCh07wCvzIT+wH8jdws66qFmwYupOEH8S3o8z0Pbb33hW/Gbt+/fUXfNrV2fsSy9/+9kVffnmRyQ9IlBf8N2IQXzGoAZ4ottXIyZd8JCQOjT7i4SUd5I7Igcb+17iWJIer2DMCjq1dB/l9JT75jfn4Z+easRMzVNOYPipiqlmSUobu5bVh96oLH2W9iHV3x76hgawJlgqfrORvfls+dn6wn3z9+ge4V/ZT6Rdse9lWRd+FvbCh34IfcKMW4pi5395exSWKl9yL1q1R16T98rby0fKLNuI7ekPu4EPRN/3Hf1yn3UiXbXALHPFyv8AR8b1jywHO4GPUBzG/q5Nrsem33y66XBboiNcYShxE9nfyplz67//9b/rtb69qTSpAlIG99GhJrgKMnK4XPpJGX9yOnW9a2ooui2KnPeBhfeHjtAsJB9DZx/oiiGVkZi1u5NZLPqTH168lbrGwZdUC0+iguqsthwpYt0F+rrpcVsGEmKJ/J5fY6w4SzNVUzXr9ZZsfuxeusY3+hv9zTZxQJR3W+9crH+4+lN9kHjtj0Hf2h0ZQ/v73X5HTsG9B/4teXl6QVxrkyY2PNzu+ut0O7kOGvv5x6I/fiQc8rEX5P3fXdcWv6G10ubwoubEQ4MHeFX8fJPqde6ftElsWLcgU+TZYK1m3yf0ba+ArH7Tf+br89duHerdso8dQZ08oPr6s2Hcj3wa5vGDXunn6Jmsk/sMkcinyX7TxwWQj7oHKx0JiatWUfaCX26KDa8rvf3zTB+vkyr5/ZV3t5I2a1PmIqbmeTFzJxWPhWtOBQwNeC2uzcz24EMCNezmGdJbiWU369/+86X/8jz/1++/fpt/f3296x8ZvH4cO9j3CDd9DZq/rfVfycUx/H8wPZJTu+Pzj4zbrdz6Wxj/pjy58I2GCLq8iB3CkApKxUewhG+vu5eWCfzZieyE/Llrx+4YPL9F55oh1Z//qvUtcsxq58/Zl1a+/rvhvUbFu13XBZwv6dPIPwGfJ+4MY3Cec+lZtSF512V6RtWq7kHbkV/JG+NSicGpraV0v7Bcdf3zMf1j2BzHYc+0iTonx25cNHMng34kJqaOomP5CXn35ctHl0vAfCBxVhf40JHSVWpWO3fiU4THIx+h00YJsk3fJPaFt8iW237hGx3228dWLlmVB3h1uXdu2sB42dGkijRnX5HvjY2Q+hN/Qr7xIJEDHzjvXxtxrX4lbPoh/I5evXF938DKeON+519nBG9DkOvMWe/Bz/F+SCJ0Qq/j465/Xue7MuEjM6Hywnu9cK698eM+f0//gI3H8g9lTt0GH1FTW3ZR7HFAbWLjeZE+/E8+MnfHksq5B7kX+xt67rit2r8Id2DXIkUMffKiPHVdk5Z6hs4akDh1n0qcDgxQ8yI8beR4/3Lje3MjhzMU/dlO5JA9F18SttaZ1a/i8tBCfyK7W1MhV28ju7O/79MGdZ34xFhnR4Y4Psh528tDkanT/Mv9ShXXy18yjZdk08PWNRPrg/uoGfh8o2+CPvoRDHb5d5IxizwD/kNEzOl34kLwRkMtl1YJe27ZOnVsrsAWeBcFZi6agZQqW9KQFOcENv8zaDrqgYh3cuXZ1pZP5alLaqc16KGg39jJcomcJXWFg+NomJw/dWMcMqaCPzue98NC59yEVcw/28fiOHn5Z1GDaqmQX+gygS+EHbtb2jm8O7uFmHlGT3kr+/YinZ45lPnkNMeSlIhawptaEpRiThCn4QuBIyYdBDEJ7kKwHe+JAAOInXnXPv1xFCFTSBJNzA9yBAkYGw0pdMA40Fk4gY4HQBecnIA++95FB4L93hQsU7YY9a/2zwlSGbYP6AFk59JcSJf4y9C+7hoHN+RMEmRFNPk4Pv+G0tGaVsUAG/gXEpjg68M9QMv6v4DP+D5zo8I/wGfevbWNbjr+OR7d/NjZlMfF53pYC+lTIU2J2DmTuCefI//nZNjKsog7op2J6AapPR/BAnyNPvWfnn50SNGDioTxNBZ6otqf8VjVr28+pn+rQ52KSxbOzuacfBD/p0vknEFmIJXiCP6D/8xKVnhDq77I/qTrlcLIclGlj5NqmTVSZ4zjnOMeGwGB3ycZms2GAe/rWsq20A/QUgAuxH2LqAfHZCZJ/4IMwENbZXAJ6lOfYQGb4KXhzDs7gc8xeldm0lgk2+n/iY3viPE+2w0Yyx6NNNW3WX0rGMxT+qT/Dc862qhKuUyd9Ko0d9juAdPoNweCMp/K0WxUXrR/6izICk3fJ9vSVdNLmbFv2CZGeiyVdWT+Xz3IqfuLGaV1XdLZsfIUe0St6rsyVS+HV2cCjg+mHrjVzMSqlLQpknM8jMgI+u/OcfkDIKCBzds5oC3HmnheVrBGGQDUgAL10FvtsBz8XleCdM5p41eKfk6cotsVEDqWkG/lVbcY4F8udC2V4Zf4JwbOWe2XTAAAQAElEQVThxcDZlsI7IFnPYnv6YVma4iPNYtkn3HkJfePm5ch4xgr9UbqTw7Ehw1U1c7W1pmcBVbLElFw0cxPMzYVtpSQWLCZswFbuAQgP8gWMCcExhAVY/ITOkm05TBU9BP2YAAsFUG32o1t42pqlP9ZQxm3LPuHITQDKhI5BxRZj4yTiZJds05IyNxucIGFcgFGCA/6i2OiFYYN+ZE558GtVqnZCK2oXev6gE2xsqx5zNBXQsyAwvPZj5+btMfgJwbbysxOv7NMLub9tFy3rItvcpHft7Nv7pL9PH8PyjD04qKwZUxrhI3GGbtbF2UJZjjh1zpVsn4B9trGnazB/46Y3N8536rw0yD3PIF86c3f8veeGCjkFTV7MZ73Y1gV9122ZN4qZGzMoyP10VGtCqM6CTPwcm9OvVlKgGGdgWOrMi9qcAtEp+B1dDnQ5Zj3EfSoAHQ+lAizkUE8VUnvRcMm2JPMjCQdmj2nNImxydRVtW5o31iVsaQrOkNRhNiAql6o1GT2zdwUKBrahKzCHot+dB7g7a7uj54BOoYdRgzY0y7IqbRsaxiEEa8g0avJKK3K7rtcP5rqqrFalaiU7813xwemTgYhj4sVPHd8t5NGyrZLEjXdXh2QoBVyqyYJ6HnQafBf2km3bFB0LeXOOk11ao3M1KVLwfWuLWmuCLWOSbRVgnyM7N+B38lZ0bcvccLtJNQFc5NlWSvSy0/bkEQ0H9J2XEz0vPGgHR48y8Gdyb0EH29g+ePjLw9HA/5r27jyQFHNVxfrZ9f7xrp2Y2FbGEks9SifH07Qtl1TNcitF56KGhbJHHdEF24M78INO46bOGy8ZLpeL4vcM61NJPKJv9M5wwdCWbE/dI7/HRvbZQS7modf25KvggS8aB3sApqNfU8N2hrB7x+abhIZT76JJO+fgpha6djqDB3fB1zLDlst6+nDqlFGfOoGeHqDpt/BIp1pTqybbyBW+Fm2pSmrotJFzCzgHe8W6nnvCOJnpLKfn0i7kR24gH0yzbs7xgqcBTX+GT3g6k0DvHbvvysuYtANPetRSI37Zj3b21BsPuwd18idy1rWh99Ce3ITX4AG84/v4NvIPYhz/h367RH9j24Bnp+7UaUN1XJH/Ec+qlXjp8CHh98a6o8G45Coe/rdpw9SFlxKRcedlR1xiFzjWTl7e8vKDwTtvGG68ZclHnR29YSFj+ARJRcNlWpp23Nir89tPHx/f8MmHGi8dovuMN/ymt0dwu0JlzgXT6JlYNWLGNF7gToH8M3uAa2Pf2eHXFdzOfoLL2QOwhZjaTYMNJS7sbMA7ay1wsN8F3/bUL5VtNWRI55gorTVtl1VM6Y5Pci25YfMBr+k44U9etHWEDmygOw+7lHwt6hU/r9w/BoJ34KvIWRb4KvYOoTb8d2Jzxcc3VbMW/JNaCBrg2ZZdtHIMRV743W6D+CbGAPFakLexvhv1gtxlW7VsmwytbYl12/Bd7Bd5cNZS5IXWsA/fxPeOv4ITG2JPeCTWX79+0/u36NpZVx39AdaR0BUxKuK+kr/LlAPD3JvJjDfkLEpJPlzx5b7flL0z17OZz8tK7pQStzL4xABSYrpOiPw9+0ucBqP4JtdhV8G/pFbE7MILzpfZ34nVnetc6HLNCa8Gz0DsbW1RQVPQG70He7lhs2N7cj21hD4ISoiv8LqyDjq2qla1tqpq4f5n6IBmZy68Lvh8XTcpPtdZMl7EJbEJLIkP/Zo40LOmD2xrxH6w1oks184P4Nw349/vcWc9dXzQyb3T9SitUqumxGpDfjGUNXwlR2N7xm0Gow7GDOJv7EhNl9wbyj/0ER+dVz7oLJdVC9dDMWloxug6WEwHNjKk6O2y3CSzJhM/RSjQ0CP2Ru4HH0wDNz6cb9tCbDat6yILCPFo5H4np/b5MYK00J2XyTvPBUtrCo3Q9b5fZSNPRqVB3nRGCUx0wKyiTi6gmGyjCnHTwK5j4odSlm74TszHHx3nHYAYF8R2GnoUYy/02LwSq0CutwM5+eCSvaERq52PAgdxy0v/7HH3fHhhn7wDhAdext4Vu1flxfjCC/+M7+wFRwDayN+Rk+tDxu/oGP817I9fD3Ljdn/HL1ctyIy/E4OdD0m3+4eyL92J82CwtVK1JmFLq1Jr+EtDeXG6ZA5f0Z3+25ETecmj0Bb4VawJF7Z3+AZu5HfXLOTAVz5q3dF7WRYt64ZtjXvrpmXZkNUEqeQc1sb8sqyaHw34gHAnuJHHNDERMgCcwYGZpVKDx0rMt/nR5Rc+BG4vVuHz8755lW0NCGwje9PL64sYEQyUdWO42EZncoT131knogyM7mTMgY921uqNa9idPKOrCx+Wtq1hxwpdh++q15dXXeZeavRZZ3thTwvE/601bF7AW/TCR+11W+QqiTxKLO/49iCmoCkfWquVyoXfB3698SHtTx3okf0pf40gfy3iRo538vHUuWlw/bqj57dvf3Ktu0ILe/grZRTzhb6a/JILCx8QM1U2shaQS0am8evgA7QG/lPp9dV8JH7BphUdbvrg/v1OLrVmLeTnly/L/G3XL79csN2yF2RbQp+iLZwWH+Q30l7fLkq9rquyFrLffPAh59tX+L7vanWRvSrx0/wz6I1+6SA2N3I2H0jzZ5oP7G7k1A09vEjrZdGFD9Snb1doYIFcydAeWlgHrQx/oeMCNLGdKzZIQ5rXnYHeQ/d8WHnvekefDz5eHawnZhRXdgfXqibN65CkIo6e+1PRpt+cUcDwX1X0Y/MLedNZGiwH7Zz2/QNffiW2vxOTrti+tA11DG9Tl6zStq3aLqtWcu71y5uKffaXv73o7//2pr/9fdOyYC++ErgXcqtKaq2IVwNW2k0phBnc4iP3m2CsG3tJNeIQncj7YfBA6paO0fk48zHxBd8h1OEUl+7stfWIkW1mzjlYiO1ev/95m7yNDl14Dt/muenKx+sb+89O3pqPy4nX5bLJCSD+W9dF6/I6/f/t613fvhKDr+Trtem4LyLUWtDX2PcdEG9bhr7UlPG//+03/dt/+1W//LLiN2vbFsX/r3zIen3b9Pq66uWtzXq7rBL2CVoaiu/YhvCRoavZH8z3PGfgGFxAPg2uQftcS2JdmfmqBV+/ANKyln759UUvyFlYH3b8AyWHS3p5Kb1cLlkWyvPugVOZYv9bod/UCiRJz/z6c/7G8a4UXIpei16S68AF/VutcjXAmqTI66OTy8hVh2dNW6NPfNHq5C9s7qyr7DsdHTb2g/zbB5v5JDtxC+rCPpa1l30m+Zv6YP2tOOrl8qaGUtH/zh52u31oMBce1RrxWhTeyXc7+pWolIJImca6SNuloWeg2Lt2ffDBNXpt20b/pvdvB3z18LlUrGXOCo/OPfqNNfvHH12dJIwuonSUPbjeDnwwGL+xlmNH/Jr9aHDfBBo6FJUVvVqzFvaKtBmEvzWI+8EH9YO8P5AVvmiSaeR18nVX/oHDt69X4nmwbq5T5501HrliDQT5xnPBlWvaGJ2RMeUZ0Qv+vbAOtm1FtvEnMjGsmBvUmHHardKANvck4b2jS/S5wzcfum/cSxykCSTgIXVoloX9YltXtWroO8jfPsfBmHrcua8+uLaccsbE6fhLHoJEKzmcPFvwy4KujXi3KsVXVMRYaoxPpjiuVZu2pW9skKUiXrFxXRfoMoN01o4CxOeMiZjzOUmVGImnuBuxzbU3+p2T5/mYubvDu/T29jIHC3nr2rQ+fLmgFyopsKD3Mm2oKSf6ZxxNtLNxHfhzMuHUuRYfAYQOHDrwVHxCk9kchqfTwF+d2UFf6HJC+AYmAqfoFXmoINOfR2wfSMfXxj/RbSVWoWN4ojxPoV/QPbYt7C+xpcjVgq6w+TOEPv5kzKSMEQgwyiH72bY+F4bnXATbzHFkPgYH0s5waj3m0p5j9M1gnJSxwBynEcMCTE8nTWfC8FwY0sSzZgleYHY4zTZz1vlDRWKP0+EsBBgyxNxkAgFH+AayKUxZOHfWD5mZA02pJ2T8/wA6CfGv4Lsc+D1l2BZKcpz1iWMNNlgzmiNjfQzG8D6HbT1LxgNMK8PBfc4VA4H0M/+snzjPOuN/hZPnwJcDuZq8bavqh+xKf0LpRxucOeYHjc66PHHsZ61znL4eJTIDuejtLK7Tj5E/wIUfeDY1QHMeRTvg9DAyNoU+NUQczIBje7YdPNqp/gqhGeQNKcEmKHXaT1SziFzEZTLQ9EnoEZlq9gcdDiYZgkn6tJCb889Qhc/gl9FpJ5tL6tCc0NXDA7DOH1HrUeySgXqADQ7wmJ5V/aU/BznZwT3pIyt2di7KuWhH/0Da2eB6OgJX0ECbfmhOYIADdpwFBqY/8JsXnbpBh462ldJam+N9rpNx2ghN+GXeDl6d/u+MDMn2BMKhAF14fB4Lor6X2P30b2vgTV/j7xCC9ZRFE74FmCaCONuWy6p24he0otjS03a6Co/0k2vzYoA9z7HM21ZoY2+ryAh4ylqWRWtg5aLbGhebNscHG9Yg3jCffciUAmv8QT4c6MB8fIDLMsUNRZ+QTiFTKppW1o9pRQc7Y3Q4EtfwOy+sDGB2YhHS8ExtW1UWFaqMCTZ9ibbU0YHmPGyrAFEGitnWwkU1F6LYXq2wr+AFfZ01HbAfB/LTauBl3Ha60DT4LMpNT6tCnx/QyspPMd5am3jxaUhzo9MxMG2D1arJpuVTts0axs/TDxgc3MDC097kVyfeNBRNEtsBv4P1eWD3QXvnxi03s6mf1xGjU7VSwEYetJX6AfFN1lP4IBb2Fid82YntMevokfngTd7Igg1o42GDtXMjdnAz0lmvAzsa9lUt019VFfSJn4aNrQiL7I7uGVtWcMk9+5x76h87I7dQq7XSspCb8GvgVmvoN8izU0/EftfHENie80NSJwcGMuOnyEybrlCKuWgMEkdBN7jGga5WTQWPrIkLN/Qr68IuaECEaWz9rl9xk4sC8U8gOqOyGjo29O7c9O1cOzIulQyfcpNpR54oZqxVQyXj++wdpTsvvA9ox/RtV8f3Txj4LvZMW2jjeh7I94nTkFtV0rSly/DPWGxYtkWF/3g+yDQzkh2MH7UooY++BzlGF704o6PzANaleQNPzu28vMkLnDsv6u/c9OZm/jjw/VFKm2cH8kM8DFhVyAaE/4RIV8m2otuCf+PrVqWFG0oqpRwwyUNI5MXfsdv2pKnCh7SnXcuihTxaWOdSTX0Tx+DXg1l8d+DPzJcLX2mqsq7L5Dfw73EcSn4FR5T4N0h9jLk/LjxY5F/pt9a5YfeUGf4Nn7e5Xpsi1/a0rdNptLf4HT06sdqRkQfoO7bFdzvrZxCrVouqGlDQBsKjREdTDxSxzf6zAS9a2ibJQoRc0oLfbORjf/bS8OzEL3alPq0d4JYacho6r8smu+nAL+Fz0sEVhgVE39v1poMcnC9TeWDe0Te8lmVReNjoMIZiqx6l48ushexJBzpUFS8LkCVrvoyDU0FkVwAAEABJREFUTzXGtm3yyFo7kBH/F7itFtlNDZuWGmotEse0tceH4O7AgS6e9lqInNBaqeChT8VpD5GLXQe2Zn5pq+xibNeemAACMfyD3rEJ0xTfd5hP+8l5gVStZj6sPNjEv9Fu3TZeCGxa0HnlxcSyNuWBMDYNYjeI8Z0XguEXewsd84C5tMK+kuwpS5RiLjAmXdY++UeeVi3MWq2a1nXTxBkD/bP2NW3b0TH27Phnpz3lFfyVYuWnswFk7V55aV1e1PDFDj6stLCGWmvwX7VtqzJ++sK0d/aZG37uMDPy4rudlwdX3fl49EOfruSTVapWam3Rup36tmWRpzoEhAdK20ppVTKwLKsifwEvsM0/JWVeIC1qq8S0YAcMbZfS9tLA71rBWy8n7T7tlsxPeFyQva4r8bnw4P0KflMhKxgrDC0Kxt/YsG7E6A7QlWzFf7k27/EPD/7VpECjDk58I2Lb2qrIipwNv1lSq+J8HkPYK2shbgu6dBy0o+cOX9sgjenXhv83cNZ1DTYvau58YLjzAi8+tVwA2J0Q5Bpx5yV/XjjASvaiV96ILdgU+yKj8zJYvBhLHVuic0P5y7Zim9ibu5IvyfE7bywTR1EOGEa3cpEL24SG42fOEhtR7uz/O2swfKNva5tiZlVTWzb5O86uBZqGba2V7Pi1IxsEfGf0Ljfsl8Iv+0ZeGmXtdNZ74MqHtnyYiZwN3zRsyB5YamEC3U4+HthUKnS2kY7Lw+82P1b1qIaMTq7eZy0VtJ4QvPu8hhU53pXf0rhzDc7YIFbr2pS1sV0WXfLSumnyix5FTFJHpG21ajqI68DZDT1dpTbtftDgh2VZVdW0UivFpQIve3Wu7U+avHhd8F14DfTIXE/woRnUiICpJf+wpTOY7YwKXw9kM0/uHlxzch21rXXdtLYX9DTr9yDPbrwIvKmhk70yPqYPvn27nfPf7sp+IYqR1VppRS+ET18OhEWDgveCzZmrMnODmAzlBY8o8d0L/gOFMckq5o28QwdK256xvM+XhJ1Y3JT8jL4LOi/rBZrgdKXEsshmUBM4NZiv66LXLxtrvrF+3rEv/ziktG0NWLSuTUJ2j0/RXYX27IuX5aLFTdE3gHZq1ZheZPCt5dFetF0uasja2F/e3r7QX+kv5MmiXEv7seCzQ+/fdtbvAKQP2gFMld2wXWrxJTldVTIQexJjG4nWOY/e1STnHzlMmU3btiJnaGetxo7OWscclZm7oN92oV2skNIL7cYelbnONXBn3R7kgy0trbRui2xrkFPz2sDL530/oG/Ya+K4M483WK8H9FLRtwb9gm6N/s2s6U4c+0OnAV3i5IkLawltlmWd9wPLsqnVyp71ql++/MpHjC9KbkQfGKuB1wo58x6gwbOTkzf8eKV9Vx8DtD6hcxO8c6+xz5fex/SLob2ypx/xCy9m7dKpJ/kN7o0ci58DosAO3eGLogd8YEx/8JwhBScfmdfVWoDCVnlIPucio88X9F07L/EPfHuwPw78bORKJdQRrlJBv3DdyrWryrJW/HBReZHdJFmtmpZlwTesUfSZsjdpmfccDR+UrleTW13vfHjK/7c6iAvvXKFddPu4MveOCUO2pw1y6De9vcbPFyW/Y9cQ48hq5EFPYtLP0WSVJG5p1OAxcFBVEbvGaE2fnH4SubiQQ6tAQ35j3b1IUCcfd+4Ncm0Z+Mc2OTK0EftSUxRb+Yg6+GDReXb4848P/ed/sF5ZJ7hQHZkHTH79+5te3xbsOXSb+/IQaS8jA5a6ka9//nHTv//P38WgWv4MM/dh9+PG+v9KHHdholg66Cn0K63LjnhgF3tf0TZjK7gdvKZlbdQWIaIttSplX3r/9qGvXz/0x+/vwAcf+yw9PmiCLaHATuw/3u+6fuzqXMMwAz5WA/X2fsOOoYXOQsAKAzIf38fH67qwDlbWw0VvfKRu2HF5W3VZN+R09DvQYyh/BeB2HfjrA7iSB4cGH/4Ge/26DW0X47Oml9dC/0PrpetC3l0/DvyF64ekgiX6du7FDmIQvVsr5Tcdpw/J1W0r/fbb2/xt7wt73mX7RUu9qrUN2wwTa8DrYL+48ryQ9oKjbYPXFLUvL1KAIdn4mmfEVqsQpYxVWYU/GgOhz5goxy7i96H45ILsdVsUAptaDbnGHx37Fm3rij5SdBDrfZn/R3MpOXrFT4O9amdd8/gx7f+Pf7/De3Ad36eORgdRsr/trNs7MbySV8ndrPUF/g1/uJEvrLUb9wugayGxLpfI7sq9S2dv6eSsRkPVFhQZP7t2+tBCl9y589xsZnGdUqOIio7RE/XTxT4QOAzCSh68XBr2CP0HOSuholBVIVkv9Pk4diW/du4LpUK3wCqh9MJC7r2ralHlGn/gJSBmd3JUlHLJDJQdk8Wto1i2+LbYi/LxdFVVzTU870VG/Ach+B1o5G5n7IOPe/EPTTGMPAPwRo+MkaKydAKNjh62+Wi+Kx8nD/YhxKhO9ynu7BjptmrZXrD5ECgTNEtx7jP+R/yPncfM5wHOoaUtyvVm3ZoQo+yn4b+w/hb21NhUXtXI6dSdvSi+2Mj9dV3UygpdH/isS+/f2FuR0yzlt+o/6Oca1FqDd80cTA7lGhMnnuMmjy/oWXp/vxLDO9ez+7QtXtxZP6GxSg07I7BqoUKIKCiwca/x8hJ9xLhmia9i8+xwGqxlq8naZFN7TJ0Kg21i16UDWYlT+ge5nPgnbxNTUV5eLnrlg31oMh7bsjcJ+2f8wHkeuAa7rMIZuabQklRADqvhk/BbiIGIISzAX4U6+mB97azJ7OWETOHdIL3wbHe5LCrTkYgrSmPX6MSThL9yXd/J9ay3QXLEjtB38ig1JBwWLvsJGJz9yB7o0hA2UCi5lFppo0/WfvSKbeEROsSgXynvgJa1Y0ODV8uUzHnAoKNA7/e5DxzoGX4DntHJYJ3xW+d6oqvMh/9OPPJ8E/rocqDDdd6fQAzv54EIrlMdPQxAjj/GZP4znm18Zz2LnXZ8CWD3ADIUCOXICeTUsePMCQZyZA7IeLrGKQ2YtIxH38Em0REB25g0dRMGgjb1KBqB0OhT+SHvmHvfJIbuEwpcP/XSRGaqCd9nGfwr8yBkzD6xHpVs+hyZ/wwZ/tx/tu0fyFHYtuKE0yA/0WZtW5mTJdvKj1LQL9W/AhvMB0wn/At8sIg6XDL/CTJuc34Ckr/z+YT3D2Ow+ocj+P8w+GPARs6P7s+tOCiQUeeEuvS/J89jLDMMp/pfwA+CqBX4TODY+Xng/8t2FPwMsRv4LiLtwPeBf96w0fITPLGKsWcOmcH4qCMvNgYYmgdoCqTDdKrHAptN9exMNJ84NOf8Ezcxj5zcAKxc7Jw94LOAEAD2Y1NhLhckulNu2kxzMBFmtM45z3m63w/biiw9ih0cq9W5UYoSvQY6B+j+4wFCB0Y2t4e8ZwW3uaHYtFzizBQaBn/yTL49WTIL3uxZsjkpoFnSrYIHjc4munMVuvOwkvaY/J58x7zhydzObpe5MBhTclo/4IeHoseQjbxAUEZOEiJPaDUHvvNDZmcjjR65qEePicApuWJbLsDQ2YzmOOv46xn0iBnwSp2xWQcVaFyMGxfiihI64x1WnwG0T8dJXUFgFLY6uPHpxAZy2cjPAeAO/NTV8aUNb/DnwRzHHE+fKSkDOn00dYVxZFQrLUvj4a5HddkgMieKTXvWksuKCk/a1DsX0UA0tj3pkTB5RefgMAxPqaC3/cglnQXCHduCJ/mBo1kyVrg9sKxt6tjQNX3IJs4+X6DelYeogzwxPBCBHmQKSDYjQG6EYmOFGEpGoybYwqaBvgewTzqmNSdMBcApbuYm4FD8PPD1rPER08yBQTu8CxvPuoRYuR48mO84LzadoFmgRKaAcfKeOqcfiF77jP2AVoo0UcCFn332I3PlIWnBR62x5uEBklorGX3s4AEcYRFeB+su/urYEtyBFbN+0KYdCO8qKZD+BHBiQ3j5wd8GiUkDOeY8OmIYR+zoP/nXBpPjibsTu/7YS+YUc7blB//nTelBvuXmuGFnxjp+mbJglDEoFD7Bs9PTww+l8ApN1NqxPzd/k/Zhj22cDqPHkbngPlxzjgZntoa+NyErHDQYz828aa/rOvP14Ib0vGEe4LM+YBa+oM6+ZYU2oL8Uu5TxqbNMHoi1DnBfnrAN7vwCUsHVUBsc/Mx+OqYvB/gHN8a77jz4NnwZP+/YnidM8+RbTZpQUvqc1WGe3BhjzNhVq+nDwq4hyX6ApDtPwyc/Zua4mTczhs9QWnQmXmtN4dFacSO/qC2Lsi4jS5TI65FJO9fMhQfFBu7C3tSAQn5jH80N/XwxUG3KiM8HNPNIA6HRsTVrP/Y5nFP4R1YnZ4RmeYlQrWQD+CakwpNKgUHwYCWm0NPatqYFnZiSwQk0ZNCcx5N/6oH/bcvwLvQ20NC3Skp/EnCyLfsEGtMvy7rQPMc6sYh/d/I+dIUyAx/ZhvrTQZdo4Y9ODhwzbsnB+Cr4ycGsibRbK/jXJE5/6taann8SuPHSotG3rWWV1m1R+gObpnsiCx8e7NtUk4+rZH7SmTrzgJv1tRLj/Lm8y7YqNtz40DfjhV3BLej6fICL9wd667QBe+/kceZQQ8UJs7Ft4KPiZSLrC99Xk059jZ4OywkDxaqM/qsiMy+VbjzcxQ/hG6TI3tZNGy+5tssCzwtySsnB2Bac6NzaItwhTJmxix4jJxDs5HnnxcKVHL/zkLmh35oZdXQInm1deImw4EyjE5Ncr7hmYWPHD2GV61g+wGWutdKKsOh7w1876/WpT3CVgqmtCr1aevh2n/9H2wcf7RIjGwRmjtAC6UYWQ58OK+ORd7ms2rYFGzM2qIs5anRZkg9AobtLKsBAIXplXe6ssSfvAqfhrNgdiC8ly3aq6aM7dseOzKfOmkz0F3jF7tibcRsaadqYON14wXWwnzL06fDkbeRG9rqu5MGmcqmqidlpy7po2mcbXx3AnVzqCn5sX5gPpC8ceEwdx5TdsNUAw5PmSN4fmvG1PXUp6rSmLShvp4dVtBf8cbksqgcP27pcNuAFnS7kzBrWM36i1fDDOb/OufCsSSzkH6cPeaOa8QgnhQRLtTI69ZmLnbUa/xZ0FT+4gjrpzVirgsasjfPFyU6OjDACq+BjR3+0+T5WzGjSh69lNexaWBvnmjpmP7658gI+cPAysFWxpgcgmPmsac6Dl0sr629ZNkVHtgFe4t3R/4YcfKdi3PAtwNouqxaCFFiJc1TsjzU2uBZ24M6L3oO9JzitlVJGH8R7x9Yb/jn3xrxgjv/WbSUOlwmhwf3IPrBOso3OelxD74z3TOs8MS9NnPDPPclzorC5oWerh+1KiS6FHsfUIz7r+HbF9hUfVGQp8sDDL0dybMbQ6Hxyrmq68JLwkv2K/WSbcPoESvQ78Bc4zOdl68gbbV5E5gXhujW9vb3hw4siJoFIzEUZMWjE39LUm33qykeF3K36120AABAASURBVFN7Igveg/w8f2N2wbaqzARgwBFdkuMbcjI3eDNVbuhjtVbUUkxszYgeM4ev7G10lGLD6wHpxz9P/ezKEKisxypFVmBlUS+slTb3Jk0d81Hqet1lNxV05QXrmlxNl+1Vra0TL+aGR6GbKMlpKq3YlvF1bWrNQpziP9chWMz8c2x3MW7NHwevwF90uWzaLivtBq91rl99L4NYYkNrKhhHZnwp6DvPoAOoyZvIcT+8bivyVnA9ObRJ19SwOTSWZ2KMWVt2o1/gNtGD7sy/yApfyNWYtplFDsjgeAJDErkSu9dtUa7Z1Ro+t6RSxi58yIovOs4bwO1+Y71eZz7v6Gs7LDXIazFvtBBQLhVzBzl9my+fuxbeiWx8WAm/hhzNMjijIGfY6XYn3/j4HtyF+y7xBaOzlsNv5jL5v+AL12lnR25nvlN/fNz0LX8q9+ud9QtD1pTYH2hpdOl2O4T66o8xl1XNUr6+aPBzqJB9edkUGbBk7UrioyPftpXfWo6cVosu22V+7JdKH+x9H3wIHh1bEHTn/jj7jPADLlFwCn1jTtZX5jp4J76ZR0RIZ0s6uN59e3/n2TPj6IW+O875+vVbBpSX/JfLRXeMuXNNuJAz6VcrlUu//fqmZQ0qTOFZ2PnlyxctDNqRZ0UvWCq/VR3ewTS0tlVFD59c8ecH6yp4nbV9vXZ9vHfdc03G1oM9d+T/DyVGOE+ihlzVBP+Bv3dy5R1/7/hxV/xygzb7ptFpyuMDirAvfu3EKHotrMP8JuNGrNd1g++i9283/fknvJAZufnwFkuEwI1YxP5tW/XLL296fcF4qHIMmN75SHcDwtsuYd3U73o9sP+uIv1afDdr4d+FddwE67DQ0lZd+Zgr8iDQ8UXsaG3wsfZNJmeE7eGTvLnwQfjCfvDHH+98MM7H6ys5Agb2deDGc9mNXGzNysdfoRHpoNhlL3p9XdHhwrp92IHCrTXGX9Bb6LITh12hkaGm8ZX8Y6mhBX0JXuKaeuLe8HliF9lMzSO+CGTs998/9McfX9WadWF9bvi/4+dWDd8UIhDCOfdHrcUvTaENyNbGHrFtjTU3sPPGXE0lruRO1kY/oJG5Fr1gw6J8NBf7Tnz09naZMfv11y8q5Df495lbgt8JWdfJ84GdbRH0kvnIu70MXV4ENK3sLbgR2QeTg5w7dCW++UdBiQO3OrJ1FvwZuw8cdmDnjf3pjo/SDkL2pyC/f7vr/f3A1we53KdPY3PmG/kb/PANXvID9SRyOTykonLYQDegH+jENBEaGqyHQ3dy4Mb67TDtKLRz/xlobBQL16QqeKA009MXkGEfPB76v7y+ct1Z9M79/zvr8uNj6M4HrfhpQHTD/+9zb+r4YpAPXeEdtgM9FIZomePAF7eZl+KavyNvqLAxc8kfHqOEinRLZs3apn9oEKsr1/QrCPsBHTd0hJBxYfdBXDZi/kJeXYAFnqUFhNiZtbKsq2wr5dxn0Kpryj/QKXtl5lyS41PWoOmEIv5Z1kWSFXttzxxe1qYLH5RjXnJWlPyjj8gsaC/byvrayJuNXCIfwV8BpgQLaJljDe/4Mv489RrE8IYfr8jShOgnw5yTbS3Lqg3eCzq1VujS5CrGm6j0yn1ccmfqKqFDAwyeVM3gDvb8A79Rcw2I3OSUrVlwNXNpDhUM7dNuIb/h04Wc4dKIDtblclGrkotZ4hiZ3wHHJJakiAzvEwqbxnfIRPy4Ysu6rtiwSDrlJVdje3h0lOo0wusJeIfcELkonnmlU7eavEHFhjHnwyPxvV6vyv5M6hB3iTQC1+TOooW4xFZRnvzTr9ZU1WQbOTvQI3byjYzgQiLUgxc8mb6x3nYWbOGXBn1k3+kH4fRNKD6Dv3dsK7EsG7mlVjXr+JymUuzg+PvckLCns9aHcg06yKenbqBO3QkF9nb0B5sDkvMIwtma59gTP88Op/Sjc/bpwNln4l8cYRf6jkOK9asJJRkQhf2Y8/OIJkODwQgZZKHZMIJqUCKMKn77CTL2hOCMeWIk7KieR4bTzuYh5ix+7AzJZc3x2TtP3/GDzNDneduyLVlyftLWWcIrcPakn9oG+wH6VIITyJBtwVLTDkk2ff1jsT3n7J/rv2La/j502oCtuWDkRlUFD00YP4015PtMZJmfUtyA2xgf6mRUNqromDEhg0MpzzrtzNtOEwiPArUBqQFZtpn7ceTCNCZTREYndBQwaJ8wpg7h/Rk6SRY4uLimnizGmLrO/hxADvJsy6ygJ1RrTJyH7dl48o4+c+Avp8/jtqcd9qN+4CJeqC3u3dRlDQA12XCxjTwXOgQVMirmh9AXoEdz2tlpq3KSgheeotjmzMFccIJPTywbDU6B9ANB/UEnVQYyATzbsSc4n6bgA8JfjswH78Qf6OTvGBkfWPl94F80bGg4BnkUlGxoARtjGLctq0SlKPHZFlEGTj1JwaE/8airzPnnIxuv4BUayfrH0tH4QMxQNujg21YBooyBCrOmQZ1jMBiwPfHCNbMMw0dnYSA46XSURWUdQSiwoeMM45F7UpEcky7Tg9ilY1sc6IZHMwEjV6kYZEYBcQ7ufNE9NAvTs36eckE/Yejg5ubBavKpaqrW9KTpJOcAwTa+0AREzvmwHzECSA3GHLetNDKvZ6EzgOiWoalzWQUzKkGhZ0keiZGwUayFcLapxyd9RGmt4OEJtrnIHayXPu2KbQFczXyhe6m+40uIQJ2nD8Zsi4IYeGQ8INqBtDuzAo/KRYgCnjGs4iaBG6+VJ4OFuaeejRuq/5e1d1GTG0eyNM8xgPSIkLK6e3bf/w13piolRYS7k8D+Bx6hVOZU3+YbiOa42d0MIEimlI2XREZY/BiwLboqbn6bO3VJbAgz+xQ358mzw6QfaQGBPwNaaFBZkVHIaVCvbYO5AloAh8bVocVdIsRL5zlNbgUElRgzPwA9wzX8tO4BRmRTxpb/YDYBMRK9RLGzN00dSSRLiBTq4Pe5/DWRBZpsL5DM+NCYA7lT8c8gMEU8ss4reQCTueSgFnPJYSpwQw0feMR/gehqhycEn0QK3ZTh1VpTEZOTA2zw0++MpQ6ghsTLhcCIDVOrpAo7VNEnvu01l5+T02Gr8C60KYYeYAfHOolfdLaNK2fCqpxfBv6YYeoiHoXfxCtSpNUjhxxu0EhFbMmJmdoSythNDVtgKLtJslrraughSshyiIyddMW0DpQ40RUGChjZA16oISM20CAsZovYb21Twe9+H8IEuSEbGrdS33bmwMyQBhoeaj6BSXvCjz7TedjZ8PFGvl96WwdnJjWhsaWAKGPyg338/uky8Qju52DfNmgK2fiKGMXG8JhwjG3GiIaejp4f/KNRObZsavho+QSjj3XAtgxz3EBsu86styF1HlgmOHFXZJw44MYHwMc8FOg6gTz8Jx64Vjce1JO/6YPx8AX6PPRDX5gl7hObFPtLmsxP+tE5fjlJQlaD8reDj9g3cUyB6EdODLpZu6kjA9XXAZ5nddaRxBYBT2nWVHxRxjNsHqWJPlKT5RBPcLAPEWrEs9zFjIycQt74wAn/8JHTCk20OzGROro9huE+aMEUWxCgyIWNlu3gxT8nvrWtTgw24hhILA4MyryElm7YYcEdGRbqS6Op4NGQwARtKTq3xshCiNwpVJcsneCe6D8ZCBA6XXGQkxe8wKguETqd5KvIkxA2cn3fn+RRMIANvlnt1EZOBZiT0A+fUh88Dd7JCcShK2QYcfKiJL6bwzxgHoyjlyfY1sRFZevh36HgHeRg4IS2XHIx7xKpgmq0W+nOC4wT3yVWmMfcycP+JFelyLatfCjQLyW80y34PdrIx5YbvO7oKGiqSg27cb8C0c9uKmwtnGSyRRS7o6uQFzuYpy9FE8vgC77CodWYa1JrpZSDfSPxtUu24TGQc4iuIkuyBKQ98ddJzAY+RS05U8I+xsM783c+pkX/G+tsIvMgsHdeDDXWtlRgS/flT16c2jK2b/suMxM9stdF14kZA38zrMnauN3eNeahalarUtZ+J0+Sn73vUngjjwYKTWgG+JP43pWXZHf0OQlO9oIbL74Xb2REzuTHIbTV8MvUWPEUBfWQlf1MSg4UA60a/JeY5e/saYJX8SLXFRtrzX/yVPQKwK8Ty/Tf3++LliENvg7EjgtvI1MXOvTtEc/HC6Qh3I5uXTtrsvdNcc0VHnl4twkosT3x9cGL6oM8vPOyIjballEpIOyKL6+3KzFAPvdYWSp0jszoghlya8r/r/dAqNkHWBIgWYXcNWZBZhm5VdFzKC+MOvcOUaaxn/rE5uh0Eu+Jwo3xnXtMUWsYH021D19m7Uilagaa7CbJ+Eispak7dt35MCJBg06XS3xxUUryTi4ZmolMMIj51Dsxz0fbhkzBDpHcI4cOFu4xh6atgd8GdG17Ut83FTYkH9ZLJV4sneTMwVo8yHkUVnw6EFpb175eyBmVJjqemixQ40DDM/ZFn8RH9G2HHEpyBwbhi0tUrNPs3bbVAtW04lGllPjtHvkAKq89ZO+7PJELHyOviIFBd7MqL7KxFW10sm5c4FXJrdRom+6JnrHv/fqmO7mAUeRV07Y1bNGy5fGhCR8hJzbEBzde1E5ZdkmypJIdGuskl07y74bPA3fy78Z+LuiD3rlXF/KnJuKsxDJ2rzHyLLw9p5jWTKDgTdroQFfM1MTQapE1lfvmfd5xMTMYhNmyrYYvO/uMYaNTOs+pAybx8wmf9yt7CGtNzFsU6sT6QPcO7/yNkafnnVzuKltFLE7if8b36JYUCK/J3ImAlUfnDX1PgYp8aWU+uGPJHeg1FV6xtZOHlXt+WQZwhOZ5l6JTGEtRjTn8WiWCrDXioXSbrYFPPYd28nRD55enZz10Bx/ejT0RIuR60Qx434+r4t8DOzFn+eXEpgOwmib8Eh99FhzY0K+awRU+jB9vSh6881Hv27ff14eadz4cJI9C9vx80dazF4CPr40eTy9dgaJ9MKZqcnV43nUeN+SeasxlLW97V2sbehcwNcjdA98M6OZs6uR85sfAXzasmiS8zVkAdwsT1l4v4rJtrE34gYDu0hgTnk3J73wway58ZuLMei8JF7DfDd0jE2bfX1/1umy76ZoPINep/H9Gr3wQSd4O8mrCswiKy5rQBAwrJKncxZRsa7809U26PJX+5euznvemr1+e+PjbwTP1i16ennRi5w2YLuyQsn7y8QvWCq+D2P3gI2L+X+NZX3NErrDv1Bsfbr6/Tv3gg9WP601v3CsPkvXKOWKiH4LQTOqt+IiwCxWQuWvrjTzqjBsobdW0byYHpzq5uhF/jJMYiQ4b9IHL7oX3xPMFlMIV0pCam64/Hh9ZS0XfImkUHlfy9sr+HX0697D8CxgnfkRN7IVY5mPGCzF5Rl5IrH/844d+fHtV9tXwyV4+yOfwaOjS+gXZpbfXod///s4H9hv+mGgrZS9/eu7wCm/x8fCLXr7sUv6jjDLjxueui7jRAAAQAElEQVTx86ET35ZLl33HJ6VqUnKyVWli3O3tru/o8fb2jhqHEuuspxs2MY3+UtZVcmXZQ9AidVBHG3Mu6L3Be8dvGzG/aKf/tG/UpY4cz9KP16ter69k8KmNvDnwz0F+vxH3v//+Xd++30V4deNeeLBfVGe94bfjHPrH92/6n//z73r98Y7fsR8bjXy2Dt0548XXmKnbDbvv2HUCU5wDBj6UCh0wRwxJ/GbNXDk3H3Oo0PWNe+GN/T12iWBP1krWQXx/HrV4QAj/K9QPftt2Wb4a4DZ47PsmTSPrsT6fnna1qjV2YOtE3/gp/yEJTXw68C2AU6/5yIoOJzoZfkaHp8umL8T4+bnpmY/ez19/00Hevb696u9//8FH6Vdsv5MTXSwF2kNvb4fOw8rfrr/woX99sGavuMEXlwrNNfHpAEwi7JcvSOr6/vqud9bXK/vf69tNWZvxaWheX2/4/QBO/fh+8sF3sG9M5N11kBgH++wNBfIfbMJcdumybXrG/klQYtu37zf9/fdXziZTkMi24prcNxpr8Zb7KfuP2Asn+udvD+ef+r+iz4DpiSLvt+h1048fP7h1TPKqAQ//viP/O8nzO3K+f3vHDzdFn8FZaErY96Yfb1cJ9AjO89lBcl+5n9+hjU4ne3b5EMteF3zft7b0TNzu6PcG/x+sldXGRyf5ghkaJOHv37/jnzdiLWg6IIrRfKLHAZw6D54JmsVtbcEG/0b/kQunbjxb3NlD3t+v4B/4+K6B3ZkPRB5dRdfE5I31dMHHua9jpsyaSJ4/sc73rdbau/SN9WK9gPfCHv3E3kaqLh4nROFnW3IxFk+Vtq3r+eWiHf1q8TT6NvXW1eDXideVe8Y96w4fsISw17Iuylq5s37vPBNN/LsA5blkG95S5Hf24di++FurZA1F/967spaqljsfc60JBuxPYs3En0IWcAofiY/3J/4jH/HxwK7WCvRSYhfZVU0NW2Jh+g0bIie6EyQ14hBfiGIZnlPxMylHnkfGYIya9R2emLJ03FjzrZVyHzTnkwnDiYDsHSfrIvFM3K7kzmrD9MQviet9xXsKEmJNfrDPha/R5Z3N6g7uQJdJbLJXvV4H++dQ9pKsGzFnEjryDtb3DRkD3j22wSN6tYbdtNdawPjogphlS+j0UQaDgz2qVZfdhAkL4hvJtCHWR7EYHvnRHMyxh1c1bb3UybvErZDZkR17RHFJtlWA7dVuVauuMr7GvxEqsbYfUCXkTGX4ZB85sG3QOQWukCvm/QC0Uc7Nq55j0WES9xovuEF/Yt9Bvp5A6s94w3L5I/1JfBEL5//k+sN5cUyUBFBwAv8J6f/5NMaG2DgscqLDnwDZ6QfnV8DfsiHm+nX8n7XD+xP+2fznWHA+27/WGf8r/Dr/32nPuPYXgvQDn0Mx6bMtef0pfNNarWTc9qZOUtYnIsTxD9VKqtSirLHP+nOQ/n/1SlL+ClH7vwpR5Kd8BC46dMgY3XXZVvAWMBJ7Mn8cBwecQzOZyzhYCipNZT6QdvAZSPNPfDIQnE8++ecFTzatk5WTjQQ1IMuSCqYW7/APv9A9YIATrcOatihRhOqfXaE51wJ88D3RPWN/wP9OZZcM/DrDavu1u9ozCx8Yi+cQywEYmmlkS8CgCUgfCtL+jNuELqB/UmxrwONkE7lzgw786qMHuwfPeGIgP2xWlQE6tuUqNrqpY/EZ3FjO1T64kd6BA96tYqtV1I0NdOcGE9i2rkBuWpkTxTa/f1yYo8nPjGDk2l587NTSQ8/EaS57BnFeupBHJzeb0IZ34FNOYt37xk27q1zQDXS+cxPmcIIs2wo+FfNe8kUJXfTfWIOfkH40Hvg6PkIk/ObySXwbfTL+B7DVYwtiFNoArJEfmkf+2FZo48OD3D3IreAzLEIedPxmoKlVY2x+umHpGtwg2dEsrQekO2m6HuPp0+Wa0El2yYAoAyYB+4Hbc8IRbRgU9OkndoG0MwYJdhzkwAdwCL1zE7+TA8mD8zzwzUAWTJDxuKZOnHYD98bJ5AF3eCQeQ7gVmHrEA/kPImgG8PClIpjxT65VUmvFPolvov+amLJNzBt+I++I/9a7+ratvigF4bb31e/bB962qYHXyFtjd+oDm6483FzReQHtO2NHco6DWnLuM05pT9ZZVJwfgxNZ6aMO+YWy9MM70wsXfIZ+Xr2VWrVlb/zxOZH4nORHZCSPM35GB/ycsfDLWMB6/KkqbO5q2POpx8P/t4/8H7Itcemj2KabdTA+4ktskJPY7/hrv2w8XHStNmvjckm7cdhG7wYtJm74+8Ihftu3ZUdeDMRf6+U+frxxODw+9I4vbCsldnT8v18u6NwJ9eRQfMCD3IgTQYpNVU1zDPLm4IH7Bs5t3Uey7oIWv4K6rmooxGDmDvzXyO2+NfXW4Xti46nIDYRgENP4KDG+fcR5kLM2PglCIM7ES2kWumz7vvi1QhaDNrjIXHxiL7l+4MNjrY2x5EYf2/hxw3ebwofFDfUkTwREyGB84gtpvxS5WkKcIrqg5VLKtm3qW4em0sUeIQOfrZ5Bb7D26sUfoQ3SnYfCvCC88eB+R7eMZW6D17bvKuyxLbvkRW0eYB76x7bYMNnfEtcrD6I0dZLPGY9/baPHw78PetEfitzIC80duvjltmpeHiLHNjY3Rb4iGV+GZ3g0HLBjb3IrttiWywvfNvqdC1bOEb/Jwgjuvm/qfcPE+cgXcvDGAwxh0ZUHkysxii/ujA0O2nCVbUWHjSfqy2XXvl/IlwP8q258pLp9xDb2p536usaurK8DW09ggH9b/fAyukbv5Nta0+TbJ+2gLfS1rVWoW2vY1tdeGv439IwvNnzQWSvhGZxOXsN66WwbO4ce+HceLqPzyRoZ6DN1j68xHLeCX4AXhEfnvBnZ0e9gvaROPwBbtBO4Dwg9guiXqhp6NtSf+Oiue3xPLoR+UNuRUYtelMlY1lXy6I4v3/lYdlu+O/DtXTfsDI8rD4Xh0VpB9bjsQlZXVQFegxkL80ESHshOLEMbG/atE7ud9dPR7QjaytPwf+cFzQ1/RN4N+Xfy4o5vwif84+eqhv9PfHdi7qQ9ln5XdD44C33u09GkWiPPHvIul8ta2wf39Bv2vPNiJMoWejdil3Z0SC1Z9gOydhoyA9UKvbfFM/GtDxxR4ruJ8BUH+rkmnfB8Z01feSF1Z10f7F+4G9snuXjo+j7IicE6ETZJd152cJRi//CyLedo5UGytTXW0CF8F+DfyAmMMKURHxH4pf+Xlydd+PC2s39k3TR4LDr0AnXhVJUa+brxsL2zrmyj26HkRHL6Aq3th4+XHVclnif3jDK0rcjluz5YCnaKzzIX+mI+al7x+evbG3hDX/Jyn5dC4nH6dr/qnZeFd170xNbJA3mgk/uBgw8bideJ32TxQm1f+XPhpW90u+wX/HdT/n+Mecn3xseId14+38ifyB38RF9hw/Pzs3rfaH7Ywwe98A3OnVyLn17AuZArnTVtW8ZRg73ghv6DvajKiswnPkDv4IQu/ANZyyfy4uOM38n9+KUqfmoPvzKQ/o7erTX8gYCPa5A/J8Ef4Lik4BU6xJd2kyz0L8ZFHjb8sKk1BpVS5M9ccbph1w37o0t0h4V27lk7sazy0j+6h/LGHpvczAv5rE+BHLlzkgO8PN72vmRGDrdp2lbqciM/i9i9s36HnvDbl68vygvp+Gbbd8UH8cvBGo6h8ctPwE+FrPheFNuIfkC1Wm2GF4/wCZ6d+cyVWjV0aYpNF2SlP/DbROe89dlyrgAgYW2d+OXQnXusbdZRg79k/lRZ0S000S26XtnnDuKgzzIfjarC9wX6QHZXY98ITfSLv/PcUGa8NVVrajiqXLKt0AY3YJda21hHh97J12s+tia/JaGNjE7B/7l3Bof8W3LIqRv6xR8TH94YJ21YAyf2HUqp6koOX/hYlnpDT9tqVSp425Zt8mUoOVqtiOWgzxtQpUzya9PWNxl83CpuP8w/HHEuXQcyCh/Ai5eVoYpOARyULvjn4hsfZF/at52pBw87dACYA18vvyBLlmyrtSZpLv9Y1gZteIgX5BkPfu5ZqUEUJAsiK/3o0ZfdUmy+XDbt7BnZUxr2Pj0/KQQ/1wo5OpEnSnie9JMLN9bRleeMK/emd176v3OfuXGPCk5Hx23bdOCc2zq3HMT0vnwKG5mfk3vSY296X+eOk31z0W4N/3VdnnalJA4rvsi7sRdlH+jwfn7hQygQORs0T3zEeXl50b53dfqdfXsDnuDz8uWJl+0b9k5dub9FbxyubfnBrNNTb3yc+f79x1oPnRzMy9zIFfeYk/2NlII+mgvSKdvqH3burDO6zDdt2xM64EOV3viA8cae+7o+7tzo3yEWtMn9UuHvqrRFGUoMEwPbkgJBnxL3g+IDoIH1Nz5/2/TlxWIZsYYHMo19TduOTGT94+9XPpQc5D5+Jy7vbyf3gZu+f38FfhCH3JemBgkcOMizd+L4hg/e0feOr7dtx487dx19FPR1Kf9MPQ7AZ1oaPpMvl8uupTKqttY4T1z4gHXX4N574QNZPqx9IQZBmprksGkO6RfuV+6hkS0WbatO7kxVNX39etETH1U6H1XkCe0DcBs82sKTGrZveuG+nr992zetEp2e2X9/++03XfZn7fsTNAWPQrdDybeD+yvf+vT2Q3rUQ7d3Mw+L2IMOkxfwiT8jckmFcMxcOG/kfnS/sd8kPzFP5seW7ELmpr715fNr9ivWzI01kZgcrAGxbvOh4cb+dSVWuU/f8P8c4vxwrvhO9m7UoH+Fz5UcvWH3gU3w5owiPvxe+YD/+uOmTk5vWyM+x9ojtn1Tqy4bwE+DDwkT3h263JOUQo5fud/d+EgcnwwQ7rwrM3N3PtjFrhv3zpwjWquVa0+sqyfOUBNbc3452PvurOFX9uwbPqWrQX7BQoUzbGvgxKyJM+spwPxJ7rUq/fZ117/8yxf8tSvrM/fd1Df8mnU40WmC/+jf1Jrxw0GeDXE0F2HRxkeZ5OK+d+bufMR8W3XoOn4J2F5xD94TuYlo+tFS+Egr1/I3gp+fs447csK5dOeD99ur9f33odfvA3mZv8j4tGDSOZed7I1n7ArgZ02rqknIFOXK/SnxvWLTdeX7G/GdwjSgK3bkb/L++HYTbtSND4B2g0dBHTA4sfekL8UHT6yN7OFGhwKeiMuyf50dyR98Lk9t62Og4HnA+0Cu1npprckumT+4V/FL1tG//usX/e23XbYVve+c0WNb9og3lLuSx3dy9iTQc+1PRXy1+N+YS5yO5Q+t8fuiP5QYfPlyIYe6LuufN25KfCYWDRwxWGukFPn9oDvJD6ZkfpI/kXvlvAKqUA3wAqYFo9Xeti6ZC8A8pUwIJgYO9qQxBjqd4It6aDL2wNG6N4OGv7R8cblcVk5mn4jsyVoUa7aVFLzkZuxMG7boPX9C2C56eCx9+InsPLvRVKEfrieOegD5u+34Ij10igAAEABJREFUBTh4Hovt0TlwwiwyOnmWOv+RRvQ5EZr5T8heEluqwRMdi5x49EtfvjypkweP/N60XyzcovCLLwuFWnVUKw0GE9uDPerG3vC+/iOm64d/hjr7x36RChmJV+QwFFHso3e9cT+Jb27EKrHHW8iZiv3RNfIYwFcn+9qx1unB/vFHLCY++WCOkqiDXlLu2RFifsInemYufAfr7uDMcZIz4xC8B/IOxSeN/aKzL0bmwJd3cvd+u2PPgJPAgWOS8BewrD+KYyY6NW34MPrH5tYKXwT6ugeJEr3OpQfrD+XSp2JGsr2gqE/0mHC1M6b/uFjQAWXqQo+iNgN6FJqPxh+/qLZ02zkXrDgxFf/GZ6QNPaISexVigPbSdc1gL0pzCTXx5QQG7gNpzUPLRPBH/B2AaXJ7xZ2zWuqc1Q/uJUxB+0FIVcC/e4XpvwchMk5YNTrjuzRhjiuj0Ceg5688YvTqZz5zqQNYuMapg5Pkge3imX4c9jm/6jXzn/9Ex8CiR07agfQ/qaN7xv4En8JBCu6aAzE1Q+vK+Gr8Bz/BXxDaX+HDdyGNPYPFlfYnJFCBzH2O/bXGVWso9Sd5Eiw0g8FVw2QAaS9YFCRN5mlnDLUUoEv8MpfWAzL/CZ88P/v/Uf2gDi+C/NGxzWb7h2N/pRclM4FfxyOTKUXBzK0aPvbqKSUbZPA+JcXePHyd2L3GYysQ2kAog0umhhyg9elAermCnrraw4bolH5qthNxL9dgcwnZJ27m/wyOOIYMSObPn/TRo8QUu+QF0q/9ohPwmivik8U/2AzmgokCD3sfG6isNZ6xyaYmShWD1J+XP3ilD3vpz9My+K5Sb01FbRAmh9OJ0x4wHzLYbNIXxRY3kDv6zQXFwIQmegTmnGsTrFZKP35I3CCFuwALkgWIVAri6Hvhhz5jf4XwGfjATBSErREw2otXSdHDtmCkFJs2jfAOzwcwID9sZdrQBSZ8o2twmZXNbybAERDeE7seIOz+A9Z8q3WDGOw7sTV72sIVeAEYT3y0YPUZIGZVDjl2CxjwfcQ24wVPoccEdfGiYXQyNJHDWU+oLVliSrZ/giiTSdu0AlpzovyBS4erIeeAWW7QkZv+wmHOtkydMSplrR05gKJT+gFQFLqqku0FGQ8EbbA2l094eZkxUNB3LnsH/soYA6v6/LENz6aBIlnb4WMbNOjoTMZn+MJzUNsPuQyDgz/0ACpxdtTkoJIDwrpZftganSBD32Bp1a014ggtMu45QHMYo0luPeYjK7Jta5VPgenQDm6atmXiJKEzIT2Rb6XQDx6xOZfusQcEpuaHLz55lK2HPPRhfvFjMvLprguUVQcPUehZspEEHuml0NjWik3BD7mLnvnUAYEucIIvyhqj/nkxbxsUq1VbtU0ffpiiFJrqW1riYHnyAHMoD7TyYyy/BZJt9hrLtCOn80alcYqN/snBk31mxXv5ojC88IEAaGBiS7aJ8eSBG7/RdpUCBc/QnokZUycH+oNYR44wLrraTeIB0gF3ZV9PHtxzOCXeolSLzLFkRK8HTPpMZg2jW/mhg8UfM77qxm+BV+s1S/SJnQxGPOM4nU5ok9eEQgsYPsmPPwDlYRk9cugvfC6VhExXqcqSzB+tErvCx/SqinF0o21b9gPoKngn/p2xAZkjRJlYOIWHxOH8JH43cKdaa5ld7fhwYDcdxubiW+gBKfowRMOGx+Jt4sUY12CvGKzPR25bBw8c7zyoTOby0Nh5SWDioEUn6PA7+KGxTQ6diHzYEDxXh5I+ssecyv8f6EAGohXL99aX3skDEHlw+KMfG6JHVSlyWzVwSynJAZajTnLmJH+uPMwf5IPhKnLlYCxypqZQC/qmolFr7tRJ/A5ss6FopWpNwiYzf7k8Yxdd+mfw4JWD+o2Xt1VdVYUeDb4NpAKkHPCDGwiP3nbV8hPzKqXdIkPCP2iFLwbxsS3bYgSZg7bkkDh4A1wxLlU1pRi6kzVy4wXJgV64nnV1ftA5KEs3VFztrJPsW8uX0MYHZrJVQYPcqZU/iU1wEmPb+CdxnKpWD93IvTtvXw5kD4QmLpAiY/7Ehf06Zywc8hY0TV5WPPAEnwG/2GFsmsi9rxdwI35AnwGu3dRakx0wvA/lRbMwLfwLPIQq55/0Fwxprlid8B1LhzkFSVPvu1rbJBXw0DX6xVaBIeiCmwewxC79+OLOw9mJf8sS6qB3ZBClMZA1lxxRos+ixy+h/QQjDzdCa+28KH7aX1TuyljwIyO0A34HHyoHyZw5fZQqHpa3C0JLyevk3i0vjQCj1H7Z4V2ShR9v+Ck5YHSDZNmUttXZ5JubDBzsmQ+7xXhXIdAO3oDHHdqpL3wgeOg1V59pVQVnLpuzTqOzbTX82mvTxP+DGAakkquU+0RVZ87oP3SyTjOXscY9ZECE6Wv8zrq98QB850UIxEo58OdYOZSYHgylxkZayY/OPiRN9psbcKha4edNF/xiW++8PBys3WoNisfVqlYjck3TfHya7PyTF1aTwcAgODdeQr6+veqdl9EFzYas1AXfxr0vsge6JS9JM4WGKVUZKFU6H2Bb2asCuEii77ICM3Ei55N3V14ex393fHHgqxP+VqmTvwPdVt/QWWs9JI4TH54wZXjZfeEjS5PXH1Gim5jMiLCz8fIsLxQ3PhRgkmCrk+ekzAXSH/CDdO1ng4EJk0DGquDuhte18uWKnzKXPePCR+1izkaagz3gT2LwMNa6tO+lCy9izeHuRpzz/4M87lK5tOFTi8JP9qrolPtQ9riJgOjBLKZYO/m87bvo4Af4q2h6wcLjRb8oaec8Y29rLv6H1Wob/1eVCl0xT2nv24Ye/WO+4GBgrL31nr2WNZo9gUE1cqpvndg0GdRWXcmBh4yJ707FSTsvIjdsK1nN8MMXGY9NkRc+oUs/+oKmqrZAUVaS7QWZP8nnQXwGcSn0Vwr2snUoYxPmoPN7Ep938veG/nPZmf2iXJLR2daGvQNeeQnJ4EMcudjWvJQc92q3xfvM20JJJo8sMTahKV35IHOSr9t2UVVmpIYNsWug5xXf3a4HuKdsLzhR+Ex+W/SLuQGEH6BiUCsvT/bfuCG4g1wPvzvyjoyfoMFvJxeWLwhk/K8Uxlvvir0nPrNLjZiltq3ChrXWOYeE58APkSP0Ef40+NUaPgg8aEWJdgcfe97YG+73d0bQe73Yb2pVyj3pwhvf+PbEvkDy+MQP0S17RnL6xjkCdbV0gk6U6Bq65+cXek0uwI22ZfSJfjfWzZ31erBHhBdRkHziO+s8vdYD2OrwLPaWLfszftgAUTju8Ct4S6DIrEXzwXTbp77+tmvbY8+x+HCrB6fjgy6rVKyjfDz+8uWLGgs6+kenangT+yyRE4Pf1CdrAF4gFIJs/5wr2vbUYM9trbEvbMCFfNyxYyp8pkS/I9+yi96DrxQ9GjptCh8mVv5d2evj14N7xkm8E898PPz+7dBxmyJ1dCNv3t7eZFv5W7GRbVtVnbGHDQf3x/BAZfaqCzrszFspB/FcezP3Kcn466suzxcySfj+1MTfcyIL5Qf+yH5+x4lG/dwLr+yVdz76ibJtO/esCYzla9tKHPIvxeA4uE/Fb81W0bMtUZ+JO7yNglmfsevOC3rE6gldnviwlQ9H+96ghwIyF7WkxQLE/bKpcR9YfUmw0svzrtBuxKNVY8warInzPLFrakD3jo/pqe3c791FGurH96nf/3GIWxectqhOLWis1mrZN6Ivwi6XF+3cI07W7mAvKebLElukmgRY+/as3p+09Qs+hf5m9XaBrun5S9fGR4XwTT5v24Yc6c7+En4TOblv7+wHAcnwOPWwNe3o+qa3t7u+8CH1b//6rOdLh38pNrfW1FpXAxLHg3ifLJilP7xwAbkE19p04WMV4rH3UEnqLuoh2wuCW016fin99rcOfq3/KMC2cKYmvO/488g+OGDAuKskAlpk1JX95e//838xwQWz7Hfht+3CP6CRa+dR2HJjn7+BJMUfvbrGQTzerzL7kos2+9Tr61Xfv9354DTBP1HhhGYq61DcLSz+RAeACV34aP1v//aFs+AFeFYxjnvRm1n0TcwKunMgmz2k7wVN08uXUv4jjHGWxtlVzdCKMhU/Cj6T3pWYXVkPM/cbcHA9eGam8NUzMiP7K3n5RTvn5kdMpCor/7JA/ob5v/7bs15emjrK2CXbSknsBrl7Z6+c6Ir7dHB/mvgjtF//tulf/21T1tv19qo5D4VvYvX8LOQ32DRiXdQmJ62vX58XBG9jL71cmnbOUFXxnlax8T1OurOHTOJjMlrqC8Gotm/7kiNZtnlGOXV9e9eReyP5MNm37Lbi+PzctUEa/piMp6Ur5/7H2sGDc6K34R2gD4ZryiAXRA2HXnlm//7jxvoQvBqwq9WG3rtevjx9+A1t6gFr//zI9zlPhU+1JqlkA9W0baUMNX4wFb9KDZk78WerU85zbBkS96QLH04hE+roiX0p//FRb9Kd/TP78Dv5f4Podr1iy2R9bNgjDYIW3mdiNrWK1y9zp8S0EKmCV2tGPg2JtT50JvevY+W4iYdmU3hN4gGK7FJrpWqfHOGHDC4lbyZ5k5kC2TRMYzLJxYiUMcjxnbFpAy6MGSYiPu+6Zy9Ozq283hTbI1+rgEf9sP+mhjN29mmGuCZ6Blib6HAuJxY6aekbvOenTm5uatUkC5lzVYVtjVYzyjKcq2j2tsncs4uODQZQ1RdPwoyu0p37Ue6XoembFdagK3gH95o7YPzY+07sL/LK6Vo8JnLnlAY/8RuVUjbWR85BHypmSPFbQGsQGnyUNQq5Bg4K2BYXskuOEvaijS8mOImPZFVrSgmtyPu0xfgDoIWMSym2FfqBTyeQsdQn6+3OOk0N6wwrIgOQYN9U8CIz86E3MmyDG5Bsy4ov5jpj32+DWmj0GGdS8qQ/FR89+IiCjtAVsaCzrpPJBej1ONdJtpV/6U1x7D8DUTJO9XH5o/5zFZzAn0f/6NlewmyrAJt+WSn+rDP2E6THrMCnbSkD5ucT6gNX/xdKdE8g/gwPxhlL67NO23aq/6tQrj/zI7AJrv1fl7XsgItt/GbZD0gif0L8FmBSKbZT/R+DbVgBcLDN779/RYfP2WDaJnmT0J+jkiszfx4TxbbM6rFN789X+CY+ARueHyBQJxIy/0lhW+GTTatsVdF3yYBk/Sw0mYYaXX5hEH5r8ANxsLAiN/Ax9JcKRoz8ZEFj8XgMMyONtXEwQW/F8NGk98cV/oHPkYpy6VAHffFM/xPgz7V64bkaHz/hE0g3G0c2gPBI/xM+aZccOiYfQzNj768OoF0lsSezgeeG8MEBGiz76Ejhg6o/+6vBQOIg6ugPa2743Fw5wHNWgTNalQWxnBoi9vWoS+tx2f5sBC2s1nx4BTL5gZHmArdStSYHXIwhB2k0/rgYir1m3n5wsK3YKkpGTKcAulxYgHI5PHzCn1lO1aI3PCzrUQ5UHNEAABAASURBVNahCt+mF3kDpROTQPqJnV2CdEHw0k4dmOROVbiR9yAvGiYKJDTCF/xiywBvohgoCiOm9bMwP5n4HPusGQJlgm5VaZXJb3AZzLUgP7khHxyOlhxkHce5Yhk7FPWgsy0bKKcHaPXjQ/txowtdDop3Xo53Tqj7ngPlAzb6weVcwCNMsmvKtjLWmlfbKEpLKTYtZMVHKxaTUeBEv+iZMRschv0BTCv86f68QMEWcei7s1bPD58GUwrdTMyAjCza1qRAZIMRetuyP5yoYA7lMNTXIa2r0YlfA4M46Zdi+HQWWHBzqMihdgZnSnBV7Bf86SrFZhRIez6CKJkLPg4wt2raobWZDIKkiW+WerTXtebELDi0bWpJ9qMW5ZNXarqK/g89T3Fe1TUHoejbatHhqp8iPsXds+bJmdAL1p2HroZvskaFnvErZ17opuw/cj3/vBER+cgH6UTOAEvwEHh2LZbVmqo1hWd8mVxKXUWswFjrsMQeZmCTkTk4JD/ysOlCHobW8P30qW258BnSJzJdJdsSl1I+fD/TBtJN3g3aC8BLf6JzXlh27IWFstf+hJIiI/2D9RXQKhBTmyrQ+8Zh+653HuLyYBofM60ZoTTu0N45bN8TC/z8OT5AfBwIoyXMBMCQXw1eHkx0i8zM7tumDmQu/LJObwQ4PgpeSIUvIFfsqJqrbqzNuLm1gr6rk8sFgvHxjH4AXfzeZOwVxRGyXpSatVGqaj8hNHkQa+SI4Z2YJz8Mv+xDgQM7j9hJXEQpBAzkRN93Hgrf71ddeUmQA3r06VtXQ4ZLiuyCl1J4+ZBz2AOGUnfk8g5HtXCJPA+zJ088nZdejRhG5IG/A+G9b/viXTD+zJHCPttqrSGPDrqdxMK2qjWVi3FAlu2FF7vDu1Wpbxv+2uRWvHZAByX3HzVNtSrFD4WgxDgxuvFCJH874ODmynOuDh4GEKMWvZtVQPRN7SohGCDy6/40wL/LEipMHfgWE9dLhoy0KlW1BbZVLvJnsP6vwE1ZX6CoPvRRii1XLZ62VUDrHfw7/I/1IuHpcll2tkbe4Jfo1yKHtigna3TDF63gA33k2mYt3HgZ9U59aGM+95Hkue21Jg72m9aMPiU9NFBKcuROfgw2pslAbKLiQlfwCjlVpv/HlbhEjzv3LMLIhGUb3lZvpbbyJbU1eBmUv82RtSXKIHeuvKy/8XB358XFIAdaa9A1pYYNdcngTphHJ61eRmg9Kh5CJz4jqhBwKSBKdA2dbRW6JFbpB0SpKsWnT7zc3fddVY2YHrxoOfF78dJtf8iHftFY4voAL9p97zI+QT3dWFMHiRHc+DKQNkmjyE4Msn46OZf1l5y8sWeFRmutscZA/vTlklXCvsELv3PFzi5Fz4c9zGWfgib93jf03pm37Fr79n7p5MENuCr77DsfXQ/yJnoN9jcUU+GH1hrzh27sDSdrJGN2ZpP7R9THF23h2l75Kkroeo+MQ8fiy+AEuAZ5RPWTroHXqjKEPdgKXsacIWTZ1uvr65rfyf1JP2tczBFdhV/uS9G7mKsyU174gwDkPnqg+0lenewMBd/YgXtkG990bexR297QqRgrFTwWg7/82Jarlp4ndtHjhVSHrinxupPvtqHCCPaIQe6OeVfieK6PmfiSfIifWyvoDFAjv+gXvCc6xrHhdbvlg9fExsEL/0PrPwrCpuBJZnwCQwPbCp2rhfIkJ5ZnlH8eMHKv5NOd/Z+0+MjPfeXPOy+t33nxfU981z8/O+CqVRK3VqXCnuwniefjHkLcwWBKeblrctTYGp0CQv9tawpN9u8rPskem/vjie6JyfIVby4zLyTaRnF8JsmmLQp8GSRMd+W+2eGZdVLVMknu3nkBeNWd+21iAaFcUIzAVKtS8ih/Sz35k3UI4dpDe2sgrQtfUX/kZOZ/hRu8r+x9B3oXe1bnpWv8UJA31mvshhqSATxaYWi0ji6oIByoak3bZdfGS/5t33Ryrzi5P172S9A1kZ/4nB/7xETeYgifP9oZOTETWbzs3cjXCy/F7YwjG5pBTiZvFi8++DTk7nvX5akputywJfziz8k6X/lJjgraAsG2XFL++ex1f0oH9itPyJXsT2Bo23c98KXwmNCHB6jaLztjh97f34B32ugrK35I7BPzh503Dfb+E1/cyYXwwVzWFt7jYDvJ6fhozBusDw2SdyKnEQdURb6BpthY3Le2rWvHt9vW1LdNW+/YUtovtOknD65X1pMPVRtK7KpNhZdtCeHZixs+28D/+vWrnvNhuLzORe/47sYaPoBJvKLLyT3T5Om+/AEPUvhk7s6HkNfXd/SG7ccV/IFNses4b9xTbuytj70hMqMC5qGXheofVMZttcZooWIpul0u2IY4UQrC0B2cZcfPmIr9iH0BXWwruZqYh+Tho/2Dz8M3WScNu0Xp+Le1QvdJnt5XPfHNRHfB4Diu6J094GDv22V7gWR9+/5dP95+6J14HuhyY989+ChlNRXr5fJUyn8M04hXa02tui6XZz5EPAk2xP7g493lg28tG+a0INb+9KQNu6usKqF/0519a84pFyhAR0b22jFO8mUwf1f+edYDPwwJvQXPU3fOFzgT28aK7ZU9SuxhyflBfkQk6Eun/G3URy48KTpPJu6cE3///gZteobPqeoT/LRRhHN6+IuzfyB5fOOj050PJbgG3YQu+Je1dyNud9ZAVVNhW/CNLrGltRN/DT09W9VPuJ3seW+sqzd9+/YmwiKRf4O1Hj/8/o9vyt+mFuUpH4CeNnU+MuyXUuMeM/DLD/b7/HO4iIWf1DNHvndy+M4HoBOoKmR2vfAxdbBGb9yz4ofehY1ACX7hWayvruxDjwljA2olJsbGkzZruSM7/mmsu+gT/oFGDhQ2dxibPW3Md3R6Z2284VNop/B5Zw00XdAvud/AryZ9/W3TSE5KiG5A8AedA5i6sQZP9sOqUvIbJjrR61h7LHjwLhvcg3krMf7t62/KPmRo8sHsyld21NcNPqQyulmuU19/e0YvnECi3Lmv5h4U3fa9L15fXp6WPpH/ztlqhpI44RH8M7VxH1kIis4nv6damVq68YHoTnBOcmOyhu7sO1fu36iOT9AbXriN/Bcxanzwlp6/SPsTfHzTnTNz0lmCH3k0ge3CnkyyZE2GFyyFSWJZwNNglmx0keRW8GpKCnubevnaWJM7eThV2S+7lFzsrDXb8BiSLKN//GYLDaX/+fe/K//cvCiYQd5iG3kkRVZpX/cvqW1SaKsKDUssLbGtrrXF7VfcJpXysJ+Whc5ir4jPGpKbyg1++4KOcxpML5eLnviAt182Xdg3nj7+g4tnvjjn/hAa8bHyvvw9hXjBTCnxy/vblY/9b4vH5bIzX0yB14zvN8lTWafZzy6stY01FBuufGR9e7uh/0ksDjX0Cc5Obihl8gMcrLOVi8S5tVo8931Tyz5Cjj2xdi/QGHuj287Hb0QoeXhKer9N4GA/k27sZ5fLpqfnDT2Ffybjh67vd3QUMGVFf37DUKIPMLTo0D//gU7szPTytaQTYffkNwkzMsiYoalGg2glPwfOmsxN+hnFYBmbxbuOiR2NHNo+dA9tcCY/A94T2hv8r+ifuOMKfDaEOKXNdqX7yue5+vGDoS0aO2to33fZVhGTS2LM/YUBJd+ijsFLjBKrybk07c79LXsjU8JToDe16mqtlDFXRsWz8on9oNA3cw2bbIslr+wJzGguQVq6Rd/YNQVOGLEeijWy81F+JxcbcqWCpkksrp2z24p1upYGDE9N5qca+2Xse3qy9uzP2Gf4PbAmmAEJdZTh1KiIr+Z6TrizgKKPKJPGySIa1II/2qnQbyZmDzaiqwajgEtqyNvJvR2fpjZ8Du5RJ5vGICgWXKC304IrfBK/k587e9c96zzz8ARFpo48MNHgxMZBDdNclqoaUAsvMUq8RvZ2wxjPuILDD/i2ZFtb/4gZbYYkWa1KWf8b/mtVMnJFsa22tXWve9A1bSym3jv+s2yvWhQ+AD+CMDHgz4D6if6CCiqEJastEGWS0At+of3DUikK2fp3y+fcwkP5z7pcKgyKOwLpG6l/ZRR9M7Z0+KlL9H7Y9DmX+p/BT7pf9A/PX+HTnoyl/Vc9fvL4kO9f7Ej75/xfZYxolMQyjQKk+OMBUxnVf6HA9idWaJeO+M5AMWD7wQvE9IPM0Br77GcsAIqy8QXSz7wN/Qf8td+KODGX8Wppa/HVL8V2AqLJgsyi/OQtxkPXqlYip20HF2JqWosmfp8ZCmQcoKnwygJMbYON8jlE5KYfvz+gEFNBj1u0ZIOblLasak0pDKWSnXhEXSRaj5tP4gSLweIMffQM2CBANdkUJ7IfEGQGf7nmmh/cwD/mILOt/MH0hTnYZMI7uLEnkHZgIfAzP2TQ/HlFj3RsK/NpBzIeSDvjEx0ETvqBQf9E5sFGeXBAjN8Gm9kkhw1CaI3NyiHuExgXm9PJ4ftkc1wOZWxA8wApDxQOA2gWP3S2rYafs8mLQhdVHvrWhwNs+jA80Ss3G7xPrOKvxWzhi+YITvQGBvkEu2X3/JATuhM7IvuxeQ8FL+O2iecA5qKxLa6wWP34IDThFT+cuWFz45LAU5wheGndJBG/2vGTKLYXjxn9mYzMgV+OHHq4oaMe8/DB3ipqLyL8UipoXblRTngCIOfFRuCEF5jrMnqkAbrsR2+CG9siy2YMqEr90BV14GlyD77Yw/0M/dMW+lCHHkBVxgdjkSBoAG5Ij3hO5GnNTRhOxh+Q+DzGl0zkwgpZHCSIzUkHjsvf46M9wSluVgG3kskLFTVjXv2SmrXWp40e6AgvyNHBumPAgU/Cb3LAgRSFB3400CTyM5B8Wzc72D1iyU04p0hUJjU1V0wmokvxfQABYgCwJpz+erH8taFvr6ayQfdCie8mCiZ3olvaXragjxs2BI32LDVsKxdjJzDw6QQEL6lzeGrwjvDFAxmiuB5yJn44gQEEz7IO/AGKFg5KEx4FMkZX4fXrWsi4HUqnKdsfUDIjoQn/dNIXdqXO2NIJnKrY0fBB/SEfgowHbC/blm60IYkaqbC/VDygx2cH6zQHtzt70I0nuBv7UNZ+8uZOmzOdqnf1raul7js8Cl5eOZX5OzwO6E/8kP/PIV5lbvBANXRPnoCNampVf4Leugq/Rr3k+CSXst4GNJis3toDnzp5FLwqMQ4fDrZ9K/V9k3uTmDxx+kBW8rZfdiX+sFRzMS/cOAWKBvvmgfHRN/ZeOfln/41/W7Oq4m1JVM7fmsBXrdVDbmvwOHXG8AQKYWXkS7IhkHVmjSNjrY8h+tIRX+If28TMCr8GL9uK30/wE9vkSbhUFfIauhT4JbuUw2MePvrGAxd0AriorELn0ITHXHsDymWR4YDWxXwhswFWx18NfAi5ps7jppMX8QO66NSqlBI7CEWa4BW0HaDOGmmi3WRyAkkr12LDCUHWxx1b7+SE8PPgYSu+HrQJj8LkrKAWAAAQAElEQVTdrZSxg3Uk2gU09LK85OUnOTDZS3I4733D/g7UgqfLpmpe7Y2HstaaYlfIo3fkKIX1bjdiNlcMZKmwb8J8ghSVtq2vsfAIiRJTcFp12V4f4aJr5ooxOCi0U9YYxX4obBnAqSN287btnY+806VqTYZXaAe2Rq7KKmxFjAKdh7JOv1Wpb01UqibttHceYi/M71vs35AoJZfuvIQ8eSkcntJUq1IjFsmNtmRadiB63ReNKJnLw4jYSO/EnSFtyO7QtNbVe9cWWdTPT8+8xLgwFp1K8Vtr1OAGZ983dNx4Yf2k0CMOdl5Q6JPWwMETYHDxtQ2/TQ0eg1w58FUe3oQj9v2y5MVHJ+vlTt6ADl0tWzTDRbS1dImuT7zIpYd9DxtP1mVidbInRcdt67rwASS4aW9bg19TXnQ08qeIxTMvafZ9V+TeeIi88jJlEqtqTdWaWpWqmlJgK6u0ivE8Oh3IvOXFyPvgJeldN94g5eXIyT5Amsk2uTGwu6stflCzNk/OcAdnkzsvDR80N2gPZQ+Iy4ycd3hd8YURv8eObZfoDNbqnVwLXpZZfHWDT/w90J1ryUQ4D+dXxaYbOTlm9Ni0x16Jh/eBPCl87uxBB7ZYxl4R2+jb+RB6xb/cuLGVKfxkKetKUtamKMcH7SSOx7LpwBdX7LmDO9W3UmRuyRlkJxaXy0YsNmSVnD827QaUWhW63XXCd84pprTKlGIf1eraULrJyhqXXNKJQw58kQ+Xd3x35+VAPlQYf27bBo7VyfnL5aJLfEquZ7yRCw368L/mJSxOfOfecIdfoU9yKPg4gJezh67k7klC2HBGsB1drDs+vJO7d9bnQY7nZWi10tb3JW/fn7RtXfFF5z728EMPW6XE3gO9D2yvD7mpT3iFb/7ZRMQSwwafHeDFL4SDfJrE90B+bBjkx42X/5jCHjYUHj33TGADcv9tsblJZQy31PBLB9I9uSfcWA/JmbliYHScvKB850XjTYhDaoN2w//Widw7vh5n8Bq4AoZ29q/WwMOWE5+eEMb2vBAL7ORE/BqcwANnwFvwPHTDl4O1BDPBQsm5jXX8oNu074096EWhDdHKZWje19q5cw45yRmRw0MDx90559yJ6wTxIEZjnJAVe88Gn3xw0ZLTt66OL07yOS9m3/kYGdTWNrYiL343PrC8vd0fuQ7P6NCqhJKoO6msjq7FWHwYiLwbQbni2wM9MyaKbTXyoSITew2blnttl9yky8uFWDdVa7IE/yG7tG/Pau0CbLKxk48nBZ/Ly5OK3H5H1kE+mViXrDs6n+TWiYyTdaJheE189NBXKg3inbqa9cQL7dYK/rV8fRDn8DvJrztr4MCnVtOFvM4af3ruyt+yyt9QzAecbe/aOEM986I48Z7sXbe8fIXekmwz3/UbHz8T046/jA4zuYKsQZympEHfjq4AY9GfIWK6uCw+B7n1xj5H6AUKcSr1bUP3poZPsu7gBK5YE6fC48befb2e5PWdffJOvl3heWi/dD5GPWH/ruSB7YefWGNxT+BOLiWW8Udw8jeufvvtRV+/PmnH7o7dI+uIe0rW0sx5DJ9q7f/sjWjoQsd+Uf5Z+Y1cbthfjN2I0RU42VNj5438OpFHeij/z8ULeGxN6HsuW67k0zsv39/fDj7IXfXj+1VvrzeNo7BT4EhX5n/8eNM457IpHyYa+lzR7w26d+r4mXTR7TY4Fw7y/Fz1xO4dm6KbbcZv7NEDXk0na+Tbt1fuNYdAw79WkW/Plw0f9uX7Kq2x0DdPbcxvxOYhG13f+LiIPxo5Cya8buhwg9eJrqWOveufNMYBg+BOdJitaYBvxoQdQ9iZRUo9FB1P1uY7Oh6MwBWZ8b3R5eXliZx7VvL04INMfDySy9OSmwzuyfq8k09bK1225HFbcd2TS4w11uf+8bL8JBhZD6im5NU/vn3Ttx8/JD6u7Pu2fHCSNCf8Jx+Bts4+Qh4c86qTOLcqVQC9B8rM4LE2B/VxTl3Zy1eevt71/cdNc07sCvQVh7kcPxk/NMbU+9up3/9+1z/+fuPD7U3fv12VfxZ5jCbChT4Nl1n5wLZj2xMff7acN5+aOIrpQv3bbxf2l9LX3570r//jRf/P//vM2m76299elNiVmuxNrYocOdDjTl4czDVlLWyXfX0wyv75xkfgG+v5O/r//uN93T+v+HZqSM3auE9ciPFE94MEXOuKhbzCSb7snBvix/2yqRPz7+RxcBoffQwc7Ce4DZ8M7TwTPKF/8qx0R0cpfGEjSzJ7UOfD4v/7/1z0P/7Hk5JXz88XJga+E74pvbDfdvTq1WSL8aHexH7AzwxP9CZfR/4WLM8BWVuv6MQQe+GO3zbkTOVfQkpcT/TDScpfr22llXcv2ROxJ76fxDN2kYJ6I3aYrht+aDu47Cdfvxbrvkv4J7ZcLhdyckeGFNqGTxr6mg9gnfy84M+dj1P709TluX3YU+A+8GPTttMWAM+3t3e9Excl5zAtsTk40zbOeq26ivVgh57JObQhq/VThEUNlwSCU+gBmlQY6Y66O3kx9fe/v2LXoYP3PicJmFz+9uOqVz56XrknvXIfzX46yHXj82LvFB/o23bCasgEr29NOdtZjThsuuC7KXMewc/k1kTXyXo5icftOlkzJ7Nd23ZRWzawPxzAXYr9JhCgk7PS31kn37+/6/ffX/X336/6X39/h+8QqihlkFxjkq3UkrG7s3/s+vqyyfjmhXrlXJcu+P9v+dvnXzc9E4fEN/MNJ1U1bbXpZG95fz/xjxYkb97fb+TNRUmVfSvysunLSxG7TXv4cG+FXBu+/8pzy7Zv+OGi3va1Xw6Sp/A74WHfOxQ/DzpTDxlX+J8sqIx1kvnCh8J88LvsHRum+qaVHxwZiJl0xU8/yMXo9eP1nfjddBKfDfz8zeysmfxHPiJO0WtMZI4b9gxtW4PfvuxpbSNWF23sL/Hj07PRu8ApoS7+H3z8vKLznX3riuwJnBromgS3RZlKnbFzTBU+iB6J30ifGOSM8fyyayPn26aFr5Qp9A6c2Gf2CCHruu4vk5jm3LqAs8Cd3DyOAX5wxXl+oseE7lTOoiYPG7IT00aMEL3kpA5kbmM8ufDE2ek8r9h3RAtlbhIPyWr4f8eP2X9jXmIViM9Z9izDIiWG4h+DjwJsH1OLHEEDPfPuLb5YQOznPBUfqaS+A1mLfsQ04ys36MfG/L+l33OmwP4pIcdySbAWZNrZQ1sTOkwNcj4QjQpkXJ1tjPU1dHDmP1D4BAa8YAV9w9YNXawVvxJjVu55oiwbqM10NYEn8BtQgFd/gDTh94AHTvDj//DMGjnYSwIntnfW+CJEP5RWdAzv4MaKBzx+YavkbeaDF7rUrUrSkKlsK3jhlbrjjEwHBgOBSfIN9suJTKbVoEF7ydK616NX6Fsr7G/LtuBVsxyBEnpa8auC+O+C/gsFJX7Sgx4BC0yHy9S29Rj7rJngsvnhSv0TSgruZwBiVPp/AkPIpf+8/OcYv+r/1/YndcY/2tHjo/nfqsLiYVNafyaNORlJQCfOTLKtf64lg/9NSHwD4Wl8KRr2w1mpHuAML1gyf1GpgvBflBnUJKYX/uN3Nf/ys9j/IiiYof2Ev6D/7MZfj9UghUYfJfw+IUNpL17BikLAZGCWxTrBo/HqA2zLjIeuqI2P7PQC4ZT6sSwerZ+Tq+vICBr2rAruayLjj8ZSeelO34bCYhEWN8yuqtJgk7lz+P6Jo0d5aBiuj/7j149q/XrxtlFaVsFblF8x6MprXnpM/2U2egP6pbjA4YrkTH3qlXbQ1qYFTmeHDsSGRcNkcAI0lzwLHTXUOIzkZt95WMHkTP8EO1hSwfPnYBowGvhzpo2JE1CTQFdKxhfkhwHb/D4uSPHNxLcfkwx/tlLHphnekMwPSJQzB+Giyw0lkI294F2FcBByiD6I18hdCr5MoZMXSJ81LSa4wk6Pgi+gR6wyXthTbMKphY9sq1WRF03Lr/SDGBKtMulaLiuyY6MtcNuC1mph/fMfo8fUgOgceJXaNvyCndo0ApP6L1dwxdxP/MyD9xhS425yrMNK+GZOAjVmUluNQ0agMigxPjXRIX6c+LCwOfOBtAuf2Fb+iF+tAg0i01yxQ6fBumEUfuJGNzIlhY7TQfjY/rD31JWXPQcPxw1dLWkBP2E50cW2PmlSB8EuJTf0URCp+D3dVsVBohGrkiVhBr9c8OFX0XFpVFaGCpva1pUXudHZQeJnLhuCmVG0yQU4dMADzfCwxPjgZn7kkEPd4bfz5NOwaaJcOFQ1cEO10NkTCoCWKzgDWyfKph1+wSxjJ/SWwZWWvpYKGw8eEO5AZKWPCsrhXRa4Vie2aw6ixNPo3AqfuDjgjnWAVQrzWb/xZ/ZgpjOq8aHL4JCdB6/wjm6thYeRNcA5F587p6283DjxWXxZ4EQPLUOmBjYc2Jf5eHQwHoig6B3ZCg1EoMoogaqqJtnkCj6dSx+oqMOPYeWBb9+7to34cdB80EpbbAfy4N/gAZMV98zHrpM9Ij5BJXTTQ02qX6/8R0qJZ3LzwAdLb2QfvNQc6yA95RDwY17URNYD1oCMv23awVngpcNq5ifKUB/47owi+KTAt038Sov5B/lkzvbydcaD1zCs965Aq+AbF1amlRKc3rpsqzKvX0usSb+Q1dR42VE1VI0xHmAm1cDmvDS88TFxEleGFDaxUeyJiUEg44EqwweokoHItLEZGxLfExqUUSD2JA7Crp94tEVpKHG57Or7hjwHXYJ3GosOXUJLpYHfGnHe96Zt+wMa97LOfa0auljoNdUZC8779Z2Hu5sO9hzUgzU48I/NFn8s2Yb31J23LDeeuI7kCxB7J3FLrt94oXpj70qdMRd8oNNHmeh2Zz/IGj3wZdbIjdzJC5DsDb1v6NWwsRaFbfWta9t3td6VNZkJ23LswJ7eGkMD/dDWE9oGlMQD9ooh02acWX0W1F3NMjYl1wASkeuB9bDpBGegj5FdD556lOPj/rHtmy7AtjXko5O18GL7WksIsq2Ojh1d44/wPvBBVXswsxYNaItHx87L5aLAlhc6YGWu8OVkrQ3gzkvt+Jgp9CsePDeFLmAbPtJGDrgMyqRvhb5aA68U+SsG6CGKbaV/Ev8GTsg6D+QNnekiQ4B5AbFpv3TtPOh2cic8Y6vhkXYg9H3reuw/x8f69E/fuqSDj0jJk4P8wUVLv3x8u/Jy8yRHQIZ+02Xv6r2rYUt0siPJOtD7JGYD3EBo4ptPXsHKQ2zWZcOG6IUQJb9RdV2hj7z4MjwyaEMJk9iU/kmOSl62t65Vzuj8sS5FQkKhyCoUbOiZe1B4J86iGHoqrpJtVSXuQyc5FPa5nxXjg8X70OMRL1GSt8mtQGsFbSm+YernVVXq27bWyLbvkrVK+IqO7UVHpRSXVdVkalEmcm1z78p96+AFBfsA99CGLTv8lv+Db2SDX8i7POVjzYY/T17wDGVP2PqmRhCgXQAAEABJREFUp8sTud51EB+TOPsT+jQr99DYNonXAvjYVng14hvbsxcc+F7cN0SZzIeOJlbkV4o/OnpVK9xwEoWhzxKZ8btt8KxW4LBWMja4V56ALDX0MY3gY5aSI/FBRA8EklYK7pxgWerk+cY6bNQNuZBCUwBxQoMOv23vSl5E1r5ven66rPyNjOSXXet8MSY0tKvwv40ND1h55MeYKNGndWsQm/BNHC6XHZ6Ntbfrwv7QWgkTVfDRL2XSnsihUnwbn8X39+OmwOCD39TQyVqPbgsXHhOIN7OWBvRpT8MFiP8GvhT2ph26E0dVmT2h6+XL84p9ow8KuXSXbeVP8FKXK+TIPdeL1/CY8KxWcpUu5Nrzy4su+C7+t61iXCkYFVwctnIr95CsTdtqrYlKIONGS01yK+28SLxcinWxKfvvwKAbLysPPlxVdeXDavaorMEbL9OvvMG9cl+/sbfeyX9EyshvrS+9Y/+AiWVElRoyTny4bfAn9x/2GdzMd2Jl9ZASw9BF58Rx33YFNz5OfkzOTZk/8UVsCs/0I1+UbWvKR8eMDeKScdvaelNnj96ZT3vieKNvoVdrTbZVgJ0cyyyUucKDGkUlTxX4GzpJ5CjjQ1L811vThZwL7MQmul7Znwcvs20hPzbuKmMk62bygc7qatGr94RqxfokTx66h7MeBfrWrPC54/PoguoKXNZHtbbaIk+Tvxmvwo4xldi0arwkjywhHyxYT5hRsX9d2ZOurB1LLjX2/87araZFe7B/R5/E42Cfaq1Bc9Pr6xtnoNe1Rk7iqmn1dlGrJ9ZuYU+pqqlvTV/I90HifPv2u9BKDCPvUOVD0iZwSkL3rK2dDwbxX3x94IsTMLOtb/Bm32BfIq0YMfSRYW3ENWeXfJgqWIW/XaoG4Ifw631TMZH9IWvpyofqd+BG/hJG5rR889BjqOGHKx+rv+cDqyiLcenAjiMf5zpj2Xs/8vV2XHHBUDWpAbH3ZO/o8DF4M/YRD1tKP7oKvFOTj3DCXxM7mnbw970r4hYeOWdgW3tq/DrBfRg5YEZ60p8y+ZF4DmRUdfVL10ZuVN/ZXxoxachtYitkLW8S+ry/vxLDd+X/MWr89PL1Wb/9y9dFO3ByPh698gHNnOt3zse2dXIfJg105cPdOx/UTvwR3Bv7wTc+SKMdsRXP5Dfy6kBmqbfOmty1X6SO3wrjIk8fJXG/XArdmuK/4oN2Pg4/8VFRfiC1tmmiU3KiYWvembZW2vngs+8XbL3I+C7n43fO1VfgQNF8FL4TG1RfvJNXwmn7vkO7KTFea1SF/zc1dN2iJIInH5vku/I32hCFD4dutxP7Tm3o+8SHs94a7DY+tlmoJ0yDj6A5aQ+iKzjRR+eGfo/eFGTqxPRk7aCO7KYgEz698GH4Kx/38h8OFAxBwe/WlY958VWVVfDrWacl8LmfcHaITY39xDI6dPULPrOUZ+bk+Y39yDZ6dr29F2u49OMb9oxdg/U7JWIAvy878XoCuiJLmeODJ2KVD/UvfACLbg179q1Bs+FLI7N0QQ8hX+RX5g/2jxvPOFrFj/sRH4W2fdfl+Vk3nrkN4wuJufWLqpoiL9CwZd+7vv7tSV/4ON26+Bg0lx/eea66nzdN5EzWYHSPnXd4Dz4QyjcN1t+2bWp9Y43ddL2/6mTuGJOYoRDn0RvxzD3OxF/0398O4iz1JdtKfLKP//7tu/7+j++SS0aRqi5XqbWmoj6wYyMe79cTvx7AHT2jwx0dbzpy35J00jvxJ8sG3lP5oH/DPy6xl17R+WR8gCntly5Yq9rQ1y+bEAv+oet1MCb1LmV+IfODKsTC6OQ1PpF5x0/X90O4CL7SE2fR3B8tCj+dGGathdd+EfSly74tejCIqT/kFN2phNYuTZL2YH29s0euQYn7xYkNd2W9W6GzqJQSW3LOY1my59yV57HYfSNeJ3G6EcuDRM9ecqIsLlI1ybCY6bhU5MmXL0/YV9AfS68n1uG2izaInrpzZgld1YM29LicceKBrvHH4heeqpWPmRelWFPJt8vlSeVaNt4429y55w7yjEExLDejl3XFGDwCpXRbHwrvxG/QNyBN8ix23nOPYfjkOe7KPnkjJom/YWZQC7smSlQrbexnFz7CPz1faHc1ZMFJoCk+n/gm94Mll8HLZVMnx7OvmXej296078SP9zGtSYv3sG63oRt6hNedXL3SPjjjJkf0YVt4DnChEuooP5igBeDMKIuO7lpjE4KHDClTVUVtWbXIZxDGQDUQsbFznw6eKKmNfi46C3tgX4C+Aa74L/E62ENGlICzAVgKUbpwVuisuYYS8YlgenB/in3BgYUMf1sKPmiStQoaaYJkJqJ3IBO25UVDRPD1AIeLPWEAZ1AUHrYEqTr7hG3alj/o9FGMzaZtforcTN1YbwF/4A7OM8mH6PyAoTu5FLnLf9DnSjvuDI/A59jJ4BljkPE5nrm0H2CFFnEZ/q+Do/wHfFKFUSD9zKdO7MYKjhAUwHH0gzdXnbEP+Gs/isNk4a25jwHGcoXHwMDIgGuG/ikELxPhE70CaQfS/hPgFduyPwAbQxsIH5txxkKzxhCe8bT/Iwj+gtADC/ezXh2xaLACEzGV9lD0y5TtVP8hxA/LFdCnXsiQpb1gSHRl5zeygIw9uoynP7gBIheCj+E1LkpB9wk09dlOzbQg0VoIKD9ooEaGf0J8lDHbMitjgUk+MEL7CQ87gsnEL1foMxdI+5epn00b3j97j0ZjLMld0tpoQhu//qzRV5Qlcf08/PDQZ2DT1AMfZxFrUBWb7RKsxS98JetRMmZjFwzmxwahRfeJETwLlDVMKwOa4D8GGYF3ZATsR9+M2VZrtcCOjOikVX76hfHQBdYEPw9aNLXkjz/6LNgc3EDULHbvVm3NrjjGBnSb1CipyDG6VJUCmuHYHm2oZnDxafBWm74ZB51fTEYe6bHa+bG9eIKW7gJQtCCDQaZTYUKdrqBJdyH/8mMbFacyt3T7mIseaU6Iw8dGd3AFEN0ly7YcpM867QVT1cCH0Bhht8couoG62qlti0v5+ZRHJ92fgPUMoSP+gVyWZPgGP/Dw91SKnVk9cJRi1ZJvDmpjwQgfiXF+uMJjEqcJ8zUHK9jrgxUYj8u2TLOIc8GzQGKIkYxScT36ko2+eGjwoH0Com1b+SNqRKHLqcGJZSKbIYahYWLxFe3oSX8CkK8Ypb2AAUtgSaihz2JbNrTYYJdyI4UQWQOKqQnPyjg2TG6SOUTdOXBFx/C1QzsEl6XbIPaZe+QlVsA3PDgDqxFT0PWTDt7BF2XQPuG/aKkHfD55jDUXXeDHeHxpI3GBdHIAZhguUlWg0GfqgM8aXD/Q45fIPrlTBzAQhpJtfvQoaX7205ZVDYDxouUQxDC2TvbwB0994NvMcCkgWKP3QLFBvMTcSVwPdMUl6YppYIAJLsoc8F4dfsrFL+NBpoV4rYMbDVgxkjlokdVakxnPICbC28vHiFMg4w8ckDlAVlnpdx7IUosS2z7bS2f0Ttwevob/0if0JatWLHsVraLNSNrwRasP2efyf2z6MEGDB4zMw0CfELmIQs/4U2s6h7Hk2YGvDnySg9lBO7gLAbRc6S/fwgzxOsFNnhUPkMK5Rjt7/SplMkbEFJtaK+oGPHx14Kjbymt8Cr/oYBs/lQSfigD6xb5d1Ax+XIUoa4Q3hji44Ow7p3OhbYz/ALtpw+e9d9nmgHmA8ccVtIODc2xNrkz2fAnec2oA7YMudiuFMcFzVWXZZrTwv4HIhg67YsvA98tml04e8E50nTxkTMy1raomhjhcD+aHfuoBwvkB0cGO3wByLvo0noYnuVv4J5A9YvCwNohX37oKvsaO6BwYCAl82rja6JO5HXzj7vhBFNRCpwmw72GHGJjw0vLxA3Gi28QOQ7htm8q7rK6JXWyVcIkfBjwOgSJbMr5CXfU8BKDfCe/o07Ap42WDf4Jr+DUFPw82gUluTV7CDPhLZq5UZaWERyA2zfmwIlPLJxBkfIyJbgDTJ/vQQc4e+AotFZqTPWtio91koGzt2EWlAz8lbpEVGBh4LvzJXjS09HcjfuEfG6ZsqxOjhY9TPm09kY1KyETynMvePJjeeCg+0SmxDg2hJSeYPya4tfhlbU6IY3d0PsAPbmuf8xN+4Sud5DOosjLXJPRBHPPoJtE1oNXHHOEeZe+zjV+LGBke7CXwaUW/bRL+CY/UoqQdu6ILZB/4hw78GlhzKBGbcYEMTcFrv1xULXk/sG3ClwtmoRngiyFQFdxWn3Ifg9VKrTXZlkHKC8zEJvEiJPjsVKumTMaeBu6+54UGLwPJ1wkIO2zLtj7LnOiCEyK+EbcOXWvWYKwqPoQeFfKQ2vFF9pOJzgOCbd/VGLNryb/zsgF2Cvtq0CpyLDPPJduInbon5uRDK/RV/CE94l+KjrBXlfEnSQ+Jbfp9gbIe0KfwT6FnfHywnia2iRLdbuyrN14wHewLiUV0HR/yon9kpJ998cKHtM7DfNqBCe+BQwf2T4yZDFgPfzT8kzUvoSdjE5mouXImDwvBTa4uwMb8M63hc0eP6/sV7QRu17Z3Za/q7K8PO8k3Xs4EIWO201w+TaOq1KqQKOF2dTc1dMlc1k7sTT7EDwdr4w6vOzLf3t546fYKDX5E5943Xp5c1JFrIwPIB54zCwFmGW9VxOcUblgvjg580VrThVza+mXFIH3QBLkM38QutovSqnRm3yAmdMEveLE+52T8RBc4c7VW+GHXfkkONaVM/NnahZfq0sn6rwhYH8xKrW2gWDYg04YnzkiMB/UgVuUuppfeK/5LjwEvAJxCt4Yti3qiBFyshp/nWo9200mexJ8Hazl8045toS34xwc9e37yEJ6tSp1YXFjbjTxSmEtyWZGVfD2w5c5+En7VSjdy43q9K7w23r5WNeR7+aaqa9u3RdtayW56enpZMh56PAScxOUk1uHZiWe18MAOSb3vag1/xZ/V1KqEAAnSfe9qLpqlam3VCRXuA6WI/dTBy9Q7L8jF2c227EI3MTd0J7cGtrSq9TdLL4sfrC1Va+rVWQolqRZNcHf8su5l+OvAF2t9ITD7VzQu7Iw9gzUXX/YNvZAbewfxGNClvXjwcSaxmdAbKbaI2SOvTgyxrdwr8qEv6/DAT8GDtUTDLvyBD/BL2uF/YM9c+RBaAL9Z8aek2XXZn/lw/0yd/TR2TXLm5IX8lQ8q78snQu6+73rsD5P746HGS8q+WZcLMd129fai8pOOu5UPaTde6Eulfbuota5CN6vQH7Ho8PL8RTsv7tXQCf4HfsBE/Ip82pGVF/sB26gA3krryd55ottVybOYBjrtA10nemy6RNd+IVb0iVl4iTI50N6PO+NDTfBEn+RwVVOVtZObvXNP4H4ycOqEZt+7LuT/Ds+qQr8T+TdlDSa2e/aObZcd/XhZrgNep6pBjZ3JqYO8ODBuxRa+jbPSSZ17xUD5mfUG7sOWU+GND6cAABAASURBVIP4n+AL/aq6Wis0oYeOnfXQ6aOKzEdM11yyBT2saJcu6Pry8qysNbuRQ/h0SicCjpH2VHIisdmq6eAF/kDeyX3F4MinLk9dv339wkca+GyFPcK3XYP99Bx3RT6MoaVts443tW2o8WG42ENu71M/frwvOSeKeSKffD2B2CxLBgpGrTZJRWKUnrYnNfIleAc6HeRvADTiY7X2wENlYi70KYGu5xfrJR+HYZq/PSrs3PemakLOVN+mLpemk1jc7xN9ieuTKMmbodt70+1azDc988HvX/7tGZ6dD5G7NnIdSRqcVXMOkKytNSEKfGEjIy4ZG3JfzN+GfH171+vbTSf2itKIHZXmkB77T+FPa7KPg7T8mPtVfHNjj0r8D/bAcuRYve962r8oMWstOTqVPWD9bXX2kZO4tGZt+06crTtjdNUkRXTkkvq0N2x/WvEl1TX48H/w0eSJeO8XK3oSLpEKGnxEbbVrf2rq21078Z18bLzz8S37aD4yliPB4A7duS9f+SBlfFFAclIWDpISv6fnTS9fulqJ2A19f73pIE5Dc33MvL2/6/Z+U0GUHE8qXtDp6amwqxP/jbnk7qnkL6nGWqbP81h8aHg1jO3bJrZ3HexBH/9nBl0Y6qwVtgC4W+J3Zs2QlzQlEiV7w8RRhseCBNhgpkbHOSdnjvyNe+lGAr6iv9T1/OU37ZeLGrh7K3y16f16iK2AWauQY0CUgteGfk9PwibUhOcV3HykfSNfhA0zhD5Qa+CrqctufeVj8de/Nf32L10XPhCGnzk/bG0Hr6RzKLkzkXFmzZDj73xcf/1x13mUzJo8OcMmZpdt09538m9XIwnir8tlIy+admTtu7QjI7G+cd68X9915byVM9cVuw9yNrIIgpSIYMOj7rI2JVdXH1vsQv4pUzfg5MPwyYc6ETNctf5ljdv7XT9+v+KzIbbeBbHD/PANNajLt8VH4623JfN+M/kmvcdn6GBbXDKzyd93eN7xa3j0kp7IowZpcnTpDeK2NcX2GaHswbahD0gTJgfr7511LPS4PF305cvziln6ICJJy0/C/uRG9u2RBAMBVuokfa+2UAuc4ziE+8RShQSmjA18lJi0tmscTW9vU5Cgl1SdsOLrd9bUPX47l8ifP6GxuwrE1HYpdfiHb/bx6FHNanG2rMg62QMTo+gmkLOP3K83vbOub6yZ+016ez2Uc8Ykb21sQE7qvl20Xy7Kfaha9JuwAOAjS6iwbFs5tJee2DsuTxYpp6qpOaBB/pkcZX8/+YA8Fi3EEjksTVxTyIwMwRS0xdfc705w08+6vl2h4QzTCOz6j6V0sh8c0A+1KuUD5cmeNNgLRbGNDrXmzOZh026mHz7IRTfCrpO1BKpMHKuYk5T+xn2gr/yzqqCVyd9z+fTAJsLL2WBgw13hr0U6lbyI3agOnfW0X3Rh/W3r3NCUcqJj6NNesrbCZ00ThXIvCG1wYnt4xUd/AnTPeONm2KrUsMu2BvQzE0qZ/ASo1tVQcVvxI81EuoO/JrTvGzyST5btx+AvvxPhJ7nLheOkDb/0VmpVKmqpBAoU/gPIJbHOGICnwJDYBpbM8LMt4+8HaOHY+llixoMnQ0zUA9FKLTP4f3jZ/5z4p7Dw/ecomVkQAybeSL0GPn/w9/8+xmDmP6o0/zsQfpH136KJboE/GfVf51AEpiXI7Kb/1F3hiz1cP5n+Fc+2CtA/KSFPQiXJY98nim1xPbpBooUZK7k+uoyIpSrw/sD9SaM/SsYCnyORM2CS+le9Mx897fBzun+C4IfuE9IPpP8XRBSDc2T8aeKPzmSBChF2yeXln/ASZcZQaqbl/MCH7roytzZRNtI1kB9wkEYrvwGaf7lsqxPDbK5VtWbtRx25sWEub0qDFZe54EG2cIPzOZ+BVk02gtORV1wGek5oA4P6YGc52Lkm4wObDk6iBzvOiO3QGTp/6EAXHkiALm2JWfjb1LRFLYqDT9tVolJ07K2pAXapGIwHPtuQrIthVSu1KtleNkbH6BaEz9p2uuiiBQO9P9RdvO3HfJCsB79WDd92ucJbq2Ay9GiSxhp5/FQZ3OCX0gZj6RP5gYXFT8YRzZwA/wF6FBt6W1UFv66NO23aDDGmB9CpDxCFJr+xK36W0rdNHb1T/wH6LMzHhABNcB84g4GD2B6/xDM621Zrbcn/kz2ZlBRflmmQa7BIA55aoFW86HNI2zZ8Cr8li7vkAZzcpLMGGFbxw6WTm/BgPHj6KJEd/jZ+agB+0pL5sF1aSsi2qh7tRfOBI0rWSmPv88c8U+g/FR0ObtypQwPq4hO7G7KCx8CKPzcrhc++NW6uxUEyB+Vt2Rg7RKkqdW7goliPP8m7g/Vz/4DBSSB8epdQGQDPkoC1rtgPYm9g4OTBOsoB74jP6J9AxtM/4HkSu8lYZFflwBG7DuXAefBCLPpue9PGnrHzwmf7yK+KcMWT4tnj8UBGd11GmQ5+J/5968tGm9EFkkt/Kkd0A6KHmVl00G59084haec02bcNOi9fgvKzTnsBBq8YwGD5Gvr46QJtoz1ZRJFz4+HjxoPBnZeAd066Bz5gilhiQxows018B4B9HKxyaMFFOpNf9OOzDbsul11pgy5Ch64NWwu6R5J3Ymmj0KMLZzFvoNTIp/DYL518CGw82O3asDN667NAmxgmZivPPnTExYpP9m2Hfidv2qIY5MeBL++8iB3xCUl4p3+jn7pVW/pF7zwMNXxTVdB+rAdoYiu95WPb4sK+1AbvcdlW/oQ20LFn52AbuOCX2JF522gAN+yIzOhBT61KLnhZsvnRR1nycTLd8K1W+HjqnrjxEHQjboE7D6YFj/gqskBf//XqlfEVY+r44SRmN2hi68HawCiuKfMnNMmZQHx740HryoNQHnyCG/8FBwKuqdVH18hbNu6bGjE+4Rvbgtuq1Mn9xsOCKInH0n3pf+eQfS5ek3UJK1VZrQVE/LuSr7GrqvFgcWjpg07hIYptfh9XdM4DUfSJHya+O4h1dDnJE1KBB87bTx6321WfvrnysuVKP3xDF44zP0BrbekV3ZJ3Nx6irvEndXD7hp6XR74+8bLswgPhAh6St22DthQ1q5Xih21r5Ghf7aoix/sCu5SC2sT4VGSlH0g7slIvO7HrtuJ/09rjSdLYmnySvOhv+GnZSK7foi9rOzxaa2t9dHTb2Q8CW+9rLPo02uERnYMfGx72PKHnpsh5xOFKHt6AO/ec0oU8D33m3/kIdiV/kmeiRMfEJvGfxCJ8uTUtXlmHSz/umaFf9tEePA1NHmIX8CIh+3nic2DHAvZq47/eN3IMf7ZSkT9Cca6VVwNZd2x/xxd3/IWbFq5k3XmxeGXuhN+2b+gP8CbK8Ih+FSbSikNy/c7+f2OPfMeu6wek/bCVOJAw8W38ufOw38qLNrxgIxb+qvIT1vu2P2SulzHo3grdGj7u635oW4lFI14H8Yb94ndj7cRnnTjtl33RNNbMftlYO4WYie3ZM0IhxR77kVsDB9xZ/6KEd3hI0XOqbFUV+/a+8jO8L+G/wbeaGqDg8uB6ww83XqDBTht7XWuZL7UubeDH2Bt6Bj7th70yblvVJPFifbLubx/5GV2+fLlgT8k282AjIPG78iI0Pj8+1lzWSPL7IHai2F52Z60npndiHQjOldjfco+DNvjxXXDe8xIv6x448G9ydKAPzlOhYOzYyC0Yy/XgH486quXlzTy41wPk4QG8wyf5OaIcOsXXoS1oba9cjw2B6GWbOO+qKgme0d3gVmtiCjgZP3W/X6G94ZdOvlxWfCInfCLzRg7Hd4aPZWK38aLpAu6mRl7Yk7yJnndJg7GmC/vUQ+errvj2Hd2XfOgLHWJ7q67o1vFBldTYx+MbYdTExjv+zEtifZTIEfwnfonOglf4VIs9k54gn/osnby5kSPXFX9WObG2vabHWrd39ucbug98cCh2Xonl5AXlAPfKC933tzsvPY8HsOfEju/fvy+ahtxIQ1VN+KV93Ae+RAQ5vOaZjN2xZ9t3JeertWX3nfV+Isf4I/lxWzl/g/7Atxft4At9e+/LpxO/hFfy7o5vIOUefNfPOKH7Qb4iErJa6+Tyca/YU/PBZr/EV+JeN5SX1e+vV2y7YfuJD8gHCVpr8uIofhAlMYotNFWtBIJa1dIza+dko419Bzl6y7qIXZzTo99UeDXuFxO6U3mpaFtV7EHbBR13hafxQWy7Ea/EIXxFmYMfeAz4JSezx0fWwsXed3JrEi+BA1vZhe7JA2HPgZ3nipUooaNC5qZGbqRtW63FJwb/rrfrq368fpN4YRnfRZ+DtWv0i/xrcokP7ndsVAr0NjZi7ME9JXp9yrEZJ2bJpYO4hP4EJ/F5wJSdfASPgRP/jfgSmzN64V7x/Pyy/Dy5P+Fy9oOh5OUPPjTE9iu6LH+h44Sus5YuF3y7dxU6H4xnHRTrtKrwzYzW1A8fjfHZf9QHZ6vb9Vwvp+/kWFVbfBr0cunKC+vv36/kHTnDPerELsl6rM2SVRJrNPi9NT1xRmnUDK58Tk4XfMK3o+u2dYV2YF9wok9sDTzux8eKn+0Vp8Rkv2y67F0X9pjU297ob4t/qw0dWdectQiJCpt31tGF++/GfWNfZ+Zd29aUNXvnXnWSW99+/6HvrOvE6CAGuQ/YsSuARTA7ic8Oj9zXGjeiHb7PT896efmiAvfG/erKfaBqQ5/OPnrRfrmg50X5sL6j5528CR+EsyYOYnuTyJEd/Rpn2MqHbGvZnFyT4k9pkh+hvZLvwr+XrGXOANWkrJUra+H1x03fv73r7//rh75/v3FuY5KPVgPdJ8lhWNmWqwuGKnxzuWzIp0seJFcmcjIQP4TnjfXM6yPOtZ211ET6hlQNFhc+YrYqxQ8X7EyYE7cp7gOsn508fMI/LfK4F+eDtdHhOIzOhpeVP1fuL/lY8S//+qy//csX7llNdrSQTmKRJmKEm8h/KlLVMAoIxOSP8MmNfHxnj44NVc5USPDxoQIveaeMcL9K3dum1or979DvxL/Q7YWPTrl/n8eBnXwM3HY94aNncm0n3mGavLHhX4AA2gP/3fkImBzA3XyMPvTK3nqSWxtxenouXfggG3/HtwfrDDIdzGc9/ePv7/r2jxsyrfii9VP5W8PBuRGD3Ieyzwdi30BI4p6YNYIxiFtgct9BpVhJDknffj+AoZOPkpMP6sHNv/qQv8EpfLb2OmoEE+OTdS/ghHYq/6HRDT1PeE6X7KZGkPOvjjw9N718tZ6fh/ZLdBUsrHc+0g4ehFynRMyTs5N4TZUEMMXeAW/2+dfXd/34/qqTdTXw3yBHx4j8K2v4hg7hKdnWYH+I3zq27nw0ZUioxeldzGnlxY29EFZ6FIQq4GUX2wG99GPjVVc+vqGwGmvO2D95FjjHXTuxeiZOzy8bHyC7np67bqzZh9+HNu4bW+vq6LDxfuY8Dg10X3sxH0Fb/EOuXDhzx65vv3+JZTrMAAAQAElEQVSXZG3sNx3aQNo7a6N1PMJ679TbJmRtmjgoOfLMvvnEGt+2ruTD5MwT7Ysk/dvfvuhvv13U4Zc+aQhO/HAw1pX9qXAQqBr4NPKDF3mdM1bih2S95mzDGSfxwQRd2du/5Z/IJ9+2+AH5O/uSvUnsIzTVt87avYEbuxlGqSt+z4fbK3vQ+9upb9/u7ENA9iCYDwB1dOEj9+VyIa+OBTn7VCs1Pr5VMzaUtn3TBduT1wdrP3F7X3sqGpNCsJLthVuVOiD12IXfd+4LiY+Zs9APiG1jEOUhHeTz+9L3jg0n+feu8JQnfKeqRG0NiJL/qLByawwhw+zpO3UHGohSb428Qs5i8qiT81d0nsjMcKGvP/jbVkfITsAv24X19Hjejb2tbfDv6FBqZWqtvWcHt7XCf9sCyNF5qiHbMuvpqnfu2bBWfB0bRZkskEl941z5+vqqtX5INsNbc2hgVHDfydsre2f2mRvnm3FORcZODmxbwyiBK0jMeGljfCeW21arf9m6nrgXdPSJHYHoIkrqAE3FB+ErS2uMeqDHcdzIh9vyoz7Kmkf55nr4q2/Y29deER3v6HnjfDKxwTLx6Nq2xvrd1aophSkxxZyYs4px20o5OLdkr8Y16QrV1cihlgYj8c0d/vFP+LAsuf8JmOgwNCbKgZcrLG3LtvgRnpJ5flv1GjLDtaCx34Qy59icMe48L+AClbX0gxg8KEGKiAUMLnlrjB/6uapCo4Uvii3sKMAfUOrIC2+t4l9w0wb0CQth/URmGqnDs1ibW2KdwU+wTcD+UMZI+YRPnF/rzKVvO5U+++lMJAXSDtiWbYlLlMli/AnBpY9wLuRzgaLFL/gBxj7xMxf45J86sMbCJ41fYPGhb/isNjWCGCEo4Ifv6vyTn/BNoFL/nEYXY4jtn0P/7cYihdEH4ZKRNjzLjRaZgAwaYki4aNXpf0Jo0v6sgxe2gT84a9GtOSZsYgyz2BM6mkphioT1n3AzF5xAcP4K4bHkBJFJAxmjUtqpP8G2bK/uJ07qLJSAsrEBqS1sLzZh/1HPtIEp9IdPUAeEgbQz7uQrc8tZDGbTE/gPnk3Gr4EBzmSlDcP/odIisa38qdSZ06OMD/vSWzrTYD9V/mvQz6k1/tlhPlc2nMU4HQC2/JJz4AU/8xMbMpi5B2AfY8nJn3JnMPjhCo0dnIw9wEZrf7axCSuQsgbC37bsBxR2P+xrzDMm6mkN1sHJjTS+qmIcfNSUwQqNiAlD+isEfw5rAXzES4bgPgAt0BkW65owPD9Oc5D8gYoKUSNI4Z99thV2hHYo93F9lvAIDE2OeFL4gKKIRsVVp52xxOdU8ICZEaG/EWVFBhLoSwl1bKxWtK2U1rAJfSFPV6QjUArBGka33ES0ysR+MWUgtSggeD76yviQzfDHFXXsks3glPzxh6ZiX+IvyprO4GoHSyrik3gx9KGeGXvwsq0Uwrn4xN/R9+TUE77FfFVw8V0MeKCrWoVMLit5F/0UR+KtuWoQ0cM4ucUZ6Cth95wqMycxYtmFXNoZAz8yRbGt2BSgq5IVusa40WMm91Aal63DgQ3+ohclfJsKXZq7EMkNWwp9r1KSwNHxIxkqOUg7deY0BM3UiBxANmv3FN+1MhVGj1pWi23gRO+TJ+PUi445XKgbh4y19rE9+TUYH8geQo+lX5PxgVHScDV4ZQmR/IgewNxEP7upgivKBECqKhC4wDlRcB2oQy/LDjfmBrjBl5UrYD/aiV2a+iif7VXDM/Y4BLQbtibuiQlddFtMESBFj9ZM/QDbGpNVB+LJGs4BNH4BATotf0YtzNLELuOLcVonL2Nww1rDPO8RByvFmCkfKnRoLT4Tc0NHnIx+rTYhDjpr7xcVRJO4CBXDoRhon8Ac6vH7x2XwNE44TeW/YhQx0rAmdSD4D7kgwjAxiq9P4nsAsS32LjryydjTWnQyD4+HottBfCaNrC1R5oSXJn4CePhEmiYbzeTFSds2MIQ9gIo/LRxXnZ5t2Q8ojLOZr67+QTfRYYyJ3MDAWZIsZexMQiJ6612NmC0hPEbbDCJb6DQ/7IZac+k8ZTdJMJFklxo+L9aXeDAcxG6cDdyC/AEz8iccwgsV4qf816cSHaVgMXOPcXbeKdleIDeJuU+wOn34ExPjiUFsD/aAg9zSB7/4Qeg/kSnB24+9BbZasWGMEW0c8nsC+KFf6+jbSvesX3ypahJ1XuRPYlYuNez0KPwPLrZGL9sSfj7x50SvwAHPOzl546XAlZcGkJPrEqouONH3YO4Ex/C1+AMf2/DiQtngZH7AixEFNh5sgtKahGqAlb5NjUqJ3eOBQ4xPQKo2tB42ZvLa8mRuDlmD+9nUIG+jS+QcA/+beV4o3Gmf4B3oeqKroYi9A2NgBR844H8TI6NM1Sa7dGLkJGYBUVrr2vomoSNoipwTuimpVa0Htaq2xsN/MtGq1DCyqBPHVl2t70o/D6+3vChc/Epn9AQqsYQnw3EV4qIfTXQRPCN30rYbgwUveEY31soGdOLfisyYUzbOhGhi/8D+zsPThu+rSa1Z0UOyCsAUIX7lvN2wX9hyKuXAt4njwYOtkD0zGLAUPjtycSQ2DOgGfMBIDoEbnouG9gzAMvyXPH7AVIvNNMacyHzQ00UXS+SkoyEOwSxwtcp+6ep7U20lF2gLdUYU45va1smMqcR+aOrKk/GBMqgg2GnVcOp9U/bICTZcJNZc4S8rGkgneXuQN/G7VTLCouc7b3JO9rnWSq015cMe6qsRY8u8jBnAFZbQQJe56+2Nlxa3pW/fpqpJj5dhSEeOZpeNlMZcB4wOAEOMD3CxBEZ3Xmhhik7WuCwFBrrEjaJMcG7gnMT8ZG0m1668aL/xkrKjq9WwztDPBRNnTJgUCrW2iaaSmwdx3/NSp4oXBXdoopNX3bemygtDFtEJwcPPlsmxx75/4tGpg/mJASbfUsfMEw4HBmRt9n1Ttbb+34QZJ20UudEd03Xy0mKtbXQ/iEOrQkbTOadu2H9lfFrayIUvL7s29NoadV3wutWM7uAN/AAJOSXZTb13bZddpBd6SuGhVhK+P3nRe/KCsgqcftG+70opeD3xEYu0lVWg9+W/+HgKD2KnKNmrNvLPZdlmBP4ID07krr9tgIxMZGyQbxMFGvtV1aZQmF+G0M0LDoS+8tF5hp9LqW2w8MfEqSf+PNm7raYxpwb4ASTL5LQsBefgpf4Aj2lwpCPtU8sOWPByeejM3hjHCGp45eXylb1KMKnqCgT3zh55zwsfSY0Y9mqaMPaU8tKyWcraEhYwoYY/Lvjc6BgZg5icK0dPNeiTtwNbJrIH96f0bcu20j7PO7qhLL6rFhqtcUTqoeMdmwoAf3RdeYkY/uUCD4CnKOF1hNcc+JGcbsQyvkfxjC93naWc3xq0obctMZ92a7Q1heuUOBSxznrYe8eOEpI0yTnb6vAeOGsBvhz4YkgaCElbxM+GH7wPfIGx6DrVirFwwpetsZdhJOTMGfvE+jxCqueV82Z8hKumBizMXFE3tWratyfaRR53begYcZLXn7UvENsH76GJnORP8nT/sKuqFBrbSrnywjl0j5esxIQ4HuwVc2be4AafGtnHnOv/R3oDJ9OX/DOO5MBBX9hnIDqPyb6IDy6XxkvhfcG2YzcxiluodEJz40UpaUfe4kN8kzlU1snPnYBM/FbITYwQvXz19nryIWeyh53QHbK0+LvhR74GXrOHDAbHXP5ZebzORcKfZyZU7AvVSg2IjNiCW1TIS17YVufem3WfseRYJ24HeTBQ3o5PuuymclerWhDagRGtSY0ftjj0NPFlf8t/cLV8HZ2t/Klq2jZ4kIOwXDFttGG3bL0Ry9e3qw5sOTizvdNOrOiSGVMn+/H79U2ohjzLENrww46d/RyXwmeydgA+ftxYQ698+HvlA9OJLVnPkKj44ZajQTCyJ+b/pZyPcE/Pu76+vOiCjraVvEie5G+H5QX0HZ1YDtwHxT15yKw7mCk27H1Tq/oAo0fp+m58Yb29D33/cegHH+Te+TBNqLHFxKd0wjDx7/ihNa21t2HgVpu2avBrMnvO5GzPMUB8G1BqyPTOB9Z/8LE0Hw0O9j3SSG6l1kuois/gDx2pp0nQt03wkwYDJ/gNOTuDiffEtxc+HMQf2Y/e37DPTSbeVin34fjwHQVeX7GFD9xv+Pb9jfhaasiN//LR+Pk5a7ZBc+iepJBEGunKfXwiu5cZkZ5ZT8+XJ134uFXoF7te+RAZXs9fXiTwmgufSIO9OjYnLy/7i564t5eaZgHgFGBP9G3YJ72Te79//6H/7//7XW/wJDTI27VtpYGtbrDvTR0++YuOr2+1YsRy0sH6GehDesCLFT6Qr1L+ieNt35Ex0d+Krt++fVfDj1nvl8tFwg+zWSf0Vwy68hx9Ixg/8NkrOfD6484aGTr58F6168I+sZFv4f0v//ovrInwNzZb7z+u+s5H2St8Ys+Nc9E8J5owP6d2dH/h4+jLl6Ztn2qsc74HaUe7ZmuQ5HkWcRmdpRux4Baq7AG349T/+sd37pk34jSI02DdnbQPCd5zTF3x4Tsxs60Cnp6eoS189izhUPfCV9L314EvwH+XIJMs7KePvslJkenZK5ID336/6ZW8vd6vynmp8N3U0Fo/LIAvfHD87flZL/jS6BE7qqxWpQmzgz1hEqROv4Mf322JZUmN89vz1y/6+ttXffn6pL/9y6avf5O+/CZdnicqnzL3rr4N7Zxhs87j/2Ypit/RaxAr3KgXcni/bPrCnvDly67fvjzr61f0enpWwxfOGSv3cgnfCP9L5kN7fDvyt5ix6cxHbHKs1cADp1qzmjquaMK0lYudfauTAxPHveHr3/lQ+/Y+icVU31kbL1214U/eC0CMX+FOXK/srzvBbr0vXoRWbMXk1iSGgYO950Z873p/uyn8D86jGIoPhC/QGX9tPdkiWVp2lJtE7trmg+dOPm6LzzuLBBWRcYowKPonnlkJVcVHx33B5tIzeXHZurbY3qyCuwFRosKNJDwPbGKBHfib2xjrzMziF36F78QZKb6EWMNTN/De+ZD7nT3njX09e/J+6erI6l0yOIXq2R8WfRTUlGEwaX/C01bak0+WWiUnSokLqmJrqW9dz+TO0xPj8BU8Wjfj5B9tpViKzJcvXV/Iiy0JiDMGCT1Y11fuN2OIWBy68lH/fjP+QhcLffhBp32/qFohG76LduCDk9idy78nwTxZo0cCGyo3ftFmCjpgg1cftKd29HsmV58vu/bspSUFeaDvwaYZFmy75JRgcKpYA7hLQseAGSbcjFsN+6tvokPGwQHfWUpXjVjuO3osYiOiwcPCOOW5s7mIeWknp3cc2sEnNTK9IOf3K7EnlNCIEr/QnNJJLrzx8ftE0Ynesf0kSRAP7USW8AszU/gocOqA5sRHZ3zFvghDLhD4zdWqoNWi3RIj0wZaFbaUYjOiFIicwU+omX6M4Z8DLsDTpwAAEABJREFUGQPe0WsgJ3GdxDn59EkHmVJQhZhDyvqRrPAPhF8gbbMXGP/P+LDAakBqmJHK+A86SVZ8cqJ/AJ4E6iCQd5x3454CCRi/XIbExW/Av0z8O83gQiLbCIlj/wB0UTaMRRqPrMa//wPlwo9TArYX31BkLvX/LQi/yPj3+GUuOLJIWsu2EthA5v49up/j2Psr3vITkxmbJMSq4yDGPi9/Nv6DGjXQ5Z8jfCbQP5v969ySz2DqxTCMfyFkavWK8f9UL3AWMj8Ln77txXb1GdcnQ9q2+f31Sv8TBJ0/oKgfwKhSFht8m3bA9vLir/7N+MKjseyjhiO8vFpSaq1i2rBAvSmbntfwzx+7VvxjR3gONsKRzSUdsCBZ87ZlW1qXP8ZKqzA2aeTGl/pTJ4aQK4VMnwVcKTYFUyvnlBIk5pKTVebG0dVbV6sPGdAELWBDD/lgl4makceQAnlQONhhMhbckBf80k9uR8eMB4IfotQB2Im9iw2TWfgLfVwP+aEPMCObCRqRTaUVIPAf+tBg0Pg149kQszmmvcgepGB8XPRDF93C37bsP+Cxlj5wPyqbeWwqIEOR+Afth75MRL/Aks0wZEvXyDsw9OBEkQPDYOMOXuYDkP68ctMI/kQR2z/H06z8/ByRMhs+8WPq9IPisn6CKChsMwYkVoFBYBo3+gLAWNdJHmYj770t3iuZmIGMX+lRw0zSQGjg0WNAVlXJjhzJ0ie5IkdrRA+cj/aJDtElhy2wZXtBeA7mUluPMjFwIFMMtMaB7KMfnMwtelBtg2Jaj6voi5EoE99G3snNU5TMhRZWmQ6LBzAnaDKXWEbGqkEM59i5cdLatk22ZYUMLC6aYigVtlour3ZkL370bIPz4SuxtrA1/MPXZi40llLhUtlW0bH9cRg7IlApJ7l0Eres4/SP3IzJs7HyR4s2at15OLndbytu6dtmrpYMUTANnpO1yAGG0/C2dQ5M24dcgatVgvdpxxrgJ7IjL3CyF8RWhjVjVxpAxh60Uoazb9iGf6lVQ48ciiZyLH40QLKt6FEVmpNxJPGQPAHFYRwFc2gBTVbp5OXBgfx93+FrxS/Lbl7gxPYr9SSHGr5sxC92HBzmIisgCtKXbNAedXyLLkxJc2LTUOhWH6mpP+2yQx20yYPryYHwrrHiYDVyNhD9Or7tyN/3zuF+19p3mS/02rZ94Z7o1diPq9qSFz6iRIT9kIOkDw2Y+CdXbMjaCpzYETM+KXNoXHaEVwD64ARueSHIftVa4f+Ne0PTp6AJkwnjkFSVysRNaIKdP2PFeQQURiXbAk1gUA+1ZjX2l0C1knnYESW6DIgCtpfcjfVV1ZitBQWj6D/pRYfQ0ETGBMgPDqOPsYasXeF1JO+Ju5hrrRgvcOvBv2+rz4DMHwFwEqYQu0PxQ/bD7Nflh52JVSd2VU0pJzqnbvTtcAGoM5YUjQ4zPiNJopttVRVxv/BwvqlBl3lRivi36rK9cvczF0IXXi4xJ4oVHgtaU2ullMi68XLjYH9DnEK3eH8c/DWjM7gTgCCqJzdio+nbXvxjq01bVqvGnnBf/og+F16AJC4T4vC3rfqQb9N2RVXwT2WPfHriZQE04Sb4rUmJ2EylK8rD3yf+vvJi4MrDyrHmG3wLnyT3r9cbPA/8kjiLvanzkuqCH3fWT9aIsHcAMIRxHgij64UH2n3vaq3Jtgqekhef5DpNxRZRink7cyRwJtQlN4mPiOIth4lNbJcKn5xyleKTyKpib8YnJ+smcLDebjwQXcm9jfX+zAuTp+dNnXZrVq0Q4APkFJ3ocLJ33dl7bZEbbdm25oQKBNTIsK1O/hk6hpQYVGsKnv3QgWq5GXUglMqPmKxBw+zjWtJLIj0VfQc6R4/wTF4nn9IOFLLjwzUGfdpUy4+ZP7F7wGjptAQJDQHoPrr0EY7QyKGzdBeFUWV/Tpz3fcPuTYVeTBHzG3N3PdbiO7qe6nlZsnfwumyjw2R+LBC5HX3u+P7GCxmR83iMOF3Ik12uhlxr8rBcFfoGj4d/Qpcz2vIbwuNTKnR5KOPYkgEgdlKpE4sNnfPCpbFfT3yQvIpNdiHPC8dCJkSZN8btlx39d3TqYQNYkbfvXZ0cyX3rykvtxcul1vLCKzayTngBGl9nrAp6m7Xw4Ldt26MN/+R/eFrCR+QreKtP3cgZO747Fbs7doCmgfE3cjYQ/mscPGctqOAzdGd+cO6wjVVaEB6B8E/948erDvahG/vR+9tdrz94Cwt99Nv3TdWsK2v6xkf/yGzos3Hvs2vp88aLvfAY+BO3SdAa/+clEW8qlx4DXSMr+VX4wW7QWnPAA7A2OX8soSo/XCXmwWFPtFOLMpkHiVauxCj5fLAWc06JH/M3YqJ7dHhmT6vWoBF5ta04Zu43XvK+vDypYdu2b2rVdOfMdbu944u7LpeuJ17cPr9coC3sv+Lvc+XAzpklPES5rXvWnTn2s2xFMjhNkWtbthW7E6OJ8fHnRs4kdzN2so9I4KnWr6mxWksvXjhte1PnHjw5P+U/srihY+aFTw5ilthmLeY/pHjixd3lqWFjqXhJpAnmaLQ3xU/RY6wYoQmBcpVsy8SqYX/yoWgzqNe3N86vg6bVeRnXWnBFf4I/FDyrpOy19uqH94k9N3xycLYVxVWqpvWh1qCnLR8a865CVnxR8G7AznoQdp3kK+pBzTWF72/EhIait4jTXWOMFc/QBTdnpHvk8nKrCkHsLVBrftRrb0HPDRkNf8aniWMgnAf7Kexz6c6aif4DxpDAQ8ib6FvEpS+527bj551+Q7dj6RidHjInfrJie8bu6HTlxeSdHK0mXZ66xhzsge+68xEjsfr620WB/VLw7Qu2rcO/4KWfOoTfOx8ZTvQdY66JtE/8feMs2FtT75saNuajrThLbdh8J28m1lnWtu/qzNtG3bFkMCXbCzInPkyIl4zxyyQmVV3MaowDXchG/H/lZfoNX2X92Vbotr2zdi7a0OEgF67YHbjz0TL519m7FqBTYw+Gmd6x55WPgOtD9Ud944PnnQ8UB88J4yxVa0Ch7wRypQ6kjZUDwCdX9rAbsG0XNWiEXgsD1DEn+p/Ieyde7/Brqsxn/BTxCNzAOYC7Bh9o9r2j4skedsdFc8HA9qzFK3t7fJv7yfPzBbs7a78r6QcisUUW+2n0OXiBf7JeT3I79FEt/so+cMc3d2xFDXSuFftnPmJFdnANw9Q3YviOTF5DsTa7xtHQTdq2pqenHfkbMgc8GmZ7wcT4znznPjyJI2mHXXe5rqh400k8b/D8x9/f9OPbK2e1nAE38Uij799OxoZev89Vf/v9Td9//IDvYH7qSoxu5MB+Qf5z6emlKR80XnJ+Qp+DvL9jW2ROFJnk60mM7qzTG/eTEyGDsayL5EA+9JaF/lo+tK1yKesxeFfy++DsYjMO4mWtlR18L53kqcjovAV/Yd/Gbapm1ttFkiWgJDG0IPkgFMveQSXbMnxt6yROUjFtDe5PycODNWYbPJhwVhEw49PJ88vZdd6LmBR+taJL9dyvz0U/z12amyr0ojnnilfuVSc25SNw+O/7Bn3mA5O9ZegdX3379o6/7xpzKDYt/hg40BOXKv6Z3COqNfyR+Df8dof+QNqQ+UMDPCnvtRKDM3sj+gwmJvuEPaEt7l07+bQpftnwZSv4Qd9wXPbWG/vYP/7xrt//8U2os2QM1oQNnvviNrEv8Pb6ip0X5V564X6aj2Ix8M56iA43cu/Gh/mDXPhGbl3JjTvr12rrP4r7/vaDj4/Xpbfw9T/+fkWmVTL7zU6+dvLuotaknjxH38tlI+abHmtyl22tAv0VeSeyJKsVgE07NIXe1+xV5HNyKFtTeFZJqfsmPgQ3/dv/+KrEtdqBjNJ+sYqPtqIYiM1X9rODtW5oe+9a4pks+uH1/7P2r11y40i3Jri3AaRHSMq69JmZD7Pm//+7Xt1VmVKEu5PAPBuMUKrq1Pt2n7UaojludjcDSIJS5r4X/nhlfGjOk7geevAMXDWFq8OF/Gu8W1nlpp1ngJfXrhfuGy/c41uz8kdTiv+jq1Yx61nweir/QvSdj8HR48kaPI65/DNYbyf5NiB8EscHz92tXfvIYpEf+IZ39pkna9joUK2pqrG++XhNe4JAyJUPbokjQ+r5V9TYZnvFK74IO9ysv/z2jWeAV53HmSGd5G3oUUekCryLfcwrl5KHiJQl7J/qrdSqqJtSnuh9wOdM4qugL4YBS4imHwNM22r4qqBF3cX7zh6SmGxbW/0nfg9NdGmtofcgXzu6bEsn20qZrJVJ/sBcJ7FNjr3yjnjbwUVGsIKavadQ82qHMnDF9cY+2fnQmrlAZlJ3cuuV+0e16PTQmOjPdScXA+dRxPOhd/Iz633n/h2oEIPXWi077fh9REVsL03em4TehFvh856/0BR7cdWNLfH2IuyEtgy+sddX31ql4GcZPlNP8uBOHj3j+7V+EMyeEVXj2xCArsIXG/m645e4PXMjzgXBAEtNG/oWfNMv2r13Ygv0pvivt6aCmEtlKTyXNAz5fNdN7DOWedjKLhkCG30zweC1H3TZVv6ImmHiPrDnwK70GjIBZNpevl82ZQqArRp6tVZqxG7DANCY0Sc7de6t29aIQcn8SY6TnjF98YvPsuYK/Rq8ajG4lIxvnux/bHvoJOCAZuizRH41aZHoKrGzylqQuZLoyvxkzR0IP8jRg/Vx4LMxLllzjn/hUxNLfwVZ/1JM/7+DINvWrzzSti3bElf6gUESmIEoGSgSJZuIPsqaCw39T/xsxPFi5hi+LmyxGQHWQrlGFZ4LkLHoPsY/K0zVGg89OLY/p/6nOvIdnABOpZJgkPELmVnolzzmP+vMBScQvVe9BvlBbuSfBGSNpw/Pgk/AhidosSnAFL3/6yu8Lny8CVH6/07FcNRfwzZyAvRQgd8/r088phXIjO1Ui/4kkQaQgSTfNUMvOJ9AN1d4fer1WdsfFGykFlkrK0OfUAw5YGm1rVXszxwbinzyWNWS+VOtSuZP7B7kWCB/68uRgYGFHMg/+AhMSbGBxTFgNFA0tJO2Da8FUhZr6D7HWoMTMm3D4PP6tS2VwYk+nzXtOG5E1ge4LENeH3xSoSab0skD11CV2Qwbdl1gg/2ho23ZhnoC1zWZG9ypJ/pnJNO2NbDxGp86kX3GN9QT/E+81FVasjJ+HMfSIzkaestRP2hrfMBjwpcUhqewV9AWtRfY1meJzKgEOg8lQ7Z/wmRiMLGs+NBHVq71k3/xgFpK+YyPbdleckRZ9mB3dD15mFi8GK9q6NQWrun/el1yB34+dWBE7F30PBwNeKQdPp04h26i25KD37KhDuxHhUxh/1R0W/OMC2HBD47oQLp8N9kI0o68AZ/zAyIn4wXDn0Awem4QBTNp5UJlvkzvuiIjEDkTPx7ckKPHgugBGiTKTTW+mAhprRavCf7AZ6DQr1QLQntw04h+k7jYXj4sapXZOsgAABAASURBVNcl++SmP+EVvQc4VU1M4wd8GVpkY5qoFtiZT/7ggQ+6+SE/PhBlMk6lhr8L2xWGjMF+8VjziC/GuRgbrF0oTirgDCJd25Ba4grNRI5SGA/fKosm4Iz+BERdMUqDUTs+sYK/bdtPvRz6D4iuUqlau6BKthVV4tqWOcZ644EGHhPe8a8oaVMt/JP8W30c2qoxxowlLq3CeGJB+sjI5pI/Jk8EhTbd8HnwUPvp09BCuvQJ3iAg8RNRUPglxoHwDY9qtfj2rWnrG22vmOZlPLQDWZ/4VaVGfrbGgzJ2RZbt5aeMSVZ4hgZUNR6Weg4Pu5TDqIDbiW4AD6cjTmOfFi97Wn5ri5dFwYjwoqUW42nkhfQgD2MXXfhIR/as2J91QB5O7B1A9D+TkCAWsbArLWUufOdHjkzsyFj27iUXx2Rqol8htyDr2JH1H1937C8Gr/VVSluyWitlbuuddlPKwL7E/uSQ5USnyGrgFnyF3woIXmB+4I45lv+Xrby7H+xNQrGqIj6dl5Md/rR56GxV+HvwovjkAf/Bh2wOCD5s1keJzDQbMQsIfxuGAVRiL5yXvMR5wdDkT+xrrbBPC9Ju1WX7J1Rr6NJWv9DFLqGQ7OBEqhf/gaBARhr+czGO36ObGWzV4LPRqkVLQwVO75uqlQRScKOZOZQUYAbHaWyffIgcyNGywy7ZXgcDKx7bxkHArk5cxjj14KU4L6zh58gg70HnpflY9LJWjpzgBmfjQCZ89i3rufMyvmu/AfsNnvvSu7VGbYVfaA5igHlhpVadGh+t/C5V1crZS4cTTwMcAojWmIcGbfvCmxw8ndh4v0/d30/0m2rNqpIaLyN5Cezxp4Of8VL2rehX2GZbKfZVV5U29EkdEDqJfBjk3kmeTWSRftyvJcGz910GB1fowcFJ9pmBYVlXM/UYyqFkDjHpiiVLHE7se+pkLeIGhd8B77wE3flIdjB+sIaDK4qN5XRaa2rYgiqLz7bj2+pMWojhxeiJDsfSbTBwnJEziP+Jb54LHvgoBxqPO+McqD6fE11gjpwZRRZnMXbC6750PLJ/AIlHa7X8G1s6/m34On4OVJOMT4S/wvHBG9vFk3HpemaDHnPUepdtFdBa16cfb7xxv3Cwa1sn+p/IvXO4d+fA6IzhjIe2twgTvpQm8kSx4Yzg+Pr5fOD3uw78+OAAPjY80adBlzwHffkrYxNfFXFPriR27+/vCs0gqNljntBnHIXVqlRlmtbkD6RyFUrUikH8jgpq2HTjBCHybKbBzVhyL/JtK/JurJOGD6vpJ9/gtSpkNGI58YPR5wQGsQTIj0cOPlinqZ8fcXxy+BB95pz4ZMTE5Z/k1cR3Gc+aja3RY9923VijN/RcfXTZWcutNRX6bOSabZQPP8OLGraxtzUOP2nH3kCEbdD2rWskj5YO4DMReVQ6eOF+kN/vb8SFtlTYNhmXfnx/6M5B29ZvHOJx6oLc8A1ceTTXum1VeFLkCzmDnrZ1Q//e+9Jz5QxOSH7kL2u0qohGxuBw6KE3Pp48gPfA+4HMJ3MnOIkalcxPV0yI7PmRW414Zq2QVuSNwdrAQRfugRPSgX/znPngYPbKn9jIzQluSz/81duuCT9UZnRg+xMQMNFBrLcnMX5wj3pQD+Xg7YFP7uj5eJ+afKgc7D8DvyMSe7XyYXKobU+16rKbDAyQnhxIZZ0/yQuWEvGz4pdOXK9D0oYewi93lUsNfxYfRW8com7rkHIy3tQKW9H7zjPEnfiFftmEz3eeXTrwsj6qdmRMNXwlDtXmUhIdWcNPnj0CkwMxM565MU/ZRofSST4c5DUdTSZtrzgP/EqXMeGjY8Urtl4gmbUYvfsm8mZf/5pm25oKneOrJwdHiYcI6MuX0gZeB1pHieIjDx/xUE9vP546zgcyT0UP3Mf98aZG3OwG+dR9fdw/dGPdrPWEbtZOHGIDVRSVfurkj9yzrYmtY5zYeQCDuEW21T7+dORMfGz0ie9f+Di08fzyr/cp+MiKH7NvXfpMpZy8m02UPrmPTGy1wZ1TB4G/s1c8yIU796cBTkDIfTL24/sdfSY8AQ4+3zlAndAV9K2aXBYi1aqoLbuRQ5s6jsxechI3Eev8xbQnuR/enfjfOIRPngQfkQoI+zJ/4PDUSw58s3azR9hW9u6s4UaOfv36ouwpjftMjy/2pkKfE1uPp8A90PupJ3qHP+T42ZLiI8bZ7yfr0+qyS09y4UkeTvQIn4Z91az8p2f7PrXfNhV44SOenw7yMXq22tX7jX3mVYWtRdy3Vnrdu3Zy6QsH01vfsLHYr7X8GRti3znQ43gwd6IboKk5RB7uEjEgPDpZ09ymqBPLUlVpgsRyBM9QCFvH2iPf+Fh6PE3+TNbCYM8410e1BvIL983OmnwQ5+R87Nj3LqYAI0/oN2X+pGOX9v1lQehxS4bR1bItftRK9AcwdeD3+O8k5mNOVTO08O8iTiUwAX4JxsR3B3pEl/x/PXPetFVTyQsgV8qDD6RZe8+7sV8iNfRkn8H8xR+3KvrfeQbIX7xhCYktBP9MPpZs+u23m77+1nV7mXx4KX371hnLh6ONj7MH8NQ//vFDx3joC3M3PkbdVi7dFo+BrkvHH3dwH9d/HhUBt9uEr/X61cRAanWT1sfMRi4YoDuxAPone2L+n8CxsYjdESOYOsi3kw8TiW/yiVstz9mhl0BbfLNO8h72/fubfqBDta7WNuZLJtethp61/F+mPcS94cRXk/vEIdlqOKm1Hd+dKpeqmlISq/ir0zUDJpNeXq0N2/76t5uiT1BhAQ0IzBubdvb+262QO4jFA76H3t4etA/kPhFp9Bns9YP+VG+bWqF37YwVuPj9nye+PJW/sPDH7wcfKCc5K3IVA9gLz/OpfBQsP5X/p/Mbth8H86wFXKonN9pjrZvJutvxFf5XIVfoM9FN7MdP2idw6El+hOfUAa7V+gAmumr56TxPaAZ9qzCymle/kVy974yXxLgon89+J3tpYhgf4hoJ3YJi1n90PJ5C96aX/QapF3w+q+RZ5+3H29K38E3y3S7dths58Oeas5p21uCXLzt2djXe/ZMb4f3jx0Pz4J566OLjptfbTaSFgtPYF5us5lpxyDPN8SgN9NxvTRu5PnlfumRLyYuCRy9j+8Uz9ty4n20N+4cWn+gutYW/9Q2dS5mO/e8/pPvbYN8Zwg1KiS8WZNFOyfC3paom2/r999+BPxQfFnOt3dTxeVXJMOnF1Bm+J7GkDY/oPHg5yvo8qQ/y5fuPf2rlL+v3zL8AfSvyyuhcir23l1q6snyXfZY0VgxPEWZ68EfRZ57n2cukQr4B8onxk30naybrMfJs64V7wkCZ1sClj8oynLZ9Xza8vH7R68sX+GMr/KIraGAMzfAEDvJYig6FnlLnealV6clz+yPvYdlP8X01Ia9kWydjP9gTDvZRmEnocLBAHtxjG8b01jXx3YR/c8PXFirCW9AHmiCRZNZDU8ukJNsXKHXJttoHFPorgP/LTdxK0PcGTi1eqIwcLGEtHfErOiKeOetgLLpMhE5uJAUyamrrEo9jKktNkiUhTilpE1o9eA6JjwYx+Zi7cNBDIE1qTFf+EuX7+xvyBL8NFuiFD277C3o19qGubdvUEEZ4Vju0qLJs6SjSUGpyDxfaDJ4Nom+1hpjG3tRWXud5e4wpN7CA0CNsyf3Mrc8+0/rt64t++/Kq5HfoxiCY+MBBgiD7UpoZDgTPNjoLmiv3HEXphoYpoZJSFz8vu3VjLd9Y0723Ne6SolcAFPhIgzV0sPbXMuReJVkpBjc4vZVaFX5qSontgaA5SPjEAhndVywkbJ6KPZm3LS7xq9ShjazYs7EXwXqNVzOU1mDyJKYnQaYpMdyiQwA7Qhc+rUoFiA6XYntbPEQpdLBCn7mAEr/J1OdFO35FjE7kBSfsWnRqEmL1OZY69nxC7gsrZ1rWywQv2PpZkE57/gm2QdJP0H8oH7FcM6CvWhaXF+g/lBlvRM7nHO1f+XwO/6yZD8nP/n/RSAL9pykXuvxUDgz4JaC0fl7B+dn59wb4n0P2n7z8OUj9H/X/oEv1afPCg3CN0Un9advCgVcuxMi2nM7/AthWATaUH5C+KOlS/efrv538k2SgcxLpyCZIO/rHlzRle8nWR4ncAMMfIyyytIKcGsh8FUlP26zH4H4CQ8IKpS8aqQMZ/5R5cWQTYvOxL6Tlx0uxaxoC2zICqOj92wXurzSTFcjQT6Sou4CRQsfKQksNs0J328xItoEC0paqJJnrA8ossQ/GkSEKUxJ0+g8lf6v0ZLVHdlACgsDwsf0vvo6hH6wV/MRJFNAkaCaDmc9msOK3Xg4zop8luIHO/aZzR7St4AdCE3jyonmy8Sx+i2c8xwMAPjtzI0FWNjhjPE3Z+b1ERFp6oc2IbXSdbGQDyEPrVGhhK9gxNniQPogs1kHIRQMuIPC7eAd/8eInfE/8dZ6HzuMUaPqMlZ1ggMQV2uDSXEsv7UB8FvoD+jwYZWwxkRV7iliX0RnCzAVorsv5XYzTAGhnPhB+AUa5LBseKAcK8tGTByaGJHPRsC3b+mkbbTs0WgXSpVZqO+Nz4WdywjH1BV5V8AaxGfjmwC+DdvS6alBAiG2w+sl3cIcd4McnYFwXCPbFU7rq8Dl4Ygk+bDRD8wGZW4A8UazE4KJbv1OU1aKWbMtllf+EoISvPkr4Hew9z2XHQF4wkhbUINpe9PqlNG54275p3zsPR1ahBqjLUzwXrZrnCaXE5tiTPI+s1oqbdIem4AtAbJv2BbJk+BV1gJ6uckXCGYemmlUg2AyESClpp/4TbKuQGf1O7Iw+otjEGU3jSpr6hPQ/cTKIFzj4GDxoPnjofvJCeFmG6PUwVFWsjWPNDRaZDV+ExVahjq+f/Cry44tYEhkLBwGLLgyxSfBTgye8Fi68bDMMJ0u2lX8pGrRt6+tBdUsc8mLAwaSVPbGtB7oCaf1nTCToPmIqK8W+6rQDrTW8obU/TZyAWhlWdBx5OmIg7U8btm0j/jvxb6hr5VBV6+X8XHb+ad8Us+hf8KPlUmsdvZtaKy2hzMQHICpqNfyQ2rYKv+zkWuehr6pWv7Wmam3hLgb4aOIvUQr8zl574yneVYwIm7R0Sqdciy45H//GtlYNXQzeAG9gczABAzL9yfi59s7YH5r5qfiFoiotUMbN78wENbttdIs/AhkNrsFvzcjVgowFMhbf3m67YkPfugqbcIUuMHVAq9hG76mBD2yrDGNZKVGBGWXo4gEueE9eKu+Pd905KHmyNx/sTTN6hwhwHuZ98QhfwW+ysA9etnJIcfDyxlJSUApxT/pZ32GRGLXWtKP/C3Ayd89hHi/OOfS1rODEhzkseXD4cmfuzgt08q5vTduKNXiGOUK4FLhsw6fYwJYoWYr8rIcFIEV2+IsSedErttnWzmHFTl5s+NRuRGbowb4Xm+KHxGfbd3gaITDgsq1qpRQTkEnPAAAQAElEQVSyQPJUusn3ESeIEhwUqdRMrpq2bdlFTJCFzlzkEvgEptXFk2mBRn499cAH958fEEFCQwGJ1/N5V4g/ecS2k/vEg+eHmUFZy7Z9Q54RIrmouTJNddGztg+eVZ7IGmljw8SZA0huf6iljM2s53EQ1qlBjpzsAyfPKkd8xsH5gXyFua6SZuRsxLDHx5HPVHjbZq/o8Jk6oB/Ibk2MlTqHMrVwh1xS1u+yBR7lcER1tAiNbebbEgsL9mArL7f77aaqUmvWtm1KGSh0oOOJ3vFRwarywyTmLD0W57iasbwbnvh7QWxnbYzll4G8idwulxS+4Rd/pbYt2+jS1r0iNLDjXnEQ11MQr/nqXW3f1FkXd+L2nsNf9BvISj5NbAxd7DCCbNZrjJQVvW2Te8a+BhT6lBbdxG/kZdoXnmSVErNBvHCDJnyeyNq2fUk5GU++BZJHg/nYc2JzEAY8hS9yuPKWfyVy/8E9ZahhwysHjtExOOG7PuCQU0OhkGAtthBt+86INFEg6zCH+Q9srmZytSsxS65E9iAgZvyFAxHz8j35mAih7Ni7EePb4tf6plZN5bbmpNg51/33sT6yjeXzB3vKIHYTMFpUSdUMjRTdOzmy9lhiUchYE+CdWQ/o21rp9vKi1hoGcOEfyzSsa+2dOsnjufwEYZyWatXgrTY/E2AseozkIfuoZhdiODB68iHm4L5CjkBiW7YhmNQBo6vQY8NXnTZG6CrR8+BgM71Wxfxt+Shr5+SA7Z6/rMEhISEnz00uSLOo0WXteSjwZP+f5B4zuvbP5PkJ7oDmCdyx9UgYEGPkNw18c+ej4JP8FYc9yaMcfGZPEQVVyEsafASrNtGrq+PLif8kq1pjvpa87KXiWZ0QEtsN6Hqi0wMIT6Nv9BK8Fp7iE7LMUwpRKlp25TdmoOvUndjbvmInM2b4xiZoQ7fGBP6Q8xGhSY2c2/bGuurQMYVtR/6CCzE7WRPb1lS/5E/WGsTwBhe98lE8tp/gxxcHudHQf8Zf6HMQiJ31kDr/egjp14UNpCjtA/50WHN0ZH5c/NAPjwHfE8S0M2owbKNr075viuxqRW1idl92dPpCNzygrIXk62CdpR0+qCbBBzWhCybxR158EdjYlzf2YFjkAqeQdVOrog9X1LW9xkWhyS8XjciIL6K3wTfDuVpri17IhVxG+MZazPj5cQAJc9mhOKkToxM/n8SQeyT7R3gHv/PMK/LnSS4m5hk/+PoRStsrz15edtZFFypI2Bad7vB442PoOx+mcjD84F6Ga1WLpoG/Q9uRLRUxT9xe+ED6JQe1kiwp8ccU8ApfY1O+ROBv900NnzV8l/wPbOjZya9qjTV1qsrK+L41VRVjc+0Bg43zOE/6hz5ldOS7RJmaKHmu+YGupdvedbttKvgtWvzw4JA/OKDqsT4insRs59kHPOyzF7PFT6yj0O7wWX7LvxznI9iPtz9YQ+94C71IEpaCBNlOnt3YL2/7Dbm7Xl8vvmGZdWq4Cl129s3qLWFUS80emTWhjCAzePmQFrqGX26si9cv5BXt4Ez4fObnIO/vPCMK3aaeOnmejG24QQO+23ZT4LJ54COT/wM1ivG2bMfshZv8mOSL61A1sd/UsmEjDm3tVeDfulLm2TRGyfwpGFRNUWVK8dlq4CEB4Ul01PuGvK6dD6Avr9LXbwW8aM9HBr9o6y9yXZRtm3rhg+rtRWrbod/+uuvr1x2/3lQNpBmILl5532jaZPsp+tI7j4MFyuvLpkaOdPIvdcYkK/6rpjW3xsOT8RN/vr29ScQiMSgXuObeLtnWvm3k4tT373f98XbXO/5+sP/duaf8/gc5wT4OiapZlyw4kSMQQ9uByBS2lX77tutl34iFiQmKS6u9sTYSO5cg89LxL3+96eXrTXkOfyPeb+8Pvb8/9czaRP7kPjX5ILlk5n5APiRmstBf+icf6vP/0829qWFr8mlj3RV69t6R0UBtSp4wrRt67XvXy+2mTsxv+DH/hYBv3xKvEq6Q5IWvlMgk1gNbnzzrxI+Je7Whl5eul9e2IDwz/4MPuG/4D/cpZcLQ9tL1yX3lbT3nP/V4DLhKEzuYVvKso/O3b990Q7fJemxL9sm+cMouYjVoHxI027bpyXvZk3tmcMcc+uOPH3yQOpjuKhyW3Nj5ACRy3KXlC8j09S9f9Pr1RcEZxPXO3vHCmv4LuWjW6eRDUNbZ5JnFLmQ+eGY5kS8U1k+9DxbkOaYe8Qt5En7b1gWJ2NL0xrPId/bawZo6jw3i0hxij/mwn/Y4Ct7AOz46N9kNPF+Ac3A78wIOxiQzhVp68n7yfj/1dn8nX+7Eay5/HLzjhkZTaq3p73//q6JPwdZu2OAFczAgCTcpSy76PrHjjdz7/e1ddwZA1xfW5hd8te076/kC22q90S/dXhrru7N2HovX169XXPKXaQ6eBW48W9zzF41Zt7eb9Le/vUDXgWJNNE1sPLh3PdnDRcn6zZ769dtNr192veQvoO1MePIx89STvHl8vFePOaHPnBQaTNYTmXee0wa+LfJpzJNnzbs6eyzYuAWsMvFJXh3aWQPh82C9PXnXfJJP8cM4tewS0T7ZO/NcvwA9RLH5CTd0iBJVXa1LLunGx8fIe5BXWS/JuY29NnbGJwPlJnR5j6YJOcxsJX9EE5egn7AFm7Hlx48nMX6yL2uVg/vbcdxlZA3sS66exGtNQp968pP7/R1fNfJg33d19kpDtKHQzsfRwg+tlVJf+MiE9/ovMPAMDQtoJMiBplZNnU547VtjutCdSpUf2avCK9KBPrE/vszedrL/HqyRJ/wfa3OwYMe9qMm88zRidSMWN/ajRqwEl4NnR7ZAcluCHPvRkitrNHu4hED6SqEmjdY6eeL3tBewbHD10vNJjA9kP9CNSxeQKNAXyrQmdLIKc2xdhXq1qYsJm8Y1ozTtq298WdgQsI08FPrAY4o+HcbtCz86MSLRTXsN01bK2veE3YO1evFBdFAzewEE9QEZmCO/F0wY2sa3JcJOLaD0qb9tueCPLw7Wy8ymZMkApEvmk72aEDC4Ln7MfHS5/GWnr49iVTXyo9RwYrmY/AUmm2QYf4J+KWsMnpMG13JU6l9QVhOOykLN4kkyBT8K2swgK/1A5jO+iD5+bHB+gY/h/6myL7xM2H+205fX78+fyPqEDH7a/Gv7c+xnDc/P+dTL727ygmsxxfblL3y2cBiInNhkmeBIuekMsjeb1CePgrcNBkAARLUgPK62WVNz+RCWGf45vzr8BK+VVWnovy4/6UtKYgYzsQndv0PmfmUX2mUPE0knKjk/QMYDNBWaT17hfYGW/kmS4Bm/KbslsPjC6GRHDRz470+QyHUWFPRs7MGNjMAAL3XkGXvSjk/Df/GWZeSYyQnStNbwZx38wCJlzuZHMypmGORU9Bk7CdjBjnawscX2oAZb60da/fzoz5Ju9B3sgNEp7RkFP1Dil6sJEyY/+zTFiIoAtSra6X2oA4EZofp52eAAnwMTBgEbTEOHwgPfuqxWwdXPYlu2pY+NC9Jlf2pQuYmUooeUuiu13TQ+fM8AF5sAv7kiF3FySbZWyVga6Qa0fiT7aoR/o90R2CEsWaiKHpP1MpSHJjMQvlrFiq8uvhcPQROd9VEyd+ETv6vxMXNViwqZtqG8xvJrfgKhRwGuT+KpVk2NTTK6BAfUNf8pN+OFnqkzN/B5avvCDs/kQsYCLsm8pJW9+CybRuIVnS+IclkTAX2U4J08OZzk40md4fBIbZgGrrYFaxhyRclAJsjniW7zI4ZmzGUN+oHoGbBLg3wdwaWODmmHZ1jZofzgDY/eu2zL8JIsSIBxga5iM++rnd/g2pbtdKml+DCdeJ6lo9z4T5hVw2EAHPUJSZQD/c4ghgg+rcCjTndgU9Zs/OQMwBRWaz954r/Yt4QyeaYPr9gW+wODdS9ZYTcyF9+FB0wGD3ATTfDAmhcFcezzJ4CG6YSZwSCuK1RsPuWOTwSOZFutOmaUjN9sa9Wyljx42IwBDAnx6M5jLfYypQXREZ2M3cnPzgN+BV+SfdGirqJKQL7GF38Gljzw4t+Cx0RIWJ7cpybzGW/Vluz468IvsBhCLpbihalCriiXvw8NlEt74LfCZsnoMNf4yaZunsrHCR/mmdDKH5XEgg/NGRsH3cyjX+QKHvoowQmdGZtokwObCe62HpJ3Bd8GGRtih11KHxT2lQMKmK+XgrFyLD5qsRMkG3vRxdCIOv+/GNzByxsGl0QYpeA19LdWOXggY2a1EakTGwc+gEJBwXrZXhB9AgNlRpBDZalV4Z+hPHxnPHEsxiyoUTdoot2alTLzggP9FH8QdEYH+qDoTwAXuRmwP9rB0WeBUENjHkId2cj6OW/6hV5Z24XfBro9Fzx48XvyIh/U1gSeJGu5ABaE5lLY6J/B4GXc/kBiYAIDZ1p1ycCOwQvyRJfY3bdaLNdPQceljxKtV/joozEiMiK1KAPBmDwwUCeuT94oHhxqxz7Q12VDhfzgb1tXh44hfIAvQFzjfeNBfP/guchkQzcm8T2XHwaJARtySDppJ+4nNgwG88JjW3FB9pfMZ1z4277GC7ts/5RrWykT+uTHxIAB/sx/Voy54Df8EpzBfTt748HmcgLBz3iBN7B/hhZdos9xPojfSVymLgnB1NItrUsvCVKAWJO/M/FYPAb2PTWIy8Q3Ll0+iXz45/khL4F5wbS05lwOtTIX/2740i7ZVsqMfUD0TqwzOvEr4sARekqx58nhxkFet7atPWLFqUpK3pAAN96UcrCbXGlFHhHHttYHXmMjK9oM6xNmfBkhU1oydZVtS6xvaq3pQ8WlQ/Im8k/2I0jWXOjykszQIm6toIu9U0fuI7ELnUNrBH/iZ4968jKNCxVbD9ZP2n3Rt8Xr+glFQPhAOojFgw/g0hSsLx2gwV0yfil8O90hxS/8xrfhj/lapgaR8UIXKmU+vk1NZ/m1tbZqu5ASSWBaSq59HjRFX8XvmcL3ttBvqog1TfQ8F+Qw5sF6y6Hig/hN9nSpwB1rzZz4KLLtpoKJS7LJTZwxojQxEqVzoLBtTZ0YbpvBibyDPD60sWZfXm8cNr0CNw5vNlWrxU8WNe0mMaQ5xNo8uecin73gzofX3P+fPM8fyEMsuoED4lLV0kSHI/Osm0neb3uHV6H/gY3sgdhwjqeyLov1ePBx88FBVGyz/eFLq2JbnvM4zFy2eqqaBMqSMRNQIP44WcOZiB2iDOKWg6DooYXDINdA4eDTZHjiD+yKn8HJGsx4a02toTMO+JQbmY3DpBsfmYpxCUPRIrgd3PRO/LHkEQ+x5+SAtz50H/jhOgx7cnB+gxpDVGrEaecjwsYB2oTf2vckdDs1saHcZe735jfQ+6bIi34in0Spauo9UOr4s+1SI+45BM4+lxzcb5uE/wInvo+ckziIWG17ab/1BbY1kXWyH0/kE1Zd/DcxJdwEH8vRyU3iA/fgjLZLzwAAEABJREFU48l5Qkdd1dU7vPYbdNJFk/uJVuwVnaMQMJF9kifRqbfS1y9f1Ro8c29eIJULGVbK9UtrNYwuU5N42taNryvbho5MK7yH0KO0c/h/stkUyTTF3kz7IN4H+0LG115EniYO8euTfeXBodnkQHxyYHzwnCU+6Ex3Qa6dDwA7Hwg7e+dE7kTeGFprYOCz2BedO3Ha+o796Ml8cgPR9KVGHvXuUCrrI7mRvDzPUyd7nOT1RzAvb+Bc61+rWMF7sKelJuUYtcYca/zO3nGwf25bW77E7JVvIHFZfeva9qbIb83gmP0Aeu5FEx62F36rV9a8FTkiFsnj8NzIlZfX8OjY0QQ6OA+9/fiBDlOwUFVfutjhv8kqZGyMG5rOPsAewIHlk4PRxEFZLxj7wsfEL1++KDoWutmWOSjd2L8i+8baS3+Qvwd5E/oTn+M2eJ56EreMPTjIfXKYN8ZED+t4WOdhaZr6IA9PTXJvwxe3bVOzFdzehT+Enl290NVSeM/k04rFrklePMmdA/75C5f9Vuovxr4um7qVDHcQuQg8ydHyr7/FvAQ/JI8pl5BJvNn7YmtrTa0jlzpzJzgHc/c7H/CylzSRyw3fFCB4C3vftZ4lyYWBnJ2cfOWjzsvrxr6+6+W1qLvq418LZo1Xk8a8A0/99ttX/W//4/8Nv1flA1b+07n3+1i8FTzsaOxfuGn5pXUpk55U+QG2202t74r8g7WT+8I7H2gmvhZxty0BhT8X4J9eXRvMvhLvr1+5B718AVO6bdvy41zPX9KDHPn9n981fSdnT335tukvf+18yN0k4lfw2vpGnipqKXmTDzd4GZET0AWSxsTvgJ2cPsiBqZO1Fr23fS6e37696iWH8egKCR9RwCMGrRnf70pu3rC3XEvmOx8uoyOS5JrqvdDT6uzBSFs+sxgnfjtr7ttvL/rrX7PHWZb0st9YaxsYB/ehhzr2THRMrhoEUoCPIO/6xz/+Dz7SPvRg36qSrvi+6Cu++/J1V2cv2fZadd82hRY2erAXZH0oi5JYPY+HvvPBMDoLG6pZIzLbrif73B8/HnxcO/X9x6l//J9P/fN3+j8OtucOL69/+fyDD535y7/v5GX+Kxnxq7Hvxhqwx8pJo7irYdOhl1vX3/9+05evfeVi/pcgg9h11vQrH9m+/uVVjQ8z8V/88//6Hzt2FfhN37696H/89Tf9f/63/434fFP2u/M81PBzIathU+zeb03C/yeL1dhlFbhG5wf6PPGxyCsjfyfnvyx4ZS8Jj5LFrRn8U2Xa6J491az5k/3pwQfqxKTjo69fb4vHhs8K333hY13vid9NbLl6gv/2PojZE9vN+auVj6Hv7EcP1sY7H6aetDWl/XW/4khevHLv/8bz2N//8k1//+s3faWdXPpBrO7IF4txsp5i38G+t61YlzBVr3yM7LVjxU6+Ne0d3sBta/r6ZdOKC77ZGHvZN/KzayI/zyKtH4JQ9i7Npnv+CyLkTAaTN+/0v+dD3F3YNvHnqXee0wbrM8LZclSx31Zs+/7HO/nzwJdTk/gwhbzi4+9dWcf5WP2DHPv+/an8l1z+AH/g7xmFyIlv376SK3/lg7aYPxVf3cn5x9pvh/KXD+/4eJzG3wDjD/Qd5PcEOrl/u+2qKk3+bL3pdrOqCRu7nrx3/5H/gsxDOvkIHRvZxvWA3+Ren/7vfyR2Uy+JCevr2+uu3/Bx7hWPx7sIu8K3PMnRL/rb377q5UXsL6e+fuUjO88H9/XB9oFP7qy3IZfwAzLHQIeHxjgBxm1JhW5WWdrJhRv0DSGYQJyGUgb+IWRYlJ7AR941BV0p8YclHwIfSn7kI+vt9ipconzcPvkYL5mcRAcYxR/xTyG0s1dtJM3yWxMyhtYzI8RVUkDkHubKLnIM3zLHRXsDwlmrZD9c8lEGMQrvl5ddt1vwepgrPg5yYXtA7dKJpavce94+9tR3fHhnvYRo8WLNf/nyio+6Jv7Ic9qT3EiOIi5oOsmH8N+2FyUHBv6OryfKkmbiOzfjRi/ssvTG3vaD/H5wz3twr7kv2aciT8y3VuADH3V4L14RyDPLzt6WWGEK8cSO49Q7+Zi/1PJ4nKyXQ9HxcacN3IGD55WOK17w+UajY1dnL9y2Do9B/M4L2CeO5Poz3pJ6cqI12fj/jLlTyQu2FQn9GvfTgZEHOhwMRsX4lCZ5+MGTgSfzA78IpY0esEsTnw78N3XykJr5+G2w1+JqmT+XFshlgEuDlz1YaEv+oH8HjE9Ce2IjosAJv5N66GDgiTJPbEo9wAnPKlMtjyv+Ts40bA3vT9zIA0kZs4OPHth6wuOAr0hOA6HDjUFd0JpUJVkU9iN+ubJwBjEeOsmXgy0wvprk+IDnk2cCJhWihh69b+ptQ6CJZfw4delesi2jf2SU/m+UiZ2BoM5IWf0Jw6ETx58EJ3NhGpDpQQAaDa6fDfRhnBG4MMiV9n+C8PkV/hNOxuwIS+tfwb7GwyMzE4m50v6ED5TP7n+sJ/pyrbngB1bnv/iJnMDyQXCw0b50STdg/9n/pam0A8H5X4GCiEsJaCsrkH5AFPKDWE0dJE4WH0Pr+pxfHX4+bY29g3wLLuozI3TzAn7YvJ0BmtT6syzcEAcYLgRkcWy9LVzLjCYHLkjnQg3lJ2T0v4LgZC41CqYZSDf14h8ZgTXwLz+XrGvI4JZLjQ2os/p674quQueVJyAb1AD7ML6bLKTBzTyL6YKBkwKgsRGJDUMXKb+QZ/gn2Ia1P/oTjI8mVXADNBdOZk9W98kmkZhkvAhuq8b8vy7Z+Ni2Gj5u9efcJOitLnxjZ5VVrWTqQPnS5aNa+v+LrBZaaKpUQG+l+Mg2ui8NqU/ocD6XPsonj4+uhBhIVs7YVit0oI5827KtVeARH9he8gweQ8gQOAHLkpiWS2zg5qbalNjt20Z7V0Pn5Gw2yMRMFNuKrG1r0JRc1sXEjJdiUyA3tW3bte2bOrjBK3C90GOzPgoDtKIrFawsX438/oSM2Rdd1eVD28i0sukzJGnQplLGApWOJnkVSKdzo710T342xb8LmLThjyLp29Azlisv4cmdY+XPUFXDpr5s27bY1xm7ZAXftiJn3zs18/gxNLYzjUwB8KFve9G2hVP4vQPbeljab9tqN9ZSgaf/ULLmCuNdZr1MJVbXvoSMIdbZodjew79degV/2zrxi6yuvjXhMugH9Iee3A1HbI3f8IcCyJ8Sa/bgQf65cKJz37blh75vKvS0rUKXjfF93yGdwFi8B/e2sMp8z/pCJ9vigkaUudpQ0Eb/ZCuTyb34/smDXnQ7eCB5cgj94EE+/GyDCVU6UCZ+wTl/uY92dIs+0Svyo0teBPKQ1NEjD6eJ14Ktq6FfuRQ6UcLvwC/ZR9B4+S5zthV/2larph27W9Wyo/BDh9cNP+z75afIj17Z56Yknp80od2Cd9vVwTsx+ED3Jw+RqZN7Di57UB6GHvdjPVR+1se6D7F3aCg8T/y8bENfWKPTDUA+PkgfVrwETIVvFO3Y2tAdD664Zryh+74nN7blg6pSmI+lw6Fz8Z7kZ9eO3rZ1EJfo21ljBb0BycT+ZJ8/Fm+SQbAQqZUp2V66PBJbDrAe2ByI/nfaT57WE3et4oVf6Lrh563z0k3MH9DdeUEOJCeCH/0UhaGLXRDSuq4rP0419ExOdOyPXQ8e/k8Ua/R3DmVutxvrMLBTX7ARn+Db1oEPHtGPA5WJ78+Pw9Oq0r7vC263XcFHzfVi9kTXg7W18hj61EtvXhQI21pfT/I6ekTbHIjkJVMcvuYBd41ZioxG3sYuZxBI7CVr8GJ+oNPJAWlvVwyrbeQnbfRqWxcbJ6G4KEITfqJgFhwY50G5ky952Vo2wGdixEGMQYO8WAObUuKH+A8q9B/Ac/GOfitOW1u4n/3wTftPmQ4bAC9yn6ax+Ke2rWqlwqeD2JwcxAlf0GVMsi/a8AvfrNlJgh3kU2Jz50PV0g/dRXGTzEHZfuvabpf+yffQGKatFbrWxReaDd0ZVmQfrMmBfulXaypkH4klLzSZn+iXeiB/knu5dz6Sw8R8QLfGVj0W/w7vDp9WTbf9Bbk3oOmFg5/IDezbxtwr4xv2xtbJWnrq/f3OHvDgZfmqo9u27WroP9f+MRS7Ij9+sL303XhRe+FgODJFcVnVTI6WXvig8frlhXqn34WS2vauG35Kve3YXJVhSVbsS/4+k7u8hEW7Br9937SzfjrraOLD+OMkuWkKtygl+kY/XHaN8eI2WD/J/Tsv/Jnfkfv161dN/HnwQnawXu6s8/f3d2wLGb7A/+GPeUvnQr7tJSbjhIxn9fjiguhwu+3gbjqZfOeQWuDbpiplbXR8bofHZM/6ePNG6UasdtbPZRMDsqqgYbyzVgrZN3y07Zts+NGfRk8gClnWdrvp9ppD2xd1YhF739/eFZ6N/YiG4peM3+93DRwU+7MfDPwgSuYDNIl3l5B1cA84ya1tyW/KvjFZJ/FZcPfIXbBBg23sEQN/2/qwgTgT/5cc1HDY9UoOvny5kQsv2m9NKbZp3zhsfNXr6xfEWoNcm4zf2bPek+vUBjl+uuGHLyufbit/8QS2PdkfHsCT/XPoIG8eH4cBd+jfWSsP4jywO3Cu+A44asnLHtjx043ceMWP+75rw/eN/Skx2LddN8ZQSfnPZP7xx/clK3ym0Gxq5YNA2MG73W4K5FDx+x9/6AcfsOKzNcdHgM5eYeKIdKUO7u2245cNuKn1rpSD55Fn9oHwR/e+SbeX4vB654NF55BwAzo0GzRz8Wqsj+hcrZQ6Ml3SJI5P7is5XE+uJ0cDGUuexOcP7lU5SLoOa4+Yo43Y7zfp9joW7LepTj//sjrPOwHOs7UT5xs23IjPHvuxc8efO/Qb8HLb1VuXk7QSupW2W+mFD36B2PXy2rTvTbb0ncPS3/lI8IP6jY8G7+8n97pD8WPg/v7U9x/v9Mcav2ce/ScPP/e11oeyLlsVPDvyrORhI87iPlRNil9sfINOU0KuF4wxZVuxI7HPGohMw6uAvjXmNnAnMg49uC88kfkgz+7k25xDg3g9ydsNf3wh71+Bbdv0/nZwOPggZ0VpquoAPuWQq7N2w3+H5nbbVw5uW1f0dUl925B7g/dUI0cSY6Wg/CDnY0noq2Icg9gpdIk+D/R6cN/a4HFjPYZXa+DJ8Lv0Davk9LrPYYs/cnSwRwzseXv7wX3iUHIFN2jDD7fbpla11kPyVTyzhP9+62rcAwoe0Sf6xYeJ04/vg0P4gR+Gnvep+GDbN/VW+vH2O3O/4yc++rK/H+ynJ7YZ5aJvfBpbso9lXV0xtggXGNZk4GQPOrink/Iq4zPW5AvrJjkWfV84Vb+Row15BaSO7Bt4VYXeHdtu2Cq9c5D7Rv798ceh3/9xkpcH98ehyaE+AtUK+/uu3jcZWsm0m3by+Jn1xn3l8Xjj/ebQg/x8ctD/9v4Dfz10z/2We8+TPMlee7eJhyAAABAASURBVOeQOHa9c5j7jl8e1Fn/xo8NfrYoQ+ajmG09OciOjWwTrIOp7L1R4QbuvrPHbjfwuciDbWvodFO5ofvQufx6itTnfnRosnfvxCzPCS/s1TuLft93bcSlXDJxNPJJO8asl6xbPigEd0vudmnng8gNmgc2xY6DPVcqncQk9/Tff/yu37+/6cl66eR1q9IqllqTbuwZsYHM1SBv7+TsnZwN/eBeviG8s4fkvnXCe8V/DCVmxu/J3eR4crWzzm98aNm5z7xET3K+VWOfRlF0Gtg7ydVBbhVqVB0aOHO/dcVXrXnp+U6MxAZX0O7bpgZf44sNXVprQqzEnmN42g0eIm9O2da+dWXP2QkDU8RI4va76ge2PYnfAzj5YHQ8re+/J78eyh6d+TFK8+zw3xe/fDAPr20X8UJ71qWQK4pd+WXcAE18XhiGGnon3x58XIsdJ2sKl+EHoWuRB6U3Plx9/+PBhzRkvw01WBWm3W59/cvjzj2lAR3bC54T3jNMkG235a+duPd+Q9YT3kPJq9vtpka8hG6Dj4AHX8RwsdxKVtd5Sv/4x7v++X++Kf+KPjEFlfya2ACfOeHTMIZr5fCGrB1aM1AqkNOa86msiZ1Yv/Ps9fsf8MtaenvqAVyqTvJ8KB8tX7jPbOQsYYS/VBhb2HUjRxIv23L6t448q5Xw1Vh2TWI98PvJs+OdPf94SslHNIZG8BL6DWwbmrjBtva9qbP+gv/Oh8/jYXJEC37/55ve0PHBhyJjoz1lPnZE5gs+bcZO9Dsw4p79hLX14/sJf+iPh5hWtaaBr96J8RnHS/wO8veu1qyN5419k27Y/IXn9FfWd/bAl5dX5rdl15M96MvXm77yYXfbd9Wyn/63G234sV4YgnPaAx3Rs0QtCrbyXPgkpx+s19ak/KWeB/eQB+cKIGjHl4UuM3jIeqx98K48T/1gjeVf3p7I6HuHJ3k/hf7EL7jAE58f+H7mg/NN+HNokExPZIjcyjp+f7uTR9lfnjrZ357xD76cyERr9l/pHT8nXoPg3PHlwX2iEZ/aNnxWOqeRe4J74lvjHyu5vaOXKLgZVkbH6CfW8x1Ivr3rnWeS/MWFf/z+g33uD72RH/mXxYnJEznv9H///Q3eA74iLlJ8+kLeGt4i/kJX2+rErBMz1EH+xjPOQ7//fse+uwZ+kg7uKT/0neej0O58uE/8qg3WT9O2xY9GzwIa3K0yquPHwUfpcUb/p47zrokvbCYFTK1iW7YlN3S8eMUHL+RPciN+2LYdOQWOxLYiVRePq7q/Dx34/7bvynrayLvkhETeEL9G/3Hc9Z13lIHXRbEFr6Ybz5EZglShiTrPY+jEfwGWAesmfa0Sm0L7eL4vO/IXI0XMO89SGY+dv39/1w/uwwd2DhV0AHt61nHsCJihDZromPtI9snjOFib79gi/H8oehV4rRW+oUtwos+DTf1Jri2dKzkx0WUix9RUXGMe5Mc7fFizxDm6LZBlg0vn5LnlhXtg4PbSlK0TUqF2KvCarKaDGMbf5znxUdfG2mrsLxVnCL2Yb6w1WILPAIpPcmYEIJzofbJ/zTl55pI68ejYFPrQCH0GZLnngq6DjTr37GvdTD1Yj/HdwPjwOHHyE5zgnfDEGkWVajAh5sE7zgcxPNlrAPQITngeEfCpZQZDAnzSN9bBRm4nngfnRAdyQrL0BP+kP9FjwPMgXgcJSBcO2AVt3lmrSsEPz0wkn/KsOpdfMnKBwatWqvgOZNtrorWmDR+p6BrIlTpAu6ALqqGhSwAm6wE7UfQEYj9uYXxdC8W2CnzDM/xFmSBh0tKVaRVzoCyxTP/nCxpdMBVBAexayGEolAwzw8mms2b+9acYty3bEtckgRYt2tiWfYF+KeGXLlOpFmTsvwI5xk8t3vAPgW0FP2PRmZ5sfsuZDgH4V/Pff6Mf3JR6xMlJBPT9FW/N4ZxJwi+IXHCs609kJniBTzrEK/DZ/6wzFpjQX0Djc/L/Rh3awH+FaiZ+5VggczGqpc9ney1CMnygRED/VmwrtPoo8UGaoKfCp1OhC3zOXRNSEk4OCjj4inXNlAVL6v/+Cv/ws0t/4huiIYaor81wfu5mjPx6fdJPGlzEVdmHVNLiF04ZT36vRR8+ZvQDBv2xcmAIC34BLfrwzUYV+uSLxZ/Q6ioT+tCZ7pxTwUt+0BWoa0Ff9OfPYaUQtBHFfhkN2z8hFkiFE1rVsitkAdupZPsDatVrkB9Yg59fNEPGkr/0ZPKXK/GGhRDBBjsumpB9ArjRMaSwEUKUYjuVPscNg/DK4DWj5Yf4+xOEnZkLiJ9rPD4PFQDPiAWNDV/ABIZgvaCg4WLsAGXK6SwyI0sL6DLOBDfppa+8bkIH8T24CUwGwwcG4E/RXfVFl1/9HAvuZChA9csFfxWIJTvta6po22asqdxkETNJDEmyIFgXDS4vvWgo84HkVmQePABNHLvyKIqCVIWNKHuyXwUmbTGXyrYyXyXqQPql1lIHtEpwJ+s/9thWAaKEXyBxtg1daNEdAq7lD4bV4K8UGMAG8V5zGVpgYcv6YU74dYitgLyaenIon5t25Isy2Vep1tV5OUwjMgJph7Ft5QbXeYF0jFPkTdmWpaBIP9tTI8IkZY7nEH2qa1v2BVvfFt7KPTap6GNfc2MZVTKUC8rIl1o12Vb+MLTWM67H18wzt+aZFeUn3znRbyJraKLXwcEF05DNVLLDTSpi1KpUASM7AsCoxs/H9SQfopszZ8n8gdHiHXkHDy/xrSgNQrtoSa7EUKugzqoZkphmecjIDmoe1g58kT0iSBmzpau2bCvl0lxXn7Hk4EyeAqIkh2yv+U+bBw+aB2tPH/Ee5G9seaLzGg8d/okdNLVvm6o1oBYfRSg8o3/Ahj9GxF/J1wF/ZULkRpAtFTi9dYatJYcHu/Ce4EX2SZy51KqrWq38jPzMz/hh7RMnc2avGcvPgr8osMgvOTAk5Fj5oyWrymrtCtzih5DJw6V4McsNqTGf8cQq9xvbSoncgdzYknbGOmsis1Wl3tGTOu2AbRW8qJCuBZdN6ISCwREltW1xod9ckLZtZqUB7sD3IjYW/l6gVZ48qH/qkvz6bFuG7oKEHRYLv6qhU6mlbkKWeGF54qdDtsGp5eeJrHJbY65atQQ/fJX8m+hz65u2wmZwcYvsIi92PoxsCqukRPgE8rJ+kgMZt83D9qaU6Os01k/0mdBaiFy6rXnwRUlVTDRil5oh4j617BYvOsSi0Ifm4nHbu1qDMddAb1GHrlot/gfrNf7byOUd3MzbBb/Ep3hx2tWqqbUm24AkS33r2HlDWToZwH5RcIkiZ9I+efk64B/ofYfXplboU6XwaxU/n+h/rtwffHQfvBwOXoLFC9UME/isik0g/ZgQ22Jja5uuuuGnhSXbatgmkKJL2oUcJiQZvMBUtQqKCvzY0lqDbsNu9n/y6cEhVOwwNK0auTHICUgGXKDRz/IpV8pwdGz4+4UX/KpC3lj2RU764fdZx5bkw6rhK4qBVsZXHT+ewIDHXGCFn+DHGPgzhIICFU6MzSFR1mqhSDFMhV+fvNy/qWFD4ftyw8ahk8OG2JcXxDsH9if7iOFVEFaJl/gfSl4MknqyeGyjQ2J16OQl9wBOYnXkMI54TV78D2J9gityYQKinOhoY0/2BXdFh+AJWY347ZwmzDnhiU7stybuO3nY0Dd4Tz4QDA7Ein5AFKNfValzr8X0RYsIGd2JkDInSkFj4M4B2Im98bVUshu2GDxr4rcjeiNbModQuxo0nXW9by9q6GjGDe/ote0dOVpxEcJDP7hnHPjvia8EXg7ZGvSRz5QwT601pdhe7YbuVaX8EWP6KC5pwqea0WXTtvWFP9DzwX15sH8MYg8K8cFnHDbnwPnksCtyMneeidNJnIkV967BYHwcEZHZ0KVzCNQKP8jw78jiQ8ptV6G/KMFbavFwMojzOwfND/LkgHd4JW632wamNBBsm/VxovtQtaLW0u+dA6ngl7G0NVVkTiGzYVuT3Rb9iV12oceuVw5sO/li+7IBmbK07V2vr69pcvj2gM7q8OvgRgYoMn3DJz7Ic8yJ/Sf5yZCcH/aRJ/fYO/bkIx2ukTioykeH+KS3TQ0e4Rco6Tqsoz7JkRcOz7cVky7b6HtTVenBQe+E2UmcvHxo8vLJOnrHF0Mb+7Jt4SroSqDqzoevA/2skuEhypPDZVgoNu23jfEJ7tD1TIp/OQR+cNj8zgF7eGz9JuviF7qLv9HrRbbV8Lkoay4fWlhLsSu5e5JED+RlnQfiL8myrZZDJWuVCXJsv3MASOiYRx7xGuRcdJjwtJsEXWDbdm3btg4w337c0f9keKpvjfHSRJkj6xHi2/pguamzHubK60keDSVfTtblg7Vrlxp2TGnlQ3xGk6u09V2opwHxwRrMXHwQsKSBrKTPSewCA5nJjfggcdu2rlYb/j0Wrjl43Fj3wRvQRGb8dNE0YjrUunTjAHPfN4l9zm5qGaSd+8bxHDoQGh5xScO22+2mbds00TPPecHPPXHbbvCckkzMbguqWBMjsc64tPWbOjxO/I2JClRr6hzW5VAVNfF19tDJYfnBs0zoSq1K297gudO2IBGslRz+9u03nlFeVOAERhyG/pNYpp0PPgcf7QY5A4qqD7libumJwHfy5sePN/3xxzu5/5BEfBEwsrb4QJHYxX8HB8ZH7hHcUw/2quTbAfOJHEj0fJ96/37oIKcnOSXi9WT+HA+1/MvlFqENGRMYfDS/60Q+7go5vsEPPTkwM6TCwGqFrqX41/Tt0oDvjI2Sklv73nl+6aq1ViVbEmCbGAkZwqfnyous6S98ELjdkANO/J9YTNZi9pAf6P/gg8vB805w55DCS9zLGrq0vinKspWqJHVkvpAPmZvkY3I86++M/exPkzgM4n/gu8kzeWKcOvoHon/sGayPAQ3bG/wP7ayljoq4mo+sQ+No+vbbBnQ943tig3jFPxuHzTs+cAnfDLXe5XRkpfr2NX9RadfGmq1KPiomhByMtnw76SWXQ5D2eQq/nfA72dve9OPtOxhDWZPv3AfufAgJnOSDec8o9t34dBzW7/849PZjKr41cW/bQ3176uSjJ1skc4fOB/PcA0+ezbycPLDrvmS8vN70t7/9deW60DT+yR754MPZzrrLPUU2uqAkFIn7jNLAHFPOHwxvxCZzrRle5Mj+Qh5iP8gdHxU8qjZy51XbVsg/dMe20CNWCi9ot+XfUvGRBlM1+BhKKDWJN+KJyav++rcv+vrbCzQlTOJecWouu4JhDRzakMel6HTiiH/+859K/2v+lX9rIM6LBrq+d+as7FWxH+cp8oxigWC/7rt++wJ87frLb9jAvjKxrVUXxLrUi+0b8qeK2L/kX0JOprFNgAPkdnBP1uKDvSAfpDof5SYf2u4/ntjb9XiWHo9iTyodZyOGdz6E/67Q5Z5bkizRH8i5epkrdAmIvZjptV+5jjSFzx6EAAAQAElEQVSFaIk1cpL30Vvonom3tx/YfaxucA7uLw/u8VWl1ox/h57syw174j/UFi7TyZoNn+i/bUMmSFy6/zh1kDvH8ylFKdYjDUQNugOejWeRF/Jgo2017petiZwQ4x2dN8YbMg9kwIu1ynLWZN/r5NEyXJJdyvpuZVXbZDXZZm/uQFs5KMpY+3BX/NJaZ3zXly+v+vL1VcIHXKnAxFbszL4w1v1iLn2rBN+A6UtjLYNSw9fZiwKv7G8n9t7x5SDXRIkvP+9/53nqt9++6u9/+7rorJK1YXPTb3950RfyKrbNIbGFsy4eii8hU/z9xj4pGBa2Gson+0D2vbhXq0zy5LlA7A2Gv2ZXTZ4leA9gmSlDfZe+/HZb8nCVLrA0tSDVicAH96886217V/4l/MvXm3b2XZeyJEGWis6eNfGt6zUfI/HtFceNmEp37kvnIIaxiRQ8MCZ+eH8bxNayuoIfgNVSoW9dX1mfjbXlJrkQiFKTGGZd0iRvGLP19nYqrh7wFyW4tvHf0J1748GePeahyT6SnD6eBmvSfy79QF2xfEOfPBfanXmTC0Y3ZKjYV965T7/p+4+HEptBspxr/egDp+uJr/KX9nAbg1O9Ty2bEGBbKQNimzbXO/e7xO6EYACFjXaTyd/eC92aUhC1ZKYd0sS1t9yPh+Kv+ONgDT7Z2+OH6N9qU2rDi3QRrNFH+MzCpWLr4XlBSmxP1pXRZ0HyCuS+Yhg/CNkl4wOlDOGrQ5EJCSMF5Lp6ggnLE99KyZneN+gzX5rckzNhEEZ8B6Q+V+CGOveC/dZV7ov/mJN6yDa0gxiPMFIkGT+tDll4xsAkhMBj0Ogu5qdq0YvxwqYqeFNbpZRq4YQ9Q/CXOntKi/0ML5bwnOhQ1eBg2YJfKLXaYl6fBduMTAkkSYQZP101U3G38pcKwo9pZDWgyzbdAasP+OAZvOwvyz+sl/Rtq7FHbltTaw1doEHRJQsbaH5Ypv+LEiGfAKpjtPwvfyJwwjEAimyrABu8sn4WmhZ//n38J8J/3wj/fwe88d8T/TL7SfvL0L80M//Jz/7Qc9X/gvYvHaZ/9ifEyxfx189R4XyJ3Fjwy7A+aTOX8c867U/IWOCznzr9QNqBX9uf/X8f+yksCEBkBydAV14/XnUx+Ss4c0AWGZXsayQb8/GRcGucH/uaiwtICQXSzvAlKz395CGKXfkF/ryCn15q27KdLpDa9Bvty6/80vfq//oTksCn3En2/wm/YsLhUmvxie2t2pXDoBn9AlWlX4Gp60LACG/iH3nX4PVrX3oV/GzaANfifWF8/DJoW7aZixyjlJTNMzqLgpiVQ6nH2ggFvn6WgbMDhZ5LHxBtywUI8AUhmMxxLf4DXoGMZS5gXxtk2pglyLWK+f0Emp/XGoKmAsiPO6MDrJVNLX0X9kToB05oIzNzaYvxQKr0M2dbrUrhnwf0gxvQwZ0rN8MJc9yugCi2Fdu9sPWzDPwSnGyQZrSzMeamGbT0TcOMH/AmnWlJsFq+ESW410Za9MScF8RWpcSm1J+AQdE98Dlkl+zQlQTzge4ndmQNzSgnfBM9qeX8SGEbSA+W3ASaWiu6lm21atq23Ki8+qJcvNIPHgNiV4I4fAIDGbHz4IH96gs7peiReM0MQlbIqfrkocW/ygrYBn9AN1f95GHmwQsvJumzfLD57P6sTetThmQNENMPVGuyS9lTUFspTCvt1IGThx/MydQFPztXo8GjWltzv+ofZ05sj6tTD5Qd6cM0sqmkKIew9JWy+mlIwU3O5QV84SLu4EEqfrvoLjzbcvzkku1wWxO2Vx3ekR/d7Gu+9a5931TVlLkgRkZ0BYW4lzo3cssfekxe9J4Lnrygt9a19U0NeiO78dRmWwjnRWAoMm0rcxaFHzN54oPkQmx6rtyf4EOGbUt+UF38MoavYLTk3zmYvudB/WOx2FZVLbAt20pp6LVvm2488CdPG3FZgH4diIxyqQeHF4WN+uBEYqLXAKKfZXXobrddrRUqoCPrJnuBYytz4XOSF6HRR4nNyS2hS0OWGT+xMWP2xbPQ+QmvxHViX4NX/JhxLGYf5hfmg0BYlqBjRJmP/tE3D4K21xQVddpW8PhZ+n7qZfTNWGZTh08gfIwuuF0Tu6N7xmEWNCovvx/EeqBnBoO/kTcFz/CL/Quw8clLzAGkH/z4asA3dK1KhaLxaZWFeWu9vXPY/IQ2stkxUH8uuY0YRr+8tG3bzliDDcBDZA4GpmrpllRYIsIQ+Cl7Sq0ZOrNXHDpZMwdyEtv4LmBbIOgq4IGTvTpr6yQ+qUlXLT1u1353sH+dzD0/fBLZB2NH+lEGHWyj2wAm7L0gMb7kSOXS8jMDsTs8orcsOb5BKGxWOzm075sOZD4ed53kaQ4SQm+b8bFekK618eSF8lDKp4wC50lM7vj5MxaRE5wAKUYsJnwOPbDhxJbxEevMoZKSc/FXVVNVqMSLw2TNDtnYirLRf0IX/AKptQZuybTTp7EIr/GmxtoQyOEbaK3SJWa11t2BvQfxGqwv2MvgnryMxcXnGhvoLU1etnPgnBhEb8uKT6savDZt/YYeHcRipil8LBGbgS9PmT+9b7qxD1RrzEgH/O98tBl5u2HEdn4X3+hykCd3Plic+KrzEpz8ONC3Qb/tRp7Vt66OjY35xGAKmSh/QpM23XWlfWBndL4GGIm4dFz5XVCtyWYi01ThzwC6TuJ/LN0a63K/YfPWVz/6x7ad/e3B4V0OZyOrWrHv78vmjTmQkWGtWDHncjIQkIIbnCKOthUcO7YM5poyHt0Tp4Fzsr4W4MMVD5BbM7FoP33+4PBJFKb41YpDcjv7heWlTmjXJD+tGgdtN7UqPR7n4hOdYlvkd+ze8HNrTe/k+ZM83vebtm2HpsHhuqLnp0ykqOOnDUDk4pn8v9851JzCP5s68Rs5lOF0a/IS/zjuyM8ajA6TNTCW709iepKbYwhbJoc97zoYEx7ElbKxqoQ+HZ4dn3kpNPFXGvFb6twPnsSpXAtvi/7oIB5kQ2Gbw5FNOajdubeFPjS2Va3ht4k+HBjRju4MM4ZOrMusZVlqrVT4cYo/yE++tNrU6mMc3OTKSa7aZhx6bPvx4/qLApHbyZlqDXbW9+8/8MlDttG5SQYf2xM/3Lj8aluFI2LXwEkna8UuGche/uQZ7v5+6o2DqycHRNEVNjI0Kx6sNxveKqV88k3btqqVXIX8y7+Ne0drTcWYbOq0O00vf5jDvDkae2XpzoEj6tAefFB7Llve+YBxYEP8izsUfXAX9NL1o59lcmxim2Hj+7H43d+pge9/PBftxqHRjUPHl9fSjY83Ly9dqAiPocgI7yp0j86A3dTaJhsd0QNEJcdv7FEDZU72ixPFZoAYZt62bJNyExue2ojRtocHYyAcGLnuUaFf9xB95C86MiaU2LZO3nfy62XtDQ1d4sPELBAeD9ZX1imKQzHVMKQjKzHJIfqEV+c9J3450PPBM1vyKeMZm6ynjCdvZzhAmHqw197I6W3flWeE4L8j6+DeBZqiyxY54J/Ykn7L2sC8HAA/2I9DI0rcEH2Tw/HbfoNn76zNk3vWSU5OYCjy4lNYYj6/XO/wOeAfG5OvDfuia+BkT5NMjJ86yUlRcJFafwKnEtsb33nylwzu93f2gIds49NdnzrciKFdcR9mDcW/DSaRs69njLZ0u6PHg/v9TkzyITe2R6c7Pok/A2kf0XVc6h/4+46/3zlsDjClzr4Yf7ZmBfZbU9+monNH72pPdJA6vrzhp437l/gwF/9NcmsSz0md+BTr8eXlhfy4Lfx8TDnXX+Z6kvsH/Bt8O/wa+bfr9fVVrrmUqxLFy3ex68qVKXuAP1Xox5ajO7rf359a9wiL+cRK8Bf+HPBrqmqMl1AH3iBJyq8RMlgTotgZETke2kMP9tXkSHhnzyHdGDuBgw9XhwY22hbXArrMnbrzccnsF60RWPgm944j62vHxoYfCrtLYwxy4kRHKXmC2xiTqhVUWvEu9JvoZ0ZsI8fiRylZQ/Httu8yfyaDkxo0ucL3weF+Pn6dyA2G9P72ZM88lX3G9qJIzj/JgdibnE27tbZ0tNEVHUBEIX6nlo55fnqw757kdPwS3WN/4h6dW2vYdeDLIZIWW6acPwQg8zfuta98pOqb8If08mrxLZG6+HhTtEvbvhHDA58e6PzUD/b6MEv8pw5N/Pf+dmf8Xe98AXp/f8OP17OsbUXOwb5VyPzypcN3Q9ZN51GA4P2U+Hjy8qXWXNbhyxep7/BgfGBU9qIffLR8fzt058PGSCysVa7cGctPYk9/PB/49Q/ZVivpIDnj07EcpKXPjVi9spdTyayZy19d375+haawORCeQ+UpWOj3f4bvU7nfTe7r0UHUkw8Od5493t4eS1Z4zanF9xV/fsWuv/5119/+9qJ9Z4KcEOWf//gDnz0kPpaGj2UNCI/sBdzb3vjYnv/UcvjaZv8bP+9zdLEDJoKfioaJgzS4Nw7u+YOYTHwkeEafzv57y7+U5z6We9hO3HfGCMmyTXzIqeqy4QPLB895dkdGWxLCIzxXjvJR8DwfCxd0hFpf+HD3l7/iu4ZEC/+lAaNc2DTwfWtdrXnFm65O7ExcsheSHjqX3ufFQFeBlHHGBNM19ECfY/G439+U/VGzkd+WjTBw7AaN8PWLIu8aZYIGblF4VpPyFy9eXjbd1t5dmryPnNwnYquNH1gykuHRZNOH3qrVvt0uus7zQWefHuSA+dA6iWVVab/t+vrtBRlNL+SZGdNHiR8DkSOscUlf+Ui87x0dpqJf8gBBMn8QS1wHPDdVK/SxbiTujt6otfDnHGvcRk90eb9L8WtE2lbnHkql24uJ1a6qzlSDtuCNFlP4UEru5fkk9cEz8xtr+c79MHGHQJHft66KPSjaiGfHfhezFnE59fYGL3zXWilyBm2WpJ7sU3c+2H9ff+FMK0akklrdtHEP27aubWuKnrBGt4tP2tsm7JG+fz/h81w6M6u8LzzDHKTkcsesHeRJP2sWt0joZfQz97PwDnT0jo8n7wetijyCkIkxJj444HvyXCltfVtr7mB/TW6IEptvt02NueTtes5hPPl35G8QsAdte+ceupMDm3buy9mjBx/7b2yuL+RcRVldpeGn1po6z16ogJ0PfHOiNkHBDtu8O3TdoDWGGLLw2G9drpJtWdT5XX0pdp+srw2f7vsO74Y+pdut6fay6+XlpoYPhK6Dj+eTdySzD4pS8GvEVKynxD1w5176TlKFJyJU/LhasAHJthofpM0zwUT48RzYcSxfnuO84mUJcxbtRox2/MLQohWNzM380KErl36WNfzRM5P7vmm/CXtEbW3kTcZ627CrwQFk3IdEZJ+rE/tQW+bH7HeB0OzESh8F1h+tq/KHEp+x/2DJqoXzUmrKELmM3ECjLsYYFDhAciqoGQkuYdGTd+Enz8eD/eaireWb+Dprb5KHkC4GoZ3p0Aiv4lYIaQAAEABJREFUg9ti8i4oDC2c8A1K4nOQq1lzDZ02/NRaU4Fgo0GuBV73kwGizUCI/x1gfiDsQMfPqfpsRMFAlM9YeATSVvgBtvVzvq726husZRF1rrQZq/aT/aKzDSsHQ6GLvHSuJEnrgs/xwQ0kI+l/QvqB0ARWm/AZzmmHb+r/Gd8ExExdgC9oX5czRDP8JrwC/uAnlexiVgpe6AK21eIDaxU7DYAbhqBZg7/+sPj+7JrmJwi96HKFLxVymFv8pPE5yESan0B3XZnPWDqpPyH9X6Hg9wkZD96Jf2NzeASchQSejXyQPipaXP/SkS6M1KVyw4aMWKZtxV/4W8KbfwLiNOMH5JSlgPFtAFTZ0EQxOjT5FWP6WezMw4+HNCMHDswVPhrIpwfD1iTQ9Gv5937mYIEu4ZXeBZONrj6QjV7XaH6tDNupi/YFa+YXPNvY9ImjVfwxn9rOnH7iFH5o1VZ/IfMT+QHb8qLFPm647LlibQsVV31wGJG+PvItbks8MzYxbrXZJ7MpTdYj3DQZNxvlooEuvAJS4YgLQr9ArAIz/AHc66SyFuD76B0oyOyppeqqaRMD+aIlMrklaSAIM7gtiT44BkGSCZhbRZqyeaFk7lOa2Meg0p9zKsUIKQTa1medqZGdUwtVtj/mrr4oAyQu+GMTrOK742NTjYzwKmyzrc5DbXAj8wKcyE0QNvCWWvOql83OaOSELzbgXwmHiDwN42saExBK+8SmFRccHN6XXoVeBvQTRGwUXgHocn3qFFsDUmROhQdqB2XZXXSCmwHb4grq0iHjoQ2seX7G0kVKPZYfzaguOmnVthdv2/StlBNmgcR0yqgMMBXVeV5VXrICnmCDVEwUD+Rikmc0TdqTlxtmhSm5aBacmvgRbk61cmHxgM+I/7jRDu64cwwecE89uaHl5SaHGIOxxNJVSkFd2eiVDvoaUABpwR3cCEcWVnhj++AJM3EJevj0vi369EM2iUfoIMdf4oYr6rFwLCsXbGT7J4jyyZOmivUuWSk2NVc5OTD15CFrsElGTtZtcvTJAceVM5EVKmrW0sHB+kTYiQ2JuVAKMzSYyzhdVSvNWgKE6h9tfIOLJ7LfOMCKvCN+RW7+lcGdA4snvO/r4y5ch7T1zoPZq6YKHfE5h0LJ5YMHHg0Ro5LdVL+AhexpTWKSh8/Gw3ARl0KuXWr4YTC/9I3iMLKhalYeJm3L0sJLw2UxtCBxWnFQ+OM3XkIO8iBj8fW/1wVhZIv6kheBU5Mq4S+jO/q0VgpEFtpj1yTGIEE3x5RLqvLCaa1RB/KSZ+EcoBbYUNs68OkJ4AJkoSeH62Cq96aeB9xbXzyy5zRkCybZVxBMS8yVljwe3nvfNWF08Rs6iVkhYwoqYsDUGjvZ14JzMp+4Bh7ENHVeBDMnN6jQEf/TWNdGjAMHfsx6Es7Ji0ZeLHYeOjvz0bE1o9Ol20nuncgRfHjnUPojDtVV0l5jrCvcx/wJWzQ2cQMl+sslXET0sYOxA8QH6/s8n+AOskiA4xJNjHySc3c+CN450Hjy1HzA+0gNTQ5tnuTuiV6oD+tSFfzBSdxhT98S15UjNGnb/Aj5EB3YH5joMeCjyTg/0bVAO5BzIC+jnbgUgzb24IP4+IleBzqEf/K48QJjkxfwP4jNgf4T3IHRA6cVtOGRvJUsTMRPUxPctU8ib+Lj1eZWdEJ3gpS1+o4fHuR+9sDJWLnJtqr6ql1FDuYFPv9psFN5SQm9ZHCaWgGtuOc1JcZVEkMKnW211rXtu1Ji94lPJv5IiAe+OfHV4MHgweHWI4d4tE90jU6oI8RoYmtsSz9z52Gd7P0P9pccvAV3smfZTYXeve+s/7S19GplvD/gg2ADsgTPwX3kziFd/iXIgR4PDpUH62DOKdvwKvwogU27AX2BMTKxQX3m5/VSi0+f7L3hF96FHlatWNyJZ/4TcWu9vuKLJj05LHsQn45vXl+/4rubBP6De1P8a9qR8eDDQdbLtnVl/cS3rTV0apc9QtdmGRB29tuuYp3lP0VX7Jd9LzX6aTv97BvV1OHRa9OWdpU2+g0etvCNlt4HhzNP8mNgG+4VogBzz5wc6j5WXgiCLTLRD9dp8EFo4IcT55zk3aBO3p3Yddl26sHhzJ37RmrINfODDkIXVVeeCd7Yb56sufAvxsqNpjVRT7rqkDVozvPQdz5o5v/l+MZB0sHayYHzAxkHhy8zCkCzbZt6L02exQpfnRgV0GQM5e2SGXejL6/YPvFBco0lt/4fV8mTgT/C2+Ty8XhnXxlqVepb8iNxETnx1AMbivz/jEnrTWKX6shILHfisfN8sLWG/0utbbKxjfwr+AVsq4AZWeTLnZyPfXfkvv1452DtB/CuJwqe6CXWhSjVmqo1WkMuy2oLCIlO+MSG2F1FXi25TZM/1Uq4lIOhV2p0YY0kDogntlMH+80bh38HPh3gu0kHTB/sIQ/y/CTekSWkZfz79wf6HTqI0b43Dq1u8DH6SncOj955Dnh/PxTaYattu174+PD1Lxwc0+7bTb2XGr7qQIHTN/CaFRsO5N3x85BUzHdsOdHlxBdP1raGcbmV9jsHVm8/3sjdux7ko9Bxh79EvMmF5ElVqfe+1mODV9bzPfymsX3qTm4PdChkZY0ZPdqChjeGsmbPcSpjfWvwaUpebOj89euLXjn4Df+JvCe52aqpgIEdb8sf74vHHNYC5A6c33vTtm3ab125v1fxzECeIFSpMvfyusHLzIuxeGTq5fUGzc6YVe6SPmyFp23icOg7fvkR4IPNOz6LT10luWRbVVZK9BhskFVCRyF6Kv/C4CQnBvmQ9Z6/WHCwlzZ82NA5uBt+2DZkY8sbJ8FZp8lXGUZm7bTSly/5l0gvyJsa2UPmA5GnqnHDosUi0+W3KfPnwTp4Rg6+m5gafnbjGZMPKh8xTf8k1w/yM1Rw1skHzuiZscH+cjzjgxN/wRV19r20AdXA5vnhQW7d2UdO2jYxmdIJ3ff1n1k/hDsUfrFrrLjX0rPwGejwFThTJ/E9jqGs3+iV/Ng47BzzXZ0PuC8cvsa3J3mbOvbkg2D+35Lx6Tsf0eK3fOyK7if8Bj4vdI5/Ox8dwu/bbzcVudma1OGPAyUcFNzP/M5+fSMv8jFi3xv4AreTJ5u+MP7ty1c+er2os+62bVOD2bZ1/NK0966OrNcX4WuTkx3+kjlIb8i1rbZt4G7wbbrj+9j9kgPmLzed6PLPP/7Q9+QBfj2wQzIqEoeHdGc/eLJ/42bhQqYILnkzsh4YjN0HMbXRo7+wjsfKYSul0X/i66fEoiCt2HdWc+0VdoFUsps6k6+3Ta0NfXv9ot/4yPft66s2xjEBvKk8Qz7YV995NvnOR8brP3F68lwl6Dft2NngCYmsIZqqKnha+971gpOqWKdlZXJwcoEpGuS8ya+2NVXLepQOcuNAbbFPx9b/439nX/9xSBrakBOgwzXWumut4f+b7CbbenBP/eOPd/2DD4iBf/7zd/3zn9/5QPlDv/+e+g/24XvcIhGDA2HJo9g3WL89sQZeif8rHwUt69ab/v63v+jGx4nY83q78VHqm7ba0RdlXXrFxt52TQxLbKqa5uAenuc41klrJVwC/kEMBm0vaOgfGKwZws08PiD+b9j84/uT/tBAz44OLzwzffnyDVm7wJLrkPHhk9i88fHn7cfg4/nBR5mhe/YFGG7Q7bcN38W/g7rjrxc+ruLX97ny/O9/+Yu6rRHfs8d3dLrtmzbq/OeNY1v+Ekjv0o19+/XWpPFQnh8i5/v3u858sH6WWr3otr+oXESsyHOv/8Ru/jO7k4+RL7evGmPKWLDh5401ZHJve2nQTvhODZ5DnvD78Tb1x/ehf/Bx+cf7SR4+9OD++fv3H6ybu57oe87JvehU/nO+P1hLvXf99huKwl9ISWy/f38n9nf98//8rjc+lBMOTWRIpZTWrHx8Nh+f9/hqr8X/D+z69pemnr2Bvcmw/evff+PD1ReZeIp8nstO4wsjbepl7/r6ZdcLfOKBJ/58ovsNW7PP3G67GrQFrYFiXTT26cIPE1ueyV/seEBX3cTxXf8kb+/cE0/2xNBiomCBDRMQMPXgOegcd3Xk2NaXr5t24pS9886za++bCsKC0HXTyXnR4xAxEv479IN1/f13vowOiS1M7zw/nnzk/Ntfvi17CAr2aeVE8mKyVjymXrEnUMyGrlepp0HOcvsSt/a1T5jnsQmOMr81HdByi9Ww8J00MidqxhmSwYutv/32qi9fbvQZhW+eDzQFdqHS1MFX0uiiMQS1QnPj2QDX5lZJXh7KPav3ptvtZaE9eeY52Dsna1WUZnhHLnxxuXb2mdgz0TlxyPp6ct5QrWkjro06drzAL7DFp9C2Lj5qv65/Gd+x8WXnmW3reiEfvElZL3nu+k5efed58Du5+PYd39P/4/fHWrcTh8yYoiKu1omeJ3qiHraS67wbJp7396EfPC++E8Tffz+U++OD+4iha5Zif/T6+uWV+N3Um+SSNu6FtvEDuYPX8zEyvmjYgFPFlgHfU4N1ZoR+zb5GLCyBPZUcHCygAxAMzdw7z0xsoyr6eX55Ze9sFf218M8Tg2ZXfNJR5IWceeEZLf4yjDvPhLeb9cI62wjAxsTWrPwXNG5b15eXG3M3Ze1s267ed+zYJPa+gPk4e3uxECl5Mt+FswG6lmCnvhXzJbthu/SV9fHtW2nHHzf2nr4JnlJn/VR8oUv/fLjdbkNmr60Gv9Li07Fjy3qCX2u7JuvpHEOJS1yDs5SSOAh+udelvwAepw7ZDTprkjsCEvdWXQUR3QxJxgzgZGBiG2qhi5T+4IdHH/AO4ITPqatMGZpscaBIxHHHJRt+7ti377uMjIb/WqEM1CApzWLcatA3cqbxTHFqQF+MTQkZ18+MsotO6FLANYcLFs7EqBOcwAcaMqWG/A1lbGtyzxsQgAbT62JIseuM4uS9MML2mpz0MwfJ6q8flFo+YN2E13EMcvhcIgcIiUXI7dhZ2DJWTmKSMt6J4ZoiYDbMgIwXP7blOJxfmvossc0VflLwPsevEXouK0BzXRO+gdX5tx9b+gR9lIn6ERLIkOVUKhZFcFeHH3/IyVjaDP3Ha8ZaZgYL8ZMnXf3a/tlH17T/70BsCvx3uP7QPfpFz/+EG5GffH7FiX6DiX+H8PgcYxo7MnIlYFoZS/3vUDD/5Pnvc7/2P+mD++v4/1U7diwcGJjGgvzQzoV4LUgHCP/YQZNxEDP5wSTNBckqpmC57EydBRBaO5PSwtNVVhv8q/eff4PzrzO+eHxM2F7TBzefLKrBCl01gk9yCE//1GUh/vIT0guim+FbwIVg9LVNx7JNLeo/QR/F4CVWH91/qepj4WUweBeEl2UHIo9abDD40vCy6TsUWhvAwInxH9PKcGtsb8DqXGjYNxfuyQ4S3I9hxj9a8PhoLbzwzA3gEzd1fDbx2aoj7JOA2ra8dCvJXAsshpVimySjyPEAABAASURBVM2lxIhUYkcAkBm+WuVimN+M2RaXCv9kU0uduUt2WlpztsErQIAleem/bZv2W1fnBiwKovjVogFltSNnspcsntTJheBlfCHwY4e3JeQMdvOTB4n4RZTo1VvLFD2tGnRqA+mnDgidJi8/54LIEOVXOROPHMfB/JMN/SQul422wTT98MgtgK68/qT1CUELv19B8FzzsMo8RHTnqoInWonzxPYBZMyGNzBYI9Hn8bgvfcLLtpLHwQvY9CtQKmq6Skkde5addBKDjZt1VWaFVP0swQmvycj4yK2BLnQjErszI9kWrkZOUZcsLYiJE7rAkdxOG6bhqY9igw3YFtcFzPkTMkgbYStOsT0QHpcdQ+mf8G8osW3Jq+jRQrL0LHjkQaRa00CHgxv3/LDj4oEd6GV7+ZBKKb/ew5Y++ckEYJlf8esVg+ijX0r6nxBFouOahiwy07bpwKGoos9B/j5zoMsBzue8bTC0QJRta2q9L5kDnRnS8jMmDGwa2PfgA8YzNjLZWWP7DRpsj48yz/B68Ald1q4iIxBFDLtPviCyrKI+LQXtkouvQbvGkauPYjMaoF/wik1PXhoevH3dOSR4YFvQzZwNLniDXM5DfiD40Sn1AuYtoxANCGllWtcQXvzQ07a4Fp7tpWMO7OPLJUti3oqtdsm2/lOx/xyPnwKJ4RinTh4SC9rOw/jFR+jypw7hF3LbAk38ZihIGtHTV9e2bC//Y9IazJ4VGZG3BviJ3KrGHtl14+WuigdK7ocZTxwXS0sMa9+7Xm43dWLctw0abFw+vuYRh0wpLy85ZBUvGENPBk50OzR4wY7s8AwM8iiKr5qByARZlhaIcs1Jtpcf8vL6+PiYJ5Xiq2rokfnFY+jJQcNBbg9ydPHEAVljq8/2CdriJYptfqVWpbxUpWMhC6TQUqm1Jtsr3ol1gRvIeGAjVkxjnxZO6CVLSHFRcS1eyO6964YPs09s+HCDlmn2/MGBx0MHOR/cQb4e3AtQHfm11kDGo89JfGzLdkgV3OgVv9z5gHPnpfm+1uax9EnOj/ga/Phr6107Omy8uNgXj8UIfVNHThHXxvy2ZZ9rS4eOriv2vXPotvNy2YL+J6Ds8jNK4np0Lh35oMvB1/Nhvb8NPfnIcpLjR96uoYysn0A/PpvoOmBw4IuPIXjB/EO/jKGeCvHVLv3jg8QktsWkJzlysA8MdIEYyqkB3wb+jt8vKuFDqcGslcglrRJ94rOTfTI0T/Ipe8qyDR6XflPRLx8q4veIud26bryIZj77Qph1GMeXsSs8A8ENTtZj+Db8unAygfJVpZcXDh2JUdqylJjGnvBsrVTggKq0+9ZZl7uSU+nbXvPJtX3fdLtt2j5kxB/ncSi5dbBGon/0sJsEnZBlmzXeOTTq8DG+0yrxSxoGaesbOC1dPZ4P5SPJSbxiQiDtpTOy4h/baq2h46aUQXwLv0/q4F68J6FKnPEWTB7EL3kdPYMfnAtYSDCpamiCfuAe3IcC97eTQ6fJvpcDjI2YZx6NLeJbvEgf6PtkfsocvsVHg5sPauLjE9qH7hw8vr29QzvVsfPL66u2LbKkJ3n1IB8QrzgmurtKttdQPvwN9rkO/uC0cKKbbebnwk+/wG/4InVsDBwoEF6Bg7jgSh2P4uPmVA7U7m+RHRFdrWrFxW5KHDZiPLAhH43jL7tYm5uenHylHTm2VYzXqk3sumSRB0ODvQY1lbJtmwKgKToG4vsnNj+w/ckBqjhYaNzv7Se+fCP273x4faiaOchv1OEbfacO9qrk10TGYO384COtEdxjfyv827T1jiyAOn4+OGEd5EXWUGIRf0SfHGZMFD3xVWpRWpWCt4DxE3mhvea98ul9HT4/FN5ZC4nRk0PWQZxO/AabdSWHf3Cw/uAwNb4b6Isayz8i2BMbgtiq0LepVVOVFL1kqe992TMgOgnggT5Efelw7R1DA57BbazHyMAc/VoWHXkfWcH5yserhp8unIkWV+5f/T9/ba/4hv/kUEkcTs5B/rP3Pt5NHhV+apocKokSnkW8tHCNbzr7xE1bv2FqKXqDxmXWisilhxp6dGLUKnyGbC88l9X7Bm6Bd5AL7zrJ4Y2xl5fXhVdVmnNi/1h6hgaCdW3h2UqD+e8/vi/6zlghJ/5IPkKuwL73paeNwxf1Lz/QR0YgvA50qOoyB33ZGz+ht33l5Tv3yOD0vmNbV6vo/2QfeCi5fuWSrgJvM9/RKz5Ojtw/7rMn9wnb2DyBsezsHM5++fqFfRxZyQPokwPhm0PtQY4IzWb8r5KAObVoT3InQEf+KXPo4J7Z8LX5qAOqbOtzbbWsJ3DHHJK5mEstCmHgcPim3/5y6WOXqjUV+Bv2pC74fv36yvrdlcPjDf3zr4argeda+4XdyCHhmxNdHursAa2VZBH3J+PvQOojqq94DvJ9otNxDj34qGdbrZCPvInBB74Z+CK+DohS8GzkZuQ/ePd8sB7Mwe62NbXWFJ/kvePkLOdg3886eudjktEjz53m8PwkJvvesWWHRhd86huFgYNnk8d7Y39t+vF98nwyyXXLbtjW8dnXD7ut9QcBHfnJRzEysUspjFslMSZqV9PL667Chuj148f7mnIOYlVq7abwuPHx9YX7fBU5Co/C7nJp65uie2ePyIeIfGBZz3OPgX7oyBrGZcRgkKtP1ssT/x+aDIaH0SP479zD3j8+ujMk3K6UmVWLPOF/q1Ru8gLJ6hIH1NvWFR8Kv5dLJ362NuYDTdlH8+E/NsYn618V41/b6r2rqkkqRJCpXIMT7THvSH5osOfeideDDz9xYW+lbdug22T0OMl/cY9ZeR46cujB+13+gsTg2RH2PO80tcYHePa5qq7XLwA+R7xSnjyTPHgWzno7Dz5MoAPK6PVlBzr+NbkRkF6IQ9QdfBy784z6YP+f3BtczzX3crtsiV/yfHGQx9E3sbvtr/jiFXutzGffLXxoPgyLDyjpY4KYlMn5+O3OvpH7YO43sfVAv0kskseD2rA62LuSB19evyr71jsp9M67bfiE5kH7AZ9Gjtxuu1p1pkqhDYTfZG+Z6FGRy0fu/UV6eW16h/b+/EPHeWdP+KqG/1Hw4zJr/FjtDUfn2efbtxvxaYCUj1Ibe8OdvfONj9k7ZzrfvjVV04dsL36x84WPXPstubzrwMbYlr840dE5cTyJ5bdvX/Sav5Rg/SxjTL3xsZZ0xvYb8y96Qf8X4tug/e23q/8gf97R4Z1nI/tPBqFPCrXWoLspM09idrJfxJ+ugueN9f2qgq5aU1UDz7KtTh7fiPkLufKCbhsf8aqYU7H+pD/++Y4959J3Ti0aUlGTnH2yVx2slarSZ7F9NUF+4cPcCx/2ZAgnezUzkzg1dAjY+B/lT/bLc/3FpLn8CXMwuSCzS19ev6iqKXvKiR+Z+XnFz9+/fyfdQWYUlrrxUdA2a2/qZG/MunhnfbimEt9yU3knxjdwN7VmeEuIWNCa9BsfrvsmYmIlD7J/NfAi5Z195p0P7vnX6+/kJeov+fFF7Hs+Js/WB/vUk/vAA/8den+f7F8n+gz6g7mhxGjFinjZltH/ZC1krQh/tVaMTGgfYhqdpeB03lXj8o3c7OTIj/yFij/uazL6CQeaGH75+qICkWvNiTJQdrJObGt6wG+yBubCY1siH0BCSPIqvKuaHuxHyc+tb3p5vamRMwZNl7C0sAmb2UvSST7dksPAvkuEGJjk09SEpqHbtjXdeOfbEFooiDqy4Up+BP/I/eoh/Ahfnu0P/JJ1Lkpijhn4k3me1T/1gM3SH/ZxAfE38uCpUqsu86eQEbwLrCKmG+s6+mZM5HX27DGfSjvzvbXF68o9kzeF7hv3S6sqMrRK+Fw+Ez4VNgv5ItanDvJwEFPb8BrLp3f2lSd794jB4eD8XDQZ4hEI3PRxGlPVpN6l5OML+3h0jsz4b5zGHxNZA3cEnzZ7wJM1Gr8NHP+8M/ZMDKZQA/gQCO/BEj9Zy4NAz/EnjoICBB80pW74bN86710dfdqyEbJMXwASlwTdxOa8dx8YlNzLYGToo5ys5+g26S9AT67lu+zdmWcqrFL9R7BNHGrhFG0uaf3gOwFhTL0u2rYVvOTeymX0FKWA/3hNNFqAY/CunD/Fry90pq/kZj54CwchtuXgAcEM3oLg/QoolfmA7VT/EWzL9s85+2rbvsb9c+p/uRG9ojfxUhIgbcs/+WQsOJ+QgCN2zcfmCy5nBycTtpej66PWL+XXsX+nTT9J8Yn+K67tX7SS6OqzBC/tzzHb6S5I81fI4K9ybMsZDNBOSPLCcbLTJGFjU+Ca9rLLvigyHn988vsY1qphlPmAKKlnnEw785OBAN0LP41fYIILigJnFkvyBp5BCb3tf6FrrSmbkqxV2yXzJ5uEqJ0+MOCrn8WrBatVR1ba9jWewc/mZDK0l0+yUfwZ87l4Tn3ihi5jkKyxz3GodBwHm9sJDNDmB4QXs8vGwQvfyUZwLtvDo0psvh1el175jR4Qrys4gcixM7uG14999ScIXBr8zAQtsx9zaQbiw9TBDd5nG5IsC+RLuPCqwzbqS/S9IDSB0K8cYmO1KPaap8XlZVd9MPpgITk+ELazkeMHUWxzAyul2CDQCH70obmuNcxgTIpPJrG4avjh4vQX4rKAMeqsF9uquniKQld2KSMTAcsOmDpjGQQnfM+sC+TRhZO0xsBLX/Lqh16UclNVU2sl27RNnXbhA0vc9MWLmG3GtQrNVYdHIHrkBoJK0EzwoF8Yoh0667PE58GVjCxuUJrQ4M8QSwqvxRN9IycgcO3wMLhT+tkHnzgEPyDKQqOGXAGaalW0x4KI+YTBnfVqRwcAgpOb4aS+gDFidfKAEJ8qclVKCd2nz1AhQ0u32BeItooyH1DUawzMVqXPdnxx8ACVGAkcppV62YMuhvnGvpEboihrnNoufi/7URfZEqqyJhmGT+Yt0+GKsujt0MR9AJZBwBwX6NIHqii2lTiYQZs2+cSwRNtmFBDF9nrIyIPO1ndG8DOywtu+8IxMhphDqKXlh6huxGObbbXeRFcbT1ANWw/szmHLYJ6mJjloe9FWUQMhgKMm45P+gRPuPIxCIobU+CmBO02bFjgOMBafn2Gs6KCVH1VNsFhr+yQvYn/kgy67QCzZlsPDkSzlhSAQXFhpEIDwjf5PnhDLRufiYbSpY9u282BKHWrbqoJnWfFX9IacvZc8XQhaxfaqJwgDBQe6rQF+Vj9EoCQvbCOrK+NXX+iM6hOGXFqltAbBVQrjNjqAE5qJv0L/4OE99mTsys8J3wsmukiWbWywTvLj5CXx5L5x4NeTPXXOYq5JMnRaOFFVWGvxOydx/ayvdrVSaw0o2QWWoB0rJnlYPpecuegQTY3yXAzr5IH6YB2duQ+HN9TByYupkIkGxKAWZAwyXcXI66rqoBl5AA/cdJTSWpeJU3JCUVylycFX5NhN0ddeEzJ/0m/QbNuuFw4e0p6ZJD/2AAAQAElEQVT4dPJit+ro8iF83zbkFqKugd43BeeXEEcFcuJYUOhx48UsMqqhB7wYQmduImCSHnxYOvXOC3ViWEx28s22ChAvlUKXMSc0QrYldA7dOaZOHHmwhjSlyMie07BlaiL/VOwOrt1klzr6RoYozmETkLGxeAmZTeGx86ZpaCayZWmQI6JR1dSAOweKVvFC/6LWGANs1iP6nAj8XK+JwaA/50DXJ3wOua54HeTcwUddwSd8QdPErVzgMMoBQw5l87eOF7RS2fAJL2xbyIYmFFIOJCr/eoJDl7zQRa/MLPnYN8HnIje1fCmKgYluVSXbeuDLBy+RdJgRXgRCu5SjzWjsA3WhpB0Z4QsbEKKP8HPXjq/j28WEnyrrJ4QBRNEtfgiPjYOI23bTTo7l4C8in/gHNLlq8RQl+oYuumM8tpxKfjC18Ao5oZn8tGbGAFvFQUN8MjigfOdU8MnHsoltidHJ/VIYgPaS4AdOZAzmo1t4YZxa72qtKf1WXZDghxK3A/LGwKZGJ3RHciH7C3CSPxMfmHzKmm+NtYB+ouz7pg7fjZfgjDOkgfGDfSEHOncOhTKHCapqyPOaj97G1uBHn4kyRb+hX3AzXlVL3501uG03TChhEnk4qa81WGYs8tBnoqNS/wqgMa2TfD2zX42nGrHa9yL/sbfYAzgAnti21U2RGXuqGvKihfTgA+iD3KoPfRr22k1ZvwHbasFnn8IMPTn8efABI3478d9gcEYJafFv2BgfnehzySrGu6wGWNVKre+q6sg4kX8qdlZJ2UtP9v5y18AZyeElh03sxv53229qjRjjC9hAJ8mYQiKMORkF8MlMO/pSB6GYEfyiZ3OpE8/oJspBfiXnbGvrm/Zb8og4noWtU2t996lOjhZ6TfbewSHMTswcm0K3bwqfyaFS/iV3/oVTDkOEbq1ZOeib8ROgFOJRGBz1AoZvVGytKftbDuGrNaU0dLINK6wIMoiTOv6ZLMYne8KPtx868HfwXU4lSNB5W23cQ+qMhfP24wcHSHd8V2rVJGMjsop2+N6J7UFco398ryVvrFiNjzgzBP+mjh9b29TRsVWRu4N4PiAx8iY4gOhO4X5+5EsuYseYyy9PPlpLBJ85zNJAxsQ/g/gNcKLTGFr85OKCR3W1HtgVvWUYQj8WYnCNvoP710N1TemBn07u61m74TkTC1uNe1Khe2w98OFg/DixASM7+8W27Yp+YX2wVxSy+9YEqSDTk4O3JwenDR/suTfJauRKYx3OOfHJsXQ3yFap4evgZe5g3R7odLKfLP74fbA3CftFKWIZm7IOBF9DX9VoNaWU8QeKmFpmJC5eUNrIz1abqnVy6gW4Ibuji1QlStEO8kl74K9DWQcHOhQ8X16+6MbXlW3fwBMwwTkZ26FnDRIbODGeWAdgw9VaqRObQohtCcXspif35ft7PpRJ4W9bBmfAJ7Yn37Kn9mZt0OO6Je9gMr4KDNqJ0wkNYWJeKCbqQd6csunnYs8jrdMChqypk/tVqakbn2C2hf1D0Il1Ydld1Zq2veR+YtfQ4Ll7J67Z40WJzOwhkNNr0FitmrIf2KWB0nc+AsaHY5wa7MfR22WV4Qv0rSt7TPHBOx+DzVwrfIwuT/bigZDYmbzKXti2qdsttBM9h0g3sWXpyTM16YgMCLHP6uiBLnRPEAb3yYY9kheO0a1wUGvwAn+SZ/l/cE5szPPJQdwDwW9l7LLs0hydw/nBQffUYL+ZyseOu06ED2DCd6Lza/Zn7mVX7KXJuMjjVh3941ut8uRe8ylHQgayXE12KT6qKjVytuP3q96V9bJtmyTD14I79dAgD7J27qy/iW5MKPwH6zhWNuzNY+q2dyihJSYHc4ElpzMOu431nH2w9129b2pt057/VCn5crA2Iw/1lPvTkxgd2ICK+uvfm/6//7/f9O0v+EkHaF35F8H/+//+nT2WQAjm3C/Oo/CX9eXrrtev1raf6H8QL+Pbic5Dyam47MEHwIPD+8BGLv7lrzdtfLjIXD5qff36RRO/d2KLq9Sa8ZtEuFeOx/aTe2hvU2c+rryXvv8xeXZ71cvrpmrs/f0hQqMf6181nvixZBe82gLD001Ce+IO76cUgmzV+Utbj3tpcA9syNhvJ3YVvnjV3//HF/3t719kiFvb0HvHToELvUoNp91uL2rUk/39wZ5AVNDrBsLQxIeuAV0nDpEh5E89H8YWoefAlofefwzaBkfKfwJ554Pmg7gk5yY5YbjFN+cBzSlNam7NmudAH/w+ExuQuFyHWh/Eu5hryyffv0/hYhX5A4qMb1AOmVqQlGj7ps5+v5P3W28S76ixK/vmxDa2qoVLuunJh7939oXo11pD764P1vLHn6zzvCPc+YD4x+9DP36ckk+ZD/ataBKw8XyI7UOIVfLy/e3U8Wg6nrV0je9evxbzHbyAlw4nxmStJIf2/AvOL1Lh57cfT+VftP7xxwPbJ5poFZd5FxlKfJJne+/auZ9t6I4k8Da1Bn+UaSjHtGzB48BNJ/Ee2Nh046NwEQjbalW64bMGXYGFCOJxSImXpY2PnPst3aFJeAZOTt3JI8sS9osSW6jWFXs0ha6HqpqCUjyrJSdQNaxZh6fe3p5KLoQoNOMUOqYnpZ8WKio5snPv7r0pdt9uOzrv6LbLtgxi5Fi16J/sA8eBzWGCHk/i/GRffjIucCYGZF8y82a+woPatkJn4038Qle24TkAkS9C5wO7Hqp2CBRN/ozc19xEOEUXvTqx3tSyXq2rhD+yjZ9xo4q4JT7b1lVuerxLpNGiR62wwU8DPyABB56skTCq0iUXfuknn3MPHzO459I/xNsmbbvlkk6eZd75YP5gPz7wBaFVlbVz/9rYw2yRq9JgfczZlx5P9oDH/VR8NjBsEBzQIhJ+58rB+/2pgbInc1Toqp/wRM5j0Q+FV/one1MYRF7sSB3IWCe+L7cNnbpuL0039o6dPO3kH6bBYxIDI1t65JkBn1Vr5EPHFuk8tWSH38DBRxZ4HBHFZP50oEkgOHS9qzXu7/jRbrItyYvXQGBkvGPfnXfJT/s4XsjtSMlHwqa+SZ04Crrn3Xq8wYP9puPTnfV8A7bt4n2Qj1kjsJZU8nIAioYZIwf6gqJBDMS9ybroequlU8xYEBJRLKRKMZHfZXvmw7b4sSvDAIjYSAOZtGmkG9yAlLHgUqO7kSvGkm+TRDnPqSf+nhEEilTMgmH9WWjblm30mNgwiNX5s152R2gonB/J6EgYlFL8xLepaQpGF+izhDjw2f+faibzRJFxmqn+BRibl7X/Mvz/RMdljPkA+V9YRmbgXwb/mw5q4ub5Exa7X1j6l/avbDJs5/fX0f+6Xf+GG7n/NfafM/9G9nMi44EMxN6DzeoEBj7P+Cdk/j9BaAK29Z90i36Z139XQEKc7MsPaZO/CqQd+qv+WEGgkYMLf0Iz6ftnBorxAINKgXkqIvNzxa3+xw/T4Z1eQRK+aYs2rGVfC8M27TUjWqtxLdZrPj47ePmMrvY1lnZ4BxYBP6FNlvyqy1w7CzMY4Q9ALXm1IeKCpQIxI/hPbognd+A8hDD9cYUzEGIgMYxeJxvBiOsY+0AMmwX5iX6TnwnSwQ3nYDdLPyQEVYH2ueJhUDjKVTJ148ZegGgPmOU/Fde2ro0bQmrQNbjJRNd1I+ew68BPA1mIhOJPT5yMPbHpzt30CY1bQW5Aym9oFg5vbHmZe/Ki9fiAY91FtEp0xwurnR/bsq+YHPB/8mD7REb+pvSFe+mw9MlPiBb86TAbHticm0Kg0K2w2b74Lt3QYa5YQsy4fc1d3Pn9YJe4xMcnN46JzXZpkuwT2ZBALKVuS4biWvoGrvHMiVJVaq2p4/9Cl0+wrczZhsZK+RBN08xZfSNGwB7YO2PxdXT803Ph3Vrm2s95/VIK/pHTkd/7pp2n6BsPeNsGDXNBjU0nfjnI19gcSO7G/3nBePBwl/ngxQdP8uOZmxYKZzzxuh5iyEZ4dm7++44s5Ow36r0jt/Pg1pZN8QFoEf1fgpmp1rRv209o8K3WlNoFBtcgJnmASM4dxNVVMjg4lbxFQUmNflVjyPSuK7ac5Flsu+DBQ/ODm/FTmVuYkH962raqWUbuhu86utjWQGYOce48zMRf2951e9mWrcV8tVKhU/i01hjv6IOOzBHJJeuMDTxgDV7m7YmeAsCRZUP/C+7yP+spMYithS6BtAUe6MiwOvqdxDS2Ja4d2SsmiQs0HYhetlUVOVb0GeR69GFpo5tgaZn58NtWLHjQsyhYxFpYf/v5/Y2HxifwWA/IdinyrNLANqtJtPn5eU1oD/aYJw+yNIUbObg80LvpdrtdsN+wZVcjdwdIJ/E6sSl6L13I5bZ3WJdyfwnOAd4RZvYam1U8Ak5AMnbIjE8sBXD5whE4Gbetz8K0HuxBeUANPLM2kB/ZjTwocKsu/ODGntZiZzhM2HmBpkRrxTzzrRFXaBmWmBk8kJ7s54lneGR8jCExVwa3tErGJnZBKtvwa9qXn3b1vkmysEpRiWnaUvTr+G6t+fgK/Q7uGxecPNQP4NTn+j2x78m+veLCC8p6seAQgm2YB85JLFiLe0duV/K8NStik7Pb1hS5E4Oja2Jxh9c7xDz3arvtiz5x6+SmbfANfSy+jIzZtskdZOyb9r0tG7atL3tt5qC9YUvWWHEQU03gdRW6RC7h52XrJHan0tZHydxJ7tiGl8kv+G97XAbuATxY//dVP9nvgj9h0FpTw4cdHYxzLeuzMC1CsmCQ5wMDImMw2Ijzvne9sBfcbps6PMwY4SYXp5KvjZebncOu4J48zz35APjEX8m7J2tcFNSVbTVkbxt2Uhf9yEoco8OTe9SdD4jJ04xlLuPR/+S5Ivbc77EPeH9iJzUvXsF/EqPoHFzUZr0m96TkTt7GzHN/w887L7svL12vHKa9funKvz7ovDw2/LPvuzpxqSrlg30gNt/Af8mL5t6Zt1zClvDHfqVM5Ik9N/7nsAJdkw02uBZ5eTL3hHYjXrfFO3sDTDQw8E6c4qvYKwif3JNiZ+wI9+jfWkEb/dqiiZ0ua0On7da1EZ9Av21qjRdW1Mu/GP3++52cl4Jb4P//WfsXdblxJEsTXWYASPe9pcio6bm8/+tNdVVlhqS93Z0kcP4FuisU2VXd/c13KJrjZnczgCAYUiBOd17wP+8f6PSQ6RdoZl5EyH8yUxHwZi40fBMpiTevO3G9PT7nh4YHPJa2QN9U4Gs7Hs8YPFhvLPv2+dCNw5ubX/CZh/cZs43cPP1ke8vT7ys22M8rB3ILdes1cMDjMYizgLucG16nP/gIZtpKrJalzXnj2O7ot5NDLhu6L8uqQr56b9jWRZc3DlHf3qbOEYH9G+tGl31SeRkvJaWQCnOwUrd8y3FMQKe/EoNVCzqu14uu8Lq+NdWnjwYPm/3Y4MvBGESNee9cu1xDhq+/Lfr6dYVHovMpayCcW33OOzGPD9nfq9df+AAAEABJREFUbIWURYoIcBdd1gt0TfPCLx1wjtzuN2g08Uop6Jhqtpl6YsPSFmRf9faG3Pm3R5Zpf2MOQoTtA01FNZTEsbU26wrpwJeOZRD79y8XDspXDmwXvX8pev9a4RsqdVdpmldGKoD7zOf75G3ahRg5vqVIiU4n34M8PLSRRzcD+44b8GBdjwhFnGD/WIeND5vCZgsKfiL45bbMhXl7uVx0sX3EZllWlVxUK2WV5gchDmM7NEwLFfSorWh5/o2aVhexpJLXD208x5m+6ixs3FIGeBVoE77+9q73L2+KlHaed16X7Lf393fWlIuWpSqxUVwRoa9fLspMfHzQM2R7aE4e5vX2vmph7i7ovlxXOa/eyFP/zccvX5re3q9y7C6MLcQsIB7sr9a1zb8ttLRFg/X6wZwz7PjvwTw47Ct0xJHqjBucKKWUp/2Brm3mVGX9Nt+NNdt4iX+sp7jcb7qQ8RfVVuV89Vq7kx+2reAj42/sLdw/mAcHz+AHeeD8fKDbgl/eWG+vb0WkMjCALr7TwFPq6HsQBPPcKTfWkofXdg7e75Sum8+GfThz+tS2W5+Q6Bqzb2e8YuPC3Et8lRjjHIkILJAimPfk24N8emBvgrOQL+tywRdFq+MALWi6M7cc4xhNJZo23hcwTaMHz+auHz9uHMDfZum9qWPy5eubbGvM/W/I17I0tdZkX9pPO/E4cOING+9A70PBnyxFHrftu31bQpW5bFvO3F7ksrZKfyoZjwhs79Ad9IW+kJtfvl7QgZwbnRzdBIo6Ms2zI1ck9rBi80fYvcJ3naX1LOgRkYoIZRT5Mv0L3LbfEhzX3b/dB2u9589AdhMsBAN5/lOR7fU/K3vH57bvQQw26g9y5kZ+3Gg/7jtzcNMH9U/nDv2P46Exna7Js9aqAkQEc/YABuvIrgcf3epa1ThMzdL14DlVSur6dmGevKPToj79sWNTWDVJOCA0+6eejOMmeAbjobZUYCAXPO928J15tlbo9xglujhmhjt7kw2dB3zgCp2IScrrzIJuzoOdHLLddl2wJzGeAlXQZWevNJjblY/Gfl5c30IsbfKzoHqOgudoT2wrik6F/LDcO3PE88ewsS6RPsJFGmxa+1500Nf5ymiZF/Yz69qUpcC7gJfgSSHKDmBnh3+nFJfnwJ21+Y59NPHnVV++vrMuXciZSu5UrQv8WHNLWdXqOp9X17kmp5hiqvhswZhlWRVR1ZFzu+3EbtPogz6MQ5595/OYm+cnc/nOXojlRRf2a5ESKBrQDnJYHICPAS39/l833fG982lnD9oZ9z+H/PHxkD/q+iPS/fbQDT/dsaV3SX4m6K43Puz+t//2Ozlz1w0c237AY+C7AZ99iznfIWCNb+TUopXnjGW3tmoBmMaCBLvEfiuYd12W92DAvMQ1Bj/cKx9UVvzfSoiwEnnpjq2ffN15HJ+0H3Kc7/jnxkfCzodg+2Bdlyl7gX7zvGFtvBGTB77aWW+tj2M+/YQcRGMTNtsvd+mPf9z4QNq18ZFS+PDKc+fKmjzykMpQZd27b3fsQQ7rYMki88qEGbkREXJbaCcu5+QKj4X9T2uNuC+qzIeIgR8GPthkvbbtxjvxpyJi+sZxufGh3GsCnXoQD+u+rqvslzv2dHy1817dqXjMfAfrwBgEDkfyiJD3xQragGVGoB96Ooafn3d0EFfOkjTSnTXi2/cP8kcKSYlhQS2wz/ns9iAxEDlxLGNjLTrwbSe4GYsiqwq2IpXZJ3mvwJC8pt+8ZrEOqheVTCQcynrggzt+/y7r3vAVpoG/a2Ov8cne+JOPxbfbAb7ElGTONx0wvRGnG3bceCfaWCs7us11igwRPr6xn/7kg92BTwqx8/8iwv8EbiayEfL9u/8p7ju8xsxF3DZliLwP7Hbbc3zaO0dCXies1534BH1J4gUOiigyrm0QeSs+QDM1ZK0fc01zzKUIqLgLH+oW9lcra03FZq/JxcapyOpb9gTttHdZzoX1YlmbOgo92Pfb/vut68Zzwc+Dj1kf5LR0x88Th/n87cenvvEsth+YspOX5b+9LcztxnrVmLdX+nPGwL7LIlnW5bpQFhkfN6LaAO9Q5UN0prgGNGPaleyD3TdYo12urOm2LcASxObx/fuN/cCunQW4lNSF90av50G81nXVwGnfv93kdWoMIcvEuIA64WX87ItIeGzayb2F+X5h31SYW87JHz8OfGK9oIXJGLvMv07/hg5yxz40OF4dnB0+HTyhp8jc3nfZD+IyLdw00E12IF5QgAUfuW7dDmodZO4sUsU2UBQRsthKvN2P2rPPZJbr89QkXwr4A7/5TM44A55nDNFDcf6Bl7h21sLdE4u6fbKxDuxMYNfpktHCFYQEYPmOR4cpS4SsdsfOQR4N+kqmBIHz1GsKXfK180z0OENK8jzTPrc+Q2khINGlhfxtrch+ygxyo6i1dvogRL0CTcEfx8f8rStTdj43BnYPfD7wb5/+FfIki/B8jtTkWXmWW4fIlPtKFf2hzCJf1rWPgcWdvkHeBvuQpE5eg7Dho336auCDzjzq9A6A2FFYpwPn4F7hHuTHEwQP+C3YgQ61JDENZYR+vV7NTLyOHvzCuE8enhtl0kGbSf+AZyhg0IllR3jQiuCX8QQiqD8BNNk+2KL3JBdDCgZQnTGR14PnyCG40/s/uQMFXyAcL1w2sNhgsoGUiFAE8MR1n8HjBob04vGzDEEDPGl+9v8nbYHrUL14Ohn1yxURGAUGunSCYhgkyK+Az+SAn3CAjyV4w5PK+L/CS451shjYu/gJbkeg1LNnwOcF7n6Bh9MNV/4TsC6v7oiQcSn0K+h/clmmhxGvP7U57XL/C4zH/MVmfPTstI0G62CYshkzH4PHDB4z/Usn4xncZ6ERxj5ldugPHG1wkpp+kCt0z/XxJ12Rgswjb80CvTSvgJXBvE+55jiH/vIzQOjwdekB8zLkk971yWfmqr0jue2JoufldkTMfgp68Q2o5ms4WP1+8j8RZnxARF8QqdjGiKB23sb/59xEVeESmWdMxYwbijB4sRlMRuwkXyWcYph10X9M8Iu6ZRkOr4qweNVniQCXMNUwXxwREXrZGxEeEh2MSwpuwHHa4eeSCCoQbxCXbaGYd9A5/8stJxEQ9r0CXugfwQIp0aUMAiuYMEa3ArrMoohQmyXscB03Fc1+y3nZVDKV4Boi4I/zPP4XfGnSFT+pPAAQORmvg29wHY0mXkTA0zppXn7w0MWYlBmzNI39ByseREUly8S1309es8mG+5DxDq8xhOzkkwo2YrhRESEpJl8KRWpeJz5aWsDsCUUYRKl50ZxlolPmSTjsVHo9ZkjGXBrMKhgzLuHHfizGfo+9wGMRxjrHQOchiG1nl5tKRBncGNA7Fwyu21b7puDrCSBGxKkzuBYalC8QuTHwTSpk/ADfOC8+1ln8hDTlwlaR6MZcS2wrNWc7GDcerM3SLThSBDlhYylpzTsiTlmUxheX6T0PBM8wZUjhOkCFfZk7AElBEZGTx9TZHfIVCiXKSRHBOLJHqKPrIC6DDWAWcY05fsomxvigA2NuVA7M74yDxj1AYrazwYE3PA82tjubSaonTrxwO7m281KzyTiQMp4KKoXN4UB+B2jSF7gKuUO8QAx1ZKikVILXAdr465ibBikzVcr5UmA8o5oHTGZh99QZFDdDESGYu6HOS/LBhsj6mE+KMWI9sBURE0fgo8aUY5zZiZAOgg/1KLRj8wGdYTBmHJfmc1hPxiJSMi/GvVm1qTSV/FRyxJDg+JkNisz/zsuLbeI8EZ+bPBUq1McTQtYpo9Lu+LdroBBWKCIUGfJLz4H8LilK6vUR3frtM06sdxg4yAP3HfR18iFSKvit8eKY1IXTvM44n/3gGxgQIXnMfUFl8rCy4Pq2LagDaQAF/YRdQx1ZAmABfUFXdNN5IVpjoNDZnDqg9sQpJVTZgOaU9USgyCwqtT7HQr1bxtDBArZxyrER58kRvtYzIuBbkX3iOh7GHeS3X8JKKbJuUw/0jEBuSdWZZyLenfFByVyQ4NV4Ye/yfzCkdDvRN35CEocAr+MM6+NS7qCv5On/jZf9jRflgf9CRRFAiqtjx64dW3Z25ofzlZwyn9fz3PpbV/N1X8STOdS+I0IeP20c+KfDkzc2BmupCvTb4a3ppFTYCH4dZ/cN/EkKaUe2Y+q+CLCAMffP4oKY+AQ+0qS3XTH7AxsxSaDP9j5zrKPHUMlG/4Dl0OG/UQM/41XimYkPaFjvAwUGetgOJGEPrJTwELZ0Gq4HdbHGHHN8jD7Lgo2K1IGNDw5hHhx4mXdl3g1yIrE/s2rhADLA68h5kDP9iMmrFM0X9caLnohPAXdjzj+evB7M0416R577HYOhUEHuyTvhs+O/HX27bI+wWFz75PNQRsgvjaUkeVaoVxUEO84P9DWedd2JQUTMsUgJMZPWuAsfr0mxn/MsGY8iiYMJkOS14AYv+5JOJX8Gh4cH+WQ+sBXacRDGaWBItaEDa/NG7vn/EWwcuKE/fqUyAHve/ZXDjrZygIFS5vfgUMbPXNhMU3fym7BDUYHEDwM+xG6XNg5rbp9Ixt+dg0fbYB4HMS9Zpi8gmnchxw585sDOtYn2GF3OjR3fmKajr5FLKSr2pz/ecmCzXooUO31BOdDhOKPgJnYqQ0lOOA7OhUouzzWYw5DRD1VwfKjjNcL/4cKDmFue7SeNxFKhwot/awu4FV7TdJlvdR9jSOCl/9CBDZ08S2ScuS6m20HseD4iy7k0efITGoxhI+uT86HjIMeqYrsP0Bo6n5KSosgHIp8fdw7BHhocKAzziKKImCAuyz88H8jzjZzYfdjRpVabGnGHRAGe7whq7qDhqg/iGrZkoQPf8ytcLVd7H5ry3AmZODz2mOk25Dn3DxIBE8EYyGoqmcRCgpTDlKq2NB3E0HodyOXmAPyYIHAjQhGhVGiQu7hDvuil3ZEPLzr93LeeBtBn/yBItvHCB4NaoWKgz6xH7xiCKYfMq2wbomSbfJB65wB2Y64oGjpeWSsq0kVkurIW1aXowqG42KEY7nwcvONX54f9UcmdDE0alyVtc+eg7xBVRTAIt4Euouq+QnwDulKKkrUnaFs/ow5w+xgK8jnYY2VKjQNV65DgeQ1KBJWCL/HFnUP0BzmnRG8YVGIckdrtZ+JxsNMy3bKcenVobF2m5Pwc5F5Bj0quDXR0/g98OYZtSkWgtLCcGHcC6Ty13ZnMAzNR4stCfueM7b7t2P5AhGlhAm3H2R19OrIG+gSHyC/bCvNYyPOce+DXoTFl7sgzBLYIFRby0vo6R5d1geuYa6/5OqcGChvf/tjxx0Bm4q98+ioCJlDZb+easmsg1912ifFQWueh+6EgH6QKDvbxwenOwfjj0dVZx4L+iKJB3fouSyO3ch46r+hm/sIvxgmFcJs21podcPwenBDevcYMVln0q8SyTCi6c+h/MGcDXTOltlQgVb0x1tMAABAASURBVGqX2yKXCz6z3gbHzWtFZS30uPuaD47nh6pDYwwJO0kF/NW1sRdxHAexCHglRIkOhghLNb6URdrnurtN/R/st9w+8Qvxlg4+MO6Ppsfn0MFzIEuoeM64jITJUJh3aYpS5atjM1NbG8+ADf47h5efwHc+aNyYi6/42R88ktl/wfvAhAHgLvvmgQ27mURo4+POAZ/Cx99WknWnKBCNGLlt33juRKYyqiLE1VXSSIO+VCW3Mi4KNYQkPKRl7fJ/sLATixu6zTWL+O3IepAL1nXfQWcdrnWBpqgxxyrz2TEJns2WZTGGZa3KLNOn0//d/rNtjpFgFOqdTua8aWtDh6XIbrNtyXqbzJtapevlCn5XRxcpdeCLBx+UnLsfHzd9+/ZJHj2eskAl/kKZZVl0ua767W9NjfmeJcn3jQ/4Xf1I5IcGTvca/vmx0RZ87tr5GB+5qbJmNfKsLUNRNnwUs2+MA7ybpFDYWEqWAeg2bPYM2WWc1jyfOs/JXRGmLSqlKN0f6In9XgMe+wNWQewl29/waahoMN+8Xt8+GRcXvqr4aJDHzgnH5PNz40PMXf7bs99/dPlvSbL0YO8y6f2h5j/+4x/z46MUyAf48D78T4oyVxxrvsfKf2N2J7cGvvOHYKlpxX+1FvlyLDyXD9Ya4x3Hpp365+dNH/jOcm6szTt5fp/r2kNnLjYlLIi0GNInz5Mf0HTkZDAQUsEnc97ywe6Pb9/18flJ34LYVCEG/hu7//IvV/3L/3HlI9eiBR9AIlyqAOuO/0h15BUl+6NMyXp6Xaoz7tLa1in/zsfmH3wsv92LHqxv37896N+1rk1mNlDU+eD1487ez3l2MCd2oA8hHx2+XMmDi0SMnItRpC9fm778tujtbVXjYzFL6PTPg3XvXEuHNj6yfvn6pn/5/arff3+bMm98iL97DWRNEHNrIGP0rpYV/qENH5tujpGrlleyqJEjF+QEwlmqdGPv+cmHwzs2/eBD4R9/3PXH97tYpvDF0EFSmHem5PWhk8Mb64rz54M55JjZV//3//Ob3r8WZBd9++Omf//3b/rvgP+/yX98P/THt12EjyU2dK7NMf/jrwtrwcLa/fX3L/o//tvvjCf53JXW1ftp4n1oyB/FSQFZF8FiY+JY/s7cdl8pVdbDda8PSZC/fPmiZV1UKmOsKyoYwYf8LKHrddGX6xfdiOkPPko6Hw8+rGdsEvI2Fq3vfAx/3O+yX2jSXRm7MIe7LPuD+bXjZzrl+D/QZScG1mHwE8yBgz7n7cfHp5wzot//UUGiB9NEXqIW9i1vbxfielXy505MbuTbRhCIAOtlYayic7D+hD5n7Hf5WXPgH0HjOfT3P37ozofhT9bh799Z28ghZVEA9sdAycA2/8cgfqYpBvkgtSL445O3hr+KFubJhRzBbbO+Und+fv2yELNF71/epk5f3ldd8Kvp38D5/W8reZ7wLOBcVZhsmItEoUPQX+d/oLGuiVrBeMh6BOuT170dex882x7k4iBnM3D5c17ZH865G8/QO88V3CwpWHsP+doJ0MxV9k0uf3x/6Ob/OIRJ2ceuOvN+mfl8I6YPYv1gvTlg1Mnx5Dnk/LFPJjCnBH/r77LDx3u6yH36ZGlVyaQY+H+MoZ2J/yAnIyXCjn+ktgJLqOFPQ/WagpyIIA0G3D1ep1881ho8i+3puj/XkEyPl4ljf0p+/vS5Lk8c1oYNuN82+g6eGdLGmrCTlwZMI2dSg2dC71gSRdbX/kVtCS1c3u8P6DbGkE9e2A7NK2V/DKI451UWfB6A8OXQvELYiJ4FOcdgbAgTlcyzht9XnoWFDtM7NtbDdK7vxG30gt5D99sdHT4VPMNrk5jSRlPwW+BdSbQGRISS5CC9ZMgkTzBiEINkb86wKr52GYwluh/4yPm1kVteM1x3OYifuMYQeksBwYtOvsjNCGKI3CySIZDtIdHPjc80gV8FA+4TdInObqMC+hTVp00JfaZ77UOROweyUQDqiBDDsgzTn1D0wt+Ja+eBaMBUKCRS3uKoSBGh1POyUYZnUwFnw6v9l5Kgv9reWP3k6E7rRjlwpG+q/99u+Dj5/itijxk8HhHTmIhfS9H3J9iHyfgLYtrQZWdFxE/EiJD/8EOgphWU+nm9fBQhgar/3eul6wv/pcer/Z+VlmX4z8ZefeY7eWHgtIWBDtHBTuJgglGlh5vKoHjdrht+thmfdYyKiOmXXw308K+gXy7QZ8v8JgRNwP0RqZgQQkX5So/lzEXtbHrmRKFPQNBvHOdO0IgIBeXse/7QpQj3x+yxXsa37NnBj0lCQY2pxoBxAsERoXjJYDRo/AnBglwmZIQigthDPPGC3/O2zyeczfnrNpJQYwiW0GqCuObYkDxBGzO78rTMDEa46XeWWb+JR5dvj5ZSWLQK+lR4hbsnRFAHImL2R5xl4WlSgTIXtDhxC2WiGXLcMeXQxTMTXemBFiZSsvSFvE7If1vO6M4n6+rF1HWwpz/Mw3WD8dwe5lMQhF3um2Ojs/Dv04agPyKUlJmpKMCrHqef0/2A/unKSDV8tiyNB+qiig+DPnFZVog/8Mgn0D31dGmge7Y9LwzjtFxmkSWVT5mj89SDIDOUpQgiGV9cEdY3ZVyPSyGj23ZxRfypA4SiSe+f987Dyw810ztGEWH2k0dnrhoc/1/5GbcRy3Me29KTn3F2NosPNkHme8DbtOfof/3bUXjnoWDwQ8E0/S+yTxkRMe2UQq8rgrqBPutVEl8EPqEdlGLM/Pygdt4aJxQnOQp3ZB88jDZ03dCBphDNQ/zQzs5j4wVr2kEnN74hStA5VEE8aq0cJjYVSuM5LgbHbAK4ljEgPq14ioZ2GNCvw8xAcQ7y28FniJxKNR7cCzvt1qqsv7iypGQEOaon+NkR8MQFKpnq3vBh14NNtH1g9IiALMQwtmAj9r02kudmHS3BkS9XJz98OuU9O5mNeEEKieFZ7mzYNuQ4hq01NuMrei/ICZQD24UNhOfAyYO2bWa/qZ2cEVdmkeeTY3XwjHiiu9BOLMwbZpNnRUatTRGJHUOl5BkHStt6YPsE6ALeEYEv6+Rv/bKE7IPAjeKZe/oO5ZAWEQoPuo6BHkvKCRBkJvJCr+vAnoN4GTpri+UbIkIlUxsx6M4D+E27IZ3rHKWAZG1MYvwA74CX+6IUWYdEnmkP8wU3IgRLVTbkWay8uBjgVxBGpBIEy8cxyqLzwjRUmPUBL6GLAVRwytTT+B359v9GYObLGX60/ZFSKaHCoYRLVgm5r5KTXv8kepBhtrZhxxbnXccvA8E78TyYZwdlQOj5EoEG0Bz0D3RyXmysHQ82um4nCBGhiBCY8i+VWZZCLJeqyLOXDGMo1PCj44lI8l86eI7v6MIgY4sq4zvz/OBDpWkb+q8c+i8cotqWF90GTocoYG9/1tqgbXK9o2vHT8PI4GDCXC/8cmU9TPMaiwh1Xt4C/9mP1m0CdK+7snYMeA74RSDwNfAs6SY01sZesDTJepRSZLD/W2uyTg9eCAc+d93kESHvhc37YC504jnhKU/BOGCdJmf/AAeBnBJT6swP8TJgfi+YeYPvCzmRlNbHL+Wdg9PHdudgqcM6ZNsyy9TXeAGu8zpgZJ3gDl6ndQAuB+2hhr9tU2uLlnVlPVmUmdqJ58bhjZhI60pfSehMI3yBr2HhtagzwTBRD3D9YnjnwGF75sFQR0YIp2qgb+9dHSdza+o0UqFUSXIMv1qXjfmwcdo0XeUfSYk+QTkQFBFaWKNLSfhq2j9g2Iht2mYjgusY3Hh534mF4wYZvUMDnezjg9gN+B3oNaDPhB/+32k/jjt6OjIAB4bikNg5NXh72vjQAKN579hpvpfrRY11YiPmOy+WEdjEvKmsNwOJGOsbMAfzxI8WB+BeNBq8eB86mLNMUXgHcVjVmEO1LgoVbE0FOhb4OhdKKSoJlGR8wLsjacCj84Lchavl63b/gE4q4MmSsBkCRYQg8D3rA+TOi7+skJJWwNO9lI4xPjpgeic+D55BuE8e7caEt9cZqszPBzHZlcSiLedcuXPye+CXMTqyzFvo1yd/i8MjMt9PDhaMVzgI8KHSsjbw0dO6wpzzYH1yCPfgxfzO4fysc/jhF3QrUzJVawMK9pbJ/w7PnTUmUuRNKllXH8ybneex4wMSuY5e+LiWpkYeVnwrLkzGnoPcvutBTm6A+XnuP1g7LfOpmquwskfQVwHdziHLhh4Bz6qIUOATLCdGQ3dOKP1PJD840Mat+EPCPeAhWIFOG/iuD0VIKzm/rk2ibh1+/PjQJ6ekiV3J2lCIwbJULf5bEhyatVbkg0PxESew2TQPDrISgohQyRQFcg9yj8Ng+DteHt/J6wd7jI1Y78yfQd4PckciF6LIfzvG7WCtCg5s6MYmoXPHhj75icu8hG6kD+8U2MyaaZsVQwavB3fst6x5sFYk9x+sPfa9+Z4lRkv47K7Cfrjatiwipcj1XY6FwevRTmJ6DnWceaC7/9bjj88ffLT4jq0CxlNPKSJUmE8ZKVDl/Nyx/WAeS6EkXo1nVhZkwe+xb+T2IaqSkhh3Wb+BTNM9WAPts0kOvdepir4FPsNBli9s4R5kjPuMP2ByvV51mc9GZDlf0c3YHnPZatM612d/ZNjRd5N9ZbSIQI/QjkMOJollOpa2reAnQ1JGEHOFAn1KphKorcr+DEleu21Hx57TB1KEeRMvnVcQu4Q+IrUxDw/WrMG6YZtd35hb2/zII3zddfPzgL3GlMUavV7I0RWZ1eMP9fFQsL4u5OzCAX8p1qQT0w1f20vSQt4HMqWYudV7h846MY4+gzzs+LC2pojAD8cE+39dV1n2x4fnyy5IZQmgKSIUHCAWDtiNI2LinKnoWfE3TpX5IoWhAf7A7we6PTw0YcO2nX214zSgF9cAIOB3TJrhuYOOmZq6LEtTwR7T3HlGWWazvIjJX/Cx7pXnB0ygCSV+Mb24XjpNP7ht6FKoQJnyfOvUDAOePVIjpCwF1oMPEh/ATXfWRs+9O+vCjQ9E8gX+zoebO885tJd1aPi1ZmMUPkPI6SrktXVM9CqsL5V2ZS3YmSM+fK+56MqH0VISuaGIgHAg3zEUdu6yX3yYbjvuXgeAztx3jMQVGNwa+bJUVeZ8yeJeJb5zuy0Fvinj25eBjju555ggSAe5dfQHufDQwT4UqU+ZoYxUwR+tNfJrmR8nlnWZcywz5XlwIzaOz4Z/HnzBNMhxLCE4aByLBgfS41wQVPmIWziUH+xDb6zv+34wLpnfgV037Hvw3Cilol4ooqCPFBGyL9dlxS9dTD/0wG4+9jAEj66dD8Y7vu3Mt0C/9VJ0eQv5o9B6HbO+zr+xHSroV8nh5HnWFXPtdfzhrPtcgw9FJDKakty3TXVJee529j8lU/aLEH4wr3YvqJGKrPBOJaXtPvaA5iCPNnRMyV8kRQn8H//y+5N/SNr14Q+APLP36ZPBs3FnLjPEjQh75f+1AAAQAElEQVREHRrknX058MpG/vlZ8dhu6FIYDw3WmTvryZ3Df/vCeCsx49GFTpr8PvjQ9kncnFOD2BzoNKLMj0nXtyL77cp+rZYFHbo2r9k86+COfV1C3YFC+z5ksL/F9e3bH/juJkyTPwCvPBfm2sHH4No0PyD5n2O++6MU68E+YZf/RiXexoY2/TGwwR+m/uPfHvr3f73pj7/f+Eh3490VHzI9IjRtSXIci9BhZ2xHgwDvPteedb3Q/9C2farzbD7Iv4/bp759+5i0lfjjwknDz7yXdtHCHDL/gPeX396kItA6z9CH7nwUsl53PvDu2B5z34vc2GV/+G/PGmfnQXkA7gs434mpPyJ+sn48yC0Ygi/ZJ1c+nBrvjMUgPgOfH+xbhC+lB/upDpORqRFJnnY94L0ftHudfLy2W89ObiR4ie6IlWLIzyJCpe+s7Ru86lwPBkYN7Hkga2hdBayqZVWrb7pc3qYfxBUKdULemXADH3Zk3Mk3P+fNG0Z67Hdt5P/lEtBeBImCNWBj3VdvrAFV024i4bm0oEOmtPFx9faxmYUafi8zT7r8rAkQjl34Y9HAuKGqxK4uNCJAA6M25rr5PsjNO/n8g4/CqAm98Esn/gfP1l33uaZseqC30GFZqgJeDkX1GhAVG4cGD2jP7Q3Bfk8pWYjBphv8Zx/+M+31fZH/g5YoRd2LBjyDD5E7+yLUetovwZq5hKygi3HQBUt8G3Os8kwo5KHLWsEv4nlQgRWIaceyNn397aplTXTWzysjZf1KSa2MreCVUlRoF54zwv+dWO3sdQIqrxt39iLOxRsfw+/k4o29sf93IzfqG7aZpmSqE3BDkD+QTrkDwx44bGDrjOFa5SV6Xaouy5X4rVpYZEqmskiBUKqzFO+wR0/hVuaRzhJfBZF1/l+u6F1PGnFZhuXfWccezJ1IqTYhQ5p+ArfxHK00QqHN+QdUnoMr6zvdqrwfma6Tl/ve9eCZ0vtQZFfBP6UEvhJtIKQDvIfjzH5eXBHB89B0m+ybTu4neZIwNYwe5MvQwMeaOSD4FTEM/g6/g7EOJ8nP71n55cf+HOhzsI7syLTsznPFKLhaEGNvqqKr6yGJ0CpC+NB6PeiRDvy4867pRq0F/AZOKFTUcNq6LtgrdABCSjMQZUq1hOyHSh5mEXXJZUQIyxDb4SP4lLM/GQca83f6Hjxxja4zZw7bTAc3VQ3s2a0fz7OdGNCN/FQjNqccnZcNDikzZtu0nRy0jzrMzcO2La+P/6wVL/qC3pV8cC5anRed47nh1wO5Zm/fGRL9DQW/tlaxuSjoGFOyZBUiJEPyUzIFieZlhQyz8csPeLPlsReIpIgIGMUciwhF4li0+RNnDuEo3I0Gg4T4C7gPOLH++vviMUvTmS9ld/mETlvQR4TErf8PV8RJGBHKJ0TQ55uyEyhPslm6/pSt5wWK/hlA0QuMZp1d2hbXDW6/4J/p3W/6aR4V003wwBPo1ms8AmWf/S4iAp0ANwDL+2d6K+g+hqniRBi+8ILOiPjTH2ICeNwT4ZAONqAGuqBlkPtnHVYh/jixguSihJVOiP8Bv8PLcnk2/RyDHXUYUYFckfALPXm4/Jmy8mU7DKc/3HMCc2tWyL7JzzivfHmNTYTnTyBjyqM86wldB4Ycf0EcYdnB4nmoozSoz3oH5wC6Yv4RdKJteNniEcHl5OdN1M5T4wDoBL9PTSJCORVJRUATkgyC1o6mTHxiKHniJHh0cz8Rqb1uk9g3PryzHX6xd59lRoLvm9J1quiBHBPAYPqM0rjW6dX+WYLXebgMI0Accepji41jMPnOQnmwUEZMJCXyCqtcYYVL+iLoB9H4ByvkboDGfCw3UzKKS0jkBdF122NKj0W4pp+X82rygZc7jdupm7/LQRJ4PbL+kxL6YuZGBip1t+cY9jGskgVwXpdpw4Ht5jtwqPGsa2QyRw786HiOqXcpqTL5uTSmwOlzEzd9Ax/zOmFn7Jj0sFUkynB7zG2q8z65EKsB0GMdIOIeE+j6pxtE7DC2dXY+7MTEYN4G+8NEAfOCzq/YeMx+GvjM9JkFe5pKVtnAyJD/JLYX7HQpnhGS59CQYzFl8sBiGZXZzDjQiAhoBduhgYHuN+zE3zSmZRSfdOaafSplKe7SAY7xjG/d3d7guTM3u4asgnlO5Dh9btmkLbRDB+uPab0J2ryhBxF1FBETbEexjTAy7oC3YfY/dYBEGQmE3B/4wqWhkqgRRQGk+chmohehGCiRyPFGhm5RZdOCX7NobkAyBJoGAyMk9mRsBnft5LBol8yJX9kspnFBtq9sj3mLy5tGb1wrG4JMaaA/3ZAHMkLWseOrnfzz0Al99kec4xQQorMA4jPY+PDmAk6owLdmUcKRIfzZpwz7wxup1pINUVFhE+aNTPBSGRyQJIfSbrcmmb/1dpwiUoktHqvY1ZYKbZFxhqSOgt5QnvHaaB/WSiUtoyKrgfXXOyKgB5J5Cf2BrVgy+0qpyEtlKT+JrMerYZusW21F9uGw7QpFpDIKYPogJrtMZ/zd67m1onEQqwN5Bf72dT516eixg2feGQ13ep4UlVxmTP2yWEooDUkewCuhFVcnbzYOuXY216WgRyn4oWv3XEbezsvOzrwQOmAyFBIk6pZJv33ncesmcCJCmQX7bAv8IIoI8Aeb/U13Npo788QvwURXvhKcLEWhRPehaUfa/yv6N/LgQB/60cfzTVwRgZyYfvJaEhG8wN704KDHOUiT+X1MmSEpAlwUP+BhfXEBsvrEsfyC/A5z92OGfNXaeLm8zDyojFcSCVU9NMExCjrsA/sjxB/kRM5h9O7ofcBuKCJk+ogT51UvWVTgbb3uHAwe+MY6gDZpOhP1YJ0b6tMvcxw7YCrrHZG4PZB18PK+Y1Mosygy5GsnRjv0HaaZqZJNmXWCx6VQrasKOnTy8eAleMA8IPemv7WmiFDJMmNhPn7mW18p5PFlrfBwvWpZyT9e9Do6ZiScxFhVRlGSj1lSQX0wbt167+qsGSEp0RlRtAf2eG0OyTedqK8CbfHcb0UrB2YXDv8v6zp1KFHQLxSRKqUg03IkQirHqWTRBZrWKuNVbWmSQpmhAKyoPzRv5Kdts52lVEWYT8CvyNeDg5SNuUGY5ByevqVxMH9M27HrYI6ax2ChdZyXWlTQu7F+VXS/cJDlQwjSSZ3D3QcHMj7o6xyA1tbALegsHcSuk6/WsUybqtBWBzGyLOf6g4OGBy//uBAdF2xJWQe/xPvQwutbwW/LUrQuCz6qimlTKlMqVfiy4sMkdqlCRyTyyTvzMP87Mg7Wl8RPhTHbt3FI4LEdHcWVmXahaluUdRFuwD87Obmh79B9HqTs84UcVjrwl+HOQWHHxo4Pb58bB58PPq59MG92FWwupalkUUTgk4HORYU+ROqA7oDZQTkIdJ8wwOvI2TgY/JxrwkFMO3lW4Od4ZFZwkrnf1Tls2Thcu/u/2OegsGZTcMgbCEiF8il3wXemt+3++PPjxw/5IE2jT12tQwQ6QiOuhM9Kbi7LqjEGPWJuHsg7lKXIfM/xNul9yPTJQfTGvsG8UFcRRbV6PkHOwdDOPL5zQEdr3hHIA3HG4emHjXg8OJwZ9GcyjuyhIcvy4UpmRYch40lJvSP/QbmjVygiVJ2rHA61VWocJKw8OyvPZsHn4HnwsJ7I8JyukfNvKtk3zgH/fxIH+Z/wyUBNTH+YhnV5g2aQGAbreBBzWOLvVILf0fU7h85//8cfxHaX+JjWliQvQxc+RHvelBR+fwB3dGu68MUi1KCv0AS2CP0rNIsW5lugwo+P7xxmf9fnx12WO/BNxOkbP98OfBYcAg18PDiEfdw7h70CtyNnk/Nn9CHb6Fg6PmJuZ1Tya9O3Pz7hvckfqpzTUoIrrlAhDxqOXDyvmVumQbx24tWWNvWvtUr4aWdd2cjVA7/gLnmO3Z7/zOQOfkRg06ICn4iEBv6lqZZFg/k60Elcy7qoIc/x33m2P5irprfupawa5LfQ0Tnx9vYm47luHTNTETHBNncWFtM11i3bb9nFMmuDrgBVi+cGNjxQ+vSlyCfDYGzFxjcVaEo2+KaywD9FfaALc5Dnhe2+8wHRe5E7/idlOAwHN6ucG6MLfxzqe6FtmVWXa6p479dC3uMQNaEGz2zWM/Ima1eUx5TDsg29mPOyq5Ugdnx+EIyd9aP3HV4FQLc4QZHTjgfrn+f8nXW6YMe6XtXaCl/4HejfNfHMOFPKDIlYzDwRVQ3GB7IH9gKWSc7trOM7JSgKSALA3TQt94C/S+MP6qHidSMTHghUaJtrxUbb4wWdmipx9yHyGFJJfIcupIuKfRED/x0qwm9RFJFyvA7nHLlnO3fKg/zbOSgNcGSlmBeoLCkwJvktSvqSMXokHBkIhL0CmsHYWQ4Fh/kd/06cCGWGGr5P6vKVUvB8xF3scEI7zwXcJevgvKut6s5HpE/W57nPbzu2WGphXlb94x/3Oe8CPpdLqrBeBQZ3bJT3woMYsW4++OB64O+DeBXGF9blSg4LVs6Bzgfdj48fzOXvPIPu6CFlFHxbKBs5tejrV+C3pvf3Irv54GNwBx7s23ZiYZ8d+G0gD3dw2N/k+XW9XpmjTbarEBPLvlwuWtaqy6Uxpz2XmrZH6uPHgb2HOvq0pevtS+r9a9P7l6bKB+HKmlbx30GMOrYcyIqomNHUj6of3+/YcML9M9T3poad/lD59rYoixQZKsV21enDYD1o8GUaM9bnWEOGnxH7vqNLl/Ny7nOHlGkmUh87fnro2z8+9fmx68J8bMuhN/wTfOjrg7WT2Pvj045/RF4MnrfOD6mqsSc513V8Q1ZuWwru+DvV2iLbGUpigCzWt6+/faW/IHPn+fWQ9TlYFw+U89z813/9u/77f/8gfjdFhBSDMnXgo8r69fbuD3br5LssyCe3bIv57MyBhKaU1JDEUqQPPrh53bhevmhd32g/dPsYsg229Yqdp9/Mq2jBgREB/yYJ35PUG3wfj03W75OPyTc+5H/yESmCcXxzEENhIxbq4v0sH3i8V/n+/cY+yH59TNqdOFix6TsUzEx8AZDvVOX+nf2jeXWWB0PlOX69al4H65uISVYkkZxeZ3+Qaz++7fiTPHtb+Xj2pi9f3njuPaAJ/f77F/lvMZcyyBPp8xvx3DXtrOwHUB9a+NFXSsg5VqsUgW3E2X/r9PNHV0Hoslb6D/Q81NHF/rAvjn3HrC773jHq5PXHj5uE7648mxSizj2kLFJFwEB/IQNSfNPlvSXdfJTP6ZOaxKMsqpFkVTgN4J+svwd5fBDDT3LikK/CTwJFoQJPIWcnX+y/kCbtIEYHifDj2zf9+7//0E5bOL0yZ4SekGCT5P2L247pvtuHnZguer+us8yEI7Z3FP/xY6ev6ev7VVdy68qH5A/m0I8/Hgr2octa5px/4wNqKegBqX3u/i9zHVp0fU8t61ASn511834f+vg+mIuDuSHVXAdJvAAAEABJREFUwni5qrA/WlhjDQPDGs5a2SM8eJ4NETwd2rHv8Xho48Pnxly1Dcaxv5leKCB8ayjTTufo4QRgTpt/KSvymlo2LWVh7Vu1VKk2qVD2I1ibNn2yx098ff/8JA4P8kGy/8zqwAbzvHl/iQ5+5qOufGVKB7kxAL7XTiKm98m7M2YmIXSQEgKH8ifQYR+yVEx5rQUYdPLr261BHCUUhcgyN+bthg72SxC3gv8KOR+BQRC1umhZmwo+bg27gYhUABkETEURwXx6F+6WbRlPHSMsESbPYuAB23047w78yx6H0OhOPHf6Jj9o/Jw6yD37yrzogslQ4JyCo63vgX/oxFdib3owlw+duKHMqooybjt+tlPoMNvw/WSv+fnxwLcNXKmwtwqc7fEI6G0TPsosss1vbxdyeFE6wPjP/AbPklChTzNPYCvr5WeJZQ7whNDehzbWxbkuyVfwE5NmDGmw3tOhOdepuOwI6OTbIN4GmurwMQieUIlNhDyGS4Xq2JCyvuKCre7Oc/Jsh3iHdtCJ+3gWpVbmXCFR3GeA5C+3+wzmbXGdJWTSkhtZQhOkKdeynZ+kDjpI6YqkiAAKUOWuyU+S7QvKUMrgdiVPC2u4fKGn/eg52kkA06H+tN+4RjFE8PzCP5inik4FsB7Wh8c1cpDFuOlBpREa+HoQl53cOQgYoiQrI4ZpDAC1px10gd/lvzTg+gumjCHlq2M6iY6f7WfFzGb1Pxlzf0S4+AnDjP4L3J9I/5PKdA70v/IJrIvw7y+EKGYcg3uD6EwwHuC+fwZ3T8iUcf/HcWSYT8Q5hB6zQvtVdYlovWCO8+M2xf9wJ7QGUT65Thya7pr1/5SWzikLDJcUf72f4+588cKsydNyIoJ6eNgRmeX/6uclB1Jo9YQnj5/yjDXkXuPpeTlubmeGXL4g80QYFLDg97xdd+zibP7lN80DyCJRKJ48/oL0bETEs3YW1uMFEaGY3UMRZ83NKZsf47nb8Gf/r5MoodMTUr9ekCuTvmF8fmASkaqtyBN/48ViPiCMKF+WD4Bque6OiJlHAR8v9LUWmafHPbFPPgcPB1YuWERAP0sp8oTEQVlSQUd42CAuSsvwQ8iHJq8kMG9Gf96Zpg1FnLp4Q+fBiJDHzKOzOvXRZ/ulZ0SoM/grv5D0AnHNMfCoYifRHjrHI4VYeSjRPyKULHyzAxzTWebc6LP58kO1s3oyBB/87QVR54UKEkIj/rRDz4vuWTM/6dTXfnjx0S9XyZPe/F4Q8Dxxn7qjZ0SIWy/Sk7dm39k/9NKVXvnKcwDFuWFoGkPHr/RgUwcYQDn3eUyynCCXOpu9/Tmuv1wRJ87ZOeR4bGyEDh44zh/zecGJgzTEnH2WiSOROYitISLkmJ8QEm1xeRNq3lJMPSJCJQVu0BOyfZHU6Y+glOUMUaV23u4dL8fSNQDf+aT7ifwkKmx8SinyOCpyD1kP00SEi2nv5Dlbp0x+ZV7mf44N9KNL5xWBDeRSx+ad3Hr526XDwfCUWdk8Vl4Y3DYvj0eEIhP2oYyQrw6vzGDeVzYlFb/kHMtMgQivIuPYdDokIR/Z3cIkxYkGzVnHZKX51TY3bebjWDqu3pRZaskCXQjR01w9L9trvueGw1pLbnv+GCUyFQEH7tmedRood+AL+8M86BEOh3bMtWcnn8ZTmMcFwou0MG9LsokxgZkymOg/q/xEBD4JbJLmTgu8iFDwEnTiDSi6fEVImDbBfDMFbcr9HrfsCegy8N+g022FuEPGG4zZ5ukvTiU9zghjofOCyjcxsJGJriy7+DrVqJRSZp5tfrliLnW/haBzZpEmi/mjzFQBvxKnWqvknax3bbNEAD2CoE6cOvETWdZRXFNP+5X67IMkUsoCgJf41Zt5WPiW7QBVEaFjPzhQ2eV5zgDaiVgd82XZthvPY7hIQcOyKCa+nwfGGVCZpwGWikjZDueIuDze8aXH7/jCBy4Hm82IAK8oKUEzF1lGppQZEwo+fA5bPXQbrGEba9kx9TZP55o3x47TSz+XA6VJR73oO23LdZ9tMsOIUJn+kZtTh8EvLdo40jcElhMR6JTgF+RvvKQ90KdP0OsCHzE/+zJSjq9lTyBXDt4eOv7oINo+w6B9ytDUNwInCC2QHQpkimtoJ4f8Ykq3TGM7Hrys1saaAdiWWioUMWM0/cLLln1k/mLE+ojLPCjkFzrrYH0Mwk73dxB24oSaKlmIU7ob2x/zQGXnUFXk6OWy8gLVlB7Gfus1sFOmJ+8jYtL5p5OnNw7B/Dy2nw/43zlEtayn22U64yYyGzn/Iu/TRx20QwypzHlvzJ8kKuQNCOg3MOOUa1kG8yno2PDT0hq4BQhFnjw6hno+wE2DunsjQomwUpjL2OMDTfPqM4Zd9mvH1ojQYNy07nOMxBU4xbQNectSVUrI5YXTuVrrpDfuwLZaytS5U+/I7/BzGfApPEMMnnMn/10bcXV8DcZJbC+8NLZW5vMDNugE8QDmWxolzhkc+lhPUbqeReiVyB7YKjmXjHkQq4N862ZEx8LBkeeu5e2sGx0dbfMB3rI0Xa4XJfZZHKqTf4N5AKGSn0CXIC5dG/n64JR14DcGft6VuDh3h4npDeyJTBlQG/1CFw7P7Uuj3D5vyOhyfEKhDH4jsX3Bx4siT3kP/ORDR8dt59lkXiijik/lRlQFhzslq0rijCHaUuUl3Ae7pnmw/lfik5lK+A50N0/P5YiQL+dORKoUg+TuzCIpOFR+cCCzzXhHhDJz2mK/FfLAPjQ/g3WzjQb7GHQFMq1/f8Zi4AA/wx+sp8YXl3PI+VnQ0x8eIuzzgfRAJ/KXeNneHf/7bzSYh3HXddWyNqGSsiS4pz2dA0sxv0sJeYxoyu1IfpG/E3fLo/PnPfDLYAyhxCHVapNdPPvEBWvL7Mx7UBVBB92+jdOfBxEZVY7P4g87dTBM3nCw6r/JZYYFPaVQkNcbHx8fxFgcQO1baGM9KcQ20fuAn55Xn/ZLWYqCPrctM4IWOm/E2Lm5c/BmPQp41sF+sBznQmuLFg773V/rIreb5zYQOOmBbP8/aK2j8fwfqXjeJGOOk+UJ6Rkp81jwfWaVlNp4z7v7P4pAz2BcOM75RcE4GCUV5IEh4bcsjRxaWHsXdGqU7PPIJdvlAz3/hwoDJy9tkdca2+f3t4GtCikA6yGuZ1pRO2/LcK2zzt2Zq87LnTkfEdjc+Ci2Im+V56vnhXk+iMHn587Hkk94JzpVciBkGQM9Et2tt9vmK66MglsGENruhzY+WDsGuEDO0wf5fcenbkupTPNsKpUWeRHskwqxfnu7TnmDD8r7dmedeaDDgO9g3u36+PHgAHqX53HH/shkbeo6iLX97APAlbgurHHWcee5NZ5OcXztvwGdoZAXxqEpz1vPpYN8jiA+2LNzyCgO3ks2WCeAoaTwwAeDYM6YUpqneZsXGFJoXoGfWsNAcCYNggZgHRux9PPixjPUcT7XgNtcVx6cHNtfD+KQWYhP1bKmlqXIl3kUHLe0pgagEvrv+OGQc8N0O+tj4hvbhfMUYayunWe9+87YnM+JdV3g3UAbMp0hi+Utsm0L/rxcznqEdUiVrPjj9AkmKbE1ItChs+fs6DEmr8GzyTxaW2l3xncpDvBFXfr8OHS/DfJvwc6mLKGMVGbq7doUgQyFfC3oaXvtL8fJsd3wkZ9BG/nlPvum4vOCf8J0NhtI9FsuReu1asWWlb2On3Pmqak3+fVcf7b7jv67Xlfgu7QaQq8oqrVhy4b+fdYLz2pY6HHHv8z9wfoVEdOf/nhuE0pJGTzHSrouXflgZ1ucy1Ioosi2Dw5yD9a7++1gDm66o495ZJEqHwutj7hcJnY9Hsf8UDDnFjxiNJxbdb8V+ePdJx/eP5nPt9tDNz4QJDjvb+/KTEBybNvS5rPN+XHB796THXzARoz8jtaZF87RQS4Lf5yyyR8+MKxrwCOxV2JqSDpt9zM+kDHwv3yFhFtYc/zhvGlphbyrOq+hgh8zC3mwkNdFpUCAPMf5kz2C95zr2vSG31Y+tG48RzZidqBbRIGu6XJdBAvmA5oi2PyufDR/f1+RtxCvhTGRo8FacpPtWJZKvA/iaUXH/GjLI3HiBLFIeEfYJqBLqMRP6Pfff0P/VQMchqlX5FdV9huO60EMDz7oOi72X0SqlALegrwNuiF/+Fuvh96/SpF3fnZwrMeu8DwpAle6340vvfsDOPGprJUP1tiSq2q9aCMHdvyw4NMvv1X99ts7cgr8ujprKWkCTkf3psHHAtvw4EMhSzK5jAxo2U6oVDE/8CP7s3W9Mi8vxOICL2khzusldPEcWhd4DwX7ioM4DNYVf1AoQXeExhh8jH6HNvXgI9jt1vF7F0NaVwErvIuCD00iXw98NeDVlo5PDvRIOS4XbL28JTJTnkvW2/rbp5YhOAw+KM3+IeTaV4cigiGXG7wGz69C3q18zLuSP1et10QHie+UrEHMsad+k4FOPhRSzFu+vK7eWZsjAh1DG/uMj88f1A+9vTclTmYE4qRedLk0OU8JuUaXIJMU+OHQS/eCwxbWds/BYN14sBYePHd2nmffvt1kOy/43L5IGERaoZBlXa8Fuyp1+yYl/GcfDvKRhv72ty/Ye1FEyDwD/wQDvIpBE6qt4hvo/Oy1HuROn3O+z/51rWD7Hv7RjT3N6GPOo4N4+7lgHvs2ZL7f/vjQt28/0LmrIWQH5/644afzeXDDtjs8Np7JpJvsE9v3sxxTzPwZ1N1/MBFfc4klnnlwoMcQ3cIsIIHAnsK8CeqDurg6ABN8QoWx1LqsuqyrSqa7VJlDpVANyfGwrIFQ86Vn8nEMG26wPht2Ph6D/UxH/gDOOEaEAjYd2gFilgJt6CCGB89h2xiWiTq25c66vjPZjCvmuNDR9AEX+/fBXLZ9D9b9+/2GzXc9mKuBjIhQRqogY/OzD1zBdyBkP3bWLBrK6f/Gs6ISB8s87HAJ1DHjE8gqJQUrWbVS6AlDgiUFnWwZ8VGwPhzsw/qcr4UFIsLzWzqQZ74JbmMfsrImNNbSiBCCpk8jgnlc1Dg3zVIUERMKehX8T1O+rOOOjjt7044PD9YDy/cY7OVctBxDrRV+ASS8E37WhTVsxqdP+8zPtIqpCn2DPBz4suPLHd07dpmGOjldyX3bUDLxR6C7sBlf+gZwL/0JSxj6F8WDucgQLQkyiQk2iKXj6n73gabXtRHzg8B63DZaSDCY8Kn4xvGYfspUJ5detOZFU9bBgHtku8QVVFqr+KGiQ9IK2KIF6e989dzs+HLGg75JazozD2kW/1TmwCEG/XJZ6QmMuXvWJ9dEIBzoHCw8g4fLn4Dq3CH+ICkiwDpv8w8M/xXc9ysY03KmGH7ixQc6qjJEPA0eQxET44y4zsv0A1qX58A4B56/kEkxb43pIPM7QTptm/0eAyIKyCFfEWd58nbPnzD50nyVkTT+6U7oI0Lx7DfuC9z1a/1sY4k73eSBknYAABAASURBVPhfwK9oiNBLfn8O/A86RygiJtfAbgEuJ9D/JJNLJ6EcZxrDzpGgxcDQeVHt+NxwdsiPeXBoxTMKhKFDC4vJk24Z0jkE7fDAiT4JPPELixQkjDLwyz3caWrTEqPZ/KU+rCv9AufEpfZ0CKbJ10AetyKsBT0Ubr+Anl/uAA8jnz2mddWkAV+i5KYCH1rvkObkfeEl/RGhiBM024V2kXUNcizos72sBQJNCd9ggYGTxpjG6J8vT02PYLoMsopxYpm0UGXNlXnhfgnm1s+Lj0w4gZHJaIh9gTSkkFRQwvmq2ZI6jvEhJswk5Ex5op/k8BhVusMdsuwJAaIHgAjGSrIQH9iDEPhNs84qGJJRBvwEavAT6BvSxO8ge5HfeeGyjnSLLheyfzoPE5fDfAEPWP+ER+LfMRVGHzaPs04pZBgmTklFWJq4UOop5DBf8kny2sAQ96SndHwKTk5kWG5n4z0gHfYn+AGIy30HfeZ12D76ImLKi/DaQ4dC5hMREvXGQ88PCLf8EHEZYVyyDRlUQXOvi1BESDrHI1xK/udET7OtZCGGoQNl3DcIkPU3iItu/EgFNpBT0Wy7HhE69bYPQMB39j2uUccuxFJ2ilDJUIJvfh1bDQOBtTRFoIcEX3goFBG0zjvLc4xmRKg82yD7nvxdGWOcdWnKMV7gf5pSSJXDi3SbOjckQ2MqylhK/i9NI1IR+EhclFJSsW3gwp+btvUc5GufPOyniJCTOwLaEfhkMD7k3BRD4nLsCQ80pjcendyn3gc1KZA/yKlBjhlwk3xZrvN754VgdHpQq3gjhT2mN1Q2UkxOKQMB4HAb1TK7uiJCqVAEIMlzmrRUh6c3WPZNRGheLsgDJdRlqBtZHd+HSgr+1CkwEJ6uDOyyFOqMz1yiSnhlHjMW8E6IB3y8DzHOWSY9zsEKu9R+AJv04OUAQVIQfxjZF4OSDmSJC04YcKC8cykisE2AS/t34EXJcrptEdwGfcQ8oKv4qeJv0Rc4daIgxGV37oLv21VHx6gVf0cEJNi6b3L+GB/OKlmQ3efYwUG784IubDrUzVfB5mzhF3qYOmbu9xx2fSAMVRRh/QutlHOGCnfAgwL7A0UMnTwRnpuBZMg3pHI781AQsyxFOTvNvc+xQOHi/qQZ0sD2l9ycvEOW+1MvBgcAwycviLIoa5OvUFCkMlPyzeENLiaO++QTURjXnA/HtBu0DAm9OoeCc9i0EuRj8mnZtNRFC2uD5+UpPuRcOubLxj7xIkIleSuTFOgUkSrYpnmhDP4Z074DQ3X68Dlm30eEWiuqtZy95LvtyCgKYCC4o3PvfY5HhMy/1aYsxIcMM4799fn5qZ2XPHEZxy8nJSut5+0QuAqPxP7MVK2piBA/QhQQvJwcGrwgoIrNJccGc/RQgDCI+UCVHX1mXlPCBroD25x7obnmgJv5kt2FBInfzoQ7/DKKD4Xc1vAzsPIyjHf04M16wJMheIqYdXXm10E+e0zYG+guX+SRyEfzKcTJ8gb6dfx18PLmZ5p9YxosMAW8+uSLevhKtI9TxjGH509n8ECHBz6gkN0GS1nvnbUqgthgdB9dB7rNEruCPuMarL/B8t024w4zt2cdrlFSCY3bB/QMSxANwP4yvlIq+GdE8sL40M6L+ECZ6MFQyqVhh/i+3VRbgl8k+4Z1c4zQQGeGVbJNGutwoDtDSnLPZV0Kh0TrfAZ5vLO2dGJ0XS66tIsK+RlRJYUcwz4GFth/u/rY5Tn9sqVz0Agp+nYdxwHgAd8TQpXcrewhBIeDddBr40G9cZBa16oD3oEdlUMrXEE+PjQwICK0Xi5q5EqmdWG9VqKbadCrSzWKamkq4C61CmXFiKiILkopoBHw4DDwwcFlMrDC88qBbWRwqHKok6P2K9OXOQAF+4oVP6zLVaYdcIlSNZ/pJaVCNxAlFKUAocRnmalOjuz4YXNOmm+ECnhvfLAvzD8fTnseXC7viizKSGVWPDI040jNPHCLfAU6bujtOESEGv5c18vkiVpa10Wnf6VBcCOKIkLL0lRSxINkp42mGuTSwLdjjImT6BsRSDTtkEKTV9AvrgNbPLhjx0HOnvqBBKL1MZRCLuFPHyw9sHkwdnCg6JzYObRyebBOmcq4Vz7yv71d1VrF3UPOrZ38PBDU6SGDZg3x6C55bg7sKqVpRCqyyjIQI1rYRCKQV4GuXsNaqZCGrNsgjhmhEl23jw89OARM+jr6HD7YQinzHiK2xBtM2TeW9eBjoscaeeW/ideWRYW64BcRFDFxrd/BA8j2rLbty1VZioR2CfQ+cG7o4H2hRFHDDqlAK2WGCkoXcqcxNy0LM5hLd+ABzjhxkOccfXAY33e0jSL1kNeoTq7Zb8kc8rzcD+i0K0uotoae8CjIAmDIOrhDN1yVL1i7QN7BAedD1ndnPTB0cmVZVq1LUckiz2+bI3wYUHUaEw6xlm/4XCKUsg9DAQa2xyCGx+zbWGM3Dg43fLFzaLbTHqAkfnAeC39ZBoTocx5Cn/wO7ced7n5yJd7nx6uugq8zpXVtuiyLVnRdya1aUgXjOofBKKCkvrxVqaArHw7uzKmbP0zxJeIQfDMkcG4ctN84/KQF75RjPqJqx9a7x8ihnQP43ncdKLezHiZGJFm51Mr6MZQK+aOEuFpdJ48dXzpXdnJvoL99BNn0S0nnwzHrZx9+PArUKX9sut1ulHdi0+kbQk1KoV/IHycObBzYMHOIPKjo4VywDMRCJ3gH8ZMq8yMzxU3fwXNgYa24wDPg186Pccx309ZW6MMy4m0+D+JmDbwUdH5qNuiSvdOK769KhYSfsqSoyPpcrquufPT0s4VRunfGBrIH46nrO2vZgv2EBufRV9VW5jh5Y/x3PsTU2ubcdby+f9ym3w/keG3pzAMY8tzYdOejnP/52TvxHWjje+Hja+FA2v+k/876dDBfnHciEWppEmvDzqTjTJsc7updlNIBfxGXgg/e397QN/Bfn88LP0d2+AzWJUWokwdLa3z0uOLPCzyFPmfO9nGXiM2AH2J07KnRUxmLQosSGSMK+SX5n0P9INYf2NjHmHS4AfKDdaOoErS1LVrrQt/Osz708f2mnX0UjwGtPFOj4Et4Hj2YQ0P//h/f9K//9k33ByTTtqHj6MgN+A+VkirsobNIy7IAq9pStK6FsZDn64O10CCuQe5SKFITz3/j0h9gDnLDfQFb3KFjL8Ss637btfFuZdsT/b1eoImMe+EZ/PXrygejNylCB4T3fdeB7l1NA6QNPzvXpKGUtC5NCzEJ5t0NozbkPo5PDd5BnLMGz5eDHN6J98YaAymU0MPgnQ+ZX76+8+GsqsHnjY+0V0DIfucD4xs61RIqyBYxuPIxsuFTL262vbVAVfxCjnl8XfEX+5TOBxWyQ86/B8mUPOtrEbEZurOeHCTrwBZUwK8L5jCIzVTUe+Avybys75113kMnFMR0KQYl1MxF0pyPhw99/PjgQ/1DG7w77zbO8R/kjzDY/2sEkXc5vRas7ZsO1jzbVbCvs36NsamtQxfsVtzkfxHr93/5wkfci6y75jXEVMeuXf/4x6cwQUfv6LxroNOhoUB/x5eQ6EIOeh0OGp1OUNEidJA39h+Nkwe+3Rn/4AP7jTWVFNb9U+SK0EPKJqPq+0fXD3CCHC3kpcF7qTeetV/er7oSL8Ob/8MCBUtI6npJRYh5vOGfD3huMjeHdOWj5speM9Nd6bCqUKeGpwZ1oBoOrZeuy1vonY+27+SIeUI14+T/eOT7jwP+x9QTU5C3y++SrQy9fSnkWM717fq+aHlrUun6Ax/+6//7QTzuzPfOvHzgD3wJ44GAtONRyL7yc8a51Al4wX/O1wu6//Z1RU5Ad2gjpoMYrNh8Ya1cmB+tVNUMER49mLv+F2o+f9ypD337xw0dXO+yk/ycaNAs+NY8Fj62j/6QZdtfV9vOGr6iV2ORaJRMFa3MHdymCtJSm5wDQbCT/AwQPj8+iedDN2J358MjKooh8q2pLZV1punK3LH8/fahwp5lXYSvm0hP+TLPnX2C6xV5lRy4Xq96eyM/a6q10Mb4IALL5LlMvq0tOpj/H5+eH3d0eKiTxBt7j9vnQ3+wZn4Dvn+768ePjRju8BGxEHlOe+pM+fFDfs/2v9bkZeSDr/bfvt91Z83Be7ivaOFZtSL7ty8XfX276gt5eb0s07YVnYuCWIjcErVOPVUxMMSFv7p5sadjQjEuXcjnL19sBxjc7txZE/1M8H8Y2I+uHds681c4NUlkr3nL2qY/PJ+vb6ksqUghq8CzUeJctNhZE00nfBbwN6CJIuv00efHQ3fWr86cHg7YCMaklefoYhm1wm9VwQZxdeb5Rn6u5KVjUNohl0LW8BxH99vnho9vOlg8IkIJbYiLn4hQpGRZBkzi7sIsgDHQzEc4IgRe77hqqM74tymr4eeAStg0WAc7cyXgaR6lSGFCSUmllFQa5ngwRuYRg4Gdkx7+p38heN1ZNCKR28mHjfV8p25s6eiD3NmwrQNIP8Q6QJ2YMg3AC/wKI/iPMYjdwTzcwT00iCFdygz8WeTLz+aDGLkfVSb+QcXzJCJACXQOaYhS0Ir51GhDz3jm2afn5XXJ9G5GFIWwBVpxTdwifHnSoKJsp8seIABet7sgSNrciKA10Is1lXEY+mYEFUA7sNuAW2SwHQbrEV3ghiLCFbl/gqAFniKo/dNtx02YHBlEEL+TygzQaDb///VjWeY1YBwKV39CRNAT4kf/2WVaw69jbp+Ayk/d3T6YyAcLU8euPg35kwoxfzaetaTT8GwqAj2ejV/Jzdv8DObvttGM/gK3DR4zvOqmcd3wK0+3/yuIOPUwH8POIuWNjME2uu9FG3Hivtq2JyKmLTMhyQKar+FZWo8X/KrfHOTHdAEd1clnlrRffQr5lq/OZLI+BrcnXxKTyMwFwn0G0JikfcLOArEZeID4IbKxod1Z2Dpx+5PPOHGZvPsTOkw8PrwSmOkTXvYNhBuMd7A4Hvitkw8D/D/hJDJNRIh7guLsT4wPDHV/Y3EupSjzHIT9RIoIRaYUsplMXuwi9wYIGTHxIzwoFRZnPS935VwgCg8XP0SKTvyEJhURE9N62+aNp6TrsJ1yOva4f0fWjl3uNIUPF3b8twGHN6+sDu73ijBL5p1v1yNiyok09dDAp/ZXREzZ/qFXtsU9Bvc5T9ynZ4fbrgaMXg+P2uq0p+P7+V818WK/TThk3UyfJXl4Vh40C9DwQ1XiS4/Z1oMc6I6X0A/Drdvu+MOz0z7xDh4Ufero9qn6UIQ1gpAbs2b+mKdxIP2Jf9Yl87ZPJ1guRJ0ScnglupXTHvoP5B/4VVwDHPM1dMZKKcS5yNIxhQdAAuWnXR26Dk3DP5VN1ox5MQ62Qzvg4Y2pfeaYd9riiogp33TLfJlsOn2c8sWwIpAKJIKtR20NvReVmbvwp59h8E4a+2Jjvp08qyryzcs6VWh2cmgn73a/4XIbAAAQAElEQVTsdRwP5xzwYL4+PF+hdRwiQsaHBDsD32qCeUUE8oJqzNK60Zh123ogw/6cdoLb8Y15nvJ4kINsfUw3qDuHXr6PaY9tCUaQCS37pblpcEdEzAf4youTN062Uzpxd/JoQ3/LBk2+Is6xWeen43v7aMDXcDDPzrjsbDzIOSbSHCeJzAcNiH3F542SzQDjrTYZbA9s9EDmgzcyw47tkCJJioiZg+KyrZlFtk+oNJgDprX9EbZXM1aFlxH7ZsDkBXP+M8+sz9Sf9TfgkRnKTJVyQiM3luXUrZKHjj1o+vMainj2vAp4eINtHp4nD16Q7hwU3Dm8u/NivTlXdmGHbUnm3NDBpmWw44mImSMRyXifMdrII+stWUBqg5/9Yl8J/LSuJFVCMyR3yZdpxuizXfHBystOsy3MKcjIPcaMOGHQNgi5Q9bR4CHbsUBjP0QEeO6VLDezSBrE2TTo63zno9Hmg3c2ojPPOOh+ACyzE88+t/7OkVeOnhzNG52QQUrwjNinrMFucNgwOgc+EhtIx9k0Lx2yFPxWyCHy6jnvZ+zaQv85pxWmkCJCSYwKNMu6zJfpBRrPzYEg6weKLJymBF3Jgl86XUMRQX4Umf9Obt5mXO9sqh9zXFyO2YbxtnGbubw/7RmCAbTQL+W5njfK1GW9aCFGlZdMREiheUXElGcdTyjoL5VMlVrkCxRFxIQx+tS1U45pgLRwAHnSVpUSqlX0LRMqsZ1zCNVMY5t2guV5Yd7m4T7P7aUtWpcVujZlv/AcR/ttZw18kAMP5wB2mxa1hGKqrWhdK7Y3mo71kGkMUlA/2/7I4PnpPutWnrl74RDXOXxhnWr4rtYmX55jp5zQuixTN1wzY9FJFOt+sI653JjzjofpMusTf8VfIud3oE89ajWfRUGeZKQi8K1CpRQlzJcFWmK1IK+iR1uaIkL8KEuhoC7B6yDufeoydeCw4GAv0p9rpmIgu8vzwXbPOQ2d7wMc40UEPqsqWTTou7OWGH9jfew8Jx3iU5qm3IhQgqvnZd+4WtDL/luI37ou8GwTnx/1JxPn9LomPlyQl7xo3vEJeY0fD55pn593GVUKyuBXclzM27paL4PrJVOF2BnX/K1HolttTZUErOjzxoFFq4s0P9ilNtYNpo0etwAG7a79mYtI1LIWDteYJ0tVRDB2cFhwn4dZlrvNgwNomJclU43YXMmbUmLaeO6pJOtrqOjhA50LhyaRIefHA//ax67f7WNyujLPVg5VfvoNXIVU6EcN4twn7YFccS3TRg6Q8dsPDkn9Nxmt32Ou/6xxEFu2/b1DY739Tyv6QNX4PkA2vscMzgX775QXwvlIoUR4RGCPhCmKOO188FHJf9P088YhGOuTuLIkOFW+HvjJ9q3LqoUcTnzF8uohWA85rzaeUw/m8icfAx74wfKFSOuMmIl35oKU9gfUxgmQiuPOerKzF3Au3Dm4chngRaYycupi2f6bCeu66nK56O36xjq4qJSYMfXhXZai9ZWv0IsrAjvxrf0S8HrwTPTz9Yatd3zcj9CxB4eI0jH/A6tdESHba52to/N2RW5EaGkLkLIfbIPXFMQII08IyXEwnDmEcXK+7DPur3mbpWjlwH5njj/w3UE5vA7rZGN+ETBTYt9tgvW2zg9i0jk4ul6uMybWf6OvENgsqYLtnjMGc3AcFmIXYT0e8jzx36pyrl45xBOHZ58/dv34fmi7h3zYaNhZgx7kx508fwD+wDfQERWFSaQB+QlPPS+WHD18iAuu43jq+6Dvztx74N9DrVWtS5sx9UF4a0W1FNm/Czo618W18Ux48fjkkPODQ1r/c6EfH/fpi4M15kGuGc/1Ao8FvmPSHhooc6pGD/cD/9wcc+yxLQdzdcaH3EjyLPBZRKBLnbq5r2PrAxl38sS2PODh51cpqTRAZ50X5sYdm2/P3B3w3JmriJ14X97fidMq95mPZVfWgwsHkRfWiivrzmXCRe/vV+KXdi+WiJzprPk766vzB3+zp8F05h3c2e+06nl5xX9vwGXqLnImsyixJyJUmCNXDsbf396oV0UU+YoIaJZps3Xys9Slx6xfrQ2dD2TfJ/hDtudmR+7BvPHcMc3j6aMH/hmeNDCICEUE+hT0SN4bFpVCHZ8ZJylX5pTnk9cXy3W/uHof5Mo5DyICHxb0XHVl7bUdpjO98e3T49jJsQ0dN3zl8k6OuHygf8dXhzKDj57vHMg3XVk/FnIt4R0KxlK1VZn3+/tFX39bwKs6lyZyya4GlrWqeY4lVKYNqWPvKf8+38MP4u53vIN9uvDTTnmwttlGx34nrxt+DXi47VzRvEKRws6i1ppKOl/69EOEFNk19MBGA/18nD1YM+7sn+wHcWVJ8KRKblX0tEz7MiIUASiIddPCGsmwMnMC3cSn0F/IN/zmj1z3Pn34+bGzNmI8tkgJakj8Mr3QbeDfnfOCwXwLdTqXpWp1Xq+NdXrFhxXs0IMPKxvrXMO2ZbVvu7JIgm9n3b3PdeNAlvT3v//Q3//xffI2z0BP4efv33+g040Y78g65IPm1gp6W2ZRbegXqYRxxUDLKnOP3FWr5XV0PuRn3X78eSgsroiikk0ZRUn54/unvv3xbeInvgNFpQpZyfpf6R/o4N6mkgtQpSg6r6FladjfVErMLtSX58+yVF34iHnBR46DhmQ9vdbd+CB6Zy7pednshCWm6MpHvVqbMqp++9sXBWwjRdwqz8FV728XnomMQ+CxwccFl3/727uc72/vqyq+sj/7IWLWJ/zgw9HHj8e0pTPvOjEkKBIfKPhRKDU6gJ7V/s1Ny9q18nHy+tb19hWMesj5KYzsrAuHn6eP1Kc/iH7fNfz/FO6deN61s3gxRcjjTQ9y9/ffv+orH7mvPM8X1lHr++XrFf/uzIUF0PTPurK2laZ35uf1+q6CnR19I0KInSC0tT89p6zHt28f2NXpAsahYz/In0+woBHXkDJDEUWje62TNj8ftpuMYb6PufZv8hy27h88Q/7+x4e+83HtcYcBbGz7Y/vQx+cPfbLvvZPLwm+oRqwX1pIVoORZ+0bcr+xN395W/f77uxCEjtLCelRblWUO5oSeV0kpJnTGOu/FRAYfi31wiUUdX9vf8ZTnHL2+Sc6ZUPBBsevGHPY89rNTvsLjSQwb/rySHwv4qUzNy1YN4t+JmeAr9gcRqeDZ4zFxDbxKoYSolCLvya7YtrSmlVg5p+nGrtT7lzf0lG63HRtCEaG2SLVJxgkYdWL5IPcP5mU/hL9T+16m7rfPAX1OOh4ZumBf5NC37//Ad+YJAYrBVrbb8+t6LVO21wioJ20WdHlv+tvvb7Js8xCX5XXWoIO12vvq22enV9AHPiqUTZU1NcmVyhz4Sr6++0M578riYpsgg+duH+gSAP2ZqYFe5v9v//YH68kdPQp9SXnG2r6VqGN/x9/DBMIjgzVmxw+s8c69QU4Esbizz/jx45M8vqvzXAlwIwL96tQzIunXhB17+nEgT/P6/PzU43EDV2KqTbjwEX0FLuTmuq6yzjsTdKB3xZmwVpiajju5P9AxIrTybs33bfA9eMLEc5V8GYD1nrw6zOgP/LEQ+IX13/5vnJNZD3+wTXhyT51Qg7yAG/f5fKUymrIUef00nfW0r+x3RuXLuA+eWxvvhu5vvPuvxGhZ0sPTD8vStLQL/Isig/yRButb9xqFr/yegKn0d1lGASdOcniM6YuMl0TBJ+WmZUTEnBXW68DmAUVD3sq8KDwHGKaH+1k5kId0md/sCin4o3mFSkr1SYfrFBHydf5KO/T2r+M8nLIWaATAOlBMfVwKoshQJnYLqRjpfHN+eA+9H12miZQMCS4o9Jmx5hXwmJXnT0QoIp4tMWfJtf4rfsh/cAV8JPNdiIfjvZJzjfkfEdAJfwt7NvKWuTPtgHLqMASK0noFPJ5gXeWLtovBj+VY/NQbyz33GznmtQhWshKmG4wZ3/VgIBFggMXP2zyerOkz9rOg0y3UoeN/cpu5ISKmOCenJ6z7/nfgf8L6L0PmhQAFf34dGHhjgi1B44h4JlrIl+l+BfNw/wtA159w0tgGWE0+xnuNu26wKMTiZ2PZ35Tu9OA/gbunfPojQkH5CsKUAyld583gxIXIpRP312Ejud8g8wJm3QP/BAxN/U4ZcDFPcKhNF7gfcTJYn1/BOBHx035x0Tz5PfPebSdhZ9X/Zx08Bgn0kuuGTPID2jmBEcoNP3xHn8cmIpp1HOv80byMFQyFxH08J6/+cllbgHGBFBGKMMCb7jEFUoE3PYzpf/OCJvTEZyrRtM8M5nmC/tMrFH/p3w8e3thJCKbNGQlGWp0TD3T3VR66taYYVubPoblo4OZJe/ZKAY0hQQwDjYigHz+jaylPBtj90rkTsIgTx/VB26XpIZSvfI7DArkslu4EBsobTl4eDXrP2/3uOVv/9Au/yftFj0xTBuqV5Ad0o9i+TEZgxA1JyHplYA841tV1qnL5etCYT7jzCdbPi/3BQ+NgI3wgz31EUMGfl66DB/fclFjYk/ZVRCBz9puKylP3QS4N6r0PFvNOPBh3ewI09M8xjEGsYHNCxmQ9oCcc1IesU0TINv8aK6TJtLCcYxHBRqaosOP1RsX4c1ykD0gDoKoshcJ83U+y0Yo45RZyynSZdD7viFQAbhqtQJ8gRIRCKfFbsvAbSpfB5g3lDuagfduxUc+L7vOBFhLkmnrCb5rLoHXsKP0nDHnsYGMnLsLELzebP/dryqfNbX4RoQK/CojL8h3XnRibd0QwXhXCdgNMZn8mfeX0Jy4JNvYR9IGfxCSTOn2YRDyHgjGvPQM9UFegTIYbh6mTH3S1mh/6j6FJT598hfs6L5sHviA3yAXTDHgdz82teZ59Y+J0BHfwDvxwUDduZjE3ZWGDC4FtfbAZ9oHKpGXU5cGmF/NpSVYhUXZQiSAPB/yhffGna+KYjm7xzqx90g/5mv3QnC1NXB8aRgR+LcpMyjrjSpd8uYREhYMHj08iBiIcBc2m+RpsI2Yq4BPoOfEleDZ53LbvbMZta58Knpo4xzwGCdiEYoQILb47dOBTKSQgyM1QSoaTVBEh+XZJJYIGpdn3+dE0aYVQaYI3UXBnegb9KZEXYo3wuHU6vIbDe9oc9kdB/yLb4gOo4xmMUlIRQc51Dnk2XrQ79cTf0v3zoC36sYXNuPlPsN7AQLp5Gbw+JIZHFA3stv9s+85ksU8O60NnZ8z9o3d0liBRIUdLKTohhEroWYAqYdfp8wM9APgVIzASeeZcpFRZM+hCI3QdQwf2GR58jdr5AL/zMcRtiz3IX+sQEHju7xz+HcSz1EURhZexB4cg5+FC7wNfWO6GjKJ1XWdpe7uZSfLfBts4lEcdFQxCvHCp4vkHFEWEi7+Au0qmEjgHCBiVaS92RhSVLPQgA3fVmbvUTzS1pqlLwXdG6hjV0dd2HtB39HN9xzYfkLdWp6yIwD9dc74xjzt4GSnrT3C9LgAAEABJREFUMWmgdWwNUmjAU9Oz1JFd8XWrddLvzmvyzrjOgxuHlDu+7tBYL+tfiS9ksl8sA3XIq4P2UEQKtWWbE71oUkfaMAxysdPurFOdOOy03S/qJ31rq3xZj1NuV8AkImT5EaEsKbnMmHWq8pV0D4R3258Fnxzw3TVoezwi8LFzMHRgp9fwjl0DezMrLItEPk9QaGDgTt69HjWOOF1yDMS4/S8u43VkdAZ7H5OOMIBnW8fUu5RQwcd6Xh1807mZ2IFqiojTH13EYij488JpraiSz8u6MBjICEZTkQmLUMLjclkVxFJcI3LyspzMVC1l4ovLPN3v0lDMgtGB7RGhpTawTD/w3zHBNh/MMwbgi25x2ulnU/dhjIYQo1YWrZw2LG1FZqWX9YO1Bjeis/B/E6JmPSKUUSQfshV0j1QAFRtsXceXwfgCv4jg4N9zmJdX5A0OzsxkjMH85gRnSMHaYh07sXXuGhwTrwltaYoISbZL+Jcqd8DffZDDLuT14O3NB1eV0UEfQKw6YB/QqcTQYn9OfvRQdnznPDlYN0BVZKjAwh8AS0lFGAK5HX+ib0gRoUAfAcP0XQrj0ba8Cfh8oJzrDz78bKx/rtM1dRNXJ+fn4QITceAbugSb6etlqSrM10Afz6kZL3h2aAytLgr++C7YVIm9YWmLMjEAZpb1YA9y5+BcSon5Iggcu4iYekQE8pYZ8wz7uJP/5A+HRI95uPuQ5dm/a2vgrirZVKIobDtCBuVKnGpz3gxyRxxgNl05Aet9sMZs+K7TP5TIczw6zk7iYRB5tOGjg+fDayyU8vx3e9/JHfhAQp+UyF7Xdw5V37SQr0F74+PJhq07vjx4xiHmuVZ19B8qpWlZzn3Dxrp64h3KLBLIpVbNuUb9wUGrfU4VWs2rEIsGbmaAHrL+hyeHAn8d8mGpD3kzk7rk/I4I+OeUGxETz7xtl2i79DuHdSnwXtZFy1oVKbVmX6NTXVVIyIiApEzbbf9gM2YZB7Ye6JFZVQDrZdqlLfM5XbHryuHllY+DsCAOUmBDefL0WkoIp6/MZ982+XLdupmf5biPAKJDUDVo+qCTk4nuzgF/oNme9IjQxvPnfnuIlJ26bDzfh0LGN1/zt92tFZVKvFkbLNc89uOOvzp+kGoTZWpZCrpLsJD3EyvxXJ+H6Qul6+ZrHgcxdhkRyEv5cj4f+KtkwiLh2VSYO0nbMgrP9cii7dHxEzGFliTH7CFf/rUv/Aw/WKsa792NnI8I8HfZvp3+Bx/z7redvctuMpUq2Z6BI5JGayt52+Q4BppEkQ7y1rqPgRSge1GCuiJj9lH3HRGyDQcPqoO4e6wRY8e5M0cmjn+AkpXf1G6diIvn0YFfjBccwt+Z3zfi8/nx0Mb82bHbYgt+yGiqlQ8oTDrLELGBGXfXwI7GR64rH+qW2lQU4nuDAtUZlL0rrg5tR0fDvj+UJEVJRrGh2O8lyDueU+BkVol1JCKVWagbr6gwbyOKIhKOdOOb1ppKqQpV8SNfsFXJVEYl14L1WuSnUGdo4JfevYYcGtAP9JdSpSy0JzU/qY18HT2U6DfF+a+5oJO4IooCSOByWVh7qkratxsf6x4843ZkdmPSX4mRnSHVZRHfbOA9pl6lBHknRekqBS1SEsI24n9hH3Dh41eGiNkBkD9BA1jY765AgajVU/bB3Bv4uLI2Of7ud07s8Op8BMNU+fKac58fJ4TM0EE+sKTOeoWf/dHHrss10LejX+A7+8rUQ0ERwRhys6SWpc2PqiVTgW81JK8DTC1sFP7YZD2mfD9zJlT8WpTE2fLHsByhQ5F1L1mYE4tW5nFJniPwdF/Qbz4DHhnQo8egY/C87PA4EOo1zHv/Ox/ydj4urg28FLEd044NY+/MyU/eo4L+UooyEwQJk7TysaZyEP7g48/f//5d//j7B/oP/FAYe5tx+OBj7dQhi3wt65k7O74kBNNHjTWsZOMj5zE/Zj3uqcdnwTemKfM/8hHrNiYI5ciLTV71vn656vffftPl8o4+tj34WP2u/+v/+l3rdaIqIpVZherKSHFr9AMeUgkp+INbZJCSOKS+//HQf//XH/rXf/2mv//bd3APPW533idv2HcoIlRhOP1PDrW2wH+hHw4h2UX204DfJ7713w533n7926ILHxBrxRrmbkRiY5+ynY8dh0QEbWQQx+va9OW3RSu5TWrq4/smQidQ1OBh34ewE7rBOhPZ9Tb/v7YS4WVAQjUl89F/A/EH9JgOxdn//mVV5H7y36S7/9nyj9Dnj6E75e1H6vGR+uPfiSuEve+T/8qHL699+47+zHvEy/4LlPH/K33fb/r4uOvz+6HkD938avrbfosI2T/FccmG74rKMz8Qw0fIB7nzYL5UXbG9SqqtCJdrLSlSbvqAqjKXaes//uND/0a8nK8hyX7CxdSkBSeU0lRgEMEoyibBdw7e+ChLj0BRawInmKNX+BdlFBjBolMMfHqIeElMoclfzK1SglwQ+ELf0NffVvk/NsgsIDZ5rYkIec75P8L0ezZNoQJjB+sbdtYm74EiJW4RSgXyXN6Yl6+8iAgFi1xIk/6Pb9/Vedcwr86H5hM0dWTbTC4bsaFbUZl52tCx0g4vPfAYSpKx4uMoqQfzvXf6suKLFZ1WcuOK/xrxOIBd4T/g+D/K9N9wPnDy0i66+us54l53hGRAXTUC5vrGPkY8Fyo+y9S8dui9LgUPwmUpk4YudJMQQ+n5MVTtoyv6LCt+6yqlAA0eocBry1KxewixsizLHTCwfp47o5/8CiTBfHh4n/EZun1Kgxye8V8E7ZDgJ4VEGYDzZD4L5v52zBH/2O+GzKZWr5I7Aa/pG3tytg60Et0vyigTJMoSso5Ilq9O0tsHrodS9g3myReoajSCSTbYuwzsGNSTBJk8QvhpzNhomML0FR4pMTZBJ45ldGRBLus9IHBp+0RcIsgLBu0zP2s2nuu2YfKYvKWIUKCg/R/htoR6asxPBhVKRQRQJN5Pji0ES9qBH8RlRoO+QV/S1/S6/Cw/sLFgdCEfX/2llokPQ4nY2Y6DZ3gHt8PcPqHAZikLWEPkiMj/zpp26NjFldNmKqrwTsD1SMkgLtIfnKAGD/wcVDEVPQf7rV078pybB3sEyyvs90zbZ551DUoh2wwS4pNW0J9gX3cIXRrXdsy6NHEYEtPgyUF/vUL8gWnEs8xnGVJE/G+DntcpfOhVPrv/LH5RI5D158D/Rs20L/gv0FFZCm4qEaEEuPUC/fOFp8zyn7t/pXuNvfBgDz//apbGFRessNsV4BeBLzp6530OxV9oS6Zijv75c+LpZ//kQ2eCa3jhz36d18vvs3QXSEHyuvonhI7DCfyiHIqICRn5RAuJKvPXz4vZB8rEsZ37pCc5B0Mh+g0h+yLgERGKCPnKDDmpC3ocJDvZMcdsg8FopVQVECplZWK6X1yWZVsiU+57AUN/uSNS5vOXztes+dkZE4ffnz0SrdC8TllUsck6Upu3+/tzErr/JSewSwEy9NwTF3by+K9wDojcGOowY62UJ+VrgbFPvGl2TIx70p4cXf9pM6K44W9bY5ZCB54z1IPqE56+otNCKc7+CNOEpOAPv7NNKc22uAJ43dPkuWCdvQn+1IVSgMc9Esg729bOcHIYGOmW6SLijC8bg7YsMp+I1M8LRFwzfTT73IDGtKUki2ud4LYsVOeVGYoI8cNNKVEmslLn2HSB5gWec8l1xFEMcAUEoOc15IZpxTVj44cCfhgYHBHwrmpLU8WWiEDnX2SQc86VjU3JxiGawe3GwUGdLyQhsIn/YA4OHiY8ADgEOM2NqbMEDmrMUqJvCDHq1gM4JnQkafZ7zGAezqEdfi4NrvtBbB3EFYDxTj8E9GcMXn1+WO7oPsAzz6B85bhoJJ0U6BS/ABaZwCApEgzPCz0v+qfvaNqvSTytm3Oernl31pNBvgghhTUgE70A43jO0O1bEakI+Nt64mG9I0KlFCWluOYoA2Mc+PfB4dSYMRIDpaSeaMqkA/zTF1LJcyx0/mFIAU4EbeDEC3cr4ixF4X5DR/+dXeGdlzqXXstO5Pkr8yrkjHMnI3j4d+3sDu58GPYhW2tnThnb/HYWigM72IsrE0EMRHjDMbAHsA/sW3AYUkTIhw51+iLdRZ51ZOwTv09/Der6C+x8RDarxDeTiB+ztA6GgzXbelrHmRvYGRHyn1abSim8ACzMh6II9wZ6tAmZOccppi4dWsfe/MVl3g/mSVAvJaFPaswpOvzsIaga8Ewggk5GfVsvQ4cRLvjFnqHOwkq3BLpJIoK+02Zx0S26ZJ00n26ddsBj6MFm3DpFhEpWJbkYURSRCoOKhsDlV77AiwgxpIiQuAv+aOz8HWvr7XXCsjwsdBO0nVgc5Ir1jAiVTGUWRcBA55VU/TyOQN6ACph0zJWf8YCH4/LAhy+9E/wNO3Y22icnyblYiVXH/xHBy9eiESnnl/1bWJsSHeiSYV2rlnVRwX73V/L2gPbAX8Y/YShKqK1NflHKDBlC6DvtO1jjdl5Goeqn/raXYQ3+WBfPE4Nj6bEICTF61d02ZEoRyOLZsSwFOfkTT1wseTN2Dw5OTUsXqRPymhusRQmt7Vigty2W5zxEDfgm/NAZQutivYQeEaHGnDSYn3WOCJUZJ0GTojnlvMYq+FlSgxeKbpBOHxP3xFfLYl816GLq6xywvI6/HMOdg9nB4V+yYzcf90cmXLjRj19ocSZxyIypg4R01rqcaIM1b8fvA2BkSIX9lO1e11X0QE/Bfb7sgYCeURiJEyZ39KmtqtgWdLev7DO3cwoK+IT4IQ4dDTq4mvoYb3CIIV8jQEEx6z7jQCdO46YicmNTZ8w2/skbPegbfUyciFBig7DX/2SYDxSsQ0Rg4zF5/IybhDxxoRM+6U4mWgeHTDzW5GZmVQaQGM2YpSS8Tr31M/fO9pht0M47zsJ8B35xaXCv7fBz/8GHr43De89Loq9aB3MkAKkth+T/L5x2BV6LCDnOBh8Kew5juiIDukr+FeZWU6Htw4x0GfiNt88bc97/tGVHD+d0ZmIfdhNA59Lmj6gYB7oYAgJ+dc5940d4RPMa6NPHQyIXhjZsPqZfI0KlFHQ4den4dNvuU05EyM8aj0eEuOXL+h+ekHTQS39g96KF/CuZ8B5AGJWDoJX+quQAPvgIoqnHoZ01rvP8C/RJDiCJCjRDtjGzqEN+4L8NPFJMos0tXwMFOrnj9cp58eDUyn0Gj9uPwUt2sicrgMuI0DHX0odMM/CpcREhz3/Pn+YcxJ87tu08t5P5XEslTkW1FcGCvIpJZpwNvAM9nAeGw89Rn3yA6Lk4GNs5sHbO7CRnY775o4PXCM89zFCWMuVb1oE/Oh9OlqXq6kNy5Cf5UMAJhTbnA/BgP3HjQ5Lbrj/Ix07+R4R2/OW/9eP8yEwZImLKWNdUWxZZn94LthSVSr6sC6V0wGOgs3yFFFEkpWR6nh8V0AIuoJkAABAASURBVPNalnXG9suX9ylDzP1B7jgup29Do4s8OpB318fnJ2yCXGgaGL4TiwVdKvIHk3ZnXbTuj8cdPR7w3LVeh3zwvV5SuAB6URYlfjFda232wU6yMPWpUwG503ZMLMs+WJG1oHPgk9OEAY3QbZ/raUeHj48P2PTpww2fOmZgOUUU/oMfTlopIvjRvC74r5JnlRxpHFouayNfgvX/PmHgF+ekRXtN/vy8qfGsvvjjC/ZnSQVxlvAZxowpkVaEcvZbi67Ax22p2FiAdY553d7J1Q3/NeRHCv03OHTZQMdsWRcJGZ5LXk+8HZRCrbUnVCEWXzz04Y+T5Kr/KeCdTlIa1FDCt/PcEldGkeeF5X7/zocOcm76deqbxLzzLnOoE4Mxbe9aliLratuG+cLYObCzh9k49OzkHeRoJWWkArszQu7oxMYfIjy1Vg6dVz4IinVDxNuQJRQRKszfCvj/hVpLUWHuCk8IvI5MBTXKjmzrIK6IUESoM/fsQ7r05cub1ktD56qEt/C74BNx4pp2Z322Xq537Nz2O74ssvxB2/j22bJWXdC3ETevcx7r6OD5+eAj4efnQxvPEvMSV0Tw6zvwV5fXj93/NDl+bHxAKeizEe+5PhLiHd+Yn3Nj8LFL+CVhsayNHCnYkMos2CdiInhuE2hhdyqspMQH1YfMu7ZCWejRzAkpJ477nV8l3R7YmVqxa72sOpjLAx/DHZ4oFTv0x1mn9rqzJLyrvGa573q9ugBPCnGR5n5X8nPyfrvxQedGpxQMYgJ2JDoNoGuQLwdx9Fr2IDEq82hdrsSA9QWdj/k3EcHDJ/35vNtZrx/eN1Ou10XrW5Pnwp3n6OfnnbnKRxX/jSDWyRV4e+MDBXiVda9kU2K7uEop0/YLHxZKVuy3Tigv4fOqZanoHHJc7vddN+J8w567P8oQ++PYZJ4XfGcZWaTioEHv++QkJX2FQfve+PZ/liK6Qeusk7u+f/8m+wFshRKaVERMGE4S5HVyx+uPQugWQFGWIobIr0P+FzwefIyt+NBz9Pv3D12vF/AW+dqZ3/bxg7X58/OHbrcPbewRTJ/oR6Zg667O84NpQhl6ODbQBfmarI2ZyYfaB7pah2XSb9uNvUrRwhxZGvFYVnne+dn48fEp2/mF58uVONj2gR0H8/SAN2k/9b/fNw7rH8hkvaH/xpcZ/43EgXJzz5HC1g5fyc+Txf808SV0uaYuPFcasf3Omvftm22SCBUfdz6BG/W7cKU0c9s5vVE/ozMwFBHkjHTOX+ST+u6bioEZEeTDqre3K2vKwke+q9qyYFdh/WzIb1qXNmWYDnQN8vr7t0/dbxs2deiuGl53WYNwoXxFFO3YWjJpDgW/Xlsij2mrP6a2pvk3XdflAp+i//j375RSQIILdcNvD96lDk+AoXm5+ODD+ycfnzGPHK3wDmzctTFH3He/SdbRsry8dh9e8MGmse7eieeMDXPv80P6/Dgm36wHtqYWngGOizsjhB9C0272fwtrW2vVQ/Jc3Ng34QpxFDahkK9ff3tTQU6HaPNzg2e0+RhMv+Bbr6MRMfmY/sFe6cGeyXtIwiPcJvNszPNaG/ITCH37/tDnfUy44RfEK5DVyM3L+4LRY8rOYtaDNezQD/uJZpQhh+JyuWAj8UXXTr+nn0vn6B/sLb7z3H8wJ6yX/ehcowmmVMhDz9EbZ0t3dBY5V+l7J3faUonXfcbvgY53YmcizymbGjRsn71t27yeMVWIXVGQKwkMFLFcx7uDlEEiENDGev/+5fT7Nz7031mvzhgN+ZlyvTZd3wIQMWyyTMQpIMdMuR0Y3+FlsB72nWXYtoNGRKqRkJa1rk2tVs0cCimLFCFivumTnB/68yLMM8+tz4M9/oN9AqgKZC/wu7D+zrWWd+kDYTOfsc0cBooMB4CGaaRQRmO9WaGHgZx7Y+Z1xzHc6CTdH0N3AnNnrXvgC/fbD95TlOJcETqFUEefH5v66KpN8BxKbCkl1PDpgp0LZcVWjSHr7zkEupsndP28wkr6nRq9PT/dNq+IlHlUJpt92uHl3BD+tl6WmeSfxZjGoOfV2Iu6GmHmrkkRZ33+4uyNZ7f3ExHB2J9+oXuu1ZYDlTq+PPDt0Yky8OA5KnI0sXdZq1aeZZd1xfYGn5j27l5b2I8YT1wRQQxCvnhka47TiDj7qApzJ0iBj0KkluyHUsr0g5+ZV3IyAq4E58HcfjBfDiY25igiAE2o0JjO+UO3PL+gwpYu2zFmMCSxtrp/YM/sk5BZprywAgr0CEWAhe038nT3eihNG3ZkUxXDRMW1EzKKAhjQeK+88cx8sGZt5PHEgCCCn9mQIgKgJAxUsV9PQLMZd7enlTrzQPMybg6cMUAyzF5+IkLi1v/iijyRXP5X8GJh/r/Cq/9/Vb5o/qp46Ke8CFlX4xnHoOcVEU9H2AEymiJCCXDrdWH+xPOEdt39ETHxxBVhGQB13y8c1y3Psl91l/+EDu8xYY7xMzmBFBFTxq/60IWOmpf7XYkIhSu/ALnxsxURioifbRpyy3oZOsisc2JNnXB4QrLqs5+dk/XVJu9JXpIvY/ZHhCJSSTtIrkF7hLDlBNiCNybYJ5YViqmHx2ZW0zTt5EF9DvIDK37hw2Jm3IAu6QyQKeaY67OimMVLhuV08tZ4wVhMmlT8U5mZk84/xn3Rz5i58wkRQS3kgl/qoh7y5T5vHgeTfkwG6DzrHbt3dVZd4xiMf0LHR50x47gU/AS+6DvBC6V8mRC+5t3hO7tQ26ovbG5KoUGn0ezPjrNc99pTqBAd1qGhwB+mEWo7RpAoIv4CP/tcARKCiKB23q6++lAJfa17/4XHiXeQTLZ7oIsh8HuWVCmFfE6Zo+k7eMZ9gW00uH3aAS60xpephqAP+TK9ARHoceC3bvMllDRG4cFW2Whl0vIdReJBaBcOHjogymMGcUGmgo7pymzHOe42gryw70yI/lyUFQN8gSP5ATBpM2jn3ISLyzZAOvVyWUpYPUY09d0Jsm3d4XvA1/gCGzOfvwLvhBeO8Y7DedWRnxNOG8y7wD/gb78Ncmyos2Pbwd+Z04ZtygGFO4xK6RsK+Zk6eLgeHNQcLAYTcPABzQH9qV9MGa16kwvlABTEpSDPutIR4hr0Bb4obI4a6wYS8Fnig8IG9IxN4i/JenTyc2488OHgxaQjb7fcKf8gxl0HfnLOyBexFNCJ5dzUM8+2Dg7izcu0G/gHOWb0CDZZ8ANNnXLAv9Bn2R6XAv2tOHlEsCJDBVCMWUaEzNcQ4IrLvD33GcJW7Jv4kmmDD36F3VMmcuGnJ41L00eEPEagGTnrY+IN9dHlD2wwlV8WQFSSzyMKWwn0wEaQUA3dSpHgIF/Yf2ODab2ipCzf3YYxJ/2pS07ZIW9kMtLDcn4bhhWa/JBDTB5+aXm+FG1zk3Foo/1gp9WRt+NHwTsi8J904O99+r1rjrOhOZxT+HxnbNoYwrRQCQGJHTKhBi/6Pshc2GAuS1HBtsg4eZLDGkOIcSFUk/nu5OmOPFThSGZgh7QhZ6cjGzyIgWmQINwKzblWdBKhw8R9GlM8eSHNfnQdPbRTnrwP5IYShZ2j4oooigmpiJB5bOzevQnLLGqsPcva5BeTK4c9Cwc/yQtF5QOCDyO88QcNWuhTSuy0Pgmvit1tqUrLy5DHCnQuA9zCeMlUa02uey6VwkDYjs6LxibH7c7B0J2XuhsbWZeO2bSHeLW2KBMb4B+RVl9CdoG3+YkLd+OD/fQJvjpYSwY4GqHkz/Kcx35ZqtQ9hBZaSlVpRbhVg87SqmotasS0cmiDOFm2FLIMgRgSfeFfRSQyB9D1wKcP1qMHuXcQ51DIdye+4nI+uUrItbOe3nnJugF37O7kExmhGTNkbByIPuBjvAN7TLfD22D8Gx8/dmQ4mNb3er3OA6sLB5Ju11qVxbp1CTXEZf2ti4GmGuui8TB76n+g2GusEEOxyLospTE+NGB1jncN1pokriImiZ/aWnnxb1rWRY61+ZuvZVrPOy+SG/PTPogITb7ISNNngX8npwd+OXSQy4P10vpEhByLJFhtgT8HZJkNnKGNF58NnwzyP7OqlFREwGsw3p/6DkWVgvy0Lnpeg9KxLsTa+nnMvrD+pUDAuF9YHrzkJcIvq2Ujg9zp+Onz4y7HYGN96RAHPo7gR4HfpYI8P2s9j+yznRee8FhWmZ/7DAeBxa2yLlmKIqx/n2WiW5SUXypxt6yLaTSvoUaMA9lipXWsgngdx00b611AYF+PPibdjY9PttM5taHLHIMW8fhdymhwdRzgBs1Gfu6OAx/JDtbNA5sHckaXNvLSdu+sc5MefDioZJk61eZcMCzkQ1NEEQmDjJR9fMDXgHgN/linTw6GrNPSmirzMfBFwdc7a591eSDffpbzgjV6Zy298xJqWxMenQNl++dBTpi35Sx1UYI/eEb7gEDoX4jLhQ8bFd64Wm5bzpWDlNasa+jAdvPdeFmdMSxFCV2zXin8NYj9Db/u+OJBvnVgAB1+RZEgSTrwTyF+tiszZN07Ru/wP2wPfhg40DG9s/49yDXPb8e1rQu+WyEJPbB1IwaCxQ7dGME86RzA7egiZDatHHJ6DajOmUwVcsP6Fg75CmtZw+Z1bdMORUxdpZB1O/AxXWgsPZhPD9axzvppXgW7K8+41uoc989QYPfO2n1HhzsfDw/ivirCeqETNi3oU0oxOrgb+m5z3Lnhbudnx/4NeUZq+H5dVzWv9ZFTP++VbjwPbnwg2lnr7qyV1s2l4cZB4Q4PKeRrjAHdkHNUHMhGFJXStHAo6oPJLIWYiHFwJlLINJV16OL/Rxl+yum7lPUrWTRYWw4Oczv+/8Gc//H9jj2HTJeMF3gK8aWkEvtdNtbDpS3I6nxM/ESnQ5V8W5YqxwBUrQt6tSZIyF4ps6rWBeXCpkC7ayP/jmOn3bW0FdwzBuZvf43R5X9C8MaHlY4fHMdOn2BxEAPnknMLpk99E/9WvflZ8fYm54jzyevYj4/bzGnjOwcm7ZFa/dfBBAd8m4lfMmid90FMjN+sN92g4Oumgv2gYsOmnQ93waG85n/4MLAztfKMaq0qi7SQ5602rcuK/VUNv1RyuNWq6+WqhdghXZ05PLDN/irkpG2MSL2/f5m01m0xLbI9l9/fr1rXBn2TrAxgH5ZSsPNBXD7QravUhY8T72oNvRmLOHPizhrq+ejyEFcdqvC+k4+fHGTbZzvzOBSTdmB8RKhkqqL7QTw2ng1wE+bQP2R+7mO6CVLtHGQ/bjvzaMNXBzGSIhL6As+C7ouCtoHvndrJwQfrBKrBM3XhwNG2+uPQwp6tlMR/AHoGcVrWBl5VSMzRzlzd5XgdrCf9COQFeoGDD4gMOgx5bT9YY0xfydnE7oih4Nky2LXaB6VU7fDw87ejUwQShujbldjvPaN1iwhsqbpcDakre8sLHxwjxRXKKMps8PY8S53tSh9jBZ6Kp05dH9+HPn+S7SjCAAAQAElEQVR07KA/q5TMZabGwbPgIA9RUc4Z58tlXfTl65u+kgMlJa/hAcIOnngGvLHWrws8IlQMkgr+uvLxohK7aTd0hFQb65P9cRAwzwk/p+7s1258LN2Zm5irxesHH+Vho+BDTl26Fj6wXbH7yrobEfhd8lofzHbvK+7k0cczj7qfn6GJs+NX8w3hE3zqtc8yH/PdRMQ38EmXdRNXBITwHKzXox+4xe2AV0f3Q505I/xYsStLUWBnKU2l4Wf0viPvk73mD9ZY51VGVYfP0TdzVeWZ1xb6iH1nTYmANzxhJe9tBvW2LNAU5tWGzF2g6MIcX/gYvTEHpq/Q37Z5vfpgrbnjw505cpA/fv4P1tnIIiHVcpxXG77fea5XPp7VAt/cVMnJVkKF0u9fA9/ZHikhTQVlRJzvVsg0b6+Fb2+rrsTC+n7wAfe//9u/o++DOXnwEYu1YH9IyHaeFIyr+CgJ7p04bcT+ALwnqPjx4rUqqyrzrLahwvrW0dN62459Tz6ikKu7OKPs+sHexuvrjx83fQc+Pw9iKNV6YY26kKtX1rE3+kzT9cmHX/+zt/bNTn5Haure8Zd1celc/MEHu//490/s4ItkbGpLkchzpqcSH1Xi+/Z20e+/vem3L6ve3ityGvOiKWLXxhe4B3G48cGn2GbWzx0ZP37cieNBjoVqpOyax+27LkvVhTUnyKGBr4Tv77fOunIo8YHl/v4vV/3L71f9/rd3/Ubpvyn7hXnwtoa8RrUWyI7pd699uE3m8e2PXf/6//4d+EMffFQM8t/83r9cVLCjtUUFmyIF/WDtvMux//rlTf/P//k3/d//57v+9i/48stCBqCd5wPrmPfqFPj5ir8X/cD/f0fW523oH/+46e//8al/0L7dUl5jj136AMf/JLnnWG0NvzaVLMTlYKzr73//BL6rtaKFfcN6kVb/09tfkg/OFTtDyfvzgq3LcsGXQ6FGXxKDosu14L0Hbfqx58E5CFNLnTkgMNfrVdf3FT986gcfwu2bT69/8+PkRp58stbedLA/GCgZARMJeqFTqhVyE32ZBuAOCY+8v79hf+rGe9i3b7t4HZhzpF2qoiwacRGVqesn+/sPP5eYfzf209+Zr14fSq1amde/sbZe3wq2pw6So7OmhqTgJ1PK2nRnD+n/iKJ3/InMO0HILMR9J967vmPLf/x9w48b9Qf9fdI7xhd0ur4XfNn0299Wff1t0e/kUiLg2/cbfrkRq6HQKl8sYaIhXAHvTf/AZzudB50V244t9e2PB3QP/OmS+TIk5/J/+29X5l/Fb0NtBZqoh6ShiJCfWaQAdbq4ca0WnqsX/FBKTpnKIgW+eK5ln5+b7raZ9eeT+aXRdfV/aEE+XN8WfXVOQ9PB9zz+/3H251+SLNedJ/a918zdIzOr3gPZ6pb6aDk60q9SH/3z0tHMdHPHRuwgQLJJLNwaIAjgvVpyifDFbD5fi8x6BRLN5oxn3LDt2t3tmrl7ZtWF+5iHhxUbrJJi+JGlhQQa8Xr//kEZ04hBx8pOTvBgZuiELBNxWPIqyw7NM/Q+/+w9sbrqzHMCy7KS4x3bB/s+6X3w6NxHbORn58hG/wbO+Xzogu/F+gvA/rOcxg2lSimw7szfdUDwOA7KQ86by1K0zMjp9UouWsaaD9WpMh6YoRFfuzjGi/BA366NyuEkwPkCEyqLnq8O/nNVwU+qdfrc1fHOgK7MChRVbBt57WfrEo9TBr77lmlSoGtESABThbk0LrpmxhP7dtbfTtw0cqBzi3XCxcRDKgL+OMX2OtgLTKNi98o+dAURT6Gb25TtMKP/NUYk0taAiLiypEAVhemxv+zwNG8JPoBlM/gsMSY8f5lPQSCWoeyXnTjwc4Wd+Z7b2oE9d3LDjo+kZ3ZKbFo5hKbnlkI7Wfu7GrHivdF2BVu+rny7HOfJvEipZMrzg9J6h0IFWq6bv/ck56GOPtZrABJ0IKHBNCmMLSUdFQVKyeHfEAxCiuBL+A8YVdCtY4PmAIjmGAhwmetx/LTbBuRspomU6+JfQgST8gswRgTtF2DMfYmn6IKB/gWIK57x0OsqKULQLYU0QNcrwh3Xug1zrf3bviNC5hP/BvQA6WPwFOzkQhEMjtr16581r53P357zP5LT86/wBd2IGHzimc5vK0AB5zrycd1B5+ThQ7nrRjIdg7FHiWARwdAVPpg7bH6HV2frAXq7BjPlAXSAaczTAMh4wqg7GA0REOFzSBxtr9A/OFbgxgBq8uSDQHSws8ZoS+G4DUpAz5f5GCJCCRMKaOg3QB9dEdfJDXndHRH/XVyP/wbEtRURzAklpZ6viKBmoHj+jK7n+ouMhWTgxegEXbziB1IMeq4aPKVjZQ0Qi7aRYI6RaFYOB8N/XqkgRsTVgmZA2x+6oOfaF+A5OxuH/hkeJvsCKZ6rLpMvg0JBGZGKoP4RJP2GoLzCdX6kwNVvvQZ7vkZcQatTpxj4Yx5zPXEn4R/oCEc31cBznxuuD6VpRIABYCVaXS8xQGOgeI7xBz93PkMjqHZuThs8BuIzAmwGhkkOGK3rVyJbGOLafvmOCNXh16LAFu6P+E0kNw2mYYgI+cdyl0w5LujyVFz0LAwt28dgPENEyjpKIV87dtqIiUY892cQY4EcESFIf4AIzzFIEQFQSmqss+vcPng3DMKwKIi7zngbdfONCGZ89LHBXsSlHE2+Nmy78vJh5bDjA9dHM6iCSGxDeRxkVu6CO3MiYqypwQc7C5xjbDgHcjX0sO6B3MQ8+Hq+GnXbwcAgH+OI0kBdUALHPAzWz6X16/CEMLje4JCIuGjExMs4U8WgfEUEm3LlMFrxV0h8xGV5Mws1IWdXDNsnduujL8CLCNADBD7X7jFm/4yKhblWJHDTA6C7ND0f8qZ5UvDTPvLXNZ/vzO6MaFyoqohAxqIxX8KuV7514uC9LJrniQNJGzfLeHfgR4So6OMrgr7uuV3BzxdjQTUUEeJrgNerfbDjT8vVXuwoDVmkkK825O/Yx5y7siR2LayhCsZv+hbFzJyiU0oHcXVwiBJXweQFuzfHPTTpwv6SRcpIBX7Ynw/M7VmW5pjCQO4P8QPvHpBuItZtR2GrHLJUDtWRjJk1cwYN84lQRMiX+xAO+Ss65nM/Ezxo4JCtAYG+nZuoTSsH8Aa9EWOeDF6B14mHJTMHeh+CDeIAh3oqmQPM0XMiAhkDXlIp1PNaTjO+xb+Fg6chPM/6STpYRys3SCsvPPzQ2u2OLg3bNcYa9asoXe73A7PGWigIYJ726cZcKfTF1dGpafe+wuSBh3+6jWYZ4V2qlEApEl1gSa5EhMzbstSK7eaqLCBlKjxvKuI9kj6+MJkYRucKCebj0wZcY8KnCnHjMGmZF1VoHhzSzQMPDjKWz2B9t9039Qd22ZB/10oOvfBQwONJ3GTEmPPy5f6dXKvn7utwY36Tc5w9ninW1TygYLcrjpA5h1yn00kT6860Dmw+6Ol6ZaQiQplXfI/5xsf60SOXO7G8c5c1OU6gMy9VlZtR87ZtTNcgrmsb+XxnRswrIKzAFG3YpmTl/BY8SJIuPFC6cBO6cTMaUVSwv28Q55lcN02q3HANe7BQTPdAdgixRqSApN3mG7qV+LCcUaQJ+0/ckIl6i24JxHRlsd86ZxkenkF7nqoKfQWe4mrE4Ub+cPwV+M7IMBELjuVmX8N78Lcg6vwgCQbYuPH3PPEQKiKHDyybY9hIEQF1f0Du3RVFhLIU+a/TDAV5KnIX+kqGQhp2H/EF76RvWaq8Rq8Q1BOfhkptlCnLmiVlP1iejQc6LoccFkRC933QpTo+1sv+Xrkx9Twz7tihWUdgjLPGWI6DbmZq5gGwIZEJ0dRbwnvWwsOxyvrPlEzrgk+M59grpRCvBw8oLnrxleWdeZFRyT9ZhZ+6WkiWYZqIEecH2pYnInTDg/yIIHaSuDm0sW6EXhXatl0tMJa0kePswyv9Kssj8uDhGGYddZSBjK55rimYdnv7vD7QfSMGIKMkNuxvr80NXWwn54yIUG9NG/ytS8Lg9u6k002qoj/LW4/3Aroe3yPPWsGf4FdUpxlbLSo506Yf+amolNSyzFr8wBX6F/zxxMOcJz89UVMntho8I0IlkynxAUomslZFmSgX1sYETlVWwH2RNpOYwCcYr6y9lYeCZ/kXBRxjEdI0V5140DVNVQXdE/8e8PQLCevesY0UI35Gm/jwXPdl5uhv9O3YmUIV/iWT4a4Yd+t9xIBzYCLTxAP1Ey+JZuJ6w2ePjw/yi96DeLP+1tc8I+BJLJimuGgiRSrCek7Yc0Zu7L9MxEbTzj5QSgFTyCRt+LNjP1pYu2HLjhyd8RgyzuSzE7FlHVZ8esHuKw9FPad7xuDdobtDrw16FT8f6Lmu59E/kW9sO8u2bU0H+X9mTTeEvrD3eS1Kwbnni/xjfuKq5JpSQhGF1iTxMlsKSvRuYs6hwtA0VXnOQR4SVy2V/jL6MlIRMXSTmCvpwI7mvxHzK/G7Ekvus20mfBP4JrMMm1nmlTPzwQMWpo6PLTTVSQleRMj7lm0ZEcwRejf4ISA60qUsQW6Y6Ous8Qv8V7Vu2FUnFBhU+bJ4QESMWHScJLFWmO9SyB9O3uCY5s5DZ8eDY2NHlyyJ3hVesyq2c7vij5m8NM1eV5JjZyd2g/EA3+vIf/Un/BnwcZ/nZRat0Lzw4HYjvjdix/btJKIDyAoPZJ8MxEmdaJdJEUWgK/ABiotp6NuVWVnHC/G4yOvJuq3E0koMEFpwLyp1UUXOghyZqZdrw/4XXviuwLIsY/5lv4wXSuvRVKB9zaVVmUV1qiroV9BdUTV8VYrimSbq4wvTr2qtIGPRPS9bnrznwuPwLzo0MRZ8CVwk4eAT4TlJjtjx46GEno+9O0o6njqbqfvu7m6U8HZ9Wqw37SwQuX5cjazKQkzAwnKZdofHAcEdnTbHKOhNQZyHGrQZGvVtDT3xEth6NB5Yn8Flq5WmSfXEC54Z2uwdBRtU6gVZVtaeaXSYR6SyVPmcMi2zCnh0qEcRRpLttywnJe3epQsPws/46qDRJHTfyZGbzvgl6yTbuEWSjTnvpca8Qh437dPtopu7WZCCvq4grpDqPGtaltFn2aJMvDAReUQ6yBNSkbJoQhbDGRne3z/B+8AH0un2RoW4i5LqmRLQ1BUZKvSBrkJ83ryaNHM+awr1AO8ZwGRO+N+hwK6dOGB9wreRZ5qqrvZ2/45uHTkKtrG+UIquLqlHUSeHH+RRt2f2iSwzOgT2aYwJnS7yOttwWAsmIZ/jxfacT7cSch89oL3A4wTN4FlcH9CjIPsNMDM2YbMKUHJPkvg1oBX4ugV6YfOO3C2u831+uufl+udveAlyeVKZi+o8qeDviNBEvMzsq5gFnql5mSmlxplg7416cA5revfwqO3Ysce17+butbLMSvgLOysT2lJUbMJcn3Fsv30L5gC8FN3pPxMvT5emtXWdyS0PvOD1Cr+YQgAAEABJREFU2m+9otvNsFUHt0nwTk3YcmIfDPhszHnkhRKPLoZ8Hflb9GGjo6PTdJLj4fWXPtHrT1+rsId6XAm1ImTD9/hp8lmEMdNO5O4hKRlTUZRAj1kqyXprsg0OdfqLXn/ppKzSq09e6dWnr5CtgCc1jHch0O4fL9rboQBn4aXg4r+U5EXozauC78qYq5R6hA7Wa5N0M/AmzbwYDsjd+wX5+axpOg17CNqkBKlKjt8uKZAtTEjSiDsksE9ZRsxDJGKhVMsRdos6uE0TdgpkTvzIS79E3wh8I61HB8QaKAMe8M/7+0Nv3q5qITUBlOE5QEvp4fzAy8XHMb97rE7yuLCvfyE24H/3esKWXb00vdC5cC/TkQehoCrd8JL65F+EKZLtdt6e1JB0Yk37zLDw4mzhJbH9mvB44oXePS/lH7H1BTsty4QNJ52MQ5zsBIf3a0JLEdInr086nahI5IsV+1QtnMXPnHsemb9b9x39MGyi18LLySReaLJmd10Izgvng/cPT0PkG3KZ5bIPShW0pBO+G36E7srZ9CAfdwjgJs3k3hPr644XxbaT91Ov+a5QR8Az+jw+XdhfOvG2aeNe1+cIdYEhVeL+zjzRz/yYAq504zNZpBqGDQJnR+FthUaTp5JrWF/ex1jDykAO4wr9c9A03wv7uu0lFW3cD3EEksLzIRKromy0m4J1e/dq0QnbiPEBkkqRFvLJNFXZdq3RifcSfgd8t+Mg1nagcSbqyAptDNP7Dq0Q7tSVVjDABwLOGxGheVmgXa/D2OLYu57Oj0N3d0bEqF+wNyTly/KQzlSrW6b3wjM4y++6cM7w+ToCglgp/It4sB7YdEWkIKuG7Dv7ueOI5Tz4RBTQ4Mm3P72HMgu8mEO8CL3lCzoeiwj5XF/IJ5Vc6yHMItRCt5kxacdnT0/ey1ZicyMndHh3RQToLqVgUgTtDzIHkvch04utYsgGLnjD9pwdDp4v+HnWSl66xlNXpjTNQTikBBW+8PvGXn6Mlukd+Gx1zBOXK/Fx2Cfo1jszgG2sL+KCTNHY73xW6SSEUKqUHDyMy/KCroRI2EiMGYIyVYjpSv61XSxTKTIHw8ifI2dL6kxOEJwXnFcacXjNxwJXcj/LlzkCjgGOux4ig/TR9jmXbUOEj5xHsxR5DyzkSM+v5Jc6s+dliKUEzyvtpgA/NbHH1jkV6f6uxJcF2ZP5pmtenbnmayu67dK0DJhMhiZBD8ECuhTWp1Mf/bRdYkIJWj2kCL4w5IovL5xHrLdxDAzyiQEduQ4mNLgYZ7X/iF269a9eHekNvhnoMGK+wsyf+0cXkv+20oQ91+XHgEhDqAhq0PowFigPg8HnuTMiBm5SPncR1AQ2/N22LC4NEeC68hHQxXzoIuNLt/te5HWf2y5fwG2DcdzXXipuPMM/l/G5exRGN4zG81dEPNeuRUTgwxiyUUWnq4ye1/Bee9ZPXB6PAJe6J0SESoZ8lZLK57rlbEy2k1+CKgI8IIISG1huCpjl4GkaUigixdTRZxk6ya0B1zroTEqiJaHDR75cJvM8121DhGmFGhMbQcZM0TXoviRJhq5tdOw0DJ5rMO7HJcPgwtydzxBx5SHFGLviwAk0hmQQl+leQcgjhaQIf2tcltGVPvTEahBy3f2d+os9jONpfeARe/BJyIw2OujjmKW/DUUFL8lfiY9qKXq5OrRdjwgPDx1Gmy+6+L5+Nu7UGvQjYnREhAInvMh1TaqCRigj2DwFoAcIKXCZa1ky9HwFvFwNFeRBDfnysAH12FwOoY6YrsC3+ugyvuWRjK0Pl9XxXNjqWhLAjFrnhHktVRExQApkrepORocpisty2a5uU6fHNvLG5x6azOK7X1v+jgjtxFeDaTdT2nygfeUTAR3EwATw8gxRSqAPgNr4eCTiOmd08OW+DqI3tQaB/syXIezTB3Tk78LKnouO1rMzkWmDT2bKEJ4EeCwilEApqZIpP/gb9DH4C4+IVDLmUlyoKIPnlzS/Qi8f+Eum7j79xtXZDByCnNW07z4w4FNQg/lZCrNShVNVRGFeDnkjQFDwI9r2RcNObdSzlGeZrmOWuWHziFDlFGWdfCCAmESfdTE0hB4lRmlARGrollKWUMRHoKTNOH0ZlMg6zZOm2bHDmLiwL6ZCpkZDigxJoYi0YPQHpaBksP87OtAFOqJICo2L3TCjjjHTC+h4JMQc7NrxeSkpQ0SIptF0YFTr2XDItbRAUgQzn4GWxsWQdTcwig/dwUho+EQKlSxCOsYODljcXUCjYM/KwWeaJhXsfnAjHEzdeSiDgopIJXh8ZJte10CX29NUFfw4bg3XMSmyKDOpSCXt7z5Kr0vTKoxP8C3wiwhFBGJ1DT9Q56Nu/yn4gQ42oikJWTLluUHZsZL7CQ3mC/k0LvMeuaDAG5yDA61lN64RKrwh7KpcmlZCr2RRBpDoNYQICd58y3bdiO3GIcb26cNJlrkoIiXFlX9nip1vMA2lCvQ8bloiFjo0feDvz7g7DzCa6YmLBzwCGjdrxreO9MK/mTBlhw/rBHzLZDlGbAzlOlKADd9O4f5uXr0/z6NkHkOi5mKA9TPYTsdYy42Y2YmTnXnSPGLjasvORt+hKTjZVhFFsAOCm4hFSSztHMB35EFi+q/jhDD0kIqPedkHtc5yWSIV2MnQyNENGTogZPWa3tsh09sgMnI0/QEdC9cYGzJ3c5OnuHvAYVrgZYYmdDCvhNewGxbIkiolAOYxHVTRPeZap2Q8wtIK+UIRAW5RQkNcHVvYxnQrU9isDx2v9pFqQT9iqtkWHQbMOTjx+68tLueL6Ab/GDQDGRt6NTotX0Ronovgqn3ER1MELWDmxsD4V7whNev54GZt5+Zm0068w2rQzVJU4pkOB/YDm3hMMb6RoanhL3HTmTwQyQI9eLjr6XGFbhdNRRp/fCnRqXdMxdfkHBAhy+0buo0H/zu+60rmXaGATwNdpZ0zhllHQo95Kw8xfLM/ZMD4Sf+BnzfW2bip40bRLxHc1+EnJmMi5PLNnlTQz/0rN9ybN6ArWUWEMitlGeWE/zWuZsFHLSLk+OoQjIhhu40bSdvP/CZ0u9qa2Ie3cXd8sXEjGgrVqYhp6HWMmMlSNNcJHQ9deBC0I7u4LGNmPPOl9IeJjdgN+ifmzDMP1qaFOC34fVamoNvUiAlQdb2aOrJK+TwmxfNP5Qawwh+3KCJVchpzOzEaLBbT88sKxB+2O7Cv7SaunfoTD3sM/sWNBg/H+PAz5mrPMbPwwMhr6CCGjdPws+2kIaNtJGKvIyNEAxlKsp8WBTfIjg3U5f5y1lx4YMn4xo08ZlUhZ0zoXpA5E3z024kB8zF989qI6SceQjZ4DZ1UZFzbrk5ViZHM4wDvWnaVMmmagWmWL+uLdMi4q2SyPosKNlMIe+6yLMN+GdDO4Yebm5NKKYyFIq5Qsgxf9iZhKk1lAneSfdOdG4FrmVJI8zJrmgIe5uP1XhUR4+y8sc8ePCA7nO8FsgTvUESoW5hnWuZDJ30wHWMdeoc2YiwimKXRtn3cCAVFKKLAe9FMzhDry3R28kCnfuB3r0eqKrYD+47jYyW+j2ef2zeWY2Vt2RdSyrFhus0ONRf4e/7NiRjG3pngAAxB2koIOyWAjCxby2i6FZtkYYxk80T8+aGQY+rCC4HGw7h5qcidyNbxWZdf9qyXrojEd/icyWeeDvov8KzXMuw8q9ZJyZjxjrbzsPSJtX3Wfmz0h7IUwRVb4gteDMzwQVA19JeqzrxUeiLWLuQmELVjr524GnN4qLQfhyIqDzvvNM2zknjpEvQMXfFcp6CvI38BUjvGPQiaxoD3NAwJ2z5wakWfAg58DvwCmq65qCkiNE8zfpxVy8TshNEVrPfxvCYa63FnbkRRKVURgWyp4GfDf2dekm/ktwM85zIDKCrwLtik967CWrQsIbGfXGRZXuCCrVceVl5Yt56HGWT+KzFovjO2KOjA1KGT48MPGwP7hJI+jX18xQ6XbR0PthBNlscx93D/IK9z00zLNE1K5GkgIdqwR1CvrHfrd7Vll+V3uO5HQivgE/JVeBg2AcEcwf/AjytPACOLVuxgW9ClHtiohGyPTDAHVBVsnXREVJnnzAM328jr4DgEL3ORKrm3lMA/wFwUEcKNvAg9dBBTK3vetndhdjWmuDRMPLBzW/AfOWKZh312/FnQ2/odGMM8LduoMz+Rf4fAE2uBpYou0pmXIxfyyIpCm/lhkMxJdV7QS7ws26BtecIU1PmGtEBj/i7PsyzNjyiJ8YN8FKrgFR20d9o7CKOksjlvMfkAEhtlzpp4OVTrSXWaUSnhBxfOu3IOa5V9UeQ8sQcIHwHYEFWxV4624JNlRt6qDV0snyCBSGrodBDDTjmFeOrQfHjceJHJ3tti+CIiFMihQG/2mFoXlVwkZLA/DJlVif3S+4cC8p2YwzY7wtDOgEakIlMzT8VvbnihBh2vR442g8+MTSfgYMqxp2q51Ty9QmbpzLmO8FZAw6V9Nk9Vr16dZL6FmLLspQq1DvnFpP9p1kcebD89tWEfbjPwRx+8vBbrVBRR1NtEX2FdBi8OgPOhx8ezvHYsi+PEcg8gflyqFPigI36yihGpRIYDW/tF2iNr+sCvTaE6LeiNfRiPpERulw0rec2u+64dpXYIbUCZJl5yhaZ5mFhRUsm8yFDA3zHrMztLjXmBTgC54oBhVxJXksAX/jh6J0aJzwNaESrzpLu7O5U6aQP/wIeVM1KSF57Iy14jT+ShM/UVmQ4cNPFStrKmIqUGDWXI0ESb9dktH4NBTLWjaFom3X0ya+YFUpQJLQFsXImdg3X7xIuq9w+rHu0XXgQr6rBlg4DnzpyHbIPjeW0gIupUTcss9zclNEPKGP1RiiAhIUedqxL7EsbyvMa5+4JND+cnSdF1vTKwU4rQF+ZnbXR06wpoKHOssd0KFinIPYJOC8l03X0hJ67E6KGm06tJN3cLNCTCQcYzjgF1daHzfL/p4f5MNDSVpQ0cEavFOs2zOohRJkVgZPhbV8HbOqiEEtgQ1PzEuLhMn+XMq5kdwbrEvUYtBdmRoxUFeAsvW+8+XVTxRVPIYJ/aVgW+prWPGGn4ADJxhXXviiJlRchITcsi40cp6gnEFa9jxyBPD7vQd0Br9y865abCy6cdH7Lls74k5x3j2T9ijl/y3tzc0t9EmImp6uLiKzO14EvrEBGaiNdlmuSXo6+xt/869nQTKiz49Sz5L5d9vmjMdS7bydsrMSw6zNf+b8cx6F/Yr8+P3S5VKVKZ4K8LcbCq8yLN+31RIfdUIAR7IIYO3guEpUo5VDln7djp/Ei+eGj6/M2F/LHLOdxzxBVKHeDsxF9F1gkdZuITtfX6kxu9fv1a87zoRfeOIVy3zC+gkJiqZZmQNxUR8hnA+m1sVLxDhueueamcnW604GvYyDxefSLd3k2a56KKL2udmI/SquS3XcewSYeegSSBbhX5xCsTOiwAABAASURBVPXIPsAw+DSeP5Zt2zxPunBm2fdDDZmde3CZJhhX+MxLUck65maWse6iQQQWBfkLhrd+Rphm5EN2TCWvnZ5SEFc3p1eDhp0WUVQy1Zi0IxQsh83EdVkbeuyMHZQHeEVZpAT/ek6ib+ryLw34F4SDdcI08FIVe0ghgloRAasO3a7r5X6ABkP0Cx/MxOAJ2y7YeoFHof8FX8hwBabQz7eHHPTkuYhCRwycjiE7/YHSfSijgd9HvLYrDtK0jn3pY1RGQ335st2f/AsNxNZhH3igd+bZyKkSCWVm0YzotIP2ddw2FLiGBm0/W96woUkwg+6GHTdy4w69HZ+GKrGeGKG1ZCzkH8SjLuKosXYOYAdfHy6ziBiYChyb2CKfR7NQY2xjsTb6EEOYQ41JnX4x3nrTwcBKIr4YOKtQaOAjQUNHZVVdFmUp6oltIWua1/0R24Wu+JSkYRkwhsL4z307iptPGyX4yDlyInHmvcO8dxgfYxyZ2Dc9x/xMx3KiwvgwVZ0fId+oI48yFcgproY+kBUkrlgRysI4soi6O0PXHz1fgV4RIcjIV6QUrLFBn37bI5MK8/Q/vMas/yHWvwmh46wDTZwwG8b5MMk83HgpXX+GCJQDRpMvG8tBT1UR17EIygyJj7jMh+Lf9GGqDJ6DeASzRltc6QFbeAAdfCyigao8/gJuv4DpuD6mu/IM/7z93P0bhWnbNrbTPqJPyBNXSDwpLhh4QRssNz0CQb4iwE3A5QAx9EXbJEphgbKhThzS3LYrHLCNYAuipTwH2LW/y6W44iOgKsj/BrjPprIOWcoYQ1Rs6pATZScB7ATzAU0yu5HHpP/eV2fOde4LhmXwAmokgp0DzhdwaGel2B7NTKHdSAgv4+5PBC5ZyBXlhdx/tzQ+zP15xrEsnSTXtJNAC/oVFlWmJUI3xLTeGs0QrK7zQiNOIoK+GH2mPUSk5TrFh89Ogh59IGTmmOv2jq4H+tlHRm4jTVGDbkfPBj6tZx6BnY8hq/s8fnA437ijMR1vyBt3Ay/gvs583G90aAgIIIGQrw4PXavCtNILX4KjGzwuqZSqzDJAIX/ka3dCRAamjekdfldCfFPfGfMDwx0dfSitxKehPJejD5tHpCIgbKKUlQcLjuNpHFiCMdMDkMm22vGVH2ybtm0AK3za1V+UhU4D1/K4r9HfaUNh2D7GuK725CBjvMb4Rn3jMLXjF9ddNmISkdgAi3xIqbWqFMubsmARocINWUTI9Pn6jU9EDJ4NGUzPMg8e2KTbvgg/YkzXKyKUxEgQg4PimHfVLcI9Gldh3GAZnHuTdiYy6YpTRj4oHPomDiyTTqeJug+zE/IXRRhXrNkmRAA6a7hddRl0sA92GAdmZNBvXCFPN4+I0DH8sfEQYtMx9OpS8GHM5Qadg1ihS1lSAf1AXtvNh8VpmnWNhVDSX8lh9n8GuBEqmUrKq5x6vjprducB5EUrD7x2eDR8aP478mysBZdjw0amUooKvDtEOnY3bnM52n3oj9RKeMFKEQFIoetlG3ut+cBtfnWqWuZJU50UARZQy7VuGeznjt0K8ZIlBs6OjCs36R5r8LVtDQd7gvV7mefFlHmdE7A3WK5MqUKLLhnHutWxNrFPSoV1lUUyFNoJDeNO84zvi4L24AtvNMYe7gMRpIxUnSbt2Mo6DhmxZwdXXEwFX5qmAi3HEjDN9BWZ5sodyMFaqbUMX0UmuNOAeS6qyOZywMLcATM2nDVsqJDt41gqMFuGzPOgf3C+2ImfA3s6lsSVEcqSEmVkUIrLHiRurQMPMGxr54mdeEA02WZSaELPmRuuZTnJvK27ddjJVwbrbEr2h+NktOHtPgJl0ME0sp0uPFzyQ9sVfi4HuI8bzAs3Rx8Av3tsyAItyzHPkxZukmzTxGmJzeQLRlkKN54ztl6wHQ9HYGg5LI98oXKiu3UacQb+NFXwZ/AnZQYgKVgnPJxfyWsrN8Mb4HKlfaG+E5MHtMVlOzi2/TDasIFjG+zYz3q7XNHDa6uUECzky2JU/O7caB0CG5dM+Ac3pY2pnR58xbcA4xtHXMafhh0WbLEM+UspAk0vl33ueLQs1rewzupkm2jcgG7c6G/cGFRkmImbHZ3O3BhdeGC4ouPKC0zr47pLw8ZD1mFPYss2tezTiIsy5A6YW45E2BjCBA8Qgxx3PZPYZ8sy68A2vgkzD99EmSZT+XQNnNk+NhT0c4mPmDfVBXqdhxYXHjru+Cx0upk0L6nlVDSfQtMssbw1z5V6BaciSQx7KlKi1SXZLiu+sl6rnwbRZ7s6pm23Rrx1cp19t2KPgcfDyZUHEg3fW+9pqswSa/DAZzuUhbwzvGebHDuv9G/wliKkgo9KliGTY3jhgd2yLODHgGWpzK+aKCMaOWJHzp3yeJ4zMz4NGwUx6r8W3tl/xbWz1rf1YH1twMq8NviZx4SPQOFh8FlPfonOTeuxB7IFD14OXgw0Xc4H0LFrY/6BvMGN+g38sDmJwDY58yLscjmrYRvbKtNyz1rwVymp29ubwbOSv698C3QshzTjo0Cng3VVGI8IrexBXkfeJ5xDLCPd0LcMqy7Y230DQqM/4JmZMv2Shf23c77btY01tlFvxIhod3Q5sEMfvjCN4KvxAm6aKz6hxcPDaZqxZ+qq/6oLcb8Tn8W+AqSQdfe63lkjM2vl9vZ25JlOnjf+S3y4Lq6MVGFdWc6VeFnRw7jWe55sr6qIQIY+yghk4bPhP8yrC7lw28+a5k13r7tuXzWdbpuWmwbdxpxDG0/vns5Pujzn0Cdy5xNr17Cyr3R81IcsMfzo9VA4I0bEhxyUKfwyoX+Vrw1/eE1esIFleHzYefi66YGHziuy1TrBG0FBbqwBw9ALQtO0qNZ5rIWHhye9f/8k/598K/JFBDIs+vRLd+PFQympjbg19B4KIUjP4asd23c85pgNfO31uLJOHSPiKiVkPToxufsNCLhDBvpvb+/gc6PTsqDXDF5qnifsOKuyVl+/ek2M3iojiaX9g+028qDpOe9vnIE21ofG1YmnFVnXEddes6ebqhMvlufpBnkLNFZZvhV9ztg/JN29eoWet/BakKWqEgsRAY2U9ZqIgZk4WpZZC7K+QOWckOgcUSRNxHFiT7FGV+RFZh4Ko64O2wj/2jaNHLUjs/9pWNuuZCqhoXFf1EHfgYbOHZqNmDuURcoUddr0Jo1SKrru6LoPmy3IZn9bXstvO87TpIhUqDA3NHIIcXFwFisFOxMDgq/94bV7Zj85kNX0Pb+UAu1Z0zwhU2ftHui3A4dQY+wTK/uS16LQ/+b0GvxbTfVGnQeBG35a8c2BHY5dEn2VXFInZGfMcXtmHZzxg3+paSUneLygm8tGzEaESib8Jcvt+Hx6vOgReHrCl5w/LHM7OjYX0NR6B7+rTrOudLqewHt4ulCu48VBnRd8eaub0x04E7Qlv7R/4iH3Sm4tyDAhp7gQg7jZiRv0h09XSlHkv9yc5xP9O/KsOrN29uOQr6lO2KKCM6lyNtzx/9t3F/DOA6yDf/FgZx/IBK8uTEs1cq4g31hnh+Ho4F/g0XQ5N2347/EJfk+HHs8dmZvO5J8LfljZF01vA6dDbcL/da6a/WKLl8/TUmXfCgatdeiu7M0b5UbM7tBu2KHrQg68YC/LXKFR0AVy+L8romLDDb4AdjKec9mK7hu6kHLVoL8RR1HqmNOHHg0SMfgPmtCNLDyGD3wlKSTQMGvgP8k2X1knKzTf3T/qAX8/PG26xz9P6PnIS7V375GBl9ig8XJQuvAMYiOuHEf298r5h2WOvA1bGXfHVodQTwe4L/GzYeOGAAV/T9yX2adZUvfk0Qv8V3RZwZlON7rwUu+MHx6R5UJsu77tFdxDb99tes8LksY+VckNk23P2bfOksHLzWWZhK5Ftpt1u6DAQp66ubvV4bzaxYvphq5nNdp89ADPrEwkVg4MRfjp4OUXy0fDHo9NT5cYsf3u/tC7+1UJo64ETzqgyTFQsAICex6AdMZ+Ow+tPW4dG3YI1tsNL9Qsb8DoaLOezqHHp04pWW+m6BUvPxsvPJuqbu9eaTpV1WnGlwsxMJEDqEKrKeWXrU/eF1DmGHNmmf7TRXrrfzFjF7pKXVzEhSKhkerwlwrzjwEPj7vWrepohgV9J9X6mkknHUfFPxJbrQ7/hW5DVmzy8HAMvMiT6nSnabphbS6Urwb9hnwn9qLA56Qg7GN75eDfkKMjz5CjwJM2ZNUSlkBhXc2cCyOt96SuWWUiB843SvBF++FByCzoBeMFPVNnHGHfNWKlk/9LZW6XkntIxBnjT+zrts/9AwNVrJXOXPOFhsqg1QO6fJneE8F+3sFR6MiiA9v1mMYc+5chnckNj+ddn/7Ook8+fY2ZT3rz1nOEjTpxfJFfbkIC+gImSYsm8ty0TODnB3qkEHSSnPHOrLsn8tF2nIgL7FpCiKXGufezN5se0eURhQ0XdN/NAPmS/cCyXRDuwnplSekepVtP6IZWgpalP2Q7nvsahB+h8ciaGL/EsiMndij4wuu2Y/Nuu0L/1es73fJi8P7xrMKarDM6lKo69LkZ9rA/K2ctJbbSLM+PvJYNZzRoG6chc4OmX5r4n1A+E8+O+Zl7mjOCv31/ILv0wJqyTsY/X3Zte5OYd/TQGdufyZuNLu+7EhXo81GAI/iBrAjJ55sYf4UprdC8YN8LefbMPn1+pnPGrg8EWCmSF9w8z1o472Qm66FzFrwAjbgXPhRlqpTUwv7nv+BdiN1C/HHLhGwX1s95lL037NDw9T7wd3zz+HSGRdcnrxdiO6kPlqOcptkCUD8od53mSZ9+eiLGFt3chqzWBVv4vHwmd1v+CzoYVvqPo0OMqXwSeSj4NOxAfxw6cyY/ozudyizoeNWvMaxgahNX14kctHBvWVlHBaNkpiJinFlCwbrHPugeEdDRuBrOeCQ+nsgthNvo8x5yJl4vnE1qqeglZVQty6zTzUnmM02WQdAM5oQawrgGOc5G0iOBe4HGzqaY8OMjGUHirChh4iHD6WZW4cxJ9/i4XmtVBMh8Ojo+YTP7wPWCXlOd5F8uvblxLpugk2PuzBpYTq4Og7iiYMj3cTv3C81MRy9f0OVb3USDGm1XD/Y7zKYB9EfwxfBzociQ+dtG3ktR77qnYrwI48JQKdeYBn1kob8T/wb3HeA2DEW3Iq6YLib0LoW5dJl/RCg8wdEIGYgpIpQMzqxnCnfhX4QHR9E0TRU/LfhlGrgRpmcqBqlkESSEB5jbqPeBe71XmHViPWcUbZwzcCn5UPhzh8eug7W8G5AfAuPTYd1AjAh4h3APeJLXlELy/iBix//SA2ga+YT+Dr4yaCf5LcgTXc6BZzahJ/K04Uzpc0xFp0KOqot1qmhadEDo6CHcJeekJukKXeZz0PD5yTQM694HrscsM2IP/B06DUHb83zTbG5D2/XI1MTzgEpu6cjch+ySx1Z8uB6dupTEsM/5nvFCAAAQAElEQVQ9Ljt4B4z4CFIqvFgvyJ+sS6Gzx5te5L2WlqcHnQn4Q1mqlPi5Q6/jx4wI6IX4ki/fOLs0uO5gNrj9Au6PDBle+n5baTz3//P5EcwNKYIviaDpV8AN/kTEaDM0Ph/ziWAOH+OZrnm4jKBzfEL+cZ8nD8fYEjRcp4C2v833t8B1iO8GXlOw4Qq3oq7tTCAcA/rzwk/zBfvl89LsL8xeBig9ZqAKXQ3Q8+V+g5tjrue7Awh3AlRVSww5xBUR0MBWz3Ua8qDnG+i2mQY0GqCDEhx1glJKAsJ94iLm5H+So4e1xR+UvmHx4QVLyHRf8DMkm4Xpv0HDtAxiXFwRyEbEEtMDzyrRrYignZDMUY9IvVzG+U1Alg/+sxbSFTeYb0YhyH0A6YocYd5NTiTDFu6mjw+4V3792YcNhga3r6V5eoLGdaXxMW+4WKmgBM32gATxQttoHKzCVo4CrwB0BQwYEfpwjUnXVgTyUh1d0IwIlUyFgSkuGzwjAlrghjjQdY2kgM4NkC8IpNI18CQn9k4f02iH+FLSyFIQ9qon38yGqaRCvx8Oe10p6OADur9HE1LYFG7IMjoY8cc8DJbRbYjL8wwQpyuxz4tcrtPFJ8JMDDQ++njdddadu4xiuBJEToKv47sIz7MeoYMA9rMCi/Uyp8MYbPhSo8KHoZB/MnTVwwFPT6dsjU5Kjba4LG/BhlWRgg56964wWt9pG+gzH/o7ABbzQOD75ZMws13da5zDOwyDWQq03EtjfGK0jR/MufoBisRUt1wdPbBJRAxsyxuRykS+yLEmryNd/r9+wrhdox9hNS4Q+FC9yo0Isq35UqaURQrBk3mwk1kZrkQ8AAhE5AnKjs0Moi3aEVWKYs7PAC10ueYW5A/agAIa4MnrhHmwQ8QYwJfGr6WXK/6oQ2Ni4yolVZhruS2TZVQ80yxS4RBZOPREhnwFhUFIkyWU2Mqx3djNjRIJZz4H7X1vHCQPcIoyKvV+heb+pvBPpEwv8lD4ZgIBAhqJ8RiS1K/jEdRTJYvGmELuIh2iXgcNMEZJzdy5z9N0xUMoPoxIISnY5A+vdBqOHUHAa6xx+ChRtNQFexRt3MAZGg+GbRfYqqCveW7cyCIWnytPE3b/S+k6aigyFfAZ86mbRtIe/LBPyeRgV1USPF2vjm0iQiF8fqCWucBmQx7TFJdLUPQFXOeDhn2bepNKrUzG3tCDhMaclHCXvAcpJMtSoBeRPB6tmnNS8nNwM7VzyPMcCKrxkuMAOoQb9uimKSkykT3gc0AfACfAERDk7I6OjRtvHejCA4+NG0vfZImxZO6ACEWESkklpeNICvkyn5f9Q4xFPPcz2JADxuoIyYcSHjz1aECgTSkLOSzU9pAf7m7oVMs0+Hh9Lss86plFznOmcYDYyHt9rD3BMlWJl8oacNeB3sfgKwXzCvbqGYK0uuBaK/jwYMySRpcwuTJCJagxX8SbkLH3ZAWFRNmVKvw0CHXiMMgBbjMLqjlA4ESGainytfnOhgqs0EOChXzVmshQaaM7shIB2Abf9APWBJRCMKWP794p+8AvCR/oJ1BKjr4M0ymKCJUsSsaGvdG2tV2OY6/xHZlXbgQco/ZXREA3tLP+rWfHeFb9wLYu3S5Z1dHT7VpnJe0I88AuTWrETqRUWHNePxpXwrlImcpaFJFKaGempgI9HNnYC6J3hZ6v6GIIOuBmoSxK5pWUfBMrZLVPN+4SLR9NFWxYisANiLRRTlORbZvwgvyQHWHUuhSSJuZkCWJp04FtbKeEz4RutVYlP4Gv8xkQS2KuTAymR2/Egzvops+2Ff2QVsdIEbZpFyYc0BiIkgriM0oTZDXzwnrhRujA7zv6BPl0InZnoJR4lr8wEzvCIzOEiFI0BawTGadSqNNvxQD7EARhZkWVrCNRM2TtEVrhc2FtXzZpP0K9hxBX+34gfgBJLl3ViD9II0PR6TRpmiaVRH4TlRTk/0Sfgh1NPxM5QuMa/cjftQ96kRImVUF3JlJHHySauQEsSR0ZOrG18uDmwkM4x2Uplbkx5BPGCmjbxmli0ZXMyyL07NqOTX4waOYMUYQa+q08YA7oppoSAl0BPaTtoMAzsg69z+Q5KDEmXXgIt5FLbQ+w5Jx4kMsP9pClTprLTB/8VYjhWb6Rtm0gzw36ykOaM+Uu65NZ5Rx2Ot3Kui7Wt4QQQx2ZFE29N/la4et81VgTBzBNRaV2FXRMwGV4zoCUZRd26UriK9FDOrx+mZvwtb4L+2pYTxgk9rIMN7y8oTnwLccA6OdU6Q45dodMBxZhTTdoHujvGPF6s2+81u2Lnf6IokbcdeKlE8dS8nCjkQ+6OnbeydGdCuxHO0L4ThprLMkBJqzgx/UEh3nWMTp9gRB9QIMGAjIu3fCQsbJGGrbbeSqSDICOP4oqxnJuISyRpAn1ZR9lQcmSKtg1pxRhQdzsWsnLO77d2PdYGoO+9xvD1T+HLGthfkRIMCpZVPBjRiIjQH9joTd0yVLwdRFD8kW3Vl7I26dBp2NlYjEYQvxk4jfLsfKw9MKLs1UbuZkRlayMYY8mMFO1zDy4PKBHcBN/3S8tWLc7+1DDB+ZhW4urs/YUu6ZJco6ZZuzreLFBgKiTolQwLX8RplRGUZ1mKSs+lQp6JvWIouNo8F2BTbaVugbOCv+VGLkQC01NWQt0Q35IFch7gLhD/ImEcybGN+KzEGvLeEhZGU3iF1oK7ehw/7Cxhg70lCILvKQL+u04bCdfGRoP41cMuyGTaUUmnDv+PPTAQ2U/2L3sK/Mu0A71SIX1RbadGG2SPP89D2n9UHXlYfiGzccvLjw8yi8V9v3QNM9DhtaCeJYSm++cBZ7ID34BYDy/iDjzULa1poqNIa2VuReeTD/xQtlj+9FYb3X8pdPnb5/05t0DD/U3ziEdu0oHetu+zSV0VmLy6fGJl6JP2ngRcKC31x1soSM98dJwQ3/r+vC46h549/Ckt7zYvEenhqSOkCd08jxLrgj4NF7knfX5uydezKzIcPCC8ay3vDF7A3z22Tt9/vYtL8ZWeG96uD/Dr42Y/Pzz97ogywpceJB5YQ858zLMPFBTF14mtKGniItQ2PcZwy/eky7Mc35/D83Hy4Z/E16r3vNi8R3yfPYG+uh19hixdMYGZ8pHcvg//vwzncnRF8Y2bPvzX/yT3rx/r3teXDyen3TmpcUTL3kezhsy7rp/fpl9/3DRu3eP+uyzt/rlL96h54M+f/NWjwj8nofp/ovTX6HzW3B+Tf+vjPerd7pn7B12fPP+CT6PekSuCzF4gfeZXPHEPvX523v9+vN7/fJXn+kf/tuv9A8/+7Uu4K3jbEV8YZ+3vAj7Ff7+9Zt34D7o3ftVv/z154O+Y+fd/a63yPiPv3wjt8/46/Gp6Kc//ZV+9o/vgAf9/c/e6a9/9Cv91V//k37xyyf9/Odn/fwXZ/3sny4D/tsv3uvX79ah0wN63WOHe8q3913vH4UvQz//5VvmvZXj4x9/8UY/+9l76hvjh94QZ5+93/XnP/wn/fivfg38asCvf73pH/7+Xn/5X3+hf/rlZ/r8s4t+/JPP9JMfvdXPfn4Pv0NnbPLu/YP+8Re/Bt7gy13rNmHji37+Tw/Q73rLy9Kf/+oB/hf95Kdv9Fd/+Wto/Er/7b99Dp3P0eWX6Pkr/fhHP9dPf/I58V7YPxJ67/Szn91j28/1t3/3S/3937zV3/3NWX/z47P+6oeP+vufpn7y1wfQ9Iufb/J/l/BP2OTHP0aPH/9Mf/6Xv9BP/+6t/uZv3+hvf9KZF/qvf7nrz7//qL/6q5/p7//hV9D/XL/81Vl/93ef66//6y/1D+B/9suL/vann2GDz/VXf/FWf/mXP9cPf/ALfe+7/6TvffsX0Pgn/eIfn/TTH3+un/z4LXPeEVub/v7vd/3t377X3/1E+rufhv7izw/9NfL9w9+/HfR/8P17/dl3L/qbHwVzpZ/8qCNH049+3PWTv3uj//rTn1P/XN/907f65lc/Y/wB+Xbovtc//eICz432RT/96Vv95Cef6zvffqevfflB3/rKWd/707P+4s+e9PfQ+ezzJ2z2S/347/5Rf/bnv9C3vvmP+sbXPtMPvveAPKt+/Lf/qB8RX1//GvO/+l5f+5N3+s43HtDtSd+i/Mof3+s73zr0w+8H7Yu++Y2Lvv/dpu9+/4BHI05W5P01PH6NvP+gv/5B1Y//YtY3vnrRn//5O2R8ZOysL//xW30V2t/7zqqv/PE7/fEfvteX/+hB3/r6A3F0r7/8qzf606+91Te/9qCv/tEb/fA7h37w3R0bnfX1r3+mb3zzV/rR3z7qv/1y03e//aCv/ekDuI/I+4b2vf7iBxu+afrhX1yYc69vfusNsr6B5+f66pff6+tffdQf/cFb/f7vfa5vf3vXD/5s05//4KIf4P+vfuWN/uA/f67fA/7g997qe9/p+sEPQ9/95oO++aef64ffW/W9bx/I9aSv/dE7/c1P3uHDR/3XHzR962vI95Un4qXrK3/ymf70K2/1Q/z6o7/q+ru/rfrbv0l97/vYE1t8nzX1gz/7e/3oR7/UX+Ozv/rrz/T97z1Bu+m76PudbzZ95fcf9J//f5/hgzP2DfS76I9+/52+B9638fGXkfVPsOX3v930vW+u+vPvXfQ9/PTNr6LX13+hN2/OOnMG6uyx3c9J1L0FASGxz0uUQFBEHOTmXQ/kHO91G+cS9a7iM00JZRZ19o4v/c6/U7JXivNppnTiTLBwbiqMRYQ6eV1cN9wX3AKvX83j5azPZeV57EIe2sjZqaoxj28mStAQ9dPppFKkxrnxDbnUZ7AJnhfO/2/fPKqx2d3Mk245J9z5n3bmJaxJ+zy6co64rOdxXhg59xza16KN3Osz3CP7ofcc1JYv83mFjPM86+7VSV/60o3u7m41zmDR2eue9PS4qXJ/gnrseR0bbdBbFSnOT1XzMilpZIQqthCW6tg3MfdcZiXt6LZe42X1rJt50UF+fLi/jD0+se1CX0RlvzqrI2uB1t3NAm5qKrpCFXtYhzfehDaqamXv9BlixSads8/tzY2KJ6R0xsaPvGjeoQc6+62EMIK0XUuDJnJbZj8TdYdxD/ayiKCZ+GHCD10L96Mn/xX0XFQ5QBcgUHBjv9/3Bm6Fbgy6SWCY5syZ57Tg41IZv346PvVZxi1MooJfCU+xpWNbsU9uWEuDlumHrteO8w7kokCvht2s0UeArwKo8DL/GIpK1/PvMc43PkfZriXxCEzN37JcLk3WY6oVfy56uUBRLRP3uFVMwQ7Ih982ngkctmaGkrhYlhjycDyTFIooUq8KYqBmDp+fiNcXWLDdVEKw0zS7TDVoml/j7LZijMa5zvQKAVrgIa4XeXf8aXkvnE0P7sU4GqBn11/+8Ffkiif92bdEjr7ou9+713e+/qQ/+aOL/vP/963+4H/5TN/9xqO+952LvvPNJ333a4/65p/cV3wvqAAAEABJREFU6+t//H7AN77yKMMf/t47/d7//E5/+D+909f/ELyvi3lN3ycnff9bTX/65Yt+/395oz/4/3+mP/qf3+gP//NbffkP3pMP3+sbf/Kob7D3fOPLj/rOV1d97+sdaPTt+sYfn/Xtr13Yw86Uq779lRUZLvoBdH/APvKDb130/W/R//WNfHbW97951jeh9ZXfe68/+S8P+sp/eSQnAn9wrz/5ffr+83t9+b/cQ/dBPyCP/5C8/P1vbiMPf/kP3uir5MbvfeOMPaALrR98ex31733rPOz0dfa4L7P/fPkP3+rLv/9Wf/IH7/StP31iz1j1Z+T5DByswPIff4i5jif6CNPrQMRvInn8OvK/7zuemb6UDX4f2IUUETQRRMSZx+iTgbY/L/xHCdooPWAcA/VBk/Jf+3yY9xFSI0qbeT73RTwTfG67iAglIC4XL0DzX/2YLOL+qzgRoYiw4uJbEQHQZNZOIvIi96J+oRMRjPChcGKgNpKUS9E34LkRNF7QPf8F3JfJQp1SFdC4rqMRzAr40zxYvE44O6vyoG59GJbB9THtN76YZE+6+I3+GHMyyyjtB+tkuxuM7j5PiQgXAzq+6R8xssyZqd+Aj/AjYvgp0E0fXXTDlx3ko77/XvVjflIo4gosHvl6EQfRZNkjGPfAb4GIGL3jm7rXmGV3p/sML/REg49Aw/jGuEItljvQK1VG8iQRR+LzPvjroyttGxMwIQU/XwxGhF46qKmSrRM7dbKyN6Pe7AWPSC944jJN863wNlhn2ygCXMD1FwCdz5VORCjiC2AAmf39BQTVkqlQojM5AGOMuECWNuRqbKJt6FkSHIEGedCghf4DTwJVnS/LERGK+AIUIiIBJnU7bdDoimBAVwjsWbJgkwKtJlAV/qE/ACnkKyIUtF9ACv22y71h20LoaAebaRNTlfDIzFFGBH3xPD0+qot6quCfear4/Kq3hbJN5Au6Ll6guw0kNA0QkGJ8+KKiq/4UigwVSO6sZ0QTZxAd5JmVA9eFm/2DBxviMh4FE/mOUAQyeeJoum2g0UF5tmuiGz3SwGccPhGUul4Jb+PUgl55tfXuE9B1GD9BjHp6DgDl4Q/rfZCDdh6wbhwmdg4Mzksbwh/owURmyWwxU38GZg9ywYAkF4OmxuWqbVw5vLiDUBqHKvOCggoHuXmaeGE7yzIb/4WGD2ZQl2XfeEhiNhGDwRU3qZsoPjE9H4AulwsP1jp0bccir6WIkPnafKCOuYV1NsHXEBE68Id1t44RMeZVZHO8m7Zlc25iyByhR/yC7P4I6I91IVGVL/PxXIxEM2Te1mPnKdrQw70gRyT2EDoe8hyFoCpip2iaqkzfHbaVY3zl1GZXwm7ge45zRTMD6LnTeNZlzIWPXwA0gnCDuW90Vg7ftpUfEloWQ4BnHuZVsgy+gzbzduLB9Ixj2ImHwPYFG84cULMk9oCKJ0DHOlgOcdiNCCW44irFs8EzE9peT8Mv1F8+trXryTyPGzsiVMY6neR8GhGQ94iU0CzElmmX0uX/Q2gALzrmpWDDUPJyLBkrRdRDTAdCL1fHdhbd+lvWSKkMugFK48bp4KC/Dx07sg9bgGT/FHR323Y9HENN+LIxh/hAxEGXvj5s0eGb8g2D50WavqAo+kPzMnGwnxSZsp7zNGvYN1Ivl/0eTEtwSinaeKC52Z/c0K3klo11spNnsuSgYerdQogaNxbSF7ToGp9pmpTQsy8sTKPiORExxkMxSo32c/3aM7pmzjYLN8KJPh0Bm29K0NcopjsRxzO6WCe3X8CT95fYGrSlxnzz3tHLNn2h4dL4LrMUzcss5zf15GZ2184Lu4xUZlEOWsGaPoAGdMBtqfOwvQEdW3RxRZc1igiZ78oD4Yvz8w4utA9uqPxyolF6rpTgB4N8elfHtwcLspIrppm1fByK8DhjGNM2Kchr6A3kLmRETvrC7AEmmJggN8D91+5QuAIwjbGuiHgGOqnzTawW+gqx0LgRvsKZFwjn86aNuEA8GTZuQqe6DP6ed43bXSv6Os/vxI1t4DHZf3GtTVPRzDqPvHZsEFuJs4iAd4o7VmQ7JB4WJU0pFBHMmbUwrzCvsBcFtjvYR7bxYqwrs2pZbsj9N9QLPjqQd5VjeOMpxYgB9iHf0LP8oWn7BuMH+nTwJeEjzExFSnjmVQBN06TKJMt65qG+48p9U5246d15ILIyv6mUlELQ6aPf+h/EJD3IPwEVOoF8Uo480qCd1DsdJPPoTC/o30fsUpGw3cHb4mmuWng56rikk6EGgI+cEQGdqhMPXgKZm3MHfAtx4bhO+mYe7mRJdeLG4zuxZR3ti8YaPWi7dNyIKyLQpyoilcwf+k5VwkAVW5ywtfrEepF4l6XOgx8/uPPDrZUHfhEx5J3wd+XhQaWMpG+Zhh1m2iUTeoEP0B09SwnoiIdbZz3xouwgNg7kDbASehGuNSV4hAA6p5YldeIhn8HzD9buhQeH1vP29lb+a1vLa/0M9n9kgWKXyZWSlIG9Ow91LsAm72cem+eqSAHEFzm/sjcohAk6Xy8fd1zrnTxgHt7TRCw1wvj8tGvlIdixoye59WC/854KkTHpIIZdSeRo6No8CRvbEKUUbDWrkA+cG7z+JAQCIgISnXif0f+kCs66XYjDg3g2PMsIXvBAMxOd6arQ7JQH63O3LNgYQmP+cew6aDMsMc/xu+HLMzG/8hJrYx1dyGk7OI7fmYdOiV3sRttpyIDtM4PpHWj4qGheJmIp4JH0FfyNfKt0OA+iiwzED0cKzluO0SJEUSB3MGbQ87Uj8/l8IUZ4CNvwSyb6YmP4Wn6ayuwD+2gwIa4ElOcY9D6+w+hCnnKcjrWAPq6v6GedBWdxmcrVJ16PHa80aKeyANkEe63YZ8U2Db/5jOn4O9izFnR2/Jw5QxrHNk+Ea1Q6tGtdsM1JQu/m2OAB4D5yWUOfgzhcKW0/483K4b8UIcLs1FRPA6SJ84G0EVsr+fmAVsmqEw+wI0IXaD6Rq3E39Dry7lrxYbB2p2mGxqRaqw5itR1Jzj/A2bBASNj/cEw3YcHQgeBndF3J16UsxJ7/Wn3GZ2XwP593nXkgeMaOttvNza2UsxSTMqpCRbVMg/9BjmrQ3omBBt0yFSUx3Gh47Myek+g8zzyIr5PEbP9SU2fOMt+o5IQ/8D26rZxVdhTEjfDfealoHQ9sFdqOIvPY9xQsJa9L+L19+27U5+WkKOAw+QydFfl3Xo4Kv8zwOfOy9glZDuzalF6Wcgxe+R0ybuMlgmljpjEm8A4M2rtG+y1vOh+x2w6SeTwSv0NmDLqjxRl7PvJCQiqayatlXugt2iFwcL440LnUWaXaFid17Lnh7wsx7Je+F+ZffMYBLujwhLwTuBMx5hfxDbolZ23YyvvhZVuHj3dkdHw+EcMX9A98M2MPzzEd+2LYDsUuxJZ5nKHfo4x4ET7p+CFn8uzNl6BZeFF8YH9yKHgb8pz3pjMlrDWfbgd05p05T5xtE3RRnfHBCf8E/pq07UW8P9FK7J73Qxs+e/3p78DuBpxKLNZhG8xCzCw+KWCbGTIndVVka0Aftt+VuHLS7H92tN5oP6pWv4y5hC5n6Wkr0F+EyYidTZe1w2dSxQ4za6gSf0msb/j/gjx7C/iHynRCzwv6rrK99iOgXSTsXDi79TzAa/IvVjs+MIHevntQxxeKeeAdxNi6d9mutk9DoQN5FYusb4+UXxo1dCr4skzL0Hea79RNA9slPsu8UQFcVnwxL7fYc5LjZiXuDfuR6prUyY1HP9D3rAt+P5BBMWvdJcvRhA5RkD1EuOph28EVKAt7ssDbJHJpw4dv3t3LenXkaKoyrYb8HjMZQkPTTWKSwDYN+4bWLfFdXGVhXu+vWVM3tE9Sol85KdA/nQ8M5IQooeS+oMxVMy/cLuxzD0/38pmiVWQ6Dh2WKeNZbjpj1uvX/0EqF/y7IveqCzFsOSE27GDfqKSCff10e9Lp7kb+Rb3zesi+PnF+uOfNfSDHVa+q1hfy3a3O51lPD7POx0l7K7on512wVZSihXPawlz/Sxuvf/d3h112GyNn5L/Rwku1ij7iBablv/nSrW5fnzTfTipzqlQhYmhC35vfeaVeui5E+UE+KHVhHL7E7xN7xoHlum0eUs8dXbpefQKP21mVe9bOPjVTj5paORud8fkTLzG9Dg7/ZXq/U2uvtK4LMOuC7udtlWPPcxLdo0gtBX0i6FQ1LVWC7u2rRZbdsB7YuZ11czeNfyb89ZcW/Z//b/+RfHbSzc0JH3f4NPWGjw7JukcSS7z0lRo+F1fFpk1+2VlKkf8ysSL3TD50u8DWf938+vWkSOg0MS/ka0PueZm0zJOmyWMNfp16hX8FXxKo3t8xozKTMXDZ+4K6+yUrWSUQJ/S+/otBAa7kc6h/UecN+8bKWWPj0HuC3y05YpoqM8TVKUNibz2OYG84yLnYhXgd+zbrWzA/9gNbr0M+Jn34WAaGlcR7IZ7Pl8eBJ3U9PD5oIzd5XHBRwEe+riUuA9d0N7mnYD+XA59KreiKTmK0QH/h7DZNk7Zt0/39ky4kw23f0HPTjm4dnjPjxiuFWdDATPL19PQkn2N29ozLZYUig11KfHL1K3V43N8/6vHhkZgiehuRir88H9SBaxUMpaQqfs7MQXclRju28v6zsaYso2VZ0R+W8pyKLvNUlW6EMJF9RwHxpL0Q+zc3k2ZioU7SsqQKucQ2Po5j6G2fdPCZjQ3OemIP3vCNcXbs8jLm8VFnH/Icz+/9oLupoGcdsod8Fp5ZGzdexxaiSyt7tOU3TcTCzhetJPuKfyMCfXf57LjvbfB/4r7H+Ady2B7zRF5AB/M32AYbSdf0xJXwgQz6dNluG3low2YRMfSNQO+SmnnJaxss2GXCHlkkUOSr4xefBYr1oN/6SdiTdWn9PKeip/kPfHS3fMYzrzP3OD5HNxD+j/+XO53uDhX8o3ZL3ijqyLDhzx5VXW4XU1YLlymPKxlzu4dcr5y9cjpRXQZe9xhzG3CtpxoyNtqNMfdFWrEqlRn+NzKNxv52wd5ncv/eQqUuKtDt+PJCzjjjnyfOreMXQDkXH/TvXTooQVRCa+JMNrOnlmlBngKk6jKr0jbPHkVdVY0X7g2Z9ib2CNGXOgJIjJpVQn8mK8qkYlmRXXVWC3SJMvA79QHgH9DK3ropKfjR82Xnv/S7OyKuIxR2whjvXQPnOvJbvyOZwEhEKOILoEseM4x6hBKI+AiHuuk7MQ7nHw2lmwZvZHZpWQyjzrhLA5oOfqap33IhOsZEbSpoT70P8NwAPyOHPFSv/MCLiA80Tdc4HqfbxQDQoDOqA/da++IbsfVBHzNmyHM+ho/pNbKBZbrqiLwQ8DSDF4fHDZAZn4gYJcwV/HjhkRflEpXUXcE4L/w8Zhjdnhn+AsyAwp/wRFcAk48I8RHf9Fw/L/ReSliMAdvJFfdbzs7AKN1BPZ5pu68hyPHzk8MAABAASURBVACSZxvQsCWADTIDMlfw1M6Xgc7/zse4UrIwLOsLUtJ44QkJ7IFE1pWG6bkaEYp4gevMaapIi/3Bu/YIHBYqi4qaEHHcEFgPcQVgWqY5JrpNh9uOG5d0jRgL8fPMz32Rgl6H3sFGeVBvlI24OTw8AFJiihJcQyka9Re6tmNHKOubIESk4nmm489V29hlRCgilNgKVPmKCIrQxm64HzuyNJme1feQ6RaYFid0JpmvIal7LMLzISFKPo7fzIBHKCJkOo1YPo6OftZG4zINt0wnIuR5nZNh26k/gxGDLwPFM01Bsw85vS4OcoEBZioF3UEetGHcCXbz9sbi0uB6RAzcqRZVwPPyeW5rbdDOEmMswY0IyJt2IkOOudYxIuSro18DXB9d7ka5PmToatD0WIWH4ysz3YTmKGT0zKqIUDAWGeJDW0OWA9vtgMvmEnqmDbZC2OO57b4sRYM+/I1/sL6ogiRZxIwQHx34e+Ng0LDfkA9ZMawC/pAEx3hJNZVRaCd0oQEv+2oA9YO17Dgzz4gAX7rao8kkQ6GCTCHBv9PXFRHQitFfaoV+ynKuHDh8EGw+FCDXtm2j32OmpeerNcfpoQP5PXaAiyi0m6xLB9ljHf9HpILNMaIoACFIF5tki4G/s6Hv2OjAHg1dbA9xVWSeuLHKEspBI5gaY1+SUr46fAY/DOu6+wwR4DWJ7qFvt3DgbvBYuTu+cCg9Pz/M26j7sGx7BnQLcVAyFZEyn0Jfh9DKIfLA9/sA64kdExR/wl+68oKPZSmZsq8PdDNti4B6HCLbOOBtWx/6d6ZaB+NgLgnZI0NZrsSDehlrpDBkRl0NeTQucHy4AYZs+GPHFzunlt119D0oD2TYgY4QjpdGmchnEl6PB/gG4xzM8YF55WagwycQMIcMqYJsNVNTKdQLB/JJlfixjI5B0w2F6uS1hD2gSzKVadQsjIR8JfQmTq6Vw7APpJnSNBfSd1fEs++GvMbW0LdhnN5D1uXKR8O+L3rY5gZBBSLKrBoxxE04IkI/gFTlBXDmIfN2f6lS4QDfiXkL2igdHzt2W4mNwQuZ5nnSzI3HxOG7MEfc7O7cZDkubCvHLSKqZFFIHOA39pIDee2vgxvInfYVNmhfOKB6bkdPAkcTNsuckNvzA7Md2tgPOrRMb4F/sd2zoJdUsWGWZFTYpxFTO6UUEQMs98qd5Ebc7vj0xW6N+AjmllLky/WIK53e+zMNKTMHdNscP3rMtFZyxAutEUtWundFBFCAkGl7fkDWdra9CjYOOmqSb6Bt+SLArTnwJ+Jh4SAeETqwj2U2jt35wtt8vVazMKcWRYTsMxkJf5gXpGWTXs5NmE/b5dDT41kZRcvCDQixv6PPvndtvgndhG/sr0Z56GB92zcHNkuILTw0NETE4EcxbHQwv7FPBnR3HoSt544buxr2aKwbgRgR+PwANHjP3HwcjDkPdOwqpToPnHZo2a4X4u2Ar7giQhPxEOTJBK/QzsIMZJqxlWWTYnyE/pX48VoUl88bV1/tIw6tj2El5px3dh6Krzx02tYgH3XZVuulM7NoqjPr2nYKHTxw3FZRdnTwuGQ/Tazb4KFRKUXVi4gh54remjr1jKo6eSwVrLWJtT0v5IoSqs/+xgxShDKLpIC+hv3PT5t8E3rhRduFB8seC8Y7Ojp2S4HOlMhhHiFftvflqeFr9OFB8JD5iCEL0yT4nJ9WHvRt9HUVYmchFoJ1EJGSQjN+PvFQe5kXWvZLjL3GMb7il5V86FxZ66RSEoA/+k/oU6t4MDVpmnOUCzfmzJavRjwdtosOFXLPcko5By08XPCakBp8hP5NmYU4OWnhhllIUTLly/1eA6IvIgbvZQaPeFpOC7aYZH8/Pj6N0i/IL8jrdTD8Ad0bdDuNB1wTfK50PfeGF81ZypBhZa2MWMCGB/Y7WCcN2Rs5I+E7z5M8p2L/zNCELRqxu7GHm4/XzsaNOFOEqJi+y/P3HZ/yomTf99EPqTGGM1RpmN40V+w3Qb/q5AeTtDOrxDpprIFGwAQ852XWMgD95wVbdAkbLo4vfOF6Vx98h9/w3UZA2NY3PHA+8cB2Xqoq8TlPkzLTojIjoeN4StrJ/M7aaOSOnTXEEA8CkwfRG/v20+NOjF7w2cHaOMBtQMeGh1byraDQWOQXfFBKRd4b3d2d5IedNzdVBXtnpBJ9xNXa1f8rcq7rBR8aVtmeKw+ILL/9n1HAlkpJ4uxWSXnNift4MLfxsK+1nfFAn6aVXN0hHhEKeDWcZGtV9L67e6XXn9xpORXsnnJMTuxtfhB8y0PmhNVEYIcS+Rdwisxv9lqeZ2SEJ+tz5cH1Rh7x+vOLngt5EBWwXQcEXpJfNo1cTJxkVh3E0/nZLyuldWjIuZP33XYZYR1vNLOWFE3muxAXlrOPfxHoGHukFCNvHMTh4ReE5HTx8KbWWeYVIcYbchzwDXXucQ7WpHiYNBNjpltK4L9DpYYqsR3RKYvmpdK/CxaKgBDnrMxJoZRUxFEBn3dASnIeRtcFezw8bOi+M5ex1jRNk048OK8z8VaqEEyCXkQKlyBXZ96ujQdbFx5g3TP//nHVhu8jQpkJFIWkzjrYWUdPPOS1rUokvqm6rm10jsK8XQU+tzev9MnrT5XUHT/mZZo769rn7hV/HKyvCw8Z/Vehj+TeB/g+EN+PlE8P5BPkMZ8sRdWQlFPVQt4REu37QZytrIV92GE/upKf4zjwT1cpiwp6g6qOnRdy0HK6GbSioH+GWN5DxgPfoLJ24mNjfkPgjTV05o2e83eD19jbCKYdO2yUZ/JKQZ7ERi3gXCbtMLs4lxGX3psbfnPbLzB7L8gV170AOaf5pFJP+Cq14iuPS/g4qpqKlPgZvN4F3VS1PsGDPvbGY2/4bdOOPyprZZqgVWZ5n/dLx8yqgLfQK9jnGy/u7N9gfqd/5V5kJV9GFIUhZwX0A/6NOQe5ZiOeAjlO5PpC/1RmnU53iDXzskqKCLXe1NW04O/Xn/wO8YZ89GVO2lgPj8RTY23gZk3Lneq0CFWZ3HTDWj+Rk+ZTiPekmpeU4He23zkTXNiHN5wS9JVciNXQwVq7cJY4P256eLjIL6kv+Mj/x6f54RbWxgwU7NN5cXDo8tSZVyQhr6o6cnd0Fn6rxOft3S2yTcCshYfud+TL21ez6jyzljr59sD2s25vwMPOluv9+7Me7nfguML7Y7x0aryJax1bsh8st4vuXi26fXWC7o2CvZ8vdWy5Y4SdPN0lZamKkpqJ69OrGzXOk+ftUfNN0e3dPGhgTnbxg5eoF17ANfAnnW7vNLMPCb12FV5Cr3rkJdF5Wzm/H1cfMTaxBsx7hv4Nui7YPaeu+bbIZ6QemxKc4nxMnru5W7BFKqemmRc8J+SovIBtZSecNk3U7z5dWFuM47vK2aOl+XdFmYR0evvwoAfWzwO+ec/Lm3vW84UYFLrnVDBDEktVWQ98b7+sg7ZoH7ym7GVTixXb7Lp5Fbr7UtHtp1UiT/pl9v3jRRvroMStMk+CrLQ0LXdVfgla5yJV2px5TshbbqTpLlVAnWnXRVrQ/wY/375e5Hlrf9K681Iqmh7XJ/3683esV9Zgz2H7FrtefXqj209O5JNdflF64kXlzScz8p0G7YftvS7Q2WPV3gHo7bzQ/Hf/4VOVuY++Hl02BcccHZ18sO5qlDs2LGXGviexZLXxQ1OVdRFVYgng6kMVnUYfPixzECdVM74rnPEmylGnvyHv8QwqDZoH/mnSDBlwDyJx54Xr0ZATXju4PRpyhoJz9tP6wN7+ADLyFbCBFocez2e9e7gnFjfW2KGbm1f65Hd/R5UzTp0XTeRZ/7Ot96zP9/f30Ng0394MOPqmrV30eLnHvzu6hU7EY0G/hhyfvf0VY++Inc/YSh/0H/7jK51ukKlIFd/v5GGvvyf/Qg3n7uRe4HQb+uRLkz759CRSt96/2Tk7SSLf3rCe/92/X/Tv//0rLctMp4SZVdHPeZUjC3tHYV6ok7d2EkgxL/aLp/uzVnJ8gOh9ma1Bxsdp6jA6NpNLvkIbCe6gr4MLh9GHecUyV2ZqmiZNdWE1SrNtRL0CvcXYD8SVasjcFfQFmLZJIY/MrMFKecJOFZ834up8eZKiD74X1pm4jtblXwB64gXk+/cXbNC1EAe/87t3+j+g/zhvR+rN27cjp7HkNU8VvJU8uaGrtJJ3rULwhQk0YayAtpSKkGotQIVuynayjhGhktiWddLZO3bOgrDR6TSP3DUhv22HeYxOPHSdeWFmm2Ia6GJ75kWEKmcg599SuvyC+MK9dMakebpRsgg666TLV1dQ2La2ee/INkmm5/2owcxnDdsoM1QQ1njiurB/XODvWIIlPK/zAoppo0Or4wpQB70sEmFHfEjGt9zLUlXrBN1JZ/Yr2Glnb2oIYpkiQr429tGdPazjU4YGDfdHXMdrrYoUdIrMx2fMaU7N0DfeB7BMQERAo6sj3+bzfgg5EBDEZh6tEXNt2Jku6pL5+ox74VxiOd0+wDNSydRErsQ8brIOjoEPK1mPUhL6Sb0M3cXlsQF8md7KPn/h7P34eMh2r6xTxGJe1USuN4ycVK6TLbbZZ1r3HHxlv5re3rQTLMsy69//x0VP+6/0lr3WMoMiy91tA3zq3CmFIiA8VSVzJva4rFWF4C7TJNtXXA38XpKctX6AzfuvCUPvYC11cKZ5Vlrm5UaKVACWc8fgFwQ/c/a9AE/caLh90K9ABuZ4nu3sOGMpsj91Yn3jjLrL58V139lfLuh3USGnGybW58IZSOTj5l2GBGO/7uA27LBjYNNDGEmBPxtnnjM0V8lt5G8wy0xN8yKX1sM2iIJdkM02yy6sq9+8Pu5DBQUGMBgrQorg63naVQj9i8v9hn8x8G/sgOUHTLMyRMD3pfe5ns+lx4cqo/KC9K+UGOiqpydcwe2Ij3h4upsfg/sAoxmo/uYHui8dH4+bg1eQSWFAjfIF8Z+VnhcBhuFfjD3341gx3mkO2h/hRdBJ+0UUl9d4dL+BQYz1sX8iZXJkBT7PBMOdkkzOoOcr6L+2O4Fn0Cifh3+jMG/BywnQ+ncE6XTyodkBMpZnQDAiFBFgM+OKMNoKKYIvXS9mgXMVMoYsqfhQhiJiIEYE9evYhziBrvkPhPFlaqPyW78igv6Qf7ygDhaeATKCpSIsKyh0XCWizsc8GtnMC3Uj0e/sFLUiS0pejGH/gZfXtaigLojxce0D2G6mZXCnxwdAR0xyHZNiD8vR3TXqtqrnes4zK3xEbwePTgqJyZCQIdnVUQF/uDsUCUQM5A6DzqDBshv0fIXlYOy5qaAjIhSjpNeMGKeLhuTyCp16RyY2BxKVZTWIK+AtQbizCXQ6+HRd40L0RYQirsDQ+ATfETH6qaIHM57bEdf+iPAQ0J/HJfc0+NunY5gO26tgD5fiioD3sw7us3wRIDKWlJmhiC/ARrPfDxK1galgSsarpbD5TRxFpqFLAAAQAElEQVRcqjgzKVAzQvKY520cGB0riKTC2Ngk2Ygr8hjPhOyHTmwZQkFXB0QtFJHKLDSQWaYoRbj/WvdclOeDDYiU0dZ1jEKm2fE3kxSZFCHUU0j4qsm6BA2GZDZK+hmTO4EOggHSAk3BuEv3GZrlBifoLGzISaWh7M7GtgEu7YsryVAmejyP7zy0NQ2DuJiqiJB/aIKbqhwUsyRbZmdT3cfBoLF5WltxfTEXusjBh94AbEPr13XQ2VDAQJVaV0Qo0EUhhQG5AuBsxfG8qwVri4HRxyT7sXsmuALPMNqMmUCdJmXBT7R3fN6xC+jDxq0fVJuC4VqLMnW9+rUIOsaNAzQKcWGo6FynMmLLL0svHP63cQPZFeNHCuhEXPVeOeheOKBuPHCzzQf7ruFfvVzI5mrJVMkUUymlCb9VDsQlr/0eOLhBsn4admh6KTuxdJAzx+EFPX14afR5/sLBZF4WWZcOL+uVBJX5yBcV2yXho+jygeWwoB57kRX94yMwbpaiRFnTHAD+xoPnlQO+YygiZLwILPMMjsX9WGVbGEdqspydw6DwRkdmRNTLZVka6xsxZP19oLT9syTNUBZDIgdlllFWxgqHYKtzLa/8M9IsmNcF6hWIGd9QyNdgIsY1rgjPc2dTSXgY3DdG8QLxQ1MnHvCeuOkuJbgh37AfN/rY0TdRRAH67dZSB7rt6FmmIjOxrrIfJQVdCA+e6SJfhGop8kVViT6i2egw2A4RgT593DRc/EsNPHi62nVXZy1npoxXoNMxarNPuxT0Y2qVLIyHBFePNWQDTYmZVp7o++GvY8rjzo/TVME1PoU/0DJdVz3HZUSM+eIK6MzzpBM3BZX1Vbnpdzx6juPUvCJClnNn397JS8eQAcKSYvgm5GvjxqQrVeaiwM4Dg0NZRqADjPzwBD2cD3aeDBzoGmJsqhzMJ2zUtJHXrvp0ReCZJuxk6uQxYsxzh0woM80VulCAtPAlmAqjArbTcXQ9PKzcDKw6Y3vLXn3uABfSGnOoex7kZOjIZD9dWCPnARetrOcLNzbOJeKa55mb+0Wz+U8T83LIuHGTd2CfCXsWbHmxr1nvvsmaF26aLCfz/bEvV+gf6FTKpAk6QqhQMIzeXcMeiKMI6NOLaaVCPRjDLis57YO9iNvMOuhYPutpfYS9x9ohhiNCCa1IbE7emrnBmri56uBs+0XzMmkBSinyBTrxnYKdhB8jQhFFFLLvShX8ihKZJI+FCx64bMi+yXwb6+/Mw7Cd2Di4+T/wica5pavDF8LcEDfqx8g3xt2wS0HGEzbz+uo4fAB93mMOMYs6BZ8rz0DZGbvbriwr2bcJjmUQfIK7O+vqh0MGt7sCnhiSVwcTDxRuePlYSshzMqWpTtRDvrwWGr6yXSv7ah14kuVaia2DGNnxvdu2TympOhVV7DxVl2XgalxBPZCqSykFtAr8S7Ft6cfpO3tRw1bN+zU23Fl77UhsVXgwtSujaiGfJYJal5GfoYjKCn5ciqsTFxtxaLvuyGd5ksHOGmZYCf8sKdPow87ulSJCUijAraWIz4Dg4abwVtqeU0GGWTPrYTUPHqqZh8I6HMTINuJpxo/TPDO/yJfjfuXFYkc2y+G5Gw/lEztM2Lb3gzxwHjfw3TIxyT6RLE/CvevMQ0fHlFQVvFAUT7dn/O++Az9hWQl6HVkurN3VeQW7PvCw9R5o1OfJ8W75y9gTnCseeWhu2Vb08UPcxulJ6Lq1TQfx23toYt40zcqs8mVaQirLmLYX3RUI+tx/kAP80Mcg5Jmmil0WTfM0IAJMBE7KgKDzzOXZPtOwR8eWjakHtg7VCaSxnosKjExPYqZpoLPtUFicztMR9DOGCMScuByHIdTHhhsPMzfVumDr/fowkbOS9bfMMz5b2Dd7hnYm2Bc7MQQRFfgYRnxioyxCl8LLGB5iz1WR4sXuSi5YtWL/aZ51WhZlKYoIZOn0rzxo2pndFZlKQBa3X+uV+IqURjflBF1DZZ+t2KXSnm8wBv4R47VW1vOmHf+7XpdZhXNVY7Ah9IWXdRs5sxN3Gow0LvM1PpyIu5U++GM/odSBLGfmXHgRuJKXjr0zrjF7xUcXzlGed+Kl6bQsVGPo5DiMKMrEFhHio4rcScW8XCeUBIKiJHJOo9yQfYXf2bwQuhPfB4gHie+gffBGpFE3HL2z4rv6aHdlKYPGPC0qWeV9J2uVaZ6RdWfNN0mQkyKJwRstvICr06QL8d7IL8G8aZp54XDiTHACOdWZ4Jx6CL9FkeXpcJ6WqokH2JkFP2/0N6V1ZI81n8enR9jEoHO0Rsy1gdOx6dE19tUVe46X6ewPCe1ugM/K+bjUScvpltiTrLuU6kBmUgXAE/jKKs8r6D87JzKvo5/l3Vsf8yMLaLYP/sC35tWQo0OjCzXV0UjY4QCfHmhekOHRfyWEsAty3PBy077r8GxKNduFWa1DIEKVePMZaEfXGTle83L/5u6VCvbsz3zyg30Omc7MQ9QyLXoc+cxYKQ36wTZ5yA8+T3cL/ph14iHovBQ4atgDCjp6I95W7f1QKRPnnTPtHZ937Nt0IBwf1XnRcUiPvBR2PBy8+DmQfyeeXG4H+KwPv8h/OuNLdfgjTxbN7IvzaYJvyD5J1p540RWFcVVk37X6lyNYC0/o8cg+8ACw7FmLCRQ1XvoexNcBvzMP2c/wathEmVdfjjKU7JXL7SvNyy38Er1CrU+KmDXNt1pOr1Wx50oe8sNpZdG0LLINoyAjPjX9rknrVojLKsWCDBO2mLQ36UyO818h2U8d+e+fVl1YcwXeUcrIR0/gPGKHC/vwxAvDybGOTPNY57OC3FRZNyqpuszyOgjqDan9AtD1Os9abm+kDPg3rWvhLCr1SDXAsf/weKZvE6GGfwIZZ9VypzrfaILfcnOn5eYG/9/q7vWXJM16wnb+p8cVE6EySfAVZjzU1RTYwrZbxlnhZnmtzFlTBYY8VdNNQF+yHSs61zqpAEmuaCFsf8IP2BKi7ivTCT5VAT/hh4Yv3/DCAdHxzStiatLTOckTkzKKQlX9mNhTk1hEqqiSQUUlF9WycIbBUn1G4kUd/3TTRbcdAR7xxd5Fv6cFvAt6pd69e4IX+8lF+AtdwT0OYbtdYAPSzH3MPFd0mBWRdFdlToqoWpYT8XDgiwAS2ZdnQA5kUafdqDfwS9Xp7sQaONRyRZamjvyt8wK1LXr3ftPjE3A+tO4BnYqcsxp8MJ6EPvtRtW5JvB3YYSOuBL3OcNeJvHu0RI6KnUJv36HXHuyft/jlTgdnGkIQv1zbDZvua8ovkRZy0Qm/3pKP/k//8XcVphwN+fax/ificpoW/JHqzkXE7uk2RWhjC40XmX4RJS2CAaArUCQmY4p67/K5xnXzfI/tz86F2yrbd+MF5vl8jz0vWpZZ8zIpmHzsTWfO+yv7TSmztnUnDjv0GtQPaO6KCAUtA2zoQ3Yqlq+yriIKoynQFLy8Dvb3xfSZsJNDNtbkmWc2Z17EbuSdibidl0Uncu4NL/5vbqtOnAv8sv+G80smEyVkMFx5VfaoCV7WcSf3BSjbJmSRXr9+rZm18vDwgP+YyCcCX+0HPr9A51A82/vMi66juZ1gSc63Pn+CKlIh5yvhF4bQj5CW/3I18hCHVs1T1Yn9c+Z+WVw7z8bP5NAVm23befCYkNF6ndAvIoZ8VLWg5+3dQjnrwv1HI8nbdgvxXzKZC0F/OK9HdEWKuQ3cpt2Li7GIUCmhZ/PIZ3pdpUXHBF/4Lqjrw8WUQRt2ox+15DrpGNor0MljHSoHeKG7u8q5LzShq/kkXzfkM5cRoZJFlbWWWcUE/cYVUiD3wstx2wE0Wcagr5K3YAIvDTnE1QHHCuEAKWToEGDvcHq8vZNm/yJObcrSGI/h43melMlENegc6NLw4U4duk3wL6pTRf6glEw7meD43lG6lhy4Fqfy7GQ/jtG2bAaanIMbdtnJWeQA5sg+SdPWoGfbTNyLQ2rMZekQN7tWzpziKpl8d43nqlSnpWoG1Irubif9p//Pv9fv/G5TcB8LogKHDB1LITN0cg9+Ibh34vTgvOAXrTNx4r1pIv56hNx3Xp90Ie58r7Nzv3P9Vwwu6vgsUdAlDhttRWL7XV4nzUkCxgG/htJ+EbyheA/R6oqw7aqmedZ8OumKJ/RxbKEXhzvb8oKMF+4DPfdAcstbiM+SKA39gh96gA/Vzffb6Olfotkpu8BBJqpiOctnAq/rC+foC3a8sMFu8GkKZZ3ViTsZokjBXOaPvwB24jPo+QomjE9QwxDP3YqgrRjNiGvped0S0Ouul/YovVLo/9/zacyNZ94JYcMLnYh4luKl539byXRFdGXoX4D7r5CKTGUAlFJIeDdoGxBvBO5vlp2+zoK6gp6vTjnsQakIaIYLvVzW1eC26bl0OyJcHTBoIDAiSF90K5BHXF0EVqPCB9XkAO0Efh8EkQcfRYT4gCGZvtSHvO54RpOCz28BjzvmX+aDpYB3RIiPfPXBzzWNPs+BgywLjPRyXfGa2kf4CZEkOAOaiAV6l+gTF2i02xUYHLjPYwx/+HQYNqAzoVN6wGWnHaZLR3NCeIYODlwUYR0Axkcf/Qd8Dtqct+Qk0JnvBeSyKWQ6DIupVyBGIuLqW+qWMSL0cl3pauAm4/LFMKzsBnkgZLpSZigi9PHlOU4MkddezgdCCA6dWNirHzCPCObxsc03Eq/L6wxdaTImLhcDwI8IBX2W5YVGus+QoUiYBrIZAbyXj5tX6IjS5Y1A2C0iQHFfo79R98ftHR9K1iXxdSmFzSB1Re8qmar0aVwdPEPICNc1GaMvIugK+aL6UT2UdPCRr47fXTZivyNoKUkzwE/4Fja4Sd7oItANnI2EeWBHcYE+ZKU68N2+1tGQoDG9iFBk0B3aOf2YT0QoszAnmN+AzqbRxvjxvIBKSZUqbRxKdg6POyV7B7YS+EHZn0FCLPr0GxARCmyVWeTLdXpcpT/gn2wGlXrK+WKHbxMX6l9jOaCHEnRZD4rxcc9L2/QSHqa9s4nsyHl9OMvKAPGFnuXzmgvbIUIac0KFevfgWERd6Tb1xkG2o+yhpkCe4OFA43CwczPvdg90VxdDmjBSobOaJjwtT+U00hgP+vR8DZlxEKgqxE9y0A0aHbwsMbCSYpoL4zH4FvAOdBpzFeB0NfOONsbnuRIbk0omo6GGDR1OBsjKecAQngqMcTeyKkrVsPOgCl1kMx/LbShTGfYpUC7IWTKV1K8xbkVDdVoUEWJY9OAviPHpdqghxPgVmK4sUuXAEsEhBVkbtj/wW6MucF9ouCyZ0HXtUGYM6ChWSqpgu1oKfSn7VR8ubMDa2InVBu0GXY+bysaBY+flVjGtCNh9AYqODaVSUgkMch2bkIOnCVuBbwUziiJSmXVAxc+lFJlPlqKCTVkFHCw3OR4P0wAcY4ijntLuNQiDpJ7wiggF7YN460AgbDCYzxARsj8MO+MN7AZ+MBqEiwAAEABJREFUpz8iZH8oJJc+ZA8wEWnI1XqgHqCCCmOmhB2FXKAMeXYf2vwgHtv10Z/ogP7cKG/c3JKiyQ/YuqU6IG6CMSU4h0pOCtHPt3whkwvDlU1I9HUaO/LH0KtIStYO8YNIdCFHh0dXRqriIwMia0BIxpnnSdOUylLoCHXoOm8MkSXYhALEVECL1dukhj2bS2Al1navJwk6k2zjCOioo1dXRIAPIuP27TxX7djGvtkxgks4MHrVt3dazMkS0HJdpqTe+7CNlLI/6kQNnSKMV8Gln3rDJiVztMXleXRRkw7kPJDXsWX5LzycW7nJh8HAd//Ah1fBHtWxmEXujwjtyNsp67xIUZQFmSFkHXbierdhiBPjN15mbRzyXQa5pZPnDEzEJpY9VUrhgcI0YIIXQaWhG7kxoNP7Dm6DjyhDvvozvwa/9qxYGWvHsnQZa57wA7I1eEZ6VpPpZRGlMfR84aMuWWyJ/oFQ5PwmroJ8FdoVex7DdocS/J2b9hXozLE9vSY7NgvyULK23XZMeCwiwCoqpoOOEzeO05yq6JjI07n56X1TR1cv9WTcf2liOzRuzDb2jcNryPZQR9amA4EP/GiZVh4kqIdgoohQZ2VHBPWizBmfB35rSnSgl/aOLDn420+WW1xMYV/eoW1c7EVs1ZrQ0ZAt8OH4BREeJmcgOHEIs0H7QL7QNQYrNujcnDZs73LcnCJ7RMAlkeOKhzi0pZ21YL8n9ijAajsr4Bkaf0VLDvHUqOwt8Cg5qZZJ02QfFzn2OvoTFjrI0Tv5wH0H9mnYqVtIxlceIrnPsbEsFd6hzb+NvksH8jcTgG/aKYzuxLq7HGIbPtjIsQcdHX8dyNwZ6B3qo4xnGjI3QUaB/dwyjuftzG+iBzMQOtqh74c5hsenJ/lBWmPNBOO1zmAmNoA+/vSNd0Hkij8QgTwgbdzoroDjDDXV+CqOV9sF/5ivIahb9nU969XrW93wULtgP9NZEWTl7JcwzaxqtsPQqUNvBw414rLjSyEHQsl6NWzrtX1YJ+a4znJkuKpA+8KDrY7NpdQwSH8pgkoqNAmzAV0RgS027LdTNnQ7Rl3wGz4O8MHpXeACLMBl6crSaQfku8oMxamoE1Q9JmXloXYU2Y5+0GbZsqQaSm/E07peeOByGe1IKUsARXWZtdzeKnhw3YnziCoaKqyjUA5+EV2KHXwpU8ja5fNzs4CSQkhOvQMIN3QStrCNPSam78S4dfPDvoK97PsnXqKcn3bk2nU584CYs8VBLJvMmIc9BB3r0o6A7g7fA/yNclXHoKUU+WGR/1WN4GxZePgl5C0lsEUZ+p6mVC1lyFm9VmEQgP+pTstUWGdJf6U8ESu1TiqFPIIsXieOGVjJUEtVJd4cy7tjAftOU9WIV4+hG+qqIbfxLvuF/LJrmpk3Iw86BXlFvsDZiEfzYHmNh2IXHrhf96iOvk0HcvYWIvz0eHmS27vXEfuM8E+DTuCTLn5C2kfsurcraDPMSMNnDbvtI9Y8MC8L+WRmuCHrAexIRpNYm4ibCVsUbGh/OPZrLTr5ARf9HbswAeTrB3OrjzXRdCHntNblFI2YvDzoWqaJB3mLaoYasbiz/7pEKi08oFt4+Zbwst86tvE+cP0//NqYU8iRNn7NgsahSnuFeBcXARkcCM1/xyZFV6ULuGVKCRt3m2OvujzuWrFvoyO9ZoQ/iMtrrpKCdgc/syrRN9QVKOcXgR27CHJlqqpT0TxNqvi01IptD4tHPlt1IY6tVwEn0VfEpHpXxaYzNOdadeJFzWmZZXqN+NnXrrZViYf/E7rVmjrQ5UDOiAAtVaJQxui37UNBH3Jm1d4OncH3XyrTLREQO/4YDsU2go76KqFPqRMooYI8Ad5GLnRuONiPK/tww7dX/wZ62XANH561+6CaoRYHvj3G/MqDa+vYeVD7xDq27oJfx4atpTIKogAqcn603Xvv0D0kZOlHUeNsrPFyaiY2c+D1Bt/A9rxIQESVTE3TrCA2Onn5zAsY09G4QokNpBw+ScsIjw59ge+cWTCt+VkG28i6uL+WIsffPE/yVfHNw+MjMlw8G39eyDOblrnKLCJiyL4Rv1SVpWjQxiZJ3nHduSCLZB9axgO7da9J2f4NPSYlMnr/e3g46+H9it4H+eOk0+lOHfvd369aWUeddd+sC/a0fIYd/9SpQKMii9TAMZ596LPKrf8alYfmPq4uvES54QWR52Wmskzo1XmZeeYF5QYc2on/Os8q6LjxsunCPrbC42hNQbxGJC/dHrDDriw5bGIcx+2FPWV7jju/FPfZ5SBRZem6Q44shwK71EmaOP+VEqpAgc4BX69XKdC5y9dOjr/HHve8fF15CawI3b16jc0WbJTw3uUXY4JHNMdRR/9UJ9bEvVRGqkTF7aGD/JBRtLDWwrEkkaOklZfhlr31hk7IB05mkePX+1FmhZdpS4X6styoYruiVEYgS2pjn1rPXZttta7w61pZ947LSgxd1/fNkAUqipwUBAfqqUHrzEuAt4/vtI81J33y6Q0vRquyhCJFvizMTU34eZ45o3DGO1jPKbH+d/TAXv7Y9+iR1NvYZ7wnHiN+z7yd27FT5ozc2CSsVxv/R/jbt+9VC/0l4RfKBIpG/dgTm040kCXEXFc762TiHMULY/jt+w5uV0ialwla04ijg03sIHb257KSyzrn4gkdOuv2/f2DVs6fnljgfctL4pmcs/klIy/5OvlvOR3kR+l3fmfR/+s//Tv9uy9Jn35a9fpVVUUsWHo6Poc7a8NrYTmhn5D7EC9/u874IsmhBf51mpAvwRe5S+Suhn3O+Jj6KtZAw/cbOqfm+aRXr250d1v0ijU0sV/f3C1aliJMhE9Cgf4X1ubGBtdw6IFfDs6w1tP8Eh++2NOCns+b7u/JKayVLJZecl6QBw099foTn78CG2rItW5FK3uCf1Hl6bGj066nh10rfP0LLiu0pin16SevdLqZiZ9XWljDmEMRIXFer1W6uZkGr4P4OT91cRyWZbZ88zQLZL19e6937x5GrN3enlhvi17dFeillqVqAgq2bPKP1xt2I67OyPLwuOnd/QX7NWx6yHl7Bv8OX021YNNdUqigN00d2CtoVxqWbcauyzIjZ+h0CmFc6FyG7rRUMPqJ+Hp9d6NbzggF227obhUZkseDNbARUwdx26mHEg6BLJQgnsh/fll+g08X00AXusGpA8c2603YRU4ryChdzrtWnhOY7vCDzw20ha82r33yf2uHLsTs/f1GvDXWEDQgtl5WXYg/5xjHPGlq5NwL8/1Lr6DIl2Pl2Df4Ybcu5Ak1BPH6WbdNT49n6J61kSvGHhIg4deFWJ+BLOinMuYjErHT8WFqHjl/Io5PKsZB2Uqs6HmPquhvaOjc2bdF7gxJoEnQRwvqjblX2o/+pQjvC9x3CU0gKTGhEw+dNW09d9aAsE0tk25uF/w5y3gvumZKGXwx0evmgg89N+jz+vEL2QZtcYUdC2opUq2HCvcdX/pE+n//J2LgpiNioa/Ie8tUKuvl0Lbvsj+adRp7ZShMRyHLcPBM4QpNhdhLaHt8Ji/d8LK+wCwi9FJ21ktjfzqOq28OiFi+AE9ZUBX6KLjMC3qFxNwGzoH/duJC2PhQKCVFpJJ2hdfEeixzweRNjosdmzbbLis6HGqBAuDaLQdJ3bQOELPOmrgvKbUSo01n4mbHXg3aKlWB3Q/8KPZAcQ932Rt40rEfuOxQYJiKPTIiFHEFfXTRo8gYPXEtrnX6XvpHRx/f//LL/YZ/OTJ6nPAMo/HbvjwXyI+YR8QHWTNTJW3O62TjRVzHrz3/tu+IkPjot1x2hIPRi3S3AUly2P63YH7UZXrPTfx/raGHWQz4beNXLAKg46Sm3Xxw0Oj+CN/tCKgAPUMv0AIGDPrbid2yfuBNUFzrXUwbIEjQzQx/+lgQV12JDeLNvQb7p6HwVZ7urgFXOqFrObqox7XygXDo6qOiSpD+NihZBk5EKgZIgV7iQiq+pQhkQgE+1EPpDvkK2ukKcJXNczryNmy3c+AwuH4d1cAvLI4KmM4HUvptF9Sg01i8B4u++OAARFx5Wp4Ps8zAQIeLoIy84kW4JUVcS3F5yM2GrAe+3qHf4HUMXm34o5QkeZePwO2qWoosQoQU/HTZYZ4DZ3cKez2DaF9pM0Zfwth6Ux1eMk+PWz9EcTe8r7huBF8Gz5mnSZYpM0yWkecP6BHuIx4xyjVmmnYSzU4S3indZ3BC7GwoqAAtyb/ZNGQqoTpVFSdi6Fu4COgNFh08XXmSDE3HoH922d6WLUuCG2PUeAf2LfSVUgadCT518EnwjHbFHbVIF/8CTNeduAi9OrDLszKNH7LIpllKolcI0fXx1Zm4Ywvb2XWPrWygKzcKvlkyeDyUmlgrBnEdnsfN+FjPtDE134J+yNdBjDtmPNdeDwvy7APnrI1NwXj/XB73fYAXonREQNdA3fQcH43YNP1Rh7aHXPdBiDOJvFd1pgnIKlUOFrZxKTTAb8S0GMxIviVBn26Tp86HdmLHUkJZUtM8ceielfQl+riMCKaFrjmkUE7KgB799rG4IkLGp5CvTiUyoVU4tE6apmn4zbp4DS08qDC9UOh6dWK/KSLQyT5uozunqopModCOLUbnR189xAoMorrLvvCQZS6lyGAZhB6DGvJUYm+aiHXGs+TAsb9dh4UiYsiqFPS6dtbPxqFg5ebCB6XGjcUBbBw4Lz5YcqO04QjbganooEFD40I4yoRvBHV8nZTlOcameZbYO7IEcsSwn2WxDybsZTuB7uWILAeybM+wj9J8HcOOB+Mvy6SFA/VvADwm04LnkCNj0LsQ+ytym4bhYJ2KK9A7s8gQApdgSeRPBCn0O4f4IcFBXJnvhk8u0LmwTi7YZKXuvSwi0Ck1L7MWZFiWZdjVNEqBPjpHhnzZdpgGbsGcSnzNiiiipZmbooq/NC5jSZAetGyrLOBdyWD767i4/MB96IX/GrpZVo/alz74r9zMeV1v3ASsBvLBRt/GjcuKr5sDS4EsVQlDswjatkVEwEHwk1zt3OR0AiyUyDUjM+sj4zoGU8th5IhQqanKGp3nomWZVaYinyMu5IoLL3giQi+XZW54K6rAq7Ifzd/99vuF+DtzcDdc8OcZ+ztnGadOk2yfGfu9zAvFIG17n7kh6q1z5ml6obeht8cOfHrwkCyiq2SqsGY8kaom5HUdsa4F8bHh86dxU8LduwfQwWu78iCh4p+MRP3ukTGHtMoN5T5gJy+feXhoGaZ5kudFhCJeQKNvJob8ECcimLcCmxyzUcTabzxs3XXm4Y9tsu0rvNqQdaoz5TRsPWFzxBky+AvRVUrwcGPRPFf4hBJ6wT430T5Y57azZRMXEsl7ZiS+J+sIsL0MwXixb1lnpaQSY83LhB4dOXdGD6CNdkaKD3bXkJMBPp1248HuPqARUAFSRW9DwAB3cfO5q2NA281g2ayHZRBI1TacplGQnZMAABAASURBVEHLMXEhJlZsHBEKZFLAk/mdG0Uhf444jaG/5XXuOJFDTtzQTtBRplrEeDCm0jQvdUDS1xFod9xyt7s9r6Gnx8t4YfrEzXLzw4VIhUHJDfzGw51NF16wVOw0TTN+bHriAaD/WTHHgf8ayOWFvHoGVuJ740Fax8vCWtbTfm8obd0dewaGFINPUUbRPE8aD7OWpE5fkZxrTUNc9tGyTMTFokp+KQlOpoKxhE5DN8ykMpWx/+zkkPcPjzz4eSL37ti344umMw+Tzrw4feIhtfNMllQOOhU/FW3kFb9Qe/Q/S/lwQd9VpcAnQ6iATQ4eTuzAMWjtrD33Y14k6XJ7ZZ3fmzc8Vh5wNHDETWXnBnMjZz09bXrgocf9+wvynQcPqWlC9tvbWf6N/4nYv3t9kqr0yNq/vz/r4eFBZ+xrHhGhOx7q2L/TtCgCvatUuOFXbJQNOOR/Cu1qxwPZVng1YJdjUc85Ux3RFf7CF88l+l77O7ibsgjbT5rqhB06NExrw66N9dKxxwV7+MHNTnwcwPYBXmJkI/YCuhNxOs/QouzIcIyHBQGfxsMIr7nQclp0e3er29tb3QF+CNVZY96vNvauA5ve3b2WcUyv967GeGsN2bahyy0PrpZlknhw03hQ3HiJ4AfruJucX+Q1k+R2lJZQthFDKkWJjhGpF14RQUxWTXNVRCjAXtgfrc9KrFf6J+i8wl8za/HCA6f790/4dkWnrpLME3ZrVStnkzMPxx558Df+kpgcmIzf3N5g21kRBerShbgxnHkIbfwLa9axtJMbpnnWCfvMrMeFB66e77V7cLjcoH/hwSJmUOPLOpjOex4cP/AQ1S8YHolr5/+OzZZlxq9V0yTdvb7h4dNJkdKGDvtxwdc7dOzTTc4fQvkN+wdlawe5YSMmN63krbGuS2jC5qbrXHNmrxj+50X1I/AEWL6NnLKiOyJo5iHQsvBgHPuv0L6wNx6cAyZiZMaelbLhH0FbZkw9IuQf8W09d543bMNGB2t004WXlGevG/a5+4cnPWDHFZq7gfuAC2v0TJ8fOBGCCuJSwMLDv08+ueOB8p0m/NpZlx1+nbV7YHvz8J5tGVf2UcvVwzrPmu2TpWoe+k9aFvrmWZXcuaLTE7I4bgsxdpUd6SNhG3IuOpDNeCu2dH59Qv69NVnG9Vh1wSfMkC8/uFuWBb9NcsjUuep0N2uxvSap8NIo2Bcre9yCXAs2zoRXSfzZ9P794yg79rP86TMD4w0feB35L7ks7yM57EB/v7RN8lNEZ084k4se9UBOes+D7wfnJfwsdOkhsFPGL9z/iysiZD93Bgv8CzIlZw2fk04n/N67TMPxWLFVJRitx92rRSe/PCAnTvil8SJkbxfN80ScMob+mQUPpXbywYp/LsRUKehIrtmIpYMYxcCSZQDsf/Oy7+mUr26dsbPXyZn8Os7IlKv9i2wdJKZi06K7Vycezi5SSEk82r7iWpbb4cOHh3s9PvGSBn83aE7IesInHSn9EuPp6VEH55SOHVWED6R7fHF/f0/cXsihG7COPCjsZd6Wz/wkqLCvbY6DkA7y5uPDoft3XffvD71/t+uRfYXw0Uwcnk6zTtj3hge0r16/Rkp4kQdM60RMuD9o2O7Oj0db5fj/9Et3vBCZWQOz7ogp70k3Nwv6pyICX1qqpop/X7NWCvHcLRu2yqya55n8cShUtbMuHUeRIlef8Nus29uTCjEwzZX2QvsWOMHrhLyTpjl0uqnwf8UaWuQ1se+WdNbBC673757Q9TzW+MZ+vWOHB14Eu0QMbIo02L71xKZNK/mWpkRbXLZfwwcaZ5Smxr7gM8s0z5qeY3xm/3U+vyH2Zu59b2+r/ItQp2UWaQIbNEUEuk5a5oW29PSIXI9v9f7hLWfCM7Dp8fFeTyMe9mGTbQ30ETKl3r09o8cDdp31yetXevXqVre89H31ulKK2O/yv0Qi4n7Bl3d3C/2TTjdF6fWdDdkPvX33RufLA6rvsl6OL6/TGfva1vNUtYx4mJB3Zu+bJfbELvZJ9sVjO+seGu/evMFfO3ZqOpMb37150Ps3j7pHznefnfX2syc98hKtHVVv3zzp/Vva6OwcEdEH7845dd2esMc2/Dhju3npyLspckXXDViJb+J9fYTfBu6B7OjCS4b1/MRL4TNLoyMnMDfmbVqRcWNNtu7YQ8S88hu80KNMHdtUDdu9SuzW4H9wrxBAwhPbHGc5zgPdbad3bz9H77dqXufkiY7snT2PjrFGd+5LZnLRvBTkhx+2uqwP2LCQA2bWSpXpXC6PunD2PXEGv2W9dOLKtG6ImVv/dSMvQm+I5+VUVDF9R94H4uR8uddyE9AqOvFyLXIfdB7Jue/f3+vd+ze6ez3p5o5YuDEE8bkryq5Xrya9+mQe87ueFHlB5if5jLA9VhVo/V//7+gPvxAXZ0LPSyx9jV+iat9VWLsnZJg5vxTyps+Z3hs8pxN3Gza7rE86k1ed4tdLk3Pt2K/IRU/+bwY4TzseP/100e1Nim1E3k4WfP/6kxu95lyEBPhZY+1IQVnUW2glT1bWnOOzkE8mYvZT5hzk8wvrduO83MnPx37IZwav4x25bV+D2OMiQg4L0r2eLp3zCBbmLIR40N91IZbPCH/d01bW5AW/SUxTkMMduxG0MQzF6O/k3ohCnIr50uO9eIEs6Im5nfJQRckT55apTuhsvZO+xEfSwsvY1/juNT66wfeJbSMSOYPoEDRigPn0ppEHdvYsUJRZoDETz+yN7BsdwG2yjGfWx7zUUQ/kiwhVfEehrNIdMSfi2/9H8fv31rVhN0FTKox3CB0YZuPZwUrufOQ+55694/AvT/HyyzE7ETMeRxxJqco8zzXMc+rEfqbQ85USebXT8rnIz3Hs08Z6Gj7knHXBxw0fWteIrsDOM/l1xtdJvWMAy4TLsesGrNimYSsMg7wdp28413v7I/epLhO2N7wMXMiLFR/CXs41nZgyn3lakPtEd7IvC3pC5CAnVFn+if3njrU6c64I7HXhvvDxYdWZF9U7z5QC26bpdinQdSEHLMtMHl3wTVEpyYAs3ZDTdpX9hH4CpqnCx2D8Gb7B3KIsHTkpoRkRzE9JoYgiKeSLbgV2iXAbAdwJdKo7+6ntK2aaD2joGcg0QX/WjG8K6ykLGL1Dscs29++uJXP+n/+PT8gdZ5W4B6SMZ/7QL6VoZg9c5kWVekQopAHiqtjs5maW95QbzgMG46edwXhHQD7Yo5OLGjaHd2cA/+3EwJm94kI8TBOyci453dwIFlZDwxI0NoLuwr3PlRZWheBBrHr+yjp23vH8eVkgHFf5edu7kivOPMu4cGaeJ8t4I59xptm2n7HRJMvZMRghogg4Ipv5uH/BvzPrymftA56EK3pgQ2TXc6MwJyNsEl0vqoh4rX/0zXx1T3ru85TI0IC4lh4aeHxZCLf/NRg4CKyQPqZzrX/Rp//BFRGKuMIH1EBR5GgDcBzlh7HnSkSMeW5Sk0IfLtvAcy2e5TS8DLs0OabL8GESlYhQuAQEkmk4UbgZEYqwk6DusY/smfQbIsAx8jN0nGXeL/DcrSDG7TxDhHUVPkVa6BonIpTPPwFyBEgyb1ksvqSIAPIZ3NYXV4ACOSkEmvgWPcxtgOQ+rxGXerkCDOZYZ8tL62VklAyN8uOvj+d/XBe0wl/oY3qm9fF4oJPp9N7UsNEVRyTGj9pmaDDiR2A6Bin0Mq/DZ4CkiPAXJbaxkqItaJO72QOo2X/CDiHYC/YAfGmYhuWxeCYD8vhEhCKCSXygMzr5evFvBGNuI4fnm617aEKbOehhPm4byHtgu9+yfAGhkEwLfFEVV0Ro57Bh8AZG1/hYVjFmWka3LObtfsNA4stjFEaTSbptcJ87LY8TTmaMcdvUgFQDZXRS82Zquuaj0Rny5fmYztUB1tMVi/ZSum7wXNOxnObhcYMpjXGImcfoc4f50JcpGajK3R+DUGLMYTAiGMevHxQUbX24vGkbQFNAMEJj3OhM12+/rpaIABmEwE4UCn4yiyJSEW4NSaTgY3ClMwafWigljalBBXz9c4ajT8QLscjJ4yBYC5teQp8ZoCOHBaUREDIZx0N7Nr7JJbzSdMAxakQo3AfQJYjwwT7EsH3gvkYeiwhRMDZQsKhL5MCZnZuQLJIhkhnGBXYmGOiR+RZOY/8ra//eJMnOpPlhjzuAiMyq7j7vzJq4okzUUuQfEmkriSZ9/w8kabU7p7urKjMugH4PMqtPvzPD5dKMccITEYDf3XEJoLtPZqgUpnUrI2hC9gI/wYRXwYspI4IGSZY94MPjbPciKCIUyJkxfVAr4elH4876CGg1eZ0srF3XWPS2VuTJuKP3zkeU+RpMH2Gaoac4Vz/AjlLCPgUZH/S7TiZ92031A4ffiACHB9+TRnO8ss0RKccpIrC/KDPRDf/hh8kToQcLRvdhsZAXl2kOPug6+hvH5QwlvMv0ZZFCss16Xh1+tjUiBJocf0PybhvB1sRBHirIfjhYXA8EWKcs5hkqlRLmA7xPfoU22JuFYCdET9CvK1QyJ1h4RsF+KSLQ45iL5J1N1JMFoXmal2MDAninXGe5ljP1YkyzDVkSf5kHSSnB61THEdbNuCWLvNBrbNCZByiTl3UIvzxtME9RUUpx4RZFhgq2mq7Tn0yjCOglPwc2GHjjPRQRPDp2lLS1ukBfFZkyf9sHAvdAz32WHUNP91fs2eeHoORcHPj88DtYC4s+Q63wgi8k1IYygoWp5AUeLxq8d2xP5AnnwEIHPhU2Jiq1wo+4BiW4oZw6D2i646zPC33Jq8wqEGQ+ggSWmhf8BkrYJjtj8O5nUJhrDmw75XohY9LQYN0Npre9prd/QyHf1tlwwmtjUe124xvAmDpYj8iiMv3wEGG5A2ONj0rgDfJlCJPkd3FlSX6NTz0KGTcslNppNzIjqHkC1fM2vflEhBIH1lZVkvzgfbCZMNhoCz62krbBKpxwIbsoo2qQjlPf8HsqMlVL07QHfLTBVye+QqHwm3hn64NN9Y2N/5N8WFpj0X/lI+aqkk2lPGRrXslvyrbYBwpefQcPfLDllCH8YRiU3V4CY0DDMzafHBwM4iylIgptCR7t5IJsAJsRNSutUkg63TfBDw4PRG3SVpvpMFYpBCgisZO+jfEbH0knvOAooVcmOOLieeqsQJ5phxJ9W1vYJGuiGaCNNDrZDHU++G+ANfpwW4oacYhMWf/TfQfAi/LcfKCjaU4Of3d86BiaX2cekrDbiOR/YG+gitsHtm743DptjPuDSkNEqtL/C+Opc3xZ1qnvnc2jfqKcfIUOngP9XXd6nHA1MkpZ+Ii9qGTTsXdoLTzYgNnR9Zx+ypIq8I/AXnwWERrQSqGdw68NWQd2dOIVEXIO1FYlnL3vm3b0FbhSgU5UhzKral14D/IxRZgBnuHRiFcFOvl651BpZ3PAvDv+Ma9Ehj+wTzYvB34RuvQueIYKH8yRPM/bAAAQAElEQVSmHUKMfygzY+o0xkBWR6bmxStllzcIvFF4YXOjFPhE0YFdtqlkkfXMUrQwxjnGcGYu6DqIO81a+JCtTSpsNIhrkHuhVAQ+4BDa+lnWQE8JG9HZdhz2C/1g4hmftkosK8wyqyJSJQFsOu1f5+kY8tV7x6+ndsZOs+ls0j8gsC8U8QAf5vpAIokhrKgvxFia8smJgb+dn4KtWTdkN3RIG/asg5MS4mKdxBu8B7ZEFNVSVIBlaWqtWDVV+sCFjdlapYNDtNODDi32v2nsv0Sg5R7eaLBtxHoolAG/hBD+Hd1wFfYM9XHKMY/UvGIM6iXUUluStiC2Y+aQ/zDBdj9phyO6VvRrKNNaAz/lzTHzjQeniQc7dXw6aDjx842ND/eHzIavDvgeE3tdL7KOHd3Oc1eWkPkWZAyY2KYBj8EzBbwTukA/rB5SoR/VulAnnYxT3ig9Sf5On/RY3dGhY6vIi42x6U7fSoUubWFTHboQffOOraeSvD4YS+5spN2Yj25suA7kin5mAVOvLMjp6CHwc+p65ZB+IV64hiiglNANeyJSFT+5pkSlMnU6NqfwTYCbkkLOhdbWiVvxaUSoIzci5Ksgc10uU0fbJ2KJiejg9oC+qNkP8LCP7IeddeLCpmrJqkEubPT728dOPzvgTedWyrpFBHWbbOcYXSc5bPBzpHGIB/LNf6nwQv8PNsG8EY3q8nWw2bWxaeU+sDM+2eeut13ezL8Re+GEeBIgUuI75yQvhhI9FhX8k5EqxH1ZkzmwCpO0kvcvbLIVaAMmFZ0O1sU7ndRj/4x9iFbBpyoj1PH9znjjsO/E/LBNU69Dkaeyjonb99DBYQBmS3CwvncOQUCHh9DF/Ip8VfSrWfFzQadVOEwH/fAkvxTBHeJHWVK1NNm3J/aFUstSaDqpS61rU8kqj0spTTnuFyf6RiSxcN84FfznnLpcrvBbhOk6UMw5nJnwuTKmdm3E1G0xBIXA44HcET4oxKuRT6miAa3xLmxarq0pyInBuGrbW1vJY2RAbp/eOaRyDjgHBV6F/gU9LozX9u/18oUDkT/ww0W9i8NB5iS+fzr2DmtBfm5zHMXX6HoyrvsPTriU21EkIjTQ0XPnQF/rGZI8hu/wCnwhBX6qqiRCKYW3QJ5zdKjVlRxh7ID/ui6CHePKrp053fN5KalGH3e986FwMIPRGiRFZigAcWUWGb9jyEnfZ9hwLbyvul58IC6t7UXX6wu6NNYqi1bWBA2fdXyamWqtTPnmWUoQ7yTGAj+BolISvUXf6vjqxnizKUuR9fYGr9sHgRj44c8//+Qg5eeMVysLnq/oXNBxyAeX7z6sAuzfjZyx4ML8cpCLg03kEg19L3KuBn0sqAu4KNCpVGE5egz0uOsgLs7DZSE/ONIxv50+0TkcHRykvHMw/8Zh/Md7R+euGI1y6P7R1coL4+cXRSyMS4W4ieemjKZaDRWRge7ECl+dHH7fPjZkdux+UaBPbaFKjgaH7AOZ72+7jJMR+vL1Ra+vr+AS46jQnbJ9EQUZQEJV25Q1yNGNMeFkzh696jxSJZtCDb9XckIcyGrqKWxwe0deBzdjBW/Rvosr4Fdn7DOr6ozrUCGmlfzJIj3WKyd10srB+hgdvkKm9PZ2pwx8EcRq5yDvVEJ05QD1KweLpRRtHAbeP+Cjy/Tn6TUrcUxsTGwa5EApKfvFpfuH+/xBn2i1ChR4bKqtqbVVge8cx+/fb3rjIGxd/5DGRfd76NgS+xedZ1dFtmN/sD7Y6CPmv65XiThvt4HfB3YUSQu4V5Vc8bem/rUu87nj3w8Ol7Zb13kU9aOSp0Xr8kVZVrV60cv1DyU+PcijYy86/E9DfxyzLbPOfvTqv81N7Ar5uNCXKs+WcfUpMWNHZ1woWfRf/9f/VjvjyH/6D13f/3+HzntRi8vURfjpOE6ta9OFg0pc5iphkAq2Tj9maqnS6gMyDpPNa+YYBy2WIeJ69E2ooS8c8H79tgpVNODSu0RaqazSwiGw/Z7Ue5xFPZ5StqfQ9yL71OGFOFufxnptwMVj6AlyQHzh0Mn5PBhzv//TNuNmuq47vHZFiD556DwHsdt0Z858zHFDQYzNIyLQFb9HV2BwXZqEjcJnAktDIh2106/vzMeuO46D3N8lcqAfnXh1edzqXVx99quIVEThvSiyKNGXl3nbN5nzUYLG/BGDnEFuDfQN+MUsUUbXl1WlFN3eT3Akjy0LQbC8T/jydSGH79i7a+YTh7gdPxHSyTOKVFvSP6puH6d+/LxxIH5omolugRIduw7y+IM+d7/jQ5SKSM3xHXrzGvi6O4i0eVyfddAOUYFJG2vaKRfZh30DQuXbIDF4TGHYNgY+suGhUlIVSJwS4r8oyqwq2FugG+wNbPv9YUOkMAD7m1qrakuSI8zl5EsyRg74OzfOQxN/IZaIxY+iz+xKXpbWtLQCj0W1ttnWUaXCY9iEkBJbXzgwr+C57aDP7fS9u/8QAeP04dCfmrSmafgV1sKN8rXvO/JP0qNTwlzojW52kfFrq2ocyDbWZEleC3m1JLjCL0MRIf+n56+gN93pfMOv9oHfDaDKoOcVEUpgEBMKVfhXxlmD3zsGdQLn75RKXx0k4GAPpq2b/t1/t+i/+rdVNdDF40BbWdNfcGao4JTjPHXg3I31386YBytVYrSu4F0u6iiUmfgWHpQH6/2Pt3c5p4Txlj0gcmmvbOSblT/R1f3aObeRd+5fN/qq62xHyUQOfRT+OzSD8o78O/PTB98eoj0ifpN/IadW+fL6qfeDWJ3KkpOP6Qd+dHniU+fphq7iCnhRyIV95DIjJ/1GXMWc7vqpN/440cd6ghOKfIAZ8PTrPcI1/xKw41elaX+98BDiv/85Qtp/3eP5RGmjnm+zMH8bOV/+2Y/l/Q6fzZ91fv/ntOHKJzx4E1YejGc6/abvIOC+J0CDeprtxjHocUHOAPN49q+TyGXEQ1pEKIFJL00W4nJrBL+A234Hmv/FPUg8V1pXg/V6yEZTPwheIARlRCjzCSHx+gtcr+c1+cBokMCuMhsDXvGrINVftMHzJzAggGFcJ2CfyUhFCFuhdgMGRcSjkl/fs/qJO5/BedTbho4fDaanlraIeMpM+AaVjzsiFYD19mLoIJH9jCkTIeKBGxEK/GBQyPdTxl9yIuIX74hQxAP0z66IeNSg10N3HqiJCDqudcaG53tETD68UgrgXVJIE5wjBrt98tLjohPODr4sVZmJrtRDNHGI/ywRO/xAk/1+MgC4A9v2gCYiVAr+ERe0SZ0HDpcRVFD9+x0RUyfXRWALcqZuVCCKXyki5Mvv4xm/gwH2BKYqNA+MiYip95QliWqVTJVSlLRFBDaZy8NfkRLNEpimn8DICivwumyfuAY6USgigFRAFBHixYzAffC03gcD2sHAatqpmyTLnrg8m8w+OxiAjznBUznvACXEj+8J8gXrkwWYcU/s7ehiPRFMayj4/bw9WFvX/vSRS7eN+U5+TIVM8QlSREz/1FpnSQWsBwM2jpDmK+aqMVHhxukv2OlEd8c9IpSlyD4v6TIUKZnQ/ghekvpI+16/fBoR+CXl+owQTnQKUWAwt+n0vCJCETHfbEJE8G5axzbhI95DmdTpcc0YoqjxBz9Bm/M7wrQBrktyXGKx2KfcCNeJZ2knhl6IeMLcsRWVpoxSctpwkvfmC/nf3afjT7xc+dDBvDv8Th3wRBUlPNqy4O9gQSAWnpv8seh2hfggcVuaBbpYsoRq8uXFTwRIVGMe7Zr6+NntEQGufU28WZycLDiEIon9EWEU8LsOcsm2OTf6zCkpEBkRTP6FcaDK9j3axnx2nAKkUtyeWtc2YcGWX/yht41QSApsLIoIRT50OvCPFymW7UX/ydh5oov1cIxKppw39oUXDAf9ZMaBhfWJnuKKCH4ft/1hmPKR4doDnuZ/4G/rb34Gy7J8xxb3yXRSyLotbWFBbL8XGW9jc86luCLAoZz+wDjn0YLNpRYNdNpZ0JmvsRLcUt2XcCa8p84Iyww4iI3pTi7sMq+IR50bHv6SzK8TTLe7QwxiN3g3qv3kOvkFIlTRAxDgG5DgyWI5An+LC4SIoP9Wrejsft7RmRbZfprkuut1lfwiKSm9oH58KC2PXLGN+FUK+QrKjl5+tlj725tkol5cJ3F2HA7yz74R9QV/resyc2Kgl33zKM9ph3m2ZUHPFCrIl3l39N2JvwEylUxi1dRaAy/kKyLms31fn/Xmf6CzF6dzEw8ejqnpDNar41/7dPofYdYHVgTCXDXlOLdcf2eR60W28zEiZb9pIoc+r1DIt3W2rINxouMn6xJB25QBe0rzjQx9lsFzBDjiokzeLfeYPuzEodM3JJqUJSkTRsQZGwLcUqSc9Y0YFoVoRg6FrIOBIWH62n3Y+eDS7f4osX3+k8AfHx+yX9x28LVmPwlujQ+1QM6djwZvim3zb8R5nkAIGwAyc5w5xqmTzX7TDd7FZV0iQplFpVCWVKQk6MbY+djjq5CdjAJ/ty9L5UNokX1gFgdxFFfAyD5xXYAbEcpMcKtabYyxuzb0sz07OTtxJUXEI14S8ouch5V+Kq6ImDxKKZICP5+MxwCbAAwD8BsAvufjvZLDkUMnMYnIydN0lr0sbfK2PplVMxeREXKMJNIY3weyXxRBLWD9nNOJLRX9rde6XrCnyXz0vMwfdNVWZ1tr6yxNLzsDWMj7lY/JCs6JvxxvIoOsB5OOAl6vejwBHZ93OZ/vz34RgU6Z2NZpDmne/PA2gAjsgAfFQ4+2qGKf5Vn2wvuUz1rBNgUMKv4qmbKOD12CDYSFjQdoyYOTudUbKu4fpSSbdVdd+RguxCJMBxE3fkMDmNo3F7fTZj3Ex7cPUBCtlU23tvKhWnfNj0wTWjLjoW3nUYWPedgQz/schxMmtTV5PCjIN05FdoPhnU25Dza259+0Qs6yVDn2nQ9i25MZWpemdW3Ui3iJmBTK1O15UNcaNBHE3v3E3IVuIV8zdihjNX14dcyciplDC+OgoeJfKRQR1JuXIeV8+GzPTA2PMcyjdzaQnPuTtwSdZowiQoh6xNYCJXXGjZ0EPxirnS8HY5XnRtOf5A8o3KGX1yt2NSU89r2zmXfCa8i+vL44V6siHzoSJWgedwQy0cs8PRfbloxUZlFYZ/TotHfnFPTW2XIb8SDdpgzrfGBXKYEO9UlbniVyAl2IzQCCDdVllS4c8iMZWw94CNwKYlImsVr0+uVVrS20d+rH9JFl72xQWB6V5EZXZ6PHuvhvo9S6qmRTRkqMUxEBXQGqSqlqrch5ucDX+p740jzdv5wL9oHtD+wOxjzjr/TV5N14k6+kUlJXDm8Tf4TyV+zmmonxrOMvKSQc1Mit19dX5K7KJAeIp/UvxXrlXNfan+ZvCtNE4BkjDU1Zlf75Ge+kLSZnaWNMMAhZxhFtiJxySpY5L9rWCPxBg+V/Aq9T74Ucjog5nt6ZO+2HNft+jgAAEABJREFUO2NqYXyohbGaHOvoUrKhS9NK8ExjnU/3BUmJLPvNpTg8Ohgvdg4sHn5we6oti7IkYgd8ijJTUgjRqq2pAdMHkVpYf7S2ENvBGLDJuAUZxheX42bZg5w80c/rwA2/+zky8bXz/aKSyEN3IVXk4Im+lpHwqtgHK5lHxb+miwh9/kEN62Bfn/D3uoSIYPuilU3NiJR5tKVqXQ0N/QN27JjO+ZVHhTKKfGXkzJdBXnww5vhvudnPndyNCHgsCnCkwOZOXO+6cdqzsSm80/c7Y1lBxyxBnA50lg5yd6cv2O7OZjVppdrqBMEzFFrweSlFtln4oC2Nw7cVeasOxhNxRQSYmpDo4DhUxrOTdtJv0hq3LVUD/f3sfmI48U2tTVJCn5QS7BT85zHG9EEMGjiGZV3wU5P96jHb/aVkkesvtLlvloQ6pBubo29vb9qJ68C4UlKRKQWNSoqEV0A75LHEsK6V98L64sS+PseOk0ONqSs5adtW+nNhLLgRh0FurMxTGXXibxxQ3Q0fA7lBLAQP8jULspoWct/0Bvv9nY1fl713wYq+jN4cWt1uu3a+iQp+bG2R/SZfIaX1N/Bumh8/f3JY8YG9B7Kk7z/e9PPnO8+ngnhEBpiH+tjoQ508Knp5Lbq8JM8LByeL/LeSGmPb0K7OwVSbhwZVjRy3bPvQ9npeyKykQuj15WXS41ZZncH8a8AUZOM7xvNOvC19EMifP63XD+za4Vu1EK8oNJDvfeaxyKtGLFZ9YeyOCD3yqShrV0WXQrkw/1+uEm6X++ROfu8zj617R/9TJ+tZ51ZryFka733+zcUd3ODQbN9v2ugbjl8hvy3n/f1DH7efyJGWBduh9beO+5tjdNgeDlrOvivhcX1pCv8T0wre0TGbxLMtaqyhF3x4xcc+6/R6pS67SrsRgw2/Cb9X6Ab6Hvr+/bu8PkYVLWtRR87O2npH34HzIokl857/gFtEQFdUcPyF77llXRUR0GvWgy6vZe7bjR67gXcib6W9z3Wg/ZJZeB+AaE/orXWX/Wnbtv1dG/R3xhDz8VwItjpxso7Xl6L1UiWFpCQfkt+i1f9fZcZhKpSMl9v+JgV5tw6VdmjhQLO20HHe4P/GGmOb4LVgw+cRQ+LwYPBt4Tz0GPZxQxdi5W8Urx9X4mmxxhTrAeMKWcJa+0qcFC1tUWsrfeIDOTdaOraeMg//LdD3j3e9038/mP8+tg8k7lqvVX98K/pv/88XffsCt+0f0IUbnYJidiMlfFInez8MXfCWbhx42eeDMebKmqQ2ieFB/me1v5AjL5dFSXw648h2l2oucKv09aplWbUSbyrwQ6dvDN1up37+2PT2A51P9MBQ3I7cx3NEEOeUcEIpwV7DAX/Rhyu5G9B/qKOQZWaI+EoL49q3by/ofSJn0+vrBVhnP1vWJl+w1Zevq7L0hyAqg28g2/K3f/hC2xVdL9hWFfGQHxFggQ4JXVD+A1pS6MuXi5K+fZwf9N1dL19C15cg9xP6AZ82dVovhWf4CX696PMyW9t8Zw1wYzxlqsImWjuyxieM6RNqkfeC/amFPuc9Co9BoPFelQlvkPyOW8gB+gGH1HfGWIYJDc99NA7GocH4tzDniRzSqAhK5A4FLCIEv4K+i8wzWN+9vDZdX1PO7Qt9IsgVi6vkOF2XMeekzx06zn3mYMJkYIOQlQnfkCKCuO/kwyBngxgmdQO9hiQQgMyQ4xBwoUURgQ6BPhVoxLiA34Ex25bF/i3oapxCnSSMH7MY5O2uzQFzBXXz5rlU8yM3eWb6nnSlpIL4HOSvdZ9Au7gixTjcVJIHdIrptxCPiBvYdegxburXhRqsyQ7s7RNP+OJAmOcKQd9Z/43xFADVo58d2reDb1lbP7TRkTbe/QbKvE0yCHx34kA+PuM6nyeKbEtlXI8IJXb10ekTEm6VgttgUyRFBP7Dj4xLiX2mVX7o8vqu/+bf/SETWe+Kz1oznuiLN+JtuFNu9MUbum7q6FWYv1w+/gUtxiX2VXb2Lp2viSzzMbSKP0uZ+mWGLLvC37GxDvMdmRtjl+U/fDUUzEkRMfWe+kBjXLcv60KcLgr4dRx6Mpe5vk+n2ZKhLEVSEJcTO3b0v+Pvc8bRehvEZTqkKEL40zS2GxrmVClkmeJyey30H2y/swa7sR5LV9I2mX463e8G6zJLLxoy/KjB83z47eeTx6x6oCkiJsw6fgL6vwPaqZaV/yzN2+B36/LZ5veIcCG3/w6zkp/POh7n/UmbkVMPv0/nzlb/JD8JP4ohBR1KhpnsYfHyFRGKCD9OMA/DfOHHzwYe5dIQEf+Cxr6keta7ZG0mi/sEv3ekdhi5BFEDxK6QEj1BHO5AtDPOkSHxAA0leNy0/HX73eAalxNssslQxnq67S8YU3+aZlWAaxq/uIyA0C9AJwc6nRq1lOSbS6q5rfmpeA6kY/D+C4Y+30Gct2V96uE2Vw4qI0KRQISrFJEKYL7Mn2e9XALcro4IBXSfzxnhx2nXfPjtZ6DXb6/z0f4ekKCpcCogJMTTzzwnECmz7QShM1CKKwKcZxkRs51XyhA/E0gx7Icz9nU6oGHwLK7+my4R0FDnexgPHC8Q5zOLnA74/eDjJ6IoAKF0RCjiAbY74q/nyoemoTCgBMFKg9spS8EehFk/iqnjX/Spkon9mgOP5YIg4w50ti6PZ/9qys8sMkTELBP6wkzZGCAfzwU8SQFbeAzse0CHtWGok1ueDE9WGVMmuJGS9TKE/tk1xcdTrwGfoYhQZCiBg4nyzuA++eFTcQWAaPAETlJCT14/dEE32q2HaTqIEZo4ETwgyXX9ie9FsN9N6zpjRIRmHX1WxGeCcjLGbHQU18RUUO8nmQb9hoROEi5TJC/cVE/ayFRJKksqiWtQqgR4DzAPiwOD6lAqNJhgAgashXjXpE/iVJ75MGjzJDRQ7MT3A3sz4R8hoUCHIZHRwJdRJLGQ9GIpeUa0+LYSqiAHLH8omA9L+KAxQEcFRYQCnrCT5sSo6Z+dj+qDXD6d1y6JVYjxDkRGNkE4gWYWHCeLgw6hfvkv0ElcdrOErXYeyIMNls4ib2NiPfqgpw4F9iaTPuYQjgFICjxUKjrBU77AGy55xw+PJ55DKq3gA8ELwE8nfh3onCAlsiu6JBAhwVbS8Hca1sQsMRi9qYuQ9bU/aZQhSqo2Fse0zUYQYkgRwc+gHJRdmUXBf1atZFVkImYAgTQKYinhIxAq9kaADSR4Cx+mXohkMQ/YhZRT35CvgK/g4hKO9HniCXt+4fjwl+tnXgeY8KVQgR9kOvH19AmyjePnjj4n/XhjYXXgq/MJzrFAHqjoUOWFlnWxnuYHa1RCMgjGHeTUwaLUVnpjqbKYAkHm7dJ+ML3t68TGcl2PCBa8XR5P4KYIOAQtwAFP910quWPqEAod0H+woHXZyaXDcSZpTp696O3k07SF+s7GwIl9VMFUdoMGNltXgxeTEaFlJVYE1P5biHOlwzQ+SjKlpF7MJ1mKEC9Mpi4Vkeh+sPm1a8d/BqKgjryNA4G7+w6AOBnElbUpS8OWotqKokilpgqyduw6oD1RlkedjheLVlrpw/S5Ewbc/mgKyk5fFri1pJJ3VJbrT4gH/sioCv7LCC30oRrgYWChzs+F+oJNK3nnMhNs6jJThohQRspX7+SsH55Qsqhj1GmfY+NB3vhvx3Te7WTTm/bkhSZ1eA141WVVaW0umN9Z4J7EGFWVrQhhuvORtZFH58CT0DiPrq8vWi6rcg64kkUc2G2Zd75IHcOdcWmnwfWneaLnGEnYQg0bF3yc1EX6Yy3QKjTxUW7fTh3kykARXGcslWLsh82n9SEWYww1dPBBRClNG3Q7+nruMt0BL8Odxbt9g/oaPRQRqhywBf5FIfh3fHcAXYO6LAXbwKsSIaPupMT+FH6TlMk7ENLa6szVC360XUInMIwCYBdjv/+5x7C8ej5kYO1p6EN96nhSnrquF7mvlkizEGpMcH4NfDFsfobs9wHOSbxv2Ow/HbtRHvhE8Cy0FTXmlyRnO5sad2G06rqqLU21VGWGrsTw5WXhI7EgZ4DS1T0PwFdcndy3XBxAn+rEZAi18V2ZB6CNiczjB6iYPZB10O+wBT3vbE54w9QxWtlAWtgkKvZBDDVyqxH/Whtyq0YPPqh33dk4urGxsfFh7PhJ9DGYZxR+i3bqTxpOxpBwPmSxOur85zgGG4wV3EJ8O3gYg96bdjbf9nPD9irLNazokHDNMR7/Tzji4PeKXxpwYaPvwuaOx5qEZ8umAP9gjjzxsXO6LFXWo62LytLUidE5AUSYRYHCerIhNZwHbIJ2dO9jx+dVVzbXGhs+J37eiR8pr/1I+hN2w+f2saP/MWNVM+k3oRxdJVLJu4MREVqWokH9iQ10Dew9NPCppsbogB/FZVlX4l2K+Q8NxqsAxz4VcRn4YoyuQfw75YQ+5MNBbyLv7kfUC3/XWtH/Mu1Y1qqSVRqpiEJ+FUUEfKQTf93ZoPx4f5cPCw4UPDiEus+/LXhK8Epsae5HbFwt60KdoI1ZwkYlzTfhdWLb+ciV+87mxAZiKkGCJfXnxLnd7/LfKPJY8Nl3hD9LXizNakoJe+pi8Aj/Vtqskm1nDKMVXodO9A1wp1+gDmLq8S8K+rgNxGE++IlmHcSxqCjTEGq1yLaVAn6/a2OToZMDYwyVUlTrKue7N0337cBuFIJnZiix63pdiO8i40cE+Mv0wTv+/Pi4wyNnXWuLnD8b6/aPjw3ffMwYrGuT+51jv6xClyZ/b9JoU8G7yX+QJlK60E8NpnlhY/7CCcW6rmq1KrBpEN+Tp5O1qse0h46iBjtCKhHEA/3JvQsnHAWfRhS1tqI/ucCcUKiznnfi5zHCm0DnOTT6mHm2E8hTQ/5e3BnL9/up7nb6iM7Qww/kL7I6PtxhtkPz9n5jQ3ybaxHCocYh5UIuncz7NzbKg8qlrgoMrcSkYJPgceDzjbw+OCwYHBxJnZxGX9YXBEALPvny9Qt12EE/u+CPBZ8mvujEPxX0ywo0LaVOKFmoDTnXT/oYPUpeS2zY04jTCo9WmzJTltHlIhS8R6GsUodukCeFtgW5YMr5IHOOQMsx+Xfsd44exH1nzN3ucLNuE8T8jf+gOexfDrU7z4qiEaF5nXrwYc3ANgSxWsinnPynjuAZ03LmXEV/PvH3oDI4zGprVWEMG3GQp00rfbhkaOcg3fgZOflv5P2N9cXH/Bc7DrTICUKXG2s1hi45xDI+MRM55L9Rcnu7afcGOrEXG9oJ/sE894G9HYJOTnVwA0gVZHXGGXLhw4dhH7rRT+wfS2ulaDC//fz5QzfGiEIu+m8nTz+gTWsNG5YJBIAaWsixQjyXdZXtOvHjgbLHzBnyDT025qwPDgc7euUounCItLSVeFUd5K5z0/reGBv8zz1/0G/ff961o0N0kTtFL/S1q2XUtGj6+IFw0acJEJpcry8ceLzqy+uL1r5n30AAABAASURBVHVRZkqjgdf1xsHfjx8/NdA1S1C3IffQYb+i00G85pqM/DNORMjDeKuMJeSw617h+/r6iu0XnfjU/nG95QTyhwa50ZRF0w+1VWqGTuzbd5epGwe/H+gyS9tI7H5wmPsD3d5538k/+848KrIHSVQwoxCXTr5/3N7048fjgNV90v0lsfPL6xct2LwygFX6TalFpeAn4i8cWPFZLQN/7/isk0fYTn9e6DdfvthfTT6oTXyzkJ+ib0SEMEuXa9GXr69qWfWBvm8cPP9E3zvjiW1zMMYYjE37tDdSqowdrVXKlNlYh9YCPlX+J8IfMheVLLQHfqvywdrA3pN+1ugfPlxcWqpFkf8G+zty3Wfe8dfP7++6vW8a5Bkqsy5c5fmpqKkTr8TmguAOryDvXy6r/vj6BziLPA4c9Jf5z2G+3/Xzz5/zb7q/c8h+/3in/a5OHvhwdlmL/s3/7t+orovaclHBpkFiDGJhO8V1ckDZWAeVRVooX14XXV4qh1Xo4rGAvtoB/y2wwEOhropul7ZSFnl8PYh7WncfkEUjN6vUaScWzmWve2tpKqUiY1WyNuu96836kr/uo1fGYfePr68X7bcPDca9osSWQdzu1PXps40xMKj/448/9PXrV2VZJVVlJa+R76k9GCe8H3OdtlzRumpDzkYeu7xzaCeuKF1jDPrTocyiL1++EMcXFecr+t0ZA+7kWSP/Vg6TDw687xw4O3cHXDfGwA/Gn04fWdZV3759ow+/MPZs9JsD3oL3qUc+JnWWhcwuuZ8cxFq+8GdEKqKok/M35jOPIR/E92QM+Pj4Q9sbNvzc9H/6d6n//f8hJA6Us7yplpv+9g+NeCVekaz7CY+dsej797f5By1+knMxJEPF5n/446K//e2ipRp/MDYtc61Xide+h368HWJJrfOorB26fvJ+I8Y/ft6Ygw+9s271ePP9+13/n//3pv8v8Of3Ux+ey51foXkNfOg17m2uVwbrIImw0l+Q3Rq65vSRkQd55Xj44P71y6K2FLkvL1bS/Qqbgn2y60X6+uWq15dVF/L7hZx99aF2FfiizwY8D935jr8zdt+Y/3++3bFh49D6jfX3QeRCrQTfdg0dAhi6MMe9viTjb9AfQyGRRUMFp5UUvqrkYufQ+0M//nyTbf8Tf9gnP35+PP20sS79YJ1K32YeSmIkndiSWq6h+7QBWeTSgL/9IyRVdHHe/vwucryo4/eIVGbK/eTOWqq7z6LLGGPWZzTsqJKK7owTpKAfFUV6/bqqMI6CKMc0avAOX2KzkRd34rTdx+S9keO7hePjkhgqKeHR8H8yjlVor+he6BMH4wHTo2orqtWypYhQAk4uULReUtbbVQW7EpalCB/woyQ2Q7U11VKhlSIl49gXJz7ryDD9Si6++vuJMfTGd+MbOfjBHHPynUdaCeNnH7p9nDOnThxwMq/t5OkG3KExHiZP/i9fCnmHvBB5Usn3VJn6JXrk5Be0icv+ORgvJFegL7aWLGKalQ/NLXNn7t2JZ8chGw0bY+Sd8WVAQ5VO/NklsvovGNFRe1CbMo5jaXrrfiMm1pdGOBThKO7Bc2DnSU6ISMtu5htReDJUMmiXrDfqibDo0hbKr/IfRPr3/9M3vV5edSf/A4rjOOb8sJIb//iPf9PSVlnmjlGH7UXnwBWZSQ7fGXffyOsP7D7UybvWGrwrsStKxsQkNyJTtZYJi9upvyxNK3N5sWLQBXmb6Cr6QzggfLsP4tyWqst10cJaPgs2Z0rM3ec5sLkDp3Z8/ME4m8hamAeXlX6I8zo4U3fm0K6Y+g1JiZeCteSgPamPCHwORkgZBf8NlZAaOhtKSWUWZWkqtSnh8Xd3BNh/V/MvXwYKfdZ+oju4BteHjffDfyF80n2i+31gxuf7Z/mv1X22YbsMEwfPRIQS0D+7HNhPcJMTkpj5ccJD9nz8z/78zsOIpnP5CZ+ircPvHv2s/ywt+wEoDfFD/8czr3QKYYdErqlWyXQPfHKHh+6skGa9235BPuh+vYcmH7+LKxT8Pm7rDitkId0PVLvVuAZeZfRfz8QmwhhUPwqhzaSnyaiKcINBj2SlI3z6zPIg4H7I+6u+zzr7zBAR8MEQav/5Ha7wD8DtN3BDwVNEUNIRcOPkw5tlWs5ADwNo83a7IQIaYFY+f6YrQg+7nnXxmzpjIiCEtgcPySwcEjf5+VFvXYYcqwk0mjbiUe9nD0heJCEMvOFiMkM8z0PW/ROMr88LXhGB3KAmZhkoGRHEOySFLNP8XZZM8ihVGIBKUjIwVCeWNPHM2yDoYKMEJxM+mHliGMXU52RlczIRmKe4IkIRAP4JwHRUU5eAZB5Lq1Ouc2QCCJb1CbxO3hGhkknOfya8FJKCuohQRExyTEfnMZ/FRfWk51E8zLaTAdV6jhl3ay+VklJoXqZ5Psr+/TW2TdRQxCckzw8woe02GH+gyCe4zXq6nBBWZTKbr58//6IGObMNXrPkB3czKUgbE+3GBGz/U60gHgkEvAuju5/NL1IK6sWVmcoIBc8G8Tx1Zeye9by7LgJfItO2RwS+Kfi9PWhDkkFSRMg8KWZbFoRJ1GEf5aefTyY7+8W1MzIQWF7JUEASEUp0i+BdYKGP9TLNpw5ZikoWKWjHMNRjIXJo33d14mlc+9t8HHzLcduOj9wmeDunvejKyQdGkqvlq1ummYLn918NyELirPJPxIPOqA/7uqyrZZtHJ0DWOcErJaddUy59KiNlPAMP3B7bpMxAXMJ+CrP6Ct5gAQ4P3Kb5BF4VEYpJFxKLKlF86mk5kUmenNM/zpFJK1+hjIkMyeM5eTUUfCzashRRpXnxEPCier76J2Yrv1RGkCtU9mdfSnALY0fJhz2ujwB3voPIbV06OfFpnN8FT8s/WKDd2DQ6iOvOokxcFX123t02bX7ymr7G3zsLN8djWR5jyaAOMplfycLi7ZQ3imZ9SJ1Y78jpJgIxgkpKv57mxfOs8Q+Vlm18HoWaQMA7ZVttw8G4Z93ENeDdke+cPJExaQhrp952dtocYKrAliLw32wT/HimYecDxT43/zrzRvqkiQi5zXxP5FZ8bTw/O9cPPoQkcAB/1Ox+j5AvFxGBnIfuO7b648f6O0fEZf2y5OzvO33HHwIbC3M/C9qB/gNlkmfQ5GvHzhNeAzush8E+uzuOzAelFD44GuSfesR8jrC9Q53c8cJ6ZcG8somw8OFz8Wbh9SopZJ0Erp6X+T8fZ5vl2NbMQDPN8eAvnKAPHLMvmK/lWB/D9C1pmpngbDrQNSKUVaostt3Oqw5ssz2nxxkc7zjaXxs5eWdh7nfzKFkkNNiI38YmNWbh6wH9bfLvT1rjT3o+zP1c+cAr+CjR3zKtY634i/cshVwr0O+yfzsxP/C3fWIbnWfm64+Ggw8BTCDfk4+XEHtIcheKMA9/NNAPjICWzqFSUqVUlWxSb3PD42DzQ2xCS0WfJWrLehrfukE+b/YX5PyZL/yc6HXC/wCML4U+r8CWpTU+uJoiUsN5BOOIv3Ds4w2mESHLCkknH8TyJyQfZvaZ8C/kMhVovIZO4mKfHPim8fEVEeo4f8d4x2hnJ6ezeZAlZKBZA9mGyejxAx/8gw2uz0w9q6nvv/AH8t3uxsAmP2OKEqbOXR/Uf2FDNsIaiosOjayDHDLs5MxGzjh+NE6+gmdETHHmZx+6zAwZnE/vbDonONaLgvwsfGAulE0mjAyt60WZAoo8z4kLN+ALqTPebtsdeV3r2uRN3Mt1xc8BeaC/1JaArigi8PupOxsjPCpLgpeTLpBj3TAJXoLvkPuefbA067MIbhpnSmxK1rIS82X2f8dk6kObyxubuB9sjGG+IsgJKMw7S1FrTRGBjKA/DzluhT6JNx91bApLgV5Vvjpjj0sDFOh/oP9NGzkwLIyGiFBEYOeiZUVPngeKn+TPSe44NjfGLKqn/JUN2ULOKIRMJMdQJDBLUT1QvSPnjo5sCteGnkm+nDqJt30UEcSoKglM76cs484G7gcHRX6nWb5cLmwa+Nm4BvtgYSwUktxeyW1vwJ4c4j36xamImGAcTEFPEZMuoZkUz9/ATyHzj8DPKNZB9vvv/P3uHHZdZd456Asb+TrAH/h3SJq+OoTNG887sg45rkleLEtFTlWEdSqUaIEqdv8Ne29sXh2MUZLbA93MkTdoX9jMrNVj1JBtjwjGzQN/HdoYJ60PVcjasbHL+nv9uxGv2obWywNKffDc2DBsrWhdm4J4ef4a2FzJK+tqrMhE3wc4v2qrgrmM53yw3WLseZSpLEUoLQnd8cmdfmz5PMpXx0cdGRGPdo/VluG+mKVMn9mngv7K3NbQxbydEz6gdllKVUSAErOMCNkflnGSP5ZpGfb5Rv80jfW1LPMSVympgjxDRGhnTLVctyc2W67B7QP7zDeK5L8NFBECZYLbpNDKvLzQXwiPErzaRC4NUa3CAenJGL0xxkbE7FuV3ClZVChtu2mDGIuroNf15SqXd8Yj27I85/zMAoZkPQ0R+LGLuWybudBxQp8+Fu9jbjSL2Pr/v1nqSV3H1tR5BHzwIwcyFruwsV3xtX1gu1/YQYeVzG/mAXIKxhV8v5PvPiB796EGdpWSKuhcCuPFWNBNjA1F65oaxOOYa6Rdn/3EcXBcnCemc/zvxOnGgcadPnAnXw3GsY32T0l4Mb+ZZoIk97ONg5ed8ctjjohTJ7fMMyPVkX2Dl/mcc6wZwgwlBlumwfxNA7t5D+itr+t3dNrw/9KwC8KA7sLmov1i2faV+Rp2fOLSdObn/nyy0Wyb/Ddb7Sv3F9t1MGbcsPOD+eqOzYiUCIf1xmE8D5VMqgIfLvI6b1kXfNq0LIUygKpCLEIpsRnaifkAVvLkSuxeyJ+Aw0Zeu1/vrHF31lwGhnH4rIoI5oBOmUDIY4t1SGTv50197Bx0rfIhmf0b2G/fD36mnTbSzpDk94G/N3x2Y1F1x2+D+ojg13dXRiH/Dg5Z3mR/3Dgg8thguYikPWTZ4rKvYDrfM1Kun7rBI4DMAlbyzSJyf7AJfejt58mh/6lzb/Jazeu02+3QjU3+nbXmwX6AOJgP5twbfncshC2dHFZ4nuh66L/Ng96DzXrH2XE13kEO7eSa4/FyfdFKLiSKR2AjMSj0gWWp9O+ix/96oZs7eg5FILXRRi41+pE+14+0mocPXgUb4dMBlHJRqxdegzwfYAmehTJkGwbyjLcxpuyM/e6n5mP5XzjAj2hsyt9Z395nOVgLhFL+gyvWvzX4t1W+4AjPrkRHr1OcK6MPmf9gTWicVteZM8tyIRYVXdqEk1z2YecYhyLgBLxx0DW65nvF1ivzVmPdhHt0v0k/vx+Ug1ht6LfDp2pe5JJ9aHj4ekeHoYHuoye+hD+IEak7jApjp+S6Bzif3jhAf0P+Tw413ylP+mDDzswq+8R8gvjb/m36DUUZN66s8wyDg+6P+7v8B8cO+ox84WtxwLpvqdtb6PbFs84rAAAQAElEQVRO+RF6/zmw5cR3KweN3/SVw/eN/HD+O7/8bD92j1sKDcqdQ6edg+U3Dmnff2Ifh9HW6Uaefnzc9M4hzBhDuBHJ2M6z/0WP15evul5elFmoD/L0wAcnayrED6rGrtAPlXPRf/vvXrFwcAh58r2yaV2a/vHfvMhzEpgy73Wps35dF62MGRpdY8KgDPrpAM8+w7dDTCHJewhWYlpWxlCn3/BLKXJUghx9On2y6wf+Pzlcsc7Wv7UF+Q39NaFjFzd04LPecWwymu744U5/7RzOJH3LYH3tzw/WhB13h8jjue5M5rKB/CTHT90Z63fG4Y1xznjrGvC/68Lh78tr1eVap2z5MlPsOsDdiYn5v3+8y4fpmZVcX+h/TTtjxoWD2D++fSW+X6APU1NKlbWmyMrTwohtSeFL6cvX1BcOnwcG3ln/3FlnzbGEVPvz+w94Erc+8FeHGiV0SrGjX5HVKpHIrrzX+T7gPYawU3Ms88HisSf0D/zIDl7H1hOQxNgSzOsd/0OGDNEe4A98RM5R2bvrgLQ95iVV/N3opwvztn1wngfzA/0a/gvzjseWQLehRIYeF3kwkGA/MRSQH0WO9bSjCB8VJTLWtWhZqyqDgGU73zsPG4fvBtwhXxUnvjBevL5eGavAb5J5iStS8Eh8vE64wLPRfuMb6UbO3PH1DAW4Ush0iCCXT+3E2ePDyXfMwQR4Z7/G7473Bq24zN995HItYmrFDk0emchtyTs8JXJc+BGe5JpEHYQFu1b8tmJja4HMg3nprrvz+cN+P+mz24yhiKflH4xN67riE9b05Hu38uxTOp6ZRRGBp4vEr8H55D2/jXwVMUz8OmgdOM9tIkk8fzkOPEIvIOQLFJnGb5FJfaU6tLDuYxtJ//3/KHxKXVhHYyXt0o1vzw07zd88zSSIecXeC4QL3172p9d0JvC7odCeyMmSyixKbHF7RxHvUYRCnQHD9ritOb/wXWW+0BxvwUag5Zq0lIKuC3NFwYwx4SSWJ7E8nafMzcd87uRge+AyP0Q85FunpVVcNGZsjmPnW+Ou7gSRlCVlOWIu4FUKKTOevNqUG5H4aNVCzBLd5CsiFCB+BsEKT8BQt//PgemxX39HB415fdJ88pk4tM0SQtdHhMTt50/AK1SFIh6gwBwS5Xc6PS/LMTxfQQXZdxSqEpB+8Z1vmkGMiEc9dXYe6vAkRcRsz//CUr9dn3JcduxU0AhE8MOjZbje4OcHkAQ8mMaAUmD6Nk0qIgDbIAJO2d1GCc1J4ojB0TS8SuH6J4BnFVz/d0C9EwK2+rwiQtzAo3QuGT7p+nwR7Q+wntPnEHWEOP7ich3W6CCBO8QR4drpz0nM2+dtOiloS/myv10azF+06X/hijD/v0eKgB+50p9K+T2TOv2FG+D8c0jq8NxkBrmEXYEN3Lh38DprH+2Pykc9eNa3U8ct29WJi58NJnC7pUeEIv4Ct0WEC1lHg/l0/H3CIzPkAcP0rnNpiCgT38/GP/G3YWDzQOigAwV6BSr73Zv2BzjmMeHEPGSAKlB9UxpZlPPGti7b8eBLG2pGhAIUg3imVn6OmL+aL9JnwSTuifekPIU68mVU003ZnxWUczClMSIUESoMepXJqpZ80JO3IdGW/pGfB/Z2GHdsEVeEa9H/ydz+o3reAYXfSynYhoesBC1GtWzz4nXeHZ4H/SqzkJ/xC0pJWURH3gN/YFefdeKKsJSAPy9MjplVxTOwXxEUQRvPvnllwpRC//pl9U70sKzTMyFoUz6lA2Z6P8JSHbyDxafrOrpFwJWXAYjnLIUiph9P8kA0c6Pn0ADfNAI30vaFnFOGEx90wLoU84AQURZrdGCoU3GwMWK+sNDJBGaEiFCEwdTiWbSRU13Q+Z3FmiTLVIhKgDuc81mUpcAbfJie9AXrk+g3ML7zTqECbgTEiEhoBrqc1pf3wnttTZ7kM5MyAMTAb0ff4+nTQZzsJwPkshywwA20EaUEuXx5UX7Yf7wY32BjssTEGc98RLzMw/idxZBpTnTu+HrMRUHQnsTf+oEJwQA6uoNChX5dww282cwH2BYp+A8S3DDwQ5GvEG2u75JlRYp2/I7OHd2ML67Og9kWfGz9LcPvNKFTUWWB4eeEQadhQDsZwTuDuDB+7CxENzZlHvXGfkBC46dEWfOPCItQREyQHmXAZ+D7iJDxHCPxHNA7xs4nL8bMJyKmIWM8FHe/sNyIUESIHyWFuM7pQB7+2e1my4iSsk2GJLBeqAXEoZBzwvQDHhXfWK+Aj/GyFGUCArLynG6R/Wx9C/3c6p0shgUvcSX8I1LTfTjd+nfnA7lnOufhQ49Qwts27fTjGx8TB2VCXzJVGQu9wPYiN22vkI1iBZ1KadBW4lZZ8uEfSf6QO+iHh+UgvANUy/jm6RhFlCdd06Adk2WfH+RpRIKeCuPwHBPEx8ehYTtQtKCTNxHNE+Tph9N5BqMD2X4eOMR2Wv6BLs4X1wvdJ5gQsP+M67YO/8C+wWZJPOVbxgOaRFvng73jR6GHiEdEUM/blHcqIuZHjmlsr/nubIKgmuxLbwxnVLluZxMDMkECmM/D7pJVg/wU8mLqUfBPn+BY1Lpo5k6IvJFYu6uUEOECUpW4NHAEvfu1VR3ul/TxE2TbGxGKSObZoWF7saWj5KefshQW7it8myKqBG6Ak1nU+MBY2MSqtU3f278aA7xgYd/QregkHrax49MOf8tANHZ3PuosM3GaQRzsneDzMcGG1MnmD6yw69CAwOuIk/gNSSVTbakqyN+Js+sGCAPbBjJ672gY8jU3Mticsg4n+ey6oMk4tt/6HdR7bHTOuq2xGbGy0bHwQecPyMr7gjz770FfkF0wtesgVw/0Mpjfjt4bcRZxK1llPyUlyCZVKYl/Cs8ogTDT3RnDDmhs70lsrE9GVWBFLYuyFC3MI622WeeP841N2BPfmoZK9NhmnzvPXTc2bzY28yOKaq3AKutQSuO5KiNV4Gk44LGj/4mPT2Sb3z4/UqUsocTXBzwJEh9sC/TQorccT2w/2dgd+PvRv+yPoeE4wKjTP+7oQjP5JWDoxNc0URJvNoTMyjp6jtzZgL2xmTxg4HfHKBQSMPDnGBK7Z+gvrYttWuQNmvNINgQ6PFODuc06F9uXC+8QkRuYOXV/9JumRntEyDIsT+o6yCV/pLscU5iwv4hfcn3huSmCuLPRaF91WAvYPZfjMxAFR9VWtKBfED9ETBkuxyRI+FjPkC/rmvCsdQFv0C8ONv0ObDl574qIaYP7o31sGvurtVUu/S4ZJ+a7NxI8tgwUOzD6BI7jmPweeNLB/HBjM+XAXvvJOthe8zNtRAgyOJwTxEYK7lL1WrgW+TrJl058t428O0TudaoDXYXeos+iAb55WFlkvhf/qXPyqTBPQY6dQyWrPE6BSv8/FBG8F2Ic8n9uiyg6yRsEwH+g/y7neScnTnKwwC8iEJroq6mL/WlfVNoUCWkqAhwwRrc00Gcxf3S5XGX7VzZhzPOgP6IqehfVZUB7QlDgQ5x4LFnIZzGGnbIvO76oNcBPoLKxu2phc+PE984xiNH9RLcD/Snpa6WkCo617yNDxokIDetHpxnwRLKubFZbt9kvwQJl4myMG14rSA/bzMP8aqtK+NGNFM82Xqd99odTu+NPRID30MF4A39GFOqqIlJSqGRiT5twYEtEzGeBm1kUEaqtEY9TWYKNxlWBsEECBbILY06xjawMTL8zFm8zZ4asNz86wHX5sF8qjHOi+SA/T+I7bAgILt0HOop7XDmhKyWnDmMMZYQiqxZiaH91aA58eNA/aeGN37B/uzp9oBMD56H9bXrRX6VUmocPdeo6aSzHvo/I2T99sEN2k7+O5TFtjwgV7EQ1+SqK6aeIkO3wGLFj98Z42NqiL9eX6ass5BFEmKvMAlWZY1lnExN3s+l5EmvBa9XleoVXBw6Jcc40J4dKmSEfUl5pz8ipV0TI9RRTPxjLPlmXK2PfosCnqYTPoL+mTnw94FnQpzLflTyh7/I8uNJvAxkRMXkYp2SRISLlqxLnzDr5+NAmrRwQNBrDm5P2s9HtyxsHNDSpgzNsPw+trdNO83k8L8rMCaBJyPch74FjKjl3YdP0Qr8tpcr9veLXUGCT7Rk6ia/IU9O2pcg09sECnnPo/f02ff3O4bHnndNrurEpOMBcr6HLS0LO+EaeRaQCwFsa+FxcEcFznzkRcntgT1fBhyWrRLtzZ+PQIqKAG8g7tdNvPb9t+00fH28yvvNvo15cK/nbloYdUhb4prSyIf7ly6uWFb7gFOovK/nA/DvzGP/RBZAxyI+hAY7zoTX48Ow7py+LH8Hrsg8i0JmO4j5iXdd1Ucny7Amhy7LOv7WXivm3oE503DiQ5lW1FHBTEaFSUn0qgNqUJ/22k2M1m2qmWq3kXaMxwC/q/SQ+HbqCjRV9hhZsth92z6WO2xB4hpPywK4H8OJKDqd3neSCZSOS6gfvgu/dD0RMKrnhHFkZi5flgryqoN7xdh51Dls7ug7WjQbROmB2p68ejBERRRfy7CAHxox7x7f4F5yYcqoSnIG+lutvpxN+9qX5Th/TdxTCRqFjZ77YZh50YmY4j1DJploXJeFZiPXL66rL+goBvrFu8DffgJFjah1Nm5HyNag/RlchJom8gzWb+3FrhbpExxQ/igj0QH94mu7DB3UfH7M+wm2uDfJtRZ82bf8lb0g+5On0V+vyPv+p8l0DO87zUH/6aHDwQbfU9aXBjHr/89hloEdRJnkCfURMXzjv9mdOBXov5L5jFeDdbnfh7Em3zj9sSA6RzwvP1ikU+vnzTZ4LaqsTz7GKCHm8/cAut5lnxzcRIfNeL6siAr1RT6HWFmjJC+oKkOOH/hH//z//p6YX5J2sSztjQ8W3MfDdgVqn0H+o8740cUhZRVfRy5eq2oqs/zbzWOTt4PDn1P2jyymEKoJMvjYOoLKczPEhH6z2cZdjN6ZPu+yvjCDXD3XqKgdiUbrqOnT1PzM8/wAafGF64n9DKYk9IbFuu93ekTUEiycE7yc++yAH7/IfiKQL6Y0D9D//fNfGAaDOVMtGvy3zb+ByvjPb/Qe2auvKIhGeCT7cP48N3vBljm/E4Xp9UWU+cI5a7iDXVg6QSwFniDboBaSgo5TwS0efG37a6B9dmCLLUQhbpC+vX9TqynNRItw+qch6+GngmwC62pJy3rlv//AfjrjDnBsSswISYaGD+e7A8MzAH12dwPi5LYX4DfIEIwf2zzgHuu1w4WUeMDuXKz489P37T3jtgp1O1lSDb4OP90H+CT0lhr0JvCEH47Wrki/L0rAnFa6Cc6ambZ4XOmMSqrFWlOw/g7hKlV6/rPLheymCn/DVoW3u1ezIPHSybnBukSrYpKlDgbf5w2Le5mccTNeVg/x1hRktt9sgH+7YtSMXIhAzUmkGtB/TPh58h+V3rUtVa42aroBhBHS8ud/2bhwpqXfVJzhmwJH9aQAAEABJREFU949dt/edvJYictLyNMvGwTlVMr2hIL/gtE4e2b6d78bRU1IoS9FCzNpcs4i1j7Szn9LBTVBsm/mV5CU0Lz9WeD70loL6RMd1XVRqnTyzFOJRdRBYd+PzfOCdzAn2nZ5XRDBX4oNIobb/YUr98SX0f/t/Fb1eG2O4Zt3JGnRn7eeghezTqmqbRkfnXQ19Xq9XLfYlOTE8h/AN0vH5iQ69d0gHupo2yI1Dx7lpZ2yKTHgc5MJNPGq9wLuBl4X6AZ2ggwaeXmN4zArszVLkOCU2VOyWL+YZF34fGHpg+IEet9sGbmhdV3Qs2tl7dW7M/GXdKOBTR/OU4hk/9CYPOnw8Njn2mEJbJ1dP7DiV+teuQeUTrKyBmnn72TBfnj8DqVaYAkWflf+FxeQ19C+wZ/2v2ph8rdKs4nWWzx8bduLgDliXwAH4VYYnyt8VU1eUzQwVoJLA+t/gCnhE2Pkd53YdJM8EBwDPn4ATYCAT1F/31MfGARGpAD4bI2ImEfkwq1xSpcIH70Lnq62qkEy/kUx8RMud1fJ3XnYSaWfB+qAPRQT8DBTcAYOZVNRzy0C1NFH44ZYvyohQZiJnPABfojqooQj0ZQR0xzlZmEzbJCX1oeBJjwRkEdoBtwf1EfCj1fqZF4+/bkjn86DDGiKgAN+V5uvyd8gMlSxKyg7NaTnoqOc1EGLwa+fZpcGPcJbgL/D9rt+v3xTzYOWOmhP3NySIjDaItWX42XrUVhisH1DJt1KSQaj8glJiig0h2TwAHiUqSinQNqBOqNBmpiJCv18RMev4pZrfkCqLlsYAE0FcqLVOSODJt7WjpIhIZYZqLarIM3+DZRfoa6kyFJe8lywqmdA8APYaxP3wYEu+WX3YIoocQcRJH+i0c/P2uCNi5oV+XaGIB/xVFXKMTg/G9O9OPBM9y9SxID9+obqutYqPqC/k01NYRLI4adhWFRGauvHDzfPUktKqdh3oebACGMQPMcrEvvIEKjKLpIdM0/u5UFfxWykp2MutkamCjn53mbwP9LF/7s+NGFxFlkkmiAilATxxTR68u+R13rzOjTp/pHlQt/yDCdnv0wCwHF+D/W0YtgOeJVOdZ49BD6Egc9t647uMQFoGS0nJ/wzdjQnOvjjxB6jzBgM+Q67bscPtWYoibHuq1AX/N7XasD817Yajx5+ND7v7fWPR5AXTOfOpkUvOq0A/6xEKCT24MWkQFE0exlvWRSsfKW2poAzMGAr0NWSEXHoOnZBSFsn5UEoK9jrJnw35JZP6hvwirwIHcbGvPH9oXgF//EAunGxkdCDiUXc6D4FhIUqB6FsZ4gpyrEzebVlmzkmhiL/Acfv0wx1/bHyAHR4nJfCe8GAmXwXfuvwLxnwc+NQ6B2+YM30t+Y3fSJVM/LyxCNnRqeqTD6YyL+w6+LKYMSS21uPOxoJ943/ajzWDBjoPzBNXh8g6EhD4UElbdy7Rz70h12m3VoO6nUMY69XHwCehRr9oS8MXC4vFNsEx8WLbkNaV+CzgLK3JJkSEEv2zlKm74z4Bn9ZaJ1/LE3gRIevlIvDbLB8/NNOmv64sRfr7KpVMoDz0W5epn2U1dHn01W3me0SoFNsuJXLSj9QZ73pdZ92BP2Y8KTu+wAXoXwQaKo4Jrrd/pFDBN6VVBXqdjGs3x4A+d3pxedx1sJFwCrogFym7MDX4iYG8nPpU1gHWhVoJPHG5j9/5MLwTi40c84e45S74z9DwNSIleO0MQgbHrlC5LFXr2uBNIzIT5tx8hHXWNCe+6CysF3CKcBHlolqrIgLluDE6ImadF6zi8ibDQZ4ZBrkSChBFfzxnLrrdfd86dtohQfKYOizrQx/rZFguTQXBB3M63Rk/lCkrzBPCwvzUWtHBx8LO18MxYzGm7+/4wn863fqu+KBir3P+4+MAH2LuJLYU8Ixp5+WyyIcn/phZoDmww3whJWeKCvI6h2AnH38agU8+9S1anh/eHmMscyceN8afHb3mOEjfd3mcfOFI2JKKSORdtLLxtThe2P+pU4j/8G1h/dD42GYPUut1AMhd9JBHfbodvSMf/OzzXzL5YHW8O/mWJbDBkMgsWpYq05yMbxu6Ge9k7Pv5k80JfNfw+3Jd1PhoXfjQaWsDX0Kt6V9mBUqRI9LOR8rOetNyD2JgHSIkVJL7fUE2mOTVNmFYHxqDzarMTl4V2e+Nj6mD/uC8KKVoxSfruqqScxs6beh5kgjTV7QlQiJCtiPC9ouL+JMvb2yaHcTA+X/Fv4ZG/1OgCf01ggfy1/zNzzKoEWzQpWrlYNr4d/qp43bno/IBOx+AG3YMNuIS+/Np/8l7V8kyfXvBd8vLouWSWvhAXchlCVz85Lx8e/tgvBa2NaAIc5HdlezoBxtKy1J0ZQNtjANZ97lZ4I/D+22XYWOzW1wD8O3ynY24Dw52b2z6W+cDO2/44IOD/g5P67Tiz8iQbXlnU3JnTDB9llRE+lEnOSFvyrDJUnJRRlGo6jyLzqMw1xzYfMz4m8C6+HBuI9/vHIgP/Hplw+PCWGm/uy9HBPhdzpENn+7HgV1eGxz4sMtx3cmjO+sM83GfNu8DvDsblC6XtemCLy/ko3k3crROvQWPAb8bsQGwdyNfIgK9BVDyjFrgdeJ06o6fNsZfKFXg4fgv9CfH/Ursvnx50Ys32MiZoYEPUlM+fa0RG7vqJM/u6Dbw88J4UUqRkHZH/s+fH3ocfGzT5sDn4oqwHwb2nrwh3WMgwSslVNnZWMiTFflJv7bN3li0byICmi6cyPh1oP/Opuw78MZm0o26kzVOU0RREMbBmsF+dh54g/aGvfb5eZywGLKuttmxcn+zLOdCQNzaogt61CZ5HLUv7et1WeX8jhgyrIwNxrtcU/ZbyYp/H7x/vv2cm3bfvzOezHGoo/8g5085zgd6CB2dr+Yv8rNi80p+ZhRilORZ0e1D2Bra7+TfXqgvxNk2dGzeeD6ATTvj7MkcOthgFHxP1lkb48X9fteNeGTtch5iPLiH7vSfwRg+2MDava5mg9g8GmNNRmAfICBTj7rUSS6ejN8RocJc7PGLxNDIEGx0IPPGBk5njArqHn15qDL3D3V8s6kRY1gqZj8P+YqIieP550qfcWldV2LgciHfWiv4bkfv+9S/MlYuS8Wcro0+vtHvHOM7cbbNfu9spluusNN6b/SJk75dSlUpRX6/oe/949T7287m86Yf3+/6+WPH90P2jWmNdxCvRM8DH3xA4/+XmuUV+k6klBkKYKP/0h2UpTzftynHdi5r1cvLi1qryixUBe5L4lK1MJ47bjt98iCONzYuP94GesRsu/qfbn1d4HlqP27k5Y4vTmJ7p5/RD97cD+70hTv1O74W/aEoQvNKHl5eLvr29VVfv17lfPMhy4/vN3LsDv4gfl3uD87tjhEfzlvsPpgXh1Kepy/0zUo8syQ2hEJc8E7sWVqj31z0ahuJWSkLfFO7xzty8eAgsi0NH6y6vqxq8Cnk/Mvr5fFcQkE/CEnBfyvj/4pfNuLmmDLcIDMVMTTYILcfl3XRAs+GbNSgXUIVCQzHp9E2GGPOacehyMTflo+eXy6q7Bks5FFkYF/TZW1akdngN8wFP5RSOHh5kf+G07o29Dddk68+0GV0yTrx/Ma498Zh0Y0+Z3Cf8nz3k/jYBut0Y8xEDa3MER5DIg78fsi51dE10D0iVGtF7hfi9QWbk1w4ZnxFX3qAoDnlv5X89v6Gr0/t9IX393fKnbw7KE9oi6SkvTN+dLVWp52VvrisqRfyyv+Pzi9frmz8sx6jrtHfxBUR4BetzDkG++fLtws8T3KPOZy1t/Ve13X2KXG5D9jGO3E78PvJeHAybrjunXnf/ogIbLvK/6/Sr9+avnxLDrWKXjgMv3Dg5DPJy6u0XrquvL9+rXp5rVouIcdgWRcFNol88YFRQ+eVsaMty1y7R5EIqYQvC2OV/c0jfh5y/7r7f23g9QJrhe/ff+j7n9/lsQCqaW9jLhzEpXNQL3KNkyN4nYwPPxgnbvh2w7cH7JsiGjrRp8CwvQdjxLKsooGYbS60LhV7X5RZyddVF9Zk1snjiPPC/aeRcy/Xq1bmWPcz/w1GcTm+7+jq+da+3Fgn3Oa/OjEYC9CB3FvobxfWBu4bnTlgkIud3H376XnoO/PkT3ketO89z63E62p/ITOtiMocN274w/+U95//9KYff+7YuinrqW9/W/X6dVGlvx4z5huadQVOtX8ruboyH7pff2WM+fbtmy6czpZsGkwOnRxoDfpSoZMiUuu66IUxyTTW5YrtFX1+/njofDBWd/rDnbnKsfH8lqUgUX9dxL8t9mkVKYV+Zc4xK+vXy0vM3PnjH5sMf/vHRX/8w6LXLyn/6wqiH3lsEL4SPgwSpmTCJ5Qwa63qik9f6B9Xxt9XDsWu9NkvXy76+m2lbUEeHoB+Y4z7+fOHpIM66Wmm/vzzB/B95kthrHn9etG3f/hGe9VrfNH//d831fwQTcg9kdt5F88hhl001PMa+vl+1xvxcQ6M0RkXriqJP/CRY5il6c76+gdj0Aaxx69ODtD1dNAPHZ+FGDlHBjrbbtNV+kdjLHj1ep05amctgZtVqK8oFhHKLFqWBiR5jP3E2Dj2mxRzbHEe63lFBH5+1fXyAs2KXSnn8cHePOlJ3+nwDDl2oKLK0D/9pzs5eGhl3vdh9aDfWc+P26E7c+5OPjgnrEtj/l/p8xfmiMo8sjG/PE1iPtuZE3eRcmI6nqXVGuTKBNb1/azaOcC7cxCNi4QJ+rzs00LeZlaVWvXHH69znHp9verK/OfSOjb6nGXv+JwtJmI8GF8BFBlPZhsKEB7ehiKFLru+fIXPS5Pz6kJ+7ay9fv44NBM7DvC6Gn5P8LOEnIuBgo6l43iyzgqYHXz33++MAbsUIfxsaBNfXIMcOQk+w7BYBgKD8ahPXzsHCryHfdxB5nad8T84ML19bHKeIQaaUye+FzIyQ/a/7SbFsEczR/18nBKpI9sR6D7EIz/v7/A6Hs/2hW1rrcnyEjxaTKLP524kFdrBobwwVlZy0etJKpm7LrJfbPtGDE8ED3zuPnh/5sHMS/q00G7QJztJd2GP4sLYav0jTlgRK2x3XvnboNK+MM9FWdB8KibjlswZDz0vXEp/Ipbsgzh3AlT3FWqmHagiP+AqCZ+J4LhwPsJKScNKP1yYYxJaI5848CCPdtbiph/E7mAeGfMFNvhRvlzCDJbCNNYk0n/3fz319fWVVhr49Z2lK/KYepciDRZPHrc31mCFuF8Za9d1UdJ3bLv/VxSeGz7eb/RloXKolgrhQN+cIOuK7t6/G35GgYGe7nsb39FdoUH7CPKMpPN44PE1w3qhOPWzz9B3C/NIpXRfci7cWLffWBed2HwjWXcSaWPc39HX9K+vL9jqfrNOXeybbueLC778cg/ysdMHO8+oThAG/rMeBvN5NFBpxdw4K/iJtJI8/GfuTxrTeeFn8BMm6l0AABAASURBVLPrP8kicIL5/wYRoU/+E/8T2WX4R9Ppznv8KePo4W1cCr+nIZ9yMorCMHFox7cnxFMfs4tQuPzUgeB3gHQ3J7nj/T0Y+e8BFuA96qzP5P3kFwF3gF/4PXCSd0PJ1Kznx4nyaNW0aaCjeQUfZL+DoIiAQHr44RE/Pauo1ZTjd4NfHn6aTfMnM5SZE4LnDkK3zfimP/Ue1Ol5mc8nCNGRkt9hIUsbCDG+64S+J4OtyWGpwYIm8L/sfwgnLlR9PBXnOSJg82gJ8R+MH/pZkJsGyXrCq2Pzg84kkM77JLk9GPslIpRAIOsBUgQ8AXG5wEQz1eDhE/rzGSnz/6/keAzEG6wLTJQyH35hwq2IkGWJy4s28+qMeIgWjdzxq13Py3IQzI2zuZ/VvwpYQqe/A3FFWHbwJJ2Mjn6qDAylSAaaGWjP+f9gsg1dQyc2dUopJCAlGY9qOr64gvd/HWikTcoM+BeeTa15TXp+Bn7vBHkQS/N1o8uI4NFAwf0Zm2pFec/Z7hCMGU8PYJ84NE/fDPj72VwC0cFPBG/4DHEQ0+rgUDfIOdfxqAR38OIBbwyQsT8z5Da/2neOwaMNHtx+Nr51OJggrc/B4Oq4l6wKJtYQjHnS5xWSeRrE9VlKoYiQr0Bu8pyPV1epwMav1iMzlaVIrhAmoWCCb114pEbKDCAVmSBoXpOE9wceNnKb10HunejvPxF8Wn/qAwrWckqEBO+8SkEtwO8vXw9iaT8YJSKUgJ6X/eVX3KzBQ6BAlpT5eEIcevx3sNgiNdG3PgDcDPBgGiqiWZ3YCMG2bzA2nEzmQRyHu7X/BNlJfjO5e5IUiJmhwVjo2HRyzaV5RoS45fZERAAJbmZSH2r0DeOJK1wHIEZKCbHUPm7rYZ6dhwP/2QedBZA/Yjsb6if6HVYc4oS/qYwr2WYJt2mMmDI9DtmOQMgYY9o7/YFy3TY8x8WMMvEjwCS/iqHwcSKcAB1cJfi3Zj9KYblBSQDNt4BbvcgLjBENE6BAhttrCWh4t98DOtAGOnaUO9BByK+tsWgpsr9M43wfNkZSZM56DOMeaDUYWw4+mHbhBgXysxgn5jiy+0NFUknqCjyBUOq0PoYx1IHx+zO62Y7y1NUlGk+5XmzZdnFFiDpaoI0InhM5lpFK3kumItED3W2DYxkRigj5+c7CyPZJoXk99UjaS+a07yS+J/2mYlNEyHqJMmk/yQlTliwyiKsj66R/ud5A1bxdD5m8Fqy1zLqTBPB40sklQ0To0zYjDOIywS8KjUhFxuTRiZc3MvCelFI45oAXjeJy2+mNW3zZx9AJftFQA4dmWR/rD6l27DDOmIywG38OaCLCqBod2V2iWhmpWp17ULL57NgsfPQG9aZxHA8+cu5sep70j5JNy9qUJWV2Gx9yB/40rp7XQC8/RjzkZeaMTx9dfra8iEdbRMy2UgptVbhbQtcBrm2CdMqZZUKTUsHfCx/DlYX6YTygQB+0hwr0AZ8hhdTh5UXuY2Odd2JkGRFFCb6QL66DGG8szm2jq63Dxqah6TI10Yxakd3oT6TR/LC9vWMt/lQMWV+PkR3HlpIyrbgShrZn50B/2DcM0hGB3R0e++xvoHEHm203NvRPBTRUEB+MwJSO7w++piPgG66j0ggUmVJDr0IudPRwM+HV4KEsxMq8eE4QH3o9ZIMgXDf1ODFo4yNxZxPt5GMLd6DLIaoVYfxTiCLvDnWIOm8no0XWihYxde7kvfMFl8t+7IzxpOIcN6y/6e2bkwBkCVU+dFAJ/kPF7/Cyb5fWdDL+3zk4PGGwERfH8EAZLAdfgGPc1eE1xmcp1cpYBx9/vII+7Xt//4Dfrql3lwq+Wpai6s0E5J4g2rcbOW4opSjxGaKJT5+2CKM6c4VplmXRuvCxzQbnzof2ncPXkqsKh6IHvuvEf4xAx1QnN07eA36opahDlfmK734N/NrWi8xPSkQMfIWXQsSzQS8V3Lvgj8hUBVJSorPtLKOq0zet19n71NN9NTOgX6AvwjUa/AzYjoHPRKzoA4JRwLu0VPK8LKuubErZ/5122CkiVUtTQZ64djZk3n7eiXWHp8jbrvvtFO7jPdTxT5RTkacU3OjhnPNza2XygaUwR7arlMQXRRFFQiHUVCfP7T/OeuCbOvfQSSAOPqRP2oQdGzna0fHsu8zH/eyTP4wk20mcd9YWfl/Xpk4+ndBkVrXatKyral00iE/HWOfYxse1/eh1faEvFQ4HaxtK7AjxX0iJqp/+sA61VfhU6hO5QteDjaEbPhhTRkIQEYJcA91ti3Ux8qDiZOx0XSDD7zt2Op82+iJmaGWzuC2LKk7LdI6IXhd8twDupCCZzuD2uSFMTgzqW1tVysLm00keb+g2eJcSWcY1zolP72wwbPSxTx5ggH/gMxQWBsPLeVDJlWWt8AgJLQp8VvKmlCJjun+JTaXGBg7dQ1mGLhwCV/IdAkWELuRYRmXJZVvss4K/rF8HpSqzqDX34dCHN/N3qpXILPIYe5Jsp/OBtQ1hw6dIDnHl5HNnDeB6x9RzsXktxNp8hR2DMenA5we+O8878oYc6zG6SlZshpVCgw3AfaMcQ6YdVBc68OWyap38QhFBHzinX+1H7x0MxvYObcc/g3ZD79KB3v6DcsbJTDaBX+ZG58rBTVuKCn0s8edgrOjM8+vadGVT9cJhxGdbWyoyBzafqsRiIMO+rYxnWfAPWiPy6b9GWWfsOzwjiiICW5qEP2/41v61v0qpypKyfLfZvzvrvNkXUJ4bmQG9tJKL8wEuA99sHBh5rI4s+P94+m+Aj9HCP/TBG5tYM7+oyiim1MFc6PhEdkWEaktVxppBfzzpp/5DOubvDWVvylV8D1PuE/xUQefWqkoJ7EytbByu68KcddP7x5se/UoS8TYfjVBGkZRAMB+clF1iYzmx3f6MiMk7WAedfVNnPBMbosLPA+g44qSuY/fJ4njAq9QF+QvjFqxCKvihtUUF/RJ+pRQdzlfGlo+3d20fh3bWTIMYD3ihsgrxM35BD2nI7w2+oeBNXCHHpFsuOrh+WRrxSvrpOTf27d8sIf8BldbaAx8Z57njsz7/Btff/vZNHfovX1+gFbTb9JfH1kCKcSO67Oo258ZBTDRxC304IsCSBjz66CrIc9mtFzYmrr3SP2pdFJGKDOSdzBE3iEIDPMd8Z2zr0JtZtZ+wOyLQuSsiJ55x3Uc91p+MZyc50VlfJHOL5TpG+77JspblCqtAluk1yxsHI4ZQyAdpsIf/IRE3qertxw37D2K3YuPCuHSV9W9L5fkBTBPyXFYyiW/XB+PkjQPsQdysy31/Iz534FQU8wp8MrSxOdvxPcJUMrXQZzIfuee+cBD/Qq5nVnKho9dJjgzm1UPOEa91ErpCDE58tjEn7PDLZaixNq8uV6m2LuWODclYsc7xRDNPqc6qhU37ejl14VAlWXcslNeXi7xGLOTcZV3wlXTg31BqJ0cdD+Ez9/9Bnxl9IX7gsK5JLP3KYd+FtTePKlFVsPsRC2xgXLXPd/TtY0ggJTkSPDmGra74cQDnjMm3P666+KCHsdjpECoq5JnjCxbkpoyp47JWvbys8viLelKEBP6dQzD/U8M+mLl97LrfO/5YVJ3EyI/cwDsBtKfojIUD3Tq2aRRkFOw/9IPDVa8TO4cXEamImDzclwZj0uo/aUnuRBT0GXJ8YMrzrsKhQjJmVHRvzH3Om5UD0fDYhn+yJHqjE2ugCpSssn+sd2d8KvSBG2vdnfXV6OYdSvyWkYxTg7ic8pixs+6xfKGHIUvRy+uqhTgujAclF4UaUMGHjjnd40Zbqta1qZND+3HTspSZR6SYrPdnn/c/L+wc8LzwwYFqliL/wZx1vdAnQ257e/vAxzdJCa39lNo45PWY+8Fh/AfzSrMu+OJC/l05IK7k3sqh5MuXBT7n9LVtObH1/fY+89/5mWXTeu36H/+Hiyr+f3+7add/1MIB1B/OFQ5ixZjyjoz/8B/+o368bcChH98/OJC/zXHQ+eAcWJmjS6vMxFIpoSu5/8rhrOmVwoZd7xzAhXNEnblrxz7MIi+CoqL/Sl97mQfmK+PqFR4LNotlyKn3H2/IxQ/gk06T1weHg4F+K3YbmmPt2LJG/ngn+eRrCNOwqQKpUkMrh28vrxe1ssBb6CtdWBe8Mv8v9FOhXyWfS6YU4hpzbXR/I/diwZyiJKdKFs32Lr3QR//441UrC7FWF8Z5aWOt95P4ff9+532T1yOd+c+52MmpUIV8kegXB335oF+Ki89O3W+MT5jA0CcxRyz4J5kbWxP6J/oWLeR+ROKXN7HcUa1NHrc3xnv3Lcccd4uwI6OqePzA/kI/sb8C25LnxI7N31X05Y0+kSny8AI04lCQV/SFvPqCz16vr6ooUfGTSxgr0IEpasq2HkxNGggd8pX0qVNv+OEnc8Dbz30+O28P1jyWXeB1YL/z2TophhIljiOJ86F38m5MZv6hDSTLnPZSZT53xvg7h9D2HY/a4IcK8thj8JhrnA07De77rjtMgJrmtaxVCzkUEdMWqhURT0BukUoV/uyq5IfnBuu1Y8eNXHQZjEuDXhDY4FxPAuD+cCE/LvBv9A3759GeyiL4D/Q8yboBaPrLfAzTFwpiXfX6AnIXuXSQj8fsP50cgVidAHTybdDu+WvDCbZvP+BpHx0dnEOdhDKu8U7wxTUwwgALDcZHP6M2z1JEYf4Y8n7UnTn+PDTrIRGfg/MlyM/91slm6b/5P266thf1rQjXqSxSuwbjX2JKV0nhu6QNvfrznfm60GcimjpjP6ryvYUfyEfcaSWgqdCmGn7vBDbIj9oqfEIirw3+f/kOhLotImQdTwztOLxjd+Bdg+bViXVTZc6/MHcMkG3bwfr5ZO3j9wHdyRxw0LC0Rf3YGPPe5fcMbBDcOi6AViOU6N9qUwT1p+jvJ2P1AYLkfCmlKPgv9c+uCKrzAW7i1QUGjAnzhZ+plIXxDLYiAqEP0P+KC7J/FftX/dDkHRH6z11uNvzncWLyUoAFcgQP8JeBKt9YySu/zzrb6fr/EoCbIuIvP/Ac4Vr9uiJ4x+u/+PKKwGd7aP4HjtsNEYHfiRv68PjEo+D9Lzraqfr9Nu4DYupTMmfCCgndPRV6t+t5+Zk8Es36vBxe6+A66/VZ7/dfz7+9RAQdowCJzNRfVyiR/xuq/Bx6XJBpgkIR2Et1d2fpfdrOqxTYSGezTuKKCEU8ZFjHz3qa5u33WT/fHj8RgV4P/mZMlCn4xRef+Hpepp2PtEXE45HnWe93A7URj7YOAz8Fdrqk6ffwMJhQAz2/yBSD+piAibPtYHA8mSiMEvHgEEHpGzAeIibt7zj2KxaYrSY6uMbz4u8TBr6kmvaYMJH5GSB6AKOY9X73B/3BYOPnAZ0HLL+D/uvuKDMBQsumYCA60W3MweWBOCZPfp6vYA7HsINHyfOjQRIP8YyliwHDA39sDHg7g2D1gsNLtDAbAAAQAElEQVRjUoDI7QIU+Ax898koZPtd32eePOojAgpNvL/qB7iuD3hoPlcG34cc5xRtT7oHP+kzmK62zyPAodq3+VrfOwuWjQn4mIO24AsZutimAtuSSV0o9NdlWwc4n/zd4sXxzszjCYA5Ro0BP5E3aHTpwdslr5NXxO8c9asueIoI+TKty4iQc9UL+u1+l3iv7TFRnMR9zsMlZhzbQj06K4UhQ9bT/uBNUz60Ll13YLP1oormwQdtf270mXRYjCobV/4Yaa2qIMO4lQWXFzKNGNdWJdS1T/S8jGP+PlzZWEweLEw741cnNwd+c/3BZGiaQNfImK6kicWLdEJ8wouCXynBMa75eCJcWQy11mbb4Y9XcvthRygi9Ek3PGl7IQW9eQQ+mQCO+8z+XOSc+LDD48Qfn7QRoTRMmpBk0LwyQzQpaROLAuvl2HwKdl753baawLoPHszbpbD25ONu8uDHuhl34B84gwkGiBEh6+W6LEVZCjEo5FabzxGhQBehCOsHxqaT9lQhPlnrbDtYfFiXsB8AoW+AHwHthMSWmDJ//7E+3f7AL9bBfE42p1iFob2mqTTPkixTSeSiHyxlOveHTkAPxkfLN/3AAZaUpcBjTH138qPybtluP8kTP2cpU6/zSb9Tut2QCIkIHeTVDvSnjh3/4TaTT0Ac+g0VeJ344aSjZIaySLbjYPHeyRFxWS/nVCHH5RcD9ZPf88cLasSiu9Rh3v0Ev0YfePQRFoTT96GAj8m6eaDX9H9KESzsyFnr7riLy7rZh46LIhXwiFLkdtvmD78bm1n+WwegK0vK/aBgSGaykO/4YsdWek1KpjF/l24vSSW63tlg2ICDvhdUlVLk9oykdcDj0IGfKvIXFtWud7u4zM9w0lcafc/jjNmGQgsf78uyyu0b4ykoPOvxkU7cnCesyxURyiyy7+5sBuJC+er4x7RJuxfAq/m1RQX9IpAAGG/6k1hHhIzrHD3gr9C8Bnz8QDMyujZk2NZE0UHeb9tNB4cIJ18esIb/UPDxoWn9OWlsfx/7/OBoS1Vl/HN+mkfmTBxoLEX0wwV7koX6wdh5yP4+0c/zgGMm+FbGSMuapJANjO52huDFh/vguSvRDmzaQBFMFSXh3/hQXyYsrSE3xA9yhk7mWl6UE2/RQryM05bGJsI6aRO7xbUR79vc5CQ/0MnvJx+Z1q2xCeB4Jqzneytyua4N/1Q+Fjf5bwMNErmWRQsbFJfrC2oUOIkyJPQXGxLu5xv9OaLo5eWLnCsdm+yTgzj5PXFERCjRbfQu408ckubOptqBXZWxqy1FpTzwbBfogkwHffagz0uMjfB2//eYwaPcLjY5IgbNQww/6GAZdyFWml4+ZdmFHF/Xgj2V9/GQxQFYISwZSV/Cx4xFnXF64/DjzkbcSd4I/tV0bDS9vl7lDedGjO0z544/dA/WATsfn/f7qTsftncOnNdl1YpPr2y4X9igs02BnI6S3oRdsPdyuaBHVa2NssA7lVY8Ci4uipD8c2PeutGPBxFw3BPnOK9OOtpgPCslZDgYrzs2CLw7Bz/bzsH6uPF2UHWSI0W1NCl4xYERwWMCVOHDgb86Mbpz0O6x4yCGYCoDnECflDyOzroifFlUyaeI0OfljaQNXbOkLmzKZlTWGIEOSWzG9LPbbxw6OX+SRLywwbauC/pVcE5y5NDS6tw0X/GfbR34rWOv6ENSkVTRa5HtCXi8vf/UnY3OkzHfsJFb1iEzFTEA69Dhv0shOT4lU9yyzZO3xLvxH/CgjdleiEujr5VSZ/+/s7mxsSEfJRTUDSXewzMJE/SjdtJRLUgV1EdIn7qY98qm60puJTwGHW5D/4yqB16olCLJRFJ3vMQ1hA2nWsX+hClVRjnoIzc2hYWnl6USm4sY2vHlqUD428/3ufH3wSa87bU858iN9eUBYoXfIPaV3F7I22Cjz5D0kUaMvelx4TDAa7HLtcB/JZbSTv/vbMrTndWJ0WCcKdB4Uxm3yBvHlUN62As1lIl9xCtLEoOLal1YPwz4dPp6h4dtCvASGYuW1fjUc7h00jfXZZV96P+P3cDjlQ3KxE0ZoXUFn3HTNgx0sW137MMl8rvj5fFEgZeSH275heeAiccr5+SCzMY8ABYbim8zr3bmlm1+65w64X315i/5IC7Tzfwjp8cURuUAft3UovtGfO/kZSHe9TnuZoo4J7qvjKEvbKC+auHA7GRc3Mkv806QMA8/dTluqAuN9PBDp+wcWEP/ynhC/Fqt8tjiUlw7Y2jJnD41TSkFPx/w2rFlm3wDprZ7xYeN76zkfZBzpKV2vu9O+lUkzDx/YtvGmuZme/FFW4p8cJXF7UMJXin88LpzMLXxvVVrm/WD8WqQZzRhQ0jmJynxyRcOAArlwbiz3Xdy99DOBqwU6Cg2MW8K9FqWqoAuGJtFaYgI6oJ8alodGzbpCrnR0M3fF+/0V9tQmAfOfmplXFlYd9w4MLSPCz7bGPe2/Y64Lsc+WGQPYIFH4RDJbe/v7+TpodaaFOIaShush70d2w76YvDqGAz84/nBvlzXRmwLGdLxf5flnozZIo9tww7d5v4EDxhPOQd9sxOEQMZOPtzJnw7PzAIKfqG/vb/f8BNjPD5YWBc0dGv4uxRwxsCPN+b1d/L4po7/QSP2Y6pvHQ50WBiLLvZbWxRRFPy3wOuCny7MX+u6TpsDw4LxbeAXKTVYz6D2tEVYlsTPvu3ku/Vt5NKFWFimZUkBTVHHxsSmy/VCzr/oShmSgviua5X5mN7fv+OXztJPxrGfP+mTxMr8TvLSfvv58ycb/+8yTWvOj5D7fqfdfd4xgbv66LKejf5nvD6GHroU5iv6T5Y5vjsuqKfG2CfiU4hn4cd1nfzZGQ88j3+wke+/WX+Q56StRqQ6vtlZF3c2x2NUIQKrQ6PH/NcV/vynH/rBAdXQwKfGH/RD4gSDO3N9ZzyteVHmIh+E3O4Puzo+rfTvhTEQI1SyyjpVctf2naxDQqmMKiHX8Mq6zDFcWMetjCtL82HhqYFPhzZybBOhkJTwauj3HR+/zfHIsnb6w9vbG3Uf9L8NH63ECGzidGNsfX97151vlZ28HfhJMcB7V0bAz7YPjY46AOYqlLoTu0KeLPjW8XdfNj5cJWPg5OvlCn1RwTb3I7fv5L9zfWOtJXwM2oxPbVURISn07ds3/fHHH2qtoQq+PUVOnDrI8Uj7eUf+rh0/H4xLJ+PsSR878a1zrfeT+O/kEjnG98OyVFn+0hZZXiRyGHMe/hvCMvzX4X/KbRG0U2tZV9Z3Ly+XqUtG0WDt0s+qO+tDH2jdGeMcF+PZBvdNYYPw0U/yw3/D24dEP3580IcHcgp6d/ryxrfWMfVyv1nopz6MNX5EqJQijJf9dWd8uxGfh53nrNuQe7286PX1lX73Kvu4FPwVSV7+hPd9xn+pTdlX9VuK4U/X8q7/4b+/6tsfocAPy3XVCvzxty8qgcgEInQS8EG5MVY5NwY2jV4YI1I74/kH6xRDpQ8G+YK5Mux9CFX19k586LddY/5nX5696yS/xVWrVBlX7LOH7iHHxoBYKZxsBgnROoix5d3J106cFw6OL5dkziz4cIU2Zz+b/RQGiBKC9fbzg2KoMf4PbCoYGeR4KaJOcv5+4dD8+rKqMq8EPtFo0FYOfrZJCzslinGrTPqheYV0YKN5XzhMXhbpyjr4Qlys+UEenoztHQMG31oZqQAG8hHAPciJnVKz7OA7J807IpT41QfAIeYFCV0kqqm3nC/kot9PoYUe+i0zD84+9PPHHZ6HuscIwL5+YW4wvX1ksI8cu1KKdtYHpST+0PRLY+3UcMMCOFbW3fbbX4GPBnYNmJz0u7f3O2usUzf6xEB2grgwRmVCjMCMoloqBqQ8Tj9kSplDG+PBjfVsKLEtHqAAtwC+hyJ4n/kw0JO8gmbH79xySVdgbYFXMcj8QoGcE53eRcjl+aWRa7ZpyNeQdRA27Hxj34GN8Wjj22/6nzVJKUOJCneS+QeH2CeL41cOxCe1bYwUTLhDvhbGmMXOmlGiBt9MP1BfGe9xiSvlvK4l5f4gX+DZJ3fmmh1fJm5q69DKt+pCjiNWO2vWaQj4nge91yFyQ+TRY3y4T/tPJvGN7zaPgTtjY2XtVEroIRs9H7d8HXyHBe8N3SqxLqVMWwaNqCSD9XKMDVJo+pK+Z7kLa42VsX/Bvn/zby76v/z7ZCw6UKupwWttKxGVxjBdkfjW05zPcsZDtCY5Ecgf2OJ4JLqe7ON4HIdSsoKAder4NfDb5eUFUucRcBq6CvWTB2VXyFcEJbLpUvgmkHlSDvTpykgN5vExhgReRFCE5kWV61urWljDgKqDvZg7486H/0kk0CL4mcguQ7VWtdYmD8vbmBsdh4iQx3XDv/h/AAedaPJ4/lgXC/7XANulhyxF+EHzisC5JpxvknlGpCLiL7AcjOokrbjC8Fu7yS0zwi00KnDQg2+nQ1l2xLON8oEvOtiY4HfhaHEl7QYeFRHwSeBJK8lyDB2ijj6dJOzImOC6J1CA+xe+aSD/dUc8eIYz+/lsHIN5exAy8mCEiHjg+v13MF5HhzF1/wvHPAb+Mnzim4XfR0cnaB50Ax07durvQFzmnRnKxP7ieDxAXObjJDG4c3fsP49zJuhJBVzBetwRD72c4BGBnEdcHq2a74mMqTN6RYR8hcKF7Ae3WZ9ZgmMb3PjAwB4UOlHG7U9yPcmJb5/gNnEZz2CdB4zMt0/argGfiFBEgPm45yM/If8nOqA7IQBNx1YDhmtgP254EP2z33i+w2bSP3z0V2XEEwP51sftmDkR3BIRdOADMeekt+6iLiLkgSAiGECMKWwFyElYyZcHHONUBrQIYgmu5BgIe3mCjMhqQHMaMILUUUlwib99clLnjxv77WCAt3zHs9bCpFgk+IV5Q1MSbsiICH1etsl8BnwGPk/aPOC4/VPPjsGuL/mgzwxFepDr2D2mXdYrwvWB8hK/Er9U+VcR2NX1wIWfuLwoMO9PHSJCCW9UgW8H13DK9hR8JFkWfjYCzxEpX85RSGmmnfWK9Z766KHFQT81iReHB7ngdss1jaE7Xz7BjRDjCuI50EPoMaU8uUmmAUW/X5Z0MEGezzh1BPZnDto+QjPpTDOwPyK0MKgXBneDfW4wH/NwAkSE7OcsOWkt0zwjqAdwgZrpS1HybojAz9hwIvBkA2aW2GwGEQ+6qRv2OvciA1q5eUJm8iJ8PgChxmCBcOhkgSwWmRFJPRMSk7/XI6sXPgX8DB0s8jBNJRMoMq+SLkO+nKOfY5HfiydodDrQ1TrJaMBAf7fbvtP+xK8HvjTtIDCmc58xzgA3saGiT2WyL/hiMOae4Ns+64CIqYvxSsk5aVYWQl6ElRKw6RMGC9kO/wlUEUKdU36ffrCsCONr5kQoFVHgDTPFHAfu/qBhMj/YUBNXoJttM0SEJm94HnyonADitPOReRAj63xgK6w09YqEF8G9YQAAEABJREFUgx6yWVBYH/NxZWZRySovfBt2W6uAMCKUmUCoguNnUS/qIyaGpBCKAKGAbzquktLthgzeNHn4IcAfJN9Dv46+B4vxm3Y+6E9id1p3YHe+WX+IPLZFKVJKG7HwAdiBvbbhpLQvM1IBFPCsp58j8BFI3CqlwSmVUfCBVNArS6FOCp4jMAHFBokSEUrsvqyr7JMDmR9sPnoBO2WRa0OpToKe+H/MWJ/E91CkFPA6oekOiB6X+Xls/fi4a27gQIsSqq0qkd9R8mELenQAXUL8l6mIohBAWWsDP1VKQttknu4LAQ+hu3UM/Lu2JsdMvnjPSCW8akVelPnBHdMGMTY9clLPK56l8f1o3Q5iMX1DRQQYxNnjh9tQlQPKkxge+JY2+C5tUWHeKPjYfCJCEYAcExQyH3Q2vXnf2DiYuoNDE/wO/Ct5TjrxVZTQSV+887HgD4adD43Dfxvw0MQbjCn2OS5QRJUlOVYkpTLsQ2pCqvTt1oqoUkQo0cEgCAnBrBN44nL8zPPOInlqjM2iETJkduJ9zlJcEYHtY76bX7EcPjpsv/neiLvHan8og44elfG2qeIf+y+zsNm1zLjUstC+IElAqhRDmfK8uN/YKBocUNiWZQ3VpokT2OJ58GBz0DwNd744T/pIp099fLw/x5UPeZPtoC7EhXED+7NI/khqrWlZFzYrKvoAbF5c+Mhb2Vhd1yqUwl0x/VrrQlnULYM4TZ7RsG1Bp6aKcsta5M3ethRFIJHb/WbjgGL2YzYgPz5ONqo6NiZ51BkT2BTgI90bcN6E3RnXWlt1vb6ooKhj69xxzuxsGpqX65alqeDTklVpiKLBuNTKwhy5UBf4vKFf4zklciozeZY2cuvOmBviP/T0RmarVSe5ZVmXS9WyVGURV6ifY+p8R883NiZtS0SothRkwq34r+jldQUW+UO5VMkfkAf9aWdTt/ORepIgHjvF5XxzXSmBnKFSpLp0eJ3I6zq2ZMNM+AfZH8BtaKPc7+AydhcOv0pJ6IowTcK2k3HVOXwyJo3Rsb/opG5nc+IgBwaIqYQm5bxSiPZTGUUB1LoQk23mTqTkQ7qF3F6JK91cjY//gl32z5evCzEq4AjfHGzOnug9ZFn2l30ixRy3boyp7293Nj83fbyBC9yxZ4AUyA3GvALj9dLguWhZ6ywLThkghVJS8B96s+F3HIFv8AmbI/7/u51HkdggG9jXyc3BJkplTCJExKdpkBeO2dSNdtcfx4HtQxFFjXxbOYwYbKR6c+4nG3QHuWCwLXfivrGJ4TH9xoHPxsYMSyHGgFTCbDBelKz064sKMbHOQ1Jp5JEPOl6vurxcFBGqJExEzOd1XbUslThp1teyKDLg2ydMPmPg0459qZKpy+UCXKFp0KTWtcn55tyrrYAn8Aexki7X1IVcPuizPlA4yIGDjYMsMemubAq+0M9eXl7Bu1C34osiyz3wj220HSf5ZB6kr4L/FOjIfHi/dZ343tDnPwee2ojrfcIh9/0dv23kn+cQ58/1tU19FzZrDG3mV8UWma0K/kt8cPZBTn2Q/x/k464FPxm/+m/BLSf6jklTycmG3YavX77oin8qPu4oeydONzby7rdTJ/GUUpkJr4Yc2zB00rcHByqf9RcOo1/px8taZgz66OgVgIRKmgd12FNrw8crvuoqWdDnigFJJgd6VfCT96FCHorL41o3A5lXKqPRXw7s27Hzrju5nJHoozk+fXx8yP/MacfPZ++CShH8AiWrqJLXAwex6eRIp8KwtKZCv0EkvG/AXZ/5WrJpIc/ddnJwsc05gzd4traooOuFDdnahKyTH2HfmOBxz+Nmx18LOXdlg94+O46d+PSpj/uXcyUikbOyEf4yD+Eu6yJvLmZWXa5Xme6DDdqNseyDccF6f/16gcZ27eTvLtsUCpVMtbaiSOhgLNsYtzt+HGw0ngdjCZv+4rrCd11XvbzAv0gRnXyuWsn/yI7cylh0g++hF3BfOMAquSBr6KB/HKxDl2XR9eWhx0LfrYyzwSIrSxDrhEcjv5peXheVOojTu7b9fcbJ9DhKGUnfrBMWxyKLvnx90RW/vjC+XZYqXxvxvjs3OZSICBVittmXdDpvunY9risHVvYXKAr6RYTwU9O6XBRKlYouWSx68ijwETrbFoNpShYlcJJLNzaPHSP38VISPhXbGn44GJ9vHDAc2tn49doCVbTxHEiKKFrwr3kOPf6z0E7/8Nh4EAvnwuStQF7Dlwu+ctkoF+IYkmnJV5cN/6zY0bAhsCWRMRjDkzwp2OE4R4SWpemFTVYezVluOz2fnncd56YPfPj+9sjDwVi/wPN6uSgh4JYiZzxW5pXXL41N4VUvr6urJfJkDNEXJdyv++2A30afOaFZJKU6fSuQXBhXbP+X16/YskK06M9/+tBOHnfGkCuxWhnvI4fu9w/dmffsc/taTz7fv3+X/xncxEb/wa8v367642+vevmyquSh2/tPvftgjnXSeaTW9UWlNFwd6rzfb6Hvf9pmZNyEjCBup4zb6RfOw0Y/9vM+1zkDnMFB645NY/L5eD9F95fY/C7Mu62t2CjVWrVymHulD3z99lULY6DttW18nmpnvH//cSBvl8fVk7XaYFzdWaPX2tSWIrqQLteizFM3fNDx3WOdU3Wn7/7koN1jYW0VeUV3GLveeVQy5TnpypzEsOZMIUbW+VSn79uX67pOOVnwx+gyXWSRiM/72wd63XkM7ByzDfE8YypBrnVRx0euK1m1+g+SkWc0IRe+5GNEKCLAO6Eb5P/Je8r5bRuXZVWg58ftXYNcG3TUgz2MGzl4+zj0Abh8f9vQZZftcJ47H37+fNON9UNB5ro2eX11YY7++sdFX79e8N0CT3SF59TVigGtLeRbxe7UymFew88h6U5f/k//8Yd+fr/pJznj9Umnj1u/ii2Jj6RA965KbA0Zi1ZiHGrCpeTSTX/+J74X9pRYxwxJDVznbGcA8B/yySzo91UeYzOKFoLsPlbLMuu//fFNJwllG+0nMQsO+oP708Yc7H9W389LveoP5ujX66sWeI5NekXWv/2vXrTUN9GV9fb9QwRb3768quKnCM29TBE34e+aTdbN48Grx/DSVMAbtHvsKeSzYyIOzEQOnhj58W7/bORtn74YIKz+1iGXwnSsz2Mc+vbtKl8n60uq1Ple8fuEHFqvVd/+8VVf/1gUMbTzPVJKEseA7wF05mSJkDHGVH15vcq+OukjrruzjuzEtrVVJVNBhh+sJfbjDl33UCSWrpo2dzEenYge03SmXfSRgrjV+c0peIT8nRnq1I8p17novHCf+qc/7/rzn+7yOiiISUSRlECZeb0xbllW5Vui95sKc1pdqgo29YHsOLBZjJWp60tRzdDopxKiEuYl+HS9k/tvbzeed3UMPIGBweta9cIBZYZzdSdH4ImunbG7lNDKt2ZtqIMv8Rr2dfgPlVLUGMMuxAhRgpVcUqXNa7kdGlgN4sitCSCNKfcUjxPf89GCPbUVXZh717WowjuDkm+3Qu7AaeIP20s8HK9WK9UNW6TzQDMOAJe1Yksj5ug4BP8A8gEKSTkh+IYQc9hACW4RFTOY8bWMLKEK/4h4yDUGsq3j3/7hhbcOtwJNRX6oY5zHietLqK1dlb3TQo535yayjkPgA3ay0CLQI6SI0Mq66yRxOr5yKfrPw9WBbIyYCmIPfcB6Wmdxufqk7mS+kSoyU20xxLSyM96hmMRbRFAKeQVwGSK1H/xpCl4oVPC7n6VQrU2tNfBCJi/4xN8MG/OLx4nAllKk9J8OmQrjDvxg2pJVhoyUm0JSR1fH3nZad9Pe0PH1y65////4xhh1l/crtTcdHymmJb3/PIFDN8+F+PLGemzzepiAI161ldl3ncMXxtzEDvfNicN8tzO3HnMvk3xjkA/6l/W4ec5HEfe/02NxFFXivSwXcm9B2SH770DWwfy5sb7atkHfOZg7PhhDdlmUx7eXl6/QripPf5XIORZaF/vv0hZdl1WVfJAv8u7wNx58b8y1x3E84qDEzwXenbHgjr86eYwc0/wvAnlCVupfgAlpiwiY/wWu/h0Gwfn93c+/6n6jd/0veNYrJNhPEJcT9Heg6nGDN+t5gxSjefhn9yefRxnwjL/HcOYAkx5jXf49wl9v3XhzsHli8f7ZmrBNC3EFpTEiYspz0rraEBHo6Va/fYLfAfOj+Kz9LCGRQjLMZz3DMnHnDzWhzzZekCECTtKhbwfM2gnmTuLS8Du+sN13ZKiAZBDX9O8zlsb/BJqQFy4oZyHxmiCYB4UiNa9PDc1/Vjx/zDugET8RQfEA6/tEeRRh7R5cInih1rTmN/wj6mi2jQaa5x3UlywKFPHzrHz+OJaW45yEdHJ5lI/fiHhiPopp1+SDLkahferwaFbEI66uOxgY3AnN/9k8+fs54oEHAffjOSIE6/keIZ0M3gcd+nzG7ZMu8afbDa4TuIMB8gFDETFh2AljYswf8zoYFDp6uc02zwbwFdIsXMJfzysiFAiMCIlbv10RoYgHfFbz+pjssNR2W05lAKuNAd+NILrOqvEIfeqzX/xVF8qStOFjAdhgXtbdC1LTR4TWxRNJIU+TPCcDYOA2KeY7aisiJYXgoohAFkBDhMsydd34+Dec9gt6R8TENa+OX+3/gzjYX9Y14GkQFyIVgTzoeJ236+YDP7+eQwzUSc3jLvl4tl2dCWPGhDjDjBtk0LqJ4R3I6/S9A/2sS0QoMxRPKKyMcJEUMaHgO275sg0uI/BzpoySlJmFDZGDSeFQ8o73pi8GOpimo9Pg2bQG17k0bkn4pCavoGwsSiqL0iyhB1RFFll/842IiSsuHnkO8CDEZ53FTyfPrf/B5HsQi47PxXXYXvxuGl4FF/k5IpSRzxgX4l+nHZ50veE4fYnvrH/Hjo1FtheDJg49LvtzY/L15k+bk32DX5dlVvwZ8P/Etc1Sh3AoIpAn1ZrzOcJYQ8IWfuZdsL3WqgedZFmsBeQcCmJmpIFvT+x9bJqZt2vjyZNYwTciJG6zHrYHOPGJDwO9AFiWBV2KIhPeh0gR0AM7xIVO0IaBWirk51IEjSbOfMdW8yosImBP/VDwn/F/yeUhqDBeY+GcfAwFYPtM43j5OWEYkWBym4DCbR1bBzyylLnwE3gntp/noU58Ooqbj+kV6AYdimhA14ETm6f91JsPKDKe8eezHpf7RsUe+8Vx7WYKwozFlL2AGFPm6YD4jfaIUEQQ0woU1z7e8UnwZh0sn0dNmV55Yo/f3R7hX/RG3vQRsY8Ixu9zgvFcb72syyC/d/Lc9YJmlv4ZQjcvyB/5EPjScOIrb7JZj4iAZ5/xHtAW7DLPiIcOjkOl7vFmppqanvQjtxnfEPHEeBafvCMCG1PG1fNCrflkn52OBW+WHRETzwtQ8zRNx6/O6YN5xuC6pS1a+dhe+CBptSkiWPBuczF654BgZyHt/ul+6j4pWanExoGt4v8Bt/0AABAASURBVLI+ZX4Qm7d1cGxLST5MlqmD45KlqBAz3CJfiJnuta6udwwGvj/meHAoIoh3JScXFWjtA/vZejg+G4v8jYW0aaRATggS4LMU9II2Z5s9bdnmY/2mcEmRoaSPZslJWxgrl6XIm9OtlTnu0gCvOv2ycWA6zEiPy/3d/gk2sr3xcPABcvdhNQt+zNHGx8TUG1+6HPSnCGFXe/Lcdecj46TefBNd3G4b7U9LocoqKFLEH6AUY95AgGXb5wvzba18RBFb07Rnng90HYzjGaHMQGZSCvM7tp3k9KnHVfjIFzbufOzcZjwzPVcEsgP8MeEgVzdy4sZmmQ9CBjqcbDBZ14GsiGAjjQ2LLHykNewssm8r+hisA2jP/HH2pqSQ53hvznmesA8ch85mxO44A5156ORj0B+hO3ODxzmxkTTYGBO+hgX6dQB7Iv+KuzeRgVICWw9hOXN9UZbCs6YPImLWWX/3xYFNhTmkMp4a7YUN4MbzmD4PZAwNNtFk2UpYFngV+CNfQ7CTkCmuYWOpGzxv5IBtc647jzf8OPPx2S/tQ/dj0yyt0i8vMj6kWlqb/cmxNk2WIVysYKyPCFnfdaW/sBlgnZc12RRZVStzZ5c2fDbYZJACfdEGmgSE/p36CNugacN9bvyeyhAyVzZoFuLYpoyS4ur0j0Z8F3QIhRILH7S24Y6dGzE7+Nh1zH7JjQGuuPDfkGynISMVCOv4yn8wZ6NfR0iZiYyG/MIB7gp+kKNdPvDy/6NtEHfn/cpcu64ruAu8xdi1ace3Nzb1rNjCh3hh7smSqvTvmUsdp+jzikm7shGVyGz4vpSCzw7y4y8cEW/rJfLAMP7/lP1rkyQ7kqaJvaoAzNwjMs+pqpnlkB9WSOGluRwOV1YoQhH+/7+zzek6mRnh7nYB+LzwiDxZvb0zs5aubmaAQu+qgMEiItl1sA8f5PjBi6rMKvf7BUj9GT+B7So6rColNe3Dxqvjt4CzILt9Pv06xrR/YIuTeDfNfR+MGdSRLr8ceH/fyM2BLQa8QlLodnufOXeQh33O2ZqyS6nMqpUNjojCmMB+0vSHeY1ODT80PmLVsjfL1KoQVRGD8XAIxgzDSVsojagQJGS7ewOvMK4CpdCOfbIIvQuQct/5EeMbsWF7WU6PP9HTfg8JipqH2wUPx8bBS3HXl4XYXtkkbAt0ebFsnm152tuu/PH9/cNXiQ0H9njIdE3Qtg2lIoM8qkrOGaFKTFRkNp8HsYI5FPxzW0SR88zyHdTUu+sdL0bvbOx/xvYg/mxb+8kyCB5ZiiJCpVTyj5esr6/YoE1aBaNGxOxvzufGnMJu9p0XWyf2uaDjhZdUiQ035pk7G1Y7/dYfsvJm8PXFLyPw6dqg++R14YVaBHbHR1PXTJVM4uZjNxZ/THtLGlwX6Fd0L8iTQOEecaFX9YK8yc3BGmgnf+/3G/IO4rcBF5VSuIcQnwG/Rn1JeElBTT+Ip1Mn9oqMie++Ky+kry+rHPPWsxRkZ75q1NQg9gr813XBNxcd2MH57xcmN+y9I8d92vxBf5NpLehekDHDshTVugh2CuZg18VIEZsIR7728yQXNvmwn32OkCICn5yyb13vHJdtWVRqw0YiT0515s1QqJQCj6Y7dfHGy//H4z7pu15ARtZxDpKP8bx0BwZyrXKt78T5FT994SWLfXhQLx7E1INat7FeeBB/J22dlx1B3q3Y40R20x4E5m5f8FJ6o3YYjyZFBJBAqCKjQvKYA/s37LtSE1d0qrVOGTu2tTzOqWbbM3egqSCjSmIhLvbYZ9wM3yjmOIEQGDjEfTz5icOyNcZF0EO77bSubKYSW+5blqaIopOXNuYNmozDUB3Y4058B/FYycGIUKbzOajfu2a8IsOgf47hhajnsHdeGNk+s02pz+NkXWJehdjKqDp4sZPQu1Obd9ZkvQ/q5q7B2bINcndgxI15YqE+Oo8jQgOfn32X6TdytGRBLumF+L1cL7AzjtTqonVdFFHY+C0iTZXRMGfhpcumG3Xa8XvHr+YNaQW0OnOtlDrRn1ItEaOFcbU2aAzq/I7u0ok+xT5VwFN8B/Pemx7QGwysPNcH/rN8qCGpIDvj0ef99gD3/Sn364VzaGlVK5vlKzExoGa+HVvcyG/XmkqMPIjv79+/yzXn9cuVzfkXXZgThQ/6YFSEivOOWLDddtbqvXcpUr///rsiQjv1vUFrgD+gHzMbxpRtYFuD0N/8jbOT36bzIMfvgNsiQrCQ9bcPvK+0Qdf9t9tdd+LGtE/yQxwHZ4ao4O9koHMsS9IjfeIsxOKFl6vipcnBnHrHjiWLTL+g00qelFKmnE/6h6Z9S6iwZij0RabmgW4LseFr16MXbPzyumCrqgTHJvnU48TPB3nNECmkjNAAwf0G1+6lXRRRFBHUqk5/6OuXv4DbkL/q86BbY8Ztgits/pW4vEgxJt+T/N6pE1fmkIa+tmtnDd2WCp1z7il1B8uwHObXJOIvyRdB9/u3Q9ttw4fvqu2H/va3qjWLdBRhBi216S+/f4VXCBLycRKnzm0xPiP15eWi374W6nTR5bqolNRgnWRcs7YOcFdQ9zOh0xGBsW5zv9ewC/N8KSHbfThmoKAQeeE10H2+HPIPg+B2/TzCEhmMJ2yXyiwehs1OGgZt4qXru/7+9422oSv58Jhxdeox68Qgp1MLa+dAtoO33uZvG/7gJer7W9eUPyT3i6OPIUxMvg8ty6qvX6/68nXVygvSSl3LTLACkHZiXVwW6uNf/7JKPL88Pn7TfxATJY0r+TfB399vyPTk9wWaswv1lnWFN0PRN4D1UnWBV/ELuWknbKrncRJ3N2qBYGpftFZUsqJ70fvbIdv7wdzjOBGH5TXe62ulfkpMc9icjjDNU8n8WmcuSLdbp79/rLls807bDdjnGMf28RGPgzoAFUWESklV5p7Pc8UWNAszYvsKjyIf9r+wVVLjklgwNGre0q7INvT920Pfvv+QY//1S1NduIRQSY/PJx9ol2qaCV1DKAJdYDawVUjzPvH1Qv5fsG1mzlxxPHgNVErK9czrcNeKLNIcx8v+oJa0VrUQL7Vp8uSbOFugETIN/9CJa+LJnGJ/hVKwJs8dcxu6dOalTmyc8jx1/kNQS9bP+Fzo8whydjhnAMRVJc5Qa9pQU7qhiJg6N+pAw96JDYt14d4xtK6rltaUpUiBSGMgM+MkMVSg0ihqhqasFmuIg5iLPLiQgn+i0eeFGtOILwPmfMpCX4NHW7AHMWAaJ0NhRT1Zdf1613/6n35Thd4b/tzvg/mvYxNkIXZt87cfN+28MN6Y1zYm2Z3ngaB2VHR68qwKZLJ9fS8O18GNvE4UicDetHmeOlgXmffndUH3y+VFC3nra+GbTlIM7NqZp5lm1Ynhc9bwndi2LBu6jZ+wtIXxTYkjzK8Sbyv6tmWRaWZJRQR2PIiHB7bcNGtm70j1/Jif8KmbHDMHNTyfXc9vJ5Pheffnd2RM4hHxszEiNNvpc+PAQx77CREm7SQIun3GzyhsIYxD41ROCgW4Bl8bsA19UkI7JAVfBv08Em40YkiJMwHAN23zTmnkcON4Xut5DJqeV/62TB6VImZoSEUUKZ7nmOdQRMjHpOkL4FN+LufH9ybdYWDgBE23zO5JIyKmLKYWYd5DDhDhkIFdOtJ3FkDKlME/1ZMhxkqgcw5A84j5rVkUp626Gwb9CQTDQ5B8whB8Pnlxo5DpeZz1HjQ5IMQx22mY+kBgEJx/gjSvFcYUaL9A53p8AN3+QFcQLJny5fzyUPpMH2rYI5H1KbPvTRMifOYIMGUS+vWIeBKZJy59DhV0FCQCfPghe9iXStrcPmQ8ruYnAjwzM4Tom1++EFdK+vUJEpcBcIacfjlsN5vewCD5z5NgCbw45Hu3RwSXIScplxpupNs2iAj5SGxk8LXbfS4ZT518AyQ4qAVtbvjgGviJItbBg447ZQENAR5tWSbfUlIlbRehx/Msjghwnh9xmraySRBP84ywlsdg/812y++xBsZHhCLCd8CfH7d4nMe41SioNP0t5IwIrkN8KyLkY/KEvs++d3PEZ99pESZuhv0dKlmlZ7dcPE+KqJUwX3GYjiHR3WQGAR/BAICPkq+IxH4CbMeO3k+JI4J+KTMkAdh3GJTcpiJSCf+IqjofBmOO7SwkhaRe1ItjzHsu+AxIH8g4uOASLE2+lo/u+XF7BPyACM6zVbIPfTsIujkeGrPLA4DgpqRlSnCLTBx1hQu5tmyhCMtNn1JzOPdoLMeSIB4RYh0kH0lfQNf8mAel4EN/xLyY4037RB7b3dBhOGj0uXoBh3s8rrMA7erEq+HUwRjKnhBDHUE6M+BA4MH4YEB3P9d8FBGa9vE5Up1Gun/qdOKTLkbhp5KpBE8cYYB2zjNfc9wgTk5lKcoMcueY95YZVOxWJ3is7yN8xdiPj9umvOjo64iiYlpRFJFCBUUEMnZZ5sKCqRQbAbkZs/HgO9A1IuTFlMdK5uH7wgL7Ki9kSkn0EDSAyCdGiAMroceTd8h4JVNSTpzpFOzc5+YOVgm6uIedAjoDR3us7ce6hQWPxBpAwwjYI4EYyH8OCdwA/Ex1sjAKmjwndTZ/Nx7IfV9kBkPm5wVMZipLUUAHos9exs3rMC5yRlFt5EytU9yOPqIvAr6I69sTIXc2VnqkMosmIjpKIX2cTVZ8Db7skzFi9gU4kGKchwVfwsdigTX+zNPOPYw6hhjOTysTHUqnzKvVplZXFq6rIlLTbuBL0JNUkD3QlQHg08DHKqcZQ6tD8ylOgFvg34k1mEoKYqKuVWtr8Khz3Z2Mc74lSTHGUIfXydPeGF2FPgMKgIt8kir8E5huQogoqawCBR2oLwFOIOtAP0EL1fD1TqsUEcoEH+CSa+zDw/XJqrkbPyQBxhFHRECiKyKAVEV+RWKToYGshj7P4v4JQnmTOllcm2ZEKPMJUJkL2eVj4RrEQ8PehYeo9XpRazwU8hAzbEcEH4yzfnVJSYEtnbND4iVdEXpICuI0IxVAwsu1aGMzbmcDBvUl0Ds+mQ95GQwIjTjQa+N6qC2Fh8KCXEUMBwIQ4LPb0HcYGAetSVC+GLJemge2pwlTcBfQxj5d+B0eNAatUgiXskDf9biDT798MC5hnAllrg/8kRnUg4ZMVRXblJLo3nVi0wHvA3+V0qipkv+82cYTz9IuKlmIA3Qqixbs2qg/F2xt+xwk+0AWqcv33ijY94cGttl48DkJqAO6p3NviHbAMiM8VRPepxtknw42W5PN0hRC28jg2+cRgc5ICJ+kK9FjjAM7pUoJeV6MPAVZ6GMDeNvnqx8UlwoOgUxnhyYqgR+0FV2uTctasEWV42Vpi2pZoIFNNXQi+8YmtzciHh+62NbPTYcEDwElKCMfhAedjQfJCljuB2M7NIQ+EaGO/MYeUXlxLmBXtqoLG7SNzRDhjyhFlnPngdG5tlFU72yE/OBh8sCGEUUF35Hvv/bPAAAQAElEQVQOylIkcQ+9Ax+eQPByN86QiF/jdl+PogjLaxm6QqdWYn9dixrnEV0ntnnwkHkaz7KSK344FXawlgWdGg+umdKBPxNZC7L7THDwOaQutWxoKxXTwAiuARu1HUGVDOajDMuCfRmy83J3e5yy/IN86EeFVk7bV/S0fBWfRIQQHJtrjq+uGWaIfA3Z1nVRRT6j2XYbL3EJEwX2AmXSs9wn/sBNWpZlgmOnkase25F32EcoHAhq/Qc8LHetVaUkvjlFlzoxpkDfpemFGtOpkf4BkFJsa2HPnQfmXZZnvYQubNhlCUQZE5al0raiTyhBWtcV+gU7nNqR3XYTTj6he+J38+TWTehCvULW4zj0zgtUz20dmS2/FDrY/Hs8bjqJB9EudLBangtwq+Z6DF+JGDmoGY7vmbfwMp2IRKaizCJE4xyyjSNObfubbF/TLFmxITohWC2pWpr84sD9+7HrwS7cxsvAg9w4meOF4YM8nWBBEK5gr1qbgn/2aWvmm/IRET5hF/NvqsTDsCJKeKUyAzBuR6aTzXVvcIQO7AVLYSKd+NuyOPdaW7D5RevKxjMyC56Dc0aRVBAvoaM5bpBHB/bb2Fw9kP2E4EncH+h1YHf/abqhLteNSmx4bo1ImVZQH4eSNanmWqhD/cF658C4w+3QePhFwIACEOhh3dpSlSm1FTro2hVzg61Tuw90gp3CNsSnie2WxXPbooiK3B29T5nG6+sVW5nWUMmkP4hH6iNyVGSLKBroHUE7Otn3M3aGJv+SRUtbVfGF7W0Qx6AfAfB5hW5TTr47fA+kkS7roi+vbIoh+6DF9ur9pN+5wOYR8WXb19Ymn1CoIE8m8/OHfU/Og9wqpYATEnT4knnvzL+deuZrw+NnfZ0Y8OmgY7ssikz8GPrx40HMHiqlaV2vcKQdPTz+wK40qBC7q/OTMSt5GDTu1Kxj+rlDqyPFia8rjPAr/nvnZV7v3PJJ7FCQ94CeY82xXj9q0cBftq/jUMxtxxGz7r8ju38Ai+HaqX9+ORuOD/zcLA+xULF/hLBDov+QAvUQfGfsg5dJ1t91znvzQoa6FHkNgmtFOHPdFYVLnptObLoj8I3nhe9vP3QjN0ur4BRitGtDp5N5oQOWOSJ04IsbfCzbSR6lGpucQ1NP6va+DVkHx+ZgjmnEzJVaeLDRmehQSiB7SARu7wMdROxclKXQFsTsIGfv2qh37u/Ex4ZuJfHVclUSF7iEcecTkP/Oi+ft/VB04gOeQq6B3QsKB7YxVAYlHE4M8+BlhM+J8VxyCufii37qgK+ogYKvz8ZpsWgQYwcvqwkgYXl5rfPl9cL6OhTwmL+hQ3xcVstZNE7JG8AH9pg1tgtp4IS8HhvMa4WWC/nqe9u3YJuIQMeUD881XktiJm6Hkj7bzblw4IdC/Jay0N7EUDFlu1tXZPj6+qKvL1/VsNsgfvY7As2/nCCdxNuBjl7bN3DFixAPtg8HfTt6Dmy4EmvrGnphrmpLqC7oUA5dXwovhr6olqoTu4jgCmgYJMdkIC+AQMta5B/0WJcm28b2O1k3LRBrpWjDdzv1tFML+3kwetfKC6AG1DU1mBs68ZelzDURZRWeXYqqDu9jr/gMOA4JPy7w8Xwx8MmF/F3XVZ18O/DNiq61JeN34tVz0aaTOBnU9UCHlVp1HJ2XSXf13uXxC2uCk1gYMs+hlZeRSSzZXtfrVRW5hp0Nb4TXCo2FPI0M0SUfB3nkNZt/0+pKLiAaqJ347XJtM70kH+1rkz6RwXJYB+NKVSc+NC3FUG1VF15GrtdVKzkxiPlQgd7QOTZV1kF3cvk8T2w0kKPpxJ+ulad16XjJgM6oSc6Bx4XluPMCvRBMWTSPh2sDL6agzIvARV9/u0g806zY1fbMMCLE0Mh2OLDnMfl2PXgpbb1FHAz6kzySUpUXX9eXJtP4/uMbub5hb7RsRcvStBEP2/2gDjyg8aB/IOMhr1+27a5ai67oPpC5o9fT9EOtVWIVn2DEgc/HLuXZdG2n/vv/Y+XlcofPqSW/iulbgXHPj/EhbALsrJPOzkCei0FGxqdd3b/iI8RTEuJJ3R7YEtUU5FJ0qeDzF+QCTa4nV2LBuej8F0K21rDhVQnetz/uU6cDH+zQufHi8sf7u97JB0yIv4KXgnf9y99/6IYtWlt0vVy0En9BrlUzIRaOYygiwB/qQ8Ik2smvjKYDP2zUZEwh6/rbl6/6/S9foUEf+n1/f9P//J/f9cePQ1mrlmuZ43/82HSnDqKS/AxwYqxSTjkfHBuhAA+fMPe2ilzUg8AAf/n9yly/0nsApwb5XFT0hTrk2D7PO/SwrQaxKmBAp4ObKkvTgxx9wJfSqIXcDXTs2KfTEJJO8kJKRaQW6lKjJmUmPamIovtDxAo1hDGBbfxDLl++VGGe+duXt/dN8wUc9S0UonyplMBOfeb89+/vuhOz4iiZs8a9EKdZNO030KcDKY4uVfy41Moc0IitBVqSeeEG9TFkX0SEbH/7qZScCD4nY+mSjxOHn/hxIX4rOos1NSpqQb9KvWrkRZSiIO6zeUSXSREOotsWUfShWaKEZmGcIHYrNAr67TqRe1mbMouypMy/cnad81yLSzxIg1rmtkyBo8lnYM8BfcJUnX44KSIUIEWERD+Olcilk5g7qcsP4s5x3TXkbiV44AZ0Iwq8Qkmb9/piDKVCAwYDW0xdYHKekvDPBOIrwEdkNWzQqCGFm4hQAcd2czwsS0WHLtvedr0z7/G4IU8PBts5sygin3LDxwJyp8TuHthKUSvCv1KmFECXtKGf1207+xseY/lII2wvdZzctwoN6f/2P6z6+pKM29VqqqynKgRXnufrWqe8LiIDvRnJfVFqiJCdfnINdu4qQlnL1KfWquCfODqMDSs1uGSjtUAmJOxuGo4D+9D0A9uoQBtaFVkiU1yqQG8h5zIrtuk6yWWvEzo2D4VwhXb09fNJ574jKxktxwEizI/pG0zPZ6GD5VzJXdMdzKsdmQa1MueIX748wMQMvzT/t1+G2f0jOjL+YwN35sPpv/qxEp9IvraxSklF5Gz+B9q/3CTIhonE1zDQ30kYTjLQxNk98XF2Cwr49AGmYTCWZTa4KyKUpah+QOjPY+KYwSfQZRqGiF8x6fjf+PFwk+0ERD+HrM8niU6wnxSUkygxzmd7RKgQsA6CJNCkDxmslPAX4w4S/CCAp+y00cr3mHZx20/AfsQTfc9P753kMJzI0sE3DM4QR4hz9p/cS4iBvapaa9N2EU+7f9LmFpz4B8h0oukpDqc/P+D9eTOvOrKd6F5L6tPWkSEITv7mc2Afgxu8ULZNXMiXVuXrtH0YIg40YKhl/GDvBtr71OkgQU8SEkeA73ERXMjwxC8lJ81q2lx/dnfsMqAhjogQnwnczs+JDtMf+GSMMXUxrQ/2eo6XLIdhDlJwP35C0JjoXltRwfcRgcpdB/rb/m1Zpi8K8ZuJvQDMJ/N1gf6UT4yD1NRzthMrvrcsLnYH1fuYcdPd/BNM0zIMiBoXlZFN0EeGD72kUETIx8EiwgX8RPfOGIOvT2gbSknkLeBTkiHmNvcbz6bsfHWSojPWuBGBvuYs7AdM/YZ2HjQtMyQUKeEaNb6W1thIeULFXphODPk5NrgZ8PADywENj88IVYo3Xc+UcKN8PPn2aauBHPiKpp/dRgECqPCq8J70PxAiAj3/hG6+P+08sGOfYP2ty9wAwW6wmOOecX6y6NqBY+rstg594x/YH5KyYBmpkgVJPj+hZ1uqlIp+Xqw0Fi2L2lL1xB0zHrxZvLGoPSwb4OudSdhymV8p0MJvCQ8Ek4+nnw/k2s0e2yd2X92FDYcK9ojAd9y5MRhbStEEJkfraN8/+8KnaYu5uUGsDPwfEcRKZZGFzLXN88KkvBDznlxXJvvWFlXoma55mFCmkAcdkcHXEdDn4z4D5hMhppNFofU40Nn6HvC1uMkgx4RxpzzYwmPMo2QqSwESvkVlxk0qwgwCHca0R0TMtkgpPObjzJ1ZyEeE1JCdk28Z26ePK7ra1iVTlZiq4FR4Gl8cjqOd2PXC0r56sIFjsIyfOCFkocExtfFi46BeRAT8GjGwftBNtVa4LsqMGUfiSPBcU0/iCxLIpSmXeaKd3G8lAh4RwQh70yBF+N6khuxfb875IddyPGn1GQM20iB4DY5n09PHERFyPhEC2tngOfGP9dzQc+MhxnJ0OjvjT+rNSc4cPuPPnY2OjYe9Bw86G7Dju5P2kznW8kxe8IlIlQSKFKzqLBsX3PChffmwu9uGOPiyrK4ZB3HS4Wn+pmeNGQLqUKCIc6ZTMyZNhkYYgws+Ec/riFBm4IuKrk0F/4pjQ95pK+hEpkCh9WlP87Nf2pStzDEe17HFA503Xlwd2Mp6DtocQx4c8SfPCCQcpidkfbaLo2NL67bNOnDaPYpI4qNp5UmoUEM24sj9D/xgn/psWS3PQk7aB1IoGGf9l3UhZ5+6LYvzOEUXcXEgAJ9poKEIzcNn9xdyyvI8vFGBPHc27nfORnd7YBfjYqI5zva2HPbLbFAos6iSNxdePFwuRRceaFeuLWtEEFebHBumCbYK+olxnc2Gg7jvtp9p2C/gt2WZ9MzHuu/k34Gt72zg7MSc6YBObYUXC/QLDyPX64v8E/umZVlso2Vt2MS0Vh1zXJBfB/PpQS3dVAr94KyLz+DA44G9x2c8IcuA2YGMXpMd5HVrFZpt0rCtHtjqge3uyPZgw8OxcRD/YmyEfRA6Ge8YNi2D8zSxq0LI09kMYs6Bhv3diLfVdRfw2boUAjPBb9TYZcqKvEsRTSrYzG0X8BfbjafoUoL2oD9V0vISG8RHliTWxpTdsk6ZrW/vOtHNch3YoC0VW4bWS+PcOBd0XlSm36SMptfXFzZPV628ZL5cAzzJ58aDvv21oc+dl3SOpY6fa/H4EB548id/ehcGCGRKiSdr+wizqfqBmLgsjAnVaaOTjcdpRwad2HeAv1NzNnKxQx9K0BlCRS3YZmXDlRBUW6TEHsf50IOn552cp0URqYI+xTZdFzl/hokggO25kocrNrU/SinumfT7GGywbMCdDZY7cb1P+Tb873i1fw/q44ZsnYdGIf9T3pzz4E6fH+TvzjNyfEHW3m3/IdeRMTwv7fjjuUaGHbJVrcT43ChdF9nvx0FOYZMBguPmzo7R/bZNmXy9Yd+IADfx1xNcew2JPUzD14ZKzFzwtW1Qie+TfDypuQO5xGGb3ecmbEeWZdapCPIa+d/edjAk531hw8f0Fua5y/Uy222TO7GwkScN2is2lWLa4oGMlvWB7TY/tOMA+77ikwot+8FjXAsfjBdHIvhCnFtWblUqFiZexIYHppB4cTJ4SB+OibnB0zVGBzWIu5O8t207Phvcd+rCSd+Q9Y5IiQ3ozRs+AB20JxtiL+i9yjz85/4u19SVDcYvXxuboE2vX1IvX4tev1bywverXl5XrfiqNWLL8gLerNY90AAAEABJREFU6H15pf+1YsMC/03vbFy+327IczLmIm+sN+zXlqZaqyICmQ82kh8qpTGm4+Ndt48fmnh7u9F3TFzzs30iQphSJ7lsux/EXKJbZEW/oB04B7wf8O0KpQoxnqUgP3mN71biYcVXF/Lb1wvyJ3VIPkyc8yAHO5si+8efXX9j8/X7t7ve3h7kRcfuUsRAp6YrG6uXa9UFu/m8Mk9EIOcY6PNgg/gb496mPJYlIpBJ2Bn7tUqNvOs7m/c/frxBe9fX317ZAP7C+QWZvZlc4XOdYFnF8ePHO7bZJ33b6xlrJ/bcoffQg3p9Jw+f8berEnevLy8q2N05aSMOdBxjIJfk3I/oxEKqLcK/lTFB+0kcdQ3yJrCza4F/089mcptzwDQiE3zGtIY9LthiVZZU0h4K9DqAXQOezr8H8j3InY6v7McHsp6sh2TBJEYkfE/0uMsvFNx3MNe45lqnx6ztQ/Z9ySefwdht29iIvyF3hxdSkjOZTa2tcs4FPhM7b7bBRh0zLY9xPBrct67GbxZCnndrbciAXdl0viO3f6jnnZfI/vOyN16ylqwyj1oKfBZst2rlhU/DkJlFtn0pOfsWYm1pC/5P5Ev81YFDwduKtoBj3vjodHyzRhXHK/PR169fiYVX+CSybIpIaBQd2Mxzm31hnSCqxB5X1gwnde6ADrcSL4PGODSo271XzqHngdWoJVIoIpF1AegfA925bk1SyHHz8nKVsHGEyNHb9OfdtRnfQYW4aYoImb9t6pfPy7pQR77ot99+E8OYp3Zy1H4r4FWVbGrwWMHz2T65Y9MJ0LV9P2OsI1PFNuKwroYHMeTfWvNv4v/xx7ve/EMD1NuAW6X2Z0FWXtg4t77/+E7/D/S6YMsrehbZRg/8+rjt8g/AmB/kFVGoIe9cHrxguOr3374qIuZzbsHPpeSU+4pNfB0BR0NKhf5lqVqZ11b87RcydCl5IXQlB1deCjZke7YF8qzART+oAY6rO/Xvhjzb42QugaBSCxN+a5VYuclrD+fDzhzl3NiJkxV+F15qXXkRcqWuXV6qXI9qK/At2ol1x8IC3ro2ScE/cQzkDbnter3KPxDlHN9YT9RmPFF3nnF344X8/G8bsPGUE//UOZdVeAS0JM9n23EXYUd92mTbeu1z46WO5/B+Sq4XRm7LAt8VuDK+KAM50WUokS31wLe4fOLf4XUn1rIUBbW6ZE6dHGOdOdB5eqW2ZwQROvTy+qTdapPtXVmLmL/lOHtXMrmuzAENHe2vgOPBOvEx1wInvl10uazARZ63vnz9Qhx81YUxzgPTOKhH37+96RswoHmgtP0SkQoUtK3t8zdenr69fadFyiyKQEZkFpJ2ctRxbD0XaA/q47dvP2RZ36kx33/80Lc//pD1NO1OHbb9HrP+QZL1QGCvhp8L68qNF6+Oj/vjHbsW2SYRqYLdxOHxsOcqZn31+sd0LY7/a5j39x9y7iIhYwL9l6lzyavevm/68e2h77wUfTxC3339/Q6dzpgD2LBb08vriy7EYkWeBR9bNqHrgMmGfbf9gW8f2vA1zpXiXX/5m/R/+ad/r9+ws5iH/BJ1DOn791NvxN2Duh4SdX0ouejUPdNf14qOC3tGRYHtHF9/UAe+f7upU/vFS0lQ8dG7BuumDphuKKhXoSyBnaoIJ/lwn+Vd1wbNVeeeatXXTe6LsGWGdmS/EdMPv7hiPbWzv7DxwpIQmHSv5KDjS8h0J5dnLMRQp9Zu5JaJncx9tv+D+uO6c2e9P2CSRVp41vjt64oPUnPviNi0X+z3jfpmvCt15MuXpkIO9t4lYTBsV6qUJX2nHVz7txM3gc5CnlJETW74aZHnnaGBXB07Vvy2IL/tkTJJxOHc5fkINDXyJbPJNrWtC7ydexEhHx5jXoLPjl0evBR/oJfX9EI2y+I5dCDPBBhESh7uc/IS7OBFtse8/dipI6HMoixdkTsgjtBj1oNN9lupwk6S44LOScv2tY0igvuYeBMX3X02CHPpIx7G6DpQaqOmOo8dW86nSTMk15ihjm2aXl4u8HM8DFkHygBzxQM/nfgthYnEcmvydZwQuowXhxkaNPsiICwOTva3a0utVTt7ApavEJs+Rwq6dUIQQx52Eju2dbgTEpiTbwlzYodAhoo/F2RddGE9an00+TR0WDTQG3UZkMxpkn02GNwhGjBtnp+m8lLAw3JxJYFjnQf+7cCO8pbXOl+Y707qmfd/TuQT/EoRtgolNPRxQJ7cCmTEhvBzTBzQcWw/mKd2nmMtS0QoLUPoeXA2nYBwKaksQu4nTF8+sX5+m4ZpG0zfuml0ud379l9Ys/+n/3HRdbmwZu26XKULzwaNWup8vbD/snysSwpBFhGyPKbzYG66Mx/dZxzeyYeTsc+5oqL0QSF4PB7y2TlzYS4ptH/KiRhyTnm860EnmQo6LUvTsjZoLbpckYtn9YV5IbOgtfnnlP9BDbkjw/P80ANe9wn3eX1QL2wry2rfrcTAshZop1bruAzVOnTBZ4UcFnGFJZX6bzhsQEJ/CvJfRA9NoSc+cT8AcXQu8LvmGUs8z3R8sMfOMrgFVPhowue9z59gOsYxgum43fe9wwwifLtpArfz/JQHDUD0RN4h8hNo++z/pOdBqKL8JECD8T3WwK3cb/gca74/r6FpWp/gdlh62HMcyBGhCIM4G5KzwdeGP687unXsBlmrLR8MVYeoaQ/6Op0DkGJ+9K8OWn+2eKwhEzvT6oR5DntOdqb1CaZpAO3jM3RQSToyeVyH9xwLwYhQRIAXnH3izMmfblm7ZntmYFsHdkefQUE61ZE9IuXAdyAbCkkgDrr4lnwfinlttoghyCoiFLRGhCKsg28Ej+Di+ekMOEgS37k1IuU20zYN6tiUJZAtFPThJHcyYDB2oO/4uNcHDyKKXv3CJxS2KXjGnTAx+AqAT3AeMOzgcPtzrNuTL9vJ4DjzeONMfojjYuJhB8WjH12sLegKZdpuMeX3GENHXpqhr3k823AAd7BhjICgH4H1PIwDEbPhNJ60QU78UIBntIBLW3ACge9UKKUJwfn5iQjoI1cBIsUtBbDrxNDD9mQymYyk2VeMl0EsGOcA7wS6rIdA9DjbbGAAPrSf8uFrt0mhzKJSEtnF8ZSfC0b7OxQRXHy0M5AP/ES7GBcUyJAPT2iYDx6+E3RDJaErS8IXn4QWTQqujfuUQfNePiDugu92g5sS5GScrz/BtzQrIia43TgR4UuNIR4KLXORsFkEEziB3x1DH+dJf0z0+RURynzi92nrgU1AQKYI6PLpjiHToD8L+MD4oJ9RGB8qmZro4OuXIxT0J/axf855bX4DFicvzSAryE7ISLlvnoPrKOgjGW9joYgKmvwj5cO6RJhD+PYJ3M/xyJOAFwx3Hoj2Y5fvn0hSxMcYHOKF2AOcB6sx08wMcEOW8UDGnYVfRKgUZMpP3vp5GG/eoJMA33cWOSd5Z/0yK/o/O7wAKCzkChN+QMtS+IHlYFFg8DXCqYFj3EnvmYrIlHRZrsFCcEM+RvMQEyqaNoRFQrO25yKdIBAD5MMyGcRXRMi+dn+tTSVN13dSxx7On1/HmKbllULmQzjIdiFS4ByqyLq0BZnbk1ZKCY8CfjFGFIlr61KzTD0G8XNgH59LSfQ5dFBzbX/z0DyGppxjKCLElzoGNYijQzAi4JXyOAn5oBvwK9i3lEpTkLenbFuDOBJ9vZhi+HxA/WyHNPQlOEGva2Pz/aQGRQRtAQ3R1rV/PMydLEwPgvJE7o2Hvp3F+QG+KXhEorZ5ZVRFcCPiH1qf8VlKk5BXgxG0D64NzrcD2mc/kGNoWDCBCp7w9+BsG5zEppSKKCoZigiwYvqj4teBL21L4yc6R4RO5OtARDz9MOXvc2zEs39Hl5P2zviImH1uM9jOho5MxpnXMPE5wf2Tz4mtDIf0ISNDsGFHhhN/79gavhmTvsef2NGyMQC8Y+KcyJElJ07h7DjLyQc9W5vtfkCqbCigouxyP2AJo1pGoYNpmrfpGocuuocK9MSDmxRqxG/gpw6+7AcGuGac/klyDFgyVUuoZMgHIqiwOKZZpSS2hFKX3J10VnIiS5m+yHRc4jQPBKzT5APfAS+BX6CdWafNHizeD+qBxlCtRSWLZnwRj6BKkKILO0oF3qUUOZ7LvA5l5LRfRwfLUei3fQe6uc1xu7GBiGnVssCD+JQQI2TiT9pDJzKUTHgEfcJGjf7nJzglwjgmDPNBhbjKrGrEXi0LMvS57pCCa/KbDYeNhzjEkuEgxt0npU7qZURoXRbBkv6Ds3kXq8t9B4YINfkIaJakvyb8knFV61rUWlEG+gAFvcVhfaz3Qb2ZsA9FpCKDXlEDkA1jlBLoKrUqVei6zkmp4GXm4z50ez+QQTKPdU01oEPcehzMLz5HgF0XHviNvxHDPPyxGbNcQpFSRplQSlNETOjkeUexLEKHhi3EuIFc9PNiLqJIygnBOdHNvKxLUl9LKcqsOtDB9mUagwY6SvNsWxsHdjJUYqoh45UHvEGnHzRtn0rMGgpxFBEqCV3OQscHD7QH8WC8jq/OD1sO6lFBl1obdlnk+tS7/WT+hWfHwGbW5UAn2y+QoYDHB7od/o5Nye2piIIuvsYGxPvGRhF3WpYqP/ReeFjuxJlzaEeeuf7CUcM8saHbHYsRgdhj0lqWptoYz0P7ykO7oXFf0TNnDHQejDfdeYFzsMFgug66iFBGcok+yLowdqHmeMy233XjxfOQkG1RcO7gWJ9MYfeOvrt2dHiwtqj4qC2rCmeR8yc2ZMikPwdrQKeqEneVuuLa4muUoK0qkTMiiI9VBRwkglYAhTVS6HEHboPzwXzXJTbUstjGHRJgYxtvSnrD0faLCNo1j4jkDLApSumHBnKTI0+/DFmWdW3KBAc5Ow8TA/DGWy2B32mPoeN4aOCLhq9qrdCUakvaT729bZyHOjaKCGQ8sY3XMF223Zh1WOr40QMHm1Cd2DC+fToYJzD77DfPRetygd9TD79IuBOjCe1CPGYU+J3yeLdZ9jE6OXVi8wKlIvFdK7GBT1qrqshci+ku4Ah9nzDgjSgy0CIR85kF/ED3psL4/uyUcU/qWmIr0wyJceiYoQjw4UcTbZJjtpUKjSLbd/LH9yEpSwg1tCxVUuBj7Eh+d+IGUoqUGDrHNTaEP68rOngj0HrjKuLwnHwKMmY0+CYvX3bOXZbxiR/gScYffE0Tc2uVTubkgW+8GbysT1lRDZkbm/+v8L9OOtb/IB8Hg3YKkP+Mq2VtdQVvxZ4ITNwHdJfWeJn0Ao0L472R9apaFp3UFOfKSX4f0Nqxo/3q6xPdDzZ/TX8KGqYETUnuu7PZduPlmHN4wKfWBf9UxTRWB+eYOts/odB5hB6s43x2rpTa1RjT2oW4PLWhg+HE3hHBZukVWVfGPKCbU6eGHu+8iPFLxp08N23bVNjQa8GI1ALNjkHtj535L5TES0CjaifZTuwVEneg8pcAABAASURBVG1lQpaiiFACJZNrQM/+hfqxrquWZVHJgldEf3Bf4Sji/Zh0LZflMA3LFBHEgKVyjh7o2VSCWDiTMUODeB68/B3kR++bjvMQI5RsuF+oma6J/q8Q4AbuKcdXwr8Ra0MiNk++pb/97Xc2li+yPyIKuH3afGkLMq5TtgjkRQf3V+rYJ1yvr9Dp2HefL4Jv+NP2l5KxC7LE9Il9fBAfov0kXkKFcaHwPfOo5Y0Iuc8+OMEdYygiwLOcQ3MuQAbn6YON0Y0N040aHRH0tYmLVagVh07ijuHoQgtzsTgi4BfSy3yRWGgROTXkFxo788fKxqz9BMrU3/5vtSmxScVmF+awdV3kTf0SKcygdWm6YOsXXrReeEEmPGq+4mhtUWvrpOU4t11674pMZAWTa+s4hq+lA7sc5I8UKiXRqdIhRUilFnitsizi6NTrg+eIQI4I6xLwOdWp7zu2GcR/gneQD30QF4Ed+tDOOu7JA9vig2V91XnYF1XH/MGYDk6fcvslqfXODDnmv39/e861xzHngcwCvy5ZQJQ+ib9K8Xt5ISaIy0A2xFStLzr20NsPYnRHJfqOqetJX1UhdzxW0KmtTTvYVoPnrtYKsbmqoMyDl2qWA7NpJ29P5DDezlnUjmT8ykv1hTxDHOQSzIZMv0DAeth/z2tsmgGvA53uOoi3dW2I0GUfnegylCpZIJLEUWgh9lzv5lqNGkCHgi/jW66Yd6GXly8q2KGhC93zM/g2zklcijly1kc/dwKFSWBhTlzXF93eT2AjZw5lipcYderf7U9keXl91bfvf7BO3ZH5nGA7HNRcx8aBLb5/94vpVECgYFu3RUgRIes/MM6dGKn0SUOWyW0Fe6zoOGgb2FMcU2ZoG8e4UpfrrqC34QP/QFdtFZshy7EJEqq96T/8h0X//f8p9OW3LqZGFeglOjjPTuhFCey06nAc8NxEiOoLcfP6suj1pXG9kPcibj5gKzy/p87j6Qvb/MG4WcOx4f1218baLiKIqVQWzWPS37tOeDtu3BjYJRA0gYE+3fqikHFOAjZJ7Nevr2rLYnRlcsKBlACwKvViIPdQZFeUg86T+IASfrXdhs9d4HRe+t/kugsCNpJPvKh90Yq/Rf5FFPAObbzkP7HLg5fPj8dQRsj+yazwT8Z1+AwNTmNIlys01jJlefDifmBfhujltQAX/fUvL7rynCCOFT1aXRSRSpRZlmR807I2FZxT0K/hw5Mc2JjrNuZX8wmlQppyCxuZvpCZbTWd1B7HwboGdAr6NMn4GVrXVR4IOXn+vFyL/ANPF2rN6FXvbyd6BOMS3DplSvSMII7ODifRL8Y+we1JX5YqKWU5OnPG4VyiReEvye0bzx2W73471dkDKOWU7egf9q52oAT9DztSh8YZcuwLGpiG65BjvbNm8bPhyZkhMm33R+AL1tg7a9Z+HAoMFRGKCNASntAeAH6i3KJfauXlnGmZz0QD0+dlKdRZ4nxojjug57ow8OWDfdPnmHPSDvhmFlkGp63PAR3CVeIiITigI8YKG3Xs6Hi/P27og5y0RaTcH8Qc6JJCkYZUMVHuUYe8GzIv0zOfxteJUbtr4gkJfRwhaHedjgWazL7VlM/dynNlneV1CgDK/ESkGDqvS3JdpMq45Hwit30IK/JCyKKJm8ipCFk9r71M1+DeoUFXUGdSIs+vV+n//f9NuZa0HKrLM8aICB3jJK+rlqVhe8eTNMhXQbiUqlIaJAs6dT1YWzw8f3YhS5d/YKdj1IO4uz8eKtjMeSNsuzGvPmjzGRRoDp3o4viHg3xU6HePZY3ktZmoPZV5PUu4G+jEwclZSnTVEDSoq8w1G3K4o8BzYNsTOq4XbosIlZ90hiKDuGvyi+DGM0bqv+GICM1/nP/X0Gc/WP78r+E82+N5+i8g2nlP+ED9ODno3O7bwVd+yONTRPyk+IkDyj9+jAO40eMNvjb8eu37TzC6QU/m8tm4EfD7gMnP/QwKQB/tEcHlE9zsccbt9p4bgAj3J3j6B1DCKp5t8lm/HL6fwNdH86ctjJvB4I92qAgW8+4pIimBIL7mNNsjUx6T8xxcP8Figo3KfINsOvGTNm365UAU90tc6Jfj2fizYfKFlu0wr2Hia5j8xPFFRIgPyXXoIOP76Nw/26RgFJo9CSgzVFuhmD/1drPHBrcRgT4pJ8YcJMbRNmtO0m7kCe5AMGgH9MK3ALdz2JSR+39to4RWRGi2wy89MIY8sU+Q5Caz0L9xDNrcZ4gPeTptMqHyQZDrTzx3CYq+L/S7SFQmakSQZZxA8RCbRaBN2f3ldoGU5iFsYAKc/YnAnggw5eXabe6eY7gJxGAEV/5YG5+FiKGSRYl8cxiDOgWoU+UMETFxOLFY6zqZkSICMVL/9hEqFLHM8qHLtMTEZ5h8hL8mBO0GbuArhZ6Hz0MRqcykSH7S0Ics8YEWFNShgwnqZGJ4NlrLMXmfTLjn1EXyCPOPiA8aT/kxGbjyIL4Ev6KImNfusw18E9jH5w49EDTAGaDNucUdXPv0KyQ4Ec+OE3seyFNbpXhXJqemZ48UEcpSgESOgU59wsmCsbgdG1QmgNoa46qCWJl/5oLJbwC20Sct6XkVn+fQPGwfT14HNOGgmOOEr0IlP3UOfR6DXJ2TEHIPG+KzA5RSEjmazKLTv/GgoCHkpynQQf94DHA6cWP8zFCiywn9g7aDPnFkpkw36Y8IRTyBLrnPZ4P5eeG0MWFarKARVHw4iAMmU/Tr9hHtlsmnn4CMn7pEBPiHdh4ufvZzAYpMM0tRZCoiadWTFJ2+jQjyoM/xHSEsn/0T8RmPh9xuOeb5Q54nXlUWaIMLuUnXMhxM+DQR6+eke2Iby+r2nQWCX3r5PiKU2OgJyXXOuiko2bc7dqm1EmNNjUWXOAZ9xucEbehj853F88YDlW3Z3fFBs9NnPgxTREA/VKHjBdXTP4X2Z821bFm4T+4lKhYaYTyPjwi1pWplc6wUYpZ+f0DVslYtbZl0vGAyvvu82GIYtkXGY0eqoSwJ/6In7+Ts66LWmhZot7YqTRTWQ6EI4ze1ip25lqkQaz4bwnpGynqePGR0nkztHtMwTYM47LeI0JxTSyJDBRokhj6Pge/58LB+EkfIy82Y/Pjm2n598MCy8cC1s4D0uHVdFMgwc4u1oOU4qAs7Pja9UsrkiSZGn5Dw7+hgXINCCsD44ogIZKvYY5Hljwj6HYt4FjkC+yxLo7+JnimrF6vWjeE/Pwmeb8wDEnL9sZxuXyw3jWimiIDWgg8b6PDh+0Tvdx6auKSfb8z08MMm8XhQnwkrRQo5U/4Je7H5E0WzLYKzAf4Hi+oHL0EHxTWNIClByAzGVh6kNxbuD+L4gE7OtrYs2niAucPfm0WOKXFs5Dbs8c+Q6dqGJVO2se3U2qLa6lNe5Pd8O2znE+nIxxMAnf6Qr8cY87oSe+uKPVfGEvUPmDx4oPPmqGUw2Kcna54TxTfOD2Q5eDjp8Dmha1olc+pQqOeJjgrRCwZ8soQcK21Z0IQOOoPegd089nq9qBLjpvX0VzxplTLHrXMc9KDlNcHLS6WduEcGj6nUYAPdsl3cNsaOXwt0y6RlutbjoKbKBzKat2uRY9tNjg23OYd8j/vwxSHHu/0u1lFuj0B6fOrf2DnYFAoaDR5fqS+tWb4mP0yv2HVZiC3GDuTdsS8pIkzwBEmQQ8bALyIeDt3eN3mOiZQ6G8Lff+z69uMhp11m1cKmxevLi0oWHjpDGx3Gb7wIW1h3iiMioGs5n36WEvo7PZ35pevEDndeZjx4IVlrk3MoIugX/VLHCGMI2tuMt4p/JuAT2+vOg+HOy7jagtxZVEqDRsDTJMb0rn21+TcTqAe2u/1iBLP5pH0yN7TKWOjbfgopS6oSl42Y1sfhsebr2wKuafh6+ouFi+UvdZHmQjro6jpmrnZlhhyXzzFDEZa5qS3k4My1d+y+IbNUidVSysQJMS65Zrx8Tbt+HvRCJ1MKQ0hGi7DNQydrOFJj2lLklW0xZj6e8BlaFvMvDBYHcwPjNmLD9AoxVPFlQZYN+R7TR0VZig6I7gDhp6gFqeAHhU79jxR5ETPufB0R9AgZBv7s6vCPCKWZxNA8IBTcR8acq0y70xFFSH0wZuPOMksHsW6wHhdeJFyuFT0utNMPbRD5dHTfZR4FeWmY/O3viFRm5T4Y08mrk3q2aeeFhojzWhZlVGIav/Cy2b/1yp4Q+FXudwwZ13XRckxgw9QbUTs1ad8fut3f4THYWFz18vKsK5bF8bzxEuZg4/ekhlkuiCriaSOPf7bxjWkWYu+yVoXtYnvT9mDTxLrX1tjsXmb8JP3ewGKUSkl1amQnpiWusa31zizu1o2NX/d7c+Zgs+5Ajgc5tHFtmxPG6DqeMvG8NHRAb8efqctLaLkE8kxMbeg6yFFCBrpddzbjH/eOXQdylDl3nshd60JMrHLNaMh9kvekoxiKn054dS3kwfO3aFJ24wM7PVgHnxQq0/Ac1NGpo4zlz0x4LDLtZb1qXa7KklNHuvBfh/5TD8dJIY4ZimwHPOnDRiK6RCZEnMgwuDzViWH78MQutHDf0XdezWszWJgL7If32zvPcIcq9a4Bpu/8efoYHiiS+GbQ0clFTpPGxkb8xvymGGw6WYeCLkUrNbWUIgRBl5Cwf0Fuy+//F/TCxminfg8IRQT2LRMyU+F/tIk+cfjeUh/ky+N+zPgejBW6ds7+0307Tug4oTPGZ2+yRUrOaceB4fXry5R5pwYM8Ma0F9RDU2b784Lc7rPutsvjYyMQdEXGhAe1+jP2zun/3WrO+F3J4eN8yLF4Ei8bcfWsAanMBbyCz1LWY+Olll0XgaDSlM3+WFm7Wt+ObqbhPD2ZPJ0nlhlMWXfbVPPw+NDCuJeXK7qELqwBOsRPbNZ7kUaFr6nm7J8ykrsHubJjj8ockFMOdIyQ+AyUvhG7d5LCI9u66H2+PL/jg/1DX+oVfLy+2bEFYsKH2DvFC9ZTJpVFSmxXSplx8YCeX1S9vb+pLoVcXLVcFz145ujkRYh/mYyRsqS+fPnCi9dFpqWQAlpJf3G9Bg7i+xydDk27lxKKkAp13z49yDvff/nyCs6gRp7o8ZB/6x52cq6uSxMk6TumH/onPXTaGW+5bI+dPL4xz9/eb9SJG3bYiCJ4s/Y6zo06cteGzcRhupbT0GoDd1fQro9vzSNmmNtXEanCWqdgk0E+3babDvh3jIoruD4UtL+wVgnq4WBu7h19qNWB8Cs5tePTHz9+QHNMPQYxFBFzrGPphJZ9uCwXXZaVWCgqCZSmUtYP/U+tvEDyy/IGzaEir1N7wD93ZT3J1RP8wRlJqpQfNEKhmTOPuwq+2cjLb7w87rJuC/hN69qU+Oi331+0s9Z6kNNQ0V//+psGDrHO3799l+29gOuX65/52Ik1t7elakW2hr2s10EM2EeZkvPCexiiJhrX4Fw2jQ7e8/7Ef9uMg52dncwvAAAQAElEQVR4tEymF8RWhLUI6OjjGHI4PMehP/1ZpMbLtESPHfsPfCF0l/sQYl0XxnT5SNo8NiLQfSVPLzSnDurojn38AwRfXl9YL4gX5Q/qcFfHb9ZjQceFmrTiq4HuSCXPue/vftHbZXkhBtvBqUMb+/LS7evXqzr13/YSddLgGPJ9+D5PZemA9PqFWHhJXa6h5/PXgW8L1ynLYX4dv+jzGJovzjfqRp/RTwN9CTTs8R/+9xfWChsyvdFiGd1/IOuu5QKflwvj0ZPn+FKqNmzgsQWbBnJ15gqzY0qihgzsXBg7VKqvGX9tyDagL1XqVik5a87A3wu5g/nhK9qO5wtz8tF6D7cWITGAIS27yCfuZBq/+8UptjONWpo6k8aP7ztnDxTnwDfIkU2tFezV5rlSZwp6C8qWITImvUCQu+eK+02TT0o06bffrwpJEaFkfSZ5jZb4Vdp4CTx/SBFhM1JSI47o48Xjwfo7aLtgw4O6fidv7rdD9xua4NzOfsWdNRHhLG4tDuOfn1DKvDEXMSIVZDTO5vUeNSazTJ/4pf79Y15CHWE6Cfku8wdgCjSKIkIX4vLlpeDn0PU1QD1pu0Db8g7GHehzKMtQ40XUuhQtbcV+0tubbYodsVutDVnoo7+tTYgpzA49ieWefETE9PNA4JM5tbWqTAykQf3o2ngmerCPsrE34B+i2MnHlfX09WXRynxceVEdBXqynTpxMbAPoNAJTS+XuxmDlMRjYy64ML61Zvasv0RNk0zXoxjM56DvlPMqUio8p4tjUCh6Hx8yjalvyYX7Axon4yTUwTZSh7eYN4Qel8sV21Vq0l1uG8gq8iD8gwZB0y8fD8MMMt+gL8FxG6yVOPmCryICPU/dqcMnNa8TG713Ha45XbJtPdcs+Kbih4hAtqFSCraOyY0muSauzAU0T7ndYblP5pGTuHmwPrL9LY8YVkHMEtS5RV+/rlqwfaHOBLrIOul5mLbIPcJQkYK3przeE3kw327Qt184CZVkmvOM34Nxi+OFZzrLXuDXgAId0yvlof/zP4Wuy286yJGd54z3tzds6/n0QMdUBMI+RdHgXLLocqEOruuUvTJ3ncgxqMMHa6RhA4Pnz0G7bVmJj4rtOnX2xAADB5RM6YP08zTQbeCHTTt7XiYz+OoUONOwGJ7flqVi96J1WVVbVVgRJCvQt36GzvNLomfCYyjJsT7jCrbEaGifuey4HHI8rpeiHATjJ0AP2WISN4MIySAfXM8TjGcfZ9/PsQisj34LPy8/HNoxkI00cO4A7wmaSvd57+s/4dk2Zv+fuCIZ9LPNOIlgfGSwHJ8wCOLnONN4jokIBQjPMVx93NP08xNB++cdctn4T/ig89n3y/lziPHMc3bROPnggPgAOZukqQP5JeMbaJIFw19g6ufxgT7vHXwBUkQK0k9wT/jrE4L2lIwMfOKhhmwrheQ28/S9ZZ19J+2SShZlxsSJSMUHoLmG4wPkThQ920P50V8Yx6iJo1+OT/q/NM3LAY0pAz7qDvCPe8uN2CT4IW9Quc9nD5pyk+WdyU0KSa7Uwfn56cjm8b47kfWT/omhYTNliwgF+g1A8byOSPowGbOJ8RTSPPvCxLhPcBFxtphPRCgylCWV6G7Q5xGiDxrIExHYFDum8TTFOyiGpkW3shRFhAY3ltfFoVt2cUA/JuS0My1PPAwEOtciaaHtDuCzzfrCTkkBLMlYwH1m3lGM4QrwC3LPe/PryEbHIOAG+WnikW7jjjGg82EUOJaRG8hxw0fCfgPk0LQb7hQk1fnqjP2EOQb8wcgwcRoiQhHozzXNZusrxnZi4JznzFQpVaWkkuvWyrxmoD+0FaVpIHuHp20pmW6qsorxBGCZHUvPPjEmFZHQKcoMzqFangAp+FoXhJUUEQrJ4hGTYwK3ikgFYzs6Ot4MAjEi5PaIMBq0TlnuiOf9QMYdI+1Mtj/xn12+nWA53eRYGxbjA57tRY4fUgG5iyIT+uXjjExwdd/Jwq879iFgGU1vjvdFkSK44MxgJXYq2Ji5iQlCHAO5O4uAUzsvnzxhmJ7tOJDdHkt09wQbESxuGwuAVQMfHEx6NlYE9JHbPDsCdYTu6H7aXuQwJ9DGUw44Zha+sfPgNMZsD3g8xz1jwbabAMr80K8k/mDVIZhcWw+DfW9o6LYsi8rPXDOPgX4DeYdvpDleM+YO7GbYWVUcyOk/b7nx8Okz4oPTiQEShkGmaf0y8mf7if62gfUsmZNvFvxiewh21prhqMiYc9rYstPFB0GwIabCD/SxQD2wnTepdh6CTNe4Ae+EtnmfOM2AJjPeP9uzFJXENjDq4NgHc1wReAkUlZIS+T48N2O/g5g0Dxrh34Va6DpYPGxTVvO489SwIdPOw5jl2rAXmB6iiJh2Pahx3cZSznsvTmstquTuc9EiJXJEhBx7kanAl2l5QvDsGvDoyI14WhnnvIeB7P8DvxCGvlVGwOPpk1rKbNPPYwjSxGdRgX+hvxDnEc8xUwfsSrMsX1uqFiATIWCcmSosrCx3a1WOpZxjD+34xnY/0N/QsV/H1uPTf9yf2AEyOsGxLp7L7LPIUIEF61NJOWlZnywF+UPz3+TT0VfyxsfG5qnjELKzv7WmYl1SKowr6Oe2T7jwYGJdSklqG3QZlZGKiAnPa8nyGCp5YhppnUvK1wW6KwvNiJCPE59sbGwdxInHJHgT5pgi8zZd4xpofvLiwvSTs8fZh+6XgmxABlnHnTjbZz44pga1a2Pj4CQPxxnaWRT74c36o7aWFX4s7ksR+jsyuw7sfSKj82dAOYJOaPvz9I2v4DeGrJv9WetKY9GA8PmRu94E2uG742PLC4IqD26+No87DwrG2diIHDwwNTZ4hh0dmnSnrrA2/hinBjEBV+IULPLiRDfXTtsDk8gPOBX/OZ5mHCFLTpuHTsZu6PXgAco8d/JO9AVGcPvJQ8XT14uypGQ50N1n28HyOk8hqSDWaqvKEParyBoyT9N8kNeW17LbNqUE/UWWzbJ2iE0asCjw+eyv5MeyNB5IeCjigXJZG3GQQFNETBqm2x3gErxDmWX2tVrpB7JxD2EJWwk/OhYOPXhpYLm8efHgoX1jLnp/u9N/6sHmw45dFJJrQ0OG1urUa12b6sdDXy0NHbt2/NnHeI7Ff44Y26Fid7hCBkI0GudEV/vowLcsslSXCo+qSgw87QEuzzXWiyv8Gsgd0O6T17Q5OS8lY8hTHuyH/YiNdzZeCzZbsdVKbtkWlu0g9uyLjbnG405q3J0XkNt2x16ael3Y/LZeAW9MKOHngQ12Xh504sx0dsabhv/UVbIuyyigWb4h3IF8p3Zy2HidWIxIBYYoEGyt4cdl6up7GKDX0Iku99vGnHAq+Od2x4L5/eAl+U5tchvI0wYP6B/oExS4THo4C1vYpjCDfqEmVSgVmYZ9eaAvmHr6sWjO2cgUEaq1Ao1xjU3+VVdv1uC3MYYggv0FnX0+uN/Y2MJ98uF+6zb8U/zYv5aqC3a3XJ28ce4c86F9R+5DjunaCryrMMnc5D561+IHfl6YtFaFyZCjaqBYx/6avujiFp307CMHT+rQ+/umm+1zG2zwnILUjNuNuHZd24nDHf4Hsjwe79S/TT4O25tY6dBJNm2WdaBzYRPtCv1FS1s5FyAmX9RSIEBFdjGmEwsn+WZbdM4vbHBdsJn1G/TZnraD82ZgrLPv6sR6hDR64u8yNwtv77tOFK61yS+8NI8BDpJh+4flJ55tg1Ks+5A3gQyX6yrLtFGvOjIMNpMjhY3xe4RaXfCFa8ZFiew0weuUab6/H/C/s3Gxc3/Dyh3/JzZoU4IHm1UDuUvJ6fcHcgi921KEqNAbsv1312+e6zIqbfTR6bYHMp3nUFuRERpKKSKewE3HRkn7gEdI2HvRui7ERVPv/fmnKe8P8qELM0zaxvV1KYW2gdwP3dnUvfMSyHVs0Om8u3FvGU7iA9KTbsNvAy13fG78O7Xt/f3BBuhNbz8e+sGLEedfRCLDit1WZKqq5EXJhq5Dd8cUdhbyPwGLwNM8durmRo4ebPxEhLwey+KeZGwR5sTWnfMJvxtxeGhgt4P118H6aEOuxEefsCzmnbpTn/xy7HbbuX5glzdelNz0IP835LkzZ73fbrTdyaUu553HFmrzGNxj9wvrlNVzOTYoJTWQ2Xjh59fyISs5EMTPwjxrWwXJ6bzdWB/YH64VjfofEbIND2LytH2HlOBKgXx3neRVRGDzi768vigCHaBxIkuBlzf2Wms6iI2gvixsXhfs5BcfX75cqT0vxOAVHzRgUXzYemCrlVha1wUvChl2DfLG8+qdOLFOHb069lypJSt0m3+AB707NVq5wPPUQS33Zv0PXhr++HbTj2/vev/BZiRrn1KaallUEMg2bPhgIIHtbBsoBvFQ1LBtZspH8JIkgXVttCNvSAs5cqEGlkyd6LlQ0zKrHsyvXme6Zr3/OGY8WIfKXOUXKoP6cLpOUKuknPTWBX2x553824B33sS88bL2QE+8q3MMHaPrYNzl+qq2rNjedvyi2qow24yVg7milNTr61WvL1dsvCqiIN+hjkXb0rQi8+CuNknEwqDuqnb0SV1fF+gWjbGr4MfE59VyZ1GpCy+uflfJRlzv08YRod//+lXe2OYSu8JPIY8b5L5fbrz9uOv97Z0xm0TfOeNp+BJ41qONOnJnvvGf0BVHAAO8QDHX8Bv1804tOx7SSeztxNpt4r+TZ+/68XbTjx9vc97KTP3221cdrK1bawruI1KloENpnFMntA9ipMMni+Qf3MaFCiaAnfXNg3x858W783XzmgBfeb0BSWrVkGV6Wa9KbBoxVCDSoZdC8ghZBsfn6+uruMWeJ34aGvOFbldbU5drYvOiAs/393fyelddC/ZfpSjKCK6bvv71otevVaUdevkSjNVsX5erziPQ+UAB2jxPFGQ7H2rE9IX7hQ3phfnqy+8vWlqVj4hFx1YYU/HJoUJ+wgqa5ttBQVbarEOGxyS4DXkaOE0lk1izvb/D+02lFK3LRa02RZRpm535YqNmff/2g3zYNCRVaF6w2SCfnWON/PJ8+vW3i/7d34irUhUqsixSIFvXH398pwYgY2m6Xq9a1irH9vXygjxFO3X4Tl10XfAYcVRquf3uNp+zwJsakRnoMRQRsgiuqa5xEYE+D9nnnSAwRKROci+RyTUmItRaBRbZLiUrnIQPF11fqq7UIVC1klvud0xYR9vhnRokjqUtKrkSC4I2dY38WIiDr7+9qJGXL6+rvnxd0A9fTd8W7bxouxH7f/z9Teu66ve//K6vv6fWuuoK/B/+u1X/9P88Nfp3UnhR7LyEZp55fWngNvIAn9RNKy+UGvXKMU8pUUXYgt8yUuLzjg3/+V++60CmxhppvYhYK/r30P/3/13VX//a9L/7D3/Rly8vH2OrTMdfqKWEhkL4p8hx9/C8BYxI2RY3aqKfnYLat+KL375e9de/bk6QLQAAEABJREFUvWBPQQ+3YHfPqSehvDG//vHHpn/5z5sexNBBrtqXCzaqzG0r8fzyusgwX3Y2yXb7As2SOevtBr/OONwmRBDN8Ald1ybHRz+x7S7aU0KRg3nBNXvnpe/j3uWXmp7LH7wcDgx0slY5qK2dtfVJzrm2U461+yUozwleZ/39P+/65//5rv/fP7/pn//57/qXv/+L3m8/dIfQ4XHQ8FpyMPCknmy86d2JX5qJ9UM3XiyzPBDdWpaKHVOXl+AcxIeAokGt8XxufTyPntjtzhrHMt958baxVtiPO3Z7J6ZP+cho2GQnl+76Mf/c+IHdq5a1SSF5/Pe3B/Vz19vbpjfmnjs62R8BQhLrJRP7VUXEtNnoMetgRMhxPmO+hOqimVvfWWvZRieJ5pjasN2JnQWtwfPDA/8Y7q6zPA/dbOco0O6M77LPD2Twu9rMogtz/evLqsZzY7KeqSWlIQD+zPsnvt6IG6YFdJXOowDCDhv3Xd+/P5iD7uqs6yzyiu6NeS0i1FpTrVUv0L+QJwnpT7BvTNP/bYnnAa8DgjVUYWyxDMyj3TriR8dHyZx5GpwTfToiHsxXD3R5gGMbwFJ9DB3MF64NN9axN2wwcFcJIY905fl0qU2kqFCZOrDL/qAkaTB2I1AOYopUxycDvCLQFSnGhwo51ljjIYYwEqaaxuL648OtdTuQfdDbo0+6B89QU8aUknpZEagAgXClCD+ELsxRDf3dH/ii1FMLzP2zXv/0fz+1qur2/p+Jj0Mnz0AHQn//Th7ga8fNfhx6sJ7vCJBRVGtRARyPrhUn+PbJhXrXakWOlHHcZ2itcm8o2HqZcRyR8BvCNIrA/+SF681QTlyPO51z+00nOlaUafi9wNc6dPoMy1KxX9PiWgPvio993eDZjF8Cvx16sEZ7kGsbMbfh2536Yd7iSOC/+rGQEaHAyP8mMg6KCImPOCKCy+Dqlw8cHQwG0av/0sF4Aca14U8SxtcRQXPMkbCcZ3/RTLuvxJl+Gj77P88RQZ+UPovD51+Aln/4eNyJ0w8c7CCwtyJTEyKgFT/xjWtwg1vpFqj/AO7DBJAZpOGYZwePHX8cXbCCpn4CdUJKiXifbVz9+QmJjyIC0DzML8L3gMfNVok7ZXAGbEPTm0T15/Ecq3+QF1ITDUkFEX/kIyLAC3HiLABmASoKfNpA/8Zh3T+bTdP3f8rz0QNRSMkFZ5Dsbi2lSjS67aQIPeUXOsVPmH0kUaX6tFamTLatC495QVZOTkOgbBfyGoIvCH7KbXkOFoO/8vHYiIloZPkSEvDQvNY8QsF5Al9O4LDRUfI4D5JwVzLIceRFlmUzL4bMj6/7+JRKipITHAMDOrMHIY0njqRNcOzkhQvzzkOA+9xea1WS+J0icVBx3S+OjFAEkNwgl/G5mnHosyHom3jceNGVyJEUUobJdItpG4l+CVp08C3n6OE84cHI1/o4nD8G30aET8pMRfgahWbLn1/DMYRsEaFS8idwiw3JEfSNCManaik8hHTt+Ms851gMZd+5bccmB8V79n2wKhTQqQf2gYx8RAp6QgdJocnzWTyLIsNN00amo3lADBn5nnefXxFS8hURn02K4NoAsu1tmJ1JOxeQEeuLCYldCvalGVlQxBcAQyddMcTjPYZLGT+gU7BDcjYbt7u/+4ux/nh8BEr6wg1cOr4SGyTXB4uM25wgNiYl+IJnW9p2jlODh0VA3R/geT+U8LVdjCuP4+spIzdGAgZ5fOJXx6pxO3EeCsam7I9JA/QT3x7kivtKFvn4pOUc9j3DNO0F3zAgU9fQ1AddJg5fESEBw7y47Og4frFJBI3AL02iRT4s504cWydfO542Hg4O4juMFcQKshIURldEEDMf8qKrdRQ4ETH95jiNiJ8+zQ85w0h6HnQ/L/iOCL6lgc0G8g9oDq4tj+2QkZq5Cd5JfLvdPlqWqoVJ36MjAqsInh4x9KfNQ+YfyOAaBYYsr/UcGMOwebHGg4UJzD5406XKoqIQa51F/UGb7S7zoZOPBGOfx4A4TjKtCBoh5GvzTXw245b2eQ29isxtWVSIfddH62N8jxQHqHwjKbawPL6J+Ozlzkx/uc0SMli/RJRicBu8I1JGHx+0zu4YloxXmTtsw+DmYJ4ZyF0yVakZpucHB9vZsWEb2famJYU+j4RHrZUFGTUYvomcHR7D8ESeqDHHBLYP5CF+sVdmzjjyeSJ9fFmO52XMU0YKskpuI4Jz6vPgdvZ93vv8Sc90On7bmRO8CCwlkXOBZ9WM0SdB5YccCmxufHLBOnus6UUEXcHYxuJ64bw8dfB4EI4Zk0OtVUUELVLwTxwDGxgO8mf4HuDZTKgvlWShulHTT4nOYEzQLxb7Jxu7B2ukQrw0nuD9QGSZJy3aHTdiVVVKYA9NedzHlXxYjIhQoNvKQn0BKv5238b8UYnBpA8MfNJZdHe6EILPQS6c6EQD7Sf9APLbJo6DDEaREyVTy1q18CBj2fqZ4CYiBOp07GoKg/lq+7gPGp73+/6YtCNCljGCM1CyqCBbY6OmIXNb2sQz3wcP5J7fQYN2yLpXHnQ83rp/yme/RQRxnLry0LhMGkKOfcLAx6JfHJMuDwkeG9yXUibdQb4YpWDfFVmKcwJ9p83cYVzuIwJ8QS6YS06uy7zWx0E39llkPRobaqWIfs1jxw8HeYfzaIsJfBGbC/pVZSlPgI9xNmpyRMAjZF/SDfqQiIMI2rBbqIA6AK8Tdt3YhL2zMf9Ax3c2TMc45YfkwZP7TptfON8eNw02mm3HZW0aPEB3DdYfhyoPqpdrkx+8IwO6Cc+mkoVNkU0+bG/CfN4/2BB68CB5Mnes1LgrtruwyRkpeT6xnTfq7Qbe8TH3BXQ7+K7JHbubVimJ3QrQlIwVx6DD43aPBw5i9GDNs2MX07UcPr+zWXvjod39Az0645wvJ3NiQqy2qjA9IOHt+yypQc2yTzby33CynhzYaWAz6zNlRD6G8QnwxUP/Tsx37ocqsViIF/vj8GYCGwC+t+8jQhFB/B1s6NzJ+UPWx95LxliOQJZEDoj9/DCEcUOFjeOGL9ZraL0kIL28JnEFN+TryIWayDKUWeaDd6asPXw67UK+SvuLbBdRgEpWtbqoENsdXW3HZNCUt2CPkAREhPggQ8qH5e5cpOUNqcM/qFkVOpkp++HOBoJ90+pFJZsyUq1V+C+qxAUNOrD3A1s7HUtp09feHPOfaXOu25e2o3m3ZZFiKOG5UG/WtSmL0E3Y9JnX9tGNeHcMHtRPzYMxELBcFflKQQfoeFOhtYJe3Cvlerdtd5UiOR4aNddQa1WlsbaiTKFDyi/JFjZZwjkDgAKdMWnYD7Cb6xLzCoUSngvym7/7vJZpDCqlzJx5xlpHj0PW4aTWdmyz744T59iQ6Tb0nrrj/wW4EAuQleXCEjL9da0yj5IF2wx8faq2pkT3ToB0jJ3EaVsXFWQQa5fOhGQ5NaqELTIwAkSC68GYgw0ZUWNyNg/oB7Q1ZY0IrgcbSR1eB5t5mzZ25D7919FlEGumqxAbZytwUZbC+IP5D52Zz8bgnnw5eabtXYpIlQJtrp2Tj7lef/CyfNNJzUz6x9DH0ZHB9junDI4bz/mZkm1SsL+vI6DHmJ357QAGcu3UD+uIaPh2Ab9CaxCnK/dt3i/YdOFFAB0S4ylVGn3IcvqlmO0a8j+66Y/gGlgWaim5MYAkbp13lgtUrbwMnnMTtK0nI9Elma+uurC52JaiLDSR19bnGdcPRaa82dqWKsXQiX2fY4cGvF1brY9965hr+D4mIbCQAywJWQSdEdgDYYxvmn4ZlrQd+Hv3mzzomw9N2CF1ReaIUEcm83Is3XgxYfkiAv5D77wUhRM58sqYooiQj4IPrNPpF6QvFxXkr0uQ8zmhEJMRoY5dd2q7aXpcIuc8h/EWdF+Q46KXlyvxASd0tvwiPhXCPV3LKuyYapyzEEDocblyw9lzn3SQaw/kJV5wpnkN6rzrQWeOOHHsTgybbmTA86KKHQd6+35YJmBEyhv+lznHreh+14NN/rtjlVpyZ43zoL5lHfryZZFfjHXXWdp3YCAz4iPHQPQkJi7IftGdudF/HWYjL5YLek7bgI1sG2sgMe6EDoOECKqlqpDLgUylpAJ8v4wmlWaNPYiRwtrD8eL4mDRCSvBPcm6Qe90OpYbbXoPrjbwQ+g5iZscf3hDemGdtowp9x/Hb232+sBg9FBGSsCL2zKwzTz2ORnIJvbDfSd/BnN2RxxvOoM9xHumxD2y2Y6+CPq8vr7NPCjlOLXvgP6F7Wxd0rMRKl9f1Gy8n/DJ+8PIKlWa70MG/Bf82/1/aUxFPLpkx12kRyVp+BW3I9nt5eZH7xLEsBZ83NeptxW6j2/bmPOgV8nCOVMPv6+sq2zGgaygl1JinA1s+8OPTRu/qyHay3snicU0LL8kK8V+wJVbTt2/fkOUAuoI5hRDkhdAbzFKvL19YZxx6OK4A0+r2v1IyIM4Y6MWg1ipxtGhZyLHMn3W5ev5CNmG/MQY8QkH/wPePe+jBS7Wzb2pr18JLFufhgHpEINOp77y890vIjfjzC57Cs8RwbOCvCGgB9/v7pOsYVIg43nVjzXni9ysvh1tzPRz4bFNEAEOuq20hX18LL05Xff1txX5FN7/kAjo8QEUGxk1eqYwFKLPWey5Y14uu5HdhjpNCpdSpd8W27luWVaU2VaBVrktRYDr7eWECtVwb+SjiK1j7SkOYklORVOXa6BwvpemNF2dvP+7EUCHGBy+tpNEbL3P/OvFcj5v+or/x0vzf//Wh//QfL/p3f73q3//tK5JJJQ79/js5zXruJJ8Hflx5OX1ZQyt2X9crBBO8EKHCmITHrm/Y33Xk+qXoyrrvygvk37BVVtDFEZxxmGkePO/u01a056mgz/pyUkH3L68vWiiOljXQWSntxGZdqr7+/ptcK4uZM5xQQdcn7Ub/wnxFM7bfJoyOrRhrfgfz8knNiojJE1b67bcXaF61ruhEjtS60tcgUVkrIDAfwpB74cOrdtZtg/psuRox++VrIE+h/+Ql4Zv+/i/fdOOF/eNxnzX8cD3BWQXaSXwnvs8AH7owYlzCe52yntjabRlVFV/a9+vatGL/hVyMCAXGqPAtCH9YF+7D9DjvPK+9+0Ug8WGZp226BEviuAoRMBQN+FgcptmIyZ2XT65TJwXZY5bWtGDLWkWcDcUcSJ7RXyC2Ms+uqxQR9Kfu+NLPaPftJoPnJ+dUR++ImHgKyTKJw+07MWA8bmVbOrY3Xob7F68f29AGzQdz3AZeRMDnRKthdPkF40b9f/Di7OaXaJwPfIynpRBHl3N/oExETF0uyHu9xLRldc2kzhxnZ30i6Ar7Q39gG+4YxrdUsPH1egFn10ZdsX/GOCe9lXxI3AgzlUxV7Gh72aaV+mp9UH/m448fG7FwyjImtgyELMVjMDDyTQk4t9aIhRfqS8P/qVLAjJz6IipyQA4t2r4AABAASURBVIN42rgp1Lenjwq6atrnQe3dsZ35wkaQpN190gWfZRZJphmMGcT3A7022Q/LUmTZ9HHUkuiU6JrKcooBkpJTTpr2RClSq00jhyjvWLQD7hkK+iKlgg6VOmfWB+s20lERmu3mV0pRJhCpSsfLteh/+v+E/vr73+DWlaz5N56VU9LalinzjTWd48O5dWILhFOCUOAVnDfWAyUTX190oa5f1hVd2tQTMjKO7WcATclX0OF44aROHPiHtm3HUHn2BzajwX2O34GmCT+GKvgnpG1txV7XyatW7DKkiML9Mu3UiJEsqZJFll2mgaM6dXbmA/ksjgT+mz7INPEs+LBl591//SsZGIFCv6CaRqCE7EkJRz+BS4W/PuFzHOfP9giuyBrT4PRzrK8j6DN8jO9u5Nq4nCauzxEx+USELJ8h9MtBe0QoImajvyNz3kf4bjb/pPe8e36bV/9X9rEYBmNEhN0s29CA5up2NkCX8KM83PifZ1+b7vPMCGoH6PIR8ZTLfRFP2ZITzUJk4Gl7040IRRg8RlxDiw6P/TcBaUKSQYzTx2FcX/psuXwdEfI/XxsGgT2M4BtgcG9/gDaDMsLYgM+hObYQrBGJUJL186Qj+haKVWYqwroMJWdxGFX0D/gYPMZdoKqUQjJUeRwqgs0npIiAdsf+gsnPHqEqDSD4Gxz58pdzxJ/jYCf3f/qtk1QubKcdRkfGs1BapjHbNA/fW/YIE5ciQpbT7Z3iYnqWNyIUeh7u+xMQE+YdmknuhFKm5zGlcI3iDJWPiKJQSh8NEfG0BWMjguanPqZl+iEfOc1gPx1McpYJdvLk1THuE8d4+CADeqGAxbAsESrYPJHhEzQoXSx451gQn/1PvuZpZvYAaJp2ComPIkI56Wse7u/InSXxqaGIW/nIgMIE26bTzj0dHlNdBDPVkb1/DEjo0i33G8zvYLGxs6ABTZbDsp3IbTyBEMEXNwOE00Cfr4dpQoSPDBM3McgHPkPchP3OOSFExLSRZqt0sEh0jJ+mA4uSqYhA97RpkBud6IugXaGIoGF+9HlYVlJr8o+IJw6dSZUR/n+q+7QLpGZ/od1UzNvjA750zFGKIkNhURjw7egbEJk4EguDAa+YwO38TL/im0EcmMc8dz3lp02A2wymGREqCR823LzAOsifAz4MEV0yr8yUcCXcJAVtIR80KbnPCEWE+JrgdvusQ8tnBJRphGKeB/SnroyJCPkwnm1XS5UXRGYJursAuAQywk3IafBEm1Eh7fEffWAOlDb/yFBCu3Pf4ed4zcRWXJ8sppxXVrukaYciQj4ikriuEvdDKYn2sOamSixgvwRHTOId/UoJlVoVAd4YCv4NCbnGjDMu8dOpgHdGzGuP41ITjBCa+L702M8O28hyut1t1sN2kkIRocwq1FMQXwd54/6OEelVRCoiJBnEYdmRCd1PcsZw+BrwuE8NOzqcthE4bg/GJ6MxATmCdPQjrSLoCa6491hQRKM+D8tuHgbTeYLUEdh9xsvEH5Pk4GGOvKTuQg5bdHeroJ/v7S9GTvK2nQjGiCkVeNYrFdyH0l2Mhx58UAMa+jhSEQj8ecd1RFEwDpPBf8xx3MqxWkpRxa8++z4YF6YvDoQaxIHp/wq2p+GpM7Y+EQf9DmoL7Bgo/D/gJQW8XdM7BNw/0Onz+gS/48+BDrZVxy6mGRGKCGzYp4zicPvE49rnuaCP5E6y7BEh8THexkaZz4ZBHo1A/0wiWROGhA1Ctkdj0V2yqAILtrjyMForfWCaDs9oSviEqkxrbjDednQbMkvSWAV8ge+G3gfU//z4AcIvrvzw8uCF32aCyBRqekIFOQAoMNZ2gJ2WdVGhHkrWMQQy/DlF4YwVCR3HMKNUm+TNCfP2Ztx5Bujt+bBFZ2aRoGNfHmw4HuRzxw+4VlFSmQm+FBGKeW0ehuABqrMpcLhT67JM3ifzdIRUsJfHJjcRocLc1/HznQcab0hYvlJSUvCAuBMTXaVWxrW5AbKTk9b3PAkgSQv0DRGh+3xpuk1+9jfiEg8DOofuPAjOB1bGdWyGOjIvWMsAKc4dwDr0R+BPzgcvBTdg9EAiQTsBY3MNA+uxNMsXauhSrV+kbJODh5eNh/Ebum08gB3EqnnZphHQh8zAJ62uam2FdyizqdVFjp/ErsmmU8HdPq/490Smx+Ok3pxK/vlBDlLcd914kWY+T9yida3ywy/7BchuuQPfHPAZU4eKvObRMcbOJo7v29KURfOYuQc/44j4O5F/YIdq+SybEUPaNz/MO777pL+zRolIZcEOMTTplqIGfqpI0BCbmK2t+LXI8hf6C7GbUZRZVdLnlOe8Qp84TNcvijc2N4y3Lqssb2QoIyd44+REn8HmbSlBfxIjjbNUaiqRyf43T3E4ljynrjwQi3x1H83YBxvhG/cb7LdA9sL4QTuulxTImdh4l3P1JLa2rTNWCmSKSPxy6qRmlVKUWVQ490FMosNJHXOeexzpoXlPXwSxwTkztS6vKtnk/h9sZHrTt/dUKasiivroAn2C7TPlD3EMQLRzE2PiOTYKdefCxuu6FjlOCi9bKm2WsbOBVKKyqVCmzSr+OfG5ULbxbNNaRbch65BR1GirtVLXujY2p7xBYDpSIC940wbSySYH6jA2sMcATsYIf4UqNDPRA58l+Po4rEeE5PNTr3P2OP8jQhGpLEWlVOgd2H/jfMJjaEeP+33XSf5lVi3tCh3ilBeIB22dWtexYURRRQf712A/bNTbGy+EOuwiYvJ0XyCb9TVE0E4hDCX8uObcCZB3NjmnjZErs0rYDQSZR5aiAVHTkjxGchyfxIBvD2QTdGtdZdt2DHYSNzt148FLiYPr2orM3zQs61DIx7xGHpGjkekmjdEn30qOd2Rz450X/K6xCc6yLir5gYucg/GJ7zOrSlkQPajhO3azIaRaGnZcFFFMSsa7sIn/5curlmWdcmUkNse/5IF5dmQw604NMf0CjVCqkofDPGn3mCfNquCfOFZkq8jNpSxixccZlduiUNGX1y+01wmCnuHAr5nEIgzN9yRuF+aG2hbWmnDrqISOS1tVPuSIKMh+VUSq4F/ML48zvVAyQNMGtplj2DgXZIsIRQS4B7G2q5EDC7yefsArUeTxJ0m7s67Y8eGJTVZwltaU5gX9A9/bNie+pRs6TQ35vKa5s+u7MRZ18MEBrwH0CQe6nQw40NmbqmMMYmmTX6gdzI/ioImcOGkfyHhoh9bt/Z0XIHdiYwgBFRHIkqrVMhX5GNhokBvnEYwJPe5D4yzklsCtqsTgslY2EatevO7BTEGtzRIyiGNjY9g2iwjZjwX7QOUp+yHtzA+ZVeZ1srY4kXkgkhQiLMA7ZB/6rw7YDn45Ypu9zN9Qu6gSP5FDkFfYlpHQIk4ZbFtwYlN0U8fnAcnWzKuDI5UsKiXVeHkgXtplMEeSe55XO7o7D/fjLv9m8vM3i0/IHci8EwvIBdEBSKGIolouyFywU8fWgTvwYb3oevlKvlwUETrxb4B74q+3t3deOuMHXoZY1ohAzgG/UIJTsdUOvn9jGWrEZ0PfKqkAAwj0CPlfJ36sG+ooIqCRUkgn7baxYyuxz4WXVNeXSmwV/HjqTn2LvrCR3HS5vKBDk7pUwnyaLusL9qE/oQdBy9SDeIBuD2lDPsue0LYtIoJ6joexn3XQ52Gn0ne9vqiUBq8LNnnR4OXbxguW0YeuL4tWNrgz4QWuh1bmo3F2XqDuMp+SRQHjk7pu00ekAt4e43n3/f0NG0q+d9/jo855rBTSBElh+6EqobLzUuD2Bo8tJS1gFHgJ+3TtyBZRoIc9IkQZU8DPm+zmdyLETj4J0qWCIwjyAimzg1v0/dsmy7JeLiqu+9iBD36BNvOk42Bgq4O4N9hPvZ/4usovtkpWfLSh/4EsxPEYsi627RV/+cV3p816nucB3VOukYf9gk1Nz/Id0N+pPR15nbdfXq96/bIiU2jlpaVpojy0BQzi8ib/NYeBbAsvoxfqVZacce+5I8LjVoagON8DXgxUbU2ZRc55WKmk880IWJa+iFBkkh8neXKi2x3ddvTF98wdtm9nTn6wVvba9s6z0kFOGvYHulOPSi4Scm3Mz+/UMdeEAbPRbftTxevkEjANcr/D55i+7PRbD+tq3/neWCAi76EH9Drre2vVxr/oP/7TV72su9bc1QrQDv32+8qa6FQjfr79yw+GNl3WJqtPGVbA1zGhpAvonH58f6jkSnyvQkWVgvh0IPJTrjEY/4SIkCJVmfMSWgODnCY8hG8FPrpwX12no2FyxqEXrISL4BHKgAb4DkXDnbr9xkvvhZe4l2vqcl2gvyBHU0QoJCXfheuKb7gVIkAbOU2HBsTgRippzMb1wvzRebnd5T7rVHmxl1HUSurrl4ZdpFally8x7faXv77C+0Xry6rrlwvnBTd2dN9VSgBVCX3r8be/XeAhdKp6oV5dX1IV+5d6KvCv/Xghp1pbVJkDnAOWA1Pg852YOpVRJdbxg3oxsPfAzkFLWwOe2HGXbm8H+IfcTreM84SOralv5P/g+cSx0nkBHSAW6tfky/wXiZgmDoXri3Oq6cKLVMqjXFcct+oVm6CrEn2uerm+KrOqEwAd+0YkfKGDbP4MYpuuWUcdSyf1z7gbz/7v7zvtp5a66vXyqrWtKlkUpsEg4z1hgAdN8uVCfn95XVVLgefQUKhwnRkCQyf1zzWf4XIJC/Tp1IuNeuH5its5LuBhGASV58QFPUlpNdYAtkcoJ545DIlrvuYnZLv5cmeON+8BM/+AqRgTESpZ5LlhwMz0xUGzxDqWS8YHUFRKiqt/sFcmfsbHUoKPb/GT7QqiGgI264pAg7y581x8MnfABv+e+OgAzilrIQYDHYW/B3aTypNPnxLI8hiGaQGzFZbtUpQt5w9r3e4ndeSkrg3odnX/AAxyBfgdoRynUsj8B4SC6wLPxrrWODt176B29w5TmIUkupVFUBF+l758OfX/+h8v+u31L+i3EVtJXC1QCs1xxE9EQT/PMZt29BWjEzt5jheH/3uLyT9CFRuVYvyDGnMSNyf1eUOPxwTjMUQCNyKUUZGnSAr5QA0F/NqMxSrj278DJT0PnCRDQb+SDfk8ppBzXY879pm/dCDW5R15TzneIgIeqZJFtRZFpHzs+wPZup53bvkFBsadMIiBX+AXlP9Nl4kQTpilFRkagiScDfpXR0TI+AZxRATfUkQAPkvzwpbS//LwOENE/AOdgyR08X8GjZQZ8gHaJBcRP/GT64hQwZHVUKtK5s9+jxzw/wT9cmCu6bSDRamd5dhzN+g+AaHImM5YlqbW6oSkjU4MLoX+PIIbw2eL6Zhmx0dGtgzuN5hGZsL/E1tyu349/hW9X7tM+9d7X0ekTDMhZF5u6wTjQWLtPHD42m1PsPbPq//FN+NNw/S4nPpb92Wx/k2RoQjpeQ6ugwAfTD7H1Cf0cSDkJ5eg8QkhyygOuhlaJjBrAAAQAElEQVQrFRa7peSThn2P0YL++ZkE5te8DcXz/CT2vHYbxE4mDMfNp+402ewTx1++d5/zpcPj/OBloQNfVMcOMWTcCPgASbt1d2y5XbRNPPIisAMfNz27xBiuQNETQukLad4XJuyKrh9N8hER9IXMx7gRz3sFoltgSdbJ8nKpiFAgE72IjV3AGehyoMuBn43n88H9ycK40/8cJ8bq44BGxOQZkQpAHLbNHMNqgm5apOc5ZDruNzlPzpa3kg8VnYzjdoOvrYc4LKYBU6mB15Ym2y7hZx18bbDvMwu8Al0PCvdOIX6C49Z+ZfZmES76DlnHCTB8yjSwBQwxh4wIRMTkVWqjo8z+4QmCO7r4ljI/cPB5ATJti5hy+NrQWpl0EtyTidSF3TKZf5YycU1skGemGxESH/2rY4yBbic67OhwzmvLatSAdkTIPNw2qBedBcOBPx9sfG0s0L1omDzBa7Uy8QFMvgvQWIBazsl32kDYaKAzk6meR4emZejESidPFhaQKyvOdW0yLEvlXKCbQFGDLmIhkwRLJqoTufeZ46Zh21jeksI+BSQJs/8jT/gkgzNTWQrzSVNjzSIOy2K/Duz2IbIig/HSgZ2tuwlGBPxj2msnpm17x1/FBuu6ICsA0UqQmQ+k54dhsg7LUsCpQJNCU4+IQOaqim8jaNTHwaXj3PpNX7ORbTmGFQM+UV2vWmtyHJdS4dOwHcBm0IJNLZspDvv80+5cCwLWEVJcJgBDEFtlLOPWdVXFThsPyDu+p0uJTVpD/nXRegF8nrDCc0Uv6IATEfI/y24j/hzHk1dEyG3us0y2UwRtZvAU5nmFjLatH5gNXgjv2PzEj8b2WNMwRMT050pOc4l/BjF3TjrGLSXldjdEpAp6laRN7pVsZ9s4IlTwZZYi03Wbc+zgjY1jcsEuESHju9+xchAfUzbmNNu64YuGjUBDzWGNFNhkQbbVNiU23Ghfbrx0cD75oXfCpnlU6vInvnlWfFIyoSdgKLmutU5f11bQJ2gT55xtBR6gyOpZxk5cH9jO8Wo+B7JafnFEBPY6Zz49yG8/lFsuhigiwBC0E7qLshSZzgbexiLZ8PCZzRefbauGPNZzJS6sQ0RMOnzrYA6YMtw33dlw23iwc1uBbmtNIYmSAHQdxNx9vjQYggS6FdUPu4Km4CsiiLkF2ezTUEXv4lqBvVceCFbsPaizGy/odjYVQJfBup9scHQ/sERHr078FmAlj0xZ8D+wC3Kc56yTDx7EbDfHhGtWKOQjImR/mNeCDsK5A6CZ9uABvMzY9H0lPy3jgS/ufgFKbm0+b3d03hURLK5FXROLc9fozn3XMm25zGtv/IjDPL98/coD21WW7Y49nR/OC4Jkyr/hpwf+sU+t80r8trbAJ0EZ8OzoeErYIHjy8SbuujQ5t31/R7YHm3cPav6GrzbidfBQZjD/iNCkuVS16femheuKD+zPE39bXm/UmdadF8I7D9CdOd3jF+TJrJICebBcR98xplzWY8KsWcIeh26OG2LiftumzhsPVSWTzYnLtMPSFjmeLOeNTav39013xjjmNnQ4WFuLB8pSGvyCh5+NzZPbfFF7vx26vz9o25nvD+CU+ezo3NqKXk2VdcPKS5aVuLpQX1c2ci/cm16rKw+FrxPHuTM+5LYdXFNtW3Hs+HwnX+74xnXDOkZgR3x8uazocZE3VVZ4PPs6o0R+nsh5m7Hovq9f2cAgnhZsuCzlY8yiFXlqa9OvJ7Frv5uOY9d1LCKQsSoilSUVkXL+LfBb1wqdVStyrNTqhr7LUrXS15amCr9Cji342uBxIr/s18fU59Agp9blwibYFbhoWRctbO5fXppe2ADxxtfCJliDrm14ZSPMOgi5IkI+soRs69YqzemmCWNuRCRthftkg/SOj3aun5+hgd/2aaNaKzbbp80e5P+DTfb7jB3i6C10ex/4WkCff+Jup97MvI467WHb+QX+nfg/ydcVu34l39pSJg+mBPKRax6g3982rrtsJwPmB+cAHsAm2z+pSU8p+cZmGzHgvNiw27JUbLUyvgl3IP+DMV2u2w9e3jyQfyP/HDtkCe1Db283ff/+rh8/3sENxv1pl8sFuyNElkJeNrnemN9G3W9tIcZeZvtOLlqG2/ud/OrQqar42H5Z8L+U2MLjhx7kz52cupFTNzbAZr6QWyc5FSHwNOUv8CSFqWH7hJ26+Zh1ZMMWpwbh/A6/79/u+vFt14/vB3rsety6TtaZlfi6kFfGe6D3Ozl5Y4P57e2NXL6zZgKPuH7G8wHNbdpDyOr4CPL7lReSz02WpPa+KKPIeXDgx4frIRtElFw92JR93CTEoz+RLbk+iCn0Re6IQKeitjTMHuhz6mTe2FmL3all37+9yfbbndOA48fX9pn7fU1JU8i2WbRSMwo5J3b63LfBw3FWSuCTVV9/+6IXXsAsa5FrQLUPCQjXL9vQG2d34tG6I5qCPikk4CR+j/NUEGemsZLLmZJjb2BM1/OkISIUkfJ1JY/Xj3VcREDGc+FAzirfGqeUMnFtP8ssjmVdVKnxlfqQRQp4Dpz+xsu0Hz9+EJv4ik0+y9r7mLmhj2NZFrXa5l2WJ+3X1xfsvFInfI8cA7nJZYZqJ09cSwPZRVfwZbkiwhjaiOGDF4SDTT774nZ76IF/dzZUbx+x6o02ryUZINvIcm3kXedFaSP3WmvYCZHg6xq8EPsrci4Arfj81KCuwVIWIyP1YPz0h/WE5x2wfQZ2oBt9KtBk+1gb49/AfSNvTUvUAEGwYAO/QHp9eaUGvOD/F1VqVykp+3RD/zvzneezh+eo20l8dr3/2Mmdh97fyB307QSabWD5vnz9Mums66KNGLO+/hOyN2S8k8O+f1ALXTu+fbvJebEsFXHIAeQ6iXHnxv024LGTnxt8Nu28BJKCee6FlwlfidmLSvH9Vb/99hvtXxSRigity1XOw4oumAQ5Dmi86XkMLdg4wbXNNpJx+DfWUuhOQCnIW2hbGdYmtp/t4XVKH12mF2G+X7Su6wcsjG3a0beyfh7Wg9r0rJE3nWyAZlbOHd6LnF8L/oXMFMn2i4jZZ18537b9LkSE3wlOVyLahXx5+bLqy9eVtiGxbpogH9araVmrGs/By8IAmk37JJhxEfId0xaV/PmNfP/y+hUbNurIA9lOfLFRbxKdKjKuvKi4asFWlbosapv1kpK+KziWQYw553rIcrSlzPaVOSAiJMD8rdONWnp3ThADfml38izVWlVAbzC3JvYpxTJTpHmhX6nF1+uKn68znvybZolPduqoaS5LU0RM2e8ztt9nXuzUQnGc1PPP2nWcpxLcVCrQQxymYTtbrm9/3JjP91mHg34sK9A1c18hx1EtgV2rBjQ2z+fE89uPm95+PDR4YXDlZcyUqZzyn5NeeZG94OODuKVMEFMrdrtoob6atjjcv6yrMgu8hx7kxdvbXd+p7RGBb6p8nMTPnZrvc2YoAuBcSupl/iDE0DlujLvr+x87sb4zp+7QreAW+F7Jh1d9+fIi++nAhtZxXZu+/HZVlo7fml5eXtVqRV/n4pgyLfi/1YX4GOT+Y8ZQaw2a1mVlzm4avOD64493/f3v77ozP9+oGY6VlbXcgg3EUai7hTjqvJyx//0ny51PvQ/NuoVOxrGOlo0h8OzE10EduMs++v594/rBXLxrZ/1tuOF715lJI0W8LMSwVMmBjTncc/3bjw3/vrOG/4H9u/7y14t++x3dvy5ar6FjPHR7ILvnNybkEjf9P/7jv8Mu73rHvyfJMyyU8y0P+eVXUBvOI6Y8bz+GzkOyny3ntz9+yH8S10Nu2KOWVV9ef0emBTzsiJ9v+PNg3kR5UVYmnMRsp/5FpFpbZF8/eLZ6f7/Nfsswnl+ah+VhPo8IaLfZRIDOMyLr6ZM7Mm6sHxAwDrGUBEKOm2XB19SCYMTAD0HsB/FNaMltpuEadlLLhiSzrkW649+duaGDsLMe8TrC/Z04HdTSgUKIhExSgl9qh1/Tulb0qooIRYr7Qvs6fbyxPjRNw8Pz500z/hSCTtGFWMpSFOhsu0iBPOZqkM6zzzr0YG4MiL+8XBQRsl4d3SxTa5V1zgI9coOYp1uD2vP+durx6OpPUhI2GNTwt7eHHvhqDLI+U1+/vuiVHPK4TluAOdCVk5xXsNU88uTUtfPcvz2GTvyaH+O9PkoMbNtPdnyZntf0kERmqdShyvoGIjL54Q5uShb5OhRalgaEKnWpAI3nnPWS07eVOajWSi6s5PwVOwfr+qHbHaPKcborIlRKItv5tP8mPcNx0F4EI4U4Pr4yixK5I7v8C0xBjY6PYKul4Ff6kWOwFmKULPeOH3fqH2Eiq3DneWUjbg7qz0HCdHcYGbC8xfSRK4hD41O25cM6IxA0sOWJ/NDcsa15ZAp5pGCs5TCdK891qD/bS8kp27LUeXb8mO+T/oldDmDXSfyIw3Y37kLdSmia96D9IAc+xfXYT4iQIgKbBTkmnfga1ZD1BCTTSGQsmfiraqWeJvgfplNkKIGKwAt11TpkhNxv/czTduRRTL6mfOpBTEFG/9f/QfrbX/AvsrYshOBQErfiKNybxoFeG3PixtrEujR4XJhzLFyfBh5TfoYg+zMWbB/DgOE8o2xmyuNWxmYG+sIPOQdCbvh0Q8CIlPtbbeTiQ84dw426+mDOfPj5h/l/I9ce1Gb3PVg/zjPPeA/2O07XkKlDID6ywWtZ6rSdQrpTnzNo/AQ3DlD1cQyy2PBx+zyNjxN9HYMMFPqECKg+u+d3hO/xmFK+BNW2ktys59FpNDzvJOMZxJEfFz5/XE7p5nAaPsdB4ue4TGlCaLbpl+ND9D9bGIgaP+8h+fN68vQdjZ/6ffJzs6+fk9kQrCYMnOw+MWbKkOHL2eQopN5iCSnpDzuma/YHMtM4bYNIYh4i+KSi5zFpFZw4O59twhLP2/HZ8KQV7gFodv8E+IAu0Wfe+uVAlHlnPF/4bHC7cSMYxEC3ud8wMNpnMPvabZ8wCOIBsu3jPl9/9v16nmRpgNQUzck625A74lNz6xFywaB54pmuk81nhk+bRYSCG06CvZyLhKbNKNP3tQGUJ55tD0R4lFslX0YGbnDbdIgGOHzJYD3Mc8DAsliYCPAZI44xhuz+8TFmnmVaoYiExFCEr0P2J5cUy0MHg4aErEPBecIQBUiUbsmS0KmI+ABJAT4TYxcVXH8eg3F8ZkMgVwSI3EWE+HD1/Nh3HcMME0aR2Yfcc7xjRcaHsztodyEePsPO58Q/7npS83ef+vHFzZAntG47DSnCcYu8Hw7gVlAXLU8YSIENZDncYwT3IIebXWO41VMfsKDp+wkhBSAO21/oE8C0r0IRQU9BrJy+KSyahUU7enSK4+6JiGBJ8CJCiADukPPaDujMECfQGTCmPsjKuD51GRN3fEzSMFJCwmeTypIyROU8oajQNvtA8nmge+CHQKeOspPvR59peYKNCPh0dNET9cLe5wAAEABJREFUUvOIcDsydMQGDvQwdNOjj1ZNdYvEngeRgl7IrrOonxDhBYDwqTsT/MxAPinpCkAciKWkYWM1PqCLuNgRZvT5c0IPthKIwXj7HVIKxhs6OtFFnHsyPP+UPzTl6XrSMk6thYVaEWtIyePDHD7xOMOcjyryWCZQtJSiEqFxgguRgY+4wl6IZGTffEBlUWAoHlNSCZ1u+YmBiFAtSVsAEpfKIuTFvkgqHlDsiw79Dl3DSUx0YiOho18P5PiHW+4HYyJyNh+sDANb8RFskdU26M8z9I1roEEmbb6Oi5OYm7zCZPjCd7U0FfSJiEkrIpQALHWwcoonS5OiPcHBVnQizrMtn+NKCRWuk7GVWEU1Wc6JpF8Oxga3DV+VWnH7ECbUjmw+l5YyiEVzx7dD5B3gPtZyMnSFQCeOBnEoTBt/As6PKEIMRgu6PGhxNbC/OKZdOEuMgW5B/4gicT116hImVMk64cS3HnMSpPbZwkJfIZk+mPDfNQgeA8owb3QN4txxq89j4vPFfclUa0WlJNDQIQEBoQMlOw+cwi9+QbP3k1juk5f5fQIBi0ZSR+BBbJUiQVah50HKYJ+ug4V9h0bEs6fbaNjfWJlFltEx6HtDRKij/HOc+Rpn0PYcFFGUkaoFYLwEPoXBYzrnAZim4812gtzU1bKd5q3nkYz31dDQQYzZvhsLYvONCKiKHsBs2czBCNwUDXybdWHxuQgxuKcZzAAvOTfoHix+D+dHuA/gLCXsOjBksb0pdU55GEirP5Z7dPCpaZhNlfg7yc0T+c6Oj6GfVgQZuvGQC/Oj30WFIumxpmFatpEifAmYBwMYb5YD30qFbusTGn0okK+WokZsReS0SYevOE5iwpv8pj/wukUwTmfcZkEzWORfoYPs4Cd8+zAmdOHVSRiH/oD5yYsjP5CsywW5m+gmn7o6CtkHESH/m6Nh2Ilr6zxADGhblgcP9Bs2HtaftjHg24eGL9BD3EeEHAN00ymufZ8S/bDSSU51xvi681XKs+/Ab4ZJCuxhGbADKNAAJ6SKrTvtfJAbJNE45Sv4TDIpTKnCV8km0hak4GHw5BrhkLvPOE1lFugVHqQWbLjKdK2bNwkP7HYi47Aw0BfjxoyNU355uPFw1Omfmyg8hBlFJZQh5pIu6xGws+2DTp87vhwIHiqy2P4J62VtjAnVVuS5JXFwQUfjZRnEhNRa1YXN1zRxCJWSU96Vp851qVOvgGDS7g1ZzK9KHW3UYcmZEcLkuCZV2qJhOjk4D/lPW45I0FJBe4fOCOIyRL8U0LRdUAX7MIZ6UqHboF/JkUhRa6TeO8hDwbiDuHSOHeyidPAJDtqHVmRdsVVm4T4AzePESQmd1kRbsDlb0bsxrHN/0ig2ync2uniI5aG1ZGpxrqCbRmgKyvnpt65fj4H/LJvPErj+ICSiUbvhwWapX3BY/JMcQTTkXBVRdNpoClgMnfgN7RUF2fGz9Xb+ed7KxIdZJSV2GNP3lqkh58Gmy8na58KmwIqPE3oLdkhsvRPvOzwGtG2DzTWQzQGPzcAGbVFAs61NbV2R4dQ7D+879rJP5F7kTHDOXaJMzdjDcNrJ9Z0YTox6ZfPNG/atVdXaVIv1tiTleV+LMqpClh99sQksyJmOPlKm20/0OqZNvEFw88YBL001Fg3wbU9FqI8d2DSoHRGhAq+KHgv6Z1bZxicx4eta69wUu/KCAhZyrNCFr48JA6e0thAP69TnRB+pQFvcH8AGy1TBJ/bxCf7sjCGfA9w7L8p2NkVDVQf5l7GA31QyxaIBPsQVL697D2gVHfjkwHYQQJ6ubX8oifOsSRxotj3YcO2epxnTCvIBMaBHfRbHiU/9kpo0QPYXFXSIrEIq9UASbDGQEZOrLEXieuiXuCUe4KRS6COuRz+xG/rayPTZbpfLi5AYeYY26vEBz8yikqkI/MAYb8p5iM/vvGjfia3pF2Lvwgto84g4FSmZVUPH4CYiJAXyHiJc5N+e87r8JMBubH5v1D4pkemc49a1TbwLL8RMv8NbyN17xw2D8Umucd2l4+xQDj3I4x25jZNZVaIoIsCVFttE0okvRL2bOPS1pdEaEoYMhbIUVWI3IuT5piL/gizCnut6VaH/wSanN7d6L9jp0A7fAztEFCUOiGiy3RK7lZIKFZlBcs/Uo1pWme9BQnRiGpXoF2NTL/5zwlGFE8g7PEh8dmTe2RD1eJAUbGxX8t4b4Etrs4b5JUmHnrDR6XOEalm0kuPm1cDzpl0fXfaZ823yBd/Mpz1KVYmU/zXqD++v5bg1/8G8ZFlHhkoFDzvsbOjbb72HOnR2fLgR5zv1yfQMjlsJPfAfZVMRoYDDDt7JyxWPHTz7DebBUMH2TQU5IgI5B3BqJ+AGdqIJUvDiObFLSuRYeGkwcjbrAZ55RoTW2nTlTUhFTq/fLEfSvqyF+tDk+mm9CCIV65wQtFwUPdRSRJlxZltFhBbix/H95fWiGy/wCCR5bIcnoaHWiuyf9Xol6wKZD2Up2P9K32XSsg6VOXJdpLU1/c6LdLEerGy4F9cDzsK3USm8BnA7cYlYGsjQgZOXL408u1ybxMuegVE31k8nhcHXUtW0JfYczotM1VKFOtT6A+jazk1H77QVRcZ8cXan9j7YwO0Ys9QLMlfNOBJqgrsRg2c/ZR3d7utOHkVJBcSjB3G463E7JfxzUh/fvr3LNK2CxuDjqySmoMnm/gUbLGuD16rLywt2G9rPY54f5NMDRzzYDN7YeD4xRAdOdBIGudP+x4/v+vb9h0iRmU/r9VVZmk7i6sFLuY5vEr4HLxITO5REVkDoDCnipWOLQyqhSlwsrIdKSW6LarIGp64HdrQ+hWsJ2alXpzYlLwkpwWq8lEnG+0USZsKeYOE3aahAKyI4B/HTFJGzXtjW9hVdwlia4xTILUUEa8cLL3Ov+OVN39FxZ75Y1tTLy6qMSk504QoF9MyDUTqo1Q/ioOOHkosM/3/K/rXHkh1Z0wNfM5LuKyIyc1ed7h4BgjAYSA01NIIAfZjWAPr/v0WXvpzalZkRsZZfyHleekTWrnNOSxjPZcvdSaPdzUinR0Q65gf5vi5VC/q1JRWMsS038g9W2H6Bb4fmAb93vb6+KbHPut44C5/RN2MruAmNDm8Kw4rf1rWCwz0xnJn0DQ3s/aAeel26eE7ing8i2vch/3P83N8eQrQJGy8GNmrHjp92fL5zHgPMKBoMC6XWddWXr8+yvgV7L+Sb864TR2Le7NTHAHkpKb+8KuQSZVytCt8iN8gliWnWQwu++3f/I7asp3rctLHW+Mvvd/Q/iddTlks+Qrqxjii54reu77wsfMPGJ3M+H9bsD/3++09sf8jzMaYRBPFN6PXHAa2H/END37//1Hde+H///s5L+xN/hxLj5wd9r6Mej3f9h//4j/A5NNC9qwskBUgRocLZtn/7ceo//Ycfcn6d6GzbzRyD+fOXJ1WUdm5W5i1cooX75usyDelpTHGRRlY+2LpGQm/XT+R7+9H1H//PTT7WW9HTc+rpCzbF5p5WTuK/NfxemzYS7yCRHE/v5P3//n/8Vf/7f/yp33++YctN7+Tg+9uhgP76/ETtMVUAX3gd/0qsvTL37/Y5LPctFAPaUay6hKADsaWUj46OO/ImskwZaM4sQgRhImJ80UKsZz2k2FWqVIqUGGIwV7+9HnrDh4SzxLPXRg7YfhEQglGjHt3Q2WN2kPyS3/J1Jxvzj2OhUafNayBTQDdL0aBGBD4rWbTyDIN48z0JZheRp2BPPCRZ/oN4HeSP1z/rLbV4MgArkMEv30oEiKcCfztP3t5O4ktCwhnLTC/E5KEv/kE+fFvowEzkr1RLaF2aFvR4dtxGqGZST9q0g+kNdHGOCvqNtVV1HkUKVCW4fOR5Rcgsahhm0cSXtK6NudM2blqoJba7+1xnHIN35o+DeSKxQ0ZRayt0sQBEBvYz9N6hRBu0N+aIkxiimzZhn5Pc6TNHSDPt9B3Ue/cjrp6wV6tCP1GjpWSUwXZujfa1KGtV2Cfw35DlnPygzbzmvD2g6dpkmp8gIQ83B7FlmXA9skjGnzGCDI59hpKVA6DWRWgAUUXOpQo611rUEAaTQlESsRucxAhxEzjKozu2OKmZBzX7hPZBHp9cH8TGg+efOy9/u2taP/X1W+jf/g9V376S223INGK8wG9BxqETHI2Ab521o5seCmShzblQLMDwF/qcUiA7+OJwTV1vNy3UVq9zDpTs2IEPvQGvUDKXRUqZqdaWeY6I66zQtt+RYdcJz505+7Ae0DnIaUap4Av73PqdTkv8cLmkE1ed2D40CCTj1Vrx7aII6OvzuGSfdwPJDPOGL197MJf/t58Q/yD8LyFCFiUGSnR9ssv/Au4/He+xs42BETEv/eVLg6+NczBjnIDvP9vnNYa1cT/5uQ9SxMv8lu8NExfyn9e+n/r74gPmPdadZ5hGhAL6EyIurI/zx+lq49v3DNVJAO04z448HfH06WMoJH/Zx81uLzM4SAZmzWGYHf4KBX0RXBs4fdJ3Ug6I8dEBvwqRX7jgud1wBeOYgW58uq4PRNN6cXZDJwkOoquQgLM9QwFkhGSQOCGM/v4IhTJSAYjDPA2dgDwdxAQ1zXKbzxHhE/eXb3xjuUyjtcJicGYb/e4RtKUP0tNuHfscf6AbEYoI/V8d5vRPMSJijpu6cj31NBGQ+SgyVJGntjrxPgWyrJdeFFp0jJAqBatit8IY62kfGW8ga862T/sTkvAwfU4XyY8b05kwO64vjze9geb2z+liTHHgFpkEwFwfB3Q6jDsDLHtmzn7TnBj0z/P8Gtg159WFp4n7ea2/O/42cNKC/oDPhRvKkgp4dWzRnZt/L5J8RFAwuTiJ0xP5jWsaHfvQrIhrEGSJ08tGbv97sBUAxDH6NQIM5PF1RFBciywLBPnELJyFgpilyFTN02D/tVbBr6r0lbQOYuwF+nVAmQ8unHJZ7k+ALW1jwvDNrzFwQsaOrp32kqmSqQwIGYc+45uOb5O+iI8+NwBXf586uP9TxlKSXn8gwikZy4k46sjRqTsnOhV5AXdBm/phfuEehw3CSbYzoqlV91fGj8lLshwGzaNTE3xx8aE++WZIdlvna/MDx8dmkekd+HZnQXgSp2ApM8iNooKNra/7duqhcS9hwOImIpBpTHAdyCxcd3O7AJ6+sF0M3QrQ0K0UhNwGCUWkAjDfiE89OPMBXbDy6QNCER+AnKZxUKs6tWVMupr9HuS+/sFTfzyQKzOVjIeSsuRc4K3rgt4VfwwWlec8O/bHx6JBYSLW79CA7jXpH7N5wPviFcpM+QCFaymCPBpDESFO1P0TO52KD/4Hsk9anntYiO2AF0QnNIckTiw2DuQ5JGSISX9gQU04yd8O4UYt84aHGx3HB/NCROBHAF5ut03EERGaPgvsYChl6u7FvxdWxjNYYJ8REZsgA0qZlzgswQmPjoCwN3laQ9bfY17nq08AABAASURBVNwWEdIHRFz6u08ctndE6CS2TINLTVxJjIJOKCIkATaEPg4T9iVtgS18azRUoPVk3Jg6z1xi86BS5yNCXpid5PeJMuZ3oovHkhKoCTFu+Mg4oMsACnrv2skXj4tAFj623YUX026HY9DISBARyHDFgOMiS8771trM3f6JJ+HbAUgBemsVno6vzv0Q6aTEbyuLVHF4mOXbWSxvPMzbjhGhdYEutEsp4Cc0Yp5LFuxQWN/1qd9g8T3YRPPDpaG2omWFJwvdbh/qOiJQ8LpUh+mG7hsPLB8Onj2gc3ty3eF36ccFnwAE/6AvdODbHVkPagwNfIKFbgOK8pMPpkdAxhRNG2Ry60ZN2W3nSmwn+giu7plysXlyULNCMfW0T7LkvA5oFJ6Cl2VVq6tqW6B5jR5KeCV+PrSTc7apPmR54mF9pQ7Y1weL+lKKAlq1NVneiJD4iMP8VjZhlwUc2pw7rkMJfkSowL9TO2a9JaftN+f15Cfht1UeW4nPmbvoWDIV+GNKCuLgoYFwxQ/JCNvFEIpIBWBeBscCCPJ1axX8octvuw5i3vaCnKxPrRUegT26Bg9mpUBr8uyQOBUx6AdC2F/QOYENmgd9p1pLLeuidSXueBiuLWa7N+vubE4e1KPCZsHCJliE+xK5yvR5w1buq9DIErKern3eLLrzMo5yQhutA75spm08ZI35ECkZG/PIR++f+p34cch5hrRCNdailQfmZ31hUygikf2h66d0dzlebE8UFyR46BZtu9al6YmN5Qcx9TBfYn4HNmL3JMbMj1SYfEqpgqMKsSGFOh35KZh8IDyn6zvgvwPYloaI0KevQFGn+Hh8xzmORfPeiTu3RYQiArQu0y/Ex4nw77wwe9z36RtYz00DxxakZDtcch/wlA4Man6P+wOZBT3DQO9O/8lm1Rs4OzYL+eWK4gTh4D5lv2bRHOevCKnQ0M1IglbMnLBPDe7X9NWpUogpGsx7wefLUqVIZRZOwTmJoZsKOnUc8bCtsXujJj2/FDZ8U3XGVZf7O2uaSOnB7ohpFmxvWsJulfx5YncoS9G2b/BuxFojLo6Z3we598CP728bMkO3Eret6cZLLXGYHif6ApCc/4glx1LMXCAWWTOZ90EdO7Gp7aGQAvB4g2i0P954OeiOtizKrMpAcElZh+aGGDmXGdi4TMgS9LpP8nVDtoV4RB3aD/zzADbID+6HNtuKGJFCCzxKaSqZKiVVsR/hCR3JsqOqfD8QzDHS2VwpKLey2bdQ+53DPpunOCLE2EKON8Dnogq+sIOQe4xdfWzEHnAAxGOHdsVYiU6i3kmBWwbjctIo1ALTDWIrU8hc5eP0WOakkw2hkxpV8eOyVOQtSmiVUjmnUfHlid7bXBdb1tqqgpeNDkXbo5+YhxcAFVuEUgZxZCZjB3Bq8I9bvk8FujRsddEBkVbjuj44/3x2a5ac8ti/Oy8jNv9GJTILe7hOF3RbqIGWP7Oid8Br49xlHL40kGtw67AR11EC/gLvxI6nKrYrWYQZRThLCpVSJGr/AN9tgT0yizJTART6PW5py8wJv0j2C6O2LPJmbW0N3NDnYdp+mShoi2MBz+NRG562z5B1vub5RDasBe/OC0qxMV2y6fnpWcKHHX+t64LcqUCXSnwsrFGWxTGzKMJ8BzQOaB7qKBARZjV5uc75t2Y35grrIaWy5KTnzfGTepvoaIgI6Im+olIq10UCP9SgPXgRYVtLAX7BF1++fKGOP9G3z9r2YE7pBIf9Jw7H3Nu7a96p1iq5vhKPi55uFR6pktLtqerGBvGyVHByyhYhWa4HNep+3yZfz/Ulyxw/9V+bFnIqsckVWzHHDza9OzUuVFTxS1uapK7MRJ+UyJnresgxYz4/eIHolxKdubTjvMD/pZT5myffeaHyg5d/EalSAPR+eXlSZpUPy1qJKfvYbRubqoNNfyk1+HdOe3RFhAKZ3Oc4c9x73BMvE0eXPCe/vb2Rdzt+EwfyIfeCntavoGclZ21Ty+g89Mt4+3V3jaJWPx53xoVM78F9LauK5SS2vRY6qUcRlf6Cz8S8FOodKZF38HJKA1tx7VwwnrCVyF3bfqcm25Zfvn5FD7MZigguHL8oAG7wMqxQdx23ib2T/oNE7NjU+lom/+ntjo8aLzSN9/b+KseSX3qv+NM2iQy1pSLjwZxyImMX5PTbby964uWpc+7CLyolZ//b+x3/N2VBp3EqI7Hpxnx9ECdNpA2yxnzxaHkasXHwHIH28NgmLxCYy5YLvJZti7KUSX/Q6Zy83Z7A36H90F//+lfqwQ5+g4fHNfk3yIv9RN46FzrOcJ5VYkSYq9veOjXIU99DViVTBT7r2rTy0n1nXn3jxaVfankvwD4vvERsy4mc78DB0ES3jmxDESnHzp38s07m0aknEUFuvUxe59mvc8dXtC/YeoFXlpjt78TeX//6Hd1OrbyUffnyJMebkDmj6J0XRP4N558/X8HvgoRF185exoMcdb070VnErPsss+l9/+sP8AL7V8YN2R4D/6zYd2VNULLQHuhy8tLsXSfxYhuj0qUnMbUia2V9MvTAzlX+AaJkPtp5kVdK1Ur9KMSM4zQiNP9FIb6l42T+ocX2L/jA58pcVEoI1vKLB8uTjP/221eZt+duhuk8ijSWScc/0Bj+QQheyq/Uc8se5PPMkSGOoRKpP//2m5Ic+naT/v2//7MafN55YdWF/rzcX5Yvur93atqBzgfjYsbqwC8ZQ4HcA9+drH2kQl+VlAAfchEL8mzd5SXJ+9vQvknLckPumxKFuusNtDrACGyLClwsPAM4f76Sv6Zvn5VSlCUn2CaREubTifJ3YskknLMbdTgiVDL0/NL027cq20u8kBySSpFqE2u8Sn423Z5y0lGIoyPD0HEcjKEdGvbTO+vqiFDJSt4WfFh0u4UyE/2Oa+ic/za9v79PW72/H9gOn+6p0QVOKALm2PvxIH7IGZFXpmGICH0eDQGX1vT7X35QA97VkX2OxbaDnAzFhcqYiECGHeifrdi4It+iP/3Jti4q+LWfKc35OoUaqrw4yyJoi7pwIvOAhsjNO2LFhMjUuhYFQ8URcHBM+qWsa54isGFAX/PoxAIqCRHJrFOD73VtRoPeRBEm1devK3SrXFM7MTDrBy/Le5cShNtN0G3AottTqFAQ3T5A8By4sWbfqPFSyPKUFDKksohjYPeOHw7i9sG8uNMmRYRCIgZP/HsqMpUATcg7kNXxHLPtohmKkNJfyus6jWObhUQbX7QPZHA8LL6F9k4b9uPO+0h+xviEzLjkzMQeppXE0qJCDbbdjLcRvydze0TIh3PDuh6sfU5sdWLck7nxZP/koO04T/gJuQXvy5eOPdMbzKWYTGK+G4BpP3iO7QN9h6nTxXmMjg064w3HlE0Kasl1/+AZccfe15pD5NzQg+fM97d9nk+YRISETUoWuRZX1h4r82YDSqGLj2vVzjPXgD+3H59QRCB/YJvC2KKAjvjWr/PQ6IaQaE9JC3P3v/130m0p3BWV5Y116I0aVhVhPJoVigj02uV5yi2JDzq0XDc817nN8lz3x5ShkXulmK6wwcn4Q4474wrZI2LiOUcPasWd+uOYtF1rq9SINvsrdWxBvmRe+Hw+Whbh88qaIVSZJ9zXeE4wrj4O69rx9Rgn7E5lSXK6TWvQgCEQwkIL50XEVDJQzOMjQuIzUNI4nyCOzjjDmInqwTSCa3yuNIdy/3l2m4EmnyYknaYxbz6+zMNt7nOT72Hly0nT7SX/RuVXnzGg5xMxNHXz9d8wfYcTKAy+QmJw9AvM82SxYId2CNiJbvO18Q2ZqU+Ij+s/0p/XJMeAByQm7YjZKreRGbI+EYlTr8Q1T6tDk8zLfA8mwZPEPfZBm8CVzNfjfC4luQ+LNPtNe9oBpUKhjJQ4m7XvcZ8+cYxnPhNIeMvz9yDVUuSx4nCf7TDjg/tE75Jl8kjOvo7JT8rMq72kCn2ZqYhglO3cNWnZMCZmQZB3nnzGZo4zKaFTgZw0PDjS4zV1jQjoCLqSQr8OXwYNSX9BfvO+zjFxLj4Xo4GfL1lOkrJDFwDBbYJGRCgi5MP0ImLeu797LLJahYJc5mE899GFkIOFEC3Q45txmmAfuLh1bK6PI0tRYiP7/PIHckDkoBh3D4CvUT9OPMh3dB/QCzdznqcp/6QNT5uX09Xx8X3Rv8ZZn5LJ2AEtAW73vWkORvg6OYfqnCzLlDHT/TT/s0+XWMDxJeE728OTXq0LcdQYGzL/A71PdAPp1ycikMN8UqWkOkFqXOtiexoRFGQUNPoE6/bZJjshbJOr/6CAuv8gd7oNYUQgIGQomZMft5wl4+Qf2gSSZf/knSWVpaAHwMRaSnA/NIstfZC2BMh1Ascv8GRwIotjxWC9O/48kevEBtYzwrQK9IriQ4aO8NY9QtDtihQwAM3DcnX0KlmUmSof/ik8DGQW9BlMMCf28phQ4Jcrp4a8kK9V+oRSRNski9zYlkXAiXwHDyKW3QuE2RtSwquWpqBhQoRMt0DEfTRz33XgY4PlFLrMPnDdH4y2bh0f19ZUgLQwSS+x9WkDhsk4tDLC35J13ln52647K/+D/Jg8ru75HQGHCZL7T8sCns8eP7CbEQd+0MQriBiTtvsP/GXexqHbJ9Binq2HJ/La6lxsLktVyYJdoAG9Ez4mb9rJ4GRYpC4cbDTwpuU4sS/DsDd+ora7vhvOuaDGZ4zlg1yMYB7pCGQ9DR0+Oy+SjuOUApugn2uJ74e4x64nOnAp2M2TbVqyKiIUSvgKGEDX5/Fgg2xjI+UkLivxtLCqMHgOMJ2BYqZ7yd91wNf8BM0pF+PsV1+b8WCQ5Y4oso0KNAt+LrVxX5VRFIDQ7/RYwGMP6D7mghX9PoXjnCl8NFh07WwSbTrR/yRGrffJWNvF8iTyiAu3MYwxXQXbux0z0oQNImlranVRllRAPCLo8yf5Mpifpg+sx/iw6wEvRJTpF49lXKUmNBallcVXaYfCw3ko2zfLe8q2nXIOSPNJ+GXhwhshCHvJdfGKCFXstEz7N65TtRX5OFgPGFxLfF8gYhuWxJ4Zsi6Ozwh0gahlPHiBe86cFg9jh07sJg7LbB4rm6mfG5BZQgex4421wXjQNIg3X0+Z04pJls99pRTsWGSebWkynmWLCJVMFpgLebLK9Bu2QUT5t+788vJAF+OKA/TpJ4+HCDLsOskRupiXh05kmteW5cNeoZRlMm/rUKhLgxgVRyh04iTL57i4E093HjjcFlEkGFoHRBRu1eChZuCvpK/gyxMfg0L7mHL5/ux2HpRRIoGVTRdviGUpMo0Hm0D+jYMpAjFtXWxC47ZWefB8ViEH3B7IXpAXasgJDxBba5cd8X2aeUgVWSKKLFetTbUwN5IWD/J054E1M1XwQWWMzyc23Xl5/rif4n0JudKn/SKqCrwLPD2mEasLDwjL/IGFRa7pGQW7jznG4w08L8jH+rEBp5dqAAAQAElEQVTBctm5uEkFvjdeSKfl5PrlGf2Yf07iq9sI2MAms83nJq1rFg9qHtxa1Y0XoG1BN3TApdhZ0xYHvvYY0/D1Tr2vfvBj03wFnp+bXr6s2JN400EteMgxXuA95SlDyxpCZHho/mR9XTptoq3Q1lRsV8ls55cfYB+8bIkIVezU0Ac1eNA/p2+lVIF+ouyDOvmdDfENO3eeeeyHBxvPppElZkx2yqpj3A+zdx7k/Cc6317vbPAZNjYSqGHkZVvwC7xgy7hQq1WHfzOKlz+ed1srypJqjU04aL7zsm/joTkz0f9JS1t1HMFGy479hhxbzgHXz0FQmm4kdj0O4gBdiLMH8u8zfg7GdpWSKrVood4M+ie/GR9NbWlKeJneg80nyq0yiiICfsJfXca3v3bm44pdFZL9sEJPviEOaquCzKwFZeKc8EvVJolNxQa/Zl0j8eU55Rrk5MpG7NPtCf2bzKezcX72XaWcjB1S7lrZNFuJ4wEf1GSD5kSugHOoYs91XeG1KLNgg6GDunDg3MFG0omtz76pLvqIk4D2ADd0UDNLKVxXCWqGAwYb8eh1bikVe0vGeeJl1coOUyceBmKd5OH7/U0/X19l3/t+WRet5EtEzHHi6CRYsAH08mWR82EhH0wvibPIAl7Ht/YTwDphe3Qd1KbBQ3ykiP13dB3aicXBht60IZsY6y1VW1fkqSiHcm6eDzYvK7aQIg8tq7Q6T2YdKOCHsqRu6LEsTR1FvB7wD6bs6Pz29oo8whIhx/aUPVIR6KPrKEXEZVWwOeE55JWYN40FZs/P3jhcVLLqwP4b9cub6Q/yAyK6rYuM8/Jym/n9Qo5/+XqjbdXLyyrbR3ONf/GLKFLMDzY4yal3RYQq88yNGtGwZYDvOiIyfRAfxi6ZCnzfiDdcKHFdiUnXJL/Yt/5SKsGzrx37Y/p1gFuw9cAngzn91Bsv+Q98HZZljmmz/c4Gt33V2hW7C/Y0j84LgmvDqhOLif2f9ER8Pz/duGaHEg7ma1yfswT6VPTHdrworNTBLIlsIfeJgxCS0K13x8Ou+ZsN1P+rPuHP5aoTYwzs1JH9QO47G5qHvv/V53OO8Thv8j3YrA823ltd8Alj8Z31y1Lk44RRYpvWGvWnydf25Z35dXeM8kLEvrfdcQe5W4jTTa8/3yff3XMAHRlVgc0gh0ydmAjO0tvPgxw+iL+D+pPkTMX3VU+8+CqZqnVVyYouyE3ddSw5Pq8XMKcyisxjY84XfIybhTZy906sjY4f+Rzk9/39QSyfKtnkP+nqlz7PL8Qo8TBtelb1wz4dci2XUtbXMeKYdJ4t5E8pifwH88WmDn3bWhyJvKFAr4dsE/O3rHQpIuG90/7Qg5rstkJAJjIn+t2IC9vVfR7jfDSfW1uUIHfqrSjIwXVbqhbivTqmS9O0ATXBNt+w0WCdeaP2OLdqbQqZAkDcHId0UhMHrR1nRJjimDLZRifrMOP00SVeSDi3a63Txm+vO/XtAbzpweateqF+S++vB/cntgtiZJHt4OGXX05i76HWqr5+e+YcKth7Yb6wvvOHp5D5gGkFZ1mQF5lsU9vBOHf6bRdxPD29KCIlxI4IWbaBXg9ywC9ZrMOdmH7nZcCDvHz9sROLG/J15Di13Ydsynf6OjW0j6EK35KhnTXL9dtsJzHZdTLXur3womNZhtoiauKJD9+FFYnRhVhtWrG1c2HyxC6W3bXl27cXLbz8+MLLiqfnyrWm/k/ktmmta1PFFriBOJIigr2eXdb15+t33R9vurFu+kI9XKjdm9cJ5wFuF6Em+3jBjiUrcg1JQyf97oPUzEPTqsz3mUWZTU+3L9TYL6rlpoH//LLJYDt++/pFhdxxDEgJ/UWVDWhT9hoiosh6vXx5pn4t+P7Uj9//qsEc1bHdg5owRmfcjf5VEUGe7MLEUza/tN22N/EeVH/685OenkN+flrXimyLHu+pxxuA/zrz9PNL6s//6knJGu/hF17Emee+Qt4ManRETltU10n8Z5n76Fihq9DmWCop9K3wqiqeH5l/l7bgC3TDLh5j+QZfESHbrnPteXxj7fX8/EI9flHBLo7FnbnxsL7kSSdFBrHns20Y0rTPl5cX3ahfT8xLK/63fsvUMRQR6jz3O05P4uuVOfNOnerUEedANzFw7A/Xp6engg86tWaXeGZxXXr9eYdTQU+awLe8B3Os5+mSFR6FOOrY5tCf/vxFf/7zs/78D0/6h3/1rC9fG7KJObcpJN3hv/Gy+7iH3n4c+vl909vrg1gP/at/86yXr1WB/c3z99/f9Jf//Lv++vtfdDw2mcK5fddT/V3/6//yr7Ug0T/+px96+3nq+18eGkciw5Wj63JTw+4RCVfhj5veyZUNOo43z2tDlgidOCW+qUsDt8tr5McHnv1QyyLb5+vXF1m/J+LEL2GTdQilTYSAsjCUz7IsWuBdqIMZEIZHIGcl7579255LVQxBr4G3IK/wdeV6lX328oXcgs5J3bzP2nFqgO84qYv0dCsTgrXp4GU5zpVjbiN2BrFRiJt1XaFfaC/IVeBB4ITI1RMY9FV4LeRMU2noP59zOnVgUJNOZYYSosEZ0eVjXRfdeCZdmAciQhGpiJCiT3qtVezWVSryY5AxTmUWVeaMZruy3j5Yy7AckucP28i2miQkFexnvpGS4WD+tF/fXwdyHdC+q60H8VTIr6alPaFX1azB1IKIuOTBBn0Mfcpd8atrSCl59dPB0nDalClAtvP2ELROVda2L8+rcJFQQQJ38O2P5VufQgWcwXzXeaF5fwtiT9pYN1tm3K62CFoS0igiVEKCteCupWAbXDGoJedZVCCakgJbDZ4V7EvXtpPnpwPhnKfb45D/wsUA5+Sh23Vj2rRVZVT5CPwUEb6cvE9qRUK4taZlWdGrqYBjhHDw+QI4XVewVcVnptEZZziOEzpdAZGd6wO/kfYqpWH7RYgtHxGfPIf+SNd9hkasIIIED+fJic3Okzjk2bRTfyAvU0hka8QJaOpe4/Es6L+ONKhXHVtFFGVFF+Y9x+AK3YoQbhf+jghFhDJTBRtnVtm2Q0IPaXRD53roRIDeaaCPVmzfVVIiPYUYUvBx95A8b5/E4YFMUqErJb4NEakyedEGb/ulo9MF/eID4w6vRMYCfkW+p5dT/91/X/XtT0WlmJGIt6YKLQSU7S94b6xjM4sMg/Envtk+4qJkQ/QBblcfnOEhDr+MH1wHfEqmIgKcIHfsz0OZEKYtlHMu3eFxEGcFPitxshLAy7Kosea8sWZYeO71nshKzamsSXDBlNk5sB8kDXWjEofO7yw554DPumkdEj+kPo7hFvh/3P46Rcav63/pomQqEXr2MT4ipmK+nzR9AWAHvjVxkzHz5v+PL0j/l7Hjb10RoeDW/Ox0jzOI9l9y0u+P8f7Y5jFu9zgb3tAJSN8bBILPkMLQSVBcukeErJNpGaQQTbao5tcUgNbgFuhuTC5cffT3B62/Gmw/8zM4wGAvYmHSNp7vO0F9kLC+/jWQiwhjaOKKI4J7kA70OSksg+CfTZaFCz5gIR84vZ8E5SHrP4Eq3I2vUERMvET+iJh28HUSSdzSrwm1FuxTlOCZ1wENP6RZXriYK+a0hpqHi9hJEnX4B2MqC7ZSBP2QdW6tIM/JInaf5wEeH/3T48PUszkiZP6Zmge5B09z/4CQLM+kBYbPE4Hrv30CfQI6Oc/G+QSqE+2SQteZC/f9kUZ8MP+U1b63jicWoG4oIgBIcJ4Xug7rMYGJBSmvxo9v8xiMl0IycErGG9/ncJv+/jjwuflmBrLmhAifi66DUSFF8KW4VICgebnpGuc+/YvHhWMbXd0RoWuMOEsRponUGCIi5n1EyIdPxvXZ96DAH+bcFArvzgJiZwF1ooPxSslJc5oAnMyUJ0lPqIY5hknxpHgOnG4uBlM0bfNJvgziMI7j/LJPgVZTyaSHzxykS94M+I4LGB/heynEAR4fnTD4I7iN3ilqR34/MBg6ORYRyj9CxqRlm2MAxmAvcdAOoiwfd/MzMYNL+qJIWSWfI8QxZPqD2gAR7kMBnuPID/BzMRA0/5NPx1Ybq6+NmdVjPSazaFmZ3Jl4bP8BwRO6fFSgua4L/ankelAjDvL8wF++Loydflna7O8Msj1mDogjQoUamB+m9jmhQzNckBZbal5JER8C02bZTMs+O7HpSd3QR7c4zPtgYWQ7n9S7jq0H405wNx7YHmy4+DzQ12Q75wv/wG6WDiIfn0zrBoCYE2RX2D0TUBHdUnRx3+emjul5nEL+KNGxZGFcXupgBEzMAuaY2nHL2FREqLY68WmQD8T2aUIE/bWpgWO9HN8dm7rTfvHZ7RE5a684GnV4aYssD8Mlvlx3WLdpArqLo0K3lgJeXABephW48nZDYNfvg5wy35mTtHl+FMe0L32WIxjXalVj1Vap47WiU6SgdukPvuW2/fv0jW3OyMsQqO57kD4+c9y8HjqmP/vEcVNE4LOTBd2BPTeuO80mJAVyiKOgl1sCQm6yXpmF2AM406zMBHzVNfNDMX3T/c2gSvyX1pB/MAc98POmSKksRYGOnYcOsYAzHWmOgkKFR1NjXEZM2R5skD6IQdeIAc8Ay7KdxLBt26C3sMArBcGhkxkqmTJd+/ZgbCfPMhIbjElzo21j8VmplZ81phM4HTyDx4lj2pyzP4ijZcFHrQgTIGPRujRdunf9OkIyb9NGlNnssRGhRsys2MX0N+qGN4XML8CKlNIDJkhRJPEwOvpx+YrYcX46bgYx3ImDiCD+C+OEn403sPWBjpJ4QLUrDP0jZgtx1Sw/PCJCHZ1RQArJNrc+CzphKJ3Q79hDH8fB/PD+vkN/g9cGyimFPTHm9cHD3I6Mlm/y+5iHbQu3HdSXjU3mHdt7Ub1hf/thZ9EOIRbpTQt5mlVKXkooJSGj8V0fbc/7+wb/XSVTlTwtJWW5bc8T+cThtiCudmR5Y8P6Tu06yDPjmN41riAzJpp2ZJAuWzhG2nJjY+BGiwR7lRIq5GUpBTsn90NZpLANEfL0AxW8H1O3Lt8jnioxLuLRfNd1ZZNjmW0Rgoaug8JyUmONZ5rC3saPQB78fhw7DzwnOuaEdW0y3o4N394eurNheH741jpHCryihQcdPxxdIPQY075PvDgRAbHx8nbHPo6h5ngoknEjJbFZFdyjmnxve1n+iJD9eH8c8L2r1Sq3J8q+vb7Lm5f204ncQm/HRiJsW8rENU/7vHfJOnuDfycGEjpZUlGKR6HvgE8gSEoI0JZlxmJi77mm4YVmaxVbplY2cCyT483nCKm11NSF63Vd0T3AbbQX+A42WO7aPd8S3+KBz3KOsRPTB+MYhE/u+HJjs3hdq/zA6DoFIWTrbILvXIYGsbPemm7rAu2mivwr9aGgizjsR6dXRb8df3X4JX2LZUfGEz0O4lLO02nsAV0GxtCCzW5zc+CGTF3Xb/MMPT0Xffly416yv21n3vTdnwAAEABJREFUx8gg1zKT8YmuhU0NNgvhG/Lh8cHYpm+/LVp42XmwOWN7nY5b4mAjzkSc2++uZ+GBCL9RozY2Di2/eQ3XbJMEKJ1T9xU5F+xEE/zjD8AIYtMvjX7+eCVmHgr0PKnbEclYcozzgR0DYsuNTW82fWtJfLFj5zsbUQ9ZN4VkmTo2PKgXTGlCXSUypy8iBeL0wTMvTsXhDeX7412ODcdLKTRCh+/pR/unk3uYiTjGf+Q4IaaEltHMy7Zo6OY46ONQbUWFvHZ8rWvTjfgz+zsb0PbDjr0UUkTMmFiIXQNNU46NeL+Tsxs1CYGVMLQfC8KtK/rz8tF07X/3d+pBW6pWNizWdYFfk2OuIYcgmkUyeAPD4I1+Q7CRW4kx5/u0z4Aa/kQsZV7yresq86rEWqJTgU9DnxObDHBPYgTxtNL28vLEoIHdTj2Q/Y6+xjHtBfs8PT9rRVe3lRLUmpTPcBUSznzzM7evI0IR5A88vn9/Y+NGE1w/PVcvyGGodgy50IntkzVyY16y7AyWQhxDEfEHPl2SO9w+aE+ZRtBWSsGvIVFhBvXPOd+pU68/iUvmiI2a1onLgUzeeN6JscwC/ph+G9QEx5Hz5QTPsJM3O3XkJBgNO7nsl3EDeRs2XfDRsjZy8Ymc/cL5hkyXDJ1Y2qkv7/fXac+DsWMMQvhvcBLrG3XDfYL/gn1LVgl9pFQlXgsybshqfzi2liW04o+KPxfON/JpWYgf5MjMqYv19lw+WMxmpOzfhX6Pd1wOSU9PT/o6f1vXMhfkCny4Q/sJXZ7lGLPunVhxLozRoS3m5pOc7WwiP4iVoYhg7AA/5Px4sDP9bntjO2lQj8+pv2NquA4QcFlSHXpuu5MrjsPvP3+Cd5d9sO3v0OvI0rSgY6DXwHYbued+52wtMe1T8QHqIIe/AeIJk6lhu9aaYAXNg5dDd2DnuqvjPxEn1w9woAP0T2SrpUJASD1PGtS26RuIPNDnHd0OfBYRQg19HrbPT+Ls54/7tE8nfkDDPoFNhA0Ga+NDOy+gd+pxIqChtUWlJDgH5yLXmuN8aBALGQUfrbo9LeTOgzntHdobfC//W7eIQO9ADOwfqdrqvL+Tuwb7r8Gj1iopoTvEFxBTFtfZnfg7yT3nC+QYryn3gxeM7vNvIK5rm74opUDn0mfmB+v2WpsS+3398lXPL89amSvsH9N8ff0p+6vCvwFzMHNhx8L+E86DNdzghaNjrVHLKj5zLD+xhoGkCjFeWSdark7+dGJxWZYp43FuikmwKyJQ65x3bhtjzDY32C8P5vpGLNRalKgwWBP4zxt///lDltH4nZiwen4xaVz7NyKmbzry3tCtrVUbNYXQhXRXKaFAh419mB1w/XPe7eSred7f74wUOCnzLvDv1BLby3oua1FJcQwN4u/9bWdOfKgR044FyxoFvWKfcgvbjd7AbTp50TAYKeynONAXGpdgk2eHXoRoF/dXf2tVYn4f1KYBbvuwiWPsiToSEeCGQhU/3vTt2xf5N2BdM36Snxtryo7+n7Ey4CGwL58E+ftA/rtEbpUiRSSyiiNn7FompJx4zv3EyPax7WAo+H/guzsvsv3St5NHvhf0rjOj6XdsuQ1x5TGOn8iU40yCJ4YZ5NDkx3kj797fNvmlLWqzTtmmDIP81gAZ+hFDwZyqOKk5TV++vkzar2+v4B/CbcAgHjpnybnh31w/eQnvlyInCI6Djl8yqv707U/4cYF8159epP/l//uvlGXTfk89Ld90Yx3wYN31IDZDmvn1xAuMiu9HhCViTUxHFpVSp25ZCg1SBGdiwXZ/oj6st6pLhk3HeYfniYyDszhMnZMC34q2QU6Oee0c/uv379yfk/9BLXiwfrGNxgB/SJhVN9aTtylbqGRin3W2FeSJFC+pN73yrPLg5e+d58fX133+YJPmMeQ8xy0SeokDt6If7XxDDt5FLy9tdqcTwjl1HvRKnTEDMJ8RUhIjt7kmX5U0lizYuSBTVWVsSNDp6Nf18iWgnVwP2sQR88y3vKaXCWLHr1+fZq0FQZmp6r0G6tGGDHevG7oY51HOvcsuiKTr6HNeeTzu1Og79WQjzk69vx3YWtA7VZuQL7BdIHMgbyO/VmgWgQFeMKeemumkQbsmPKivG7nQidOTZ+uD59AxRC51eF45/fKlqVAnN953nMZj4jnBY6qEEtRD8I9Jz7pFNGIjiP8dvhCjFm4gu963RcjZ5Hyq2PmJmmAvvZI7P3++zzH7NhjfoX2wBgxo57S7aV/1pEK3q5QQ3pP/wtVCfGblbkhv9w35D3VkPJgLD87OzwWbr8RZo95X9MENjBe0LAFn7lAP3lzgt9GhDz3bgxZlFi3MDTdqdPHzra7DsUuXmD4mrUkJ5wX7Lp91LGAWUYiVhl+KHF8LdEAT5ryGiBPMXh3n2OvAH1LIOHXKXOd1RMj8IgZ0KjRDpTJWQoZB3UB36IBGHFRsWICK7FWV+aFkcsau2MByCR1NKyKgY0gF+RGhyU8fBySx60X/qpXxt35oDILrYC27AwNDmqYRsgh+CRRuE0FBlriWbvjkeQ1V+D19OfXf/r9S0YsCZokAJbjn7BERIR+Tt3xtGNivEzeb7uSH8QYKHcyPG3XvTiy4bpZasdOKPZoEnQNnud34mEOOpbZULWtTxyEb67Btv6szjxXitKBEZoKXuj0t4BXZRqKWBzU9q+gLICeP1sq8jgj0FW0VaFIU7lOp/5tjYAADuvzCjAhkZzCCSCFBxjiDYMXeGjjgPEkczsOageGzgcu/+0DquqezA3zmfUTMs9sMyT0fGWYHXyf0u4Eqa/7uM9CFwTD/BzGPNfyx3XiZFw+3e7xBjIkI+ACZ8+x+g+UwzuRpvsB1j65Tz/Bwo05wnx98PC5owTzTjCdGgg24gySfA+m9Pr6LT7lAGqMzBl34ZhhBduH5e7ifdl8bEFvExwRfu+0TfD99whhfS6EIfHjd6PMwTcvX8Z8DLSFY8rKDUZNry2h830POlxM8zjzmDV/u54SOJ3J3X+pqC4Jvfn61QVaGoJhcZ6kUzTbfT0S+zD8hMm0ZEq5nmSe5RprDib0OgAAgeeV9oHkeIFq2g8WL5e8Y04mnT/uhSETIAkYEvsHuRvzsF5jg2JceK3VkM77A1dTPDxABb0bTl5pyMobPxEEExBqMlAY8QIId2BYc+iWTb/oYYD8YzI8WeRTNk46vQ8aFvwCPH1JGUQBSYPNLfo+xvKYVEbBM8FKRoQjNw+dfoFBEzvaOLr44EdzjL3CLphzXlRSBDvC/8PTrMF/MjCwC+sTLyTcmTkTMtoiY95bVtSO5N0TQTqPHgDhxIkKJeJx0EKMn0MlDjZgygS7zdGENI0oMjQnGO8E1DuLKh687X4NBEzSg416YQBP0SW/2cUP4oMvQHMM46eJLF5ehQtCOpA0Bo+S8z1LErVwLII/8OaHVpixl0rK8H+SgT74YMVIBrYiQD4/35iaelWg3UUuK6DJgCjn2Twh1Gi7bdIYG0BUphRIIQPKCBFT0FQ4F+ETQ9wcwGwNiokvCp7OA25iAvSiTKgsChs3xjFTJoixApswkIpSA+yz7wUIz6SPNBYZ82HaIq4M4O7iIMsnJ4y1fgO/YK9D1wsfniJDpWM8Hm3gHi5RamyoT7Ge/ODzONK4zlvMN7f5kBjSQbAoS2AFr4nN9HiFE4ItmwU8fh0k4jk4MfiKzpY0Az0DnIG8GZ+ZvfM4gj+c0+RUzG3h3qDI5M4oeQX4wmacQX0hCDIAzqgJjhPgHbdMzrywBXgXnU59QBnThExEq8IA9+gh/SUEfXTps6BCLsKZM0d+hcSi4bshSWIhd7QNfdBBE/ykfScfkwc3UDT9xOfUQNH2dpXAKDfiYH6fJ/8IXtAZw6piLnoGclqMos6hkatKJUESgD2eFvFHVlkXhfokWIOgDSqkq5sl1RMjHZ152++BDxoOkte1oku1iPJ8PYsYoltVtniiQEJyhAb0p/wjkS2VJBfGyQ+vBC4adBf0QbRHo2NFJ6CZsHMDQIDYGuNbdi93WqgbM3tmwcrw6F0yzsBDe2VBxW+8Hi+Zdlndcs4SkS7qIS79CgESE0vagyfRP+BzY1Lng+4mDpSJSzgdxuD0ipr1M0bl/Erseu/Mg7LNxMgtxeNO0j3XgIiJUWHwevtd1GBfyMrjFvG3zkkVCrhO73adeOxuC1DPuhf1c8wIELKeSfEfIB2y0LOQvdiqlkDeOE2IPYYcnd8YYZ0DnwG8nsnjk6ML+Bi4GyBCLmD3Q8H2oVuhmg0JRwrNkstG4zznbqBGBvueEzuYY3WqtqRBfEaGICxwfXp+Ytx8kvaF9YvsB38yiktAlLmyHQNf4/G1wfNgJJuM5fnb8XMEd59DJQ+HJuROgkVLg945+By8sLtodu6w8NFh+63kIQeUj+DJdxw6Nqtguwq108KnoUImvE5lsiYSn7zf8YvlP80CWgRF3Hqp3NkWMJx4mxEbbtrNRvb+pY5OIUERgl4ob0fMUsQogzr6PeW09LEdEUS2JmEQxY83TDzWBTVw3H2w0JLKUkujGpi+xa95J2yBHKjH+dHuBRsOHJ/PNMe3UiQPMpAN9LvlPlazEV+fBixdyyFcKYw5hxSrRJ2rogXzW2eM8N27wwzx6sCH/ybctC7I0TRnw1zntcqoQiwrJckUEMlUV4qm1lWYcBqGB/wc2PIFKnvjlXzCuM8l1+iJi0vXcZXBs0aSNBzv7OLBLx05u83hxBGPjIo++hxwPvq/olwXbEu4bm332f2QqoFGo3x7flqKIEKyJc+lA38GNNzuWVlRLUTJmkEvm77oejI+gr1VVYmbYBuTYQCfEQecUJLH1NultvPA5jk21MQZ/lRLwO4mDQxv1xDx3Hn53ritrBG96nsT6495FypB7xNAudfQwC+MexH2m+S/wKnrw4LzzEG++lqkjr/1vnafcWeSxfsjWIHJLl/kU9LftD+2KHBOMf5BnRjOt1hYtbEyGinbsuD06up1T9o2NqI0Y3cgT6z/6QF7Jsv0CNpcymzRSUqDHoO6fjD8U2G/h4byx6d2Whdy9qWCjmKgd7CH5t3fe4bnFZQ9iW9C69DuJ+y4fg6cb62CdfS8iuxBjrkW4UBmhyEAX4pHzwG+2qUbDJAty5QSmLNn2oapaFkjRjj1OfGzatssVE2LcwMensqRqbW6YbY7JdU2tvER94JuTuHJ/a+BI6NGnnUopc1zBDvb1nRcsBzl7UGNOfFyyYZNVmWXCTt3ZoGcZhH6d3DtZJ54M7sj3kxdOG/7oONttGzFxAOtKvhJ3DdtmKViqW3soSA947UfqYLxf0u3EYpaqG2NAwhab7mzKNGQvjN3Y6NqRY2cjsmSqk4/LUrUutuNQI8694RJ+CcFGothUq/YDxAoyFGyPkfBtxScVG1cV+OFpRUgLG0xLW62epNBJLmA+D5Ht/2ANazoJLd/3ExmARJYD223E5OgpMRx/FIAAABAASURBVFYcbjvPgFdC41Aj5pf1Cd/cdLs9qZSEbpfnKOslxg3iy/FRycfqWtEk/1aNZUNUxgwglYwVVty2uw6EzLjaCjqWQg+bUabj3+DrvWtpTRGBzmXaaeCngTMvEBveLypZJuz4bT8eyHbIubquyxzDcIGidS3KTEFCgxwRh3k8qNV3v2zdDtoHOjKOF8QRAa1kjjiht9COHPglIvTOBv37213BP0hCaYDbdfiFWkgVO/jlU22Mp0453x2jthfDdRKD/j8jFUMRgVxVpaRO/PHG5ugrL0H9gxkV49nmnVgbxEMniT12aU1fXr4g0w29mhwviSCm4Y1bhkGvTH3E8ebfvnOcd9EG4IPE5o7RF15iLwzYmDNAVctVa7Vdme+IA9zAmJhy2sYMg+8y7yMC2SXH2OE8yKKOf8QRBvoH565kvjh0Umcrcb/wgnNd12lX721oylPIcfsnoZlab4X+VG0S4tEmeA6+ury+cAz4v7qwHmffidNkTFXHRn6B8s6Gu+0ZEcjbGA9tZLvj7wc5eZxDzs1C4NkOrS2qtRIzDfrH7IsIxgX3m0Yf0E4Fdc48LVNbEr5FYl0DNfhU3XjJk8W8GIcskQ89fym82K0a4yRGDuid0DpUiKeFuIxIQV5S8C/p30WTlmVlTGjmJC/FBnY0CJaW2XIMqpN/gEds2J/EyP310PvPQdxa3tAld6ftjfkI+33E/rIsxEggf1Wriwa+cS3v1IKIpoyqiMI5Jec388ggGC65CmOKxDxo/z0931RxVClBG7wd89QVUhxdhHdDAb2KruJlrH/gF+nAFXoe6L7p7O9Iv0+bFOzneum4dd4UmD4/vejl+UXOq4jQST1FdegfEDmRv2snBo89sBvzYmkizbCdiCtJ6OeYQQWZ9+B7+jxvvHDtE8fzIWowvsq5d80dKdeJzKFGXfDLoj/9+VmNup1J3ynm9w39hjb4P9718f/H0mFzwxrh0K9feYJRXO+/vDxhs6JCDJwIuu+bHI/OpUIN/cqL45eXlyn3zpwTxF0nHy0X1tR5nvKfgTe+60MEGNBy3XV+vL+9gXMgc9HtqXGuiNEtDdBlGhHEBzIK29g/1vOgjg4Mm0VK1j22ifVEbHK4Q/PEHgNaQ25f11WFvNmoL0G89KOI9xTYM+GDbbjZqJdjxlVIY9OX58rLwjbHD+JKrCneiFvjJHomAR7Dz4qLDuZvTK3/6t+8EMNDqEU8bfDf9KffQv/6X3/lRXPT8zN5wxrgx+umBy/YDvLl99/f9NefD0nJmM4YKyuVUpQlsUlTrUU+FmLTvwn9hReZpYT6OKjzr/rLP/7Uzx+7dtZThVg5dqHfoO+hV17o/eClPmGgjh7W3/Dzx6bvfzU8iK1Bn4SpqdUFfilaZLbHnKtPOW5ff97hs+nBC+2BrQ50ICy0U6cCeQY5+Ppz11/+8qofnDf/SXzmccdDZZ4pqJEGrtF0xv0OjR07BB0d1d94ufzzbRcmVUYS5ys2qPL4p+cFGzbaJMeQfe+5hDCbdgvWJkH98jolWKOM0fXXv77q+/cHvIbM/8ZLSsHr9X3DNgcvcTfiZdDfeWl5orewxdA7L3bfXjvtIuYH+m/aWScndefmtQZzt+tRyQVZFoWaRIw+0Pm0PeDvuHzi5eqK3zJDAusg/97h7Wtx2FcbcekxA/v1Lt1ZD9n2Bf8vrSJ3Ia4lv7zNTO6BrIwO5Dr1oI5hOvxV5BpnPyb8QVDJgj6nwvxp20/WBDG08hJ2xRYN+gs1o5LPC3OF7XlD3gq+7bWuVU9r040AX5cy15DrUjlXrcuiOsc3fLSoVJGV1Jb3A/91Pe67Xl8f1HnuvXZBtwjNY54R2jFyR/5twjFx7zwbbI9g/EA/wznHSOiNUMsqeB3KIiCocznts5FGrkN37OvakzBx3X9ivrs9BfKGbszZjiVCA7sI6HKcDCQfY6gj08APJ+vngT97H/SfH/xF7CW6BiDVmsqUYCP7zXFo8LXID/s0IlWb8I20cC7YmSZZ9kipYDPX7SD7A78s0Fxpb6y1TV8clpWTl2KTj3NxKBQQcDyYp2EMEavnjGfXYZZkckxiMtm/gof5lZLoNMRwWX7TzpAq+wUDPy23h/7d//jQn75KJULCFqW+qhgRHwj7TPrUBnoV/Bvuo/3YD5nnbX3WCpzg2LeWLRibMOrcbMT8wVqykyvWM1JyvkR0lRLYalVEUQSeYa/mjbXszl6GLCPrg8ELastgcA0yZFTsQ5BJirBUjIenZYhM2go1H3qIeABph+v/6hh0Gjj5ExGCij4PaP66tVInxf3AE6YbAe4n4sfZTYaP2787/XNsKUGOv8P6+xuLZoi4sLDrheCLj7ar4eObdst5IKc3o9zae5dl3v0ACBy2DB0lk6CpavWCWoqsrPlZvzGGTGuONz2irZMs4vh71kMe4zY7mZySQdB3z2znC9EYqalzRqoQqQXelUro+9n58XXhDgX3DJ3BjBo6CTbDpxx0/93H+G6IuK4CPraxdN37FBGKCP3tiF/3Liq204GN/FPC1/UJf2Ie3TuZ6nbzt4wG6RrPtyJCYH6A5n1iBzdHBPfCpp2F2EnhMwzBatIXR0RIyBzBWR/HEHp38E7GcvPRbBTzn6AB7VDBh43i7Z8QrxT11ur0cWaZ/bZFRMxrMcZ6SDE/QxwmRr+bSoJBo23R+yk3V/zleClJJw0RMWX3MMdMh6Z9HxkyCCLerILyvI+g/QNKpir9hYJYMid9cQTgj2nOs7/ciCwRvjC40UAjp6S9ZCoB0X0Qr/bdvjOpU7BcUAl9pAOZIVNW/OnzhHltfYdsE48/mMgtQ0Qy6OrzvcENv2IFwoO4iAgFuBE+h1EmmN7p3KEQRgYTSwHslyLfh/gXMXHNd+OhwrDzgLhDuzBmR5/NDzTAbMPPlbwJ6ztHfsqHch/3kJ1XCe0ELwIeCD9IJMuz2y7Qsx7d7WC7WFPehDoTjOc60pHflAc0CjHgOBiM2anKBxtavrZxa7NeVQX5rJv5Tv7cW5+NheXhgIeO+y+ayI5oB3J1wPpZppPrg7jbEcgvfmdswRMx1VoDmFlRctL/0O9kwtl5UJn2w/cPVpkT0PNAX49b12Xav2SSh31OqB7TWLQurUzZD1ZtDyawjQXh437qYV/QZvkQlXw8J/ie0BFiIA8yLU2JDZShE1k3Jtsd3g/Gb8Cdhd+Gf08bK5PFRpNtGeE8GjrQ1brbnknbAj3b0jYxr8xQJnFDX8GmzsUFW5SSikhkqCyA1gnWc2GlsbKoK+BGwEMSYumYdjqoQTvXB5PmNanSPfv9Zd/4bLq1NmRdZN8LOpbzc/PN1x5n2So1PRNZFCqZKiVh2OWHwQO/W6+IUJZCW4dv6PM48fWJzx17banYpSji6nef+UWgA4IdMx8OPfDvhn1t43m2j1AwyQ37IOIajxDkdZ/67vhhAjRs00DO9qHfsixTT9tuXVcWOMCyYteGPFWm5lxxLFmGk7zQ5OEeNOG6UM+yhCA79a/kS8NHtk3JpK1Meuu6wKuogrsQM1kKpEI+IhK8UNrfkbhhyHRK5tTjxJY7YPlP9NjQ6YEdJswY2yee7c1gJXQKvmgLdiXOfT/HYuyAr+gfsO74QD58TZ+jYqBTH9hd9iX82QCwPcVi0/Qxt0co+Gf7NTbWshTZTg/q151V+2UnyYs9Efu4WVJIE/iGR2HMshRssiiRtZaq6Rds576IkO242kc8wCw8zKzzvCgiVLCzOEYf0893XkZ7k6fUokA/55Vrnu1l3S+7pDLRiTEMJRfOCb4OxLuACxoiOPOxLo4f+580mg9zjs0OjVIK8q8sbpsq175HOPkwn4Kvk02ywUPs4GHWD2gGxBPqol8BHVvb9tA72QDo+MR2poMPAkCs1javT+qvxSqlEC/J+KqCHQr3kZJYbKMe5wE+J2xfeUBpS/1VAyOgySK8IJt9M+Dt8dOX8PF5dS7cnhQ8AOzEmWNv6symY4cH+w6OBv3tgCY3Q0O2y/A1Ou/EqeH4iF3bIYuQJfX0jN3wbUQgazDi+njsZp4A5GZjgmMwln3sfHQc7szZD158+AcR3t7fZ32JKPgkZXusS5m1sbWiiKB9Ua1VPjoETMsbmaZxZ5P2/n7XO+cNuelGzqplxcbkkOkVhHc8mMa6rMqoPKiexFAX5GWbRlhK0ReMX/BRk/nYfg/mwzubU3fO7950f30nLEOm5c3HTqKUTLXatEDfMjx46N4+bEFaaiDITh16ML/tzDeWp6BTW5apm2UrpSgzoFG04suIUHC/rqZblfg+U8LByB2Sktp6MDdu+M+6BG1EB6eoQi8j+z5kuxXoe7PPLzJK5qThjUNvlHbWB67/YKuRy1ce5KTneXbjRYxjzg3DCsq1TuRQZRNiYZNu0cuXlQ02nxd0WFRLU0iq+KHhS9tpY17tGMRziPlZt+eXmw5yZMN/D+qi4854P378ZOPiDT2K1lvDJgAv/pa2yLa2HKbpedc1a8VmhoV6k0Xqnbg+BW1sIymx5Y79t3vq8V7ZdOp6Z3PJGx29ExPE+zux9CnDwK/mIbKG4dSrUw/i1g/Bg42FiBBmgA+9XEZKhrpURUmFb9B1Y7Pnvr/P9Ylt6xc1Bl+bwEFc3KH7zsul+4S7/FLH4P879EFsW6YTfSJi2qPgy2VtXCexeGpjHTVlpUb4N0CS+c1u2si1d2L3nd1m27f3jm+w43qT7fHyfJu+W1jDZCzkReqOLIMXJYOYELpHShGh6hrNjdeZnXoXEfAvtFfOtt+OjbZpozt29G/o/WSz8sEL990bjGyIHmweMFQP1gQDfU7WUp25aucF+IOc6chXyQvbZ10XrcuN+FrVWsPOXdZhZy6NCNoWeDdl+ZsMmUUiLzq0d2zyuGN3Ymp33E0+0k82aQ3395NN1xNZDj14QXwHbwPvwGaW2/J7E4uw0PPT18lvJ3ff394Zt+H6UFuoNdjuQX68vr5OGUWcKZhb4ffOy6X96LyY77pyMKkrJ/69Y+ddO/wk6KCfdTQ4/v1i0/LcmR/t25P88MZMKalCHXANEBKUErKe67qSf7z4eHlWRCoi5JwpTazhDmFWWQ/Hv+Oi02BbPoitq22gn+NiUWbKx4B+70FMjCnrjx/v5ONDJ8/3AUInPpx38g1xIuCZ+eH5uU4aO+sKxy0Byn0o4qIr6CbyOZ4yQ7VVLeTskzeWX1Y9vzxh7yfmgBu+d5zCjPlrMOdZ9gd12PH1g/pg+oM5yxu8L4y7uT4siwqxOkCOCDm2XcvXdYXmE/arbHDu+OBdb+9vzB1vyoQHH+tjELowVKEib3Z1NtDN6514upMfvqaT3EHGp5vWBt1cVMk7j7POtjGq6iTGT3J8UAtE55ibnB2b3qlBnktOZApkMCR+WGft7GMg76JlbfR1JX4vpcBjmXlAtxTSQo6sbIbbb9++fUOmJ9oWs1ZmgV7yQuymF2Lj+flJKzbyn/z2pqzNIm+VAAAQAElEQVRtZnh6WhF5ECeDeNp1EiyNmKzkonkU9Crwdww6/h/EpW2w4YvLzzsb/D8Ze+pme2DrJ14Yn71D82BeeNbXr88K/N37qQc1yeM6eWr/rOAnfe4vS9WyLlqpUYYFeRfqf8K/lKLMqgjORXp6Dq23zovTgEfRtz+1C35biCN0Xwb5dldjPXVDx9aqKrpEhCJS69pUmZve0cc5t1Ofvnz5ot9++02VGLJ+1jczlchXsYevGa7gX0aqtqal3Yipg5i6T7Be9o/PWYRsz9B8lmmv6BrQwuD48THnBV+3pWjlZcCB7e/UowfPtBvPtuKoyOw51LEZ3Duefvx41cl+xZg2XFSwjWPtjfpkmQdxZnzbU/CzLwKcWhuSF2rYrnde8viF0hsbu534tG61VT0c49Q6658pfPdFz8/P+GVF1KCWdIl1ZkQqssjjFtY+t9ttyrGR+57f27Loy1fXpS96fnkin1fgpgVdT+aYOzX3Tiw8eI637KbnH07csYGvn16qsg3Nl9bUQNN8+bLo67dF335bgWfq3qqCfzMCPzQ15M8MBS8IQw1dQn/9/Z0Xbe/Ye0d+6EmKACevMymKLe7k40YMx4duh8T6v7VA3kWW8Z16/sYacBDXmdLCi4xlqYIY+YZNqBsDcH0etAxqVkQqlMTHic3f558r//n9fdZS+9dzzBtvKwd50ccJrjTtuTY9e35+buT0qtvTMuM1IvTH47G9E+Mb3CTYUa8tR2hZb3I9/O1P3yb6Azu/49c7L1k/4YH9B/I6r63Ply/PckxHeF1BD/Xfehv/x/c3/e6Xit9fYXRCP5EriFmRh4kvbsCqL3MdeMNHT7Q3eHctxMHKM2eti16Jz7/84w9eTr5i7zd5DoyADjgLtSwiNLADqaYbL42egAVbDOLTtXiwVlsa9MnTb7z8fvDS6ve/UHs4f/tyI/5Crz/fZn19396wyy6FhDmgx2WMSf/B3PfKWv4//efvzAG7nB/+DcqBPXrfiPFNfs4IBn/72qDL2JQy+7x2DH/5io2pK8u6QHPA987a8hShOsH1ZGDDMYYa9WRdXtA3td3RET1Gb+AlPpMerH+sSwfX8eOYFsdfeTn9HZs7JlpZoHNDoqSudgWyrNjmRt6Zz+9/eegv4N9ZX51oTnnQMJ+B3CXkesAlVLEHc+7OPty+F2R40vffB/4VfkEPXt7dLQ9wdimL5DxY/RuKuLRQj9Z1ZU550hfquu0QAdnpo1SSfzdq2TfqsH34/HLTiv9NAywJ3HWtiig68LVl7djdwzu5JQ7TOEhM14e/ov/r2w95zjgQ6GRt5XWLeWYORaREPZKKbL6d2tV5Lh++UaiU1MI+W6mHskxO5OJO/O3YfVAXTuw5GDsk5DjJxXfWsJ4X2iJRMunvelCPzT/AMm9MPMfemT/u9zf6N3rAx9eFWhspJeBrIUcyaF1X3bAF3Mg1qVK7GjaNvHAX7LLizwIN0RZ0eHytUqUWVdpNJxTyEVP/IdBU8YttuLGGte2s/wnSiaAH67YODBDGELpKnbNjbj5rsLZ5Jyec6xsv0I3PMLiEOogGSCkilCgVKYl1WSGuMoP2i96JfzyH+dztyxCxk4DPwg9SQRfTPhEOU8+xpmFwjIoDNkqYhFLGPVj3D3wjQ2j6tPFsuVB/V3IAVchhafezhv3P+lTh1j51nfSKpBBjpWUp016lSAmLBh3bz7RWYrexLlgMfjGPfyyGPo6D+cn5FvN+QH+QQ10bNcj23LF/J+9P4vTckxhBLsqQZcOUsiwFv1fo25ZZPighrn2TMBvY8c+/fdH/899KpVJz83dl/1fIWlQyJ4QCnTEickSEbCea5MuVddPTU9ONtVMjptyJlGAO9lw69e3QxjOSdSml4p/GOPv6gEyX46rYvq2pAg2ggxjftfl5jeent5+73n4e+vHXh35+P6h/3LOmeGeO2VyDKEB9dCmkSgCbxkHNeTDfb8DO8898AexANfGIUATggAKGrSVExyoTh2t/QPEJw9PH1QneILC5vMZzkR9IHyfaNWF8GLlzYeCkeYAYEfNSnHxZkgtakrPv3W58g8fSpaTD4OvP9ikr7W777PP1BNpNFTHm2IlLh9sicSwRmaVI4Bkiwif5mLgwGb2TlB3nd/nafQa6BDbAnRlwFRHcYCc6GUaLgLC5NXBORkq0iOMklmjiSooIIc6EiSzT4IsPpBg7Gch2MAwaJ4AcEXM8qOBd4z6LAR1u/mfgsWAq6IkIRcak7faBULQoIhURSgTLgo3+wLMTAxGhz2N89nGezXT5HJEyrmX+xPXZ7dc5FL5g3ECXjtEMLmgJAffBnqS0tIJWFyQVERM+cUyiIxPDhfiiVxGhDImPUpowx/qG+4hQ0BATKUjSE/o4xX1Azn5wfJ1F5zl0TqdJbrVdCnbx2bgm6/gwjmHqjNvcF5EqaYxrrEIfx8cF+neE92Q4O341d5m+PGDiYKUh5BTWohU8xJSPkwJgP0SEIi5we0dm057y0DAwUMdWU0bOs518hrzcN7hwm8+gT1pTB+Sni3sBF33juA2SKqWpUNwQDzqWs88zX/KBSOjiccjOIOt6eKLxACN8AogRxouJf7LCMwT8MwoFER8xPiJMaILtblrmdck0pq86NrUuRpUPhmQpylJkehOX9kg6IpTl6sss2BgajDdN0zltR+BkQuospIaVFgc2lAL8gGeXuDZgAe4dU50+t7tVmt3IP+lBf2ExHuglJX0BaNaaDv0BXkTga6hx7fuTycry+FocPl/33CgU2MkTgGFZF2To8mLOeAaIzbZA51LADzFKbpaPiFAEPBEZ8VB/qGAPj7XMhohQRsoyRnzgQ8F9J/6KoB/64vCpMt6/6XZivywFevkLTpg4RkGFl1RKwN93yITOkKINfCa1Pm0t+kOd1cxJ/HSP/wA6lKUwATKRgh+RGoyJCHHJtbDFqZBUknjNhE5XRCi5DoQd2N2x6bCkWfPgIuaFwP0AadrAdo4IaI852Q9kHtiCExjWQXOMOFqryIb+JfHBycPkMX0d9IUCWU6uhjx2sKjxpL1tu3YgsWFhQWoZxQL8U3fz6+homT/B4yHEJwHLEHwVdE4legpextnZpPeGnf1oOiDBuyPTKcfMQaxHBOPKHOexgY18BlE+BrY/qT0nm68dn5hOlqTLPIdmO36370GlXYoIlVKUWeTDY7j15SRLtxr+yw9ZLZc73V6xQW2VsUlTTHzrEgru/RnYEb7kieUandF2Jv3m040MWnBfEhqAm3YWkj7TNT8n4wXDgr5eKA9y/kBH42QpePhvdOcNuKlQB8dgXqJtrY0T7Sg/AMdLY4FX0L1SM22XyUsx+XpcJpTga7q+jwj0BcgNx0DBNh638SJHH4flMn7hwYTh2uk78V+noyCv0Qr8SlaVLDrtM/zSkckQEYoI7Dlk35tvta0Za3mMv7Og9EsJ0zIc0Dd4fAEPCtC4bCMFfuhKSSVSjf5SfKfZ7jER4CCHOCIC3l2tpVYW0raTUMiymIfhGjNkuQLKAV3EnwvlOw9UB/qc+C2wk5jTzgOa+D8ixAdIZfqa0Vnkw/bRkGiFf0H3E9i5HtC9TzjOHZkPbNYVkQrAORhx4Z+fdQj+A74RYZLywaWO8+ByiOdHQUgHm0EPNrfsvwGmdTOIsbIsIXlcRIDeFZlKA3rd1lU+/EDhcyhm30XnnPjus60S+Qa1YfBwRGrKG53vvPhCOS08pFcechc2J1Z2bAr+iQg92Gh2bA0bFnl86iRRx66m+Qli09MyeVyqaPJCdusvxmVWhflz7TGDvsO5AS0/8Fw51dmUfbApc8h6rSu6UduGax/5eBIbU78i4oINHO4hIymFG3VCjxv1cVKzBmfJ8nhOtWwH/ogIrUsTJ6PqiisuIWSZuKIv9KnzzM2StM0e+NAHH89RtoXHm4cUgoT8jCyOiPT3bLvzgI801PcHLz7edWfTwjY3beuYSY5gF4U+5OGC0bU2vtHNvgYs/xubeD95+PM8WWpRnX6anEUZUIL3Wff9p3Rbq9Io8sYX7yK186AcEWo8XC+tQJ+xfFY2kQvrtZLJg+tNC+sQ00pwx+jwQTZy0b4zBCMTuaXkShe9JeEf6sTXscfke7IZsPOwu/HAaZkH8efx48PYAyP6wTSzKuKyg/sGeFLaTCroaF4ZtkdMfqblGLSBB/JFuD2vfQcwKsawbRs2DOj45SICkcsba0bm0LlRfkK/AxhAYGVRn3yFHkV8g3/qweat9cA8WtiIW3i50RYhl1RnfQ30L0BApaO/gJDj+yRGbcMVewphMS88OvQl0wu4eF5/Z+NPjC741Ep4w3gQ90HbsK0M6Ii5NLp0sqF09hNaJ/eugRWaqZPaclCHT2rQ4d/Shl4poc6mnDiyFA1obejv3D7AO8nlQfxlmEZRySbbr4C7IHdr17rR9emAdin2S0BNKijRmselMos6Ap7kmZC1ZOV+YO8DeyA0bYkBIgJLDGxLO/hSgINP2EDqvPAbxOvOCyHUU06aF65ljEA+5BJHgXfvZBY0Jk/8fCLfjt4dfTsECri2/WWzE/tge/jbxtv2UETIcZIZ9A3qRldAuxO3Y5zIuM98fbCJ3+ETgewQu5PDmUI+CRaKcPtAr459zWfXiW078o0h2cZCPkjLsvk3YQf0Er7mYxz3GQZ+H13QGQoaShZiaZdj5J0XVP0DOcK9IMDVn/f3Lv/W6qA/gr5wXBTkC1U2vQJq9qFturIRurMmMJ+CHQ2JLEmsVGLm6flJCy8FhMyQQ+Y+6/KBb09sXFA6syIXMkZRlvwlb0SIjzIl55/jx/jS1T7kYxATpxyHljdBrnVhTKWzQCu0sZlokFKmMbCl73GrBK3MoixFpVbwNfEf213dCJEYMOR6aR8kMhZwg/ZBrEcEvj7BxdASZ3yEP4zDLf46pLnJmqrkuDDwxsYZKIoIjdE5a4Jzpc01XDIO/yOnZeA05RoobJ85Rg2lpAyRBZl3/PrOfdXT7YV57xm7NyX2KPQnMJD3pI60Qh4yD3aEmDZjbvRz1IDRwZx0UhOWZZVCjA9oFvgPzilElr8SH9+Z842veXSaEZBAcEw/iOvj2GkTkIwPSYn9G3SGspxc+zywCLoyLiLADWWm7M9Lx6IMxksq6LDyorwQZ5YdZGpl0e0ptSyVmN3ZzHzAq0C76sYmfMeHlse0DvLI+nrsg7XSRt4qJAaotgoNijEN1r3CI9Cxk7ueo8V5jIFfTh3UuYO68sr86fOJzVpb5N9cdVz5B1NY2ulx78RDqpZFldgqpcm6dez8zssJ+YCmT+bh+mH/OLcQSl7LOHZ8fZIvETF1ypKznhRkLJkS9HZe9Az8FvgyFJNfQHijhnE777nl5eVP/fjxQ9bddhnY3e0DOTy/HqdfgHQVaNu3gxgRfKXATKaYKujie3EE7Qd5bFodXMvmtqR9iH/Y7em5yi/6knn3PIpEHC7MBxGpxMZrW1jpESFQyQAAEABJREFUMWpAEPl3Np7vzJWIhB8vm9Ej28c/7PD8snLdsMXCuaiUoo6fd+JtY2P7wO7qycvXRQsvn4/zoQPf2zfDtvLzKfFv+hmFvkMb8aBpC2ISfSPCLDWQdeM52b72+OCFdIc2qlJ3Ov3oyJrV/unQlpKX7b/py8s3reh4YP+TeFnWKsfU7faEzoW5YINvR25RD8kTuJWs3Ad5vM8+j1VIy1JUWWN16Ozo984G/c8fm95euwayNNbbK/QP/P87L3gdkyUL455mHYio8Du1byGmdWlUBXpnpgY2D0mOT8dA711eR+N+ZQkVbOuX2MGLyusl0yt6H+r49cTeAwL+s/3+c8imYd+a6Bhdd/LrlTi/AxvPUbbj77//Tvcg/jbdPRdC5+VL159/C/1P/9Of5Hfdg3x6eXnR2pp++/pFv/32IsiJaUiWdeEZw3Uys2G7RJ9VGYssY1s7MgvZU9avU++sUxbNA3E1fBVSAI6Hzhy973eFco6pzFv2mWNGHIMYKOTugj/dVxK70S6PiGtMwU7cynqfTn5iImiwDIaIwB9VKy+mXl4WYneduAO89Rb0SV6rXC/vTmWWDzD9AFfoGXqQGwdxdl636II2fLigf2gnVg/AthZy78Q94S7CHWkkxJAPVFDFv5X5vNCQ0EjOhCsxQj6xflJIpXVeEBc9v6SWFSRwrm/JtIbXGIewXOCfUCsLujUZ54m6/EKulqzE4RP8qhSa8ePYPqg1rjniCAvgQcABPfvEPnjwnLE/pNEly/r8JZEn4VFU8D9LD/KFXGIdapwxhgZ6Ox9nPMIQlnLfpEs8BG136uXGOvHt7dCDa6GB8Qt+NN5ADueddUQ8BXUqS4qhSq4XYtM4WWgK/To2nk8e5KhxSSUZh2TBNlJEKCDR8Z/gJx/wkUJBR3y2hYjrHaW5oB4G1VGcB3qZ5sF+CeqK3gkd5ax3yaqMhn0rIJUyVJtkGSE2ZRmm04ciYoI+jkEebshtx4VSGanK4KDeZRRwTUHzGHxTbqlRjrfBWSowqTzX2UellnkP2scnOKcyc8rADeeujjKW2/cChQ9yD9l3A0Eigu+uiKDtwM874yb2/KKZvnk52wsNN+b8BbkdTjEFdT/U0JlUg6eEuTSwQ4Q5IhMxHBHQgt8Y4HS1pSqEzLSXEgzi0wH6kzZakKlPnSK4G5oHKoEk1Vq1sIZalqavX0L/879fdVvIq+NdBXzTUB/4+dBJjnrcQf2WudK/UGsadjwxNBKpUf9v/kGaBbkylCUnj+pCzZiBpQJ5bc9BnBjEWcjV4TNg0Ac3xkHfuf4hiLIUlVpVfIZmQtu13HT8bLyxb/OgdrsWFuSx7SBFnTm1Mz4CroEAE7jRHw4T+cPtr8uAya8bLkyU098+pgNEQBWw3H8EI9Ks5MvASQZfm6eNdjKJTMXR2X0e74LiduOYxn8RQGbY7DbNecGXx9mIPn/20/zrE5lKA8b0uIiYfcaFJEE37I8JU2B6LwzJYyNijpcbAW65lyJSEg2M/OT9iR/0XXihiJAP8/LZt4gj2/ezbY7nxucLB5lBtLyf0pnKYNAArxOATsiDqmh7Gs/jDAMcnw2gyvfDFzSULErLJpLqQ26aNe2T6Uv6QxGpCM4Cj7GWYdLAaBFBjgyAzOPaWAJPPnwPWJ4Cr4COmz3WPjJADh6XfkHnhOQe4JbEEwnoojLkPvEdcV19yhlx3dOlPx6mbfV9nu1DsggBuskbfO1qYJnc90kjAiSJYndSPA/O6Mf95DkRufnDB9KKiAtoj7yuOdEmdIzL9jPRQcDeER92ZdxssaAm5BvAvCoPpAUwinPDPnab70FRRPiE/Qf0x7x3kwuDdZo0KECVAmKIsBwUNWKlNRfAqqs9Jx1/maLjyDDcgFymNZA9IuDhxgtmP5cLm4wNHlLIx8Dwl3+Ri3GTFsjJeMhNWd3mgmqwbh5H97QV5lFEAFcsRPg6pqzLlHuZ1x7zCRHxealBBXROmE7+rXn2R1wNxuk8tJVM2U7uHMhq+SJCQfsEnyMkPu4bfA30G/Os66DPKJVJ4LIndoZWRw7TtC267xkjECNCn/8sI7fyeRLDThH0AknelJIqWRQBTfpkGiBGGIfJkbaDFaRjw12ZOXHpvmjS7zYFtyB44prXhPRBDbadXAeK44yOkwXYiawRoQjzxIeMCwxZa1PF/qZnaEtTIb7cZ3t0HoBA1dQVGnBUKSkIKZHL4MnMMjheIi4elv2PL+Lykxf8PMb94vB1BDpzbX6c5sc6BFceV6jt7tuY/LzItj4WxXJhChmnMlGWTCX8GYZJ0ZELj+P0tw+D7DuPO/Fl/wDPX/ZXSWiUlMlY952F/W5fYAfz3edC8Jz28ELDulvOk/ybAL2Ls1sDOiHL5rZOXYf9lHdplQflNvvdduK3weLBUKKq1TYhkaegW2OhZ5m9ULDcBtOzP34pBwIc0Z1A+NUY88r86aZvIHunBh8TTGci8BXw4nThoK/tkQxPviJCke6F9lzlCToDXBEPIeN0nLLxdOAF+YE+ho2NQC9aph740ecIyQ9JPqe/JOygefi2lFRry4RlWbSuCwu7RbU1eBVwISAOFLr8cc0nmJ4F0smDLvUdWSz/xsPbiW8qtawt1/gO4kGb/SqQzNMUC/IV8Cpn33doGG/G0IAZLD/lNa5lcww05NpNjweRE7ud5Jt/g8njPbZkYivJMW1bHNQokzPfpRVk3jUXh9jO+hzYbmdhahlM37xgja0Hdk7ssSr4Z/rGNV33G8zP9z773tcRoQxrqslrmzG9K7GzdWjIH1PGLp+Ta/eZbykp1xLMhA5Dzp3J1zmBzhdVXaeI6R/zPnggD+KlUIP8JGY7TlrQ9rkR0/aJ6YrD9jjnorxz9yGsT/iqU5sf2OagPxhvmzgfrFtyX7ISy0N+KbqzSXgAnXHut27Gt54G3yMmtkRkXGq+pishrAriBJblzIJ9IiHN9QGZHtMsyJ6lKCLoMkiZZYLpr+sqx5HtbJlwN77v9OfMeet94uOTWKm16bbeBDE+IR+OS+tsef2wEQrND7ou68KD+BO0rPPJhg4PNzx0+ie0TfPBJt7Jy/KdDW/TjkBO9NI8hiJCBdktp+1SqUMDrW17ThKsaq2afCPJpZ2Y2dhw3/D9hklOue6c9i91wLSC4LIdO/oMSVmSGF14oFu4iw/QJM/+lQ4M4hjBrdAb0L7i0rQmX0ZMZIRJdHYtdJP7bVNvbt3nZvcxx5OmyCS57SQmI0KeKxK5CnOZoKN5WBYpaG/NdrypoKt9Ko6g27Fu/X2OCK2z/qxy2yCmvGnpWHR8Jf2TPspT2qFQkSdZW4YOYnVhbMD75No8DPuODUG2Xs6LzrXbNzZGthnjHXufEsZp+Ka1mwYv1TY2ZSIKNbEqUrINvUbYoOdNWNvL+i7kclvaxIlMbeT6xiYDokN3hxYeilBEYLOuA3td8h3IP2a/dTvxpcds1O9SgpgLrc9d3pDyht9x3qF317JU+lbZRyHN8XxDHz7cJ40r8V0rm2+kdkR84BgLfuAMdKWZHO56f70zNmT7lFLkY9i+CGOZHmwaOz+srxQTr+JDQ0P3uRmB3X1t/a2LdVR0zQ0vCZtszD87V24LOeYMEQjr1i4l15U8b8sy5bUMdMn8N+q8/fjz50/deVi3nCsbD+a9rgtSiZg+p4hzHLTsF+MNNkGgToyMaX/3u31hfGsL+hT4derFqZU6YpqComNk0kBXcZi/LWg9rd9G7Ngu1vfs5BQ5ZpsYzMPAMHy2o/8D/l2IBb+csU2ocB8q5Ivl+fJlpb0QH5vOsSnLxiZg0+o/Rzc3gwv3z9SuZcq6szZbkTcjZbksU0cOKRQRyuKzroPQyAxiZyV2bjN2jO/NbpSHb9XT87McAxEeN1Rb1bIW1UXwfdKCXzoxIY4On0GMcMmYYOP0ZdrOuttuD2LG/SsvTotjKiTb1W2EPzZBoOktoe9hMohxcj6hJzXm6Mo85rGttqkPX3xixsNVd7oGc4Zl6cgVEVNmy/0ph2vHoM/2uQAWfDo14P39Tcd5wC+VJYnJosjUQcG0j9tSJeQO7HZQT8zj5+tPXkgwjvuZw8wpjgHrlYwVx8A2J+uRgz5RR9BGz8/fZF1MY6C3TWf/nVM2KSLVaYyAoWyTrhMelqc6J4hB09+JuTu2PYg107NPQiHT3dn99nllc/Drly9asb3lsqVlHMaYfGsVG27ybwnbJqa7LA18551r4QF2qGJ3VEfuAIqSwaa3Oxcfff4G2Z1N5ZCUzIcDXUyn4rd9rlVOGX9d1xk7qDfvQbcFpgzOIcvQsdno0sn5nXlm/kUBXpw4jkxLSDToO6dNAzrhJvQeAAOhGJEKwB3G1Twu3Igy58ZGvTIcBKHt2ImD9BiM9PLlCZ3LrFMHL9MwOfdVtvNAt426LoWyFGEKcnrTnU3DB/XI9Do4Bz5DONmmE0loNxUv1NqiH98PPe6p/XHdP95P+UWq1yyZFZ8P6B5TJw+T0MlghuzsOiZbXXWeIfM9mTNaW6Z9LedCji7rQn49EOME79ClS5BTlReAjnfymtqXGcjp9oKOKR8dG7+93dHrLpFbAzCPQIanp2dyfNGBD95e3+FxYHUMx7fFyyLoSP5zq679P3++wd9tRYrxYdeD/ioxJlPkBfXs6YlxRY7/Pro6dhzIEWA5RzgxpoH7gkndOsA5tX3UvwgIIUZE0D6wy2OC5mF8yX/1wLFo2gc5/0l3ZZ6UsCVruB9//cn4rojAdkLEgZQQ5pImvq9PYreCslngSwcio+cpwaotVev6DP+unz+6CGHqftXoGAcEywBh+Xy/39nsv8sxnplab6llDT2/BLW4cp3Y+pgyWYqDmG1LU8mEUhHLEGKqcx/6+m2Vf8PQtLptB45/e29py+RlfgexaZtFWoI+dQtxMD861g6esx+sYSl/qoyzTBEh62lL+N4QERdNiZxCHhLFf6Hgx4+fOokNU6dLJ7HZe/elIlIRoUAu0+jknX1AC+1SoWbYHivx+/ziF7qLjKfRNHqTQthl1fOz9UxsIgDd4e0xbaE9qkS9LaWp1pvasoATOlmbv/vPzLKeE7Scaz9/POhLGR936uQl3WOzL+7aeRPndXUpRS8vz/B8VmUvABF0nKdsS8WhAQQkSklFXDaBIHQv23Z1nQTHHUd9f/uuP/+bXf/tf/+s5fnQ+rSp8lKyQsAvnv3XKCAhXCeGyAemgr9pJ21FMRb4NK23QnwU3Z6AW1OgwGDAia3tR0QET7K8pkXYkCvwQ58Et49DCzReeMn4/Fzkg6HEqbCD71JZpPVJ8BjwCt3Ae3quxGTIPygpdEMgDWLnTu5s2HawlyK4tiZ006Tx22/E/hiqpam20JCI+Y1xhSvwsGspoYhBG2daF2L8/f2dq5AHECoSa0nlXVlf9eXb0PMXy1WQL+HDfBUndN+ppdu0oW2wM09tzFPWzXaYbTynPu4DPPDfOvVQ6KmwztMAABAASURBVLzDBsCfQo4O4kGu0Ihc7kcMdBtTj6qFuPJL30zNeBBiNnQrxLD1WJnvvNZJ4mLGeAQynSrWU384MEZEUi+WCfbT+9sJbsfGXYS0nl8a50WD+jE6DKNItgXgfE/Gf3lxjK7iEnkGfuyyrIirTvpZ9zHl16T19PykUgp9Xe/U+ghI8uUxztdQoLA4BiBstAECXzqh5/x5sMcz/c4zFMuO2W5eJ/m/sUYx3Z8/XxnTBelJZ35Bko8Ei96HbEOvF5wL9vu6NhnffQc+cE0aDHCb+2zb1qqst8j1yEIMVK2skWsT9FJXH/J6IE60Xr6MiCmP8/vgWRpLzTmx1iofntc2ntvOQ1Mfj4E18aFZZ62z9zogo4q/K/6t9jmDK2u0ynVbqir0SDPZTwPjO347vuusCX1tP+82Wmj6ARXQ2bYwBLlSNHXH2Cc2Mu68x7a2seXy+YCGa/XosApxBH6XDsZ4DW48y2Twc1gQPqWEcgqneXjYwrPFwrzTFrHWH4rcgF3K09aDpuOpX+NC0x62EWwU/MtIcEJcTt3/P//rP+gf/vU6be2+COsU2LpRh3bGn8pSVFvDd+vkcWCUjlIRxlunXTxHbNsD2l1taaLrim1xUHdO4mMwpqPop06krmyPQZtCigj2f4qWJVVq18vXRv1YqWkVHlJmqmSRwvHSqf0b48dstx/jD7ZK/eFwh2EyGpLPhj+gaGAhtznQDO6Dj1wkEsEugLlyBpz7jW+FfP0JxjfAhaYxx3/em+7nGOsMwvWBfoS5SRefuNo/vj0GQr/6PlDl9vGB45PvaZzOnO0g/h0l7qktOFGy3KwXNRIMw2efrxPzYegh9/lamuO4ddPk5Wtwu28AOzKH2EoLldA8ICnDvOHL8n3qHZB1n9ugPuXxGbS/+6SRaLG8nNTJSo+ZoIG6Ax4QG9Injvs8bCAUzWB5pMALOYj0cbjPl8Fw4/u6EwcRga0LtGOCMFSoMN5AG/cYDoZcfxgGVgqlMorCBHUdU19wBmMmcO3+wMaGLCnYXch8j3HKRaAUaHMf2RUY9oqhLvnhjfv5Z0WYWHyvwA5oOfqBDQ4NbHRSkNyKkO6Z0GmbiQjdLIVvPgMIgE8gd6ks4pDROiMKSTxE3goCYPBJIBiA/EqfQ8E4RBJXFuUC0Aa27Ay2H7jlY2YXqRCE4DMwEB9FMBowWbd1dBgsfsZwQRu6cAZ4Q0LvQcMFn/RoZnxEKCESAX14RIR8+J5mEday6iVTSV8pxoMG9K5CPMjvTuHr6rSZsXEK/gDdpGga9Ataga8q97OZ85gwx11NUpj+BS540y/YhQ5JoZIhTAQ99PoVY0WiLyKEmBPc+ylf0l5blaEwgZVSFBGqTGyc5CP4sn28QIrg7gNOmE1AGNPryBLiH/0RAa/UpAfNQXvHRxLyO36HZGHt63R7R18mylLqHBcZ8ljrf2K7E9/RTegk4ZQ6aLNME06oQq9Au5Um7rBdSNAtiQzQytkqpKAZXhH04weGSHyhimBBJ7f+jFRkUSGGI0IVuVYWgLYxrHV86Dyg5RdSG5sEXvQdzJADYpZ/kjEyF5azE4dCzkQm9yOeOg0nOGSjdvr7FELyTznanrZrQeoCjRKpiizlA2oWJX0Rgc9PzHkqImT6mcG1JlR0mIBtCnr8DT5tNeYEjSiynOKICL6lgX5uy5Iq0IQlMX3hd/R0DfA4Yxc6QbnG8d37kMd28CZYTwO1A2/LwkWEItEiQnShw6BO9KmPdbdtT/AhMdswnzqIjjvT/oSIIGYrJKElaEYqoYsGyHtqY3FqegO/duLvJJgSYbMUJbFuCF+jQ0So0kcppDyYY0LG8EE3CrIDornTz4eeya980Jhy0W/7OC4Mc+EGX0E/lOg70Kmr43xUko+ATZaQZS+TFg1ESacemyZD5WMQJx3e1suLKG9entNOHbrCFsgH8ml+EAd1tttukeYNU/oHfQcLqp2Nu4Egid6Z6AX9ymJ3WQq0qizLtLuDFpwwDuPF9YFtHzy4WVczwZOy/Jn2R1EBb8CDUitUUaRkHqWmooaEqJ1NLiTHFl1hBQ22K4J3Fu3nsf3NVvhvEHSDvoOXt93AtQd25B4wsV4nPH02mJxhIH9E0eFFNfY6yeP+YVvKn/xAngWB4D1xulAp4D0mFHKo1gX5K7JKJ3RMY8C/sbAtJcWlfG++rVUtbMjO+PqIswRHgM9zPvbkCAR6Wfe0cbi4s+H7YBPhRD43CZ2D9oFsximlyDz69HHIfTSA1RUpGcfjBi0HtjjAM/7Azx0iXgfUEjKdjJDpd/oGCmQWxos+qeKnZWmiizzaWSwHelceDjt2xAbQXdd1PsyWkiy625TFdAb27vB/8HILslylTtoU2BiOEamSocI50WvYl2MoQlrY5KiOv8b8xHm5PWnlIXZhoztKKhIfKHQQuyd+fFCDfXatuz098eCxIN8QXTrtJyCyqNaCLl0+Th5AbKPWigrtEQGuFMizUO8bPrWPstiv0IKGedh+M7cEPnV7g/cBLdvPdrKdO/EFGSUMWqsq2DqwwEE8H8wTXOpkrHPywY6hc9C0B7FQskjQjkitxM/taUWfpojgbFlOXG0dOuchvvyhP1UJ5IzCtVRiJRvAV4WXtLHZl/Q77yyX5dzZyN7YlBQOGshTSpH7NmT0nBSmpYKdT2348f39gY3gjSzrtFGB96ksUkd5PtwL9bpAURI/XUKOoU5+nmzQ0KmkLYgF+35FpnX+SahVz/huWZsKbVOXDMYxFnu+vT3YvNiAHTj09rbrwcuIzEru3hRZVEuFb5FpNOLWcS6OnQfnBzllG9tXG3rv6ON2xAK/6OmposdAvD5pDB7gIwKbN9kmO372b8vdPRZ/H9Ds2K05dpDTL4gf8LCeYq45iJeD3LOdr2sRkx37wMNM2cDiRpbJm0dPbHSuyFCglYBRMlO11anfwgNtA7KEFPid8RFhEtAdbHBt5OeOXd65tw7gsc4XtLqkQY1xvbSMA193ZEv7AB7OgTH6HA8m+laVrLrhF4P7K76sLcn1Nm2yzry/qdVVljOUc0yGYyLQa+iBzV6JmR+vb2yOv/PieRflXK2kbujy8vSsta34jTGSAlkSOEhcy3nZ7ZB04BPWOIne3LW2yHleqcm236BuDHKnG4gVKXVi/5PrTg3tvTM+1JamUgvyDu4l2z2xz0m8Q1bGdUdrTQvxHWE9TroGmwrISTtmAk+sVQY5cerBBrqw4wDMN9C/lDZxHmyauR9zK/gHIT5FhTxbkMVNtyfsuVRFWMYhcfZGX2uLAj1Kplbq4WIcZF2WpvnyDVSVFCiq2PL5y5PW5zbvd/T+/ft3eX15I66eXhZZPvvfNCGjAp+F8SVThbk4IoRWqlw3fF1KyGC7nvjD4w1TV8F8DEWEGnJ5Q7tRR41r2uvasF+q0rYxjzlvDuJNjAtit0DfZ9dXEceDNUBF9An0taVM3gEu4sFjwdYbtt5kHw+cMLTLR2bRbV3I39v10notEuPE5q7xjnNoEPuBYF++3PTy/KKFDTD/+bnaKnxyxjSq4OOmL7xIzShqrREfzxrk8katsA4/2OD0S1T/gGBEqiRxhq1dRx68GOzUjAEvsVH5Tr0i7MjFU47DiFCtVcnZ8oX15tlUVEfbxvHebVMlvIsW4u/55Qm9nnQSyw823e/Uaq8nTXebG5fnpJ/IUbHbC35+eXlBrqo+X4I8Lrsh2/3+rk8857Rj6om5xb56Z1P4lRd8B3XNNrmtK7KmahRZxFSxVOp76nhgeWqg0LP3oYMXKYWcsrzL0pC9TXvWVrXtd21s6InjRIf397tO/CGoSaFIiZCY+b/C88vLF/S1/MtHjb/TDVIEiNInje+8uNuYS8L2GnQBpmvSHX91mqKECjIszKEL8VGxj+Zx0Ur6A70iAklSGVJtgfxlQilFda0qxPAKjRtrjy/PL7J9n7leStPA9501yBv2e6fO8T6JGnqqs3m/P5J1kvBDoTYf2OHUTj0MlH56vilg6JceP37+1Ovbq14dW9A58MGDNcGP728z9kJICS9xPIiBnZegBdkdp8uyyjHVaoNeqpSCvbrs52W1LxZFhHZk7AQNH+y7qBHbDb0isSnF6ezOpS7fZx1qS6jS31pVIqcUjFn1RH358nXVl6/L3Fi93SpdY8IgFjovqR37GUXCD54jN54Rdl6wmU5EXvLxvdSmG1DwweN908n6JCKI+zrtXsnRij8ihiJC/ndiG+vv+uj2WpqkpK8Qc+QKfrENLLf95DgfBPBAcbc/Pz+pzjgI5qZD50ddO5jL39/f5gtrcST8BufBua1VTy83JD7x5a6Szq2h95+nxh4K8qA1yzHw8TZ9VhjnqWpgE/unlKpED8fnPnm9yy+oX8nJjR39+1w3HNNmD15g/Xx9Jf7v0HsAb7otFSvl9OMr8fKgDtRMYvFJlkdYYF0bNli14esH847z4aDmWpd1XRXRicsT+UI+MsBfnhRKlVpoF/1dtaWen29K9gwXatDT07MKcWW+7/5z0Myx4ihZsNeGHj/148frlK33k56h0YcadJ6evxA3DduZd5/tiS0W4nZpTQ29LLdzy7H19LwooghE5BCQitKJ2aKbf+vyy03P+KJU4g45zjlv9xkzf/7zkzr56JdQtp9lqGWZ9rDNEULWfIyBnkM3YuXL12d9od5/+/asG/NkYe6rxNyNF/Pfvj7p65cX1icNCwlZUS12ZSnY+VkVGW7Y5pl6iymIkVW//cPQb3960T/8w5P+m/+m6b/7t79pvcGPurnfF2J8yLnZ4IGoen/d9Y//4af+8R+/y/V5Y54hJNGfz5GYoSCr9LQuKnlcEKkCVKATUP/n//ED2+NXYq0Ti/f7qb/+/kNjdN1YW9xmjV/07duKLSWGEfcHtWnHXsH10A5ffRylSsU1oHU1XqAsLSbflTVGjaIkrzdernt+6V1qDb1OjwGKZCOHLHcQwydwwOPAZk3/j//qGzItenp+UkRFtyHKGbZMeC7YY+h/+9+ohT92bD707bcFWHXzy2t0ef5S9Oc/P+sLNejly6rfvuJzYvztbaPG7tqYE3e/8OXl9AM4MaZ9v8/2U67P20PoLeyTfAVjTj3unXXzXT9/vsn5x2OahD0DKbIk/Lkqkuv3O3X6x/e73rHBjt3u5JpCPLs0/fbtZebk07R5wzZl2jvoNwxJmanIgL8YZv7IzXwa8KKYyMdJcLheazR5TvV8fHMMULuySBH6dQR1ZRDTwi/S1XHwLB34wDH6t7jvKiWht7gJGPJxfNTUoU4bDg0pomCXQ7bL/X5op6YcONsy+b9tcQ3+yXrhB3Xqzvpup3ZbBMtqHFDlwxzu2Gij5kFWrQS2vLHOSr2Q689PRbUYCDqFErsc/WBN4ZESXbr5mYj6lMgeSVsWMDUhuV+Yqxq1xjzDNkSLnbXBSW7YTrU2cnBFb87MKR4Dijq54jpp2JiXbTOXL9IG3wz6kYFQiya3AAAQAElEQVTPA994frB+na+DdcwJYuaY3II2fRygY0Vpoy69ER/vxMYPYmrjbLqB1J5/lqXqGf1vxPQT+tUp/9DkQy51Ym9DB/PasB+35NAJDJ3cEOI8EUle3++9035Om/ne+rUq1m6hxJ6Z4qxfx0CQExtjxtmWGKlQ9yJARJeDfLrGxLR/h77lMDx43n6gi9eAJ+vAYyvaHzHt8O/+3yu+3Khxmzq1uRCrFX+v2L9kal0WBf/+8T//rvnDZOh1Zz3z9nonl961b0O2k+lv6D7gO5AH8SQ4+PqceTHkvpMYd9uBvMYPcIKYF87t8O9jR44Nu2zS9IroGeiUynTtoZmcyaiasQUjxKTOV0WErHdGhj4B9F8fRPh1/ceL2e4oABg5u9I0Iub1P/1yQIE6m8eHskaNAJ+PgF/8aeN24rr9uri+M1GK/uvun3//kc8/7/1bi2UQcrjFYz6vBW3z/gT3ixvr6zGGz7aIoCuuW19PkDj9PRBvbtOvA2rwTuyV9HFScP7VzYX5gDIdya0mF74i+PIdxrTcEw8suQ2gWZ+H+z/BwyJCATOP+SPO57X5BTfuN3CpoMHwyz400jS/HZwHBcCTjxHd7nGBUpWkaC3cTDRe+n7K5rMBUa5+qP360GE5TMcQcdHgNHHnGWTQfolknRQ0zo8vDNwYmY6IkGUyiHt9HJ0CY0C6jxYpIqE7dDBZGMzHMVcyFaFfR4AXKOC2iL912N4ed5Cs5DW0UP9jVEQoIgQpORH1cZjHp84eb70N7nafzwyEFpIacfp7tlIQh06KtOLiE1Mmbug2Ddi5S8nFRcs06OQTEbOdk3z4bL8tFO3WipsmuN2Fs1K8I0LmMTv89SFPR1nHgeNhZxI02AYnhUxTAs2jlFAtZV5fEl+XlhUFP24+TtCGmzycSw38hVvkSdn8RGPoOiyTgabZcIJoHNO13if+MPje/qytqWQoYqLPL/cZd97464PYAS2D+fqMBRkXc7xp2J/mbRCH5fwEy0DTxL/oD64FOJ6Ccyj/IIdZRtAWVxwOYSUaTQcT4y+p1iJGoj6S0MeNGAKEMj/G0R7Q9b37sqR8dCZF0/T1P4WIUPnAs99sr4iQD39bpzkeP3ToZxbVVlWQxzgOS+NYz4xUzMbry22G6+7qiQgNlDKdBh3zdD/NPk3wdUQoIpToZhzHWUQycRH7xFdHHlSdtgHlOofmuVGHSsFejO/wsg99Npheq1VZUpWFgSFSGJwP+pmPX85W9MPSdIQK1+KwDS27263XQAaa58f3pu+2oMXxvhBvtVYFAnZwO7LQpeQ+I+YCemfxaZ4h7mv7lSemN/Cbx5zU206+l1Jkej5HhknJPjFeQm/hIWaZP/mWghR+lSCrgV5ox/UQrGkv+peOgp6mE4GPGONxERcfy7y0inxJ/TlluSLA+yDUeRixejR90MdK0OjWexpuqGTKGwWmdfGxVB1aJzJehMzTMouvDsETGLYDtCJCmAAal0w0QWDMum3+9uvCQqyk46RPmh3+G09hB7XA+IN7x7hj6kMsaJzTF4ox7dOwo38qeV0XTXtnQRp48rHsJXO2u39ZmuiEhtBjIF/KdbOUUJZUhG102UIfh2NjIEy3bsgzz9y7O+YiDxuzEKcEoQNMh/7uiIxJ17lHWICjeU+rfBzEy4k/ZtxjO1RnM+MicpI7B4TNP7FTI1cafrce61qxQ5XbHVfGM72FOAZV5qeQIviSOAvcwB/SJ75xW63EScUWVcE/y2IdPcz33TIhlM90KwIbob9lioCemSHuyUPOGxvN795YxVZ8NHiwCfoNmEEKyeNAlw/zCjdCxzgGtxtoAlfIFQoPDuHHYmzml8Moyiz0F86pkkk/OkQKLoAUXDfs0drCQ9eigu3wLgvr1LJWzoVxoYL/Synw68zVHfq7HHtZihK67muslRo5FRHqxEHm1Wd9OsoaIkILMd1aYVxoih0SzYw58etxxT/jHddtabIfPSbEvxC+KPLhB8GM5HKQw12IoYr/SzbkO/XgZc/Og0uAknQGsXjgp/nQQp0qpQo3AQOe6HPdKAImfDrBaJnt1webfjsPz44ZVNHJhr144O9sHh9sLG5sBO5+yGLdEBEyP8fg0lZ0RACFTmLV+e8+835i44HQgvdA77u8OSBerpxsgu7HY9re+ohjmxuzO3pdEJEq2N62ba1ho/UCNl9W+w3Clt04tlG3buhkfE7IcvIAt2nnYXpga9u51oYtOtzE2TLtokuBk1qrsz1LkcebdpbQjc1Kb865zbX/IBc37NR5aJ36krfGNfil6/1+1xsbyBHBQ/WKLyv2cVwNeAYwlPDLrHNTY/6EORwhgz9P7NTBkSpz3Y0XnkGfVbNfMhKbLbI8tvGg8cDPHbs/8J/h4HrBXg2gWxEhtJ0ff1lOw8kDq4EQAO2KLdfTnYfdg1o2CILRxfhUZvGFWlvZLFlF15TReqzYZ1mX6ZtIOAyh1w4cOqHTMfD7+zsxcE5/xgfSicJ3XgRZ5g0fOfbcl8hbayWHGvwW+N2wRZ05eedFRId5wUeFPK6cxWG7b44fcuE48Ck8x7DeyE1OZOa02Xp7BjuR69RJrTqJ6xM7OC4b6+Y6cyvww0M7c5DhwN+25coGbasLMjXZTsdpHf0wL0EeCOzS0fPANhghBI9j3t+Jh5286chlcIyOC2XaxPSfX65NXOvxYFfwPA/ojUnL8tv3ETHv36mvtpvB17avwWMEX9MXh8eVktOWtTZFxIzJhfyxPHc2UE78kCiQGTqxxRsvfVb7dFnZRPwyx4xpS7EhNLBNRy5Nfy9r4/qQ7eYNKNsFtsgILvLbFwu0busNfL+0EPT064iIee3vTiC+saEfRONsnF+JXVOFeLBOE2iPCDZNu4wakZyxEzf+pkuCYARfkqwfJ2RsStoiQjHHuHUoIhjv65A36DUqPjvRIfFNpa0xljMy2EbGXMitFb3GEPrD1ReQMSnj0PKL7xNxU7JJ1NLhWsom1fagLvNyNqIoItTaAo/CuSn4V+HVGjxbUSmpTAm0eY1gMxdO6nwn1223A1sPktXr4Af1xzGUDDKdyJiWcSy7vS1NJVMhKSLk/gjEMxZ6oNLUH3fQaN6pQp4V5xtguUx7gGvbnsjgmm95BnHiNselPo4I8o0YM91aGy8W7vJv2A7kjQhVbFnR1+vMMbAciJEVu0olUys1sGCHiELsnXqwARzQTl4IBS+RDuywMQ++v27KLMT3Eyai1jDWdA2wUfCvwb9i14O6tFM3K/cLc7VpPNhYNRzIapwbL1kbspUS2OOgnt3x6S4ht+V8ZbP5x88fsw+RaR/UjANwTRi0e+PxwKpdnQ3Ak/liI68NFX0Ny6RvXYN4Luh26v52at9Cgzj0C8Var/gL/Gj/PahzQqEshVOolNSKDq6BA/udxMJBbdrh9WBztERVYouDOoboCugMLk5wBhuRwRp6ApKe6N7xZ0TIx0Zdfnt9Q66NOrwq1OSuwrqiuFYCkuvlxgtM6y0l9PmWRkEPMQcH45PrRCcBwZdHBbiJndhhnnKkCjqVTHgt+H2d/bWkbsTA9BMyv1H7LNcN/zzzYnBZC3MigE0LuIE8g9xynExG0JZSUp28I4L8OamJFbqNtkFd2/Htydx7yLFrO9hGA3s6Bmbu7OiHowP5IkIJr3VdVeGbpeiFF28RKQjK7Z6jC3YSx4PY2vCb6foF5tevXxURxMVQ7x19G3CjrXA/pgyu6ye+wC3+QOX6FHKwApbN1wXeg3nldEw7blhvn/j68mnXyXy4eW0A//f3V61Lg8cBdLVWhDrz2nHptcQBnfv7gzZNeUquqBTE/4EvD9kWEelOocKU7bPmHOSidXSefepv2QxGXJkHbk9PKqxtvn77Kr/sjCi6/CPdH6wTzk2nYxi5Pcb2ca75fPEGG6F/++1PyDWQcygRZCUeFvLgpHB9w74QnXb8zAsp9HnYdratz5lFlTj2D/+EEfiCqjyXLWvV80tT8vLRcxgM+QxZ/YVnTusRCBkhYmen7wDOCaSS1nVRgPz8/AydF5nHxls/++QAYWOttVG7Xnl5FRHIUS+gLjTHVSZihMJrGMD1IMnnQZ1diT3HkePPehTiIAIajC3wjCHFSZzxaubly6b/+r9+VsmGTRzrrmMndoO+rmMn19/f6DtWbfeqH9/fJ67zqJ8nSFhlQBQoJYnzFOxo73L9WdDVctCATzpWEf1Yh3hsbSXfmn6+fp9t3749qfIsRRkSKurbt2f6U/6NZvPyy8y3V9tR9Ady3GfcdXybOXgB77xryF+hJ/lPVyfzwdm3GTtePz2wrThIBXBCg7n3PKqcxuut6vYUtA/Z936hu7SFvhNeJzTM45kXQZsKfhjjkOLQEy/ib4y1fRFWISGDyP1FfnG2+RmJPLvfL3kHChoctw/Wro7rTmxHxNQrIiWFBATXHVu98/z84GWx89Bz1M6atp9DA7sbT7igd2FjYbOC/AvXQ8adOPSH6Odcm6ZcKy8af/vtadbJCPeCwOfz0j9AZhkPZHP+bMTCIMakFGGlG3oP5rAHdeTg5fVCzTU01w+IIB3UhrgEQuLTx5hynci+oYNB/8KxIJtjIDyI/s889zm4d9+yNObHS8eT+tSpd0I2kROmv7O29rlDY0RB3hW9n3R7uqm1ihx9+vTOete+MTwcH0PYz5CynpY/Q7JMC7UkuRkY27bhBB3JoV9YE2QK2oX5a9crLw1RVx7//r7z/LdrIGOlThegtgouzlDI4+yPZZUiJY9DDHrEzQXWZWPOcB7Ybp24pxDQ6c+Yc611rsjRqEO1FsJiyLQbtdUyatqn0nbxXpaG/xeV0uAZJgT/kHFLkRKAzDxHIApCHdRzryltw5X89nlZ6pR1xpo4wOODfcUc0ZlLAeTtNhh0TJsUkgcd5wN7jWnHiFBi34hUBIi6jkyp1aZ1bVqQeVmrGjwbz2eW58G65iCpZy5hY1IMeqY5dPL84ufpjZe3TDX6H/7nVXW9Y7qm1hYZd3KBX8BofDT0HrLNCXG6Y+pg+7a2yvNYgisF8qzU8WchNjwFHnVB4hqfkBsnddJ0RO7YJgPn8pHPkmtNhc8JflfBME9PLwr0h4SCf24zruPT+IV5qYLndtPOYYVNkREBGHkC7U44mn59Ptvn4rx3QV+fB/rrE9xm3KTh7yDNATGG1DGUcSbAy3J4nCHiwkvO/UO2q12/eND1d9fGnaPA9xgDl/AZ4IVCuoCBEYHpNI/hbxAH+lxjcDz3RhiWi+sp48fZ6Ib/H2V/1yTJjqTpga8qADP3iMg8VdXdwrlZoUxTOCLs5e7FiuzN/v8/w+Wwq87JjHB3+wD4vPCI06dreihCC1eHAVDoNxQwWEZkZMgwidJAN07RBIbNEhVnSbciPvvg47rBt8S1XHq82yIC3CAgQl90LIu+rnjedIgfBG2HgOELJxlvjBA/3EeEShbopSaexH1MiIgp35iDQw4M0ebAc2EOLAAAEABJREFUEFdHgP4l2KyLYDvmmLlxyKpCwrANbSOGejh8RHJlAA0RQdsfQYrUvM6ZeCVUYQPd1bmJQA6yxnOCTDR9iXCweT2ZEB2DRQSdAe0nsYigDi2QB3QGpVsMyVdEgPsEI87NDILTPNtnW0h89HWVNO0Q5J5N4PvG9CCviPhvwCiW70RW4yKRLIvbTC5oHMjfbVtwOvrQpEHdeL6fAIOImH76skWnrTNWEKHLxYSkQpO+7GqcoOJxEU8abrPtzG6QnOSEgrCQ1BeAKsPJAvvV5tIsxRURMs1Sigo+injWrWOhzfQPYtLliW9l+qQJ0zBY/ohUyaIIxgLicnvHFrIS1D1OSsja9uMzNj6jNONZ/xQqwDftk/GYUJZP0HVpeyICMftMkAlJxGa8iDVNvRk+476yokx8iLk0Xbd5TiT0REPwFRGikC9QXSgilQXirtFt/BA/4GYU7lhMQbaPf2cKbkSoMK4ilMuIUCJkhEtDgm79h6zusC0l6AVfMeeY2zJSBljIV0QoaHOd29nnuu+Nb/1sY9vcMnmD1jGeeXi8gm/AOmUpcj34smyWs6BqyeABs6o2NkMwGhDsEOgw6NCiSeYnLvOLCCVjImLq3LB3iZQUynQp/AQVO0yizf5xZXAf0w6woFETz5vZw5s0eIH+1TXtdHzGr2U17czA551xJ6gJ/wq9mLiIPEvLa24gKCJUEp/JcqSy5Gzb2bw8OAAxXihk21nfzJz4ybgI83K8jSkTJPgYF4DJYN5lViX0XdKpPgbUoJihUnL2dQQ74ee4FpQyiyKS2y86g3tAUsJfgz54z3vw6aSHb1Ds52POy0OmC2lFmF5RuoSvka1Pwqe2poBmRCgCoN8+PEkelqdjc9eNY9uUYlphEmxgduzc4SOVbLQF99QZewDW9WT8iRC+l0IRZeKc9pss8xCtgjU1qWTOMvgexJfxLMsBvdNjPm0qPeeL520pbCoZl8gORZVM6IVmFcLejBlO7DI40PEYhYxKrbPBk1pp5AZi3LGKjgO7Rjx1zZIKfmyLiGQudh70HujuGJNgMSG5SXgnOAM/2xcdv7pt8hRXSJF8SdhB3Kfcb/uMqe9Je5eviNDXCyTXPXcPHrL2vavht5VDi1YbvJ92N86Ar8mHaCNP2s9u/wKa2GgfwI7/aB0G6zQm30J+YqgggwXo4/Ml+4n9LSdNE1cgRsApxMachxZezlmugj+eNhAPlvvETYRKcBc20tb3RBDHqTfcGUWRZfJ74lFXSvjaeC5hIfHAFvDkBl81bFDB4WMdaIw5RtizAKmA7jnt9eknBfIcyHooYsCzq3I4438hHhwAmLe4TvTcOFjZeJCt2CMisMeAUdILIFeG4C/4DGXpQmVoipjoeswH+IP+RTWdfxg6AEYzFXQQyzsPtfYVTer4/eBAmamiweFjLamNl6W3+eJnyL6QQqARexASfJGJgnrn8KgrMyXaTtZiz7f7fVPvktv6vDm5zSlTQdiDh539IXCGSkktPKQXHv40JEMoZL+vy0W1VZUs6hxkHByiDp50DJkJFnJhj2W5QvsqRaEtKUMZQAlscmL3DTl3RRi/yzw2HqJ9wFbm3GNcSCUTOszDUoTrGDd0zHk7eChfdPG/MPaDDSAFeleZWAG/1YX71A7dEztEFHneH6wdjruSKUyPHtLAqI7VhQf1lXlkXR73h+6A5ToY73G2ZVsa87BJny8MaqlaeQL3mBO/Gc9gficMbMKT+O7wQF1VYsj3Dx7yxLW0psgABn3SuhYOM1f5oI9u5uWhnYMgu21g2wOaJzFpmc4zVMvCuCrTqeSrYFAE3zC2Xvb3Af/zPOnRjJF5wxdstaCPXxhmJC1SFpcDnvu0tUyLHo9vdeWuqKBzRlXJBu8FG3ZsGNhz0FZkGxboHPD04YMPPaAsIX8wzn6wXJ0gf7CuPojvE53EFYq5Zk/clCKLEkGH1zkJPkOdZ5/MhHejL6UI2cepUEG2WmkPIb9xxZjAjif4qYaNxGV93t9/kvs2lcJI6EUY76BXsh0sn6AZkfDsk4fjqZTAT3XSSsZlFgUyZsTkZVkdKydBa19raI49sUfJlOe0fUOzvq5KDNOF7ue0/cla0eqiSCn0vJyDHDcRoYyiwlzJAm/qljXANN2SqeL567xmSKmUKinBCO3EaSegCmMr9rD8g2cDy90pM5tKWZRRlSWwW5lwIFPvQwl9AwTRV8zlAzvusn5+rsmQrLdlaRzONg4/TsYJ/zuGMYMKfE3PLyeCg9hOjDpOsqQ8D8fokB8yv9vHTRE5ZXC/7fbgAA5x4ClFhKTkJ9SWim8W6kK2rgHfB/n7cT+JfXTnQOd+Oxg3tJLPEl0Ocor5MAJahbHm8ORNqCmyznbL15ErrWCI8ava9FFhDB9ygtdl7vhU8rbI/0MHPDtzFRUEVdVW0L8gQ0e/rsyUD4ekUESoZCpS9J3E8DHLBzn8xssUcUUE38QUhnxwGOxDf8u18UJg41Cr9864Xf7HJfbJjn6eZzCXGOq51sdQZoFXpQRKgc/ARgObhQa+2siVHj9Yy5fFdm3CbdDo2j55CVlwHfhDBRoZqd+vMeR6RIAWs9n+QDN4WW9Br85xg7jr5IBQktsvWtemp3w5xT5hsqPbg8PM3k/GD0kBToK7QiflF7+BbwL72ac7J/QhyXSypEqmainYZuAXcVV5WrS1yzDGTp+AAr1Gf+Cjk0PYD30Qg6aJadE1FJGSbURudr5vrZGzr1MW473zUvd2+0DOU5ZUATr2OHl5K3aaiDF5+2XD3DNYPkNWee5FFGVUSaGFOH15uagxl9J/yhA5bQP/owjT8nxJ9GZpQd6Obnc90P0+7fVAhs6c3ylPRQQ+7vhvk3OO9z6m0ZFrkK9OFNzQKcFbFl7Y2S+jK9gTNQ7YW5OuyCLqg7XfY9d1hVZDvkXOW5EBflh0NXLx9+/fFdhKzEXHQ7Py8pU0ndh7F9hK9N/3XR/YrjrQIma7MR+sl0l9QQD70Hlmo61j09YWuf92/0AvcgX5xLiDvtqqrqzpl+uC36wHNGOA95hjdvZ1ESHbT3DbmasPXpo8/AJmH5p5o0sre4OlVm3knQcvt8R6lJn69u0V/yzoX1VLzNK8T+ac48AyFIIMrvJl/fySxPPKumRWRRSV0mQddvaCtS7qxPjH7eYhKpnIl/KYBy82/Q/eSinkDOzeCu07Y2/Tx4f3ctjQsm2srR3/RSQ0itxmupapcgjeGPsgRgZ+zEhc2RUZqrWpYTcpyO07901La+roVAJNep/3Ii6SWA5iciE23n656PrWVBapQruypikSKgXQlK9kY//0oixFmYaEzCA+JGOt6xU7oj97roHsuFAn97DUSX4YkiJCpST6L2qTT6Ne8ekOLdGfckwmdjvJG7TQRtx3zSuC+/GAv2hHhqjgX3X7uBOLx6TV2oqc1zl3I5K5/aaKjzILehzY+64Te9ifoZQUc6znzsf7h3799Vd82JXw0vwHDF3LZej7Lyv7yk3/9X//m/6P//1fJTj00fXgOcG+OaD59E91j6y/wWS8J1zXpo2431jTCjYstagCzgUfHx/I9mDMgGyBdsixJnyUQRU+A/CzxMG++P6OHveBvqu8B2zLMmU2P8EwgZboy0up+4+fertu+i///KZOXP36/79Tdl0ytCwDSPJCaqnSSfyd5JJQqC1Nv/zpF/lP0g9rRFx38pfioUbM3G9d+5YIVyZvgSPmlmVorUG3QcWUQok/pUTfxh75uxb66cRvJ/Yb+ENyHP7pL4v+9OeL1ktRyUV+tjmYy+K6Xq/4+gKNqoCeaW5eU04ohxgjvX0v0OnIs2G/Ae0ullrtPGsbP2BqaK0Sg1UN/cf8qx1DEZowJOQt+CLoT/RfoB1SbqpN0Dywk5BtTNiwwwN4/63rx687vE45Dyz4ZFkbOazpBX14D0lchio8l0tI/u1p4iASyw2qiV5K+R9eOBZn/GPPb2/fkHVBHvC6YTCHOzIMDeaI8S4mztiB8TvPnlLYG8TrQx/kvBu5T1zWcV2LSklqzw+pUQvOj4g5D2Yck++RCDua4ROPcFFEUWL7nRg5mdNtkVbyUUmphMQHe3fgVEYic38CsTNmThjUpUrco7LkER4kwesJ3CLPMgGRXJ2Aauyxu042jwP5BrYJFQV8RAkLeBbkwVbgUFFp9FQpAWXKv/16Zz/mnDS8ro2hSKmERPeUgSZlkUJcMeQEFxHY5pwveTfyfKe5w9Br7iAH062KIW1/39ueYu4W9CwQL9ArEB3wfNpB0BtAJ067POe8F9nZtw30kooiUoG9TbNjazu05LMNocifDRsZT9OmO88Gng+IJssgrmH3AR5bkWNZRd+Q877Y80qJzkN96N+u4Ja6/Xt68oCTyOFm+xkRQBC+kII+IetBHHqO7ci/M2kjpKUuzNdFSWVAT1zcKiIYe8h7Xe9hAj0TosX2QdanbyTQJogLcnxr6lkw5sSFaJ+Cp4xYaqo6FhlonrQimfTtddP/9D9f9f37ppZFD3L8nT2hiJFhgE5tdcopXzBbMJT9GRHKDOy8MHfXKXNHwAd51P826YP8Os5UjgqvplSolKpKoshSJPR2nMBCpSRQZFvaL7aVlDpZIwd6RAT2WieO5QloddqN6xio1eODEeKCsCfC8akALYoIJaC/uyJMSgpJEQG4/I8g5AuU33Es+EEQmM9TGBjzMd7fQ0bOpv9IBneYluHr3mVEKDLhR0mDScdnSaMMrhunYtACfNE3riNilvrDZSZuNPyh2c4YOO8kWA026h+7Pce6x/6x8fPeqoUFoe5xw16BoNu+gC65+YuE2zMDFUJJpRIYrTWCg2AhWdCkL1zbrtJmnMwyx0SE5jULfwXtswV6qSy2W7K5gV4pBOeAXhdYz/50vwioOnla51JCNAOhCAMxip0s99QdgSyrIQJcgI++LuMMcFwPfwGuG8d0Ma+M4zpdyDOoI5ORacz0jXl2ncTVyUJi/EmSLydUw4GPTNc0vmBgb0RF7qdekOM+fod0wycypOR47Qjk5vMcmjHsjk+cvy/Mb9gQnx0RIeYfXGmY48yd+//gExEqtWBr/JKJ3tYRfI+jL0PT5qUU2c+Og4K/6VKkPnX4KkO+GA0dtEamA1v5MMBJY5imEQC60Guw6TjANc8v8OJy0u4NiYENERtU816WMhePNGNoSDHHRoT46Kv5AH+YgbjCfaGJIBFfMXVtJCVxGa/3HTqnCm2eq8kY1IVXJYEWysK4gT1PfG/coWCs8Usmd3zQLSJkOSNi9qM6DwgbC+WhjkMcGxsbVW+S9m2T5zQjlaUooWO72r7m3/v5tAGL9slY4xkyQyVTWQDKkkW1FTVss7BBakuqlKIAzzCQy/bwQ8POQrubHrnXibqUwOjCDycL26mIUEfoDTyPGdjQNJL2LJKhLfCv3GdQT/C7TuxtPxOyykwV+jCWzj/MhUKM2TZJ/4luD/Q/4OM2QyHJumkAABAASURBVMlkbCBDAiHxoWmWvjek/bM0DeQ5kM3jHVu2lbhKSQ30PZmblp8mlVIUATEN5DmnTZ8PvdvzoYaH8QcPNrYPQ5GhAKlAB9dP7NHRw3O9k2i5xV5dtuPGpsF83GdZKzpmfvHT5G2bW9cNPjsPQH4oQH2LRlylFnwHM+yIK/Cz5UdUDYxp3o6TJ48+xySM+DAkZ33icPBiWyCqLIs7hr8gZFxMgA3Eg3VXq5XFeoFvm/JlSdn+izf92LbODUCCH4zWlOtgod/RVWzwStbJe4zQg0OLG4ecBv9pG9eNW+FhsEwbD/u2rXWICOhKA+H4zJtailqrQNOyLirYLzPBGfJceTA+GVexbWvgAO6PCM05RezZZoZSUhCFVoFO6qQvM/DXzhzc1dnwFmI+wm2HbGMG8Bny3Fsvi57QZllbkf3meNmIV+Obpw0zvnzF6PlBoY7PlrYwF61HKosU8Osx2FLDs0sHMUQKIPb6fMB5/7nz4LQ94X7w4HPAc0P2U6Y3MNbBfL1xMDPlwNcnjnb7sxT4J744tDOfxGXbL/iTW3y+TzpuW9kcNvxbEMzjA4SCP0upcpumYnzDc6CL/eYXZOZTSsF3MWnZFhGBnVMFv0TE7DOPhu+pUtfMKQOa9MoAuzm+M3edGzbmxJ0HPPt5WVe9zd9CCHx16iDmCDGReCd06Bznhp73qdNCvltXHrQx5gM6ts1OWckRDb+Z152H7IPdrmVaoW8e61pnnCVx4dxhHW3niMAGKVlS7jOLCjp3/Gz7d9sEubsB+2/EpR9OXRf4tqdtJq6IkOkLmQcx95iHJ5us540DWkKFIQH9Ib/8hY2ySMGhVudQdMfHd8bcgI0Ydq7znxDeaPdh3MaDysN5nESSxNe0e2sQ6NCgiJD9bzAvx8WJPXfm8EEs7cSy7WT9D+h3fH0CmtfQtnXdsd0D/oYNXhU+F//pVA4EVpdrIHNMH2/gbtDcwXvwgGGf2n9SoGPKvFqrKlmmOzElcSCuAFIF2hW/2UfWhWHq2NkHSctS9cJB6kJuWteGXgVILdxfmK8L/mw8PC34PCNVS9F6qbpeU/6Fycs1qA815PX/rVfgE4Hc+NC6iSBzfDuXB+Mj3De0EVc3dLoDO/uDzgzu+HJdm17856bgDaqGlVEoE5ksI3MsIrQRi85/O3Qe3O/Y/YDnx/tNP377KR8ct1bU0K/w4sxgfzX7UVJEyL4TV61FkSJnJ/iFe/SZ8d8EW3leHMemk5fjnQUK06kTtxu+2DhAGjT4gbWUwNaSD6atx9V/MuulYcuiUqVq20yuA5pdTz8e6Cg1+gyOz+Cwu5SEVoH/s/z27cqB08usb8TDgxfZjoUTeRwLv4eXhG4CT8h4qKB7w3/UlOXZblkjAl3bXKtsE+vTsTXN+hRRX9eCDT1mWRv+b9Ad2siFjm0pWMM6OeUgP+5yW0cYg+XamRM7B/AH5cm+wcpGnLKOiZ6m7Tgr6PvOA7jpXa7o+vrCQbz1LYoQPDs+3bDZDXhMcAwxvRgyeAivM24sow/THxy+zv8yJiXBJ7Dv5ZJamVv200BJ29G/bXjHlvfbrgB1XReFnc69PwM/PzgYugMbsUonvFZ8Cl6gOzZzHAV8GjHTiDnbyv43L3GY4ti5c8jvHNCIv5Jl+ra1BfuvwEXrctV6uejiFxtAw+aWM8mjtVY94H1HTs/ZlbVnJd+6nW6bdNretFfmzZPGk7bbrJd1yUwZH7GVvOzZtg+aT3y2Q/+mB/nPB2E3xxf39uHJnBroaOOclB27PYj5O/n5jo0dg4MDvIjUmOswscGaYFrFe2UOhGur4hQEnW0vcigCvHF46d9+fbA+3d7xK/a/3e6s0wC2Nl+EQ7chy92WRYsBvSOCuXhMnW+Me4C/kRtLKc85FtLivAX/QU4xHVI5MTR0EjAHOiU0VmgZpND7z3f5z3G+c+DeRwf3oHlMetafkIbfyfq4E+sdm3VycwcnPmWEKYFgue/TLg9hEPkfeDkOOnKAIRrl+HDp9icUXV4MIefTZT2Zmyf2OqU49MDW9sWAxsbatJPzBgJttDumNKSd+OjMrxW9v//yprdvL3IcNGInIqeMzl3cyDKahmLTyoGz/zzl69sFmzX0uzOfnzHheD/Jq36eiLD0BkRKTbsQTpAb2ELwlx74cmMPPogTcXmOG5yDEEOW7UJ82o/6zPfPOWybHtOuYg+8Lk0vr5aHuGeN/O3XH8IlWmhfyP+S5TBoXqaxsVfuMw5tw6rra2jFpo35PjJUmJcW62lHaUBw8BJc6tijo8OhB88pD/aIB2s5JiUG8K8kz6GVWAnsGBHkvju4rDM/fui3337TA38va9Pr6xtw1cvLVd/eXsjXq67cX8lnlj0iFBGy3ZalYo8FP1fW0iv3q4RNElntn0K+ejzuyNVVeTHw8q3p9Vud8MYLp7fvL/L18fFTnbjo48A+iaxFocQfpx6sT9PPVlxC56HCWrdgxxV9vD6t85m2qMJvaeQ08Gqr0CpAEkOLLuwPLvjtynq2omdEgVgAVWJiJ6DglrzuGHW+c0xurJf2TTAvr+w9K0Ew0VIqZai2wYuZBWhaLkLPQL5ETmTfbui1S2E4IXdi9wd5f2Nvv9PXFfDzXPZLMnHBhu8ObscvP3iJ9NAHB7F+cf/+kxf+rC/eHzzIb16nnKtX9CpJnBG7g73KGGLcjbl9QD+UpU3fmM+DHNO7aC/oHtzwoXB+clz9fP+JfA/6pJ8/3vUbdf/ZZOfNgd/N98YBs3HNZyCpISJUsihT0EYA4tJ2dBwY17JmFC3YPomPBWOtrBcF2ZjyxG8q+LH/xLWRCyhoP+Wc+pyXD23eJ7Fu2w8XaDX8POAVKVX2CBf8uxAPl9emxlqZ5ZT/IcPKfu8b8fbt21Xfvr2qIOsOnZ15cpDrrf/1eiHuX9gfVAUyinWvkvuTNXEhbytCB3uVgeIn5R17+6VnZx5G2AonIlNS9x7+11//pl//9is5+afe2dPtyH4lDv/852/6/u273t6Ya2+vzLdVf/7Ldzl/CXvu5Hfz+Bsva3/79TfmwGPSsA135sMDuN848G/4Fdn+9KfvWokBr7eXz3V3XVddWIsjiEUc7rHL2vTt+zfZzndykmncPjY9WJMt286evs8XbIkelsSBgi/RbVkq9Bbm+UosLbLt3t8fxOiN+LyxX33HV12wAufKC4lX4I0xF0XAEbjDZ8OvP4njnz9/she6i5VnjvnrX3/Vx8e7frJ2/fh506+/fej95wM+g/6D+TSwTNd9/5jxaTr2///wT03/+X/8RWy/9fGrcNmiOAObNl2uHV+ag6Qivf3yIr/oLstNL2+n2rKrlEN+vnKu/vbtopW1pBAzzjl31uTMiowBz00b61aih21cUuJ2QnLvdvkaUic+nIPvt0O3jxO9uh74bGhTws+xmN7PMW7fQijGSMp5MxTk0Ae2+mBP8evfduwLCq7wb2p/+449GXscQ497l2WwzSOSNU/aNyHrKa9ZYt3tzqs8L1qWOzlD48lnDI8d2CCI+SY/t12IofVa0bMj8wO46Z3cYzke2GJnbdnZAyMsPl50Abcx5wr5uBGLhsQYUVIRoagSVe7HLD2usoZdiNHi3Mm+Pks8++JUJPh8DexniAhV8q3X/IjQYG3UwBYANfW+UT1kWzKEuohBaZvr9xMvQ7rg0419hriSPePLywWdr/i+MDZpFfuTgZwhyxPih+aQBFvwqhJFTtYC/9nwTrA5T1v31pARnRrzUFwbNt7tBHKS/1EUEsnz2H+y/TH7dmQ8FRZMgfzS4f0J+7mKHUtptIVMH5aqper1ZWXOrayLixRVfRTGdP3xcgzYZh4TzNepR8REgTQ2ORiza//cdz3z2EF/18RP4w6N4Tk8OD8hkHQ815ACju3xSW/hOXldm5YV2SG+82zkfHhybtV51ugI83B+ufsfCp3oc8J/w8Ybum8KfLAsVU9oyiLaJCFCAIWYuJCv3e42cY0xoDOm/JDXtg9t8CWdoBe+Bse6L5w9e20J7OQxzhMP5p7HQBosyzwmHfdHhOzboc+Lm44eG7l6g/hBLsYoiEEHEhT8UYnJxO/FckMU0XS7nXqw14kIJcBHgUDmYQjwNK8nHcw25d55DjlYg2w7dzMEXy9PmUyYxlCBv1TwQWsug37JNGu+6S//dOq//D/914c2eU+NmPLQiIDWSvw7rwGsCZ4HO3msQaiUmPMrRPwTmzfOD+/sAx/M9Tv5Z3i+0edPZk7cZWlqrSJLSuQpx47nwbJUVeaB7bVhb8eZ42DaEGVtA3vQdEop0GjTB8YzjvtbIxZ8Y7B2ESErEwrND/WI5/3E0fOKdFuQAPtU/NkqGVVfF4u5hTXBQHaDmCgBg4EiNtgQtZkgoce9JoAsAzU363mZfyfY57gBVW6c+E82Bu4zlvlbtMLwINmZjDfySMkkHjpH1wCJ4bKtqcn9Az6TlpDMOBCjaUoTE7nDEGz40yVqmp18BSCuQB4+3IHKt1HNrzMTBjRp+v0T3Bl39sHT94ZpI/r8cb1DpM/xbpEQXcFPp33SRDY+k6Hld5tLNwwT0Nc18BNSQ8DjI/gGjEKhJNiSGwpBnoly6PTTL218ZBCXSwMiUYMLzH0fEcpI+f5kMnffYLgs0vQ5/jBtUPT310mwKqQAweMMlgtr62AhPYGvQ4KTJN+xvuvBoGlWZJBgYCeOrzJgmwqc/AUF/NDzGuAbFG59tj2/Q0nCyXTSH9igo9M5bXcg50msebN42jYWUv/x9WX7J0oo4gmnEw+LzxR5Dg0VJqftHxECUb7muE8kF+b39KsEFhHztL3+cNl/s4O2zML3v31Mw7Zib4I+feozsFeFd0SIzwTCava7br909O1uhFRrphncmZr5DxLKQax0hX8ilVEUnwCiFJqX6UU8KwNBxnA8UkeGUEoATcjFLTcDH0eEKom/ZIjQkGZbKqKrlJD/35RImomziKDNFSkkeWOepUAPSvYb8eh2uuQxrTYVFv+ETkK8ZM5xYyKE3ObE3hlnmO3SpPeUnRZkRxUZvsIhwnTIacRpwBCyjPrvf0zrSX+okK8mPuMIXPxwqmQB8ulW2wWwbNWyJ3QtBoCYCCct+CgZo0lDSuTBfEpwLQ/DJd+E0RkoShotRwi5IeQ4cx31pAICYyEkppLEfafJ8+9EqvNr7PTBk5bx5ljwCj6ISKV5KhTcz1v6GI6OnQ0KsxofDQw5edNnm+xs6ux/g+BTSoXO0xaD+oBJLfixmL5UKDttAkIIOgbDrONQREi0Dfp2NmSObdhJPHyh8hMvrNmhge8YIPvf8/0kn6UNSM+Aink/5XRN8C3KoIOP5T55unZpuk+ALqgRISQ16d8hGchHmEW+j5QGuOYRAX4yApj0TvfhIxCGgp9k/QUgH/HEtV86PYigkweWA9nPaVtGgFNKTHnPOa+7ShZN3YbmVTJVSgpUleSeA56CgMm4pB4AUkD7lOlFgskUAAAQAElEQVR60Ek+s3wRQVuXsPEgCEYfMn5E4OfB5vFEtwAGOYN7+q3nYEgIXqWA1yeIeDKrwoNXyURGKYOS9o4+Bw8GtNBWpJBONo0bBy2+H+Y9BJ1Tjp0rD1mNQ90E1cuDkiGMCYIbUjp5eN29uWVjKDb6GU01Fg1iY9KynIB8IYOGbyDiAjodG3v+T/ugq3VyjNkmRjFEhLIwBnz390/7R4RKKUp0FJfHnL0j00FtyIddlTld2Pz+G84Jfigi0PFpL49jwPwQHpQDGielKLuOE3996mA6lkFBN+D7A/tlVq1+wqDZvh2DcRzYHOiXWRTEgQDE/T0XJLK11pTIXzJl3hGDsmugR6UPclMGlx0ZYDl1LiZEY0agBzcMNp1hHNpObOR6Yd53aHX8GhGqzt2MddvOAe5B/MljC33NOcIOgj9tUNWcq9wzVAYxz6kyd0K3j4OXB2ziCYwgHixTZc0R10GMBbjczo/HDIUCPaGuk8V00B/oazlPJp3HeDPueOzTfjuipcScWDiAW7BvhqY9duLtzsHxzgP+gZ0bshfyegFdml+ChAaMp674aPQ+bZ0QSVCC+RGU68LDQBW6uj+QtwvU3+HEh504F3Qhp52HrQcPWxvlQZ7YHoO2QzBjbGj59Jv5Cv1WDsQTngOB/KLsQNcBZiE/ZEoRIV8etyDLwDadfdtGDvdh30D/QNCCj0yvoGTFziXxVxZFBLIODqge+EUqZdHKw9NgDnbyg+FEf8SHTSdDG4bNOsdCQgXbmc8YA/ueM99sHExYx47cYnCm7dSUUdE15qGw56qCKpSXZZH1EQ/iJVMlU7U2FWIQFJVSkG8ga8dUCKbnuIodGnPBhywFHWsp84GrIlMBIhKZhjAbLyyGDnTp/RQmkA91RBx1bNaWotqKEr6Q/v1j+SOKQqZzqrBXcLwMdKVRy1KR5wQOBQc97k/85b6KPIM5dRIDJ6XmFVOHwwJRj5SecTx05eWzD+iQUgkt62UQl0nW0rDtDq8hy2naFmPGCvJ15ulJvhkaKvBmGGUB1/IH+h+yHI4NhaY9T2Qr0M1I6gFOx0Y7cKpDvOO/49yUxHvjxca6Lqq1EbPkNeI6IgQKYyVu5f2d5fJc9G9A2N72c+8CB82wv+1TWRcihf0SetxUyTYlHejyelHlYFvIuFLaxraRaPB8PclPG2vOxjzOErpeXhQRQhJZtweHdxsP+cbxGLqQ94BBamCjZF7ZZmN0DXS8XC7ygXhEyFclOFZyRkaR7dnxHWhalib7vmSBzy7PCw+pRTJkejRAY8lEHqk2j1m5T7wi2RYG+2fSKqksIYYocXJGgpf4YUwfDGE4Dgwr69CFA/UFe7QVY6GD6NuPTQexFBFiqk8IhGGUFJrX7jyH3TsINw4sbuS+jkIBv86LqFNDG7m8Qy8ZezInGnlnwdeQ1eFnJ+IEc80D1/v9hHRRZmKDE1lPDoQeGji5A8brxIbtfyCfkNVtA54d34nRDbt4POjqfShSHFQuakvRQE7LfJIffX8gv8sAKbMq8UvmCu8xeZvmZW1asMtBTJi3CKSMVCU/iMvPcTsHow8OfQR99z9923UiU0Jz5+VIKWWOKYlAMRgp6gW/8aKIWmKzxkHwQq5w2YjjlQO8Cy9jCrnBv8X1/dsbNI9pN9vE/j5sX/icrG2DLHr0O3NxV8WvsCR+AvwNW4j8e8XO24wxy2M/JLrsHGZJQ6UEOFXL0lTx1x2d/OLIOrZloW/Vygsn2/zEb7bzij8rcncMvvHy4/Ho1kYRoUzB96AMrfh84UWQiIFIacEfz7k38IvtwTiKA9+c+HjOFQ65A3yoIM+Crbo+3nfKUwvxahjjQX2fNOCoAzt01qlB7u3EYMcmgSBRpMFLxH3cOES963Z7zLxhPZ0f13XVxtqCqzSYyw/W0cFaNYihzbF9u0NgqJQmKYR6gixyuXnoS26PkZhrxEIfQ4lNbaeKD+3Hnbi1r0QMoC6kwIlUKYYiX1kqdBttrg+9vF51nA/k73J+8/93m+B7/IbMu/2voTG62iJViwihg/nlPQldWvBfwaelMA/o8ydL0Uo+sr8jgtjSvC74dGWP/fKy4j+JKc5hdqdvyPvXRmyG5Sf2Pn6eSvbWGXXuMRr6CpuD/PwQ11Loxhw58ElZqr6upO8gx3i+nOgQ4Z6A3yHhq4YuXh8Mtt/CWPvjqZf0IF8cCJcpVebjujYlJivoFRFKOkpW6J16cJg+elekMIct17W2hmSDFzQ/db/dVJHnQlw6FgrjcL0EhiLQMbBFKFR1EqMl4RULtDsEA9tLoIFDXVKtlXtuIlVLVYVXV2g7T3zUZB6eX++8sNtYUxr4l+syX6y2VhURsvzfv3+nHEDIV2MOtVa0LG3mqI39ssG/bfnwyyx0rvh5EHv6w3VgJ+cLz1PbIgJNsk69ZH9h75G7sp1aeCk18lDyIiB40bAzp4gu8sqhYL1O7CTEaegkbu4cdGME2Y+9ox/ytbaS9UNRhL5VF+YyzJh3J7F0fvpAcw7eOSy3zN/Ib+vapq5JHGWkSqZqXSTm0wM7fdx/IgdyllBhTu3ss82/E1uD+W7brOSo3379gTxifFMpTbLfyCvbfUz+O/Pm/pnfPsgFjqnFcyQlx9tJXG7M+3e/qD+liJg6LG1VKVUba8eD9e7j466N2La5g+fMwfoQamrtgv+HQkJ+f3cJ+/o3hb2nDI0ZOw9egJ/E0+iFPCb1Y1FEJZ6Gcr40SrXayAEvErTv4L/zcveOzTvjMIESf9juJaukMulGpAK4Ex8/fiW+wc8iJQMGeeL9fahvF31/W/XP//mbWGp08iL7dZEKPgRVwUvcQhyMPNHx0IP53pF7BfmKONeXAKerj13LGnp9q+w1Q2/fVl1fKzIvWpeG3JLng+22YuOV3MI04IX8ydw7deMF78CApaZs05t/IxW7PmYODp1H6HEb4B3i8UMisryfffveVCo0fm763/63H3OskO8JoPGB7Fzzfv31pr/+7UOornVd9Oc//6K3t6sqsUF4E5oJrdSJLl5Dtv2uwJaD84NB7Hm9MI1ODI0xdLLGdCDg51yYrFO2y/RZCB9Iy7Jqva66Yq/vvBj/9nqZOUfI77EL62YBFxLYF5pH4Xkp9Le/3fX+c9eDPceBzU+ENnhtKvjae8pv3171y5/e9Pp6VaaQpyu8n6tSgajnU8WeEaGQaEsN6PQOLrn2xAEbxlzJ9X6Zu2ITULXdpZ8/TuQHkXH7PEeRcMW0TxITWaT5TAKfiJAv4+3MiZz5YeD7qsX9dFq+hq4DuyHCtHVjDrWlavU/dCbfXMl9C+uKxxdidFmrbNeBrZJnln/4h1/mn/Ce7IYUnz8SyuOfzhwtBcEwZkwbLdPPK7koqZMedLJnOdDnwYvGmk11yqR5cYSIzn4eEXHxoj/9+dsslxWa8PsgD3x8fOAX9g/koY4iljXIjwoQgErevZDnWqvKlC7rRa5X9mIDARI5hHzTDtjick38IiC0k8c2ni/utx05ukomNBKZu7KkWmvyPqVBy/WlWX7RLrF06Mo+8QKUKlmmiOBm4HMMA0/bsnzSMf8Hzzm7AZ+Z94M8Yd4b5waoNukmNLrljoJMpz4+HsyljkxSwbdLW+C9WKUpv23bhz6voOxwpsBXCf66FDXKIEYcfxOfMMN0ws2CnZGReSisP/Kmywh4djl2JwID/LzpubGhg9c0KdSJ66F/uyqGCVex9UApj2c6MVcEj47swfwXuoj896Y//6npX/5focuVtriA1KTgBTxKZSR4wZhUWxqydFmPZV2UGbIcD+8xECAiGIs8MCtR5v2dNc5/PaFmUWQog35s2zmXmPFjGW0EYlnk+U7pmHbMRiRyNtkWJzQHuDas9RPXTvDaBpGBfEVJ2/wgxiy/vkL8gPRV/yojaAesyFfbLIPvT6Dbo2ngQ5uFMKCdIkIWLoIOhSJC/9FlfMv+1YetrMdX9ff7v28PNPK4kwXvZFM7ujHMmZKPzA4wfRNzOZvRNZElTMAdfw9G+vs26rZDBAS5/+MHn0wZI0IR8ceu3+87gob4od9yZEhmH5TiGlAwW9cNNH1+6HEHtU9U7qzjLBQmwljXTPcLigOKAYMAP8+D4D6fwQlxPkafRKA+J0iIH2g9/UUXPBF54kXELP3lW9B8O5EiQiVTHufJzy33IZqZTAOeg1K/X1803RARLiZ0gt6DYhomuDXQ9QccRIInbXwS/QoTuZJc02NoGxDPP+DT9PzQFiWmHJ7sBswy9T5Z8IwUfGXm5Nug21qVy0rmdLvpRsTs/+M9w6BrHad0rk7wxLPP/w1X+KCrpHlIbjfiQBDjztgdUkiK8Le4AhlRGb2ednneU8WudPOJdJuokwjpGBOkgl1abehgKDIe6IIduP8mb9DBkGcE+cZIQIQU9Bm4k6/O/EJE3yoi9PsP908Cs0u2V0RQFn1dtsWBrb2o2P5O1KYVIFQ2JPmJCgt1JlREyOIMC0y9exAP4KDzCbl6snB3oJRUlkK7NOg4AT7y+ILfzcNk3FBKIVEv2KUq7QsDvNzXkW94EJQiQhEA/VQ/+XUeEo55bzzHjsGyeZih96dt3e9x5mGIgBbw1eZbg+tIjfm6RaBqq0hZUkurKk+1Js+Z+Ml1OxtAgweEglhKRYa4dRNxxi3VjFAEoJg4SEY/9EPzcvElJ2h6QijTPUE9oMWoT51Y2jQivRxR6vcraHMlIgR1eIWrv0NEKCJme4TvE72KMp9lY8OwLHXW4YaMAl/zijD+vJ20EUXTl88mvkPiI3qti0G+LAgOCToLczhSSvQKwAvp8Aa+MwocPowYes75AqVZnfJmIGOWeR8R+AEJoW2/U4DIh/aIUERQ4fMkOOtuMiRxSA/juzY2dQ8eIh88IB7cdwerOz/h4DDI8NychRBBWTTHmnRBh6lLIAvtg/qImKOt/zEf6ocKeq88bESkAhwjnGyGLLt5ek7Gc9jcSO1z0/dcJwqB542cNzIR1ruDcxL/O/Y5JR5sBg8WCf/aEtulshSJXj/4mocYFwraU2lE7s1XlPMTqSu7qmXxQ7GmfifruMcyFakLu5f5wNRak2lkQgs+lRwd6HSgq/HnPbnAm0dEEKxl/Q6C5cRo9tXAXl1clBWZDY3DDJeQlTdumht3cPhEBN/PTygk6hGhAv8pB4M69G1zfV6+t0wli7JYViDTQxFrTDBqIHvS7vGWv+CrZalq5G1jeUDQbxyD6dp2qCLXS6bJgBYqpTxL2twvX4hboRURs79kyjQyknqqVmHXpixFmcQ8A7dt08YTnfHEtZFrHt5E0kdVYoM+8LuwX+ch1/G7eQw4S1ugW+aG3+iJfvbZsizIBm+yhvXsHe1wxk7cm2ZESHxKJuNTEUGcHfKUKCnaCvKFGPakLWGjqkonZNABvoyl+feP+bsSyGqfpvuhqxHQygmWLaLAC3k40BX5QL5CCv9kVVtXqaTMR1yBPRsPxq1Vn5a28AAAEABJREFU1uWT3Nh1EKgH+fjwvCIWbbtgPOjMFeYS/RkDnoIXdeKlQEeUHms7Zgn54EJwSu5fXhZV1sTWisyr4qzdc5NN/g6PDdvt2F3YVFzWsXw+HK8cojRiO+D57A8Jg0y7c6B3cKrx7JP8MF3BhYR+/PrBIfo7MvKSAFqB7czbphvI6jV14yC/Y6vBodTAXoii2+3QxsNhST/8nLAiNyh1cDhzAqMHbQXAjr4/E/xTEQlb7GK/cHdip/M4uJMcY9bn+sbDFgKggYLSfz7sgR0OcoTn2EAvy7UTsw8evg2+H6NPOic+8U1EyHHYWlPw8/ryIh9md9AOcsaDB+zdPoQ2JFWwt+N6uDISEpZdxN+JXh1d4tlGfxRNXy1rg0dVg4dl6yZurEQf4k6qjB3ofnBA2xUMDB8kddM9mHeHwj+019qgU1WIhdaqTvx+TPsQichzMC93bPCppgZ+9SEEKNwPBXNv0qKs6JKUHT1tjo0Hej+Ubhx0Wqbz0JTpen3V9XpFt6F5BXJzYxtYl1IKepannBEcML0oM8EQdtkYd8p5YVgC7JJpnw90Pab8gW4ggCeVTBV0C4abvuYVYADQLqXItApzgMYpn31kfS0L5NU7nBA1oWO84bkQgm7FD4uuvGRd16sSXpA0GebsgH9RqxfqdR6kPYgdx7Xt4peVG7aOCPo1r8B2omY5vVaf2LHA07aybd1niCgqpSgZ+yAWLWNE6GlFCuzS59xJ7fNf1+/ocMoolrEy1wNZjdlaw86bzMs+Pfjyw7zjygeOO/73VHF54lTLZt7Lsk7dTcP22ZDD//L8wQFEKcQTecf8LJVxEEndgnLjwzRR+kXUM3RTnfl6mpd5KDUidX191YU4Wa8X2QYG0zKZYeLokPBZsP8ruGLcxmGM5e74qHo9yDJzaxLnhL8CHIOgv6GY5f3goPfHz7tsz4UxKwdoF/YKbVlAC/wo7HPqP7oirAnBQWeWVGUO+cAtMzR/24+XKwd8nEtLKYrPXFnJhW4/8fHB/OrecEMsM9UafJFvjJh86yKtvHQROkkDW0kQom1RWyryuW3owT7Phzw7Odu0D+LLspjewcmt/dq7reDhIfvDfG3XjcPmj9u7Dk9S+cIHPTSIo86Bc/c9alomy+v4NF3TMx+6EKk8QRVZnuv75phnzR6MD3JQwz4LdnUctdZ0wXcvL2/KXHXg/528aHodMSOeug1XYIB5tLQFvEMP1qSH97TsX4N91IUD3MJachK/J/buzFnn6+6xkkpJvod2bLNjlx0+HZwI2llfApkjyu82WZZEtlXGOaZ/QolvlnbhAHLXjZhxzDfwlpW8CV/bHyz5AlXhPczoss1gRea0EkON+Tfw5fvtNtft11fWCK//xIZ5iD7rciUOX99WXV8uco7a0Nk+O9BvmCCxECFlCWKhyffisg06ep/MJY+x/AM5Oj74eH+QJztztwEJNoaGzoaPHDv+DUcoKrPQhySclQzEZjjx/IHuG/YfQCJlakTqjlzmsToHIksptodm7B7YBSoqtPl848D2J2D5zKBkKkvBRoL+jX3BAx7nrL/w8tc67cj2/v6hBy+QDuJzWCAGB/EkDfQ+tXJI/ox126FK9A36uu1kIsxHJjh4K31CZvhA13pvzJsDH++sU509w90v1bCTZW51Ua0XhSpjX5XE6ehVrV7l2J3+4ED/5MVJLYvK7A/kj8nnennRMn3rtjHbxH4HtXlZ9aorL2f8m/kZiU27KPD3VZUYKeQ22yxoLJnY564fP35g112eOwvzqM51C00hbbskeC6f/U2uvxBfdW0inTD2tMngU8TyLsuCZCr4wLn29eVVtvHB3s0vmLb9oY3c4Lm+Y68VngtzIHjBKK7OC8/OC6ttvxHLh4KfdWlSIJCk4zjUWlVEMJc6LeI+tYDT2C/I11MQlbxokG9gA66Q1Z2O0Tpj4sHL9n5W5EcXWecx9XvwQnJj3WlLhbbz4EODGIkIcP3pqktRYJsPDsHv5ADHc+AHyx7ERmuN3LBp4+3TU/cu4xzHqZV56ByZCX3llE1E/xiO04GOO3Nq10kuerZ15Ai9fftG26HLzHEvKiWVyBBWCfmzaNrBf+nn3b+h/f4D3Mpe/5hg7Q3BgIhghIRa9HVekP3gZcgH8m7q+GDlJdayrPILIfEiHXRorwrkFRAREuXowd4kiaWH/NIZcfT9l1dell1YSwrjQ4pDYf/xzC2CBjUnH+eVQkxqXqlgjpnnyryPSDknOVddeC5IcnFdi96+v6pw7/Win50R0O/EYEe280V/+qXpn/9L6vA6wf4+IhS88A1eVCd5XUGdWKvMh7pW+epkUgjp5e1NmQtGWeHdQC3cG0Ny7rUOpjHAfzy6Hjw7CAO63YjHudH2IJff9PP9XT9//sAuT7ue5I3MojAj2812GIwiPseotAMRErSzBDEiVeL5548PPcgfgzGKQvuVOX5lDjT1Lvn57WQ9HTPmhb+F/VMQVBbXkzGDoQ+F4xPcGE0Lc+6yvugbMZVhXcV1qNs5Ap9agUBriww/eFn48/2mB5PpQmxc8Ult0rKKuKzyfRL3DCVGBzIP5tihgigL81Vj0Z2XlBtz7r7dtO0fE94/fpKDbsSQlOCSNqQI/fjthu3uso4KybHiuWMcumEz5AvzuwACV5xa14YNFuqS8cR1h+eCv++3jRo2H519+Y48d3CGAr4XXtZ6bCW2IkTu6fQ/NDgrcN4yjnkbYD7p+D4ilFF5MbrKOPfHh2oduvAi1LZp2KiSU19fL8gGI31dY95Y/oRQYR7MfCPjEL+sHyfxjQt4XmlAEalSwTzqfVCKPHFil0MDfXz+K65AdkKL3DN0Zw9tu4X9Qrv7YCPYod+Y4zvzN6JAe9W6VK3MsSv5aYVZBbnWCn6qlKQMJUQyQxf8f71eVNBNgjgQEeLzWR3IZRmHSP26s9bu6LRA1+NMI1HV9P2883K9qvIi2LbtXerodJynOva3zvXzv7v6JE4RU56FPHxhHjf8a10HeXTKYELcn9jwTj6/3brmfBWXjU4REdAftG/M2U07zzY0MTdSgY4neaUjTICLyZ+6cR8RyixAqqQUQILfmTvGFxdsZ0ybVUQwFqDdH7d1vmqptGva6TwHN0KeUzFlB/9znMcYEj4LZ34L63+6QuPATpDynb5yFBU92Hts6I345IOm/+//7xf98pc7+eKmx89FD/abfnkr84rQFX928r6wmdDjwV748birlFTFx1+0k9yURUrKAeONGNvYr2nK0TV9xRjTOaFnn5z4UCFF8KVAx6FCXNVWoQ8xSabxYM017OQY29Gx0ZhAlTmZEaGIv4OkDjBeQRkRvp1g4SJC84cSWTWh69+XNJrZwMMeYzCBiHgGe6TKpC3RNEGfl3ENHm+HGj67fi+SQYaImG3Gh+UMDh/udhsOJzzbB7IRCBPTclK3XPYizRFPGp/dyBL/BgREfIL7Tc+lITJcTFzzHuYJPTeaZGGiJzhPvJh4CuEoIZlUycoRNPDxGERyt+YXbeN3+SS3uXoyecQVAQLl16dkKoGSOZsicurcwT8Z2C3gs4f2eYMcHRgyKXc/oSv8g9yTXnnScx95A3wpGZAZlBK3Qm2FJN9HJqVrz7rHfUFHQcvTLY9nsp7XDGaIR8TvYztEHajlkz9dExkMyjHlgAy8fd9p8wddXAT2HQKna8C8A3zc8wT344GDh0svfh1ZJkCQYcpSlDDMLE98haj+G+RnM0VEKNE5SxLPyThD6Osa6DFgbp3d5nuXBt8bDjbfoNAU8Mi5cTyR6em3/qQfKeth/z/hU+ehT/xDtq11OtkM+yDhoDyhbd2EvhGmH4KJcIV4RgOGDvMCLGME/Xpels13EYEdxbAEYoK4xh90m/KDFxkSH8TSSfI9eOgydBhG0uU+xlEQ/6GC3Qaynfi/Y/8pJzSmrsh0QKMz1gvxyUJ3oBMqsbgc0O/IPpjzQ05utpf5Rpi6Ju1SCrIPDWibpuU8oLuxkX2QYA+IHfAedBjXkPhT0Dg/213PUpQFoD0U8mU0l5atQ9+yO2a9GHvMCZ8nnJp84OU6JBQRE6SEhCEooYACloVuxuw6cNJAfzRQSWKrSGblGDjYAbjf4LrlNZhQRAgzwkMzPiwjpBWwSn/BznwMmB+8+B3EhTmefKb9T1qCOnbmwN/+RCzsb1ksmWQ6BhBlG0aEb/9dO1iThmm703iVhciLUUSoki9973bDOXl3+HTZftbbVDO8wCdtp05iwnBgW9vJdC3HE+DINDmImQ4tt0WyONamOhff0NcCbP8de+hxD5lv5MnmLdFF6CDaTmQ/wacNObOkIoK2p2yOvVYrG711woJeFTxQGD+mDwabAI/DjbRp0jwxpGM3Iiatk5izLJZ1TMdIyYDWTHtRFinYCD/h2deZTx3amkB/ABnKCYUyp6wDA3ZiqRTXU4N7896YB54L3iTYVvZP5+vEbhsHtTOnEMviyky12rBfI74qNlrY2C0Kfky3sqnwi6tETlBplSIF/jLtUnJRGmLR4OEKNtMOnXUKC2AD25kxEdi+0pfM7cFGpgMn9aGIUKJbxYeajIpObLARA+ecExu0zwnWxzpa70gRM33CAD+gUUoIV/EwVykTOQVfyaQb/vN8zkgFPy7hLoaSc4Sskl00UOKAdwHffvqa/x17u8+l8cBWyaZaFkWUOb73Aa1O11BBl5Lm5Srt2MT98xAU+yd6v3AQFRECTYOxjpfxyWcIcfxFabmnHK0oSkgZMzp2DlXoxgYHDyvHLJ073L5zsAspUIuWtvAwss7Ssls/H8I5RgYxeiKPZTuYf4Mno6dNhk5iZjAgJB5O7rJ8HaI79jmZgyfj7I/jeDDXHvh0ww4DnoFOBaiKQGYe6CNCEUHcLCoFHzNXHuSfnZjceTkHWUmpExkOZFJIrVa11hRBZWAMy0aBKeEjdLroeuWhyA726KzoyIEWClguHw7vbPI7trXvJNNJUUW2nHK4MmgwvvUT18rDnQ+Q/IB34aDFPDJSlst4tzsP53NTvzO8q2LfLKllWdBvNReoQB/HrjyIfOnhB7HiOVWGXHbst/HC7uePGw/SBzY8tPP8vfHCcnBAjok00DnwgefHgv8bLzGc53zYV0rAb9GVFydXHjQrtH0o1dbUhcP5DoHb7a6ddTuyKKJMuSKCUkriKGk7sLkP122rj/dNHx/A+8HB8MFzTtVBLDl3RCbjUsGP5Tz21Mnhrek/eJC6+6CPMnxwu6zYY5XlPIiXMX0i8Af0DnUcblsObFBqRY91tj14CLYfdhjcuT+I8d5xOh9xRQTWEHRO9Nq5H/IDFc2ynS/YwTY6dvEgN+b/xfXgcOj2sU+9vN7t7BVP4jcCO3FQWLDDjx93PbD7TkzebrsMPgyZgF4/f/7Uzj7DfCzfyQObX6o14lPE9wf2ut/QbUt82ecDPcL5M+eF8/JpPdDBum08PLpuefq0zQn/zoHYg4OXDv6HwGgAABAASURBVJzwO+ZY82OYTmzWasOuVeLA0AdtC75eL5WDxEruYQy63TnUu/Mw//5jh86YQCg8Y8kKEFMHc27jYXLnQdL0DY95KH9MP4jLsRHER22VsWPq8sAvB/IKm7lP2PDKy+WVeULG0k7/gzXIPrsgm9ePoYOxp2CrAd0oRYnPBzH+uHf8xEgO+VBPDx9E8QBfynOelkw1+DfsXIrj5KpWL4qo6CuFiEESwoZv7PPHfWDDncPaTbePQ49pi4N7bIFvB+uUuDrMBg/xGciSUiXfH8ep95+8EPl4gDGwc1PJVEHe6/VFzglOTYJnQT6YgxcA8qPZge1xqx7M6fknGJnLA73GGDqZYwe23sh31qW1FbwNeMz5kJ98Orrc7x/EqnPMQ/fHnbGHIkKOWefsg/kUyGBdBjZ0u+P1gxc2G7Z3fr7xousBr9OOR7ZlcYwUedyGfLePk7kh+A/Kji2HOnKC6s/0486LCNPeoWOanZgfHL4O/G961sU5TF6NMEPBToJDK02JXP0IbfCxT08OVT3vPObg0H7hJd7b24WD0VXLGthYauQ2zKDgAM88rOewTJIgr3UFd2kStfiEC/PX9sQ8M0btV/9fiDfy2IN5jzmhW7RePK6r4OeSRSe+tiwM4jPkK4hl87OeB/1m/fJ60bKs2omvmUuxfSmp63VVw6Yet9HnQ037xriX9aIs0suLy9R5nszdoXcOh+/4xXawXW3o3iXrMpgcJ/a6cQDs3wL6eO/68eumn8CNOB68ALOv1+VFS2ON+zyUPMiPO2vccJ1D+wcH7s7hzned2DOf2+2hCLgAtk9mmrWSQ23PD8eqx5hOySr3OxYst/Ox9Sr4ttB3Oo6xzWk71M6Ls6rWiApeSJ3nrsf9LuNX5neQIw7wNvLKB7obNl4K3IiJDTk7OXhgekNh7bq+FOQ6yQddxxbqHbpnn/6JCPqGEhksX1uWGQ+WS59XwM99pTSJee582ZE1Izl8vqiSQzz+ZD3zkMp6uhPb9p+EfSQt5CxEB1f47wq8oF+FnnmnTD8iwOwTp86/YlDAu8hxG6mnXFnAKcztffrf45a2oBPNSg38NX2H/9xXsK+IgQf7ioM8MpgvzmcnLznvH0O//W2X48IxEryksJxiDdiZ76ObZiFGB+tF1xjn1OP6skiIemKDk4nQicMN+jd85DiPsIyJfB2f2W934vTUxsvHufbi60ChRN9ueVjbBnb1b4HVdpAP7bxD77zIebDu97PI8p347OlP5vfrVVlCmaHjPODzUMmil+sbdrrKceI4sL+C5wjr/GBNMJxHkrePmct//tj0/nNT5QD8em0SL2jefx602b4h71kOy6uiA33v7HsG8b8wV5a1Tf+Xz7iQQo3828oi9aGdvGwQl9fX0vA3Ojs/PHhZMTBwQQfcp4a/DT5s7xzeDny2rCsvlt+gGtg+Zd13/GoQJnK+2+ZLzi6vu2MMcArcpAF/y3vjsPnBetz7qd67PI/8gk70f/x8J0cfjJXo0rIUfftl4UVfI38u8G7YRSql0H/oZB7W2tCxKSKwfXKPrgp0PaBzzueFnXVgZ71l+67jEbK9f/v1pnf2MgP71rwix9Cd+eo9hdDVsm/M5wMfVwzSPFmIx42FbycGgrwfxPbAB+LasO2d/ZMY+5e//FlZUidxILkcqnVVgUZEUYawB4OUs/08MR73EaESVYPYs/47e4wOjcp6YdtnMm6cGqxDkNCvf/uhv/3tN/348c4YqeC7Sn55eV1l+Pb9wsuiddrx9e1KvJDHeI7ISEkBPnaDr6LrRI8TXU9i62QO0KuE4ZWXYaaVZVfWHXnH5G//nieyIOudPdjjJuxd9YP563qosnY0rZfQ/K3geqi2XdfXQmwJ3oHMRTf2LQ/WlWVp8v4+s6Fk0p+qparWqkbpWOns5Rp4K2vq9+9X9EriYJtyvr2+TryKPJUXwNe16//xP65iadIg1hqx/vLS9IYd1vmnv4tqFizZdGcf3PtQhBS02Pc/eNn62982/fhrRyfp/kHPoD/F1TVx+WqtofdBvHl+HjqIyfPYeJ4AxzTBfnt9Q0aIQ/vCvv0FWNeFvNBkGx6fto+IiReRijA/cm8Jvbw1clCVohKzuw7y+lBgI+GTQlknLdvwB89Yf/0/bsSzBHtBSlFO+aV3IZe9fiv6x3960z/+4zf2y6d++/XOnkjQSLFlEFNWviL8ja+J8SCmcbpIDxMqRJP+nZi3/07iF7VFqMrjryvyLEU7L9FurOkP5lHQkSktqPH97YI+q6gqYVRKEhNVCYJpdRhxi0xCS+kkHk/OufpZkTVoS2xwyHMkQ5PnxvrQabA/al3UmLOF2BnIHgGShJ/44vPBPC9Z57hSigJmHd8sy6K//PmNOGyyLYJhA3zreRzHxO/nqQi3hmzfky+6kAdEeFmHjFQo5cuYhRtIaWCnCq/WYtKSigJc0dbBYeppwLSUJuulQDc6dvY9zrEDu7gtiwQaNEJ3ctGD+GVBU6HR4yrnBIf/AQJ9HrI5RzPHTuwzkDfiyX8gHE3qtBXssKL/9eWK7apogolEsxrzbaUvGRdCJsZ57IE+J0LTzJhUyXjKredlHITkY5t1ZA4FumpUDcdViDncVErQl4DmfVtkk0gBL3GN8K0ihCwh62c/CzlCKZrlPvOzLwb4CZ8I9whaYCGbQhK+O86d2Nx0YKOFgKwtlZGSiiKKbJOTXDigT6MiYgriqvt28pDbS1baUwPEk7g4MRpsVaFBOJmVXHbbiYEdSGg5fnonV5Dfx+iy7U3Pe4I7ewKaoRkqBGFybmp9A/HCXwOSX9ClCGQT/pQYQwdlZmhpFbqhjWfBjlEGvFFdBXQeJfQv//Km//SfqpIf9z98BoEO4irMm2W5CNFkXR3/npPDykDE/ipNqqw169r0ennlOSiwG9SiyGgJ3ZJVbWlzrhdkqoVBiBj0ZVRFJPP5BIbO45SvgVO9hzuQ+cE+wXYd2NfQse+dtTxdMXjAH2GA8B+1f+EEQkyIrxZKC0QdHlSkCCrioh1ZNIGmiKBPv4PxDbNfnxc4E+Gz+n9ZMPiPsvoeDspMBXL+t2ODJpsHkTwWXUP8RNL+2eZ2wA0R7gvEYwxtpm949kl0T9B/5wraEzkiQv7xhHAgQ0o00SvK0NflO9BFo74u43YCz35xe0S4mN3cch8qmbN0/Skfhqcy77nVv7sYr/i95Unf+kkB84hQzlKK1LxmACFDB9nxvXNI6DIL3ZCiWZMX1f/+JwjuLtP4wnVp8JgICHGTEK1M2pKpzybKUJaU9MTBU5Pf11hx+d6Tjdv/6w/2mLhgWZZpWytAPWGY8OWjiFB8sQw6AT60u1GUrknGVUgGSMuX6bv8Ard/0Y4IRYRc50YKPtTxgMa0MTailGWinQ/q0kusfsnKEGKSZvBO4MAZJzuHZ9kZSlYT/dDgo0mDusf53npDETy+MZrlNVj3iKC9sxaeJL5dJ0m8lJQhp7IQ4jPxwRVEM/mibVb5skwdeQdSGi8iFBHGoKTwx0ahdH+HxwBfMo4+L0ajWwdO9NtZMPywS1WDhc/jPhFRVIpgLB/9uwtdqJ8kQtPwmFqrDFmKXDdfi5KMN5jEbGecP9Z5Aviu254G30eY/sCXOeOAqpuhSwGSZZ+0uLeQ7retzL9Cz5Aw5KOO/sZl5Px0dJ43n187i9DGBqTbAIKv8QFMLJmwiUjcBkApQbOrjz7lsQimH5EKmE69aXQbqJ9kQpkSQ/A7iwr0TzYnBvPtrsPfMXGyIItNgmR++bQpgyM8/uk7+aIBNtzRxo3lOfG3fXLgFzrg+bRfIpfrT8Ar/jAGFoIMeBCns/Mw0pGjI0+nhKOsh+FkEey0+xByUIKuLIl8RasPi6tEVYmeYpU90cMPYiYziKuSRazEUog5YNshBMwzk3GGouB+MKAD1gEM6KXsz8qCTrcigvEncj1pHGz0NzaR4iqlqNSqhV1aRk5cmoWFND5lFrUsUpZQZFfxGO4TGxnKvGeU7UMBEYZAgfGmcZIPTuw87Y2c3oBsPiz6xLfsUjzpIktEwFHz6uC43/YcnaYB8HkW4NHvPtukNvRYGpvQBRtXZYLIBscbtJIF+sgfoj3o0CxL+Zx7n3Rsi4hUpoQYSn/Rd/KQ5mnQrRP1iFToeU0cKh3dLItzTgQNBnAra0hk6CDGTnwcQR/tHh0RyhyKlLo3kWxiDza0J2C5LUeWZEPekL8oaRjI4JgyPfOErQbx73EdWxsnI1RbVYG3y2WxXapolq+Ip+1saNOxT8aQIpEtQqYR8Ormha+e/SBIOtDB898Pghu7244AwbjWmmAnhk0+kwa0SnnKzVA2oM7jjsWBvp368Tm/uzxfTNe8Tox9MH92cq3HeWPqXGV5Xe/Ek3HvHAr6Yao5bmBsnMs8FImJOgiagWKdcidneRN6sDPvtFnIwPYHvDp6CtUrClwuCzFU0YUGmEX8W2leGw+nNE+f2K5++G/MH49tLWhPHfY1djmha15h4h4EHMw90zjpX3gQi6A3BM9FlsXzs9MXSgkYjI0I4WRN32+7rIdpWN8BrvFxATSqlrWqeO57XgLOBRGhE5vZtraH4cELYZqZ+2XKbH/BELxzQkCwtkpfJV9VIYYw8bRrwae1LhrEHSkQXw4JWUV9+JZaRCoiZBsneSOhNzjwsgyOG6NFSBVZjeN4tz1WXmSXkrSjh/mUyn2ZtPhCtq4OE+twMi8Prwv40HQNT3kkpoJOYrWUIb/Qu3OgZ9vabg/uN16cHsSYuDp+ErJYRpGLrYfcIKFjV6b0+nqldkzbD+LJfuzwXdY2bS7aTuaw+6xXW2jHv/ZRRHxSkyICe66MWdR4GM8CD/h/+AU2L/EeU66uweGXbFPRP/wVykitHNyua4GOuF8U/Dgud+Jy46D8AdgOrTW1WkU3tKROnDhWjuPBvHtwgLI/91UcWEuVOjbDXuLCvBp9TLCeh+MZXU8bFx+efedBr2tnTm082B3YceOlBCyUpcC3KSI0ILQj106egCyfUGLMyjwrJcA5BRdk44GR2JFBIaE77OT5bz/6EP3OwZPzQmIw/8OBFw43Elr28WCc59PAB5EyBQD+kg5kt+7cyvhBHAp7VuLuyguxZVmnnBt2v902d2nBdysv39aVGKfFMnpsZuWg7ZgxYH4yl6ln5/DmJEdLSU5JaNdW1ADTSHAObPRAB8cuw/iEImLGaD+TfLPCd8Wnq1pdlVEkhQREUAKBvqKstaq2qoIdUQX7Degcs3R9jDF9u+Ef627epuMYXtriW5lWKLHxyVhkz4rsVb46vpcC+lW1NRXm4MC2F+bmwMnOv4FI4gpkCnBhCf9z2ntQcfw9iEVDLU9dIkIFWg3ZK6VpPbD7TuyEuGJAY+dG5KUFeUKldHVe1B3Tj0LeodNzvksRRbYTZOXxAxk39jd31oUDe+vzGsiTGZ9+fsjIEc/6zvpmGTd880CWBy8XHtzfOUR5//mHzAM8AAAQAElEQVShB7mi4Q+vK85NzlOZkEDWAb9uexjgIWi67liJgL5EE6X7DAjZGbNhl4GNnbuGAj1TYfm4P8lpoSLzqsSRaAulRBya9kkeH9DyvfNPQJNOeu3zDb8fv/vA89Xz1y/WzdP4ju2AvqC7kksa/n0wh4cky31g5405673oiSweX0qbcbkyHy6cOL1cX8Dl4I95Z1tt2K2UBZ+tWparGgdOYg4jJlyaIoKXGBd9+/6qC/PKL/P8YnnnUHnwwguTqOPPk/zj2LKuJxPfcuA0KTSvhI5xnBue9Ls8NsIIKdvFYNsMLFJKKsL27zqxW0cg9wc5/nKt6IQO3Bt/IVev2KNkgVdaBAV2b21RrY24Oziwf5dlHzBdyRtvby8y+pDj3tDnmJ0YtO2pzHEHNkUcWf4Fey9LVUQoJPLJpgfxEEGNz8AGiAldZKCembqyp7FsD7+w4gDZPkNZRvMJPMdLH8WpoGzsQRbWh06uvvAy9e3NNr+qZBMhJ8jJ46v1akWFGKvMT0NmUfCzkTcGQjTmaanYiHvX6ZqyvL684OcFu1Q36cBXfZyap6SRimjYj3H4li7WikFb4PsFmy/I0dURZkcX9YZvBuoMlQJ37BARqvD2b7EZz/94bThAkAMM+QXRlRcvJ4HwwCZ39jJ35vwTR/DmA+7JeryTWzbiEwaK7Mj6gN+pnefYD15ofLx/kLs/1Mil/kcQy9JkW0Blylywicc6dmor6H/RSoxHJn7zOjjQRTrRv2PzzpxgiylCBD6B7h06Qyv7SkSauM45fgHtmJjxHlJngPWpyPH2dtULNva+120nsWt5MkMLcep7x5T5+T5oh4lvmf/bLP3VYfjswp68SCilIFN311PfS9UL+xrz2TiMnTZEjgjLM7Sxbr///MkYx/Y+/TNjAjpZCj5qskyGC/pdvD7AM5Tq+Mu63cktBznWtrvAr1YxZsixchIcOy/upy2I3ciTfdaq79/9kq2yJ+nY+MG8u2kjJ33w0n4nNq2X/7rI6EOhopM9zI3906+//oRv8HIm5b3DBq5z7ByDPBWZl1Z5kXxHhk6eSug+dOfF+wP6K/J7/RbzOSLwYei3394lHHVBP8fGUy9inWf0DJSJlMBd11UPYvD2cZs+F1eWpAs62GTDlp4jFQMYIorEWNsuwhyGfEVQISdFhJL5cOWl7RXewb5C2GjYP+g8oDnQSdgaTEU8+dCMtAO9nnnFeKUU/N3w9YsKMhGxypSsr/cEK7Jnogux6/XPtvzJy8c7MSH2hhGhC3L0vsHnBIghZPHa7BfCQe75+LjzAviGzQa0U4U4rvBKGGUWOQ4erKUWedqQuVlSenm5iG5Ju2oTUFVoqOQQp7YDu/0v/yvz7vXQb/+a+LdM/QrirldyIy+C1/WCT0UulR7IvAGjF4mXUxCW58/Pnzd8+aH3n3f53v84wLYSvpZCkanCHJl2FkPhEiGtzLdlqVNGyxspJbgVP15YD02jd/Bxn2OtkwMGNJdL0Uoejgg6A7t0ZRF2+Cn/ZqNfkHf2fbYxaUz3+9CDXAW2IoKX26sYiD4P+u74c0eig74x2+1X00tyGtOAtiTuCsAo5DFN6235sqSsn2Q5JKYddA9oHmptIac0umLyORnYIXiwDoGuBR1KKRO/E/MRIT7y5RLz6I115vqy6sr8Wdcq28t+XdYGr1NOX86JmEytLjrYVwziWDqk4AMh5zPftyXw8SnzjAjKUJLEQJNAsD6GnT2g4zgi9MsvV+bwgYy7knqD0b4/0OfQx/suVMJ2gu+unXlepj2GIqXqoJPgObDdkNdu/4M37+9P7DDoK+jv/aploEkne8s7+8M+Tmgy9pQiQsG8FPue3kU8nvAcT4AIYUE+G+rMsQ7CAQ0DCJr68C5jZz003YL8F/ZJ61J1vTbiCJvhtAf7hKU1LetK28rcWedYumb5YJ1zDlpwyoVnm+p4lmbfNDf3ASCov4UYyH8SByd2CMpjzo/jeI7p47O0Psh3mBEjLV9lfkvJuKrpn5CySMIO4rJOps/0nfNyewxKx9yGbWCgUGaqsl9x/jiIiY394AEfj6VLmAFIYqaqZHIf5Oyq1esIPvH40PNqren6UvTCvm7KR78VjwhFGESpSae4T2Ivt2lYSO6f+nAD84jQoMxILUvR2hZsdWrHPwNDRoSwjMzffCu8aZBpeW3fmMc75zz2c2fOdOy3tAKtKo8/ONeCvByXXhsNkFVCNvlK6Fd8Z7IWNdLx1PHVIVAAfyMBdB1Xr99C/+V/edVf/iFU6BoQdhzsyPFg/bUcd0qffZ30lUw15FlX27JMuSovzgfx/HjcBWUtxFhbFoWZ05Il55hlaawFztlFUsEuQ4W+BdxSytTPPOhUfP4MB7kbgATX8nTkONgnZ7cl6BifZeTT+B7ktjGjUIoI+Yqg322u/AFolowCeJyUMkSk4hNc9wQdTEI652d8BrknuwVzY0S4mJDczxqIs6QV+wmS3ElfbZDRJ8up7shgGRe2DIWRR1IJ2dG0KKIoGDCmLLRTjkkkJHoGMJkw1vcTCKYBTMLgy/BE5zYU4MrXkFiflZT6vCIkd6eFlzuwMAyDdn1dNNP07OU+PYB+B7Dbxb0hIsRH7v4a+sdy4k4qEpjyFeFvw1BEAOiPDRIwfYPQJ7BJ0l9Z4U1nQseMQ/NyvNi/g8UjWPz80DM7wjinBkHcMZDHmaZLAyRBM1JM3lTmJyJkfraLQVwbgXnMLAhN6h4v8583Hi/F6ACNxGKKNm7jDyAu04W4Bjw6dQ83BGOCuoHi8/OsWTfQP9sk39tlswQlDflsN65/82zQxnqI1tKBXG4z3yjJeAMIEDB+TmLohaxQ4RMqWVSL/aHZkaXQljJuRMy2juARaQRIx+w/Wdk9P00KLBnkb3ATQRO6mU36bDu9qZBkMjGR+/SXpuTiesakx0YEPIoC5MxURABSKTkhoW995CskqrP/SWtQt1SC/hMC54RxNcALvsdMXqaR0AaLdgFg2aAChxJVoDE0L/AiQpHIALhMSsWzLQtyTkS+GNLxM4XcDhE+5tlBB58x1fiUdCCLNxOHbGdG8wnGFfGtwZwfXRZRlnVMuUxroAc8w3imCQ4f8z3ZYAwGRVoPho6hCOM869yyAA0WlROe7tezhE+iU8miUgqLblOWJ/2DF1MnG3ePjQg4QRP6EaGgXNiwZCQyDfpECXBbWcmnTCR9x4t1jJA6ExTV2C4PnZbPm4qUHLfi6sjfsWFCOwtyO04YFxFTl4JclSRnjoU2gxefAS2G64S+QUhyMp8H9BhJ19BB38au1DHJrfpnbCIidhGA4NhZKsosc36YLOLAWwr4RkqWrXKIEsgYIZEUAIyo0OlJOWmAKE0/um1ns4Mo2DcV4UH0QRypqJ+zXQpIFVmfnQfZgZAZqcykK9AI+SSF6+B2+r2oCjricnEyPw8rBGoin8fOeRDQDpD4hKDHeOOHdY2iiJBtv213ma9sd6DD9WDHcaDXCe2OMazeiTInfQGPcAkkXg0eDAPymE/mLy7EJOZ2fLMp6IuwIAACFPzJnRgOQMlmFCXyi9JjDbCTeVuGnTg/8Z3Hua0jnzfxkEN2yPgGRhHGcF34umNXyfvZQQAGNnB3BHdFv1/20+RHy3N0IkUooMeeX9adWzmuBogDXrOtGE+KTGHSCbaRN35zEHZL9gMlpIyqYFAotXNQYjjptz1tbwnlY8i2UVCDR8f2EVQmcXhISuqOyY7+toOH1WnPQD5hc0G/YzcDecby4tNQKkuRL48drJ+Ckfl1bHNi3wj6Q//uOuZ8Gkp0LFmedBHVfHuXrK+hU+nos4Pvsq2LGpvL4nUBvQX/SR/q1uskvxQ2v30cbiGKBiAFPGpdVD1O6AzdYdmwR0bK+iuCh5hdCwfQS2uqtXG/KrDTgBdDVBh/5RC7oLPpNWg6XjZv7pFzoIPl3InxkO0tHiQ3Hi43eYywWUG+Kw/4JYO2lMudOXp4XgvdmXNjdGwyNGCaiEuzMqtwHe1dpYQadNqyaMC08SC0YpeYyKlnGXCTTvoH+WZgCf+GhfGtu5AXTPl+Y7MPGrSQECYn8hf4lbLAuiijCEOoEx8ngY9kEs4afCMi7dxEyDY5kd94z1wh+rpO06R9wLOjWyVXR6QHqWRVrZL/38LgEC+RtRNHA6CVseekMTgQ9hj72XFueQ/kfHAwtHMgO2jISLW2zDnq+tBgLDZgjnfgBNye6YcpPIRffb8syUNxUeMAwXYSG+BShhJ72tZsJ7Xw4HjlgbotjOXAaf4JvJKCBHb2qBMLww/5A98M7GHbd88/tjEXxlboTb2QdWDLIn6iKLJoWVZgkW14wZdXDs3awsCQAgCFm45MAuA7NK8TOo7B0y9WxybLHsif7G8XxldkyRlrRWc/iXHbU/BKrcShbd7Q/4J8BX0yE34hKWV7DvyFuMRGx5Yx28MHbJEq+cTN8izp5DPkn9qqvto7NOjAvguHtFf93peC15hQkHEQHwVjr8tFtsPAsn3GQScUUscWHATYn/q8OngFusQQc8DyF2KrElBjGPdUYOOTud4hkchbZ3+iW6GvQrdokKv6GFoadfzX6UEqZVbaFiUOOCHgPHT3SwNe8oGC/RZZTojIfrjfdxXor5eL2trImQf23smfp0qm/KfAEUsVn7SlEHOLIA3OQ+/zz/juCn5KVmI4iP0OjU55TghJxudbkYF1hiznkKBVdL2kFh+64Xu4EQoBCN7ub4wNlRKyHYS+DTuVUuRrjI4cd/VPe+/7BwdjN2Q/4N0pT9VWlNgz+BZQCrWqydsv91p76nxg74FNn3jDrFTZ56zrKoW4BjKI9kO2Q8Vm45MvjfSjG+NP8saghun8rYLOraJHVsY31YL91LBBR4amgm7m0ZaKzNJGfjiIqcTeCY/Oc59zIWR05cVYiUQLqWZMP5dSECrhFSoUS00V5m+l33B9uSD+UGZRLU2dgxrCRVksT8jzriJfQrXDe8Yzwk9ccs/hHIhCESJeDmy6zdJ7r6SxwL/WqoB3wFd4uGOHB+tDZ573jgbso/vo8ppxvz1U66JkQEDTMPDrwUGYRkOeIsvKjQI5TH9nrXK+6Ng7aVt5QdDs19SUxy98OzYTV6V9Xcmn8N04FJ3tEfKPdTK9zprbkS0i4JW4bxBDXVkC2ZoyixhOu/BTAB0+h3ZO9zKkRs4VmdPlwv1CLirYoKM3qoA3xJIDLdMLeEOnSxHFX4pIJXoYhM0GPq4tiYcix6RfviCafJ34IBg34FdKg2ZhbT7k9oYdCzGSyG3cg9jr8BmesG5QSJ+/lVzwk397a1mqvG/yuD4GenVoMQhU57hlXQQqOp/oP6aci3MbdjVtnxXcODQ7WU/qWjUi8bgoh8T+t8y4oh0ZjH/iF8s6fUefgEDeIfD5dCNJqtAZzMEF5tdlVaH0QaF9exKDrS3II3LMU65BPA1ssu28hPHeifXj4BzDfrVdPWbAW9hg+MRJVgAAEABJREFUsA53bLPxosTr8Mn9YD/aO1IgZ6uLsqSWZZHA39hb+MXWNmMY2dyPv058sfeuALfic///m2L9V0qCf2SX1VIPmmjkhYdjzvFoOyiJ7yxwKNj9ZJ91yldEKjPxA7qxp1rqqis2D2QUJE/2yZel6YUXDkUx9z+J7ZLYgYswhQTPGlWFAB3Et2XdfAi9Szv60qHaKjzGhMYcSnge6DqwQTB+vx8a4HZkuPGCS1yQkyKQdVOg1aCh4ne/8Lm8Vi3kb/91pCR+hf5DnfVux09DDX4+vIaNKn5fLX9BA+hZaPvwxsvI93douw36L+uLTvz44PAfU8v7UsRjhnSd0aE+dJIHHhzwdsokRwuZhC1MIiNlmwSDeH+nAxvc3+/zt3NPDqI3Ysx7nDsvRsYYurRVF+RqBe0YExLjO7mW9RD5TXMnZ248G16YG7W0aYfA/hpFhk4cCVon+WawpxniB6cc2NFAFaoDnx/6uN3mvV/6LkvRQaKwH5aFOYN2lh0ngNOxX9PrtzfgIpWuqKcQTtzAt+LSgn0ekKePgLAeEUF/KIgzbigHcV11xd8X4jsyWDN3WAzyzYIup6ptKEjC/zw3NWL7+/dvapVcEaGDdWFzfhb6kk+C0ra7s49FU0UMWQcpKENCIn+31oi1Q97vaqQyoMdYKQTZyb9h4+/fv0sKm1CDOHReMv2TWNx5jhr42fUdGQY+Mq7ns/maDtRUHFdKRaQWfHqS3zf2PId9sEvHHCs95YQCQWnctjSk7cj5UJZTQQ4LbGm+5s8IBTYrWZTESC3JXHhMMP+VF1cRoUC/jqx0k8uKZNnJH/4HFw9i/EG8HY6P0dU5h+nkrExh21Xvvx2CBZVT/+v/Z9c//g8be85TIRBO8VLvIVKAchE+ke68+Pqv//WnfvBy9yS3bbfBvqdrIENR1Z9/+aa//OU7L8wW1RaMSfqGDnzrfc77z4ddJPNciYuXl0X/8OerlrLosA4lecl51evbqqWmfvnTq77/8qY+hJ1O4meT56f/uo5y14i7GnwG/ainv/71N3nuRgQ6ND08f4jz6hjv6PNxYx7c1cmnSawJe994wZjkUvP0iy3HhWasFPJJl//xCiQkaJ7sJzb2tFLycnvQZ5mEbJ0IHlrQaWHfdn90/YauP3gZ/gHPgF5EYNtFb69XXa/Mq6zYlvHkBevXwXGIOU/QhIyaNHGnZh35CTXGF2DRC888F2IgsVNbmwKj/oTfv/7rTX/768BWA1+86C//2FRqJyw2JY5vxP0gBjq5+spL/ZfXhXkXWi8x/VaINdtTQ9A4gbtVl/2JOfUgtuyrLNKCXV9fX5gDFT8n9tgpBX6AX1SQbSXH/fL9VY25/kE+9BpuPS2L89fOOrCTH20DzKpWijKCuDad5H6QMw78/mDfj//eb3owp+6sGT8/PvTAH/7/yA8M9XE/9fNjm3YdKOB8ux+BDvYRcKATa3GBR2sFOTvyDmWRllUqGbTljCFMBe/ECan390P+hxo39pAbL0/vN3gwMYaFxk4Mk68DPTxHEAW6In6G5j84IB52xhHi069SItOhnWfxxx1fMS2YmjrIGV77k3x1IZYsY0HWRJiTILx77XGAExnmt++Hbh87dtmx/QO4we8ut9u2EUUBJPYsjq+ODVjjfLaxs7e9vT90Z3yG1JpU8VHBZwL/ZO9zoKPzWSEmGr5eibnGeku3Sn3iB2vj0GlrKyAU0DIkY2otWrDzFV2uvDB2XE3xFeBLESGPEZf7nmMasYqg2NV8bYfKelWRq0IzSxEDFbZBDAWQkbMU14PcK/JRBBgw44PNBz4d+CQmX4WUljUZEEMJSbcdR2cP0CUHqCSzcpeGBDloSG/fpP/5X4b+6T9d1LBBsG7c97twBXwYSr3Wplqc36GRVa6vtIWVRDb73XujThw4B0UJHQTNgbDOTaI9yEnn9EEnD2/kmEO1mVYiS0gWiu8dH2UU1rRVtbq/alkWZaR8DfDcPn8DuFsAt35ChAlRGcD/zc/XUA/74/0Xi/F1A8LXrfHsxFJSkUmPlBEqGfrjZTk7xpgOwSm+n20QMt0/isvwaRCX6PpJxvQMrro0YArGfxlu0qH+LI0n2WaGZ1snYJ5jvCB7cnec5D59XQjyxzrkZo/VcfBkzvCZbV9fEZblqyaZXwSByWDr6aRi59lpJRMZpJPEYP1B0d9fbjNAYnYhEoFq2V19ym+6h4OJlcT3puVelyeJ5WTTQjfjaIWAcRKCETH9ExnTxvq8OqstlKmBzPfffximLIlfgVIIyKpGImiL75P7eEJtBG3RxuzZgdPyWRnpyc/kATcltgh9XjTY7gbLGu4Lx9NAhw7gZSfnT/SvIhGs1iLL0ZDngJ9pwGLaGbLYWsjTJxzYXQEtOjpwYqSDLG6e00etqkKnkJwQQZCXeZifca3TzsP7BhxOvNh68oOhS+MW7GNapnkS8xYkM1QrtoG+9Ta9jo9KJnZrwEJ/ASr31JeqZExmUZaiecX8lgvLFRGKSAUg+V7zStoFZKaeELOdJjfTVijdNp6lb8GIiFmPfJY0zY9pRITEJ+mznpZ9SIpM5K2qrSkiJYE0QRgZiFAhiS30Gyr3WcqMo8b9gj0KddDkYePvfBwR+Na2qXOMeX/Fvf542Zf40TIVfDf5IFsnrjs06bYbgM4oYz2LiNBTP8n8/WV5GnJpXp+43H/RwOU8BBwybcfExqK/sfh6znlsZeyyVORONWIzS9HX5bgwv1rx8cRrqrVCzwvukPXfHVczR2qKVDLViSPzs/7iKiWhXVmMGwtF1YUD+gpNx+fGBiwZsyxNzXZf6sQrmegq+KW8yFofx764jN+Qp7JhwCS0PPWOSFVoVGiLDo+xDBGh6fvP9juHvw8etDceTiyruEzbvrKN5j162UYVe3hBa61A0rJAK0KVHcjSlilzqVVZyuyXQuY58KXnnPlYT0yik42/7WJ9smheHSEPz2sW0opOC4tnW9qMn4SPkSKgSVw8g/T57XEMhWZnw3LCVchSse9CvmM88lVkMo51tE4P9LU8B7s9t9fSZFsONhxfMn7JeZJ7NnzzhJ18tKtAE+1VEL4tVZd11bLap8u8X1d4tzb99/TnZx3cRrtB6GK7+EFzw8b6vAaLp+W0HJbxwcPeRpwezBP7oWO7MYYOcubGQ8DmfmC3jOQ30xoWHnqgTR84nz3j88RGnTYp0hpgQ3BPaIorQmygNkQbqvhyWaoKtosI2kDgw+1nXBNrIdluBseVCVs2x87TL+OT31CkoBEKCbDTaWATZn1ObHyypndiBfXlwjbwvbgm/SjKCGAoU8i3SEr8sbHRfgC7DuLHetoGLg/bjDbTskwRQVw0LcRVZkAnJZgMGD7xT+qpiFDJMstQSBMEz6pWG3yOaQOGEXfoCI8H8+jOQ6z5TFr4dOCAiFApodVznU37gk0nrFWLoS30pyLMR1OmTox7Ld6IU9NzvDT4gqSvKyLmQ4bt97RP0B0y7YrvImKiOr4OYqWUolpSKw8BSZ9p35H5wcOMZXd9xw+ILIN5rthpjoPeTm67T9ydh71Nxt+IP8epGQ1kxpTY5uSh/CH/duGB/UvC0/OD+ZzcN3KV8Z17JqOBB2B4Qt/rvPVx/+TPuAsPrvNQnId1z7OVNutnG//48VPvHIK88wBlfjsPfn5Ysv0W+F3Wi+ZYaLy8XKfvUZ2NPA+wHAjYtpVcf315QYjQzjw7iUNE4qHxmDoiGnn+wM8dcQ3EX5GWtUEvtfDAvhquUlulzkP9gS5sE1CDfuRoy8JDycnD8wHs0Br4qkjEP0h66m4extkmX+u4ouvqXLIU4kKMCX/N+7ZUrTzMLWvVwn0hxsSVURTYeUU+ry8XXpJeLgU7LMi7qOBLiTxqxSSdXhgpSwZ9SYxLpdCOPxsx98LBwuvrm5Z64RBVPIAf+vjR9fhI+U/nfWD7g/iKkCKFLKkVfQN6EaGShZyyo3+HF3pLykhdrhcOOp5w5YH2ipzXF+fRqlJCWSAWmAg5H8wDH/g4lgvxY7wLcWzfGTITuz50u9/lnO48GR4O71oX+FVBiYOfi16/NTUOnRpzsdCMiIoINfLy0hZwGQh2Iv+b9ca2XqcKMjVi5cJhz8vLRd++vTJO6HQCXa4sraH/wm0QK+iK/KRX+aDiwUHJzuHDSa4YHGhG9Klnw7etFe6LfGF2plEy/kljkGQGHRQS9CIG/Sf9Ii6HPjgEcWVgp0Dpkqn1ctFC7HR4HcxB83yQm/xSw7i2lziICOWM+YcPcln7QqFa2oy/OZ+xy4Ivre/1umpdG7ru2HiDzFBHuTtjd9bsB7nkDo+pKw//np+D/oG0lk1cpj84ynfbgWxnf9C7w7VDTxoov/MQ/+AwafNzCDjBuCwFuaqylKefkCki6Am1ZUGuBX2bvnFofb1ekbEjG1ywyY3DVxiIW+b0jp1Tjp3j8xDx/f0DfU492AtZ5oiYfAr7UUwJ3YS+/SNVYs++WtcFGpfJOyIUEeo4yDwk7tH7Tiz65RVVFWiVTMmHJcDBnNuw0f22I9dApyL71dB5aTR6wQcHwIkUceKhK3Hn2BZ+gpDcdkGOFf2zmDZy0FhrlX1mHMvj+aEQslZkrk9eKewwgELbwjxcAWKGfJ/oMnqf6/bcN3hfAYhYySjYdkAusMmKDMn4Z44tmVMXcTnmuvMoAkTElGeBtvV2DNo2gop52W47+zD74YODycHBTcknrTE68bnJa9Qxc0xMvhdie/0E+9v6rtB3rl+wR0R88lwUESpZKFO+OjJ5Ptg3G/ulUsrE1RB4FfoXYm2B58YadtMJ35M5tJGDOkm9kjc8DwJyD16E/vbbb8zBm0oJLczj4AXCxssizwfLTAhLUeQY8CGv/REheDZ4NfxR6auMXZSlKDOVkQJFJzbEqPJVoe24vZAnl9Ym/rra9lfNf+CVhXywq+O7zjwKKAR0BmvMIGZolmBsGzlG7swL/yaifWF7FHjbR2OcM1+fxKjINca1vgP7/Pz5oZ8c/J7Mne8cJi8rsmbIa4T1Mv2IkG35mHuFB3uU52Go6wdzWvMK4guC3C9LlekvaxXiIv+Q/WLfS0FdepBXbH9BeMYk+WYgUEepx+c8enDofONg+MfPn/rxG+A/Ldsl23Mwn/wbcD/pMy3b9cCn95m79ukL29A8NvLYhuzzHp+L68SJlt8x43GVOZYFH/HCM1LyvBV+D+y1LhWZuz5+7vrb335wKPwhX4FfZ+kvZCe0tSHzD+S8I/f7z/cZb4E9M0KTPuUDefx/cN44ZF+Z7473CznujReDAf/OfqPzEqGzd+tnoMsyY0P4vfNyiKml0cdsu5LDL6y1tbYZWwedfgaxTgOZxOUyIua8u7O23LHvA/t7DnT4iPy9rgWfrbLPV/a1L69NV15iYBZ15NnYF27kjEK+LCVksI+PY5PIf4Y+uszSPrwzj1w63hpxvq7rzMkfH+/sNR9KbPf69gYPNlAyuNgAABAASURBVFlQsD8opt3bUlWXAk6I8KAtoDuQ/9QD2Q9ixf4+iecDfedvT2PTjk0GAry+XXmJA7y8yLZdyR9Zilb2FwNZH8h2Y674gP/OGuE/G/v+vuvXvz7wcWdfUzXIWZbRti3ofGG/uaP/7eOBHl2FfUNGJeYREb6l1Okny/Xjt7s+eFli33z7vurl5Sr737JVDFqg19ivvH27QGdIHEiLqzkH2A/e212LnFtWz6EYKiUVSolv0zmJ35297cZzouu9d/ZyG/niRCDjCd1X7LuwP7rqgu72z4O1WPMKdP3Q3/76KzG6zdjxWrlgq9fXV3i/qLaq3k/svjMi2Gu9Ate57tw9n5j74T0HvowIwXjCxlr/oN9NA9tsPDft2G6Qs2pd9IbfgzEN+g2dQ6mI1LIiK7xtI6oKvgr2en190bIgC7nznVzlXPDOC7l35uMs39+Zkz/x21BGkZ8RPG+zhH755U3/8A/f9ac//aKSKUVRAJltxvvSVj3uzG1eRHVe9C9raMEH1uWc68SpkNSQ9Xp94QXhN2zwjfqKzU7d8DOuAKNqwxeeI/2s1A9i41f953++6M+/vIjtgi0lX4P51pl39hlu048f4PK8jvQahIPgOEZn7/uhB7FqWQxJbiit45cOiscc2tiDdnLEOBdG0RwxS395qO2WWWTV10tqWZqYCrMOKvy6EjsZFubct+8X/elPV+BNjlPr9uDF3p18MWUjB4VSIg+JyTn8ggq/Ii60gnghDvF3xV4V33kdefu26sIaV+AjcJ3X7+TJx+1gzr3rRq60no5P2+TBnHSeOogv5zFxZZK/oGv7Wiaa1Oqig4ptmIhUmVeWcWMP8CD+PPZOXjhmvkBaOk/s/CAW/WzpPzf9268fyCybS7CQ6ZSiWQY0GaXqBsZ6/9MZ73zGdlytSX/5hwvzbJHxPNayOPebt2Pp5TXIO1Ktku0tLqaEPNes70nMnf2GHg/8EtAsqrx4X8gPFX0qPL59L8Rq45ljZ34Plawzxhf2LQW6zjUdog2BvO9KBMlS4EGMsCYiumhSbWXKACr1YP1Y5av3k1jusm1//vjQjRyHWcGv8F1VoCXFnF8+Mxj4UFy2pev3m9gTDOxILMHoynp0IYetPENX5POSa9pjDKgI3sJmCf2U59hxnMTOmPzFtSzrzDGtUeGzsw7eib8NXz6I9zsvdh+sAw98/IRdG3PvQbtlanVF95O5s0+4syd4EFOO0Y6DEBGdNCEisPnCvFgUiRdB8vr5Rff5bsrtiexFWcq0yUJ8m05ICr6S2V2yyKABPnx21swHL6i5VabUSAKFOdCZ+zvrZimpBp2VfLMsQZwxjrG2l+NjmJDcNiYP85F5Aabje0yKrgK6rPscQmPCMBkQCTI0XHhMKUXhvpQoiIEUTcoi9CrYocz+6asIBTnHeBHiKvhY4Kciikwz+IpI2s2/40fhV6FXgj9oH8TsiWzkUXCL102YVZzLMJnuBLBtp+9vTf/8P130T//4TW/fXoBUrU2+DmJ5Z713vWTKdaxD14DvM34GsdmWRabv/gcxcydOfI7wwX7LbTv5YPfayTrlekGmda2yzSA2aXlP6jW21IpNmtZl1bqu8l7b+MbLSBWMlxHh+n8DIX7oQ7xJ9L9BGIjfAZefECCNec+XK9T9+WqzY+hRp6Ezkw3nZ2kD0jwJIpRg7aGzjAjKJ8zGv/uKiDnOCc50hIEl2vTvr8EEccvkw81XfcpD49+X7qdZHmaAiRg2P30ymrd8hSwCN/PjMaY1K3y5z8Dtv/tEhIzrxt/phWvSZ0GghkDDZh1crMfHdYPH2NFfcorL9AZfA4E7cFpOxozPtkFbn/c0gv9vn5z03ffVNqZvOskTgE4loCyM/eOAcxBJTx0sR4RlDf3xgp0mwI5uTUgRfHreh+YFeX2BcTobptmBrJZp0BkZ4CALbR5cEkIgBeWgzXhUNe+ND+0AxTYwdC8WtHtsRFCE0eVxHV1dM7ixg2cZXLrNdDoriyGQw21feOYXEdBLQAoRKeiLSMjCPfXZSOlJVxI8A2NAo1WKoM0D9XWFEj6FVdJjIkIRzzb5Cqkjc2ezP7yxmX1SlqLMMnHN3zilpAyVRRm0mdR2Fi4pZB+mG8XYTEWkZiKmXjLoByjF9aTHDZ9SQplFEcRNJ0vQaTIJrkFcEcE3H/r4VoBbWUhcPXkAmj7Bpr/bDyQoYbOu8UlzEDyj92cShl7C1z5w8gNdibg0y+C6ZTdd23XAyGD8Ez6lpL4SYIem4SQxRwTjAYhlVuJdE2gRJCbv7tiBxsFhuvlEwJibgXwUYqiLCeenbl7UBnrMRgQaEOvQseyd9kSegf9E4pdsR01+ESE+895jA1YlU5nFVQU2LiVF08Q78OWBHv1TJyP5Hirqo6t/8koGRDCH0MOxLWQKaBsQjUVJ4HYWwGYS1M9Zd9/p+cjYwoJTSlH+LkMSW0VCB9M3IMaUvRC7xrPeHsPwSXd+gT8mjEkrIjSQ06AxnnxBdM7xRsOLmekgMt3PfkQAA9Yasy1oGGzqOwJAQoVYySjupR88GicNiGShnbrlNZHBQdOJb05sc3CgdGLTbp0V0/8MEeSN+juYFmIrwpamGXqyTtxGJt+pLKECBNUO/eDGaOIKpQK8gbyWOSJUsa+ELaAjJXaQdjb9DEUOzfqgPyRllgncSoyNCOohX+YxsKeoWhfHB91KvipzsC2NTeuufX9wwLZhn+5hALy53Xl5NZAhlIooikhw6KPNduk8TAT3mW4TD4xdJzF4YL+IeMrpBy1whqSAzuAGVed9sOkM2gy2Y0Lf8/Y5XoKE0BaeHVpdBz7pGCFLUWbO/khQ0M/jIyEeQ8GP+0tBXrqHbTBEa0BriOmgYZnGUISxJchNHqYjrkCnROeSzANy68GcN3R0dnw88Q75/xRpbIDXdZk0HzyMs8fTCV5EKAH5gpeGbwwJL00cy4I6EvK4x2VrixobTPOBKJ+hwFZlIsasi8t1b+zawgaPzZ3xvVHcefD0BrxjK8tVSlNEkXVZoB0RjPZnwKcQb0mZs1yWqpWHn9NKDKkjYIY0cNrOg+lJXosILcRoYW4Hcllmg3Wu8Kq1KiKUWeY6s7FZbTy8FeQ3nQFNvKBSQgU6HqtwfHk+xsy7bgvaXFofhmhgI0RC1sb9wH4dHkm9qiBLwtsPy5ufQCRoVymE8NAkBghLnfjR84zW+Qn6x/BtJ35PHrh8IBgMSxnvSStACOaJD5Jss4r+wKctM3PKsCwXlWyMEzokvMSDnR8ehmpZ9JxzhU048jL/0obV81o5oMvEBiqzoZYEv8qX5Q75PiftgcCWbedAweWYxtG0ycBGEaHM1NIaMhy0W3/phBBd1C1PKuA3bTuGMhLZi2yKg9h98IBq2q0uyN40PI8FDjYujIMUNjIfKUJynEQUCVonedP8DRUZakNfxiSIoTCKehf6NS3EbWuMg/ZAdvOHogYPmYikhYOE5odLYsoyOiw5A1UrqcG87Bwe9VPoFpOm/Bsw/m3GPqgPuGleFR7LUrnv6HjK9I9zY9xOXWocRqxLoawTjOsxM0ZTQnSVTPzagXPCxnyw7R3Tli2iKIHamkp56hQK4uaQH6bFNZBrtqGI+Xu8UOjCi/Prtch8QJHGwD5VnXIApne9XFXm/i2glErkKbWoYt/qkr5SsDX3XscO5wHyMcjIFcT2Q8vq/g7dnbk5OPg45cMFMy5lUZY0uhxb9mNn/TuhceLTk/uIQn8o+PbhOG6R/29Hyzvw375jd/C6HTyxQpFAjGnXCy8KKvaxXsaJCE00cYEziGW3U5Pbd8/XMVSIO497YPMDedK6l8AeqWVp0F4lpQZxSoriEGjnwKnTVpVpfxhWFegwVBEhyOJ7YiQ+daLNdBmEaqHOvmwoVWzTAnVMExGTp/ECvUpJaNldXQW8CPphsBBrz4Nc6p7rUcADlzFJ/44e/m2VUgcydHgNYmrowM6dADBAVeYhLvsB00yZqcovOa4vi5a1KIsxT/LXodGRA6dciJWBPzrzY0BvjKFCXESkdv9DQw52DuyokCoHdmff2At0+cDHzbOPztaqKvQUwSc0ECIitCzLrPsFBlIzjwZ9lkwTP6POekee3k815l+gu9DWWBdOICt2iRR9lcOJJsTD2h2QcC10UqWk0bHLgdyb/GfzE/tlVgU/jVgqpdB/aicfniSmKXtIEcjLXtBtGQWZL3p54VDm7WXy7Nil1aYsiaxjlm1ZONy7zAPKdV0Zs06/vH/c8NEhqWugQ8cOorQdEnnokMvgPiK0cuAS6GvblXzSb+QX40eEzHddLx6mE4NbRsvdCV5cJZPHdLBAEYUYIr5pD53kZyll2uZZiGnjer7fOSzqVJ6HgDdiYtOIA/tszPVj/mMZzo2glSolhPq68MKsYnz71jQt4yt2sl0DPsEh2rBQfqHIHst7NPMQbVlSqKcDub1WGq+WokSmiKKDw0/rZbqRBR83+RrMrY015iRXSKl1fQGuSsZA1igTLFfCwHTXdQFnlWnZ1+bX2bOjIO1XNcex8wV+LSkV5qPHRwSxvcsH9T4Qta0LMq74d10bPIkTmB7MPSnkFxUr647DvrUioffBfB28+HDcelytK344JfDXue4Xm0PWK3rTdhvAoeBFr7gO5LJulmkwLyMCPhVIlVzktg9izHrhPmJtSOoAdIhr90upQZNtfxDnLo1f68ILwxfsUgRZxghbQDsS++/s7Q/03+Tf9PQYy5FRFewpnPu9VtgmoiWwtYivjUPnQXldXoiPC7ShR9+Jv+4+jGbt3XhuuN8/VJjHFX/b1i+80H15qSpl6OEXL7fOvOwaY8hx5Rea+4z3gVz45H7Xnf2a/xKUD0cLjrtc4ZdFEaGktGyWWwp8eJf/DPFju2tgH8fm9OGnbB3f227LGqrk1mVNytTJfuIOr59+4c4cqY38BAXTzpLYu08bDdoiijI85lRJSmztuDHtbT6HdXX0OfCL908oJ+8FCutvtS2asFklJovMP5kzqAJaoHMnbhiPHz1fNw7ZTVfEhO2zsg/0C5gbh73JoJWYX9qFF3ffFZIG+tl+O7w97s4Lcd+XUlUA4yCcWErhv6J71QtrQTLaceU4nLqciY5Fpt3qBdyLHHGlFO5XsKU7b+BKFm34xw22WZbg1pBaiPvWVmQSLIc2ZDrZUzmfXNjLtGXgoU2alHOWg7g5j2RfLGBgi1CNNn+7/Hp5VSvwHotKWWTbXa4pz8HAH46hji8sk+u1riLt6Ma88T9aeJBPHhyY26dP2NTtd16uDPYF0yiyb1ZdsLN95+eloC0w2J///Oe5PlxYmxznNCsisBOQVUL2BX39j31M/85LHZe2z40X8nfmzB2bdXKS293PSC3kEMJFaRriguFiv2K/6/UNnq/AC+tMZ848JkQGL2pfta5NCKGkXmtTZZ4JYhU/7ey1/vbXn7p9/qOtQtvKS9LE6kIGrIvlQ50cHNy2UrRQAAAQAElEQVS1tkAnsWeF7lUZTZ39wcaLp8f7qfNRlH3F9j/pv+sf/qlouTyUzHlBQwoV7HF9TSGKfv31XX/91wdzC+pTvgrtopU8/PpWibvUwpw4eW4fxHem+xs4C3IURaYUBbuuuvNC9de/MSkkPcgvkNNvP34DT/rlW9OVfU4QoP4LAxEM4X6gU4X+you6b9+bXl4La7coU1fnIIh0UrT/oc3ry5tsn967zPcgjgbJ1DFgX3XWI6qYNmbMbNuHNnLMSYAldAKeqI+uA5tBQ0I2yx/KKEDV6PQBYwxVDNS7oNW1LE2R0glP45ZclEkb407WhYMXOuKKeOJ8vD+0s0fzPB3IFTAukdg+cWtH6yKNxv5d5HdgG7QJrCc8b2DuOKDHvZmp2qoiAjkGuolSyCfkq7Idds57nB9utxN/HIoc8h6VoZoXNocc+os4XOce6Uq+vzJfrrwgv/Li1HiWd6LyFUELsK4iTjf5Hz3snAc4fw6Ikf5UyFuGg/V3WaqWa2i5LIK5/NctDmLPtjwpd+9bPR67VZ7ZWmtal0VFCaMCYCPur5frbM8sGsyF7kAAy/YUPqrYH/VoCXXqd+ay/bYs0CPWFE/b0IVtvIZuOuH5QOAfPx7ownw5hAYCNYEGn0FeuQKLMDV0JVyughEIiVl3rvCaefD8Z37BSPcZNmgPGNou7vOe335xHBhO9N94poOc7BOX4vL9soQyUoJellCtC1AUEfr94n7BXp4zHkNVsBMhLgYrS1EBKntBKRSR8mXT4UrfThjM5XW9yLafdEALekzLfppGUcz+K2v5gk8LMtFEvA7Zhn5BfWeeWz/PiwED+0Gy/7BrlyzfkxZ1Pa+EYcmQ+RgUz3Z/G59uuex0ep9quhGFeA0gp647edM2KEVqFSCOKjqXTLlNYeYnPE7WqFMP1g+pqmRRYpNaK2X8LtRERwCXttW3X4b+5f9dyUN3Heh4IWcX8RNVAx964LKsjBD2OCmHMpN51bkP7gu8B/UB/12+Wl0oCvWunfmepWghTt++Lfg5wNW8OrE+BnRQ3HYIWg/m1YlgBrc9Y6AqImbMZnJjiDA64jF4Gv5ZVfiHvogQt/q6JhqOc91dLmeVr4j4I6qoArRxY14G0CYb30e4zxTg/ywQ7nlvPp9NzwJcvCHD4D4iZntkzlLP6hxvBubjjohQxCeOG9xJGRGyDP8R/Ht8KRgf8DGuGMfHBRD64zXbaQBVDOHuUxfuPFHGp1Iug6ERfNHn5i+gig6W/tk3658yG8d1g2n8se62v4fIeMpoPgA1BUgRIQefwZugCOpfMIVHbhOnrbC5bSzupYTCZgwRqF2ewAdZxMlrimeRJ3UhvzRvwdUfLpP0vmKi0s58ZTL0CScPHjRBajyHRoiPm57gwYZnTZbn8/ZZhFj6xgQhJ2GuoGYQVOlWQvCP4Db3TQJUIuYX8o9PmD3KzAmf3QrbaPw+UsGwJybftMNujndJC/0ggBSRMn+32fa+p9nVidoJEtvEarr92Y8yEwN+n7RddR9M2BB0FvZOgth12B8MdmzM8Qy1qMY/WMj8sAUVRYSy5Cy5ldsMkz88EEOyyBK+HkCXE4oTN+RVEj0AMTgiEGPMfseEaTCUkRDim26+6WfDcxzHxHVbMj4U9MHDROfdH76M5Cp91mfKz8MGBNw6gS5Nwz1ZTWrGfbbRCI2IJw8X5jntNkfz5UYgIhQRNIwZ19Y/ifsk5lFWSs1+j59okor7iC8/mFk2ci12GojXKU/ZF5VFIzLARkzEsbxgqGSR59VgvDcqc/FB6Ignrgc4Dkxz6kOf2yJC9sGOLf9Pxv5tSZJcWdPEflUAZu4RkVm1Vu+Z6SaFIxwKRchpIWeu5orv/ywUtnDvWVWZEe5uB4DfD4+oqrW7L2jh6jADFHqGAgZEZLqqQ9Djzzwsmz67P/tIESH/+MWhMuEVFjoHE8VBP3GZx87iwn5BQmVKSR+a0AHpQPACxS+bQaWb3NU+5hF8OnBjfq5zm8F4EaGIoFV/0PJTbVVzERHPvhOBL8sfEbNP8GwwLQzKEx/sx7es80ESsY9OVloRgT2ftAZGOWlgnaWva2DjiIAuOIEs9C34xbpGUPEH4pCfIvzNfT7jemeBZppGs57m+bS5x0BBl0VZCnHTmah37WwW2N4lc4pu2z3YfbMuB7wPFgMnpWkIXta7tUUzVngOIScvnQpxWQYpo3DPBI8u4o1o5mwjDLcFbSIPnCyyNmR4aGPjynJvvMRbZtAmjr9OLwzmy9mAbigCfvDFdP7IfvRNyaKSCY57dcXkLZq6OguOiFBiI/3lsi4FW1QWVvM+89mKAKArS2hWoYP1EFd80bCBeJ6fiWyOdKTd/3SPF88HshOSc+Hje8dRyfLsAl4U+GXqJMYHENwvy6JlafipaGkLeoR8OY7MEg6a9jRPGiJCdJNAGyB0GHZiSlwJ/dZWravppUDF7ru+2kspqq2qgFewwQJvl6Ggjm/rjR1PNiicyh5sXFgP8zEU+rfWFNYlQhUaFPq6BrI4nmYeT6m0ogoP6+s601hYZEZgA8ZGo721qoiYJNx+Un/g/zsbY7apX9SfMNSWRZbfPE7mkrakTMPdDTgfWgkQBzacxH0AiX6Fkme/YYVkGrvzlMAFJCrlKzV4wbXeHTkGsZQQX9b2adeiTl03M+zokqnLHSdNUOfLVhJLEfFJNTTwVcnUig4LNizO3xmqlKBBk0yA7h0bdnAH9K1CJ8kGeMvSiJMq54aSCb8AkB3c2YcY8NiZYwvnnfSjSYW+fvESh5Al6V8a/dARP+NOmRQseaF45oeD8U/XmS8iAp6LIkLGOcgLHrMG60O1nBcMDV9U/DnlNmPoj8+DDvfV6U25VftWgFCowLtISuBE2wMY1IVqcV0ootCW+um/Xv5x08H8XFvTyov4hRf7TpxaFusPIjb2t7SsiwL7m/ROnDzw88n6zXJEhBLwC8vGZrAP8zxHPrDZbvsj94l/B3C5lBlfHb1F/ZduHo+1FWSVNvLvjU22jbw6X4g5tLpwcOpNwpUN31JPRTnk+2VpyDjQ56GPj/u8b81jtangjCsHHLblzpw3X0QJLMs8/cH9CcjXEH2lCM3LPlyWit4NfyR27NN/J/psbCxv6GZ/1VK1Ov4A0dd2i8hJY4yA5pg23nbL1mU9bbeDl9OP9zty39iE2YiFMfmsjOUG307s7WyA2AYdgcv034kcJ3F1YqNj5sQBnl+yb2wkH+TKyjxX0VvY1jbzWJjCKJRZiYMm6+h+ptsxRCBuJMIXKarkTZmFw6JlKcwvDzZB7jqIi8rmQ+eQSAkuRIalQbYTvvQUj+i66/kMHfxgeQR6lgJKKNjIGzGI4s6zIcinB7ATF00Ldtyx7QP/218P/HZC2H0C3pmhzJwgCA/Pm9i5oFtr9gWwGho2PbXvN9C6Ip6+EJwjz/mMNPIVEbLNFmKpEOMRqYhAzYRGn7Jt5G3H5YNyZ67dgJMYBk2+3t8/Ju66Pu3rulbb9L9jr9kWhTxHH4Xkfl/Ak6iiGOB34vimH/4LB/K1eQhfnoy5nYMY+9llRMy4E5c3Fmcswm9pi7yxvbBpsB83YuWG9U7sGnI8rNhX5kbu8tjcGP8dDN8Htr2si+wzg+lEBLG2IddQRICJNEOyXBTUdVFDu6mc0wbW9+E8wOZmWyo4Af6pkxiChEpWFexMR+KF+plHuiqx67oI4x/E3Yd8CHT2oQS/zrw+LWU0fLvLsbYTL+ZpG8CMT0w5DnRz28mYLcyrPgy4spG5LE/+EQHd1IXcdzIOPm4f2jcfZMSkERHYbaH9IutrOn+l6bG5EZ8d+cUVydfoMs87G4036N05KHA/81zZTFvXddJbKBUC91AEN0BHT4bTtLFjHGq05ee4WAXWlONgvCX4pmW6mSFv4L6+stlfxIUvmG8HY8N0isccuXcjZjf0c77Yjw26U2B8cAAnEPA2FwNkhj38tL04HB3EoYABlmU9yJ0HNjbNk9Lx/vb2is3atL+QMaZsRQ/ssZPXBwq2VrHBlRgwfxE75iNV5HT8ejPRfvKc8X67zdxjjFIKm9FX3R9D1sH/X+39fsBvAVaVLNDS80IF29u+jUiJ5ySGCjR2bLAxluwXy30i08BvG2v2B4cB1gfRta5NFza8F/Lg2Z8bdAvjxzYNQROgm0krIrTSVnnnuhBjkTkt1dkt9D+jfpKjhgQONImDWquy4CcOm3deXk7G95/Cgwg9TdulLi/YitzUkXNn3nV5wy6Px00LMtpeK/EU5FXPse76lLNA6GnfUlIF/S/oY3zrlFmUyLky5zzzX5XtlfD1+nB0fA+xjErcnbKuJ2Np4wBuvawcvizABV+LOB7zPaQtptFmbIW4+OrQeZA3HSvu38mBWVLmmdCPCPpv6jBorahh78baZ2Vc2gelmN6iQTxuxNCdzdYHBwQDmwrojF23uW8pBZ0k20LYXuT7k8NK4Y1K/jC01uZ7QaZkHMsTEeSnE9iJw5T5RoY6Nr+Thx+OX/JMx08hX3hzjIlrWy/YcEQhVoe8NqfVSLJO1tlxJg3kCllGKeRDyQ/m7XegY6MD2xbsonl1Wb7IQwpso7tW1k6vb02Ej+pyatA2kDtZ94X4Ri/TtI2sY8miO3Kf0I4IZG34sWugUx+72jq0QPPgQOiOTVu94rcVyYrEd0c/y+V7cUWEIgDu3aYgE4CDWpJL0UY7tU/ZuRcb6oO5JrPCC9n9L61cmm6sof7x2w/9/vs76xhkoj8pCnk3PZj7a10U9Al0q7WpopviKddKrC88b4zVZalyPGemIqRIREG/251cjr/W1fF5wud35pMH7UXGNUgpx2U3Y/JbQENcj5kftqmW9dp4nvmGQ3ivMS1fYtsLYyDA8juVZdlY09mXA11CIbdfnQuwUxJLJasSHRBPv//4ydrqppeXi9Z10ck7wsm42JlPznMwHnbkvbEW+MAmN3IzNuqhUlat6F9Lpc8BPSlTigh5LvcvWIzABjxDBulSl+s3csh3PTh8fTB2Ry9Kfv6H/9T1P//nf9F//9/R3i6KPgA6c1gsxsuDw1Hzury8wktcRYEvI4p++aXp17+hTwl5nSDobaxX7/iud1BHpaopyqK2LFqxQ2KDUJly4Dr0WPTBgfpgjP7+412kNsaL4CwpYt7//vuPqf+NufTj/YYckzi0T3BOOT5Jg7p9DD1Yc8xfxiPmhJwP5gaPA4/579+vxHZgq4B0SPhbMz90LUubQOWkpyEu+CBDYd2wYu+X61VXcucFPQp5xL/Q98uvK3aoWlkrO18czIEb48hjwyT6NITm1fHdx8emuw+ZzB7aoVBlHlihbxlqSZ4LcubkVZkPC/bNIoEuvxPhIqwlKYZCIjxDjhfNJ80ruB8EwUlM3W5j1s2vqe+p+8xnp86jaRALGgOVD5mmsQlD+TD94+OBPU6VUvBh0XrJKZu4TMO+Mw/jUyXLCCluERj/n2eBhxT8uz6yngAAEABJREFUiMt+SPQR3CJSmZKfd97zNnx3HKdM44ODcfuS4av9CDEtqNWqC4f9C7YWug2gliYp5D4aSI5+DAt8iU+IucyihImh4Ee/P9jvF94l18uzH1PH7No9WIi8gnzLWlln1EmnMZ/bn24ftHvOfntbiN1QbZJ174TKxmGd5XC8JXGe0PH9ghyllCkjhRrzWpYiMV4iAttWoKg181u0EAvFsgZWQiXTts8F7wexs7H26QhtWUpJLUtFlgUaIfkDrGuTZfOz+2+sw28f5EDeN5liBGtlkxbepVdyT4VfZmJWqKKLcXYGo/X2XBZFYthOO7ltQ9cHchzYLCKEirI9F8aRfWhXPAEF6BoRKuhsPg17RqREnVsPnHtHvgdzkGkfxKy4gj2lg/eFnTXriRKmRyHjuKQ7c3hRawVSoSkcNsoinqUDxIP16Q7tEzntp9mHd9iK7r6PoJ/oqoDu4DsV8Vk3oEE8mgbDWphcB7Lt5DjLwvBTclPXd/2P/+dFcTzXJ5CTKZiMx3/OWChzHPnZ9QbjHRA+Wfs9O2j60bn027dX+A1N2Q9jSo47od/P95+8jx2q2DOJsQKc7KltrGcf240+jwmek+w/z0UP5lpDBsIYJsmQBpF1YigjfQnxbA8eCQgG2QA6eO7zJbjv8ZsGRooIgaxIcVGhocA6dqAYkELojJBBf7moEj1lITsePfGQZfG96+igCX/pM+X0MzLJvYem49znRMY5SKkT16Qf0iyRzcbSlO2z7qttlvHEi2ebuKbjUCoADEdNKLjn5r/6lIKtqP2yiYPF4GfzpEmWw/ZChHnfP+W1zLiAOtM3IKw7oIf1pcDOHphdtNJ9zGfTGjAwCOIlkyIwWX6C70PzYjDRTPvQs9SzTFGXE8QVEXw/P6bvR5fWBRfJUMmwGUUhdMYPiCDHkf5yuY918sbE4UFER9QlEiTmQdFNTiwe/H4W1CJCEYBC9r9pWnd9XSGZbjdh6kxD4HdoO9YmLs9ZigqQ+KQwUWcJ0P4Z6C7EYpAJO6Qf5f4R8EZQ65QYKrPAVMgDCswjgxtNevrLRZMsx4ksjmE/T0wTNR50B5WuC+jy+IxbEspJcuoYuMPXtnr27/QKcE4G8wZtqVgWdwSGgnZ/Yt6ZdkG2pM21sJq2GiiS9CulKBPcEHoO6OpPgO85x97AHh27dPhRYqAvuYYJQpvuJv8HPOk+affhTDUkxv5B4rUuLiNChZgxeAKwwB07HSS/QSlfEM5MJbhBqVkGSS6ZXBZVJn/XIaoMBzFgW7trFsfhmHrNZ/qmafgBcUwzS/ETNgEPAh5zBtv65IVuWhuUSKkwGVbixmVUKViEQVK1BSIEfLAhdnWOO9kUcNvAPgbLWeC1tEUuk8ZM90MQcqHprkuVy4hQwk+fV0eujYWQN84PZDqJjcHgcH3HTgbYoEMHhkqWCRExKRy2JwhUqyCzUiyeBi8Fu3boHcQYzeggIJk46+wPaVGhJxV0o6Kgg/U5sPNBHEy5WBCcxKppeHye9jF1O6s0TzYuT+JIXF48GOz/CfsxZc6SsritwZv7il8jU57MTNM6nuYJ+F4IZVkSHNebh+USl+UIEBKCJUOJ/5AePqeL+Vzxo3mMgc3Qy85LaBkiQr4KMhR8bjmW5gXxUEAv4tlunIjQU/ZQ0DZIPo4fy/iEUyf0T+wjrmC1ZBjjGW/Og24zbkZi+6YsIcRHpKE+f05VFlCNTY/KArSyUGrLolYcL02l1Mm7Eye2xYG/bdsTP8BaJZtqNSzgVRkP9jrAs90s/5eu3uTNYFFiBMC/ub7yUt6WwgK1qBA/tl1b6nwR8YtsKQX6KcynklW1Looo2DvghQbQsb4RKW/WDw0ltrKtTU9+4fKrC/kh5B9xJSDZbFmgXYoiAtp1guh/ELedGDRmJ76se0QIlxLXp3YWjg/iy3AQN8V06Gf9vWA+2PzpIG9s7tkWg3tQVFuF1yDnHTptQ4fNIHSmHqFOGehXsgh2NFiCpL6jmdBNqsTOsi4Wcy7KTuS0QvadoaDPul60sqgPaB3w2dhM8Euyy8P48KzE37o0unY2Be68oO28zG46MYzlOOFIyNEuWZaCAnTT4CEyVbPqZCya3oMX/Ad55MBWTskDGgewYSdSiu4sYB9sVHzwcnwHb9JhA2RZsHmr6BVqrbExcZWIy42F5YldDQObuDyhbT7m57k38KkUonnGW0RoXS6qpanYF+Qf/1PJXoT2EYoo8HDsdM18h48TGxTit2Az+25jo2/DPl4n7J85xvJ0lLJNpERW5AUfE6gw1ktJ6FZdeElc8cu6Nlk/y2xZT+iZVkce03Kfig/pRp8mREUH9xBxdejmTVZstPHidWMj7SDOxHVYf3YwBrGUZajCO4jvBq0sIdSfdvBfC+y8LG28LN0+Dvnl4cEGwe320AeHlTc2PzYW5wdxceKjg7F6IGOBhv+CzWNyXasKgkWEauO+FDZayen4cePlBhFoL1pX/AVOA+f6sqgtRZVxbNsk/WtbwKtTro0YHPCzoAs5ZvIo4go5l1hf4zhOT2z14CVs48DAuq3EsmXdiaEdGjuyH3tiq/Gp00N0IY4PYnjXB/ptVEQW2KXKtNVQKSnb3r4+0dmbIw9i0n/hsaPbAc/B5rjykF/YF15WF3Ra2LB8/pODRY26Sp4U8ecDnANZLFtIk7bpZ6bWZZV/U/wkjnfiynG648sHY+XOZoj7Hfj0zrP1HyDY1m2pWokl26jTbvwHG9kP7PdAL/dDqRkz7uNgiwiVLPKLXCWma2la1wtx2SQQOgw29OtsshmkVEbRBy/nv//OgRdxYdlOBqsPNzZi7yAuOnEvYsx6bsRkZ20wY7l3ZUm1ZVHJhIOQ+aJSmpLnKxuutlNgo8yqQDZxWd8dn9p2/sveK5satuuFTa62FDDE2uHQg7HXofrAbraVyAltSXgUFWxfWtFSF6pDJ7Js4G3Yx3G9Y6vojI9WVbDFmGug0JNHamHOqfAqWbS2RbUUZYQwqEqksizE42BT/VRPDmCiS0oV8N6+XTh8aEoOhYMD3cr6bEGuUkW7lEVq0D7ZRAh6BZuCJza1/UtJuw2txmzh5nNc7HqwSdpPdMfGG36ynz2PPIgN61VrVa1NjoeTeEJlncRGrStyhwpjTsxzO/2f9hrwsgRCl45qQ5lJfr3o7e1Fr6/4ij7WAQz6pxq2GBzebRxy7MgABfoU+Ih8eWolt66sEwa+cI5yvHQ29Dt53PLkZGdepwL7LGvDFhfZBhGfuschy9HWRQdJ5MMHlYzDUlIrY3whniJiyus4E1drTQXiJ+P+Dv7OGM0C1VZojanfAzvdiOEbm+V3cubtfWMz8QS63Oac4s1FTCfL/SBWrENETL7ezOdWhXjJT14bY2CgWGaqIsObDxmR0b60T2iSmFcOjxMI2y+m6RxrfgP9CnI2x2EpKsDOxsv7+w+9s6Hy8+eHHsjqfgHPZWn69u2bfvn+XR7HwhcPYvmdQ/47+eLB2Pdf5N3YIL193NShL3xhPge5bsrhIJKIq535/AM+O3yrXl/e8EVVRAjjyjq433nu+PdkHfGYsZXliXPDlh9siL7/vOkn/HfsZX5uX9aqBTsUbFVLg2YSU9+Q/U3X66JKrrXNMiq88kk3Ne28omMWqQ8h34F/hnbi7SSHWl9EV5BvlrVAJ3i8a5CPX14b/YkZ1hMP5jL/FePhPMIew+rxTCwvS6UPjLqw60Zue+hBXLyzge+ceRI/1r0gs/Cb7f7AvvbjEHLgmw0o+KlAS/ju8nrV6+srcoRss47gHTo35tIHtEvCD5s6B4UKdj9lt5DKsetBn0OQk2W7cqCRWdH50E/ser/tzKknfbqCn4FMnbEkLpO9vlwYk0UBi4G9oqcSHkLWPh60iVhZ1JaC3RsxQ95Sx66bHseDu1ONeWRlTCE28pyKCNk/gd0KMff69ko/coGFhK99fCPWhADJ+ArKjZzyk1i9M7ZsK9ttIGcpOfUqxEFCKyIVysln/lIDa7ggD6zkDM8HV8qX60WVXNbJj87T/ot703Vsn8SwoBCZqNgkcmef/1xsmXP8w5v1+H98GrgxJsdnvD91EnG8SzGgMvSG3/7lP3zHNk8fem0zmL+s3/v7O3lgV1sqsfsyY2vlYM2x3WY+D3nuItVo34IYDda60gF/2+A4TsbWM74iChv3l08+V3LsIoYRtGPOFQ07XkwbXq7Pgoj4Ydipisn7lThb13XSuGCnkjnfwQ7mwTsxSnoBs2JbyzJ0+3nonYOd33986N/+7R/ofdB2EhkDvyc0r8CKDIsCv4gr8dEgEDoKBDJbl3/91/9dlmMj1+3WjRgsxELQJ7Pocrmq8HyS48R4KOiyElOXl6ZknBNR+ObBIdFDo2uOtzuHcXfymmPGuXBjbj7cX0nsP4j93zWYNxq5YF1foJ/Y9Zh9D94nbqxP3ddj3DQRXcFXllTJpG/gkwKtIQ3rV2S9Au39S3q1SZhXg6+sCEUMdtYxB7FyML5d7th13+nRF2zX9f7jgR47Y2dHllO+DnwMEZl3JWavHMa94KdEhoLu69r0/fsb/n5RYtsH+dl5cuBXH7B7niklTQoaoQMn/v7bT+QmRqntPJ+AdbQvbqzFbLcH9stMYuGiV8bnui4ynUKOK0XcD337/qa//e3X2W6dHsyLBzYO2DXWR6ZtHVFZ276j2we63ZXIuZAPWqtIIAXP859b56Dzdw7Gf/78Ce5dG/meVrVW9PL6ohdy18vlVfePTht2D1qBjKKgvOPvjbmEKYu1W2ddvjM+bnqQ48SYm7b6+6m//3cf+k//8RV60lLwTTzUsdfJgaDnm5P7Ppp8UL/x7mzaG/GzM/ZP3jv+9b889F/+3+/6+P2h+8+u+7v0/vPU7799wHPTOznqwXreY+NGfrYLMbEq/qrE7k9wMZMW5pe//8uvUhbd7l3v76d+GvxfvfDeFNEUasRZTPj5Y8d+J3EWEnHs8fKPf3yQv7vW5arf/rHp3/71A9t1JfPe62vo+7cFHxatzE+lBGNpUUOOQZ4bOKaQNwe2se89TgxUq5RCv4suHBheGGsMV1n+t7cruWpVJjrjB/u9QBeTMXaGQql9v+sg9//ya9XCoZM4EN15Z/ogtk7WiyWrAgK1Nr2+FGES+coIWa5G7Pzt16Zf/rbq179f9PrtqsG68v3nXTdiDCYaIT2w2e1jl2WLiCmz2zrzwokSt/tNlktcC/n017+94fOrMhbQErthSxOifdDnzmm652nPNRu+/iC3bfh7ECKm88An7+gwOGB/tu/M7wd5Wbpz2Pz775sGtjyZm7dHyr9obNmWRVpWyXqtrF+/7FWr5NxTS5PjYif30VUHc+xxJDkgREhrp7KPrramhhDGzxQ7sfVgHTL6hq8WvbI+ebmKeUBalgrtqisH16R9vbwW/Yd/edV6CUUI/wzd6dvPrm3fdAHpFd9eWTu9vK66XIsqY71jR9tzwHnHr9iRNPYAABAASURBVDuBG6lpc8+F1nGn/4FMV2Llel1leHldnvJQfvvlQq646kIMOobEFRGT/utbI54ac1TSz/FZsVOD/uCd6mDddmjgm4ED7uS2O3kJkaCQ6tR1cmoW4ftQIa4L9/IVfAEH75pHHzwIO27ovUNPsg4N2yzkf0JRmaEO3oYPUBFtAz904u0kl6A9JPy+b/62+c56RGBhPu2OEfwT8BOXbRaBLtjiwtipvJ/VJrVF8IEW73IOuwNFdt7F3f/BnNMV9BbfQ573S0m5xmPzJIHs5NDj6MgpucGyV8av7XCeB7nn0H4MneAgDjhDyqFauQ3NC7EUKUWErDNqy3qIuHK+PvDjiVLHcaLXqZPnnbHr0uB4Fv0HX2W86nI59b/8b4Gvd72sF9iF2rqp4QsIyzm+EYtIgtwdvgnf1IrdF9bwCS3rYDzrPPApH/iCC4GImP4aGKyfCQ0psYvxa6vEzSqv7zISXk0rcez2k3ngYG1+4ExDRgTMgQz5mozmDV+WjsIf0Fz8AX9pov8f1fPGuIb5wFeYNuQjAtwnUD0/VFE3b+dXBO3cfdH/Qx7q/vhgnHkfEvrLuAkPukrU6esagza3Sm4z6N9dlu2/CZ/In8VnL4j7A5if4dn+5IE04JmnGFBdJ0Fn+an84/N8hoBC7q8/rsChpvOEMSP12WgelYB24HfqvfD0AKm1QoPAMYI1tb5056OcdVLJooiYIIUE8Mi35K/MgMYTIkJ8eNYsIfkpk/6ra0xe5vTZRMe/PLkrQTmwwynLOhcKDNROv85o6Qzc2TPm9z99/fuqQEbIT5oIxMecAH8A07Q8Ee6JHSm672ecMGB46cgSSp5dLV/gSP4K6p8NlulELoNbEuQI6CGzuCJDf6URkTKewfzF9YnK3eeHCst3MuA8MC0HJBURmj+U7utkYjsZ13FEtz/1BEdg226eaEqxTyWqVKZeMf0dAUVk0mdpGtziByhiJz8bHEuJLm7L1J8XjVDQwD+WyfCUR9Do4A1Ih5K+mhfP3Pt50uLr6342+wvbm86B/k7Ug8kkM6GRyJ7Qk2Y7dm+O51KoS/ec9TxM3KDGfU+SsOUPaAzLCT0QVelXShpdBZkqibYyZowXkUrjm8YnJLJGhLIUUchf1tUwnpHmKkWRkgnfpaFMe4OemlfSHkxcYqKYFXyZl8dma43kW5QpBWB5xLWxgD+Y4GyTkwnK/PwCUUtaFTD+8sEnnQlxoKftZFy3TvrYy/cG10eEzCf5ighZF2pkdQ4mvw2eDxYlQiD3z1LklwIhW2MheOKDB7LZT6aZpagAjttlqejSGM/HhPFpe8fkYy4+OguTT4DOwURp+FLoC990pZjV5vfUSX9egbjo7Dg/iJmO3kYelBGBnyt59SSn7CyCukzDi7UT3A3dLLvrBkontIKviFDEULrMUMlUlqJjytlhKNrBERc46XYgIiZOW5oqtg6a54f6iJh9Jm4k1XBEbm7mx7dPH5/Ies66COgh54k/6axuG4KYlqmYBmhDqDsm2H8HL8UnMWL56a5SQrUVOZaSCj7qLPZsq5k/oAmVPz6Qm/du97xxQMsvb4MXh8k3U6FksduBXYP+J2PM9p9xih8HMjZ4+kWxsmizui798hT0F0Kk5arYqRTkgTq2dT7NxM7o4HtxgSp3MYTHDX4RvoKFshTlswFMEU9jLjYL9i+8/ATjMKFnu1m2nUWp/WLd3GHhjcKyfvCC86wLlVZlGQ/0+CM2zExSxw9nR2eeTbek7VplGid2+LIdqH98QjHvO/F4oOODl42dRWqgRyXnrCtzMigbC+EHL8knOKZH1fQZKsq43ggb49RBPBQqrYd5ntj+hDYiTV8v0DNDy26fdMuFYEtraq0pCq2JLjDo7kRJ8xwbHTooo0FpOLEBkaXg5zQdurKcwA7YmgXt7B60huTcdVlX/AESz9YtM6hfZbzMRJ+mDoGpIz7U5xX261/yoaunDVJaeLlXJIvyHRktKcQhuOJj8zAEttw4TH3wYvNgg2HDRge+MpiO7VVKNVlk6bwQHpRDASnLldzAQmXGZEFmx2Qnvh+MxV2Nsbyutl/9lP+QO8++GfSTkr7eKDX/UpKXx4saNncshQROUUbKcWiwXH3a9BTVwjwqxEOZMSv4CNyHBnoY92Qhfnqj1boxJu33Ttu05dDktfJ2jGnotwGHOvQhwLg4LC5SGK8gS6gi28ZG4XwRIyYhMWXICNqlhhx+AV3Xhfqgf0j4rC2V9tCBPGIzblmKPK7FZb1Mj1v6FB3Ej3OsN9C8UXsgd0LX49IHef6rJuH7MX3fyc3eTLMkUpaAZ9UI+0L4YdNxbhpJfZEKtrLuFd/YPnd875jvPYiTlHkTxpQdE6RCKQFBfz7Un9DcNYhHVH62uR1MaVA/FBETbEeP2Z35kJpZdxL/B2P1RCeX1t3xd2fD88Emr/0QYexUQDeT+OPlYzCGB40DnUfvbJ48ZPyTcdyRpS1NC3lpWZts15WNBsOFspFLk0AZbGyc5CHFUMP+FZu2VlWd8+BpHHMWnEMFXQLbDkEeSO0cCDqeeCBGhnxFYLfeFYlx3S+gAGikBnKvyFSbsMypYcPSyeUgBo2WyIBo88DXBy+HYxWw/zs4G2t56wkHXV6uKpaVPm2paq0pIkxR0zZjEL8bcdu1rItsjyzJ86nDNsd25nfhYPrC5kChrRIvtVboQIZPlsJ9KNiYDNqnltZF6OP2LCr0ubBBv65t2nphky2Cxk+wPpU4s0wbecXy2x5Jv5VNmIFd/EwPeCVQdLLhtG8p769t98Hm0DHt3bGt8Rq6mucVuX2/zzXIKfNZF8sPnZRW9DbfUgptro+p/44dT+w5hqmlkmA2jvGXZUGGUAYEJIXyCVElNg/dx/p9//Yd3Ysy82lv7Gn5QkWtFvgl9u/akW3Q5j6ggnsSL6IUVycWgByKEvioaOqDbJ3WLJr0j+OAzq6CHuaXJRUh6Jw68eWDnblC/1c2uDKL9m3o5D04YQja5GXTDbgleCUL/Qv1Hdt67Owznx/wcYzt2Md6VuxcSjI+qnx/ME5tt6ee0kFuOulzIIMPeu/kD4/fp58fbP5+IKM10ZS9Ypdt2+i3oZcUST2QmbQnMsUEP4vLuWJzHuDenw1bur91Nu+IwF6VPkV8CYugYddJHjBYjydeqhKDIk/ebmyWf/yUaWvGnnmmvi7Hy7Y/dKDr5XKRhsDdiZsOjYaPVnkusw0yy5yjaq1KfOh146BDRirRyc/7cUe3oaB9EAcH7wQiplpb5RhOYm9n0875fcy8dsKvs3m2q5NsTHe5FK2A+ZyMjQebpTu2EOvJ4XUosnZ0tuw4FVOEnteYxQOb3znEdA6xXw07Pn4wwN4/3unyxDuhsTFGXVo/23mgz2COGjGQ1/PxosCP3fXksFIK+tkHwXi9E0/7H/Q0xZgUphzL0hiT68Qvpcl2KtnUKpt10eh/6AH/YAzVutA9JujzghWbx5dJ41mVyixaGbMgqrWqklW2UzFyBLIE+fSUuM8SWtdVojQfr+287mmss+2rB3ba4b8sFT8vdAl8MHTiB/9yhmNp5oeSeHLQXthsfJ0bfwu6Ob7sT9EqLtM2D9vSMO0JLc8bBxuCJ3MxHCYv69uZk+zWG4dEH++Hbu+duQ1qHrzYnzus3tnMfx4mZBYpCjoWZEkg5DibeKMzhw/WfB/US1mSvkO//7hh57sejFXHhMH3Hg8ewyBN+1Vs0hgzdYJUsFmEuPocXwcxN4xMDFqvnfX4cRzTHpf1ii8WFeSLCPh/QoZKKUDS3tDbsOKTNsE2Mp2BvgMb2n7Wx+NkXRt0EtWK9pnfKnbYnzZijnDdg/X/hhwsK5Cs6uXbG3rbPkN0po5SIu4Cmw39+OHDvRvPqZfri/zLJjM+QLNOEYkNQz857Oon6+5z0QNe26PTH5tzIFYZCxcONC6vqVHJE2Mn799lmTvj2Tp1fGF6O/FVMpWf4DHYWG++XL9BbyhiVxYAOlfovb4VPQ8/EptvM59O+zCAIwI7Fg4qsHVdsYk4+CFesAGKytfAhv6nwWtDZ0znGL1wqKIc8nhuHAisLwv+DlmmjTUsDTyv+GdRSBrMRQMfI7Ic3xMk8LELh6MD3fzXs27v6JtFyJV6kLdP/Hh9sXwVG4cQWQ1hVsZgKdiLdv8C0NABvUTHk3moc/h40534rK2qlqqf7+/E7e/adnxFLvIB0i9/u+jtWyUfpBYOoyCrwlpI6HwSmx3aaCnrXIi5RMDWyDHkvNvHB3lmk+ULpS5s1EtDBsvIjTpr4IGdnVel0PdfftHLy4sCO5YsWpDtJJc/bh0bUQlOhOT2EaGAp/PGnffRd05lj7Fpsb2vDaQTOLDzqf/jf/oPuOPUA5kc68EYyZKKSF0uT35teVHlUNX1hfG4sMZqQDKfVdaADVmWZVFSZlaFqq6XV0mpg32A7byrYiNU17/+fx96/zh039/x0Q/5n8e9M59c1qYxgr7SwXx+MIjurHHnATIHkJfPuTCQa7AOOjkA8cGyx8PgsNo8V9aB9gUoWLPD3/RCv3D46joFFqa6WMeUXt9CV+LR8WP6BbtahocPU8l9P3+cc+xt99NdFfRHNG2M/505M6EBRWLjB7GzI/+pEYdErowIrdjk+tK0Yvc7NO3hwGb2XcLr/f1DzheJcKWkfNFNpmtfDHCZplSqVIFZtlBjLt456PzwLyaTb+4zJ5zErvSDg/iNw9lKx2Up0Dql2BgTofefG/Y+xNTLs9R4F1l5N//2bdUvv7xpEHPqDV0GeHdyD/oMSy3uO3PBpge8PEcc8P2KTSno04FdP37esNkNPNtjKCKgK52sBx/4ERPKa5AH7/p+n+z4wzbFJbryfrSuK303YuRDg/GsOBlRHRjYVlIJvjryh75/f4U+4xgZO2PuJP835k5ITJuBiP7oie2sa6FvnWMUO/34oQ79AWW3VfKo/xUCSClSsjwRQgZkx4SQhhzCEqMi3s6jyL98YXvQMO0z6NzJV/txTv4rh6qN8WF/ClqCVxAbpWj681k/lPnU5zwHvukaEGRpI/Nf2KOFLDWMJXQcrLfMhwr8twBt4iXIDd0XfO4c6/EUaSwAgjTDMyaulTsw+oGs5maV3O74ckm1Rkdv9KCr3H5iq5M+G3MIYhK3+Jd4GTQe5CEZEVb+DB4GzxtzwYM87FzY6dRRyjqbh0vb3QI98ZGEPlJgSyzFWrAjRGKrBb0aUD7HyIkdvsDxY16m2chN9uPzHeGc+rqf3IhMYcAmfvzDNnpeQUVbGvYsSoSL/LO+4DCPxZ1D/4N1UzdTmk9kHJTGNc0XctSvv7zo//J/a7p++yHPndvNa0uUAE/wF++v/QhuU4VYXBnLii5YyjQa656I0IGtPz4Yg/jb/8qAYsh2fs6/oVBOEFcpOeWmGzoXLeTaRtyYlumKyzammJ+0AoaBQyxTRMgB1LGkg+sJ+uPys9vM9o9Kbmb3wQ0fSBDHeBM4AAAQAElEQVQ0sHElz6Y9+9lYf8ExHs3zAzsZ/BDxJ/VA6gieAbdNYBCa3ryHnu/Nyv2JE1n+wLgTMI27uu0k8Fwaf/bla8pGZ5c8zk8E4THpasrkPm6wnZ6AbrRHutY4PHNrPAMiKyKoeX5cZ57DwmnMtsjPdhfAMBLoA5DgryddiueHBj7P+0/aphFBZ2ojLIzlGFN/quZnwHNA+69g/01afNE0dZzIfH09zxJZqVLwM58/8V1niAiSb5EvbmXbfPFxnwi+PyExiiHiq87yWkf3/gTaEj1A/az4swjqaZaCPgKQ5WBgnEBEyLTFNdA3TACBu/0K3iAxDZddJJQOnEBHbyro409AuDs+eYjgCTDNLEGNPxCg8LeB22d/8CKe/nJdJ2O6nSo/KiIU3EVUfZqTJz4IFMRARDCYD50ksuS5lMSm2IZEMGk5jp8UwOvKKHT2REfhz5AgoaS6lFChfwb9JeQTC8tBvxP6fZYRocxnu9U9mIyl4Idv2gIZRDk7Q3vYdpgpIpRZgESGJ//Dk8IY+N0AP4l2fT4PZKkko0pZJkSkFPMjyH3K1GVeiUyVJFhKzjbXnQd2AcQVEdDt04SwnPd+aXEM2G8nyvQ//C3BxiTEkOcQacwSdeAlfE8CkZSl8BUa8Bb0gzKmvdOtwD9/3B82yG0aTzBGuh/9hwZkUl/PVCOnmMhP7UyAli+wb4Gvy4G8JxPmxsa96R6eRIjfYQVNGMgCvUgF/SYIeafJnnUDHNhSG3pOdpq4CfPWiLkQ9QM5OnJ3RQTrppDbbSDzFRdofuROlNiLcXUC3fEME+O5z0A+l6VU8DrIMWlCVmFBJgVpPvNVkcH407aheSW6ZBYNLxogfBJHB+C8dNrf8MtMlVKmnM++Icd1hLmAgI0igknuGV+ToauRgUKDdn3xA8/3pj/rJVVoU+hg3PXRaQ5FpCIoBQ/3B6HbJ8jofq6agN86dRsLGtsIURXhPnSQaRRlWq466107zAOcWpsKbdYvaIj4wsWUCN6hfWADy5TYyfaPAJNx6IX2zqHFzsbQyaKbNSSxLIWakkV+RCoi/gDLtrNI6yzYIqiHHt+0J+NylWUR18GLWcfXbhv2Cby6Bw5jYYwOBrLNb8HvGUduP7GN+015QcuiSdO2tf5SgVcQd6cO/Ct880lmxmNEPKsorXcotfLihglk9ic3T1oJvj5xpYLvHNslU4W+Bb1rFpVM/E67CnwrsiwqJdVx2glBXAYR0RZ/QAZxjFzmP8AberYVeISkTqeBHNwKVsZEl2PW2/8bLy9mmvD2orGU0I5v7KtEDte7L6SNNuH8J7v1KafxAv3N78DH57SX8FMBKnoQX8hyEBsDnxy0b7y9HeRvi2df11oV8BT+O+DhMvBhQtfQyTWJEpEBzyrzLIzjpS3yFfSOCNleB3wOYuKE/gmtg74H99YjoDeQpfdDESHbyn664LuGDMYZfAV4BfrmsxOHA7lB52Vpx4ZDgwAuJaccHSXcJoVcZ13EZT9HFNGVpyfuui5TfqErbFSyKuDl+265uOnQO5D5RIcdXcxb1PulZWNT3bnS/CNSAZ2IkK9OfyoU8Xx+sPnjTYnC3GRZKuPser2qehwX5IKm+0U88QfP5um6xM5f9261Xlmk5BArU/Ag2kJcfOGzwdjDKNPftuWyNnBS9oHnD8suUA/8bh8NeNFZgndDnmW9cDu0EZMbmz3WxSiYgJjU3BRgqMsv7TsbKh7D4mrLCs/UwkZOu2AVNi7829V3NhdtQ1BU0LXh20TwiMCUwcaTx1cjJ5zzOamnWX5JCf8FZpWM7/6h0LpWlVxEOoIXfaFnGf1yuKPTsXfopNHleKq8xK34euVwLrJAwbYI3W/HhJ3NF9vLLjvwcYTl8pgdMj3rHhHQGwAfKk5i+Db/QmzjYOPUSV6wjg/m4EHMRKQachX0/QLHj3FOXtYQU0/7DWI4lOiTsSgD+bIqs0DzVPe8iWCJQSKC5z7rd8b2wdjd96HB5sGGje93NtF7l23mv4qx/RxvlZjz5s+yVLVWsEmoFPIVsXKix3mIDZKOX4dgKw/jhU2clU3Ekgn9LseJN/8MBzJZFwqdHrsyzpB9gGlUPnVelibrs+OPA7veGQOOY4Pto3nBEx6trbOf7RNh2x96gC8cM+MBWRnmSoUC+9oTx+jT9g/ypGP6wW7gce6KCCgP5BnaaXuYDn1KpFoWZRnETXLQ5ZgL2Q/nGegidBX+ELydWw4Jph0+3cFm5ahRWOaQHzG3awRTOf9FBP3PZ5uFRP6I0NN/CY8T1FCtDX0X/EEcSwpswEe+pt2QM1DDPDbGmOMLMeiL3GwKtNYmTcfHzjw+jAi/Thw+7hsxMuCsiX+Sdwc54aTtJGY6tshcaCvIOaadTnCyBPf4GqUsb8kqJFVGRW5x8PIAbtwPhduIoZ1+WEMeJ4ZIeKJIiJsh6Ak9iwr4Cukk3uwPg2X+0uODjUtvTgxkK9nwD5sc0HGeYX9E/SyKgA6xtbL5WVtKvNtkhDy+29LkjdfrC7nLTbPe4yjxx0Eu25ClK/ipdcH3VzV8gAGg3XUQNycD4TxP1db0Qm4u8NLnlfB2LA3isNJ/XVdkXKA5dBDbx7SrIAePDCWyG4wXPO+M145d12XRxuD3X0T62fpmpEpW1bKqteukaT7Chgfy2JGDr0D2MaSMAu9VhQ3GWiv9kIP49cHDiT86NhS4F+sADqIIyegX+O7kHhpZ1eqiSv9GTlhm7r5K6Hegj+AT8Kn42L7yX1N2BvyD+cB+iwgN+DjWOnq5ziUobOoO3T527byrtKXKG1LhTVfiTyjQ5waU5I3L0VMMWw6CTspTncOmtnZZpoR3sPHfwRn040P3IfOxjKNLpTQV8EoW6oUvhwaxnpEq6C6uBX/aF/btPtcPKEd9R0/XBcq69Oa3/ZRZsW8DFlVsc3Co6fVpIR5M1zahO34/ZXubv2XasM3ZuzKKMgHj43vbyXWX9UW1NroGsvbpC8fCxvrf+phGx6YDvRp9F3TzXNanTzr2HMx5iY4Jj0UvHIi8vb3Ktrnd7hwAPeZ9xadSKoDZxkG5/7Iqs8qxK9ZyFTlOYtL6iss6FfgtS6NfqNE+4Ntx6MftAz0dNyHUUia0o6iQQzIbz2XyvcPH+UVcnMcp4WP+wr6+L1GUJYChZOyubM77MGNhY1HER6Es2JtGPlWZhdipjOtVkSHneM8hlimY0+pSFdDr5Ggso2Vd5Kvjg0EMCE06Mbc5P/ahiJg+czw7pwu5dpL/Yf/2HR0OaBS9vF5VMqfOddrS1pQ4M9T8qzAOs52TTubxYws9mHs7h0fmadgZ37ZxZsVXweHFh/zXco6hEz4n/IJ1jXW/Xqsq66VapKWkCmxiSNbXtguFLMNKvrm+rBaZxqKC/p7TrdvJ+rTir2PG8yHn1JUD6wvzN8hQKDrIC4aCj003I1Wy0KZ5uX9EcD9mXIqWk9xzkNcco60tKmVRpX+oKAP/ABHQAJL71laVbGpllWXYGGsGk7VNHB/TN+hnfS7E77q8YqOU+fQxWIMczOkA8/aYPsvpB1wqKWVaWULBU6fd/Qwnfn5Mfs/5v+C3BNnj1+uix/YuxBPnj1ou0vUl9Mph6/fvF2R19JyMr00Rod9//13+xYEB04JPbK/7/aEH8e06j42kPjPnLwe8vb1NH22OM3SoHIJdORS9chBdckUnEbuHamlaYP729qL/8Pf/QLylfv58fx6MwQuVyAunHuQDx6jlnuMJmSr61FLoM2Q7RYSyFBVonvi2j66pL89///vfVGizzQ0befiyXvTrL99UoGNWlqVEhfeHdsZAJyd/2TNS+LDKupJwNGgLcoF9eh4b8t0kDrhfXle9vC1aOZTq46Z1OfU//Y+/qDG2T9ZcJ3pY5swK/gAIX+zTWTOa19oKfaouHFi8MA5a7ar11BX/fP9lxUdFhB3+Cr29XcBrCqV8LUsj/61TT4axOnkqC/QZpBdo/fpr0/1D+ng/5XqvhS2BbRSheWEyYivQr+CjDu1QhWFEEa8+0AyZlmPGB7t//5erfvn1ilyhbj0gCFvsMWRal2URqmlhbL69rci8KkNPIFYiQnzU8dfB2KLgXvQ/tHNgfbJOJrShdUz5+jgVqFtKqvoGxw3glQPm43xw+Lrr99/uUm4q7UD2wABFvJYqeCdASOE6QQYfdyEy9m6Up3bGy8YYQwx4DHxY0e1V1+vbtNnHx4M80JHXNEMPDpvv90PO03XZtayDcUMbuYBhR58H4+ZOnGMUqi1uFsHX+g14puxz220QS2OAJ2H/Uw8WABtz0bQJRrEtQ6nEDwJXChm7ENOVRJnTlq7FOLSYV6nGz0nv433X7V36L/+fu0hfKoTfQW7s6Jx1kN+r3r6X6ceFWCvEXRbJdCE3S89fCC3I4s/iW+Qc6Nd1v53yv7p1/zinfpbXdo5ep+3N/4PD/vd3jxPpSh5GZJPGBtLO++bj7r4ntpde5xiqKBS0d3gNZLA8Fc0X7LBoEGi4Xr4iJMOA8UagHqxd/XxiO+fs8PgDuSPUyXyzcci44+v7fC940jduLalIKaw8Bl6I/dbQtRNGQBK8tQR+TpE2hPmV4IvrJBS8Nncd3WgbxMs5dVRAjA8i4A9Ne91513743Ri/N+b5lfE78yi8MxYYQlSVr1Tw09rC2K88C9qpAl6HoP0YEbPeuh0IYV1cRbNwM7RObCZFFOQtknICIlHyQQbjGlyXmcgd9O2iCZkHfjCeqJcqSpbEB+Mpz8J8ndhmMP9EJIiSC9wBDfpA1HTElTSXwlcET1LBnrUJmxaVrIow5GyLeJa27ewPHdiohPS3b9L/+r98Y7750EI/Czjw9/E49WCtvW2d2Nxlfsnh/0l+sN/HHD+JTl2Wr5Kb3O4x0RZsg07jrLSFIox3zpx0MHA2/PV8T5EiCrqd0EEoCfam1xXhfqGclqJtjCGD/v3lNixOM+3/vlGz7tk29EwSX3WDNjp/dfEtYB6GP6pn3dfTs/xr+7Pmn7/dbie6NrB0RDyZugLwIzWa4Afq3Ack7v754/6uQVoM2J/GwohPfLf8CZ+kqEBovm0710WEEogIRQCS7LCC0yKCp3/+mPZzUHSdLAIxlJJgKzWhg0sw6BMHp2J7DxS/oJifKZlipL/15Bfu06f99XkFdQY/Djp2osilIRSuBr/rIGo9GDcWE74339n4l6+TJHZgEycjQ2cAJRFbLW9KXypGBKp82gYWoMg4rZU5cGotcj99XqgJPl7pf1YcZIKdCXU2fFZLgV0MCZ2mpTVK7hkIDdrVchQpGXERIfOICPkyjy9alsww6/n6Q1ejOvnBJyL+6B+peRlv5+VgZ6FoOPCZ6bp+IvBVS5Fl7zRg6skyJgFsQvu0Mf03FlemNRM+9Za9TX2sV0WvMsH0aIYOPoLfzkRrvUpx4oEmfA4mhw1bbWw0bSQUl6Y95cBH7m+wnAbfmwYqYnTJMuzQ7fi3ITmKwQAAEABJREFUIL9tWbDhxLHz3AE+CqmUnHKVUhTE3pPHOZPXxkrCYN47sniD2vqa/kCOQt9a7bNFmc/+lsfthnmP3zd0IVSlCPQeE3yfPLdWiaWikilfpSTPZGT5CvQBn7FynKd2YvVg0WA5Tp479Z2ka1VkVLo4Dibfz/ZKDFU2pxK6ETnjDTR82rXh+2lb+w9dreef+u4qpWjlRS+RbeB8txs2FvAuzT8y5PuBECsvvBcOS2ojgfMsro6d3MbtU2/fALaf8ZbW5InXvIw34IPb/ivcTmXJZKFX1VpRycQ2fFA4IqiDDrRKfcZRmAdtGxORfcrjH58xZTPGsyri2X9ZoMFioEJDClmmii5taVqWZfIQ9eI6sXuDn/tkKbKNBJ2I4N42OYjDrpJljusKruk06JWSKo7HoHTu4PkgX53ESiR1PJdS4Fe1wndZF2gsxEVV0i4uF76PeMYUBqNWiBDQRp5IhX/wj7is85hBKEWEsqQ68eNx/2CjyLBR2v+OrZ2Y2BmHQ88rIibdiryVvi4D2jaly4iU6wt6Cdxl5rAQIaud2LIP7OeVeFrY3LuwaWwaBwjmeTBeT2x6wNPx1YkbP9smy9q0EldPaFp4bkvVYtu4nLYt87niu8Q4B7bcyP1S6HpdZfsL/VtbtLJh2+gTEUrAtvE8NLBHB6y/+zuuPdaoUhap1oZP4L9U7hN7VGw4tLEw+ZJ7I090NnsK+ayWJl/OnRsHIxvjzTqZn2lvvJS67kHuNL9lbejQRFchlqyHZXb7c5wPBQRLptzuex4V/CzYwja9YN8VaOg3kMNy7dj0xM5ZikpJrCDk7pTD3dGlTr4V243xrF/aonVdtKwVvwa54pT9ZDu1ZfmUTbIettcgECJi1hf4LEuj/5MfjAjP8QQ/iCuk2oqa8XghmSVyo8rk4w2ODbtmJDh/8hvEhbjMj0Im9/RZRzfhnyK/4Ly8NEWGIsSLlTdVCrKek/YDu995yXvwkvt47LxIbXrwMmJfDIiadqjQt7B2EuNY2sjhGxtrhBV6hGyrL/8ObLYTv535vtYF/hc55rIUNkGhTb4c2McgrsR/+Skbj3yGlqXy0v+Uz7Fgfxf8YdwBfZjKABnkOWRfPNDD9rCepud+w0KghH1Q6R+BAWwkIRxlpmSIKPCDDjpRLdPakLMwvhf86/4Hc0iEdQ18aX9WLWvoYNPlzubThn8Uom3lReCVDYY3vX278AJ55Rl4uYJf4VdhkbK9ICf38V9NLGvO9rYUlRK8CF+xW6MuFTnRZP1Xx8i6zvs7G1/WPUJsFu26cej5YfjY5r2fvVkWEZPmujZ5vPuQzfaxjtOHmMO0re/r62XGyMwv6N7qRXRXljJ1q8yhjXlhZWPoQlwZCi/ug52Mnz9vbDQ8pi3dx3ZDWXICfsc/Hh/m0T/jNjD+6+vLp2yL1mWVFIooEhvUnYOlB2seywjqbF+QKSKmjzyOI0J/vUza/vM4bG1RRe5BoDyhyzyXdcGuqyyf6wWJQUfb0i/ihtttQ+5TJasquW4l5zqnXMmfVzZ7Lzwv+MF1q+ktFTKp04donxsy3ki4s5lw7EGcpEMW/gN6oVJSPlCxnI7vg/Xfjc3rj7lxcUDn1Hl2kaqQo0u8gFufBp9ladiiCmK82A9ssQMbMbAxFg7txK5DP6wXujdiyuDnyvvKQhwcGPVB/Hgj03ovrelC7lnRydCwXaDRgr0X+j+I7ztxvjMXmo6V6TBheMk2DT2vDj/L3aB3fXkhhoknDrteX15lWjvz0M8fH8+Nd+L0YC44rCTdbZPqMbcW9LjrKd9OPHVyT9edGPJL7538ZLs5z5iedbDPd+ZWyxRhaQrrhJUcuGBr4okq2+VBjmP5NOkZzfxe/U+xfUvGXABNL2ziXfDvujZosLmAngd+/fi4y5dtIyUyHsi46cGcdSNePj5u8mGcx5xtavkK8bdg07ZCh84H8/o+56COXqce6OL+O/PhQY5xPPp+J4eOcSpiYOqhH7//1M+fPxnXN567aqtKBsVpevhkB9zXvrPdzdPtjfWu7e76r/nQ9WJgdnJp53DSNvtgQ8zyH8QFYsJD2C3hUYjDQfwSg8jyZRfL+OPn7/jkrhPbZFYt2OvCeuJCHJlnFk35Rb592jp1Za3zJUdrqyr9zN/2OuA9kMkx5bLUqgosxN+KP9pS1cg/F/zz7durXomv19dXeQy22sBtykiJ3HHDV3dyocSzQvOCsNsLPhF1G34zX8u64iPTbW1hnnow5g415Hshbs3j5ZXDX9saP0VAj82bnc3CMYqWujIvr1C0wtgLe1w45Mmsent70YVd88Z4yCgilGTbdXy9roteXpgXllW+bhwU2scfHLjbJsm8yHCS2S2Mw4jADwdxt0HHMdC0Trkv+GuoZNEr+dT+Ne8LhzgRRRXbuI5Ikuf1nfgL5vQL/J0XaIZOk00XxIVjrsO4zzWTFGoqLMSsg317JQfa5isHFxf4P/EP7HbjMO0dGTetPmQBb1mqshRBVis+vL4uxEnVSr9SErs1+bK+JzZxGRGummP0H7/9zpzyjj92dOzyXFPJEa09aTTbNVMJ1FoVEcTjMcfJjx8/9OPH788xxvrmJM/8YAw9WNsfjC/HV4FWlgJd+2Ywfj+AG5vmd93YaN/Ie84tHhv2jQ+gPm43+Ag/nvAa2lnnOif9+Hmn72PWtVZknR/mi14v1xd84xzYZP/7FwIGNjY8WH/dya1WOiJUS9PJu63p3ojhg7hDeQmznJxibOT3O7Hi8fLyctG3b2/QvmoljpKYEVfJL/tU7DjwCbLS92TT+YMd+Aeb02igufa4nLq8SNeXqss1uXfZ8FNRxT3bsWPDXXfPF+Q56/rx8UEOf5c3lB0LtS7om2rLAq+DeekUFarY179MdyUnGM9+jyiokzQntujY7Dbt/RWXpAAFOCvxaf1eXtHxu22X0N405Wcu2JlLbtjBuXeWbLbe/deGHALcbx2aB5v+AzngJUc2tzw+6PvA3jtj+SAm7AODnx/4wjDIWculsX5b9f2XRd85tPr2S5MPJod2iY18j2uPy28c9CcsbvhqZw5aie2vMdKWZdrCeQZ3y3FaiDff/+SA8eynRh9AJ8Y3bN70699f5L84/fZ9wberLqy1dg4KnvY/sPtdPzhc+u0fd73Pv/Lb6buTS96Q9U2vb/QhR5rPQS46WFtYN48t87sz53hdsnNA/vP3HXobsd4pD+Ah50/3taz2a2MOsQyYTj9/v8H7A50OdDmlOAlzbItCtbbpb+PZngd55oM58c548fud58av3BbYq7UKnV3bxgEl698Xcuwr+eFK7oAUezw34C7Twn2KGDPv2d+//6ANN/hA551x5zFxMs7AAE8SuMKHg0PHg/0E87b+v/zyiy7kpVBCtwBVF/JYFglFFBQRoYKPRG5///nAxgdxlDqPRkztPN/0To7+uP1kbO3oXPXy+iLb60Fsidwa0BeXZfeQ9EG04/9OPrizzrsRqzfKeU8M3/GJf7Fpxg7z2s5ceKAPojDu7vrtt9+w1amkIiKQGyA/T5l5ruQ+6x/Y9fpy1coBtzhs6PHQr39b9d//D2+MTWHPDanwG7ahmzJDEU9oSzLnNT3mGNh0vRYghXmoL/J7Q0BzYNMTsJ+7RD1f8xMKLdiqIHPXiA9F+anIXZnOLxdyTJP7RUgRqQCWtWkjvm+cCm/OzehOOGkiioIH61fxyehJDhD0D2J+U0kx5zw4yHpIjEnBS3Fo9K7HbejOIfN9rqk7dcKGQr+ujbmbYSfYa7kMDssDH4Yur6EsnTg74bEDD9mHSKFAZvOwLsmDc9pKjsoZO2jFh2pdmOdcP/MeOfXt24L9BDRoGFnzAp1n6Z34tf8bdqiMtZ285LH+bA+ZHyZAjqKBzwdGtyial+uQjrWi8V45sPz2HTs7xiOJWXRm/jBNo4dPT2PI/W8+jCVftlbIM9+VELAuCzo5Vi3/uq7YuBB30opey1KJ96LCe0SW4D61IvdKriy1PXEzlKUoKcVlm/x8Jw64YSph3UulnUssRR7QWKBfZNrLEipV9H3qJB1yXD9Yq/3+46fOz3wtNFiRbQXfttlY/3rN4vzmcW7yIa4B8Gl1pUfVYEzb1s7bv/76TVlo5GNcUrE+5px/4n9pXRZdrpW4qHrj/eD6Kp5TmULmAFKRlnMQUzu0Pwm5iGC8NS2tiVtqhvo4gFM7c+/GPBER8phPEwFDIfLJ0IN59sG6Y2kLMrRJp7LuJaRn7O8bVjnA7U/w8+MxnvzR17n9QZ4xvdKkZa1a1wUbh6s0v0ITv7PO6LwDDNazC3gLeXi5hBrzdoB4MBZPcPw84wPlV/Y9KCAAqdC8IkIRoSdOSAroIyB1HZl23vO4VXFccJPknwoRh4jj2cQGN95Tc6w+yIcb72o767RWmxq2MO3pW4ENzU4aM23X29+OLcRWLfCHR6eRO7Cf+AexszPumQ7mfyfh0jY1QkQgm/4A29uQCGiZI0K+THNjT2JjbvO9+dp2pQ395//n3/Xtl1POnxvxOGOVfHUy/9qGSayIsVdbVcmGLw/y0Ab+IevcqPc4ujCWvNe6bZsO+kYUWceTcXzgjwM9NpzucTHGmH3vrGc8x/nZ43FZm2pLFeImLfh/C/JLKYwp/YlmIhPQzqX7wudpRT8Afu4ETafvoDQ8aZjOEwZtpxHA98cD1PQmUEGzImLClywBvnNUJxgGEOCF+InUANc0qRLx8xlgnXIwsMYsZxtfEfRxP4CO1CDTcFCGvp4juKfFNA3cKuAT4sdlgIqQbosIRRhESb0+L9qp/nwQbfkJoYSGHRcZkoJnaeLyOExUXLOCUkP9MxpD/ERq9nUTYHy3uzR0+g/sY3jeI8gnHr1lsuZfyaYuQZ9Cd4IItPkZVPLh/s++PMxPRMBfkw638vVnGSoMZIXsBmHWP0ApRcHOEcQ6dNEJMSWNp3+oT+xhmQXycGda3S63ma7oT90J9W4IWukzaOdOAY8CvRoVHqEIKWgXV/geugKSh2nDoMGioLt5R0CAKppNjjuKgXzcUUBZ0xe2t4xEJd3lATefJx7JbZZCL4CJmUf6QWeErJ/B+JhAlsWqZZWr+OIz5YjZHwr6gqdfhszfNIKFjcWwLpa/VogoFPHZF34RWIRSetZPJSSVLHrGQJVpUQWGqA+ZnnnCCRmwNGNPXCaPytxZ61AEYw/anYkgUSBNk4QcLHQH9RMwR0iynhlPWZygRbuQMzJluW3DgyRm3cSVpdAc3IkSwDWgy9dAnshQQ6BCIrM0ri+ZKpnog/7IEuIHPMtx4OMDOaPkZG2dHX+DznzQU+rYU+Anydi3JVKdF6WOXOdM7F21FiUJVAWOIWUGN6LMCX6wPtbD+gQyFHRZWDQUxpzbgy/bIjK5kyxHRICZso+79ePZE0JS8lGAGoFeCNzRxQuac74I0M/1GrPvSVCd6Ama2O+ay3FannzoB6oKXwZIasKnHA9vfbAAABAASURBVBPp8yupq7athaPOcsGCu+fHNkNylZLYJChDdJGgOIj5gd8RhWehl+b1pEHPGAoYJ30NESE+ytA/gTt1CEWEgodSiiK4GzzwCQXfUkTQL5AhZ/mslcVTljLbecI+/n5CyVSYIcgR2PVLORsOlKTOEODxSF+sSJtZRxRlVgVlJDGNvsm98TNDdJUC9oB4cKh3+nZ7o1CfkpjMTurEvWlmY/IHogQIcjfg2Wi7GQgLdRYOHcd2iDq+OoPJ/WGDTAPoQuVnmSnEmSDI8kiRLC523Xi59CIis4EPH9oLvL/ouKxezEPA99OX8ByAlDpZgPg+oiDTkGPRcWdc8zH4PiJQZqjzIuKX19HFFQpoSB27GjRfwLzYMc6TTlHzAo8xswBBjydo/lX/g8PGnXg2GZPsCJjgOP4JL+46c4AoBY8hgRg8tRaCnEqmOuNk84KMvmMMRdA2/Yq82NU0xQWqai2Tzn480PVQIwe0pclMMpI2TZqtrfJleiUr9eFHJUQiYvKICDlHlALNbvmEfXwjFfhc2CwfxOOgp0GRoiMAHomp1coLxKIKzWHZ0SOnX2hHD8LRkSZf1mHKUoJHbM13gGOgkOUPmszPpfVUVuRBNuLscP7rtCJIpwzbEXky3d7lOvvrwYvFxsvJg8NSL7iRBN2H/H8IOVd15BQ60ZX6UwMnmV9BruD+IMcexFS38EABEa3hJoUG5WBBvLNR0ec/pThoL6WpJLbkRVVc1qdjhwEclhu7jB70OcEr+Kyq1QX+Cc1EnFDksxyf+vXODa21XgRpcct4OfTBBudTxk0nsu68jEcUjS7deTFrrcl+q8RXhNSQKZQs5jsL8aFA3oRXBI2SuJ3gWGz4PLEDasovEDTT1lWh1ZailY2+UhAXvRKhTKeSmwP6EtYZQsddGy+Q9nVEsgnS9TEP0nYVOjtOOhu9A4Hd1/NRIsvBS4PHrrKo03acu0el7J/TUZRDBTkwo7JKpVZFJvmDzdmfH/rg0K7j8IYOjsvMkP+p3iynFl6SgxyiRMooQlItbEYHxAa+Of0ShwGWtmDTPmHQ5pgZOOQJkuWOCIk6iEhIaHjw8n/gZzdlmn5RsZCgKromzA7Bt7kP2gtkhk7njtC8xuiSAX1FLGbmE9/8JoZkHppX19CmQD/rXPCb9W74u2KDWgo+P1QbuQG/fJE4HDPHhi6nSoE+vKfdJ0LoRA8x3jIbeamAV57cemdjZPDceT4V2Fcq2vyb/UohjB4cLHvD88ZGM/sHUjSqG3G301cT9q3rjr3vbKS5Uye/Odd2NlLExhaslZYf/xR0iAiVQBcOMSYv2Hf7jDE6RlUtqyyh10ZBXNYsyqgqteqGEHde0hFCtTZ8fpmwrgtVoUwJ8qrclEjopGY8sOHg8Xfgi24fZxGkfaeCzeZvTpNj+hFiz0RemwWCD2JmQ86BjBFFBflrafKY7Mw7G5uInQ4RoVAyTg4lfO2vQSdvJoTEHAQBSo+DPu4KNrFLFToAjIEs4BA39tuLf8lhbqYHeJJj8WTnYCMmH8h4ngO7HzMWTmyGGxUZ2KEqKQuEBzHa0Y4wEQIxr3Vy2/EJA/8d9N81kF1sXiYbY+4bSngmc8BKXAgc5MZQbqvQjQh19LJuCvAWcllWPdg8uZGrTmLud8au17tlKQrsFSEtxOygTawrO3nhQBfbt2JLKbEMfoLVOxuT/SzKxJ/ky6BlIJ9pdBQ1jUoctKXI4yHcrhBs5Muxd8LDoBj4Y+OQ8K4D+x1sCBGaFkGJzCu7zAtr51abu069QoOfrohQJb+Ybh+nOr6JKCq1TljWxibddW6muf7BJjxs4dOFeWZ8ZKakVNCvob+gfOfgIZDr5eWqt9crsgwdjN2Bbg/iemOjp5Qnb9PZOHgb2M3+AUWowSbzybxwwCfQo6kfkvv5lz/GmVII/hUo8nUQI6ECd6lkUUJ/WZpKKUaV0PUpqyWEFusW86JZtaXcdse/D/zb+zn7PTG7sri7raZ5Hfh2I0Yf9q95DjCRv8Cz4TOFdJ6bGhtOwQbWgPeIIl6B8NUh28c5AzMrIhSqGoxDccejnP+D/BhBG3bMFHoGm6UXXRkzCzws74nxokplGfAqqhw0lIYNIuE1gFOiM54WKkk9tC4cuCN/9MISuuri2IDegNYgf1umSRsnOL5eXy9q0Fw5aFzZqBYy9j6gl9PW4gr8X9B9vvd5bGZTq4sqxG6skztjuWSlTwiygpUCowZ0BgE1KCNCO3IN7LRyqGuZSynEK1IhvHEGDrsxJz844DmZDwq2ryW14L8xQqABqcQo5heMuzu59MFao5Q6Nyc7OfL0GGG+qOSDgtwnsXPuOeNtw0mJzdbV8qfc3ogjTW1DvZ+KlJ5/DcVBCb6LoJ4cM5K2MhSMqeUFuYDaxEUdeLYHD8IcirLKPMx7Z255MB/dGQc/P+4q9H99XeGd6IP+thH8IySvz3cGQ7J+aW0xOfCKIrAVeHIcDZgC51HIocHYE3HXyV+DZ2Kbvj6IuOBP67djnw3eFZ8t7UpcNB1sfH9wGP1gXTqwuxTq2Oy08JICI4yBXshkngVbO2d6LnB8yPX4J0vV5fKikg377vr54x3bPYgB+mJnGuh+au8P7YyZKwd+Hf3G2GkKpzet6Lm0pgqtnfeWE74Dewx8Li7bxWC/jSHZzstS1VpRloTvXRt6iD6EpGqr2Ljw1GfbnU3ejl/5KKKogrQwLpa26CQn7sdBXULPIK5B/aGdnLaTR2w/07hxINvJ650Ys5xinh88oyBxM+izQ6fCd+g4byoZ5Naq61ok45HXUp14li68B52Mh418aV3ENcZJbBdFBLTogmxScn/KG9cdu1n2hK5jyz7OTGVgh6z0K1CRIgHiMSKoM61TAV4EsiHH+4+NA1nn3qS90CbsNVRY5yyr6YTs+/PY0WNnnXzX77//JL4O5lxoRRDbDXs1Hdjuwbr6IG6oVkGO9PqK/DPw3+ihUGGe+K7ryxuxclVG6nkNaJT5Sxih5EDvp7wZ77hUnFovq0qJycN2etxP7Jzy/Z25irSCraVKfrAtRpf8vvr2+qbL5SqBcLDh74P0gd0Pj2GQHtTRRI2mbVt76tLqoooSLYbeXkL/6f/wXQu59/19E5jI2vT9+y8zZpM4jEA3cA/8ZDskWL2fHKoeyDiw1VBlLLZWEaXrwfrSOvzkcHwnJ3xA17QPxl9lfDXi/5dfUt84jPzb367YBbu9UHKwXQrqgBeUhRz0eNzgwSH1r6/ISKXlIJ7e3x+yPAMFoxA7yPnB2Hgnp/r/Fo60LE3vH6FjiyljJ68k8WEZdnLnjXnS5f12aCdvoOYsnZs/oP/goLsTqwFPv9O9IK//Ovh6bdqx7c68aeMe5FrjBg8VBa7rqrZUtRoizESVEl1KYjg+bn/B7i+vqYrdknjEJCrE+1KHknLgvxPdMCW+G4zvTUH9iTx3z+3EHGbA3hLhSy46KA+JKHQ+/MYh76+/rsyzVes15YOjZWm05qQXyNLxYbD2jAhsuyjTvUPJ8513CeeFg32OnUOxghLOQy8vq15Z8145uL6+FGI9tXDgd+VA+dvbRT5gfn1rxGWVc/8bNnsx/rWgnxQZighNXinGn4QJ9Ou37/r28gLvrvNgzVFSRZJj5WVt+vb6Mv8fVVyhvouD+045FIyMhFhm4b7QIzUYixlFjfFCKCmpnWcBvmNewXQK9BHovnd1IkTBX5BSoc25/2CSD+ZCpISL9JP17sHcIXMCsVTfCV3gOZ6l2wmz2TDbsa99uRFfbrMswddwrPCeBSl8OCbPFT0T+zT85LhYiKEooUROP5c0n5B1cgx4/e1fEjlh6He/B3Pdxpr0fju1M+525pidOD9YF3g+O5CdNKbOOHbOisG4jcT++HHOE1UF2YRsQuP5XsLaAnOinFSwkce/mzERoncxkWtjHJ0EY+CciBDiyHy+ygP+rVVloIgkUFRKI0YuKuhrH6RtT3NxI3HZyFWlhEICnnw8fs1/Zy10EPT2j+g8ANsuouJ7TftM3uTqndh1PEyykGGJIN9X5sZEdz8bZwPPdjnQA9KiEO6ftMRVSs5+7mtI5HZdm3rF1CNpGBin46AT3sJwuF+D2LAMzrH/1/976Pu3pmEf7C+UAY9BrDboF3yDxp5vmVciypTB+UUKDX4qQRVKaHYN9Cl+hm/FN/7lDcdCJu3wJn1oYJs/gArL5nbbi66qzjf6/+PqA/YoYtSIUETICkeE3GagUv900Ud6tusvl3ENY7bbYX3S+EJxmwWd7eDEVwOl6yZMZZCJOlgIMXz3B/g54tnTRSgw3yf+JxakMdDzwTgCx2VmyOB7g/7d5bopA/b4ouE6o32VMPPHVZOH6yNiPvvrL7fm6ioRNxPmA19BS4LIZ9IyT6pxWk7ITNlW+rwQRxH0Ap798rPlzyLC7foDT1ylFEUGd5+fz1vTLpkEZ5UnNgfOhAj6658u28EVEaFJL/SUWULGP2Hi0QYaNPAJQg9HMngRMWPqTx4xceRr4vHleygPCA2CWzIN/Dq+QBoEv2Tdgwc+dKNZfwIV+vNy/eGMQdUfslNJiD37MNAEn5KpxE6WLyKo0bxMzfL4Iak3+P4LImLeRiS2wZYknwZEBAP+lBOkfQ9LfZVj8pRKFmUG/UMRiTwDnFMnCaR/Cuj7pZU5EXvSiwhJBv1xpessqOspv3i5upRQpub1xd/1f1IYk+9AKPd7TioHMdi0MnG02lRKUZaiiGcv86vNCbmjH4uTKe9kIYEyLLs0+zgZNybDLDmd5biDIa1SRExw3c5EcjCpWV8/GyLcLvrxQbjxBVT5Q6siQxk5S7cf+Pqc8nTmr5NoEp35IFNwO3HDd/inU8HHTxTzExFKDLYslbHRJm19XrDHN+e0x7MqsBN44NJtVp3MLJ5oEIGXL/ibL42WLSLQN/HxmHROZqKYvZAPv1nYiGfN4MGTlm1p201ALqqJq/7sDxPLFEEfwDxO9Dd/zAIvTV72u9lMP0IjItCRPhAzrhcQ7isui0E1d3x4OJjtD094PH59TnhAYj7aVr7Z0eXwipY+fFylkqllaTO/CKJe9P4Jwj8ifk5k7Ap6fNHiFuxB/RclenNrGa2vY+NAhoOYOS0bbV99jXNiF8McQxCLCEUE8hT0Tv1xUUfX6cNa68QBU4XZs7FIWYh/07UPOgsX407Ap7ap4YvWmBK7VdDRvCKCl7lNDxZsroiAd2jqZTltr53Fo2PfC6zCQqmUVCkgsbogSuT6oU4cUkdOHOS/Dpy8wI95UKw5nM7eJ10veOzPfjqPnEp8cPFLCwtmxEGMAfy7D6QPFpB+8bS/I6gAJSLl/jmfh058vLNAm/SxAShykyED3JL4u2pZKzZN5DplXC/ovnzx7JOyfyxJUOGyI/9KrCTyfrDBtMHHsjjWpFDEE5Z1kfWxnfSXK+DfR9e2b8TUnw078euYCSFfVpm+wXXi8n1EYPMiX8Z/sKH6PPH4AAAQAElEQVQh8Fc21YNy2O4WUlLwc2Ir+29gA7rSVzNXHPCy3DurzEE8RMb0yUmMPvWQLH8jn5/EqHlZ7z4GuWLHVoaNPn3SK6UosEfEk87GRs4XnaQOA0vExvVl0cpBXFuqDvKPNxc27GfcbhnBEvLYf5axE8uzL4v6zoaMY6yUnFhCv+AWtposoC8D8RhsaIhDAGFn6y/6Nw5NvsbKwnixvMYf4Dh/4VY1538IOkZC//XluqkPTZbP8VJr07IwJjOQXCqUHWK2q/WY99jNQia0YafBcyOGSq1Q0swv023URxQNxs3OC/2dl5qdXOUx4r7WM0sIMpOn+VqOnTcI0xzYsKKD9Ywgrhl3nidruWhdL9j81M7h1EFcnJ++tu2fwLih7iBXCTly6nEQ/8hHfUZVyaaT9o0XvIc3Wdm0eLA5dGfTzxtJHf6WwWVtdb5cvb29ydeDjYqKvhHhR0WELOd6uWhZvZlx6sFmx4N4ONBdKgrGgRTy5b6Xy6rg0XH4IPY3clLgW/tx3x+yHrbZjY2Tpx4EyCjE7NDGIYN48bb9KvnLdITHIkIZqYrd1nXRykZubc0mkC/YUTy/O371C458UMlLeUI+eDkVcTe8KYItDvJZxw4RAc2mlVgrWZSJP0ZHxoG/u2AND+7BL4wf/4XHjEv6dfA6vAYAc3SGPwFiH0eYboF2KktKIey4iOpJk+HKhuMdWx4TPL4cH5+k5Hjyc+VlbZ36Vq3kwakHRHC9duaBTuzYXie5dMpBW0TAE0hxDcFapYSWpWm9VLWlCBQN1Jt8yS9tidkWU/+hqQOxtcI7s85nKSiD9YIppiRsBf90zFXotkWNcZbQOMhddw5CnJPs74gAf7CZuaHvQ+Ef6Ddy14Lt/TxlYYyszC9XDn0s606M3Yhb6wsB+GvmswN9bXvrFRFuUkAvgeBxUPP+ftODjb7AiT6oETydQyJCjdhpdVHJplKqSqYiJdcv2Mn6G9c2GuTrjRi2HstSTUa+SlnUKoAOT52ZL/DJIJYHL+Xd+YHNggfxZhgIBRshBj6oWvDDMIPwS33OuiwpKxkgvr29sjF2VUXWC5u3QUfr7HyGh5RRVMtC+6JSGq3kJGQNFLEe69pU8WtlzEgB3VREKKCdWWS7J/ega5YKyjLrW6tS2HJ0Q25xfa0JIoI1yKZte2j3/IiPrKt18Zgopr02NeSWoGHFJWh7HkJG/GFahB1j/kDdoYgAg4D0GDWgh2lu0N7YTH/A604c2Ac22Zg4XbbFziageC4zXwzoDHhR8LHdN/parlDCqzK2pZPcer89iMcbdUMlJUJn9iuFe0MmzwbRXrBzUyXOxWU/WBbHrKFk6uXlBfwgPoVd9gkF21uux/aBzR7q2MKxNChfvVH5usobxiJX7cdd234n7+y6MP86/juHQh+3H9Rt5gqMKe8HY8vye3xd1qZSgk3drgAjUCSRp2F/jyX7eXtsbAybPjui2NptpRS5w8FY3Rl3LruNK4nuyHpgJ/v5ji4Pnk98WoiPMvnNsbt63DfG2YYt7xyMfGgQ9xH4mXHgfP5gndHRty3gGoitOa4/dg4GNmjvM+/vzHkDv4eKQk0ysMF1zrVpSMhtuUwnguchPZgvHswxg/tEb8u0rgsRJtlH1st62gaZIocW4IKvk/bBZvhNH8TB11/+u4+46ueYNl0eVfFjmIDlQzffr8sqyxQRtFdsVqYuPhTbsOdKHlvWp28S//j/HVyZGzNS/otPz6mZZcrqeDCvFdlX+kWEAn0qPtoZKBvzpnGyhNxhJ//ZX449wwpd5wjr2ZYm4wrUNtdTocLBQW2nlrXLm4sMCT1u8D4Xvb2+yrq4z854fmzPMeHn3se0k+t3ZAjWbQVbJLKJedo4vr94PkbWjJB9vZEvN9YfJ4fMHf91DvoCgVZy/YUDgMq8ZhtGUAuYzsFac4yODTvjuqv3jqpdnboHaw66C1SdrHM2YurGYW1bFjXyaKmSf5miIltBjm/fXrDTkMf+7X7TyXooMqZdNtYuD2ImIojnJstj+RvvNAv+WohpP3v8rZeidU2tl4bdCodEP3UyeVtOcZlXlpRtkNAL8ROJvVOZzJvMA+cRxPfJfP9At9B5iPtN3pQvCF6SWDxPOZ+YLuqqkcvsl4I+Jx0ezCEHPn/+coL9K3NSxFMn+/3CGs26rNjEtnuwlrtzAHRgLwwpKSQlNnCfzj2fGCr4wvpe8UuZ+W2QS3Z5PJ79nPZvi/Whd4ZKKWqt6kLMXa8XqHaZH6LM+l9++aYXcptl6jolYMdfXovePjZEOfX9lyvwJh+aNOaoFZs7/u+sVyMC26UCu0SEZCDWxNgz7+/fv+OTler45GvZQrXaR8vUz/JISXthvVLQJYBBW6pkYV59ZXP9Tf6FnUQnEdfJwVumPq9UkH/uHLB6HymjqNWLIkIJiMvr3xu5Y2MwDfK3Y+XivM349XjxX2U7P+1+N5iyt8lTCuL7kPP+y/VF18urJGQFR7QNykpc+NB2UP/B++uO/bxG95ogMtBjMCccigg9Ze4K5sAV3xuMf2e+/PnzJzYYsr+WtclthXjtjOt1XahvjJETeTrx1+VrI3ctDVx8fNzftX2802/o778uer0OXdauoV19nPrb3151RWcq3FUIxmfoA95jDHxSFZHy2jSMQZ7mUSux09qqga4HsuzE6D9+/9D7+5156kFeB9BZxOegz5XY9F84vr5edIEf5pH95Xbrbx7SosoYTnLdL7+8yTqYr9fG1tfsI6YUOpn/7dcTvpbT+crjhZRDvAxkOMmP0o0DsjvvT6bjWBXvE6ZzJ7fdiY1+FnXWwA+ed3LeQB8/B/NW4LuCoBfWbisxsS6rVt7vHHOdcVVKkFOwM36xWJEiLgsHo1eVUrANiguTAm4L6Am6rS3yMI2yP23xiXuQH0xHXCc2JSzRpQKNebYD0u0D3dDnJIeJeAFV9t1vv90VORgPqcsl4R+KKPrx+02//3ZDx1O288I4fWXNEsSgGDM/f9x0u31AxrHTiaWN3HFoRd/rNZRFigD0vEwDk8x6xNbX89QH/V03huDXobPPslAJCZ34yv5546CYKsbSql9+WbDZwjpyR79dmICYlrKIK/Rg/W//9bkmCWQJJUxzyh8SyrelUe87iVRLnRT8dAThgx94DtqRS1yW31DJm7UJepLzs/PbwP8b65jpC2iI+G3kN7Mb9DeO21uzD8MYcpvliUwVFCslNW0WEp8/AFERQvNqrejKGHpjnnt5uSBDyHQa8/2FdzzLN+iwkA+cFyOKfBXoRwQxcerLniz/yI0H9j6o22de8Vh4sLZCZAVyPdjjGF82TKkxL0UkJJ8S+rYQz+E9HfjK1djiS+DWqiICW4ZsG9O1fM6NHjeW5Tb/Yvo573hMJnwtb0F0pkf6DeTWzBHOiTAnzhZdsC/DXgVbV/QHizjsE2Cqgqwliw6IPMhL7mdbOSeY98a47cTWGB35HMcx427j3W3Dlzv5cCOHP1gzGA4M1q2bHYquo/dpszFONfxSq8xWX1emVJjPp41oK8CyBvmpKBFk9CHnqIM1imUy2cHX69uq//l/XWeOUG5K8tsFn1fiDpbIGkLkySYUs8ySKpnQC3XW36JXREjYZoBsXQ6C3HGRWSTm1YiQ55uK4K732DUdx+r9tmnfB1SqSlkpJUVAUJplRPxTmZHKWad5RcQfz9zOe7d/gevki5u/1vHoWgQcGgMDoXEHxrN2frt+uI52kHAF6LS43ptxJ20nTg/aI0MDQ5N3RbWMA+ofnxR64NRu3BBPehL7LDp9/9onoRdBLwCU+bHMXwCZWec+hg7TE+Yu3eB2qpADNihFk2DhpglfdPzg/gPnue8/AUncOgWyPOVBcAWDpLsbQXnivCecZEbjDjOm1WWAm2b0+SyeXRcRf/hJ1LmLg+YkcDqCfuE4YHwvrlpyBn+m5hURs3Qg+dY0cIWeMGTdIwL98S16nDQcyOhFlWWdQL3xSikEX1HCI2EQEc/7Qqx9QkQoIiQ+1s0D2jQNfh4kL0TXs4T/fCkJ5OgzMdg3BzK4n2FgwgkI7v7icjmohAX8CzWS4+XZ70S3U/ZPZCiR03InMhmEYANaDtKIUMQTMtELXB71dUUE9i8qmSqFe8oEApBCX1ef9umT50kCKySZUgqD+QmDeD5Z6HTaxmAx1upMJoQbfTRjIz6J0fwHZbdHhiJCru8E5gEv86CYddblxF5+Ed3ZpDm4d53JDWzkfgdJ021SEJODeJS4VQS0JZ0kvAOCJ/S/7EK1zMAyuPqc7Z0q10ghLr4S+QoJK6GVpShLocFdh07LQuB0wPfOBYP7pJ8JuG4g4B++o831BVtLCZ2AkKgqighs9advn34IdBnOnbRrXh2dTdc8PS7sh4hUrU1pkoh/MHHEFELzgrRMz/VOzMIIEfCerYJvn4Co01fWQwpsYZAGMc2j3MV0shQ3Q0XI17FDl/WMT56+H7RmFhUD+J6YK3GRmdBJ8CEBwVJSX1cqRJUOxqd1NFjPpE/JKusYqvAbE8f9LKtxzFPhGikilFGBZ8VTr132jWhrrSFXophmabksr2mE+KEJtKmbX1Jssy84mKQn4Ht9XYEdeD7xr2X2GIeMzNf+OmjzBqLldLs3BrzZYvBzd+yR845PcH/LannMIkuqlKKIfOqEj523BoGbtEUggEIlsRHPz36JjbqMdxAPpnkgx+RHvw488TQv31tekzKvSswb130HelnGTmkdXWdaCXKaZ11VS1GpUmWF1FpRlkKebpYKOcZcJO0scg4WO17cjE/+Gy9fBtsikz4Li8woqrUJElM251PLEhk8G0S8ioXkSbzu1A1wi4I4iQg2aty3PO1vmW1XbCBiMiIE6ykT5pB5ivhOaCcvJqgt/5WInx0nlUVdREy8iJRp7GzsHOSUTr6LCGSVsuQE97EtLS/IiggXSsrFOtWq4GdWztJPlnXohN7oz5ZaGjcxwfRQg3uhZwIFnjlB6uoYyDGJehI0rRcqz82gx6NTDvQV9CHOQsx+PmbM0RuG9mtE6PS4AzY2dOzjr9gvxfwKfIS9D9mwnQNYwbvS1tpCvr+ooZ+4PFYsj8cmZKF70HcoIpSZ4DYt68KzeNbUY2ltPvsrS6EI+vQJHjs7OX5j0/A4d/QPXh5XXiIvcsxlSJGAkn5SIwav16uWpXAP7kuVX+YrC/gLG2xXDn0ipCwCPydkFFk228K8OvZRCBpNBZ9lKfJlX2z43zHssV1pu14v6NBsFmBo+oHCi9oH8S3slJHgFEWEfO84qa2qlFRF96TeNt15SdjZAD2J1xMZvBBfeZmPqMT7kBfLB7EXUXRFR+uzLFXXlyu6tlnn+gq/QdAcvFx5zBEixEGn/6kPNsQ37CnmbY8762y9TgLnqduD8eoF+a4De1v+hu0sszczbu+djYuBXyWx+O9n1b4FtDtw6pxrHslyOu+gmkoWbFnl+yzYQTnbN+zjeDTt90csPwAAEABJREFUCy+UmBM9T+hvk06yOSaBn5X+KzpW1TkmMXAI/vDZO3145rEwbq4vF2LjRd84bDaUurB5sCMjCOg8+gJ+StiolJBfkgJatpmQC7MRd4O1hMeL5BjPDGQPXqbWWUaEMlPLshJbF+zusumFTQtvHi34pDNG7rwI3m43+J3a901+Qbq+LNBsU/+dNc1OXnzylAoB7b6txdTTPAYJyzgPfGn8zIodmnwhhkopqhhu5SW81QU/H/hh6PEYmmdWqmKY8/xQyYJuXfZ3prgX94EuTxoRoUDXAk1xBbY/SLEPNqHOU+gwZh86KYvUGGPLWrlP9flXHqcK60OPvco49MtlloG+T5lD0gq+D7HWtWkB2lJV4GcZHYsRVb1XPe7oAHgD+8YLojc/NsbHnc3mQdC8EvOLdTa0hgwF34jYxdfEdyD7IN85Zp/27er0y1KwV5Mv0904THUcRgx8csoyWNeTfNwBy3ZhY9ByNjaoayt0HTYBMKbsrTV5kzVL1fMqUxb7LyKnTVurylJo5jlEv4oc1GVhrQE95iHz9V/i7KwzKri9D/TZ2Mi/60EuP1lnC386Fh73TltnA9HlrlDOuICSjPeYm1IPZAwlPq32y1rmRlZFTo8Yj/kdmx7kmzux+uAAxHO8uMzbOcI2My7DDpmLIlIRRSUr/KpWxu0FyKQT9r4TKw9ir2TD1ws+XqYMOz653T8UEVoYN61W7gUEX8kYuqjVRkDyGEmZqjyDroItxCHHYBP0ii++fXvVslahlmzjinArmxbXF/Igmx7rZRCbqYNNhR3/PuP3lPWwztb3MfP4Q57PEVAXDja+f3vTy8vL5FcK/EtjzC/o0WivurAp7BjoBOvTXjv5FBpszIZCpi1y4gPf/Px9w2fSycHMwrrG9Ag/ctEd2KZsD3w02NQ33etrJY8XeKG7ntdxHtD/IB8ydpEls9KQxKi0kTs2dLgitzfnVnx7fWm07XL8OP9mFOwjYGCvhH6bOlyuTW9vF+ECrRw+Xejncr0W6HcAWyHsefxz2am7Pz50MjddsbcPCl5fLtBeiOGTw+cNUw492MjzL96Yf4VJSctRtbRFrTWlCtYqEvFiHq7z+FqWSnxeVEpoZ+758cMHC33SPJBlI1YH42RnvrmzaW47b4yLzpxjHqZTSlHJROec/Rx3lnchT9S6oPOKjRKbQpeY2olV//O7G+WPHw8N1HceR2zsUGVePjB4cDi2LI3+Qb1mnnUess/ddv+4KYmZt2+ef8Brwk6BLU7yyoDOwfOhdNBGl33k2PZ8f2Nzu/eTtoJdhkz3YEzePHcQA4M8UBK9oB8R0OvgVjlHDAQeHJQsxP2371dFdnxaRbig59AJnYHEvT95PhjjO/5bLosW7B3IcmVO+v5txfaNuFh0oW1jHfJA59vtPvm9vn4Dv6mRA527W7UtF1k2MbJeX1a9MP+9vKL/6wux5vgq+PGQ7W/fnehhfwziKKJYKkXEpBGRPIt+DajESSqiYec+x8qyLti+ThwRQYO53PH/YL368XFwiPCQ54oPNngPYqW2KuftUqA/hhJ+ie0jbA2h0wn9AOcKv6syxdhb5esg9m4cSr2//1TWoYvHCAcWL68F3JT/CVaWZaAeqszVnuMaOWhZ1qmL7eZfgjuwvfPLx/s7Ouwq4FyvF729vGhdql4Zd6/YfuHwt2FX0xrkAwjrg5gwDf/SAKExx06gg9u8H+I1Nq5XROCTpkHeWZaL7KfBQbjHx83/lCzvXM6DD3IFyHyCuOjaWRx8MK9unOB0YqwSWytKESayTz2WZsygg/37pROmVMUNljcisePBWHpwMPKQ2zILtk6t60pOfyFmVvx/WuzJt5SccVshYvr+Baofvz20I2dljrKN/S7mtVKpVYnPGjY2vyynnLsqdlzWKss8MELJIuemzIoMBVqaf5U+WJMsl1Ov31x/zLG43aXOPLqjl+OHJwV2xYxS8ElpbeQ0eFzRgUdkSHhVRaTc5x//+Kn//d9+zDz+8b4Rex8828cVfd9Usqn3oUSu2gq2SPmfgr+Sd3/55ao3xpo4xLBf9kcyv5/E7iHHccdUGYtKWYFCvC1yrl6JEcMgPhyf1o1hp85Ytt1DqeDnwnwQIfhLO3PEb9j2x+93Obd9vB+a/7wwa87f/vFD/qW33377jTG2Ybehdb0i/ypBOCNV60K9sHmdclx4dyocDGSRYr4v1ymjJu+csRCSVvKHD5JLETq9T5tZLtctS8W1p+hOr6EHY6Pgp+/Mf//pX1bM8mDV/9Avb1XfGBMNRK9RwoSh7TXSQOHBe5XHUKdvp3Kw3hYUk3hJ7ECzSloTxjuf4+j0FvoturxcdeH9KaIoIXyQLzhXYYwORQSdglKynrZDUaiERKpUpbIRl8tSxDKKGMdPxIrHS0Kvs0Y5GUQd/wtaB2NrAvE2kDtT9OvMlxvxeOjnj0P/+LcHvhrwG3p5TX373tTwt9feMRZlYucsqvAtZcG3Sd8OnPSTbrzT4TLaC21dJUPXtU5ZNbrFmAB7GYyL+LSHSiSyjFkfEnippI47ZUmtrCtalVpLLcDqXMg6yLrfiP2NebOfq/petN2Gbj934okgVk6awhEba/b7x8Yh2qqiIE5ETpAO1tf2S1DXsVlinFLAwG4P1lSdwRAZ2GTV9+8vemNu/dvfv+nlZdWyNJUSogu9hd5DG++CG7HtvgdjXJ8X5GSwS6y/S7dvvH+eJ7GIYwlriJzyAZ9pbuQjRFIUablAiHnV49X67qxD6EolnwHw6QRQKQkf9O5C91BtTUFbpND3xFenHGs31kcPDvosSy3NGHow175jz/f3nXsIUFuKoBHomrNM8sL+qHIOc94ZzPv+58ojT/oc0JY25N7I9a1CF9msAyrONvNecOZKXlsXfIFtbQvjhBXFZ1Ig+0DWxyzLNEwogpYEXAK2keNosB4T/dJKMrdeGPuXSyhMGzWGgbn6ZIx5P8BxkwUeMN7xlWN8QKP3HX56Xsht2pab4aOTNXQHP+Djcbeu9n3RgHZl7An6IYnhAdCmUGFtWSPVzAt6wzgRxPNKLDedM28OFXyWAE0SsWqZNmyY2aC1qDAn0Sy3W+fFOamFkoeIoiBbpVbGxkX25cI6c8G+Mk+JYszYHNz5KSIpAKXS9+AEtpr0eLc7GRP2hyx/KapLnTI0810KsUAdMlkecQ3zARSS6zqdT2yFePNZ1IsrApuDnPCq3BfqEEwdv6wl9J//H1Us6bVeNvRI5s+D3P2h9/cPbbyPnuRXuqkhQyMPnIzNjTF6HsKWqcwqXzu4O4PjxLH79iCODh04MrCVcUJl6t/qqkDfnTF7vx/yO9qd932vxW0d+YoIBQKPaTzXPCHiWaKPfP8Fz9o/v7/qv8r0Dc2fBXfPT0RA50941v7lm3Y/DRh6snHSMNDJ1VO6iFDGl+j2iLiQnD58pEBvACRueATVwVtKKrkXl+lTzA/kZHCby1nJl2n99Zmq+XHdBIVMx3jdI4RW11PMzyBAdl7GJzApnQwE4xnfCMZ99u9MDOekZYET2QM5JxiJZ+MPgg2W+gIH4EFUHNC2YRIFgk5P+OzkBknxl/onzzFbfB8Rqoxo24db+foqIc8ClshzJXAQxDuLnc2BR7DZN5MGbV+fDmXXTeC+fyrs5xNZD/fDXtNzFhMwP+uNCvI94spgnYznvhhIwY9IMLaTuI/gjmfbxmwG9xGhkolORYWk9eX7UlKFgZ6l6N9fkBHkTAw2n7bR83KsJfQiQi6zJCU9hvEsneYVEdRLFH+AuOZzgkcXHmeb5XhCzD7isp0gCX+L0anRbIuUDG6TrwhoPCFtNOoINXLMkEOEx+cnpHTf59P8RopP+uCCfBKTB2D7ToBQZ4IdLPa8ChufTGEpx5uJZJZ/ojFxjOBGGPiZwk/KUmZpv++MBY/piBAKyD474XcQT2bTmABrq6JVxjuJE7nBoH++IkJTNyMLe1E67s6/xBV5HX97jNICjfi0RQTI9IkIJUTsXyhMvvPLItN20ucgXsXl8bEsTRUZP01OrWZ/0Oa9v0zPpSah4Nv8oY47bZd1XZApp35+/uobLIy8uBATo7gigm/NUCekKUMHuu0ke/tBUDavYTz0cq4Pl3RzVUk/DPneYHxxRYCgwWRx6msMP+nRyOfpj+MzH1HBZ/KhnL6gtMwni/wDWURcmy9zlOZkhM+sV8HvnrwiQoSZLEiEeeu/cXWaLeuQeTguuNOUC2Z+9n1nwj4+/RER2LEwIZ70dbdB10GfoZMcZZnNbfYlvlEZvAAHXGIuxL0Fg06En6SSyYRcxKN8dew9AN8bJk2UzQINBIyABvI5TjtlRIhm1hMDXx3azk3bvqlDo9DJC5ZI+wVq7k8gVfKT48r1wzRoL9iulIQWECHxyYkbKjXUWgGqqkv6l0wl+LaRaZwsyA90tk9gg85DA51PbHdgG0NIvFCxkGKBwe382PfdNuEp4WfWOxu7jhOq5LpSimhSpLCX5LoIIU+bC76VBdnUh7qODDs+88IqkLM7xmPIL7QRYbUkngf5BotOWoketkmtTbV6QZYKcOZiZwddknse6OKFkXHcdniikrD14FsTR59XUGampu2ga/w7C6oN3Sb2CDmWT+QtBbwSyKIJfjYPfV6+v/Dy7kX/zqJ64wXlsL1ZXG087+Q465RFOpDJY8L8Ev72v/WLML9DU4e/jBe3Iwqx02cWGDa0Ad6Wc7iR+4jgW3LRWmWh2oCqyoKxkp8qPq0snIOXlfIXXSxTED9B3QRod+Ki2+cQs/9t0+S+QWvlELcSY4gOLyTAD2IgOcY2XnxKSXyU5IqDOH+oE3AV2n4xae7HvXzRVYMYBBLRSynQC53obhtBkphKY+rBeNnIKwdy7bR/2XifcTtE94knOo3PO2+WLK3JLwMrL0ULC/hEB+P81f4Fee2bgXU7spzksN1zD7R2/LbDe3Df6duVOrCLnx1/iKyKXW0L03jWPWUOpGptUcW2iK4HL5wHtDs6DNOAl8gBgq9xEyK29WGdJt8dW7DGYnxU7GYfmq9pPDi4+PHjzsbDgX2lQQyMkbMUMmZJuAe8K2NwUUTQ9mmYz8L+6n3MJ9/7n7PCVfit60TfIfpkKCLACcqUbdVaoyxmOteAO7Y6Gc9iAxQVaAsty6IDP53QX5BdCt3nRnHXx88HekEduuvadLARat1M23IY2gKPWibeYKMuePm3Py9s3orLGwGICC/Bq6JjmfeBrQT+cCN4puU1wwcb+Y7Ndza7dsZmIqh90LG/cQyg84lPOhLiQbtpIXe1tsCjUheM/5BjeUHHiFRioyxSRIDTJMWM+5Nxftqg+MZ2xu2yrQ5yAsbT7XZoUGlZkr76vILS+URj4ItTFXtbh8fjQdVJqxSBvtlUS6ownlorsgxTj0D7lLxx3qGxEPs+mAvqT/zkF0qze/u2sFm9yHYd2OHE63fGr8cZHAQFxAzia6DPji9OZaZaW1eoIkIAABAASURBVLAJtshQRiJTKCS9vb3Ml9NO3g7wjAsBdD7w8QmdjrxVF3ZzaJavUoo2XlI7/AexsvvlldgfyB0R8Kpz/qglKJvcb0C/sw49eSHekbdCozXwyE0LtrIsgzF1Ms/uHKLsjN+DeWGftJ96dPwCeeijC34cPdAjETeRM/DNHfECnqsWNmo6PvRfYtqPGUWDg6sHB633uZHkl+wdP4Uu5MaOjTd4Poj3gzHw4MAnsFVtRSUTulKpVYkAQbx2NpHSOaQW/bP9h5xTxLXzXoWZpmz0pub5GTPOn+skcX8nRh7kGdO50+G+38md+xyndw4bKrZakbEs6IsoHTKIgZ5ND2z5QGbHO9Vyve3pWBf2fFhXNgocwxtjyNARMSO1YMMTG/ex068rS6iUJGa6GAZ/+N86i2vg39E7vt905+CbKrlux/cFGQ1+jghBEHpFlTksIiT0HPjPecNj2r43TgQ64ccfPz504xBqJy/5QCqy4udGP0053McHez/JBSd0KnZvrUwb1FYlWARjxbZf2jJ1c6XH5NvrqwZK3ziUM41K35XD94r/CvK1pbJRf1Fmka/BVwd/YD/TNJ/ry4U11qrCvJDYScRAa9Lr24oM9GN+1uQvRRSFUphrgnV3LP98/0EsDAU+BEGBzOkHECN4kNSHvUu+mLSooz5LkfGypETVV5xaPvvZuaCiR2SwGU9ME6cN4dq6qGCLkUUjqpI43lnX3G4P/LdP2YK6hEfJFGjQHyqlwiaFq/X+80MeQw/mLtvO4Hg7WF8pAwtJd48bxqy4zENDxAg6MP4iYvoR8mJYzcMT0YssqQj648sH8e92zxeic0ThnapyW6AYevv2olJQHLoHc7FlcTzUqeOqxJ/dtMgxtolzxp34dJy0pU0aJ8xrKYic2sgpD8ZZR0HrHP6XToDBcyixSwdghpwCOjnr9OEmh4snei+MG0jp/eM3BXGwkMNs/5OxZF08xk7yibgGcYTk3Alc29ZPHVt0cuyGbQKwXFUbhwI+lNj2H8TjqcuVnMYB+UYeEfFQiD2v5SJNC+B97SBf3u8fWG2XYzmiaOdw32uXWhfVUuWY6kITs6bv/CchmTes/4nOg5h7Ib5XcszCeovwURqvu4MYfztw0GNoIIdKqoF0Yefz7duraisK6m3zG/KeJI+FMeUDXrEGMH96TprBONmPG7pVDiReGDsrdthZZz2EKCqlgZfqjImO7SxfJ0YG3DfWHDv6dnwSRX/w7fBLBL4wZ1bGtG114K/BfOP6SCFf6mSN9iDPvr/f8N2HFg5ul8tFd+Lv9jj04XFx2yXWRKNXETIKXsbXtWnlAEfEyE6c296320/9/uMf9PkA75xz/vsHNJeiJFYPZHpAd2dsdOLn588f+vi4y+MHUWd8OScYZyduqBDM5Niq2HagPyEtXxux6n53/zO68Bf6d4xl+ayTcQoBOfEJ24AQzYyhMu37+naV49Pt/qvBO/NFJvG2dWLuUBBH9qfrNKqe16mFw7R1XWRaG/PMSUwfrIMe2OrhOYW6nbFkeQa+2plfXO98aV9c1lWN8bfBz7FhuX755RetywU7PPQgpwxibIee+5pWkFMiLEGX/XjloL+2odI6MVNkukLHnz/f0Y84Ic08mOPsuyAoMuozVvF/YbxY9wsHb5V72/394yfdd3VyxYM5fvPYUqhgv9vtRK4Pbeh1v9+4v5H77uroZl/9/Plz0o4IDhu/S/TLaFPHE2eM0akKLcTA9fqiTvw15myPhUH8DngK7tZxxTaOzY5xx3wHSPl5Ibe8vLwSDmPydswUfPUCvYhCfei6rEBTZQ3yP/2fLlpy6O+/rPr+y0WtSREYiLzkmPnAtrhNpOLZt5+FcbeoE5PXl8YBTJPFJtzoSL9xov+QfwF2XRc59iMCmiInFaBKCj6pQUfEJ64f2OqcpddW1ilLKv7wJeiS3EahoPuyVnneWpmHI+I5hsjtvQ+9cOD/H//jq375flEWSeiy4sPXtwtr3xfV2vCDdB5Fwfi8MDavb0NX/1PG0CvwFhdkZVv4FyPse6FeJ97OM7Dtzny+TPodt9l/N+KRW50YyzgPcsWd9eJJjEGOUaf5Hrmx3vkA9+PdseEeksfGv/3bO+PpVGX8226DTg/s/8QYqrzHN/JTxUn280JsFHCDfCP0wOoqtWtZC1C5FzY+5fGZRVI8+ezM4XfGH6aSkOoy83aZPvvx412kHqpDEamE/oqtVw4XS5EihO0660ZQJJ4D323Ajn/uzM8f1Lle8BZfwOeHrlLsKqUi3yrzXS+JXgV7PvTbPz70++/v0D8k5Apyf7i0bujYz5TzB2EzeYAk+8ZyDQcgwpnHwvgpTdBf5HuPvX52+oRabWqLxBDQsjRlKSajTv8THPvSFR7vBVuXpB3ejpXbraPT0OvLi3759U1vr9dJ0z66sV4wjQgkxnH2uedx5wLLlinVKkWKdbl0+xj66X+anpz+IL8Zt/fUSWxZBuOjOnObNLrmhYgyPPCf+zyIL/+LgA3C1gezTh4FnyECuAN+McfglTFxIbZX5qI0ccZ4qUMF9TyGCn0C45n3Tnw+2BMz7OT4KX9JJTieBzZy+A4cuOk8Jfdx32WpKk26sO5Y1xBhKs/XB3POQVBFCvmoxz8rMZoROgnCqR/3jfj2WGzYfSOv3jz/cSgMirJIhRzcWCuUrMooSkq6CSfI14CQcW0jjyEx31rVUgu+DtnvrUlZpFJFXQKF7kMih8ZoyizgBTaLKb/7h54XWDL9w3t8gPlYd8fkZh9aXu8jGpEuQefIUClFSTllFZfbgf0R5Nyq/+3/tZJ7Up5P7sTRMBOI79gAwYSA+PKARkcux2/VgznL+dkxoM/rIH4VqYKd7CfMoeAnMxUREysikKfO5wEPyy/ylfUHS7MhENZC0A5jJH321dfljs+2Z43vnXg9AAx+frYIevqny23Wz5URofyEiH9mEvF8jqAEIkIhKUshQRZFhIJnf1xOOtQkFYHI03Dcm5fl7bYGz8al0EHkWpb5zFdEiI+bnhCazx0LdYiYJAWVEvacbfNB4j6pe0Kf+J06zeuL5km95XBl+AtwGTG/ZfqW2WWIHyblQJHI0PTFZC6VLIoIaX4C++WE8UkhwS/FVpAmGnjmO9C/o/AAvupnCX76Rs+r8CJYCp2ej398e7C7fylF5hER0Ee2SS/+wIvgng+pkvyFNjxPPawLYNEMmVIAAyzTtX2cpBFTkAQGIJ0w/qpjHc+iTbKNI4qknDTCtgIUoo950uQPE3/CJCLcNGF+hUTVBDrIl2Uw2D4TumulRNDg9knni98nH+r//ce4EeBxgyTTK3bdQAnbAXKfXT4Z8DRQ2PJQTHEIFQW6iW84yf30eRnvYKEzxgntrlJCJeGn5wUbGUT/nc2Q4cH9bPqn77/y1BjKknIcxCfWwC+RUmYA3CgUkYoJhS4BCN4hKaZfHKfBvUFc8dnXvAqTVEn6GyJRa4Ah+ucEummguOPgdCKjle6KiAlJmfQ1rY68LkERjQoSvNWcFAu0wRVXBH0zRDdhJn31cbyUIgUWBFuFu6U2vqUCYjO9LhZrXZAQc4NY983+58wbA5ohXxbV/q21znbzMJQiaCVQ1KBtkFLnOcg9Hf3hjMARoYQnhaSQfW35LLO4TAts+f9JwjzwoJLPwMk+lB7uaB1blWWw/TCPLBOsZABdHjOuHzR86eC6JwzkTHibP4CcAgYd3O7SoBHgFGRAcIgWlDR7hRQpJUJHsMBhAXFgp4iiLACVOxOjZTsZz6YJET7jE4hleA10SnQxXdNSDD1tkRrCZP6i9AtvB9f6ZoQiQtaLpolXMkHmA86ALhhM9KtKSeT5E+gmOqvgb0OEMeknYa8hyzsXj9CwzGG6QSN26F+GRSZUhXYoae88TJ74dMY8ixqRmzovcFM4hSIAhUqmTsbywcaCfYJrRJMqOdi0fC+ukyALStd17g94nPDvdOhdjL2BvHqSB0/qKuYP/chQspD2omBgj4hQbVW+BnrZvrM0g0HPLlGtQbCBquQrMgRLFt8n8hVAatBIeJhOR5bjU4/5DAHL2hbGBBWH5VTIdRTIKw1sCDXRlfsxZR8MMtjqJNHDUoUv/wsfuEeV+1pShYf6Odasv7gsfy1VEcTBwG/Yk2qdlLbrE6g3M0EjpYrsiX3cd8Cvs0B1WVg8lZpzoVUpT2SHJLQ14SB+DeJqrCZrK8gUPFmHoUQGPlMf62EaEYHuIdta+GYu7ELgIkuhPxAR8hURKjyfo2tjHG3mZxlozuTLdkMP5/anHNRB80R+uipLKlKiQF7LkzM2DsbfxgbLM24kSEwZR6aiFN3YJDK9dEfiYMAzhCzYurUVWw783+UF54GvPf7kizGaWbgrOgkSv6RPPuAcc5Ec6sjsGLGtQZTtcs44HnCQEhlqLf8/vv61SZIcWdMDX1UAZu4RkVndfYYzKzOywhXZXeEuR4YipPDD/v8/Q5k5l+6qjIu7XYB9XnhEVvWZQ1o43GCAQu+qgAERmYpId0++cIVZ77QFPERpMhnDZiQ+1CeegZ4MGMH3QLtd8NFVSsGvxAsUfOMHHSMm+qu0R4TSpIYUSuAG+ECALAtvCSebG7f9Q2L9UFuVElxq4Dqm/IjJmAedkxc2wWxQTpw3oqhBg+kZnLwhqWu+5PKylaWDaky8A36M3y9NOfkJlVpk3xZXB1dmQcauUkKNjdXJM/iO845Od4lDz1IGsci4ksoMMUTcNJUo6UB21zt8WucJQKFkpiABROidl4kNuIiQ+IwRUAkVpaxe1KId/ziB8ZgxxNgD+bqsV9MYHVjG2Qd6P2U8CSMDRZznTcnGhMiBpiuuA7++bzdtbJbtn5ucmdKdjRH7zwDHshRkT6PS/WPozmbIDg+mDwo+A/kO7G273Ge9lEKuXxQR8N4VIM2sesTLaVUoI7SshimSQr13cIjx4j4UEcCU2X7womu5j/Okz3IP7q4f2ifvN+0cuA020+jVhc0Uv9wKpZ34uNDJYAPBcmdJGaaj1FKqIossy0kw3nnhPg0fGACois2vT4uq5w+eNaS0LMU4xLgBv2xEwpeADdo9tHcAqSQxM7hvxP0Bbs3Nk0Oomk2mQ5gFlKlIZGbISUNEn/RgDZ+qauS/Ugr3ik7OByz0Dmywk0t2NtTN2ro28mlRhoALyqAIXKlaF/TFc2q2WZ8dfRcIh5CjU45Q0aIQQC4RyBc60If/4upwLmEte+cle/eGMQONN5HZ/tDZKA3muMBrhQzBfJuY9vn5qkRnG35zgmPHlgc5NaPgu8K+Q6UkparkAq/MVxgkIhSRSu7J+CyBrroCm7ZW5LZIye3L0mSV7+bvdofvDq7UgY46do0ojD20oXjLHVm1LIsW/GTyyXwTFZgMCXp8uIGDfNE5WP24sym4fUDrVCmS4IEv6IRI+drB67mi1KYKwIB/+QLO+oNraKEH6Ji+Y3PQv2ODGweadzYcdvSzxjddAAAQAElEQVQTxG9GIsuAX8n6LcU8Ddkvbxxs7OjunQOaO/kiS6pkkp/wJfKlBOwI9NqBPxTYowITEUrgVg5Knp6epuylFLmYnx17vn98yL+kYd7v2PggN5hmx9dOdCiuzMJ3kAcvzM1XOc46ih9wG1GmPhI6zp/WL2TnhuSJDxXo1dYUgc7A2ZHdtE5wB573KEl/0YmfDOSw/BkpX6BAz4O4OVWyIAO4kj4Uab1sbPIe+4OH8yQmyV3dvKHTAz+IoI/nE9wbur6jv53NHfPwVc4JFyI1qMCvx5i/AY1SAnlX2hM+DjZLN/RMB58sRRGMg2fxolIJ3sd4Osm3A4SDuWnQn8jj+BP5aMdffZBlnkaXUAn5dZPzsbgCfwyLSCwNdT1+IUcCPb3noxBrxfSBne0804EO3V91ousN+x7oxP4Q4ifgK049fVvVLkN1Ff5ZtbFW+MDHOgdnxmFbdnLSiZPfiCsfSO5sfI4x0MWFzfeV+yI/O0fc2QwdwEtDCT8DeSHPEy2DTduXq9YruQjfujOXATR9qS5NHZ46+bux8bis1V3o+Zw6hmPYGZNOBw814qyRE8kXuWpng/TEtgd4TxMEOtFbFgFTdcXvF/Kj2yavwO3E0Yb9zRwowQ2VKCq1wuzDlq2ttEv7fteBDgY5rvuvEMm5Jw5pXAXdP8YPfP1N/ovXG4e5lbx9far4aUiRbDbf9cZBvHmkxVZQoqPgIUsQTwu57iKh+/e3uzZsJq5Skvg+2dS/wQN2Q6fyoFmGohIPTSr4yHncZBsPfK7jUBvzQwBfsqBfzfH28Q7Dg/6baeCX1kFHJ/5LbueChObLyzd4v0AqtIPn433nUBr2kNs6thxioOWEC+348sf7gb2k6/WqRqwvlEJePcF9eBy8IJJKqbzXD6qJbNbvgd/fJHx3WaourAuu1xX6zAXqcnsouGvqbGPOn/5I7qj2l2tqsAb7mH+hvz/g0Gkk7cSZ5anwkTy/c8B74iOVOb1gI7edxH2nrZND3bdh72Upkw/SiFYOpVfmik6Abvjt2Xf4SEVItS7EbUfuExk28tOh4+jUsSGb0bU2YKqsq7e3V3l8MvByvaCjogIP1sTGJrt/EfBEphNdPWgden39IIYFPXTGwbnXxQP7Gp959WGtS2J//3V2ZY754ODzX/75VS7BhnqtFZusU47GgVVmyFco5Su5BbYsgT2gf2M+OoiNp6erruvFpPTxQb4jlxreZWlFz8/f0AFBho0GsRu5q0L/JFY8aNjP0JnvnbXvsSe6Ebw8609//hOx1eX1eEEHWQpynkY99RkRvOs8njMr7THbrZcVnrIUZQb0Bzp0vci/fDQ35FnTKoYu+NDz8zp/wef5eUH+wsHphfuihdgOpTJW8DQFc9DueFBOPm6sgf3stYrLiX9kAAXdhzySY/Q8d2Q68NVFBT47+hPXsizQelJk6E7u/Od//Cf9+PVN4nDeKTKw8QsHb//T//wL/B/60/fQM4c2JTt4QplF0Ytu5NQbuv8gx234FWzot1/v+m//9Q38K7JURQTxt1PQFzrfgevE9cacSJcuSxUqBuehZU35l4csw+hdLu/E9kH8vv64k78O8tSuzjotZf2Gvq6NdcGNGP/nf3wDBlp0PD9XcAZ5vICfEk0ZKdxeDNcvf0r0T1tipxJCLcBWCvZZqyJCqFQLh5uaft3ltVRwcDRiQ6bHO2DD34bbgDnIv7aNdZSpeZ3kloODceehf/6nd/31bx8cZG768bpzyHfTGzLeiDHPUe+suX68b8iwz4NAxx5hjS5CJ2LdPg79eNvIudL9PvC7MWn4y3Hmdc+FwzXCA1/uen4a3KVazinry7dKW9ULh/MvHHgvU//Jev/U6VxIcYjs8CPWC5nkOUi8o9s7OcPwpvXbr9v86/q//fWHfvz2QW4RUSp0JnJHKiShvllaa+QgUYI8fepvf72JZSkxJA71xxzr+VsMKrYD+XAlB67IUatQ/anb+wb80Ep8tVYV2CwiFCi5FMdIogtNmNcfwHMYazv4X75QIIDMk2GGGKKXl4UYDF2w7bo2nef41PGAp10b88pGLq+loLumxHccP7YBbizPU8KPd/S0o7OuDbwdHwIvOTmJLThXRPgGXzvyn3r4Nrros5kxqcKcYzBcHr0M3Vjn3IkP0DImNXqjPWk/eC4Kfpgi5TH3e9f9NuSxxniwTrqTH86zy3Zc2qLlwhj0Zb4JXbnAAeOHCvpOCksU2oODxob9Qssq/KZSVmCKfAVfxr+hm5211m7ZKTfofeCz9u/9c77yOtLPG++WH6wZkvkzQbPgb5CDtshzKet+5fB55cC3kggKBvf81mGo9xN5T52fwpUU+WzoTi48We9YBxtrJT4zVmbuilSmS8EfO3o/daKIHYe7kyN2xlr22uqUzTy1JqEm5NQfSsy6uKb3GNB1iAwIx6wL3MJXOjY48ONDEMUWAz4PHdgAESaMVJE5tMPsRr50e0bK/mUb2JbistzclHxFwWd4x3vCR//L/7ZoXbqmDccLdBboHCrwVQqP5BgxyrKHAjY6uuvAD1V0KtYaAsb9hQFZgIqh+QPSE8f+KglxF1hQ4se4J7m8uJ4C90TqgVQ0L2sICcDz83FW+HLb4MsgP+F/tptxiaGz6OsC3tWv9ojwo/z9VdxgYVysRAtZEGz288VHYlxkcptPCKBZqh2tpHyZtxM1zICmAb97sAkPXkgeODTd4KDzD59wnS/AgB8PZeOoJxPcQenUkY5xSTGwuGMYFBER1P2sxxVS8NPwRDum5eDRZOUrIjB0qmDIRnEQWV7LJnUZVlxOioVFTi1VLgUZEwNGBL2fH+oRv/P02frz9oB8fP9s/FkJBfWdTaOdSdjlIOHsPD/klSY9YDIFD0kyqSq2C3Q9UTb4oypfESHLUKZMTcvSVFtVZQLIUhQh8CVf6C3EM1/WCjrkQb7QvDzpHgT4Tsb84iMiAAlADMyND018+7nDk1QygaHpDx9iW7bhzqLDSfQL3xfIoGKfkfmgniCNgD+enbDOT3+ZMKH/Dr+4AJf9zLAHCeGEb+ONiClvZfIr+CiP6gA6MHfgDnAf+JaT2MYi+NF2QFk/L+KYMQ58/ILWzFBQjP8nYAi+Qo6bkqmTyc/j7Mvy9VkZ0O4oZI6lPSKUwLdWsNVCadO+fq7wW4r1CXJZH1JEAK95RYQCPv5YMkIZUvKFybk/6sFz5AMXIIrUxBVUMsBNbPGRL8BUGdwaCZaHiFDQERGKoMjwQ6hOiKMI2pJiXu1j3HlkkpFOJ3cmSvvS6QETTyrBS5CrQ/TO5LfNQnIG4UPLeAM6I7/KhWE/PyeTwO/22pkAdiaMTQdxY6CIoH7qwADWdTdOivtACW1hpypFCq65S2anoG/L3MgZ4rKP3IiBjcluRDgr0CpRBd4yiIEhj1PqJ5/2U9PpyLaz4Hm8OJyMC+gW1fqwse/Ww4RjEjW9kvR/0tenkyTKNE+VmC4JIUml5OSh80Ky8dJgWWkGd9W6Wjb4xc9OdHB+6QsaA54MN0D+oLvhqwe4jDMmXn1eGdCAjvPHAk9eRDR8olJPlBAZD0iEPaBzWE/U0YREVyUvOf+4VPyiUNqyaKUU8AKikkW+Dnjb0LX11bGV+yJi6ivCT8JXxqetWRTAv5sbcb1MfEWBarKE4tOOEaGTjS//BvoG/ju2cNk+7168dFYNqEknOcCLogHtnZWz+bA85uvO24IX6ob/eaftAO4gT5v/KTaVgswF2RJezE/QZl1Yf601JTzZ7+0jBzR3ctA2fR8boB8ZWJpz306+pKpCu8cW5DI+62dn3BcvjgXU4Y92cJnPGy+hd8sJjx9sft6RvywN7GDgJURK6qlKnK/rSl0yAvM8iNmNl2r/32XGtbHImzrjZWXDRubHvuhin/B428DFfZbNPE3+zAfjzMsGz196MsFETwX6rVaZrnXmse9v77ww8EKD/Hd827QP8rntERHiMwscY7dTtVUWm5SGD4SUGaroqvHsPvNlvLZt//T/iAAuH/6lYFF78PJ9l/nc8eOOU4RE/urinQR7CP/jmVgatD8K3yz4IgIMUpZC7i7knV32DfvThp889LCxmN118zO2uGMby3WikEAP62XVui4q6KNkkbDRCa3b/fbgiZcD80/H9IdM7Add2+wBO3CrpGj6wI0N/omfeSiiyLYyH94w8Zxuf1qxe2sVaR4f42zwsLJpe+EF4nItWq5V61PRyqabX9qXtc05KiKQ55BT+t02Ri7TM407/mL7t9p0uVyAX3iZOHRnIx7VIkIoxE1dEYHeBEzlZZrDCl70TNP8mh/nXdvjnUOQNzbHPt5vbFp8IGPXSayGBI4BLycbHZsm3QWe16oF+fzXB09PF3375t/QP+HhDswp+8QXb60t6H6dOrqx+fL2+gbOmLZc2EDJMqgnMJXStJpH9FBsK2w++cQVOrY8yIOW3/+U5iCOVvi4TH1WXdigWhn39LTirws4i/zXOZ4jb4439Hbn5e7Ghpxj4ES5lmfHVxZkuqLLtvjFdUPWG/5qP+vCVSe/kJemToeWSeeiFV5N0zw+XV90Wa/YYkcPm46j65EvdnmeUEiYQ9LQzlr0Dt2d/Gb8NMoxtLFGuuGTlnMAt8DPuq6qxLBpLNSvlyt0LsjXJt7gRdV4B7lW8CfGPTbSTmx4Trwnvm4anfg8cJI7/nRjY/M2fWubMGauYauKzzoPbeSVzstcZyPXvFjfJ2O9Zs88Zdt7A8d9xl2IK/MYQezQMHnSSa1r8sgYungePKeyFGTgziYdjfAgHdjkC8fkFX5PFLSRZ2/wcyfXbujNMiT0IpJcdmdz6cbYA3xVdalynwKspaszR21sQhdyltsjAhttrGl2VJWUgDa68i8hoMMBPZekKwtfxgOyynjLf+KDnh/e3w7sPCh3lVLYHFjmPYMxQyJNytcbBxU/5v8X9wavH/jWppN8W0pDh0/Y8qp1WWUc1vE7MbjjBwGeyvx7cY5gQ2RBLlifeXIM8zy0Mx/d8OsDfEMd+UMrsCuboYYv2eSYtq03YsC2zCK9sIHbyN/eiDfsBb9aiaUVv44I4v3QTh6NCDX7RG3KrLQd5GqE88u5Ar0dfEsF3UQKDrpgTRlFiQJLq1qcey8VWYtwXfiT2tq5J3EUyiLmiZSU2OTQia9WYn9lTGPsQmkcGDg2F/TUmOc37Om//vogVu7Mmd7It8/DkCLq5HlZCj7R2fTnwBkdhUIFvISS7MPDYsDsoHInHu7414bMFQD3RwhexiwV+ezvK/FuuQ58wGsXca3rIuc6H9TYN+y3NMPKgP4xyw5e5/G3tzf4eZ9y1tIYd9WVvOMxf/vbG8OGIgL+i56fr+Tsldzqe1PBx+wfpgEIfrMC1yZ8RChU8I3Qr7++6u3tY9rJsfLBBq3nJdMfEjBdrm/IXFlPWa5SKj1JCfoP+NvlPH37uPPcZ/vunHU7dGPz7EYcvr/fZTofwLi4BKos+AAAEABJREFUbcMfLctw3KIjbvjMNnGYtnW9YS/fl6WoZJGf5xgA7vi98w5VaEq2g2328zlCg3npbrtjL28ub567mc8Htuz0nTOGh/yj2SZZD3dw0y239+FvCrkTtcl0YEUrcWBb3dDZnbURqOB/V2euQXNT3+uyYLeVA4Orvn9/0rfvL9OHxYZ6WaTCoVCk5E3cd3TjYj1MeUsK0pMf6858ueGJOfRhhwJ/mldnkPkVlv3KJYPcFBJDTpUS8Fv19LLqyuZ44/DOv5gpgB0nFw7Fnl6e9IQfXa/PNBd8uU9/NA8JkwMaIFNQL7VJUbSzQXqydq5lkWNhXZnnKBeCd1kbbalWqxb0wDBlSoW4cp4wnQCH8TtH3phrE5mfmJst3+L4XZoiQlJqoOAdf+jEfERoWas6Qu+fa9PBAXEjTy3rogHSB51GXVMW29/83vHLY84dZcaNZfa4iIC/UCmUOlQrtDF4a6vMy6DfvjV4h44qNWy3kj8XfHMnx9zvH/Aq8uHOGvakHvr28kz+fJnjG/5S4flGLL3+eCP23jgoeSPnEjenVLIRp09agRPXjq/eWac5lggP5CgKVQ0vgqlhWeK280yNNsvEsDn+cr3KOWbigu9E8c6vdUEf6LIz/gO/7Yw70ecr886Gbj0+i3TBBl6nreuiCznVeed6fUIn0MfrIkKeaxPbfv/+jcOm77q+XJXkiEzGk/u+f39SLSCDVqDH8wg5Nz4/P+nlGwV/uz7BJ2VF5hV/WaH34nb4F3S8ZriA6wIPF3LfFb7M26zzvM5x/ovYD3LNTXfi3LK+fPsG35cZO4GPf//+XZbHdBd08MIa9Bt0jMf67ByS2ra9n9Pnl7aQTynPTcnhEmJiw0CnhfhJdMwdXq7EjbgSpSV0Bv44RsB6o9UlFaxZCAl981+Z/mkFR6px+MMQ9NEoAa2LlrVAe9ePHz+Y+2/IcyDPgY/bWlJEyDZjSTPpt9ZkP89Mcsu3qdPWCoCpwQHm29vJweddP37bdefA6NyrQlU7735PzOlPrH3tvyUFjV2vHJJ/EIMgkGUwDsMPDp89TzhnXxDk5fkFGVZ5/BM6CLB6jPW6LqvWZUH3FNbaV95drqaDXRPfgBJy3WYR9h0o3XHvdwrz5fnKec6x1Hsnbk9ZTttvAa+4LPMdPt3v+ofzJuugH8SU9Z8ItOIvHmPf/Pbtu2xnpmU4PXUe7/p3//Csir121jmg5DOEermLtdlKcb7+RYPGO+te0/BfuVd0/vR8xV5XBXmgkCvcduPg8uP95BBr0868Zp7vHF7VFJ4fpNoxbbnyHnelXHiPE2vNgb9ZhgjTvaI73gmY/zfWID/bF6GDq/rB+8at6e3H0K9/3ckzQ6VIGh3euxwrnkdQGzIKe0qkWr28XGTVmUYwh/VxSLkzhoIMoQBHgijAEcA2XbDdhbi7ci9GwpwW8ItqNTCabfXbrx0+BvyctKW89lquyEBc+l8GGPgNCkQfJwfBd/jZWHsPnedKudA+dPf6gJjd2S+8+H0I3/zgsO0HB+I35uDAZyKliKAUJUETrBwtR5m6F7xqxuT8RQP8zO2AqzL2gv8V60ghz9F38ukGXvtZROjl2xPv9Ic8r1yfKs9NtQ3wNeaGJ+5Xnht0JafHA9Uhvh7X4DZU8KMkBoWlB3FnGj9+7Kx3Tnk9/eO3R66/c+hZYCYYpWBclWAB27YZT9b5uji/SueRuuFP5tnvvIV3k6FdXq9sJIA33sGd+xrzeERO+yV8DA0Z57pK9Sf+xKY4ER0DX/Ha92Cv8ksH41Mg+yzurXmNQF+nduZWferbueLCOtvgno9IdeSNLq+PJlEG9s5zZwRziuF6P8lp58S1ERc3x+3sg0/gPfd8MA/t2N362Xjnfn/vensd6ECCXXLFzvgu49uwnfktWZAPXQHQYcZtQAv1qvKVKTk+Az0P3knnYIV8XclZV94RCv5h1bkVth/+yV6N6QiZBz5vHe3E48Eax/fzPJC3qzPgxGchP+23sAYo+KPpmobxeq7zs/G7bWAb28T1iIDXQkmJ+XiMIUTTiV1sh1obzaED/X3QceNQlZtMr6P4nfXGhh/cKX4WsnmcS+IHBdu3JXVBziHBL+iIA7cnJK0v1IY/dVlO6yl45+7IvEFoY113xxa2y6SJPzx0MBQIFxHq2BHU6DunLUpZJAU+s2PzXYAgH3QnPSG9kO+E3pDjxTQN/wEd0rX+l//9Rd+YW0rsaGTRulLg33jCdhziStmuxua78azLdcL6HehCzipZFWAYtiHFdvO6wL7n+4bOxDX9gPxmnb+9/2BE0OqPCVH4qOMNHWN3a8t9n2W20zc+C1JNAf3sPt/pcvPniN9vxuunr37DGtDjIkIRIb7ki5pvs0QEzWFQyphldvCV9MEmbajmiwDtQClwmKBuZTngXJIAKnhjbUWZIY91MU8CGHS+MerxyUwqAWz+LBEpw3mM7zzKVy3Ft1ncN0wfAD4CtUTFbbPYu/S4YMNdn3p8tMlmAT7ojIjZ+HmbsnZwP/QnJR0uBjJd97n4WQr5SuQGzNVZBkJ/qct4XHf/rIOkExCTENCDZ26CpIhLHQSAYTMDkCFQEVCa94hUZn4GQMhwX8U4wl8KFSbXiMeT7S8uP4KSmhRBn4uEfDlxhoqO46CcBBQBbIbEBfMD7T34DBpcuPEx6y5UgdAnv4ylYdJ1J+VrhHG40D0/X+1+AEweM0wXmm6LCPijILO4vuLFOpiFfpofH8bY7Mbjhtk/xw30lW6iAORvEo8oX7BG01F0REzduN18OBnRTJsUesjHbcppOaxPhvx8HgB325YEESyKBvUx6wMdaxaP18SW8FUUkfI4l5zIQqCRebDLV08AbtfnFZIfy5dIkmhSZlBSEflpP2m2AZil4BMksLAMn0X6pDMUEbPwxScV4KKbuiYfju2IVJYyeXafffVkAiOHqkRoZTWY3EMpsCky5TxQQhKTZSBQRIBv6GQBYJz0SLTpD5dll6CVVYUiMQafGIx3MXiCe2ho2od4cbumPWnrkKMwzB9FiisUURTgHRlYZMiHvh2c9qmMEJ3yFRHwKAp8crgyeKm3jC5GRbdsq4NJe8CXcQw7ngdT/LyzqvuaENw1Jm/G+6lriEV80vSdcTzxzeezMoYUEark00zu6L61lYUBeJDPsp/E67DCPIYBg6I/XCUnxzOmH10xcRruYGyWVDN+6CSwDxj9vCJi1g3/FR8DHWY2lSwzL3mMwSJC+VkizONQZGr4ByA++FuXcUXSL8k0I4KaJo/nnA+Tep9tn10qtaiUwvgBTXY16Dbu2qoykvY+y3go2xRlrJ4zTHfw9eCjg/vQzmZJJzZLSXm+ChXgC0b3qOTOhzEHtvfimCp8908agpdUMjYiFPEoD5gBbc02cXn8zkLvtK8A4A1b6/HEZr5vLIoG7QmOzJDZZ5jcdqKL4QeFEn2L+4w5/P00X/SXTNXSgGcseAZ+JnB5vLjsOy5UwZHAjTlvI4js1yiTaodn+B7DYAiu2fbQeVIXKIMvqbK4LchtnC4dhk9i5MCXLI/7Bm2uD2Jjlk+8YFCn3tkcSviOCMgfOs5Nho8I2Zb6wxXoxLDWhX/p5ytW3W6wnUOZAc4ELiLkTeapbysKgFLKT94HB0H+Z3M6uYjEgS5OaONL6CwiZDqa9SI65Wvljacj3+h2OMkyFFa7lfJ4EjwXTXsA88CRqpkqWefGmxfPBf5WNmJqXWhvoI8p80BHplmialkus1xYtVq31gWiKaIoQiqZ8hWRyiyytXzQ+4AJNRb35hfksr6mXoIxAPKRcQQIAl4qD0kpJZXgdYkIYEK15FzgV3YZzr7D5wG+jsrGLNPW2Ni0lqUIFXOYBRx68uJ+46ViJ7+LhOl/Dqnz8mFeCvoo2SYNEjCcCNwddq0L6oxHhdByPeWDWpsxcwEutZNTBzaETWAObH0Hx5j4MoP+XeYtS6E9ZB22VrnnJ0yB10ZfYrPGZmrnOWW9TZwQOx1TJWR8Dfnd15rHCD4lNESp0O/IvGGDQ7WBj824ugxwaZZMcXW9v7/D06kIw5RZv7GxdLIJO/DDsCJCCgZYdt9X5lHbdBAn5ocuJTxZn50xY3T56gwoyG3+QOEmGba18vAjNj6Mr+NjEUBQ+FYn7zFULiLvCZ8/eOlEfPmyDk8OWg5KyaYTZgJdGFeQaxpzkBTzcyePmkeP3XgB8iHfAL+QazBu0pZ04kd+SbpxaHOyKWr4r36Pt60W5A6lhqREkCubPpZ7wJ9f5n2IufFCLx9yVGll06Cgl4E+jGMwMBiXUcAwwBHy4bHwmcYh5uL4w1Z+Ni/dTNDnXHyQT1GTIoINmmcl8V1LmfY6yG10KNF1R/87PFiugX0KMDVTC/NTih9odxjxX18N+LYcYwwFHJWSxFZRAXekpj/1M8XUoABHI5bMIyglRliOiv/K1+CL9WREKOHDgzMq/NkPj/lCf46ugpzPbESYp8E80bHrsGCKGbsn67V+4o/gaNjRvFnhoAWlcZuvoQjgRzImqRe1WlXgv7PJ5xx7Z/PSOrCs4jrRn2WISKNTsgHo3JDFeE75bhuv68LmF4UNtEixQVW1rujAvMJ/H6dO8sXGvHjngK3gd6U0mdZh3pHlgNadjUy3MYQ+qbsiaKNr2FHJAt6rEiI2c61NFRkiQrU1NfTauPMoty9tkfyAzdzOw2wXl1Gu66qlXeBNCn6kVCeADnzD9yEhN/mRts6AAq5B3/uPDzaZ7jJ7nidhXxmF+FxUSsijOgwm9nD9mH8JAzw4pAINdIeezJP5tp9nKcRTn1wU6hEBHoGvKDIVERpzvKYMrRXy+QVdX1XQAa0T3vkkobssDXix8bvhT4fMq2UyX4Yp2D2L8UsLMdTwG+vsk4RMqxb0B79SyHJ4/I4NXzlsvrMRazodvzP/mjCBbF2EglY2YwrxgwJF2iDvH/QBBW8RD7jMhE4nZ+/k3V0GvOMfXxv6rTawFpVsWtm4yaxSFOz1GDPw5Qjz1pXczZttV/CtBZ+MCGUpqjXAI/RLjEgqtEUE/Axi4YSHockLecNrD+PYWN8Jv+n4cCY2Y9zbx7vuB/NTCJzJGCmCB2nydGNz0mN7N77APqueyHdLa7KtC3QZgE1Ofbzv2plTe9+UdZfnQOs8w3hT1uHA76zbzh0AzDagW4xCguwdG7y9eS7aJ61Grmn4hfP3zlwdWfHTDd5OZO0yvoiYMocRgLTDK03KDEpRrYsG8Rp5oKcdvsfkZT8+sOEbfV0rui3oNDNnPbPQHtC6T1oDvAfxfIK7m3cJmTdgBrWkSDHphWikhIyj43wb6wHLlRFaljbt6r+GN19AS+TLUgXdoicO3BYOVYt/0YsNTPtvw+dKSXhvWr3mQh/yBek7Bwj+RQlQI1dTAjew8aDPILZ1yUZMPUF3YZ4/kWmgKexXK22J7oSv3nHpm5iKdbmkLtcq6z1LQLcQbydihaQE17Mul217l80AABAASURBVKsy65SzwLyfG8+IogR7oi+BkQGKKNhqzBI0ZM5v3q2B2KkztwxKI7cZDyBybGcprEsvCn6s8gKeEtC/IAtULGMH0H1CAZmmLKoh1xvyrRzGXCg3Nt5//fUHB86vyHpoZ270+IjQIOZO5h+/8yjElcTvicxdEaH6mYMzA92hJ9Z/9msANYilAQ/D/kXDpEtsXNHfevFYgaNIqrqsz2rLynMIqir427Is0NnRzcG9w3dRRMDfxob4TtuJ/3VtHB506BR0AsPgacCmBO9//ZffgAn5Wpaqp6cLtmvwCl54bZW1EXOVx7qY35PJPJCn95MDoBs0h4eDt6qiNx+6NA747ZsaRRmLCnPcgkyN9aP/4vdyTT09+yDr1K/zn2/9TQd0hN0LfmPcjpUvWhFS8ONYPplzAns2fHmguzF2WV/ikK3jCyd+8f520+vrG7oJSTk96uA96oM5/cdvHzrAMTBiRKhzN8zFfsmzKMGok1w+eUBO32lGN5VYWwHJiWMn/xlPRyclJdQs+5T/K4H3+X+DnrS5g6LAh37oAK81dn26Ajt0kBsc45b5Rr732iMz5RJhToAh/+6znNj3ZFyHw4FtH3byWuLEnximiEDftkWZ94hgzE7ZsPUxdfGF++31Va9vPyaeHT5GN2dScEuFbl7bw9N+f5X/yuzPf3lScADayadW24mPWDfiznQh3FKlVGJgoPWEz6Se5LsTXk7WRYlvdR0ckixr1TMHh7Uu9A+oVWA0YWKcekN/9onWFvIGsM9Vv/yl6M+Uy1qUEeA5lfxEBP6X5MgqH24IXZgflrISMmWkSpYpv9fv9iMIImgHHhy1y3OP/3r1n/5x029/O/XP//yhgU9l1bwGPNnWraX8i3X2883vOKMpA94zBAnZBwpxwEe1pDJTEVJbmmAGHgZ5MzXItfb1C4fa60XEQ+jpJfXtW6qytiyZaujyQpwvlHVdoeNx5lVK+KBBG35hnr69vMzc6vxv2jvvKo4DXFOhCr2heZmuUhWmQC/TD5QVtNt3h8G6pg/gqrp97MLNdXIobx2txLEPxklt6DTlmK88JPJX5pt1DWwYemY+uj416Gr6uP1XXJDlW3J8OpeWUlRLU2SqwJD9ybF3fsZdx5YfHOh23kW6lau70hjMY4QuHFxdmXcG6/bt1vX+enJofuBTpxbzgk4JbfRbeKYwNzaKfCFrxz9u/sUmfPrs3a2TZ1ddbHP7j9Bia1UPWyzo/Y4t8R14QARx+0MJgVZJY0SolEBPQg+S7UE6hO+K3IW4WrQiw0FOus9D9gO4Q+bLtMVlHWfG5MttQzBOmXWzHI+WkxjuMH3zX/6ews+k3fkfGMd2RJFCXCe4TuhQ9gFPoUJXotjMoogJJNu/2yEg55bZX4RckkI6iPuNQ8jO+258rY0ZG+CJAEAp0xVwg3cbIxzYU8w9plNRxANKoEMGaIVp0XhCfIP3O+9BlosuWaeIJ9cFjgB/ySpfbankZ2TuJ3DnhLHvCBiadDBPD/zHbCWCLMuqdW16wkcva5VjJtExahVgMuz++e4vLtM0bfO0sVb13gHU5HVPaYfEO3vHR93XmYcGdXGFC0SNe+o4isr0c3dImVIEQjP3ycT1aPuid2DTfeYZOuhPeCyZIkWo0/f+upMnQv/5f130/FL1pz+H1qWxvsC2vJ94bXJa53Nsal0XaOYs3jtY1tSyFiNnfXNqQzbrK+HZfHWSqG1x4J/2rYqiIgP9mGc4htEcWGZQGRCZmD6/IgLh4vPpcUvaXCJo/ywR8RPOaKfTPcDnN6hl4lCdz4ADL0oo4vex4jIfhvPd5V/jYpACOH+++uedIEEM6Eh9dEWkCgmtUajKog3aPc7jk6+IPyrCPRTajYfaz08EjZ9PlsVV343PSefAkIVgwK4mA33pIAAGQHbWn8OtnAkxK4iJxh9Vo9S0A9azwVxG77P98RUyvkcdccDNtyJils7zgZFdrOuOrAfZynhKFiUCe3xHOLd14CMeY40z+Ko1gENveHrJVFAe/NMLn3xLfEXwJcm3BK8XZwc6ML9uczHrJ477KEN+NoxfShHkMRbAiIdc5s2wXsh0dBARSkqBl4oNWyuqTJqRKcttHFR+fgwbEZI/BhFQ8Gy8VOenZCoiHoWWoPDAJ34Ww7s8unLqg04/QnJoIEinzIbgG3zWkRTkx1PWq7giQhEPeh2do265WMbj0zdmAzxKIV8OTuNyCcae6M9j3ecSEYoIWdbMkK+OnY3XhS49xtLDQ8QDxn208OGZtoiYcIbV5zX9mMlkZyK1nWbz5G3WBGH5Mo8VX3dC1gPdQ4xPWOuOZkUa+lEQf1bMsvkOKqa3T39FZ+jDAB57AuzfijN+3FeW3+3mNfJhD4+f8MTS7GfMQA8B4eQLsDluxycjQiU/x1FnCPxiRypfsMtStLBIKyT2kkWZIJJk8FJSjyfNy7p0YTjtoYhHUczu+UWTImhAJwPgAF/JlPWW3B1/XlCZd31eQMvFjwN5dnRjOD+bN/PouktETNgTBW0sFE/8kY+7RJcgMWX0BDrp0xjxuw4iYurH9E0LNjXlod1wRkRVESHz62I482TfOPAR+yZEkKmqEJ+ZZcKGJMJX55RhV21NK5sXjXshlun2MAo2QDemXdG7FI82xrkuLtPMMN8hWJnFfJrvjs90j5/wAAMQAZxCplPhSVye6M13ZxHDo4dDBx491sRpTMaJcfPzVdfjsv5Em+8H+k6UGxGzMyIUsyaZ11JSNMm2nS+FxG/JwsKmyXHjPimUmTy3n+0lPS4UkZJifgr8G25ZGr5p2EURIbeVRCfosqC34jvPdMk8nujFPiEu8zRwDMcNj9ikzwIFZSk/4UEMjYXSlFkmXyvxUGtjU5nFCLpS6OEz1K1304kIRTzKF23L7r6Ep3UF5wrOMHWXIfOzszD0PGBYt0YkuLuMQ1gIEnxTc0WhLMliuyrB6Viwbh6whhF5t0+dbyw2NxZb4gIUeSr8L4qIn2MXXh6MT1xwA52HE0SGaq3aWXRN/THmgt+a3leJiJ88UgUvSBSa+B5oHviQl48i+KY9xE8IvVaVUqYNxEUX38jAKMvWloUF3qqEFw91W8d+LhGhgk9EgIiXvUEBTJVcbPtu6NS+frBQ78REBHDGyz0M6Edx8Wx5vHheWlVlXi3gGDCz3QcvXtu0RTddYmZAZ9BX4HtZKjIURXwhA9/Xh7Yvv7BE5r1kmb22M93yY4Pe5XKZ7fYTj9nYKL2xubOhe0jJ2Gf+QKaPj4OX2HMWbw7NwsvRgC/TMCLzerleVLGfn0smdm8qrGcQg42ujYXxHdvNgcgnfGZMW3gja1lXD5MJn8T4zsGixw2YCXRXygNfRV/eZFvaqowq1AyeUwk9++NA309sDFk+y3wS/xGhiKIbB4t+Uc2sqmWBF1EYAQ3T8fhO4ozIyXtE6I0NnI2Xyiwpy+Y+KWQ4j9lY7N/x+fd3NjvcIK544KWmhC/z0/D5kwPOgVAGe/AtdLJNey5L1cvLE5sXz/JLQ6RU8AkpBDaVUhRB3YNp8QfOlejmmU3HCqxhSuaEa20BL3kDQjv+eFLe3zdseIhpDbqDOaKrtqrVumRcrU3O9ba74U/ymBQq0JBy6vk4d03+zAtlY+6znidb6JEm2Z9O5v0DQr7bNxRSltBCfLWlKibOIcgK0bSsBZ0v8mV426LQ0eCpwaPHuUTEtFlHLlQ5ZXx+ZnO3ISuDPa5Cx3/5ceUA0fh3eEkq/ksiy2SeN/z8jj+8TbsFeijwUGU77MRCZy1zYdfDPIjLsrj9zqa/fRM25mFMg27Hx+5sgGz3HchAngK+kDe4lKd80Dn5qkUlC/xjUZg3To+fcqHfQCcNWQ9sVUqijwZ8SvTZz2BJmUVtoR3ddHCg8k98mn0Lfed84TxUiEUX075jp7Ys2tl831g7eFxmynLAjVwp4MwieefKfeartUUZdY5DTO779IMC7Aq+yl1c3sg9pr8M2T/uvPgrUq2uaujoQr65Pj3JPDu/d3jsbDg9aA35ct85ZS+MqUTymHnjRl7a4fnOAdX9/jF5UIiP+a9a50bECrlEF/apwI6NsvAMoBK6QwOf0XRUtwmxB7Fwgu9x7/QT/sCG9rvkP9DpZyFOikZP2kVdkydBfVlXWU8Hfm7fMI8dBL13cs1OjG2z/yGdkKkpIhSSrD+PjQhFBDrtqtjLbbiBBnxa3hPcWXKOtR4b/hHxiAHDJHXTc5k4eXa7xy3o/QvnDh7nKfu/uBLbu0SE7E+Gc662PcRGSikVfhYFsAPHu+Pbd+JlwJdj0rKv60WRoQiA+JiHjbn/JN4q+WjD56wbuhT8fPHX0fOyNDaOnmUejNN9T/jHSsw1+F7RrePV87+fK/OI/Yqh8v8HZzqJX16Zc16+XRUR8uVbRLB5+gT+J9qFHz1035ZF1qVljQj5R3wjEn7QqUmTj+tVnsvcsBMvHXuaRyPymtfwrVVgXQp3l5D5G8yJJ4Gys6m8EDut0Ycu5IsTuohgM/4yeZOCQ8EP/Ok+Y/qLL5qR8QNfO2cOWFf4ziLrqrYm634nHpa2auUguxTsoIbPxOR7XRs8DQW2GTBt3jcODGyPjgLhFF/u+NyJXxXZFpXchEuwgbXhuzfaq/70yzetrL+EP4irZPI9KFJE+GsW0znx+zFOxt8nbfuR/QSmdDCfD4YN4nDMTceC3HdkvFHeANkmPkCIxY7crg11/M6bb7/7UAI72Jx+g/fDkj3GoXPjPdigvDNXTzmxQUTMfoVUW+UW6p+2tE4GLc7dOza2DBEAIuvJHHef/+rEDV3sHLjsc1xiA+exiOAg6p0DljclOrnaX8hvfoc68f2NuWXiRx+yzdnYXfHnQP7Oeg4Wpk7uxIf9BNWhs6pWq4pLKZPe64/3qY8TuU7k6X1oMNi4IwL5pYO4Ng7rV1z2oYItHec38qXvltNjknnxmUMO8yzGh/xTRBU/W6B1QBdrQ+eEz8iiC/FYStI+KNBDV5bvhJ8IxlOMG9LqMOGctSFXR3bHQyfPH8c2+Y4Ig1Efs0QEsXBF9jJlGdAdyGeZ/E9qv799CJSTv4gEDhsyJtH5wnrKdHzYd+OA+UvWxOcLuaKjVPPov8z87dd3gVYZRce5zbW/nztfhjuw2YEeT8qA4M78P+DloN2/EFGwB2gn7/ZzWJD4GviduCICPV10ua40Bz5zm7l/JXYmDfx4fOpj4F+vr7/hUx9q+ORKTrJvrgv25zki8G3N+efjbXAYE6zZaDuEDH3qw7iGDup9wgZytbbK9Fb8sC2N+Hpn3AEfnUO+odHR8ajSWMV5pA58qpRk/EH+sZ5ZLyCnMFEFl/86Mey7rF+eXy56JjdnJmNvSAya4VtqEM877wgba+BpeybOYCN/uXYpbyptU22nPu4PmUEBzS7DttoUEXPNa97t+4Esdgaj38Drv269olfPA7b39fKs+w18byfynTARyiLyZ3Jo1rSa9dreAAAQAElEQVSuBf0j+82xs8OfMUmVuHJpraH3hvyHLujq27dvighhIo0HKM9DicEjU6Wk7Fvvfg9wXCuAG4oI+gp3YDl84FHm2/Y2LoDoO/Ud/EKPPsz7T//xT+ixSBzAPT1fptx3jGH/7X0wZOhvv77SL8aGfNkfBwchfa4/OjAn+RFS8xcDDEHBD90vpbKEIh9wG/Hf8KnLpenXv73q119/g8VD5/jgoOMJ+RfodMqDtg8UN9ZtidwusISewM/h5vU59fK96E9/WRib5PkP2e6WLThJKRVbcNgrKAR8kPIl+Nb007tO8oBlXMmDFw7r/vTnF/TX9fF+x44Hpcvz+u0D237csbHbRNuBD5/wmKrYLuBtx8fOjm+VXc/fRAnsH+imA3swZucgeJm+cJIHVg5onjnYuT6lcvJ5TB2VkuSfhbgSsgxkGuAY4FooBXo5n21751Ep0Mehk9j57dcP/fq3D/XRad4VEUJ0+fryI9dvyLIzVzv+IoqcI56fV60cuMpDhqFy/pX8x7u03YP5bSDDkNfp3XqDxsNP7pMfuJTJvXx7lvC9Tm4prDG+fXMu9TpgIMumOuUzrVW9oxsOoCNCCzbYWKeR5nTOPN+V+Iz59/NxJD5WoJEiDEToEFurlqVQr/CAqNjWcna+Bo7i/ciD/HkcO7QH9MSdsgMLjOlxA0ejFD09FTXmqUHjAQ8b65M7h8+YiwGCnwdtmJh1heY16bA3cPM+Ce/eEchDDl0orWHL81DDT66sC+1nbamqrQgwXcjHFZqS5Y3ZXmudeI3eB/8LvnLxLxRcA/9JyqJWFwVQHh8RCnRemmTcGU035yPsfPsY+IcUkYow3GcRz9JDb4N754GP9Wbf8NrceoyAJ3Lwgp4va8NHmq7Ein/50bSXpSoTXMD5DgqQ8R3c0KPnqjsxfzBv0WpzYt9TJ+9UJ/P1iZ5dxxX+jhc/g1LJ145uKzpZ13Xq6wlfnbiwsW2FZZXkGPO1cBbksZCUSeKmghWDz2J4x5+L4WCRPNB1mB9iaJC3lrUKcui5cLdsRYNcp4kp9HcXuoNFRYSCDtMbtFFVKcn4qgKyZWlCTfLV4ftE9gGtzKIsBdjQBbrL2hRhTKFxBG2dQ+DAPzv+e8IneUL0gcOyDGgliFtrqsVx4Di96eS992DNeGPOuTMP2ocL/cu6qNjfIOHx5meObVUH6yiPc/+C76Y7bbGAoOs2hovrLubT5V+3+dnFMP+62KnMtMusA+C78VD9+YmIaXxu8tUR6OwogYGGn23Ufbcgk94nMDrBqCchNSiPMYabsqC48ANffGTlZRbuoUgp4lGMc9iakk4cA/Iyud/7O8+PqBl0uAD68+NA6hjZDZMfHMwyhEKZfIdEFRzCsOD5RAwqyYxSXP8qneTWAaOZ/gJIyOyZxgNmyDx0Gv2ciTAQiAjouc4QBhvGfRUniDATUmdAZ5z165ZgXNLHSHBqXoUAc5KJCPBplhBjzRSVpESE+NAqlZJqjUAiINNjzUIIuxxwEdxDOy+k45MuLNCu+RsQocEcYmG7gnGmK3qtU8MpRDtf4uJmmPRX8KCEZ+4EF72KoE7p8OnxbjMu3wfIvkqir4jQ171kzrGZ6FoxdQQ4uIcAA04yzYiQgyYiaA/6JVjlS7P9JPk72IOWiJgwVAU7QnQZp58H/PbpZydtg6bxEzYi0GVTtc3o8cd2nzjG8OPflcAYltVJzr2RglcKd3KRCv0eSygIIhQ+TCBJu+2cwJVi+NAA8GST2PrrDDA52EE2UbCPUlkKCAwvlRLyeNMFHFUMJm5kAo+fIUEbY7vmZZx0TZ0FLYMHx8lJwDFKB/rr6MahdKKwg3IS1cNMBLY2MSP9LCcMdnAcTPydOh+J2GE9ooPFRicOIaPwD2MjQiOkOY4O0yGyeZYwhzTxDnlBWamnS0hQxkeDIg0jGL4POYZOJjVPKLCqAe0I9KPQAMbtVFVbVcG3rC/EYBxSja4B/GQoAm6kLBiDutk+Ye4At0BQSuMFuUz6rHXVSO4lUwF/Bbxwg491WQ8+ZLizWXawwArGRoRKKaqRjOOeqUopbqe/sDkwJh0pIvS4grpmScYl8BEB3zZk0vEoQR8P8kW3HF9TJ9ik96Ggw5N5rSlYhY9QRNAqDf8AAyjPtH22H8zkh/3BSkDXlThIDwbqj5/pOyg5FPJHXKafUaglTYFOhjYWabbDiYEH+Ohk8uu6M1Fu6GlnIhTtY7gHXLxQigJr+LJ0wocnVMO4lCwK+HGecrGchmUIrykn7jeUwCx1sZA6WXyrC/0XLXWV9VFKKktRcSFIM1OKQH8MAbYjPzU14EtW+EjtyHHOds0rsqh6PKWBI4zDPeBxLNgOB7ocyGYdD/AG/aZV8aekuO1w7CBgMT7sxHDZNoaTQicxefolgJfIndxwY3PlAL7TF9Cuy6oRieyD0nVC7wSx+4We2lKVFk9SoohAzwOcBwv1E5scKM9jhttRott26ww8wXNEUWurlraAB72BLCJoA28B8RwHbXTTEbRD2y/qN1aF5+n2jh901VZZWC0UxpgXbk9PbJqwKF9aA3fQOrDBUMDpCT7fB/iCluqYQz8FmgNmD3jnxguT8KdDQrbaUu6XxuODDIPS4F9ZgJBY36KnkAJYfKTAVwe+o5hk48jPKxsDLxwq+Z8bawWea1Nl/IHPfrAR4BdQL9oP7Htaf/AqLvN8B8btwyx8lgLfKwv5xqJa2MT62bHj+zyQu+v2ftP9fdf9g+Lx4Bs98LuhE9s78VRwDHxg2+56fX1lg+dDntM3bGXfRPVoKWcx/TsboVIqs9JWZm7yC8JBPMGCKnHtDRDfD3xwh+adN8INvwj0EcjTsZ//TzD/trqo6wzwdJ0Q88ab6UeElrWhdxHrN2w9sGGAf5V9z3gOFsf+68wTvxObBMtaVFvIcpn2uaMomApsfGed4hx6+v7xISF/LV2J9SowlVhL7staFdxRv05+rG/5SobQWP2by9erLGMpoQ7/GzrJTJWsyjn2RI83+Lb/eByY8KsbB04H+rCcGWX2e2wtixo+01pFRpHDPnj5u+mwXNA9YcJ+NH2DGB3QuODjpRW4x5ZDIuXpxsaW/+kh3x0zPmxYia8pH3hKpCpyms76tMjjW2sy7+Ka/sOmauCz1mVWGlGn5cTYE67WVKtNEbygcoB/h/CBv9ov3t7uOrC5feEDH/QBcckmX46tE7gDPzEMWkHPMDW6Bnp1v+EWXlr812jr5UkJnUGcneiYaRMfOJnPO+VgE+Cu1lLexHvipfzKoazHVvyvopfWqrLAPEgL8bf6UEkFvovWdVUBbllWfKlgw44tNvR+152D2Btyvb3eNUaqlqqSHhd4r+bzgRwzNmBqQx5CSm1dsIWww4YdKOhlI4ZO+gVd574bL/OYT+vStFCenq+6kqdKaeTjzubMJv91ygH+cyaUgpqCuUZSHxyoL6r49/WaWtlMOLXLcfVOTlQGsklfukwF6/CqlFSw54FdzTOP6F3ohhp+c+KX7+QI/9NshCh+B1ZyyIEdP94P7Alspmp98Jzown2nBYGmnxdsVtHniW/f8UFMpmUt0IAAtC/XRctSBRoVbNGwzwPHQa6hkHs6i7sAX0Rg2wNxdyl2FXSTDLRPJoukdV0RUrJ/DxQf9MEhuXrXAf0TX+nkE8FE9ws/d7Gpab97xydJMej6nPB3cmLv1JHV+Eop0zYHcZfwEREKfGiF/8vTqpVyfblIZch/Zfk1Zx7j0I0c1/GHwGek1Mk67e5/IpuNyJnrurBNyHxsrE1uHxs54kOv5OgfHEi8fZCr0d07OcJxM1Ddik99e74qQ2zcH/p4/dCdjV2LXOCLZgm/GMicyNjKokZ8Bx1BnNa1yhtWlqvSjnqQu+PrO7n2wKYh06jA2oZX8tqKfv2cyWbCIfzxBs+bfF2Yv1prM/f5XrF5KQm+TdafYUopWlb7SmHcXZ63HTmT58SfNTQsHExubLhu2H637pC3tkUXZF7XJsdFRcbRpfvtYG56h85dd3z9/Z05Cv0OdD3w852c7uK+t7fbhBt6XNb3OzYwnYig8UG/kjvWZYXHhz424tUxIvBZV8tSVaevVmlGtvT8/KQCT/Zd3EYD/7szzgdKGWnJpm9J1OF7dHSIwx3Im7WoLFJlI3Dl4KG0phsb/57vDgzj2HnDFwBlTdTUyA+Nw6hSihIdW7+ev2BGBXu1Ckyrus7cd5EPU8pSZJ4X/DWht+PHJwjD45nLdnQN08Be9YJfLcAstapECubhfeiO/32Qp24cyh/Yx3FeS0HuRUvzuuqq1oo686d17rXjObqWmcdW/D70QZx9vH3ogg6v6Lhkig9+gwJiqMNTg/bT0zN4iyKF1ouE3jJDsAubpwZ4M9wurZeiCxvtFZvc7h/68fqu/Vb09tZ1Y3N73wu2hK89lJmCRSXrmnF2vQPrtY3phlKX9UnLuuD7F72w2X3hIOOKzlbuDIXuqYFtXe73U6/Mazdi0/byv9yUterydKU8TVu8f7xpQ1c7fmgfvDmW2XTe2Xz+l3/5Ve/4pHPru/FwEGGfeSWW317f2JRn7LbrxsGwddrJJVcOxZ6eXrQsF5XSkKfCj3SymWic9ped94YP1nW2FT2qzAtC3hN5d3jd4PvOBvIrB1o/yEPvzGmv3H97gx7zyzu+ZhvvwB2UO89ehxZsvRCHDXs6DwnLDHJoJ8fYR8YYsnzORYYfBMJSq5YS+u5/GvrlomWtWp+avnHQ/85a6wP9+L8M8V81G4/HOyee6OuD/hnPzLvmGzdVyaqIlGnt5MoP4td9Nx/I4pedmHL+hLQCuAr96+UKvLhy5riTnH4ln9nWhnFJfEsR2pjf7tBDFPlZWSwatxRLSvxi0dX+0ZqewfFMjDlAIAuN1N/+9pvu5CHLYv5u2PRgvja+fqYyimptKgW7kYisZynQy8Jh15WYveoJGz+/rFqID4/bvVbAdiUZ43yDLW1Xz3sb89Rf//pXfP2HfBnm+rQSw08S8XQSixW7+Z8Ftsym7fsTPtrgYUNnbz/e9Pbbq/xXSXfmnmlv/K5zgHvsiR9u2HXofhvMSz4EG/LBxUqu8l/EFvLlfu56w08PFB+5SMSi9RKRam2hXPDRzvzNfFFCBzG0sTau2Ocv//AXXTmcqayf//yXZ/35L9+QPdF107fvLzMnGW5hLWF8zu0bPu5c67g6OWAXa3zz9Dz97EXXy7OEbzoO3lnDvL1urCe6bKdaFvivU0ffOCytrahik8u1KlOy3mobSt4BTLPWC3a7at+C/HWnv2OjSn646Ol55X7V91+esf8Ab5GvSMmloHv75KRbF0UImARfAz61YuOVeRVX0J3cdcceB34dgn34z/zkiWfXzY/X7ontzDdQ8r7PyRjHRCrU95u+kcf+8/9a9f/6/0j/4T+F/v1/cM4ILdiltcZaddWJc23Ee2fMyuHgQt49ieVB2ziFSguHFE3vbxu83fCDNH7y7gAAEABJREFUD/23//qu/+P/+A1/+1AHqDKmMeeIyzKaxySW/IveiZ2zpLzeCdZbtQrZg7nyqohQENDfX57mc2bK+hp9yPOdbdBKqmDXzF3LMqh3SuqJ+Pvl21Xfni/65fsTZcHeAt8N/AcwoYEcnZgxf+vahBrpCz09XZW5yGv433570w/83r+wseHv9u/XHydtuw78Xnro/vs36PzyouK/OOYg3fyFpIzAJ07db28yj6QZfLXpz99XTZV0wcc5+VnWqgX/6sTH/TP/v5Hz7aMVxfiXjm7ksKUturCWen65ajD+Vw7Rb6y133nn2I+ujbmkmDZrOuf8v/3tx4SjCYakoHNH7qGijkYK+K7gK+gyQ9iyw/Mu0csX9U7bNuP6ju/tHHLajgPfG0PIFfLeaJBzEgQV/ykos6PfAz85eI/urFHs4wFC54On5wV71flOstRC7Af7DEOvr+j27V0f5CyGTw46eCEjzS8ps8yqcW/kh4/3E1sczIGHdmjNTvOGP0Fu2vPCPkcmTyFgO7A78uwa+GeQAxO+fbdPrdgg4d85+ka+8i/j3lmnWVZYhdcq+8wVuIIuwarjPGSYD8+DyLwxRxy8Mx1M3KWkIpL+mwL6K2u4WqVMiRBVIQYq+XFl/bDQ1+i0vd2/wvc3fMW5rzXJ9AOa7rM6MKM21gkD5jqyHNDcob0xhx/MCQf+8Mb6YSf2FZJpJYNLWWReNvT1ju+8ve3o4yBepeDH/jusP/QYUeAzkLmqms81WAMV5rgqy+LYuRA/y1KU6HLaBeNBeuaPYqYlRUlFSGm85HaBG7ZleFxe9g8/E96yLIO1zMMBJP9FLMN1gcbKWgUXs6mAsxYk9y1Lg4jkfO4582QOt99ZRw8o/bys39G7jnPHZzbyya4OoPkrmRNuOLhoWNqKnIUSYnqhJPpIZZFCqYN34Dsx4djbmbosgwvThSLhDebWpcrw5gOy0HMNBOggI7BrKJJoBJ6pBqxUNBjT+T6YP4r+p/9StLR9+qzGAh8XeGqKCPCd8vroRJHODVfWHQILwDqIvQFDkSe+29BVcAcX+mqUBaEqPhdye4Nmwk9VRio9cMCCuCKC78cnIhQRj4fPbz/+62Lh/h5KII7PEY+baTxqj+8vHH6K+HtYC2T4r2IYl+EvSsQDvmO8jtB2Kpr5IAVtfH/W540vyfaueJSHoj8c4gGlKXdA0tjHdJBh75yjfv8a4H3ADmAx2Hx+9Gd6PHWjAJ+DoRJEEUGj5O8Bn8NjuIMAKOP5Kvp5Dff/fJKMosOP5XzQ17wM52LaEYG+U05YtVXGmKI+rz/U4c9jID77ItznMh/NFmOFrmIWdz8K8ulxBT6LuLKDG5f7zUNSiQjFA+znd+RnC7R/Nv5fVOyQpZKEKJkQ+4T9V2qZIlgn1o1RR8SkbZ5OmJvJjUF+1uwJzQu4iZd7xKMtIuWqi2E8xjgPkstJknObxxQyuYMoS6KrIffvLBg69Fy+7BMR6Mf9JxPRIfNjHI+CzeG+/7TpZ+snrwyVxU6+XLeMJ0nL8G5LMkx89kkP/hk6SRuebvnuNo+zHpz0xOX25CuCoM9QTjyWHTy0i2vKDm++IxZJp2vGA/18xDCgpEhKPOQ0rGE6A1y8iEEtkyf5QpmGmfpCp667SO4UuuqCJHo6Z0NEKCJm3drqdFoeN3w2w1OHt1PGczIx+34wAVrmgX79MfyjDPAJWMm4+hefn0nTMBEh29U6cSklVZJSivJLaGnisKym91UEqwGMfRfUHAx14Ibq9JckLkOgx1/gF1kiQgn+CNol+gvfIicdlE0H8kQEuk6VUrhrjie0gU1FUoKx855K7uenLB385otuYB9xZBwVPCWLzGNE6HGhKSvWhYak/6vHIC7FclEss33dOu4I6WeG6AvedbedLIzss8mYxqLA/WN2SpHwGjH5Hc6FeugzIhQRU2fG3ZHBsLU12oVfjE+7Pe6Op4W+LCnTNE+PxdjJpNcmfvuaFwbjUzbfDibxnQ0F43f7gL5xHaxiDvhWCH2nb/iWbXFMXG6ICOqhP17WOapw92wGZI4viZwU83aC13R4lBd9Db4rekn0I5gy/RP6GwGzExutLUz6ywNPKTpoO/EHT/omEmHcRdZPBPxQUIO4uRuUQ8GP4TvMneSOAx7caZK1lclHAbdLZpm0AIVWZ/47p+wHi9qdeBoEknle4Ku2Bm9VppWZE876tJyAYUxTkTq27cjmjRvrGRIyfEQw1iXnHZDHAL7pmv7aapOCD/iXZWXxU2lPtVYnjtN+3qXpW8D5BdNyGr+4TM86v7ORaf4XFj4FBtzuBaMX8Af6TpRRSogu5AeR9NBdpozL4yKCtq4wLO0L/Dj/W+Y7LyV3v8CgX4YqQNHmZmyiioFuTvgulKQv8GHJehpWtIIhQV9RQ6clU6ZJozqLE/uz5UqQlkzscrBhcgC/oI+m4GXpzib/ydxUcpl5ZvXhFfCZFTQBTICry3Inb6HLUrHdopIPfKax8RLhmJ534uLET0op6tjvsM+BPyK0LhctbQFngtufoRMd7oz/4GXVNnGuK6UCE/Qd80VIaMLQLgOcH2x6HsYJmpKWuUx49/9eYg47oT9YOENefmleV2AZN3gBqsTPgl0jQl91820cETnb0mjGQP6udV104a38wguwN3IhLZcB/tt86RtqVVqWxthGX6Wk7FcH8RfihwG1pHwFXzxO+BU+Fr8s8RJ3uaz0iHGCZlPjJea0v3JIdWFjawXOh3IeO/AD91n3VHXiR8eUGRTwBeNUHp/NtgFPrVXNBWY7OdKlZNUThw7CJ+wzhnW77TEGvPgLNKHEJp2X4oOXyX2it+81dNlaka8JCp5CXFTajcMy1fLov7Oh6WL/Ny/W64API4sI+W48Lual83J3ItPJCxidjw/2s047Qp/IdGeT9Qbejt+jZvQwpv4GeCNCJh281Aw2ie7Em1/8djZSa2tasGvJAtmBXDdejt4Zf854OfDlWha1thAfRWGHgMVKLPgw2JurtdHOy2w3bXQV9EeEWm0TT2aKz8Rv5q2vSh9cCXeW2wZKc+HhX30CHNKdvL7hYyf2bUvDLxZwphgmQct66GwIi4Mql4Ht78DfebkXVwITGRroQ4JB+j3GejNeN1VsRc+060l8VQ4EyozFVESo1opMVb4iQkHFPG/ofR6Y4rcn8Wz6rT3g3A+YJrC40M/GfHDjQOFkHj1sO+xxJw95rij4TEYqsUdEkcebT98hiU07a5sdHjf8cNOOXuxHztNeLxqHN0dcrH/cQ9ZxR+7Ke1tbKnKknNNPeHX+kkIBrVqKkrtpF2R3nNe6SEqZNhWVkro+PYFz6I3DHvvegY/YNy2L80pYzxDd2VRZ8Jt1ZZMQ3B8cdlmOWqsu6yqF8LEugb8DP8hzpuPxEUE7yuK74CumYT9cGed1+DsHX9u9w0eqtaJIMVr4yjmLvi5QmKYfTTfhraMUmifcjbxr3GFyAHXsMXVKvjrwtcyUi3HMcehRABfkcaHqR0qgmzKL7eE5+8frqwaEIgK7neh8g9eG/iulaF0XyqqAJ9O4sBExkMK0An4g7SdwDLmeNEbEfOaLtlTJii6flMEGOBtFBzbdOGRallXfvl318oLuo2gnDtzX4X8l165rle1zB/bm3MEB1vv7Oz510yCOH7LBvEL+TDmouKXz0NGh5dzxZWu+EiceU4kh29x9/kUr62EjDjv2tZ5v+ECHB8tz9rtu93c2TD80iEfr44oOVmx8ovsTWTp0Fp6X1lTRuZ9dlraoQNO6comIiUNcpSS2FYX5qDkHddnOhrMOPd529j1hpGRBf6FKThvweYffjMpcd9FCrinIlMD4QAQWlBmKCGwj7LewSf2sC3wXOu1js86Y63VVrW3CNvio+L1pWjbfCzDG5aIQ16E+Tt57dmyDb6Nsj8lInj3XWJ5FK+sItx171bEV3TlI+vHbTebbTFmH16dVpnHiz17DGs+yVHSEL5VURBB759QRVS34yyB3nmcoVGRde85qzL2W1DmLNKd3Np3fOdz84KCwwv+VAzvnicT/HJf32521rxRK8sRVz8+rKjhKOaERevm26Oml0U75dtETB9OZVUxv8hroIO56H+pjIM+dDcqbvFk38APnqjtMGMb+tbFu2sh/x3nKY9Z2ZX3l0rSQc67XZ9mXbJeIKtAi88Ea0rqluEHSil6sg4iQYRv6XeozdsAAsq4e/DmGBgpeiVuvfyw/bGKbg3zcgRclZtm3nDIFhx4oXR3+l7ZqAbe4jCfQUnz6UmZKxIBoM1V9Xm6vrTx0MTfMDw12eg1ue/oAptZErg0+7qxvd3ntYn8b4DuZx06U24lp6+8kpk5ia6IPKbMIseejebReD+alzlzqw9a3H4csyxgNmEUlV2gN+Nl0onf71lDQXlTwf1HXvEIJ4siAn4342+ccfmBfg5TMqZOkX1z+xUbPo3feN2xj54kDXjNSK/FvHZznAM+myARFMEqodujCmrFCOyLov+tg3nnEaleCv9amO4cxH6ybffhz5xD5x6/wxEE9qgGH1In7Hz9+m3XrdAzQu0Qq8W0RExsb1/ePzoHWXW8cIP3gwOuVw97bnEMOAapKjDfotVY/ETCyDkWMBw8cIHwwd/kQ8J0Dq433n9qanp6v8pxdiZXGs7ien5+V2XSgZ06+aBk8D2jAU0rW5ZU1RybPUbRtQv5dvyGH8JIIKZA/FPI1+HLNfrOuTdfrgm4XmTfb3u/Q9pOIUIKvFuLz+k0Vm5/4w+hN/Ujd3js+LnXsMdCbD9eMw/gb+7UX7HUlH5rOsqYsjvV7sn4dKHaDUR+yDvKNfebpqWq5hMBIGQolcbKij4vuxLvHiKskQgcVcLjN8rv/PLulnXbfmOfcd8UnBqD2Z9vHNN0eAQLGd8a4bSN/rDOeF1mPns8W5seFd9DIQxpVg3n1f/4vq/7hH8ipJ3MV89boG/rfZPiGrV0ygIWo8+H9dmCLu3ZknfwR/8ZzHkXu2/DzZam6se4T8Ty06U9/XsmPqVJCgQ7EoaS4xuiz7YKtL34/JaeMblpdWaRlbdhxnTBpe0fqcQcP8jpOQcGh1V2FnA1KYIt++eUXbANskQrjbDvbqi3BnFb0y58Xffv+pEQuQU9K8KYiQoALpetXDlSXqS98Az/t0ydi9vlroGug5bVbiJ+Qsoj8nxzyX5WZ5KwT3jq5fuhOPDSYsG7oEqTkCzTqR2CLolKK1kuFd54R7ES3YKW9EQOHPF/cOPyvyPrwv4BOaOcQuuibzn0Fz6qlrXp5ecGOB7nMtHfVushygRZcAleXmXB8iKuUVCQVPnfywfv7x+d8Mmjv+p1nxglB8R/h5xGhC/H28o2YjgRlyjKZ1rIWbgf83fXGGqz3Az4C/TzpQlyQUpDtIeuH8wfvDvahE32c6Hv6N2uWQb6PKIKUFGPe04YaAl+is2DuTb18X/TyrcnvLH0Mvf6468ePG/Ej2sS4B+ZcBeUAABAASURBVC2Y0slcULLgXwVeqpalCTMD2+E/FEJd4Bh9KIIn6nfeZw5CZ+Ow9aCyLIVxQT+wkjqwg7sbPMTV+ewKJTPht7lbkVL5LOKiC1wp66y1okq+KQZQwFfXCV3AFCGzD49SHyf3LrvJnXlg8GwYy9KWhT4/PcqA/535w43GHRHaySmvP3Z89IZPHHK/55j7rfPcZV+ZxEARESr4Jx+ZVx4lePm6u63hl61V+mPy7xxlv7cta62Mb4qALgfOfv+XLxTk/hN7eF703XTNh3keMOA4T+w95YIGKCZvtpdRRGBXKsk613CQkull4Iu0d2TvKOk8O0+PT2ZqRUcruae1pob9l3VB/8vk0X4mxkngJk+aF8jIhaFyaXNOqyqfPM0+vibPpnecYnkyc0oWMMWjiMv4XLAiT33ijcAhBM/oxKQB1+STueYJ3nB9eJb+v//LNz2xBqzLnbmuAlNhdch6ApkiGAmOCO40dA7bM8ps93z2oCkFPw17Xdn7WtfVDbOYZsKwdXYnn6cV6EAwwy5+dnHdwurzms8QNvNf5SQovmA/wf67W9CSMOvyNc53htLz+wcQZfkUhGaP4zY/kzZKN63PBuE7Ms4IK9atoaD+1WaFzhKScTMcRTIM4sZnhwngI0OlhCK+8CCk/q0raHTh9vlJxkYyjiGgBT8a65qO0RHQ5cD5aTW7n6O4AWweuD3GMF6gdhs3xScv7g/TEI7KMIFljM4TzyROURsAdYTr0PPYgnHd9vdFyrTzQSgkoZABHuPT5wUaeHk80D0rB05+gjsiPGQWhZCvqzO+0+dxE5h2sNN3AhJKxqAZNSJ2/ATS310MmXADPHx0EPV2dLdHwC8ymf4JH0bxr/FMHgh8t0fExFUysWeR5S0luUt0IRtWgEgpmnXTMv886etKxgriGakIKhSq0qP6uEvqn3xF0sGz6XusiwA+yOhTDvCZB3GZf/cb97DtKJkO8CC4+ywHLw+AqpDsSqmuwmunDEWEkiKlcAOFpCxNJXmm7o8TEiJigwliMMZSH8Pd81k6ueNDBIcThlGWYhwB7JjlZIJGrTKvAf6IAMn8CNFnJWlKf4E5uC9rU5YyFxYHE6hxACIPNY5ZgQ+/fEWE3BYRjNbsiqBOMU0XsQA5iR3b+MT+Bzitd+tagHYEzUwVaPoO52L4fBb9+rrQs6seZ1wMQ4aBvtED/HgMaKbchjGstSGQdIR1m4vhXCR6P3FmFmVUVewQEeoYwHbX50WTFNKBHANcrhf4rSVlmsHXYCHdYarTz03cFBGqrXGXcCXGS6hAhIc6QC6D+KtMThUcYTkYmHpcEcFYCg2Jbdw6ZWfMF38Mmbhsp4KvMYRnuKEDVFJILnM49Qi+8JwTO8yYBOjhVYDRNegzTyhSE9RtAEByLpYjQm1ZZj4wvcwUIJSgFIYFpcjXguyoSQfx4IWGNwd8QCogPflbhyWLEj2K63fdSqWEMqsEvZI564gE7kFT8JzAVK34ayiQ2bEglYmvqKCLE+e3vk6Uf8KDx0ekfCU0C0XYzXCA4vMni8tDAYDBioqyFEWmUMssHSTmExeZ8SmgrZsTo9qeMAh80BryNfCxzqJ68JARGnOhwsNA0+je43Ze1KwjHhmnWfzlnGs5GCYXcTFs8uFnFz8PvjqDD2zql8qObxmv7310WdetFUYzlD6aJj73S4HfV2WiayFnpCIK9m1K5M5IgZ6B+ry6ZnsW7sC1VSVD5iWAGLMM7DE0/RrfhuR87vCYxkkxPKD41KGToLAMEV+8JPiKMio4FjUWcYY1jIsXpn6hn3bDcMdP2zKeearAW0Rhsbzje4esA4+zToQ9zGNEqJsxmM5iGYd2FtsHB1OlFLlkul3g6DKt3xe8qAOl2Kd34CNCAWyn7Tg2XiRvvFx/aLvxgsbGgxSMHypZ8Nei61NjUbigP+nm39JnA3zAV6LHhj5td6oS40qmJh14i6QlBnyfqvi3NztKNmUUSsj8JjRKebR19D2QsbvY6ODLrFrYcI1IRTz0ldxt5CHJC+6lLQro2pf8khkRKujEuG1TKeBBMry4SrGeHk8RQcvjU6gXxq0sXBN8hUOgx3jJd5oEiEmDb8gwknEFMh/CLSinTiqtNfhe1OCNUJsEDG/8tuuBD7i9ThpNGalOm+1uuIiYtBRz6PyKCGTost1QvxqL+LIUqdDeJdQGHyf2vJMXdnCGZLwQsk5Nt6PjVpuCLoEt6J/6lBtSX1codTIfd5Aa1jwV1geuey7dOAyppapkk2UtpUng6NCyDTWvoAUq46HrgqzLUgUL6HB8lg4M/ANTimkevDx+AHPqOHY5Bwe8mMaKXSJC5qmT0MawznekMOwBvzt9hwqbiAVciWraUvRYbwzVWpVRgOmyey1Lwy+T/pBxL/jZSXzazqU5DwnmUxuHZ/vWdTKflhKq5CaPd+wZfmCME12RttHFooQwahMsYgchhzRQgfHavgd57yFDp++kb+iEbkcxhnH/OWEGuBKeUwo+3Cq5xTCZ6PEsjKPRaxbo17rIMp7430b82RaFbo8ptg+6K6XAY5Pv5iUiJg2YgJeD2xcvfeqpI0hEqLaFjdeLvDGz4HcVX0gYGR0e2Kjz/WDT6OBFvPNyONAJIsPfYJ7q0IBuNkXEtJe4NjY9NvKRQtA+gTug/9CHeavk4ohUZoHfqoZ8GQkvUmPjLaGfjL2xOb1vu+bFcx/QxA/vbIh6PKwQi8gMvooPeNOxLRXwAb0B3qrEN4O5teNTg/EDnQrZkg3tkgnP0CTXRTCOvgNfGCAeyGq7b2zkeFwEDPjDPRQYXjMmT+xTSpv0TmwdeSprV6FU/LVhVwM7Ris2WvDNp6crfLMBNwY+eLgbPR2zgEjntPOmbbtBY8PXTo0+GHMBb0GuRa1dgAvt9l82awo6WNlEExs7J/nG9FwqeinQdXl+Nt0KngUd8YG+dX3gkxtz/4ksJzI8fCNVC7CtyWMPePJdXO634hiuga5ogteNuv1aikDjw7bqCiW8NpkP65HWCXtAE7YEKOM0YyqiKCmhIvPekXlHtg82GA3fuxQRMh8nvHrO8pwkrqBkVt04yPUvdtzYfDaOQTvegJ5OdO2nVFtWdIDNwOfxGxsX9405su8q+EvDRvbDUqVMeEphgx2eDmVpKrkooymiKCIeRYGfYyfkXtqiZW1s8D6LZtYWu0zn4KB4IEQfXY6BlQ3667UJFOjklA8VD+Qq2GxZKu2DA6M7fZvWZWG+vjLO8EEMS7e54SmZxwJf60Icg7PVFV67pi7QndfXpjnw78v6BI6KzoeCICslMeWYvuf8Hyny9CvjT61seC3Qla8h5p/blMW523axTc7T8RnoQ1xdJ3YdxFsodeEAsqDETttJ3EagI+7enN7wbcTU09Oiy7VAK+BjmzIP+zBwd2LP4zo6q63KV8FpGvUDf0TVQhDZT1ttclnXlTXNReb7IA5uHEzdKR2/9tjpgwyMCNAlRcos2OpPylh0Zw3kvHNnY5MemVZib3HgABsqJeBROmc+OeE9dVkKeIoGOcO4nIcK8RiRKlkFOQUQO/b3mtHvHvaHbbe8AY0iy/n29oqfnDwvMp5QqtWF8Q/7BPZqramRrwY+xEcRRZb7erlMPVyuV52s8/3XJZe16ul5ke1Q0c9Aw5LpNV3wkwiewOnYv3PocJCzzZdjK6At/6Vc6eBPtTaEKRUp6BQl4yp2cC5z6X2ooxPJ/rCrEkcXfLtW260rImmrlBRk1dEVywB8e9foIv6HMivyHzwbBijWmMvasOdVwnfHfGc5qXfgOz67q4+uCJq429aDe8kyx/gArqGvgQF6N1woI1X4Sey51FUlU+7r8G9eV/zHvuN6RMh26IwXNC7EA00aplFijnNslWzoZOFZlI4PbRwmfCiioGcOMIi5J+xin7WuK75hvAKZ7X7iywe+WkqRpo06NiQffLzLuW8ljiyL+SqZHgbYUAFPKUlMHowaWtbG+FS1z9DSObD8eOt6+zH049ddHxzc2q/vrPEUKV8HsenYqOSP56dn/fInDsSWMrsTG0vxmfu2qW9xEZrTTvZny+NfcPm4vdPToV3kg0f/8sXT81WN9YQPol9eLhy4XNHPQTnRywUOx5SzYxvLmFno69Dp8uHVST5e16rWHENDETGLzTH8BcWGUwb1J2yzTLmlgwVaV4A7NNDB2ItO1iTnJvxm6MYBiP8ydjvelfbvRWrLqZiHnaGSDTkWxsML657N60Tut9tdvgK9TFPFQdz2WTJTiqB+wP+BfpwrD3wlwC21VfjFgQ3QIznTcdbHiQ42XZ+L1msCe+qf/vGv+o2D+fttwGvRj9/eiRHgkDEiJKVO/OXEX623l5dnrSu8YpQBzEGee3/7gJXBAeazvnG4Nxh1Z644gal1VSlNjnHAoTngdUPeik0WlUx1AhMRp+4q8/tKLP+P/+OzOvF9ez1VxlWhhXOPim/dODx7B48eFzxu5JL3txuyfkBnA2eIZik6OE7k2fDVRf/wD3/mMK7pP/6nv3Ag1/CPokqewR3wOTFfC7yJPpGA+I8IFft8dU5JCV3kLJL3rRoxubSqh206/UPDyEKyfRq54ELe48ahyCrHVAHY8W1dOC9bL6iWsYzBN9ZLkckNDqIHh//DfJhmmjfKhAxgUk9PV2xxRbYVeQPZu7IM5Kq0gcdrwZBMy6UPMS708vKkBQfZWetYbydr0FobmAEGaLAQ3WnzOfnt/dT7613b/g4tbMz8uWJ/YSfBV0TIfiHm4F9+edHL86oT38WkIm2pYdhCOdwQwuZ1lpLL7N95v/h4x3eZC0CFHTp7AzzTfp7oFJ49h32836Ej3fGrYWEk+W59XuGporRQqGQRKlZmCtM9aBXDUpzPjRKcXmZ852D4+y9P6PEihuG/F62X1Ne18G5wuVYpxtStyU7bgafg01lADM2E8QqxzABPTr4e8QIh5rShTYoNOlUNnObb6jh4z+nMSxu5wm0AMZZv8JnWhQP3xCfu2yMmffj99nrTm3+JhfVzKSnTnLJHkmdurN922e/owo81dWaXzCgSvgR22roiQg2dmW+XoH90QIYeV/zdTaQ9fEcqJQQp9HGAZ0CjYy8K6Zhlj1hm6UCeY8Z+gISYwDfsL6Z3va7gcTvF/LgolVnAneqnyA87+Dv4zRAo+ACtAR770UE+sn76H3wQzsGhyZu4MIWCQYE85mdHX24rRbSHMiq879rwswEP4Q6BBXjrsxb8k7rt0mHK8jheNt5/dtZVpg+4IOHbpO2K20/W1IiPLfssnXjS5PWBv5DfTCMzaUh8ekPek/w/gIcoWIOuhGHjD54rer+sRXOMCf0swbgOjgPbd3QndVDYluJ+EkPJWPvyegkta4Dj1AGDnpftGw849I5sHleAL8yjmZJ937De79vdD05xRQSEqGAiw8Gq3PTLN+l///9V/cOfv5PPbxq8T5/Mf/7XUEqkSib8WS+fiD5vgaEcWxHLFcf5AAAQAElEQVRl6qDDiPOK9e9yfK4bBszallBWLVWZUI0MRTxK+k6vB3WEPykHxc80/5ufyYMtR+8cH1T+9cd4P9snKF9m0GBUfZO7p4GAnQ1/+PojjUgUUYuyFJWSinDx6McA84qKWFgMDNpnMY2JA5D0eBccqaRkcqDizoP+eP2O060R8QeYoCmU0NYfroHiB8S+irsMY4f9YwGRP5SgSHwL9PLV53g8g4egJLyGgtqjzGeA+ajiaIUSERgekK/Pp7APXJj98/mrWxOffl6QZPzfw33JEGG6P0FxQOCIkq8xpnEQ1Me+0wffExwLEPi28Umw/HfkP9FlQefgn/0gfNB8dGYpOOnD1vgtjQN9xyz6P7lOItLO7rIRPDuT9EHCM4/Gvc/JddcATuhgkFhcNdzJJGo6sINflZlUdnAcyLYh28YL7sHCv7bU0tosbalMSlW2A2ZizAHuwXNTA+73duIdnRX8dlmaAr8xfLUPogPz5oKq9KAf8JDUXYI7hQERIV++VebWyiIFNck50gsiyyJAIoJbiC9FcEfBtoWLBg+ziTsCx+QllOCvrUI3VFLysKTNfBn3RrKfOp36FHYQ9gk1ZJhxLylkObsOEs6G3u5Tfw99G1eB6bouaiv6oayuo8uSOfFFSqbre8GvM4vaUlRrmzjNS9C5LIvWpWKDooV+T47OV7bVQM8u4gKUb6lhi1YbuBrjGmMWJTS9sN+mXBuT2c5EsM37xoTnydL6Mk3UNPFY107qEcF4KVICjSIcf9anfr94POxv6MKNEfFTxgFCJ20GChd8IFEoIpG1TriTifCgbCzQXU7ycESowERm0SyR+rqcZyJiPnrRd8dfp9/iux7rjkLSX9Ddsjx0sGKDttDzGEau3H/XAXTvFMc1EEIcZSlKBLZe7iwmO/wFz+53jJme20/aBc4Dh7aOHUfWqeOztaoKHuN7LAhOQFMRgZ0a+EMHsbiz4XIy3v5qmn42DtOIjKmnxbKsiwr6MA+ZwrahAn7zc6L7HT88yAOlNPoa44htFujTvuRrKTTxldS6VmAWWZcOk5N+lyihLIW+B46E0El+Ox0L2GVHxzf0/c5iPCLAA1wrjJE6/uj+O/2Tf3zrju4cI52AtR7EZXougCs/5Vvx8QqeSABYwLk/4aV+5hGPt66Mwzw1fHwhHrKkMlOlpKzCHfmnn6ML3ztyCYvatyNCDX9Y2ZRaeDFvFN8rtEGB+j2PHtrAYVp3NmBPEo4Xo5dL4yVhQd5KQWbwLM33BT07JiTTKqXAS4GngiChA735JclusqODGzg/OCiY+rGeKHee79w3/IBBjE/BKvgk690xNPFOXZiHFfs8Xq6Nxy8JDd2ta2Ns+bTpYHw3Ohb8HzKccbooaEaR1umXvu5sUN+x1R0+9vnPSgIAmPG6JAoy/B3+7dsQkQvvOFgL2ZGt4yeGXddVifgDvZ/45UbeiYip35N5pdUFPhvYk7aY91BKQREXTYVcu66LIoIF66aNzSHQc995PojdjkzEUxRlNp5PXjB2HeeuFVutjAU5ebNhr/VnuWDzC4vblUOl1urED0Wd+HbHIa2nHd9xWyBzRIJmQHODxh2JpAXcy7LIOqnk+RV5J1771bKqpBgjdXQy8L9uZzbCP5QAxrq6XBcVBhzo6YYNPt55Q0Kjbuvwc8ceN96Y3tl0M2+DzRlWzDN/WbeOtxPHH0JpxJIt7jg2qYT/khAaQlfW2cndPn5H3hMeB/J0+Dx5OTjo25DxRrnrxlu96T58804fY+AHKkbN+KEdP7mzIY1L6H4L9K/5z199fJy640vOzetaibkyaXngiu5W9JVFmvOCjDEUEfDR57j39032K+tfJTVY9N95ObiBtyDjslQ2SVJJfcgSa46vnvsW5NVQ0JdscogXa79YnX1nQ/JGz6HkZVlskomNH4+3HWx/yypfEfjNwy43Ntfu5DHnQNtyYEvbIHLwov6k56cneLnKPmdbrryMX9jMWZCzEpMNXgs5YV0XLfBWieGKz5jmTrzfsa99diGfrJcVP70g8mIu8OVDuM+sGz5SWg23NnAZ36okR27ExiubL6+vO5teG+Um63BnTl6WqsfYrs5GmdDHgk0QUVN/+GiC1z7UqVsH237nBfuUkNXEDWveF14sm9dhxGYXgxjYwJXI2fHL21cew/aBzb59e5m6aa2RI8u00bI2reuqwpqnE9D753xiK55YJ4rxSjs87ORhKZhDUxXbQm6ydDKn3ThIu9knXD42NvVuuhM/iKDzsC9JtTYt0CvoyDJoVO1z0/SuDbrnYZiLWl0nP8Zf4WtlzLouqq1pIc69IffMhpXtvqHTTq4Y8Gq4BZ0s2NX5KvG5tjTku2gBR6KnA53fkWUjSNzfOQTxvWQSc0iMjpNxFZ8wTuvj7e0NOQc8hRI9DmAO6L6zyfb642BjZ5Nlt81KKTLPtt3b64c+3ndsN376r3E3dGdeL/ZNNqrso0IhP3684Scfss3t/+ahIH+H3onjsd+hhi9XZFJ2hcsnPziHNta8J7qWAdFHEFewo2p/YMLbyPsfHPQNfOPp+VkX8qNl2YinAf4V3I05fG7Uf9yROTQc+OCLqJBI/GAn9950HJuWpbIp+aLn5xct6yrLXImn7985IGBHwT53I16/Sq1NpulxG3b3Gs++Y9xud7x+lXVZ0MOuD/i4w7e4rJMNGW8fjqd33fDvgzz9+vqKDd6Av8PXoYG+IoRKA51sE848bMTBhg/PO/WDtZ5YBB/MgZZn43DXOqp11bpciZVFpdr3iT0N8EmtNS1L1bpekJvCxnnFVxo2XdaqDm3j8OaV+S0lgE9yE7DPT3qi2H+tK4FTXAmM8bmtgGtZySWr6awq2N+4r2yWXjgoiyjk9QN577oTM0r4wq8XfGLFBrLcfA3kmgX7beS01/dXfbDL14UsRVMvO3FwR4c7eW8MMaqr4PtPT+TQp/aQFZx+TnjcobcBa537YLPCo7LIfxHz47cPcIKbHJ4pOa78z+u+M3/6oMEHpjsbUV6rJDQO1gWvr+96e3+TbeMN7Q82i31Yf8c2Gz5pegdzqdDTgG/b1HXfF3T98JU255H3O4dg9xt7L6caedu+F9Ax/TvyX55S374XDhCKnr9VLWyqPWy7Q/8mx65pmab52dBNbVWZCCNxR2nK6f8b7yYbOR5VMPYQZLmflJt2fHVdVuLiocN1aark6LbgGyRD/yXkr7++aUeXbmvYW9jqjYMQl/e3gxywa96pf3Aw538e17qZsYBumPa1ovunp1UrMZvY5nJddeX56emqC+utBbqut7bAvXTBji/frir4k/3M+eqDd4aPjzfZphqAxZD9tZaCvEERMbCit2cOCJ6nP7xy+Pzjx2/IfGPttzH2riwHfl307Rdgf1nkf1rywkHVdnzotx9/wz9+oN8D2qEL+e5yKTIv33+56MqhFqEO7qqIkCLhlUM/HPJmxcIYrbpjQ+dssb5I5N1YE9p3Heu20QqSQV674wede8G4tTbdwDHtiT/10cGmeYFeFd17XECg4CsRVOhd0dXTy0WEjjCNKjkxibEk3/oXdq7Ehg/Mn54vyL1Qqr4jt//P0OuTdMXX2iJy1zuyv4FRMh3Ts93v5Bnb8kbs1VJlep4D9v2DMTc9PV3Q4VXP8NDIK58uqIQ/47her9BYJ1woJGxn2VwC/Um0RZntH8zFt49D5yFKn++3y9L08nKF5xdyU1VBNq+9nl+avv+pcrhb9e2XR3l6Tl0pz98WvXxbZdmXpcrxJa5hJXFIPpgj7vjmRowL8rVJ1+cATwPnhbHPWvHLwvxQiSuvIX8Q+7/hT7BP/0VPzwv+dAPrKc8h374/q+KvwRppUDq55Y4df3t906+//pjl/rEjZ9XoRREQBlkExMHy48cPDkl/Be5X9Pqu948PFXx7xb4LJVHshTxu3m/gsZ4+mNM/Zn1jDPa4UYiRs2+yTBdy8JVYs84u1wv4qt5Y6/36N3z911do/ZW2Ax1e9Ke/LMhf9O17Il9jvlgk5DiOm268Qzhn3snJJ7nwZA1V0E1jfkls6LvpdOiKtXHmrrlOVlcosdsTa/s+15avP24K/9U5h48b8+rgcMqy+S82n/BR43l6broyh6xr07pc5H6hr4jwTQU9f+OQ2HP5y/OfOPi8yr5Z4Wchtgw/CBpUpixSJacxlPj+DT29c3hY9ctfpMvLzvz0ob/+t0P//I+n/uUf7/qXf95ZA11w00V2F5eQ8Mck7uFnroOaLuSyUkK+TGuQ8817WyTTNb1ffnnW9z898XxqjI5ND919CK4ix2qP1KCuEQoj4vvgnf9OvnXx/IP6ZBk6vkKaxxab3lm3buQU+/bKGlIlxfJVpB18MiaN+0cnb58TfmftMPFjz6GD9vtsvxNrt9upfQvmwMmAzDeqQ/9X+P0Q6tTC++66Vtm/n55XTZoz/3bZHzrr0kEeM78njPYuWQf2aWNdQGL/y0gehzq6ilL0SmxM/2V+8nx2QbfOz3Sh3wIvAbx0sk40X9/R59NzVZahztr45B1gI4azDuIx9Ke/XKb/XshrWQk1yJ3E+kC/5unV/6wyerkzJ/p5tX8R5yv5H9dBf+/yXF8Y+/x8VUaB9mDuOClDodSg7NDceH+FgkScez4+WdeLawyhT4mlnnyYujHHHtjK/L58u2plLgfs8UE8y1Xg3zK7MTI07cq6wGuZBmPGKagbduF9wbrewTtwzknnI3VsBb8t8Bdyvgp8opD7BL4Tn7qxth1GhN1gUZVc7bkVtPLaPEsg6wGOlJcx53nAa9WCTZrxIOf0TfxljM6YoSHNEuCkqohQQm/gA5LlWNSWQtxU0UUMoEvWxHM+IQ5AQ5t4l5FsDyP7gnN9+hZ+5XoHeGft65yxoX/vDyzoojap4A8L/tl4XonLTM0rIjQJS+h00ctL1Xqhvgq+Qgux0+BvoVzwA+ugMs8ua5v6iSh6XExIxI3RWWZUI0J02njqn8Nov6fhalKKsdzCI9GTZgU5hzzerebPsbQQV62tEnSiNNWlaYH/BTkcM4aJYDz69c16sAln4WEQA4NoQnt+QvdDvlCVZqE1ItB/ErPL7P+ylW1p39yIhTt5+E4MWiZjQAWT18CWCikiZkk/A3DiILbB3XYgtwwbj3ZxZUrL4lKUwE9YcDNEXiffWUfsvNcYfCEvL592K8zrlsuo+vQfkM1P4I9Adwk1zKKQ6rLr//7/7Kr5jZx+m7hP/KPPd8edtg9y3I0YvOuwwYSfwUQiy8CnzFeH2IBoR1m+B4hd3/HRB587sqC3CHeF6Ncfr87gr2cjFnBfz//W3fAm9LhLsw4Tfv5ixuOMxsX1k34Xw5pcBHzQERGKTIXrLhEyD+E26uJy76NIybNQ7EBY0ztxDt87z+6KCPFR+OH/pJj+8NfP/lBEzCc3G1dAyOXrGSmnnBPo86vTaTwDHjw8IsAjZWjeeZSvkoVb/Gxzexg5rZ2E+9ALD3weUftF3QAAEABJREFUfYYNZSa4UhEBbVnseeeRNj2K3BfTuTpOc87SaS0SkWz+DA+0vq6O/h5wOCSNj34qnx8/u0BeESFQameM/6+Bgwc+SKzZR77VvEKzjcb5OL/Qj3UUEcjy4IeaAAU2GRDwfUo8AaKgKdxJiQhFBH3S41t/d0WESqbSuqVuSWwHF3H52ROr6IsosswdXbsMJlJNpPFJX3Lwd3w0wVkyZZscBNzDrUIRqQjf0Tf4LdcXfCXoaaLf31JIiuAbJnxrTFLiAr0S56gsOiNi0nYbXSoF/FQiAps/xsoXVd/MxwDf1D8LBifAkw1dwCe85Y54AAc0TpKEy1DKfoAo6EDwRVGZ9QHSggEDkFIlWKA/fi96XAPCfOYDLAhXkNtKKfJEU2qVdTEQxnqZMED7friNutkAfMKdLLQ6yauDyPAdeU4YHLRbBBfjzUzwJ4m/SIEYktzXllBh8TyzaCA5zPE9+8RlGG4a4E10kTTABvo2RyHjpUnG2N2B//HAJ2afefvCVxLlmIYnKOg8xunfvtwJn4/Ojg+dOphZ/f9vKekAT4AuXadUlJ4806zC2EJbKQk3NIIk6Uza6JqyDejTyQc5QAcIMg4WO30Wv+h6kdSxveUa2Hd4DLD2F8PvTPKGyalSvkAFGHYBD7qITGVJ8J2ziPERMesHCzBQ6asY90lMeULc5kJuaGXWLPi3x2Wkb+CWDjZvDV+QWSr66gO9IkJZioqZUkALedwxeRs60SEgKiVU0vxhOfpgd+J3e0SgF7cjB/H90IGYUHfKBg8MAKd5MCBPn2NTAx0f+Mo5S3e3aiuKIrOqUhwvnU2vgwY+EfB4Ylt0ZJzddB/lnEylIguFe4Cf/s4i1zQzQhGBPg4WX/CK/gDRwmIt0XsiX2TA28B/du5SAp/I7phwrIzeJ45SEmboz5h3L0jsAwf66sjiwQcno6ftBl63Wf6SqSRnJThjljJlJhznPTJV0m1wzAfy0NMsCclSJN/drpASPmBJhfalLap1UUQo4evEF/3/RR3cQYXOOnI99BaMO3A+82se7bPyFf6S2ZcXMebZeAsEQvyEoBWChAZMu9+4/QwZbN2l0Lzcf5InxcI/vHFL+0DKg8307oUnvnIeyaFI4CcHY5Oiidf8nOSkgo6WpSBXlWkY8YF+TRNKsmyOcct6oogdfTfy0wWbNhaHAx85bWcFOkkty4U7K342D0JN5xkUIRN6Uyqht/OydZ+bOxvwTRcODiJCH7w0Tzrn+dAj9Eyz278oXtAGdOwrAj6zquLLsxCXlsUhiNrQgibu1hr+iE2Y2CNCX1dGIZ6bbEfLajmSfj9zU8mkLyETFGnizkB/XYg820bv6HUD/6EKYfPlnG8ZJszEIcYMbH1o3zc18rtfzt3vl/7Di3N0VLLB74WyKFJiKDrolEF2piEEXeoMNL9dNGSRIvhUZVQF/AW+4Dm5EAMFH/QzI+dY28n+eDAfMRDdJXIVnccxF+InG0emi9vC68nC/ES2ocFmmDhcO+HzRI+dAlU2dS7YbkHXHT3c5PHDcx8FNhVR5PVAyQJ/qWF/ZOyGDx28CERZJeQeWkQFHAcb+Bt4pFLFBkdFX00dhiJSETHbK/6HJXhGCzmUyJ2RykzGnrQDV8qkWcC/tCt8LCplUbC5GHwLXH3yOVQYL1/hr0dptSIXmgbuRF9+md3ss7wcZUmG0wdfjRfBdW3KUtS7aIcCY/vA5rytdWA2Xt4S+7RW4SOBRae0d+JmEGsFuhU/fn5+0rKu4Onq5LaKPDAxbWDcgy9GiqHqZ2LWmPWIQNZAN4k98IVCF0C2tf9CJgB1DgZMP688NGLT4KU50aFzyMLL7srmR21NB/bhHUsHYq5sUF7ZnBzg3MktLgIZIiNPqLZUoMNADhDyXB6FmEQl6tg9s2pZqlY2K5KDxIGfjkAa9BRRkLGLKuwNZZEqOpQSQVIhGvgebESeMLTxsrrzYmt+PMjjRh+q6DDR2c7GT8dX52bcxwn9U8VKhp7jwXwmz0mlwuPSGmgS3+nqvU8e/ZdtmaHLUuf/IWV/gBnd2WhtJYVIKvhhWytbZQc8x6NkAYeIpw3woswqwfvOGmJDocd5gv8KPRTLp7aqgM5AiJM4NOwJTCd/93EC5yLsPWZ83L2DqAQseN6gc2NTbFNmImOlFAr8IUdEyBeo4ekhm+s7dAKatmtlg2XkqWDjMdmksY8uy8pzFV+MM92dalA/aJMaevbm70By6yuRMcFnWbIUuV3o2m0FfbS2zPXFGwffZzetorBNYS+AY4gEr7CMvBJDFNKUbyeGrDPjw1vwk4P2A/88Pu0lEZ7o4M4G4CbrGVQq2KaUVK0FfkO+Sq4a5LJODroTyzfmm4NctGEb61woZ1AyU97YWz/nJcfwQFbhsxGhjCIpkbMzxFx1nh8fhmOrR3stiwK9DJwlIsSHPsF7p5zwzZ3870P9O3bt+HBJ45YiU+u6TD6CnGW9WU/rJXXhwKjhl7ZDKalKx+VyZUzo63IbDErEbGUuMLzvG3T2GR9Dq+3M2IE8g/na8LgkeKS03tYr4ws+dqLzHdSJDMl8FMxLp7rzBwcJI++6XBetlIiQdTiga31VcsMKr5gd/+kyv6d1zqaW46HUqrY2FehdPvVtfd3g8YMNUYhq5YCvtcp9hT74ie1jhwfWEYMcevqOjoUMnWfr8mBN3p0vsPWOfV1qaYK5qXvzg5RGr2Vps1R4KehzJd/ZH3bWR0YbbP7aTzuDIkJ3DgGP464skuXLTGUkvCX4pZ3Nsx3+fb8T87fbO7KfAkwn/PTeJ3wpOTfB7swpQ/ahAT9j8mffNGwwqE5fFjxWtTXkg40DGn/72zu22adOCzAN/hfeUWL6XNf9dkC3q2QhbrpOcnpFz1kKdIIieB4CnBhpAgz1nAp4CUSxTK01kY7AI65QKU0RRRHU8StxmHQ4J7PpTKO+5hLjath+WYsq68SECEPAdapAv8BvxNBAFwtzgp/36Re7HG9ZQqI/IsCZss5O8lZhrP30YeOT8UOtrqrQcl9Bp53ceRy7xhjYI7h3BfKMmU9pwqjJc8KTeRbP9g3bvDPkQiwl9Au6qq1OkDA7c4x5OYkHcg25qaLz6zxAvWpZFz3oaF4lU3UpKv4/P6mPkVJWZSYkzdOpCwcbtR20PZ5rk9a1yfeEvwV7WoyIUEeujUnNNFc2w71Jf2BT49vhxfWdNaZ1ZVlX4nHzgSB+nBw219b1xMHdAk8P3QtbNEpA3/WALryhg9FDO3ETCmmWzg0eziL/NeDr6033GcN3deKiGaeGIoJSKIEf79ylUqWGD/gdpfO+4sOAUjv6KtALZTkpAk8H5ykRx7ROuzk2/IsFJ0m+YJPWCriqLhy+OD9fny7gL4x9xE3FrxTSBvzdPoAvi/KTB+a4wXoni+T3mtf3mwhR8rJlS/Awnx9FPkz9OpCxnh2P1vNSmxiuyn1Zmkom8RN6Ind9f35RiaIDvdx8UM78slM/mGv8HuPx63LlkOObIkKZMWURV4XBWqtgnfYKHyJWAh3ErFvHG4fVH7c3FeLuwsFxpGSdlrIS38hPoNpfrk/4YQx9vG3aiMsLp20X53Ls85d/94v+3f/wi/705+8qmdDQ1PnSFiX8nB08xGHH/p015gb/7+932R9KqVqXCs/BOOcW21tK7AJqCT0753VwRIQK8dPaQ5YNX7qRz99ePxh7TjlbKRrEdJCzl1o40F5VclOtN/3n/y307//jqV/+XNWeDl2+HyrtpjunqHcOQ7ejavO77SEd5FRSKH2S6Yh5uuAHLy+r/od//6L/8H97VmK0oB0VP/R5CvhO/gXnfYN9/BuuTnTommOutFWJzK/vh97fNxFi0Ozy//v6gd+8v93AFQrs4NC+s//0463rn/7rRf/i8o+pf/7bTe+0b+Trj4+h24fpCrpDr287frbDR2CrE+qa+AbIQivPF53Y4NhT233I+f6NMbg2cF2W6ZnD3kjpOtcEhcPVJ2J8lXXgHCAVaO16I17t07/99ga9u/rosowIju90HRzg2naoUif5UEr6hw5i+yTvZJF8OLpgfzG2j1OYWwfBE/aVPjRAuJKH+3HIc01IYAlgNuLrkH33JBcFuA6G/3gb+vXHph8/7uh2qJRVl3XV6+sPeNxVmWuenlb5l2GeX4rs8/Zb23Bdm56eaOMw7vR6gDnI893Ge0FjPhiSdvi4E4NM1+Ab+njf8Y9TzluO59cfu3779aYPYtV+U/HHRp7qXbIPdwTsPHSRx1gjr8xlV3JqLanCmuByLcSCNJDf5cSP9/3QcZ5KjLIgS8DHuRd92fDYgSe/DSW6NZd9+k8HfqPzPN2GQbkFgyvCji5lLlqXVSc0QKmMBR5DAzusXhNci75/f9Jf/vxCHD1rRT/xQKOYvi90vGPuh50sV4TQOdighenAPXSgs0puiyjYLPA7oS8KecS6RTRgRBlK8C/rAg9dJ36yop+Xb6nLU8rvEu6vxHUw9/j5Qs5ycTtqZe1yQFzIUpRZqA/wcAvpAV+mfq9PFdsvckxf0f+yVtpTQY6z/AP7dHxUPEsh68tz4Z1ccSNuCO+pq7as4C2KlETBZWcls2GU1IkPbbyrWxeVHFtKCHQSeVER1IcqeaUtkgoffKXwjFInTcel4/x33aYqMMG71cCXlqVq4mGA5d/JCV7H+X5id+OuxI9/KbjDxOzDnzfed/3HSx3lP9qE/vW4sF0oZr2Wojr1HfJ4gQNSsy8Q2jbqCM2Q2RwYosHTylrCdIX+kjbPNQe0HnxJFr+U5J6ad/QSYDD6iBAfSPUZWwc6jA5JiERver5I/4//9w8tl10doWP+c/YS6mccWEBy4HMug3pEIFvH5+7466kTveBac6y4spRZ91zI408cuDiPQRFf/oAo4JyqRN0lYj7p37qSPpeIv4eJ4Nnla9Bk8uvh806bmXexkL5HhOKzW65T5iP3iJ89QnOzgIL7hPj5NcEyFAhtxRecMqbmfoI8Kiibz0SFjiHHGANGKBkvrohUhNtDbpolH236vOietTCsDCt/S/4O/ZvXl6ym/wUQAfAsXy2IBoB1c7BgdXGQ0iSD2ch2bDtBx0F/H+WaoXw3joGMA/6TAg2aDxz1IPIMZR1GBDiDnv/+Y15/tnoAD3MM94jHmIiYuDPLJx4DmuZn+2e/W0+SseWQr8dw1+a4CBooxu9iuxh2TPniEyYJozlk3iMICB7Np/FHxCcv2EmaY/SHK7FfKUnQp5J78Gy7RoTQ1tSVaRsXDQIBn1DJMu+aF0nXOuSFmflHJwuBwYszAMrMBwQIeheBp8nn44s67bblSdC73+0JA6V43CCAD8bYZqCBJctlOKugU7E+uMGnJtxkG1AJ4FmoUY0/1Bsx0FqDN2SQTFK2w8ZCxIUmGk0T5ngwTuvghFAlcWUm2MDoDvpN3OMtx4EcQVuWotaqGsk9gQvaxH3WeegwvpOVgn7xbPy4NSl+KCkm6dIAABAASURBVIIGubg+lFTdBEfGItddOUh65tdJ1psVJ4kOM5gdZItZDIt1hECzfT6P+USSPCh9tpu+dWu9L0tTm/pJxgl6OZ//2N4xgCcDkak92QjOxWU8ETBM/V9/Cugy0TkCmdbBRvC239D9oXD2pb8z6EDPEcYx6BvamcA6skFSMIM+6EMGwGZ/d0VSgDfi0feIEbhyH00RMX1Wn3Ub3TxMncK0F+3HuWs3PywwExsn+HyPTGUplNTKAmBlwmvLwnOR+yIeMXdiT/uIeC6lqiCruMyfJ98AX2NyLpnKUtD9Ab2dBcshMcFbB6WkKjBZ4J2F2cYbg/m0PRp2qfiUuArjXaji9107L0eIAelQQt+87ASji7gKPg9ZFfx3aQUaFd0dkwfAle4Ezh/Ts36sb9Q8+9zvuvFu+J3tZHqIPOmfXo0zyDyVTAWlZGqg/6lb+ncWtrUUrSy+FuQwn/rDVTK1oNdaG60BXnQAoWFGwB0sLmhBRhrxN/O5o5/zM4eCGl5RnEdHACeZR8PRpONE3/DutswCbM5Sa9HSFnRTgDlnOYnjGzq1rB53wsPx6YMeC3pBQXzJsXzCw0nwmdZXcbt5n4su5EcVxFGo1jls2sz8i6vAAyzJ87R1lyVVAUx0UltToV5KUS0VoYTt+nw5MU1xjRFTlo0X/I2Nw42YMU/mLyJ84wVCLMZ32R/Nl/mULwxr3BHhJ9lOA98r+Ephs6OQo2or8N6mfcrkNYDtGsTK5IHHxkK1LnXqsWSR5fBfifkl6kDvJzbrY7DI2+Cdt5gUOBfw5JSn25mAYShjB3hylszQgS8DyHNl/DEXdxsbC8u6wFMDDzDE74Bv063w3uB74XCtFKGbU9X80V7KoozUjq7ubG51bGvctvGJja0/v5jf2GzoGK0h00KxEq2z1tr0F8fm1JUHUyIEjapMCTHxWBr5uJ3b/Ay+B7nfuBBr2sL6GwyorcobgckA62zzoh07Wi32E+vnwsvqsvBS36XOGOcs+0hkoJuCXKGFQ7gnXnob+AaynciQBR0Dj8V04KfGb5wbc97Ad0oJeTPAdz8zTEICu1utFf1W4nbRshRFJC92XYmhXp4v8HyhntBvlAL+wYvZuw7yu3VR8Z25uc9Lwro0cCxq3GtrwC/QSd0+7tgVn1AqItBfZ/ydl7amp+eFe1Ujbzy/LLJsIhfcif0ogrci8+lNuUAO2+zEXxAbCYZQDbg3eCLXEtehZExTuIO8K3zmnQ2qgwOBwcvF4KXDZbtZjhNZA12H/JORiiiPseKaGy1JpWrwEt/ZbAkV6Jn/OUIRoiR4Bn5+yraOiHnv/aTtULOfws+J/335w45tIkKF9jE6cEPckOMD/B/wxFicY8OP7asn+c32s87HOGX7wS46ELCHgtjyHOM8miXQQVEpIhY7uuY+5U9F0Dhhu8T8bp5uH4eErOu6qjCoztgq2LIx9oSfXdY3ooJ3VZaizibFjzfzusk8Ney/sMkZARQ+9+BR8mPH4bbtro054sBGwkYlU6aTxbiG9rOrrosKcRxViqSEJsxGrr7zln4CsywNvlL2Z1AABxCfAp5lWeCv0SeJNnHtrFtvvOg7lgHRSowl+rHOFUPms+HD3rARh3gd3Q70QwejH58xRG49ZFt0cmJCGJHIuV0nuT9LwtMydXWSp27sKDl2o+j/T9jf9kiyI22a2G1G0j0iM6vO6emnZyAJK+2uoIVmIUGQtAL0Qf//p0jAzD7dfU5VZkT4C6nrZmSe7pnZwXqGhbuTRns3I51emaUsVcEForMWkALl9pn3qcwq28B8D/z7YJcy9PxxTd1YrzTWC9++LXMD74WN2yubWt7kaMgsNjb24y7zjJQa+Wt6F15Q2RbW+YRxSdYD2L2zbu+s3ztxjCRKYq8guyGCEEBPy9BxNtEhFXEMDW46co1IajN2uB/onrNd2Kqw/qCMaOPlg+vCgmwLMX9hEz7gATnyA0xkEcbMTCXtjlUDPVqXqlICO1Y2qFatbBYZp7WVdsfhIf/5TdflkzyyzKaDgBp2hi9mNkgZyfgF8Hyy8fJ304Cv/e0cyYQjsvTPcYN47QPlOZumLzfys5SiiJjAl2ptyLfMGJvs/OV+zmCBkshawKvwXiau9Vrac0xrbY7NksqpP4IwdmDgjpH4IKfokxbqof2ZRdAdxNbGBukHvu7ghGRZo6iUoixdyQbkGKc26oWflYeJ6XkEvEqm+qe+bh1WEjK258HDidf5ETFxfvx414/fb5MP5CVe5PolZwf/oCadvlDwI228ULqzaz3Q4dlCpIRU0DWxl311IovXCn4zMoTo/uLsT2aZeXEnph7ILvpu0PNv0tZaiOkm42zkMammulSVJWiTDuY6y16yqRJztVQty6KIQI8utxde6mtUdBlK7LAsKzSrYAt0rotKMb2Q8ybIT8QFn7YonIFeiPtdDzaLO7qvvCy5vr4S+WPKYFufCN4Bvxw82XC+g3tj3tmoPQ9e8DyoXxtrN7sgIrSuqy7Uyy9ozfXj0P1+Z8P5Luf/y8t16uO4vayLLteqSm3uw/F8oudTJ4XQ13CqlFRkYf0jDWQt3M8NvIIe+NzxLyR33iXrv2VtWqmJYq7sY9dxbsjWmIevnFfoFRX84DGWbWNNdfZDmFJuE3OI4+o80R76G3pa1zu17EEd7OB25DWvFZ2tZ1BYNuZ3x+qUBxrmW5A1ItCl80LlY8L1+qLr5QU7rOgziP9TPga1zDHquBnkQu+0MrbVRZVitEN/Z74RbZmpk/o3BjgKDS6gpE6+SIdcQ0XtL9QxYxgiQpFSyVSEWzTHnadtXNA/VEogVxMoOqnfHSGsY9Aw4GFbHKyN29LUWqMGdhlHPqAZKVXqu5R658Xd/Meio2vnJWjQabBdO0Fjej9/vjM+GJ3QSl5O/FQHv6PHui7y+vKKLy9s9ls24WcRkwmtF+wYETItCMh+K4VTCtmJXmxoflkSPaWNOdfrpgd+7Og1sE9nEz3C/A2Moxb4dqHW79T+Spws5J84Bvq7zz5wLnzp0cmNjgtLaXoQH/4NdUwnVLSoKmVVxYcP8ucB751NcM/hxy45n07sb7oL80Mpgayhfe/yS+fOy2fneucF7e+/fcxcOmG2UaMocRr4pVo+CKCSdvJxZy7egEGuSIGfKj6tuniNzZomiM0IAieLEv1aq8iXyJngFublddrPcvkfBRVwIkL+09qN+heZMiTj27LodiOuAUHT8gf0Re4leP5t2JeXV7V6UeAzsSYbEyTH0e+//5Tj2uMKNd+/QX3lxV4pBX9tvMS76YMXgLZDqBAjIdtCrNUq9bGk5njPD70P8us+QQraTz14iTPIo8HXQbF9ULf8277vrPNW4urt20Urzx/Oad9feNky7YufXLNtg4E+WaCY2Iz4IwzwURfqzfg0zsbcOuAPG02nM+ZO3bO/E0TLNtwDzjsxH6zbczRlDP3bf7vq//Z//wsvAlPLp61/+f4d2hfdHje5zpSCovAOJfZ4oOOh33mJuBEEEbTSjcnEJbLZJoOXl6suvIDawbFchCbjNv32209Z1sCe+jw6Sj2Yqx7E1Q2bbbzAvfNi6MfPD/x7Uye4Ovw7DHbWKqiBbTvxuKkT//a3/1Hd8D+yZN7u+VDn+nQtol6SijqI8831C0OUrHO99f/7/9718SP0+Gg6eekbyAMr2V+meyJ7KGiVHijwoFZ304NGFhHXQdxKlTpXmUe8f+TcE7btx8JL5q79nsRCSsSdSQX+iIAmQnUUOaijoYZ2VSNSPQaw6/pa9fLKOHDHSZ+BWBJ1I+c/4DhU4Kt5JDxOPY5dia+ur8QVubbw7CvszFSiD57PPlgHbMwnBw2dGC7OJ/i9vl2hcigiFLDkhusBfalk4bbowBYPXu61JmJjkfkEuNZ75YVo+1xDOMYd97hSO360jmNIO7Y/qN0Q4xNAwqOILvnLOOdhvCFKH36lP5MYCi3kSOM5psGbgcgkVep8IV57P/HXTn0pul6KGKIpMnZy30YteqD7ga3nPFClhE6mFPzYHj4PIYa/1Ik30RMq2PLt21WBjULJOvoFeRZdLin7XJ9HhGgrWqnbpotIxMvBMw5FFnrLQh/+8JxiXHF8nTvJYThnfXjojn9ckw6eew78+XHzOgkdeygYd0HHt7cXeFWZl6Gw7khe+nru931EgJsA0UK+HPjuBp2NuiLkUXQoDVkvTeNz+/kZ024HNu1qtjl+XfHvP9NNYmpZFlkftyuEzToxclC7PVbKaghFKbSJenrS/4DuCSd4s+A5iUPrurF3Y9FYYsy167CMOTTQSehGqjCGT4jxHYmHOgGzYzPX3oMc4nbao1GXl6UiW1PD7hkBvscZPNa6d/h00YWPiyIT4u4XbanE76VW1dr+iz4w5COQJYvkob5GMPh0TdvGENQAPvOaMx/jNnK2Ms86dzOD2K7AquCnYw/H64mJCAuZLmLgh9SXjJDhY/pwQOkDG2zM6V9jKvr/8uur/of/8VetF1CxZVAP18tFFxrst1rqU+8I5E9drxMRP5nxky7KyEfJ1CB3FJLHttbcrOxwtAN9HggyW42l5DKVEOfzx9nXX1Ay9LzmDHZETDx9Hsl9BH0wjwg9izKCCTAv2gaN80Ho8zxloD0+afjErf753mY70cxgfN9HhCJSEeEhgFvNRxQhoTzwbNLAK2Y/AV+DPD8eaig41g2+fkKgFwYUNAC3JbxcFDu0aJqfzID/vOTsa4PUYXSSwF/Q0bUz7qBSnjiebmTSc4xi8sqEHx2dKtRx3ODaYFs5wAy+hwMjngUYlElnQNvXhcg2nQiwDCkVJriS+BXQ5wE6POkrQUCFfHi8lOrIejpGPpPzQA+3QU6m/cR9GrYS5RHhJhWkgt28jghFANinFGSF+AlNB/1JsnT0iyhK40wQegz8dgL9KQNy2BaDsfQqoGx8A5c0gU9fNx4KRYRKFhX4GReCfJ5yekxmKCLQoSsLUAe4Q0G7FILgH/jcKCJVa1FDR9ggk0i0rhO74EbOwWJECqVsF8SgUHYmzFPWtaPj1zhfGw4GnkymJ32EMzTHhIH8B3HhydZ41vuEoH3esf9p6PBnHM3wDEXAORMdUqZ1TLvCG/qmgblVi/sLuDl1Gwg04MVnFtJk/KBKm6bbJoyhw4P1PAb3A4Ru4PqkL+HNRz4bi2Z4aNohaMhS+H5+MpLYeF6fyH+ii+/MuxT6gIg5imafDVx+fszfvM3XCzVPPOfU9YmQ6BAR8tkvIDcWpAcTJ3Mwtu2z3bmH+NhAKtmAmPLqnw5IyDTo+aO1k4vmO4Fr9w0bGwzjSzE/4vD9+DxnhiKC+KlqbNwZKpPSYDGw45/TcYAdjT+wyUAfjT5j/0T2ExudtJ2cD+MTGyf3Zh0RcLHLx/ThSZ8bShbVVlVK4zbh77yTgh9/y0f4C+AcwReXjcXPslYmCfDRETFohT7CNeLfkw7qKCL+8Lf9UTJV6W+NsetNgmyiAAAQAElEQVRCrLHYlcdZLk38Shy0pck+FEeaBuNKCZUESpGl6NjCsW9dB44yPqgq9JdaJeWEjq1sPw9CvJlnp+3DeLjiP6FHA6oqi6AsUkQAyCVNeqbxpB+0aNp8QDfBy1IUyGfalsUyQRo+g1iS7MNWmyxTloQegHwdmSc+QXewYL7z0LHjl0jo0zc+jZoZyqzy4THOG4MUdq0G8TFoOBjbkakti3zsrMr98G55IEdMJQulBVpJvTl42HqwaN3mfUbMs6CYmar46GsBUJkLrENGMm5nsfvgvLFwf8gvkx4sYp0/liHAse7m5/vOxYPV3oG9Zz6NTvxRb0DaWQFuBnLvwcPy7k3KQ9A/dBLD1jmzKSKEWkoWibZhYJ+BnBGhkjlltcziML9OPJaSSvpgr+DH7ccnT9v6pB5LSU8RX4KU7JuIEMOk0DwKdliXVbU+bdq4r62qtjKhtaFau0oJ4ic5dzX3VXAYc8LTtdjEamEM7RHxtAEvAcWCzfhzw2Npevqh4FPpwJ+4VR3l72yEbmwqnc5niEEKXppQeTiCJGO6TvSiTIARqFDldi8yO4aICDX4rzyc1Cb5pQ2qaeGBq6BDbUXByDsPULjF7/64EzGyy3p8bTIc6OSOzJi2WtcFORK/7TOmDuSuCNgtvDiG5MsvcL/zzzIJjog1++2Xjq7iMO5BTROzQERiAyYy2jOpF+iyES+2yYOHiRObXFjUttaQc2jnITCVuvBAXPAXIaedRbNjdG6CMZ4P9oUmskWEMovEmCfeoRM7ijlOPCCxftZ6qeAEcg4d0N/gn1lVsWfDmJmpQFafTefABtah8gCwsgF78W+9wKPD+CQ+B3STh51lKTxMBnkZulxDC3XV/rvzAEdZYBNlx/5do+ekX7BrhV9jfkjk5iPL59zIkCr1q5KvB/oexEuBf2vwYLMpUdF9Saw6N63fELZlU+XBhuHPnzf8Bz/GWnYRm5hHQq+Nh3vKCTkvHWye7IAftHfa7x+H/BK082LM4wJ88z+xgUPFtDdkufOSYmNT4eRlqtvsN3HUWomfMn1sHyZKFfRceQG2LM8YRnlypvMy6sAehx5sHGUWLWvlgcY4JxvRritdgS+WtmihDkYED6MbsdxRZygRcMV21+tVJQO7YjNixP59Y4PO8Pq2itBh3Amvk02wQ+yNzfPcIMR/zpmK3LW8qB9slH3cZZua57quWkksw9IuyNrlTcAHm1y20+PWiceh8CbRkKybNORxtS5cDXViunfNw/Pchk/u1FFv6gT+S3SMKEogxA96dmpmZy4I2jzwQV39QK5923USVAWbNmLBPunkWSmJjZre3nhYZIOy8fB/YfM7cldb+oyldW3waFPex+NAR2HvK2OuWthEvjBu5VygfULYshqca67vB3rciS3fS4GPY8aYf2PCf5HANjnJtSKpZQEjZLum9cM+GQn/KseO/9zj494ZbzkK7aFlqXLu23YlK7F5ktdDJbFjlw70xuVCPPnP5PnsjcrXlxe11pQl5I2RYBN5ZaPnwoawc7CSN0l8hCq+SB34eKMu3vHdSb5EpCKKIqqCeO/w2ohxQkOlrNBeZ8w98Bkm0GATdo4lb86jybTEi7VlrVrZcIGciuX/nCctc0XYkg19nZc34nHDj6fSPMP8Q53idrt/yJtBjt0FX/hPSbdF0EV2/DzzkrgAlVi8o8sp0395eZm+LMS/Y9f9oEMrZPsbp1FPXKcuvDxznLy9LfIG1LbfkOUgbIcGgwYGMH7Ecywd+GIHZ5ftW0vT0lbVuug4T+rahzZsYz7TzpkqWWU8KRhnPx7kglRbUVuaaq0a49SBjcaszamIAL3z0ufU++2hOxNXMic7Jq8vlU28xtgBnuXsjA9qWMemOzG1iQa9vBRiKOF1YOMTG50z3sfQPHz2M4T/nKNzzI3h2Eips0HsF0s767eIQlcq2OAdbAqLTVf/A51vvzQtlzHpP+Z8JU2xU0roVObvC/PLC5vAyWZvsBFW66r9Fsg55Lg/TwuTCklzLF8RgfjoTtw5v+y/WptKlmk/55//sdbvvIz2iwjjNHL85bWId7BCeur2rgc1OVSgNaZtoYqvBBRaQ7xPw2aS9YlourCx9PK6qhEbhrNvCvTICHy0wD/JywXbDHxs+gC1/+NjR5eD9gCnaa0r1x0QtAP7iPFV6/JC7lQ51z8+Ts4n/jjl+cQ6LtTUC3OqX8pdL1dlVggImkUXNr6u9H35rCKj4cLLCdv4iq+XtYthQGrF7pG27dBJXIq4CgX0DE955Ht06yT3zx8/uR2MbXp9u8jzaymhRox27HCex9TH/O2HOQ/iu83/gId63MmTUqo6CANlfL+xlrBvpBRsgJDbjzl/nnKNfX1daD/13Njt2PUkh27Y5iHzuV5eVKA7oCuOwHPWZWfecBxkhlb8dsHxBXsdrK0GsqASNDb5N81shsftrk5+XVlP+S9mXLCnOEzjPDsxgquodZWa4bpQiacL68nBWmFhvr0wZ0uWXzLt4euhGVcndb5DYwJy3nlpZbsIpU9kiQi5HpjnulzxxyA+H/r54wMZH+rYy3pYx53FiP1WkEMcEWWOTWjIulNvMTnzdheoyFIUWrg/5Tn8999utHf99V//hi3vWhbHTp0vYgr1I1PQK0IsasKmO89mgX8yi3yE+UXK7HbWg87RYy/EbZPXbfbTw89FzJlSyDXwpFZY9taqKnLbVicxN6hpyd7Sy2sjpope3nKev32/gCfWPDf9+P13/f77Oy/Ufsh/hr0Ta9cXcgw7/iC/vR4a1JtaF9nO7+8P3ViX3d5Pvf/cefG1q5C7v3y76k9/uhD3XW/fFq6/zdg9cdY767/3n5ve3+/Y5tB1fdFCzT6JlYOYCPlI4U7s0oGBXbtutxv22YmNoZKp68t1zitX4i2JSWG3WlO//PKiC3l4pS57nfFCvXOdvpCDF9YR57lrp44SIvqJrv/6H/5Vv//td/34++/4zC8GpVJSfexKaqRfoP7yp1ct66rHBzb6+0/97a9PeH//ACflGL8R0473g3zyOsq5+vZLFanA2CbP0R/gRBS9vX3TslywIXbnmct/ujpCtDUt6wK9Qt7txPPJ3PKGQXLG6J365hrrGnm7HXO8Y6f3oWWpOs+H4vNPr//l333XynywrOIcZM6uO3P4j5+/IbPweSiC/GHsB3rtvGhP7HpSWw788IFv//63d+R4wB/8IkWGEvkNEaGQFBHwtswHNE/6H/qXv3zTZn8RG34vVEBspSgVeqWGLGtTbZ05E/7jQTzj4y1Vsip5Xingvr2+qnggYxkGrnV44Ls7uXTqP/6Hd+L1g5f4F/3lL/9CfDWedoY2/HsQZ/u5EUPED/n8YGFtXwYSDNZ7JZfP+eWbXv0yn7oqjvefhxzj9n1jbVraKcv59n1R9V8AYF9WrOGCF8JtkX75dZnx9vZt1Qt5RShOH3x8PPTxfugnc9F//NffkWmTf1PdtpWSeEaXoRm/oaIIg4TAT+DS1zt+2MjvjpMPYvZBsWnLoloba5hqLGgN7N8UERKfhFbJKt+erCfF8Ze//Ko//+WVnIE8fAdrS97b6vazkwP4Db9eL0HedAUvufe9g5gK1qXj4JLbhA4nLaz9Fp7lXduck0KfUprss1KqXHssp+Pxlz+9aDtuev95irCCQkBT5Jb0rGcHeb1rg9/b/JPoRaXuKu0QYUJ9Sn3Dtq+vb+o8m5pGRMq026fPxFwqfEqJ0kmdO13/ELTT4Bj++ftDj9vQzx+7fvv7TXd80vvQir4La3FCXsP4Bmzj2DFU7NyY16NMsYkvYZ+mxhrRPN/fN5l2Zz/JvAo2d/6U0lQK+QAt8/F8diCXZXHNu902dD8nUY/D9NBOgU7b0M5c+vMHfvnx0F+pM3/92zNfO/P77aNPe0kHvkzs01SbZB0MqIz/gtgoEjd8NFiTd/h3YgjT6GR+3FgT+975hSlkvJXng5U51m2+j0AcwHTFTUTOBs9z/mWnB7Xoji7FAtDjD+jkY1UroQ4fUnHOU+dBD/OGaZg26Yk/p4haPSdSr0tlHLT4yDxhqYihxtzvtrocqovm8/nGWvLBfLjzfB7oV8CDpYIfx0Cn7fDz/+2k5u3Y9KFC7hocnx2lTR90Gf/A5r13ZHpCRKgzQdA0bWOZay2qzC+BosHABCcwiYGm+fE8cOIn62c+QW5kFvxb0bMxvhAbtGbIS551lUpKESEfEc+z+Um+BmZ8h0bXPEomY1JGnXgEzte17xkhQ7PRfEHlF5Xxn3Xx9QRkNd1EnggjGyabSUO2k+nPpq5/8yfp//k//aJ/+ZfQGwlajAXTAC8ZXwotnDNTtTQJ/Qe5mVmZy/q0te0yiPb66e/jOOS2yNBTKxEYADj+NgtFhBLQPx3wZSC4CPh17e5IKRAg9I8juDGUDCUXETTIY51wxxSM28ln9nwShLSbRccc54R1V0TQFPrjMKLhj4Z/XAQCJVCQ6x+t0j+NRo+Brf9BAPJiyIQE0df6PIL7LJLPtpHPBvlAOOP6PiLAyQkJEW6Vic594IynzsPe9zjDP9gzxg0CPyeEgoaBnFJETFtEuA160pS9ZKqQINWbGvTxAZdOGc/EhyLiSY8zH+4FpOLzRxwDiJQgN4Hb+UkaFopva3Xy2ym8J0nqzohQoKOvDRFh0/jyCSFFhCZOhHyEQqZZCVpxDGznBEZL7qSIVEDTZ3FYLheJ05ljXLdxNk5rZeqeBarxCfQHYLpyW4pTTDAtCxiSLINxTFsUMtSkLZSlqNUq6wsbfRpf4Z8QR+DHk+J2yGM7fh0uFvT84xOC9Rz6xaMj/9e1k8/gtjkmNHPBdnWbx0rB+KEIOuXD9x2ep5wPExc/eJIxRqBnY7OhEgulfE5sY3jgBPOeFyC732RDMZv0df7C52w5UA0Z6DWynkfiG0/GrTUFTCNCkTCPr37ZxOoM3lmU7y40dCU4xvc4yzkl4ysU4KIT9jHuwRjLGkEPvJKzKSKS5iW0/DGOwdcRAQrEuMkMmVfBj7PYEbsRgc/wl/MOtCyp4OdkxtjZQDVf1nlTV3FEBN9SRCpT6DPoY6Ck4Oc/4QtughTg0SUfvvfZdA8WWaimRK5aTC9l2QyZOf1unT3xFeKupAl5tBQBN0AcA3s++T5l4fspUwg8APoRQVufk7U47JeSBd6p4IemPz4R4FozG5ZW90cEyg7tbDp5QbRN2+xTRqMhAvSF/JJRxRGRWpZFzplSilyLJiDPsjbVUidNx4PHlJIK/9BvfRzLmVIWyai+rsRWctHx10H87DjHcS4IJOP4yGcp+IRsO8vcMbRpygfuOhnry5MVmBccCCJIIH8yvii5MR8//LVWaQtAquTQshSuwQNHHKZrsDwHD822h++lmHglwU2PKSpJ/sF/yoPROsjO12k8aeJzEkMVEdyjAwsNyxjBPaCvI6Sdjc+TvHD/QEfbel0v2LwJAsT2CQwuA9kL+dSVpch2E8YpggAAEABJREFUdA5EBKoPJfJZZvv1gJ6vO/L53JY25Y4wjSbbIzI06IclMTBYVJ5sWGza2Ow68InHneTQcR4KflorWpeqShwfXvy6PjHe8ntD6HF/EJunIszDeEWYCtmkLEkcVa3rMuUopaiw+CucTW8Qqx1BMCW6enG5y/yth+XxOM9TCqkTN/qnwzws20KcGlbObcZYUdKJmhM7Ime8VuaTynxagEpNLRUf8EAlZHBsrKwgL2yGmZY4LNPJwrsQN4K/fWW6pSS9Ql775+CaTn+jv2U3mOaJ/Wwfw0nMBjIt+GNZKrYIFeTxHCWOzCKDee68oLNtadbANidxLgSwnQyZtnGCH9BI7CLtbDhM8yCDa59f0ovjysq4pHEl68wlrXyYG/mW6TGEB6CF/uYmRcSkHRGyHBubna0W2hOgj3Zx7Cz0H8TMxoP0A5w7G2e1NXy9qtaKbB4j/N+IM00YzKkHa42Cvn44HmJDBFnGQAfaN/Q4iWH71TRsEynYSNimLI4XRco2EEcnDk9iUibAvfsjUgWfTfvSRigT24dAnTKZdkQoE30IkoxURT/fm8wTLxQRdqO+johAN+xUn80HebDx4HTMukF9ZU74YFNqo74O9LywY70ST+LaMXEi550Xa3fyZaMWu80x3fGxomvwcLHtdzZkNlgOZEpst8CzoU9RIisiKPzjCxXwgjrJSOL0IMb8ILlDO70zPMY0i8kPy8CDXOch5cC+luVgzMm94+ZAh8f0pfOvK0vBVvDNBo1U91gM0wGYqqQ+ZVuRsyqQrdC4QcOxYEAhOX47T67mYx4JPefXQFev/SyrZYsooA+T1rRL7/B8ghRaWgUKvBIQ8drUqOUD4QPbJZuLvj6OHecEI6oiqugmbk6uQ406VvFzmBcvewYPU1IIVZWpqUOgR0aRaEcE4mbXndi2Ph1/RwT8q0oWJbhjPGUWtIxvyJTsz8QemRW+Kz490ScYk4KEBoI9bfWgvdMWkuxL4U/Rzz0fcVBG9GDj6sGGtvN6Z9fAPhSbZ88NPk17kHLQlw58uq5VtTZq+zF1KEXilv6gfwfcfqfu3//g39oijzmJI8tmXxcGRoROYsb3BzG+M0dYT8SV4/v15WX6IvCpJsCL/Kul6STmb7zQPomvUMpjBL1SAll8/1RyYMed+TAi1VDENqzQKJn4b9P0awxirmpdmqZcxHhBr6B98FDu8eY3iKSOgI6tBzXpgDe3MqeMIo9N6PY+Jm3HaJZU0hZhrNBJbjzYEPFzUZaiSKkj44EdThxSiaUAtSLrwrzjsWaQJdSQz7TNd6dGityLCBkHEuhyoMeidW3YO5FHHKcGtjMtEUsPNrKNS4c6wpdMcAMa+jxChJBsNzcMdLHPbrd3/L099QLBL1yypCIF305sDcYgOL4wr7Yk7RtjnnFoXqbXWkO+VYV8OdH5wDfuiwiVhBjKbtQ527wQWCe54fsTfyOufDTmWPO2jAcxZX+4/QsGiAe+ecb2NvV0n2VdmItLXXSyubrtD23URW+Q3W47MfvAVid2Dr28XLWyK3+eIsc29D5MYoLltTx3Xlq5YV0XeT60zzo58s5GvWUzHuoIc+kHL65u4Bf8WNnkkjmhf0eOBxtlH/PPXm668PLjQm1f1oocTaazEWsP/HayWUaI0CbI2tb6x4FvIwr341PfkF8YHFYAVMsy5/shFRYozqFSipznF3iuxNqJrW+8OMd8ckyeHeVjqBGTIg/sB+dpJyZgxKcrImb/9WVVbdILLyfXtc3adiM/P5i3Huh9Y24yzUHMltJkm2zUnhub8A/OtqcUzx9onuTJPusBAhNToxdFIG9WFQM0VuzeWhXo+HPIYzDrzIELNnzql9w36tWpOz4OhWz7r/i1rN5QXRbTGbIcj+2mCt1CfCcxubRVBVtVFExqs6DRmbcE4xU/LUBl7ee5wjXjer1oQTbbzPG98aJ/x9e1NWzVVLLIh31b8YWwiWm5zXF7x1YPNn8jUqWkYCNL3Ri/4quKPyJi2vBOXDyY+59yP5SlaCFuH7YpOSBsB6oEhYHRbf8xTq3IbFoeb5xv335RRMgvyzSPkH9E7aBZIg4qdTOJX+eXcEvvHT9jK3L5l1++6/UVO5GbtkFI8FiBReZ7ELiwh6Z0Ye14vV6VmTPOHsw/d/S1Dgmz79++zT73L22ZNCIC3/RpP7ev6HgSrx8fHzPOLZN5RiT464SBjMK2O7XSem6cHSMP5t2d9eCNjfGN3Bog1lqR6/ppu4fufvOC7jKEZJ3EeqCjxEHNoQXfFPmICEWGTGNg2421il86+OULJlJ8rqcKtgvWE/IBz4hQwaYLuVcYv1H3vFZ6+/Yix5LxHcfuN23nWMP3nbzcqZuW3e2vb9i9FNVy1c4LukFsFu4zCvP7KXHfAVhKbPDbphfiqNSuCNY14Zoxpp+WpdKWss1cCx7E0VDwQuNG26GVvHr6zzKmzKPVlTXUqtoWlWyyzQf1SBzBWPNN9Js25KXIwQtQw8JLg0a8NHRyrdmPBzSKGKLeBe0EQhGhF14ArsuCjhV/f2jfNmWmzMt+KSVUsGWFnkLqA6AW2xaDGDg+XzQK/R23S6vImuh8QkccXRExnzdPcvVKDnsOcGw8iJcHOVzQbYNv4QV9KZr4odTO2uWBnSISOxE7xNVJXf/b337K9e1O/XNsX7DdN2J7IfeWpUoxeJH/d+J6l48F/RCIy84LmosQR3hFfOFH5ip4d57ZjvOE5ynrdvLS5uAF4kFsi/gUL5YdO8IGZ9+V2F2+gVhyDp6LzvFX/bf/7S+8cLtTE0Mb6xGvSUaXjH6hdtnPraQKMlrUX2ZMpgZIkVLF1stSsDnUo6hj8IHNxbHy4tH1JeBXsqotTcd5MHYouBf+2Mg/4zuXTPMpJ6q6MRgZqUpOtlZ1vaYuvAgsKfJS8NI8FuLGvOwP63zhxdjr61WFWAh1xizks9Sa9PYtkSPkf3z19j20Xk9F3qXcwCm6XFekFW3SvJBYD2za8L3ljQhFhAbtFtHgG59X/OY5RLxwfn1r8Fp54XzRr39asE+fawzHTaKT68PJs4TvbTNKnz54oc2jLvQFvjh7HhrwFv7xeWC7U5UXnct66vsvF1Xmm4/3D3BwmlLJPJJFSoeVnsf7+4mtuhKn2ibJutY5GAle5qyRhbXIhRd7ttvO893tYzDmaWP/I5AP5vBBLifEA/0cY+ul6EL9gIQmLfMFnAcbeTLIseuVNRZz+EEumXdB3jB/eFsGSzgwHuEkQkOZDb0rsCjGok6MPLY7+bhr4+x/SLFPehLhr2PW4ILviEk7wsBzS6GmtUXIV6CVso3Pc1chXkPWayijTmjEL01qyNZYr0KZ551lQiO2HuTbA/8/mGNvvKR0TRoWGF4Rpjbwi88VMik3DeKulKI//ek796F0lziGwOXsD9e4RK25kxty7PqyqCBjKdDzB4RlbejX0H+Q/32O97Mt5V+HaxtDE/xlqdBa0AkeXax1RH3gAr9FBPlzARbiv2DnkGMHFeT6fqc2eW32oH4hMJ/AZpo23lk/PHiB/MAGNrfzqFFfPTc4XjfvJzmP0clyL345vQoe5BZ2wL06WbNGFCmkCgHXhQW7N5xUa4VXhxe6YdxaKvoW1VKgkbMPFYUKQFhkzgVdC3j1iQPCjhyOIctogBSG0B8HplSBZsVW7hgI1kE6WD8c6OjriFSmlEUqnCGLHU9srwmEMfZ3qyl0nnck83Q4tAX7AwSuOvN/p9GYlhtWE4/pGh8O6tcObPhngCuZp/UNhExu+Pwht2Pcdf3s4AKm59wp6FFqUSmpZEBhLN1CpU8Zh9r1h/5P//5Foy/MlzfqxEMesxDnpRQFP15DPOxIOJp2Qut5lgo5YU19rq1ooIjxOzZL8Bn+/DbjQbJOoKkPq85QTl/XNENA8r0JnRDpBHDQkQhvpgYPNXQTpS8i5pjTGe8O7iM8ik4+EaHIVEQoAXGYB6c5ztcGRJGCT/Il5CCUcKEQmzvRFUqQUuJaGBUoXH82RIREj2W3IhbFMJsZJ+BpfPnSKBOeoySGznuPMY3nWf/Vw0EckehUFEIIElmcM4pKceAXffHT5xERMMdeJycUC4/HNsmZHvgjpHF9w/lLBtMxPOmG5p8dwRgMVcQn8sQfIq65SuAfny86X2cP+QIHlPU1dkSgAfTsWwqeA9kJoz+OhLfhHzp39BgTpMB3mfQFMn6qYhkxh3wWh+VzXHGpyRfcBCLg60ZO7h+f4yNSyWADA4zxTwCy7zi532NM0/F0ErsGF+LBwlrgmIVx9NRSvleYAHajo4N8umLQBEtFfNoRW5zEt8FjzMvAEETqyhJPyFDJVEHhzKKvw2Ok0PMsJTgZhXOlLekKlRISH1GUsxRFYEPmB/t98uFaQ6KDD4jIVBgDmnxMHPeLvqkfdN3BtYAI7j/9ZLTkvpaigsxpCOlJa9CWahQv53gHmY8GFy52A4ESREjJECU1jyHZb4iFCsMcZ+jEzAvrAkDI/jmhYXk9zme3+ToU5ExXZioCyHCzYPd5DpVCu0IZth120hcObYwzLdN/tkoaADiholoXBXQ9GXXqm3HFEfBxO5cKftL3vpljRQuAEBEx6TkODuKBO83jDzxks1GwVVGqIGPLoppc29aGxn1LZQmGds5cw69WJtbW1ICnzHR/fiKM+4xRmf4/tQ/uMad8hs3sOZkJI4LFxCK3jdFZjFB06LX/IqBnRwFjDMZOtRQphbsAN84+CZ88AVRpSJVFEScN9DzgdXIGjbEBuKfrJI86gh0USgMqyvQTgZKLiBDIChWZrqEQcw07ZFQJ+20sdh9snATXpSyqtSkidH7S3NkMP7/8iC4OONNRIGNJJUxBZ3Fwon+36O6SkDe5KkASn0F98CaQ5XXkdtoFeGyFTklqHnYu5HXFP/ZRKTCZuZrykeD47JrpyzG5QQm0RA6GTnkyUtwCVcG1oHtSqyIKvi8qpbBwGbIstuGBfU3XPIOLkim3nVNvKSE28O+JrX0eGODORs1BLYO0Kg8+pTTmzlBtRRX8jDLvbTLzQQ0oC/6rLusVmlXCLsfR4TUAKfhpLAiDsRGpzKrgesj+pp/5qLIg4ZkD//BAwAaZyBGalWJ0SFk0//Xugazme6Kbz37osB7uzxQPFId8ZCQyFS1LFWJLCGp8L9QgPePG+MVxsxR124GhhIc2Hra9CLadYEcfo7kYGGVCRxY2BfybQgexajoRoZIpx92P97s22jdwLKdYNC7YshX0lvARD27IzxDuEBq6tllEcB8KZLf8rjMPHlI2fGLZzXvnZeeJzzOKArySbW7OHNj7wYMU1OV4ylIwIbELn5PNisMLdYX2LdSJWdPq0DHdUnLSKPZ1FmSAyhgKDLeyqZGcha8Geuxs2jpOgvuIhJYUIbrHhPVyYXPjVSWr/IBx8FB3kjNCx47dIKuEX5Sik7Y7m2I7Ro9MVRavJ2QkqM/zmA+xtUp0K/LQU8ZF9CYAABAASURBVDxspqJSAv8uyDDmw/xxnuCUSSdqqq1Nqx/8S9HA/3yBe5DqA+jy5kdMXk9+Izhz75dlnRywbSrxsS6rkr4T4W5sMt/YAJr+ypgytFa1YRfbxjCDS5gDns7pgpzmvfEwdacmvd9uurEz4H+NHvQlsvZh3kMLD9aNXGO4TMv2soz7sWmjph3Y6sQP/nNiJ5v2iWHW1pAveRg7tJE7J3wgSVtMMA0DKugJQwxTIecMppGxSEpVeCcbYNPmZYDfJfhEcuKLFikkj0/0T7dDfIgjAn9UNWw26UZ+miIxRgBQgtxA18z67HsORNdTO3KfxIvt3q2jgQ0xb/zYxo6fk82wDbyDuBaC1NLIJzF2J96Hal1UyzJt9eDBdkDf0DnfeQg+qX3ncVCXDvC7BrnQDYN7eLW5aSlsM1RIhXVdFCg5hnEBzrWkaNI8Yn7Pr4FeEclYak6t8m+rLuR9ncgdOc8Zd4EsAZ1OvA6uzX/0LobLTGttn3FfyKGDWNm0E3snxSsVcl0s8HnSEUcAKY9NNpH8smpZKvqd8BycYQK/websY3/XDp2OricAGcZKD2wDijKE/VKOW+PsW580vGHuzTLjuG6UbMqsGtT6qQMspIRWqLUmb7BahjFzIFSJNRFHioO8l8JxD54Yh5uRiWim7iabSzWr1IdqrUCDRwcEQK37fIpvQMJs6EejAp8+8SLEQ/hjvuzwC4+BYSu87ItMaEcR5VJ3Ho53xwNyBT4txO3ieoGBB/EwxtBJnPGZukqJDKFGTAyY4BLt1C+vARIfl8j5fxbuvHSwupXNqss1tF5CdCPfMeWyDX1vOznWfW87PNiIyizg5gTze/YP+HbZHuu6KpB/ELO3jx3+JxsZA9pdrhGeDyNCQtZCAEcEYzXtZL+ZDyanLcCRIkMRwUWoj65iv0TKeWLbDvwRCjlm3t9v1NmdsUPrJfGzbTlUW1FbiPmoOj/z1/jeBBVyrMj8+vo6Y/ruDSdqlGk7/m2Hkk99YStYyeJ4/RIRSvpwg4TgnVgawaU/NCKuTGdEkcK+4TwqbYAKI6SF+Whlsz+yzjz68dPylyn7sjZ4dZ3k4Ub8u95GSJWcbcuiG/Fxwyf28+K6zAb0AIGpHT/eoVGI81UFM5w07swN2w0pD2ggU4IrgvsggGyLQl6X1rTD70GsKwP+ZdaEyhyyOP7qKsf/SY0a6Eun5gEtsOellMh84PNDBb0u60WVgp9oHPAr0G0IVTl31iAHwT4YOUKKLFANjZjY6tHJhZOcHPrAL0HgrusCnib9g3mn29bQjQjNnyjMNSm3C8LHuWt73OR6cWGzuS5FlZcE0YYGTmolFRHUraJURaVg/E7NeaiPfcpOo3A1MdI4g4fsvrddP3jhfmcj0+uIzCopiUfnfFcICCmiKmiXGrYZQJAXtpE0+pDj5MQOD/zp/2bB16glg9cpiMn1UKCbBEFxYLAd+23Mu8/xA5tIAc7Ly4uuL1f4nFMPb+Q1fHulfhTq1jBhZMtSkKMjRCqjIkfX6CnPdaU09L2oYJ+DOtSRc/SY+NvDslReur5qWRo2SYmX5J21XD+lD3LxnZejjlmGaiBrRICb8oHGyLXP3+Y+0MHyFHJiqQtylLnec4xEJLJs8NyQTZOOsKHA/eAFRERRRNB+zv6T/Lbsd9ak5t2ZQ6RgfGfD+abEPxfy/Uq+LJxPYsN/jj6YrAqx9fJ6UUToQaxZVyllOic5kYwt2MR2PMinOz537HYSMEvAZiAHJ2Qr2BUykgKexDT1ulGH/KLGcZNFtA+VKvy0aFmLFmpUoeHEYDdo2w+iXkw5kM/jzdtg3AW7e+19kIu9C19cmdOL2pLIYf+kKr5OYrVkpW8hPrAlNhIyet3i3Cw1iZNBzXgItVSyyf0b65j3nw/9+P3OiyCKhnLWE9OMCGTPSe9pm6JaG2OLRm/MyTk3fk941XaV8zCZW5fWlWXgq50cO+B56HwENg5onSoFGtiu1KJMYb1Q5Xojxk9qEmaUTb22phqF8tWh1eXcU6QCGUaEdmqa507HVYyhQgwXbDjGA5qHxtlNHJ6HHsTK9KXXY7zQrGpayqqaC2mf0ggt1LBGrW48Q9aywFNSVj516roxp8JGK88jCwAThh2yrl7vzJdfNGam+OjA0Pbjjx837RssyDn3XS5X1bqYuEzvQT14QDsitK5Nt/tvjGUzveTEs34NWyzLqoV4KMTw9Uoc8LB6EttjPO0TkSpZ4HWSC+eUP/Hzzvrp5887uYGPWfsb7+XlDVqWIRQiliT89FBi+MxE2EF74aW48VbZHgLPeQc7OZca69RSacV3IzymYPPEri/6v/xf/6KXty7/dZdJjprxeHTWJgPagpJ0aQX9qjK7KrRqC13XJsfPhRc9f/7TqgbOT+LzIP7tQ9e4TiIU4vnl9QUdKjyk4Gf4t/B5xmRpSWwgy1jpW6BfOIfW1uAL/x6cUy/Yr7VUFs3jfh/661+fdvr2bdGCLPuxs97YNLw+i9DHj4ce710DPgc17edvN73/OPXTv0HL+YPnsp34Coj+y5//jS7XFzV8duEF8+u3VQk/JdJi5++/Ur9fr9qYE3Z0siAfzN9/h+Zvv73rt9/f9ePHB2vImyKlX8H/hRezl2ulDix6/3nqt7/vsj9aQ17io0K/Ug9qq+TxRRGh9/cHMSHOO7DpmP+AoxDTgZ0OVWxZkKeWgr3FfYHm0OvLRW9vr8gHn98/eJ4J/UR3/1GK93eJcjnHR0n4PO25rivXlXk2UHNoWbhG34H9LpcKvVWDXGNZQ3zSenbiIeXDfzJcCh3sL9yxw0nMnEw0ru8R4Emyrp05yvXYJtuJi8yU58GX15UX16t+/fXK+QX98Td6FcDPQeI4sfVlrXr71uRzKU1er+77A1v/Xe+8jKYkyjXf9niD5iBkHBu/USNvH6cGzxuIKcOBQJW4/Y6dlqVJHWTynDIkgUcJkOUdzMODwtbHDr8du4Tsq0KcZFRlSfAOaKMnulqmRG5F+COwJ9guK/K/vFQV+l/fXuCjCQe2vJHfB/X4PEXNO6HZid2uCChUyTa6sIZ8ebno5WXVi9cKReg7qP/7pDPwj2nZxgxjrOS1tP+B5oAa3FRM6yVVyVvH4/WliLAj91OvxOcL8okjWLNdyLMLcbAwZyWxQLNu1GP/NyOBDneK4526/PPjod/IobvrBAq4Lrrmun7Zb2MMZQpLHurY0nH74ueakAr2ixjMFyFQuBe1tOjCM0Kp+IQX98050oowr0oUtWKoE996mrYyFNSjhqwFHQs44vnjdCwe8D4NXZ3ggyq4mvZRSAVdIqHPTURoIG/HJ+f0R0f2IR8zJrgkdMAJbDum/YNOyHLf1ecYeHUa+UAK+oJGTN5isPNiBy8++/0cuO8ICW0x4CA3Tvq5VCJbLQUaKUSTde3E6hNODa5PmJ/IW5hfCvhfYFzBZODLwVoriQG61fKVGi/9j/+PQ7XtzM+bMtAfBhMXGSMC3Q5FQADPdcY77iOLbJvQ8ydtd3B25v/b7Y583ESEMnKC/itH0N7R8Ats9Am0z7P7UK5/woFRHMx/APcnYFzBr6T5hcLnUpScBY3ZD82vj+8NX/cKrqbhOfOJcIPBjTR8fiCF4qJ4DgzTKXad+z57I0KlwB+eXMqHE9FG+YI5AeKkgXEHxA4cjPjiVtwCHfeMCZ1Fq8cdLJQ6zjU94/RpC8tgXIHLNf3G+y+hT1k9zmA7WyPztoyREuJKvhG0QJqXIFkmB9QXTV973ARw/fHYic9NROiLjjjc99RvIINp08gHFiTJOWEgN03zExEMj3kN9jzTNG3iG/O1LOd5kkTGGPQNWScbwfK6NSJUa5kQ6Gd+TtqDycM0TMsQEUogIjQPdD5YFDi2Nh7mzcftEfGHXAfOOvCH+2hWLRU+FCErayEYMPDPYBLpFB3z3ElqL7z8IGgbgvIHPQ9JxtZWmVSWP6AtZU7mmQPcPnlUdPoa6zgrxHejai8U8WXiV3lcpQBYNuMaTL8khlBMez3bhOyCR1JoK1C4LpOPbdJ7Z3HQifExAZU8bILptdaI9RAkoSlwjEseDMn9+s+OyFACRrbtdmy4USw2bGPYuXabOCz7CUP7wXLYrwd2n/ouTVmKzMO+PKEz8cgV43psKYFsBV3atEcpSXE7WQAd5Ovxma8Iqn8cEaEEz3q1VhmfighAwhTodxCvOzR27LLrIAafvjMOY8HNybdi1zJplaJ50KWn7iIPOnAy/oAuMvCJMA2Bk0pksH0O6wW4Brit0F7y2R8RjO06ZjxPFvPLcR7Pq+c3DQd2s328ebQzUU+gzTwaPlyZKFsruGXIk/icsPHFCe2MVMmiUopabSq1TryNB70DGpnlk09nkf3QTnvJnDFs2sm1wUglc+basiws3FatLHYbC6+gc2BI29gm7fjd+byxKfogB7f58mpjMQR9YuWctXPIdHs/dTDIshznga9MLbGNdGC7ORY61hVTKJTI1lTxb5ZUQf4kJk9ixzptLGK2qfsBDVYKksrM76aImFDrotYW6HBGF493HLquG3yNkRgptJIc1xt236wL9BM6hTwumdBpk07FrhEBzyHrbho7um6sZA07NelEbwRQSFP3Bd4G+yhoi/A3F58f30WEImK2fNnDdG3rUgrtQX8+bcVT186D5oYPD3z7tNlAFQIUTH/sG/dVHjjWyzrld/sJwYHfpKCt8ADYZLYhjvk1iI+N3Ntl/W2YiCLntZQKbGFdLtBc1zLjwzbakemDTSrHwYmPKjLbVn/YvzX53vaCE7br2vDfTsx0YsNtf0DgD2Q8seOdjZs7C9iDGHF/wn9dl+mLKRcqV2h7Qeq4MY48nnb7x3H+4IH/ZPwX7x2+Gz62zI67Axs+kOOBzx/werBJsONP29X6C4Kh1Mn8v0HL48UBC/xb1LHpwaR1QMe+MpiXZbWtGjEDutyGaFz626OFTYpWHuT80LSyGVJKE2mCn8eEE5o78WVZfTYPX1tu0zMP8/PZdBbmFpvTNHjnqMf9ZGNI88gSuvCA4Ica3KOIQCbH/S7rvZF/1vvBg83t9tCGDVzTTupLZMg+RVWcwwfxn/gb8nZkPWRf3rGf7WabuP+BvWAE33X6zDKblmXZiOEvvg9s/8EG5yDQVjYTL0BBSM/x99up2/vQ/WPAw6qEpr7kVaMu7fjTdOyDQM451nk759anrZP2ZXUON3msOFB/6m/9DnR0fHps5cEe9bDJhg02IZIEmYhgbJm54Q3NB7H5YGPTD850KaNISvADm5yMfygi9MrmiR+aW2sqyPXyskBHCsu0NHDEmDHj6I8YFm08HHY2UP5o437GI8JZh8zK/Djgs7Mh3/GBsM/nPfEMCWiHSglyvWL/ppWNgRkD5G+rF2WEjvPBnPsAJydEogWbig5bTKx1Hbq8hK6vRRc2Vxw/CU7JMukjhogkREMwZLTvDdyh09CNDX3b6U7OPahZIGKTqy7g963+AAAQAElEQVSWYeofKhnwWWU7XW0f+DuOBsjmY98YEjyPu7B5eCFvViAzJ58HsfeAx5e97vhnJ3cqdp9jo+DPA3ke2E2M8bzRxbQh18lGLD2Iw3c28O5sLnUewlbs1ZaKjR/yJvKD2mCcO5smzsOZ360x/lkHKjQiQj7c/xUbvjeUkrNmNubync2XDX7Gu0PXf6Zb037Cn8jYuwbK2AYRoYhQKUUrTnGcXthcuLKxsK6LErqu7RGBLA1fr6rUkpINHyM/L+L8Qu+A53km8Sm5fmcR+AA6RCTrigcbTx86D9tGCmy7YOOXlyv4K/bb5D9Bd+fB8aQ+X65XOa4f2P2kBlpe+361f5Dvjg8M1lFDci4xxc58fufl3M+fG7oeWpeLVmqT9dioQ4bBHDDwgen5OiIgMORTp882sz5+yWhZVjaVr9dXWQbxAHycltWbaQcyrsCiGQ84fMFmtuHLa6J/gaat3HVQb29sTFnHgzktItRqA6dCV/SfU/+NWBso011s2fAwv4jAP5Lt+vq2yLGxo8udejrsV+ZF6yXUOLDv+NxYWZbGGHgQOwcv4Pxnn10LDbaZweNrXfDPwcYisUh9riSoeSQ+Mqz4SRwPYsq5cHgS4N5jba+IYBPqwmbURc4f//bS5fKixB4ZBbFSPq/MQwv+YKicu+/k7xhDVzawPM5wvV5kGwb5OPCFZbTvrmy4u78gm31u39+JbcdIW4r8p3VfXl6e9iS+OzF0n/YZWvHJlXiq2Hujfg3si6ng02RfrcTHio4RSe6mHsT0jY2sHZu1VuWXLxW+K3H3+vaM14HdzyOn71BfWULelXJebsSs14Gl5Kw7tuXH7TZftBzHoVKKCvV68Hx44C/H97rmtN8V/U17Z733uHfy4pDXIJhDkNPb2xtyLzrx+c7ccsdfD+bC1blLblypfdbpik4lixwnYwz5mCcuI0JpgrMhZN3M94qNrOtC3BTWd+arGLrbHrdDrk3mN8iBZa2avolURRfTyCjIdUr072zGVuY7+3vF/tW2J34+3jf9YFO8dxETiW5NJSvnkP27Iv+KLy7I35aqt29Xff/2xvkZF46NTm583N51u32QQ3XGz+vrgq1XeVymsPVP4GPCNmt1VcWHtveD2uF1yI11wc+fP9HvLuuJaVRKCLMhz8C3g3o+dMefG7JvzDE+O9dtOoPH//77j6nTjh8ighg6NT5jl1CDVpDfB/Yz7Mi0AXd8uylhZvvZR6Zn+Tbzg5fjZl2XOf6d3foPauNGkfvCxYIaMHhQM4QzVuy2NOOndvA+iGHL7PVVZc3y+npVa03LsgJVPqzz7nUOueKcGdDp2HcQmxFNrtf+k6sbNct144MaNhA0Iqc97TNfSxVbFXJH+vljow4f6Lvr9rEropBDq07qxkbdss0M/jOad/g+WFB29Iiw7bpcZ4x3I78NG28adviHpFYrefKqgt1sq9nOOMu0kdu997mOupFvttmNGnPANyLQeaEWrOJy2t5/Fvk5ZmCvQ5mpX75/0y+/fAOvPuPqxTYrEjvOgzljxldJ7D4mvQs1bfCSQAJHgvZAPmohuWR/GEop6thsR/cH6zrLlmxQX6l7K/Ge8EUCSYetj/6PaTfnm2vRHTts+PPkOYHygZ2lkxdU9w9h59DHT+mDdezto2tn7QuRqcvbt9e5Hmrk4UGdeeclnP2Z3k8CrPvdeY0PIsr0kfNVbJbv28B/D3z50I/fDnmNbDl25DioO0Lnb2/f5Fq/UHsS9dfVsbVg/wPYp41u5Oj7+4d+zv+r9cGczLxMbD/Q6YNY+qB+ec9n4P+BjQq2Wsl9v0jyOsy0d/xqXNPYeLEgYg107LRN8JyJ8eAn8vAHtrjR/sAMQ46HRsyvzDtJPN/R9ffff5f1uL5c5Jp+oa77Ty0PiAZ2iKjYLyQ+bpMDhnpvW7l+JbXzwpqgMr/dqSUP8vWOXxmODENRuvzSLTKVpejl9YIfXmc8XdbG+YrdvtO+qrWiUoJxp3z0PmRf77y0JORpD8WMrdRJzbf8O/YTrRvxJI4A/v7bb/rb3/6mjFTJKj7o39XHJv9Wq58NrrzU8TwqpTSaTGtzXQMe0BzHN9qDFwIP/Q//vmllLck0IL+QRxBt4NxZv95chx6nSDU4S5elgNtUI01ZKy9+v31fdeHFTcKKZgVfO899G7Y6HMTiwKbhEyAVfDaI+0O//W3X3/+66524Ptk/jSjynLQsVa6Vf/7zN+zWeP48LJZKkSI0rx2bhvM45737HKuBZIlfhRy2o2UpZeGF8gu0LsT4Hb7A3x+8kD31218P/fU/DP31fx7aboV4gYGk8AmADNch3EVM79jyjvw7tCpImkfHQDtzz4P49Rp/CkSPxw5i/c4z9I31/kbOrmuVfWd7OQeSGPNLLLTCDg/yiQkT5pRm+G3TF5DCx5JfjrW1a1kHUARb5hthH0ZP+4VabRq96P449E7M/sSHP3gh/POHlCrYsMg8swR+C3xYVOpJ24BNyjYUdQGx2fsc6Lrpx4936sNNrS3gr/gmFQm1ImwzsNkgFzc5ZjZiZ9jfISlME/l4keQY3An08zwYLy2L4Bt/XJO68nGe0oMcM+7GfPAglt5/HsJM8K7I3zhfgFWutZ1c6TjHtfV268i6IevQdl90/wj8ferH74N5eChg4LVOFqnhPvsGY6l31IbGhs0Gz8sbMf8AhB22x9BOjTyIs0qS1BZiWlWl1oYpjoqaBblC8joeSGp+ROhO7buzpjIat1OHYV7yMei/606ebMRNZW1leVqr1JBVmBqaUuInpkIZKEMyVOZ44z6wTcfvHQUKsplHQLpRa9rSNAY3fNye6FyrVBgbSSMfXxfacKWS/te5ri5y/rXPHPTYanroWz02QAQGPu4nvmX9bR841zptESnrsGCkcB5Sf0av08Yf5EBgH9MpmTJtcSA+35r3peSs1QvvORwLhMvUo9KOieRjjuMr4CVgJ+bsn9aE7KbbdfQdnp8GIHsiPPIJvs4SKtC03URD70Mn890EGA+GGsThsyEJwogBD4jx2VlP+flxm8/EAzk7PE/tc+40XsEWRcE4+2unjm/EkvWFPPgB9USOqkQWbgRrBT9ZCm0hLtlbwc4eJOKUgZYFlWR5Kn63D0FXolPAKxgGKvSHMpO4iwnGcb3+f/1/vjEvXST/tQ/iV8zxkJUPyxkRiih6eL4gfp9yH/L6+pg2CnmM8e3njAhFGNxEHxI6OelQyWc73RMnufiCiLAec5DxvQHxz2Bh3BkBDRSJeJ7/ua1jmI7VgsYEx2Pcxq3c5ntfD/Ce10MRoZOHl+5sdCcQEeqWGzwh1aDPdAZtg/tQKEvKAQOqYCWfxQEKTuoeJgUnxnocV/LxpHviXDLGDZ/gcRGhCHiTTV/8LAIkcKBmn3n5xjS/oBYChI4vW/r81XeencUjACG3RcQ/5A1xHfKRjPf5JPgPbPjF32PcHhF6/khcTtDn4ftCwH3ezpPbTOOE1klhdqPvfTacyPPP9277AvOcgCzDyruDgiJg3ttYwABMo0+8YSwgAD6ft1bL/hb3KfoQLIIzKF+fjiyWE3JGwyZggvKFZttwi9nHjAvLbn+6zTQifBX0d/z6BBC5H4Bk+pqUg358D7/JC5mEThGhiICvJsxmDcb5SvOgW6UICDUSPYugNbsY+zwfPCzsLD7CtwyICEUCIXACen3KIw6aZdtwSUHQvI7gjq+I4N43kr8HsoijlFRhoGXv2Nzgfrcz5FOuAqbg85S9ZHItFicd/uMZi8TEbISQ7T4HQIAPsoQiAvxnfsQcPya6vyJiouvzNMdjz4NJ2V2gI7smQJ4hQxGhmhX5KK4g8Jk0OuNKFhUMazjJlWdMeYyw70kBPxlfFSyYDgqeY8k5LA6fzSO4xiwqzEqZyZ3gO0+CNe3wp2982nEQ0x5rjAGBzAJeMGaouw85fE5omW5A0tcFOUNBfTmnfU7yamfit+6+Rh1oTKqcoYWPBM/O+YSmadSKDYpbxaKOysegp05dB37ZWZgJob90mTxDNIU8Xkr4DzGMNggpoLPPF32BsCFoU/4EnuibbcivwKacB/L4ExEgjqeNmQzN17ZgiOaYCOQ5Zr99bHtEhBIozHKueQO9DF/0rNtgoXayEBKTWSkL46cwioCeH0LItywIIukkZnYmbinRp6NX5xz0GJ6ngT8eLMo0mUgBbqb1hga0RIv56vMYPvNlmQdG6hOG7KM7i/AdGQxGi0hlEFuczbGUgt9CJ349wDtZ8Zi/57TjPCWQUEOTH9ewkZi7bFsuGMtdpxWkJHYOxh/njl6MNQJjOv0dmUx3oNOObhs+t0yua4QjdAYynPjV40KZhlREyD+d+elAni86EYHdhix/ZAqkSaPDK+krkdyLw+ehbia+i6KSKVCESJo0idOBXAoxZtDeBQo6l4lbUuRxyP7PgF7vOrHV1wZ7ZeVnGUwTEhDRpHEib0RAlrG1qbVVS6uTh21hnQKZBot+KcHj5o/PkEbXQO5jyidFBG2avDvCJ0JW4jKj0B6TJ82yrh5n6NBg5BwbwXg+jr87D4UPoFLXa23zwW+njjsGTPMkPzY2/JwjDJYf7MzPNA/HMPoPNqoK41sr9FeVktQuL3y7Nj88Pe7EAbZC/pP4mrLhn4OaJuI40Nm817Uq0UUcAfj6hIf5oP6ksVFzrEqiqtUAbeppO5zY2fFqmrsX4yyIdxa67G0IMYFTJavKjPWhE3me4w515LENWltkPU2nW1DJt4zddeMh9oDQsjQtPFiIBevtY9OdTZ6OXhH4DqE8btvuGtCElVbwzTPpz0RwBXbZAG9WQj+HrF9GoQfbYXO/QPEi/8pLxAsv75al6OuopelJJ+Uxbi+Fa2x34Ds0U0lkoWPjYfLEzsm91SF9pq6RxAmG7AARJiRABn9Lxo1I7C1q62O2lywqJVR5+EqPxXaoih0aXKSNRfoNO7jOlFLIkVBmof9CrC/cl3kfKpIC3Q/gQbwdauTNysuEjJwvJz/YpLuxoWpaiMe8LXw1lCXBLcghILgWlJ59uAU+V13YIM1SkP1Ez1PW3XEhH9hZaGq7us16+7xRh9wdfPmFiv2XxfSrnroOOVYmM5A8xnG58dJk+g17FCAisM/CmIosFbvBDSb+02q224ofGw+UpXYlm3bJy+GCPZ95k3AXLJJxg4eeDfscEBAvJL5Dr02dnXeulzMf9dT9S2bBP7OgN3ZkI3xn02CwsW76/nN0J/XY4x0jJ7EZCuL6AH8AyJQ5eaxrQd8DS3W8VeCSs78TPLBQZlWtVesVCqEZ/w9eHvU595nW0IO6ftopUVRbxVdF9qXt5fbOZoz1r61L8VCWE35jxlFHNuP1Dn98aX4Htt6BzqaSeJjf2Jh9sLEhjg4+qa8HtcG1eIwOrwHQGVWBDBmpCq3KWsjQWp06Gdc6hYQtTmy+feY5cxf2OniIrnXB/ovS9kFvUCUGRYQSCAW8ujp1MMAJH2PsEAAAEABJREFU6XmPXIOaDsqsh/ZZlpSBIeAP9X7K9tjI25KVzbCL2rLI9s2sighwOrpt5EEoM2R5LrygVOSk6zbXuZM5lwESxusG+PtckLmSY7aRa2HHrnRPugc2+2DD3LJfvDENfctp2hEBuQKETINh0E74N/y56qTmGddj62f9N43LtYEfyqgKNsH7fFEf2LZj2w09hpyXAyH4TDk2cnBBxpeXq9a1MS5k+g/qyk7fQS23XoHOHucN6yRlGv5stcIrFRJ5TzxxFRHI2KasWYoiQg829B7MZbhTodQwqkSNKmx2XRXobjmCeFnIgVpCNCm4TzNTILtUi3TyvHNikIP56YF8flll2iKKnyAOS5TQlerM+xOZhH+HghrQeXF+9g2ZDzX4vfGyt2TBp4O6KHhAqUOGObJTb523sKTvQI5TlikiZB8jmmxLKVWyqqCzITPoAoeBA1KC1k6sPZgXMqVlXWbMdYLDcWEiHldQsi2VnDjYVP3Advd57fXaQV57g/nOmrJAPz9hMB/ubC6f0MpwbO+8iHmXfdha1XxhXip6dWrGQxu5ZdlbW7QsTZmpBzQ/ePnouDq8PkY/tweyOx4SXqZln1f7PSvjiiICux1gdXVy7s6GkV+g3NmM3bfUtgn5u9UDJ4mxC+MSfyzzLA5I8J3cxxNCWmrVSl4UYmFdVyXnyuYranA9VFuBn2TZBg5o6JJR0eOBjnf4dfrM1xAavSMH/iPvxe5PbeIFzUVtKYpINohv079ZcvrQtf5JWxr4ztc7dfDAxp0Ats2d9gdzvOPP/+jC9jf5k5d2XtsdW7A5H9DedOMltO06FOrjxC4P3XhpZpvb/9bx+vKidblK4GgIvhJicx6caZCQLZSZwKISq07y4SAubEPL7pdnXi+FQoLIx/t9xkJGUckybeA4FDFz7JZt140568FGtONuvRTGdfidOs5DCeGlrnrwQsj/F3CMMXPgTj67Plj2iJBlaK1hz1XreiW2DRfZJs7XsDwxBCr6YAMUm3EUhbmHmIQe4jJupSa8QmeZuB1+pSS+uiKTGDuQLyf4amfNNvDPsqwKWh2/HlPJo0zjaY7rzHudvLe8xk8HEviIIQ+srarQ1tpCbDbsmyoMH/gqwvxfVErR6OYqveIrcZieZdhYb2cGY1fVuqhiixm/yNGgvQAFgl5fNmqS7Yx5tT8S20r32wC67h8H8XtgY4grsd/B2uxGvNzRw0XJWgpZqgJ+Ywz8yxu0ELa7qpaVfBzE3K5Sh759X5RFjH+Y4KSxYbMIBkCf4RLzxCBmxTqiZVOg98kc7JrygTzvxJDrYEH/zJQhIjSw+4N5YiPJD+qx1/62v8F9lm04VxDbdjNH21KMJRRYM17kmF+WC7QGsg3k3Oaj7VKbVtodP/ePB3YhP5n3BM+BC+y3G+vVD14un+TAhhx///vfZ033XykYOfQ4ds3fXENPxFbFF+vaVFsl15O4s0kgplNm2sntht/M0zqYruUXgvteHFm40Zjy8qWFNUPJokHt27Grxw6E6wgZEfjJfB66Pz7g2yb+Sj07bS/mg4jUMC4yPpgnTSvkH8my+B8Cvb76H6WFBE7JKrEWG+As1K7v31/0l3/7q/78L7/IPP2C8Mr6EBW1U4t/+9cfSvZFbO+K/4r3DqgXa9v1v/tvXnT99lCnaD1zEd8iy2Dt2onzA7xI5HN5x0SEm9a1olMI1eTjxCf3Tx+4rRbsWytxG0pkHfheCu5P4vLQgFfvXSe0Z10wfXgNQBqMCXK96e0tZNofHz+0saa984xz4GeP7Yc0qLtIpgJTy8lQZSkKCxmWL5SRioip30GymccQY/lCTTmOBwOTMabt+4bhCJvJm2bFxD91o/5tPNuKlhPfoQa2WPX2etXL9U2tMpeQ955r7c+N+di6ex5xXJQSGjQ8eDZw/UUsYSZsiRYIY7yAYVvQATwXAKSf+mUKXaTG/Gd4eS06ecG1sza7vXfdPgagCff7UAQxYgZKeMKXa78MPvF9rYteebZNcQyRg6H1Etyc2pH5wfgTOx/oOJDLNhE59yC2rfPQwJ594pdSnvSJfeP53mePY6gSfQx+7rPfIgpjh3wfKZmr8YaePrnzXPHxcdPTPkNZkJ3621rh2kjgdSmzYntqHboY1zQK6+BODHmOBVMR1n3Itclrpsf2mHRrbZoyQqfiAD/DDdsb2xzo7Tr8uAfzduKCSo1IQKrMDctatFxO+QV8W1JSaKesQlqoqoW6/va96OUtBWnGi7p1aMOmllEcuIJR1qGgw2VeD/YvE3Kvb1W//LLgZ82xHmOdzo7Np5E0j2UNWZaNl9Q3z93kxk5sUr7wh1Sx1/WyQjuYl4Xec5hw15QTF4pOWRb56FIAmFuuE26PiIm7s+YZzA+krPy/IESkSlZFpAKlCzXVNdC2FDZEUiXtT9/B239N4i7sKZFayB2MH2oIE4F9WHfc0YGhihQ2Kaq1UC93PdwHnNQYcbg/QuiIsFMJuNF3sI45mb9YqkNfulxTzmP7Y1lTBV7i8FhOMwZhoQK/gl8hCVG+o0ggdeqfeVrnaXbY2Q+OW9NrTeDzAe/Yi86NekeNRBr4J/Wrwj9kea3L5bKoLY0YavDGFhaUnArItKXI8tUsst06TDd86T6658fXGQlech/ERscGbkU6fz7BJnGroUCvZNUE9M8SKhJ2F/Vq6H/6f1+pA8hz3hXwTOwYxJkA+3NZViXjB3JSqsmjTqyTTzz/d3BX4qtgu4xkfoHzAKBv+/n0n8D4EpBWLhEebDdy709EMO5/BUCMCGXC0Ar5OvSfjZNo0NdhXr4e8ArGRcwBbsJ7z5O/I2IO45sz35Gc013Yo2sqSVCHW8Y/DZ0N3EPfOJUitJB809lUgIKckGZ8fFpH0P1nCO5j9ncMr//8gNdXU0TIuuvrCHEfAPZAN/cZImLStFccsCKjQ5aRr8/PSQBOOVtSIBxMY8rw2T3HW/baqiqZEoH8yIKaE4XbeTadg8nZ9h1dyBJz7LOfBrCGM5uzgi9sCCM9YciLtBEmjHx0C6QAJ+Jpe30eEfG84pxAhO8NUsTzbP7EsXz+klOfFx5TMv/A1ecBZ4nhEfNron8OUSBDBO36POiwnr77OkeGnjaXvjAj7I9Qzj5xnlz0dUCGxUXXyQLG11/t8wzqQIGdB/SdCXi28UXTUzZMah1d6A3P63P6yL4yz/FJ9ClHqoN04O+NQv5ggncy9xN7Dwj/08fjOngFud3cP+Mxk7sQdAYyIAC3wi6Dfkj7jsJmnZPmQF+fjd+5HyqZsmyVqhlc65+OCAjzERBBjEGwA445w+DaY5JxEaFlqUCDZoFPQSaKEpsVoD2potOJYaxLyVRlk3dlAlgaEzlFdWMR47gOdCwlFQHPrzEQYeik6WRNcFzsn4UwJRo7OvvsRYMvs0ilBHySB4rOZuEx88l91E3Jw9JfjLJfgIhQq03nadyD8QU8/BRiUUcucp7jkYtLFXTIAg73HRkPHGjYyTufl2VRs22hW9DpCWXSLR6H5FMEeHtxdPDQYbuWWue4Wqr84JCMDz1/GKKIVGagtcjgrkTPhi3rUtQYCzk5Xp4ydfQ5PUyCTqVmiOM4diaOTcZBdEXSGNDkxm32U4WW5V/QIyIYHtBvKp80jDM8DFkiTWBMegPJEoIlUxUdIhjXqmhmwbPzIvPQnQcqKLpJJ4u7jU3XEyeb5+rF3NJk3lkE3yH3neRdhU7DRzuxtTOm45CQwJESOdy/LI1ry0O7YIuQHb2kUMQT9E9HcD11IZm3w4vRbcrV5qK+QCumzyKM2aEx/gB9HgM5vmweYbxnh2VCLPCfth1TjmefmdhXz7vAVkXLumrF3ra5bdHQVxzGO4kvx3dEPOkNYc/t6UfqQ4CXpcw+59NOPFEYaNVssyym+fSVODowVDByZqoQzxbvoP4d+ITOOc4+NBjnIDe88Ozo635EsBoKlCzMsVlijhm0ZklVYmVgV8ty4L+BIu7TPEKZZfrZtkYFDehmFOE1KYTfWb2Jg+tExqU1LUtVZS5nqGCriICbZux1eC34f10rePZdMljgFJVSp21ba/BN+YgI+kKVWLeOlm9n08TxFiCsa4NORcYq6xMwPDHSQaw6X0HRui5zEflgnDccPdZ0QuHuCcm415dXFeyh2R4qmZNuW6q8HkhwyqcNNTUa+PZgsf0gX+5cd2RJoOH3Y46tpWCzTn3bNPPBDgkpqAyJihEh260tC/iN66KCHTo6GFpboFeVxXiGlG1YsVEDQCNf/VIWopIipVyKCqDkuggf7dTHHTukGg9aBwvXwUQWUeBZtKLfurwquH/G5QkPa3jKei88NF39Z5B4AeB/cW373Xlw6sTCwA5tsdyBHBs1fJNtmygX2Esh+dpqz/WOkHX+/0djytqWRcaJCPHBlge2ekwaAQ2vxe77HWsNeV5YwF/aogQ5IlSwi+1xMEeX0hQlgaJimeYaTcwvmr558LR5sABfsE0lno5z185TaOdBORlH6MO3I8eQ136GiEB+qWNox9Vg85cWFez6ymZCmTl50A9AYBgk7H1qMCYiFcDGnLPD65j5uT31ZJMp0TEy0EfIeYjh8gHbeX1sY8q+cd7nGqTrJPcHeVRKKhn7ZddMyfngdtMZHT0gVjJVMtVpfFDXvfl3UEPomjy8ceB/gX5Hno25fmcNZdwsEmaSN0MjQicFYOMljMeimgwbMtWKPzBIwuPBQ6dpMCPI9tvQ2zm30T7gbxxxtNq04Mtks1E8QfdBHUHciKKAzrJWZDvhX9HpwnlRyZRCGvwc1NobT9X+v+7CbUMcQ45Xcc/Hp8+2UEG+iMTuD3lT9sSGwpduf31b4LFCeEydhqRlpe0KcLbs1mFHl4GcmFy1FdmW/s2vgTyaEXoy8pTlWZZKbq3EFznBuFIq7SHrXzKJj45fT+CDkbvERmoSy60tWtqK7lDsT6CU0S9VnFGoP5GSca3rl4/N032VOdHIltX1YcHGEaHAzoM47+Ohy3XoG5slwQtsRIHXid5dHf+YZkB/Zb3i8Uig7hcAwHluEjSExAopI+TzwbzhmjxtRHx37DEggviM5Q6DdmIRbGyCXWoT7pA3Bp3TEFKil+BreiWT/lCrkPdvBMx60WWd27LIchVovFwvWsjlhQ2lWhfyR+gibIrNye0KE+vTCdSBbp34nS+T6IuIWav857YVQ5W6f+HBvJNXJ7FVGGt97rzcO9GplAqvppIF3Jhn0+3YA5HkwzYf6JlRVKCX1Ab7232W48SRkCaPLOOpBxvvt9tNGy9w3CeUH9MgoZJVCZRWFdA6oOs/J+cxG5tXx2f+ao4Z4ObUHTShGtdDPiIK/MxLzFEPAH6ug8RkZKi0Im/6P076tju194bPDmJwAapKJt48ZfkHttmoDTdy2XI11oGYRY6tGy87fvxwXSOWQ4zRPAb2Ce4rerSlqbF+quuiDsaGMXbWiY4fg21l31Z8O+i3LTlpWW+8090AABAASURBVFcV+4P5e8OHgp7ru6ESNwUwnxO/jgFvvnZoH9jbNC3I5UKstKZEGLrRceD/TsxQd2gznSubuwtxv8HHNdG/fd2YLy/XVQLH7Xd8dcd+J7Yo0LO85uO5QT6QLcQP+ObzgJb7p62R0/cB3rquqDaQY0eObcqx8YwFWTVieeEFjuuO21wbSkm1ZZl1Qz7Qc2f9eGIPx6F5me5JAPjF6I6M1inxX2YQDwdxsFOP4IcPn/EmLdBc8YfvN2StzJlv315m+4Co7ZpZZPsNhDvZPK/E9bJ6bGrznMazikUqJVRrlX+DrpYmKZXRpj6lkBNZZ501z0YsGDcz50v2l9dXvb6+qS3EIzqgnrIUWQeF0PuEllQydcUfCa+TmvTjxw90k674d/qJmn7yMq73YFiZMvAFnZBjVVi9Q59O1dbQa5XpRUqd2v614S2OwG4Jn0qO2M+GSi4iFnKmLP/Bi4SEsH978O3tokK/yOGD+LM9Hzv5xJrnFLWTOtbWofUytPDi4OW16tt3NrLzIAbIG88BKUWESmmq9SLNDe6qpVVdmI8K8hTsv65NB/F+9q4OKCTbMhgvsstxARlsM2b/Vy3zc+XFm6qtzT7rcFkv+OBN18uLPCYgUkpRAyfdIMm0W23y7Um93+Y64dDOM94E1l+Jrys4Cinwk9cZD2qcaVnGj/cbL1c35LFMh37/8RtzwI06uGkj9s3Lqgw2h1PI1yt9J2D7HMhQsF3V9do4L8h3VcCz5KKMAs/QmOvaoF3cH9hMurwENze1tRN/DXr3KYM+D3pVsW8ldkMVWTZqMv6KgV0W+oqM04l9rzcOnkHRQLMmlk2qm3I5VS9db9+QjbrYe5dj4EFN/fn+uyq5//J61U7dNduVeLV9d+uNrb59/4Z+k4tswvXSyMHKdcJHsg1P1q7b/dT9tiPjIfFy0v9gxPHufvNY10UrOZ3pPOo6iWnvExpO12Lm019+fRXd2KcDJ3BAX/Br2GtRIweXpSJml/N/p0bbjxEF+Q+9/7zLv9moOOVYDDAdXys17YJetVb6f/Dy/Q7NZcLHx4dWZAv4Kw4NYh0FoD/0/v5TP376ZeVdri/DvX3j5fzvGvAQ8byQg475Qn5dmPcHtenB3DyoSe/vP/TOy85lrZ96CT3WyS8z1MEdwHxhjoydGDmBTATXUKeOPB53beSq4Pf7j79j47siUhV+CQ3HV5LXb7z0/d//N7/oFR9bhUpb4Jei5xER8s/1ep26naeIAwkxVQIcgNCA1y6/2P5gDev/psb9iETcdTm3MhEO/oyUy5Wg2ljneO22vgzVdqiUQ0H8JedSTy3MXbAV6Sn/5mqrV2ywgpey/kM+uuwDr7tfXrDRpTCuTpzMooqQpUqOv/ValfgrqE+DGiZDbNjW/Sfjdr19Fy/tpFIPuf8gRw7WicvatF4gxNo+yKNGTLWloUvXx+0dPTdkkhbm1xW/Ffh2DLNRT+6fz5aduW1njnO9enlddVgxuPiz8Tz0IHc6tq+l6AK/CzkT1Nggvirz2AJP3Gt09BvK0omvQ5VcjEjNfGIt5Xx68ALVudjJF+ucOVRwgd0gHD2IH98H1MJfxKSwxZPmSU15UMse83wcG3oest4xY6dq4xl2Z042/mx/EoGaVJB/pSY/5Rro6bbUL78uur4UWQZSSsKW/isptoOHW6YHa7E7NdZrhX3WllNCtsIcERE6WLuyxJy2FrEqJXKlvI43v4adDuYq04oIRW7yn7l9eU19/+Ui/ynuFdtGMIQA4iTcJOd4kCu1dXkuyyyzNgicRGCDFNhjx9enApbGbcugbif51XX70ATMMmPF8+GVmFvXVVkKfPJz/MBX4l5PPST8vWhjDrrf7rpRD8OCAT5bvoefc6k5rlMnMeIcwoVCNHKCOKRhZ+5ubZ3234kn3w/a+UxeB/H2YL3Hcmnew3Z+zhmXJ/qeekBj41nSy/E+e5GRi8e9I/tGjj84n4zvyijwL9guuU6txP6FdcBCXocSaw05Nzs+24jLjVpvOgd+DUml0B9SFOzCWs2yeR0KOwXtuAD64OD/k7XBwbrM9tmZm+meOPKFkNGxwPwh+HLLZ8h9mF2LnyHJWdvBcWF7uo51GjZkce4ZtzWpkEtZQiUtf+KfoWlDCwXJA1t1Cptj7RnD4qDDBFir+Upct1aYd0JB3nUXw9kx8HuftnM81xnTknku1Azzr1XKAoUQeCc+2YiLHRn0PGgPYNKvTRHc0JPkpbg8iQ3rhpjUBtOgk4/Zn3S4/hzYz/22g85FWXf99/++69s31h/g/uPTFRFKBGrwqmWRz62utKeErSNSB8FSSlVFgRwYdQIcHaCcQHx+4K+nA/o8z2uQvOjzdURMxOTsq4hQRMj3mTDk+oteRMiH+4I+yMjnLFiPDjt39kVgyK4ZWDhikNEOOGVM2qAq+Ir5zcXnJ+k3MHy2RARDkEH/OGzAbkvSFIB5mj6Xz48bueoEzJQPY2X5pEEfJGW2PptXLUWJscUxCGgDl+pjABLii0tFJnjhodx/WUS0ax6RUkYINGDM68hgMkz5bBri8DkiZDxx2AcdpYKGpD1o84dLmEt0EcAChk6cfrhQHL43dHmc8adgXEBGtRZlIUhsA2zPc4wKbaW4PeiLOS5CQhm+np+Mwn0CvnenZDtYRoNbEwYRzz7fO45sa8Mg2DoF72TCJffdrYiYMG/4ivi852x9TY9mXma5wJ0E9iknDd1yn3HcD5F5shxPnl3kOfatWmpV0Ou+wkXJmGOLE4QkKqUpw4UFfZwrOMF66fPglqshIXSAJx/Egk+oJFSSQ26Ckx0/nBRYJ7b1Pt0BsvmfDDiYDBMZph8yFREqJSdwiUeQA3aIgn01D491HBww27Cf/VISmel1DJqu+w0JbS8+D/juU5Y+aUaELL71IXq5HhOMbyj4PyKg+PxYxc7lAEzBcfKg4G/IT11VpTC3VuiVDtoci77JElOX1qrM+ERn9yGWKgIkD5xWbNDpdtvacj/x4GTFxVAEtf2m7ih5ostAiEZRw1waCFcgGmkbJj44Ffwk9wc2erCRbJzTPkEGmZ55QttqGrik2ZIIkSCIsgHN6pjBHidjxBjL4LiyTzd84P8vx/emUdA3ImQdDJCAbAhRlJNWyhsSmYX7J5SSXAeQMn0xPqGzrBXbhRimwtdJHInDEtqnpt9RagAHD1sHi2Ffe2xCqjKBJQsuE7Btdxa7B76xrAyhOeQfSCqCAVwMEA906tgJVdXR2RDxxOz0D9qMl4z5uj4Zs7FI6MQZqDLeMXmdUPUnsK1USqpkIUZsmaADvlyGUpnPGDEdLyYsU0EHcRS6rE+rVW1ZdGHz9CveKvUqsc/kh28RD/4DHn1udJ3IlOCoBEtrsYjaOMOUMW4vS5VpeGPC9LMUVO/QOJEpFeBV5MiUDMYt4BToJfoE7aVUhYpEMmCiGX87+h/EaceWliFCiuBL/ziCwaGgwSAVaDqml6Vpnht0g24rZZGzKBFi4EDTtM4Htvc1zbPP/TllRi/kKgW5IPHgofPGAnbjQQYF4ZXonfKPpgzEfAxlkVYe7kxzY8NtZxFmiAjGPPnXWqd8Ffobfne/YerbNY9S8olDDFbsf2GhDQkWTTuL1IcO4tmyM/VIliIL9pMO7OZF8Mf7Q65vSXtEUUQQQwOfntDoOrGt67BlqdQfRJqydx6wD2wysNm6XMTA+VBw58HlgLY4MhLZqmynwFYRIbd17BoRKqUxjDhw4cMmbvdvb3ZiyfxWHqAcf6A/5yN8rEgVaNncnbo1gIJ9Zly1qpPY3HiIOMFFNGwf8Az5yJQWHihNs5SUaTj/fV/RzW2d8R1jlRJK+EjYQ1Kl7rqm2Get4Rdix1QPFuXToOBESqbnvLnw1H793NSq4Fd8U+GxrA2+gZxPG2/EietMKUUrObeuhX5NH4gj8etKHl7YyE4eLhoP95lCnpTP4sEguIiojBH2ph3BIiU/hLS6avSiBy8C7W+mk8l7ZwPI8Xl9WXWFvrW0Lw8efmYNIx7t94xCHAz5ZYD/xOzHz50HvR2akn9rb4fgSYw9fdFpD0AKC0Ce7tDzA4Zglq3q+rrKD/4vLxcVfDB5Yu+Dh3Qh9wX/uL33ro2YP4iFgm3qsipr4+GrI88pzzU7CiV80n5i7MpYb/wa322Dem0dTFfE2ElcbsTnSUw/4yNUstJtyFmLzE88lC+tYZeL3t5etK5X+j4TLkIBLcfkwUPEA//ZXranH+oa4+wPUUcO+IkjsygihBrKQq2GfiOe1qVii+vks3C9rM4HLAX9y8tFttHLS+Ml/CFvtp3YeZgwgX1il4jU0lYN8Dsb5JX4yhS53Se43XI92AjZHl1JjBiGwEF2b5J4s/H4zONOLtntgznfOoVStTb5ONCl4xMhe9CwUmdeX6/E2KKEqUHglxL0dux1yPbwZt+6VnRZ0D/UlgbNQgwKHOSAt+3o8bYBrfh3p7Z3NO2qxL/14oa4Cg0LDwd/fO0YuBPbBz4d2OS6LvBxTZEu5Irl9D+sPEfXAx1Am7Q7g82zlAKpJ/SzwJtbhRp6X68XaCyaMcXcVIC2CJ2bEj3bUtRaA55nk2rkqDeF396uurC5j2m0rE24f8p+ZyPs4+MmzxG32wM7HFrJ+xdegBRoZhZopwY+cB3xht6yVOxQlRD7+HjMWPhg4/3BhshgY70TmsGmnnQo+Mlscl5t5Iftaf5XNmEwj3Zqo/3YoGk5nYsX+lZkbI0agvoPb0CxEesYO4mJB3l4EmNZF3XWkjtrvb//7afef96Q5THr/kbbnbXPm/8EInarxHfFPsJxA5qetr1RJjY256bRajsWNWJ2JSYsk3Uu2N22SmxhGa2H7xUD/Qt5T2ygiPnt1LA7NtjhvS5XXS+v6F210X7yXOaxwh6u5wMh+jlmXuz022a7g12pLNJKPLs22W+1Vvwi3fHVg3qxE6ODOluKVKvlwD/Yw/Kazkm/ce/Y7MHmUmaF3lX2l3kfxJ15Hf1UQnu9XFQLcmLXHR/dqSHvrBlu7J6dzCfW1zS8pv7540asbPhtyHKbZ6DThuwfbIaZdkTCb9WVmFuogW0p5ID0/Ts2oY4UbPqgTgcyt9LkY9LiviJrIot18Mb1BzpEhBKjFGR1abWMnXWvY+QKvWVdsM0DW554Vyqe24jhykunB75w3TacxM6JzTf0s52kVBbLFqqMyUzt1DTr8YHdHn4JQ32xLy7YaGVesv06a42vDVaPSeRzvOzYwGfnqWvND14c3rDjQZJfr1eZhm3hOP/zn/+NGjHpF/O//fa7/OdZl6UyH73K/ri8XBUlRdrJx8k6oKL/6+urTOuF/pUYyVIUKsyB1n8j3rqkroggNw780HR9eaHeAW8LfQc6D12cY2yeF/R2LJfasd2Ob39C666dWMBcun3c9fH+zouSn/r5/qGfvJhxnu3Mo7bhxiaif6v1Ttw7XvwPZvwPVk46+Wh0yfZ+kMNAqpewAAAQAElEQVQFffwbWOvaZHsva0HGExhqxEhEkeneqCkP1q2m8SDenSeJb7JIhTy0fraz8ynED33X64tcI4UWlRw+2CAfMB/UINNeoN/QFbPosi6y7VsLbFN5KfyKna7ItKhS3y2X527bdyGOFtaTGTl12bdOLnZqTNfP3x+0pUxz8lhDYsPavnqgr/1eStFK3CzwBFk+ErTv379rwQ6Ww3Ex+ayVNmCp+PgC3aExTrmv43/rLOLRdTgLRHjZsOBH35v+5fWqC2u8Bp1axbhUYY4INkIiBvMMtqZW7eSEfeZcPvdUBnWWgtThVcG/ME98e3vFFiHrhhkZi87EhPXaqavHLsY1hRr+PYnfO+eNHOzYcpnxNmOV/LTcP4mhd+Jn49mi1oZegatSiTEiAq8JeglPBJeIwV0//X92Ot7e75P+iey320ZM7hoEZ8Ads+ikntnmd2rFxnyyEZOegwf15JdfvvGC4ZdJ94NY/vnzfdK+fezQPPCjgIO423VAbGNdgogSfiwFPrxUz9SMz7dvL8TKqu+/vmDXojHGbL+yFl6W1MLz0+vrRfbXhq12amlEsGZ707KuT/yGzfAHystHLQ3ZEroXOYYq8feCzTwPvrytevm26JXz6xtz/+uiysuNbIO4XZFBWpjf396u2PtKbhRFhHZiv1FbrsSdFOh1yHX5Jy9AF+a219erfv3Tm74xN/ofaVn+YB68Mf/fPvAla+r3n6f8J6dvP4W9hh68KOABWq/XV71c31Trog39rKftsED35QWZmjSIURGbf/6XN/3p37zC56rvv7wB39AxdSVG5z+muLyoluu0y4lvT+bIj/dDGy82TtaPfkH2Rhy63pmHa0BrjdxtxE0SZyty1AnGgTM2kC6sUW3DUlae06qkIsdHZ75zLEYEbV2NeuB8WdcFe16pQ+fUyXb68YMXwwR+x8cP5zLr03V9UWsXbP2ilbmlkNudOBw8V/jPWftFkNdBd+Zp174H68DHY8B7IIe0sx9VeCESSvyx4ZlNV17OfMfH37+tentJ/emXRf/d/zH0l38nfeO+9Mo+ZqgztyylqmaVU/9CjtrHO/XI+Xxjnunk72DdNThvrAE+kONGTpzMeZZpZ52x0977Qg18kZAgC1ZDR75VMrUyX78wT7xgw8s6sPMDtE2Ou8tLpT/AAxuapdi2qYJMGrT1QXkK+XA82OdtlRbq7EJdEXoHkCXh37SsoYV4Ns9X8ubKmvM5P1xVSlPwojVZ3wQ6Xa4Ji67vb41cAcA1zYYxGjlQyYkCj4EuoaLXl1et+LU2QUeqrUwISbbZ49b18bEpc1GBV1ukX39Nvb5W1Vpl/xHe+EzTf4lt7KsrMl+YNy/XFX9dldSYj9sJrQc1ctPABoNJe10rebLK9s0ytDLGcKVev/o3Sb9d9e/+7ZUXPEXLZeiXXy/6068rHunExgBOVXSr2ZRRMa6QqyliqGLPdW1qzHOzQ+5L6swLOfZKfK7wW4QpGFvkPFp59liWwvgOtm1waGMdVJv09q2RoxfmjlWttUnyIBdPUAmXGbuBDEmtdv/15UJNuupKDBb808mrnfj0nDAYI2xiJt7rf8Fv9rPt2ekMVZUI5DqF2WW7u/96Lchxwf5FGznz29/f57qDgAInZvsL+WDcC+fXt4IMFbkruhYdp/Mp0K/Jx4nw1m9jroItvkGtAeAfPthmYJcirxWM/2DeeH/fmXMMD3lu//HjocFexdDQg/WI8QyIL9tnZ+7sPKOJnPZ88kHNvH10PaiVzrVhxhTNZUk1YtNtGzXANcNr6YOacngddWrGj/ljRrhJ/kfZt3vQHvjp1IMadGMsUx2rO8343Mhny1fLopJFPg7Wmj6LOBGUCuaI5IpgOFkzYyBuCnNE18l4v6QXMjrmW61K/CP8jKl09K4LeVRrgd8gDxiKTpEDmy/kV4NcwMX22bShj23DcAU/w4amV1yHLERAgE+XNl6GPzxPM59v2879rp11yY5Mndg7CDzYy0djTqylqBDvqKHB10n9OcDdqH8dX3ut6Dazo1vdX76BpWkYIkIndB+sKe+3G/x2aBbRTIyf0NUndJWSQu3Pe9qR+cRPg1qfWWgP2Y9mMUGadGwbwdN5mhjiwL+W8wnYHN14xJBpWW7TMJzo4Fi1i2bfo2nNqv/Df3eSz02ZgJDVxMm3UkKIIbFOyUyZ78A3B89r1u/BHovz8fZxKCNCEaH/2jHo+AI048PdNCAdfCAwx0fEPH/dc6OSKQeOA8jtEzJgqnmkx3A1oAdVeUxETJtB7fMeBWJeuls+QvyAFxG+lU+REuwmzHu+MuOPe3GMSZmLz4/5/nNTfLX7zE1As1VNHUrm5APJeYb8H2ej/6fA4K8GFPvC/Wry2W0+21G+Nq+IgKZB8ywO2PL9j89Blm8EDiabjREh4zQKeFuqKpG5O1koWgcB/VzcdIpcJyg5M/4AxBERfIv2gV8FnST4Tp1Eh5ME0XVSPA+ikthWFGxAcHkRBzUFhavAzz6OFDI/4WnTwM8hHxExry3nxJu4Odsi8DfK2BcGcUQEtJ7wbAta//HxnWVzX4gf8H2NFrLc1tn3EaGEaXIWh9usKOymiIhOv5DjSxZBjXvkY5jsm9YKBb1rpxA96ZLtEnbpEzqJ5YIaEYoImV9EmI06ySg4OYk7STyoWn3ClB58GFkYPY8TnN4H7QEdIVfMa8hxLYU4hqA7kOkEjlmczMy6dWh/XR9UioOiO+DvPj1HM7Y/5aa/A9YJFPjFxBjPKQR+2MRGcCcwZShF8/iUeZ5CiogJ1p07gc69oKF5nOj1YNPkIB47+plMIY4qtn3KhlIT01++HrKtBrY1mGBEIDvtJg5aRPAt+MSEju6RodpyYnBLu9S4bzg6I0Hmw3kguP3xYOL04kSfR9Bnsk8PS2l6CxNorSqlSKF5uD3o841x55qGe2/cWo6B3BbC6AnbLJYJ2eErwP0bD4EbMWUa5llKwOMJyaCS8JMP26Njy1DCI4vbn/43XoS5SK02tVYVkfo6pm+NzqQszqw9FRFPWuWJhzga+GT4QhyQK/RVbFbRO0uZ8WJZd+rCsGGNBp1Cn3EO6onPbWlKxsJEhfGtNQl64mj4euVB1222uWMCtoIMYwq+7XI7VuI+0aXNvqc9B7ZJLdCv0HebOBIVKhN/Awr2My2a57jaCouQBToVuoc2Vk+mf1DLTuAg9jdqpGPA18ngiFBCtGTIh2WJeZ/QDFw6aO6E40nubdhl0C7GCPlC0watqlGLKzIpOmNAJx68uHDM9U87t1bRp8yxCsjy+ezi6jnm636BnqFSbw9yyA90G/FjGm6LSEWYCBJj1A6/eTsphRIdWmvYwlCQVdM29seCTS3XSa2KCOikrHME144b6gHDnzbcHswj5xOw31QupMBepeSTLg8T5iWOg7gwlCLoiv4EAoBHhJ5Hp2+oYo+DeWsjJ7xgiwhNey5tnjt6ecTGQtfzmzDOM2a7+jjxxyH7cdAuFriFeMgJTy5f+G5zywNdHA8nenjM6ZhAXg+fAD+sqYxE3qK0ETzQnT5jF+tmnsLPG/54sNF556E6S5ljQqENfT7YtLzxIqWi47ou6JP4vk1/nPC3HB/0f7DJYlkCe9qGJVOYARif+AnnE981rbxwXlbO0LuwAV3gaXkfbCzYRh5nUYMhBbAtI2LSErInPCpjKnlaSkDXn8HXOePXtJNxHSIP60b93jlbvpLJQ8KBbidwoE+dYF3u+12uh5YnwavLqqyLMiv5Unh4SYV8Ly08MEfKrpl0DjanOr78LDEKOiNTBzF/Z2E+XMA0JMQ17cGFedoHvreOGZU5UeoQcd/GuDsL3o3Y6mfyTFOEq3l4z/kwKRY2EUUP/HRHx5Ip0zqIhcP1Dl4d/+7Qe6D/gznDtNel4b9l4nYeOE42/i07pFR4CE/sG2xOnLwsPli5Dx6klrWCLx0sxDv4xrmwEZdZaE9FBGeDFM49+DqevIG0UasaOXzB722p0Dh4sXHXjtyKocSHBZ5XNmlKKVP/ge/EMYCIUEZia/dJFVoLdEoJ2qQsSVtFhpRC3EuVGrauBT8VWZ6Az46PTmrFyrw4umR3LK1qoUaVKq2c29KwTdMCj+vLiywPmLI/ROyNcU5/38nlBw/PEakIy9GRZSgzGYOtItWPQBchy6qVjbVluTB2k18mOG9Ms+ObiJhjzCsYZ5uYV2AT03NbRCBnY3PiyqbBqiz6PFK1lbkpU/Gda6o4EnxOQqh5KqWAV7UuK2NTpuvNloqdMgP+btPziCLN8ZZ/aGfHyLp2Ni+97hLHwBbF9u+atoHE00f0+dMx8E4Mrs7vSlyDJyfXBCn4EfFbmRdak1Z8ZZnsJ3FMmaqUbLi2iRNq+KfOnC/wCvqkivzruujCps1XDRa0Q8KPlf6K3RbGVhVws6RKKcqUIgLzjDknrMzvK3QqfaVWBT/OoZOEe+Dr28dDOw/lD3Ky+2Uw+WjftQb9tsh17BubnZDExyd+75OvbVywU21l3ld0ME3nhuvrQrxV80OgTsx3+HI7cc/Pe3E4H8zPc/GdWv1AFoyggPZGXO8860QeCjYXIyx9qqLv0hq2XbWsTT5cG1CauOAzfRHodbAR8yAu72Ko1k+ZFJJturP+yCzQq+i2z9ztzDEZRTubFYNr07aMgzo39SCu4TBjYyN+TKMhy4U51vYIAsZnj4sIoyLWeAKx5XbTy8BfGORkrvFvcHToms6Kv5ZlUWK3iJjjHtS3GxsgmE2rfYkeVvFO7dsZP4g3y2a6z7qSCuT4uq8UActpfZBEEcglroxsgbj2KdG7lkVRCptJQ7/zMsd+syxGuTOPOmYGzE82RnzOrMiEH6iZEUl8hH6+Y3NkHoMNWzZTnfcP6vhju+GPG7be5PhAOVVslyUlREp0FrSt0058TnnHYE546Kn/YFzRhc3cdalstFzkFxNRUv5N6DtzdSnEQ5E8P3RotFYlE5dUSplXnptWbDywue1Gl2yKiCBn0Dik5LqUcBfQJep+Jvdhuxk69f4kF1NtbepQ2PCHbdTB+fb9u75//6YLfRdss6wruE2Jqg2Zeh+q+H9ZmyJC7x/v837Fv9vjxlz+kCbVU5M3sriGBG3bxhyz3zDfLh+tLZO2X2Ifc4485Xza8IHt7hhLM0bGjs6OC1gyZp08TcP5QDeX6IgPOs+HfcpY1KhNg/nB9x5rUgtylizSKPCq2u5F9/fkHDpmbGjqFRGSUDqE7py5CyDRp0L3cr0wz9+Jm5MXV3dy0HqhM3qOgY2ptZ7nXt/wNS85ahN0hixrRMBD3MfU4/X1Om3+wgs+WOhkDWD9BzHk6w69yJ0YSl2Ys7MUdXB2Np0bhEPhYbKdez+07Xdiu+n7L9+JnaQ9JhTioFH3DJVa1JYig/30YA37mP7Z0QkxsWVFzz9iH5o7a4/GmmAhLkqryLPA5wU7Yws2o3/8wAa8SOpsVv/4/WBzu+s8CjqG1uvQi7NUSwAAEABJREFUhZcSF8ZaL69j72zKDgxiO4WCuBh8S7/+8gsCVDGdT7i9n9i4w+dF6/KqjFRmTv7WOaizFzb2ry9FlRc0/tOcF14ImB/kdZBPnjs07R7o1/X7bz/0/vNDtm1Fz1KCbviTL5X5rRSxKf6BXw/kKvSl+OITk6/1sAwbaynX3JKLshgvwB/k40kt3ifYl++8EL6R591xDHTmq8EmuGnY/oyA/om/kIG1XjDPinVexqA9dGHeDgn+Ret6Ra5NplupQ3fmH30eziPrjHlE+aTV45Om0I6stgNmQIeGrVKtVcDXiwr5WGr7PC/wEjoleCHTKsTMlFe0I5frRKmVOz6By4jXiJB1tBwFe9CjQT524P54p66Y7hMHdA8CX9hrwG/Itej339+J78QWlbbg+pRrQSFe15dVl5erLtdXDXL4t7//1N/+9lM/ib3MOnVJ4jzTnEV8V3RdwO3qrJ8dLwO7nsehnXW8sfziSuhTMn07ZbgzZwzu3t7eeGlL3FEHI2LK8+3bN2WWyavaXjaOUoE/xdkwmHc/eNHTyQWmEG28bPLzVMPGL8jvnH97fZVf9oaazgMfgTt4aTrOhfi8ScyPb28vmjKPE2mGfv3lVzkW7p8+HxjRtn7wEtbrQfMVuUuIyW3GfXm9oMMqi5nOlcup/+3/5kWv5OJSIetpIiQ+SB+8/Lzqxf8IgFpxId+zSAvPV+tF2D7QfZd06ME65I5enRdTURfsYWjTfp777feImLG6YYSOrAGXQn4dx6nH7QD3wDcBvQJgw+Bsw3P3uI+53hnUVAE+d+rbznzlOQMUOcSYEtXIYdvJLuxeW2iouo1YENcDUBzghxrr8gvzQKsrJJK5+FX2iWPA6J6PmYKE6OgKCh9fr2vDXwsxzJlnB5ZR+p//44duHwNbwwU7PuVZtFKnTa+PTt8OHMRAJ+Z2Yl368WPXb3+/6cfvD+5PibrTcVqk5uHzhXp5Ze4wb0ynjRr7YL078G+A4PNP1jpc8oJ35eXuQs0PXnAakueSqpdriLTVwt5loP/98VOm94SuxGCuSw+ea4X3v30jLng5vV4b9gspbLmuQK7W0Bu7FQg6JgzWVz7AW3n53HhJ7piMqPApjBsSL49MxzSMX0yrVmxh2xzk7p2XsHfioCgjsPFF1+sVWHT5XJ9KCb2u3oduxM3DcdchDf6379fp13fWbx/v94lnGSOK0pBVPgYxpPCV9Dvzk+erg/Wya8vAT+5HWpHSesEGy5pCTBWG+/zGC/WFYBtGIjdFrrr+d+pKqYeub0J2CZPCpmiyi1RB4dkWol1yKJoGSxWdzOMdvyc4y7LqhReh3rMaIDi3dvbdIwqDikKp8xh68Pxzv+3YYdfG9bJUXZj/TuZn0goZKvnaFBHIX3UcXQO7iaNzvt/uelAvUBlREnlSA30OZNnIHa9JHwQ3YpF/nfo7sDtoyLRjrwMmlo8W+cW8fQvp+fHzfCU+CkaLQGHXBs6ZBRmrFmo4gvkDTyiA0igskfG8hwfckEtKxhVqxZVnyQu1KsNySs95rIMTOpjbB4oM7gRYv513WpQbTaBWeK2UxKNlCKTcqfuGwCkBTbcxVLBTwdc0K5JW/Gx6Jzw8b57YZ1DXN+reg+c9TIXM5tzBJ4chEuQxKvhKtRQVICImbcjBPSR/JgwFeeM4sK09TrSbp3WJ4EZcDb7+Fz7uHgxCHO3ESYfIiVA+9z7U6Ztn2sdAxkhZ50TBTpthfOI43v/7//PARxsiLDAtctxkxNSBBnldefBs24l3MYcePOPa186NIMfBDUUYxFmiYQK89HVExGyL+DwjTETo6xgIZMCyk4aFNMw2kIz6BETCMKA/FeXCOAbQ/otPKORPxzCgmrzm4ebPBo+1k/He7MeW82x+xv1Ee7ZBLJPBdDzbB+2dOz5uBtxdsiAoH7qOQ8IHGDSRWbJdEIdxmuC+YFAEg+UjZ7uvjOezZZvn/+zLMpjel8zWRcg4mCx8PT5tJY7n9VBE6BkwNPIxV9MwcIt84w9fPWkM2rq7kGv8IUpETDwH1oGSBnFUJuAsyRW8+M70tRjLDR/LYf6GJ30a/Rn+IsRIOPsrwpLllDciZDoeS0xDTLRrtokjIqD/SeDzPuLZRq6xaetEpePzY76+HCg9JkHfPSE4RQT0Y9JPrsUxYN4nfnIXU4Zpd0xTSpL4ddrJOCfZbeiwZdhTtkhoFuKgqSTxgSVnH8VFFOLMoHC7v8rHU6xnLJj3SUGCgDITuxf4J2jIwbc/yXj3lZJGg6fkYjAgxMcoEwZMhwOL80T61G8O4rpQDWurKplzvPUwzeTe3M7PiWDSgYbPJmzrM1zGmfx889lvHC4VEVN+y9WxkdsMpZTZXqkqmUUHMUBITfGSMXzk48TgBo/xPSIxrjBZdW08GNv2aD3lVhCrIAb2LV6kY2Mp9M/H5BdJE+0wGeDwDC/zhpVwt3CTPCwyBAr3Q1mS65jt8owPUpZQggNL4k1TduvdCQKfBW05L7sm3RA/kSpANWSxyDKN5DozJ55t6fFgiyH6OiKCOLAcpjeQuX+C7wX/mOOtg31om9c5SacGMnceLnwOSfbpg82AA6Uh+0k3WDQ3lVKgpU/ap2z/QLaMlGWMSCgk7X3iffGzHdyfEBxwRKL5EfcRcCVgdgw9QDS4vWROfhDkFhxfYDeHvqEQm5anct68WCGGJmlsOrGx77yH9klf72PSeY5p5BciDOtyEC8bi/COXmOC5TY702EYi6BzjrWoEnJlpdvnQnsCgX1hjPzWk8756TjsJH69oLNdp1EgUpIxYAz6B2OCe8WXPB1ZfD0U2DMDXug90Me459SFwTKNUBiH8WNIltU6G29i0G557KcbD4wnsrj9C05ouW/g/4iYzZnP87zh0vbNUvApDNwIXsdAnGQwX9Pxw8GFhx7b1zK47fDCE7kTe0XEJ/6A1inzcdw86Sd2P2buDpTwWMKPezN8QkTIOUoKCbOpg9d9oYBW6sFCb8ZFLlraSrxeFZnKCE2ZJNkuT9rmXxjnxfFpcemVImLiGr/zoKl5jMlLCvBz9pv3x8edTamHzs8aaP1rK8iYLKJWeJ2M6+jAGdMV4tT8PTf6ATUi4EvMiAMbtVZF06cdTh0o0zFuyaZSFuiBD5791W1/hU78xwk+MAix8F918IBwx9f+BztB7KQK8b3Tjiy2GXBC+8Hq+LSRkSLStE4ECSXXlScgb8RMWeGFGGyGbegLHWIoMtGzSjC3Tk8QMtpWnYX3Du59ymWdIuKPPvM0vbYsqsRVRArRp/82VrIlU1cW+14Yt1YgKiDQtWhQv4UNfHZtPtE1ob2s2Bs051lHP7/oylLU/NDLC5jCZv6ykvMlwNLMZz/03rzJA71SEllCEUWZRaU0xgIL/CVZvwK9F15ANvy0tHXaeoGv2+2ng/oF6sT1fObrwhwWkRrYUEo3ybR8b1k91o0PXrze2Qz1v6K03zKklQffRF5vdHiDtJRUnbZZ9A05LovXGIMHwF0ndhjoERHIXWUbb9A8kMkPZLbJIESs15i1ZKhAe1mLIkKdzSdKPv6SEh6GDr7DI6NNX79cXxkDTxpLKbQtbIRcMA7j0c/67DwcbnOT8aB9KMQxpMI6sGFL226nX7MnZkxOXxJT4jBPP8ic1qfTgGwHNcQ0uVPBMDTxkuFg7IEtAxjz+iQPs0jLkirolhM3uC5AkgOdB+ZDnY3Xyty3sqEVbLR2ZD+wU0RI00fBWYoIaK3UkkXJtThsQ9vWcXOfsTNkWh7x8X6wobxPG1b83pBD0ZFtaGc9sm0DGU5806fMmVW1JHzEmK6C8AMfzpyWKQ7GHuCP2VfAjwhya1NmqtYmTbzUPMZgrdGh3YmJBzhBLDQVxlhm61hbozZVuU773u1D0oFPA5onfnBJ2bG/f4vKNQLzgKFJLyKgL+08QIM+uTMUmw7d2ZjaiTnngng4RCtkP3Xgv1KKLjzE+7wzVx8kby2hjFQAzmnzdCxEhkaXUEcS11x05BK8MYSWy0WXl6vqim7QHQRNRMjHQNg7ta+URPeEv/TTv637/gG9oUDoDn6fk8iQWPvAgbOe5Oe4Bb83xjdlVrUSk46U3BegQyc4JzTdN/Drjs13ncQR4uqkvi7IV4mB0wbCrwebEge2iAgFOkbk9OWJwQO5hkI+jON4RxWd+KGgo2GhXtpOA1oW3xu7F14EWJ9tzn2nImLCELJRKztgmhoSPcTZUCU2a1mUUWXZYC+G0denr05s3YgTx0pGoQ+dQejd/YeWpZH3q769vUiK55gpZxXBpgPnme1AR8E4IsDZZ86KI2hv0MhSGR3IEbJ+BduDKuETzDH5uHbVVlVb0v6Ufb7w+v8z9nc9tiRfmif0rGVm7ntHxDmZWdXVzcWoL9DQDRQaiREIic+PuJg7BiEu0MC0hIRgqv6ZeeJlv7i7Gb/HdsSprGGExs9e293Nlq33tczcPCJODO7BRKY+/Rn4YBehBQSQxGQoskzanku8yZ8qDBIbz3dsvykjyG/i6XSWsOuGjyCpLLSz+ecaXJDLeLbbgK03DHf8O8QNUvgFTXAu6LMs1EO08sf+ci7c2Fi1Pz2+1oLNO/SllbXSysZXiYLtx5z/CCgPVWH+SehBlr6OLfAXcVANrWljnvQ8EhmKCLn9l+/PKoyZsYAP3T8gYJntT8sT8cCPz3b3OWev1DLDjdwxTbcf0LBtJx0aHHM7m0wRgZhoj90jEt8e814Krvd5HRHTthEP3BlnBFpGkRhT0M+xa7kK8dgW9MPpBfmnTejPxO/0dRzS4ZWlaF1W8vIkx2+rvjY0wVria6E/orBWuWKjQzs8B2MP/OUYKNBI+E96n/xsI8eZfKCn9bXug3gw/vn0pPP5JI8/jg39ugrzh4jTFbmtQ1sWlVzpC3XG2T8bG2U31lhynGDwgR6umxc2X71Jza3aUhnTkfPOmv+uTuNBvfi4fKiPXVkOLWvnvIlU1/kpuR7a2Hz84KXoGKneBzQG8X/nHDo+a4zlSuLD/fbtjx9/yj/oNMhPq3pQqzKKMqtaXciXzljmbQV0hlHmGdEVEeAl5yIPt4w7fB5n8g5a1nkgS5aCf4qyFBXAsbmuq9a1ylNWFkEjdZ8vdw4d+EbYrBgXf8+XiiX08xjoRmI7rhFDC7Ze8HNF5kGfQEXNqX/H361VtbbgszNdIf+AwtvrVTc2vJelIhsD+HgOurHoOZD95DnlzJwy60zXspYpq9cHF/8GLy9ZKj63PXfwa2n4YtWJNdrhPzfPC4n3t019j8mzIH+lbjTq/0IdOfEyevXLkVYUOYCuCCn9pcROTa0utIVM//4p10EsdBucWLP+HTvZVnfWUP4hUMdtYCjHJ4N14BP7YUfGAv8T9YVudexyI8ff/RKaubDAd0B7Y94Y0N6p3/cbvkD+6+Vg7d41BnmFbPZphdZOPHstekBLClku9/k3nPwDpwc8BX5rqxo1qpRVEZUXO12Tt2YAABAASURBVHfWRXftxKzrR8F269pUWJM37N14YeQYX047docyG8mDCWRjvUS6YY+uztquEhs6Qlf8aL+vKzFLvtRS1JHJ+wfTXrT1cWjoQMYdPQ5o3In9d86H2lLwW9XT80lSEQjEaqozrsDjfD7LdD4+PnTlGe/ANv0Y8BjE2Ab/G7jSzlzxTlx98NJp34J7CbepUAcyoAt1KaDVWXde6EMG8vqGHwZxW7GRf4hkJZYXoKBHWxZkKci5IdaYc+aOXTfW1TfmkccPE0m1LFqZa0ZHg6wq1M2DPDq8LlNqZx32/v6uA7udiYGX8xPrmKpB/T6Oq/7u706KfJeI3TmVJpfIhLgK5qghTR0Lfn/4W5rzJ/WotSBiii7zNxAHedWBodETnAAS2qEDXhhNYbqduoINRfw6bq7Y4IYf78TEsaXGsQKLdDTdTRe4It4H58ym77zgOz8VaKOwhrLAB3shCCwO+YVWR3/Llinsd2BveKJIhjhCA95irPPj4pdn2HMwpoJQGVSE/FFkGyzE1o1+x5/tk5JKhBK89/c34mAH7hJtpvfxcZFfSuIqfCPwpFJCC7HtOM9cNHrDL4c6eXQQ27ePg3WI1IlpEasN9Qk/6Fzwe8f+gzlhFyw1RU9Buyo6oAJr+z1l/v4tciFoFv3ERTTZPqQ5dASd1PPLN61MJF7nnJhLztSvhRds1vPm34ZHLsSGtrS0Osd8kAN36o1j7YDYwKZGsExfgDgqxIXtLw7Hwm6/dqlhg9qGgn+DPoeBgVDV4OXgnReYO7FSiOGMAoawW6qUeQmOhDuQRVxjE3zmPLjN5w3seYxpQ0+1tmslH07kuMeEBnSKSkoRISgA0sGYOwOch6v3GogB15MMYrFLtvlEROAOBDeozjghW3n0037zX3HANv6h2NOTVNuDg/+yg18wv70dgrROp1Qhr6YI0IoofKfShqOxw6T3A5u3B64FRvbDAQWfAhHLaogI+AMlFAGFmsxFjXq26OlpUUOGtki2XzLuIXdgu1REpT2VnKWc+oRCPqZ/O/IDEUURIa9DrthJ4CZtB7HqWmRcEVzHsamiVy1pEhMaQbxQzxpxlTQXZMisyNW0VPgHaOj0oCH4SKg617+wFqWfW+QFD7TZ55gbBFsgg+UoxEoEOGOgF+OJfcf/cN2nbT8ObfjlTh00H9s2IpChQDvJLalWbIXDSiYEJFwwz6DN8+MrFRGAFOgR4euQWHcRhjJ0hEYS0So61Gk4qHcJ3YITXOeD6+Pocv6UAk0wPcDXG4mwQ2hn7t6ZUyxvRCjCkFO/jnCo5VGzfV7w5Tbjb8wPmYUWQ3JGEjodL1wxRspSOIcyEkBi+gNIhUoJISKxd9X/8n/1XTX/kItGjfRwBfwFmF4pRW70dTBXL9QQ/xAALoGujQSAMT9G6jCZN/7iOlHMl/9DYNyvMT6DLn3izw0mEmK3IRFG/wOHA2YCAz3+CyUilCUhFfLhPoOvQ/xzf6RvJ2z7wSTS1XEmXforQBqnjAkRMfHdFhEEl6aTDxYNG8V0o7AdBKN5DTwFOXGatHecZscdOH6YAJTcF8hhGyVnSMpA17/6GM96Jl5zv4d3bLJPuXdtBJX5dhh+0fa1YbZTAENBEtQJJm6eAT1fm77pVpK4UUwN61pJoEoBbPPcWpX5l0wCqFDogRb0tUnTE9OGvzLd3iaOdTL9L7BsWFI+2/c7+JZ9wzY7uljeR7A9RljPiJDbD+LA41BDE6QpTyKPcbidH1+XTJUECkDBmh18ebz7aylT7ohUgpel0Cu5zzYxnnmK43E9ZHm/ri3r3QUHu/va7QaP6Z9+mfag/yDZHSiZIT7wkAr8Skl4x7z3GEOEuOdLWAE6nLgYKrVqaYnNU5VzZoKX+utRJs1Ku2OyTxsPaHRiYiPmbOPOvcdEmHdRRAAp22NZ7O9QgWx1HDSKpx1A4JVM8OirlqMhx4IcTVmgYaWEmABIVpV4vGtH784kN5v9BRTGw5Ja44m8kzsAfo9IJXQOrjdstnEmNBghFSpNRMxry4866DZvVUrAb6i7kabMooa/K1BKkRgXkZw1j4H+B3G0Q/wgTxWS+ZrgQNbpMyaRDr2pOrojlir2sH0SfiWLsiS8C+1NFTsV7geT0dG3qbt1MA/TMdz3bU54Nx7Abjdsg36Cucc17O6zODzuDs6d2LqxWL6x6LGcy7KwKFrJxcd5XdfJF5Hht8m8DF/y++yHtwcty2QclIFHZqq1NmFZF9VaFREsoO8scjd802WcR3tO296xyY5fHOMJrvsjgnGpT88zbjD+PuWxzHTMfuNmKaqtPuRH9vXUuIYvSBExeXAJ35D/mc9fwT4zlEytK2On/Mg2RAwdxMBDisxQRECKDlp9OdsQ8+HPMfFtK2/WPOA6fePaTXgw1jQ7C/MrD3/71Md+WZb24M25Wh9irKJTA6xjRGhAwLo7jiv9gTwJ73TcMGZpC3ovsm3N6E7duxEPdxZdN/zu6ynT57X92Bp8WbSu+OoBTea3MfbOWNMpJaFZtHzimL6tYJpXHmzuxNL9NnRQB2ppWoinSkzr84hASIVKJnFROWseg4khrRd3036cd2L3hrwbOXTzghg5duju5JNjHRQxRGXmbSrSkoi2UMEGUx9iwDL4WnTvk9aN+NlVsJs4Bgwdw1d0tB53bPIF8iBcvBGTttnOvNuoi6dpp1W2vccfyLqxmdRJlCwF3Ro+XIB1QqJvoX1dy7SJ7zs+tG627Ubcb2y+RoQUQwN7eGNwXaFDDPunild0qfg3Al2NJ2IR2Qk/8LE5dvFaxjoOt9MPqhZ8dYKG7UCTIoIab9mq1qWw6b5gr0oX7Uub/XfkuV2PGZd+YL1RHyxfa4ssx6QHXd9XHhTcd71dZ3zfsd9DjmPm+g0fXi434vyum+lQcwaLboM4d1bmG769fNx088O7H9yw505dN62rH+onjQt+u88aNHpHXgmzTnntv6ClLQ19sBl2tq2zJHOh9arYofAA7AcLrpcF4wlagucm/4Tv2+udTaUNnJv8mx9Du3CpLmwYvL/u9PkFWZPzc2H8im+SzaaK6TzfZKQQhg3CFfuewFtmvdl5mBnTn6lWCyihRHA+8BnKInATCDUeak/nwgN10dNzg1bF3k3ihR/SMpZgHEMlk9irLKxPWvEhtzLNZVkebcSK/VQgvmNLXKKOrRc2C1cgU/LmguPONlpZg5US4Bz46arLxzu22eEXEwY8XW/sj5v9DHis28Ux+bIBsFBDWqsSMewNyW69lejNpmkU4uFgU2XXhZfSd2LMNBO+Qe7ujl/ANKtJWEj43vC9/dvxuecG15zn+SfeVug25HN9HjLejRcNUsiH6fjl9/v7Hd9dgYt+vL7rlU1Xb6457y5smr/5RR6bERs57rgqJfFFVUOXxwbuih9W+UXj88uql2/YfDXfQJe7HLc7D1idh9jJV5187MpI2QcnbGtVHHADH4wh4urQRi3Z2eAbbLzc2SR9f79SN4cCO91ci8iVo5tiMLQoaG/INGjaXcfYFbxiG+eH8+/oB3zdCzqnow91CNgOtrV1tf0CuWx3sPDxodt1J883qIYSQYPYWNlcbvixUFsP1vTiyAidqXtCHI83zzuBZf72z0btB4UXeM9aeQn1sO8jZw/keMfO72wU284b+T6Qz7aw3Padr70B8/p6Q66BfTZ9XC747V037GEeA9tGIgDxNeWnZh7IFxGy7Nb1DTu+v1/0/vahC3Vncz0hByMCmrt2eBNKn7bq+Dnx0zJlXlw3yI/zuckbtmP6K2R88/H6Vth2AI7twU1EKCIkZBP3dPHNGC4iAj74G5531z1qneNisIZ7fX3T648L8mzI0ORYO/PCcF1X7is1ZIFmTKj4fV0XcFagIW+Z4Dx7Z0P27fUDGz18aN/ciIssSS1coRPIl+gwZjwgHLYKlSyiY15HhEWXj0JzW5IadCLWn3Q6V9Dol+GBVjLZHDor4ZFcez48n07kTYPEQJb7tLV5OUbe8IVldIxfqfGDjY6S0GWsWUeEIixjZ1yfueP4uBFfG3lpOjbkjfzeKcoLObUSY54jO761PX29Lk3NNXa+DEm5VpSs8hER8sb4oCZdyHvHr2UvJTXlf1rVsLNCWhdfL8ghRRTsJk3/48Mrm7ydOjXHnM9a1wZeyPK63TI6t0sJuUbOccSpa+Pzs33YVLJMer0XaAfz2saLhBttu8S8IzZADnLGMtaGHMQ8YuHLphUdhf0kt1AgmBv2fdMbG8gekynwElhUSwMrWTN3DYL2ju2cl60VfEV/rfJhH5nXQuytQNCY8Czux247m8vOzcxE3qE7a70rNXyQH6f1SbUuKvCyzjAUaHo6PxE/L74ln3d5jXRgtzu2cM344EWI/zSz49f3lv2OfTdyRYyyDG43TfsxIpC5yDIm14OkdJybXmvL1HdnzdD7eASpNG319PQ8c7lQy2hShOk08Jus69MT8lPrIkI34s083b4wlzbaM0MbMWgbWQfL62vLZLzz+TRpvr296f39VWbz/FLQver8HDqdQyvrL9uuZBIrZdpwIGZAe8zgFvnZp53M3zrt2Kph/5W8F8dArwOdpw2p/bKBIPLOi7fX11cdxMtC/FrmD2rgK3PdO/VW0I8Y2ngps20XKXatp8Am6M8m2woU1ugB3oV6OfCpY8FyXK8X3Vh/ETyKQHbkF8dwrSPuBi8YOvMOTUaRbdjH0PQLNbvWplLQlzCVUoP6J2LX7Q1ZbZOKjo5Nr4UParn1++CFlmNu267KkqyFTnp+XrGnr4fOTxDMQx+sGd+YLy7gW1bMo4H8CnhxDni2pWlZTsxxu155sbbtN+TcVHh58Ox1BOssy+s5xuCXPrbdwbPGjXi88hL2wstLv4h9f9v1xlrw8rHrxvr4IS+aYZdv37/pt1+/6dfffuXF0ne9vLwoqQGDWi8O6xER2CNVEpuwXrhA2/z8J3t//HjTB/PdwbP9ek7iZlEg/wXeG/t+1sMvF58/1yAvLyd4nOX1yLfvzzoRY2KE/S2OjKLMNmP85eU8bXj2XwpYmxADO/V5tp/vzBe+cczP/KJ+lirs1ojVPuvHgQzW90/k/EG8jdFnzDo3lrZMPq013W4XatmHPlhTvTLHzZpPzbwA1wk7NCtjsVuxjAHuhTbNtjvrno/LGzTe9XF55fyGrANdEh1PWsnL7X7oxrplt0xd2Ps3xIcW9BxPJ+asE+voBwTxUhi7qKDUnbXW6493/fgTusTj+fyCnit0V3k+HdTfX3971q+/vsw5MFPk5aYb8fzGuA/Wkzv8bY+ZL9CoPAOtS4UP8q0NWYb6GNT1QzfmO88LZ+phhONS2JN+B6sCvbts/8q8RQoSo+/wk4696O3HVT9YI7wC/UgV4qZRu5+JgciNnGj69suTEhlde/72t7/pj99/6N1rLWqRc/3MC7mXb1X+LcPvv6769bcztqisja56o2a9MW+84Sdfb8wj37+/0L/9kY29AAAQAElEQVRg811PT23WCVJUkX1eL2tVoq9cuwwSYh/6j//x77Wehpg+aNnluc8qDuwzyPmI1JvzlbXAnTWZ4wNETZszD/75x1V/+6eLSGV0FzbYJt2MUESgO0AtCJ65LAtN8Fq0rIsysWsf2PqK3MfED9paqxoIcZDLjiuv1a8fm8RLZYjjoy4/69UmZG9qKFoy9Ti6XH/uvHW7Uwfekd21yeA6crl04WIhHedOnF7lOjKQ42AeMgwjQMynCOGvk0zPP9yw7zs9j0/EUJbg+fkD26d+/c1+OtG2Q3un/U79wiZzbpRO9stcr1QR8pPu+XyexCp0Skkleqxrw2crNE9a5pommatD9s3Geh3TQF9a2NNo5K6UyiL5csWulvHj4w2cQ3wBfMYDxGG9PN/aR85L639jbeDYd594EduPynPS/pAflSc+TL59e4HCg5bbZEuGOGAQD9tuvOu4s5/kPLesG89ZV+rh29umabMMYviu1x8btu/wGdzfIJrKrKp1AR42srmZUhkHCz6W78ePQ6YrXpiWbOT7kzAbtEzv0MYzGq4kRJu8vm3kXiX2Iwd0YuKajv1scExFBHHZJpSSnBetzLEKyXXcMuzEo6dNX7+/35D5Cq+h0aXbdQAH6CnzW3nJ6xg17o26c0P/q+cN5p8PYtk/QBERinhAZlFgl0Ysr/jQwJJLLP1kWaWQj4fej+tBQyGQGnPlSn0tJYmrpFXTPgGawQ1ZJF9b1qkvBptyrtZzReYq9z14ScZvrRJ/9kUyNpWMKfCrQETMe7cFcnvcjfnIMXpH6CvxdGP/bz+kWqRI8gD77ax3CviQmvViIzYMD700D18PaosUyGQtxZFTJ9vTtO/wolF1yvjoG9SshPCy4EfqepgpypaS2shBy5hZpq7LGqLLJMTVPGP6eXbMealmXgPfeuxmZ9Bbim0C/dVQJ60y7YGC7od/Kaks3JAPjneu5idpL5no1Ofzo/lGpHYY2W7O21IKevYJsx2bMUQBnmNjQV8T24hxnwMi1svXE2ioGNz1fOW5ePm0Q4F3m/UilVkU/JufmKPkPPiiAwl3KceTfv37Q/+b//0/6Ns3x0FFrkM35lTbo1FwVhgtxJ68tpykuoprGWvTtPEMbjfx4QtggNwHSexG33OefXCOeEg0aKPr4SOuZ3GiISJQIPV19N6ZjI8HHo1zHPg+D/oMNP/8RISCAHQDV5xCYtFpYNjjPmjjo2kGzWOgyHggyM1G0efxaB8YEVIoYjS3GTrjvFnis+/BEJgT18M7E4/PpvnA6bPPNNweSgURkBjVYoflmp1DfZ7186zPwzjdun/2u9mXBwv1AXcxsZesNKeE7pbLtGyrr3GFgpkwnLTQweMZQCJ1gpes4CYZbihFMl76hotBoT0YYPCfdN7x9YCWkawu3RRnkluiKURKCCUUdOYo3BcNFomSlTUMRTzwLSfI2IjKoqGEdyWwrcNBcTH2BL74KIZ+HsbxjZtMZ8dGG8nnBzT3uc1nKQjilBNJPtBlIJuQwfYxeMzBWONDRoPi80AdImdZLCIlHX10VBsKtBK2TkklimpWWkKV6wDH7UFf8uVrA+xk+jQxns6vDw3DNoW+6OFWX4fHJER8pmuOd1+EsYYOYqCjS0QowBt0eqHboTWQg9v5cV9EqDPjWdeYrY8vzCExMNCg4Hwup75zgux0QSsZ676IEB8aBfg6JHQewsc+B5oW6TBRX1KFa9LAfYA6YBQKIYYiuYpUx453ZhYX5jEEXQYOADyrMAGhHGemFRJjDgUXlcIUCuxCIw0eFuF7BqAPrXIcF/KtlOQaOeGHOIx54LlQ21YMg660I4t5JiIEC263J2ePN52koxoC2T/trymD6Vc0tHz4BiZdXJsescXl/FheXyTCGobx6LfPSikqyOrrjhC2V0nLrEm31qZaF5Vsigj1Dp9DMw5MJyIgHdwf9B2yrLPF7djbYU1aaUTiI82zMFUo8GAwSSTn5C4e9sGGB3I4t/rYZTKMom7coN9Flwb2ZOTsK8l4wHwbvhnI5zgyjDHAMV1rJYEGpEaPGQ+mK45SctL2mIPxlQnQfDtx2J0n0BmcO32K1OMafWl70HjQ33mQ6owR8mUUYW4uQwdtOwF4cHa92KHTFeR5ZyYT/UMHPDqyMFQRoVLKBCngN6Z8A5xZM0JSCXo4jwcUFhaZj5p8UPvuPGz5RUDgA4YxXsTZjh2PT191ZcCDftRXBwm2ENPkd+A063Jjsnaj5QFVxmmtzoWd2z2R31nt9IH0gS+Il9Z4kNSQgk9KSSIVfOPFzMHG7Z3F0NF3DYgNiAYCDPAwC/YIbBE8MPUpa+eh7WDTZOCzxIEhjkk6FRGa/3wGZj/nAKWU0Feu2mY7K3rbb2dTz2dQ4NXR9eHHA/+4HlgfUFnAr1qXVYGNsqQET1DUWqgUcXTBivumhJc3qAfxUJn3ahU4Q4m8fMAVeEVhXZWTlmUwvYN8zizyojhL6nRetPIyIsn/CIkuKSQ/1BX6xwh1/OsFnMf6fmdxKg7Le2KD/MSmPEPMSS2LcK4C+xUIwl2IIZ83HnDFVXAT+Chg5M0av9iyDUw3oygM4I0u3XkYmXlCDXC7dXC7VOTzxgOmN2mOPWT6vu9TxxUJC5ByHiAK15LtYP90cv12v9IQCow2bHDrCs9hwkGXR+CHAezEECqpR8g5dWEDaYOP46i01PnlpLo0MVwH4x3LMOPDYPDYw5TXCIPr3fUSooHNByNGDw0eIKxDJ/asrzd9LGdrzVKoE6wMUQSC0XJlY8oJX3F+a1WBPdtS2RAHP0DgMxjgHKilzpc0kBDhyEbQpjGQlBcAgQyJgwyBY5Z1UVvKpBfQaa1ohS6XQlQl/wp4LasiQpXaleg/8FnHfgGvUhfk7aq0eeM+0LngvxRUYLtTKzbHAvin01mlNHpCB3F2p91x1urKw/CzTqdnYhVf8pCPOjr60IYSFx5KjX/1ZjI5O3DEwUKGkqgDXnc24BxXO09HwwPtX3HAc/RQB2fjYS7RoZQCf6mia6Fu2Aai3ThCZI93nQ9ibpk5WuGB59BLIPROXn/Sz1Km7sa3HwNbQWq2beQNqNheKjVVsduy2I6aR2aqlBSnCctaae/ojLAKOAzoGOBHvAhdSqkqWZVFaktCe2gg+J2XDDsvVO68AN/uoeuH5If6GA18/ANJy+P64wfhBZ97w6diA0Xqjm2uxPgdmW1zq4p5CYHUIAaIarntwsuyG/7w+ubA1oaN+EZwRRSN0ZG58xB2yL46jl1XNm/p0IkXoAV9ZaqcO2fDDTrbdpd9022wPlSzqIJTSwgBLKJJ4IcuWEx/zlhvqTSOwAMGNjJ+qqnWhbGD25wx9MoLzQ3ZS1Y2Lr9rXU/KUiQwTCvmeCki1Bp3nFfqnfOtkXdDgV6brtjgygsM29rxZpk3dDgw2A50XoZk61rXJtfZJFczd0WDEzTvzHkR+Bfo0LTdL84D7FFalWFlIy6JTQgIwyChpEjO2Jizr4W9N3IIl2Fzaams1ZgjBnNfQneB1lKbCvY5SJILu6D7cVcrZeIWiQgPnRq1LAsjEr0XZeUanGPWJuw3RA3ZNcagv6nx4G43HZ7DHRRK+WitKTMUIdYCG9cJblUl1sQx0M/1ZyFukyEDIh0YOLRksjH8hF87unTGxNz4bkuwFkj0xnbI0ZHpyibV/WrLFXgsIsQ0XBOIm5z8sRFxkOgky3Ic+H9TQS/EgFYgCTShl1lpSlVstTI3Vvid2HxZOYOhCdB4flp0Yt4s2LJDwX8WP4mR5bQqSioLPGPoRhy7//z8BD8RwwC0C3IVcBwzDNfK2CkFNq30dfziPuN4XrFZnRcHyB0pMqvgwrPtgS+u+K/ol29POrORBwl1vnbycKD3zubLRj53nlXdzkDZ7kxI6h2Kh7QRv9vtit26hNxjDAlj+QXT0hY5H+paZZj5TnwSVjOmS4SHsLauEnXJc+Wd+vP2dkW2DR4dP8IkhO/qHLNCK1JKYBCjjh2YzH7zvjPfXtiAvFHH/TLE9b6rqFIvy4yfXQe5K+wx0C2o/4G/YQYZLNk7tFNhZYFB/2ASNu2NDd8bMTOMgw8q4LVHR2fLvpNDrTWVWuW2jCLDTmB53dZxhvP9Rt6OPuR/DZkcM+IwH9srUtTIXYN4pnnS8KVj/IDGjbpheqWAGMYwcMHAAMzzsIzUixNxVUogT9eB4TsxHBEyH8t8cG+cx58CDeo3dkcf8zaICLeTbtTeDduaZyD5ujZVdAWVvOm8YLjoYM2c0HbbYK4Udl/Xsxp4z8/PWthEO8j1ndq2U+cKeVRcm0JK1hNncuOJerUsDQ5DJatE7N2YT954adSRtRN3toNlG8jW8Kv1WnnB2FrBEIcGtg0FeXaSXzwY33Hlmh1Rpo4b+eXrdXlWBPzI+ytro53YvxHPjqPWzmr1rI7MG7qbThJ4Fbm3OUceujHmzrokYV0Qt9SunRzceDFzQMtxsFFYd2Ku1lQlXw/iYccGHx8XPV6Gv8p8D9pk40lqzEcrsf7Bi8ob8bLdd+SI6ceBb+/Mzzc2nw/iYZCrho017/Vy1wWQUgEdRYfk4GpMmyK+LEdBFhp1Jx8dT5bxwkukCy+PcY275viOH3uXqpWDgsiHiNS6LlLwwd+WO7GraZc6FF4fwrcPx5LjeCf2NuRAFnx2pWa8vr5Tg4Yq9vAPKg5w7VNxFHgtywKPxh01BtvbZmOYdlcS120p0JM68t2x/8B/N3LTsgS6m8YzL506ynTiodXFrcTEk55ZO3rwQTx5nHXv2PHAzxfWhx/vB7J19Eidziety0kfn36oxLLj9LffvuuXX77p6fw85z3XkhKp5njuHcEGdQ2bQ9NmO6B/42Wr46ctVQu+PfEi+AkZG7IV7Ag2qIdUArtUnruD+LhNWSoBFtQhImD6ouOHY0vVPKuWlXrZtVOf7tS+D9dPeHXibqlVmVWtreAtM87K9P3Q6NKff76Tt1xz8/z0rAW8g/j0b807D67kAoYAB5s4v1Oq5FlBT9v1oIa6f7ctkWkQixuxPvBLRCgB61tbU1sW6HRirjOPDmRmDYEf7f/SUHvmD2MyppxSqJSqUhu4uzZivo+utqb8AxKNXGttzOvkeuVF1vm8allWdA7J9oqr/sM/fhdkVIib7pxUEo8p0k8frG/9spRm2vq0/47PDgM63FkD/+33D8Y/q5ZFB/wr9vt3/+5Z//YfnvF/k2tpbZW5uOob8/WyNK3rogbTAi/YYtemM7X4tFS9PDd956X3wtruV156f/+26pfvJ9qrkjUfQa3rx107eT/whajbK/QV9pOQMRVZ9fz9WSsxhNm1UP9EzkUEtutzbekas+OzjTj49vKitS7ECOuXUuR1SCPOMJHGkK68MKa0qlXmLvh1Yngwv+rBTd+fv+nMOrfgmxNrmu+85D9T2w+eo3fWCe/v1DJkHgiTgWxPi55YU6CyXqzrWtBN2BHIQ15HG70BSwAAEABJREFUmG8oVJBjaUW4meow8DPzyeUq1/x//uc3vRPTDJCUwvw2j7z/8MK6xXU/ki4+iKy//fOH3l7v+vHjXb///ie07sJsjASB2Pzjjw/90z+9qaNzV9FB3bjyEvfPHxdi4S7r3d05pJ2YPtCn95O2I3XjRZ+0I3EoQnqHj//k/48/dr3zsvZ22bQTSJbjdg18ELqTH/f7oQ0fXNDJfUSskjmktlQljyzcvt/IDZhKyADt9506fuXZa5cy1Vgzrk9FC/6uxNbO+pVp8UEf2lfWsQc1BlSdMPqNzn2TBgaz/oN4Hji4FeKU+Dyxdv71+5NWfGldcDM6hbp1Rsgr9cMvf7nVDv0L9e/KmurKC8lBrT6RZ55bSzYFdhzETEOnZV21kOeNvLZvCrnS4PfQbChmjGKBUlinV3CLkBI9+tR/38e0lZ12ELsiIgIFOvsuT/OH1TTjZWPeQkwd4Fv3y2Vgb2hY50NCbQ0CLKAOK9UqrdQN2+dAqaPfFDxLtbVrPYXO2HVZF/BCK/Kfz4tO8KvMT+bvOQeqSuLfeIaGjnfsMWXBvpQ9uAn/DR2sAd4uF12w2Y3564O5et+Rb0iWeSOWLL9wvukzitjZZbkP6s71fscOA3tVTJEaR9cdHwu/B3Fco2hx3lSpURs6uXrsB/jiCM5BriWydGEG+QjGiLGIQ7vgdwA7cQ0wd3Tip2TBLvZPaMFeC/GxLEJvKSIUkjgpsENkio9KSe59nfo6BhcRgT2bHngBXlGdeU6NwZ9CT9uiY4iDOrdjn4SuAmtAoJOHffZxo8fB7byIAIkr3ydss0iFXAquZ1dIaVrgWGdcTmz7JiGfXIT8bZQkJo9biKlc/8X/rqmsr9SFd+wPjSjYd1FEaMZ1W+e15/IbOXYH8svA+jzi68ygBD5v/0efvMAzckQouDBw0r+YwXf/ApEpgetxBn0e46+C/WWw6YH+iSUPBUIZydlgDMnBaAN/kfka47NBHKUUVbKrlqrgH03yKZHJuhtvmBDS+/oL5y/iyAfomv0hIcbjOrmRVEpIfManIFwq/CXJp4hQxBc85B8ET9KmAGee54V8mLdpGXzvbp8FfT4+kSBd3ozZKTDuc/tPW0AgAnp0OEB3ousABgifzRIXjzEdu4Yyg8TfH/CJF/GggWlk/IjgFPo6uglwYzndaph2hdaY7XoM5Toifo6d+NzT/C8faFk+N7jfYBSaaQqZ16MNOrOFr89Px5ZSTD+72NjnGQ87R4DPte81j8B+Y0KE+wL/FcWUeWALIbT7JdP9goiQAHooSgfJt/sWoF2Pw/JZXoeTAfTZH5GTn/uERXYW/X5Asr4e49H/QsV3n0BjRCATkMgoj+aLDy5Cjs7EtOthG/o6HTAxXfvbYN+bR0SoM8gP3gZpEtdfj4MCuzMr7xRq+899cwyx4xyKCPRwa4hLXygtVya2T/1sVMiHaSAOxWooIsBNlcx5djviILQ/w1+SGMfllz7cKcLfmkdEzPv8PEfEbDetgcEHF52zGyNSIdu9oLcmuGswwUy+ehylFApoBQIdqgq1IpFR+Gkgi7F8Nvg6IhTxL+A2GqZeCu6AA/vtzLa2fyc2LRc9JjlPESBx5VOZ/Nss3oUaRTN+ZaHGhDOQwfc+mZbvA9ksHydNftK0b6blb2q1KSFsGTqKmneAOFA+IuTF109fWjbGdytHX2AzbontrjsTvOEgVt1vmp1J3jR3as5GnPiaYYoIlQKXEHYejN2gsanD06RFeyk55bIOQqFHPtIhDpAGwEpCA5kOFoILix1PaG4WBAp2sm8iE7pDftgSR0QoM1SgH5HY7pDHdL5sM2+MWA/L6vGmmZkS43Z021k8YiYZCHPOdnrQncRDAeqkXTLnOfQvh68LcjUWDbBD70NecB3YyfeVCd/1yCPcZkhkdd9BrqGqfN9qFQyRO3yCZ1Fj8S2OA1pfulr+ldWObXNlYXfnhfFA8IBmq00lizbi7s4KqrCwta4dWw4WX4MHg3nm2n2QRlc8gTARMflac7cP/GN7dQQ8kNNtETljdF1PypLKxIZ0RAR8uQ6JDxATBmNtd0ysxiKttcZCvT8Wc8i+8eDBUPmwH5alQL9hg4Ed7zJf62GwDzdyClFne7fODC6lyLHcWMAv2GXDl6ZrPx68OBWSDBZx4hjUxp2OOw/pBssfkZOfFPLhGIwI5CgqPCx0Hhps4/u9E1cQAMk4A90wEWMlX4oxBVkc0zbLwsPuwgNMxQewUOE8YxsFPP7GhtCdh2fHp+Va0X1dV63Y9nQ66ZmH9I6fhrq8sI+EcQyZBmZUKV0JBA+qLhnN9oVfAwpyLG1RbU0lU+fTWSsPXC/QdIw85B6cBrbs1I4uj0l04IOeOw92Nx5W9od+h6bfNmyA2WlDGGwaEQql/HCQRZpyELNPTydVbCeFvo6CTIEs5mEbNfJl46HzRhzYF7aDJv6QpmRdyfCIIvOMCGS1vGPeD+wY7Fr4Ac422VmYe8HrugEB2bcHNerGw83Gg4Nz3HbOLCrI0hnvWuZ4ubFAvrJhfccfHttxqOU5yDvzmXotYoMkJ++++xzoWEG3XF2TB/qYR0SQuwv4TaggyE1c2z5mC8P4gMZ3V7C4D3xbCr3otPNQOR/Eh9cX9NNmHUvJGZfLWmTdRWxYxwdP0Wa5Ovw6+bNhA3SlriR2L1mQqaljzPe3d729X3VjY9h6dgsozX77bad+dPAiUhGF+Fl1/txkXJezTo6ndVXBMAFOKUUr987vRty1VtXwv2W0b83HG9ekHrFDLOEXb8i0pbKhdFZECJdLCuQL5CLglNiMekHO34m7ktKJl6qgEAc7dIaE/r1v2o+bshStxPiKbSr8oQitLtvGNvI4q0m44SvaaYjMOS59Jtjsa3EYz74Xci2fehmnoFMtqR2Z1rVK3giLuyxHZlVm4VoK6F3YqCZS5T5Rd2srP/sTXuu6aF1Wncn1pTWJeDTPg1rdEcAglDBN23NZlvmDDq1WRaRC6SHywa1MLzJVsEMpSfNQRKiCX5E7Y+Hh0u2hUGIbcZb8dVDfGerLeZ+lELuLxKaJwM1S1JDR8pp20HYn1m+sDxQBT8eVtLHJdmfT4zI3mRy7qRP6edPTcGKDqLbAfpsObFiyIsfQxpiIIkG3s9m1MS8M1mi+lwOD3AhEN2zzpcZVWQabM2fZLgX5EjkGuGMImocc12c2rp+enqAr3ZB3p0a4f8BjZ27YqAs3Nj3u8Lfvn87gMt5jbbcTPoKs7uSD2w7qwSTG10bbhZrhXPJvnXn82fG3NOrpYA2wAX3afKAXQ5Cr647NCv7JDAVgPiVTfLDLQM5Ord1VyS2hj/GTunBis8e2K1w3bJhFigh98NJpx17JNegMQQFJBYTIEEh8AhBHAKDwInNgX9shtSq00JjU+zu5x+4U8p7ZHC3IYN382zadGKmsZUwgkT8ypz5+jqhVmuxhvTG3OlaMM0bHBtBkrhuDTgT0XCby1vZ0HonDXb5/4OjTp5Ln/BP516GT6O3c2PeduD/k+zZzaih4Med7SMFBCqUERATngZyG/ohF6N15sWb9TN+0zT+jzJjf6LuwKfb+/iH7V1CDoTKSq1BmUURo9K6dgmZ5NmTyOF9HmGfAU+AxxreWyjpgM3HEzCt3dOhxJr4X6tZKfgRy3JiH3t/ZVH5/J5a6SinqCPlFv2SRj1KSvkruV52pz+enkwSvAUQkMVS0rOuk0T/lvfFiyzHnvLGfWltUqA+mafC449gnP9PxOPvFEMRTKJSZ8lGyKIJrZOvULM/llvFM3imQhLag/+npLFA1sAHNigggyQ3yg7FZQgv1raKn65vt2dlEfH8jdpijbszPnSlhXZqco54b78SUeTo/7IuI0Nfh9o1nE/dd0ddyXSn8PhsnImQdOjYRR4HvMy9/HU9ucwyL/ChZqbkn5NTM29ZW7p+wedP+OYdFVPJm00YtWXnZEJnoibDEOGxmzLkG+pl6Y00eEWz8vwJv0NwxUoJznvXVNaVjs4FNxOFr25Mh8Aw5zpvXea3AY8i2Mu3ELx3bHtTUgxrHUGiucr0OYo2uKa+UCklW+07NO8jpJKczUpkVmlIhFr59eyKezuTuxguHm2y7dW3QbPQnUFTroojGOnGfeFDV0CGxlimZOrH5vuDTCJrkoysjZTrradGyVvKtqKJPRYZSArk6ct7nWVCzHe7362wLdAyFW2WaC3Pn5EHeZBadT886AcJvOza4s3l9I27E3KvYsJ9lGxaE+ir8dUy97uA4J+48R1mOiMAOY8rgF9Vvbx8arHXvxNs7L5BMe/DC3y5alqoTsd7aIt8fzA+je6w4sLXxqLVvr9QSaop1H9gI8+jEvGj48eMHuNKB7663K3IWbHRCR/sj5ZhcWNM3eH37/kJf1eG6w3OO/Tj48vz+xNo+o8jybtTgZL6vdZ1+KmVRKVVZUsa3jzCZIm3lTnwf2sn5O+Mu/qFDzBQixtB74+XinZdPO3P7jblr8EwSrEfP+PCMj62L2xzbl8t10n/4CV7QeaOOjk+fSIE+Tckgx/adGGxtnb6wHyIeY3wGBfl2Jc84fomdWSWFFuqZ7XBiDXrhZdWPH6/THr/99k3Onxs2PDFXPj8vOj9VtVUq7SDWUp57xujaqdetNg3ku6DvlRdJpTTWot/066+/6PEbvCfwU7iTF48beXCF/kbsHLo5ZoCF+H5+fmLcM89rLyrYGJLI03VhfR3zxZw40oZ+AHeBPQq6/Pjjd3S86D/798+8SN10Jb4GOdmPwks1TfBfT7p8FDEd6PJxaOW5cuVlkHgxJI2pw8fHzhn7QFcxoDn0+CGHIXl9Gofs+1JCpSQ+SOIotZB73MpHYvBCjv3yy1m//nZibZXgauJGSrV12Za2q3FEfXPcnT3vAE/PZ2UBrxRLhQ0GkLLfIopZyD5/oc4ubVEt2J/4uvCG+8Y6yr6ICO3kkGv3Sr0xPQ+kWV4j/vnnH8LtwKJAXvcJGx8eQyzZ/3fy9Maa7nYd8BP1euHcsU8HvXO9K2JwP/SGvTvxYFITQsoIdJVsv4Nnixtz8dX0oH8DmE7mb8t2ZB/Ye2mrSjZdiaEbc0yHzcDshohQwR4RAc+AZ+jPP67SaJpxd7kj3wk/LPo6vDd3Wp+QM+Fz5zzUx4FNO+MHsHFt4J4rjwueQyiHxEvXh1/KvjdiNpCpY6tVZz83qRK3h+6sFT2X9mmzjo8CGLJvnIOUFnikbBfEVmXfgrBGD+GbDdwu63gh5pzzwpaivlbWpJV48jwn4k3Ex0A+3+88zwbzgts8llIDHUGzaqdWJ8a3nVZq+ctznb/hePaLzSpsEyop/CJsqMeBYAeCWuZaG7m9KKAxFLpTozq6CX6FgZnxGEPfQW4N7gKZG7JW6F/J/7dXXqTxfJARSIzUOK8jKCewhT2k2ty+k4dX/HIjHo/Z4TWpkTJTGYlfO/OhcYcsGwR1sFZ4PAPfdHlLfCPwhKUOfKcAABAASURBVH92aD9wjWc6ENXAfv7hEcdgFq/H77KNp07IHPnQybqwpMCGB3S6IpABOQoxt67YBLQTNnWtFDp3HH8nnj2msYYoGCAUsh8P20xDtqt9cvO+iecYYg9ywjRyTOzMU3fmiZBYiy3UPvMJ+kODYul5wnW9ozOi0K4JlG18ucg2TeSvzPlZ3JeonKxRrYM1iqnPHX8YLNdg0AG9jbbOtWVJvpKh+jxoFqks4yIGegx1LkoJVXRdmEOXpRBLKdT8CTtxtBOQlt34jh370vaxDRfqkKXyGPPYWVce2Mo22rHFg5Dg1ackkIP349qyHNBmuqFf8JYaehssezAigm8+kzcx5+cpmufHMpnXQdy6wXIcMPj+XPRf/JdPD137OzXkWbXkjH33n1hbtLZMnh5r4AXwYIAmmGdmELChEIcbOHUEsNBczk/SbiiZE9fX+XltXDMzvtsE7hz0/+crAm6GTxyPHRRS4vKnXO4mjj8xBN/H5WwPwSYmoA0KdmAAfRrd9MCQ5TG+grtPeMgejz46CtEXkYpPEMfXdUQoImh5fL4ufTa4deBjXxvLQeY2g+99dqBuLJps/FKKDJXFtaGUVMkEzcAJz1p2Q0RM3kGzP7azzxOMx4UDbyM5uVRCx+OIM1km8zsI0M4NXZNWlqJCFS+1KkvxMBIOBYhoPtyHAuSMVGadY0SHAzBCtLk9FWD6ExlKOnzvszgsA0O4kjIDYBJBDseIk8p6GEccEaGKLFzOzyC73GfoEPE53AOemZqGE68T/KLN9CNS1t16TVnRtwN0ywBJKATXoSwFeYEsKiXpwpDyAQ2Q+fhm4jJCHRl286J1yo4elt/Xlk0K6JSfOmQpCnSmWYpgvLCvtJO41CAV+jKTrtTjiMcJSfpPmUNhHEPE7B/0gYJ6yEtTllSWIjebrpHoeSQ1Nzty7lQb0yngdfSICA3OHjPIb9vwAeTOwSAWMRFFEQFwz4erOSaR22NpUvBl/V2gDKYnFl8RIVipgOs8FofH5Ge7x21s4Fout1u2LEV8sNHQxgLAebKzMDmw14NmMRVkQEbLPsFqDkWYokHzOhL9JGzeFfyz3hH4eIjxQ6gsLwg9eXjiu/OgfmdyO5hQBkacMkETFvKk58I+sEmG7QztDh1qlCUqIfHxXKr/n4Mxci98M4taa/LhuDnwieN35+wFQ5/Ge8gYyDptEuSdUpmpgnEyfR+KSJPBVtgCZXz/hROzR9jwoP4d6CvwDiWCFmi0Bg3oJTYKwLoO87aMkYo0BA81LOwsGzF/UEgs78YGZ0TMSXtZFs5F4l4cB3jWJQIJ+JiXwbeOVyk5wWQMBfhuT74yi2BLi5TmHaEIIIFIBecMcEI8oKxyjajUzALQNGl6XEU3Q2Fx6vtCbYsoCh5aBe+IxB5S8M/9yb1BHKWkaiv4Z1HlIWRZTtivM3nujOnwkEoJQBzIH1Jariy0Va4L7VJEUXyC6dA97e/F1EBvnw2O6YiQFMTiQYzdHnyG5r1tLY7MVMmUF6eRAxlpjDFxb5fjIZ99BICk4F+tXnxVRRRlJAME/o4/dxZ1hw5yy7K0pcm2PLMwWHlwtz8jYsrbyQH7E5HnvYjjTh56E+HOYtp93pDD5UrsUEpRAypQSvJwsU5frazwBkQi4uf9Q64QTWwySLbFTt75bHkjYvI0j8EDw0H9Mo9IMSbYDL+h94Y+x7yPCGw2tGODYy6+hN4VGqFBjrr+HNAXdYkwxtb744FovpDo0DB+YpttwpUHth3ETl6VLMTDAk5O+js26Ngms8p2TmQqU98zsdPkcagrTT/yhd0QT4GNQsmY0ImNiMaDxmltOmH3dT1N/B2/uOZJlhvNIWR1SpZJ24tPcdh3EaZzZrF9nrY+8zBXedha2Cw2bb8ILrwMIQXI0WR8ci7AAvXAfrsi4AMP121uZLqGHaYRqZWNy8mbPF+RMdDBderuhwXq5YUHVf/GkmHfMAR5NkZXzVSWUIJvxTylL2vKsjjeWm0SD2LexDmdU23pWti8WE5FWTxiKIjdwF5+6Wh5pNBX/EdKB/7c2MzzC7X3j6v82yj7lDvQI3TgpxubMdfrBz7ZaBsS9BCPa/cfulP4/XB+MM6/UdTx97bdZ/sgaCIE7oDW8fPs2L/zwL+xzlqWiuyhD/9ZPWLphjx+oPMmj+dS0747lqiZImbC8YdcO7JfkW2DTodna236ZUOej48PmcdOLBdyyTZsrdBf5VxKdE8MsK5NK/x9LtQ72/g0fxJYHEMevzF3ooIanet64oHgRKwsk5b7d5L3xgbnji6DOC04KCLm2BtyWzZQsO2dB9O7IooymyJSpntjvnzEwHXaBzbQpg+8EGfiodLYseWGXTf09UDXkTsPi3d439mY632Xj4Ocu1w+eBC+6Yp9Og+Zbk/iKLNMHjfkMgwceSCc1wmFfm84LdSzQg6cn5qev616eTnp+aWpEV9y7axSAqKm9DFk/TG/DvyxIY/pCTs0/OEXTA97p6ShUuGPDy13wS/uO5/PWsiRlY2ZgWK2l2PUsW5fPD+v2Nt1YVGrC3xE7SGWeNEo7HwiZxPykYfWFRz4BrY9rauSjhmf1No7YNkO7HN8xsUKjuWUQu/v78SMNwTQj3FB29SLWLuRq+bdapPntDrl6PLa58L8cbt24Rod5O9uO3AzsI11sZ0Paq/luLLD5bZSUo6/xMemtSL36bxC+6xC/HisOEpU7ch6+bjr8rHNzZEP+O33VEf/QO/1lFrJ/5W8dx18euKlyui6sCnudd/1eiDnA97fNjZQ+rwP4iogYF6opRM170TsG3CNKjI24i4iZN859iyL11oLtWxZCu3CZnddyLeNvDuwFeGEj4au3tgjtjOqgg0y21Jc2X4rdncNtIxjPOL2xO5jZkUvaSPX78Tojq/sx4JAO/Xlgxf/77yUdX24UivMS7wEKMiJubWxiWGcA3tX8rktVcu6WHzZh+YXUdTaqoKdPWdHhHA3bQluyvo/f6uyPQcvGbzp94H9XVN25OnYNsmVZqNJjHWtFHa4aaMG/Hh7148/L7og35WN0o/3TW+8bLtesDtwgZb9cmYD3bo5Ln/wouKPP3+ok6uJT8/MZ8E5Y8g6Wjfb72DTNCIUEZo2QR7H1ECm2qpsB/sGc0Grk+sCV+TFyqbzM3YI/HLX2+tNnTgV+h3E150aMqgvtpHI3Yo9W0s9Pa/69v3MOaEt3YmlCxvlrj0xJJ87glUYNuKB07SfbecXAvaR9bbvbrxs2vb7XEMPFOrz+X2X5c0iFTZvzqcn1booiT3TvZIv4nCO1tKwxcCuN3x5k31h5T4+3n1S/cz7ZW28nGhamQspK8p6w7cDW3Td2cD+II8IVVn/iFBmykdHJp9LqUIl7HTTfeMFFS+5ahM0RB1coFu1rBUepzk2ImSb4QLdib+DHIgIZApV6t3z07NOxHYj5iKKRN5lJLi73nkB5t9S+qD2lFL0BG5mUTLePogMYmpD5wv4mwbrMDH/1bIgT4V+6Ezuf3s5c79oQN2yW5UrG/8fvCC6UbuK5fBvgGHfdTljv139SGlYV87BQKC1Ap027bwTH5vrGHV+nTYlDp7O8HuA/VaR2TEwulSioueqtlQ1fHhl09419eo/08z8tJHT4uh9yPJlKdpZq92Zz2AzN9hvvAy7UUtv/o0vhSIQEWTbZaXmnFhjZwnZrm1ZlFlB8H2FpulyXVaRFtj2Bmz4HOGI81obet90kFAHuhnnwtrLdorsOlH7Vvw6eInYiKWXl2/oURTEB6nBOHqoK7ZvqGhdTzqdVmRIWZ5QIkMo6CtZaKvKyHn+/u27/u7v/g30miJijnvYr7L2XPXCPLucpGWVGnnXWpHzZ2POKiVk+bIc2FbEXZNfVJVSoHOWQsQrOkqMCa1LJY5O4CzQPhGzT8hQtKPwO/Fw327I2cnDDV6F/lWe47//ctLCRm713M/ael0b9FfaGnQZT/31Wujj/c7aYteG34StXr4Vndk0FXnitcyV+ekgBwaxmtm0koQLvlqp+c8vT5NecY5RZ+7k45vrOX4/9qY79dL10TwObJ0ptbZoXZ4UURTEWPLyFRfqwvzy4wf5CZ1v375p9fx3TkEauescdz4/w+/E+EWpEOVTd2Lr7fVCfl/x6QH+rqfn1HoeenopXFf1cZBzV56RNlkPx4wYH4B/aMfjb1PWXR/vN+bld/kozDnGcTw0aqjHRcTkv+JcQymLhMz7FtTh6+O//GDt7TzoY4cMPLVpWUMv3xuwqhITncA7jqC/6sAXv//tT/zCLS+oGn4zvqFUx8KAB5/BNUM81usQz3/+7b3aRF0/AWdeCJ2xgfT+/qobNYN009PTk/7h3/wblazUCemf/ukPdZJgIbZW1gmlDlVeWr68VORraqdBbHZFbhLyJM9M0watqRCnd9aFv//+u/74/Q/uUyu6naCTgc9Z799ZJ+wUZT8LX3hpeeHl8526tVFPB7ZaiR+/PH55fkKpoqBuDf/p3veu6+uBX6sunF//+aof//yuP/4/r3pemv6n//4X/fbLUOLPjfVEpwalAtmroqQoP+xPSIinN79ULkO//cOL/u4fzti/gCn0r7oTpzfmL//FR69Xz7yUTWpzrY16iB2/nTkXISb6SXRNiJAmoANlVMchoSaxN3RHt0h94hXORXgN2SQFHwbyme0+hzi42Njvu7KOcJ4FdDvrwJ14+AnkzUH+baxFfG7LSi5UuX+MoYV8ejpJTLdiWlCr0GUNJb8Yp/auPGNGxNwXsDyHayX0LryUvF33T3sEOgjb7fj9mPDMmunXv3ue+kcO7ceGvjvnnXXxoYQN6aGaRSVTO+uOfd+Upatgd/8G7J9/XolBjJRVjdq6sLZNhLTcXi9u1Jwdp/XRZWM9sfZvrSki4HXMM2zU2qqBbZ6eVgXOCOzpIYQi8d7w1SrXQcN+XBl3qK2GIdKWe+grqCNP6sy3XjP83/9vf5P/gteP36W//RMx9vsrIuxiStXzt1TBoJ0ae2D/AbOIUMQAhCzYwM6nXnae0wZ4O2BehKEwB35pFh39B7W5a1A/1SvyrPRXPebIovfXIfu28tK08Uz2RO397e9OeiYXMSexKh34bF0LY3PSDMU8jyH0HvRbJqGbhJj6edAfeMrrUyl0xv4VvQYxJuyZ5KvnYNeHA/lv5OhBbOBKjdnPKHSujikhxyHiKIiVK7yGIgLZN7ke7ceNs/CVkDO4PuhDJtYlAR/TG6wV2tLAoQ5RG3dseCeHQ4Xn8JSPDk5EVRJD/+m/vbL2lm7UlJ34G8M8h0iPSfuDtff7632+KL5fV2L5BKwavSnQG9E5P2wlxg6S9oDOAQFuJXor8diwiYbgKXK+KLDPwOaH17QkOGoq+eoOI8Yk+qzLSows+GdM+4eSuA/aYtIZ1CgpuC7i9FmbhtLBIR/hrwkHOps2J4uBbkODhlKC2r2oMR849gqkaIan4AnO6LJNOo2dem6kze6eAAAQAElEQVRirdUpB0o8+lC0A4IyKigw89EZDwx8PNDbNCyNRUsu5hk8n4N70xUXsNGdnO3EiMdVFwA6PZ6TUeBdOFffwn+e5pfJBMwjgnbLjkTwnp3kpM9BHIjDfDA7duja7SsMY7kwB2oNxh8ToAD2f/8zBAslX0utQlSt+Pi//N++6Ldfn1QbawxokvzyX2QIFGltISabKviN+kO5+9dEoSVkh7DV0CRuo45/jfbzLkLKjJ/400AwQmrRyIc+SSGOTyIR844GMRbrz6v//tcn8mezh8BGPitEOXqYxKzc9oCY8oqjEzCdTkzInRQR8v1BRBwEPF36OuiawVxbIo/AfYA4HngPWaynDWeIQAj6vz5/vZ1j6HZbop7PDwoPbAfxQUE48L7t5X7jGQJ8Y+30G4wbEQoaORHaXHx+DjzuIN3BdZMTrpA5rVWSu+LklOmZt+lMXiAGxL5s6evpK5DCXBCeS7D83d2ix5d+Hu7ZCSzr0LGzOyJCJTV5FoIwYBwBRYCYnnLTJG5lWbr5TBBtocoYQ2KE0OMIBkR83oErgccDRiMZ3eqmCSIWsOUc6w7uD4r8TnV3P7c/P5CUISPER1kkWHIdE8e6GUg7dVosZ5RUXRp5tJNkFCJQqSfEINEFg8hA/iSxUoXMfdDTjMXkpmTO62PGHgsRZGWYfPwr/BTjq5uBeLgFYQb4vrH/DHRiTzoeF9AWk5UXLchmoWmPCKWVg1EnPmzzpK0R417gR4S+DtN0f6eQd/xpEp/UYTvw19ABDS9kpJCHWv8J4giAj9vFTGSdGg9jB/F5o4h6cTx1AMc+2YgdbypuPNBZNg/PDOiGhA062h3IYbBMmp5AougTJzPnGXJTvoGOvhbjIn0FHtdinGUKaCcAMh/oKPBVsHBZZVoDOS3ftMGcXMbEi4iH3sSSqZZMibZJ4VNP+aAhONPFtz80cIpwq68NUmF4IkcAcMCuHXj0felAFyNpCyn4J47wuJCGE4m2zJxy2Zb2S2sN2kmPlOYZDOJj/IdO0OPezQ4J+2dpFRswrpSHpdB7I18mTfyzMSv5+qvtzr3bLGekKUGQjxdcG08hw/4iRvwwZJkCaSICOfuc3LgFu0/5Avm5mR/TKs5ncK2XdTGfO6tG19llXdRq0xwCTmfU8Dkkn7MkfQ+IlAzJ15QdGhsxth93OuZIMQqQEh2Ka860Q0W8YEE1ZBNnidkfbg1GDHEl2jiHIeSQc1omPIvxkUP/6ghFBAuYziLyJkgwPmV/7NO+O/diob5Sqxd1CNpucJNxGOwPESyA0cjL06DEQ2qQB8bZqSc7Nvf1YPwE5LHNlnVV1goNyzrkuca+dEyY/8GOwrpWrTzMVhaFDfA59C+H6XYbhKaF+rfyYLNCd1kWZE9NXESjG5kl1KVdEyzblU1QP7iHYuq4sihflqJlXR6wiPhAP/LLD16GSn0HHZvdkflQRGDrMUFY0bY2vYiUj1KK8vP6wBa2gdvd5OudmN54urAeEYGPpcMPYtjO+Fc2+w7yP0uoQMtjYMbnwdN0WqtqrSkiNLBHcna7QYlPJRa9hxqb38/PZ0VaUhqnTw4uQiVpxG/ucb9vXSt3ZKnEv22ysck8yCOGydCRyw+Od/Lrzoaa5/oDucXhMYirLJL9VvCfaR7ouhH3EWIxHWxYIDs2b9j1oQOD6UsGOn5FdAm72qcLvvVcdzcNYnQHoQN3NiDsxwLDlYeBZT1J0BgjppxjQIH0ooSwaD54iLly/tC2X+VYrbUho2NxcC98X2RZe7+zGfYqsQFXUvhx6MbmmDd8pACHxoA285Jtbvkz+4wLy3VgH3FEhKb86Fjwozc3/YDuP/0YEdhgkR/+SjGtIAY68dqRfch5N1BgJbYXdGsNe+HrBkQkOAighAsKYivjcqOIYJPtiizUFhoGdnItvCK/7dSWRZW5FhLq+P3AxsqQ8R4Pn4eC+0Reb0otzsW1KTHMnZrViYOArcH+ba0Rg2WCoLeTM9X1C78Hc5HDwg+S5/OCLSq0i0wL0VSrgOQBo+vGA+aB3RboDXjsbLZc8a/jSwpFBOMCGk2FgTcelL2pdSWXjeMxztPAljvx6vH2hdsUEsMZn5IC2xzkMQ/Q5IzvhQ06QbLtNw186ntFKkxMUgdv4IuNuWYn/pK+xEYFxyGuVjZKQdOB7hsP09fbVRu1/cAe3uAq+L9h80a8d+pbskGTKUVgd/glMre1aTmd5DjfkeUGjTsbZJ2HdNuxtTrXUkOSxyKOBnKZ340c7Iw5qDMfvPjodNZSiadDDV8sS2VM6Mwmm2OpQiuRv9JHpGmAnwix8bCNKeAgZBuMSSCYJ7eJE7ItOvbo3MekP/BVokutlXVLU5u6VjCFnTtAPGEH7vTBJuSBnB05XT9CZeJXYuXExlNl7M7mwIY+u+sjm9iOC/GywfWrgGd+9sOd9VvJqoENhPyWO9AJweV7OMvrtDubIjfqDmmgUKpS0zobIh25RYtoG2wM7Tx7HdAZMTR48R1T5i7Hj/laL4+xjR2nV+rzY/NO2KcTTxsxfJ8x0JaCXlUVnxMiyhKKACSZnm1xI36vlxvxXKkDK7BYBWA87MsqXgF+8CVG7OYz5Nu2NGhKjv8bef1YS+zk0UaM7NS4OyYwbijQZVDHOna37Qf26hijIJhtbH18f9DGh3XBMfVwTrl/2CbqyHWooMeCj+xv6zFGx+cLGyRP6JtqFdODa9t1NuVqk05PRaezVNng9piVGu16ZP37ONB1R9ZDG7W9Qds8DmLggm06srbWJt9OHkwZAzsg6MH8hKOwR0PnPm2xUTNcGxzLx8zFjU34d3lcWxY9swlvepYSteTD9XdZETRpjRBTh3oM5DqgPcgZxr2svNB5AUH4+Q5s9Hd8Z90W8mDTfbti/zu8Ntk+1qUhu3MOQrNN0HWN2fYPrWuD9gkap2nz7T6UkUYFwqJx/3VOmaYbOy8sDFIoItTgUcnjaR/sFhEq3IeEjOJlyBsxeSDbpkrsJzsrPnsuWlkXRBgTm1LbzP+0rrJNVmqRc3qn3tmW1ucEvscmG4Ousbf7BVvc0B9mbCD1Q3I83snNUMCvKiKQHbuSY/Znx3eBHR4g+gDu0wra+BL+LkDlinE4akM2bn5+kjyPFLQd452LLsfrjZwcyPHrr9/ZvD1P+1n+Uoo8xnl5WpuyhHwfEZKGbswzN17Y31nPGJ/So1Kls3+rPMEgTjfqemsLPFOXjw9e2F11YBvr49h1PbDerg3LckJ+SH9+pj2J+4IcDX89PZ2hE/hkx0fWIfBjJSZW1kaLKjiZRUI8y7NwX2vzLW2P2PSf7vfL4AiQDBLy7Mz995kPBxPvBy/BLryczyjQb2p1UUGGhVy484LoCjzicMFeJ2KxQAN7KtVa5T6nnTJTEaFuX+Dbd17sfHy84/urRh96HANL+mooi7Swbjif1znuIFc3xl2pVe9vV30w/mCul/0NDOgaIpLYW3VinOMQlhDMCeenJ52Jv1JCrg835scrL9ciQgwHR0r6zHflxXMWN3UF6zKPKeRE0risTSt0LNtprklSlT2BkI+hCK6GFMxNlsn5KuaCMulJ9ndGKgwK7LRoxd9ijroRf3fmLsf2skKB+SqiiDJJjF3xzUWW9cA37+9vsg2dR+7feAk1iN3G3HHipevBOuFGXN6JS8vR2iLH0YLvam3IXFQQyrKYt/BZqEK/zPnomPZN3Ylb2z3xYSncz3nnKh+me/Gc7IDXIB7vErFu+a3nUNfKS4+n51XJ2ITGBy8Tr6y5bqxNXFdvrAn9X7AM/BjIsCD/gu+TNY54JmSInEuFnO19aFAH3qGxodfT8wm6mja94c+3N/KKGOkDv2G7t8ub/nz7MZ9hBrLsrKl8LvR9XN6x30URRQmTA9p3bL8zj/hZfyOXT9SyJ9Y8tptrSHftcf1r0srzZWcd8s7L8tfXd72+vsLHNVLYNlRK4NuqOmtmSgrkHNj2Jsyv81NTFk28O7bYtgu5W+YYy/bOC/ELc9jb+w/dqZPm/eePP7Fyh84ujaHv374zdz4riTluZ/vOvLUwDy68cPC66Ow/bfz9ST6ypCJCb2/vumEnKcnBD+28cEtqcqNOhALahVyh/iEgdwwloM0ZJrbRG7H3il1t79cfV/geqhVdS1OMRSyX5D/f+/r+oY0XZmM0/XJ+1n/+7/9eT6t4OXzRmTg8LSvjpO+/LPrl15UX16EoN4mX1ok8A54idyI2Yjf193//JEJ6zneu0d9/ecJ+Q4pDkZwl/fnnD/3+t1fq647dOrrRHhLhhX8GOdTRedfFL5C3oYNuzKC/8fL+jz9+oAsN4DuGOvS4mzi2p39whqbPzxAho401w23SOuT/RujtY+jHj7tul50605V16Ew9OVMr1sU16FnnU1NEKrOypjij/5MupM6FOZyShHzSjbxbeHa7Y8w7sbgSb3UJ3P6QKomvUqRKMEVUBVL1qcyh528n4qvqTB3MSA16ff728oK9UlhDV/LnQv1+9w/FcT2MFYO4boxdgEru1okrQYPaIhuRFv+QQSat5OiyNNk2EdJBfvz5513HHnAM2MCZDsIGv+1a1mcNxtMpUkeohT4SKPi30HcQz8uU2z/o+ssvLzqzjkj45OQdSGJZiv7b//SOjV5Uqb1ijRqx6tdfftGdHEZl6EnPz1WNepIIW8hD5737Aj19n9gPahLr22EYm2Z/asrkWml6N2h6rh6uK9B6flmwT2g9HegkIMjboadn2s9nrdS8RP0AoKSNed72ffecR53CTPIBOeQV64Fd11ufNnEb5V13YvM+a7rNOOg7ZB96rKGUVGVOqjwjPL/4OuUa4fq1ETtmHeFvIWvKh/0g5png5ad1a9SJnWfWnWccOYdAf8xXQ6V1bDAU8tiKb4aSnFx5VrV+FbtXxheCMCIUVliWFQA7IlTp++d/2vXf/D9+SMh7YiFvtBjzVpiSEcbvjLhyv6nCty00IywfYkpTr4H/GTbjhV71wR0fISGssJeEm6gN0u1+SDz/BHP3sqaWVrjnY0Sf0KlhN0oQ8SHZjhEF2qksoi3Ig6oFhETIZNyOD++3Dfq7bGMRL7YZ5Fi/Dm34auf51znYKQy24wBnZS5bVsEjBCnWVtIG3sCJkYNYWbQ4XuArrLCujdiNyb+UUNhY8pFiiC9+gukH9VHMbT671kRKBoXm8TXGZ8dW0mmw/QY25DPx/DWQ23i+jghZd9vA+W1wLhXkjMnjk4E+D+SICM2+kKyr0Mcw3cSX6Zsflwx6fAtBIyRZTyAAj5EPOvjIcosX+k/Pof/F/3ro+QUhaLT8HYF31h++NljmUioehoCVNEym8DMfmueH23mO+JdW4xrc4TEdgxxUKoPbJnziRzDuE8zY4P6RtBs4mVZHwRGJKWJCEMgB8wlzAOpyP/lx9kMQJ5m0u30eKBvQkGL+SxoNEdyHxw8F/Zkhmn6COA5vTDAxmD63BBGFBiamOb4aiAnQ9gAAEABJREFU6WCogvOAl/U2HdD0hWJdDipTdyN4X5/psEBLgnle0zEYZMA38LN8kunZOSJYDROXcdPxWGawcOw89Huc7e2zOAoZWUooHXQWUI/D9AyPO765ga1Ja5LtXFpvZC6RqtAR9IX9h0H4Ywj9BsD1I2SU0DEEYyJoH0OEATgCmQ/24UoRCMP4qSP1xrZxu8GyT6Czwx8SjDedMc+tao7vdEBC8+ACdAo9gkM68sH7yxagMlayDQ1Bf4RxDtoZAxFuJQeWxqQ/hLzA5ENnliL71rJ6sqYJzKFJjxs+KkwqHvWQ3xQELVq4tHyWQ19HiLEBzY4MINDpcdNe/YFEE30eTz9N5sFJwdfUjbPc+AmhcIt8Ky4j/EWTTwBX8xNBQMyrB23LFg4SgYR/rafb0rGDToG9ZhcC+YF7p2h4UT/wT8EuBi6R9UtO05Emey59TuqOWQxiIGkomcpiCBX4WB/TTdpMBVZiqA7wCUUhlryh2x2gQm45HggesBLEwjjDAfLOhGMdAjUr8ie8rM+BcceAJx2IgO2l/djnGTZQlBoTjvGhzn1XRMgylVIUfWjjIW5Q1xKBGoxZG0nkRgE7IiUFdtAELiW+Ovk5YBAR4qOJpoDvmGAc86QXKtZe8n3lYcu5Pmh1bAXnweRsWpDjTrKuO/6wvTpKRoQikFWpiNRBmym6/wFdg7YDvcVhv3E7aSkkhkNz/6lA0hDhDskyGSEULNqaWm0qtTJI4Esdu2zI4s3OzJA8DuaRKU+GWYQ8tndH7z55dmpighsR8mEZfXWwcWF9kvZMadARbAyE+IaO+8zrysrlQIkuzeqYOKTAqJYKphhHBzL4Jokz29M2sS6+ppcPowNcrvwxL9jNsRsPKQc6WVhEUWvQ9QUNnXh44PNNW8eQtqvH06LBfUSYtW81cNqNp7CZOzCoxFQBbB/3HdjvIH47dCNCDdtGMB4QkOjWw3I6IiSPi0jtHucYmxa4K3PIdUtKQU478xga0hvzQW5YdmRBPCWxIo7OTQarR2zV4W9ARHokuiZkhgL8jr0PCCd+eUDCMxXyuc5F+51Np4cPNQ/TmnrDe3DjeGgtiRnNB5ydhbcXh6iih+yC3ngs8nggv/F0t+OHDPNIbDnAcwx1ZREQ5q6Sjb5gLjhmfwTtWSVTwwiDvLXvTSciJq6wTJZUWj+oiGPq7PLCdc7xqdaaKj45sCdDVVt58EMn22PA42a9sU2HwJ3NU9sKtnDQPDp+6tQLx15Embp346P4B5ubH2y8+CXljTqTKZVSVPD7wF8GQcn2MX3Djk0cNysL7ojE110d/01m1LpOwNx5OL5dOzaRRi/KKI/FNDlmuQ2jd1k3Qd90IAWdXQsP39b7wG7HmL1y/jj3LM8YQ5WcWPFRNw182rhOHiAqDzptKcTDzgMG/mAhGjxAoaoEPdA55xR1s//ZRE/7AONaR+tmPlc2vWyv6lpeQgWcoYEchwZ2sfwbdcBthf6g37oU8G0K89mZEw70lRI/LkB70EEnVIBaKCLk8dY3ssiHbevYPKiX7uvzJQCcGOQ6F+FxRety4mHpxB5eUbAZeOLh23QqvkvTAl+2yVIVmcQ98iO7ODAFbUMrDzMrD11J/o7ph8F8VHmoOU2aA18ObDgIqA5Y7wNjPs7Cp4c6nR1eOw/BG7GIgWS/oKYKcvARxOaDlDeTr2yc3ng4O8hpy7qui7IU5NP0TSXeC/dtoT0LQ1MZhsKZh1t4gYLsDZsmgxAspMKYUkIRkIF5Jn1c+1xr1dfZ84d9b7C/jG9fGyAmhnAKBeOXxbYr3JsmRLnyg2BrtEcqib2Zk9g8IuiV7mySdqgcyHnn4bZjPxYS2ER6e2WTjZhYlqaFjWnHutcYu3PKBo4x9XCMWV7HmDcWez8URcoIWU/XMs99Ax62ufPe192OBXZ4HEBm6M7Ozde92wb1QMjnDSeP8W8ZQga3BTDw064b8e++B70C34qt12lz/7+EO3mzk5y9D40u4qDP80J9WtGrw6ORi9Yhs2K8ihyehw9lwh0913WFZiMPIMB9sDG0kzN38gqMBx7yl9JUa8N+8EC3iKIO04G9ujZ1Np67rwHb5s4m3MELxC7+7ZZtU8ki2+zEixnPcQU5LVtXUCsG+m66XC76OjKqnngJUfGr2GzxeSFX0rIjseRxdzUWb1M2bOF4HshnkIwYwl2ybDv+LeixU8dra+hGn4ReqbZUZaQSXY0vhQahVqkly1pV28DuVY7tnU3xiFBz37JqvrgrCzxEHb5z3hXkfIQYc5r9U09sI45MqaF7q43aUbVQK2urs21Bjlrh8ynHwH4DXQk9DeqA+yp8rYvJ4Srt1AL7upIHYbmJh53YcBtDqf8dvaRgDd3gW7Fn4GuxpmzUnfPaWN9eiY0buAe4Q7UUVeRa2LwyjjdKlhVd12XKOTDOnZi2vyzLSvvJm1VWjr6NOVCcS6nU6z5l3BH2oN60VhWFcByam6p37DnQkxb80JCTdurTTu7Yb6blOdJrqAhhr6ZlbcgZsBgTCjazbVBdEu2f+X6DzpWd4mML9DtUkMc2zlJkeWzD1lZFpDryeqx8wOjKhrT/xHMnjhtzm223gHtGzzN1flmanL8Cd2e9eAeu5OyBP2zfFZtUfBXQNt9SsDM4EaETG9W1Lsh010E8uq+y7vfYy3yJeFNHh2DeFC8DgpcEH7Tf0IfhWqjLD9pFBZ1EzAs+mVURku28wWuwFgjmJbdLdAABnqH3wSbqTVdoHuSOODzW9GzLUNglAp0enMX3Rl5bt1py2l2jqlXmKVAjQn2Q7wSr/XVl41bEWJaQw0LEnMe21pDvYGPwpp35lWEyK8ShfdMgFgr017WpgWuIKLqxNnLMVXxXMtUquqaU0G/UuY1NwivrRZ8RQdZvJ+c93r4o+OLi377nZcxGfA5shrhTD9exMaxjKAJI0y7Tzk9PZy1rlW2+E8N+cXWivr58ewK3SGwQt7rKdS2iqmTSnjP3g+tO3t7Z7Lzw4u+DFzxJ2zpfaAzq3VUXYsa62ZbGM4/aitpSNdcE/hOtbIxmSa3E3IkXbBXdi/2OrSCnSk4vrc35G5PK674LLypuvLS6Ms97I1boK56lEE4h+0/YqMv8rPtODHiudNxvzJkCaxA/CYODvL2QR6UUYnaf4HV7gFNKIqfpddmenhMPcsDQWTeZb0SqFOTrUoIfEbK5O2vinfwX90HNM63Tucm6W6YbsXnjZdFhOpJKaei6KKMQP8yTd0063mjv/dCN56z+qYdtunkdQP4Wcsux57pciIOV/GvYciGPVupaP6pssw0/hesk+S4FtWsI0dSZS3nPia2CubnrTvxsrLMiQiXLrAMnXjj5B/gadbij143491pxxyE+996RGzsJuXmBeKK2Mn1oMHfaFnfoXT429AlgTF9qoDN1ouPnwU2kdEeQA38QVqr4POHvWum20GOs8+SAb2ZOWhu12jKvzJ8v305qvBhr1HfHEUN0ek6dzkGMV5XCGHg5XA7ytxSh943cPNB94xon0r9RC+7Y17YvVYyTvvLi+eVZou58vN/w01226UJMRwllFjlOMqtCUkRRyYX1yyEf1sU5JVmOrkZur8xTEeluCZtjFpXSGNOR59D7212Ok1qbXDeEDw+/pJFADwWx9fxyVlsqDQL30P26M7br7QfXPCvZB7UtatCwr47jkM+Djm5jk+cL8WIoBdlQYvqV8yA/hU1O55NOvNA6MT88nZ/0d3/3q3z4pdGBPz7eL7q8vzPfvmtZhaxFBZkCu1Ri1C+5ox4q9P3Hf2z6/p1rfJDHoo36/9u3s77xMm31D1BXOCJblh29NvksYinIcccy6aBSNOPo5WUlRqXWAPgJmoOYvly6bu9PzAHYwD9QhYyvvKDfmJMO8sjPCm/k/Qcv267MJ3fijtAXrldtq05PLxK2VWrWsndk/KDG+k9O/6DWVXhFCMsAXdhz6M5L1E5wRaTm+pxnliEUHp5HUgtx+fIthPk0wOuME0enBvz+tzddqAc38nRjnH+45R1+b+SN5X16OrFmPGlZiYOlIeem6+1DiU1dIx3zLy9n2X5tEecAmp784pcYNP3f//ahq/9CyOSbCgc3db0yYON51S/pLVNSR154QewfeEjbINCCeeFEXotr18ErMXYnthJf/fLbql9/fcZX0EwpIojfQ/6hxtfXi4y7UkNCgV3MvOqGjm9vAk+0DW32wV3TnoV4sb7p2KHmOE6v1Pv7PaTtSX1vvFQnvm+h/+Y/pS77rzpKk38IpNZOlFRif1fLJohPmstJ9Df98lvTt+8rPqj6/tT07bnoO3b77ZcX4u+sBX7Pz+jDPWrgJ2QaD+iksddDB7Hy9HzWMy95TfwgngKfr2vyQqqpQuOdWHt/v0453v2nqbG7yKdk/SxyqoGzUp+HaXfpdhu6fOwyjys+f3296uPjjl26bujuH7B4g6ZjMNDQ9nIsWsbn50YOVJ3JHXF4T3tQV19enlXxZaaUWaYfHrLsk9fgJXeZf7miaF0DfU7yi/ZvzP8r8/iyrMQ1wiH3iThaiHnL7pBwLJ/ZSyltV6lDrVVyMlExHjpc0Yk9GlJRSawn/nl7P/RxKfq//F/vqs/Sb/+26vlbweZirJBhmXJKIfu8kxeDsULJfRc17QA6MmnyIKXpKlNHzEjbwFaGQ6MPhUT6bmrk3Ql9nojhwnqCTpVMZSkykmP+7Q3ZsL/3gmAnOKjQiUZcS7VVMUQRoQUaJ2hiHiX2q7VM2RvzgOU29DHkXAmeO83f9skCVcwpjpJVk32kFFJGUanSwvx8Zp1g+zfy2N2tSW6r0A/yL5TMWWPGBq4RIukh25BrbeRARex0SCHJfCj5jKEN/o4dz8lTROYymd5nXURCRgzZDgdxHvSJoyCcY4STskimWbFDnfFleTp+gSFxB7oiYsrSkN34jbluQf4FfPd7zja4lqCSCvglE7qfwHVGkeM2IhUeBByshTeen7broW9Pz/oP//OT6nLBFjs4oRGv7FkdyNJ17Icg+6kBg/3xxLej2A4ROyrBqCXVEOyLiTjcx+nnJzNQqE5orc1zMvYLISLke9M/sPYO/KTxSfhxenxLX2fN41/dcUP4qGMZ/PXop80XdprPEZ8NvgHMy04rmbLBadKBnna0HW59e8cwtO3IdnD2mIxUKVXJOE/6puGEMH/9RUYHtOkYrKPH6i8Hw7FJwY5NBQEiQhExMYxrm5jnQbGE/WyPwGGfClmOiECOgE6VbbwsjXMlKaBJxHWi/aEHYYphfG15DAf6mK8DspQgADSLhXEmi4dCEiLVViaPR4JCi7GQlvG+0OzLUqsMGal/dYTA/cJ89NgmBwG3U6l8HYEepczxEaEOcY+wLR4jhH8OZHzcBYItraFvQFsyjS/ciJixFX+VIwRuAtgmy+wXeBF0COMYWCzKIMmtqDPxW6tSimSRDhTvGnKdVYaUdAA8H3EtgHtGOy52cmabC6hH+qwAABAASURBVJRtyt4psmBocDZbg++/wO32ize9NxYYxscM6EZiQlOA464y4depe8XXD6jOR8sj5AQCsNyNouNm06FpfpAesXOCbWw+lqWUxM9FPiJCtRFXTGJtaSpc26+GkkW1Ni1ThgYdyf562CO49zQw1Mmf+XBIXkJO5uVi2xxPTOiZOXErtJelYuuiZW1MDiuTUAh1odG1O94gYPxSUoXxhrCpWcAGCtKtnXjaWJUOfCQfVhreddorITdUSyjSnQAC2d73uaFwn0XRuYxYSiaFeS6aeq7LMuVa0Dnji4AUIbXakLcpkENo2U1Emn0JkYzgGkip1KJaq273G3CfMnfkrdSUBu11XSe/nbywLqblSWxdKzwKdIZ2CoJjhGFw07RRJ6YG+nqMx/rBb9AbEfIxcdEXArTqQQNbPXTf5Fg9qDUbNjSdQO5CPlrWZWlTd8t2Wk/4aOG+aGWRuiCzcQYMNmQ274H+Hu92j7W9ShYV6IkjyDGDY2NZqrKkMpMeCRWmH+6bbbOxIbzzkH3oC8f9dzYlbD/reGCLHX7O4A3Z3bYjy53Vzt368cBr2zRsvq6L/EDmh9NlbSrOjRQmCQ3st4F7v99157xxPoi7Dm3zOOi/8cByYxPFufmgfUNWG1UqpoMOxv34uOhO/hYa27KowruUooatvmChfcGuy1Lx9wNnoJxp2y5cfuLX6S/RsLPo3wDXnoC24DeBRUmE6S8y3cygOSffjg4XNkM+2ITwBtOV6w0/DYVaffg18ytfuy5sdt7YPLuBd5C/toF96rjaWExYP8er77/sccMmxjdd4xrnce5TdkTHjwfOFVxDZeZAsUqyL70A9xhxYG5kFzjIh20wmXbicsefdKt82tF2W5cybVfsR8c5YD9t2H7Kgx9t75JJjki4ENo5adTpk1C4PlB/Tiu2YME7Y2NZ8OvG4vhOf6ghhOPeZ/voTmw4XwgzOT42+NypIeY5wbE7FQm9frzr9fVNr28f6HrHP02OPfv4xhjTciyZXq323yO/KjotLG5P5NiJxbhzbeW8rFUrcbMi60qtOLGBZV3aUnXmWoop004uXC43/IkOxMfz8/PkexybLjwwfbxzfr/rg4fmCw9O3uy7sjH5GHPTlU3DK5tudx6yB3Z1vDXbG5kW+Kw84Ji/bUK46TZz7UPSXadT8PBYdHoSPIcWZGv4XI9oAEd652X3Bd4bD8U37HC7X1WrtKLv+XzGRwtzZkeO24wTy18yFYHPzBBafW6u3dlI2MFvWtcF3tiw1ek/63Nl0+KdDYjHb3zs+L8ooWEhSA0dLOTtKseo2wzBVydY7vi1WijuD5Cv2OKO7w/4ivXC+Jz0d/Lpjs9v1PQBbgQ8smrBV4ZSUoeZEGuRUqO94sMglg2ZRaMP3ZxH8DyoaQP8jVzf2Ay8mS5Pho5VQcMxSGrKMeN4E7ZYqcvridjBP4igg4fBjXx9I+4MztedDdZOHu3EwJXN5g4PjVCriyr+sez2p3wBkWVZ9PSEHvh9J6c6Mtp0xslCnJEAT09nPT2f1JjPK/NsoV3YxmAc62I9Orxs95JFnsvWdZX1sJ6mdyaenp+f1JaqTNHX5aMg1zOx+3g4r2q1Kujv4+5ulZIPeuTGui7YfFWFRlQicb8Tl3cFA2CvA1+//bjozz9f9frjjTwZ6ujPR9OVk6LUmZ8SXda16YRcC+cFmj6f2QQ5Y5MXNt+eXpqeX+rcHDk/nfTy7YXrppX43+D9zqbE6w9yjM3PG37cmLcwmSo62N4LNkiUtV8P/OLrg1pnWcVhXNvoztgLuenfrgEd+k0F+TZizjlquJBPb2/veiPWN3KR4dhl1Qm7WIfVvCLcjHt34vGudzYgPVe50ZsSD9yKTiu6nOZYy/JOnfB54aH05VujPYRJlRkTFmJuwUaFmmU7rE+LGnl8emITjs2isL8g8MEGD2rqft/YyNrxdbK5BB8e4NP6YLMP1yw2y67ovJNX1t+xU0pBphc98yL45dsZGRedzsuUI8SBE/1DDxfq2o3Nodtl6M1/RvGPu95+oO8est0jyTVwI0LHcSDHIefunQ1sYfB1Nd0TNeUuv9R85yXRzgYyU4AcA+5fqb0nwDG7oneWVEIvUTTT+bJg+4W8OKtkcN3k+WPC+aRSCjw3/CCduX9+wU5sotmnJ/uLPIYUPtrZhLoBd+r0VfbvD+YSx8KdOnGjZvqHhd7eiOfXV2S+qZYKNOJ6MG7TjU0l28W6HuR9sKFmu52fVlmHp2fH7ZNKSq3VOW5gB7Gutt0b+deWqrY2oOrl5UnLufDy4Y4ONw0XzrAe56njup50Qqd1XRUoYR/uzEUDbe/Uzg/i9Avu1DtcAKfBZu4V+e/yuPPzGV4F/Tdt6GnZveYYyGWZNny1kye1Cvs99FhWZET+xrMB0fDpu6tcA10ndxhZVMJQTvaIUAV3Xdq89zxxY4109M3D5dgGBZkO5qBNnfixbw+e6V6pITu1xPe1NuJinXbbid/3j9fJ27l6wo/ruihLKFIqnCs5cmF9+E7uOb6un2utG+utN9rc/v52k3EO5pwDPTfqhhyzmdBoKrmo1XXq/kzcfPv+PP1ifhWjJDHnmiLq+P3Tfr62PzJTgTARZeo9KHzH5HPo/umfnbyTQr1DgI/P/rPed2QMaA/mog7Qhe6LSoGWhK23SWOwUSp1ZeSkMfzSRIW+HThosy0atfIJHSz7d71Q451LhBucGY2jBpERIXg0RQTnZcLAkZZJCmUJBc9q4hjY6Mq65cePD3l949r7zgshx9vl8oEJBljpUYooyLsjyz5t7bWxbX9lXrT+BZ2ens6KCPA22T879dYynvHrea5RCjl2JWZT37496/GXEio5EUrstPGC7o1d+ys+hvmk4XztTN5jdPDGpH/M2DxmPdrY6EcEvb8Nvf55l3jpb9v89tsvvET6Tt1b9eTcJceWZVFrDZs0KUCFSRZNOq/MBRf4tqUi21nfflnkP4v8wma+11jNL/4YW4kXhumKb11HLv7tTsch64YPXlK9vr7rikCuS0/PT9D6zqb3L+iXulwu5MZlnmf9DH0eochEtlVtWfD5HZzr1N+0PO6GbDu59JWL4ljaii0r9StEGePcUCoYj/1ZAzkPLM87ch3E6M3rRl5I2c4Ff51Ozzq2gkwdfh7jerLo+/dvMz8a89czc/bL9xM6nGl/wp71ExbkXZCxz5wn/OQc8oa0fe/Yd578+POqP/92xTc3/MDY56qF+d77BbUN4rkRBwtwnuMHeWB/dwjaV+uyamX9fGJ+dMz4tzHtj2/fzowt8v/juCwVO5wkpf74/U2///6KXPscB1Ela60zdXgQYx3nWS/TWqi5N9bsbz+uxM8Nvx2yzcbQjDVCjngfKuSM17Dr2vTL9+/o8aRKHBTAbSdekLxQU874O0lI4zdq5Yk5b5l1tlgMbeRDp15W5m6Pe0Ym4xVqXBbER7YAHOv2mV9wDdeCGMoIhDJOEL8L+jZFasoWEfRX2k+0r/A6ZN4nck5qM7d//LHp+tG13RPcVaPnBNgpU+CfsOeTSlY1avwzc8r3X14kasqKneyTG3E9Y5F5qLWTjr3ojRdwH16vEZ9XbHlhPXLlhdINXPvQtFdenp+R5Ux9sE530vROnR28qDIgsAa1aKPDsbOxHtvYB7QcLy/P5NCLnpCnfNqpVimYlwfz89IafYbUv/u3q/5n//mLCrm6PBXIBvqEvv9y5lrzsHz7nItCiW0isGNggFH1x9824JBt9UY9OZ0lpmcxpdhMzNeLFmLANekPYkwKRZSZB7a3dSwl9MZ89YE9uqS9d93Q9YpNPrAPzVrIcefilWeti4Fa8nG96AObXcnbSgy1pZLHgzjeiEFcDzHTMGwsCis+2lkn2I5X5rsbYB8ppB/UINdIOXaIZaHp9+8vcoz1sSMPsY6tr4D3Ou7Uhd21JQSvTi3oxIo09oWRJ5WSqkBgppm3i4gRgLy6fAy9/diIsTvy7qI040sxWAro2R61VdVlUVvPWjHqy8sqPyeVqnkEXDJDJ9anKy85930nTjfoHJOGc3/l5WOmHgex0tHNMTN6B2/oT+Yw8RzSPVfkYFzRlb0ZTIpOUh/YEvvfeLHDpZ6fTjpD80xdsf5+pn9nHfHKS8QoEo/Z+j/916/6f/6/PvRKTNtOf/7RJy9ERY5OrjX4oOSQEmVPvMB2TfN/3THtRP08ES8n1vsnYtI6//bLM7V10UpbQMWyfJ2lVGYlnppuBMqPH6/6ID5cAzZeTr+/7Xp73RXsTxSMZ55PPE8V4sV5k/hoWQrPuTt2XoizkAP3xvreL4vv5JVz0rDxvHCFh8fZZpiNOr5r47kVsTRxwN8J/kGD7Ydb8HFXq02NvNvIUdO4sIYwPT8n78RkZx3kOGvIcuL574SdnUfncyBXUcUujdhBXEUUbFrQO1jfFGIg9fJ9UcM+ou4NG0h99luZjr8t85W1p/kN1lWIJ2F/RNU///mh//cfv+u/+q/u+kEO5+KxEubSykvodVlBrepHostOjGy87N+43rCb4Zg2uJOzve/gDniLo2PKY9rFMjhfYEkcE0c8jzV0dXwGMSgwM0MLcc8ltPeZc53kME3Hxplngso8kCYypJDgk4DPwTmRt2GvddqrVk1/et7w+M48ckBvkAsV5WorjNE8TDISKUwXGyY3jf5SpKTd54Z9bdsBjgclfae1qtamCPQcB3LfscXhbnjTB42FOF7WBl6ZtDx+o55vfEWENurQMWOgYysTD8YnPh7Uhj6vI9wm+DzOmSGbStyanr4O7h0jjXjxkD483jQ79HboHfD4Qn6cGSLjFwz2iQnuAK9rp27u3iPiuWPGDr5qTegmxsjsp9EGTrPNOvOEY/Y//OOL/if/WehEfp/av8GvixoDH/JIKR9IboN2znCUkNgCuO1fmkJJe0hToEEwu99jjEMXRnUvCHzmvb98DZimcSPikw6sCYBOwkUG3Q8wzYGxaBbdtGseMb8ln81v8MVHDzmFQbsgjfhu0TzMzyCwQvwLmukOWGemuvmgh4OxQ6z7ngckn00f7J+fQrLbsOZhMl8dDPvJM+LRk5/nRx+YNE+eRcoCc5r8+SuPjhx/hWK8QC+qW0SIj4dwDiWy+56TCjRN52usdTHoL4f7Z2DA2jLNfi4iAtmlkgWaRcE/TIC5uKIv4nH2hibotGM86EaESklFuF8/j+DKYH5c/vz4fo4E/2ejL2ajL0waCScTKfhXSQJ9HSGVzCmrh1hXd9nOhqCvAm4zi+CC+oJOqYKBMovsO5r/1ccxPIkyAPMrUgquqTviUqatr4P2zFClkBBO0rxPRYTcLh9cR+TPcZbVtnOXwJ/nv35NfYc6wd7xs7ssq6CDRYjpg+J7aFg4OmEPbS74dNpclA/i9cHH33TA54DewYzXoTnAy0QmwPh99h3w7OrwHzh8cN5tMCccJEBVwqy7T4ENQ1lCFgvUKVeEaRZFhHyXyFrLAAAQAElEQVQk99Lj2jhfAHsZxGE+xrA89m8ytmQ8+hE/Ij4L3SbbOCI42T7HPHu8AVKKMCVDqmSZMm1MfHMRAK3MVEcIPnrA+MsZBH/ooFVZ8CNyRIRKkY5PgWujnTbB5sCWB7aDrErmhI59OriQEZeghSKKpET+oc4k7P5Q0CYFPMQBaylC85/PQKJDNw/7QY/DeXowIcW8NT1qHAuog9VCB2yLgUzmYSgWHmG6AToeFxEPPnybTPDlcV9nj7fvvmQDXRbTZ0PJFHOPIIcPpOQeEoqIOZF83ZvmgS0i0B2EpB9siXNEyHjB2JKp4J9tsEP4p46RakzgGwv7g9g1PUPI+PiSlxwdEDHq/CyZ8kRmnSuLSNPfGeeFIurL/DOREZrml1mVWSRk8cvLjQVid+50+1v4yl1g4j/zP3hAGywkOva1bz3W9BhuEvi7y/J1mA30Nl5I8Ei1WbsCvAfoL8djfMr69/5YoLSGbCWQAR9Dj+cDHl25Bss8pJCPge7FPoZI0Fdbk++rdcyc11Kq80A0kAkBdXDt+xiDxYJxmgYMTDciGLMic4ND0YB+J65y2irBX1WyIZe0E4eGg5j22M65W/5hTYKxtoc0sGfHrvZrQz4/MBrDaBGhRM51hS56cMm9ZB0SX+E+xg9FhLoJSfQn36LN10E/PCA2pl+GfAzkjigK5czdg7jaeRjYIXigjyGzSNB1340Y41KFRaw4pj7wC2hkpgJZ3DYBO5uOwTLZrAf63XkIGQ/2KuhS8B9DJQcn7R2+j/5QRJVtcWbTqmRTlsICeWEx1uRYcex88IJUCmiFHg+TTRGSaSbylBJKA43Gh4UqcW959umb3YaRD+OHQoV+ThIPIcbvyF1K0bIuCjYPNIo6OWUQdWXnJeKdB6MSZfp7gy7spqyVec90FZqLa+vmfBfH0anPMKBL1pMmRYS82OckYcMB3LD7lQfZTjExLdva8tgGK09Zj7EhP/Bd2HS48XB/IIPHO45KSeJC0C7iUpVNFbd5fJYy5XJeW7bIQj82TMZgpJ3F84WH4TsbQBXcQW7v5LgfyFxzEjz7G1RsMrTxULDyguaJF1ylpDIKNkESYg3x1UGMCPlITpESZJXcuC/xueUwTYFXqQmt1U/7pIJ/67JMGY8D2W/HfIg9WLgr6A/7ZrCx9/kgY/vSXsl1j2vojtmRK5QpZHYtSS3LaUIGMmeZ+dI/Y7uTMzvCX7HtTl2ICPgXJEl067x02nXjxbflHIyx/e/EuceBSm7BAzkGNhBHQj8iuBJypA5o33i43Xhpc1AfnAs7+pQSyLQoS1EibGvrHGM+hRgdYyB/V0SokpMloVekUoW9Jqr8AwTXS4cH7VnlB8fWQIrUQJ7A7o+68pAD8dXH0KDWRaSWlViIIT/wXz/unC/QQh+lSmlaWlNCw7reiVNz9bhM09vVp7/dKo3RsdMV39x0zBpzqNP2lQ8D3J122xrkOejERuITGzcnNoQ9HlMxdvBS0gaVAt6rN5mojZlFbak6nRYRIvR1/BPqe1VB945tO5th3QEQoZUxpTYNdF3aItQGv3M+sF/KR2fT9EaMOQ9CocQnpl+wt38TurLBUFjviFphXbuJSNDwF7zRyU2GFblO8KSX/kFmDwUbV5WYfGKjdMXW1r1TA3Mkcndt5N3oUoTQmU2LeY+M8pHkPC8YqA2JvUOhBLEtRd0xSwyJB173aapT5FizLAOdC3FV0rihjd2vD15iXy+HMooC2Il1g/P/4+NKHO8yvQEBPqq1AgWbSGc2RFZ0s2kPaqOIrVKS/qrMVCiRSfDvsy0iNCSuEz80FeLZa1DLbfuUEvOFF4aiPrGuBdcf8z2wj69rKVpxdK0LLzWGdnTYt+A6NF/qor9xI+GFPB2dB2emOex2YwPzht6HeEes+y1lPw9tWs8p+/gwYkiZRRZ2IHBEyHoXzqSFhJ0LspdsaJjoaXzNs9t7t/OG7NuCvPt+WCX6gxg9KbBzMNJnRqpkVS1NC3q1hdiEse1yp6aXSBX6IosKthd9iKEC3YFeZrV4XKu0VR3oP8w+pEq8vvDy4fy0ymMsl/mY94UXzjdi6On8wubWsxJ/iWOgr6FDpKMnH1o1c/4bm/SQJV8GtnxTh3lmTJ4b8+G+i422g1zvckw0bLSuCzo7z7oG+G1ZsPM6x+4MKFn0zEtO6xCR4IixQxfH3nGgwwKgF9dXNjJ35uWB3oinjXXpvjtOujIKeIsyq9xfSgoTiVRXYzPr2XY4n4T5kO9OfCGsQhFAThV1wOOAvu+s24HffB4oc8BnDPeAz5iBDFfsV0qDBnIzR97Y4LdMrVYt5EXDl9IDP7OY9dTbMooXEaNX5CnyZvXOC07XAI8p2LS1okaNKSXkA9Mxdsh+WbDhstqm4pn3hj7XaQvBS/OwoB1cx92gNbBLIR4fdj+YywcvZUoRvn+ivyFDxyYHm9Yv+jd///da2ED1vGSdOswjAnkaOX8GXxxQYN3oPkUqoigiJg/XO9eLN162bvsNf4q42JDzoo4tZUuElJm6YrMbfh3kKUTdo8mT6Sag2dqioMP2P6hNCY8sZZKgWRGhQpydTic5RyOMLWJ0n/qY4IDnQaxtrFN2ZN7ZGBz4KzE/Igh3oVtR8LLJtjFcLldk23S77sqS2KPBx37uJikfY3wm2hgq4Bju1OodXgHhQmyc1idoN2ISP0Qqo6jQXrJyXZHzrs74ATi+J102raWcuj3myWPK9vS8CLLQSh3k+cc7McycMRjUj64r8egfarOOfkG78JKlsQHsGvnxPtgAN2LBR0Un6l0Wy11UsZ+VqqWqLehZgtsN/vCl4JEW+uClyTF/2KOogG9be1wnNjbycFAoLOuO7r///uecNxbmyW9s8j/x4nRQY51fnfl4J5dKxuS1M9Zryv3Y5esdvVBQpp9R0BtZT0/69v15vjiw4+dLOXInsJH9dGcv4+X5Zcay7Yjw+GvRifWD8TtzU/AS8NgTf3bscNBcJNbxEaGdfCgl8dNJAU3rFJHI0HRaFz1sPhS+wB4RoVABYvI8nc9alxW8YtElcOyHG7FQSpGoFa2t5M6TIgKcDk5XbZLYhN/I/d//9q4LL4HurKeurDkddzv159v37/r28p1xRT6uvOkKLnCVfv27b9Bssn+uvAS7s2YZws+eN7KgT1OFSQG5srn+zAu5ZSnQqsx9Xa+8TPvyyZn1ll/6+oX09fox/Qcb6srjJXMtC3KLGLuSV5s6/n5m/ZLZaB86sRZYeAHkmMpYdfnYeYkFHYSLEDxjQnITkbJujpdCLPk3RM/nJxXbSin7faHGlUy5lhbMtZGP5bjp22not2+7/t0/SKCINJZCUjnkmPdzlPC39kbNuct/9lrI2rHlDduCKcfFifXjTjzbbu/MNXdqQp8vW3bZfxmc4F9yQT8hx6KD+iOOoNOiRoQ8v7VmnEGdC9kuA7rmF9SHsWOHH3+yprupZp1QOBMi4B6y/V0z7jxL7LYVylh/ysGkXeE18Cls5yezCLbqY2PeLCrULETXP/9378RZJ0ekFT84rsQ6cFkX1bqAP3Rgh41nO5Pr5G3vB/FzBn/V1Ad5g847deR2uTDmADq+7Pr9bxf8uetAtzF2bB8ilfX+1rHxwfnQ5TLwa6i1JuviXLYepo3YipwqTPkdl1kKOq6aOtFnHENge0ThRfngxeiufdwVrct9SWdEzOtK/RLHYO64kWtXnlkvgPPHebJj+4CuoOcaX/naiQPXiI154L/7U/o//B9/6G/v79qz6bJd9fsff8MCgyF9Qg7p9Y93fbzeiPtDmG3CwUUn+MYEcOFjXRFHBX6oJh4PhMm1UdO+bHEjtydOVqGGLzkXBbUI92tjT8G/bPD246Y/fr9RE4eeXhb8JHwbQMFfYJPPy1rUWCeIA1fq/ePQjXVYZ25X2QRRRRT0OTSQdyd+B7VISqX3NFTka8fCGEPB3UZ8vH+8IfPGuDHzfcOOjtPNL/0QsmQyfqiwvrSSbQnioSiLRLdAh5Jk/UwT1jpIq4P6O+AfqfnDRZRMcLoeRwWny+tS+7GPju2GBD6X89yJuzsy7Jx3hfL0TX+wjv2v/89Dv79CB/6DIeLgjm+G0WD9DFxq8DWg6c5QquMgt/UxuO6zPyIUAcx+0S4Jus5ZA3cKGiLAQZeCwyNDnc4kxgbXZtERHLJgMpzrYCDo1IDU4HnGfTTN/k4yHRipuxHE0qSFF5GlpA7m9mD/KeAq5DCKx8F+9n3FdGYRrkEH8xuKFP27vMfQ4T8YzMlDybtUJYYCmQe077fQRuwhOr6UCBv5OiImPfvQfA5ieSN3fB8R4IR8RMTjmnN3pyxDqFgm2sRhuftwO6DDLUikGePcMF7EcyrCNA3gIfAguMODGWs8mqZPHGs1Uw1jLWVRch3hcdb0ZwRAlzY+FgtTzrGJXBXckvCzopJ++23oH//xu375visRdGddYaBw6vL+AX0GRMQUMDlzYQkxEAwRsH8CtH62cTGVjGAcHQ42TvPz1+vZ4K9PvIjwnczDeAYTCvGPPj6zL8IK6OeBCGY5YeLQwIf7T+tNzMAIQzsBZ0D6aSTrNOnNgRNR4RNfwZVliAjVUuViGunWB4L7HoBJaPp5/cnWuJYjgjF/gcQBhm6vehx+OyhULlZT30/cUooMlbPxI6ADvj87Xm21yWDu5mPoeNzwuKbnSxaPBTw2AjrAF023WXafaVZEWAzfPiAeJ9P9ktktbo4IBTcRoYgHZCm0PD6W43H1+AblJ15Eyq2TN4hJZ8SDtyebgX0soxfdCusy8GHX/EewfqpmEhTvro2JYKC/2yNCEQ8wXdOBxYwJn0GDlsARx5hFY993zl3dCEAERYveTuE6gG6eEKdLvv6rkWAFpnTgx40JxfiFIllY7NmH4V4P9PkvMNt9D92va/ONDE2IVITg13WQ/dajtUqb22O2P+QVugHQOoiNecO1P19sYTERBg2GOc4IMIiAyYSJIvcN9I0ImWdEQHIA9BOvphWij3Y+sj3N14v5CHqQ3/on54iU7fAVx/p5DN39gIrdY7YN6g7EuY54tHCJ3oO8lUoWIB95m6mKbRO8/ed4aWexIw7LPPvBU0hZCq2fn5AiArqHCLEHWCFptkcYQejUZTsV+IZCPjCd7PfOQD4qyODFcNC/I8dBnBgvMjmFLId1vPLAv3/KFgF2Pvq4mjglH/KZnzgCMA9BNyL4FkdMecw/uDPt2UH/1ziaZb/53pAzBnPycJ/zynHUUaRgk4WFa1va7I+APkge5/6IUBbroX912Nc7Mf5YJPVpx40XARuTR0QwpmjlSSUi5Jrp2ikO84WtDKbRHae0T1thf/P1dWCbDoLvC4uL2qoKds60LMgILsPmx7iZZV6bruFrrM8RofyECCZ8Hr5vPBT9hQR+HjJpuqcu/TPPImxlPWIOhGWh3iKLxyb3hTlBHJYzIrjiw8kyHJ+6FWQzrm21sYjQJ55tsSGL3hwHbgAAEABJREFUYYdfJ9c8DgqPDzcRoQU7FtTrxJVx/RPuEYG8AalA9keM7sSe+yNS9KqzGmMNge5NBzVJLNoRRa4daRxoCMhwOB/Uz7sOZG4tlSnRrI4PDA3bg6p5fF6433hf9EpJ1QogbNIREeKj4NocxBGAbRcRU69lqbPrIC/uxI5tsrTlISPjMAEjNOn64k6Muc3yOwfcZnDbjYWc7Wtas20iDJVM6BXVVtSxgWncefA8sKdGyvo94EAm8NBVHKZ1Z+Ftm+7I55zqfWAjagYMB1DQtWTRzprCeG7LkvBq8C3YsWgaQVIpRbU+1hA+N/S8IYdpR9iPtswgNzo28dn3wUjBs/NQctP9fnv0MwMePLjv+HxHtgfsbHDcdSemEE2uTfZthW8hTm0zy2e9Nmy9M9Z4S2uqgM2FGFNcVGCTp8n9nQfNTOsDXjUk8uzIc+XB5SJvoBjPgh7Y1D9pzLoeOqmMMufk+20g29DOw1Cw8I5o2CZlOxRki0h0ljrxZ1oR8Re/dLkWWe51Pcmbnrblgfx38vhwkEtayZMFyE9aNMkW3LGP+SxLlevcui48WJ70+C2LJlih54CH+XTk3XRjg9Zjk86Kz9Z1BS80epdtaHkG+eUHibZUrWy6hQL9ugq2sgyZRRFu1ZTDNr/xwA4n+J8/+dznOTOJPdskyMNtQmKXOXCgCbwce+Zp3IFzGcJcucPz0I0H7J0c91qw4G9G0N51Jyc8XIpp66Ut006ntfFQfVZk0BU6n9gQQcfWLEOiY2cj6TZptFZVmtEO2g+UYQz0LMedN0r+/yfPvGRYVzaLjh2ZHvErpQReRJFkwH5jQKMrImgT8t3AP2RdElmso3Ue4Pk3sKSQbem42vCjdbzz8mtj89AvD6CmZa3yb6zemY8ce94gxk3y/Yb+pue4EkeWVAG4VEQqoihL0ULcPD09KSKI05tubCZ2iBjkAyPyQXdpI+aKDYJPLJdfwF158XydPykOCoiIP/G8MfPBBsXSVp14sD0/JS8bThYJH+9qxJb1Zgh2EXIU/JRyXFtmz30RiTzbhGVpWrGz5fV15WHWG15CFpFXws7Oj5UXAyUTmpOyCjqKy8DGtq1fUry9vRHzbLQ8n7XywragUwUGtG7UB+s+iLNOzdu439nAVu4qtStSOsjlOw/QmEkF+gvxs+27rtQ02+92v7GRdUFu2/PGA+825anU15V8qcT3mDLlpOf66bw7iKHdu3sI3ND3+flp6lxrw6Ybttml0KRlGzn2r2wi78ytqCzXu1pBYCMw2UVd1q71PHR6EueiQl+nZlzZVBaH5ShZJo8Gj4C478WB+upWMB78vDG+YqvBPHJhc/b1zzf9+PGGLCCD01HI9ca2vbKh6GvU0MCGHbA+mSn3ebP8q3Za3oWdIdsPEjLcbUfWjBvrY9cZy13roswGs6oMdCmcoRfIbBwuVRvt+Lngk8yCzfZps4Ffn3jpWKePh9qSxFtq50WAbWFw3O2sRWAwZVhaU0So1jrP1qVhP+tu+TfycOOZa8fvDVxvMq/EwcBmxvH85vnoIHdNMyJ8QnbBewFWeYzpH/C1/40QEcqSuqG/Y1DMd2MMdTtE0jO56nEr84H52VZvb9uMN/MDZcrLEO3UxQPbezzhhgoD3YiHU4U3uUjj7APZ58mDtoXYs0534urOOoBuidGVNc6yLnpi8z6i0vb47OC88cLoRn3KSHSrOp8XLWuV48a0b9QV6+TcsM3EsVB7AscFYyJi2voZP808JibMa8WmiU+NYzpeAzJ06mGfGQ7yBrGR8KCmbuTnIfvBeMY3b8sfboghWOnA5pbDMTbcbiUnAjc+gxThC0Zi+45fjfJMTrb20D0ztbRFra3wm1TkmjTwmYyMRP9ftv7tSZIkWfPDPlUzd4+IzKrq7pnZFVAWPBBZ3oQUUvjC//+BIhRiARACklgsHvCMxdkzPdWVl4jwixl+n0VmTx/Z9QoLdzdT07uq3TKzGvMC/2BFxwdBIf9W3cGmWmaVbe8CK9hKujNXuN0OYmQfxfKahseoUNB+k3W4kl/c5r6CVqeIK+E3iP2J3Hi+VC0L8VC7nAue2VR+/mKb5IiLO3RIBfTiE1IpOfix3kKi74LtTrIcuJAigiJlFkoCITUaMkNBcYV/w3glX9rG9ueDOU0l55WSysyB34d+CfzEXHtZJmgs6HDRnfnByhy3lAl9TuBsmuadjePUiRw2cxAUHH4c7Y5u3nW7X9EZ9kZ5XrNYL8OWveN3M30rrCM7tObppIeNcuSDbYyNoc78rtsu2Kghy425hP3i+fkMXXDAYyH+S+aH7PTpaJs+9nfb8p2DE/my+V143hiPN2Sx/MbXMPyw11SHHkqmShbknmVfz1Lky/Fn2O+//UC3TRX60zzJ/vP9+wt1h7KkEpnsZxEh2AFuwl5VJw55J3LbDV3uWwBvekWmEZxsmJeIpE+Su9/147cr/ript9S+xrhbJxtxL+Kkkk/tQ8syayZWF3JOrRM6XBnDr/LYMnPoG5rpOymjKDMl/HE/Vl1vb5QrfDDWXp7l2FnIPUdbgWtat7teXl+w4y7TvDP3vJP3rAPjCQ5LX15/o3+Ac1IpsxoC2/8ruqnkI7hWxccmeLV8G2PGwcHhNFdFFHXmBo+7+cIfQFWxaZai4zM3i2d8YCOP2WaJfjfWEhBVI0j8vDL3ucHbTs63/9w5fN0/+hdw7YwDESHracCT726Ms7b7Trzv+Ok812HziEBXswpj2OATeoG+zT8pQzTLz3fi3OPk377/jfi4SRz0eJx8Z3PaY4x1P82HWr/Kz6UE3Tuwd/mvsCTvoubGeHy77WoNFOPT0T+w+HEp6Ii6ktLC+O58zasURVNdKGeFKmgqugz5qtM04rYyHh7I/fryDm7aiaeMMAh9uLPG7NAQpdG2khuu71e9vnnecGgnbz/mO43jga6Whb5VM2PHhg8f6w/95aeqP/1SlRyAenP+jo26uiJCkQdPTfbZt7e7VmIORhVlV1IU7/rp55O+/ZxDP63R2qXlNAkRoBVSq3KsHOSqGR86P1XaQyd0sd6bbu9dt+tBEbY7a5kv0E71jsKMIRu4pcqBpZCi4pdfOcT/+uWZdeRF8zTTZ6ZPYPNUQd+RKRBA91CDn1rroPc4yH0wGTKNAUZf4JF0IZ9/+TKht1X2t4ZeNa4AxkUy6vNlAd9JuBQ6udHzEK5G/FU9f60auZTD1MhNjQVrw8fNQ0dBrXX4agpiIojriKqffv6qy1Mqi0ac2peuQyeb7DfW/46Pv77e5Dl/RyZxuS1CcuEbXZw0zyBRqDchnFj3Cn/d9MKBq384kTBBX4u+fHlSZihBYrpfv15U6Dpx8F+YiyexcMJPnNtAh4wJb4c25iDGjVuiwZBgJsHBgKD/6r/6TS9vRa3/JE2/4sPzQ08DrEvkLUUDl+TY9TzvzX9lgdwg7B1RFOjl2BI6wfr/AK5zCCtwyqSECoEJ5ArajsF/KfRLDdnNr38YYcWPX1+u9AnmSieVMqlSDtOCA9xRQR/L6NwgeHOec/5ZkfGOb26MY8l+wsw8y6WUUCUnmsbzlws6vGDzsyKKrJOCHi74RpYiQcP4A9mnaYJffIF4XJhvBZprR2qHiYhQIc6tF5GPO3rPhDH5auSpjs3v3P0u5l+dnL+NceU61oWHAp0GcWKaI3+TO1fmOhOxMc2zjLvDoNEW+Hcudxnw+GPHhvN8QgMrZdLfXt/1//p//qbvL10r83DSivZ9Axy+4Nexu6CTLKkE6TzXofuCfkpJnifsPmmai7JIlfEjoitSv1+dJ8jyjUx2yvEkhSBDY0Qo6PDoGzKPjh1Upg7PgCn8RbHNNsbUg8YdXCvrm91z80M6iBvTwdU1wYdt0cmVN+ZnHl7sTyt2vpPbVsq2owMOxP0DIQeNHqYIXxnH5nYqzAtcUtdHAQwupJn8UdFvkM8bNDbmKbCE7YF2PA4onpGv+d35BTl7bwrWk4pQwOhUqyp5LnnOyKHLCDrTj2/JzzKersP+7HqXUadhK4ZTeAOGOoNH+FsyTuPfEd5j7IrsxoHawEXfRgfsVMYPIWDDqdInFREyLxEpKfgHbtN0kVSKi9vAgS2urJtX/LBMm/6P/+cvOl12YveQbRcRo/OAjghFfBQQGV9H23ZkXsfHz673fVTQ7ntEgLRR+iifMG6mCYbBC2BH0SGTSxiQwu9/KOhZviJC5CE/jnL0rh1nGzo28pD4kKJiFJrl4sqGRd1WbTy0ESjKRR+X4T7LR9W4ZSbKCyW0i6OFu+CtU8Ydg1hpfsdPoNfUeDAtcY1+JUd/XgVZbsiBA8KSXGxcO7ENHVGUmSolKBpXRCiCMuqTQKmjn2Xanek17DXquvESWMbrQtPvn4j4/dl8RcTA68qO/niFpmkXdTofMPb30qkLg9IHesgtdM+8WliNEqogKEC4jpzHE32MeDzxxSczFJRMyXJKARqIS4oI5UeJCAmYQUYi8fVHAdR1TiC7k4flhQ/YBSo1+ivwIV6pD9O3rdCJgLWOD6K+uYCoUWfdN54HKO92ssTWEaHh68DCJExAXC6S9TNw08/yYi7BrvyTcI0A20hyDf6c/GCDgUEyDaN60JHCSgBdhJSlaLzrcUUYW/BSRunI4P7inlkVURThdpo/bgf0bC9qRKM+qmWd/P4MzSxFJVNJGfXg8fMoPLduXTclCTkQLKIwtes6etOOT2xsHBUWWrVaPyIGG8npQL4mL0YBfOhfgkYIlMqS3B/Pfpcv8KEVRfqFJwS0DA0b2K1Xy9MFusaCCwMeoRG/CR7qJ3AuDKKZqcRepaRgHToacBGhnUTKbbybh5JFvmcm/IIE0l1dpRT6gRfgjsHsH7Y9r7QC5w8l4gFzYMgD/ugOzZBF8YCyeWCjNJLSQenI0rFZA6e4G1564AjkyJJ+RW/orjWpQ0SCt8ZEdOfBL6Ek8U05CWhKEGtVHiyHvs0TGc9dO7izFM3zhEw5SkaCtg+cls0lIpToIMTFV+9Nrv8sbrNOuvgH793IAeUNPF2WfcjLgtADseDKIDMDkv3Hi0DABTsScnf00Hob9nDcDlGpO9DV8aHLjQH8QGef8bjz0EAayBMlVZFJ3EFHKHfQdiWLFrdFpEJCj1LHLo2JUQcvKlbSJ5G3pPVRAODTH8XxsgNrWQ58hWp1CAz+OjQoxisaOvwPPKUowTUhK2jVqIe0fPMkBcyy7jJjwJUsOphcNmJHXKXSHxw8Dp4P6iHjV8qDZqPC9VSo+5nie4eg7w3ZAp4EozWKdnR3Z9F9Z+F4o+xMYA98Zqf97mAC0VRSI34Q5sRzUqZp0plN+ZKpEho+VZjciAR+EOfeVN33bjIPPo4DG3ZZZwc8zHMFZ6gwscoiFXKCcXoiXQvjCHwbJmkTV5pOLUxcd3RyyH6yMhva4bHBK+JBq9F+V2Oi1+m/e6KGX/BIXVdEjNKRw3qyLvbhR10HPmNayyllXhKhSk2TntUAABAASURBVCa0gMZAEQEXLqmO/0mhLKla61gQLcvMQqSqlCLRr5kGij76MfKc/2SS86DtUGbGYWnkxsbd8AmehcWzFy4n2u2QdNdkGsW6KtoRZLesxIxlf2NDw5tcXnStzOY7uMym+TvwG17Ve4zCF58u+9kdvVl/G5s+d28e3W+yDhEJPYjSYCnlQ7p5nnkOSkGijj52rfQ70Hsi5+VylhcNg658pXokOgglNi1spF7YvKq1oKeip8vMfUYC6/XQul4lCBdknKdZ1l+tE5vlZxn/in9er+SzDsos5KeZMsmx0npTgYb5nKYFGYLF5Z2F1fso1ol9bZoqPM6apgJO8bwMOnfG2pUCMnxzZ0Hddb91ZOzwxTsbQJlCD4tO+LoXOzu+3dXQ5YG9E16qsuRoN52uTmtTVClKwWaiNOqo72LR22XTOA68wVSyqGL7ZFNGeESy4IsMUQ2/06CzsTi5sWG646u1mJeTEr7u2PEgx7pdXM7BgAowGcA+5VIXmAF+Pp90fjppxlcTAsbn/nQdn1JSAe2NRfaGP7X+0MONvED4ErtN9rmd9jvt/tNvjveJGAYU/R/o/Y2F7HXY2BsqyzJJOPKNTUDjnZdFT/CwLEUXfKGio/YRozvzH9NpbKz6bv4yJ/g90ecM/GWUCV8yPfvAiv96w+EOj4QGC+gVPpMisebTxqL/er3D1132hd6bHIcTfLgoi2742Nv7hu0pyLVTOjkqWqhEylfJqo7Sm+MppAm5enTZp75+eZIPG+Yyq9rwzDesoxsL+YbNTxyWF/KJF6F3+DUf9teIYtSCJdVSdL5cdD4ven66gHfCB+/MX+5qAJygN5Ff7e/GeUefr8T/ju4+Y1chdRSTGWoAXd9vur7fsZnlvyEfuKi/s4C7EVMrckcYtmlZlqHbBV/JlMIFfOLaGKvtY6DWlUNMH1YWfOXsjSRs2FC8/fNGLL2yoejN/R0nv/NuP++WkzLVCbmSWJACfVTi0n++78qG7905BaNnhGbqrRnUi0BNfCHPQXQcEvHRoymgjymwKXUtlTHrNF201JNOc+U+63w6KbHbnTj2T8sf5PhOp4MAeehJmuaAp8K9yAcY0zypkbOPdlOph54uky5PC8+pqc4Dn3Eq0mzJ8WPdFezX0MNhGRJ8wEYU1Topge2duKetsRFkeKEFx2uDp6FbSaUEaHEYnoWMBzo8yDfOO6466L/i5xu6Ukjn8yRvikEW225aHT/Yt1E6+N3HdO0/ziuWdTkVnfCxE7o5n8/yDzGcsP088nxqmiYttLm9IIdpn84hx6x/Sy9iIsNV5A58U7qz0XDFF8dcoXRtHFKoSBObxTMlsdONTYMN3hrzpBsb2Vc2sncOMQ4OOw7HGYZ+SB3aPWYzr9oZXxqCmf+O//OojeS2srl/tz/Sbx++33WaF2VWgUYW+4CnkIiFpg0fX8mTL2y2//b9lc3FGy0Fv2lyfUYdvv9Jy3WOrd38oseIALd0u78zRnT6kCMYLy2PywGfgmhnzrGzmbb6B1yI8R1biev5+VmX5wW9ohQY7PgW1XzwYXzZ9n9jA9g/FLBh1wu58Xw5qzCuua3jN3x0w4dfX6/akN3j78CDkJEJf9gDesM30HEoZHtOMzqJFCKokqNlPYIMUOSXOrHQ/AI3pmO8j/9a4aaNHG/6lVx7ws8WfKRkAVcgS9WK/fwbcFZ6BffT0xkfeSJ3PdFe8JEGfsH3TQfxZt7dJ1j0Gn5ZzuBKrdDZKQd8uFiHEaEC3cyUFDqIgw3dRpq2dDoXapvsEzdyhw9HfODjZ+v/AJfHCJExGnZZ8Rv3reA8nSt5dtHCeC7sJi7r6gL/kYVcyfjFWBuR8N8V0CylYPtV63ZTQ4c78tj21k9H0gjx3cghdZQdfq+3K7nyKsNMU9WJsXeqjCFN1NGrSxE5Yn5eJtneGUVB3YKun58vqnWSwCz4PF9O4Fg4iLjoy9czbUXmwe53Y5yxjqep6PkL8zFivMemGP7V4H0nP+xjbPTh65Vx4f3tpoDW5fJEvp1VyqSF3GedT9wneJ5n89u1ET8rcWR9o1q13uHKRSpZVXPG5ov2j1xV4eNABw1fNz7nEsvQQeDx7/36rogi9z2I4Tsx/c6BQSfebMP77T7s4GePN9uIC+Syz+ATpu9+rn8ll6weZ1DEifbT6Rm7pQo2O5F/nLu/fD2xqY9vPj/pX/7Ln0dbI+86xt/IRzsThY6fCH8pVVqYm1j/xoEYcm4QV0fukkWK0IrPjlgk1/z48a4XYjMkbLNwCF40LwlYkM92+nPgAz8F/3uGhzP513FzoC+hyVonWU8N39rw1Y69J3R4Op2Jnw1dXJm/XMFXhp6nOmlH3re3N9re9fb+Lse+iOfegramg7WX/en5y4zfBPgbetngZRcQSh9KcIgVyF2IyYKvnJmnQ1bJGJXo4rxU/cu/fNHEHH7GH5Zp1nn2DyIeckx1dQ6g3vTKwYJ/O7QSK5czvukBAD9P+HG+X5mDbejp7X3VK/Msxyoq1MKYc2KsmadJHVix7lzJu+/MWV5+XPX+uum3v9308uMG34ndJvz7mXHvrK9fv+rpcpLQle3WiSdegKk6cFLrc54XOZbEYfZE7JWSgBzKIuBSJ/T7xhzq11+/c6j/wmHlquv7rmMPXYmpG3Md+1lnfrHgW8syyzgzk+XZAf3L4GfBzxyL9tc7edpjCOaR+3Vk+s6445gbNoLfiICHgl4XbBHiC36KIgr4T4oI5JU6OsmoPCT8XHUcO/VNEwIs0yTR9e111T/9h0nv16YyHfrLX5r+r/+3b/pX/5uznrBn0N/5amVcTXTQsREGlufAzJzQwUlfnhwbFz09LfjvrH/xl59UGcv9wy6wy77I7i56+EaSS5p+/euOXTZ47ApwPj0VffupaFkCX0y9vhy6vjf5z0j/5v9G42XXeu3C5XD9juzSNCPLcsj6++mnL3q+LKrgWoi/mRy0LJN++nYZa8EF4iUrHle1otw3ctjRO7E263wSekvVksTbJpSknZxVsVOipDTOi/T0JZWMq3/79Yf+8T9c9fq2adsCvXY8tjJnFKXCVwGuqfk3arMrM+Xr7ccreuh+1DQVPUHYsXvHp9+Z9x4IVydggT+j0wuH4nvriir9/OdZP/2yKMkBtsf371ddmRc5d905lHwjhhAHWlKjj3PKP/4vP/DLm0bsvDa9Mk94ez2G3v2bxr99v4OjabPIyDk7HvChHokvTOhlVoEdr7m//Tzp608zNjrpQm56Zgx9ZsxrxMqNMfQHsv3666tu2KytVd9+Ru/fzvp3/+NdE7b9+U+zlunQEj9xn7DZrKdL0dPTiRio+N1JHuMsbEdDV+apL/ALakWEDsfUXfrx49AdX/zx8jrkuXGg2YAnHSPLit9c9eP1hTzxPnx0OSe0iuok2Tdm9DdX7Mw8a2MdU7NSX+CpCFNhH6mDcKXt5fVNd/hwPCIm6zx0xXgjoE7E7NevZ/x1UmENUPG1E/svwbx74v2Jg/szcwTHvwsiqOI7nkdnin6VMuErk7JAE6K224ote2v4aQeeBvAdx12V/Gkc4byLoSNDgo83dGTeeFEtwPPQ6B8RPIG3ce/Ii5++s449xvxOcnycyJ0FAyewpYTmpWrmcNZxI/pkxtB9kv9SPFP2/Yv+6//3od8cn8eLBH9RihyDC3tf05zDtwt1lrfWqoTGwEv7TPsyV51Z+9kmJ3ygFMm0bHeWzro718Or9d6giRQj7hFb4j0kGX9mymOqteWxz3LTND6GTWRCtAFzMOdawdv2quY9yl34/SrQyTCJrAVGDmJww79QoXwFXxGhGf3P6CajDF6pokUffVMLY1Fkjnfza/r2yZ11BsZEJ+gBGm6LSGJU0OfNQutxb3RyH8JXxl/wl2XksqoDPEF/1zd8hR700oAzr5ZtZ8wWV0QouPsrwk8Q4SMlumiM7/RuUlBHKJCXUzWLMriXquI+MGG83LTh88bdeIFFuTki6JOa6FdAVFP0AyEf0FhkaHX5OUKqyDLXOuA7vnisqSxd//C/l779dFGd/B70O+CDDu6EvBDjRTAMZRsbrCgPk/NOtRuo6uPRX5F808WwngztRIeTFLX//GMC1EQArM9CBR9XjfKfeKaKj+H7oGs2hj1cS7WNc0DTdHnVwANTfgbk413jLi735/bPPongpViQv1eHrByL29Xo5GKpnSwalvI7DI0ONA+YYz+07fuoe/Dx6L9T72IdjUa+Ptt5HJ+Bjyfz8s/aQO5+7cMZAFEb9Jvcp1Hv4vrMVET4UY9vHnlI5IvggdcD56I7T5KrCglaXMlLxWEq7xEx2rhpPIiLl4iQ9WR8+rhgDzVYMx8V3PyGCUZXukghrj5uQcOjhCJiyGDdWG9DThA2GGwY2e+dno+Pn1weOg3wjHrgww80PeD74CciZH1QTeDvBPSBs0sRKWn0UEQopFHcd9Al8Ds6HQXc7j866o9XjD6fNaMfsM39uHfzT+m8GyYi5I0nv5ZCX94jP+4BBEQi4hGIPA9/xmcaOCIAAKc+Lpof7HzUJe2RlkniEToaxc+2pW3qdvdznT6uLCkPci5ZJJfIGLprH7jdtwC3o5ONif6Ob5sn+TJCOPnEGRGuhYcHjg8UCv75k1mU4I+IAXeQedvwRfwYOfch78N2fAPzgOMBnkTf5DHk7plOrMKmZFX4yPB7l+PPsro9oZUGpp2Oo18la074uNtt78/idoUGHdM27+6PeDrILS64oyKCYj7EoNZG2yeOiBCN+vvF+8eL+fsszYjMk+FpbzjF8BPqGoTNWykpVDJKKcFgWFTrBPTj02EskbmUR30lZl14RQZa6Wz98kSHoHx8oAEJ8DZ85OB+wHKoZAqU9G0U/eEK3vsog136N3DvDNir/YGZ7GMSRHcQWxdu78BYZ8dBLqS+ITNdGQgPYtGT+E2ebHTXux3/6jCQGUpYsSyfA7w+rlCoMFj6HhK8t6H/hh91cFAl82idzEwOzNfOAL0zEWnouMHTxmznwJ4RqYRQhDEJ+dybu2+jKmQ8LhMD5bJUOU525PUEdRQWLMYZ8YA1voR/+99OnAg8fEBqyTUu0x5t4y0GjYgYsqxsUMid9OjS4TcCPjGqcc/TDHwV4CzYdm3AdxacD+yB9rp2NhvNm+X0bKPWGdlSJYvsLxGhAP+G/TxWB29uiwjZRuZtx67WZ8MmhrGdzHeHQiF+qgt2KBTzZdgDXpd5UUVXmFTWC2QQRKofcJW4c8li3274QlPhuZSiiAC7qMMfFcOuHURuy0xFmNNAlk6fomJ/L7OmCk3KVCfoTLQLHexK7GA+vTiQV8RgzxR4RJukoBaf2PFPyzxNk5Zloc28oUc2Ly2DZfc9ItxFn9fgiZfe4ceIx3NTRPzOn2F29CxsJNGfNtc9sdBclpMq+qBWVCP3PnQWEfq8YE/DTuuuAx/e8amdHDnPkz55LR8yuU9EwH/I7cbd1ckb86DjXGDr4vQPAAAQAElEQVQZvfgrTAwBhZ5GDKIJeHDfVJZQwb5u/yxWaqLPiEDfFfyzFjYqpqnoxsY6KlCmFEWq2KVgzwbzdxZyGZYnVMyoBM2HjiZkX9C34anWga95zhj6+BcaOJcFWsAtyyQvniLD4EoINnzO/unSoOeGaVrwg6rOIsx8RRSFUiWLKjbOwnMpykg1AGbyxFQnJXgjUr529NzA7WfB/048ONYyE9mBLbSEFLy7zrrmUVQp+EpwzXMd9AQNcbnevrLeV2J3pboPPutUtbJZevXGArnJcMmquGKDL1+eVUrINIIJfxfI8SXzZ7iIGDLYR+9syLbeNC7qrZN3Nly8UXDgMwV9TxTjclzbNhGpiEnqk1YWancW4LDCuBaq2HFChqGGXhXIZB8yfstmsYZvkl+NT2w+Ni/kkCEj8bsJ390pG7hC1kmX1MjVOzFnmb1Z17GTkGlbg7gtwBfuAQ8CtunA743f9ogQPlDQSYHvzjz7jh4Nc+jKhuq2rcTRgY+6XcM3d2SHLHDgM9O8mJdAHtsjIlkYnzT0grB3DoLubAg2YG3fqc4j1qYZvvY7tBN5xNUlFuK1FNqrhH3u61WdfyUrcFUT/jZNs24ctr2yseFN343xw7k0S+BLsyIQClq2YQGX4e/4SMeUEakKjpX3uw9/2aiwLuwLQ4/4aUSgkzObOhfwIXcK/TV5Ex4O4WNSqKijZ/ezb/lu3hZykGjbseFKrG6MJ16odzYfQlWRVTtj5cbhnv54GTHvAeaEx4hQumQqIiR0YH2s+MKO/WSY7NwO2oRdxabVLv/ghjccg40P96r4fMcXEjz2vVpn8BaJxsYGd8fHIotKTiolVfHRzKC5q3cJVvGbphs2rOQ4bw4tHIShQmh3AcrG+00CNiLUelNkorfKhiV6ilAExYACzLxA3jnIuOimQA6aoIUsVFi+Axk7uKTQNFXKA9eoUsq+a79aiS/z6XK3TZk/2Bc6FS7G3em0Ud/7Iedp076TYw8OHmY2ASs6KiWYu+3YZh06mNj8sj9EhJ6fF2URIjbuXYKnDbqeW/Q20TCjo9DttpOHNtFFTxxcfWFjjTQ4+gR+nehgnqoyCrJav11oZsjS4NEyJZ2nSpzjhytj1M69I4tpjhtcuG4nBm/sKlrmh7wi3+xaFniF2dY673ds2NBdof6ETRboHmoPRPDc4B2bAQtZmb+QyBcbfR9xbzoN3sxXROqA7h1fsE1Mw/lr5b194BSIfEj54O0+8DRyQCkVWsn7Thy9yTHjIuYRtpGQS/ijZbGP38jdRtngTTBVShkyLMyHXPfy8oKv38GTigh0mqDobJy+Yoc7fHrsP6gPLYxHmaluXOICH98Dftz9BQ6zQCrVlYOXnTnG8P3RJ5QltSyzTmz4TTOySDKvC/zM86RC3NRaVbFd5W54GANKashvG/ru4mc3GK6A1zn/Tq6Y5lmXywk6EzZb6DirZNUyNmSJDWIVIejaBuogP/JCVceWgv2gnqIYNF85GOuutWwARoQSPZzOzmsnTfDpElHUictSCmPMDK4DOx34ATSpF8WHIK+vd/R7Bdb0D+6dvLhz93tXRfYF//OcopSUL+vI/uIcXfH9g3Gqdyki6Ce9vPzg3lXQ34m+C/qk0R/9/aIDnfge/Fdg6YT+oTlV7L3qxkZrJx9bv9M84evT6N6bBEn9xuHTj9/uen874LmqsYF6sIGKaWTdR4SMv6KTGKx3FWSYl1mRMfS5Ms7M2Kigpwjqjmalw0pXltCJQ/ULh5oVX79hT+ecjXkOoNh0QaYYPK2MCYMYb/aFR2kDV8PfrswxvOZYGXsXxhPTXMlfFbnP9r+pDr/OGIyqZKUUFfidsIFh74yPB2OQGAfc3/1KCXiADHnwt+/vUG8K/GEimd8Zn/0bdPfbJm9ofvu26Ou3STP5UUrkl3Zy8oHMDaUl/Wb6lUx5XNz3HRj7wzr0YZwRyXOoHaGDYl3cnSvAYZ6CcdJjbycHdHi6wfONHH5Ap0PjcuHwhXJCBx1b3Tk448xcnHnozkGf/yuT8JgaYMoi+93zly8Kns2jaMsI+crCnGneGdMX/P6k+61pZeyXkrqzzhdknWbZ/iVTkaGFw5FlmZB75WDxphPPjk/LbbhlWfC9G771IvuZdW27mnYIubGl5VCERP7ftrsafjzjQy7m1/csBR6elKUISOQ4w9WkEpPuHAzdkHXfKvxW6BimyDRuHM7aVxK7uogLtfEdMklIyb7l5+/ff9CHJjAHsn379lXzfNb59Kzz+UkLB7uBPSyD5brjB3fGsxt52OtQIVhHyO/ffwNnk7CZY9oxMxMj01SE2uTf4qdRlnc/Dhmu0lYsW/AKM9M0cWC0AO8+VYrU5/X2/qKFw4LzpSpLg+e7FLuevyzyeJpFEvno5eUNu+zwfhr8NPwrAp+OVad503/xX/wECwV+NuChQZ93ZLkRR2BQ8E8U+/HE+vqJA5yZMZ/w1wS/E3UT8WZeT/CDqeFrIS/esMmdspIL33nfNWwsa0JSPO4/ftvhXVzIRl5KbDQvFbmDWNiIiQfvz6xbJ+J5mgu+lxSNy7YLnkqhP/d35qrcBEsKN0CmE9u2je2wsdbwnJJQ0S+/TPr2zePIgi+dgA9KUQzbC1+v6O2MnNPg//q+6ka+upEDzszt1rVr3W66PE/68uWitGGhZd9iCS957QIu3x9xENAJ9HNSRpHH8/Bv2RbbLbGT9PIDfXHId4dPQKCf0EcIbOscIOXA29CVuCz/yvxnJV90bOdy4E+dPDHPFT0V3W+h23to46C2HVUyXGu8H+hYikj0RZkkhgQtHNrNJTgkDdUIWU7nkDsJxWPAw4dSC7GwnFNf/pR4+az/z3+96Qdzra6OTQ9M3NXJYdvIzzO1GhcopZBckEyl4OfTIvN+JVa//7py8Ht75MvxQ387fbuyFFnFtUrOkbbDxvzD9o0gjxB3jWIYozfuGf/0vNQ+VYjnpAS+l1kkGDjYA96w4/2+q2RF1zM2ugy9OL+2Bhbge0cWSe7mfHdC7sykpgiSAhX+EuSnBTuu8H6V+0Sk+AjWwZ1aCJCIypx/xrYTtBZFxCgVp316uoCDcrE/gdv2Jt80+OzMaypzcPNPFz2uVEJgnose/AR0rZ+DekGPXGgRws+pE+NiAYf5sR4ZgqkTvCR+0bXh37UVVfwr6bdMs67br/r//Xfv+u1HhWQVVcNPwm8lyI+ihCKpwBN8LyWRSY+SklVVgB00ubd2YMNDd8YW29F+Zb+NCMEIMnR8qCFDqKAX94sAkWjFFraL9cvr+Bj/jN8uC05MTccofMDT/IZNNvy4yf9tAxUPe6CziBh2IdUiQ1JfFVEAqfDX6Xfw/Pg06PopAh3zEBGKCD/JbaPswfgjEV6Dtm3lPM3Zuwpoh5z2qdHLeBo4RFuQ6+CPMd0oxzwEcRvxAyIZt/MWYQ1fjbKpg8csdb46+P7ZJ6REKZ185HpAfINWIG9VRadZJNt/IkYKzIWCtV1Tg/kD5dke7ke6UAA7TUHfoG8duI0w/PVROlHqT1DpAkp0WiReGv5rfGfmfv/wv5N++tOmgh9EZzxPYODVcPI1hIEyeBQ0RARtofy4R4SoMC2UIPkhgLPAvD0+9PeDb0NBbWB11e8FLAgioxp3fVzIjiIQhy4m5epP3MZFflXwz/W/FwjZSKUUcGFM3ulu1n4H8SLQyjUOmgeGiAAeBUgoXiSepg4DUFfEBxUD0+43y0kDb1KWMh4Bo2+D5ybrqJQc9ahkwHX6F2DHC18RwbcGDKRwPEGzDxzi+r1fo55398/PSt4fzzH68DruputSimnThuSWtdmBASoYO8FhXAd1Lvt+4Mg7rUKWxCG456Pgg/Dj5xjt7mccH6xDE966S5f1ziMUhSxdlsmd3BPR5dKwv+m7/lHgkQbjHf0/nt3Go0oW1ZI4fKInw0pBIraMLoJag0n3T+CMw7JGxIcNgICpg4A2XOYDj7icWNN3YIM7YAK5/tkFEwHP4XuGAB3NvMr4kBI6DmQSFrjd2M2Py3gBwsChAd9IuAdB6KaIAJ8LbxB3YEaEBo+mJcv76H+wYBGX2xAZXLzwqWTkUooC2taBSYFKjeBwnwMbAyZQKeKBT1wdmUzvs72gCEji95Lvtp1hkpeIoL5Ds3E/RsnMgW+aLHsZtjXtT5zu+3g+6NfVQBgR9NGAjfDzg5+OQBE8w1dDPxJtFHF15GjwatwuO3o4WCE39EuzfN9Y6D7wS6Wkq9XpE+PJX0FMMoBAw2+wQj9ryW9SIGMhEQc027DNo830xBWRwAsuxb0pIqBTlOhAH5d173fro2RSizzO2AqeHx/DfMr6gJ3gs7GJvYH3UMQDtmEzt4vXjdhckW/Df3d4q5XKBzqasTt9gidXFWLb9kR0bPjgwfWmaxBAeYUvJOkowTqz/po7ILJvEUkr5eO9WwnxkPvBeyoMQ73zqO0REUMf4rLe3SfRqfTAA6iyFGW4VGJ5UtAOCXpIbofoeJYC323YS+OKEDWJfjQu4+7oNSLp6NLp3zX0BYTdx/IU6NXJ+qES5O7nevdVpILiPlOtMuzghS/3P9Cze5USshyZGteODRxXEfCI/xknxEf/zDLuBowIclbxow76dPB64dN4MF1u5NtNB76d6CFLGfBui0wFdS4NDG3IWtBJRwcNGqmkPaMyWTzzXhjcKxPM4LmrMpNwmxc+hIpqVjlHiKsxKWIPWY1Uv7JQP/CzhsADXyYQUkYO+EpcB3mWGpU6SQr47TpA2vGdkBAdfuAl/MJ7M2I2DnZk3j9i1DK6GH3JlPmbpoX7DL9FSZ31kQNJly9UqwMbuF9EDn8pJSEoeaOzAWCZMqsyi9zXkzKqmfQ1Jv27IlKGKcS1f5tVLNxYCSlLkUm5GI9zx8aml5/d330WVqUZBfmkSn/T6GZSUmTQP+Qr4X1Hztv9xgT6ro3Djg8JgGmUzmR3G3YLYOmsqZ50Wi7g1bCb8VhfuCiPqeQwLlSH/J3Jv8vGBpzJt/Eunc4neQGzLLN6c/6wb3QVZLM8K/Ks8LLbVu3BUcky/KWy6OgQO6zfJl1ZKD70HLKMLg2fsISg1u5FLbhuA67RsxObDf6TEsqSsk03Fsp3Dhk2FnE21ITepBiy7+jIdQFSH6IkOjRvG/y5zjpP+LNfdCbKD47pAX9Dbr4Mf/WmKc/zVJF/GiVzknVENXf6+EHSxoHVnUUUIUZ9yHwF/BQI+m6d7wTDOhbTVxX0MqPPiKC37V4VUVTKopLzqFvRqzc6SwklcB1/bygpM2W9HY4nmKdJESnLVcHr2LeOUas6MrlP4yECS09V1pXrbDuq8IuJxd0sKSl//xzElemAGp0XWdSBt3UFsFNdFCySSxHtk0I8YDFxXS5P1BVw18GXiNPGKqZkKiJkeWZWlIXOvOroK3DSRA5tDflYjIpctLIhteIPpo3o+PcutK7CuGTYZZ7V2Ny4sWFp3d85lL5zKHpj1+23zAAAEABJREFUsxRAg8r6iAj0WpRZKakwH/5t6jgkbch2yH7aodngs/cGn0kbKDo3+PefvZuXzoK/yj8F7eqGLnaSn+kN3eDnnbrewQaAYz2C/nxuHJxsyLPjh3dkKqWqlEm1ztAXsm34b1d+2Ptgg3olHoz/AKf913Sa+QPfDp59h2/o+N6sIOp9t22du+Zp+YjDQktXQaQMvpSPmKfvNE3KKCrYYoIX23ReJi2sXiNhHgEa9O1DKxtOO3SpAt7xJu34/juy2R+nSj/8+sxBzTwv2HMSiiQe1kFvwV5p3YMgIjTNEz4yK9HFssyaatWEjwZ0D3RpkbatacfXjSfoaz5dGjrOLFT3UbCUsoQmeEjgXMRViYk68oPkeTXf43O/db35NzJwnINiWjObnFloxi9Agz12/KtrQ8YNPmxbz48MU0uywbbr+n5gv07ZsGURrAPf4EnoqIy7cVuejFQITrvE/piu1xt2X4W7iWkXz7sKyL2pP/RsaGCTulpnerq35DbEh7cDiNDjuY179wtxaZkM96C9Y6cD3uBHBQYCezS5QwzfNo4O/3XEQSN5vL+/wt8VHRzA7qMUfKSUh++s5DKXdzbvDvzQceoc2PFPFA2v4PPmAToV+lz8AzzzDM+hg7lBO8q4r+TyVzY/b+BJTTqdzooI+UqUmVnQSQrGzC7xLHj6kBURRMzuzlU8R4QynaOFPrcBBzL6dd0ZU8Ci8+nCu3GgWHRlfdnnCnQq/leQMRMZ0YH9Xkpw7aNP51mKIYNkm3d4k07nRcaRWXTgq+7nZ8f8SsyXTE3gPhFTMzqoxNxEKdAS/ENKVzaaN2Ctq8/fzOw4RkRoORXNp1RkUzJmW3cb47RphULGtbDJ6LtxduTKUrTMHGKcz3LdJ0+FWHD7js12YlkBhkhJqeCf2w5yj6iLKCo5KWizH/FAdSoi0QeyE7cRRf0jPyAm8u969W8qMX84YUvroaGTO7lDXeNyfnIxvSyhdEdoJLgyq3xF5NC79WeeSkmdOHSa5wKNTgyI9q6FQ7gF3WTp+MaBzQ+tBNeObG1sTGIvKxidTOTDaZpVCW7TjghIFT3opoLYSOga/PjIP/IcgTFpzDcYk2+WQ5Lt6d/UXPCnlbnI/XZQWzikXshrUhBX8zKroG9xbfsdnjd43miTKv5wRj+22XHs1N+pK8osQAcwAfyhK6d6E/xWNuyCTQTrsqFb69PjwbavcpfG/CAiZF1dr9eBz7Fo1XZkkFKKRHe7bv7NY8qNg6yVeYt9x/xESMnXvEzwUj9KoU/D5x/GOxxr+GVDSSH/kzJDBX8TF2rGzF0RMYrrE9KIIJEH7hycrawHFAX8iYw7dnN89cF7ApxJHkLn7gsSbNroKw3bTfBGKcAs+HyAJxQyrG3m8bJLmomzCxvq58vM84n2hzwC1gdx/vPI7+9vgqhEHdTl6xhjAfR4MS8PvUzM9Y216vI0K334hqAbucvwEYGOOjlmRU9Cno5cB3x3Jbo5nRb8tCgi5D6NA9v1Hhz8bHp73ZTEdK2n0QeysBRq3f7UFdHBd8jxst5XYJpqXQwGXKf+UJbUidxSMqWQdmQ4iO8OjxVd+S8MnE/PNBVhHHg9ZLwRAZ3G+07K7ppK0Qz8nVz0+mJ/bTLKLKEgNjA79AIcBbgTfNSh1zvzLdOCHPg67X201TLJeaeT487ni759u7D/cKfuAM8h/3ay+bhcntHPhAyV+dXCYcjC8wldc8cXV+ZBdw7g7uRH63vwE6mJsd3rLf8VjhmVOA+Itdf1+iL/35tXYgcR9ec//6yvX79iw1X3j/j9+vUbfHTi6zbuIkauzPlPHHCZX//gdUTAV6Wchq4t44LPdUTcyS/2sWmqQmBwNOBmnmMU83kntm6M8Y6VgxzofkFeiAhFdHlMnDlAnaaCHgtoQs53tl2gb6B0QKe1pgm7fPv2E768SIoBDxoZj3WwLIumir7hzXMVH6q5nw+ze7vry/nQX76F/vV/ftGffkrGwZM8B/r+t5v8Q3GQAGciJ2yYUfTRyTOux5105ZB14+CmQDR6UZcU0vB3h9GN8fUgZwYHoBW7nDg0xiX19GXWjIzOQT7o/A//eEXGXXXqyrKqzDuHqdJPv6R+/gW80J6mWWVqirLJ9BKcpuWQ8FzYPKlJG37nvxjicn2/Mu4Qf72p8y+jKHOCzjTosWxW3zXkO51DtXaVTEUEdUjDh7M2YR5dGGeSuE3wFO4lUt++faOP5L4//3LGN6tOzGlqWRTowzoSl+3gH8DY7+BGf+ExiDLP6NzzhAo8wvzyp5Pc59e/bsJNtb53vf246s5B/Alb/fSn0PPXVMInaP/Zh+6a8IczcVNLUaaIedaV04YuK/qW7FtJQyh+72t/WLerEHnU+c7yRe9vTT++P/THcDL4sr2vjCP2xwKNmQBblhO0ktiVfv1N+jf/ZtMrY6LKWVZfs6867+DrjTHtdnsnxm9at7vuHLb+DV8bfxEKaPvJUhdyzqLCvG9fg/iU7O+O469fT/r552f8NFVKYCOh/6qSkwp5pQZy1llzKXr97apf/3rV9dok1nNZdzE10ZN/cIX5geV27Ao7dPyj4acAalkWWa6I5LWrQEcK5sq7Ok7GB36OUT/PwV0Pf39t0Ho8m87pEsrSscEux32CJyRZv6NI4KR9FzJIX75OKsRqKISJVEtSX4VaqJGE3zC8klOkYM63cPDsOHfdwdw5IuB7ghagTVzhrsgTev5yBncwZlDNx/gX8w76HYfbGb/vrD9pEibVNFdVdNoaFiTmA2uIGFSf5Dn5//TfF2woJX6YRYOn15em375v5PIOv6HIrgwpKO4q7n6OdF0b6AIAtzlvZqQKNO3Dy/miwbx8de34TwKLSlSKlANHuBE8HVgqlDzz6Nc2mpC9qE4VeZrmk7hLkRTkCT8AazoVPZxOsxIaB/ZwXvAa7kZ+uzM32fBDIXtnzDrwY3F1+na+bNsdH6dqfIwXdxo62bbQ9R2/oWI5mReN+uFD4PEhtJ8jpIm53DQn8oUSB+re75CUyZc/AA2d8t6xy435pXmpZR59hSAdOo/iDn8vMXTTBQop+PAw+Mb2PNJKXadIv/MnZA1aktJ5tp851wrdNgrgigACBo3r8a5xNQBW/Mn8ASINmtKEonsHktKZm377adW//tff9O1LaGbvJTcmTx6otu3QDnMdRPrD9XvnP9R9PoIWB+iKeFDj+7NJ/fcn8fzP31wjgNHpCJCdhY7L8ZEQImj86P/5GBGKiI9ajeeSqYp3FoR0S0PIHRk2FPFZ7CguluOz6POiU0PLG8lzIwP3YUypZKqUwJETZ8gB7aCjWtWbXrWo4LhuMEtJwzxPqlMB3rVIiMgRMV4Mahi/2XAHjmg1AyLroGNslwH88dWxupONg7PWiryPhohQLanK4F7hJaEtrkjJj66bpiKXAgzgo28p4h6/F/eLCPn6uI2kupOYNnzBZScJ9G4upcEvj39stywYVwkCYzKsZdvZpFmZLG7otbsjQMa1E+l96LgNv3G/Dn7zUmHQsmbGg0fkoQm6h6zbaSRP2qg3z+53gNs0XBp4m99JDOaxEznWoWGNs5TEZqnk7jr3N34/J/acsF9OZdDO/CDixo9i2AP/7NDJLGpUIDZ6DkpRKY9iGZZlGnUNO3f4EH0awbfDW8M/fT/Qrfm1HedZ8EUJiFE6uEXJAs5adbif32mr+OVE4gr0ZDjjcDvNsj383tEDKgeZhGsJA1GkxmS3D16IdXB6MrCyqTYWa9g2wTnNVeYpodNBanxGNE2V5D5hi1nm/84iyAlnZTFgGEDRSZOfzYeL+9VSlZnoFRa4F2QKMVDSwfeSqTMTsplEXGtRRICjDxrGAZgEb5+8+O5+0zQNHTPrQzzwg8f0XACXQprqJHe2OhqBlshXp6ppngdPjQbTGLFPu+gEebmIy3wnL6bJK3300E0W9DANfUzYIlOa8J2CbKbXwQV5HvFAaNgPGnoPBTbygL3qwP4ly8A5L+Aag6F04DPeZLZv+yeB5CsE/qAUBTPjzgy5Wym0OXfbBjcm4du2yXTMc0QAC0BIkQHfdcg9I7uL62xHb1AnfJiXBt/m3TqhGx2FboVvm34Z9Au4MgLcISngoonu4K7oYx5lxCv2yTTdQltQCovVGdiixKcLdij4mnmpvNsGO/zvjAWoTJmpRm7u5kkiHDrfptfhKeCpUsBlOJxkJ9fsxBZqlq9K7ivFOHYFfg8Y8IkeCiV5LirJHbtNM8/4O2IBK+Gy0Jes18dCNZBrocwfZVHB1oF8UsiX+1b8t4CnscIZNhqx34GFDrx0NWTah84q/CWwonRqVsuODPYVhJXxGe+wCQ+wCt+VenRgefEf28n+HwnA6JCjPXmGHGhCG3nYuZhwZfKP75Hba50GXIEH69/+V+EjIpRFKowryxJyvSdA9ql9X7VuN92J95VNz8EXfFTbDt7vzOAahksYnedJrr+xWXCl3CC+AbMh353Nrvf3G5tfq0b9KsadgJ+UFBKTX5G07AcrEy5vBlg3QnegxvaJXJJ5ML4V+e7gPxhbAoCIGPybd/NwYhI4swFOk6yrnqEdv3JsNYl4O7CJyDdNOzjqVLHxQpkpRaDDfhVIqSOffWJlfpGRsu5qLbSPZtlDV/SzM5cAWkFNgZ594iH/A65B33Ar42TCWCllNNj2G/Y5yAED91SV9LccnTiwfi3rnc2Tz2I8d3R/Y+F/IwccjgHodortdmMh+/p21dury7us+07+mOz3xKjQdceOiIYeAh9Z0cnOc0N+/DxTB752ZXW8ctgQLIQqfjNNC7wVOe629U6/OwuRQx2fN58renDp2G2eKzl+pq0Bd9OGH0R86K8szGdmhbjIbbaRdSf6ZYnBx43NG/NtX7jjE9u2qvMvYvQCpuMPK7ivsu5M3/DWxRV/u7EpfGcTaLWfkCAO98VuAX77zIE9jMp8Pj9ddB4bDwlDcIEt7ujbOrxx3zlANlXfnbMOfAZ0yCaKPUByvlmWGf+YeJFQoU7nWYvzPMX82W99txz2gXy4AAvUDTnuo9ywacPu7p/4wUSeUghZ78TMMfDbv403kaUyFgnbztDwb4EsLLoTvA+upIKfnZDNC9kCvBfL3pg9sbBdTl3z0pR1Q47NwghVaUJP0zTJ1wEvG3Fsf5lqRabKRmGh1CHb57zP/UJl2PmKT5rnhXHnfDqp4ncVdPMp5AX76Sw2ccQmS9WXb7MubFQ9fVl0fjppuZzQXeKzVzaV3jQRx88srJ+eF/AEY0rCQ9GnDiq4I6Wn5zOFviVV4TMxLi6OTnfy16YEaF6qlpnC/XyedB72mfGlRunIr8cVUmZS1wYfNzbs3dgImEAwyzUjGyTwvV07eVL48TxN8HWizPJB7JnxvWObxjwwssN7oO8C3UUzdnVMFXjdiH/ruOF3kQH/Lin7VEexrh/jNjFpBi3Xy4939HODx0OXy3kU23bEIrw0AP2nmJCwv5IAABAASURBVHf8/OpY4pDPsbksE3o668SG0kHe2MlbO/f5XDSRNyMFzobeNnxulf08lPhFQ06XHX9tMg9yvXMJPjIh+4K8yzKDe5afL9jTdrs8V81Ll+2OuKCk/4deGog28sadNam4TN+6raVCv8kbA3fGk9X5Q6FEP4oOfXIUc3P7dKSGHVbGqBvx886GpPXZOcgQV0Ro9JP08vI+ysoYcjDvuLOx6nwpcJ9g0OOO88gNH+7IFpLmecIPi0qWBx4qd3KA6RysnaZ5xrbAINyX52d9/fasp6eFTbVNd3JQRPB+0pcvLhd8Y1aWUCGnLmxkPj+flCmuNuzoOsSXOLQRtrSfLOjWsoocaRtu+Nzb25ve3vADyo083TkcKYt04aDkmXj6+m2RN7zmuWC7ndiUXn/c9eP7TS8/Nr35zz7e0B0yCFkX1ltPT/gGhyYVWU7E7jTN8JH4hNB5oIOKfE9sdj2rlKLemqyzTvi4D7dR//Xrs75REnt1bN3huyCz/9KBi/Ad+/0rY5TLnZy9w0eHj8AWhofi4Htn3aIOFuKjc6cZGjF87IzfWh/n81nLMuvKxqkA8G/cndngcpnx9ZVN0BWbz9Mi28gxU0oyfu2Df3FN5JKJeVAWESPYifxwopwpJ9YrmQkUBR55UERgt5Rj23aKkAK5wt/AzujdPEUURVTmwid86axaZ/xiZ5NvHfIZb2LwDt6VcU4o0XLeiYsb/uznEklcLfStyLmAZwZnwS6O9EeZ55MWioiP+L1oXMbh+F8Zz2wz2+q0PPBU5C74YkRI8LAx13lHj4YT8mBiwZIsp+PQfw7Ym/7Ohws544R+lqXKdE1HXEGxHkspgtHBp+nfGY8FTnX0FjShpzGfQO5XDq9fXl7xzTf9+O1Vry83ck236XUnB5SS+vbtC753EerShU3maa4CjQp0/LwsE/E1aWZtGcROBP0RoJGjbujSuVBcBf9ehvyTBBxsIGOTf/N3JZYWxszMGHj51kGusH+KK7MooujpcoGHi2bHCPWWzTSOtsFzR18h2IKfEzl/0uCFOHA+F3qe5kWn05kYPRFTi376+Tyen8kTzp3TVIferNOdGLhjF/PQkOcg/+ASEvJBjDzwxnjwyoECB6uCdgQ5q8p2xajg6ZQAvOJH8HNZ9NNPX+Ep6N7ly/6/kGeemA89P1/kGH7+ctaJujO6/vr1SV++oPsSeuPkqTG2BDrayLsvP96g/66NGCvlYds38vDr23ftxwqdLufFn376gk6CuFuZk+9wesi52jqfl0mnywnYB0+eg23I3DnkiYhRb1xvb696JfdZL5nlUc/YeCde7GOoB5kCH1h0Ypy3f16eTkr4fvlxw5c25lLQYHxwzO2Mv9PEQQp0OgcAwjeN223Wy4yP2a8yElqJHhtlZ17xJv9Gof/P4PNz17efzvr5lyfuT/r69aKSBX96obzqx49XdPYKfKdI9r9Q6JU8/PrjGPw+cWD+EwcvHQF+/PZGv7fhdx4jf3BA9dv33/Ty4wVb33Uw9i3k6RO2mZeZXHKVfde+seK/d4rtbv4bdP7GfOHoHdEsQ8B/ooeD+GpaRhxUQHdwQOPlB/x04SySduR8J6++sHZ7V52EjUJPX4u+/VL185+qvvwkXZ5THm++fjvpp58v6OCihRjqWHjFhjfWK+9vN3i/SfDz008/6ZeffxnFujbfsKfv37+PH1a9kadCUkbw/fePX6dpIk6e9PR0If5OujydtBBLtl1EARgbMVa8sQZaPf5SM7B8xPnz0xM5hD7krmRtQ7OCjfGdMfWF+cHb20ocreggVAhg9/UBwOvLlcOXd72+rJSd0sYYaj81DzN5ILMqyyLvu+3Mrf78y7P+/HXWf/bnRQwhitbR5Q1dblJM5Dn0gb/Zj8XV0Re38bkxJvow0PMMj2t35iob86AODgP8+us7sYOdVBT8s5+fGbOfn541sw44X1IDL/hDKQFjnyiFZ+YWY/5/OhTlLud2RVcpoclGxhh3xsw7efdGzr5SDuaJVKv1xh7+oTfydTtC3tvpzG8LOXeaZwlamUVfmddnVB0jd5qy6NsZb++jdA4MG3NjjynXe9fdsoV0YkxP8Dlfhhp2Nr/CX6Vt7WqH8Yj5VdOdfn4P+jVy6t++v+o//NOL/opudpht2NwhDUu6McaYx3evj1/v2oj7Y0/4m7TD4zSZ9TeVaWf8X3S5nNFHdaWEDhEbn+CVT2UAcu4+jRhc5HkSLMg6RP34V9HpIuxQiIOKTBN5dxHDDjaRUCU57KaX11fdyFuvrzetzIEJfcnMKmT5vzGXfMZx5rnQjs6R97/8L2/6J/+muQ/LchvwreEHyC9y2LJMcunMuwL5k3mheO4I0NEJwqikwN/4op8ETx2ZZ2SelPhAAhClyH7hLtbNbNv2UETQt49CVzn2NmSw7HYd3wk/3fHfHZuujAkuxkMnkarxA2nCR6eFO/POxXtP5NnJhDiU7sjSeocXKCCD9cUr67FVt/dDDOXEUUOPB7qddSIPRgAPb6ZtPQ6VdOnO/sHt1uU6hVSRzXe3+w4F/Bl/wrdIO/iVRl40GE9EZMfuMWg1kFgN9k/3s6ygVEFnkIa/d70wFtqWd+x5J/dp6P1QYW5ZQGp+SIe6ME//8vVJmamIArrUby/fdX0PXa/4ZLvrf/wfXrWx/5Do6Y1D9pXDTuEfHZxCL8KuIpYPhNng//MwdSVezavgHvSqrKMLczyho8r6fkbxEYFODnUUGxH4sP1GiqTERxnPvMiYOjqQdubpO2cIn3peGf9t52mesMOjzDzbZo7P610i5IhvDdykRezX8OcdfIecHxpBWkvV4FGPKzMU4We+4NFPLhGPd0yrTr/eBFxqIv/YNua/UdfQScePDl46wO7mNtsusyAQwglc4pH2lXzguQgqU0QoM5XYpQAb8AKIrD+8QdaZ/nANLHyl+HL9APYDhWfTv6Mz/7lnXoHqggSNfLCJUiqFZ/Ken2FfzreWQSEZNoIH/eECqWFW9mc29hWdB6kCT1CSuLQ9iWdwPz2F/vN/OOunvxzKNhRiMQTi8Jc+r/7R5uD7o5BADS0dO0YDxjgiQpE5SgdBQ3MHxcyDWLJALknjZwmeKQMGpUbwQpXl5vb756P69/f/6AGCFhZLKCMRuCjAlwVCEZBPBZ0sw6cDDJ5dNwoIuAvYRAbJ0CIgrJemUSWNu58B4+3vn1JitH3WmxfUAjv056VLKh/8FBzItBuTNjsrzbT+84/xRIQaAOb5s7UxQGZKQfkcPEp5vEcIetJOpPkZMnLbKMCbjnG5iKvAcwSdePbH7XYg82YY310+n922k639bniXUhIaIOcl4u+4eMXy8MODcSRMGzaBiQgSbEO2rojAXvSDuPF2lFZK0edFN9WpyHdAgdco/moKpgOPkiQLqQyantgeLIhMNyL0eSXwpu/3negwveYXQIxfKSYTTTs6jwwVEmNFyZng7RLViqA+JwaNqokESlcaJN9LSSWIjDfA9VkSXKKfATtIGhvkonSS9YE9D2TmI18difpoa0OWCORzI/dHu+TXY/iOmeoybbc1MnBEKEsBpg05hnx6XKhYEaHuQtWUBWShhk3TugOgwCus0yrxii/t4Oof733U0Z17p76N4sYQ/4KnB+hoF3WeJGRJDR3ocTUnYnVgDgXEJgb8UqSgv98N6+fMlIufbYsCkN+7GZOAh3eUEREK8GQUkmSjCOY/im/wdGDvg7hw10afxrvvHV6abcJdOEDJAl4hFx35BDi5wWsHr7OZeB41vLcBZ5wuri0l4CUkBuPeuYPTdG/MUHZyZYeWqJ6mymSwqnLPrK7Cp0LJBn6Ao1QEGjhI0DyKqyNHYB8xQBinf5DAdZ2vUIIjrNXBYGSqlKKAFpUacg654Rk9lExl1iHDxgi8jUHjkHkEbOBofdOyFE1zAVbg66rwt7CQK8RGFvT9oUfrssC3uEANbFCkyiQnUgpxwX+O/rOqcfJckDMLAMjQGbzt1zv+uDJRHBNy+zldPz+W1bKkiVBpuq4zftDL45FloUmW3WCOYeuilJTpmR/RwW3zMqH3Aq+pWjUWAT58hx3ZJYxTIOIj1xVk9POE3Vxvel7YNYBd7GelFHlS0dCNO/WPeJ7n6THpR+5koekNeRcR8zv5Sko+RTWLpgm+QtRgU4K4oQdxFfTJTQrpoM/O5OugNIxmvhLfiAjx0Y1JwMgtggLMH9i9uyGo+Pi0kTMkVKOdZyDhPdFF4S4txGYtKAZFRAT1s7wgNF0v5H2PCOiFfJkP69+LxDuL7QO+VxYDtlG3HOjpYJF47KFjl/Y15cnjyuLS/YWz9h7qrWjzhJlFbgM+MZbtaJgDPm8sRE2ng9QyRrql6wCpeQANvKYmJoH2Nbe7tI4gErkRWB5X6+g4oLWrwauba5mRByA+sDueTduFLtA43AKJLtOPCD3+wQQLw0wmruhsWWYmwFX2K8tlvoKeKwuQlUlyH3JS4w84aOIT2keeoFIJ/q7K+OcSUfDJzgKGRR7wBT+rFB5VoGcdJfmhZJGfLeuGrvbW4DXwMvBF0YHOyjTJPhb4S2dT50AHh+MOO1i3EvRZPIpimR0TO7rq8OQ6cRViV2De0flG34ayIK+Cj3qhKCh2l0Ff1Cd8UdsOmefkK8C3s9hu2DuzjnqxgBG5LyI0obxpKlBpFLD1zmLhJtPq0OvkjD706LZD3vSoU6okmEvK185E/oq/rCw8myuU8ibFhH3KjD7g/eFLfdAvVei44Ze7rKN8oJHtf6JPJffVadLMommzj9523VjVvL/fsV1T8K+AZJ4nIcKQeZqrvCj1vSITWpDzrrjmaUY3ZcCZZbfXOst+mGEcBT84lAX+YKaTTzY2L+5s6vm3bEGBnz/6W3cPGkldDp313ofP7uSJzKJlKcgS8DOp4Osd+5ifDrRpm+fWG2+HVuh40ymzQr/oziL++IiTHbtLXbKNmcs8+NvRwUqdFEqJeDig62K81t35fIL2SbNlBO/EPZHL7axGVCcpZ0lVA/ONVfiK7SKCtoDnooigdNENXDOyVp3YGEkq2pBHwIVOHKid2ayepspCfpf/FKHj/GARLfy+1PbAWQU+DZuY1zs0r6xSXRoxVIgzcVlXEaGZlWUp6Rr01B939NzheGMsdTw17DTPC/o+wUuq0R5AJr5ZwFfJTcsp8TFpI7be329q+LS43P8Y+m3ImMgxg2eGVtOdxXzBvwhZZGp6e7uj80Pmzfru2K4Qm4W4Se4Td9dZwCxVPVIrPt+ZexbGoQrMxmbnUFuTkjEO9hQFRigb8XNArJt/KgOflOCF3IB7SNx3YviFTeWVfL0Ne2/yb44gvgrxkhFSoB0OQ/b9rnmpqsSpc/fEfSZWmhlAZ4a7ceC03t0FOuT/xuZ8KAQxHfDd4CfT+i9D9on+JzY7p2kCahp1b+NQIFRKIFNqsMDXNFWeHVOpzKJpmrXMT+rIceNgfGNh3o4ydOvwgrBuAAAQAElEQVSfJD+wv1lz2ZHNPAjfLsh1wpf97rYVPdlf7uQD+91MnBViPTPwKxTrPqY3T+ImTCH/NP8EzyVn0BRVdDGRk9wWtg0bNZenszznykxkSZ04YGv47x0FBQvlyhg9wYu4YIFv4FB8VyHuqzY2gu7k9R2bT+Qs0zOunXEGougiuCX9BF9dHR9e8WGmYAqqe2/A5CjucyMubOtj4CN3pVTRMQByOcB7JR963I8I9DtRHditK9BFRAhRoNPhb6NN6PogNvfh/7gZchaJvO7csCyzqscUxoRSEvhCDNy1kv/S8qMs62TGp2wHXGP0930jbzzkDXzupIB+I39tFg78B887NnXdijM/fitml2IHvsp6X5YJ+uLqlIasRScO6rwhfGIuPBFfpcBv0AyPQn88fXxG5eOZ7g96lvMhcztSDvOGj/tumSNSIm/2FhoxbRQo5UCgTOuyIEeFp1nTNI3inOOYONpBX5NL5jOBPt3ZVbsS2QuxfmIn2rg8Zll22EJfqUpczHMVvaAr4Cv3gp43/S7S4KPJV8EW00TeIfc7dr15bf27zTFcGK/8AwQz9ktEMhLnhN4P4nPHH5oiUjO5FLSDTkGP83yC78Y4bxvvwDb4m3Wgo6vjE5sexORErETu8jplR3kHZSHmHC9nxoIO0sQv62SOdvndxbyZHz/fWJet5HpDRIQiXLps/2AecnlirDpXDmxnNmgvqhWdkCfe31f42WV7iTi73+7Ic9CO3lvHl9nAB29m1TwtjE9Fl8tJT88zPhXE5MGcYdd6C+YZAS4J9ofMtmVFtixCtkN8U7o63xM2QmXa/Jtc0DSs5b6v78jXlNhYASyGcKwe6EkKLcsCH7OkBK7ofmvjeSZmhHGXeYLHCVtU+NnluLF+np+rLk+0kYcKunScPaGTibHLuvf46bqZGAAh9BMZVm0kIvev1E9zpb7DQ6XM+GtR4jsBnwV/HHq5+MB1Qwcb8ZWal1mJLWopen52bu7gxA8h4piniSf0yLjpXGP/y6wqSV/86TgObcyxw5MIWeYAd8j9Ih4yDv2wqd76Ci7RVmQ8O2PZyhydZTFj6234H+pEbw2Yrhl56jQhQ9Gdsdg//GA7kIaGrgoHLDPtBdlMz3IEfFV8J6KA76DsyoyHLjLJJ7NO8yQR8wf5yHZrOMRUQmf8xnNv/4nl+1XKSE11hh/pICYA4zlkWtNcR3sntzX88OXlRQGdX375WQuHIjNjpA8Pm5qevnxRgaeDHGg8N2Jr5ARst6HXG/5lPbofLApq+EjR0zPj0XLCTxo+fAydYSbV8ZukDTiwk4d6b/AUKllUUA4cwqeU8HMwdmwo+M7Jx8b6MDMlhUTZGT/e331w8sph3xdi7zz0dcMmXZJ/UME+bjlEjDqfrCt+Uwu6WuRAiQhtjOMiVu0/FTmtE9ddGb8O9jaCvopNHkMjQhH0gacVfiq2W5Cxsy7xHMB9bOOdcdc5tpRUQWjz6oPlO2vdlTH2ig7fWQdEFHzhpIXYmclF17cqhhc9n5v+4R92/flPu4LDuhY3zRzMPv90Ro87+p0016qlTKgbaW3fwzoW+rbfNOTrI8b8gzcHvnoAc7sd2L2S8+mjQEsp/0bx64tkmYMqzwOsAxDo/FTgr+I/DR++Kxi3ICtE4jnU8cPKS4McyHTsVe/XfZQ7ueOFw++X11Xbcaj1phMHn7We9Yb8nmtszNGuOOsdfbbe4esQNwW2byB1/7/+9VcdxwrNju9IO30OgA7GxJl8M4/ctGqZin7+5Yuens7ApQKY9/dt/BDF33696fv3d72/Nt3RgW207Tetnr/gx41D0cZc7soh4fv1gF7Rfgi+Rb4OXa+dfrt2KgPVJXEhytevT8iUqlnhO7Vx0NqIpwjoo0sp9f7esYlolyb4PZ1DduNKbDb0t5J/7IuWfx7z/KoSUsV3vn2ddTlPdNYoB3l6d4GG4adpUgcZVcCXkQP/xb/4WScOSQklRdm09qp/+29D9/iB7t61szbbnR+Qt+SCnnIU+/K23cCB/oiRE3nA8v3pl6/6y5+/6Ou3SYipOkml7sq863wqerosqgkOBbp+0wuHzBEhTChUpEacJn5zZj5qnCfk+fNfnvTlS+pPv5x0pj6BF5dzdu/H8BVeZV32SDmmX/1Df6xhbNON3KeUSD/gP3RwwNlbChdTJ6cFvAj/uHJA3shbl8ss529SPi2hzKIzc7LzedHXr8/0kd6AtU+SknQnhxz4rPcE3t+6XFqTeothS9tLXOZvJZ5ZFuEbUiMPyL7UJu1rwW9W6ld8aBUmG/YnXPQp7w1ffHm5ab0H2Ap5cqXcoE/MEBOCUO8df9yp24YehFKjHIoIcKbu7C0oJ2i4NOomMV3Rf/dvmv79v994h3EFfkKhD4/QkkAry3dnHXK/Bn1C/ssCm5UKO16nz3OOcaxD0/Ur+dMx0OHLSCz/wRzZOrO+jDszBvLo0IVIww771skvx4g303t5eUeeHd00YgZw285xBX8F5z9Q9p35m/dj7uSRt7dDN+JkJf66FYmNE7gT/ne+SFM1joaeDrOliFDARyHGJkoH/7F32jtyP0pkR7bUhIydebyYn+74quXIKAID8IdW6xfeOra3DnZ8z3Ho8RQXAeYhp+ktxB0h+REjAa2ddncObF5kfTUrS75o59bgKwApPAvZuoNZqQbaFX421sFwTmtHJm7oPgPuQkB12ZdrCU3loQPL4PzWjADwyKCBT5f8yDd8QbsJ+6N/dGqZMJUmkGRq5J/C2p3hTT//Iv2f/i8XUQ0SPa543BRAu/g1ec4IFCdFhMYzdeKyE0N11EcA84eCPEDwCQqfPzI+mHe9NURbRIBD/1HRx2UhOghH4aX3hpMd2rFU553uKiVVGMUyYzxXMmUtRSULeEN8UTSEdR8X10UEMEn5A6yEgTGyjUrXDm2qhB0t7rj72Qq2PUDh5tEGS9oxfgMgIpSZ8hXcxiP4/N4JPjMDiBKeDednt7Vuh3fButDuyNiR2W/u06kD/aBn+jSP5/7xMOD4ctvgx6hAbNIDhmd/IoJ+YAPW75/6iAh4Sl7jP1nMq4u4IuIDNvV5RdDv4yUiRnslmutU5KvDmIufjScC+H9W3CIBNvzt8faf+qafKJkqBPyn/akS6KArSgh1jXfXRVhmqj501bgTM6O9GZB30aUSJbXk6N9RNh90RT/YsLriQ1yDO7Z3Au73AAUAc6nQ33jmuSizCNLcQ4G9I7gHyPCDh03oZPpUuXoUvmopmvDriEAfHd/atZKcTctJzb2MuOGrln+eCnQL/nvogKcdJZJXoSJFSSW6CvMCD/q4MtIoRnGVcTb6BS+luC1oiyG/FAN/ga8El3jP8ok39MerFMH7o+5TPw9ZP6FMCZ0+bqOygGuaqpy0SglFCHpJUp9U6zRgbLPxwFdHsoEzjKfLOvFAQxN9A50dlDaK4TYGO+slxD90kMhQMsFdlfBre+4MBogvqqFrXqoiAgJ84NV4TMO0DOc+vosrwcntAU+fiu1sF/cxnFQUFN938gRjATaV7F/ioou6v4yH0nEk92sA9L4D0RTkTceTZbEfzMyAFiZ2Cwv9LEWV3Fe4370wwVfoND59MBmKTGAS+SiR8lVKovMJGzdlKehjpkzQCnWJicinDqXg3w7jlp8bOg8mO43Bf6PcgXXC6fTrOtClNwR8SHQQKJ7k78hiVoy3B7JT9HENeWnvCJ2Rivhs7DxLpRZVYrNQDAPDUgh5yribJ8eHuCJCn7CeGDRiZEcf5qfTjnqZKISySBuCrKsnbXcG0EN0pcQohrU0+sPV4XGnz06C3ZnU3dnw2Vg8dvwR9dIPYOwUEbDYZPsV7CJsb7sP+dno25nI3s0TM495mXVm4lzZ8AQtk6sNJP6ExAeF8jlUSoyC5sArHei14yeNyc5xbFqZZJmnBG6ai5alqjKJmblPi+OognvH7w76d70xAfdvtnlRbt4L+jB/iAidlJAhsyhpHP4MgOXRxzXNE3B0+nhHYPA2wezwqWmaVacJmNTycSgzs1nnyWhjrDs4GGgsyruQ15M2SrAB7lKqiMEZFgr8NmTbkHfnPQY+WEG+iTIDN1FX5MsL7pUJvzfnbKc2dBSiowLDIw7PhzUm/8Sy6wr6+tSf5buxWWBfSeCXD72VTGVWBXYUpTGB3FmESympqsQEDxPPSLMfWpl439ko6tgHlx5+FhHAFAV4+ch6jQgFuOd50kwOzwg9LuvRHij8cpf1P0113Aux4L6jDzkgIhUZCjq2JmhUnVicJ3KJxVrSNmGHGfx+/93etauRW+xHM7YSV0QMH+k4gYs3vU+nkxADWOCJpY72rDOXBN6Ex3MiWxRlVGzV4Rs9kwekkJTK0c4jn4P6qVZsN5M7dhZKd+iu0GgqpYwSGVrmRcsyK9P9Q8FEX9EVEdQV+k9D1guLwgCmMla4v3OlHbETlwGeKKmK/uSr80Wdc3nHOI6Z9dNnCMDzpepyOQ/4ZbZNA3maOj57wo+tWylYrK3kv13NsUzO3Yhn618f1+vru1za8EHRP/w1ZFvI24hAf2nlsMZ+Zx1LSe+iiJCw3UOOpoxCjviizKqD8WNlIZPI4PpQqhAwpdBHvrp28sFGMGQmNFZi/QZ9EZdSJc849t9ZiG0sVg/8OCJlWh19WU77hOMY9dCv45sLfSeQN6o7d+HTK3Su8qZwELeQUhZRApg27LmxIXPgS0O/HBR24kbCx7C/6a4sBO/o7ujgRV7bY13vupFXEz8P7O0689NY+DUW5d2FjZDORt+B7t/Q84Y+LO/b+6sOcuoG3pWyo/tlWeC9wCexySZRh77g0LK9vr3pzgrbeuqtYYtNjXui2xnbl1LkNt/Nh/uIy8/cVEpVyUkd3lY2jDZseWND7FHug5cI6yN47hJwgv6NjYbb/QqtQ5nSNKUqJcskIVtEKLHnyRsbxN9MnFuOhViIBARGpjopSyrgVeAkNLF104YuUK+u6LUx0EaZFRGjOJ9Nc4XurjsbsZYjIlUYV0kd1EvX6017b7KpItwvZR5zxF1XhIjJogU8p9MZPJv8E/mrfYlU3uh4oHfz47/u8X59l+lklHE/sNmd+dhOnjT/C7lqIjdVeNgYS72Zavs7J/c4NC+VjayLIkK+jGeqC/SnobeNXNuheWczLCK0AH95OiGTkOdA7zt2XbURnyv4p6nq8lT19JR65I0G2l2NsWjd7prgI4uGzDR88Pywk3lqh+cJTRmpUNGxJ/F1F9Uq+MOVjcrVNsD3YUfW7cx4vA6Zuw7kvqHj5rhj7Ghsqmz46kofPwucwRzhwIgb/up+G+3W2Z24uLNJH/Sz7o3ftglixbaWUllCezv0GwcBP357Jw8HOSrUm/3/pgleLk/L2BAu9UBfgY5TvTfd0KH6IV8HAr29sZuspmmaVLFR5PGABWDHjhHBkxT4oHl17JzwV8+3brcVfHdt6x3cxyj3+5tu91dy5438sSsiQ6nZTAAAEABJREFUsO2Z3FaVRdxnnc5VkdKJHFnZZC21IsMu20/o5enpWTMHhifiOmS5pB1dHfic/ce8llKoOwRbUn/wZ5x+2djhc9wf6KMTR85305CNVt6Ny+VG/BzI6Hi0T7+9vul6u8L/Df7vw6esU42r8Q0h+NEoqRzENezd0a3QowusYYNEpwjJnMf2qPicaV45RO/IKDMtgSNlWWALGx7MsVd0c1C6IqBJf9vLeRJwtdYpGjG5kmPAgA4Kuu9a8X+3R4AzC+ChK4cuio48N8qbLI9pdfKGIuRS4K0zT2iMKa01ZU7UdyV+1om793dsiZ8m4jw9PT34pV724xCiNL52GUfJZLP4C/absec29LkyTwJAmUXzNLPhfcL2J0gHvrnQP4YtF/zK43LvYhN31euPlbjbaNOgKV+0hapCiR66DmKskXM78kSEPq87eWCl+L33PuBlvVMiUhEVfkMbMXsjTxp2mqpgX4oV+4UIdWAadNrDJ4jNhv7t/4VG67JkGTLsHEzdiC1vgG6fcQ5PhjduH+y8v63gkkS9eToYx6wbt0/EgJBJjHnJXDMC+YhTz10sVqW9wl9EqPsfMrUOb5T46He5XNDVXe/XFwEmBaRoF9cdXdj3fMB2HFKm8LUDua5aWR8dVLrt5ccrOoVCpxMIDmKuY+uIoE9qmhbkPSkD/mx2+A0l49KOT+7Qlzr2gIIEjO+oTJaXCkWEdmi9vLzK1zzGvUnmR8gV+FTDph3cC/Ff4FMh3Z0TuUd0FSrnuarit4U5LtUqxKLxduauyWHt85dFwZxFjkniKIugEYOPhkzOPcsy44dnPaG3SJmMEkZsszvzRfu9f7Ais2pnDGhH1ctvN729PsYCTIA9m3xFgICHaZr4Th37rvf3N518aPHti8z3ndxyJ2futDkfffnypISxO/Fhmq4rJI/n54twL+xyB39X4O9wD2ylJFrq0HBp5NMTZVZDL40W5y/n0d0KRCcVv8lSyMVNtv+dnFfKpIV594EedmzRgbUurY8CbMPex1401TOpYyI3S++vu378dkemuzbGvU4cDbjWh04D8T12DH1jA99pgc/H58YcbIamY2fQQc+9NV3JT+sYPzTwPOBmmY+Xl++CAVl3HZx/+/5D/iGyO3Fm//vy9Ss8LgpN8HjotJyBBw8muaPTDRs2xt6MeeSjxw8pzqrTDK1QRGhh/mVfGLbkq5QYtGf2HZelalrEe3zY850+nfHsJM418YkfmvNV/9v/7Iu+YGel5L/Q0dC7eXb58tNJSrhH1o6uuelgzHnhUOUH4zc9lMDPi3mcdMPPr8wvXN445FJIYo4Ew/hCk+W6ocsrOfk67nc55xhPncRBfhVqHr+dfb6cNTOOhhapzUahynjbyfXuQ9ojbkMbh1+tn9TbE75d9PaWEnPUzCSXV/rkmG90+Ohq6ugJs+vgfuXAZyOHuo5OWpBjYb5nvu3TxrNvqcNzenEZdeC7zDMErpm5iv3dv9V4Q3Yg+HQOCSX/NvnOWmhj/ndnrHOerIzjZw4lFw4yl/NZr2+b/ma/hI835uUiBhq+MpE7FtuEXO58nmXX6RSwlZSqhz6I6+HLnTrI8rmxN3DjAJmQkCsHXdZZvR8K+EYl3IXe7ujpDR841A5BtWNHugDDCzoSV1AHLXKaO03LrCtjCODCBTWxd0MYqaOLVw7i/+d/X/Tf/Ld/1cv6rhP7RZ7/3JkvrG9ItKZqXYwaVDv3JlM9cQhtWFxZDXs4Nq0z+5l5nfHjy2XSl68nPX+ZwSGVlK7IeWV/yL54e29DBvcJcuXz8wL9gi0T+ICeHlcIecR7kRQ8h86syz3HnOYux47xlSxq4Gn42TtOdmffCta0zNLCIWApgvXOF7cmdNh17L4f+P/G+y7z8RtzWymIcY3LMvqhEKPny0ln5pH2sXVdQUR/4mvFFz03NR8dosfeyFlNLMXw8y7Dd7Q3PhhiXyfd34uu6Hi3L9AQESYzbMi0R3fWte/vK7lnYyqWyqijSIHMRU9PF3LPSQs+N7HGm6ZJEeBAxNvtnTz+Dq7Qmw/FWcvuxyYRS85t9vnCGPiDtv/vf7PpDV7ufZV/c3/BP9K+wyH1tjY5DkApybgLMleeUhExSmZik9GqCh/zPA3+An6lDzgJHa/E4w5PAk4q7BcoQIcDeI6/eR5JjmouBLpjwT6Oo8LDgT66ULUiQtNUlSWEGYm6NvLEQYdGgozso828nNhXmUlDpcAAtOSCrndoUTM+hTxofPYFWKEOIAQ2nmkOuX+n4THX2uHjIUdEV9jfaFvxhTsH9Str9ZU1VaOuE7sbe7nbRxyb3wIjuAf9JNQGrY8PsBrSCP10fBEnGU2h4B7wzE1+SfjNTHyqDbihty56N9obeLvCMHQsJeE/h77pgh4bZVOtEzrETlRGSCXzk4JMYyLfFcbwiJQvr00bPO6M3X53sRwu7p/od7HfdGo+S+MZaQyriIAoRuOeEIuI3+uT5wqxpB7AUe8v10cAl6FwiXA1KLuwtf7O8aim66PdYCb9qBX1wg014F1v4wyBhpHARSXfAADS/1BwwgOYA69znwPhfbd8BYldTOvASy2r28yT5XMxQrf7XkrVhIwlUTT0Rh/wHXZ2yicN46bZXUYJvhPZC87ue2KPjiEM8ygd+XAPXqwjyKgUUTo9LUsjyR7DWXgjABtBdOA4HR328T50MXgBjntzwZfMSyLnpwyQUEPxfZSBfnxZbrd9wjX0htoGXxGhhOnk7iArMFcpGalR77aMAet+5hpQ3qUGEhcpHrA0RDyeC3po1hswoi7C9RQaTCMCAEkRIV8HPA2dA99h1nS4QUPowRBFYS8BftAEwD2D2gi+P3iMKPRpcl9xBYV8IyeIY9/RLYqjji4SX6AZdbbz4AHdHvBw+D7KIQ8W69q1spjbGTiMyzyKy3fAh53cx8+CT8tYyqRM+I6HrI/nIvPmEtQHOMRXoueNpOeDKZfDvFLc7GI6Bbs48B9lUikh1DZou/1Tf4glULubjLeUB300OT4BvRiLTV4fDCsiNM2zMhK8ZRSqqNfIC6UUJTyWTOpAAPbxjkNHBDJ1ElfTjs0bTLU/4DVOwPHzRuk6gPmcsN6YrK4MzhuD7I5udyZ2B4WQ1b4flF3NL1aYkcC3F78HbRExeAnqYQs9HHJ9hz5V9GvwPmuaZjlZTnVShd/Cphk32gXPnUVC04GtzbKL+1o2k7QcLtavy0GuMV8bM4BHfXvwABO4oLtS8Co+POgYMjUmhgeT1zYGwh0ikENnkunCuMf8UUzD5WC02/CHgt6nacIeMfQv5BeX5XVxO1ZEr+BHJw3EB/o64NP8B0zBmgw7MSg/4EHwwV9mUaHUkuDo8BPw2rTh7xv+bh4O7NWhewy7tCHHyuQNMdAhiPgIIsHXAd9XNjl3fNd9VxaWXggc8APV3z+WsfWuiKKIVEToMcaEOohdGnnsAN9O38pkZGGykKXIdPhS0E8y34JvEZ9N5usOzR29H5RxZ6wG1aDtuycKO/4W0F5YHBZwqoOJdwMFXy6wh/81JkZ3JhU3aGBr2ir28II1M616BZOxzKKkf0TIdDfwX1l4eNJxsEnAPEPW54EuDVtqRd4Q4DqYpzYWM8msP8HJR752ZLePFXBbNxN0K75by6QYdg0VeI8IiU8pKQ/yE5Mi0OP3oXkqg471La7MVERRMQ74pgrZNopl3HTgPx0lGWVHAQf8btjazwValtFlgpeIkPGZN7fbXr47Phv9bDu6iLAbkxxvunvRcWah5omfFwm26aMkiwtpZmHiPrbbygT7wOcct6bjmLPdhJ7muSBfUURI+KY+ro3JnfW+74Fv0kT9+XSS7fXEBoqfKxtE/ilV800zG6B33ViQOBdtHAQ04sdo57nC+4SMgg60ZJypDb6u74c8X9+wm/m6sYC7eSOHFUVjkiumewd+O9VZZw5LKgmnpPCBg8JEXx1/6QrsiEmY2BdsN43f1ruRD6/w49/o9dgfkYqIYRvnyp04ty2CvkPf0DEtzKXyESeVe8eO4oISsS30sdHeNc3SzIF8tZ9MFR+ZlVmlSOFysn4bmz33a0M3GwuU9+EftVZ4nCkLoIWFzwpe59iqy/lJwp9ut13vbGjebx16RbWeBu+gpr0hZ8CDyDFd+xrE6wYOOBwAtKGkigN0lg0VO3kTxmVZFviclFmgncpI2d9WFkDWhw9W7ujNY2cBxvD20czEXquu73f0Dh3eT+cTdHdk2nRlIS2FRMHspOIdHRy0H9AJZD0hwyTHwbxUdFfVmmTd7vsO3EqO2Okd1OkhF77XW7LAXNHFO+0ruKR5rgpI2bdvbPjd2Njwn0rcsadzdkQM3EYEmwJU4rugD8shJfj3sQHu39R9Z6Fum0eEu6hjMx4VUdSZgxLKwMMTubzBcymhLH7fkHsd/muZM6rsn+JyvlmJd8dZJ652ZNwYh8TzKJGa6owsC7qZNTbPWHCfHNPcrZcRD8g3/IBY2dhwu7J58s5iesNe5sX5YWVRZhpiE2hnEXYnb/s9syoihi7YA9T1tckLcfd/e9n09rLKvnmwIbwTf3c29RpjvuPPB8FXFtfm9cxGz9PzSQU/sgwrC0DLtSJfgwnrtODT8wxMmSQFetMoM3OhhbxhHzKfzYrS5xWapkW1nKiYdGeT6X4LbfjzxphpvmyLTp7y/0HkjaMDn9iww0qeMIEIcJDr5uVxL1mJp0OvL1f8pbExi/8Bk1m0H7umuUKz6GQ9X4ouT5MubHZ1+xkH+nf0e33vxOoh319+W7njy+iolELfCelSJSolmWs0iRzVO9+74P3Ax6Xemror4X2eKpsYVf5T3U9s/izkjOY2epZSlTGrD9sJ3vuwCelPLy93/P5QKTMwBaQiTnbq3oG7QWsj5psquj9hI+s48M0dP4uQKpsU/r/iZhas01yGjwnuxXUwruzHoTsbfzePr/gXr0oCpk5SqbtmNp0uHPRWNjVb6+jkVW9v3nC5D5+iShO4n55mLWw8mdYZvZpuZtE0L7IOEpxBsT9DWkG+jchxlxIYyzZpJdcJOwz733PI6s0J839fr7p+HITfyY13YmFbJc8H3O/9bdfrD/T1ug79ERIaPs/40rBdZlViM/v5O/K+/Lgiy01ZEt6rKnn+Dn7/FpVlnZdJzxyUZk5640DCf070yibV7hyDHwmb01U+IDmxSef4DYV24nwnYQQyWtZSytDDQs6zn53YEBd9TWOM7+1Az1UTPmJZC/arxJn9szH+tbbJOGZ0aTtHxMgXweHLgh8Zrk56+DM2WJYJfQq73pXgMg8HPO+UUhbonPGZii43/dM/vuqv//SqX399Q8YrfnWTfULQWMkF7ms3jRQ8dDarz2xIVnTV8aUJXKFlnvX8/KyF+d/z00+a6qxKPDcOBm7XY+TuG/a6sSF6oDfPC1YOxJxHNuZ2xt+b4DmUURQcNjTsZbjWDzlOKuNrlqZ5kZ6+VF2eiy7E7fY4ck8AABAASURBVJli+T3vmaYZXzgGjk6/DuI+9NzwoxV5b/KG/o59rGNvWE/gW85QJHcEi9vWmu7k2925hzwzfOrlphv5zra/czDSyd/Oc09PT5qRvU4TcbhrmpAbQ4BeEehlOaOHwrP5TnwgBh+v4HvDRztjjO389HQZ+juRI8+ni0pWYnvDFiv+2ylNxlnwz5N/sOp5kji0XjfkwV93dGg9iuvMhj03Bb7nsd7yhCsopRS5zveS5ivIUwdlh8YdO73L+d95N+kvVXxiGzFlng/0UUrVsiyjRIQ21m7Ws/vcyR93NgU9PnnYuJFDna+v+MCV8VXqQj36+tOsn/900nI65P9SYSJ3e1zo7VCk8K+ngb+TNw9y1EYua9gFEdBlB0cBZsb+s56/nMmr83i3H0xTAUaUwJ/a0LdtfmUddSchRHQlelyWGdtMxPdX1ep4CZUyaZ7O2JQxLKoSHWwkkPfrG3q5gevOHO6u1jql6f165S7ECnyuquQ03s2qYQLF74yp9nkp0dWBTe/giaHXNw783hlvbhxM7KyvTM/z6qenRRVbXZnTvLy86eXHG/5w6Pq+6x2/eWPcfn3d2Ciftd7Ae5c2xkPbIFVkWivjf4MRx4GiqSCzi+uk4F9RlqKpVsbHHfnusi0bvm2+5xldLFULuao693cBs5E3Gn2ljMQnd01TVUKyjzlm0/mSujCmKnf99de/yrjOzBF3BhbTduwEPEYU+J+I1yrPRXYOsPa1cgB61Yof3RxnjAOOkQ3/dswmyBZ8z/YSvrFvoevIKSv+UrCjZHtdsYvhF/zqifxw5nCm9U0/fryM+M9SkOWq1u/Iftf3v73Aw4o8wvYzPvGE74i6u/5Gm8e7ifzT8M+OHMYdESrko9O56MLYd2bs9W9aPpETJpJKxZciQlKQO1bKVb4yE9vOGnJhszvjXW+TDta1x17RiXk7gF8fMPj+HT9ox6ZSDz0R+2fG4zN54MQB1sok4W9/+5v++tfvauSTZT4JkpK/0NGG/93uN72/X/UrcI7VThze2Cuq5K1v334Wr4CH/MMNl/NZ1rd/A9r6OvYdOQvtGu0z+KdpZm7f8eOmV8bFG2NpKQv6n0e543vvb2+gXTUvjTFjoZwUHMgcyDEzZtknnp4uI36/fDnjNwt+VMG5Y5NNQs9Tbvr29Kb/x//9L/p6Fnx2td7Bk1JJJbpcwMWNukBfTVfGLPuElFrOTzo/Pasgp3+z1uaY51mW4coB8NsLtJhDz3PRTP7PYhKHWuuCDPir7HM7sbljh4iQ/4nr51+esEVlDKzyD4h9//XGXLrr2KV5rmp919vbVW8cMOM2xA09ia2pgBMsBVy9SY1CFXiKKnO1qU6aiEnTtHx//vPMeyoLpQv/OFTi8VxKGT76/ddVP74f5IkbfiM9dBQSFgj6HMj4429X/P9OrnyG75OeOKi8PJ3k+LVfN/Ks46n7h004LL0wvn75WnUilg/yvnPUyhgOcs21Kjy+Hnd9/VL0r/7VV/35LxdsXJQSsrrwRPxaTsfLgT3NFy3E2cEh3FWe2/71n35g8zs6K3p6rvr6raow7+xaFYzHoCNWV7l/R1m2i9Df0YR0IpZCyzJzn5TpvmXIZB/0n8O+MUe0fkHGIXbR///fvehvL1VXNoqC/Z8vly/KKDp2Df387dcXPeJaKkrW4hcxFVPJEOpWkkeTflnCP3OAHoCLACYHXR5lHs3fytpoYQ4wkQ9W9lJeWWtdiRU5H0+NOerGurFBRQL96Oe+9os/3mfm1z/9sujpS+p8kUi56PAuMS+cp1mFtYPziPMmw7E26Ir5QSkHufSqjTWV/3/mlfoDO6/sy3j+dSB0REHuK3m0y7y76OMqVcRTp+zqwGUmLfi4cYDLeWJl7XAH/40x/k7evvPeEMDxhNgKunR6rdjB8IMI74nAuIQAHWXDRxtKq1PRg04CmiooveJvBX0vS8VPqnAD9OW2ifdC7DzhQ7s8Th4gDRVJQd/Q5eki57WMolIv+u3Hu/77/3ZX22d9+UodoMa33kM7B9XJ3LNQV6cuyNKnKK0IhIgIGb/n7B3/P8bc3I4YelwJ1VABgX3ywpqSLnKZ6qxqPApFhCx/pS5UHvLkpGFz6Iig7SiGj3yBTsspNVk3kkZckEsjNercPi9FA7008KEG6AhYSfhbg19xuU+EBi0pXaNE3iwdvju5t6HLJs/d9rUAF+AJTYylWZLnTgngdkobiDJF31SATXyX8imLYTUu69jyiXZ/5Hk5PHVyogYf9A9aR0kdCO+8adzCV4JO5rvWCbtMVNkPyPn0770Pmf2FqCMuQY2tuibDw3clbt1fn1fngRLc/IkIRQSPruwqpWgmH4sq825eMDf5V2KqI9K7kkehob8XEORH4QYSeg+gjy8qI0IRQVuRYSPi4y6FJF71x6sLhj4q3Oby8fo76c/33+8gSooVg25kpCH+hR9DERSF/n5BBUDDe/BzwnY5kNp14/nY5cM8B6nrBlsDxfj6HRWo5eKKwTlfhndBUfA8Ktz8H5cPVO5vw0d8VAAJh4++EP7E5WYHQxbJdw3wAIL34AVS+rgiqG/G4opHg79HQfaIUAQwVPCKLzWzC3CMe8BQ0h7Bu2u5R8QDjvdSQgmMW7MkuISNJfM2SvJMoYt8WYaDydXGotzPrnsUGOAhjcvAwQufhhf+He5R+fjWoBURH/rR40IIw9tmnrzYhitJe/+gFxH0e/TZSbw7GcOUM1Iuig803IyH2+8fUA+d/F7Bwye/zTp2Acj9ImKgCmBgEH0dsg8dTKoaMrkYzs1uNw+f723g0eifOTAogjtAngxEwP8HDOQGYATtlPaJ++MeEaNvydQ0z5oIbh6RVUJkjct4ByINWPNBlXwN2A/79UHzoyXc2hX8k0sXOMNP49W6tG7EFSEZTylJEit6+Enos9481VqVyHpgjz/aa2LUd7+gLSLUSJArk9IdH7Ksw+mh7WfXbcwEbPc7i94NuIlJyzIv+CSTHXRiGMMWRg3Qga8zqdi1E+ebF1z0AZ18WQ9mMksoU4L9cY8InqkA8MCe5rmhv2b9uFAvroRnbuMzcBnGBT420+F5NPIVEXz/4QMOR61x7si6wVujX0P+IfPjSw16jfqBn+6P+wNXRLLxsTBZ8OBRtXMQtjsODOfiUKdEWK994IIsA0jDV3H1FrhmaPxDXMCU3AuKSD+Ag0a5vsOP7WL9H+ikswhr9D+gSTqlVcCFpISO1CDUGcRE6TxnKeAOic/E5G6aJniAOUkFG1baefxnn4esol+q0O5itkxzR2cNxEGPxA7WkaBjXgFVJA0mxs1wciPPGaEGc72hA4ppDFnpSzP6kDY2yW4sTt02E1PVM2Uard8NuxrI/jxNlUnFzkT+Tp8NvE2gV2TKdALmspRB2ehD0IbnPu4a9jqYdMKGOouKxuYgbqqOzhIBpqkMtnF5NmhWxqlDdB20VviwqwzfbE2WIUvKRRBuNDofWWd+9k+xdeSOgAt00yX4BR/34J0b3Whze2jo+3Sa8a0qxHEzfHX6tMFHN4JH7fgG27hbZ4YHDfLt6Ae+ifn/CJyKygbMZD+Af/MmNBVMEjNDWSSPfZUJzkROe5Siii2CDWJxISL8CB4XLcv04N/14O7g8ibVxgLFPFFNu5RZkSNGORgfpDBZFpg39Gped9oOert09BDgrtB4FG9yJ8xZp8ZrXs1TAW9mKkBHZ2TvlJ0NitvwD8OKK8Iw0OdZAO8YPJA30mx0Fix3eLkTo7ub5S/rGhWBr8PjRlUooGWcjYY6T+T9Qv0AB1Gn/4Ec8A+cuA7ywkaOoSdvfcB7o2VhIywCfiBi/s/nCwuPE+1VyzxTJmRP6iYV5DZN+9JG/N3ZlHAefsTCBNxMqSoFYaAyaAJnNQcLgo1Nm53Y8oKh1llSKihTrdylg1xi3BW/cJ5xiSiMa4uW5aRASbb5nY2Ylfxv2e3/hvP7ygJwO1Z8oguR5Ct5sH1mYgkR0Y3gcZJlP3MYab8x/5bHMW88kcmipsj+Ly77EjcF/zoP9tXWDuy6ygc2Il4H7o+24G4/tq4M75h88G8ZNWxc8JdQhR++kf/EJvmyLNoJdvNguWjEhiADieesPCnS3y6pUsgtn7SByagausyiANB6nqZZITrRrnGFnFsqOddymUfT2ZhDkR4EMJ8iYS+R4zvlIC8VaE3zpMS27rPBp/Wf6MqoXXdg6NY6/UMRLh34ECDqjBWJzIX4/Tttw4Rq4Q6LlvvuA3pym7qw+4ytZmUk/ZuM33SmedYZfT0/X6CTxMUhyOqTdiOnHpSJ3HK5PMmxaj4X5gknNgJP6DkiZFwKKdiQKck7PG4e25SopKtkKikleQfQ8LbLut6JQ/tZUykh+9CMbppXUtE1Lm5TnbDHRE/45/0Y+jHqTp0Jx7gfHCjtxGbDiWyHiKJSJtAE9KWJRaptWeCRGklhJKOYpxivffiOn5OvjErfVESQg7ehI8OO0kRf5LXvoLgJmyxLHfrovY0+/n9Yl2XWNIEH/Dt6eXt/xwaHTSOquHd0ezA27eSsTR1cC7pdnReIUagMHhL9RVgHHb3t8LNrqsuwYcmqSCBBOGGvWmd19NDIa/YxbxIf5MgOtXYcwKa8KX25nNj0OwvUdG4UqUH/ysb5Dhxvmoj5eTohe9NEHLiP6w+3R1BXhn/Nc0XHMxsqCzF/Gjg7ejBs2r4cPp45CLWf3Dms3fdVx74Rx1fGwvahdwSAxysb0q+vHCR7w+jQ42LzkTSot7fOnKfK+aswP0022pNNyfDqHp97YLBvFMaNleJxgD4P8ZDjkA9n3t9vuvsgAftFFPh1TykiFOAhNcnsT7Xw3vHPBVkXbHSH53d1dhGWBd+clmGPhr6hIl87ujZ/nbrLxfrtwD9KAFCyDHxPHxtQrgMUyZsgL1HRwW8dO3+eOUBwXC/ErHOc48X+cCeGDuJhdBidcth19oYPOu/sRhjWd7EptDAXgbQEpYgYMpvHhp8YzxXfpFZlzBeQbZ7kq5RE9knVfpwp87Vyur7e7+hzx2eaTMe+cuJA5/n5C75QdONwwTzuGO6TTiM/dHQ+Cs8ey64cnF85dBAyzB8yooKB13z1Lq5QZHD3Swyfs2/bn6VdlnlmM3Tbbrpxwvj29q47ByAzflmr4D10Qo/FL2AROjBP0sYT/YmbZVmGXayPhl4t0+m0yDqPiCHrht/aNiKnd+TwfMC/WeJDRMf3Qc48iPM7uvFhk+PYfM7kzTN5c2YedmOz3O0r+b93oduimUOkyphdyiz1SRGhRNcRqfRzVEmpdw4n3tGXx0wf3Nw4kM4sg2/n80oeCgl8MzYwHikioFGH3RKclu+F+Nqxi/XecPShC3iRL+DtL8oVu3Y2lmf6buj1PnCZZ4M1coXTQGNsc3+/ezyxz1f03FobNvR9Y2y0ne8caJp3Fx8Ouf6htwZKM+DS4D8fZaoyro6uff8cdwAmDzTtMGD9liozaxIzAAAQAElEQVR5I/TpS+jyVMTeOvJ3SiJDID/+i24UHRmon2Yt2MS61bi6MkPOvz9eXkZOSvQakaM1M8E1acFHCjlBXBHgRc47fv5O7NxZ71iXoaBVfINPknXTu5RRyBUbm+ovHI7dtJP/7FvzPEngasekTnFMhEKmafmsP9MsJeVyw+bX97sO/OzATwVsRIFQVaio5oTv79hr1e1D383jI7DW1cKY9HS5aJmxKz7gu31zQTbb4+5xB4YDmR1fr6+vxAgCEGcQgC/rr2Cfqooujv3QOwfhBf26j/eV7vj/Ro6w7ChACe+230IOWqB/Pk9amDdnGq/gPQELxrU7BxOrcK3xfkPOlQMC4wnLKOCaZBs1Yo2eMt5K/F4uZ0UEVanWigJdxIe9Z+wtajxHPcjPD3xdz89nzUvVyrx3Rh+eI3iMeno6MzaeVErRO/HmA4R3eHHcdPJWweEiUh1exGX4E/kFRfHp8vPz06JHTHfsfleizwUdm46fA1mEX1+wBU2KCHxsBq7Idr2OcfCmOwfBIt8E/mnpVsbFx3iwaGL8iSzoLzTP8Mxc7cz648YYfiPPmJ71ciYvz8z/7d8bdpERqQsza1zgF7yYjmXyXGqaqkpJcAs/ug1/knin3Fk7+CB4x3+c4xqIIkInAs/0J+KitYN+K+PlFV/fx/3OmDUvVV85tT3hA54L3MjTpuX6ij8t+EexL4UG/TPzBv+A4UR+T9o7eWWpTf+Hf/0XLcsmzwEsQ4Mvl4iqWiYOQI8P+ZqQVH04VXAPxK9K9Hlm/RJ0diwGc4jnpzM4ZwFAn4PcV/TE4eO3nxYOhZ4U0WlrjLMzbWd5fJimWb1XCX9DDbL/dMcKGN6ZZ/gHBd9fD+S3X0hZNmAbuFKZfj+EaXQ6dz1/DTF86o6NHUMHPM8cQJ8vk87ETmYh7wXtq/6Xf3yTD6MuHMTWWfgMeGGADzJM4I/BVz+qDg5qN9YFjRwwDAoHgfz+Lz3uI96rfvv+Bg+VUuCn4E+VOOoU8DTkw+8tf+WAcloO5A/8rypYgzXWnRkh/8BbMNewDsT17vxDLrCeeAUXAjOXA6OMq3m+j56E09GdOgHTwDvpT3/6qhMyn5HP+jmADRSGSvCLiq9dlNDeoX0cXcch5pFdd/Kj/df4QAs+obsn6u/SsJ9tcdP77U12+R/E9b/9H35lbom/hEEK7FQNPc6LAioLa6Uz4/fl6YRuKnWScAXjN13D+tl33NNNDxjAHp8+8LmdbkO+E3OLuU46dvMtbRx0LovtZlk2xoi3R9fx7V7jAfs/4NexL9OwUwo2NY+DwMT3i07nWSfm3BEx5H99ver791fWGXdV5nenS9Ce8Hkw1m3UVd7pQ346nS3jrHmelFHh40YObBryNWlj/4Gpi3Z8aeTRlGxvTKOIVFBm1g3TXBWBmvCbnbFKCH+Gr2lumuYdPTbodoX3ovCZkqmk1FrhuYPftJqc6yJy6GwyT1kU4E3uWYrGxbt9wHSckyKo4GPAn759U0l4AXdEqpJbPPac8K3MUESocyheOQT+/tur/qd/J72gr4bAr6+b3jEDqWzAmf40F5UqcIb+QB7xOgV5kbPjpB63eaQiHkWS53wrcbhyIL7eO3IKuQJdV+7ToGG5MMOoU6cTX9aznzITmkUCJY9KHs3D6RToFKbwb8fVjJ7mwWfKvCKiSNXYH70yXosrqQwj4dkfzztIz3I+WMk/B/YtJTU775YdkGP4XjsK91AEfoYOF9oX1hwTeTA/8SF4liLb2ziCcR5y5KUCnxP9hR+Bko/rAUX+ooik5vEJbr/j49nvGl/SQbxDglo+1H0+V8YH0/vsZxs8Sh+2efhuUwSdROHjeLVu9pFHwPfxcVzv+G3JlPFZV/bNiTl8wOZA8QFrGuZhFOyFbkMRMZojQiWN5PE+gDBs84Melw38+e47zTBspjvn4RIxxDt3GvAtdSpCCY2UL6MahUZP2gQTvTea6MD354dmoTteO30lGOUevD8+QT9YpY52jGY8Nl4CMu48JAUwWSmi3j2Dh4jxTT13nt3XPDT4MG+G893F/ekCSKfa5bOPqzryUageaAzBs/sdOKULUNQGRaDhzuDt5G7nN80Dw4ns7kAUfcUEJ6LQjSBhsB7PSkWEgrtGoRlYy2VZpSbjiwjuGjzt9gqJ94++6WeNKyK4d+SXElKPviCk1s+tH7IMLnY6393FBZDfP4M+3Yb6MVjw/FkgB6cBLJai/oMdmBM8BQXC4pU2biPBmJbhBj0qI+jLvVPhxJZZZZtGBLV8uPkxIsAnlZK0J8+FkuoctNBVHf0qgacExa8KKYCP4KGJQOX9g5eIEG6rzj2iSHSuJGMHVCFwI0LGc7RNXU3WmT7smoB3/Ej0GXQFLhwZ9WhU+x1hjtb08Dcw9K4IkWys91CoKKlwCXHxHJmKCPleyEIZwDdKF9sn3AHjVc0GoDGBdxKo3Bs+9sGeIKUGMzsPHVi4UHtIAX5RQimNQjOwbu3UU/mHT2udtj5qOriM80BOV1hX5rEho/070GFmVUSogLz3gI+QlKMuImT4gm7N83jOSbXM8jvsDVqwLQUf4PkeOEwjkTGRuUMPbcrvEQDqcZm/TseAHiSGrQEFJ3pDaZ+g7pcpaAIJPrrINjJsl2S4iNQfrwjT6YN/1w9avcMyehudXCt4pVBrGqWEAj/BzDK6CPRBWxf1NHS6BA5Yo9IpRknqRfvgpQkZ7CuGFO0UPpCFDrRRVEfH7pNZBmYhOyC0S8bh4olRRCgLMmHs5FlAN/o3NksOF/goKG1iMQSgeqQCJSWjdQugR4Em/f2ndDvtSsllwx/gkudQC6mWomUqSmASWYQcdl7/JJJ4Dwqo9ccSEbxXFeIvmRBGQpMOjw0uETN9yANjErnTAtoGlk/gK8gWYcwaV4K8E4iW0f7qZ5o1TfgbNAy0skHvCVBXl+ErPBu+tWO8BzgEbrnjhwn8GNjIC5fOwoExWjtCN3jqTP6zFMRFD8YJnYn3uaRKSKd5kvWwshA2PxMTIiFno0dCKxTy1cFnGVc2qTZPqhsiNxjgExGI3oGMUUTfxkLEfO8spL0o6SbSpZW+Ay/87jA6s6HHXJb+Gn3neRr6MC2Ni57HIUjI401kSAEiCt+j3vhcxJUR1NFCu/nIqvHuPNkwjDcj9y2wW4EmhU2Qhq/tm3TATzvoxUZQY5PpcP1OhYp8RRg3T9EU6GjwA52DTity0jI+jfeCcstcVdC3wtXdalXJUMPGDVori0rfbbcAxrDuZ+jldFKdIMJ4uB8H/DbtXgUBiFkMAv/g5CWCztg2YKpkVVJXSlEpqZkNm8IzwHyajjE32MDF+NHbgB36xGbsrEkhMHX8x3I3OZ92iXtVqdOYF3VXGHDQlY69wV+XdSyFAr9Y2Vw5OIgVOgx0XLMooHdg/4PYDLTRyRPHnkymvYDZmex28AiemehDKyMVLsCWTCX0EjzThFElHceGP93oc6iWifbCcwPPhuyNxVMBF/3oK+YzO7ZEfGAEzKEdo5NKkHdXMnmfcETT8yT/er3LpU7gpf/KYROkNWHTWoseV+PWKQ3dIneIDaCD98cnSijJG4gJr33kH2/+pOCdBc7G4YqMgvdaZgX/eFQA0EFbsVtJannZibs7Om1Dp9gInxC+8e35WU+XkyCluaQKCHZ0vIPfOdy2COoKSCeEXaxX6JQMJXRcIlLxUdJ3hXBhfV4HtCJCdr/rdVPSqeDX3pgs6KLyvLDAoRr529hgePRNdGt9NNWpY4+qCHMj9NUVKd4PwZbctyOn49M8LPjt9KH7gh6mqWBf4EVfsDqWHXP7voNLCqXE976lNhaNQe7DzdSpT3hc2MSazlKZOwUtZUf1xyhB13le8M+QN6OGrenPelsHh8T2V8s4zwnPOwu0lDhQU4SEcTdgGsQiikpWVfzIizpvXGdU/K3ha41N2yaRjxc2AGupspyGnaaFPrMiArgdeayzzr1pPzYdKJ4m2kVunMFRFOAR34SafEX62wWe1HmAFrmp+xkeMaE6+W+aK/gOHcwfC3wuyySRzzpthCfQjdjotJsHSRCuwGW6X8O2bj+I2Z1F/0qMbNpX/IXxYQbXPIcyd/Tg0lRLV2UjcqIsY7NF8v/fdmDrDu4GxQR/QR8MGdDeyI9Nc616YvPnp29ndfx8YzdlZUN1JWe+sel7JRY8fkQWWAwKMrNBofF/6+2yTHSEdmpic3D4T7GSGrBBE/CibVok7jsKaijTOWHfb9SBg/qIwrOGHeyfK5vg3ji+f8TuNFXBuirj2DJXLcusUop2/PDq3zK/a+jo6t+qgsblsrCJtACT6LjpjZ0TbzoOInyhEr6lkDTP84A56Hfg575PxEStiyKqxFgfETwjE/5Y0HFy77op0sWxajnN/4FdKpsNJzQu+beG5nnCN3d0fqgSw2dvoF5mTdgwhk/0oSfTnKG7M2bt5FApJEoQV0KnO3qbphPaKrxSeNo46OnwvbGxGdjl8jQPGhdylTcIO/6CW5O/TSPIN8ZZhFBq2PuOnS0vbgJ/G3w07ejgDj5II4shO/AHeAt55869Dtk2fIWGoTvHmfkvZYJWA9dBDE00d/qs2EnDl3c27CxfI45pHJ+IgObBc0IfHpugyzNZg0p0OWFveCZRJH4+zWXwMKOLCb8KsrHHG8tx8ODSPuIsyL8H+lwZV1Z2lFby+8Z4pHHliFELU9Cv/CDzIVmWhfwR6Fjw57g9GH87vEWkRr3cY1dCIyLkA507B3CEFHWJDpqu703320HZke1QKaGIPnpmgicK9Rp19m/Mr0oOLlnRCX05cNqYx4hxtZZFnfWuyJnum6gky0FnmBq885gd3hPfnyizEno79rStDhyhQGQe+iu6oRMfTFtXLh3hHPtet1bsWLKM/ubXuaGjm95DHfZtwx2+0rKnqGvI0LQsdcST+WzwmsYRqSSO/Ayg2vDjGbhFBTqd94hQRMj4KgoMcMoXssb/yti/9siSbGl62LuWmbtHRGbuXVXndE9PQ+AHAQJG//8vCCB0JURBI1ACNZRAsmem+5yqvXdmRoRfzPi8Fpl1qgl+oO+wcHezZeu+lt0ycysV2HiaZnX82TFQSlHBFwJ5NS6Ywj9EyRRx9yzQ4ZuHvAE9odMbB/sNHTgGk43e1je0tsuHOub76emihVx4OJ7WzjgixqUJ3606OLSwXykgFl0F+/h5w59uxODK2BQR9Ol6eyVGppT5GzSgY9iIQnuTD00bc9+NjVf7hu2b2OVyuagS66BRIEQpSbx28v/7GC97E7wcoyR6r+SSRyykvFE+k8cC/pJ+x0FOChRBCfkulSz45E587gr6X85PyNXk+ZdtHsgVIU11AhZdW/fkp4kNXY/nM+OK/EMu8NgBfCc33xgrBH7bZl4KfFRkSInYLfDheK21Y+tUZlVogocDHb1R3oUB+DRlKcqk4K/D/pES/NjvIkK+FmxzWhbBujpO2BnIGkp5yAcvVgAAEABJREFUtHbwWpYb7VWn5QLNWY7jjCITMpregSaWGj53xR/u5LnMhC9DNBXscOeQ805sZClKiE0fY07FhzKFj/A1DtV2mUfrPQt40dXCQfIE3O783QXSIqpVosBzpaLIqc/jcpkqWgoOkK+6okv73cvLM4dNf9Yyn2ScQb8oqQm561KVzO8aCO+sgxr2KXXRCb8pdQKX9C///EPnZSZnnhQdBphgBjGDkvGlxi0VqkP39sOVcbYfApZ6wAP9xLhL17c3Vca5p+dZ9uMb+jKPlXHr+XkZNCq6cSyhKvz6Tp9dqJRyKGKS2qTr+4bPSpmzTqezloWxEbvtx47NXDZwnbFboQ9whZKpAtJakct+Tw4/gO/koNYacB2m2ygVuPyAnxfoXd8HL4U1wYXx8Ewp+GBHeuca+86dPC3ez5eqCXn8vBHDnu84FmSlKGRa7nOQE1bm+ihKC4dbz+DcmVOIur//N12lHlrhb5N0JHKr6Ldf7/r1r5v+8z/f9ePHTaQ1mU/j6NCesNO37ze9vr5jjys6sz+Fktxxfj7Jev7pl7P+9OcLB78zPSxzFyrR8/OkP//5q4zT7yd8Yyb+xHW/duEeWonN1ldoUhnSwqG848Xj38bYfeeQ75c//aSvP531hUPln39e9DPPlyepTJsmDlb9a2qO4VJSUUIRTQknmUWr1ygKPXFI9/PXiyq54XwOXZ4Se86a8W/rsdDn7/8MnZdFGVLCTmecbsRIMLdSVIFcKpNKXaSslOSAaFdkCPPKspUCZcYUce2MxcJXeeTTsJMUOG4BvhMJJVPzXBkHnlTrjC3edTW/eRqw//LXq96JuUafxjw6sN/zy0m24+k86aefL/rylXfWqwv2CFl/k1CBOjFVItT3quuPrt/++ib7eOupgNkOX69vd71ymLsy9kYk+fvQd2zdWaMHyOq8aDpVTZfKGHMmD8/4gPT//K83YJsCPz/B1xKFlIvc4PR4CxvIEzo9VZWpoIIY8rBdppW89fbjHboHsu3Mee/6DZr+09yf6gKdGgzcGbvfsT/TP5nfq+f5JKYwAHEb6E9KXLXSnpANij9dgY5bE/7a8N1Nbxyse62x7SsAtLdAN0hAzJQqeS46saab8Ye5UqECzw3+J51fJny7DP97wT+enhY5Hs8czj6/zHJ5ejpL8GKaEaEVpl/9V3TeV2jf4WNXRe+ZVQn/MweBF+Lnwjx7IR9cniZoTCqMW1KTuhSRKiUV3COqK7QzZjpP1EnAz/jwCdk7tjl0ux7EFP6oUCD/BK5aQkNN1Am8gZ+Lq4Pfsff5Q4mmd0GEUD54nSYFfheRqvjWPE86WCf6L8DdyUE7cw/HRgL/Az/99//X1PffukpWOS1ZDwxf5HMpJAVfzmmoW77cHjAW8NlgpsNAo6PzLa/IpFEiC3PWTq5cdWUf5o0D5hWfKLO0EMfTVJTgIFWDQePZfNNblbYFvgOCK3N6WYWFFz5JcT66LLPmOgvvFUM1Nqeh0RsmuvnBBzvP1KjgKAVaxu82KXSQI0R+aMQ8ITd4ToQ1TDLvMw/OTRUd+gC9ku/FBQjfHQxShJkKVfzD9S61TpqmSb6CuMLJdRAgJud2l0SICZ8NP8Bj8J7+6lJHBuv/QIaO3ZtCiCLzeICvgdi22BmzjItm9vmkBp5GXHvs3yDm3LDTybGzg/RuHsC/Y0C3H9RtECKFiCrl4EXq0AiQmp8OPOTGpwNveh2e7MsHSu/wCFwqS1Gtddwbvaxc30dPf1HXPwvU/PzZHhGQM5CJdxh4lEfN5zcw4XbeP5niPXCyLKFSUhFU6H/pCnCK9gdMBHeEjQSej1z0uIKXiFBGDnkqxgzgXCbks2EnHPNRqgp1JYssyygofj927Wi1oTBxde4PfJMMn+Cjmk9Q/vUHFcFrV0NHB8Zz6VRGhPgoUzIf1XTLROekCPhOv4BuI5i6AhoJcESM9ojQ+BfYimeAZP7Mp+sN+ygCj7Tbw7qf+RoY/vaVBRzgNxrXur/vENBnnXn2JszKBGZnID4O8zegxpffGzQMFxGj7vM5ImT5ERunP0heh3b0uQOfQybAB1vja/B7gH+Hjuk9+j7agLQQj8IL3TXPBdsWbBzUPD7Gm0OmQAYXd4FnAsS6MhRvvn2+jmd/Jfx24EzfEznL4frPQrOCl50AXNn4PeBzmioTpgIvswbdTHiqcn1EypfxupjggT9s9N3xL/vSPM2jbyGxGTbCFEKRMfDUWqSQSima5hlaE6XKclo/KxM06+qOfW4MeCsLTb978NsYJKZpAn+Fn+AOLoyxkYXMg+E8wWv450MngQ3a7zYTF+B8Pz7Wh8uO/NaR7w9cG5PI7WFb7GucK5NKt7tnhAa/gUyfzwdJD9DRp6Nz68KyTpN5neCXMvu5InsqR9+QQNCA3+m8o8cDPXbiMiJU0OGOTRwP1s+M7MZXSfwTsW4c+rgadlgZQO/wef/QW/+jsJ9w1B3g3NDljq4dC+Y3YAWTwA4PvPA9ekTEkOnAx43PZaev43+Cj2VZtCyzFttymTS7/P5cZF4THH/w+oHXePwAOzLuB8/oHZ4aOnBbRCjSTxp2dB/ropPcvQEyodt5mlRKSHwOEr9j1xtSnoQ0kJdiXaeCdnGhWjX6d9o8AH7y5fcdG1Q2F6zXkqFaJy2WjeKB1pOqAzvfOMy8s9ozrSypGVvUqejhg3czSxF6a4PviIDHpIQsD6bCv2iT6Fu0zHWUWoqkoA092I7EwMaK5pNHy2M7u2QKfGX4lSKgI+jvcvyYNxfrYZpm5DBetx/awGt7F2hN06SQ4HPHBk0J0uenizzxLJkybfv9QQ7rMO1YF4PsRAxb5hm9LCy+Zg5nZiYNCxslnkDN3hCn7sSmAGTgrenBc6pkgeLfPgv9E1nOTHyNc2OT8s6GpXl3n8AO0zyhp0kLE9xlWZRZkXNncX2oYqOIos7k27Kb5wf2LvN+Z2K3cmBzv61js8F+b/jCpKngNwn+nYlcY4Fi+e1XiT6Ff9gv/bgsVafTSaY94fOlFJWSlKKpTvq8GnE8fID48yY+7qQOXwebaG/+c1MUL3q9WW8+dg6KVzY6K7zUWtH3Ds8NWxyKiIE7Isa76cCSrBf3NU3ra14mLeh5YkNiJ653iEam7M+heIxTxNNGjrvfGouIg8n4Hd3tKlnVmFQ53izrhm9Yf9bbjUWic4NlL8SEnOxDMm5xFXQwzwt6mVgwLJqxS0UnxtPIv4Ao4SNL0UI+sP7mpSpC0OxagDeOiNA8IQPvPMqXeXexTlwikMf03Ujp8Gw6tul636l5fDbGAev2Ue4sXu7I25G1IfPKhP+GD1BH/mq9KSIUj65DX9aRZXYVTZrgq9ZJAf3hL1PTfGpazi4pT8KdQwzvYt3fble9X1+FOdHJpNM5WVSFnr9Uxrsq++iduN6xh+Vf0KH1VBxT0wzNqgV/Py2zTNN8KDT4e2dD6U7esW46cXhns87lxkb71QdA4JwgbL4dqxu51OMmoqpORQVbmM/eujrxbLonNhdn7JPhGJLsw6YXETKdyGBTcdYLB8HiurEZZv+w/ucZmcCbwAKsiJQf/T5NVRVeTNN0JISQsCK0u2S4UkKlpFbG+AMzXtmosF7EVfE5L3jW1Ta76o2NBctv2vbNG7LbDzIK/jNr5BriyHghouBfpmXYiasrNLA7cfnQ18rC74qsTZbdclieA79N+LGvGvcKjU95UZesx50Yu2O/G2PAwVggFvXmaUWGgJ75LhxORByw0UYRl/X6zsEij2xUepPlWXWahk+63rQqucW8ZCkqWZFAwlS6Q+v9bdPmg3dysWgJibzQP3L3gZ+vA856LO6PHDu82t+GH8Cz+dzJD3TVgn89vzwrUViHy45NrP+bN/XRk/mxvPYBwwOm8RwAesHvQqcDGva9t7d3sAi8k7xIjfRzddeh42meZR1uxN6VGNnYgBVyiAs0tHWZhsByOF8Ryweyuk8jh5oXtwcbsyfGAR90XthE8ibHhUPFM5sejhfBX8OOoAVTZ/Ppx7D1nbgZspHjFnLNGb+PTH377QrdTowu5LGJQ5GJ8Y8NEBaszbtLXbRL1qllimxKNvySe5kk0oM+r5IBbGCTQ9b5Z31EKF0yPuSs6NLxluTn0MH4IMYf2/edzTOPgVLqc03WWtP7+40YuOrK3ZsW78Bd3w/5z7c+fLENHzBsY35zI05ff7yB+6Av+R47dfKm20Ohy9OTni5PqvhKBDWRw04LfnFig85jyokNwceY3nV+ki7P0svX1JefKmWmLHpiI0tcG/5vHVv3B/ZzvEJGwYaFyFVv7z+IwRs6nvVMLjmzeWrdVcatZZmwleT+HUMHvFTnQ9ZDjsUzxKepoDOh112+LItjbsWvTTOL8L2ZPOCycF8MJvPSOHQKDmA6fvTwj4aNttH+/v6ODq+6Eet3fOSO/2/43p35gn37IABX8uiCz5zg2XFxQ7e2gZ8Dm54vZz09nYZsC/pbPd+4hkhdul+btnvoyoHoOxtN1sud+LpD7/X1Tf6ttoINvn590Qvx+PLyoo69N+TCPXU6V+qf5Fxound4XJkfmbeO1mxP68Ax+AN7f//+HT95Y8zb0cdCOSvwpSfsnZHy5Xmrx/xSEptPquRNxSMXTtNkEPUudHewxm1jzrEz/7e85tt9BW0/F3i3zPMCnqkqs8DvC3RP4J4ZzyZ8Xuhb8HXV92/fseGG/5309Hwed9t2gi5i68a8444NLN9xxOi7MsbfbA/yQYXeEwc/l8tJJ/LAgq8+P5/wKYo3Utk8fXqu4K2y7qpz6jLBx4z/HeBvw8+c9y8Dz0UiZ1yvNx176jikLEG8N0ogJVruB3y4oAt8QRHYGnrw//JyVsWHs0iBnq0329Sy+Ln7i5aDipXcc+cAxnOE1c5BjkniY4LHk+fO+I64RpfOA7uL4fGFA9N3NqqtB/MtbNXH4SqxwLPA0+HxBf+ZiRnTvKPDDR+yb57PJ50vCzo5a15m5LKMGvrxeOPD8MTZXA7GNMeV/fT1x8Yh7IbtmiLgpKAf1ljG+8ohmWPnjh+/k5N2cph159Rr+vZHRLabCGojzzkGbhzSvL+tbKBf8f0r+feNduvzrBNz7DMHZS9fXvT169fB66BFnJjejx+vev3xg3z2Lv9fsvu+63OOcbmctTDGvBA/X+hfMgdevuBd2As71Srji0jNzLs85nsNvKInkaNsh2masbkoh0qVpjl0IgYX5tiOy7fXK/SvxMWuZangXfC9Z0WE3KuDZ9vvHOJcNbEO+vL1PHQPAO0J3o6PHYxL32UduazEs2Pbvwn4/fs3vXEwZlylwAvOYNQz+WeaJ1msaZp0YvyiiXh6HbjuyDAj/0QMLsBalyfsfiFO7OfLwpjGhvKdNcCNXNTw9XcOE75/v2olX7HMhO5G3jh0OZ+HTI7Pp+cTfjPD810bQB6bOlI4h9v3Z9Z9N2LH/L++vurHj+/IviKr1PDJiNDGGiM2DIUAABAASURBVOz1x5XYW1FDEIuTpmqcXXdyofPtt28/6Ov+r8Dvo/4H+ezggODMOPTy5aLnFwpjx5AHX9kZ0zbmE/YzyID/zngWen5yDp309mPV998o31b9+HbHbht4D/LAOnRv/10Zt+RxgUOszhjcGSN92nB5OpGfJi3klxO6W/CX83nRci7Y80SOe9aMT5j/G4cIV+bmN+avNw6Fruj1jswNfRuffzDi228/4A/50Yz9biOPWGcLtvr5l6/6+eev+umni77+fKLMevlC3g4RH9/0DZ9wjF+eF3RwGvZ4hr8vX74oick7/jPjE9aLcffelSgkmaNITcJeE3nh5eXMOPWk8+ky4oaGkecbY1xnjCw5KbOgm3fZF99Yr74zZ72Re1fkOjhocxG+8zO07++dg++ub7+G/vrXVf/0T1f90/9o3U6svRK/gmvWJAxZWoiVEzZb0OX3729qg62EXihSygyd8ddGg0s6LxJ7jh8hQ6fe/Aaws+MKf0ie/e6x0W0NuX9wEPjO3OjOuNv9G7PY86dfLuj3pBMH2Gf2GSod315vSvL8NAtdhOqkoYuuMKpRTtj+6XkW4MpSNE0F39nxz66SiX+EJngs4BFjSGEcPYF/IU4jQoFMYB24PGecTGtKcqHkOV+oyNflcpL9wHgSvDcU1npT0lwobjMc4sFjh4fVr5Qc742cXKE94QPun/BTa6Ud6shfy4m4SHypUVHpv8FDUwG54S+Ml7/86aITvm0aEzy+MJYYQfAFS3zTl+9Q0Y15p+cyvU3orcJ71ex9HOjuRyPGNnx917dvV+wctM/grsL0o0AW/0wtz4eu71X/5//yX/C3phM57UL+fz5ftKC7gJmDQcX+YJ++3d+1bXc16u0OK+Ppiu/fWB/dGe9u+KnL6nUSfnclLm+sjd+JTcCGP97Jfy436u8cbq7MLTZiVVwNP9uZY9zIZ4QE68pJJ5jutP3x4z2c9zfzchs67NhKURQcIGdUlSz4SlUig8vzc6qwniUMVcsk+0imeGWyEbvK1JX+oa6QgnpxF1dwvyNTH/kpFFFkuVEJ9hN6vlNWdLKRt3fmaY2xWrLpnwZNyThMqaMzz8XHuwVq1FKEf9zxt1KCnHZSKfTn2fMv59fDxMRFR/uK212oedBlDPazbeK9KfvgQpw7lu+MSQzX+Pqh3377bfC6A2/yll/MXTo67+rk5ivtDbmaYEkqqX/6T9/1f/w/vOr7G4xOq4J85rnnRs6+YXPUa9LIfOiTzZJJ13zIjcyC2OjDnN66c6EKXEHfR7FuVnB6PbVj/4gYOO/sp+/4kQzG18z4eiKPWX7bqTO+Xd93MQwRhw90kMffAxsUua/nzPaxlT1GIOAT+WAgAaxjjRPKkvIFWd+AAQB6EQnepgOdtc79kCKqZnLOidy0nAJZhR3sCx16nWeA9LiMb2Ju6jfIqRTJd9crBO4+yoHM1hMk9Pls3gIF++5+xmHdWc8RoYRnc9kIlDb0bFzgBGjD7oTm8FVqBg1xWc+7lcWz6128FvFYuKPnCJjiY3zNeLDZTtmIZ+/NdTP4e9/xML4iUnxUknuEImLUZ0QoxiNfZpKbPxGP2lHFswXpvJhwh7Cf6WxQRcQQxBN4M2UYfFbk+9HuL0AQEnFA5L4RQT+36Pd7Q1GQGHDigle+xUTyQPd9wOWHgZLGiBjtnX6RPPszSsBPA09/CAyUQV0M5vKgY4N0Wh+fCDqPx1Bw92aXZQGKN5GQJYNEBPfyKIOPh1zmv33oBgj5MvZSQoABL0UKPMFzyFdwM373axjPgZhU8nHzgLO+EPFDB6FSCsFTVac62ktJ7kJmDZnFFRHjudERlgTqAUO1HrwEwbDjzAf1If+zTuiqyOAWSgAj/CzgOuXzfqgBbL5cxBURigj53aVB1LLThLxJKdCjn+thxu08KgA4GBBBJ7rz1tUayYpG928k9lF4MQxKIAEKn2gD38FiLOkYEaM/LMMD7R84pVBvjT6HfB3QpkodeFDKz5+yRADbKc3V5jngW+MybcsVEfDXhy54/GjrQ1fWl+S2By3zEpFUBaXDh2RamIR+oYOAbryEUkAoSVziMi1uChC4HhCtBPlOkrMsAiCCFu7m6SDj+N6QrSGr4MHN3IxGETFKp90VCU8PXnkLyfo3jg0aoESvO0lyp/6AVB997WMFvysl6fT4ZIYyc/ij76ZtHgcLkoKJUKFPAtcRolG69ICnHgD6BzV/+xjms79rzU/HJgIYt0B/DZ5cOvw1+Gw6SJiNTpVJWWUC6oS42y/yb7yF+wPjQcxqMM5SHvFDtT6v3uHw8RlVDZ6tGxfUqEcxttE8+PFTRKDuTtGoC2SuDF6mlTyXLLKOFPKHrya6PIqETEKOpkEHHiIApN45NLnD0mg78JnDg5FCEamKHiEjHvV5NQTqEO7cxSZ7MimYGBDnuTDpmgZYt1y0t2MT7KkwOe5wP/qNvlAMKSK0MfDf2HRyHypkP3FupAm+d8E98bgPuSuDqf1wZ9HZwb8fO10CPisxaJsdY1w4/uCzIABGGvrhJVwQfMffTRs01PChIVj0eOI+z0MOmUZBB0Jnpit8JQK7Cq0hAqIgc6oyqTzICQ25w20KulCa5Dr7FiyhY9FSFJGamCVW9CKuDn7J/DdZ7kRpnsjNywKejk62ETcN24wCbdumwAaolEWj2CciQjvEDuRTiGfRf5flsiiQUwQNPAR0AIWGFOCqVXq6nJW8eBLRUE5HJlijj6iXjMP6WeaFZwhHqGSCA/6JFSkU4LVIESFPoG9sMjTwfNrFhwh1kvybCuars/jHVcAfmqaZCdws2+fGZt2VjTfjmqaiiECfGrJ4sTLPVflBa/+gLZjdLbuCNr+JPp0+MxM3FqHLGV6Dxcg+Ju0HdtuJ5x1faizk1u0GfMOmVQXnjzCeZFPlDvyhO7Ic9DFPIUEjVLHjxgQzUprqrJIFWx+Uhhz9cWcye2fRs29SH3+Oijt2tK4zU0EpKLeUlMsBL4X34RsQiwj47vCw0V40TXXQpZp3GOFztK4Ez4O/psKiZ1mAmwswAYSQretAVwXctVbZJtM0KeLRbqCIkNtcDKffm5qbR+nEgv3/GD4ieKO6C/zC3zpy7/IC8XZ75/mgvkGrwx+8ZNEE7XmeFTw34+idGLbOgD30wGfCAd5IdcZq823bFngP6iNCfAAwvPt33gM7z6OMBr4q8jXwW5cl67Ct9VRtX/ynlGBhPGtiM828KETOafC9I8sG320U+/LhGGwgxWf51kg4+FxnMbIy8S4peRN1mhZlpAJ7dJm/AJR3T15741ACvPjpRi4LIR915s85iUf5mV7cm1Y2/pybhr4ioCauTv32eGYhF8iRFMSUnyOgR57jWxE59N/wj4auW98lFr7JQZptPNUzG8LmB4roeWX14MVkQ6aDuDiOAz3sQx/ub1ldZ1q1FHRdtGDLkmXA3cnpkNeJA4Lz5UmJUlZwNjpMdZIv82RdGo9j6s4iuEPP9j2IR/O1zCc2ARZ0T7yyCLmxeZAc7natIw7FHMC4XFbaNw56Iuqw48LBvxdppu32Dm0pxF49usAifDIKzxpFXIZJZHCO3ZivmDcMQIu4NWWmLK9RXdmQ27FfKSlfhrduXDY2F12c9+c6y3ZzOXsDk5xu2Vxm5hQL751Y8g/B3FlUr2wGNzbO7uMu5D/Juuxd3OFfH9fv76GOzR7tgkfJuENBPAFL51om3gL7NTaGbrKeA1+hVcKPG35hWadphtdFGfgLNnd7p20nX+y8Wz87MtepQKMo0J/H/UqeqcXv0rE39Oki6IcO4uXAh/Z9hf4uXFURIVQpwx7gbfikY7uAI2m44wt3cn8jz7pNXNNU5M0gb2zMjD0RSa0EKiEQcXBQOo8oRiFf3XqFXz/PizdXEj9dFMF8gRi2DV1wTUCqTHsZflyl0MDbkF/E7Dw/cmUWaZrqoBPo8IBHCEswEopH/fDLQH5XTyrI5bYIvqMAnipZ5avWSfYBmgZe38VXRyfmJ7NQP2kiVwEqb1YVugbzrpJCpwwoIJrqQrfQDb051ipACX+2We/YAz7tkzc2tEBPbC5aiK+JPGUZDTsje5h3VBjBE3xXZC0lhJmQB/2Sm09sEk7TzDgmBTre2MS7s2lX8IPWO7BNC5vzMxvFIuDu90Mb459puG+t6No2wDdmaJ7OjMnIu5ILu4KxedVtbChuvFVZFnEhjrxZG8zTvBn58KkVf9uFuJrJ32JOuuOvG+OxOMArZVHB/xv4BbYzm++dgwFvUsOqZGtkCnGV3HcL6pegpT9KRfcRga5X4Loaeaow5pdM0R2bc8Of/Lzj/z5UclnJg75DBICODna5DrTanNPByQecSQlZz/atWlKC/oF+nEMO8uGdOfI4EOBQYEO+TtwayH0SxUzYUdR1bN0tGHqI3FSZM1v/rz9uunFAYpxun8g98yJN6CyiovPQHd+4E3uHiUpmgZKKSHJCla+N3JbwNy8zOodJaE3zpGmalGm44B6KwdNE/pqQXWwwv45NRm/uisuwHV6fnmYOvC4D/8pB67Y19LvqxGb4vFTwFhlWJI6jrdDso61U8SzkK1rIoV4T+M+aW98dnnZ0tOFPzi+lpHx5bLX/Nw5vcUHNbJrPC22xKdkALrXpen1nLLzpFT3vI3cE9sXmxE9rXcbRWht1FiwilMht+aXA9yW3+91+bp+YpqoZHS3LpFqKshRsXZjLHaI7bbOc16ZpAbyrQ8cyNO5ZCn1m9JNCLHwQHrFTwzds71CKThR7lXTgf8FG+PnMuBsoiXbDJgrLLPTfB/3z+awTG/4NWd7f3xXY68R4XaCXEbTl4Mvt9reSRY/+0EAX9nPPSxyDiq5C7M9zHbaIKApRuCc8QEJ3coT5OJDpSq6wHyZ8CriSgWzIjQiN9pCw+zLolTKpjlK1E5vbdqe1aSImJ+hlCWQWvrWKrirICQB9E/1uOuC1AOONTvtCJ19lFvg8yfSnOiPrib47ajxkXl0KNN1P5H7bYp6rnp85pGFzPVLE8SEfROzwpI/Lufd6u8n8F/g4od9KXPx4/YbfrDLvd/KzoBQJEuLV9rrTx/Wm8+mz8zzJ9BsxcicmV/LF9XqFUsdXZvivyNb1l798046frvd1wFf08v52169//ZX2Q5gSXlf8+oaOhawXPT29aEGO5+cXcF1o3waOAzz7sfK+Atvoj11zUsKr7buMeAkV/1YrMdSYRwa2EzoSl/veydsNBZZM4CZk3sCNXrEDaRtrh4L5SgVv526bNGzS0cXKGOGDwaeXk+alD95PjDVZCvNx4zjUwR0RUAsd+Lp1kyVlPnrr2O+QcSb0e+96lGPw8Pb2ql9/s17agHGb+4cCfAJH6rPf7X4bY9BBnJ1YM+aQc9U0Cz9YdH6aeO768uWiyliwoTuPu9bhjfj85GGBf2FvfVwzCGbiPATPURQUNzd4jQgF7+bLd//Q5xdsVSO1+VD19aq23vSGGAXnAAAQAElEQVRf/OMXfXnZdVl2tf2m3XPfFXzMGxs6cH/jlB743t5uw6al1mGTBm3HYUfnlTqXQvxWxgRYkOjc0HPvDf0JLEXCcnzJ7SV5oyq5KwTOoAjfSsbnWaXM6HvS/SqjEiT0/KXoz/9mGXCkZfRfdGdMW1lPd2TnI7vR7LiZgQNxRa+mBysgkkzv9rrjy7v8l2A6cwv73Ir8PkxsjPk1YYxO6dIl22NlXebxbmE+4jx/Zz7ClBRfCSGihjzV+FNJruhU3vHjnbEIFJrZ3/r6ddaZ/Pj8fObg+SL1Il8dxkstKqXItMdvUNIpabwzlkABOk2//fYux/CAA/YOz/taZBsIOcxXRseWtmnXgZIa4zCgQhQs0oFtsl85R9AEr3Xo/Jc/J/rVeO7EVMasWi6KPhN/XeHf6D014DUuy/7+1vXbt1f9D//9d+C+IuNJZw5+L6zXLowNaWV3qaEDEZ8KntUVUbQyrwkV1rC7grlU0D7h04WYjqgS/hW0N2Ln7e1NV3w3QsqQImLo41Nv02R4Idemzp5Hx9g7ucK5dWMN5rgwrKD9KOCAtyyTapmZXxTKRY0+vZk/CQLMTZvk/IR9uh+5Synbiu608YYsSXm008+fLnCZn8aB7g5fB7WhoFMEj+AxPy6wOnSxcYC94XtX/2DVj3ftyJ1FCpwg6ENXec6q6Mjf2Uva9fq26fV10/fv7/JlfdvWfmbqQr5rMo3uCkopqXkGKc+4hnbmhA0nMN4wXvTjuUV1HJewClSwB+yOH7oPhTIK9YdKVmUJSTt1qanO+M6TUJNiruPeYLrHT/rrj1X/t//LD13Jb0eim6CA1LwBItDqIA+vjO/2K5pUiYepToNGAlSI6QOhGnrZYL57/lxShfoIEEoKnONgLPV+34382VCu38UVEIko6AOOj1GhCKlOBf/sWt8P2Yauo3q0+dl1Hd+MSOQMJTQyU4+rqwNg/UY0RbinW6gnHv092h8AwAZyBr7xgCONy/bC5bDFLu+X3sll5jtLMSJKyu08/KuPSTUaPLY0y4n+UIt29LOyGG29D9y1CrpdqEXeN8QEMvWKjacpB0wiEyIquGe4VcpS6EffZrKpIfNoCypSES5FEYX3gm6KSqYyae+pTg5xEXwMPQAFtvFpvSGTjSAZpbvAzmizqhzPJcFB30wgIgLAwD31t4vG31/++Px75cA3+vE1+oJFLhr4HoA8KvLx3MHD5/HC9+e76z5hdjR4oM2G8gGhbyB40cAr6SCodhLebjgctn/A0aSIUJYiX8ZpRXw++93PLtgTJ0FJfoDzkkmAFU04a0n6B7KhKevGhVf5MriL+bbiXTeeeYA03xo86A9XKDCGtNuB4Jt8MFoNX0rwHEBIEYGRA7TmC+KSRvvvjDfauiJDSYFtmNS4rCvzZZ24VActMBEBDO4BjkYxsKt8N9xBQg7gBj4qG0gsT0QqIkahetC1Tdzn8/0BF4Nncfmd2+99/Pw/L3AiABT5wG+WuuQqaaQ08fygG+JyIzd/Ap4+4Z2kZQVQ0elHk8IdPuD9HBEKZIsUd39Zt/RCxojQ52W+LZvfHYQuA80HiEE/3yNCxjfok5AEbfd3X5cIKe0/vHiBDnu8S4Xoi4AH6g3f8Fn7rfGGQv6MZx7dx7ZyO69D98YrLvftyKQCLheeE126lCyKcA/RB+D/+QfEhpumSRMDSCkFNPRRKCKU8NdwTtvY/mNY+4fGFY9vboAO+AheHrXjfZoq8TOpI9voZ4FG++Nr8A4PDf1X9AHrj4Y/fLvN9HcyKaDg1SgF4HmGb+IzM+XL7Z1EZ3oRAVzqsw0SJPudGBcTkKKKzG7r7oTNTN+x7uRNVxne5W9+EKpMbFHRuJtkJFRD8j0ioBcyzspAOi8TcIk+qQuNy6SOEfOdSQpeCoFun6V0eMBK6gyy5smwGxOpnXxGs0AsCMiXBw5yvcIvHyV4izBDIq8cFLD9Ud8g7NYNxTJ9NuUn3wVeKZP1gpCAg0Ay7B3db/hBnSf8ZEauIpNyySJZF53B9+A0cD9WRcRHMXPhr/HejNRtCuzQxmTJ+A2RpSihHxH4XagU3kGcFHFRrYgYMB0dbSysPei6HOiolBy+Zv4jjDGG2sRVsoAv4VtiH0w7Y4lZmaaQfch+noah1FqBDWihISZoCuEvOeiK62Cwv2GXO+UxTqcaOt2wKz3omwNnAU+HyIGN6YZdu5onyujJcEElzXxLB+PX6k00FxbTPlBo0DEvCxtdmdKHSPIVCuTYKY0JRgev4E9sEJwUETI/ETGeDY+4MhuZMfj7jCnzYSN3NJWZoocSGNP1XfhkpOhTZDuZJ9dXJjGewIrLi7L7DUw4ZJZQJR4DTBszo/f3VZ5cWmeWFZbQQxu8uH1lgSdog0aV+DetatxBjTtwi/CLFDTO88KDZF6zJLiY0KB7cbndtp/mCa7BSr8yTaoz/jo98hBgj088bncWAN583FjULcBNwNVSwN9VRqwnvDbodOpSWYpWHGhlwljKNJDYxuZrWWZl5oDd2OxaKQ0/9bjg+kLfCX4st+cqtslqW3uTiLKDtyOz5SjwIXTZeF9R4J1J+th8IwZN1Ph8d/m05cG47f4dfTg/REkRSErkyMIj+DKpQy8qqUh0lFg+uNMhlML01HdKUMT1kJ03RYi42bUTaxXRl6XIP5E7L1VjEQw+b6aYV9u1wQ+Yhz72Ldg0kDY2O469UA0yhSIexXo5cdCzzAvwhQ2IxuJzBz7U9irBH8yowLfvTfDtB94b8t6x352NtNUFn6r4UiUHb+gUhMTjrErdQ/zO+8JG3AJ9mIYHw+3Eb6nSic2COiETwEMf0OksSIVXTVNRAQ8dQdvxhasO7AOI5mVCD5YnFRxgRKQcR/aFBNHTE/QUj5yHHaNIgU0smnNEl9QZJzG5ur+CCnJFkINc3LYh286BnN8rcTLPppV0pAC+ssm0kRdLJrSLIkIJ7QnYaa4q+KCLFNCgG0SdFx6lYaNVN3wNlWqZC5tCz7Jv7/uuHYedpgn9PHLMwbtpmZenpwu4E5zEo6TIHMXwG5sOd2KhksfmU9G0zMCal4S3AifJIUbD1rapbZOyLksm7aEIcT343fG9nVxpmhU7PEqlXcMO63rVzKbP85ezXr4sOl2KouwqHBBU/GFdV+3I0sjDkYKPRE+pCd1U8BXsYdwbfuN8PqED//aD6/WHyzqyPhBYP3784BbkiQRfVYJ4wx8TvUfog/8m4T+8wt+kC75QGXuMv+DDtvdBvvfdOjOfG7z63a7Q+ArxD9whKSIogm6H7jHuyzJpXmZlKQpkE75j37uzce18UueZqHGtdCff3BlrXLFD17nl/fo6+C9Z5AsK0Ejqil+loC8256MFOzpOMq17iPXU64+7VvJZa0URk6SEN6Gfm25syq3Q67RJZbTxpRU9r+sd/ht9QjkYT1UC8enpSZmpAj8d/BL1xB/A2vDxnfF3+9BzwXbDfrCTzMEP7HuMuOxyWxaplABffNCRCmzb1vr9KrQVlTKNu3XfiNONeOsNPTufEazdpWnI1rjf0WWj3fA7Y95K6cRVZ4NtvYfut9Tqck3tbByu944+GvWHDnw5MzXVSR1cE/G1kFepgldhx6ZK7JZS5Gv7wF2YW2QUcKxa0YHbAn9rIGmtqaAPXmU+7reDQ5abKjicry+XhY23qgNDdmCDztbD+/sbh33fkH3DjxLaXSuy/Ri/gXbQp4zYB8A9VEqCs47Nx3mqqvAUYWz2E/ge76kGEx1Hq8Tfgg826NpPZ5495pnfjq+iajV0JvQ7wf/zy6SFw8QJ+dPjVG+DZykGLdObKnLsGgekdzafnBuXparLPHT0fB++Yr2ez2yUcnhy4BeP8QoZ4ff55aznlydNU2X+dKGn0IN/06qhv84m3E2JTxj/+/srPM0qPkghnhFNsKU78wHbBjeQ/cD+a/4KOkoMMc1VleJn61r0zRRrgLusgw6Szlxh3W7QX4f+rZ+DMQl2qUtFUHgSB8RiAzAYFw7yoXm6YyfjPCHfsswKwyKbuCukhNiO3m3Pg3tESBTPQ3iAf3R1PdjYXPX2elc7An0sgBTuFVsLnW7gCUoiYyOu32kP/fTTM35yIIf1Jdo16jt23EZ8r+Ao+M7MHRnC7UWd+aJlv8H77XqHh1X2z9OpakZXtsc8zbI8IORjnqbRtnz8ZmnFNzbGlm3fhm+AWolcvXf4SIprHvRab8TKqnHhIBGhh74WfGQb5SDGA12JQ4KDvOg+nr+5j5+Ne5lndCF8tXOngNe2oAawpAR0Bd8L9wCu/V6cHyo+a3tkBv72pDppwClS9FRyJyx1RSceB5wfj+OumUMQj2lPz/PQYynBWLbp/e0d/PgphxZXDmhJEYoAUxE8TNA4yTFfskgqqsTWPBdgUAI1Irf6accvbuRpVDd0ccenr+8bNA5N8wyuGT9ISoy+M3V1mmRdG7Yyni3LNOCM1qXz5fi2zykky+11g+P0TrzeoBfAGNeZ+KzkCMNmVmQS9trQ8a7A5184xH358qJAb4YpJbUMf1+w40wemoFL+EkwCn/Y1Ji3dXLLcaw64TOmc0NHmUWeb2aEXCIC+GPkC8t/v+3EwCGPcR4X/ZvJWZrE2NLBmWXj4KZouQR26fKfgd1Z+3oucBCwESHLIrh3eXo6Mx951jwv0GkcHnznfsi6+PrTi75+/YqNzhpXBDfj9L0hU+j5+ZmDwyeVDOx9HXpZsY/zQ8lJWScopQ5irkfC90mZFRp9yOH8cGceQEaXfxAp03g7uKXgeZknbH4n171q3d7pD03y7zQ3fflpgfcLgB364F4WtXZoZS7aUVZvQf5d0d1NGQkfDZqNMWfV9f1Gbtg4OFmpF/U7cX6j7UrdXb7CuZ18KAW2e/D04O9QFolwQW9JmaBfJWQ8LRfeF7qkJAoHqP2YtN4CXg7kPvRCTr9cLjx3eUzeyaV31geeM9jXIwI5T4Of6/VNR9u0Mud659B1Yx5z4vBY8LSuN63kmK6ux5WyzJlJXEwSvDv/7MwrUQfvhmuiq87gOJg/nOZN/8X/5kn/9t+m/uEfQz//0vBXqUyrWr9qPh26PDXkvUp5U8QOtQMdveHjqUx8Bf8bcYu+AptFhEKCF8n+upFrG2PIIxfBLcxcr5tGed+xT9Mb919/fdVf/vJdf/3L40DduIr/QhPzjpL4DGu127WD84G7M9bcWRPcydP+rb3OaRKikhcaPHbBhjCJdpLWnbn+DR3emZOszPeokvUk2bbBd1FHX66PKPr1r6/67dcrY8lBfVFEyNf4b+h6U2v2gVDBPyulY+ttB6ZpXIjIvUNDcnxGhLatwbv577QJnAJPUymh0L++gnzYmZM2xjuXDsKDuePz81ln1oEdHqiS4A7UOp+XMefxGPnOgfZxIE075HH1Tj5rTWrkh21/Gz7j5yB3PWwiWRelTOro0L+lv2Iz255zW13If2F+aNs4lLyj74nxbVma/ofIpgAAEABJREFUMlYlvFx/HOjrrv///w+afVLDrxpSdcoO8W+vP8h2DTroG547tEuReGRsfyXu3vGHm1qjryrVqcCP0z4VAgvvEYqUKuPEE3pI+pO25KLY6LPLuvYY/PRcVOHROV7QOp8nzaxJD3LhSr5xLhRXoxeqwscv+POiiMC3+4jNjXk80+DhPwfK7rQFemhMpm740Io/derFmNwO4Xe27aY7Pqk/XLbFnZx4u93UiQPzE8SNdWgdFNvfuKOQTy+Mi2cl+bT3AEuO0tpK3w5/UlA1IcvMutX66fjtCs0NH/c4DgSyVhm/uA54cwzaxllSGTHwzMxHH/2Rd2/ofpfpztNMe6phV++brOA1jh1lBPgC+pY9sI3zmOcqBWOUTPrBDTIezFdKKTqT5xQd2+9q2CHM8/SkN3Tx3/1/im7sc9GJfDfhw5MUkvUz+uA3d/LiOvK5sGdhrj8h26SEVsd2ogRjXynJ+F5ku1s3ln1mLjGx5q6M3Yg89CeukqmJtoW80iN1wzav73dt+IZlqsX4iwTXxo8asKkYhzo6nQb9aaoyTuvkQDnWo3nuyG7/cLFvRAT5+1CATWp8Nxm2wpOwL11l2AFgIApdgIM68luPEUGf1Li6mM/y5RfkFjq1dlfGBdvYOCNCgc4F/5W5j+d1CE+d4B+56LMzP3csHzi/saESaEge0+gObEAhFCkV4qgSc0lXhYRZNaM769C4iyuA9udTZutnmh+wmeEmSgdfKjNl/ripTkWTidIawVen8CHEZLu7atSPLylbx+wUv5tYR0mNYiMo6MnH7xaYx98/nUYj7dT4LiOQO4RSXCgseBiFakjITNpopgMEhmpMFCjY0U4RESijSIphZPexrA8BJdNyXzjmBaTAGXYUjK+PEmEcgMCYeR996Gx84rKiSkkVFB1mkDqBDhA/0bGrwVAAGLS7oBL9XjByA5nxGr/r3XHCOZI+rg+lMpx4wUXwHpRPWMMjqv52hf72HiS+nYS5j2bI09YphunqOH2zXPBwfJSdZLNtJAT0GEpgJQD5etzMj+3qCtgecnQWAyWrEh6lHOY1PvMm9GjdWJaIcDdFhNIlH+/iGjDocOAHse9Uq2RRglsCbwtk6ZSmINkn9Eqim5Qe/iAVErYdvxLECX7TLaXAU1C6fEWEwg8UHnmmHh+zXJCmVujtwJ+o5814JgKtgK+CP6NQ6zYI05sXcDd00RURPIce/6TeXCdRLeNu2M4P5jepTFBwo+9ONRZhtPqUPSS5HCwOdhLgQd+OL4FVwnZ+bCgZk0lZFJYzZJXTKtmvmjr+35Bnl2GD9lLQZYYiQjIDlJwmHlNDdwR+RMjXQRbcGVzM+2dpELZcLoZxyay+ybrJIj30L6h3Fegty0Rd5Tng5SBhH9zb6OMv89aRJeJB13yUOulAuB3fNM1QCIR8uvzIw7jt6OVgdmm/1cdlfEFrIptIxt3M05Yl4UHIGrR2RXCnoPahH8nvrsf+2K5DJMHRkbmBw3fjExoOdPjAF/Llb0RgEGgfuKQyDlJCWUIRoVIL9FMhDfk7g5JxGWdEiA/tBfgEoqNPCdI60EGHflAruS14igEf1O9jIsBgRlNEqJYycEzYVSEROsBzh0FMynNKwInLg3Fm4SnkDWzTS2QumZrmWdN0YgA/qyT2gI+NAe3OwH8wUKEeGdb28v1AkWNhw9381rkq0EFhwAGdSkml6RJvBZ24zPPMJAP8HwPZNFVVns1nKFQy5X6FwSgiiEt8h5iwbTxA1QKNEDBFEakIy7EPnfEoumtC7xO6mFgQ1Klin+PDB48Bt1p/6MY8h6SS4MmgbWfSCUy787xRulC3zE+keIYOk/8HHSroCwNCTNWRwyVPUO9M2j0JsG7AoAFT4dt0JL+q4293Jl+Nu+03TbOCdtYGOramA52vTIhs6ymLCgw016OoiECmxsC8akc3hIR8mVfjtVylFFX04HrHyoEtH/aT3BbiH3ggCa4+cN3YbHF8uU/DMYzrgF4DcQLIR85loJaf61SV4DC9jm83+hxmhjEihH0UwKU8mds8iQfXaJfgYaJv0UG+ud02bSwIr2xo2adoHh9MZKUP2JFToOcNF1Qp86EwWOIj0g4e6/tAHxNwdSqa8bUK8JCXSXJFH3WetAFj+xyDH8d/kQ/YXDqLvYgQIrNo23Vlg6Khuw3dj4kQC+tplkxjnh55LlKiC/quMkuhBN9Dpztxs+MPvmcGMIW+qSyUzMGjcVm+aa7I0WQ9XK9Xng/46KNs4IkompZZDLPYjLwDXwf+s+HPbzc2fdjkdPCHAfS3aydfHuZhvWsF5h2/GzYDJODdsTYtk5JxLwo05nnwVXhP4rZj1701lanKG4UvL5exefLy/MTCYkGmqgl9F/rOLIi8+d0MTy5YmKC6buZ+9iq2a9gc1dNvHovap+dFl6eTpjoxwV9l23QMkOjLxc8bMuxDB1Lwz7bz5rRj5LAeKCs+9I4eNjbzDvzwoA40WvG9G4vlMnicVFIq6N+loyvrcEb34kLbgkV8qsPnA845pyLLxqFS6x27rLqhww2dNsasDdzmcTktOs1FMzmq1spCatHlctKJRe/5POvEoZiR72ygrD7kYfPFMVaAN907uTbMVz0py6QJXI4dy3ojF7wTn9ZDw+bCxzKlAl+GuVzOWk6TDuTuLIQzqyJCvrzQUTC+EAO2gReKFVvO86RK/wLNCadesPuJTY1aZuQXciLrIfzR8rIZB15R1lvDTjt2Ijybhi/KekTfDbvf2OgIFZ3Qx/CVL88aPgD+UiZhVpn3lYX7lc3WvXVN8HPgZ1GLKnLPlGmeGYsWVeIsgthg04OhBnrSSn70bzetY/7aGIc3NfrXmsgtJTIty4INTirUmT/ba0c/kFOBieUUOqOzJ2wkNtT2/Y7+jlFM88xmztmHYUsd/E/49sRCtpSiAp/G5zjd8Evb5058HTj2HX/wT8eL6wzuX375ihyTSunopFKLbj/meH5pMBTw4+cgv7iUEtCcNM2z7Esd2e4swu9seLjs+J39/c6Gw4HeZ3T09PQs2/eJg9ETuo+IkTs6PuvC60M3ww9OOp1P4K9KZFnZxDzU2QjYdcPXLMf725v+5S/fdMfvTLuUwsJ/BirQ98c6A6S1zpqXSaJFzL8i+qAzL7PmuaqAHzDVOmmZF/35T1/YYDkP3t7fV3Btut8PNmahfd3xvQRV0o4dM5VDN4cEXvvrhKyumxhzIxI/fPS9w7fbf/7Thbib1fDFjZhdKQeOs2Obxr3Dp/W34Ttd0FKT+QPVoDFNVZXiza0nctw8V3pIwsc7k6sEsJSJCmmibZ4nmcY745d/u+FObL+/H/ox/gTorswq8y7oZDmEW0Kv4WcbY8wmH6L4T4ZeOWB7e6XuJm3kgo1NmSu638l907Top5++ECehw5MEdHG+zCMP28fm4SezOgekN/C0Jq2MCwe+saKXjdwYEdAN+GnqfYP+zobfqre3u4491fATzztSXdaTlAKQPkWd8XWeZp7tU6GCL/jQ4kRuCzYybmyQ/3h9lf1mgRfr0DAbOXLl0NK56YxPXi5PCtXRPzMHjyt+vcFrRKrW+iilYsMLz7M28vdq/2DDsCP7mZis2Me0dmx4jJjuzN1Wbfs+cJ9PZ2Upemcc9W/XbozfEYE/zmrgOPaN/Oby8GNxDfqMeXXqmhfzMck8lhLYuQx+TuB9HoctL+Nd4NzQ7YF+siT8VvrsCmIsImQ70Fu1LIAW3Znr2PfMu/3T8tp+jtnnp4sWnKPkDI4qXxk55G/kCL+jHi0capUyYRqMjE8JX+jYrjMH20de6YAm9CT/xt3Ll5Ms07JMsm0Kum29ybn3Tq62/s2neVFoxGNEaMaOxbkTbBOx63ceDaLAdkFcLsss55qn55N+Ia6/cth7Ypwr6GIlv7++vnGYdcWjOvretdmvGf8IxWF7078SN9+/vRP/myIq8V/01395hb9VBYFPHJJM9ayMquBfQ07H243YsH2v15U+fehjmib6FGnEao4+EznH/FdkeLRXsGjI5/fMAlzId3E5p+8wOM8Tb6I+FRHYsg+e337c9ePHTa8/rtjzTn0bft+INfvflTHt+v4u82g7uxRyv/UXkeAMiU9jLdHVkfOObg54llDrkKPho9brvBRZx+bT/Hfm1s4VP368aSVmHjwn/E+8H8QydNG7kSXIIohmfMP+U8nDO/6xM86JTcmXl2d8+KRkDiDythQqmXJM21dM74Zuf/x410Ycw5giQlLK/v7O3Ng22BiLXf3165P8gz8uE2PlzsHWndxzJcePsZox5r5esfOKjx3CBWXdHOjtzFhr/Zjvg7HtxgHrnbFuI77P/o1Mcv3MpvXzy5k54xk+iu6Msytjrnm3vlbyjMce+7Jxen27wVvFhxJf9XhnnW4c1m3klCuH12+vqzZ8EhWp4uuJeXbG88QnZnz7ILf4uZSi03JSB/Dt9YqeH/PzZZl0Ys7knPRE/GaUwduE3Sb4PZ2qLk+znl8Wncl/Q0aUFRH4DTrAl0+uh9b5fFIpAY0m6yZh5nK+qDJvtYzmwXeq9fz0pFqKfFnmHXlW/OGvHJhZd1c20m/EtuUUHfwDLD//+SddiNMLfJqW9fdKzs6s8sGd+23Y2fNF288/kMhOLx7aVKc65PS9Ekcd/6nOlfj1VBIS8I3iZ+AKcz/rzULYx/2n81fsIHz39fWu1++HvhHvV8Yd+3PA32QbRSV/H/CyYdsbY13h4PtZP3EA/tNPX4kD4pF5msWelyqXZ+T58vWip+eznhmrv3z5ig4X+t/14/t3/fjxTf/yz/8yxgHHgPW/zJMiJfvkX/7lV70Sy9e3XT++3/T2Y+f9rsOHiMixYPMF20xT0ULereTOnbHyx/c7eH+VnGfwiXmGd3z1t9++66/MmV7xkVCqlhl/kEoW4nPTjZjZGMdsryB3l77qT1+f9O/+979onl/15Tk0J/3ymb7IhN/847/9Sm496Zdfzvq7P7/o6VI5dD/pH/7hRX//b35RnbuyHkr/VQjuuJGcbw7iiuGQOUbTFb0f8GfbduhKoR/EtX845P31pitrkYjEzqFaJ+QXd/t7yD4v7B0cljXmDc4fV9Y/v/36rn/6H7/rt7+QD7ZKn6I7PndnTnpnDvKOD2YpqCgUIbn+27c3vTnu0MP313ddyQ1putj/J/9/wb94fjDrxhpjXwuyXVSmCzIUbHMw95F8gCUuj3LcZDk9vrtPA9eK7X79dZf/v+Qb4604HP3pT8KXTpqnk/qx6H4LffvtXTs68vpvI1d9+3bTb7/dZD4787wAV0QM/EwX5HGbV/TSVJ2P5qokr7i43rEZKexWgdXwozvz2Q1d3OGjFHRbmp5YC3rMb+R450jRueSkzBxFUXQQS7XCa0PzrHsCQW1XjKEQldjjxNplmgt9pNLN52/yfwHzH/5b6S+/hu7YhGFC/5mx9Dfmoj/erjoi1Sh7AM8cpRDDkOwNH9gAABAASURBVAMnEc2Y15jH3BiPdw6Z38n9URL9F10uqZ++zuiviDQpy7KQ95blQR/W4bDh8bsmZHTcu9wZi5xvhd98eT4Rp4su5PPLk5+flFF1ED8Hw5/3Ju7ksQ5vXYkP3PUKz+/XrtfvK77SdL918jVt99D3H5te8d1Gjm7oy7nu+7erbMfv31YdyC/wwJgOy4UNnPNW5pK9SX/398/6+3+Y9fxSdEK+07nqGducsOuEfV0iQgGOy7LoJ+ZRzvOJzamWr/3YyeM7+pCmeVJE8J6qddYzOenp6azE7rCojfjbcaQOr3z0/DLpi3XKWDnmi6kBm4nOSyEXbsOevIJzZ8y56Z142ewPwMIS9JI9mJPsjxXDtNYVWQUmfHBHZ/R5u3F/R59X4PvAtR831enQaXnRj29d/+G/adrWUF02zecVPqSJnHdifMsIdTDu6HBjrHR87BjsoHQUGREy/4ZfyEVT7UMfM745IVudpBO6qRmCgTFXM59ZNOB6CLcO+AqaUyVTnpLUGR4oSb8AaN8P3RjzgYaeRMpQqRrPEcH7xHuCa1NjXD2Y6xzEd6dvJ55LJu3wVhv3oPBexNXp02V5NtZcQ9guhSTQqnnN2OmHTfweGp3kObT7mB9x2aYeP+GMN6lg96TYLiVFfi/wmIqUPusffaHfxJzIPGjQhNzgp/fGe6dfUUEPiMAdmHwUcbm+FMnFeI3Tc4LxDhwgjzaeXR8hPeyV8FQH7gkbKRC60RudadyFrZpKpqaaPHfKoYwQqDQunoX2xjOcahRxBdXc/td8IgBW/I7mX/UxU49mZSRQj9b+uI0+7p5pIGhac49HJUr5ANOA8Rcl4gNAn3fJVZkayphJAHWqKiVGvf5wDbj4Q4UZcfmo6qbPu3EZ1qXhGS5Ugy+GHOJynYPZgcXr+BhmCMWD2wO5wshGq+WTQDecY2d0B0xJe4T1h4FwmE4RXpz0rRiu1qL8vb2D/l8Xo44MeBMl+Bof+TJ+3z9LBO0fL376w+vA20gKbrbuKrQjQpEJXumTzwjxDIfoqlMM70DatlXbthEIOzIe4GvcmwKAhL/RP3FE+nRk9HslU1QGsfJBywFvXB2YiIAOvfmIi1dF8mDvjhAfkmTTCs2NxOyWhI7rnVjsP34HFbChpCHC/QYS+Qq+qBrtSCQnENBhH2uO4kbDMNg66OQOvHd4cNlJao2kvaM3J5Ra8TsIu82JR8Dpo1MHTrarhQCP+RIXVOS+NPH2t49Jm/80fKai5MOnUwrrq4Sopq5wT/na8Skn+DsLt5XFlfXYQezi9oAu7MksRcTol+BxvFRsQZVcKj7nAe9ggDyQzc/GbXwRIPGHIi6/VvhJmNkZJCEHjkdjRGj8ywBS4hW/6LKffOK0zublkcgiku7m9pD5GUnNOURSRIyi36/P967Jmz6zGMRDBTlMjoj6A3zH/ta+HlfwzCBjeR4Voj0HzYmBc2Fy5jziOPBk7sDOESHLmJESduVV4xGOqRhyRUAVw37ibX4m4LnRDlQX9+YvXgR/LqGSRVlCPIjxToDJ/tLoqz90XplgrcRZsy8B5CZ9XBGhUvIREyzYvLG1Ac/4h3+JK6AXqsBYrg5u8xlB3TwrsXkE/AOpwpcLuveg44VHpujfR0lezMOOXgYN+AmUPoNnnmb0WGSYiEBWDd0m8kWOV3BQB7zp2788sbszeFvXSX2xDYFNSkTIVwT3Lh34uHUSCg2cAZDAS05pHzIZr7AR1TL/o+tQVleCf5rqGDwLXYOSo/BFh+F9wDY/03GaJ2AnKcBIJSQUETqfL0Pf8kWbeerwcKCTg0F4Z2NxW/dhDxu0w4956To0+KSyozdvcHqzBJSuAQ0QxJz9P2Es4PdgBgpLtGu0m6T1tkFr1PNlnHc21Ro4G0x26uZhD/M/a15mGZdLJV5dYoiMUEZIcR+68RTKUomrScsyEVcDUJ0NarERYHETviyPuGy3Hbt4/GjE1Z2Fw0oxrlJy6CsjwVeVmZI3rAJj6iFPb00dYPP9ibvgf7VKJzap3TfCLcDTZ8epD2sDHhxjzv8rPm8crt7xe/MAUqCDW8MOd1mPGZanDl4qPi/sYn7M5zRNOrGhc0JXpbhfp9/BwuWuFXuCTPO8aF7AMRXwMeGeK34Q+LgUEQqBEVnMR/qd4mc3zNjjxEHqBP7K5LpT6d+8h8Ghl5n2icWLu0fE8BPr5GHrXXd0Ok2TAJbzRGSoYEsXq9UHJbf7Tdf7uxo67ujYusKUWljwzcukLDn4HXUsAL3IOV9m9BGUosp4bLuG4I5xr+HTd8YT52zXn7HHmYVWAY/puX5lc3BjY7I1xn8W48MOEtJRkMNyVfS1swhZGWAP7F1K0em8IHpng2BFv6sKcb/AZyXmCvoxgi6ukCLsNzwodUfGO4uJCQeZ6vQhTyjgWaPwTUfrZJpm7LXgw1Ub+rux+WE+DxYYg3fyacHWE3rMIrlPRCgihj4s67QEDIhFXZP/dHZXU8kKDDz5UJVNk5WDEMvtkvhVIgusjgWybegfJDiIkYSAS0RoZpF1YiV4jHF2530excR2NlIJZTU2GoJDmgK+BftN2KfC6zxPWtjU8r0Tcwc5A6nR56EhF7J2EHScyXfBs/CHzt3tm8dqBQv6i06nswxjnT7aVnA4LyA3+iT94OuHrlf8Cn+wni6Xky6XM/lh0cR4WdCzVHSwMc6NXg0c9od99I1IRRToaNQHetjQ/R29WT+CzzpNCnw6KRO6yUQToXFZDsM05HQf50zE04xOTuhhR4eGMa4dH5zx7QldTVPFjpNqnVTKTJmUkYrxr4PyGL7HA3S63N9tJRM4qvgAPuTxbwB5Hpjw581Xb8LZn6z/IN4C/ZbiDoJeasJmtptoa8SGx1HDWNcHSr2z4XZlw+ZG3t7J5QW7Vvq4RGhc5sd696HB+/vb0N0d/2/kwHmujEOLnE+i5KMNu+/YiDWzlpm2eWbD+VnPHHwhsn58/yFvAIorM1Vr1WmZZd/iVZYVYWV93KBzI16u8Lmy8S6uTjGc6e+f/kyniGCB2ciX+ygbmw2AogPHeJHHQtO1roSeMLeenhYZl/E0/GYjh3/aLkvAgn3uyubhzuardIy/FlCpDx2MsRGhSIHnpIqtA4LzPGki11TyaEWXE88J0DrG4q4AaFkqkI3nVGbRVBeVnLB96J1Dr/v9qv24qxDHX74wzptJpUKTgvGDzhI21ZCj0Y/NGPLW5WJZO/nJ8bNrJiZmbEC6I2+s8HwM3hP/meo88M/TRPydaNvxw23cAeJzyNeBne/kus/8kmVCzwHNLvv2jO0iAvg+Yi8yNWNzH3hYJi+N3tkg9yGB9ff2ZhqpgqM+Py+6YIOC3zX06U31d2J8I0ff8MmV+ASxEpxZUjs+6hizjZwHrxzQjoKPmMfmgDQvOFAolIWSUsUWJw4W5wWe2WTKIq40auGq6gxmtn0jJjo4THfFj53TQIc8OXTksXkl19r2IED+Cf93/lp4TgV6TXgNaEckIA+9NAyQEI2PdstyYey5nM/gLgpsaV36YCUTGx74F7LO+NLpfIL2jF0O8r91d9BnRqZK3U454H8HhzSRs5ZlItYuSvgo+M80LcB0bRxiEy5D72IOJQUxd6JMA7ZLrJ2hwTyjtQLOIQXwln3WhVwbqSFjR56rDyop00z/CODK4Es837CH7WJ9igvR5b4LvE1zVVCHiYYPifEAVtX6hv/d9Y5NX99+ANEoAd+bOj7YgdtxphsbyyuHezvx3bBVgA12GBtWvfpQlblChGkkLalKXDoXO0fbd358f5fnqSFhs0lTrUozCHQpoYiuUBl10zRrIX4SBiNSN+Lghsx335FxQ6EzMtU5VIl197tx+Hglp5ZS8NddztO321WPchsyHseKTQ7d4XX1hjL+17skvlp/yG3dWc/muTHvneFlmpArJNxo9D/wV/uo9dDQ0c4Y5NixrPMyE6dd+5hn3KFFYRN7Y27a8K824u0mRNO8LDKOO7z78Mnzo4jQQv2ynMwYePaBw7aFTfqFIgKeacY2/qYCPcyUZdji7e1NK3k7MHZEaEdfLr03dWzXQeTS2oF+7hLoaq1sSi+aPvKmD5d2YqGRn7v7oacOIF3V+Rr2Yp64LFVZpUgK7biKapkYW07DNxtOspLf78T1DR+7M0c9wCl4T/cJweUhP2eACJtkSXUPZAp0HvA1E+9n5AhK1f0ajGcbvrcNe2hcXearZMr625EZxODN0ZrUz+THAm+2ndf6Fd9JjOp+BqplIbWbh8JrqtaJw48n6J/QC/XSiAvbCWrq6E8fcmzOmbQL/p846D2g39F1ZCrDPHSBXBX9+tX8mMdv377jA7uGPsMWMxzvuavMTZ0DvBMHHfMpee5Q6zK/CWwwLol5qMgrplFKqrCR//Xrs75+fVEpoVorh+8X6oukVMmqp8szzzF0Z793XN7I+yIfJn0WfNg5N3gf+YG4uzMnsA9HpCCtgRtZMgP++8Bl/ToGPFeK6Pg3tiOPvry8AJ9amK9dns5alkmFsSfAhSvJOL58eUbPF9oW3pNDli8yHeMSuLJIJ/pNcwFXkf2jEU8H8dTQc/vwM+NDOHCdwPFM/jwNeMl8hoQO0KCMbycf+L8uePgj7eBaycMeDw9i2rnjlXlB0FfkpjuHoMI8l8uh/92/ewLTAWsd+UHLp2P73urQNylDmaKXNCPrTz+d9fSUyipZN/qwWUQq/M/3QC7jgEZnbp8JPHWPdiol5JaCOMmcNNWFsaPJdMX+AswooGj4Tu4Sb6bTe2OOsBI72/DfRqpbHY/knZXY7HhVGzFZ9OXli0WUL8C0Me+GJepi0LGeX8ch8KE7B3sr4wFcqRR45wDylYP5DoGSKfv6nYMvSKj1KvMdSgl6Cn/j07wRhrxswAQtKdMIfE+UDmXrYYcP+2Atszb2jFbs1HtXxGPe9e23Nx0c8hfQPz1Xzazdemz6+tMkASPoBfjsT8vsdvtZyHUQhwq4JGQU9lo0zwvjv8usGT/3mHQgy51DbtOJPinwfceEac7Mb06nio96flB0fydHvXa9vTZwHhIUAj6eniZwhzKB69KP377q//vf3dTKXQvzkmU5G5JStWPD8QMxzMsCWl7X2xZRBG2KzH8KkeWroQ+v/8/P0uUJGVlLE/7kzqKIVEITV9D7mAtKqBReJr28PA9Zz8yNTsxnJzo9P1/w14sqcxnjjjCtLm6UcBW2iuEfre/we/A+rCXrZ+Ww3imFYVv3e9X374d+fGu6X1N9n9WJk44wO2u242j0ORTks4l5A6KCP+i3fvi34D1V4Kt34R9SIHRnjPB7qZY3hcuNtg43EQGQBFL98ep08HpswVbOJQ/bToAkoCHceOAROFbmCTfmG60dsm7NVycoQCGjF5fvE/MQ//Z0AJBUREAb2WbGG+PZWINszF/NVxbpl59/Rt8zvUHGd1IZgj79/Hw6XaSPd9vm608vI58t06Qzc4OJeyJxzt/xAAAQAElEQVTsnZz83/4373r9bSK2J4FGE3PuCX4qeoyIweedWD8YyyOC9oLNc9AvBF4Bbp4nRYbEp07C5in7qqIpqQ90IXxXWLiRa8VFiIt0qR5BrdSpM2xl/MFM9KPi89NBPIoUKfBLoIWGn0PLUigLui/UUZQgDElBXcLvLI8ZDzjaaW7YHiDZd5zDCBE11GnblFKhMQ2cy5JK4G1XMZaKvLrjbxrjZmGuJkWkQpJ1GjBmPWYJuTJSysJjUJjvTIw/htPHZX8yH0G75/odOefJsVdVyPvFOqYEeAxjXqyfaRLtFHDP2KASZxOV7mO4jkL3Xch3fFAybI4+gMnFcC7dNgHegKZToTuB79i7Vmxv33VbJtARISMf8DxHhCxQSJZXEfGvS+bHu/7VZUc4HBhkkW6FwsRDGRrwxumikMyAn01fXIZz4XF8IgCCoQOPAuXgjxraHt/uF2E+XKj++EBywI5XQI3GxgXVqBr4cAo7xuO5yXxb/gEwvkKBw7nOxTjEZf5cgucAIoLvj0LVwHMge0T4VZaxY/wAV/w+uGtcHYaMywmgkUEewZjKYnnoT7txNQAH3LhLY6LJs5F81kcAbxrcA74sm9sFDo06yfr66Daa/qYkDTBXVhwkeGggMJ3fG6iLcItEE2+PT0PZD9sgBTqNiBGY0zyrlPK7LBHuGwPdx6OCfw1d7WxuutgWqGEgNkwh2EqijygKSsZoGmwPucFmuEetFBEqmcosGheyH+A2vy7G3/ClERjARsTQibiMr5QycFvfIOO5kUC3EWxZClUximEHHpSZpUCzgqeARcCiBPj65GHg4n00Qo8Pj8bzoMWLhH8IXsczX7Z5pyIikCUVyGQdU6UsOfjipj9esDLsUmgYCaN88EPHhvARQT+wAsiHZ8hC0/qOCPoSA6PBz533R7vt4mKePukB/vmoWqsKtEZX8LnBen7Am1fwQQQ3UUYqkSUxpN/d10UKiPkbWHh99G+/6972ighoub2rGR9w9HIn+o4nCTwdJe1kSNtoFOAsv+gfEbR2NXRi/h421O/XkIE3i2EaHbt0Xhp3l711Dl02uc0yu0SAE5hQSophf7eLy7KaB7k/bnHgi0M2+O/0Iw8Ld5T10nkJ8HRoHPDnCd7oCx5/sqTo4sdRAFW3bM6xf6uR+1jeHR2szLAbuAxrkIgAB0XwSX2DlovtazkjrOMq0+rgNo6go9se+joe+KloLsA08HTkAWy0+WDDry6CTgT6gU5lApKlKDJVyDFuty5MHzBAgQMnSJTA3Jlgmf5ol6ju+MOOfg/6V3kyKlknZbwbRwB3sEDr0It44DPKCLdIvvm9+8svelx+tI4aTD140qDj1lAoAeCjiKLKoOznNmRv2jg4MZ8e0CMffBq/i+XIDBYKkxyTUigi1PkX4uI5IlRKMCmZgSm0dxk31SAT7zF4McuZUsky2kmbY5KSpejzah++MLNQL9R36KzrHXieQHAw2YNtIebo67uLZY6IQSvicbcOzcfGDMp+dEDQkz//NPKELS2r6+SFZVTVOmteTsgwoS8YhakhP/isi87E7MAu1hes0BoUqXf0gfJNb8CN9wRHhR/jCe4UQ4d0EEO2k3lDPOBSlrUib6LroEihyKII7sEbd/PiXHO5nJg0T+ikjYXExgZc96RPIcDgp482bzqL6+G3biswSwXySjEmUDsx5j4FWq11RaRCiU8c2tC15clSsO1ZdSpK7Bz0d30j8N2/lBSdRHdgUsu8IM8kgcc6WVlIjzW4N4GR3TmigLOWOvzKzwAbxeB9PHjq3ft4bxicR+zddOAfATkvcip+jEl1fTtYjG5smh3w3ekj0WXcjbdhtwhk52VlsbKxwPbG5A4vCiphiF70vaOTux48r+DoMm8RoR1C9hUfzCeoCnowXKd7+8gfkR4rNPof6Caxo+3luBn6arQBX6cJuReeIA4C47Ued+L+vt7kBUkiY/pLknHMLI54RAeC5VTir6GE31UJnRmdiytL0ZnDz4btNja3AhjL2cnN3kdBDFyuy7Z6Z+P7jcORhq5nFiqVxVVEQCNYnHYdrSki0Pkm28B9HCOZVR0fj0hJlpk+TfBy0Fe06Xd9WVcbi0T/ZP3Kwag38UEp+7/5TvS4jfzTRr+SOXRufVjX5sF+vLEJ2WCgw/2yTKpsAGTpCg6SOxv9DQdb0Z3hAGERWEccGw9MUpXIcQyfFrxb5xt5QQroBkzzBGMV/YnL9qJB7n8n/8AWr03rdpMX2RGhcCWwrXfZRoW+tlkpOWgX5hUTC5adzZWNGF3xu4avCH1nEXKSH8CxY5QVHb29XnV9v8NnH23TNCuiKCgH9uvIL8X499e//AD2EHsM6g2MHz6+sBE5TRX/mgRbo5iP84X4rVXOg+b3YDc7JPiedD7P6GvhOWm/IfOqDo/TVJTIYv42dNXwhzZ4aMpsmuaiOkm2R2cBOTZxuHtjzXR2aBzEGOIhkygdfpK+KefhDeYbi9aFXB8p2hAEyok/T8R2Epc7hw0N29Y6QYcNJGzXRmwlvta0spHRkWOKWUIHhdyUvB/kCcs/EWtt8K2RK2lSRwbb/wD3Tv7byE8rtjmIvwmZ5wX9sbieT6Ey4dO6q8HDTvs+Dr1MV+Scm3yA3bUh26YfbKg6Z95u7/jGgQ8Uibx8ZzMRFjR/ricikF+yXTJzPJvPWiZ1M02x34foroY9dvAf2uDxTgztxLYUH+/2l4YdQplIzubTvrlnUa2zallUp0WFOFuWgq0X4IQuDmzdZNjOZlxHr/q4Og5Vhx4kXEbWR0EUjU2TR+w39HvzITp+e2Djtgc8dh2+U1YOoUaORcfni3kITbNL10zs+rkQG9M0KTmAXjmAu7Fp2/oKjwV+hc4bbYWSvIRqVkUU9jmaeqP0roh4PGPTgH+qwT/jzyctp2XYABBkLkOPHbjMCcjAf0RdA0dRwoP7JvhLqbwnMF22eUX4A52vbDh408yxcODUkAdG6jyUkirARYTmBR1zVzzqErsYxn4o7Om8VZl/LKcUqsYOGn584zAtIuSNSvv7lfy8Q9d4d/spMUizHL+b9W4ekMd4b+xIdrgxrYJez5cJPS4KVbGXNg6VOr4426/ZQLYtr+9XdeJvJl9UDF0S3RJ/zqPjoKD1Dx/btGPjIC5pltgDiD6Dt1GOYXPTjUh0UGW/m6aTgk3PRkxubGrfr4dWNk5JpeAKdXzuyg6q5f/UZWVObb4iaEcW60z4ZcFe1rnLHf+/M4Yf6GW0A2fdGMeBTx7HLsxB6Xrg3mQZF2KvTlXLssg+F0lHWWPkbuxmv9jRp5SKKColKUUHdaYrxei3sh5x7prR4YwuG3KsyLdvGnb3D5/N0MrM0f+KXW7Eice9X//6q8x3Q68HOcx+Zd4tR62TWmtKZJ+nIvsGbijIo+8Z6kUR8JWOvwYvM7JcNHQ954C/XGb6Vx3EX0fvXoM1aBmnD/3nZSYGZ+iIuJeMezkVnfxny5HHMlvWyTEJ/13SMp+UiV+Ax3x6LHZejwgdjEmwTHsCGeiZG/49z0UzsV7xw8D/DvLR+/tN81K1LJNKCd2Ym9zRjbh2xkaPj8LWEnYDR0I/MpAnJMXDzw6Nvs/Pswobjx0482RY+1uts6REJ5Pu4H97e5UP1/djl4Bdlpm2RRE5Yj9LDjylFE3lRJ9D5slwJVOAAZ/E0Tx0ZLsfHMzdbgf9uw5suJITrI+N+IyQSoITfPYB+xuER53gK7Pw+qDdm3ls6Kyjk6o6ddFNpkElz+gcR44oypwU3BV0d0FHgW5urC/tnx6/E7p3/GwnToGS8bjO9m/wfIfnnUOkdhQ5V0ckYA0ZDllXO/w3jOk+1sE780LIKKAzzdOYCxZyhKBvmu/ErnPE5elCPIODwJ6Be+L9dD6rGhYKSf8nDkYvT7NwK0qA8wDfquiN55Bpvr29kwc3+Tqws2k6bm1Tj4XWs20dQf9Iq8jsGVwHucBld8fRHtStzATwSexuXOf5rGWq8iGuf0jmp59+1vPzk4rnGfBIN9mnspinBm5sjD5qmVQwTKmzgudX+Hy7vRFDXfuxc+B0w8dWIYosB0Khz03vr6temc+J+em8SBP53jq1rq2bgits212dA6ZK3jt7Tce8fcd+m5MJY61j6IzePH7u+137ztpAvh46iAh0tlN/KKMM2SoxB/M2E3VBSUUYHoLEl3VoeVKSdTIhU0X+ZZaW2vT3f/+iG3H5/v6mA6FW+wX3Tmn9kPnG7bQxp9mY11rlcm4wUYpZf/2+6dtf70oOEttW5dK5J3OTEtLf/92Fg7nz8BH7XB+4O7oIeJ3geRaq1x1/fn+7KotY74KnrfIB39vrXfbpBt0Zn6vYMIK+2dFzAa+l83OCr9M/ZNt05G/ErGP1xlwj8JCpLhKJzvTcXnLW64+7fvv1DVp3Hf4hx4KOOVC37TbmrF1NHbtaF29vd3379c44KR3EWXJIFGXDDQ4JuIiuzl3wKsaKztvl6USb4Xf5N2SF/PMC3/hIZ2ztjNOde+QAQ9aiv/7lnYPGHXmk+bTrp59TFZsZf6hSb+DAHxq0Az0sCqUsV0QosLFlcX43386hy1wG/D//5x96/wG/+6SMRd9/24RraiKGJ/h6/lL15WsRQxQ2ObTeu9brrp2xcFDFL5zvIoS+LLX0fp30//4Pd92OL+qMZx3Do2ZVfH2aJvXeKYHOGrrbdBDD/WiaGW8KDDrmo0klJ5Wo+tMvT/rll2fapRkdF/C1XWqMQTWrxCH8Hb5uI891NYg597ipFGlhnJvn1MyYjWKgJ7297dh4Yx216p250MY6lG7gSkoM3OLq2KeDMOAj4KehVBfnQesTUZRZVEwogh4fn/GckJtV0GXJj3r88IDv3g/6xehX3VeSu4CenLLJ85z9AKZI7rsz5wvG9ZCI+V3fvr0Cs8nw5mGH/9YOVeJhxrbpfnTMqNBJGXekuAe67/RravBg203EEeoH7/HRRvshWcaGoiNCBRnOrC8jeM7U5XIG18PHNsZB82W7HcemN/LHnTF4Hev2JsddxqSK05rfzCLTraXKulwZPxpCuLySYG7bSW/Xs/6r//tN/8N/j1/jC4SEUJ0SHwolfIY6yNwfsfV54eqK8a+rYzuvIxPciC4/l3hAduKylKqC7gPFNJAABj9CbngGd0c/jRzd3NBFbLmAiecCH8vsXAUm6IiLLsRAp7+EmuRrGvaw7EWWOyLltkcJ6IcyJcEXH+F86vhbhyYskY83XVkLrNjXOu3wJHg3vBlK9kEwjQLBDb/e0RdFSlUaFtYZiS809wOnuHxz2fHDZsPTMchfNWAEH+s0+jHBiaj0OBTRoAFWcCVgVCJnH7YFXC6uG3d3CtFHmqbQJ/xO/rWOgrb8qCwl4ZMK6W84eA6F/GlDFxo4Prpgo6YGoQYy39NfZpo6+YoIRYSS8lknLsNwG/URhvHbo/BKH1EChooKBo4ImEIaf2DkICB3BsV/XQ79YJculQAAEABJREFU7QJQD7yR3Hk+ULDpunzCRdAWKemz5iG8YT1A+RBih5Z5//At2SkOEqV7GJcn+DuTEN/bJxCNoFZE8ORPYKCmgQfWPqvdn1cDACuMlJT4KH4uPLs8niNCD3juPOzw4WIDDOR6XN1QIfFRRIzCF8KNj/xt2rRIoWGHQgBOOOo0FZJCUeXdME6uO7p2e0RIlPj0AH1c1DWEM9zKgLSxmLCOXGcI4xFd/XzgfH+0n9viwwYN/fld4EtocOMx5GfTn6aqeZSiWpM2KSQZDvKooBMMDGYs0leS4fbBiz4vAG0/mrWNiRNKBAEf+kqHJ37Uw4YiP5ISfXd8x0l1Y+PpUQ6SdBvOn8O/AIoAR5eDXSA0fGWBNE9FWRKALtspeSzuAzyVthR09+EfomNmweYTCSkpDx70hysiFBHgLJpY4LkkSK233f5gXkkogCjBtWM723BF6HFHL3f04veVuzfT0IJd4lH0t6sUIU/AR3BP+ILmBE9Z1T8S1N/oHvJlG7YRM33ItTFgbiRN07b8UuBfM2Wi+D6Dd9JBH8PslmHYocmDqfF/FidJw+2WibLjZy6us09O8LYTiy7GZflM2/0jQoaJELbr2H+V60eR4IoGN0rKSOwRwAQTLWljcxJy2E/ApQp6jQhFBHVt4OERvPBswNCIn4oCTd+8uKzofmUwXq13+LQvBr6Qo6TC/0Ljioihl2meVUoqM7ViQ8tuPZrvCAMHcJUyy6+/xwGDiWGdw6wf0zLiBGhmojGDd5pmLdy9IXA6n7DHpEq+zQxwhbIU8E4fZVbJIl+mbTsb75ALmZwvB194tNsNZ3v5+VFco6EvhRSRkmcSvcj+F0GlpIgY+o9MDgr2Mbla8Z8VP1rR34FvlwIM7fvwlX34zoE+jQjWNS8zC7FFC/c6TYOmaWhcgZ2OUXdgqw1fg+Sga3tFuL0NyGmehuxppKNGA07j6g+7KxQRo8Zf1vMBX9bLnY1x28zNzgvTXFVK6oDuymar4c2zFAOX4Xfyz1QnLScK8DMlUXtk18HkoTKBXhbzFfAWKkxsbLPzZWYyuGge7VVnFrKlFG3ESO8PeSICOhI3JTp0jrpd7/LGxAavEaHMBKZ/6OeQY8k8NsZd+1ZjAWU+PTG+j43AOzT24ZuW1fDGERGa0P2Mf83LPOSOlNThhUmMRjngpdHfE+1NK3GxYmPn7R27ZCkDR8EnAVSoSAIJs9CNjfh1bEI23dnovrFQvbNoXsHRmCzLzNIjmVwu0J/mosSO9oOVvvf1Di/S4bxje0B3tY+hL1iH34CWlLx0FGB07hsRmpeHnoOFpfUofHgF5wHPhosIOT4GAr7c7/190+uPGxPJFZod/BXZrJf6ASHRjRKq2P+Gbu1DjcmVY3hhB2NGBl7pr4E/IswZ7wcbHW+6soCy3qjE96vcJyPR70oegy5+ab1YnlorY+lMnJzgY9KODqyTKxP/t/d38P0A767iMQyfOp8nPXLE8sFjwmcqxIWA5uuO7m/090Lu7fWdBd19lBsLfW8i3FmMOE/QAzbggvjvlIiDqkbdAc0Dfgq0JjaHLvJP7j8/X3Q+L+gsgRNwXdaLbe0N7BVbjphZyGFT1QYfn7rrveNXyE+Ocp+OH1s/IKH+4XMWwvYqzCn8E7H+jS23X4c/3aFb4GkaeO/42Y0FrmXpFhqOGjineZY3thbuFX9dlqqFw48GjPm8Y887MebfdPJGG9Va8TXTCHA8vzzhV8QeeduL4tutqVZwIlMhDgCRZTJ9P5/ID44tXIBXMHRpwwdv8LyRQw7mWRN+dIIH+7Bj0Tq0v+/k00qb3wu8oiLEfejJNJorwNqJ1c7zBMw8zQp8idcRE6Uk/lV1GgeX8Mn44Xgw/hV73NDT+zt6J6YiCn0KY6LzX5H7mu87vBp+WWbqilCjTN/+14hhF6ytgw2faSrKlIJyIv4s1zzb1qaxqqPQWio+Pcl2GIVN0AXYR364saC/6o5/rsS6ZXRsWC7j8z1NQCnL2FiI9SOVPtREt9aDyFmtHaPdMKZxR4Y35LxyuOIhyHH09vamhjAzcpl+hJhP4NvEmGlfzQP+UKeKX5/xcy/iRQw2RYRmfMjF+EdBhoIP3Ohn3ZiXUlLLwF/wzVRlgec+tvOFDeAXNlbtyyd0YNid2L/jt7crPk8cLuB02wKty+Wigo1tZ9vQOibCRpiULEOfT8AYdoZnpNHOZlxjPLIezdfwNWJ0mU8ipert9Ua+u5J3DmRHp60oU+Ca9fLloif/lihj1hO8zuS2GwdvV8aijmJPp5nNxknesF6WquVUsWuVx8CIUKlVK75+x8cyCzqc9fDDE7Q6G0pv8McGYGjoqNQJnniR8LNg3lz1/HLSy9dFL2ysnS/ULRKqUMXPbOCGP3XkMz8b+cTx7vi9k8vu8Gp9HtiYjw7mJDu27TqUJcjxd3xtY/56qBsPxXo9kUMd51bsDzZo316vwO3k7QN9rdqIlWa/QwcRAV7qWHOYxoSvWy9UA09+/vityBP54Rlbd+bjrxx++ze6h+7R/zsHBI4nj0+maf1PzuXo/fI0DZ1dnhb0Z/3AL+OX5fb8PcjJ1r036mcUs8Lbdza7ruBceP+7v3vWT2wIPn85kaPP6PMi0ef7j1c2xd447Hwj97/rfn8jFtADMt1u/nNzIfvbskySAh1t2Kyh+1mW4+vXZ718ZXMaH3l+Pg1bzcg+zYavcm7bmI/f2Py8vh36wUbx649t6O+dTek3dHp9vw+cFbs/M3Y8v8Dfs8tFT/hxooiOrSKbfPUu7JTaObTzexmxdqeu643N5Rtjt2l6bG3twIcKeaFwr8h4Y6y84XN3+jdZ928ctFmPlZgyPh+8vb+tqnWW83YECUU7urlpJ2kclJXxqXfrAbvg/yc2+c7nCxoKub2jP4/vN29CYYsbvm/eVuaR5s0HHaZj+9ywkfPMPFXiZoYFy9a1cUh6w3cN98pc5J14WxkLNopt/PLlWV+/ftFUPdatupPbfGj64/UVGV9lHsyX9bqSQ17xN8fCMfy/qTle0KvGxlgDHtJIMM0zcYifXc7DzifGpMsYLwKdFHSy6ETuyFL08vzg4evXFzl/PePblXgP8EQE9va84kaM3eTf9ryvN2zRsQV94f9yOZko+WGFfhv1lmeeZm3oePgReBpBZR3dGQvcYYGn55fnwd++71q3mwADd1Und7kEh+mfY2nxWINPGrd18vR0IqeddMHfZvLZjk48DzKuLriPotaaTtA5Uzby19vbTW8crhwkzIXxfGVM+LSFZa7o4+nyRHyeh/7sI54LWvclkddzBni43W+Ed9e8zAPO/ExzJXaSvidN0yRY0MEYAKAi4YcyT/Poc2IsmOZZ1sf79cohx5sMV5gPzeSLwhxwZY79ThwczCuylIGzcDdcxzdn6EWEIkIzPFmeBT+OhDRxVsmLj7jT4CNUNEPX+Utcd+YMP/An+5v14X6mH7QlL/MyI8usUqV93/RGrL9+6O7CGPeCLp6elpFbvnx90suXs+a5qBRjaLBJbC2V98SmKVgGxzt+/aZ144CrHnp+Kdiw6vxUuU/oclLmJPNzEKOduapzzEr8uX6eJvB02nd9+/5d5j1LUUYZ9dZLRIAj5Qu30uv3q3779VW//fZD1rd1cmNcf/3xeJ+xwxl5FnTjceeV2NtY9zf2dSJCtqVzwI34f+QD5553fOsgJt5VSgy+F2RdOHCxHZ6eT5o5RDLeL19ekPMi6/3Ht1U/vu96f+26vVOu7ffx+rt/ox6/ikhwFvL0oYgYBTfW92/fyX1XXcl1PxiLvn97o+51lCv5d2csARo7PGOTRYodu61jTf/9+6t+Rf4b+cXyPjknl0TnJ8aSJ/g7ISd0M3/3Q+eHeVmQ8TZwuJ/1dyOH2Wed01zu6MXl9n7ozhzac92O9Tv59mFDUBL73+DfaxHbyIVaeJS8j3si956Ix6fnefB0wo9nYrp3ccHTyN8NnUsbY5H1AQn0Pg9ZredSigL+L8j2RE54ejprxrYjHzwQKbNQGnC7stzJd9I//uOsDn/LtOjPf/qZ8nfQSXXWvK116Hd00ND7yjj7A1/6wVhn7kOKjSK9MWZdGR87c4LffnvVjfFgI9805rOOX9zW7A5bZlbVOsP7gk/Ucc9Itd50J8ffyY9uPy1nZKvklArtTcc2653Du40xxbr605++DNsVckZj7n4089KUJUbcnlgnoBJ4vw7aoNdBjpRSSS7q2GfjxNOHuzO+WtnXaIy14prJJyfmTudz1YkS6D/yUHIo7N9I70cB16Rvv+3IuqLnSglsedXO+ODcM1fHJLpmDp+5KcoKHxv9dt0ZE1fmeE/Mi07EzB2/X8lHgqdMcbWP0rl3bNHRQ2paAh3uvIeEHJ38YF/ywdsV33ae9j0igBN+vaDDkxoO0xgjPcfqKIJXTXUh9rrujOcCT0Omb78e4JVCXTF47sgsifbOmMTT4x1c5vOM3lC3dtaV3xjf/+v/16v++a9v+tU551vXG/sDb2/v0NmVdIgAc0eeJvS2Ua7Y5ybnm2VZsNuCvpfhEytr1z7G9k131hHbcZd96Y11vud1DZsne1QBL53Duuv1DTo3gR1+O/SKOv7Lh7zXdWU+xLCngznXyqGx53ChGV8Gw27Jwl/0s/8sKoxBBRseJFHr7fll0c+/nPXlp1nn59TXn4qev4ReviYxW1RZD12w5xm/m+oMnlQOeQda8ahIaKF/68L+5pbWYJfy+v1GvoJ7GO7IFCGhMp1Yi2QW1VIHDqE/KTQufCvQgf18+Ch+CokBkjw0aMG+rDd3K+BwPv/y8qKXL5MKxjvI8wdM8EF/O7reYKhL4DIPpaRAo2YfAEkpBV9f4C2103dnfO7s0RG29F+hdaDTNsY546aLPE6tALjcyZc7udr7M957dEx2cNs2P15Dd2L0n//lTf/+/7HplZxKEzYVvEoRIf+b8RXLsSPc6nwIuw0druSGjb0I4zP/Lq11/BM/x4dW9u925p6O+501fmvw2g8QS4YFvQQF581pmvGbVRt8Ww59XPFxHzfo+r4Syytw9lmmfDrwJ1gTqsMHBMaHSjvw5nP3vMiIKN38AX9Yj9LQa2X+aT2LDuZp4n2aJ8ahDZ42cAb+Js1LJVaqSpm0o7eNtduBbmW/CNo5r8lIyUj0uDyuHzC3MafpMOPxBzKyv0ihiIDODp196B2WqdPvVwf4wFg7OA7kMN8rOmfKIKqxvejbdWP+tsNTQ66CL45nbFSJK9NysZ62D/uZjokk7Jpwg7dt2Kojm8itknUyTxP8hEFlUMOipz4qH9XCWfsAeHyPxwEHkBIBDVf44lHiLq5PwsLjGqXTgKzgjlFc/8cSGuRlHBGPZ8MP/OB08EldjyI94D7vD3jX7WjBCu2tq1GGgnHM0ROFuX8Hz2cbzAj0KplK6EaE+Ojz6ua905tK3z7rIwxnWcCGg3SSTEPJnzA0C5SjuM5BXzLBTS7QiFIAABAASURBVJ9Bv0G6/16agUA+5BUw8H6QEHiklg8sSAn7jxIRNJnnoizckz4DRoKMsnCnnm9ohA4c2fwFvejKt3TgTObL9VD4/WOdmR/fXSLoFQKPFBG/F7d1ZG7wKvTEo4KFgbjio3CjnxXfRgtsqtCYNMCiUNsoNSakK7QFJSkSOXO0eS4iJkMJjYRCSgrePZ51giIYTFNVieDe/OjARECk0x298pGoG7w6qsAjX75/wNhnBIx14kBJGE0IWY+VSZHv4QrgjToioAfNSFUGKJeIkHmAsgSuoRN0LIGI0qNQzTO4sb4OGHPxYNOFjoJaEqiTiLhAp4gwGlB83EsqKJalmh/D0TW5u1hnERo6t10MUqdUZUAtyFEneC5FXfF7fBTwVQbnjKTfQXH/rsIAZz9oGDbCSKVaJ0WEEhm4cXcdbcjn5CSFIoIks4On63E1CcY6VM23/YZGPqNG9BilZNXMRH1Cn4UkHJGSbaSiQpv5E1cEPaIoqBcTa/twhOvAh04jLBuFsajTv+Gf1qlliZToqM/LHHYcyTDtQ07bwzqxjJbJv42z4zfu38AVEfAuNZB1kPUPZBGP+uDdE4xP3kAr0VbRv/XgEuhb6KyHhohNXQ1ZfD/gRxaqd4Mqu1QyFZJAI8jqYMLmiZ51SRMbRanHYKBx0ZX4Phg8VmyxyjCBnY2/28+AOqCx4Z+kBgW27vCjRK9ZIR8sEujPIN8A2JhAbiwo+rGpgMcThmMvOvaUOECTChj5wGtEqoAjeKWRTyiiyjEiBe/iSllHmZX3oLbIurU8HR2bf5eQFFEGjFAWLD+eBV1JbvdX8Nppt70cywV5KqgjDAFTohtlY3K9spjakcm1Ofw40NGOrvbBg8AdlIP8myBOdSb4TcuMf9r/6biDo3O3LgQOBcSwn/k3yUDHYtHctckT60r8TZNks1fiUVzuL3jOlEUYX6MuJFfsTKoO9B20T3PRBP2Bm3frIQCCBe2Meb53cEk0SsjRtO+7SlRFWLdIQZ60LzYmmJarlEnmtxS3N2zZ1MinB+XRR6oo0RtZpr3Mk2z3kkURocE7zNWB5wBXo/RB2zbYmUBFACuXqoJN/C70JOo2JiQrmzG9iT6SJ1wNnQsZIlMFOkKwQJ5MvvjsTI4ObFdMU24pxEiqxEKcVO3468HsiUhUJt9satvfd2JqRx9QAkvXih9YX5lVlpFKRQRF8uZMRuGZ/vBWmWTN0ySFZF7dz/I1cnVBdyUnRQALr51yJ048STes9bWcFhVwWBYwqNPQ6Ss15MbnmPj5pyv908D+U6M3NmUOdDexeTctVSoSYQp0UFJjHKFONEUJ8HWKVLF1IRY9JnY69OEP1ONv81w1ZVEqVOC1ROEJXPBCN2g0RXQKj8Dt2OGArwM8ci/6eMMleJ6XaejM/pApri7nI8s0TUUTfHcWkcHGodC/5YxBzzTLkLlkqJSkX5Ntfji/UlZ8okvgmJUgd5sXDSInTLVia8GB1OHv054dvjvxVqaqRM/TMsu/Tbnj7FmqyrzQqRAPDR/bKZt2aLVuSlJxUPJ4QLuWAl+hSGlCzvl0kVBQV9XKJP8ODF3Rd2jICkxU5GCzoWGdHX16vGjiylCdjSskf2hr+C6uKN8jwFoXZZnpKWUWNXj2IYD1sRtWUp0K9KTjwxYC2f3O5ghxjyb0uJLHrhv17hshRaYyUoimgowV3QhKVCloLyVVLe9oK8qsEvUdv9lYeY3Y7O5NL/y1tZVF6V3eIHRbRLIhctGCvo0PE2nDLmG6pSuRzzKe8f8nHxAANKMrb2pa94NPdFQS2mWCdkrkBtSkiFCh7SAX3dhgPcCLavCXY+iow0+Htwq+aZqU6YKssGv7bCyECEPdOPAjOlRqg8+qx9VkR6pTkX20McE8OBDtGCayqxTDxdC5uEzH9GFBBT6X+aQsRZmpSmxZwVcOkG+3d2VJwTz1k05L5Z7QTjlWlmUZvO9mUL5C4tMj5LHYuM7n0xjLG7L16OCTKuw0DhY3cp99wnFo/hdi+nw5qaDrjU3wXg6l/a00CX/s7RCo4WOCftWE/W2Tifg8GFf2kSeLzssT6KoO/M06buTJjfyDipUx6c7i853DjpW6LAE/Xd7QErFt3YdlYMOrwWNBP5WxLoj9gznKmw/TrTjLgr52cN/ZtBiuC5czm6pnNlmDwxnLFpGyf3jTtmQdhxk3Dh5l20QKFJqwW+IbffzW+oGN72AKVeqDPHBAzzm4Icw7udQbZ1JISvL+jg1SnbEwzTi1vYdM+85GYgBjUPu/N/+u+F4jl1nHlTixXvwbJ3fGmQaOA5lbs0+G7reuFb/rLRQZMp47h0IuO2P5wkb0VCfaUq035Jh0ZpNLXCu2oEGZRRFSR/m92Y40ErP2YceL5XI+7PS3XxTskSU1z0XzUlV479KQZ8fGE/7ptHF02qYKXcl/uvu37yt6W3Uw/oZCMzgSR272AfK+AWuk5jproq1gPz68VzSUOhg/N/TlMSvRecXnJvzKdnnoSgpiKfADv4cKfZLNo6LO/EPo/CBhHMQ36lNGVUNvO7YzjloL+qlDHvkyce7W4cw8pNM3FOoWlnrLHSFwNFlHOzJs4Dad/TjAPynR7UzMGHeE+4Ya9iOtMyZ0eNOwX8akeSbvw/MdXzU+3FTzUkSgQLMPOvZL41qWeWy22v/MxzRV2Q8L9I52DFh6KHgX+W1F5xv2PpA1oijCfGzY40ZZdWfza0e/dzbCduIFgsTmwc3+0Ln30ce4CnqLCPXW4J04iK4T+bajGPft6NR8mKcTY1nJOvTa0J993huHlqPgr8Zh+SxngEd60EliM9EJ6oWPhq48fu7k/tOg5QOXcH98dsPPt8G3eXUPQW+RIsF2DF2IayWnbGwwmo5/++LMAcHwVZz1yqGQfddtpRTN2LtOMzp+lmScDx0MHaKfibifseuM/53YMLYdduzvHzJY2ZC3nImea52Jiw4P4gpYCt7hCZpZikpJCb05/wS57cBvrJMg/uZlgg/nyF2bHQaf97y+9zb87fXHmw7GkSxSDl103psiQoUxaqG/9TRyt6SKj3iYKbSdFnJ4pkoWdGU6E3ztMv3RfqnQjoG3YWdxRYRKCdiFDj4cysH7nXUalZJCEaF5qfRLxu1DHZsnNBZ8+6BPJw4jUhUe7KfW544+Gz4bEbpwkOmD/Ofns4IxRliwo58DfUXE4HUi75zIa+04Bs/Cvxf8L+JB/2hNgobpJAIvJ/rNTbbtRhzcyK+dsapOrodf8IUPh8gd9gvDZSK/9XcuWjjgmZzTGFusi0wh2ybnSz9jXeJ41/W6yv6FeeQrIuBv1cr8DTeVZbYuUIcSPdre1ieIAH/oVUp8pWtZTvCbCv415HfhBn7GV2AqiXjh0LEy9oWKShYty6yKz67Ewp05SKGtZA5fsX+brxmY8+U86J+YH83TJNtA+J75mfDnhQML59ANvvlIxHvWaeA+GGtWNuJvb9s4kAnGo0KsCh4a+rH/mI+VfGJZa8yKVoVjakf3KzpaOWg8iJHO4aJoyz5zkHTozgFYElfLJXXhsObyPHFA88ThDL4QQpfAMMF6f2fOg1xn5J/nSRM8V/hbZsMVNcbtJmk5ISd6sc0q+rIPuZ5hAB2Lkur4p2OV1KhthYiqIgq9G+0NmivPshcSG+RJ6EcKPyx65KwHTAeilEkz/Bg60IdzgRgD7Y4QkgR+9PXwka7C3Kgxn/AP4tzwyYaTHIyFwm9KgQfABy0Gghn5zhyoTlPVxiH1ZTrp33CY9b/9d10//bnpy9dQY+z5T//xygH9oRu5zgd6N3Ta2oG/rjqRp3ZibSduVvYSduZW9olGbD2hqwXcP//ypH/zD8/65ZeLZuJDaNM5x/6HyoW69PZ614otQaN3xuOJeN9se5CBSgcKvtMOO6p11tPTSRknHezbbPdJN8Y3+9ZOvly3d2L+xGHcF/3885O++gfsXujzvOgZ+z9dJiGZsksHvudS8MeSoT/9/EWnJXWxT+OzM/rEfbTMMXivMHyaq16eT3p5eoJO6vky68xBvWUmdWpFByoJ/CTL/4SOnoCdatWEzh0Hnsd/+TqpsLeCOjSVky6MazUnCe5O59DL15mS8v8H+/XrWX/+u5/09AKOGb7HPD90MPZ6DudD8LfXVb/+9fvQBa4jkcM2xl/niszKe6ijzymlLy8n2Vc6jtSjaGWOZXvMyPEVe/kOu6rYayNg//k/v+vbdw75WwhTCNUpSsUuoCXPgUJffr7o568nLcvB2GJeQv+n/7LpP/7HSe/Xi9b3ouOaGjoilxz4ywHuAJmLyOMH9iulgIOxgznnAf/n8zLsXaZJtZ7wlffhlwd+Hcqxhj6zfvjy9YLNK7CBfJOeLlUTuBpwf/nnv+r99YBZqSHD/drkOXVHmB4hUZK8or7Ae8GGqfdrx8cFBcn5LDDUMk2aGWcShs+XostTyMvyip801pXvtzf6XwUV4SoiUdGeqvARKTnWpNDbW2NNcNWB88/E4vl0JrfMyDfRKmy4U5paDwltV4w2T5Na69hcwElTrdizjzJ+uGYuEnyJPslYUOAp/C4woGMglbnz1h5zM3S946s7PlTgb6J/713uU+g/VdOTGjm1NSlLVclKf5FXD/g7hDvxnvQJBQHl/oSR1EVuNlxDRjoD5UrzD6A6HRMF2baZBVy73l43cmNShN4PrcyrTLeg74NcIIU2/PTf/1dF//SfNr1efxPq0HyCfima0VGEdVC007CyziRlaN0KPBTtRxeqgbbAv8k/DHkn7x3UDxtcFmxVNTOHm5kL2PAZITD6UX7mFf0fuuKbTR28Hd9oWsFzJwcd+x38jSIhohq+hkrhYddKriFtiqFUO2bA9emrIbv3Ig7sEJIGDfi/ESOePycyTdh+moomZJyXqopOZubxtbquKCRoSYlO+UggCYn3R1FItuvBgtX8uJ/hul+QIyKGfGXAFXjvj4Id7es0q2QoJEUEhXZJo/u4u45+KPhoDbk2bSh/RdiDpL3hZ46hhoyVnFLwTUwG5QO+IQKOUpJv4+zoZ9dG7I8KvgxRZ/zRPVCs558Hg8WBQnfeH/Ik8lKAHx93ijBjMd799RDYT5ITniX4bPX9UyA/0/UByPdn/aO/W4XCIJYFop/F7wl0GC3FHPDKx7giUh3DOgj+hu/Bx+Pd8B0HI2B4jAhFUKx47klB/tFO86AfEWCXqwWwfEXEeHzgdA3l84WOfsRGVAq40OfVqewo0+0urqdKn8XviCuXgqdkxuhf8iF3ROAkSbKrmuYZJ63DkM0IJPqlSikqmbw9eHYTLIFHvxe7lumPNjeKvuBOioEirN829LDjUB3gBt8RAaSU4HeJCMAfxe8uBgh/fRTXRVDj4joejc/cRTz4dPWjdHTRtJMwiCOCHyhMhUm1M8g06g2X9IsIgpVkgh5mBy+B2rFS74cciLCozxKQCQVdO98UN9DfsFAQlYPueAaHec5SVEgdNOaaAAAQAElEQVQCWYrcv4tW9DB4f7zIz2G0tFmXBwHjRDdNVRvJ34FKE7zvJKWVgNsfdIyHDtxM2iBQfeAfL3xZ5gMcDuo7yXDn2fJlhjLhyYRBwAecnbocJcLtKV8TCW1ZFlUGsswUTa4edvWD+x7o1JtKTiAerBoLPvtTt70BKtDjRt8Av4uk32XuikhJIePuRigpS8FHQ8FzO4TcTV5g31lAWKZS8F/rlk4F2IBGwl9FbxO2NL8R7g2Cj4/bXT5eHzdgSpr+4zV5/3w1XfuLaX32M1REiI8fxz306G+fUejj6uNuuIiQ/c24AwDLaJzm23hNz7ayDBFAUAwTEZrnSQuzl5KJr2DfRjFq2uwrtunKomtd7+hoA6ZBC3rAm95kuwEb0rDx/hmLCGd61lNFZ8VwJRX0AxQ8eEr3kxTh3hr+Ja7x+qjizfUd3E0dIdqH/SJi9JvmGRnIM9ikJPgDeODcsWK3Qsx5k6PBl+gbct4wvmP0m+dJtve+eeLBQIQvHAxW9rMdfzae8sk3NB9MdkWE5A/FeD1Q7YzoB/G102/neefu2HDxs7isM27jAzvj/sc6ozONnf7Wu+1U8cNBjq+CTJkhy3Ygk+kZie3/8MvJ7GiHD9N1W0SqIENFF+5L2KiRq0ZbSo1N4R1cHcKdysLgXJlkQA5c1lego0fpHMoVJsmhqsbE5kBXB/HZmnjvWhnsvYjzO6joLx3wkqY/VfLhBO+VUiSE5cOdzkxSE16SL8tmX3cRl/tHBBPtWU9PC3ab5LZOHu0oMdDHwoLN8gOm4J/xNNo8OUAssEg7Mr+x+U+3wZd5dJ33wHYWkX735Hng4Mt4XdzZPLRm7Ug0IUdRpvluihT6ZeLD4sC6MP+F/BHw5Vy7LFWFyU5jArsyodnR2Q4v9/sdZEKmh05C0oSNliWGjJ50eWF3AOs4QsNDx/blALgCu+Mn9l1E1TQtlEmWPSLQewNj8F7gORQp5O7gFqUCW0YpJYA9tBHnzc6BmBGS8ViWB20pxEWb9dAgGDFqqOTDs+Ftg5MXMssy+jtvv7Gx4rFmmauc60u173TGzqZSUknfhvIb+rWeM0MVmKRt4ONQR2x4HOT9zgKxIZbtujN7PoixUT58cPc7C2Mhh7mbl1knNvFObOqceD6zUPBzRg5fvbFBG9CbsdFDn/gJiwb7hJQS/n5Ac2UhcmdT4s4GyI79ZG3A99D5XBURwPZx95jq2LN9D+wzT0U+DKtTZTNgZpEyDdiGIF2fV1eYHt+oVs4nnvzfOZxxPHUm1dM80zdlUuKK8HMoInj722cGDgL4+yG32CevHB45VkpBt/CTmSrklZkFH+oUr/C4jDrY0sbEPSKG7iKFrlbKgVrNp7FKmUUmsB87bevwIbpAt8n3ko9cdAzbdMKwA9No30b7ssyaplm+NsYXb97b/hGhMEM02MadOzUy/wf27TC4H4cqPlKwHc20Bfj9BLMKP4xSSioi8TPJKEefUlSq1EgEtpFLZhkx0UX9IfiU7AOlzvjsGb2fee/MEfZRzId5XZ3vmPv4OcS/eBTQDP/2vYN0ZaNj21b4lKEkvjNS+cF/w18//aHWPniDE+B35mnoHj8omeTAhYO2RY6hg5y9sajaySnOhzO2nCbRlnLfiFTJCg7e0Jnx0yBY1In4vLA5cmKzZ56rEj7Mp+c/NzYNO/yUTFV0Ja774L8Nv3AszxA6n066Etu//vpN3gg+Rlw8aL2/vWOPPvR4vd7kn/bfaX9/34dsPkibPM6QF01v2+0zoY2Ylsx/0UHdjZi7stm4In94Gc6YgyjAHXr4aJGof/C3a0EHZnnb7mrk22kq+PVEjr3oic2/kxf1IRb+d92J5Qa+ziaZoLmhR9tRuckb9tbLQfx24v/H91cd+HHEhE4pJdBjl314Gbo8awF3A+b6ftXGfML6noh5x37B4VqTDvx3nicF2inInrC/Ez+mbXn2PdTIc1QRJwJPw36VfqE7ugj4vFzO+OpEqbI8C3QX7NjaAWynNEVY7jP8TcRY4V50YjMz2PypU8c3DzbHb8QtsajAvytwoUJOsC+JKyPhUoqwrAW+Ovwcur7foYHs2H+qkzIqeHbwbXr9cYNv9Bdig/SiL1/OOrGZAirhGeA76HsMPDu6sC9JACvBD9/cHYvB2JroZp6WAWt9fv9xBXeT8UzTpIptSwnwdW3k5+t1G4cH1l2AZ6qzEt46uTPxZW8Yv7y8sAH8rFKKXAdD9N1057CpS8AXdDGj747/QAlyB3779naFP9MqA9bxWhJYNmBObCYvy6TqfIT+JmxeSiokTfOsGZhSBc5G31XX65UNn5VWYZfT6Cd8OFzDV2VcN8+99SHbE4dWmcI+xRD0vXGnjflG96EEdhfPE/qY5wq+AmwiIzTJk/bJnTHtnbGuk/MKOks2bO2fjvM7+Suz6DTG7Zn+dejmerO+N2UpVpM++UmYyUjt5J+VcaL3rkLOenk56/nlwnPq+fmiy+UEHxVfa8h+DF1kKQpyzeIxeWEDuqQigqJBI8GNcDrMNwEzDXkm2kNum4md8/mC3hZwz6NPJ1fJV/ZhswO+6ADCrpV84tI+dNnA2Xi+EkuZZdhjJS8rpEhp33f8+EbOvWtnHnFnTvQ6fvNxV0dOxwbmAbwjTxm6kpL7WbWc4Cd4RmbngWHnG/2aFIE9Cs+S9RgR8gVK36js9BVgIdP5rE/gDnCt+OcGn1bPmcMGqvVOnvEPpVgOzwE9jjXkE5dV0vjaGcS6NnRVoA/N6NBo2jncvq/OU3d0vcKz5Qn0OlFmXc5PKpnwArKPT8PPfDjaeY/4G5+hYGxsI46svw0dCmkiHjCjzrmVeP+fOPu3H0mSbc0P+9YyM/eIzKrq3n3ODAUR4FAPkiBQgPSg/1/QkwQOJWCGFCVCIPggSpo55+zd3VV5ifCLmX6fRWbvfYaEHuQVFu5utmzd17JbZtZgrXF69998ZIBJxFXHTpt22wp9H8AJY1gux2tjjtDJiaUkOk/VJQVJLcTWZW26c3D4jm/bZ6w368D5cMF3OjrYGaONc5AHnEOnUAgx8INHvfSAORgnVv3880+KCAX8RViGUzvjiUsEtiTWTnwjS9fTl8q4ssi8GZcPFA7kELSGx5VJR+jnUTbGMed58+AYSnSc0MgMbFDR/XXCnmfVxKEBaNftftONzeWIQO5K7S7HXOVQyn0D359Kgd6FvHzlwPsght4Ze60POmDnDq5B/0XLumjm7kxlFmL1ie7gbm2+J/VTn3SMyNn+9PSMHvaZv0qp8HlMHp+evjDG2v/Bg9/8/NOfdCFG7+QV+62Ij99/+yFMMedO7+8bBx8v+sGBn+tM5/nLRbVJn/OCK2OG6759e1Kgmz42/P1txqbtGBwOh4pO1m0F/p+/PMHj5eEfjKvOoY18XCk31lnOuRtjsmPE9xM/zFJ0IQcZZllWNWR/xPo++bRfTXsyoPQ+FBEU7inyDPHSFmkMeHqf7/0j9mbsQDfhuxT3Ef06ZQAfSvjNrDwPLfZh7OX5mPk9oHU4ZsG7wJP90j7r/B0BYYU6vBdkPIHdyev2N+9xHP6T0BwmPpEfLswH7vjMcRyTzo7sA/46c6KD2N/QyYX5wMW0mT+Uukvo8/n5Sf/p/+ybLu3KIV0npwn/Dn3jUM99d8fxHqoY60IOL6ViA8tW4Kzo5eWNctP7/C3uQ6hMngM4VkTcXK6pv//7iyI3vbz+Rty/YTPh95Lxrejj0RefJ0fPeCNXCD+0PjfmoT4kOuHh/Q26mTaBBvM4EXM35q73KVvR0/MC3hAgk48Izcu3LEMrc0XDbsT2sjZ8OLDlRpwd8PxV3356xieKvn5b9adfvurpaX3gAotxGe8CjsZeiUJ6RfaB3fgAl9O3Pp+vHGA+sfZcmPMyTCuQySXR+ejEM/GeIF3h47Iu8DDIa9ZJ0ZVDRjFemx5uJcfETz8/wdezIKsSVW8cnN040LTPYuY5h2nkhifsabwRqSv2wvUUETJfEjqAVjVSZJLARluFx8c+yJhwlikyRBO5mjp0zdt8X1djwa+xbeLr4nLa+/Uv0j/+Q9F/+V//Rb/jC/fjXUm+bIvw+dRiYZi7DEqQU/3DMM/PF339+sxh/Tfy8Bfswzzs7Pru3+j//qqNPC7gnfeW5UL7BeKpECVSCYNGyyN2C62XMm325esVfE/6+uUn9HqXhxeWm3pnvthPcSVFxNWgjnZiZoD1JObv5LDffnXeOeHrqxZsvbI/4w7LskCnyPRItdrxTSnpGdQ3VWDfyXXOgea9edwaSMB4fsCE85B1+8AVenquqqUoIuBF5NdTr6yjAgDrNtNPQh8vtHWNLg5xd9mHl6URP00FGHNAF2UUlWzYLNSxmUJyfi3M/zOBgJdQUYPPxrz1mXhxfUQQk4GdQn6XOyoVEZShYG6+Mxe5EZ+oCvwP3Ql/AoJ2vllnJGOS92kGenSetb4iUh7TI0L2Qdddr1fZB89zVye3xYwNYadDO3nrsq7EUsBnlRTz8/b+Xf/3/+pX/foPT8TsMevWSwi08kUq0Inv2H53xtxPnCdruWNP3TlYtc2K9W2dIWgpCY0k3latc84eyiIFclg2fVxQ0dPTE/pZoZeTju1rXoVRIoAAn+Ub9IkIiQ/qmbD2ExfzdUeHd+Z2G/Noz5vsF+4nrqCTx4TWGnw1eAqRbtGVeC/YKAUZfCbwy0UVuCz640Ic6kQJuV8CXLLARmhMPkX/0OcV6GFpdeKKMAxSw4whSqbS7eS7da3wUpG/CbDP7jyH/E98yxfCR1AT4IHqAJft3KCRKfBJNCuDFwEDPLf5WchdDXkOHOzOOt2Vhi2Me6VWBQgM7vbThvRLCJ7KLA+Mkqh7lAgclWiHCX1ePKMHnG48Fim9z7sZpQklfQI+7nZmTyg1MfJt5PofXgOkjzLA8VkecBEhKyFQJi2z3Y5qIVxMV+CPCIK1YOiqisIKhtO8QjRRQlacjep3cUXExGdd8Do/xodYOJ6piX4PBxAX4HyLupi0/G4o948IJVp0EjyYaLiYv/Po4JKMExD6ir6hQgIpmQpp6tCTIURU+OvD+ANmQsCEoaSIAI/xneDENuKCuHHzRF3HZm4fQqWiwywRoXQpqQpdfVwRAQj6dVDzXLj/bUnzR71xWS7zOHmiznBGY53CpsCkiBSsi/wl1xnWMJ8Frh78wfBGknGiM85OB9MQI+EffUIkNORhxMmScnJMJiH4MjJItQT3VKlFtje+j+0DuK4g4UYAQ1uhb2tV7uuBcCZ08GQG+joEmDJT8VHsa0mbuIJG9+dRToidyWCHH7+fDErq+EaXHjYect1JEnW7+xqvnzsBN5DRzwHuUqpKFoX/AVhKqmaqZVGJ1MBnBjpK6oJ3cVkvLp5QZoZKSWAlukO3U86Z/O8MwPa7zgJwY5Nn3waT8679nvJznz9xqxn0EfFhJ+MZyizosEn6rOfOQFhKU0Xf4sLdoAU+JhdOdORnTwAAEABJREFU4J5Mm6+B4W1zQCaeioxZrJ+hg6TUkcd9JyyAvofp0AE21NHP5sQO/1MGBnya1IHd2bTdWCR60NiYNEx90mhblVp40oSLCEFGlaS3rE0F+kmd6XTs4v62j+sL/SJpmSWVRRO+lJw4TCMj1eoiKZVR4DYlRspSq7IgG7wZn4v994CG6Q9gBLRl9L0xQWytzD4RIV8HHdzvxNbT76nsdPaGp/tFhEopikAm8B7oY6BA985M2qjHHw/8MFLwJ2D1x9WpR6UKFYFCgZx+qDVVKBX+LUdE6CBfOVeDHtkHpQMayN7wk0XX6zIH8JXJbwQY0W9lctahv2OXHfscyAH7f/gT4snFMnX47+aHlGWfPImH3s9J5yGrJr2IVETI8iX8tlZV0bW4jDsilPjiUMq8uq9CMpz7dAR2vT6uTCFr0cKEKLOI7rNY7rbYP5K+4JqMhgb5B9bQbcrwxT6cjUlj1/3e4VfwU9RakscO6m6UN/odurAAT3g2nzPWmDTtW8h/zmq7S7f3odcX+tw6C/Ndb693HcSFbTr57tJkg3tEQD/lGGqtyHI61qzrAwadixo2dFvDDisL0wV5Gnxlpj4v48bM2C91YdG6LAv3igwxZTE9266gU+s5FLNrdwNPHWE6eWRn0ewW2CWHiIVFJ6cc2r24hZ8KkVICvRSZD7MQAQ3aDMOjzHNtoj2ZDBXVVqhLPa6CvOSYuqhWgUdaWDQUYtT5xT916D+d1vtgIn/ojg6tkwO/Na+oHfhkInpVyQZvXfvME6FgMhoALExQ21KVLKrQ9MTjzQL7YoWOdRWRqjBQStFnAcP0tQuTuLYUuSzouhYWCtjqzjiGmLLKrPvIoogiBfLjjLZbx//Nb+jzooHHBq0Vm9h/13XFNhdsXmDPchIswBinc9Fkgrxinjt2OcgHNxbvB0Z58K7pT59xyJ7I1EMnfydypfAjFs7eGNk8LrBQcF/zWW0YYOZzCbXWhBiybnc28y2D7ViIhwEPA5xSqvBu/F4cbMSHY+RgoyE4BD7wffv9xmTUZdIlv2dJKTQvyxE4y4WFtmm6ug9kR18RwcR6xXefdMKDN+Zs74HOI2hbVuZNg7giuJToP7F5p4xZMuv0s0jRJkUYu2RZl0Zf8tUd3jpqPnl2bNgP9HHBht7eX+XDtE6es6wLdjecEb6zgWoYH+otranRVkqBGJ9xavDvzubstm/QHth2ZVHWsG+oJLags33P9rJurb+pD8EnOg4YD/EP3+3IfGfhI97XdVFESAoZ/sQPkvdaFgjntJ1bxWV97eTnAxiBcydebfs3DqT8p04dU+5/4kOZiW6qltW278K0bJis6FDyQrE2YgcYw9nfN2QzPtv1wD479j44jHvzb6S8neS3Q3c2nGz7t7cdXzynHc2zuCJCEciAQQcC2sc3HMZx0onzTp0XuvPwAv+IKPB3EV20swHlP1P24+WHznNXFsFnJf6XWRZyYpYTWaRlGeg85bnaxhxouw/Z7vbZUhZku2glBqdcxwG+Q9aV6Xc7h6SCXd1OM+0i90uYj3jr4NqASHhbKY1SFZJ29FNLwluZ74LxQX3HDu7bGQ8lQxZlVGw5wN3pL3z+IvsZXajblGxm1XaqkRPbUoXK9Hm1tsJf0yBP27YnG7z39xP9v8Nnl3FYjI5tCHn5p/g7sP0Qmzsbm8pvxNC7agaHGKsws64eT6CVRfCRaq1AM/T2smFHZGfz7diSHNrRwablMtB7aNvftZF3//zn35Hfel+Qp0zff3q+8lxn+50Nx9O5G0c6iXUzOdBLROokFiXTXJT4W8DXjTznHMSjgn+JUCs2W8gBrTZonbr7N3Cx7cG4q1HRpxRRNAb3tBxV1l1ljFzwj4pNr5cnFfKdYTIqz9KK/z99WeXx/PpUiYGmuoAjrEuQAdzW1NPXqi+UZ8qVDcd1rVrZRA6hnw4cdynQ6UWX6b9SI99f2dhsraG3Q29vN+3EJyhnLvM9UvCwsAF30QKdWlOoQa0Vua9jwvNFj8mvxNrLjzs4Bnob2Fs68avWquCCQ7kb8vfZtzBna5Ybu16uFVtMTul7aIOHgMgydbrQZ+jGZrg3WEA0Pws4HQ+23Z25/0DGkk0LNnB8O6Zuc4MwkC3kfLDfiQMXfGKMU/aTy7Wgj4rurtxXNXRhG5z4QkcB3feuKcsNP3nnUPAOL96EP89dmJ6S2LcLFqBzwP+G3CcyNT09P0lD2LJrWQubZ1doXWRfuoPPPzRzkA89L3D7hQ32JzYSL/D19NywYYJr09v7C/69KTIkf9K63bUhizfyBv7a8KVBMDoXDsu3NHTXhSrdhXtV4leAYIsDmeAJeRvrActcm1Rq18MeiS4WeE+FkvqmK3Fo/SxtYewousLrly/P0z/GGOj5gN6A3xM97PD70M/zl6sWeOn9lHn9/fcfj/bjIE7wCTafL+D++ecv+onS4d3zmZnLyeMb86vvv7/p7XWj/01/+ctfeL7JvloK+gGP53OlFCXvN+yzLhc9P7HhC91EZ9b11HNIy7pMGRf8+cJaIrOgx0OvzIF31qeD+cKduQEpX77W1TGzAHPT44DkjfuLIkLGLa6Vg5h1XbF51R367xzcOUecJLbC+r7h60/PKwcRz/Kc7/32gq7Q9eVKb81+8+Hjq6PPAQOdDdXn5y9a0c/zl4uWpaCDd2jcVZgnXq/P1C2q1Dc23Qr5o/FsfmyriMCOVU9PF1ViNyJkf/zMYR1n2PZt6tL6vMG74RbrrUgHPu457/12Z3P9htxvzIOs2y9q0Be28+HV29ubrIvn56vsE9f1WbUs6szN7tjvnTH3xgEoGIE70Z1LcH/Ibtr+c6fHedcFXS7Evvd4TvLvjbnGjx9vbJzfsPupkzElMpGnosOABgEaxlN4FvhDGVU08t5lGRP4C7ouuWjMeWfV28vQy/euYys6z6TefZNYJW6U2Js2aN3g33PJ778j/493vb+hL/jqQ9oYxAa2qs28DEXAD+OZ/zyz/XWwv/Hzn5715SvzRnKJ9VuKtK5NC2PnhXXQhXws4reDMLJgi5013hvxOWZxflUIHrs2cl0njgZ6PblTq4ig5OR/hy/r0nq37szbC/MS/0DXyRgHq8AGY0+Dh1W8TLydNbP/2g+hJ0yqk/F5u4def5z68X1jnA1KQmMR7qId+PM4ZPyoVqWePL+Db5vPjXnOyoZ+qQN9UuDxCTkvCxv+xNkP9Pj2ek5d1nLRSrxen1b0dJHz3pNz4HMyjle11qC96ftv7/jfoTcOyyp2TOI6S1UoVbJoIf7O3hUR0zc6zwf2ueO750m9ymw74PvmPI4/Huirgr/WqgKuSgn26xq5tLYuy5XM3TpxbHwdBfKZeBSavD0/P8vxJa6ODV0mHtphQc5jv8P7KwfmvW8cyFbkbPRN9Hgw3zlknpa10nbVhbX7hTHxwt0+cn16ItdeJeQKZOggPTHCK4dqv//6q8axay1Nz9dd/+m/Sh3ksH//3/8+fzNWHCiXumm53nV97uhlUIpaXdRaUcEZrYPMoixJW8Pnqt5eO7q+Me78kH/oLOPUMN0Dj+vSL7886T/+n/4d/ALP4f6duZZt/Zc/v+vt5WReJ91vJzi7St2VzFcSH1+gm+xrvHGo6Pmh9XHf3ljXvOpOzq3Y4Ykc4hIJrVOa+h4Ch0R6o0Jq5J7GWL9x8PL12zPjaky4UhZ86iBOTmRL+XL/gmx+dinF34E6XTThCr60LA28VRXbRwT8vGtDz4itwjsfJShro08MHczvCC29fk99/33XP/0T49p+U85Y2OUfrPQP+HTiNMGvMN1H8XsBV1ImXvJVRkGvz/q7X36WfWG7W4e7gvqSdcon9CCBCPp3/Pf15SbSytTJuixa1+R9MEbcAB0864/8Z5+srSlLoU1658D599/vMv2fOZD+05/cX8ombewl/zf/3W/axlVnuUnlYDyt+tPPF/30bZHnmF4H9PGuupwiZcPzmKUwhyjw92A4VAo59yzE8Mm88q6nL6HG/G8Qk5elKDjUO4nDA0GcTx5Fk0fbbuBv5vFCfPzpl2/4p4iXE75Tj6tD6qBuk/3df7L/69fCQXvV9bmoLcjD+qeEkJ1CN+Or8FCrJqGdtegdGN6QhXzUqgZzVxOr2C7sv/RTSBGBTEVPzJ2/ktcriLNMNOj0/ojnXbKuVxRT0HeC48QPPulYRlI5fCNHSphFvuxrLoP8PoiTnTXiy49dLtZFxTdXDsYv5IfrdYFGwI+4a94HuvJ4e/NfUzgfdR05DuSLKIoI5FvJJ6uahcef+GhA78Qezm8lk7he1NahZe16Ihdfya2FvmEm+kAtAzmR9faGnXZgFkrT5Sn07aeF/hU7F129FrkWSbtuzC1AwbPwy0M/fq36v/6bv+j1pZAHZ7UUmlfHF07KQa52Pl6Y27jveWjmlu0W5IOm5nnVU0OmItiWL1Qt4zG82d1ZTxzMY/Thk5YxALgy9uYETuRxTaLHhm6wP3g7enOutW4GPjrIX0G/yFQheK2vgfJG77I9pcQJAj/kvUsRQb20kaM2xiHEQWe7XpnHevw0O/q4stCb7sG7cYJy9sV1wCNkS2gGRapUFuiDHpjUgJYUmu+ShvnEdxJ+Er4tYhah81MHMmFmGX8A6z4uPP7NhxbmwBKdFNT7LvoMGbaxXvAdwxPPmnWyT7DvInhJCR406zNS1uFBm2m6GONn6SAppSrRqeWwfV0yoeASESAK+UIu4aez+J0GPrQN3sYAFYR5hIfHs+t5//yEHv/8Dlr9j5ekPgEJCgi4RfDFmz9+jAhN3hTQGeL1wygFQR6wEY+2A6ufxznhZh/q+dDnASeuf/Y+qOAT8WhHLBQ4KH32CbzGxUoFKZCCpoRPqFboRyr876O/AbqNg9U72jd6O+sDr1slg2ZKdpIsIT9HhD6vCBo/XiJCfOSqB56BsY31AeAn1/st+Pp8B0oBbrmAzv0DgFmAiwjwhjJD4lOAS+D+eQlFBE53PpyZ5GBaEY96O5FCf6MrcQ2C224mRQT4UyXLh/2ECuGQTwQd+ejz4tm4/TrvwPg+8FLrP+AzIgQqRUoCvtN2kmhcOjqPCHny6kQ74YBJ+plqKTn5KJU7JSeOAXzVtCNw6f4MUtz0eUWAhBfbbz7C16MmFPHXAsi0yzCgXwpfppH4JcQGkncGpNP+ScT5PeEpaQeNEtiIEEhludweETLfEeAAr3Gf+JW4qDIoT0j30RYRwDdiY1HJMvmRwKnH80BHVGrqk2rfJWzFKsTJN+HFBTTACJ6ShN/QUUh8xOWbeeMRifwtRbhW8/IjaD7qgIQ305y06RFuBJKWCfPxKl4oAhQFizulEz8dfXnB67t1535GaYqmFcETH8BnXw8+2951MsGp2Lkttm+V6Vp3O7OAzMTmFbmaSrGhhrUg1CT/6cUbO1cPG0gHPl89cEfI/RTCl6UC4+bDPHkRdOKLB/zu2Lgui1YWXwv3A1t74iPmSE0AABAASURBVH0CXJlMJP5lCa2Pji07Non4wC3LPaYcPEInFRHKkpPXtkgKQTtVqBvQ2zgw3zmgA/1sc7u4sCqygC8ehSo97C3uUsI/qOXLfAimPt+l+PzMu7iM/1GGDLeuBd8obtFABvum26l4fMibUJbrT3SwH3cW2Tdt6Hbgbw8gIOjUkePEzidwETn7HLwf5PGdgfzABgf2BBS5TfPR27jNd5K71rVqsb6B35mAGCJTxIKEqlT8RWVmUUF29zPOnYma7RvURQQQj0/gO7aVS9DnZEDdOOwzyOqN3rRvdHKd4YdMyxMeTz52/G+wKSEcqjMhuN8OJly7TstEW2dSMHmna0TwbT1Q5tPjKxSSRL+ThdGdDcQdWl3WVUTIvlSZpFX8SUyWBx7szYoDXU156H5nw9MbKZBVKZqLlYUFAOP/5LfxbGruY7y1VepT9hMX26mUhP4JfQmUyCCd2OKAjuWxHCc+72fbamNSb/qVsVFcfr/jo4Yr2CnyoasK3gojxmM+d/o1+pRCJz6IqIJNWlvhifxlg1H6OHXb3nWwUceohNRd3b4WJ3BDFzbuCni9eW0cOQ0j2h5lWRp6WLSsCzqsikgWShuTxFfd2LiwHlqtwDRZhrtpEacKEYM5S8U3CrLIdCXh/jKtAu+NGF/XClzBXgdjJ3b/2MwY8A/4/DzmVoEc8E+N+1fkt+6M7KFPegwp0MODVpfj4sbC3T61sRkdUVRbVUJ7DHBh7EGguHQY82/scpPVEIHtutSJtwKzs4DbNEMx4w5ykk78jgUE+tiJJcM1dOL7ysLEMtKNHqGCrjX9HLz49Z0YwTUUURRKnejOtujwJq6g1v5v+XhVRBCjoYddVvlAtaJf4zFt82049x/wbbkS4hcWExEB/gGOoiwFsEC2IfNZMueGysbmDKzLfid1HWzefPrknfjoKGe4Z8BZ6sNCPAf4MJLhLUPFNq0V+AwJPO67MZbQjXfBQ079Hf0utyc8ZiQ+0GkL+iX1gr7LNmGtkoOcZ11s6FlzEWD8gg9siR0dFzs5syO7EZjeM4cA3vR9ZiMsoOPN77c3NgPRt3MaLkAcrFra4i4fJSYfG3FmP9+Q3TJ0YjdL4K8Nn1+xRVFG0qdTpIItam3KQh20UIlO+OqUwUtHfyd2B820xUmevLMY3vAD87r6z+VVNiRYIEmJHi6UBXzogc1n54w3Ngc3dGk6d3LFOwfvdzapDhxpYfFzZUFrv9tZ2CEEyino1brlkXzgXLUsBZmRgdx8ZYHaWlWnzfKZD/OKqnXCn/Uj+MksKsUlNOOLm7girI86dWKY6/WCveD3oJEPzXxrxggczOfMlIvpZhbqCjnFm0UnLAe8dMa/bd4DmgtxVGbsaLav60U7OtgZyxM9Z6Y+dVLxu7JKBV0U5DpxHG+o0hOa8J+V3HWIqbCyhL58+aICDW/EOo4OxtED4b0xav8QV0BDCmFaffl2VWU830/4I/bFgbPIp2IzfVDOviP/qSzQKhW++pTNeljWht6rLnPzlM1J/CE4gM2oCtNgbMoCFmy54Xsb+dRzgXcOdX+8vLCB8y77gIipAu+WOyKE+Ar+iTLGgP6jbGz4GQ/VwITWdVHFvyzXTj48GF839GiZ6Ub3BBQ58eNGqYyXB7y8cWB0gwf3c2ht8EZI6HENnehrc9zhQ/7h00haQoos4BMX8RFDpAVdkd1zgp25B1zS9vh0+prWslQl/dy2EeemZYhAPxWeEmEtu2Nph/8OQ4kurterVsazLEL+c9rUsCfx5t/IPND1Bp9vxM9A2EE82ocGuvzy9QpfK7ba6Sx0FJShxkaL7RFpDoCE1gFPfmseuyavSYw2ZKvY5tSdjeV35jC+78yXHOtZEt03uoUGfBz4mGOood+TGDMvc14MfqGxgpwFmU6C76BsjGEbsW6+aYavKh9mPX9ZoSu5TvPqioD3VuXcsMNroK+IwOdvlHed0F7xw2VZldQL+Scv5IQyD0RCwg8De3WYN03DLcjaHFuTt1TCn+s8trTWlBno3IURgv7Ga9uI3DGokoIcsc6S6MN6XVb3Iz/RXkqR3wkZIKWIwgbdhQ27r/QpD9/H7xq0AloC6SDza16dTfqDuckdG951I5/e5w9Z7bzv6ujcYDsb5vcPHG1ZsNeBnjwGwS0wB76+kmtW4qTAo2EjYvJlP3RZlyv4Pd4/yrZ1ffv2TZmpWpsubKqu4LB+V/KUN1kjQoJX61Tko4gENpFr0Qotj5uOrzubkCeJqWGLlRzT0PWFzVT3m76Av//48Tp1YV4KOruwdooI7HowXh4ynLgi8LWp14RGw78XeFtUULD7mp7vK7xen1ZV/HkjJu8EdmcONuDzJMctS514fTcfQu+gl/3Vtkj8wH0rvuHfXHE+XZBpQb+FtoIMjcCv3Dv+7ZizL2/knQ1bGJ3xlFqNVllSK33NlwtqxYa3aaeSOf3eMOZlkDMwGzJ3YDYNXgYIE/+IlPxsOX13vDw9XdF5yjy7bpAD/MOl3pB+fSG3HptQj8yrfWFjfLF+r+5XF9VCQZZJ1zr6iB1UxRg78DPJ9nl7u2vD1xbsCBf4Ge/bffJjvbl/RMg6auCNKMRiqqCvwVw9OOS7cjiA+2hZhd2KVsbqUoqk0M48bSMn7ORw3zf83bJEFHhfJq4TXxbXK4ff1oHtan0bZnCAYvlG7/MQreNzlvPCPPHi/LyWSdPvhRyVaR4WlUy8GKfi2/Gb8Bu0DaqMe6CIkznshqyV8ffKIcC3b89wIXQzVOD/mXnYSU7zmLYzZljXd/z+jt/ZDxw/zrEdXOty0YoS1rVpWarM74/vN7293rD5mGW7nxJjqH+g5p2DfFIW8g/l5G3IPJmBr+T4bz+T5z98XYzZ1vOs//aEXzT6od95AD/0xkH6Hdw7+fKFsbdjbzHeD8b4go82/LXiCwWZSl10ksddpGS8f4PHN+4vOhlzbvd3+S93PDFGXSiVvtYTalO38mAwIpSR2K/pYMy6Od/bv9A1TXp6elZC986cIGKgy5jFufqBp+sVPt9eX/Xy+oP4PGa7ackIKPY3l51x6Xbb0c1QpnWL/HWFkiT0YpyNeLYuN+aRfr7YLy7JvOwd3byptaaHXdAbfhGK2bZj+5WctG232X7HT88t9D//X3zT2+03DiZD0qLff31V0qdyIIeJ9fx1gX6njQ88RA5NHqmN4raqp2f8AR8V9g4VCT2IQ2TvQylCuIx8WR+ENrJBIYcKsnj8vyHLfUt0k/hM0C5l6VqRa1mrhL4t78vLG7Tv8uGyD4yeOGR66G0nD3ntIPmvthhec6wTkmgeqv7+2w+9vt1mxc+/fFElDhAUXPBR4BF7d8ZE3ApqE8OEJRQ5qL2LlIhPdAWydXLBG/F7YohC/gznNQm70o+2MSwpz9T5ifTHk5TYww+3txOfOOeh1Mk+xPwhnVUTt/V7Za5+sT4V+v33FxmdCyqXr/nshwiJwoe7NNupkiWAT9/v+CstNHV8flfFP674Oiy7Kzxpyna7bdAJ8rgZcY8uYSOhmzlWwrvpbIwPO+NR9TvCkZrlQ2Gr9r/97/9f6qWocoB3+brry9erPBfyoa/t6TXN0/OV+i96fnqSbQQa+BiTP/OrzwtH2cnz7+/3Od9Y1lCi606sK8Sew6kb+ck5FDboL+3EtGP0pC/cI49knu1/zhu2S8PnHCMil599w6b3yeNq/MzxE/et5NaCHLa9D0ZZbguRdWCr8xwTL9/M9wJ9CrsP7qHHNaZO7SeWz7xlEX06/n3Mtgec66TH2HuqZFXi/p6nF4wTrF+Mo5OTnecSQd6ZI9/Yz/iEM17zuDHXMX+AitSNPTZ4Hcy7ugh3mbOIQIYDHxiyPiYP+MiJv76SU63n2/tGHBkGXZKLOgdng3KSQ4VOlzXlmDNdvxvvxINDDnzuyuH2nTyzME5VbAVJaFkDE0qA6YBJjzHv72+871P3z0+LKvHofs5d9v2C3x2Mle+scYynVKm1b1qvT8ryrP/2/3HT9x93kTrMihzLaFOOn3VddGFcrk3z3ToGFbpu0EyVkgpymcf8A9l6F/Wal3m8QdM+Tq0a/pJWOK0H9nd+ECL5uRPYbmuMN0yNoAUQOuX74xOa7axXLpeAbsx329U8OHdd1pV8vOJLKV/20TE6cIN5zcNm3fMpxrmNJORwtiyz7MQBc89tzjdObcyt7QeWJ0LISJFtOYjxnXLoQF7QUwvAQEKK97I83tk2UeCjCGuO2V8WFujPz+ABE/6zautMij90GJGKCCV6u7D2i0h9XqgMP+yUHXucVHcBpjAILAn9DWh2hLANdtZKnbnLgIjxZSnoasFf3EHg+Gt51IByuISEz8rPIrGLF3AqA+lEo6mmnwVx3vlYMdCZgnzeg3pxZT4e/G5m/1l5NAH1+ITx82jYTzy8Kug069DCw/lO+d1tLgMGxuww3/xFAVtIiXQPWNQDDB/a+PDgPqHgRShkEOTHTDZ2NGpmS4QNNHRMZUq8ypdVYMV2aHtAAx06CjbeGjQrIEkROhngPZlQd2hIHUDrc+AqpvPJn+uE0jMrNNCvdT8x8EW9eXWJCNqDSnGXSgkldX5xeweJi0L+QN80KQSrfAGbGfCoPy5YmnC+f1YCRt34o7h+ygujdrJSCm0n1SCODr5QgLfPoKNu0ATCPvXT0UGHn6BSigj4LrOYF16pE/jGLJj5r3clmpJOcJFHdED/Tva64+Ang8pB5ckAFiml1QZdSNLf+FxCHYTmw3fQ0BYkCZKa9GgD50l0Asa7NJMEGcuwgMBbcAvuRbiB0gxTI+WsiwjuIb48zIJfH6ETInwk0abHZR0WdBcRmvMEabbarydyiLpeXNaNLA91g2K6lgF2J5+wDNQD96NdeiT8VKsVfYRkjgIkPD76dVkXNMyPdWicQha4pg5YvkumMgO7Se4HeWUBKlOehBv/ZFwfV0iRhh2IcaKDB54JQ5u4LDsW/mgbCte70FbQidvFe0I3KAPlhYoiyoMHG0ihTr24RgfbGDw9PhFBq+D5BEYChSJilgeEJu2OQFTjV52BcAP+mDwDKPMAVvofGhjbNNw3MhXzQUruAxwHjtah72L+I0JBo8uAuDm7Mwu6M/kDlYzAdZ+JOehbMhURSgq9Zd5muw2vv172ScBnRUAgIubzTPbEwGwD+RD1tHekCwZY1CdeH/jdRBnwfTADNZ0CTBZ4AFtxLoEfk7ZMVOlk4DMN82UaswCwLJUBpUhMuAwncsAg9p3TaimqxssGXDA5jAxFSHzkqwNn2MKE8cqiujDpSWjTTX7GSNgDCTyJIsWYvuMTtpXwV7LCgbSjlJ1cYJyrf1Lvcpn9bmwgeBJsXk3X7RGhhA/MppN8cWAX+34pxEmWqZ8CA3Yt148UGpRoUBZe4L7DjzjUzaBPpFpbaW4yM6Ajx0sRoUQthYVgbV2AAFfU0JfrrR8JfBCKKIjKs7jGo5wEtXNa78jHBGUoVLKptWVlD0dcAAAQAElEQVTeB4xZLusCUHJVlzcYDmSqxHy1LpHzwG53Fqtvr7tu7ycyC98iNg4KOnX7AJHLSa771LF8kS8WZmYRITHho6fmo/QHv6UUZST1hnEDRQGdk4lZqlb0ooS/R92GnTZmWSc5GzAVdLqs2HH6wtBBgNhmN3g2bJ/1uzAPY2qVYVuryhJyXWUzChXK6EYf8DXkq7YHTxGphGm3meZBjKCiqYMOfMmExwDvouT5RJn+CXYwiW4K/gldb/BjPboP6pr9jc/vsuHtJaF5DQBQi8zDcXqRhKLdPlsfX52bOT2pv1sfGHK+Y4NWF13YkDWedw71PIkfLJaDAQEWmZwvcFVUyzrvGXX6HCA6kc/8GM56cgy2pcmyKATfSAYhWETeSsE26FxKOHq0d3iJCHytKCLAObBTZbP1IunxbpFRHxNRfAofMz5xtcZ4Cv7DcrSirKKv0K+g1eUNP9HZdrB8BV/NDHpq2t7jX2YxiCAFv+A/eYVAkMQKRo8I6oe86D4xZqR0WRdlDHkBuOJPFR85UYj9uQNjXMEX0svydfzK/Jv0sqzIWvEdScQ24suFNwnb97Oo5Ir/pSAt0o0OFo1SqmbyLYUABWEnYCOGKvHX8E3fAyIzDKhn//SxkGBzMiIU0RRgsD46ixQBEyllCXjoFAmU6sjvugTXxjhi/ip5M9CJc86dxcuJHV3vuLH+YQd9LyqlwXNXBNA4ZkZRZlVC27JbF9aT8ddasQ40QUQoYN+hwz/IEqlBoBlnzP4J7qsSOTOlw+MI/NcSAlRig2Aw52iLgEtoFeTeWSB3+YBOXKVQX6SCHMOIFUqQOWY2FsLWo/VyR9dDXd4EkVLmcWlP3C8KeBnYaLvbHw7NA6q7oKHJ7zuL8hurviFp6rEPdWSLCOimIiUA9fr2wgLwzuNJCYpmTBXrK8t89uaBY/HOBqpxnSSdA2fIUkSP2QdsQoT5XMoi54wbGy0HGwV9DC0LPINP9DCgdXuA7+FP0IS/l5dXNiHu2tjM7DYCCA13HiHJtBLZm+rSNCLgrUPnQOZDSKeGTSobAs8cAps/l8hDnUNc++eAD29IF/i4sKnpTYFSsfsIbLSxoXnXjXxnfsXV0ddx3GS7IKogoohQwda21wmPHls25PC7c0Bbqkpt5I6TcgAvxMUK0WUEGQmfBTkKeFLCV/iS+0dW9BcUgSM++sZsO4np8zx04+B2Jw78bnnsK2Hcc5w6Z58I40VfHxuriI0OpJM46eCZcmQqS8AD9dTd2SA6sStUqSva0MOO/3ViIAN8FkGWIND7gMeBXk7i5JQ3xDd2jBLfL1X0H7P4sHv3hhB4TXOgzz52BXMmyKthx4WysplhW93ZTNzYrABMCUAtTTtzgDd2CR0Pwt+jFHATkxEakRALGU+ows9QxBBdtS6LzsO8bQoqTmIUpqk7dE49DF6HFEI3nTohx6HRwVQuwr2pF3faGFvsP0kOKszpGj6WzOsOEtCJ30pDy1omrtaq/IM81yf7QYd2TH3d8RHnwJt/2+nHOz2EHLQRUA0ftLwH/HpON8Yp5/IFGQptluNOLB8wZVvcbRvWf277+u1ZT8+rass/ZHjnwOoE1rLc6ddPqbXG+HnljoHQkf1gw77vzI82dExannx25Dd8qUUVnLaVyEHisg4e7QGtE/10NWLO8Ld357iDWBz4zoneTtnexfYiz5USxkCfU3102dY7m1A7PAx0OO1jYxiqd3XsFSn0JzlHH8SafePkbpyO4wj0x3tEyLaxDu8cPNnfA1uJa8G/Ejzu53Yrfkd3Jz55YteCnAN6EQH10JfnL2qM31c2uzt87fjvAGE1HHwjFFj9wXdANuh1I3YMZzq1VfS8SsT1+8f/72efFLAe4wa2HeTEBRoibg/GD6HfdW16fn5C7iHb7oQncZk2N5n/z3IjTmBJsDxLB9ZwiczWTahgS8mHVMYfEcRI0YGuNsaXDn3H6eDwS+YLZNax7TiQ+WReQ6pB1IQfIKhzPWCqdCyFwY3ccr8dHB5temez3X9+0ocbk5cu/OAknu4KCX1cZF8eILBesyS4QyUbfIYOfPU4fchyAl8ojVKUjNOOGce/++7sUh/Yw7haW8Ex6Ds05cY+G76+MacURK8chmSkAJoyWL435pQHMbYy71nWRRfWXmBAt5saMb0Sw09PF7k0Nl8d0yeKcL8dn6lLsPG8TF0O7HgSNOeJjOQ9r/M8vt9vJ759yHx09BYBM/hNZwyyHwQHVAsb4uuyPvjahA6Kam0qJcB/4eBikee8HqOeOOC0H23IXmsFpqhkIT+s3BO9Fl395zjRaccPrIMTQ1r0jCoQyZf91Hq0rRI/sc8e6D0EvlK0sn50TtO8Bmqjh5EMfAk5Gv7qOeyg3THmQ7WNPDQYHyCriECPp0RuWdHtsq7IVJHtlPnZscuOfSx04PeAc5D1zsHDG/3u8qHhv/yPvmKTKlxMWSTfg/E7eL4yXpNu9cLmvdd01sUFGkHeH4wLHT5OcgnksWVVYJP77V0D5hp5bB5MYl9E1YHdOqx2Dodvb13vbwc80Adcl8tVV2LfctjGO+u2Nw7tXAZ2DNYi1vOOY04/xO86fn13XBFfkFPJouPoyLbrNnPxUC1NV3AX7HTzgTf6CMbsE//Z9puEHYYCuUMiHxhHwd6RUoHp5jwL/ZO8aF80HbEWf3s9OZy+oeegX6LzJI9clFnxw02394NYPKx2WWeDuc5BDFj+O/Z7+fGmdw6ILJNzzuhDvizrwPfXtuqnb8/YB0a0wVrX//Z/96SvX6DDwc2IF/la1ycySSgLfhnYHTwLsmYw3mOUyhiQWXSa/i72LiSGHRHOWsh9P/30rK8/fVVZigJRvv941St57i9/2TlI7fr9t12//vlNP36cyCXB+sS1oz+NoStx8svPX/TLz9/0889PlFU/f7uofthrWar+9MsT8VX07adV336+4murRi/aN+xTG/ohl8DrIHeTAqGDb9y6Xslvnk//9uubXl/v7MEKHmGSWO4S/QO/PHRj3ppJBSWb5N+G91+g2PChAY/OJXfmSZ4DFWJ95fCwj5tG3vXLL191fb5KJQXotJd1c4c341yWpgCvc3ghMP70y0+Th1qr7H+VOcuNsc92dXy0+gRf0o/vd/322/ssN3LTb7++6535VDfjsOrPwK+M+8vXi7wfpejwgM9gUaGLiBBM0q/j19Scg7x/IN8bvtW1MObt+PP9/oY9N7x3V5JPB/Z+5VBsY432d3+/mhQ4dv36D2/qHNL++pdN/4f/PXP+1/8I/N+krWoZ/0KVseX3374rBV38aPTUgjytPutkLfD+tstzh5O5imgb+JT1EBE6iUET+umnn5BhiCY5Zg9k3CbfN+34v2W2v9/JGRuO+P37m379yw8R1nq/Df3lt5t+/P6uhj2uV/giZy+U5+eLfPD4Dd+6OGfWUyKOB1KbjwHPEaE7e3Bvr4deXzZ0dPJ+hx9RhgpzRx+IfnlehRuIWiV9voD76h/ghWZExx9TzskRQ3fm/Bu8jjHB4bMr0C/DiEoVMVTUFqmRp1trqtwzU8/PX/X16xdoppy/s0i//foi/4DAhl92dGKfOblbd0G+jyjYd2MeNyiSff4HeeLt7YR/KSLMMr5wknd4RMl3AvKVueRUP+3WsXXgd6DpA2/4qmnciGvD7zi45fnt1033V//Viq5UmTbcyacVZmukbNuVubB1dGcMuePnmFO944uHS4ePMfmxb7yz3+f2yjhU8E1cCFiAY9H7+6J/+3+569//uxMdwlMLrdjhSrlcG/oLlSLgA1kHRdIQsF0bfqIoyqgK/pl303G5kyd2/wU42iNDtSQQQn8ntt8pGzrdJ58FgyW2cX/HruOtwkfJ+qAHyY5RIKvaJNRA6VrIAY38WGvhPRQp8Zl9PN4cjOeJQ9UPmAtj5srAGlHk+Nywt4vnUDvxZ/37fpLsHvl/KEKz7Mx3PHbYfjvzdOOHJVnWA1/Z8O+NMe7G/UTB7udfRjmZ59wJogKPBT3wESi147sHNG0zcQ0LP3igNQEqKN131w/w2R8N6+Jx3zzqxIb4mmllpix/SYkU/6GHidBIwSraUwlAAluSZ8rkAzxTXuQwHVDon10TDcBBS8S0v6CrCF7kIjn3nAjxMKA0m/TXK+jsugehrh0l7jjQPyso+TwPdbRqmoZ3+SuWv30yXTskRRR3+NtmPwOSWZQgieDFdRRYUYTf/3m/iPiol6biwesP1UrkT5ypFP0Bc1pxyOx2F7dnpB4ynvJFN1UmKxEP3EGlcXGbNDo4vChxgRtlSfALHMcM4AMnNuyUgQfIqfNl/iIC2EC+BJf+KOKKoC0p3AGSQppFwFFwnQc8HmXn3kk+O/r/27LNJHtgq3Mm7YggIVQlQpVS5j3CiMWz5DoXtwe0SwlFhKyPjk0hK7eVksCmFHyAC4rlOYmoEyf8ANVfL4yLzIafhS+/Hgxchs9S0DFJCFqPPugDh8SVSFLoEdkc5AfyHehzI/CPP+r61LPtYB4e/R/fOzCbfXT2O6ccpmsNFmgmcgSggT4i5tPUaUQqS1FST7OsaxeDBLJGSblkFuDHTPAnsnQC3fAu5sXFz4rg4yJlSWzQtK6rlrUid8iXE9pBZogI5QfdAwXs8O6ElNiitcKgWLWQEBsJKSKgPRT8k7lkYBVl4PSftDsTbOvMeHbrDT5PfNa8bmy2mm/jXdYy+RLXAc2D+LYdjatCyzBtMb9NJcvk8fMOOXUUe4B30iFh2h61NXhdHqX53j74r8hdoRQUPibEzWIEXy7WgWkuTFKWpQlRDQGpIb54HiqlgCe5Jz5+UPYpQ12bimO2SBVd1VZ5r7Nt5b3VysDV4Vl/4MWQ8hXYNy0vsnqwVbpWGrZt8Az5DgPchKurE38D/gfy06p0f5g1/6YbQfzQ7raIUFIEng4+68oL6xM7L8sy+RN47kwIbkzSMZUMSyc5Xz98ZMi6TmQCVL5qy4eOjaM2BmsEp2Hae9950kQjmD5AOuBZXMeMpU2eQPMKDuso5Qma+XBd4neVwdwL6nVd8FuX9rhfFlnPlgnUk//Cwsj2WuDPbYX+DV2u2GRdKzQK+AO/7TNuQ0Fdg9QgR3licWdywSwIhNdrUcNW5te57I7/egAvRWqtKSJmv4481r+LZbQNrKOD+J+TNto7kAI8S2rqk/fBYsmmaWyOXDhsbsSXUd6YMO/0BUTBwjuht+A3l4vldim6EC/LWhURf1Octwb8bzNv3ZlE3tlMO2HaufGTP/N7YIedCYR/w+6dibUXOXc2oE4mXVJVKxdkrPhTakXPy7LCTirMDE/mz7ltI8ff5gT0Ds0NvZ6oYMg0MhNIKZSqxMMTm7iXtYFT4BkU7hHQadhz1bIuMp0VWvMZHbdWJ3wpqaUtarVpkJs7GxTdASCuIQWkFuzc0FMwg9nwYfv2YR9DDx1/b810KvL4/ijL2tQolX59nDrJV3fyzw2/tQ0tD3/FIAAAEABJREFUwqNAf7kgR1M/qt5ezkdhw8A63MlXGVLDhhWfCZ7P3qctBsaHRZiMqR/H1xubZ14Ev7Ogc1x1ctdJHJrfOwvLWeB7x04JMvOGYuVrxgd5lmrlZC7k+DSMeXafdyb8B3av8LMyaS3kFOvA7QOGskjrWnVhMbay8FqWpn0LYrGz+L7LcG1ZZFmwphZgG3FumvaVNw66DnRUS1FE6OX1lQn5G/3ZfOH96elJJXK2RRhGU3bnldfXN2Df5d82e2Oj+x0dWCfeAKSrHAsr/l0nz4cs7wUfvF4v0wcCfO7z+vqijr0atrswOS+l8i7KiY90vaLjHz9uuhMD1rHjwXfzPPWmxzU+EtnSFi1sStZWkLtoce4n9yzoZlkWHdjnhq8fHMa77grNdVnJdxW7r7JvA0IcHNqI3/PDPws5qJCXKvq7XEP2hRcWsi8vbNjha4K++Rm0vMOz/SYitCxVCzFRMFZtVSs8mH/r6sZh4J3Fm+usL9txlktV4v8Rhxp5Zdp2bSrlMVfIkCIC3bzpwLfMy0lsGOd9e9cydbloISaCRbPjYd83nSxOTvxpx+Ydv44InfjswPF4hGZBBw3dHxTmriAOBfVVGdDuUgeWKnU6WNbul0xloR2fpFqOXS/av7Ah8MxG7ILOKrpr8FWqpAhJ6LBLzj0uWcSi/ElP1ydNOyHXxsFXRtUFn3l+fta6rhodqvAFJ4owHnGX1gu6XgeLywP/PXV7k97eNuLgJvvPtAk4S64KNlPENQQD8CxslijV6Hx/en5iU+yJjZ8rvECT9uM4Jq87tr5hs4O76+62IXxuLPo6urTdjPcOzCxsVjlHvOInoyPz5B3imSr4RsEnOvjf3x1Pn+WdDZfbtK1tZ7wDe3meZfsJsV/ZRH1lfB/wvaCfFT82by8cGPvP2gZjTsN3CvE3oHni1A/5Uh0d+t1yt9a0ECOFGHl9/aEf319nO4Evpcil6JH4vjGu9LOQN0P9XFQKB4KMMy/E5ssL+UIFoQKeD2J1lxfKG7kv8OMLcf/ly5VDhCf6pcbo+EvIPmG7V2LV/DvfXK+281UB7fjIj6hHLq0t0JCCxmVpcrwtjt22kvcGm413chibZMi+EkMV2U3/69cnmf5Kn4bOaxVX14+X73qhCD94er7q27crPnjVBV26b+dQyDa+IYfnQetqf7hAtyqiqIGv4NARoOPLOr1xwPX95Vd0uOvLt1VPX5quTynH9ZXDlQu68OGwf4tuYJh1XXRhTpAlVCi2RynouZ9scN1km57nic6GAp/ZyUnv5C9cTc6fHr8jQg08SnF18aoA14iQ9WY9Chn9WhDestyx54bPGl+tK32CIi3kp8tqGXPSPqAX0XQeRTsbFg1bXZ9T335u+unnRV+/VX37aUHGKgJLj6ujIwkxIH8KFRFLFXsn+aWoJD5ALBzExsF4dbCBWbHhlUMGy+o1zJibrOOvfUqoUNZ11ZV5lu/m1fDWo8cx5zLnttvtRuy/sUn3qnc2dj22v3Oo8cZB8/vboK3rzuFzLcit4PmuQUy8cghhv7Wvs4wSVerw6fFiJ94LgrTWlCXVObQXuVXzKopwCfXe9ftvd31nc/72Fnp/HeSgHT726Z8bh1b7zL9DEUHvRx/THyOZv4r4GhL4eueOjwCIXer0k69fn/HRZ12J+VqKrIcrerMunC9dbOONfH8nByW69m+sXvC9pS2gMr0Bn5L11uE3syqI36enZ+hcRXhK1Igr0Xklf1sHLy9v6O5dOz5xZzw+yKcROcehDMtCByweEfjLSWy9TJldmyVV8T3rzzY7GYsAVSiVWZBtxUNPYJI8cUG+65QzAh2SG0/49G8hu8gXejHvtrXl3J2D59zesg1DyPJFpIIyRpC/D52M58tynfitt8qclmYlXxGhyKBvcE9g9ynDjx8/kPuGP931Sh5/e31Hrg2/cfurIgK7dcrQwZz2+fnbPDSPwE86Bw4c3Px4eQHfqeM46Hun74Yed+wAAHluXRuxUeU8ZL8yjTf8kTQAPw95BJygRQX9BvJ17LWoLYuW1uSNcR+M3u6vEhvwK3l94UDlwtj4xCb65brSPVF7qpSUiLH5g3JF6hh9YyyzbUoW8K7Y5DL96zg2Gd/z85XN85W2qlabGv5kHMtapq2uTyt1jfYFuAuy3tHbmzz+zU3o102DeOocUGzkknc2z79zyPD7b2+MOxu6PbTdimBDG/G5zfnvHfkqvDTmBvgIc8U3/MG2Na/fv3+Xr6enKzn+i9bLRfZ92/WZumWxDFet6CgROWbMdgXrI7Gx73ixD71yiLWR509izvsWzo+39236RZL/MioyPT/sCp7WCnIW9b4h4wsy3rCnn99lfzHOgX6XpcLTQn68Tp9r005FCTP2OeH19uNB7A90I1sHH1yw3cqc3nZ5YiP+iu1WyxDu23CFim/e9f33jbE2yRkUfPxOTncO+/H7zmHNrnfy3ujAI+/JWtHz8wtr4m/k7y8/iTFKzHWSPH5VYY52HPbRjo/u+v7bD/1GuWMQ027M3yJPCd+KCH35+lU/c7j47dsXff4FmtqqfDnHHfi6gCuZeuNA9Z3yg0MTz8UW9PLly1UX8lhhTrZxIHYnX115/4lDT/vaQ0dVl3Wd+mr429cvX7DDk36C5k8/f8WuDb3v+M4rfvM+6dzwD+ebL4z7jiv/0JVt8sr65sbYKXRdCziLdRmwGPQ/yNOnXn8c+GjVuhj3FRuv+NNNd9aifQxdllVXxus76/v7a1Vgv//lf/YkXF9XbHa9XpFpwT67RNs7h82oD/tUXiv47I8XeV7y9gbP4L3D09nFIWrHXjse0DXwU7sDJGV+UYCcBTpfJ3jv+KrtjKiMMaE3YulG3co8YL2sKsznImDhbz5+R4X6+vWqp6cLubbKdTArQc/grS5a0bfXh4v9jXEhJmXBhxS8ywVfO6nfmJu8Mj9keincVgKiw6TnKC+ef7NO3C1caF5P12ddOBhf2kKuqJQLcf0F3GW2U62GHp2vkirzFxFIDAg4jOodPxE8UE0fFKIDP27gfbwG9r0xzt9voR+/pv7d//tOjIic4ng4uB/QxRZrlXW/46crc7sLugODFEP+Z3lM48nzN3Tq/DbrEhAa3phb3JhrvJKnX1gL3hgTd8Ygx7jnn21pWtHlldz79GVFrqI38szbS9d34P/pLweIhvrYtD7jg++h/9t/nfrtO+MNMn7n/uN3nn9/0Rvz7A3czm2DsdDj0I8f7/jsTa/g3Nij/sHc/cf3F9EsX7UgIzaMCPmHCda16JE30QVzkLY2vTtfMHY+PT/hE09YL7FjwedPdfRYl1VvHOJ7r8N/eRFuFegHlPiP8OdEl6ELexAX5ra2meM2yFOhxG1TIc17J3d77nAyRp4waV4G5htoGxDgwrc/SpbQgh9b78vSFBHQDCV3Uoo6ODb0hCjYcRADN/TdaBewUknBX5FtsV5SF+LWP1Rg37rPfHPT/f4++1yfL7Sv9EvyySmPWbe71zVSggiS8mW/vuHvYuwQ+vH48coh72BMy6wyb9N/EGzK17umeH4nLuarZaZYBtSrBbvcyQPGZZmsJw+5d8ZAzwNKLvjsrk5/w9zwuYjQlVzjkiC6YaN36o3f4+LG3Pr9bWcsesc/3tGVpmzLgm23m17fX/Xy9qYXEsgrezfffyv6L//N/0f/8I+bmN6hk1RjH6UUzQv20NUGHvIj8TYopnNnn8uxdmM9Ydt6vmIe7uTHDd/S1FNMHH105gSDedCYftgB5Im2UGWtZnsHNrN/WWklH/VSfMAP9LARy0OIr4J/HOzj7MypPVfYYHIjB7Kdqcc11Mcp59qMUOajlJL4bANHwM9B6di8C/aUjPMhmFAoIpX04yb7/p04MT5h0IzCLegn1mn0J/6sj5NE+JBrNmvEmKW2qlosh5Cf+MM+G4x6jARC8xr04SEhb9noIlhVZkh8cCGd5Crb9o6cHmMHlRmpQqy7j0FBI6rU8ZeIoGvIV2TK8I9nKYufBFxnfOq0Pd79DQu+PcpEGFKCIKiCJt/6Zx1mxfwCehKdLxPmE941Eamg+PmvhT76LK4NFbgbCNDpzOdv8BhOggQlKCkrgCee9TfXrIFJKdFKhOk+ms9TCP14dr2fpmJAGhPWNYY5FTxmgQb8FO6AUCMcKOX3zJzKw5dlB5rw1EUEmyf9b+gIJ3efkPFFAEkx3U5nL0xEQhEDq/FY5oNFUkcHEaEICnjFFS68m3aE36ROp87oOAt9OjiNO8S/SH9P/vRQn9w23If81E0MnIN7hOGDt8fHdcZ1ojQnbd/d4glwKUURgf4p8Eb3+RxBf798lPS7Pi6eIwL68Ayf5iciJh4/2+a08AhjdOnAdBZtk+4HnHl6FIFn0DexRVCQExj5Gv6ifNxPMtNBcALsz2zo6KiDPyJkXSqk0zr8qO/cIWAiGjyjLp3YxHY5kK2QTDGXXERnQGS+IkCklKjze4eG8Q7kEFfJUIRLQjeomSSmDa1j45kFnbu/S8QDzsCl5MOXIPFZbRjTcQEb7RXcOfnpIDvY0ThIHrCNnoI2Sgm5zX0jAp4KXblLtCdtpKYpHIQU1Ab4hL9TwGlep11o4VXWTwRwfKgSvYkB6RPGdbgJ9EVJEmKRwWtt8sNOQuzo3/zQmaqQYJhvzTK/ANWs5tufAIQ4I9EPpokePAqL+taYCECM7kLdMp2DkQ2VQjcUtPFtBDLfhqlsULhEBAREH3BL3JN4N6+BTjoDxlBnoeTf1oWkXEzHfIf4R3++FahtYRB1G2Khh2P2DxOTdOCPbqOLP7OUoCc+6/pPfIDK+vA9IxUUAbfjTwe+1RXw1+TqxDeyFJVMwIMiWjXbl7pqYE8PHrZXRMy2AT3rJaIo6Ue1XHwA4smx5pW0VfpLkZWvIimps5/AQcRso1LWYYEHP9u/OnwGLy6lBO05+yW0pJg66TYCC+adjavT8AaW5L6W3f1cspjWgBY2R3ZA5MmhUYVxgQdxHji7WzXpmSeByHG8MZBvDNg7m3qOCUMFCCY/dN7ww3P+BNjAZqcO4uY8d3jp0AULviaM3uG3M6ndwPP+dhi7UU2YTr4ZtA1g/eziRlzMN5l1l0RvZVbCLM+2ueNqY7JvPXQMxQecY9JHRFm3lsd3uszJift0EDrWTmiXTORGI6F5oRZkgX/IwChtRY63DV3Yxt28IpPlcjEf7ljroojCxOtkU+CQf8CrtCHTlYzczwN89fEG/h3es2BjgA7ipONgd/S9YduN2bonu3d0PCQm3RdZDsMc6PlAl8uyfNR/+BaLPYHdGzPc5CshneDPUlSyKqJoIH9HWdaBbWv5bl6UgRPQh5/Qj480vyRYo5gTzQt2sfeQ4SNy1nWCY+dw+KMLdQipwB6DTb9TkFSWAv5VmQt1YrJ8zLIz0eun5Qi1elXA5wGRnVzk8d5+Nw//2LhKDHM6J2A/07cebIcNXS1swi5tVcmijFSF3g93UfcAABAASURBVJVNIXF98nVlEVbJfea3g8P9W6sqJZDx1CO2TnpYbmQE1+BtKLDtDXlODYQZOItpNXDRpIiY5cIiOaIg71Anj5j/wcJnoES6yHcwK5Nv6m4sCjp+JfsVOCr4PBHe2Yjy4uRkLI1ELxxU1VrkkrzbF2y3zNSKLxz4xWA3JCLRLfzDQ9D2zgHYSWKt4LUuHBN+hrRKViWTYj+7IKbWdWWzwTYIGXerFZulBG/m/aGHnQXTTe8csHmht2N3949StPinYVdyYEjvbOwcrNLcT9gNtnXiZxubhgOeBL9SKqOIrh8ltND/+cvTpC+FIkLme2GcaIvE2QubhUUrh8ylduBDDdu3VqaNTnQmro59Rx/E9KmdGL6xibRDf45/ELywGL+y8bCuizqwB/52klcrei60D+y3E5NjgIyP72Oc8JOP2MtKrZAs8LUFHlba6tQ/UwmN3jX7ADEoXnwd2MnxZx7EhpJ1srKZ88cCXkX2ZR/WCPomYBy1NPAX8LsGHS3eFHrWwv35+aqvX/zc3CiFuALaUKVzRqIDP3dFhGzXgxj6zIeKgd1D12fLUFg8HmycbujsFEjUwcEDj+BAn36tJbGXS1FlUzQUEuVhpwa946MfPdHfgR4PlAJ5SV2FPpeni0pr8nPFsMYrcAR+G1H8KF8+zGrADeb+D19KWYfiUAxzqHBYPTq8STL+jRzqjcyD8cjxLA2VAn/o0zFiXN4UeELeK5upIfCRf97YcIpYJN5bvagtK8+DQsyPPnVUiSPnZm8sdjZpxmhSNI1eyGU7entDf6cCOwp6tvdBLktkWpaGrqoulyu463xuywJskE8PzXjCR+/kspN8etLvJE4iCnZe1eoi8xaRbORdtJDrNsaRjU2E3b7bhe94A6LrwL72I+sl6G9eQaeTMbvi3xfyYCOndDbnrXcX28Hx8MROraU2zg59972zmA78tVY4wDQLGzKFu7DlglyZoVKqIsr0f+OT8NMGnx8yhqRCpwt5/LIiT6sqmbNkKXJblqJIinK+d2SiG7pfVWmzHiME5sAHBveU+J5w8DBo7PA5/WMEdqnYY2fja9Pm2KcuIqb+xWV/qrUpockrnwCb44VCHlnXK3pfFRHwU+GhanhOgz8YkmreH0ye6Epc72wWbeSb07GOIrLkxJ/wF8gVAd90nJsuZl8hkPijAd6EF/dxXHYcfKDj1go2N5/CF5oa8WK4AOeABh8ZyeC7lJy+VTGWy0DmQUNbFkVAS9LOHOMwfyguElnh3XhKKUpwJnC2veG8aUZ3+j7apvz91MnGEgxzP7VxEDVptKaSSfWYd9NvdVWrC3gLOGLC79hi2gheTJebHJcVH7qQ4Cs+GhFz3iY0Y9wlF620WfYKnR2f3ImVPo5Jz7y6X2VDtDEeRIQ25HQsdfPbd8h0Wa8H45Llf2hD8JbaiaU7G5oDYj6Icb8IZCG3nPSPCFkvxl3RreGooi7xrzc2rt9luw/0HVHUsWVEqJB7fv7pZ0FFETHLgv0KOglV3lMli1byzUI+zyg68D1vsL5yIHgjvjPJMWwU3tnELKVwmHTVyrhlHu9sVlq+Bfta/sxUSLKOrmyAfur56fmZ8fEO7lOGsb4B08AH7swB79s7tkFH8C8K1TQP/G3RQhzXtqiS/1boRKSEU1gPxj/gzXx38pZ1sGGXWuxvRSUr+rlR3rCn89MhjaGCjQd0UBPvqevlWV84kCrI9357l+PoxEcbvi9iLtJSBXl2U3DAlmVgs9SdjdTapKwwpJTxGa/9d0N3fl5ao0/o/e1dWULNOMkTjkFcbo59K/MJ6dBgnLkzL4vsunCwsXI47N++St6X9YEn4MU69JzBOdg0GjQKvNdWyfEX7LNqxaYFAhGhAl1uH34hGe4J+5zk5PMc0A0pytwsfeEwwzwMxpXQotNjHboyTevcvn4wnh7o+yCx3zg49AFilgIOTT+0XcRlm9hPHAsbecm+/eaN7ZcfypLzUOPCmJRJX1TIh16hGwcHNzbML+tVwb+XlzeV0lRyUWdO62K+IlbgqyKKzNft/oYsJ3VBGRYJ2z5paVeJsToi1IebuJN3Fvy4lFRmqmRRROg8D/wUPzEY5c6Bwuv3mzbGx068Rx7gXLRW0w7oDUVKjtMxOu9SW5oKuh+DNlgJA6BDiRcJmMF3MKcXh0R3DpB2bcj89FyxX5DrDy3MU9wtsZ19ZidvOFb+0G3vk89u+xEQ9gHbfGWMEzGxsfkfEVqWolIeBbeXx6J3bHDg36QW1brIet040Dix57JUfWF+dLEM8HvchW4Hxf7p2HnIYH2bl4WYrLUqSyri0RaZyFDBXdXwyWcOhg9w2/buU5DJfr2sRSKeDogczJkQSZlF7i902WHQGCP8LZVCWyQ42x/8tKXOeqFrt1faj/0N/R36j/8nf1LffogzCDGciVDWncMVxY6Pver15UbuPJg3aLYldIL+Cf+NmIoI/GFM26b5PO8yTwe+/MqBXmcsQWpFhCpy3hkXSkl5jvP121XX5Uk7OaITQ15/3Mh19gkz887hTsDzXJPglGkWcF3cRv4t4J1x7Y5PUK2EHz4KvwwpMuB7k6+IkPsWSU+OJfxssL5xqfgo7qxf//yu799PHVtq9Dplsh1ET8/FJ0/0//nnqypO4ndYQ8/GXOkX+sufv3Ng9YM82XS5UDftueHDA1u4dDD89WP8HbkwGZXHzC1v7MP8+3//Xbb5iu07vksq0cGa0/nkJKdkLrxLJevkM6Moo+LrQ7///kac3DXGg9ZGrv/BQWvmUMTANtwViqAwvnmMfn25k3tP+p1KKykObei2pGQerk+L1ssA/536rtFXHVsjtx/Ecejbnxbt/aL/4//pVf/+11/Vnn9SRznmteOwZz/gc9c4u2pZlPC9Nu7E5EnMOlcK+I4DdmBfPn7Y6EZ+E1eBqePo4BRgwZdLV2LHjo6ZgmGHooJjBHbPpJNSBQEigOU1s6hQknfH2Yk+UQdQUuGhpJTcaZ74CSu9k9cIXX39aQF/Qh8e4M9yBXZrpjckhip00clTO/dj6vHE9RgCaRT4uQVFodPjCToZPA+IHR7Pti4fgre6TjqYTIAgKyGHv48uoSr4k8wPqqJ36MuXrxyMf5FjaV0qbU32u0QY+2xmKBPBkKsUqTI/iAhQ9Yl7jJh4D3Q4hkQT/VfaxiyiHZPJV8Hnl6WpgOg8B7ohVg6608/tX8hfrS4q0DDNiALtwF82/eUv/6SNdZ/rLcSb5w+vrwqIXi5PrI9/Qu6mHcHPSTDwkzrralkgkpAYKiXxwU3Bq/1qwN/O2nUj13TscXt70v/5X/sQ+OCA+CQn0RX+BsUydpTqGAjylPDxwHCDMXy7D+y265i0H31OJwU7lgv6ywidxN5OMEaE4JCCPrIoYKh3yTHacZwBwQ4/psmjCjASTCNFgOsAt9sW9HllD6yg2w4C28x7mQd7NpDQslR0sOrEZ+g6P8bnNrooAtrgHejhxCYDXwp4EXcXw81Cz4qvVsZLHufHfVwkbE0uFOOhVGhL1VpVgIclmkMJ/4il+9TTkJ8fPAEP7UF/y3zS4Lt8oXM+oityhAt4g/cyfWvQOOhLDfVVmSFfprkTDwx11KVKuq0oohATHdqnDPkpF+xPfEG70EXSYFwJfrcZ5yyDikwpXEL/o1dEyP/cyKNc/DwG1vXD35QE2WcxYIDY5bPur30HDPaPMuTEaDTmZ/BluMiQ+4mLKr7R+8dDRNAmcQOHZCc8cEQ7TEToP7wyEPCjMuDRg3QlaBMavQ85kR44lBXt7sZQaDcvrnPXLCH/87P7fNZP+HCtlJCJCHgas/CoAp4IGhR/yBkRSkpEyBesi3wjqzQzZLkjQqaPif6w2aeeIkJ85Mt9PtRCnetNSx/Pfo9JK+lgvObH8rv43TQ6wnzi8PtAJ53iu+vNw6eOHYwOSteJy/CfDHbwUKXI8O2D//HPeHHDgOmJA+QRAX8JrHSgBNOJSPT2iUP/w4umUiwnD7QO8JhXHpVJX0rCQ0RMvLOe588X489S5KCeeuDZOGayZVA1/NT18JPkri5pktLD35gIu4/59ebAzoaW5Q/azUNEqGR+yGZ/0LyM0v18Nxysq6NrlwPaG3jsDxP4j68xYdzPfUoWeDKlBwCk5sMnLr8YVgpEHrN8PhNF8hUR4sPjAyYi1EhylSyaJRXozzwap3EBPfXldhDSD0wAYErsJgaqk/v5waeUKRJcm3gUUkQowGnc4rL9P4tx2HWsA5rmJyIVlPnCV4T7S9wmHdQ/2eh09KLiJNm7IiHsumk/PS6/P2A6tvvgG953JuIeKDc2XQ6Ubn7cI/xF+ZSdR1DTgQfXMd5pY/PFOEspcjFdmpGfvAhQLallXfXYOGQgh8bdP83EgN4tMMCWJRSCZUUKufpM5o4n+yaooSvquhKgLEW+7KembzStFS0MmuI6iZ+OL/EIH9jEvoRP+R3xHjwzMcgIFWxtnDxOGv6ynU07IqatW23gsc7OSX/GCnxYT95ku7P4Q4UPnSL2Ca2NxYz5W5iVrcsKbwt9Q75Qi95ZzNzQw84kd7AwHnOCi9zcPRGANLRTvmNa2S4ROePI9I1n4wDO8guggk4shxSIMCa/tumBLpbmycIy7SNguxmQEHFMWE22hhCJ2r/WRwQyndqYoHnCfX5MgkwrAB4T+q9fGxNny2T7uhwou2GXhw2LrG/zuNofLo0FxDL1YgwdIQNGfLf+IQ2/gQ6kLJI3dSoTyAq+wcTL5v0QAx4HE6wdmWkBz0kMfNKs6GVZodMa+MpDXoET/psnPUw07mw23dig2FgwUg2tAGIAq9knUpPGhu92nO20HiJUyBGW844t7XNLqyx6miJCz08XrUvhWbIdXDwJigjVVoBb0AeIFbJOuEHvQdOymQSk1BHSOgkAIvimWDb36UyqHHsZqYpubA/TGGOXD7LbMlQ50EY74D5lWOu2WCfLItvB/m8ZLJvbAgU8PT0py0NXpmN/u3JA+HRdwDOIw8FdikiZ9kF8VXSxoufWFpnfOwu0g6DwuNDxA9cZ/0HC8rPxmo+N3YWOwMwptbIwdqmt6sBv3zkEfXvbdGPzVFzXJ2m5HFrWYPNrVUOPd+LsTixvLEoHfmEakfGwmwSvHVyHLKf59QHlysHdzkQa9U05CARFBDCFe9FDv9iyNp6bFMRGSeg1JfqZtLCLuCKCuqCf5jWQpXPAFCygv3y5auHw82RSbxlhC7gAT1VtjXv56Ov+LqmSOfEsy8JC6sbm68bkms3dWfv5FfPB+XdnvuZFgf3vQM8VRV7YxFqQEdYUSmQcEkJartZCEdCgyv6+sUjiEV4qPhnQOvDXmxJmP/NQyQRHp/6ObU8JxBbfvnkQ84881Gnrs5/mImPIl3ka2EXaZVu/316nH9oeCR7z5VsnbqfteDlx/oI/md8dH/ImgON/XVd4LNjzhM+72YDvgt0SPRdooz/81v3cPyJk/xzIrnkAjRVgAAAQAElEQVTxBFv29c3jD3RcXYr7aerbsQAUuEIVXG7fUbR/8/TGIUNjvPDmm1gogmrykNnkWLVOxGZzhDF0GW9kaGOMvDNGTLnQZcO/E97sg7f3E7qH7uSQ2V8x/wmd2c/u5KT7rauxCXt9Tl2up7LsSHQKFIoMLWvRlXwTkboTDwcxBhn5oLyiR9ef+Man3O9sOr9z2HUn770TYyf+uYJjXavWZVUGPITgP1TIK1kKz1UB0qnPoZkPd2x/nZvvA34oKME+8dlfEVrXi5bWlO6b4Sr5Gtg7eX8m17S6UFU07csBkH1/vawT9iSXv7y+yz8tHlHQQ6U0lZKyvqxbKZXQathGXCuxYx3bnwwUKTZEnpVZtZGrOjE6GGfdHhHUP+YlvZ/68vWq568LOhWl6ErOsz2t04IeHFsJ7cxURKCHrgPdiiujKKPCH/3hISJmTOzkso0c5Q0797N8Lva1G3MAj62mHeDo+OTt/q6HH3keebJpdJDHhtYL+Nk5Kgmg+MIO7uv4UAhRO7E14OmcPGQx/UM3/Na6Guj8wNadu2W3f9k2gSz+qwcHfB74jjwmwu/QUEdPSXsgV2jV2r6qlSedR9P9Ftrnwv9k/B0a6NWcGZ/vA6Iuj/4wCD773sGc55ncuDIHKCV09sPsq5am2haVrIpIRZj/roEPFPzQ8LatyC/G2/CrIM8OBZglyIku8zno77h1frJfVPCaA7GLbZgI3vzhQKItJwdcN+TZtSHT/V60s9nbkfHlx663tx2cQyd2fviNaQ1Zj69vtym7hD96s+NTByFs0PDpRYH+rA/zZL7N153x0T7h8fp2u2sjzo3fcIYZxJLLiT805CyZ6KfIuhRXRKihk8LhWZZTtZ3kgIr/rnLdwWZ7RNCnAi0VxgX3pQq+h8TDsjS5ZAa6s3wUxpPOIZHY/DLtiIBmAB7ALh8+uKOPG/W7nv3DGGwC01P2HRfzbd2czIMzK3BFxbaty9SVD7y6jaWQsId/i62PzrP1KjnX3u+3yVNEqmQq4THC8AYbikw/TBj7bpaiUhLZTurE8+P9ZLfIfn6Qwz2OK0ynK0JqH/Jf2GhbiNcCjlBKCkWEfPlmVmeeRDcVGWyP1hbV2pC5w+/G/ZDoUuABN9Ht/dA7c5dg82wQTxEBfOj44MdxsDOfXNd18jqGuIYCuZa24jcN+BW/OPHLc96Nc7t3dP6sr1+/amWcf8eP7De1VuQeAoP44sDiB3zdZB+zb90ZF2b+h6Z1bfiCvE9MqiLSXaAvRYSWdYHGin6WiWPAXAJjeCPv08cDeo9CF/pJF3K9YQGX5bCexBXiXwwdxP0bBzeujygKytPzhbncMuU1fte1ZVFtTRExefAc4I0D4IN1iOvNrOc71l8nZw98Z67FGMsOfG6h/xXdtGWRoDtgyDRdAjn8/s7454M86w4g+dqZExgn6GTfHcgJC8g5ODz5gU6/cxCzAdp1uV6It6sMA/oZZ+dxaI63H74aUVWKZRA6HSp1k5KCDyaIzadCSnjKDF05gLJdXa7Xqz5lvTNGbMxvXXZ0EMDebhzWEjsww9gQmKVp/tWBXdPvNuxdSpE3382T8T0/X6eNhE9KyWHewbi6IUMQN7bPrkG+d+koIWBuQGC9LNjnosxUJecI/iMhiX4EzEOHAkfHxsxLqBNGslw7OjEvWZomD1+etDLHsF+6n21xJ/8dPhUBb5ZDl2vRlblOW07QW1+nTDsi1JakDLX11OVpkLdf8PG7hDwlm6Lgy+SvThmME5BHxjvlpkBvLqZpFhFHLp2ALZmTP/O44Mf3bePA7g15hu7kIufoO3O4DVtYr/b1NL5IXZirXLCdIni+SMwNzz7kQyL/FY5kx/n5eVWWPvV7I2bf3+7gPuU7wzE2HLSJa6DHwQFFck8NxpSMwnunrSvQeynB+yHfW6vUVWUWCXkND6As49l3ZRXth6zXJ3ggZenl9Xf1sc27f0uQjhodOIwdPHz5MvS/+l//pOtT19PyC7o79PpyWjz9/KefKd8m8M5caiefiKsTBHQXNwX/KoTurNuW5aKv31Ytq3mEiH0WO0+a9ANUEYFPPKHnXV6vfv2G/Z9oBM74OnmXN/3087PK/BO84MFPb6zZb47j15uswxu2MT+mtSypc+babeK17VhKTP4WcsuCD2Ii0CZ1yf3jE9wj4Un4w0JuuqBr2/KuAz/BMspSpu6vT6sqtugmjvD2tRvzefO1MS8iVMnbHfodv3iC99Dh/2KEPGg+vT7e2cMhhen7bzd8QMhhfjTpL6zhrk9FjTVkZV7sPuu66tvPoS/fhtp6sEq4odsA/6LIpF9qWSoltOLHrS3ExzaL+97JIwf6jDAt5MIXp+3gn5BVKJXgsa8u2My4pnwSMvMFxZP5mO1i+IF/KnYaTvqGMgrpoajgi0/kSG761//5m35gpx6rOrArc2rHT0GPESFfA2MYp9nIkuB51INUy9ooC3wVuc0+aznuzJk2lHxDBufrzlxp4BpivLVMF/LWhdicsYDtHnT4hmZYRkpDr/ZP6zdS+MIpcQBoujTL/JzYd4DTuP2nlL//fseuB3bdVZiPr5fQE3OICHimQ0RoWZrcP5SSCnhT99uQfzDs+++vennZqZPJUB42f2P8ckyBgr6pkok/DAX3pCDqB90T3xa+BL/iCu5DjNUuQ3dy/53YoEVBmyiDdsdALYnPFsb3i6z/xryhwWsjj5R8tC2sBZe1qsz9Mc2LVKfK+3XKWaSJ+ATm1PWaIpxkG9w870GOO7bBpBOssufgfgXaCQ1xFVB0dKoQvrtSFvJN04Xcbz/3+HwQUIa/XJ4Yt54VAU+5wMeiBYKXdZV5NysRMW1Va0GuCkzViu3XdVHUVxRE+/Yv9N/9N7teX24TFjbm52TdYzoL84ULa5LLtWqx/CVnu/Sww8cL+Av427RRZkweTFeKaa+B02cYpsj+EeSxYEyARUUEdg9s1+U4Epf1urQHPskOHBMPoAr+AaL57C9edtbdBzFcGYsLirRtXeziro+UzNeK7PZDd/ssdJ8f+zJuDS+Cx9C6XpApJXhNbolcEUE7jqMAX1KKWiuimno4NVGJ5w6/feLJIgV9C3wt6LAtmldEKCl8FOCPoJ/srwd9NQuvE1dEQCNVpi2l/IA/sNOBT2yMOwFwI8dXYCZe3nMCir6SDCBNOzv+3ZRF8CiW1jDuBOHiRuBkvVMtd4S+fPXZXYoIJc6a8r+Q+IhrWIsf989nXv/4ZIYiAgESwjnvs24KFEJamYdHgRoMAE51l5NuBH0pfKjTvAYwY/I1Jm5y3qzv8NJp88uE+Xj2u8ujzs7lNymNlEeDeQD6dIYHnKDv0qejDmTvE7/7UTIn7T5/4uUA5sSZDTsmn8ZBb7D7k3yF+pBAAWznPmb/iFAYV4TcpzOod5jxovhEsDEGfR8fP3+WiJiVdNUwHJ4/jBzw+CiTKmB2CstacEjTypKTthGUEn88+/2zmOyYMmvybd6tH6u9lqJamwYD30Cdrh88S0mz5ZBKYusPOmNYJ4+iDAVJVNB1iVIVpYgvSsx+lb7FfSW5r/Hz+Hj2A+1Z6ONnSgQ4gwc+E37SE75WlMYTQkbjQu+0zZdZ5y/BUiBPUkJuSwKqzahFHnTpSfrORHLkUKSURRLFv/4PxslXoKthRikDW8h3F+il+f0owd2qMp9gIeSGb+A1ra6dGZqT/85CzP4/ULzRTaCPr5MNLPtGRMi4Symw7eciX25z35OOkKfKuLl9fB51mn1BMe+ZBdthTL4VA/Y/+IpUAT9sMwns8oRtxgGydSZBBTsuS4O+ZkEZfIYMExnyNUCbEFoYXEynlKqSBfhHe8d/zat57uOAg3PicN+AF0CVGfK/P3gPCZQMPMYjrjH7deLxxmLFuBxDEQA+RMEBpED5hJg6iVTEWSeRniTUncOQTA96qwr2j5ICVLCO3NJhWD2uCOOEHvOkjUG+8l4Sx+Ce3EsWLcRHDeqgjQiCffnVxYxbP+bPcg8LFeDkA0qhVpn/WS9wCPrg2eB5YyPdk+udRb7hXPpkdNBHainVQL9R5HXGwSBp/Sbv5s1kvPC0j/m9lKZCkYL8ZRyDO/rvXeYxYDiND5gTYhuHJRs8iKu2ymC4yLjttwe6pBstj8+UDasEOCqM1VpVy6LgnyFCKfvGgP9OGcB29Hwim58TpY0BH8SA8fNIz9TKxkapoU79RpyYTiJYlqJCWdemiCLjL9kkntw3U8qSMswILOt3eGqtyTYKCY7E80mRhF8KD3D7slT5HvQBHYChxE8KchXaAn4O+Dl7p1vXwKad590zVuRa1iLzKK4CD8tSBMvwEpQiXxVeIgK5OuVgwXKX6V2Qt5ZKf8OlGnCZhUnuwSbbjr3EFdCFbyZZXricxEFbzHOR7eT+1suVBcm6rno8YztQ1lbUmEiUFHQ7E+wOTu5sAFAz6w7i48D/LJNxJYwl8KUE/PMQkuO7MiFrs5TJu6gfVj56NK4GrWTB4HrR7URPeJswv5J+mF4bdN5Y0LwRx68c1NzeNwnfK6WqZpv+vdSmAg+D/hExZeQmX/ZTF5GTT2yCGVw9S4O+ec5MlQID1OJy2CvIvSeynmq1KZErPvJ9aAAlYET7fNTDQYYqPmC9bGwCOM6sG+shqd9BfCdWDvJLyZD95+vzV2SopJ5TJ757Q073edDqgi2oWf+7/JskjrWTRfwgaQ1xwbIn9de5CNGcS0xb16plbWrcTQ9O4Q1g9O/2BHGqgKBg24FvuRx6YxPGi4FXDphubFac6N6b54DDSwr14Q8bsg85F9tXfLeuG7pc8LEVf3Kd9ex8eGfx1bFLx+7mZUDV8AUdlCrod8YRl1Pvti3t1mdEyHovpUCrqGRhkfYkX1MP5DLQ6o0F1sY4efJ+wK/zjg8UNvS5k58igr4pX6YNGnRRlND3s39T8Pn5Im9gOjY8ttuvsQh+eJA2u1YW6M/fnjTL1yf5z/Amum3+jZJcpj4OeHhnoff29sbC8/ZR3h+yMUZ3nBoVTBu9efOWDb4Bdu/Ds/9B7J7o1hxiJIWW1uRYf3q6quB/ovOFBXwhLoL26+Wqlc2kUlLW151Nwx2/m7phrLcu/H7gbxGhBdsksJma+DKLBguz7j/1S24znMudhfKG3lwubTFqfLSogKOV0Nrq5K3UpnggU+9DtoHt9+Y/sX47Z/wMZL7im8vS5Csiqb/LNG74+v12yD/Nbb+z7l5evBHwwgabNxrB4XhBr85dVw5VSmlayJ3WQS1FBRmso9V1KdUWcvyIWM9M9LcKMynYRH36smixDhJOnO+5DdK+5TyR3/B3NoM2iscQRBIktLDpdEEGy/H8fFVD/lqStqpSm5RVdzba3jj48ublC/J7bmjFMX0RKVgm54KidOCXkJ6fLv/zYyqiSCFwSpk8I8NSUs9sqj1B/4IOgWJ+f2hHL46nd2LrBV96/Ib60MFC2Ly4eyc4fBjyhj9atzPusV+WHRQP1wAAEABJREFUopi/vZTyn3R8An8SCzN3wkCEHjJaziXl+Geqpucvq56fL/joga/u8hjs+D5J0gc+Zp1bAPvCQLEVxbso0lhV66ICbcfJjTixrl5fX2W9eVM8s0hKGU8B7oJ/L2uRx4dG34hUUFprCiA97i9mDMVSrWVZNWgJXmyfYBDfGadeX99Q+5i0F+AjinbGsp1cARqd8N8ZHwe9D+Qw/0L3pplZgQ02p161ERc3Nu1C5EGc4yTf3NnUfHnZsP+Ab6H/jjybTsYnx960RSaxU+BB2pkTuZ/AsWHD33//ro6TJDDiWi9VdSmq+PkpOMIuK7bPVhTYriyhiFAlByzo4YI8aAWfOKF/6u39hRx61+Cw0uNPZ8yhQWF690M7cX3Hv19e3uF1k+OqMDZ1Q3Bf2ewZHACP+ac/pUa+mX8uDx7a2pRVysJaTzxEivQhFXENcA9yGxtg2O4g390ZP27E+IFOR+/E4oXN46KT55O6RDbZ/9H9iS2cr6efojtAZP3sxL6Lx5Ad3k/i1Pg6AM9fnlXsY9CDAbnujfnBwO+XdcGH11kn9FiA6fZJ7sX8Y9+CMAWd2r8MM8YpVCvbIlKMySH7z87B94/vN92sP+ZvZ78Bd5ikhO95/PCh3bJWBTKZP0EzYyoGWMmytorfZiqEnyDvO7604wOmUUtBP1eVkpRTK35vfgY8eywzzgR3pmTbW+4LNrkyLnmDzmOE64U+XbJAhOfr02XS9psJt7bwXuBuYIcTe3WZBzwN3hOwoYhQbVWLY7+EIrsqvlHgDdXSx/OEV3wstZNvbu+7bL8Dmx/4t38w5R07JPx6fvnt20/68vwFvIlOhX8e2jg4ul6f4SXg5VDDr+17F+a2BV1YrzAjqKvVq96Yl/z2l3ftW9fAdnfWWRFJ3N3hZ6eYx4YOL/AaWvHVAr+RqaRc2Pi8MFbjNnJuP/GxKTPOm5FSILdCAvfnPGswdtGg1lZ0USfvHQSlNKqHFmhciI9gXjgG2Drdh2R6fr8j48HgvrSLIkKn84x9TCFeiYUntWUhDkM3xu6C3MtSlDQW4ntdF+RYKVUNP++M6c4pN3R7J4YHvHpz+S//9J2DuXdysm3pOJTe33b9/tt36t7Blxrkg2MPxtW7fnx/Q4+HbLspIzwjkEw/0JVldCxKA1mqQvCIvl5e3vT79+/o+pTlO4nFbdsYv38QZwdwyKWUKBEFODCgQ+fhLz7kRP8Rgd6qrtfG5nbV5QnZWDMFtESbQtAsqsgbkTrwKdOwzRr5bkFf16cr/a96en6S/f5Pf/qmn7595WD3SUbhfP87Bwr/+A8/tG9F+73oYZPksPquG+sIx5a4EBefaeh4lQJ+mY95bNiIS//Q59evX2i/6MI6yTgC2W6MXS8/3tFBn3YhrPX0XGRfmHixy4m+/vKX30CZst+tS1UrqdqqSgn98i9+Is9XpE4pmt4YW97wgTfG8oPcYH8sGfLY/Msv3+RDviDXRBSVUqm/al5jyPhakRp4K+vOIF6DQ8GVTftsZdIYWbURq/1MiYPgwO8vjK+OzwW9Gq/LSvy1ZdHuPIcMEfBL3wbfIRG3m/7y59/wqw2bn7Kcy3JBf1cV4CLwMeYb9mePfXQB14k/4icvL8Txi2rr+tPfPWu9pJx7T8aozKqOLO/IfyO2xcByY/z4859/xWd36HbdmSvu5JcbuvqOH4YSP3jWN2xfkdN2e2FcO4/QwlygtQW9FXXw239gDfirvn59IpZP3aHz48erzkOUrlqRlQPpc5wa5VUbdP7pH37VcXzXv/pPKv1CX7+syipsL70g5z/++bv+/Ocf4JP+xd//vf7lv/yTKnNQXACb3tHVD3S141Whk8qGfhO7fv2a+uWXq37++qwaXSu0r+uKVQpjuWYxX0ut2FW4A0Ha4bO/Y887Zdd1bRxGp/7ln656Zixw3NqGl+tVxzn0jg8frBU7E9AFXX/9+YKPPmkhn23kph/fXzlkfdNvv931xhzmDd39/tsr/GJX4nbbJP8FkpWx6Ar+Vosui8CB3fCxhbnC5Rq6PqUKNBo56wmAgDsr6H7v6Kgju/1GegX/99/fdCM3dfhzvHhcKPhzSc1YWpjn3Zg///qPd+231I9fD9bFBf1iH/T6/Fz1/HVVxIDEwL7S85cKDwvPoT/93ZO+/VQ5YF90ZS4VColS0fnB2LERu525h5i/1Swqmap5ITYCe3W9Mib/6Zefmee2ib/CWOCLznfPrB9+sd/aTmXoT788QXuVRkHfRX/59V3/9OuNfC6dM9Y6MqVgW18v0rpsemN9+1/927t6WfX05WfGxasC/9xv77pgz+fnK7H9pCfyjveRGDKElPC3a5vrxSH76UKMLq3xXGT7XPCr5+dnnhc1xhBUqj66tu2uN9ZUx4fMT/iBYWmUY/fV8xp4auhiqVUX+q4UTI0OLrIvFcZmF8XAlkM3cN6YC3kv5nfHD2OLVJVZFVHQG28I/fTUtLaG/xZlQUfE7kZMJ7YwHz/9tGq5LrBSKUV35npv+IZz4R3nu8EXDqiIgNdTaR6Xij6wPWa1bu6sMy3Hjq+/vd7k9ed+F/6CDU7pxgHz++sxcxAmF2yAR/M+iPN37O3f+D6Zg7aKjdaqBflRpyKBqwOdFg6zG+ML+sH2wXj/+28v+sd//MG64E3my3n673656O//BbZ7bqrNtDv67xq9KqMgwxDMA8+Nx4qOFuTJ1LxKiXmnSQUDLsTXig8bRsB4fHjBlt+J25cfd2Q99YZsLz82eR31jm+/Ic/h8QNMxlsylVF1aRctteGPDfl4Zj6kgoLyTds99G//86F/9/88RUqU5/6FcaS1gu1SK/NAj9MFP/C4EugEpNis4wuHVKRaE79LcnpVIKSL85HIec5jotZ64wZcAOeCXrDpYDwa5JvzDHWMZPkJCXmdECmZD8Bmvr6z3mWYgF7Vii2en/FRfHrQ745v7awRnFsMd+P9wO8PHMU/aFBS4JJZV4C4945NsIW6BoVXGfY8u3wlfloIhKUtSjoX5DS0/cb3kgm+lPlx3xN1Ok9YFhch+w5tXFlSqGDf1vTHlRHg7RT9cRlPR3iPc+ZvjAcvfwAklEOi6+Td6/2O/jpM3JB938aUYfCeWZXwmMCLC7Q6kC0DJMhrHDRPXCkDfRaAjYDb/8+PEbhoiICDMMjdwX2pmorxs+sM91kMPw1jjdE467n78+iHOdCE+7q4vpRUxRgRoQiXlK8xujrFxDpOYOWdBICfB++GcaGHQSiTwsRhPuxkB3x06ElBO98hlSrohSJCf3t1FOv38XmHhh8TLUeEfDfMCU7LaLwD3H4+iITPfuI60Zfpu85FkIoI8aFVcr8Ivz+KYYzXxQARj/oydZOTX3EZzqWbN2gHdYDCm+Tn9AvFz7PwZb5d9HFFUPnx/Hnr4HIZE+/QpIE6DWroyIf+PuF9N4z14/uEMyANfrf+6c6bCA4pk2IgasAu8ZzgzHlPlVoVEo5/zoRu/dFEEFZk/wxEYwxwgQzojtebZ3EZ1rh8dzFfCKGIUAN3bRU+kncpUhLE5h2U5iN4F5fpTv55jnhUTly8ZxZwVBneMC5Uyzx8lohQZCgL9wj5Ct7n4/ySTNvw7h8RevBWpuxeELkND4H9McunnBGhzFStDT6CNqCwV8fXPvuIyz6EWDz99VNL0vfxfjBY22dNf2D3A991UgKbWZvxvrPZbF+fdkQB9mXDnCQ9XiftTmyWgk6yCBENOnWx0fdgwP/EZ6QJ73xm4j/NL2XA+yywFRGKCPDAZ6T+w4sm2gSM/npRWRJ4eGhTJ0WFwc0AWSTrtWH3iMCnDgbsTbs3aBEgAnoZSuzUnHskWebJOzmGV9oSOce0i/uZ1wj3SzfDTyjBUTJlOoVn/c1lGxRwl0z4DvTaNdD3pMPIwaMC+Ah/oy342tHbnQmY/aDS13JF0Jc2QDUnauQfD4abJ73gMc8bcnlgdPl8fvckS1JEKOAhXYLn0LTTSfzYB2xbo6daWZIO8zN5tR03aDjv5uxLu9z/RJ4BbmlhElFrpTZ4jz/u1q145cOAvgC3ynAJH4NJAbMRmb4d52QxY73c2WzfGdhdvywLeg0lCOzfLu4rroQXv1tfMhFxzbrBROdgQnFMe3qTxrhKKdB3qfrEIa6IgEabxfgaslxY6CyM5hGhgY/C7uwTEVB6FLryCVGhxwXs6Oh1zNfEr2Yc0p9us85fln9Zl8lLhPsMYuKcPtYnbCiiQDdk/UzdzM3oTTd0s2FnWhSBb7oRcgXZjDsi5H+W9/P9wkRzWZhYY+CD2D3RbWuphL+OA97B984G3E5OiAg9dBPIweQE3JZhxydvLNBNu6EX28U2Mj93fENcoOf78YkIOfYqPsGj7LOmBTqZN+M84GNA388duU9i7mTh6HcXcdnG5qe28gdfBVkzA91IJSXTEJMxUOEnyAnbfqe7ImKWiZ98c0LTfGWiO2hGpEpJ7cjwGWdDQ+HOFNjHTlWg4Y1PdHUWFsPCuhJA38xDRNBzqMNIRKjkA/eKrUMxc09StzI5D+gKnn0vWafvLW2R2yMKd009gYoH80oZUkTMReXT02XGk3W4wfvA72hC/pwwEaFC7ihZdGPjyTDWaUfmh46HHGt+L5lqCBrQhSi0Q86hGQnMpo3NIuMfGgr0PksEbQe4N/Xhn4Y+6Hqw2Dj1+nJXZuF9EIMdOLdrvnfyTYR51LxOxh3zYP2ZZkkp4QdSE96T/Dv8n9M3Th34746fnn5HOQf9/e6JOKgnzsbC6+l50cUbZPA7jIwWo4ULnvi2/XiKCL6HFKngccfP7dcRIfN0ceywEHln4WU/f9AFI11OcrD1um13ZDzht4MjZk58oB/YAzxlob5JLKTf2UzfWMzClpZlZbG0qODPERCXpj537Om8X1h0zWpoRRSkCHJEl3nYWMnZfuaxlKrJB4snAdVaBfcit027Td8IBTJCQof5dn/ifkxGIcA9C7ziBxV+qn2H+47t72yU3TkIOw/7ILDQ6MSA8Tg/WZb1UuSc6VxrHVo3A/vsngcch+ynLgOfH2y4SCnBTwfmnUOkEzs28m4pqYSP1gp+NXSyaDxZeCXG+8JmmmmECYJHlCzSSq6meep/aIA2FeKKoG5Ae5d1YhyjDxrQEjfUAg0pwbeulXhqKtCu6L1YfnSRJWkvc9MmwHrgd3d0tzIurTOOHzRAN2nt6NS0Ftotm4mN4VY/SXNji8WZogsu8JuujKpWF+7pKnUc2X0S4Za2qNYm1KM34sq+mZn022WdReT0ISnkyxsVO3OCE70NV1Aq86GVQ+6lNRkswRsRbHY+z1zCo8TWT8QDx8A+j0L1owqf7lO+RFdXdk9KsV4SfaVRqiNjZuqyXhTAWPbeB3yeeuPg/JWNjRt2xjxyyXDfgs6vWpcnRYSCjbaCL1/WZy3EnOcDHf9w2fHDwz9FgVDnSY5hI9m+Z78/8a8N39+IK+tNXHQjF+3y3fC+Q4Tx6J4AABAASURBVEEreBtj3/7hlydjwuP5ZAwesgzLwuYgi27j2xhvD/DbpxEPP1i1YFvj3MlDO/nC7Qc83chTLhXfrchhXBHoJ4rW5YodeUa3pS7KUqTQ4+Ke6MyKSaoL9mq1qpLH/JtUwlfaUrReQusa2DtkPzLf1o3prGuT/cS82AcHzv3EAcoFH+2MqbYPKgZHlfnf8FPzPIjjge0HPul2heAtFPEoVzaGr0+rLpcrdJtCKZqm792IA5eOnQv8mjdxDd4H/sCjArlcFH5zwYB8IgIcJ+PDnZz3rp2c5z7rumpFvx2DWbd+BnzybN/yu3l5uj6rlAShS6HPhXKlrqhkylfSXkpRQsvvLkNDEYFfdB3MN+1jgwP6BZuva2VjeVXWHagNfz8pMeEr8j1dv2jlkGvH7i8cltnWG3w3+vqg5UIeMj3LcUHvKzY5+x05Gf8iBSbwadrpen1ShPmQbEfb5EJcBXDGUeG7koNaW6bur2z6R4RFUESgj/bo1yobuU/KzFlfa0P+ReoN/485FnvMGYw9wqet5w3bD+yeWenTgK+6Xi/yBt7Abwa2M/+uK6UCM6a+RJv7HvhTRKiUpMSkrRiq6CgiGIvu+ErK8vfe3U1CoyUNX6TQvDp6h5RWNkENO+afNLbOuzr8QXXif2LTPCLQY9egw/OXL5NmgC9ABluiGZrIDeaTWLROdzbMDB9hKBrCxTrv4O+8CPwV+uvE+/3HCxu+L/PZfPuwrs9cLPmeGcqAf2K44+M/OKTyvMC+01qTmRjIGxHwV9SwTUVHvGmg+9YKdquSUmLtc5J7NnazFw5gVuYZBXs7fq3jdV2x+6r18kSfVaGqg7nPxgbgwJZLc/2F9it6XomjnQ3jTXc2zDcOZkxjgSfL3xH1YNyKCGhLrtvw2zvF9825cO/od7gRWekAZMEHL/CxUga5uaN769b1xuQxqZ/MPe6Jrw3tjDu4gC7XkA80YXrS6jAAZvnqyGw9LsR4ZqpA406O3eHBfJmW/c7tXncKJBFF+8yzXTfPnzjcghVJferEzwN9QgZ6XaMPHfjAjx8/9P37izxmXpifXDmUjuzk+Y367/Km+sa4Eti1lFCA0V/m1/Q8zjuHPpH/3NcxkSVlPs/jnHr6ffrAu45jx06LElzm64ZMF/LBermS3/ZpG9tgY65oeS/kB/9w1grMGA99ZyQ4LsqsE7fhrTe3b+TabcZtKCJ04WClLVXVCleglw06G0+hJGatvys5w/NX69S4DXtZm0S+37D9jfH4nUOFG/O7d+a33gsQGPwZxKufbZ8Tm/ng1j84Yb0MFG4d+25d3SdvB3F/yOPSly9PKiUkBf+SuUPAZ1Fm4mOWtfOe8uH70lbs8KbG3M/jW2uDvgOfbuiiqdUGbJXg5w7P58w9hfYkZ4WuT9LCuOhxMgJ65CHhFwPK3XMg4m7gGyJ+IkLWu/Wh8xf9/PNX/Sf/6ln/2f/m7/WEXvynlW/owetc+5KU2Drk/i8vN/3++w/10ZFjaHCHJfS+651DrdvbOZ8T+0fugpQiBb0CnwvvQ27LAB/5w907Oe7bT8/68nWRooPzUHJA/TMHvr/83VfGogX5JdNZyB1fGc/tZ7ZjRiXWd/Q5FPAJWvn61HvnUOpE/uPoHFiexOcx7fP2+qbffvsNWvDDIeflmrpwwPvEweuFPJwFLEPyuPP8pXEA2vTEAezzl4IsVfMiF5yn9MoBuX8QyHE6LBOl09e6czzv5APDW+5SCnwGfOzw4Vi5YN/VzRp9V/X8Zq3IH8A99B60rkvFN9y3KbPgG6kvX660nPrO4eT9fgPnxjtqQqkdBjIly7XtN3i8yeOf88Yb89CB727kkjs5ZF2bPvUmdOh+Cqkw/1rRxba/y/6MptAhSGU+ikgZur0lMd9lWytvunztvD/rv/gvftWPW9X6dOpCeX4e+vK0cOCP/uGnYcfr9YJPG1fI/DiWbuQLC+E5wDMHvZ53XcgdCVOBrQc6z6zIteoJfBfyRmaQy7qsb8k6Q/ny1fka+MZJ7GmWK2vhlRhrTXLKMGQEz8wxv359QrcVXgKfOmexfR94i1CCaJSvBz9BFSWlBR3OevFuhH6hGD83wSK3kKLA58D22yzGfWNv8iC3YDbt5P87eeSNfSjrw3pRhLLk5N9+fGeOvzPH94Ho999OvfyQbq9DJ+tSYZulLVJoXnR12PD80LEEsyGtl0dxu8uyNPwroSPNd8+vW5PzTMfHPXbsx41+dObjukFOMQ/On/YPx25mQUfCBw75SpMD3ne/Wx9B3VLxBSp8sGsfNJMBUG0VFQ/677NYH87Rn/f3mafv6BDb4sOggO9Fy7LAdyhQ9NSZCdG4Ls/wvM4269N/YOnf/Os3YmEAe5I/G6WowDbgwPlb3N3eeeiT1o34uqN3i1dLCDbJZ6ucB0/GwDTvdijGlE/6ne4+uDzIPdaX5wnW54lTWV8zV6fww1RD1w2kJXPiXdeGTA3eGm3lwV9oXgNldRCeENiZ2+3Mww+X49Ad39n3gR8J/8Jw9LCaDM/j1K3pP0onbpATvAvxWFnvwwZ6EfLr46Lx4wm2wduxy4Evnsg+ZnnIOzT6mJATB91M1xXWjW1LlRBPsI1foRwad5LIjs97PvTZn+pJ/wFnX+pI7NrpWjK9Hf8/kLebCIiN1xDW8cYcDiBopasmrgDG5VEzq////QplJEhTWYqCf/oPLhMyX7M65vcfX3aA7kj/qAn6B8/GafW5PPoPFH0iR6egXDd8II0IJZ5oPI/JynjwBC59XG6zokpJJSVos4IN/zD+mIawkt3F7eYheCGGlGjU78lLKIHt01nMQslCe5HvEe4hsD+MIy7DuDbC30lD0J8G8EQUJYk8IsTHlfJDSOCE10yeHp+IoCke9fHXenGZRod5yxh+oa5z54O+JPui3y3rgef6GRCVokd795sUJMxZoghysyQPU/6SigzgBw7fRZyrgxiuBJb5iQieRT/gaHNQ2lvphpzxqIepDq8RwGBHHqcudwZgF3FZbPN4zoGgz34mMPCVQf+IT1ySHf+AGapIHkXpzuDwO7fJ4wkvdAOPFEqJ0pk08qIHb5LhQyIYoQRf9o3PPlSroiz7QEQ8dABOy2F+EiSlGK+Uij94cH+3W+++01W+3M/PkNHgYQQ0KYZzu2ioJNBay8frmDQPgjwzVcwLdze6z4kSqYKukNeFWAEJvQwyS0QogqLgHRxZkKnyrCkzOVSivYAoIiY9+UKIjh2ogm5oaYuC+k8+DhLWRpl84Fs0qZlvgCJi2vYkE1mfsOTmWawDF0Sd75qNpvsoiETVo9W0BC4+QD3qYBC+O/IOYYoPHI8bpNFFKrDGQ54UrgMvEqxQL3wlFVHw5aGw3/MsnsQ1+RqS6QV6jgjZfi6tVRnn5EmwCEcRASz4xJ3y6bvGc8KcCzdwzA6ybKh18mg8AxxDUskCzIBHBqsQ7UURj7J5UCNGSla5z8oGQa1NoVStVRcmystSp+7d7mKZzYOAikhJofi4iyvALZzPcdZh8JMv1iBTLxlVMeElRFRIKtBy4RE5OvF3ch+yXir8jInv1P02ZHfoLLTMR7gDxXnXk4DHID1m35KpmLxwRx5Bc2jQJnXw9d6nXoxjYXLTmKDajhsHEDt6EYsMRQg0E+5BVyIslaWolHSzBnhOcoUUH3w/cov7iasU7Iyv284uEacQCU5OnUxcxhD8DJ0QOMxAaLb1fmgWBHU/+3qGaYYSJmrxRK4DIyYNuzoKPthoND5Qwou/pZI5fXTQEAEv3JO6Tq6CdVkP9i19XJVFyfV6pV9F1iLEgl5RRCigKxa9EdKAnv9Umv+PtPmbJR+0jXPHp95YtClsw8aE66paFzqZfsj0syR1oVIedYpUbW3qYWcD4iQvffI88yQ8H65jAiguxFBSV0phEndBZ4O+XahLUqhk4ztVa6V9VZbCfVFE0cD+4opInnnAPtaDFPAo9HUqItBh151JKc0TzjoTl/ky7cwi8wyoDuznibQXzncWWb0PlTT+kPg0+DC8X6wjcdm/YYGnx2c8mFfkgN6YthkAJ0Cg0Mnh/IndZN+kS4JfSglaH11VkDOAb+i7RLCgFOVx78RNyaJa0IOaNOos5xHzT9Z5Mj1l7dLJQ+c+cCOXA93bRy2X35e1TX0m+CKqIgJcAMNXwTcr8nrx6NhK2t3nwN8FHJDouKsyIa6lKTOnvCCQfcaTd+FnnRiwL3kB5PplKVrZYPPkXQrkGrq9H4jv564CL6a3LOZtle+lLEAW+dqYDFsGPz9KwkNVQWfi8r21hbzXePMn4K0yPjVFBL5wo9zRDfrBFplSTtRDBzng/W2jfYMf2+7hQyJmIgL54NEwc+Pngce/gbNtN1mn4gqKfWygrEqSGLYrz7Z3awVei1ptasuDnyxFtTRlVnomPCb3mMU4d/IYbqn+4RzG6zxyYEuXCwcBK5uuUsjwtjmBBM4Kv9RGU63LLGYjkcW28mK1mPbkKdn43LHDNnVQ6wqPi0q6NHhDQbBkHo7zmLmqgbOUVCmhYj+Bh4WF5MaG8s7Gc8mi62WdG0K1nTIzA5+fsuCTDbreuEhwZBrPgi9eOaB4xnZXaDZFpCKKJN/5Linr6mDxciL/IBbEAruzebWxSXN7P/Enk/rID+SIjcXejVjeWAyd2C4kJfSkUMSjWKfmryLHOuVY1MhjEYlOwQe/pwNJXMH7EDqAFsIE+izoYC5UaVN02nb60QnwjjGC9iubsM7JtTYNmk5i0zQKegKMzZqLFsawUiyva0R8nYy3h1Y2LRubDY4h++eO/AeynH3IvCMG9m30b/j1oA9Uh5RZqPuUJRTwUonrdb3oT396ki/j9G/QvLPh5ecBDGJBuwOf4Bc4Lc/gTit6ADXPHV8Z0LBtAjrrLAX+3X5H74BOPLId2JC93XZ00+FvUCTzvXLYmVkVSkWk3N9821cjYvqlxyYeJWAS2BN73zi8uDOX2PG1Af4+jLMrgLJONhb9VE07dBgxT1P3wGZJresycQOuit19/8wr5sF1mUkuONgsvyMvtkDfxpVRp17MC26IHujNphueIcwrxQHuU6gaX15knRtfawvyNfnayWMDR7BciX+4veQK7AWeoXsTdLsO5MNVQB3uhv7AzUGQ+5rf0OBfF6lWg3i4M9YdHH4v+NL16Qne4BtfWYhX0V6zTjx3Nmusn7aknI+r506E6c5GrH974m778W6YpI/5i4CaFTkxCNwDfnZ05AKwQg1dOhYca4P3nPFR9fzkuH5S8L4sFX1KG5swt/sbuiLf9lPuczDvsL6sexeTWonJC7mkj647fuTc1ZYm/wnFCwc1rTbdOVD32O0+1TyUVJYCBwGfJ3x2eU1iHy/UO29G4nMpLmCIKeuTDmroJGLIOk5sEyFs0nkP/OYq9y3gGPSs0Bko6WRMt2+47Kx7NuY/JaHvvudJ36HMZAP6Pvmhy8RpeONfoNlagr9oWVZlydmt44SCAAAQAElEQVReKxtoZ5Kbu15fdnRknAV5TvAcct+ER/Nw4Ix3ct3pMVohKWW+NmIhI9ngfpfogGTown1DrVWqQsMxgn4ra7QF31nRdyUHlgIM+vS9ljJ5Kzj2hp+9v7/CI3YPyXmvMu8szAcG8zvzY74wN7jFZaDkmVb4tPy20/MX8t4qfHhHniH/dvXLy7sCXZlex/kPxsB3Nnvv2B5EunAAulIiT+AozMeTw7oLOXZZCjwd+MM7G5h36MVDPhNEBxs43sBlvdveiE0uCmgf8y5ZF6EEtmRO/YWkZV3wt2eJ/PHOHOFk7jB4brXK+kI16synd2LzZIxsU3cF/gLcXWOM+bwaz9NVlh209IFXbCYNbNFmiSjAu1XIceqNg8z7/UDuKgV6Yp6+E6cH8VOwl+eC6/LEePvEhv8zPnSR8Vt348Omfl/gyXyZlu2dyOf3gj07/A3kCQurgGf7bJEYs5elabVPAu8+YyAL+lkW01kUUVRQQClNJRe9/rjhX50Dt4VS5IMqH/IW5gG+7+S+Ax8wKfMRkfK1EzeuH/AcESrgQy2Tl8SRllaQa8EmJ/gPdDTUycnioosiyCuHyJsHh/P3qbtM+hBXf/8vftayDsajd1ASi+C3TiptBRhawLuRX/Bp7bpci3yo5b944R/8cH45ObjtHEB5ztftOCocTH6FbsCB9Pr/petflCTZlTU97HcHEJGZVd1rX86Q4oxkpMz0/u9B0UhRIyNlFCUzSUaZSM45e6/urktmXAB9P7J7nTNDKiqREQE4/O6OW1X3+xu4UZlCc/5Pvj3o45rMhNdOzttVoJcl4f+U7zu5wpu17ryT/yJCFw50bNfxU9egBB7Z8JWN2DscF+iwk1u8ThvYrmSdujrhzbnUTP3pT3/Wgu0OxoAH/fwX0e5/u94Umch8yra3PAc50PnD7+7rcdf3hv0FA/f7J3nHfuh52hfwXrS0i1pt4DlkOTYOrTvGKJaR0uqihK/X1y+MAa+iCdhOXeKrr2rtSl2S3w797Z/eyI8d25pa0rbo6l8q4sBxIT8GB7ODw8qBXq0Xy+l7a4sc1y6dccSyWp6Bb2Sm/HwSk5VYLSUVEVIM+DjJEXdV/N9tobAJlEOzNOoX4uvj95211Tf97/8PX4Dd6HfoRPeH/Zi5v/XmXzi63a6KxNrkhp25zknevTLX0rxCCzb9ZG/i82PAU6pwqHp9KTyf4kuwqnWt0BB6TbUSOphPf/v9TdJD15cgRwnaAbgPC296fbkwxwgBSp308XZqux8TzwW7i7mS4+rBeO6xoE5bgQ0Y2NfnRwffwAYh+5BLoIeM1F/++lf9q3/1D6octLf53yV1WRw/o3KgjMd67CI8FfSxDDfG5EI+9l+UHshbsqowtzHuE38t1iu5I6NCcygiJD5D/3zhwupj4GNFTB24d/mXrdp6qtZdIucP5v6Pe9fH+0MHeNe16ckHzeCMAKmk0buqG8jPG/MEXADfqnMO/Pp6kQ/V/+EfXlWyoYsQ6VXdcYj/bPi8D67f3j4ECcESpVOGjP7CWvbr16vmX57jKwd+4bjJrKrkL4e/D/CSdfqXLxf99T++6MFa/b/579503/9MKboTM7aRfblkUW0VO3c5Fg/mco4766LDj+X0eHi5XnS7XeBh4Pu7nJeyBLr41Nv3hx7YN9DRwroha6f9JD7Pybd9sjBfTXRTECLRTXLnVZGOFwH3LEFl8BUAZxH0qO/S739/l395m7DCB6/gD5UCAAo6icGOzvXrIjdp8EKx/RNkK3n3ir3wOvp2HcTMg3iJCIVBgRXPl+sVX16mLguGywzVusBfyLRPz7tOIdtB3jhUfsa4dWkWTvzfMKZ7jkPLmvQPo4auKP3n8ymQSgI/ciDGfMWc4JVae5ZMIOIPUGUpklySngW4pI6qELhFXhvEY1HJBd6kyhgYrBEDRIW+Yyqma97odjB368g0sHVbFmz8QlvT/kjkbfhFUYkKnSb3LzVVmbsvawG2qS1BPVhHV8kC3KoI9LPfdZzIKK4hHYwHd3KCx7UD3Zt+XVadCkW84pMf+rf/xQ/9+L2IUFVWSUWCNTFc8QISf6OoqWvomecO3yUkQkGYSriyVr58/jTYC0p8Mpi3DSgdyLo9xHjd0dOpx+PQhg90DNewY2U+aXk8blfoG5/hnbcgIRfXWb5fBZZU0EnJVETV0ha1hvFoMMdhIZTyOGt/M+/BWCBhAyOR6IegCuxPIceMOd4AAYKfILI/oWVlVvmCZeqAQX63ncg2lMoos0gJWIJTGl0Tlor5iQjxAZfmHZXSPnRiI6BVoVEtj6TQ82qtTHibdMN+B3RnBXAitl0C2oJuUPrZkXkwvxmst7qecsMfCiw2lp7X5OP5+PyOCEXE8+V/9RutuN4gs4w/+HA389Nw0NZSATGD/ioBfDqogzYqzdSJh3lg53V+EqCK9V0iQ7+Ue6DgA+ntLPOOVm2QwuDi0lCQjD+MO5Qw4lJKysV0A4CO4kyvUr8sOAzFDlOhmdBzu2l508X80UW/itth7/kampcVbbgBP7PCX7RFzK9J27iX1gjWinMW+d24IAefosAz8ANP4GMMs5jnTIkmSujXlVTyoU4YFueybnAKB7XbLE8jCKsDowT4BSAfkHc890kH7c13zYS3E4gbm2YuB1nQcM/y7BswmxTzQs38GI8Z6Oj0yWuR4SKevDpBQEW+61llFjX7GQP0XXEw+B6MnCd0K/Zs6KqSDHZkerBIMLy9ziUjFRTL6fKTlCJi6toD684CsrWqhQRXa5PhkF7zAsnOJotl5JGkPUiO3Wz8UWCD4DlITtvskjlv4JFqK5QKLWSFpltCgUyiPaiXIoLnhH6jLEzul3lfSPAVm9AMjBTo07gjJfPoUkpRrRU/Mf8LzzFh3eYSEbQ1BskGzjafDW8b7Cx2dyb1VusveekNjgrskwfDGs+ER+8PMuyDfk6ODzZVNxaaduWMMnkq2KG1ptqqAn4V8E3JEsqS+LT5qDLewntaID2vk9jeGT1sE+vbseL2Cr4GvoxUBMgAf9o4eE/epAmHHta1wntBzjLrnnBIh5DGOXlnkbRjtI5vu3NETFiFZv6YcCyGPCne8HPLCmsMSZJhFgbRdV21Xhaty6IKb3SV/RZUE6YU673O9mVd4CeVs1HzighFUkIKyvR7eOxMjkzffy0yC7re8OnNscaAbP24QykFOU1/hQ8K/DR8bYNf42gL7WtMmLYsqmtTYhvW69hA9KlaaD+htzH4n+dDtVEPr6t1CPz6R6mT/1JSmQXyMxKEVokBOMcBBpNnzYmLVBkwStIK2LQpPnaSc3L6CETckz7WfwK3MukyrQJusIn0AJ1Qxe47Prch+wM9PLCby8azy2P6ykE8nrKdS6YKOFpbpt5XdLIsK7wvWpbEtrbv+AMeNtTwGVn/8Cp4wgSKnzwt6LCh08BOiUDLgs6sy1aV1Ll/AltLU63Nr5QO/oMceYBuyPo9GVz72fUcm04mMg/tyGD5u2kicESoIe+6LlrhexY22Rq0dmayD2Y1nicf2Ms66fQ58OEd3xienFAK9q3kiwUeG7jMs2n26edDhnW80hV+Q8kCM1iIPWWwjS1Hpa3Ida1VtaWqlKIN3zOuYYujJD8LxSWAsD7hL2y6uU8pgb7py5hutQACDtc1Rfi+0E5ZKdhlWQoyV61Lo75OmA6TG778IA7v6MoxMOg7ftpq8BAR4C30adAP+gnd7uidBR12XdcrGwReIKzKUmQfMS87+R414qChgW7sS58+tGMxfWcBaD1V+lf0WfDlBX1WBEnoicv2HNjNry4rfNtepdbJw8J7RGilXymuC3pJB/ORw6tHmDAsCUGBrkRzUHY27O74uMc3u2NEaMKhc/2Lq8Oz6ZvvOwcddzYT7hySPu+7CIsJPYyEJ+N9MHnGjYgBV3ZibGDTHX3hp64Czni5qaN7wdSC7w8mt5BTZmhZ29TngnyO1/VSqSu6cPfmahYxedz0zgbtg40PJFYiXympim4W9HFhYbpO/0Yv0Pjx/QcT/A8FueN2W3WdZdGFe2uLMlMJDrrTVrFZyn5/ElO+7+QHIWiWlMKCdG3QpuqpNVeJNoplEQnwn9sCuiFIEHsVORo0LiyUVnXymWXYUOZJ7npngf/+/k4MsQSClum16e8N2YpZkH0JBpWlq5Qi//Z1RKLnrp0cZtMP/HZhxXRh7LiyeXWZB7QLel1k3ShEzBVZpwt5ceCo9omN+NuwoeUdgzl0AQ77bIzB7/7nrNi0HrYbPrNaz+SOKxve0y7YrtM2JHQymOQ/5HgKeHu5Xdm4vsF76PPD/nDyPAQaZAiKlMh74jyn/ZecY30kNoEN+RrgTxuITh0K/VcDjUFbgVeX262h50ZuPPG7XY65zKFlwa7A2k9/fN/xH7ft+CqV6Ivv+UkMVVLAp15fVy1tVWDXiJh8NtYRFZ0UYo4GOBH5t2tjjrIR244r+43A2RnQH+j0fr+zuHzAz4ZfdQ1JJasy0ihQ2FAnAPjIOjPP9gNIqtUVXcXs4y/byAcR3kT1pquL/9oFJOAKOa94TPc9IkSlCgKtS9UOgY057d3zK3Ke+27k/I0Dg43xeeCPDdlutxt93LcrYpgsmV9q60UqTR/kgve3H/r48KZgx48uev3yOv3rYH684YedRavLzvO61rlB482ikwX4jx/fscsn/U8dOGyWQN9NFftaDzvxsDPm2BcsQoF/tz3IW5+fH/pEn35+cID4+fmpDXkwG/1DIU17uL/1/qDPRm63P3fi2fcHB36djZiBDx3kwwd4DN/aqq9fvszy+voyY8vxEhHY7k4Ouct0rMuMAv8P/OjORv8n/taxZyjwxYhQawsyLSo4ZSmh19er7IchcS9TZ1f/ZcS6aCVOV2LpQqyu5L9nvOJ7xNgYHbofsru9vNzQ8Uq5PvsAe/Zt6vKBTQ5yyMpm4OvrBdqJLzzw76GEvvNWwnxrDT3Vac8Bn6Kuw1PAdympCPvQKf/Tg28cyH/cN2L5YNMHPxjolg2BHZ+ZPo5nVMauxthq34kI/Hjg64c+OCj0pqP/0ujx85cilqUSTwu6OvTGAY395AAfZlDFRw7i5Z0c82YbUx7Y7cBmp+XC9/zLC9eZ2xsymFdhlwf6+aTc0cOHfvz4ph9v3/VGHjUNx8rn/GuEO7A7dqnkoosSue/kOseT9ea84PIg1+2sxXbieWcMN8/Ok435uGn/6bff9OX1FRuYhyLj+Pg49P7xqYEg20+/veOjLvbPD3zUdxfX+a+ajLuUgr5RKvrf8Hm3HccD3oYuyGlbZRZkDfznoi9fbowbLxKbK3cO5Czf+9uGnUMlF2wt7cxndnh4lgP+LPc2eRNXgeb1etOGDR3/H9j4JC90Yr8yl7reLsh2QU8FPoJ7k3n7/DSdrhN7Occ98Is75SDeEVsBbvH9gR4+PohR5jqflBObnvQ5yesDwM5YI65OHti2T/WxqS1iLA4t9gd6QAAAEABJREFUF8sdqmz2l3JA/8TPC7oAIAZ2/UHsf+CPD3jaKI/5vKOzzqEY6FVKUooiQoFPV+S1j0aiG/RiPz0YZx7kDLHayiLgYYiIGIxf5vPJYir48RruQQ6xLLbfOwdsO7oLYsqx+vJyxTa3n+WiBT9+kE8Me+c+0K2xGxfhwiM6RBd35oA/fvxQRJBvvmoh1jvzoB0eO3wAqID/CznhRnkhpm/4REfIB30f+G7vXQUBXl5efuaqq9Z11UJOaa3y3HhObBjyIWLC88DOG/l+Z1Pfh0cDpjq5+p0DjE98VsyRPG+4gMc4TOOOnTfiYuoGu0mHdnBYJyfxOeD3gY7u9H/+ReJdhXnt6+uNuU7D946Z541rR76H9TK6KcNfY2x4UWaSYzp54Q34Ac/oP6XE7r/WD+btZLwwbftSKSnrTVym/YCHDb5qXcCd5IMH/v+mxJe+/qnptz9XvX4NvXxxSb28Fvjq+vbtE1/a6YO/rQ29rdMurTYlfL293fWdOeTbjw/yykMBPY8lB35kura1ZYtIBT+lLKqlKYjTUCrR+0LuUx5aL4F/S4W6thRoNV2Yn335+qKCvemkCKnjhL5fsb3zTluaLOs654PwTd63DgAFduj1y00X5mIbvvn+9q4TuxzEnX3sJAZX5LpeKzAUxojrnPsW2dYvtytj5qHfv/0+/0nthPD1csWnbjJdy1bIDRvyftw/9E5ufnv/oU/ifMeeQ74S+w29M0/8IN8K2YXs78wR3oF9YHP7xgMbPfAn5z/78E6ufZvz3g/y84MYf8MWm3AC5DoouwaxmdiheqxpC+0P/G/TgQ8Lf/W84oI8y9TxkHV75QDwxWM4J3dXxtnS4IZ16AUdfPntit7rhGvN/jl057Dqk5wa4p14aNB5eXklF15VWe9m2aU4FOAYI/Qdn/n+bdP7j53xTuiCNuS9Pz6BGdiqcCD3omWtk89Pxoi3t4N+D/3gcOz7/P9kA9jUq/mk3G43WYbQv7wCrF2Zd/3lL0XC7joWdLBr4CO268LBi/UgDZVS9KffvjBOLMTeRYqBPxljn8/Tl5DN+c/zJnEYksjkAz7bR1yD8mDs9dg2D4vRTe9Fv/ztB/GASwk1YJlBOSXs0MkDf/v7m3by22POL7FjxoSzPmtdGMNeJNjZWVM9WFf6AI80JtthWS7wfSMusc+Nwji1sD6x7UpJ6Gva3TrNcuIbJ7oVvi70ceA/HZgh5wxhK5Hrxui0d2wtXYmdWio6Dx2MFzsxYjnM78Y81b4Ma/AXsFjAuWlpVVfiClZ0uYVuHIBfX1LrJdUWwxzY/18U8uQn62RCBbqCxyGBbV0aeC5q+PBvf3pl3Drhldzz/a6BBtP7JCHsrHkF+vRDbWX2+/r1dcaj/e4Bja6kV8g2cPn9902mGdHoNvDvQklBWpiF+MZ3sqrjD38nl/2X/9UPnl/UiI07a9kf37t+fNvl/9bg998/NOduxMPbz9jc0c/t+iLnku/ffuCnC7lj1WAM9Xz6RJ8Ct/1xZU9k0PLJXODOmOB6r8E9dorL9nbO7ZEK2HKx/IUxI3jBZPr87M+YxEc+KRvzMdzdqOT2Z7FPJhgbOfzgXhXg5EElUxH6o1gHTLGw6aGkrZGHT0n+L74GfAfFPGsM0U3BmjGIi0I8lYROl2qt8ri4rA3ZFwr0MmfeM28dwUoVcKKtaZ1z+qLpw/5niuOhy+3gHUojTEqoic+JH586WfdawAgBU+Tr8wO7/PhEH5sIJfjXLAaFnAg1DYQrmSrweoHmip/z6u7ocBAXfiz0r1rw2YX9sIZfV+CzBPIOyf4Wkx0N68D6oLq1RgxQiEOP/85jH+Sx4whwrfjmlfk0d9bdzrkzVhizCjkz0OFxEkNrJe5f0XuBlrggxBNk5lrA845PxhRRV6Enro7uLy83deLiv/zPD/1//r+MD5jY8Xog70Z+2ubYM5DL+IYiAp03bLTwLHSqqbc39opoom1BwA4fA94r+pI6hjuOg7rCeyJ7lyx78JxSQVfZpIpvZhH5R+h0Q6c7dsCOMg7TGsjCO93tmyUlx8JT134uWtoKDZCFuIdqK/PeqFrI4St6KpnwHhJewZeCH+vpJLjN58Doww20299MKyKogTbfdFfiKJU805Y6nxMb/8ticJeD+cHOvrmf6YrsUDX/TwL6VW9c69p+6uxJqyBgJvB0HDBhXiJS6Up4U3QF7ZV5wwIfQqeGOXHYE7qTGH3D6Lh3y8fcDvEk6jIiFPEs+nnx+vMJwj+ZfFbwAoHns5QZ89HwCRN+sxL9XngfvPjZRTQaPAHs1J84REegXwxORAAZFhA/yUb4Aw6AAEFE0CaVLNRIvAp0Cn6M2yUC4npefuwMQOZFIRyxE8yDu6y+CWQcObt03jv1pzqTb/Et3ozDZfDeKQApoT9ILgIpup44nbQ1En6CMmS8EcHdBcgQ/Z71hcBN5EnoAgIZsBNw4ooIvp8fP0bExJHz/qwf3GzoPtzPfEt2oF/4AAXi+fkFY3jrwcUOcLDgd4E4n5wl4kmLaJdCYt3JRKPrgDcXJ3IXt80FLXYUV2QoIqbcpuP/9/CACOqQQmLNxSBgPJ2hbIA+RLyolaKWJMzaVNBJw5Et20DvLsZlfkOSaSQClpKKcI3mlTx3+PNLhx87P4zwAYN9jIZQ/GHzAk0F/gOuTttBX09SbM4Tup1SIrTUIm6zAKbwF/pGEIGcxQc1fAY0DOdm32t1QpC4zTLok8C5zcVwBRmoNhplFuCqCnzBkgwTKZIgnKCM+e4vOhpXcDdcdbLkIUEeFCca6yHCsnbtbEIaPsEVQR1xQNc5kMIyMlRKaCD/LChgMCkfboyhNhOnsJXgKaf+AOVZk98Q3eEvIVAZkYM7VToIiIFwESG36eflOlEvOtKkgGe3m++DTSBBPyMVEQr6cJNRnoxGtmnnbhyhgq6evMsXOF3PzW+0FWUUSAU8d9n/B7ht547BT6AsB+h4EnKGSkpZhE1TvgY6MCzuJB5dNUtEoNdBvJ+zaAxFBP2f/cT15LVr8GzanoQf6KRTrOcOwg5i2+dgcI0I+A05iZepE4lQ0Ir+HdMndvMGKtLAZAo3+RlPQ+bROjK/WEN+dhnwhUkUKex9yrL98Q5tDxT2nwGXHSR9bjigHN4jYsoUEYh3yrpysY0s24ninDcGOo0oiqwTTlwDoQOaBd+sFoK6UlKV4n7mS0oFRfRNmDV9yKpDxPh3fIFH1bqotqos5VnQjbhQow4S0xNugCsU4DLtQUdvdp3IczLQHUw66KIIf+vnHamHGGiLWgV/Cv4FTjHhOHju8mKt+hACGYaCugF/HZhDB4NoRsLykPEPPS/T9rvbaVSWEOKpgN931MV7qq6LhmWheIJ1eqCWrw6lkCfJhb6eYLbWZp+guWMn04iIWXdix4OJhesuPyejJ7YZZFipqzCpM56Avu2d0OvopbNgC1kmoMBpvJmpiIKMwq+HfC1rY3K1qqADIVCHniebC5Ooin39XrhXcnYlV+LWcnFf26LWpgCnF3zekLgzmTR/sAh3oW1PJnmHNhY9trv7ndh1Y3N1YxVxomePMa63HLCoiICVwJ8afi3stU2aA+WOMRT4Va1VlieRdwhwfIImLfCZKRlFRHAP5bynSrGegUVO+2qG/DJLawUdFCp4RcCzd4YAMEedOGprMn+lpMTH8h34neU+cVbrxjw5fizX9Fv0fjD+bsge5LPE3rZD58DkZPNhPgOzscA/0MmA7kCIgSygFDdV7GK63lSwXnEq+QqYWFkcRjTRhQnzySHKwQJ6FyrVjm5lH8kT/p9+PAElBfzXJrVWFaqy/js+k0Xq2P8X/wHgiYwbNt2wV6CwP/3lN91uV13Y1CrWJ/3NE03gKyys3daEKJOPJ27Jci1LIx5XWYHWVUOn61JVMuF/6HEf+Mom6/RAbwc5MWDKunznEOSwYHhVhW+qoZdqHCYU+HYcVGxvvW2PAb6ClVMLi7higJBKqUr0GdKkcZKDFt6v16scBxU/zyz40FXs/cHLgKcTnXSVkpo6Wxr3ogJsgKj8rK9LZ5OoUBY1cGJWPdhcOHEU60JM4gXvtvmDg0zR13HmDZZlrehzUSEXDYyOyjX7SIoIZaaSu/B/62Rjo88bySfChgYw0gJf5klcdx8w4HP2C/Ox8fzxsWlDKKQBPhSlCqEk/OfE97w536HtPpCTdf7A7o1F2+1lBX8FvAkU6DYFaZ4PDXiyjAeHfxvydmwGYuAbdNDzIX2w+WE+2lLUyUuC54GAA31kBjwM8FA7hjp+2ImNmdchEpEqWbXhzy5jpKSUXWEwj0k2GR0DEWhiCJs95IOYDzZMKjJ6M/f1y4toBjcwnqRCp5SEZmCjTfY3y+7YfbCpan2Iq9Dpsl5US6E/fcFfIhVFcv9Kjt/I659s0k4dsIla8YsFnZUSmjZnUxBvVMnQl9evimyaGxFs/A3aKnm24FiXy23yIa6K/5zoccNuMYgldNy7kHnoB4d95jVAf3u54G83FCdt8O2YX/ElH6REhEop8F1Uwb8sF+L2omVtyiz6hX+gi4yCbuASxzutf2yUKfpCExtgKnQ14O+U8bh/a4taI56ht7MBaX+0fTzf8dhmvAcynH2AJwQr8BFs0HpT8jb7iotm2S8qY8sUBN9QaPKYZoIXWKQp4CEF65TunqKJcsrjuEHNT2tVgxym2Ynmn3qolfqhSffKpkojbzTsdL0WrWujvioiJHxyOG8Sr6VAk81P/4a7D33cZv+0bJaxQ+NBQHQU1JYnDj938ruw9wDHiS4jEvkTWy2KIp34zNuPd905oA18OIBd10VLWxjvHANShHkZSjZ+YJuY27UTj0+5qKe5RLIve6KxQf64oN+qjfXAJ/H/7n+WEv9JcqIPvForOrFlg0YtBdiizCCujml7k8uS0K2wXiYf4goFNBL6IcfcST6TUo6ZgfEW/Lej7wM97OTTDPSMTA82HdkL1XlWiqD31O/BJpbhTa9Ab2VOc5n2oB/6vBNLxq3Q3BBb1xXbNHjss0QEfOcskamA3ucHuoF2KYV3tEW8SAHNhl5WIebkt7OxGimRFlTJtdWHo5QT/l0G9EuhX2vI2ynoGRqlFBV4tf4gD+qgCFMMcs27bBf7fqtt2vCTw5wZuwamBLyAGnjruiNPgSf4xHIJcwX8Fw6uBn7kvLWTS0OpjEWt3uB1gZfOgd47m907eMbUxYlBAh9z/0LOgCM553gsbMjX7OPIZ3mDTcDMlC/ztjOeD5KKY4WbamszP7SlTXvBinbi+mQcjrAEEjdZf+LqCGRf2MnLBz5XW8FeC3oq2vE7jzWm98KB6vXyAs9Syco9ZJzJ89KuMkyEwF2YZ/ve1Ijhii5DQV2nHIoowBZF5MThfisHvVc23YMYOck1ra6q6KEgcCjlumdu5g0/Md71UmU1HOhuI54OYtF6MA8DmcT167mTC6UOfMqb6rCk5r+cq10RcBeivhLSwOwAABAASURBVAvzkUMW6qDJZm5o0Z0xb2Nel0UyzXU1Xcs/ZN1mpDoPtV6UWcHRoEwd8WWedsfTcWd8epP5cA6yrIjGe0dHTRfmNjtjTmvWWVMlh/Zx0j7gJSii/z7vL2wA324X8u8VGYoKfrcSe+2nn6yXRSe2dh6fBw1wc8En9/0u+5P1UOuiLEUToUQ9eAp1ITz50IC2i9BZUCMOLjvOdWKbDT8x7lCV5b3fd328f+jOuDWI1+mTu+OYeuJH9LddxRg5wNf9X40wl13JN+ZnkGPP/kCWk4PoqgsHSgLOpUweE34CXzy5axb7wiA3iTnEkJSlUDp+v6C7phPd+xcpApoNf/b8wfweW+jOoeNOjhlj0Cd14VD0eqvQNY6BLij4XhTwottOTnEp2KS2Kuc19z0ZWzp27+A5gMH9UGedpc4xaohmdPOY5dikjn4WfP3Lly/4Upvx4Bwxf+9iLBqjIqf0QKeaf1E71DuFfC9f5AjPp05y70CPuK6SIEB8XbB7hccT2ANiA/4WZF+pb03QSy1rg4YtOlQ5fHke4MJY7Cqlc8h40dffbjyHPj8/kfWuAX2x5rFOLY8U8N21YePTcUXflYO/ly8VnKnffnv9GUNPuJP+Bb4E7+bVunl5ucBLKiIUSsaoRG7ktDGxaRLjvWvyUbHFCwfZtYSMQ1yFfsf9U//Zf9pUYtNgnQAWXRDU8fGXv9yQ46K//MM6f8HhchngGrqwPrhRltqE2bT5IA5fK8z1Ig8OSYocm3/+81WCr531embzoxBXnTjY8J1P8sHjceiEX4/RmFV1qYpI2ZZv7zuH/gd7T9KGPQpj90bskIb1+X6AO8Qr+7RdiSw7yOcvORXzuChLkePoYB7nfBMloN0nz2No4uXGGCLonPI50bGHBH8PDgbffhzoNPSci3Z1j0P4FoSJs6IL8yXhH2y56IHuTiPNTqR2bHtQTimKVFLCvyIE7tTTJkUVPTfGJIVk299eV2g1FfTo2MjZp9L1Qh/6kUvf358Hdvbtu3/BCj2arPv8mcPfL69F6zWUyCrtyH8i71DAF+mLMUnkvIv+1b/6yqH/F+xxaEfW7fPUhnw/fuz6+98+9Y2D2r//7V1/+9t96vi+Dfn6y1+vulw7NITvIb2duV/1xsH0v/vH1H/5ny/Y7oZOO7rbhXFk33f8DQwcKirYxbJHFF3Wm5Zlmb8E41hRDK3EWkTAGz5p/JJ4nWXlcPX1dZHXYIfXaeg98PPWFtVaBYnJ70budi7BbfDMU5UYvlyrfNlP7BdTh8wNv39/Zx3xpt+5f3Ao+vbjRN8iBq/cjznXKLkg10FMrroxxlqGyRMIbf/7/aHP7VPLNVUgczK36hrwnMIY3IO3riA/VOx7IxYtA6oQZtblUlTd7/hUa6KkKo1TZ4wj6yJ9+dr08iXQT8qx/PKy6MtvBX4adYFtF3R2yr4jLt8H6zvfV8ZGx3RlfHvcD2SSrAP74kEQvb13/H8nDu7M4chZ/kUa5kRCodZrWxZdPFdQSkOzv9eHGZLLoLIguGGCij46HPhj+JRfTRdoVQuoRCedb+lyHch7Mq/ulJh8bcxFTvgaoMgIoQp1xrhGvDguvE/w+vpCP3CjnxN7914k/GvQKfCjSF6hYDylNOgus1zIs8vyqn37orf3U//V//F3/c//06aoooSUodIqOl3gbUGvFznfvTAvr5CAHY0Brwf+zZg14LNhRPPkUrBvKSnfPT4v8NyWoro0tGR+x8wNO4nMPuz8B8vyleAZCLAT10x5oIO6UeWJoUhvjMm8A2we7NuAyrq5EBelBCi6Ev5XctPigs0q/NjuBfk6/LoAiP6TIgU6C4S3DbEseu7QfZYO3V80MsXVp87XNXX56bPWyR8F/4oJV+C1o2MwoqaNPZqHf4n9ePKf8FgQIvDPnPCS7+YxidiOcNYN0JOXUjTl9HvSd8qEPJVinTlvCHzLUsFTNBgvrceBndxGkxQoUlIOJPpVeP/3Pq7/54rxz48w9cdLmA0Ew3JmEh3JBbQTxPdf7yacMJ+RCn4mAJURMR//va9ZFYr4F+UPANdJmdCGLdNwU6KMZxH99MdlOSICX07qQw7I08bHWZ/KkSIpEQrjiNA/X09FuSqC+kmPr18APBq/S0RM/L+a/tfuhrNzDRuDEPilG9DIDkbV7AYqcM1H7jEfDDMf+BoI7cLj8wNIIoNfjNMFEBzv2SsCADdSGRHgFIW24E5H28WJQv/BBbgAUUQo0Y2fxRXx64mXn5+nLseEjXi2RzyZ+vn6C3Le8ctf4nIfyO+iOWhZ61mKpkPP1jEd+ZzBcM7+/po6eJJSRCoorrMuh5UAkP1NP2F4VaTheKIuKBMWQflQKUUEJaEnBm7pV735PRlJd7LREFdIiU54kpPUwSDcATJ92CSxiQQ+KJsO4sN4diaABwnafVwgxW1ig85AB7zyMewJkgcTw51Fs3F25HEdbgssevpnNcDHU6Yx/cp85U+YJ5DpdJAOin1fIdnekVKWUCV7VJKjB2Va8JuuySes8eH9nAVTyCTMx8bCbSdxl5IkpFSaiNAXOjhYRCf1syREqHffTmcPUO7nDYIB7EAu8xURhnoWHmEVvYqy4xNOwkPBz5gQoUKmrQxOvourGxedSimqtZGcG/dKDynCPITIsfLk1DpkLixE0IbdDgpsiO6KiHmf/IJz4tXzMp8dQA9CEYHcVa2SaKHpvuKKCL418SxtUVvafE70UOF3XZfZz3x2Om0M8E+ZJNF194BHMZqDGdXOQnswsLu/6X8wITG/gwnJAS87ut4YETs5zTgtu/tiCfme2NfP4vJ7sCnizcNSU+uyqrYmheZlOi4eIAzXbS/wHwzw3YszoIzDvFT6LwvytzJtZDnsFx6wOvwOYTMC2fB0m58Bv/aTtixMeFetLCAXnpelqTLijTFk3R74lXlK+OKDb0nJi2luGO3BQYlpGd6ITct3ebITBdiqiFRnovRHG/xYDwMaxk94KZMalP/U+UNiYDR8ZzNgUKCqUpKJ5RVAPWNAUsH3brerlraAI6eNa6v4zWBCeEC380wX48a3PMF0OQcKQY7Wmip+0/CFAL/lX9BD0AZ7cowc5ImOTU984MBZjb8tz34FfwuFHGfWV8HGgwXYjh/s+0MbPvWgHNA+wDPs+MBHFEn0jPS3fEU83/28kW8elJ0FkP0/zQ96MN6NPGRcrjf+3StTOpk2N3gRdDvlBKTL9ZbRuu3kv4iQ5W1r00EefTyYXJNLD2TMlGjWMWXdsLd5epaOoczTtp3TNwyHq7Bo3YRFJGxe8UVE0gLudanQlowwBAT43Xcn957wIblW80p0HxGaMU2q3PAtw9oGLoT/tGPnofc+bbsht32vYj8Y1QlglKK6VCWCDDAPNJCR8LNOH3f9SdI5sM+BLQGB5qmI0OXKpJqF1IVFGd2VRfJdbDYN/Pdg86VC68qk+3JdaDu0sNnoBaD5MM/WgWlubCJs2D2Nl4VOKalOLArfr0xIB88HsbwTXwf6NOwO/KDdPAm+g4fGBkNhPKiUxuS5taoHm0h3FrcPdDQGfgycP4jvmwY+Fhy6ZTC5Jze5fgCG+uGhy7T5wsanNvQgaAa2sz46+o2AMu+usw1XFr+lVuAP3VlUGsaESgkhFvmj6PW1qjbJiy3rrKPjUEAGuc/UeYbExmJQBpsZiE5r0YpuFjYME530AScUIbt1sTm/nid6TgX54MBXPzkkjahqznXHxqL+Lill/ZrtDT9235NYoyu66iySOxteG/eN/Hgo6HG93VTrRSWrIlwjWR7nwXWtemHjw4vZwPZCF8/47/jdqU82jj85GNoZG0A1P6UUZSnIO+R42vDNw/4VknOFN2ptux17v7296/64A+uuY9Kt2FnYgdUm/AxFkQr6jAAG2TGjHvT14edG/D/wrweLe9MS7ddbmTqxPzzIyaZjX11YFHkjZ8F3Ajls+8ggFlboBPrYnn9lRg440C8igCcl5DbsxgnRhizCJsbtkvQPQLzhfmGDelnwSWAeP2Wq5OTWmio2KiVk2HkP4QdD1uVAoDGGjJdqBT9+HXZU7KmgJgSfjbLymiql8HydJRMG5CsU3LIUmU6gi4iQfQkStIjnQW7oquvC+PEi0X6SfzJt+4YdAtyJLy6SUtvW9aAcRoJNXr+QF15vytpo22Tb27dIQ8B3BRtZfY7Jp6yTQFfff3zTRv4PdF7hraATKSYvEfAegu6Q5RgIbt1bl404oAUf2rDNDkyfMOu6MsY1lUxlpIyXR+5gDZDpeRnfiq0b41NrRVmCHNUoVc4xAzDTSXgWB6eDzeb7/X1usGzkoYNxyjhKSVmuDfvbzzr5z3musXGwgD+QEVTQL9xSg5wjNniFvgZ6m++0IDq0U/bRjo4GY2PiPwOZv3//Dl3Hr6asDw4a7LdSKlTAmTocx8YH4+bJfa3jLIcqG90RRUyLNNgEDfKC4QGlrYHz1DmNFGrLIuf30hq23bDDKfOq4MYHNLp9WbSyWVar+25TX53+FSEuK7miVG3kS/+F687d8rj/hRxmvbRFenlZtaKfTE0NdZJuRGK7BT00Nm6u6LXokxj9JIYHOrsy7iwec0ogyyHb6Y4urI8fP97YAHv/ybMmnkYuzixSCJxVt5cLdG9azQfyPduFTk4dVo6kCT4PZ6q+fn2Rx7CTDcEBlwW6znmX9QpkkCfxfzZgO3kb8cmdu97f7gp4te+sa5P7eMxzWZYy8V3w0Qb9375+0Qv59cqG/I377XaFj4f2OV5JHV+xry34qHFlSZ3w+SDfv3Pg9PnxqWnHPoClEGwx43o85QWf6ZzngNcD2GPqZb1c1LBdlqKMUMlEB/Tvknh/ebmho0WgpZzItZHPu7rb9bwKfffjQfx9auiQY0DESWfj+sqB0srmlWj5/LzLZVlWeKLUBZ9bFKpzrbos2BufiZBcnBPX5cIzkYP8nbmch4cxNwjpw3tnjOy45UkM3tFFZKgwnzK9E+CK/63oeGkL8qU8j/I8wPdQIkdnXPkQYmtZKzpZoVfQgbDPleeBbz3k/yv0g0P8B/NL89UYf1ur2KCjy1OXyXcqYdz1y1IV/DgWNvo82KzdyRXdigxxdWALEAkttMY48sC/D+xWW2GjcpXHv4pu13WBh5M540E/OmPXEzj7148fD2Qa4BD3ndzwAU/nz9hddLuhP/JWHyftB7bf9Pb2oU8OHayDg1xR0FEW7I8SgjmQyAuet2aGzEsiU+8dHSX8Ft2R5YGvmwf3P5m3CJ7CscJmoshDgBPTF63oHqaVpajiZyt6WomZwrPxDnLaswhbYEiAC779wgH7yXx6/TlWfnB46rge+NFKzPoXB62v1tDVy4q8Dbm77F87cwzTuDLnzBR++ZjFMry+vsp6zazYe4Ga5j+lemzJPbWzwdntU/g3JkFfB7o9VUtDhgB+zDJot8wn+ZkKffnyoi+vX4CREqKtNRWPXwYH4IIerK/lRXUtAAAQAElEQVRv37/N9pLJPRQ5tDPmOX9lFg38/OCA6KSIcSFDiuBLKevJT6hAQf9al+kXn8yr7sxvB4P3wL9+bV5b93fmnnPMmP8M+iFIqJFDbPMOLG6kko34C+L6xAbighZ8bPjjJ4eCn/j9Rt6VQhFSwV8q+dS0wgzqeXV8YCCPYsj1lThv6zLjyHZKcqbHocAfwweM2Nbji/EM9NmJ54KfrPC30C+R0cX+FRFap++scp0UUx8DHS3kjZU8kfAyRsc/7xxc3hTwkWl+Y+p4oLiIoP5Z7F93y0fu9F/lnsehPobsuwdxYZs80MEdHd7vH+qM5wu8NcaqsJzgE5fbfOjlmHC/hI8L8/8L49PB+mdZGz63qHCgGcD7M8hhfZaY/FyvN2AashXexT21LCt+u085f3z/od///jsHbL/P9mCuKXJtIn9hfvCv/5O/KuFnsgWBUlIrPnddqzbiYWEOUlkPdWDzJ1CxPeA1uYdCF8aeFV5//PgOhq4rB1O3W4U+r/jWyiGf/YwllzbmergPOhkUaSSKHtzJHc4Py2K60v1R9f4een8bHPZK2z3wtSRWwQnHJ+Pjh30X3q3vBbub71oWDXyQauQoAO9a0Dsq0TbXK33OU47R9UA+p6CNQ8Q7eenx2fX+o+vHt67t0SipfQuopQZ58MDOxhvkqVKaGrZqS9F5DPR9AIMzMn7JekI/dFSiu1qlTry/+19C+NiRI7Qui9LsheineaV9LJNnFykiFZSkiCtpe3n5okLcScGYc6GAXOINRJKCWCocMg788UoOX8gn1FI/1Mh5L68XXbFNbdTSJSIYo+5zfB7odJYoGpGUSpE8T1vWkH/RIeumL39aJj6mAKqspdrLrsfnVf/Nv/0du21SAgvenRhJ/Mx5JQIja6igD8vuucrXL195LzPOSwGyd/AW+GzynM92LehZ8KXR0Bt88Rwp4MDH8yAWXm5fdCG3X5nbrfiuGE8+WR8xvdHH50C/TcHPigxXYsv0W2tK9CnmEBlFBTqh1Ldvb9gSGeDfz4J/odNvvyMb49fGWEyTzK+43vCXO/Xnif176oPx8Qfj5IPcfGftaP/C1RTEweghVIB8RcvaVCqviLGz7/QgT3p92XuX85a4KuuTypzklTXRK3bLIqSQfG+r1GZsDpHe5APKQBbr2WLZ/qCCQBE9ZFlXDj5fX1d0u+nvf3/HJzv1oYK9doLzQAZxuV/vAz7GhNm2u/b9TgvohrCDZJkdE4Gu/Yudfj6ID/c9yYG1FIF29hEKOxgwcEnoSY4H1C+h14FCDm9QWM/kpSB+0jh59i9zuK0z9zReYW8Re3TEpjnnTx5jPMYf0N6J534Kvk/aYVSCh9C6rlqIt501/Q7cAdABQq8LPu4PfX5c9T/8vz6Z3wicu1bPPcl/BV91WVnXN3JIKaEAJ12RI9B/A+/KsxQpbHDBtg2YUCmpBRzL7CvqKdjL7yNC848FUUgfIV/m1jjcL4uslZmvDiYTk2fWQBvlwZwQEchh0sYc376DWMgsFRSe4C74jHHxiPxSpLVM6eIyJW7/4nMwX7Ke7TMRAa8F2RaFHYm8L2xijmBXnTzYeeAj+4h5LVVyQXBFiDJmEbaa/NsuKK3PAh9DykIB/5OGn9FPK9iqQbs8eUD/jfz6xBmKFCXkfG4fMg7X2S7iSl7KxCvouzz7ZIYyxfWT9oD7/2VBxJ/1QP4HHzj+WQPIdC4Lg5X4jKkIZMMInbbO+8/i6Kcf9FVKwgQlQkmBNYX++Zp4+1BEKH5WGy6z8B7KMiWAxqCcf9CY/YZ51/P62TmRuJRUZkAvVbLMEpHyZflPBq6IoJ3yR7tE1RMheHmQi+U9kcf9/JwAZRpvyveIJ2HrwY8u5q0jk4v7HXiuE/tJMugAus7lIPG47sBRaEK+p4xue8LBwn/wiYAe/JmGi/uf8HcSMH6OCOR9ymqBzG8pyYS8yEn1j4LTJXJEBmImepXBVQgiquUSbtPzCgUPQRLsFNvhnD5gHKUkjlvlO6zhC1JEzCKuji4OovUXjx0ddOrMt3Vj4jWLKguAp0ydQJ9RO20ECpL3iX6gTT+/R4RK2gaFwCESeRfXSZIzjskHA88AjZ8bIAU+Q+jGFXpeoYDfQQI8ZP6GfYP2ElIafyk/2wdsjlnnnh0ZzLt17udfskQEcCd9hJ46fO+UQ1TPOsOfJPbnnaxtZGG8foAGDLttviHI0xcEjn3yGBHYsk59G8awhklsFSQe/bwamcJ1lqFi04UJ5sLo09Cxk5ZLY6D1PSKQPcAvDfRbkblQqP6J7XkzHVTzU5YxYS37s1XUh+YPvLi+2y9x7INyWl/4+8TxUy4xCIxZ6CuhW0oUmOAzhkzf/JwMrGIQ9PPEa1yOKQZQ44NV9JEqWRToILBxhO0Wsj1t150YcwzuxIn5eT5jl0zo5rSZfcdF0OZDXX8W5DDtgW08CHTkOZDl4N5awf9I3rUqIiRoJ7TDheegprEIWpi5LEzW2roqCnxRr6GJ37x40eT/n6RGUUl4CnrSPlhc28Ybk6oDPSA2tpIgPUvHXuZVCuQIFZRRwA8K+fJ7pnXR/SqjtS59OCVIVPgupSgjVbLgA4cyUxFFpYT8Fy++U6WIYNG7m+0Jt8OMy2Hdwp/5FDinnpj4d+zkuvPnQOtBm6q5MXOgP0KVGBG4BneEBXPE8675rHkZH6QxC3DY4JcthO+Y11KaIgpdkhITbqAUl4hAhqpCM4/Q6pRdACq8sObpQA4v0HYmuRVchRjJkooItdqmbgBjAG4sPHhHGe4T+PmyLkreYQt7DCYnD8qmx8adiQtYoF3UlmXeS6EmhN2NUfQ5ZJ/KoF5JnB9TP89Jzs77roBOQuO078Lrjh+UhBdwXi43ZVbsYtoHi7dTnxweDSblrbLoubyoIoOpRUCYh4iYOtrBtyPz9jiFOWZ5sCC8syD0xPyTSf07G0m2YW1VvtumO7ncC3jr4ACHeQOlYFMlKxQKuisq6NEUS0n5uZaQF/ltqegjmfRUykpb1ZVVVSKjddFxbvvUxuLA+E2zMRH1Jlcll/nZG3WtQSskPhq9a3oO8eBJ3Z3NbS+GHvs2p9gFmoVkFxFT39avfa2Pk4XPzgJm0ycHfx8fD3S5a+A/B3x08HVwC780fvc7qYssam0FThK5KcLvVaBXhcdEGaCQ+xqXC4Ci24SxLgVnFzb3vIirpUiRsvw8gBtdsXCxvjrO9cBGXnwkCJZmWu59siB5yLKeGHBdF728XHW5NV0pLxyYJjrfWWihBvy+TxuKuNlY+OwckptH6+HCpvOFhb0XkyUTWEkcogrZTsarK5sdxm3ag/4PFn/m54G/bPeBDge4hb9KrrMPvr9v4OkCndaf+JOXE73aRohFH3hyIgghc0OfAx2Ql1kk/cM/XORF+MuXKlStLJr+s64VHVfibGeeILFnpI/3Y5b3t41FfdfOImFo6MKh5cICGLLghT/GjBN7BvZBQmUkI0ZRRf8FArbXQXyZtwM+G4uXwkaUF5Er+i0lsF/Ap+XsbNIcun8MaJ+UzsaN+dj1TuxYD0tbkGulj1Rbgc6igh9KIef9g3juzFPubOpYn9bbA30ee6A7Ec87cm7oachEg34F/7oQL5ercUnmb7F/N4N0cmnHlVIvtxf9+c9faE+6ntyHrIsLB1C314JOh7zotI4ZBnR7XThkv8y+Hh8ipAtj1hc2LFpr8CB54XkQ8w1ZriwY7Z+1dvAOXV+gia1eOOT681+uyPfQnc2QAwMF9rzC77oWaA422peJu5QCX+avI++BrDv9TnS2wD++fLlqWVbqdtoeyDEUEaq1qJETaFJF7mCx5xglNIHdJDYFKnouWVngvuvH23f4tx5NpytLQVkBf5ve3+96kC8S2GW5QHeFvxUcoT6GnFtsqyReG/2SlpMx7f65TfvMhTg5UUplVCW+dfC+PbpONqYD+Op+4N8ZK3/8+CDffOK7h9ZW9fLyOnlx2yeHPh0hPN5/4MvOz4UF4e2lqq1dt5cyfXrl4GBlQ7i1An9DvXdF8Dw09QhCBXQjQs49D+T7JLfZz3bmuBU/LrMUtWXR0rB7WDIKfRyntTb6ggmcBd4X4GyvA5/dyB2OMY8PvptGAtPok7N/UW2p622ZZYXX8zzQtWX/QN+fxMu7HhxC2T8qMmZKrRZkXPX65aYsQpZdJ/MvxFNEKgAyLcfwyeFhyaaGDq7EeQWH662LDOE3y5TNGwjOd3d80eOW8Z3ktA82Jl0+nad8kNEtazAmNXxz0YVNs874sJFL3n/s+P7Q4xH6xK47/Uupk7f75wOfO9C2ZB4q8RkwYJ4P8w4sjPMJwb58dXLeSVvFXxp4Wq3w28BzopcPYvhE9mO+DxBVZLS9Zg5eixZydYPOJ4emO7428FPb2Ieb4vr65ZWNmauSn1oXlVIUEWREMb8w7gH+Dn70C37H99IaCtD0pQ4+0XdZLujhQt+hKKfWy8CehbJMPUUE+O4yvPOBxx2GNJV26HIL4FLLyoHfTfRN7JHKQE4OkD7Y5PY/Hc9Zy8yhx1505wABlMBW3W6m24mxh2BRz/pVHotM78fbGxv83/XD/+wvm2e3l6buXzYgLr/9fp/yPcD3YPMoIhWUk5zuf6Xgzvj1gd0/PeYTZ7im5lhH7hfjm2k5xge5+cR+9nn/kgJA8LVqJRZev7yg15w+UNDv7XpTxU5jdPzkU+Z5sJH0gIcNHnZi/05878RPBd5rjU6sr8TGy+sFuaoid/Ql9FbQQQP3Scy8k8PekPVdd+LFpqmlaWk3BT+4kh6MHxsb+ht+/PgUG/qnrNuP9z6f338c3A+9cf/x/Q7OBz2brpcXWZ8zd3Yp0FEoJUpH9g9i5AHvvXfkCeqDeFvhbYX+RRGhjKIFP1kZHwWIdfXx/o4Pd15j+ph9OCL0ybj4SbyADnxJkT7ZjNxZP4jLfTs62b2RjKx+B6VqrcpSgB/opE95LfOJvZyb7Q8eqy6Mix3kjtkDfdsWmvOYSt/CoaX0+b7Tv4NzIUZuWr0mg9NKvmqLoHOS93ZBTplFtSw6dvr54Au/uX8eeifu3plz9NM8NT3Q/a/cYv9qreiF8fTL19s87BbjkedbHxPHJ765TfyVfGf+3t92cH7q3XqDf8twnWPfVUtjTLr+Bi8LsTDg/5DnFvbdA1/q+KuYpxVwuV/vA01K5uGdGHlwKGC/tb4ezKlxT+Jtxxfu0NsmPvu/5z1vwB/EiH2qZIX28tQ3PmC5+1nxwRM7HugkdP888csPDkL8TjEidJkkOj/2XvUJjGVvrermvwBzXDNeP1gjdWQ17IXd/GXBxtA07cFYe/F8gTjDGMJ10FdSCs9Fxj04BHncO7SHnJft7/5Lvnfi+YMDpzt26vjwIGAGSL0fYVpZctrEeZGmqavge6CYD/zTcWp+LuRY93PbjgN02q8ckjfsgYqgeZKrD334/2dlXHjDhm/fd31y3zjwq2XVP/z1P9Irfz++xQAAEABJREFUh1cR8Nx3oRZZzuLxASS///3vWombBTkd2+/vn9j4MW13uVZ8aJ1lZbzHtek/mAed2G4jvqRlbfry5aoLOWTbP1RaV5ZDK2uHZSlIJdouzDHs501fONBvbdGgZWHyFJHyIb/9xHOO3qXEBitJPCOBEuoHGgOUUjTsW+HqRP6uT/KL5Xd5Rw+W/+3Hg06JDE3rtcBjqDB2eI6WyP3nP/9Vf/3LfwRMQY4HPriLcEfug3nRXYZZkbctoc4h8kFOc/4y7t///kleu0/7t7bCT1BgGomcMz5Yrw6EyIR3jDvQsXj/itz/yX/0F73cUv/xvyKm8L/KnLQiV2ZRwJfj9x//8Zt+//ZP+vb9G91OiXW0WCEk7fp1oQ4/NvThuw/1LsyTQ+FXvTGueB5SS8q6hLVZbxwJLXdPs4ePt9bQTSFGrIdPZYT+9Nsr94ZfbbqTY3YOgeNs4FoUgf2JxZMxqZITI4K6kN9P5pobOe/Ez37780WXm7SxB7Hji9xkWdZalAp94yDs27cf6uMEb6L3d9YsH9pZF+LmKmm8Au+pjTrj1+wZKtCs0K41sHFVYx5yJX4drzSp0hcywqXl/xv03CSWADqYMzpVUSlYkPWCieTiisTvRB7ze4Ljwpz3wqFtVKk0aWEdd2Ed2VrMPphVvgb7OPOXKehoGnf4/UGedW70eD+oL9jKvLkPr/DckLHSPeBjgG+o49uDscI6NrxLZ47WyR3u43HGv9j0++8PfTKX/s6B+f/9v/+7Il50Y90DMj4xx9M//flP+stf/ky+e6FuIPuOuF0fxPfH5wc+/03b/qk/sT77yhhRS+jb798pb8SBiIcEtuvv//RBjOyMWwmeZM1wwmdnf+ku+6t/ka3U+oxx1vtX1mQMCcpYdf+QPj8O6EqECv4QulyLbLvMVCkLeljI8RfkF+8p4ZPB7fX1pt9+u+jly6qL8yAKuDN2uJ9j9d0+voXKAEdpEnNx583O3Tn5b//00N/+aePA9a6N+bPiVB8n/uUicsfJuPFDd+ZGnT3OEg2ZO3JKo2/obejGepKp8cxzd9bE3peyL3f2Fo1vSOhVOg/pxWPtb02u/2ROdxILg9gNBQiFzKFX1hSBrwz4AFBSUgIIYxrKKLwX3hP97uha9KuM1YLXT9aQ209ZQIk+jKf3LhenmdO+Qj038EgRISkNDI/Idu7077KeNnS5cUj/5fab/vLXm37781X+BfdXfP5GWdciy27dfTBfevvxOfVg//xA955DnV7H1aYBze/MgT8Yu2BHAU1L5PxYSiiQ60HOMIx9+GAsE1fgN3//W+r//F//Tf/4N/M3WVWns3OAZXI/0//0XIw5WkGmy7owfjaVUsAiBbEKFc2Os7PmFSG5iKuTSgfBn1H1xD2mfge0AFOCIyMV8C7gjuOU598dW9neg047ScS801MbG1ob/HjOIi7zYhz2/QPGJ16Iu+9JPrReBPZBAx8NaAhaz3eYmM+S49B43O62A115vn4eHf0PfKFr4u/0Ts3nA6IuHSHtEwNexxgaEPU9LBe8+BkQOYY8NgRki4KpdyjhJ4EJSdzkK0uR+4BOA72CUrNA23UF+g0bml/UJcjRl0qFIlKZRRHFqGS9pSDoMpEaE01/PLuNdxOPCInPzy/9/7vc187vMp/B2Sl89Oyvf++KSEVOxLPecCYbVGUmdaH5Q0UCV2sRNwQblBPhB+z/LHQe1gK95gdE5wyIEHpTpASy2SeCx1livh/ngUIOcA6ZTimpUlORBUD9cT1lgR60XAkJKUJJidQfF6gnXoM9y1CHt8GLnbq2Ck+FrobUv3ePCGDtWOan619e1qvfI579/Gycdkg7PugnXcN1vxiAYt4inn0iU3wU8Ov7r2IdVQbSpZXJz8mEIujiAor5iYjZFsE9Q+nOcpxbPs02qpVuD7/TBh4PwiceaV41L8N35OxP++HMgP/Bu53bYEYPKtGgTqQcBNZOAB5scPyiTaNBZ4kMJcV9fBfXVMM0FC9Q69DaGYA8AUrroISCPm6N4NmFlwjCgwjyhOEg2K0Pqqfd8icM6BQRaujMidSwnT6mSfVsiwgS1wn/Q1nASaPl2DhoMT7jGPD0Szc0K2gwbMH/IgLxhyJc+3w2jV+0AFVkKCnmQ1zGVUpRZQGL28k0sggcmnDua5/pTKbJNtR3yQN9dJ6lkPkMBqaDzRz8EKZCz4vHyQ9AinjWjmfT8526DBTrOhoi4lnP+4ARFx7nx3L4PeIpF4ACGl0JSPEsZSlalkapStD+oh8R8jV1h/6ylGkb6xYTuEkTAWARfEkWdfJuui4DZKiNug5N2+gER+rGYUlAzDCdweOgGFZcEfAKdyc5Y8cP7UsHvm24jYnmia/8ggX9FCQi3ZPCKzrxQ0DYekrw+d3VLn527Jq23w1XMhUpRYT8czCp/1WmrD8nyWMaW39cEaGk7w68/W3AkN8zQ778LjB6ArgsK4P4opUJ9bJULWtV851ZeympSCkzFYxSWfwsrjF9ewFm+blpYj2c6OuEMcuBqkQnCp8I+TqJ4048TxnhyXW+TfjZYWCPwaC+T/+LCFCEwf4otVTqrM8x7feURSqZDNqiQbI9NgIdCGVJ4rQhV/vZz+0dH98lhZJ+pYQs34ENOxPGzXmCfNPxL7PValPxuBD6FxcvMO/+KzpYlqKf6p18devhV//WtNJeoWMEbtvwoY2F0OPxYKKPvOSFklWl5CwVmoY70VnCY2WAP3h2vvkls3F589B1B5OiUkMVPjt0T/LvDk5PEA/81DhQJ3KKErPIF84W8XwfTD4woTxx35hUdSbOGUWVPLf8jMXG81NfgV7xl7ZMXKa5MZm9swH5QH9SyBeop01s953J2nE88K9C3yL/UkFyqBYRSpRXUgqKZS1ZdLle5OtA7gcLhB2bRoQ6+auPjaYhy5v0ORnzP1iMjTEUEZht0M6Hd+vizsT3zuTVOjEeF/tsH13FhCdcV8duJzHuNvtyRDzxAXfAx51NStPwYogWFfhu5NtWpYQRlxMl4ubEyJh9jT+Ai4j5zm3qZMBe78f0xad8ffopoLRIoEMOHkPoq2pdF53YUthpWS5a2OyxbXC4ie9kxVFK0WJfwxf8m8civ5snF0SYOGxTy3nnIASxkfkkZg7mQmPyBwppbljv8GD7FmnwYRI+dEBu0Ic4wt4P/HfKi8AbG3lejO5s1FjG1ppaXelYmDQjhIIYCWxW4KPBZ5vPjr3TOkf3prORTzfsDSHohz68cUideXYx7kRJk09eIhL8kIHHE78/iOPn3KOzMOyiBT5SpcADY53QidutD9DItvzCJr4PVWqpiiwKJawMFiddvOoLm2uvXy7KFHikiKKkRMSE6cScdSlycrKI9WZaySYpse+mB7qKSN6DPFVUiaPBWyfGDh+CvA+9v3Vtd7EATvgOZCroOYDSpPHA9058q5ILLmwKX4mPWot41euXK3fj77I+4dzqU0B/wNMPNuM6m6ABz9ZPyapCrkgWwllOCbvWOuRx4JwL1E2BnrJIESH7T+bgLn1yeLER4xs54oAfoSnr9npb5WcX9xP9/c+LPdh43r1bENLXry+6sDkh24GSpeMLRf7nwG63q2wLx5dj7cSfvVHyyUHOAz9zzO7kzV9yBLJY/mWpWlrTlMe8Qocb/rUwtl0UwPVpHMF/KDCiaZi/jEBPg8OHTzkeNnJM7x3du+4kLmylIeu0Qadit/vk5a5SEnlFv40NixPc0rKiV3xoaZU+xo09GYd//HhnU+dDn2xI2xce5EnLOEafOMyeZbNuT3z4yi6v46eUgg8YxwGfpyKPKeuyLqrYr7E5ukITkaQY0BwTLrMAt06/+2AjxHH5Sbz/QXOIeD/Y4Djwz13OtV9eX6ZMiA+OAa7gvagh80F+JcRldu17l+t1tu/kdI9B1pl5f5BnLVOWhNeER9v2wj0kcsoyx5EFXcXEuzJ2uuzo3fl29k3RdwAzoD/wj6ZlWaCX0y7WVSmFDbZV1tPGQazHrIiETqVvwGfXMCC4sogDnuuEfZBXzKthF+Y+tTbmGn3q6SBv2J3dzxt+rVUt6LYtqSux1toiKdFbR2ed+ynHI6zpyoFARMx26+Hzc8d3DnhfKQu2oC/NtlPyZdYAFqHz5JMX13PTjx8fuhMzFfrmzzDH9PuuRMaX201ZQkF8LdhmI7d8zE2fE1xPuXsf8zkztCBnwtuOrXb0TMPkO5Q8DkWEpJBhzIP98IGeHvi55Zs4WpPbwCqRK7yBVuChMvY5Zte16cRHdmh0HOhkXHPf5/j2mDp4xjh4iHnr+BkHJ/4dst53eFvtD/D7wI9OxgTPES6Mcwv4xeah/4pcKMT9ba9PcoOU4OjkzAM8hxY2iA27M7+yv4rxcmjAN58/FJ+8BKhCkMH+53wvpSiigC8onTLw06qVg4gLBzErcWf57uRi57/TjIM68omvlKbC2Auyqa9ladyFX5ZZpm/cP1Wx7YUYvziPc7/drqok8lJSbWkyjuK5ETmXKtlEESFfjhPzYNobfvHAVzbGR9jQhv59ePThA9v7iY9avkA3Y8rZGW8yG2NQk5GGUisOfMV/G74kLuPt+A+P83OSh006p4yzCm0OcB8yXdd0bL7NMWGX4TMSOyy6INuFA7yCXm2vd/h6e/uUaS/Q3bB5SLymNLoOxp4nrg0ap2xnr1mN0/6xexyhhR6TzmHjScoMcGgWSOmCrRZstqxJmzUzaIOGuPCBA7tt0DbP1MjjnuXrzC1Fngr0/vLyIvNdsMu6LsT4C+VG3aLBWGoffaDjnfwz8DFRUAO67mzaO4Yf+E+HrstgDB/U3/Ug9y/Y2PiXtqgSQ+bhYH7Z0Xtk6sJB0tTduupBHHrsn/HyOGWf/2CuezJOZFatHNKty5Xc2DVGZ8xbtaJbj9dfvr6otUa94OVEFylFyjz8/e9ven+/yzgKeOxXd2i9v33I77bh7KiQNFRR7PVyY5ipvAb4RDnB8THHkW3mjA2fOAQbGmNQCvoo8v+B+cGBaIRla/IviCCm3t7e4eUB3JBCypLQAb9EXVcC5EPYr7/9JkXMUrLwGJr8KdHHLh/ynhw6xKj0X+B/EaGgT8a+B4f1K3pc0WngJyf+/Jz/BT40JHDwJQUf7M63IkIX+y6lI4z3nx7E2IIuL+ByrLpMWPqzXGTuNrDvQ2K+VbIRxxdt5LE76w6XUgLeCnJJpZRZvn79Ou9/Qr6ImHQDfI7B+/Yh59UbY49lbrXp5YX5TIHnoAhS3Ab85exLBZ/ffvuiklJlX+/CXCsz8Y1T9iPH0IJvXIj3COrxN+d717ntFwxoZPkiAn6D1+ROcf6IqsiQ/aq1FdzP+s4BDi4MU4VSKaEInt07Uq0uyqQeX6JRvp7xoonD/6y2x74HPr4zt3R7RGKHRRdyiJgv2pY+ADr2ge+5OLakUhpYE3t2WQ7LY3v5OSJAlRze/FAwhhTmu//m3wCP3jp5YF0uur6NHAAAABAASURBVJKHMYlQlVZsfmN+c53lQt+YtExzY21DN3QhcpVkH0OFwEjhuXRKG5V3YvzBGOF5l9szgjH9kPlpS1NtRZW5e+O+8G5+nR8f5PKvv63yAT5s6eufCj5QZ79OvB842q819INY/fbtGzINSkyepJAovCkZZ7McKlY52omI2bLhxxv6/U5fQhR5mw72D77+6Qa9q758rbq9SpfbkHkQMYGm5WuA53kPZh8h6+KdOe0dWRP/XtemkmXKZr8r+KrXFZaztiqvrx4cRKN2eDGmZ+mntFN/zDF74A+244HeGQOeIPMbEebdfNtPPqC908d+5DgI9G89RhRwCLnOWToAG/n+aZNDn5+H7s7djJ8ibwvEQwPYAz42Gc7xvyyN3LXpn/7xUzHwBQ6Gxx76JG+dODso9d//X3dlXLVcO7Z/qDOGZDp/rHqQE30425pt3qAg5nc/dKAAz+kuHKouPuSbultlmlkK7IRaWyirBE2pousyCy3UpQZKcJ7wuOExspPXmnW82B9QU0Dr213ff9+Q9yHbuNgnkrYueDuR9eCFD/LzrWWpsg4L/FyJg+stRWjoSvxZJpeFMRXWWJfvKlHdTQnOhj8vS1EpBZ9d6XNBL0Une2onZOwPxnm7LfDyQP+f2tgzqKxjPMd7+uuTd9trYJdABhFXnSAiNORfMPn1i2sH882pUL5QJ2NQ1wGh2rrMY2ZjbNqRfZd9RFxjSOsS+vrlVVkKOuyKlMz/sq5ayI2lViBFnx3eu5zvbaf39w90dp+w61rnXUTBoPiuyUeffTv+Zvv0yfemwd3yv3KQ/uXLokHg+JdUPj4+WTtWff/2oQ//kgcONdhnEXMQHE44Ap8CH9KDue7OWpIUQP+QBOPTN7grtBPTD8Ya+wMAokodPp7x3v2qjKQY32A+gmz43/XW1epVP/520f/zvz9Yp37O7uKyviKkCL7Q3aDCOEGrnRxMCOjE7+x7HRlphibcn7I6+Hp+DI9pgKUaoJIJjSHrBVVMIN9LCQWx85QdgjGUvGdJbNO0rMv0rw7CmL0EvQ7eTj+p4EulCH4p4goKn4iQeZf1yrsYS+xvzo2eJ2UkevkJ7HZK0qeUgB718NEtALYeMDqQgVr5sh6c1wf1dFElDur0odCUD1jhG5kp9zmOE78/0N8uP1t/qBA5BnIM7tJBBR+jVy1Jnes7d+eYk74D2Nkso0/49JvxP2mFzIvpB7K57SReTsaQ9IuBhnvOIkW4AyWDl5+KB2maadqkhBD1kmL+PNEYR0fwQXHLs0gJ0VKAoQu20j9fMR8DHALvQDEDHjqMcZs0XGcDP98nuPAtSueFnlFgP5Uq3IM+OZVheNDJfQF8fqAvEsmgeJBBHJP9WeIJIwM9Hyev8xW8VHUTHgICrmZgdujh3TgQIgLhD3zxPnCOYLBELFcCN/4oCWHrJMtTj9ZNxC/6E3x+RTzrIgIe44+6AU+IoKC/bCPw+f2A4QPdj4BfgCJCSRs3aKMe6sTVgfPjs/ziiwY+hnVZmDDOTeOneEIcOV4QScUALtAOgmwW6CTPENSAVT4iToQqNKDXycp+Lwr64wvAG3YWcDFPVoAvXYBBRA1koasy6ZX0oT5pj0hgKRHKtL07NmdyALxlEpfvLjJiJTU/PzFku2QJfOPUjOMhRQT0NMv0YUm2T5Yn7eB9foD1PaBbWNxX9FS5m88CbMdHzFPCp+FcIkKuE1dEzOdaFoiZdymyyFdEwMeg+E3iTVlSmeY/9LwGfLt0lVJm1Ul26GZgvmnWVybBz8QDGeqtC0wgVATeVERS+5TZBhtM5juu21nMHowqHf8OJsiBvjSkcyoKXDwPkIX4AUdEmTjdPDB8ZmGDqymzKkSbO0skrqoCv4ksLk6Mvmc84SLiJ2QXXTWgb34V9K1S5JP2nKNJighFJi45ZhnoO0qqkHARgzppI484HvybgC7Cie3TlgtQFSYTIXEPebKUxhEC95i8DGwJI5KoHK4bygjgy5wItLYo0nw/28RVi5kNJpyDN9GdNvpKCECxTB4oLYf/6ubBovCEjvORwdyro8dBcZ+0HZmI+LX3IcRTZZOgBPgmsFR5jkzoBQSfd9vI8AMY51NPFjwh8N0+MEA4bHPfKZGhiGDidOBfoOLj/geTjIKy8md7BLLhIycD19k7G6a7CnFv/ZVMZRZ6JvrrKsRYpU1BFZ/gwXxmKbQVLUyyWiuaPoZtHJc0gUMKbHP2beqvuFI/r0BEYJN2/fznOISPZkn6FQoAgJ7oSiQf9w35JxWRMj8FWQSOB7NID9biigiViu2YRHkQt84Ah88FfYQeLOKsD1G5sSgdQwqJuMD/oDVGqtWVumSTA+xdQh0qyFeWJqELcUWnI/d08SO6HEyeBr46sMOOY0QU5H7iPhiopdQATtBIkNrHuMEK/oAvXJgIJX1OOxdy9dEV/Bg2AkJYo5RURGhnY86TQ4MS5vAvlawq+FmAtGQDrsj+s3No/AAItlQsB/5e2srzogA+sa0nThEIwqfinBUdgkYHTn7gIwfybid2xBYDvpL7x8ebtvvHVAlcMZm9a+BLGiAxuxQ/7SzmholHCvapDYFCruvDEIJXisQE9qCceniRBW5PdLMUctGihKFSUtmqKjzXVhX4wEHS2tmc7vA/0Jt9sdAnItAY+EMq9KvIvhKDEaHMxB8GvIeKpIEiO7JSKVCIjhwgdd3ZnDzNrFIHtvXkPlJa8XlIy89ZpGWp6uS6Tg4PcLfWsMnQYZzgb0uhT1WpmrJaTZCcMCd4LUuF5wShN0S6N75iUcU+rjf8bv/Cd9zPC2v78cvLFYSwC4+ZVW1ZyWn0q4scE/b3B5uZ3fpXhc9l0rf8gQAVO4eQjYMScTV0WuDDfK7XwoYBPLPg39kAgYQQjZKUAlF0yEJwgHugZpcIkIgv/GO4A88Rif6LAnqZvtMVOaway+pi2baZQ+kPoumLPAKO7UOwqYSP0qjEOCdKOMwzuc9zmRmPxNbOwcnBpoOhIuADW23EHu4h63AA4zb2pHmHaV4gx6LygS0OfJIKPsGY6YOKxsLS/hQRKuB6ZaH39ctNiSwbMdiNFIeJCHXsuEG/Q6xifzc57/q+rk3FQuCj3jy5smA23mHd9Scflsk472y89NGBT0XYNgcUugY0HuSV+2OwUL9rI6aTWG3rjZgpuhPnuJ+EPWsW5KMPFZiCBelBfH5K4PPma4fmhl9sW9Bm3p+07H8Dne7EfO+ai5oHsQhxBTbbWcxu2Cki0NVQKc/7CfCBUi3DfKa//Vr4XMlFtVwUatpZ0N5Z0BpPa4tabWrtooUSUSXytvs04tu6IbSxy5Dzj82d1AfztGMMoW4NjH99vSlKSAXxbCTu2ZB/hIQesqyz/wPeXU76dpRy3+/U76rYuC7QxqbuV0pRzYY9pVaabutFJRL+BX+hCKm2EGCCC22ODdGUqSxF18tNV/KDdbGju/t71864QzdV+M+s4Ahlhgrvn2x4efPq/e2BTkW9uAabHA/yx8COQely3wsbOLjGfPdmZgDpT0QoLbvEJswHsFX2uUwpKHCnX5d5tv0HetiYF/gvH/o4yQ2FjaEV3KcquNr04a4PDiLvHDSb/gDOtutsDKN8UBbZRsaXEFrXoiyh2p4ydozkXPX0hQQ+4W+DhiihB77+OeW/q2LXlQOegs4fbIT+eHsjB9+BK+i5EAP0AUOH7xH0nf5ftXg3S4WWAHaoERPOz6UUNezaWlHwY74/kMW8mmc6gLMjxiHFrshdDbteOFTokk5iJPD5pAxyyEG879tGA43g86cg64Ks3MQe4WQwwOr8heU0QsTpoR0fqQVe24qcTRFF1slBHuvEziBOha4G/v/JQfMdv4lSVNcKf6c6yCty7cTYjh/jNlO2ah/SUPBTwBlh3oYK9iv0z0Rv4Oej3uGoSyXxbe7OnydyhbALHSPgHN2exO5GnHoOMxDAMCf8QVo7ufWDAxjR5wRpEN/2hZ1NdB+EHgRpp36Modqk60vRek2tl4RDyfnNG8LGXeBtWRcdGKMjH+SBgV/GvpJVgsbgW8g3b3wZpi1FQdxnhPi4luJPyPKWmpJCvoI4N3ytVbWlzLP11/uJ/qTrraqUCmgi24avfyjobvytuS3R20nbKbPhvju2XInvij1aazJuy+SSUdTIa6U0kTD1wI+nXogzt5/Ejdsig1i76teVEcpMhUuIuSc+iQxLq8TxotutgRc+I6h9wpqhwdx5oLuX16rbSyWGLeNGjCFHCHnxHVgXvZw3xOW8dDL4Jvqfh9TQEHqKCEWEHuSqffr6wfM2Zbe9IopCKfe53S7wUzQYK2z/jn8sywVeqzy+WCcCNjJUjV+Ct6qSiRpxPvxj4FsRqVoXUU3fwnOQewK7XIFvsown886TMXWQezq+MhAkWDe4XNjsDMbqyBMch3x3fUdm+6RhXR6MWX4nmIAjpmYs4F3gSoibj36eOtCLec+S2H1XH/vM51++/CbnXttb8D2YR/gXgO7kxYH+Cz634svu578atEw+KDrhfYxNxnnl0O92W9WWCt4u/1O7G/PLiEFckBPRYUTIf8lpWNN5bHfWcnf42ulzYs9DlqeR05alKQK/riv44Xd02k/wN3RXdXtZuCfwuyrwV2wW2GOg1QjqNWjzG8/kOGEvr8eWJXXlsN28uk8lJzb6J30zqxK/GWeRdRoR2K1qWevE9WBNNfUs29GwCe8PlZJQFTChiOA+GF9Pzfz/+Yls4l3Uu0302aWQ3M0xesX/rxx8RhaAKDSuxODLC2Mth3qOs42cNcif3e7VLReg3OxnPKmWpnW5ThofHJKbf1SgQm6w3WBLYsfhlQ1960vgigglByym/frlphU5E1E6vrhjO+e6IBephAK2khzTsUOJ1LKsSuPohXuqUmd/zTJm7v9g3Pv+/Q0dnMgeyizo/aJljVkSnHfmaCc52rwv+M2Bf24csESGLPODZ/sQGMEBnjE0kN0x7vbEXqUss+7l5QX+F/rtzC0+gacXuE9y9oHv1ZKyLwYH7lIQ31UNX7BPDOLA/63YsjZ146dfRFMhd078xERETDofH+/sJ2yq6LXho9b9gC/HEKqBbsh8vbys+u03TiWJ304MJXpc1qFl7QIVdLgrgR3wvWol1ivKTxqD+jI42Ly86vX60P/2Pz1VmxQ6lOSytRW9vKLLxX4ZNIQa/Vd8ZkGGBM+JHBvOcmd9+s6Y+/dvn3MdcMePvn3foJtakX9p9G3ITe5elxvz6FPvP+4zfh3/WaRmWclzbSn0C+ihWwbMk7F09EX+1xnefnzI7wgmT1n+k3/9qr/+9cLzofVy6E9/XlVrg+Z13ksZQm0SUtWWwDT8o4F/yHayL0JSWRzfp7Lu5M1VN9YWv3296j/+hz+jy1Brg/lo0UKOKuhY44ENPnVDH9eXizCd3pkX/Xh/5yDzTR/kyoNceL2ueiWHTNpNwCc6XfTyctWFeWhBN2WRksNDzyMVAtgOAAAQAElEQVT/p//pm/7d//ymf/qnN/3t9ze9cbjmA7Z3DlaHsAw+toH7kzHxx/cPfdwHvjjkw/93xpw35hXvlB/E5vv3fdZ/3jvqquQ1EwplNjAVdB/a9qrHned7PmHfTw7cNkWmrq+LXr+uer2tWvGFlDSwdeCAiKVaCngl2x3XUyFO/82//otau+m//b+cqkuT411jAeehbz/Qy+dDUx70ZLv7F0gqdl+Z874SWyVTES4ivj7kMfNkvKqtoK8FvrpKlTDxjCvbMCJkfmELfkKVOUUpaW61su6IKMIUGuRnx/PO/EtBsyo5cugAf+Ss0Bvrh+lfAIw+dBKjx9GRadEXctrXLxf8BwYk0QwP8HUtWq8Bf6kHc86T9SXEJObD15emr1+L/oxf/vm3m14Mu4iD1qrffqv6059WfX29qDFvD1i4Xu0XiwrvCzF2JWcv6OZCv1JPfDOfeieOYFte9z/wh9ErHK/4ZHJvErIFT4ivG3PHQa71Xrb1ZdwdhVgPnx8P/PWTOduGf0gLedM55cL8/cuXpguGvkD/Cv2F+EkzSSmlKrEVhMQrfF3lmFkvTa01+E8t3K/4TmuLcBtAE32eCn400F+XzPsJLzTK1V++Gm+Rr2L/Yj7/YD8gkEcE2eN+ajBfSvLmYEzo4Ig0zVVZJOc/WMMuoQa/UJHIZctS53sjtzjmzfrJvOI4mDOgm3RntYn79eVVK/Jv7BF0Ffqv+nf/467/7t8OYnNMXdn24qqtyrqKKKyDOzrEZ+DZOuncvVbyXwfziJ+JmNu1Mc+37fop6EksdZTcaiT3oBTqhp55S8IFKaeeeymFuWHTui744QXbXrVM2WL6vXW/rG5vSuPLEGqcxTxZ7lJCfo4IYOrslzS4vhGLyVg9fY25Qho2K/D0GVJKKnxV6msWtWJ+FrXaVHhe0G8xDmAKPmzdrPDT4LG4T5VcPyx0CN6bABeDu4r5Ab8/nfYDJe8oyrrrCh0Ye8dXrFfrznAFZhI5A84w4/SzA4UBJl/OCQNFIp7s24DqPPvUbed+EtuddoEflrkBWUpRlqJAeeIKGp0MBgwcTB7+w9KhZmQTD/D+lEwEs3KrGsmrUkqCF5yGm0wioJ8HXDoIJl4EHlRmhAY/3W1IO+syp5Izn20HdM1TAW+B30L95FWaArrN5UTIw1qkHhGECLOcKKBTsVPBh1Z/gs6+c8PgfvLNcAf0DgZjIODM3A1F+M2wfpZsjNkHGQa8h0KlInekfFkelzFlf/YxCsNFhEGUyJH5lLUgVwTygi8iaMtZIvzsev284o/6iBAfdDDQV6riYRUeSslZr18XOC2XF9TPchCcLicDT8dRnoCwA46UQoLtibfzMCTkDT1p0eY6Kgu0bPNSYsIf1j+L1w49FCeXCbPYN6pKPmVqrcoJJcPvxhtQeH5Mz4NhRMgBvyxNpVTl7BvchZ+FKrK6l0nBqHx5A/XAwGNWTvLwDTyTmQqvxmG4YcboHAHfyOI+Hf+gasIvTFZqSWi5hEpJSAx86aD4PqbOTKeUMpPUspjH+NknJRkb39xaC3heSNYp09nZlDnwL/cP4CICjuDqJ9+aV4CLVtoS2blNmRf0sSyLSkl46NN+Ozo/GIw38HoQcdnZ4H1Q3LZx7/hoZlEEtLDdDn3A2TwQ5US+UKG9lFRtwOEM5g/1yMXPCnTKy0l87NCzHM9ywMeJbg5ZPsMa5sAW1nvFfhV7NcoK/06UlqOgu4Qf3yGrwpf7md+NifXGgL+xubAx2TCuiBAgMi7jzQx0JHX0ZprmxXDGgUKl59e8B7CmuUzdFRVoF5AtyzrxRYR2JkwbGzagU9LmBN/wncxU0r+UwCfLtPcz4a88r9Q1bGEdal7ub378Yn1sbARuloNiHt1mmBOf44PupQiUKy4a2lLhT+ro2vA79qWFuoJ/Br5UoVt+loX3JsM90NMGrR3dHTO/9qmBA0Mf2Nsvxmlf2YGzXjdgTw5mPllgvr9t+mRSff7MoeYo4Ssi5oTLuO9swj7YlBeTlFBMvVg/EbxRSikqmRI+FpLm+6862i3sjl9s8CT6T59YV2R5lqU19LmoZMrgCs3L9l6Ba8syJyIXnlcWJbzOduvRdq+1MkHzZKHJ/a2Lt7dPJuOf00YXFiPGZZ7d0Rsvd+TZHSPo2/X2zxU/bS5tIT4O8iUTqC5ZjQf+bx1aH8+yM8HbKDtwfdJd6bs05EB2w3uj9jw020pJHqROTJYsqCQ02CR64O/3+667dczCR1wJbEYqS2hFWOvgigyZocxE1os8eV2hV4nbir/+mvwua5NhA9iNeLWtXXZ83H4grnCxorjDkU5WOJHS6+vKQqDgW6mduPj86Pp46ywckJGNm43NhPv9jswsokIs9FYt66LFPFJ8D/grpYA5ZL17U+F2uwlwRSAzPuJYAIAPtbxHhE78w/Uf+KRtKgU/fNMmLsvdloWJ94q+Dz2w34nPLvYJ88BEfuqKSfrC88JBwTpLauV9XSuTy4XnRqkqJe2u8lfJ1GIc4Hd9QjOpexZsJcDwE/NnXR9sCPhA5vOTBbvnGaMDoOkzDV+0P+snDjckyrWPGi+ooC2aQ7+uiNCyFPRuvkKWa2NhYL/oyIiKtBM7D/zDdR8sbAaxaJwbsXxn4eBNZJf39we+hL2mb0sP7ObNLC8UCnZpjInDCPny7YT/jRzCXoQ0cRb0U5TlhJ+iSh4fbPjg/viu4FvY/YoPYvulAFNVW6PtgMcTese8289dHuC+3w85Fsz75+eGfAf9iqzziJg4Lb/95Hq7YqeLMgM9BTAN/AWb72x07nLMHhzsRAQwAobSUreXVa9f4OsKX+uKLILmNuE1r0G8STsx8clmxnc21r79/qHv3za9kyt+//2HTuYyEQW4Ab0DPT50noM+HVx33nehNkFaVxYQF2hdyEetVZUSc/F0J543Ys26fnm5yHI19OP8ZxueKPrKBsztJeFZbEKkXr5Il5tUFzbF2sZ7ZdEZzB0KMga67ZP2A/vv4HZ8hFIhyQtT+4F5cjGtCwu822vTb3+6yBv/60VaiIFQkVhsjt603UMPNlju/ktr/Hlpl2nrnfHqwaai/3Ln4wMdEI93/Mu5dllWreC2DPZLx4Ft+sBX3R4RWpYL5apaF7W26HK5qtNo3Q7nO3B9vh9seD3QPYvzN3TapYwEfpWviNAz9lI88hzgK7RXFRZe4mIowyYPffv2fZbv39714zvlxyf56pOxa0wfSBAYV0TSi7pgswv9r+uCDVfy3SubGC/wXOUYWZaG3hObnxP/O75i379e0eXLjdhYJx/N87u14ic7dsdPGCTeoO2/uDUO2/4F+BcOn11uPF+cw0vReqlyHL6w4X69XrWgJ+vG64ZCfJaSsv9749i5ZIVXO95OrD+IpfOsGmyKDDYJrHv7ZD87ehY23bVhD3G1OTYACwCSKyLgd0PWVY6XDID8cSPFdrIvZab8V9g/2NS6k+/tU80+TocLMls+87iQL2tt2K5M3El7Zz13wsvB/GKbY8iudzbsdjYGsiRyJRQhxndE0K9okHc28pT97pNNundy2IPxcMPfN2Q+GEQfxNWdd+dgYUO6yzr7tH9+Dp1H6mCsNa63tzu224mZTXfyT0WnrTUNyH5ymPAdP9mod92KDAHfxvmk88CPfrBhyBgHEffp44TPk1jCB14vKsBvxIz58bjrePvy9RWYgI8TPs5pi8GYIQW+tOnxuOvt/Y37jg8t2GCRL9M8YPyFjZkbuW/B/4zvgq9c8bmVePpgY/HHj3f4J2atB3SzrOv038t10cqYt66N+6JSKzQewCKsBtRD1ntIqqUqs8Bbh8cdvvbpD5U+F/LYCk7bdCXG6QqeTba/fSujTDtb5+blx48f9N0V1Le2yDhu11ddLi9KNpuETZ0f3tgM/UZsvr/v2hmTSinEl/k4FGzs22ck+MyhwjzmA9u/MSf9wQb7B75w/wjdP8Sm+kCmEN2h0bRgN8tTMpXR0Dv8Qdd6uBBf1XkipIgE+/CDLHsC/0pMXtl8dHxtjKs7pbXKuLPoSr5a2lX7PvT29oEOdvz3k7G9Q1/wvmC/VREBL0UV/5cSePwNGzuGZn7+6aMek/XzGnYmnjt+8cD/Hsxh7hwsfKAby/v9910/vp36ZM4lNpwB1e226vZyYWy7kKuulFVXbF7Q1fQVfKTav5ci+0HimzAny//ycuWe9L25Sln0U3dVFXj/str37z+k4IM8Hq/RFDJvsl9GBHId8piQkSqZimA86l13ZH2QhA+SY0LTevC8+I5vPhhDBhuZC75bCsjZ8GpLm30xxrxHpnxlYHdgbItGjL68XpWmga46uaQg541Dhllei64cYntsW+C/lCLIY5+NmL3PMeXtx6YHY0xEwZ4v2Mx+Jn35+jLLjXE703Jtut8/iYUhyDGneeFZ4Pokn3/qx/c37P9OHnlQPuX47eSBWis6vOh2u2khFwrZDnL/wN/7GPBzQtP4fe/gpuDbOcWlHVihy1ZX4MQ15DaPqdvP+XWWFGS0Mn+9UHy3X1+Zb/jQIYvm9Z0Y3MmPD9YPbz5MYR6zs24cXah5wOdKWVSKwFfhbadfV2PsWpkPFGLkhm8Zr32lMV40CA/k4AN/8MvB+sZ4Yp+lM/5fdGH8vDHfunF/of8NH70yjnnuthCXB/ls2+/I1ZEhdMN+Qk+ed23krw5/idAvLy9s8t6AS6GoyaPpRthnXBXwWmWcSR0ZQE8/SS0cKl1vVfaFukgilwxomA7CS0qjVMnQCk+WTRzeWhedw0pxgCEDYrdBrA0OUKSYvJyMN/blE+dqrSoj9bxi0n9uxFMXAR+rZt6Gn4peL5ckPi+iCX2fcp788eM7vnZn/rppJ9d4DHonL9p2G/O5bbvL/GcJfHbVwTzUeeFBjugchnwyZ+4cqNuuJ7xdyNUXcoD5d375YI7yA1+w3a7Xy6T1jXlRI+Z++/ob85sv2FK6M3525rNSQueidV2VyFZQSmtNd8cuOck4PxlznuU+48FzG/N6/7zrnQNc085i216YZ35RxXfGOGX7fP3ty9TLA1zv5HLjQZVPHphPHBxMNObsztNff7vp9nJF/oHcG7G2EXfQYBw46VSbZD817Jzf40uVA8uzbzo7/swBiHPGly+vWpB3xdYXJrwpcl7u+vrnTf+bf1N1u12QFTLzF2J2XTjUIoSnnTbmHp4Hb8RSBJKhaNv/8+MT+31gx8GcqutBnG3E1wO7PNClDyY3DlKcb/YtgAl9+/vB3PMiMRZJoYGzJ0hLlQgt4U4qJRUR4D0phqrApeyDPzzneryrtI2y6+VL11//YdXXPy3IJ3AUFZTiONqOT/qcEj5s1/dfUttXxBzfdQt7mp34DWT+yz80/eUfKniqfKBnXrJIwY9Y33XPJ4mDjs63/QGtxI8XZSkafeAbd93xww/8wnowD1d0iBiy3/kOW/N5oL/WFmR1Kdyljm8Yz4n/0QycdRMS9IdSJd86PwAAEABJREFUyeNBbtxZn6Ey2tEHY4hj5E7+eTDv3bATU0vG4qEHev/0f7/zFvrbP26sJXbKQ4M58RhNx9b0+Z56fxsy3Mlh8MkcsbMGGb2jV3EI3PX629AXDiuXtU4eYMcsaeVQ0Hn3jp0/WCOZ7j/9u6L/+t/+Xboc+M+qncrhhEXu2ODth38hkfml6xb80L64tAavd+Cvsk4mcpQ1sNnvv3/XvJC9EEvBWOhfpHh7/0af55jzeHgOcmeudWhn/mT4JHca//V686u+f/+OnJ/amZN6f3FFlsu1YkPrIXQwl/lknnFnzI5I+iSxM4Dfiblj+iNsqjQJ1LTzGaJeWlaRJ4p+//134vKN9hTsMw+5iGkHgM9PFilS87Kvrxy2Xi6B3FJts1qJjI1x++V21dJW4qWrlUUde9yYj5n2wdr+gb39r0e8/bgTH6d8OOg260zw1c+f+FLg5Bm/DS3wlcqfv/hlXfYxZv+N+ciJrYyjkqNXcjUkketnf1A8iP2N+YzoI8Xk6UCftTa9OHcUTX005y3mEMbR/IvBjKGVOUoj/7WlQV+iO7o9tJHr7QuwPOtc7z3E6/U65zFXxtB1XcFb8A3r5IpOnafqpJ/oa2WcvjC///Llis6ven1d9eJf5pul6YV8eGMcvrowP7gwd1/gQxB7MNa+v3/O2D05ED77Y9p7Q7/OV8dxaD8e2GHXx49V/4//7nc9PopVrAjNePDdOrEcB2PPg3hwjFreBT9ry6J1ETZOStHB/oZ/8WF3nkSntqXLhg128r5jz7h22uyvtoP92Tp0SfTpWHCxvVzMQ0H/K3Zb0cdCXis4X7hRUkg6OBi1PDaf36lSpGT4Ff2tjMtPe9Wpb48tnX1P5x0L7D7Bl1V3gU7Dzg0atSQ4KvYJZZF4leFcks6JjRI6QVFIKz6xrotcWpPMd0Om1oqWparWajAJosPM8mReTvyzu1gh1Bm/+z7xhkSF4d3FIKRpm0W/Lr+f5E/DOAf4br8b5DuRa8zehI0I45rP8yukQBBXpiWhV0TwGvJ7ZJX07G7iEcF76GeXJxP00c8rAO1w2OHoJFL/uY8U/FSyQwDkZwsuriF+GGTSSHlPaJQsigjexJ0CXqBkB+qj08MqlDoELKy4fHcX0/ezC9Uylmc98PDm+llodJufE55Mkyo1jORnt0WEIsLVlH8hKG+iOvzFM2ww8J/wx8vPj+vcY+JPBPhZnzwHz7OA2/y6+N2yV1veHQ3jSkvLnW7KUqjlQ3tEqOBc3ORieuKKAFgJLzFLzI2/BObZF/WRGDuDAPoATwJeUvM6SQoOJDuj6Yk2o3uWkOv8bFqWa4As6TyocIkAhmKWBzZ13a8CKhlWXBFh1DDAywkT9BedqFZEUCkl94iYz7iTBrQCBiJCkRRashSCrCmpB0DWo0K8C3vgJ7NPACkFNxfDGJe47D8OPh7pO+R3UCqtKngalF/6cD/DRSQ0SZSw7XfD/JI1FYpA77NtfunJG5DgkkK/Lg9SfnUcPHE/4SNi4nedy+QnpdaqIkKduHIfxxcqk/gKJfVCZmQgkbjNfcVlW6IGufA6cSieMnDjfdbKMRARsg90bOKJWZmK+Jc8B/Ahy+xE456FARAW9AdPVIIGfAL2WTKfd8uyrlWJ/cRlfbvfgLmBfn6ViFAjDhuJ2IPJSXI7KIDQSyR8Yu3XCzWAK37iFMxEBF4PUVQaEQysRf/yMv2Of/6qG/QZvJuXA9mDrkGZJEL/nizm8cAhnctMywPcic4HifY4uk6Kn0k16Mk+aKiUBz1PAM4xoAbOTPhiUGCkMC8PNi52Jg0RoZBUYMC6XVZPCA4G6z7r6aaOvtyHGzSC90FbKOgz/Q0cHTonsojnAeAAJ66jc/LaldjWPkU1deecKO5MFk/6IN6s6wwgdAUFyoicfIOW96BbKERdFzzojythMKHp+4JsBxOHg7wSATyllMS/Q5XcVTJ5LqJaCvBIvs0H+6MHTOMqJdRaUQJj3syDD1XMUMX/QCPj6PBiWh1BTwBPZLUeAoBwZ/qLCbv7DZC4zwl/DxZ1B/51Ulx/0jfp4zhyl1/wbhNXhPlpk/eNieODQxOjN78RBf6xMTxsLGhAL+OY+NDttBu0jbvDsOuN/8RvBGQpRZPXISnGtMOB/vbZLmJc6Hso0/pIYIsKs/c6S2qOCSI/dcnymI7lsR5MR1ym21kcdhuXjZGKfmujwR+YhSoxtjFGdHy0TVrmhRCRccEBdEVbzgLLTOork5x1Tn5K8lwWFXgS+g7eSzYVAA/k8ETStDsI7fN+RqjZjmoUUVQr/bFBR49ms5YVsqlAtqA9KQ2Yk8nfxuLI+aiUAE3/JaYiQiGplNTCxKwxwzP+KQvyD2TvLE4bPiTiF3cBWipZVeA9Aj26Qwzt2HInPh5MXjdKRk5YYSfLM4AzfsvjX8Dwe/+FEMhElohQRFMW93WhAQSB85QihYTeD2ixOCMXHNj965dVjlM/208NU2tRRKjjP6a9Mak/mHTbB9blogLvpQQwMBeif2NB31SKsJ9lwTmQF3LoS3OR4MOrjj0qcXlhAbmy+UjvubFq3Cd6hhw+ccr28DOss5m0aGUhs7N4s9wHDt8pYlciIsgrBzLt8HpCP4GtWlbKUnivMqhxNRZnqEHuLxA3x3tK3lSKCLXa1OhTa6VS8zqJp434E7q3Su2bBwsNKagaLKQf2jl8Ej4j+BF47X+wqoNDqgN7DhaQoti+x3HAp9TBdyLvsxzo7oqc1mvKC4oFP1omf4k++lzsmXbJosR31nXhHtpZRBYzBu2IoqCUTGWkWmuyLJDSgRJOmKrIaBu430ZOylLkcWPD31pbtSxX9HeVYR5sOuzw/8SfiqiSEls+WNRtU37ztKMP0GrBnokejz10/5BY+2GbJJ+4hCLpD18bG9HOGUJXJzGys9Hk/lc2RRYW9l5sNhZh5nljQdgxnn1+ujrCHOjQdGtdJz8DP/Mh8nkUbRwKuvQTfrGJ4X78eLC58CFvjA5yhWV0sT28iG74RVuE7SlN8iLf8Xuw2Bw4KORle1X8ItHtSQ7vdlAFMhXgQxP+OGReP9nE/PhAAZKcK7MMXdmA8Ea16QwQHtit2z82cRj6AFPKMVcyZHjrI/qYvnuysWQ+zumLuxTBBxuXnH12L36J5QG84Xb80XwsyFKBcZ5w/UmeK8ZP6ePEfh0LSMtaKdiIBatt/sbhGGcX6hwEd3T6YINKbPoFvvWAlvF0aInrlcOu2+02/XfBZtaRbfVgc9b82maIqw0/2skfGz5nXiJSQRnYTgrBEvzgEeh7XRctbEKXEsjXFMDVsqDLwoYP/omPnuD75HB2Y1zsbGJLoZJNHXxjDN6sowLCFEMtPj7wyR3fRX/ekByS+er+ok9EAOd2/JrUtWCoiAJPrj/1uHd9fpxshG3g6rxv+HbnGXySDJ/AW6HWz37surO5dmdTzPzYXyChUooSPktpEr6YCO44XdcXVergeurKvzRi1hZsc30p6CEU4SJtxM+DDcvjkEpJRQpZ+iz28Tsb7QvGt10u6wWYQkllCnnc/+A+1BrxqOBH4CcA0IPtd+XAZVmLGpsN6X8eHLv6L92L46QVHYyvG/niYAPIcgkMAfKCbDf6vnDwUrGX+Z8+ALz10vuYeaPTUOb4oonrxEkiiiISvjTlGPDi9wa9kolthNynQmJT6qrFG0PrqpfbTcZ9ogzj3TjsKKVrWQt5c5frT/LsYJ5ZKzKCwWPIwP6l1EnLsfhgw3f6Uj/pKwqU/IEn5xPrO8L+t6qiB9tlEEMdmUKBHxDI8JbZZD2sbAi9vl7V6jrj+5ON7QM9PGPggC/YZjN5d6ySqzKrWltUMhUBxp9lWaqS5zG6aJLfvQlX4F0KHeT1x88cCdjUnw8eHYOmF5GqtVHAv5i3tLrUwVcywdfETe5bGJe9GdrQ+ZVNxMt6xSehnyHRKwE0nBhrTuh2dOVfJGisoU5saD1KoQD+YL60kStKQre1ydeOzwi7Ok4irPsh82l9Ldgz03AhKXWS605sGry1tvB+gqOrgWsn5t/fN92JgZXD+L/89Ysq/nQS6P6LkQc5xnZx3Xq5qONvLhFBTusqzMUcawMnOLGJGCcs2wE98wNJMbuG5phxHbQTzvAaQmwd+JNl2Rn3DN+WRahGCf5lXfX68soYetGf/nRTIfcP6ws63TKBYGeeZ/lkXWQBX5c0ZF2+vr5wrwIVJeiftO/y/+14gMPlncPYjTmJ+Zev0JRxP049yDcdWwzsWxmvbi838F3Q2wpkgC9EtRY2Ide1aVmK+jigdXLf9f7+hpxdA78WV3DQFMwnO2PB4ODj4/2Yej/RgaB7Jd4t++f9HZmbbrfLpJfIFZGq5IQLh4YR0DmHKva7Xm/oqkjoXwodjLMnPNtGDVs3YFwf9I8IRbhIBVxCT+LAKdiIb+SnRm6KHBrE9wn+iFAIKGLTm88n+na8uFtHJvM1yQITEQqYL5nKEmq1wfvCBvhljtcrc5G6HFI4tk/5ioldihD5aJ8P7nt7aXr9umjl0OrlS9GFO+jQ50PvP55jRaUCTpGj6kp8layyrJkgwxfErWKcAYOd2BrI0PHpCOeEopPnOznXc42kDjDW7LsMHzHAG8pM2Y+kFAbFvouSfFisryp9+JeX3hibGJ87cSGFEmHcr6OfiJB5CBSWGfjyDbsu0AjyaZ9tBTs4h35+PPCVUyULciS+95DHn3Pacuggnjy/8v0Et2PmnUPPjp3M+0Z+sEx+7vDie0BzwiProI7XKbf7nPj/nQNez612+vrZuc68fID3k3lXW5p++9NXffl60cp8tJRTC76eKey1weMn9/u8m6aUxPgzPmx/Eet9dCX9vvgvOL8syIaOWMfhZmgrdF1XfX1t+tf/OvW/+88uOo8Pvf1t6PvfOVhFz//wD1ddX4QGhQ6kB3OHD/LVidyJQMN2RTZUooHfmmYpTbVV3g+d+CzN83B4czyPB/WnOuOFsE8pqZJF7jf47lYcd39cXclvmalANtPsEDocr9Qs5KoV/lupuNGA1gmfA3wp0pkGvD3QMSZE7o4edn0w7/n2e9e5N/Jn08c7/oPt/+f/8R+lfqiVoH+oBjQ5VO3M/0GqnbC5fw7kD+2P1Myhx11ZDnyqCBYpQUm9vv5GeZ2+m+iowwDuowfyj+PEZp3nzhyOeTyHTpzLqwJnm5Be0fMh+63lFnK7gBnc6BXdhqSIlMQT866YMEOGL+l6REHpJ7Sso8ahzkEMbrx3fKJkhYcDHh46YeykfvsXObjT13Eo8J/47oP18okMv/D3afuCfCnYVqmHvM4Y2PT3b5v+3//Dp/6L/9Pv+v5xUb0u2sBx9q4g1tbbVZYN44A+6Jf0r8h8Tn4ETdvNbmAeTPNGfvnLX/6qguwlm1x3BU9hnFzIr5V7ZlEfHbRDrS1zDm8cO47gdjQl5x/LFtj1C/O6y1Kh1nW5dv3lLxfy/VWfHx04yRqOMx8AABAASURBVHknaDUPHZ87kdnj40asGq+4EEsug2fXDRxlwMNljhGh3nd1fND6IqWBTYqQUpTgi4/7dXTDh5zkCsrPNtDxInQz4OuQ1zFi3OrEmftFVMlr8Y0bMqFeYjXIER09HPrb3z71/fdTn/jt5LMDx3ph0L9guIVc8qc/X9Q8biKj+SzE0omtTdhsmF8/d/oax+fHoX1/gH8g+8m9cx/k7kOYYMrnfqBXpGR3BKX8bp435k0Hua+UVBYBH0oebMcAPkLUCRondly1LKtK7fK/ZHC50kZOGiBy6Yz1JzGbjAmW5cKauy1dtWmWUsfEldBJGBn0c061jOF3FPycv5yyDUom91OZQ77u9/3n/ED68C8hMTfNknr/fNeP76v+b//tG4fBEuqUhzz3CnxRSmzW5TTlgupUyVWVOalVW6vIGRV/W+Y9iuTxwbHWiVPYhHxR58F6b/hpokCaVErIP4KGTBDI+Qlw8E4XWYc8yn1tM79LXc5hjzmXPeDv1M4a9sTuAwYPEtoAIepWgb9MgcdIQyWI9bbMHAuIfhXjn/SABVjzgjAf5NGs+vVsGvoPLvdtLbCz4GUQ/+csltP0S0IfOUtWVRtVMX3t6Z8x2bBsv4rRR7hPKAKmfhrFuPwaEVMnfs+SMnogJTcKeEkF4TNoGSjGTkHd/+ITEZo/oefd37NO87JgfqBKLn7+l+VXHd1ntZUUESqlzGBcFgtcZEaplhA1eSlZFPz43X1o+ONjmr+KKyNCokQENwpO7YmVJ5iJfB35xBUR0En5igiJj8sT1i/654vXoDEiZt0vehGhCHDErJZ4d5t+XubVwWcH+1klAR8u8FKJiIOByJOfjlc9y8BY7inJeCkRfAnpjZxHuqMZKng2jKvdd9rOXV1opodmV97tiE5AG4ncpbWqlQHS94CXYYwAR6aipESdUZwkLfdzQPl9Vkf4kR70ej4+39HtQI6D6Pem48kA24n8gn2LO7oUnJE+jN8zedqpYQ9yVIIFFH8EqeVyG4RkQbIUScBR2Q0oycliZzHmBOuByrQiQhFBazy78vTrM+0BYutjY6PxsGC8uz3hLxBddLW/LEvTQgIrWeR+DtAT+TYS4sHmlePMiS/MF307SA33xOVv+INPqmf/YcTuhPCuO9HTgf39XEiSAY4sMBDoFc4j4H+IvhJkNcCVmSQO89WIm5TpbUxidjYhxEWXWc/jbItIYqvJE+NaU5bLPp7YoTXqW1VCNyiCpkiYv8qAMbeZpkuHCcPZb2ELOx2CyOyln1dmQWcVmlURKFLPy0/u636Z5vtZj3vM5IZowl3mBO1AL0+4iZ4v/cQ1uA95oIKMCgN4ZYHngejUIetfXPmTru+lIDPvfGgZlK5Ibr/khLGDyfpJGSwQLPNPd1CHqRP/cK9SioIfWyYiZLudxIYxUT0nTzvvGwP9xgLPGxhe3NgnDwQbIA3rfEU3lLJUknuqZHCvathhaUWVIvB3dO1+BzawjxXqT5RlW5tmKbabBRnEjlSxbSWfnJYDhumGXk/ZOIG+E5z2Zw+qPAJftbSmE/8zjx6/A8WUTBVeGvSWtWhBvwrwUAY629ic2+kTEXpeEJOfQ5nECTrTz8sgEaEI2xvtMplEDbM1oROBf/NmfBt5yb7k+kzqjZY2w1t3jruDgfsg1jt4Tuic3A1m/jc2zw/073KiJ99RoSJM3wVVAIw5IYPOEjmxKSR473JslaQOGRJ+Ax4i6DfHj2ffgVIjQtazadrfBgyWtHyGGfI730YrhZTgKSVVoOU+dza+dg4OTjMCQLiAszNhdr9Sgj4S1ZKMNxRR5oRpvay0FYWkCL6Rx30+2Zgc8MFMBfqdSYUncBsbF5/q4IWzP+of5K47C5s7C1rzH3/wFzKPFduXmYukZFOwM/EUE03PuRv50GxDVqVKjUln5Kb10lVbl6/MVJ39A28ZwkS6Y7c7Mv+SfcfWBzEurhMjbXOzryuRyfzYF8ynY8hj4wBuIN9A/wOsCxP4XxtfCzkgwnoCiP7G99StFBHKgr7CGhC8dHobgxT87OTwx32wsBVXpcYlAI552PT29qaIUCNOlrag18FE7UHMnMLFJEAzUhE8SNzpOvk0x+iDTa4LC8EXNvDsM0FeX4h9x6R5PIgjcTnWuWEjCXXMEoJuWV0t94MM9R3a0iebptZRZChLSHze3jYNBqiC7ktJbLOokBM6C4VKLPu5oIt1XVWp51HW3bou890iPHnqemez4IGPWN/uuywVHRQltu0weJBjTNNjCeJy+Huf+U9KRYRc57KT9/Y58d7RHT5SK7SK5JU/uTZSvKcqfpZUl4IdsVBCJ3/KdUDvzvj2YKK+g8vj7syx5FnrpYJTXKaXIIwIWb9C12ak02BdWbYdHH7fWRy7r/85OsMNw5A/nv1CdcZAKrNSCnHBHbwR8MdgAwV1fNH3GwvyFZs2YiMiFPA+fdsuAF+wj8+cerCosu5qa+gyVQu4gHljM+/OZk1r0KDvJxtgoZTCegy9Y9f3t1PbPfTBId6+L9y7ftDv7ceHBOy6rOBc6BIqCd/mE5l27PT7j+96+/jQbkZknEP2CfPvhdH724H9Nn2yGdTxH4+tmE0beep08EoqOMsO8M4CeGE+5M3YPnZ8TJRTkNfKYcmVhah9wnKaHCrCLzx2BJSFD+zasaX93jof6LITSAPggOcKnYMcflJX8dEbG7Jff1u1XlPb8U7M7UI8XfDhC3PXE/m27cFi9VMP7sKv7A7Jwtn8PaDVlptevnxRoO+gs/GuHEy6lCyKlMxdZzwJyS6jJK7+2DShvaMX05ow+FUnpvrkucmHfoPNiM/PTe9zgxAkfCJCQd9SQpmpCOv+5Hno65dX+Trg37juHPbt+J9pnN48Ab83vjd0fic/9T4UKcrB14Gbnuji8bQjvG3IaTorByn2xX/WreYVSuin3H67hb58uQmWmH/vc771YL7iOErkvpNbTid5qJi++RpdejxOPeBz5TBmZRy6rIsS2UoB79q0kIdRydSfuHA/DSqMqyOP75+MU6AVZODd/jCYR/XJWykFP6Mj8X+iF/engYrUsi5/+DcoqaYOP8xIZQnZJxecsBK3g/HOPvFgTLncLvrtLzddby/ANVm+DPpk08vLV10uV3AFvHT8fYd+UBp6FvdBe8W+7icuYLCRnBPqqgr9heIcZ382rtYWnfjuQQB9cnB8Ej91aSroZuA3bxzM2FYQleWz3e/EfmdD53pdoXel3vwIn95k3V/w81IK9QMeBK/SJznChzzu67WPG0qp6GHVnfHdNJ59OvAUiEWEMpP3wf35bLgT2zgXiqsfbg/oDjVycoP3Rr6KiCkXbmjWJy+hUCVGL/C9Eo+2ESgm/gGgaUUYpuhCe6TwtZM43chfDx3oxvAupaRW/KoQvKU09GD/DC2M8y4e0x/I9cCmQYfAgTLBi7+/vBb6dtzq0EnueHAosp+bnIdErf1B6F5cO/MQhfV7IMM5+a+1kaM6fJ/IvcHXDuTg3UX4amHD6ia4gf+duDsn3IYvoFZFFMgEfVIRAc4mHuSr46wnvjDh4NnyLcvipokfcOALPrbSJZTAGNb+uzNHArFcbJ/CIaQ3+vzXHdcrG9n7h378+AaeUwfziI8PNufe3tHBSR/3Oqjf8Yc74zn1+KUbpl7Ik8HcZMw104YuBjJ13Ylv++gdn/SY0h34ismf+W4c1DV8OSKVJRX8nDNXJDq6aqHN7faLZalakdV2dWxcbwv8HCr4aSkFVorGWeBf4ApF7ujCtjEfd22MNcnc83JtwkTwtyHbodO5gRzx+vJKDL/Qv0+8HX+6f3Z5I/vcq2KgZ6+zyQce7ysbbi+vK3QOvOKAZicvNGWKOgo+4oMv+5njNrFFUL59+5w06TR9t7VF5acM67pqXS/wtlM2CX0syLxwqBkh5pA/qH/Iz7ZI8uD8Y1ziOm0T6qyPUMj4PN890OlJ2Vnr+O72tL7hceAgjgfbvLaihk2EPcc41JHVxfazLPbRy3rT8wD5qloKZdHSVnL5xjzykwOdg+cHfO66sYG/sOaznyUmipQiAp/vzBHekOcNX5EqcTphlwWagxiREv8M+BDX/4+tf+uRZMna9LB3LTNzj4jMqr27vxmKvBAIDCCC4v//CbqQSAEUZySBFxKFAShKmO/Qu6ryEOEHMz2vRVV3z4heYeHuZsvWeS07ZWbZbaY9iNmZY37K2ckL1u+ObYUSrtj2gi9Dgk3+TYa1/rKEIk/owtvjUx/MX+6Oa+Zvzw3bbioUAXNOvv744xs4HvDTkWWbZaCrAZ0OfZfBfMN11pdySKxpd+L4nbjZtju4diX1lXGExinnhbwUSmLjBGcnL9r+1KAf87pi/4MYvxM7HxxgWoZOTjWNwF6ZllT40EDPO3g+dX+8zxJhOUEkETtt+nNGkflMOtofuCnkayjQifMxaUWEAZWhkkW+IiHEwxjWDTSRvVNEeTC+ey40eLZ85st4siTNY8bPIKYSuevS9MDv7swp/AMLb+8/kHsz5mfBxu5fWyFPN/guiqgQTJVS0E9SCs8h87+sCxYQccmhLbp2nX8Tt7JOoZMUfMNzBA/wcJ4P9f5gPN6ge+phu4y7KutLj4W9n5PnUgLfL7Ivhp5yWPcPxoiH5WV9u5Pvs0iO/QI96+PEBydDfL1+vevf/O9edL//Rf5t0Ad91vUK3qpsaGTsMq5P1kOeJ39wCPTxfpfMK7Zd16Yr/nG93IipAGOfcgex4Dmo46jVRt0qx1VyaFrqQ5fbqfV6qi6DueANdENogSJ8cODP6ABbXZmntgX90dwxuvVu+91uF63o9dv3ncOuTaEm9UWdfNfhwnBwr1YXlVp14Cznbh0FrbSAy3y11tTaoso4/soaNcO+V9B9EWe23IVuTuLq0P1jyH/RamPd9eXLi/70J+bUxIrjcWddBkpFhEqpxFDVST52ETYdzGkP8tnUJXPAlTnNhXXxJ3YiNIHQPDQKuPv991fZzzNTYBMv089WxnrcEl4rsq+KKLMtGSMca0/fTmVJ1VY5iL7o9Uvq9jrk/QnvVVRsGvZf+nhd8ed/1fTbnxZ0tEPmAG6oMeeo6KNzsPjHXzYOzCvo0R3v3i+4YO8IKZH9wnh3XRt62vXxkfp//ftN//xj0wdrkf/wjz+QKyQDD3hYV3397Tdy8Yt8ZaQCv3XOsF6u+JD9U6yLISihC+Fjfne7izjErGXRdfUh+4sirGtkRld8lKVjz0JfenfK6GA55P/iIZE5AYIjbLNj1zc9f7jxxK5dJevUs9d2WUL2t4wkJ63gDOFG4pV6EZOn7qwTrA9xDcYd8+p4+Pr1iyBD7SEYxJ+F/wmaQwd50X6wsxfk0snHnXg8eP/27QOfO2T+xIXLynm14yBee+zsbw/gaVJEqHsfHf0txId9qRFLN+aC11vV6+tFAz1+MG74LwV9Mi/YHkMfb0PPw+SQZTS/F/J3awtjj2246Z2QeufkAAAQAElEQVS1tn1JORQpdfT4xiFoITcadlnwB+otr7jMr8d18TB473wN+rjwOj8eGzbGQo81G/FjeZyrBkDW1Uo8EIrwcKDXDZpjPluvgQ+YDyGPx6g74+HO+Lnvd9Zvm2oJBePYYC53nPus6zDdYeTYA3lPcD5LP0Mn+24bObKRvyff8Os5mnmYhbzSYCaiKGZJRcSkU6935gyH/t//y6l/9+8+9E5eRFTdif+DMfDXLy1d8PUVPVGFLCJfTzXMeycWOn4wsFDJVMWxTNd+d0EPCzFVLBP6z9CkTUrRiR/QFRwDvzjQzz7LTlI4kVU/r36K9j7bIDFrd+bH1n1HL6YLRxo82wYP5hWdXNWxhdBxx5cPxo2dvUF3TpgYEO6sLVz3wA8hOf3aZC3/Bm87OE4KaKEtHbvgGWrol+5GZbKzbuPcyX1/Ve6s83c6dCrNhuFN84ECN4ppTHenQ+AMtRRlSphlFsOL69d70AZZaJmHSZbnjl4Ga51TCUAiV9IhIojvqrZIdJOsCE86jZQ20EpmZsBcR7oBh/FXx6ALnPW/a5sd+HJf43Dx818LXUADhFn07Xm34VxvXE9FdnUqShZlhiJi2rOjbKrhSQhlgVwMK+AFnCZ8pu+USDnxJf1pBcawgzragKEXfYIiIRr1IStowLi7hKiHxYiYMCeMnmQn80YTdQE8peR8jgj5cn/rzEzDMq4lBgQpkEcJTFTeufMM+p98dWQ6/1qesg6dMIaagR8USWlcrpfRK6giTzBYHTpZOHYcXtjE5cSZ/16fT77oYKLc5gd7jgBpgIlPwlNQBu+DdxM5EQJffIK7HvBOg9EYxO0nhnEZDPYVmIajukSJKf/s/HdfWYsEHVcZDyrHBp1XkCs1391ATQFXyRQfncj2tMEJzBCkKAFUyP8GTJ8E40nQHgwuGzoY8AaAIsI3gqHLNkzen1rttNE0JMMmYDRNevHzxXStPwPu+MFEWaRkwnAOsLi40jgoxt/RG+bDWYGjLiAh+Bvw5/tCsk1wIB4Tm6qEVkRAwsADXkTQmtcBv+4cwIh2zSszVUDQJ+1ZRTv9FfOlouNEnaWKelEbksa8z8HFr7wndI2LRj6m53LI8ib8dISYmxnoXvQuWRUR01cPkuVApoggmYQCevp5xc/7gR78uDJgF4QNGsZALfiqk58HpYPManoHdRsHEBu2c79BUk5wZknNvhnKSikSZIkJbIePias1dFho4Lkge61NHlRcXxlsKnXFsA4YSgWP6wBHlv6zMIrA3AC5+TA/tqV5Tn8B7HcPIB7Qd/xrY3GzE3snvNMs48xMRYbqWlUY2CJ4xlcamxEupAAlzxWYpSZ9Uo2NN8s40Jd9agevcw6s4LOHULpqa74RB7bRwC8GdpJMs9EmdHsQrCclMqmv8iBbK/rCfvZJQFTQxcpgHRF6sMFLK3gG+NAndUvzRL5Dt9PkHppX0tZakfGVBKkSkpVS0N+Jv06w+RVRwDfmYu5gkBvYfCBMp/h+EqPWYYJnwTdatWwBzYPJxjbLg8OIYHHjmD6Imx2/2Jl0WDc7EyrSjYzHNpl16Mz3A9y1lCnT/b5PXDs+droD3MGKImKWTN81nyNsp6Jlrbr+3OD0BOV6vfy0j7jDp2LiPol5uqhAqy1NtaALV0jyzfx2+BaXfcY8SKaXs4/jcBBfLgEff/PT1CDPCEbN8uDu9g5sh6b9IiKYuK+yfRfTxqbmo+DjS1sk6JxM/DrFeN3PfuqNptFD9lHYZQIQqvig+4FSmEfFvLRVlRJxYaGwsdB5yHbwRmJrhTZNWz2YYJuOFyimE8n4Br+eGH0wyfpg0/rOJonlh3U97SV8ZTBh6hrY13q5s/loWw2EXedifFEWKVPz2pksfbDRcjDZNb+TV2TMqAr+OYd4wtf7UEQ8ecPmO75gf+jkkpMFqcC51DbtOBD2/ol/vD905xDnwQS5w2RCuDXDLMDhR3BwEpcbvvfAn9znxK4nk+oMENKOINAdsi3aUme/hQ3Bl9dF/glZ432wQJz9zpO4GDqxzc5k3XQ/WSC7fJgXFlmdyXKWQE8nk/ldH7RbTz5UvrBBsK6LakkdbHofzEsiEtpVK75bYMkbr1642KCWE7HMJToXdIeM2/av+M2JLKZt3yjkxdaqllYmvsq9gDCtU/Q5xpD9x3eqNOYI3+X3WqV1KbqsRXKjRP2JrA9yAbk1RHWHtvWUE//lumpdG/WDXPTQB7Lv6NW+440Cl4386jx7kNcSh3iwgXDHt3zf7u630/fO4egPfPWT/HhAd6iSU60rsxIR0FnZ/F31crvodrvqwuJ7qQtMiec2+Vlak+W4sXHdsJ/9fcYbdLMUcUPmjkwdXXboaF6jo1f4PtDl29uDBeUmx5v1eWXz4MqGpwE3dLiRuw7GC/uEnyMC+iuxWFCYP9ZP08rB6vVLk/s7T5ZcdLkuWigrOamUhJ+q4J9xd3z/QZwc8KEMFWQBAB4DXuFn39FB0RXZV/J/0n+QC8xLBFjYaFwvg/bQysbLhYVZJTc829En/vjlyxfsu6K/m6xb226MDv4DPx2yPTYvdOCllKKvX7/q5eWFeGjIt0D/KhGEg9jrOKX7+l7g5cIB47IsqtjN77VJpm8azsHXW5u+O8YAXwVPyLztjMMHcf4glt8/Nnxgl/+vsA9yyvztR/hO8FfuU3/4p3F0eDyIvwN9PWk3RWrKVtD1xtjodsRDh0X7z/nOSnxfiMErB4m1LPjexubdXR8sjP2braQolVqQdZV9qSHPlQ2Khj+d8Hnn0PjBPCew2+32gj5vKlmmTJnO/QMZPvXGweGyHnqdv8kCY3heJR6tj8S+xnXsol9ThUZhs6ct0sKhfOEwnDTKRlhqISaHpILKrsRbhv3hMWm8s8nx/vbBZsFdEcEh8Rf5N9lqqyxmO7I9lChl+UW3hCpChULm9U4+/OMPx92GjoSOdvo8y3me8mU43zEb7ce0mXEsHGJYtpeXy8wPBzFhXTvenf9KFnTYBCnaD+SsvFe9vF7xqYssy9V/9pVYNQ3jv5MrfrCxf8cn6gVe11Ahp9nu9ueVd9OOCPgNfPbkkOMAf8cOK7gvlIWyaiH+/ENQpn8cwCLrHZ/yD1Z8MKbd7Wve+GNz+J2yE19LKXr5ctWFQ47EJh+fn8TGpoiQ/UWyz55TBx3/L/jJFdiXl5teX171229fiL1Vz2vg7099WScb44frF2KkYAM/l9LQ6Yb9HtjzoTs+eP888EXquDs2sqSs1wPfcx/n+yzCLyr1RTubG/7T1+/vH+iCgwrG7IO5ljw2k3Ntx8xQUGY/xpgK30KW0Yse5OIfb29sDH1gn+uU4Xa7wdMd2Q/8aNPSqqz3N+BcrCtxNfzqsjYV/GpZC/dUwu/SFl2IMff5ROfv758SOSOiqNLWiKXby6pa2QDvIud3NesEJxhsilXylvt7/C3gvoNjHo6ReyGrK/lzWRdFVN3Qvfmwz31+PMjdd/A5YoTMJzDSlRyeKYmNZOcOPxu+QWddm5KNK9vTerbOP9iEfLCbfhx3DeYeEU8bbByw/PjxNvUSSvivam1RRFCS3HtFhyt1K/1Ccq4kRye6r7UpePeczn86+wP/O4+mfhTwCR/Ws528thEHGznm4fGUecuJHRP+by8XcvILPraAv+vOvMJx1/upB+OqeV/XC3wBLAGz4ydFF8acoaFa6oy9hdj1xnOpQ1RN+NaqLujpQo4RV8VHYNtIlCZOnXXXsVFnPkWDDnKEdWX7iBXdlXHSPwBUOfgJNjgb/pEl1NGh/RABsc2hht0zqzZ4fhCLJ/hOEu8Ah+fVHrcHfbJA9OccJbCdfeRC3r7dLrper8g3dKCbB3axjmANfz2Ju66OHm+3q1biLUuqtVW1LuoAbYyz5qlQb7ofn2/6IG7esbug8+XLDV0sKvBuOs5ZF3RjnXz58qrfORRYwBsRciz03uXrQYw/2DQ2TyUL9tn0zjiwwZ/j8WR+8eDA6iQfOfffGfMcq1+/fCVvf4Vv834i1wHtAc+h2kKNeLkwpl9vFw3keifv/yDv+3Dn+/cPaLwTrw/i/107MfJBPnv74dzVJ87jPPQgzg1vXjp8BMa1fMnBVzD2fJLr/vjLN30yT/ez8xUm0SBuLfsFH/K8YiWuD/LzB7Fm/+zwU2uF10YsXvUP//Anres69fz+dofug7acB9WlFLzQsRnIV5SZ+P6mjv5wYWDN58m9o7sBLxR09PlBTONrwj+u+Gekpt3t7+4rX6Po/cdD37/f6XviB0MRgT66bKMJAq939OC4+Zx4T9pOncwhfuGpMydUwLsOcuvGnG+Mpy1eyFn2ha/4gOVsbdHgkMl6/bT/kOfeyZHfyRGCVsBTxqJ1WXVZGvlhmXrIIg2SjeVPXgb43zzukec6inCs3Hk+yeOJjhJbDWSvxOTr6xf6hg5seFLn+pW51++//6YL99Kq/vyv/kF//oev8sHc65eLXl6dN16ZHyzymGubC/q20xcOBmtL8sQi5/0IMBJ7ztk7sVWL+b5qXaucf2a53pQl0VFOmhfGwMp4+dTpgf0O0A/KqbZUXbDZit+8zLH/hl2KbE7r/DwOfWDf9znv5pnDnB/f3/XO4dK3v3yXn3/8MXTcQ9v9Xf/b//KKz4QeH6/4xzL1YP0t6wLOTn6RsjZlFIVW7os21rkiDwc1ilC1v8I/yzQ595cCJPPlL19ver2tjIE3dLaQLy+YkbGJ+Lu9FPkA8norIsUSry/Tr4Ox40RPG/sdn87ppxRKZA8NYsf4HbcL85kDnxiMuf6hF1KfnDVgR845r19u+o2D1JfXyphQdbnc9K/+89DLl0HOrnph/lzhs5aCXb/oz79/wSYh93+wjvqOvkqmnM9fOVSzbjt2PJk3OLcvS0XulK9Pcu4nOeITnX84jlk7H9hhY8w5OajChbQQw/ePTk6502WoLkWoVPZP0/qnf37miq9fX4S69ac/fcU/VhE+QnLqQoXcIks5pFqqSqRKBs+8M8dV7moln7GBfwCigoxXZP3995Ucj+7XAd5lzoVvr4FepHE+KAcPu4Lc9eVLBbapYtfkwPXt2508cAp1UEKfjqVTwEstEjuityz69/8+Fe1PxOTv6LzrtlwBen468THGAGdB9zdd1is0bthU+N+miNCyXBSAr5eCL0iZQUlgBvTxXWzyl3/5rrfvD/z4obcf+9MXmZtlpmYcop8DeZyjOj56xxa7cw6+UuFxMo0dr8yvfvv9RVf8XFwPbFgLrTgRqKjhGX794HfnAv9lhMkgNOwPB2ugh/8aodd4p2gKZRT8ueqG//kHHk0S8gK9PuHFY8dBfvR49fn+5P+DfY6P90P9TDnm//mfP/RP//imT+bYYxzEfMo+bZ8KHgt82m9DvAg+4Wfl0J5HPl2297IKO1d8uuAfjVge5PFt4nx72zgkxZ7onA5TvwdzBo0Gssrh9q5z7JL//D/5yzQv6GllvXAlXm8v3ZLX+AAAEABJREFUCzgL8kpPvee8W12kW2hJBzF8klMNZH79XnBIww984WB94HvFwRdyoe/Wlec//Szg2PVr7P2Xf/mGPv6YeW1nrLSOHc+2wc661OuNd/as3hivPpnDeR70QQ58kBQG+aFkU82LPtD3tz/envkUHr58fUW3zkmS/2uAjbFeXAuyemy63VbV0pQwVlrRcvXzquuL9NufF3TZ9e/++099fohZ1cAXmwY6rW3Rckl0IB0Y/+4xkrmnbW6dWHbXHYxHEUFMJL6f2ErcQ60lpVJf5H1V6xUwckVSQrCOfgb4uzb0aFwPfGXHH3dwHuSekzwlGU+Asyii0FeKCBXkWRg/SSPg6dQl95McEE8YSSHpZF4ngOyvO7nswRh/tw8j086ceocGpPAlCXPr4Xr42YiHw7x4vGe+/QDW70ybtFN/uB8DluXq/mKOuK6rWsUWxCzgwEl2Hxxy3o/ehSHgSgryQoTm5e7bxAn/wwU4M01MuO/g2aAJNK4sNKGlNpUaqiWQcwh0SgDsu5l+A3h+jH0+/O3LXSKA/luVzIwRFpw5aBv/K/0UdPhVePwF4yrNRr7nCyzTPyLETaItYTQhGTEBEAmr+DPLkJXII/A8k+jcz6CJLM8CFqR3XQR4wSAut0WA0x/aqfr5CUU8ixTy5e8nPGqFQJ90upv0E0S+8q/9pAiU3OzIVShWdlz5AllE0O4XcY/ZHuG60K8rgmfKgN+pL54jXCcdJNEdhzvwqsNeiAJMw307zjIofnZx31nHSy1VrTVlKTi9cLQ+9Zfot+IUSWE8EZ6irIK3p7zyFZLxnMjuV4kKUUcZz0c/KSJ+FnGXFBIqowyd8DW1lqHZB1jzXeAnqZMv6iJCEeE3Oms+R4QCPvXzOknalu35Gjgy7QFe0QWC1oF149KBpfr5AQZIKfjwPO/QLrXI+IeDh6AM2t0mrgi/8ADe5NklAlquhiceFRGyL3YNHdjlJCtYXwPDdw4cfB/0RxFAOFiHZvef/cGu5LmUlCfOyUuEIdziO4UP0gk1TvsdJJOGjy1rU53xp9lmMlnK09YTj3FIkYJ25z54oYj3543EmCrYP4v+2t6xdYfYoJf+kwu04K/wGhNJiH8mAJwT3sFgZXldbAMnzc0J1P4KzPyEu4IdHgzHmyJCll1cg6zUSZZUKkuSzPHfpSgz5DqXLveSshQ1Jt6VyU2mph5O7H7Sf+qDPtWDi/sj42DY8sQCcqCJWQa270w6ZHlpaOi0tQqujtkGBWJ8EgIZyfsghjxYb7KMJ/yanktbqi5zoV/1vBASuqzx5BjrMVRKyDp3gZx8BV8Jrx1cxtnWZcptfcKFCvxU7FSAafhsKakEj1mm64yDHd3v6DmAMZ6BDROdGMY6qc3+UpBZSmDWlcF7+ikUUFZmQrMgtxjYO5OziZkvI0n4LvTjlU/QPxQ88eFm/Ae+z9v8JILFbA90dGpjhIOEnrz4fZs8t1oVAWRIpt/te7YfuE7HE+8lsT+TksFAeTJCmo5LRQ+esICAuDinXaRQRPAsBukD2odOdLKxsdLRh9tno/52GSddpuzWiScKpRQV/EAh9DHAM7hLFRvU+vSNg1xsLKWkWm1K9NcHExQ2a2yLSv8FOzb0XoyPkhngqBN2TIWAnz6iZErPHABRPvarjQmdJ/YZqcwizQRqOPEe8NTxxY0cu2swGchSqE/9/eV+9knzUuA9ImZzbQFsqDLRi/i7PlVqa9VCTNlHO3yScuRJ18lDQe+l2Heg70NMJjzHccj8C9T+AQaMq4UNLvucfVfwJRotMyDwPWQ2PPn1ZtGJvQc6cKX1b5iB7QN9rfDSGkwRpwmRLKHBP38O+Lmz0rCOBrq5sfCzTyTID/xHbAYnNivkAGWBjSJQzGL8HZoDvXWKcazryqR0RafoE/ryNfiCoQHsMX1p046NO7FakMv8rpdVFb0s6OyFTbYKTVigoxT825lYnuQk878shq341IFO78TGKfuLcR/owXAXFrMrvnMw5hd0fVlXtVonnOW2DFHEZeYEbWKkNu4xZZvtqfm82A70PdDVNvnu+JFUSioiZhFXRKhkkW2ev3QMscgh10WEdmwtEpl1vcJjMGY+42qAR9jVcSdk2vSAluntTJAPdgIDXJmCx1TFHi4FOlIqKGMMck7HyqHJuCRIirDXQU741X44z8GHF6KOjxO5Moscl9Zba40FygeLnw/ZtwZ2Mx7TqsSkZanQbfO5QiPomyq8Z5FOeD3OuwyXyI5UwAxlpIz7sl70YJP2g43Obbvj500HfuEfdCEIZfiB3w3kLSVVqoA/WHB54fQJ/hOY58f6KbXoysa3+VO4fmhhQ6CyadQHejw+pw5gQAW9XbyRyuLXMhnaOB6MsSc6ctnx+wV/NBwq1Z3c51KJc9etl4DnlHPCil9lFsGq5rhYunAjYqDJ1beXi7xozDRjgX+krIOMAjsVcQuL7IOys/Dr6OFEvoP6LvtrRCjiWQ7ypfXEKzCndt6tx5NdtAIL69qgbbyBH3UWZxKmA26f/rRh8w8OqaasxIXYHD04wH2wIX7/GOg4tW9JLqQMQePQQAED4foc9wUvmnKVErRRi86Md2OxdxKfrTVgAlwPmT/X0UMDJ5zDh1KR1FAWbHDlIMlyWi5vMhtOsl6kwYaCN3YubF5eKbCiweK8n03HVrRTHmy8bSwaHUMr85gLftCYq0jI7w4QK6UoTFfoB2e6GA77isux1clTEaGC/y7kn4XDmZV2x4NtmylZD713XeD3drugo3PWuR7kSuj42RtdDza7NvzpwdgzuuQcDnoZz9PXPuV4Po5NrVU2ttZ5/5VfzJP14Xl/gXf7WaTkkiAZIC0ltaxVEQK/i2WMydPOXMH9N3Km21/YlFjWJroKdKrk1oKsigH8qSwiflZZXkTUhv8P8tJAf528Ptjg89pmB98nh++4gyQIS+rM+87+Uw7iquL8ga9HhBLELgM6WENZq5L483hxHKdOyu7cRuxbt/Zlw4bpUSDPhsnDlpTYyLTuNmQbyA9lzcKGU5RD7A1imxTkVaCveYWM95ODgWceE3F5oSwaFhQYgx7QHxArWVVKw5aN9qKDjZFnjtzmOPPApnThM2QfeGFTy74SKbQx+Oo60cdxburoTVwDvC7vHBaZl4gAv5T0uZD/n/RPfPlAHwf5G3vQGBFTzSEpAMrifFNEk6yzExrG6/fGJtvCJm3mqRs8VXzc8IU+BTsvS0U3jbarlqUxN4U/UqhVYL8N7GObdMbjA9tLiY5WYC8q6OM67SoVnltbFJGKCBXoiCt4ty1OcoF9doFeIQ9mPbWyqVU55Kzkzq+/verGwfbJ+HDCf1uKFvsw8qEmdI4OFbKe/MOtj+2T9sZG/yu1Ib6esh+a+cW5xbDb9rSP7Wher+QK22ddV/LezibgxjjWkbvTHxqMvwHPT/lDiRLtew823E7mY+tqGQf6B1ZckXxJQUyIQ9VgTCsldOC/5kEwHxHc+uQrIqacDw6wzVsin8fBwJMLumjY6uVLY1xoCmwW4HV9ZRyr2CsCWYF9MEZubIw9kO8Broff97ukXR0/e/vxoR/fPvFN7IkwlqM244Rv8wnfmQX4VGYS4zfuoQv57/Zyxb9P5hjH1LH19eXriyY4/EQUlVLIS/gL49+wjKkJ62eQCpT6xW9EAluRf0PXn+hiaGHe5Hy4EbN358QpxwObbBrmlz5ZEjqJbR7oc1NnLHP5/HyXQlxD/u0dj32elwZ9fnC4BzuKQKPgcWzbFguyt9r0i783DvQK+FtbwNvl8eX9bdfb952DyhOaMctgTJFCaYFAvKHnz/un3jhIHNihYGsfFLgs+PbLy4uW9SII+SPR1369IG9Exd/uU8bT86pAacJi6MDx8cEB93Ge9HN9USUunj4wBBpNHiTaocy49O37N+Y977P+wpjkuVNGESjQV+cOLsbWiCBmK7ZdJOxnUSJCAexKPx7hudCmeZnOSnxcry+6cJDv51KMt6OTg3KKdE8JeYx9cIDXiY0I02lzzLLMV/q21hQMENZjP6s2xuS3N49xB4JIBznlgf/argN96uf1tBNyz/ehiJhPzm8bh2CzMzUNHVXWWva1zvp1n2PGiU0PFccL+cq8eWy6Mz49rGtyOghVkcnDxbdv34Hv8N3Q06LKWBQRetpM6LdwOPvKPTXQ+wNfNX/W04Qh5q1XIEEbctvZT56fXAYKj0JfYv39433Syiwq0L+yn+HS2vN9Y660gX+5VF3mAUEAR0GWLPgkbW/4+AM/DMXktZRUkKchA/9t9lsW+7p5CNFbEWXmnRdyrG0jVfiAJ3x6JaddZx4vU0bJ9aK9k+e6lrVpXS5a8YnbyyrrwKnm+Fi1fxT84JuO/k/6r/6brxI9rNPBenHwdvZDDzuLApjUHfv7h6hsp5W58vTby5X9hC4x5zTujo4VA/onGAZ0K/q/kqOqsgiZJVRHjupalxv1ixZkcNvoXTsb+Pf7hx6PT9kWgnZEYfwc2ljfeBzymOYiriAmjO+Twx5hI6Hn7+/ftbM+iAgliBvj0RV+eSWGD1ErX5drou8ERtSJKxRBSR7RheXc8Ne2VPkHEYzeLcHhqmPbem/MeyyylLI/FcbSklWKIimUmfry+qLffvuirxwy2dcvKzKTU0pJuVhfA8X3CCmLKuvgO75kn79zqOixyHI6X3ouHPIVingWj6nHsaOzhyrxdGWusBC7G2sw+9XLaypSSITs+PvJGuGDA7CK4hpz4ovnK27H6NbjYFOuH6mDPBch4eaUpmTu1sch8/GXP94nfYzEehJbKWYG+P6Xqv/5fxlqN7HSe+OA7ERuI/9QyUPCXp35hLkZT8XJvnlnr+KT0zPbNSLgdbB2eujO+HK9gkxSRMDToUaMoybec+bJB3LaX3rv8hhumQuyCY6slzEQDP88WFe8/Tj0/oYv3VMPDuP8Qzn2g5X1QUTqL3/5ixyfsKN3dPTxsasz57O9FeZfut2qCn4m1k7J/fWlKaLo/e0uHzweR1HwDjr5WlkPffl6FWFFrEibcxjOVLKptYoKAzkCeTu0Tz35l0qW+Tyg09kzr/ja65dFSytGS795m/dhGZF34EcRkkvHjuJKeKz4RaSYd39C45h9UkWv+Eon927EnVBTB09mzv4RIf9zvcw8uPwppYgmAS5AZZ9MaBTq67RNGkwKCTFVmf8kDwc0/NvHEakgRzTW8aUkcKnMOuOnEaug0UTu+ZySxyHbdmOdu7QLOeNF6/KipS2qrSmD/lFltzKN3XDkvMEh+vbo2jgYvpMfvEY2nmVtzD2v8ABtCbpNG3OhUPAG6Z9+GRHKTGzm2PoEf5evZWnQrYpsUq7qPiyPFV9t+rf//Yd+fK9qt67Cemyx3kPADHx313mc5L4d2Ae5jndoRRTQlmmTUqUpP6wFxc8LelqZby/EagSg6I5vciJ4e2jAVkSoZFFmyjLeiRuPRQe+NtBgREBP2llTC5SioZwAABAASURBVBsbTQG554yJbUoWNfS5LCs4YEIpMErcF/xtWasAgUYAh/y2c+ak5fy0k5vv6H1jbeU5TMf39gOa5BDIgce8jsnzDqxtZN6sD9ib7UBw7zpA4HrLYd/0XfgfYvqmwT8ANaCfBT6DNwrddKBfGFcEFcD1ftI4ZvFh+zbnECcyPPuBApkkVEAfKeaD5pX0V8UidurZSnUEX3wM6MLj/FjIv5bJ6ayeX7/q3ddl0E6uQnmIzHNEKK1d7nzk61cfP/8qaW7Hs8+vur+/RwRshmRlIbcVd+AApyPjJ+CgTYpJW1zBMzf7BKWjiOB10N55BxXMdkqgGNMftPoDKd/oHcANuT4i5rv4dsVwpZ7X4CXBUQmKzCde89XhzW00T0DTmViAnRV8uf0Z5LREKsL3oEV6fkulPOvFZYeMCGxXZslSlBCNCFpN+2+MlRKz7cRRBsEk9BMpAS6DU4187uMy1GHU/EQ8+yV3/acX6DOD/qmgLcI6kp42HzJ/s1ABqCJitg18AfT0kIJ/8kVFSSGHnjXAZqZERzs8KMDXRTWFXjyUUlQ86QRuBgA49POKSAVFUYxC9FDA68RZpEAfLt2DSeddCS0Kd8NaduP0HRaUpagti5zkxcVYSRB2dNZlnBGpAkyWVPCsCKBACfVhgbn7rdNx+Jlms2vZXAYJ0h3sywaPCGWWiVNc9h+3dQzlQvMkYRydgc16dgy4DXD4gsrwk546B+kwsGlT/ewPE3x4hVb6xj3UakW2g34oBhyJfmcjz/POVykF+qlApxE/7Uq9ecwi+I5ZPADq52X6EwVftVVsXcARlESvFXhsBY8DXkFJfVdO/MgwZeyTJ0+OEVASfbFXRpkJ1z4y6G8efunDOhnolmpN0YeUIHe7SyPpuz9mwb80YQCZ6INXF25//RQG+dYafKUEnogAXyoyJYDNgyLkTXiXgwrzY77E5XtEAELahamdxSDiPje7nSPgNSJUf+KbeOlX0LerTusBGMtCdwVkadbOgHCSAy2bc3nSYDkMZ/CIkNs6L+chBvmnf/xVFiE6HWAX3nghLoBCD13Bq8eGiJg6ggx2GPIkVMBZv5kFKHqQj/2QJWTc9qXC2GK6Bzxa1p3BM6IwIbmoZFFEgPfZsZTkXX93hYpzaRG8PHkOZKOLnKPEZf+X6MdEr1ZsA22ghcpk/8t86joieJf8HhG0F3UEtg3sU9bn1Fen99CE7dhkY0FrGLroyXtK0LIt7vOn0A5wSvbpUEycdAeJkGtQk2rwtTL5HuTeAwWad/vfSTyPn/TEte/HlLMSg8Zl2IFzFvxuXdbJc0Ew82p+TiYej+0gXjusBxiepdtPKIM8P4aUkSpZJk+WuZN0GjSezwDQEwTQ9oPhhRwDvKfiZ98KDxFBrHXghgLQTMl2rnUB3n06MtNnuL7MtswKbFGAZ3iyG1JEkXnqfYCrqBTLVnVloY141IlCG/ZpxOhC7l3aygaI6XRoQUBJvyqpAGu+BpNg96NKwUNXaamVDcMGfwE8YmtHX6hUjpcY0sruu3EXCLdWZXog5POk48VVGJ+kRJZSmrJU2nmnzwpv7med25aW6c7KCtbpIdnOtoFjf12b1vWC7y+KMN9DBZyh0MA3uKkxAb6wueLO3pdwPaZiMr2xsGfTAH+EbUWESsl5bw2eUky6BT1EB6DDgIu4IoJKCs/+OC7G6DpIBvYv11WIZAb62XkNHTNe4Q8Za22T544gv+pDKdfLF85z4m8PHzJAO6MoaF/RrTfZlqWp4D8rq+yKPc1XZ+Nl45DpIB7MizCG9QMbWtvCwqexIGdThT4RjmEpwOuF8ooOLXMBOLKqFGCp82FT5dl8Wu+ms6Gvz08W7/Cun5fj/Q7tO4tjx9wnmzFyLgMm0IF5MmhmqhQU65eQGvQqPiVkM+5ZHdb5wCfxexb+X75c8Dn6cYCwsKihVQ8W7wf6lAK4Ll8Vfbywkb0uRZAlJ2veQcdD8AxObIQ65zuhQl0Qfyf53hgEb0X2xQPH3uzXxPvKJtiX2xU6gw2dTxbczilFri/IJi5cY+KJCHBUFssP+beCvFGwefEAvqd8oVpS1tFJLpz9JkMSXbV7g9+bq/iuN5hrE/xQ0NtAqAM8B/b1XfhId75DJuOOKDqPoQHSiFRjEVmZz8n1CDtzboKrhOwbH2ycdPoKO1mW11c2TODFdFxKFhXickH+l9tFkSkp1eHD9jZNl6T+wqZywU82dHaygOtsDkuBjhb8/sBem0x/Y3wW14EMsC9AFMGN4veFnH65Qgv+qVWmF43QRKYOr6YVKXD2GZt+tw/ltEPI/AzgBL5BPBQOCldi/8ohUC0L8wL42VM7B9sPFvkef0znOjdDq3YWmQfjaT+l2qoK+rPfg06lpHxt2McHB+zxoWvNuLpeXybtQmyXLIp48rJvmyLhH73yAI5FFZzG41i5s+C2XvyOWrkNXW+LGjExqEBs+S6UU8B7u90U8IFbSjBlzw8rRIK+2JA4KKciijJTJz5W4MmxvcHLxgahFMowf0O4xbM8Calz7yRz940IIAMbruSPBq4D/ezo3uUgvk5y6EN3YtH9BHTBt25sDhXmGDubBscWOq1PbCFksN/VJiWHtC5XZHU/8/OkmYBQYGypC3wWaB7q+PXn+6ciEn68mUMeu15l2UJSycq3nvxjvI7c1uuUmfh7IPeD/BRRlBmzLMuiZcUfyCMHpUMTlaPvnHQruam1ysbdKj9HUJ8UcNiPjVtKLcwjFnIO3dGRgC26IFey8RkcvA2QNoSu5KfQ8wrw+On7t2/69t2HEUN2W+MINuojLA/2sz0wcoHnkinjWsnLnXrQks8venm5aaXObd7U9TgMtqkLh5lLZ3MRtSiUshkcry8vVYhEbD7Ifyf1gU0PeSyzPDxAL7A3+ofegwOIA2Q7c6qKbWqpMs6dnLUTN90vEn2GQoV7p31IvCW82yYRSNeIM2wyELbh5+YlYMRxdpDfdtpMyzIKhS0Ne19eeAwlcNV6RB+iprV16v92fVVrTUm9aTmfWR/Wkbhse7+7rSR6hNfgbv9p4Hd/+25bilbyhWnfP3dyzECPQYy/qGSTL/OQplMC3aA7EoH9YWDAoP4XXvuF8VCNLtyzAN+JmTt+0mXabrfcnZgL5LF+fUj6mPOd4U4yz5bNb25b8NuMIvevxFljTGzkerFZvRNvIjl4jvDy8gWM0NyFHIEtqsSmo/Pbzqbbgc+fxEnHDg/GbcvQalWryyyi9/ilQIhPeth8XVf5igjkONFPZ7zbidN98mR7FuAMczCfNo5laVrWNmXZ9udYYLmtmMTXV+Y1t9urluVCWXXjUNVzjxVaS2vCCvQd8353zuTgwrnb8/0KzxMXrQ3Ygn/86mseDGN7WRSX1hZiBt1EcTP0FhlHREAjFZHkUGgBnAWYQHhwi3HSh0zDtgoh+0Dux5R/AWeALyLkZ/Nda1NmBU5al6tutxdV4Gw7wx7EknyZThIvxHlEKCKoHfO+0O/l5auu1xdtjJ2dOOzMC3FfYDTxf+KnfY63BxUnsbxpI4YIJZ3o/zx31DyU6FkK7g1bnfjhQ2L9YNEGeIOYLchbsV1FpxX+I1LWbceJnReydJUSolnPZ035Ha/2TcPq53VYPmSx/xrvrA7J+C2X/UImTkNEUUz6TSXbxClqxFUh1tF576eiSKV2LRyOlFzkPyv8+bGRwz5n7hI2ipQiUwlwRlVBnuD9gd/YLxrvA78PSTGEbrosG1/o5E6Mnn6U+XYc1bqoUfzuDoP4GmNooLMdX554lCpZlcR/p80+5/vOmNuhZXjbzjrpjjfm9f6BAs9BHv5BE0z3MsfNU33s0A9lGLPmc7fsEnIv2GPIh0aeg4US+AHfD+aln8JkEkdonx+dmC9iWNB6HUKF6Grj0G0Hzv5gmWPyq5+XeRT6m3f8opFbV3JNw2ev15sWnmsWcG368z8c+q//939SY4zbWLO7pEI1Q4lSB/zux4Yuu96+7xxufOKXd7XlVGm71kthXjDg6eAOrxykbHfPrd91ME5f1sqcA1zimjY6p9yCBmqXS0i8BWvUT/3LP/+jHqw5TNf821YVoQcQG/i8Xnnqvk8/8frk4/N84omiZV3ka9rLyClhn6fymSO7/vIvPzgI+1CUU3OvBj/AvDoY/55znFNivM+SxPoFOtL7x13//E8bepB++50xahlK5qSfnxt8bzKvJ/6yMn9u68p74GKULptCC3l9WUMOE1Q69fav/vUX3V4uCvSc5dnmdlKiQk3qVadDe0fHzMEaOP7xn/6/+sd//ItwVxAHPAg7NgWyp6RBjmjgurG2f319Id9UJQ0B+uAhFNoZ9x3fyTODCX1OeNXMNfaN2+2mUtDjAf1NwhWEWHp5XZDrRAc7hAZ4wQBi57MB7e8/pH/7f9/0x1vTJweWA707rhK6X/zb9cTLlI+E9u2P7/rx411vb+/07PjU59TJ65cr8+ZG3dBBfnROGKPCqWmnVgLhCn8ncvbxUFs78KGFA/5Mc5GTL/tMx/aFHFGywfdQRIBXKpmynI0gG8Dc3w/kRwfY4fffvxITvwsQ2c825sTB2rUyPlf0/+PHD/3lL3d8XSqlTHxGu7A3kVlQZ2r7LPr//M8f6FUKIJw/aktiShI6GcgPKWikgipYoN+zb0ZDnkWwrWWtk4bliAiVFLEjiefzHPhdJ1ZEzjgmryd4O871YE6AtMDTQaHnFfhJ4XHMksEzcrm5QKyWJ9xJrq/IdWPee7kWeEhiK3UeLsPsK80I4Adj0ifzjUFOX1pTQz/W2yy0229+Fc8t/dvN868f7Hf5z8IvS6EPMmYFf8xi/0BFIpTkv7IgGMxIGadtWmvT9bL8VV7LvBMwpRaty6qIgOdFhhvEtXWbWXjHf5Q6mN865pel6YJTG29EQm8Q5/gAMKU0aNxkH7Fsn5936HVgukqtSndS0Y/vD33/46Hk8LefDR9uev9x0//z//EpUpWUTaQU8PJYQhEFXQ7wDO4deVMXeF4oiaLOA/tSxtDzCm4/C81KXk9id9j3kdm2Pni3DtzfMpcsioifPMIr/hTwilsQ351yIssxeQgwTvR80UWl5CwRtBSBQ/AJT4x7GUmMSDWlRiysa1HFbwYGGzDsIvQt9jvEmOMSc/1jXM4VFHCIa2Bg+7SY5wZ15pvqn5/8ee/ceQZnwKcUmhd9rYtGPElDzj0P9io2FH2wtsxMuTh2Wis8hxJ5BjyKKyKoS/kC1DcRNs9Cf1Aa7axPIz+wyrAXzarnV0QoIuZL5PM+X/gyISM0PYOUEsCCE6OeKPIgaJxYzuPQXws0ui1Ef+kJb+bct6LxgF/jStOKJy6+FcGLXOjFrWKYhmKaFxIuKKC1Kv2EEZe72NAVOD9HhOxA5qmToM23S+droGxu01msGMPtTF49gOwEkovraq3TGUAFBQE6cJz+xItsAyQdXMfs40CaYBPvs23IfSOCumebFIoI/boevMKgAAAQAElEQVSmDqyHXxXcI2j3h3tmmfCQAseYtKlQlgJvBcd+tkeYxrPdiWMjWVqtA9lBKYUsAF/Pz8SHL/re+YowgGRbZPr+hPv7b8AUEdBMZaEA6EleRwcdX/rVbts0ElfSPvUADyflwEeeTs3kAn1v1hvOaRhxHejUxbg68B2cVM+Pn22jjaAYWCJLUcUHamvwUyY/FZoL9i+Z9BkqKMCP6S9qbNONGZH1Y3ymG/HUm5+leNoXH94NRzmOkzpaQir47MIkc12bVgaxynvFNxcGyXWpJFbXN+7l70pVRDCY7TLvlmEWEt1J3PyVD3gFbNpo8hs8DkG7y9ffqYLEe+IHfba5v+Uyn098Y9bbFu4nhSJCviyjYX1HhbPetNqyqKFH13th4PvkkSS84Uc7G2S23UECONGHaT3rDtWG3PT1wLMyQVwZfBbw1UqSRu8Hunwwed7ngu8Evmllck0XYcLJQ0Rwl8xLKSnciUHnQMbBhKRrx+YPT+JZlBifedvAZ9kjQqZl/pNnKWT+Ld8gyVpvlsEbLJ5o43YzbgSs4XZk3PFD62XigKksYLELqU8eKz61rk0XJp8XBukVGVdkLQAah7j6gFeIWUcbfrPB6w7uio9kBrJJwb9u4YCVr6HJa0T4bZZCXrX+3GdjcjxxWX8wfuIv7urDX//Uz0DIzITHomJ9g4ewAakUEQyIXQ/0tLmwwXjsA98QpdNTXLyfAla6sgFtmWzH1tr0X1BjA3Agy4G/RoQqbYU4K6UgU0LjkOUcA19YJE+u3AbW2dd6TeSvtQFPLaIi9pRbcFHBlVn0t2uIKpEK1BE2I+FloaxMcg5i6JRxGj4yVYk/0MtCWG+WwaW1Zfp0hd8Ff3RdgecDH+4ek8yENGns2N86etxP8O/CjJO/Z/0m83DF5pbBPmdf2hmYbcrCpKpSBp0O7LNhK4+vtpF/qlghdHRqxwbuOzCQfaZzP3/yYp+OCAXyKELpO7Ibz0b8bdhu8uc7thjQGvR30c8LcM24oP3BLO0BrPk/4cn0jPtODD1o3+yf8HMH7j4XeuiUPPz4PHSSo7MEuiszx7mvi4gl4zBvhXaFNFXIl/n4+Pgkx23wcMjviCHzdGJIxARfakWH3uBwuRJHVw5SKmP544F+8O+IwM44EcizpEzv/f2hz88HC4KDsuuBXIIXKaedHvQ1/qEBDftJk7STPz5knt5+fNJnZ1HBipOW6dtM6E862X6/eH15ZWLM5O+AX/sdoPNTkNW/EdTI8Rc2Xi+XFOzJ14kd3t8+ZRp3FgzWnevNm++JHUsp2JManNR+6PeV3OES1BmmkiOMk31aFkwBr4e8QRIRKLkg56B+ADLkhWRE6JPJ+3dk+/H2NuXcyJG2v8vhnMtmuP3H8jZ0LHrbH7rlHryBY1mKDPPpjQ02dIcVAsnCBNh80gXaHf1ts9yBsd+ad/cdGNh6FFdEKOJZbNPb7SLnyskLujFfhkdlcp/RU4ENHb/iQk1a1kbbjiXNIMVPLMIGd1iiPXW5NrVap6/ZNzwOGR8olCX15csX3W5XRQx4Z9XhxSCNpu2c6QNP58GDMe3E1t7sWMnry1Jnn0jh9yt5papkKrAR3WkLbolPB7rY8fN91kFF9pllafC2wmNT4jMRgEMbFcH9UBpXpA7iixY2CO7yovsd+/14+8CenzqxGwZXzs7C5icyDH18vkPzU6aT2ZFv0UpOs0yhlFiQENZ63Dt9Eh4HvBflpCf8aej9/U75ZMPH8fBgXNhkv7BPBnBSyObfnW/QzYPc8AZf37+/6/PjgZ+MyfMb/h5Krfjwy8uFRX1j7OB+vcLfqXfk+eDw3fYuGM34M8EtodOCfV4or7Le7Y8P/PTBxuf0K/LDly+v+vr1i76wybO0JpQnqyMrMlXpy9cL7Rd9+W3R69dKabq9lClL6HkN8sOJnh/kuzubz/efOa6Qp0Mp0yylwHebuGttbGT5OdDB0MkmRETiY8hNvmHo04/vd+zwwO5dJaXC1xjolrizfh6P++yrkDxWHtiy9w7c0MomzuUa3LvW1XJ0BXY88D/7T7Jp3YhFwNkAvU89v7/d0eVdn+8bfOzw3Kf+FvzsE/3a9ktbsO2hT/LjHVk9rAX0NxKJY9o43n6cIt0jddGy3MDBxh+b8ScyDgxu2utadSG3vb42NsMqPFuuE7p3dMFGFLb9jQ2kC/Z5YK8PNg29QWgdNHKL81dl0L69XJmbdv1gM8l58ROeDD9Q1Mk4ZL4/OCR12x2b14beybmXa8WPLtBtyLLJvmpY9/3Abx/Y7xOab/jjjx/f9YMDye/cPY4t5IwrY4nj3bysvFtHC7hXYmRZGvOJgo9c8JFQbcIGKelEp+gXXd7JT6bz4/uHdg7dF/ou8HUl1wzmNSKOvelo33RuachsO1uugzme+dwZvy5X/BL/dVy0VhVs3BX8NotkPhf4uWMrbzi/fT8ZN3bNZ2xtvdhn1vWidZZVFZ2ezLe9uWQbv79/sMF7l+m6PAj6Ozn5YOz2xtbry4teOGy9YK8FGRBS14vxLTOPmE/r9WSjZcXmlucL+fLl5YrdV2zQ4DOxQ9HL7aKr8cDzIJ6+f3vTd/Rjn7Kfis2QiIKvd/z1Qz8Yi2Y8Ew8/vr9hxw/adnRetK6rCrlACvKTRKjg16E3fPPHtwebS4fe37jj65bzwFdOxy9jeyF3FGJ1Y77Sx5CvRqys2LzVNvPDRow+0IX7HMzlDsa4k/izrD/wxR9syJqnzpzJ/c17lkSPvCHHYEP67ceBDI65jRg89MGhzQ4OIOB/UQHe/a3DB3O807ELO1QrI7QsK/Za9YCXN3KkfcmwL9MmL1MPO75iuMyiiAL90Mwr/o0c4uJBzr1crtgBmzEmVea2C3Zc8OEDXjyHbPheYy4yOISxDzgW337cVUrqxgaybZ9FIn3pgo6uzOsLfuT4cHF/16/EcmbSryhLmf5hZQb5w/J9fHxMWe7kz7cfm96+U37szMFD949db/iifc++sKPzjfmw9RpKXdabLMcF37tA/0IcXYjxy22Vx1rz+fJyIS7xB5KWbXZnPmP/tiziEPgxf4jlPvPbiT3921kbuWdjfPqEp3f09YMcIHKYx4gfP97IVw943tF10+vrq3zZBg/ie7N/gEcxyOEHsHdyGwZE3hX/XNEHj+jwOnUyEMzjp+PDcjzobxtcgL29XPGJVU/9pRbqHCvGsxAvAeGBrz3wE8vqNsO2tsi4bsRVw66ee+3k6nWp4GuIcRLf7/rx4xvz102vX17kQ7fXL434LLp4DLlKl1si5w+9vf1QRMDzjYLfgNc8RMSsF5dtY1/GfRRsmMr+LiyNfDunLfYp1+3kGceY+9daBQrkWpDxicv8R4Qcc0/dBkgEHHdRHJvYwj7mOcogv56MMW8zt23oWuBKvb7cZB1Yn/3sjBdDDw4YH8S64UGB/G86iC/P1TYGL9t/R4BZWMN+MB/5YF1wkCMKY7oiZVstHLq+vDT0VvXl66Kvv608L8x17vh3B6aSlx76xH8HOW1Zqi7XVG1DjTXBb7+/6HfK19+u8h5FlpDlGawngvHaKeyCL6/EpkSbUkKnGVXWi7Bg74cIKwX/hgt0XB9BTaQcs/bJDX8aQ8os+u3L7ypsaD/meHloXS6yjpa1AXDItN0voxB/gv87Oequ79++69u3b8i3qdam2ir8CF1v5NmT50DuQ1kCPVgmtw/aBn0/9I3Dqu/kRojAV8xyYrPvxJJ167n11POeWuDJsaPYgNtVwOn3YGys7I9YlysxfuOA5Xpd8N8HOf1NM2cjqO3453/4kzy3E3rBnPK6yfw7T38So3f8wGvm4c12YMQ1bc+Y8iA3WgemOfCtncMW+8f7265vf9l0HGUeyP7pT6n//L9I/Vc+/F1OfCtlfAG+Wgp8F2xV5edpF0kRwLBp7//vtpBzIx/osqstiyIK/dEZeWonVr3uqeTTHT98kIsO4mZg98Fe0ScHvO/kxTfmwG8/PvTkV0ocokD7t6+/yX8K3uNFhOAjlZHotmppts1JH5du1sh96Jo84nHHfS7Op5crMp2ynlw/JHLZ54S9XF6m74gD9k58f2ds/faXT+z8ztj9HdxdESH/A63WdVHJhu6kB/m2IvvLy0J+fEycAz0LuYZ9GEIH84wHfivWblIKREriIngkNUPjICd96A8OEn98I+bwpUA3bt/Q3Yo/O3ZqK4oEYQxlFg6eL/rTn36DnxU+NujjsyFiILUuDTtUfLarw3QfHTnMb8d/hn5wWPXjjxNf6+hxxb9ewH2CNxQBdcgM/GlhfF6Z063rCv6hf/7nN/ma81/W9K5f0cc//KtX3Rg3SyA5OnxnT+T/9j9+6HEWvTHXens/9e1b1/c/BuXU92+nPj+HnMOcawd+ZFrX62XS/81/RYScdL01rcyxHScLfpVZ6fumf/6n7/rx7R053lQguqCjZa26eNyEjxt4knrrLoL5ArE50GkWqZIefvv9qt/+tOq33xd9+a1Smr6wl/HyctWf/lwnzoZvrcgGWdYCG/psc26XGbpA47ffLtwreeSBbJ/4Q5+8M0XHD3aZ79YaPiaVvOov/3LowTy54S+N2BeXeQ98xThdIqVne1EolWEbDi3IZj9zvwF8Ye8jMoVI2BVjSeS4gxx2qtYqy31lLuoxZ7ufenx2IADnNijBW63oFvn8HMhEFf3tIzvyDvABjw83/O5yCy3MnyxPLZU4GvjRY873Zn86O+d8vL8j+4Px+JP7AW+SUUcBgE8f0p2Y2ZiXRsSTV3RpfhtnVJGWQ7JfPJgTbsDiTjLP/i8H7P/rumCLqtv1VdfLqwx3Z63je8kqqwUVaGW/3HiRgvj6ThwcMv/X65Vx/0WlJDY75Hzouf2yWh8rXIacg5yjGzJfOPi+MH4Z7zs56nQSRvFJhec1ETCNnoQPiz2FP/74wB/eiet3eU7y/S+H/of/7g9ScKg2QVNyl4ZvFHTZBxalbKyF7B+lSC6O2w/WPdarZQBE1sNBDnUejRA2qQr+JS/mp7Uq8w4F+b3y3qDj55DQwZj1PCrCNX6i8OycbNHOw3DU8TG9nX2N++epd9YZhjmZf3SMssMvU3PZpoDCS2hdVq3kW9OMeOKffFs/CmgXbJBayB0LeWVZGnWpX1dEyt3iVwV3P4+pbynLz5KacOKqjCu2t3FFxDPnweMw87SXjKnPStytpknsJbbTzytp//koxMI+nVx38NzRpWZxfQ4kHUjzt/LsBs3JTOjnP1fQ9Fc4BoQBM3SdyGj6///MPvSPn5LNdxMnYoB2ktwZNHmkUrIAYdBZIQUvqaLkH4/yZXq+u2S6z68Skw8LNQCa924ooahCqSoE0qyfhksNBoNOGcAN7oJOAmO4AcyzDJWSIMJcY6DAJ+8RQR1sU4cdeQgFvJ4MdC6Du3vF6AQJBT1DUUbl8W6An5wn86q/v0DfvTgBPihuH9SBXCYZwLoOM8pB9gwkzWea3ucdPwAAEABJREFUgDGE5n3CwUefeCS5KegJT/YP8xHgNl8g0ADWsrhfkIyFAJNN+gE2ebW/mO/JC/URoYhwFRP4rhNmuwRspz5VaDONCYCOjXt0eOgGCgB/laGO3A5GOpuNZ4HXQQENHZ4fv5/UHUzEiIlZmUXCdCpLUZnBAGozTceImDCWJyJkmegOQNGJ/9kPp81oGJQJjHI6TMOyhLJ87/DdgRd4ISeriPhDxtnDbD8LrxbvHMNRMgvKmHgGeGW84AqFSjEmapBlQHvalMmVuAK6mVLyVUoqIqiVToQ+WPD4NYL+9BOLOZcBowPiv2AGthfthisk5lBI8D9pAQcbvAZ8hyKKAgolm78p0ISHWqtcZkd4t/79PMag36kO7zxQ1WX+I6UsUilBSQU47Ke27YAf43KJmF1kHlwSeHGBFZWDgGfEkZAfEeDTFWPKnypaSsMGRQLnAMByiyuQIqL+xJFP1sZQRNCaErARRX4T37UsirAOBonyQNYCydTzivmctOvnFTGoK5SERlC4ZxEUJJBmPmlPfhCAcwt4reQBzcuyHvDcAbaPwI4cbx5gGjZKcEBChfuKL58senYWv1Pf9LMu7YsQ1ADZSfFzoiezWdL85KQFCUWEEmSGRXhJwaLsZBK38wqsinydMGpUyWtlgtSWqgZ9t6E+BpBdA5iEQdOHPVkXrSEv+Buxl2XASgdOMi73T3zevPepEPcaxLp09yKXmWWEdU89n4qvGb/AcjJqPzj4fiC7ESY0CrRLSSX2u7NQNF/mz8XPqEdgk/my/7nexbTpJvettbgKPzplWskrLCj4tzP63+HrzgT/JB8Jf6+tAY8+ibGDOsNMUWw46u4sSB/02ZkAWs4IOEBPw0AU8zGQZ1BnelQ98cm+OdBTp1D1d+8FnS1M1DJTHcFOcoL52ZnN7GyyefFlG7iX7y6QkMwT9kx4OMnnJzrckemg3wCPkKdh2wWZlnaRMrQjk4A3jh05Ppl4DmI6yFwlUgsbIqbj0lnwmZ9gHMFVBSn4EyVkB0dLGvZ5+B3kKEHTfjeQfYyuE7ziOk1TqaAgolwGxjvPDT87mABv0z4AqCRwQcFQnQMLT942/GJjIu3J5ehFSbzDhTo4IMNY1sXalzs3FucdegUZPVGuyL+yqPJkTVz2OSnUzevgieDjJk+0SymI4DcpOZzxpHlZU/b1gUxYB7GHTtNAZoB5Tz3sPxscgVPgjp84xQUbquh0ZRGIaFpYCHlBHwIPud1/imvDZoaDKR34le9JX51QZAwybKDnWhYdTGZP6qw/yw4aQ86yrA2+Q72fLIA28pvztdCtZXqWykAWIF9aU6srcA/ghd7pG5Jx0p2HVESoEj+2peN6IeYnIep939jorOj3xgZvRcZndZfxV2J72h1doCR4OIWL4mXIhCPhoooOFmjWErrCe83QQDaII9aJb9zh4YQHwZ/AGzQF9ScLOOSznenzwmZ7g4+Ck67rqiwpm8KllqICL7Va1oN6aMy4SF3WRaU0WeZam1rjeWjq48S+G7He58ZeyLbbia/GJmCjX4KzrQ1MRSe2eWCXNI6lKkuRx/4OAx1J9rPLslvcESlF5T10UEmTKnRbXdBKUZBjXAayrcuqZS3yIejwbyayYdlRmsN+8HXgh3cOLE5oV3DWLOroz4tPIYf5t406vjs40OoY9somXTXvraqhExjVYOEHOfx4n/7luBIInEu8QR/w3IBfkXtpKSH1gQEfnOh0lBcR8rg0eqiiT/G+LHVuPnpj6URv/uG72oqm9uHHC15v/h3kN8tCFzlunDNaa+IFvuZNjsVSO2obiiJVcmXEqRjUifeyKK23PjSOUAj9kjs2Npc3DigcM5ZzXS8q+NoYwh+F7+/T1oHmM1IN2YZxhqYuPtgwPvCDAd4FmqhXQVtEcB/KEmq1aVkrOUlasZdtOawfZPa9VPhbpEb6VTAGs6k84z8kSIEndCU/VWgHOo8ILezYFDqeOMc7h58fnx/6pIirYjsEV8MeJckH2Nvvkaeut6qVhWkUESM7i/e73t82nejkzgbKib+11tg8uLLxs0LtwPdS1i3k9LzwWOyTGTpxCufSSKlz8PTYPpVlUATPTRf4LvCTxBu9dMDLxvjtfpmJyofOccDLKUSZ+NyeyBjYL9lEzAyVLBLcPLybKPrxtrM4vzM+HWwWGJ998sAOOzwF4Fc2nQt87RxmyPwSF4HenUtsMxf700r+vsDnsjZtwH58vsPLqcO/igKdA52c0HAsdcxzW1d5PA6cZPSO3ENlCS3otS5tvt+R8Y7v84JMh0qknLuE/w8LCj8X8oQPkdZ1kZDp2AM9dB3Eje0wiF/Qw0unfsff7rR18In7wN4PdeK1GwgMtrtxLRNf18HYmQlmim1nFZYMBZWlFJWa9NLE88kmTEe4QN/GafoH43XDhxJdLkvlwOmG3CHxqfTtyHKia/MJy3KBHUnGi40Ym3bGqjtjn/PEQQ4y7gozEVgTHTwYHx5sHO+0+U807ozjnbjsp5DZch46oPEgzxpHgPuTQ74PNmoe4I4woiAnMXfD75a1qeJvUpebEllP9O150oa/4EIqtBdy0IEvOpZF5VOOQZ8g519V0I/AcaKDjfl2xwcG8oo8eGXjtVZ8Bfr+E6nGO/GMIVDJl2njimwSbsxrN2UWufmBLu74hfNu70DCPuIh644teQeFffyEN8v7QDcwNWO51iLHxgkvJtRa1YHSExlfXl8UzBHt6wFOUcyT5Xp7f6PfHR667O/yRAhGI1IlUxVZVza0Et9I+GzItuJDV+oqdjZOMSobbwF24JfGa/4Oct+BjnZKRFFBtyd1n5+fshziGgjarQwV+MCPseWDufoB70+cKf/Z75fXqgub4SLuBzxmSm1ZZi5qzB127Pdgo7eTqzrzzp1x4ewHuokJdx7SCe1Zpo6s89SJ/aWQ8B3zHhFKihgPHsTp4T7Ad/wVVlFtyv4Skmor2G3IY5j7vNxuWol/5+fMkHU+xokdHtj5c9LKCHomJWT9VesEHmyP1pqypKzjgKcDHRhPAl7ZPMgs4Dg10FfB3isbx4QLNJu8IV/hZ6E09GHcpv/Y7ljzBKbI9QubwhWYkBQR6gSTcZlGH10AK7CF5e/o0rE08OuIKl+DPKkY6GDTce7TN49jV4Mf4z1RtGPYBwkVX7EMLrbPQIErB+aZMft9vN/Ry6YVOb58XfXypSL/AU+dmO2yTgb668RWMlbZPge+dGcdaFY7Nimu7119nFM3dEIESzdUCvrqhz4/7rLPOccIuwp57hzQDA5n6GqxNHVQpAj3TaNRR5azn5PXfQvmjJ118An+A30G/DbGTOcU0Z+kxPgceYCjy7rfOWxM1gHXOWeSbBPnSvv+Tt5wvNqmkaZLn4ABdD+GzbCDMxgnr8pYhBk5xNglGE6FRB5ciL9Cm/Pjg0PQD/JBZMrj4oCXypwnxYWyCnMazET3VG2rWrsolBwMvMv281+tqPiN4KHgVI55iBE7octahRp1Zz4jbNEZi5J1FIrQxiHFnVyHOOrEycacshN/HbiIonW5SOh8kBeyhAo2gUV4lCo+3ZgXXewTtKV/AxX/2kD2zkFK4ifiemMOo1G1Mxc78bmOTc75G3hV230o0JnxukQkMgqZOjlm1yeH/h3mb+QO+6R9beNQ8cGYcpxNm8eLzz90e5X+y3/zVSVT5165wzYmPeDlODZJHV1UxrmLXq6rbvjswng+hsTwqA/WwSd0oCzCC7mLAv7XtU34AM557iAvBXo3n0El5FTRidCPgJGvPgixroJO/vznP+nldlEjvsIA/ZyxUbPoslT4WGl/gV7Vwvsruf7Ll6tAodE7shxqWcW0UQP7fH56TZQcXnE4yXOtixImcHX5Nz8f2PhBHj0dG6Mh80WVuciAXo/QHXt7TGr4z4jUdw6E/vKXP5TwOn/I8rcXLa1pRJGGRPrUATMnPnD0mM+zCd3c8ZUdnoK+Owfx2z2w1xCpHHxFnnu9vl719bcyy5evRV++VvKFZqno5Hq96uVlpX5RJR5OaB2HVPAt6+90DnvrYiqhk3rH/Qc+8flx6uO96+NtPOe48CGuiBDqkG1VwHe/cxD+/Q8dzPcGc1HbExIa5BvntSu+8PKCvh9SQOv3PxXscNF/+3/6J/3zt9Db+65+kJ8eqdGl6+UFua7YUMTTQN4Hz6e6fZH1hnVbW4H/VOAf7uPi2OqME1LIenXd/d6xx4NxcwNno7rr4/1DxzFUSgVy8HwwRt647+hgw9eqbhzWe85eK3CUYEzFUgrmd84duI1GHLKM9/sHB3kfGvh/LQU6VQXcbSnytRK7r68r8bMoImT/+vH2jv4OZG3QStUmJW0d+3/iX+Z9Y4x3/qvknC/YuGZIyHswl962Q53Acjmxy4H+gvxlfRR4+M/+9T+oYntQ4k+7TnKC2wxPeEjwGgE+BTKjg73oQZ7YmD9+EqwPfBjXlEESuuECeOKHjk/b9fPjYIwb+NZFDR6dOzf8lSkBOh6yL3XGnxObRAp+NXXzpz//hi++yD8QtLJn8+xzyjLbr+2HrhsKldrkvY8b84Zaq1AyeDu2OigDvzjQ5wa9Xe/vOC854uLxG9gCr6b9/dvT/qNXdGwbpDpK8DhsnazE7rJUOcc6VhbyUcLvRs4+yIHW2TBhSc4Dntt4fDLu2lLLqimX154TDhsN26b3aQPEgF7qA32Jl4GgHSeed/PB+7mn9s9X/ff/7a7v33Yd4w6kVFkXrYyNra3wXhUwthG8TAGNSoir4+zqEeq8gApfJynzCd5hQbCiRqzjDrJOskg5dXPqOE70OWS4kuCPVG2+6+fVFRE8h0q2iWtDJ3Sjr9D/wAc6zwd0D3XiquOLzg3iOvDNPiQ+gh1qRL6MWcI+Rc3QwK1PBXNWIUBJCTFlsqVImFK18eAK4Gmd33TiHhQ+MVSRkWFOWaUAPDNVIlQRHFKCjDCXbtjX63/rZcAUJgDVUA4pJYUkus2+qYCXFGDqQl6++PAEOgAHgPYDyzvGUC5Lg2BVQNxQrqRev8qzzt/PEhGKSOXPuwRiGDG8Idzmu2j3PTOU+YRP6lwi4if+Z8dffX23Azs5PPmgXf/rlx3A8C6/ILCFLJxL9wsNboccPPASlL/7+HXyA38R8VMm17roP7rMyS+efM9A1e5Tnne38/rXPoaRQglucc130PJBdlwIxtynZFGEaw0kHQ4O2nj7+aENQL6BcxVPfPzkYvwTN31cHRGTpuuNu5KQWsO+NEbwpZ8XOPnAC+/0HfZ6Hq2PghdH/B0s9b8+7uNnusy+mfrJl+bGhX5eETHr7Wi2x+SRNt/dl0faDZOKn0giUlnK9McsRQpxPSla35YpIhSRUtjvnnqcz9JMCicBTa6Se5lWx1FMz++AaMJSkaUoImYxjIt+Xp12P0Y+27OUydMvvdg/QTvlt9r87An7zmDiu3kwimcZ8NXxy9MoldD0BC0iJD7iigg5wHKc9w4AABAASURBVI3/JFnujCrmx/zvHAQc1AGmiJRhBgRdZ71mPpEMJDa8/EqJCPhzrWS91YoPGMnfFdP4VYKORmU9zQLzEalaKsmvKFOKCPlKABv4Kn5V8a9ZTdOkT2e6TpmN28+u90RnOCaBA5Fc3IYosg4PMrQHGfNqfCcNzgUnydl1C6NWqwvdiqSfsk1ayAiiAx15oDuAly/omL4f/75QrchUqangxbR9jwAngAVbux2UU38ZTWJxeTIx6D3VO3AU03ExjU5GNjzd5yciFBHzOblf2FzJMl81upgMnzK/HeIHzuo75lNFpyUTX2GQYlGxMXk88OcBcvNkPUQ88T6xSYU+rj/BgzqgK2wVsxm2Jj13eeIIZaFk4EeDZ5fkXpRZkHMwKO7w1wVJ/bp6l+5sZJnngn5ut4X+Zf6UoCcdJzOniV/QHeiHcsL3yWBqPBEJfCoiFEYKo97835h5nfBtnIgt9xGKSF4AlYEL/LrdzwnfvtNF9r2G77nOemsMuI6bBxsJ+77J14kCdmLpOJigoE/zg8rdpJM864e2NEUEuUtTZuMKpaRQRiUuV60saBMYcZ3HCdxQllRkwkdqXZuWtRInTZXBuzaeKQUYy2kZb9emkkWlFGAXLcui1poyU746SrYO/ey62p4w5sdtEAW2aqVfrU0RQEYqS+E5ZjEcquXZ30OELgs3+qyN5wTFoWDWUOizsfB+MCs7kGcB54WDggW4COthyDzMEimzCHsabBCgSnmSLE1AgPmYnKSI0HpZp2ymQQ19aLQTYFfRRVyW0zETEfjaoQd+7riICGiZT037mDfrzrlgYDhPfsVV8Il1DfQn9J30gQaLG5rQb6jiC4YFnVpd0MFVtt+AyEGeKNhowNM+fZReBlQhtsUEsTNBJFeDkpbZz3fBfEQSt8QG8T/w8d6RnWmWeRzIZ33V0uhT0ZHmRP/BoqjjhxGhE9riOshR/g1U5zvnLKqwa6otC4ubTrGPdWQp6BP+13U+11KU2G9A2PnUY43Hqoigvqq2phXYBV/0IvbChq593/mnlJTGUAT6hW+PK8t6mbZalkabZDu7X8W/pFBkTJ1YV+JK3u0rho8AD3WmDzs8SQkN62JnsXdiLy+8HhzYPB5PnWEZhRo2qVMe82S9iQ2iMW1zCnfUzjjayR0RATyoQ2rI1toy+ekzD6eeMbyrsODNFO/oDbqNsaKUIuvZeHYvQOHhzsaQF0IP8k7S4eXlooovQAb5E9unvKj0hsLOokHYeLbBxeYNpu1Tx1yYhioLyM7mwbJUXYntLDAg45AcV3fk/mCTcmMDz3q+sKmxLIsCHWIGCZwJD4FsEYk+UpUxqRTuraCDg1x8qMPDeHbAfNgviwI6g80Xj0sDX7T+h06BDhg2FHkODv9qky4sFulCftvBNaQYigiFF9+UZbmi2xV/TQ4H2WhAVxHBe5d95MHCulXraVFGhUaRFPJ1wX9WDsHM3gM573MhvsP3PiESPMvSkKtMfLYXVfhcfeoIe5h3FyFPMtYubZ3939n06MSNcdunvNk7AMwMeAjkDHVk3/CVndz+IIdY5wcOZJ9asUtikr/mgaVMuoJ114mrlCLrh0fGt4MF7yd4B7YoSsQs2EN0sAy32wU9IQc82RcvLHINY71bJs0rWPwv4FyUNDo2zAskwYnM+MT7u2mkEt0H8wrL1LvQ9an75wkPG3480MGGX6264aMvr1d9eV0VyD760MSLYgIBCzKUkvgvdqXdB76VOYF9ZnTNK2AAMFGt9IYQB2cXNjv9bp+zPJax1oUYEPln08a4uVMgQ78qgaSA5GmLB/YcWtpVt+uramn065PviMIm5jLlKfD14s3Lr1/RyYX2Q7Ai8/3y8qKSRVLCU2qOXfi63zWoJifYV83f65dX5H+Z1eapLYu+fn3Vb799VURM3K+vr/j4qR/f39kI/USXhwZ5osCz+2zs0ni+MXMCflMYQyJCnx8bvJ86Gdhaq7oQp+tyUUbVzubSjx8bsop3TR17TvHOZpjnINTo5TXh5YsKspZSpizVgYcsTIvAfWhnDu/phvVUyDeybIwbiR1K6Uo2yd3Ff9FhXZsGhosIbH/TlfG0Yqinfoao1rIU8nyjVJ6rLuT8lWLfSHyAENBJ/jwZZ87ewTfkq1N3Zx53Mg6Z1wU9Zibt0ieb3S6OY49Lhncv0/Nz8DWwQESosStxIa808lRtIdijrqjBV0WHKAr6Hf4u8BuzWOZBXgLN/HQ21gNfFBuVy1qQdVXkrj522snpRfL4ZT4tu/WNWlQyJz77ofVSsOMYJ5xNbpVJRyETvm946+VCnrr81GMwzkc8cSS4hJ2sE8OtjJc7BwPGl+DJUlQoJ8b7+HhHRx860J0PSq27TnAE+l4Yb263KzmNuNnuwGzIvsh1CY0M56o+48o2oAq7Ne3AKob8HikFz8IvjP/l5YoOT/RxSBqzzfo3Lwrpeq1q1Tg2BZ3dt2KXSeuUdnLiwfxmIB8uIB+anGxmH5ROXIASuw94PX/Ccj+OSdN6tT7mDysg20Zujwh8/UXJ/EPw6BJBHXH8lfj2uzeWT8bHgZ3Pji72D9YIH/q8v+n9402D3BnkPdMf8GDedjYtH+TFu+eiHnuQtpRUIfdarj66Gn62rgu87cT1Q7WtbOJe5R+CyiJFpoJ/gzEksO+X19+wWyNuUcQQ/U4t66oFf3e7eT1O7ESJEDLlExa5Oo52ooeNOcKdg3u6y30LfjB4SWjZx3di+vF4YPMH8t3148cPeLtrABQR3LtO4u8BHsNNfKxNeu+0DQHCXfS/o5t3bLAjZ4OXqkF+Engyy6z75MBCIYlOD+aTtuUDfUkpQCbMip0OeL9Dw7+xvbMGOpBDXJ5jDgze+8CfTDtkG2eGTGdQn+CuU+euQm/4ItCTL/PvvOc+gDFGfUx5LbP/lHJmTnz9p2wdfLfrDb5WpRlUaFkq8Wz5xAUP8B6Upa26Xq6yflzW9aoVWzkuhB9FhFlURKiAq5SUeRVXh57hXr+sunBo435ul5JWPsOyuL/L87lgR8u5rlXeeKcW+32yGf8BDwc2pHDw2rEB6tQbh2EihkqSn5i7dg5pjSMiGG+etmxt0YY/fP/2Q58cwFkOcWXYrwb8p4J3aZATLmokzI3x6JODGE7wNGOKPKg5Lkj2d+cr6+zAjhtlgCGYH+3E9UbMRIQKG8jF+sjUyjxuYTzObIqUMkOtrYzR8Mbc98HBkogP99/hdSDT+xvzWXykgsP0rrcbdmza7LP40UEurLXJ/IJOAX8LG/y1FYUgMlbuKz4ykHvXpw+CmNPUelFEkFt2+EjGhSZfG/FykktLCWg88Ps3HeehUiUfalwuNz2L/UYKcs0gJn1w7LgaQxr9WZz/l7Whz3WWyrjqdh9qRG7kh9R/8V9czaX8A7TuHyF4vEN7/xkHElVyv+CpFGlhDLMdPN98kPdavWhl/LDsghc8SQXAl9ebPAbuzJGc040pIhURsj2njiLBPah73nmZfROYkOS4E8Qdpw/0bZ+gWnTTlTXFn/70Ih+WroyPooP7WW77ve1batflGnq5rXr7vuv7Hw+6V0WE3n58av7G718e+v7tA7kqOC+UK30ueKJkOrZna5Vcdc46uBKkWAOjI8Zo2+bG3kDBZ+lhduW4MA+dcXc/PrWuVUmnjNAff/lGzv8EVwcPlUpQpt7fHjoZe8y39TYkncxHnN83dBgxlPiFyN+gkW2gSOhZlg9yzg98BRzE37GvyPbQJ4e9O3O0B3N/22EhDltr5PKhg9ybWeSrIkSF/4GuTf+331/053/4ih5CC/sIEwyGBofjvdMjBOnQYH7y278aGv2i/+l/Cn3/LPiNKEMBrkJ7Y8y93gpz0as8f8uUKvExx/4IfO3Q+/sb64u7ksZOXtlYs5zEwYEid+ad5itSylIU8SzL0uDv8jN+D2SSDNehC3GVDEUU9LJR7tD40I+3Hzx/yOtu56ONPGHfNNzshm6HpIjEZquWZYG/jXJK+LZhYEkRAe2VuE91fKCaL8W01/f52+wSUyWJ+VqQt9CQMDilgEdC1bJOE3mnbxNHncA1fgP4+f39jp9sdBvAhkCvUlLi4SQniSvnu3ScB3AduCHnpM35EN8bjDOO0fucu95n7t6gtdOe1g/oImLqbequd7CCh3rICJbQa+pkntRRwSAnCn/NQI4BKJ8AMCJkfEm15V6XIkjrx/dP8snBGL5rxsM5tKPzg3kMypDQ6Z31s/kzfb8P8J/EgX3AeXhlrLveQpUYLHP87SrIXdvQsubMnR5/394+9P7xOWkNSSWrMrDPGMjQtTMuPJjb04TdGqWKZuof0/fu5N5j7/QpqnWB36ETH0Q72HJVRLjrLM4xG2PAwZ6HyPnB3lpWcQh+k3nLUtTaolrb9J3/y//xUycxmXV2n18JPj5SIDU8mjdSnIZ1TJ2waBA/29RXB8+hnX0j2wTxVcnnFUfKIniWvMbx+4FvbPDmeVrHCJGhxJ6TFjj184pAsjF44w7cST44WRhZTwfP0xUYD4OYEEyGC31qa1MvdNG8Yn5rQ3cbvNqO9rvxk1a6DzzuE/eBfBJVqiWmDOIyvOt45BPw67ZKe0Wf0pSxSKhTHn8afjBlkrX0LDxO3NZP8OIYsnQ8TgDXz2e+0p25oyriZUx5zFTBbpnurTl3sZ0ZYoHkE/FssIAd7cyCg5w4dUcb1qVB/laSXtCG8q8+g2dXDoBDoZJFEU84/UcXTDni4llp/C7uN8DRoT/pmja4OoVqubgHzT8dGEEIXL+f5tUPAEyaGNfJ7ATHQYC7L2hofX5KJgpPmT0eNZUWoWEgNBvxZM7vkz71AyQuHd4H74EyE7gs4Kri+lsft2eGSi0ziJel4sgx+XabZSz0i9S8IoJB96C9z3d/RYT4zDrICTNoQDsVKnQsyRMAxqefV/KeGeg+lVlUPUlMiWoF/376rQ70dZCoTu7eJLCM4io4n/vkzz5U/fUzcfB14Oy/yon+qYKW5KDFIxQRKqVQoDifc9aZT1okhURJiJRa1SiGB3TqKH8GT4T7uQBPY2ZRUJf007wCfQzZ7NaPi+UoKQGO458kx1Nj2g3OsKvbg/4F/jxZKKXRDn4SE9/y5UETNdPhWVNAmPRx8bMJHkSXk/hBMnEf0/Dd7QWdm35BjsyiwaB/YLwTXzSPxprgG7x0mI8I+A26B3fgqT9x3s7gCxOQ67MsHESVkmr4UqjItA9s8QuPQooI1VJVsjz1yr2i38QnbOdnn6GQlOgyIhQR4gsaMrlZnjqwbjt6lJtVW+Ees4BW6yJZxoinHczHYGDuKM/8n/jWsMMNo+QJHUQAO5AH+Q4mfp06RNLKJHcBYfJSjFwi6TI5YWA7rWNwQFimIfqAQhsDxolOpZyy0givtrcUEmDQRJd85DZIy5tuplXxc1qpPkmGx+zX4fdEnyf54oDmecADNB73UzuxsrGI2phsPhjUNxbgm+9M5nZ74t8HAAAQAElEQVRgD4BP+jt6A/9LE4OHtjRV/GHywLvbFvTo+szAhge493nf0MdOOVigufzSYWbKxXZclgVdrU95EbKAY2kr7RU8BzKLMpCpT5lOdNUhfuCvEYlvFBUOTCoT12U1b8l7TDtatyc+5wnHnYUs6G09bfDjtoJfmQfYYdJQ5Lu43GZ7PNDHjp7YAxLqgJ9OORWRyiwMblXrhTsTm6RzUFpr1Oekc9Jph1ZEqLWFQb+hO9FehJjydWLvg0nzia7XS0UXCzAV/MKWUieeXAQO29O8eSMxIrQxcZg+hy/xKuedUGrHhp6k2eZBXEXYR08Vcvf0E+AP/NW4htCKP8CsC/SXBg8p27hxKGR5aJaAs4wu5ucBjYiYdjaehv4bPphZVUpTKUW+Cu8ZVRGhoCIRfGBDKadspaTWpbAwWNHPVYZv0/4F3Nb3PuV052r+p68V9N60rE21LkyUH3MyeRBbEYW6FGTUgL1wsHFjc3ddF2UmOE8WFSd9uj45sNnpI64OTxsT7TubmN50Mi4bwAu5kgnE33+Cl1DJVIR1KwUEB7aKiDnu7Ww2DJwowrC0c/M7T+rEo+me2KCis+ut6fbSWHD5XuV4BjXkD3hkMkoM14oOU/NqzTCrrLudSa1/otYbNeYblNP+ETl9duNg/P5xosMhO2VFJxU9mhfcEz0cGmxewq4+3jd508M+9ZQltSyLAtl679NekwF8qmDj1poIRXR6zEm55TkJlk6+hJoadGoWCd0m41EFT6vCPtKVDeyG3ddLSEzKdxa+Gxs7A16W5UI8XoC5qNScPP5gobYTJwcTV8tofQwEquSiA/049y8gLyXY5HrXB/F+EFvbtG/Ap+39iR52RYQqeFuFf8ayOxtkJ7CYi/Y79nsAI2UWeAveN/Ry1wcHoB9sCj2A3x6DDfBTQIE7xOp66up2u3C4c9Hr64X+gQ26/NvUsC7jN++oBzrHtNNpXyCWbIuNXClk8sL7elvk3F5bEhdPPq2jO7n7Qd528ftG/h7IUIp57bqyueE80tlY+Hwf2BT6e4FXocfOYhr9A1vQU6GLNw3tewtjcWMzrC1VHXttjBPmFQG1tKanrQe2ZkTAuNZfxQcKObQtDZ9dVMBJWtbAKQxf8TUv+uwPnxymvs8/mXhHJ9YbmP0bEw/zJfRr3oj5PScNL6ZKO7RyILuSX2uVzF/Bbi8vK/6xzHdv9GU2kD1tYD1+4u+Eskav2OzBZsKdxfkDuTo8Fi1rlfkTl21seR2PzpfH2RlrTuzzUIGoDwOWGQOpWtvsR/X0941Nz9673Jeb7EP3zwOaOwvbznuosNF6u73A70USPGJf6+5yuTxxYd9Qwqug2fU5F/8n9urTVndy1PuPd2g8tJLHvFF3JV8MFuOoHj9byB1VKwcoT10L2I4OD3D2Jw3i0DIsyN3Hhlxdq/9k1i3p25T1pO6Esw0dHerMecxqxw8+oS+ukznBOweF3oz/9v07Mt7Rx6JaFlpDhBQ07R8B3aJP4sS6GL3wHujinHFpv4oAhl4VvgZUx8wN14kvS0K/uxacXZmidHRzsEGx6/3HTv6kv3lkw8b+cWFzcUW93rh6eW34hdRPaX8E/n9SDm33Qf/7xOP5jaBZMKQPXa+329TZYI1lH/j27R1e77PsxAHmmf5zx4d3xlznWVKZbvRb15VD41WJTBGpiECy1EHwHMS2fdG5oiDXjZj24XezzQEzKCwokMM28MHpujbwXpUIHmzQF/Q7zjo3B99+PPAJ66RKAgEyOGV8fhw6vQlDLrDcEQUdNPnPyzV0XEqTdey23rsObDkUsq5LKdyJPw5l7PuGuXNQJNrX5arXly9a68pb6LROyb+26ycHzY+f9JyTH2zI2McuHFy8vFw4RL7JY+fp3+KNxP9vqiWRVdg5KZXnU1fg21K1Mo86GDuEXyO6Lozbv/3+dfJqv/vOgZR97yQ+l9aUAL29v8PToUb+EVepFZox606YdV60bj4+Ov6QbLK+cziySQPgkBZyXuaphTHIG88X4qEtUmE+uawFniowVVLOOIpI+TmgHTz50+BlMf/riq5eVLHtQt8G7kpaWlZx0Ig+frvq9lK1rE0RT/8tBHBtTYW75Snkz/ePH/JmvXU6GAst7+gd+4kce9FCLurk+zubY7ZlZ347kCdUFPzb2NR5sGn4bDvpN2TcX7++TBmsl44OM1KlFFV0VqD/8vqiP/3pdzbfb6hnwMOd8inAtDIvdT62TNfblTrrIdT7IG52eT4+ZSZP+wd1FsaRK7p8ea3zz9gvFzPovHMylqBgU8B3398/6H8Qn5/E2id4ui6Xq144hH3B7yp8RQb0KCF8/4SnB+PYiY0rzyfPnf4HOf6hiKpaGjIH7bSxQ2e/DPEvigr4Vg7kMqukVEZRRHJPwRK4PnWeBzw28KwqZZ36vuHPr18ubIrf5N9cu5BrX1+v5N6v9C3amLd8vO1ycb78JPdtjNF3DoIfrKsQQAnNRBbpUEM/Kz6yMgcy/UAXDb/58rXpwgFIKUMd2799v+vBeO811Ebe8fxgYz1R66KVhFcKvFNqXbUiV2UuRLW+/Nb08mUR4jJ3uevj7j+nrCmL89knG68bA6TtFhFal1W//f47/nlTyQKvOWFbWxRRpCCXQtd9Bs42sHsnUTyI+TE6uXEjr57YwPOrjVgjUdApyV8DOe7o4uP9kPXyQCcD/91YW53M2z7gpY+ugi9GQEhoiMnSQfH4cLks6PwVmyw/eSro+wGuOzo6sfWuhUOPK+NZsgG774/pU6FEnis2e9HFcwjySx87uq8K7ODclIh2If/crld9/fIb/v9nretKzkEGjy/CLbBNRGpDX+/vn/r2x7t25mvCjv6t7xX+Crw34ngAX5ifXLDrsi64VGcuYb/v84Dmz3/+qhtjQMFOlT5ZCu3oKkLTFyXVKvodqu3QjfiBtF4YZ27Xl6mjd3LeOwcwhnKsVdZol2tqxW8cc19+W4jzZH6yc1C24T/BOJg6tsQ/T3SX8F+03YNDtQO6Vx171ecnbdhpIK+UU98DgV5uL/rtyxddloJdD+JqaPKaqdvLTcn9x9s3vb1/57kz5jS9vJoHOsd9yrJchE8usn///mf6lECfpx6fnfH8kKB5vS70TV1fioJDmHdyw/fvH/D4Kf8J0deXV+imPhnrPsnnH2+HfnzbZv+P933CHR7XsNuV+dHr1wt+Q/n6ylj0Rfax49zg4fL0F+hYV55j7vsn+jp0B+/b9w29PbR5fr9JG/OGX3Nt30tWvd5e5fykKPr27Zt2fKNU6cI85PX1Ql64yLZwLGbZ5fsNW5ZyqvddCKySqczCeyCvps+d5J6AfxFfgxx9I+/+Z/96hedT//V/85/rchnCZSZ8J3beWRO1bFpbe/51oSKFx88Y+FUHZyf+HzpZ3HlN11qV873tasiMqqUsaiC13728LKpZBQr5Iix9g52uCCmIm9pW3TigjYBSp15DgzHoYOw+uQvk5v1gIZDIeMH2hBRxJcHm1AVii268rxK5YNBnm7lkQL9oqU0tEr6qCsDmOcIMNPhYof9Fzm+3l0DOh944TBIXnGhjHfkv/2KbnDqZA3R4XGHif/Of/WtVYrP3jfqOL0tv3w/95V8e+ph/cv0QZPXC/NF3/+njf/wPHxJrlICXgTI8L6ity7buXl/hi6YHacEd/hn456Z//qdvc65Jl1l/MA+UsPUhffvjQ5/M8Y3jykGrdGInaFf0DqITfq03KdXxg8Zc5HIJveDTN/JYq0WOd8vi4rGiVqHXwOfcBsvkOf8p3vknpMlZD3Ii6IRyxbRN/+5/vOs//EvVfSsSeh3En/PhwPeCsuMvIpd6blQ5uHtl7FugnYxLmlfAW9dJvN3JG9af56Ze3x3Umf9Xxm/n1XVt8vhi/Rn/9XrBn78QM7u+sY7Y9zt+0OwOuqwvCi3kLImQklg7aKC37vdNb+S+B3P60VfZ1c4DwYdUSpLXC3hStpHQqek2ciPiKflyke9ZgWuSAl/pcpy/MzZRDV8F3xJqGsJNgCgqAQ3oh6TMUKG2kr8igif9xM2dtu2xgW8XTfLlu/W6LKsulwv1hepEdzCNxMuSemEteyVv2B8Gec/6UwA3bRLItWglgFbWfrb1gS0f6My6H9jZdVlQ1Sly2Jjrsjvzno2FQceXIKjaqgYkD3LG4RwTvLiBEgnvs3+os8442Qdxse9KQb/Uzthv+0VIA5zdjTzTrIhQZqpkRa/YBV09yJkdfrJ0Ob+2ZSCHC++VIOAAthM/J+PO+1snh5/YfOBPRQdja0RRJQits5rwfkr9ODVcwG+dinnFQVw9WIM8mCPdGUv6mYpIWd/rep16vrOWOfDnWoP4WLDvoj8xDn/97SLPFy7o1SVLUccm9rvvb5/67/4P3/VP//QQJOUrS5GQtdVFS1voW2V9nuTpiIT3Q9bxAEcnbp17DnLgQJ8hKfGPTO5+DqngQ60V1dLgs4Pr0AbxnfXmwZ7zzr5VH6cgSQl6ifuz8D1pdRMEwK3VDgTt5H1pTba57RIRygJhocMhbUdnPviA1kOyHcHR0Y/sbwoZTSKqeT9sdw0BooNcejAnM81BP1DpedFOnFZoWMcL4UKaFa/EhhSQ5oOMAofmvZ++d0XExB0AJcV0xOX738M8dakJi/splIoIleKSSisW/t2W+vsLLgfY/loQBjRA0MC3P+BR0CusRVfITCEUsBb2IGBKKYr4K8ATik7xs0i0QUdcZmb2nu+mQxv1/vjN91lcTTGYS4d7K/0pLM5O5S++J/zff7nN7z8R2uiwIrMIq7I+SoaSihDyIIu4jI/bUwU8/OzOU1D0hI+kRwjfJfB3lP4TiqRBEzCGk/wsLvP9E4I3KYKi/+RKKn8VAMyH+3lSMgiWpC4ilDAeAb/IZ0SRkgvVOgkk2+OvtEBZigFE4P4s1Lmr8RtnZhjNX4vb9PMynojAiYpqLcgVwAV0TsrgWc/6TPmKMF+SX3mc7RFBE94MBxGBc3f6Hky6DvR2qhAJM6BAMZOW4ejx61PgP0EY8JkBEHYaLkP0l4wdtPPBz67AMxjeBpgA0vOKCEWExMeDige/hYGXPCDQKyKMVb4A4V3I/Sxup3Hy3h11AAXFn0HDSYI7SBp+d0l4Lehr2g8n2dhwOLFhwfEaBCMshxQR0EgSXCUhL7wnMv2N56evSwm4i3Habh16AY1aq1pt9C+a7eVvsH6HtcnzxkC3sTjeSVaOHXFFBPTQIc+2uWWw7/A6PzTPe0mB23x1/P0kKQ4FddNW0Zlcnuokux0axj14ttwRwYC+TrnSzCDWgJBhzcvGoQvhjE8J/lNZEn5i0hzMXE6K+TZeUMJoqqPDiYNEGwHsz8KTxBck/iP91Va0MjFYlkUVPxMecbK4MJ/WbQfPQEkuHbu63vjF1eH113tnAg4o9PERJ1H6CNpZyvTjX7ZflsIEbZ20zAto/vqJFPUBP+alEAMn+jw0mVgjEAAAEABJREFUegcvBQKdZ9N0zB+8u3Nad9AS8vndpH2vDNaWyzEx0IvrB/13BiBvwG74nN8TP8kiTXsp+CdlCXQu+BH+V6aNWq3y9ZiDa4evXxKMmeMebOC4/Xa7qODb1pOLee7Q5+PmWayPUhLfDKFG5BzygB0R0Est66J5QaLDs0uB/rqmAJlNvl+YeCxsBD1xOIeM2Y5IAv0TjhfjcyzYppbffGUaV0D7ZBL/0IOJQ6eHy4ZuNt4L9luWFKDwOWh99jG9n+qXQlzuNWQddpxx4uIu/N+0grswgPsNNsgjcuLzZMD+a/lA8tdPwrPLulT8YdXKBkljc4tqsDzBLiwCWmNih+85Vozb8bsRxyeTunPmm8mcwv9Q2AI++3zi61GkpLS14msHcctkBtRJpfFmwvH4CYMOVjbbUIfcfrJQ9cTmIHc519iPLKfLSe45mfHttD043AEdfULhsS9Aagl4zhwq+NmzXkqEq6VSV4A17aHH40H87LSVWV9oz1JoDB0Y4IRWZfJnP6iWKREgBLx0YYPxyiJ7WZuC+oSW/TJ5jtCkUcDlCfKXL69Tz2FAZN68QHh86jiYvBIvG/6wM5l83NkMYlPjwYbkTj4TV8K3kOnzAx+iXkqF/4Erk0ktPN6xCWglYEkP9Aq6DPAf6H1XZ1yu+LfLYd2Rh30HUKCR7QYqtVZ1GB+HpzuT/EG+qizQCrIZdjChD5ZXDV9xXCyEUUFdsDdzCE6n0YescxhQQWeFPBGwc8JDRJGfTa+1pg2+H2ySb9jB9j6hbdsK+9E8YT9pd7E+vFhx33W9qNZFibylJGI7zocGwrsopaN3JtGbDk/QeR9DEx41IGcokalU11mHO3IfyHDiq5oLNMeM/W0QTy64G21dU28IUaC9rhVc5Wd+OlncbTyfwAidE4Mcbg4X+BJXx6cOJvL7cYdWn/jMV6CXhJmImHV3/MCHcHSRQlKmAFFZihZiNVKKCLXa5FwLWrnuslbZ31Zvbi50C024jGBcWNSwG6jQ+zHHzSypBUU34u/CAveFTf1aFi0YdmVjq2I/YVz7o3nypogXcvaRwQynosOGf3izY2GD92Tzbmfhe+DTvRN/taCLQw/idNgOChhK3dlcMc6Dg6pBfrGeT4To2CwzoF8lfK+AP4hjx7Lf3b5td32wYfLORsOJT9nfPF5hfHyialkXHeB6MF6UUtDnOXWdKPDLlxeZ3gcblwfxZltab8aNmFMXFZ4hrszUslQ2eC9a0Hknx8KqOgY7yX3mfWNh2+p1wkYEdDc2jj60z9weoDlEtdrSwFFUWGy/v//Av97Ryac6c4xA3lJCyX0nLxz4x0D2YX1B0/pd2Vy6sSltnga+dLKIHl0yz3zjdw+9f9zBX7Suq1botVZne0QgxyJz8wu+Y5tBPAxwiZaDfLCTbyJCzvsVuztOMAd9U1c24H/p8gJ+j8ELNCY/AA022jPBFAX9WuehyKILent9uWqd/pjIKFU2qyobdJCVef7kML4jj9jEMz8nNr1zAOGDXKmoliZfJQUvDf3e5T/3p2iIAy30MHkHyJtZF2i1hg8gk/FYf5V52IZNHmz+AKYsRQWda1gJwThwqC3mt4kwlNXyQQy+cfAxfPjI5v1CjIRSAd3L5UVWLqJzF3WpjJSU2P6Qf8up02gamZVcoOmHzvEnh8C1VXTadHu5wMLAfjubUod8DZmnxDf6bCsI/vW3V12wwcm46LKRjCY5dyAOG3HdkPFXXWcuGRFyLn0nVj4/76r49YrtLthkXZuyBLzuuj8+1McJL1ddiHlCRw8OGXZi88L85ytjl3VTcYhQTJ48bn6ygWW/sd0L9LNVcKbqukCraiUXJY07em+0me/O3Fdc08bkAOHnvGrgj7b3xpjj/PXOZvHnzx9qWMhFtxfztqAZ6+RQZsjyNnJPxVdLpiKC+oK/BBvEN91uqxTSsI3lOy/cI8WG3pX+KboB+8S9rvgTsB1ekvEn2VxdljZ9rpaiiNR59qmzZamqyFyo7/Q5yAdugwW5+N0HxBt5b0EPnicU+NyJsW2uO0KmYz1ujP0NfCu6tn/u5ADznNjHsl/wZ+skS07fd+66MyZa9yd2diy+vtzQd1NaIGS0LC+3G7xYZtPq1Pb5fsH+tmtFd8a/gt939z2JPcSR3E3Pa8xEc/JyTl32qYOTMQTfuX+Q8w55vDe9db0g1ynL9WBTbyNXb4ztG+P8IB5qqQolsRY68OGPjw90esxYDHjf0YVlK8h+ga/EzqKH+VvXVT7M8g+CCE+IxI4ciEcEvGzT7pV+kNB6DQ6WVujk5Nk+3dnM7MxfDmTs8DLAMSwssj7g8TiQr4N58IX9ayvYPmXZDnjdsN3AX4OcnKl5ZVTkOOU/jf/A1sZrGTw22dY7a5nWmq5sLN9eLowvizIL8hb8r3EfCvJLZxywXs1OKQnfbY7P5mvHH0wvqTe+jUPZDT0tbdXL7araGjrvepAznV8u6w0aOes29L4sTfafVpuM7/P+Ce6DfkV9HLPOfZO8JlX09dTBICfcyYGfnw8pBI5F69qURfMKKgs8JTbq/USWiiw520op8jiiCLl9Wavsc805NAf0iSNiXUr6Fa0c/H75+qILc5ClgUfmYWDXO/zYP4YaOA7y37Y9FBGgDtqGTBvw+ZyRyiizLbChsJXnD+tatKwrdCis5zo+4IONO3lxR0cd/Rs+JrzkA5Dr5Qr8ReZ/4C8FOYNS0feXLzfoHZQTetKFmNqwk3Oiy7qsulyv+nUVYr9SjF8cILhcyee366tqaRpMLFzu2PDBHD8Y9/zufLj5HZn8fpJnNmy/o7uQ6d7wo0Ufbw89yAnme0VPzic0g7vqiu+hJVkXX15vxNBVFd/OEjIPK7zbD3KaDkjsvjtn16KksjtmoLugP8dWZfy2vSKF7x8yH1cOhi2feXfefjDOOha857QzDu+eazGeEHIyzhVcbSn0Nb3O2Lfrjq8FNSGR5z7l9gt4V9bkXid95yDqx483vb3dge9AJv54IaZW/GQwpzzmuOu8KPxDIdpXXZHPsvbRsVVoIdcu68K9qOCnkNNw4OGXF8b5leKY24hd63qZugIKfIOJgeeuP3586o2DXfcr2PP20vVv/s2fke2hyEOoVo2voR2Rd3LRdf4AWqWulgTZU294Oc+Clyrn/8Gbx45E7wf5yDq54xO4qyyPuL7/eIhUpg4u2NHAJxHEmYl5UecOkBtmhyA+xFzz0IYNTvx8YF8FlOjn2AjY+WRM+sDP7hzMIrZQlQJ5SWnw39Fjm8V+8WDOS7qEVujKgfmf/vWLGnP/UkCkQr8iRaNfkdkY6PUpJzQnd6cO4rjWAm8H+X+fzQkjhhjMJfEKcEjfvr3pjz++T3+w3U7mDyuxfHtp0LGfbPgCvZg7Jjpb16YL6/Lba8HPK4f8r8hS9Plx4l+nPNe8e21LPr9db8pcseOhP/646zu0xoxDqcQFvyJWGENfoPXbn5qu2JiUgKxdy9qxV8DDqaGNGBTvKaZIUkh9DL1z6MpNbx/vsp8MIA/oOoZuXy6sK67K0nSqAV+nZmzLDWP/2//rp/7yvevBeiqA+SQHP5hvjQ56bNeIiUYeE7277YmfBeOIpu526HXZftZJZz7zwdpgZ/zaWVvsxHYosGcF2QHvjedFzh2R8E4ud/wuS5u6XFrDvRZ57PBhdcBvySZSInSKWlvl8aW2opVYW4ivDR9x+fF9YMMPJM8pX4d3+0MDxmWgIPvTnTXAg/XaeQjOpMyQ+T+IgWRMSmha9gJ/15eE12XS/f59049vB7F/4uObTsazYUqsswrzM3ENdCQOM4V+Cofj9rtlWbWiv3A7Nu+98JTyu0slVy/kp8Z41RbpWVKRgI1nWddFC3hKFpmvyJTXdoGMK3lroT9NyN5lm9MLH+xyXlmY0674akRHh6eCPpc1iAXpkzmRc4vz6OiiTVxjlkEu1mgK5cRrf6sc3C70TWSDBSVf5u1yWeea/7IuygiVEloYG3zfycnzvz3CHzfySybttStLqpDfF+ReV/pllemZLkt6fIAYIk+f6ExK1dq0Ope3ij8c7LHuOsD5IHHs5JtOAjiZfG3kFq+XS/EcZNcH66qNcXdlvXFlnu4+9tGNsc0+0XtHF+QFbBk51JamZbko4FPYsuL/y+WrojT9D//nhz45zD4lPfDtBb1eWC8v2PfCvGKxHTKV9D3gxfg9JizgzEz47roTGwxx0ByyzglBfAnRwRmUZepjlYK3odnHvIrcX9Dr069ClmdFxys5yn0KflQyFegqoigiJRXWEAelC5Z+0huySjE3+1VDhIWs21qKmmlbDuSqxsd+WrojmPzpMGx9WS7r0e/hBnwq0V1EwK9xDuSTAJ/3CeKvn6X3gf1OncTciQKM72cTNzgDX0SID+/PT8cLDWc9RgSVwMmFR14tbhYpEdv3Oe7Q/vw/gCE4XCwtxYhc6MonIEQvnmjS38pTEL5pETCGCxSZwAz5Gkj4LM938/Ushk3xrYhEKZ2iuTiXqJ8GCkWE0Si58+HdMF1TiNS8x1TGoO1v5W88AUPHoMN5dp0kVCMcfMHapIkfzjviq1u4ELj4kuY9Ip53SRmpRHulcA8YkEvIuFwSOrOUUGQBn2RndsGOchH1NE6c5umg0fxEhJQhDzyQUvzCFdRRMeDfCAc8doJSLtQ5qGnWCXLz4GriXicPtil+4eZZBuyalnGAVgU+S0nuNMQEmV+QmDK5r+FAJffpKGnwAmsKeDWw6x2ABwcRAY6IgDXbc9AHe+GDxtfRfZ+THjgAzglTBC0QoAGIb6Ok++x34vyAmYWJz3Tc5mKAAGmJFJzrqRvJ8K4b6GI3rwBHuFYTDzkQmKA7PKA7lIaeBvKHLJOrrMOIAZzkuwOlIzPknjh4GAxk3OTLfLnfs1HgicnvgV2nTcazrjUP1B0f7xrgc1+zlnwZv99d7KMRAW1RfH+WzEo/meVZrL/mL3FBg2+ZF/OF6Pr74jq3Z6AvcD/hxhwwShZBAQWFQcAh/eInIhhEOvQGdUO8qpL0BGhngD+YFHmSPxCeKvobBnzQ0XQ2W0fgHHxJmT/fgR8wFSCKCPCT7LAZCEQV8AG9LsD8wT6FvkFJknCV7RIR4mEW49pY6Pjuuo7wv+IiIugHKlhw/cAJTmbtEUWtLiql0ZiSQhE/i19JjsHG08DW8yf7SPgryd/yR4SUISMOZLJchUn0ifN0go8bdhZ4NQeXAe1ZLBLF5j+IF8Ot6yL7hvG4ZCFvAECXKTtYZH8ZBubFA8vO4HzgXzsLORfDRoRqrUDEUw74s7zduCCe6TYsxejmyZ3xWEdP3BIqU5ZQQ44CD1LqhMZxejgfsoyBrKBCpp3JU4eWJi3TOFhIJDRdfg2OrZWJz32M5sTGnnQdjm34XdoCjVOwCH7JehBSB5jd50BHzCOQnwoq+UCPZ38Q2jAbC/A7GzHGX5ndlSlnov+nrB3BugmA1y5pGTsI+nEAABAASURBVE46doU2+HC8lSwqmdRIsKVuXQf9mdDzLZpkmf7qdwrqAt4HdMy//fdEJ5upzNKhO1wmn4P+VYF+LGNFx7AAHekkeTh/msWFibJpHegJN2ISIOJvwJu0MpHyT8AGSthYJAoq5rOTVw+AHYcFu9VW5UVA8Ax58tspH9Aav/FadkEkIlSIZfOxowc+0OraWXW6zqWzyOvk7CwJrEvhXlVKUUQgU5nFeSiRzfU00TYUc8KTkAryDJPGtaqbianXMZ83JnuWPxTAlVlnP1/nRHZBxAo/6Bd9ZJZJa2GCbd7swxsLlZ3Jrf0E8vgPOo6CvxC16NUwjo8NmU4cxDxCSh0Ey1KU+Lt5Cjo39GbdDdpKSQULgrOzkMGv3X5lk6jRp0wBu0T7ui7yYs0T/BWeB7IdED3JGWVpqgu6Im8UckxG1YON9gcT8oig31WFRa9YMJdcRNdZhn0P2wY4VjaG/f9+9eEJeCjCpUmjYFfzgJ6D1yH8iLsEjOSvgRziSmSp2Lkg4wq/dxYNzz/VeOonCBP6ZZYB3cykfhiFLO/UA/oHlab5FKrE9dKaVjbKE7wJXz/ZVmaFEZgqUkI3MpQ8V2Tx3fzY305i2/SNU1y+b2zcnfhbyZSV4Zt1GzJPAV5h4yaRmzsE12VVLfYryz/w30E8DhZHD+34VsfmA3wDWGGvSCkigDuI1V07cTRYyNVascdFoNKFDevLVVpY2Iyxyf06eUDwsDvOiLeT55PD5N6bMDf4NK+OSR4ssAARpLFvmfRYX2nbB2WfOrRcLg8W5+YThWsQrPadX/0biw0vyG4sym4stC/w1SEw4MWLiYY+R9yhsyljwO8K7lNjdHRSVOsq/1S+Y8S/AXIgq/AbAJRF2DaQtSgY49Aed2zuZ+ZkwcIuebYOFhZQHR1u+wdz2U/gDnkcLKWAKibNCEEv5/PH5ydepGmn1poAUilJDlinLqSYH7rDx6AkJajtEj5f8Bn7gPWwkdd3FshTbmyeuFaiuA2lnzhPAFvJpYJnlzYXmgu0qyLgDxtt1jGbLQer5s/3jU0q2/4Or7sOckTHWNbpSmzcblcl/nqCX0oFGx7W2UBv/azq0LR+LaB/gvr9x8mGx6GBD5mvyKFSKu/SRs4pxH4jD1ydO1pFvpz+iRsRv1BIyTCDOQmKUq2LspTZVyg1XTI1hhTAdmxbSmpdLjQnZSgz8IGTMnRnN3BjPGxtUUMvsCLB7ImcB/4XUZQRU47e3VTUmQ98cDA5/RC7L0uVY07kJcvfiX3Hai2rIlK+zI8SporguQIPPfw1MvCRk422uwrPC3miIbf5vnPYcYDrIC4fbPYf5NVa3T/V8JNqOHhq3EPwGKkoDe6FPh46mW9mhCo4QY5v72y279rJ/xFFSS4X0APmbIdax8QbEYyjhyJCisFdKsBmSsnXBdtc2CSyv9/Z2PMP95zwua5NFfsZxjrqzBkHdup9qJYkX1zR+anDxhxDy9LmOOux/MB/XL/tn7O9AL+sK3Yck1/D9N7nu/n1BtNzM/3Q9cKGJ7QRRXcOfz8+HvjsJusrwRNK9LHJc55+ig2cB+VDH+gU9UkhlVY1MqYtbNcNHZmfQn8ZcTz10PEL6681y4ovjIeCDbsLm4e1lSlTwx/uj09onpQN9EU7ucTl7fuu80j0sSoi1MlNB4kv8Y0Ej9iA7+QO0x74WQZ8wWRHhyc6HujzBN6xab7GGOgktTOv9Ti1M/nrjH0n8xDDbfj2ybgREdiuTPs6tjwGFJx9I19oYFhkHKPrVx6xjEJvVw61rrdF67LoOE49GAvNS0TIV8XeS6u0NwUyDPiJGBPWPpz4i8eUjYR+J88d8G6+BvRCgb5WZSmgogxulBN+5/wkmxBOJ3LbbgJ+Y6ywTbKkrMftHtr9m4fvh+4fB7miKNFZKUURoZIp85XAJ8/GK3R4HF07cSVypOW7XAu8SMta6B8q5IIsksiT/o2fC3pY1qpC/ryz6XgSiws6+fr1VR7TTcN6sT6PQ6q1SQr0cICv6MBvOv7rzbZSjFjw2vFT+P7c9cAOHd11Ynb2s8zYvxNDdJX7rPD28rKoMY418vbLKxvxtwv0F32yKfnOQVo/wc2G8CC/4jKKMC+FPlWhok7bTl47jRQ7WS773v+Prz/7kWRZ0jyxT0TVzNw9lsxzb1V3EwQxL3whMP//6xDEEFwGBHqGaDZAzAAECLK7uurWOSdjcXdbVPn71CPPvVUkx9LVzUxVVHYR3SIig+eZeCwllejJurmxPjRf4qrogxt0dg4dVvhu4GqDr2letCxnaEzaOIRxbmz4bO8H7SF1UX/oylxuZWxZWYsdxDuuoEGHA4JPNvnbIXDMg8/MMp6dAwq55wB4Z+1cS3IYddbz0/PIofbzjfHOvMGGsuwU6UB/9qNjD708v2hZFkWEAh1EFEWEFjaZZ2y649f+gQf/4Ib5EJfj4zT6GJYYHOMZDUol/adp0Y6ffrxfZZkP22lHVPTLsKnMqmkuEnMo29TxWuC9ksC3/S7LJC5Uw7c/8Eb+WVgvL8uEH9p/EvdPmSf7252x6v191Y3D0j6MK7WODzFubsR/w186vu2Spcq0jmHnB/4OsVImNWzz+blij02NyoSu7dt5vpETN3If3GC2/vBR7NWRvzM32MdfejmGfp3nXLIc6rFq226yvInYHktOHGY5tpZllmOkIL/UyYk3YHfVTD2dH7+pN/oxlp6ZHwMy4sFxdMdfDvS8zBfkOdG9qKPjZn0fCY5FtvH9dshlJ7d63C7IbxsVeDEfJzbrKy+taYxt5/NJzm2VA4NKPB3tTu67S8gR5OAzvH///iTH2UyszfjJYh+vJ/xyUoL3xlizYpP7+sk4dkOXO6w3/GKX/fUgx6zostZFBdq4HH7XKaEnDrNP2Npyd2xovsSVHGQUDkMsw4Zdp3ke/h5KcHZ9ftzlvYzWJfe5kTv8m+/7WpSBnmfikD6CE+9n2v6oedCvOanvFfkDG+yQ3vTt26w/fSs6sVauBSqpwZ/5fYXHv/+7Zzn/lUnCjKC96XZ/p1zh51CD9xk///t/84I+Z2WWweM7cXHFJldy5fv7pl9/ves//cNVn6w/A4YigrEWIaDnNPyDw7bfft/Qo+3T9E//+LvewLFj4/UO7JbYhzL8u2gm2J9fnlSXxI9v+o0D0N/fPvTrb3f94z/e9V/+81VXDqMaucHj85n5ytPTCRmKEjk3xzz5rZP/C/afJnASd6UW5E/dV3wB9kT7bV15P9TIJY04y0j5hyjmhbyAEdpx6ECIRs5p5N8+1jiOoKL/xb/9k/7tv/uObqDLAecZP4wIjTEE/7C+TPM8xpfQ6aJx+FvhyT7UyePHLjlPHsemOjX98suzvv9yQQeFPLwj56EYh4xBDHR1dARLErVXckUwhj09TxwCp55fUk8vRc8cfp+Rl+FbzlML45/zBeGhO7Jcr5/cG34ivX+0Yb9//nXFJjv4Jeepgs4OaLXjrN+x8f/7P2/6b/93H3r/3BT4cAmJc0v8TcNXfvnTd/ztmxL9yf0glvhCnao8/rQGbju2QqL4uxA305TwGPA8I/cTvtyhnyrESmP9Y1z7wdMW6CPkcWZjXVyx5XF0JfnNY5xiw4eumvGZyjg+zwmeig8fI2bFtSynId8Bvom4P18uUoQ+0Mfb+xs+u2meq8yT1NH3XZ/kTB96vr3d5HVjOwRNcSX3adw3/HAnF9zenafgSQnawG923e9dN8Z/XFIdW4kxI4tUq+Bt1cSB/fPzIvu7f0hUCv3+265f//ljjMWf7zuHt+bjQ/txVaHfafhTgT7QYf032Y8O9CEuy3Aix1XY6/j5hCN0Hk70e32t+PdZT09PlAv6rvC4Dx+s4D7jK5enik8vgkN5bPvLX97148ebVuYWO359xQc+PzatzAca49JG3DintSZBDtk6vh7oX0O+82WC10TerkhpZq5TiYGKj2UR8InOpdn8YnPr0j9YcL0aYdWOwzP11bYePK+yzac6DVuKq+BHvR86gGsownPROzY96LR63EKnqYKi6uizzCdNCFtyGvyUEvBg/9qw8SHTFrnBepynmd6T7s531x0aXUNe9HAwdnXkt9BwqpvXAfiB+dkP+NNF/+1/8zv4ugQNuoghhUPhNviABU2TyM8zB+JndfKBx8UOQuPrkdqpcL59Z61+Jb9a9y4rfoUbAylwFC1jXEgFfSb0WrH5uPvZuq5ShZaLfagUKUsqQuBo2OZQssdh3fbekFO6Q9u5dEOvB/ooxFUxXsfWMkN3kmU4D18L3hMcqBk/dMx3fG4n32wUcWUk302ZCV0IgzOiqJEXDiZWKznbNqQbESQR2g6XL33DAXCiMSLEh0eCkXg6sPnutkCWhAQFEkpyi0spAU0aFYoI+Qpgft4HHb9QvMxBIZ3HrqClIOE8VYSrsmGTOhrHZwhIZB9YFr7ktloSpaCISJlU8GU4cQV1Uqih4J914jJMRCjChYqOICDkxsu/+nzVc0MBwH01VxLiND34/Nd38wRqWdEbRj0wqOlnJrwWlUySZ0PRxx9lB641HIMSkkpJYCnQqBTrJalL9GFedrxxZTLpYhqNylKKKiUhfjAArATk5mQ5dNbhR1Loj8s8ufysAAUyooUMBSXtyBh1norMw4zTV+wTdDCsabp/RkI3kQWZnDQISnEFOEwPkQisro1JWMfajdIjFEUCncx3ZkJbX3CHVvi+sUC9Minrdjbwyf0gbHwR9Kc8+obs9Bt0N/pVbBMRBFUD30HZFZGa56p5oXBPaAc4HTh+npATEHjo2pkcBJ4ZwAiaLhEhPu4h81rrBO/4KJ2tAxpkPg/saB6OnzZHwKQEurAYDtBRCCLDrEyIXLbBe4NnY5IKfaZp1ozOzaNrWzuY1G2ayGInNknOTMQsq/FEhAIdJnTM3zHwN2yOPelcnUjop+Dlbz4TA7Pxud+j+l8BUBkRigg9+G/asDHo5T5ZEgg0hF06utqcWIZMu9bhn6s2bEIz8MAG4OAS9+DVOPx84M8b/uG79UmzMlOlFHmSvoJzYwBw13mq6KVqWSZVfHPi3XfDTti+ZGqaaasVHEW+duzx0E+Oumme6VsH/ghTkzAdPB+yLzX4CXRpWgsTTdNa8J2FCc/CYndZJgaRSpm1QGte5oGrty7zexBzDZo3NvUaigtJjUS9IuOGra0/zKmEtuWckGGBp2VZwAdO7tM00a4xObhcEpml5ZSq2NK8FWTNUpT23SIZj2lZVif3ldHvUWyLA9l83+HPZeN9le0yI9cMrQl9zVNVpYT+5WU4WB00InM02k62y2MjYkd/u0w/aJ7nCr8POWZw2zYhGjB2595ZdLYW5MGOT+8M1OvofxuTt0MRMXiryDdNMz4/M2GZZRnNiydKB/qc4XVGbyUT/aeWZRp34YuOF/O44X87Cm+t6ed1YJvGuLBjp53xpNlG0DSuBtzGJOvOAHnFfp6g7PgeLqGSAQ+naob/AAAQAElEQVQB38eIVePdcRzDmi8Nug09mBaw5ZHXJvhcsOl8YjKEr8ws9KZ5lvPgjiPcsJXxByoq9Ek2kToDdocv440IVewzTUWIqs25nYMFyXrqOoYcBzpLagJ9hSqwEY92y3SCtvMGVcB37P/wAfN/YzMSFNqYZNp37vDzKDfd8dkd+SGv5RTynwicmVRO5A7nyWSBkvC8MfGwvxuffV0Q8kGJM5C1cSeGC767LMuQoSHbRiysbEzcWVyt2H4bk16NK6JoXmZibJI3HX6WhY2N04jBhfrTH2UhToXeIiVIo4umjcXLTj6vTKYuT2d5rBKXbc9N1vVCLl3AZ/8375Z7RxnWtRQavoJP2A6IoNtYiH/KP73o5/tt12o5yHe2VwN2RX83ZHLfHV/z3f092d5AkhjRi+jL5aQnSmOTeWOhXEph0XqiLPhyIfZ5Pp81MQk84KnhKx4PLL9lEpcnrP7trsA3p2XSjCwLOlrQx8y76xbe6zSjj30sLn78/inrZZ4n1QoSjHQQTwdxEkzyej/QTcDDgg0WJbilFA7Lc1GgZ8PciI9PNgfe399HfrOMHfnBiP7xMf/2D35he5SS+OU0irgMBlk14jAU4E2dzqdB03bKTHggfgRZAA3D4/iUErKe7T93/GcnBh3r81w1E1cRoTGGLlULhyyz5R8xV9Sh5YPCH2xyXNksXVlI2IbGZ7wL/uA7YOCAKmIn+MzPiY0mty/obSKmS4G/LniRTqfzKJW8XEqRY0PosnAYtCyTzizMvFk2L4sWbGT4eTqplgnZA742fOpt9LN+A7ozceZx3vStr40k0bGD9bwTkzd87so86caCyfFjGVx/p+5O/vIm5I3YXnkumTIu3JGY7vjCNmxkOSNEDt60oYsVfd7ZkNvImwfAhKl2fO++3oA/8JcYsjw/e1F70hOLW3Ft5NGNOGgwZ5nmaaFfJ36aPtmYxsz0O8kb/d70Kdhw6KdIr98ulCe9vD6xOH/B/8/YcVKgP7SrZD7m31o5MedxsR6t40Smp+dnFtmvo9+312+ME/SDH0Sif+j9ncW9/RMFrsSYN2Te3z+Hb52wtUvCSwyfbshXBs8bMtu/rxyGrCwGDzatdhaNd/TjeCulasKOkSHYGKWS3yr1GSlvPhr3PJ01YedpnrlX+FuQbSGvnYavn+yf+JN5QHUS9hWbxISNfND7/rbLf/7u+iH4klbysW3U2bwtmfhSxa5JqdjiJF+2W0Qgf1fHgBu2vHFoYLk/P98Zc++CRXiZlFkE5OCtZLLJtOMHqxzX19sn+e6Ofx/4x0034rmRg7LgnBBaGYfu5LoODeePz48bsA1eJPt7lhCOjb/t+ni/sThfKVd9fHzKsl7ZPHf/ApzL80tFntCJjZGFWIN7nk86Eb8btIzjg3yzktedt6ZTVz13nZ+Lnr8v6BX+ORSwz5suLCKb9XagS3hjLBDjKjWM4Rv63CmHDOv8ceew8ZPNDMv+Tn74ID8wTdE0z8PWpSzgY7OhSRsG6vhDojOkRJ5GARf4Hfv2hWVZVMgH9q0cC36h74qOG/1XHfjYQRyTvsifie7MsbQg7/lS8OuH7I350u2z4wer3n6sul+7HKP2yXk+o+8TXjPp/W3VO+3vHG6M6QG19oXGenBBhoD7O7mgWyieLcPKuLvDw0S8zuQp62YnlncQmO/zZRk5ah1+/6n3t3d0uSqiqODroQLvjVhv6FQS8XC0hp+uY7Pv97c3oRj5z7Pb10/EzCPPz1rmBdue4H/R4lwN/YVxC5WiJ1G3jL7eZHKuvpFH7McP/g786Cr7XURCGNLcphm86D0UWjkEv7KpeGMz6Xo92Ay66478nps7V9rOb8jjuHj78cGm5w77tk+HbggU4gG7WJ778P8dY03TRLxMtGm02e97D/xv1kJOMf/qOIkdayABF9DDL5iXddDvjLfzPBGzTyolFYBYDMO4flkm6gu6PfCXXb4m4J1fphk66C7Q9QQv7nvgS/Zhx/onB/dvb1fG+k9Zb4GNFKmSphPE9lXO0+Ky/pxTrqy1r+Q66wrX1sZc0Lq6ovM3YgGWQdGJhaLT11zy8nTS8/MZGU46sTFV2EgO71RblghVZH19eR6b1a/fnuX5zoJvz4zTnTnGlaQ24p6xpE7IizywNLTWyCl35lDOD87DfjcPzb5Fztmwg6DzSYy+kd8D+QI5O77dscUVHThGVg6233/f9cN/gpaDXef/w/GAn9m3T/jKBJ+O13ma8SciANOBTo34fufwxPK7X2EeOc+TpBzm3cjFy8Az6el51gnfXrDNNFXGMsv9yqHTBRs2/O6O/zmfXmV5rvB9wydX4qodYMQ2C7wYh+1o33R8duSNCJVSJO6WzQpKdGU6E7qkGn46/ErqiQxd5jkiRty9vr5ohqcbc1fLYfwKKcm7nr97LjovlqsTw/uw8cuL88o8fDoiwVt0v3UOpVZ0+cnGOePqyDXbyAemez6/oIeXwavnwAfzBzDCboOng/ha6X/D/zZ0Aq8KuV/GRNuBr3a9/X7ot79s+u23FR8UuacyVp6VmQJYG5vMG2PBjbHpk3HEazT7Po3j03uTfWZlbnRnrn1n7O4cuNJl6GcmbkoWcoNzWOjb92/6/v1Via48P//kYPCD+YH1598O9m9x35nn9t4V/Bt8jGdpHfOlHXuu8L+p1qKT5yjExzyfaKceHnYCamNu1PFLy9v7YJVDi4SnHLQr88SXlwux8qTz06QsDT1a4gZwUyL+iTHhcqnQqLR19b6jy3ds/aZC+9/9vQ/IFt1vV3Kjc/WHhizjzzPfeN719uNO2XhegWvYIbUhxyd50r7++UFOZTwoUclx52HrNw4kDtYoB+PnfuzQDfrFGNd39nwuT4tm9kYqe4aKLl+Fce98mXWC34m14rfvyPbLi16/PclwHmtvxLfz+ZVDjkZMvjKGfxvlhB7O5JVFHoNsT+f+zpzn9ds3Of+IQ+7F8wToijHXJZgvFvQ4Ubcwd76vV9nfTad6bkacJ4ps+MgVeT+YrzjnbfjISr7DpfTOAerv/9zw74PY/aZaJwUCGX7F//3DjMY9L8Ju0oSc/+7f/aJ/8/eJ6B3/fSMerrozB+/EYsHX6M4HvcCz+TQPmcH4NmmeK/hDEZJzv7ifLzP2TnA0cn8ndjo67/rED6/kvv7lR2bg0MbhwV0fzKV+5TDr87OqbWdJVf4tS9Ihfth1Jw9er0XvH6Hff0/9+msjFnd8EILGhw79Q8SNHGpfXQkYj+New3+QNzuIgISvUETAj6C74gM3XRlTb5Qs+HIROUTaWMs3cDZHfyB1dBpeeLjox29N148OzIr/70MHC+OC54z2pYhQwH/j0PrGuHS+nEQFsB2/O+QYc6z6IOwDf/UPahXGnu/4zvkSg0fICjQSPtH6wXNC54TOXWbuM3XEVgjQrlKKFmLWsr+R8z8+bcNVzi135kilYKdI2W4uxp3BOzK/fjvr9fVJoACnKJ1+8IrOmEqhZ8s56f3t0Od7aLsvWq8zh8CHWpeu212NQ1XNm47jRf/Df/8X/c68qfdJiT0K65/g0LvgMwFNK98yvb9/yHlqY0+24qfn0xP6SQndRRYFOp8Zj+ZlluP2zBr1+y/f9ExuRxy5fHwax7s+mAe9MWfwWPn2e4PPjm+fNU3WUxCLyPht0cu3mf5VC3uR8xI8n2S7Zabu+KbnUfYX26aRLzzG784njJ1dwZFjSNwDeESTUpqJ1dP5pLR8VHg8/ET/7++f5LemiJCvjqWO4/CjqNRMvlkWaWFt7Xwp5tjW9531zv71AwQROfj7/v0MrzNzzUAmuqfI2Tv5YYXvXZ5OOBZP6Or55aKkfSZfoD5NVRIs9N6JpQ0dB69V87wwNknmAdbB04jDG35Ae2hcAw/5b6qVvgf0bkjRlCUwY5fbva924sC4kLsK9RGhjFQts0pO+AT9iO/r5yHbuuHPcKIoKzKdNM9FE0xWGxTOuuMZ3+td4KEUkcdCxr0fqz6Z072T+8zTmG80yfHtnDXhR8t8Ad8CpomGZL24QaPqxNz2zPj28vqsb8wpLk8nCR+z3e1HIBlx8PR8ked6r8z9np4ueub96fk86hznt5XFLFqISGSDSUkRgY+d9O3b84ArhTaMuTo3sx+xMtda15tu+Jhzuv3jkzWtc8+OwzTw+f1//7/9gZ4n7X3TbeQwdMceHdNjWdcCzuU4OjY/Rmm9DfplmlTQ48KavEnw1mhv4AMXeci8QArdJDafuVf0WihJCfSrQeNBR2ogQaxRD1p0GMAV/bwifz6Z1kHebDIvnaTARwrJJeli0xr+Jz7TeJTQPC06n8+accQsRSXzQQfgStxxU+CgYXzI7xjqdg5Jvv0sK3nkYHynWoYf9bxE0JFPgiMzqfnrJ3gtxOEEHUgrS2iA4xd/hfrrUwBfiSv7Tf5kQgr9vCy4CY/3r+oHnB3FRTIBcRnOhUfqwKyQFwgRj46+dazgugeMv6WIkAUJukTwTIkIlNH/RWkgP46DgMcwMPbgQ+OiadA6Dqw8av7ll2lGPPgwrUR5VpAlMB4Xt0aECg2Ggbj2MdHaB25s9QhgAOkO35J4xmz628tVoNHg1x761Tho8dxw8E45iIKGHFSNT7cQPEWEGv0augoIoBaRqamTDB4DRioobKpV5tOFcYkkBXS4qisiRhEJiCcF/UyiWUe8RIQsZ6TvGlfSfTzwZfrmtUG0MrFK4AaPRkJ7p1jfbneby0N3QbB6YLD9pARnKQmLfdjuwKkPAt71sAAWPjwE+OdpUkQAK0pXAhQUIHgXbSBTgEcAuIQS+FpS1YdvPDf01uAxwrBSBPCuQ6cRwTt18kU7iTlYWAY6EgKNvsDmF03cbdChmzvQt4w76Ee9NyAa+jGcYcqX75QCbiATPBUb2Z68jo/7RpiPGO8/vzzoZf61ruQDh+F/wvg5ItThseFDtsfGAZnpS9QD0OFHXG7zcwe2U+dC9R+f/NKP4QAZ9QEO8+y6HaQR1FD8nvAWCU+8B9AHOHmU4XlV8mKcJUnEZRKsEEt11LvdfVDxsF3/IjiRqJKGaSqKiD9Ko/1gwMFk4PmrH/gdMOBQf5MK7JilOmnUiQt1801jSAHyRwEQA28s/hCLhgA+GMA3JgqrIKcsVAPvzYwG8zzSX6rwGPKVWrcDeIl1pEDHxKvAA3oHQceHOgK6zPMEfkDw9cBOPkSMiMegghCdzgd369jPLl4kU0WLRkG94yEi/qpDCwsB81cyifcCHXMXKui80cnx3eBnZ3LRQNioqyy4CiVRWKNNKoIthaRIIf9OzDYNnQPvCX1DUY04NXhFwRFA8+l0hLQCBRkX7Ch5Dtoyk+dUhAt6YtD3otQ/jLDDz8EktDFhaiyWO0ktS8gT406d+9s+dxZrvjf4sE5WlN2g2V3UmARsTIIO7ei208/FOQVM8mWZ13XTcUCBye6Gzcy/9bOD845fFfxt6AO+zb/1M0+eZBWjlWgRVAAAEABJREFU+PJRqZRUrRUe0ZHpY19xlVKUyNrp7FLJj570Tehpsu3R78pEqSuAliwj4JrnqoVZrGW1kX1PdLAT/A1FG1czj2wO7fBJT/VBt2tHlhXdrCxQ7kO+A7u1wcegO1Wj1MaE+8B2P0sftQKuIE81ytFPLIgrsnX7LeHiO91Y5Aa0BN3C/dANXhobAtSAqSOLcVFQFd01zZInRMn7MeCA7OIy0pD/tWGnji6LLLN524jFOxPIbchiex3wGMOnpRixYr2sLGY/2aCz/FLC+0EMrizgrvB2g8cduQp9C/V3JvX3sZiw3x3odEeoLEW2T8lEro6OtgEX2AkQoWJFhLKAhyIuXoV7UJ+UQknt+NyVCfuKDRo+PCZO2G/Dx65MbAcufLRkKrNqKu4reO5qEOnoxXi9OMgo4Ax5o+GJyfvC5mWEZJiViXbD3oFtqBn8NuRoHrvhbXyAtf0K/B7wZV2ZP0HfdtiB34k3t0/4+/n8hO+Rl7Gi4Tf0j6upwfSjdOL/UCD0mUk3bqqKT7l/ZlGPBDPYoSvkk3iHRgAfQT283bHnyuLA+tjx344wHSIh/kVqqkXmBZJszHhxVhXowbzfsPMHi+g7B4PTNGlhAl3JWdNUBQmFHlepVQU8fpsY87OEQI0cXd6ANL1CB8O4+LAnWIzaR0vpqv7tiCL5veOviSwFHC4RGvoXsWGC1+t16P6h54T30MLmyAldnk8XVeiI60D2lQn7TuxFhAKciK6dDTnj35nrWSeAKpA3S4FfMY7surK4tp4aMdKwozcSdsb01oI819gcvKGrFT4O4UICNSVHWZZJjn0NvwoV5HDdaTmN9gMfGjEAHxGSS29NXrC5zf3oSr+UsO40Yw+eLFbhKyJ0YGOqoG3dVRaEF7/C/yO+MQ85oGKvszIS+E4OOWjv6ijB/U1jnicWn0+anDDAYH1s6Mvt9teGLQpjbR22bejmRjyv4NDAd/i3YHYR8wf6ONDboYOD4MaB3DubRI5LzKAGzYaM3JQoa8aRvQCe5kn+4YI7edm0dsuFfBHBgu0E/4ueOGCzDlfnWUpEoLNQySLHrGWwfqepDlkVhfbUcewaf6Zr6ZoWaWbTExcG5wwPVeIQuRPLB+Pp435ICuheNNWZp1RB7kTn1tWNTeOVsTOY1J/YwD6z6eYNo8zK2BR/1Qn4ZngJ+kUEi8+THjBSI+68IffPv16x903CebAIt/bYKLx+6k68RhifqUriOcJ4ZmQSOKQkZg7WQTMbJ5enomnW2MRpWmk/tMyzLmwsVPgvmZJCCY6TF8FsyhR4tqoLdRc2vXw/ONBs2KgU8KEoy+hSsigpbvOYue03bYz/BwhcCvDzfNI8naCd2si701ygv+jEoZdhLNPRDhl2AneWlK+IVIgCH5UcMs112DSiytfK4c8N37B/HF9+le4TUp2qHnrY8b8NvTWpV3TU8dM7vKANdGn6gCszCa0+irp16yLgOn2aCvRrnVVyUSkV/26KKJqgU0qaHUoXCNQYZ6z/zubycey6stFy9w+ZcFAQUcF3YN9P4KUK3jN638k3HxzOXzmUaegOTOCBHx7mZZZ1goqUWb50KUUE70kpozTisQFkW2AqLcuE3S+DXkcmx1lEaFzcGv52u63YpMn2r/jDsGlJKSgc/OxbaltDg3/Gy4etGnynnp6ewH+GD+voQK+rnAvdNUtRRU+TnS+6RK6yf1je4f8R1El1qiplgke0xfg2A78gb0eRHf6k0AD9wuHDILkNeXZy5cR4Yj4W8mfJxHQBrkaczprmGUihxzbqjWueJw4mTooM1ZrwWHhOWS4f3niMPUhKQ19WYgRjwo69d9WpgqcTzw19pRrtIe7AH4ydK/4UERKfAxv64MQ5bsfnK7p9ejoPvox7gKXAmcTBIstc0Lvb5LwDvggQqYMu4HPG7osyUqKukRsKOr5czuImj0kr4/iNQw7TNm8buVpKzcTfVCcd+w7vx9DLQpxbv5Y3ooAzJD4NvXbkmtFdyaTvpEBXxnmgb8RSyZRhPJcKnsVlvo2LRy30dX/XHfi1wLks8A5shGQ/EAcLE/nJZWYjXHHI8ZpjPEklNF0so0tDXuMRV8lJhbixL0WEdnJqRFFBES4dv9lNV6EsZfhpRpF92AfHB3Gys7bxWL8xl+3o07y7D6IPuzZwXJgzVPiBhO6MLfc7OVlSRMi0bVNEg62Q/z3G7X3EQcHe0zSrovefMOu9c3iRxNOjMG1S28sYG3/84BDh42PgcQw+v7yAt+hA4Qe8alwxcHuOY94BJrfdB28n8vQd/gyfmeoIYl0UYlAAWh7fpzrL9REhUb8zB+r4GyqQepdch+6sr9DMQcauH7/f8a+N9qoR0zM+Qf9a/W5dFPLABV0HtrD8m6xP274RG+MZOUSfzAKJrpX5+GoFSENGb4BfGUM9z/n99x8csv1QZtXpdNHi8ZQDjjMyZiky3YigvVBSga/MS9U8DlWEz4YWxvMThwL7cQf/Lh8OiHwceeD/XRPtMeaY1umnWl+VHCJtdx+abFo5rOz4lcinQ9eSEr26dHzD+rR/R4TER1zTVFFjQ7Yb89qPoQPzusD3PC3IcoK3WRGBzVYdxHgpSc/QNE2ovyv4Z7w+vJjnRRFBvcY9wq3Cfkkp1FXsMcHigd4P7g3YLl+PbwGDTbDnzWMQ+o6IMfb++e++kYuqHlcqOPQS3JdyYMuiidjcjw0ZwDvkbQPU8sCRGvMLr9nfxyHTJ3JVzcRx67scZ9s9wBlDrodt7/AHbmw54ZMba4eCvr+9zPrz98qha1ccTd+eXvTk8ZBDw+v7rs+39sDHAXPnQLOw/ssivX676Pvrs07kmogJOhX7mMWujTyIKOjG8oUOxuCNHOwhpEZVkHu8xhjQ5JWdHHCQKwP/L5Fyrikl9PI8i2WYEt0s+NflaWKNuw78+5rM87t+/NiIjWPoPdHtUmed50V/+v6iP//JhzaTSs7wUJBRSgX/igI+UlKIq8vsDr+GHfTUteMbj3FIau2AxhXaAAJ+kMd3Sie2nPdvzBuM/OmpYtuAnqAXzBkPrczbrozxH593cs/KOLbphJ8Km/qHukqZh61/+fNJy1nIQcHUYJGv85ij7TIPgjlUBK9N1lHn3XFw4F9ZCv5dVLg3+BKSVXRRyH+JTiv1bnP9z2Jc+rqyfD106cY46h+UA71YYqlk1fNlVgHHAyrUyVmfn7s+Ppt++WXR5blgi13//b//T5rrN/3p714APSvLSRfWCM+vJ2WGzMtOLvr9t98keNywu3W5c79Dt/cuy5Qp0axtu0NL6G2X2wXdRl7I0nR5WlSC+dVe9fxyRv6qgEZE0JXC3UgO4O/EnrhM3zHEoyJC65grN55RAPPTdkzQKowJXVFChfHn8hSqzFVgTc/P3/D9F81z1dCPRF+NfDfjd5FFmcRCTNpW4aNXqYu61DxVxsKzpjE2JfglpXRapG/46nkc/jcRLvibZS70TfB3ea2UfqVLhNARBbzWV8QD5nQOudQJnORewxuWLo8PAVjId65L7hNzN9xw0NsPIfOqO3PMiFAA606W2fN7H7huxGkpBbmbVmy142eAAitNyOaS1lmpqnWiVJWht4DfoA88N2PdBp9PT6lkrdS9d9CKHNOmdeWg+PNzA564Bjwoj4/xNBV4f8WfTudCDi2yDg6U9sHc/fN6w6Z32a+ErygS/gKYQ6U21bkryyblrnmp2POskg9bOkYqjuc5rsdCeuFfwNeuWoWMk+yDbo+IwVLEg35kV5C7A7zny4R8VQv7U518vNkRmH939TEuea3aCawVfd7Jw543OgYiTroyz/k//De/6uMtlMYtLoywkVM7j4bbmQc6Rpx/AjwlpDOH2wvzghN7LaRkJTqKoIE+UqL/jl7ayEmgE2Iq6ej7AGP+J/Kywd2+sVa6MwagVrk9kpbAfsSSeYhAOwCWUmh41DfmPIBAq2kn3/M62hwnfvadLnLZB542cBf4KJnyvRIblbE4s6DvMupQmzp7O0bm9nmaibdFhnGbcbuUUpTggjVy+DH4aOSaiFCG8RfwpQyj0B+X+Wko13dA5baDnN9cKcn13P74wKrsKzlPFccoCpKOW+2Ivv9RQPrHsx8ixIenn3ce/+YTEbx1CDbuD8IPFNRR868ZoWp8TD8iFOPtr18RoYgQX/IVwTMPf4vHVX53oQnaHcV1usQoaWlpsGx2PBufVxRZVKeCkZLEFprnYCArKlncrNabdrxnHwNp14HBXaxU44oIGXdEKtBfhMYVEQqe0ncXnv3+1z4h9/tZxBVhCB4sREdvPPoDC+oYcVS7flRIBUeJCIMMWm4fD1RlSfuUzKfrGo0RAc0y5Jum1EG2ZK3MZqO0MYF3IP/US0RqIltUEp8HiQp8ZCjiUcRlWVwyJcM5WUakIkIHOgNkfAaf9DWs63d0Ccho89cBHzsO7mcNrnlCTj9CjRdq4Z8P8vj5URwsLob7AqJBCmg5gZRMlSz0aYOfDmCmVJBJXBlBAFSegkJXExhP/upC5X6QaDbv+purQfj44tndhn3Abzi//wSNCEXEeHV9+4n0UfVV3+W28eIv2hr4O3buf9uATgIBkiJgDNrAZzn8btjgwUnCMNaDYSICmau4jVJITiHkpa8TC4+j3u3uVzLle8QjOZqFWopMxzR2Jjkrxc8Hg6fbAR19BOLN9qTQxGRTlOZqlZJacbiVwcK/qTQqIR4Row0SapZbAlfI7cbd4NN3F5rx166NxHxn4479bWwrASK3mcf84v+v9wJMG4MeJiLOJ9XpoQ/LsLHp7sHQ9uxGoseFuuW4MR+N+g2ZbxyK3RhQyKuDZ8NgPY3YAU+DEdNFpEFjmibg0J15CvRKCRB2bJvp+iLT3PGlUpKYSwkmjdO0O0JHBPVVAQ4alRlSfBVgbZuIoD6pph6mvAD2gB0R1GlcxuViu2QW+HvoIYH5AhDkhsyWoxL/0xQyAseo23iDvZTkUrj/7Sfo/8iRtTAZoYNxG8/CZlzJlN+XedY0la+8uoPgqx9KtQ0Ocof7BPAVp4gMJcVshiBvvJkaMFQ0dKlxgQc7+TFLkssXyiQ/N+ofk5Qmgx8oYScPHeTzyuR4midNdUKbUsOGBf2UUobtOu8bfntgIykUEcpMPa744+Y699nxfU9AB342icCoziRup7996IODn5V8Cxr6xqDhvhGh1rsavGYWnZhRvzBBXOAtIHfA68jTbAB5HbBvpl3w55mJ00WJjvR12c5S6GCBB3E/ysJ1vjJ5pWuxfLWqZFVGVUQZtDv0LatxxMDZ9Xn9II53tb5p3+/E36YDOxnGer1dd+KLyS5y7dYrthSX2xFLERD8evdGiPVwoA/Ygb2uG4tL6830DJkwOSO346eSr6ZplvntGM/l0T4PHc3TpIIcoJf7T8Au+NjMfZ7qoG1465UXnc9n7dA234QKchyDh4I+fvqUeXFxn4AhPqDvdA+KKKEd3a5MiucolLQAABAASURBVJ07Ej0tbE7afjcm75hRIV9t6Op2Y0Po4z7oRIQMbz4KsgUT1gPbXtHhge4y4Zne9rmVhZ35XMk5hmn47cqE2/rT1xXQds6ni37q0w8z/PgwxhN4+5s3b1bwbSzmNX4Io0njp+GRi4n/POP/2N55dcXBuoUAoe3UftqTd3GNJj/Du+n2UdeHfDt6iUhibyZXb9j2Tn480Fen7EzeV3ViasZGJ3gsyDtNM3bo+uTA35vdB3IaJlJCXZTQNuTe9KCNBMAc6MuLmTsb1jc2/lZy9MNmXba5bTrPVdNSZJ14cxUXAkfKd8SVC43wKy0sQDKLDmLYtl2WCTzBgcQV/96JtTL6rRzUu7/7uSKwQcmET6gg20NnbTRHhLKUL/+1Dg5wsaqWoDlrmqZHMZ/4a0Zh4t81dEDeAIxPV0CjltCJQ/qA1hU/u7HQ3VlI3eHn83NFv/gyiwzrQCiqlFRhvjMxf6vgdv2NWKMJRsEZqW/fXtVRwo+3d9l/O4u8wK53FnEjj6HnhkxSqoG7U/x+Z3FlH51qgdfOQvdh6x377+jvzuLa/mZakIFvyzojS6jA18xGw4IPRIR8TVNRFmTvDT0mGwonqh88ZuKbXdr8Gw3ESnixraKSVbUY74Q8gfy7btDd4CFNY5kU/NtZK98Zu/0bLyEQodfWhL9dZb+5cbB2Q5fmeSc3eCHsRX0WiaFMlXFwOYVm1geB7gPO/MFKg6bvEY9ax9oBj44fx+n+xUtEiI+S/hP2iIATlLPh186JHR0DIY9DJzY4l2XG3+wbMAGxHZ3WOqvWSjzd5N+Ksh0CPSgk0xM4Q4mdujxWbCy4D+xXssD7PBacCz6+zJMKfgG4JvwvebAt7fM+fHO5EVONHF/rpI35VmMsCxbY8zzD1wKpVMcX/KfR3t837C/8tmhjk3VjLmT/9GbGip+coGk6JXPwMHJfwdbIPOE/M7IOWeDDcJ4/THPVvGBf/JZqxp9DAy854o4PH+i4gONAvisbk59sYG5stFV0ezrP0JmQraBv0dfzDMl8zOA1z8KHzpezEEQHeWSH545fdPxfgY9IbsJbmjbypmFCYmO76hubhedL0YnNm+AA4PPzQzt8VPykTgd8H2wmhk5shlX03NngyCwS+DfGjK6OrqTr9S7b7dm/fYkeRhukI0KRocIG4TI2YLp2eLQdBN9PT8+6XC7IN+ELqxbmCmdkFteB/w6cHP7M0yQwESMFfczIsenRDisdHtA/t+EvjRwfEXDW2QR9+4oNw3d5PeWxpBAMC3FrH1jI3c7flfnTRt59e/tAnqsipQgNnHfm+jt+GxGqtcLvMu7Ju3W6Dt/fifVlyFOwZ0QdfedpFu6iyFChr8YFYu5vb2/6QWkEsfmHafRwaCWOGxv8EUWLfW5OZQmBQr5CyIcN3MfF/bYRIwLuUVD/0JFzwZ22CbssyGr+TQ+SRjXK6t+GIE7ssyWLNuaJK77inOSD2ufnC3pfoBpqEHSJSGyJP4awfdMDH7FkvmDIdC7nJxmHfSYU8B/41KzT6ayZ+MtMeNzl3577+HjneUP+T+jfwNfAS/zDyx1eVudxiumY/x3/sGzmdfCNzht+sJFbd3LVDXlcTNeH4jOyN3cmLrp27cdj7BLXlTGoN7Eh/KJnDvKpGp8Hj2Xw4jljxUdmDna8sRghRYQWNvmCeQevCiWwkunv5JxBjwbEVESMMpGzLk8nJfqzv9nHS9q+hXYRTwelITvPjIm2w53DzDu54na7q8FohOmehk0WYuZEnp2qY2hTt4wY/8BfMZUUwhpdiV39pypN98oBmPPMwcHVxFjwzMGTN0rv+MGB7my7iKBfk68ZW03kI1TOmL/pxsFg4ozTVImDJB7Me8qX55G2SccWggHDWA87/BzkFsM8inGHIlKZCZ5ZpUz4xXk87/BhWcUFGn9Tmgp5yH0k+sGj9W+bTJP09DzRfmhiY/nMhnbTh8q0ketSQX4znp38Y186yLtZiiyrfWOeZilE3wm9Yp+sigieZzkPP12eBp8e45x7np4uiNfla0c2++/G+GJbLcvEZvbz6D+hI+eaBJ9h+7BfV4LbtpiXWQeydjMHgPPhGXveyKlXSij07fW7bOPhC4z/K+sT01rZO/Ca5fNjVa0zkEXmDdSy/ocrgNf8beSA5CDEONy392PYNzOwX6K7M2uKScG72zy/Nqx6UUTBLid8fVEhBqapa146ukneD0V0cO2URvzeyYOnwa/Hx2lGPhjZyJHF+qaIK5TwGCpZyJlPWuaTOrnjToyv8Nrpk/Bi35Ev+PDYNvzWfoTqAVFn7M6osi6Dw8nI1JXDsPU+6X5NDlJy/Iboyngu5hjzvEghbehwJc9KqQiNsfXgkHel3vqJlEoJyfmiQ6w32YfGYSnzStsLUrL9ZmQMOnR46chwOhW9fKvCZWiXPAf78eNNjbHJ/YL1yvNrok/pgznHsRX8rujb9wkauzJX5DqkzpiFfyycRn58fADL2MQc4YYPZBR4EzibWoe3iGF7/4WL1fqjle58Gy7BmTKfE/PTgP9lmTQO6paqQMYkhwk70gE7HvDTiJuul9ciy/L0UvT0csK+hzzHfHoO6qUsd+B3WG3yCaXxlFLwRwp+UiZp0DtJTxzG2L835g4r/rARN0L/LqFQYu864mVWyVQkfTjws87E5fudscCx8P3PoddfUi/fKd9mXTgU9dxhQfczc1zb93aVrpTffr3BH+zB6Z014Z116IqOGvnVOlkYGzrjbeJHr6/P8N6APNCr++/gQD7EoxLZGZ/G2rMr4Cn47nZEnn23v0bgX8zDftrFOi+ZmmqV21xsm4jgHSHx7c58CDMydkgMHTrwce9RTnVSRZ/ien6CN/IwVdiual7wkXjHep+qOeEfV9aqjXLX/+P/fqi3WaeLVOo21n7//Jcf0Au1dh93hQRb+sba6fn5medUgdZOPrqz/hixSDw2eElss+CL9kPH4I32jbG5dUEnRjxtXzGmSD3jN/NpU49Pda1wT44A9sY49vlxg/RMv1kr+0B38phj1m0ifsCIbLOmuvBY6Rvy2PXE2AwbitAohbvA+eN35Gbct96sV5dpKprwJcsT8COuUqo81giNKajgK1LqKN4xf7es3lOoh5ZzkscWZU7YI3TjcN3rU+dXsX6gF3okfjkc7RDMKGArKtCYpslsqVG/Mne8MRdx/N9Y38KuCatkyjE4waOBjfvzozNf7cPfDhQbkXp5sV1i9AGdTL8xdjXaK7bKYppFG3PX8aeXgazM3+e5gn/Gl1OFMbMw/zO8iH37aac/oPrm32Z+nTSfUkH8f7xfuUukNNZHqTu55nrd4Gnl+UBX9IId26DgzxW81CgL36OeLz8OOp19khsxc+VOTkP4UKKX9oBH1x779n1TY11m20zwnSBbyNMNu9zws9v1Ux+f7/IczLrqfN1uH+D8EGqUZRM2DfEvzEiXgDHOdbvhY3femyJS8zIzNi2UGfko86TX11f99H/HnMc+JbHVJt3IE//jfyzI0JT0X5jvzfBo+QWNjTF/Y8xo5IBScvjMwpzK+rNqYJ8D2KaCnerQVyoi6NqZ50GDR5jTBp19b+i3+XUU23sjj9zxyztxcydnum40+ou+M762LBW5Fk3Y3X7TaRtrz2niSYxttptrJdjEh7qM1+cXjhmPqyMfQ6vBkjuhevjr6viJ2a2M+zv58id917lUfGsnPzTg9i+/NAziot9JYQMZIbpyfcCz7eV+STC7zrQM8uBNQ1+ucxvd0Jdbv8pDjK8XjTb7YUJfo4P+ejkw/1pEu3u7SAkngUEN/bf9qJaL6wvBHMD4BLqbI1e6gOJv+4yqYTca4DhwfjGg0lUR8SgpBXUOQN+z8B6PonHxwr3/DWIrtfWdflIpAR7wg7szeWtYKo2ToH3cURwGIg8gJ4j4FByylKKSibxJjcBhPCG0wacTNjBuvjIUplGoDhe+oqjkVzEdqgCjLsAnVV6Sor+5IkIFwV06urDabNhArsBIB6uIUXjH3aVMgVBZq/B/HXyFgurkW4NOBwk+poC/ZAAs3BFNqEGwpZTkd25fnxj9S0EYaTg95IZeIkIRqQjutPljPe/QhQz1GkVf106AB88Fmo8AnqBVlJnU/vUTkYN3B1NnEDM+LzJaI+ExMRR1Lh1lHP+qeCLkIG/opnds/IUWMGQL9Fk04Yv+TUyoKLBaySDgJ+VUFQTnNILdPIU6eu4kV+Oyr8gXaBu4zZPbjVtgf8Bgqa/2RkND2QeTs4O72zOLfDcalw6M74HMqFFtBD56Jnm4CTIjiDcSY2diI0pHB65vvSlDKiUVEaDB//DpoLIgIxXjU5HLMk11UmYqC8Xgo1XgCJVSFPRz6ZIepVHXlfSJSPnuYkeJACI0EmKDmd6Q2/Y5QuvXZAY02PGgNO1f9hh2adKOj+zoRdgysyrGPwkwRQS0qAlxRzb5XtSR+6Bfp79tvKKT1ckeehsTLXqP/sZhmKFn4wopxz0Gvhz0wItcltRw9kfLFCmqupCOBx75Rrzx4HuHB8sb6Kug1w7erhRmUcF3OkbryOV4OvD3jt0bA7IUUobcz4+eQHjwm+aiiJAUcl1lpJvxv4AYprSq1cAj/MKpJWDMODt0KvwX+rn3aHMeg/OCDHBEi0idIfv7kzeK6qTE303OxT4hLkjpUUDud4o/EUUFOedp0ZnNkZlB0f1Mu0Gr98COknXS28M+VI8c0ZrkgdD3RO7MIuu4lDrumalS/1p6b0rDOTdMVZEJ4j7i8nw5McmoPBfqpZJFdZqYlE2y/gp9vPiY5wkcBdZDEUUlq2qdZVoJrROLJtWB1hEN3/DIrKLbd7FTt50QIMEwT6lSkr5CnoYsO7I2+oQs94E97IONvhEB7AR/DNIYaMMfVxZGhqtT0ek8qYN3x0d3+0bv4Dqo6wO39bLgB6WIydNp4MlIVXhwm5RYFf2UkC9PnFw/o6fJ/ZCt4jeJ/mBZmEV04Y5NQtxDZapKBCuGBYhH6O+CJLynIgwzqaLDCboFXy6lK0AUEeh61pkN5TOyLMvEu3sK/i1Dlyc/x16YIB48d9meo+AHjZxgndzZFKOHTvhiwitqgHbRwiZNwpNlqtMsQbNhD8n0NeDPZ/QyVzlGO8EVBMcEr7BGXahk1TyfFPzb2XwI7DCh+8ErE00HUmP8b6OvlJmyb3hMuuMDCT+ZBbsImSShxJLorKQiUjtJZd935Ao3Dhud4Nul1gnaM/qp8DoroYsIqui8ZA7euAkSKjDs2G5f+MZ8iJgU18aktDHvCJLJ5/sHfDTNS1Wdq8o8aVpOurxcRp3As8LPgSdvKD9sV2AXYmXhQPD8fNaCzjymuf8Mr2lZYGJloXhjIbUxwdmZqJZS4HvRjC8t4PDGQwUf1Vo5QNmBO7CH6azkoo3SyIOgQg9Via8k8FIM/Vj/HftEkWY23f0nzwo+NaGXZZ5VgFvR+cqCqBNHtUx0TQUIzedu9LG9AAAQAElEQVSJXCOukinSgpzj/dsbXtS2QyLk4HVWFsl2Nm/euFuZ3G/wOk2TfCAy4UutNa0sHI2n1knFQikYZ6WNRfbteozFvnF7Mf3xfmPheGORf2PclWZy3jwtbOCcWdy/qFhW9DgtM1brLObu2oj1Tza+NzZUJuLwRNszuoeczB/RoQ4DnqvBPbzXwUeWkHPPIy4OVXBPc2GBfpJluIDjjD0vT2ddnhb5J30XNmTm8VsmB/pqmpcCjV13Nrb9E/l3ZN1ZBK7wcmehs7OY//i4asNmBd4W7Dthh0opyCGlNvzO7c2xytfHx6du4JmxldQlbOlbLcuI740xdxR07Rj2WH4wLh/4YcGWuLaCf2Nuhn1/3jMr+pyFWWkFraSDdhFrwitO+Ip5qvOkLEXOWQs5Z1omKYpWcueMb8/4R51TJ54LMpyQqeB/SSycgL0Q72hFzhN3Nqlu2ObKwte6DkklQtW+Zn3URQF9/4akSyCu+fcPHtyIEdQBjwdlg6euOz57Bd/726d+/P6J/TfdWNTfgLWdLZvjZeOQM+AZcmwi7fjTm4J/pVRZDx3FOcYWfEV40iebkVc2qT+wlW1nXl1fzCM6WJZl+P0nh/o/flyJiQPat+G7V/iZpqoC7h07S2iCPGLeRS5RpHzvyNmRL9HZ5ekk+5bz1wm9Owcvy2R2NWKe3JLoqJRQKUWVpgr+Wuch7/vbXebVG1idcbPWRI+S5ymO65WDkdvHnQ3jOzpb0V9jTXKgiyb/RuQOf88chs3Iv0Df+mgE9k4++p1NqPe3m+7EcyEm7KsX4sBzmMsC3/QpgSAYaiOPHOQm97vaNmxEb/jlji/u+KTxCv0GPlyQpZKHIooO6B/43g5cQ1FdG264y3JMc9EETzN6L2xA2A8TO6A+bBDwtWsld8AB7w2hmwIdz/OiR2EcigBmU1DvDZFpOilzVi0nDX3WWaQEPXhEbcjywYF1BPiRwz6wIKdtYJtmFnBPzA9edD6fwRHkiEJeOLGxddEJn78wv5nnqvPTWXfy9ie6ua9XdWQM9JXqWqaqFzb/ni8XRQR5EMmZr9xud/zpk9z3CU+HHu+rAh94ujwNOhtxv5IrVvLdHT2f4G9C5hPxiAnII7vObB5fwJ9R0HHTDR72scl7QK8hQ2oivhc2lydiuNQu22XGvy/wbdg7uazhC5mpeZrpV7Rgd1QgIYNz9UZ+iwjaOjXU4ti29eMtkGUjfx/KrPQJinhOTbWOPs5Jzg+d+Mio6O+kxxU6sMXn55X+m1pbeQcX8dDwkxXZN/xqRgbz1xD8nYNuH3Y3DPqEDN+/f1eW0EI8zfMM2gI/V/LFB/dtyGSdafhll23kvgAqYlKo6iDXeZOus+F79FXioOPERurCoenT80nzYjkOZN9kPBsHAZ/XD/mHV+7k/RVbOVe8M54d+HnHeTNnlVyQqQN3h5dPbcTKSq7//LzxfsO376Pd9QL7NM3QOun15bteXp6wXUGuig/OSg4CG7EfkRK2uJED78Ss//rGHbsbZ++Okg7OXQe6wmzQ7jyLuqBboW/j3offHfB6ZSPY+r+SD+/IsqN747kPvwjoL8qSSnyztc491ZGvMc88OHxwvOyb46/jzzv07iPvBHqtdVZl7GvMBSfuJ8c5NmrY1hvyd2LP9u+9I33XJ+PGHf1Yn6VU4u8JPVw0zxO66+jsCu2mAj9PHGReiJVlWZDvQK4Abh6+dTmf6XuBdzbBoXUlZ38S76WUodOJPDPDR0TIl+lLgWxVCW6Rvyq5S0ryyo6udgkO/ds5ZZKmpROjVS+vJ03ABfF+uVR19HM64S/Iikjyn8pdsZHxV3J2Ja9lFBXuLy9nvfrPib6io/nQwkZ2103r9qGA/sG82r9B5LvLlRjZGG8ykvagVO3MNxqEKrqyD2/4l3n32mEmN5lnmkQYynt3IgY6pcKf8Yh4JPwYW96ge1PDTgt6qaUoS2Fed8H3TtAidzV6U8Shj9f/5skHhMsyD3lW7Gb6ZciZ2GLRgi4Ef1dOs64ecxlP3xnL7HMf7yt2g06m7A/2hbfxp5mv+vGD3MjhcGOduyLTFd/cGUOSeE3iSgrQdhWEm0rIJnMu6NhojEvOG+1QJ2YW5i3npxOynHV+mnUePzg0q9YJHCHrzzEUWbTRp6GfmRx7Ol2w8csod+LbByHmw3PP97crvrjL81fL5vnw/bZjjwOcXVLiM00MBfok1i2bY6ERbx8cIr0xp3j/yhUb/jHya5NKn3Qw1h3MZzymH8gu9O1Ymqd55IVQIW8c0Np1H/F6MN/51AfzSEXH5x0PXR9vu/xfJWz4yIm4O6GHJPceMNXRk/9azZMP5rBzw28jQokukzjnEduFIKmDnOycMKPr1+cnncFTmCf88n3R3/190X/9X3/Xt1+KXr9XdFW1H+vg58o87cL69du3J33/05O+4ecvT4syRSxvMk71pgLNlXnj+48PXd/vQ/4gv1QAGznMvF0Y5/ybwn/352/yb+15HHPd67eTXp4XPV8uyF3BJc3M15+eC/P6VMX+Bw4+E+/BGupODnBsmY+///N3PTGGeyw/P6UwtybGx4k1SOXgcazHQ9pJLaUIvwk5huwfn/jjO/68otsos57Qy+VC3M9VETHmXO9vjbnAoRKpM2PTy+WsJ/TxxAF0qTuzZ8aSDGXWkbOCw7nvHGopkv673j925nCrnl6q/vTnF4WKVuYDV2y+YkPL1YmtznNHxhMyligSPvb++5vef/wukfuiCz6kBWOG1+PYHjZVMsEpBfScl4yr4f83xpJ5qsoiOgbQbTwX4poa1iRd//Cff9c//Kff9Zd/eidW3/Xm3yDH/6/48o1x6YN8K6V6pOY6yT8w1sHdQTCh49dfZv3p786qCzqKpnradCd//Id/v6qVmy6vgX7ID32W84x5+y//8Bfmwru6ZUKozv7nJ2MX4iugVcukmfnRsixDn76b54xQRID/bnWo1qJpOknEWttPxFFi4wO8hbVll+cBL+TmEzlAIeCr7ta5B1PwiKsxDm/M4w7mJldkLZlyLlTc5b3uaSqyzzj91Sl5Dv14O2R8DK/6vO56+3FTI+Ytt3E4593RXyDbshQ9PUGcT4NGxRgu1qHte+CUO3ZuSh3o4YP5/8qcpCcdKDPz0wUeMLcO8uadcdY5O6PqcXVVkmYo0FnohF8igvb9pjv2vzE/XX3oy0HisYc8F8XVJHjr6sgjVeJE0YC/Ic/nKLfrqgZfFeHdbnV1CTn7KDyOT2YlPk/QPikDvePXK/vL5mFeqpYThZhZcNSK35UpdTrN6Dik3DRNRYbFpSTyo0vBrogj3EB1lhyrEdz58jzHeRDW6ZuUolLcKPpTeDSdb99f5D8Pfrmc9e3lWef5ok4u8hxH5CqUrU/WSj9+fdMdnQZ1gRE7eUrAZVZtPHvc9n3HANu+qQVagEYjTjfG8G/fXvQM/rQQxHWF94TPRl/Pi27YYLSREyJC9v+MogA+ENJzjGmeVRC21kkuLSxKQZgORNOUi/ar9D/+B+oZR+vUVFKKcqD3imyzaoammkO3Ezm9S/QFXlJDtlqlCV1Pc5H1FQEv6vADwNfngGdqpEhFBMV9DzXGFEVRJmMaPoHo+nlFhGbytEHsx5/sC93XXZbxjO1LEbwVZKiK3kW4ga/hywfx+igHOIXOI5K2TpFgWYDz3OX2A97sVwopwYm4AIl2jQPyG36+E5DW+w6s+etp2FC1stQEA6OvbeCqUt3/Jw8iZgQtcacOHM0MqI9/gW0R9Ysnw3Tg/lqME3L6F1fHoRrlQGMufjagjfMvAP//vJhgDkmlB66uiBBf+nmZx4a2uguVkamkSKEEFmg6d/lKXjJSESH/S+6ud/FjBLW0+/1n6RDoWDeoyAxFxMDXXI9qxOsofgbG8JZ1xQkMQ5Ue/X7y5ZoHP/4+RuS7ToqIR0lJwWeUENXIIgo4eMmvUjJH2yANP/q6zIMfp2lSKcCk3yjA/OSJNxnOPIAOPCHxASVBmKMk70HfiIBE10aytiNiUlGFAwsn2AXYo/AQEeKDYzYdOORO0nDiWEdi3LV5IqgHTAR3EzR2kO7Gz13/6mrYdrThlICKbkrLFQ9AxBoPIf7RuONvDgTbOsGf1Ik2cbe8DXvaRg1atm0fdwdIgLco6BMZ8jVw8xjogWpQGAOFhqC+kmxKEfVC18HkbdY8Twr6R4R8dej57lfztTIA7+jGdW6zHfz8KB3ddfJzoxw6jh07ibpj6Hroz+RRREQOO8GKfl6WCXFkWgXGpqnKXPxBw33hx+2NxFOBiQhFhEDJXbLOGkjN4w79HX3WWqFVv3jp8NMNjsxFU51Gn4AJ099tR4ppRkqJLtJ3aEQEUBT44JtnDVwHNDwR2fCTjc28Hf007G6CDX4bQrm4g+WaGTSygJSKAznsawM173TFV3e6duSJYY+FxZ1loBl6Tda7N3NCoUqcmL5L+6KVMGz8vruPS8kcMg8+8eNj+GOnyVgk+43h52nWbL2HxvUQA7gIRbhQHZSvzwH/DX2btrhbbx15Mwu6y9HHoBHBe2iHrvPLhqATdslCPW0l8w+6BzDdhEMK9D9NHlwLtqrYLKnUuILHyqA9z1V0p62oZI4+BzYZOICMSL6lCJdQA/+BjRt8UjX6mJcZu5yYtJ2YiE1MrDzIiMusWN+264b/3znUO/CtiEBkcgsLkJ92r3XSMqdgY9Dr6AQU8ksiSyk56NFVwfs8Tdh4HnUlU+4/TcgDY+5aMofc9oF5KqMPTSrIbRuLy/xxUwJb0enkRUiRKpOKSP1h945/RLi3C/UQsD+sLPysc9cm9rA9zbf147vxGr/LBL8Tuhmw4C4lNeOf8zxh233o1nCeQNdp4jEgJPwWH+LtGHbpQyazsrLIPvChkinLYx27DLoGoI+QwI/zXKE1IVexOmlp5JhDKzHnDcp9JzaY7CW4lmWhXYMnv8PF6DNNFRwztIL3roK85rUU8R4Sk40GDutlgzcqJCY4BWeY55MyCrKkTKsx/qFCcHV4Ci1sHp2YOE1MlK27g/HD/T2R9WLCcjZs0PA759FlXljIn/AX68mQLiHr3/TvTEB9r9h0nmfNM7nKLFK6CQNuvbgUBPCE1HB+3vBT0zCcQV0i6KhQh4efdrCuj69YcB0omXRV3+R613X4HXiofWCQIkKJ/64sGMynf3OjwCdsKEuij8J42fEHKTO1LJV7l//t5B/j42WME/aMBk/mfcZnKuMS6NWgu+MvgweAeFXHFhGhaZo1Ew/mf8V/radSTGeWgg9lAhfdtONfbqdWERU+Fuy4aFuDkiymQzsLrMYi7gD2dDoDY7iUbbHDg+kc3PkgmzQR44X4Wsn5Kxtdzg/icl4bi8DeFeiHqvEppagjo3Vqufqo7cBIWYTvFJ3OyebNxPtBa4PXLr7YzN3YjLjJ9BNd5sAbsg6Na8d+K/Z2+0IsnigzZYW3Gz4UESr4b63gzoq8h3bk5lo52QAAEABJREFUbPAzZEOoDZtYR29siLGmRr9F9uVMjWscbvPSMZplPejTMYhtb5km4urGYswba+YrIujXB8/icZonoQIV8PXeBPNaWJmfL9a1BOpBM2inUY/uAQ5glcpHg4J/BSQT9qeRN+tByLQrs1BVoNlUy0S8zNSlsuTAPZEzSymKCPxOsn7QsBpybOhvdozhMw29NDbW397fZb4Kdj4YM6yf+9gcqPKGojcMVnzvzmbLjQJqNgxOyJiyTlo7ELNDT39cuMUfzwkffo+Ep6zayV+fbGhd2djys3V74wCgwP882x8FPsnvjrdtW+H9IMasI9cHtKyPjpWwFMgbsnEbNMO6ZRHceetUwt5YQO/7Dg7wDFi3inhdsP8CPoDBllFUENB2N3/r/YDfnX4P2p0VW2cToBOfUqq3jv7RBX1WdOsD6WWxTSqHP3cwdt2RzQcCd3zUeOFYkWGC8rd1P0/CdnxR6/l40OL4nGlY2Bya5gKeVSBUh/WODCVTJYsigM6uSOEPqQS3c71lFzxmWFdB/7uubBBHhDIMlzqdycscwDmeNwLi4JCls4B3v3k+0X7RTE6jC3QbtETpfOHz6NP97DMPWsLf2h/+Nk8z/CItDPMtw7UGjGMSP0t4n2rVzysylOkuHRx34Ddodjk3NXYcPPcIDnqW6aLn5xedT8/AT3LbzkbHSn6yDDP+fT6fFfyzTTY2mnaKdT9jm/O56jI2YxctbPTMbIAd8HRj4+3GZpnDVuPq0A8Y4oO9zcfKmnGaFjEtYoPw0PWjsfm5spmnsdbamCNFIIRCjfHVaOybM33Mk3XqHLEsVf6tBceT/WIl3u74ycrGZJLDlnnSjM1t94aP3cg5lmWaJvLkTZbzhN2WZZbr4FIVXboU4n9DHzf8zQcG9skbmw/eKLoTxwX8CDZ8ADZH/xmdWT+G++Tw541Dh2M/9OtvP5Brf8RAa0r8zHkxE/6fX2nrMn+eaxZiwDn5hE5JwfKmtnE2+tl/KpWXpydFhMnr5LyILSrziAI+8/z4AYJ9wFh39vNlWYjTkzIq9DRKRChKk0Xx+tyxTarWjD4WdCsFcE132xSdRojQ2SXPe9jhsV4Ocl+t85A/gDefd2BXxhO/H23TwcHYziG3/SNxzoiA9y5xN/+WtYGvcZgV4J5mwVMRQOilaQPXxoH9vt+pb/LGrcty7rqw6fryWnRhk35adrks5zbeK+/+jSSiTBtjVoNXsYnc26LPd2q3Wf2YGQ86tFJSyFcooSv6HMh+l6u/sQFoXu0znVi0nNyGThfmZhP6nxjncR95425iXi10/ekNb+JCXB0fbMehjXnQDZ0exK8pzvip/a+TF9shoSoOw6/wZV1LwaZtQzdvbxwS4FO1nuW8eiUP3dGNecEwQoihmxNzg2WZZF37kOvKZrNjuxGUBf9algugRRkT8beRJ9Ab86OJDb5SD7lcniq+lcgX4GnkJNvxgEznmTu4rmykWyb7ZAGvdTzPFflDmBb+6bNr0BKx/+P3q0iPmLVSAvqGcxE0EnpVM/FqPDfGyIdcqVpmlZwFSc3TIqBHiQzN6M5ydozhGLXv2V868QKQAn/y3MQ/IDabN+aL1WuSPPDLrumr/86mu/FkSXX+CZ3jqvLhgn3t5fUiv9tGEWHUEuPjjO0XcvyynDXPZ1kP4moYMrMoogxbObbczblpyAVMRyA/z8h8Zh1p2Ma8Eg1LbCQnPHhT3HJ5o/5OfpvqNGJNIJuwWSkJbKDziaoYPF6eip6ez+qMsduaQ+efHKTtxMBMjkJVtOHz6Mbxf/Ja5BxCDGXZwVWQpSotsMS43bWzboKA6Pg1n7mjv4N366JydynqjDHC1qYREcA0+oME35YMq3FlKVq+ctIyX6B3ojUGzULuLbRbvsp8KiJUSFIzDPKkho4yizwnXMAR8cB7X1d0feVg9R0+GrQP3cnfjfjrMDR++IPxYZqmkYs35kQ7uanR5rH8wqHkftyk2CjiQPaut7dVd/K+bf3IYRu4D/m313pvigh0s6pz/BXYq1un+EWklOjPtBZ8wz5tG3isX4n/wzyhK+f2jjzHPukgH+3rovu1QjMonQKemIkN+9c8bG8bZhRJIUHP/nnmwPXEQflyClV8vDNuni8nLehWwAUHc4pV/8v/KukhrgZOqaBf42vkIvPSmuu6KnmgEifW/743csSK3psauloZv2fipqLH2+cxcgjujrzS6+tJLxwcMyyJ0NBMHswioSZiTdAsOi+hBdzn8zLmwCf2UdZhuxU6bfhLh/+OH3379qqkc0Rqpt/377O+fZvw70WWteAnpaRKFgkfM/+eVyCOdnS8kNPmZZavlVzpwxr7cp2kTNdKEWQJOn76QF6hAr6Lf7itCnmlTqh05nPN8zpiqsMXXeDjZeA4k2/3485e3AqPsxynK4dxEaGIqhm/XfCBmfxjfuwjOIx8RQS3onla0N2zTtDt0At48w8UCWut+PC6dhnSRe7MQwfQxYfQpVadHAv029lL8P9/LS6jLyXg9RV9TYoM9WYdH+hV8hzu+eWip8sTvhWURREd+Bd6S5CR/I1uhdziunD4bj/9n/5vKEhF59OrpnoB30Kpev226BU7vX571vn8pESfDR9/+x0fsp8PPQaxuo6xJDFEpnHFgHXO++333+XcmBHYo+rj40297/KVxIN56f2Q83M3bzSY1gk9e8z7ZGzs+LL7P2J3Yy1xU8NRJ3S1oKuCXoYtEHLCt55fFvwKObKATTqdCmPYql/9X8N83LTvhzpyNPxqZ25oINvUeBBBNJMLdmh0lcwhS2ZTcADa4d0/uPnbbx9yPFUc8PNzH7EjfEpdzElXdWRK+Hp+WvCJEzkMa2Nn05rI99OsEUdPz6lv3yc9v07KpLNtJD8v+MFFCz6PWHR2TwEjIfbjHfBQ0iNFCyWQdeGdRz5BMcmjdWSRml+ou5EH7/jiwRwGFMTqNnydJgWdzLdLJbZNa16KnpDj+WVGr8VgspwaOpQcp86LRo+6gD3JuowI2fYrOWFFz61JteRoE3QeiATtFZ3dwAkA8ox6GHNev69X8B/InfjmTP+KG1TZJ4zbMnj+4li5Mde4MR9zLGUWFZjPBB4+hH9HhBwT5rGUommqxPTCuHoMHpwPS9KvTMjwgu4XVQzV0F93IYYjg37TkOuTtYFpmoeNcbVZHyEJGB718dn1f/33H3r7Qa5mfi78OzLBK+Jp0kK+fPiiRq5kOQIfCD6UK0UKWoKHQGcpKeTL37AvWNNxrIMXKWkKIB4lh7yJnvqwr20DAO+NWKCOuf3GJG7HB1w/z5MiJNiDXnIPuY/HucNJGKDBGV/NhuRd+HtHUFRD/GvAu/pnKQU8IF0ZJ+8U47NtpBgf49mh33p79AU34Mic8DAhc5Ev14mvDRzmp455hXQwnm2MYc0MgLw1+48U/ocNkkL1iFPDbfjhKJabkmbmjwKSBnQ3Ehh51JsxkPKur6vDrB8BHUz/vLvOBT4VthVM9C9D+uY6F8N0aFnwg0yTX5URQROFDx4uJ0+BI3g3fCPhNfqZx1F4Ni/dDIjLcPAZCG3FU4NjUMHD+B5fNhJc0ce4uNH6+BiPHRmSMs0cMggcDeOiA8CShpIPo5gHqgasVQZ76KOPMuSNxIB/LREwSIPpuK/ZGc90XjGMcRukgNR5sABuGPOU0MzEmWGYarBoJOiDBO4+LnKDC52SzsURArz7N5yMRx04csBXFqgA6zo4hmeJ14HXTwHMeMfW1pOf3dc2gA3kKsD2cS8lZfrd9nCBvvEeX3I1cEQYgwYdWJHtbtlNO0yLkiDOkkruX+AaF/gyocegDcqBI6LQlCrUZ/oOD9QMnBA3Lx5MmGuDLx7JhYONlULzwOH7xgaNE7d1ZJrGNU1V5gN02B6ekcnPneQ1TdNoC/HPHUYDtCMBjIE3IlyrcB1P5kmPKiX8ojhgpYZcNI/Xnc0z68VdM0Om70QpruA94q+4za9x/iwBcsM3lGM5MpIEUmTZ6aad0cnFGyPWS4BPNIQ0+OUmP/u+e8U+7OU3CbDxFQEEH3H9pBMR6H8CpuhBc+H94aPD3yRk7DJ8gSZjkUopTC6PMeBIKQWfryIuq8QyiIYsIUhQQoNRbpX+FftMDMyZRcG/8QHQA1tlwdAw7I4yjcc6yshBN+ChI5v9EoSSO0rj2207yZRuctG4QoDjO33cNfyvIQ/vNAQwBR4sX4dmrVV1JOZUhFsB8IfHWqwXOa2p0BYIupO47wxCpkt3SQDSlpHyxC4iBq2dHHkQt/+iDFvDR5MSuaaxYfOg274cq8MjYAOHfeYgV3RkiAhFiqsJDNy/PvDkJ+exlbi4sYFqO2YCHBACuk5FZxZnM4sRT1h3JugN3mpJoQoZ1PSt4wai1rwA7Y96JoTGnxESxZv5O34fETKvK4uaL9blyzhsQ/NtGh3+QqEDffCoyBAdke+AMyRp49VdGeAbk/KNNilhLKIowjYIOYYLdZUAedSJGDnoc2difVfBx4zkgH/fO0ztbDjc2fy/sXFxDD9pgw/LnwleODgsK/fKQjSzKESBZsUnGrbo4DHfH5+e7K3w1oGWImIUjcsQfsA22Mr2o1WQAP6Q6bk1kP2hm10H8W38Bb5dNnhdGU8ana0zSLvLg8YXTsu2MttagT3YOLCu7XcRZeAzjga/oGYxH2J/gfFGShYsCwsT0xkywpifg7snJge+kFmHjqfJuDp8o1905onpgb3NqxkyjW6fCNstlNAWz94kurO5cWBnRBKoMXNXR57gpQ+huvzTyPahiFAtAZ2mhrDJOx/6pXw/8HvbrLmfUhlVy7woSwFnaGNivqGHyFBl87OUhCFKpNyl0X/IBn3HuOs8cWy8d4UiYthRXPaT8f9BkUTMp2lLoQS3332PTI2+8NqxR60TdPrgo3eNth09rcTDjj53/DDpE+injz4PmIO2Upx/oU8/076Nhc3GhHcF3yP2jHOeKzap2PYY+KVkor1pYzzcWJDvGzwdUkQBbmZRMMtXhz/zsjEuNHJA1i7rx36xEg+JP0zw75gy/IHcD910BTy7/x+lwTe6NN+IAR8a/Ejondw5zzN6SsqDT/uoIoZuFBoLu4m8780W0+u9j/7W5cO2greiQNfWhXkJpbuOHB7Bc0gRIevTm2TzdOJ9kvm5O9/BI2jB2/XPv/6KflZ1fNT4DCPwTQU+o8B/I2esxORdYtNsJHeeCnmlc1+Qp+CX9mNelTz7/rOYjuEUwl4bC8Ar9zt+/TFw7/hlY3GxsfG5b9A7WPQBPE2zKjoPni17RPJeVaC7sFtVEjhiF22rlFTrDXnwBUklU8uyKCKUFIX08f6BjB1Zu+63Qx2aoBLsK7zoZ3O9Gx8MA642nq3Lh/43bzjTUPBFSEHrQJZV7+9X/bzoqpKphLc6TTLd5N3wn2wefHzgiywgXacoErmTL5n3DtDwQRYsB473U42tYSwGUveZpqqx8QP+tM+yULx1ZisAABAASURBVLpfD2zTZR10GGj4pm2xsKHgA5AJPuZl0sS908flwD8f+GZZBwsbYux56YkNlYVNgPNlAV+ViAXjtH19P9CBS8egPgTaGBcdi85569hA0/Dfea5D/zM2WCgFnZn+Mi/aSLIbMhrHSkzObDi6rcObhB2R98SBx8JYPxEvMEGfhiqT+65pLpoZl2c2TudZvHdF9uFTzmGr5xscaB57YbPmwNYNe0wqBXuAxXI4kWWg/97Voes5lWWcQZg5oc9DsMF6yO1dEdBBf9anuKy73qV5PmmaFlX8tGQZcPRgw/0T37jpzuZLAzAiaKNkqLiUwvxwh2fiDj87sFkj//lea4HfVEijmKc69JDQmpVZhHvo/e2mj49VG7nNB0bmt2BMtx2MQ9apuPZ9H7LAhnAxmYbA3KD7yaabbdfpPM9Vlf7TVBURqAhJ6HAn19qnKnw5JxV4X7Gh8MnORsnORmoSP5enSctJKrXBf1coeU5lpDp4EI+7xKsyE92sQ/51fdytq5ELpQHX6HD3+IhuDFOwXyiZl81D351xwbyWRFchOon6MnB32xRY26dEJS9KEakAthTuCsGSKrabplkRMYrpm25HNzuKrNhcXNZVyHJIQcwebIh+vG/MvQ511kuZ5K0mrkTXndLwjYIOmwr6CvqgYmCbGhuLy1IFSWwh7NeV8Lgw3zhziDzNRRO2sK8l/Hrz+3YFJif4DTaUQqezmKfc8LGd3NwUQR94tY1u6OyG360UYZ/g4Cw4JAps1DjAuDIv25n3ZpqHVGtNMAYvBz75yJ8TMVnHvIa6VTqIe89XPH/o2rHBpJkNWJfCWOn6db2pMYaUkjIf87xonifZ32w/06nEyUyMFfzM9S77l339XLLIV6bAUc0W/Zta60oq86tditHm+lCqEB8WI6PQb6bVuo9B/3J+bBDv5N2DuEgrHgjDH+TBHTsfbK51HMJtJQutVkmHRuDTF/CAE3/PhFoRV6dI01ShVxVhfgwvndjsO5FPS/F7wfdcsNnJeBZN6KDYJ4wrU8nBoSgTOve49PF+pw/4oBCRQ37rz79Nv6OrGf09PT0p6Ws/7f3Bi3PqDdvfsfvm+KS/6TzKLOvoDA9nDg6M43a9Mna9jzjc8YcDXdRpGrJO86yKbIhFnnkfxX0Kc/7OHGDlcN88kVqE2ujz6FfKhF82oVJyaAzfdI7vxGPH91ykgHd9XdiLPrWSOJTUNWLGtg4dIPH40hHPMkbEWLccx6ZGDAnfFuPTsiyyXEMf1Ln9cpnov438//626eo/0XkL7WtIbGZezi+Mo886MY+AqHpvylI4XDljn1kbcxIR15DUvHCQTR+ZvyhC7Uri6cDXnXv9m6n+AZrX11c9v7xoQoc7ivnkANc6muHPPJZMVfwUBsD/iLOGE+77oR27VvzCfW3Tg/eAnm0wQ3/nkDOCmpKqxE5EaFxdMo7Alzwnsu/5cDHJwYUDwTOH1N++PwGzoo+7HB/+rVv/pYrz6aIKrwjPp4N3UmaV114Hujf+jvJdXC/st7KOF7bMtB6KOv8SubhBo2n9GtfpxnvXyty+oVvjOl8uOiGL4QM9um7DT/1umfwupYK2iNCCbZ590PV8wS4uJyWb6/NSVbCVaVt206ro9QR8RYcIoxPzl5fXC/Y4KVKUUGahBPbhXqQTupmYY5j9UmgPSZSV+YNlrvh6KamFWEj0m1kUgcLx/x0f9JiXxHhlL2aeJ3ALHR/I3eQrAtvAnGOyobNa7UfxaAdNRy+2vXVXoPXt27chlw88G3rM/NTf//2iAOD9n2+6/fgQpCmHOmPfy/OTXp5OaruUvUIs1ZnTHkdgw13zdJLnURG2U1NE1QQPYiy6cgj89uNTIu84f4eET4p+EiyrUHFCN1TDb1ej0vJYfKYBmnxAtt/Hb+q9/3YHHt0gowDwGOp+wpYM4fr9N+LwBo7m2uCribCV/JuP/qsGzIvX267ttqlZGLUvXTZ5bWB73JkjtCZkeJRMaULnlXWs1IFPfK3JbmuaLPnJPZ2D+aa//OPv4JESATAh0DwX6fI04x9Vp1Mi8zHWI53WWqtKKaMoxBh76GB8sD+YB3FlhpwPT6dFdKFG6FZaOIB0vQW0LFloQicd/bnvcRzoeOOA8o3+RU/PRaYXkTIsLCpTyCadzsHB7Em//Oms1+9neCU3QS6KFCnNjL9NIn/f9Pb2wf7FoRM6sY9s9663H3fy9q6pPGm7F/1P/6Ggk12Ftaz6RF0AQ98fV/Qu2b8Lcgc4Q8E7RPS4GnxbhhU7WIaCE/iHM/wDTa4v+O/376/685/+pD//3d/Ja07bzrAdhqYZfk9dpe7KcqhhqA0f39iP2MmVNw70rJ9Ozm2tQ910sQZ668RJ+JX8k0rtrN3uwBdyXJ37sO3BuL6Dx7rLIlV8vVhRwIdLlxI7VOQrOHfK79LO+iPw22laGFt26DY9Py9D/72v+NRNHX5KSfpXbF3R6SqWPYrgFbxSKCEMGHcBFzSkPplb/3h719vbFR/a5XZxzfME/om8suh0qopIWfZ0N9r9LMVwK6NvVPheSpHpZKRE+x/03Q+ABIHbzK+Qyf2sY68FO7rrTSolVbGdvi7joJuoFujBahjJekL1X1DCZ6WP90OHf5De63PowRbtQb+iaaqaiJvMop8X1mM+ueOf65DP9ZbddjKhQI7OGHqAaP+af0QU5pYXnZmzmX6WUPF4B5P2pZIVXKGDuYpCXE2ZqYP5aUfGjDLeM4sOcqTl3/DZDrKIGLzs+Mr59KRpOmPbwJYb9Xfy346cB/hRFMiNvoFD6ipWDnVSju+AZhd0KTu4G2PArz8m/Z/+u7/o//n/uurHx4E/dW3wmcyPS0jRG/Qavt90Y4427CRj74I1oUKhQp5NoyjAbZ/ppg8O23NlL6qR33/2Tfho0OcjF8O4j7isr415TMcXIkIRAf5JHiJ5ZMwQdS4x+orYiygq6NsFs1DfWQM37kIvFOSBHfky7VJSldjPL/ts7Ec47q1j1y3sJczMfxo8ICWZPbSDmA96kFoX/YtKpgRMDjxdbi/oPKne8I0ArjFP8rhRomiaiqRQRKhkYHPxrK/L8oRckbRP86zcSQ67kw1JZz92BOq0xygmVBD6kYhD/3OXHemP9gEKHphMOI2Ige+P9vHQEYxP77SNivEVEcpIFYIxJDWcwzz63tCKnzcmTy7m13UNrRztUMMpzYdp/uTZ/dzHDhsZBHAlwUxywFlZkIN+jNLV9fURMaMGfXTPvRM0hxo0pFCWokIJibom4xj93B15zMPPAsj4NHjvyOK75J58Rw480zRhuEkV4xnXgTPtGHXDLv0L347D2nEj6OsCLctmPaws4DbKygTN5Y5NV/f34ARjoFDzF30CHZSSwizytZMgGvqbpgr9SSXzj1Kpm6ZJTmAR0KWD0fjJATnamGjQZUgU4PZDyZT17xKR+JSG/g7zhEzetHdy07iMbTz88WVSLslXRCgyGBgCm1UmbwXcRVlilKCNjyA54MTVkHvHlx8T9gP6XTu+0bABojJ4HSS1Ywz6O7o6DM/9zuFOAyAj8ZOUL5oIdJ5IAlJoR4apTkp02I3vkDUsX66brS9KoT3NmBsoI+ESY54orCSD1fYEl2kH7TA5Eu4Bn3zkvtZflqIJO1SSSQSAlDb8qKlB33AJq+mv0RyKCGJIZoxnbhjNvJqW/SloMmum5YONHdkjQoWYm0kKEzYNcHYks50afp908GLEPE3zPGyxLBP3SeYti1RKKEtRRX7DlUz4CPlq8AAJ+a3Dt/lwPSQs+ngcbVQ45qxu3JU3mujLB1yJLh70PDDavp1JlByhABjnNuJg1YFMjg3LN8+VgXPRssC3eZ4qfM/4lJTIFZky7I3B58qgeBvlGH+G0jq23mAZWHxZgl9zJgV9J2+4gnNhg2rmuSC/bRER8lWyCDBZcNeMan+BwvwatzcmLEuQzSdygPmt3AuDZ5bETxmIr6vuLARcVg4qXO74641ceIPfj+tdJlSwYUdr9jfb9SAOGj7dsKEYJc5swCxMkM3CgVBut09u+OOdjWqXG4Ppjm+av1pt4xndLUNnjvtSxXNSNylTSuzuOkxAbImyMYg1jetLzu0r7lGerIud9wO+bJ+ftPy+w8fORMTPluFOzFzXu34WL6TN7wF/ph3IezBZurPxchu62FmwrEwwDmK4aGIiOc1VgS4jmJgQXBmC92X4kvUgrhl9V4Sz/5/PC+0zsb6P4rHFxXYy7R2ddvpEhKzvib4RPA89FJmvgt3ctizGNSki1Ihb49jxTV4V/hcibgr6nMlt0+hr+1n3KzJdr5/IcxOqkoAv+O60VE1MIHw3v+Y7I9UwwIoOdvRncw9fYUxo2Nn1K35iP+jEizcsSinooCDrpKenk55flvHcGPw2FgArG+i3sahoxEcjP4l7x74NXzx0ZTLn8skE+PrRxqYSoinCOkj56iOYuzbsaD6XZaHvHQ/VKIKXCb1PI78F/ExKdHdgpxubds6/xjPNIcfYaZk0I3ukLXAoEp7YLDmQMULKLIoIuqDv1gavlvsAUcLX09NZl6dFp3MZOaJjkx1fut3WwaNtd2LxOpPjkpc7Gzv+E203Nvstg6lGKarzpOV8Vq0TNO5y/vCk7szmiRcvpUAfv2zwIIVKVnnx98RmjzeZ/FxKkWP+8/ODRdEneHZ9soDzn4KbZvzBfCwLNlmAC4q0ETd34t78+U8NLnOVr947odU1VfrB2zzKrBN5aZqLCvycOBg6XVKXr9+ImclXnU3wnU3DDf38eL+x8fmhhi7nadaFDdHXl2d84wIPMzhSJVOdPNWEJrJAuisIqMvlBK1F04Q+yKPerPngYNE6O51O8k/Tl1Jon/HzQlx1/GXTjQ2OO/nGG/k7h5zTtGieKwX9ooPTMtOn6AwOKZBRTnO0V8qszDKK5ReXbe3CoyLCt9FnJucty6QQ8JHIs9A/dPJvnOF7iCXboiEb0y85lp6RfabPstShg5fns15eJspMrFwGvOk+e8Pp9Qm+Qr4Kcto2gs47h1GfbCjv6HfCDgvyeIPZP6G/EZsHft7xk4ONlImNpRMbJbaZ/zze+XLGJ9ARuf/xWzMHeVVKM2v9Q2zhQHAGbydmxWas4/a3395YXH/iK012v4497f+Wz/qdRi6UOuNBRfZvbFAcCE1aY6xpqhW9FpFjUs/Pz3r52micpoq+zqP4txdP+H9k0/3+qXf/CeDbO9G8DV0ZFgL6/Ngfm8wes8jt61eBJblc2eQamwaaVHPWBO0ZH8oIwSGlYb+OzKF5qbo8ncB/1gm/DnKAdWd1REqlJG0X+K/41z5i6p2NBkID+JPM8zTjV8vE80n22fN55nnBljHI7cTXxhwi0E0QG4W4cW4y7siARqCTC/78Qnlmo+pJp+WkpM1+Z38QVylFlcIjPn4btrAfPWieZP8wP44N9z+RN2b83fFyJddc8ZmNBd40FXjrUoh8FeBCN7zmAAAQAElEQVQ5tDFnjxT4qxxnK+OE/39J3wN7eAN2RsYT+WPh0KWCwzHtceHGHOJ63YadO5OsZT6jh2fi4Ywd7/jbOvQNRY0rdgWboZbrgO6VPPlJfyqVU8g8W9bJc8Yo6DB0ZgP9jF5L5bVt2Nk21MC/MQ7My4L8F53PJ5VpUmA32ZYRMt3Mokr9jVx4/bzLPrzQ53Q6o/MnvX57HvY0rjv83Bkn7sh14/nj/ZMYAQuylTLhD0+y7x+MicZ5cf59uWjGl+7kqc+PK77SB13D3MG1Epc//cq8npkPnJBnmqtgTSHJzws+WBmX7P9XfD/ZxHt2fnidwN/kPPv8WlXY2JuW1AlbnBh3cBd0LP1gc/JKbN/ho9lJKYV4rJQT+e6EvAcHqjv+OAoybMTPho+ezxf88AnccMMYu7KmsK6E3/be2Iz7JAd86J0c/Pb+Tq69DfhffvmO/r7hO9gKfWcm0ggdN2y/aScJ3BnzVg4tF3RufZ0vZy3zosTHJ3zphNwuZfh3l32uw/vn+C3Kgv6d30P+Lckfv5MbyIErOjXfdapyicDW9NkYu03LsWM9vH98kjOu8P2Jv+zQzJFXK/5wPp9lfzPsx8cHeWXVyvjhmN33m6alq7D56bma15iDJnQrc0TL4eJxZOQQctrr60UvL2fsdB50eiv4Shv2NT1YVBL/EaFaqxbkfnq6yPlwhh/jd5xe8dMYvYYqtWBg81mwo4gfET8zOXomJhfblfZaFonN5pUN6SuHDh8/NuQOvf9o6G3nfujjfacc1DfdOJPwGNnJ8xO0S5kU2ck/lU3wKv/fgecnIUtVgeeVeeAV39rwixM0X1+fFNHJRVet2Nf2enCrIfM7+nwjdj7Qv3X7jm++sQH++2/r2BC37Rfm0pYpU8TVSctcZZ08o8uX17POl1mOeQSDlrTgP4Jmwqd9/0L7mVhyfS2FGEjy2TZsernQ/3yReXW77zPxotjAhY9FwQ9mnosKfVdi5k6ePMhJHt/8XpK2XPDlh2SduLjfmj7fG77S9cF89Z1DZMt+eTrp9eVJT5eTnjk0Ns2M1OfHjTg4JPr6T+3+/vu7XHYmtsuw/4SOXWadmDs8Pc/YYEEWbISR7MvOxb/99ts4zGhNenm56HK5qE4Vv75C486eQpd95/PjHb5+6J379fqhBZmf8DHH9zwt5MgF/VT91OOMzm/4m/n8YL72gc3se67fyK0r4yzMS6yLbe+CrkQuDKVeX5+F26DDzibsXc4X9j2P0W8/bvqNecMH9vdY4W6lpOqsQT9TXMnziTIjr5BplseuZTkPGb99d14txO2n7HvrWE9uPF9VicEX6/t5QcaiibxZ2Lzd9xVeVvzyznh95X5jnfHo8/5+JQ5W9HWFZuLj0+hnX6nElnmaplkzJaMqY9L1s+vj7dDvHL79+PLdO+NVY451wdbfvsErvnpiHRyMlYFvSp1/jSL6b4MP23FmjJjnSbaJdbkzUfF6tff+xecOrzt59k0fn1ddWYN7nrYyP0/4se07WA3vHOWY9Pr1nfn+bbthoYPWQ/atj9H/iu5u+N+KvIscA2d4XpaJWEf9QIdSHcSmYz8wvgldWraFvOJx4p18e2MsDOZU6y05AEt89Kxvv1zAWWVZpqlqQT7r8Jn56ytj6hNx4Hfb5Zm1oHNjkPN//HhDn7/rx4/f1Huj34xfPvz56XLm+ST7p33mcgm9fKuUpBS9vC569m/NvRTyQyqLGB+aQtKN8eJOHPPIJ6j3vK1i74bdN+JiQ+JJB7HoP+/reJmWQ//r/81Jp8tdH79dwFMUjHkR1vQOHgnwP8rRxcZ6iCFUN2KDrYSRPyync9A0z/h4aiJXLWM+stA35DVR065PcujHx0aOBA/of/vxod84IHbu3/eDXOqykXMaujkElKYJnrBTyUkggz9hz8C2n9pZB+A+8m9Q3sjDN+YtqBS4pG8HB5phXLAdt+M++tzR0c6h8rwUTbPUOIDrCNmRTcCOO739CdCcmEueyCOVmKvM9bOY9h3cHXybrsTDeg9kqrp+rrqxxvcPaphOB1kwZp2Z75zIb7ap8Uohy+L8csXPBW3738bc875ehUuCX+DsQ0a30wNdfej3t5066fJ8xheeVIhd55gws+jJsKYLaXzrPHhETZpZsz0xn3p9vcjyb+i79Q06u+LL5hlFtVZ1xsWVdaT7mZeNuVLrbbAtLthVcC/Qq60qOGT/9Z9X/Xf/x5v+yX+y+nro/fqrfv/tqmGbzxDpnFhMRZ91+IcmialKrC2LtODnJ+Zy85jXLeqsoY/jMVbdseuGw+2eq7Hn8klODeLoIWNXQ9Af0Pzx43cdbdXT06IL45Hj/Y4Mts8NHd+g5z6BjBLcI7P9NksQczN9zuhrwQfXkYe8B3Jn3taYcx/4jvcV3pnfeqwQV9L5jG/M5LSEnwfchmw7MRDwgv8yV7E9duZlhk/0BWVyYMV+QR6Z8cECXWKQ+enCnsKETgJHaRzAOS7cP0J60Ojkx0/0uCuLFCldLmdlLMT3iq0b/DfsG8R/SMzBxGU7avh40Cbko5J3vqU+vuXcbdqOt8wqKpToakX3qPgBB0qrjkZsxDf0CzGxMJbPzn/mKQJ5Zlnen/3cjaW53t838pH990HUfrXeJdQju5f5tI1KmeTLP6h2c3wxFhcEPuMjJ8aaea6a0BGk5DJ+SIA1nmOpty7bflkWo4DvQF93dHMHNoiZF728PilLaIzxzP9bw2asuTpMeH0zTbPOrLsqsTBNEz718pAJYis+aJ90fG8w7mfn0oNAOZjvfzAeOR6Ffjfmy3fWQBv8r9D5wH925pBuN3xHQc5hjn0poLEoswgySvhb0OvCurOldNvJC9FU8ZHr56z/4f9y1dt7sH5timJ9HiJsIRvstW/MA+7qyCOuMV9mzrxhS1ihXkpwxlfBfZWlyXAnfLqjwyu5uiFDhBTAGT6jqJQK3MQ8QRp1fIURSPAdSp4zpdDjQi3ouVF2HXYCqiNCFRdbyEkLflOwZckU1Sr408RauNBO1ahDTYNnusqSGs7PHjOsy0gp+Od1b5aQ1IDv2qFnms0DF7URoQZDd2ywMadvrSsiKBrF9Cr0Czl1Yv/I6mvgAESPNqnCV6U9kDPCfUPTPAkRlFCVYNFGzEile1HjOqrHk78i3DEh+iiuc+lI2qHaKAopUuOKCAiAj3vQ0EHWEMql06dRfH8UqI33BjtNvNFDJCTeEbhTMz4hRcRfix7PDQUZz+g32jWuRGDL9GijFVyHI9atIKWbn2Q4UElRBIsCDD6AF1dIkQgVgYmo492wyVfNohJJkUpKfDQ6g8C4I2Lg8bPlNmk/R1BPcQf8dXQMEFjyQ9LeDpIhGqNiwKvIMkYUlaxASAcwEaGIeLQld3R4UH7KG+H2BEbwAT565qjj4euTGXLSwDzUdJValPAyCm1uD+62FwAPXDyYr0zjFfQFfqmUouooCCnpU0pwT4Jolx1/J9k0+G72FQtOiSj0DYqAacj9wKUQfR/FeNwFn5WfS5EQg+dUSPKzi5/188K+BwPSzgLRBbKDxggEgK3PwccQ/NGzQ+RR/9AVr8jWYMhIQ33YFcSAZ5TBr/2pEXCdTBYKAGPwHeFnKSPlK7Mq48t2xwEu0CK/yZumYVzGs20I2aRrwRZBA1UGffDDe0SID098Qn88J53gEJ1LsCt3muqkgtIignpoSzK+n7Qyi7KkCvfC3f0Bgd+g5F8LNrVmrKdMaZSiQRvU464O40bOhNy6OQioiADIPU23qdPuksY3nmkGBBWaXXXX8z7UgxDmJyKQp2lHdweTu50NczFZqfhrRId21+Pq4znA4RgxD5AYTaAQaOV7ltDGIdd45quUSY6dBv4dGXAbVRYHEakGY7snn60JUEpQUgUanbpKAg4oeNK+w9sx/EGyfBGBvDQ24duObin4h/rkoq9r33cG/VWCdpZHZYduEPsCR0MZzaMqm/yijHfXUTrFtMSVJPoeBdkObB3UhA54YharUiXckDqBMuCvqGTK8T+NRYuA3ZG30Raapqo6uT15tx76aIMd+oML+VvvCu7c5IHag1TvbbSPrwj5X0mIR8q6EVdrXR2++VIpSc2DticeGxOPlclzYpNOy4HuNyYCQmORRR2cK7lEdJuXSv9Cbu7aWeRvTH57dCX2LeiicK+UiWcYYTF86M5k37ThQNYL6JAL7OhiqhP4Hs+n5cTEYUYP05i0PvQ0KYEryGzchg8QhzTqpa4V3nmlL/qDLuDgLIja8YE24GYmbAW/KcjQ8CHD+z3Be7DR8OmFGRPJhz5WfbJBYLltkxbSjYXX9X6FmhQR8G/cfeg3okgq2KNRDurgqgnaXTu6VI/Bi+gnhVYmFiubNRsHDgk/riYMmJiDEzs17Gl9hUS/0MbBsG30M7amaUFHlcZQ24HqqSwaPBnGC5kvEZVZ5UOlhEgQvxEBzibIyDDO06UURVBPxUZcdOgmaG3ricVGxSc9+TuzSJ3miX4Hi9irBOCyzNjqicnemcXtrhuTwp1gBhV0jFOyzjuwHT1Y976L5947/CVF4JQ+2CzcyBGujygKeOcLBHyIF1H38OdUpPvs2pyXzC+KtIta/lBCm3bwmw/EQ18pQChNEVIgIE/AdWUtEu8OW/enJ/WHgn+VNue1zKIsSUeNy/ZyWbGhKyq+hStr3Esd/RNwHtTZ2Eh0WJkwBnRETcVPrbucJibiB4f7d634n/k9yOGwrhs+eGUTRUKe7Gr+aXciz3ERYapSKUXTPI97RCghWkoOH5zqDD9FVNMe6HjThDw78W4fsW8m8DM2nbHzxGTbMswssgPeHQt3/PSO/93ZODdvws8P8i2URFdlJCU0IUctC3S7/NsyO8aw3kxbXN644AacZD86sTFd5zr4Omg4LBd88Aifgm8oVQ3ecR1o+Dl0tF3GbTU2lNRw5B3DmTdvquz4b8CTwOdxqqDnRuPBZgFmkRex4jqxaJrnmfcceeOhM8fuoUb8TVOFZuqGTW5sfFtnFVwJ4Rv5bGxOkoDdZj9ozH1ID3p/u47cYRwBbINf666DsyLPhc0H63tl4ed+wRzF/Jlv+0knp3qD6M5GekM+w87oaTml6tTgtejEou/EwfXCQi/ZVLXPWmZEZxHLwo4N0ZWNjUaMRZFWCK3EpPWokB554ECPG/Y6KI1KIe+kTrKzb/jP1UY0fCsoqRObUzP+W0oo8fUZRwn4s/88s5E515m1VYI72IB408bC1224Orni0MaC6mCsaO2gCrz4YYe/UqbRRwqdODhxn4gi3113Y8NuYyyyjiJi1Cd63cmrG/q3Hr1o7p1F/flMLrqolKLdypB41pDPOjIOw3U4AJUcf/aBHTxuP9pdlvlMngsF/Q54Jy7ZYMKFNC8V+iJ/37mnKnowngNfN0+DZ5R8ZwPxzqK+IytoBi+GObDDAWxIcNDA3ykHNFZy/wavti+xi890dPPJhtSK3m7bTc25G91H+298cQAAEABJREFUSq11dejwUWbV5anSV5qwzwneF/g0zPrFt4FnNiiD/j/139UGDw0Gg0Ocgzy2EucFu7y8vBCji7LAKFARoTrhvLyubG603tDBStklxv5Kbi7ofHNeIf9vjMcr/u1i2MReBdqZE7ro+OhOjGzagG/kOuMM8Hgj/GAjbcUeSb4rbFoEcvdYEeGO/jsbLRPyzqNMbAJkSoK/hoEiQraBbSwu45jIa5Xca13syGi4zlFAJ86sgwneLVtEsOlFzYG/INaK3u8cdvrAx/nF8Ak/mRVeArs1eSPHfC/LrB3b3hnXN4p974YP/GAj3zIetAWM1lJUq20VsBwy3pX8bp6mOtEm6jZ8YcU3J53OJy3YbVkKciEQn5JltAm7bPB44Of2hVAoo8DXMeziDc2dvFjLLESjAEGuKWn6k6QErkGrI3eokdOtr0iavj7W44ocd4plqNZ3EfIf+FpRlhg27PiDZajkRz8joiqxYVmnucr6L8BmVrkI3za+rg1fuMubY1OtbHY+qdKvY59SJmUUlVKU4B14aFvxqwzasig0wWkBZqFfglua5kkLeb3bv/EJ8xT437LMct68XJ50OT+NPvb5jdxiO9tmy/z4TYwA7zxf1Nm47vAqKEWgI/A1Np5hSR4jjU/Q+TkWOB/VCTmeToI9xsEdOkmpklJJZXDvvcvF8JbHdtzIZ04X7Ujy543Dn09s2QVZeSw6Xaq241OR+6BtPZ04ID4zjkZo4Pv4eMOOx3iOlES9oDfN89CLmIfsHAAejIVJ+8x4P9UZG+Jz9lviVlzmbdin88KnkW8EkSyJniulyJfj1BuqB2OL4cU8VL0q/Ztd3lim1DIN/it5ZQduhcbPmLDsO3L3sc6aEaKS24QM1k8MOqUE+gtlHsTGbfB60Md5TFzTVMBf6NeZG3TG6xvyS/a5zCpFyra/MO6eL0Wub+i/EZMNv3WOsS0tszc07Yuny6TvvzyzCfysHV0Fcx6xBlyJt9YP6lZNc5F11xj34RYyndLUJWLq0MG8PEvVQf+OPweHPLwOPoWejqMBmag1qFvlg/czhxzO3S5WueNuZSy/MQ4Yx4avWs+Pe0MvdEtKoKtSwJXqrQ0dtXYITco0H2NCUTJXMN9JPNwZVz3H2Ef+6Ar+dWSLAAdSbByAZUoux8AFOmIB1aHnA7k6sYuvYbtk/AghK3nTY/EdniOomTToO693Yn0/3snbkxb81nRvHEhu+IOgd7lcwLuOYppZoEf9x/ubrsyDb9d90Pv4xAfIa404uX7eR10Qr0lOcH7/4BC7M4cpWXVl/POBjO9HR9/R0XVjvL3J9PuXPFKOd+u2kmvmZREqUvJle9/Rv+kfHEqt5J/j2FWA8w9svPvPPCNvZiqA3/HxjXHtdrsxF3yD1h3cd8aKN4mxbJordjO9TY6dHVkyQh5bIkN/+ae/DB6neda3b9/IibPEPMylI4PpCDmolFQUKWWhZIXnRaFURFEptuOhhK+NcW/fRZ4XsdXUONTDUTho2UZxzO748Qbv1mtHt8eWenn+k/6r/9Wrto9Qu0+6nA5iqerbL2clhwHUygxszBswpX68bRw+cgD54x25V12ZN69b6NffVv36+8Z7Z8wRcjdy2S7/MOz4rTRiKckPLRLf3YmfxppIzBG6Pt+7bp8UxmIfBN2Y1/76+7tIu5QuoYPT6awnxspET86pQV2pTQUbGQ61DX4KPmKbf3LA/Ml6/45dV2Lav32JmvTt+5NeXp70/HLBTxfGiwl5J/3bf/Mnff/+qozL2Mv4x3/41OfHga929d7RdXDYXrWcN237DXvTRn5x7qiMma+vZ/kQrvo3YNeqf/rHH/qnf/oVuK6DPHH7OIspngo5rqCH19cXvTxf5Cu6dKwbulv1/HyCxoyO7rIPNuZO9uMrMfGP//ym//JPb7oT17/99oODtCvRg3aY++wkk/uta78XfCB17Bp8R8TwhwpN5/ggR03TAY2ihXmHbSwu5/mP9xV/3nRj7WNc188m2+aH7Xrt8sG2UDYo4W+T8eHO2EX6/qddJ3Lbf/yPb/r1/XfBNgdTqz7fTtj5UPgfHdMdOjw1KQKdMp/PlFb2XlYOWjt59MR4NzuGakV/u3bW/w1dtwPq9FuIXYWGfDcO/N7JH52c6HG5kCOtt4TOspyAKeqM8fsa8NwVEcKc7iy+9BNXZmd/IxXo8YD5hkPt5IEJfC8e68EXEVo4fOzAQE6wIK+PSGt6fan6859O+tOfz4wpT5SLppJK9CVkCvKyf9C+gINOKvgt7MmvE/7z/duT/vzLRc+MXwopcApu3NEB8XBH/2JMsS+6THVG/9LGXor14rxouSd8YVkmxq2iAu8s0fSXf/zUr3+54zcHsncd6NL2XcErLuuDqtF2eaIv4635Mw/tQOFIsaGLG/EpM9XpxMd8WBbLUJHnafyW+6x5rvjlDn0DCX/adGWNbZ2t+OjPX3BwHjfOlfmx/W9l7COtyvgWxo95kUrFSjB4J//uNE6sfxrvO3nMMf5Gbr4RDwd8TnUaMmyMN9bJjdjvjBM7+VfYr8BXxefPT9hmnlTQu4k1uFXA67DVrofvgIt64y1ZyRMXyqxpmrWwhvWY/f72Qf66qUJ3nk/KrBI4DoLvQKERqVoXsAi4u95+fLIHdGA3/ALfsP78gwxvPz7Qz1WWeyMObowrEzbwe2cuOs/gJWYCWQrz+4Z/dnxB5MB1m/Tv/893/eM/b+wBrMz+KqUr6T8RR0kM9QhyFu3s85gZx+3tdpCDO7wIujYoJTr60ygFxXttUmuRlKME3xU7J6+V+sozpjBKTc7v0DFu1wVAiD/abHfXO4/ZT/1+YBPLD0oBis+EKvbIEnKsRLRR77ajda3kx+NLr/t+KNyR74hURCBHJxYefWbG1Qp/04TegLO+PDYeQ2/SAQMH/nKApzfJ7aEULiK6KcgF0zRpRj7MBIBkmvareBCWLz8nX3w0A/+zKbn0/1UIxoh0P7nDePhXXx1uDjzXgu440KO5j1vvh2yZiJCVZMWYOCZDyXxb63pcEQ9WIgJaphlDQQMEdECrZCJs1VQn8KUKklecxSUi5CsiwC0Sxq4Dg9mIP+t9d4kAlg82GjRg0mxCVwr/oz2g1UOEhrSjfHSuKKmk3m2AGRhaMKfHZV6TPjEKX4/q8e06PzSAmvGNIugi2V9R8C54klCrIoKSo0DoQTskPjxzH+1+k1wZEYoIZSkqFMGrZXARV4TbeeATCQ3ows6D3nju2nHYHSdrKIfu4AP4bz7dHWBm3P6m3vBOuAdOmiih4Ih+/glnfvzcLRj9rEeXiOBN8ndEKCLUAdzxpYNivAraKXA8ksJOItXPa+CzDvuQA/KCdYMOCMQadzn5UOwrDrZEfkiNtpJl+JQHoUdbQjJG20YC34jEhr2opK4rIpSpcQX3PvTRx7u/bGPf/38Wg4E6FLL8+roCnblkwce+iqBj8C8RdZAMGsI97NOUkQr6+a6QP/IVPCcMctMO749E1EWVJpKsdWBgTwoi/1CV3C+oKCXkZ9PbGJh27NCNmOI7LMh9XaxvqoXJmAzetaGvAU+F7Rg0RvibBz6wy3cDf4zCy+hruVz8HuMLP+DhJz0yiUb8lRz9DsvFhtwBA058lUlExecyC71j6KYwIMzTPBKdJ2N3Ngl3cgLm0s9rQ76bN5LwqUBB81yZYJ0kGG0DsKGz0JlJRmXAcJLvI6+1gSKiy8k3h84CGzFoMYPZRvI/Hr4IpHWxw6tjxGgrvCU0bFvLHRFDrixl9FmZvOzwtnkhgKxiQmbbzdPEoF41L+TBuTwGMdOuUmcAYrwlX/HcpZDgfdIyT9yLIlMF/RVoGLf5OZC7O0FE0UN/dIrgS0ruMzQiYrz7NkqGAj8x7xsToBWb+1nEl1nd/E6PkkWZqeA5gm8+44WvO7ZYmUTBJq2PT0RqHgNhVSPednJRA3HFZ2170GtaZsokGZ/QCr65ka8CHUxMwFSodIFHWygiqBA66bJuKgP2xJiBhkZsbPiQeUzgIIn/bvIGh8vGApVqZQYl0U+VFOPuPn5G6YowjcD2gS+nOhtMKxOX29UT2JX6Dq0G3mP4omXMkkPWmcmhu6/WIzrZrUBJFX+OCODnAbewgKjwfSCv49m/oSgGfdfVqcKG5Wvim94dfqXKxmSm4E8q6OfxnAoednS2f9Fq+CUd1THGymRuw3/FVYinisjJBnOwGCi1a+ZwZ/k6dOlM24RfekI9L0XLEsLk4Ncf5Rh0VgkCoOfOE4RC8fUsRYQiNXL7nc2RDZs4XoLKRPcK2l3kvv563A3j4nZqaJDsMzfi2fW29ekc6A/9qD3AojOZ2nTzQcgXQ5YNUvJmnvW+zJMKdJ3njLcxv4lI+SeQT0ykK/oO9PnVXSv+fiCT4NFMREBzmuDFWct0sQo5ozExNq7O/eH/TTvxBzjdCiVUSqqi97T9ed6hfUcnV2S673fBhhLQZZk11UnOM8aBWxAzcAsfDcbvtw1/2x91zbrd4fMmhUbdndi7c5h3sMHS2CzbsVOZqio2nDjUm+G/cTC2s1HoCb4P3sy7sONODvXm9Ir/nC8s/olZ+2KjzXg39FFK0YnDzJMXy8gR6BPWdIOvjX724zcO1q3D05lNbfoWnI2PnM93YPiow5sPO+/Ib96db3tvWll420/Mk2nNc8X/ZmJtVyDjZFmQoYIwU+jiLsMLP+jNnGpcM7yb5ysbCLCsQsy4OCWat4PY6DDeI+Xfjv5kw+/z84B+R5abdnJUxVbG2YA9bHLg5VzMgZl1F2ywJTZLdBDgEYnMNjKf8rtgGILWiUhgnWcvOvYNFtm4LjmhB54da9w694f8qxYOXS9Pi2bsdvS7xGZJnSRvDiA66Bs6WXVgsw7dzGShf9aFhe+Nk+H3908WVVJnIzkidAJfxz87/tpbZ2NmpzHU0LllvbFAvRM74l1clndjo826ikhVcvWyPHFQ96RA3qTM5DjzdBl8GiY0n4oq9Qf+hbiKiuLKrh53dTZlD3yvI6dxGo8iBCOawO8+1p95EtW2jw/3V+LEz3cW3iv+bf85I88849fTpIpCInL4wSebMP7pa+vAftGQObCZTCc6tyZQy6+VeIQ4zynbxqLfOFC8seg1D334FNwiQu+dGC5K6CCIOjqsJYedlmXWDT++w9+Nxaz7jzLqGCu4E+7QMTVxD3hO1TKhf3GFgpwv6EWGErweC0wzwu+h82XBhqfBg/TgtzFvvIH7bn7x/cK6aVkqPpPg6Oq2NTib7xauC/udqe9qwM/zpNPXAe7KGDV4LFVPL8+yfY+26np/V8P3Hn5+qPVVzhMr85eGk5RS5KtmqtYZO07DDs4VxrkTK84hAVhDcabBDX3hf8TE5fykkikJXwSf89GNjVwBNE2zgqaIoLnLuvcPbV0uJ7lLYE+6GVQH8boxt7p6Z1gNHUya0Ie7HjiMfaHUKl8dWzrfPz1Bm7zgQ6qGjh5t0Hsqlq4AABAASURBVIIvQp4YaVKk0sQEI8TZnY2qGxtI3kTycz8q+px0kO8bPhHh/i505bmUVEVHDX27RBTeJ6Q7RknGX6Ff69o5RQrN5K46VdqtMYwGPwkPz2wWzXPVhM+b/3k6q9RJJYt8GX9HNpfTMmleFpWSg7cI9AsPO7ow/plxPem2k4xu+M+dGMtM8t9OTt0EKCgDHqSFjSr7UkQo0HnXquBg8PXbrKfnM3YPFWLJcq7MM/Z9RSfoDjuIy/w0FEpvxZcsJ+Yazy/mL5SlyJd5Wz1HoKvlc12WoF1y/soo2shJAsdC/J/OkwSHG3MsVI9f7ro5jxHDB7EhbNZJQpZP8BIhmf+VOfyNuCklVEpqQocwrN4CuVPq6JycMS9VFZ8pWanv2pi3e6PQG+DmVeDrELbeYUOCBl/jQ/XYaLtD5zgOFfTjGF/Ij5fLLPteQGoC/zQVJbofHf3VG/RQArzfySf3e8eGjnn8Bh9MYnRZqhy7T0/EM3T9A4QHm9PGY36aGfj/MPZvv5YsW5on9I1h5u7zslbEPiezWlUt8UIDEogX/n8JCV5oIYSgmwZUBUj1QDWZ2XXOjliXOadfzPh9Nlfsk1k0UvuaNt3dbNi4j2G3tSIsBngLceD6RAERofySu1J/JXd3cuSK/S33NFf8pkBvxxfWsRm4M4ewDXdsaDoN/sTlOg1/aMDe8ZsVvoVaYujVPnbCzh7THuSXgxg5wGGd2QafHCR05BHXQfyGYwFZzOeMj9tPK/qxLyzLLNuukU/6oF8lxlC3F+b+Bf0WYM/MSyaeN044Pj4+9PHxjk/cdGCDSv2C3ww6Y+zuQj0Db2Bv2BhmNPqV/PYg1ht+dFBs+2mq+vb9dRyUnTkAsr5W/PVB3t+AXxl3A7zzkqrQyizoYVK1vZhf2ocjgm4NvT7kX9iwb/aGoSQ2/xob1Du63HkTvAV4Cs9NgqlIKRJYeO346MaG+x1fv7MZfvf8Cx2v8HInBrKkfvvtO362YJMNPJV51FnTXMER4AvkTk34Xgf3WNPQV18XrfDxoG8b5Xb70H3MD3LgorM/SmS0bkspA+6ZNzSuDo8FX7teXtDBAnyOggSjnReNfFbt1wG9Xe6TyBgBiwA2/MUl4qk3od/X15POxFCC+wuRhB+Ky35vW9m3bugmo+j5C0bnkR/AKsOeyB0n5rHC34Q+l3mS3+tUB9xMDt6w7cH8KsgjoYJ8Acuh77+96tu3K7zPEnQ/8LMH81aPbY2Y7RmqU8pzoSg5fEpclm0nllbstLEWc27YoFHxFcTDNkWFZ9xF9qET617XKzT8tzGnzwSmBHrvKuVQuqAv4z7aoU4Rl/vZt0qa/jFsZ/thksFPyWR8O7Sgg3mZtSCvbWV5OmNhxycEZGeuto7cwBuyCV105pSNXPmTQ4Tff/+U/xWI7raeAMXg9UEsWI4FGTyHtd8a18apaqDvahk4DBMHlB0d/N2fm/7n/4sC5wcHdW/I0Xhu8jrPetgYV5wLO/bv9PcvqnrttJL7c5qxmdgLePYx/w/mED9/3vT7j5s+Wa835GnI1XqX+V/vwYEi+sJWHRvu4PFaoWthPZDoa1PaFqUoo0qWrS3qBwXZXzhke32d5QNY6/r6gk8ylxIvDTZKqQpsZX3t+NBO7uvgiAiVqemFsW/GRybib+JemYd0fDESUpKWRZrnoixgyNSPH296EOewL8dHnaSTcxn47Ed0gXRnfld1uoj4EDiCOikEnuCQbp84UJbu90/RbejB95A0D3qzAn1gdmjdZfrLMuEjM7Dmi4CEgdbg9BCw4J0WFfR/J1d+Mi/69L8U5nXUI/X7Xx8cPr9z+PwhwUNEGDV7H6ksVOG3405tDrqVyqo+1oY7PIg1TOqD9aRz3QMaD3xxZxz2HDACJOYH23oNB3c64oZ8F/1f/psP/Xy7ywds19dXtegUKTj0ti/+ujfWIx6fdtbg9o9aq0qZlJHQX+U8Qi94asR/0zs+D0llog8efAB3ZsxxrLlYN1kKdrhgnxNwVZbd+G744Z08PaPsji9ahhPjQsNfIkKe23p8NcxKLt5Yb1tW1MPcY1cxX5RGHpCqCj4mYlEK/fh5h1b4Ub+ugk4XxqKZ2Db9iFQMO6SSsfZo+AH6ODNGWx5xIRLf9pGdw/INIf1q+FApQc7YsMk2dJGR7LmsqvjwgY/7XyZw+ckh4s4em/n8id96X8Cy3JkLJQYP+u3MQ1vfEO0ghh7qI39IVOggVm7+l/Fu74xP0A5bljYaE0Yb9l7Jn6hMoBp9eu/wV0TzqIOMO+h0TmyxgH+8YtONsXflAHQdv7TgfOdy+Bcjbg09d3JJG2PRg7Wmx36ruRQJ19BETJ7ImRmTfOj7+bHqgU/OcyXebJNUYAZTiwiFUnzpjuwrOayTO6hWOKdEAWcderbf8KpKLijkgsY8Z0enmVVZ6ojF/XjIOB7M1xtOM6H3ZTmr1hl7dHXqCoxmFmLsjO4mNNZUSmhZZl0uZ728vKjQXmtBlqpSihZy9MSaXVxgGfrc90N35hE7dooI8LeBqzFXBGy8O44ezKV9cGw/nuqkj7dN/9f/80/uJ7X8pA/Q+CEoeO4KfjAVMq+6s5dqOY52DLn24w7wriDH86CMou6cyUumkKcoeH7ikiIlVCOpYbcdnId6sx9IWUIRUtIxgLAuV+bRD+cQxt/GfLDDkWCmUVbsYz/twIoOWSQX4+jE6g78OuZ4Gz7fkJ/eAEeEIlKmQ42ypAJ5B5oQPAe2C3Sd3IuEPLKvqysAigiNPrwEvLoyghdJfs1IFfyBGzXPj3W2MmY+WAtt+MiB3Rs8lhLQmZRFitS4vm7j+T/5Ct5duPGJr8eOMnpv1gu18Mt3LTiKueHZH5rVgPOzSyBwup26TnGvBGElYtxmmH9eGghcIkIRgSqerTyqlqKMHPXGY6UW6koW6mMAum8HxyBFjWFcSskB04dCmhrOMGD6ExOgA+8TC3UYwpPXUZ8x2vzsPp2vBp5xPyTs76YBExHKzKEjQOQr+Irwt2FxxMFfA6bDh2k17s969w3oyeAUPwfODrvAS0ZTMrnTCBzs4+JS8lyZlIgrqCwAui6zkAQq8KZj+g1+G4ns4O7S6CHagwIMr5YHFvXrSh6si04losOrSPZNB4nAAeoAOJiMB3DzPMELD3ye9IP3VBl+UlTgZxCCP+vQfUqmJD91ZHwWT+wbQhtvhygi4Qsd2k07DK4Equ8OTPPxhD/UgG0oPsEZESr4RyWhcZOvBs5Gewcb0ioi4C8IxkmBDi2n291vJvGN4oGSxfk0AQObQSlZRl/3KSVZoB3a0YfRJuJUbJHU+934fJcSfir2KKOEijKfpXCPCPny99cjCQW8xz70YphC3GQkA+OGDQ7qpY5MEaGA/4iQ6Vof3iClSaiE0pWZygJcSOIaeqWxf9mVx2FTJ0DrIYBptB0kehfL4frxbIPQvngCUVLhH2hH8AQfCS2ekLMqIoFMBfURBYYT3puMyzY0XUUAIzU2nR7322hL4Esp2KZomas8uJpeyaKSqecV3J6lE7MNgQ8W5Quz5GmeB56dyZLrAWQwORgQPHnp2tGreTjoM2Gv0afMT1ZAGZCYxl9t+OVpg47cQUOtlisUESTWGR4XZSnoOcQXNBq2a9x37egvS2pe8B9w+p95PdDrVIrO86KaE30SXqWVhbsnRImMWYoKcTPNqcKBXJmxYZWCpF/mquCnE/22l2k8viYl5nEbkyyh/0KZ1Zlc7AwIKzCOnQeDmvt44GK8gPYxXLTzTXhgn0O3TyYVDGzicu4NdN5BfjABWde7xjOxuBGLqAEeU5UYqejGbREBh4FsfNwP+p44NOzT27POcAneGXvNbJxkKUjUdWfyYJiCbiqTB7ozudzhEwMwUG7oaWWQY36ghMqEnio6E8xbzgcTlAO7r0yqG5NG3F6ZVRlFpQQ9Qr8uuiBLDDuZH9jm+cB2K3rYmcQ9sMv6R7mB84PJnSd4KxMV5psDlfE8/YlBgZogET/fpYiiiNA0JS8Cd9PdkzXypu1hW2SkSimaZ/yCBeM8n1TrSaEq8X2gN+Hj1teEnkEnXxV9Z4ZKLfRPSuhyPXEvMkwB54nJ4DQtqCeoy6FH+5nbbduTJ674GKjw59SyFO6h6g006gklLRwSenEgFgioW1InDzVwNk3QXpYZmkFJnc7LoCMu29F2sm7vY/H9rhub8Z2JyZAD+aA0cFiWZV50Pp0pBT6F3ps2bG3/vg29b0ywV2zTabc/BDwcPD/1bnoBj9bJPFdkqXDhtgYMj3RZlirn6I63HRxmWCbngZ0FpHNFYAvfjWtlwXXH5o6ppLvt7L/UcxuoqMnhP0KZ1iXpRFk06FpPdZKblHS27RI46+PBAaRxFewzEePTVIcOTsRCrVXzNOtyOY06w40C0RWHu5Mj7/iPF4UdnxDF94MY24YMyBtFXRDlvsHUQRxYj28sVG8sOHf86YFsHx93WbaKrV9evRA4sTF21vV81gIfjXENsui4o/NDjt9CvfluMGW72ocPckFHIceAb8Cu4H3Qb0fvG887fRsbmQdl1+MOd/BmX5nxN/v/Hf94Z1FvfT+YkG/OP8h2YkPDvF2uk5ZTqLJRMjMuV+Jpmiv4Bf6GSyb3bSzgrIeQ0D3+AWMdHXQ0EsE7fG8kPljWg1z4++8/sSGtxKPf79TRkzowuC++uq43YK2rBzil8+WqxMC2RxnjR6Fuwve5X1OX66ITByS2+U4+vrMJIk3qraCbRo7pYwPDecSLozuLTG802RbDRxAnsN+DjTHzNM2zXq6vulwWlRSSHNwbNGedWKi/vD7tduGgd14mOd5L8X2C3wavXdIh+4DpvY/fmN/B47LKi+6GoSuxHBGyPSr99XV1IGnWxobYhl1Wct/7+10//npnUbfKfx0hNh2muWgmV5Txlw9NE75tu10vM/zPmhi/MsSmRtH1MglXoiR5b5Iv+w9DMwIGfCeynZQEz+fnJ3H/kP24lonxoPG+DR0OX4GfQGc7NtwZcw94TMYK2OYT4JOCH/vLgi5LCY2LToirFX/whq0BGwH6wAfMx0Hc7OATcPb5is2FTx44jzfHrYujNfR3iJtWDhv9F5kePx9sABz0dX/DuzhmnCeWZTEpxgFymWmg11BRyRkZUw829bzJ1PG9iXnICZsa38oYfif2I0LzNGmiiCsjeT8N3zIPoVRmpX3GZ2ad2dh2Dp9mcTg3yb5ZMgcPXR27HurIdTpd6HNWBBiKwJEK4Mz3Rkz6Lq7z9aQJ23Z8aiZ+jXtjI8M8vxPDn583vb29a0Wu03JSrQub498GvgPFNpwpIiTFmCvdGbPfyUUHOcw5ZmP8tl4fHC6szDfGvJBNuQB+ngsyXZHprFqmgbPgt4ljHdjO/mLdzNg5AiEkZGvYh7zYu0y7MSeSAj80b1URxoyswIdy4D5fzprqRKza1x74+KFP/7cHnw2fP/RGDL2/7YxnfWygrvfG3NIaAAAQAElEQVTUvhbguj7Z8Pz5+4P7Mezp2NjJjeavY9OO/Ae++kBu54Db5waPUsKHY/j124lNmbNO2K0QM9M8yf7X6ONNiQNcgD75zsCClksKxlNhx4VxNKiPiCHLiRxqmx/kwTv+c2MMvg8f36FL4NAH6uq0r8y/pK4sYvNkJdYOMTXX7XNHnlUMQaPONssSmsnFr98uw69af+jj8x1GHrq+Towli6apgK6r5AR/IefeG4cw99uuxqZumGfG4uTQYjmHJvx9WeahC9jXRJI4LWeVUrHFjr9YV10ROd7Nb2bhAO4b9K7gtK07Eghah+7Q+vx46ONjQ4Z18G59H2zuuV9mqpQJ+CYfaP34/Y24fAhXGWOJN9mtM9vL+ndsN/xsP8DHAdjtdpPzgGOjK9XRoWXcj132y2meFRHoQGMMdJvLg7nzSn7P0jUx/truFVlXYp90BM7+5BX8D3LJWO9CU1wHvD8YMwg53T523fHJgPaJuVxBjzsb1yt9VmhAXAfj/YpdnbM+OGBdqb9ervr+7ZukII4CP1ngo+rC2FWx2fmy6OX1osI4a76mik2ykGfO8Nb08b5SHsMnHuSGT+LXf+3kTb/r5SLbrZYi67dbmdDxc62TImKUO774/v6Bn3lcTfosxCQ0c8KO6Iv1RkPXHes4bg7e399/6vH4VCXmz6wbKuNv18Z8dNODudpOPm1NCvRBN/nqfB29KSIVlAL+wO4VfUeE7HMnxtHry6Q//fmC3LOmRapTV2IfsfnYyXUFH7ycryrIAEoV5LNtRPxYtmmagSceef/0mPX5hmdvxHEFNiTGJPue+ZSgO02aIBTRFREKpSJSl8sL8BVfklbGlDvzRaD157+76voya2FuAbgexLDl9xiLOENnHjse5BWrPIJe8HRmPmdZl2WR4KiSuwc8G7f2xU9i4+3nhr8VqbNmhH/nq4YvlyzKqJrxY4FvnmY57zYrWb6SPho+tuFXgMu/gOCWnz/fFcR3J87bkcgivXEAJ+YKmcZ5Qn7kYYwwHYBlX/lko/9B7ucFPRRZP3zxSW0koIPxN9CTdV7xg4V5ofKh5UwssVaWuslTfC/qHCp+kKs5f9S+PnmVgnn6DP5Eb02ma9xJ3pwL9bSXKLowJn7//l0vbJJHxoArOaED9DAVzYx/Z+YypXYV/GVevvDC1/Hli0IHgQ7maQLPVf5vRrxOs006upZSAa15PsnxE8DvjIXTXOGxUFeQLXW6hCbyI678B8+XyxmfuJD7zhrjxutZv/3pBRqnMT+cpqoCL75fr1d866wJPnbGEO8fZKQKfu17R13LsqgSF3fGCOe2Hz9/ynHtOMjUuO7EmXVl+Ha0UWeVu4/nAY04XUlOGUVB8Xj+wFfvlArty/UMzyfKAj8LMT9pZV3TGPdL7MyEuv7EYer/9L+4IteqpaRqYkfsLnBPzC/7satvBd6aNmLEv2hx49B9rlWn+YIGZyVyOQ9NSxNhpkK8llgkDstKFmWkvO67+S9xGY9WcurKvSGTc+QnufKATmEM9hxQijH+FNYgL+h5+DSHmp9vhx4fhyyn206Mt405RucwM+jrWGEqqMwZ/wnt5OMNGr6fyJVX1jbXl6qI0Pubc+tBrDQd2Ohomw7kdn/re8Hf7AO2RwHfz99v8phk/xVGyC8fzcRfOEiMyMHXyhx5Ze9kZzCP3HViblHrSeujMN4dujJes/SW8NNgnSJiPzDtXELW4YxfnMgjjfplrvrGAWqiw27/jaKXl6tqmZWsc9CsKnWJPIFPbQxoB3n8QUzv6NP+9/p6le8lU8s88SxlhkpJ+fI9ovAY6uiy1kW9Y8c6Kamv5aQ6hRbWG6Gkb6GIdcaZOLnIvFb83uy9f876v/+7h27bq/70r/+VlstJtqfpBTaayYe//fZCfv1O/n/VvFTGk1W/8lCm5Lg8ny/I+V2m/8CXI1IdfR34Uye3z8yF/u7vX4SbIdOMTBMW0Xj+xlg74/uucOzZpv6F1Pv9HfveFYzbL/iU7eJ84vuf//wb/tm12W5b4uvCXt0hoBKF3HQSrI33j58Pff5c9fHjoQNeSB/4/KJEB7aB7akD81K8jjv2Pnjf19R2D7ltmgs5ZNH1paCfDi3o3SXOXPX7Xw/9YE7LlGXQTEk2FcOvFuYdyYvXkXUSOlq0kAenaQZqUrM/9UmmOXRFPv4kXu73Q6Eq+14lpi6snc+Xosu16OV15p7q+A8uoywBTvDi0yDFPpsipQLdiFDJ1ETsG15fV+V9WRbN8FEyhi7f329yXFczDu5uH19mgUKONfM/kddLKWAp8Bzotwj3VW9NHQKOgZ21TeNdGLTAm3UnNLNvVbvXAsTbmXHpcs7hp1JItJecFFHU8ekL/vT923eVgm7ICT/Zi/Da9Y0x8pP51SfrggAu8VHjb/jaJ2uQnz9WHdCvU6ITlAAPzlfmx/ytXjNRsLAS3maP3QpFpKwT8+sx1bAd+UOWNdWYDzQEndCNc9iVueCZ/bzz6aKxNqwn4utVnp/sONg0VeaNZ2VUOJBKKUrkm+pEjtsVEcqSulwvOk3/mf5v/807fpToWYIsME2tdXiatMyLTtjWY9IBbhG4EUlbKtjT6/RY2SPamGt29CClMIV2EuOdeeRGrgRckAP+oO0gboTNpQPdGtY4pXj+hO8Czk7QBx7zYphm5uhgfBGhcQHmu/lrAHTaD8Yix7GfE7i0D+I7vmeGAgTHiDMpv9ojwmigO27wxp06QGX9+W7Ygk4jZgXxUdBpKfAKXwOfaVsm3nlUgDIiB40DfWzsf7iYT7Ark76/+KdPGjiojaSnIf4HFPfveEuHYkIx4tnXCtkZuLMURTzrOkZ12Y9jCCU686E9KaGSBQW4Rl9XH+/GLVCUTP1zGgbqgzbcA1Ayh2NkAsz73zD5Xf/iinjShO2hBShxH58/4P5/ehnh6PAE8aNFq6VCtw7erNxRD0hEKCKe9QzsnkAcOCSV+nV1A/MSEXz/7eN645JcH4oIWXfJnReZU7PDg9XI7QkTaR1JmUERoDFKKQmPLkG96/S8oG9afnnSM9bwq2gSJht3145Kvio2dTDzONp8D+gZJsJ6HTX+EtVmdSRKs55ZFMC4MTKVxfDQg9izv2S4oGPEs41W+Rp8ArfjzKPgX/alRnJy2wg6gvAphxQRSmiY12UpmmfbyTj1x+UkMuqnIiWsDn/icTx3Gdc0TSokzIgQSAfO5BnUfiVJ9DHwmIeMhI40zRMJ7dCdDfWdxLUT8KHABhV7WVKNCzT035nYbeN+4CcZkuv5Rr9NDZ7063JXl1/vYDNwiB86rkx6byS+ZzN1IdWSqiRl89Yw6I4PNvRUsAVNCC0lBCNDETHe9XUNUlS5r7i7n8vQNbZwu59dzEqCw7CZqVqrpkE3FBGal0qdpBAJrpGEdx3YsoGnIaPxdvji1SDyFYHO0P88F2zgGvft6FboRUroTfMkAadxhczHKDy6qiEzaFWQNyLo19SoWLdDnoRGBHjK6GcbWhbLlQN30uYm1wgyHdtW5JpUp6LKRJ7u8nVg440BuJGEI0JBZUcuH7zvyOlDIudF06ZpfGBDAZ2FCck04Wfgs69ZfxoYBPHADwT/qQgNP1nZzDmYAUVK5jN9L1LwI66DHOvSUWZDfj/7HrS5JDQjQp2JRGshce8HN2A3NoUaMSWU6P7cZPsc0POEYmUgOcAvcINufAwXEcT5YXD8KRWR6EfYvQx9Je2GW1msbxQ/P2noj6t353IpU/RNJu0L94K9dzWU1aHJh0noPvQQEYoIWME+NEQEtOrgo5QEb+BnxBY22bG39X/nsKsjJ72GLe2nO/I82Ei3fKbhuhMrn5VFys+fH/Ki1/070tVf+R4mkzLj427bid2DsqI/zA0fRTOTLDiER/FcqJvgx7wf8Cx5Ywa1Dj8Ul/FzGx/z4fcNZMMc1IZCBfqhlGWAHf3tCvRWBg3TrSVUijQv+FUGekxFBEXIcyfnPIYOUZsOy89GjXkXV8cOEfRhMjnNBT0VLeCZ56pKnULQkq4vbBzUMvS9sYtyZxPuwSJoxb4778a3k29cQEcuqooI2Z8e0LszeZumiUneWf6n1pZlhqcDfezw1zTVqpMPv8nfpHvdyW1jo5q7JzM7dj3Y+Dx2SUwOO0UKibLTAZdRw9bimsGxnIqeZUI3qU82NFb8ohB3lu8Mrev1jG4PPcjdG20HuqnICNv6yWHpzns3Yv3t6rjfr7eAdjcfFPuH+zXgExu8smF0YkILs8i4jXHD7GFibNAVkehXqvBj/80oOtDfTI6bKBGhAx97sJHrsnLvIHAxrTOLrlpCz6sN2BW/vnPYuMP36XxSYSK/OU+NUMPGddaCn56WE4uiia7075J9ZyLHTdjf/0/LDpMrKz3TFHwAKAFn/eAu+MisE5uQZzYRlmXBfqt8gOY+0zTLdRvxZF1EhHrvo9imLhtjV0TRxALe8vu5s0HYrUfq5QVJr6IrZCHM6tQLlqSiZMJO1+fnx+Dpzob5Hd/a8AHz15iUN/Rk2XPox7RDQRwFOjf/4uqgNV88jo91ar+c4T+osewrMlgO3zsdS63wXLSgpxM+5kXSy8uZRdAs+5W4umlnKLOILsTfDduQcBX0s642PdigFXI2VyNzZ8G+kmsfbKzdORyPSAVyBoxUbGh/fYwYoi+bARZ8Qf/zIs1sXsCWTH8mZmf4KhjUZZ4mybrLY8Sv5Yuo6uj2YK7ieDRuyCgiVOskyIruqthmAveEX4SSPl0bPFgXGjzTiz4RyMk7ImuqBX4mRST+wOZvNAWb56OwiFvYIEnulmleqhY2yuZl0jRVma51/JNN4/e3T3TWyQ+r9mOV84xjY0NHuDZ6PIMXuiwEreMVf7oTH950zxLgCnU1DdtR74MvcXVis6MPOvP269N4eMJKIUSCtut44yVhzPFy4UDkIB7tN7TA10EhGVFRSsrXvMzQLtqJ4wc5ZVkmOQdlAR+6mOfK+wxMwl/XnQ2xB747/BY89uE776RUeDiA2TWDI6xcNs0l26iSP0/43KKMfOa8kASvv2LPeWdZFvjYNOwF7YjQCVwF4yYyddmLunrrjLFsss6zzuSUUpI69Mc8oXzBhmL4sf9pTfNYivlIELTBn+NgmmdyCptydRKiDP59KITKdcJXIaeErgR+/CUiBFpl5LD/Qc4Rl2lW/OjB2HKnmP8JvZ2Qx/COGdvBtm1GjpYalfYLbsosMn93xg3bIQJZYMj43KcQTwkfnTr3X/FpP0MaXWInHuBMzjd0VckKfydta1PH364cnJW0DSfGwuAA7I6s1qZ72Sehh+7Mi8cq8/WAhuk3/Af0GvQAv1zO6OYy8KxsbERKBV8pxF5l7LXeri+29ayCD8CykrtxWG/mUQ4Ak6exYcv2pduIIE5mLcts8K9i3lIP8ozzmzcwOv3dfUf/rVlGCjrt4Dvw45U5jp9b6/RbdUevv8ZlARNgHryeF/322zdV9Ouy8v8MkQAAEABJREFUEN8RocZkswPXwL2Dz/5Ta9U8T+iYzt6dpMzkVPejRlm6IkV754siUwmTU2LfDs9jXsEGose7bpmB2RjDbeN5mVWK/Qz/pq0ktJTYSXqQDx7EZsdGnZhq2HRHduvJfFlm+9cOr9M0aZoW4oO8Sz/LsDHOKMxPB98BT8cfMrq24P/u15B7WaahD5GL3AUVSNCMCGUioIT9T5rIs7bFip8cBzzjhis5zRuVB5vLB/Me83FlI81yzfOieToR3ztxuVJuyMWGKAxM6HEjgTzILebXfvKLlueXD2LK8yUfbP/48Q7vbeQI017ZNHxwSma/ul5P8FY1kf8n4jEi4LniTyct81UHayCPvQ9ssDFOun+WooU4PeEL19eLFvJ7Z1Px4OCa7kq+zMvH+yd6C4VSltf8lDLrzJzlzEFsRMg4BQSPWuZJp5GbCjwkPHdFSlbhQm7xRqVjZedw450D5Y935rzY2Pru6PJxW7WxIXuQrsVYe2Je9u31BR+pigg9r8ZzB6dzW4UedkH2YOw0RGbRPC06ndnMZP40TTPvs15evinMCDGDceUSSvAkB3AnDrDOWhiTBZKVHLIyhtlfjS8iqA4JePPqceAMb2f0FhHY1LZ9KCLgNZmTvkNlV2ubVuLS/zLCxvpwnqcBI3zLuHnB7562sh69T3Bn/ktn9N610dcwvXfZ33fmFNaN/W0nhjox07uw30KZ6dZZyxzANjXqIwIxeYZp57RG5U68HLzbxqWk0ct8AU7OWDm82EcclTINuZyz61Sx+ZlxCTr4zUKZ0at99iBXGq9J6etaiY87c6eGUROdV/zycj0NHLUkOtegKcGffD3vHZu3o6hz8JA5qSPfj9/fn/rs5tCl0SvAkeCYR2yZXgR1FBqZc9pv0R/+br0ujHlnfH05Va3bQzt+btuIeLfPm0+NK57f4OEjx5PziPE3dOY622IzDnKRqLAeT18+77ldKQFvUqnianI/56t5nuC3qk6Tap2ACbrTTtzZd19eTprICa1195H16rn6+9vHeB48ooOOTjq5UAr8umomfz8cQ84/DGYF/UaERPuG/FShR3TmKvq21rSSP4K5hmVJ6iNSO/K8vb1BaxdVo2R0DTj05F9otd+XIrkPNy3zm/7+74omxoGddUhB9lfySR1j4gILliXUoNvh+US8uFwuixaeJ8ZPwUdFWdfrmUMt4vDbohP55TDjkkom+EPfv131cjmpH4d8WQ7T+/b9it8fyNiVwEaEFuJ+8djCGFfwvaNJP3/c9fG+6ca8rTO3PNqq1joljI7iewqXRT7fG7KHepeu16sggm648W4W3t8eHLS9gxNfG72T72SO0OUYnSbBT1cpUtDU20k+1Hp/fxBfB7F2YIddtpH5TuAavvDjx4/xyxeOn8t1Jjct8EMjdPct4AXEkkICx/0rRuGL94jQBOETuXYl30QAxacjhAsg4Ap8hrjZuhKiic7OrA/P16rX77Nev82KXGnboZ0UcTXekQ078qIAZ6iAq8j6+vH7J7r4RHZR9+RlYqwE9Xg3/hOxFxyQ3Tis3zdgwFWnooqNgrU1y0P923+Xev+cdOQmhv2hO+sHaGGJZ/7At6SmDuFlmeRSMof/Ok4rCvfY4vWJ94g8jtpvBb/qs3wv0FTsUhxCBehjQm9F6xiPH7oz9rpfRMjXRn3DH+cvetOE7EWyPObftnqQ88YYy3zgYMztzmERmsk9tVZZz538tjNHuN923ZnbNRypYxvHwIOYFFcjjh+Pzji44VvkKmz+8bHJ/uZ+K+MS4uq5Xjn0Rn74y1/e9Ze/YAMOJD3nOzE2vb5MYJMipUpcznNFVzM6rJqq5yRNFb2jLnQJnFIlK+PkAtwCzKRSJ0UELQlMH88F3S3nytqmwEPVPNaKYj+w65Px2+I4zzrOV/KP8+c8Gc64RL9ZbhNXx4YisEpJfKcpuR+to5uHai3EJjjxlwdzAlDBV6XvCT4SOU66vswjHiJCvpwjWwMjejZq7+96LtWo7PiM7W1IXtXtYPJbl7tHCpqp5CUieK7UF1nf1uft/kmsPfTx+UF9lfNzI6eJ8rg36lcJdNNU0cuEVE0bvmBagnYWKTFcQ0EfH+/guuvj4wOYVdbDNE348EZuAA+9a616uV7RQWPeeMfOn+SPz0FD49pVsEWQozvwC2OQbWxf2giwB2OCwc7smZ4oEQGepwylFGydsm86t3V4CoCDeDC+x23Wv/2vD/1OXA/d0f76uujCwT+plb4A+/PspFpSlbi0L0yz7aax3rqTa72vtWG8HV9v2Na07PeREmmfErLeOm3igpTMA6rijTa+FU3BfoRxL3PVzJhnWolfu1R8xcWg7r+yv2Z6Qi9SKCKUWVTrRJlV6KcQdV+FdnHtzI3awQMf40GN2siTvu/sw/Tehn+YtwzJ3UA77n7e9334y3E04qFhOzhALttcXIHMSeekU/gF/tyPJunXQ5cO8kcDRwZUIkL+6STMjtOOgkP1fgzHMVPCCYSSnnWu74oIJcTE1bsGM2as89LBZUHHvQHAp+GpHYZAyptGf1BQQ21/lsY9ImSY9F0CDqn0vGiWYRpCewB/vj/bmvFTQW/6POvAOh5CQb9mtE961Bp/gJousnM8+UaQkEw6FEp+hE5EwNNRAxYQxJMyeH9SMG3Axztf8mU+D3jy3e/GnyAupaimSygiZBVGJN1CDVoNffHBwBoX5GSHjQj0IhKZ9GDxGeCZpoLDhcRHX7IETGYG+IAFkfEdLCbFZRQFZ46gnQbzjRMooC+BBME6fQL9FkkB8Y5jOskZod/1dVlnfgQVtzKcHnCDDd5hQ/aBCDCBV4NBQAGKgD4A4Vfe+SgivgrwwDb6dBeeS5lkvrqCHsF3UYRpcs/ULz+kURGhSuLyMyKiU2zUpR2Ht8+UEk/4TiX4DWPbhKyvNtpAKTdLwb3pILkc7o8eDwqQEgwZX5egIfpJxu3FpwelhvDNjeAwfx0H6sIHgRfPIp5khYKnAWh6fTwD4xfgEAW8qYgY9+Z2+HCCKyRwg7kuAxgFP2CGpusLPjbo0sd8jtbQsA3kFPhIKUWGaXQwD76bh0rmdJvlDrBGxNCBYSt9xLWTjFx4FM1/FL+PgmyZEqjl5LYyYFh3WWyfUMFGZapKCm6PRnA8co64ZuijKrl05N1YqA5aRka7sJssp7tQLI+bgrZQgWZHzqZAxhA/EbJsxpE8ZxQVfEpZqA9gpQcLSuMMSSX4wjFgUQCAr40ybNrEs9BHpxz4OIU6eghScqymQsxF8VzukkwzuBt/48t5ISBiV2KdLcD1vFKZlUfyATgtEy9q8MLYoQebg6s7IDtiaNDhO0GeVLgY3upRBnwGfSWawBuUyjPAel7WSYdIxxfNt0umFC4RGvbGz8TFK+8a/TOKKvpznX26FPhFro6vhYROhM13nvgAlCAtWeRJSAVfUhcKGhMddiYOD3LaCq8ITfU0zbBfZduzltLBpFQ4CSgUKLZDa+AM9BUBra4CXh5V8M+CDgGDQjxDDBk9aSm1CDD0An/o8c4mpjc63Gee0Q09dnJrBz4S3CUGz9NcBm8RMTYpAJMnJCVTM21u7zihB9UDf1UkfMSgkxkyr6iGe5H7Wu/icj2iqMKUeTCPkB46eTC5gxXZR3qEAjyEFLLu6EXIFcPHDDBoc+AlLsdso9MTTwOXS4eXroiUaWZiLwMAP/hDZ55Mum8GfDfJ/FoPAq7jfwfx7rxmmLB/oOCgvyfBDdrmX1QYfyF+Q0UBYCmpeZkUEWPzKCJ4lk4sCq0702jkyp1JiRdFG3bZtoa+RTl0gLvDzDRNOl/O8oSzTkXGG+A3vxEx7LSzMnaMN+A7jlMykR8cbMjMMzDYyrHkfHJn8qgQ/RZFxIgt68C/0ekFhMdW/79QSvhQA6bLGxaoY+g96ZsYL3rQlvDatOGnXniFEll3aD/13unkmG/4hvnzu3k8tKky2SzTpAZMR8/N8nIP3gM5GoHfRl7sEvQsV9ov56oZf55IUtxUsAepVAVZGrGCueDhgDf4o2dESOijc59sExZnlzMLHRbzNSbt5FgvRloTOg9BVp8sSvyXw2XEY4GGNM+LVg6XP9lg7ei7hKAh9Fi4BxPUFZdp8iLtfJlZ8L/IMhX4nJd5wMDC0461iu5CTB3Yv+G3EQU2k+K2FGoYxbr9HP8iwSrrqhFvDMuqdWbTZWVRd9eBfiPoC1ORhbaigqyhUFJvutZiSMpSsCrahHhDrxEhKmjpqrRVdLVjzwaReSrIXZUY3YudeZ6Rs+Mzzl1YkUDt4BE4fEMt+ELV4x7q2ML9ShXNh6RAvx1fXhQsOqybSLH4mdBhwi9+0+7a24fmJZS0wQ7xMtNe1VHInby1siHgmFHAN4z7t65XNg4fjLP32wP+Du04wcH8reE/nX50BkfBNkkJmf6B3jc2fjMWUBVKQBOiPdTgvfeNPqmOX6By2kITvjfZdmFtSiUTXT+LQjKp1ZsM4N1Y4DxYMDXorNbnJuwUOth4OHjet9TOYbc4+BcEJoQtEcRYBQb82BTX1nmZlSCfUOSMzU3acIW6jvwR9KFvwMvCYnUyfC1S5CgRoaStIciBgVwwu3zRJI99pQRyzLJODjaKQ/TV85qgOS8VOGnHJzZyVERR8DN0C1hE+FvOIbUstNBOXZ0qeAv0NXRzPp+V1G9s/Oxe/dHrACcdgAnZvyJSsKvzeWbThBgiNkzn2RaKFFeosUGwY+POvbMpRCrVcTRKp00qOQ24g40h26S3oqTuRgzfiCdvYtmXSp0UUeDPOCXr4Mam6x0/K/B/Jl9fL+chgHNFQ/6+H2McUscv0VfDhh0bJoeXYxN2eeqgtTbG+I4PRUgJRyVSBR9L1laBn6VCE3QqftXI3c0baBjINpscf+TIBZtGhA50ARnuG35+17bf9Fg/NfTJZkBmoMMiSFBCEU2OD4GvlIl+MIKTFnLggcJc5mlWKUUCdt9X4A9Kl+WBfZmPkgkuPa/Q4Nc8LfiFcbl7qY1YrlrOoW4Z2Gyc5gB3qJaqjAQHeIfPSqDUNBfqQlLqTqw4hrti/IBEHT0J+MyuOwdt3uRVXzTVGfmkcDBQDHdg+5W5Q+/wj5gHuvL77cYGKnXiCkrGSaEJv6xa2HX5NeZVhMhSwAufwPm9oifLleQr27ZONDB2hQ/FoFsrsYqS7syhH+y0lixa5gt6Lhz4NGzU4HvlbnutI34QatC2zSNMKzWuGNzxCPN8Cx3ads+ct4OzKVRke12v56HXndjZyME7sdQ6unWBn1CXKObHMbewcXm+nHT5+ku9arlKgk+jLPiX9XDmMCcLQuKbB/qb54k+C/xOlFSm8K+TIqt6kBthubkI2rQ17GU+Dmwx5iu1wkbIMWWOHA8NWwRUrd9peuIVB3cPNm43DggTInVKTVOR9ZtRdPvc9MYmbCWvLYzbaT9f4GUpmpZDC5vgnSDbj33MwRvEEluUMg1+rYPz+bH7MXUAABAASURBVPrlh/RBrsCnOrxk5qBTwF3QS6POeHZ06/jYhk9JOzHfoREB3bnCX1WCQ8SscXh8LPhPYx7TzAAyZtbRbyXfuS4idftclVlUSqqgH+OLCFXmCaUE8MJFOu0FuBBNco7cj02+En5P2BNWgCUPATAzLtt2BRxZgIqNGHZh0xM/Mn0fCt/x0RN51RuOuIkOxqadccr32/2mHf1tvH9+rPC5yfm1GRD72s9WdLExlm30W7k/WJe5OQNfQOcRXRn4BjqUAt1P6GlCnmQD9iBPPTTBYylFESHhL110lOiXCuxaapVx+pdnboznQduCnS/XSc5RuPhon+dFHefb4OnOnLbtRSWrssBDSssyyfbcyIsPfAvk9E/6NrXeVLH1hZiwLiML/BTZlgf2CxVNE/1LMF+ZKIVce9fjcUcnDzLSQ3UGCjmsl8djVShVC/iR3XpEOEXwDcMH85Gd3JrY7sEhyMqcsyN7gW7vXXfqKv5nVbiv+bL/974zZ9oV6KWTr3fGu4PYCmhNEz6IH7q/iNfGOEgagGCBj6IEd0TKNgnnL96X5czm/pVxescWmxp+msiYiJ5RVCg1rP8m6/4YfGIf8HdgzZOQvtvn6VPgudaKHRo5btXH+yeybFpZy1xevun6+qqSVYGsFV3N8BzoR8ytGv5sWYw3odmpRxWqxOxB7Fkn5t30GuPrwQGO/eJgPI+Uwj8RMg7/EozjasUff5InnI+HXmTdNWXo6wr1Jq34jPWzkP8jwIFuj6HboO0hUXdaLkp4TzpPdVKoQCuUUVWQJYj9Rr8+9NHUQZwFpUj0kyL93GW8tS6qdabfJF+jD/Cf7z+Z6z2A7/r+etaUD02l6l//G8aQ/inPU6KfaJemOTQzv8vJeNNoZJ04Ll5fFr3Q//p60nLqqvMhkQMOHMI2KSXAkdDakCIVIfgpwE74eej6Uuk/63pJ3le9Xjk0J04zElh0hmE69u/cTfNgvrVjj5Wx58BHO3OHCm8z48ed/HFnrHY75PXg+fN26JMDp5WKBqzQmbju1P/8cej3n3e9vR/A2lZFPjx5eXlRyarMlOPiwfz+J4fDLhGpE7RevqX+9K9WnU4XPW6dw9IH48SKXvookADHxJi56OXlu07nkypxP3FAPnOQ6ljHvJp4/gkP7+937Y6vrGooCS3i6cQgMq7HQ/6r5ShVBX9wHH98fMqHTY0+7v+B7wWxUrLocl10vlT02aDfdVr8nPq7f/XK3LZKISXEHdM7c8ofvzf99T8+9FcOHD9vd/xJ6GMf5f3trjs57ISOt91tXfNJIrzU+Wn4YUGun6xN/7u/vOkf//Gmf/iHTf/h30v/9X/1oR+fhzjrQyepRu7uzGGcY86XK7pDz2XSjcPT97ebPj8ess8W6k7nK7yeiYmVeeZ98OSYjEjVutD3glxnlVLUm8gnku3kvaSD+QNsSQraK3qYtJMHGz50Zh3gvOH4m6ZZos55HJXr9vkJ/UOXy1kzh6AVPwzoFe5ZQgKoWWb8qKnRtRMzBR3PKs5H4KvYtxAvIkbF+CdciGEA//gJj6Ep4YU1Gu4o3sCSrDvRyrGrg7/komW6apouev3tor//12f9Z//5Vd/+XKSqcSX0k9cJOtMkZQo5CzJKP39sHCwfumHHbbtpI/dDSPNctZxmdDrpOn4JYYKflQPID+5N1teDNeFPfPHHj1U/8PdP7L6jy/ePOzGyMh5ItVSdOHxE7cgtrj7odp4auZUberFamwIfayTOBg7H7wn6EYlssyICOPfFP09Fv/12lpSM1aJ0JePG6RKal646Ne6h0xmhqZ/QcR25iC6/Poyd0k2R+5AvqA++6DFo8arjOJC1M/4cfoXvHf96yIKVqAp+UpYkVVGw/Wojh5QoOjH3uzAPMF+WybHjXC76uF9EgvtANmDJDyfipeITrR/45WPQcV/zbR/MrMB3hRI/PoH/pFonFRRr/ENnTXCzS3iJefGcZ8N3siSwFT1t4Cav2gEioIEPoe8aBRk3bL9pJ39s1KnNenxe9G//T5MeN6ksqxq6pNuw/Q7esR9AloYlJYqLCPQAraCUp1zLssC3eQqVnOD7LPvEgzUUoaSIUBIr0yTVyc8ps/esm5QFaQwot3UpDuCKJuyZpWmeiwq0JhCASigAu3XKroigLSlSyVRSBLNG5+eSAuZZFL7zReOO3Qkv7C3KoY3540rxPpPxd0HGX9z9Dris785LgPMgxx7gaYw9vYc6sN5bNI1R3O+rhDsoFFFGTfC9k/eMs9E3u3tTCQ4QQYJ31/XmGjOC1Wn3JyLER8lXIfAqiskhtOHoayDBkPs+u6vBeae4qX/h9nPEE5efkYtb/4L96jjaU4EAPNIuNfAOHDhQN86Br8m8PoMJXuneqW8UGTHvCQ4b0XBuG/zDt3EPxF9fbnO/L9RSDAzy5TajHDgg4zpQ4CypSkJ22Xd4MZAkSOqfXw2ea62acKjKABXgPkhErnc/wz67duQxHtdQgONbETGKgjdKRf+oH0fs6IW6rw/iAhLDsVY2brzRvf6avH7BmO/xCM6pVtWpaNiRzpbfxfIOGOr4yO8urvO92RZ+oQy++VqZdLpsDOJ2cMu37Qe87H/0pxvPEmRV+IrAX+hrUyVyJe+glHnw3fWBRK6PCKoC/0sCdJIXNstcea7KUhQZylI0ZJGEygdtL0w2Jrp/K4e8GPIg7GLfWdHVTmAU+lf4EjT1dXkw2pjIb0zy3M/wThAzyceJNWDLcnFDLvNDYoGX0d2y8WAf5MbH2hR+MMH/Qpl4hv8/4M13h/cvJ6NHYLBC8jaOiJQgmCV9Q5fAgTIC6nwOmB2FJGE7iTp9XX538avvESHjtI6tB8v2LwqzAtcb1glwXubB77JUzTy7r9v0dcGGrIeDrxWfM66dmHBy25l1TPOsebbcLhVchfeC/VK+IkLmt2TRHxdImw0Jk+n2rwZX7dhrx79WcK/Y91nasG0HvqEDg0eE0fpRmaksRYX4yQz53SYyDZcDfJmCp0kTOt/h33KsTLotU0O2P2SGNz5qMGOdi2ueqhYW5AtynphgnBh452lGz0Gr4IoCQfP8QEfG+SzH8FWiQZV8UsgROwtDzDl4z1LV2bhtLDYe5oXFBWhUMoGv4C8Dzry5iKvCv/lzHMK2UAOwUgG/7en4K5lDB/Nkm9gfXWbh2pqXQnE95ZSqUypSo0zkDOMwjeuVyS8bT8/JbiMnidLQSx/yhsTkzDhO4DX+Bbwzfj/TEgPOdryxIb1ixx27rgzgzl22jxc481zoW3Q5n2T5nIcb9l2J2zuHIVSqYNeIUGLXUEhKlSzwPcm8uvBKvW0g/cox1mNEjB5udPwXcL0g1+Vyom+4eviVfeEBzdUbHfSZ54osRTMLJ09u72yMdAaQiMCeB3M5W6Cjj4P3Xb4yi5L2WisyLehhgjY0AJ3xm2VBNxN1wOyM1C4AqMCT9W6ZPz8+NHSAYf3XbtbBiu6O1mR469PPD/T4wF8OdAUFkzeqoaNSEr5n1TrpYEEyQVtKFnIPJuwPFlorm7d+Xnnn2Zu7yL2CEzKqZdK8LMjgCaPvi874u/mv8BpQc0nTwXfOTESneR60zd+NhTDsa/AWqZKJricV9LLDzwNaHeNMvC+OJQ4gagnaUwt45mWWr1KKFvg4AXO9XpGnyv2sH+Nx3l4da+SJTOu+yjH7wG8ebJihZgm5OxtHnUVrRFFEKFk0Lcs0cGeGfD2/Nfza7y6NcXzgRy8RoQCXuDyxnqdFAT5Rx9yb2oS3p89vbIZWYnGe67MOPD5Y2fCvkH+EPopm7LIg64KMLjOyQ0aDC/SDu6HDAz5TZ3R0IhZRCTgbk2n8gbELME3QQvzRb13vetwbk3Y979C8o+93Nq5sl85E3Rs7M7lsnk4q5J9aK/F3hp/UvFRN0wQLobe3z+EfG/q13iOCRfKDBcBGO+T4nC9nnfCNM4ur0+mk79+vKuS4hYWM7x/v29gY2cm/7JLJMtsnbcOG727I4LplORGHx/DNG7a73W68b9qwr20a6Pnb61nfvr1QLmx2nLBjVcki3Fz+Z9kmFgKlSl7ALcukidiNCPTV9WAD8g5e+8WKPTfGfBrkw6wz/mveL5fz0KvhvOnh+PMCd/ekx4pWwb8SnsDHZsydhWzHY05sONepyJdzZcVIrjvhtxcWwcECaJqbXl4XvX5f2IyalOUgnu/aNpd1eMULeamUic3LRnyy6GJR2Dk42BmrvIGyoasHMW+dOAfYJol8d2TzX2A0/Cwzh45f2TDrLOhubDA7f3SclCZYTB37rM+Pg2I6XR9sTHljpDUSFRBBfPgpoqsQl5FikWe7H8gv+nfta6Cr1Mri3erB7fT+89DP31f5LyZ+/lzlf7p0ms7Dpht+aJtY31d4s8+9vr5owfe9KJzqAt+zUKc+Pm56+/kGJ13W4YIeT/jYjG8WfF3RFBlyPpmJmYUYul5P8JqUiv8uioBpSSVTlRxl2oa1L2/4lPX3zmbSnVzhZ3Ed9kd848bh6QebEZ4PUq2IkPVqnXSCMjgc62yb2X/Mr7BROyZ4L8TLjr9vepBTM4vCP/A64aQLsmZJ2UcneLK/ub7UAs9FjpGOn3U2gz/e0ePvD72/beg5wCLt2N9++f7+Dp3biMUGvO22cbD04PCjMY8I/DQisRV64vnKJliH0Z9vb3p7+9A7Y4z5q9Ms56lSRBwkPEyIFPRDlCETvoEe3tg0e3t7p987trzhCyt2mzUjj4hL+6dx3okvw+37SvWuRq5ph9TIvw//0sDIIxpXh+8CYetkIW8EdrL+V/xkxZ+naSHOX9lkORMvi86XIvb29fKtKDmItQ38m+Uv3xZ4qfJmaiWPWUc789uSqdeXq074zUJuMo3z+QK+izwePPDbB35g3X2839h4+kD/DS1RMLRt5DIvCY5Jp3PVafhhleuTDaCZ/HK5zJrmgh7hAX9+oczzNN7Nj+XsbFi1oYsd/a1sjDQ9WFM98LXVhU0C1CFFR1fH8P87/G2MI47FiNCvH/ligW/fdA61zzzI7xv2703kk44cdxnXNFd4PjN2XCln+E7aNyW6WZZFp/N5lDNzrxPjy5k8eEaek++Uy8XtC75xUSmTShb99a+flHf5sO3GoaXwk1pnfOFZTuCdKREhX6YV8Xzu8C3G4e75bgttbAZ9cBB3x2+9hrMtLK/1y96fvn0/MZ5c4N1+2bRtD8aeFf/b1RE2jRfUjokPYqK1Xcnh2JkNvOtLDl+5cL++zPjIJPNS8ZGJ0rG0+XPMvDNG9WHzqggQ0mC/NeyFnPz6esW/LqOtQfedsfSTuPhkI9mHtj6Q+XjfsWtXnQq0iCEOZo62SeTg1fM3crPXEteXSf5LqZdv3L9Xffut6vX7hB2qDtYFd/LGxti0Mi7ceJ7YfH15Oen12xk9LII8cA1bJL581YnY2ZlTjbHq07G5QX/R9XKB55d/Wa7GcR7tGSkhdMcmI+6ITY/CoQY0AAAQAElEQVS546+Gf/+hn28/ZDu8ILtBI0KZBf3v5LcV+3/q8LgE7RFz2PIdG/z4+QPNboPfK2PfN+LTvH///oJf7vr584Pyzvh211QncMJHdPoc8pWZY03hu0LEyUrM3Gl6wjgPXF8Ktp1lvb18q3qlfPttxl+uul4XTbOgdZAjP2WePpmPZhR9e/1N59NV9jX73ErMjPGR+FmJtQf568aGtnP/O3nyjcMO57O3n/BLm7gqeXthzRSM6Y0x1fnqflt1+9zlnLKjjw5cyRyy3cllnnts+IDQ4co6wu8f8PSJvRBcWYpOxBtd4O+sEzY9ny7E3ZVnbN47uFf9stNzXE7ZP90/IjBl15l4zjDdooX53cKcynUnYruWlPBFTChAsOFTN+8fPyUOEOaTdLlWLci2MM8cfsp85fpy1gwu5/jWmuZlhqeTZo+75NaE6Y4enG+MfxTG50YAvX+8Ddvd0al9a2fNU6fKeNZ0Rw9X8vMLJzwFR+vI6NKAgSEljCa4vb/guUBE6O3nJwcc73rnUOpgrA49f2QlIFunrExEXDbGSimHjl6h4/+79+XlAt4cutqIMXEZj21mfiNixMsrPJ2JH+sOkKH3G/OoB/FoHbxycLeQ45yDC7aLSAU/1knJdBdoeE2IJ/CxHIb79vpN3759U5YnTABJM77aiavGXGqHFjXerAYmc2LMl97f3/TBnOjzc5XHYtKEDg6JO7nUOTBG/NAPPSCCCvPvLNK37y/67bervn27aMFumXX40ecHccg87Y1DGP/yz29/PulCXjJf2/oY84p5rvRZiK0LfjGrwI/L5bLgZ4tsR4TUnbiY8Y8refLMOFKnwhjGQERekZL8/V2//elVlwsHAox5guf/4n8GT98vmqYJjrsiUuYbF0AjTXizxPjQmMtkxhj/AcXnJKZKiiha8L+JPL5zaLksFZpdIHsWceOVGxwI12zcu07Azex9/PnP32U/P51Cv/3pin5Oykz5ujMfvHNoe/eBIvPv1rpKCfg/aaGv+fz27YrN2igr47dzyRN+UyMWmsf6vqKjBGbDtg9yziaGL+zWBpuRRYQTpcFsArNRdkWECm3zPKHnhO5CvJ015jovF3QwC7Flnipz4Rtj8IP1ntB3RCIjhXjX13UiRh/kNq83pC7z1pm7BnqdQDT0ilzKTY3x0+OLGJ835iSV/ByBNTDMPFfkn+R51/c/Vb1+D96lko6nAHUooPn9+zcNXUbnrZOPZ/3d3y/slzyEWHIecD74YM71k7FAzE8b9LxH5LGYThL+Py2HIqQfP8R64lNS8u4SSnhXrhJ9//2//12//7UynuxayeMHcX3ngHXFL/fjWWe89vkbc40bufqT+f2NPamSFX+qjDfz0KvzckSqFOrwr5kyVesbusz5LbvtfcM3fAD6k/n5J2unB2tBppwKeLySN67sVXR05lJKGX+NGVFk2d+Ze1f0jsKwt22+cl9V8LHvxOpvf3pRojvcTp2vDdttjM0PZFuZG2NCKaQ///1Vf/67byoERGqSr539+QK/9/uNuAQvvtmJNyndrEA2PzQc74F9QatAl8l6T0HLV+kmAg+uM1/p7m4DxB/LBVv6IB85BwbtnnMPHmnYcHSGIvxWmhfp5fWiGX+2HBkxctkNO9ywwY27x0/nY+t/RUbjO+PDC/PrLBLmGHO+OzY17cDujfwgrgf5fmLdv+DDE2PzC+MV1VrmWcbZsIOgaZ97ECcP1iHG41x6Zy09QePKuPfbn2f99udFr6wvpqUrbW90EMgW1h/zXIWQqerEWuBKvpxZV4jL6+6VucSd8cH8P8cTtEgI3G6fWsi99okZHVxZi10uZ9YzC2UiPhZZv7gq9g7BquweWemvRh1IbEPi23G1LItmF+S7knMv+Ns0zeBwHDb0tCnyiaeUogw/p4w4ooC7Qvckt7WmoSPzbL26RBDv1FuWYz/kugv+7Nzu5wfzmQ98eCfOLOedfLkDdzC/ba0T542Y/an/8B9+13/5v/nU59tMXlmhI93Qv20irl88+l7w/cCmmZW5W9XMesp+ZXzT5PeEX43LPDQYDwV1BfhnKUVKCmrR6SQtlBl/mBiPCngzqlwiyrhXxsgZ27ufvq7MUK2TFpBM86Q6TSo4n+t7bzJPG/vzjhtYGL0ypYhQ8NDxtZV5x0axT/hd2A0A+XL/3XvgpC6WnsyDXCuFpPCX+tBfg5bxg+5XA7S7bP8sKZfCvZRCv6e9VubfK0hbw2bYYRwAW1FmxMgjBgVJoWamxEXVYJJH0R6R4vaflFCMdslMeRFjBnvranD46w7vhvqj0KSIoORwItOJ4F0xYHgc9QMfTDeKRhvtNBq3QDr6YRjfm2nChO9uswK6YSgR9JMUyKD/P9dBfzuqcf0q0rMfwgjti/FbjIMonFec+mCRo1/XHzSefSJCieG5IQscOVYp4vqFv4PDsvndMnWMG8gz+gGXfgYdN2VK+Bu13B0UMR6ZwGhw6T6Tjd5MqwOfqkwCxIVamGygDSued8GUH43CLDUAOhV+thPyqlpSqeDHHSzvrl9wromIQaOhN8O7QFnjsg+58GK8jcbD5TCeQ5bVhWaBRgo+FP33XO7f6Qt7WFIGla/GJN/3BEHEszOsIGdTRDwLSivWSVR1JhJOpC7GaZ7cPzKUwPGhj0YxrQayiCcecRnPLxjLSTd17LXDh4PriaPgGwf1dPj6gEEuhnVVScl9XUAvFyyj1hr9bAGNuhBUYGTEAAufiBh8hp53fV3Wwyj0Nw6XryZFxMB5kIR3ittc3B4R4KNd4p4q6Ulnk2E7sh/QhAMV9Nd4Bwy4UKnliRO5XW/aHuC9GHP8zNNCH4SU8VZQBP38/FVCCpoPkl2D5wJ+J9XKPdxGQWx12qyNTHgjIe/Q25HB5eAZ1QPTCcvGJInJsUAqyNE5FDylfvmYcZcsMt1RaA4eIngAsjOYBv6aTxQKcGVMEgOPeObhP/mgN+CDgd92JBwHVFeXY3SggY9nJ2B5CPEDvZ1NAMttuRo6jghaRavG5TbzPVSOAjp4IKWAkCexG8ncgBGhiPAjxfeQcYrLujtw9I2NBVQFnFhQJXahEVnR2qgrJeXBziWLBDtMlB8sLDfiaFcj7yZ0I8APL+KapsIgPA1cNCn46thqQy7LFoA28hpsy6Vi10wNeqZjecxbyYSnWUlsPpggedK1k09rpY4+WFJBP0WDj6aOQozv4G64hmAFANiW76LeujP+UNGEn85zVUSQszsyPQWY60ydewUyNt1ZeD7QEyIgFzMDiXaNy/SMD7MCu+NrBzp6FlQz4Cp0IkKJAg90sDH5MXyDHymprxKIQlx8FWTLDE3TBMtt4IyggeYDA3gibDwHvh70r3YuSUs9MaGZ5UnWncmu8TeY3ulzZwNiZ2Ix0JgW6My3cT2lFrS6rMMzs+8FvQgmM1PGXwY/6D0LsbRpYwGwQ3/HHpDAR2YWnCedmT3NTDBrVuxfhr4QR7P/YhHifBQJZoi6/wqeFd1aLhErsiMjEyxCt6C/oixFPrysRQPnyiT/zsQRFEr4i5Ainzgt08ok07hLregQ3UpK+I9xrzxX8EwU53ziEV5DQX2qM1mOKNiw8SxV8kpEgDwUEdQfwBWVMinAWWsddvfihXUxPkS/1oHtEhUrk6oVe3+yYWc5NxZZESHzbRmtO8CBD9lfH9hNdI1MDdsAFEFbkyZo2ScCupiUPlJIAlRUKcJwbfTzmAAaWoP6AkzqxMb2hU3VhcPVoIP/ouWTBdSNhYyFjZRJs4FzHzY+yA8HhNINYDKfB5sqJatO2BmzCHeQdSDstnGgGaoaPMJLYW4RURSUEzPqKwuBmcnxHRk3+6LEhsMs40FMWDjQJYJSX0vwLd532YfNmW3rvpYLT5X9+oZfH+QS5xDzZNoZqWBR2zkIW/DF0+ks9zFC2JL1VUpgSwrkThzAvrycZN1EdBlmmvENmDrIIYmuHDsHvkoV/FbVOulyeZFg0zpYllnj4p0Pj6laZi2cOvku8k1GsllQFdydvzd842C+Y184wWPJCZ46i7CdvnXEkmkbvpSUFxTOJaVUzfMix2knV9vHbJtIyXx1bNEPfHhLNjYg0GedT68c0l+x20Xn80XhHwTd0d1Evsus5JkuK8o0H/DWcc7WDh3ejJo7G2kn98I37ONFQ9fo5kAI83QAv7GA771jy4ask+ZlUkKn4rsVGZwvHsQvIOow7T5+NkxH1wXYCfk6uaXDm+1tv184PBO2uTu2iafzpUrkfVyU+wRflQ2SB5ud79qMH0FmbDLjb+bH+kYU+TnDvBctS+V9x482+eDHcdHgafWfAuDHQSnwcsLXp/kpS61e/FZkmhRRlDkrM6HWyLurDvojvXbyfJdk+mc25wXvY21wSJGSNxDFRtWDseX22bFTJ/6RgYOAGxsjnTzUsSMqxf9p46FRxDV8gLzkDQnIKKC+IrNpSiAPyTw5B9h/uxmhX8CvwEvryFPO4W4P8RMB/w+t6PZyfcrY2SQxnoiAtybIwEvTwbxM9LFs4lqJC/NxdqwR5wWdFfsT9rSNzXdr/dkXg9lfem+yT9ivOwxu5MXb7Sa3nbC19ePf1L+xyfPJAduDA83MIsiq0TciiZFCmVRKkf1nB7fjdIeZnUPkygJ+gSfzGRGwj/KJl6Ot2L0rsVuF1xObRRV9lqz4+OuI62mu4A0BojsbM7fbB/e7NhbwO/KvxMeDDd6P9zt629FNUUTh3nV4TET2O3nO8kxTxQ8mTfiQ4ANGeD/pdLqA37wn96ApZFm8wXM6XTURl9QqUvJGe/eh4NDTJv8Fosd0eqjkgv/sss4cF424MZ/PfqmCfqSQKB0feup7Gzrw87Gn7mwEu8/EgeH5mjpfQ/M00SOQRyLE5auS0+mInx/gDVm2X/hDqVor9WWUzAC0q0GTx69D8n3UaVwdfe6a6qJlPkm9yrEZ5MqVDcsH49KBHiOLpMQHjSvQ96E3DnOG7m879QnOoH9At8qX89DOrmpA+HQ+64VDnAl5ZvKB4zmiEKMNXHdkI/4zwdFV0FXwXJDD/lFqURboR6jhp3wUEQqRL7GzD+HubNI9OJBqJBjrc2OHx/eIohmbTxNygcO++cGh7w1dN2Lr4BDmWRIeOrw88LEbum3KcF1jrr2S126jTVylQDu7nK/EwZtig0bHb2c2H8/0g1/WJSVndLsR52zoRY5n2JblyyyqQ76Qc6CfPR5v5G777o251Z08m+hung0bKsRHI4YzUy5BW0QIpaHHTSWLxKv9fcdZLH8phfpURKjT13XOPxvzvQd5b/gwm+EbemgNecn5rTVZX75vQ48a7wJ3BHh6ww4NHR3MUx48O6YhTVuxrTJVre+UeKS9odM78jdFFNUyw0sMvWSkMouyUADOr9Lg9Y49t22X7f0sHT4mJXQsR0iK4Jsc7fdaqiTeR50Em5SuCNNIBbStG8t0vszYi3zAxnPgR9sW8LgqDEux9kQdzQAAEABJREFUrgQe++pUJ3htbH4+9Jf/+ANfl1Zyvf8ZbkFu+poHVOxTkb8C7/5dkuWJQGfjuch8bs5b2LbDYEewhr6XZeaA6JW52EmlwJHxkDunuSiiy/baOTXsDGCZoZKpWqsaetrR0fMv0nYFbb9o+l7AU0qB303rtg0ZzXclhxTonJgbZRIbUbTMs7KkIKjv375rYRzJpC8+eSO+zLfn9RGhGX6fdG9yf2EDIXApkwrF/ay7/dgHj6UU+VoYx9321E8okOOpgy7UQWnAH8QivkKHVCqQ0fJHSNOcsBdCbWrEPurgLj2YQ+/MZ+ki0zJ/Z2gtjD3LUl1NjBzcQyULNBo0Dup22R8WDtleOBSep4oYDfxdgS4r+otIlTJpmdCTQpgDmg2fML5UJ4/03tSIuZ0imJvQ77DPUXXnMPLAdnjk80N7p9gXM0KKIiFnft1p0on5ym9/8thku921c0i67w/5lzpuyOq+dFKWoojQvu9+lUPgxOFGZlParplyrl3midipKsBPdR51zl+d8ezGuujGAb8RTNOseZpkvVlOsKtmUXrOgr5LSP/m37yo9d9lG549b7+eB17B+N14sNeQywgZTzb2QlbmJ1ZNUudye3/ox1/u2hi/K+bxX+8Fc8mO9gUNz5sa486O7zVyesPQB+90V4WJmbjgNmxRi+BHSuYVyXzOurnfP3UwfnViw40FxWSGUBV2f8J/++2inXlII+9Fn0BdlCVVkHeaiqa5orPCXH3WhTVbMSGUYvwH9rxzSPfj95+sFZqMOBNBFPLV0cVKfiXM8YtQhHF34kbgKiK0dDoHd8Yw3Oj20fVP/3jnoPRDP9/fFLmjTrTRNS7Px86XwvgCL8y7fRhc8bHItMbgVbqS0wJ7fr7ddWO+5jnShHJPJ9ZeX/uq85LQ79BuSmTpsO698gdjgOdSnjuboHVtGYKX4OudQ1IxzpEuOLS86Nv3sy6XEziKOvrrxEAtk2qdkLEiVyrrQc6BF+bTxz6BCV7BJdsCvublm/7Df/sXlbwQI32sG5yjHtjNuWboLFLmwzHqQyvfI0KZOcbk39F/68hSUvM84bdnWSErB6c7/mp44VfLqerEmjvp1+D1YF3Wue/41J2xdl5mRQT58T7sWbIO2SAOvlDQL0sZcWbefAgsrpWD0mVZwL3oYL77wP8zUqZTIpQuWTQDExGyPS7Y4xtzodZvjKEr/cRc6tBf//KQ9R7SoGO5O8IYB1V8Ah5FSdjquDXF7YX6DP3Ly+8xYLOkIsWzpEAcYmng9h3j9950Op/kX4rwuB8GAq+4IiREh57Q7aJ/9fcvIq1qZsyLMB/gw4f6yP+piEIv6WB+7r69izzZR/8CH363bWyDlYNc54VgLlU4LDWdX+Vg/vzAhgKv+XN9IKP3L51jGu0i3l2S+oRsiB+INoj01lTxseqYhYduPPApns+XZKydtczwSz3kOTNquhOs9oWNccT0Gzg6uSwiB65pWsZ9Ze6EKFoW4ujUVeeDnNmx2Tp+Kcv9rPMLc95G0tsplkFcvXcF/NoP5nlWA7/nEhECx0xMXZQJX8DKzDpGx7PIIxpzUMMmAgdwbmrkR9Hfz5iSG/15N+0b6x8q0H9XKVUNmwd4Iwq4NjmHNeRMeCqlDLj3z08d5jNe9fHe9b/7X7+RqwP5BA9dggHT5iZf7uu7lPKz2bl9PrQzR/LYAVrqnxCg5blrZ17Q0b35DYVgCdwSqoIHYFPKIk0zz3zWR4ihgLl414188iC3GpamAW88fjaqidxt3oKKUfiKOBTM1TfGUM8lvM4yPg+bHZEqupmnCh8BPvsrlQoFegKNgntnL7H3HR4P2UeePmg4FwloiW/z0kFKalGPVKBbQ7iIq5YkD6SSu/UlGg6AOx3ts4onD3QzSkqIOr4MKV/08DOANp47H0zcO87k1v/eAmymA5a+MIeUYODZwKDm86QBXITf3KBnnaTgJ6n3PSL06zIq42pftCNDSdE/u0y3YM2JicWEkpP+FraNzk9AY4wIReSzAu6MkypNU6FUuZ8bQ88f0/V7B88fZVRgx0ah3q8CSQR9KIbbGRhKwQC8R4QyrRcRHMLE3OXS6Ra0hQoJtpQiX4Bz66O4n0LwRYFttwUtxNNg7Rd5qv74JGhKBjiLshQSChWCHvxa3gOvTvipJK4EjiZlipKKCGg9i7g6CTBSKlMFzyT3kwLa5k/UFRI1eoP/BFemFKOEBFy6nhI0RIT4SOj9eW8K3n59LIv9y/eIZ4tvHacNIwXQ9vR7NxDv/jSU4QTnxO1nt/ke8eTTfZP+5t1FRk2b+8ZXfYQrJd+M+lcRVw65Uu7rEhFyUB+OBwA78lin+76hlzbgpinRfyWINyYoru9gen7MH138Gf5gtx6tsBAKgHjjwwP4NODcpxHAliuhD1k3y3JFhiKQdUBSTd8Bj958p0ZA+Cb332HeuFxBN7nUOmHHmVIps+qwd6UtDMaEZYdWyJM31D34KpmqDIAbcntSZf1bJw26hfqJhS8gwHb0sFM2Sie5ibpn2TxxZ9G4U6xDy2Ue9esyeTPIe0NR/u01T46OkdwRdMjcleigZFFF7yc2+qwXuoxPMMC5rRALtp8C2u1Zhiz4uAwDzwmeL3KjrymUkooIaDzv+mcX4HJf/9M/4hr887V6gskmnucQO0Qgh8zGpoFrniZ16vV1PVtE27Nk2n+KlPoqocpkvBKzM4O6ZdqPFV12+IrhawX5ZiaZC2XYhYVJRNBuJNiATQFCX7BHwWuxk7gA4ftvH7d/MgB6AGseQCnbGBzp09AbzJp1D1Au9/uuT09KS1dB/8ZkHP/p/UAZO3nxwI/NB5hU5qIJe81Mnp23SymDt2YC2GUyPmzTmERaZk/kFhbSqAe4A30FZJxbYYonf0LEwmCgy7IVi0/DTrxuTKA9od7wtyyhX/gPGDpo760z6ZrRdZg9ev3tY5qiOnko8OkW+7r9/kuVigCAhgjjrug+Rl2BlgtNSp7tNwW+fsVngtM83ew38NLp3wFOALOIPlIAb3ev+MGE/wx5LEcmMTvB94I8E8/L8Ad6oCNshi7+RidoS2UpohtxfTBJW9lkc9mNXsU0KRHoUYL/1IkZ+cyE3PoxroigPshtKzG94YcHuUU8i7onHvkKUb+D/07OXHlu8EShzTLQDB4NXmjwZzzP+IV9uHd4aC4SIa+hZ76c710aM0HLEeA78K8HPn9j8ryhw4KO0o0oko+GcAqVgvzIJ66IhCdpJQ+ZXgAftCWl02H4HLKOhR86ML27bUQOpbsc+4k9fQdMEUGvQyZmPZnHG4eXDyb+1p/1WNA9gHL7Dp7KxND0pGAyWrDfrMYkekOWHfksy4o8K4uGBxNe4xRXZmol925sFBzA70wcH+sNWXZaxUR/opwUkdhlG2WaK5v+Jzm/H3AqCiwrwhqUEthQjveO0hrx8KS5qxGTd2R/IIvbShYFm/gZkyKKzE+it2WZ2Ih/4T10Iy/sxLx8gW8bMjxG/bo+pOBDfBc2NifmYJUxgzRM32d9BPqErundWWgc5IGC/iLoKC4aQKssoWSV5Vq/Uw2/h+7Ex4385N8qPfAb27Ohp2Pg7DIay2PZSqlowxqhIHcDCVjli67ga1+FPAcP1qHlnWZkB5FxuHQ6ZJHK4KkpUgqJxUdSAhz2j0PO32LjoDEj3KyXe2Ox1NlobFo5ZF9ZvMImsbdgx7Mi6IsfmMlu3ngv6M20dg6sNtQJmfEppWgnn9lfO3nUlZGJby3kCJgLyfHivJfwab1Yf9frIueX+63pwWHcshQtp/gq5AE2/hobWqZfSqV+1oy9QT34W5YZ9vrAscyThG1hU4lfVC/Ay6Yod728zmyOV/qGDm9S4MPi2omHFR9eFttik1hQdXz7Di/rOLBN+D7UbJCAL2gvlN15nc18L9wf+FXDT8RGlZD9YLwZi0Vwd/hJdFbIDXfGwxsbnZhaWVIFecTVUbrlQ8VDpg6A8dZSFPwAogCP36epyPryxo91ifASC8GOTRsJa+KgzRtrhLFWDrpoVEnwwHsB34yOTujsfFk04fgHOWwlf5lv6yvYZL2RP3yI0kFuOVvb9KSL/CfbJMgbB6h37ci67XeeGzxK1n9HB6hfBTsbb2RXJk1B4e528xvIZLkjgr7PMk2LOvnX+r9xcPtABsvrX0qY0OEBPctRPCYxN3Gdy8wcZSbXBPgbwvfe5CujqLNhO00z41Vh47Pi37NQuXYOiMRlPhMeKvY4sKNjqmEMqp58KfSUC66PLqMOCLUj2ExY9f6268ZhOy4B3j6K9eI+DV8yTm/kr6zON4LmQQE99Penb4Fzwzcm5h7TVFVLUUTV9fqiUkKOk8wYY9oY++l8EJcuG5vQK5tKNza8Iwo42ygHm1W4Efg7frDKB4qWaybf7bR5DvXAf73heb1e0c1ZYkPcujPPxf6ZqQf637Y7Oqs6sfkTel4ZqYBeBDWUjv+J3OLivgsbkyfmTebhE95st8t10olDeEUn72zo7U75AGFTIUZM90HuHLz5ziGsn+/wAND4RMQf94YO3thYFv7m6lJEfE9K64oxw/JWfHzMc8Dncew+xpM7cn1ipxXYpoggTzYl8hSQuM+ynOH1hL8scqwc5LYbG0Af700fb4cwpYRfBXYKxqRnnwW8K7LdFUqJQ7ju+UTv2IF4oa7R5w0c7M8C2/CbddinA+MiZMkSWpifzkuV84eQBzQKbOLx3HJv5G8IwH9XJRZm/PtyufJcVYiLoE+t3gQNnc74BWuD4EAg4ElKKUKmZx+apxOvFR2Edg4N9zV1cHgvYCNCJYtqndTZFJc6fnmW4+PB+Ajb+nVFhBoGvzEGH/h0RIC3K4c8s+apgn/T477io9ZJ53lDXzv0AvwF9FUP8u7K/Oh6/QbdCr2rZuI7IpSZMt+mH/F8L1m1LBMwZ7n9IEe01lQLvhCpdPt8of0iKeS/VrxxgEXaxv/usi4rsTdPRRPFc3bElK9937URXx25jHdnbuF8mdB2+wM/6+SrjoHujBm326YN/e1r0XpPdDopoqhzWGH/WcHlfubJvHZejJubIkKOjVDAx0xZVJDhcn3VVE+KKMgyaZpmFfy0lCrbz/5953Bo229aiC/7CIigmeh8xn9nDlmu9A0550YKXUyq2KNjU9t2wd98IHS9nvTKoeELd+tidX6hNOT/nYOJnz9/yvrvMA42eJl4x2xUdJSWSS1yjGd4nLGbuFbGGPPZWgPerS7Hkx/yASBSaNjx6sM3fNh93t9X3T42/IbGXpCXfvDS24EPHRAuklIRge/hR9TDiqzbSOop5sEHp7bVxhx3nifoLJrYLF9ORTMHSKQJndDBzNj4wDHe394Gn+KKCOBnygLNXR6XnEvsGyuJ4MIh1QV9FfycToMX0/Yzahrv87LIB9OhhDdRd3A49Ka//vWHPj5u8N7QXleFtwP5mqSN8bwzfiAx8m/40iH7RydH/PjxLl/X6+AeFqUAABAASURBVGXgS2jbLvfHjUP9D2LqRhwxN98+tG139Oa+oY69S84KmY+UdSUu9/VfNL8h9yfjbu/mAPX6biB0MGjz3ODP7deXE/PECT1WYXZwHRQkBjaUQ6bdsQjpJxq3W85j8DdPk6Aw+oBWnnucrzHmaaflyrw05L9k3MgH0qRa4TuQARIr82yXB5vmD+auG/nNZZ4W7HhWJZ7X9a7b5w35N+Rv2hkvBp1ICT3cmec4n/+P/ydnLdcP7DvDiwQJ+TKs+39in4o/lkJt0LW1MRbf0dPtc0XPndK0EScH+eHAB1vflAUdJsJjr05dwUZirtYYKyNApKcsnhs81qY7shja6wY/m7/G2gEXRqZllAX/nOeqMScoknPVQa49YLYxT6tTI1/OWslLG3P0RlvHFh0egjgrjLO+z/j8slRwnojhkOuQTCEpIDjuvM1Tpb0oqLAvOobv5O8HY/JKLtvQ+87YWNDPmQP+hXF/mWeVUiWFIlykhXmjS2SnTqwZP/Xx+VO3xwfaOEQKZV6+0faEN9/mx+sBz1E2xrsNeUxTIZVMHRx4+l/+cE7+9v1FUXaJObh1vcLfnbn27faJD3zKPGYEesP23HEFbLaCKhQROpj3nVhrnJizVJJBZUzt6LSTc8SYfUauM23LMg0/OUCQwLW0ZpEJfiJm/b/+3Zvu95N6SX3/uwV/6uJL8+R+i0opg4eJcUb4QjDfzqJRl2n+Al43cgJ6IXaSxgk6B/7z5OcYsLwCc8M2E/ndY0OSPxrvAX9d8+nQ9bWoTge+epN92DoUV8N/G7JFBL5yZo5zUajKMbEyN53noohGORRqMv98KfHfStud/Oh9o8eK/kLy/2V9Yk9tJd7E+smw9t0H60sxLkKSHDvrz3/+TX/683WsxSrxiWbAHjqAaSo8V3JcKlJC5EHW60x1MLhws9wHemnkxggqXajveJEonQN96/Z8OSFXoQT6SOhXdDMz9q+iO3KJeG3430O4iQhdTaw9X79d0OcEDykxHw70UusMjpn+QU4T+mz6+PjUJ2O9eViWmfom//Kg/W5nzvDCGDYxviRoYI926WC9YRtGhNwPV9DluiBrSPiR0EBxzkCHgAz5nTcP5mTrLfW4w03Bt/DJlVzxuB/UiVgSPtNlvaHKoS7HU/NT1/C5ZVnQxZkyy7ay/3o8tJ/vxwaOBzzu0Dy4r7C8obOkFHCvg18aVYiLyhpC+G5H3wHfldjfGVfto5bdeG/OjcwDV8ZH+/AJ+hs5u5HPIgQqGDOz8Og15kb/dnStzNNv5GUBU/G3CB7gRvgjvWQZG7G6gbdhSNwY+VInYnPCaSpKnRlDK3zO2GWh+Jcs9n2TAlzlgCLxUq76r/4P1puUtVDnOOYZeRK63YjFlcIqwmfaKCNukkqafoEYbbqOigd5x8U58lke+NmOTukwPh3Zhb6bVvLnAzvue1fws5NHhx4IuQHKFygFc6O/n0k74/nJh4Z95rkqoqjhX4Q29JpQtUjDyiKVKlkfqEaKTl2M98pYMKOraZ5VaEzyTxR4ISc94cgjxIRhImLwDffyFcG7H2AqIsRHmVKh+NlM+z5NhbhJpV+Az8jQs4j7rwLRSIBS4URwCCG7WheyhywUdMb917MNBKbRpxuK/kEpWWAiKdyRfJqqKsJFgMv4iCgnQHFlpsLFbeDoow1sEHsqmIYIwbQC3E8NgETPKyKUyCMBJ8FfpzTA2qhJeIkI8aFVBNIxihPYgbNDhjZ4AIAPz6IE/bs6lu44uH5d8BY8J4B/lIxBv4PIMjUUlqUge8qX4+tAYQ087lszlQrbFj52aOw8N3CIEoIwH2h3IYcEC+MOCpyr6WCSYic1HUgCC5X2VbhVAsnlwJENd0DXiaYUqII+IgYdboIN+NRwxCw0Ikv4TuOOHO4bOGjFuYv7S9Dr6rSZNm+KlMqXvICAS8oIlcyvEuJVmV93XiJ4lmT7Wg7rxzxah0mbO7hOIbmuW3jgI0IBPdNGPW5Uo62hpF8lIoB8fgxrugWZZgaCiaQ5MXhmwlsp8t0yujRkcjFu97ZMbnfxs+uaadkHoOH6WuvAEfHPaH49VvweTSlLKiKGHI2+sKqG37kcnqi6uBKBLCtsaBRGWdNznXEYV6NuP3Z84kC3haCuMm9ud4wVbB+CFgisz4jQRHJxEna9dep7czuyjIRsgaHdeO/Um55lFX0zkoiUMoNktsN341nQTGyc8NFGoZvoTvvBu+R34wn6+X7A844/PvBdJ9sDeSNCBf2VMkkM8jsDtou4aOKbapBuZFHDW0ZqVCfz1M2eIqXKIOPitkxBG/2gp4ou3CeiiwCDr44MB0n/kHXYvwbBSv+STHpgmjmVbmPDa9WDTaqdCW8jfkAgXxFSxYeeeKmBzmEY+lp/GwPcziBqmSOwA7o9sHlHDqBVMjXhF+KyTO7jYrsc4CDtalqqAr0BoiyhMhedZvIncViQJaDphe/KZmVEKLNgC6kUjaui06B/ocKlQ39lkrij/4gYk6gTGxQF/ZgmLOKbEmBqbQdHV8Kn+7rs+OfGRtCDgfLOZtOGvBsyNvgo8DfD3zxNqsiVWeFjGv1BhM4b+l6H3jf3Y5Kzo3e3dRMOqRCXoKGqDSZKJHx0BuZVO4MyELQV8BYG00UVvl06i/IG0zbPQEU/y56J3pkuWJ3iMqzlGLD43bY/5AmTDEPnBmCWpy/f2Tzy5u6OzDaZZcxMaOeINU+g5nnmeYKXOvjzgrOWGX80XFVGGXKLq+JbWXjAbnzLfEIO2bahF+vA44Pvda6yLnIuypLIWSWibyVmVvTNC/GFjniICBVgshRNddI8L0y+ZvpYjgP9efzr2HqRN10qMC4FeHFVdDhhMx7hY/uD3whoZ1XQEBGq8C/eVm8c4QPWyYbfOX4aOcwxcmAj1AqOPuTDJOhAMn4fGHhzZJ4KkjTqsQ0iGAbVU9fVsOMD/IS/xVXJRclGQ2NzgNDXBl1cV4Fd56XC0zTomBfb1P70YML3yYL4hv0erCI8+V3xecMMOlY8NggLBvaO0h/AjgUScS4WrNMscCe44QkeHZ87hKepakJ/vp/PMwuTky6Xs87nk0qJUbzg9oZZRa8RKdMd9CFukhM56+yF+TxLMFGJ0bT9UuhtA0eRhU/0vRGD9rsVPa/I8KB0cEZil1JVp2XYWwo5pryh+TAsCuzYhP0HZKAVwhGhhfxfZ3yL/DHD/7QQq1PViWfLUeFlAmahPvH1O3r0wsp3L96t24ZAAQ8Hk9vbZ2Mhu7EhuOPHu9mWr47OCvo4nVjIQvv+uJNDN+3wZL+zDuWYI/4t34BFJ7bpPFf5viyz5nmWeVnIURXeGvBjoyUl89dZeG3E54HTndk4rOjWCzhYZ3EgrWxIPOO3DfrW0Yod7Rs3L4bQ1QFPBzjmETdnzdMknFHu98lm58fHyuLypqcMq6yLB36Cq+ILVRP687h0Z4Pn4/1Tb28fbGK/A7dpIn7n5QlzoLfb56ZPikKal8DW4mpyHH28e1Pgji5X3byJxSbasVUdqNXj1jTPKjlphedP2hsy+yDB+jlfiio23diQud86tHfgmLT3Lue3jkHMo2msxNfGJlGEZD25LSJk+e0DWSbob+DYoJ3we8fGFDbuDGu6FRj7+YlNGNMfuNmUu92RnQOgz9s7fr+rYg8X0IN/kvUhFo45FjQHvnkQOzMb3BddX87D1hEJ7ELfAnyqlFRSDuJHxKr13dGleanESClFNpj5WFh0FvQwo6sJP+72McYmz20iyvAJ42lBF/xT5BFvGvqf7nx/+5R9/Mahkm34II+4T4NuB1z08aHdw7bH+IX+VzZcHcuOHwFQiPlpnuEbnsgxDzZKG4eS81KQiTxxqTpxmH46p1y8Aee+Ls9Na+SuM3o/VJA5IhQROl8mGcd9+Owq23Rn7NrxZct7vszALPQBHt06H10uJ12u3nSZVatkO1Ryb8UmHf6tO9t/notcTC+Ryb5mG4krIuTYut8dvw9s2vCrlQ2XfcTE+/sdX7lhR0G7aLY/uCwLOpg11VlSEEubGjQjQhFFuKM2xjHrNZFzQWe4qir6+xUvrrd828jhq25sYHjecRCvgd00bIuPkuRcJy7378wfgw3Cks+NmQY8oaINv7f/ADZ8+u75C7HkOK9lFqwxpnZ1fMw5ZMZOWTbkKJqXiY25CRj4h3bB75zjT6eTrE/zsuIvNzZKPj/ZiOKA9X5rxA1xRJ196oM63x0rgQ5KVj3YXPn9x8eQzf0c6wdjaO8deicOiS66XBbNM3NS6lZ0EZHMr+BXRadxQJKyPhkayMFNUgoQ+E58ooLnPPC8cKh8uT5x7fsm54Kfv69yrjHfzis744bUZR+I4AldCjrbI4iNNko/4IXUYr2VL39pMGAek9iDAQVfQZy/vJ6J70UVBwxk3pn3PZg7mt4dn9p4D4USR5yY+02zFPivfbtjX/vjjG+4/cwYdb1WndgUNl3R/hibNU0dm0WE/FeH3lz6IFc1eNweom7DhyUxViQ8tNZ5SSGWOjx2eBcbfLZjJRbEht+Kb96xmzfLAB78O57qUmSeBL8dP5jZZDXfXZ2c/6EPcmBEaCbnX14meE05tmZk81+fdHh23jQt+8/1FRu/XvRKuWKf6/Ui+9Q0zYPnz49db+OfF17lfy5/fZj3kPV2w3/7iCkBe2iaFhX0nEnugekDBTjv3cfYe6fPKsf1sszQe9EL+fYF+8zE6oHjfbCB+mC8t0/eGKNuH42D9V3v0PeBn+t+/vhEn+QmaJjXhb6NXGydv79zANY7PmebF3QWOqOfRE+KLsu8EEdZUoEdKmunae5PP2X+ZH37rxhBJ+voMnJapT3GXw35n4e0jO0o8rrs4+uf1nY81VKhe0Gmbyql6MeP3znI+6sauWHGFjN0D/KwZXMecE7YyZ3HcQBzYE7zFPL1QK8PxvKdNv81mrCZFCM3HODws2NlXT8Hb5frrBNyTtM07LDhdNaJHIdaiJlNH+8PeL5Da1chRoZO8JnL1QdjVb4afrkSGx1fnvH5C75wZk4U6O5g3mN+LKtp34kd68k0CvJGBDHQxY1cu2PrDVoH+j/r+29XKURuWLHdg3H9Ltvr7e3neIcNmgHowlcnYJsGTXR3kA9677L+rpczNBp6aODYRw79wN8/scNKbnVMd2RwjM0TOiE3rtumD+ZELubZenW4Wf/muyPrztzLcm/ozXZ/eTlpnqdhE+vENsqoyNO1kf+OA4sg/MqGcyldJ8abP/32G/5VsUcZ/TpEfum5obveuxLldAX8E4W8H/DMEKrOZAAVoqtJ9iP20PXJIdXH/U1BLpjmqogUw4gCNXlOPmQh4d4en/C1i+rR95O5w76v4Jo143elhE7krUpcluH3XfPIBYGvdN3eD32+b/Ivd6WxjPn+rt6baqZO6LHWWUJPg6bnHjB4wi9qmfT+dtf7x7v24wadCt2z7DfLMqswljruzPODsWnoGf15rvlWGlmbAAAQAElEQVQ+/quGG4fYgpZ1ksqssn91dXR0UH+olgK/k0QM1Ck1wYvHtbefh95+7KN4zrSyLnvcDmy9ka9WykNv0HjAr+13ht/z+ayG3j1H9JzrwRx2/dyRfcM3mxrj3s769n/5v0rNp13JQU/0Ezyu+vn7uz6ZazR8ReTxv/u737TMoSR/W77MQParIpgvY6hnnB/IEKpTZfy7yn1KFRf16LDMRf7nU+elaiGPoQBRgaShN3T68/1Db/juxlz5GH7doLdJ8dDL66I/fSO2XmboFmhIlTlB4bDCB0cfzAEcY5+MQx2ZE/4m6BlmgolEts76KZUqtDmf49KDhalIM7o2jddvV01zBXchvy3IF1iny7nxSn5s+MntflMYT5nk/y/1423XX//yob/8x3f5nx/2L74U7Hg+h5azdL5KL98m5gXLsG1EiA84T1pYRxjnGzH98+2hfb9KPZnz7bozf2noIlM6Edup0MH7im85J5n/3iftawB7YM9kP3tWb1WCv0BOH8BH0O9o4Fxl3dA47vfHjtwnbPGCPxyjzv0Kuri+VH3/0wy/qQahhj2cB9zu/hO+EPXQNAvL7ppfUh/MDf4f/89NH/eLdvxoo4/nkCgcufZBv5SZ1zryoP3UucQ6/+23b/rTn78j5yzYHTpPC44cBftJoVLQAIdXjZjd95WceNOHx1B8vmShvQBVlTlrOZ2Rq2qGT4+537+/Dh6cO3///adW5kE7udIxninG56smCwPxpMJ+E106LZOuzBU26Fl3vW9P3okL5+B38vHdeYmD35UNzJXnf/gPm95/vOvP30/wNCFBRa46/DY5oE/0Ns9oklx6DFkah7A7ObDBY2oDd2XMKvC1Ep8PDjn/8R9+6J/+8U3/9A8f+NgdHjbZD81TRIgPMhfipCLLmfi7QA/aKXQpYDdgQhmpO3us//j/+dA//sNdN3zA48jnfRUfdXia0NmFMfYbsbCwD9Cjj74FO9CdZ+l0Sn1nnCtmkgheGUss+7LMAoz2RYkej6PD66F3cu7He9O+CYZSQVshRiJFrIVOjOevzM3OzDe9xvu7v3vRvBRgDS8xtSJXdm34OlMnbczLPsCJCdHXAY1VH6xXmGJAI7SxLl+ZUzofz6xRL5friL9X5ogvL9DExw8QrfjsP/3TX5grfH75eWOttcHvp+wruD79znL82RbOsRs5fSawK/zDnSznNM/IUXSQU6XUVGeJMcQ62TzuMa4/8I0HfkJ6wndtwwd6EDGU3EOf5LB31sSfxL19s0PcucE6dB8RadPSsfFJLy8XlRJy+4P5ZjgPYqdtv8s+NWOHMS7NE/wFsd3MlgKVFvwvp5vu2+ew///xf78Kl9P1+yTPESM1bNwUOshFsK4VGR7oE09QkFdoAqdG0deVWeUiGjcMs2MM8/4sTc4fqFwuHhvd2b4ykacvl9Q0FVVXIKzbV8Y490Ft2Ldp4x1R5Xh44LeHmRbMQq+WWRE8h76ukNns4qLO8Wy/tp5wPeiE0rqg+L0AXHj+FXd+Nqzfg/72I6RVI157P7gfZv+roF/RCjFMRptE6httAXL3RyQgnp+MCEXEeIv4292PLqLK94hQRIgOIOva0ZydVlxUj7aIUGZIEO98ZaZKcSkwgdIwxIbhfpUdax5waVgnj6RvKKRR9McVEYNuxN/uEYYbpOQBwUJ9VckXLPj2R4k0H6FfMH+7ozA6m5cdCzcGVdhQYD93jl8PvJhHFx7HJ4Kbi2/AQ0Ku+wXz624UbtMXbIeA+duRvVEO6Bo2IhTxLHaSwqQieTeMDyOsN/cbBZ5HH8WQ3zCgEuw/lRKS6XLDEmiYToZPGElKhFv0x+XXLFKGRnHfhnPt2Nl0G4nVwIYrJVVqVaUEHWBl8OA2AWdnzQIely+9QFIJ7LNIA9ZfTOKeDq1xhSxPI3FucuBWEstC4igJIuDnkdwI7tAI3oPJxDxVzctC0E6KCHUzBDZAqDOfSb0UKT35ClX61FrwT+pJVuJqZPanHvvAYTwRUsJ3RCoi9HzWeI540jKcuEIxvvmiv78F/LNfxZbT0Fc+G/gOij+m+bTvhh6bBF5xdRsU62WkpjqRnGdZ552Ibsg97sDALVDIhF0mZAr4rTxbxogYfZN3cZkmrsCTRgxvjII7MTkq+LLqjI/H8YkIlUy5v+kl746RBxMMTw6MKyIGjWmaNQq8RsTQwUFitI30dVlWF/u8Y9/PpRTNk0sM0d1m268MbhuTo4Pk3WCs4dymZ8Rudxn+FhIsKpkwePFq/5uXCi9l+NBm+egfERoXSECFrulN7AntFfTjYl4/mbjfye7b2CDcGdR3mSe6GRTy2Ggg0uDXlb0bhoIPASBf1iPjrsoELwz804R/6slDcB8DDLQNG0HNV/G7SyJUVrCHiKpDpYTC7oMsxh20T3N91oeUhUJ7hFTp51JStEuGjQjqDV+4x6gHhQwjriGf7zxEhPgw2TlkO3kszAyt26odn4GFLzGDHqGAjnXf0INC6D7/oCEuw7cvv7Uud3J/x3cbEwmXTh7oPDsXJPG4zCd03hlgyQNMPNd7gxeps2CXlQqNoJinzKSBD/iN27LO6OXEhLESDyv9NyZhpm+6jp0GbT9bZ5UJGCzKPJZM6DSeUYIrKY2B1rDzMsmL7xMbr9bJc0K14UddgW7qhJ3BNeH/jqsHE5V1jHkb7RKogWWCzUb+MXjt8k9E0JbPAr8HtREBD43J0DZKt27wgg6TH0z0V+IPEBXgh/xC/t7Q2YHPH1rx3ZXZiuE79X6+sXFUSqriR9wEyzaVfEVAD50c5HtYI//uA5eorzhSKeDH7R0fB5tDMj/YTAq4rcgl4Bt0V23QNVyXFJjG+p3QS4JjWWYWMotm8njCB90VId6rFjZzJmit6O3jA7ujO/lC5g5vO7x1np9VTcbdkc1tnfpEoAreaZlpSybPqx742U5MAiaXg7yZKRXycadiZbPvQTnIA35flqpKm2kUlJQAW36E1AebAl7o2BfcbpkMW5ADsMH/if4jDlDiyoQetgDt7q7OC2R4FwvCHHqYpmnYwZW1FhmX85rt5bx8YPMDXfuvD9YhvyGl4Mf+Vmf6j35Ffp6Jm2leFBEG0lSFPDP3Cs1JQ2c0lSI5PqYllVXyX3leWWid2bAqLPgCGOvkQH8wzueg7BL8NOLhwAd2/xLHyO/Sg42Ax5e8iAmsoJnQPMnCW5772FzdtZJDXBlg21jMetOkQrOi98oGmWl3bDPNBR7REwu82XrKVJZENg3/3NmA6OjZePwXGO4zI49cAe7OQ1fK6aKTUw4enAvMqyfpyzwDFYpIlSzCfTTjOzM67QjRyGUNf3GuKNCd4GemzXJsjEulCPmqCnwnTDf3wcAey+9szLg0fO/BWHJjTLE9Q12WdVmWsdHhv1BaidXOXCuLVPClDlc7un2wQLO/HshYMmmbtDIm2v8WcttUTTvA17WQkxIeH/iy42+aiEn46ejRPJj2VGdlVnXw3f1LD8DaMxtyHqZH3Y2NuU+KZYYknCSxncR2cC+UEGhVYLZAP8N1BzG/o4uFxT4rWmQ58JFIyXYz/IbNzbd5nr/80/xW+Jyw7Qm9ZylyyK/40YactlFCJzPBPWObFCBoELbGp8NL473JYz5gigiKZHuUMqlgm1JSSWOnz4OxQFFkmpfrWS/fv2mCtn39kw2cOzsPG/OFhh07jEcG+EK11DEOPtjgWWGyks9ELBh/LTF4kEKP0f8x+LK83uA1bnEF+ij4eQI/z1XzDH8806T9IG+iI42cKhblD3Sxu0kTmyCnU+GOv0ZQ17QTN8bb8WkpVQp2hYv7yPGhE3F8Jp+e2XxdkM98AjL6WlcFug3f8PP5sqDfOjYejBM0wP3Lj/3B+nBJeLD+ZuJnQgbrpOFDEzpxfQT66Na20IPwGecO22nneUX3BX1OEpu5nQ3C/ehsEM1sQhYtxH8BDyiAPZh7behpwY9mfH+Fxwc6ftDWBALwG/fB8/NTSqGPdfmgrSki8N2D0gCIURZyZIe/DTtGuE4q2Obl9Sr/tV3iK8K2toXtbN19sCn68fEB3R28h3ZyseXdiF3H3MH4ZJzPu/npg6bfD3xpJ1+YnnPCjQMG/2XYg3Fyo7gdxsCbbPQ87b4x5y3Vell0vpyHzDfmDQFgsIEcOBMfzcsk26GhwxsHELZFydTJ8825aOKgrWBr2/kpE7zFgRydEiMHmX/7u+VVdEWGIoBGRtQExT7K8znhk37wbXk7znIwBryzWe68cr2etJCbskgupu+7gGsgsB9Zv+1o8n1eik7wej5f8IGzXl9fdL6eRpt56OQS+/rH5zt23QdflZj2Jpo3a19eTvIGoWFXeDJsI/eYnnOQsGMjBzsuGrjMi2mWrEOOnocur5Nyaoq668TmXwH/xhzXOCMCmp1YvKPL1Exc9UAHxJz5EHJ2YrZD5459rEv3D9oDuGp/rtKCnRyTlt982g8MvxLzB3o2X5GBzxxsvn1wgPIT+2z4JTSnOu6324cejCXW2yjY1f1WxgnPY6ZpJq4KmpacZ6d5lq/OV0f3EQEfsyryUYX8kn3DvB/46K8682jdWfcHY4X7B40Roe53Kio4LpezTj4MgG/bs0HjwZhyJ3/v+KPxGLfQDV1ValFEKoEPSrc9MrH7CR9OYvtNG/PaTixVYCt5oJRURFBS6ui9hXbmJPbznRiR85/b4W984A02lOB9/fYq8wgpmdaBnj+Jkd//+ol+7zo4hKl10TQtzCe2kV/sJ3d07Fjd0ckfcQNy4/AvJ0wcXF/ZvHXxvGkmPzMUKovYoL2i04Lt2pgvfnBwtZIjDnBZF54bGo/t78Owj483eGsqjAslU2G/4TusMzZSC3o2rOGcf/y84ueJUBkFyCJftm/DNiv6c/s8Lzpjm/XR5LnHjQ1pH7z5/sBG1tHop+6bQCTxfLmcdGLMOC0n1WlWZqUavqLyPPPsd8bCrZA7hL2K3n6u0GjIXFRRxPXljE4n1lEdvTpXcsdmoAemATMJk335ouOwj/cZegW7f5Ifd+AjEp4kyxrIa7k8Ng9d4jsdhG4zkPteLhfGyKKNmLqD4zLyiKBTlfDfG3bBL4Vul6Xic1W2byM/OHe63nT60OOqiMAuwJQKE6Hz9ayKPSJitDl+d4/bjMXmbcKXZsaWGd3XMimz6OK8xgFQAYfzVWWfQ/C9M8dYx5jQhv0BBae0H7sa47K4siR1fdD0AeqFg4MTuXVZFmTc1JiD1/nQcoIfJQcFD+zwIE+u6L9QPyHjhJ0ewAb2kKzXhvFba/IV9IsoOp9f4aPI865pMu8JDt8rfbus04m59TzP2LSRhzatjJ8r87QN/14pO2ts6w7xvmg1RYTkT0rfXq8jPky7oXMx/u9r6vP9oc/7f9R//j9aNBFLDf3P6PDOXKsPPkFAnFstkRX18S6BtvMs+NkHf0OnrB0f9x3+duTeuN+J8zbgCjZwEfYvJZSlaMHXy4xfwuSpJgAAEABJREFUgBJstHRWW+Iw4g5PK4fs6JPN/hNzqW+/nfTyekKnFdp6XvQr4JrmqhPj2LxMCt47MvSWighKUyk5ysI87nKZgJ11w0c3dAiIfueQ+0Hs2p9LkSrj9pWDzG/fZrnu431FDmGjrnGFqO9arCfWVT9/fA47fXw8tMEv0/lx9wHbnb0T79WdzinnrLN/iYo4AwO8Bei6EpoFvgWfXSHzbj+5M19+YNsJnxiyRcKEtOCDvTV0MSvpzCN4UjP1ov/93gdcx25+D/mKAZuZMu5nHDfGO3h3fqTLzprOPAu/FFdQQA+90Pc/nXnbtcLP248NfcAnY8LvHKI6jjvzmm8c3vY26b/9f9/Qb8OeiTsmewEHh8EfcKZBeyWHOi++e01PbgzEev32Ap2J+Hkw//7Ugs0tz8v1Ra+c1E1THbQ9d+s4Y4CtQ99yTEtwaHyif8HnHsDd8WVRimb68TT4Ffqw/BP69Nhqutbjgt4erB1+/vzUJ/MIz8NcN8+TICOpyzQr+efleh3PHU/1Lwc1HKihr9alUgolFMxJvnPQfDlf8bWzFAJFwNsKb7tEO1/yZR4W+F/ORcqG/DvyWweNNQ9Iyb18w/9B/mjuQolR2pEK4vhyflEE/QHEvJqJKceM/X05SVOVYBO+pQWZurremU9bxydisKFP67HDTMNqK7HgXL9bqHQf6du3ojM8dm0jtm+3NvDBnlxKpviolhx5xrqbyVeWzTnl548Pvb3diYuGHPtTtgC5JN/cFyUNXBNzj5eXWY4Z1ycEEA2uhX4OfGinbPjYgU55Ry22o4vgH3ceuePj8+Aw+KEb8tRlGvhgCR6fNBWCXgfXQWly/0Yw9d7V0euxTzq2k+6fqZ9/3ZhTmNCZ98rB8yKmD5RD+zqpHwvoCrirShb5iggVxuRpmuXLPlUxRvDSGQ8f5MqVdf/TXlWWuzgP0G57tH4oImSedvL7jfnTg/lRp34m51XmLeOOP5fypHk5n7Us6I75x/l8UqbA0WVcG2PzmTExY8IGEulaN3LF417RZdE//Xc3/Zf/W2LgXVouTTO5amKNkCDBReR9sDuxuzN+NKyRWSSFrG9UJl+wq4hEf36TgudC7o+w1FJrHR849Lgf+NEuj2MHawajQgztzBEgJ7q5M3gapWtnnXPsB7QOeZw+INpsDvDpj+tJI7j9KoLPjTnCTn8QyXSst0oOHnQQwXfX/+qT+Ftih4J+fTc8gQYmyW0TjE5TVaDbjuCHecBBK+NGoc7s7Mixw+/GGGMeAHf1vyjj/wDudN6ZcBlRRCjCxVhCbguoxD/rlpmKCEr+UZtmmAIo9fQbTB3iNmBKPmE7IvwqCvlDAPDgeoAbVu4UXqXRilSSgv5p5JIMc9gB4LvT58AQLjzKxnW76909wriDx6BNgx/DGWutBApOa3lcAtwu+LbIrQBTwSciFPEszMnlEvCCuLJU7WhjwgMbgwZdxsc8dDxkiGOClIgYbV836fkKntDggYZGHxcehxqMQ1wBwcG78dAxIuwT9KURY3cYcL8GkGlSi6PioTwYdwLPo3wDZOgCUuP+xzu4UStgHVmQywC8RTwDyq+GNQ4XKejfZR7/Rpt38Lgds4FHo1ClCHj+wmX9uH+E6ygZymKNalxB5wO5IkJ6fkZ7AGIeXCfa/MxN4+IhIuS+fo+QQWQY0GkoVE+eD4Sx3zhAfDc/z9KeQU5MHNjWOPqXQo1HX1dDUe7XgOk0mGYig2NpZZIS0AneO0QbctguZiQiZF/mJvFlGDPWoDF0JF/Wd7gaEO6uAo+fjM/0rKtSyhMX7bAjWCa5NW0ka8OO9hIqlISWJPk+Hk2MYvqGi7BeIIksppHYIjOZjE4K/9DOTSWhmfBngvQ3bETCR4wSYeiCDjuliVeFnhfzH4FA0zKBtyKRFBHyNdBBO5QSOysN+0QEzxowEaGQFNCa6e9ncUWa746PNd5giG9/ZkZaumhnUWVbg06o2E2j9K+XRJ5KMnalaQomO8xM06xlPjGBW1TrpKnOEght8wObN2DQlqv0ixfnhkQ3FZwdgq4v6H5m4uZ62zhg0XAHydkooiT6mLUwWC7LIkjAZxt3cd1ZsNunOrpxf2/WGcdcCqpMuf5gAOMBHQid/63Q/VkHrQFHjqCbQUc9LI7nMnRIvybtwLpfhLmnArqwPPhBNDW/U5L2iBQ3g4OnqyNQAykfudgfUT/toXletLBIquTdziRpFOuaSbSw+c6C+KBDAedUUtXEFBIEIAdf9CCOPDE84NF2iKCdvgKHY2xlQdqwjb4u87KyQea/DrmPiUtgy1mlTNwr5kvVUpXQi+hy3CKCCu0RRdZZ+/KTkokvlBFbK5OQp6x98NWBKdhZIVUG4czADpsU2CcCaYVbWYtdplNob4xhB/LM+Kl1EsCWAk0UdrCCO7jXCR4lgValgAtFHNiwwaT7ndgQcF/DN9oafLh0nl2ePYVcqwyXKRkZKJBD8sJwR+dwN+r9Bbv6dYFOv4rtCVoFfMoMAZQ8Jx1KTtgbXWDDiNTBZMe2cB7q8KoOMMUb2wLexSgGTlysoYdapKRYPttLDMKFjdlfpU7g0K7OAG0Y0ziw9Q7/B/0zKjIWLeisoEfzJSbRGfPwvUwmzSwwIwI7Tjqdzkr4TpSSWdBvUUNAjwcuKzncmzwHNLKkCgxGhPxjeTZkHXygzARHgb5FNT/uv8HXjh6S+lBKCh3w6UUI7gu9gQmaQiZaI+QJ7o58O4qp8wTMomSyLNGfWLlzwBPQigw1YMxHKpBv0lRmVeco4ELPa2MzoONHBwSHP2ADOyOvOvYuWGcS3JkMN90fG768wwtAfEqmIpJ3KbhP00z8Tuht1omN8ut1QSfiasD8is2OX3Wxf06dNE1FMzk0osg8rOtNoKVfyjq13szHDkMNRzOPD+LUG507m2Tm784Gxo4uIwKcMKaQlEP+jqxWw8jv9Ld+EVd0BVYa786NKKoS572FMos0cGlcCwuVhKkOasPPX4sX04hIBbwDLvt6RKjjr4+Rk6U7i6dQIueEEWmDn0ruqHWR4TcWPB170k0zh7T+f62uHLQXeFnvodtHUyd3lVJkndbJ9LoiQmFDiXeB2m+t8xSjWB/vbPbcOKzt+HgpocwdnRyUpgebZ6YDGuqTjXBvBJzGeGa/9UJux3/FNZGPA39aWY35r7odM168X16qFsbZ1roSH56nRcH9zsLpxsKWNQ36BYFSJ3R4ubDYg2BHBwd+bz01jNN4GHfjyaoJ3ey0m36j7oPDtY24PPDHz/ebPj5WPbC5wJuBrRDbcebfgn5ns9C2sr4i0sQp+B50dgx/4Ccri23jo4FPstA/KLuMa/SBZgM+IlRLqCD/t2/fNM1VEYHMyFGKTOfEeGy/n+ZJC34suQ+bRDjYJ4dShx2dPhGJHc1HVymT3C9U1LC99SFsaZqIQowdxMg2iutwPQX9H8RGxIafdBbD1sMmRBp8w67meZZtIK4Zu/g9lBL+cwD4YCNwhx/j7HTYBo+f0GPDx4SB27D5VCet+KU3IO/E/AGPwfxEMHIwJsny4A9nFvLX60ULOhCX8TZ0N/SCL58ZyzMmYn3XQaB27Gy6D2LDdui9a9zpm+Bb4Hmai15engdHn/i+/5LIfwHVyevJgacXVyv97TPDp9gsqPA2TZMqek38pyuGrsXdskvWvXSQWzv8icu0CzZEDfB3DJ+rvIs+tk9GGbo0jHmHfT3QxR3af/nLX/CXjYzRJOz2IOcaJiJ4D+AeWhn/G8hLSbk6U1Yfz4dmNsrPl6ozG70FuTuYUAV6POmETguxL2LEJaLKcp1P13FY8O37N+x1DBrjN+/VwYnPTTNrzI4/BTUaxd/my3xIoYbst9uD+LmhC3yHOYTtbF0a1sVzD+vGPNsWM3OyMnSqP65AFiH3Qd4MDkjTfwm9wAf5pWNj69GlIb/p78Suy/+Xrj9dsmTJsvSwtbeqmZ3BPeJmVheaDZAgwfd/C/xhEyAIQIQgKEIIIII/QFdV5o3w4Zxjgyq+pcfjZjYGC1c3Mx32sPagg0Xca7tXYinQOSKRtyFTQ59dwXtgp4IN7X9CA/+XAHwAaDlqcX/rkCpRx7iGPgKnjQOMDbxN37pYLnHYu4CzsbZ/2K8bh5GdQ/eZOPHGuPVVCd1EHv/l0FIbtmlKFt938vbnx6b7rcNrwp8qcvIMjVpPqmXWCf82rZ2c4rk8i1RK4UBuFzAwTtjpjq80Dd1qUe8HpY9i3wyJOWLlPb5yQqI6hRH+y2Q3DnutX8dBgs7rdh95wbhaz8t10eu3RQsHYT7kvnFYfRDrDdscfACCmBbk3MDItEynsV55gNc8zXBJ7IAQIfTmGcFba1QI+dvwY+vHmwryMwTIH6rTzofxqtM59LS/9P23s1rfOUR91yfzTkRy0HqhvIBLFRzAcB/ym+aOnKYbHDbvx0rbSp8u2wuTyHK0oyiioMOk1++ncd/xW8//HUz4IX535Nwoz/GF+CnYITOheYx2z/8Ha4iV/BaqmvGBUAh1tYOHuLK4RsI6igh4LaOf+WQpoy4RzLlmmuqw1zIv9GcMfljoY70a9OznHf90HgjGNAQ1L3FFwIcyzfOIedvB8lwuXm8mPrPqzvzcWYu43vyddguxw3D8qVMasveBUVC5o5v7me8LHyOokuU5yHkrH9yRUJbdfn86zzqxL9gHjg/t+O+yWNcFHUUJObdnFtZ+u1BDXy6hyvrjxFw+TYv8LzIdVzvzsuWzP2dUOV8VbODx4jJG1iOi84FpVgHndoSYYshD0gIO5lfBtNNfKARctDV8syN3qjInZVZ0tkwN/7rLa91aFtYuLyN/Wz/7+co6Zaoz+XsWMPNxx3jeoXeMYpk35r7KvPHbn66q7Mcej11vfFzxx5ssq05naZoPBR88mDIZJ55DGYH8VafTBUwatu/q2L4zd3aEP1NvXcTljyulFB3Yxvgd4MTSA0xDH/4XYau0cQ6ze62DDRgydLUeruvEsGIlrk76hu871zbivyGQbd2I7+hNl+WijXX8A5+xn+/Qch5YiPtlPoPNPOTc0dn4WIfEBmfOEzIFRoFeRVIQQzt68RRFlXiv+FzDDzf2OqZbqJvmGWwmfPCwW+lgcryPtcWuOnVVcFtOXa+vC3P5BZ0CjLrCOfmU8n/2VaxjXl6Y71gnHOSBlbnVMXLma9A8FVUEW+aqwsecqez6j/7Df6WXaypZy05gOtcqzr4RtOv79+uQByh0YPuGz1vXO/uEzZh4/gH71vrwp8jCPZApFXCISEnx/DOeEwy6fO3t4Bk78+pYMo2ZmF/AXH3S/ZM25pRSOjI0nZcCJodsl7BDQCSgWcA7XbKogK3tLlmGroouSQ6sDGU5o8tVeuVj1sm5lZjhRwVavot5F+LyHVeEp/SnP5+GjW+3TbiGdtuDdUpmKEtqx/929Dc+Ff5TKZDoo7TWZJ+Y/ReRipQmSglkExePKsg9z0XTNCrmAYYAABAASURBVNOeOga9Xc5vzzhadMKOGdLwSxgFfBO9Lny8mzKRa4Nao8CXfh8fn3p7W9Wpca1KVZ2m4S8vL1edyTEICPbu8aR7kFctr5DNa4SEIaywpegn4ZZ6+TZpPx7khl3//E8ffATbmX8AFDKWzfH3//v/furz/YU+gS4b/bFxP2Q7zOTBRGn3zXz6wWk5y7GCcjrA9vZ50+3zU977e8xyWrQTc5/Uvb29jfzdOZuADPi3YaNlwZdrEjPNZFAX3sTvtn+Snx7Q2pCnQaczfkdD/CSLJvLYlXwOW8ZVPdhb+S9EBLF0f/yA3sqYnTZhR55RMBPaw+dNp6livwnb2WcjQgvPE1g3fPu71w7wWNlPrfhPaAKvOuwsIe8W+mD/lVU6X0Iv3ytYhOpEazmw1yzCQb4isCE2r5ROTrRxS0kV3uk9bPTUQ0IM9N7JN49Rj0uhhygdPQ5ZoWlKzfilYpfzsIt9seOzB/PH+ujaKZhOqKxakPGcSjMmZ33+vJNru97eV7DtYNXgG/hzoSTPosTgf2e992AOaNCNSE3koIlcZix31gwHOarb2aBNGtHX47gjjnrXuHBR6B28N2WmRFx3BIyI4Tu7OyigP8k4RYTE3DFNVR3Czguf2OGxNpFyZVyyQIZ+1jGiKCCbJRSSDvxuxvEn7BkR6LvKaw7LWkoZfJ50N/l9Pw7w3QYWB7LwCo2mjgwRRQrJYi/EX/LueUXs4Wby2rQgKvuwxrgA5SyBL1Tm9EUn9idARCwGtELex2RJbHzXAZOOPXoT2HTtzHfmXesEr0KdiKf7KL/mkbAQkkoWFXIDj9BpattF79jz//Gf/kXvfGzOlFB7FNtg5AcqCrznxfSrpIBnZ7yE+fglOTc3sDuYKzKLSilallkLe/gZRSv2LzhURKjkpIoPV/qI60B/SGqaCrp2akKJIKWkIigKRRRF+M77ePbd75SU6CZfltl3C9bwk8POpBiymt40Vx3IOarNis5jTEhBSQVzIr/BtpPjjTXVMmQzOXvGr4TSHQL8+HHg3RrEBiGpJOMhRo0gJ18RoYhQbnjhtq1D0c4AJ3w72LZt2jFsM9UQnVOJVkHJjPFcAMTt7sdQ0SRfESH/8bOL20SNx0XQ8lXki2ff3Kd9Ce27FXXxs+Uyb48XdNAXRYc63DUu93kWI0UbP26AmyLCjwDT5ES+MYv6PowB44hQoNPoxK+OJ5u3S+M5IoczDMBJ9JXENXwlJH4Gdr9omm6hseJQvkeOdEUfjSsilBR+FOHnp3EyQ/7TkedvRbJ9K7+mUQpjUfnv+sgXunrMwIV3Pzf6YD74BgOSCbpxKNoI4A4O4v0gURzcNxLKxvNOIbHZ3hCKCMZC7OsHKozr4Mc4fMZ6Pn1nk3GKTIJoUgQ9XRiHCPCUVnzJ/vQsO3UbtJqGzvSNCMZp6AYMPAejhazwYuzKwtZJyXqt8N68CERO93J/etK/U7A9v92vobz5riT9lf4rG+KNj0OW4XDWpXvJVMFO0zRr/kqy9jNI/PFjPQ+SSMHXSwlkezZFxJB/8LKP6Pluu7uUUkjCnugk87Msxqsht74uSAydI5CD/hExWiJCiWzuu5N1LbPv5oXYGnjTpyT+UFJi2G59jQ3JZGeM+6zWl3fHtHVvxJdLRKjAT19XJvyziOqvGgiKArPifhjSOPgQpIFFJTFWMlBDl3Vgi53GfZffzWtjUnVp8Iwo+EaVE7DplSxD78IK31jZNh+fd3khYpymaRqbu1on4YpSaFyZUoX3TAyeWJQtbHLd1/Jb3weL4gcbgm34yyHrY9uGYoz3L1TBr/sg63ePnacZvEMdWY1xRMB/0olJcWaBsnD3Anieq0pJhgV6biw6HsTMJssws7GZiNFEyIgc43ds8mDj9ACbJybEGTayrEBHDCBHSB7jOtvZ5WACyiwyFhtjE5qWC8Z//EwTGC2TFJLLGP9la9vAOKzwWvEB26C1A34N32kyBhsLyAe07yyM7vdVo7+xI046/lyw+wSPhYVCBfPBBtXnv4uTIdfADBHALCKUpXzR31msbNDddIfuShza/63fBI7LMo+YW5YF/FIM1TIvWmxX6koVWEuXy4lF6FmX6yRg0M5BUkRnbMUX6sDfvpklB9+Dxcc+Spfv1l1cHaWvHMAsywSvBu3gLpWsCgjP06TCgoCuYHQg+6o7B78rG9cNDDsLHCnh16lfwVKML8g+a/LCH1uvYGffi5AW9IOlXPcY9Zsq/uH6Bf1EH7HZLaUg564kkYULgy1rs4PgpVP9m553/NsH/AVd53lSpa1kqhBHtss8l4HLDB/ntQv6RgSsQmfseOajnbiecm3o0qCRmtA9s/A8aYEuJv6iMw9MHfeooEL+O2MP04HseLcM81zly7Y17c7m4IG9V7B72Pb4GS49NkEPfO0Ort5MOd5vLPJuHFr7QON2O5iPOtharqoTMj/LwvM8ZKrobN72d98rss/g6Xpjbdo3DlUfYOX53VgGGM0oNYHLRH/328mRpSR+dYb2SafzMvS3DoMGMlp2063YN7HNiXxzQf8sUmMx18YBTlekGFtlmo142Fmo/eEzYBFRwHghJ4Q6U1TvAotd3tDfwejuGGRTcKc8Hk3HHmr420GutZ6WXRH+0bJMOiPrPE/Yb4Veo69x2/G1O367geHB3AMTGFlXF9PxpvwG1vfbqhub3A/K+/uH/C8u7hym+IPDDezcX1zTPCsz4RvwXcBo0umEj5yKFvIipkCvIrEJEpfXHMbOtr0773EwSViM8aZDF3CaiOerLpcLG9GLHAuJbju5K+gQCnjMbKqTdcKdzcAn5V3OhQe4fvAB0H9DvIGjS0dH56jv374xsoArug08uTOn2J4N53M/2BBRAjMNnD4/N328f+qg/QDrnbtzVON5Iucty4xE/ADlwYeBTrx2DoOkBPuD0hjr9kSvokhaiJHry2UcjrkiqPz+/ZUDvhf6iOOdh8TmfuNAD03xiRP6ntC3YsemJ04hWVJuEZ1n/3RqDh4OyBIfrEFxZVmvjo95nH1zxj9c98D/P/hALAV8K3TtU5L9cuUQQRxglKoRUycOjO1T5zOxwGHIiRw8L1V1kk5suEsp9JvkOBC8Doxqe7yPQ54PZBAyxbiPmBPSI3ZEKCJkemcOIyd8Vgp8E+Ppb5exX8kRG6UZX5dfzegf2eX8UKcFORZ8bqG16mmLyjqxYPcdm+4S/CJi6Cvs1FvTg1juvdHUZVrCCr9Ko37bHurE8zPXnEZ8LcukB7HpeFyZRzcX1qKhGD57xX9n8s5KYjyYb9QlscleqDufz4PG+XLGD15VADriCx/WRb13PfDRm2ORO3CqZKJXUZ0aY0/oeSGOO4do9v8PPa8O7wndhN9txMcKHQo51vG8rvfR5ni0tzR0cizaF5yXTMM6Oqdt6JNZ5PiwPRFeC/nt27cXYnOhIAMf2DJDtvvIQRBo4MkNX9VXadwpVgIMPFeYvg8I3G/CSZeByQmaC3hgu7A9D2zW4N/H+AXf2LabPj4+tCKb8TQv8zfLO/OG9Qjw//b6Cg6LInijdPA8yA3GtDWEgLHtXDn4NxYNHA7WPw/omvYDvNzL5Y5vPMumG/mCbnp9+abeio4tqaOeXGb1ZtYn/iBu+zb8xrxqnbDbjM3Oenm9jOI+M/HjHJ3YXvhFhGVNnZZ5yJ4plcI7sXYmNhbWmJbrx+/v8I6vUuW54PNj1cf7Da0SnQuFR+LQufDG/HmQt5IYsa4dLFb0s93HMzF12D8ZouiMjVEsf1BXyFevry86YXssiq2rMuChgr3Q52XhAOjM86KFQ2DrdPb8gx6Bb0iB/Uwp9bzMw35a8WFoFenl5azX15MKH/jv9w/WT3e6ppLxwQcY8/0kF/svRllW55A7Hzrtm46xaZ4VEfjKRoyvujFHvXveYv7yvts+c8N224itHDqUTGS+6Bu6vb5e4X/Rt29ndJmJmwd43vX50fT53vX+49CPv656/7nrk5y5glkg24RPnvmQf7kszFVnZJAcKx8ftzEn+TB4Jf4F5gm/6/UKRidt1PlfRO/7QVMwLshRTT/9vwdAblQZsr2++F/ddY01XUqQYD6YhvxZQr6GTjzM+Mf37y/Dzz44iD6YL23fjh+ad6fP7fNDP37+ro/PN31+vg96Bf+LCJ6Nt9Rx8EY88KTOfYeOdRKX323f78xXL69n/DR1uc6ayQMuK/nPH2at8we5/+fPd9lnSymWWeE/8OrgMRP3LsbkfL7gXwu6zfSbBoYNORxTN+zuf5FrOssyj3nQ8jjfOy5ti09s6/86g2Xzv9K6Xi/Y46rL5Szzdj+vaR7k6078m/+ZHGz/saw7+8EzMXa9nvT6fda332a9vBadmNscd9McA4vOnPjtt1f0nmR8bI+F+PQcXLwGjIqvOyfs+vnjpt9//+S+6u3Hg1y2gcWD3LVqnit2WnQipi6XEwfriyKCsZ22GV5dJYtOyOQ+BVvfWX9ZD3H11kb/iCC3TJrBxTZ2nH7DByoLrwe6rmNfIviu+JDXBQnf8yi264O8ZQxm4mesty4vOp1eUK1ii7OO3WMt+w357xzmPqg7kLMRZxs+9Kk3bOzieGv2NWL45XUZOL68Vl1fUy98zHr9VvX6bZZY23zinz9/3nRw2F7rpAUcQoJuh+46ePl/s+C4td9GBP4Z4HKMPiJfHqzBHuwhcCXaUifsMHQgxq6UaZrRueuDjxc38oDjwfTe396H3M1+wCTS8XHj8GCenaaFPHAlD1xUsfnRH0Iq+GrkvBfWbZeXE7wmec6LpPUQ7UiJIDfm67f3J337lee2xCcO+oQSfQ9y20p+enyVm/xBx7wPr+npBycdzFX20Yadoa4gd+MO436wpxj18LPNxdr68/ZBvvkgr2Aw6hVdlnWqC4+LMqtm1uPeI1+vZ55nZYRKSdpQQtLPnz/RQ+i2KBhvvh2MHswVzrXW7Q5Gnp/O5Pcze8WSAcb7yF0RoYDOwtr/+2+XgeM0TzJOlX1zwuaF+e+VHPv67TT4TNjI6wHT/8RGztF3MNzw24n19eWSun7r+r/9378jq5B5QcaQmNtm8p1jdllmaEkL+lm+Zy64afOHdebnxj4pYe44vr7O+OKEbJPmZUK2qoX1LBShK66ER+FuX4NNkxo52usKYeKGr3R8vBDrv/125cPziwg1YvpT8TVPue+d+Yfu0PRvyPnHjzAi7ZGb0KM12oV/WtZtPIuPK4g6crTnwqetqibwm+c6sLZ+BzJFQAzb+1+1mvzd6x8+DtqX7sR1h/6wI1hJiZ0DWVPLEjpdir7/dh7FZA7m/1pNRajZ8b+dONyJw10/yGG//3hHR+GrTeu96+x9N/bfjx27VN5TvnCXoUfHB4e6EOfHTdDVkKGR190+TVX2LZYmcny4UykTdmuUY/SPCKo7+k9/0PWYE/milCI3w0rerjz4EMj0Q86fyTNneAllqtb7J+X+x7rqf/jv/0V//eeRNsAwAAAQAElEQVSm+0clD6xg/UM/fvwVWW740ayX15OurGku14U7z9czeC0q2FzgPTBFLK9BPN/dyGU3+y7rEctm3V5fX/GNb3r9fsLfqk7snw7y1efHRr78lP3++3faX88yn2VewHfX7XMljj/JEXftgJIlNWN3jf2IuFLyHpOn0/msM3RX1vR31ngdP+/YeiEegm7JnOEc4D5n1icn1mYHZ2PuvzOnl1L0zlr6js8EcfzJPGv8Czz3DQb8mN6decT+zKvs4zN50Ri9vpw11Ym9mgQpNyObkDe1YB/j1LFiZhHksSl2Ja43zhU7ceWSUVTLjO6defJTf/3rT/Y0uwoEI3LMQTNnVss86RtYfmNuPjEnux3SEvvAx32X84V5ibklKZV4WZZZE/ncc+CyVN2IyRVdWt919FU3/OIT2x3HpgPHLaXC74KsM2UiToomcorAvjHGuK042h/y4+CE2PBdHod/bqwjfEaybndFOAfPuhAnT1km5q6mziDjGqpSFPqlshTN8/xUiYCwfR7sRexPEaKP8KcXMHilfNO3b6/Y/iT71ekcOl+7Xn+rlEKZ9Mpc+8L65fqSurx0XV9FHg2eU2INY7qeF9/ZM7x5/mZO9BooIwU7+vCDUv7HH21gE2BRFLmDadGCfU/ns07kAWMEdCqFsVEk9HaslGJKTSvzx4OzBs+Hd/ZS4roRKz9+OO5+DkyG4tQL7h3HOMgrkQd6XvSducS2f0En69PJkaf5uzKr/uv//IPYXdWR1X7wYF3dwLeUgpwV36rckUtYkXq3oQ5cxJiO7Zpgx3tRyRTDRCgKt0aurp0824iriBz6z+TOCCnp25rvFFfI92cpnLUWckXgNwo6WbmQIvgl8/UvyvjBaxE+IuBdlNw77w0hGwwad/uUy7OeHMyax3KZrHyhO1QkyDfGDP/S3y7LMzHpBDL/rRY5eHF/6/JsgwB14ze/EIM3iaUHHBCMRx1MFD786oBCrXkqIuQ/JpQZgCNRpQoImeKdX786c+9gEhGjD7/li1ffqKPveBLPoZKpHI2BvlbTRVIIuiE3ucaKHCRMfV2ug5Ui46tG47nDvKGZi7hCwe/kd4JIYPCmThIVC8xuHZG1d1MSfULBIz0VgVxZcDAKMrJWkS93ZYhN/0cxOYVbBSZ1lAgqkrqv8hyD1BDgR642r4r8ZQSSdNBADwZpyOH28bcYGEw3/SriMh4CMR4J9z7K6FBSUVPW38G94eDWD7XoikwIS/4hoTY1nI9KqCS4HKM0HMxjI0L8oEshwGZKVWS4O/g9pbQ9WjcdBIRKRIwxxTLE6AoPpByLqkOBpwX1yS/72Y5smQUfqIgO3rR5FDBAJ0bhlwL8I0KNhvHsTi4AFCm5uB+CcQvRXQUMilc8jGnIaAzEtdu/EdfvHSwiJMtTSsp2yAwVJhcpFBH6dQ1dx7hfNf/+PSIUjPV4KeSrD3xDmQk6WICfiFBE6O+v8drBFH8MDl0ykj5FviLoyzg/Q0QNmg0b+T1L+kZd04FRn3FLFbQQxQ+0MRmSbLdt1Sj7qoMFGo1fPJANHDIK7/q7wruS9yIpgParwN8YAqmCMY0NnsUJ+naFfB+FNk+QWJ+xTc9niWplKSL8xB5IkdRFqCG/MbZdasEfvjDbmCStW4BLwKMwtqB3IlaiZGaqUBcR3Cd1MBT6WEb7v2Vzn4WPs7VMsoTisk+ICC6F8abB+JHL22ikH/fOC9iXkFxGDkB/URIFAj6+F1UV/iR0Iq0bmDI80MM8BeGEFyxUaS/UCw57dLG+4SkUjM3RVpT2P3QL6LMuQaeupJfQLSglU502KnUgo7FN+leP6x1f2HS0DTGhDwD8gK/UGRvIKQ+UFICfUVRK0r/hH/so9i+aqA+VKu5FUlOElPzKEtSFFH2ME4/mHx4ELsk9lCz0OjlFIuR0IC8ZQHtv2hFoB8NOX4FdjaKdj17RpBLUoEclfiEjZZF9QlyZKYXQD0qMyQwt88SibmERdiZHFXmh1wH1OLoO8svOQrixoRbXzALM+kwscBcWy4WJfKqzhE6lFE0sBiv3St6AtMxvR/gdRz28eUdeyIlQgjaO4R/w7sYmJY+LSD39WMqSmlikur5kPvVgTE6pRD+GDhvtzGv21R2ZQwFyACEBb/fkPBZYzQebEq3SjB7TVIe+/lctGhd90zyaYKSVherGbskLMtuzqyNPGT1Rl7cDOZ9+snHYOU0FupOWZZLbraflO9qhhG5SaTrCSMEC3PWhoowJfoLfhq03s1YoqQtKUecQvaGX6Rm3lXgWfpPYz3bdsdGGbr6bH4P07CNVZJqwFeZQKUFJZIlRBI+OT3WwPxwkKZ46Mhza4bGh/3B6y0+Ln5/8OvbDf5DddskM5GUcmwQvkBtxExH400WXy1Xn0xk5KjawbmCYqRmMLJfjrmJH9Q4NUYoiUri4hK8I38a06paT2NsBAdHQIyhVlnHzhmlt2lzA4U7Z7XMNzRq+znM3kdYU1FX4m6ftXkvXgs+G51f69KFrKsyvM94lpATAdExNqXmeNddJ1r1Du4F/J/cG8unXOHjdOaTp6pJCgU4RRQ3+O/2N08EYXp89wFBgbDx8P7C3sW7c/ewx3iA05ANaFctC7FVKMtZ0P+F3II+wi8dm1rH58AYkwTjxhWRcIvtGLH7wAXsFq6jSwgH9ci66s/H8pP6x7RzwH+oIGBECERXuVw5bIaWQ1NE1S0VqKdDNvA90urHRXvkYeLt9Dn3nuWgix4jx/uj88fYYhwrqMKbcb4cac+ABZgf8fDD5+vqqCd12DqgO/MrrnlIkl6fO8IfzTlupu3ygVmns5K1njOzE5qppkq4vJ9pTmUUZqQXfu76c5U3/jO0LfDq0hD64l+4cIj95JvzCYmNzx/WMovBt+BR2iYBeCdXJRVxdtt/CRtp8LWewQWME9cjBR4AdBjfspICIV5xssltb0f/rNAEq/mnQtw07gdC7GJ9a7HfLDO5UqGsjN5VMFRuEKvd7sJE8WlMBi8AvgjwTbEhb7EI9KTtzx6YHdt+ck40X2K/MHffbLh9qhKBZEt9Z4BvI1vSgIaibwA4KYpKA/y6vrYlWAQMxkRJ6TVMl9mewD94PctEq59CA7ohLMIgoClUVaJactKLLgc4H/vvw5g3/09c1YyPUpH8oeWj42E5xfyrBI7SRf+8c7nUqThy81qnItnjhkOrl5Yo8Fy2sX+SrSwE2Vw6qfXhYsuLr+5CxkwdOHBj58CwiBPyU1DQtlDMHZGfoxijALETWg/zT6JhF46JVCwcaZa6MeVaCDNpLF2Q4Lxc5v/z+Lz/kf6Vw58PkivwRqQb//cBW3G3fg1wxiPLL9l+WWVlStvH7+xsy+4NmE5Lio7Nm2veB4eOJbSnqyCb3wEEaQh9g9+CwYcMOxiTR32M++SB3I/ZX8mjDL+ZpkX3bsWcf7oz3f1HCucs6bsT4bj+i9Cb8pGvlcKETS5U8U8pM3cQBaejBgWiKtSUdG2uJg1yb6DHVCTmLgFqtHXpw+FSyDpxF/l/tlxyoh1K11tHX9rePRITmZSG+zzIumJUDLHztcdM+MBQ5IIRraUMn04K9kJT6TbfPpo/3XSuy0V3zPHGwiY1PE31ilEGXvN7BY7OeYCCIRMTIHxOx73kk8ScGyAeV58tJHfsZ6zs+eeeg+QBz6+xSrfdUJLNQl4eGkjFNkIXuGV2LMlNSYOsONl1uCw7QT/hWcjd+Jz7oBAQamO5gan4PeK5Mkjsx1An6aVokhSKKuamjz5084ftUF2VWcLgT+zvPkm1XySmtSb2LulTAQyFlKXJ/12/4fScAEjsF/Q4Sb0eGlBQR0EnNyOec08gLyTpEpqPQBJ0Je04581zlMepNQX4qtJVM+BgT+9Smg1w1o8c0T0Mo96nTRJ9g2BgtY7uxNxP+1xDQ+Av9RZ6xf+NeKgnd8pTP+DTs1EeRhB5TnYnZSaY/YaNlITeB5YH9YkjZ4AlF1gEZIcGLX/x0lawSdea14m8d3iHkQy/3O/lAkMPABkaNee4pW4ohlK7eXcQ9+PXU3fpU5qeSOfzT+hfYzHOqYKNI6SDeG8bq8PN8uYNVAcMzebCUxM9X4nJDr1mZFV6Sac7Yo5C4rVutRaUU4u+hIa6KfFnHaZ5UyyTjixiq6O7+lbEVjAJf7MxlO9hX2gbfDKVJhOCXMr9lqcQp/oZM88wzeMh8um2ayLjDwxh0ZRQlBGqdGR+SOncR1ysyfpL3HloJ7IV8aju53fiVkjzGiJeGXUOpfeAjLfMJOeo41Bb0LO+dA2+gkxTwbhL9K7i6JMoWMDn5X6tezrQF65a7Ppm/mQ6RryLLNuaOCTl38ulK/nuQr5wrGACXRunE8K6dJONiHGstsh2DuNj54HBQmtfgIeoLOXOT/xJFw2krOebKhxZxqMvEIRtomib1Tg3zQ+DfYWajhG4cHH+8f6iU1FQncvCBbgf3Rl1QEhwS+T1+1+fnB3MY8wUyVexZMiVwOJ+vfIR7hV8F742yDj024jzpU6eK93e6VmiFnAeDD9utb2qxaiGP2ncC+1rvjn5BfGfSPwo+NavgVzfmnPe3m4xZFtORIjo2PFTAv9DHEgV5S8TN47ax1911sFatyCEcFm2kI4eOzfGlEOGAVx5S6ZrmWbNzkaALcLUiO2vHhF9Ao9ZZDfoMRd9A1x0cH+gkrXzQ8F8W2ZjvbKNQgusi7wNwc/zpTv/HwHjoQEDDQoJ7wcin80U7drp/fYTx/0JI0RRxoPMm6/PJx7EC/gsyBvF0sIeal6LLxWM7H8RuyLGrI+DORzyv1YQcAaPe7vqP/5MrHzWCebPBd9XKvPnjxxt40AvwSkk+Xm96f9+GnIlcK2vr260j2yzEU+JnCx+mX7/Nur5OOl0CWoemaQHi1J112dsbvsIc3QdfoOp0ETz9Tt45mHNqVM3ockZ+fvSNDyy//baolkNjr8Tew/P8Tz6s7BjpDVz+8pff9S9/+aG//P4T+cD8IeFmWqbTsDOhjLZVHVs35jrMBzZX5qxjzB8TfnKaq15ezlrqgi2ln8TAA3lgAdaB5S1r8sslmGefH4ciTLfrRG7+xprwlfXi6/eZD0Tgj+yEAbh2ff+2oLC+SoDZgY9sun+Gtq3AY5aAjOWHjj0HvZfrRa+sBybw94fN3/2XXLCN0KbjyyiEjz1lO4xhpwWnsr1u5Kaf7+8q04yeHZse+mCNdmft9oG//I59BR7i6tigoyGuh+5NyzKTm1ZqOiIldn/gpxRofnx8KoHgeq36x//grH/9j4uu86v+4ftVDNB/999Kb399ZfyhyDuSbvRPcsGiP//Dd/RaZN8d/smeZppDE/OR64QcInZrLcgwjRhxrvJa8+PjHZoPuc+ZD2OWwaUyv1Xsd+AX1vnB+sXr2438LgQqtGUUxq6q5Gbnz8ae5WDt0YiT5ZTKEtCVOo6SEchXVLLibxv+seATZ/zo0PvPn1pZjzkeEVO1jRu1TAAAEABJREFUCtsWVXzfH0WXmecimcdGfmDqoG3RAd0HH5EjaczgPfTj/a4HOSh4L+h7vp6RtiNHV4ADYogmbdj7QY67vXdyetPO5OH5elkmYqvSX3qMeYNYZI25EZcb+4GfP+96e1uJ+wObSgUdC3E7zycpyvCFz/cmYNU//dOGv9+VU2qaO/udojPz67fLrIUxmfAhEKxXR8oC5q+vJ2EGVXL26VyRJZWZMu2FeXWZF7BZtJwWWe07Hyb3fVctk0pWsJZcf7A22viY+/p6Jmau1CX+ejCvrPjdKoYRJ02//+VGDnpXw26lpL5//zbi1Sw7vm8/sn31dXXW3J67j13wMqbciZnEcIn8M/F+Zo1zRcdSBEZdCbEsiXxF5jGBB6RHfcVGMfKu+/UvLlJJ9ClFdWpKcu/mxEOr9cJUOvBL28tyN+ItgkZkiAjkcjlAdNeJ3FmwES/QSUo88cPOHm/szf90wTbsMV/INbaLdYxIcHqA2Sf+cQxd5mkeOa7ipA/W64LvCYOdzidF1NEnIpToW0vg56FCfKzI39nv37Y31iaV+eWi//LfbvrrXyTShg7myVKKlnnSeamS/aKRb8G2YcvGnamLen7Qlx9JOfg5jnkZPwd2OfCHdrhfyvnMmDVouUNBJt+NoceL9fWvNsdFQe4Z/ukXdXVi7MA3eNSTJ6NS8DXBQM+QsYigEqP6L0Q1CBrXnbip0yzzbMjfIWD60SXrQpVMt6BHZ6yY63diF/HlV7cBswqyZDKGH6AVrzI75zT7neMmwo2S7x0+HQLJJZda6hByAtw6VQh89ZavDvg2bkMp5EE4C+aiv+/mrpSIUEQMuvq7i6o/3ugxniOeUv/tnSc6WiZxL5mKoc3ojtIwR/AI+lE1wKLd/WmhRkP2MYY3uvH7+RMRkPxbca3HUT3qDUgE/EIadRK0vvTFltgMJ2+j+Jlm4+/bKB7vB4/13X2MkesbLw25Rz2C7vvB5GtMBa8YRVzu2+nLI4zxARyL7s9XHgYJ7lLoeXVF4GBTwX7Bs4d15GqjuE8aH5y6EGSVYsxKLfJ9HuPKGPerr2XdmUHcnunaZ4GNjFdCLyLl52maZOd2nXu5T0TgJ53SxCP9gqZn6TwNHbh7TCnIS+UGv41gMEamm1mQr2jCu2dknJDXz65nKD+p4HdEjDskFBGqEJym8sVT2C+fJZPez5+IFF3xJeHXfRRD7jp3K4WkgJARoZKFfu6zY/eDvg29uroNq+cV0Hs++XennT4EGMM1MUEbn4hQDNxCw8buGk/d2+gbKsj+i1YEjZIinvcxhn47kT9N09DJ40biY3Etrkzrhew8R8QYm5HDPtM8I0t91tGvIEtmUfKMqlLo//Ciy+gnOlkO+4aTl/kXZLY8pYSSUsG+Mnk5h5QEe4q4bB+XhC+Oie9vLB46eB68dpVMEvuCjEWIDtY7k8A2sOz0kEKFCVxcwABwok2Mp5WkWDI1zbPEYMvoDe26bjrwK3HZpzcWZl6gZeTAZJ6L7Fcbi+19t3QaV4g/MR6xlUZhncOC5sEioCnRwTrP8MsC3gD4tEOjvVMaY9CplOGPmamIHASnqcI7FRH0EXpu2kx8tMaos/w7di6MN84r7R2lO3xWDq+sh2k2fPBg4oOUylf+jgh846sw3jQ6+EWExE+lzu7CjUVuUAoYWKYi0zSPUPJcVKAprg6+xq0RJCYjE4Km+4rL/cINFFQVN0XSoKZSgodGnUuX/+ZrsphxjE7kok6rJ+fP8fGlYy/pIOetawfvlbJRDjClngWmkK16nAdSLENgjwjaWfgKno2NltikCj6Wx/E3LxN0pcfXIcdGrnHxZHqYrmkhS0LLf2t/4RDAC13TplrqjZ+m4CAghm7UwrO7nrEeV7LQL+WFMFAJc6nxq06TlmUGg9D4E+IuriYPiQh8fQerwnsqIsbYUit9/NMV/hOJ71RFFHTp2jis21gMHPg4YkgsiFb0erDROvCfoD+k5GvnHXfhsYNllyke+M6dXd8BbpX8SiNY7xr/moLYsT8sywJPsGO1tLG4N17mC4HBDxLqT8Iq0CjYJlnkPvE/qEslQniBWqeCv81a2LCeBt2qzKAk+Cy0+b0MeseXD3x8PPTB5nHF78UFKXRvPMEebA8EaPCv8FwGxuBHaykp2718+bD1d9/OmGmqKuU5fuVw5M5K35it5AfRHhHIRIFGSNiwsRG4y3wExp0FYecupcSHwMaC/0BeuurA9xjOorqqkvuDD2lYCnpNwapumqXFGz8W7GKx6zbZV/HbQqxM5M5f8hkv+2DvHhvkisZie5WIxwzjVHg/wCMkPrZblt4lfij+LZVSkOU0cqPxaHZMBD2xIB/zaaAD71IoS/mjv3gPin885mDVvLKY/2Qj7s3uQRKxnqFf15PfTE5csO2zVOB81suEJPxrpfBAtWX1BsHFfut329m2oAeypE58NKjTEzPjNrFh72pqHNZdXxa9cuBTq7TZdgyyP6EG+lYZx4pflBK8J306WB1PmSIVo8So83iPnadJkQnWG3fpdAr8siiw3U6cNDbutqnzgMbB5g69XQ8OlyJiyGw9jtapl4I/fh9Fqd6qDuaa7v/03RL4iNRpJDzZfErH0TiweKFcNRFLwD7k9sFZyaLZvpsT8nXKQf+N9oYf7HqQ2ybkX4iDBRtcLov8bvohLnTwYafxyExlFJhXrci+cki2k0cexLjXYg37MgL6EmyR8RhlwqevHBjMyyTnV+NgbFBdLtM8IeOEjTfkeZBrAhrWO3lO4crcD+Z+/FjCjo26UCiFSDqzKT6zyVyJyxVZRJwN+R0v4N3ZFUUk9pxUShJvB7weigjZv527K6IZxw8OjOxLzjfXlzO2PNF3J78dYBbwLci4gXtDJgkzII/AtVF3KMlN9ucLMvmQLTPl68AoO+v3A18wltbfHzwO/KMjX2dD6EPHDZ9sVphBETHoBnoejBU5JFQk3h/EleWUOnoIGbp+/PhJW5fngFKKwm/dv2LIuuNDpm+ZI0In4tl6Zpav9n3oM00ncJnhfQxdoQBu9GGg45obeqasg03+zkHr+9sn+BxyqnD78E18oyLH9XId4xOehXd92cd0LU+Cke31LBoyGIKNuerOAfg7B+Yrc4uwpeNoOVVyf0W2ffhhyUq8LRywXMbd/+JwR7CIQEYhU5PXS404Mc9RaDPOEcGYAhYzfekPtlQps+s05vOF5zKG2Fec/3yXYvjR+XTS5TqpVqFjDj4lq6wTaoHhA/9Zqd9Gnb6uwhyTGbJ5EFW3z41y1wFwmUK/iTikc2z86jLWzuvncypS6NSJ3zv1IfenBtzwy/0hKmWYHbdinujkjcf6oY2DqyxNC3rNMzkFPOaJgzzmIqSHTqHkwGPlQ8DPn28cotxH3YnDpxcOi22jHZ9dodWY3y2TdX1//5QP9m0n+4A/sPtfAH583PXJRxrnf/uOuCLQGx84nS6IWtBj4+DmIMZ23T5W/fzxMQ7POn0ykIcDugsHQSdiXAqZz+3zrmmaKRM+8EDfqov9DDDsOxGhhUO9eZll+cQ1zbMO5txGEXH07ds3/fbbKweDJ3zpoRsfu1byx4HfmreN4/4rHyE21hJnZBjzydJU50PXl6LTucg57URumyae8R/5QnbTaGAbkZrJrdM0KbH5jFwl072EmPKvUqoCmewLO3Eq3jrzgWU/wbckebBLD9ZpvcmiYc+HxLxWMXZE8CxFNDnG6M5zUdsLfvFs09cVEfRJLWDz+vpd18urlvmq88kH4TsYNcaGjL1tFhG8F3xOg1atkyoObz6+G6MP4r/1LilEL0UUBX+kp55uGULzq7DmO1DUvhT0hrwW8HHdjQNr81zZv9w+P4mdbaxzjR1dZZIT88nEmsfsPKYy53l+ef32OnxgnhYt83n4xsYB4YGfD/7w7n1XMC94HeBSJnH9asUvwfzAgWd8xRji4vIceb8f+NlOjm8y/s7FlvmEbw5/Ijd31lgba2u/T/PEGvQN2k2F9cSEzBHQ77wX6fpyQr6iLKmAkf2uw3cn/huKNRifT2c5z99Za5rPsjCHe36gTdh9mqrqNMGjY5s2cDJuqMl7l+Xz84rPWJ4sRSVTwjcFkG6/XC6yHVyoUkSg40ZMPih3fGwb7ck4y2F7ZSnk2leVYp/s8uXx8zxpXmadz2c5HkoJZaSCPxb5MdYMG2+MAyvb2XF1J+4O1sC4FPablQUZwME0A76mO9VFJYsipVLFveMbKx961rEuWJZJ3769DN6eUz23Aieya1ymtTOHbuzbhchnDvqt++V6RdZllIW4XJlX76yJIooCZvavOz7ZwSz4+JzUl1I0sabMEsy5P+Rc5Lhs+Jl9zTYI5g/n2s68fiEvncmfZ+YK5wrLUvHZeUnkLZqhBUmdmNfOrBtut4+h38RZwx3b3/mgUsukgLeUCpcI9N+J1S7/JUL7h7gKNrlez0pk41WNXOf/PUbvhecn7s7tD/R8YI/H48DO67CzdV2WGdu+KDPxz1kz7+Iq0JvmqpIpx8Y0zzxPiixg3ClJL/8E7YsK8rbWZZ0z4Avmdz523awPeNpGHWyMReDLgVa2l+cNgXVm1TzN0JoUESJtUr3rH/7VlXnioYMcfb5M9Kl6YK/HoP3QSnzs+E6DWIO/lMpSoJHM18gJr3mpqlNRKTHo7Kv0/rYpzUQidkQMHNj1Ae11lPuQ+dABnvZl07bNXewbBRwQU8H4GZyuLy/ki4ash8R+77fffhMQ0MorsjnHfDIv/vjxTp64jeJxFecO+mckPnmSZcWtiOVJGVWhxC6V90B3KSJESlGtk+7Euf3bmFrGiI7O+8CkQcQ2PY29UWN8UqSpSlY7ZDoNGQ/99udJpwvPzCUdGkgMj1REyH4NKfmyPn6f8OWVvcDP3298xLuj96aDWDM29jV1cKccDOzo/uAj4Y11XePZNkgECMo0TfKYNz5mG5+IhE3Cs/CxjXzDvBH0i0AOShv29VyFJMhpnTE9tvwceHZysvCllXOhTEgFmtAvyqq//HXXf/1f7vokHxR8FXI6g82ZNYZ99kSsDhwh6ty8Mf8H8/MPPkS/M9f5TMO0aR6x474z8luHZVmsshxPjk2/N3R1cb+Ns6PH+It44II/mu9EDnB8dPLiwQffOz69MLcsy6QcvoXwEtg+8M8d+ocCLKjiB/2h0/DNZT7pNF9Vy6whM7709vOmj/eHOvv9zVhEDv+2r4RSls+2sXwzsm/EkOPUsSTa9XV93piPOSsyri6t4yOsyTtzqlhjZum6viT5CDvyAflBGXmduQ9o4DMrbQj7AsDtxPAOrpbDzw90vhNn1v1xb/QlbsH8k3VAo7+wHVColEKOuspYuihChTm2VjF/SBOxvTLvi8vtB+upjXl5BfdpLtAF9y7N5LC5Tny0Dn1+dLAtaqyXHHslE7IBBReBeQPPTo5OvXw7wa/TLgX4dHIrUGgDG+PsfH0ckv1DyBa/7ASpTgj/utIAABAASURBVPX44aGR/yrrGMfQwb5wY+2+k4waunYw2k2E8bUksk5CpDFUwQ0sYMAPNoAWYCjosLJ+vX3urKMPPfCxx+1At52y6oNzsU48hGYpioeQ41ZyR+pynRXEeymBnRbZD+hEXSj0t+vAxyxbh6f9qeNfUqoh64M9g/PAHdt9fuzkgndFBLROWrFzx7ftl85V02R+5BwIXc4X+F+02B6UB3PT7kCGR0Ziz2nQOWxH9LOfd/QQ8W27dnXscxBvTaL/G/H5n/2nD32+J3lMWtjvWC9xwVEr/u1/le34bK2DQ4c+/eZJyzLzfFB3sHdrurPua5Dd2b8HtCNMBOOCVWfscTzHAr3cBjXGdvLugT/sg4YYU6vAWZqH/zXkbbSvWtnj9i557DQJXYt8+d00C7l1oqFAoCGIS0SoZI4x/jUvyPzlY1TTJlXiwc8hNIbBQe7dwXRHXsiAmJSwitS4ICkXv0SEksH86Nd1kM9td7/TlqMD/fwu8w7xJwrvCfEOCFLrDSAogNcAqw0hDv0i5ncG/PHTkMylMw6ZZfqNcZ2XoJffuUEbi8DF73aQX8VtBa0iUr6XRBbA7dATnd2v1spjUkL+M+pKVXHJCgnGwJMH0UG1FEXQ86uUTPniFTk6uodfnZussOwUqCGXg6Aw6I0Xl44eo7N/QSAi5D4urnLzQfD7vXF3/2dp0G3QbPK7aSVjMYQqk+IvB3Hbtm+Dpmm5WJXmB/pHhsrobz0FLY3Lzd0deaObgg0Sast/Wwa4cMoQeVJ+d5IHUnp6fFJn7JIJZR8OvZPUnQg3JtYdp4kIlZKjX4KdeVE1cPPdRVyW3Xq5hPgTxjloEXofioivQlW4riM/hde//TwlG7R4bOjkZ/cKeLsfMYCsIjApG2V36TpILqFQlkLJUSIC3k24mn7JvpKAdojYRi7WR1y/eLlfgHPD5m7fweB5JxkQB5bHicvj7JYMHT/u4zENmXdkMX7ua/+U5SB2DsZbFi+ODui6vZAgCjL7+W8loOnCjR/TSGhEuC7ALSBZsEvFtmWUjEJ9jnrrYJoli/yckYoMilRK0CcGLjsTKuLCgR8UMv8dbHikj5T0pQW6XaYTEYxPiUOpeQ6SbSEhJvw1CiEo1mJjrL4uYzT+tiCKl1K0cTDgBYqbI5528rNLhcDCAsjxEK5Q0r8zsWvYnPUxC/KNuoPN8qGd+Exkcv95nlUSehRRZx1GUcixYd4zMjseXL+Bv2M1IpTp4rFFvCKptGPDx+Mu933iAk8OMVcmyZ3YsH1/lZ2Y2aG3DexwXIhElIGxdX3SkA6StxTwc1uHx07dofVrsePcVvGH6UtIy93ww52ckNDUkExM1p0iddrkengJrArge2xJaWZBer5UmuMrh3d4aUyIXrzvyGp+M5NmZg5ZgVN2Uc4HkU3aWWx6grafVPLOPFdk7/Dtchx1FgQe63HGIqLjB0W/+s5z0eVypm5hXJHFNxYHeI0CHg82ft5wuzg+IkLPPod8td58G3Ue/2AhcmOMF2kPDvbc1zntxCLB/Bb0sa0LOJphgweqamUxtbKwebAgeNx3/KeZHHJJqz88YNMCbqdlfvr1UjRT6lj8BpuLWefLokJMHCh8EM8mYF0r9vICaqduxUfsHyuLoPf3+1i03VnEMUSRgk7VzEFFMsFHhBJYuKnysMyzTssCXhN8KrbTsIsUOtBjRXeXB5v+m/9/nOS/zkKqZKW/ca8scBd4nHmvSuwaEmJ2fGCHFpj2Tv1MmWS+dqFG3QRuxnCazDfof+BjjEOngw2NXZR1l263XSubRYYoUsgamoirEx84ry8TG4gZ/VIL7wlWE4ufmVKxR5YCz3gW/NW8bZtpKsqSsj/vVNADfZuE5PxCDv9ODZwZVPHFzKCPlFGohy593X4+n1SgZd3Me9iFhf1OfEZKjuUZ/L1o9UHLmUM6BEKvu1bmBo8jgqFZ6Rv6wIafn6u8IP70fz7SBew/33diaZfjxTLMSx04nM8V/CctpzLe/ZcfFBqYeJHu+tmxSb8Txf1P3rhyGHK5nGQZdzY7mVW1TLL7E/4cmsPvJrCXdFQdnB23PdXI4QdmPchX1k1sJA8O4/wvK/ahd0POlequjFDAwLZzMV4L/raAh7GCslzve2Yi88JG7awrB2ATPh4RbtKzDR8qRQfMXZwDVxzkgW80/MUY2xYTflVKYMNNK7I69hryBhvDUKqTQ8QGbH2kDvTJ8L2o7Sf5X70Z9wY987RdTWtnzl/RbeUALJDzxGHgiY3/NEuZEBcXsm4szo2DY6c36cCXnU83xlpe54ZSCjFzAusCTvfRJ/CTE4d5ttfrt7NeXs8cYIDDy6wLPn65VnUIHtBZyUHm4w+opiniMbGdfchYfrw9ONB4YL8Vv5RmPgBnkYrjX+hPJ9t5nk1T9F3ZeH3q7SeHIO8rc53ElKkPb8g4CFjJX52Nkw/abp83Vewykzc8vpREh1X+Cx7+z2F5nTHWgrVrQZ9lvsj/ivCn/2Y/vnS/9bHJHH6C7RqyN+C7k19/wstYmcYDnDOLlvlEfjqT0y+asat5h8Q80ZgvGvml68Zh50ou3bdA9qANHvjEQf7yQfGOb/fWwc9Fyigq9ZA/7gfP66MwrlK6ZvLvtDTs08i9oeu1oIc0zU1ZN56xHbHj/H/n8OGTj0oHNjadUqpCkrE58J+GPJ986PzrXz7QuWnfUnfmgzu62m4PcuoDbJdlUp0SPTZGCzlj6Oa8vm0P4S7E94LMAe06nk98CNvx7Y4tjUtmiDTF2ENdXPhiRFHgWMasQKQh544jN7Cgh4INKd3g+4lcd33w4e2Dj4p38u2NA4E7c8j91kb820ahxGcn+XCyHWXo9GCOu3Mwt6LLis0e3B/jvikzNdVZwncsW+MX4uJbu0x/XxOeq5zPTH9jrrlz2GsZnW8rfuZn0zmRM+d5GX5wOs1ymw/Kap3Qu0EH3+XQx77TwB7Xos9J//CPv8kHwBfWJT4UunEgFRGDzoX4RUQwi4FZxX7LMoPvhbHoqZDouyyL5umkZTlzX4jLBd8o2o8VbJpuxEnJSTN2tIyKHDLZNh7vOuMvrhM0LtfF1cx3G12PMX+dLqnL18fBE3nZuYDu0N9GadhstmwcMlrYB+uJh9eK5F6xNh4xNzVNi5CjyP4Z+MSgwZrKstw4PN6Pg3ha0K9KsevCIY4LUKPTNN5n8sX371e5vH67aGFeQWzY7th842PrHf0ETidNU5VjCTMwHub4yDb4xbC715HGSQJj8iEpTKLPTCyXLIyfibXTkMcH4Nfriy6XC3ULdakIyXpEBM9l8PeH47efD55FzBZ8qY/7Sj5ve/CB5YM1+6qCPREPeie9vrzqhQP2C7FbiAXHSMMfNxzlIC48nxijChCX81mee9z+wcGyc56fO8J3O7Ak02jOL8Tygzywbg/i+6F//pe/aMzfH5vm+YJtF/xl4h66vhb0Ss3MxcvyzL32/bef7/qXf/5J8f1dP3//0NuPu+7E4+pErBh+Z/+bpkmR4uyA3Ecsd2TvrG1X1oD+GO2/jLKR70ReFdeXuAoGzeTsM7pFhCCgxD8iQpbldE4+ij30l3/5ob/85Q1MN/3pT38CM8dCagLIhg/iPtqZ9zdyj33wnblmJQcEH7pKnYmljl1WOe89c0eX+1pPoJZzx4SzZKQquvguBeNoYl52TnPMu27ogKgT/SJCERR8R5RaF02s72wvjSuVWZCtMe99Ut5lf+/90MR6uhAbp7O0nILe+4g9293y1LIMf357fyc3rbIveD6zHP7LI3Xu0EA+4VPMG45NYyfkOFDsaAdj6DNXZJTsCzfy6A0fGHee7/hIHzZJdQX8Uz/88YM5z33e3m+6fT4U8cTCWDf8swF477sipQm/qczhM7nIOdX58uNjBe9d27qje9eyTPjYSQUsTqxRcFl57WHeLiu52XQBQYH8bj+fr9rRo/EyTZNeXl+wjXXpxPhZpVaJ3kH/yrNxud0/5P/agcg/nqMebJQdG4XY+vZ61bdvC34/y/9vXJGf1vVG/zu+vxCPl0F/xbfvHN6XTOrO5I+LpmkZbb0LHDcJtF6I3XleFDFelfT3+vXl5aTTpTCGeuayB/vkDSfbWQt8sk7ZWbAW1u1X8u3lctICjd5S4qNGLRPjZhXwvL6cmecv+EADqwdxsMqyrdCyTpmFNvHh+KZP5phP4vI+9IUUcj6IvY7vFnS3Pwc4PVivP/wv2lhPrcyheIfqdNJMIv3tz/+oWllrMm/+ZM21sU9IlKv2Uz6IZGk6fKh/bNhRmkoyruh0LtxDQKTKekFcWQQeXc8c3FRr05l9aSkx5nTjYdoRAX5FzhFiHZxRh04bc+7wD2g5n5UyUR9S586a3zH+wX7k/eOGTE0n5p9aJ+K1w6vCGwHoXsExMuizy38J6Ha/aWHetD8tjJnJPTOCl1IU8Pda7QEuXgd88KHpzny2smabp7PsAyJWEr0TW3vtVkvVmQ/izltvb+8gXKRDrNkP7eCfUA1s8Sc+mv7p+4v+8c8vupLT/qN/85sm1qKFOOKmE/vGdEfeF2QS+aH7g5SxjpTU0X9Xcp45EfeooOUklbrLcyxhwnpZ+ud/9yBHN/Dc8ZlVjgnjGFHQ+6RE3gMe1mkjTxuHb9+u8vx/MG88WLN+vq26fXbW3bs+8ZPGeohpRJ/kjYN5rNZZGQHOk+bTBduf9f3bbzKWVMvSer3j93mhLxVBgS223+TcIC7XcZNCYCHoFVm+ZF1WwTdpOPDB1kRbZa6ZJOo+/J/2fdw0L6nX7wsySFRrXK2Cv0tR8Nyxl3OAcbij2+Me2gnfacox7sz6Zm8PZXZNrKWX+WB++9SNPe0N/yq1Yt8TebGDZRt32//u9SAKPcgVntvszyLnWA7PZX/+8zf5L2RNjDfe9uGOIkGHWgr8QoVYyEjZBsF9IT5eXmdi/kRbKiR0PquWSe735z+fqQ/ifccb4Na7mJL1b/+fn/oLc8QRVTt+s3FA4XnigdGmuRATTY35WFD8SW4PnVi7BS42a8O2bz9XeS/gfdbKB+2deRSXHZiLK5IRTFILtoQrueZDtnNEqGRVZ/51/zNxcH1Z0Kfgq41+D30wfzTajb+4IgJZuhBd1t8xSzX0QlOdyClFC/6/LAt9Orba6d9oT2L8ouvlG+/kEPYCn6xvPz8OPe7C91fdyFun0wv2utI/FJIcp+fzRSXBEFlFjOFa+jNxOIPNmAO2T3DYwXihGfnB23r64/q0dOadRc5xXm/OxCkq6HpNfft21jTP8CmMndCZUeRb28p8SxqHXe/Y5sF88mCO6+T5UlKme/V/vvhbKlPwb4yv8C/CFXmW/umfHtqZPxFZjVhNOIWk28enOmurhbwc2MZY3lnv3chVtt22rvSScD0FxGewNM7uZzfwusBzaqRUp64kp1iubbVt0AFjtibZbz1/qIdO2H9mrQU5aHeFBenShAzmU8krif9lFup+2sCZAAAQAElEQVSS/pMW9tmlJHZsyigyHQbLY03Hd/tOoSkpDd9V0AOFG7nojj2PI4ddP8hDn5w9hcqYky/nM3SljbnQdA98trUdfYrmedKEnSrrsBNrDb+b31PnRN+icZFnos/g2ch1D3z1wfp8h98K3abISSKHiDOZY696/7np7fcH95X+N3lNOM9nnZarap01ZCYv/GTdPOaa2wMZu8a8zDqrYftlPuGf58Hec7b/AoZQ2vicTxctzMPn01XztLhW0/KiO3Phf/P/3vXjrwd+0UU4yVcF+xldFcFPCmb8BEW8C/yLzqdZE3Og0LXjm72J96pSQh5fp2ffhmNsnBFtuA7ksH0jR6zayXEdx+mCPKUUDdriMqbVxudZCtlnxOXx5tM8jgfHf+f+pCB65sCK5amEPd2fB5XkjXJgexdcXiOlwjzokJHoxgvP+rr50cXtLn52k+efbv7oazkh66ZRgoocJcQ9FfFrqMb1fB1k5JYI/9Zg7tqGMt0SwMADgl6u2wlKK9u+kHAf93ef/21hVCTVAV1u0IhwXSgJ6oi/UzbE5X5PaqHQ6MPwCL9JEdxH0b9/UaeQxu2rv4GRL+odeH5EO2Upo5/fRx/08/1/r/zS0X3/j0oHB/eDjEw4LYR8Ba/PYtq8yG0Rzzr3cME4Q6aNhfOB15tOM+4ZUqIMPwxheFA84lmeKNETO4EaXUOFZJDplgMKB/0DnsldlOA55Ms8qOCHNipMnxvwdOoErfGGzZoKeLl/4xeqUje6jQ5DL+r9EhG+jTJNkxy0peR4Hy384gf6Mcpo+Pq1E4ArC0kv+p3sTKqiCz0J0k45voIUTRHC/e8kxfXYVaaCjInM9GZgxPP+RZqAbciMlyLnkJeGpw+DEXURQY11evbh6Y8xo4FftAwavzDY90NOCiULrZLlpoMEqUTnkslrJ3nufHh68hm83e6SGpfrIkLBewRVlIBIMp4bFVIENRRxHSSwlclyZyIwPk/2XeZJMzbvo79C/PCrc+cWAW7oan47BxTbKNtTT2ncGYB/8PJ3P53MFNHF8FHrZ2ZvBfKSaxUlZPyD5Nvxu2YJuobuUigCvvr1zoPb8XHMzSLT9VLg54UkX1lk9AjtZMyNWHiwIdk4cC9Muj3AU7I0avSJCN6kACdjFcjRqfJY26LBgyb4a1yFCaDgkwcYNPpNTCj2zwnfoUoHeG6eFegdtA+aPNjGtU7yeyfOhPwN/3PpDCxZ8IOiUoqCP/2r3W0uDf+UmiLAgfE72d6HchMTygTvTBjyU3mfWcB4/AH9qU6yjJkF2jmei3kwICQl9NwW8h+JV2wo+QOpuJwDXMxbyPQsol9ogu+ZD5visi95k/lgQ716A49fe0Hk54aRLNeCXAnfjvwQwG6HPh+f2vumo+/a2gaHXfNStHBYmUXgFfJlXTAFGCV8K/VIwgIognZ+Nuy8g1GDTmdHucPTvAo2v7OYvLGgsGwCw4ENh76C2zRXLUtVnaoKvlfBrxofGefgN0LwW7+K+fXnWymJHDlikypFSvYFF9M62IxansKBT8Evy1zg3rSyo7oTe3di547cD4o3lwe4dPg0FG0sznz3QvWDgwrr5/cDjA7Gd/o2Jv4V37ZeDxax7tOxeWaA0Ywss8aFf1E9FhEd2p33B4vrlYXSoAlWjbqIYEyCx8J9Eq+jiIAIVUiljM/EZlBcbcTXNvQP3oGN3wcxsOJDXhk1ZQFlFnIPDhfN80D+DgqZOXxvmgo0eU76UR/Evtt9n+Dje0A1wr95wLZu38jZDz6Uu+Z6OaEvGwr0mJdJrxxcTdhzBZt3NqXuWxDk9fVV18sZ2boe+IMxr3VSgpf9pNr+pfKOMBDu6mr4WAeb3Qel+LZjblkYg7KddgPkPLASjys+z7Axfp5mmgrYNOEGYCKeNe4dPGuZZD8vbMoFuxZNIw/y7LyY5CHfBSYulTlsYXHq4rZfxXl0FHBLxrYvm1RwnZeZ/FlYmHYW6o27mPtCm/2GOVLobd3oZLGtjQ7HEM7i+oyU7TRhh4FNrfR72sH9Rh9wQFHqRV/xmJCDh+3DAtlxGJHQPfQYPrfpdFrkDUmFnmV2adhuZ8wOWF7o39kYFGjP5PKVeh8C288P1ozTNOvMx3rIqs4FhLp+vn3qjQ3ugX9dOKR4eZ3YiE66XCddryctYGc+O+N//PhAnob6RRXdXC9fIT39rbGpudGH+fYrXnbmj43SO33oN80V+03ydSC7cTqQHfjHHH4cd2U5oN+4N02zkCE0I6/xVMTg8fb2U+8chO3MGbbxCTlpko3RFWp2LjZU5iNi/sHG1XlWxIFlnbDzkL9Tg10dz5axNenj4yHI6oGvY1Y1/M50xoaWDtM0CYiRL9B146DkU6LPPC10a9RTsqnR950PKI3N5XBSJf0q/gw+MHO762+3ux6cLjRyl+zPlpe5oLUu4zMvi+ZlUpaQdbzx0dS2jgi5XQpy1C7H2INYs93tY6VUibYNZRqydCxeslAViAstmmc2rg8+WN056CAURz44cUBUiBvL8uDQYscmzs1nDjKNdUEOrxXtW5YZMeACPX1dXbyjK787uojrYN20w2Ajfz/IPzsxv/OBeN/t90IP8OorWL4pBgZdnrs6ONleCU8pFOGS4N4GvhuHT0M/bHjnYOKTjwg1q87MhdM0gckx8F6Wmfx8GmMafaUnnRPxcOB/prMjn/l12mCrPvynqOQkUWd5fr69qYNlkNcPDimd3xp52r6McZVJT/ID1NWdmBg3aPam3jqNwrdWnumIPwR9zItu6szntlHHR8cY8USMGOfHelepBfpFlfgvpcjFBCOKpJAo81zRsypjUi2TOj7Vtcmu4I+ZLv7AMbA5RCwdWpkDpzrJ8vNLbvP7TA4RPrMsk/yXPTb6+aOH+zfTRfAOFis2dfGYLAlvDRonDk8WaPgv2HqeVGjY7ZP4unFoIfRDFU1z0j9lf5vmQt45Dx2NgTE3toU5Zka3ANsP5qbh/+Rux73rs0ANWUopiugUmIk6cPf4j/unbnyEqfOk6bTAs8CzUopy+FZzb51YP834zvC59PhdDb9M4llgAWF1Yr2WSQVeDFLQr1RBy/QmuqSruUsJHmcOtZx3vebr0GistQqKRxQ5N5bMoW+lzmWaCzwwDnFQ/pBNGnpBOsBNo1CnkJT8TnVy3tvbjaZQw9d+/HjXGx8oe+8yP8cuXSU+SF2v5yFvI/F+fH4QJzvjkY73CJFvFvzoeTgKQZkGA/GXG/nxBt0Ptd4UQechS6O560yOWFk/tKMoiJGOTcwvIpSRku9gUkoZh/RvzD+EnTLLH6UTE41xISiAybIsYhhjNWQWfBv+tzG/dWzh/rZx74eyhATGT3k1xgU+U4idE7IVG0qS2yOFjpNO50mlONZ2me9BTnJch1InfMX/KcIZv/n8fEfvd328f1Ju8jzxIBdbhuCAaRr5pqlOM3SkDx9K24zQacgMUyW2tggLh5avrxdlSWTEdr3LB/zvfHSwLjM+cLZcKdYgd739/BgHfM5Rjb5PPGLgMU/YCZ3v+PhOLgM6FKywC4pkX7btC7wm6E5zhedXW8SXDIU55KC/S5Nj3XkRQqqM6+ggiuksxIjpCJ6egx/sEyzzJx8dR7zuO7n7eHrFEQOLCO7Yx2OAQDP2WOYXdQ4+vbY4mA+OYx9yrayxbAfbSFydEsS0+FA1kSv8MbNORRvr/5W5zXMe5LHVBM/O2uXsEWD2ZSPmG9N++syOPA0+qcvlwpgzMnQwfojBIxfu+JX7AjN+EQr0Fr9F3IjKkinHs/sQLozZoVnokayhX1XIVXK+IH47sV5ZK5n4nY+Ct9sncq/qGCkC2hTHYn75bYierUNzIz7ulJUPsg/RjeJW+0qo1mnIvyzWedcGZqWU0cd4NfztYJ7bWXsZn4158mCNt7PPDuaGUk7YSPgU9FnnSDHozfOsB2vId9YtlrcxJ9nmpm16B+N37NSYlzqAJYJVbHnmo4xlERcQqROXn6xr7nz8Xx+HEswscxYcmj6ZFUUTn+OGvguxaUxPX3RMN+S+DR8vslyWgd7MIQf4rKr4QELXdd+/f9cL+5fz5aTTeVYk/mwgkDHwnda7/JdZaqnML1ehrlxnbG7I6bvpCZ+2PvNcweHQzR+yRz4jkGmzXKUkdn6R6fojoX1V44rn7+dttE/IGLyPgjrjHkXq0AeXG/g8WLdYhoV11+V6YhzNUAry4Jk5NK3joJE6kQv9F2ntdw/2BW8/38D6oKAsOtKNkQe6rfq//iev3Det2w1MKnQP7CAFehijMzgt5LfTMssxvSxVG/7S8BtIqZSimbp5kabZY4/hj7Zpb0Wd+cb6VNaKXasE3e/fvzFmgk+MEqlBpzVJiLiwb5snCLK2aqybOn4iSkfXFd96/2zs86siFy18XKFJlXiaGFOz6IS8Z3BK8nUA44L/z3MZ89eDj4oba5EHa/07NnvwvOGrpoHSQlwBGTo2BfwjU1OdJNZbrTfqN3SSIkKu45c8n3XaYS2vATby1P3e9MZH+w/y3kocHOS4+2eQQ4oet6LPd575sK3BI1RKA7+O7LMCPF5eT2CUCnX4V+Ju4S5RoaRDt6AeS+lNOuBpvebJvpGMavQb3fXxcZPzpO25skbstIq5yHgeh9Rap29oyB8hgTNvmiappFgbC5uiITY/s06hVr//fujoXe/MRRblxv7gv/jPHnpzHo1F//L2L5w/fWhifrqND+SLZNqCoEIa/Iu8/vj993d4VmVU7qllOYPFSR+fn8SXfQb5sIP3tdfLWdeXs6yz/fDhvBSQ46fgY3XSwND50uwYNuzjWNjYMzec7Lk+fQxbTtOs86D5okwIkY9tw0q+giQyJRgUGb87a9vtwE58HOsmrjbqP9lPbPiRsewdGqMk9ChRFBGjn9cWJ/CLFHWS/dM5RL6YN5ZzQ/YJnaV//p83/fO/28f/Q5ltHuNN41DBp2tlAHJ+MJfu2IS0zvnDQVk1z0H8J7Y7I3tRZtVC3nTOeH294EdnbezT7S/iykzGSHVuYO6KDXsHdiiUpGjYvhR8Cj9BEPLdjfLJ46GkWxb6M5QK/36W3hW568pZQamrgv16RChGa+d3g3bnnRJdQn8NPBP9D2zjuqagLeyPzEfiolbOD6Qd0ahxUdmQ7YM8zLSswzYip16vi87MFSdywemU4EBZHF/oMsYwmrt9ybYb/kS+9bsUEmsJfknw7zh52GfJRwd7ddyIuGkS/RIMxeXYWvER54mIwFahSl66Xq+CiD7Hf4HiQP4KVG3Y6/Z5B98dKrMyZ2Tvo+z7Qf1dQUxkpEIJvYQnT1nIZQ07HtQX6sSVqiWo33lvqg5eibmzyeutRJ4F3SfqV3R03GAi1Vq1MJ/P8yLPb3fyFezww1nOoR5T6GP/b+Tvxpz0k7Xtf/Nfdf3zP78L2A2PEE+woMQf5VBHxi5UoU4qxOaMLTIBHdmMucfM5PtllIrfptx537tWKGjw1gAAEABJREFUYmolr5RE91rQ/6vwXol1lpBaOTvE3B6iiblgRpdf9njaSOgv8O5Io68rnnduAa15XoiBadB3AyaUafvZg6y7C6E2aA2daQwDxd0/kPLtf1PGPIkgHr9BdENe0/zVsWKzifWqS/6qZObRs0iCckTgFE128oiQFcz46m4rgmdmUaJMKamIQOEmfXGimbEe32ijloqI4DnEL1FDEY8hO6+LBX4WjcsHWy4NtNuXQlIo4SeuA4P13r44BvyhCh+q1ECsI2fQn65//CACbYxh0e9nujCuKzOURVxdjbbO5MqTRjLAeexAmdKvEhH0/eJnIuPtb7/oqlSIodz1dQ+VSN5DaULy+D7480hv/9Yf9w7dht5W0PcDxaiSc31TJ3VpXJWAtzhuc78++gU8iiKSnoKRsCcOzkLKuJksteOnFPohj+tMw7KFWyDqd276FdyQHvJGBPR2NWY5J7+DyOp0HgXshZYumE5jDHXdgiuUGSPoOrYyTztkqYVgQFYqTathg0xp4B+de+PF9y5fHa3clqVIjOlsaILn53/mxFX0oCtiupnSoRHKksjcKQ1+RQmTWuq4Q2bcI0L/6ysinuPpHxEqOUnWsWvQ2vn4czDJCR1NM+iX6PlHzND7109Qb339HgrfKF37F4bWqyOM6ZRMuX/Qz3W2b4REtQau9GMw8qQ6vJEGeaihsZSQadlGjYMJj+8A7uR8kFlcnvSCAaJvqPUObWiJi2d+y61+9Hi3r8x4jfEdfsZuGxveXV6orGBgurv59K4CthFFO4nozqa44xCWH0YKfMK+59KY7Jx8dzL32BzipyuYbsR4Q5fEzJFIA3ZRUpXkXUi+TspBXY5Ch0yZd+JPok6+YFgKBHhu+NIOX8QkwkEL+1GtgQuyyco+u2pllfPwATh6RIRKqfpltzolyT9VkCXhmVkkJXQEiaqIULo+iozxgR4xng/i5pDwb8wjuo1+01TlibEEOjTJ+DbuxtzxUKBfMmWaEnairUDAarqPMfMENs+VPgW8mx5MZFYvJBZYmzo8I0Ie5wJJRbhV2rBPA+dOgQ31TY3+Yzx9ShHylTGWRvmyfELnjOpX7fjvkJWFUCIY7gFPx5r1EXge6mB/gPMx7LxKwc+gn4M+PZE/KVLJkP2rmBZySV0RKfufD9kKQiXCMlwdG1UmaG+c7EdecOxMfMY+IuTLfRpxIOg0dKvQ9d86dl1DLveJCFq7bhwEow50JVgwJLQi952d2oHv2zdEBq58CDatbehj/aSI4iad5pNOy6KZBUKtVaac0J9YUDfylXk0QDycQzkEWTkMaegR9NyIqQcbm5WVQZdkWUuW4ReCRsH2mYFs9M5E5h2/2tWgE5KM74OxTx26h2CfnXsoS0Kvopt7alyQVPAHcbSyCLrDeyMGRcM0T/i6/TMZl3KdP+qIBXRBhpKpkom/rfpkcYkrSWwScxy0Bs+hkJCtUbijo/1fuSnAArWUjBcOs4MjXfnpOjg0dNfRxMOdDbTbO/0U8CzWuyPvqpXccmCfB/Hau4a/r/4gzktEwJdKdfQoqvgnDEZdRAEH3ui3Y4dmP4Nh4EukJPoQaArGpBYWkuE26wxv2zTHe6rgBwKaDoArOhx8hNmIv7sXvmwCb5+7/L7ybHw6C3xGmfL4oIz48t9hOHbwIVcc2GDn4GAnBzqmOvIty6yKXAH/wP7lSw8iTI2NzzQXJfVhmdA5lJKxghfDFRE6cVAh/LaR/Tb7G/Katn20t84G4Llxp6sGYuDRiZUhA313hL8PjPvAptFeilQnyQe60zTJck5zpSKwoamEpqlSUqVUfFiyXzf4TfiWN0sTC1KLq5CS3Loj8IMYMF/XD5wjVEqqGgOeN7BpyJTg4YOG82WmPbSD/8bYilAdI07E4eVyUUQq6Fs8noVZ4L8R+MRUdebQANJsSA5k21WI16kuvG/65DDjIObNq+MOG361k1v8obBBv04L4xdVxnTwNp9CbonMIQtuJV9TmWVnc3tnU7OuMegbi9E/xGL/cBfkFLpIaXmxKbBp4YAblfQsocq6b2CPPhM6bDiRbZnoVqizrPsGTScBrGn77jiY/x80A1f0X5aJDfqiibm04xMe33pHrnXIHiE9+VTsV1WSwwLsvzk3mAFjjn3XjQOJGweWHuvN52+/feeQwz7Q4HxXGwe2BV4XsDqpILjxUTRN+HFF/q4UpFWRaSLWOm3Oq6FQyRO/F2VO2KfpzsZbfcaXuqaJtshR/8nBZccmC34+m85cZAzFhVqyPuaZHA6U6VABQ7+fzif5sKfgBO4TEei/M1bIO2nGP+3fVINH1UxeFzmue3O+C947ZQOH+5hLpWBshcYh+82yVC18XKF6vHdiqoO/uKZ5Qr9FBzljxyeGzYgz8yrgNNO+WBd8SqDZxyHBrjJJJw5LT6eZ8VURT10PPgyKGK9VxOKkE4cx8+I+geyTgj8N+u1A8N6QIJG1oJPbmoI6/9cKpllcTRMYTtgnInTnYM20jcVTDqmWOsZvzlmDbkcXaXt0bLMgw4zO1B0a7/bDx+MxfP0gZ7cGG9JEx0DHge+Ng+ebHAiBThISw/sx8n9TRApYQAKC9j/miYN5b+XU6oBepbGSh8TlddHKOs7z4UZOWJFxqhM6hSYAsm0K8eWYOeC9Etu3G4fT9GP4kHslDz+QyXZx21Nexs9F9q1OHrt9rnowZ6KGzhzWLfMJvZ8f9m8cHj/uAblKsVqdtcSuDz66HF6IkjMKGEaEHqytezzzhml+vK8yzwO9HLMP42Y50SVUJKUKPltqU526bBf3WckFQVuQZzbypMdHhHwZh6CtlAkMu2HGT5HHH1du63jfkOMOL+tmjFaezd/z/iATjGO08DMfKk7Mf4kcwjdLPYT6mjjgSw6ZXYCcd/tJYvd1+NGdDzoNvcRlmu5TiMcOzWLb0Lahh+BjmZ0Lko4nYvuET/cxLlRKQf5OOWQ9pVCAYZauLKI9Bu9aF/FEnB6jNA7IN/L45r/w8RV39pWNeTFTXDucDwVxWi0Xazahd4HfPIMd/vrOx9Qbh6I3sBPtiKeSiWUShNsYu5DLvA60f9/vn7IuBzZ0TB3E4MpHgYMDvohJ0zTp1wHig7Wm1zzrug4/LOCbHNj547l90LxggM5dCc8FXCJCgez2g4pN5qUAXxs8N+LAefh8TU1Lo99DtaSSsaOE4B/Yh/74fxtr5cQfUo5t0xyy+eNPSSkK+VfIFvTpsm06sbDvKzLtYy3YW2jGGeZpkbwO4QON7xHwZXwoteGfG2slz6m9iasPeoE8lXlsZv2c8PO78Q/GdXLvsVfmgU3vbw9i72Cc9Ms3JuyzMUcZu4P5r7VDWUKm59wbeejlhZx/XeC181HhJ7Zuath0+CUAd4R5lkCfroigJCXELySvjDU+FrqjxybnGbGurbWrTshDfj6Y+1pbZR8q6GN57NdoqXX4WgX3WYleEQHpIOYf4PcY9Ts51f/JTse1x3bkQljtxwM5dplud8yUosoHqnm6UJ/UzwpJrXU9yJ2opgjXdP3+48d49ryXpUDrkGk/yGEHPikYHODWPU/BrzGYH2rhRFxKge0b43YwEFfK/2LJ/7r8wZrXfYFwYGLbT9NMnz50bDSYnogSRNNODrRdTsuiiiwr4z9Yc9n3BR/rtyOLcWgMME7zXLVwwD6Rg7EqOoa627IywtI33rE5vm09vM9bpjLa6Kmk3v4w16qS6QHsGXbkC3zoQr9Erj50NL8pJ81llmjp5Gs5XltlXJFTlNcdztXmVTF8KRN4Crksh3julEMdPKepsi88EedXFeTdyQV4lw5wuJN/9/1g7jirQ/+TecU+PM1VSS4t+A/wSUpVnqepsN7Y8JebdjYQwZrpRG48s57BbNAQElPQsRYwA+Mdf3JZyQf2JY+xW3QIV/DIDOx8KLIh4yJ/gHPdcTR03fVgXt+YJy1DY0xD/gl957ro589PZHmoBvJi3xKBpIFvvKmUVd9/O+Q8udS7TlPTPBdNrPexgC6XSVfW8Kikyn4miaOJdZdlbOTqA8w7+aOx5hKXZRL6ZpGmGd3ORf/4H8z6x38967ffzjpdQt++Mw+fg977wOHAj5zDrtcTciAX8/ona0n77fq4y7g0+vi/HjTyJPId3o/B8zgm/Xxb9U//vOnt5663t132BduzTlJxvmWN9vpyVgFDmMJz4qPLgW+llBP0i3oUrfjqHbofrFfffm76+fOhO/ZQlyp2Sh4K/cLzN/VvfAAx1gv2O2Hb1qAOFgJj58878/MnH1LufJx0/iWMyC0b64muiIqcBds1+HdllmexP4HdDf3/5X9610qOKAz87U+v+u3PJ71+mzWRx0TummvV4bmSlANn/PeMXZNH6DFmyLVMur5UcK/4zCxpUwWTf/zH33S90h85gtjZvnJM6zt9uu73g7LjN6t+/N7AdQWPD8o7sod28lFjLjo6/daf2qHz7/7l0L/9f/3P+v1jVZkuQJvolHrsD11ezqrLrAWcYKADv8WktBclY8XckamxPznjcwvz87wULfOkZVnU4NOwTwPkfT8UWcgDKcJGDz6yl8p69tC4egdfaAl7beDTiVk/O3akVG+h0Sck83l9veLzkw7odnwqwn0OhXmi575t8G9Q67Kv9t50Ze/qstH2fgOTEtjmpNOlINshxa6JOLng03fWVDvrYXHtLFg34tTj/k//uhJ7UrI3TNYyHx93/f7Xn3I+KtjvxNphAbOOfe74gcdFn5DLskoRoUAfY3D72OR/eXzH1xo4/fxpex3416HWpIkAfnkN5JPmJXRmb22+7hv4a5Yi88zwHbSYH1dy/kE82E7vHzu+8EA2iEkqZdLL6zfNrAMQA99bVBLcOo1U7AhlrBrMO3URRVlCNClDWlk/bRQQVZBX5qVqIl/0o0htxu9DK2v83g7sX/Xnf1j08rKolA6dNsZ8EqcR8MOelvXzQ/rxV+lgz3bHJ3Zy94P1mtcid/z57e2u33//HHQRlfhvMuZv4/+P/NCNPcFKHvVfcPY63/c7+w5hefuncejYwqWUqpLIyvrpgR7HsQvD0HNDvoJvitJ1Yl0WUfDTDr9d9gPbN+i5sEd03hP4fzKnbOA9g8GM3zMarDeJfgcYTPjSNIcUmxb2rDPPWXYwa5qXPkold4uPsxt+fLt9yjaYpkmRCZWu5H65nomxs7z+q3VCpkMrk2VE4COLklis5JU75waWaWUN+P5+JxesnOEf2gDh83ZjZfOuF/L4X3+/6//zX1z1l7902iSWqMTjIefLSux2dD+QxzKNckg7NLokw9fwsw1f2ejzwGakexF2KsQDLinEknH9RaNQWcnndcyzaXi0M3ZnXenieBdXHeMLT8L/kY31rPu1o6njk24YtHnwPf64+wkZd+FHbYx198RpG312XkxnJy5W/Kv1LlwCOWOUA/ouQd9APNMWLx6f2DmYH6IFeXtH7ia6jOI+DBk/rhsPf//rSVHe1fYAABAASURBVKipy2J0+X0iqCtglCxKyngeigftFMUfJJy0/BJfdd0vlIhQRlIbkn/7Ji46dCv3Vaj542fUIwlDFREqyAA+PIsSAzT3MVAGA8zoLeqRH3r+W95u41G/irg8htsfPweOsrOp9l2DgqDvEkPmWicC4Kvg6LWkfJnnL1oRwZinTOZpWrVWuRScyf2cjA8HMIMjfvVvBMamDeeiWlmKb8+C0BExROJRdgAXUdVIvvgFgeDxxzByQa5pmv/gmQkt8PXmasMxOw7RTYBCrAu1wYoOvYOPi5SZCoM8JKANZr9E8htdR9/RL3L08q+OPG7z87PEl9wexSPGaSwWxav5rixsHkSxy8azMcswfk/bZQbJY6LMlIWkMSngRxcV2iqBWVKiil8QDfurhIryEyrKVyBGBL942bDxOnjtQ4cI6vmh6Y+fkVBstxIqMLD9qu2P3Z3k5nlSAmsoJI+Htbga+o13ni17KBhflJmjuGsit99NY5rcRi8aPFmvJPcdYOpU6a+vEtyLIp642H9WDgxWPiQU5DMt+QrR50uQ6GBV8NciKeQruEfwO1IdOY3DTjK0zB6VJfGZGOOWZdaE/vbXQr1t6pKZmsFglJlYQM4dB9xIiCsLjRVcV9tzYLzrwYS4wSvRs9C3Df/oggx0oAWfZVmYdF1mFWJbOMdIdDA8GHs3Jtwt37RUVWzese6B7Cv0VzY9jffGuKe9O5pq4C6uB7LsOHqdi+o8j1gWONA0fhq/PdY+41xhXQ581LoYa8QYY5ZlRs7Kc8i4bOjrcpCE7RNlyG7pIQj+WaRIaceexgEV5H7zXPHlCq2Z+8T9WWbwNL62yYMFmPmv6P7gUBOGqtijFIgKHhBbqX+w0HgwkY9+LKpXJteNSXTFDq034rqJmxpKdOPDWE9wlivshxHyu8DPPtGxj+gbkQpKLRWZU14ELGORPCHzzISb8mV8GrIYD797zMRC0of3C/d5WVTBXHR/DLw2ZHFPOCJYozjnrhyCHCxaE3+2nsbifGHxwILmxAHKmcVLwe4Wd2Kz6IN6Y2m86sD9aUXXuY8xty1XFszGfsU/YSVjaxwEFssyqzB/ZUlkauTeXfZL0yilaGPs7fNzLEaMcUSg90Sfqk8+Dt/xc2XRhGzz0HVWZTFV5qJg02R5J2SeWEAtLIAXsMhCf2Jhhvc8LypZNU8LmE6y3sYe0VToN08TvjFrZtwCTcyiHV974BMH80ci7Gn8TcOZBfGkE3Isy6R5nnVmw3BCploqC9CNOHxoxSdW4qWxkbad1/WO3ptuLLBufJw0/SypiFBA2zI8S0DzSXcaPir6dCW2+vbtou+/XfX6eqYOHIkbx88nm4sbGK1g1EdQ5lDtAzzf3t5ZCH+MQ8Z5mpEdHcGkZJowuO+0afTHtWSbEeq8B0Vc3PHTDX3ubHgfbHytm30wM5B1BrcFHUKZyXvh3fKHFrAp9HGuvfGhOkIwEvyIEx6T/lmrEp/ycwPvO3F2Y6XY4JmMTQaVkir4jogbhqG7kG2nND5HNO0420FDo3Q2m52F2EZc3olr/2uUj49P7LKr0cG6reTyBwcR3gh8cPD1wWZ/Bbsdvz2QATKK9O9dl+sE3pWNdmg+dXUOSTobwKZdn2z+Dog2intHBL5UKQX/3thYG/tP5OxCYu6B7DnapQD7TRGu69ypCReeOSxdiP8TvuxD09fXV/LCNPrbX71sQWVdLouWJWXaFd+v4Bh0OBPHC7nbYtlmlq9kYZN11olDm4289c7Bysf7Li/6F2K+4hP21W0rGoctP5Cfg5IfbAK8WTK/1g6oS4ipBdsmD08sNz3A2n5RsGcpBR1DqCbL9vp6AcOnz05T1bxMo21jA+/NSLB4PpjXbK/GDuHEQcLl/MIma9bjkRxmpR631O2jsxHe1dnIJ8wzxRXqXcRz8nzo/f1db2+fxNmmx4i5gzUXaz3suzKPN+LRedD4zHPB31dKl2mdwPNyOQ3ZJvLewoFnqSu2T11fi57/KvrM/aIT8d8BpcMVTdE3GQevxsES/ntjk2X9pnrSPJ+w1YVy0sRmr05SwV7B4YDxsQKdzebL9VUvL1e9cGjx8nLW9focU0olL971STw7ljpxcDDPWe+IgK8xCPjM0C9KNtIz9nEJy0efCdxDT98r5BLTeZDb7uvGQdhj0Ijoemx3Of5sizsx8uDQwaWPvFIV2CoC32V+cex0JnLn0mWZZL8bPGkXV+ugE5L5zRxMnPDnhY/qZ+x7xg/9nJHyZrdUx8KBrQ5FatC6vsxgscBTejD3+j8J+PH+wMY33jfN06KFfI32Ctai4QNU4vXKodjCIaTjdCWmN+Y7cSVGXskvG3pv1H9wsPL+duiDcr8hqybZBmdyecG/VsYdfOgctMGmFOmE/Nfrgj+/wlPkFKxBzujkg27fxS8u14LOIlaoJVgxxYjfjOA+Izc+Rp6yDxmHIN4f6405Y5UPbkoJbFnRzXnU/Weel+EPPthrrY2c/k7uen+74T4ggPjvHx/kuQf+vCNXUwP/DX0flI11mTgsO/bkIGXlMOrB/S7j2ekXEchcFELuJuLnLuf6bd+Jpze9EVcBBolsZeRiGNLbfhtRkG9SJWbM88G8905OfWPuufHRdYW/uKbhA6nTOYmnWRc+jJXSsPk+dBCYCP/q+NqGf92Z0zbshETgIlUCx/72yVzi/8+asLlz4JlDRfsXKsjtiKzPd8f8AVcpJLnt9duLXr8TY99fNGMnZQx7L/MFXXfKiixwI7801DMu9v2V3DHBe16cw4oCP1qWqgU9bK+dWHzcGjmqiNAH0w07NPJX8L7x/qkP5qCNNQ5OIdONiOHjCXZIp5I5Ytz/yVAfSsIenXPE80a+tg/33hh+jGIbMES2h/PFhfXbiTx+Zu3jch35Y5H/07N/+u1P+N2ETTdsaVluYy5JCOBKyANCMAzwMFCn81kyFwPJk+sXYsIfJhY+dviDR9I3IvHTGdsvWuZFpRTVUvVsC4kfBYShVcuT/ycHTjcOkT+w4Sf+a3ynaZFpupyxy8nrLHSZySkJTtM8g+eK/Ddk7aMcPqBmzsicVOos57zEl06MOyHrNFdi9ArdsyZyn315Je49Fzp3PpivDtZPJRO5Y8RKBHfqjMuCfU3PPt97x46cGlkhfLOg5wz90Sc1xl/ICd++XTRxeCf8shgHinO4bTHNBVkW1oqzogj873rgVw2bfhK37xTzWcnH9vmuVMmC7BM4HvjKCX0u5MOrri8nYudMOalC1/y8nrdulTXAsszwog8+EYFOGBk24qY7sXnno5djy+Ugd/lfD/78+RPfeJPtfrmetSzGNYm5IuMxZMN/7+ThlcPbdz7EP9gLRQQ6LchnnBcQSmT2GOEbVSf88XKd9fJCO7ICnV6/XfWdYtt28qaYzybwPJ8rY+dBI6y/O4sLHpZB3EPhCgqjUMj2ebleweZlFP/LL/+Fq52zl0YQOz6dX4FS3x3712/oUxVhOvalg9z2U/f7Q47FeT7RVgb2Ee4j3pMiLvdvauT5B4H+zqGz5w+HSS0h/6WQwgeYyJDz0zs5sOFPGnP7i07LSX4uWbUQL+fzRd++vWLHK/6wj/zfkVnjaoPn68uLAnodH3R5SiQFfxpz78o694M50baMCJViWXPkG/O2L1xY1xj/l9cFO1zAifLthO80bfunHo8PJTxeWHsU1iU7cfVgbSt4RBSVUrFL0YRvn5jDXeyDr9jwlZxaWfOtxJZz/fvHT2URer3IeakwVzgDCBuv7B0+8JvGAat93GukOzh28PSYnQ8oH8SB+9xZdzjvWpYdgB/Y5/PzJrd9st9Z8b3MqmW5gOuiiMCGd/lfG/748SHPizt8ZnLH2Tlh5JQFn5wVkozzHR1XrxHbQX1VpMjZxyi25/V6UgEXamU/O5H7Xlmb/Rr74Azg/rixn9mgGGPucJ2xqPjuFdsliv18+zly1zQ9eRjrYO3X0HuMZ39Zwf2F/idkrfhQJ2B//Pih33//qZ8/fsq47vsdHh2bHcgvZJsk8hFdkT10JndeLydwP5Ejqv4v//FZ/jCbfEz49v2MjvG041TQR7JqC3voBZvOy6QTedNxPxGnKER7oczwSF4p+HHERF0S80V//odZdRbxIJUqnYnf0zllX9s5X+jqmqdJJ7C/si57xf8KuGzkkZ0PhzQNOudrVRahg9SjqwX6lUMt1+dzUC8KMeA92gQ+iTiZTd9/W5Rg2T0GIFqTbuyvD6/zmcdJb9qptF0+mG8+Hp96Yw9+J8/apx73TzXsX8sMgwkuVftx6JdPvvo/kUz8lJL0k3b2jripGrJYhkCfiXVBU9ODtfO23bjfyKU/sdVOXG/E16EQAn+tb8747DRdNNVJA3v2BDMlbZBIdf5MvH9jPjGugf5n8uiZD5BXcunlUrFvYawECU2IvWAzt9lv3d+kLGNHzlHAQkhxkI+8jha2bAOXB/7Ehy0wnIlvVNHL66Tra9WZdexxXGQd/8f/4cHcftHpetKEn5QoqhT//5mVqUbeOig+q/lgzffJXuWTeIWlFB1Zq2b2qhPlhL8JvBRNJ3y2lmlgZLne3x6sx3d8/iHvQ73un6dFEZLAb19DLIfkv5Dq/53OB+uJnfh5zn87yIUyEl9cyA2T5nkiL6Ajg/761x/jObFlh//BuED27csXEh9cWEueX0/KuetKjnzFBgt78VqLMhECPwvKy8sF2pU92Ts07yPfO595/eb/LcDvPxsf1O/40QY2G2NTv/3pN/SYsNmMfEI+aV6ajPu+hd5+HPr9L7t+/r6zlkzwXjTXs+ZlBqfCnbHkiYIckYKWoN+hf3CXX9C/y23Lwth5lmU2Br7TgzmmgXXDxgvjg3y6Ei/3Jw0wsa9EBONSzuvW2/rbD8XldufNRu7iVZ05KBQq2LDxfGd98fb2NnJi919IMI4vqYK8jdh83PuQofHSeuN5pTQZ+8JcYV72CdvmnTW8/7dn99tBLHV023Wwn3J+XdlTPOBFqKI39MusMmRowg3BC4b4y8b+wfPI5+dDHx+PwasRC598lL1RhC31pffRVmL/Lsvw+npWkF/cFpCyvO/sgRrrzjpVYu4kn4u+v33owVryRunkYmM9zVXG2+/+8Fxy0fVl0eWlDJu/fr/ocj0pomumr+cVz1PWK4jDE7F+ucxy8d7Gxf0OeJu/+0SEPC/23qWvEoElQl9XgEMfvul8Sy/4heo0aQc0rxdu5EG3fY5Y/cRmh6b5opk5aFpmnS4n9fKp//9/2/XjL0JPqTB3TIu0ksO9N1yJIdPb8YdmC7Husq2dr2Z0q/jrAT/3t353PsJ3/MBtWUL5JXNm4u/Bu0bZyVMbtA7GujyYax1fvKoUaZpCpm27uL25wXbUryvGg38bnl9+YH1dBm5yq4QIAkQ15gGfhz32jTnjEEaER4FfKjLoIzWI4bqyDn3U6Dk+nu2hEDDo65e+qmU5qVT6l0sEHXlwg4UJFRi/l4Y+AAAQAElEQVRVeYTrkEW+IkL5xVxc8Bc3ieEOCQsk+oirgEzy3Jj1TNNC8Mr4pIR+jTU9hiOnKVBocP+S9IuEnFulzFBAl+Yx9kAoy0bVHz9+7yDi8a6MCEW4CKU7BWvTEPGs45EfoCNYeFDAIyOUYb6pXxdVQsBnCWopTzkYy6t/zNPFMrjYifz+qwzHQDb3dYEEevRR/O5+Ea4V2BdXUULiR1xudxEZJagsJZRf3X7p3NwWGtcv+VxnrCJClsnFUj/bD7UvHEuG6EIJFQh7Afzs0+kj6inSuCft7pMMiAgZGNvej5FP3Dpe2QEtIhVR5Hr3QcQ/dOaBoX205de4iFDEs7iqFKlkIAO2Q6ADf9pJvArJ7elf1D+DTlSHf+nXBSlFBKw6/WOU7v7YolF2FvS2jX5dDC8wtZyuKkkc4B/ApE4lQ7lL5ptRoO0SdE2K1enjnoV3qk2rFGi4lvdpquLmNxkPt2cW1TqpZNIWcmIcHfgVFCplmY2hbeky5PAv2r9uPDXKQfJs2sHIehV4u5hOgqOU9HmWiJATv6uDqnEPqbLAiAhtHNT9jTbD+KGaMTzwY/qRqVKSjUqnwJvk18CplKKkM+ToKWU+bUBelMvMGJoHLbclL52FIG4z+vvXE2/wjD76RYYAgp+OZ0lUS9iw4xNt2LHJfSKevDqyAAZyMV5SQS+ToBkaVJBX3c48N2g5GT/YGBq7zIRnKAu6AcLBJHDAR6FxZZahd6SoCkU8y7CTQhbQCwRjJC6a+f38SWhblgqNpMF6JGNcHxmiSn6WQu4X4bpnoUq+HmxyHyw6skxMQLNKMpmCQR8Adroc2pH3QO7OhOjScGJIyWXy5FknKYp8uZ8bIlKdxVNmkX1yArNSAltapQ5cDchN31j7roFvMm6qVdZD4wodTMje2BiHWmeF/9AvuvtNCngH7wc2NF5PvxuDx0bgwH5Ar5IpRchXdyzSPyKoL/J7QCPpQ7WSTWEts6a6KLPKi4sdDEJPn5imiYVPpQ2aEuM7fr7pwQeZ3juLtZlyUuN5B08vFIzNslR5YTSh44VNx1SKIooscxbTblr4SDOzqSgsHhWS/SrhMdFekLchYHLnR3r+YvwkyxQR8gbceTezjLoKDyBQa12Ww3eXA1xXNgoH9REBjfKHPrUkclZFhqxDRd4MNpJ7sLjesIk0zVWl2HZt8FzZSApcM1IZMTCx7iH+hOibANUY20ZbgrW4gAi52sDPARQRrh3v9s+IGM93DkymuigioEUBn2myDKnCosz0PFJcjYUlHflJ7eOj3KEHH38kdIqi3oRfr9B12dRdwbiIwG7TKLbTzAYS1WmXgJ3StLLxcoxnSdlHdnD0u3lWOk/4xjwVzdwjYow9MMBKnJlGKQW7FMYm8hk/qRNTDTs0y+Eqd5RUMmmjXV2WMajzTwe0O762oZvrMirVfcjXofGUo2KjaZSFg7qSBey7HhxQreRkl2DDemZxPC+TAhqdmDXrB4vTjjwQBb82xsl5Fdka2K58SGrkBbdP06zzGV9Hh8D2y7xQHV+yHFqg7c3BshTZvoiup8wBDhN10kGM6Otye4KtOzXTzFAtHiElzxkJFqGIIvHsOnE1BDfOPErI3slXNIOcRlGEMlOmeSc/dyaQDjOqRr0POH/yodUx4TlLSuSb4V1oDx3o676CmsfvvCO5Wm/I08lp0p0DOCBStV/ikxP+M7Gw95gHGwVv8j84ZN055Fw58Fs5MF85fEZ0/brSOlIcO7ajN1MNfVwsL2rQtQ+ZEptGJOSDzfm7IoK4nVWqeJZwR/BP7DOjS6GuKQv1yDdTSin0oZSUn8XVEca6RgSb6ouWUzA2tRHf99uGPwgeJ4ppVsYFo0SfeB5cppSUDi7ekBnPTl6AFX01sDK+vfs5eC88BDRStu35dKEukFXIhuzkSeOwc4i78RENKEbfWmboVXhVGe8soYMD0o7dO/EWKXleKzlhMWnHxw4O8R62Pcw7vr4TB4jBoQeHxmzAu/0t+uifUeAj5MBn6MQQ6hvvvEia54UyqdaiaaoCNvhLluPEIdCFzeYyDlpy+FD5la+qoLMSh5vYczLvpUJPHk+sBL0FunSUdKALN/pueuBfxtTvEQEh/I72jUMBRFdmGeNKqdCYdL1cwbLrkw8kPixcme/FNZGfFmSs+KjXgU9sukht9A/oJPeuHbx8ALTaT8EnIhRRFClNdcI3zlrqWUVyaCvBzpv76/Ws0KQPDvKNSylViVO4iGtF8Y1iTGsJ8KnqGPbAfuxVtbFRZoi+/3bBfycV9DpYi/pDiPFo7ovetqX1etYdss/5ebNdv/oo4usw6wbuUuipm7g6Apj2BZyWZfmSsSgiaU3su2iaJgVjID5szBAZxwc5MonTeZmV7t+bsor+IZFXxWHNwaFtRhkHK6UWPYx/F/rO0D7JAq3kggdzg+fSiXzR+6b39w/tYGFeEIO/aQYidPzFPhiMn5QpaEmnuXDvKsgzkW9sN+MQEn2CosHrfL4S0y/Dp3bwzEhoF2VW1TrrhL+eLsn7Di/xkfLAFl1TOenESaqxgBJtXRFFQZGQq8GH51oW5IIOfZfFOaLCawe3poV4sXy1TCpZFVGgI2dhHTjJiuEnsJznJ55DNxLYNIMV9Y0+dw6lVuY99z+fz5rqPPKR5/bbJ7KSo3Z8Z8U29/tNIeiTpyvJ53q9yvIPTLuEW6DvQjkhR6cIWQ/0PaB5jOeDnBMIQneFEj12+h0Shrtz8H7nYHj4MrIf5Jf9OFTg5bvngor8l8tFZ+ZHy2J/E4wz0B3Nfei3mwfvlXg6WGNut671tmtZCh8WT7qQ/wrtEakKvWmqzDPOw/BKcJSQ2bnEdciHnCLfmkctMzKHggj12CzSxAGm4qHb7c66tjG2o07g0/uo67GBSeWwboJMww93ZQY6nPGBk2wf/bri+WBegYzWz3E8zfPo7xjYWaNACB5J51SzAZBvmopKCVX81T5bJyHDTbfPDx34viIH1h98HHvnI5ttHxEqEzIdqz754P7zxw0dVvp1SdZhlf2kEGu1FDCc4csP/rnMZ3379p2Ppt/Vhy/d5Pwh7BDRNeFLmUW+LGLJpO4MDfyDXGK6EQE2sy58HJ8X8KFj1yHgQZeiiKCkBD28iX4XVWyGKtTTE1uLdVRScSLflJJKF3iVUmRsIalOnw5GvrO8xB8TfVf5Q+HROHznY9LpDK/cyQfSg7h44POt7+rI47FSYLuD34EOi058tIrUkEdfV2t94BU0HDDa8d/eOz6x6SBuRjfegwcXBKN/59YHnUBuoERu+8VJ0zTRU+T9D9qLPC9LKct24NvAg41XdQYlL52cab09F9z4QNrROwaFpkabwCDTNFMnPlZeX87Pg+frGT+WOvoe7U5efZfw23kJLacCX3FPldrhjZ3XTyWydnTJKCpZ6R8QoHBgPi8F+hWc4EUfH/j7LzFkKbL9lmVRlhADtEyzZiansKzsQQl7vbGmu/GRrh1FncN4VFNH/sZaWUqwPBRRGJ+6f3zyQeh9YFwysd8xygHejTLhL4igYNzGvL7DwMV1xqw1dGIvJHqYh9cDB3Zzcb8DnA/87HZ7IK5tRU/4VOS2LJlFybu4dmzu/DVht6Bu5m4etsc7H/s/OUgP+v/pT/9APF+VkejVkfdpn4iAihQRtJ9UwKsjqIvlMZ1QyFfr6DnwQKwRcx6DHacCFqve3t+Y9z4l1mVi3vSC+oLPnqbUK3PSv/5X5J9JhNYd/A+d2Sd//3bhXuBAgINLh34Hi4ouHd1GwQ6/csdyOikL8kRXp7+UanvBPoG/bdqPh3bmxdbQD5KQEmQkOJzPF36HHwV5/AJR6SMdmtmvX/jQduGj8MtrUZ12Skj4r2V55aPrv/k3V/2H/+cX/cM/npV105/+XHU+F3Q3z878LdUMdfCLCHglz6GGAAfrsJUP+yvrhAelIxhdFJFoUCiwYlwWMWdcdFomxlJ3SKikGidkrMPH6yS5n76uCPMRfEIzefuVj4XO2Qe+fOajjWPucjlj29SEf7j4L6X8/PlDIgZuzLvisi6VXC5soCbsFPIf3BdTps4vi05XeJwk82d5wPruRD6ewUHQRlZwRw35ihTj6atnESm+g4UVK2VSRFHDT9iKsk7ZBUPkL5qJ5VonFXwxS2KdNj5+LHzIn2ib5kn/43+ferDYvX+8CpbaWVOcpkWOvZJVEaGX60WJDMbEMm0wck44vmTwvG5bCWX9AevHj58WTZY2IpHtQK7VYitNCPk3zlsykIkYtZ/Rech5wbfmZWF8Z26/kyM35DKIGnUH/ad5Jj8tYGnfPKjX8NXPjxv9V5NSRKhA3/77YK9g+RbiS7Er+HgZfACki6Aqy7FghMv5qoX1GpWybhFBznww13xAf6fuGCUCBXwYRb78/Pypj4+ftB8qxgvqbKuI4U8FcdUNKveA6A5e3mNYJv/rfq/VXD9kI25m24S8nWVX+r9CU3PofjC+D/SaEImSMo4RbkcWaHewN692TKqMNV2vpwr+cT6fVYpr6AWtRsyYp0vjneHjx8+mljCxjl4TeG2xseeREhqT/vznfyCmLvRH39KkEJgIjHZwuGOLQ75Ma3zgZS7LItYbk759r/rtt5ly1sG6xh9QD87RDmJ6nhMND8Z3WbeC3AHPzMAXk/77aNsZh7vqep3k9bMsgGzFzlNBtoWX1DKf6d9oEbn0BiazJuwf2J8pS/NSVRKedPH8sDNP7ARoqIy+3p/0kS9vgzfCYYsuwcVlyAjO15dZ80myzTp+UUqR42SaJ/o31isHvrEjC2P5CfQRNBxHAa+IRK5Ji9e2jD1xP7EftayIx7hDre/EwueIIfvyzlw43Io5MhQaF7dGbASYHdwPcBLP5rMSa4KXc4HLjv0LICS58OePT/1X//mm339vWqFLkwKZQlJGUZZUwRZSKLMQD8QcJp7nogn/zEJ9SBP6Bn2aGYZUMiWBL3nffrmyx/U/JHJ7B9fGHNjp6xL0G33xRaqE+8kwmURjjdfZQwbkQlJDcdPjUfuxU1Y5Vjv+H1EUX8XtdCVH0GKiVIRSEVChVMsOk6SUtJz0A8/D2KHfGIK9xMUIdWTjR5FFlRJBAz+oIuPu/umktuNEDUJWzINchPdExJO5gmHUQPxoBwocQykeUcTB1JRoS3d6Bs+hUqxYyAZwPaPlK+Ip+L4fjN0HHfcpGLckYxSj7sCqB2h05HjKI+r7H8XjZQ0QzbwTJplPsIL7r+daK8HhenN/ll9tHm6dA5kqgea+piVBlB9xRYT40S8n2MHqlzPTjAj9jxIRrholIjT4iOvJSHYE3mRZI9DT9a74u2IKLqWEKphkxqAjV+pvF1wFiVEGH174AdNDO9ial3Xz8+YDFXi5X0ljAbEOnvaEL5K8QisUvLvIxHjuo08fskNCdijTtn12nLlLdA3Kk25EMOpvPxGhsA4lleZNk8ceX/4WQTslKdY5kg5fP+bnkRlOvAAAEABJREFUghvwMWhHr007PA9sYHndjWG+wT+UpcgLnJnA9t26r0wEG0lCXBFBeyXZTVqWhedJlsn6dBj5/qscQz4GwWjoDA4dX6Rm/Ngf/FA5GCwEpp9/FdPYwHxHTtdlBnz0lViPEXyHg5aEd2ArJ85lmTXVCr592NCsYC1fiC2/+9kPlvmXfq6LiEE/PMHLV4DH896R2/xxpa86KEA4aC7gxU0dgC3PzuHLjlxAMfo6HjovXrRaHz9bpwYghKdo8nAWgMZzBtOZcUG9ddh5ThX82LwyC4z5Ibmaz8bBwsqBjxfFdzZEz4QfjJFKpqzfskzQXMZzgOEvfuJK+tRSsOU84sSyHcNmHRpBkULm19XQb8cepSTYN3wJGzCJGlOPcbs7ZykqFNczVGke2CRo7Ohs/hEx4ldcnY4R1pcXfiKC3/yMjpJfJ3xxnib5al803Oxn13Xs06ngZ/BLBlmGiTH2h5IFPJ96uP+zmA+FQRGhkqkTG+d5BmOqxeVbQZeZRco0JbJQQ3/rYd47MeHYiAgwnlVwkEzzoh/j/dNI8P4YuRtX8HI+3sFxHYcV7UsuZKOzcVQkT2BMX9Qa7bbrg4PTA4eJCOSgCz+OHxcenwS6mPgatgJVxtvPnnOTbfWs979EubM4c70xi4AeuvtvvmUGpLr8O9NySJXYnMHE73cW1Du5Y+A6E2fwaPhFRKiAk59X5HQBJvyq6sLBcknbLrXx8QIVZNLzVInRrp3Ydfw27OrN8rp5MbkLKKEZgvToAxsZD2okE1dILl3yLelYMhUUPzcGZNKHH+vJKx8k47lQ1K8roL2zyHroMRZL4v3goOnziSG0D/JPrRXfmJApYFVYkB2jLCzcr2zqHGMiJh8cQtkel8tC/xkxG3SaIKPnL3El9ZIX2pkCg6bH/dCNw8jOYsbYLmx0phl/gq9l94L8WVZtLKjE1SHYwWxHvuZFFe/l38uhqYW4OZ0uyNDRax9365IRCnib1wwf3yuAOz+ZvrFq0LYd7+M/84KM+OvOYlksyjJD1tml4B/BIvMgDzcG+r1OEhzg2YcPvLycFREsNDcd2DsYj7soq6QAGtuTewS/xMU9aHDhNvBCPVGtJBd6oTw2N5nYbgW/neYu6+E2H5TN6N7QYZoKc8YObjuEBQbSwcb+/tnljcgD/Sq4Xa+LzifkzCKxqT+fL7Kvb+w6zNcHALUWJbIvzHu1ToOW0H1ZKrJBDxtKAf0Ozw5PvxWVnMivs0zXMfBgs+1iv+jovmHTggyRdHFM0QAbKIXGRZ+xIQN/x8CEbrab15HvfLB1X+t+vVYOB6smdLbtOn5R2KxkWVWnTex18csybNex1Z14nib642emFxFynIc58yyuoJSS1Bi3XTO6R/KM3z0Yv3M/yAmdQ49fPp20n8+zLufTkKVg7Aa/Bz5kfQu6TuTUhcOf07nK/yqrkycfHOwkg3+VeV40z8g3zTqbFs+LP9CwURrvyF7whwWZlrGBT7CXIiZ1DtH8wXnlI/MGbiMvQNu4+8Dmccc+q30jmc80bNk4uGxj3KY7sq6se2qddOUg5HK5oMuibXys2unfZNzb11zf8LWd+bhz3BKOETbJMzrWOZAnJGworoZ9bcunfZ4+W0uh5flzYiNYwacxX6z4yf2+a0WOjbmmkTztK9ygKZWSKlmGLL57bKHO4zOLwn+wY8FvX16uqtjZPq3oWpZZC4eBFf025iP7gmWaqfdYy3sgQ/s7/Ww715vueIa+lENwv8OKdcHOgYAPm6XKnCly2o5/+C8X+G9Wu98MLrZjML6Dd2bFzrNekVFcDb+9klcdxwe2e//5IMaTmCpgAcUj6ZWKCGxzGncqVErg3xN6pc4cmF44LDhxF/ZYOQB/MDdJge4L/nTmPjOmCDIDwwdrqDuHxrblgk85l/lfohj3Bx9/4Yz9Nz046eGHA4ZPxldK8oG1iVBQxw8asTCTE4y5lByOf9J2DB76upr9HX6mxRCVKnR5ZY46I8+kB3a3rxir/4Wtf22yZEnW87DX45K5LlXVe88ciASMgv7/n9BHGCEjSNHwQSaTzEgzmUQAZ2Z2d13WWnmL0PPG6h7MoTG7ojIzwsPv7uER2b13Isc61r2ZnudJCcfLOet6eRvYuh4q06rp1DSfg015AocUwPnBPjM+Bob08nJhTZ6Gni6XE7zTSfZMSehjHo2ZxFGTeVuRu9asl9cLeIsSOHPyvTC+8fFpYy1sIoXp2AsqKrJfvb290Xfo/ccXeXZD9g7NM3mwqOCPJx9O4Y/25dVxH0X+aP6CD9gnH+jm+/cf6O4TnYorMa/AL7oB3rxFwLQgiaJab+rEWOf5QU5fiZkC/kquDPxdASA/EcFjDNgH+WtZHthmx7d25FjgeVPhEPeMbiKyAr6s6/Ml6+Wt6EKOLRVE/OwYPCJ40rPugv74G/TUOQu+draM2Mn1ntf3949PagvT2MH7nIfqx3zhJwex5hi0nR/UaNYNKH+OC10vzP/S+/sHOetQzjFsIoV6y+jfPtiHPK01RUrkrAqJrggp8d5dp6C/B7WKa0Gg6RdXA+54NuKv2T9x8sV1EXOCdU4ynQZ8By+6B+nr2ytx+6oUSdZ/wj8maooN+Q8EAASc4AbnFx8sndMEPsMa7kxet53O6Op8vkKh4i/IwT6q4HfP/0we85HHtUPvGn63wFut08gbE7E6QTOlrAaAZZcJS+r84UZ/0w4/p3ki9qfh5xGBPh/o9UHeWnVwILnvK356ok2extgdegt+sSMf+KAPK3ITdUJHls+vT8ZX4Ls6A/t+aIafkuHHwc1IoB/IMQ9ZwGH5N2qLldaB8XtHR62bjmG6MvIwFb4OfHOV5YcDnag7Z9o0zSplUs5VEfaFqhldeM6JWmYmv1sn9knry3OlgNed9W2R+ewdZoaOYsyt4COUiAfzIOWc0NesOk1KPDuWGgDjA+HtLk9v8H+wVnRwG79xwo58+V9/ruSQaczPWkkU9vGDNaExuSOz+fIc82NcDfxek7442O9jfajwkUEX0OvIHD95yiMObvcbMfEl453nOvLIiRohpzT0bbxp+GUd/hIR8nsk5CuDOngls19qJ9dlXfjwwyh6lw7iUhz6F9az+VSU+ajqfLyxJi/k6UpC2JDLMvSmkfM8FuSOIG68puzA5hwyTfM5YSf/a9Lz+QLf2IN4XIl5gSDBV8BvBPCRFHQ0/Mo2XKhLGutLsKahPmzZ9PmxDD4bH4O+Ph+sRXfqwKtO5xn599HMW6auyDkrwCkFuuvMPzQu48MPDmLk4/MTHA8FcLVWpQh5PqyN+zRVFXJrhPkL/OasWiZsVJRS5r1in7MU/ABTgDWePGgbFzrHrlIC7uVpE4BP+GsFt/11h48HMS6uiFBClymyFEJfy+APLPAjZdYT+31CT5HgB9vb/j7LeXm9oocJ/Szo6RNd6Odl/z6Q33Er+DgLMkr5OX+ekScVbUtj7iqvWcaPGdCbgIUXbLuz73ncdz2wnee7TvTciACukTse8Gha4uo0KeAxZ8s+U6ec8LULOpuIuR3+ftlD40p8sPK6/m/+zSRMgdzGdUC/g3/XsW/oYyNPrfBA42MkS5ranlBPhbZjBFSQtt/ZTzGHnjUR86iDb8yxDAcxGWmX0gYfTV+fiz5+rOht0cJ6rF8XuADV/S74WdWJ/8A2GcTJfyHavhQb9IMx6cePRX/7413JZ2t8iJn46HW5nsi9K/vuRZ53UOct1LvbvpCXmAut0PNPwbdmNi/zPGPL8rPN4LOMUkRX67sytntjPXKMdoLjcUeGry5SrOa56vX1Ise3a+oFuS2D7XkQ37535yJw2aau5XPO+GaFXsU/ipxPK0ZI+JkbhPX5dcMGQle7dvBYvwvr64os4goFuhP22YR6JOxpfuEYP9hp29DBg/hHjUTgPux5v2/cD+of9Iu+QaVGjvXdLSKICdGXJRU+er/ot99P+vb7xAe3ib3XhD5O6H9W5+Og/3IJaVLv36V//+/+P+TLdz0+X/AZ01ngcYHepoquXau///gEb5JY42qdkf8qRIE/Ehw1/TQXPa/ubh4DPbTRErzZv+T/EgS+5P8SUJ13vf1W5Q//nfnOZ8dxYLdNAUyZDnJW5mP4RRFBLHgM3Pijx5UO7fjG3/FGh2ZCB5U2YeOOrFmn0wVeT+g6lLLAtcHzIfnjL08Nmv6LHe+jFnugv47MFTtPss8ImGnKzOOJtT3Qre2VoJfxr4xKYA/Yhr5/R8dZzYaDwuMOz0fhvTI56XLNwGT9/qeJ+4lYL0rY/3wpQGvYwDp4eSnwXMQyAvUnvw3/1a8rNPgx3XYI/DH0M/glzg7od840xBolYPXzur7Ag9cx+ruc56yzGPMbeH6CyfFbcc4Te/YzZ1evb2dFCnxj0Rf+7XHn/sq+zfpNjHm+5V04uzKrKWe9vJyU0E8jmBqxIHTWaY6/2x37mLwAYEKQC2Y+evu/wvX6Oiuh25SFPgMddAXzKG+E6w29BDIEUyOErQr7pKoEHyH++M5AR6AD2lLlqTCSdJpnYn8Ww2p9G3NnzhB2arSV9eXEmvPy8sJ44LsHcYBPIGxEqE4V+CrLs7FH3hDkaIsu7CnT8McGfNdKDbCyLm/UAI0YtW529gadfJKQ0/3OvQswO3Qb+A/gXBct5NUNvDN8mhffLVfKGfnS0MXK+Grcxme9wNdu/MjqfGS5pVCKJF/WbeIxInhF7/iH0Lmbfca55f4V+vx813/8H/8m/yt9gwCM/suQ2XhNwzVHY9DPHneznVzbphxKQ/cijkQM/oNTSfAu8GUVHLuwh332/OI2VMilGTmfumWU1BLwPRF/rhdLLmM+qBjsSKjRSikyf5lgTCnJ9Zib1x63Ibap9zFtTDLck2cBT8sal20BlGyP0fFrDi9WWURAM+Ajyby5z00/L9s7WakNY+wY1cbvJI4OIjE1pzwMEwGi0LiCfs/xy8HCd5CUAux2ejPqu8cMFyE/0ggMcDYQdxzITI/2E6/7+s8xTC6FZFxWYoqE7ftzkzr43Hk+FBEyjHmM4DkHfZ2+Pu4Rpsk8NkYueI0/JTEuBXeeCA64QN4dOTaK3N0O3uizASQ1ePXYTqHUKfqsH1iAHwb5+bviefaP+RktQjkljec8iIGry1dEKBiLCL+C69nvl4xDie4dnR4koWSZKHyFo5aacZysBIBlEePElKhX6BOOXwY9MS747zAaEn1BY1YkFXAZp23WKDoMZzYydGstGlPlXhp6CIrEYF5KWZL1Sf+wk35e7usyjohQgk+Ny31dyfzTn1OShxLPiefeRNBhae4dfD8RoAv4DcEnvCiNheLAL58gCRmnMebgK8gCujHHJCNCOUMnCbp6okzwJ2iRBBotIgZOugQbtAAueAUOIg2ddeB8/0W3Mzp4pJhArdADFpiOMxxt046t6JRA0zFIRzjQqBsG3woGjKNhr8bYgY/tJEDbYHcVJwnSgjWepEBuue2URCUAABAASURBVMWzHzT4jp7XT6AwFIsxOQaZQ9m6IFmLq1OgJISLiPHGL/B3QVIrBxO7fRnbGy6PgtfcSQlbmZ8GT44Xy5BzkhNWRMADM2C0057879pI7AdK2ZAtsoDNsm0ScleYq+hfXKaQ+JUN5PnobEUPK3G301ClTAc35J6UkWcqklsl+fIqz0cQkt3OeCgDXBgo8J1SJjYmRSSVIA7st/jWgaywxzSIC/6AzcB0aDca69Hfx6RQTkkFXInnQqI+sRmLCPmy3HQrIhTARQoMJLQtIS53aGQgYfTg7c7CukD/v85Dfyh15YBtY0HmUbgDOmxaKbgPDBSgNO4E/gSvDV2FkR9SA1fDfp6TyEUJf0yWk0kZWKZo0DIL8BZJ6CSUs0bz4mzc8gXOTls5aHywiNtXHf8RofA4rVMAN/tJ70pG5gFEZEidPw0bNoRofDRI2CjXIvO2c+g2Dg34uJ+g0eEbEMnPzDfMhhye28H9Xxs+hh8dNNNw7j9xEFRyxeZwg36esIc6CL3OWGY3Fw32oYB7s9rIGQd+BfqhX+Nze87vcr+fHYPCVpXc+sLhsu3tZ48b3rhLTfKElJN4EuDYawPvpoXNkmPFBZLpnijIFAhpDgnch/VL4bSiE0SWwNHRcQO5oZJx8yz6LLf5cfzUWulNIhSFmqG1izNJ1SlUSh7NMCmKGvra8Kn7faXoZUPHemf+F+i67ejN+j6GPpoCocyn77VUNh0UvjnLctgXFmSCdU11Gs16/bqtbKQfsu0mDsPO5wp/HT3gu8hmehGCr6ITYx6falWiczfdJq7QQcxBfuTxjC5c8DCg8J+QPDb6mefniSL7RFFf5qw8gQ99na6TxnuZlIhRx2nKnhtGpQbzbs5Nd3aN/s9OuxBcrUAgXEDP4Is0mMKcoc7UlcOIjr8ndTUE3YH3f7Zz5RAFNxfCaCe/K0mEHzACUmr4ohlPxEBYDpB12oZeFjbCYnJA1751xj/mGf5zRpfdQ9i2yb5oGeopY2PGoNFT52D3gEYfels4pLEtAgYafDR8vONEjV/8aOJg4sQB31OuPjYOpVTZHvOJWeBMtIqvB3zu2CUoHnZsIt4r+t3xFf8rUWp27WvSj+8bdt/08b7pnYOQhw9NvpoWcttKzrJuUBV8PrRuD9kHzeeC74krIpTx1xObM+cQ83lAV0jFkIT2CBHdgD/o8ziikbeq3ojHV2z9xsHHeZ5RcejGR+qFj6Id/RZsn4cPic038K/nsWGyf07zScZ/55RnszDEZJ2yULsKv2by+oS8ZzaYJzZUpeJA6GLCLy7X84CzriLwho49WhFGEq9Dr5eXrAsb5PmUBBvqHAxF4EfYw3Mcx5UN5yeHkctyU0A/pQC26MRH0nmu0ChybDMNvpMm+NmxhTd2X5+rfIA1GgfJDz72gBpf2eUPsF+fN+xCvLMx/fro2OdgI7STC4J1/qDt5IJFHx933YndlZgWV1eHbkWU4PBrA9eddpM/8DyWu+xXE340oQfHSEoatkjwznToH/C8KaXk19G6GUOIwF/jJ9wCvTsHiwsb7JU46Hyclv22SXcO3s3TYv9hHbxzePSDAw2GseOJnFPlvEQosuYnBcG2kts6juHYuVzOHDjM2NG2aeizsnm/6tl/UiVHOP47PkJI68cfn/jrhmw7/DaZT+F3Dz6WRmjYxrg7cjygc2CDg8NocR2su/fbpoXDOD87j3YcvtailG1v8IFkmiv2C+yb0RHwyBQRSgk4mnE28vTQg9dt+qzCnVwdEfCQlCLLPu0Yv6Ej/8uAg7WzED+1zownxjN0ipigcYXpjycsG8jY1Zp1Mun19RW/usqxUHLSiY9U83yWL681Ab2QdSj0s+A/d3zmGK3Bq8BIqOhA3gcx5BpPKcvrfJ0n7pN6JHntsZ5X1qCNelDqsmwrH06YqpAGT64xSi2Knz7yQEcDnAOPUk7wetH18qoTsel4zBBPIKo1y7FR68S9yGOms5I4TPc7H1q///iujf1bII9j7/PzA3lu+Oo++h0/7tfgJpSiDD+z3T22szhv5D7bWMR7UFeZ5oycaJQYeWhjPZiJ3YYf3m9f9N200tf4oHG5nJRzle03zzM+eEJmyfyhOkWE7AOdOEgxc6C6605c70snzr+Gj76/f41/geF/YZYUKsg/26/gIWd6wrbqxC6Oiv92lOvDzgcn5l9fX7rju+a748iZuQk9r8Sefdpwi+3BWmX/UIQqiSsiyBniNWshZh/kV7eN2m0nT/tw6cShZEpZvTVgdvxjxcKSbd+ZHxHoMylD0/ymnHUjX33xMWdZVvnqHTrMT6lgw1kzNnZ/5YPVTL0w0bzOu1XWsJn14uXtqjxhb/g0Lw15d2JzYe3ZyBtd1kOHd3jpvPXnPaUk/2emz+SJCx+oTNN9hb2C6RbHE2vBaeg168ya/ALsXAtWlwDT6/WiM+N0yYczOWcdrLf2jd6rngd10oyt316wPTrY0PXttmun/kilasUfb6z/N+rrLxZO+59x7PiZbWB7fLA+rPhQRKhC7EC+r88v/ef/9M/k7k/98ccfqlNVTlnzdNYEPdxArmFeXiedzqELa6R9Veig1lkZXnd4fVAvPEaMbdjsoR8/3mkfHNx+6MO+9vHFGnL7af9ApuOnRjvwK2tIA2WAr9KyhA1XYq6Be6cwXZHXsqzwb1l8N+3r9aoZPs3Ty+sLcyXbznJU9D7NVYY5Yxv/pYkruj7xsc9zL1dkpL50fNuPN+gtyLBw2LlAB5eWlOCNXI68b28v8kcr29d+/onu3Lzue+2DMj67IM9DvQV1yiGvPw8Ou+/k/6/POx+J7vrx/TZyfEdGw0ldJ2J9mk46E9sn/PV6PUHrpJwS9JsacX+w/7fcK7qwTW+3m75Ym+/UnSkKvHYVHOpymfVCfXK5zsOGBZ9mEJ8KcB3AlKGTi/2QeuREU3RAEvyvsr+rd1lHKwnlIFF5Hau1KH7qI6dMzr8Mf+FRrjnOlwre81hXX15PjMXo30lMGzG+UkstxP1KO1hrbugE1BI50OM+XF1J0pXce8WuZ2LlSl124i4F9f9Bnl3g71DkpvmcdILmhbWmlrOkIq9rtqF90XnKdrnfFubdaYv2NfDBADbQQ9b18jLkFPgbsWQ5Zvwpo8cz+oE5Wd8r/G/4B+qgq9DS4MNxGMzNqWguJ71cXhXYXuDaqTNX8qXlb9RsmfyDaKrsM2Zq5OvLpBN2J4Sw9UW//f6bLsg6AWRdd3A0JbJvJs6pobB7qRXZkwp55XI+6SBvWt6dOBd76BQhXxGhSNI0VeLjJFxMHjO9zppiH7b9X16uqlPRmZiYiBf3nXiOgCZ5r5FHG8VRZewFm5xOZ9kfCj7Ve5PzlZ9rnZVSHjr5eL/JMi2Wn3U6WHM7a5FzqdvG+teQbUIP9pPXtxc+yl3RwVnWv5DYuKZ5UslpxITjrmCTgOZKfisZrBChDBx59I0PI9v6rn/6V5PeWQv8L4S3bVEwGviFjkltrewrHvjBTj166Mf7rr/880P/2//2qb/85UMrOVTQjoghy76virxrnipyrbpRJ9+pb2/403F0RQr0m4XYWh6NmBZ4F/Dssnz2bdelf/3LF7n1U6vXkrXr+98++cj7pe/fV/JBp/9Ff/3LA70KnEU5weshPb5WxnbVlGT9pajKEaolKyO7/6LEjv1Jj/r+Bzn3+647MZYYn85Fr9+q/sQHNcdljgKObej4X/2r3/Xnf3qR9b9gn+/fyUnvD305HtFvrvARXZ0ccGdN+fhY9PHxGLr7QreO34aP71sn163ABU3jsv1ak3bieGd9afjaCZ9+4cPR5XxVyQFcQ9YDmNCdPcWC75JhhUoVDKc0o8+ulb3w1+em73/7olZZ+PibgG/6G/rzx7aEXoK2EGNTzczN4pWPNU9dejzlzJyH/vrXd/3trzfdWTNLET4l5dJoUiRbXeTrpLZXdWRbsNP/9D/8DfhX1fybTtdd3/7p0CvxklHQwjoh52/0v+E3D9a/Bd3v+Lb/0llEoPvf+Ej7pmkqWv0vsonfHadwvg58x/pRSOaz4mO//e44mHU6J/gK+qWIJOuvEvdAsp6iC/YvXk8wj0R9L2qEUGj2/rAe2Dhrnid57YwIZXReOC94YU14JZ+yjMj/P17z5Dx6vpx0ZX1PqVArLtrJcwrrv+vYszofam/UWO/UuY6rT+qIhTWylCL/i2/PL+hExFnAb0QoIZ9zyZm16Lffvg0e6JKUZJ9a8DXnyQMfObHendgDovinf7ApWaGXnDdwjPvXJsKS+PvQgk/kooFvnoo6SvjV5Kv7lxQRah7DlikhA/2dffXNuQnZSqqq4LmeZ3LupI7Peo0rlXnkpoYs65apu5ve2df+l7/80D//9Tt5YIN20YWa8ex6iA+czj2n01kbPrOwtj3wA/vZNGWFZtboVQt7U0VSogleGMBOZ72+nVSRwwIGnR66jf+Kya4TMXx9qazlk2aec5a8bvgvL7y9nemvCj72HtQGY2yWJtaYGRlK6gqJfQ7+A/7fvp30cj0ppyqvs8J3UbMcW9/Zs4ayFvK17bqyyO3HosSZVcInjqPJ8p2I4xRZEUkNmimHUkoS+pxZM71uzPNJBb+wTVZs9SDnHQR2O5IWnu/s0+27OzSalS74jFCHn2maVTBKLZNSTsQN90j6+rn/eeATC7HeOskxGjxsqsCfseGJdfQE7dN80e/4m21pvlz3GSbgs5OYOnwHcyfOHazb67Xqej0PWzTsfkf3Yq2KKJIS+XRlVV3g6wyPZ/3H/3Do8+tQKh2XDKUswb7E3EZN41yQ6DhgEXLMkTKymIf+U97euzbW1p3cEdAQV0QA56YxJyU/B/JVzcRHKUkjdwLXwQM5+eJV81zIUaESGWyhnJJMM7ALP6ol42OJFkrRGOuj2b6RpJz4FeLyr1BKWSn7Wf8HV6iAz3QRY/C6IYf37YTagPe65HUF0yKMlOg1Hx0/SnWaYKgqgcGCdGMBwD90KVLQ9FSqnldEjIfO73+ET5GAC1pi5Plj0Ih4vjDB6LkpWcjR67FgDrx5wAD0e/zXtPbLciGUk1F8kR0yIukXXEQozGskRcSQB4zyxQi3oIkxMeZmJ8dpwP1LBpP+9Sxf8ON303fz5IjwCMn8kPs8/qtZ+yH+IFvQErD8DL2PSfx68gtMwJ0J0uefUopyduez30Wdhz0fVAKtfE8JGD1hOl5nGF7ZSHQWB7yclwhkM1XulYV4IvGZLkM4+gHsZlahl4bzTFPiOUzCs4DZgNmhl+RAMY6I0IHDNGcp/bpQEI8RzP17E/OCxJdVawZ/8C4xPJpCajD9axMtro4N9n1nUd6g3VRZHKdqfWRGmQBXEQGeJBmBpAhkBM9OMss5Mwbsk50hG0MK/hSPDdhGP/Z2sKI3SKpxjwAqnvganQfy+e7FWj+vX/Z1vw+K1m3TE67rYMHc2FCBXMPmKQl2FZGGnwa4Pd/woZCv8U7ARQnlAAAQAElEQVRGMo0OcIOPneJto3Axfm+A/czQ8LMD3XhOxUcKq61xWV/GlvCHDMls3/EEWoJoQD8ilJIXh/7UrQsecFn/+nkZR0QAJ6VIiohBc2VBWA1vPtGLbSQu4+Mm42j0W27DoTYxXfOUWSgqbQKXxtWwkXW0c+DpecbVvWhwIGWAnJNSCqPCD4XPwEuSQlLwy02+0JPtOXwDHwnDMG5bj8nY33oC1Xg9sI3fzWcEgOAoNVQp3g7kWkn61mUDgfGGJxqMZv3aBikleIA39Eq3Ug7smlRZADI8QBIfaDINw2pcfbyvHFqYB4mZ0DDNHd8xbvMlrmHTUvB7fB99R0ALWCftA1v9gjP+HZ4PePYzU8ePaTJlPNt3OjpKyFGJH8sFKkWSvMBOk20Scv+YAF/GtYGTsFDA5oYP3vlwMsZ5l8av8TvnpIruZgqDaZ40jzZzz/Jln1kovBs8NHzjIF84r80UA/M8Y9fQCv6FYtXjnuOWUlIEfDHnVz+vo8/yd3Q/7gjju+e4jXlJSsjrQxaFtFDkOH52dPX1tfC+KoIBT6DZBqZhPA3+fDePls3FjpsD+MBX+9hoJ53OWagO2TXu01w0I5PnWd+2Z86Z8TxodVbeA9z2+ZwSPp3Jp5sO7wwlISZwGvrISeM541dTncA/URhMzAnpp9wHsjwoBjnDZbxqhpk8Joq5hgtiN3TiAKKCw+LaThUf2Ihj29PzGzEXFKii7WyMrJ87h74apRO/oWOf/eIQy3r0BurGxwjLdxDDK5vTjg0CnmvNyHPQHAEafCTsoJ/XxAbidD5TzF0VKSn8h/E6Pfm37lJkBS2njO6k87Wg1yrrwlgjQOZKBf4SBTTiKCUR24fEWM4ZHRbgM/3gcqeEfj2bB35sa9SI/g9gErAVnkMbm4OVjVWnnCzE8kwxHUrMFb8TeLMq/Q15xWV+3TIy2H4LsboQ36aUs/FmRRjvJutwxcd34upJv0MTXbHT68hy4Ac7zXz5fcWwz7iBEBvIhJATNj5RSPvgze/eDBjvk50moZfeucPAuPF4OoXObIQE4g377qwpmBR9afjUNM/In+Glo482ZDVtr8UTdtk4YLG8O3nTtCIck6GOP3c2BINl+OscED6Qb+ag0n7w4OOD206+2lkLnYdab+q96zRP8JSUi9R4X9Gbm37i+Xhf1PakdlQtD+uvP+1Ebo2EzoijFb9b+WC4I9NYZyJrBq+4dor8Gx/pHmzyUg7VKs3IYt9fybX++AFZIGO0meL9BN8+hPEhljcqjQ9+nQ1RTlW2uZ6gQ0fbOGg80CjT+V1ZPzI+IJ4Td/NhOVcOFBxrreGbRoBdrhxOzOQJ84IWleEvEniiY4/QxIFbKodwOF3Y+BQOC9b9pp3NnuEyhT1K1EFBv6GDFEUzNpzwjYjQgXEXfOcgV6UEGn414nTDr62rFZ3cfEDG5r7WibkTB0R3LeQSzw3gne9LrnrhIOJCvJ7YOM/TWYos0/VfoOjIah2u0OrYNQJp6LC8xpN4n6ZZ0xTiUQLezb5v+Jzz6Gts9nZ8ZMF3nFf8r2rNyzRNBhfsyP4UkeBz1cIG06g24ggEulxO0CgyXGtdpn0gbymV/qoI0w9A4Rj+pADf+TmmZFQyoc6Y+bAfJiOj98DP7J8CzodZxp9SWP2MJm2sW/bxRiy4f/DskYTisfXdB47I1bB/I88yxE/AQVArbtjUNXcjBnZlNqsnDhA6uSACGDfwoFoV8mqts1LOgzasIsOsiCTLWX76REcaZiqC324yrzF0Zp3aJ4xr4XDWMvq9gyyD13qrtXKYcuMg8XPoesVnDmIpLD8fMj4/3+F5leNjqpMgIV8bMTX0Bh6/+9lryMKHrpmY9L80vb4mDqKqRM5WSJ6746v+fwd67YlAJ7t0EPf+iybLLXS/JQ5CGvcVfh7oe5N5LaXgm1dyyFVer975eLVvwcFYox2SilJUWe+8oKuCn1z1+vqb1CdgdlqDVuHgbAKkCPJy/nTO69jKulmJ35zTcwx7VvR84WPGmRxsfd2oiey3rTU039nfVE1zZX07q/gvHcDKjYOxGzXHse/y5UOPwK6V8YmaAfUzF7YY9Af+Tz5YreSXxgFHJ//EyIlJKTI4J3QPjakwAYYU3JmoroRfRvi9IxeE6a61at8P9SZDqhTm8dTw15U84Hxg+3fyuPGL+baZczXo0F+TxwkrcjHPP+nY/h3yxr0jl2HcQvxhYgT8pqJMDsnQnPGBBg8HcWm9gUaQGjY0Zxux7BoY6yvSpvncWPdZJ67intFpHvEirloLOjhpZ+HZWDeMLzgEs2zZ/teLMBs+n9TGv+Cusvzv7/efuopxNz/2b/Ptv3RWsK116PfO4ATP58uZ/DjLl8daO+SD4w8OKD/5wD4Qgc7ydOYYThzeIL4OcofxV2xwZv31fWPt9YfGBwf29hvDeE4wwT7kFgpN5D7rOOi3fB0C3769GRRZuj7eP9ATkCF9UZc9iDPzXcgTPsw9XwqxcdLMOpNS0so6+WA9Xn4eiJ9PF+Q6ExdVOWXi6tDCoehK28hpxmU5RC4az9j6wwfa1H3+ywC2uVvKoevlqlAafO2sSQf5YqgCvy1l0ul0Up2qBh/kicdjUcN5/OHwTG2awRERiiQFa6BbzoK/SbaJ9dTQu3VyYHPXrQ2HjAiZt+/f3/Xx8SFfkZKCh5n1/Nu31yG/dbzhXwe5ZqU2sxw+rHSf53tttOxe76Y6ayde9h3cxN+NGmIjBzY7EHgTvp1hzr4mbGKcDWGfPj7LMuacdIL+zJrMFHhsNCkiDX2v+Ky4Sq1KSYqAY/TLEyjTsMWOn1h357NhGIeWwZInCN7gx/8FhAV5LMPK/uZxa/rkA9GdD1/6ednnMvxGQIj6TODp8Gs0afR1RRQ18oHldq1nfJbLeltYu1bqgk4+9NwD/a/Q3Km5DmJ54KEmK9AwzLretW43ZeqhEx9Irv5LcRy+z9Q0pRaZf8sRYRk03oWfbNTdz1y6wgs85Y4Endz/AKaMeBAyB7DGcb5c4DsYi6HTDP2DeDvwPx90WgcbPDZyzp06B3cT1BT8jgit2OBBHWHbNQZdDzZkDCU+MK3EwqdaX/A/qVTx7APlmxo+lJhveQv5wjge6Mjxab/txMsC3pX9lXGP/ISvTvOkCGTmOcQfFGdagl5Eksft35FCviKAVR+yzeSC59vBUFMjFgp7kBmcDXzHsEPS29ur3vD5OhV9soZsO3mU+suy3vHjlToNsvjmaeDdseX7D+yFfQ9qxaCudu6VVs2nrCv7LqVFQT5O5NeANVSlaaoyn9Zb0DdzoD+TZxznxt+xU8qJj2rfRg7qnXVv5MRDsKP/87/9kx7LAx3fZFjbX/ZN8nbDD916q8g60bJ6ozH++vqib7+9KWeI8lNrGfitA7eCz7l2r0ybZ3yGcfvVcpeWRycHHuqsc40m/Ei+izHkf3//1MK9HU2R6Bw/hY/Fnfza9c5H4B/fb5qpgXEd1Smzhznpfj+oI7ru/gi8SKZ7OhU+PFWR9pQi8Jk05n///gXWBP8J/ZeBYz9u5JubIq2y7ubZ85ybiwpxFaFxHdi4Wa/UiAXVlGl0D/zrEnrcOvI1oVbhejyLdoxmmbvDSV0bg8/nQ8Z9Iv+apvks+JTv9mPLcCZ+xT54Jx82cmGDB38cQk1g6vKa+8XH9s8fTbdP6XEv+vpI+vH9gI8Og0XWc0SGz0zt9crH4aYJ3a3E+2RnAFNOSRaztaaO/d021iD7ayTQ8MMQvDd0GvimFNMfUpv1//iPH9BtMp0f7+8a/kQMijNE47SsOzH7+cn6gL0frJPODT9++F36/bffQdbBWfHJO/a8D9tsGNn+AELss7O+fCpA+Pr6qgS//GCfJAgrZJtmbD4xt45x05nqSQ/WW69XFX90fFT6Sp40zTOyXIAtoKjqbVLwgfhE/X++HPjGppe3Wd7/TSf4O4s5SSnngXPhQ2VHKdbZ7RMHJz5Eo0v2733f5aujAD8HOf5yvoC3KByLbkkKmvfgw96XsyxbROA3i/yXooCQaXgdenkNhQSvnV9SYFdSjEgj8r+I75jBNp39F0oBBA0yTqPNyFtZ7+jWmMxv/8Ae+A+8YIe2e8R744Pri15erRdB79lvfFCW5+SYqdtP+vHHrhsf+lb2weZzIle6BQbKOUkmSPM8P7fWqdGngcP62/HtH983OQ/e+ejZQO55lRxXaxbU0VnSzEf7mbyaUpb5CI+wXtz46Lmj6/M16cSHZscsQ8ijIU8pUqnSb386g6NQw3YdjiPqscXrKLXSzlpvnBP7ZNhWGIEbD7AD/OE3WgfvpkY+zfjB5XxV4c4AbHZZNvNy4O8rdZb91+fY0zRppiWQdyNkgm2RIqGHID914nV/NtYy82VcIIXfQ0xDB0Xrtmg1z+C3rX/h8n30U2MJ7id0FxHkza8RO6Zba1HF/m7maSMPAQJflf4k0yIAFLEr0i7/RYfraxFlqurcNJ0C/VVZlopSM05bWH9TCuYEOMpo8hVp5Ip/93/9A/840Jn53unbganD/jklZGujz3XCgV9YNY4f60+Bx4TAnSUFepIA4d6VciiCXlqpWdMMTr6VTdivVsm+F4wZn5t+Xu7L8Az78JFp6YmHcetQIaXIinB/lrxGhZRSlufCMrwXTeg38fKrz3dQjJ+BB9ZrLbJr8KinTE0+d+xo4xf8uAc9BmK23yNi+FtKPJhIylkOCl4Bef74OSUNpn4JGBHyH3rlK4J5aAz0UvDDuLjMoOe4uSsi1OCw4VEei0iKiGdLwYwYzzwo+GWYg0XaTuSOQnQVeMw5ye9/h6FIOsDbwWtexdUh2lkc/g476Eim3eC1jXEA/8WPg6Rj+Ab6eLbBl+j7qTngMzwkExo4gft1Z8x4G3wM+j9pcBvzI2IY1POfwdtwghhjTB3BaVg7ZUOeQYMB9/1qdANPpx+4waRA6yd5jkKKCFqiBQbeCUxkalLOwXOj75Bxu3V0YXrGL65O28n0xuVnXoE1jxrzGrr2WESAX4OXAIhXfvfxDgi8SKCmTwNOXI0ON8Mmfpl+hGczyD0igA2K8h1aUsrChcGJrI1m5M3+QFJqNAaVUgwdHiRm671B4yDpmofOcx6FVSiA4zconlJtJDDLbRziyrnoFz8RhgwVojcYw5xykxJvbtz4sY3NoUKKoJ+7/bPk53POWaBCD10Hi49595yIUMBPylkJWN5IULZJyHNySlKA2TJz980dhk05k0yKIkLGNWTGePzwzhzEcz9aA0ZK4Mqpynr5RxkCWTpFknEzRSlnJmvQT5k4sGI8ICn9ooU+S84DNoE3GIsI6ADPmAuhhcVuR/+WI6VQByb9bIOvbqS7XFAmSAaDvmeSpXlcxqFEM3V8tcu43A8K6EgPFq0O00GH/2Up6yNxA+v0tb1pp5jbXaUw/mteThCBP88biGEhmTcU4kQp+D1ToFZk8/PBQm38AQxo0GuHdqCHSntwiQAAEABJREFUpAP/e9pR6FRazK8XSvzvsE9KKhTXw3eccOHrAL/1VrxiMO6fQi6LsA2lSJL5iZTU0I/1BFFkP+QrRSinBEwCN35qPukTwkTE4I2bpzzhsgZsQD8kFr4DPht66kzpjBXuwT3pxGYupSJUoVFI8PHWuXSaTgJIpm3cD3YCPii0TruMNcn9AV9mB7YHnY3ijImquWosTIyHEu+TCpu2lcPObcAkCpqJjVXlnuCbe6kSqO1b4jL+A327gOBVETF4jojxHGH9dXjv8gUpreB2QZ9SGTCoiKEAf/kXc8VlPUcKbHoMXR/YyfBgV8NuLhZWDoTWdVHKSQEBw6xsaFAtfIfmuahGUYaFjR1ZNw7WHYjLNi7kFakqlAafmfdMXtnJB5v9LCRch43NymH8IgCVoEO3gl/lZ/6yfey/Oz7W8GXQSaZjxfMyaOFfkxu268R2QrZSJnXz5iIM+DMH2peXGd7SsNeKPQ4OwCKwQc7YrCLTPO5CGTvMeX5OVRFp6GVho3PAu3nzoZ75NUxDZzty3W4PudCFQVVsDhtKFoaOiOA5D54aunqwuXncDt35CH0gV3izAt2FU13naOP14de6PeAX/SS4Qvk7fDU+Jik0rlIKtIr8brlzTkoJYEkRgbyMKegr/A5tw08ayMS76E/UgYX+NJrXD/vvzIf/zLqZcx44ck4yn471zqYgM5ZSsK6HIENLsq2EbLVW+idwF/k64BcVjfFgjv2vdR8GNKXkeYH/NnRsnw7gwJmEXFLKUsZ3DvA2mIsICeUMPkDeaWOMh5kCurMpvmOHz48HvrUBK/iHBjwLP7C+3PwsmZawS9LsPFgz9NBNbMp8nDydpfMlNJMSIpO7sRHsEruT5jmrYGPxoWXfMvChSoFsv2/ErnWENMSYnj4Bf9NUJSVa0IQYXU/5he63py+wqWGE8aRj2Lppx/cTeosIRQQ5baUtOo4Nva1sDr84DLvx3BVGD40AwzzioQPnfHoo5zRo2k5uqJP3GPM2NmioVZ7nu8Ax9M2HrACX7T3syGHJut719XWTN/4beaLhv79sPnhnguFLyRyGLMS3fXjXTuws5FPHUc5ZCWY34rPhHOfzWYX1Y5oTubnyHArGbeeVtc3wl/MFvZ+QIyPTRrSsqnPnAKFoxDb6d14/c+BjO3j+844d6QsFNLO8wWrotJYKPtaALjb3X7p/7djgQJ/r0InYnHjOge9ZvpQScwv0Q45Ry+KxiACvhBrU+GW9CT8EXJfLrGkuEr5Tp4I/XfDrib553CNCXn+8xgiJsrIiYjTjcqw8/UbjQlWDhmGLdZhGN/ystA281Dzwa5y247AzvyICQATld0T2dJ6SIqDPWg4IeEMpZWTJ4onn4IDiwgHkGdyrfJkn363DDP07h032ATHjJ1Kk6PjnA3xNA86KQP7g8LVUfD43RRzyFZF04BcbB9nr0hXIn1LBDouWx87aDSy+n3MSqU4PTjr9/y9txHOCd9E6gtpPbAs/FwAjuoTvKoSPa1wlV14CP9wV0J0m+1xR8GyAEx80Uspq4PMh2OVy0lPekEUwbrdaizJw9kv7gBTYdYK/IvHchw/AN8+wBw7ocbg84Z/TLFkHzi+gQFcN+Q/0u0EjSfSIPHUQ28exSyBIdB/4q/EmXjpOYB5/+/YyfOjbtzNgCCqpIntKAa4Qv+UYsz54QQ9NO3iC8QMfaSQA4322xrjYgxyyTKQwmZVKLrfMO3sjWJHfa83KOZAj5Ovr65MYv+l256AX/AnAnLNOHK7OHBj5frSHfMB+5qMy6lVE6ER+KlGVo+g8X1TyhB6aHviUuMzfyvrHo1ApY7smFPj69gauTHfwfqLNOqwTgHw/BvMM82P4UqpgSx2YOk3An4DvWqj5nJP8ke5EsrdsljUQi9Srhbho4Mz4jXlr6My+3jgoDmV11xrowfCet1Cji6vjm/M8DxldD+wQtz8WPoZv5PfG+E7NvlBf+eDU8xZqqA8Odw0LCnB35ZRkPa6us49FMwd0PqRsR8BbQx/doAr/gYmIQM4DXR3Mb9jjoQ8O/f0xcNsXzNnINcRl7zJO5wjb3jQqPi3mu/+B/g9qo416b+OjGy6FrbsScZtSUTiuIL0TszvydPAZZppD/gseQi8HH/VF/TdPF3zmBD9wGVkip9oO0zyRG8/KOQ2e9/1QKKmUWS8vr3yYeSU3n/GRM+Pme9UCX/f7F+9PWPOHSZVSVuPBsnhf4/vpfAb/hdx10hnbXq5+fsZJoNdfPprx05wTfORB+8yBo+27jDppV5C3csrIUMULP5kWwGbmJB04SkroJAIZ4ZO16s7HScfvafhA0sKah4p04Jcb66Vz3YJvrX6mLYz72TAZXho+l1KSr4isoHV0ap4n/Ncwdz7AWe+URhzKz8opowOMwqQnPPaKrDN6qPi/eezo3n4+kfekBL9dpVbiLhMP0obMhTU4QTrA05vkv6zknAswtgtuHX0nYqjSJiVozOCbplkpMxEaKzqwjP5LABs5fVsDP7w/6yDiRuhqqpMyzDd0crSObg5wN6iCu564m1ZSBiZFQja6qLVWfHLfArpVOVWlVFSIK0ve+eV1mXDDvw9qojt0HzwH60iiHuyDh3nOHL7PyvAbkQbdxob6T3/+pt9+v8gfIzofCLuAP3aNmG2HGnG7EosLcZ5S6PXlRS/XF0lBznoMGVrb0NlNO+csjXyRc1YKWrIsWQE9hfDtjN0m1SkzL6inFta8XY0PgUI/wt72A+eHjlp8X9HrTDHqfFbLpJyfa735aegxgztJyLvRFu3wujOnERszvlhrVUoB+k4L9FaRvSPfroN8ZBo3vnLZ5qa1o8iDuDR+sSZNU2imxp4mMbcx9+Ce5Vg2fcOaRoGvlMrwPftXx74N/fkvZ/gvVohrJ24OmrpYk1bZx3Z0bV4PYBv2cB7d9hU6HXk24mhTxmb8oKcO35sO5DaunCa5Xtjwj6Mtmk6S4y/Bx7ZvrEWTvv32ot//9MpaXeRc5pzVbFPs2dBRw4He339gB9YxeOvY73B8sq6VlKAdejy+5LxpWFSphF4iujJtZj8wU49eL5mYkk7Uvy/UnRV7LuQtQOQGqsF34iFFwhYJHVZdrpP8X9QRH6Mrus74TpevkOFSFNUiXV8KsEn+cHC+TPSddfts+vrctVPHEzLyx9agxuo4D2KpkANO06yaikoOTeyv64RV+4YuEw9ZuADPBxLxis2kjb5l6LUf5Bdy+l/+8of++tdPKaQ6S+aPZYyPyFnrmoTaGNtVpo5MXSlvmqkDpjnJegqY4UdnPr6bUMPmKzoGnV74GPKnP78M+ep0MHcHv/1MXEmVumMmdt38Lw8v11mFPtvuQT507g90WmuVOesQChDP6JJHcHVwSJGklM2b0GGCXoXXrMfypR2f3/Ep8/RgvUkRsp0KdK5vE7JM+MEsyjN1YrWixHmekc0x/CXn/p0Puw8+tK2cCWZ0fULWgr6P1sBVRpOC+V3mUb7Im7fPQ9//+ICHhq+GIhX9L//LD3IYesUeaEL2u+655AefHbRDvAHL+Ldv/lf7Z3WerZOai15f3qCXFCEdxEFjwuV80YGcpSZkv4Az+Bi668ABOnON9xnzXb5yyrJe/bxybuJ8uJPf/vSnP+tAV5Zhp74oRYKkQlnbmtWWpAcfLpevru/4jD9IR4QaPNxu/gsBSTPJZJpmeGyyTYTPbtCwLnb2BRHggaeUM36b1IhX824beyyUZP3b7//42wd0myr2jrxoPlVd2H8VdJ+SBGlal/CE4D0pmI1sdHXw5sQI+mSYkYwepeKJ8tX41eR5EdI0VRXWStxX9i0m8B7ayVfWXYNngd3xsG2rEvX/iTgwL8J24kN2rUmex7A+35se7He8bprkPGfZPhn/MZ1pynr7dta336/Eycz6dUbuMvTxi77vIfOWyXGVNc/82McSa9+DNR7+DQBMw/6mP81SxLNz3Hgcd3RiPi7nq3Iq+sezLXGZ1kF+JL3wJhkWlSjIJ8ttlf8rB+Jj/x3739lXL9SR1lXKEiWjvr6+8J2deVnfvr2hw66UD+WyK9dD5iul0M4kwkaKxA8NnW6sSbevB3g2ec1aV+s3sPeklBJ56KHmSciw458pqkoptKqIhDx5ND9bDo95r3c6My6NHMp3YO4NHom6JmyzgncbOE6cHZ/PF53wXeezgwTY4NNrmKgXI4KcuehGzndL2NCx/+B9Y60J+MrASF05ZyjyZEbc6NtxmvvPv9C1u8YmLndazmnIdbvf4evAz18Uedb//H97iC2YErJ3cFT8/cReIeOfVoNbbyHRACEHJnkfURjPKf2dB/PY8NvmCeaKKf9wU/De6YDEsFeE+TnoEe/cfo4jAroypESX1KQOXv3DRQpAv320Y0uMa8B61hO/uAI5m/7rO138JCAriSbnGGMHfmjeLbt1ULG1eQBMAY+hYNZ//Qn65L88/XfEpvpz3Eh2jLmyKG0UxAdJyHA/hxURChwzIuiyZF0WzgWQ5214twsOP/f+ZF6Ajjk8hFtozNn3DQGtQBigLwJFGCsG8NwEjVoqPdAAZMfxnXg3HGSn2VCm66LXvK5kEve7HQS4lRDJiAcKiccETm7iJjtAKVn4AO9PZbo/ImQ4K1NcphMRA85KzykNeI9HME8ajtlR1L9oQz0wznjEc86Tdih+4mBozLUMw4ghRU4cn3UC/JAdH3Xof3+lBN0n6p9DoYhQSknWmYNaXAcJwDhsF8whsdDSbdUM/E64tp91Zl16LPgV8cT/lKcNHv2coOvFZ55JKhQFxu35DY/esc/Kxm5h4XcyX5dDK8WAbbFjLwdztr6DoMNJvYhMU9FolXutwq9l+l6QzLP1Yn+ybmyHHbtu0NkodP0Oq4oINXTfCLKGsgafIKF7jPUhrSHd+vC5X3CFJGD6lsdtQq7KwuS5piWiN6LDV9JUi+Z5os3wTKuTCnKUnI142Mr++ZT30AGf5iUiBh8GioiBZ0LWyqJWoJ+S9PcW4pk4aNxBCzhzkzIwv+YjKo+hfyHWeKGPEdM33ZQBwUciYvA5zRneKw052MjUWnQQ6w29JeyaIsltIrFbFzPw45mEXzm8Szlk3+zAzhTeXjAKOKx7H4T4gGJhMdrYdB0kJfOZScbGdeJw0c1FiXV45r2igwipYTNveu4sJCsJf6GIuD3uut3u8tXgr0Kn4jsb/uQFb+HQYCNHVWw1+MQuJBW00JXhc5qLTvMsz7NNFg67VuBXeDM+68e0xZXQrd8bfEhZOVXlnJUYcL/z1ApvD9od+R60hbbji4cbvp9AVrGn6VpnnotkEr5TsLH7KnrcgF/JewsFpGXZuOvnZVr285+vCuhnZJ4m2yyU0KUyvhH4O5JaFhcW4qo1Y9dJBXgcRrbJRswNvtGV+R2NBXghRjf0aL+ubEyso4kF83Ke2CgmcBRQhMz7gS0ebC4enufcjqy3+ybb587HO9toJe9GBPRnnSfUDIAAABAASURBVEaxL+UiFujCgeqqhTywwINzRMC31fx1AwctEnQk4qkoYzf7DKolbyy8J82TfXXSjC3dTicfeE5aAfJHmJ3CYGON8nujiPXhXE5ZGT3YX6yPafjzDG/Gk2RdTeCNyKPwtxwjNwqL4WuIKMIC3pO++Ej58bHpBx/U3j/v+vhy8dFltis4JvgJBTI+wHWo+eAQH14p4lf0vKIzy2jZJvyjlDLg/DcRN/RmG1kvkJYsPA+23c9Ha0u2g5Bt+OcYCPokF9Xig1SnD7cin2/ohQ0tS2rGT1zUXTn4O2FXyCpzgFmqhvwlZ00cWM4n9HsuqsR6qVkvL5XiKKPvSdZdpc+4EvhqrareXCQ9585PmGnot5LXKnpY5IMIceESkn/RUjBJoXFxs75X4nFBR5tjEhkeHHYvxMODOHtgXzI14F37sQoUSqmzYZvhISPrwgHXh1xIe8Ph3LMxtxIjFxen2MW+crme9fZ6ESThq1HINjUfYEfWTA4q1TlQwhTasV2HUDertImcN8+WMTGno9uVgm1TLVXGnYD5pBD/osE+/GUFeO0/UuKd3wBdLmd0OvEeSozP+PKJDwHXlxMbtJMyxvGGeiFG/NHbf7Mfc8tXYr7zp1vOT5zZMl6YhxPa9tuI0bushw3dOb5aD/zMMbZr4WP7Rrx3+hL4zsidiY8N3/ScBx/2L5eTZjaM50vVy+skH2RXbD/hs87bl+usUkP2xZSzxLpof8ipqtYJf5nRiZufJ/yDGGUX8cf392Gno63AJfRw0mR/IU+cLl3z5dDp2uTn4ODn/rjJOdV8Gv88zQO3nwN9N5S74hs3NtA+jPIB7+vbqwo8fX5+aOEDWWMTNs9VE7nNfIpNiWNnWR+sKTe9f3zywZNYft/HwdFKfrLOUM0IQetlRY/b/tA0FeTWuJt2B/BBLjQPO+s7ihj8nYkx68mtwWNrHX/aZFwNY7rPcx7OnRyQ3z43fX00DjdWfX7c8auDQ/8T+jkLF8RPmUsO6Ryy/KJjWt6I3r0Barssn/Nt5jAnExsrH6btVyd8//pyxoYxdG65RCaxrua5qDdBI2tCt71LsKsD33+wRpq/5dG0U19t0F/QTQfIurdsxvH6+gqfJx3HzqZ6R0Zinr3CAz9a+JAj1rxvHDa+vl3hoQFbZV4L+aZi9+SYQz8beXIh/sc81phuxuCzMl6nqkj7iA+/W3+27cfnd+18DJrmqpTxRyV5DfgiL28IslHv3uDjQQ2677sexNT99lDB368vV71waD2jH8seEcjQ8ZlVOcMj+ni5npXo16gDijI0zsTq+fyCnmI017ERWTkL2A7uogmf9rROXKzQXPDRDM0TMfXydsG2VS+vJ53mWaVMtCrHcSGWHXMrOXCjrcxze6BH3zu6r+TdiEDPHTrkWHxzpTX0ZZiNOHNu9GGoW8IfEnxfX8+KIq3oYUc33qBbh9aL0DMoFREKpaHDlXV0okY5XS7KtaCXXQ8OAe1vD3wjpQzfBbmRHdk6iRL2ZDkaPvW4N+Lp0Pv7qvfvi+6s7wd+Zd2czmedLie5bpyuRRdyzOu3Sf5/v337E/ffJsYrsTQppRBMqRE3T2dt+LGAPen3P5/09tuslFfdifV1vcGj+XzI1/vHD905pBaHt+eXrCuHli+vVZdrwLuww0ln8t9EXM/zSRP2cLwUajRxHSykd/sPcWrZ/Z4x9DxPent7lcgln7cP2R/F1VHAmUM2+8jLywWYFw6fTuhI8JxpScGhntjRFXRWShnrZEQopyxf9gfb5MB3n3p86Mf7B7XHB8OhQB8JQ359PoZNUiQOwF719u0q001J4EpDVbjE8OnOg/9XAoF/yQDgyNDO0NzwsQW7HseO7hbqnJU5++Dr229XXKPJ/zniG/W36/Kck9xgRjv6sc+JtSRCyuA1rUY+ykOHXbZ3TgleN/DfOXy7KWVpJkdm6ozOxBZJ/hdNnAnp830jDy6sV4d6D5N5NuCc1wNYIc/5fGINNs87+u9KHK6fLk1v/v8H4hPffmOtJ9ZsjxkbJ/TtnICbaibmZ2wYEfD0kH36jnzWQ29dEUmmnHKWc0TvGrSc867XE/6D3VhPvC6KGO8ALKwDCzVMJ0cf7He8TziwYedwUxywVOjN5A7b4YuPKDfWrK6uOhU5Xg3r3HWg04avux53kzmB6SAuUw6d5ok2K9B1a408cCC/WMsWfXx8Yavbs+8Q2EOlTvgdeYIceGOtMQwDusCLfV1cKeUBc3a80+a58i553GMpQpfLWd9+e5XIw46pGx/HNmq0IAYm52f4bOih00CJD2FvYtLvtRZZV62v6Pumu3VNXrS8HVk/Pz/1/uMLHTedT2fVUuV5RmUeLterUgo1YFdyofnzmna5nIZ/eV29j3+Z0/Azt1UF//a/DrySw43DdrxeZ0WSGod/QU6/sRYsrDmtScLXMvaOiKFD83zCRw3/QY3w+fklj0/k9lKz3L/Ayw269p9PZLANI4SuTuj3olpn2gl78TwV7LLj1411I8MDTsXaCOXxM9WJeNr56PGdeP+DmuQPcud37HpDFwJPlX2+AnfgXwd5vLUu/0kpKdBPYIOC3J7gdcfyOW+VPHkEOtDFL95/3IYNEFqX6wSOVV4n3t5euIMFvjo5KmWRI8/QzsxPfOB9BXXoYJ/VbRwwlsJ8fHzh47b/s7FfHwe4G/IlTVPVTE795ID7nRz2YF23f0/TBVwvCg7FQxN6rSqT8LcyZJzqRQtrzPfvP6gXP/Ugtlb8t2OjGz5s2RpGc328svatrJVCigl61uOMD1/5GJ2xp/UxYbMX8vVE/+Linjh6oR55Qd6Xt4sK9jz4yHrnnMH7v5VaGJWO2H95fQFzl228wIfxnVjHz5x5PNs8cvxMn/3F457vvcjX101e+w94DeJXNMvA8ot+0BF5zPnGOnmA27pyyzkpIimnpEosuAXPHb9t2Nzz78SQ13D56l0RaID7gj4cD0JXKUsze7qJfdr4mEqusq6+iN0HtpA8CZ9oZcSea73HvetxD/k/lQo6kY70YH34IrfckOeO/q2HaZqV4Gll/XCf7fvHH99HDqKbXHHWv/23/8S6VBTU8okPGgW9z3PRybmHDwyV54drRezXyZvmdxr7rARMUmfd7tTvgT+62edac7Am7XzcJQTkKxfJ8ovroMbYt6z10bUDMFNjvr6dwXcaMM61uIWu5DPnhYhQrpL/xd5v1KkeF/n6999fsOssy3rnY2idIIJCrAsjmqZp+Lb/4plzmPWw8GHH7kVawLdnDCJAD03zAf2gFU3gyWaY/GN5VuRHhcSVhk887que5wFdmfX6jK7OIw91bHEQDxv2WcfYy1uF76rXN89dIHbon/7pd9U6gysLBSqhc2F3ccE+tpS+vjYtxNeCjoRPifgNBTx05nXmBy3B60Rv0CetxJ/3jXWSrq9J/i92vLwlZdZdxQ6pPvRR2RcO+3+7jv1ARMh+u7I2eu/Jq1COTtjljA/o52XeGr+sExGLwUf2gDf/ZYIvPqL9r//rrk9qypYfevl2xq9ob/5Y9kRAWAiXFwwr0gHvWafzSaCUB2zrC7WZ/efHjx/6TmuszwtyrdjgoN6NCP3+22/gftPr61UvrxcVbLCxVxwxpa6d8wfz6Ji9sX58ft7Q5x2bWac7tBJQXV7vwnpBloX4ebDv9ofwhQ+bx7GT54r8n5Z+3KXHreqPv2z6/rdd96+EjRo6b9jooU/OmroFc1NCvAJvL8M3nYd++/0b71ddLidqt2W0xjrZe4fXbejh9z95HP+FH9dwzkeW+wFf5se2nfDnidiz/19fZnQnamfjQKTuFhosUL86JhlRRNeJnHrClqb3/vEx9G37k7YYP3jv6k0gCHLMhj6L3t4uzCuKJBGiyGk4yfPu+P/Cmryx31zJC4NPAuo4NnzOvhc6U797vTLiRjI0bWYPGojN+ir8lca+Fcr4qPDNotNcNU+0eYb+pHmexpjU0HcnvoTPHvDUwJGM/tkkGe/MnvV8vvAWetzhecjleFpYp1fWdxTF6K+fiBiPHT8WMTbPF0UqA9nqeFgEHYE7A9fQV9eCrM7ZtsHlesGuVZVaOkDlGuf9/V0dZz+j9zpNyilj/xdkO6nkgg5DBeXnnHS9nmkXZGusQw9yx6d6byqsdxO5t4y6LEM36H/yniAUnB9Ihzp6sdwdw0ckRYQyNGq1Dk/48Bk9us3cJ82sgYl8Y78oJNmUEjrdh05D/EkBnxN6r/jlBL8TdjrQZfvZujjyGfvGD/z+nZrB6+hKrdhYiBbWyE9qsS9qsYiQa7oX9vEXapgWD3Be1aPof/r3D/31b18SPJBmZfXDvgp6TCn/XVZQso407C2MIDgUV9CetihFAwUd48e6cw58ti7CGJ8+tDmBq4H3AK7pJ6KB03beOIvcOHPbWLMwnZ6a1hjvvLieC3QVkYVY2Evg7fDW0V0Db6f5/pxjBJhR5t/wJ/YiiAWM8KdGOxhrSgOnZNwpftnvSUNcxtF+MpT80FhcBzMKORk3IOxsHS5hgSlSxK8WPIfMjA2eGOgo4QChkwxTAZTcHxH6dYVCZuzZoAPNbiT0m05jvmE8xUyXkiXGDuAawX4gtZt5yxg4wjgOhEbxel4e91PBgnZW31MKHRzS7RiCKYMvwyg6St5RXpP7Cwlf4eeuBs0ObxFP5UXAGc3zfLOuOi+Whdv4iYhx91zz4baT5VYqg199BjBYyk/ZpFBgfBFofqa+R5Ohv18QMfzznRcefr1bZ+bjYDGzfH6PCPEDlLlHPo/hrU8ddqVUFCkhs9Ab+juAV5Jx7BT3zQzwHjRxWdcNu3Q3+wJNYk6EfHnsYI5pgx284GYggnHLRPMYAxrc099xkB17+J6wDV1glHISMGDJAQZ+uEXwi8cO3c5muFCxFZIcKOD50IZuredISRGG7djuwK7HwMXU8cP0AT9e+BURA97+2tARr7xrNExvdpkv7ficxxWS8BfYVSQeeU+8ZPPK89j020dpG5sI82vddbBYbvM3fJY5o69hG2D9HCCPCJB2OQEHj+JKyYR44Mf4rB0e5fEEE6GEDY2BeczhR5kkHQodFDVOPJZFXEEzrxMbggxaoy5F6Eo6sF8wR6NpXP2n3Uyrd6kQG567gXdHXzsGaMjWBrTHsxJIAaXXeBu62yQKEuNwS8huHlIqUIqnjqGTs+UAnlgxvgjGgG2iH8ic84BNwE62fZe8yExlwiR9jMVPPgRf9PBmTFIyLiKq00+ndmi4uPhlI/c1BDywMz8yraDTemvoxZsNPwNCb4AJkaB/gG+3/ZKhu4wjIgEjOSYMn3IMfJ2XZiSSYvQFd2Sj7yA2F/xlhS/DuRnWLfTzYv7PJ+E2CgZM33N8sNXgZWXz501IggU3w3T0JYUSHW6WRwKA/gMbHhRWBx9kzGdhgSy1K2PnjgU7MhYK+sJ7QsaIUE5VPli37h7Qe1CkbdYRMuw06/7EgVudnNurbfmZAAAQAElEQVQEFolpSs/XofufvWoIsvPByvK7zzQK+d7yi8voNgol8+08TpeCXwn2I0IR/9Dg78B4ibvXI8NPU6EoyLQC/aRIkscz+rdMK4W/5cg5KWf8C3461cIo1inUMY16ZIl8k/MkobemLFKkWoQELfNquIO5KSXNbL4OAFY20itFbCO3tgPCgYRNStAO5gEKvl8/oQz9nJKsc9soItQldNSGzjYO9ls7kNk44LUfjPo5mCs5ZxxtIxduFJHLEw8HsQfMRYiiq+jCAVitWSll6YldwYFemdoYn9gAeNy68fhKwQIgY0GbgI0nffi0nTzmtpMPrMdqfVMcRkgeL6WYd5qQozOXASZYxo2cvXC47jg88L9pzvB3BaaymWrI0XS6XDRR6Con1TpxKD1RaJ4ENlqnBXK2IY/93/a37RPwG/G0wVckqcKH/cF8+f0Y/rrJmwjDn/nonbEJqgKntLNpGwcm2EpJrCPPlnkHDFmeNjG9UhO5c6Nvh5cD/oM7HHZxD8Y6944+ysAd+A9uKikUETJfE7JFJOUMMezScPyOrzT4P9DTg6r4fn9o5cA1wcOJAwHbKQM/GnELKkU8cT443HmgW8F8wlaJfj97Y7VQTCdo/ZIVt1UAV0odvBR0db8dbERXeW4h/hvADzbKjgvbrpIPTi72Ybfjh5ansy5bnx3dWS+GA7FIzvhOpfCfR8vwaj3aBpZR5KGKT46cwb0w7kOb4avwspMTxRWRlFIoIrSTsxp0ai3wXGSep2ningQE+g6ZF7eJ4vjEQYNlYaps75Q07jsfHY+dmOPw6SAXWs4O426IDJ4OHIbgICrnrvmc8dFZXY3i/ICPQzl5vgZs13+9m1ZBntY6OEJ55JCinIoWbPO4L8M3DvKD88RKnmst6NsU8FfIgxFIw0tvCf9K0DCeLMtivIf9BP2Hnhesw1vnpes3DjJgTWn8RY+u6+Uk6z2SwNNU8NuV/LfwUdc8PPjI5X2MebH8HV6aRVcoUmUS9Hk3jopPTPMs489ZGvrNabzbds5FHks508f8kILW4LWzsZyxR6UGUerK8HFIQ5+JSVOt6KCNjeGNDyWfn+9SrLpeTzLubiHRf8ZPKvnqdA5V+BHXRm2/4qeYkppIxAt26gxAx37YyZ/TdFLg7zklzaxR81SVYI4hWXZxNQRvx6EbcfBAP418Mc3WgQQoLchROxvqVfuuoVdcVRmbLcSX+Zimif4swStGAfeODbsqsXO+zKq1qCFLkA9ymrFJB6wN2RvMOJeezrPoVPDHNepiA4kLmTpxk1Iem/B5PssxndH36XySYlPKu8YhVE7SeAYVNvX+RwhR5qqM7DmHErpYOHg4qMfFdfSOfIvePxatjpEm2V839Gv9996MAhmqzCuvyJp4btw7+Dr6P7SMg5wDjEFf0YzP+P8FVadJkdBNsg5gD13YlrXyzEFxGx+KfFixQ6OoYOsUCR0Zf+jM4XvF5imFpqnocjmPe0WecWDAWpmSdDqdodN1uTJOLNYqJeL4hF7P2CACv8N+jRi1XxSMOE8zvtix/YIO7iitY4LOAcqqFf0nJlUjYo9YseXMuiUOxQ7W2uDgcZ7hFzrTXJG36ESuvhB7PlgzjGu01WvTz9aICfPUuQubrhxyrBw47rtPh4SeM3VucMhz5eDsVR3ffPd/zpBD6k7eak1K8GJ5Td+2LKXKB3u3r4VabVdPDf1k9JiVUgDPc52Vp8Ih30MdugdrTUQAN2HDLP9FomEi9OXnnEMnr8WSCrq0fEzU6nWJw+Te3Z/Ar6GnGR4u1IGOu3XkmZVYOVjXV63IdmdNs591+NnRf0qTEg0s+JFUp0kzzfzm/MQbEUopEyPS9+98GCKPrtSfKzEX0TWh+8l5RbuETgr5Ich/wi4Tsp6xu9TlddT1NixLCv5keNs5eH1g95sWbHAQ/wW/cy1cxr/CSEPuhB7cP5/gCd2IyzbYiZ0gloVdNmLGuWQnORx8wBD6r7UqkLUwPyILI8h/sSJDY13v5JJ32qfWXz5Gbso5jzzov1S20L9DQyHNxNE8gw88G7r1/ytu5eNDxx8yuaTkEzoEkPeAn9vXimyrFux0kFu6jSU4hXZKor7ZeJNKLZrqNPQLGPcNno/RYEWEh15eiSX02snj01RH/gn4yAyGku582F6J+wTiRl3njz/eU6SUyeEX4rnK/zsB1ycpimqZFHwEbOQm59nPzwUf2aHduW/w/OC+YLU2ckojTgJ7BjoN8voED5fLBX890N8X9rsr52nQyjDdSE45FXSW0ckB3o34PtTRTYfmgq0xi2Z89UJeCWzaEN66RgTZjwwr9DhNkyq+L+d0SRFJp9NJl8sL91nB+wMd+4Pxynpeax3wder4cxp5y34lpNnxL8sb6Mx8dssVIfEeykrwHDDWOgEOvQQzocCOC7n4oYztTmdwUrteXyd14F5eLkqRkLPJqHb2Vhu5UOSnij9V1tp1u2sff2kqyTWW8TZoj3FgzuczuuMgtcEldUdvkxI+leBlx59X1tcF+z6oMQv+ckJvnrOTz774GLISj1KS8Xbyiu+Ws/eOnx0qpeJjhbyzaLc/A+M5HVvkXLFTwaeqcipy38pHqgeH7QsfUCh3sF1HtqxSsozTudu8+T3l4KihqXHgOuyakk6sjbbFSvw8sPVqGWiQE2oWLsh9V53KaB3bGK/xFWzdWsOnH4PXibjL+FSH5xQJPgQfRTACX7s2aFgm5/AnXGMInvjA2tClcR3kusd9x69X/LlpRW8dmgDiKxX/bIxt8hX4XIg19iijHrcOek8y4YbNbrcvYulrrE29d6UEdK3IkTTjG4kYsQ+u+IB9IciJMzmylkmBjT6xl3lprF0JtAWfqnVGjoO804CZVaKiz0B+wZsIBwC7mC1NeVbAW7tnbbeq6Ge98dHiz7+/6s9/nlWoO357C71esy6Xgv9X2qQLeTgVEaurPr4e8B/asNl8Ck2nQ7mit9aHH8u6kXjuQ8cPvpilHOP96/PQ7evQ5n9ti8refzx43xTw7Jzw9nbFlyv66EqsA/4XgyUf8EWr0vWl6nTOwqRDnhd4/PbbrP/Tvy46XyXrJKOT6BX5u779dgJ3DPiDvG6//mKNPSg4O/r/8f1d7z8+MWUSytCf/3zV27cXBbRzaeALuquOvSBLDJw7e+zv37/0n/7Tf9EP7suIrR05dn2+L9w3rXzIOviwvS4du3Rl4jF6eeYC9DHCiHxs/xs8p6zAue2LuISEDg9qWK8Dnx+uaegh/znX/uUvN/3lvzz7tiX0X/7zH/hfwxcnDX9A/qn0oacX8ozjxHnXH2YJQR3UajvxJHKU4VED8jcFKigoNiKUcgbXjM2aFtYpnEbffkuaT1LOwVjmnrAjMUG8ddbv83nXf/OvE3niS//+333o+99e1fqJObS5KtWuyOKeoTcjY5Hwb9xXy/4gtja19lB0eEH+Qq1mXYQS+edMXrgqJWyBXgBRBCO0WotqzSpuzJnJb6fTBRvs4EvMyWMcNrVhO9uPLbpW8lPHJqGihP9FJPHD8y6WiDEHRuHL/CQdzP3+Bx+p+DDYyA07NcPiegb727bRJ4l10fnTeDpv9gFh15KZT8xm7DKzv5VWTcT1N3xtmorcP02hnPvgIQNvH2zkDNfxDV+yzVZs8eNvD90/QqiIvDvJfxHzTG2zUFds+6bH2sU3N/31r3f8VprZ9zd8v6DuKx/ezpdQykIuWTxtrHv2gYLuri9nzeTfz8+H3t+/gDn0QswpdfLWQx/vtI9Vd/L7voU4TiQmmnxFZIUSOtfoX1h37nxwX6n1GvG2o7/bbdfC+uB5G/w28rJz7AbPD3R5Z49tOSMJG4ANB9iZm3763IV4d03oGm8/jOuA/0Mrtvz82PQBb1/kpzt0Pj83ff++4QeHErw9OB/85/9y0z//54fun13LvenzfdXjC50jAqpWzlVzpbGuTtRMr69Jb29JZ+hO7Bs2cr+bc25lbQZUF3Tq+OgsUEmzUs74ov27y7DGKSUdBzSXmyKQC5iUkgL5WuuynbHGeI8QvhfKOcg5ffBfIeRappSinLIaztxp452+ELB7w559tFoz/lWfcBh3zAdHKRVOpJ01v0G38j4hc0Ro4rlR46zrKvOWcx60Sk4qkbSwFrs1csdUs1IUdXLSRhxs7DNt35TM36SZD+fTNGsH3wEduJLtbdyomhzEb9Y65VW5Ttr3k/7Dv+vAJCk0LlApT/CLHhrgqJ5xfAs/Wjmn3cZdeu6Bu6Zhs6KMPKQ2OT62n7wd3HeS7saateB8re/odR10OsDBXsQv5tdn4z2yhG126soOoo78HR0hCrzuqvhGrSFUplyEnjv9mzYSi329eV5vMt7GPu2A1+WG/TmzGWNhvi3LztxG67RDB/ra0GWCtvmBrBIqISlKngMDB3a2PtwtX/ClYEJEiB95glvOmecwCMhNoKnjDO4YcFkK5rnPzZMTEzMS5ZR5TRaduQiiUERIcuM3z54rrm4o8EYkJfAxRC8/neYXWkQoIuiQgj/jN+8RwRzPezb948VYQ9Idh9sxHiQUkYAAsX/o8Dg3GWdAW8wJQ9A5ZOLZP3SjXGGgjfvhLkBDOT3pRsR4j3jexWVduEWEAJOvgRPawUvJnpt/zkvckwzYGGs/HcrwHaPRhe79W8DF0GmjH1Qq2CmDKyJ+wgRowKWQL7p5l2opqix2wxmG0wYQMXAZ7lcLmG3ozc5kh04pM68qIn6B/KTjV6w3HDXGeERSYn5EDJiUM3MLwVWUeQ6mGL9Vbd7JzeiUwCU6TdONqUCBl9/CNyJCkaRKYVKnSTH6NfiOCEXE6Bm6wm7PN7p4eOLjwa8gMQ/PVhRmgn7/7ATZjp9s8OG7ZXfRgyhKtgUtnmig22nSL7vA4uDhiTePZ+tgQte1ZIaBR1DDP3mUgj/iatjQ9DYSi/URwQi0RHFnWPM47gEwP34fU3n3XMSVW0qmm+CLGAWnaZFDGEO3Q64mUCuSxn1l8bSM40XPy3hMy/3PZwlU2jfJm5aF5LSgH8PgHtpZkHyg49kZ+hn7pgQBJdCaH+aDYCMh7SSdAx3ACvbeR0MxTA1gkzyvzrMmNgT20QiGsE/nHtx5k2n67rGQ/xi/OAiw5qREkeGEKYpCNC7r9UAJEcFYkGzthxN+aP7oo9+yeFERzNSpAGc8km1vXBHi6ko5KWHP7FYKOLKUksyf5zYU1ltQ8HT1JkWYRiZXPHljWF4YCjTKNBF9hjGKUAJPTgk0fcRyrZUFgsWXSbaj9YYK9UWBs7C4FniopSrDx6HOZmphceXpSUq+UspyXijADF4UinDzaFbYRvxuKPXA949hn47OGr0Z+Yom+JhPJ022C4ssjMqt0G8e/Zzwbx+IZGIzNETAX3Z42rRSwLmg7FRGhXEfHMwU17DG1C7r2GInfqVI2lm8VgRFbNValLD7gY+tFJhu5hUS4ycigKmKCO04VYWnSB7qcrGZhlTgGAAAEABJREFUeK4UWKMHH7Qf2IdXDkNa29Ux0sSCnyiYM4Vr4DMHBeHBh6ZuBkBjfB38yqELhe35elLA047OzM+CLQ5oJ2RL9E9T1TShtzkoYKpShGCQe6JpXNuQZUVHG0MxZKjIapoNusZjfXjTuxFvEzjneVJFz9U2UIzY2QlKw3rMzwuH+RUd5FzQxwH+JsQRYioiFEo8V4HyaZe/55ukCPwWmUzvwSHPQnEEK8pZcu6znTo2XCl8dvzEOK1z07VNHN8r+URc01wGvo080dC7fTCDqIFwg+aDIvDxWGReLxzIzxRCmB3/3YmJUEKXIJCvMlXN59OAtR/srOEHwA2f8PhUZ0VK6PrKJuNF1uFKYeqxA3ka7cC3XdA3+J+wzWmuOvExaqOguvGxZ0NWwIiipoYPdHJvh9cD3iGnZmQh8TOaIuB1w78XHeSWnJIS/sFNtve4J6lRIC7Llx7LXV9f3vR1BX9ALftfYy4/2Ao7YSj73zRNmmm+b8ixoKsOHx1cA2+GD/jbOUxfsUWX5P5aCrbKyB/K+MmZw5aX15MKBWYA3zGY724aVx/zLnyk8IYo56Qdv4cUo8aqgW9lY+oNlTdD1hFkNM1FtuNTzwHNAz1so+82Nk6L9g1dNinQQ8GeLxxSWqaGDRY2cw/LhSKM03YYf+OZjUCFwEx+gF3895AvwPDXhbx66MTY5TrrxCnC6XzWTG5qKHGBz5VYTKmQ8yZ5PGc2Fz44U1aKCqpE/xn+8ZkI3pvs14kNtTfPBwekh+3AGpKY+8vfdvx4J8Yf9xW7MY2fGbqzPzRFFgqQx60T6y9hkIoNHsSR/zVICuKBvm5BmOvxCT+sNavA1sxzylkHa+PCh0fL4hhL+FQEE/DAUiZlYIwjQTKj0+BAvPeAp0A/+1ifxTusjnfr9UDBtqZpHuS8lY9MDzaQzYf0Pw+IcTdNxGCBH8Uu62I+ZXSdxrPX0hVf3NgANWKvg7AhKGpHdmlhTRJ6TqmAZ2LejA+f6N/w+4XDrAXf6ApVdSEnxs3Ot/BfWOsnDrNPHMJ7DVlYL7yJB1gJ+U175BH8pkMjQ+M0X1XRh2Xy2AM9KzqHS28642fKSeE4hlqQ269vF83E/E4wm/eOSq3rT3z1i0MK28/zxQfnzkfU/XhwOHHXjqzJdgPPxpq04l/O3TvPoIBGVyRUAG+N5r5psuyTUs4q+MBBTHle+0kY0dHLOvRhHW6bdcM7h/YZeTu0Bj8giwh++6drQ/87vgk7dEBXzzGj9ZPlM72V5P4gt1qHuC0ywF8kRc7KrIUzBxAXDhteXs+aOEQa9ZI30ejLsdDwtZ1cc/gvFeFIgQyJNvMR8ESLCGzqDy43/O1B/BXwZHMtMeaDovlUZB/yR9DALjc+DmVkA0B34tRtQZ6V9aJh0/0IfGSVbWGfyjmDc9KMY+acQBta8dsde8AS6knYZxs+3vH3UMhXQjkLueXMx1fHH5LLQxt0Fj7Q2G4dA3x+fnAw9cFBz6d8NWJkxQ4Zn7QeTxx2nfFHH3S9vr4ow0+tFXsW7HDIfl7KTD4SfG3YcyMGNdqOHYU2Bkfo486H0o+PD431hzVrwyhupnuaZxXwZmK5d2xK3qkc4E1zVYqsSEWZ5jF/PLOPvr6+0peftDg8a643aY9h8weUpZyrpqnoggyOrQ0fPMDfI5ShJa4z+SuhLx756QPea8rGunKgZ+vEPJzJsc7dkaTARy6Xs0qZyPf4JHFwcKh4IFcEeehI2GXVjFzWgeVsDbkYm8nbM3pN6DgyuARCbH84biw3ucc8+QDfo7bjRq2AueQrYwMpQMs8+dol8he/1I8sH8zdbit+tLBudHKpaNzZQ03QnvCJBd3bF+8cEE511uvb66gZjHthLfW/9gsEDWV8zHxnZKnotIOzofNEf6ij7+7/dyX8997kPCxt9DfJeu5BX5fjsUH/QAdM0YT8lXqzkmtt+5QtS5drhmmqsq6netIKn7DBoeELNJtWYsV67BL8zNTkk7w+uC/nkP22gtfm9LzCc0HPx8HhFPk88SECrgdPxtFaw96THM8Pcqf/ZdQCDQTVSo7vyCAlBc15C/b15HFCpiK/H0eDh10RoTpN+MMh23vHd1ICpomxzK8u83SyDYDrTB76OKTGc5AfztdZ5tf8J94TD4MufJZSwF/ApXEd1HINf/Nc2zCnLPd17HC9Os9n+Frxwy95Xd/2g0Pnm+zTibVA9pnQwGdfe3tzPS911saUQit+0LGZ9WW9Wr+QkJTwsZWcs/Ec6G9Gf3Xc78T459f7sx5EftcLHR26Bfq3f3RyKl3wtsHLU29QVR7x2GTaOZdh38vlqorcEdJCTe9/YbWy9qScBs0ztevMmtkGzx264GwoFM6GYBjS8nrOVKtO1IIpSTN5eSa3mO6DQ0TXdF+fXzJvZ+LjRH5/zg/43LHPIdNcyY3HsY8+43QejWGnLssmPtz4PrGe5JzVsIX/KxOIA80Kyq7C2hOsMyt53M8TfHQ+gnx+7Oj0gOM2cNlGESGBPyNvrVUZRPmnn0/EyQlfSrwn7FVqEdAqrFGGPdC/fDHfOFzPB/klQX+8j/Wt6Z2vG5Gycs4j7lwvztM88KAQLcTFRv4x3o48U52GrZFYIu431pQ7eWToAx+7329M6xI58oy+z9gIEyqlBI2kwO9yTprmSTN6Ns7WOu+zFmph0wvkcR/d4BIfSr1vuPPcdJoL8/LAJS77Eozoiq+4bjJ/CVoTMTZTGy+PfXycsI/YNs4t/peuK3vPbex3EtMzOCed8Is0aB+yrjK6naaqGV6N03xN6OY0zwr+iKuR0Dp6SHEe68zLW9O/+b8kURLDU8HHBWRSRCjj49NUZDr2pdvyiUxdpjVRZ87+z0UD08gp/peAD+ps5/OFWkGCYoTqNGmiddYL58f39099/+PGx9NFnQ/tM/x5H1OnUGHPk5LUWtO4utSdk8ET9JPeNWODCXkYESR4z8TRQ8IThQ038uGEDqAOjU2V9ck1jfV5EHf+i0wLvpyy9Pvvb8rk2zNyJOzcoQcpVRyg4Tut9VErfPxYWZ922TYJff/221X/6p/+rH/682/QhTI6bayhGzl4G2trJ+YaefXQibWjOYeQmwxzu236yz9/jtiZ+dg2EISQPbFunGT60nM99l+ofHs76+1bZdyQ7akb5Lz7LyWg599++x05Jn37dh0+NlMnni9VL68nuUYs+ERg74gsREK2WdNcWUPPxI95FzKGLLuik0e3wXfDBm4LeWxhn/D9+w0Gmn7700m//Q69331//oveYcdr1/2R9D/+h0UrNvtBnP74+JLrUJG/O/H748d3cvGiSFmNHFKxY0cWONCvFhFKtAd774WcfsBHB9/lctLlepJ9T8xJOcFzgG8dbSfmOzidTiMmnWds02dta5flFldKGrJbfucHKfS8kJ9allQp05qJnysfPs98+Ot8PFVAh7XCPpHIhWKvEdyd85ybT5xzSEkdP9gpdO1/jttaZyX2kK132f/4rd4Pdf74vdG/wXctFb4m5Zzht+Fn0sF6GTi8P6b5X/l/fe5y3g+FhJ1gSZnYm7H3xJlVJnYgJv8XlO7kEPPSWtcrfvCnP79ha/AXGWQ0x9uJoF9YnxyvHftM4Kol9EbtfDlfNY98DTn4nWrVjF4CP+7dPO7ofZfgJ6UMzqRI4Oc5007UqfN0YbjiXwmZDvjf8PtdTvW1ZHwxezY1iOO9QaVrYR+w8EH3cRf+dDCXfuitxKx1Nc1CV1UoUhu63tGT79bXswU+3Ii/A5CO3n0PpQRzULPuhP+Iy3J8fd2Fi4NPGhCRgGraOVPYOC/bwO/aqBHDQY64+L+AdA2diLHTGYWCq8NfZ9axJ+y3IecDul1X9rSu+wt2/fH+MfiJCMaQCWkHT13I2BmTOvbit1KGB/wmImujpuzYRrT3Hz/Y+7zLa7h9bkbHCbnM307eQSR+Gna5ce/q+Nev5tw7cOGjndZonXgRe3txfxDj7+x3Us6q2Dpl/Jn5CznGcegcb1yCb5BrJqef8I9as19Hi+GvJ83zSTlnhTSap/gseWG99DpvPIS03BoQB3S6iv7n/6Hrxzt8513B2o+LKIHEMW0+VtbAgzXbzbK4tQYGgEqVUIUKJgGlduzWiGkTaRAaNKETocFboa6otSgn+KSTIeYcTE3gCfnCNGrh337TsJvlsC4iSYg46Pk5Jc/LP3XemNAG/AG/5hEywJo5JjK8sd/v5h3a5qNOk6apKuVEfDTRrSE/4BEBPv3ELcZCKSE0v3jgJSDulpIys9wSkyyU29GOwUzrbSDxvAA+xB/gIrJ6Q/EAW1FmeDQi9Tn3Od9jUmCUXy0NvPu+y2M5S6CR5/od7MAmRfBEM32P5ZxU4NMtoO33nDKJ4MAI+5jvd6YoIpSBTykJDtXgMSLGvSHP7qwtKaSftBIKPP6Oh+7xw3Q5gWUzSU94BnisJ/cZfwS9tAJMRCinpKkW8aiGYDa8F6T9aOM9eXEFxjgMkyR1jIogaiPRH/D8NGaHb36UUgzZTS/npOA9gon8HOgbkTB8KMNDTowzWNBVLlKuNGhmipZM8s88p4Ej6dcVEZop2hJzO8g6RDu8w5n8zDC441/I5L6IpKBlcEoh/WzjiV8RoQDnE69G0jqwu3mOCHA/dSKuAI/hfA/exw8PBdwpIYiSxBz9wxURSjQUB3LxLPSQ4LUAmiSFckr0p+edZ0TDzp2Evw6bW76cs0z71334DPbaSQh2lYNN6E5QPvnuimS8NM/LSb5sa9/dEnRSTkq+/2wNwoiugY+DlEai2VnITd94rW8/p5SHDMZjE/x9zC8jKUmYfOhSMu2kCPtvG4ubcUQY5hhwxjPg2yEcSxGZ/iYBY54bvhcRHhKP4B1gKmTFnIsqzc9OxF40d4QwjV/y5ZSUcwZfyLL5b/9tbJg6vB50eHN4cCglFj2LUGt+Ji1oJmCcKwOfywk5WGAEaw19+2+xbRTmhIQSsHLr0sGiZb1FCrkIkhBE9EPLG7Raq2YKfhcTp7kiR5Z1mnLingavKeXhAxGhec5KRaJLRkUXftllGMtdGMg5jz7LHRESxbF53PmoZN8gL+vAXyJCFfopgcqNd6BVapJxiXfjGg39ppyVslvAl4DJ8qJrHa+WHYVNterEhsCbTC+eE0lfXIbZ0MWBroJ31KEE4RRZGZu5TXViJMvj5tl+cFBw8C2Rokpiry+fYdpmw/ZNyukJb1yhpEBWLzK1TPjlpFpmCTk6tlBoXA37bRSFG4VH0BmRkWVSQe5KkTlxCCbsb/2ZTkQo5awUSd025y58wTgXF3MU8cPfkE/Q8ZyDwuogBk0DA6jWohW4Tz62LRyI9g7zwB7YYSOu7CMbi3+AuwDrOSmHZnQJadA2wQbd8GAng78dGu7rvHtjFoLPlEdcbSgqJE2liDSq8+miDD5ehbo1oZbCgGEAGz8b+Jz7rcuGcBuO0rlP86RpqsAEheQmb2gST3AAABAASURBVIIjCr440Wb6E/zBGva37LbJ+XJizDotCmSKyMh/UOw1cOxa+JhknvddPEtfn4c+PxYKy6ZtjWHrr88VWl2ECn1dyyj6xR04H5qT77qeEhw4i33xQOcdjsyv+Xb/waaYLhn0Od6IJ/KpmZXgc9aFw+R5OvGWACvYOY3cYl9bqJ479krIYGoNm634T7cPAC3utt1GfG1sxlYOMXZaSlUlzQrkd7507jJfHQbvbLaMo4HX/RCGp+dh2ekUCgLE/c92yPQbsh3Emf8zTw98aHHhOvQopZSVcsYIXYX7PM/KOY2+HLaBlLG3DwpSPmQ/r3VWYcGNQF6FIiT744Mi9sEh09fXjYOeB7SlWiblSBL+X/OkK5uny+UydJehJwVwXbML5gl86ATRtMBjpKQLh0HODR2ddxRg36pTFkMavPD8xCP6Qif8fuLA5Okfmzp0maZfreDIGUdOINhxkI2DiS6p5KSJPGLZEgKZVgImp6TOnwPbbcS9EYWSxjx4FZfxmQfP2/Gtx6NxUCVtqwQJpmTJsJHx5R2fvenr64OZYiN01Qsfr1Lgn8TxwkGRbWd+I0LBnJ2PIm7G5f+86NfHyqHLpn3LWh6d9axD5+DeoNXRS9LpnNX8N9o5MN92H/AmJXCJDY2UiZdNX58b89xf0B13ZPWB2HODPtGXFZ4Dp438iwk04gLlRoQSGxOPR5Iu1/nZXvK4T15vOGxgbwqvhx4c7tzvX9g99MqhTXBIYH1aRwLTiQOfkVcSbyA0r7ZFKZNEbr5/HfDcdSPerYP1EVrR88Ya7E3ffEry/+PvfIWr6VAq5D02S8xQrptOhCh7ekFG19eiQp1oWy33A5s0WbZGrbISF6QE3hM+vOvBYZJj0yrcse1KfG7Yye/b0tBHIt4LeadJHBrPHDiQMlWnpszhjvPwhI+GQjkRT9ydF3aM6b4H8ex/zfAgLzm37eRS+5b9peKPrgtPHCi+sLm+vkyawJ/Q0YE/fnDQ/c6h4Y8f7/DRlXAi22eaJzmPOg4m1qR5TsxLyjnIFas2FsSUBI9pNG/W//xPL/Lh1emcwHUAg8/YZ7GNfIXgXMO/+DU20hs55fiZu52TfuGd51lnDt+nqcryb+S8222RwBWRNU+zXjlIKbXoIDfttKGH+50D0O/6y1//gP4h22jmoKSQC9cFS+IDXxyuH3tRREGmCdtK9iWpSbLvF73wAeRyrbrgi2/fpuFvv3Mo943DyWlOmvHNwnpdi/ONRrzUWuWrspbP6LvgHwd5ecUfchY+neXDTc/14fO23/kI88WaueGXN3XscZquyqkSl9KwKb51cPiZ86wZxyvkHaGDhs4ySFMqsJy14kd/++sHeDZ8bpNjZapnvby8yjnIfEXAw+Usce+Iahwr+heX310L2PYLdYXjquHQC+vPzsfPUqXry4wtmMxBDaSR5VUvr2d8f4fXTR/vq6zb21eDPrq+cYf/gu7Vi00OJZm8Uk46cZDx2++/cbj6TTPP4rIOLVNrhxwjHWiLfOajbbLDkS+OLeGDrMnw2dDZPFd8UNgyE0ehOzS/vjp8hT7JGT60iwh4T8hQuWdF6vAg8ByyvF4THQ8dHp6MJsYaOFbiePQy0kdfRJJ58TqVM/rAb1bioaPE8+lFtZzUsPv986Hbx0MJnldyzEINdr2e5PUD1QpwnUgqr69XfH1WjgytQAbpILaNzyKfqNFti6+vT2R7aGUNcbvj6z4wfXu7aBxkv5312+8vPF/UyXef0L597ewDijDjqHG+qGu+vhb8yzIl6J51uVxoV9U6D95qyfSf9PLypnk6aZpm+DG8FEgjbOk88/W56HHv+nzfng169ievO/M8M68ok0PnU9f5ksA3EU9VE7GTspSJjwhxT5qmDK2KXjO8JUlZM7o5ny8S+jOtjbzpfOj8MpGTNhK/7fZO7rJ+CrkgocOIpEJsfvttxi8OOXfPc0fGpDo3pbIp017I4c5ZiQ/Bre9ayTEHiftEkrdO/Px43OS46NQAljtFRReZdW/RjbUPkw4dbEsifwdxKG3UYXc+uu/U1ubHvN2/NvpDx571/uMm/8sz4wz4LbkoUpbpPPBp1//TVCVy0YkcOI+65qQMXEpFOVeVMilzD/TU4M25/wP9f7Kuf2KXxjokJQW6cG5sTargtFwbvur4WskZ+yb0Mj/jgnXhxesD6+DOOvX5cRs6MR8F3eac4TOUshty4of+V67OUzd8cef9QW34IP4W6uWF+quT/2di+4QMnuf/XPYOUfPjMfuWuFIkxWjSjg0enFBbb7118aqUilKEZnJgzpNmcDqOEv3HfuDvDW11deRMkZXh9XAM8W46fr+Q+zI+t66PIddiXcOfS3R/YFupg76+VgWHtvN8VYpCPHb97W9/8LHrQ72L90POHbV21p8ZvU2a5iTLN015jHXW8Ip/XvjIcaWmOZO7WlvJy1+D7jRNmufCvMI9q1Tp7dtJ33470yfeLUfTij6HDBCuY20J9JCZM9GqUhYyr8RtVkoB7YDHJuvFvuz/ZOSDWrqhwwQO4xLCvrycdCIGr6/gmaTA///61+/621++yBPGUZXx80B+psl6ahgso9OUqoZeDskfye/YCW7pS5KSAj4MV2vWNFXllDmuW+U8VaauM7XVy1tVqbsIM/RX9cJHlOv1jB+eZIkc124LewHvUTbWqPvtrg4P247ttrscs69vF12R4eVl1oX69+V6IW+dZZ6tY+shUoL/nby5y3HhD4SBDEFO6cRNQx8fnzd87MC2XTO57u3t98G35V5InNNcZRp1asRQ6AqtmoMwPWRffvDBe8fXNuy177sae+Lr9dC3t6b/7t9eEekdnj4VfNxp1hs+Rgiy3pum1KNrpl747feLXl6r/vxPJ3yhoIsdvkKuz81Lt2BgCWUmpaHrWip5Yxu+Ylnki9wvPs411w2gQSSJNXsfdWEHZyfHdvlfXK7URJ16HrOJLZoKcuUEemjZ5pYpRYL/rstlxpabbrcv8twuX5W8YLgEggj3SIUYcyzM59B/899ekS3U+eM6D/YHro4eVnLFjVzVOWdRq+ot4zMh81scSwOhYzDUmnne0ff+k/8DW1fWk9C3PxX8oOjEB/tG3lupt4SOJuLM9GANng4ZnXPJsZUhf6Sm84to9ssurwtep779doLnTA1YiUtgm7CcpJTEFkbvn3c98MeVjzoH6zzLP4OCN6SEzwvxfiKHokJ8bpdzyk4+TcSC+9aRF4Hl5ek3h75/vyNjgk+pzpL3IZU1rDdo8iH//TP0//p/n9TrpJguury8AFtknyAtKeeEPi5KkZEzqYHbsX+9XnW9vMB6UmYsYYeA4Y5M1qlh7tizaVMlp11Yp1+pfRFVHrf9febywfmI88M7H+vffyz6Qfvjrzd98eHU5xTBmdAJe7/iv66Xv5HPXl8K/tSVoLfjeyvr4id4/vjbl1b2qCVVme/r+aT/9r/9E7o+IVfWlZrb+6sLuSKx/xK+23GYDp4EY5k8VEth/7AS1ws6/tT6M6ffbg99/+OTWvQObyv16MozcNSk/k/y39j7fX5s7K3RGjFybNL9JtLijD5n8lPVt28FHYoWEusDP4wFfrfpoI5rY73p2ng+sGsmcOr0nANW9Cb0LXKJ+xJ4+mgHzudzLutVxHxO2PaQCvuF8zXrhO4n/CalY8y3rBGh59XHza8X9iXnSyhXwUOjlkAePuoK/RytqdNArZyklEVcWKcnzXORiPUbe6AH67Ph9OsK5OHcDrcZvHqdHH5iR1GHxyAmCmMTeStJ+CTYf85uwhz67fezHD9uzmPf/nTWn/58US6CJ6kdQoe7Vuq2Rp70fufgfP/BPuHro2t9ZLG917GDGRKW1TVvTknBnx397cyLCOicWcPO4OxiC6CZpJHxC697N845XRu3oYeMPRqty7Ei8Ij8CAr0k2lFzt9fzNlxBtvx9e1VE/gO6hTTyymP2CoF2dEHmGQ6G3I4/zcYmApCcn+wR33gg3fy2nLb5dro4/3O/aHz6aqp1sFrQSkLeWBhfRHXRP/1fEGPRSt1ycKeviPvRA5zA2TQdLzaxilNco0SUeD1JMf5hXOuAh+IPWRt8Prx8U5eOtBp0h9/vOv/+R+7PtC11xx/GOboSj2Sglh0pCoF6mmKMMU+7vYb2HPHaL/wjxcB2MW0DB+Vs8yLzuezZvSXkTHAZzs0dJOoqyIyvIUkN3yCfOln+93OGXYoaQf2IK7cx6MSzHidyQVnlpgPQe48yWgK/RPndTP1a86hlZzcWfuSsnLmN60SY6VKOYUiQilpNNNATXKLcP/P5gOUHSYsbGLSsyUmPZu47FC/Gq8K/vhupL5HhG8yzHjgl53H3b4PMfhleL8zrIigpdFSTrJB3XaiwvwYl2HdxBVh+OAJdRgRT5GSf0OX2/h5jvvRyjI+pvH67M821PPRSJAxoE8DwoYzTTr4CXr4GTcY59E/xvWr+d3w3RrlJcFLQn9jCu8RIfNXch53G9tyMaQG/50mUDcc48D6RuP+hiEafYaLAId+tjDLTPCk0cSIlHGEQTc0LqO1QpiqQD0eSznJdzAogINNFRbdQkLPzHdnwbnczLN5O0hAxCVDTIDsmJeSSqnax8KgcUUEMDxGl/Hyqhh0peQOhn6ya/J+Az7G/aeYz+GI0W/+rY/HfbMYmohIJ4aUs8KzfvJih49Iioh/0QwS9EsBn01GXpC1EhiekxJzEqPBELgSPFrfG0VtIalk6DAq9zVssaMH3xvMHu2goNoJvFWdd/28IkIRNHBl9JlMH9zdRgWGIXQTsi9UNgt1KuO9t9CBkk3DcgMq3zu/GrTdzH/OklEqJAO4377Cm9wHKbr7wAWAIkIpMUkkud4Ugy+/SzvxBWrt2LAhQwSw4N3hY+PgoTEI+YGPqXpeXYDha4mEV+REObMZrNjG8I4d82m5LaNpF3S5saF5cFh7QKuzGInmxcXzUkrouLGw73IO4hUaJDXmrBTrHq81KxiIJxP85qkjoRnkkSfmrlrYQHWY9ZyUmRMB7j5kNB/2n4Kvgwoc/hmT/SCIDrkK80T5GwEBiryEzkCj9MtXJJ4TNgym0BTyFfG8i3trnUPOQysF047fHOTVTlXV0Omy7PC5MbbQdrNOLGVV9PQLTwJHRPh1tA4riVfL1Xmxnj08TcgIBMMK+KsVf4JRL5j2J7cd+jvFKKTFEHwnCglsR+FlfXgi7D79mYV4Y1FqrvqV8KMGjyttR48aLeAjIhAzDd8wLOanWKpDDoY0YgKmAp7maWKhnGTeI2I8j4WL+iGPjZPHK7oPuUgERBmf7ehLOFOH8Z286Ljc8dkOs9aB7wfPzAIKSOgdwK72G2LYnYZZOeRa6NvwPfPQ8I8DH48I/HdG7/WnLAc8hipxOU1FGT/I5MKUM+NB0XWgjwMdNPxpY1O4UIwdf89LDZymc+MgrMOH6QjmUpJykaa5gB+dwdgB346JiDCIfO039ZYfAAAQAElEQVTwt3GAtvGhpCMLZBUBPPxmvwBkWdwcJ5DT0APjDI2f4LcPBeb5NHjdwUcX/O5j8+CD0JsPQ6F12CebVOukeb6olpnCcGVzsSg4LDhfLko5M71rsw7xjWDEBz/X6wU/yvIh2O12w59X5YRfcYAZEbKt7hwSLOsi8z7Ps+ybGR8vOalgd/d39OCYsD0OdObDFT+LKwEX3K3Hhv0N53e6hmwW23pKUaBRNRMLl8tJqFeNgYhf0J7Rxxw/SfSj34rTWnbXoxs6TymrwY/pB4UUj9i8ESsn+tvQtccfbOJX4EvBqNAwrQlcLy9n+AhiZaOgRbGSnEMiQoW4nLD/0Bs+BQforAPr9cOwMfQzYYtQWAR0uCsiho+Zlpt9M6FncTX0FSSFaZqYW6XgB3h+VKAxzxVfLvJ7J5Z898GXgKu1KgLckPZfVNkoIN28mbTtjrYh7/53ucVluiVXP8Hbpo01ghcF/EQE+CQfULkY3odzYgr0LIU0miiUZyV4FhdThpwZPZo/+2PjMEMctksJCH7nkGOxTkUDRYj3iZbgTfIh5oONg/3GPpqBrzUPO3QM6Fz7xQb46+uhxTmAfLywEaxlQv+bvDEbMQQnMweEZ3LilUPTCNtxBf9j0InIkqwv2pHRTWVGVopEL0xJMu15nrBFUcmB8NLuPAqu0+nE4enroPnJh/7jWIATdtKY13HmwocD8y42rDsHRJ3DIevldJ51Ohfgg/uk3ppuHMY8iK+NDZkJzdOMbk+aWYsX4vTBB9gvDuA7dYWbZH0l2cZeh6fpNOAdL47nQk2EGZBp1zhofD3D70UFXW7obcHnN3LqwgaOPSKxlNRZwxFbrTfkPNTht7EJWb2+ea3/GbNek1dwsAypIxtodL8dbBA39FShF5rPSTN+HCDsvQPXhNoYS7Lf5ZxVyqTgT2sHuihanZOwpfOMdXFAwPza949+qLVddcqyfFOdgD/0INg788W67o2s86390X+zeucw4GBD/MLHqSuxfLmeOAA8sdG80K6DD/NmfZj2QYzYzy2/+90O+310Oe4RAzk05pl/0e8c9/Ah2si9wXggcQI+NOM7jtkZP6y1jHmuM6331hr8r+QV66zoxAGS9SMuY+jcMR74pDu2N40HtlqxBVPRRTD/kGHrVNB7UkQo7BcweqAr83zmwNO+5vXK/lDI04Wa2e+ROvDYhkMXy70S/yc+1J3Z/E7zJH/4en17QY6zNuLM+khJitQkDrQC+cW1rHf89wu4SvO8oLfD9yIf0ojc2zkEXKjlFny5dcF/h/99tI6fpcjMCYm8JnxKyOEGqBb0u7Lu2G/Mg/VuPjJ1X8UPhBRuDbnFlfGtt7dv0GjwcKcHGRkbc9UVYTvRx7NxmccHh3ltxFYmP4eOXdyTRExY9ytOHs5z0eU5oFCIYXAET+btxAeiE/orxbYOclpVwV8BASILtvDfruNY0ctDP75/6KCOcxx4vvjoEtgEVtF3R+6NtfuuPviCGD85V0VAMaTAbp242MgZD+L5Tt5c0NVBjurwnVIm5m2/eeSGVw5cc05yjHi2fdc6efCB5ZPDIx86gVqF3JFzyL6/U1fsxOED3AHFBTobJy4e81w3x06Dj5TBGgkoOMPewfPLy5WDrpMS+Ozz4hpxQW7w+xd079Cf5irhU906CB7RdSmVmrupccAm1pDg8KWD9yDWdngYawAxIS777JmcfHYcJTp+/hT8PeeCDvvwh41a+GEZ9oVDQMl2Nq5Gnjugs7Nu2heEH07w6Hzq/CHyi1vkLthT4Ae2k3h53rucm3LO8HyoYYOVmuLp88uI84MPp8Yr5FRascn8k6d1xI1Qfih+ci4ZV8LRrQd1ukOKvCmlfeSvWmeeM52de2MmAACa7kadaF+8XM6yrfyXnxxDw1bDn7Avvud19vPzi/hdgEv6pYMxB59fyfOWrxOPfTyEOrpxE/cNfa7k7RU44XONXOwPXJdLQR/QIP8KP3X/1+en/EHvi49VQU6wfudp1kSuWfngYd3bvvbdCIwYIcsvdXz2we+ujF/Mc8GnJgUgKTL9SYHolVi7vs7QTXIMbCP/72q9ybAzdBIPHR69nl/4yBFh3LtKmbDBrJST9n3Xg3VlRa4Tda7rhzOx7feFfseC/9X+x89/sXMeH7grczXoJHgM+Jmp2SMC+jYeYzyLKyI0TZWW5Rpzxvdba1qJY4aRJcCV5BrjcrkgS6MdqKGPPsexa3mm6M5B7cYCfiBTbx04aGGXnOvwL3FFhN7e3ng/k1NWbH3DHxdGNOhM1BhvbxfWRuoDYk7YMaWsOhXmzLSzAnt9fOAn1DrmtaPTUjL55Yr+d31+/YD/O+2mxPowc5B5fQUHucS1gf9ijWsc4QuW/YWP9M8802W7FHL5ga/sP3Vg/3NL6WkP07uSv8TVe1fOWSkKtAp8ZnobLdGyImjwK4UiApiEXjb89lDOCXpnSQmfOpg7odMJW5QBFxHKKcvrseldyV+1kj+Qt8O7aPaZlLpcVxU+OM18+LTP+8De8WB5TnzIQzHQ7Ar+2Ac34unG14FGHfWEOVP3JAX6Gi2CKYYWH3CuivCzm+TfC7l9oQ6DFSXGMnktEnPQx8raKl88W7+oh7cymv3rfM74uGGb/Jf0Fz42nS8nRUr4Z9PhPE/OsH8frE/SqpffP/Sv/7tZMwfTzgvGGeSuUY/wweN+2/hws8j8dHKK/WboB91EgnTwhk82craU0PEs+/SJvanljwgFgI4r56bj2Jkk4KbRCgQD+axvQGW7H9Rj1uODHL48ujY+yHVoAzbmQkaJnH9/NOA1mvm8c+Z4sBeJiCcP1ODzqeLbVQGvB7l/ns6MzbRJ1plt9swFG/ngDlxXQx4RX8FaFHrqsxGIORXoZwiGFJ3WRuPJUPBhfpqMU/hQyodyZj7nUmJtKUw/8fHxhJ2e9stKKSkitLKOrNsDfF07vvO4dz2Qr5YzMfuig7jp/QC+C5eQ/XGm5owIhRUiiUc1eH9//8T+m377dtbL61ln9HCwDtz46HOwrhbiMIHkhE9zE1N0pza68/FxXZqK84PAG+LqyCXZPpbpRI6sxPuP9+90bvRv3JsWeP3rX3f99//uUz/Yt9Xzqybio/PBNiIrRCPnRMTgx3gCnUQMIsh3wIc1KWRMo4lrJZ7sOzwqknRnD7VQDyQ7Azaw/gTehn1+NWNprM3294Y/CNr2C0DkeR17HOwDEjGZ+HB7GX/htIL/UASziS/DWvCF9eFOPJt+7w3bCBxJE/n0fMmyLWfsWfDHBH9BXOSUkPGMHrMWauEb9Y//qzXGcTpjj5PHJvLCrODMRvAv6uHOx8pGU5sk/6ekW2X/u0r0LXfpoG4JfDKnyvkGcwc9YwXkyTYsd0WE1KWUM7eGXncppBRJtWZ5WP9wpSz6Dn41GnB0/PHHd9bxL/T9kGu3jw98U1II1IBxU8IG8ymIo8RzkvFafhddOYciaTTr2Xo1/Csf7b/99qqQNOwFn6QlLXwYdrzv+wN82AKfEXpJ4CjsZUplAnlJSMQTcko55wHrfFNr5T0RKzO6z0rw1olhwwd+JuZGdGV8txObzgun80nTVOT+hm1T0j9cAX+duDw4Y20CPbAwMfhdleqqy2tX/JxhOx/HIa8NC/65YPeFfe5m/6H2/VW3b45z6qgKH3VK1JCHSq66XK+a6izJTOSf96QURQqBl/xEPowI1o3nOv943PT19SmvN9u2DJkTckcwQVJOSYtrGeYNfqC7srd8sMZ4LZumDOqgTthkvnYMMbO3qdQtAkf8xNUJhhV5Nub72TGXy5Ovlfi8cZa4U0/ZBhGh1jv18c5ZwZc81nkvJJqUMzzlERc5JUjQ4NN4uTFvp63oO+n/9//9Z/3f//uF5zwsbhxPW0oJ3xo8cK/Yz7bM5DTjgB1stg//8ERIK6BVqGPcUk4GG22MRYhhoxZijhaWGzCGVIhrz7Ntj6NpR0f2W8sfCvnyvI29s/danpP8iwHzPGgAV0oZPpQyA/wcu5Ct8yTFoJWgJQUoG6FonNb1hl5Zsi2KfHlGRMgyGTh1FoVOQnNrZHIT7CyWvSGTGzMaLw2MZiyCycEYKN3/FOxAYV3hP4ynSEpw1YzsF1XfQ4qIn83PP5sEfNAvWoxk3gcvXZAZuJ/K8HuXx6Q0nKETpLCH4mFWIdFMO6APKfUxhV/SwNvA+8QpBTCWSVyRAthfuLkzMRQeocEG76gAGD+7PWEsY2PAFACR382r+zwxMI7v7nPLOVRwIicNL+oeMz8iqZD7lZAnkC0xMSIU8DVahJ6X5YQ2cpjms+9//9tEA2eT7JyemoyHh19OaJ39muXnjcTy5EOKCEVK3MUVNJ5ZBBN9aeDJ9EmIPfSR8cpCErLsATggYzySlGgicVo3boaxHtwMl/g1TYXklZUiK5TA28YhvHXYhj5CESFfTxzCY5v8/7hiWG5M+ztMBtZ4d5z/QTLdWPh4BK8U/HHwkGtl/Q18LPbiigj4Tco5IVcD3rqWIuhL5q8o4LeBoDPbgZ2Sx0PinV/jdyem/ByKIQdxDz73SIYHxXixD0QEfUncpOdsNQwy9AMfOWcFI+PHDAMYEaPPMB3YGIPw2524GrTIAPanLGTJY+HJJNBMEmswYx/wZtD67VZASDNJO4IHSRm6ESF+ZN3uZJSnJqTQ82okoBxJJbJ894D5/oX72D0jFIynVJQtBwhDUkIJXqzc37Hkswk3sd554+DGfBV4PlGkDhZTaJ4n5VrG/6tzh4GGjD70VZJKzQNvJ3eZh42sFwxk/NJ9xtHQn5txdwRDLHlMXDt62UnO1ouAMwzdUOijCfqwP0zkMZt4yvCjLEEzR4F+JkmHMkk/EvJTODTkO3rThsMdFOGs2GKCGg45ATdhkz5o76NYW9ik2S47+tvRA1iQrchyJ3jwYUMYAyY2D5CgsCP/WjD6pZDjyTre2Ci7+PUQInlInYcAQYFupUVK+OiBz+3KOZRLh14WpBQR2pns8BgNPgO9IQ62ChEGMv3O4MHGYEd/O3fnBbcJn5rnWaIQs9+BijlNB/DimihYIrIyxGCDfiyKUToEdnQFm0o5UayeFIGeleCzkdd2eJZyqkopK8Vz7IB2SugKm1dwC14P8xwQGz9JuTCe8njb4HfhQPtBUXPAXMHX6lxVpqx5qorwRBSmrpwQAxta3oBGUqiAq5RJxmM9PyjWLNrOL8vPNJlUodgXvKzYVkpjXp0mGX2nP+iLyEJ0CikgmOT3nLMyNtrxlT7YCDX4XCjKbmxkNnK2nxfjDcFzIY+ik5z06zL8gZyd3JByVzUv6VCtmaIxa+YjTMroHT3t+FyKpEIxVKCbUhn+YtuYfs6hmQPUAGYH5w5fzmE5S9aF3x8Uq74nbFprkVlZOUgwH13Cxv4dSinBw6zw5AglYsE8MY2ik+TCxispaeVQeWFzaX2mVFRKVaXZ8RLymC/YQC8owLqMznOTL/PZAfDdUKigfgAAEABJREFU7wsfCA7bEHo7/BvnjtIN7fjqBFQS/IEnKchtk2qGZiSlyMMWnVifsF2Bb9M3H4ImVIlfCmEK6Y0DT8iCIWhSzomYZDPGAab1kFKBnUT/pAsHg6VmCZ4GrwoF9HKuwx/MYwi94du/NgGN3JdyKOi3vuYJfLBtWPdnxhiS6UQkGW6jsr1xEPj8iwBtFLkuvh0fgy4ypJRUht3FnMD2ndaU8Yd5Lsi3sGG4saFbnuMo7nE/eJZ8mDDPVVJC/9JG/r1huxu+uaLrBZ2s+NeBYnb4n9jcZ2iZdusbWm+qTM9J4AtaUorMZuysOuwNTg5yHhxueVPtuZUJD/Dbrpb5woesCf8+jgcxeVfm4K3WAOEO/k221zTNul5elFBcEMyDPnKknFWI58x9h9cDnisbrAsHYDPrTkpZvnAXdJLhr8j57yDWDx6aBwC446s7su/oO1JXJDq7FDwENCd8x3fhYzs23aDFKDpr4LW+//9s/WmPJcm2poe9a5mZ+947IrKqzr3NVkPSB+n//waJ0BdSIEBAEiAKgkRRApoQ7+1zqipj2IO7m+l5bWeecxuiV1i4uw1reNdgg2dmDbUFnysLee75vpCLzhxEFz4W73xENi3Tae2kUoKN9kNXPgw7DyTvL69VCxvrwQHd4GOJ2Ly61JLkzdBGztvYcHhTNpBDXAdBtM/YeOq2b4V+FZtLD6+fwMhdExo8SpkqDTmRtZAvvRbrzHX78OY2lMad+FyxyXpelcT37kNo5jRjRFeJA7Vjgz6HVXc2iJ0ctCFHyaqKLVwiCvlg007HyiFjKUURAVYdGz/UOFDCUfSAdkaqZOE1JeySHIos4IiZ5c36y+tJifwRoR1f9Ab7Qe7fbAMrp5Dje8PPNmx4gEdtbdpmo0/+oD0caNi0c3fed7006LdLKDYAqE96XctStWJz973juwd+Yp878K8d+/c+VEowTuC9y/PT2lZFoAO1B3rsyDrHII95XV4uWtezYvZJ/LCzGTyUReCWqhwOXMDlvFZtzBU7tg7y1kb+sc53dL6yqf8iPj851Nug35G3w2t+LGCj7n8F4UG7/z9PgEIuOjhQ/MIWN0WkgtLR3xgFuWMhVqz3gwNA8SHOGH68X+W4/+2f/qIFeRLcK7oW5Azmo9v1C/nu2GtMmWmW9RSyCHwHJSLg+dD16yEp5Fi8XM7KBDPancd3bIMo4FhlDDxu1jGHHGD8831jvsxMZZIvJTX81/ygpIiKrVaFig7GbQ/jSgETTIZcQZEiOr8OBQd/pe3y/LlyEFrx9+dB1YFv7ZpY4EOWyx8L7/i3bXkc8K2LKuUgbzgm3HmocyvqrJVmnjpJhZgZYNH58FhywcZ4GT4dESpNirorWa+5XyVH9zGIiY7rd20ciMmH6ggSLhykpnZ0Trm/wuP9XGQ72va1FTBMfX5cwWCX8zLd9IK/nZj3KzEZKcanNua5gzxesPvpZdGJ/BQlla3BX/rz/Z15YseMiZzwCCH/7qlSVOr2tSPjrldysX2iA/IXH44e+N4AA/PKTOQtqsgVEch0PLFFzzEOaWIjVEkNngWGtsMFeVbkCt6jD904UL5+3FQzwGeDDrzxC0zLs6A5lFkVlIdjwzmcPLS0pnVprANCCzIsNVXC/CQ4KvD7kUOBnZShG7J/MpY0RqzsHF7d1MlLpASlpIJeG7nXH9LvrEUK+axBVxpgvYOrlOT4Za3IU9Txw53YzCzzvdamkomcAW/ukcQGutyFHoVndOUjhrGEorr/QNFRJeLRfmiM7O9LOzF+6Er8uW+iVCEoC/eI0IM42dE/IlRqwf5F9vNSxLiuDqYRMT+wvn17UWtVCziVpJ19TyUWcBWt60L9osyKfEjUEWUIHapeXy+q4OkYWJaqwuAD4PyhcoN/RIFuE2zgd2gjh3UrIVFfoF3g37SA1cvLCq2iPnZs+cAXhmZX9Mb14V80kNm5qTPnBHgrBM0HhQmI54yqVpsiAh/pYNChdSC3lLRlwpOPQRfWA4XgM91Z8Du3eX7JiR8KKtTwneC+kec3/MLYWV+PzWgAkZPuQq6XEvlC/pBboNEh/CC+ruTfG3kak6uS01fwDIU6eeMgkezQtg+63fp+8tHcH50hTv+mVk8z3nBTOEgr8/QrWL0Qqwt2Xey3Ejn6gZ5dpRSNMXS3b6ZlXDjc5Z2DaNvGbb57/vhi3vj6JE/gn1KFZZkf+uzutS6qOEBEQF345Z1Y+CQmbtp+7Ekf5gF/r9eS2Bng6P3uGFIjdl1urO0Gcb4sVefzRQcfXaIIu5+hn3Ieq5FasJvHDWy89wMdpAcY7V63EEMHNhfz3w5vh9vlXBkTUt+heeArB2M6fItqa9Pud/Mmf5a0XyyqDBzwf/ywy51zJbuRZRcPWQqWWdTh52KfcOx2ZNK8Bm0dPDewfvJb1vZ3nrWaT9OyLPIcfOWQ3X9Ad2lncNuRkeAhkWRK/qB0f1yRk1gEn0H9sAxuBL+IQN4OPofE2q9ia2O1rKsSrKmU5/5O89ggyPxyXk9qlRZ872Deejwe+iQfF+Q6gf2JsQW7DPgAhWo8yIVXvX6ryBzaWDOFFnm/FJnqGIRpGV86sL/0r3/9E//Y0R//ZW1ZiM1Apb5p/i3F6+dDXi9X/PwCvwVhWEKr49gRCWZDJZsqupxZT76+4gO4aG22W5f/0I24QvTFJyOqlnZBzlRgx45/4QJyzr/xsfF//I9/EOOHHswDN3IL6sofTQ/exVVKKCJFioKOJOy630InMLjA/8KHDoHbvlew7Loyb3S6wUbfPz7Q02+a8lqfcBvY6VmtBKNBZ9fTpJX90NNWMXPj67dVrTG+VUUE/p9y3x35PojzZA//+rbyMeei86UiY9WKP9FVG/b7ZA7fWGsP1gsd//cfrvDfaH3cBzqtqqXQL3T1H8r8QH7un3ys91qlI+dO/v+DD8GP/a7SQn/++c4HmTu2xGDSHP+d9d2V+W7D0Du8MpsGWFuvPu46cbbwy6+LfvvthJxvWom7E2ulTp6+vFyg4p+Q/7WE3/960//j/7ZpBLLVswZ63j/vM2bW5YStBvbp8odi+60GYzFog2dR0Z314YHezkl3jHmG/gCMALXWVl3Yh1wuZ+zCwNEU8NlZ4+34f2CLA8foxJJYI9kWl5emhq1tE+mgf1cpOe12hVeqasPmX18fiLLjFw0bLEp4rsTSej5pYKNgPq9rSor5zyp/2nbYZOwhoGVNNChdR+/cd3R8aAypYfxELpxXiS9mhvy+tpW2BWpPWQQ/KVQqvDNV6OdYV0D32OQ/tDNoF1ewZhXSutBdSjQbIkaHPjkbsI0P5uAzsf7rbxf4DZWSOuHrC2uVBT+ABXG86V//5WPuOz8+d22MWc9NST4/sD9Q6kCJxHdX1o3L0rTdEv1gCU/7MOqCb5HzRFC3LhUJxfuuQAeGK8JVXZV9/Lf5rxNVAa1WZPFcqdjJC+gAQ8+TLpa/NmFv96Xgc43+ros4lNCu5BDTJrXJxe2tVdY5J9qlL9amN86xBvvnKAc8E1lCK7TWtWKjG364EzvYi76P666DeBkE9whkTpciRVEWSqPwytGDAv6DHHs+L+o4snG4s2eqpcGjaN93+RoRSnIhqulOIrxD/3Hs2inr2vRyaVrAewCUYxWSxNFNV/8LJawLxggl/Gf+VGD1LnF/fXnTsiw8Du17RwbyLjLbZwZ+bplMM7PMfhGJv1XVTKIs6J+SAixOqmvRgh4FX/XftE1083PQ7jKIzw4P/6HLQJahIN/uuu835JGyFFENal2OWetRMYhLySQOBvz6vC/4ZIT5dx34m/1GyGtCNasKJSIES8YU7Y8X/fHXpv/6v/zEXnAu5rmJLvhz6HwpMp+2JPoFz2W2beSxjTxibGBDXaiBc8X3XUpq4na/P3RnDYA56IPf9kGu0pTNPBBf3sehokoJhVLbY6PP0Eo8NXwwIRYR0DuQuevAxh06dBbVlFDhYWkVGQQO4pe0Od+y/vN8CVk9sRD9KZLsU4d9C3xATy7D9cEv5Mc15HEuueBMrVaVpIX2HY28uJyC8O6fgVDdVHlBHv9W/PhdSgE8C9jULCil/FAsZi8pcQyDXUtVRqLImEpvAO2yo0yHx0DKgC43fovRoUz6Y2U7ZUSoQKPhcJWZece5OnIZALd7vEuEqQg+mtdgvB/cd0c/O5r7R4QiUkFxu4v7HLY8L9ajYigeoTUAtlN8H/M9aLB87gMp3p4/pu3yfJPcFhGM7ehNQV+3B3wDbH4W/ZuL7ooIlcxZImLy1I+rjz7fUR+6A7qaheqp7Q6PzY7CROohB5nEeO0kh8dc8GyafQHbOluebvDc+WexgjxHhCwjj/OHN3mhv7PAfrChfbD4I0fhmIPSdWBLy1VS+ERRLSHUkMmbj/3JhW46wNqHNQfyVYIsGRQR+nm5v1+pnlUeY72ePuqkJnB6lgTLjOQ9ZhFXh74XsxsCHtad+4NA3PEDtx3gc9AnIpDlYITw56JSykyAvheYz0RBsihZpABrfLeDcW34PiXhbVk10ec3yhpXcQ3A2AnuHf4H/HzgZhmsQ2upthRlCQU02tKY4FbqFu4V/FLub6wxlXyVLLPdfQ2q+S7QaLUpMxUR6hjXCWefcg7qpZIJPeKU2HHfio47cj3YcG/0Mx2Pd3yJyzI+wGujz859vs++x0xkiKtlrSrQiQgZ3x3HMI3aipalamXxs55SyxrgKgWDzGfqTt7xxmJpTSEpwr81rwie+QFiFn+HNvzsp51ytkEP3C3ryuRQoWW6G5u8O5u3Hayl0MBhzOsgVwCJOu8dewwXbCRfAOs+EcGI+Dd9aODQRpFa2kIptOsHzV3PMUnF0AY+ve/uqhOYrJ4c1zbxPrG4X9YFLFYtTL4ed2eRarsCHZP5qhMHpCf6XC4sHJHrQfsNPR7YBfaMK4xfVGBnTGyvB34sX/S37hGhzBA3JR2Rnpyw685m8s6G2xv3BziKa8HvFttmbchoPyv4VFXBD7NIhUmvYcNGTJbKAH5gw2+r63yzy5hu4LzjH48f8hr7m/nNxfHG5PuQffGBXR7TdzbZL3/SErPR1R8vbkN3JtQHucm62KYN+2YkflPUsK+43GZ+gkBFPttdivlfZoLRCpYnyirj7P5UT4zdXrJ46OR19ySOTOa52z8AbLc+AMyj3L8SKwmmS3viJK6guG7inBiEzu778nLGR5ZJ+4vNi//2yYMciatpw47PsiHXbhDxkxNyXSQIPXG7MfaBv7tPdzX0GjYp6vjtxuJkJ3/Yj83PPrWQLx743o78qKYFvzN2YgMgpn5Io0eoYM8y9SjgmYrUpC8WCWNufDSvCNFeVae+C31SH2wmPz4+pwwVOsuy0jcU/K6tMqdLzf6Eb1uey+VF62K5BdYD3bE5PvITB0zHyGeb+b1wGOiDRPt+QNX+ceGQyofOC7xKyclbs+3BYvE+cfr6+uJ+zGJMBLFlXZGl+JF5p44KhtMAABAASURBVLAR8EYmtEzZFj2vwXtBx5Rx8cH9zFHIHAYGez74WGL/eUwfuatWbPBjnrBfzm74rvmGYpK9XFYZ+wWZB23v369g90W5sjC/TR0Sf1mWCr0m6+k/hW7/ByjsXInBIrooIuSc4riy3X8+B40R5jdmbH/iZx8fd31wyG08dub8jIo8HRxCJdEx/Z7aiC3Hpmku6Hom56z4i3Fu2Nux741JhOlLgQ+VMsBoIFeqgYExmZsMxwg43dgo+UBFPJcs8tUx9IE/PsgBbveh5Mf7B37f0S308nKSee3Q6CxUhZ/6PRNv7GJj+aX39y8d+PqGPs6TtsONfHiFn+fdBXu+vLxo4bDA//zQFxvYgzXEyg6xossCxq/E4+Vl1YnN6eL5Bx8tRbItW6uIOjhcexBvQ8JeS1u1NMtWtE/Z3HfRmfEeF8RKrdJgk3vjA4tx9Hz3NQ/Su7yJvpPDDvzEGAiyzz4HNM56e3tVcT4JhID7/gh9fmza0VNgEJyIrSs+0Bpy3dhof+nO4WvJgg4VX25asZllrwhSicU7frqReyNCoVTaZshomRv5Mdj0vr2d56FSB9v7tZOTNcvXx8AnEtaLNJbnmg67uV8pTStYXs6vbJbO8C2qxg/5f+o3fRl5V+atk+ViDVKb4LWi6xmdG8Wyp17emnwglBxC7DuYs+lNDmEeM+/v+vRhMjmutZU46drBH6FmnJr2sjQObzZJyMvvCN8LcXUHow19HjIWwo4P5jjnrDtzXoDHs28oY4HeSr87467Qe8jzQyjgKdY0ou2YB12WZ/oUeJRS5RiZB3lRpqx35g0pVVH4zGHPhbKARWKrSNshlCV14rDwfD4rGHfgn3Z354Ydug98xQdoNw4kHxzMmd+DfLPjP8OJRVJrbZY7vv/5+cnhxBVZhyzPCftEWPauBRtcLmdwf5mHPhcOCAofB4NDEv9tng15fbjnXONyJzZJydo5iNq2INYK+ld94Y+366E7/n1w6JnkkmU5aYWXYy7RbYxBzGz4zoNxAsOQ+Blg//G+6fsfmz79T+ah174LeUMFf/L4WpfZ/zoPG+8804G4Kil9++VFv/76i04cKnR84Q4WX8S15TZe3/986l/x6zO5VsRLByf3I9RkOeEkhhI/G1jdud/Q5aGBgC4JXqUURYQ8pxnXRCdxRQTySO/fv/ROvnL75/tNzrGXc9HL69OnKwdSnjO+fXshJusPHy8qjkc+8n8yX37xgeR5v0Jz6MCm73wU/eQA8IZeO+vkOzbdj0Pr2qY8nQPlcWg+2+d/++2NXHlh7IGd9ulrtqPHWeS3bxcOVi/Y/IwMq1Zyom1jPp4L3E8cNpZSwWYhjhe9vC26vOQ8uP/2y6ozH7XsVy4e67/tOcdJCv4zNsCiC77l8vr6Sny/6kS8+wCiEfOe9wq54WRf58DPvplZFRHy1Vqbax2p6MDfbEvPIWfHjPPwcC/8BFt6PugkIMvje8FW55P1O8vvkm0UPA/1YVwPNWLQGB6sv/1h5Dj2ibnXjs65r28vcp3XeStxcoC5c7Zj3HxcrqwlPK90ZGjI9Mqa5PUNvvjZCTkd3/a5go2RVJblzsc533Eu+aplUS2nH7ExsBl5ifnq+nXFhyjw+MQ3bowz1i8cUtunThwInY0bB4yXl6G2dI1e9fF9kKc2ZD/IzRt07/I485rQEm8dn/lg/r9xCLm0Vb/8+k2lVOSTjrExZtOVA+tP4vrKYe3H9L8vaeI4oBdyHnl5edHSFon6iFRrTcaqLVWNfcKZA7PXtxN2b6rEn7gyQ5hn+qht7zGZwj8u+OSrzuDmvq47kwMvl4uCmB1gbNyu4FDBekw7dmifoBcKPiKfPedWofdBHF8nlhG0UWy/jdPzjp1NL4sYu8h/sOvKgezf/vapD/LQ+/e7vtDZawj79DsfLG7Mp2iN3p3ccIcuczP+tZDjHp43GPP+5z7/iUamDzkXfGAz2Koy90VYhsTkUBnSxrr+Qccxjim7fe3btzdy2Te9vr1NHO3rV/LCzt7iznx3+zEHf30eeie/iD3m6XQB7yJfB/2so+ByMGEc6GkMjd8Fn3kw339//07++sA38BXk2Em0B35tPe3PpuG6B3m/lDZtcbmckKdMPU7MD8tatUHrxqHxn39+1x9/fNcn6/wdnZblDKZncEowvOnKx+gr+7QP2j/BY+PMZ2fe8DzR8UFEsOjQbvA66/X1G+MvaDDgsSmzzbpff/0Lep51EOMRoVBDzYCPKQTjq4wfNVM/UFZETNqJoQslM6F9mn5bcMBKcQwt6/J3OsCm9+/2A+Lu4zbjYKkLsq2UpsZHgY09qfX94IOdsWptQZYCBl6vf4ruOrEPWcHp5ji+bvrOhzD3/5lfj6MzZhBv3FW0Li9a17PuzO13bL6B/yBOpVAkcyy+77/Nd2OPbLtHpEpJrY7/H2VBjwN7fv/+LueoK3OJbauIic/J/oqszpX2BcvyHfs9+Did0DqRm0+cOayUBdkXYriUqgS3JGaRlrXPXd89x7GmsF3to/sm9HgWy2zdbuixIo/jdyVPec3pv4V3eQn9L//Xv+j15VU7GOzsTZ1vzadkqrBXKFnknLCAR/JsTG7E3856984c+Le//Ylf7ar53DN7nRIx1MfQH8z138Ha8TWY0E/wXtnb/eW3V73wce7BvmBdm/xPCK+nUCnEgb2NsZFpqKgjL5BHfBD/5x9/zJxwZW3zQT7sSnoHOOyULufuhRzAcJUUH1Ou+MyVs7edGJNaXVRqla9SJGPbmHc6ayTjdkevjfMY1//2l29a15T7bdsGnQc87vKcb10iUhFhUgrk8OOJufPlZdEr6+SX16YTuhbmkzEOxh36l//pgzy4kw+ldVnp57VHEyIIdefdeEQU1nHY0IpQnFs7+5VxVO3sN+7sF2pdGZOil0TuOdDB+fJvf/tCzkPrelKE21PW64rfX15OOrEuC+h/EE9X/PcGlrfr0JWc6+5n1kgr+6zgw+eZvic+TFs3u//C2ekvv7zNdURmkfHuR9P7R+hvf5P+n//DX/U4Dp2IgWRQgkuydlmxiWl9fW7EwkZMU/586PO9k6MPRVRKaCdHek5py0K+eeBDHT+5zLYEoIrtzsxHpeTcKzzA4eP9TjxfKR8icdB3aFmrLsh+xsfOyA85lXqwdiq6UFeZA8zHf4DN+pNC1FnTHGBISlPwX2GNcGbd8PJiG63IcdKyOP6GTszxmUPjWPTn7w90MH4Hel3lueCD+flObDgfYSC11siH32RcHOvfWUO+v3/gnzf03GRZMkMvl5Ps5/cNGz6+1MdDKx/bFYluqQgpyl3Kq8RH7t//9tAnan99djn+t3lO1ekXykz5asTw2+sZ2QM/GPDszAUH/W/6xl529EJMHXr/s+uP3+/q/pvHCg8lx55/+HColKCt6E/2BcYrIzR6R65CfYpXZBVj6iwn8hfBKdxXvoxXzPju8sdSls3IlJR1jvU5vvvZb32WFH6heHxJqaJHpvEven192sQqRtKJzn6uVfJ9Z18m9iOXl4rN249SwX+R48v0zueLpNRABcc/rkeO4GWgkgutzmOOzTPz7OmMNxfJ7/7/cJ+x1Ywr1iY35ogbc8vr65uWddHpLPws9e3XVc6zlt1lId/vzMuNOLq8nNXqCS4QBajeD+bTQ9woAz/6nD59vT50w5d+zrUlUwbMOSEknVj7n4jZM/7u9ccgF9ifLPtKvkUVegleDbucsdEJjLpJzHrnfNMa4KWQPE6cY2heA1vdyScP2XddlZE6EYPrit0y6B+unmXgD/b5iiFWgm6h2PdLFiVF6Ol1yufXJ/6Hf9Pf9EzB9wq4gU0ad7Hn9d5w2266fnT9V//77/r4o6iCXaQ0SzzviCFfwbvv6QcUv7Omc7wJJypVwoXwY8ljM0O2R0PWB/mdH9qCkpLCQ2R5j6NrY17cOHcLBlrvda2KH7xGH9r3g/6DuqCkDsYEo6271yO+L6xVRCUqg6nH7LwOerlw4+fvNKnajwM/6BaBFn4YSzUP//8/1kXIRgu9+P38Gep4tx3ngNizTtS5noKndYARRrED/Gx3lR3oQAnff9ZHhCJivrq/S4e+7/8ofQLRIeI6KxthB5c8csDL/Fx2FkcMV2bOtohQySpfHuuE4wbLbjmCl8RoEeEu4nXyMk1XRTzrPXYwWyUOF+G6UGaqYuiIIMiPaTDTdN+f+AzQfRYeJP1s5/HvP6bmMV4Q+G66jcmkIFe6QN/yeEDyHJAqvlNcFxGKCD9yFyWQp1P2p0zYyYnQMj17Pfv0H4dOEaFSUhNGflnGHTvxqHnRbrlC/JepKYMbkONZL9HlOT64zXrqFIoM+ksRMRs6suyzDLCYVfq317DxYGxxEl6WxXK7mleCrUGPyQHZMZQCsWeBPD8qSQUESynTNjz+nU9xpCokgiu5D/gMG4dOEdRjX8nJO8Bu0A2/o49l6IzpOJ67JzqVkvCqUJGoluXTfCvKrHP8gZ4mK19gEhGKTNqTMdCG2M4M0RlckK2UEOxmW5o+74XSaFtaJdkWNidJgkmZlU1knzEfSMyxgWx++KnXlFlcISW8SymMb/Ld70n/kJBLtAe8GY1cHh/BOzqYvunQSwFrjxXXQHHT8HtE4Gu7DiYi28vyQQYcDrAh4aCYaXiiejDxODm6HfZyYbhcEgbmbRodzN3HJWks4j/aawZPUmdC7sS75YsI1SrKE6dKZnaSrGBHd4X/y1RmVdLXuHvcLOQsIZ9/Zv6QJj7cWOQjO35hWbwA2MFjY2M83NkdsCuk6TeYaIdWJpJlaXKJDEWAIcYxH38o96bF9h7U9b6D91Ch38QQ+Rbkdk5JjzumVAr40CSq6N81DAh1tv2DTSQizTZXJ/Xuf4DLnYPcjo3c35uGtlTG08EyuzOPPkQY4NzBYPMKzJO0CdBWSmjiB3Pz5sb4rs5Yv9OFSXzDxh3+wf1QQ37r4rYxF77Dj+hYZh9jtzErGufJG1oDfG2vWleV0iT4d8s0Bj7V+aj3UEcPGXPajI3mxQt3Y+3JUCxSXHYmTrdYfkFsJ8aMQUSoFFEj8khVRIClRHfN8Qr4CFt26qFg0bndWFV6UbaDKa+qiLiymVHgBeNQp1Qqz+uq81plnAb2pRlfK/BsUJZ2GNn/d+gcBO+OHzFYiCEp4Dlmn412x8eOYY2Vde/Q87gBDq1VeCRoDORegCXUsd8YOzR4tdwUy1SyaDAGUsgiYj/VCJTamtZ1maXy3tGBIfJzhOmhWxd8qqCoiFQmj/x0eO0T08Tmg3JoYCuGKYhMRKVv5VnzOsjVBeDNry1FAR3XfXG4FBEqWTSw92BgRGhAy3HCK23IEGKjvIsmndkE0oycOfWIKGC2815VrAe4Wt6D+x27eb6JTDnGajaZ5sEhw4NDAvcxzVqLIgIaTQWfzyK1JcGmygtgmtQ4xEYymZ794cCWHj96sOh8IN8GDenGweWNDbBjzwcaNxbvjdqsAAAQAElEQVTxlbGIJn+AW1tTzSqh78YCcCeHBQddtqlzhDdcY3T5eiC/H4eC12A8wzwO/3DsJHrFbCuKKLLtCsJnxsxFOzLad9blJB9EfH4+9MVhXWQq2TRlGVrw2RNFeFNEzn6YVyEJt+E3fgDg5mUMRMtwvIJZWwTPrsx9boYathVXB/uIoB49Z3+Jm8YYyqiy75VSZrv1M5+Zx3aJ9AHfAZ6P2T8C1If09TXY2G/gX3TsqU82/XewXdoJO61al4VxnU3EWQOb3PlIte/w0AItTRtd2fSEUhMn7OzDQfuTD/A7uN45qHkwf/nZspYKTimQGeSEfdq2o3urizYOOQ/kJZVpHkq/5vQZx5nt/mCDsVFKpuxfOwt9CCG/tOF7D3Ltvu/66UO1NPDI+f7FIZQ3Bp2DGcHP9E9sFBuL/W2O22Y/+46xEzoVxtuOJzb2lUMGcZm220dHB7A3T/vXg8Mo65dZRbWCvtt+zDhyfSkLNYUN/I1y1wHe4sDlII7vc/Nz0+3+xdiulQO2ZSla1qKAkH3Yh6APcptpt1b08rLq9c12KhK+khyaWJ+cPvhQ5IPxAx8KnZF/B58nvqEF3w2lbGvniNZWlYCOhrJ2me+NDxxfH5a/o2iq1VVSAeucsu8cRl/9txg4nLrzwaUDimW+vC74S1PJpsFBWM1FtVbZ1zugdchZZx+07vuGf41ZID77OWb9nBmq+NOZg7qI4CDkE3/9kn0hoqgtlQOPypiif3sFepmXi21550BVXLbBbeaRK3rfVaAd8DiIK8thjI1tKWXabMMJD+y34RsH+cRtC7g1cBj4z4f/6c0feiuEXAf6dnnzPcAxItGrU9+5Dw1srYFvgMmdD7VXDoI+vm/K4IPjo8x4evgjPbjV0pBYxN8qf0QwP8t3J3dBSLCT48R11mvfd1crMrkPBR1WZN2R+8MfWH6/saY4VHIF05V7m/Qj6MiTY/jr86aNdQ+vCnAxfg8wMGbvHIJ5nYVak77z5AFt6/PBB5WP7zdyXOo6PzIfcn4e5Av3j5Re+bjnD4PGNgKeLmOg8wE2uNcQ9y7rs4O5ef3+x5cwBf7b9IJPvfIh9Rh3+O+itzKLMhb84o7c0p0DRsfT0i5q9US/oQMZ78TWRmzW2nTitKdC1AcxC3OG18MbuSnBrVCPSNAOVdpc/4V9b2Bu3x5WhtafPwlGxqFP2flFQ2ftGTHgX7RyCH8+n1VJvhGpiECfZA7psp4u5usi4spYFvqarmOkM2GMQbCwduzQdT/LKOQYCOrnZV3k/pXcaT4wkZTUpZal4MdDDz6ABb73yy8v6DW0Hw/t+EsoVOCHuErotTxpxy+NlQ9TC/Fh9hvz6cBnBzQO5vjj2NRZ15w4yCq1yJdl68jrg7J1TeKyKCLU+6DQg2cB0YY/Hdikk/NgiRxd5iHiKbKoZNODfUy3vkW8S+mxGvO/3rtCxhAUGLMwP1Vyi/08ItD5rFKggR87J9/4gOZ1wVrPLCuTdXRoZQxdFZHy2FrbtIlz60FQmZ9LWxbtJJtPPr59Eht+Hhaa4rv7Ol8vzB8xTvggtNGdsNPOx1LT88cPSGqwhjZPpFYHO3E5zz3ILRvFbZ08dFDorEBHod+Al3UegDR45kcbB8dGIyShAt3BkAbboJRUKUURYI/sKx+kXl5X+mz6JE93z91RefforlKHZh/mkjOH74oDol2WExJa15WYOakRD8a6LU32N8tUW6G9Mg9d4JfE/0EZsr7dexTKQbF+1qv3wdhkzHnS8/xtnTo2FZfpZybzyyHXDXQ+yAXG0TQyK+Mr+lXWDZv8Ac1tPpzf8KuKvzZ8oZDjMpdJIxToOnT9+pqHtA9yge02fvCEBfzEQfsVuQ/6ojlYMgyJpEyP77KsJavc/84cLPrYj2s96bJetJNf+gF26CgGJ+BlFiVYR3DPVKuLwv/xHpSD/hu0hkKKJBfese0G6YEfL1pxpKBfg0cyfuIBC1QgRniQyI2L2pLI3vG5nfoH+jDnc2D++vJGHF7olapl0fn0wr1Jk51x7vJl21x/5Dm/Bx0sk/kl/EstigjZByJD004lVcF6gMPuXBLiGrJOzomJ7rWuCu6trTKdFX0WyhnZJGTuh27MFw8+Zm3k7jO+2urGGNZG/YHNHrrxIazVs0Tu8RjzTLA4yB8PYjwitIMjzBX8t+CvpTQwjGn/UgI5hxK5nQ921iytLVrptzTsifylFHz4VcuCzxB/1sd6TRchboWsJw7n/QHONMzf453r3t7edD77Q91JCd+d/JhRFVEUAV9KidQrOv/CB5wFLFszhkXu+/F+ZU2DzWBmOVy8P+n2o0xV9jAlr2p11//mf/tf6Ff/P2TRKdE/FeQ0adB3/MwVY9fgP3+cbeR/z3PBeyADUMmXdTNv27OUBJ/kLODGPPqFTAd+6PKQ+/kDseHd0KuYbxHYLWDV5LHu08emNnNBUicVrx/hXcoqrx+3e9Fg/ljXKueaiAaPrv24y3NFIt/vf31Hl87H7WXS8t9O/fi+Qy/wqcFdmutX1rARwXvq8nKCXtPb26plhW8TlPBcsNg4oxlgVNE7M+SWGx997qz/eu8aQ6oloNHUFilTuuJrf/3rH8TQgXz3+YchHsT1Bk9jUApUGOccgOviXyIPHdw7uuxK5EoI+R5wDJ5FXWGgfer79w90SyXr9G2/os9A5wX8V2RpyFCV2Lv3is7S5bLMdU9tppYKWkOFccFzwRdedLrwXHbw2MkFFVpDNCpDyCVZVlfcWFfOskl//Jn6v/5335nzftVyYd4CtQ/ODBxPtTYGCd1v8sPTt6zfwfrqPovXZhPDgx5gvbRVzi0ZCc8uYxsRPCMLwpz4uOj+d2wy5y7WhYNxA76IqdPphA0qPYX8RSc+2L5i0/OlYN8ullHUNXgf6F5VxkV9K/r488bdFCq8pD9+/wM/WOR4NN4782wg00JciytLgv866TzuQvgGvc5DMOasO+cLHue4cLFcLpmpUGKjReI+8B/nuZ2J7ugb2Hfs1LDHWZY72RuLfEWq0y+/LvqnfzrPPo9H1/c/yGmfd/W9KzDSjo/6Dgs+UAt/kGAmUupcQ3sPZv6tnZijduQs6jjjnTWp/apEsHbTLN9YY6+sRUqRTNOxue+bvnv9z17l+aH7QM9d9yv8QxPbCx9eG+OyaF7DOY99SgnsiXz3+03+CP7BGigYM3Aq/w3yg7YgQyV1mFJ3fOyTj+nX69CdNeeN/eNzTSt5nIv7ufh56oyLVPx7WYtW9qhegyzkDnH5nnQ0FnfWhAd6248OcvTBuiAyIDUmTt//+CBmjml/+5v7bqzrfS9V2D2w9dDGPmubZwapO/vCHTv0PvCfjo2KSi1qzGstF729vOgbH69P56LMY/I6dvvKN94XXb+wI77QKYOE4DWI/yDYA1kHvieuUhYBl8aQIsf0Y6+tT8wnAueDvHqwRjrh5Kd11bI0Td87n8mNq5L12LqkLucmUrse4Lo5H6E/IWQS0O6zdPTYAWuF9pPneNJifZLZsEEQ8we6iivne0f2B2snj/NeyL5m+1oPl4HgJY1JY4x/UEQJnU45ZIetNAU5SMnahXOI9w/p+5+H/tv/+tDvfw1wk0ij+DTrGs7sVCRIgKGQgccSyoI84IEi2Omhgz3Hw/kCWyEi/QL8hI0HXQI7Htiv03egz4B2p61jQ/rBcTBoHIfFoz/jwHkHM+vbwUkIUHCMxhog8SP7VEGuhi829EFt6CE3/G3PzKpCh4p/FGT1XVywmP0ck7zKtCpzoe+IMNtsC7cJucReLjeUOxDoWYkokcqkxLMUGFmw1poa6AYdB+UfP883G2dA3cIOiP8sP/sNN1AfEfweP0AMBQpHBN2on314HNKsoX7KMuWZNRNA/ZsrS1FEiC6A3wF/p3TBhL4Y49hVHUTIXwAs6RsRiqQo9D93WQyXn22VwzbTiHj2f+oiRcQs4gpK8m68fPf7P/rRSFvHChHxjzEpnqWM510SYqO8npdliKCRV4914ZExOUspKcvVauXd/Z5jAzCS4qGJQw9TNW9pOg632f+nfLzwE2A2ZFzc7jL862dxM89TJu6KXT7cq2zaFgKpLWJSEuM7vzxyPGkyzj4Oe3UP1vMa3IK2SClL4c22GkwoiMEbg/2bpIJf8GQa5Hh1HgLArJ/lPwikjeS6c3eCnTRDuDYcwGBZFhLZMvU2LgVbKroCvn42HWNYkCEYZ5oDHrCcIrgfOZ4gHySOY9ZVHxpb5EBe+lotj+v4f0fRhNCyVFV8LkwAYhEmrhmEO4mxYrMGbgxHJ+SFSOdlh9nOpvpAWfI4bUPBf/MnJJMpmQr+E5flH9h3JiiSp5+p5icoooUynsX0ZqV/0ZylTGwsi+mIa6CDB8FCkaGIZLDlPiaGDZ3cn64Kfhmrgezi7alvzLgLxrr+aRuhh+YFPJOuIrD1MRP3Towe6CsIBpgmYzcmlg27us7vNE26TnKuM8ufxTRd7/da6pysVi/kwDgi5rhBp9mO/Wt7xkunbmfgBv8BT2VRo62ho8tPPS24bebFhxMw5lMCC6QRBV8KqUI3iTVvOLedSQM7ut1jzdf3jgF+LlgruciT9I0J2jkYE+Gz0h29HzDoDGBtCp8knx1y3wOMJi34FWwnGHhR5efWKr51yLYDAjfp+UsqmQr06/jX7CBjwhNMd+Jmg59tpR8X1dqRdUMHjznA6eDZfQo6ntgcJ/TcfeAvETH9aGVxva4LGDY3KSIoUMOmcFQm1ShwgDnD8IkD3e70L7PNPugikHjSFbYTeoFGSOvSVIkZQW9iyYIJinN8RMj24gbNMTdDBYxND/GZoO/U7/jb0MQXAaLklHtpyFyboVMhto3pjc3Zw/6H+B0CD1bpCwvThmobc6brZmFUAfv11OA5pp3CQlEsy2Dx1VktneefslsmP5rQC53Awng6VxibgUxoDEWYKsAkNHCC69cNrDrvqYqcz770ZNXl52VZWJBf2bzf0FGaZma85ViWooUF7YLgBX0tj8fMv0GBja1DrVWmkdgUM0Pjjh53HfiF/cPtLyxA3ffGoaz1ijB1lyc/b07FVUrht6DRKbsOdFzQnTWsUEW8KumS/LJPP1jUwEa4xOzfEWDQ6cGBys665KkLPHhAPNn3lnVVRMoiRCAD/rBtd/Iz/NDJ4658BBVIToZIZF6u+7x++c8rCuiw1w5WQ4XYNZmNDUqHt5TgUTV9mQWvc1IwZ9jvvHCW+sTHOj84LDrwQ+Pswwf7tomv+KrHw3r+7ChpnTzGOBrTZV3gLfQYU8yBjqgs/7OSiUyJL2Ymcm747yaxEbI/DAsvEddirObVGSvkxlV1QGTgdx47aI0ImdeCTDzKfKYP0+i43jlEF/p1Dro/fDA7aUnOZaVUZUkhIbxC3hzUsvCsZ2GRPWlCixqQCQVjLq8nRVYFMiX3M5uIB4voLzYqtrW46oxPBsbADhtyH/CREp2X5UQPVKYZhKI/JwAAEABJREFUIqpg4fL2+ooMC22hwca2lKR/oQvvONjA/jTyw7vH8kQjumjGhzcSPmB0tWU6s0FJclriXBEh2297PLDvzrBkY7Xp6oP7JvwhVLnjJsxdoYJMbalstN8kxtpvkV5ZijJdNThMKOSnBf3sM7se+Mv3719zo1jbScEG/fPjPvv5Q+vOB5EH/HsfiohZxhDjHsT4TT78p1nPdqnwgb+wBmvkppVNq+3+xQHzg11OARvr82DAbR4oPLSSu1/4gHVmI3kiLiubjAex8/nlA6GF9lWB/AdRsnOgcN8+kEFyP+u08YFgY34r9FnIO/afL2LtQN6O8/HDRqhjmzHHSamOvx7EiH3MdE7IsKyNeN2I5wXfvsv9pJDom2bE88fndw18Mqi+s0E2ndEH2AaHDwt+cFYEjf7hHviRfVZc3tSe+VibOViXBrnlmHaMSHiuWjilS57tZ6W0ae87/plRGJ0KFbW6yvo8qHcbIYx/DFl3y+j1yY2DPOO7MW8PSbZVOAqQJSKoETS4j5zP9pGAr8cPzRHQDPh3/GvRz/wSERwmvnDw1uS6WSLos6q1OvmYYCOmTcvYPrDj1+2TuXtXsvErSxWs5L+pmvi3sIWLdVw9L1AqMTjAfGOuq8wDmdZ/KNDffXfWB2NYB83LeePOgY/1EL1omrJ4fGeey3JQvenEIcGJObHbfvA2n3U9TV17N48KjlXLWuhbZbad2H0wzz4eN2h0ZQpdG/arWtemZany1TGK1yzLuqgSg0gHxh0b74ypdEn6r1qxcURO+RZwKiUVofluv40IfIh+66qAmTfOA2UvlwuHHGedWUOmRcWWD9ZpPrSyn5cCEbi4/x2/9N9kFPaNCA7ZfqMlJXJRREXHwoH+GTmrEmIlG3UVOYZy4tJ0g4ZiUNcl8rBtLXzj/fsneWvTGSwr6x7nBse3fVoixlyQ13gM/bwCOlX8AuudcqDv0CBu7L+Px+BDxrN8fe7kxE81aL9wYJeI7aIQ10DmJqGT6Ttv+m+ufXy967bdyA7QReYxujpFXAcM7uQa5wdBo5RUY/40/e/ffch8EOs7+WGX0O/gw4pj53q7gsFNS2v4+0UruO/kiztrgMf0h4d+XgM9OtgKvA/6OL918pRtYLusxPz18SX/k3RoDd2uLx/+aYA7XH/IOukhYwJVm7mzwrcqC5XByC7y7R15N2JzA8ddphnk2vBHBeaN08tFg9jZif2dOKnE3OKPrvia/fINTO1LlbiCqiICHgt+vExffaAfVeA3yOufpoW9K3zh2T/1+ltVZFdh/AJN07gTe8ZE2D5/yNrgW4njjszO4+98yOl7Tn6XlzZ5BoejllVKZcRsk7grJe7iuuPjB0QG1tWPYkwjUvaBjf3lwV7JeJu/bf9TnqcPIAByuc2lE89uvzI/PD+Q3mV8/DdgBvYbrGfut2Ni28euPtcsCBIu/iVFhLIUnfCJy2VlfMUe91lMf8fn7JtfzHnOCbal/+aM81CwNpF2DYq41mXRiTnP5yVUUiNllnm3XsEBZ/JB5OW16MwH6OWU8hmHJhadIUP8mv1P7HVM68RcZvtaDusYEcwzN+Trsn0PFjvruk6+p0tyl0rr6OHCM/4kDnQV2yRdsKPpiTwwwERgYqaRYh14A6tNtTWd8L9Sklja4LUrs5BnPF9c9Pb6C1YtsqsH0iK1xpi/eZN6H8j2kNcEtndEIE/Vwvqhkk8T/6dKWVIrebctFX89yBNNZ+JrXU8qrE9NLKL4Bs2uQA//ASEx/ov1xPvHd33xMbeUqiSxdPsWvCNivrvNdeIi4vjtny66KCKmzFNuZPc9IlQSvXi3Lz7INcbX2PvZBe2gLVmGQLTWKjnlrFIKa7aOHvssHSYDxF1frXMyBPqeFyrxVjL0yy9nxi76/HrGZufD4fn8ohNr2YN4z2SQpAdx0YmLYK1xsJa2bG5L6PnuvpbTsl1ezswR34Ry8h9kOlir79B6sF7bPXa/I6vwv4XcGQri3/netAJeEfM3PvZFbrpDptO/YJvKPeiBVuh2kBsJP/ylU9fpN5QltRADjr+Fub+R9xfyldeExteYbKwhTvj2Kx8bXllrF2zn+PobH7T66Dpdhv7Df/gGvIPS58ebhfwzwEbE83HAH/sM/DZZm3pN5rIs+Bc8E5sU8lZE/LDxgYybCv709nZRoT1D+NlFKx8iQoH80p2cvrKeGH7jl6F3/CedIaXe0ZFy8AFjMD9cvzp23uQ1sf+VhRW978yzpv/ysvCR7CzbvRFvDfvXJuyaSkxaweWN3O0ckP6YQPwH9dbnhq0HDD85H3Dpo2OnotPa9NtvZ3AW+uzcEXIE2fBZeITK0I6fXG9fxN7XfPZc6Rh8/3h/jrF+Lnx4XZoxWHQ6PT/AbKy9nUu95iTtwUfkhCHMPZ+da3fW5tbrfDnjQ8jFR9llDdkGJruuq06sJ07kU8tufM585BT5JiLwqYPSpyzBGjDGooMPTSKmRY76+PhTnTVdYsPMOvuJa4VHsvYLPrzYZwN6Ax/484/v9KcDP7iFrvdBPO365Bzh4yr9x//4Cf1f9HVNvbMO+CKP38HWfV2eOtPROTweirxrPXWt565l7SrtmLq1pWmlREiRQ75utw1/KkrykmU+OFsoOEBE6MBP7RP29RN+lYzxuBsyPMgrIjcI6+0GWjH1tDz2D2NXslBbFdn0J/u5zfEG21qrcAl05oWfB/7yRf6wXRyP798ftCcybdihK8HMsi74Z21Nl8tZy9Lm+Pf3L3LEdcoa4F/AXFyDkvj9r79+0+Xlgo6BL921rhWbr4zdZXu5z9/++qXff/8uj1+Zz07nILbaHCPsS0cJxUzbf0M7gteUrmBAGGnjfObOumDYySSd8KfTpen2uOqKP67Qsy3OL+SX+qCHpYPG86aAVlKE909IHQhKPXFfplw3Puper5t2cqHg39iTBnf3942wJl465YFuHXE7fFzgA93WFnRf1IhbGjxMEcFaSuyb91mM/8r8tnG27o/DD9bBqEjbkO+4Bn6/M0dIDRsm4/mBjuAHVQSxSkCFDH6igmrnTfFYSlVEkJdvqsiTGeIHmtLta8w86T9A1PGpQh48OLs4ekPWIWN0Y9/mv+F6I2/d6L89UiIHZFQJ+v5X1PpcD4zpD143mR4EyD2rKnmsov/J6wKe7UOuiwiVkiYh/9rY5x3MN+/47EAZ57RBbN2x8fVr00b+z9Llv3HtmMhMlUz58vx037/m/hJ3f+aeAzFHtxiQd7+YeAUye/64nC/k7gd15CkM6XrnatF7Rw5xRYTcl0cN+lguWTb4tmUB74PSlaWotaa2LFPfjk+6bzCwM84+LvLOy8tZr28XcvxFQqQ+XvT9fdP/6b8Z+tvfHtAS5IeCtin4HM+vkGAJj1BhTsCkvA+6oB/yMEiMnOXBfP0AK/OngqaQIlSQ0X1KSeLYxXWD+nCzntdAhh80qYgIfj9/0gIosLH0s9qsd86cd3JRRf8F/1nYs7iszN+FudNybDt8quDruArGpzJSmId1YteB0YBJvga/BpqR9oY6PQ5nJyojngN5/M9+qObdfQcEGY5U/FAXFE0a/Vmh4D/xbKHc6PoOfU90fnexYCXLFNDPgaBOyojC0FCWVEjK5B7PwqsiQq4TCZEm3jvvQpWhPicmSaF5ORnbYdKRSI0dv+M0PDImfftHYUMSUeb7jmPugOlksQMaqiDTmG3+FRGKiEkjuYe45i/Jt0ICiUx50WfANzaI3Q+Sfsp0oOiN5Mo8JCdaF3PALdBF6CJlMIAf09mPQy5PMgnvUCkuUqQkHH+QDBmpSn1GyDhxg9ZBMnQQDWVJZGiMrUpktG4RMOLB9vI4v3pumLm6SI0JUmnKgkPX7kTkCmvrztjCsv30Ic2BoYSsi3V3e0cH8xga6qZEu6CbBJvLzkb+wQGoN9qFRWVdGzIGsmsmG2+oNvyoi8t2dEFu+Q4wk7ZBhGZjfMI8ImU9C5hUAqXgc4ye9gzxH7K7rZQCLtVNkBu0oyvzKGZS/0E7ENbqllIVEZScxf5yYEj3ex4G9Dnev0JS8J/bLL8Th8Ud1p+HjQXC4/Fgorjr6GiG/K7bSNQP2o5jf8qfRbDU3y9ekrpMyxAgykAFgb7rwcT8YPyUCbnsw3cOMSd/+yKYZaRKYSwYJTRM1zK6HMyGqEwiqWoknKCP6y3XThLys/tv0NptU7jDGr8rTOyrTmwSKxi12hQRyLOh387kMpBvIy6GzLPSXhIscTbTtK7WomPjA7oFmzR8o5SUsJPrHiTe2/UhYBFdgHhAd6cclJ0J+C7LmPB1srT8yXjnIPvnTlyXUhTUHRjXdR07JBis088D3xzWSHcOd92eGSpZ5MrOmOlnEn7Z1Y1lCZWSYFV1YvOUmTw3eQJe10XBeHHZD/zsklmm7OYdEbTyw63UosR3ZZo8RyZ2aNCryh90YImOx5QnIqYcxs322bA7IoK7KCFfmalWPT5VuYvLfQ/sbKzcq1AfVXIestz+OCIajLnjtv/IrR5vP9rwMbdZlohUQ+ZaUh3bGZ/KYuRyOYHHSYnchfeJXwc3fFJcXmC0pU79ytQ3WMCCF7bu5BhUg17HrtsskUL+ItcPdfTeaJcykwXgOm2wk7u9QfJm6EFcbcSQ3zsO7QOiuw8UcR7EUJaithT4V+hWZK0yToU8YT1Mw4sekVuFzECgOxsYL5ZuHMQNlC/QqPio8T94R3TkC52Wpm8sQs7nE4tKdECuhboFfc/Eh/3EfEpJFuSLLpczOixTB/PeiK0bmyT7a5aqzEpbaPGED09j7wOn+71TX+GZxMMhy2W9D4QFFkNOu5To1FpVpZQs09D+Z5XuxJNz1oF8XmTYd5a1IdOqWpsqvCzrAk47c+GDhaLvUsEHBweXd335ox5txhiYpxzO08qKj4cq+HhxZrsli/tlXcHa9Mu0652D0C8+sg2kNW3zuMPHOOA6Kv4Ftg9suRO/k06mSmmKlIyp7w/sfWPT98A3C/58Wk+SEpvtk0+HvgLVqcWceFAoIqYeEwd0yGBRTj4wzZWPZP4IsLKojgiPkjeJl5eVBeYZmy3yZtD6VDDdmc/vfGiz7KR3nZf6w6ahBn7G4QStM/b3+/lSdOJAcvoXsu3Ezh0d7iwsd/x/cCApHMp61mK5sDGbcWDQ4CNKtX3IEY7jDZ0RcP5U6iKs1y7/rSP78cCwy7qotaoALOD80Tflw4uk7qf9brddX5+HOKeQyY4jdWVz4D9F+0DHBKOIUOUg83xZyemHrmzgPq/erB4atJGGdGNwJ9Baa6p1UcGXZnySv+0PJzZkPpy5XBYlevrwdf6BMj4KracQbk98b8hw04FNOiWxu7gWDhy8mV34wHB5WXTmoNv9FVLn4ME2+ODD6o5NNYSNDx1z7gpFlGmXio/cOGz4+rqBp2SMI4LxA31uzFt3Of4H2Ll06DruHnzE1QhwO8n2t3sKQIFQ9g8kUEXnhY1gyYvfjQoAABAASURBVCLLfRBfN3z6g43I8ShKNZU5UOjW4V2VmXq5OA+cFFFUssoyOg489uE5HN7v3z/w6Yc6PuLN2gJe1v3Ewc7bt1cOLr+pgfcgmUeENoxx5/Br58v19cqBC+usZ/8kzhdhFpnHg3bnyLoUVfJMJ+/Ztx7kiDuy+3DEBzQbDjjQN7Oq4oMNXqHQDtZ3DvSv+M71I/S4NX3/81Pvfz6QN+R/Fvjj/Y5v3dB5n3HLMHjjJH6QkKWAadGZA/gHuW2wUTbdgpCZXQFmJw6sSpUWDoKeMZR6eavE5II+q1ZirBIDxt169dGVHEbaVxr+ApuZk6WEX0w5quOLPUBCH7eQxbmT42/49YNc/AD7G+/25zMHwKfThbHYLBK9iRXi/uP9oc/PL/TZZ9kfIaYb9L1y3+Trn//5Bb9pakvVP//zN/3666/IMuQ/BNCx54k1iA9iXt/O6Gq5ha9W5pI3/dM//4asp+mbH+8fmn5AvlvXs7yBXhj7wDY7+u4WNNMsZftFSI7D4ENQIPMKRi9vqxw7l5eqt2+Lzi+pBbsPxldydgXkDd2v5OYHeekgad7RcyeOftIzA8emFMqsighFFocD8TYkpYLfwa+lFfokuIVeiNlffl3l/GebVOYFf0BoLWnz4eWiM3lhXRsynlQZKw05b6zrqm/4+cvLScvSqAuKuDq0y7zv+0OVTfK3Xy76yz+9yPmiVCgMka923W/4IAvILGWOcRzXVqFjWgG/ppfXk3799W3KHJHaHp2yK9BJlBvz8/VHXhzMJp05V9z9vBNjwKCKH5pvq03ruiipdA65Xr+w41Wfnx/4xxf1ib5NJx/MdtZ26Nrw1Qv5VcThE/Mhr1GXpcE9VAwq/Kzr02bUk5cKraWEBA378IP59cAfOvZ756Oy/2nRBx/Z9+Mu0x7067SLq7WGnFWd+PbYnbw1aFtP+Ni3b4qsrDEODnU6MZzgEcj/kP336/OuG7hmBDRsl0OB7JmhgzXXztxtPMwjIhUq8jX60EGOOrBZoe8gbw36dup2coplK4Do+86a1b4o9HSu6uRkTKplWXTGH1Y+yK1g1siFjoMrHx/v5Hjjakzu6O2DtsGh14vn8dcz/nXWiTnZvnY+42vFa5sDH9mI7Y4vD+18nBkcQC/MS5V8u+E7V2LvTl54zPx4A7OuTFGe/u/YccwYw0DetVU5vq1LA8cKH6DSCX9+4YNLl1BrUPrMDxFD/kMcDJVzLiyV4PDbr79N//ff8PnlV+zyuoDvRh7Z57/mYLttzuUcGg3WCcbmjbWosTmBywsfN4zHmTxW8U/LfIDr6JZdatRdXle9fjshh20U2Cp5riq0Wa4T65Ygl3R8ynqKKyLwz5MyG5glMg/5D0188RHQ/kQX6ge2amq1CpcgFofET0RwH+iQ5MquB7H1YC4xtj5EtLzGsRsEcNnwDf8Nn+nbyHBnfhsANaCV+BDhhl0XYvg8y+Vy0onD6oW8O1ic2Zc6ChvXjRwnhMiSviGDlEXMJYte387yOnAlXzZyk/WvyO7nE75w4jD87e2Fvi86+Ph0xyd28uNT7zv6Butj5sD33+X8dsI/376dwfasb7+86ETONp6TsYYi4kf+ayp1l9DVOhnniJzrhIhQZmqwPhzocCPmnKuLzOtGXrnjuw9ZkSHPO7sOZNrAbCeePKddyem+G7dOvgEyXfB927WRX07sY1f8fEU+63Nlbffx/qk/+KCzEadu/6d/fmWtcVZrVfa5K+u64zhkrM/ni0BRD+zy005ei5qvdTGGpTZp8IOCESHEB48z+l80yAHSM47sm9bxi49Dv//+J3h+zTxzI7Yt1434Nl/LdEKHV/z75cV0Vll+GSd827pb3y/WQO/v35H5qgdr7daaXoiFi2NjjnvR28sb396bIqqMrcizy8o7QJVMfSMXOrYO8CxZZd8JlLFemUUV3Qb+2MfQg7nzizXmgZ8KnRz3ljOhM8hfB4Ew6LeSBxqymJfH7MSwuBbqS2mKrNrJix/vVyU8pNCVvdfn5003sL8xN99Zp318eH240baDFW3U3+DfyeVCxs+PL/2JHa+MO6B3YLOFuWZhTe31wBmf9rNliUjN9irsfOi/+He/8A7t93d9fL/O8te/PnT92FiP3GbMO7Y4WNZSF2UUi6kEtxG7SkhrK1qJg8b8fHTPQYcKDV6jBWu8FZ97ebkoyC8oTWwtsk0r467kkn/9T3+T15H9KOQPofuGLYfsW8eWyHGg90NZctKt7H1fyJG//nIGv10b6zhIYVd0WoeW08DeJ/h1BR/k7L8X5oMGxsblf/EfXvTLrwCA7Gxp9MefN9mUgcwH84K4vBb463+6wfeGHJt+/+Ou98+uKyXZL7X1JNt64Iu//eVV//zv/qJn3jjpQZ77+nowj3b9p3/ZZnmw1liWVbXCF5v95S+/gWWVY9W+cp3rjk2fP/4J7y9w6b1rIWbfvq26vITaeqjUTaXtKnXQVvX2LRXocSJ/ZyY0Qyvr6ctr1YoPZBTm4gNcO5ge2m5SB9NQiifonrDHKoKDOC3QDM5mvxRuVqik94NFGYs+vqf4tqd//Zc/9B1f+de//iF//BZ8b9ei/+G//1epX+T43HVHt6EH+WJnLvq6fkxbXS7kyW9vcq70P63922+/kiNOWtdFtlXkQ310/G5TRCiLtOPPV/JVZa6a/dD3hiDf2Td9ES80I1/o+eEydb4s6LQIYXQnfsSeQ6OBQUGeQ17bzLU9+8neE7+pWi8n8A2d2XeeGL/3hxI/i0xy0xWZduw9tLH2cp3z0bImsdORj6SHTG0VeCbzU+NekCFkO135CD2w+cC/N/ygY1fbalkq4w/5/cHG4vPrQw0d37696HK5MP4M/kVf5EXnevdrp0/GbCIdKYmnMTpxmXrjQ+66fMlriH/6dy/44qpGUJhv93oMnjt309nJcUisL/IIaVMPcsaKXQZ4B3Ft2U7L4qlKvmChwZjwIPKmFErmskgpWb8Yi7/806sur4N5sKH/Muttm/c/N135ANoPibQIlkOfnw9i+hPbbOgeeoH329tFbSnYoiA3tiK3XcmBH+/HjCOPf3096YJ9XL6xTlr5AD59jb4PzvG+Pne9k0udDzc+CN+Iw+vn0B+/Uz8/1Os/u0jRQuXpe0trs21QWWtVgsNBUigFeWrjvWjbBjqgCMgva1MlNoeCeBl64ON0VymB3ZqWperX377pL3/5y/Tv68envsjTAzCXtqDnMvPc5/eN+jtY3OE/5t1+YP5nctayVl3wzRNz2eVlJW+9qeKXNs6B3jf8+4M96gO/2pFvsD4c7HvvxN3GOiim0SwzuTDH38d2iXz2heybsqQyU8fUoasuDfmKAgwiQjMeWW/cibnxAx9u2vGJv/3+h96Jw7/+9XdtxIbbe+/a2LcGNJcFXWuFbwXnFVyWeY8IHZPmnb4P/IL7vsljPS6CduS5sx6/+28m71X7sRBFIXkPQj76+jj03/1fbuhxxXdSQAt+Q3/7/RN6jx+0pFKlhf3oin85Ty7ExWlp+FlVgY9zsHVP64t/Dwgl9a1JrlsYtzA+Q9g30YGxpSjs/5IipDHAqQ8NinU4cAbPxbbBNvUa+nlBHj2GMgoDk5yE/2A7t5vWAa47th1jeMmnhE9rVQeJbgezjXXfQTB1eNFFs/iZAgowmjWDhoFwMQlEIKWe149mCPZnBU2DJ0bw+/nTSEQVJe0Yrne7W0KB4KF5QciClCwKo0Ol++ePZ16Rwb81eZWaclsw/Gdxq+t8t8IRqYiguEbw4l0xX6jm/fnc4d2NJC0RQX3q315J3c/3TvYYgNNxTPNgqAbPEU9arnPfCN4pnQ48CVFmqSWns9T6NIIXc3bwhodkpiJCCQYHfO5sHnc2agdG9CZdMiXNC7Lz7l8DeVz8bFkjnv0QC6xAHMAjAr1CkZII5AgpM+TLYy23aVq+Wc/LTtAcOIrbxIBgbMWOFXuKoX5P6iCvDn7uFxEEfM6SPA+c+e/lp4tQ77GThjTx81gNU3IFdTy6jwMuAmZUG/OfATCr4G2S+zjYsne5nW7zx7w9ysUVYWbPByESJWA3ZDqZtPIQJDUnueQ+CF53/1lKyWewstFL+Fo2t/0UWQr5ykmL0dhvJ8BcrFsywDY3dphLxstttmsw1n3meMtB0eQ/JH6KMae4fVDhsdyUSYjyYDobfkJXBbIhAraWkofMoohQSRokdZh37Fqg500RVbIMtvNOMrgzCdgf7RPJuIhwl0mj41AbOrnd/ARvNwa0Q/xHX9NxMt5JOgfFekWEaKYE/J922mfS6TIuBX9yf9MXV9AZksg/XxhzUGzpjs2eYyJCdFOW533gf46ZA92sQ8dvI4L+g7EujEXeYNCQSIad2Ni5H6Ja1nf8MGbCPCIk7v4DBw/rjC7G6UcXdR48JoB1mAA0nz+mLrjM4fhMZUKpst1t/xOHBaWkIiyb4N+RAxl4X9qidVlo89hk7DInG3HtLKzMM5DJuaKQPwq42ZcjQ1TLlxO6N4fG0lgcyG4sLJXlBxYhuoLOrvPzTp+nfE0V/7actnHHVxLC7nvjsHsnD7EeUJTUji/sYNKWpoIvTQiYTPuPg07Iw6fPtoBAJ0Ydu/aPHX6+m9dpXbSyMMFs4NBlns+2xuHXopz2HZB74rSuTY5TKvgZjDmYqO9M/LsSHDQFGSycVgGRKuMXJl1EBstC7m2KCPj0vxcIzVFPD+MtpNqqskhBWVmcUaXKYmlZKnapKjwPfC4zsW/TRq4+8OlEhgz3RpIUOEl3Fk/G032dP1cOUApt1v/lZVXJkDHxsETeUouWdVHQR5Aq1HmMDwbWdVXEs/+DRZLm1ZX0rVUyNhmhDZ5f80+X7lPnksicRQfY2+YLftYa/aGflMp8WqDxxeFzws/tmGxiNCS53TwgrQSTwUGZ55EBsQPfrDD3mIhUPjvowNl2+G3klVLK1DNU1FgE7/iO/dn+KwtAWZdVJz6s0oxPrPAsxMchUKT0KcsOzVKS9xDuqeCxosiBA/nQ54EdOrn3wFc7PrpguzMb2gj68275llaVKGPZbbcdWbIkmK/TD6zv4GmH1xcL1TsHdw0ePnxY1qoQTBE8uC1sjBsxk7zMzQJ5OPiAZzy8qThxmOE5/M4GwrI9HlcWyg/RXZeXhQ1OlfvVNqg7ZpsPoR8cDHkuMsbyFVJio4o+Dfkjiyyfy5jtXT4ksc64pUoJLeDZGgtdbJSZvFc5/zR02Vgk3jgcM6/pm/Rf11WtrXLfUoQ8Q4OYFuWJ1c4Cc5fxcrnzwRExsVFia/DFVO4HKwn/MI3Bkw+fnJPOr2cppQ8+BljOnVzRwBNX1LI2+Op5IMYG3R2nHMSCF9qm9djYZFAiNPUT65j9YHGO7XfKOx++zL+UhFaoEKNZJNvIcbYSd8lg+6PniCub4Z3FdcnUsq6q4LosjXtqyofvek7c8aWIIJ9JAtxOYAyKmKMP+D83M32O6eiEgyBV+yZvAAAQAElEQVRfoaQYpoB+QYEI8d4pRiXla4CTaRmfYf+kr+hn+/dx09Omgm0RZpRpeFyWoqSv5Tzw3wNflZAbvxx05Af+TcviA5ELQxIiwfiiBcwrPiCuZ99j0rZNMTi1dIVOKYk/VAn73zlUACqVidFKbr6oj4UNeNf9GtruRZ0DEI8/c8C7g91GfirQsMzdMUl+PNBRXEbAMnrMsYXUTxwurdoeVTf/c81s7D8+rgryhTSmrgX/vxFHdzZyji8xGUUU2T/OfNg5Yd8DHmZRMnU6NWKsoW+qsukqjK8FfcBJCmVU9B5q1Lvvg9zhgwL7hnG53r70xcFyHxv8pcidQ4kFmkVZdqTaEa2zfjq468cVxMKh8+kE/xP0O4dFB3PUQ46z/diYD26zzwBj3BY6Q4X4+0TnB6dqAd7mn2D3ykeGLGBMrHZ8C7Xk9annEVBTa4X5pyjC7Ad0+5TngPDGAfaOf0aMKcvpcmbsQrwKW4V88FjID2LsshSZhvm6IJQ8l4iD2UjNttOpkJfbjNEHp50nYtbxEhHwPchdO3S7fl6mM0ZH7wc5gzjFB6zDF4dTg9j5xuHdgxwy7AwMOq0L9Isah7+d+CLiqM1pJ9tU6FHAqZSiSl6ozruFLtBCBMauOp/PE0vXuu4nXh5rfQ4wvHKI9snHVchMvRp0CrnCY+yfXuPaf13sZwe+bN8YCPrO4bZzpnOn6ctAKbgV9DzAXhxS3afNB4eFGQ0f4hDh/gX5od9+e5P/dob/UMsD+9zR3/nRz0IPH9DAhri6auYnYtv5obUqoNSVw+CjD3Q9g7no90X9ISQgJlclPiP8x7RErfOD89PmRM37G4djPmQ74wvWx7wPeHSYni9Pn810jBSJ+OocNH68b/DtikhdLhetC7zJiZkh5xIfgKyea5Y37UfT57v0/Y9DHx9d12uSH5J5I5Az5QsySuzYxyEh+Ol0nv5pGyRsRVyY9+A+wGSMIdviwAmOmefElaJaETH98X5/4Nf0PnAm6tw4PJ4x9reJCbQL8bKuDVttrM0OJe+Nohga4Gpe1nFhUqrkhUTOtNhguuHzNz6oXflAZlyXpeqND3xJB/MyhgF2pt/RzX9o5s4Yyz74aPXxvnPwfdf9tuvOoVooVfFj563LZdXB4c72uGugwhh96rVx+DWoCPiLDyAN2RfwilywxXn6uucOcUUAJveCzJWSyQtVfTw0wDHwxwFd94cNduq6XQ8NPgS+vKVOfASt1pmBSTE5WHMAdlNga9e9vl2Q66Yra0v/oZ+IUGah7qGA0uXlpAINx5fnWct/56PKwjx0Wl8lfOpB/r6Do3E6szZzWdArJ63Uyh4pE2pmDtW0HtwxJX504PNXfU0bjImj/2DNF3n6QTyZJmTwlw0cAVJc0w+g15/PAgchR8XutuGJj1onPnSU8uzfljZjaSEn2jcWfHvF5yMK+Q0VftCpddH59KIzh6ulOGagz4/1vuOPG/JYpo21uLD1AJ8I5ECviFTQN7m/vb3xXPymCNqhHxFa10W2RwR1iOb+wZx14oPRt2+/8MHmVQHdDR8xxpGV96IFvzytqxp3+SwDv46AHjZw/BysUe2TCbAn5kzjfecA/4OPgx/kxYM5dLAu6TPWQgu2WdaKfz40MePZuFi23g8FdFBJnnM8xmOPDv6mgb8Z605c+sPLDu1ay4ybl9dXnU5nOf/c8BHrcGOe++KDZKCJ5XOJCP28Pjj4vrEmv5xfqArybcc/79P/Wmv4A/FjR2FIJ9dPXRAuoqhioyzca1MoyQFXxpI/JR3IZxwP6wy/FfzM2/hU/DlLiOEqKa4Q4U3s7IooSvT3GuKBzW/occO3H9jEdi8Maq1KxK/nbeEDD9YZ7vPFB7qNvZH1N0wZ9FP8wOaE/ZrO4GP/u5Ezvvgo4XLnELvkSUKHu3mC2Y0PHDPmOLwfXof1pmMv8t8Y++Rw+37FKofw39BGH/PdHoc8DkLMVzsxc2gjX3VsNHqf71M3/GjxvsO4RdEglzkfHfuXMh7MaU3/xb9vOq8L68C7IpJ68glxc6Fu4H8Jfp37IBaVUtKnlOBeVIxRrSpFqszD9l//QZQFey5tle027P/khEKn5N6RL8R4nv3P2/ufgKYLNdKVdf2ff77LH3A6sooPGU+zhg7WRQNikFEfBJpEnEkn9p2nS+pCPKh3MbsoU2qtcQ8JuUsW5EvhHnQZYHawlsMHUtThE4zqrFeD0rHBgznyin02fGEhp8xxRzBPFb3/CU5l0ULeef12lkvBz9wnYmjA7+P7wcf4B752Yt7APnxsLQi+rKnzpcj3FYzFVcCSm/oY6Hiog3UB1zux0q28BjLiAKznkg/ZnbgVfDxuxbZn5PD4yZ+HcEGviky//LKCQ9Gx79rw3U5ciRPXMXbkHPAKBR8Ql7aQN4u8T175oHaZH9hOtAOf8bil7l+L/virmHsYd1TGx4xZzw9ifd3Jy//jf2Td/f4LH8o/BGGdWUtfTi/QedoLVbDxVe/fn2sq46Xo0KJ7FCVrrlYbuWFnDDqLi3b3iwgP1509fccXaEG3pnVBTrqOIbkfw6Xc6LtpYR9xOq/65ds3eAw+WL9zpzkr90HRjBXHFbVaWDuczic99pv8AXgFh4M51v8c8ZXzlXUFT/yh1ipjVkpOe/oM4M7adGC7gd+unB1cXkP+28wr/rkRm18srg72EMFaIAI7k7fu5JyPz+vU276t0FwbVOa3xC8yJaF/Ie8Gje/fP+X4cP2vfDSv3hvxYp7iulwW/dNf3rSuoQHkExPqr5wBfpKbTVPYv4OlwHslxtd11ZW17Be5KJFNyOY/0MBwODYcYNHApwf47tMfRT2C8X4+F634y+mc3PWPC19d8PWKDn0PbP5g7v+i3FhbXvXBft/z/vEDr6U1cFyURYqQ5IIFjcnBGvfOmuuGDhvrrIxURaxllSo55+AMa2eedtwc+MVOzHZipJMLHowrmfhT10b919eOD+zEseZFF9EMHU3MnPud4y3DslTsEop4FtOT12JgRBXj7bcH41MdfO6WAZnrYloNO1YRxrQDFPVBzIpyY475+rrqSU8aPZAneSgKYpFfyhK6vJzBdJnPlnFBngXfe+Y1MccUlVImnZ25aPQnnz//+GANf9PjJvJv0bdvF9mnI4t+XhEpY7vhl/b5db3MNTUaoaHpiHGv8p7swf7DfUFBA8A2cDy4JzSSHG49AsKu893v7v+zvL2+TP47OajWqjt51RjYn0LBSFQHn478EaFWV+xRp+xLs+/RjjN6vOPlxt7+GF09Non9dSfWH5xX/J//mzu2HaxcpEZcrMtZ5jHA1/fMKsjDL7gn958/6ItdbJtSAkxTgV5jdD3QdeO8DQmo07xoYrxk3Qv+F7NWc1xmUp8yLanD/1BnwTHzFUIYywf0HEZwla+I4Dbo6xrG8PZgnXdMPKTZSlNAFjiwe5t9B/JBUh1bbNj/QfGzuOjK7x8/nY4HAQGNHzXS5CkRGAfQD5VMSlHwH9Vyu8vPZwVPcAserOTPNvEQQS3SWSAvwiyEC93dLPd3gcIUnO5+nMX9HLTogCJBEX24I/PsEIJGzKIf1089TN/8ImjHKvymxxNIt/EyfyICohQ9YbEsEQRAlyJCoec1GPSUB0x4diLZSSgHidoFeyDfoGAk2kspqjj0pAeJ53gpo6hkyoQH6JZMRQTvFElPOqKuqJSqklVS0JPfdPnZNSIUEZJCAQ1D0hkcEhhJ5u/6A/AOPKojU0ZIFN9dxEXN7B/5HOd3M6M7C4OD5PPUh65yn6CD2+Y7v3iVaZpXKan5LilLqDJRRUKX958/1tnjLa/rijECKwvhIN5ZXLndfCr1Qaec+v20LBX+oYPb/OhiepsDg0Vutz/T3XQm7tgpIpTJxI5df9YbF/24gEnANIWFHfcndYbNHq6LCJl2RExaliuzqBDoVnwgRPAwSPgrM9DKBFoK9uNd1LtEFBJQY3zCQ/NwzfEXev5nnylZ5tsYgxjs8BwUUYZNY6g0L3SkoyqL6YSulNAtQrzZV/CNCOqSumDcUKTfxbtLaOKfiZ2xNSDYr50wQlJS31pjMdMUvIvflmBA17Qznng+SNpO3J6AOzQst7gSXtYns0gsACMCuTTLwcS9UyJiyiWFwjoMP2ny9gbBY5M+4qJJkamSSXtVhMeGMv6h35RPou1ZlxmalwcrFBHKlGKWoR1/sbwR1EURJpTffZ+JWVIyICKQu9Of1aQGdCAg1w3qxZiQx9AdPzp0Y/H2YAI9mNgcewxHTmlZG/YP7Crt+LonTJcKRksr8sLc/R8syA/adxYwh/0Xwo0MvyzYIkS/Cp3lh21CY4gJaVdYViV+tcGjI9vBHduSpyJCEamgVFZJvh/kjDv2u3FQYBolaUeWFT4N229euGDTSpy6DKbQjqLHD70INRX6u83F2Bm3iZlCUw9420auQw0JObxJ7dQf6Ac5lRknibxuTrmvS61F0lM/y+fJ3P0jJcyAbhIqqJSUF1GZApemhcV6hPUNyYvkGNRXuT3yOYb5mwXH0IO8ITBLGhs2KOQdP5cssBgKSZBSyZTrITdt7Fixv7eGLyq0sflgXheD1BFqx34bE++OjtbThfmeNsnPrrcuCfF1rdOmHVsfYLv9WFjhXTLe4oqsKuA0YHB/fKki5/myqsLfdb3v2L1PXzBWDEG3px/4OaKwQCgqpfGaiggoDXSSgv9EjHbbhJiwT+4kxNYSH7NdwIH+BT+IQN9RJTALxkVKQKODsTu6KuiPAH63nsX5cdCdQrWMTUQo6Of3iGCBvbDJXImJbS7GXW/eJw4NC5vVUlKDxdoca74hNegu+GjJKl6VGYqUIkK+7IslU/ZL1+z48lOvQb5DGLSnWclhGlAqGGu+qC/XnzjErNAXB4veYDzYMIwu6LuEHveujUOXwgezU7sgT5sYmK/HRQltENuxpw9n/21+jLBEY9JK5G5lgWcBG+GThx7QFdfpFGrL4OnQbt84NPsMDj80bSA1ZDQNy9awz9KqshTo3HRnQzHEf8jdKY73gRPu+GVmzsV3bUWWORTwkWqp0BSlwWv8XafZHCnfD2TxGNMQm8aXl8SGljUn3s4p5me/9oY30REodGWTNceiRykNyaSI8C94HSrIbXu1tvDeZ1mYS+k0n+9sRG+UZ1xBhKGVMVmKMgsyrJSzgv9EWckDPjS135h/R6jWTjqd2NRgl5+bLdu9MP50OmldTlP3hbGDue4gDiyikHbmdHQXV4Gn+18ubCYI/Jh+mYooykgpxL0o69CKHRc23l1XlXqweVq0kx8sk4vlSphYl4Gft7pMOWptighisCmxCyIgRhFn0By23MBzm3TEhZg87/h2KFSwwzL1sH8UZB24UafTzrzbOeQpJZAvZdwONh6ub/adDPXRVUqC0wqdOsvSiiLK5HHlwOAAy0S2So6wnc8cuDdiUmA2zCzGHFdKkRQaEr9Fnf0NZwSzTKmTUEKDTQAAEABJREFUK31I/fX1pcihO3Nn0NP4r+s6B92Yn3wACEv60BpJD9Nxc+K/0p2c+cmBie+aF/0yoAdG9nf0ETIlTIN6d9nxAcvlZ8fOup5kebvlp9IyFPcNYbNVbSkqMx9Zp66IAKOzbKeajRGDulTJOu8dHC2Pff6BfD5sIU1Do+vbr/BijH35zz+/g2tn3fDQg/nI7F2MzYO1wI7NRH6OKArKwbvpbmxuJXzpHvIBxufHTYiKHDHj9sbBU1u6bB//bc3Pj01fn84Ld/ixSXZPBmRJZCroiC7YufKe8LnPnNdVSlFrTYX8klEV/JclqE8wCdpCC9isHKoJS2/7Qw8OosV1xXZ31hgPJlzXAYOOreB7ZebQB7luQO9Grvqaf0hE+LCmfK8cEPigAZinjX0vyGZZ2tImf3+4HeA8AOz15QW9O2MP/OpJx9jvxFpEUauLKjp4rYBoyHijH/FJrEfEHOf+Sd9QKrD9mZzQiXk/S6Gf18BvvQbw+4LulksRyDmU3D13mU/lwMF+d3DYVfKsdXnRip9llqnn7XaAg+RDGa+n/AeLpFBtVQXc73xYMy9xWY4HeO74RMcHKjnBPnbDD5I4jCJlVnomugx15uMV3fxx2B+YWm3KkiqUgIfnQ89txy7qmtbTWRnoDQWawVJakGNti1Bp6hbEjzFM7u5mW5S5Thuq3I3JFTtmFq1Low6eGerYJyLUWpm0xJVZ1SjnZVXhThVQ4Q30rbWpUR/kMo/didWCvhX7ZSmS/Yy4PsDhh8Sz7mAdMsihY3Ri/47MXQH/BVmkUEQoKbZNKanN63SCsvNxq4LhiY8FEfSD7+1qGsgOjhW5fYiaU2/4E4/Opw++unbm1ELu6+RVf5hdT4VDy4qEOx9jvsjXG3IMyblR2Br7bT/iY6Cr5ekkN+u4sU6hpzKhwTz1y7dfkXGIZikgQeMff3yf9Cyr48OYRAQ23zms63pg0Bt6DQ2Vktr2O1hcdeOAjOpJq5QGOQiSh833Qd69E5wdJzSvQetK/j2d8dnV8/EBT0SAT0aB13N+hhVxdED/Abcx7busVT74Hnyk7mBj3cRl/+BGv4AWHGDfsVcED5RSgnx6okuH/iFCTAKzZamTbm0LUkkRjJdkP3vg+zwqS0G/Owd93zlI/tBBzHsu6dgkIhTYU/ze9g3aXea74l/rep7vX3xsu1I8F5kuZtGUG/4lCzbY0PNO/vyaZQOrho8udVVEyteCfF4TFOKgZFVkomdIQ4oIeHbtzMGJTSJDOz5tPjvz72Fl6ZNgexwp3Eri0DcjJUgc5KAFeb3ecJ5rrQlSxEtQElmlAs+Xy0nrssjzxbIwx7RFKx8uohTtYN3h47GN+g1fEzwtxwGxgTDG023f3n4hp5+U6O76QAn7+4bMHVmyJLoN+B7I+kCWg/51ziESvYmPRB4X63bl4/4Ay4hUwtPxJ3zPfhcKJVhZjoigOlTwzxP56JUPys7BCzot6ExXiU2Y+9q+UzaPocHzxwO7uI3wpwYZu9Tqqsv5VQWalfzRcXD3+Xh/1yD2Azn++ON3XYmPn7n1119/UZai55XoN3Qn9xqfnTl6wRaJfrZLh577RSS3ItdHlDlmxw938oexfjCf3inOZx63kQc89sYHvYGPtFZlXb1mdfvNmGGv17cz2BIXQFN+6GAbWYbL5aIGLh4/+CA32K/40H7lkLst9pFNkaGEdlkKueihB3OtGGBaYv3Q96rrV+fj26faeug//K9e9e//w4WP1iG+IyoAMyNUKJhBM7bjplKGTvjbbr/CtspQqsgY+v/rHvhMg2+En4ZKplbm0+Cehb5ZlJHiVb52JxPGAIV+/eVNv/zyopeXs0ppKtl04mNEZsXnRK+u1hYlMlwulXxbVFhrD1oQRxana+jjzw+9Y+cvPqw4vg8a7WviCvEfzAry8QNR5AQ/1CVWumw3uqFRKoIy2xYN4rMxV7y+FfRpSvS2H7p06MN2ynhj7v5iXfv+/jnzh+19xz8tt2PU9mmsD1b2Bi98FGwL8oQmPXGdiNsLMVAU2ECUodGHjv2QkKqWF2x50vvvRf/Tfzz0/kfT47rQu4IFPdhr0F3WjZAFhys5SEJc6EgXPjiP3mX9C2vvWkJRNh3HXVc+qn3N/dpQpGQZ//wTmzP4zN4YAeZPFsnyfH1tsv64FboP2lJ/+ctJoW/6f/+//tTf/tb1+98GOXTX0hborbTBL1O2x0I8RaR2PoTeWS/u+MLAiDu6fn5c+bj5hw5yVASkATjxA/c/LD9CtIpdqH8QU+5RiXPjlwXh1Wk5kKuj/5j3P37/XYkutTV3h/auyhzuOf7Eh/PX10V9bHyY/C7/r2nc17KYfu+HnJfM43a/0s/2GHK7825EUYKlS1uk7biC513Xr0NfHwfxUbRvVR/fH+SUDm6py8tJv/52UmO9/nX91Adr+TvrD1RWMA809IsI+j55idr+w9cCPQYa7vtOHFxUS6Gf0GkgU6Bz4tuaBRWxt+S7oXzc6cMavOGHv/y2Em+LlrWps4aKqCrgdzBP1FqZmxf98u1CeZn0YSlSse7kqQc2u3MGxlJDHBPq5fWkX35boNXJq+jO3LptIa977Cf2xzHENeAFJsjOCzZY1CrzTgCcirJQUmirv18RIFKbIprsB1kK96EHH+e7AaMnyw79/IM1/QjkJV8QZ84Xxmljj2L+g44RoYyq/TFkvz8QrlOcB8TVu6Cf+OzCvYju0BOyJuPKxJluaq0ASYB5RyfRL2c/gWUqqBCXZRG0LD8ys4Zdlqq312+y72zMD18fn7p9ffLeFakZLwvx0VrjualhCwhpxy4HAb7PmLnq8+sd+a/IVfGnCzxWZSITeavkCVlXZJXurPVOxPDp3FSyYb9dj3meNbQhzx0Z7tiz1kVZikpZ0GOgW0evDo2hzJT/kJuxkVKtndD7YB965b7z3pSRUxbbOyKgU37IlJPOxB/5FyYVx7bjyvaQHQjHyhJy27oujIUePM1rZ051f0Mq6BoXryfcvCwJj6IFW//2lxetp2/6/vGl/+q//KuuH0NAjUwpKbXh93f2X46zDdtvvLMcUPi/kCL4RQ7KKIxps0SEG8Rv8N/Q9SC+cGR+nlhoXtbNXd3R98q5QW1VmVVPv0qVUqUYylLkPhtzg3UDaAX/icondnSLVEgy7jNPp0TzLO4/aSKDfl7x80EK/it0dsmGED/LwnOtBUUOPdgZGNSOQeirilAVR8ssT6b0c11EqKPdRmLecEAzF3VJEkruEamgpMuPsXRH6YHjPAPdAei6UlK+IsI3+kiuN5D+oGcwOi+D4rvLQD53DoVvGGDXtm3avLDHeU3b/UoWdKjy/Qd5+v8DochUQUdjYRwKskSEImKqxMM/2pemZamUooohs4AZCeuBwVzME+IqmbS73zLvIU2sLI8VK4yrrRAcSfG9qJivflyIZ4O7rtFvYfXlwxvzNC4bGwXfEdHizUGmvZP0SiYYdPA4zAr+pm/9c74rBK9QJdEXbGn9ZULwNKFJB5ua1s7dcgyQiAj97Lcz4TyYYDs2SORuLCgXcGnGhG7yBb1S4ENda00lU5CRaJ+2o906HMjsZF0yVQiECDrQ0TzdN6HRoJ20H/056WUpqtCstUIv9POii9xvXRu4ksh/yB8R9C/YrdEe6vjRhp8/sJt+XD9l2dhI3kl8DycCfMl9TRcSs2ezPZZ1+lRmUcmc9Ts2cSLunjCosV4HzzuL/h0fcaxQzQ+K89vt+1zc8G7m3KhWRFCEnJSSyP2U2f0t74aPe5KdcQpdcRnPg+cGJg1MLMcG3z7xkgp4tVZ/6J8K/xcM/PFTMmirYNZEk3wNMonFSvRDJCV28EJqWRf6LiTXRbU2/GwnZ+z4FgmMvu2HDJkFMoMJZZt4BzxKyekDwKoH/mOdlqVBq02aBTmTfgycP4XnxgJ7Waoyn/TcEPFvhEfIQTEuLm4v9F0sB7Q9cRT8ylg828fUs9G2MuEYr5IJ/cSmRY2YcP9aq4yFzeIDabrIk4tZ+2NRUrHhQ1cOuW5spO5MlHc+SuzEBu6rNv2ECZMY2bCN+97wK5cHG4IHk8wDX9uwp32s1saiL+Ax2YLT4MPmMSfpOxP1Hfruu8Fzx6/bsujEQevKIVPDtg19GSQoTD2Wtjw3kWy0Cjo5xkynI0+WlC9MrKlPODeMaSfjZF89iEvnmQN9jFUFw7ZUlVJUwWZijl6Wy3EZEdhx0erYQB5IKotUf9gvssuTnLjM1+OMm/lQNfHayNuW8QaOpr+uqxZK4gfuY1xdb////HywyDlY7DxYnH/NQ5/djkVHY7Fg38yUC6LN+6RHvd8RHWy3uVDxP6XlP33uP3V4ELMFwSt5axbkzxTjIcxPLQ3MgifQxu8sU0SAy5PXgxObGwcE4no2D+zY8fc78+sOxoNYEc+bHth+o+wIY8w/2OAEBC279YQRVDr9B/wTe6/gu2hpTeva2AivypLiB5uL7j/t+OQxAPrOocId/+nkPOufKMOjam3y5T6+K/iNHhGWoCuNOYuSgRL8MKeIebtTHD+pjKbOomhZTrIv+/9x8/lxn3jaDqEAoJB57fjrg3xKmIC5sNWDufrQgg8vS0GW0LLWqVNH5gL2jjXnCP+NAfuIMVnxhYb9MivCSgc5zg+tVcYvMxe9s8j7pHSEvrycWZy+oktBri82U5/4y5c2cs8DTDyWbuh2l+IQLg7W0iebru9s1j8+HiIM8M1KW+ODRSD/mPqiHJbqsv2kRPYTZeG9w+vOwn2woA5oHZQdusmm6pVywY4nBfhGhCJEW5cU8uXfGalKzFbibPXcT5w3/HCwSbHs9/uh+23Aa0OGocyK7sfU74NNQ0D7fDmxOfXhzQttD/rfkHtDn0O+hn95NADYJ84c8NoeFiMipt2YntCpaF1WSYmcQ6UUVA+5bcdvI0LeQDQOLQS9ZV20tFUFGz7IVcbxQe5q5MOVtowKnZzjFUKHfcqGGCqZ8JFKSZ3IWy7r2tRqk+83DiM+3m/Y8AHGt1keYLGzEfDAMEEU27weVUffzkHwl/xB0IeCrr+Tg+/k3w3ZHBcP1gDG+du3N719e9WCPy5L1ZnN/8oHmtYaVEO4pTSfAnk3NpU38s+mKx9Bfbiz8TX2lUPKgs1EXGheXZiCTfCZg8eTfKjw8tLYnDfqVtmeB7KTctSH5Bx5gu+Zj6hZuhI3X08VWU6y/ic+Stg3gB1bXznI+QS/AZZ9lg6RQcDtdIgIFXzofF6JgbP8p2wjQr524tG6Wzfr/fLyOsd/fHwQm1/kq4deONR6+6Uia6itXVMOfOrOB4sbgWxSzvsbObu2in5n+p70ANcbsTU0JO3yXFnQ5e3bwkHAql9+PevbL+ABDgu+/fp6kS8fzlWws82NY0Sg3ztyHXYrrTNXLMh3p9zmusK8O4Zxzn76j6av3Mm/n5+f2Mab0EN0YXMmcLzMnNmQV2wuLxyslay0Db1/v+mTD3loJwcAABAASURBVKMuVw68XDbm6MFh6p15+k7OOOz0CGvNEsPaL4P7slSdsU3DV7IUJf67NOHDizJ5j4pcC32sa8F3Hrrhh5Zd+Gnv0uCg/EQMmsaN+e/jnTmNw5KZf2l/4LOdA0f3K6VpXVfon7TCuzjWOHTxoYX7HczZDw50NuSfvsm8aDu8vj3HdQ4iBocBAz91LNxvXR/vG96dyIicl0Qe6Y8/PvVOHnwQv1kK+eQVfqsKzwXfykzy2Ukvr7bnqsvLMgtmRL8v3Zl7rtcvXa+2IR4xhnyYfUOvG7H89bnp/ftBXk3dwPyODgt2fjyu8O+64Wf+f2BdrzfZnh/kthvYON4hpYPkbJ83Fsu6YNuTfBjhZ3HZPx7E9w06pmE9HB+9d+wS9JDW06oVLD1n2ffOl7NsA4GGf1wWG1PPy20RHpvgUOfYZW16MO/fOTxxL9sMaOSxz1+Fvk139Bv4UzJ31raA24V84/pdxqNzQOU1F0sCRaRKNtpPap5j8Rfb1bSt9wOf3JhTNSr9qpLJ6wus9x+x73x+ubwoIjl4u5IvPsDzqtvjk1xzlw/Lv/2y6uVtgT76cNByJ25dHvj6To64Iu/vfGS8P76Utevbr1W//fNJv/zWiOHU2y9Fr99S5xfp5bXJ/4z/nEeLlAWbYmf78Tu+/Mmc+sl8+uH8/XlXQ/9v5FunCec0y1mJy/VHHD3vVZmaPlmZP4gS8t1Gfjr0gp1eXi7wBHuwMX43fENcbxxOnsibD+T+Pg/9P2W9Rh/4lfD1Tw6S34nDK3PjTl3X5eUs2/90usDvPDHZj5vu2BVIn/YhDoM1UeSOXEMRgfhDXxzUMkVBo04cVg6dtv1Lik3O4yLGNS/4zxHPscYoIpijruSzQ6GU6Q//jSJs6VixHY7eZ/sd/UKSMeHGz8A/KnKvqq3p27dv+vWX3yjf9IpdXzi8XtpZGovurBeu2ONurLDrlX3LxjzZGFeIZXHdbld5jW4ZMjGipJDwrwLP4OlpixOHhsJf1rXJtps2/v4pr9Usb0RKdA/6OMcd5M2Pj3f9+f1P4vhLd/KJ/s3lWI4Inc8XfXt7m3OJwKwt0C/kIuy2ERQ7dByfb2+vOjGvGYczH4NOfBxZyIP2W+CF8pDvO4azno53yyN+mdfn5xeyWl7LcsfGmzZ83uUGRjfmDyAnvwzkvev7n1/TRrfbjq8g5+lFLy9vs7y9fSPnXHi+qJZGKUIV7eSmO/Z6f/+Q55+IkPPWg/XKldz3yVr/jh0mP3he+SjgtcR3PlR9//Md/yT3fv/QHVke5P47vN3Xf3Bn4k1M+W7MP8iLG/lgzkfwQXv5wgTkpYds54U13Jn5zsXYGUc/S4Gex7RjR+YP1gDfv3+X5+MrB/o3+C/thG1eyXX4kir0xvTHB7k1iAfboWMj6Wl329z5+s8//yTn3GVb+GPmSm6PCCVF8BX3Uoqc0zqGKRO/hVxF7Ej49qI31lT2i0mD+dF7aWO74hsrOonLuhtbMYeKOW1QxPxmebIMZF8oJ51YU2YG8f+B/Hf4Hmr4/8r62n9gJfBbv9+YLyAr281/E3FjzWOahbFeg5350Oh+D3xGCmgs8hURigiZx4l5xfh6LfPy8oLtj4nFF75nv5znRGMocsj56sxHOJaburyGXpinX15XZQnW0ouWdZ2lLUXOswv55XwJngtjlxnr61qfuILBQP8Crhdy5ALm1RNyCNkGNmx6I34uL2feqUux/tnZj+668vH3wRy2PaB9EbGY0LwpWccF40smuhZV9iKRzm2HxiBvuVEiL4tYuv+jMJ8MDVoG+u/E0k1/sqaw/kLGfkgP1h534sA+ajz7GDqYezbWlcbI77DFdtKJtXFgA7oge0BXP+4B/a6dDyDGoS1VkYV5TmAOD+JnxfbGIhTIPGZ5Pqd2r8Hx/YN1k+ffBx/2Hf+dddLD+ZJ1zI1Y9toW6dAf+iowL+BBPJBnIkK+duRellXi3f7zIN5FLluwXQM3CTxix2aNubNg16HIA8w+9WAP4TDyuM5c42dxVdZ3J+bFFT/IgM+gEjoJMK1VfDsnvQZblgFmrY21n9ddqKXJk/UuD7I/fzAX34hrv5uHSYb4L4bM5wzOl5eqhbOl+3XX18dOHoLK5CtFpPwR2PZTSGLvHJzv5HLXet50fulamX9PjgFk5tuo/r//H+nz+wLuDPAfGsiG7vgsPr6zATqtZ52x0ZmPUY4v6+a8cNAmLmPaWpNlFXJ67b5gZ+N9x4cGa+OC8m1ZVCv9wCaiKJT43Zc6X3QKvIQtIoI4WGY5XxY1PhZt20Mfnx9aGG++5vHyepL/MIH18xxszHzOa/uUUpQF+pblclImeglfIyd4znH+E3wE/6AIewmft02+PrtuX0V//n4wt+y6XVN9b3q5vOm0LjLP17eVIYf6IcikfIVCjhHT53HGyZW1sTGa3z1Y5wfyJN19F3ZxXh4WeEgH/u3U9vk59P7eseFDtr9lcpvjKtmr2R9ZcoppVRvz7sAZh4YCulmkxF8DPlQhe6cMcBN4rmC/6IrPvH/Hb8gnljPxDa+FPGaQnz7YazWcdSUmHsSm488yuwT5sLIeqfh8Y81XsGmAn3E3P9PTDxuKayC0y7JUnfC5iNDoQ4Xxgbw35zPi+cFa2T51Yd/566+nmQPPl7M6uh39ztqt6fX1Kf9ARn8MvKFH7+gdEstA8oQmj9PaFFHEckQbdD/Q9diT94mSEIF8uoHHIiF7RCj8hILWiRu5sgvRZT09p3nO/fp68F4Zt86831oF1ybfO46wkVsezLm2ifNix643DOo//PpgTWUb3smlLsbE+lZ89HI56fXtPGW/4O9n3mtdkKmgP3Zi/er12Tt7vQ/Ozj4/r8TMFTvekHEgOXqRC0umImLK+IyHO22hklWVOcayJXHQiNM7+dLrlY01ZkWPE3P3ifheyAeWS8QC0Ovu/Eou6rwUZC3QcT+Xlb6ui4jJt2OLg4T2YK2zgYX3O/Z7WsFp0UqONL723wt70RNzalu6lDeVsuuXb/8Ozyn6P/zv/qa//dGpE1cKksTVrge+bpt2dDWP/cf5ogbd/GM5FIwLZRYl723BPovz2gBLPBN2/e/lWScuTAWWmqWktKypgo8WchIqY3PkX+ukS3d8jbUmD405o3oAfHlVZPim4JbUl4QYNTt58sE65c58472s20sp+FHTgozFfSlJ/1kEgZ/FjngwCdpprGxHg8GDibiYp+8u7qsf1wFyHcbu66qSqQgXE5fcP+Ifz5O+RH3MMt+dSCjIOoGNCGHnmfiOaQDoKQHuhxW8qSCZT54BoMhpOhHB+KKSTYWkkVkmD/cQV0Twnjz944caBa80ie6zBF2cqFw8Nt1IJ9/oimGwLg9ANMea989C9ZSzAxJDZrvv7mtdXOggcpxJT8ejq9yxVus9cFAKgwYgmKeLflw/n5/8qASSYCGSWRVhfVOdcSVTOQuE5CIljlYo+jdX8Bzh35JvdlLh/ELFwd1yDwI14SHuIYJFcjP0CqoMJcM9lhst/PAwkMsyIgIV0rxjN7lAV7NImF01qlohiLLoRKKwiAGBohCmmFjVSPEjkNGIkCiDmyi+D8FQXF3QHBTNqxTG0Zdu4jaL5c1ZnypZZnGbBxjzoS6qVbBH0jlcIOA+GxPJRsJvBK7baFKklJTgpY+OTYcsTlJpDKhSZoH3wDYENbq7zvxcZh/09XNE0M9+AAnI8DYfnnF2TLzdj07ER+cW1MXkmfBzWyBLa0UJLTGRuc5tBWBdlyXFQMaJCybou+0PKaRKsknuPwEMXsIN4qKrSVIFZtSG0KdDBxnwuYEhMpKO/qGRm33RY55YUhFDrO2Rd1dEkLCbGjYX3Y2DJ5AdjI3PgJ8L3WTVKouCiJTj8mChT9qBoOBPR/wqIrSTwxxjESGPMc2OE5cirtDGIu/YbkoWw40OJVK1BPpQQy7bWSB1SXVtykQvSPPKT/AuBQuZIHjdFhEqEF7aopJFAVVRPDHtu+wCJN9C8j3xEiwIujZPXBTr5b8VuMETq6oty5QDUUVqox+rPjBNMLX8malSLGMHcws1VDKnTGa0A6p1jQhsWOgjqnmuqYYfl0wV9EzuB8A9WCRYhsP8kbU1YrBaj4RmkdCmZAFbYSv8ljEbE3lHpoiQ20xrsPkzvaD/QNbpN9MWHTqpiJw0kk14bZqX6TzA4CC3dysMZsJP77djLjoG8SHqIkKJDVYWids2WCjYR0NBLjKvHZC9yLAOll/4sTEopSgidIxB6a7FBo0cU1TBI0aXAUqJ3BLKKGBfVLKqImQEdVm08FyiqpTUyQdeyDJAdUTI8u5g3vHDiFCh0KzCrxGp3X406EappUK3KhMsBJ74KDAiAo2WkYWdae3ga1x29FrXovNlVSnw4sd6WWz790AjXI4Fw4pturzY4yxPrAt15lDstK7Qxn/g5YXlgw1JrVUl0bEUwY7FLEanvSCbBAP0EpftERHyn7Ze1kbNwH5gCGS2s+09sNkNWw2G1Vb1AIcHMbtD2M/HtOuYVLvrWZh6zJ37jh2Nzc5Bd0GWTKHHgq4nLRxq2H9qLRMvKdFp08ZCrxMUiAWG9F8a7ZYtZTw++YiwwcftZxaZDV2tB5IrC1SweQOwmg3dBwYQbJJCG1IamwfgbSz+CjKF/Tfp5x/827SCfi7yhW2Dto2Nxc7GUxjztKzIn0Lk+TdvdvzZ4+5swi1b76ErhwjmkVmn3RSFw54zt1AHu47dTT74tSDzgm1OLBI79P2h5OvzgRQVnQUmBzQ2lYqC+NAAHy/6NjaAO3SsD2TEAGWWmV8KumVBRmQPGkIp19m3CvXAhv80ZRRJqY7DPbDX9z937GB/6gqGH9j3wRx45UCyuydzRi2FEcEbutiPyS/Wx8V+7UPKLw79TZNO6sgrZEjiJTN1Pr0o88k3eS8lZZq+oz7873pnY3LHh4494NWwX9WGHBv8Bs4YEQpk9zNkFZHa8B3UkEI69kODjy8bNvF9R49+DOoCTDfRXQ0QVuKngj8pb/pLBIP5EVyXtYIlukaDntj47sTfAZ9NIoYCxzC/G/rzil+vM3cU8On40mDegYUSHcfAEIyqNeW6YFNtvm1JiQMizA8J23hMnj4UsSgPb5g4mN3JI6WkXGdKjs8bhwGffJC2fuIKZO7w4UcKzcs6P9gkdDCTgUKWg3ng9nUHB/JC71pbgP8gr3V5vgsPhol5+/DBfB1Trt/I5VfGbuBrBn7HnbUQE5eXVbUVeWN1RebeB3jvOvqDrgf4LOjYZf6hoogQhsU/DiW6ndgwPscJ24QSWcU1kD2wdUnGKLHBA9kPRWIFeFhnEYODQ+A7h5De2ArSVw7aN9Y6C/n1lYNlz0uXlxMHqSfoF+TAQuSmDZ/a+9CAR4ffjd2/89udA7p97IKlBniUUnTmUD1Cc+4yDrZ/ROgGxht0eITCwEcOVeaU1Scr1FgOWCiyqSJPo4wYsv0O/BQzgIPqJ9dWAAAQAElEQVSmTEgCv6B0yqEFHzn7gxtjSmtqlHXBJ487AAyd15Nu/psuHDY/OGDRxCJ14yPQU+5QqwtSVNYlAr9djusDpoX1gnVwP/sUVcpSVTL18fGnvq4f2phTnMt+tvvAKml3KfS1b+/koQEhj3+A28CnOy8bh8sb5t/J2Ts+Y/vc8emNXMMQGdNfvv2KnlYFzbt0w3cOYrWWxgHZiuypiILNO2XnoOKqDaJZEnsU2a1DQd029TJ9++4g/gZaD+ZQqCuR+U5etv91O224NXXHdogKn6oIYYdDbhn43QM8ndNKFpWS1A/s4fmr0TeoE/eB/Ad0Hsh2x6Ubc66QJxRZ1IiJuhQ+xt71yUe3x/EQJpKgpyjajh26uwq2cLzeOSCxjBtzlJTIA32cJ2KFT4Fhm3Ur899uPbIwXuB204P4jAgZvwd2Cwn5upxvknluwW+WtsolIqF3KJM+JKWNJHgAREQICrOtgF1lXPWajsPCZakcni1yLFneio0e5FigRm+p7107c+XggIylt3xnuLVQiVTC7MZhEeYV8CqbdObD5UpcKavmFdLKRxrEQI+NMUM9hsqiOYdWZN05/PAcKXBR3/TCQfK3tzNrmRe9vv6iiITGir909CgC4olN7+BcQo2cd4KHS2Ve7TBO7gs5aFnKlHVdV+4D2YVunRLCxaEpJbI6X1XmQ7TWIKfmNGqqVPCpjU7BQOlBPATyN/tBa/Qtun+x1iEehKOl6Df1oLv9gfXJjYO+LClfdoMvcm7H1gUZOzrYP+6sR76YlyeO9HVeqPDAhPpkbnCMhZrW5RWZh/xR3nRfLiddLhct5OynHn5ewOjQjfzZUdKx7OLnTv627FhBHRlM337i+Bay2x4l0Rf9H8SL46YUbMl7Bnc99UBLRYQyitxnoPtgnhT7LAl8wahk0sfF4zyiSzjXuqIH9jBfz4UP7O+/4fwgD2zM+5ZJALGTVDpYDsoOvj6ULGBz5nS7YdcsRXfi687a4tkP8kplLD9y4wEO4vkghndw67rO/nfdweZK/Jp/xX8a+diHq1Z1XSrz2xlMmxIdLI//8MP796u8Fhrk+AxjVMgLQ18c/loHKbSui2qGOk6avKMuY2660cd/Owlz28U178So6Sd2rmCysFcpkM0S2sEywHauPfe7kj6lVZ2Z8145CM+URu/YUFypoG/mgr6pAXYd2nf86coH64iY+vpQ/HYdEwvjbHs16A70gYgKch+srVxMb4wx6WcWec472DNhZncF41BrCKsBTgvY7vAds27Hb1pJLbWoIajlvDGfDeLqwoelBdvb3lIyOqY8X57zKEtd5L8xeVoWMNrUGePnigyBL7/g78BD/EoHGEeEBI8OpfV80dsvf+EptfdOrG7QPqb9Fal1fmQY2GxTRfakLtAmo6hA3/ryOnWo5KUNvxw9Zv8HcQxJmislFciOBdD5oP3QiQNs3BK8OnPtp7aZu4tMJyMkYiKJjZeXRRXYnHORRDvzhz842ffdq/DLuDnPDmx4ZU24IGvDrzrxOnCoZa3TDwoxtrRE9q6NHPFG3vz3/27wgYSPI8QL5gOLQ+Z9BvcTNM4X+jM3ZSb1yTw29McfVz5iPrBxp39M7BLbEXYS/UaGPvyvjjD/3x8Ff9/mh3j/AS/brRYUApGOvH3c0c927WCDt+Suwb7sjXzujzTWWXyUFng4jxZwD1X88wALYdOCbVO//+1P+NxUStWC3KWdFFnxh9DB+oPhE+MDTHYE/SLHfvDx450PpI7FnTXJiFBESIjx8nLSL28ntao5D2AodWLMbYJYZiqSJ4yMuCLNw4uB0L4Ql+tSsPiYsV1SauBe8dVBSoso6BryPx/95x93cvNDzkveQxkJ91/XpkqsJQZeatM31rBn7MWj1tOQfef8gu5pGVIHe6XHPfHdFCGArSTnv6WtesWHgpo/fv/iQ+DG2IWyal3Iq5fQ27dVlnngAKNXmdbH+6H374d25vdjS543ZLbwD4n13culMd8WFeyV5M/XXwo+tuq//78f+pd//WIttGtj8mrWoS3ayAVYSwN8Hvj6slRlHcqUrOMA087C4MH60Gt459qVte2cZ2sFiwD6mFh9vG+602+AfSlgXCEiaceH76zxRM+V+X0hb4h9wROPYN47qYBnwjRm/52e+7TvOPbpR6dGHywXR9Hn+4ce7O8OMOjMMyVi9nVOqlnJVYVSVVvTTrv/UsEH/rSxVy1lVcmmjoy4nLwm8z0i1NDdY4aC9kAGl5T9o+FwY4REvzLjDm3wu85eZGd+c55gwNTFH/r8/00urA3d5n8m3r59J59+kAc+2QNdOb/xP19+Jx/9p786Rr7USiHmL1qRI/4eW9KBcyKudtaOJ7CzvjFSGSng0fv7l27MEd8/ht45o7gTVwdzwd26E+9X5qzj6Ogk1dKm/n4f7LOYOrVv1NcF2c96fXvRt29vWteK3kmpsl3oQbym/uVfPnRnjfOsC40xKOJKaUilSs6JChF38m2Wgi+0RbR1NeZphpEPUs4lL8S0+bUl2DuYJvZHv4HP220GuthGNzD7/Nh0/Rq632HGj31o20IP3nsv+FqXRpfrB7YaoYkfSxJ5rq7IgZtReajj138Q50c3Nh05g6HQYr6QEh4Agxw+07tczsTViyAJ7Q0sD/p2PfVnzPb0/Q6mmYtaJc9B43Z7AEuXdCiYN5ZTQe/g+XjSoPVA2Ov1C353tWVRRqDHLs8bRanCf4ShHFc+zyshYuKQ543B2B0fujNvPCgHNu/E21JOU94Bfcu4bXfyzhW7LlpaU2ZlDXWDZqBTQRbNIq6Som7QRyr4+ro2CYNt6Oh94J29ggC2H1R3aUHmRj4ZxEKQdFdi/PX1BJE+aQwmwR3wH8jQu3kOsA/9t//Hd2QY8EjeC3Qq9l91Yry4BmXbO/O/RHoyS/r5eYDPgLYFFbJKovOYc/w+z0M3bOvYehAzR+/ih3rpzv67W/AQ4wUeRRUdocBdCknAj7oQFGS57dDqo1PfBfD+kS/3c0kAc2n4FppZFGiXqVcFl4bBahFnOknshSI1S86eMPB9I4kcGFMhJR4aESgLwvrHhQ0Q7Pk+n3kMBkT6t4VFQNcFv378dJCzA0BOAWO6o2hVa22WWisDn513HGdHjggL1RFrzDEFBX5q3WE8oBkBk/Ec9/ffVP39+ceDeTOEt/+8s+tcDmjt6L3D20aio0X0Dbn+McbsnpXP3x47n2gopWgWcPM9AkHoYFlnARbf3f+J7RN6WIMnJuPhwMjenB3OqO7oAhnffpaf8sGGqoETHjqonFKa39FJDh1nG2AnRQTFavBOu7h882bF5WCR7neq//7DEMYE7yH/lxjNJWA6S5gezT9+jK+DBLOhy7PNm4IHGc9lh4dpToEYE6aHv3gcpH6MGVPmHQzcXwS3i2Wz/3R0ZKhCqYwiX0NjjulgxyNtMXXfOXDr9Odn0nbfn4UYYozkISULAd9UG/6HgOa7o0QhUtZ1mW2YVfZP94UBeA8S/YNF7l3bD72M/c6Et1EsR/7QL7gXE5CvUC05adrvA/0VUkTMopAyUxGhAv/yY5z1Vwheu+zzT8zi2VciWTctbDhLSd6eP+4zx/HK0NnXOlg311temiRe+JmPAe8+fYekzrP7uyECuZGHG5gN8H2Wn9h6vPlFmJPgVWR5IwIohiKCutCyICeTbkKbBvJKh16oQruxAKabxaGMZ5FoF/y4EzvmY5vtxKmT/ZkPY+ZLZ3pKlr9kUfmB286Kwv09biDs9IchKfiJpF/6YcYOryrYIyN0kAOuTGL233QXiuUVV0ZRZtNgkheTckRq2E9FfUl0fPqM7ZtR9WAx++DQC5FlHS234CHFk+R85i3EhLhoXVK+Dk84TBo7vuj3idFCOxvDlXI6nxQBjYEvMiHyoz4xGjqcO6BHE766686Bxp2DzB3bivqIQJYGr6IFHxeX84cnKY9ZljJ9ys8W8kD4zXHMBL/BKOLJ1/WZT1qZOeW3jWsrxIf57vN+Y/HxYEFuLIQAxmBpXhRv4POQ7WW83Ob8eGXzZXq11SlnwqNjyDs43jlosc1dFxEq+M6yNnmyT6DLghzgZB4eHxHgMiYONr3xDGwmrkEiGFNJIUMqIJBZVeuK/ov8PGxbF/pvLPRdBuM6mFj/HV+581EgI6FRKM4jmrRK8s68dmDLG4sVjzuti05snj3efux4s5/dwdZ+55izHUop6vA50HvBHtYnQlwDf3vq84Avb/I8GWBkeR4s7u9gXVkE+KNLRpHdoc8/FYte6BbUQejf0Nm1rlWZSZ2dSGyWv9ikf1An7JryAizhIVaAEV4P7Dxt6hwAeqP28posmpoipYhQKYHtVq3zI4fl7U8bsOg54b9ZoMRCrfz/+PrXHUt2pE0Te81Id1+HiMy9q/r7pvVTuv+L0K8ZCZBG0gjqbrUwgDAQRlB3V9XOOK21/EDqebkyq6ohYXwHw91Jo53NaKRHVvmO4z7wdUVXUqT13oXo8pXg6ujgwHdLSVX85smH2EA2ckiXrx07GMY6CJzWeKd5Ar6OvLmxgTcc5tCCvzz1GdBL+Jzkd7epnrVh5wcbmZUC/GAtMt0TO+qJHNXgrXXLL+Ts6PbQnQPbOxtBz1/mSr8kbBUZSvQwo9uZD7j+V1H+QCIu+7Ht3ZD9Pvw94GFCb6mNWOv0h5EAa913FGK/uN12ISoSIvdPO5zY+F8vVTNy7fjlssxs6l/ly74lNrk3b8jsF2XRgS6trwZOw0SEFKngJjA/kNs+RJcyOjaGJkWz2NgfHKgbJoSWmd8oqAsxaH8TcXLgZ+2ozBGtyf6+LItKFhUbhXmNjZT56kIGmun+almKXjnM2NlAvL29D14xP5vDxobrNnK1cZ7Oiyz36Wy5aSNGTCPkq2MntyzEEQgaLSJUeX95OcNLV50MuSsilKUosFdD7zs5zr4YKTYGDza2H+h8l/G53e9f0A4tpyRPFBp2I97kTQe2PnHAYz+0jb/YaPuwok7A0Rz3D/Kx1xfns4314UHMJrQVgkbDpxtyd9342AU75O9ND/xrJ48c1Bujj3zxPEQ9sFHolQ3zCZ0ESEzbdbx5nSZ4K1WiX0Rsp4lrhe4Hh6iWd8Y+htuQ+06u7tgxEf58PqvWGX6SVtRZ8zprnvl9sAkuWXQml53PBd+b8dt98HznYMH8iitLIb6qZuKCx+ETK7H+Ce33j0+9v30i24P+4wkHL4U4twy3ry/y0KdwkWGb2fHMJgnXkHUoZLKMESGNZw0erHd3jXUEOUrO0D8hS8WPDuSIoV/HQcV3SwnsfFPv+CubPtcVzlEzPFfsavUFH+VFvPm+7Xdyyqrda3Pv8tVhsoJrhseDHPf+/o5MHT8r8LTq8/MT/Ibt9G/M3ZA3deagDBYHPxs16+Vygtd51JYJ4Xk+KaLoeTj6BY7GvKJ5mTRokdxhm36xlrax3k742fV65iAFmUuR49x2jgjsxcHO4hy3OnUO4gAAEABJREFUwvGhwGcPcMz4SQ4fbCroeMW/7qxZ4nIOCPJAwS6OneRu3R3kGsM9gLM99v0wtFoTepY6G2E/C3+a5wUffdGJj2jG1TlY8kGEOJBw3FivCwfq1seZ+FlYw6VQJr4Db9frRd9ev6lLxHCV17YVfT2oazo2yExgE5roAN7tA4M28ELuy+WiAMYIfDe8mNd/AkVozHfN2AGyvca/0CImNvBlKbL8vTfka6AM3osW7HB9WYY/3PgQd2fdCBWE7+MwTFw7a4/5kWMvkJjDzs4acsH2C7FjnD54ud0+1VgTgWBWV7AWWleBjQr0W4MzdCqlzHbnPSLxhwovqZCUJcm5iyzbhN5sI/O/ETSdSRGpqU6KEH55cC+aphl8ge804srydSW6Cj2v5z1U60xbVLKCvqtZfwbBvqD2k7pzu9cP9GDfaMSCaTk2Ev8yT6Xk4G9M+PuvNvzZPuQ85O5u/F3kHjSyS3fWvgd4MY9KKQbh/uRlJy8657k/Bnomwpd6VUNnnby1c/C6jrxVkTv0YN3diWXPKaWqA//+/kksNp5p9s1BBQ1EUWbKvuoYrSWBgYaeV8kkts7o/qwEVgp16IqPEbWc4CH1uDV03DVPJy3kTeuktabWmyzrJx8cjDECejwE63aGbdU1kVsc05mFNfDQQax1YFrrxP061qBpKk8/vH+SL9702D701z/+ph9/vMlwsKiOTDN5bSHPXV9O6LyokuPQMv76hYce8nWw1jhmTsTrSp155wT0zp7oQaw7v3Uw/eUvf4PvpivraaTgq41300ls3YlxyxURypw0TQv0TrpcXoibkwIYcUWmIkIZKYXwyx3bPJBrG3mywzPDCuAMEMCMZmB0JBXwzsDfhwxvbz8UEfqFT1wBbrfGGvbAB26sURs1zULOub5cdFpOOmGThEai45l8BQp124c8NxNLy4IMrjOWqpn9tvUW5EXQayeHbqxrd/YnH+Nf9D7g5Ybem7Ik8iI78yNCG/o0vOO7kGsX6uHL5Ux+vCoimCNlVnhaZP3XEgr5ev4WuvePaf/KzbCNHRYOss8AdoFGtRZaFW7Ne4wmpcL/hWT6xoErweuGDAex1uhPFXSQKRV8Y5mn4a8zOdl9yQGy52Z21q8ZXsXV5LgtZeHA9xsUCn1SRCDDgiwn4FL/fEXEeLWPHOh5o+61jhf0e1BnHnzMNL2K7u/UP6OWwgc/Pz9kPc/TrKlWGW4lRxtPhGmkDvLBA3tM2On6UvG5iQ/nmz7eVn283+XYcU4+8PNSJuDRajM7qc7NebOTowu6t40UUpCHoxzyhwU/m98HNfXBHiEUMr0HfLTeBg7z5Ga+xJX4we12k9eYGV1GxOAjwvfOc9eD2rAzvxT4wXAffFT55KNRRFGijKfsd3S9g1GKeM41v5bn8/OdOLhJRPLTN5qA4L2PWupO/C7E9IwvJvH3zCPmfiI3Nf2X//yHTPv3P8369lvqz39+VYmqzgfEILcHeTQiZN8qJfXx8aVP/N1rH0TGz0Y9+0Av1mNAo4AwM/WF7Cv9gqMsxb+Ze9eDnL6jQ5YKdIAegal10oo/WE+Oy4iU1BUR3Ljje6dR+4OHGOwYdOO8Z91s2w6M9MUHJ75n6A2bC7/v1ic1J6Pgogdcnue9hvnd8Zmd87uIYDyIBWmlTnY9e4cngSMUmqZJEQGvUlIXZmk6jgc2uStgM7PK8oIEGI8d4KGB44H+O75eS4XHZLwQ7zTS7oNaZqPeCOSJCFn2BT+x/XdqzYgAL3RlumK8EluzloX4XOqwGyBoCZvbVyVwE9PQ26iVvj4erAUPeS9omYYfkOf++HHTHz/8L+1DoQRnyjW94AMGketBvP3UKxAP8qf15TWFV9acbfj0hr3EfONIdCBs36iZL7+t2tZZ//E/HPrjvVFrW1f7kOWF3DvPdewbHvj+xBpmfTq/SMBSEzmvmo9S0Bd97hdS2p6Wy3qzndwnrp2Y/sQvHWsHedk6QQXYYFNnvTxRX16os0/o7U4N4Fr9i7WXtAyf6Nc+nkUdR3ngmwd72s5HQLHWLPMFfV9VyRmWtZJ/al30SX1/UNfZdl5LJvoTn3cr4IpI3Z3DPh/cV3As+v79ykfOi7Ieilgl9teBvmbOCjL180oFNUwosPckr1ceO1iTLMtkX2TMwPblRow26o6IooINkvrhca9yHHx9wMNXoodD1hso8I9EzlREkYIf4upynciXIc+PvhAHKZs2c9JGHdmYOPgw/M9m2vNSNZNvnfPW9Q7uQ8JehViXkjjfoI1SWYP5PXTm/h/43+fHqmmq0C3gSJ6LLGeSfyvnLoV72pCSdvRs27hWe+CLQV9EwH7wJOSRIro8pzfhbzu1o/tDzonfv59VOYe2/5oPcTGddWtmPVuYaxoiDqpm4ArrqPFhCAkSgY3MW+s7Xui2wdOqfV9lfifmLHxgLQWdSooMeS+/k1/e3296J6ff79gb3RhvR5hQqlILzPMkQcR94vLdfPKoiFCWlGHsdwoNHa/kDBjRVKsykr4dmx3Ic9U0zbpTk/hfBuvn1ci1TFWDrm3VnHhBVqdpwAc4vPe/Xl90Whb4msgHZ82cK22sqZ7vfHRw9mM9lBIS+eZ+/0D3B3ibjNN/zOPxE+cSyzLJz4011WMBw5ahII98MT9EL+MP80tctobxGDvgbzxbfpBEAMd8hsbviILfvOg5/2nRO3lW9BDuEvGcwEgT69VD728P/OEghq/Idh3rw//hv1v1+dE1n6XTucj+4SkBX+LqIFqR/cHaZqId3blFhEjRKuTznRy70axX68jwie1nbFDrDJZgnRBxcBAH2AicdGIzKVJKu0towKyOs5/jpmf53TISG5XRBryeV4TkluDxXVx0KaFfMuVn//Ld41Z7GWOh1D9dT4CQCaUnAiRmusixPXx38jEzbvLVBaEEihewu98wx9G0kyz83DCiDYne5KC08vzuRftX87xk/kQimKZJpSR4g3v/2UxH8lw33uivtEInb8xNeO4ozjSfraHQg83JwTw75vPdtMyLYRrwphsR8tUR9GAR8Yay8WyDuv8poGQwN9OyccQVEfCao02zjS2CoP1d/uOnLjq0xBUZ8J0yHSdUj/+j7cos8gVanh3UT8dAndr3A9wedQv4iQFTUgrwuomro+iOkNxICFK3LNCnizkAwPxOYbGBzwX46GEQc0ohfEAqCVL9/16ggocm82wdGSL45cbt7z+mL5BFPEeM231u7i8wDUscGO0UEjuy7YPPRA7ztCPwStBtfPyBVcGeEpZKKdzRH+NDf/hXR54EXzK3kLQzc+DbSJDN+qe4cxJGXPhGn9jY9j9IiM920L/TDha6bTRxmfVaQsUmQQDLa/wzdk4G+UEXfdCyPt2e/BVFBC3VWZQH70UEb5A0ikoWhaQI7oZTqECk4v+lJPLFaJFiJLCHoTVgCnB0yno0bi/QoiMAdhJyIbtz8IR6ZP223oZcESF+8Icmy+F+RKLv2W98TlzWfcLDwgIw5EzG4WNlg7NCzDIe6HT7qdOArpSKKKq14Gx98JaJ7BYcooVu8yIux767PS7GqNPQX4evriwpF/0TC/+BbUzLdO8UUDv0OkgG74xFhBqLRhn2CSX0fuWOBtyDheBB4X3Aq21tPyiZWtjsF5JyiPmMmRceFSkZR0j4o/1hiCKPJbI17GiZHxSGz3awcdppG4mdxoZh5QDMNrBfmtcD4XaczjQqMs3TpIBA8isUqrxbx5XNdmsaOtgohq2jiUXdti4sMGOepAxpQselJG+Gb8NXjd9w01RHvz9kWAehZBy/JoD8vuMUQ59sOA74Ms2DWPBdXLCFr2jE5M6czsapI3eAZ54WVWgfFDOWcWOh6r2rUBCXLNgcvaGDAxrWl1TA06Hf0VEXrqPA4SrFzjTPMs2NRdP4S1YKjhOxsYAn4OFQPkXkuemBToxzqgsws8zHMk86c5g1z8zlIGVCh+4Xl2UrpaCrVMlJBzLK+oZ/ox26QL4dHSSEAvnMx45MGx8BSSnYQk8eOTy0ve8Ubgf+EiBoyM2PMqoK8tfq+1MH1uH5sqiURJbOgk/Rgf8a7+64bBr9G7RQlURRLPRsnio8Xy5n5hZ53BvZjbjrKMv+y23wFDBhWHFN1cXbJEHYMhinm2Efzp3QRFSZvm2zowvLYf59X5F3PFPU2TcK8mQW+YKMJnRe66xET1lSHkoOgs4cYvvDJiYVe0nac0yR2CfljeRUTzJPHfkKflxwYNil2J50Yn4p1tkhqWvDF+63Q5w30vpo5lUKjat3mX8XiRu6c7eL1JLV08dYRIBJ+N3Oe1NEjHfrg0f6mw7mRoTS8tDMw4bf7uSX4wjdvnbahv1DBZ4BlWABUFFMKHlxn9eWA/+xTxuHPzp9ft6xt+XZsROFPgcE00k6cWBxucwc0l0ozi8qxIC4Ono5yGULh5HzMlHMXsGf0BY83MHR0csGxVRJ93fG+nhegEd9iiJNbDwCRiJCpaQi6KT4PWBl5wBHfdLB3T6RwNjXhg6hX9FfZpE3zY0NlticTFOB5xk7zZpm23KCBjjZADVybkTSP6tUyTwY33q37pp2cov7Zz6SLnPVt++vqsSHFJpxlGVGIeoSF2jI/ZLj++PjQ4CwOX7V6XRGjzuy79oRwq1AaJorYzT0eUJnFblL7arkVvN94MPNQqLFfd/BsaIvKaJodr7ABpfrzHNVIV/0ji5LqtZpbMwn5BZ9B4eQ3jgd0G6sJTu+Ka7vv1/kD1aFjfv5gjxLF6zq9z9fdHmZldnVgRf0fd+JtQY/jhHTmiZg4MV4F9bXqc7q2ODAj+4/c8Sdjx37FmxK9rFZud82DjBXOQc9vOmNlHOh8RnPfuw6o4vr9YQMZ2UiWxZkLCoYIjOwXVVGDH36MN+6sY7nuSoimBPwYS6lqTx1sZPn13vn0Kjr83MbOVz4VETRgc+6RUoFu3z79soh9iv0Fxm3252N3IM1+IC/Ch8QkHUy1Un+nyn9/ffftXgtzgneUpN1Dy+WK0sZMJW+g5y7ox+vvRvrq2UHjFje9WB977B9wI/7d/T9l798wt+hSGQSXoE9FnS9YKiOro3fcmSEDHPmULSwLmw//cX5xbH0+u0iH9Rcr2cO2GkXbHw5E8NX5JzlNWBjUbvdv+DjoYoPzvNEfL+iE9s5NY13zzkRSws+clIh9iOlE2uW4R2HD2wvMlXBJy8X8BMnGleoZFUlfhpy1Il5PsS6kleJ0wex5vbFB0ivFbirahbsvA2erG/LO00T9GfwhE5symdiel6KZg6cjPN8TcZTy0nyv5x4UOOsrHsJrw7X3/B7w16vy9BFKRXZZs0MzqzlE3ZKJTYReWRjo/01fLbWhZz2oixBazpxOHK5VnBUvX6bxfdozafG86SXb5PO16JKTPcmvf246/19xe92RYRKpuZl5o6miKk7hwUHNjthvxcOE/0x54KNGmOfHAJ+cLDngwgf8G34jW2fUbf+fq0AABAASURBVJTgAaEKOjWdA//KrLpciW3oeNz6sn3vrPn320PWYQe49878kGX2x68yNey9KFS13hsHCl/w/CmvtVO9qFbsnRO0ik7nQGch66Cg18EG+aLg69NU1Sg6ujb0ITm3LOMwokjY+bBhoRLUVOb3wN/NwwV7TPAwL+ZJitSIP6/jESHLVcqkiKLXlxdon+jDTugtIiTFiBXDW1fjgIoPZGIsSwIr8mcfOB+ckh7khEYTvtqtZx9qkp86NaJj6kHuurEGfnHYtXNoMk2pl9ezTuTrV+x9xs/qvClyVefgE8xDt7VO6PQEWeeWhv52+aPoJ/jf3x/yIaGfbxzsi6tiu4a+7AN3PgyZfx8e//77i/7Nn78DkVofKf9fUny8b/jkQTwcyBrk1G0823d94LPgk42D3ge5riHHAV4fDDuueZRls0/ZBl4jP/lQ/MAv3Dr5RLIeUyOOqdWeB35NERM8NOJg44ME7XOV/WJZJvLHSafThamhFVvs2Dew8zRLuAL6AR/xd2xVnUNg8yelAvszyLrWhALBccL/rvgZ/kU+ueIP3zjk/PbNfcE+xjQfihC27LIdTj//J/Gy7vI6Ns2N2KvgaMIMUoCb5hz4/ft3LfMZvbEOEAeuRUW+/dd//TMx+6rgZaozPE88SfPIBVUH+dr60rhivN/RWcB/RMpjBf+aIFjJHQohp7i6GjotpWqiPwkSwFWyMJYq+HLSAQvYcJNrNa+Pp/OkP/3pVf/63/xJL1dkR4mgVCWve615eYFX1q52VImD8qAuq5PgeeOD+af8UXjHryudy7LI+prmKucUx7l9xPXG6Vzl59HInwvrl2WAOWy7IUPX+Xxmfkoh7HTH9s4H+5C5zkUvLydyzaSX14U4B99ZKtOu8L+Ywwcq8tU0n03OUQv8+GPcn/78jTXxom/fT+h+1vW16soHzjMxNZ9C9/UTWX7ok4+kX19furP+HtRzdaoq6LO3DnbYCuTuopRtwJKngb2xfuCGqiVluUsRtkw1AmCaynieF6lOHZqzrq8n5Ez4L/DdkPPp53fW+9bxH3w1M7HhxJxZpUx6Xl2X82X0O6b2/YCHT90fn+DZldGEG9MKcFXJR7Ztu8OHcQqVhr5/+wbtM7YTeGZ9e/2miJDkxm+eg+evz6+hc/md5hib0IX3UYQbOIP4FGtW6k7s+19lfxDb2/Ygbu7w3XShXnzBTi/Udi+vk6zrC3u7jT3VQT2dga+zfqw/6xAzte+bCgp0O46OT4RKToOXzKpQqpNnOjbY2Hc4d2ERZJo1k8cdd2MvAv5pWjTNs7zuFNvQk6TBu3FbDvefz1e9vHxDb7O+v77oN/LgmZh43G+yHlbonM8XCT1khqZpkhSM7frLf8FvPhpcnfXx5hr8h15f4Rvb7+yVDmxUybcBRKO+KiWVRRIfxY6jqNZF//Iv37Xgg8vYj8/KKKOVTGCLCvowv9b9FV1+//0MDwv9J7goyH6B5gs6kv744wex/ZDX42UOpXHAc2efbHqd+O18gJnmrsr6UonxZZnAscgxJD6m3alffvxBXLNeWHcRAZ0UoBJR0OFd5ANxt3zO3TsB0FrXmXrCdcSJ4qSRr8z3NFV4td0a+5sNPg/wCBl32qYTditey0NKRvp+sM888Kt1yNL7QW/yfIwPEZ8fB2sTz2++b2p91fWl6EpM+1/xXl9DjulA7o19aUSwBh/qNjihkGALfMFrVfCyk7u2n3uUQF/Orxtnn77P0wTvlRjdod/V0J/10HXTzsfrTz5ggmr4GCUVdwly/GpqDGzUuIquhBfbsZSJ54K9TvIHtS7zlaq5MLf4TQmB87cXPbaif/fvb/p//k93/ae/fgqX1vn1qitjwb4tOEfY10IMFnn9tuytb3pgv525nTixDKVU2cYX4tFrmwi0z/d97E1CHis64e914g1f1c/LvDsXbvjxQmKZ0EWWjt9U8J20zCdsKX19GlfTl/9AhNhm+6eNs2d/gL99bfI682DvJXzmTI05kRPv5NedWO/w0lobFHtvmsnxFb/c8YEM07molIRmDhmz7OjnIJfEaFE3+ncFuW7nQ+JjGEGKoGUSV4uck0zPdDrro31SvsiXjfzTyDP2E5vq9okcxPMXPvbjx5s26rCNuN3x70BXjTOOHRmdew76I4pO1CKv1Awn9uyIowf7ittn1+cP6fNd2KfDY2hCNkgCwjv+wIPs9ydi/3ROYnYiD83I2mihhP9pmuU1cZ4mKbAcunJ/wV/UJpXCOKmJcFOlLo4EjJZFst+t+PGdQ6HK3sjrj/XU8QvLCiolgAV/6w3cXX+/rKuGbu6sSQ9q12meBKiWpSp/8j6AzRMP7uvMN05uCvNATHvdH3SpGU6XOmS8cLef2vdFPpnwu/Mldbp01mbjl0xiYV9eJylQmvnp5DCngol8uFA/RBRUGMRN04G/MEs7Nvnxx/vIHQU4y2Y9mM6dfO4atMNoJvROJ40rui7sG61n+7fbQl37++/f9fufflcFz4bNP/DvL863tkdAr6ihM6/xodQyn/SNPUJF8M5AR3cwJvNwwFtmGc/LadEZuufLpDNr4Zn96MvrRZfrzDh4yVEZoUB3lnsih19fJp2pnWZktiy24d/7XY8uUmbTftx1u33q6/alFQNb3jv76xvvBd9w/EohwW9ECOXpgX1vN+eyQxmpY/Ad8v+d0Pvbp8Y6zQdgcQa2U/89OFu5fR3jjzKP/ZV713/8v3Zt5FlEpC7qRiuQiVATribUpA5do57wQ7daYOPnj23bhgPG6LF9VuIOU4pp6vD6TM9g4VlKZWhcP29W9aDtfOf5pVbNy4yNmjrrknmbZqFjaaDQPy6/u40efMPzI+xXMbpMy08MPd/5XehI7n//yVKUJUEeSpyrQDEiYOqACZoFZBJdA8ZEpKdAERbo74P0dvmyKhtULYAYdh+DGnMBcb+bxwCTjedFrbVDdhT3B9xHistmOJiLQgYvXRG/kErmOSKAe/7YKKYTQR/Nz1buTiI0RAOHnxuEnVymqSgyR3PB83d8jDcMwM3ToDluoms8ZMSgXQrzISUu0+Im4gh+0RJe5L6IUJlCkfS56Xl1eKFnvHQI7fuBQ+7/VbNDWS8eN2BEgP9AZ9aJFPLV/Wu0RiDux0Yxu2HDBh/PMabhRE9eS6YmHNqyimuH4W5EBW4Gf8xhQmSIGxD+oY9bKamKzG5+dq91AvtK8Er/PIe3ACdAxjPmgP+XLzAkXw8W1BXZWc9kXNZ7Qzcd/XnccyGpiBjyeCwUg14OHp/9TljmKUiMB750HLt27O67deg+6xFowRW4fuoH/txPJ30SZMD9vFsuhumDYsB8CJwd/e+jT1ym4YNE47AvmVf7sflIpni+k4ifARcsq2QZ85OXAgw3Jfdfz4KOYMQLgROgk6j1FxH4x6aVQwfMZhBaaCTe7AKtwkTcTPgfb+oo1zzuPjA3EASt4gailY9tLvyfekE+sthG9ipGCC77leF4VMKn4YIFTiNN0htGyN0Kw8AZA0g80smN/sAubrbTxgL/bKtGscL7Ax56b+rA8qOCIuc5NU11yOuiDkyjP4u4pyJCDVsvy6KZxd4xTNdPHH2QnyjM7O9+aUMHodA/rohQwG9nbEfuhiPSpTqyfddh36SP0ILWc16aAR47uuus7m4Npq1y3w+AD+bYrtNUkGEGX9XAW4LngEfJMJVFzvwv84IMZchVSg5YSIwfVAGOib6Q+NnB72Z8EfHzwI78iZDWsX5d5gkeDbuxuDb0a1yzC6IiHWwiHmyEXYCu2MBwnm9/mpdJM5ucBK79xGH5Kgjmucp+ABvI0RVRtLDQzy4WFTqQ3Tro6BQWFCmdKE5OFOS2b6NzH7HZBMvqOGIIQl0K5Ou9jbvExBA5JzRj353c5rnmsWLXNBMgML8dnA16pjXDS4HxHO2J0/bckNHFw7btMnzHfzvzxdWgyQ0b96HPhsydxBhGCB8H/Hp+RGC/pAm+9PcrUyrY1vae2cBbPvusdWtaAQ4p0MNJCfATv2Q9L+h5mqqO4WuHXPjMyFBrpTi6y7qcePb8kJgfcqFpWnIcordOM86DvDfowSegQ07IqU4FH6oK4HfoNJLSgQEf611WwUIxaP4HbJVMzs/FMbhUPmScVbFvYe1oxJzCMCnjraXq8diI0w6NUEThvuATk2wbF3rBh0Sh7yxSx07OOQ9invRPTm3ayDfm33Nn9JdZZTms8wf5rhNneCz4JIXGhaWYt+vB5tGw1+tFLlR3bGXcmFvtp10jQhHP5sk7snuO2OBJoXGhw21/IMdTJ9bHy8sFm1mWk8JyLYtOZ2xo/yN2/T/b+fn1wWHcQ/uxws9DAc0kH3t+KakoBZulKjnF/EVqXCXLsO39vmnHJnVCX+HCHnpsJCbep2lGj7OuHCIuHLZUaolk/hNHg9dVDwpP89bx16+vuyICfJ2xXUK+9ASMbDpuO/E5o+MTRf1seSjwK/JMk3RiQ+hNd2GzPi8pRGaDv4OmqXPQUrG/UFe3rrDZyqb5xob5zkcE29X9iK9f9jvYWTsvjHnY3+MN3/MaZh6sCNyBA5UZ2jMxVTTPFMIwsywTOgtwabSCvk9sPq7Xs/xs38JJnjaGt46P7Ng+QsAXbNHk+LOPT7Pkg70zmxLTXtcbdCbwFI3LjPHg+GheI3+90ydixv2C/0iplLQKaMEoiuAW0RURyijy/A6OBG5Gz9M8K7FB0HA7WE42Uidd2EzN86KpnhRsWILN+ul0Hgf8C/HoDwsPNrL+4x6B2y0i8JlNXVIWYeeDzfqulfy+4UMNHjv83ph342DhxgZyQyelFJ3IwV6TjGc0cPinTpVbwLfzbsCfOCjdx6asY/2EjnXgP978tV5Yxpm8IJmfzpyQeO74YEQM3rIU+DwYO7SuD+rSh3xFmEYoufsPSgrkrxd0AIqO8/TeB/wnB7qW3zxEMAdsY3OPz83EwbIsKpkS/fxSRGpaZn2xgXzjg+ABHnFFhCr+tHIo6rxz4JP2lYgY/5OFD5KQ9fXgMMa8OHab8yi6zGQuncYNqqGjhhHtV598cNzQeyVZ2r4CX8KD4UxjIYdPI4bgHf9o2MUsFfRyvVreYEpXLb5r2LJ73dE+bDwRk4XNdNYm1AqvnVhf5ZrJKRgW9WAzXIiLZDNtXhr6M/0F3QgnwfRKVFSJ2wKdAcuBmGNs4QAnOeSwba1z4/LcMx+MO3bv4DrMD0z72XHrPL1TJ3X6skgTeq1lEoJAJ7D1JsF/w/+F/uZlkltFlsoadOVjzSuHDgG/hgvWhYYwqw+gyCH+uPfF5v7t7Q1ccIEApDcFQjR4WUnqC37HK/S6zOv5TD6mwzawzhbqDCkkpSKChiLIDeYnouBbu2w/wy/w55x/u39KyOs+y9xIStal84kU0HLrgByy7gRuiZhavD6c1Zn7zseEO7lcA174XNH5ZdHMwcmhVfftxojg+SzHeSmpl5cT7xOwgkZTRmKnDc8gAAAQAElEQVT7A9N1wTr3hs912q5ERuvrdA4t564kR4+8kznGEl/1exZEgZ8PH/SCITLHuELjsr+eyP2GtU0btowAJ3mKm/x+4OOOlbf3d33QQDfm+le3bmiGTfQp1hg/d2xeRixIpUo+9HEMeA298qHy9dsFPhgQ/JTUTGzYXh3nHutxEzlCIo3p4KB+5+DyaYsm22HFERx7vXeVYvyScuNXIyYah7rkRQ7cAru4zbP1fGL9XOTL8hYmFpgrZSbPvmrwj2KmacIvVmRvgHY5llbqjoZMWejyT4SMo7WH7o8vNfxxA2blsJIh6kbooyjcWZ1Ddx6J17ucs4wPtmXe/Rzkgpn8MBPfnrs9mvyHQFKAt/OR7AYPT9mE75qe/8Xfg/rENcdBbKmEZmLBeBzfL9Q/Bb06fjrjCd8RHRlTgQ/M88S6s1BLnDXP1JvYeOcQzPoI4TPE/AMdOzZ4Hbw27GyeH8j5cL1G0klwOeZO5FrDwfLw53maeU1ec9ztW3d0Yz/qfMAReWFn/q/8IXgU/EEI+x7qreEfYr650bgq/hQROsgDn+Rb/6HH7XZXR7n2L8tpHDO55cwaYr+u5MMHdK0H14Y+6DNvJ+qniEC/bdjaOLKklpOIvwoPq0QdYbzWzzRX9FRGm8A/zQU+Vt4rfIZ8LcuilTXAB5IZSRe8ImPDZkI+r93OMW4VHEnuFTmv89EjiE0mKDyvSwd1kf1pXmat66F1eyiArax1k3mB1ola7Xw+K5FjGx9Kdx34qNDj6/cXTcB8cXj69vFDhJUSWzX0eqKeNI9ujiXUh/9fVYiFiNCK3Tdyq/lOateKX9ZJMr/WZ8BHj00n6qeCfu3Lhg+F5mlSRGCTbnHk3J6sKxEavt8BrrWO8Qc+tEGLIeYY/NC8TDpRC03opwynFbo4Bvw8z5rx24gwsIbPk+8vLy9qCHG7PaCxqhFvx151+8DpW9X33y7jYN783u8ruEIdmKFX6oCg1np9+Y0ajPyAX8zE0Yq+D2qD03ifVApQrJsZhRqrK/0BAy427N2HfbssWyhGjjGvESGhBuu91EI/c6krWm/y5bvt43mO2QnbWl8BjUT2kPlsmtD/9Xoe66vzh/eStpFhRL4VviUI2eezMCtSl+tFPbpW6ClTp5PXpQAsIR1grtz97AYddRX88d/866vq1JBxU+E/UGjBFo363vZyW4n/hUA5LVfipMtyLOwVfvv9pIqcwaRO/kjwWW/TVOmfpEgFrZNHDvYdGz624KNnao8K31Kqs/+HFVnG263rMewFtr2z9uz6eNuhF8oMfGHWvEw8C9RdC3598p7gckFOy3So9x3/WWXbb9Qqd3LBB1+1Wm+ase1yOaG9Tj11AIuxQuhZ4ARvzLCSwu3IkyedwJ9FjEl1EvQmfSPOKn4h8Dm2RKD10Zoasfj8ULSpDT424mNRUN+3fULHQTu0kPsvfAC+vKRm1sGVmvZBbDi+G7qKkHrvOqCxgRP0GmqirzXpx4/P0ZzfhD90Bp1vrY/LxXpoGjYBPojnmdr/zMfU799f9dv379qIAe/ZHBt39s9oU521M6NQk7wir/WyK8shy1qJ+SE/dvvtd4/P+uOPTX/8+NCPd/a/rCWkLP2Hf/fQ/YGc5LcG3UB5kQkvCBRdlklKhAsh3cDNA/uNptGv0JAfW1uXcj5mnvucx313vvMfmS2cm5i3zhwmj5+DxXdFtoWvi5fLRZCm37gPYqroRO6cpoW1WoOm1z/7ZWuNvoZtGnXEY6y/X+ylnV/slztnTzM54mir/P9DXErCdtfBvIl1YVlmcqjXpQ7NrojAT6767fs3yblTG30Htd6Mfk96eT1JavIf4vhf1j/Yq9HB3NCyLMoSxAH4HFMpBfoQV8cRtn0fegxZV4LnPmRZ8aFpXrWcD50uO61phrdAf6YFOPNCPRJ8qUpNLnhDBGjtunMWeLs3PcBj+KRGj+DJAJICPLaf+yr5YZoF/kSnJ3g+S9Rs4rK/VXD7zis0pcyicG6JSZ5vu0RKii4mYvNDHTrNvk5u7bSsh5xfrtcTc4LmCVKIi2mOs9Y7dgttfOxcXO+xd5nJDyfWyRP5ybC9QQF4ZglwaEnW+Y8/3phnuzDCuHmayLuVVqitOzyU8qRpova1wGYxareK3Kl5kTwm5ourFKHXogEbdIyfrkCXzo2T9TKAQ16LA/mthwXfWpybuM+cuY1+5qaZ4u6fANDvK+u+/4jjYK2ynt06tZXrFsMZ/UowOmeLWGvU0bZpR785cBR8/EsbOT0iFBHymG1rf/7B3sv/uGGaZ5V0TkwV8p1lmrC7ZTRbbgu6vr6cZB7sLxr6OVRrQT8LflGUecDWrkJN8JRxop/GHqSWGfpFpg0XwEmd/GcZpNDGerE+brxiREmRUsMutqPt+lgf+OudNWnTvMyq06wbe+KPjzt+kQr8bciPf9w4o7xRt3+xxvzt413/+//2b/rkubAGk0LNuaSnPqZ5QuZCbDV46DI904YRJbEYmfLVmWWbLMTsNE2yP5tTVA19cRVFBHO6FILPY+xxzLu4XNdyYzw0TdWPsvxhGsBjIuh7XtcvnKRaDX4YD9jwnit4cN9AwC8/U04yt4/G0st6JwHOKD8GcNLrPLg1OPKmryOhGaBbacZpRh4Z+gXjeXSD5X/hJ55jA45nfmRFFXvPcwghoAahBqdOwr0BxXtHUvd18W4E4wZ9CgKGmYcToOWIVC2Tap0EiH5dJRPeE4erSviO+OdRMb//Ah13y//zYdwaRCzj4AE6sENBcWBQGi/PseNnXxv4Ool58A8G43Oz0psD3ORp5oXhAY+a4a+M5v6IePYzUAmeoatM+E91AgKyZlwRIAJJpH+5q9HXlKXQkk7/WK/ND6P1LnhvwP2cyw3UipKjD9ZxY2nDDpatd8OKMf39CsV4TvSZOR4HTjuwk0azsEqZltsTQuO9YVdYwPm7jD9AUCq2Qc5K0BzoKCcpnXhJkBNJZuI54omlNY15fouIIWeCo6EXJwi3Bs9e/N1fChOBEzw/dbfLV5anPhMZIoBxJ7eIokyCDyY5C4RPYVsa+GXl0N/NxIAPYMEDLvPuRNEY6ySlRA4eZdQJD6VoyL/vx7iLC1T8fv4cQ9/A8Or+0cYvDRwd+pZJXBFBX1ExUsVTH/DmhcIYfEelihSjoV+Xk0Ugb6fdKTJWEqr59bhxJTYADTLvJNJVLi42PpBZp9bThH1sK9tkplAtyAUB5MEo6vBxKCJGaz8Nz+tTf4cYh5IJoBveeG9yvE4zymF+R2+NZlqZqTpVJbyKax/xboXwoqC/KE2fLvvcOjZiUqSGXiICvmSs4lHDHvYL6xn/PHb7J8ACBhwdfhvjvAIfJPsd+SncgU3YO3GQaJ6c1MWiL2R40pISPgJUkcncVFLsyjAga+Dd9x2dijGx2OWQy/n1ALeLFev32ZomFqDTKdCNmHOQsDfaTnGp0ff0qQBXKhHMhwpevI0PUsAdjAkeAtmbKsV6IS8GvPkuro6c9pGFRX2hyDhRbHSgV2zNkEqm3FdZ6As+YTub7srBlPkMF3dsoLsJGh/NsrjZN2Br8KBggGxiWtYRri/MNPzBtjX+Cv5p2B9Yw1tv3JsZUUcOgaYMWx74gBdB+3FnYx8BIKPuNysRwVshFwV0mnBv+SrIv7P54yxGRtvhfaonsAeF+o5ed54P2UfC9OF5p8h3UelCqqDDybooRS5Sek8d4DPuv7eQLP/GRrk14T8NvB17L8iQErw1mIwAEN+p4DPOWvFx8KJyVeisFCfbwBEKJf5Q5bySpUjETjuEjcHNvWOH5nyK/5rPTuw4FiAD7UPJlIJvLvMEjqrIkO1sHztfq+pUgRP4QIDM5qXWSYLu58cqt9vXzmagcXjZ0V3I/394OU3CdTmkfOhOIfXgoJtRzeTqhF5rHd/tigAVeGfgE15++YttsfKxeeOQpWGQ40hs1tEfPMNjoJ+IgOci874sE/jasJXQQSn0n4scY/ZHE7pcTvLlQrcbJoXuJMPWWpGze1glE/DQL17cOcG378fRBlwlBi8vwfyUaQgehUwPnO+g0D7YmFT81jjohqWuiRiayBFRqnxFIFNrMkyHtO+oQqLP/rvjy6Z3+L4LXz30uLs9kLXjZ5MyikzacMMfmQv7QjWQ6OiraVvbuPsg0DQ2DtSeMF2lhPxcuVunWSzPgVxF6lWbfY3NQQNvxR8Lut84BPYfAJnHO3Y9EDAiYH0XFOU64UC/nWK6c29HlxiNhB7+azzzTGwRI8Z15wDHdvbc43hI2PaErgJWNnzAf/VcsippB7jupnlIjlVxbWzgndt2YqKbFH2+W399+H7iO+4EYRTmbX5Rwl+C07LtLOTevN9u5HMCqHMYE7mzSZhUKzoGoTf2PgQ50IXxWm/W6TRV8EnGFxwIOX/tO3PapMftkA9MGocl69oxbSBHct85gFvw34pN7+j5YH7R7et5kG/dfryv8iF2gx/bZjREsK9GhKQYuIrtUooC2QSflkdcJavC8NRIngsaDzOSKvQ99pvEht6brI+PD1n+Hf1iMuAODTklBf/1I+C5qyP7MWLgECEryEoe701iU1lKyuvg6eQNfuq5kZQCRiKknZx5IFxEyP91CRwVv5Hcnyi14ysbSuwdIzNu/T344Oe55vXEYU2HyQeHD8JH50pck+c2r03wMbPLvl6umlm7gvle/2BbnmPfMo+JTes8yX4mqHu80hf4pw9Fjcv2enC44UMXx43Q5XKy34Zc+944CFtZ7774ADk+nLOYHOjPDfGQjwn8lifCx4HeSk48QRE+fZhkf3qQH81X4/DKdHrgH27ItFMX3PiAseLbB3HW3HrHpx7g2ZR87J3ITVlSO4doYm3qxE/jDigwptWRvWM/dGxBh80rek9y50mvHI5v8P7+ceOg4wM4W0WyDPL1fGW9OrDnAzttKtBdOCS0PyQybeSIt7cPfeJHG/Fo2o6/gzXQ/1L+4U05eBKVRIQqPnvisLTih7brMeS8aefe0GE/CmtHh6bo0+DJumktyPEbm/a7FuqSUooCHj1Wp0muR+9s6H1YckDbrbUm556Gzv1csmjxgc954j7hJxO4FniqcjwIfyjmj8PrDb37Q9tKXu8WSkL+PnR3uZw1L5MyAv52eTwTAYHBRKyHB7CC/yZhE+NdlsKcOuLd7/5YJy7zb/TjzvsK71/kIvuG431CNvtzZmWUmejBed2Hjqa1zFW4DGMHvKE38tmoTSLk/oB+o28ln8KsKjo4iDHHnA8ofdh0HDu6veuKXNfrC0TQNf5vHnbiFuQq6MX+9vp6RWcFfziQZcMGoZeXV1A3GpD4rnm9+iMDDO74BCwoo8gyBrn/jH7naRnwmAbaO7jQGYqwvKlZ96+m+62hx02T4zMCGHwQX2/ES3JI9PyfXt3lA6MTH4Zev5u3J96ISo6d4XVRrfDFz0H+uRFTpYT8oXnGj5IPEWc+Vl1fppGXS0E2NCRIogAAEABJREFUDjhN+04O3/cD+qnIUNKW+aSSFd77aH4uZZLtfyI/LUO2k+xzQIx+cXXyFspSFmlauk7UKMFhn3ViuDqlgvg88NkH65zXOgk46gbnvoM8bLsX+Fvw4YgAXrSugjyuA08caopDtDv5fefjjm0v6Db0Sgp65nVs7TgVdrDu/aFcXWp74JJFnfrX+cnjiQ47tbTXxre3d2x+R65DETnseThewR8R8FDlq7Um14Vvf9xlOglv/vjkuD+IcSmI1YOD6M1kNU8nSamDWsc6DHDToWAtCB6CpyCneW2JiOErK3WM6RwsbLZph+aKn5kf631Gv2Xy5MavrpX1oQHbWdu/7u8crk+q1HFft0/d+eiTRXIbtmBdadScESnzo45yjMU0yPkdpU3Y6iAuGvWeFMT5TrP/IhdxtpIzbI/BG/An7FUK+CJVccaJvD1Ns3xFhEAh0KPfDTzQQ+cH9rCCglehY3Fl8gt+DnKu4YOJgU8e+OhO/RQAd/LD+49V72+bvj7QMXOnOslzI7sKcvtj0Z1cuWEP+//lZVYFYENPf/nP79qoNaGkkqnCXOsasu5SRMi8N/zEcpr2GMCf1Cd1ap9+TAotfAB5kXPKzB7uRM6d5kmm+/X50J0zhqTOKnw4SuhM6CMihn4iQvM863w5q2bBO1IRZawJB3np/vUYukr6HC/Wc0TIsf0gt/VICX46TE/QXoihMkk5pQoH9qb3oK64kWMMdyZu9mMnPna9vr4gX1HvBzZpQzTDn05X+sCLfMeWasRjO6SglhQ5b6fv4/MLmM68g/vBWNflclItRQ3fy1IU/NdbYOcdv9zob+jogk8uGnwWIEJcXSUTO36wNhuv1PCL0AR/J3XwHMc2eM4iXa/w51rz0eW9wo5PBPPtKxv5JKPCk3E08JivFx3Er/3ROvyiBvjjjw/WrrsKuf6E/k8ztMizJVd9/32R7VfAM02zruhsnic+un6C51BmoeVonY9RHd0f+Jdts0xVgUyv+NmM/7XjSydqgGWpSuTtvamjkwfrnnlYOawPcmNhTMwDDbfOnAtyvgI7yT60kgeOoykiWCs25G66/fwXm/4XbfbnB/F98DFu42PIib3F1f8qfm589D+NdrlOfMBdVKG3EJtnPgZ28G2s/9z0nTXFNW1B5jtx8fWFfdGb5TV/+3FoJeYb/uJ34wmee2/Yr0jYxP/LF/evL967Xq6Lkjxf0fFvv73qX/71d/3rf3PlI+CMr6TqVMiJRaUUTejnyrpU+ehuf/z63PTO3mC9FwWxdj5dyJIp77siYviUQsLsKvj6Jx8mR17cCvsRER8Htm/D106cI32yf6/Uvf4ws1DT1eq5Idu5suZerrMCZJmVtSGp8Tb0vuP7RYnfF2S4XE+6XAs6hO+lMdc4pAjBR9edPd4XOrt9vOrr46L7x6z/+H+76/GV6vjI9dsCbMeHNuJ7UyexRcCIpGAtW7e7HtTJGSd0ciInXOSrEwFJ7uPG3I5sNx7ROfE9zZsUK76yqGOHg0A99ibjhqTcQtJpWfSMz4m3Cq8NP2paqe8b+aCkxA+6lkpWaomzTnPVCbvYdyc+wFX0V9yKhhyYTV5/nut7py+1EZN38u3Rdmjv2qi5395/6PPzk3zzqkwmQ2kF7uvjoa/PFZkCP1iU6KL3kBQqZVKtMzg645taX3k+5OklUxEBfCLHjj5W9Im/Ua+9vJ404VcWxHpzvH//zbH0ot9/n5Fnlv9Q8M//ciHOZ/F9VHWpkkLO/YY/yKcHsbYQQ/7XrC/fQq/fiy4vqVJCEWXkqT/+9qbb14EMm1ChrHPngJ0gXlkX78T4g7h1fbJxxlNNRiFhPTdEkO2exOOOze7UYjg5QzFwvr/d9OPtSw9sVJn8+5+u8v8CQykaMs6cPU/kGBCSG7tcvzZy78p68/W1yTpu9gn4KfA9z6YtdCXssdJuxPOBj0uEwNDnjiAP8kijjupd6OTZul8g9MC2X6xJK/Zz/tlZuwFTgb+IlEXbWLM/3rcRvwd4MJdm/GeaK/cCyAb/QQM+GnaOIdfBOhMBj9HVySsJz2dqR1yBObsiQgGypHkcduTn/Vj9KMvodfFZ0xHHxNeT7U6uX5Flh/4M7l0HNURrDy3k5vNlwt8ndWLH6+2x9+G3j/vdbqQM6EJhQkaB0DQjinbgvsgrPr84DkRnbVw5hwr4W+ZFhZzRmQcb0E5aqJP7/X7gXxvnTndse7+tsk4fjxUkplUVKuSus+Zl4n5SJScvywKfJ2SWIkOB7kR+9frhMdtAxM+BDeelKtHfjM4T2JV1po2YhFE7medSj3TyThbwlR2dVL1/FP13/9tVf/mr9AVvjRpxB6fPAlZ8eSU/HejJ9ZT5Rx1MlgqmnMjDyb1kwnehpWBbtktjHbG+DB8R8C7a896skzEuctKKLzdlVvxjwjcbfB0KZEjwWs8Hv56tD//dWf+PfQeu69dVMvUPeGEr6YG+Lcdu/sHhde/Yu7I1YRwa3MGSRgtx10BSMfw0TYoI+YpI+XE0uS/k519jBY3mrw5wut/v+XOe2WSGap3kxefZqjxu2P+qhdRJSM8WA2YyPzSTaATKjvANh3IzOcgoM1RJhNNUFTxHpNznVqE7z5MiQK5/XB09/HrrIBqNjnH/+d64W190o7OGYvcRLHaIgwHDGiYiNJFV7IjzXDUaBwMTRWqk7ILC7hLPpaQyU0FLeJ1wpMrc0RceK4NX93v+PFVlSWgf2jGkaZoft0ypMrdWYFLM60o6M4smvLGUxFEaPB8yn0Cg3y5YB1bAhpJFbvAmPceCh8wxjvijjx6J/gh+6efFY1cHV8NxwQ9SuhQRtJ8wvuEAnbGNxdG2szNHxKBdSRpDxsU6mwj4STN6qyTQUvV3PB1jdTOj55Xo7Vez7NPEvHlWLUVZQplJK/p1ZRaZlltB3gLMPFfozbRFfk54wq3QV9fOArWTWDp0f+FwIjjoBzVBXp4tQxmpkgn+Sgt4RmCSuhfBlSBsrYNzR0/cm2Qc/acsDb3sBPRGUWqaB4kBcHCIFkP3mxMRiwxYVUoqS2FQ4AMZPPMjYYcI0xbzaCkp+KGZVDI2TZUENUnw6o3iTmIo8zTkn+aZIvxEwbDgN5MqsLVU7gWdJn0V2uGpitR4tq9P05MXGJWvkoWxSqLadPNf5pLkbW/L62Y+RTIO9DPPBb3Pg6dlWeDDdANfavjrDo5VDxZ3+03Fv0+nE7DgT7CgjEYsuO3kg7EI6nlFxngo6CnCzw32+ki0BwY2Pi9c/zBtKCKRcUYHs2qdftLexrxlmZDJMB1bQ1hSIebcvywzfFd5YS34ciZj/ApgTGssItgOFuU+uofdGsStD+tmpXgyPw+KDC+K5m/HJ3YmbYztPMO2p8JHah66WvSPuZtK0s8ivMDPRD7ZmSsoBs2+vWDfgj4qekRU5NK4KjxHGKpoBsYF8DxisQqU6KyjC4puPa8dXlaKO9vlwUY70fUyaJaB074mNZUS6GUCR2jjAOdBkeXCMLH9PFdoMRaFcfFcga3oPwS7eHJXRCjA7fhYh/9vxCQLI35jGm53fGMU38RMhJTQ3DgcW9GZCw3n6H3f5NjyXwFvHIKYf3Fd2dzMyCk2tPZHBU/obCNHHdyNa/AJzIyfTvj5PE/436zMlOm5mY+Pj09obPjqPg6xH/AVkRQyi8747PV6lg8iSkqrdQd/eKMqtqj4kXnyR6J1xEqT41/ImchvutO0wLGQfx8HbAfy7vD4AN5/GWeYGZujOFlfnB1o48OUdeA+caBzY8PoeETMp66hnfD4cn3Vy8sF3Sebi7usuwcHMT4YHIUaMfxJEfxAd5674ss37PFFv/Ed+ENEjPlDP8OfBrvaiU/jMs5O10SOtsw84ivuSTETfibiLsfdsth/HBsbtrCctU6Mn9ggzlrmqkbR31H8hAyT5QZhQ2kr8Hd88gGPjpsbH3G+OLjxfUXnjVybmSql0KRlmbRwgLcsJ53Os7zhXThQuuIbFw5BMjv6fkDvrmk5gG06XVIFX1jRx2McSHXNzKnzhB/PtEUz8VmBCWg18wXtB4Wkc9SdTdIXm/2vj0PeTIGCfBfogziB/5VYsd421o0H9u3UO27235Vi++FN9+ddH2wwV8Yn6Lx+O+v125VN8Wm0CX9dObhYt5t24mFjo70fd/hPeKvovNDfyB8NzQm7P2QdbcQKg/Bi20gRQZMqOj9fL/hrKiRygrSxduw42sw67U3L5aXqdE5NswadKwdCV/oKH5XCRTut4BvX6xW4M3wsGvkc/jdkvnN4b3/6xF4fyGbZbSvb/3Dyg6U7G4e3H++yDnb8zvevTzZ1xFvDtgt6f/120oz8M3zZjo6vxqZtqosCf9e4nEeasoR21viNtfcgprJUXV++yQcHC74REWoURis+dWMT+PnxxTuyb4KHQ3c2w3fseb/t6PCuO3xYh8tsPzgpItHlIKiIkG1lvMtctWH4B/ZbibU78eX3w3ISsLa3yKEiBwQ+2OkLcsHlfNayzKNN00RvH/zs2O2EH19frsTyVZfXheJ/V5RJFd9+fX1FrpfByw09e/O14kv2MXMXKdb9WZV48nuhPpLzIhR8gGTcO3607w96DmXpGrwFN9r1Ounb94U269tv56E/x6cJRoQqNi4l4XsZDSRs1rexIb85L7GpvPFB5sP/8248rxzGSyEpafxGds+fOQA4n08Kul2LfbHpf6Bz4xvjxKD1G9j19fs3Xb9dNLOhnqcKnkOb43Doeuc9FSByHZL45XI5a5qrKs8HueV0vo4DnMvlit2qIoI5//zDO2oQxAs5PIn1bcTvA5/aVNHhDD9Ha/r4+tQHHyQOakdPadjWNB6siQ8OcFfk3fFnH/rUSbrCy4W2sJ5v5Jl184yUabx8g6/vZ72i5wkfl1aYIo7hOdHThTg9XxZZ5z4Es784Nn78+NBf//qH/sYhzg8Og984aLlD+9MH9uQUkMhzTxzmm0fXFhs8zfOJOL1gt5OmOnNo+jpyzQuHT8b79XXTO7ge5JtSiqZh60BfXfZd413JfTfi5w4dw/iA54uDsDvx3NnribajG9tiXqoWH0Th69+/f9dvv12hvWgjXryHsN+BHLRB80/TSn7zB/sP1mH7952Y9N0+64PhM7nc+nyFZ+esG2uX5au1qpRKHtyG/1/R3QlY8xiZIO9Yt8s+IcjZp3fWljt6e3//xL07ME1eZ21Hj9OhwP+OcTC9yevO7rgGX4Cktc5Bw320O/bPLOApOshRjsu3tw+t1AjzXHXCFif/S1/Wlwv+uCwv+nh/6I8/vnS/SR9vB23V6lj2msxBtPFbj9b9ssyj7riScyOgTuscbhysyzu+eufAp7VdO7XEShw5l76/34nLLziVFmqXBzkq5CvURs0qbHFAcwXuXda5R403ow7fTWS1PA8O+D75UGWZ3vwvCog96+6GfR7kPZQr83m7f411tmtXnbsu3ya9fK86vXbNVzIIjY8AABAASURBVEmsHZ+seSf0cMYvVg53voipBz7HICEYeuBjlkO+orEGJHrdkW3l3ujt3Lsa8dj4CMjyxZyH7sh9R5kP7g9kHXf08qDd4dd6ciy5Feya6VwAOv9EVynpJ0WEMopKqTpxyLawh0UNI2ZP2GFmTWislxt5tOEDpZSRbxwvJw77p2mRQvh60YmP1mcO6V5eT3p5vej6smCLif5Z1kGdJ2WZxNKk5kmyrIE8m8wzZlJhfMMnDtY11x0P1qivj/3n/8T6DRuGuj947UJXC3ELTuxnGSJSvy77tHntRoq7R4RKmdFj6MCPksNc5+XKwew0arGm++OGf95lXu7E/IxstlslJ9qWWEERIf2kU8ifHreO6oRc/ZCvhpE6NG0XyzDVhfzznYPtV12vZ1X4MFtPP5K+vX5TYo/ALh0cL9eLvn171Qv1rXE/8Ls7h3wdxXn9DMQ0nG3imMsSqiN/MYBOv6hF3jmUfn+7k+Nu+PuK3x/KqJIS9oserCmWc2MNpnP82O7G7T9ea+j/crmo4hclC3XWig0+0Z8UURTjPzTSnStu2PChjtANP7U/L/jO6XSmf9Pb2yfr5kHr6PfAt5v8r9lekfsba7x1aF1UcujpctL55Uz8zxASNSaKJM+K+J9q1Qvwy7LAz00jlvB/0014cq7p8NXgw3n56/Mgz2zoYIP3B+2m5CNRrZOqbUqtsJGfrYOV3PUgrz3Al5nQX2iTCuuq6dpnTKfWKo9n5JDtizruRsxt5CXPdT1aS5F1V4C1PryWvr390B9v7/Ka2qC7UI+//rbo+2+Tvn2f9EremE9dX7cvvb/f0FPXRn3Ze8N2DzmXJ+uk3+/Q81pxv3XdPrp+/Lgh2318jDiOIlKj3lnb3t8/dOyHFuJ6pgYxjgDHRj20Iu9TjsDf17H/u1Nj+Q+kPpi3EyMR0jQXFeTx87LA5+sLsX6Cp129zXxImtFx04M6qJMfnnoiDuC7Y4dGn++86kbN9MH6Y31VYici+Mixj/43dLPaF+FvJ35u5LaVXGs//MKfO3unyTmWdeW33yf9r/83f9a3b2f8sQsytEYuXuF3kvr4wdYpy1iwdXCAvm2fcoyvrIXHFtjvQMeHSkov1KCL9wHkAliQMTzxFnR/1ok6daFuuT8++NiDXuHRej2h29NSdFoW1WlWKRX/3iRyufPhzNhBLK2sdQcfTn788QNdf0F3Va2zznzkRL0y3Jm93ELda31nCt67ssAJjHT8f8Ow3sOKseUyKyK14net4wfoa+O5GJm4QuTGqmWpCiNTyPlFSiUxcL284KMzdLteXiu6XMhNM/Apo/Af853I5wf5KIsUIYn89NRNqPMReXtU3T5jfEC9fxX02WVZxRXw1rh7/o28eiO2WmvswfAN+v2DmcDThn++fKvDlit7vywB70VPfgP/eGjlQ/eov6idL6ylJ9bUof9lMSqasUlm8+w6jPHEsBP+S7gLdhgEBoA76+PwyfqmzoeT/+H/9Df9v/6nv7ImJe+CduWj+FmJ3qzfB7nScWQfbti944s39sIbZxUiNxlXramJeF+wn+dFhCKqfC3kwhfi5vXbZcDsO5rhI1QpRcsy6YTdL9dF375/Z8286tilG+vex49Nn+9Nnx+iNa3kgyyhgj9nkebZ9lqw31XG/Uoe+e588tvM+7P5/w7llfrRgj2wgWs117Bf8H+QG4aO8dUubIofdewdwTNnL1+fDft2fX26HfIf7xx7YidxpQL55mnBX4qC/1wz3qmJFmR6eSFP2AbsA3c+/N3JWSv70Qj8BP1v5J95rpqIt6BOcnxK4JR1Zm54Zo0OeFuIkZfXWZZbOGCnNSU8hEpJLcTlCRjKEZ2vgT6LFnwggeusmQ9qrD/++AO+myITVRTZbnWq6DA1LwI+Zb7P5wU4KWT8GvAFO/HEc1dDP3dynW3y/qPr4/3AN4uOzbKcdSZmZj7gkt6gI/grxNVZESIvCHkDmFlndOMa0rW+9bCQJzoeCGN83PvScYg1emcdWPGFu6w/XE++zueTvLa2kVsbMbWDu8nx77WnZAX/VZ18c2OvsuNvBx/QIorsM7AyeOv4YGO92LxXozZVdBX0WfGv6/VEzXJmLzkrIhTWR4irqeQCHpTGm7CPWzD3gY1//PGOr97Vm5ToWpFAxWjmP2PW9fIK/xdk27WRFyVg8L2n/1jWG/KQQ53IwTvPE7nqNJr5upwvMm7DW+beyGH4m9fc0+k0eHs8HujtRq69y+vHjXXVa9OOz/v94+Mm/2HDjX377XMnznZ9vLk17k2fb9j2V+MjuWuJ+63Bb1dDr0IjM36+sC5kJPYKxo7ROnxHhAp+w5Csm/Q7dpmmCdvMmliPX8kJ3799G+Mfn+/w+4UPziOer9fzkPdy4U5uuFITXV8vOiF7XSb5H7Y82F//3/8v0h9/NO3s2/rwH+GjHQ66fl07CWUlV6FieBI0Ah1Nsv9FSEmMxrDjc04nZkDAdL83Hmk8bpw3PYjh1evnQQc/JZNxIUPo12U9H+jZ8lcCIeI51npDTwfrxEM+w3E3KmKuZN7cGrbc9x3776PPOH3msLVD2Y2ABxOICCaGx0eL+Mfz6NA/3o04IhA0FfFs+vsFnAF4jwjFGP8HQ32I5+A9tLLAWogO/K+WJVFqYQIIfv50+OzMA8y/EaQr4onb8B24xmIIGP0azbAlUSYP/DDHKMECcHeHnpefG+/8jA7jcXP/6OCXn9182MSrErwmEhF+BTdIebIex1y4NMizdeBpHJbZaQePTYRogCKQNUcTl3kwyswYfb7vGB7RzDxYxRyNMXc4UAdfJKMDB0omRwT0AjjbhWfeB8zR4JNZFD4RSdD14dgK+UeAyRf5wTfeQ16As4xXHK0xp4EDWflhmuRftMG3uH4iMT3rNKLIXZbZLQvvmQIJwGLMk83TP5pjruG0lhky+ufL/TvO3Dz4TwOm4fbsAicPgYxhLZsHPfELIAeQG11//zH/bsZLOAw9M4P7Tw64NfTb+0EfDSAHe0KqpOT7L2TFMkIHswFLL4iZbnSIzRM/lmHH93cSiXWlAO5nyyzgS7qCRj8/7vNLRMiJwIghA5xhcuDN9J13YCJCVhGkxOOAA834cZ/nTxNJs1bGmcNckPDTn+9MCoTiB5t3FkQaC+iBXRAHONEPuq6BuyT8hukbrkG7qVSBqwPblSAqWYCt491xZF27LxgLScm9wk8pyTwpJEXE6OcmXrQfG/PRP3Y48GfLuKPojQW363lZn5mSC6F5qlrmWQVlRSQAbgKHobuC4qjjmOalD8FCEUURAaxU4ClZZA58zrHtzokFx/iQbMjpeaZXQO273wPAhSLVBVCWAr1Ggt5YkO7awYUa0elTTxMJPT2ROREB3K47i63hzBLd46cxyTx0hA74Mg+1hKyzzCKP7Wz4vIgf+FUCk4w3kDw40OIGHxrw89BJdaiN5r8OytSQu+Hbgta4QauNhs7oi7BkyfBB26EZP1sbG09xfbEpfVAg2j68DnqlJHAd+vilGQGPZYCgVg6nNmLhYDOm2HV2wcdiXuA9IlRwpJJ1zA/xH30drht2M42D3NeIzY1i3ge6Dza5B+8R8Nmkg2Jt2IR3P28stg8Obu0zJRFakmUErWqdNNGyFM3TzPuiUKrwXgY/kqfMFMjua1SVG4s46kYOAkRCxs7z6idgkyZNUxGIdOC/E8XsiQ3KRKG+UbTbZubPajlQuluXr1BH9xHPuw++liWU6BIw9I1wFBZFkyobh+gpAcuU4Vvmc+CViNWDIqHpjtyNQ8+DQ2bDFdhimJ/0VJkH447wgBtDCok1o2P/g1g7fvpvZYNWsU1mUQC/Mzb4NjgHMju6YYoET7bxyqYvIpXAMkUF4rVWGUdHDgkesgoQ5gh+H8i462ln6zaYUym0gAmhSyEXOsAXxKI15KkF/zlrAu+NDxL2hzuxdOAjh/MFTWE8Rab91JHke8lCX+rMAUQCI/XxX0N2cdlHlmVRlqLIUJZQiVCn0JushwL/wSyUmMV8nDRNFV84xAyKraLMBCD14DB0xy+N01TMU4X3LAUY5EuRB1bmNjmemmMDORtFqfX4GBu+Lssc6K2USYI27DC/yR/mvD4FehH8WYfTbJim63WWfXCeA7hEh91TtR/7OPDpth0+bZLWkXH6QC9LUZ0q9oI5OvnBBtgFeQtjO5vSUrsqfpHoZ9B3IUyryHZiI39io1WwjbgmNkWlhHYOwr25sJwHcSu4aRwIuP9AR5nQnCZVWkQOH/aBV9fzqqXIzxt+eeBzmbz3hu809LcSC4dWDiUPfCAS3pUK8Fj3ImYm8Cb98zyzQbjI/iiFjLTzqyFfRsFmD2yyqWDreT7Bd1cx7dbpfxA7jfumjTwUEdje+g78daFN9Bt+0UHsrcDMU5XtdBBw3lT6QHplM9ChJ2y9oZedsQYP67HzG54kOYc8+OABCWjSASyDMk6Zb947jhE8H/i7N2q/5JuxeclUBPkUfWxsFr1Z29ZQ5wAqosh4ZR54FpflVwj+D2ReZZ9Y2GyfL1ULhwQNR7njz7AIWEGmhMcm5/QdmxhVR8/X64XYuqCXmTZBAprY4jmObvCLK5uzxTEGj5DWL7+wrSJSESEPRYqxO3R2JS8b655h6jTLG9Zp2DTUcIwszzm4BPOl8Qt5xGWZaznxVPTs7/CYOrMGBQecR9s4NPjUhr3uxJw/cm7bqm7EElNSIRq6Cpq4bL+dXNjw4eTApeDnjfzmwzb/8YY/xuwo68C3G3giAjlCq//oi0O5jY/AoNFCHqqsEQUfy6wK/4tJPlo8+GjZWlPCn/91ZEDjcsUWHLb6X5Ec5Hf1SUHcW1eEoio8VGIwTQubNA6jalmQI5Gt6ZOPiabbOcCYp0Wm2YjFUlKe49id0a1jY5oqcTKDU8B1VXg8n6963NvwwYwy/L0r4aHAZx3txGlSlqKNtf6LD5S3mw8lVu2siV3Bf8k85Fhm+AKX8zbx/PS3lK9SQo2YGHPQgd+F80d0mddlPsu8ipx990EEh5t3PvaUKs2snXWSivVguQbKDtpg7gSPoXmayI9Xnotsn45zTlNRQlfE1cOHOr1JcLvgp8u8KLMqItw1ZPsYfxxC1DK3ZErKwbPlNt9qHf+fmZMy/ju12VR5V5UPT3yQuJIHgnmnhbVsrtAQOTuZl8pS4DNl++1b59CnaSendOI3VRTQPdBxgadpnqATyJeyz5gew4oMVeshK/kReVCD5RnsRrAO7EMWHrX4QIYB828aHd1+8hHWer0PX0TCLMAf+PBdIJTz8CcfGe8+8OSwZ8W3Dw55Or451QXeJ9ValcybrcNi/jpr0ZMX8yp40vMXck+0Cl/Ov0Ve1yf8rqALcQVyS8F8eIlU0Dp2Osh/xhURCmQu0Dnwa/cJ/e6sWRFQ6Yce+FvHNvM8yzkks6DXht6E/iZ8/iIflAOtiFABnw/ODM+bEviIYKwOrhsxL2gkzpfoLyK5EXg1AAAQAElEQVS0E/eNvFDQvect9iH0W4DpyAtK6DXWrhU17vAxKbKDb+duXp5twk9fv73qhQ+Kwh5JK9SBgl4E3MBL+dkmcM/TrMq7db5Sb7tJ8IP/fH2uI/6Tg0TzY9mN/0bc3PiAZfwR+EuZho4iUpbHrZTUjI9lpqROf9fletLMuuCubr0SMxs5U/B2tKYsofPlpFJy+InX7Q7/wv+t/xXf9V30lUyjVUQqrJze9Uld17CTByq1xky+muYZ/5iVwLtFiEPTT3X+u7DuzMukkqmCvxTkME1/lDWdHd5m5l858Hx5vchzj30HfYCv0FLuhLQwH7ZJYqyM56+vh7KknBd39qAN+UKhUkIgUJCbz3xc2cn1jm2RX+s0Y+OuB4e7ldxS4MfzzCserH4cjLeRG6ILnz5Usigz6RN0d1oTTJCRGtVa07of6pFK4GqdJXhwM19Zkjf4iRh45gld8LpMFVtdydkrNdUdnMeIL3FFPGNsRw+JXRLdO6bv8Py0T8PuT313FANqiV9ZCrqYdD2/6oKNz+xz9q0odNLEnsk8P/zR5PYJ3buM3/PP6OggVnf2jcV4RtPQRYmE1iLT/+LjcMcvpoqM6NJ6G+tKprIUZYbkucg8TUn8pCo16c7Brv3ceRWs4Csjvg5qFxTHlNCKH3hdMh2h94gYNP38yXq1bnfgDp0vBbyV+0SbdaJWsByAQ2vWSq3wiY/urqExUykTtI6h40ZOSgBn/E3URBu+7lrWNKdpwr59tB17Hg2bmjjwQezY5Z1vPSYuWJRxiLGMynPRnb23YfxHPNM0q0Si8sbHlFU7cS+FCvqzjjt7iX1/0/V117/5l0l12sQ3Ht3e3/THX//GB+gvZFlpD/nAWNBIWgx6RSdqwNfvZ/3pz9+1TCcFtGoUTdhhhvbK2vDx/qUdu0oxflZywYN9YEcPtp11vhNUO3o48HtERX7hh5LlDWhFhDpx1fum1+85mv8Qxvqq0HLtMbOGzMushQYaOda+WKO+qGs+3x56/9tdK/VJZlXv4Ea3AU8dGzT4w83lNe1BHbuhe+vP/Qdj5uGCze3PtRYhpqSU0GM8XxQRtFQm/YxidlVsPNcJODpci/2CsY5cjzGU5ZDrzHf09OOPG7puAw8zxo914lx9UKsb9Se2ufHxfiUOd84Ovm4fyNPIfRN4ECw2UTLoci3wIhXo+F8gz9Mk+8Xn50Nf/jjD2owpoBHaLbyfQsBL/tee15eqLE2dDHOwXj7s0+jz82vVyprRE1rwLmpQGMYNQy0ELyf9v//nm7JedTr/ZqzCAdnDfmnF7rVWvZJn/ex2YFdmyXrrUHuwBu8Y0Pp//faiaa60CRKhgu0u1JklZ2VMvC8KctMXPFmmG7VekG+Xc9FyCmI84WfTjVzz8flj3Pdhz6LNsWB+oXlHl/ZF++CDj60bH9ePnzpJSQmV7jUbfSwESCWvuHffgriaiaui21fXvqVqPdEqdCX7pnNTx+GM3/60onT7ssDp5vePjw9873PMCagZ7jZq4x1ckxxn01yGjTOSuGjAon9+IkJTndijPFgXP/WA94W4XKgrIkI/frzp7e2DOaF/XHVQZ+kUiGT7lPIcZwp6lTKljZy5Upv21gd8KXRKKtjwQt3xb//tv+j19aRGLHWMvz7IoXejrDLP37+ftLCHWa1riVza+c18kCeto3vrxjxYP3dib2edtN5KKRotA/xiDRTzZVDZp5muA76MEPXqdJYW8nCpwvcXvXyrsg8495/Pqe/fLgZFn0XX60XLfEG+rh3f9nzI6Xo563q9KlLy2cO2P6B3jHmGSXiZ5wk+Dnjax9hUF9GlCOHfTRU9Lpxdnk4XlZyA8/w2cJi3mbpIBTnoWfGXnbja2YMX7D6VRb99/11n6kEp1CDa2ac1Pih/fjzwsU2dGt80S1ZtnGO6RnMd/vW56XHvzJqVjJnXgN+IxC8bvO1j/cmScn23QOMgzrzGAIJOn/MCmss0y+vxsCvx0siHjhHb0fcHdvIZhKVw7vC/cG+IGDKtDp0N3gK60sYaaBjfVz9vQn+htieyBM9d4+LW+w4fTRPx5XX6i1z1YB9k3xC51nf7+hndpmWkXlWvMu06ha4vJ53wN8sFOvSfMlytM3YpmpdJ9scFfzhhBz9XfFkYr4M/M6VY9J//8kP//f/uU+8fYn6hpYKxkmXgqRjSz+YJFcpu2CHouG39wHc2NeqKTmeAF6TyZTipP/9DX52WyGG5mhEpASu0EKZTKUErf2+gA6/gQSoAlFIEhHgDnucInk1BT70yoTk24SkiZHgpFZGSQgzzJoG0qT+5U0TQngAMCW5lQcx2RDy7mPnP8KPzv/plaKkBl54zpkHQNFBUxOiQft7084oIjD8hYFUmDsL8jpZG+wkzMIPDr53xWhLBRINn3g+8gR8UIHUeGjQbONp4fsrpZ8/VPzPAXMsqLo+5mfeKkqepgr8oIhgFL/SnWjSzwFupCa9uEYyDx/jd9PNq9Bnfr2Zj0yU3ZiCraNaPcJ4O70gJjcwYND3PwefC5PiZsCSPITM0PW6nH4FGsIrrcOAi88BhPPRFhDKSmU8ZPE9cdPP72ecE7GIZ8vDX4AeHZiEwABQlgH0PcA4YnHhj3M4fmZoquqKNMQQcsHri5qbKqhNB78/mPjfzAjg0JdhWx27Pfsn9fm70uWC2zqWQr19jfj7QzYH81sNBwWR490NK5tdTgmkR/GLANDz/VzvQmfHvFKT2hWBCApsZ8NDkQybjySyjKJmmIgX8SYI1YLqn8eb3rjaCr9HXBZrRHwplpsYVUkSo4EvTZL8vsh5diDgxu5k3ccHCgI1gEu8HsnbuIB/4purFptEzeuGFR//wGhF/n8uje2WfbCiakfHuCfYh95mHJ+3OwtEoLlZ1BDxYnDeKOPPH1DHP/BnXum3a0dvTjo3Ez7sLRegXYihLUUXOp+gh821Y68KyofrBk31vZ57zoXEbMLOM+KvgiAgW/oMNwqbCRF7how/57NvlJ4x90s04Cj4HAAvTXZYvzQQDXU2lxNCfQjI/v1pDXsxHn2S+I4K4PJDxUPI87IXOI+jH5xBdvqyXnYMA5yHLyLB87wxmxsgZ81zBIZPUr+s5nk9e6HzyIXm+m+UqJUeHeYNd+HKOlAz0i0fPG3ZEPnFNU9VCnnJc3G87dmnI0RTwYsa8MD/YdPtuPids5Kl/b+hhpxh2M25Q/tNPQLoPPhLWFGBEENO/U1RvzFsoREsp2tHRzvvgPdKg6LZjjw1+VjUWqU4TNgl4S+xiP1wpkFzomJ+IUEAoIrCbcXTxKMMW4MEGrg2fpQoFz4yeKzortj/CJcDzMmGDSafzaeglwScux3YpqYr8/pjgPDBNRdNU9aAI/hwHDxr0xGV+un+FX+C6a/iXcQhavtdaZX4NZp/25sZFpadEdnJIhd4EAhcxcI/zZFY5lgeMfyn4j2KPmLiNvzwU/M9aKOCWZWIMahCwzkGkDg5egUmd2Kws5wCWOWyI9t3+35VZNE2zDnIkS6MM7/bxcdeDDxBGuszgDuc9BANxoKeIQO+FgneWr199Eangv4GrMfKcAt4u227fN/LawbtU0S/gMM0PRCfy3rw88XUXS547Gr9CKujQdoiIgfjOR5g7H7HNp9fEiFDCm+21EXe2sQv+hU1QKQU5C7qYgQkJ2MjQC0X+Bfvbft1kGFrXLtvHtn4WndLBgfWOz458d0gZJ23+C+2vEHtK/EzjGgUhtCxgQ/8FXxT+J/zAH6E/3r0x2wYvC7KO8YAwMFm6Xl5mnU5JDKzoR2xC/L4AP6kTfxGBr0w6XxZdOaD0xn8nYSabYOsvs2jnINu0nbfNc6MAPUhKjqkZWx7Hpp0PipcLfo9uvOk7DoRCgohQohfP69BL3q2X+8P5Ymdz+sUG/ibnkIzEpo3DlIO7ZB0K+FKez8bpuQrREdidxseJBx8AOF9jTh/NMG4PPmjdaahtwLsPEjqfKOY5FFy4m7cJv3Hb2Ez6wCwz5YOEmdxmTU61Yp+Q51biNoufGzo94NFtl2O8wmhE0CfgEyZFf6B3zy+j/0B3Kx9YvzjcNX/GvbLZurPxqXWRP8qclor9V+CbIkPmp5T8ea8jRuZpQmdNB2u1uKwr+9ed3LizGTKdaS4qzC9ZB5zlN54zm9FgjsYvMbarsjEK3i2vh542BD9x3LBbwydQohwHPrj3xuygLyKGLxV0Ahh8N9Cm5mUCTci6b/yKCFlH5lMKo1Ki5+DwasGHGAb3MdZeRoXK5Q/+xnvAw4MDNrvUm/+/wP720MfbXf0nXnGZv19xKg7enu3v0sBH09EfxELo9duEzzMpsB1H3J1YMX16FGGen/MWctzletLr63ODv5KrLb/1aNiOwDt1C2xoRedek8RgRmpZTioFHYDPcBvjjnXPs0yB7IKudbNx2Ob8cONQ80FcjPUd3iICdPASEj+yvtxKSf322zd9++1VM7pzbjT+AOrEmjhPFT3eFNGZE0N20zGf5tFzjMM2ht0BN1XyZKsc5B3kqrsaujoc9143sdHL64nccdaDHL5xqOC59/tNd/hd8V/rAU7BVUZ8WW8vL1eVAl7l6D+Rn07nRZb7IH+8/XiXZU100RFiZT3+4pDZa4V9q2tXJ16sr5LocuBJJXpZodvNPNgyixx78zSTx876/v0b9EIFJzqhj2U2Tcn4nddN083zG0r54mOu5RLXTMyDnuzaeOsDj1g7Oi0iVNHtDE7T7BygGEclf1jXTIDfRuuapuk5V+DwgBvzTc+x7kPZlXp3AZd5rPC6ro9x0LaPeqbBf5EPjuxPr+jyxLoMCql3fvpz/HqG1ixUSPxsyLhCKfDzM31Jrpg0z5XnGP2NueIxmDBPCzm0j/iHTf8AA3p+Fw5361S0LAX8Idub39izDPtaZvP1lOcuHyoK5hoxYUQmY33bLyby0OWysBZdBx+/dOa/qD/hEyCHaHCjoeeDmLIfGO4btpznCbox5o5/qYLOHuhqw19sr5JFzETOWSf8a5qqKnWZ+xv5kRJBuJtaEzgq8ixynN2+Du1rSm1WyRMfJVbWsR32+zjcbEyISOAnHeBxq3VGJ4tmeIh4xpb9rGI/cT34AMVN9ofmhBVSZvIu5sw6sT5mCUA6TeA9dL0uuvhfiKWg+04MkvsZ3ZlvvCfs3tgwWKcTdJzfd/bFO/WDdfTExAR+/FxKyjETAR1yoecd8H+nFn+MGueu9fHAh1DIiLsHfOy6c0DtQ97DeV0ww9yduqfh56hi6K9zGFvqhH4nOQ7dpFTwn7BdHy3hpNACvE2NvlIKeoAe+fad0y/nwgM728cso+OggveO/qz3ipzOEfYrvx/IL/JQhNfahg2KrONOfooIVfB77WutQyeHrzl/+19IbuQn832wjtgmK8WC86A44Duow2qZwRWyLwkFPkaeb+hj1R09HejZ8mUGMkkfH9gIXX0gx2BLz37PPY5DPuCsyBLAdzrtQXcB/gAAEABJREFUi44j8WzdPoh7x76styjE6KxSqsY7fQXZM4WP3nWQC6wb+8AOHxu8Dx0DLdaISpwiPbHfqaXuetqrKSJ0Pp0NJfuOaQf6E2uOWBdQl+pUlZFKiDUMfCP3eh152ioHDtBwx0/hY7Mv4BsNHUsBXnRB/fnFunVn/2D9b9RQ8zxhn0W1IlNHofxUaJ2I9Qu1x2nUXcl8fANcHdoBT3XqrM2LXjncz9I0LwX9e425yX4vroiQ+TufL3raK9ERWoaO/7/Vb7cberM/H9rQ84HOsuTgJZHz27dven78KUNu8xKR5K/7mCcuUCkieApllvHsPILqic2DPNHJE1Ihx1TqJimIpSJxX5Cxsh40PigKe3dallCpm3p8MWnVwkHymXg/Uy/fH1+Drsl9+/461i/YRKYd2swrZejJPjXhUytnIW3oKzVD63K5aJ4XZN2wPSfgILLPTtNE/0z/Kvuk9avclOWh0+WAjnTmA3rJ1I7PIoDEXNvOdiuZQ88loQP+BzFhG2N+8E7kscr8Zdh5WZ73jAQFTYV76MqHvv/Vv71oYX94XpK16Q789HPeBIwGf9M8yTQVQlaNq5RAZ533jf3Bprc/Dn2888zHCOdys+zYW8lpzoGlFE1z1TInfHe5duz4OuxD37pIaqKNtmpnQej2O9cXwAi5FeI6hGX1/vbJuuiOqkCmC3sFxx8kGBf2uoE/teIQG/5u+qFQEu9u9p8DJk3jAX/+o61AJyf0fcFvM9ERsOIiNHT7Aid11Z29CssatNuoi9SLepNWaGy2Ox9rjr3Kf/z0zsfnt/cbNu/Yt6uTYwUP/nFu29iPmd9S8ud4w2aiZpx0fumalp3YD4kcbx4f0DidT1qWCTk0xuZpRnc0+mZ0W4nnE8/6eSGGrDqvGxs6XWb2VadFc72gox0o5ETuhIfWLSldAUnWgI7e7ccHDvX5wYd8cvMntv3LX/54AimGrnnR77+9sF41/fv/4UM78EoUxkAHxvR5VASIlUMPJSdtrI8Jg86lEaEAaCeH7eSDBX+1PumS10PzkaUoIiVgZTzo/TZy2qoD3hrrXkfHvTXZJr1LNwz3zkfzB3uuzjr0+58WlWnVcj504mxkmgrC9uHbEz4e4J/nGf+s2K2J6fgafv2GNqhBEp+wbz7YC27jj2arMmZwVEVUzdNZvjq+e7m8apnPmupZ3jfcWadeXs56eXWb4UHYmKn4uGN/niZwBP6/6wHsw46GbebpouC/jk1ax2YIZ70t2NG+esb3bfeAcMcipYTOl0XLUtVRQrM90AXDEAOK5zt7tZUzD+dBOonfzwHLdMG6hu++vevGR3XHMWgUTDVsKUn9fkVHdPBjvF+fq97f3Hax7BIfOeBJS8AVPaBnPPZliUnR6YcR1ruE38t11vffZn37XlSmXZ53Jv9iDmFOmaeVGuHgwe/v73fofcpnmvdbl/k2rP+YIsDZgPP7Qi23D98QNhZ799DCWcuCf9Uy4bPwe5OM0/Jlpu74itdf+4t9cKWGReXoR0p4TXzAMkSEfFk3G3XSir2GjHSyfEKv4Bs5cBvHav4BwL2hK3TSuW8jd3x9wQTzHuTw5/9Sw0r/nR6hpwlbnomXg7rmg+dFXlOW5TTw7z/PdsyjJxiH6wBZz7SfbMrXiTnXy0WW8wvn/vr8HDy45rKvWBaPXS5n+G46jlWBraxPKfivwk9BtqppqgNPLUUn9DwvkwrraqU5txdqBZ9z2ibT0lTnTSP2Tl3zSVqwQ0GfpaQiwR5ubTzf8X/rqyOUcfj+9vaDbxEPLchgf8fqerDHvHFO02DcfNpeD9sBJZdi/gpyoGdy505fa5s6i1InF2B15NvQ64quV3DdYGCT+iznlX/3fz70+bkrYM6xdBofjRPfDEUEsAJW4BdzoUH+tx+KIfPGqPycyOa7uMY0fkUAxPvpFFqWWaUUlUzAYuBjSJBFx9I8hxKfa/i05UMUAShfGaGIkOejdvlCPG5B88+Tk8gADvyh4TOGnyb0E0GnQv7Rzwt86ii0ERUdAzQaHTKMxw763deB0f+f61d3eALjhvsF38GVIOEHRmK0kkURPOez8ShfHUTtZ/Ozm3FG8BvYoFk8QJgvGv0eC8Ful+d2FgQrBLJyO9hkwb7cQsgOvLgieU6BQ+MyLcvphdodyXgC634bwYscXUPxHiuZGncMCXV1HKwPbxC0Gg0sh9RJxsbRODRxE0wRA4I0SXNnHAeEYb+7IQqTwARcwwEajDfjaFIwyy2tP+j7WcgrlAKrMp0+no0ln/A8ut94xOV/vYRKWFp44SfG5K5kXomiAqIKboYUGUpauIHnIJlZR/IVIY9VNjvJM8OD77FYchgF6xRMIuBADFMRA0Ks2dBuMtvi6jBj3joTyOMazVOatJNkA5lRgUBO809Htx1Z6QEJqkGPnT5w8t4gADnGu5wgns+GlSBB8B8E/0ZbeV5l2plS5CHyh7IEz5ITW2So8F5KqhJtxoUKRqGwspFZicyDJHNgv469xBWKJ23unu9WmOtWKwmzFCUEuQEnWldjrm3cYNA6djLnUbVW6Bf4SVmWhq5My3MZYtz9oYauGjysLFwrG0InvgN/s60agzt6bBRfBweextH8ziKJyw77OEZ2Nt0HukOE5w+67AjcuQf8dnVgm37x2mEwA2lpvQv+/Mw9hXxSLalI3oOGczmpz7PlScHSaAd8uPBZ0eUOfxsfvYBWQq9gDOvdm8HKpm6mWPKYuDJDHhsJjWe/P+dAUFw/+enwvrJgWAemP00hUNFCRaFgvB9WHhO4+3mDjwPZpCef5tF6DUkTSncRYX26daa5v9YJQwa2DPzqQFNdGQGPBRtV8ShfEeEbMJsO/CYix7hlqcgbETqfT/JBbYVWoc94GrY94O+X3joPHnNR4OLVskOUeHPCkeo0KbPi3/bzDV13NWRtCuh26O8yvtuj6U4BMqEU69g4GjJBTtaZuBp+5DHb7kKRaf4KDmj+qv2a+HjyUEccduhEhCKqxLN9KJRgcmvwlTJ/ESFfGakO0baXsag+KLQf9gfrR6nAUpZvnormpQpwBVOfNBNcVdaDC5IKTIW3KVMFoAm71JTcCj54WioFewVr1wRczdDBJqnvhzofrT5+3PXJR1EBcRAfK3lsH/cdfUjTlGPxnuYiCVl8C3BNLo6KJja6kCZvHRT1xApyWQfNgcYM66YRY4Q7Mgfy7lIXOE/IMQERyIYfNaHLog6gC56duK1RhAjYdNdGnNtXe2cyMB0kprvwceQ0WqVAg6e5imFlFniL0VDt4K8z4FzwwP7si4d8HXwH/QU53Yy3oZuIVJHk3JxsTlNcIXXsy5N4lO1RSqiU5LlK6GdCL5nMhM0VXY51lE1w570hI0CDlxub7B06tVYldoMFBTQToeyn/kvmr68vbHUoc0I2CuG0/h7yuHOy/XWicDKOeZ7le0bB3osq8gRMW75tW+FbXE2t7zxvunMA+8kGY7sdauSg4HB15dlm2+B7fRwSvPCjDWLG4X+ZEOiiROJLVbXOY3Oycmggcqnn7OQ3+7Y4FLQ8AT/TNIuwltSh3zRNwXtwL/jBRO8BTwf4KnqcFIJxfgctizQv9OEIDT7sFx1/Mp0GzY49shRwVXAtKuMZeHi0HBt+5Fw7z5OyFC3cnWtKTVm2fX/o5vgDrguYnPkAfmij0PVfrkbvOqHbM5upkoU5KcFX7+iS/PRFYf7GQc3b25duX6uGjTnQbcSWD0g+/T+D5Q3mlgo20VNdZD04x8/E1IUPBWcOZBY2F5nS5+eXvm43VfxiomVJdCP0vMLTMXSxwAtDwIAKPZdM1empA4iMXHfHv6wfIdODALiB0+tNw84P/N/8e93trQDf2CB1bdi9o9s7m0Pz8AO57GOtcZDARvx0WbScTprnih6Kal3GvC82dncOXz8/yL2sxfbBiBi62MkltSx6eXnVlYOBUkKO2UjhV6smNhzTNCmR4QwNj52vrAcvl7Eu2Nd3NjQP8H5aBg4SGh7T9NSF5xWFXoG/LLOS3HSQRw/8kNJBSa02c+h3vc769n3h0GCSdV9KkZjnFkpkmoYPeWzwEwmVDkRRRpH/hZUPSo1rN+5dWuYrOK/IU/W8gs3bXdb1Sp1059Ctg6WSEyxXScbR7TsH9t4AC+wRoaR/gffr1TIvCmRQyG6ieYH2hVyJHGY54MV2u92gg698YCMfXD3ww48fn1qxQyZzwRE4SYG2698H/Phf7DyI8Qeb4k6gl0yBVrWkfuMD1+u3i7x5nqczdj30IEd0/N/8dPQNq6pT0S/dDduQwxSpHkWK0MsVnby86HSeNBPnSQK94DOFMeMCnWqddDlfuc/k/ERnu1Zs9iAGV2qR6BOyQwecif/WnMjFqSD3JLSC/g1/aF5rRGzwAdh/CPDBRv/r6xO8gb0WnTlcsc4mcuSCD1T4sQ1f+IjpWLjfNuLtod1x/HnTjQ8PXzTbz2uQfcjvrTXqjF034F1jBjzQxdyNvge62qiPD/y9qSHgnXxSsmK7Ge4aY8QFMei4OnDKTs4yTgZlXc7kl1qLnHO6wAHyE/nAHwhOxITp7ejnE97e3j44IPnSA9+ap6orfp9FSn71rvHh7o+/fYDrIG+EQMWYKWnIcJBDBZx92HKiaC3LogBkwU5nctHlch5rzBfrz8q6+8E68YOP5BEJVIC3C3PK9eWMXqdlUp2rCvmswtMFnk3nA14bfJ8XDgPBKYgYRSkdPDt4Gg2egTPPHx8PZFt12KfQA0CawOcPNriqFvDqZ//pdIHviw7WANv+nQ9A5vVyeRkg1oUPvP0/Z7v5ELDAI/FQWRcXPnyczovs1ztrs/PbNEmVNSHgMf3LxKHVyTfJfSZQrJcXfPvl21Wna9H5Zdblddb5ddJ8CZ0uE6rd8aeNfH3HP276/EAexB1rKDlj9b+oaVWRE/SqErsF/jBX3iOV0D1fLvjuQm456/J6BS7hVegq+PjwiY4+WL/v9IUmfNpxtRE72wrdu32toZc2xju88wBckXPbvEzEe2Vcsp6tJxFHXufu5BDSgg7qgZ014o6/rfj8St49qCFqxqjHSoQe5LEbdaPzzg3YT3zFe4iODKYnYKOmfO/IdyeXfHx86O3HD/UmZKomK/v1hr2zpMCOkJJ99saa2VkzC73isny25Tv57gNffP/x8TwcJdYOJjyIr9vnfaxlO2tOKOWrMzbu1D2ZTQWeTEvkJcSQ7/aFeZ50xv8VaIw5K/HlWC0l0NsC3od8yO6Y6F1coXFH3vMZe+GPiQzWr2P768s2+pJjxHrvCH0nZ6/UVV4bQEDsh84LPrynNtbeB/YLBhpGmOcFO02y3PbjG3nd8b8Sj5ZvfXR4Argv6Cuxx6Ev6g+3P9CPa6WSBQDBZ5d5tIwBgY69OzSSl434tA1wXAWy1FpV8cXL9cycSQvr84U8Oi9VmUHMzdwTvIHtGn74xbOQpZLvFglbb/Bofu/4yH7cVRJ6S1cAABAASURBVJmXCnxwAeeZXDHp+u2q6+uLlvNZpSb3SRN52vLdh00lofs2/LcrUsqssk1W/OXNuf7jpk/qri/yk/goFdQyG3vfO7pa8QfcTEFeBZNO0HH9MbF+Tdg6MtyNboIGct5sz5IFGSvyeHzX1+2d9ekTHa/0USHOTx7+9scf+mTNeFD7PtB7b7sS30nk3Km9HE/n+axv12+a66QV/78RX9bLbv1HKOk/Xa46v5y1oGP73o5sAof5/yJeGu/JuvcgFsXacbDuOW/VWrVDU/h0RKjAd0f3DdwRRTP+09WHLImsgCipof1BaFk0rghwkI+8Dj7YF3ueVFXLLI/Z93b848FB9QOb7PBi/d9tV/ojUsZb0fGE7bxWVfLrzpjz/0Gd1HtXnabRImL4DOWkPOdK/ry+nODl0M6GbCeHBbyfWPuu1ELzXFXBVws2YlJBDoDVVHxTVu7EcUEHL68XjX8FOs9KhRJd2ILnqepf/nzFVnc+mN+wtfSn36/6N3+66pU5E2tW4H8d3Af63ak/bviQbXSQByLAlZX42ojFXffHXV/Uu7ZPY7xZ3z1FeiFvNkULneHh9fWsb6wLp6Xr+7errtRFzi/jo0HdlfCcKUXZFHwQL4hSiu3heoa4+jp0kBc455eQx2vgNE3wDw3mHdQsldy/LEXznHr9dtL330+aOWwHXBFShW9cUh0+Azt05GvY5H7bqbu6CvgqOm740efHp/744w0ZNwm/Wdn/OK+v+McXHwi++PgVMOw5BzJu5FjXD15zjiZq+QN+mzp6B4Hc73X5sd7pg5c6qSDfNM2K1Ij1hdwS4r8oKowv8FIi8NlJ36lHr8TsmTXfd9cUL5dZp2XShLLuX01/+8sHe1fJMqbg+mCfgr2/vc76/i20zKkLOT3BaV/zH3ZY18KDfOaxURd08kY/qgo4//Tnb4qcVbKozif97Y9P9oZNX59V/+k/bfr//M/S//gfEl+lbkXOAqwitG4Pde7X64vOrAPqkmPk4TygJO9NupxP5CBw42v2u1JCZnxDz9t219E2bcT2RgzcyBV/++vfpB70bTqIjQm5TpxzzPOkjY9sbz9u1AEPBfXxt2+/61/+5b9RKZOypHZqmgXdXtHXQr6rkSq0js18n8gd81IV9CUy2H4ra75U1O0r0ch3B/wRd+iqAr8s9j33SSv53Tnji7z3wcd/3298pF7JIY6fO3JvyLEssy6XE3u/M7XMC35atSDDiRrTNfi3b9/QzqKPt03/5b+8QTPlqxFMBT15bkFPpRY57nb0Y5111tJSigpjV/LE+XxVZCUuN33gp19vSbzvvD/0CY9dXa/Xik+8Mr1Rs29acfONeMg8SeyJvYbcyOcEhtq+a4YmLAAvZYhmerN67/DZn/lg1RhvqCUz0fsh1y3vb7tcq3xQk9ZS5Hzmea4FCDllNY5t4EpBnvlf1Dtvb3fmP4R47Bk6+Ags7Gt7P5yD8VcP2h+cg/xHZU/eQl5X3lkvNuzI0qe3t8foa8TqcRzo4oZONnxJ6C3x0xN2uWgmf0QE+n0w1uFGwtyyvS1TRBmyvr8fsq9GJHAC9y5UgWabUvgJTrRRe36yJr+9b9C/6Y4fCB0HEOd50Z017Mcf7+PeUFrHv6dpUUHRy7KMOLGeDvLRzgdf0z8T/96Xfv99pl6oSmxuedzsY538K+iPhhzVeQRcHb+VaRA7G/Xp+4833dgvYzz5aujEufuEP55f8AEUmcga6DtikvG4Drefvr5edWXPWDGez4JP56ppFj591oSfRDALOc749eWy6PJSxKteXhfy/kItD3CYqlvAbZX9oiHnxAfk57wz9l5h70CvXTlwzvRt8h9nHeQH1zVuHQwZiT06dn2MOfaFT+RbyQ0rtaTj0fl556x3JV4/P76AvetB/em1o+euiXVWvejf//eVHKcx1rsEaR3kChGHc+U9PbbDy84YmsVBIwIeGRSDel6uS9ySrgldTVORnwHVPEu2nfCYCPyl8QQtXuGfZ7+7mQHQNfwGE40xFDKoTCXHPZkXtMTGGYcipUKc2RaFfVrFn7IIGz6bdQXK548dLOL5HAEjcOCFvuHA7v05BEcdur9a4xnuDEAbODIwYtU0VZSSjAOLM3aUYxnCXAHru5tAHMEv+n79dAAPOynzfvUZwmARwZT41f1f3T0PthXxHB/vQFgON7+3Zp77gImIcQfkv/qJiPFueFgRIimtZKzm+S5yHGQGSvrCTYGykZm754ggFlcnifq9oabRDqsQndBp/ICMn45+/BAR4kem6fdfrQ94kLgjpDBNGt3Ec5MDv+t5RaQAwUkO9C8BNgYiuPGro9dfsHBDp3/6mGM6OzafcJhSwMMc0zCOhCmmGxi8fbSIAD8NOHE1gDM9zz6kERz2IeNlArD4BHD//NPgx+8dHTSUNPjr7vlHG0FTilH87MTPah34V4J3pwj/NdjhwTj+LhvvMaR7ToVlebzhY6bn5jnPUSki5QsxCJbAlwuBWrFvkWUDHXQbi9GOjptK0g9vCo13dY0rIhQREj/u82MpKQceqlQEz6m/X5l+Rz8Q6OjhINLN204xFBGqJI4JmbOkeH3O8wP4Swn4xP/8zojnGUdEABvI20iMm1yAGi8kfvpNG/eODawDz3Mi5HXMS3gE3VMuhR//3sYYXRGhLEURvEjP+89nyxsI65FIoauEz0kVOUxv8AIx85PI7z7/taLt6edkrriMZ6qFouGELSYpZJUqS/I+a5qngTMi5JEvDl4eLHDGYZm9SDunWLZaJ3ggR7E5yxIaU5jlH8M7V4zGImndu88m9d3zD5Kw50xswtx/pzB9Z7P9RbHnTboUSmSd2ESdlomiYYHHSaZlOT3HzYcMgy/sbJ537vNckXEC3otc08HGJNBBdTzWKl+2USmSaaxUbNZhArNA68TmYGEBKwYAmG75OaIMGxrePD7YzEUEEFAmrTzjtqCXSZbTA6GQcZsej4Mn457RteklMlbzhQ4LzfM8dmJzsSyzBnoEbcTZji49/uQFf0QRXhQnfDqNCIKA8jsk5043QYBN5EE+AhxedllfG5vRymJWS6oUqWKHVzat18sZ/pO+lOWuqCuL5JiZ5xSY8XVI8BMR6C8U8bwXECXP4gqaebUP+A6QVnxp5fDLvmn9NXw2UvrJujrvBzlomqqmaaI/4SGHzncKZykkNwoLIdOQkY8HrpQ7C7bnHviV8bn4mibDM4JSzNZoyeIhDZx37Pf06x29HDKfnZwh4AGR4QUK623jkHIjhxjmoIB0bHxwSHmneG4UWx0+XIR38q9ls490EC0UjLZ3Ie7iJ7IOQn6GHiNjyOj3NOO2WYj1X4OfjY2JxxaK1VonbLfr9vMQyj5yvZ7ly+sDLqKODp8ybeBvQ86DPhdrE5VlwMOgz6TOs98xG35p3Bub0hvF3Kr7OIg5tB+rPNc4Sqk6cbgtrtXFILK7EFzZFVTks6xDBIo7cQgIGHhnYpd4gJY/TB0Um6KwGjwg6zxXWQ774+qDx4fwE1HId+7msKIIt8RGBJmkiJB1xW/GEjmFnJJxNvTPEzBSFmmeJsYaRegXG4cPCtFNdQKffB1Dzy/XMwc2L+5g83FD3p3nBEeAqqsSBJbNbaMAfuA3JuMN6UExW4hbJsg8nSjUT3yUkExjhrdJaovaXtkk7Kx3beDf8SHraic3mccsiR+EQonXcB8yxoiDim4TPxFXRMpyOR4fxNNBXDcc5MHh0Yp/Ttj4xEeISID58TRQg1M68O1Oa+RI42F4/DB96MgxVbKqlEnJXTKt4MPbWYUcJWLMtBwHtvlOrBpBRce+7xwO2F83NpNTPckb8pKJT93leYoU5IcdTTMihs1st1ColqKZeBHXyunUnY9vBzmv4UumtxGDB7EWEUDADcisv0RIVMRB1Vnn8zQOcuZ5Gror4IwIJUqo5DvLsZHvH/huY76ge5Az/NyJk4bvNozrd3FFhEoWJTSiQxPGS5WcC23DAk7LzLBe2JydTinABVpZ6Z1f80w+Yx2r5FjntQObPVjvOvpkGJ+7S0yIaCqlg+fM4UZVdf6ib4wxfmC3Dv0GvyuHpnfWygbPp6WyETzrdLqoHSlvyMzTzM5owRdPy6QFmAXdHiSJLw64LeOQKaWRP7vGlZnq6MX6WdHTgY0Na9o7Gz7fzUMA7X7jnME/LzM6mQWbtFBGQf/LiL+NTWIDZ8GHTssJuGXEoQ8LI54+YLoL/IoLEeF3oU3yM10y3kSxmRW9munUlY9ZM3YupdDXgW3kxzv+tamUVGOyZfjiUPXDm9TPD8ZWJcaKqByqhsTBfkbBDMl886Kf46YB2XT/E7ft9+2bN+yz/K+3Gr7yWL/4wPwFr3X4HmeSut86Tdr8LxywR2f/ciOfOl53bCjyXmf9WtGL9dma4W+CGSX0WmvkiKZKHDrGpmka/YESfsHjomrMa8C6z/l6JQ8XdHGmdvCcM3WM+5CK/MaHgGXCJlWFYDnhC6+vL7pyyHXHF/0HOBs5fQPHffC6kX9XlZLItSDfjN0uPF/BMSsi4Nc/OE6Y3132OdHd1Qf/07QAW3mTDF7rBJ5p0OzY5iAOGjIEMhf4fn//IhZuwBtnQLvIMfuc6+fy1AMdltn63Mh5tjOTFCn5ELziZyFhz+d6YeIdGxzkWsvWWmMMAH4O8sv7xzvrwydvXSfnDw44CROtHDLZRoa/+GMKax/sMrfrTKxdLidkOSnxJ+vuziHVxvpgfYNs5Nuv25e++NCZmXKcOAYcb24Ffi/XM+xZ3q7EjSOY6cbNdGuVCu18Ts0zukRv1rPt+sDZDtYRkUcc1zvyWa/Wp2EX7L0Rw663FCDETkES6wiB6rUQb84REYG9dvwpiA/pxmHaSv6FZS3kjWmalbys5EzHkml0aCanJX5+e3vH9hs6YZ0oKeOPSHLYBftV7FhlOOv/gW9N8zzeXTs0HPkBrTv958sZWGKR/LaTd2bg5vmsGV+V0Cp8B/gTXiqKKfgxvYN38zbNM/xOHMAeMg+YWStrZGbV6XRm7ASPJ+6LYE+BTuyDj6HHA9l/tUYe7Qr+E9dBzN7BY3878JfOh3u5xa7eoYVNHuuNnHbjnVlR5NizvaepEAMp82x6vi/kwPP5RH/VPDsmZlmeWmY98LkHH/5cW4BaM4ebbhmpQozMyGift742Pg7QpZncu5JLvvgIaL+13+ysxQ/0+sUH9hUfOKjjbDPXqA09+kB3JdbnadE8zehpx+6r3n+s49C87RM6mHSaX/XgbOAGbtMcdkSxNz44T1OV+bJPrfCybSvyNzX0IYRtwN1Zpzr5LiI0YbOIYA6t8G7dLAn+BzHyqTs1jPH/ktN6uPGB6E5cTdi6MAfTD92eyW3WY0TItnarxP315YIuU9a78Pcde5mf3oU88NZ8F/66a0FvF3zuwjoirn3f6d/wgx3YQw1lBv3mBzLq+Krlsg0jYsjBTdOoAbbhhyIReQ43/bo6Lx2+M33qAAAQAElEQVQGgjxRyOkhAt+tC1qHhg9Q30eEOjrLSG3Y7ItDV8veoWsdSzHW+Zfry4itaZoUEfDZBm37kLggJc/hEV0UYJI2uHreoeuxDmDCU2QO3bdRW0kTdcfpMimLoaSnvJ500NEV/Jb3O+OhQ0uKCI08dUH/yLjywcaH9I31jxEF/4k1D/GEOiSlXPM/2A+uyBqRQxfmyX6S4AOIenmjbv/UgzVqIQ94b+5+wxu248tXPoDahh53bZRZFRy2C0L29xGzyGp/XPF5x43nWi439+/EuPUX+EwjORqu84HDbByMrawzK/GE5yjYQ56osc/oyD76YD/mj5h3YiRgrtPCD+Gnhn66/MHSMXeAu+FXpt/A3/yH2si/7w9sW/X997Nevk2sKzP+WZDgkHV9kA8P9hqIgVgBTqnWSfNS8YUF3SdwTYEeC/44cS5z9lrGurEA09DT/XaM2P78OGTZujZoSJSI6sRo42MlBAd+dXQYhfFZJz5KZAlZJrcsSW1SlPhNB29rwk6N94ov8oy+Wm/4UVWtxhPYto8xiXng9VyxhnzdPsf+YF4K/oB2WcM+Rn16yDTFdbAeuDX05Tz3wIYvLy96pUFGhDj6WuQ4igh4ObSRD1vfZVvZn0tJ+A/5P0F34XznRPxH0BPS8N1zkf8XW/76lx/Ev/C7L+A1Wpf0/bcXzeSrhrwLNcI0SVkbfG6q064XPspH2YHsOvD7g4/sGx8r79TpP37c6cOW0BMYA/+835s+P5run5P+x//HG913lVLQk+c3YrrpwZr7zKuH3t7/kDBQgKMjA1DIuSoi5br6RA7pQNh3I0KOoQ58wx6f5JKP93d1mI8IjX+9bz8+B34XOl2lE75i+KcvdHld//HHh9wWasplWXQnn5+9lrIuF+JcvkLoq8k+1nsfz/TIsXSmZgr2+8dx54Pph55/vHQf9ZZhl2XC/l8ScXcQA7fbBzp5IPehgs34QQ+HOoYecYjtrZOvz7ts94yqzJT9zTH2+LlOR8AU8XcYCN9e8YeMmVi54itXfHNSJX4e1B3Os57f8WWhL9ApmIskA7fx++PYnRzEsqcH61EHZ0TCA7zhD5khw02sieczWHpXspcbMOj/gd4erO0TNE/sEcWFKcAlWh/yCZu6HeTh9/cP/fWvK3o68Ocu58obeeZxT+ALOq7y+dPOR1n7se9m3zJEBPjwZT5+v7+twK/ocKMePZCui2FaSsjQaYMP9LaR4xbqDddK0zxrZT+wE4+tIwuTXPv9ePuAnw38xoOOf+b0G3ssjzeQzXPRcgp9/35G196TNnDtzBE+Kc3z02YRIfGz74cOdDQRUH7u4Oh6Xh3aIexL7JM2tbOnks//mBgR+Eilpd9+ttSvq2SSvyZt+6obdfhhX1BHH/fhczs0bedwHRerGnr/Nfc+bH2HZ2QHT0bKeknsbBhIK/kVEfSfZNtnFp2IkRnd0Q1YAjMpAntg26csMfit5MWE1UK8l5LANFrHJ0MT+nNtnRkKpQ7y/s55bSFJWUeVOaBUML7MVVfW3ELOp0MCXs6xWZEntHEWQ1kGjgqumVaRKZRZuHcFcWe5nTMs88p6bBrTNDPn0IGOGrGHGRTo/X7bqRUPNXcoVJHD8NZPx0Zf7B0yEz2cBv6V2vH/+N/etT8KGsDlumQ/m+eJuSIO9dMfAvaDecuwWUTg4we2WoHfx7PAUEoCL0UK/ODahW/7uY8++Qq//6MhgnApdcYCnu2jXh8O/M7PEcGIkPXZhmj0FPQ8IV+lHspCx8+fn+DyPXujl/kR/sXzzx9CGg54gaqHpICJPproAFqJouwUVqbx+DkiGHZjOnNHn0K+eFVE0J5jjYhoTLQQhjPj/2hdJXPQSOYUJMisoEnmg0OM4Sh0/P3H+I3rIJMwhflljFWKb+OIYN7PZt4jYoz796DfnnyNTn5FxKC17zvJp/MslZIYcOZeMBz9tg6wT7oHcMcw1D/k0JjX4KlRPHkwxIWzBcln0O28q8v9mSk7I6/+ESwo0iOhACwCOwzkAk6qJVSSOVnkuaHnBZiC/hEA6DkYaMzjRxG8KBQRACft+fPkpYvaGEXQx7D59hw3epjj3xp+EIrni38zzTB21ITfOlWZvocMdTDghbyUVMExO+8ezyjye6E/09Di7B09oquD5h7j/dUyjA1iDGTGkNmKauAbEcV4AX8h2Xh+Q88Nuwa8Whcdf/uFq0AzIvTrigigCmhCgMlwNm/CF0MDjAiAXGOsE3AHejhGf0RoqkUF2gwC08EFPvojuPN2YAfj9YQOcvN34Fs8yv2BPJ7vlhC1TBHMpX/MwYd8j5TolueJq9FvGXkc/fNcBx+m4T4nOBfTyzLLOh+2YIKTwzRPMq0OA6Uk/lSlEBeSAhMRiii8Q1Ru2AfCQU/lQBg2x/x5meQ+0DDCk30bvXd46/SgEIFKHo8InoOFbddjFEROktvAM9VZtU6ChAq6dNu9gLD47RjD/RHYB6Qbczc2HwYeMv2Tvxw8ZxaS70Yjy8JD92QKBh6hJfAHTSRnkIEzFBLjHZ8RskYU4CqtKCIU4vKdtvFhy3y5sOnoiYkMdnAdsNMUMaBl00UKmUKlhEIib3SNv9iDn6CnlEJOWRgvY/7BhoFuJcrdObT2wrZTiPOKfTT6PYY68EG/F3lBuFPYyaKIvhA0Dvyz0eCr0clP5+65MMlcfDdSEYXXDu7kcMJ5bdVOwWlcmUWVWLbuDhacio8HeCzexsr8oPD6/9L1Z02SLNmWHra2DmY+RETmqYtukAAfIPz//6IfSIEAQgpBkATJFvQbgO5bdTJjcHebVPEt9cyq2y2AndAwMx32sPagg2Xm2RHE7VQPOkNe/DrRyX3Fr4hQxLMUJvuUk8mPuoa+4cHk8waWDSGBBloCv0kp/baBRv9aKw8i16JXR0fKk3+MMTv0dmRd7RsK9BRlYxG3aWPB6c3wgXweExJj+igF3ZJBpk6WlecENuGipExOAV4F/3U2Z3cOp7w5wjWVc/plQ/dLyCx5oW89vEkwHeFbgo7rDvxz5eBuZiP+8jrJKomFnP9Emw/bI7oiIRvJuJE3JhZVM5u+qc6a5oKEoQMd2xHKkVXTxAInFME7B0lSx+4NvUJSqMG7t867i5RzVrEdUlPklUVbohSllEcfzKAUBbmqQlJGlkx/RpOfTRcOVmS00gj9lArjXS+w3olv4ppN0cRi7MKHxQZQG4t020bkh4gkXEeYW8FzRCiP2O+yHzhf7ow5KIl2LxxTog+yT+AQCj3wv4Ze1uV8vkCvkVP4GIFs3lDO00lIRFw14o42YsT8bPsOtrBUo2Jho1qA9cKhyJnN8YnN9OmSVeDn2ANBZENPNkWWwfhYdpqVqBayWI6Q1Gh8li7zoUkR7kQrP1KM/2jFhxsyi9KUEGbHL3c2LTu25RWbVPhmJZhk/E9ckFdE4Ms746nwTwi917G4DWXpl/1X4rhjm4JvGz9j2vC93iXrDRnGHYOWZfVCvdEYAQ36PPlm/KAgR3BHFnCb8cFIoUTpLGzF5Rz8YAHeyNeh0Al/PWP3aar0S/SAJ8Lzo+fm8oBeaOJQotY+nisHP243ths4YFrkQ09o+tA04WPG57AOTbLNPF9ICRsHOIY2PmIsHE7cbvh1PaFn0IaUJkyuCLCJJMYmeE5IWiR+i6uyWHZMHbt1Dc24Ty47fRub74pOmV4H9A5GJNUyyWQXDn9tM3GVkvh9aOfQwFjWmhl7YmMwqeC7mTKxyXLOdjwgjn8YoxE3ECZ2NvRedOAHnVixbRq4r8x56/6g/4FMWTlXxqERmxseNOPv1s0fFCJCtp/HPvDvr69lYGOdLi8FNkW3X38I5MGh/ReH1RsbNfcXHALbtkN6sPnf8cvfz5ZJXISNdmzk+PA/Syr4FfyMG34veY7cmLeGrbqQF56R6BY8V3Q98NddVGnmAM1/GCTj4yWDKXyF31qWOx+gjHEEUrU+sLE8iEAFlePBvwLaWRlMTCNFlv3TfnO5nJWhbf/vCL4fizCDEgdeR1tUWMu4TGUWMA/5jd3BXOI8741hzqFK8+WKfKwRHsj186c/vAn5Z0ViKPb6+fMnwiAnBxC2sTGy/ISVOuPWe9PXx67l0cGvM7ZqmhkfgBQhfst8K85d8C/h28K+Cfnnuejt5UxN0dfnwoHUA5wBy8ThKoVEa8WPg3tYKHD0/eS/Ucd8wbQN72OMt23fXt80TTOyAacoCNBNLwRGWafzSVOtw9ft7wW5jA2iKiIrI1cCm5SlMW9Fht7EgeJJr6/fqMsKZBGyWC+XlbwkamvNYA+NVCT6dIByHpmIj5yzUoRWfGgn/v/61z/148dPLfjyQYJIiRFZYLgxNsBxVsoVqva9jbhsQ46EfAbVsea1g3X+8edPfXCgmHNSho/5FXw3RYJnkvsZA8Nw8JFycXzzEcp8cw5dzlchmlIK+md418FPCg40rhQOjtCl4a+m474RSb7zW0g+gF5ZoyyPh9yn0zfTZyp1HCRMyH0+nfT2+ooeM/T78IuGT0KAHNSgl0dp8KpTYv1W5Jzz+XkHp4Zsk3zwM8+Wr1P3AK9d/tA8c5B34nD8cn3Om58fDw7l7sT7YvKjRAQ+dtPOejciZNtXbHYhBk7kdsf9A/mNi3VwfB3k5oV5ecFOrbch88PzLkaIFMj7LMaxTF2eZ2tt6hxiieBrjLe9a51Vc1aAS2CIjs0X7OA/iLVZniTksc4nDsiWQTengj3BADwW5iIrYXntw/5Ae+JrQU5JtrU/upzRgVdiaNFKboXNoJOoLKWC+0TuJt54//z6GtjNxIrHJnRJYILxGL8xTuB/5p70+vLK84nxFPQQV1cXmssxcnBYl/GjJz4N/zlj5ws9QIBc2+lfp0k7WKzLrpQyea8x3zcVclVK+Di5N8BL0JpK1svlKWcHcymQ+wrdGR8I5CiURPUhxKck6IRSbhIH3EMPSQc0OzmK4SqlUGOf2bTygdQyHNhgR74F+w6sIHnikDyniZg5M7+ddLttun1RyI8H+WbBDjt50T4644f+myMvfOjMOUNfg09EUkRWoBiPqlOFXh4ll0Mz62T7XMX3ite3zImOQef2EzFiWil7fDCmKCKUc+LjQAaHM7noRVM9KaWCuboyc3QCf0WSFNpse9B3vd9HLKaiBv4P+zH+1FB4H/uxh45jl6/EeOeHjXWtabi+1qoZ25nXFzh8EYudD+4FX5/mLNhpQr/Xt1c1fNvxc2Mv0YjriD7k87vnnZ3DXyEXrAcmtoltlckN5nPio8dM3B/Hod22I9dLiRFNCVaVtdUMz2kOBXYuVZrmoooPNdZCG5PBjo6+m3eEJEqyHSJL0BJY86CIUIJopIB+V8qZPHiB3ixflrfQXsEtKZQjKdOnFJhKYNbwj6IM9v6wuaGbY07QtR0zfTuKHmDb8esOZiOXsP7o+JEUCmgmdH+5vmlmIWN5SnnaqTchLTwjK+jfxlqmoWtVrWwOewAAEABJREFURMiXae/kcY01a1frhxoLmw5f2yKgMOSgruSkUgsyQw+aniMsj/sl8Mk5aZ5n+Q8ilTyhH1Rb0jSdNPMxC6bQbuRO89iHXS1G4leH7wr2K/n/wHbTPJHzT0PW7vhDDlxOpUx6e/tGG7mB+gdfcDZ8rTE+og+aO/HoupkYOV+rDPeB/jtr2IN5s4Pn/fNDfXso+f8ROzX9F//HN134yFFy6Ho9C1XkQ3sIooR4lgp2KuhZspRtG/AV/lVrgU7Wgw+y99ummk/E2USMUV4q+lfth3VmwC9cFw7SH3xA8pgHh/CEkXLK0IF2oiBAB7vQRH1VYf1S6qGCDIm2iJBYAzU+8kJanY+/0+nQ+Spt2Nly3PgY+fNHRy660jfxkTJUsEvAJ9sc6oiUUyKWErQzemb4ZTFCx37IdmmtjTuV2HfSZD+LrOdabsdGSfM064SNv//Tqy6vZ33A+/Nr5cPMLqXCR/BXbmnYX2B2wr4pJXXinXStA5tYr0wu62C0gk8kDV95f3+X4//EB/CXt6LLNWTb2N45mUYbeamhTFBS13902T4Fo1XyEKqMtv8MOXOWQmhKf1hq4yzEd14V8PZc4D6YRcLXNj6+rEuTP4xZ7iG/+piDAvqkDdYTSf/u331qgday7wzbRBri/VCD+ER8ZGy44Xt1KvrjLy86X4qaFi3rpx7LHV9h7kSvhBArefjryx/pDvzpOjCOFIoIpVS5F53mK/PLIturoGOpWYl2YxoS/TL9QgcC5lyUXaCfU1LDxi4HTuQPp4SRShT16GoYplGxMtf981//gyxHYr9/5kygkLsrPhkRKuSbgFZHP+fu+VRVkUF8jKqc05R8UfSqE2ur0yXwta7EPFu8x4WO6Pcgp31+rvDM7IFWCSOY3k5sryuYgKVpnjmDOEF/B1/ShUhLMk/nWg/yWrkzOGO0lJOEHqYTEei/42/ShK9eLlelqML9KJl+FIUaFT/5WDvGSCop9PNvu3IUfX876YV4Rl23sDZctbJuR+0hh31rXbp2ZG28pJQUQVfk6fj8wrzvuLcfqHflJNmPcw5lv+h51UljHCZB5q6ZeJvngmw7/BbG0K4QZPkdigiek3YGHNh4miZNtQ49z+ezLpdJBZunlJVy0vVy1u8/ZHPhY+NEfo4og0YEfaAXkYiHpg4emEKDF2xOzK/fv78yvtLeifNNKzaCPHGwg4PHNAmPtk/t+NfAkrFSUkD/gKbl9HsG35zxQ5hkYv88ZQ1L9EI+fsGPZgXUauWeNHwtpySPKbXQXuF7yGsN83F90J4iq5MLOjgneBTi0zp07DJh/wl69tuVddvKer0j08vLi94oNU8quSqnIvPYSM5eXx/MIRs5oJGXU+6KhL5908GcIohbX5dOzJiefQB2qmVCg0SPUAQ9e5Pjel0XxhorYduuMaZL01Q0Y5PFH62Z33b8Kec8sH3+Baldgk7OReLBfIJ7Sknz8JVZvlBd+8A/aaqTTqcLvTJNeeiXclJEKCXey6Sciorv6C4l/b4GfeQSBDtzyEEu/K//zU0//+zo0RXwBWJ0QI+DkQxN1Il1UiUPRFCPmqhBH/RE/5RDbkv52Ub6F25Evu9DZmp/sYdYF3LK7EfZWRceBH6KzHs8i2gHYUiDk8ghO7Idozx9rSshZIIcN3qLfl37ceA/HRoaJZnwaOVXTmkwbjgHOkAgyQ5RalVAxc7FMPqEUs7PuzWSe9MCYAcM2tEgjhaSIkI5J5Q32EUJOg0v2UGgDT6hFEket4GIi59TSowrFBSWRruN+yzQp+4/+jE7+FvGZvo4gh3ZfRBBdcrI8I9imSJC5oOQGleM3+NXRFAd49k0LdOBIageMs1TxckIRvR12+jIL/N2/4h4YoBcIf7jPSKUCcypFk04/TRkKrJODdoN+Xe8ZiXTr8aCg0wnj5Sy5nlCh6pCNo4IjNi0gzM/4lWRNC7Y2S2evEfNUw5I0y9GTYrQ7/5eVETEqP/9q+NVtsPGwsp1ncEufnbBNAODgrMX9EmJ8f6hiOJXqrFryG2ZwE0pKSj6dVmPqSZsEsrZRbSL98x7ka8DbDcO0Z6TX8O5G37QCOasiPiFhZRyZlwFnzJwLSXJE6FA4sDPDugACD9GR1Q3fkkNPf2QGT+PJDkpEN66dsb6vrFAxxTCpZ7jwYIHD6PuSWe8hBgr5EgyLgd8Nz5+2AcbRioVX06ZMSLwG+UY5ekvGiQhge7olRP2ti6TprlCsw59Le/GBOzk3PAXcUVgX4Sz3zwnXCYo+pguzfw0xqJ3SIZ/qpXEOEN/1jSFYCVfEUmCFj/K4OGSqPMY+0jFVyeXuaiAr+vFlbKUeNlHvO3o16j9x4/bImJUICY+e6iBYU4JvYp8NexwYCNjZbvlnBDlOcZDEUc5Zey/ssB+gNs26OyOFRaMDzboG/cVW7nYd00vQ2dmATpNFX0nzSzYYT1iZ2HMwmS44F/ubzwzTpvpG+iU8c2JDdI0J8ZmsCqa5l93+mSE8rgFvuKyP88cRPgwwnwqsWHZV2J4Z8K0L3UWCdbxwDd+2yfhbwyX4ukDDQHdl1flHJqmSQWbbeSEB5sEYJKvA5+yDqv527wpMZnscp+duF1YuA/90HOzA0eXZazTLyzmWckC4udBSYyvLHC56XSZVfG7DZuaVy2VsRncNuJvp6ozAqY87RykrxzKbWzmLZNrrZvlerAAvHPw5wP8ziQqJfy8Y0PseLujctfoy4L7sHNAr7HoEIshi2aZJnyuuiBbHn9atcly2gcXFtH326777aAsbEa2p3y94SsLPrJrZzGzeuHBXGM7bPiM6Q5Zwdr3Rv+BeUiRkxI5dppnTRxsnU4T9q/YoYyS3Z6SziwkjeeKzz1YuFj8Gcy8qAroyBdgeKFu2tNUqHnqb52Ptilh31rrwPZ8OY07AOlAxoa8sIF3gW+mr7gXRcJPzAxqHStk/PTMYezER8uJAwDzWbDHwWbG/7+tRt+IYK6aNM2TUpZS4h0/OHP4+fJyZpF/0YXNpt+DNrdX/Ne0Ng7f72zYXTYOXWdwgTV2gzv49bbLfxrXOaKwoMWogiUx2tCjkavN1x4mNoYrEu9WkfYNG2307UpgOhFb81zQNyh1+L6xPxGzOWfwPisloUPVzIbohOzzsA30yWPm6/frKwdS1Gd8JpynwNibAtOxjPaFO/bygnYCg1c+fgSDd2JSbMxgNehXDtXEwvbBR/qv+00r/n2C7+vrrJfXM3gVEZK68zHngY9jFXTD4KlrHFieGwcDMTYj45+4YqwxbYAX5BkVkQ0O9G+Urgl5T9hgwh8WYvbBIn3h4BfTsfk46XI9ybby5sY5AZHBI6sbbGjK3NvBU6iPzdfBonDjnZbeeT6Ij51FoN/p43hkwUrTqLP6G5vMv/Jh5PN2G7IVbHLiQ/j1NYm1tJwP/X5mQ3wCY+PZOagL26VOmplDLY//SdQfPz71/n7HB7oS9nUMWJiDBOaY+fp6aJon9DpzUF6x74lSZH39z0N9vH+CSwPjTQtYPLBZyVnOr6bj3PYg/h98RFvJgZ0YPoipB319YCGF3l6vqsZaUgFX2+/pN1UTeZVqHeRRx+g+ch2yJjAFvw2/Vxzy/8dmBoeZ2Bp6Y6MZP40RJ0kTdvV7KaaZ4apB+3w+q06F5wLvjE9l9Jw0zXX49mO5SUYZvh/+m4N8rPafkL6B/e22oPMydN/IX5bNet3xw45Pvry96nw9ayIG7DMnYmQUPtT5D5O8sqm7XC86k8cdM3ilPN44eZ6zn7sE+ViUCPwB/7lzCO3/z87n5xd5c8cvGrl6Yeyd8iX75YIdvDZdwecB/l98FMnEvfXFBLrdF1n+O4f/nY1jBfeEEHc2dmMegk/H6cqwS4fPpv3XWka/r5Bu6OoPLqtjgQMRSMjgvr69EA9XCd99EHcN+0FOvny4cAKTMwcAr29nRXI8NEV0ZXLB29uVw9QXxp9l3Ap5o3HILA4ThR/jXiplIlbwOeauBf0e+JNxO/DbCASzzSwvc1Rr2PR01V/++C77gGVoffcNvJaBnfV+jgfPJi0cgt6HrZ3/2vC/DONv32ZdycWlePhBbnyAlH0pQ3tWwt/MvU4cRHDCdiBDVxAjXZ8cmN2w3QOsOvNGB5DPj0W2Y+M9ItCrKEPDHyTc9sXh08p6ou1Z5m+MIjVNJxGTRa9vk+xL8ylpwo+v+JOL/epyPQ3fqrUop0yOL/IHnTP+VpiPMA6+u4Njk22+Mkfah/Xrsnwu18sVXpTLRV47ua//uVzHgLumJGJoAsuH/Cf0a63o28gr7zKuOziYbkQCozPxddGJvHQmDq7I63y5M5f60Pznz5s6Oc/Ptqn5OZeciB3rt5HMH8ybrTeZr8cG88HX5w1+n7rdvjgQ/FAuHdHAiZxgX5uJf+cVIJZjasb/ZvKjsvCUhh1X/HsFh3XoYZk1LAsd/HLCns9cFKzfttFnY702oevr6wv6F9ZdO+MfyjnpNM+q4G5+9kmYKvEyMECXzkHjg/WU/1nlA32Nc0Ih+4Fz6o3c8vV114f/eVjWYF4fKXbwmyiziu2HXJ4fbdM3ZLhezwr06eSeCV+4XLA/a93K84T8tVZFCF/e5A/CLo6HE1j4I/uPP//Uz3f/oQjhV696/X7V+XrSxAFpSiHcH/vP8K8SdDqx+JQ7iImTchHXoUCuWidNFGPk3PPA5xPMjZc/7vqA7+Xlis8Sx/Y74vZr2O4T+33yEfUBzTM54AS2Ac+J5ysyJGx8o89NC3nFGH193WT/cd5bmWOs5wn/mikVG1yu0CFm/T6xXijGLoU6ZWHvt8LbMjuvtkbw94QPJh18mLFf+SP9HXtICXlPWsZhakPP0Ldvb7pezkqRsP2Kv9+x2Qcx/amvz0897KvQn+fKB6irrqwBz+Dt9wygM75wYu5+eZn1+u1CfJ7hETqBuf3+9fUKjytjX/Gpsy7XK32uA48IdEBe59bjaPDfhh8v5MOVNclKbvzio6afCS/8VrTTx/mEnN8pO3uesQ9h7ehxwuftP0+7ZmQpyswbOx/jbMta8+Bv/z55rkWXTM6u4PzycsFms87EVWUfYHtEBHybLJ+45rkM3d6cR1+LvGZ5+z5rJRYejw8Obn+qEduIMfC1PT7evxjfhcHwv5NOYGa8c0rDH97e3sDjTB7bZF+wHS3/s4SkROn0FbJf9Pp21cvrWVcw78wr9hnTFsmgkw28dnPMfjLff34+Bt2FPah1vOJLCunh+eG+jraD3N0jS8gj1pXBIaxtN5EDEBpVmkj18h5zZZ1qX3t9fcWmVxXmVw+rtarglyd89gSmE+ueBf/2RyaXh+c3ZCiljrziMaadYFuxiZBb5tRELDRw+NSPH3/ii8Qz+cA29JjOc2PP4efA/yNiYBN8cPS8spHTHqwNvHbo0FvZkz0eN2yy6YxsMza3/Io+xok1mM1l+X6+/2Auvcnjjr4qs1aeL0m51uGbtoux3okHEVsnzvcAABAASURBVGMb+9+DtbBt7OK5sRsoKFfGVuZ9sbZLyDnPEzauytnyQjNnfJM68nqmznJ7Lejhs/3DJgeTxD2iK8b9Oa43aHRBKxNTk86sFafphN9eKDP5JstYdnzDsXlC54m8YZx7b/rx8wdzzQf5vslyr+SvTz7OOM8Zlw7fM3PsM4ZNr0rMUaL+OHZZHq9VX4nty+VFN+b4T+J0Z61mvzmzn319u+i/+C+/I18Q/9KF+f0C/ld0u+BXpmFZzHsC38t11gWeV+4eHxGCFaUTf9IB3kpZuRYdrZHDpH0NLY8DHz7wz4xcVb4aaxav2Rbyh/F0cc57kPdQH52Tfv74GgVjy7p1dxovOGCIq0Ova+bDzJmPY2KN15kvvB643zbdOQ9Y8O8Fn95YWyMSftuRZdXO/kbYzDTtE4/HHZ6bAj9IlJVcMREfE3N7iozs5nmwvhE80Rti/tdn3pk7U3JdZ+wu739to3ZQSaznlJUiKeWsaa6apsJ4cNlEjJ3kDxOeky3H4T9ctt34GLqo4z/TPMn5jvCV26xbly+Ub0U31tU7fI5DtIc2xiClNvL0wlmT43+GRsUeyTpRt46POKZBgQy/1cgtxtr713UtxPWhL7A7oJNzaIcBP+46ygvz3Avr6iv+POWMlgF/6d/+/xYBld7+OGk+XZXShI4Tvn+mzPjZLOtaWNhmxv38+S7r/Zc/vukbH9Zc/3isWvCJWmewOlHOurE2cb44n8/435VyZhwyfn2Q77AlTrhyznn73PW4JT3uMWyf84Rfv+nEOGMAy5H/Kr5s227koU/2N5bBOi6caSTLxrwi1r8iLziXffv2TUHO3fZVM/PO27cXXV5P0KqyHgMUfnViz/+8vfPgK/nfsVdKVSgz/hBwsee46Psfr+TlF2z7MvKN6NHA+ov47D2TG6ZRbzqREhgWdHCp4Fol+vsPlr7//ACrVb+vguz+A5zfkPf792/6xpwViVbyQgOjO/n9QRHjJTeIy3dKCBnbsNNCvNgOnx8rc9CCzJU2IX/ohXwSkSV87SCG398f+I+wh/SMsSapKbH2DDAsYPnK/ut6vWiaoEPribXIH//0om/fs17eQpeX0HyWplOXbbSyvlpYPxQcv9bCOudDQoeJ89eK7U7kp9e3Kzz06+qyAEClwjphJo/N9PU7YTr67OwP7qyv7synrnMqOZM3LpeiFKGIkHmknMjPZ9ZQF/Tq2nes2gZ5s9C4YBeKsSfuEIuIXzSaghw0z7NOzBmvrxPvQv67IKsI6SAP1VqGTTEXeBfqISgpsqQk4n/VnbWsbTUZGAvLHJhQqKL/PNdB/4otruDg0sHHNssxKUWRyG2irvemy+UCLkUr/r4yj1RopBTo09HvQL5P1kSfw9YL/uE+u/0FGb7YS/74eNefxOo7ayRxvbGu+PbtqsKaYGNta3+5s6f3Wubra4FugJ2g9xj+2ZE/QgpiyP5wvZ4VEeSZL32yX30Q83fOEpw3/ey4fNJc6HNjXl81zRmbnPG/mTVVxkah5/6rw2MZJYPf5XICmwkZDmRolM6ziKdZjg/E0M46cyeWBUaJ/OY658AHMizkHsSVlBiX4H3IPnNnjX3EQvVk79Z/83+56d//87sCpp726D5mpuevUE4eL+xNIU527N6ImZSKprHugFSirUmbvzuQm4+RZPvAJhQSnHw7WteO/1ou56MK7vbvGUwqa4ac0uAX0PMY493ofFA6ds70z8Qh3YZ4LIfApalDd5QOK36SB0YExLIYO4p+XRFhWWQK7tdxLDMJ2oMWmnmSEv/xCoPODYnC1eOXHyihhFDu31qTaTyF6Dw3Fg5Pw3UEcIEIckAL5/FzYDTx4LZ/FMYw8dugDAM26PqdJ40g6PpPL/P/XefnbEfgwTQtF49ycZ/xzoPbfhfXHRiWakMiG+9faun6iIBG+FEdXcVjoLv+LldT/IYIEYEUOp3SlCIrKBIdOo6CcxxMEhFSzlKi2s8RIWPyjyKFhEwHdDYKmDLOclMty+0OY/y/oJGgk3BO17ufROMo8Xzlt2k0nMaFVw2sm58khss9XfTrSryYHrlLdkTUUJCgIycl7srohaT2gbF53IV8GnR/keDGKP9QDjA0zh2C5oco+EtjzLPQGWySShV3DYy8+O/ob21qKqopKyLkiTqZN9FwmPl4boxJo12R6PPruSdJQRVFgl9/Jv/Oy/j5BQLPDRkbmx968NZVCb55npCnKKfQiY1X4t4Za30ashlXOqN3CDFkvdw+Cg2QVM7IwBh60KXrIKF4fKezeZpGRCgi5ETndxe3HcjTOjGCg/mdmxRm1dBR9A94Cx5SSkkT8naYm35OmfpEvdTg5XovhBR9jCslKdBHXAyR/dC+KzBzf9s2IpSSRgmZVxs6hLgYxI+ooJ1OVDVk7ZSdA++DiUjE8EHSpkknPm4l+GE2FvE7dujITqExkDUx+UU86RzEzI5tGwBarycuGnok+kTEwJFm7bYDD5VFSkcgXtE7FCTOzqQuNtyOO4YpM78WDixyCvpIlsc8Q1JjLDeVHLTFoO/F6cJH2JWFzc7Ec/QNmXfas0qt+EhVROj35Qlw5RCyIb/pIdZoytCcOdwopbKJWcakd9DH9mxMLtYzUoJWgnZVwy09oa6e1DiIEQFXyqRaMnyTai1CBWFClZy0mSfEbMOQRgblJsJN7rixQH7qcMAjlLK4ukIUCCVXhHhPSsjBb5Uya55Oogu2aqNsbEL9HsFIfCoxrrOh2diUeYPaYXiQW48jj3GKDlEwk6AlVTbt0yydWMBFkrzB3LcE30Kp+EXIE7l13/dDY8PLotH61lKgWfiel+i3g+Oq42jofsi6Oa5672Ldh4ihjH2CQ5ME9uGCzI6nTqvt4b4bmw/TiAg9WDTdWGga+5wlquAn5TxRCpuZRZb5xALRfe63B3J01XJS8B9kJfQPOrlMYNd5t81rneTrABvj5PJgYbLiU4WFQMGQDMNuTQWZBf+NGPJm9zRfFQzuQCmeQgl5Mj5ywP8AA9jSZow8FnMKE0r0Nd15TkqRZF1XFizio0eKwthd9pvOh5NETExTwT5ZKUsbm82FDXjDN3P2oq+yOWva8CPTdF/7cwYo23DlQFFcmGqMt2/P4HS+eGwoImSZjL9Cmtig11pHneXN/CIc3CTHjRecE4eclcMVV474YJxk6x2yXx3HJoGYF5gHHw19oNjwzwMdG/EjJdoz8ZrACC2R/cBnw7rWjP88xuFKh7Hpk24gn8CFvizqdhZupnvmYGUmd01z6Pb4YoH/YMO0K1CoTFU8wKOBzYM57SFCnDrJNMVFN34jDTpW+IZzInl9nrMqOSqx2erELiakX1fKWRGJeAtobko5gxc+FhmakmNj4M2GE9EV1CeYGHPH4Y3DR+t/QPPAaTCh3O6NnfhIsA1bhQrxFMTnjp+1A0wRoCu0stk4IJBzAjfJfnPjg2YHu3meFZGQrWnl8M8x2hAiRaiSm+apyNe2NSyVlPOkiExV8C5wepZai6ZpUkoF+m0s1Bv0jY+xLtU4iM1CUWK487bNvXHINIF5IqfvGGzojK027I6q8PnHTydX78cCZk2hrFKq5rnKOgOXkn8pKZKUKfYpIMMvGr6+C/LKMD6fr3Ie6gC54lvisgwVHUyr44O5FOgGfrGhDzaLAJ9VY7lIDtjYvN19GMKGaYcGpJQSmIS0shFrTIqVuPem1vMkLJSxe0GwCGiR3xc2eC8vr0OW7HwhdFEhZotm+6hxSQk5Ejh35Hd8SA/svRLLxmdDqY2ck6Br+s4LKVWdThcFGHm++eRg5YsDjQ0/2ODrPHeQZ8M9Mr/xGY9t9hHkKBQ/d+xHFbZ88rVPi8vtp/OsFz5OLMyjDV2FN0Qk+i563A5sVPCpxJ0BHN6ktKtUqUxdPiSciD/HScbuYk4vxPDMwew8Fwbsmmphs3wWUEHzzhyyUHbdOUxcOJDIaVbJp0H/54+bfvz5pQcHCoEMKapCST6093iQU8aXbfMrhx/O1Qe6OU4SvrhtDz2YK+x/ve/Y+QHeTREB5h2/zqo1ayK+Ly8VO25K2LqAU6Z01lefH/exQX4sX8ql6cTa0pv9nLNywARaol/Hdwgv2feNcUoCua55KnLf3jsVRVJGDmSgXeQXcTh9uWZ8IzSTtxxT4TyjQFYphVQYNjM3zPOkFVsf2CXjFxO0Bx9ouy4hjnH2HLuRQ+mGPonccKBv08oc+vTtB3IIfvNor7XCo9Cvq4KnG+/4cEenidh/ub7Rr4zx/v87ZXQ374yP+Xln/kdc+nikZN4HOXmnvtNgGubhYvncayXO/LcvWusyDgU/qXVChsC/MvLMenl5wQ+YR3pT40PEcTzA0jbISmBy5pA8ZYZTOkDBUg/ktt8m3q3v19dDCzFV0GvwJ/5yZryEnz2xccwf5FYD3ggM6+iD0Ldvr8jwSs9Ap8ah0QYGC3om7FWVSxn1jtXD1uZArvWu+/0mxyWkFBHYXWrWUwn5s3LK+FHlkGXCBpl4mHTGr07ESQaHeYY22DpnfvHxeGehBFnGFRVsdfDuw6AfP35owb8LcnicfayxbjlgnMJ9Z/qHMj5eoNkjyX2f/ipNtu3LRT7sS5jhwWHv/U68geFyW2U+FawK4+PX2HmeJXTymqFORWcO9xjKfLpTNm3OGw4E8EjYgOE8HbJPL3w0W4nJnX3GxjxwIOvCQeiNA7AN33yQcxuyl1JhEXK/lJJEcu6sfYJ8k3NC7iLHYY+OPVbWkbsIK409RAgdqwTWHf+1WfcNn9qznGMaa/ScJnA7yCsLdQ94JbBNCkZZv4atdpzJzycfDtKyE08H+yRjfKDfRr5VdA7MLpqITaBEx0Oe7ybWib77A2JC/sejgWXCvUIVLGstcBLz1478+6g3Fg8Ox3byfsGeKWX6TkOXwJY5T0rc2bIxZsOfpMX9wTFFHjQ6utnnu0LTPMly9i45ViNCngNX/KWRC+0vhTVNY+7185CJ9WbOVYWC0eCxo09SJhcKLO1r9seNHLSDxdFWCZuIj45eBzg/mmZlfkw41MGcftAvpSJftrn9w/cDPW37Ax8w3jkX9E2Ugi4d2Rv3JtM/WIOtfODqvBrzibkkl45sksihgR3qVIilio4hBup2+4LGoVJO5JMA605MbrIOoj+dtJOfHv4DhfeudayDCmNEDlm0I3dGj4JtC7QTPhiAubGGsb8WbGQ5AoOs9ttD4HxRThkZsjp4lWwbQJuYcI6wnDP5Z8XXI5KMOTdhGopt5rGHLNcGn+XR5dj8/seL/vjLN33nI04moCJCNRVdOXTuyLWzLsng3RuH4EXkkiz3240xsbwSdznHwOfl5UrMzrJ9jOHTViEpqbfMmnqnLYPHplwyfc9K2J/trT5ZF/XekbVrniadpjOySrbNxlp2J6fblrat8Y0I6Er2MT90/LOWqhNrDOcez5U7uYwe2skJ1gUh6NoonVyyyPxc7/wxs8eo4B5C/zKKEvswAAAQAElEQVTzO9EvyXp21nYF2ikl6oUOibE77dajwTN0vprTqp8//yaLFkmaplkrOcgH4zf0O/DHlIoKutcqzXNWwQ8avv7gA/qxb0rkNbdLIVOMlIiZzNvT3o9PPp6t4Mxa7Y+/dJ0vqy7XBRxWFdYQE3QdYon5IrCb10oNX1yw1UTuuFwLNqyqUxmuurEuvGOAFYzMrwttWxMuhvWbGjEwQfR8cS4/IfP0tD/xZzufzyd8LQ/fXqD14KPmjY+PN9ZchDL6zJKyOvbpED3Ib1TAv+v1bdI0+34eNHJKikhyv05AVnLImQ92BbtU8M856SB3PoiJ3k1FMj3jdebD9uU68bHrxNx3gfZp2OXCHJKr5A87uUgvr0V//NMFzCp9LuhTFSHs3MQN3STra1/rLYYsB/vKN2R1sfhs2bFrk+8dnWbwOZ0CvrMu4DHPFToJnRJ8Ztm3VrD58een3v/cyBVivhfxUPT5fuj9s7OfzEIt/fPfbuQIaBPHuRZ9+wOaYBCR9fH+qR8/3vX1RRxvEmmEeabpi7XzdoT8Afh+cy469PmxQ3NV5qylTk2dOc7l9fWinCWmCl1YE37nI5f4CP3/+n/cdF8/mO/AAf90zBzk8hRZE/E4z7MysZqwUe8dvveBQcOuMxv+Wp84NhaGvTU1yp2zkd4kj7Gdtu2A1gym8DdmYLVjz538eOCj7qOeGCvyKsW0INDJ0Z17RvBt3bQRU/bp6/Uqj/nBWmUnpxE+ghuYn/X67SrL25B3h858uUqRsDOOg07GE9OpgUxD1kZsDh6skc7kENsw6G/ZFULmJn5DAhTZu3lvK/be8ryWCl0Kdlvpk1TLrAIeBZ9lKDI2rdiTTnKersShfdGx5vg5ny7KqepyOauhZ0QopUzfGHx3cu2BjPN0Qq9DmIP6TNHob7k7cwWqjlzRwfL+ueAPC3tRCnNEWFPsFhEqxFNXML7rAP/V2HHWc+ymXfigW+XYfHmtw6fPl6TXb6FXf+wlf1yuVRO+U0/SfO66XENv36smfA2yytjJdMczeJ5Ye0baVMl101R04kyo8Cwu28/4VzApVazzVqHqKJhGn58P/fN/+NAP9mpeb9tXXG9fcj/zcJ4L9jXGNmV8C+eOCNlGD/Z3X18rdBbi564fP774WLqhO8xDkOpgLfLohB4nynnIZywH7ej4zM74B/a1DmW05wSC7E8be2I8VrCDlvjQekgI4VzfGLswdxXiOKWqBNFpTpqZp8tcFNCo3DNYJHR/LHdstiFb1jxNmmmb53nwd2617ws756SRu0+02XfOrCPP05Xc8zJsG2G9YvjcDkgHPrUzxzTiOSKg3yEQ9E08B3nooCT4NG34wcY57g9ylXOW12MNGmfO4V5eTjrx8X+aJznepUT/Y/A5mGv7yJcatmsjnoR/SeoV+oV8sRPXTcAj+38hn1iRhk4N+Tr+Kfz0RPydyA2dALX9jMu2LZrxm0B3MScd5ISSQyky/BL5aIOX5+SGTlCBfyMnHnto43ljne6907LelEom1x767//bWX/+ib2yBJlhww09NmLV8bYS5yuxsXH239DNOIgL9x59IyR+sPsQSr5c57tSl7B/oqkQAxN293MEI2jycykiXulGX2NRa1HCuJUYsc8EawEgkEskjWuzfYjvxj5CcG9NQ19x0T2UU1YETPRsiIjxzo07lfxQw3OS7633vxNwH2Sjh39CooLf+n3x6qpn/9Ex4JdkYQug5pT0+7IiLr/ffxtXMsVQxP9GUciXfwfPEeFXJWv26xlxMbhG2UleLg0bujlnKeI5Rv/JFcnO3kd74tnNDfQcqA4sy+c+ETH6RIS7jBIR6uNJ6P77yc+NvlL8UtstEfTlwbQqFq5ktX/JLyLkRQSsoSXlHHJ7op4fKfjBIaynuCJCbnOJoJEObRgfJvLlO05P4OxMFPy48u8lIkawFoItIsTPoPe7g2ltOPrGJOxn16fQkG0nGFaSATluvHuwocPUyEyfJuzQCOoDnZp2FDsItmblIGTJrNtwaPhnfFPQFgFMsyyL7y7Gv6GX66z7k04f9NXb4JeMM+Oty1QrdbwQZKJ0koh5RcTf6XYTVozfNmDE0zYN+ZqZ0BZBuwu93D8iwAdGtDfkoasiEpNbVcaeUsi0kIx7l3nmnLFjVsKWkVzd6GJq4kUDm/HGUGqUU1azTuaVk1L6XQI+fpbyL5q+GxshT2eMBnad105S3Ui+qyyji22fU9bBw+/EDRloSbBiTKMc6iRPpJKFa0wKO7ulndXTxkFEJ9u4b0TQzg+C996ZmHnmh0e538KGwhtPY5JwGHefp8qkNcs+T1d4dkUSeHr8roWF27bBtVOXkzyRzPOkiYQ3MeFNdULWrJQSY4N7jHtDOctANe+ixOg3wa9SCg6Z0TtRrPfCQcTKokdJSiRfLzLM+0B48jh4IQ9OfZA4qBp8cjbuScF/+heX+SIxNU1eYIg4sxmsWAxbNDnujIkUQ64U0IpQSqangddO0jYvHGPoW/AlyyWulLNOLAqmaZbrjF+diqxXREiUWqtcdmwrqnLSuHBRjXdoWDaXjoyNBvMjhOW7oCEGNQsgqeRJ6knbyKFdHWCCjZpLKVW+MBP9kuqUKVWBndMonecu+1CEIFt5TiocsNc6KfhP5jMYSxHUhIavruSTSFLxogd5NnzuwP/cf4LPPCf0zNDMMvY7uB3YqiNrxze7INS7LMdkn5ln+W672x93clCkwlgo0jWwP+yxwaajoz25NWVxmUaCThr2E3RPp5OmWrXhOw8OwGAz6OB+Eu0pJWXj3MVCMen15Ux1yLxXPoTp1+VF6g7wlss0HsTKAr2VjfbiwvMCD/uobfpcEBdl9G/2qZwUOcM74JrB7SDWkR0MDKvZGJvEh5DL9ayUM37TkePQyiYLCNSQEQJ0b/JixnVikewx81yJ06rAlqbTiAPTnKbC4cCkmcOQlY3WwuEOKKJzKDHWdvJizPGVUwJ305l0YrEWEfBeiPEHH7Mk02zkFiFBREeUhhwH9Z35wsKJyzodyE49QBkTfxxY2Cx33jG7diuC3h0kdgwxCocVncNF4eewVURAC/4s3HhAt0krc9rzT5A3+TzV+ucyqeAzxlbQ/Px4wHvHtwMdkq5sbiqHDpGE1Adth3AZxh/otSG76zX0Ns4NGRsMU5auL7MyG6COfxkfL1ztAx2fNa/Di9HjgEZQNIpjHZVU8qzOIjkCO+Lv1r8U6OWCHB1fO8k2Mybu3/jVEWxm4z0RL8a3EE8vbOYxC/geCpLffL6o1FmWTxxiEeIglhTw6WxetzV07An/D23M/8fRJRlLCcbKObMxuuATJ0WEDgziA8qE35zgnVJCbo221hj7eyiPP9lo+W88NHR2HsuM0a92cUFODNc0zeg2K/zSGUibsTx7E0BO9L2jb8NHR+zgG8bVtHJO9G7I0EcJKhN8IiSXQo6t4MMN2U3b8lrXHXs+OIRZKKusa4PHAY+cQwm6tqF1XdiUdeQqOcv0vKH4YlP68fEFzUOZdc3QgdxxQt6ZkiLJ+ry+viBHyFdEyP7iHBUKDqredJqv8r+qcLstbPwo5IkHE6Ql9Rge9fHxyYb1Q405++YP8AhbsbXtnZKwdSc3aOhfa9Y0V02011o04eszB6mNQ5rH/YGsoWku4I0/cZjgAwf7jvBRyzRNRQWwvvhQ01lPvXCgG3xohQP8D2S8c++KCPljcUIAY5PAvNYq83NdwxdW8ltE4ENp1J/PZ/iWkds7OHfjjT+t5JmDOcjjux2069cF132H36GDXHo+XZRTRc9AX9pGniP6sI3zW0eHztiuYHymX1ZE5jnpGWcdP666XK7gfkHPSSmV0ZaIWX9ocL6788HIdER82I7z7NjU83JDl0L8IpJykl5ekIsH4+A11IO1x9fXDbmb9mMnD230f8rRGRMR2KfKOEtZxkHUXy6TMnSC3hEBE4r5SYqI0TbNVSfiQugqrvMlNJ+SFAdVq7pW/c7PC/PMQTy/v9/hAQegSikh14Hvb9jyoRUMzaJhD3/U6L2pU+E/HNDwN+NSvLbC9yPMhyLT6gM3HqHXdGCndVtHfoeAZvzuzKGPDyjsYxN50fH08fn8J7brL195e3sZemXod3RKKZOLqwJ/avjHyvzz4OP4wkkrroIfVaECOp90Iv+cmXfO+JXlcHnmzaLrsPGVqiJxQGcsAtEz9KnUxtywelM//oDa0zY7tvLfaHnnkBUY0Et6cOiwoJsxKKVKCfwCCi7MH/ZL43K5nIYfFGJnY8zBeiaTu/3eILayNrAP+pC/EVeFOM05KaDz8/1DHxR/BIwI9CJOyIk7MbE6J9vVog/611fWG8hgf48IxAllsDuN3HNC5oQtxEHLpgdrjI3xEhgMPxP2afgIkPSuA0A35ssHp868ysKs5NaFNfqJAyX/k7wvfJwPxmIKaEsJnV5fXgfPZDmQ7c+fP/GnBdsU5v1dN9uKeI1I2DJRn7ThZ6QDDm6lnTnnzkex+xcOiW3M+wBj+4TxSujVyR8pBTJKCx9GdjCdWBudL2dFBPEza54dL1k786Wx22DQIRYKeQ1qepZRxFbKQb59IfYvMl23beSdj4934uCZxxmqTv4JZS0jdgJ9iN2UiNWqFPAinnIt8sFdsB4qrBW8VrqSAyKkwE69N2TaWFdvYOb5IXNH70MyT68Vha9b13m237wgU2JswD/p4MDqxgfyBx9QmDqpCw7479Ds2HTVip72qdA/xsASHo32B/PJHfuv4/nz85OPlTfZ1i6OKWMyTVXzKesFf3r7dmGOn7SzptqOBz6yKedQZg6Z5owN0Re9Uha2LJSqA8xTwt7DXzbG7Or4tUJKkVTBqANoB3sX50Xnlwcfhx58sN7xbctyHLsi0Fv4I042VeTCrs4bE+uWUIJuQp9NC/4shQJ7RPCETDMHgtfLrBfPUyGoiKujO/3Jwx1gAj9KFFxKC75t/D0+5RgYGIfGWvJ2vzGXirXYpIgsho5DxTtzc2OweaQkpZyUIsl+N01F81yZVyZoVXgLO8CbvGU+ppEYdCY/XJBzYl19Yz3x/vmOTR/0bSojv8bA9MZHwg37Xq9nnclvnovu1NnmC/o8iNUVzA/w6wriYIL/rEreeX17xmUD95QytKU7PvTFhwDjbCzOzB3+UCbGdvot+Pk66IE/Mbs6H3Bg/uDQeoGX/xDNGMO4CV8duKHPicPgE+ucnKtWPp5vHJKWPKvj187B/hs3vhfaI7JETIk8BIxKqshbweukiTkic/C/jT3goURePJHPr5eL7AsHfrYi04KcEzkxk39KniSoCF7qPJKHO3H7OfSU5rko58A+DXsTvxba3bQr8YG0xy6foSzY6Of7D/388ZO43JFpUsJPTPKDtZ11EWN7bxJ+bB/ZOCN5sEZbsCGVA+MD3DqD3G/fH+hV1Nj3fHt70+vrq1JOkAnKr7uCoSH7FA/jfr8vsr8cBoj2eWBNP3RsrVPXRAAAEABJREFUxMgD39+YX/sBxnHX9W3Tf/5fJl2wwalWlchKyBDo5njL6GHa3YKBVUSSyLWuiwgF7ykRW+jluN/3VQfxv1IaoAZjZJoME+u/yDt6hYCf0nXG/hMfgE74s/8WHu4nsQYR9Brrhq8v56BdgW0iQs8rq2MnQXsibjz2dE66XE8K/KOzRmWa1MFc8fp20Tf//4f5WMtUBI7Wex9YHcyt9gfHxJNe1olYOYPFVCddWBP95Z8yOc15C25Z+FKRobAoKUu1hv6A/h9/mfXtW9Vj6ZSFPiFfwAOvQ8tj00rcRYRsx1Ilx8b7u/FiDLHi///rFznC9JNxZ/8eQf8k6D2L0BkwWJe8SCrk5F3W4UGs34gz/wsfhDQ+IDUwW5m3d+YagYx/UhJ5IuTYWMhhD/zBefRxl+7k1E7utT1XPnJ8fB7k45mhs2pxmaC7sc+5Ic+hSDRRurj4KCd87P/9P/xNt3uwQxT8Q/5nhA9o8ib3W5BxWe9qjVjofcxBYSBZI2/LoU71wrxvHzj4kDMRg7vtRIzZBzsdPln7LWDZWHc8EPw8bDZrmiblnJGrw2uXY9T+5HOKwt6qEUsrGyH7/53YuzPWebGQN6da5bXPVKHBIGP2IF84GBLnPjN5a2Os4+uGjb6+Fn1SlkdXG/GQpXAsNnj7MZAlZIx21iSeM1FXKeVRds6uRg7GUe1/98cn/jbLf6u2TkUFeTdyYW9Zyy3k/pmg6SYiKZTIS7s6OmVylGV3cbP3ng/0e7DeaeB1MPmbh8uPHz9k7N231qL3d/xyYNsUIeg1idhz7pvZD7wRP/5DPX/88SLPkV5fQpI+Qg/phXOO6/XCc8h++fPnp378/NDEXvn6ksE0o8uzVNYB5iEuYNB8DvnezBLfsY4r62nfG/mLrYTC8UybeQZvl8tJL6yRztdp8PB4jYtWiBdsV7BnzkkpJXLRaBTk1PkVzPVUq9ZZmb63206fY3RyfUTIGJv/sXeZ7525b+Nj2UEc7QSXizEVYBvnd/bVzzFt+PM0ZV2uSc5nkeRu+vHnBzLsytjQcdeONHAJ4vyMb7lU/OzC3m3gwbjhSTnp7fuLLHdg8zPr8we55Ob9ez+gvcPzwf7ioYW17U6Ob8gFZPIfhHpnDxLQOp0nWS778IOYR03Oma6Mb0N/Y5MAYJpmsMn41jZivdZJzhW5VnVkTQzM4BtZclwDKQom2fZB3u7IRBflXKm3TTJ58RvyF1mv5xqI+hTw7tpW82nk1ZOC+dyYCz2v1xfVqTKmEU9dif4BG/u6mH93csKdc4g761tCCFqhQKhk5oy3PcQdodmjnykTOu1aRlw89NS1chf6b5rmit5BnxV+jfqiiKB0ReryPDPPk3LKauB7MP9sOOgK3pV6n738f/67EKE0xj/wlweCua9lOY4Gn0OWuzEuRVYhxvX7CvMRfF2BvrRHIA/0vXYSMZnQH+I67IPUe3xQ56JgHMV9EBHa0sx6aGK/PE1SZj3U6eJ+tplT28I6wH5s+dwkiDd83HZK2UaOZzVy6B/lWQkGo9FAukQEi14r2UhWz9Kh5ADyCJcx4NcvA+Mg2wkyV0W4RygnCsCknC0PInV4xyiJPh2C3cx7ErUSv2VDU4KSCbBC0a8rQKfivAlkMjRTyoqI0WqjtGGYpoasLk6eJu8OOYcS42iivctXRCgx3DRrLco5j2KZdhK97zCQr4jgMXDOPorr3G6aKCaDb55/r6ODee8k7I6VIhgPswjuLkmDXkQgV2jfD2i0cfezx9JTUpLHH7S7nu6/xtGSkxLFiTKhm2U4wGBH9t+yuH+KNHS27hCUaVvOZx8Neh6fcsjX39uxz4Fz+nByh+6BQ/lu+i4bi7JGAJiWx4nhqKuFRHDwkLFdsf2R7cmrC5ISDMzPbQXfpJtylp4HS+I5UbIiAkzABd0bGLoYh4ONgZAHa6gk99Pw1x15IoKxtmWFXlEpBDrEI0K+LJftJWdVKiDL7wyfDg3oUGF9LF+AvYd1+gZ8UsZoEn1FXHSS9cbCb9XKRmS3jL1jv12dJVPKDTniV0nIItEgy7+Cj4v9k1pZsgPjOI4SWOWclVNmTMjy7uhKs7squ+1Xsd0zE58PZlIqioCSZc1JHV/zIdXBKFenLLlvLVXGv1PvMmyLv0QEiXGSaUqh7qTIBH67MRmxQLN+mBQVPEpc8IDX4QRG3Fv+3ht+9iwdLCAj34B0yF2ZBFJKCkq13EyAE/HcUG5l0et7LZUJZFIELPgJZZ6TpDTudIVWQc7MPVOPrIjED3jRCx92LJuOFMMeKxmyIaPHHmBpPDP0JhYOldLRY2XD634bCzWXBZuKa8iLMPzwFhSpoaeYIOc5M6EWygTvrAMeCxvfFX5PfXYwD6WckLewiJg1zzN1ZchumQf+yHQQWxt+vWML42D8fD/A18+OE98t18Ji388puiJJnU3Shu97cjG9lQ2pCyQV4JHAQb1LrRGbKzd8HV4da2a3Y48I65ZkOSz/xgJ+AZMd/i4pIXMSeLYx0a/4MMOVMUFl4+QYPrFx93NlsrqwqPPzPhbHB3SD7p3+SRO4mR1i6uBgS+C/o/dx7Oo4y+N+MLkf6sTRNEu5UorGuFKTUsrqY0yTZWRuVmcR1plYLYfpV/plhMuuYOHd4JOJiQ37WiagQ4+D8Rt4HEZI9v1En4iQxzZkEVeJpJKq8rgDgqQDmxnjfV/IAzvvB3Q6+EgMV4osKahHql90IoL6IHcc8F6fbegREvJ3NrmNPQr06Wf+M4dxOSdZJuOzEIdedK3Ypv06pF6JUevTu6DbOGC0fRt8pJwSdV0Lmx37xd4OPpw2NTo3Fl0bi8zVqxxwvr5MbI6T5lOAg1RYZAjZMhj+1sXvjUOxxAdm1pLYo9G/4/8h4934mEkYjzyKSkMG30OOjcam9KF1e9DesJ9Llw9bFzaSDWfdkBPRBi4PFncbPmZ/mKYK/fKsv+/Q2dlIHdrwLfvQviXy8I7um0BSldxynk9wzQryWILoZb5QP2uernQpbGx3DvIOPcBSbFhdOj5y+1oHZlM5oV+hhCCnM4ca/tsLmbzuzVCdEtbNg8aGDVJIFxbm8zwjw1PfLza3TZuMlW0ZUfXlf86KAwKnkAOdHzyvbDy/Plfd2cA8OGQzFiuxZ9se5JSdDfxCn4W4KKkoInTCN07njM53fPhLCxvglc14JKlWCbPpwqbtyubF72/fJ71+O+n6MmsCzwSNg4S+sEFfCSBeFfzXsfkCJo9bk7FwPtt88EAemGrofD6xUfTHiCzHi/0jYJoi4/tNC7np+kKfFzY6khxD1odw4RB6k/NG7zT0NJ7vPuQiX3bsZPv/+PGhry8Om1NwMJI1AV5AuzcN+1uWr89Nj1tnw7twUHdHzge+sILFKvdLxIwP2Ty2VPymbeo0HOSXnTxzu92xcQOnIvtKQvlAh9/Fa84+hBT9jqGDuPZjg8cuiI37Dj1SqrhpAcMDJQ9s6viKiIGzN3kph3LOivA96aCfuNz2ysdg+2aJIoHBgQ86zo7xQeRQbwVbXwbWIeTBHx5s+lo7lIhvy1lrRf9tyDqhr+3S0PdBDD3/lslNNzaZXxx22D4HMh7YPufEhu6VuJ+GrEHE3NmE3fHJwFcT9IPCDzJU7H7lfhl9L9cZnaRIFAk81mFPy9MAZWKnklIMuUuZ0ENaiHNj+8LBfEpZG/HtQ5sdWSxPRJbrU0q0rYpI+JSQ/UGc7rLtxQHNQZ75/Fj18XNhM77I8fPxvujTH+D5sOn5quPHmEt3Dna+iOkb8fUgtmpG7jSBVcOugn6Dxm3YJOekCwfy1yv++zrrykHjt++zXPz/NbtxePD+86bPj4dWxyfFfFysoyKUsXNmTXuAQSD/PE9gdlbJVbZLH76fifVNlrkxd2NKGYcHdrV/ik4RoYhQSoW7WO4eAwcf/B/DfiYUMn3/yft5rugT5NZAJ+xBLvV6GnHQqVJmHfiOcXuQQ03jB7FmXxNXO5o2kvfGuuDJg3c2laVkzfN50Fywn2N0mqxLpu5gpMDyUMUHez+0MEelyPrGQff5fFFOWX5XZGJkRc8NX9nH2I38fSJfFoSMiEHLOPz1rz/IAQ8dyGS97EuFeTxFGnWdXBDQ89y7c0hdJunM4VUuBzgt+vj4QW74oR8/fuiO39sWls+5q06TkgI5Dy18dHqA+cxaJdesA5/xR0if47cDPPfKnFylftL6CP38866V3Gh7ZWIlIbN95XQ6Y99M24rpQjNzzVP3AqaHrJNxc1zQQY71gi6Ymdeml8uL3q5v6viM7bCw9tyIjaDPxALIh3LTXOTDiwCmMz565qA0p6QHMd5YX7h+moou11lXygWdJg7uHI8rOdmHeT9/fuG7KzGxyR+AdqbLj487OKzoKCUw9UMHB3XJMgdWMQ3bwnGV80x9lw9N//rPH+hMHiJX5Dxpmk5K+OsDTO9fD1XkifTMAfaL2/2uO7nX/ncjz5hmKOmEjq9Xcgtz9m9+CzLv5Oodf+wY3HulB/7XwMhzyH789r190CzsMydsW8okqQy5bsRrZ+2XkCnhP5n4TmA24b8+lCrEqZ8r9858FBHK+GKpRaZjfgs5o+Fvq9eNu5hrFny3qxb8CFobc6P1uXPgPrNGuFyyHHcuM4euJz5mnKm7XDO2KUIMifXWmYNC2BHTN+LhUESmPlQH78S9MtdeFGB7c962HKxxv752vf98EHNZbS/65KOD8+DXxz7ee6/4USgwoP3ettwPx9um7xw+ns/nYSfb0vodzOuP4UMNuRN2xcfJAzkn8smqx/Ip/6G6E7qdLoVcVqg/8IFFOQfvVWfqz5eqBzI+7k3L0vT5ceP+YGxHj1mXy1kRWVJDt6Lk/1ImnnfG3em78gzQ2CHRzzgYHwbI9ogI5YxurNUO5siFfdZC/JKiWAts4PiQY8dxcmUtm/3/Fq3wRraJ2K5TGnTEZb8WPhXK4Niw544eJz4ovYzYObOPOVFe3s6yb9zYA3tuebA+O8C8kxvufBj58beH/vbXTxnjUOjE2mie8Qs+jL28VZ0uibqM7if6dCV0SPjMfiyKtA/cTnyYmjk8LwVkmP8XMHRsOl5m4sE+ncBkKrNyhAqYff/+hqyvKgxynnB+ec7vNx37oZwzelz07du3YVNUla8Vu+7YeyGHmc+NufE4dtknITXkYag21rN31po31oB31ln3r6YbH5BurMvs6535t6QC7Swh27Emrcgd7Ikn1qURGTkKcdn1gX/ev7pupkHZliSWnLQd2lfJOaijtzFs435AN5F3dz2Wm3IOJfJROw4dFP8/PQ/2umpdpxlfrrOmUjQx/5xYf/cu/CBrY82MuoP+PM/g3ygdWzdtrDePo2ueCx8gTnp9O6lO0CNev39/VW+CV5ZlXhepw38h96SEvkpCImEKIoyO+DMPo8/B/NqZz4+joF+n7Grkn8vlm+bpBM1DH5+fehBvGfxMN6ekRIxv1klCPmwEDIYAABAASURBVOmv+JTxPvaMXi8U+0+oYduAZUf2lRy7MdeGpLdvk/5P/9Ws/+r/XEUKHH7SLAv9Avs0sGpMWjlnekvOCzvvJz5QZLBrYHUs2Ax71JzAPCmxz/F+J1JTs79qBaOspD7ae5OC50Cg4INh4M/+X6lcWDtNc3UjNCS6KKVQqQkMJkUElf/4OZjjbdfeu4J+7uv76VThI/DDF4j3nCchquqMv9ZNuTYVbPZCrM98dJ7hOc0zYyo8pAo/VGFNKv35501/+3PRxnoj8eFayAy7gYP5R6BJNy8pJemf/8Mna8l95LCVuXgHd/cHMuQ5GHcgy0Rem4Thyd9djlfnn33f4blS15Sg+8BOt9sXdQ/GbZSDIR3f2tVZ27+9XfTyllXRpYNxKk0Tz2XizjlJAv+dQDmI0wP/tx1tTx5lmWzSAM6R1+usjY8Vd+a9HZvCHloJnQ4wOZA5wKdLDLiRy8z/xAdyr39m8l1k6YDo1yPp//k//NTKuuf1P3sRiijlyviqozXKrhs50R9erW/HGToxMk1nXVnLRArWeg/k65rJhzNnCv/qX78qkRdrFbnrqtYtU5bXTpXK53vgLl0RISkNfi+vF03Y9+Qcic1fXh2rIV+Jfi8vb+y7z/rj+3dN00zs/I2c86GV9QMCYB9pY53uP3zgvXbvXR4He5oDvJo25vCdj/1340ZujEj0KYN/RIgfKbpa2552bl0HPjHjb6XM6sT4ypw3Ya8re+7TudB/UyqLzpdDr9+gNe3ajpv246Fm5hL0kzL5zfORc/iDPXzOWSmlge/H5wfr2Hfm5E/6UY8gnrO9Zy6l4uNVHX22feEejMtD1oP3MA9KP5o68o401QUdqU6ht7cr5wPf2JM3BfKjHuNp58NlKXnIFhE6ny+6XqtSBsomPe54KflTXDQL9vhDH3n2g32RY0DkHM/Lz9J1MF9s5CP7ShqEpAYtSGD/afBSIJwr7AHjMaEL/gCDjm/hYnL561+NyYNeCV0yfbDLIREeWviYGqz9gE8KfqC5k1cb/I896YuzF9vpoL9pyVTol9KMnledT2dkKYpI8OpKJmRZ6GNduWncXa+mA6Y5z8rghYiKDM8iVWyYUzxVagdrhFWtdzlu//a3d2iEpCAv/UTmB/g1vX986OfPn9A8NBHHOYoCgill2cbGNeenzTM+E0kqJMR5nuXn2+1TCxPr/X7T7euuhk8fbIAfzDX2D8/9D3LRwfw/MUnMjHXOOM0nzewlFiY6j0VKGRfzdKxb1WlK+uOfXjUTh7idcsna910ra/M7a9MV33//eQffRZ35r1EsuxT4hfutPIWca64vJ53JNW+cRXmN9Ppt1strZY00M88Esq9yHI68nDJ1ktcid/KV1x++K7ISgnXsZ1wt64lvCZfLRREh7xVLneBnXifyQtLLy0me59++nXViTX7i7OzEegEypsI4IXsTZkLPV15C/9d/c2PeWFWIiZwzdXDE0L35McgRmRi0/Ytc16h3qIkL80MzZHr8Hj4xAZ5LRGBn8g45ZMMe+7CVHY2B3GhmrJRyokL4DYV60wJ2MHm+mKfr3D+lIhF3Uki/Cr3gI1mWIYj+xeVBfjUB3/1uMHw3oK7zvfUOQNCmAvUlOhh0HuSrofVBRO0EQ+fZdXRxNz/+Hsh76PmfuEum4TKIx/P9OY4XaVQfJK8dgHgdP263jHUqqmz4xrt/0WpZuQ3avvvd5fkMPaOBsr/l/X3fMIL7uBgo0494yhC8RITSr/vxS5ZSCk5VVWtVJhiHHhKOl0ddIUC8oFvZxBsbyxERqtQnmDz1IgsxJlNneh6DlNipUSysxBD5OkgipmOZUcFVtCXk0ijll4MGLQceshGY67bx1kc/69Hxlh1dd9r9LLm3xmU+Ln4xfdsxIqCdlVNGrP4r4Dcc6pDppQg95em0i2fRRzrgkXOWsalehDFc//KK50tKEiTgIfom2abGICJGnduNi3lY/27BJPwCL+QZrgr+S+DPEPh3SgM7ESBtyGHMGEJ9R7adBLnz3BSRXM3Ef2hjMmv4r/m4shPBKzuHjaA03QhzkSK4M647yGDeSQQj4Lg/8UiyHZx8Ijr9uxK6Z2wTQWIjUe7EiEJ/v9wXF1Igjvke2KYWfArfBkJ5vCKUcyLZHsi/Dfmf2EjzRBxAIFFhe4groFWnOpJ6LWXot6LjQSylRBJmceJEDJDCJRT8Z2wzDFPOsu+4b0Ronqfh5wHRA7u6bce3/o5V7+B6yHi5LueiE4l4ZiGWGL//GvPbDuYlrohQwm4ZbCyLfcU8/SdpTQeycrGM4mqt8/vJy7JGBD5TwbsoIiT/UFKSUmhcrjYuETEwM4WIED9MSsRGSKg7+h8sTlYWiU7EjU2oCVieHfn9HBEyLSHQxoJiAwMp+IGhpJS90K3cs4yp6ezY0hOo5c0piZ+BrRd7EaGUxURflHmw/y1s5h6U1pp8PflvWllFLUzsGWETypme+0cENLJyTkjVZbxWYn5h4Wt7+G4ZxHW5nOGFfIw/8MEN/xbjrYfHUU0vtOPF/A82jg2/HqJwr/hkwZdWYsK0d2g8yzHGTfjbxKKitV07C1xvBiN1NUBfWRzsbGDc0ba+smGD1JB341DNcmR0CzrAnsWQtJNnD2LSflEnMGUhKzqUERfZPRl/yH0ObGS8hT7uO3HoSQfaOovVh4zZzAJnnmc2BcfYfD+8KGKj5H4u1jkAIacEmaBo4BoR43kbNt+U6DPPVQrJ5bCNiathE8BawHVlI7FCe/bGCp7OBeKybvZ365pyViFujWnxcy4cZkwstM/wzcopKSLAQci7aGMeyfTp2OLANscvnlIiPidiIcBDsm2GLuQfhQQJSaGC/VLKYHLI/teHx9BCv/1YGV/ok+X+oySN9wn5p6mgt/uKURRsap2ybTHmrkTuznLcp1TJve6T+MUPfeULWTqHnqIYq8G/d+gmvX37xuLvDG16oBvVqjUrW99R25ErRt8A/4ZTPUvIh1i4CTodlA0Mz9C66Az2tRbGZXCJUX8i74WgYwWV5Dg1nU68V/LQzAHN9XpRwTknnlcOwXpvsq4utQb5sCJbSD5AsC4KdQS2HyKWfAW0G77QbCNxdcmb+JwTdxaK2NBjGAZAjG9C9gNb77xL81Tlhbn72J6m7Vhe8IEDfG5svE2/gH9jQ4r7CDGgHZqIwTOLa8ffwZrBceH1zcYBzr4/8A8K+aFBJyIr5KtRv7LIXkA70D9hw448TYS5OpvDg/y4ePNAuAMPvBAVvR7UWUbjk7DNymHJylzjBfvCZiyhs+Biee3D/mdO5Yuxlu/BodqDD8AP+h7GC1sYl4U8+M5m8oNDbcee61JK40DGm9+NvHGMTV3oQKYDfTrSyx3hV5JtD7bwOsgP3LBbwUdn7pNE345tc64K6DIEnUI5Z+6/ShT5suwuvTXyyZ2qQxnsL+ezjAvVjJNKqdzBzjmQDbh50FluJ8wQDaUBPCKR4xAaWT3fbcwlFX9/fb3KOt78gYTD1E47YkIzQyYxZwn+TcbmcMziJ97w5CFzUscBP7++dIBjRj7LMzN/FwwGZ+x5DDu7zuNOp4siYhRCDVwS/KUKXX/Uenu76OX1rJlNH6SRQfiX/b/w3MFyom0e8vlvus1z5bmQr1YZF8cQHRX8gg04dPx8U+AnaZQkN9p/jK+fI0ZvRWR4v8p4NPB0+50Pefavl5cTstZBy5sn8UHgeQ9NdULGGf5NCVqREgcci+wvO4d/d7BdwXvFfzwuZNwk2+GTg9mPj0+t2wMMBI8kX83KR+cxlAHKdBb83B/WF/L9mUP/V2x34aNbSqGUkxJDO4Zv+Jj9fmNeTm5LRRFJwSGF+JBtWgcHdQf+uzOX7McGTrs8d5ZSwfhE31BE4E5d/JaQmV9yTqlT0gTuKeEbj9svPe58ILpB52A+eZHxKhz41FqUOejofERaiLuVPNCRz2uUiJBlNd1OfrI8jhuPOTF3Bpx77/htw4+Qj/4ZH3O7D9Xef36ooW9hPrAsHUKfnwu/GRkI5/Hg+GDedbljy/v9Pnw2sQ48geFU6/AnBvETMj/HBqz0pJsUYOh6hekakj740hl7VbAomlgvOD9DRDP58MShjpQ4nLhzqLYNX3iMj0crY9GJBBJ8uMjoI9b2jRxknb74gPnx8QWZhF/NsEjojq+wFpBCkSQxDyg6PAu0SORhuYVgUrYfZKmBm7F2P9E/AdA8z5pZJ5+4B7Q+P7/0wQGQ745hYyPqxZVzVqA3jzLG+76hy9dofXt7VSG+nRNmaDlu57ngv4kieV0q5qmdHGibdg5mOvHSbGNy+kGuqKVK6C0opkj4ywt+g99FB69Ff/vbuz7ev2S53ae1rvf3D2SBfsrMFegNvg3cUJUc/SkfClmegKbwMdvM431vrY0cZpmdx8THA8KWg1J4v2YOh0+y3Ctf4d33wdr3YCLq0Dmw1ScfFsdHKHTQ4Cti3DFbiZesnBLrvB0744X06RTRT+hofRs0Fnx/ge4CDx+6rth0IpZOfHRwPJ859JzwnfPpqpQK8m5amddW1rIr+wTTNFYRSUFBNHjP+GCAe1IqndS9K7C3c+OZDy3TVPCffdDp2CDk3PQgZh2ruzJ2NmY7a2xxJWzu+FqQ9YYvplTld/UO9p0cRyclv2rGx1ELO90G9p4jF/YNK2sG95rZj53wt/t9Hb56uZxk3+vQAiXN+I71Nb4rue3z466f/pc6Ph/I3HRmrjgz31V8LaLriw8ats0Jml5v+GBfHIi6NHJZIJcUigjkOzQunu0DEZl44lAOnhGhaZ5UoOuxGZ0VUsoJmU6j3jI6Lr6+brL9Dvz2g7XB7XPDxgEWmb7nIeOMPJbJsple1y7Z/vAxvq8vpyHPMfJsA/tddz7cH8hs/QvnFbVWRYRCUkLW0/kK7SvPlXhY8e+bW9BhGnKKniklPa8MfT8nRQTPxAYYW8cJG8wctp7wsRMHkDwq85FN2hi6osdOf8TFNyzPgh0erAMW7B/gcrnM9Gnk4D7mWO/1ImLwgcD4sZ0n5u8I8xb9Fj5kfaEj6xYMbSwjAl0yvPrwxQj8NWX5yjmBeVaw9vE8seHrK+vggw9wjdwhLv+BNc8J9q0PYtEHshvz6c6eB1WFRNhJyJopGv5zsFbrv4rQT8Six9xvqzw3ilGIN2TSr6uRm3rrQtxRczA/3pg39uNQb4cSmBdy14HtVvZcB3vGCdtNc1En563I7jxun/5gXu/4Z8oBrYRMHd1X5NyJ10pcZb29vcjtH58c0Mv2S8if9MVh+gfx8IX/OZej2aAf2CQh3G8Zja1LRJbQEXHJQyF//G7ICGP4TMrJdJtSJPnw/XQ+60yZiQcpkMnx8rxHxOgX9BXgrvjCgzU3EMiXx4xYvn7pL/+6D7lYvkjga707Nus8t0Zv4sDPXeYvdJNu+P6N/cTPnzfWDA/y3KENO+acNeQ7z+Tjy5gPKjF68JFgcd70+mFb4Nc2ICRrAAAQAElEQVQVfKCMCMTrEjxC6C8N+ht5dbVAzK+ml2iK9OxrrMSQDd9p3P1sLC1r/zWXBHT8vOKD+7HTZVMwXzgHwVALWFj+zy/HT9LL9apA38ej0dbw/y63RwTr510P8v3eFom8fJBHGoz7KCG6gH3jo8xNJ9YjZ/aLox2dck56fbnQx7KHjG8Ed4k6ijr+c9Z8Mra7K+gjzXNVBssCdhXfjEiIfRCPj+FXG2tRgc2TVJdzw5n11ulS9ccfr0pg1QCklgnfcV7qcGpa8O3l0YXoiiR4JKXEg4L/MrzreJ9PWdfXQC5pPodev2VKEctYLdjQOeWKXif2yx4eITJm6N/+jzd9fM7CfaTpbzIeHRxSynKfhgM6Hu0TJ3Luyjp4wTc70uWUdLIOYOh4CXQoMOy2sXw1bfjOzPx6wu+9F8kpkVe9pjjU0VfE6pAkdZWcwPYVHUN0g/9Bjkr4J3rN58FrmqtmdIhI0q/Y2/C93yVD4xtrpcz6VFydEhHKKStSUoqM5EKuYxSha8Zu9qfMWLrIRVzW1Wv/A388yDkra8kv5ufe2/CflEOZ80D7GMIoMX5hf3v7XPXxc6NPET2wZ1ECm4ikB+2NdflGLKysM37vGXaSiOlOUyFHzPRb8J27FvbHluOKvxv/O/saf4wf/MDsGx+5ElCoH+p9J9c9GLMKERXYWOMK6psW5N+IebdhQvTfkT+QL4OpcQ2lDGVAu/kPA/Eh7n47kAV9cfXHvWlDZnHllFRYR3NTYlDDgZrzPniu9Gk4QeGsxSb+XaiShFD0OciTvY0310j8PpgHcioqpch9v3171Rmf21jfKLoy/CbmvHkuen09a2Idd0dGIa/3Nn1g0OU4Mq0An4gmy1hrIUZnSmVcUArnRzNr0arCWmCaTswPluKpv/l3aeTDBIGIQKZOLD/AgAY3UtxvJWctxJj9pMAnYWuoyDLLMZ8ADzka9glJtuP15TrmhIP1uu1rmSNCry8vcqyciRfzpTvyJ+StOhNnZ9Z/2fgQNztnrfaPT/az3YIwF7o/Ymknbv2HMD2PHuBqTOtUNROLLua5EcsHfnew707wztjLmA0cB62uqc6s+zvWCW3sbf3BOcj7Pmvy8/3+UCc55ZzUMKjPfZ4xc4DvSZcruNaMjyXwDUrG12Z0uSgij/X8yvpH+ESnND7eP+6HduLNmJinbRcRQNopGpfzzOvrCzyFfE2RpADjAv6R6KvnlVKivisTqxU5gjlMZL4F3b0feCwfxNmuHz8+9F//mw/W1btOrNsYNAjgTUr4UZ0KNkgq0EEKLcjsnNPAVrALCpLQN+gjFfjmnBlTlPFbY9QJBNupgZcgEkl/vyJCrsds5A2BtbQQRz6v6PTnx0MEWUUE9xh3HlWgXzmzxLQaJF2ZshTjTeowM3Ez9/O/LPIVgljXk3gf41JQiZOJEuFn90kKjJ8oueRB91/SQj/9y6vR6OKO5h2RJSZtK2SKgUoRnSGNLl2uYwjvdOsCEAmfGoB0HpqdEiMHBolEt7+PPZRSiB/5Mg3zPUCzIVREKAJuNDzrugwoTcoYyc4kJfpkBXdYsfi2TIEAIYZCX393yohAcv39Mg8XV/je4WP63OiHIm4IKTGOH79BN3GHX2Se+fndLYpEnWWwfIySr3YIR3+WFFKkjA6hUEI2xoBrYJfiIKZu8CagxHNEUvCfuCL4xU+HQYMoSMh1xk9Bo19otx45JWXwSTlDOZ75DMLAr0biSvTL0C4peBKYCVpBQU4WdhpXyHrsBMpB0t8pzeCMNglyz/KrrruCtqxQhnZIiohn0fOKCHCVUsqjeJEixnd4uMHJY8f2mfZMwEZ6jnv+btACbHwnUiBAwq7bkEFgRQU/jULvv+MXMq+cC2MTz/CHhBOn5e3uxztiyQM72Pbe6ZdVihNARrwm40AH6jKJcPLj4GtMWGMoQWAkFMaORn750QV1IB3IulOrQcs+bn0VkkU4iFUnzB3bHGDhcW4z3jsEcs5y6ch3OPFjCxMLJUUEyaoO2TyuW1hizfJPUyGBZ/p0dXh4sZFyGn1rTcjS1I0/rUKQUEgu+GTHD3pDPhcwyoyD1bM/jDpFvmg7kKch5+bFMnT0q879U0rgCV3qTG9nUb+PSQKJzBs6o0/OoqPKVNFnsmY66Ie5LZEK/nCaJ0UE3YJ7kkLgepB0N0XEKMZ2Y4I9wAnSspw+sNlYQEUEE2kZ9DP8zJcq8CjQTPQVmHSZhnVwQXwwfLZHhHyNcW6gQx+Ll4PxyE9jJEEvyc2FicuToO0o+jrhF/jmkjWhS08h/7MW/hOdO+DkWpXwO+e1FJYHWfAJgS/DRxybX8pPOfxsujknlVrk68AOLn522ViE+d2ipyR0w+YAk+C9c1C5sKJsHHAkaJzPkyYWZ5b3wA/9twQ69nzKLERgLP4gFvCW0QubUFbnA1RjIUkHdey8MklvLO5TesrUyf+dyduL7plFoG3y4KDZi5wdG2f6VfgmJsMNnzjQF1gV/JcoE7iUqPKzuKyPx7XWdJqqKrIL//aclCOxkWwDq4TSBTzNz+3W+eBgaWGDvOGrvUnzXNF5EmxEd/lqKBFwqwWe6OOcaZlSEryCHJA1g7ffrfOBrz0XsnBBpk4lNyXsNE30PYV8LT7sg8lkmSkClwX7rnyQbyzmOgLVWpGnKJekmYVjKZNCZfg5Q0XqH4Wu2rG1x60sOHg0C8FabnNeWjicOjgYEuMDfXZir/VdHf3EO1Cr8csYeKM5QENf8zGWESHBPUUaG5GNBXPwPHi4HzQisjq5YsXegR0yeHtYwm9ExyS0ZFzCP0hL4Fax2aycM3G7a2Eh6v+voKCbQlDUWEB1HKBO5VnBYtz6YTqVLF3YNFfyl/3g9rVoYYO0suHe2JzVXKGRBt2OXYBRmYV8i12tNyGmDny7gcUGbnNBligSm7ukrBmePtyesM+ZwxXbQb+unEN1ljJztdBvx3Zu6vheA1eIyGMrY2up8KG1J9U6sSCfGJc0swnO4LRxiHz72nX7OmR/fKwcDK8PPVigPmy3LSlFyHY5M2ZCkYNY3sltuUiXa1UBg5QbPCkp1AV2Y/wBtl0/f35xf8Az6eSPzhiggWtEon7TRvx73rKtJwMLPkGBlYp1hU9JfTznrOGXZzY4Jw7CErIFeq/4tGOqlKx5nnTs0sYhfERWTlkRgR5JHbxEf/tYsxNTjxjycyNYQgKnzMaOzcflzLhMW8fvNu4EKsp1ygHmjl2GjP4dmoW8UXKFQhp1pmt5O7raRx742M7HRcfWjOyWtTJGRgyaG06x2x+4S4GsXfaRSAmcFg6oPrUjc8Lu5ysH1OSyoBTjw0FC5WMCcGnlsO4Tf/ThyelUVOgQEchvqlkZoSyD9ejEHU2qU1bBjg0Ht6wRoROHMxP1GaKwZZyU06SNOFrxWdMoyIJ48pr6AIxjyN8GXt4g2S4JINzXfQLbR4RKmdSJV9gPHU3fz6b7+fWJTxwgELR1+hY2fNOwiXl5LoGVPj/v2snbnhdOzBlu60H/edLlZVaq0vmlUmYQburwLkXoKvn/i3bmoLxO5RcuoSQG8BtT4EOzas3Qv2visK6gp/094YfzXGlLbOa/ZAwbenBeOGLoxgGj5xP1ppl4qaUqkMmYT3PWeU5yHscliPJCHq+SlcdhMzi5vnveQa8Glo17TqEJv85J415SkkvNmfEJVsf4U9yBMAFfLI0WGReflMYcKWLhro3Do4OYOIj5Ai/HlMgXHd41hyoBBwstHBK5T06AhW7CMEkhx33zM/wjgpqsgn4pZ2XA6fDvxFdIKrkqRdZ+rNyljPALhxxiVER+joOOuGzPjtwJPUsBk+pSsTnxlxL6NcW4Szt5J2VkrZmRbZRpKgps27stJ3xv5UB9H74zVfBVKKWqjmwH8sNKouvEh5aS8UPqI9kPkizjshzcGQ/+BUyCTX+PQz1CDw6SQ+gHf3+8C/xib5tE+8vrhK9lVfylYXMpYYOQY4xpFahDO7HjpgJmCRzs744ZpojBM3owqinnpN6hAP9SZxUOmB7kuIXc639+zG0ZjAt45Rw62krM3HWgXCMXreTUOx/6Fz6er6yDDg5fKrTmWpj7CrQ7hyc3deb+Dk+GYWZnsaaOvqkmWb9cpYLPzpeT6jzTJwRpxmuUynrJf1LfUm+sbUuZ9Pr6iu2qTvj/y8uJD8Un6i46MY81HHzFhkfv2OeQ8K8Z3Uys2e/JPzmyckoSSBibZjPnjlzIzNy0sGZq2PFQ0wFwlj3oXbHFNGVhJgq44/tSaKqzcq74QEIW5EAuho+Pkw/Wf8YvwnnevbNMD/EUyGB6tkUkDawO/Hlh3dbpMBkP5vCDtU0Hw1DS4twNrVyrci7UhEY+hWhJoctlEjXasEdEEPoNftSge4OWdQUC6jNjT1IvWukLOaUsMWTkpox/bMaRzg8OeZ1rjcE0VbAvenk96/oCr4AEOIlyuU46U1IN/OTQnXEr81jCf7Zj14M5O9DZ8n7dPpG7KcMzpayckq6Xi67XixpCuuDcCNTU+jbken39plIy4yTI6c5HO9M6kZvPzPujv6SGr5YqeR0eSUrQzmmSAmbi6l0dPG37lXnGWAdtO3Y/WHxF6trBayOWdnJZ4/l0muGdoKVfdtp1YKtmQYjNgj/XmukTqrWA0VmdtaCbBy9o3JB3wbaNfGxMrePM/OnD1oTtfOBZ66RAlpUc4fG9EUvsO1byKoyhX9GvYT90ILY8/sRH3AsfaibiyP50Jg5+/vgcOcqx9LjvevDBfQF/69jx2856rbWOnBWfmSXipHNAvrG+LBhlKlUVu1mu3oWPrMOmlXhc+Wjy+fGlP//2N23kjCA3GjNxL9jnxKF4zkkRIfFjfHfiyGuN1poi4qlDk64XPpTxnjJduZuXD4ylBNYJ+WYaulo/VKDJA7J2Cd29JizofLqedSB/pMKwrFTBDL8WBajhR//YlPJBWZUKdwrfbFQmhAjTbyr10AsfZ0qFJ/bI1t9DI2HLXZX4nzl8HXogaERIOakhywrQlmFFzwf50Fhcrkl16rJNXJ65NCvIf4HPpMjYMbThY4TZeF6xu30mpYK+k3IpyC8KNofngR/N86xSmlLeobXS1kWTVvyVJwEQJVEQL4eMWy2TGpPEQn5r7gyeB++ua+SOXJIyuiT3x4Yr++WDtcE0TdDZldAx2D9nbHwhv9nfTWtjvqj4xPncsGXWX76/6fGR9fNPPf0PZRqxdmNtYFget6a//vO7FujfmevuzNk3fPOTj9qL802z9F0Z//vx/sWcsysjQ8EeM3UXfMvr8mlGrib8elHHpzo2FH1CoY154uvz0L6iEzBQrYjQ7P3UFNAOpZRlTpE6w0J3Ph514mxbQ1+fGwftm74+dt35wPTzx509xqI7clpfj8sMTylh20nbkvX+4xjl4/Omdz7So55+Qufn+437p6zfAeYJ25dawDorkKC3rp0cebAWaE1a7gtrLbBjq356XwAAEABJREFU3qg5acb+OJg6OHqOncokqzoV/KJLiaTg4rqAnn9m8kFFz1KyUhTVWtA3FJHAYCKmTqqM7+SAhA7fv7/o9W1GjqY///zgvuErjQ+vNwUEgQ6VO7Id6LqRF6oKAGRNYB/Ysmtl34H4ulyznMONqwU1zAkDFPzqZDvmpBMxW4m1Whs4hOyOPz4f+p//+W/yPPN1/9D/8u9X/d//20/dlqqMfwW5VOubkmbsuw75L5ezMnrUqRBnyNKllXz+wK+cl4Tg81xl/hv1iRVxzlX2wXUJmgv90RUBGnk/4QuRpISM0lOuiCznngP8t1Vg0PhA/NDX7QbyXRFBe2cuoJ4PXQ/Wtv1ov+bQDLEY9FLO3EV9VmV+PNVJjfj6+vzCh4o8v1zPs769XXjPyuSHg3VfJzHYtit59jhWGdcAhUCuDM2DdpeN/POw0yFVqRWbPLRjE5EDO9htxERvFXw3ZO1g3mQfKCXLPt3JAcH5Sc1nqRuzSSHkyAV7TUMmz+8nZNzJccu6KKdM/cS9iOEScm20ec30/XvWf/6vX/A1kRPO+j/861d9f3uDZpLPMe5fG/JpFFxdO+cSDf63eyd+dn0RO+04wCygMekC3wk/sE/BSLavc+FO3NzIHT/GHxK7E6NIkTXWIUwJZK2mMlOBD9pHnXcOxlhe76W+2MfeKF5LPDHSwGhh7QJ7s4LmisyrzGvBDp/sC20PN+J+YFDx+RMxdGZfmDXNIs4kzMO8dAwdhY+J3Fnw+T/+adZf/mnSm//mKeuoi9e+taiUNLo5Fz2YqwvzTUpSpj55fdrBa5du5NCPj5X8eqiyHn19exFAYXk6R8g59U4fTEH+bNQHzVkC/Yxvn1lzRCRFhL59e9Pb97NeXr6xnjsr14zss3pkpVzIO00b68Pl9tCB7okxL+eLKjLdWfvfqF+QtbWulELzVDXBI4/C+EBmwP664edz0Yn1qc8WYI6fiRg4VEoZ9CpjEs5+niddWQua707cTVMZfUS+su3e39+xx6bGemVlUklpUiK/VPzDOGVwy7wr+mBzffEaQ1yN98C+D93uXzqIv45dNtbULitzr/XZAa4g00zuqNw78nf6pajQSEopE/OHgEI5oaO6ci5P3ATe5Hk6gtuBnKuOo8kxGIyHDHbbdcP/78wtK3P2gR6mb3kncM2J0cyZO+v+HVx35vxS/tD966z//v+W9fUlFey+bpmO0gTm5znAkHpETEnIFurIwfDBH4GxTVHCRl1SRnhjBDshPjWJMVlCN0VSCwm2arQAuyzDHTvvrVHf5PV8hzguDZ+u4Dl1iWHQ5mEQ/X2XUvpVNhbZz3LocCDSx6D0XwMGEEIm11PXAT+nJBsk54xsIVopz59G+/NJCpoi+CVpZ1Ldfhl2ONK+62jHU9hfffqTMb1//TyHjpeAZ8qhGG//yS9k23Gef9A/1ACmZBz1V8lYMSOv5XaxE2zWF0Q7fc07IlR+9UnwM5ff9w3HtnO77ASB2/53i+VB1x0dLYdp/6N4VGCAJMuTcWjzOOjrAsRKkRQRauCxD9z28RzBOAriaseJ3Z54rzXjdJMmJhrTNEY7eOx4DH4gUTGxAJkJZJdpAhf4up55SuZh+fQvL8ZAWobBvuD23yXlQPZATgodIgJnLyP55aTRVqBfkUe0AYfG5Wd08jOPjBfjhOwZf0raWBSsJDX7h58XJtDVTj6wbDrQx8Otv30nxH8QigjxiKxJgTw4lXy5r4sMqju4kjJsMoCR/By0VeSdWAhhfhX0q2BaalFCIZeJZ+tjvYyDZXtu3vqgcWCP/ThMHf01iu2TUwjy9NEQy2Mtv9vEVdmontj5THXSxopmYSJf0XsDh4XN30oSHJM4PrfjIwuLqYXJcKWvZTe9hM6WLZM9jLWT2AKN0Q+//f38GHUbi6xjIAJ75CzDbyzHTjy4mN9K3x2effSMIXtEoEeTea/Q3dHXeJQyYfsKnQlbFp6TEnpHBPSzMthGPHHY8EvLYxqWO+ckN+nXZboLNl/Xpg15IkIpZ/oEMlBHvlrA5MEGfNs2+uzUIyWGDngeyHRgC4YhawfTXQu6uJj2Cq4eZ+wydF08sUxTljFIKY0x3gR9sQi+3xY16Bnfaa5K8EgQr7/8oeInHj9Pkyp6ppyVEwkb/zIf5yTMhoxSZaE5z7OemFXwqtDTaItAP8YYF9vPPkIVOjTyZKPvJC/kT7/GW+4nnTwmUPOaJ2w5T4w5hg6dXJxSMNFUzRyYuJzYMD8PBDJ88RZ+Kj44If/JfaY6bHjmORjbkclYjXZo11olJvKck9weIaUkxlT4zJqRzyVFYmJlUYm93cdyn89X2RdSgjd5FwGUWUiRovGyrs/PdybTG/loo6kr5aAdXLCt7Uon/KCDY1LG1xf7CR/hcFNt+EtnlpxZ7Zl/xg4RIbFw9yJdXMa0lKqCndyeoY968Os6yLM55dF2kGcOiLpOMO1NOvCBA99yDBpr19vuZw56jElKSa5334hAxspC+TTwqPiK26UY9B9svt03l6BG6EqBh3F27O1g5r4dvd3vcT/keLAfBjahtxCVBeJVpvvFCsSyiasOf5yFCGyMFjC9IddCPw1ZCrjt6OL8spJvF+J45QBpZ7Nvfk8fKciZoSb4sji67SxiN+KI1S61HSAXctB9LDjvoz5cjy9tbHIe2GQlRoEQH+j456IO0M555mEVKvPRxALR8ry+XJTxwZwTcia5jzG6c0C3It8B7sYVEvg2tmDdYDv4w8ud3crCh0tjFxDGDOImeSXEcsk4JOhiRug2xu9DnpXc6thcsIXjcyfXrORecb1wkPrKBvz6clLKIv6tgxi3g+cHPQStGHrf+fh2Y5PpPJFS0cv1hY3HKwfg11EuV2wB/wU8FvzVc4b12cB8JS91Dv9CSTs6zvOkkw9z8E8/R5LEB+Rptj3S8MEHuu74amcxWfCfE/F8Ps/yRvB8zgoAuJGzVhaynUVrzhmdrXfTRt3KRrsfVZU4vqLnzOajlKqUKzoVcQYlKavwfiKWLU8tBX8K2Wans8R+g4O5GT1PbJou5KXzkN8+sZGTHRcvr1ddLi8qZVKGfoTgWaibR1xk5Or4kW09k3vevr3o2/cr5Uw56fsfs779MVFO8Jp04vDudAEH/CSB5+V61tvbCVmS5pOIhcvw78t10vlakFXgf2EjdUGGooRTLPiSbfDgkMuHmg8Of8/ns07kuoSA/CCjcXjOGzvrjo5P27d2nDlFlu18Y5NluU0zI0tEwOtV37+9wivb1SSFduLY/rkSK35PqSBHla+GQzvm/PHTG+uN+fyARymZzfUZjKzPif5JkEKugi5nZK06jQP2WdNclLKb4Unuawh7whfsV96U/fz5U9ZxGnY8IVfXx8enfv74ie9u4DVhj4siBbaXPjgc+3h/yH+r5f3nXe/vmz5+Hvp4P7SvWZ4PvUFf8SM/e+P9cPyB68q8uuDfxua5+b+ptw5PCbFkrEqZ1JFz8xxOvjadjbE77xExZO34hDF4yjwzLmnHpx6sex4c+H1+fI2cVGvR+XJS4W77fHDQ57+tYtonYugNX3p5Pel32eC3YO8vDoU+yZceY7kCcAv+XYkHpU3X16K3b1Wv3yY5B7y+nrlT+Mh1Ob8QgwkdEveOXIce5I/b14P8eB82ur5cNE1n2roeHGICDxvFXR8/NnynyT4UEQP3t7cXnfE9+8cXhyY+OOnE9UQOtw6V9UKi7yux5L4vL2d4ZPhDG118OGc9niCD81FENaXr2JM+sd/7+6qSZ/zzChYXnfGdiBC9kSXRVrXi5xsYnwnulBKI0NobeUM8mx+FXOrYur7Myjm0MHfcORy9+58V4zDBuGdwfGIZMouIrBmalXrTHfpw4AoLrdi9TlUXYnV2DspZmfKdA+vvf3zjWVJIKWeZpuOtI1NEgEFFj7N87fuuO/OQ49m2fQD49XpVTgX8Fzb2D91GPtzoHjpxYD3BN1jDHBwy7uTSlAI5q+Y5y3OysX59u4y8Nk0nTXNlXNYLur/gDy+vJ104OMlFitxozyrkYtth42DvcU+6fzbiZmW+IA5wNOuQckKl4CD3i7Yv8LU/hDJ4BvOVY/Pr666VXHAH14N5eiI3zsTvBZ0uZ/O96HK9aKY+Ma6BSYKu9Xp5eZH7d/gt5Jwbfr6sCz760Nfwr4X8Tqw36fPrQx8fP5B/x99n8uw0yis59QUdC7RzFj4SY429Mz/eib+Pzw+ZZ6Y9wDAixI9gOe4n/HnbF+LhCx+56+i77KPTVOSYzqmq1oqDCR/dGNcpkv3HPhgR+OorMn3T68srdr7QHiOXfrx/YutFIcm8a54k5ir5RCQ6dLPsny/Y58wHyBO58EyxXSArY3PBhmdsV1gHOd9+fLzrAVadXAUxbH4F37P8UTsisMUDXW7g94UcHTtXOe7u+NxxHMgRst9fLyeeJTqJ5Qkl9PnxoHzIvrkzF3x8LGC+EJ9NXxyofpBrvz42bXzkOGgP/PBE7prAJ+Ncry/fkeMNmoLnAz++4TsfsOhDjpkPKNZlPhfZHnWaqC/I0XUizs/UJ2xoX377/koee8WHr3ohn0zEgGPQPnIQQzlnRRK2csFBrArlQd69cbjuueoMzRdy0OVy0Rsf5s6sPTY+li30WcZ6qulMvF8usxRi/njHBxYl/PPMOpltLnI2ZKxKqdKlSEqKiKHTJzn8GQM3HRy2WybbzH7x+2+KfDJ/vb//QM4dfc747Fk+uD1dkuZz6O171bfvM23zOPx1LC3rDfrH4MP0wtgk+SC+S8F/jpeN9ZjvzmkL64ON9fDlenbrsOHHx4e+yPON+Uv4nO1/R+9PDp8f9E9ZuuADtomfnQ9OtqVzSs7oXPT1uZCPFvLSjj2P4cuffJz6fF/4kHHga5sQbBTLsoJpcAjvNeUbNnt9O+tyrZo4XLzaj1nrZPJP4wP7wlrScXUiR5ywge1wZm1zuVx1pm7kA9apHT8HbhlX98/IFhGDrf3B+ULEUkqJmNvlvJEig0NSzlUphzJ7Nus5k7fpNrDtzFuWWVwJP05AnLLoG4NXYGfnCOe0DI03dPn+l7O+/aXq+1+yrq9N52uD/iEx1wT5sLDWM58L/vTKoXEphVDuigidyOMu1u2p82nUOa4VQqZO3urgvGplbbJ7bcV8WifJsp3JC9/+OIMNvso62XYNGmZy7RX/vl5eiEvyJB8d/fFyIacfe4F0fuqEDS6sR9/YJ7zhb99Yr75+K8TWNNoDDC7QQVQ1cnQDn0ZiyGDy8jbplQ8yl5f07BtSROiF/D2j18pH4ff3n/p4/xi5wzFhH5vmibXhSTNxZ2wZonmuOuN3Z2LzxPp/PiWtj66V85HzdQWvXZEO8FgoO3mJeR15Hvjuypxf8gn7kGMJ+c6HKeHfuAh0TzqB0WwfJq9szJMz2Jj3PBUlBOjy1VVy0nkuOrmdMlEiAp2SjKnpeg974yPIz5+73n8u8pWgEZFGbI+DA48AABAASURBVFRscyZf2SdO3DfWJMuDPPlxEDMiPorut6Dwzvr7i3nS68HGYf3B3OT3xker5S45t3retn/MbA5qnbV4/4XOKYpqmYdcAW/bZZ4qdshKtCkCvzdejcekhfXdnT3ejE4TsewPGgoRhxNzxUm+7NcncnGtVWK/JnzXdR0srTvd5TnQuVLjggdnDCkneLpVigglfCaBietP2NG+Ja7KPnkm1k7Yv+OrQT8pYc9D0yy578Jac2Nv15pYe+76YJ2My+P7omz07ZSDmLiRk2/ktC/6PJTTRMkKPCUiNGPraSoSOeDb23cV7HJsJ/27//+HfvwttNwmfb6H3v/c9PG3TXc+fG3sB+wLE2NnZEzQCQl+TRFJETEKVciygumDuHwwrz543rHpjo0XeT5tOJ/X+8/8eh/jXlgHvLL+Tnywea5vmxY+TN4p76xvb1+rjHVhzjSPxry8kJPvnFvcPjv0N0XamRuKvv9RmR9O8pzxxlrHNn1nPvnx44d+/PlTpVTZjs7/C860bfeB7+u3sy7EmW20M1/6zEVKCvTrzCUpJuL3bcRn4WzDPvxKzv7+/bteyMEvL28AAsrYryv0IF+vrIHP57OuLyf98cfrkKuA98Ka7XfOmOZZKWeZr+te3y7E+5m8xf18QtasbVvUe8eCUI4YfSOSIkJXctBMTpGvkFIS9c8iLobqcWOuZn/y88+dvaHLXcuyyRg+wNHPh52J/oiigptXdAxoUTXoXTlLCIVsh+PoxFAj13Rk6yJ14P8apXf7RFNicAeLg9iVkiKCfgc8N3kO9prDMf3g7MvnO+7HUH3ibwfr4kKsTXXGd4sy85LptgNpQnp7PcnxUmsGH8k6W3z/c+8L8byw3mv9GPWv+IB1iiz5bhdKBTqg+eCsxWuPiNA8V1eSVzuFsSH1Lvz20BcyLfjiQr6yjDkJ2mn4ut/t0w/s7RzU0TnRYSaXzMRKhm/QfxCH3nLHN76afjq+yJMDf/zkwKcRiXifdMIn7vebHux1FnTpNDBUO365UHe/YVAqHIcrc18jKZSS0WFCxyzHyStzTUaOgP8ZHymeWxlzxlfskyHbsslXJN7AwHQyAp9Y459+9fNe5AXfztjgga8c2N7AhJrqlPXy6li76O3tWa7sYxK0MrxfkMFzpHl7bryzpv4gb93I7T5ncXmQe03X+cj0psnGCew6aWZuKlVKqauynl+3VStzWq1FL/A5sw4q6B3oYpzu/gP5YHTgDFgRMTf8cx/2bOTq1vvw2fUX3gGu5ncadspKkSXs18hRvtdpxh8f+u/+G8btWX/8JY115zQZNQp4wlpAht2KpqmCvemEKnFekR3x3EWRpAjIM2YnYLodR1RIrIUbcnbKs50qFfab1q0j80E8cKOaweroRV/0XFmbDzK0/P0Hko3KjXPaZekCOgYwyD8ph55CUNfaYHwQVZ0B3RxMH0p+dL/mPjim2+gtxfgZidx9GDaEaX4RGkqKCCVHpO9BHYBGZAVF3siJa7TFoGPlxFiqaJDCY/WPy6RdIkIRMRqGPMjme0pB/age95zhyWtEkJCa1VaiLiLUGWNZPc7F+vnuctDmuwvDNQbyMPpzDz3piuvAQfZfuLj/72J6jbaUnvp2dO+8e8JzvRRDlqfMMQLaziCulBLOEzK/w7I06WDT6GdEV8Z2hSDIv/TNOeHMB6VBVerYzs4GmfHuMf6gYPu6IiL0+/ot799rGJwjwSOPYho5Sx7SkWUQHy/PusRA90k8JOr5EVVy3x3HtF+Iy/XcBHkdOLGLeVcio5TiJtq6GjwO8HRxQt75ap1SUqRQRIx+/p14Tvahhr6UjQDYWZwIjGmCFphBp5GkIAm+2B9cGgKNwhgTc9+EfjnpF/0YY5OZSPJY29/8RZ0xPEyT0mnwWJdgIWjZdwJ6IxF35PDYhq5PnaF1SOYXEdxhiDwRQYKoyHcQ9JsOxh9jTId6Fz3FA3JY/i5fpmf5XAoT37PObQk6jb4axX/z0/JYroSQpRZxk+n9xtcLKONhGjkl2pEr6ILwOz63gSkwKqcyaJpWJ4GmnJSz+0mFBOdJs5aqDIOMf5pHjDhJdAr0SEJV/f0KKaWEzjuL1EXGzHoXZuWc8WeU3PGfpw/sjA2lyNgmxIukkOmtYL1bQGm8i8t+1Qb+TdbTdHy37SALDTrxM/Dg3tGV2+jbeE7IZWx9t39aHqrGOI+3fqVWTS6TdU7Dhu6wccANCauvDD4V33bRr8t06lTGBJFQYGUi86S3cshaypNm75a7qRDEMwsA11uulRXcwYR2cJjpXNBZ2FTsb98Tk/AvFuNmOYOniY219XjqkNBRiNmHbLAXbgtu9LT70L8gr4vbLKtlzCUpZ/rQ7t8ZvebZOiT0SCrgEBH43i7HoXlb9hQZ2km+XCdhV8eAgvw2qVHJD81NER25DkqX8Vs8MTMfLdh3YbHhDwcNXOgMv6QTG1ZPsrDVzCycESpSuFn2iYVFmF+si/U3TdyJth36VvYpS8PH7T4mXaEh/ObAhp0YtA7Gv9YiG5QJVKepKsNmKhl9hzJKWeBQR4kImV9nwIpNbTdxMQTSjSLm2i7XNxjb1gkClg8IdJDvDjbEFVkKjHbywc7C2baIgR+yGzRKh0dHXuNyQOvgi16nPueEP4ZSJFn/TEwlCKTIOp8uyDlLKYN5yFfOoYINjcGIQ4CiOzJ2Hc5zxHtn/mrQN7YdEYxLzlmmYJ+33RuypEjDhvxi0bqw8VvBqal5EMwyslzYCHkxeGLRtoP/iq1W7P3MlaEGGA2+B2370H9HU0xA/cKGacUnrJcXpxNyQ5Yxh3YwiEAigAzkKClrylWJ/wIdVg4FHrcDH92VkaMJmuhi4qiip85NGzlPjKl1VvCfc9KZDdjMAUNE0g4+Lglebg/ouD6U5auBQ0PWDs+OHhv2FONsA6pl2c/4bzDQ8e/FqgPRBzozmwVcQHfkXNjAdIS0TSt6msc8V53mgl2kA3zQQI1OETHonlisZ/Su0yTL137J0mBsvvM84RtVgaBWXdS7LSKoz5rns2qZ5GslDg5isNMnIsQPJcbG9/pyYZM86cLB5DwVLRxgLo8ntomQn+ekmXmBRwW2n0qFZIzxKYoiAhfplKaUs4yNfSfoNXSCp+s6OW7D5p16uvFbqmxIT5esUrumWXr7NisVqdSkwmI5JXHxC74pMrSLTvjak56pSwr/BLc0Kho47cS8lDRNJ+g85RUXoirCfs2Lf6Ipwed0mTQjAGzQw7o8dbIctcy6s7nDVRR8CJs4RLTNZ/BP2GcD240NjEJyvQ/2Un7ySIhUa5Vlz8hfwS6U6ErnoEjwPQmzK5eslMooM3Kf2SjlFGx0dh34XqSsTDtmlP0owuO7GoMtw058uX7Ffg82lAnm9vWJD5ubP3ARMxsfVN2+cFBQS9ErB7Tn8wUpQu2XnQr1YQkjUa9R7wfnbW9Sb3yU2oiDiCz3a+DdsK2QJyGv6xJDC7pKoZwzNPo4FBUBSjcl+onrQOaN9d7ta6dPEqxVpqYgQXfyVEQa+EzgsZGDH44j11NIvsr0KykpIuSNqONvwx7BOFgNnKzr/euQ47CLfFGbcg6JMc6R/huY5pssU6cHhrY9jetOHjKWn3zkmIhD63LnA+qgCZ7CfxQHPlk44Kn4s0xWZp9zGnwMQ/Xcju84/u5saNdfcdDR4zAPaAYi2VemqYJDGUVcVMv6j004MnbqpETsXsGs6cHpWkQoUgberJJmPYhf41HwqTp14YKyfgd5ZuFQ9dixtw9hHSesvXMqjJcKe5GIUJD/UkqyHQKere9K+XjqSC7YoWNcjFFO+vsVIcY+i9u/8JWEXDNrH+tWkCcC3viMdcd10W1GvpMsm33JeLRfvthR9kDGiFBCDv/tfOs7c3DrjypnDp1TkWgG66SMIZNtqwOaSdNsHLMKeqVETOIU7hviGeYpnsI3eDTsXmpRtYwKDmQP/Cc07F4qNU8/7tgsIuCXFYOmsINLp784FHzRVGf2cBo69S76ilw/cbDyyuHeVSUn6OHnEeP5zDya/Ax/x+P18qKZ/K2eoZnkw+wbB+gsMckHB/52kfHMOcvXzkSzeO7F9x/EtjHc0WfhoMmHMceWOHzdlUvXX/7plQOPqw5yykpMNQQ80F/4gedHyw5MyJzkWOrg1FmTHsQpIuLjFZYhqpXQw3O37+YX+E1OYFgr47M2fHunCIIRCVzOrNsODmDuhG9Dj6rTOdAlBJT416SZDyUKQAuPEvgXsJvhm0f727creoQO9DP+ng928sjBWpoh4FnA/lApRb78sfT+uBMTC/pszG/LGLsz/gFW9rUOBh08vvgwuJPbNj7uduZ8lula+DCzbzHuG4f1+1bEtx7dbitaHZrnNoqIkY242zj8vBPP27ayvtjQKymnrAxWxs/3UpNF0wHPgzVhI6nnHPTJ8mU9Gm3C1ybizW2WU+SbToed+Jt/Heg1Ymkh53v9saGT4743MRedwRLcagXDSSfWE/aZOzn0Ez0frMWdhyxPnSpUAz9uAgqJw/HgI+ZUT5qIoZkPG+Ijycb8cewJfGGg0IEc9rXnmFCKommaNTN3zdwtq3Uc7QrZjyJJPIDNQf9ErQbf/dix0V0ffEDLOQ86wy7O2WCz3CX/4ZxEHvUHnUzd6XSGRtVKTltZS6YkMGz4HbaBaQe/Yzfdh/7825/w3OX5ayEuQqJvphRoxCiBcMlEGOd/WtHjxeU4OJCvEScNv2iovxI7jsvOB6xQBZNEz8AXwGy6SMSuMHhEDP0agyJCOeXhm0/dQgfjRexV/PXEWrKQazbWE273s+9+X72uxrAde1fyC2SkEHJnRYSe6/DT4EVwqcPv/cdPJYm4y/r+/WW0PZgvfstSyDfWEVeV19Mz+fRp60P+kHK7+YPTJxTakLlOk5ynckq8Z3SdZfkOcOnIVtDBpSHjjv92HABIFfxXc5b9r5EPNnJVoi3nRF1W4t5ZQ+xgvCAfpJTgYdt1nCUihu3cLnK78ImVWGxHQQ7RYwfHzhgNHTv8f2O2Y/+Z+cdyR4ScrwoYu97ymU8pWTlnpCzjbl1kIbDLg3jxGiVFUkLokz/qMf9AShFZzpkeW9BdStrRr7G/QhJkOphHmsz7gq+eiImVtZnnRsfpCg6nqWgiL9fS9K/+FXPDdND/oRPrlO/+gIVNWn/6s+eFUib5CiUF/FMqStR1dD7MG1vIiiFgSMopER9GUVR38UuMVHQhX6NdmsgRiQ91Gj7LIMZn9Gn40IKMD3Kd/d1Y5VS1kQca/FLZdSJ/Z+SPJPwhY4sDAk1n8s3JuZwaYx0RMoZBx4O1h+23b5l4X/TFx8Cc0xifcxeslcAjyDlBvAe4d8uUitBCxnEmh1beC/Ik5C7QDeSt2DFBy2uPUJLpVq+BKN/46O+PR8K2CzmzHdL1OulyxQbs11YO158fH7v++s83+W8ANuLzwJcbtI3Fgn/atw58dT82+XJR4nytAAAQAElEQVR+6NBEBLSVvn170Yl9zfUlD9ozPpNTKOgc0dXo65dpqprge2JPkVhHmtx/+F9+6N//+7/RsykiFOkAl6TX1wu6zLp9btitq6K/9Qx6+mc+zaP/Sh78n/+nVf/2/3vX8riOM7k7a86IYHxRynmUnG3HQ9ar1qJcMmnDcb8MOs6tZ84YUkpqnX6U3esL/BdTKGfGQEtg/O3bH8gzqWC4Ql1IYpg6edR/y9cfBlPKKviZ/ZRpTDM57DJf1MHW89YNGRcm1uzxyOq1nsf13pWRzTIW5LQv3fiQ1vBz4x6BfNhm2xZwWcEfm4Q0T0XTlOTYEuuXB/OdFIoI7eyHvj5XsFzBaEM/6cy5wMvLWTkH7ztY7KqlKlKGbpdNhgm176tsT++X69yVcoOmS2hFhtYWxqzC/XU6Z/xrVgc7YffMXnPoH9LJHSQ19G+srVbke9wWiXfHTskzrRJdPXTczT9HgN2kHEkVPMXVwCLlNPqI9ohQTgUsRNmpCtkeOUuJNinka+eD0o4fN2K5Yyvr6PsBvZVYIHWqkcv6cUj08Vjn5J15PyLQbdJpnhUQz6kq41NSAq8myzbRVtnjr8xdpnlApxF0nTnU/RIyun6BF1OeEBasGqzAuwvf7UhaFJHAvY0208w5FIEGncJPbwylVGKiDV846NuV6NPp09EnkH9bF+2s7ywH1dAIBZ0aBNyPN6glNfp2ihRaiac767kdG319LUJV+Tqwk8hPIm43JtB13+gtjWEoUoiFjH4RSZBXBZtSquyzD/Ld43NR2w9dz2fVaVJD7pXzqoYg1m9mjimmge9PdRaCqkfoqZQk+gWyOz58T1RJAfZgN/ANefxMXpjnSQnB3bchYCgrp6Kcfc+Q6vCnAEpI1HdF2pSLhh0RQ7f7p0zD8ec4PUhWprdiuJU5YkN/tzX0yNA1xg1bR4QCOUUMbvtCnFVy2QmdM5xgQO4+wME0VuJn3R7ocCjlJJ9Zmab9ENdBRoYIuzInZOYH+9blMhPnRQn9tmHbJjFvp1Q143/OGZ1hO35uGTd8cW/MO1+P8RH45w+BmhijQR94BAsqJIud+JUQ1XrtR8MPocZPUBK9nMsejx2Zd94Yil0Ef/XgvT9p+wmx9rHW7wNvqpA50LEpIv2K8VCDxwYeDUGMr/upS533BrY7beiaxC9FhGL0+I9/RfyjNiIU6dnfvQZRCEaE0ihJBcc0Pct+wMSMxJVCOEOmPVHy4CkuhmvQ4TkiFHTM6RcPGk0nRpsUfpC4x7PQL8TFrwh+8egf83cxLY93cb3vLn6OiCGzfl05Z0F0yBIRPP7HxUnIfdLvthQgqXEN+QNhx9vzl/lXvN3jCvcI+o+mUGJsTon7/0rXn/VakqzrmtD7WeM+mjlnZObah11CQgKh+v//gRu4gOLAQQduKCQQqqLOXisjZjPG8M6M57URkXtVSeU5bbq7NV/zfo01HhGZfvL5+Ux9op9jbsNTNxxNXDklEbv6dXVngcGvkYQ2EgEJjUaGQlPQlAQ7yyAqb3f30XBK60+VfHW8IaCTSYI5ZfBIdGegG3+WX339GhHYMMGzw1OyjAxQJMbp57ifN3xMdjT5MjQRcj+lYNndRd4XPqzRj3b3jaDPKCIQE2VSRJjCX/duBajJyDuR7CICks8+4uZYGTQlAqnpAKvuPvTnpjxllbkoikgjTYOe+UOXH949jramgWXhwKcw2aYk0JIiAn6Je8KPCzK6POU0raGHRDvjA6yw4cZix7Fge9gfMsY8CL6d+o1E0xAYsrKfuE+mPeWslAKeCCfTCmn8hFJOct+csyLog+DmDRneJZpVatV4gUbQz5U5JfnqYLKRbDMdrZvrVuRw3eHsqNBUJ0qR+czg5bslaaNdStCKCEDpYEYBTdPZMerKhvbgbram724bddb1ICn53X07crtuA4cnPiFPMl7MJjq1n/kjIpCjquSiDDaIB88G9lUnNjVeRP2znTxuRz/Tr1PRiUME426ZPTbC9ApJfVKtmYl5HcnYqqEWPJIyMZEovjujRtLPyyg8H93f+m5e/JCzmaO0guOBIdy/sIgo0N+Y1G+3u74+HzrQKWeIIYOfN/q72G8sy8xEExFqEDvwnQMmtT7tsIETpJ/M7RngBxC8gz/PHbsGjEspTIqTfE8JWrR58bFwWLGwMFgpKaUxtEFw4fDKbf4b137/VRRSRCgGjYbs3VyfdRKYHeSBRh5oxBoVMdyBXwK/xLhEpdCFPshuHzDtCKpZ7PzajCHekGVC95w8BozJS4Kb7VenygApIUfOWcF/DRxHJb9wKW3oZN/yoqeh0w5uw+6M9T9992CyTviOxz9xnvgQ+VzE7eTaiITMWSmLEmCXkOmAOlLAy/5kzLI7jFoJNiOHfbHhuHszxwJ3w+/u44D1kOVwV4+LCEWEUpKK/QIbSQFu9EMBmjQu602ZvOEg7iyz43dlUbRAG2SQq5ODN8aaVsaP52fx5pANdOKAvXo8Cz+SFShKByA753buXhh0aiNi6Gw8eJSQZwPHO4dgC4tUudJFUiYHWu6DxZp9UiE9546sDhAb/Sd83R9yC/6aiZ3GQWYDuzpNxNnThg2/tq993T61GDN02hGsI5d+Xv1nLunImLC55au1ou+uQj72szFNyJZzBudGedoqw3eeCpuJE32fPDvymX6H7tGD31LQr87TwG2asgK6OSf5WtDfi9EDuyACPweluYn+k6yf/QwIVOek8/UspSJ3Rx0ZixU8rNcvGsHqLkUMGlJgliyIaiUvuhDq1Ao9pI2NQieW5zlrJneZxkqdi/kWcL5eL8rZuu9yneFrQ0/LGYqgKNTR9zg6snWem8oMDxbkK/PPxqGJWDSLfvKFjPJGhEMxHxZovHd8NtEj2ORu+vHnXXc+YrL/0e1r08cHp6k4ZS4SLK3S806d5b2x0VnuuyZ0qZOQQVr44LWR97IHdWFXdCaHevH7ycb1YxxMVPra5plDp9Dt8+AQZR99IxI6H/L/t4vh6Na0kWPFyqLhc5sX/xzKrOS7Rh7o3b1COaFHFEU8sQlJDf/kJpjJftLAXUF/96HDAU7290GCjhmZE3SkIP/t6mzID+J+YeNyEKPCu0BaJtPB3oD4T5rPbF4X5Nnx9Yc3gdDNOcm2jBQjPjqDHhxcLMi/964d2ewLCxv6hbhcHtvIWSv52nNHRMiiuMxz1TTNT30sPvLpZ4GMPpl7VnKg+1wuV/mCxeA7E58JIm+vLzqxiYyIQVfkaKr52DTr8hK6XER9wwa7snGIJHmDoqxxoW9OVTMfims5K6IiT1LQiIpK/IoIBXeqxo+fU06SfQ2whj0QDCh40xhfSoVGKOesjO8n8qfXyI0xoCThs5n4jcjkReGfqyJCwo+Pn/nKOb6ZKLX+2cE/pTT6dfiFQtaFMxn8rFE22XezeUOL0ELvGPUPDq6cvn0AeLnOmudJmbllx/4r89xE3i4TXGJTmaXzS5XyincusqynM+8h6B36YjPsfy7ROeT8clIlTiI6c+oq+8tCQtlhDrT4g+s3JeA+ccA/YbeOzj2SOlgcsSiVTRf/s38vBVsW3uED56auBZ0f+JLzgWnbH7yGb+jf6AMZmeaEH03QLii5kp/s/867PrQ2nhs6buS3kmdl24R+p9N5PItrZ+13v9/hCFXyfSNGRFxYr2kqqlNVp24D7E8+iG/kAiDW9x8/9P37uz7eb1r4AGaTPOzzxEsDg5eXN53xT8RlfKc0mWZEcH+WWoumucprC+tTa9WJg4uGHM4RK3liXTekDFVs+/LzD624/0ESXogt89yRKUEgpawVG3i8fbThQ/6XSm63G/Zr0Hn+dPBze+awfT7vms+Hcu3KzJv7yEFNxtxz7/V61sxH2RD/RVZEkYijnJJqnTRPJ02UhcMsYzdoS8SCtHJgvoJ/I+c0AttYL56viG2WMSrYIkEnp8RzBiPpwO4bvmkscp7gNymnWW+vf1OMD0555NhtTfQNxjTiCH+FYCOfdmy18xxheWfkSDIPY++2j/G3I2/QWJG/6nI5YacTdLrmGd3II7v/dxPQ8pgdu1t2Y1GL5Qn5n5orYDWxbrndPp65Felsa3EFOQPuMt/L5YwPFfrg0xyY3PmokIn/lI3RTv0B1psW4nTFnuu6ynnUPG0Dx29rG7JVDpBelXJSx78OT+AhdYKNV7jyjG0cXzOHQycO+JflJst5fTnrjJ6ZuN/wj4046b0LiIZsKRXlXHhOKqVQH0rYJJR1MB8rklKq3IpySvTL0KvMZSvyb8hO/KPbRL47kS9O54n2Wb5v+LB16USY8fe88/V11/v7pzL9z/h0ow0XlufUB/Pt6N+FXZ3bsJUncPo4nhy7ltF97Csdvyo5g4OQp6kSQyDB3HPn/fAjeO7IuOALh6xXnZ66GgPrZ1ri8lhg4UnodShjp4ncsmCTlTltZz7c8c0dnxA5IueEVJ2+uzZwtd9N8wRmx7DXNFewqpqJjxV83n98ke8PHXtGnsweq/MBUjyHHvc2cvhEPku2owVxniTOV+brmY9KtWYpOvwWFeaVC5PcDL/X1zNy7OjWsJG4S69vV/x6xgazIkQ7gELP4+3XjdywQHdBN+vv4jWKdevEkPuJuSqS4JU11Srra1q+l1IlGkkX4No0OOCIFru3UOOD+fLoWtALaGgOZfyv4F+Jcc5ZzudIhe06+D3QayVnbKIz75uctx6sQ0JBneCza5oKeM4q8E/gJHKRlGiTTnxcOJPb3dm2XfDzG/Hmd5jQ7dD1ZZbX/Zbxi8PojfyUc+jptwWfWRXRoR/o+6y3Tpgd+xxaHxndZuW4sm6/KBHrM+teKeR55OH9FT68MyAStRH49SLr4b+Nv7JmUm/qfeeg/0vO42imhp378KlMW+P9UEAgoC+ujk1M/8784kP5GV0rNhkY4Vv+23+JjzKXSyH2kk58hDn4KOP5YHNwgVOG1r6FPt8f+vxY8LsO/y5f1hFR1ZCrMf+kmPDVpo8fO3GIIsoK8m+oIF8wLsDiwB4TH0RmlVwVERI+5jnsxP5u89oQ48/E0ERZkPPB+lrIol7pe+h/9b+5SvlDfm/oGBH4ScjjT+cz94mYzvAJJXJuYs4MclWEZdK4EnoV/KpOMfpFBHZs+NJKOZC14VtNC+uAB/I0dBQfGDt4Ywp87VDHZwM6FR4KY9KgHcRNU0oSJLUyx23kovGeu8Q8ehyLcEXkzPIf5Hz7LSnyY5T5ZD1m/Kiqk6cFNfNMURTg+ayTbvcviXlnYv6Z2aPVSdC6DBx2/EJgGhz+z3Oln9Bpk3O4uDK+G6kr6DNPlbsU6EFa1EJ8r8T3iFHy+IbujvGFeabC4/XtLIHB5tyGXzQwMA4JBV/fTtKIf/thly+85akBH7Lfvz/IX5sW1j4W8cbHnQ5kKUKfX1/4UXvKEnDArr0lcoEoXd9+K/rtj6TL1WVibr+q5KyZXHYiz2lwOXTCh19es4L4Dk0jR7IN69OORQAAEABJREFUpznRQ/rv+WD8edv1++/Iil/+/X8469/+S1WPWd/+JUnpIbHOnPhgifthh1BKRQd5fAWDlbXVRvw/mHsP1h2VeJrnWQdz60reSZFVy6Tgbt2kpLe3V7XWsMGKr1U557h4nNC9q2tByIUcILD1v8zz2++T/K/0TNi24LtSDBrOFcKHpikTs0Wvb4WmTQ904luv9rVo35IcM3fOxQ8bMjRk+OOP32R5LTts9fryMmQR14FBNuvIB9+dveqJ9ds0zUrEqPPugg87NqepMEdMan3Tx8ef+v7nd/1gXWsd4qeMh9duKP943OS8gHrchT/jDU3Pq3tEo64p11Bh3qQH+XDVwhp+J+46PY3b7FwJvZRCMznsAU7+G8o3zhwjwsOehUdMKqeKO+vIZX9ovjT2J7vqaYPPLu/7K/xOnKuezgl6QV2nHHA7uHPj5/Fo2Av5fs5PB7Fg7CbW2oW5OXIV4CgitLAXb+6H7RR96Cpit1PX8Hsh0PkscEvKqShjzxl855l5n3WaY7EyN3s+l0KRhD6HUuYmZOP1csma8QXbwv8yxwFttwKgfHXwlMdGlmPRtC+XSREa8qzEq4u74YrI/EtOacjZuCO//f5EDDX03cAQUZn/iurckD+rgJ1C+PGk2QHCi3kUcmBhrjZf+8k8V80n+s3SA3sGuSbSrvN1h16X8g+l/FDiPM+cV3LOSmztxJTpveCbCXvnHNhh0Z1zk4wwl8uJcaEHsfbj+yf1qzr4RkCTuFiZP5bHHf0WybIRf+KyjsZohY/nxdYOYvZgbCfPb1qor7Uq5zzqFmL9fl/1cJwfm2zXUWRpn+PMs5GnHDsd/2yUB3KlnMC8QXdXSkmO9YzsHeA7fpGiEIcz9RfKGVmtA/L3znwBT3KB+S7rnTlp1cByOiuniXFVldhvyL/Ay/pExKh3PgzLByluatBryOe1/JV9fGL+ORg3YTfrGpHolgYOprOx7s5UIbICewl7rfuX9qPoz+9f+s//sevv/7jLLn3glw0+Ti+wgY5k3i7iWskXy3LXwjqCtMLeXjx3We6UMj0CnHG6MV80oQK+JVkkYKJf068rIFpr1mmen1jMVcY4AhoIkRB4Yh6byE05JwV+Y1+cmBvTvxMJiD7fIgKGz6agKiIpMYhqpXg+U/38oYPrfvVJ2dVdieEuOYdcEvdEm2nYiZ3AdjQ/QMjJQUoK/st0igiUx5FArlPEu7h8c0n8Son+IUWi+E5pIOP+z3aYefLFCPidfDlJHfCUeUUoTMMNP0vOWaUU2IVMv/AeEcifRp1lPeAREbRLshOQFILgigj6dJtdvjw+5Uy/ANemjixScpPCv/nFEAVVmcSQcuI5iVh163jOBEVKoWebqBOOHMr0dVEEPwHtxuK246jSzuGLIUMQpZQo9BH1LFR2dEf80e+wY0SCnoMtK2Upk6SsC8MUCEJsSAd2oBi7xqRzMPkN+hJJrqqC11RNI0khdGUI/RsTfoOHkBETyLJETvAoOnqT/79W2+gj2Wb6p6uRXPfdFSHbY5Rc0DtDLkadg3enk8f6mSEiN8K/iU4joJoQSL4sAXzC9ukK9FSiDZGFDTs2bJYFIhbZdHcWMcaKXv9OpUsN2W2PjM2K9bFfQyci0CPA9mmHBgYJIAty/0WDh5yySs5DlwPf31lY2K+MVSBqRNCGD0qy3oJnyonAnuSxFsY0M3U00Us6ENQJ6rD8Tdqw0Y4AkZIKSXsiIThJJp5P06zKnfWtEsRCwnegAXgRMew0TVXmuYLBBsaQUgEzjyulqjA+56yIUAGHSskp6cC/ViYpY7SwUL6xUbReHSXse14Y7qYHQdutg3sCv4wumXutBWxCfk8pSwjX0E2ML/AvpSi7XlzYzQeSHlcYW1ggZfpUZPNzw5DmdRAPiKmU0tA7AqJ6XuYfSTI+9umVRYDHTTWPSWSeC21FDFViHCQ5mN20o8NGLOzQtp9Yr41E7rpG9nd7w7bW0TIzFL85sNPOwtMHPO2JFZOoJ6kHC7YNrG3PnJOq9cwZbIt8WbZimWpRtxBUJoRyye5Xq3x3qfQxvxRSRMhj7dvDx7DxgewLG+oGvwM/8ST+y2/ojW6bbhxu3jnABXY18N+w6Yo9D8Zbp4jAx8BhYLDjP51+B6XrDu2V+oN4su6eTC1XSpkx+5jMd7CSAF5YFgH5GXLmlJjwvYDpCjaTzkURUopn35wL2GRNEzbJzzrrZgw38pu4LN+QGfwJBWXwySXT4rhYte6bCBM9Sfahb4j/Qir40DxXVRabhQ4FeZAQvQ5NPzE2KdO/sfBZwZJ0oIEtHIBKPWLouLJgMgZUK0En5wTdzCKxoqPtZQx3FjTg1w6lHEOvAoNE/x7SNJfRd5qqTpczckg2f6dxgf7C5p+hMsYzm4CZ/rWGgo2tPwgUcJrRx88bmO/E54Z/etFxcJAjnjd83n8a8c5m6M6H60/KjY2DP2q3SMRjBZfCxvIk4FepCUyrpIQuJ/LSLOCTF2M3FoS47ji8OJ9pmyb5KsTl2QeYfLRwfYZQKCvnWREZvHYWkjsbsyZjGNBOWapgkSmlFnmxbhwihL5VVz5ivbxedb1elLFxA5gD/9zQEbHpE6Pe/XNO2EXCqwYvbxACnOo1VC9VnMuoIKNxygwo8JxrUfQY/ZtBJlfZx5zXbO8dQQl/+cJcyFq141h3Njv+f3MsLOqNo/2g4yS25SuHA7/9ftZvv101T1ftHOj57Mp/o/DOBvUf/7jJH0QO6FiHFHXE1mPkh0XznPXyctL1euK5qKBDgrl5fHx+EXs3aO4WSQk9AiK2+8KBwtjwIlunNfFhYmJzVzkYiMiKCOKvjVLqoZm2zMYjyLFGjSFsMjq+KujO8L/oDG6dD2ydzSxs4Nv19XWj3wYd/cyT64iNSKGKzXMk+u3UNZUoasTPjr0IVXLDgX1E3i2aOXBk+QHioo/ImbsWPgQdAG5fz9i7Yp+pzoPWDp07G6CNfOa9yEJc3Hj3xsrF8XJiY1prVSHGe+9DRv9zQ/5T5R7fqFvJcz5k7Ng9IoYvDvnwq4ZNpFBKIY12cblPcIjJpuS2qRFPjXl/JTZNs6NBFxUMSUm6XE/Y7zzG+XDn8+Ohr8/7sPmDfCL6nIibiY2p7bQDjOdff7zBhcB2J05WfXHY//H+9cSFjz8bm7qITvsyaN050DQWpDp84s4BxMfAL+c68LoT4wtzz0YOaMSN8YiwLl2nUx6HR9frRVPFz4zbFOr8986HOd8v5ws+cNKFGIwIeN7h8WDeWLGvkGOHL+9fD/juA0fYyBusy3Vi3FmX66wrvmx/9j8P9fvv3/THH99UsemKHb44SP7Hv73r2GP4XTcgWSqeB/FbMT94c1ynrDMyzuS/M/llmmZFVHgCujLydOQDK8cj8tgvSp50nvgIBy/HjwA+hlX4hW1R1Q+68DEA9YavJOw+z1WOi7M/BpHPEvLMbLrorI7hT8jhPJJzyPnaxX2EH0SYg5/E2rSrclhxfbvo5fVF8xhXwLsqcmaOavpA/w/k/cQ/7MNMpxwoferOpnfiYGRGhkJ+HX4JNq4T8ZiqVOYQKqpgt8bB7MbHlfePdz4QfegTmj/4UHRjPn9Q7uByx/dSTpqYP6aBLZgzn9qHT/Okt7c35Vx04N8LB7YLY7y+iUjKpehyvuoEDiklcEcK5n/bsGH0g5i1z1hzz/ve9z1uXfdbkw/lGjQ7mNda9Mffnj6QctYn+ez7nx96MKcI+1hPx/XX50a83ZhvFrWxQUlKkRXIshGnqzfpObDdWT4kKSPem6SQecxT1Tx8JGvjAOf9xx16O4f3d9nn7l8775u+3hd9//sX9TfeF+S5IfNDK+ubDL/r5UUL+dR0U8rKyBzIkFPGR6lNizIf41MS/E6KsH0nCedyfO7krI5fiERX8onqogKWKxOC11622f3xSV0MPRK0N+bqHVsex6GFnP7BR4cHsf7lP2TD+xe2tX9PtWKrrj//fEf2L3zpkzjYFUqyPP7YeibHAIOCQwzPb7bLga0Sdp7wq5Njaa6asWutRTPxNeMLAZV2SI39bOe5d7Ro4Mt95EoclUcddIKUZvzpRHl5OesVX395uRD3F6341405z/KKKxAsZakSzynjf+Smv//bD/35jx/kvEXAhh++6tu3b5osOD7TSYqdsf6xXB057uw5/Ac3Pt7v+M7BmuIgbr7ITY9hw2Fj+jT6Ws72U14/LxwY3cBwXRofO3d93Q5wTGC96UFbxpf+5X/xh37725tO4BFJyDINvyq0FdZGr29Xnflg+/I66eVtZp6cBwaXl4L8s66vRdOp6foS+sah/dvbBK2iuVbWG1krB6sLH3Ts2pU1SeGDuNX1oaN5JpiuYGP7P+4H9n3oC/sLPC7k0wv5NbEueDAH/fnjUzf8dWOtvyD/gl4785jLMfTu8J5V4COuB3lg4WCqlIo/T1gXefDx79/f8Z9t6JpTUQSd+WV7S4m+mRxwwua77LufHzewfsi52zTpPewwbMPcM89ViTXqut70IJc8WN9M1F0uJ+FNjGsDc1xIHb1s1xMH287HJ/zSed4+YttjRuQp0Nl0g3Yts15//pOhOU1KxN1KznqwfnDcrZ73jrsGptjQ4+0rn8yphXWfZXBspJyVecct0U96eb0oZSmD1fV6ZnzFF1/1H/7DH6OcLxdtzMNfrIE+Pz/1Jwf/xqKjkXP877+/kd9e9Psfb5QzHyZmzYT9NGd8Pqlgs5QCvVfKIcv8+bHq/eMLTB/Dzj/42L3xAUKRtWHfZbsThwc2PCkjr5QYt7EO6eDWhoynM3YhX9je1+t1xLM/6GZ0sz9dmEci4It/2A43fOnLf1iMGPHSxTYupaikrC9ysveNDw5gU5JOlwrvqomY7eSyBwfLB+s593dsBnP0zEfL68tZ5+tJl4FbGfr88hH7sPF/J5eREuRcato+HP3CJraXbWS6iKlgTdpwDL/bN+bpomk+S8rMCZs6c87J8ynrhML8Z/1eXmf0rozNo+T8fFafZBpe19/Y7z5Yw2Eu+jQV7JxyYh27KoPVRE603074qf9W5pkYDw5R7IO1FuVciJGuOzQexNHBhwtxeFvIC1dwP5/xGWJZfJRsBPeNPPPBHPPBR+PvHB5/YOeF2F+Zk3bs5fVoJ7+VmvT6etYLcV1yyLxMs3cQ5+A5elGiGKfPzw/97V/eNOUswSP6p3b/gQHo8q2HGJRu5MV35oUjNkNGzDYwIH8rhPso44Mz+fqKX1z58O285Vg9WFgjDjgHeu7akHFn7l7JKZ6DGvYPPpYHrO/kr4d5bge0pc5/xo7BvMML2Y35znxzQCfwpQTfnDLtSQsx+sFac2F9kqg/yFWtL+TLi3774yzvoSo+5z/ofL5k/IryUsmppxEPGcxP6GCcxJVSUsEfck7KYHMm7if6GKON9cLGvNqRJZjToklTLbrgQxPYz3PR31iXMFRAoPUR+vHnQ//l//c+cigADrQAABAASURBVJxlv17P8K7MFzc1cH8l9zsGDnJtoPvf/uWsb7/PyuXQfEqsnWfmiNOwZUCgswZ4R19jZvrf/7Hov/v/fsFn19fXJlKyjL3z1+fHXf/4xzu+vqhTyTICezTmDikkQY6YzLpcQn/8MTMHlVHndcPOPHAcux7k9JF3akWGPPwCGJgnV3T8jVzT9W9/l/7f/5+bvh5ZGx8zH6w7k16ViJ07azLPnw8+YB79hk6hE+sJr79a60rgHZGIy1m+GgGciY+FHLOSt5wrp3kmTyX0W/Qg/x/0uZG/f3z/MfL4g3lhseL4lddIxjKlkybHe52xUUbnFQw2eX77ZB1HWsBuE9hO8jpDOrSjb0QoZeu501+yfKVkvX171ciFKYNDVc4JXSbwO2meXpCv6IN91o21+O3r4EN7A5tVM7JP+IVzxDyDNbEJeWVo1lrU2BPfOUNbSWgdX3eOSFEUkWT9b+Q1+1IpF6lVHcSRc+5/+S9/ynnNuWaaZuU0acM3zf9OPrbtb+xrb+ToG1j1Bk1NjEkqqeo8n1RLVSj/9Z+fV/ZTTEljX8F0CiqbdvYFiIPMQt+k8znpxJ7EcXUlr7+9Vn17y8xTk37/20QMvOgP1j0zfRbm06/PHdk6unYd+PlxHCMndPz9yhong0MqRQlfMOj9aOSphE4Vf97Ut0D3LLrLMfj52fFp+05WRCfnJWIq6cy8fzD2wfx9u39BquHbF/3xLxflnOC/j4KJFUnYrD3p408pZWRrfJx7106g2A8jimZi+4rNEI924X+7FuivrKscBzdizvZAJWSBBo61gSHJUpU8MpNbnB8u3E3nzMdyr7sKczgCMkaiG/KhTz7gl3RiHjyds+Yp6Rv5/EQe8B6dKVO//TbrdJ411jXkCEIFzGfwvpIrLuDTkL+PuLAe4kqURn417gLKzrzrtWzN0GeNPE+z1CfWwE1fn6tIFQr6RcIO4LLTf1tj6H9gvzB4Srx3U5b3Hwt52Jjch895Pf2QaezkSvvlSixvrHlEjCby9DwXGVPbr5MHdnhgBny+6YN5zns5y1HIIbbFNE1Dv9P5hO4XcJrluoLv1JGbqiaeX/nYbT0jJeWSZZ8JhRLvzrMrODzIF538XWiPSCLs9MK48/nMc5f7lTJJKNDQV+Rcz1ueN73OOMgT68/85JhNqWC/mbExcHfuNW3bqU5ZeSqasVmZKjlh02Op+uIM9f/2fxa5cyHWNg2Xgdfmc6ldQlz5SimrTiflcsJ3pZUYf5CT1w07RZb5TMSZfabgSMGkVDxfhZBHuCHzKoQiqOBuXY118ZolUcFPoi0iUNeFCn7MPyXeeQ768aiUU1aKNDpS/9cPY5VTUqL8qnSdX33/97qgD0RD0NC4LJB4t9CFSbRSPM4M3cEAR9DBL5TxiN950WNFnhOJlewo3AGJoB7BefBMR4YOeonB/Ax+3H/9JBi5WAa3MWI0ma95+B4R4kfxF42uoFeEf/PgH54jfr5DyONcbUxMPyJGQhj6/dWtq+P1ESF+CKgmj4sIrIfx9oNgpq4J3J8lI8Ogx310C7igQ9AQEYMONX/dTSjRVwSe601/I8GtTDjPoIR+d4uePHIeLwcZze3ud9A/4OEG03IXWMEjXKWA9kHi3XHgxjgHrCfpg0A5fr4DiTxGDDno56SwEYyWxf1NvxCQ/OBLkvkEoqC6ftnh6A1OIqa7IkIZQUBQnQTi/hkMCs6fcoz2UhyYQZAk6KVRZ/1X/GMlgHaw9yRnxX03nwiPlRSCF9yj82wuTZ02960E8sSGQerarSNJ3/3182LEmFyCypwyQ0IJmVKSEjhGhH5dlsfPabTx69+bRvC6bWIicJJLkWSs/hqDvkAgk8spqdQiJ/0dzI0r4o02/aTpcX6cpkqy9JMUEaqAfuaQspBAvFhfWPw1dDIvekDX/XliiGkPOoyb6iQnn5kkV0uR6213zKRCgpmmAu2igpzisg8IGt3LCni4f4KOKMZ+pW4lEx74kt8Hf/pL/ALUiIBHYxFKwlwfTHabGsyedJ7Yeay4jEuCb3isgXDBlsCE32jIVPCVCSxKKTIvY4crKaWgT1JOCX59tI0YILmGsDqKdHyHRom6nEORhM5JnvBTphpeEVJjkb9zun4ci4JNYII2WqjBKJAtlPTrMp1aiyJECfo0JouHHo+HHEewpV7kiV0HE6v75ZzlktLz7jqrmnOSeXUPknhOqrWOEpHky31d3N/djF3nxWMSDb/6rUzeK3bpyNysN4MjhYzdNE8sss6i+5DXcu7kC/czP2+wL5czI/jBhuYzCtGVkd0L/YcX9fis+WZjCbEzE737NXiaz8wi5anPge5tQF9r1okNWs7GuVMPD34iYsjjekyLr1dqxZg+4rKjoys2cuCDDfjCIcXNh1/IMM2zZnhn/CJSEj+DVil1jIeKIjEau1texNLBCt1+aFoPaE2MTQw0VMbD2PmddYRGCaG9lMBQCvx4ZxG1yVeEBq7zXOXFnXVYWFwtbHB35gPjkeE/G/frmb5ZKUseF9xFaejH+gZ5XQ9BmG7Elhcm1rkhWEqJGMiMi5/9pInF7oT+Hr/Rp/cg1g7siuGg2fHlhYXPnQMQ+0K1P9F/3Jm3hT4MERxlecQVETqzsHKfQrx5szUz5iBv3llI06xIYuH0pQfYrSxuYM2iJw/dprlopkzkwFDCfpLnjhWf7HRMHiw48pNzUkKG1bkdm+zkEb8XchHV8nspRUHfHf7GgfShhYMJ69V5qdMEDQSKjo3Qm8cxgDGduqGf6SU36NlkguCzkpM86meTnhdosoHqfRNmkO1zfk0q6OO8sBFXno82PoR0fD0h6MyCboHWJ5vJTxbkC7jsPswnJ9tYh++SGnQjuoL/DnzXC1svUjt6OC+5NPou68LCcXnq1UWeIifjz5EEuY7+bt/lYTtz8s5iHHgUeVKdq05sWpy7fulfsfs8T3LsIS7cM9KEGvL33uG1ExNdHbBcFyEW72ellORN8jsflTbsZ9kQZ4wVaE+z9PI6M37lwGRhQ3KMttMlqdRdiUOjxtrBHyBsx4zPBbYQ2JvOQUw2imVt+OqdTWAi505zZXzSQc68sxnGbdRbomRtLLit9/X6gowXXYh9++lOrD3ISzc25xFJUtB3w09v2rBZRCg7OJnL9n3Rk1eogk2M/lJEIBnSIRzm0Re2PPai46hsBJrM235MR+WU2Mhe5evBh9oV+9tujtdOMB983DyOHYwPFebrKxuW0+WkYFxHZ48DbjV+Gefx3hq8mhr33l2DLMj7/FsIq2xn17vdLRGhnItKLcMGO3ncPCNC01SgYyIJcTt67Qo2iHn8Lcau12+FOC/y5TELOcu+ad/JVar4+5lNUDDy4NDD/JxPDgODTMJHFnLL7XbH9h9CrcGzkuMr8rikHKNeP6/Me+9eozX5oNWPD2Kl40spS5mxPljoKGmcCrapzBcVv6lswOdTaOYj9sZB6nJn1J4QK/7CTNDZ8YMdHBy/5leheft86J3Dngc78goup9NZls/x90AH6zSRs64vEz5VlHOGlGlLhfwz7GMood/6odZ31nobhxobH21X4eKj2D4LOGI+GZ8yV11eLpo4IAh034jVlbWssLlh9B9Y+np8aSH/VXL5PM+aGBPx9N13PjgoZc3YYcZ36kRclCqamX8O5Tppti7zSZWxGV/IZdKJ9xM5/EHMZmzh+bEiQ0KtiJAPXgq4THxMrqwFM/p24gt3xcexj0JBHPbWZbU/v77kQ+wv5OlgcEGWRCI5PID3jG4zB/U+rC95Jucnnc8XZWK9oegnHxe+Pm98eHuotYX6pJRECUU8i+eogzkgg7e4nDeWxz78mldZkIN1Gd2xiaBfWSdMY/xopEPK0M2Z7pm3xlzYiP+HNj6sIAZ1XbjWKLxwD4Ym/KfrwdxmGRJ6TeB84Ecbc3Ahds8cmNda4AVtTwoMK9jher2gQ6I+KYFBEF8dp27Ei/vXiRg8EEeBnSa9vp04+CrIf1CacpFSknaE+wJjx5LnjZnDp1orbZatYesdXXZt20POBV+c+DkWxVzSUSgEfwhFhBr+OWHThDwiTg/w9geXG3nR4xo2TfQt6DUh3zxPmueqnMmv0OIHPgiNnhMyXLDjr/VAR7ejtTH/OMZgp0D+zDohw8/PQ64ufOBQJw+Ky3klZcEjsNtMvRSR1aBlzD+/PrWDd0SIHwXyRUh2hXl2v6QHvrDgzxNxOiOzeT2I3Y7AdFUnplxqOSvFJCmwa1NH346PmtdK7H2RC2xr61GhNTF/9Agxhaqj887Dg7Wl7CDaFXzUKewdRy4kbz/IV7cbH1+R+WCPcMJWJ3KS/5YIoch8WFUnYihtct35mjWRS31AxvIVPZvsJ2cO1QsOECrwCIq4Mt8tkhb09Fw2/J98ApyakNVrkY7N53mmb8h5+cDejXXTQfE9RSilQBfpy/HK4MaawvNWxZ7Ww3dxpZT09vamM4JP+PzCmnUBI2NKMz8BrSTb7oW1q7hab9i28dTxgxUeX/rEd2uZdJousswz91CV0wOpjUPbTr49KaeKzWP41wqfnfhamZuTZY6kkis4ZHleWcEg41eFHBLg3tHTc+vKmIm89e23i0S9/cdyb+RWhcacfEHWT39g/bFysC/p4DBuzzxk4qjpzoH71+ddB4nbcVDJhY4R8wjyntdJfhd+I/wAmBQBccX4z/ifzie5KrCHY/KOz/gdJtQn1WmSsX599UHvGV4HPrxi/0OmOePXtRaVMqv4nivjoG8i+BxC0+9QzkkTtEIxZN8B1V1yzrphX+eNPmRMKqUoIayLaUcK/OBQw2bCt1POKsylkXEKcsODvdSDw9UZfzqdTpq4/3r2HDLPk6bJuGnk4ZSTAvqWJ6cC7a4UIR7wRe+HmlY+XNt24kqJsZGGv3wxB6ysayv0fABt25P2PJSev36aUoIer71lLXyQW+4JPcHudtA3FBE6zZU97IxsRU8WSdYvp4QPUReJfkm1zuAX8ppyJXd2PoxeXorq3FWnLsegdbFcG35lv8/4nOse5Bb79bLcpOEHGjRb6wJunkOlTDoxb9sXErxPXqsQ60c7tBJLXvd2cuDK+vDGR+FpQuZy0sHaMCH4mQ/NJ4p9zr6Masia1VqT4JkicZcy84r/2ecOYI/loaA20bnWE2vuXR98+L197ToRxyfm/c5YF+eGlbXQQhA+0Kcdu3IO2WfNE5Gl6KiDTsEjNCXzDF66NubjMmNnqpwjfUZl227E7kHsWM7eG3xnmVbQD+L4OfM8+6dkPxs0i9SLggS2Eacr67ecZk3EgP3xen1l3VVlOyGJHP9Trdi4QrtqGvER8npjZZ1tHVIR/TWuBPOIhL3pi28EeBX0dDzUkqXI6Chib9PGPOP+Z87PJvK2uFbWByt7ysYaqPPhrR1ZQKWA5hMrKZTUaf/+fVFj/ee/Kft5+5MPAze1tql34zCpmJ+4OjyhJeKudzAeRfSjYN71503BAAAQAElEQVRGWcjtn6yLjGkt+G0qsswvrCsiGYmmiIAYP7yG+C+kDK4Te84JX0N1sLswh5MPwTfoej4nXV6STNc8Hvem5dFVz9LEfPXf/j/v+vPvRff7ogf+tLAfOrDXy9tZv/9x0XySTpA7nTv3rlL7WLuYl/dNAs2OPju+db/f9PHxgxr0hy+pSi98sJ9Zbwo/XLBX+WkL5yHbcMcGB8X+s8Cf6UkpMnae5ctzyMK5gnkc7AF7D9lmxqZO4JSF73BPMWyewMi0buwVHWd3PmIzAlxexvw2sAw9eUynMTbwVcen89+Tf9H5MpOzq3I9dLkWcEiUQq5IYPlgrvskz9kQSZ4zSy3wuErWHoOWYcOMLU5yrH8R8x98/F8eh1IqOhHrb28v5KiKH4QW5wU+wD3wg+No6qwbA5BLmbSw3rmT8+5fjRgnr+KfDz5CGY8USRFB0bi+f//Q9+/vlkIaOE7IfVLDB9+Z54RfVGQ9YZMTHydZdsh4+g+8KhgSXfZzVJDnRZbZxEpivglyt7U76HSwRtr1/eMO3WP0j0Ibfmr89i1pJV9n4vpAj5nYTllq5MsHa+sVHTsxIqSMJKEmMiZwqtAS7wncKv03cBDv8O4HvRt1fhc2mZRzwt++wKeJWr29vursWJ4KdGKM7d1cxDpjH6VRYTkWcvLiPIhMXhNZzpX1RyOvdnwsFNDPKiUrhRSJwr3AE0EkJXoIf5BOxNGJc5aZUqoYE7T3Zzc/oWu4iuczc+vM3JAiq/tfcsAeogT0OqDv5MSN+afx3LtpNPYJVxkjv+/HJp+DEG7UFXA4gVVWZm3kOdx+38lN5nNiXZkY6Dr7352zv4a+6ZcwrJka+avDZyJYZ2TrSL2yOP1kX/H42V/IJsZECm598JrA+DlfCP9oKnmizBJztW28g6O4rtcrY0J31kQrmHccZJ6qzpeCrUKFM4iUd7g2fKAS9xO+tqkCZAb7Dna204O1iW3TGN9ZrzT0yClx5nNWzuhPEZefK/MFokJT8Na47wDmsuB7pUy6jj/UnrAB7U1jb9iZn+d5lufuwhnDVItqhTZynNj7CH4LPnLnbGnhzO8//8emjQ/CTYslIiYOPWhHTXLDk3dYELBrSLF3+iM/7JSoTzmQPeS7+Uxz5V3/s1cwZidXbpx7NYhAFv1Cro8I8eKfoZO4MCvKSUBlC0qDaeKeaeXHY6SQKBGB0AfGPGTi+nkNInQJ+hh0ukFHvEnjFwFmBugn390/wcOBZudLDOhUuvg9Ukh0bjB5GhSX80DX0s/13pAdOFCjnipaJLoP2fwSEQBFAEl/Kev+VFPz/GkM+FVc7+IWy2HZ3N/PLr/6HSRet2WcyeVZ35UTjtI0ZHjKL/h28Go6jv6sj6QIdOPHNCUegB0V6OMg0bijunwhnm9KOMF4+KdfbtvZfFr3Jy3JcgVyGMNRkNHyHcjsoe6bc4JeVoR5u1bj+Ynzgcz6p6vR1ikB7YZsbYg2EdgBnQjrk2QeHSX4kakG9nOdi2VzMVG3dR4sB37OZNGf/fndB2XBv9NDiggVFtc8geFTLo9zN99/2eYAW3FZr4y+boswp1CkokR51kOXn4aQlsclgj5KZvrUwULBICL4DVEneZ4TmPImhiKLwAFpByPXPotfIY/8IdsmRYZ3EorI144NDgLbHBWwhNhBoB6+H1JE/FUO/FqhcVkk23UjOVmonDJNoUR/8dSR0fUNHBqMU87KOf27nG6k75BNIj72McnxyH0jOS3qyIFoiqRBt8O0Q+tgVev6zmAXj9mZeHZ08fvozxjL5+TrhdSOnJ3GTEJMKXsINJMqi52QsHnjt5A8FBBI8bQR7GSeQV0k5Me3PcmsbOwbQkSEfmHKo6xWBzssgb7Zr9Du2KaBPwWZD+S0bCmFai0qyOCOiCfX+66fF915CsZvOuAdkce7FDKuOxPeYYwpB3Q7GLktxMWCqEA/59DE4c9YKJHuOwwCOl2hRBuvikjKOSunpKCgmiTXTcqZugi5X3s26MAXTMe+4/pRDGFnGD+WzZOfixcFifHGclsPJlQWR/QDJhakuxY2docJhJSnqpqzSsrKyJQAJsM/8QyJIUNEqNBHesqkf7osUwMHN6MG2GZpjA0JWhGhCOzChNkRwDItzHpmr9CQR/huhkCtSadzBrsZfbsWNow7C3lx1ZqhnbSw8H+wMDQdodPGIsgfUhBBGrxCCfkzxbK52N6ViT7nPHx9RX/XTxwqeAKPiMHPpnT+c5sXLF7cis2I9brfwBCGnU4Hvp8UjGkjZqyP8Z9ZEOTBV4qgB3RdL+zqTXYpE0/GQviSkOVA/41iQ0rqwa/EQrEoIojRDv4UfKCBnTGjGilE28E4ZKLywBcTGBd8LyIYkygBDVESvNLYDDzY4FgPYzchaylVMvbp2S/nAsZFlfiYaKupKpA4pSy/58x7MERSRKC/83FHlqYDOx3Ei2VxQSwlMLheL8jSWDQt6LupgZ+wm7gOBNnYRG9s7DvP1hFVxTB8oND3GLR3Gxe+xjdhjIgY/DfssCwLfTZo79z7IN2gtRGndFLG5h3sVvxk1ME3ezx1gZB4Kzo/6ZGy2IxAA0xoomfQVpEfHVmsme6BLAVfqmDdie2Xl5nDw2nwiRSMEXZ5yk3IokdVLoX6Z1tOmb4nJfoiJri576qGPHpKj9iHKoeV0yTBChqFhf2Z56IVvVZyof2zTrMqPuXFsv8/hK43Hnc21ys+HgpVCEzThB4ZGTTuGUxEWycmfbcsCUwsQ0OohvINeZzjIxjHYcSyhP78x03f/7yN/BoBddpsD8eEY2ADY9MyzwOf7Lh1SgX8gjGHDjYkzokTBygFGRDxiTfzy5kN5uVSVTmcENeOL0UkZXwyRVZQZ7m4qbAesA6J9sEfPguLdfuf+yE+3RK4Tco5QTNzL2Dc2DA0UQUN0O4inyyUVSkl6vIYM7PZr/UkwXVnTqy1KCNHISZOp5MiAl069A50E8++N3Ww6zB3CWn0E1coZBtYFvFsms5hPoTdvWtmjH17IibFdeBjOYdyznIs5pzknNOxScdHTN9YRDzlmPmIZtl89+FgrRl+RTSr5Mo9I5sU/DfjM68vr2yozjqIWcihR4NXAQPJdI1lxzcKfhspZHkcqzsOvbOZWZlTDp4/OZzNJcuYtI4R0AMYZfteX6sidu3HHcarCgenJw4yrtcZepvsq504SwwwrQMfcHzafxc2cG4LPS/L45JTVspJGgfdq2Zi5Ho5K0XR4+uQD++/OMBfOSDBFNqxXdA9F3E1beSZ+21Xx5/n+aIrG87TifHQtfyNQYn+Bf9K1rv1MYbB8ib55eXMWOJ7WcinD+bVO/70kH16w47OrZ+fG/60g//MxpXcB8AHWNlm+74i0z4OzzbyyZkPtLVOYJ/R4Ymz59KOHB08vdb7+rrr6Sc7a7mm6njG3imyaqlgMFFmBYo2+OzgmBP0UoJzVwGvQAHTWoiRhfnTOdYHEeaf6Nu7ZN2lBM2Jg7hv2Oeg7uBuu9IC/QLvkgP7dR34jsdV1jmlZEUEReOKYAzzZqeD10t3DgxX9O1I9ItPhq8HHOSJjC4dfcU4VNJMLrDNUEc+0PIH3DO54ZWDxhM+VGtWzln2z2xblQMMKvJK37/fhmylTON9msCIQxSxNgMa2iTMOux4EGcPbOk1knGY51ni8CsiaO+I1/Xt25VDzDP5d4Jnk9KhC/Qm68zhiefIGXtYlgcfRhrEVw4hN+LEYBgbKeQrgWFQjIXjf8HPD3IiaMJvE+GmCwcx05zl2Hp//xz+Yho5J9Va8KtJUqjhI5a/E0MNngUcJnLnNFdl1lGmVTjoCQ7aSpnwg1mZPvM8Q2OGgrhCKRU94+7BIfeuiCTUpz82TYFc6Cz3C0WEfPlm2i5Bn0iiTar4h/P2Hb1mMLIuDTk/OUz88f0H8bKgHzHRpQXc7QM5Bzpu8kGVsTeN0/kkKQ0dzSulJOObU1WKol/vuBP+6Zg6kJMRHOBfrhNxVylnxnf5b5418LHPXK4n+J9Ua9FpPskHNaHM2Bj0I2XieX/KhgOmSGB1knOoeYprnqsu16oTh6JTPasfVdv4Z7KzbnwgdH5s6BwRQmx8pivAKOek/TgG7Z1coXF1ZDyGDs4RCikiiPNDB75pu7hvZ1x0DTmEf+5L174GfIN5NWljHZRyyLKd+bBUsUMpVdu6jtzROFj13/DO+OyM3tZTkZSHXxTDqJSfvBOyllKQQ1zBPTQ6cKuOOzqmRLtCvnvtsZBTDuZrkVcT7eZnv969oFICw0rvUMSvkrR5rRBZM/KsrGke+ENEkv3TNFJK8vidHO5nceX8bJ8mbIINgz5SGva7fa3YelNOVbXOg+cJH6zocpCrHvikc0wqTZk4aHx8sZwFmmfmgAnMrKdtV8BpYs3kUsDI9Y7nlbjekRvzqtQJ+Y5RFmQ3bd9dPj4+tTvZIHOFrnWayRGXy0Wb86BDirh1/Du/rRzSH3xo7uST9efc1buGXzzAtvsFWvZD6369nDXNSTN5wnmx1qwEtjljRPq5u0uDT4ePQuBSFJHUXRlShH2nKYGhx1nepw9SzwSx43PiSjkJKDSfAlyD/h1aHT3u0JDeiWsf/lZwNp3GWGNIyElKcp2YC3Z81Lrb1gv7v4ZPinwfMr9dlj8iyb6HSHIZesH/YI5IVJxYe83zrKGTuKLzix90SSkj30Q8Sfu+i078tEFvmmalnGlrStBJuYHtRrze5Rg7kLlj5HAbpSF8iqSpTooI9J+gXRnzXCfO+N+CzVfiy37sqcvFfI2F5+vxr8jYB7qQoSJLQCvpwJ8/+XhnDKjR4ThH3oBfKEmRFUHLKDyT02bWOV4r71tWJceTmtDlgGanb9LGITMv5KKmim/P9Dmfxdx1ktcm81x0Jad+4yPS68tFBR2DjyT7sSrYw5Qpa5onzcTLgSKIopSlAN8dxtaVaWSMS/gTZhMC2HyqCGOsOn6FyCo16cT6/uy1TTkpVNXIDaYFxFr4qGW/3/CHnGitVbXCe57x51mZj5SEo1bi4PNjAx+Na6JPrUUNuUf9LvpmOZVGhA4wTOh1sG4lZFif9dFmN67YvuSEPQvyJnlO7N3tx7Dpii0fzN22p32ulsx6G3yxVdgmaGHZm6SFXLXhvzfmtI1cEElq+HKnLYJf9I0IftMXXaWCzl1eez6WL/kPULos6xe5eZH/QOLtE39c6H+Xbp/SnbWsoPCv//o7NpxlPBIfPuZz6HzJqugpfPYCxnOtmqaqC7klIsCygkvIXSAh1ERAjTKeqcz0K0n0Ff0KOBVwQDvsPc0HftAZt4FpKKezRF7/7/77Rf/29y998XER1nKcRoRu7DWfdCVIy9eGbR1XDfAjQhHxl4wT8rqP88FOfFTecyny8w7efp+miQ90b+Mj7Ovrm8L/RZd9KCKQzXhu4N4g1fiY8tDthmyf3JkHzqztZ/ZvJYoC2RPO3MghKMJYDTpX1v7XmyCsiwAAEABJREFUl5OKfQo5PT/s+JCLuBr+7HyYANK+4hjwHwR1XScGGn7Wu1SnqqC/9UW0IZP33x5TSqVFyrkqRVJBT9F7QrYU+Bgy3VjfL6zL5/mk8/lCv6ydeNnBQuTNaSqaiH+8lfqOfxxQyMr4KKKpEusn1sQn1swvr5PyyG0P1nIrrDry9JEXZjCdyqTGXOh/RSci41uvlG+S0igPPhQ//Df17wf+ihx8nM0p4Q9JiK+Nj0kra48DGkJ3BcOwi3VtgGHMFsbfvvbhTyfWSJV938Fce+ATvhfkvXDGV4jzlX3k+Jd/8H8doZfXordv+HPNqN5k7DP5JQL+FERRwNPFPIM6/8tpp/NJE3YQbTu4NfI3kukAX/ets3S5nmRf3nf8B9tFhPgBH3qS8zzO+gWvAV3ToJr2To1UsGUiX4VCdqKJnFmnQn0GvcDP5BaZZmJIiG64p9+ByEOoEfaSToyr8Kg5qUBTXJYV0aWURt8fPx6sA3f4N/U2aVsScZp07Ik6BoTwgUL3SknYxvvOhT4b9pYCDBLMSU3yv2Jh/9/3VdPckHlXBn/ru7InrsW+d9bEvOaY3bCLizGISAr+Ow6UQS+hbSafXsk3b45N2l03TbMC2YP3lLKCu/OEfbkxVMSMfX6qZ0UInbpMrrPmSWEcKcwdjY/MjrM7+bjjU7+KZbEMztEL852f933Hz3fodP327TfNzCFudy53W2euaAhxkGcE04ZB73xcbs0CIQP0ERmwknwFe4GSq6yH+Wb09P0gPwQyi/6me+wN/Cp4zUoQ2Din7vIVMs6wlDB6yon2Ql3R47HrP/03Ozk/ZBwsQgOTlTmEJSE5TGoQGWsR5DTfiEBsF+SjDfYWYRQpxo+4/upLXYdmRFbJGfmqrOsGD/kKfnXj3kf9AUPLYSw7KPod1shHR/qRcBoO1X4ylCJiFHH1MbhhgG30M6HO6M5AA+aEuOHRG8kC2eX+O7O1E/8KYF4Mug/YKufAKZMS9zxA4xmdmRtQIlMKZfqn4veCwSdKpb4wPoQtUEzIs/MMAT2v3Y5CAtp+Fsvolh3Z3Pbr3XX/XCL+SV/0clsEdTwkmBUSuktEyDSG3vDyIte8XCc92/zsIi66A3JSBLRSuGaMtyzGZsUjft3tXH4feBk3MGyWxaAy8vnjl67wf9C0TFPNGmXiPoFPLQp4eeyOXZoDWlLKWRWgJ9pTzvRJQ5bhFJ0O/ESEhr6mCa1aMrSrqFbwn7j8XEpRGjaUIgm6lKmMvk7QmXZjYEfbOCBZrCcLKvNKDKjIMLs/k8Q0SoFGJoCETTds20Zx/x35TcsOvrIQX1jErdBzW0ArReATWadT1TxoJWEyRQT+MkEXWakw34igLdG/UF9lOSMSvr/Dt6tUycnFOhwE/8IC8Om7uxQal2XZwXXH/t3BQEDZTG4MaLnbr3fLHCkGr8rEZWxFf/cVsrhNDDDN0Zc6wu2nPDsTw6GUM+MTxfJWJoCdSfdQwTYFnHdwtZwLi4tf2OzIdyD/T/HMQhGh0PMavoFdVib54b9Ud0qDuePU4yyTi+VdwXyHHmEvuoDV8Zetrdc0gSfyJHSNSLKeESHTK/a5adI0U7hX3t1u2geMzHeqRRMTCyIo+K+UOnzT40WiM19UGnxtx0q7abh/g4bj0AcUK/5hezWEjEiKCHdRg4Cf6lRlOWzjGVm8QWgYyzK4Y2PB4DnkYPGAedWhIze6D88FW7hfUImq+E8edsglUd2xzYZtVjY12MibfXw3FJrRbWZTW7FXymnY0v5qnV3meVJEMP4YOsoXPA+McZC7VvLZir38TrUKdE7Q6+j1wDZB/5SzWmu6fS1sROBPjOwo4bqJCXOaCjwSOThpAocZ/UvN0EqjiEXoxsLBpcMEcTTNRTMHTYGy+7HL9oUFk9w25gNgUEOGzgScGDA5/uYJXIrOLApnNpopafjz/X4f2CzI+8XinWHIo4Gx+a3rgv6bxK6zImsK6amvDRA6cICFw52FCXYhLqd50gsfGS6XWcZiIv/NlGmadD6fdQafqdrnICQxIT/4cPAJvrsiifKsr2B5hc6ZxbX/hHFDl3mufOy76vXlRe5l/7cU4pqw5Qm9ggYXqiQeIoJb0jwXXZFpJh9RJeO1sFO1/i4LG9428A3N0MrY7UG7/waON1mjDzpiOvly/j7A3nZ0iQhN6GgZnj6EXZPUAHTh4GqFvjF6gJX/gIaInxl9KtikLA64T7pwyP7cTJyQYcL+VYGhOv7/NfzHPixiPMOrKDGws8FqLLR7b9hx04INFuLtwSLNci/kn8Ii3jJu+CsqMi4NuqEk17vPKOh3ZxOysWBJGPqEj8FCXtF68wck8K2MDzANXa+Xcb+Nv9Fwgze+wuK1YDtjkRkw1aqUE/7UNM2TzmyaT9gpJfwI39k5BKn4u/Dzg7g0bxf9vHIWsZHxwV0HeuZU0L/iW9Po8f37p/78866OYiVPirHhP/TFh6DPj4OFu3QG58v4U4RFJZ9USoyxhLFsn0DXt/FPQ05KLMynqSDnpNO5UCrPs2b8pzqOKDPyv76+6uXlrGnO2O48ni+XE5icySOTfDnvGbeZPpfrrNfXq6y3dUpg8sxzjdxwFwooIoiDQwd5zr7ig3zbxXIehKB6gWymT7DhPtAjDV4pXC8xnNKQdaKtPCsUkO6ynad5Rs4XGf+HF/jt2WVm82rfM743No8f7/fhS87Z9t3FvuuN5efyXAsgi/va9+bppAm7mr4X94/HpgUfn9lQOwfUGmIawWazhL89aGNqRB4h16/See7DxjMyXq9nMJ+G3Z1/bre77E/fvr0NfCPy+EBjbEyvlKIZGSbsXKtU2fTWEx+KrqHLSwWLpFCW5yj7yf22cFiNLiQB2+HMBvZymXTyeHKwbSSuA3/c8bmFgyTzoUo5+3cHh6YPDprVxbgJec/gWhVJ2o9dCSIz2FiXl+uLZmLJOM3IaRpMy/QNZR5mdD4TFxO8jfnOnLIzr2/Ekg8EPt83vf+5Urj/2IbsK2vRirIel/Hnxq7nhl4fH3fdbw9FhF75YOfy7bcX/fbtBexmcKqa5qoD3fTzeuALN8bcGf/AfrblzyYdzHP+m3WN/g/y4YO84jb7/4l8JT4ye9PkfcXGAQXLYx1HIqc/BAx0jWHkjdxjvY7h26tMM+fQPBXNxiQVnThpq7wX7JeLVHIGx6zAdkGMiqswp6OaqMSv0AXMgs0eTPTU4QHvlfh/aAOjCRu41FKhfwKDq769fcOOIdOa6qyIrFKrNg5bfXDcmGtIJ9C56Ys50Ri4OP5ynJjfLtA5M9cuw9dtIx/e7OjWOCAQuX0jh27WeX/6wsa8//7+gZ8LXkULa7xlzAurDgc4DI3DQv4mlY9+tsedAz5vXj1X3W433bGP6X7//l1fn1+yXCfm9Im5p0MjJAW+Z/97ebmSm15UiI8NeRbG4vKKSAp0PjbnkcfAbd0eEjm4o7vpvb6SJzjIu1zefuYMfNs4w+DgVAMWmpnLL5dZ01Q4mPwceE31pAvxO00zOnT0XBSMQTRkX+C1YPtnsbwbycB6fX1+0i+GL7heIrD42BscwJuXeRRiRci4botWbNU7awaIz8SP2x0LBTs/wPDXhwDBOyK4FalPyHgnbr9YK1mWhxbyUUOfOifkPhGPIbuaaW/Mo58fX/I/C3r7aow9GNeJfcm5fcWmxrniQyewsB039Alkv1xPenk960xecezM2Oft7Y054IKOYAmTCON/Y126KaLoQfzZZ4W/Z2x2mifkSUo5aIcqIDrnvPNh2r7zST6+s34LSTP55YotEjQdW3/++QNZn75HlSznDE45ZS2s9Yz5jx/v+vHjA7/f2dM0Lej7IL6Nf4an13yQpj96k//NS+hWiZU6VZ76sPHKuEb+CaXBJ5Lgfcc/b3SnlndhN9uy1kKuPIHLWcexDxzF5Y8278hj3dz3xBw7Uy587H37dtXrt4suYHklnzve39/f9f7jU853n/5n+7++kMVICNr0xQcrB1qWxbrMzMFn5vMyhXZi0iWIAf+BFP+T45/+p1/fH/qgfDL/vRsXH86hq/1qmis4HfL66H5fdPt64A938Psc9rP9LxdsazsQdy/EzwTexnQlDwXY5BT4Ttf1ciYHvXKfJETOOSkQNIIXSSklfksVrCb8xjhZ13fs7r2ZY9lymO6+H8ylh7xumZnHX/G5nDO5aUPPA0w6dPC30Hg2Yef3Cb0cvwmZTsj5YA7wwV+tefitcX99PSnGP0e+KyKI8zOlKhOHljEiqBdrLOL80dAtqXOgWNyepSB+EwfiSpskZNE+7rYfD2Os/SjlxCvxzh7DH8zOl4S9C+XEXG65hZ9swv01sa54fXnTaZ5k2TPzQUqJ8ZbFRfjrgv89oB/y2rei6zTN2G4ZxbnjgZ+XOtEn03eXc/iCDs7jH+D8Qdwb52n0CXg37fjrbt85Nnx3wx+WgbOwbcp59BE5spP/HWMPMLWuIf4LKSIoecgUEZIjiHy7swaewN1quL95bCO/dTlmMvO77WJcw6oqYJOReyGXzNi/6cf7d+ixoINm8OQY5sYPshN7Pvtb2Ps++LjQ2U8I3xdyR7iLf3Hnp5B3KjrXWjXjy2fm5JV1yMBiKjqxHztTH9jKY3+NTKnTv6iUg/hruryKu3S6iHjPmhlrTJwrLFvC72ybB/n36wO7kPuc/xbmKK8TOrK1JnRL+vhBnH1/EG8L5TH+VZCP9y/aJNs+IhTxs0B3qtPweUFD4LGRk51XV9axGzF9sJYxj4W4XCnW92C9ZbvRXUH+fWGPmWKADc4H/tHVmN/Ffmtl3r5/bfL/LuHBB7mH/6YmxXTmuaB31h9/u+iPP0767W1i/xHKObB7VgT26E3Bf+6/MFfxKDHPYdThQ9apYIecE+OKJnJAnap89S78eyPn7NxX2V8X9ngrOTgljXg5XyfZZ9i66/Z56MDHrteTTtgtQ/dgTdvtAyaIwsbAOSHnLMWBHaumOuvrY9cNPQMcZ3LEaBeIIsTOmqWBY+PZ/B/4+gW+Jz4+f5Ebb6ybbnxI9Xow50K+OymDQULInJKAgVh8IP9CLIn3kHlcyZ0hjf9FQkSoEBcTupcpUyuNdTHrKudEVyTsfRCP2c0M7MQeYYpvZHLzl7x239eAd9U31sCJD7mv7PUuzJUVLMyzg+mKX3gu8B9Y+gKz+1cfcl2us35j/fzt2yt58aQr81EmHl/Y+17OF4nY4peY/vDLO/bryiMnhYIG+/D7+w15RBsV8IoI3jv6d20rfHbqscfBh7rICx9fqy7nSYLC9z8P/b/+2wU7jIHy33J9eT2BVVWge4qqh//XHfeOvRr98I+HqOt63JPaXjVPF2x/kbF3ERgJm56I7fP5NDB6/35nPl2IL3iNdcUi27b3xthZE/afmY/rNA06V+LjG/uxmbVnrV3J+PesFDP8TprnSRGFMybp63PVJzSt6wbOj7GWWMAj9Pryqt9+f/6mueMAABAASURBVNXrW9XF/+rGqeloD93u78TdfZSxrn98aSdPNoC2vaxDh99BTH54f/RjRf5NnzxvrGtdb/4lTyMX2G8WcotpOR/c2VN+sH/zfOqYPtjnLMsu+7J+XgG+85zRo+ELh+zXzoMzZ0gX1iIXfOhMPjxhqzPP7+9/Auuh62vV9aXgL3no9fbtxJ7hrIYzhJJ8+Q8Y/vabNLEe8bt1AkV1/oOIUirovrlJQW71w/224TNNX+DpuB9daQjk/PZ2Bc+OnKIEz9KMbWzf85D3RB6eKEF+SmP+7OSyg4/MC8cPD85+IiTb8Tr+FnVGtoLu9tsmfg+aPEghrk5MhVKSgpwRgX/yc5BHLVdCJnFRJXevXovhq45FUod28PYdieUO9rMOCPzIcshxxRwjiFn/nENpFGmai06st2fuOWtcvXXxIyAe7wwDB3zvQ/hF140Y2XYCzbKCZ6fDjzGvLMNHN89xlIPc6HlqxtcfrPPGHoyxxv79u33szlpk0Ylc+vb2qoSwxm5nf1UQZsJfTuB9Pp/1gm9LCTvu+P8deVZlYuWF/PP27U21TMTorgf5O0VSSpmSkD/AOriDMWupaXLunNVbBg63dRmreZ51uVyQ5Uzeryq5qLdGTtm0MK/u6NvI0fZ3iIFrQD8jR5L36oSSBA6FPOj53v2nOulMXsjo8mBu+uTc0fPAF2dpn8TwF3l9Z4/bjqwVnUUMduTqCs1g9vJ61onx0zQpIkHdssawy4KPGauF/ceBXI4H62EZzO/E+DO4vXG25nLCxpb9wdxy2FmQ1mME5pFCv3zswbnEyl7sYC3sfcH3Hz/g1+T1Uqlghs299/Oe6T/9HxewkWp9+rZk2fBC7N5wIOcD33NO9KkjjxXyvf3SWDb3O5C4u/ALDcWVUhKkRK2eOvE4fjo4reDtQVJEUvDfGAZR9x28sHNGJ3ElyiDSSL5+Rl/f5LsL40a7nxO/Ov0OrOl6d4wI30YfM6KZmw2BeHTqFCtJzehH47h7WEoBH5dRxbNGedJvT5rSqMNHAFrjgiRt0CdwExr0fpDId9qakm1AHS/jx/wtU2sNOuYVoz7ieTctyxQRClpG/1Gp8S7qxeU2bn/95JSQ599lhDwChTqTaxCI8tWpovyiYT7NBwkkBf8p3ZHIePY/cXjQ2ODbKXKBYDYdnk1ikOOB19GsfxII/5bFBE7lJBmrRIVpMWTICXnGYQUToM2OZpqBvOyXBJRKISWFTCPAkRe52XP4KBAxvYgQPwKCcReXYyZBIJJGXclBUPBCXfYipeTBH2HGvRMAdFFA0EVcpqnQs931vJgmTSTxfdT72cW6iXaPOaC1IwBDZf5Uu0nTlGU9ovDqYnGYiCIC1TJL76zEe/YT8kXYflJKlJASQKTgRVJEyP+Jy4nCScI+1Z/AINvT/0BYdJVCqNoEZH+VSnDnn3waMpvG0ANd3d+YiKv3pohQQpCcs0pOIt+MwG74hf3EyWEdkwiew/hRjyMk8A5x8Sx4RKeRkqCX0brWKrc3eKwk7YXFfCOeGaEIt4hYOkjch5ykTTdSQpaslb676dK5MAFIoQiKUNFsft4jqKNk5HZyNgYH9umWJ6QMDpBEvDZ0cj0ikgSLpjpzp5SC3hO49tHnwSHmzmIcTrSXIU8o4BjI2oasT7s0HUz4NNAnCTGgoZ91IURSxQY5h/xPpYX4z53U5MtQHBwqNxw/sYhQJKqfpcu8Duh18UiTcZHsxCE/d5muuIBW9/G3BA5FwAOF+a2Us2yLlJ60fECwsQE/Bq70oO88T8qJCRbfMm7rtg0MjmOHN3IDlhcY3JRzRTfykPqTj2L0fUATuJHk2d/8VjagXxzyepMmgj4TExl58sAjCdYU7sQDA3mWQsImhTLpwIa8gnWDh/2dvh5E5e42OlsmXoU4cpN93vdAX+e7iJB9yjY3RrihLGdnYERSSpnhSZ3DnfP5BR8oYwN6HBAX/KBjOQoym4dF3T02J61MmMP0SSrknHmumujXEHXhMKLxsSMio4dYCO06PC5JmT4K2FJS7jrzgSRPWQkawk8QSq1JkbIyeK9e8HDA8dNlxsSdwbHWqoAGP8pga1/ywmW3opJSJPRq8uGmY2nggI33/WBhiN/iA41iLBZibWHzH4wzXS+c3GZf2NmEdpQyD1iqsLBPCf1ZRO3wMs4Vec4s5mrKYnocahjZZp2jKRyDLjmUa9bEAj6nJASkdAmj+FC6IVuyEBJ2WMCuaSipNGTeWZgd4F7KRH7YtLDAbMSO7Rr0ieA3RdBorUG2wYIX2sZmGuINAW2vEwvdwkdPYNJB346s8kBJdFNEUaSsELwdC/p5gaFpPzhos/4FfWZ0O82hCjamXdAtxaSdnGm6gfN0DJihNuYfVDa1XIt6hBZoPVgMNmSrfFi0Lx3wPNg4F+hfWHh3DAxiYNXUyE0LH7S/OLzfccKurAVbLOMgSNDbdFBfchGm0emcWVCf8Z3KPBVIkYirnbasjt6ldPoknU+zbHvjCSSjzbZ2XS2VQ4KZPt6QhQQV0y7oHuDUe6ChlEpCpyZBpCP/jlyWe2Gz8fnjJv+pUZpkvhv2NC7JgDM33m877Yucy6x/J2/0gVXDRl1+tN0SmPnNNCxHIEvJVYm7OzVkSaloZsF+sJD/5LDnziFoROgEloHgYwPEx/T7fR122h5dO3HmYtubl3mbx3EcYHqMPGTZjQ2hI0wGzqiK7AcVHx83DnhWNmWLEpi4dPzTelpG2MulQcDFtHMuQhyFhE0OYWb5EM8bt4XYT0miC7YrOrEpv3JwM3MYpYF21sbBQ0ffRs6ynAKAaa7yhqPT59i76iTGJ/mf7T16G1gu4HFDf7djMhnThBSd+DoopvkYBwt8wOKwvGtFzq5C5xkMF3y74KsnNjfOAQuncoSvIDEOBSY2SjNypJxlnU1PXE+9pakilELmteHP63pH92P4xTzjqxz627faIXJB0z7+NlxIveDDE/584l4FiUGjkaMsm20HvIqkUb9iU4kxFZrTWbb3jQ3wwsaqIkMC4N469t3HP510gFknZ3VtqsSFdQvsG/jRSsx15mtj9+CA1PeDg5qAhudlKY2PTfZjy2VsMn7ptU8mjkvJqlPW6XrSBTueKDmHfK3kYGPR0HfnsCGXSRFZznFDBngYw32TXDCjrGfHUQ/mmsaBW1LW9XJVQvmFD2gNv33iHWL4EPH+dRt+Hsx5wm+MTbdu2JP0o3kqSuq6c9j59Xnn4I31ALQ7uIf7katOtejEJr3WOny2Q2vFDxc+tj+gP5eiMyfk9sEZW5r3uoRuxMdBP9Np+KX/NLZ1lPVkvXBjvOVdWU+8f3yQ4w90BBDsUcnVBd8r5BuXnbxygJNjqGOfFMR/BD4kLY9DC/PZui6SAEhtfNDwfDTe6bdhf/P75NCpE6Pt6PBqsjVOHHac8fFaT+Od7rKdjLXly9kINXy1Dfq1lMHvTi5Z8WXrPONrhfpcKno8ZB9PAEEVtp8UfDzqvTFuVeMuUHe8W1z7ZURWTpnXp/zuYj9dWZ8tnGytlGmqMvZfH00PDuobvtk5tGjkgoJtLterTqeTSk3IibzgcDrPOl+owxdNZ+Oj83HsyPFAzk05V+WcFZEZIz5u34kZDnn2FR/KmojrnNKg+/L6gh5Szkkpa1zGyA8RQT2+RF/vsT/5EP75ie9hs2kuHFpf9fJ6QfdOHl0HPiv57pOPn+v9oVOdOEQ964Tdx5zZOjwSRdiS/vvTtjN+eDlfwCmUEcJyb2Akrp1AGT7S0B0fWfEH2+SMb+5bJ0/ftXGIboQ7e+WO8CvrmkLCNV3LvRCXVCuwj7/z7fhVgltJoev5PHgmaAedrOOdNe+KbxXiPSLkC/ay3wRj5I+HmCPnrjp18Gw6nwP6/fm3w7BdZ0AD73Bf+s2Xqoo/moawIazIbQdll+DheeH1FVufOYxlHiI0JGJVyOWcshLb1qvmSTkK4w4ZhxOHvdm+gVxe4+/w9fzQYJAikK9omgosugKZI4fc34Un3Tk4++QjdXTYMddX/GaCXspSoVR+zewvUpJG8kF2caUU0J0E4SHLQZ6yf1cw28B7JRfs5Af3q7Z/ErIknc6TfC3YyLFrnBt+odjV+qaMfGd8e56qFCI3dW55+PXO5IRa2PyhG/7leGwwTUnj8h1xiSePCSwsfZHLrLfbxj9TTP/eD0FUZw6TLxzsn7Bdtv/TMZck56iEfimZcINOl/3xhP2mOQ0Zdwz0xQHkgp7impD3jG6Wf8NnI2LgU4qxD0W4JJ1PV+VUyf/HkM3yrfjaZjrk8k4eE35a8F/7csOejoHH8sWcv2u3b3jNBRD2T/NrvekAa7pqw0925pIbe8nH44YuecgxTbNqOck0/YcEbMsMWClL/gMXH3xU9j2lohc+oEQ4QjpzfJH3OIHdV+wKKxmXnKTAaUyvIYtROvBVBfkOop35hI7K5PqXy1l0HyXAtWPvWovsVxO+YRpARuzAK1WVXJUiQT8rZDmkDENj7PWIxzby3Y4NapnQScwZhwr6nFlfTbWq5szIKpFPMSDvBx+vJs2sSZy3c23QROo4wHWjS4fOgQ8eihDvDMWnD2L5YH2wsC6/8ZHjOGijbicH0k0pZVX4zcyRp/mieZ7leb9jxxDSDx8SvCpvmb6TUoBRb/LVwTVFwb+bOCumKumA/sq67cE8/cmHIMfKAb8USUH/ht5znRRgvGDnfVuF4Op7UWoneZ21sLZ5fKLfNmlB7vX2oZdL1//6fxv6r/6XTd9+D/wfeknC5VVyPGl7DcZzUtPL2wV5LOGuhj4FrANkMCk5KGmeigL9FvZwxuMgPhtqFfwss3da0CGYy+YZWUOyH7vP+pBwTT3ugc2keS6a6LPj1xu+24kD548R38hjv3NM5VQVKqO/n2+sfT/eH5rwoTNzopQkxjZixP1NZxnriGOMsb8e0ENknYjjYG8yTVkQlTo/tgm+Gbx0nhdyVO9dCXudWCNTPdaXKK9EjiS0RZO+WH988vFBKSlSVhmx9pTzlQ8xr28nVfLicRzYeB9/kGdnzjr4wNWR13Qz/mr/Na+31ze9vJ6US9PpIl1ekk7noloqeM2yL/pj4o294ycfwiGrg7gvOck56sxckyAafLj3/c5ZBtOmOv5iW3cGPNg7fLI29B/a+y//9kM90Dr1cd/B4P39gzn9Iee9JjCgLfeuqqTf/9Z1um76DvYpVdbLTQxHtpDPpjfmkYI+Zz7gPljjPPDjTL8CYAUddvx37EvY00UkJXIC6GMHpEVGQWyeC/pnZeg4v3QhBfwb7ccu/LHRljTNVZfLSdfrGf4FWpTIo73gqAlMCvGZ4RtI/wUWC2uLg7XCunfWRk37UdG1s0eRnIYfrG/3TayZFrDe0F7QDo2Hn3JMU9VGv5Wc+PvvbzqRd1byuBTIUGW/ubMWFnO4cX/23XXA8/bl9dhDEQkaOzxW4n8dY4y3fdf3Az92/u9NxMpCjpMQaL7fAAAQAElEQVQigpKUkpRzqBNfCx+vVuRI+VBlP3dmTXBiLprmifenLF6zl8iqqaqCyZk8VYuU8k7pyujToyggXErRP/7R9YO9/jvFMbYS49NUwDv09namnEBCsk8/WC+LsQe5dluzfrx/6gsdkVYd4W2/CMFHY8wGBoSWho9wXvHtW9XbyySWpQr8bJqTArB7DykVbHKYvDZit3BGc+UjZZ1oSjHsnIxDF7woTePK6Gi+gqP9D5enPSsiaA9F4uYf1md+3tHB+8x9lXZy7dEOpZQoQe6oKgROg3Yl7s/nGZ+7IG/Vhee3t0kvLye9ErMvYI9LCtHgBXf2PQtEP/w30LHTnXnkzjnF7cs2FfaXlvsOTysQgqEW1rV8h5Qx+iC3rMiz7oc28qNlqsgiZfxm1/226IB+x89OXp8gX0Ln7iA5pIY+HbvkXDSTwybknfAN4yywLrmO3HGwP2zkoyBGXFdKBq9D9/sX+cr2vDFP9qFThLjTs1T5+ninDV5iLu1eW8Ff2G+qRbUU7FyVcqJkMDuh14rsFOIlZ/Pp2FHo13QnJ9gOxj+SVKERYb5p8Jwmx/oLuF8k5qQdX2rcM4C7r7junA1snBmsBPMBdo04igjN7OdyTmC961dsRASxtRJ/h3prWpizbhjHf+jz4H0iLl5ezlC1XxxCFGV4dfCtOSFD04ahGvYBFuwe6JuHv6SUec/klVUP4ocWMeVAw7kMZ2K9dBC/x7jPen9v+j/87z7ENgt+5pXUOthQLEsEFMAzQ7eQ20qhWwh9Du3sfUmroqsIuWcDNmAIz/wQS27jSY4Flz5wsw2T6Cq386TMoKRATqqha3fLIfmeTMBJyfeUxqsf/0clACgjXcbpIp59oKk8BC8YtfL8rDetbs4/KQRjI0IRMWrc9Ku4IlGPXfRXcSMNTxqdJ4Tm5gS+g4j7jUp+pUgYpiiXPOhHClmH9PMeET/rpUKfWup4ly/40Pzky7OrPDbi5xjusKW9afD92Sfj4AUsIMRPDH4RzzEKKeAdkRT85/Hi6vjGgYU8EfAq80npl8yJ96D4npSh/2yDRpgKJTQuXuUCIkMmy2WcnmV0QV5a4SfGpPSk4ZaOR/zq1wgg1yWIhftQ3KbWkYOBNDae7aStHYy0g1M5+j/beRs/hoUuTGad0pAL5yWxmYV7MoTxgu5TNw9qGLG7AJDHAw3jGkHbEJ6+kdxN1iEi9M9XRCgiBk45+1ljzEHAbvtPOV0F7WYdcPhj77INzIsmNXjv+JJtYuEiTCeQv4+k5Q3Xzjj3jxRKkTSwBKeIUMaXgvqBmf4nF3z5GZVjPP0jggOSjdKVk3UL9N0J3H30M73KDPgr4bky50yCm0Zs7YC5o5vlNm4JeoAgyy6unJMy/T3edOyflmHYD3DRjl50BwTHwcTMnHIedR6XHdeK8U6vgc+QPYUqvj7Vqjo9Y2djsbWDtUXwAN/dd5TmGijwYmwsw1NdaPNj+ZudhQbrbFynah2zGCInxycFfgNTrtI0FeoP7T4U84IB7BNE3d9yLMysjquI0FOXrGKZkTch/8YGxBOtGfySCW8Y+O/oAjxuUoJfysjOiVJnMSmuxHgXT1iGx/Ii+i/Y6SF8Ruok3ogYfOuUVacCPYPRmGS50xb0tswH2PnOKPx9ZTwTA+1+753+2Fowc1VE6NlXTJAzNI1T555UsNnqjSICRSSlIbzbsiJC/o9f/DDpNFMXOLYhYwHzCNOSQlJGz6AM07Agt49EPHn/wm/CZ2Y2QguTIyyV4Jfok5m4cgr85KSNRcfKxmVld9IRfOF5Y/Hj/lPNg3dEKCLw/UY8HH/p18EQUfgJJthdGws4XjTNRWLRNWzC3faotXLwUpRzol8fONovQyHLtzA5G0bYyNeNg50NrMY4NjETvhEpIcOhnNLwhU5OcN/OxLojs8udjwsb/tOhG5GU0LPkkP3Y/wyvD2d6F7bII1Z3cooU42dlobaAw4MvUq6vddLpfEYf2zFJw4u6DsZYnuv1qgmMz/Txs2X1uAeLS9IYC9JZlysLF/ht5NeNcV7kNgSw3RYWOt6EQVgFrE3LNDJxjkTILPRsxNEBZofGOHR+0sIHkzRxyN4gllkZVGgALzZawXST6RvXji+9vsxsuCdFZFmveX6+2ycjYuARERblWXjkB42bgv8s20SMmE+CycCTjyP2m4M8t4P5Pnxnl+UxEUQFsq4JH5zAyXQ6wuz0X4njDkgdDjllRSQWumz0mrThk9ZxZw5oLJzVq0qZTHKUhD39YBkgQZvQqUqsDFeM+OAA3KrMcx34Z+SdpqyUEIfV336w8WPTUdnkTBTFBs6LfO99wzcflG3gmBhUChtN/MsfOYzphp/jmuQJyTZ54C++u2Bq6HTo7bpxQOpDvYXD7icWId9X9NvBoOO3ltV13mgebHitu98rtizkxIT/5lyGzz3YxNdaNNV5FOtFF+LxUMrSPE9gXZXBJ7JGXebjW63muxOjBwvtHb84wCwkBWO7rKOxNHY7Pirnk5x1wm4RIedb/8nOhVOjjJ/NbGJOfDy9cHhrvlKT8635m1cC5+SDD+7Ng21j6JnHwXswyPm/d0YS9Aunbo0cHtjE+sxsono/sMEdu2Y5voxFhsYK9it+trLx7xCIiL90tk0WsO0AmMlxAXaKxsJ/gdY2yk4up1lis9aOwNcaG+XHwME+WmuVlPT68qo3PgbM+I1xv93u4NY0zVU+7JjBGqXlTUdjjpt4D0BPUaCd5Cv45U1egIXlEHQ72DY7LW1e0+0IvZEbSsngbJ0X4uCB/0iOkZW50nqmACzG+KfjNy6KpJwpsPQB8YxNfPA0kRMm9EgR+FvnEOFL9jPzKLUM2s4LrTWJPoSk3n+wyfRBJ/nPfrCycevIaRovLxddrt70nXS5FCV4+iDxgd9bvjpN8kesWmf4SfZ3bwAb4yMCGTNjAlYHnrDzLmw6q+DjC/o92JTnXJRwnIgYGJ9mNqm0vXOQYf1LzjrwzYawjpWVmNrIISd8sdYqy7zhGzubwog07GkZrQMSKDi0jMiyPvbNpz064zbw2HXgh+ZzYMsGLmd8cB1z0qaCbaxrTlnXy4vuHPjeOViKCKUkjb+ByIFMSjHo3Il7EROFWKm1KKjv+PNBgE9TlZQGTjv6pIghwwbeGef3u+VwWTiomDhMOHPweKIs3lBvdw3Z8YcAzUys5xTY5ST7bwNzcZ0vF51OzD08G+OCHJfLmXgyfyrHT8dWdzXWTgk5Xl8vsq9aTsvm+SrnpAnfPnNgcQJr8wjkt/81Ytl/I9rYe14TV0oZ7JGsm3bTAx066/ITH1BfX191gs7GYYlxiAhFhMSPuHLOmsg5oiLiWfn2dsG3rkoB0JKczyLtOl9mzVOFVxr4ffFR1Bja3pbhlUPf8/n0l77OTx2bNOSSnrTmeWbdlymJXL3qznxWax6+Oc8VXoE8k+Y6IVECq5U5YYNnxyeK3Me5KuXQ9eXM+6SUkgo0Mv6cU5KvTrzu5J0d32w8V2zRe8dXDjWw2TiEWYav7dA+8MdVrR08S6btP+Rw5tDo5eVqclqIl8/3O+1JEVkx/tP4nSKpwFs/r1qrcCvapI05bCG+3eft7W30CH4bhwkbm+eBnClnvbC2+e333/X6+oJvXQeOltk4zuSX+VTAZtZGvm3M06Z5xraXl5n+Z3gWmUfOSaZ54yPg8VOnNnKglFKW84pl7MRc7426BK+ixwM/79I37Hi9XsB2Vs6JkjVPM32qVvYXK/ps5NAOroFdD+bVB+uqDAbfvr0iR8JXJvlw2v7geWQFb8dviqIbsTzWmuQT0zB2M/nMMbOwbs6AFxGKCBXjwoe5y+UEvaukkOC5gdlGDrd/OQ9P+OU0V2TMmjlcFZflbNaRYpsf2D0iZJ3EtZHLPvkYINYnju+O7g8+ELgc7elvlj0iJIrbXUQOqOSZQo7y89M+k0otrBt3/EusFS4qpfLc8JkOfpNqYY+GPTwfdxMin4grpVC1z6BrIy8c+Oy6PXSyHrDekPPA3lRjo4f8DtERFwsfSB1fC2uwhbVCg77bZnLXmcN542L6Bxgs4H2wZgxljQudxCGcwNO+lJFPgUbo7vaDXLNCd8V2FtdY2kYP1nqdPlf81TnGY83/k3ywklODvL+TZ93XLFJKmvF103ROfzDHdPxu4EZ+mykZ3d2e8aHJWBSJR/y96ET7ibmhTnn4qnle4H0mvwXYReBv7AciMnh3RQQWaozNyhDpHDYaloJ+r/jS9XoeeFs/y2iZxWUbXPF7HqEBLfZabrtz2LyAw8z8eILPNBXlIW+i3/PZ7zmHqPAPvCfN5LqILIG38XrGIvKlLsey1w5C1gaWK7i52B7Guj9/KeNjdIHG82ch9lZ8o4uFK1o+WMfZHtZjo62D60E8Hv7nsw+R04Iirazf/DfUFvLYwvxw4sOtx9RSkeX0JM7vFT274xqmdaINHSofGhO6eZ5yvE3kouvLTDzOGrE3F/I3uZgYtq2tk+85Zxnjifrz2fnkpIS9ErQq8ROsPVOSTMNrrdYaPr2AHcaXlBk/Y3fnSdPIOYFpkceIQ/fEnKS0In/Ryb5eJ6ExqKA47V1u6/rjb6bXRxtfixXEWI5uMQetDJ8X/OKVufKKXwXxgCjsNTrxtmhhnljxWeOVYF6J85wQvEswU8LEEz5xYi14IkfPc0WeglwzHYIPCTfWencOuL3G3NHrGP6X2SMgjHrv0AnuIa8/EYexWYV1iFgzi71Yb4V2gXNFrgNcd33/fmPearJMpmGsE3bjRxsfWtdHwHfTtgWYTvjBjriHPJ9P7MEGWySUgp9QigS+M31nBc8NvzyOpk8+at1u5rWT36DHIfNO/R1c7nx0WPHdjs80QPMfjPsiXlIKdMz69u2q17cLNCd4S5ESv0IRvvFr1CZ0Q3+e3VympjNr3s76zeuW/Vif/RWK6AwUuhzyPs8552CO9TxhmqORnNbptrBWtk4NPSJCjdhYyWXLfZXoE0NHPZ9HjGb99turfvv9pLdvk174OBfUN/A/4q7Hrer//v+4aetFqKshi6SUM8/c0TmGep33TkuTffsN/X/77QVswQCMFuY426vxTCf6IgJ7sUa+fdD2GHvODP8LbV2277dvbzwHtlzAquGTD60jVrtJjGKdbSfTx0T6/PjCTxYFcRLEg+O34HMHa2IPMNaNxHh4YqHiesFO+O5GfvG/1mI5bNuV3HHsgZBFoUmNfNqblLLQqWoi/lPqItVC5YCfqMuaiYUKvyDOxTrQH587a33nkM37BgpUVMok65jBcWadMc8TMZLVsL/YS0rWMSS4u48iqOEdI/yyQUP5UNKzMPaQPt6/wMq+lcBq1wO7u70zbt8FNodO6CuwqeTZeZ6Jd/d7cF/pv+HvjRjbka8pZSmSJHTllwIfcnzYjC6CrvXy2ote4ydn8+8y1s85uI169ectoBfW0YBSNd69d02bIkLf/9x08IFyZe+9VXaxbQAAEABJREFUEmdPjDvDj4E9Q8gHwtYLH9KcZ2768f2O/LsmsOzuwPom4ZsuoRg1EFCC98trUakC64ZvwcvAIEutWUx3Qnz5Mp0za4rrNXQiJ6M8Y0SMUyYJVrJskdz738uBT99Y7328L/IfGNnGmq3DHgPgEytzkXPVP/7tc7TP7J8m5gvjaWyPvWOnPnjWKpVSVXJlvChtPFcaItyvofcDmzdkr8TPC4IkHTu3bg00dKQ7a+AZmifWC4GNu9pehKjQ7IphX/zjZ2x07hGhy+U86M7nLFwVPoyzoIN8//newaUPOh2eG/lmYh49e91QZzVyUacE4FtulxGzxHKD1gnf93rH+ry/v4PJpxr2SPR3Lhv3nBQAHRHkyZMu1xn8E7ot9N3lsetYp69q8IIsuhkf+0xhn3FB/kxMLOpuxCWGrNsGjR1tpBP7Cj84v9/vN+aAT7kPLJUsCwB8fX2RhxadcJSZshHPnUEJX/MazSgUnGLYrBTGhVI233XElvOzYyXT5+tz0//pf/93LbdZR1/Uwby1JstnfoX4LOQShmtcMBrrKeR3v4aewC2AH83+lZKUkMXPorHRd+iQEvU0QoMqBR0ikiL8JDBrYLNqY5/FMOql1MwA6jbCz36mSUFNCEFjPNvhDzxuCMfoRokIiITSL2HkK5RTVspJOWeFpJQSv4WxDoSwwdp43ge9nbpnMe0Db80pMSbD10J7XKfPoYjg3iiub7Q/BUzUW36XwYhf5lngXzAQr9CTAjEiQr4sP6yGHObp4vYnrZBpmYZ+Xm7/59JA2O0R8ew77jFk1LhCwPosPEYEQV7+HZOcRt+BEYxzStAJ2rmnGG2JulKL/vmiRTll2pPcHj8bDzaBOz7O+mXg86s+Iugbg3biWSGJO+ZDnoBW+HVgafxpYnyTnd5OjJq8i5QmpRwaPN1JGgmG2GIiETgG91C3P0F8p2FHpsOLdoQ6ALv9bOs8P/tJdJWfn+34B0khExTm47odpXwfDg5f6+5EWujDK1L8+kkyLeJLkKA0ZDq0s8jaWRg86bQRAAebRY+yb0RCZgaax25/RDY/uzSIma/lyTkxpINjUsWn7FsaV1KDYUpud0XXziYespqmp70zfjiT/BMC8zPw9q8UCfwzjzGA8EQ6+BoveG/o3jDA4TtyScF/5pMUETLdlMyj8ux7Vuaw2mNcusdCS6FxWa6dd2NX0GEmKeeUZB87nU/QcMz10T1SsNkvqrUoZT3r4NlZDOxMdjsTGENHA9Vq2PZAxg4W9iM/b0zsvQs6iQmtyPhaBvcV1zxX6Ce5z45c7r+wUNzRt0MPEWR9vOCamaTdP2Dq/g3dGn2EZCVPqoVSZ3SYKBV+oQMZG/06AxplLCybuEKw4COG5GTY8NNIAoeD0pVyoxwU7pF0cLhvWgmBJvAoYGd7e/N0HPgsPCAq189Dp1CdsjxhaSQB8cwTMojLdNy3MmPPLM5KqUNmx9y+b/Br9BJjQimgI8sgCNiQQX2i5J86FzZPTPhgsbKgtSgpFfhXNrKe2Gfwrzrwyd1KB2To2ygrWPsPTWzEw7p0YqNpw7Yrk/vCxnBj4mvYs0F0ZSLv6GIa27aq1qwTmxmg0DRneCTygdT4yFbLjE1Nb9UBtgzDP0RdqJRJl8uVRcxZExiJKyLQJ3SwGPcBvsvCAooQUNDuRcbM4iwlwWdCt2SSKlXQFJvrHdk3Ju2HVvLOsAl8MY1cOjQMfUHYityEo2Y2in43oZqTMC1rvz7kf/DR9eY/ZY0MK0WivWSo8BPiY/wJ/etYlN056F3BacXXhx/RTi/0bTLmv54rfjPB27mr8hz4Vc5F01xlvSxTxR9cdnJmw+fEQvzOB4AD2wW6W9ZuexArOU0qpQ7Mb1+rFg74OhuY4JBqmk5yTEeEbD/nkRub1xX/WL3gxtakRHSlHVdrBxjS1gEpYDKzIKlTsFgqurI4POC32P7EfldYJbEuUjGeyFByCFYy7hlFpqkqpYJtQs5pCxu/QP7TPA/bnS910B4LbmaWUjJ4kh82genOIur4ed9ln7BtVvDdsG3APQGYeTd82M855aFnHrwL4xcd2J/uLLw2Pb42HV70UOf6FFWRkiryo64Coqv9no0/EBBPGf0uagidE4KLiz5ewL68XGSeOAv3Lvuw609sCs+XrMt1kvUbB0kvM+8nTfja5XKSP2wdYPnOgfv6OIi1rhXc7euOtZwm1XrSsPttF9825DzYWtNBLts5ELhTf/vasXenNN3ZhOz4X4qCkHnktMe9scBeeKadzeFCPJ9Z+E7zLC9gX65XNYy+74sSH3XPxPEFuSsHYobEh1Y5d/QoKswnV9pO51Cdm6ZT5/DjAkYn6As7bcjRwSIrlIirWQt5ZYWn5Ra1OVcwCEUk+u/y5iHxPDEnZnhyFqHCodDMQZPlmIfvZdVZyJD07fczOGZK1fU6wwP/zlW2lXqgi5SSS8j6nKDz8nriQ8pJJzY1Vw48zpdJlXzjuD9fZvoH2K/I8+C+IPMiX+fzabQRmvLfwp6Zd15eTthulu+///5CfVbnw8OGPXKqcq6wTTZ8jPStQCH71Bk/v14vCmSzL2J6RRBrdHr+AZJdjrk6TbJP+SDhdE66cuhnve747U5udlslpi7IfaL9gi6dQ9zPj0NfLhxkrdjyir/ZXgl+V2x8hXdvDR1XdFyJxV2fn+9ynLrYPoiDTKGQlLJ04nDe9I3z5Xqm9vljuf1PlS74bUTVCRln/78CsZXnCm/2TM82iQjVWjXsS0wWwLQPpBwqU8cOXbl2mal9wTFhHBAVf77jH8fwL8vietN054Cv48axbNv88cdFb7/N+EPT6ZSUC6HDgdPKJtHzqLimqeAzlyEPYjls3elZbBCSS5B/NtaJLTq+tA9f6PjVPJ2Ukb8RK5axkW86YkvwI55eXs96wc8wn8TBRp1E/5D5TOg/zxVfScTigU5NE+8nxjnfiVh53A9yVVNOs/72L9/kf8rR8VU5KHRRbNhq1X7sCox6vZ717e1F/kh8uVbNw88veuPDWs4Vvon+B3YEC/qfTmf4T9R12T6fnw/d+cixknPuHHB6zMvwk5OCNU/OoRc+DDJ08Mw5jY92tZzk/GOfTPSJkBKd7MN3NtGecxvAFGI4ccgw4RfTSdCqurwUlalhg6oX8LJN7Vem0zD4zppk5YDf/jgBpHldL2+SQjmXwWcl9398vHPo+6kb821KRTPx4PnWazD/CW9xnfhwUkvFhl3Wzzl1yBpZEUEMtHF4Zt+Y5oI9suiu1o2ztD6kjXibkGP6mSuv4FFyAo8Dmjc96PT0yaaAp4h1y3M+nzXzQUccutkXX99O5KuCzhP1oQu5oFYBYdO+r1o4xH1QEv5nDA7PTfiZ3x1P9pHff/9NOSVyRJPx6vidD3FKzsqUgH8wfgOfHz8+OCD70O2GjSkHPtNpL7Vonk9K9JOSgAG9y4iHl5c3TdNZzbmMNcHqgn+I3DLXSWfwPJ8vY6x1hhx9JcJAPiRBXHLKgS6LDhZanuuzY4lkZzvZP97ffzA+KUeCd6iUIgeh5b+Qxwo+Y5kWPuCsfMhDWWSSTuSVE3NDYh7K4M9wWZfz5Uz7hB3xBfT02At1V/y4QntjnfLx8YE8jbIPnFJ68gYydEqyDNZ7mmaNNnWVET9VAwPWfJ5nvz7Ra5emOiunrHme8I8Vup33JCCm/4FeM2spMV8HWAg/ObSyhmzguLOW63zscB5fkS0ilHKWfXXCzwgbxkth21BKnoZ8hXm34C91KrKMvTXuQoaqnJNW1uA+SHv//M7698GYrAtzo8tMjj0xXztHpCSuPuz1Rfx/8WHYtqzTpN9+ext+sLDucQwt603OA99+v+hf/6vf9IIPN4x8oGhnLRqRFVHQrTGPPJhXdgX0L5cL/CuynSmzpqnyXoj5q05nsOmHDvsHi07rZLlwS3xnBc+HUg5lMHnBhq9vF2gk1cm8Ou6wQys0kTt7b7RlnhMlI3uWyNP2Hf+tOP/znPdbR74grx5al8AuQZ8ufsNr00buS6noenmRbdCwkW0gXzwYi4ikMj7kZdluiK0vfOHzg/gnPmzH1jr867CD/4BBV9Pb64WPQmdZx5kceGbt4HWUaMvoaFteridywnmsTS6sqybs28FnYY18H7ktGF/Qc1Ihlu6s31bs09GzINOVvG/+t/GvQdgGm6SkUotKkUyvtTbkTilTl+V3qsCjaWWNguvQHsKs6uwZGA2/MvRJOEyKED+D1sy8emINNV+yOnr4Y8Of//jU9z8/wbINH3jcNy3EbkG+WqXzNXS+hBQ79Bt8DsYKW3Ry367hC6yBfBctwbxba4Z/qLD3cDnYCy73roN1r3Me3YbsC+uPL9ZFN//TubeGDAldbKdE36BIwlcdH7019OhKCbq5judSkQ+7nNHnwrr3Ssy8vM56eTnBP9MXOuTiB/Pj8sBfWFv3jv9EgteOvg9t7BWogl5Cn00FO5UyaSamprnIPCr5a2ZPIOaD4EOV5+6ZPexEX1xBUym6nKaBMdOcMJXmc2JsEMcTskiJDya2g3NgAZeX10n/4T9c9K//etF//V//Tp9dDRx39nQHa5lG2ZlPD+Rr7BlzEnmXAkMg0E77g3X5g73twtrjzr5xI+9GF/JkzWVSylmlFAUDIkIzfC3HxP2K75XaZH+9Q+NxC+3+/1UuTWIOPeHzBR8ICE7k7nnMoWdwCmSFPvpfWYtfiQFhI5YOev5/cKVGDAAfuWwZGD8eN6VEPaQPcmjwwg9+VUb9hh/vfAAOJaWcsfsxckiWqHmWsJFcFDLP8+lMq7RDz9Un5PO8fTlfcK+mOz68sXZsYDjVE/QQgLHu65hDRLnsDrmQKliU6dDlkuQPTifsR3d0acjTdeBHvKAEAOOLOZJySkoplDFOZe6rk1jPZb39Nsni/fbHrN/4qBoq+s4Hr9vnio0F3z7uBzY8X4su5I7GGUEnfx0IFJGVsZvQHupqh+CfhDp8RLvzvGmaA/xCKYtILnw+m/Tjs+q/+b9+6u8/sv7x9a7vrLMysfL777/rciaXQfOEYLal8IeOPUQuGvFBXoowzbOQTqb6zviN+b8bNDj0WLUfD634mf2tIfM8zcopyXnp6+umHbxX1jAe5xzo+oU95Pc//9Q//vGdueYDmTv9Onv5VQ38Gx9cnWMv5KYX/PJETFd81Pu/TNzM7LkncteV9lqaWl9l3H7746zzedKKz97YR3+SR/Ytg9Gmgw+SHd0O/EPcp1rhi1+VQ3/7l5dh4/M16URuu75mbDaTxzN2Cwr1xPuZPdrL61Uv/oMXL6+a57NSKmB/0vVypv/M+Ez/kHNrJe/N84RMM/AmpYAOuF+vr8RZjH+S/u9//9A/RnnX97+/Y9NNFbvUUlWx1YbfHsyvP75/6U5u/PJfeDgWvSDjTMzVMsG36o+//aHfv/2my3xRJunYRjkqOSJhOyn4T0rktw7WG5gd1AS8Zl04s71YEhEAABAASURBVEs4TkQoIpSJOY/XuPqoWxex9tnUdyo7hZ/4VRiDuIzb6buRsxslod+mG/vXdkj+Axy4hRpzK+rIvpbSrLZXbWvGPgW7JS34kgjE12+zZnKo5Wi9j3EMleA9n8S5QULvrECnfd9ZbxxaONe8M28QRspJtNGd/vp5Oc7te5D7WfPvN3fr+EUG84RNO+vmfhR11ndirlPc1Sn2wc68ev+S2jGr5FnObfMc6uxPI0IpW64g1236YA9/kK/fXr/pb3+w5sc2lvfBWmMjzzkunJe8H8z5UKSD9c2mL2y9sp4R18S+fcbW0yzhGmCRwHXXB+s9x5j1opsikk4nfPF6Brs6SmGu8phMnLg4J1X25/Oc1cjrG2cLH58/kPNdXj/6D+oex4atv/T5+SnLZ1sd5LsFmUuZlHKokt8urPHPlyyXmfjI1OectZIjPj8+5X2Efdd1lu9Xud3ussyW6/qSVZ1nuV+ueeh359zr4/2hL/SLCGxwqFTpep2x+UmeS0/wm8HE+nofc0bvQt+dda7/IEhjbs+pKJTw9wY/5vt1VaJPgXGpBR2qMo6yko8e7Nesa4pC/wPb9lHozhgxfgeLA1mCfNtVEOh8veCzV/3n/3QHr5m8m8AUefW8GjdgY4xGaa0pp6yUs/ycUigl/bz8wFgGBTWZPpEyT6JPMI6CMCF5izWKfl699fGUINYwlm3liuSXUEDAxDUuaHAPyvMnaP8VZK6JCCWKBUTsIXhEUkr0pN5MMoKNO86cEbRQGkLsxz4C0Ua3UIMu9fLVu1ynQUMAmMQw7qHMwqnWrMICw3U5p5/8kMC6hXhPDA2K26RIlHi2g6t8paCChydfkOTZP373PVKCZ5LH+v2f+7uPi+sjQom+LjJJClWK8INk9NGGgJdSSPWf5O8JmahrtHaMUWhLOclFXBE0ck/cI57PvEKb37xHChJKpkzImtXBzQnDQXWQ6OSLYZAFryB4MiU9C/glaKSQRMlZcr9KsNZaRJNsgwZgLp1Ea11EX7e5mN9G4tlIWubXyN6IoI4uJprAJUP4V5vpuEQE8pQhd8qJ/hpX8+Dx9PyVabMsfrOfeGz/2ScjbCaJwEKQE2IpIkZJ3BUeReGe6JRzVilFeYxLNIigPQiuDnahCb3dr9sH8aOIUEQI0xDEBwG9MVHtsmo5hSDpJtqaTDdEQDJuDIguy9nBztiEpMKiJJdQQuZO+LurybtNPy+PcWJZST5exHc4lOzk48mFN3TvFsD0oaFRGAyRDF3T8z1lifnpWWhmbcjvjoTjNuLOPH7J1qEbEfini5RQLgJ9pDGGR7nQTV3/fvnZ/rZxAB5UM4zfv+Tscl1H3oZfeILyeMt3mmeZ3sHsu7ERaWDuNheAwyYNOr9+oAOhhM4VG1ViPxtH6jz5GC/LYJlzTtBN2NOFDpCAPJuJfdDs2KPDJOMDkaSUpZnNnxD8IPtGJPGoXKSJSc/F/JLtnSGG9sbtly4JJSZmyZzz8A/L0uAR0HZJ3KdaoTUTW0URYSLjHhGo2sc4TzDF8cgh18ZkZPo7G9+OEfsYIQWL2Y69ravjJA9dqYfkNFUl7J8pFX5Yf9AOBIjI4qaZjZj1mabC80weqirEg5S0Y4eVVdsKWAcbbWPkksFJISa0dZRtZ2JkwvaHJnEdx6GGfQv2KPi3J2svRoBg8O/gRbfxYxn8YJ/zuH3fiacDvZC2d93Z6AlawcFxJ9fgMopISpRABkSko1Rr0YnDpEMrh7CL7sjsDdv9cdevPOMDyAKepRbqjrG4sm7TNMlF8DP9HV0ta0OPjY3HzoK/ucGgU3YOgY9hh6SGj1qWMV6Igosilua5stA4K2E7LyqtG0PpoHEV7HRhwZ9zVkq2OdUMTEnKdjRejfXGZv3YBR+pGHfXWziFIvKQeyzE4Ov87jEpZfgnfEjyYtjjO3JKWUpSQ09cSFE0aBbix5t4y2g1G4mh08G01u1BnCx6jD9xf1fGphO6WZaINHykgGmtRRldxLVw4NCQZ8K3bCOFhsW9WLQdS5UiqBRX78OHPlkoNuzrw/edxWMQ15DHJJ2+gjbC0t3y4Q7UG7NAx00LmzWadGExNbPQtf/O80zurmyGdvoc6ugkDhVufOg+cBrrujFHHcTOgQwtmnaIr86xCF/Q6czitLL4XdhADb/EN/0nr/1Bz1gnjGV+HebG13elYFvb1NEv18zG7aRpLuhgWXc9Hl9g3lSJC5cC9tYzRWaoderqHfAYn2iY2amc+JBzRZaIYNG+6IMPxA8O/hYWnQG/iEACChuNji4rvr+gh/9Uus3eOzLhBCv9v9hMdTYmJ3Byv42+AgPHn3XMOSlB0+3DBlD2e0o8GCPomK83Hyv4TXPVjH4Z36zWaZKCvt1gII9xtg8NWtQvHArklOX5K+VMZ35C+ECnrJQH/rmqg2JwOFYL2DFO1CTkMq9ai3w9fCgKnqKvfar+5O22zLhuHNHdMbpwMGh5xXtm+KCDfyZo+xB2mjIL8YdsW8d7QR9BdzGO9wc+tGEzGEDcYxQdOclTvAv8dk5SVnKlDyh25j0JpfC3hw8/2ZA2TNrsg0IzTijcdyOPGKf39xt6r7IPVfy2TEUrm6oH9Byr4kowDXK988kGry8O555+n5RR6O3VfpbAvikwwL4n8S1KO7mswyQ5fyKnP7yQ1jT8APkUoZXYdv6/Ej+v/tt6iG67uSAt3E0z3BUMQjOb6oztqMH2M3VFDzbOhJVOHAad3Q7GhQ1jQuZOXN84yPn6/AKznc3eTKmMyyrQMdbWj0d4HKM+4Gq5bePGHNwtK3X+w2MpB/3EerUop8RzEDushdhUAxnrtz5oND3U2aAKvw18xz4oMPDhgO8BJnc+EtmXK5i/8qG0Nanz69m3y1dvoECd7+43YyN6yfLN84TOJ3eTZb3jK2O++/xAri7r5vnG8XQ+n6gLPKBRDsYc2H1jk/yFvFUvL7SzeW/wut1u1N+VUtbb2wvj6E48CJ/EZOBeyStp3Cu+aowtz07utN0qvn3igOvEocJEDstgBgXoJOTG5sxrjn+Peep66GDsir8vbGQX5k2vrU58yD9zePbyckaWpoX5wD5kn1nxQ+fSypxwHLumaZbntAksTefxFxZf5Cxsj8onNtk+OFxG7N7A7IZMXbYFgpHLV8qmUOLQ7abvf36Awxd+vMpyppzpGzwn8RuZrA/W6BpYG+eET4jLuolexnMmjw788QPPMZZ9YBbSht4HMbKwxnqQV1fy2krONxnr73zjWHXMYDg+4lx0vZzQddaMrpho2C+Dg8gLHb9CVXsa3NPwUXFV5hTTdL86Cf8N+YNaLl0VO3nsxjoKd1OdJtm3VjB+YI8H9nD+tk6208EBp/uXiTiaiy4vyIKdIqSUE1hUCnmE3LOQ9xtEG37l8Q1dN/gICRN4mE9KSfzIuriPxpWQfzxgk0W22eF8Ah2vaezrpjMhg8cNn+Uj2O3rSxEJ/gmTdnx8GXfTfRCgnpdW5lLPt9++fZN5Yz76SE7ZKbJgIaGM810jXz7IL82NEliHREzv0DA2uRQ5jhf0LDlpJv9cOJCsgFyYGArtG1+1HtDYyUV4ujzfMxUMnz1xoDpNkxY+7H5yOLqSOCfW+fbpw8kyEv2qNmLmRr7wH6i784FjI88HbSkH88YNPVcZkztrjI+PB3P1Xb5sOx+0dTsPa7CNNd2dD0hWBxXlvHu9ntHraYOQFBF6Xl0JG12uM3VCxm2UQsy/vF5lHW74x8Ia/JMTxU5+8KHWPFVNcwXHpgObLWCzg9fEPFfJDZWcUFh7aOSUruA//9hG5ltr1obvLRzYWdYHc4T9zoeLHcEX5vGHYxg9Dg7t1Qt8BA4r8XqXMVj4QOZ+B8YM4sLFGO7oP8+zHKsZ3eyXLh2/zDmhr/T27VUXMLFtLpcLfU/oU4iLzNwx8V608+FgnidZrwdyRjzHZuyRkhS8i3mjMy8crNfbkDPARByQNi3ExjHmFuGrVQnetpXpZfBFHO0/c0GtFftkdXR/oPeDsQv6dQzQ4RHkq5Syzsx/1+tVOWfZ7ybsMOOPHr/g+we5xvOIuAIhnQ8nfO9oB7Slg0n0OHbuO+/kBcZ7bOsdbG/64iNwZ2xCPvtwxZbTXKmRUgITbGwdVnz1QLdaqs7siyz36MSvgG+dJtbHMzxE6eDxkO38/uMLv12wfVBfaERnxvgniDmpUd/lfF3IdwUfcjlxkDojx0oO7axzRunCNge6eL1bFBGyHom7ZTqzpk05w+sgdnbwLcTCFXnPsj/48Nf3lBO5cJZ94cx8ZL+ptdKnQ9OS7Vo4tF2Wuxb8dMNm9skDm/t5837EtleifcePTnyMf2NsjGIKCikilAu+wOF28h94Ii9Ps20Q+F1Xwq+MI900Mdc94DV8JWelBAFibyVmVmT5+vrEXl/IuEO30x+88XljdLmeNZFfMA1tUvmJYYaG54IOHfvJQd6DNL7U5bib56J5KtqPVRP3xhxgv5/nqhHzzCEpr/rt91nPeaVh14X13Y7NhB2E+YLnPgovhAfcuoSrqPWmzfM/ebA1YYeLTqcLvE7IGYokhRhFv+ApIrS1LuvckLnFJufljq9mBK/V45IiOnQydDwfNDV8fSUWlvX+lxwNXQYm+JTUwW7R18fGB6uOXzL3sy56+20mL1zBq6DLwTqvjfEd3vZH8ZHFH7X+w7++6MyHuMp+pFCMFUJAc9XCmhvVtJETbz/n+oYOG7l8JS8h2qCNCMrM1/a1aXLumVVKEZ7AXPsqYy7iHuToust8KrGK+2uDVjt2ibWviJfEGUDCn1p/0HbHHg/WPcsoty+eWSfZj5pBF8NSkt8X5qsVjBZsQjU/TdbT+5VK3EeIPesujll1EHMN/57I78Zx9tqPD5m2R+OLm9djK3Y9nK8iC1VFqkAGge+msKzgp7QKhUQ3kd70f/mPi/6Hv6/62j70YK9YR5xPiugy7iv+vo21hIQ4/OJ3hCJCCX/u+EID35S6hizkvzb07PRp42/lnS8X+TJkXmPdwWMmZ/rj0BjDGn4H2A3b/fbb74wL5H6QL+p43hlYyYeW6TgO5O+QaxJz28EHtZ43FWLj+nrWGbqOIWN0/flhOGWGIFOgUyRxdbDZBVk+Knb8LFMC2x34Wxo5hO5SaFy1lnFPKf2sOpTJFQlMJz40ny9Vp/NJJ7ArVTKfjRz1YE5eho0f7Me+OOu6Y0dkhdyJtZyL6ZzJ30/fC8aGMgLP00mvL9/ktY+GHyZ19vVtYJ11Zk2DVvjaKo89UMZzzbA7ufALjL1Otb6BndwXk+HXQs4sOFEVatjvAM4F/G98VPvOR+QbayDXWw/bV5GxBWNsY/w9JBmLFIknKQLsmI8+Pxd5zn3/WPAd/by6gqeuTbk2vbxO8DyGLrgKbdAN7MHL6ZzHmdqKHw4zY2ITSikrpULfOkq388KzFGkiTozhkJX+3pv7rKM5hyXJfczTOKaUdEDY/vebBD42AAAQAElEQVTBnvzza5c/Bj8eTcvS5Q+dC2vDB2eSHZn943v3L15+3a13DEzRLJJyTnp7m/XbHye9fDspke+DugM5c5pUcghxlav09u2slJI28FpH2fBFvJhgbfjygs/M8/+fsDfrsWNn1vTeCDIz11o1aB+7Yf///2IDvukLGzAM+K4baHgAzrclVdUaciD9vFzS/vbxaaBTycpMDjFHMEiWJGyJeXBZFoVSDb4iEr0tOl9O8h6E+WjEuDv52Z38UFyFeBYcEAt5ZlbG1YHHsaZkgY6qhG7TUmvRBViOc4U625BtddtXWQ8L9lnho5QK5K7Rr0C382xyFMuXBmhf/ZBxdmTeEdIOjBW7f3m9yHPhGd/ITHA/BTmTm5SEL/qurDc/v36O8ZW5IZgHOvFeXEE52qoZH3th/eO4WOhjfiy7hp2/kIud8J/Prw/43YednomLl8tZzwINxJ95mkdMcR4mBBAR0FM0M89H4Af4lWNQQ9iQRZdQyRxPKbQSo+/khdbPhgxWbHTluR8PLfh9qVURBZip4I/lECklcp6JD19fqf/jf9vJvXb5WphLJnJw1KKkn3H+syAnf9CxEe54CBJlX3A1Jqz9QEqUBt0RMWCUKviJUaZZqhOFuoJ+uwcLetIleGsUiU+plPJEQJURuCj44B6MgMCfQWXE+EkLQkPhTv7dh4px0ywXf3Ta/fR3RCrhNGOgVECUS/I0/syiiGdbhwDuQbKf6ATlPhn2t4vJZ04kHIlJsqvhbJaVnw35eYxxu68N5jiaLCzX/S7tdycqMlPuG8GHCw/fzZV++VVMm5sjQhHPcqCRDiyT30h0XDrPzmJ0FHMSAIC9KFJDLh4T4LQ8AAMsDfymk55qwDPdA5/HUtlgzHU2vp3JsuIMLqWkDMsAYH3AEmMsD8QivzN0yEopubifWRv1fPjdBbTgpoJuAX1icJpoqtx+/DI6Mfl6AswScnGCYb7pjuEZCfyYbz2viFCi68xUYcyCU4vLMDvyiAhFBDWin3gX/YqkkK+I4LsqIqBPIl7+VaRgTFJCgKK9UxOKoCjkKyJol+Zp4mn6OgFhI/AfinBbjqfcnRLQ6qA40d/66vDSZZ4E3qcTWxa7dU9Dw1O7mUHKfo4gQeJ0YHf+drHORZ+GkAdM3l0XAUJg+86SMl5XbUzKjfGmxfWITr4Mq2NbDRtzvw7TxhPpVoo7Qj9kGR0VUvAdMNeNk4xyh+6xUQONfockWkNZiiLoSaErE6YoQBqG9BsBcuB7J9vwBrRtiB6iVg6EBRiZ5akv8Bp2o9NEsj4RmTr0NirN3w5/xpOmWU+8EQEsDT06YB/Q6jF+PoOu5d+ZlBbV6anPhl0aDqB1YBx+lqyKCDQnaIEvaAIdcKXRXqTEFiOCfmJcoFviBBNLc3AZBxwmJWT6VmTlBdnTL6QshULckLQDeMjDMvECgQBViciFWT9o9z1kxEdDFvbjTuIuFt3+bq0pVBSRghyJSbBz2Gm+XRp9g4md4TKfmJsQ7ei7c4DZqbTdFGjqwO/oGPMYfWmC54FdzbJBnoXB01RVSiqLZP8tjD0zeVaeDX5Mk2FNdaJfGSXRk4uFunIwBygm3QkAomoH36FGZUPAOeSPfECdkfI31STB9jlB0wHM0DRPJLQLExezVhhUKpQktxL7XvTH+4AhEtCI0IME485mwI2FuPmesIGZpMJJiktJqcH0YTqwi4jQiUO2mWTxwURuu0PsYKiDpgP5WVYCKyJW0p9bESHL9MSiolZoIeFaR6KocSEmbHAChumDQHxiRf+gleCjEJ8TeUUkfGwkEcim0USb6y3fzMB2Dto25CeJts6PiJDbOwJDnfJVskDPxCYKGzuSHGN4qJBkeME4nUKCAf/fKiuCe2CvAupEYmi5AFK+Mousb8hC/kXmMSJ0ICu38ypIgOaGDlg8UmEZJ3L9bYMrsWlFlg36NK6mRD8HmxqWbyNxE7EwGAM6JXweLFIaccvvCsvkIP6uT967Bi0FoWYJJeOem6YTfR5wIWRdIKvTf5evjrypoG/AQ0FetquuAr9e/CTxpiIbsVCrc1EWgTaxp4ad9lE29GU+DhYgz/ZArpsO5GeZdeiCbAlEEaGD2HDjsPHK6rlHlZTIScjpYDOm0Z4aMrGB4c8Nm3mwmbjjj154dADWOsty1OjTeQcMdyig6cAeVmgtmqZFCY6IVCce+ZkIZp6rTvZT84aMFVJEIJ8ZGSb8rdDQkdmuQCelJO1iMb7o9xXQNk1ejExqhq1UzRnfTb4LfAT87OrIePVvobKgzSjASeokL5x6byollJSKzN3QcKRpnkm+Two2jTuwe5d25ClimvsX6HbJrOCSh/FsSng7iDsrGxn+G1ifLCStH3qMPsehoXvb0VQrtNBCHlIydWfBcecwdkfeHYQNp2EPCn4QjgL8B2M3eHroge6mqbIYfdEZ305ss5Qy4g9Dn7iAs3JI5HjRmvRgsXZjAbCRdy0k/P4t/T/+5awbm/IztjWz4ffcBNqQ3YbcpWDDpWPvpmDFVz6uXywyVyW464IPR9XBJmbD7xpICnR06P7iMHVjgRERmpdZr68nrcwpGxudxy7kVLVBT2DXEzZ+ZgHkRRbd4bdpwzctIw15d2AU7GWR45htJxT0o4Cz9wa/OzZzICO/N1kH3gBnfUPP1ArekW8io9MJubPZ5dhz43B+JxZHBLBfJTYq3A82ZD4eLGa7qOZHY8KyD/Cpiq1YT1+fK7iEnZ9VsD0p4fVVC/IsVbStVHXaqjqwrc/MqiyJbQsehDwPbdhnRgI6Nc+zTshD2IVj0Lrd6HMXKHXQb4MXTEwRnZKcFe+6+6+hMNoL6xsHP6btgT2Z/gDujK6maUI+G7J4KDNVy6KIgt2avgKtGn9DdWcu6UdCm9sqtrbSp6miJ+trZUNtZZPB+na8XNBvltBGHDr2omOf1Jr4Bk/pKiXB2TTohnA/Pz+vurO5aRitC/gahzJXNm5KTiqZ1O3Y7BW5bbq8nLRg5yLedHRu/RYE3Bj8xQalv6epKlCcfzP6jp0LCZes8NFlv4tI+Tqw1QeHQ+0I1XpSRFGM4r6pkmdlFn183KB5Z0goNPGsFKA26c6Gxdf1NmCL1ohQIgMe6tBkH/T7zhyy77siEr0usl4Lc6r5WLHxO3TO8yLHyc6glbix4rN+r9hQTofOF9p53zDmnRicxI3EGBqxZB9/g6gqoigkBTazYmQbsW6HzxWdIF4BWqWkylQUhX6lakfHdFEgswbNEUm/TmkKgCHmIbcDe4ioMJ7MEwd623QQW0opWrDVUqbxvcEPrgif0xh/x253nL1R6ecK/fMCHHy+g6CAt8DHgzixm6+s+HBH71KFx1ISnEUMl23Z9n7Cju+3nblq10ZucLf/Mu95Y4WQTN+N8U2W35hWvOFI/Dox15xOiwzLMmk9wJFy3DEPtUIz9IgSyGF3R97n00kTflMB3hCI/zaPD5EbAs0SQ/+HhajQaaoK42JMQTYbm3I3NhRt56b/js1c8dPWdxV4czFeMdY2c8cWfFDaBV2Xd6w3ZdABPQubqeb/i/F3Dtp3bMpxexu+uMrfiFR0BXbRwRwmBOBY51jv2J3mZ5l05sCkYTwb+pjIJy/Y14x9He2hwL8S/YxngTI2syb46syBodCC/CNiyH5H7obTobQhG9sZAlAH9oKek3G4O30bOukybcsys0m/6+u6Uwefy6tqOUF/oxz03dWRrZCBaTb8iFDEvy+9N+xOxBZivwVFfJ2R0zTNwBbz2oadNOCFJuzpRPzIUuQ8ad+3AbNjB1fih2VZsMVMpAYv1ksir4Nc0LL98eODePAJvE1iTbUSh49DOuG7CWMP5mPDWfHfjCIptLIxmMDLEsjtPHzHfwv3xuG7uOAIWI3YvirIcaa5KgLtswFa2Whu2NIduLeREzRN06KSFfqlzf7NfIqrE4t2YDRlhOalaoHP3jobdV8cKF2RxaF0HK6Cjir7QkLYPHy30N6w4ybECY1tyO3GYbV5QbUDpvsbp/n0hu1GXLl+3ZDHrlAC96wFeEFccdsD+2zEImE/xp1F0D+BJ6BplXkrxMGE13mZ5Ms6cb1LKQmvqQ0fd7EOApo7MhE2KrBGhKTyq6Qsu4Zvuf8dX/KY3qVkXESgjwc0VM3YushrHFdn7L/DuIvt7cG8sLImXJljLcML8/DLywUxdOTC4S2xqmJLz43hi3aMwPgs+zv+bd/c0IsUcr/Bewq8RZXN6CTvCHBH7sT1Iv8rC66PFDiaGrbnt4LNdGoO4HeY8B6leAb8uuzE352Y6XY/++ABGh0PqQc9YEIJ4IyCHHftxHHxPc9Vjgl+zsi+Mifo17VhVzfm5QN/AqT8nVl1MPZAF4mdLoxx9xt+c/24y3HA3y4Nu1vp53nccniw1vTa4fv3D5nWRHc+zJg4wN6JUQ/8KOtFDZ+aphkQwSHTrj+//yR6Harox+PsN5/kWg9y0IC5Ak1TpBCnIoJx3OA2zTv4N/TkNSRmqu9//pRpaXTZkc1OLOsd6RKcpnoIF9ZyDhGuRty0iRnnzsb4vt+1HTcxPXCwc1Ktocyi3oosz1KrzLPj7cLatcKX/es//Pfv9C3AO1Twu0q/QJ8d+2zwXUqq0lBh+cyhkeN0nWZ8Y9N3x5qfN+a8A38M7ejiQa789fXge9OO7ht1B3G2FKnB9OqcoTWso6pk1RuHy+ezwHGokre9vV3IS6mwVOH7QW5Id5WY6T/Rb4Y67I+DTJFz+xd3Fvy5sVawfTc6p0KWm8BnkWciB943+ly/VvK3TUKPHflW9PbGYfgf/+FEvFn0xcHcT+bCSAG9a2Xf47F+Qdsh8/729iYfdgS5RCcm703Au+nnx5c+yQkFndNcZVvskv71H5v+r/8i/af/vGsvjp+LyvGmU75gE+gE+QQcRe/EnAOSG0Wy3Ys6l3BcUKGdPsjyhK9P0F1KUUVfd2KI1xCZEweZr3K9omPHLgT/kE6Xig8jO/RqsEwr6tjGPC06Leen3UFLB/6ZNdf7+6zLS9U0B9Ks2h5B/L6r2+ig9+Z1NrEnIjUV+sRK7T5yrs+PjXjbdCAc6yEzsN2UfyHjdPbTtraP74xp/Gsqf/7jA53M6m3CdoKxhWcHnuEeCvgRF2kadrVTDh18dOykYOv7flOSDyzM+x3/erBvsNq3cCzHCIXgpYATaaO3B/HT88OKnzZ4CuLF5XzSiHtovjAPTcTBy/nsobozF3refDzuWsjPTpcZnmZhQmro5ut6cDayD5oq9DBFK1OCHPpXdeZ8zzcbueedOevGfLmSd2UUVeSj1tR608F89KCtW0nw21rnJ3dIjT4li0xQZiqi6oY9k94wLmgXOujYBPrGx+dTyrLx35Kts/TyVrGBV+iujNWgr5TQRmy7Q8sDeZUCeM+HsUtwtuMzB+vmlT7H0TRNE3JM/GLT49b0GHI+4O+g9yHL8bTM8D3Td9YZ+XUlc/xGzFh19oQdFgAAEABJREFUY813g3+A64IdV+A14Bov7Mv5yz7ihtQRruUQQW/bFz5fKjTASyDjxXjQRcFGe26yyB7Y5AofHZ3O+Ih/MWEhz4iog+eDPOnbHxcF8/2DpKTWCVonfCt0HFKgy/f3b/Iv62zDdpqEVEtN5FXhe4ePuxK9hVK+/J7h9gTWAt+TZmKSZWWZrdB0JY/c8Qf/YuSX56OvDbk3ZRb01ng/wB2qBPcFoykIpCNRP5+236A55G/LtEDPNBWJUZkVEhOf26Fvgw9GsmbCXPDZVbVWZYQiYjxvtyscdXALeC7P8R2/aEPmfKuiW/P6kPXw/u2ieZmhdee7s959UFbwGWeD/iYxPqOg6y8Ju73hM8Lu55z5Tvrs0NZUi21oVuFZin2jA2fVsG/WL5bB5XJBloyDZvNvvzyT/2P2Ev5pPGOsgEvc+kKeX8w7NCqYbD8+f4z/E/iKfZZ5FeoAL60h9U7h1ba1srawXqjWfuwj5uCC0CnobTw7tuEBFPThMcHrKAwKSvlVeEj8iAhwoM8MZB9Dzo24miWLaJMvM2uEnrR2gsIIZlCWmQyaKBWC3T8YY4Bgpf1Juv7d1WgzcTzoL5AmMIqmCiyEXCkJ/gR+RCggTr4YsGP5GxO3DX4n8TBtLn53nYsDAV0ZERK3/isXdgZOG8+vxghF/LOYvmGM0HDg9Bt8W/hPuM8xESE7zjyb7oJSjmcDP4NiurqQBe++zU8pRSVT3LQ0lLbLv5my4XAr2uzAFPwGhQ4yXsvdSjGMCcJN14AN6GZb5hlhuTetw0iooLNpGIU2PhXJTyrMhxOMlYC5Ejg2nhuBbNDBu+W38z2Kv8f7gaF4fAxdV3RluRi/eZkJbDNBzMHkWQqGnKNMswPHjsHuJG9NwZ8sRb4sZxe/u5Bnyvo1fxVeXed2y8B0+j0iXD2K+0yTGdNwStvBin24bENnu8yH3w1jt+MgZz+Nw/AGIGBaP37v3Xo5CBoPf6Lj+lep0F1KynoovDeCR8OpDT8RRCUomia3uczLpIUkZZ4nTRSPN/xO0HfiA9XIFXwIsmHbgWzE1VG+36d51kI2PTH5RAS2stOqYbsngu+yAH+hD895rsj7WSBlyGNFoCtBvTEqCMTFQQu5VsZMy6KF5+Ln/OsdGBO46E4waYO2UlKVMeY5IpDnIctyIyHR367EwNKIR59dBzbd4KvgzyVT01QolVKwoRTdJIV80cwjBs2Cd99uj3i2/+pGdR8y8MS5o8cD3zRO0zdDt3lJfKdR73bjt8/aI9zX8tiJG92VYNyBYVheoH2SFI/ftGb8MkPnsNumjQXcwaagE1HcS4+xmD10oK/OJBQRikxlBBA1SA1k0bGNHVwPNrwfJHGeUB8sKmyPiAXZalyGA2O8d1nWvQdthlc0L1W2n5ISKMRPxGM7WOnztAXzYt8wH17AwJJWdP4A70p5oCfrq/eGfJEEt/E/oOXKhuvt5oXR+uQHQqz/E4mIi23qODa1Mbah+x28AAhBayH5WCgsSNigOy0naIRQU4ksKjazQP+MHMUitdnmB/zCWDpxV5Kjgh8BbcC2fibsxLhPJIWA1YlE3HSISa31rh3dbtYJsu18J4Kp4JmWSQpucE98z2xQTtjEhE+WEooI+QolvjhDq4acvCCxLddS6COuPto8bqrTeKdSycZKIdn+9m2SaaOJpKXpRpJye1yxyxXZSJEBf2X4TETKl+1wI9ZebWNM/hGivShL0YHCjL9hL5bZSJpKyps3K4nfiv4atiZk59LQhXX6wKZ4hZeiC0m+8VinO/D8ntBxvkw6nasWElhlQuOG/d51ZyNtRx91KjoRn5K+mZKTl8qC++XlhI9WwIQinsXoN5LrB0nrQcyjER7y6c/Elok4bH02Fm5OhBgmw/TGToEfH3SatFJmLcS1y8uit7fzGP/68qIM87xD3wO5PssKj/Poe4LHE4fcZy1LQnPRPFfZrlf88U4//02AbX8oWFz5n0x98/9r9Dbp5bXqAi73Nw7BSELrhF0mvCZsLtjK5XxCb1U+aPNhiuW4LAu4bN88aZ+x8RV8t/Fboge672LvWJ8sbr5uD3T29MkowSKLNhZITDkK1cFfx16/Pm9sfN70YGF6Y4PrwcZBIij/H0yV+Nxwztv9qi8W+LwqS8LzzOJ30TzNKjnBN36APYnsbmIz4nI5DR47yVvl+9u3M7JddIKvMwvqebGsVn19fmGjHRmlIsTV9cHB0ZUE+Mam6PV21w0bta6+2Izcmfvv8GC6rVMhu2WZZLvb2ZRr2MHBoc+DRdmdxdK6OWHfZTuYsK1KSWRhvkopw98e2PNxHDJvDXqDBe3CAeLrywU+4Q0dmq+GP2zY2s48IqXO5xfwFhU2LvRr8X2/HfpgY2dsnAJ3ORW9vr3oxHMiJzENE3ayoMfOJsI24uJDBzGkk/B78XQ+n5XY/0Gc24kpFTov2OPb+zv29irT3Vob9Hqc/fgBrzc29cx/yQq+BfoWZYocRzqjj4l8SMQswGGrRTM6eMEOrRPz12mzHAxzQqbzedIZfc28K1LHmAe6MgtymTVNyF1SRGAHiSwPPfV0R68b5U7dg75VJ/x+GX4t6A98YNE0N3374wQdqSSOiZi8MaE9mCPu6N76fnAIaf1aju7jjYptewy7toy9KfVg3vi6Yp8cSK/o53J5AYfj2MHCzqUhX2wspHkG33TRlUXP9drQlenc0aMk2vXrwi1k/B8fV2DsSmQ6TxX543vIpGBDBzowPm8I3/EP+8jHx6dsmy9sznlTeZpOfE9sNmy64o8rOeC8zFpYfM/YgfuWUpDDm/w3bDsx0DqwLXfgC38SerF9n5h83rGBBnFX+N3IpSISO2jgaMTHgo+9Ut70+voKvHf98S9vg/c7tmF/sL3te+r62eBv08ePh/xPZdrO3t7P6GpSRtEZXOfzRaato3f7RG+dMTdkduUQGXl/rFKvOnah94e+2PxDfdASEjbRof/KfP7Df5uL5yd+vZELWweVmDDBf2Kg7/D0/u1FZ+zt5eWMjM/KLJISek4qdSb3Cxm2ZFs7YT+v8PeG3N6JAE2OWQ/87ekX5u2qz8/PYSfOAwr6CxU2Ts7DBjbWEZ8f6NW+Cx7zLGALXv3wP8014y+FBfHL60nPeHZCtufhSyvE2OcaMmnEjoiAb2HvG3RaLg257Lxv0NAUEfC1DHneyG9M253NR/v62/urFvxjZl4szAEFvO/f4O/bi5JNm878JVUF9NepaMZvG3HKviYM4+Pnh37+/AT3gT66OvZyMOboHR9dKLNgUclYOqgxZsgLP/tg89Vjn39T9KGnX6w6ji5fEcEjZflYJxHB+A4vF13Q1dvriyCM2NApB9sLO3ikC/N1wa49JjOBdwhyNDN3zhP0SCqZmtCt7X3YBvY8+mI3jrH2AccC26b9JIiJZzYyTuSCM3CmadYJP/r2/qaXC7JKAb+oThMkhVlVZf5yWZZZ5/OJ/s+y+P1yHt8XYFrt//j+Azl+AGNWhMc/ZdCRaCipK6pT1cXjlkmm1TwdzEknNoJd3rHlhE6hg8YhgHXszVI/PbcKRI1NwSubnt+ZJ/78x1Xfv19151ARBKr1CTdSWuBzgc8TvrgQO+ehPyihcapVxn8ijxr0uO8yyd8zYyJCvrKkIlM7c4npOQFnWTxWquQcJ8YFXZ3bXZlrP9lg8/s0Vw+XcwLH18+fD/z+oevnjk0jl0h8c0F/VV/kj+bNeM6Xi06UqZ51/SK+/ljh74auZ83TecDsrFE8Z3VkYf1KwR+p82e88KOD4mBONG0LfJWsxABksiw6e34M6GO+9DyftE1z1xt58Jm4OzGveJMyUnphDn97O+O3r7Iczf9MvnYmP52BuzO/fnLA9UGc79BjWnBpPcjfnHdckQfuPWzX8b5z+GFb/SRnGrK5d+aHg72EBl2LTMtKjH8wDxmGeWq9y/EzmN9O5AHnS9ErsfaFufeM/iZsKtHRgg1FhKUAvq6Gj99HPrbyHjqws2medCJOnil+nhg/LzPx8CTzVGqX5yLPXT9/fMr+PXhwzhKJbS+apkWCD/vXjXn2QRzojSro3FjH2PemupDfnel70UZe5XkusevnIdProHHdTdchy2WFZ+/ZTDN6wn83vkM55G7e/EsRwieepUtAABwx/FVv7y/gAh++vCwLNM5KdIcryLn18/CsQEsyKhTo/uvrCz7vY95xHPxibrG+buS965hjZgUwjKczqjOvNph0rLEcV/ztwQan+8I2MAdJ6HHTjbn1SjmQmf1vmibtLBTM54P1j+dR49rJd8ch1+NLKznJZdjaCzy/6BWbu6DfQl6zH6tKkcyToMGwNmKdY/Cff/7Jxv0PZLxpwqcLexMdO7zfun5+f+jj54p9mbaJoQW7PLSS/27Qs6I3w2lD3ptW5j/HSePJ7IOneZ6AOyujqHeB58Hh61XmrxHjE98pZVIFt/V0Z0768f077Z/EuZPsMzs+8pP5xTblMR3/Nbw3cowTOislgQ1wyLSNX5jLOvL+QTy1nDfmWvvpgzztgV9My4Ru6B8aun6gryt4H+A54L0grBNzoe35RHyal6BfhcZEhgkW4QvHsLveur68hohUwEfnSdjQBswJv3p5XfT+7YKNLXp9OcHPPGzNduZyPp90eTlTP2FrRQVeGjAfrKlWYCzE0g2dNz0EVmQaxKGuFV7u2M+FeWfEFObshTVDIvzWLI+nvA3jwbrqAawN/mjGT/Er9FKY6/2354M9B1BqJ5Ha0WvBBkCmA0Y+yCcfQ8+rNuzN9S4jnpCbTEuT4575nIlrlbzKbbaLFXtQiDuwDewGGkyf9Wa+F/pfiEXvzJ/fvv2h97dX5Py0hUCOpvWN9erIA7MSg1JXcr7/9//5qR/MWQf8dHyroWv/6yUPdHsjbn6R61n/r+QGZ2J11wbPBRmnFtZAJ9asBZ/qEeiQVvi0X0qpiTkuJOxpEymW/vN/+tCPHyH3Ne2VHOjt/CaRc37/8V2dGGmbW5ZJJ3AFQeXHj6v6gCFFhEopmpC3/Wueq76Rb728XpT0XdGt87Ev4jxupBk4YFfHWSJStaTsS5btiVjbmXO87yYFdP3El+56YLvyFZJln+hlYa/ofDkxdlKtJ/BfJHxyZfDV8yWHeTvyAwx3yNf9tquzJvRzJT4V7MA25Vz0/NJ1eW16/5eKvqtOwF+WBRsxp7a30OfHTR/MZV/+LxSIg5nVrCDjQ7Ydx6tP5jn/S08fPzZ9/rwrOVi/vCYwT3p/f0X+EzADG09sZteKjSNiVfIoy2SsudDvlRz268phFeid/2aRLFuXBRnP9hti3Cf261jjseKK6Api4okD8plcJJDvit38/PljyLNOEmrB1txZWjiMPS2FMWXMHmXEKWIha3zPy0JPjrGW97xU5oRVd9Z1/Sj4UwdIk/VnvUTEkHVmwk9oYb79+jro33X/6lrx6QoBD2w46flyuWhn7U+VXHIQFrqS12xOwH0AABAASURBVHwi55W58oFvurTWFCn0XJUpPddtPIAzsEbIMnK/St4lLvO9EmdCRQc5of19wj8qPnwilpwvIa/DCnhzlBSupo09gzot+OsLZwKrHKsAz7zzqr9fEaFlmXRivWo7mok3kINsm1pIOVEKI8hLOofWOzzYJoeu0BPmp6edERvnRQs6FQfcQd+upg/mhB8/v+vj40OfrCM8P3yxBv9i7vT86LmiThUYM7S96fX1DdzIGju3b+/Mr9t+xz4fWpZZjhXTPCPrSfM0U7dgU9gjfuI53jH9YIzIXboLTGzo4E587fhN4+DWevnCv4Sf+hdOXpmjpnkecBbmkorsHZemeYKWA/Pp2shVrMM7eyhjncw63Xw4hkam3r+9Q/uLCnuKEV2/7WlGtiUrNiJtj6LrZ2c9vevj+zZsyvZpu7M8UZ+maUIOL7KeP5mzPsj/v8hbPinmb2eAabYcemty3Z38b2dOMH3DdrD/GX7Ml/u1dsi5kGPYgzjUW1dEUFIhidfB+4xvwIqCP4az45sb88OGInbk673CFTw9pILOSpz1v/4vmz5/VB19la/gh+GZlxlbmuGHKgUVQaPzo6FT5vsGHQ0e3O4SEUPWBzksLsu7a/9WGG/6SslROeRcJMtPljkxXO7QJQR4EKAaQPqzUMfb+MmPXzcQeTsOZgqeiuB+Av9NgJ877Z2X1n/DE/00Lobw7nEBbj81LjMWEWqMy0gmG1M1mgY9z7fnzwiPC/oIWBpX/PoZETJP+nWZjohn64ExuDoilJSK4nkM+Mb/u++zt/66DM/9fiNz3ydyyTCKBUnvpKNL+FkSOkIl/SzjabgTOHPU+Uts1iN3KxW+Jamh5MjQKBHyRXeVEkrqpWfdjmE5CXT/vyQFDG5giNKGTs2z+wbjnuM1+HU/cZnnBv5OiSjgqEqeHat123NMl0mhC2MZxO1vF17HPWHgC5Pn+Oj0T/Od49PwTcNBUuIKf08zeOjjb8vSdX5/0gvtOJDhTzhEJUgAcuB2ezMcV3jAKDF49Wsgo5IFkJ3+3VXjaSfyRy1FhRKRCvpm5GjnoQiNIl8MNQrLoBEQdmwaoBq6ox9DkVP86h8eoSzxrKPR/eTLQGiGGmjc1fAJ8V2Y/H/3obuSH1QPHzR/JcuzjsrfdPmZ9HPxu0GbPhjQSvAxj5liXFEWCn0j+Q7Bs2Q5+tv4Z+Rv2ZquBiAXk+tiXVAl44gxQOrYZWdyiCgy3RFB1yRQ4+O0iU/jdrWfiA9epfarzbbjNgaNe9A93ugDst4bIPBp3s2/mzrvv0vCi3U3TbabkANjQy8DPp0PbKId5gZCQN6Bx408pYiAd49L3pOKgp4oKZ6hUhboFAvVDj/BGGwCXjuTX2PhQS+JyU++gGVashQNepj0HLRnJvNQQccHMA45ETmwYVgYsDsC6HxM08zkAT6Src2JCvAqdjPNTZUS2UQ3EpBDBwlM5qSpevKugnhopB5eHyR4K4sP4afWhxNGy8I4nkUin1A3DfQP9NB7o/J5J7xXFknPUgAd+qs56EPJyFGfyL6UkJ8d4kopyCwpEp/IIeCpyFcHiPu1wa9rnuXwJAX6brlCSwCz1ucYug44lpF71wqvvLj+QKcN+t0hIrQsM2UB36yJ2CBBt4mQael0Q/lKZZkEChLQDVmuI6nLUhSuhLeFBPiFDZ9lmoQYxH6CPHJiEj6z2I4UfaUHyboPHUVCN5FEzrRHgBP9SQkNM7Y1ye+mcyUBOKCXLrJeShbay4Btm33KJ5EZCKTBR9Jnw39XEq8dfR3IKiNVMrGdRgK+UeCBZPrKwZ2BZXmOrzzTPAEreBZkWktVKQU73CkHMmnj24nrC5t5JZO6Lvt8B1h4LARnVm0+/OWw0nQWvjOqaJJ1srAxEaB1DGbIuN3mDsY3T5MyC4pIWQYbc9T0S5cRoYA+DyrQN5NwFWgE/aifkC2kq6CM/NVPIeQzqWSOPqaptR3fujNv3uR3J46VBNTFCY511dox9H2A3/haPxh/ANsF8rDBfQvAF3kz5nxeVErAY6LP1DIXvguy28G1ypvNlrt5KlngTRyEXPVJYu5Et9lGsW23ZcmnbDFepxv2AyfUUg6YpUgR8SySht928S1wW28Vvpo2Nib2NSSScvNVLR8KFYjMOqXwVqpI8ouChfDBhnQwJCKUmeJVyXvHPyJCTk7Ni+mZ50Xn01kRoevtqv14aGbzonJYPrFg8oJ7Y6Hmzc8AViMWro+uUGXjYdbpHJSFRcUkQGhZFuRXZZzuv8wzfEhfJOW2lwhG1mn0qRCdyNFyE9eGzVtnTqB/95cKsqn4b+KDnfcE9qTz+cIIaWZz6MLm04wfX14mNmsrsEXfnSR/10YS3jiw6b1BR1PBrs4vsxYWbisbATQrJZX0T40+1u+OzRzHLj9neLB92Pa9MDgzFjYYJWVIpaSuLNzX9THk/cah9NvbhXeBf6OsvKciCjYh3gvjUqVUdexjJYZ/jQP4XRFBeyqBySs2drB4/xrPEeewA3Ew6DKjp8trQfbJOGQDLNtZQlSm60LCNmqdVcD1u848KbrmZdYZm395PbMQe+E7NKFzOcbBcylFG3PLzqLDvP/xxzeVLPjBphuHLJZd53C+1oXDgFdk/hibNoVxpsNz3BNn6qnrhE4h446OJp7WRwrSmKIess15MS0Wwgc2bDo7Nuux4hq0sKiNFD4S2lmse6G38hycMp9MBI/O88ePD3V0brqfNATfT3007Ez0EfICsWZ4tX4Nw/07MjtwWvteZ16VQjlkGiojPhRVctFMDb34gOZBrGxHG98P7MB/i3Zj49q8vLyctbBA3lgM72z4d+KOcXZyiU68iAglcMW1Ev83yp0FpxepG/7vWOxxK3mCZTJj8/Ni+RX009HFqgf4AxoDvYry+rrof/gf/0C/VZav44LLNE3wO0HnzpiD8Y4xhrHJG+LeQEMjshwhZ9j/g7ns+msTb4MH03dhA8fFejYfG3T+/HGTn9uvPh5vG7A/ff2KkT4AQLzQMI+yLIss+9NyQqYVleCnxNHr+CWV26gzzRW9JvxZPvfHXRGhzCpf9h+r0hsqp/OJGHTWy+UVXeUoQyZ0fMoOvEso0N3lZSZeLPQR8FJZEnldqHtRnYoyCzHurA5wbwJcOcRr2AVkDDptIytO0FBiKUUTYyJyyKy1LqFfzFj7ht0Rwx8caFmPYoc12ajLmPClpk6/l5cXcL9oqpOs9967shRFxCiZCZ2pdWNjEQJKmvdQydQf317HJspBvGLYkOtMXA/6MVoeKyVzJTGRDaTe+qDfOCz3UhKZnRgX4JIasW8nxwg9r87GUOAooKLCvjvL+ojIAXPIABnZd+yrAV7r1bEFKejDsZ+52DQNXXPomgAzHS6ZRRGp4M+J3ML2ccfekj6Wy4X+FZgNHAWZZClP+puw445891GMy+0RIcNoCMP0CLjiavC9o4yOvuhBrJtk+Lav3XoFh3lYwOd683hQ38A71aqIIP+664sDMtN2pp/xdWJEKRP6uyDHRY6rOz6w4jcM8q2MQkkZ1zxPmok5ETGextmQz4bfW/fbtjEmYCHwp308GSzjYgi8d2wG5qUxXgrq/B3Ud2TSZHrtnwlPz3yzM0/MEn1Nr+erK7bgtg3fDeWA9RuH/TUihhwP4pp9x3WWh+ldoH9l3vpkQ9yxx/ouhf5sYEbujDu0kUOulIP1S+/YDTIS+N3fetiQ0Y0NwZV8V8jQujoY+tykh48tmffNl+BPGv5EThzAsE+7eIN6Ih86X6qyHJpgsRTJ+pmIGQ2dr2wkW7Y7fK5saKJOfLSNQk914nFE+eV3Tc51HGNPbKLPc5XxbMTyzeOZD2/Epo04vsPbgxzizqFhyappoi/yzkhgNh34zQPcpuFAv5ajcR3QhDiQ9zTsJbPAXxfVjDnUFcLsePotsW0Kc9aM3ZxYqwTzs+E5JpWSKvAZyRPGLdvBK4K0bA/kdWducN2Thyt4Vi3e/GcTfDl1lWnHrr/YaL5RHFsrvDC/HAJ3Y57QiFM256+Ph65sAodSgkIfWvDCa9eGPiNCtdbB15MWFIpuw3KBxp3YYlrctsOTfWiaJh28v7684o+vyGVWgZcOfBfDcynwCvhB2zziG3LuTbatzrNREhwTepimGX88ExeZB6izvCNCETHItQ087enJ4xd2fGNN1cmvHKOt105czjIN+E/cwXgP71KIK3TDFu63xnsZdJ8vM/PZDOWuC2it8FJluobvMBmPeBamvasmbW3WysHKlYMr28pCruA8yPmQ7bpxQFqw7bf3hXh7H/G5wEeJorfLRQEs28vBvGl5eczr21kb9hmaFYFdkq8PnqFsJm88o/+p0tsDWUtFP0gboLlRZ2FRCjpYiMfn8wswrOKuzFCnbR0+KyV0BN8YFXQd6tAgrpLCBmY25V91WqAhQ84/rOcVn4AMSa7DPvy36JgTncsdx6SOP7Z+qEHXNCe2WpHtJKmMeLCTj0YY/sT3Ltvkg4Olgzg1n6QzB2ATeezpVFRKKKLLsucn9CffAexOPFxorzL5GWXUCVtlqlPHHjuyCX+DudMpQVrQX0dGtczAKVKAj32CCRs+LYuwDKWZl4TLu1lgRLZ6FsZ6vNuYijThu5Zzg3ZFUeYEHal//ONLf/7jKudUt9s6YOHSrDMesp2PMSjUdPEg795pQ3dgjAhFSjI8cozMogjq9Lwe10X/93/51Ikcqc4FPS0qpSgzJVk2TY24Ydjicu0E3/ZZ57UNHTeQTnXW8GXin4CfGTKTtVZZHj5woRq6voi1u7sgny6PjUgVeO+uQbaeq5yLNMsHIQKe2HNows9fOWh6/rPQUgKwhGQcDR0Zf4V209oQkMebj5k8KtFdSoqI0d/14nIfKQbfhjPPti0JUhTx5H8nTpU8gc920SRwNog6KBF8SOw94jO/3ud5HjbmPoMn2mHrL7yuK2UCTEFEs9QW9iY6sXSV95Z8OHbl4Ne2Meig5+1OPg0dpiWRl+WQJbUz71ofZ+wtu4b92me+f/+u2+1LkZuWcyePrfr2L2ctzGMdFlAhNNP/oCDnhEbPz7iZ5rnqTOyq0FjKosoa0zI8LYWYXOFD6Nr0Hvr+5wO/O3CTTfa3t9dFpguSwX1QmrwfA+nMG6Hbtev62XTlQPjr48C2H8w3uyZ8tNRdSFL26e8c7l0/jyGPTgwQAAtEL8SPMRezv1NK0bgiLCbsTOIVetZhY0nzwgF+QU5TncEvGWZjn87xZ5olxKbekAEKytoGDNBgl6lG/DmYt8VVElnDxI5v3jkstK1RLYaN4nfbecWON/r94x//gI6Hq0eJCGhDyuHPPugDKx8dXIK2AzlsQycNoLYdCb6aZVhH1wjGE7uFLRvMxiS8gysiiKuLysC9sXb71Epu8sk85pixkpf0vunyUpgHZ9FdA6A6tHdw35nrv/wFz515ZdeBz0uBLczy5Ty2llnXL2ILetlYwwS0BDGDp8i9AAAPy0lEQVSllEkzNn8+nZFfVclkZOAv0A8vwx+xMccMF8tu3VZohF/kaV436PV8UPHVM/s5hieugo5LTsjrGMV5RUdhB/HY7wLTghK9lmjIyrDEdSfP2ZFNB7/xud5lJW9zzCqZwGuMDhV+JjZSUXzQn+mGNuSuVGYZMnJ+u+8Hdr/RtqGzJl9eozheGY+/HX8S2L91SIhgfCBPWhF8QVbOtd0fVMp40Y8/N/3H/2nlQHtCB+5H8W0l+2n6gBnxlKurEIFcYJnnr47AN1x/+dmQuSjRPeJZHCNcSpGKf1DtvpZnRCg3JtTdymeQCdR/42KMMkOlVg0HAGimZKAuvGknGHcI0V8XwH+9e3zQ389nX4SM4jbPiPSphothP9up+K/cEfGr9vkc8H7XPKt+fYEB1KbL1S5uiAhFUEw4FRacBeJ+xl9KSNz622UHc9mh1UqPCJz30I6R1Jr6BQoFhyJijDRct++MEVURoQgK8ssi3jXGN2tVXEHhbrYinlIAN5GtxsVQRSC88SW5n4PPyuKx/zXmV+PfHhFBwjNrIuiC+m8t/3w174hKJqGUpCFkmZj24VAYB7ceJFuWg3H7m47/5h5yMJBfteP717txrGyQbTil3yFLbvd7f7qCIn4PhhperY+J4G9cZnHHToz7F8jRPyLkPwmwaaoEp0kRMbpExDB887ESQF08kZdSRr+pTnIgZYDsYDsTgCckO7S4Bm2QMsjzk7r//226DuzAsHd8CZQK/rifx/s5Ckz81pPbIwL+i3jo99WlIXfLI1CW2xg2Jsm/0+X+Jse6sH6Mx3J5yrcJUYzi8e77b0qXDNN0z9jERALrjXcn5w7YtqeG/yb4C0FyJkn6OxzjMrwIuKD4vQEseef+ix8HXtO2krRYfsa5IV/3VWjED4/1mGd7l98jQpGhZeANdxnlYPKwvdt+DuhrfBtWQ3GdHpatbdawxLDMItuP6c9MRbiE/L7MM/4gKbhTmjgcmEk4O4vARsIwYDDx0kqXVET85dsMkS9AAqPgW0Wl5IA7L9N4ImFk3NTMNMRtLJBdpsn2WdBxI2HYSQJ2nkwuRO1SD+B1Jh0mSzbhSi7Y6EkLSdA0G0cMOiFG5rUxKcrwoS3iN1Vdvy9XwSYwZob8bv+rdQz9/SWaI0KRUsLYgixc/B7xV69f8Qp6qXI98/qY2I2VYdA30cJNhX3O5PH16+5DrP6gmeSjDXgrm/gPDpa8mWL9us2wnmi7rOP+10iPliJ+tdI5ea/MGba1YZt8i2tmc0h0s90YBlVDlqOej0pcmVhkYuK63TqJ1IZMDhESVLGHncXOgwXr/XGV4by+XthUOMNj0cYC++fPuw7suRL/57kyxrxDKUyDVmJQuGTAA/X4SCHuZJYhY/nqGu9eQC7IvNYq28lh3dIeEYbA+Ebsfci+eQDHfM7TDD8TCdwh82ibY4hKSgsbCefLWRmJjDfmqibL1Pb448fqbgOmZWZ8UDeGJ5125m/b1gw9r69VECDIUIFPWNFK8vYglprG3XObNNoNoEvggYDghbu1Y2jO9PLpLmr468G4hUTOPIeBKkY/24LtwHzC5ujvcQFdQZ9RoqixSFhJdL2A2r3JyHen3H9t8skEQ4zpM24XLwIysd0AIhs8IqGd59PfkmTquVGf7uj9sX5J+WAhtej1fZI3y7zRmEXKXzSb6IGDcb7jdz0fETl8z8mqN5U9ZpAFXREhbhXs1mVFnncOfr44DAxgXDg46sQfy2KaCnCwr0lcB7wfSrK6xuGm2BA0nMaS7OPjE9vZVGxjJelD4RnxxBURGkil0eZYlJkKvjF8fjbt4xC4IpNJtutlmXgv2Bl2ycZPO4psU8tSdTpXcHVkdR+LisN208yc6EOBD+v5t+/ZXktJcOzDlt3f9lfodz6fsKtV/i1XE9R7hyRsgni8c1AvnnLqnnXQIq7WD/z2Sw05rNtN62Y/beqtAmJi8XpWY4Vr+76zoO70n/D3E77R0f++Y16Q28H14GDJ5S9Z10nTNMn+WNHRTCA1rXTV3y9/m7+d+V9gFZfrHsTvOwtHv7+/X4a8T8vpiXD0adC7yX0shwl8hr8yV/r97fVFETFoOBH/z8jatrohi438KRIgHJbubR06P4hVO4dN16/GpthObJ304/uDTaQv5CH0kcqS2NHM4vHMnHNnE+IGkCbbUiUWBr6R2EPJRK9FgV4KvNt+IwSejt4auQhstIS2ZfzNT28UeFO6o4fzS2IXTS9vobf3ysbCIsu7lCIJIJISuMG75fvkiy94AcPYMPrx48eQy/l81rdfB88MA/9DnX5dB/3uantqwX+naXbzKLuVyltEyrzICuB7XibN6JBXqjoM9PFc8buVSay1Rh2tNI13Xl8uZ+SQvP3b2yA9X3lsZxxD6NDo2+X/UxCSlGxufPtj1nw+0PMnm3R3/fx51Z24Qmdow7Z5CQU/hSwn6nJ8FSakij1MdVGtM+0sFIltKzYVKeagF83TCXqLIiiZWoilByeO45/1bQ8dfcXPHnpggw8Wx+apQ7jn1wrswJeSsZlVttXbdR1Pv7cOaPrK16+nZWn5zdOsCn0nNloUwr/akKPnJNe738HcZZ95e7ug/9PoszFnlLJgd6FjrzxT/kWCr89Nn583rbRPU8VWTshwlq+IUClJ3XlsJiffd2Lkio8EgjA/Lg2CQYldV1kOKzq9w7NxPmmpulxO8maw8TwexneX9d57076v0HQokaMP7M8c7u3488tlwYbfBIMyTMSizh/IgP4HfrAp+NPBb7lt4HVOGpF6fXnTNC2yjKUCjCpRPy8FGifG7xwmPthgWRXUL8y1p/MJOzFtKyixRz2viFCDzo+fH8jqUxEBFeJw9WlX81w1M34jxzwDg2bGd2UpxO4LMqzqttOhy65X9HK5XPCnTRuy3PGZlXzmOJosAx8uuatL40dESNyddxiRdf3x+UF8+S739fgG/CFPZJFJZ4n2D/h8oL8TPM8DttuMwyAruY7fvz4/8WfmWsZcr1/Y4UOWo/F9cuBKte7Y8Yz/lky53nURxoNGkI11+/Z+1plNr9M5VOpGOUY+fRD3Vw7xzJ+4zNO2bUrUwif638mhdsUvus3Ljv4tz4M5rdPJdRv6Nc22sYJsS0nkPsuwvMkjhLQsEzirjGtlrasI35RUAt++aFsSMczx9uSDuDMjy0NHv9LvUBbh30GZ+Q6LHH0/+XxsH7xf9fJehMoVeWAbh/5+BUMyEzmuMt0M0MJGcDFgdLijb9PhYtrnZcFWsU+A0PwcI4AIWR8zc8ih+1Vq+O3l/Ma8il9jZzsytIwMQ0ZCDiJtvJmeVIlFM8HQ896JWL6AJxRgcdGgz7Jw/dvbSd7kDjYYu+fvmPHZd1VilXVvPqx39ze+jk79T+pZ7wsy7+B1LqRBAyi4kZgatuFxLpX4UrG59/E3816UkdhSDNs0zO/f/8TOvhhj2+jIJGjvMu5GgMmsqvWkeVoU0CclbaKP+JY8ZxfgSwWfS504QIsEBj7RKOLa8Dcf6vAKrGRcAEDEEmRMDqIuxhbgNuCmOnG/sR5t5DETucs8V2X8agfmgk+YN8vFNrgyv0zTLOvf6p7macj5drvqaNvgCZGCd5c4LBAHcK3vOljHNHK7Zb48Y1dd1Mm5lumkqZ7BOcnt5mMGZx18DtLNCnqe4RfZoGPTciCvK4catjEMQtM0KQv8uHcwDkPrFM9HMzRmKeAIZaYCmYnL78/cI4Y8nBf8/PkTf91USg6crR2jLSL1/v6uiIDuju1cZN4L+UtEjL4LPjDNjfqmhfmrsj5ctzuxfQNGgLGqtz5gTNiKcWcW6qX8RVNEjG/xIOTp+rUS43ZZHC+viy4vC3JqzPU/iGk36uvgfUFm8zKDe1YYVpciikpOCmx+I7fe8CfLrRMb+rBn4E7Sf/cf4As/xxJVkNPb6zdJwR/pfF50Pp1lWYqD1Cw774d+/PiUsJ0TOec0zfK17w/s+4qtrfC7oZaD0ugPMbxpFCkiNDNPvbzMwE6dz9PgY993DfrQW6PY3g7ipHM/69zfHz8/hQiBYTgU86rnZfr9NvZ6Wbe8f3vVt28vmljfrPBvWXbWPBJ2AknGlRx+O8Y5nj5Y2318fDEHPmSwZ+bpjo3aRw7yYB96KDZQ7Er/klVp0BGjWP4VnWbCD3Pfy8sFXhq+v2ie6+jTGxLkoANX0Z//epfdcYgEmiJStYRKLdCLUsQFjT9/EBjpZLgNW7QMruRS6wa3tCNK7OtQw1g6/Vx2fOPLv3AACNvk4jgB/LHG4fAt+qx5eiWfedXrC09i54QOC7q3jqxry8b6MHwUqAbxrnc7YJVZsJU6aF2wO9HROev/+b9/6OOH9P3nv6rnT/p1SnoIQ3dKoXB3iFeotT5s2XZ05qDGOMyDB/jd8/NG/nwnL3OMyTSsAHfBH79pYZIq0O3csOQTdgTtvEeEuLFV5/sP+F304/sndcbbmGdeZfmUYpimR+NiFM9GkUJcBvJ8syio+Of9u920avQTj1CoqrFvsK0ploayzte71I7U9+8/teA39n9xJcYWwZhR9NQi5GQmtjOzjlpFk0rt0LvrRP4ROknHi8RcxgDoYoCwa9ZNvRXqJyBXbPApzZfLGzKDptaQeRv9rWP7VcVua0kFf6zngjyXZVFEAON5+/vOJL0fq2z7mIuSmGHduNs/e2rA/vH9S//48zvx64p9No328YN2dJ7w9uZ/cvs1tCyVyqLOwbULhgPfFT5TmKdIBZQgKfiH8U5zUUl4tG/2CX4mxs7AQCZt5l06n3mKOETMwh10bMCn7zxdgD0BLxmHbLBDbkVKEUEBDBU/iW/fv6/EgptG3on9S02VmP7yeh6+Goj8YE6zTjO7MptYJpNjN/wi4GvW6VJ4TtCL7JlnN/tt06DB8r+Td978y5/oBfQCtf7dRaXlX5njNtYxhjGzr74s1nGMMdbbvh/j3XD8t7wts4hnuxTyBSg/oDUUETxTvCCvs2Z0XplojGuaTXMO/ZlOyzuzSsQPKfXHv3zT5QL+8HyAIEQTwD0f+5eWPaaj54igRYqMgWOqkxr9Kmu8BN7K3qzTWMNNoUOlOvMKXUwWQDWuCPjA0GcMYJ5nJd98IucJ+Z7oGxL3t/d32bZ25pKN+c7xxV0jaKRDUITiDnKV/bgryFHe/zjp/dsk/2t/Fbl67WL6fn58yDlGI+4e5OkRAa5llIgYeBZomWd0i07Nu3EahWk0HMc1x61P1jNfX1c9CPo7eprsc8jatMoDYMZ4PN7yX4gPfn/SH8Rr6EM/rne74ddSsMM6ZLQRIyMDeq/qx4X55ab/+D8/mIs1Lsj9hcWf1lfIuOtUkGFRROqf1+/2GG3uE8B2jLNeRj+6YLLaMfj9IJ7Av+GF0BOd3Dci9P8BAAD//2eHHQ0AAAAGSURBVAMAUZuBCW/RRRYAAAAASUVORK5CYII=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" y="0"/>
            <a:ext cx="17556480" cy="98755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3763732" y="1123143"/>
            <a:ext cx="12401728" cy="699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 err="1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Структура</a:t>
            </a:r>
            <a:r>
              <a:rPr lang="en-US" sz="36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занятия</a:t>
            </a:r>
            <a:r>
              <a:rPr lang="en-US" sz="36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пошаговый</a:t>
            </a:r>
            <a:r>
              <a:rPr lang="en-US" sz="36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алгоритм</a:t>
            </a:r>
            <a:r>
              <a:rPr lang="en-US" sz="36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внедрения</a:t>
            </a:r>
            <a:r>
              <a:rPr lang="en-US" sz="3600" b="1" dirty="0">
                <a:solidFill>
                  <a:srgbClr val="0B0A25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LBK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8498" y="2569903"/>
            <a:ext cx="1037564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блок - Начальный этап (освоение балансира).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блок – «Комплекс упражнений с мешочками»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блок – «Комплекс упражнений с мячом - маятником»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блок – «Комплекс упражнений с цветной рейкой»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 блок – «Комплекс упражнений с набором мячей»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 блок – «Комплекс упражнений с мишенью обратной связи»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 блок – «Комплекс упражнений с телескопической стойкой с мишенью»</a:t>
            </a:r>
          </a:p>
          <a:p>
            <a:pPr>
              <a:lnSpc>
                <a:spcPct val="200000"/>
              </a:lnSpc>
            </a:pP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86172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" descr="data:image/png;base64,iVBORw0KGgoAAAANSUhEUgAAB4AAAAQ4CAYAAADo08FDAAAQAElEQVR4Aezdi2KqOhYA0KT3//94js7eaCxawBco4jrjNhDyXKB2yLX92ftHgAABAgQIECBAgAABAgQIbF3A/AgQIECAAAECBAgQIEDgSwR+in9fLGDqBAgQIECAAAECBAgQIECAwPYFzJAAAQIECBAgQIAAgW8SsAD8TWfbXAn0BWwTIECAAAECBAgQIECAAAEC2xcwQwIECBAgQIAAga8TsAD8dafchAkQIFAKAwIECBAgQIAAAQIECBAgQGD7AmZIgAABAgQIfKeABeDvPO9mTYAAAQLfK2DmBAgQIECAAAECBAgQIECAwPYFzJAAAQIEvljAAvAXn3xTJ0CAAAECBL5NwHwJECBAgAABAgQIECBAgACB7QuYIQEC3y5gAfjbrwDzJ0CAAAECBAgQ+A4BsyRAgAABAgQIECBAgAABAgS2L2CGBELAAnAgeBAgQIAAAQIECBAgQGDLAuZGgAABAgQIECBAgAABAgQIbF+gzdACcJOQEiBAgAABAgQIECBAgACB7QmYEQECBAgQIECAAAECBAh8mYAF4C874YfpeiZAgAABAgQIECBAgAABAgS2L2CGBAgQIECAAAECBAh8o4AF4G886+b83QJmT4AAAQIECBAgQIAAAQIECGxfwAwJECBAgAABAgS+VsAC8NeeehMnQOAbBcyZAAECBAgQIECAAAECBAgQ2L6AGRIgQIAAAQLfLWAB+LvPv9kTIECAwPcImCkBAgQIECBAgAABAgQIECCwfQEzJECAAAECxQKwi4AAAQIECBAgsHkBEyRAgAABAgQIECBAgAABAgS2L2CGBAgQOAhYAD44eCZAgAABAgQIECCwTQGzIkCAAAECBAgQIECAAAECBLYvYIYEegIWgHsYNgkQIECAAAECBAgQILAlAXMhQIAAAQIECBAgQIAAAQIEti9wOUMLwJci9gkQIECAAAECBAgQIECAwOcLmAEBAgQIECBAgAABAgQIfKmABeCvOvEmS4AAAQIECBAgQIAAAQIECGxfwAwJECBAgAABAgQIEPhmAQvA33z2zf27BMyWAAECBAgQIECAAAECBAgQ2L6AGRIgQIAAAQIECHy9gAXgr78EABAg8A0C5kiAAAECBAgQIECAAAECBAhsX8AMCRAgQIAAAQIpYAE4FQQBAgQIENiugJkRIECAAAECBAgQIECAAAEC2xcwQwIECBAgcBKwAHyisEGAAAECBAgQ2JqA+RAgQIAAAQIECBAgQIAAAQLbFzBDAgQInAtYAD73sEeAAAECBAgQIEBgGwJmQYAAAQIECBAgQIAAAQIECGxfwAwJDAhYAB5AkUWAAAECBAgQIECAAIFPFjB2AgQIECBAgAABAgQIECBAYPsCYzO0ADwmI58AAQIECBAgQIAAAQIECHyegBETIECAAAECBAgQIECAwJcLWAD+igvAJAkQIECAAAECBAgQIECAAIHtC5ghAQIECBAgQIAAAQIESrEA7CogsHUB8yNAgAABAgQIECBAgAABAgS2L2CGBAgQIECAAAECBI4CFoCPEBICBAhsUcCcCBAgQIAAAQIECBAgQIAAge0LmCEBAgQIECBAoC9gAbivYZsAAQIECGxHwEwIECBAgAABAgQIECBAgACB7QuYIQECBAgQ+CNgAfgPiQwCBAgQIECAwKcLGD8BAgQIECBAgAABAgQIECCwfQEzJECAwLCABeBhF7kECBAgQIAAAQIEPlPAqAkQIECAAAECBAgQIECAAIHtC5ghgQkBC8ATOA4RIECAAAECBAgQIEDgkwSMlQABAgQIECBAgAABAgQIENi+wLUZWgC+JuQ4AQIECBAgQIAAAQIECBBYv4AREiBAgAABAgQIECBAgACBTsACcMew1SfzIkCAAAECBAgQIECAAAECBLYvYIYECBAgQIAAAQIECBD4FbAA/Gthi8C2BMyGAAECBAgQIECAAAECBAgQ2L6AGRIgQIAAAQIECBC4ELAAfAFilwABAlsQMAcCBAgQIECAAAECBAgQIEBg+wJmSIAAAQIECBAYErAAPKQijwABAgQIfK6AkRMgQIAAAQIECBAgQIAAAQLbFzBDAgQIECAwKmABeJTGAQIECBAgQIDApwkYLwECBAgQIECAAAECBAgQILB9ATMkQIDAtIAF4GkfRwkQIECAAAECBAh8hoBREiBAgAABAgQIECBAgAABAtsXMEMCNwhYAL4BSRECBAgQIECAAAECBAisWcDYCBAgQIAAAQIECBAgQIAAge0L3DpDC8C3SilHgAABAgQIECBAgAABAgTWJ2BEBAgQIECAAAECBAgQIEDgTMAC8BnHVnbMgwABAgQIECBAgAABAgQIENi+gBkSIECAAAECBAgQIEDgr4AF4L8mcgh8toDREyBAgAABAgQIECBAgAABAtsXMEMCBAgQIECAAAECIwIWgEdgZBMgQOATBYyZAAECBAgQIECAAAECBAgQ2L6AGRIgQIAAAQIEpgQsAE/pOEaAAAECBD5HwEgJECBAgAABAgQIECBAgACB7QuYIQECBAgQuCpgAfgqkQIECBAgQIAAgbULGB8BAgQIECBAgAABAgQIECCwfQEzJECAwG0CFoBvc1KKAAECBAgQIECAwDoFjIoAAQIECBAgQIAAAQIECBDYvoAZErhDwALwHViKEiBAgAABAgQIECBAYE0CxkKAAAECBAgQIECAAAECBAhsX+DeGVoAvldMeQIECBAgQIAAAQIECBAg8H4BIyBAgAABAgQIECBAgAABAoMCFoAHWT4107gJECBAgAABAgQIECBAgACB7QuYIQECBAgQIECAAAECBMYFLACP2zhC4LMEjJYAAQIECBAgQIAAAQIECBDYvoAZEiBAgAABAgQIELgiYAH4CpDDBAgQ+AQBYyRAgAABAgQIECBAgAABAgS2L2CGBAgQIECAAIFbBCwA36KkDAECBAgQWK+AkREgQIAAAQIECBAgQIAAAQLbFzBDAgQIECBws4AF4JupFCRAgAABAgQIrE3AeAgQIECAAAECBAgQIECAAIHtC5ghAQIE7hOwAHyfl9IECBAgQIAAAQIE1iFgFAQIECBAgAABAgQIECBAgMD2BcyQwAMCFoAfQFOFAAECBAgQIECAAAEC7xTQNwECBAgQIECAAAECBAgQILB9gUdnaAH4UTn1CBAgQIAAAQIECBAgQIDA6wX0SIAAAQIECBAgQIAAAQIEJgUsAE/yfMpB4yRAgAABAgQIECBAgAABAgS2L2CGBAgQIECAAAECBAgQuC5gAfi6kRIE1i1gdAQIECBAgAABAgQIECBAgMD2BcyQAAECBAgQIECAwI0CFoBvhFKMAAECaxQwJgIECBAgQIAAAQIECBAgQGD7AmZIgAABAgQIELhHwALwPVrKEiBAgACB9QgYCQECBAgQIECAAAECBAgQILB9ATMkQIAAAQJ3C1gAvptMBQIECBAgQIDAuwX0T4AAAQIECBAgQIAAAQIECGxfwAwJECDwmIAF4Mfc1CJAgAABAgQIECDwHgG9EiBAgAABAgQIECBAgAABAtsXMEMCTwhYAH4CT1UCBAgQIECAAAECBAi8UkBfBAgQIECAAAECBAgQIECAwPYFnp2hBeBnBdUnQIAAAQIECBAgQIAAAQLLC+iBAAECBAgQIECAAAECBAjcJGAB+CamtRYyLgIECBAgQIAAAQIECBAgQGD7AmZIgAABAgQIECBAgACB2wUsAN9upSSBdQkYDQECBAgQIECAAAECBAgQILB9ATMkQIAAAQIECBAgcKeABeA7wRQnQIDAGgSMgQABAgQIECBAgAABAgQIENi+gBkSIECAAAECBB4RsAD8iJo6BAgQIEDgfQJ6JkCAAAECBAgQIECAAAECBLYvYIYECBAgQOBhAQvAD9OpSIAAAQIECBB4tYD+CBAgQIAAAQIECBAgQIAAge0LmCEBAgSeE7AA/Jyf2gQIECBAgAABAgReI6AXAgQIECBAgAABAgQIECBAYPsCZkhgBgELwDMgaoIAAQIECBAgQIAAAQJLCmibAAECBAgQIECAAAECBAgQ2L7AXDO0ADyXpHYIECBAgAABAgQIECBAgMD8AlokQIAAAQIECBAgQIAAAQJ3CVgAvotrLYWNgwABAgQIECBAgAABAgQIENi+gBkSIECAAAECBAgQIEDgfgELwPebqUHgvQJ6J0CAAAECBAgQIECAAAECBLYvYIYECBAgQIAAAQIEHhSwAPwgnGoECBB4h4A+CRAgQIAAAQIECBAgQIAAge0LmCEBAgQIECBA4BkBC8DP6KlLgAABAgReJ6AnAgQIECBAgAABAgQIECBAYPsCZkiAAAECBJ4WsAD8NKEGCBAgQIAAAQJLC2ifAAECBAgQIECAAAECBAgQ2L6AGRIgQGAeAQvA8zhqhQABAgQIECBAgMAyAlolQIAAAQIECBAgQIAAAQIEti9ghgRmFLAAPCOmpggQIECAAAECBAgQIDCngLYIECBAgAABAgQIECBAgACB7QvMPUMLwHOLao8AAQIECBAgQIAAAQIECDwvoAUCBAgQIECAAAECBAgQIPCQgAXgh9jeVUm/BAgQIECAAAECBAgQIECAwPYFzJAAAQIECBAgQIAAAQKPC1gAftxOTQKvFdAbAQIECBAgQIAAAQIECBAgsH0BMyRAgAABAgQIECDwpIAF4CcBVSdAgMArBPRBgAABAgQIECBAgAABAgQIbF/ADAkQIECAAAECcwhYAJ5DURsECBAgQGA5AS0TIECAAAECBAgQIECAAAEC2xcwQwIECBAgMJuABeDZKDVEgAABAgQIEJhbQHsECBAgQIAAAQIECBAgQIDA9gXMkAABAvMKWACe11NrBAgQIECAAAECBOYR0AoBAgQIECBAgAABAgQIECCwfQEzJLCAgAXgBVA1SYAAAQIECBAgQIAAgWcE1CVAgAABAgQIECBAgAABAgS2L7DUDC0ALyWrXQIECBAgQIAAAQIECBAgcL+AGgQIECBAgAABAgQIECBA4CkBC8BP8b2qsn4IECBAgAABAgQIECBAgACB7QuYIQECBAgQIECAAAECBJ4XsAD8vKEWCCwroHUCBAgQIECAAAECBAgQIEBg+wJmSIAAAQIECBAgQGAmAQvAM0FqhgABAksIaJMAAQIECBAgQIAAAQIECBDYvoAZEiBAgAABAgTmFLAAPKemtggQIECAwHwCWiJAgAABAgQIECBAgAABAgS2L2CGBAgQIEBgdgELwLOTapAAAQIECBAg8KyA+gQIECBAgAABAgQIECBAgMD2BcyQAAECywhYAF7GVasECBAgQIAAAQIEHhNQiwABAgQIECBAgAABAgQIENi+gBkSWFDAAvCCuJomQIAAAQIECBAgQIDAPQLKEiBAgAABAgQIECBAgAABAtsXWHqGFoCXFtY+AQIECBAgQIAAAQIECBC4LqAEAQIECBAgQIAAAQIEUa4lBwAAEABJREFUCBCYRcAC8CyMSzWiXQIECBAgQIAAAQIECBAgQGD7AmZIgAABAgQIECBAgACB+QQsAM9nqSUC8wpojQABAgQIECBAgAABAgQIENi+gBkSIECAAAECBAgQmFnAAvDMoJojQIDAHALaIECAAAECBAgQIECAAAECBLYvYIYECBAgQIAAgSUELAAvoapNAgQIECDwuICaBAgQIECAAAECBAgQIECAwPYFzJAAAQIECCwmYAF4MVoNEyBAgAABAgTuFVCeAAECBAgQIECAAAECBAgQ2L6AGRIgQGBZAQvAy/pqnQABAgQIECBAgMBtAkoRIECAAAECBAgQIECAAAEC2xcwQwIvELAA/AJkXRAgQIAAAQIECBAgQGBKwDECBAgQIECAAAECBAgQIEBg+wKvmqEF4FdJ64cAAQIECBAgQIAAAQIECPwVkEOAAAECBAgQIECAAAECBGYVsAA8K+dcjWmHAAECBAgQIECAAAECBAgQ2L6AGRIgQIAAAQIECBAgQGB+AQvA85tqkcBzAmoTIECAAAECBAgQIECAAAEC2xcwQwIECBAgQIAAAQILCVgAXghWswQIEHhEQB0CBAgQIECAAAECBAgQIEBg+wJmSIAAAQIECBBYUsAC8JK62iZAgAABArcLKEmAAAECBAgQIECAAAECBAhsX8AMCRAgQIDA4gIWgBcn1gEBAgQIECBA4JqA4wQIECBAgAABAgQIECBAgMD2BcyQAAECrxGwAPwaZ70QIECAAAECBAgQGBaQS4AAAQIECBAgQIAAAQIECGxfwAwJvFDAAvALsXVFgAABAgQIECBAgACBvoBtAgQIECBAgAABAgQIECBAYPsCr56hBeBXi+uPAAECBAgQIECAAAECBAiUwoAAAQIECBAgQIAAAQIECCwiYAF4EdZHG1WPAAECBAgQIECAAAECBAgQ2L6AGRIgQIAAAQIECBAgQGA5AQvAy9lqmcB9AkoTIECAAAECBAgQIECAAAEC2xcwQwIECBAgQIAAAQILC1gAXhhY8wQIELhFQBkCBAgQIECAAAECBAgQIEBg+wJmSIAAAQIECBB4hYAF4Fco64MAAQIECIwLOEKAAAECBAgQIECAAAECBAhsX8AMCRAgQIDAywQsAL+MWkcECBAgQIAAgUsB+wQIECBAgAABAgQIECBAgMD2BcyQAAECrxWwAPxab70RIECAAAECBAgQOAh4JkCAAAECBAgQIECAAAECBLYvYIYE3iBgAfgN6LokQIAAAQIECBAgQOC7BcyeAAECBAgQIECAAAECBAgQ2L7Au2ZoAfhd8volQIAAAQIECBAgQIAAgW8UMGcCBAgQIECAAAECBAgQILCogAXgRXlvbVw5AgQIECBAgAABAgQIECBAYPsCZkiAAAECBAgQIECAAIHlBSwAL2+sBwLTAo4SIECAAAECBAgQIECAAAEC2xcwQwIECBAgQIAAAQIvErAA/CJo3RAgQGBIQB4BAgQIECBAgAABAgQIECCwfQEzJECAAAECBAi8UsAC8Cu19UWAAAECBH4FbBEgQIAAAQIECBAgQIAAAQLbFzBDAgQIECDwcgELwC8n1yEBAgQIECBAgAABAgQIECBAgAABAgQIECCwfQEzJECAwHsELAC/x12vBAgQIECAAAEC3ypg3gQIECBAgAABAgQIECBAgMD2BcyQwBsFLAC/EV/XBAgQIECAAAECBAh8l4DZEiBAgAABAgQIECBAgAABAtsXePcMLQC/+wzonwABAgQIECBAgAABAgS+QcAcCRAgQIAAAQIECBAgQIDASwQsAL+EeawT+QQIECBAgAABAgQIECBAgMD2BcyQAAECBAgQIECAAAECrxOwAPw6az0ROBewR4AAAQIECBAgQIAAAQIECGxfwAwJECBAgAABAgQIvFjAAvCLwXVHgACBFBAECBAgQIAAAQIECBAgQIDA9gXMkAABAgQIECDwDgELwO9Q1ycBAgQIfLOAuRMgQIAAAQIECBAgQIAAAQLbFzBDAgQIECDwNgELwG+j1zEBAgQIECDwfQJmTIAAAQIECBAgQIAAAQIECGxfwAwJECDwXgELwO/11zsBAgQIECBAgMC3CJgnAQIECBAgQIAAAQIECBAgsH0BMySwAgELwCs4CYZAgAABAgQIECBAgMC2BcyOAAECBAgQIECAAAECBAgQ2L7AWmZoAXgtZ8I4CBAgQIAAAQIECBAgQGCLAuZEgAABAgQIECBAgAABAgReKmAB+KXcrTMpAQIECBAgQIAAAQIECBAgsH0BMyRAgAABAgQIECBAgMDrBSwAv95cj98uYP4ECBAgQIAAAQIECBAgQIDA9gXMkAABAgQIECBAgMCbBCwAvwletwQIfKeAWRMgQIAAAQIECBAgQIAAAQLbFzBDAgQIECBAgMA7BSwAv1Nf3wQIECDwTQLmSoAAAQIECBAgQIAAAQIECGxfwAwJECBAgMDbBSwAv/0UGAABAgQIECCwfQEzJECAAAECBAgQIECAAAECBLYvYIYECBBYh4AF4HWcB6MgQIAAAQIECBDYqoB5ESBAgAABAgQIECBAgAABAtsXMEMCKxKwALyik2EoBAgQIECAAAECBAhsS8BsCBAgQIAAAQIECBAgQIAAge0LrG2GFoDXdkaMhwABAgQIECBAgAABAgS2IGAOBAgQIEDgJQL7/b4IBq4B14Br4PuugZd8yOjkYwUsAL/01OmMAAECBAgQIECAAAECBAgQ2L6AGRIgQIAAAQIECBAgQOB9AhaA32ev528TMF8CBAgQIECAAAECBAgQIEBg+wJmSIAAAQIECBAgQODNAhaA33wCdE+AwHcImCUBAgQIECBAgAABAgQIECCwfQEzJECAAAECBAisQcAC8BrOgjEQIECAwJYFzI0AAQIECBAgQIAAAQIECBDYvoAZEiBAgACB1QhYAF7NqTAQAgQIECBAYHsCZkSAAAECBAgQIECAAAECBAhsX8AMCRAgsC4BC8DrOh9GQ4AAAQIECBAgsBUB8yBAgAABAgQIECBAgAABAgS2L2CGBFYoYAF4hSfFkAgQIECAAAECBAgQ+GwBoydAgAABAgQIECBAgAABAgS2L7DWGVoAXuuZMS4CBAgQIECAAAECBAgQ+EQBYyZAgAABArMK7Pf7MhWzdqYxAgQIEPgYganPhjz2MRMx0EUELAAvwnrZqH0CBAgQIECAAAECBAgQIEBg+wJmSIAAAQIECBAgQIAAgfcLWAB+/zkwgq0LmB8BAgQIECBAgAABAgQIECCwfQEzJECAAAECBAgQILASAQvAKzkRhkGAwDYFzIoAAQIECBAgQIAAAQIECBDYvoAZEiBAgAABAgTWJGABeE1nw1gIECBAYEsC5kKAAAECBAgQIECAAAECBAhsX8AMCRAgQIDA6gQsAK/ulBgQAQIECBAg8PkCZkCAAAECBAgQIECAAAECBAhsX8AMCRAgsE4BC8DrPC9GRYAAAQIECBAg8KkCxk2AAAECBAgQIECAAAECBAhsX8AMCaxYwALwik+OoREgQIAAAQIECBAg8FkCRkuAAAECBAgQIECAAAECBAhsX2DtM7QAvPYzZHwECBAgQIAAAQIECBAg8AkCxkiAAIGvFdjv90UsZ/C1F9ZME6+1llpFrQxqZVDrugxmeplrZkTAZ/Nyn81pO8K+mmwLwIueCo0TIECAAAECBAgQIECAAAEC2xcwQwIECBAgQIAAAQIECKxHwALwes6FkWxNwHwIECBAgAABAgQIECBAgACB7QuYIQECBAgQIECAAIGVCVgAXtkJMRwCBLYhYBYECBAgQIAAAQIECBAgQIDA9gXMkAABAgQIECCwRgELwGs8K8ZEgAABAp8sYOwECBAgQIAAAQIECBAgQIDA9gXMkAABAgQIrFbAAvBqT42BESBAgAABAp8nYMQECBAgQIAAAQIECBAgQIDA9gXMkAABAusWsAC87vNjdAQIECBAgAABAp8iYJwECBAgQIAAAQIECBAgQIDA9gXMkMAHCFgA/oCTZIgECBAgQIAAAQIECKxbwOgIECBAgAABAgQIECBAgACB7Qt8ygwtAH/KmTJOAgQIECBAgAABAgQIEFijgDERIEBg8wL7/b5MxeYBTJAAAQIEFhGotZZax2ORTjVKYCaBqZ+N8thM3TzcjAXgh+mmKjpGgAABAgQIECBAgAABAgQIbF/ADAkQIECAAAECBAgQILA+AQvA6zsnRvTpAsZPgAABAgQIECBAgAABAgQIbF/ADAkQIECAAAECBAisVMAC8EpPjGERIPCZAkZNgAABAgQIECBAgAABAgQIbF/ADAkQIECAAAECaxawALzms2NsBAgQIPBJAsZKgAABAgQIECBAgAABAgQIbF/ADAkQIECAwOoFLACv/hQZIAECBAgQILB+ASMkQIAAAQIECBAgQIAAAQIEti9ghgQIEPgMAQvAn3GejJIAAQIECBAgQGCtAsZFgAABAgQIECBAgAABAgQIbF/ADAl8kIAF4A86WYZKgAABAgQIECBAgMC6BIyGAAECBAgQIECAAAECBAgQ2L7Ap83QAvCnnTHjJUCAAAECBAgQIECAAIE1CBgDAQIETgL7/b5sOU4T3ehGrbXUKmrdpsFGL9ubp7Xl96ZvmNvNJ3qjBWvd5vtSrd8xr41eljdP693vURaAbz5VtxRUhgABAgQIECBAgAABAgQIENi+gBkSIECAAAECBAgQIEBgvQIWgNd7bozs0wSMlwABAgQIECBAgAABAgQIENi+gBkSIECAAAECBAgQWLmABeCVnyDDI0DgMwSMkgABAgQIECBAgAABAgQIENi+gBkSIECAAAECBD5BwALwJ5wlYyRAgACBNQsYGwECBAgQIECAAAECBAgQILB9ATMkQIAAAQIfI2AB+GNOlYESIECAAAEC6xMwIgIECBAgQIAAAQIECBAgQGD7AmZIgACBzxKwAPxZ58toCRAgQIAAAQIE1iJgHAQIECBAgAABAgQIECBAgMD2BcyQwAcKWAD+wJNmyAQIECBAgAABAgQIvFdA7wQIECBAgAABAgQIECBAgMD2BT51hhaAP/XMGTcBAgQIECBAgAABAgQIvENAnwQIfKHAfr8vU/GFJB815VprqXU8PmoyBkuAAAECBAgQuEHAAvANSNeLKEGAAAECBAgQIECAAAECBAhsX8AMCRAgQIAAAQIECBAgsH4BC8DrP0dGuHYB4yNAgAABAgQIECBAgAABAgS2L2CGBAgQIECAAAECBD5EwALwh5wowyRAYJ0CRkWAAAECBAgQIECAAAECBAhsX8AMCRAgQIAAAQKfJGAB+JPOlrESIECAwJoEjIUAAQIECBAgQIAAAQIECBDYvoAZEiBAgACBjxOwAPxxp8yACRAgQIAAgfcLGAEBAgQIECBAgAABAgQIECCwfQEzJECAwGcKWAD+zPNm1AQIECBAgAABAu8S0O3YJKkAABAASURBVC8BAgQIECBAgAABAgQIECCwfQEzJPDBAhaAP/jkGToBAgQIECBAgAABAq8V0BsBAgQIECBAgAABAgQIECCwfYFPn6EF4E8/g8ZPgAABAgQIECBAgAABAq8Q0AcBAgsK7Pf7suZYcOqraLrWWmrdbqwC+YlBrPm1McvYdqXsp2Lp94epvvPY0v0v3P4Tl56qKxC49hpbwRANYULg2vm7dnyi6Y84VOt2f7ao9frc3n2SLAA/dQZUJkCAAAECBAgQIECAAAECBLYvYIYECBAgQIAAAQIECBD4HAELwJ9zrox0bQLGQ4AAAQIECBAgQIAAAQIECGxfwAwJEFhGYF9LyVim9eutZt8Z10uuo8SzY322/r0K2V/GvfW+pXzaZNw633vK3tqmcgQIbFrAAvCmT6/JESCwlIB2CRAgQIAAAQIECBAgQIAAge0LmCEBAgQIECBA4BMFLAB/4lkzZgIECBB4p4C+CRAgQIAAAQIECBAgQIAAgXsF8huM/bi3/rPl+33n9vX23lsix9iPHE3bz+1r0cq2NMv3t3N/zmhtt3TOtrfQVnNp6bU5tXItzfL97dwXBAgQmBCwADyB4xABAgQIECBA4FzAHgECBAgQIECAAAECBAgQILB9ATMkQIDAZwtYAP7s82f0BAgQIECAAAECrxLQDwECBAgQIECAAAEC4wL57cTxo458q0BeFxnfOv9r806bjGvlHH+tgN4IbEDAAvAGTqIpECBAgAABAgQIECCwrIDWCRAgQIAAAQIECBAgQIAAge0LbGWGFoC3cibNgwABAgQIECBAgAABAgSWENAmAQIzCOz3+zIVM3ShiQmBWmupdTwmqjpEYFwgv7XYjyzZ9nO7xVBeO3ZL2uo/m97S11CZZ/t9tP7QWFreLW22skPpLfXvLTPUTz/v3va2Vr5vMbR9Od+hMi2vX7blSTcpMPWzUx7b5KRNajYBC8APUapEgAABAgQIECBAgAABAgQIbF/ADAkQIECAAAECBAgQIPB5AhaAP++cGfG7BfRPgAABAgQIECBAgAABAgQIbF/ADAkQeE6gfUvxuVbUJkCAAAECBB4QsAD8AJoqBAh8r4CZEyBAgAABAgQIECBAgAABAtsXMMMVC9RSdr1Y8UgNjQABAgQIvE3AAvDb6HVMgAABAh8mYLgECBAgQIAAAQIECBAgQIBAE6j7UvpRev/y27+93bk2u4Xfy8ZiMfgy68l91QkQIECAwMcLWAD++FNoAgQIECBAgMDyAnogQIAAAQIECBAgQIAAgbUI9NeXdzGoXBiOxIPADAKaIECAwDYELABv4zyaBQECBAgQIECAwFIC2iVAgAABAgQIECBA4K9ArsJm/D2yeE5+8XjxTnRAgMD3CZgxgQ0JWADe0Mk0FQIECBAgQIAAAQIE5hXQGgECBAgQIECAAAECBAgQILB9ga3N0ALw1s6o+RAgQIAAAQIECBAgQIDAHALaIPBVAvv9viwZW8estZZa1xuf7r/ktfmStnel7KfiyutvNecvv+3bjzawltf2j2n+WuapOBa7K/nZl9JuaGfa7WdexF0NKUxgIwKX72H3Tuuy/uX+ve0p/1qBy/P1Z3/qsyePXfn8+dPeh5V/7dn421ut9a0/H+bn5N9RyRkRkE2AAAECBAgQIECAAAECBAhsX8AMCRAgQGC1Am2xt6WrHaiBESBAgACB9wlYAH6fvZ4/TcB4CRAgQIAAAQIECBAgQIAAge0LmCGBJjDyzdZ2+Gr6bP2rHay4QF12bPnN32V70DoBAgTeKPDs58ez9d84dV3PJ2ABeD5LLREgsGEBUyNAgAABAgQIECBAgAABAgS2L2CGMwjE4u9uhmYmm6j7UlqUD/zXxp7pBw7fkN8skNdNizcPRfcECKxXwALwes+NkREgQIDAOgSMggABAgQIECBAgAABAgS+QaB9Y6ql98651WvpvfXXVr7No6X98eXiU3//uN39zd/j9mWSN6Lzm7stTgu42dZQXDaQ+61cbl+LVnYs/Vv/PGes3q35560d9lrdw55nAvcJuH7u8/qk0u19tqX3jr3Va+m99ZXfpEB+7m5yYiZFgAABAgQIEHheQAsECBAgQIAAAQIECBAgMCgwsRiVaxB/6uz/5DyR0fuO8cQ4nuhg4aqfPv6Fed7S/Cd1mtdPi08at7ESIPBKAQvAr9TWFwECBAgQIECAwOcIGCkBAgQIECBAgACBFMjVzIzcFgQIEHi7QC7rtHj7YLYxgLXOIj97MtY6PuNatUC+S6x6gAZHgAABAgQIECBAgACBVwvojwABAgQIECBA4E6Bemd5xQkQIECAwAoEtjoEC8BbPbPmRYAAAQIECBAgQIAAAQKPCKhDYJMC+/2+TMUmJz3jpGqtpdbxmLGrr2xq6trMY1dR8ttRc8S1jq71ca3+2PFr7b7r+Nh4M783pl0tpYvMP0b+VubjZskb0D9Dv/6510YZ2s5GLqM1mq1e1jkdO25cHr/cv2z7cv+y/L37l+3l/nFo5Zbxn8q+dyM+PuLzo4zGtdFdq//px6/Nf9bj7RqcaDTfM/sxUbQ7VGv1+dZJvOnphnPajayVG0u7Qg88jbW3lvwHpqTKr0B+/v7u2RoRkE2AAAECBAgQIECAAAECBAhsX8AMCRAgQGB2gaHF39k70SABAgQIECDQF7AA3NewTWBIQB4BAgQIECBAgAABAgQIECCwfQEz/DyB9g2lzxv5dkZctzMVMyHwMQLtvS/Tjxm0gZ4J5LnLOMu0Q2BeAQvA83pqjQCBjQmYDgECBAgQIECAAAECBAgQILB9gbMZxqJm9yuNj+nZsS3sHOfV5nj3lPr17668kgpnv455JWMyDAIECBAgMKOABeAZMTVFgAABApsSMBkCBAgQIECAAAECBAgQWJNAfluqHwuMrVsUvWw3Fjwvs3K/KxvHxtIss7boxno5qJjDZdbY/mD9scLP5vfP9dD2I+3nwm/Ged3D3mUfh9zx52xnKi7bu9wfb9kRAgS2JvDi13/3Xh3v7Y+m1/ivtXutvuOvEbAA/BpnvRAgQIAAAQIfJWCwBAgQIECAAAECBAh8s0Deq2/z38VG3uyOZDOPZ+eX9Vt8Jkqe1c8c+SeN+jP+/PMniRorAQIEbhewAHy7lZIECBAgQIAAAQLfIGCOBAgQIECAAAECXy+QX+zcMsLW53f93Lktft3o8RK58Lvb78t+l1uPt6MmgcUFdEBgwwI+6TZ8ck2NAAECBAgQIECAAIH7BJQmQIAAAQIECBCYWaDO3J7mPkPgytpvHp6Ka5OcqpvHrtW/djzbmIpr9R0nQGD9AlsfoQXgrZ9h8yNAgAABAgQIECBAgACBWwSUIfDRAvv8ptVEfPTkbhh8rbXUulzcMIRFi1w7v59+/Creg79rOH9t81QM9fsTKz7thmmm3X7mRVyW7x8b2r4sv4b9bpzHgVyb37HY00n+suV7z8PTnY410LuWdqWWs6il9Mc51sQpv7U1lp4KrnsjPjrKVMRba5mKobolXi+11qhXBycfh8sY2yl/sOYh89n6h1bGn+9pf2j+9+SNj+K2I7XWzrnW4fS2VpRaSqDWw3kp+WsX+rFUh8d2u/f6uJAfTY/NjCbX2h2teDzQf68d2j4WezrZ/M9HV4Tyc/5KkW8+bO4ECBAgQIAAAQIECBAgQIDA9gXMkAABAj2BuGne7bW029nQU5tXSzc0NVMhQIAAAQIEDgIWgA8Ongn8FZBDgAABAgQIECBAgAABAgQIbF/ADMcF2lfxxkvMeyT7m6vF+lxD+e2m51pYd+055te+zLbumY6M7pZr7clraKTnr8jO/7agxTsnnGMY6j/zL2Oo3FJ5/b6X6kO7Kxf46DfQJ23X8N6anwEZT05l7dUtAK/9DBkfAQJvEdApAQIECBAgQIAAAQIECBAg8KECcXN5d+PQFbtDIFzvKL3uojfMJa+h/NWkfyYSdTO/xdLHWz9j6bP952LknzamMi7m36+f211EmVxb6SLa6vJ6aWze9Lis1/Zvqdz1nePoFW71T8fyeIso147H5iKP1n6//7Hzemv+IgPV6GcLtMXlTNc2k3i95Xvr2oa11fFYAN7qmTUvAgQIEHhUQD0CBAgQIECAAAECBAh8p0B/VSK3l1bIPvqR/bX93H4gukWTkXp5IzS/+driz99kzJvl/Rhp55TdL7vE9qmjkY1rfY5UuzW7s8yb9S16FbPr3u4im3/6b+OYI40R/5RS2rXQpZHXHnkZtu0S/bXtbkxtp6VLH2/9jKXP9h/t5sJkJFcfg/OPWlm/ixjLmV0c28UL799FZF4cOnvkNdWPbGcq+mXbdmsw67XtTLuxxUbmZ8Tmn0fm96O1OZr+aWE6oxvDgM90LUcJ3CHQLtY7qryy6Nj7R44h3iLO3o8zb9bov7hze9bG19tYuq53dEZGgAABAgQIEHipgM4IECBAgAABAgQIENiCwOD93VyB2cLkzGEegcvr4XL/2Et+Wy0XLvoLwf3ra6nj2cdUHIdXnu3/1Edr8IY067RiuZ3R9jPN/TTLGGIdyst6sT7aZ86syWjlMx0rmGPJ6B/P/V0tJceXkfv942072x2LVuaRNPvLfjNy+5Fo/eb5H/NsZaTfJpBXxXHOK1wUzuv9OLrfxEX8azHjlgXgGTE1RYAAAQIECBAg8MEChk6AAAECBAgQIDAskHdrM4aPrjI373mvcmAbGlTeWM7Y0JRMZSaBta/lXI7vcn8mhtFm5u5v7vZGB76lA+ZCIAXyZ5uM3N5g+Ize4Ek1JQIECBAgQIAAAQIE7hNQmgABAgQIECBA4E6BXHXKuLPan+L5FcvLzKG8yzLP7l/2cbl/0f61qS59/GI4f3af7T8bzDYuI/O7uOLTlTk+XSs6drz1fWzmatLKZ3q1cK/AZf+X+61otjtXtDYzHesvjz0Sc7f3yBjUITApsLKLdHKsGzpoAXhDJ9NUCBAgQIAAAQIECBAgQOBuARUIfITAfr8vU/ERk3hikLXWUut4PNG0qimQ337JyO2pyDJzxq19TZW7ONb/W65547PbjxWcTC+KlnJtLvk14qm4Vv/Z438G/NqMNMso+dtEByLelsoubDN9Jv5FG/9iamcRec+0eUvdP/32+sw5X7bRn+srjmcfUzHX+IK+e4xdrqfzMuLTVY6nrB9J98iXTV47Y5HHu4Lx1D7bdmUf0/2Nlh9FBh/Z32W0gv32W16Wbdt5vI2t5omNaP21tI0n680VQ/3HpMsjcTj/+1IPG61p6coE2vU0lj483LyIL+PUWHz6XV60p2Ov2chfb34WvW5z2DHC2/7m7+U8Ht3v9T+4+Wi71+oNdva6zHR+XW8f05OBEiBAgAABAgQIECBAgAABAtsXMEMCBDYpsD/OqqXHXcljAjWqDUVkexAgQIAAgfsFfD7fb/ZADQvAD6CpsnEB0yNAgAABAgQIECBAgAABAgS2L2CGmxbIb/fnhGy0AAAQAElEQVRteoJvnlzeu8948zB0T4AAAQIECIwIWAAegZFNgMB3Cpg1AQIECBAgQIAAAQIECBAgsH2BqzPM31F5tdAbC7xpfLno20Utpf3myzcq6JoAAQIECPwKxGdT/1dP/x74zi0LwN953s2aAAECBP4KyCFAgAABAgQIECBAgACBOwT6N1mHtu9o6qGiQ3328x5qNBdWM4YqtxXPlg6VWTovx5Yx1E8bV0uHyjyR11/4faKZNVQ1BgIECHy2QHufH0vfPLv8LRxTscTwus//y4ZjQfgyK/e7snFsLM0yWwgLwFs4i+ZAgAABAgQIPCmgOgECBAgQIECAAAECBPoCu/7OCrffO75cc8gb55muEMeQCEwIOESAwJYF+p9L+UmZn1Vbnu/U3CwAT+k4RoAAAQIECBAgsH0BMyRAgAABAgQIECDwR2Dtt03fO778NnCStTS3BQECBFYvYIAEvkjgvT8pfBG0qRIgQIAAAQIECBAgsD4BIyJAgAABAgQIECBAgAABAgQ+WKDeNvZvK2UB+NvOuPkSIECAAAECBAgQIECAQAoIArMK7Pf7smTMOtgFGqu1llqXiwWGfFeTT5/bXSn7qbhy/VwdbP6+w2fiagfDBab+vl8eG641X272MRUP9dQco/Ku1HIWtZT8VZItoshTj9bOWDrYeG98pW23dLBCKXF5PRUjzcomMItArbXUOh6zdDLRSK3jfddaJ2qu49AuXuBTn1HXRjlVN49dq3/teLaRcVku8zIu8+fezz6mYu7+LturtS5yfY99brT8y3Fsbb/N85T2Jlj3peTCZ//ng97hbrN/bGi7KzTxdOq3lrOfC1r+RNW7Dk1du7ccS4e7Otx2YbMjQIAAAQIECBAgQIAAAQIEti9ghgQIECAwh0Dc+56jGW0QIECAAIH5BGIReL7GPrclC8Cfe+6MfG4B7REgQIAAAQIECBAgQIAAAQLbF3jlDK98M/PpoSzd/tMD/OAG0nbNw3/z+HLhN781ld+0WjOTsRH4BgFrXZ94luNd9M3v45+otooxx6l7+zjy2sm4MhALwFeAHCZA4DsEzJIAAQIECBAgQIAAAQIECBDoCeTKXote9mmzHcv0lNnbyPwWvezZNlvbmQ41mvktesdv3rzlBu8tZcY6vKXuLWXG2u/l5+LQHNFr0iYBAisRaK/tlQzHMG4Q2EWZLobe4yOv/RrhfloiP6odHv3tQ87f51vK/K31mpz22ZzpUI+Z32LseIkrP8sMHV8yL1zz3C3ZxZxtWwCeU1NbBAgQIPCJAsZMgAABAgQIECBAgACBeQTy2xj9mKfV31b6bef275H5tvKGasZYi3ks49HjY/Vuzc++M8bK57GMseO9/P7N9T/bUS5vnOa3XAcjjudN4D/18ubwLRH1F22/N4a8VOaKGHb3uJG4K7uiJ0MhsFmBy/eiWydaay21jse1dvb7fZmKa/W/53gtu3KIEmlp/2rbKKU7h7+7Z1u72OuOR/ncXvrzI7qb/5EfHBljLeexjBuOn+YfZYc+oyN79kfnP9LqaTyxLp3jGSn2ePblh/iNLeW4biyqGAECBAgQIEBgawLmQ4AAAQIECBAgQIDAsEDeYj4eyRuyGcfdQ/Ls8UMrjz+/oP+4kTs6vqljo5UuDky1MXXsohm7BAjcIrDNMm1daJuz29Cseu/pec7azPKTLBcW+2vCefwyWvlT2mvvlNc2po61Mm9Nc9bHAeTPFhnH3UNyx/E3fBM4z81hnL3nlZpbAO6dI5sECBAgQIAAAQJfJGCqBAgQIECAAAECCwosfdvxWvvXji849S9pOu/ZZ3zJdE2TwCoFct0pY5WDW9OgjGVFAs9+Pj9b/zmKVX3u5Wp0xsiU3is1MijZBAgQIECAAAECBAgQWFJA2wQIECBAgACBqwJ1osTUsYlqZ4em2pg6dtaIHQIEvlkg3yoyvtlgC3O/exF/6qRPHbsVa442bu3rBeW+tQsLwN965s2bAAECBAgQIECAAAEC3ylg1gQeEpj6+3Z57KFGP6hSrbXUOh4fNJXBoeY5nIrBSv3M/PZFRj/vnu2se0vc0+Y9ZfPrLC1O9QZuG2aZoeNt7HlsaLufl2VaZHtT0cr1035bbbulWW5ou5+XZY6Rf6dvYJbHo6XkL6HMX835L3L+RNyt3z8Z/6L+n3ZbX3Hs2fZb/WhykccI6yJ9aZQAgSGB+FyOF2KNKBexK4e/Nzv12XbLscteL+vUGmO4IS7bqfVQ77K9ufcv+331/n5XSsau956e2/neH4dKe5/OvLZ9+PCJkWaBY7RjLV3686O1H6OY79Gu0aEWawCd8uOTuZVtaR4b2u7nZZkbIz/bp2Komf7PDDHC0u3HsDMdKt/ltfFdpLvj63MsvXw9d21NPV203+rnOKeqfckx0yRAgAABAgQIECBAgAABAgS2L2CGBAgQuBCIm7cXOXYJECDwQQI1xpoRiQcBAssKtJ8ZWrpsb0+3bgH4aUINfLyACRAgQIAAAQIECBAgQIAAAQLbFzDD+QXaN06GWs5jQ/lz5V1r/9rxNg7rJk1CSoAAAQIvEMiPnfzW6NmXXl/Q72q6uPXzeWzAz9Yfa/fG/Dx3NxZ9ezELwG8/BQZAgMA7BfRNgAABAgQIECBAgAABAgQ+TiDuHvd/deFD4887zy0eauDJStn3k03cU/2sbN/v7IAdAgQIbEAg319bbGA6pkCAwFGg//NLbB9zRxMLwKM0DhAgQIDAxgVMjwABAgQIECBAgAABAh8n0C38Xo76hpuApyrPLArkt276cWr0jo2p/vtt5/Ydzd5adNDv1srKfaqAcRP4DoGp99c7Bbr3yvhs+Vf2pR/7GpkRtdZSa72z1e8pnr8heBfTbY77HlWepjj03Y8EmYqFdfJbvFOxcPdlqu88NtR/dy1dHuhdV5eHct8CcCoIAgQIECBA4MsETJcAAQIECBAgQIDAZwvkfdM2g3aTue3flna1omimkbz88a5+DxNNvxaHHM8ECGxT4Btnle+vLeaffy5uzt/qtlpktK3zuabZ5M8ubTzdq3xiEdgCcJOSEiBAgAABAgQIfIeAWRIgQIAAAQIENiDw/DeI8rZgi3eAZN/v6Pe3zzTM+M2xRYAAgS0I5Ptriy3M54k5rLRqfvZkrHR4hrVigXuum3wXWPFUDI0AAQIECBAgQIAAAQLzCWiJAAECBAgQ+GKBiW/JfLGKqRMgQOAuAW+l17kYXTd6RYlv78MC8LdfAeZPgAABAgQIECBAgACB7xAwSwKTAvv9vkzFZOUXHKy1dn9rr9b3pC+Y4mQXU+dmjmMlf5/eMzE5+nkP5t+Gazf0Mu3296X7e3I39dTm2S/c8q6l/TqPbrc+sn7bbmnmzRjd38urpfyLNrsIp3ipx2s9MnalS9v+VBqlPZ4QePY1+kTXqhL4LoEH3ktrrYM/X/xXahmK/Nyp5ffftdf3b8lltmqtpdbHY5lRlVJLKWnVPqPzW5tnEcc/4bHrfW4OfU6+aw7t830sfde4luy3u5aOHfSvrcw/Zv9JstyfzO/JMFMCBAgQIECAAAECBAgQIEBg+wJmSGBjAnFDtptRS7sdTwQIECBAgMAaBWoMqh+x60HgfoH2c19Lr7RgAfgKkMMbFjA1AgQIECBAgAABAgQIECBAYPsCUzN84NtSU8298tjUNz5uGkebe6Y3VZi50Lv67U2jfRurl2WTAAECny+Q768t3jWbd/f/rnnf0G+u3WXcUHT1RYa+FZzfGl79wD94gPf8/GcB+INPtKETIPC4gJoECBAgQIAAAQIECBAg8F6BvPm5iyFkGsn2Hm11MdOh2WV+iyWOD7X5TXn5VatSytSUrU9M6ThGgMC3CuTn8qY/n990YtO1i/h82uLnTze3sM25jf1q5sv8KH7+CJt+mWzr1G6U7LajTGx63CBgAfgGJEUIECBAYFMCJkOAAAECBAgQIECAwBsF8uZd/8Zy7r9sON2dxLhz2NIlOp5a1M3+lj6efbwo+jdpV7cdBnnjM78p08gzjezukZdAt+FpywLmRoDAHQL5eXzr53Mre3rvL7XsenFHt08V3e/3ZSqeanzGyumVnzsZMza7mqYenl/8SNYm0V1LbeeYdnnxYb7rR6/OsViJwyU/71u0/MXS/IFiKp7suJt3zHMsvbX5dLm1rHIECBAgQIAAgQ8XMHwCBAgQIECAAIF3C+RNwhxDS3N7F0/9/djdwCNndZxGu0l43D0kSx8/9LLYc9yYXKztuRo+XlQ51Ix+s3kob6xu9WZ8f662CXyngFnfK5Dvi1mnpbmdn1T9/czLGMrLfHFdID93tvz5k/O7Fk0pr6+0KL0P6X7dVu5q6oIcJLIAPMgikwABAgQIECBAYHMCJkSAAAECBAisSqB3r68b18fdu2uLupl2M5j7ad237fKm7dwzfkd7H3fdvQNJnwQIfLXA5fvk5f4qcVY8qObX0hUP9aGhbXVeD2G8udK6f5J8M47uCRAgQIAAAQIECBDYhoBZECBAgMB6BC4XftvIxvLbcemKBD7lZB3HmTejM/qCx0P9Lx31D9smQIAAgaNAe7887pbL99OWL92mQJ7va9Gf+eX10j82tp3tjx17JP+j6zwCODJhC8AjMLIJECBAgAABAgQIECBAYBMCJkGgE5j6+3B5rCvkaTGBNG5R9vtSI/ZxCznTFpnfylympf/7AJ/ZnmOG+Y3fjH5bud/ilD9w2y3LDB1vc8pjY9t57Jb6WW7miNOVp6fs9qX8i7b/RZp5+S3gjNxeY+Q4c7yNNNMYfvdIyvxbgZl2GZ5WK3D5fjDffumu6+FrN96h4sB0X8/Wb31MtXPLsdbOUuktY5gqc+u4ptp45ti1/p9pO+tea//a8WxjKq7VjzfkePXG5RrPfx+11lLr34jM+Git8Z6+P0X0VDJKPLfP5kzzhZKvhX+Rn5FldrGdES2XjP9qKf2ILktG1puKvyO+L6fWGv2Mx7XWpsaWx67V3/rx/Ny8NZpF97maPxxMRF6v/cifL9p+majXjrWy+ZNWfpa3vl+WXkO5MpD8tdejEXXbvHJuQxFFbnpkOzcV3FYhsyFAgAABAgQIECBAgAABAgS2L2CGqxY43LNe9RANjgCBLxJ49j3p2fpfRH3TVNMz46bCCt0rgPZesfnL1/mb/L4Wt3ohzzQvC8Df95IwYwIECBAgQIAAAQIECBAgQIDA2wVuuinVvmHxyGg/oc7U/PLYyueQ3/LJWPkwDY/AUWBiuaXdbG/pscZ58mz989ZKyfYyyov+3dtXls940fD63fTPQ3+7X+bjt9M24zMnkiPP+MzRv3fU6Zbf6vT5+d7z8Lbe8wJ4Uec3/az9orHohgABAosL6IAAAQIECBAgQIAAAQIECHyEQN4ZbvERA17XII2GwF0C7YZ8S++qHIVbvZZGlscTAn3H/vYTTap6LrA4a3aQcd7tTXv9X417UwWFCHyKQLwm8jdchfRRwAAAEABJREFUv2q4FoBfJa0fAgQIEHi3gP4JECBAgAABAgQIEFiZQP8mb7ddatn1YmXDPQwnv5mbcdi77znr9WOo9ooXfeO+ZVnx8IY05X2nwHHW3RUb2y2NzXh/KV2U+JdfLe1FFittPw535TKzRT8vt1vZY5rFzupnmX5kgX70jy2x3e8rt7OPTDNy+zIyvx+Xx+fe7/cV20fGQy+xE1ndKThkbOC5Tail751SjiIXh/KbqEMxNLpWbujYLjJbxNmLvfsf3c8BObD7q66uRhp0HjGfnFd+9LdB5udo25Z+qECexKkYmFZeB3lNDBwql6/FoTKP5GW7j9RThwABAgQIECDwQQKGSoAAAQIECBAgQODTBPI2YYv1jD3uZa9nMEZC4B6BXJGZLH+lwJXDpVv8nezg/GC2l3Geu9zevX1l+YzlRvTb8mA/mZnxW+y2rQ8plVPL+JDh3jPMnFZ+emV6T71Wtl+vWzT7wA+e/hzavKQEUqD/HwPkfhcLXTAWgDtdTwQIECBAgAABApsVMDECBAgQIECAwBICeQevxRLtH74PEi2v7/Zd3ovvf/ElBulBYN0C7eZ6S+8dbavX0nvrX5bvt9Pfviw3137ro6XX2u2X629fq/fo8XxTybotze0tR9+0v/0hc27fBM50ashvmdrUgFZ0rH2GrmhIhrJBgfX9BLlBZFMiQIAAAQIECBAgQOA9AnolQIAAgQ8ScKd4tScrT81l5GC/Za0m5yoIEFhYwBvKwsDLND912qaOLTOa9bT6zXN/6Vm4gH5p3/d09qZxWgC+5yQpS4AAAQIECBAgQIAAAQKfImCcHyaw3+/LkrF2jlprqXU83j3+Z8/N2Pjz20Nd7Gr52WeUSH+jvPtf+4rOWNrGF2Mvt0QrP5W2dvplWt5Y2i/b2w7WMhWtaLz84vVXzmIXK77/okDGWLdRJEp4XHt9bF3o/fOvQTwUkd0eeTi3W1py41pkhWNk0dxs6U31s3A/soFjZPZxs2uqbT+UZmND0WssD+duS7tOc6cfWeAYmX3c7Iq27QfS/S7eW4YiDuz3/+J9J2NX9vGmsz/l5X6rFz8f5LHLOJXN+peR9Q/1SjeBnNBYlCf/jbV7md/rJg+13f52yztLs8BUhFO8icePEGe12s4+jk1FK/dwGue2jkSJ/LF2hz6bWtmc7U98wPSjHWtpqx9nvgzF1Jz7x1p7c6fdHKLR/2IjF+FqnIcS1/Dpx4k4dsujP9ZHtm/p45PL/IvrJH9OeTQenvvoD0ZxwuNYuz5Paa+jvAbympi6vnvFn9rMfp5q4LMqGy0BAgQIECBAgAABAgQIECCwfQEzJECAAAECFwJxX/4i577dZ+tf9pbtZVzmL7V/b19ZPmOp8ZRYuTm13bZbejowsTFVdurYRJOvPJS2Ga/sU1/vE4hLMk93i/cNRM+rEIjr4RXjsAD8CmV9rEPAKAgQIECAAAECBAgQIECAAIH3Cuzz1ufCQ9hK82nVYqk5OR1LyWr3JQJ5AWe8pDOdLC2QXyNdug/tzyew9OfTvSPN8dxb503lc+0v403d6/aLBCwAf9HJNlUC3yxg7gQIECBAgAABAgQIECBA4C6B/B19d1VYWeEb1sXyt3Pmryfs34jO7S5uqJ/32zPWNHNjIUDgUwSm3mSmjrX5TZWZOtbqSz9aoPugihm0NDbPvlSe+yuLNtT83GyxsiEazhwCS7/95M+nLa6M1wLwFSCHCRAgQODjBUyAAAECBAgQIECAAIF3CbQ7nC3NcfS3c/+ZaDfAHk2H+m5tDR1rY2/pUJk78nLxdbGIceSNv/7fmMv9yO4eOYVu4/h0eWP6mH2WJE3LuKzf8qUElhPIu+r9+NOTjE8SyDeRfbwrDUae5yuTebb+leYdvhDovOO8tDQ/ECbi2mfb2WdTfABd7l/0/mf3J8ZxHqV0+9HxT7T3p8K7M2opMeQu3j0U/V8XiMuoPBzRfLyzxfVYRiOK3P9or7c7auY47iiuKAECBAgQIEDgkwSMlQABAgQIECBAgMCjAvn92EfrrqTe5U3wy/3jMIduSmfe8fBgkk3lzdFr5QYryyQwh0BehBlztKWNDQiYAoHPEMjPzRafMWKjvFtg0c+m3s+nVxaFLQDffeZUIECAAAECBAgQ+AgBgyRAgAABAgQIPCXgttktfIve47xlAMp8p0D/wutvf6eGWRN4vcCTK5j5HxBlnAae7Z12Htj4sCpX1u0+bDaG+1qB238+vb3ka2egNwIECBAgQIAAAQIECDwsoCIBAgQIECAQAjWi/7jc7x+7c7s11dI7qytOYD4BF+F8lloiQGBRgf1+XzIW7eQLG394ykOfH0N593YwRxv39jlQ3gLwAIosAgQIECBAgAABAgQIEPhYAQNfqUDe7JqKlQ57tmHVWkut4zFbR+9qKL+5MxRT4+mXnyo3day1MVUmj7Vyl2keu4xWJvPbdkszrx/tKzxjab/swHb+ncI5bs7F/eS4oVz+xL99Kf+i31PEfitbdr/lo0j3yGl2G/GUU4rk7HF5PMc/VO6skp04L4cb/lPvgcse+z3X7fyfp8+Nr5RaymSUJ/+19nvNZFbudmlc2GUqsqD4VoH9Lq7vifhWl5vnnW/8GWMV8thA5OfDZbQm8tVaLuvkwZYX2/nt4Kko+eETUeND9E9M/LxVay213h4xlIceOcf4mC35ORyXX37kntqJYd/8uXCqZGMRgTw/p5+RooduO07e+Wfk+GdoVBl85Lmfun7bscHKY5m918efInlR9eNYIF4ex61NJyZHgAABAgQIECBAgAABAgQIbF/ADAl8oEDcaPzAURsygfcL1PcPwQgIECAwJND/aD/b3u9i8TeXB4dqySMwr4AF4Hk9tbZGAWMiQIAAAQIECBAgQIAAAQIElhGY+jbCMj2Otzp05JnxZd2hNufOs4g1t6j2TgJ5cWWcMmbeyLYzZm721Fy2nXHKsEFgdoH2DeHZG9bgqMBDr+pXfSaPjnreA+3LmvO2qrWvELjjtWAB+CuuCJMk8L0CZk6AAAECBAgQIECAAAECKxSIu7/t199l+tAI293TTB9q4I2V+vN/4zC21LW5ECBAgMBKBPJzucW9Qzp+Pg5W63+VdrDAITOL5XdsMz3kvP45pnHqtL/dMnMNL6PtSwksIWABeAlVbRIgQIDAGgSMgQABAgQIECBAgACBuQXybmU/Hmg/F3zzxuxZ1aG7o2cFejtTN5X7Y8vtXrVFNrOPqRjodHD+A+VkEbhfIF9I/bi/heka/bZze7r0/UezzX7c3IKCBJ4WaN8EvpY+3dGWG5j6fI55/8SKbEZsltLKntJSdrGdUfLfxWdrLmT9RN5PfIj+RDtZ5DIyO3++yDSPtTS3Xx35TnYYcyltuxz/5RiPmxICjwnEa6FMxbHVvAaPmxICBAgQIECAwFYEzIMAAQIECBAgQGDtAnnfqo0xb4bGPd22e2Pa1YqymUbyYY+cf4sPG7rhfopArn5kLDXebDvjU9tfatzafbGA7tYnkJ/LLW4dXbyZ5EppFI+teL54DGael2lFWppHcxT9/cxbQ+TPPPkzwBrGYgzbFbAAvN1za2YECBAgQIAAge8UMGsCBAgQIEDgIwTqGu/IfoScQRJoArlaktH2e2n/9dXf7hV5arPfZn/7qUZ7lftt9rd7RWwSeIfA5TeE3zGGz+gzl54y/o42v8Hb4u/R0n1jttz674Zya3wLyfn7OeiGk6fIUwLDr8CnmlSZAAECBAgQIECAAAEC7xHQKwECBAgQWLXAyFrdqsdscASuCSx9XS/d/rX5OU6AAAECqxT4+EEt/PlmAfjjrxATIECAAAECBAgQIECAAIFSCoQ3C+z3+zIVbx7e1e5rraXW5eLqAK4UmLJ9xbHT3xkbG2d+jWUqevXyWy/thlSm3f6+lEx7xc43+22fjnS1Yy/TSPLRL5fbmbeCyF/12EVvLDm8FvHyiddPeTh6za5y89lrdJWTesugavTaj9jtHi2v2zk8ZdZhq5T+dhn6lwVuiV7dLJ67XRov4DIVWXAqspGMXpm226VTbeexXr0Nbl5+4/TT9jd4Ss6mtPT5OOtsZKfW2n1+jBxeJrt9gPXTU08/pfvMi9fvWHoq2tvInwMyMusn3lO6iJd4y8v8LvJ3Jx/j7PMl6sRPo8PP8UHbL/svSk1Fv+zQ9r8Y12j02t7njygR+auoc+y1/pT/InL7FTE09n7e0mPo9/XI9tLje7b9uKy6196jaV4XY6+RW/KvjT8uvWtFPvm4sRMgQIAAAQIECBAgQIAAAQLbFzDDjxOIG6fdmFva7XgiQOAugXz9ZIxVisWXkjF2/Nn8JdvOsS3dfvYhCBBYn8DU+9r6RmtEBFYrYAF4tafGwJ4W0AABAgQIECBAgAABAgQIECDwnMDxGzbPNTJc+883eoaLXc+dKtG+mTRVZuljFrGWFv7O9vsLJP3t79Q4ztqL7QghIVBy4ecln7Nj1k/8/JBjH2v2lvz+O0H+GPBWh5EB57gyRg7LJjCLwLOvpVkGoRECBAjMLaA9AgQIECBAgAABAgQIEPhwgbwz2mLuqcTd4f6v1uvuU0cfuY7Wj8gaflzU77f1Z3u4BbkzCXxtM3ENnube3z5l2iBA4KsF8sPsTQD5OfhM11m/i2caOdbNz/ds67i7miTHlbGaARnIJgUsAG/ytJoUAQIEvlrA5AkQIECAAAECBAgQeFQg70b249F2nqm31KLvcUx5Izj/5tpxt0u6vLhLtruMWFjrjh3T/HW63X5XyxOBpQXiwsuLrkUu6GR03cZGO9ztf+NTjUk3hExjt1nlpiDwRQL50ZnfdG2x+NT7Pysct3fx+ssouX8xgDaull4c7na7z9f2Us6c3M7I7RvilrZbH63sWNrKjaU/ZV8y/ovx/Ylw+O8Y8WNF6c5Nb/wDPL2jNgnMJ5DX33ytaYkAAQIECBAg8FYBnRMgQIAAAQIECGxHYBdTaRGbMz/yBmyLR5pudW9JH2lfHQJnArHee7bf7WRmRrfjCcWXXQOmu1aB/Fx8Zmz9l3L3U0Assj7aXraV8Wj9JerleHJh+VmnJcamzW0JWADe1vk0GwIECBAgQIDA9wqYOQECBAgQILBBgbx1lfGaqeW3dF7Tk162JZCrExnbmtVHzSZXVHLALc1tQYDAWwRe8lk6MbP8Vm87nO/MGW3/XWkuZF/27e3qUsT+3AKv+wl67pFrjwABAgQIECBAgAABAkcBCQECBAgQeIWAm7WvUNYHAQIECBAgQGBcwJGjwJX/usEC8NFJQoAAAQIECBAgQIAAAQIfKWDQLxLY7/dlKl40jIe7qbWWWsfj4Ya3UjF/D2HG2Hzy6zxTMVbvWv5Qm6c6vdtWObZn4tTm+cZl93m05eX2qctY+Y2XQNkd09wu+XWeGyPLT0X2JcYFpt57njtW4n1tLH7f88ZHdjgSby3x/lIiDu8xZbZ/ccGVjGiwRlmeyYMAABAASURBVOSjpSU3WuSB98U+XgfPRVjHi2s/EuVsrm3OmZbff223pWd1fottcevaa2CLc/6mOY29Llp+s8jPq/y1wi1a/mJp+7Dspfk3cTPiXbXkJ3h+E7fF5TjaOPtpK5Mv41avpe3YrWmrN5Zea6fVa3/L9zKttZZaa3yGxPtXfMBfvg7/xXt3F/EWHm9tXbl/8UaZsY+0i128eV4byNXjNUpMRRwefBzqxNBjbHHGYpy/28Nz2keBe2Owa5kngSAd8L88H+P7/+K8/YvWxiJfh3F4aw/zIUCAAAECBAgQIECAAAECBLYvYIYECBCYUSBupM7Y2vxN5f36+VvdTot8tnMuzeTzBdb+fvpC4TOKtb5PnQ3yhTi6WlTAAvCivBp/i4BOCRAgQIAAAQIECBAgQIAAgW0I5FeaMoZms0De5X3Z9sWmBbrS5FsELs9wbxDt5ndLe4dsEniXwOHbYdPfxnvX2PS7DoF9923SBd648rM344FpWnR6AO3uKvl5lnF3xb8V2uXT0r8l5HyogNfih544wyZAYFhALgECBAgQIECAAAECBAgQILB9gdln2O6jt3T2DjRI4D6BXPztfjfofdWUJrC8QP7XURO95C82br/aeaLYxx7KddKcY6a3TOLsY+XWSrc0PFeZNsCWztWudt4uYAH47afAAAgQIEBgJgHNECBAgAABAgQIECDwaQL57aKpWHg+f7ru9Xfl/navpM31CuTd7H7kSNt+bued+F7kodL287hYqcCqhrXf7csSUboV4FVN1WDWLBDXYYlVyZ94C8u4e6iXH4hDDeQHY8bQsVKj+0OU2C5X/uUYp+JK9acPtwXqsXSog6CNOZbuUyKP536ttdT6N/4rtXRRS/mppdRay3/1p4saaRc/9yzPRSOlH+XJfzn6XmTT3cwy78mmVV+NwD1X2GoGbSAECBAgQIAAgXMBewQIECBAgAABAgQIELgicPW+9tUCVzpwmACB5QX0MCbQreGNHZw1P1aaL9vrvX3mWnI73BZY2/4np22KLc25pER/P/NujafOV3aacWtnV8vN2tjV3hR4jYAF4Nc464UAAQIECBAgQGApAe0SIECAAAEC6xXIu8AZKx1hfpEpY2x4eeMsY+y4/A8SaPe2W/pBQzdUAgTWJdAWNTNd18h+R5OLixm/Oa/bmvpcHR3FrT8rjDbwvgO3fKz0f5bI85Lffn7IKafZ77C/nccEgZ5A/7rrZdskQIAAAQIECBAgQIDA+gWMkAABAgQI3CWQd13vqqAwAQIE1imQ6z63xDpHb1QEtiPgR4vXnUs93SdgAfg+L6UJECBAgAABAgQIECBAYB0CRnEhsN/vy5Jx0d3qdmutpdbxePeAnz037x7/zf3nN3j6cXPFZQrmt7POotdN/5s3uZ3RO9xt5q92zOh2PH2gQFsei6HXiHy0tOTGbRFvr/H+Wibi/P03u7kn9nGRTcU9bS1R9trft12iz36b1/p/9/H+WJfYrrWWWv9G94dFf2q5lp69B9ZS5t7/V/ZlKsb6u2Y1Vu/W/FvbHxv7Ll74+dndb6f13c8b225lx9KxerPn9z+Tp7bHOs4PxxanMr1lpdZmHMtvtbYjmXb78TacaRw+e+zK4e8Fn9K8NltebJ8VfmKn1lpq/Rv/lVoycmxD0c7bvxh/i7gkus+BuORLR7IrJedZy99/Ua3E4ZJ1888z/4vK+3ijzyi7XbRziL81L3Oy9Yxefn+3v90r8ruZBZaM356W2Np3buefsf28a332yz6yfa39tR/P63PtY7xjfIoSIECAAAECBAgQIECAAAEC2xcwQwIECDwgkPfAH6imCgECBAjcKJArn1m0pbm9xbgyv/7h/vZsFPl5ljFbgxraooAF4C2e1W+dk3kTIECAAAECBAgQIECAAAEC2xeYcYZ57zRjxiY1tSqBPLsZqxpUbzA5toxelk0CXyOQ137Geic8tnCXX3pd76jfP7L8Ru37R/HkCPIkZzzZzFj17hvEYxfYWCX5BO4UsAB8J5jiBAisU8CoCBAgQIAAAQIECBAgQIDAmcAN6wp57zXjrJ6dVQsYHIE5BNqvd8003wOGYqqfrNdiqO4tebe23/q5TKfqr/9YLUvP57L9y/1rRrn2l9Hq5TkdqtOODx2bymv1rqVDbfTr9I/3x5jbGf3jN2+31clMb650e8Ec/+2l11gyZNMm48Hh5bWV8WB11QjcJGAB+CYmhQgQIEBgxQKGRoAAAQIECBAgQIDAWgTyZmg/Fh5X3kQejeg7b3zlN5FOEXnt4cZrk9hSmqv+/Vjb3Ppjy+21jW/143l6gO39ot/QLt4oBiNOUSufadbJNCO3WwzWHWuzn39j+62fa2m+9bYyQ+9vp/fBWLsa256qf63968djwuUQMYTW1SlN134MjbEVHprftf5b3bH0Wv1+n/2yrb3+2HP73vG3dqbSbDdjqEyOLyOPZ3TUQwWn8nJiGVNljseyj6k4FjtLWvkuM/vpRbw0yk/ZH2LoAukqzfeUXeyiuTamXYD1oxtPFDo7j218Ue/eR3duotLuGJF4EFhcIK/jxTvRAQECBAgQIEBgGQGtEiBAgAABAgQIrFqg3dx91yDj5u1Z1xf7eUM246yMne0I5PnOWOuMcmwZax3fhseVr/sWj0yz1c30kfrX6mS71+KyjVxavcybc//Z9i/r/86vlty+PtbpEuPtl6797KMfU63ly7ItDLY6Y+WvHb9Wr9W/TFu9No62n2mWzTQjFxT7+5mXkflZN7fvj652VMs0kpkf6fu3yeHcv+Xmybna22SBdGlx23i65vIiPcZ9tW/rQykClwIWgC9F7BMgQIAAAQIECHyGgFESIECAAIEtCgzdxf3keeZ8Mj55Dsb+mQLd3fbj0Pvbx6y3J2sc09tRXjeA9t+mZPq6XvU0LpCrYuNH13wkr6GMt40x6OZ/O8lloxbzzyyGfH+jq6rRbDJ9cGB/EP5kPNiwagR+BZ64Qn8bsUWAAAECBAgQIECAAIFXCuiLAAECBAjcJHB5P/Vy/6ZGFCJAgEAp8y+ynas+2/6z9c9H83fvufbrX7/nGvwzwDmbW+NHxej84sAax/vnBGVGjDWTNcSZ2QLjOms/JtztZz/9iHyP2wSUekzAAvBjbmoRIECAAAECBAgQIECAwHsEvrbX/X5fpmLrMLXWUut4fOz889ux/ciJtP3cnitam2PpUv3M1G5c/nH9xwJM3Djtb5fj71Ds5/W3/0X5fzGGU8R+O97qZtryxtJo4qMfU+8drzhW6/hrt9Y6g222kdFrqr/b3+4VmW8zO7glej12xeOCzK8O1riQ/0Qc6xVfcnO/i8+XiViy71vabtfoZdmW39LL40P77e959o91pyC4L9NWprW/iyXMtl3C69k4tXXsKN+ej5ulP5axflr9ll6Or+W39F+M/1q0stln297HwDJ2JRZxj9tl19suucTwU/b1kJbYr/vf7ay7D99dTC7TjBL7XUTmYa6ZEQV6j10t2U3pj7mN6ZbxdZWjkRpjHooS8zlE6f5FsS7NpxrDOV0rx3Pd+r417Y+7bbe6Of5r0cq2dOz8dh+Ou4CMgd/zdho0jeg3DZNdRthHc5OP5jOWnion7DF+Is0ox/QnBvFztD6Vv3Ejqv6OO8Z7ud+aaX6XabrVuBgPY6iljaOlZehfjDvHnodaf+3cXqat/Syb56XrK3ZOr4x4jfxE7HelHCLfh4/bkbE/RlR50yNOTJmKuYYVJy+uufJg7OMcTkX58n95vW2AwBQIECBAgAABAgQIECBAgACB7QuYIYFzgbxteJ5jj0BPIC+QjF7W52zmjffPGa2REnhcwLX+uN0H1mynu6UfOAVDJvApAhaAP+VMGee4gCMECBAgQIAAAQIECBAgQGCrAr1vmzw0xWfrP9TpQpUums17xxkX2XZXJZCrrxmPDirrZjxaXz0CwwLtW375Tc/hEnJLyaWDjGUt2rf37u8lx5YxXXMfHxRTMV37S4+2nx0yXYAgX38LNPu6JtOlxWy91sGW2m9oGDz40Zk534yPnsTqB3/9HXL1UzBAAgS+WcDcCRAgQIAAAQIECBAgQOC7BOJe/uGXEsZ9w9nvv34X5UfNdnuDzSt5alZxgU8dduxugfYrW/tpvofc3ZAKNwjsokyL2PzzaMcy/XPwBRnZb4sXdKeLc4H8Ly9anB+5bW+Tb4/XPhNuo3lNqRxri9f0qJfHBCwAP+amFgECBAi8X8AICBAgQIAAAQIECHy+QLsB2tL+jB5Zmcg6/ei3t8R2v6/c7veRc+rvz7Dd3W6MG7+XXc3QtCZmEYiTc/Z3/O5t9Nn69/b3jvLdVRwdZxpJ/7GPW7WnSIv+wa/efmjy/YXe3H6oka+qFNff6Vu/uf3I5K8tqo4fb98Ebunf3nNM/fhbYiinxkvpPPal1nqKoTrfkPdT9nG2x+NZg3zN/Y192f1E1FL+HrsjLwbXXQn7UqK5wYgizz3yZ5iJGOu35V/tvO5KOUVMpMS/rr/Ij83Lx+u/CVxjCJcRWXHdlLPIvFtiqK1b6inzjEC+Tp6pry4BAgQIECBA4A0CuiRAgAABAgQIEPgIge5m5vHG5swDzkXgFjM3rTkCCwvka6LFwl1p/iTQ3i8u01MBGzMK9Bexcjuj33zut+jnD23PmZevu2iv+2yK/jONXY8XCeQaYNdV2JcWXcb9T8dTeX/FNdaIyeRicLewusbxDY0pxtyNN9Oh41fyslrGlWIOPydgAfg5P7UJECBAgAABAgReLaA/AgQIECDwjQJtxeIb5z4x57x3nzFRxKFNCOSqQcYmJhOTyLm0iF2P2QXy24WzN7r6Bme+1Z+LMxlvmvf4N4GPA8qxZRx3x5Lzv/+7L127u105fKMyFyHHar47P89nxrvH8eb+l+r+3T9Xtd/2sNT8Fmu3fXb10zs7679u+9t3NqP4dQHvINeNlCBAgAABAgQIECBAYCUChkGAAAEC3ymQ9wczvnP2Zr1Ngbx53p/Z5X7/2Hdv52s/47sVzJ7AtECtI+8hI9nTrTm6rED/pPS3L3udOnZZ9pX7Oa4Wy/ar9ecELAA/56c2AQIECBAgQIAAAQIECLxGYPW9dN8o2R+/WbJAujRArfX09/BqXd/2s/Nf+vxca//q+K99EyW/5pox1tC1+mP1bs1v7V+mU/X7ZafKxbF4yZTL2MWKz784ljHU1BRHVPuqx9PX39NaNVrIiGTgcXluL/dLyboZZeRfXAzdr5ocPnz4Jl+8/8ZFM7Q9XOv23KE2+3nXWuqX3e9K6SIQujT2S/dNsPH5n9cfn+ej5cbGn9+ifSbG2m35t7bdXv//4hroR14Vra1Md2HajudrYhflM3I7o8T1MRT76GAqSslb6EtGjn48aq2l1qH4ifyfqNgiNk9jze1bo1+/V6fGdsbpV/XmxXotok73yDa7jd5T1m27efzeaHWPaY4t4+Hx3dv/WPnjeJ4655DtAAAQAElEQVROLttvDV7mt/3j8Xj/2OeL6bh7maR6Hv4TpYZcRBTYD0W8wPYRJV4fk3HZ4XG//S3cs781HO0d8n/KT4w741h8NOlme6pXot4hRiscD4zOt827lvKnTC/vNOdje3+SGoPK+HPgb0bnWP4rJeZ8iOioFet8Y5anY/3tXrlj+Xvf54/VHk7O+4sp5LUSF8z+GCU8b4vy+68/rf72b4k7trKBqbijqQWK7uPkPxPPDimupmebeGd9fRMgQIAAAQIECBAgQIAAAQLbFzBDAgQIECBAgACBMYGaa2BjByfzs+JQTFZ6zcFYYy0Zr+lNLzcL5PWShVua23dGVs24s5ri9wlYAL7PS+k1CRgLAQIECBAgQIAAAQIECBBYWqD7ZoY7VEszT7Y/cbDGjeGMiSIOLSqQr42MRTvZZuP53rLNma1iVsmb7w0Z4wPKW+MZ4yU+6ki8H9433px7xn215iudfWfM1+K6W7pzrnk+M9Y9qcVG131TeLHWF2g433TuajY/OzPuqrSOwjnX7hvLHzr+dSi+ZBR3vuu8ZEw6IUCAwFUBBQgQIECAAAECBAgQIEBgOwJ5j/sybplddw/S/cdbqD62jIE/JtD/1aZDLfSPj20P1bsnb6zdlt/aeuZ13H/faO19beq9cFunPs9nxtpmFWNqr+FMB4eX/+VFi4ECWa/FwOEVZMU7y8T45xlg9OHrzfNQamVUwALwKI0DBAgQILBSAcMiQIAAAQIECBAgsJxAW4lo6XI9baLldgP32bRxX6bt/ms/bXBZtm1LXyUQd/7P/t7fs/22G+Bj6ZPtdxfOLhpZqP1oOR/nfyNx4G/0XvkbgNnGXNFei2PtXTs+Vi/zu2/kBeVUmuUyHnl9Zp1+lFKyqVN0pzP6b2m/bNtuhbNM2/5N81Z4P36PfOZWYHQLSHmNZ+QsMs3I7cvozz23L48vvZ999mPp/t7dfn+uuZ3jyTSjv537EXk6M7uLsXPYHbzrKd5+ylTc01j3/nFZIT8WWl6+8DLa/kXa1e+X7x2/fF/pHXpo87K9n3itnEcp42Vu6LK96bQ0q/S3c/8s4pzWFmcn+6zUenZyjBGnMbexZxr56xmokUwIxDvLxFGHCBAgQIAAAQKrEjAYAgQIECBAgACB1QjU14wku2nR7zFvP+bN5Lzf2s+3/UKBPAkZL+zyvq5WPbj7pnJn6f7rIl8nGf0m8vi16Jd/ZPta++34PW0PvRfcU3/bZWNhZlMT/PbJ5PnMeIdDvne2+Nt/vnZbbo7w8v2llC43imQaycWjtZzpxaEX7kbvo4vVOe4WSwwp+472R/tfos8524zxz9mcthYTsAC8GK2GCRAgQIAAAQIEZhXQGAECBAgQeKdA3u3MeOcYVtZ33LpcxYjchnzTaejD97ffNBzdEijl/FZ3rq1kjMrkdZsxWmDjB3LuGe+aZvad8a7+X93vx8w1BpovnBYDTnloIPsiK1+PGRfZN+7W4zBuLD5zsRx3i5mbPmsuJnm2b4fAvAJ5Fc/botYIECBAgAABAgQIECAws4DmCBAgQGBlAvV148nboy36vbYhtLR/zDaBg4Cr4+BweM7X0WHrc59zDhmfO4OhkbtOh1Tk3SeQv+b5vhpDpZ94dbmMh0A3mrf8yd4o3MunZQH45eQ6JECAAAECBAgQIECAAIE7BFZTdB931qZiNQMdGUittdQ6HiPVvic7v92bMTbj/LpLxtjxpfNzbFOxcP9x+Xd/Q3AX94b/RV//Is28/BZwRm4/E9Hk4GNoyq1gno78+32Ztry1plPvHXMcW37eNbrIiKQ9+rv97Xb8pjQrTsVNjYwX6i6gvP051seh6j4u7Kk4lHr8uda66Ptv/vrVFm2U/ddFu8Z2ZR+v40OUmPO1aPVa+i/qD8Uu5teilFpKRA37Ftf6GTve+i3Hf9Fk6UfpvvGb57dFFvzdbmV/y+XxXtTYzjj7dbX5jnYZUW7xRw5kOPYxkakofxyawWV6MYka+xFT134eK1fbj3YmH20cF4Vq7Gc86b/f1fJcxGsiXg8516GIUV55tPldphfVurm2vCzbto/pn+NZJuN4fCTJ10keynR//Gzup/HyLFPxE/2ejkd3NSMyaq1Rr2bTp8jP3Djc7Z//Pd3ouGR0h+KplYrNuH7LZZRaTu8Pl8eO+/+i/4w4vWUoouXbHsf2LsewizF0Uctv+728q43XmG/GUMF+n3E8phLPUT6eX/0YuqZvyyvxuorR7uNc/olAi0P5GG1rH584+/yJMec9FFn7FZFjfTz6r6Xh7Xj/iAOH19/f7VfMcKqPOHtTh9d6zLgIECBAgAABAgQIECBAgACB7QuYIQECqxZo91RXPUiDI0CAwPYFcgHqJbPMtbyXdKSTzxZwoazh/FkAXsNZMIb7BJQmQIAAAQIECBAgQIAAAQJzCbRvaczV3r3tvLv/e8d7UT6//JJxkT3PrlYGBHLFdSBbFoG3COSt5Yy5Or/W1pXj1hvmOhHa+QKBfDXlN3ofmepN9SZ+vun/3PDMOCbHPtH/ZL082OpmmvuCwIcK5OvrQ4du2AQIfKOAORMgQIAAAQIECBAgQIAAAQLbFzDDvwJDvwY18/6WXEtOrshmvGg8/vuIF0HrhsCMAg+9RUSlXEXOeGQo3iseUbuzDuQ7wRYpbgF4EVaNEiBAgMACApokQIAAAQIECBAg8LxAfpujH8+3eF8L/b5z+77aby+dt/PyfmvG2wfzFQPoxGOmLY3N0t/OfbFVgVzc7cf755m3kvsxNqJYnCkZY8dbfr+t3M78TH9yI6JttzSySn97Fxn9iN3S9nP7M2IfVFPxGbPY4ChrXEsZp2sq9s+2D3Pe7/ZlKg6lxp+n6k4ei4vmnl/73L1y4lrLb+/mdjeb+Djpv8fs4vOli8gfH/HxSP4MMxXHYv2k9d3l5Q8SE9GVbeNtabyv/HRRytm4Y7zduNv4M828sYgBHNrZxzvKcEQRj2cEumsjr7Q4CXE+yp8o/r1AIM/AC7rRBQECBAgQIEDgGQF1CRAgQIAAAQIE1iKQt/LWMpavG0fcBP+6OZvwSaC7nx4vwMv0VGAVG8eLtC3sxGLN64a1e11XelpQQNOLCBxfml3b/e0u44VPs/Sdr/UWLxy7rgh8mIAF4A87YYZLgAABAgQIEPg6ARMmQIAAAQIEVicQa1Clre9kuroBbnFA7aZ5S7c4R3P6LIG8FjPGRp0r1d23vsYKXORPtZVFrx3PMoIAgZsEum/YjpXM126LsTJP5Hd9x+s50z/NyCBAYDYBC8CzUWqIAAECBAgQIECAAIG5BbRHgAABAusQiPu03ff4+mmOLBeCMxUECBA4E8g3i7MMO+8WuPx1wu8ej/7nFaj1gU9kr9N5T4LWnhbQwLwCFoDn9dQaAQIECBAgQIAAAQIEvlYg/w7ZjFHW1lattdT6ufHuC/Pd5/M0//y6aj9OBxbeWPCbNHOMfB83gS9jF3n/ovGMNvw/aRz3KFffrx43ipPQLb1HCzUiHy0tuXGIWmup9TeyWD9q/T1W6+3b/Tae2b5ceLp/P4x343FtbNf6u1b/0eN//kZlLX//bmXk/YtzPBQlX4QZJQpF1HgBDsW199fr489bxLfERUv591Ej9vtdvAZa7GM7oxzTvIYv6p1246SWjGNGTvO4WUqO57Rz2KiH5PCcx2+NQ43x5+l27r1+Lsu3fm/Nvyx3bb+1P5a2+pfHx/LHyrXyf9Na9nGxj0dcD3Ed/63X8p+rfznee/frTy2DUf8rNeLavFp/+/gQ7ccpf3LuU6+P1sL1dBd9j5Xqru6JbvJbuENx9ms+ajRwGWMdHvN3UX4qSryfTcaxnbNxtLx4f/jZ/5SMUxunY7dt7EqNd58ab1QjcVszN5U6nJ7op1d6F9tdRHa8fMplxGGPSYG4Jku8h+zj0/NPxOfR8XU32cQsB+MExrVURqO89V++/t86gPs6V5oAAQIECBAgQIAAAQIECBDYvoAZEiAwKJD3GQcPyCRAgMC0QH9xMrenSzv6aQK1jnxA5DrZuyaTQxqKd41nbf2OnbO1jfPjxvPOi35dWBaA13U+jGZKwDECBAgQIECAAAECBAgQIDC3QI2bRBlzt9vaa99wafvS6wJKECBwFMhbtxnH3dmTbDtj9oaPDWbbGcfdL03aN18vv2Xa8p9lae2Mpc+2fznuy/1n2393/TG3ln9tfCePWMyrtZZaj3H8ZvG1+ps8XmNWGZGs5bGy4QRLvDfmz4ix5UFgKYG4ypZqWrsECBCYT0BLBAgQIECAAAECBAgQILCcQCyDl8u4pbe8d5lxS1llCNwi8CllLn9d59D+s3PJ11bGeDvtVTtewpEnBILXN2Wf8FP1OwVipTV/tfHg5OM11f2wMXiwl5n/YV6LXnbb7L/ftrxraQzrWpGbj5/6v7nGecFdmXM0521/x15eSFMz5dt0LAA3CSkBAgQIrFXAuAgQIECAAAECBAh8jkCu1vTjyshPNxHjXtU7t/tD7m+3+6/9tE0py7Vt6XsFcpGqH7XWUutvPDq6Wg9tPFp/7fWuveaGxt/qDB27lpevo1Zm6PVT93mr9hD7kumhdP79yN/Ylf2+Rf79w+txaCWfs81+ZN4z0W9raPvuti8q7GJ/KuLwQo99gLe41kX7pmhLT98IXck3QNs8aj28nms9pC3/2vy2fvzyfF3ub3X+7b1sNC217Cai5BvaRexiP6M7lm9yvfiJ7X4Mukb9ru7gwVLaWEcOn2X/lH28i/5G6e13fbS+xtKz1g47f/qvkZ8RyfXHT9nFiDJKuJaLfz/7UvrR+no0vWh+I7uBFOcxz+WfCeXn5ynqn8PfmpGfzN86d/MmQIAAAQIEVi9ggAQIECBAgACBDQt8yP2pHGaL/tnI23B5YzLu6fazbRP4CoG87q/FJUS+ji7zxva711cczDSSgccu8lrEpsfsArG0PrjOMHtHGjwKSD5e4PgmN/i+NZg5NuP23pbp3zLZVIu/R5fPyb5bLznC/Fmo7d+S5mfHLeWUGRJI/RZDx+X1BSwA9zVsEyBAgAABAgQIrEfASAgQIEDgOwW+6K5Y3jTcwknO23BbmMc65nC8e76OwRjFFYH2xbErxZ46PP36ylu7GQ92kY1nPFh9ulq+w7WYLrnGo7XW0v0v0mfH175R2r4h3NKWP1f7rb1+mm3XWjN5ONp4x9KHG15JxbF5tfxrw2zl2jeqT+luX/LYtfqOHwV6SS6otvjNfu46zvfr37ZiK3/ezIjN9zxyPhnv6V2v3yHwxE8I3wFklgQIECBAgAABAgQIvF5AjwQIENi8wAfd88v1oRb989Km0NL+MdsECPwVyNfR39zhnPa6aulwKbkEbhOo9e+VVGsttdbbGlDqqkCttfOs9ZBerTBzgVx4nrnJ9TV3z5vo1Ojnameqj5uP1ZtLbrng/XPru/W3729pyzUsAG/57JobAQIECBAgQIAAAQIE3DG4iwAAEABJREFUPk/AiD9UIG88TsXotPLbF/3Igm0/t1u0vLG0lVsqHev3Mv+G/rtvtRzLnarHzcj9G+M4nD/JaXxxb61tt0L5bZr8e3WZtrytpsPnZl/aNf/4vAO29CNbavu53SIujtPfvfu7XWsttf5Gq3Vr2uYxlh5+D+7fflt+fsttKh4dx6315irXrvG8pvPa7l6rtZR+2vrKMm277MJmIC49d3EOW17WOW2XvEX7U7L/1mZ0G7m7kn+FM0YQ2btjRNI9sk63UWr9r9SJKNHSIQ7lT881tjIime9xOc7rLY9fO7XsA79FOc7jd/9628+UaN+kvbeN0fnEG0k7510a10yWvbf9y/LZxlhk2ZxHpuIxge5cXZ673v5jrc5Qq/2902jqJ97/S6nlnn/xjhOvqHjvyjezobjS2C76u4zuTSzeyGrEqfoutiKCrPyN+Bwt+c64i+dd+RcFMg6v8Rjh7ifyyinicNlHW/n+eYo6PId46ygZ0Xv32Md42/h+Ynw/+9L9zd1s7zJ20ce/qJWxi3otWv3aqx+jHHaM+r+PfdlHJ/uYQMYu01pKDCHyI432/kU//dhH3iGy7v3xL1rP6PraZ0+/o3nl1th709X8zitmsO/HLrzSIsx2hyjd6yAwXzmpu/rKsT0eeb08E78/Kdw16FcX1h8BAgQIECBAgAABAgQIECCwfQEzJLBygaXvoS7d/sp5DY/AogLx+sob6Yv2sdLGhxaBMy9jpUP+uGGlZT9ePYE3rvFdnWouf10tNFgga7bIArmd6ZyRbQ7FnH1o636BeMO+v5IaFwIWgC9A7K5QwJAIECBAgAABAgQIECBA4HsF9nFTLmMpgWw7Y6n2J9rNbmvc38qYKPY9h9Y+0zhX3RBb2u3M+NTabemMTWtqGYF87WYs0/otreat3Yxbyr66zO6GDnPsGTcUfbJILvyeYqZv3j45pNmqn+YVK4CD28f5/jl2zJ9tIBp6k8BrXkPzTi4/6DLmbbXfWvuGbz/PNoFvE/jEd4dvO0fmS+CrBUyeAAECBAgQIECAAAECmxKI9exNzeebJtPOXUvnnntrt6Vzt7/y9j5xePkfcWR84ti/ccz7EgtO8RidexzLRdLR4x9+oNZaav2ND5+O4Y8KxIU8eiwO1NL9auT89cgZkfPCR44tIv/LmRaTvUfZfN12kQVzP9P5Ilu8jKut59ivFnqmQP4HNC2eaeeT68aFOjr8qWOjlb7ygAXgrzztJk2AAIGPEDBIAgQIECBAgACBbxDIm2j96M95iZWVbLMf/f4W2M6bq2fR6yOn3du1uWqB4+3h7p7jcXuW8ba2juns7c8yyI9t5Oy1F7aX+9cm1r5B1k9bnXwbadvLpXnrdiqW6/m2ltsCRT9tNXPcbbulmdePll8mN9qv1d0fv7F6ud/ypxqptZbuf5EOlcuF31Mc+2nlWn8tbflzpad+R77Be62fWmNmE3Gt/rP9X2t/68dPfsfrpl2Pp/yR8zrP8aabr6v2Ojx+nnSLprndyhwXfttuvolNRSs3WxpjyR98Mk5ji7xj+zXSFrEZjzw2FnH44tF/n87ti8OlZL+9aJ8HYwStaLZ1ihj3T0YOq1z8u2zo4vBtu+0c3lZ606U6z7iu90ORV8qmZz/b5EJvtrY0RIAAAQIECBCYSUAzBAgQIECAAAECBNYoMHTXd85xLt3+nGPVVnd/2n3o9V0I8TLKxbV7B3b1G8L3Nriy8m0Bu6XrGd77RtKd84nurx2fqPqiQxdvQDUWEDNikbKc4u9Q2ntXpn+PLp0TL9DT2Nr2oc+L2RwyT89Z9rTz/EZb4e3GMtzc+HjCebjKTLnZfouZmtTMVwpYAP7K027SBAgQIECAAIEVCxgaAQIECBD4IoG8MZPxRVNe91Rnvr+87skaHYGlBfLdLWOkn3y9ZYwcfiQ7F35PcfxGZmunLXy2tOVnWmud/IZwlllrnOZ77ZumR4/Lb6iudV5LjisXdnfplSaZRvT76x/v569y+3IVt9uvMdQWsbnmx8XY2qhbenF4Yjdr/B4+re+2rM6l7TybTryvPdt0Vz/bb9FleCLwkEBeRQ9VVIkAAQIECBAgQIAAAQJzC2iPAAECmxI4vxc5PLVc/MgYPiqXAAECBO4UyMW7iS/13dnab/G2cPqbY+tVArnIPXtfseg7+fF77fjsA5q7wfwhJCIeXcst7XZe+ZTKGWN9/h1Y5mSM1fiTn81n/DnwXMYCTT43oAdrr3keD05JtRsFLADfCKUYAQIECBAgQIDAZwjkzQERt73yhoUor74WPuNVstwoa62l1odj9XWXk7ut5Vdfz/f2d9ssJkrlNzMyxoq0r3KMpWP1Wn62ndH2Z0rb35AbTGfqQzMvFKjDfdVa73qPGm7l8dxap/u/1vK11/O1+teO17jDOBXX6rfjtZ7Ps+WPpe119y9W+4ai7OK2d8Q+XvvTcfjZqZXfjbSXfTTLVjbTsbellj82/lfnXy5gtv3H0xo/a9WJabRfYRoXSMm4KJpVI+pPLVPRxtdqX+63/ExrjbZKRKS5n9HKX0uzbD8uy7djp2vgmNH2r6XH4qeklW8ZtR7GXeshbfmt3Fia32TNaOXnTsf6bfnX+pt+7eU1dHz9HRvqtzu2nUX7x3K/Rcv/TbOP8yj7n1Lrf+UnotXrp3EGSq01jtdy67/f/s7nU2vt2qr1tvSyvzy3LdqxWltbLacc+/ivlFJL/mvj+Rdvg/8iI9N9bGeU9tLMNI5NPbL847EvPz+l1Ba1lho7NdxblHh/noo69v5Qf0qN+In6GSX/xXbXVmzvS5zziJx3F5HXpftS/sWE2us7sgcfvaZ+j/cyd9H2WdRS2mdSpr+VpreCpPzGTxTOiGSmRxtyfn4NRY51KsaGMVUnj43Ve3V+O8+XaV4DGbsY0GXEJRK5h8dlvcv9Q6n1Ps97Nc0+Tw0SIECAAAECBAgQIECAAAEC2xcwQwIECHy2QNz7L0Px2bO6YfT9O+U3FP/kIm1B7ZPn8KljzwXQTx17LAeXqVhmXvlutEzLy7Sa4x2K6O3ae8y146d35mir2850nRHr0usc2JeN6uol9UEeFoA/6GR93VBNmAABAgQIECBAgAABAgQIENi+wKZn2G5ob3qSK55c3vrMeNcQs++Md/X/gn7zEl+wm/y2VTbfFl+H0jy+ZLQ+a62l1t9o+df67i9e1nqoX2opWT+Ptcj9frT83/aj0u/Oaesn2sw4ZZw28trLOGU8uTHcf3/M59s15jhc58mB3Fg9555xW/Hzsc+xBJR9/5S8hsciVobjMd1XntsWbSa/Y205/bSZZ5rRP/aq7ZxTxqv6e3E/+bXaGbvMhd/97vCecGj2cO2UkukhZ/7nbDtjrOUaBzIi8fhYgakz/LGTMnACBD5fwAwIECBAgAABAgQIECCwqEDc08pfUdci7+Xlrcq7ItpYdIwaJ7Bhgfbaeya9xtO9rkdfp3G3vbS41pLjZwJpWsMuozM8O2pnMYGEX6zxGxp+d/83DHGFRaZ+ruiGmwW6jbmeWoOZZszV7i3tZH+XMV3vsnTbn651z9F+i7l9T92RsjXbiejSoTLHY2fHp18/+S3xEtWGWnt93vRY83P79WOar8dr45+e/XzjeEVLFoBfoawPAgQIELhHQFkCBAgQIECAAAECiwrkjZ9Yujjro8uLuyS7e2LgDlFULz9xA6+Lsx7sfJdAXhwZ3zXrW2bbvdYWoqn77hUYw/gp+9FvTu3ieEYksz9++y+j/c/e6WsbnHfRtxv72LcjM78rEE+11lLrcMTh7pHlM7qdTTzVmEVGu65it7uucj+3LyPz+3E4Xmvt7H6/NRpLTft9l1drPRQafO63ldtZKNOM3D5E+6bybl/Kb9TY3ndxKPWK55xLRo4v4xV99vvIPvtxONa+vTuUZolac8y59VjEqSy/5/ZfqT81zm05Rbny71C/RBvDcaV673BcAPHOG61EXn87dgce7bOg/Yc6f9KBOmdZubjajzzY9s+2+2Np21nggei1353paO6Udtv7eIVmtLZ3pdR/5WASSRwtGd1nVe4fotYS56uWPHdlsX/dSKP1lsbm2aPGXovYHHi0czZw6Pdn33SIGCrz7rzJ8cfgmkwqxO70o7sW4vwOXvPrAcg5TU/EUQIECBAgQIDAywR0RIAAAQIECBB4nUD/ZuNsvfbv+fS3Z+tAQwS2IdB//T26PSWRL792a3a4XB5tMVzimdzsP+OZNtZdt9lluu6RfvboblqKWNEUc7wZtwxJmWUE4jWZi1NnC1PL9DTcarzzZf8thgvNn5v9TbYa45o8fs/BMD4Vj3b/9J3HIxb4D2ZO3c62ka/XjLEG/x7Lz+yx0p+QP8/447x/wGQtAH/ASTJEAgQIECBAgMBXCJgkAQIECBB4sUDer2vx4q519y6Bt92vyxuoGe+a+Pr6ba+9TJcc3fQpz1ujGfOOIPvMG8wtSn7jq4t5+3lva+nWYtmR/H67cV+GtpftvRy+mVfrn75rrd2xcvpXT1v9jZ8od9j/bSPX5mqtJY+1qLV27dV6SH/qT3e8PP2vRgsZkUw+binzt4E2/jbe3/060/jL8d9j4ztWfmPy3Ovk9xvW+c5ymEat9XitHPbPn6O/fPMpNbJbxObLHtFn9t9irN+587O/udscbS+MR489diBOacl4rPYStX6vt1LinJbt/Fv65441Sc1/pa5pdsZCgAABAgQIECBAgMBHCBgkAQIENiPQv0fW3x6bYJbJGDsunwCBhwTay6qlDzXyQKX+LfMHqqsyo0AsF3eLtjM2eaWpa1fb9PHLxe0rnS1weHp8C3R4Z5NrH9+d07mxeFtQv7F4r1h6ZfSyXraZ/bYY6TTfLDNGDm89e7crJX9l+uWv4F7HvNuJaen8o/r8FvP6Xv8sLACv/xwZIQECBAgQIECAAAECHyJweePucv9DpvHqYeqPwG0C+c2OZ6LXy0/cz/pzQyRuxJUH4vLG3b9oO//aWxexfXn8cr8rH+V6w7O5gMCl+9L7f6eQJznj75FvyKnxgmvxX9wz/Wkvtvz1mHVf4tFFdzc87oiP7bf8lv7aRQflp+RbRMuLbiJnV2rr65S2Elmnv537Y9HKjaWHevs4nGPIiM3eYxfbGZEs8Mi/ezsVrcv6U0vG2H7Ln0y7v12Z8+2Xyv3w39Wy70WJM5AxNbY81m9parvWWmr9jamyufhb8oREocufxx7dr/W371pjrnGi9xHlOM/oKh4Hi9iIR9tuaWSdlc39XATax6V/HOwhq3ve7f9Ffn6adLsXT63NfnpR5GK31p9Saz3kxmtvv9+XjHI2pp84nhHJn9dM5rXIMpfRjl2mee1PxWX5tl9jvIc+fup/x8zcr912rTWO/56HmE7Mpzs0+NS+SdsO/u5nm78Rb0HhnuflEOXk81tmOK+1PJYO19/HNZRRSi2li0O52p2v3C7dv5+Yb7cRT4fzVk7zbfgfzbgAABAASURBVPule31GgXhk8YzYXPSRfRyilhpjLqWWs38xvzIQP5GXUSOtcfn/iWMjObd8n/gbMf+4rHIhdR/pPtrItOvrWDeT/2JwkxHjzatrLLKNU8RYT+237WPajTMGsY9B7CM91YmNeKXFc443tuICuzzeHTw+Xc7zmP1EktdQxnATOdTf2MU1lRHjjMwcZ7wLlUP85uULJI/141/ZR7m/Mdzre3J/4hrJa6HWWmo9RJvDv5hvP9p5GB1pd97zcy/P61CEV5zr0fo3Hth319PueF7+pteaGT/z12ouelzjBAgQIECAAAECBAgQIECAwPYF3jjDuAn0xt51/S6B+q6O9TsokK/DuOk6eEzmegXyvK13dKeR7ePaykW+U8aTG3E7P5Y4fp+fbO5P9RxrP/4UkPFHIM/Gn8ynM/KDoh9PN/hUA7XWbrHqqUZWXLnG2IYism949Gtm8dzPdP2R709dxCJhW2zMdP0jN8JPErAA/Eln61vGap4ECBAgQIAAAQIECBAg8DkC3X8Bf8cNtyy/ktnlNwG6WMl4vm4YJvy1ArX+lP8i8sZkxvsgsveM943gFT3nosJUPDSG/KZhi4caWLZSLfG/WDj7iXi8p7w2Mg4tXBoecud8rtHYZfz2HwcfesQ6ePmNfam1llr+KzVeg4coJbJOUd72r97ccy785mJ5npNrlbJcRl4LGbmdkdsZ1+qv+XietxxfrTXOX8RPLfv2bdh9KXne8/hro0Z3/YjdNT7y59GMR8Z2pV7Q91qN13D3XtlMeocW3Yx+u2+vL9rJRzaeMq8aeL5HZbyqv99+DtfbK+f627ctAgQIjAjIJkCAAAECBAgQIECAwMsFzu/Uvbx7HRL4RgFzJvBpAvlR0Y/5x3+4YV9KPy3+jQnE6maej7HD8t8pcPs1nOdwKG4bfb9m1sj9TN8T2XsXMf1dxnuGodcbBOL03FDq84tYAP78c2gGBAgQ2IqAeRAgQIAAAQIECHyCQH7roR/Xxtwvm9tZPtOM3F44uhtwcZdnLF24e80TmEWg+zWRudjxYMwyiAUaqcdvIC7Q9LHJvPU5FcdiMyXxVtP9LeP8W5YzNfkRzeS3m7q4vD6Pv9p0YBJ3ZdVaS621XL4Oaj3kjzVW6/Txv/Uur5W/Jc5zdrHbj1z6aftxqLTtll4eb/3VKJzbkSzwyG+7/kY6ZuzDc9dFKTmujOw80xxvbi8dOeffiMsnxlNLXDYRv+Pb7f/F/r8YTBvbvtT8X5zfn4jdfhfH96MRFScfu+i4H9lmPyYr33Cw3/bUdgwj5l9O82j7N3TxVJEg7Orvo8MWXUY8tWOxOfqIat24W5p1+jFWsf1clj8ODsaxYq1xtn+GopT4CCk/cQnVjHrYjyshxrM/RWn/Ljtp+WNpvpFPxUW9fey3iM3jIwZ23PpNYqC/OzNuZV/9eKTpVv+Rup9VJ89CN9s4ad1vA7pI555N9xmZb25zN3xqL2fUj8OBnONhyzMBAgQIECBA4G0COiZAgAABAgQIECBAgMDnC+Tt18+fxefOIJZ9Fhv8T62lH+XPv1hB+JPXzxg7vsxVk73lgl5/BNPbWWO6xDxHH21l7eN7dF7qzSKQi7WzNPR8I3mltni+NS0QeEDgeAFaAH7AThUCBAgQIECAAIEZBTRFgAABAtsQaN+s2MZszGIrAscbYN0X3LYyJ/NYvUAu5+VaRIvfAb/nVmwuAk7F7/g+dysXfvPbld23rPaxFzHfbPK8ZczX4mBL7XP0Mh0sPJ15Ot9RLK/H/sJ1Ou2ij128P2a0slF0FY+f+tMttLfBtLG3/ZbWmjMrUXb63LT6h3nvo3ztou2XD/7XLvN2DvP6r7WWeJxiddPb/IDCP15ftfyUjBJpia1y+hfXYLz22rdOT9lzb0Qfj//s8xOjaRGbHrMJ5Gs0Y7YGhxrKc3/Mz7N43JQQIECAAAECBAgQIEDgtQJ6I0CAwNsFaowgIxIPAgQIPCqQ91v78Wg76j0hEKtheQ6eaGGyaq211Pobk4XXcDA8chjjJjUOZ0QSj7aIGJs3PbLdqbipkQcKtXFm+kD1069YvrduLhjfW+eZ8s22tdH2W9ryL9N0OZ76y0Pv2f+9xH77H8r7PbqBrc1P8OFzpOK9As9dSxaA7/VWngABAgQIENi8wOH/MB3+q3Hb9zu8+wKptZ7dmKnVfq0Mal2HwbtfH+/u/+I99fS3ueTf9l777vNX9rV0cW0grVxLp8q3MplOlXviWPcNi4n6uziWEYnHBwvkze6pKHH5fvD0XjD0BJqKZYfwX3xOdxEn6r+I7nUbqxy5nbFs78+3vq+7eHsciva2mbdgM7KvTDNy+xD5baBn4tDK+HOttdQ6HuM1z49cfl63oy2/7be05V9LW/mxtNW/PP6bH3MrPzHH/8pP/S+K/RyjRprR9ofTWn9K7aKUYCpj//bxWZVRSrZZS+3qtLo/pZR7I6r0H+0r4xdpLjz2o19lbLvWWkpGKSW/ARvJ6ZH7/djFvHbxeouSUeYnFkhLL/Jv8u5jfzyielz/Wee8TNdktLiLArvYOY/fdqNI9+jPcRd1hseTRX+dD+WiZMy1P6f+dmv393rJNn6jlW05rfzQfv9Y276Wtnaupa2dVq7t/yu1ZOTPKqfoPGtXdL/P3HL6ubrLjKd9lMmIzclHK1NrLbUeolVox3I/DsXx3DrEPg5mHPZ+nyM7xpLjOcS/GMe/ONz+5m+Xxn4rF5uDj7wE9tFpVy6mmNMciu7i29fo7BC1/JR+nI6X4X9x1ZbL2JVd+RcdZ3TjjaZ30Wo/WmtRrJtvjeM1xpGRx9pYS+TF4DIrSuwjYjM+M0qL2J1+/MThWyKK9R81djIiGX7sInsq4nD3uKXv8TJ5Hed1MhZdFwNPzf1f2cf1/zdauwNVJ7MuP2snCy94sI3jahd5/ezDdyTaddba69K4KJt31LzaxQsL6IoAAQIECBAgQIAAAQIECBDYvsCLZ7h/cX+6W49A3vzMWM+IjOQJgXZD84kmVCVAYFCgvyCbb5otBgv/ZmaxtpfbLVreKW0HWno6cMNGq3NIc+GnxQ2V/xR59H0k6/1pbOmMnPKpj9zpx+nA2UaOM9Z/zvI+e6c/56Ht9cyuHpZ3ewOqvW2bBF4vYAH49eZ6HBOQT4AAAQIECBAgQIAAAQLrE+j+y/MPv4H14cNf30Xx5IhUX5FAvjgy3jWk7Dvj0H/9qeUyDkdKOSxq7IfTXeT3otV5fXrlVqv/GGXwlEye28mVrPTOODRbayn9KC/8NznMF46j39VPYGT085bYbuev1hr+x/ip3Ws1F2qX6FObYwI1DmRE4vEWgVrif/Gzc34TuJ7e82uMJXcO37jN/BZxYPOPnPnmJ7nSCf5+Qq50gIZFgMB3CJglAQIECBAgQIAAAQIEnhaI+2vtV8adpU83rAECjwjkLc8Wj9TfZp2vnlW8R33a/GNp/eEht6t/LL3W8Fi9y/zWTpcfT7kY26IdG0qjaOkinlr5Lo3CkRXPtz2yzm0llyuVi7CXrecchvIvyz2133USLWQaicc8Ah3n5ftFZrboddN+3jlkXVY65HoeF2ik/XS89G1Hai4CXxbNFd9jXqwPlxbHrM0mbZ593/72MxPPdp6p/6667TWb6dJjsAC8tLD2CRAgQOCagOMECBAgQIAAAQJrEjjdqamluzt1ZWx582I1cWWsDhN4jUDekryM1/R8vZd4XceN6XKK8uJ/l/1fOl3ul5LfCC7xr9Zaaj1E7J49skw/zg7OsJOLaMNRyz7eAH8jlktzP95HD+X/lf2+++uXMYr85lckJdOM3F5vxEy6v/va/3uCtR78az2khznuu3K7WAX9EyWORQRHOcZ5OjH97kqoh4+h37o/Ub8fh+NBflCNSiFe/rfflUwP4yvj4zuOOcv249TfcXyX84pqcV7LKY7F3pK0seVc23YOJPdb9PPz2FwRp6ecRfjnGleLW/tp4/uJ66ofLf9aO63cWNocaq2l1t/I/Gw762W6hgjCklHq39Fk1nnk+0hGVyNeAz/l8FqI96W/1R/OSadDHK75ICyHqJHWh9udq+Iupn/5muzGW3ZhGT7tgrxIO6sYflSPcjG3GFB/Ow6VjJ/I7CJK/fQiit/9aO8td1dcpEIuDU7FvJ22uV+m/2fvTBTc5Jlm3cV893/D54916pFokDF4G3u2V4Sipd7UKgSegTjp77192zfuAJvTFtnPPHket/K11b8mW9b4mmz3ZeEM3+c5vAYDg4HBwGBgMDAYGAwMBgYDg4HBwGBgMPA+Bkbm38gAT8Z+WN35QGgrf1iZo5w/z4CfGPtBcZzhB046y/yBpf2KkuBvr9AjvV9I7Ln/WJ3fqhxO5YcVTZ2lXm8urHWyZ8WV/Qs/x2pZ5vRKNU+byH0R7LF29ReOr1FAZeI1Gf+jWUyiX1vemHw7sxzrzzsbb/Qb1eg+wYBPxXFUvom8705zlidfBN4+z2dhv7JT1+dVIo+nRdgejiN+hwVOslLWwDuv1x/+AjhpGHIwMBgYDAwGBgODgcHAYGAwMBgYDAwGBgODgZ/GAA8tXlPTyDIYmBl451OweYivEb/gkWXPdd9+KUHJw1HSW/YWJymkYzSvn3DUTyjiEzWs9Sv8x5zzjcxPJHxvKOsWeBSXGlKrmW+DW1X7yJ+A+o1EXsgafOMUvKKuPD+SztJJ7huS5ZnlNR1oT0gK6mBOPayMihjbuxngXLx7jJH/Mwz0Z8iv5MqMsPxM2l8Qy8zBLyj120p8Jz9/f4V922kbA3+agZFgMDAYGAwMBgYDg4HBwGBgMDAYGAwMBn4uA/q5pY3KfhkDf7ZcLpLEn53kl0wMFvcGypdqe7a/rMt5p/yuufLQGnxmfOL38JmcfSy5+/6j7c/GX4znl6UXuhcr8iXsi9Nepju6MC8979LAdY+7gu5wkrT7lwEkXY3+Mh6vVQEhu/bL2vMvPuy6v1BZXBN4YconU7mQ+u3bPbn++xtPJq9hZK6Npw/OwDeFn47//YGsVPDMTMze7hl+Jtd/NWa8AP6vnvkx78HAD2dglDcYGAwMBt7JQD4oOZLvHPu/kPuI19T/FzgYcxwMDAYGA9/CAP+e2DXcKipjb/nZXv/pOkv2e8N4WPgVqP/CKl9N3oJifzHyc/RZeWvqt/Leir9lv5X/s2vj1vhfa+dRJ+hHpf8Z9LmeaefYXSyq7Pbt1D0lSdQjk6Qu+6u83mqPf4nmIeaHX9hMoRAL5lQso0GWHWLZtjeC1i/lX1Q4R7kDkd/WmqX0EQKTgpcuK2LtY59RfNO8hrixba+fG+4PmGXfHu5G9iMkVcS89XWcfA6W+795iB1wroBKtPO0kRlfNMUeZL5Bu68r+P8gwZIvIqz1uYwZxdLgnLo+agQeNvZQgyNCUkXM2zJPOa8hydNbQc4esdl6G23MkkI0jMlt4KanQ2W0GlLfep875jwyC7XsgTFB+qXcxksm+tp3AAAQAElEQVSewdQg5OyIH3npMhvAZNFzfaHfA37A5AYgRw9JVl8iNlsdx+c71dMcl/2UqU+JftsWSuciJ01AG2QbSZ3IPeDbI9aF3hbU3C8mqcFqJyqGVRxj8rGuc0svkgB9Tton53Gp9qhVW55CUsjBkrsP7sT0yHBJLa9Scy5ttj0OEfNGrT1m9SK2edKw1S995mlMRp3zLLnZFJNXQgH+lYg9tPtKhBzcw5qIUI0tlnuxvU5SeN8FtQWbTj6WCN/TnNjt+3euoc/g1ki3ct+Kv2WX5wyirmqfpI30Mo6TooK2TBOgfQ34gKPxM+eR/Tv01Muc+rG5litO82fXRva+z7Rh/Jm4ETMYGAwMBgYDg4F3MTDyDgYGA4OBwcBgYDAwGBgMDAYGA/9VBvwQ8L869W+ZN3yDdw3uB7kBXp3fOSmbh6ak5qUC8r8CXj4lmHPyQPtZvItDztMe5jpvCmIj2jHmjV5iVu2LdDqS+1Fv00oKXjjGle2ec4lPj226tG31X9aH73sH631pJ+6Nv8MvUyYvKdFnO2Wmk7Bm782SoRI5lO9x2bwuHTi/UZLcfssN97yCLVfn1p/Wg5MjHNV65H+kP8qTel7+ZnvILQP9Uu/bW7/Rf46B8QL4Od5G1GBgMDAYGAwMBgYDb2FgJB0MDAYGA4OBwcBgIOYHeXczgT+4O+C1jvxtdvDarCPbz2EgH3i+q6J3539X3ffkzbkh7/H/Yz79k9y+/dA04Q6sQbzjkBSSlpdpbsZnNk3O9wC235j6zNifjeVFMDnypcw1id8WvPhtKNHk1uOdfR5Ng8fHYEmBxyMvI5IzyeugQ9XzbSwTA8+JyT49Up+yt9G+HHHVYAdC5XEYk+Y14JNjwQGx5EhIqteH1CT+NZ9/Vlh8UMzjZS5s6vSSah7iF8x8/CN2bhOyxX2vvLZRz/WlVif1g5zPUjO13gW+9ekanM/HZZdafsV0ycdOXqnzd0y8ffN4Hoe5T4qomN4+6BjgaQbkyB7ujn0w8CYGxq3gTcSOtIOBwcBgYDAwGBgMDAYGAw8yMNwHA4OBwcBgYDAwGBgMDAb+DgM8387Z9O3UBa+uEovyyQZ5ngx9R5jL4eXTO1K/K6dL3k3t18K7+meVjFOxuybuy5rxfp8Z4L6o3+HF3G5Vis8Wt2LSnnHZ7yW2vn9vmziw6+/zjG0PYdtZTO80G3pVtmfThTiyp/6m9MvcTEppidS9VNa/OTdXNIvo5YODEfpgyPe7f3MF3DvAW8rg/ILY+6sQnK0eb6ngzyfl3IE/P9FPTnC8AP4kgSN8MDAYGAwMBgYDg4HBwGBgMDAY+DwDI8Ng4D/NAE8vekBG9mlvkbaUW/sX9Cc/txoPFL6A6G8ZIh95p3x1EZk35avzf3U+XwxnT+23/a+u57vH28x/9zRvfCp/WXcGpEz9uVy+sSvFZETd+rw8dAfcqabY/v+7mv9v3sxTw1904MXvAr4habwo9RvSlND8kmKqsngMeOO1bwm+Scm3na282OsZsjthh9hElfC5UEO4vTHzX3eeY3bgHANJEZNaXX5ZlzzPbm8TkjzsCnjpMd2w97577XhgM+VnVwwcEN7npR5J4ZNrX6Q5D0X9sSEiyJH/PybtBXbd1c8x+DmNexFcWbXBQT4Yt+w11n6LdFi/9ybatV43+rnRjsnKHWDrETMHR1IxBYgcyL1yMj+gri9zZkJW3WzDfjr5vtIQuWWeWc5iSd/6xX3DMc7uEeMQ8HkNwUbSKp0T55oNxevAGmtoOSWFBMLSnHhc0xVHiBtby93qP8+BDhyMUc9DhE9FLOfIOvm8TsZHKD4izu4pMW9JG93zMSM8tTPEI1veDImpg1DBRM9QBP8XsEV84cY9/BreV4pPRn0Bvi+vjQtFSWUvM6ZSm50hrzKQq++q0zAOBgYDg4HBwGBgMDAYGAwMBgYDg4HBwGDgTQyMtL+VAT/w+62lj7p/EAOsI/CDShqlvJIBTi7Y5kS3xdbnkb5z8ZT4kZAX++ZLjHApfmURyM8MUXN8JsFTsS6+j/ObkY2mt0Z9SG/NkbTpcD/KS64a5LGr3DvYqX+lsOfym3SsnaxX8uSycyDll5/FQAK4BAfut9UMCbae6EDq+3bqLPNc1AXh/nZP+1Zu/Q77jNvjyDF90p79PZk+VaYDHdrt8uW8NF7RgdVOax/pt2+tHOHCi8B6k4CVA1/U1dcNpMXR3uo8sv5VPaTs4Xy+6dFr4cvv9uN9LxJ9Xutnkkeqg1BFVoBtRn1BmvohewZgrEdvM6vx3vPXj/a72z/0BfDvJnVUPxgYDAwGBgODgcHAYGAwMBgYDAwGBgP/IQZ4sAP+Q1POqdZvAvspzPMPFzLTkP9JBrx2lnn37UU5Gn+Xgf6xbra3s729KHj5BebXNdsEd/evfTtqz8aYCQapPn5hefp3ilP9Ohra58CLX77FmDl5CXUt0zS/MJQU0nUc5ZHO4/CzpubL/OheDk4x6BIz3wQ89Kj6kxkC5luWfP6g71I83JQ8W4M8PSTrJwW6vo7J+h7umquoCDbXRkwC1TVUPxxIhDSgJeHu1b3Gd2NSa9NdhtnN82l6qc1PsjSIwSK5P3ne5pd1mGtdsr6HfbBxDgCxe8AG9myv0FF3xUG9nx2jlJM5WyGZh2kKJeT+At+NfOKSZ+Tl+HY4U277Z8bReSMDX8b8zu8J9WfoN87tv5D6y87fi8iU8/D3AoCbX7JPXzLKGGQw8AgDw3cwMBgYDAwGBgODgcHAYGAwMBgYDAwGfhcDv+0JzO9i9+9W+wtmxsN7XoD8glJ/YYn1UajrRlp8aneOnQfst1JybsHWz68Y/cLHRy+Asof5RROx2Gu874OS/BJQtfupA2N+IgE1XcMnUp+FespxDWfOj3RuzJ+Xji9g+ZGKrvq6XK+X9uKvOs7rQNJd6wEOa9z2oK2i9SXFZEjNAT5iZ2t1HWZ3zV7jrGU7sl52Uhyq8K9wfDrV68H9lKm/Jbd50r/mcW3Z38oad8W+9T/uwxHAIyVtUOo5lGQ5GUJ5A8V2YLG7b3Ns+7tBQ3mFAdhObN329Ml4ym3Me/rdaBT1nkF+XdaOlcg29GzRTyz9Uva20T5nYDrvjt5gYDAwGPheBsbog4HBwM9gIH+R+qtSUkgD0vdw8DNW+X+3ir96XY95+QGeH4D9dB7+zJXHS4YeObFe90g74/fkXp49v3t0e7l63UEO/om1a8gwL0E/TG4PwPfa6fddcq+mXvdddX3VuLfuDxGKqIjd7Vb8LXvU3IwR69Z3+/bqsbTqi4DuxcK7+suAbrA+6qKmPY/t5mancLBRL918hLkovqmRdRzJW2Uxx8+gz9/y9Jo4Wx9ZY3hr7Vvn+0NTNCgm55oigm/YqJwsT5GbJgXIfKnvpT9RfSPrNZftfr2nVVI2F9n7XWsvAW7I9UuKyYiDDVuiuUxeqloQAQPHKL7334OjPL4cYoELgOEL+NQtPrVNfWYXpWPqLh+BRe6SFYZkfysdevaS2fRYG8H8s41i4XfOz3lGLwlxhjz/iyyuCzh20dGedWfB7vAN2x5WLTt15IhZu4sNkP2Ua5DnagK9XD1XVW49dNS+ncm5BeP/s5PDapo6X+ZqOCROzhQ+hmWLdcsGh1T/wge710GYROYc3nqZbatdhwPdII9FpHRqulFcBAjn6oGux+TxeoT7CxxryuvcU9Zc9skc6XvZ9/kjKM436qywrZ9P9VKYnVNF8c3iAna60PV+2GdwLkD6R156AW+G43wjiuLCqaMhonCu5GvXcy87COvshGOF7Nuj2sKb+efb8J5MBP8CgedLm3PdYH5o2LXfi3XnCNfYo8VJCkm2tX6fg7ZNttM6R+q38twrHNvyx2aT9vUbt1j4nnlnaffo7U7p8VrIhxMRYlH3tNWOD6bHc3bj6l5M9Sk4co5X18l6NZSo8p9llClKFud27XsgzsMa21ro7kHzft+xrdfiuh+FHHMNLZ/MwzSDdvE6P0I7c5OpnoKY6l88xhX8C8U1vI+565knr4ce172ft07Ph47IwcBgYDAwGBgMvJSBkWwwMBgYDAwGBgODgcHAYGAwMBj4rzEgTxhY/MQ9H77+xNpGTVcY8INVlhW44hVH5xc9L3TuAfnxR0oKSTSfhh+JPx2bgbfqTr/nJXN8FGej3d/ZDuNICaUb7D7XiO9EzzflSKrrQJOlsdQmtxJunu/N4HdBVrd2BDLu33BPOIq1lGvT3YudsbCX4hdYvDS88DhWFAef5+cljDXoZ0StPwtCxu5md1+LmPBZcanHZ0Wzw/iqe0crz6OkoH04hmzp4e7xno7HHvdb3s/B/bUMzy0De2eHs7/1G/3BwDsYGC+A38HqyDkYGAwMBgYDg4HBwIMMDPfBwGBgMDAYGAwMBn4kA/c8ocIH/MgJjKIGA88zIK9rSSHp+SQj8goD8Jq44vZJEy+qSIFcvsnkN0f088Ud7UT4ab2kmO5EeJOYhxsHu6S6jqQppGyvkjC/OgvqoUb692Gy21TjiE3cqj39UjrJt+6CczBXQf2S+ZkMy1l9IYirbw4di1GyPzEGfVDPq19uwmtCtp+BOLCnt448b0FRhCEp5AFqrX4ZewIorJP8YtVynqJb9+2SnHMKaXKAjOO9+TR75cjjt956rHp49LUjKSQjPiwnw22FJe0e6FbEsr2q8Sgr23FddIDUb/NhA7O9Lri5XQW2Dj6XVb0cyOcrG94MeS31gGawuD/ZkBQSiKj5NbflfoWqva0v1+NzSFtq+hjbEwyUkHlkSejuaDxBC6BVMZ8HzkkPSfW8Ne9x/CsM5Ld+v2o+01cNNMYZDAwGBgODgcHAYGAwMBgYDOwyMJSDgcHAYOC3MqCIU4eLaXQ2/N5t57lj8SBPYVMr9VY43639ZAdgMfbBwB9jwFeTvLp7hHW7+GNT/5Lp9Fx+yYC/YBC/nHGVyYyb37pnHVt5VtTWmP0zp9sdfwwdO2VOZOeVn3txNbgL+KImZVLbxXAYUuma8QGp+rR0fl4gnefxQGcKO9HP+1r4Hkf/YWTelA8n6AKoaQ+dy7bJm7flXrw1fmWf+SeeGZfYZ+LMFxyAZ8K/M+bHjW0u61q6p7D0tTT3Mm5F+T3uhYuj64jIC+NQfAED3PcSl8PV34F8aSIvrTd+/9sL+GIddSfGC+AvJn8MNxgYDAwGBgODgcHAYGAwMBgYDKwMjNZg4Fcy4Ic9pxlhuczBDwqyXX/pzk7KN9vrmP4t//QMutqy3CPZu770wfXRgEM/GHgjA/W68aJepMfK65v/z1FSSCtieWTLY9seDhz7nQxc8rZ8u/DkF6B+Jsu34ooPiVuJ+3i+ESqt50xym2/eWZbi/MZpxmQduJX/ebtvyDG5JM3wCvKNsxjU8M/rCbD+imsBMdlX9gMXA7d8ESmbw+TYHu563caCeGKrZ0lzHVvpfNitjmvAB8Rkrxl8Q5HzYEK8+3xwzku5+BZzspVUXwAAEABJREFU9bHNBocrmLEDop5r/CNCUtR8+EXbJOsMeuTAn/Y7UcdxTUjOK6CdyLFVtBB6CrfTgNx0UT2CNpbTezH50jFPRG+TcjYMGZhnFALmNnxKle1Z0wuvzRNjWOcU0Azc29lxuBO+DpzVOex/0ba636kdVF36187hQV57gGn2kBSSMdulKdQhwvPlvHp9sY6WWA9rdRQfCsrotjzHnUpzflx7SB5bneM9TeZekYy5RufwaY86NDW7TzvTlVpnCUlnSH367UlJVY2QVOOdznP3+KWhOlw5bP2dxnliQXzXVnn0JGJG9lNW/Vpc/cavdWY8EmZgddi0fOf3fasY0eBh4EKarJBvbe2+twn7893vneDJwwOLnZ3rCOyYqgobqJ03HxjnGvaGT//e5tXWd0d7MDAYGAwMBgYDg4HBwGBgMDAYGAwMBgYDX8LA7x5ErXw/y4n6EtgPi3icwC/eMdvCW/8A7l12xgAe7lM7OfawTdpNr5oypnbGYTDwZxgofszLFf4I/szkv2AiPa8ern4bEZ3by553m5SLYTS+m4FHTsk13+0pP5jXUYr6uXoQ861qF0xtRzXUafvAy6CKG/5HebZ6crUXUk7Y/zCydax9KjT880vt3n0g993Ob3Sca6/1m8y7R6L+xBrEy9C111p7urjJa9zYcmzkDderZuZv+JPqqtswvpQBzprMOWjXGmsPXBmmrtFL+/j5+ZKTr9Nw7SQuR+XcpJbf7UD2kbfs+HwnqC/xw14AfyctY+zBwGBgMDAYGAwMBgYDg4HBwGBgMDAYGAzcwwCPf+7xGz7HDAzLYOCnM8B13uOn1/vb6tvjdvMQvT699KNL5CemN/F1M8drUkgNkyWQZEvb+dYmaL1YfGPesO0B8/6LIiwNDLNFji+tNUhaxpXUgu844tqDF4E9tnUzdo87hni9i083MwSfTc65zRycC0BfUmDbon2bs8QiTRYxSz+/8YnebXK9Ck4ZjFXPid8/8I3Q0zyG5Ho1xWTkePhm+5qUiA2vH18zcWsz+dXFvr6+1I/nWgpFVXuEJudNyG35tZfD2zy27ZPnluj4JWeF/S3jJVurPVx/hIuK57Y6j3oe/EpvnheZ0CMbyJ9omnos1GDUzvEh15Wk8L6AMa7hSsbV5JeLxUkaIqC3gjnN85EYl/n5nCy+xXU0/ZpstO5jQHZTyGsPRCge28qZO/cCzp80haQF6MCZ8+i8iIHJeRJu/sFdXmaAWf7B6Y0p/UoGRtGDgcHAYGAwMBgYDAwGBgODgcHAYOC3MOBfqo9KvWKqIe+210HeeLhV/xuHHqn/CgO/ZB5+DOtKZdyz3+t3T67/is+Ws23/v8LDmOctBl71uZMv4m6N9w6737vFMg8aKJaBUCydNzX6Md5xrfX5XzmFa3mZB/jseOS4Pc75yzhizsfllDb4RStvYc/NN3qMv8VRSDe2X0LueXUee+aX6tqcX5ryFySD4USs1/bNyjnHN52Gww9k4LeeufEC+AcuplHSYOC/yMCY82BgMPC1DPCLyzV8bTVjtMHAYGAwMBhYGOAhzjUsjt/UuFbbPbZ3l32rhmfHn/OeQtFAIj/0sd5HOmfoHxDwN6/TmA/IeCaYbSeMbKd81E6Oe0At13CUI+ta5pENyz6fu2P/DzNQSn7ra1/eoiZfzBzJW/HP2idfsGdwosnXNmB9u+udK/0aeLx2zY7NaT6x3+L3pv3kB9RX0V5YPMv/Udye3kslKnxzqdJ1SR8hvv00f9PwE1Tthn748TyYfFJ7cFenT9AkBYh5K9RnzN1qw74FdmqP4Dw3iLlUlJDHLJ5og8/D0i4R/LuSV6BgbU3zt/pcrevh22Kx2ayOHhtz7NW89aFP7kRxQpceAFsPSaFJ4cQVnokZtkenqzZZ551cPayKsC3jbkp8yS1FHTciGjNN7q+zfk1HmHZH6QzSFDKsrLs8Ro+mDPNfrsJFRaLmm+8hYQnq2J6k94AHSfEhxj6FRbAVO+FOG0x2rjqfB++Oow4sCrvGZOcEYwCJ+UUUBxQ7lfLP7f9z0MlwwgC21x80FPVPLUC2r5CvxwiFsHkcpwoQ88YwYO5atPzoekQoYg/OGXdt1Jtw3W5SR4M7d+VwnMurMQsv+Tm1JhBzXbvR5iHLqWqLY50pihPJvpKiXhzKXKu0ISJsn0HoPlpMhAus54Y5rWAs0MYpdex1rXuEMrURHDKBCK+r4rVRml4RlBnzJsn9FbP6qigUbo9ZuBXO0RAHGzEN4ZovncjVw2UtOffalxnONX2uh9on12eons/JHVX4FAeIcD8i6Y/JxSkmaw23/9kMTtbA+L8S0eN0igDkKhyWcxxuce4V1BvOCWgXXxsNThb3baWwNlbcF/VzvNY17Tn43rTtv7bSyemAxbz7LhmJ5DKoY8Orz5jPl2u0fs+eObZyHuZhUa9pL4MjufejQw7Sf26fzzY9hhwMDAYGA4OBwcDXMTBGGgwMBgYDg4HBwGBgMDAYGAwMBv40A/oDs2MOR/jp06Pun17j19QHE+BrRtsbxU9zOzW1XEO68k8C8/Ihkfp3S2q7awwcwW3ncw9i7kFG4ZvthyUvW+aH935hExXxZRvvDHi5wKufHFR+8ZTt+yUkgHsiztfbecQ2B/0tMiL12e/ltTHwy1hk9pHPIvM8Gv9s3DoO53DtHbeKX/aV6syY4Nj3ecu78j5eEXMFj0d+dwQcgm0d6MCqP++t+rWFxzWsnmctv/A964/OYODFDIwXwC8mdKQbDAwGBgODgcHAYOARBobvYGAwMBgYDFQG+OUf1M4LDrdy3bJvS8AfbPXv6j86Fv7gXfWQl2c6yD0wNtizDd1g4MczwOIGbyq0+NHTr70+4CXxJn7enfYn8/8N60JSSApepEqtLa0yHt68vgMcB+aLkZNfCJ38YuhUZYkmT1UeR3+v5darva+sDh4rTo9UJZeYcPPl+ztz31+sl1QkiJJU17n8ghmg24esTrj59v3RAbI2ZB9Lv0dv69rcY0Dg2+nvbJrGzrPEeT/clzEdovh6BzG2v8fAsq7kuQGLsb+FgfxG8GuTT06XcPMP7ss3h//g3MaUBgODgcHAYGAwMBgYDAwGfgMDo8bBwGBgMPALGDi5xvpPbFmOfTAwGHiUgfFQ9FHGXuv/e/jPl1cpX8FDvXebAuQ2X7GC5/cJd9+217EOs7tA29JnK23a3YuJ6rHr9EllrcXlwdEnU31zuCcxV6DNC1HTWF+czuYnxZr/KAHj9DbOXd//3vZx/dQNPldfXUlOgbSIUjm/n4NtfeTZgrz7+Hz9mXdbB3rmsgINYG4NUeeK7ivAXMEylmk66y+Gb2r8umFNoNerz6Irp21xtrMmwJly6XDvLPXf4t2Lnd2qfW4P8YUM1N/wPB7S4g/vvOb+w9MbUxsMDAYGA4OBwcBgYDAwGBgMDAZ+IgP/+ZraEwE/T/BDA9qfJYQcPciX/b69p8O+Rfql3Npf3c9xUpK/b9PvkbaUve1FbV4YgPApWv7zLx7SgH4Mauj7oz0Y+PEM1EXtKlO6+cq9fuPUj5uqZIxXJn9DLq5p+QFg4uxh75WHtm8o5SUpK++v5z+/gXMkn62d+yz4V07RAx14Ji9x4Ci22iaF1MH9kCOAxfFubus3flM2T16ybMEXVf85afFLRxDTR1xCER6bj5JdtPR+iVSuon2buNRvE3+mLSmoB4i6PKn2IqtcHX9ZF1t/k4BtnsanhKSQDNd1nEg2bWHVwc7c/MNYnduBy0a9zU3fGXyr8NSd56jd+LO15mPc4jUPquLGQZpCM9K1Hy9155LaGvCNaG0teaa5Xt//Yn8rLbAaTf3s71nM80Unkbe67BzseHFPNRf8j5vOzdqomLmwajOGfW1bE+/nW+3UYvhiKqf1n/wu5eS8p9A895SpX+NbK+ugx/QanDcAWjgo9Xordj6Gx/X87dKCnjxWjriW5nmUWbZr3bW4LE83GM1ucXLBJ49Fm7GLD8Cql+9OXXOWWlMxz8CVdP3qcOVAjmvwdOIarqS+y7QdexlrivCS8cHrrv6scC7lwK065s1L0C37+/zXHNGuN84J5y3swP8PL5+7iHq2Zv9su3vnLsn8rCiu6x7cmf5lbj8j0eP8/oy6L6tYvuHrZbbXzggv42wOORgYDAwGBgODgcHAYGAwMBgYDAwGBgODgbcz8KsG8O/UkfhVhY9iBwP3MvCfX+AQcC9Zw+83MeDn60u5J/kRu7Eo3MCecPdH76zSHn7aH2eI12+M9zsflXOiE+e8+D1JpW3VMkv3ZuHWHXvmRt7hXl0YANSOf65Y203zriM1AvIjeSkafklHv0Ht7VTrXBxfXeeczy+ozoq4GPeWwnn6N29mdI1gnq3HMJ5t6zx0dH77t3g3jna7+XWnR2/HNlZrcwwWnGNn4da79jZnl+NaNmPcnMTGf3TvZgDWe2wDH/984Qxus4z+exjITzfke0b4KVl/yAvgn0LHqGMwMBgYDAwGBgODgcHAYGAwMBgYDAwGBgODgfcxMDL/KAb6Z419+6VFzo9H35b/pcX+wWQz/39wZremxPuhWz5p5wWNpPgIhXSJ+OR269tYn0z/lnA5Kw+OgZs/Y+eNys+o5EdV4SXrdRsV4a2tt/YtTHetb2ex6f1qcn4pKHGWw/ZzhDd8Ld6yyy+dwc3k+S8aXDi6btZCItzf+DA1SSGPtTFd7TJvvqFZlm+w+rXu/PkltXzYrA13Y/IhQRzIfsqrA77KWLnSq7KNPJ9kgM+fRKYqXivBeYp2Pab+fvno+WUcsD9C8X0A7Fv/uhZeEn97rszyb89wzO7nMzAqHAwMBgYDg4HBwGBgMDAYGAwMBgYDg4HBwGDgDzBw4+Hkj5zhb6z5iMi/NJejOX5OP7/H2U3Cs3ne6Gj6PI+8BOLBev7TrbsD3qncq3lysT3uTPVr3SqX88uK5LSXr5gY+bZ50IGtfr/Pmdpi3/NIW/zS8ch2TW9q6hdqkdf8mi1rbL29Y6mJ8FutqNAX1wiwoEN+FtIUMu7N41fYni/1ca2CeyPv81szMsZ9MenFdUmb+STovw9rte8b4zizb0UhyeAcIgFtQFvHwU9aWHfgyfCbYeQuHG56PudQ6jX0+NqKeD2XMbY/z8D052c4JjgYGAz8aAZGcYOBv8pA8Q+LPxmSQvrv4q+uu6+a109e26M2Pw65cf/5qnXy7DjS996bnq377riiCHB3wMaR2D1s3M66+J8pNh3sW2xcXtbdjpP9awOkTy+v+e/Y8p/+PIViD/WcOH9vS52sT6RuZ4iq8uXnB5I+xX6ms9euTt942Kup1/nyi2v4xtL/E0Pf+gz7PAm+/wToMvXdvt25ZNPPK+MapI/QzgP8XFN1fid/Th0gx/ly6Ws8+EbOjMs5tpojIOga4urGS6TP4GpyjLV+6qPTwzekAL3ue9p7o+b/WycppBXpm/fv7N8jMye+fZs+pxsJZFqmU+kkAsUAABAASURBVAT4UNTvZMlcyYtgwmj47AdrV17bgDjAC95T+UezovVLpKxKHzTDad1ad0khrSi+Ge9hm2/NsLbwodfH0weeYht6UkSHRY9TB3J4EuGpV62kszql1q/G7iDnBp2qNtGB2rlyyGsjXZa+T5hPhz9YfWZ8riIUsSC67UjfuXRNTyMaeDTu3BASlh6D8RJh3SVi3ghygH+yiAr6DXLaCpeV48iKxITSWehbnO2Fwa3BBTtw9+69eC1FO+s1pjhfQ6utKn1oOuq3t001zHp2SaG5Xvor7Dh3iKdJXCJCER2O9L1P39ZmTHcDxLL5HHlNBLCOGhpyDsXXK998bn271H2btyp92NNLbQ69rY1B3oa0pXSqum/Pa01lC34Wy575uHZB8pQyotWATB0yYgrVz1o+bz+Cvg91Zyy5BSwe2iWFBMKyIeZNUm0h9lCNPkjNz03nUAVtkKbiSQB0PdBdx3o+nWIJpQ0WxUsbXmu+PHz5eHDtQpLnGQsmRXBW8v7JMuUz7J+L5MqxqEsXfXjr58w6SNg075NlD3e9BqKCdsOaxzXX5BnT7M0/dXuy+WWe1vOUXXDq3ilzvFsyPxe28lbcuT3n32tTdyR738fbnNdr/D2e8bEIZvVYxPAeDAwGBgODgcHAaxgYWQYDg4HBwGBgMDAYGAwMBgYDg4HvZkAuAFi8ZSc3eEvykbQxMAhuPDx+hDlApJ/l1wf5Ew0UV8Hj/GOH7cPeY8/nLJn/ruicYO+8p+vtr2/7xdx1zo6H5KVGvozgBRwv+QDthhZ7e1J+n+E6mvf2CKcR5FiBDqz6+IKN8Znf/UMVv6VKmKmDwH3+iTsIsJo6WlyBPGv6vXjcvh8b/mLZmNMxJIWkxftaQ8KvQX47DK75n9vW+Zzrz3sS+c919/ZaPclZiyo73DXL0ZHxQbOfh6NPNPvZ8a7a7+PhLO9Bh+Fu4SDU6ufqgE/gBG/ZyQ0ikucmOasgPrnVF5jnJ/WTGUf4YOCYgfEC+JibYRkMDAYGA4OBwcBg4G0MjMSDgcHAYGAwMBj4QQy05zo/qKBRymBgMDAYuJOBw2/+3hn/w9223+B9pFxiH/EPP9nn42Avhmf14HSK6L/Nc/ILsJMNvCzoISmkDlPXtr73pb03ZtajHSMxjAsw00c+C+K38ESZbEW+sFh87v0mf/HLW3O2xN8bdziRzz3KXur3ufZpOxzlUUPxOjhDztODeL9Ip82Ly+w3KVNf4uTFljkvEnQKfOiyFgBt0HJNoXmsaxL/LYoLb/mKX5qXkFiJoHlqzksv22XDQ+oj8DqGh/IYYbQX+hnHkGAbKSmk+l1Lm2ifz3Nbh52cuwTzKR6szHWiB9k/kvhcg2YukMX5GYfzB4rH8sxC9qENqt1+k+cB9nIX29OvOEffpr/A1xfxdo9QnG1OH5rOlcWOW5wFPdFxSvPrWZY1WB62xzStNlp9DfR/EiSFpIuS6n2Ma9vzZM4XDrOCSL4FDPgcAuh8O5w9zoWkmCqmKvNcn+bzHmN7AwMsyMQb0teUx/m9hPiIb/Bieuf1QBW1nHEYDAwGBgODgcHAYGAwMBgYDHwJA2OQwcBgYGXATwP4p8ESq2Fubew8ODj7hdFu9C329038hdPGfpSfMb4TF3Wn4p767ZPuR5JnZ+DIPvSDgcHAYOBbGODpsXx3ArsF3HGD2437GmV+tiH3RkSf2LN/Vpe5kbdy+flrexC7cZRUXwRYnFmkKSRZByx29v5zc8e8r7ozqHfr27tJcdga9nT2Qb2HOJ6mo+7cIflO13O3rAitrwfE0+hzPZskcyCfzXE9Drrr8rpwK37R9r5xd4abVW3MVlOtbtZ/vaAGwAtFSSHp/iI8DTN44W/1cv3f075IsFU4CeOAremhvvNUf8+RF4QK1e7eYfo4fwG755O6dilm8tSuEjsvpFbNJ1sH4Yzjqg+sTS0dz7l5/LzjPrPcuww+1w9L3ptrW0Xk3OIwzTD8WAaWc+hTXX/vRnbVYqfLzy0J+p/B9JngETsYGAwMBgYDg4HBwGBgMDAYGAwMBh5hYPiuDNRf6tZua/mXwNaI2LNXnX+LO23huGqbJc+Haj+TpbQ9m3v2qtvm/gl9111rm+XR/KrPtl7H5JxT9ip++U79kIOBwcDXM1CvW1+UR/LrK/oBI/KAuL70zUeBXU31G7++0VVp4jrTdzZ5WQBOfqL/z69SAP1EX1ue616Xbb4p1SP1j8i9/FnHVlJnRTnFPwPGieezgfcO8rkQBXlOte3+WovPw9pZWuQAfFYtWKxXGg7ijPbY87ZbhIvTZE/vYdAGYX0FNmNyH8TJUT18nvwm0epSUWPsSw6w5Snu3ExhnMHDZqi0zxd2TQqQ37CjDQrJzH0YUoQkAwkmtxviyzYm1GM78GQFkGXCzTv34vMCIoiNsw091xeymBeAg8R4Ub85OJkfdAB7gv69cAnVVVJ4n9tTFBvW8Yv77du61eGThzLPR55LQwRje0iPE2cbOhTIBP1bkNp8kiPOItc64Hq/huBtc4d/cYojnHyP4PbsE+I5aCmLOUpTyKAGAJ9gcTprFK/64jSqiFB4CvHZTSIPmK6mkvDR4pNc78nFyY20n04RidRJ8hxkr6hSUkx+cy2p9qPbpFVXnKChOUjNZuG42EV4azGcaXdesEttXFKRlbUD+N/gewTUGh+h+J/x4TUhKTjn7kb5iJDI9WH5Udf4yQuQtYCchF4RzgGKfx5o8JpY2uH1MTvgVBHd5hPQ9b6z+d8Z+9r54HwZathywnqqsP2fzyxrd+vzbJ+qno0dcYOBwcBgYDAwGBgMDAYGA4OBwcBgYDDwSQb8+/6SgV/VeZAQ/uUvldgTqXtEEpv+78ifue+Qb3Fhfol7B+jorSGPxtegcRgMDAYGA29jgMeAJEcm6P8ucG/NivlsA9lHYk/QfwUqW35ZQK7MjaR/D7a+kkIyJoUbkdtkHcj+hbR7/cy1AWnx2n2TnzFAWF/RjYaq6+43cTLIUUG7w37QkdaBtQjkkc+zes7wfuwrH5jvj9BrXYcMP6jvtWubuYNV01p+gTOvz9bfHltOSSHtPLa32Rm2QS/rU9olj1rzz+P3NVz6r+7vb7kSin7/QG8foZ9G8QtxXgbmoKwFifMAUvt6SQ3g85nbeSlzslk8nVa6Pe/PjvF0cfcG+sWtX/1F1PtGbLbb82sBvgBb485jvZvf6fsfcjONuTa/a9b9zxq0QV9L3+dnJ9DbH2nvfJI8Ev5Z3xE/GBgMDAYGA4OBwcBgYDAwGBgMDAYGA4OBwcDfZ+A/NEM/WHputjwABM9Fj6i/yADrIXE0v1v2o7jfoX9kdjzQ7dG/QPnsbHn/0KDgxW9rR223vkJaUb/J6jcSfT19W1p9JcV3bpra+JLaHNyX5vaRxGcH+/OQ1Qk3X7wXvywrC9ev+1bqUZl+tRWsLQ8bbVxeskTVoQfFxh7kKq6x2ZxhtqMHZe5LU8jY9vGRFN7rmqOfwJc2uQFtIOdJ4HMN+JdaH/z19QlT5P9la0vtc2AsQFzZ1L8dF/9rSH/mB1yKuQ2Dehq/23h8tuMf1ZGx6ziTeZyqmhga9Zo9eYYbVJvnhzzCUWyhyDmIsYvzAOoGE5O1nXavp2/1smMrzgWwbeG0UTH74OfmEr9tSAppRdpb3OM/xDiV80VFeMs859KGzS6pambhduu7cffOPBt87lx6a7dwSa5JrfNNx3yRp/q1cPn9r9deVbb1R1mSvB5XnHwye+7ix2z6MZU8W0jPa163z+a6P45zDe6PeKXn9438ylmMXL+TgVH1YGAwMBgYDAwGBgODgcHAYOC/ysCN35/9/OJTzNyKv2X/1OBfEPzZ+j8b/wVTHEMMBv4WA2M2DzJw9CFxpH8w/Rvcua+CN6TeTelH/XHiSX9vrfSsVdRub/8PtHmgzTR5yJ3ygicMM6RzlmoPXo3MgSvtHugeQ818GELd4NDhwFD8oiSi5WZNxGbD3mNjfr67LrMlx+QXrnTypZ7mProFjturM+1Za/avyd381wLusMHkuiQUUsIvY+d45tfDLrPlc6LN3eOYo6NM+GDz8kTYmf1KQPPyveK0i8w3u10V+CauOnZGSZHVEduZLpv2vVTua3r+ae97NS1ppXYem+bzx+ITALaZrK6qJpk5qKqzw17smcMP7DCTHneVqCOvQ8MccMs+u1n0NW3bNr94v7+uFw/80nT1HgxZL816PdkXD3dWzHgBfEbH6AwGBgNfxcAYZzDw2xngB9Zr+O3zG/UPBgYDf5gB/sbxO/GHqXvF1Pjnmyq6ZHv/Elj/SyL2W+jS1eY2viq7w9Z+K/9327vSa/PR+mtQdziK71x2mzzQuobdoF+kvDa3e2y/aKpPlbr+7OcHzl5ECycn9xO9/sG2s7guB/n4zM57kOvwI6/NN5t44XIvDmuqN4hTlPKvIvhnDheU+GeiQL33+dnhVvLfq4Kj/Ol/ZD/Sr+fL83YNt/pHeVJ/L09HfpnnLlk/pzeP7Pj2EPqLBKwZcGF4i6Ln8WRel/Mz+eTOkFRfHE2h+AgF8NuXAMT0OdCB1MW8ZZ+ZgRwH6ZUWvuQCOmgD9MXjAkk1S12aDr5H1oDuICkkv7zxHKklTbzTkxMWX2wg9ZN9geS4aQbtGenH+qBdnDdltkMRLvcM+IBeX/18LWsH1df6Kj1GxoVrAkvfdUVFWCj4Uwc2sTKZKorJUO2HC9MZPP3YQzhTHG7OUe3H0iVHhcclf8z+VUfxF/2J5WNUY+RWHAyyn5L1R3vPlnpsCXTnkCvwymYhuCV5dc+IkClWsKnaI2TZEBE2tbzlol7ZL+7c8AXpnu3J5xOgZ55tLBNpBT7AzbrTBrXjA74+wW65SI6uR2L9n3w+Tku9md8uIfsgAW1Auwc6kDrG6YE++7QTqWMeIPvYaSOBS1w4p5/A5+Q18M93CuClHODkhdRDLBtfL8VrPoLzup5P+byiw5bX7ZK/xpRADzQpQNppA8asmA059iQFCG9I4OayF9cJUiFRm8fo4hbbFGFzgxS50QTZR2af3HvAB6SNdo+tPvsuNwC+6CSFXBRAJwlRgZ1Gys6E2sAXuOk97dKqs7ruOSYd6dKO/hWo59Dpt/IoN3WB+rOPGycHcu59IUU5nYxcO77qfInCBfZEyzuFHAe8jOMScrpSYbe6vlO2PNgdZmXrs9hb5jw2vetxjdSQ+lVObvZwN7JP+xySQlpxbr2/Ry09MrLX0V70p9JxetzGX3J9YVjSvw9tzu1eIIfs923Y3X0K5vPT4sIcip/pLGkniq+ZbGMvDgQ+yZzIYM5gd5ArSka9Yh6mwcBgYDAwGBgMvJyBkXAwMBgYDAwGBgODgcHAYGAw8DcYuHyeFn6uFP+tbY+EZOCaLX2GPGZAsynl3P2FghmAV5XOQ1DwSD7G38MjOSLevKb7AreFpW2r7/ql+G2C+8UPxC3qA2PuSaXMdWeOWUo08FwGvKJlAAAQAElEQVSBawMx2OU8nrm7TY9v0wfJzxDbbdPfj6M+sDpv/dKS+tbnBUZr7R+x99j3elRLDX0MfYXqw/sILTIe3rLWewJ3Tt09YVd9pHUeR47MryFCniuIi80vYVgss55z23C+jtDhgitzL16/AN0e8EF/zQf7FlwP4ELPwKGqlpqsnfkgKSTVHvGJqrjjIPOTbll79rdy+xJ4a+/75E2gn0ukeQFsiQvjkwr4B9vwUvncas/7UuPzXPtf6j0yf3yPMHOGeW4uYtEtjcU0GlcYqJ9xPlxx+S7TZ87keAH8XWdtjDsYGAwMBgYDg4H/JANj0oOBwcDCQLnxY/xn7ctAc4N8YO4OMRgYDAwGBgN/hQE+T8Bfmc+Yx8IAn9t8SwS5KP9OQ91zVtrgntlJCqlh6y81vdTk5DGAto6bvqSakxcYPaTUtwDJ/cmwDPEy61+cCiiWxS9KDb98rS+K/DKkzGjRDx7J7xBP4Tyv84saOtht3i8f9VILxlqLY+mv8BzaO2NcfiSKXwpSGC/QaANpChmTz0MPdD16W7bJBciToP84fIIC3I70MjDREXLNkoJaotuoo+teNLGDngNyogMXAS9WUC+g/kzN+CefG5A6ZLHhZCBL4duFwNdF1dHugR5qWOVEX4Jx0TJ2tumXOnap1x39p+D7K3ml+87jU2M4qDD3eu0puPbgp4ddru7Fcy3kME3EldpvPBJoE+IF2OeheICGNmbjjGtQIWkZV1LtS6vE2GJdPJ0ZkmrLqQPQQYMa0Adpo/0bwaxBxOSFPq3f6g39xum8peZcHyklhbTiVYNy7YG9fDl2lfVabWdtz/erddz3pJWPWqMvjJS36pluOQz7YGAwMBgYDAwGBgODgcHAYOAlDIwkg4H/KAMnRST+oxSMaQ8G/i4Dvr6XyfXtRXmrwQOmxC3fn2q/NvFrtjafcX9sPPyWY65W5Ktrvr1aXj3i8/k0qT2gtpz8YDbe9c1guUZg8em9nrTily0N5PMzZMTAixloD+a9Kl5McFtrrVjGaK3bR3xBetIG2U+Jrkfqe+nVU9fQP695/m5KheeZcdXXaw2/2vaBdoM5qf2UqbXyRbuHdmXOv3Pd1Ot2UjQ5Ra19HleaGylUQrw50clya0ync6k5d2obJ9k7lqbPnK52SfX+khrs2Y5Q5IY+kbqtTHvKrf2t/S651OpGSK3dmVvzQN2MX3H0eoSorxgqSvhtcIVb9OKpjeBt4J5u6zP6CwNcp3R89n3joPW3wG3sb81ozGYwMBgYDAwGBgODgcHAYGAw8BMZqE8Y/FttSmrca+/pet8jOz490i9lb/uG9m8fMl9QHMm9+aXvnm3oBgODgd/MAE/WOvjW3j2PvXNiXXx97Ef/ztA6WA6KvDfuTX71c8aPl8oeFHz7couYN0Ln5hCfZIAHmNdwlD4/q+6VnLMe23O77ee4kkJSTMZHKIDUdJLi0U1SSCsy/mj8tB/JW9x5KI93Hi3J85msn2X42bFfHpDrVE7utV1Sa7zjmCcjGAMwCBLQbuBbT8U1nexfFmS9yBVESAqJudFrIP4IzeP7jqdS6jdBt/Whz6rafCZ3VV+2YUtY+dC+5oK39q1IxkZfai2nOPF/fbpdzHtD8bgno0SO2/SnUOV68npSxdYeZ1urvzh3qomPaHpiuc5i3kodv9RxZ1Vtly5+q8cGUq+5vpNznRz3D3nyK+CT8xr/aFvfYkp4+dR5ZPxnJOMRXxjTY9AGck3ME9AHxQcv7wBuXuzqPqdKqNrLnBNBu3icUpgb5+pUfThoUhwB+x4KN1aKAcHaw8uSOmjOaGOuY81qL64pTs5RbDr9M9fFFnI5nnpZY6d/1GlX+xSUdmGnuYLYFdgbZNHD3coLOtqfh6SQVBMh9lCN33yAuy3eVpLqiXR6pAX0GPQegUOiwkGkXDCntPjUzv93DyK8uCo8UJX0b6e+10NSSCu25yH70uojcb9ra/recY78Mn8wvR2n+vnp+1xe/9v+TshLVSdfyFkjUjrn4dZgvuPcchn2wcBgYDAwGBgMDAYGA4OBwcBgYDAwGHiWAX6XTDyb45fHjfIHA3+cgWev8Izr5RNUZfgToT8hpD7L1k+oZNQwGLifAT9/9QPrCPnJqngx9O1rmAJAeEvp5tmukPvyAbgZkjs0vhyXD+6lKWREUFOz87A7vPn5t48/by9+M8fD+YvKXLBn4PcJ3KAvrE8rVPlp4eRvrdtHfEF60gbZT4muR+p7yYzw6V8BofNryJfPtx/30TY1bWN8WvzyOxb43WqA9JMUUCyu6QktWcAas83R9yMUYaw6s+KO97i2MQJIn0kKEPOGDczdRUgezyi3Blgivq/hMr9v8DtHbjTuMX1ngrvdPAZva33FRJz8h6ODfTq9fOIuxLptw1bLq1uu+9Upvygf96zDoZgWOHT43YZ6K/v6KYwRBwODgcHAYGAwMBgYDAwGBgODgcHAfQzw+xgPmZB7Eejfae8fDO2N/xN0/GIHfkIto4bBwDkDo3fMwPaRHf1j710LN8Bdw+9Q8vwz8TsqHlW+koH+27pPrP67SiEvuOXMCxQgKaQV6BpaBptsj4rw1l4YuOEH+fIHMS9tJPnlzRQflon45KbJNQFNIcv8BlJfWx2iTFVsD8SE0NYDjVBtlllW1ZccqJmXpsjiF6gMKq11S4rV7sf2JcIqcyrLqYI4gB+Y7ADkPD3QxbzhD4Jzpaj5sIPZ5SlxTzw1eiYRrlPSMjb68NbqcuNgxw/gV7zoinkrlugIKe4j3wXyN/hkeFyF/3gemiyB24wtCXGByXogKaQV6MBFQKdIuzRV3tJEPcwfpO6WJGaF5xLycjB2A9EroLZeb26ssafYb/ssm59ma21Se8ohaQFzSjS7XIdbh9dvhKdf508cbckx8TWbpLn28+uv1LnC4/U6HL44OMTcLd2LBr4Aw7358f0spHWOn821jVcq3Kh/6S37i7zN4eL6Bxt5nlNKmtdbk5+ZcuZs1/B6TfY5pTaO1GRv+wntes3PtUm+J/kiWubl9q0ap1sOwz4YeDkDI+FgYDAwGBgMDAYGA4OBwcBg4AEG8lfilNvQ1Kd8tX2b70f2mTz4kcWNogYDg4FjBmRTws2/tr9hPvnQK1Nv+6kf8nsZePS88BEGsmraIPvPyvrQ99QycdwDuSXVB860e0hauv1z1r6dDpJqDk2W3RNXuEifXh7pe5/72szqtqfkuhStRrfDm2SFJfvenNC/AmV+eZa5GLUbuqrpg9rxlPyo3q9q27HqfCgusjiXm1+yuwzXEH4hfTpAsR6v43L2rOgAUUiwbR/10UfAYNSNWFA784F+j1ld54J+20cHUr+V2MBWv9fHb4EbvKC1qGNv/bf67KfEP9snn/dsp8QOtn10lzBnONqAKFREw3324rWFDHMrTSEj+g3fAyhUPYtrrG837YdGUki8sKnm5WAzo1csSmXL/m7iYzHv9MDcnYXUgqZZzuqrQmoxV51uGGVuGhSSbnhHo8TlQzEgALnCZ4OODQjg5kN7eSboYARJd83rIPzL1aa2rqWUjxWgC3e47HHhcKDoY2gfuH2LGm4eHbj/+eHR2Nf6n58j5tLj1ljTLYdhHwwMBgYDr2Rg5BoMfBUD/LDxGdyqU1L9gVD6nfLW/Ib9OgOfWVt/IfY6O99vlT53Xb5tBte+4sRfBb428D12fHpcy/dOW19D1z6F4hpi9q3PTU5+UGD88282gN/nF1ifPtjAYrN/2pDYwCP2rAN5mmumXdwGtPeQvr1MP3luiVdRzy9y/TenMm+v+/J2FvEJeXauitfBg/jE0DX01vjV6T98+Oxn2Lup+2x9t+LD94HriAc22RdYzDv3rWuIZfxYt/MUq/6Ht/L+1JeZuiOZ5ydjbvUlhbQi446lbLoGm3/wLulsvtJ5/6j0I76P9B+h6BGbrT8vvoXHvygV/Gsa1+CPygDpE5MCnHxjBn3efshFz0teMBtTT05AXuQR5rCQdIbUp3Q59WUG/dZmlhFyvZKlivkpwee03KaO2GwPPVTeFkwu66QpxJhTWIa39gKl+Ket4htJcXEW1ruoUNAGkkKO8Sesbd5rjafA3z1L2ieaFU5TJQc58AjYj1AYeDbSluQeiJBzhreqstzbp8VITOObNQHwT3vmQreEBDER8jg9YrORK5Em/GOa6ro05fVFL7JH+mYs86vcZgGTuacEy+iQOdBl+x/nzr6w77MQzJS82EMfAUpQT8PSr7oI1jggjpgzRNR8qYulFnJhmzw/VdQxwovEY56csMKBJwNbYDOmMkWxHaQOe+Jk+ynkcaeal/hW88fSRweK8x0BO8COBK3d8rZ2G4d2eNxa01xbbTt/uJbwvCVZyNepoYjJFZYCa9E25nkyJ8Vn4ZT6KWQ+jkCgQg7y7lyS21ZyD4hwMt9Qi5zL43vAKJNz2+XEWFYUI5zfWlejyo9NUWSNISkmI9hUori2iOIRp1Vvm6SQ5FbbaQJ6khab1NoW1sWCqJvzKqzzIe7biucM0jvzZj+l3Vy7Ky9Nk/3WQz8brCAfcNMxTU+/R9rQbdv0s477pR6cNzUz0jFkU4Wn4N29y12nEmBryc+KdrqdxYtC0f6E5cn9Uwmvl3MU285gouGI+0kPdOHt5DwRk1vP4VTa+Nsc6FMnXebGvofienq4sN1dUkiq64O57CEDl+snFZ3ci0PXuVxtrufJ16YntO1fDb7D+M8+/0L+WaqhmMsenFPqPQLMO8XYBwODgcHAYGAw8HYGxgCDgcHAYGAwMBgYDLyKAf+i/apUL8vzE2t62eRGosHAD2ZArg1Y/Bd2HnSBnCttkP3fKHlo9xvrvlYz5+Sr57V3GVAHuFYrNkkhieYZpFXHQ900lvzMS2kDrpoUYJKldex9HP3Ekb7anfcWf7fsEYq4QBxupb5lODQ/ajjz5xyAVEoK6fixtM0Bh+mfEt77PKk/libSxkKg5bM754ocVfYP+J0X/bN574vTfW5Pe70vP9yAe0sznX6ZEwv6uMyDxK+3vaLd8voFzpI8eUl5PIom+3jRkiO90CWarq3F8Avc1l+PkkJqWLVHrTnPkfmG3sPc8LhtllqtFtVZUpVHB3ipmK8d/KB5uZ7cKfP9p9R2zjElEddR5vjrXvdZmQ64z/u7va5z/0x13GN73M5BDfKL6HKGCPRxZcO+hyshX2gqZ2vxCwd+8VDHn7QvHmikGwwMBgYDg4HBwGDgv8zAmPtgYDAwGLjBAL/7HbiU3ta3Z/+vsPOsBsxD/jgBLeDHFTYKGgz8CQa4usA7JkPexDvy/+yck5/tJr6vUh6Nga+voESpD0vzIeM1+fXVjRGTAYlrNIKXOcsLi/lFBjrZfAG/EJo01W8ZThi91uPOra2Dk1+ClRnnL8T8THrW2551eAxJIWkZpfiFSGJR7jQ0tRhpCs3IuFdIhpxcF6CdOWkDmxALWr/VlDHUtThsGryoQJV5uDQ2sAAAEABJREFUm4SzMl9f1crhDJyShKSQdPbS+TTzF/Mm2WfaAJ0xu/iK9rjuSPYz3Lxr79eVT244OsRY+mhtRegMcr8hvEmTj0/slQB5yFJx8uIqO3g8c0Srd60x7tjKzHnKPqS4rrU+ro9TNaOngTwC9iNIqiZp5aHmcXrBv7mVFNI1rPxnjTWpDyKec2mU8i/6cy21nHab99aXNPc3Qi5qo7qnK635TGMwv20culpfPQdtPTRd3268r/o1i6TwXtHG8LXgRvNtcTIHIDmgXaHJcR+uq/mVWsPJuqkOIKnK33rof4c0JRfT0IaXhR9NMwc7819UXMQXKV+qOLnoa3jpYCPZyxmYXp5xJBwMDAYGA4OBwcBgYDAwGBgM9AyM9mBg+QX1mIqTTSf7Jc5e6tqWe/p9lz3r+GmSX/3BT6tr1DMYGAwMBr6KAe6BIMej7cfW2V1ezDS9H0zb0rfd/fK9fqa5Mj77qOXLC7gxYPFD3xsuF2bmAS4MVjyVzz8bHH3mO+UP2r3aPHEoa3DH51aSH+AbPOCnbRm6XTbRfhsyO9JrIDfKyqU7HpXu6lp7rz9ICmkPk/XTzQHlFxkRir3N06j197L5Xfq7hPqSdnJDB/labDviY9fW6Y6VTfk+MKNdi+EXxuGz1tC5HzZrHlsXOedjzQKSMS+7PLE7WRdVx/DBe6dtzboeWrMe7xvTLzzt3fvCq1XLzhzAojhrLKxZ29rUAax4z+5ipXNe9gaSFPzzyw17Hk1HraD1wjHEKXLzcHVtZr+X2LKfOSTV9RmPbuuQHs9XtZN7v5FlDbpcE9b0bx3PMtnmhZk1n5kOOpJmbibL6cCrUz/cbDXdCpOyjiZ7f/keI13q0+c2n+n5esk15NLqub3/7nKrDnNW/0KA5S3XHTtRid6Mjj4yQf8zYK19J//XavfVds18ZmvzgJUz9Y/vvOOK/fGTHgUOBgYDg4HBwGBgMDAYGAwMBn4aAzz8/YuoczLZ/OKR3/Kq0rrc+aU42yn7X632nl98tz3r/Cq55U/dwHBc/zk5iDpC5z+ag4HBwC0GuMJ63PK/ZeeOdQ234of9iIHKqk8VnyMJ7on//HD7ZPzzE0faIO3FD4nP4cexzvHPg+zh5EGcxtbX7SePBySF1MCLF6m1pUv5utFvZ+IhJ9/2QV4DPnDbA96B34IEqN9fNIe8Wav/x6EJzZz4ZTur4mMs25yzpe2TkL57Mv2elXs5z3TUbWhS9OCbWqd/foS8V5/99+qRFOE9DjZJNhvi0x/yVpT6zThWKi/cvHY9xul0in8nnwXXYE3IcVu0ODPuVE7hFxH2dIP6Kxy7+pxCNQc1RLicsPcVhH2mqwhvkjgabV/HK65nH82zHaXzeLoKeZkp2FRrzjoipKZnnYY3xjt5zv/i5OXo8cxdnTvS+mqfbSf4cHhdj7a7aQpMntsZw/0FP+D0F7tTzPM6RcbUfLOns82tVahM7jSUqKNGy+PhTzaVWdJsZressxP1yxIFbepjXPqa123880tf33yK4WUbp3+urZA4QlJMoZAUbP+i1LbU+ugaikWLceNsL0GUwTddjTCfZ+CFVcV+DknLmJJq7uI5ATpS09E+xjZ32eQ0B3PO0+n/zK/rdd1ndda6vUbMTamgXeqQDnUM/dMsaduGYS5PmhuOIN4iitdOnoeUxRydXAP49+//Bb7FYxfXQ5s4UJz7BHzeTgtcMTqjnE6OLTNOnm8sCJ/H8EaOPdhUd0mO8QoQoL2iOtSDfOzh7h27ak7yRniYcLfBqVQh6wE+PdAprm2SauyRj+kxL2bBDe9zm/4aseqTw2ZPvlbP/ZZLcA2xA6+1cC7jn88R1yc53T3YZX0Pd72T36LurtBn1OvNPfRwGfJnwjU4wu51JxIEw1RNO6CrsB5Z7W5jlRSSYjpAbLa+y7plznxO0e6R+Xr/r2rDI7UUX5f3jsk8QPoTC7L/U+X0UwsbdQ0GBgODgcHAYGAwMBgYDAwGBgN/iIH6m2Q3n02fh7w9Os+zZvqcKbvOu+3dUF/b3PC1HdzPggJs9d/cH8MPBv4GA1x/4G/M5j8zi/4h3U+dNJ9ZWRv3cJD9V8qnuPAT8Vcte3ky4J58+Nl92eGk52kx/MiGZ+i9PmtHukY/L/dD8/DD88R2hnG+Oe76+TrZ304+svMQG9Burxla6/oxa0h53RurJsUuZL3wOMJa654H1jbf2rJLk8wJWHG2SzKXU0WE4tZmd3vt+7G2FjhRZZbh3b53Z22CbZ6ay0nqHK7ltM2Xmj3v2dPZcutOklldz5NnnS6Yanu21/Z82KqIjS425xVn2xzF2+wtMAH717lb7u+z077xqlY6P5/SeZ/rgHloitC8bmN56Rxn21LF3Fj8q9esrO3zQ1uznW4mWeZOUme4s+mhJIXgkxuI+4jzaJ13u15159Dp4CEy31myzHMRcBbdd1yaa4sF8U3btTokfXt9R7TANDiyRyjWjXZi1V621rvMpe2GxumJrl5uUxv3sdrnYN2Z3X3s+GF+FMSBR+Pe7u/r9qG6cAZvL+y1A/hW+NqE17MN62BgMDAYGAwMBgYDg4HBwGBgMDAYeJ4BnmOAowzYwKvt/OIEjvIO/WBgMLBl4I/0+wc9ffuPTO9vTkMhrbg5R84ruOn4Hgep1fqO7LykqN9w4SHnjHvGkVpNk+U9/rd8JFWXZ/O99/Tw6Q5qiYeHfDHEt316pF5SW3eTJci+wvq4a+N8lfnbhkcB0hTqMHmcROqJLfV8863ABnSXcHHRoC4n7TLX0aRznPw6bw91nMvMaIptbf053m10kkLzWBGKyqXHwg/EwVbscwnXZD1xoNr91qJKL5riMaveL7/cPMjc1BJ1yS/rFbm12pxoVkgKyZhm0J4xu5wLRYg/9omdjZqoL2jYR7K3c4djlto9PGb6WxCLjm/WIQGxMW/Oxsz9HhCeZuWFmKyZXAI+BufYnJIr50/bTge7nH+F5Lb3WlvN5ZxM4CD6mppxyZM+kkJSdmtban18z5BjI40WZDLdIERSjZ9mKbk/zevR/plLst5w2LLTlVZ9+iJxkvMA2j3QVU7JPwPd9DHVWtLXmSMU5xvfDOcN3Ln2Zo+afAbm8+uLY4lQSFPtVR+foya5VoGjFh1tn2bTZ5VzuT3Xv/R7m9umJxoYZ0Ubo9jWdNlPKTW91GTqa6FPHpyqRkqq8qsP8npgTEme9xRTWBpRz6ds8vU38ykpvC9Ifu20s0/WaYbFZ3bSXImv54EaXRDX5BZXQn+sSeE/Jnsy7i1SajH3+v8UP1bKT6ll1PHXGRjzGwwMBgYDg4HBwGBgMDAY2GdA++o/pd3Ocdv/U5N9w2Ru8VU8JrAY+2BgMDAY+HYG3lAAtziQqft26lZ566a5et7TYqx84HmP/4/y8QNb6n+0JmLAo3FH/uQCR/bU7/m89mzmSK+V9QG5ub6V1c+PY33g7BcrJ79sqfDM2+63K27cSnRmV0g617gv3fPYlzhwFt51rtk6t00TPjyRujfT+ZyKXzI2ozloDk8e+/qyndIp53PCKOcV2Ha0m7sjU+rri7w5d+qQxTpAu6uC7nU4LuJ2RObmfhQHm3zeNWWuWd6Z/yDloXqfB4/p8fb4xr++QQz7HGb1ynB8NaesneODdCMfL6/8/hP+wHGm91nq3K+klzwHUH3crpJD3/ZKvsJJzi0l0Qmp3Q8khaRUv1QybgPn8HWpW07m3vJCQQO6daU13Trutr9aPtfKerZZcryUW/t5n79w4Pl4baa+5bXOUyJH6o8l5xEcezxqaTU0Xlmz4NEc7/LP2t6V/zfn9ZKJI7Qr/zfPbtQ+GBgM/AoGRpGDgVczkB/8R/Kz4x3lTf1n84/4wcCfZoC/zXoN3zz5vI6P5LvKy39CbVd6UH4wr/83rn9yf1o6z62dXyav4Vb8s3Y/c6n/RPE/J6jwPLOOqEYbLPn2LnDvW/asaSv5f9LAtxTlQU1N1LUz88azgqwxqrE5Ha3rYqcKB3mvz95eLfuans3tWXxqf3bcjON5WI9PFfMLgw/XjwnC9tkpkeOd+Gx9ETxEA7FuXbfW7oXOw7DH4Id5vk5537GPEuRbB91v4XMN+1Ffp638zGvl3jYvMdr/vlj4Hw+vIn+08NuzANmf4iOAyhTAt7sAtPk8WdHs9GEFLvk/MnN8dAD9GRSRYyHTv96Tbcv+LZn+SMYBWQvt5OwoD1ylz54kRw/5BZAmz9k3tclIWx9LzqPxmGtFBu5IT9+cR0XMm6QAczeYLyiazGNDxGTz5LipSvrlpNo+Ldeh+9bJqEls3dsZC6Qt55d95o591bcxGQ+kX8w1pZTr7ZF+mhQ9Uh9zfK6d1Oe4k6+ND0UgFSev2hKKFV5l7tFXSNMyRuaJUMQOpI+Q/bEJlzjfsPVIa+qyv5Vpb/LDZpK74uJKO0Sgj7ONOdsrPOU6J9YZDqWcrGtofR9dtHSZw5a6E9ujKudDC5s8VIPfozeLF66HctuFNqcI81R8jkBwr3D/w2chwc/eH1KI86uIEAenjoa+Bs6x1T6X0WFye0Wu20Ithj0d4vXvGhgf2DtEf0ZxuYzTRowIPm88kcabPyfsUC8HS9nc7A6i7RzynEr4HJ2s8Bz7/LItwrYaGHVjzpMcUaGQ5JVZqk1STMZHhFlCR1LOne8YHr8AVLb3e2GuRonJ6hXoQVhfpX1au82r5iuME14jq6TVOFn1TlxrrdJDiIm4cv755AbVHKbOknaCiC18TrIWk1vcBtQmcyYppBVEFxeV9SLRheeVKM4T5j9BH2Avc35k7c++8lhhpmO2y/mazhMM16/wDIsRuFjSLrXtkOi3XJ+1Ntcqx0eFj55LeJOs3cVHqNYivDq4eXX3QAH2nagFpJU2yP5nJblA5qEN1r55c3llxlZvKqJBlkrzrjzP63PgpN691i7d8c3zgbUUriHHnKjHB5TGGn8+dvMnBv8ZDnOaIG8ivF4iFLELr3H0nqCnH9zjwltdWRMx7ngvLiKvNU5lvaysX3a7Er+HxeegISkkXVgZD1wYbiioFaSbpN38aY/KDzNuKL5owKpfPd/RyvN0JD87ZpHP8RUw68+OMeIHA4OBwcBgYDBwjYFhGwwMBgYDg4F7GOC3qXv8rvm8Ise1/MP2IxmQq1Lwx42xDwYGA69nQE4JLMb+Mxng9NyLZ2fAw0bwbPxfjYP323O7z+swzy/4+SYf7B7OwQbWj/zAXVJIDVbXHVuUWxOVfffhdLatO32warLllw9Xx2l26gER2/Hi1lbtDOFMtb134KH/NftezPM65vBI9G1/uAFk1bQ+XkcH0O+h8uLTnHLPJ3XbKiTVszFZ4pOS9jugmtTFVrl/4DxiaXNuEfSP0PyOrKsev+sjN9/qd4cjdYLmfztAuj2XVsH+ce/8Mva+96q95YOdeawR5y3uQ2gKbwhpzGA60ufmNKe6Khi3wVc3JFz1vt/YcvIitOUtzt2AzpUstLQAABAASURBVG9E51RNt57fbX92+7RoeddxM2HTrzWmfl/6xb7PEzGSQlrvI+mPDmS/STXRHclhSqzBtoXV7KmmfQT71Fx+A1xqbW2Oua7C9gsc5XqDnrUP3pD6T6e8XFl/erpjcoOBwcBgYDAwGBgMfC0DY7T/FAPFvxGA/9Skf9hkfQrurUjr78b3hgy/b2SAX9z4m9j7p5iTCboCv/BaZGTQjT6ag4EXM8DKB8+mJRY8Gz/ivpeBegf8dAk8NATFT0l5mKlJMfmhK9/6A25GxaTAtkDR9JIlD2zXh7vkkpo+vmHj3gsktdEtqaniZIvnKqnW3Rxee/QIfkx8K6duOVQ7fNeGDy57eRcqKbBJlobND+/wQRCSc1/hQVo/ws+5DZ9Xc1ZtSE/OLrEAnUGeZ1DHcjLyV9IUdf1JqudHQk5R5+o1iF/FXEeE4rMbNSzXgCddjD5ncX2r3Xy4X+zTA3uPtPV5JIX3Or/JDdDH0C41d47hSfYJ3CZmD8T2kBhrBadotYfr4BuNU1zbllocDOdeEY6LyHNRpdoYxT9fgZNlBHk/7C77X0fMW9nwOatvCknVR9IyVsTalhRsUpO0i2ktPlwDfp8DHCQY+3PZiJYUkqI//zFv+3NpL6lml12RuaSWO/PkWsn+brCVaUf6hNf6pJZLWqVd616W8+yTYE3xebA43LGXGlOCmor9exAotXGYC/3rkM1bWPVLd2kKVSikHk1/PC3Z5M/tUwmu7QU+LaY4gB0WSfsWJM01MHZr57mSWl9qMvW9zPyq8/kIWUYorm1OF2D1wX/Fkn+e5+p3X2vhhUvJ3Cj8x3XJIIMmIZ7G5OIfwXYgrgmQOSSF5PPqE8jct/5rf3ITWPyH98HAf/jkj6kPBgYDg4HBwGBgMDAYeCsDvyj5SRGJd5RN7nfkrTm72vmdrerG4e8x4F/GLyeF0uBtfuLS6W0aj1yfYfMMNPG2wUbiwcBg4NcysNwrPINt26qX7Nu8e/2XDPRDkizz888A3H/3fs649lC0j39mSn0844Nn8tyO4SebxG3v5zzabHjA3eO+XFkb8o4IhprdFP7jB9g80EbF2EjOG6ANJPxe+PjWNfhVCKn3MdvxAftOn9dKfnivaD9HPJnOpQZrL8FZyHaVzuv3IX6h5sbe7p+dSvAfkxC553CuY7xzzdzzPObWXUJSSA13BcxOUouRZlmXhWbru8T9+ft1y7oG76pqyesXQHF4Yhav/2bDvFR6qvTV7A7n6By+Bm1/GUGfTOQS/TJ2rfWT6W6EM3Fww+2F5vM7DddW4plButhG3DNJfmQMZ4V1+khxXjWPuP+nfOtHxX9qxmOyg4HBwGBgMDAYGAwMBgYDr2GgPlnxLx4pX5P1S7PwwBS8a1Byg738/CDONzoTez63dOQ+/0XyOCLH87OuqLBrlfyG5far95Hvcwzk+TpeHz5x/QnM6zBlvPfa9OixDPW5qY7owcAOA16/rOEFOy5XVZ+Nv5p8GB9goL9X5D1jK/NWtsp6B/QoU5Sg7Wa3r35RP8+KTnEOP9BedLQj7BHUwjdIAA8W+cYLb4aQFXaoz1D9xqj2U6bexhp3ICWFdIxrsdjizs3lRHKYIRlfyslTKhVlU+fi68Y23qpl3/KrxdIae+M3Sx45Zz1S/4g82RlYfHqffF4+IoplfLit4GWrhCxR25NujnLuR21gDUv7oZTWsT3e4jfrM1PxD3cgQhEL3HLXrpGIzebT7RcnnmY5WQLagHaDezV+Iskmnq6kxY4PQA+4bgC6HuhAmcfFd4tmL65rhh2K4dEiFA9vxIIayLVe+H9pjfoyd7HY7JfMc13FBAEro944HAcf0bvHzuZ1UzgnvmjK+SmfrzNzy73iSh7GTUgKSTsDXVdl/Jl0PcVFFc8to2mvcG229fyn3/2SWn0vZv7GaQPG+nc6zVxcIeHOAckH7nS321RRXFePtc61Jon10NYgnIBcy05yuGc9yCNsgyU9dZ63ebZ9qeWVmtza6dcavTZO89qo/dLmXTY8FdMDfAoD0D7HydctyHhfZ77eZNorFJ4nkCWYLFkvxIAWJ2E7hjNEBOfHV+VSo4uzDv2KuLHJ9h7uetekWBEhrfCItR8PbJIcA1qQpNbYHD2V8O2jgjZmJKCdOD9HjbNznauEjgzYSKnxvlHf7lIICOrf4nb41uOof/KiuoY+rp93iznFZH5B66/8SNQMN9aditNMG7g79oCVQcNgYDAwGBgMDAYGA4OBwcBg4D/NAL8uJAH5S1r2XyH7/Eu+XeVifajB722Jw8B5PH5NAvilpD3wwxiYz9ftqnD0Ux5ZghqQZzZlVb7twNrjukHOgwwxGBgMDAYeYoC7VeKewOu+vifek+QP+PT33Xof7uYkwZIfjFrHA1WLi72P741EJnr9tk18HRfnrfElfc5l4iUJd5K0/NDVY8dxR+XP3kXb8izdpxvkBC1B1tR6f+OoSQHiY30szYwT986StVdZV9QXLH7d1GT2O5k5/R7CL7QYCY0lPzsBuj1sar6x+FvVe2za162rs4til0LSqn5h6+h6f+EQu6l6BiR9an7kujYP7FmEpGy+TObYrIHPJs1cX56nksShAxN6BDf/hsRnZ7WJ72vbmJ7q5tQvgtOQ8sLhJQqy94n4zOz7axvPa1g939PiGgJkT0n7m+B1ABuPjP6o/yO5f7vv+kn71pmM5IOBwcBgYDAwGBgMDAYGA4OBwcC7GOC5VeLeMX7Ar3b3ljr8rjLAmQRXnd5qzF+4U751sJH8FzDwzhJZ6+DZMYgFz8aPuO9lgEdY4PEqpHbeJdWXEhLfNCrtxY4fNLoRy7d+3eeB/YKT/cCsl9YcUstDRfgjvwuMz31YLmByXRZ1Tz2yKl54YDzSpaR9AYzgwnCuyJKpMxH1eyuTz9n8zV07SXJf58FnvemsR4d8KX0a27l2A/0KXvR14Jx3IP4S1+pYvVlb9OpYXU706LABXorK5YNS+KadX2nWOrF+DeTBt8iRqfXkenqgA6kr9VuHvJbNqCYlhWTER1XI49BASqJ5FfhFcL2BEowX8yYppIbi+nrI46iuo6hbqfWVtgYokzcyoFrbwSmi+NDQzsE63hRyzkkfAU5+C10c33ydt1yiZW3H4vFP/1rOYt+mvX2UVJ2ISXi1hqQKjOipEwnQSXKdzUe6lPEDN2qvcG3MB7i57NVm7rb6xWHTSD/iaAPukUDS4o0+O/g2rOcKO0gfSZV7Sak6k8Tjjzwz7HQkOddk6OJ8hTdy9LDqjn3yEplx6C1bgMXurlrTYirOt3S+rlHvlfXe6Sn5uvXpn69Rzo8Ve6V0nztrPNcnMcgGQuEW+Qx86mqY1O5N5EpIjb+PUEyGpMit+F6QSN2RTL+UR37P6OGSuJq7o1KTIoH9LvheuOc3SXEN0W2SIgzJMtrGdQQyhyS7NL6bR9T82f5t8mx9ep2/uv7p1QlHvsHABQNDMRgYDAwGBgODgcHAYGAwMBgYDDzGgPbdeZZxCf8CbPdLvR+SvEnvtMuepaZcDKMxGBgM/PcYeHLG/f3rnhTpf4/voz6S6oNFqclH4ks+SX0k6AFf5n3T3XXjJynCu5+SBxs6QPsW8DtCH0t6+ilpP4t7qYNjsDcOD4j36k5f6f5K9x58Lw9pXSw19MgxrknpcnxJ9cG1NIWkDlOsG7NqPQ9dT2mZXx407eNH8sDXyXm22GZbR99aYqk35g3fHrN6FmrSLwmov3YopDbWQ4334WTbivbS5ugLicW+YM0yt5xnblUhKfhTOzcO6SfphufPMVOpxPG8JrjpcW71z4tH/G0duz4vYySFpE6735R0049zndFyAzAGcPfqLuF97kJc4txyu7dZNocByWnvkDokF+u1XPis6N6+9Qnn9rU8s8uZkFZO5PtLxNqPzaZJAc7Usm7Gmd55iu8bDaydc+s9vTKvN4szd2oAZ8ptR6tCmkIGGqkzoOigeX5Vauosa5NaqGvVREiqiCc3OQ5YLDvnESyKrkENXddjTxW9bq9N3cXnJG35WZV9ZOrKdhCMhg54selwrzmdj5w9tgHMdxeO7a/7bVzrbxls2v/ysXL9wIvi6b9M1pj7YGAw8H4Gxgj/XQbqB5I/zN8lJYX0ffjvntnXzPxd6+Kr8r6GhfdlkT53bdyszA9tAtx0PHAg9gmcQnEP/vm3iz3wOxHoc9R5uBYZ2U7Z+z3bzlx9fn4A5/91PWDnITV5yNcH0a9689DL3oe2zQizGu2/QrNChkmOa/CtnWcZh4gbm5dnXMON8MNxb9WV9lv5r9WGLfM8K2+Nn3nrGrbzvxn8jgfWpaookYi17SJXH+vpL372py/0n4dLqzvrhrWGrIpffEj+U/62qXz2c/Dz8/Xi8nqLTyMOtmI9sNjZucc3lKgPpXzR9HIN2a+z991rr/H/zdat9XUvK3mP4p4Bsl/88LFhzcSZWnut1XymSKky+XNssvEW7NLtkkJS+FCh+QFxbLbUK/gOz4dvnh7HY5aT76lG9O1wXZ5QMSKc+wxxtkkKacWZ0R1ptUkeSx7aCOp0X1JMgSLONoYGlHaypdiffsyytq1n187lhH0fnpsaIiaHT5X3qTSJrsGmbmeIisPrcXVmjUkKyTx7DPpYkQn6PeSawr4nF12qLEG7IkoUnWwuIc+/xZUqJIU8joQEJVQJsX/3g1DGcU+ogRw85/BYNKt0f1kPTdkdTyF/SIJwLcge6ahiP+MjVFfaFM4s+aSfIk7t5WcpVm724pgePEwHqdu41y55zExt4wtMn7mKin+eP6hriBKMgD/XQwmg9q2j3YNcZyCJ+annw46ME55jWCcXknWEN7jG7hm7gmYp4TVn1HjHmQl7TsG3bz9cj072+3eKXIcqEYnJ/i26hKSKqBvtj2A8gEpeC4XBY2ok+CxE4Kdgm6QAbY2Qr2HyuQ1XKzU/SSEpcpNU+9K5LMV1d0j/I4k/NkmImrM2uoPUbJ3qsEm+HltHSXWM9JHUXFwzDbhISTuBroekmid1UutLTaLP9ZJtqdkkoToDvsUaLIwp+d7omqgTG7C5nitkD+L6frYlssVZDLmxS1rqRwdSz5i0e6QOyXigjzn09Rx6W7bJk+3MQx/9HrBJrnkSzWB9gwiF5LUtBRuxyIgSqJGANgjfq8LrOgJ+wz9TzXCdvuW441zBVnwovkWdKsgLrDzb0QGUThGlXmtZS4TcBFG3EtQgWVn7EfJ8Gty2WhUlXIhjVeGOZaxwiZqB3wp8Jvs1FKdpcCPsRceSMSyu7riCrW+pJDnU9yduEXIThPusUabPaLSBzebEY/t8ZF8Uj2EH5F9BJrL7bucm9UTQ97k7OSew/kJnfXijduBmrEO22KiFKqQGfACfhyBCEUZJ2I+2p+mpel24GOaTmNPVtKewPVyfkfaUVp3tk+/PIGKynnm6PpLN/TaebDvfj/Kde9FreWPOt5XFY/UIz7dHKcXnb0V8coMFxkTfAAAQAElEQVTbHn06xjJ1VdX77LWrkw/MzmLsg4HBwGBgMDAYeDkDI+FgYDAwGBgM7DFQ9pSf0G3zbft3pJZ97oHdxv6jGOCs9QVt+2lDn0jdkIOBwcBg4HsY4GMKfM/ot0fV8qBZQft2xOpRH8D5QeCqGa17GYC7fKhZYw4WCQ8/QfXZHI706XZxPg/GwF/y+TdoJ8i/wE+ca3uW6XNNSjozs1SoCUy2AYtokOWMSXMcD5j92NwvF+5/sD2HboUHr/WnZB4ztq7X+tQOIuKa25ltGdfjnZ3zzssz3X2gLiUXfnHg84cfmtP8kpw2mOyH7FLWpqTKa+2Emljk3LWwW0jNLjVp9Y/fJS1198XmeknZ22gf6bEdQWpjSTpy6fT48NLGJ63T9k3WRfYleR6TgVRVb+0oU5cSXULSWbwXVJoWSRxYFJsGNrBRL920pcRAO0H/GpL3lNd8H7VJWkK65qLrG5IqV73OV9h5t+vl/IrvRaD5cm4TnfNek/uOr/9637e9uG/hGsJQ3N4YJxZfl+92HG6SbF/RHGWR8AyWuVg97w5z3Ny5Q0iyP5jOvHXWu9KZeUgPp6tN6TxfVXaH7fqBTxDByID5+W7p/L3e3eWyyLFi2VocXWIA7Uu06xp7qRy2c3PmRypwpnRN/gAoFLHRP97dSf54kl8T4TPp87bD88EMrq+eg6ChHgwMBgYDg4HBwGBgMHCdgWEdDPxABvi9APzA0j5bEn+zOPHZXCP+ZzJQvHbBZXU2dL/cX9qHZjDwFQzkOvyKscYYv48BHj2Bn105D6Kv4Vr1PMA8Aw+2/WzuJc8154ElhdQ/aPUjQA8gNb2k6tnXgUJSjaP9HDh34LnoT0UVxm3IeUltPlKTpmAZQmq60PpgOeMWpycampzQcZJC6hAfS9/mu/esqfCwnLViMAaYPiLkKddvCccpFLlxvk/ZiUmqiM3W670E/XgdLuLs21jOFOF4SRYNcbTVJC7oyD7rNSmczA+l1zUa84ZNks0bOEbS7BXRrj/3fVIV/mOb1OTiFFNI6xg1xv6UKWl127QKPluYzsI3lKPFSV3e2VdSSCs2aRfbVr/tM37qpJaPPnpe3iABuj1ILUZqEt9rkJqf1ORk2UNqeqnJtFELyNxSs+/V1Ouk5ie189PbaJfS/uJCmXlFogeMjZSEqGh2zqrXhWOypmrsDvhVpK7eM7JzLiUFY4GYtxrr/HP3QlyzSwpJSwy+tU401kuq44U3afVz9+FdUh1LuiEnLbmph+sDxZUpYr6KNUdxDe38SnL78no5SiSl/+zhvhP4/uS70VPFyYkSrJEGK79tZ0r94JI8RVWVWQsgqerk62SqUEzWxSc3cgDyRnBeot7zy3zdRbdJWnrF3DdEuGnkdZoSfTtH+C2Bm4Y8lx74lnnsKv0ZxzoqHiRBCkkhiWbD/i+7dS5cW0dowe87UmIPT8NcwU3D+0a+zCwp6h/LS+u+ZtpXD+1gYDAwGBgMDAYGA4OBwcBg4EkG3hGm+5PyewPYRvgZjx+jbbW/pJ//lh3yl5Q8yvxKBh64QL6yrDHWYGAw8J9goHiWR7DpZXuOsU3IZz7Y6r+tT6EenIecFn939zx/5Bxf+pF4nkyTAvjp60PntX9Y3AJ5QG8CW+fsiG8qJMU0TfMLAvxB3NzwqpAfTiccVXUb6W7deQ8K+rlxfompDj5onj/S3bt2rs0+x/UgF1sdUtbO2aH9E8yzymRJCmnGrE5B/dn+Trmtw2X75cH9rPS1kwv0Okl99642OXpk0ORcIPvpQ19S5bq3o0+0eXnNeWqt7UYaZ3mpmQ13iL1YdGAvPGtH7tnREQto7wEb2NrICbb6Z/twCp6N5zprsT5HvmdIU7jVVDtHSTvae1R7bETI+SSFGNe4lcmu0WPfn7ESex7aUz6lk+R6zJlrl/Rwjrbe1zDpPAfnB6wel60aUg+XtldpJOoCmfEav+ljeeAmybzZ7lf5vvJpGDhbjP3HMDD9mEpGIYOBwcBgYDAwGBgMDAYGA7+aAR4avQ1mhh9c81uuVVqX+94vVOh6pO+vkrzwBfcUjd813JPjBT4jxWBgMPBfYECeZA93x/5rGbj12X1tYjzm6z9rW3uK4oeoiWvxdRU5yfbjK2NsymbQBvkXupD0F4dvbEjMpBXAN1R4MVDBt15cJA+HJflB6YpqtyGltNqk9oIwbciW/SuO9ScuD5TSzc1OPQuY4x3Q5Pl1qN8GIq7888uwf1G/8eof8Mq2j4+xKaHrshIM/s9KUC0m/e6/9tfmWbx4K07mHtS+H2nPY1N/Te2DpAjvcWOrHNVczuOSCnA/nFt8e9iIeUs++KeMgTyA5KMipsobdWr2PhYegvQV6UVu2icXAGgD1bwKJH1wiin+uT5wsiymFn2CazXbhQbfuOwgdM5RDKZa/y9Rn5d2fuGBb5O1c05d0kfICPtHKNqGZL70Tj6cooRjlnPadDYs+ySF1ICSeVb+PWckumuQWqzUJDF72Mux9Usf9FkHOvoNJ695eDAw7EBqdfQmYjMfUlp9pNaWmsS3R5+Hdm+jjW4PaWtSwV9IkKaQFG3z9cI6qcjzi0x4jj4H1As4Ty0Oe6l5JAV6EN4YS8r8VnjHJmnxIxcoXmQgcg1GxMk64GEXnq3e3ckL9ozU4QTeSzAWSD9sIPvYALl6oAP4AtoZI6nO52Oagk3Swge+QFp1EXBdaj3YYt483ZBsU1hG+DbaoAgUXGcVJcLBPrRdkwLQI18Da/PksGlG2KcHMXNf+CimiWuY9hS5SVPIiFBERbTNNciqFZP1VtinnS9KLLHaw20ZyHhwK/ZPuHmwS6oWSR5Hc7uKeqAuGo2flf9rffyBL4vg/Pxzknrufa4/PE6ctjw3HhSqayK8lYKPG95pW7xg11M5GL/i5PkbmteOatklqvRd2mfP+eH8ZHm513Xo+JQBQZ5zlbXtGCRw8959MqcAjnugA/fm+S1+mhT3IOfDacr2kIOBwcBgYDAwGBgMDAYGA4OB5xjQc2EPRfG7RB+w6fN7Auhd+jY20Ot+T7v7JUqeOPg9xY9K/zsMjJn+VxnwbSnAf3X+Y96fYoAfIXr0yVhWfAKCXp/ttCNT92Pkjyzqdez4MXB71vu6lC/KxGp5D/nyQgWPFLrwREngVjA+YPZjPPDxoZg+HnuMSxrY4AUE4OdgQLsiIqrdcm+vtS83d0/eD+plhOH3GfVdEmPQjmXT0qJBfnxoR82FpvUeOpKkDnQeLykkXaayLyGXhn2N3et80ippP286WBaCLLc7elD19pFUm/2B2kCvo00coL0HMknqXhK1sxQPbozdI8Mlnc0bn7Q1ib21PLWFM2rO/iLr+W6+2yN5W4zrJ2DjkLZePbm2vk9boh7RvIAz1woY68L4SQU5wSfTLOESc/BLXHORc0+Jk9WIitQjq8IHrmeLEH+cSxLdc3RJNO3Yz713eswYXJokhbTi0uNSY3fHREW8fKPOLY4H6Wuhfex52yLBQ/PLCjg/3HubNkJxuUkK75eGH6CRppCxLSXXYMp2j996jf53MzC9t4CRfTAwGBgMDAYGA4OBwcBg4L/AwPmjmP/CjL96juPH9q9mfIw3GBgM3MkAT7eqqw99292xDwbOGeCzDJxrX9F7xdLjAeY13KpT4uGtlhczkuKVW9YmKaQVqUcynrTa6KMHtJ8C5IIuWPIYYVh26rc2pTYec+khaRk39SgkhbQC3bPg20rE8v6kwa+W3MjxkNi3kDx+GMgZW5/syy9kKma/2kanCKuC7YN+vYT4ybtHO0Ec+5cM9ImTnMQNSTH13zru5hBXNuZXPFzxWwy+XVVOp+Bbyv9O/+L0759fArY+D/8V/sM4RqZsMeaMb351Y9a8F31lWCQHKKRVT/8aJIWkmIyYt/2xXNM8/om5GPjNITWHpNqVmqSDT53THItOanZsiV4vrfaMxQ6u1YkdkFPSWU3oyMW5APQT0uorXbYZs4fUfDK+5vX88Ml2G8Nn2fp/dQ38q+ug6vmrBPIiodgZkubWucgxepkejCedvwjFJu3nwnaOe/3WKOpYe2tLci5DslzVZ63khhyAfjpIqmuQOUVufFM527MkruHka2ldk02XfWynIH+v3/axzWm9VqJhOqqfO0QiDjepxUtTFJ/i4kMCHYHFa6IHOlC45g0vlxo7p8IUDonsp6yGX3qQ5Ploqd7dkP+gWLk5ed6lnsd27uibVJw+AXKB4nPjKzQYe/JBPmc9+iEKJ8AK7BZhd2PaINxXHG3kqOfYuYrHTujKuEe5rulLzV8qd9s2ccwd+S54eI9tZn250G5cRaSMN2+VY19Hz8rpzfWN9P9lBsbcBwODgcHAYGAwMBj4bzBw/DvBa+e/HWfbf+1oI9tgYDAwGBgMDAYGAx0Dfu61fJsq24v5gQYf34CQzNNL9In0y/6R7P3qw0E/KDvy/Wp9PrCL6KuMH7v9NP4eJYr6H425x5/zeI/fu3zq6vFhmny4WEt+MH7XwJojdeC96vd55Er1Q/Aa3berYuew5sO4nxPLEc7j8SIHoL3i0m+13ddiNmDrfTnW7OG3AHv+kkLyC8zZDSEJUSGpvhSUmozNRk6wUS9dSTW/pKZzHTSk1p+7fllxnoV59CDmHvQvVnKV1TF8YAQLj3WZSVLoUl1ffBFXg+xDG2xd0YFeL11m5HoAvd8j7crJTgDzBlsTOrDVSwpJW/VZfy+O8Xs9cwZOFqC2Y7MxjlFtPgHbexM5G3yt2mlrV72HbHLOXYlXRdfnEXHLHpeb60SJ8HvCevqzRvTHeGKs42SHlloXXHXYc5YUUsOeHZ3N9nFLxmZnzqgUqveBuLEVkwVuuN1tLp5oqTk90foT3Rpq09qZW+iKD/KaAbN6FaShZx/ETwPXFtjWxZz29Fu/v9Lnqv4rcxnzGAwMBn4QA6OUv88AH5jX8PcZGDMcDFxhgL96/xlcSf3TTCcFf9+7lpVTrp03HPi7sXU8xgTdGPyLyPeiC/v5zZ7Uue3f2aLCv3Dxu9YCE1T1R3L2f/ekl3rm8V7df3f9t/LnL/XPylt83Bp/2H82A9d+NvoK2212fPP0Q6c4RNzYMr5zQ5Xdvp26F8qr9zjf+24NxUPQa7gV/1vt+dn5zw/79uAn8v4wL+3/DPS9e/n/A+d2xhdNsQeVKUA5+aVHhV8T+AXsEdfxzwvFOPlz7RzFpZSweqHanqFTOcNkaw/sDrQ2gussSm1Gjt96t4+SQjoGue9BjpS+a5/6zJEnWAyZzx7oekT0s6TdMmXelE27f5QUUkPNXc+Pa9iR4fHwueBP1O3z4vPQcyo/EA5sUYJa9itYtRm7yOKcYFNLeD1VuJ6oaDnW9bXWj18xl9hoV3/HZ1/6cDDcATe9U3cPq+qeddWOD9u+VcuakhT1D3IGHFR0PNUcpc2T+B59DbTTRhtk3wPVUyIrmMWHFR+M6XWOzupqNw0Bsn+iYUzmA3wEvHnKwgAAEABJREFUf6aQ5NZkfNS21LLgU3+od/1cT3J+JHOKbish/3EeZ5jAHI8LvqUGRkjC6vvKFME5rsW5Xc/pZPtHRY0xR7FsfCOu1F5hEq4/5phj6TXhHJkLKcn5V9SENw6TY3oX8tBHAtpAanm3/pIwV/Q2YkE1zIe0p+RlBKAPaIPZvYrMkTLtEuNO9vE92jyfzHdUzuClwcbIONrEAtoAG5BEN9rRTfNfnA+E2yfWR7Vy/hTyBwag5opJMVlX4p+XTwlqAZOvRVuiLlLXGF4d5EMPotbb5lDbHgs7sYDaQMzbJAWIYJGcPKb7kyKiGD6yHlw3OQA59lDmcWqQD3AC3Ly6UwvYOk2uC51ELRFSmxNjU0fUremIb9VWZT0QD2rHh2xnTWRNHe2Mz1xlnr9D635yHxpAmbwWjJPsVUtQSA3VeT5I9oO/4mgP4KYtqpDjJQcXw5rcJYWk7K5tj4W7HBdpTjkrau11kBKkkHAArGfO5YplgLlBGJi7dY23fC0mgjzMh77nbedmzzb62N3s6nyrSSJXxCwsWz/mjbw0M870Ob6Ngz7BuWw5iAeuwcsYf9YJCPjtkcGzJMfcdB1TvRamljTVF7LVV2Z9So/tgYsxG3aE+ZvrY24RrR/1OqZ+hbi+O+Bzjtjf5DoMPjcaXI/7J1/XzDEhMcY+MjG+xQWC1KXEBuhj96g0Ax2onSsHfMDWxcP5HIfzyEA2FHPTI0IRRq+jjQ7Qvo62jmrt5fH2+dUaYxsMDAYGA4OBwcCnGRgJBgODgcHAYOCtDLRfIC6HSP2RvIwYmsHAYGAw8BIG8rbzkmQjyXcwwCm8Pu5tj+vxX2f1ozE/kMvHe1837tFIPLDDxstA5LfhTkp+Gn/X+IJbeK0y2gRpX4t51vauvH09e2P4WW/vEn4OHtPkB/6GQme27DQmsne/JFuCWmhfi57t11yqLf32HqBXhyuHnD/14EYOQPudYLzEI+NICklLCOci54BSUrVLTaJ7BFkT/wSzb3QtlxM4nY/e58Hai1r35z3j4A7M6puCuD2nadLy0mlaBo+bWytP1Y8ctfEDD8wbbEtDB7Z6OABbfd/fi+vtfZtcoNfRllTPedrICbAlil/mVZx8NzfhxUgbUhJivmPW5nKQmm1RbBss6K3uoC+p1tqbqaXes6kNbGrrfT/fllMk3LyyU0YFLzo9R9p77p6S5xQVcWU7il+vPTmH5gwp524n8Aed6lNN6jrKV+q6WddMsXOpOpMS1AgYHgn6Nv0j4HcDGYobbeQLUOocfEK3uY70W7+H+hSeeCjw7c7jBfDbKR4DDAYGA4OBwcBg4L/EwH98rsU/8IH/IA1MW/7ZGtw7fbN1r+vwg+DBwmBgMDAYeJoB7rjg6QQj8D/NwO9ZO5L8mNKw/EmnjIeQ1HP+4Dt4f7MA+6vhZ5zOryh8/euO5JK5g0HLO9x/hIsfV9c64JY3GpLnACZV/VcdJIVkeFz1QGdcq4PaK3zCqvSLkWv+ESePVWL6YLx8tHtyiH8Y9/Ha3v+sLjsS/dHVx1rlBcG00dn1bJfkGhrSQBzxW6SdnFKLka7LjCnlFAVeDPKTA0gtPm3pvyfxQU88oA2kloM2wAbwR/bA3kNqsVKTxKRdaroIrr1w/ZZXTg3jhDdy0Aa0Ae0e6ICThqYppA9HTsardt1IZPvZXLburMOtLoIX0j6F4ehqnKbWYi7YqrI7YO/RmXabcjqQMZJCUmQf6W7AG2OCmDdsyTF6IM3xlpMxu+6K1c55VpCLHDgzZyQpRCNs9/XNnPFpumo4OHBuwYE51fWc3M6W7lspKSSZnpqotqUp8n60SJtp9/GSahchKSQQloC24tYmyf5tfHhJWG39regX2T23mill7cTF+Gfn1AVKrXZJkVvWz+eTJOdoyLXi21rUPPyODzLwSSmfqwj4i7r+YmeTqCEia9hxcU2u2IVl/Xs+b9X1H1CvGAhujZxPvTbJW7lQ5QI+3I0jhDd8LH7tfscd5NfObRQ+GBgMDAYGA4OBwcBgYDDwTga0Sf5g95PhD472l9z5rXQPf2mOYy6DgcHAYGAw8DMYuP1p7WdrAb673nzA9911jPG/hwF+MnpqZAeydp6K/UQQYyYyjULZPJTE8BBbk+rD64+PKabp/PHuXhY/1g8Q80bbz/n9wD8qZnUVE0/Ca+uxA3GSQtLNwBz7puPs4NM0t+4T8AR6b+oDqcOeQIcNSKrc0k7EZuvjNqbKJ/Nr+saFU7bulaOkZVxJlcccPyU8APmcK9Zzt45n5bzv6WbTodjGSKp1SFpiWDutgy7RaiEeNPvO0Xm87xiIZ2a7pqqE89rYOTAm2JqISaRNUp1T9rFn+5aUWqzU5C3/M7tjPMtFxWwlBec2vFHH3hxsOtvxS4XU1UFCX+XSFAJTs0lK907a2YORC3SGG03H9R5d2+m89r063PDutmdrd9qd24ubHsBzvpVUUkgNh76aLSnnbl9/357NDwlJ9XxTNWUjQfyQzeWZp1gQX7ixDhPvGFbanFgPwngWZ2uVc9yj2X/SWaKixzA95j68BwODgcHAYGAwMBgYDAwGFgZ42tljMfzNBl8eOUM3zXv+siY/eE7+2TnBLz213eUZzSsMQPI1QOiV8HebRv7BwGDgJzHAQ44eX1Mb3wq5hrdVUe+NpwjtwR888be3s89mn/Ztv37WmoZK056c6eFBWAPfIknYaFqjwsGnhjzP//yUrMagt+tndvGw2sjcKVN/K3etw/Xs+ZELffrsSex/A/UnLk9Ffog7w7xa8fTOOeiD4RPwo4dHqOP09r32lnPJkR22MeQHW73U4rb6adZLtk9ev16TxG/Rx/U19fpn2kuu7bhek9i2OdElQrYa8Jyw5nCfPD/VoAiu7/9piv9NH/FRdfJbl4iodZziX/4p/J+sJ1/KxQ+7/1VEOUUBp1OcDEeF5HgaD0DSzTip+ZSZj9Ppn8f85/Gp5xI5vNTiJksgtf6Sx/nwlZqeNjZekiOBtNqwA/QJ+uRGSrIAFt1OPpAxvcRNIsbrzr8bUhJ0IlHX8+WGhP18rpLiY5rqS6G4Y5v0Yd+PUEzmruU7/TvFPwPpO7T1HKNK6jyxFlxM08Zmm9xfgX+pc0BnU/e5Kj5E6nopc27GCJ9H41+ETQsi//9Sp2CfJoWnGjW/66Em9JIQzuGcsz5t1eAD/eQeCaxedvrkZf7V13noA3gBpeocMo/nVq3HBXn32KVBkvWKyRKQG8TR5nme+NANzgccOI/76Bg/fMXBW6KlYd2DEuRO4O8yglgQztn827H3QyMpRMPQpJAAZ1lo3I/4sA5wn+CMAk5p/JNLK2dzb+PzYe9w75JCDjhHp8NgvxY353J48fo5VRkB75wXJBB1dljWjMsugLge6AwPs7NjSOyYD1SSOkvGl8qXmG81z/NxUczv5AkhG9bwPpVdF4Mk52tAOc39CJmUKeiXCJ/rdu8lP+e35S9BG9C3W+0j91BM4gI+lPecZp08QTB3F4HuGjJ/q+kUrR/RZPZXuSS+o8G6qDCBZcY2LPVHcvH32oseoZAaFp+uQb4t9+gu0MX8xqaX9W8se9Q8GBgMDAYGA4OBwcBgYDDw6xjgt5y9oo/0e75DNxgYDPxEBkZNP50B7rPgp9f5dH3XJnfN9vSAvzJQrnoLqwKGAO09ZMyeDZ2f1Yafd9P8XjAJ8MIqSmXnNQnJlSAjDxiRA48zAI8ZpfCfzQPeR7ituV68brK2q5IxO0jM42qEH7oTEMw4+g2tpLAh1q3ObO261TRcsbUTdXkTPHct6i45V209dpAUUsOtSIYFt/z27dpXh/Uev+blRcLGS1JIWrT4JVBK2GSfMCaDtoKNFzbIRB+Xuq10CXMOLC0PrSMwhqQaQxtIrS81eRHrQagFfUrawCavGVrtVLfW9WMfgyc1JOgDxqkvbHipajBI1dmY0s3j3XPZMxK7p0/dNXutOx13ZB/Ly2iQbsRm+5ZMLlLe8u/tddr17au1MrZ7c1i03McSi9KNfi5eLKGpS6aC6gwOOfdBUS9+GsUHYHHXfoevCVVfUt+5a4xLJ6dkmc3wncyKEu2FI6sbni6jVg0lJFbtI6075n1HOmoIc5PZRIe4aqDxPDLn9QzFHN7neT3PvVbGu9PX59TF+XR+tj7tDjjtcMxIgADkEbD/ZkzvKX5kHQwMBgYDg4HBwGBgMDAY+K8xwA+W4N557/9ofm/08BsMDAYGA4OBuxjgaUY69u3UfVqOBL+VAZZD/0UJ+rtzwQB2jRF89vPtogPzl6klhaSXjOdHlvUbN/Ulhx9K3nq4fH3QylDUXH5ZUuWcs7Zn3fUcz1srIz5/Zy8JrqTDr8cV1y83bc9LLcATpN5s43Pv+ZIU9Y9ljf/EQXImMFn2QGfcSl3Xgs/Tnl+1sU68bvbsHi74huHkpfZRXwDxkreE/ILEqvot4Q/3QMZLrrPC2vqtUqUp4E9qfdrtW19m9mB8AvHbA7HYgaSQGiZLILU+9iOQd7XhHzVPzBt2QNfWWv+2VOyJ6udxGT9Bnc3e3j+U+q26NmdsoDgpEpAjgb61zblay+ljmlrHYU0ZrT93FpHx5KUNaAPaPU5eB4BgkU9TqMI9Dyo1ydiJ6ms98lWgtgavMj5IbiSmZnjQ7EdtNJkbEkhppbcifaUD+6yXFPgCSSGdI+aNWgD12Mn76jc5BrS5tfPf1zinuBBrPs6Hah0xbxfxHkO2Sapr1c2z3eq6CJfr3uc8ymSdcea51yl7yh2dK+C8zXlLXe8nc7GOUUyQJOv2EZOCv/xFGkltDEtZ3zoc0QPaW7hWXojLPHuOzJfYHuga/LK3fgvXNLguaqv6WrfzLC+0t2O8pi+d8+ISfO5abk+5NqqklNrLA3NXiK7rP5kwYk/uw1uBq2nNbfXDu+baJheQ2EsCZ6xr5J4dHbYe6J4FeRjPZ8xn54KYZ9M+HAffYbJPJp2aMgFcSQpJXsrXEb98+9wK++WTH+W/iYGRdjAwGBgMDAYGA4OBv8kAP7eDvzm7r5uV3jMUp+Yabo16LRbbrfhhHwwMBgYD38fAtRvrNdv3VfzdIz9yX8cX7NaM8qoRh+8FD4mfqYCVI3F8JvoyBpqANOekc+l2t4YHmeAogIeeiSOfV+j96N4Pwj85mTsLUfAnQlLkJsn9CE2KZfuacpbh+gbrDfS6Z9rkSCzxN+YlqT7IVih46M7RjSv7sce1tXUl4cMmxgEPBday66HOdI1tBFVLPayWbPFCAmT/HjmZ1z2/rT7ngbvUCkCXLwe5Hm+NXf1x3BnwVmwfwpig193TniYFoPys5fq4cA7ivs2Jyb/nzHgJau+x9acmsNVv+5JC0qJm7K676LeNyU4KbdWv6zv/NhljUl/qYTWRuurjWEkhKdVnkuWTODNc7Zzn4jzg3kvaPeC/+AXsiTdrdpbkmtzw7mZtp7Tqys4sr5hnk9TyS73UbPUdj0kvvdYo1kbS2DsAABAASURBVDVgb7qvPFIdWMf0J6Zroo/wVCpP9K/jPEvvW3wO+n7fxpYwA/N+jW9sPfpsT7RJRVhK2j8E10oqPjms7x9S6qfLGC+AP03hSDAYGAz0DIz2z2GAD6x3QpJ/UPk+/Bymv6eSd57br8j9btakz63Nm/UV+Ydn46bjkw6Z/0F5CgX4559mnwG/OwD+huQeJtczeYyjWZ1sAJPl5Bq2sPpst8vS3/oe9peI72v49wE/6PQS8ATuaW8rhaOTl88Rtv5L3/zvnRd0xbbidV+c9xBLosuGp0Ka67gM+09qisn6DP6TpL1w0l/xGfWZMaLeI30hHsp485Zjd8Ogym7fTt2ZxOEazpx/Tqfe+PzpU/bAfH5OqVSyXWPoPoP8zIyTb1A7yPFyDHst9/vUNWn+ArQexzPfyVwa6LABxpZ1W3AJ+DGnPy995KaJs9H7uXu2X7zsmq1bffZTzm6L2M4Xw54O/RHEBNSskkJS69x1hMMeLWiq37L8cGdyvoYImaMZ/gGBn8NAzBvD8s1OZNRzM0XxDxAg5vVOG6x2c+51sPAjfmZpZ63nf9te/OexU6R+60/f5Tt587zFsaSQVrSo+4/LeGox0txwN5eYpKh/LK0+24kHZ0p30F2DXcKMhhOH5Oxe7+Gtj3G37nBQGz4kb27e3DMuY5B9EHaADgloN3BuQetR1/8+PuJ/E2sNnReWOjvrZl5LJ88Hjx489AboGEdSTEbMG7o9zOZDkTHpICmbN6XUfCWk5+KdpsR1pJBUc7QxPN/aawfmgh4JmjZ8uywVEZNVU3B90p5TOedkqMIOdZdUJXwAOlLTFT6HwtenayvGrA7a+HlEi1Zb1iFx7dvZFnYyZY+a0eFbcbK1nju0M6wKr06AP5gtizj5XlA7jlV8RL1XuB0Gc3YJnmOZEfN2qv2aj3nZ9+TxmQu1VP3sydjkoCvJcQ349MAO+hec9MmZfvQP4RqoeQvqApmD+QLy1LF0iskfVIngt2UV11kiqk22KyLz+xzGDMlrgHbakPTPEHVjLE/feU5BLdRAXVvAP1jGc87s40sySRGGJIsG8oNYxlZEKCZqXPw8PISGpc87TeBu3fv7ikMifPjn9eNTCytR/BnlM+/rQrXP8wQ7xak2FOVE3gi6gP7/Z+9NFBu3mabdLmje79z/7f4ZEaeeBkBBFLVYtmdJyLDYjd7RgGiZjJOcR1z2fUzHnFtFkVCQtkOm7rGMXb1th7xEsF6uwD6KiIESsj89Dx/VRc2w6OocNUkKSRud90SXSLrRd5Xlg7tQm+eACCMHAllQFkXx50jst5D77Fm4zvCBLTCbp9TyVgtBCrnYP7xXZrBfwCwbPHLAOKljOGRU/1Ocg8/xjOp6gM12T7nHEa7NII5yHHePFquGUxltjSL3iedfcZMv5r2nIkxTViJsA8gxw9vZ+9J9w3bCkA8aRRGXMCuf7ZPDu+5q/3Bh1UMoSJ6xUZ14jEePLM5zjG0SIIU7l2E3KLZgjAdFBnZCfKmIlnxpwCPY0YGjA0cHjg4cHTg6cHTg6MC/uAPj2/CjKb5i88j/ke47Yz/K+0fp8rcXV7SlFv2+88h8dODowJ/cgXG7+NNq9D39Vzz4+NOm/ageHjw90j/SjWXe0kc+L+lGwCfG1D4wTCX52ZpyKB7MJfdrL9T0TkaF/3H97/g+8vmqkMwL3MuFLsGT0XtGXyAnBw8zvyDUTQgeVs9CyWvyTetCHuYCXcE9yg/MGUsKp45nBzHAM7uP6CXn/oAD5rwELmU89vVEPuBfCNDt8fzq+RAPkAL60f3z7OeGpJBE+BuQD9woNgJygCGmJwNDBp1jweMzKPqBvTk2O+9yO8Gnrfm9Nwul7M8nfXYuxANblST35iLFZkbTqBEvPi8y0afAY6gkx7hgyKCfAXnu4SquezTsruRjYD0sNq4SdoWkzvfJ9NGWvGi2dfuyMesNRkDmAsZ40JwqUwEWKuTraydzlNo9Qrr4EWrkGi+NocjYx9AZZEMPHci6GBAWwH8UWYhf+kF9Hx61EkZSyLWDCAVH9UtM6AxkDe1zNuve4Z3Wbi2fmfyornNFcA85h4uS4Ut+Fxd3wL3wGF+T9WRN1sGGGbrzebH/1nNjvDOsLnJgR/0B0aVnzYnxjCZ9fp194IcHPBjj16mneGtsIfO+VfydkvYp/ztrP6o+OnB04OjA0YGjA0cHjg4cHfjKDrzynfmBDV8sy8d/r/jKGRyxnnTgWJ4nDTrUb3bgcIt8+PTgBhlfffzKXF9de4vnZyt+cOYHcosfSvkFFQ8Pt2iW/40rD5q2eH/m/ERu3tz3B5rk8RXbexZjfeQXETPyzzJYQy/qmIOfNPpT8bF9Onzv0Xt1fb38Wd3P9F9d0a/O99X1fzye7wzeVr72fUUE9h/0Gea9OfOP/IidYA+T00h7t165k31tT/5TvL2QB5nU7CTT7ecEgw34vA1sVJ8Y9oiq8X8/TnGiFovkiMBkPdv3dv76StlvXhYU2w8DSe0+7b6gm+VSi8bndSuXFFLDiCe1WMTBZ8VwfkIlpUXz888N18TrEKnJiZtY1HLbmtzAbECB1PQtTg1ecM7gHVLC8YcN/pIgK4YOOoRSm+O6lxzDomB/kHvYwVMrvlAA72WyySk8gZizYR8+eCE4MGoeY0khKbZjFcuNIYdKlin63M+mSwf8T/PQJcI2ki/RD/NSG0uKFitCajLGA5JSLjWa83M/Rt2DIo/pYFy9ANW2QyypsZYhp19NcLlKCnk49NCGPjf74ofMZiEp94RJjAPdpa7IvT980IGhH3T4PqPbvhBrD8SdY1Ff2vmexL5aeJHnufh0feG1qnFevF4W+IygCREhr7nMD6Qubg/01HareV1CfVhTH3QP5AHUgf2ApJBAmDaEj2YXnmM1vBdTtpivnnOjxLD46SmVtJH659PB8QUSuS9ANkNqugyQF+V1XBzKNVFnk9g8QBtdrnj5lmzDJsu/SG1sXiXZT7knS+elJgsfWVN+X/bcTS26OtmnM4gxgKGKIB9G5vUkL9Q99Be8mp/Rti4ElUroDtAPSAqlXZPUjH2J06S31+ZDjgiHmICMv0B3X7Imt9g3Uodd1wU+dg7kF3hfMbCdpCCBZBrtKOZnzL2Gb1Z/wvVS81xNmQdfxh+Bjg4cHTg6cHTg6MDRgaMD/6UO+HuWnzXEwPhC7++e/nrsL6HuBbzJ/rnxvzHa6Hfj2+bG74MCvnozhxs3x0aeuFFOgoeTnOzeYfmNaeAd/3+RD23e4pXp5b7xWm59GX/E/xXbw+bowNGB/1AHPjFVHvx8wv2PcM2fjb63Qr+ioFfvyc9yESfh2ub7/yO/2S59Hxnv6YYTtOtVFANd9C8g+mVz4HnkwC9L+sFErG/RN/TEE5+20stVcV8BLzvMhh9JaNu38zin3WP9zO20j776bUDUovwdQ5KfSV/gEC+dp9OPuPwl8J4LlfBbwEUntTyrxOOVf8J42fLB+zCTWqy1VzYg48Cw+2oqKUNmHnJ2pNAXSdlPs7en/PubHWv4MmklXfmgBZOJ2ebldEFXq32ajawLL6nWqOgdMECziTwUSjpfHCbALLvHj1jVYeATLmhdg8kxdR7vUckBrNuekkLel55MVHk+ishxfOCwT5Vf2nQ88mwdtQU+noe5u+c8R0zXeTGw1zruvMnuOeJIct+1a/OdQqd13kuGUTcSqdVDjbAKjQ1rTpEyYdnFOLfh1RU7lhEhPBR0V9grSPKSy/FvETsH+xvcSR98bwJVO86IZE/vD0EZJywLkIP1IpXQHWAk3UuC9vtBxcwT7GWjTzP2bDKGFVCTX3Ly2btgpPx8L/vHMQOybsl8y4Vugf3grY77+n2vr5OS+T6e7Yi9OvbXpuyZHrKjA5/pwOF7dODowNGBowNHB/5LHeCXFr6azXNOmb9lLVv4+1jqOo1Ot/7IR7y0H4NOU7YTu6tX4vArv/fLxl39pMhca5RrxiUEfzkwcK39ohG/8IEvCvcrwvD75Qx+sZjxbg25Fl4b1nIPtGmLkQv7wbMvz168GciGflBiDX72H7KDHh34b3fAH8a8WQ/63d0YeQYl38wz/rvQ7pMKSZ8ufNwf36XvFDByfcSXh7WAvxaYgWzEKW/1gx4C39yj5KPR6gehYMQdlAdNWHKPB0M+U+75M7BL2Gj2RQYszlNSrqekHHPhL4LuQUUxgK0kyG9A75snXRM8NPdLjeT96DOpYnHzFvNt7ca4djlltzhwF9x8y7uoHnDVbgnnZH8klhrZy2pqSGr97n1MHTbWYS/d0WMzo56jGvIXOgA/Y6zRGt++o3RJg221TONV8Qaj8D+OVQzcmU9S54a/ArIZff6jXvzAGO9R9EAS5Apj/rNwL/+s3+NHHGgU5zEkhdQQungt5r0F8rOMVFKkH4OnkC0meA9Jckq1FLxQicX8EmHqS0hKfTGVFOOQFOoDdJ31fml7kLHULCR1uV/qefPSI/QAfoUFxNrC4qfniLGMNTaNrNCfvep7nxuHzWIK4LeI7eF+5P9bdKUYLFH8eaBGRmCOw1jS2rO4OtyP0iCNnrR+ZQzb+jbS1tZmEa4duP4A1seYU1wOpgr4C1GQsSyAB1dj5M4wZFB6BuAbWuzq3CDEXx7fQlJIasb9Sv0tVqRO8jz9GaSOgZbjMu+Yjnzxy97rYZtt2zfhuocpcktTktR5oveWGsCwTWq9pKwpx74wN7DYeB822jnHfUJdJ+kqbhevhHnj0/pymTdzwAg99FV4CdNU2uT1OBW+SAoXFaIncX3gD5YacTZ8hj8WsdhshYWOEOxAwRv8QJMdT6H2Xw9wbOKD6Ic/GvkMoA+ToAcMMgxMB2OH9P3Bq+uCqAfUfp9oPbPOhtjhJgqDcR0QqYQmIPsIqgM3eCdl3kHbWj2LJSkk7Zi56NyhO6ou8tYLEHy+HQJe5s12C+ZOHYvb34ANWA2eMG1uxGigpwNbV+TYD3nZnVfTljh5fwyUwNZXF1yaQb/Wq54uXutrdLOVVK8HA2nuApKvRl8fmV6BPJYFgL9GzvPba3MbPX3W+RrunX8epey6rJ0R6zADkzGGb0DSuON6dODowNGBz3fgiHB04OjA0YH/bAfyC1r/AvdOE/AffvlLmWMF6EL0A130lEzuu7b39C/n3/++vJvr80Kq6lHGl/c+PMilA6zpwEXqXy48yF/6rdxbtj2ZXdYTPf7swVV4MEcHjg5cOsCHBFwk38v9ylzfMRPX35/9fEf0Xxpzvi9ynwTfUcB4WPbR2HN98AkH8Y8DX69PL8udR2ExfyVJHv+B+M8czPjeZB/p+A4D7vk+kPNBebQwD1x/gSpTSApJyf8Rl+/uF/E9UT9mb1+wzH/07CGCz+PwZYfk/WNtZfXLGiwb0Pvpe6goMfye0Rr4h9eoJIrsH4rLQeRmc5FdOElOO9vH3UO62HHPariYk+Vi0eSSQrqgSd+7as/NnyHyDgyfPdP9AAAQAElEQVQT+gDG+ELpx2X0Ge56favXc4rmYskkmUFcFLM9opfg+flty65p7qeuGfPPNfFLuOaDtBu8QeZ64cHLYTztZepI5fe7En0vlE5tFF9zSMqYIxp9SN79W/kUtAudAXbyqSb81VcX4PJ8nzHTc3sarqcPTLxtfI3gvhDzYRd8F7+Yc4DwcNYmvydr+yLVNxdyzCiSa9HN/WHEZX9HP+CHvItckwYbZ3Poqdmsz+rYAx7amus9SLL9fdzzu5VXt6DhVneRUCe4SB5z1Wo+j4v3ObyHLEsSLsjRrzqEG0iX+W1Uf+HweqZS+aVz4DMP7iWlukf6e35fK/enxi+C819Q+mTgX9vdTxZ7uB8dODpwdODowJ/cgaO2owNHB/x9PsB/tRPyxIHJ7UljBm61h+Qv6QC/DP0lpR5lHh34dR2YPxgz/10VjByDfleeb4rLAzMeqtTFDza+Kce/KSy9Wtw06MBL83thf/Azmx/NI16Ox2CH8rAXUM8MZBLeO04vilSav6SQ9vFiqO83+9Bbjs+WIwcYMPuHnmNvDvoVZUq62guvxPRj+1fM3rYZ84Nu30cgu4JfstUJe0nnz9+sJw5/MVjPS5yN5LkPzEY3vCwBJtPJ/9+T/wQ0f93d/lOqi/vqGwQvhvjLb9v61aOvj0+pxc7aXMtSHaO7SHJMeQRMfK52C39hXlNfVjsb+JSG/aCRdtJlbElEtLGkkHTzwsmiYJ5WhrXrCxxqqNEO6eJLHeMeljaeT7N65frmo3Tdjy0pJNnA8P0l980o3FJO9gBgnpiOus/+WQrGeFDmN/iZsp+wT3hvoSM+kNTr8Lsp9wTdI5ADP2wGhd8CHZAcv3SYLzqFGMsyAxsg9bFirUfyICLHklYam0O66KRrfjaVlENqpa+L+wh/D2n85oWYuC7cD3pfJa1zkIR6BXYMbN72sgcjhtmr0+GuxgyQYV/9Ga8eLDm3pcXyGBl2z8AWXGwENbk5qZpPA3RWOkXmisxbkycn+2Veb4m/2vdec5JqW/T4tlgKWX8NZPtoPvtXcqOp7sd1POe3DF3DqJVeDdRgeQA21DcjQhGJeOHAtpvVWL2Ilz8LvODVg9aHUYsNI0KafOP2kJQ2UqPEmXHr8bUSan6EetXncK3snFiPrX5VdAZ9g/eLW+I2eV/Bt3UauZsNMnT0EN6gt0YPZ18HGYMNrQ4+MFQj/qDFfZ4x7L6Wuke145OBHeWTEQ73owNHB44OHB04OnB04OjAf7UD+tzE73/t/Fzc4f0s/mf1I88vpxQOfnniX5Rwb1/tyXbKoS0Ds/qZ+6v6Z3ZzzoM/OvCf7MDxIXlp2Xmw8pLhYeQOeFP5xu7T/N5pfRdjA/rwIcEOPDSalNgOTOJkeSD2O9aUnCCL+C2X0ftGR3+29NXS/MzRDyV5aLmPV+N8yK6Vni70ckYKX7xI8gPdC+65vRJ/2NyLcU/uR71u3K22+qEvuNU0yb18+IBmdbney3OxeM7piYm0b0GtW1fq4TO4lW/HkqKcinEySuw2y9J3T2pzir4PHN+DnAXU2MbFHgy5lNb+DHhG/jCga3ClfKii6Yf9oDa1T/hdUw2p2Uha+YtdTXavV5JSx4WcezbIEt5PSZ34iiI3iPERkG9g9ZvqYXLkGbo2izGCIgHw15Au87posK3ZH+laTx0XuydcV+/5SFrjS43HHFs+U4neP3h0QMK2NN+imxf96W+/ZzR2DonYutE43I0MgaRWR6fIEnYgf/I7F+mOX7eVmr4Pb8h17Jp6SUn3Li4n6GHCBvinzBef6xysWnmpxWtXNA2IpYuUfUc8aLN47ToiSLrKKeluAKnrKLpbNRa5gjpAV60EGVgFnUEG+jCJ1PfWyGUpMpPpVEiaxndYigMbNTnBRuz6w2j3tq2O8QsZMVtBDrAKnjKbDG1rpRfrOyOFedn4pOz9S/VL4Ab64JeyHn80Gv57PsVrBpRrXFaT7XhV3GHoQ7bGa5v0gR22A3fM/hjxpSN/TElHIUcHjg4cHTg6cHTg6MB/vgPVXzYf4Tc1iP8szxWmOvLf2uxj+D109UrmL5XYDwVf0Ph/62z/smDosd3D0A96L/67+pFzra8HGoR8YIyTDqccPLkM25muLs469sRi4QP4+7p/weKXrO+Bs3/o9O8jMeOZM/9PJP4zWFdwY8e87vmP9sx02NJS9tQ9oB+2gxJn8OjxhQ7Z30pHH9+lf+u8/5a6qxfmEb5/Hv75E/chKSQQptEONRJJ/WHNm/c92m0/TEY8O2aeiWZihH5A5ofP+RDwm6izXp3bXFfKnQH23KAlhaQdi68Rcf8C3LO4dz3Ds6zjZ//Zazsw9mm411sM3ZaOPDykmjHkEf5ZN6EyiVDID7TyL6VM4SMUYaAn/fh5gXkifGAC4a8H1pgW+Ewb6welT4D12cN4wDXsx268oZWHevfh1HdPenVXuVFgC4YYfsZWPsbR+0DPLtBFvcuxJnyfYLbdgGaZZQ2lU0RRgNGna6q+PWSPdrpNfAxWIMVnUHjAeEb1AoAIagKyWsEzVOBBnpJCUvJcavWuNWL8pwRnmv8JVsdin2xQvfEbvKY0jGAd7JPOXuVaZe6JJiBnjaADjPew1W/HknZz+uOZplLT78WeZRh7ZoEs+drWmDFABpgrgJccOwxoB/JXUP3ddYC2n4gDyEt/De5VzMMrkqssKQrrYl82EnpqAfTX7t6ckQdhQA6uLjXaX/42odTrL2RpsnbNJI29c5WabzEFmEmCGN6LNZxLRkS7Z52SemSZEuGD/trUU/IKuOjqxpzP7FOkxRYzPPS5uD+LS1x8w0t4fy6JGuhs0tayfz4ZR9Blx6KHFlTnMonFdPCSELlOhcxRgUnaYEcOl+Y+l6jOhx80ekxsgT+eMcAYaARjkPaOEa0eubYCH/NRo3qRiRNFrsGI0mn1tjFcu9sQYX2D43kt8QF+rZIBi+flUCEpx1KjYVuALZCanHlhOCh8oli/hRXYyWtiNs8cE8u2xG21NV9qQjYQ4ZrdD1/tW8JTukBxNU/JAlsR32Q9GQNiD4z4jAe/OnRGUvZEajRc7wz8GM80efxd6FhSct/ANjLmU1Lmw3bIi3MOSEoxesAAyp52OvuGe1NNhx1jrKA1ddinpFoWXAwL8JDZU8i7Tb6XRNDzAcXl6GVEmKmGP43x6Liny3uTCy/Ront1ndNFUIjhZQ8Ve5uXa5UUkrK2k6ncG7t7XpEHcwM58AV+RoQijGuf8IHc/bBCUkgNVuQpXcYSPGJxSUiyD4USoyEV/UKdCYXtIg+nMrUgPDNPuY0t2pzUj8gpouaHmVGEZF/PPwy3J0C1iP0M4G/gJMTbIrZHOno+LAAIrwz3MyMYT+CeBwIfeSLrdwbzxLVsibPvSzWwA9VxZsQUD557Ka5QaoUHtXpmBjxAD+CB5JphjCGffdDPsFmetFJy86JBjgNyTsyL+qLp0mG+0NM+ZsaP0M3eJnJwENxLV7gu9oXH1bUwb7NpEl63GU3nILsV0LsGrrsmh/DowNGBowNHB44OHB04OnB04Dd14N53uN9Uzk3a31yf/GW9IcxdI47jV3fgyHd04OgAHRCXX4hfne8XTm1O5eceAWbZn8qzJAO/vUYK+YVF8IAKvJsyfd/4bvH4wdejamjQwCO7pqO+l8obIWeaIRAk8/DCfDKXNz2U8YyHzp9RenI1/M8m70dCigfWEz7iu7Udc97KGUuXXrpsRE/xKB7O9+Kk3+KH0+5N2rk/0HdAjnvu8rfZ4nlpCizJUnARyiz7wuTqRAauhHcGDhugONjpdLpj9Y64vfDAc8yTPDPQXcGG1E2fofQInhdfe7B5+3kwgvZg6WsltIvi8nLNEgKbjHO2GzK3Y7D5pmfPBtkruATa50aM1Lq2MYamzBfpUhFyYPHDU5LXtmE2nH2lppcu9J7tLB/8HGuWbeXSJb7UeOyxu4LfatR8+SOrB8zeOWtfZ+jWZHEc5GCrY4wcwL8CSWs/Jb3istpgjQtYhTCuf5Z5eHe/YQ4kZR3we6jTvL2dghewSwZu1sX+cCqOAxSOF7sHpoA4GFTHAcl7raCvgjjFF0nOd8E9f+rb6kZu5DXnyVsxRhcwXzAkLjnZaqbaJwf94lJcSySiH5I614gk699/Xea0uQYt2uVaraDOuqnpYvGcq8ToYI3Bc6/nFnNc+GuPsRuQDr4yuIFE7xpulBZQL/GrewAPLP7Qec/Hqb1usSL6Id2vJ0KxPSr93Qox2yDtsO3Yurw6HmFv7dHMUsZglr3Ov7+jX89xWB4dODpwdODowNGBowNHB17rQP7beO9/sXktyfdZ8cUKvJsBX/5N7T1//s3AgT39ITs6cHTg6MCv78C/KSM/e8CvmtOzXM/0v6rO6zz58MoPAQflgd2Ma+vPjyovXxJ+OeW8n4/4p0bIbwB/anFrXdVrkOgPvMYDsPmBnKSQ9rEG2jLjmeJW/mXjz/VXUvAgOz550Kd7GKGlS+/IOWPYfCVlDRc/jGVdR9yRc4y/guZ9wnN7FGvxvgLUBOABPH6SIAnfEQL5Vi/xItLaHgt94a+0QwEPCCAp/Xm3e4mKpoHYK9j3jpdj883i9ioppAuwcCXO63c8fm+R/t7rDoUqwc4MJRtSZzxkPbDP+iwvSktrds6L247yImp/BVydxzL7nE6K//3vFGYtiNzjrH0Odi7UA7aq6t/fao1wmcEB79s2bIJxg7thhjWweeAgKfNKivsHOhDBi13soAOSHKoBHRgvkJ0urPSp4JAUilOMg/kMrHVZL2mYrBS7NlBIHRZc5HGRW498RvRjK5N6LNNuknsTO8ZS08PPkJpcanTWweM/wPgzGHGgI46kZJF5ZVceJmVu/qDIgNQ+d0NuE/esGFqB3TsoKukmKen2csnpakncDaSL/dZmO3aRgTW40fV47COQn+F+v8AW9ZAv5yXYo8iRoQMSkSOkS5+GXdw51qmQiw+W73d8jiVdxaGeEcIq6yKBP4irg0BXgrcGmryY6wxJzm942cxOljMrDxrk9QUWXJ0q6LnHel3dA/848yBCklEMxTiY54DV1sWK8NFksgwUSzhZC4d0S/BtNmGbBmQgfKy6XpNFt2f+5emt+KOS4mTgFT9JaSaZuljWQVLOAT6VvkjIZK6d7M0b9L/8xY89BcVauvgx3oJagWQ7Az+wjY8NkErIqLmgLRpy0EasyeJ75QDj+xg+92i96otCaki599U9vxu5fx7eyN4WFHvKKPlzkrnf69dWvh0TyYG+6DzCHB04OnB04OjA0YGjA0cH/ssd8C8GPKh5uwX4v+18OB4dODpwdODowNGBX9iBI9VVB/gRfg9Xhm8MRtytK/Kt7HbsN08xcKtFwvMqAH/gtgP0GWw1NzIEW2ydPjDehtqOPxDqgakfLjqwzwc2+6p8MNofmsLvW11LJa0PVqULjxUPN4HU5Mi2kPwwfvqyPexnO6n5S43OotL30QAAEABJREFUOuzncfK2Y/6ScggfjY2wTGoDheLjh30c0K8mXLWZnQCSQkU3mn3razM+t3y6odeaMdqJMon4K2AgKR8wS7d1xEcOx/aWSI+kfcz+YAxNZb+Ul/I5iLvXXYIXv7Mb/H3U4MV3w/251RF8Q5HTW+AGRYONivehIhYDHXaW7p6SXIN2dZ8Vbvu5jSdpzS01Xmp0z3bInsUddlD2Ni80+U94/zz/9IvNJRa/tAHEAdjtQ/viF6SScm5Soy+4PDWRXoiFjde/QI17QdkTYKtf/EEAfnMVYNsfSVuXh2NJ2Ydm1DOqjbhKmvRIHmN+qTdbstd5D+byKfsGs+3guTeln4ZkomugSfYlrHuwl28Te01v843q4XD2g39ovN63Fq9BDd37N/0fB9nVVkvZO3n/uTPfoYPa/OZcLEEHzN457wW/NeczMXCr/bMl2c9HJQ6DQfdsn2+IPa8nsjv9f+K1VR8vgLcdOcZvd+BwPDpwdODowNGBowMf7gDfNmd8OMCvdeA7+yN8tBq+iM3x9vxTv6f4W2RjfV+pd9jeo6/EOGyODhwdODrwUgf4hXrGS043D7zyQZmfiA16P8qcCx5LKJh5xmCWwT9DfyKx/n+6/Fhn5dE98/8z9ZL80EzfXtx4QHmP5s9it3H8lzi29N6PrVV+M4P8BmDpoGbvnE4bI87ZNjOiu7tN7pOVV6f3QIDI/4/ctuboB7E7+yGyNc4H2hbmA0k/BNujVv+iszdmNKhnpUYwHlAOigx0sysy9z+K9+IEfIDfdgSwNvaQMRz1GV3j9wX1rYWwE6r5C8ZewM4td4Y7J39xdAeKEpKvRnzwuFljFzLuhXv0UXhJWcc9G3Khg+ZfxDmXLKCnfG6r1wXaoFgcr6r4s2PYjr8OLJaZzTwqahSZ+TAWeRkNPhPV8jp4nB5g+F1oy79kDAfxh8/hSeGctaGEf57UxLlGJEJxnhDFRobDBJhLWBy2fbpn6cw7aIAmo28DYUd+PHBfc2khpzkVX5qpc2lFhOL2wHZGs2APellyTrlGFoxxy72kDusiuR8jdotV8i8XTylPfbGNiyxJFXaJEdehYxwSui2q7UGYlgTxFSVcRFQ3UPylb3hoPqr3SacWuXMeYyuP3Kz24saNo3nWRpdJCv7xStqwnW2u5LYG/QQshn5L0b0KfLn3QIcP/AAySZCE1HhJIe0DQ0mxjYscEHupbQ3hkYHiDVSK+8qgRizLErwQTpjHFkjCIuCT8UVSjmeZxTen1HwlrfXjM+PGaRJgxxC6BXKpxYUH0vV4yKAg9x82HkjyNW7mUXuvrMia08iXamewmIIq7x6HWO83G94u6S8pafHnARmQkJlja4Z59qYDeTtHPVluWxnm8sz7stfIqSmrwR/SWY7hybGA5JgGslbz4nvVNarniR5gmvmc8+wkFbi2NHFdMWHx563BvUubGlnHqGdDib+PGmL7+TMZgpfNaodJP4XYfNbkuting/cwBmySp6SQQJjGegy7QVdFZ+yS9oN6dh5ToA2oL4uFXzInQ2wt2T3twrSuMOo+Rw32EJid1zZ3IfawdVnSfujl5JJQhdRoDuZLGvt+6PWqE+T7dcPFjzoGiuPNmEPu8cNWWZPz1cX9WbJeYu75zLLa7e9TrwTbYnba4TGZweyAi2kB+sKv9fJzwj1y+ljoj53hw7I5PHMA1f5g1v0Kvu/AX5HqyHF04OjAv7gDx9SODhwdODpwdOCdDvgL4ktur9q9FOzfaUSLwL9zdsesjg4cHfj2DnADAd+eqCd4luuZvod5jXxpsNdS/kuteAi0xZ8/VT9Z9YNRARdL/Sbrye7wM6t8rbEKfyNTg4p+YwF7qV3S7gO7bTP3fIcM22cYtvfo1v+e3ffLWwb3JZdr0CZ9/bozHxUFLziKHx7HzjH2ByklBXYm4SezRjtHWEbw0AFpKxkaR+gPZsdaSwpJPYeCY+SHnzF8oA4zq17i3/EhsD/dwXNmPsOMb+DP/VZG71aZB21m4b4Xz7U9JmYeq80HGLdrtW5zcoKU+EWf6RiZzd5GWN6F5MQnEWM9oH7N4SfqksJnPodf/HLoMfziYDHqOZaOSmDH3Z6SUiQ1moN+ob8J+9Zi/cn1ukXZc9sktRgbD69O8oGwPnGl/YKBa5qjSAqpYZbPPPUMzPKZlweSMpbZPPFJ5tFFVhp8RkCYl3yx+J2TnOCer6SQLrhnd09O7BnYSS0e/KyD90706c1K3w2bhrwnhPEGRUiV9flypZW6vEslbyjzkny9nM7UBxcOQZ32fqtLIceQFNE/703uciMixcW6+NzBXgfbKG6FE21q7EbYD3TRRPBpyP0yad5nW7zX/LG9tWQ+4FbTJShndPEtIX6H3+LKayDTlKQ/bfPMLWB46/9Ykmts32G17TOqlHUD+O3PCWRdnT9H5vGQv0szf3h+He/G+Wo/eg22cekNCD4qA1uju+PhwKwxYgz9c9DuMn9OPUclRweODhwdODrw13XgKPjowNGBr+oAXxXBXrzi75OJPeXfIOM3ioEvrtetiREa+sXhj3BHB44O/Ns7wE1kzHHmh+yr6cgx6Db+kA+61f/GcT7A4iFWBw8iZ/zG0n5LapboS37uZKDvmoIf+9SOvRR+EpZr6Bcse+pZtq6/nyhLCqmhmAKpjaV9Osfa8jzMTPjhdlLq6tja/tLxVAN1fSa3tN8XqcmJ38CD4VusX3Y+U8SOr9TyS/t0xyVF0rV9Cj9waXP1A2L3GLfcX8SMFpc9BaQ2Tht0ZobcbLB/eRk44p29h8DiF4BnAzl2Ef4c2D8MfMhnNtDfQ+Thl37+oKeNYyftNbv61Z//BO7QoR4gr1RCUqg0ZFhf0n8T02LbRkNc9oHZt09Jq69LWHnExaMfvijBzWiJGmfP62zN4jq0QXjcED6Ys8l6EhM4AGfkC30nLSr2U5RUhg/55eximxoLPUgw9pz7ulXfl6obWZNG8y+KNSa/HPHSC4SPbstfWoGaY+bkmPDkCNmwn65lGmHkeiDV1H72EbCPZEvDmhixB5Ws6yFHzsVzSJyX/ItY5JhICkmwK6TLGLuBYSApfSQNUauvjySlvg+TjBhQ6oDOSKPpMnSTKGMyxyFjDQe/peikVoekVS0p44z4UhtLShvkS66vO+teM55B7SCNH1wkZZ49E0kplhplMHIQGx6ZpIzhlc/+ohs4ex25n6zwmPsItpJwT0jmDcnUkk4yrqSXKDFr78nCnnVfHIqNGZn/fA7uN9RUrZOUaoVcN2atlyoR/NcFiJcG/WKXyNodW/48ga4K+IGTNMThd5crVuEHGOqcISmkCz4QatdUKiFjV2lhztmXVgP3NexbfqvzbDr617FY7OZ5KSzwOfVLvW+jjw4dwB43Z7PBX0Es7KqZambgxumBQGp1S3pgda0iDxLp4uNdEpJ2EVNt+ErXdsXjGcSeUX3/qznH9rNkcTxQTYHU4o0YEutx+5e/Wz12Ee6j14V4IPqhHmOPdhNPy7N2DWM8qNTqqV7jFbaTmnzY7VGbpJi8yTy4SM/j7bkzTzD6MSgyMMZ36V7QQ3Z04OjA0YGjA0cHjg4cHXipA4fRr++Av+z++qSbjNqMf+PwT2jHb5z+kfrowF/XAX7pf4S/bkJ/RcF/0E37r+jXa0V+9OcP9u/gtWqeW43cPCi6tmZ/8EDsWro3Gg/F9nTvyPbiUec21rhnbOW/auzu+Mnt12d7Z1747FVC39CBPf0fKcuiXVmnuR/8wNWSh6fEnr2Y4H4ZwSExiAUs8sgvNc1MJ/kYXkeLkK4lfh6cvnx21jjXJukjbYRxe5BzoGntYz/JtAnyOo9Y0/u5Z8t0vXuRlHUOA1ozwByRS4rTiQfxinYw48a1a3vwjl8bt+tsteocixe1WJh1brgL/Kzenys8gVmrkuupicN4Rb5QsNGjM33lXHJAPC/GI94kyZcBNvZpexQm2MGCjMBlCM3bxLHRRiQfnztYX/C5KM1bUkhqgydXcoKtmaQ1RurH3IfhhqbNRsaweIElwa7AdsmXQr6rPok7nCT2nBs/BJ1KyjqlRrt4JeSasSpeZNLXn3ypxZcabYvf6mnXxwGZJrGGlTTiDMk1xd4bs6W5Vm1G19nlfgexw/ENjN1qh6r5LywwXhz8+v6D9D1IzmPwwmlEcPjI+DBDuKGS/Xp9qOgNgP8OUArYi03egaF3eQHGeKWKUPElrg9kAKlu1YhXsGKYAJJI7G0vNYrVap/Z1rlv9b50jZ/FOc6gZt85mRIxmWfinSAPfNy6/JeJCsxkV73pwRDBgzF2t81Sncl0Vm8SsNz410A+mSaLDOTgF14W1wk+mrJ81OGwPzpwdODowNGB1zrAD4PvxLMqJPnn7PfhWf5/u/471/aV2N/dX+lze+dpfVX+7mU8Nbw24D/LkgjF8gD8m67vwN/3AsSo7x69LutmxL+M/gq2jnwVTfji73axh/GAZuv7K8eLk7EOb+PB/PbmvJU5fZ4Osy5VCo7L0YEXOvDKPfYzNs9KeBb7u/0/G/9Z/c/0z/J/Xs/PllcwZcJ8DGd+yCaaD7Z8Ix50UiXLz5B9+AHC8PNNbe1TyvwjMSl3NYcZNQzqn3exIu4cGBvjLz2vqOV3vD4qHvMe9KP+32U/fuaO+OMvVfgxPv+sGvotXf29Dn5SGluM9Rp+rBSxATIoiOARyy2qin9ezQiPX0f4W88eqjdbQ+R3BmoBbX1kGfDeUzhC9bQ8do2Li62LeUNGLCXEnsF5Qp33qvmhelW+tduO53iD52GepJA0RHcptkBS2st9boiwKLYHtuCenIdqW7DW7k4IJw/mOSBCYXGAKO6pDRePiIMMYJO2/TJi9KHXqSbC65LoCuYwgKgtgXP4i1iusQW1nu3ijDKi2Mz7zHGqEZnYBXW6zSvXC+LF46v8R5ylZneus1vkbmQ/JIWka71Hkq7kp1D+31wHbV2I8PQSDum976iKyL9pNV0cI0ENNuCeURwHyL0rRDSNRe6vPz+2q3Jv7RdJSyy2X6JE8WdHRngsnUJygrgchMm8MIHuAnnM/UfV9sAk3WXG4wWYN+n5Is6OUxPhz224AlFtuMoOrM1yrnXJdSrtMn7cP4pV/98Pz4Mw1RcXQX1yTm+zANHEsXhQHdDD4C8V7ZonbhYnz+V8rsF6s/ZJLayLL3macRxJIckSRzOFC9evrPoUVua+iDzsE+x5D7zQ9ojqGAuysgTjKMW02C0jJZVkGqEIx+JS8EhUC4lKHOoEWpR21cq2zvL8iys6uZ/FvT+tvKPlKdnGyMHORVJKiQ8YQAcYA6nZSY0i2wN+TY5dg1RCuRdPoU6bze0V/z2wTsNaIm6EpERxb8MHfiZe2yX8ft5NLSsYs8YJ948eIgv/vAmPATK5i6wzOoBcvWZoWI8dgB9gfI3qtbogpoM6Z0yqlR16BNWFOFLwEpux5H0gT80I5m4whSVsZRn8ADIwjwfvgCV7SScAABAASURBVLnXZj3xGxwoAKNirmTCas4fwTY3VIaEHbBJrRkz67dt0LueEGLz9PVPimAM9bb2vdB+DsH/q7fte8fyGJt1bOdiAfBO8l5XFKnRGnkQqxb5vuR4ljA2yVO2cedcVY2TY4MS1W2oIW8MUGr4sxQhx3iE2BzV/jOGWlJI8tCZXbvbYz6yB8n0C76dXYmE3zqM8DD9TZuqBnSGI6+y8IHOxPmsqQNeSwsdxldOj6sBOyH1LLbh0mOA/UJfE+Gg9ilOdDJG/yzKEx8YYrX+MwrXqISbn7QyMfKYJh/tyL8wd28XD4k14OHVyf1hxlASq/p7iVwY6znkg0q9ji5YnB9U5wRd7DKViJ1DkqXAxKfUejn7wwOrr05swSysrqEwUU9aQSzvUrfZYnfb+yjuwy7+/MXNkb5WelqRsIA8N4ZdwHrO6OK7hJ6BewboZjCre7aH/OjA0YGjA0cHjg4cHTg6cHTg6MDRgaMDex04ZEcH3upA9W/Bj/BW0K9w4jkC+IpYXxHjT6rlK+bzl8Sg7Xv49vJH0q9O5AdY25DVD6G2slfT4wu2/u+OiQWe+fMQC5tXbLH75bjXwHvyXmDl4avRh2+QtsD0ZYBewb8R7Le7UDfwE9dP1XLT9vkp+BSZj0LvYD6lH37FD5Phww99wwfr1FmPeBAcOWy+5m1cDNkvnhzk5EUpgAf5LNt+Igi0Y8SnJ8Bin86Pk7lOzL1wOljmcZ3DDwrGnllz2AZbXvLl3DfhHSrwuYirlwxpRJtX4yWFbLTGJZnHATVWObIJdguASCIC3AW7fpgBm0mK0UsP757EAXcNVoXjqffdU5M6j95jyMBr8YZ1eJ6Kdw/p4vsoL7rzeYl8sXPm9V/LiBy0Ubuyrj9//oyf559ReQnqdWqadl38HY7/9DA2i/VIW4xRC/QC2pPISwS2xOC2B7xxHOJiHzH4WA+mKSFfRS8x5BrAgbzQAek2JvbMb7aVFNIFw39LJa0i4hADClAMCj8DOb38+fMcZ6/TcqZZWBBvgHGDhKzxe1duI4WLlSwf8c1m76EDknJeEYo8TCxKlkv6wnRICj5XUqfOIZk3uknmIB8YMqi4dEjzqKYPqpobAu49bHOOKNX7tDr2nh5Z9Z7GlvlCKQ/AJ6ZypTFoddfhlIbtci3CHqBrlBCSQmpA8yr28j3y1SOldbOe2MDiR+eHdcXzBB92fOIgyT0sidl08QKAIRt87es85Fta7QewB0OPDEQoYgIyEA+P4fPQaFU+j9fuoa/YrUE7Uzo9yNGBowNHB44OHB04OnB04OgA39GOLvyVHeBf2vwrCz+KPjrwV3bgTyyaGzj4E2s7avrdHSh+ngq+ow5+/qiWAN8R/9MxXVuE69MpQ0nt5QUPkAYkhaTUf8+lOCwwefMcD+SoWSohaQUyMIf2s7x5eJf31oiBu0ZfoJC0RqHW9kB6aTJvIoX/UQRmeyil6cKHpFCRuXZW+/Nsk5cIGbvWoF8mfrjebLhKcvxp/XkobhALYPNvQunzlUpIuppa6011fwz3IPcAwiurMbCve8xIkmP5IawHZpO3u/ttwZ0z3z87gaxnfVgbXsaN9cK/oLSe06YZb5QjKTQZEOMCPO4j7ZzAZ/g9SLBPiAu2XrWeo6EG9j9+KH78KGlGHBhqyw8MAwN5ddDhVx1YkjXtJM7iy+Lk6WvxYps2f+fzOJsI7WifDQ+mOMSdQQxbrKfUctInxckhFcnL1ChGTMeoRWp6SZP2mh3rR/6hgQeMpYsvshlL9qa6r9eY/SRlvcMP3TNIShNJ9j2Zb+tkJk+3uOV074lbFLaL4KW+oh3I5/rg2dlSCfkfrCRzBjzABwoWJ2Fc+WyA7oMuXarnTH5j8Ytn9oB0HQ/bZ3CYkC5+mdMx2SfD1+rVRlKKsVvc/4EUbi6S0g8x9gCefwkEwAPkA1fx7I9+QFKyaesahy1jFFAADyQ5/ylK+WEU8wpf4nKwU8FFco9bYgl64o9aLM4tqYVi8Q1Jq6sk60CYxnrQa/ypcTGzOA5Km0PYHiG4TUnYp9gBJIU0wXFcEOq7GP7DwO6O0UYOmfNqo/vX6rVuiPQlRvioDtDg8rPuaj29BrIFPxPbz2KbxgD+W9jYeu9rG9XMN/hbiu0tyq3oiUSS6zVsJ1FrjcX5gUUvn9U+DdcxiANeDnTHsMWuU3/gz2utxbXvwvfrYtwJ+8eKpRIyHhdYrQYm/Rx96sMk9B+gg4JU7Fwk7wVjR/VQVB5qX1UedkcHjg4cHTg6cHTg6MDRge/ugL47QfjXJuMX5Pn+mfydGfh6/BH8nbM8qj46cHTg6MBf3oE/rPz8T+L5Zzf0s6W9+jPos3mu/XnwuMW1xX9t5MeGfsfEarSZj4eGbfT86uecT42InvDe4d0F2HNKGyugYVuzb5883HvkTN3gkc31c79eUDr5oW7vWtbqIFBg9ree1NDWNFzhBRSFDrpFyj09PtcDW5vPjB16dc9cHg1qNk/2naTgGW9C5tHYMFsOb7B3gNm7p6yxe0hKENtM1OJ1UwRztMlrp/O/ZhhO4eDOGT46Mbd3zkEbz/XH/07xv/+V4MUh+xeE0DhGbwJrmwtr0XxiOxCTgaS1LkmzS/I9evLF/UlmuvS0ftFgIQM7QEgBXfzCafGLq8yNEDNjnCm3oXSbe9gMKqnVaoEkX32aEMOca3BymA2GfiO+GUrK+FKjGOD7CNgk7DPsGHtKkBWSkh9yhXI8LpKCl5xSk8O3dnlsmWQa7SAPHDbsBYD6MnvbjkQ2lHOJtcOoI/eJda+ehCMvkPSSG7ZgGGe98v41hmxQap9tkW/HyPYgzw+5uNyDleRXt71nRk5w0btTTN6fM8oeuOgbJ7V7B/eeRBMH6caYMCmIdkiuJhFhEvPh95nez01CPaB9bulUxFqH3yTBxwuHPIetWYs7pKMeDcGGktvfj2Ssmt6fddwYiRigjbkikpqskTkOFuE+yPCk4vqgdwNo4KEAnnlI+DYg30JqOpOuus3fFdl7Yo7xoFsZHVl1ZvjZAcz+Eac05gy97et1kboeTiPmSZ8n0V/EZvWRPyv5DIDYP9b19WTx2rf6vPTZSnw+wxHhX9+BY4JHB44OHB04OnB04Ks6wJfXu3ASvrjwFzwrLBsnv+gMftD5K+WH9LPjCHbQb+0AX3hZo49iFPXge/UwOejRgaMD/6oOcKOe8a+a3M1kuEfy2GgP6G4c/gOC8X1hb6rr9wQ3B37PZpaNWK//DMpvJA5R/HynmL5zjtXc8x26QcnxCHsxrmX8ZRASHjZJ8gPPC5DtQbrYSMI9Xrtsa33Na1hRKxjjiBbP73Ri8SL5OZkflvrhd/LVsoYmv3jd47wtwq6JhzYo5cuA2XfP0d/FL6fGg3blX2UTPMJizwla43zeYDnH2ah2BN50UxklVIBC46m83BtbPJujTdZz9Lu6iffAX6WAVb/UwG+M12ATY4tYosbZcRfTtSZeDhk5tj0xJObQENbhg3yA3MDmD0+pxZDkMIqT887gnlAsa8C2RIRse4oIeJN+ytXzHRMNgL/MOYL6wzaAlx1p77WKDv4fl3Isl+JrBLT4opPzFDTIckdaVxO1r3Ptf5EryfIJq5+iHY6VdQ+KvEHhfxTRXZr5naukkEAxjUT48PbyS+CI00kecU8y8QuZVl+N8GmJ7ZUoTuYw3tPVWFIm702p6aVGi+kA/qB6n8xY2GOWoRuQ5JxePefFdvlZo/5colHz58Vj05/2sP9if9YJWOPVso4QHazpQLELfAkFgI/NsRDfk178oSU/wAS65No5Pjk7kAH0ANuBMYaC2Y7xPrzLFrcAeFLYUAs4u7bFc6ZF5FBRsB7hYxvbon56pmJ3F6+XRe5rYfYpcx7Pw9KQ3DCYMHXeqPaznVuBUYT1pSNsIl/GGCrZviP6sTg26MPADp451amXC732vKrtMx9GRo5Nl65jDCwKSZAVxbkZSAps6hSf++vSx1CA7QxJGZM4UuNnfXVtAF/vAM+lpFpSUnRA2Vd0rd/Uzp6aUf3Zd1PTj0vttdWew8GDJZAUJQzvBeoy2/a37dpf2ddc08VfcqodBhbbzzj7M/TTn6Gzf/ZUr3+sxxKLP+uLb5rnWAJQwzmq7+lcl+wl5sihNnVNNaEpWM05LK6n2seWrkdeE5XWH0si761eS3ggKaQGxtXxGhaG1nn27qdWeGyNzcJuiVIsM+inZD7RYkqy9f5JjAF61fJSO7lrSPd9JT3Uh3uamFLX7E+dJJ2lH4Yrj1MoEf1YXGDtgAddNZFinr0m9x7UpMU9K65zwEbvnXLNzMf7IwY0Qq1MUFvCe3FZYQ/Xj3x4QC1qe8E9QQeq+UfABoz5wAPGxAT3/NEBbAeU+6SEOkX/GuhHhz8nseLau3qSAwF/rf7wiLnOGPNY6YcjHg5HB44OHB24dODgjg4cHTg68Gs74O9SVwm34ytlxOUrZ+we9/R8rff30l2fQ3h04OjA0YGjA39gB/h5AP7A0r6ipEdTe6T7itx/egw/Q4yB31YriwDeKiC/ddhzph7+h09aCUYL/Iwy2eIHccl84WXOAw/W8P6i+KWrQnAwJ7j5torBBn44yAPC1e0Ow3dXkCFd+zB70X2YP6Jv6XjI+Zajnfhsm+QJD3LwqQv9jU2bpoZFO9h3kqLwgDtqmI0YZjXWg55v6xoPXYf5MCYG7yLYyvBR/HjYRovjD5vP0qv1dmzyDGxjI6dWuSBJIYGNldr4x4+IHz9OHvCpcN3mnpUtdWdsO5CAPrwh0qRlMjcWTYCqLQNX9dplJeMOk9qLZB8CG9w/bT8rJU1xPWeS2oB7kSRzlvlKXGD26fnMjnpnPApIOVvwQvHsF8F7eYg74knqcwvTyOPioxzPl6ETe8WbmB4M/Ry3yezvMwYsZJ+ZfOi8mhvruFkfavr582ec+39imjrASCIppIYhW6ljzbY5H0VAwbCzmW+/XIdkn0pqdpOppH3jWepJZh3YJrrSrvkvlfiNKuK207rORFKMew/3n7xNWc7JmJgOzTAcKun2gp4eIpetJMGuUPHYZ8vNxKpzQiPkPSApJAWH1Cj8bN/G0xV30EW4ZZ4+vhAb8WIRsPYJR6boi1FyxEjGLkn7BblKuMZqmIn5qDmQZJ2Sv7qQZ4aV9AqY3T0lXcXy0ONIuHIzvncqdg+qAbvKB8L0IdHGBjnlb8TfMCSTwzIvQ94zkqJ0xMuHna9sa1/xK+FfNKAvW9yWPyxuNV8r2e7+r41+RDs6cHTg6MDRgX9xB46pHR04OnB04M/qAL/4gj+rqqOaowNHB769A/z2PJLM/JAd9A/swPZBzx9Y4qslec8xG/D5p1U8ogGvJn/djodyWEvKh9Q8xByQ5AeUQv0iPmI7h2RuYJa9xrvENOSh4uJnqO0vHZb8qxJkIA0+c9mZFtUOfCY0f9mEf61L9loqwZzA/JBWKUc3oFCX4b+LfNqvXRXC6gRWshhUAAAQAElEQVQzJIVklIZLbd7MOHwhnKHlcr53wrbvdcWuwOQLT8nVGbzsKabPQruNIRslCtcI9mKxL53LHlsfHkNWLH6Q3f+yjhhg6JK3Poz0t0CSQ1xQvWeq5cNHarox3lJsG8Kf9cg/NKOPUwjHt1xNT+3FvCTLFRxcsa/OzTgsqDXC73wSEezj6of8QKidy/O0Ey8gpSZL382l2mbGRp1D+YoNn3Ozu6ck52VfqOuL6zmF9CPkfxD6DrHWxViypoPxgEUB2iVWH2qYcbG/xKnu0WJ49s5fHOKik5Sy8IENqH3+Fr19Ss4RcmxQTAF8A1p+HuVnmwWO6DaX+kYdLsfzjZBkoD/FOIYNdS/e7GOMnvkS31vXw2Jczup+LFZUBwdoFvPQd9FytcnIGzbhmonnyiMU6xyjHyN3H65EUkhK+/BxKm3ORZd5SLKGvbC4P56t678XLw19kZqP2dUHHiz0xKjuI2MgyXWc4lR+MHQ9aiglrHEM/7z2W97KPd6SeHAs/kxSH+B+crL9yR98wL/EwsvksA2o1GHAu4QoJ2dzTwlfa+8xCgsk12JEKGJFuLZmFz4kdBGSnPrSK0KVaP/Ek0M9P2bUgG943rK/VCKi5Yg7h1MHZvgxtaQuUXYrji0ppIYWf67Tho5b2bMdwmdCJWjUjGHTPKuTDEhKGRdYAD/gpQjg9/lD5Ggr+zGGvNRpSp04S4pihI9RU3XNfA6Bxf281NkFnybVdRAk+2ee8WIKqvdvVNYvsj5q3EN4rYddTsMXSYT9S0HtW3zBVOjTG2HaCrzheLgcHTg6cHTg6MDRgaMD/+EOfMfU+X700bhPfOqTeM/08ST+k/CH+kEH6P2MB6aH6ujA0YGjA0cH/lUdGD9cB/1XTe63TiYfvvmh4LaIe/Kt3evj71278XDweT2v1TF/34C/G3er7GMeZtLDu353FPs+r9V8J+RLYvIm/AA2qb2YSj6MNQ81uTklhaSX5TeGTwTSbWxc9qVo7qA7MI8Zd6yvxLmW9MUYCnoz406ZwzzcpBhHLyUGXeUOIiEFTdpq5cVJG48rNQ1+j0olpEucPZtZJukl+6kFtg8Dv8hj5zaScoeOcqKeHD6+2FjSasM8AS8jEi6AvtMXjNBBByT1mhod8kGxJ84Yc9+wS+TLnkKN+JmGhklS/JLpF78GCv5ilr8iBbUuXcNaWUudxhBKCqkhZZ4En7Pk+0Vq+iLnNw/tqnDEwSatjg1ycOciadXU6QXiKvwiZkoTI8+ot1IneUwhT2E7nwGwZX1mIBtAPnj2A/0YfkM+6mBcvUEBvNzjUugPQHIBsX6ez17fcyzu2xzjYtU4SSE1IGk12MOF+IroCld620gKB4hx7PlEyOvvfTXVH/0o+JtXKe5ZDf6y+Z+f/wQ4n39m/VY/OJ1/o5WaTGp0qCWFNCM8jiiKq0Pu7UWA0vBc6/QZGXrJujHYoS3WrY3D7Vg3EboL+Fz6w2YVV9Z2rw6r82x+XgUbw6dwuuzJUMtNAPDPUUO6zGmw92Kv8ar3gI2YwyozI8lr0BD9kHSVI8WWhZJzoIjbeq10fKeJzx7VcbZ1Xsd0rmvBNJp18GBSfwP7uNZLQuxmXDRfyTHfga+M+zzWmNuwLIM56NGBowNHB44OfKwD/CB8hI9FO6yPDvw3OsC/AHgXbgFfTPi3Iu/BJnmuMXLULtr5hjuL3tHza8aay9/dBt8yvnGliEd4MaS/h/sXQ3/f9wR/B/9imXfN+BcX93DX4UXFiPmi+beZfXZNvq2wI/A3d8A3Cf82vr/+PIBoeFbE9rvFM/utfut/O3587wjP4THi4VH9UOgRgn8L/AHsHq/B/ewP0KqbfoUh/wb6cPKfUI6fL/w/L/dwNb/tfD0ePiPOln6itCvXZ3VcGV8N2ucjcn/FdCCfhk/YkZ8HG4OHhtd6QJ1Hjt3Zj1uhAH4P2IIn6aP6B011c3nwvKJWp24gxip3HVs++l/fNDqy5bcfD6AmecLPSGFs423HzSoi63Bdg27lYzzo1m4rr8zbiBg1YTHzjMGeDPkWw+6aSiVkjDzwYHhLEcDPx6OYaThFROkw2Zz+qhSUvsUwkxlh5PWCd/MsiYAnfnCgN932+3bs3uf+8EP+9DH1l8lqKOelUKcOt56eSgwgbOthJwYhX69BvCs4VzWKJwmi+6SN5Z6a96hrc26iVtOzbc7WgcXJQfRDUkgXIKamtR8IPoBTKE6OFz4kJV+cO+XWEReoOKcRyDwX8bPCa2uXaAcvRiLO1lF/lccTFhsCdDPC8ap9QDjeAOMFuZaoRlCUsci9gvrzyv0Cf4AcEMKpAlCuHKNYKNcLimvCHkiK5aQ4EzPC6+B7Bbzn76G9wnFOicgRe1kRoZDjNHikuDlYk4GhdLo4eeDyczqegkdOZn+Hi4RqVCtqPbues7e8528r5mKFxx5Y72phDPtbkb4u74fn83+n/2W1Vl5OeXcZ1LQs+DSV5OSw7g97MoKxkeOJRjh38+NqjSWWmXGLIyiwgzFVQzGSFPnndSY5N6hvFNIpqgtfwoWHY9Xqa6PUCfL/lRrV+6oG8apzQJfoY2IBu7b6ve8wCLleY1HIeaKWEDRzNX4d276wMrbBLjwmVoUajIGwWRzfMbHDhxjYovc7zIggp4uJCLlWFShwHTluNK4OedIdN/VZ5fWiF3Ls9peiODsPtY168POYzNhWM+6QDb3u3i/VRS4WApNoOqt9ynWZ9HoVThMyKb6A6Ae+sPi7uT6JjSRs74lGeM86sWmeZh3CrIO5NvozIyyTEdRuyP13mbYvjndKhPXIAHZJkXWE5x/2Iy6291Btj07sAdtXryE+AHnx2so1VNcc/agetH7XdV75c8WxpGIrGRHyXq4e1/CaALelGnGmH+G9G4FO1hVDMqfIQ5L7aG2N/IicrD9ZdkHESZFQRKPdVo6fWCK4p/D9SoucjD0arjkyNvOwqyPLMNfnHx55a2Vt8PIcJAUHPswVfkCl6zy3nJ8VZzPAIk/XfbLM5TlmeNeF86OBDlTLDCe2a9Z4tsNPmw2c3d8llH0L0wZfe/7wQZnAbJ6SO2vkwJd5XOyHLbAqTy+t64hEFprSPrbSJaVk3GcUJytLRFyjegyoGYT3lywDxT6FsfvNGN/F61M9v7BORva5jmzhY+bnXFZtzvTtMurchcNRH4ji+61rg19cw4JOnpYRHid6vC2RSwFbeZECzP2O6UDOEBsoGPcRZPAA+UC2w5ecX6fYgGGzpdWbCQw5PBjjxYsMquut4c9cIrz/LLVvzr26EffQA9Vez0qXiHTvNM1GDA+oGVTze0AH3F5bHOfRgaMDRweODhwdODpwdOBP6ADfWv6EOo4ajg4cHbjXgUP+ageO+9lOp/yL7470EB0d+Gs68Ls+187Lw6BnfcIGbO2Qga38Tx37+VmAb6/v1b6GHybzBO6DBbWec98DOEMBvB/qZf7GP77i8wjDu9mQd0YEcufjaaz5iy6uDhUFuBJ6gEySucgHscn44q7QGXO3J7orqecqqYnMN+ada49h18s8WkA/N7X08cmD0IF7liNDi3rPal8+fId2rQlFB3UPfVInGjIoPiB1voy2DWrRwxM7gBEpoVfoQnIFiZwffbLmkQNku7D/6RRx8sP+MhLtGl4LibkFFsigQBKkwbzUxi7LpXpXuUjWz1yOm+F8xbKNqU2yP2iivM75EEgKSVFKSepRcEh+iJ/5eIDvuD4jFHtHi9l0drk1caywb1HxZ6hEmG/w5zId8JWlRjFs1/QKDrm2QOs4zD/uHNSxIj+d2ankwv4NsX8wP8cfSvJQGhGGLBwDmQPe6X/cP9pUUi/RW8/dgYgPLAqQBlw8kPtQTAGiAWoDjBWCBL2N5BlPcIytfO1RTuZi215IurZwbb5fYmfWp27iW+2XO5EI510Wv6GJcSjkvJIsmOGhc1I78PQtaOeYo4pCAt4rXndzNpARac4yDQyhQyabF5TJRMbBSeF/HLMYxMdeEeFhInwwNnGSGvAgx5sLa0VfZswmkkJqWOUKyyIP8idsg6D1HO4W5Eip/ZOvEelbLIh2SBceyVZPn9OXRlwB61sQDtxq9iXSJT99JRfYWmMFhhwbMMZu/NojZOhA4GSsaZL3JRWRV0bhI+0pwvyrJ+b4XaibPDujiPA+38hnmy/gWw23OXr6vN9gs001ZMNu1u/JZn3ypAQ5YBUaM+K20UevY0WG3xhD9zDs7tHZ547NbGKe+sGw5qfO4A96dODowNGBowNHB44OHB348zvgLzR/fpFHhUcHjg78pzswfpEcdLcZz25mz/S7QR8IiQcemDxVfcKg+ldP/o3lT4Q4XH9/BySFdB+/v8L9Cth6YF+7J/V+3RM/kY0Hj/fofXfyzbhY8gBn4CL9Hk66t7bhdW8IHzxU46Gq2S89ifsKyA22yZFtkb3zk3robM94BjrG0AGZyb968r28vVyI2F1bFfen+AFl5CEpx7I8Bb4wL5Ork3wNfujoHFfKNwZOGw2tHjl/Q4Sk4OBhe8IFbXOnvPeq6fyoHzvL8JVaDHgw7OEH7JEPilNnX9YjdVeuV4NUc0kf57Jb9pIaHCzy3bv7k2MM38AovZgZuBdmccKRi0ov9dxfJ2zmeIw9lVjjOK+kXAfJL5hyPo7HO6NufD6fg5dIAD/Ec8x3eeHoYrK/DkrsfA/iOlyQT9fjOqzqYqVMahR74GodyYX3q99N+SVwxA/bnUKWtlO68E3SrpJC654sITFuOJ0uY6wl1+SCyEs/FvcGHiTv+UjCdAU6u4T4xzrJMRTBXy3W85JrkTY5y8hDskFy7SIppAYkkvk4eeryEJhsTva8PC/2Vcb3/sma/UJw0Ew5u5vHD7lCGVHFNE/5ZWNDTAd62dYlxeKJglxT92KllrcaHH2Wm8ceDNspdBCbcZEusT2PakisTcOwgdoUEpI6LUn3Lplzri355fKfZvYYP4Ugu6C2gUxpH+YDhsPQ71FssAXVvgPIAfIB6l08d+ThZMRTUQyErMkY7CvPYzkHPi1mrOsnG0qRPbUHowgEEWljkueIC03BuPiLi9T2X8b2OmaemboOzPlk4i/JO9YwFULrBcKHZb7G4s/T2TG8RcOqCyzIPWvhYmB7gcxer3HGt5QTjVsU0XOED6mEUuiBTxHCdJzowBiTkrw5Vwaef0SJ4HcIGzVbBT+P5RsQiH4Q+wrOi72kkNSt7hNMQKZ13wZF1tBijNrq2B895MVema8i6DqXEjIvz0OOHcBjzhznWtRgbRffq5adMTpiDl1xUEBtxEGOzVX/UOxAohq31TUSs4G97BosIwYYrujhkQF4ICmk58AW4HsP5ADYzaju88K+NK2uLdzDaz01ey5TU12RBcj9g60bz3ldcrjwYB+VcoqEhfhd9/DiH08OqYSMmnWOXkbIn19Zbi4eHdVzHBh2kitKRJgksgXeP9UMkGzjvRCbQ5ZJWqVl5d5hAoTq9AAAEABJREFUDp+jA0cHjg4cHTg6cHTg6MCLHVgu3z9e9JjM7It/YhIf7NGBowNHB/7IDvielXUNmoP/8uVoxL9i9f+SSfi5SPDMEPpnlMwDpIH3KvJjLD/Mes/3e7z+nO6+PL+55M4/62s3eznFxw3JAD7u+WkPp+Xh4UB4/EpM6XI/xwXc+PFg0kJ0fBaffX9PO9vPJzI2fVJSGpL8AFQXM5QDllrt63Rax/zOFvEJ9NDcx04eGv/0y52f+XDWEXxuI3i6+eB+yBknb2Y2pz6QunHJ6WBVoz3Ml+cYhmI9UHvgcL5eTknXdhfVyuF6gXe8g/hcl5v1qX5QzBqlnS/0bAsCIoMOyE+UT6dTnE6ug39TYijeoMT2dDyfMBTbw5WvopmXLrbEQJdgkqtHxLBCF5tDUkgNs0rSNJz5i/jslzWX0YUj/YzUuLdyr0GO50sPLynQg1m98lq5u8ya16vMfIEneNf+fYUctty4S4g8WcgE6nJJfKwj1yoFHkKHuX2LA8ygF4BQzAXAPwN2M2b7TOmc0Fm+x7ucIP+oGbpnl7kcEx18eC4JBC9C+NhWUkjKF1QRiki4V25gi22Z9eHjtp60aD223q+igs+3X1FH8n65iM/Pf/7JF/BrDwhZSkhy3gbmDeKFgzgAU3yAy3UdSCJ8C01gA5wodfCgWUW4jJgP9gJjyRr3l7GkKK618eE4VgTUl37aJBJ9/BVEkmO2Hu3Fo6+7sHEN0Y6EWUtuz2oR8IR89nW0jDPlMA/wio3EHKYgbr7PCMsT8foxz/V1r31LZgu2WmoDyC/zE8MEPiAHvrAnTPK82Ofw6oJd7qEi76VLPO+i4JhjMn4fxAbvR7j13MyM4R4mxzLxB3t04EMdOIyPDhwdODpwdODowCsd4BcOsGfLFxGeFwzs2eC77Cn+Rlk+ZfEXwHv0b5zTUfPRgaMDvQOb37z8UW+/RCLHBMGMWTbzw2bIoO9gxBn0nRif8Km+w6+ghk/E+g+4jp+D30V/fwv5HAzM1SCbxx/nicB3hasfrQ4zxmZfOL1fYwYuYwz/Dvj2AvZ8R+xB92yaTFLkP6ZN8juuNcb9TKpBKcU0/Dj5d1RTXAB4NbdsmKiRfw3oJ6suvQZTQF4j+kNZjxybl34rrJMsN+WsPDz3stYZDsADymHWHor6UTtGOBnoblHcy2JtO4kBJynlJgxdrh9FTrFS+AWXViexDcdrVzN3ThXXBVyYpCgdkuVG+DAXLj6sDD6DkYd89cNvC6rBC9lzKBpqjF6PepZ69s46R7g18k2R0MBB8sx1c8/l0VqDxzYNgL7Wmn0jNjzU5mEzyApiyD+rQHAjSYR9GxYXUbu1I0bCAodPKZT4OegXxok+ltcu/8+INva70oAfKLG4EzVKUTDHwpyF4+KxEzmjt1zWgx4NsaEA02IbciR4y+I8rr75uyGSex+Gez/UxIxyCgkQyR5OR+yGZt94z9oxB2/L4D4ADep3zT9OJfJFsMehJVZ4XD3/6IdExX1gUkdcF9Q+Wy7C8vk8qXhd7Wcb1tZTCuiAp0WWxNkTBCOuvTKU1LhCLCOFvgw7s+tZHZCSQZhXKEr3j+lYXE/Epl4PsU/z6sFkr6IckTMZX9iXANmY/6DIwRhDSadeT8kkDtJP4qObxVIJGd3kLsnY1mY+T7wa+AHyAKuvTmQAG4CS3NSweB3qZv7o78E7LPc486OGGdTGi3Zk8GBx7/F5HM8W2AEvBbVR7xYqWsNUzxssSe3vOZAvAT+DYlfPxuCbyJzd37mbtl2LCwFt1K4jPvNa3Dswwg9bejzQvHx1rABmq2tbnHcxJd7ZeV2B1XyWzVm+OPbPxfdXT1k/TlH8ucUdOIRtw7JTyDcigAxIkbpGi+9hihIKqSF8VHrm+DXhfL0W/v+9/5zPQd4ZyAF+LL7LczwH6me1APgHhD//4XwNjAH3AejZdmfn/ue8OAcI08j/v69LCGxkBvstTiFnc6NGsz2K5IcMmsLwVJORZN6zV8kxl8XxqfUafAeonlrNWoiUEBmK72EF15chyXkVpTSQE3j60WjLJSnGQT35M9QTLx3i/uy7ZRjKm6h87261pOfsHz48llLjQTvZY4D4r6J53r/W3kPiguKcQPIqGeGf0+H7cUaAMs7BaxdiJbx7Wyz/5PSPKm+dAERxyoi8RGAbHziqgwBqn4EMPAulUmJg2FYvbvU6AW+YSIR3kToiQhEPEf0onR7k6MDRgaMDH+nAYXt04OjA0YEPd8BfU259doW3Zkjye56/4UAZHzg6cHTg6MCf3YEP3OB+xUQoB/yKXEeOowMPO8BGHHho+CElEYfDn/VdwU+Y/ACHh22jvr+fzt3+fbOhCh6QvVqBv0Y2Uz9Ua8x0RTkwxIwHf0NRDtwo/w4BfcgmRtBHhhSeIg+QtXGFdBu0OQxJiTbav/JZHNi3cG517Bjga6011bkiET7s4msEFBQucX1UPyitk4hYiUkGi+sVxKPSIbGFH8xWJ5CQefzkJCdoZheuja+v8gyK4xfHH/Ta4v6IclbYDN7hzF2fvNNmSifn4EWtGITSiOq2PZEU0gVpuHORLja8SPrxo0Q5yZZENcnTqzAN0aZ4c8FkYFZhT2+QSYzCtbE+sR5Sk5dSrFMCJfsXDN6KGHBVMQ74YTdkEfLuCR8yrk9sweIXXU2j6CW0oa+WhNxvyYN+4sNLjvNPvwz7+TM/T21v+8rku90gxc5gjK/oHLdXSvyY5LP93Tiz0Vfxd2ogfPa618tYUkigMLTGjfC9x81pTTGPT1PCNViZoocXQmVEMzZ0KF9vT/pG1FtNk+CNHv8ZTbt/ne33LXakLdE69R2LVcR6ArdulTXGmV2kr45T85sHn2/uAVGUY+yk3vOkSMLr0OCPUSQU6+GQK3+P2bdhUuHYU7CIHEtNtvqZ8Zm68CE1vdnNWXNurBuKzGBTyRcEXvOxP1KXstuLZHuft5r7knTxRbrnSMYB4lx41iGBeAeScu6SqdeqQDtK0Y7HtUjSxf9a9dKoDP+XrJvRmB20Sb7gyiYwfHqdr+NR47UkvK2ViH7g19nsx+CfU+2asM/ArvJ3CHn5+0bedod9w/FwOTpwdODowNGB/2oHjnkfHfg9HeC7zsDvqeDIenTg6MDRgb+0A/Nv5jP/S6fDL9bglyY9kn1xB3gI8gj307H24L7FPQ0PLge+bvs+eRTyZiIe7q/wU6jWK/khVsO9OU7PK++a/ApFq/fycHU7/u4a5r+a2OPn/HNtw3bW3+Ml70NDUj4clHTP9EZe+1941Fzbxeva4Xf8VnncXCQ5dkk0iR9He0/ZLW0GHbqvoiNudTHXiOBl1SwbOS8y1l2xrHXKtaqN/QGsfnJdKzY2GM6mVsWAh3nykFaiBw0I13dlDK5DIEls/aTmb+JeKm1+1UW6zSfppg7+gipR9ieF1K2Lc37II/L+0PuY+1bR+ueJ0d/FCwAdsPi103EU/sc1kg8ncodzkTqJBVB0KrKqen1BYII4pBZDgkYo2MclwpykmA9JIYEwBYofP35EUQlFP1K/jjJfmxufnZo1MO7WIbW6kEn2M5bzkvJhA5W0yqonLP5CzApJvrZz8ecA3/DmoyI0xXqfMa8DfNrajrxRXZc7Ar+Y95I4IN4mPpGDCIU8V17OmAsOPEPmDJlJKOLMX116HlBsSjllnxbnJJ89glxQoKLYYpaHY3MSi1qgLjnuHeiL5JyK7YE/MvJX90wqIWPYIwfY7GHYoXO7wiGchxiXXPgT+3w+5392eHFTJYWcB+Abdl7XwkGWDmToYrK3p0WelW2Iu9h3Bj5L6rCpsbj/s13m65dq3846BXWXq/qr4yxeJ+gM9dqhw786Fhjj0RvokA1aHy3YMPoAldyVDtyow+W4T4pT8byq5xWNBtS24aPZtHuAbxG2N29mlZu3WcqhAzLDbQ+cHIs5SgpJ1rRTocb0q6SQ1EeRPKNWqzviPocPCWk0fVEIqESEXIftvCb4hA/J+tRFSEOPTYPw3QX2AP+Ln9TGUqNzH+Atdp5rv1iP6zir2Ay+4b6bXU96B+jfEBI/+c4U177484KMOcMD5AAzKPoVFmodPGZmX+KD4VEcZw8Z2xPCdmDx+BGG3T06co4YdVrjUcOweUTTj8+Wa5/tRtx7NPxzJPiM2I98w7d6XmCM92h1rciJje8MZAAbgN0eqvf+wNBL8l5rqL0OqY2lRod8+NyjfHru6Q750YGjA0cHjg4cHTg6cHTgugPHqHVAjRzXowNHB44O/HUd+CX3r1+S5K9r/X+34Hk/zPx7HenPIlfnEXHQVXEw//4O8EDsA7PkIRz4gMuO6XfsNHb1LS4P9tDtlLIjqv1B5Ky6yB7UPlJADZ/hJ48R4Qfa4RcCRiAE8KCHq6yDYVOksdJoh59r5kP7Nrq9Dn/WBgyLVe6H3zzwJkWDH+zbqKfPsjy8OiWFT0NX8jFgGvdQNi6Sohjx1uH+uWjmwtwGHTzjOezt2L3v/iaz6RVf3aOffrn2k78sNT/iQz10/5s5fOOmqxuxmbL7Nuljq5111NeAlaTgr4HjgY+kkF5/HO3yQlKMQ2o8vQLIoVKTS42yMdgp9A09diu6CWNJXt9iczLF5dgMUdDPFo9R2E+N6ddcB68BLzrJHV0t5us80Pby1wpOZEVrHOID4kQ/4AFDKHDHvabO4BqZ28KHDIMdOEXaEncGcRKeEHJcqQ96hT6ovrcAbAe6aiW1x3JZq2zLSJ64u02ukny3MO8Z9UGEpIQvDGJ7SNqKrsbFPZfk3vrFp/nYHOTKebh3N/2znySn7ghtvL0CvR+zQrrYVeszfu/Jlq935csc0p161M0r06sBXk6xyihNkvuhkBQc6F2m90cE9waQMjv7xCRSaa7tFYaLbemehTsn8xpALbVc0oVKyhp8xWQXknblEUPeKhwjqXGSQlI8O9Z5mqHe5/Ytn83vmkrK3BK0mC93bbcKSVvRS2PqWbxwvMiVFI3G02Pdj/bF/54DvcH2nv6ZnM842NpJcn8uCHUL2mz4XPc+PFrdtHM4Re5rbOgHFNzmFeJdMMcZw4idDtaxPzDVwBYZPPTz2K+tekJgxIefMeTP6E3rnjkc+qMDRweODvwtHZhvit/BSwrp9+FvWYd7dX7HmvzKmPfm9bfLx7/Bz/8z5h34u1CAJRQDkf82nT8rnTLmCwj/tuMr/cIO+9mWccr9bfDDdA70Jr/Yb/TqHXq2/yN4Wrb4885Rkb+Hxmcw4hx0vwPP7mX7Xn+P9Nn8XtfzEOLjCN+ffg/4ZM8IH2NsNgY/aJNd+tHmGi/XH5dDnU064t+j3fYuIch9SKeQf0NXUVxBETLi3iHXw/+XahfW3fP7j8if/az5qjZc9psfd/hGvx0/y3Oxl39ODLS963CWwQ/5fbr4O8M5FKCaXyE/pO+IyG8DIf6NfQN6v75mO3yanWNlbOZ6dm3GYt5w6jTJB540f+Tq+0ic7bsAABAASURBVDqVvoz5mr09XVPLd1HlPByvxW25kq/mjYtl41JHPW349CopJN3YSUq59JhGn+c9WrNf8sPf2IFu8j4TuBzXFYnwURCYvnJKzmdICu4Qj7CNt103xsNGUqg0ZP+rI0tBkRr3N5XQBJsHiBePHq5bs/ZL7r+YZlL9TRoE1CXwsLH6SzbojvbBj2+lccUP/Uybf4RyDqeI8JyiRKyQ17RlrL1Ap7VaEZ5clXNEs1884LN5Nq1GdDlj5EvGlmPLn09Q06LW6jodVVb1s6Y/AkV1T8FiXbUZ8PTtY53HFucJm/OhLkryz42zDRf/HAH5P4z0uFW8hKSOMI3IYvADClvWnDulgLNNxpkmFGI4vOcT/B8EDVfhF0d2NK+Uy07UJZmjNo/DbGRCeUQ04PlYUW3nsH1+llWFvD5h+0EjFNtDUvhMsavIvi2jd7XF8awprcdu8/vH9VIfYC0IQDVADBZHM5inm5JthOf/n0mw4aPwPy6g9lxhN5C25tldp1Li5HugFtvWGnLu1d++pBtwmAj3C8APeHe7jOo5DFiSn4GwDG/5wnyHnnG7r4eDVCNcQ7je5GPoiiUnA9qAfdGPCNuE65MUvMgurou/8F6cd/Ecoh8FvcFQIUiDZZIsoS6LaiSPffiAAgtDUpRCfrm9NozLsVTPyWvBPWhIkcFD6aVNshHwUmkxHIbs5EDmFCHJ/XI8z6EaxADEASNH87HGgbFDByyx/wIxbXFy4At6lxlnX+xmiQxOcoK2ZkiA1PRyvYwdrc+hxUcuKSShvg/rFf7HcWRgSM0APqwHsk7FdkAlVcU68rZ6UxSadOhtEvYKWQ7CArE3jOp9BcI8qO45VDef3eJ+hQ/6wDRbL7JGO9VEk9no6qxeJ3o76mQMrow8ULR/zOZZHTOZfnHZIepr7W1SC4cMc+53P3P9nM0C/n+6ripw81Sj2v5suT/K+XkkVJXnYyBTUdgkoOmDrUGyrMex+bQNFBudZB/L1e2wlSwz4GewP0EE+uIrOLkA99fFyMUUQ45XHHuAHICQwA4xUN3fFY7hYaxwDMpa4bgtv70REiVtWr88zFNS0nCFMR1SydGq9qgSB5jnJD6yxJQP3eIxFB10APkAMngokFyLIZlyDzQWL9aMsCyBg9H2mxl8TIopOT1VjyLvL9gwkBzXkBRSA3KA3wxkwEsUA1H8mZClnSIPPj+geG2NGl5fYLt1Py726Se1LIw9j8VzYy6Fn8bEsIwxcmQXtLUgRJECxDjkmYqATZDxpzVCyhCgYzwoPLiKh8BABpgjWPwpAvADSzh3uCcIwvOmDPPsyTAFdbGV4ZBX55DnWrm4e/Qy8yv3Y3B04OjA0YGjA0cHjg4cHfjGDvAd5yPht/bb8WdifcT3sD068N/twJ8/c+4L4M+v9PdU6F+gf0/inpX8oA9vyaPFe6S7jXRIjg683IEPbq3xYGXElxSSxvCWbuNvx7cef4mEOW/xm0vfljPGU1nb9ZtUj9mrWAwem39cu78xqh/8Ln4C6MfML4dc/ABwa4xM4X/yQTQPGSN2zJqbTDpUYDy+c45+DnrH7KmYWjxN1+SZMnCtcYXIY+SBptrSrHDnMygppAab3ZykSQyNBnOH9iWazeABHoPCeyI+7TAL/RCXulmLzGt1ztkPepGD9PVFujgiT3gvQK3ePSX1+frhsS2w3SLISXLZoJ/SNOiyix/7xE5dDkHX/tLYD6OJZSEEmLVDXuPktzDyE2denoYfeLe3UC2WpChG9EPaqcE6cgGzO6f3Mb1LsG+cxQ/H+cwwzwhidrj3EvYtPzE16cVLWGAbSRGp89W8pOAlbSnIw+vqhDEdFju7U7bYNg+phLr9ZBmnU5Ojk+xo5bAtfVy9KQbYKzNsni9h0POyB0pu5K+gepEaWLsJrt4T87WG/M+9WPgOXe11jvGgdc1Rh+iKEl9yHxQx5rw4Fka1U3jQ7EraYUuLALrEGDgn9adsuqBOhPKfoVp7Zr+rnIzdBewk+xRd5Q7LYjoq9sZFZB/PbYwX70cw2w2eOQ++0bavqntQr2I62nZs0bOTGLpjhBygxm58ZpZ+j0mZc7KCTBm62iI3GEtySwR7hWGPUFL2UO5l9GPmu+hzxAl7SRmH+CAHdy4Sdduxr/cdsytx9dogqHMyBBMkZU8k9njjh/rGzbZDNyixFxsC+BnDZkuHzVb+RWNuev540av3IkrXfRhRJOQRElTxykEVA8OeXg3+GcX3nk3153X0EnrXru8D9MW1Q78H9MQ/t7wf5nqyTmrteDV3edXwsDs6cHTg6MDRgaMDRwf+Ax3wL8gB3p1q+57yrvdDPz9HyH8THfrQ8FAeHTg68N/rwPwb3cz/0Z14Vugz/a+c3JHr6MC2A5dHCezUga0V46GDMt4C+cBW99XjygPOhJ9pmaqoP3w6mRqMjWGX+mnMQxjwobr6XyIE9EOOX29M7fvgIZO+PuEXR+RB34yvDM+aE4/+SPJ+MLz27AF0AP3HMXa3Xzv4wWFNeP9Z7DQtj4qpX9ylrr2Y8RNXyyIfnhcbgo/nvng4uwe+Zg6oC7BknNUPGSO8D/wewiaxC9vQf2zpB+Avw6AJ61Pn0GZjQFJIF8R0SF1eNEn3WUktzmTrj3EaS67dCcmfAl+kbq+wX+Rhk8i5mcEWpMIX+BmS7Ncx5bTpw3PEwMjthCSGXLrElONm7zwR9GnYL2Ms2X7YrXW3PeRhgO4SxPOmybp9CXuG5CtwDPTkw15CHtZHHpKS3rtQDwivb8KGjHEDHq6npPjf/xpOJ8R0Ygn5Fzl8CIF0IGWeSKPMbfHLToOH3F6wakjtc9KoHKvBjKdsXSg4vbvtWy0TQ5dqiWPn3nWfedEFP0A/QPiotqvOVaG2HXIHiZBiHKvvZIdM4X8UXANzZAPE2oLFQ4ZNdd7ohzzXeVwI1nUQdJXchsTeXxDnvIkF8FEo5XK8BoVW3j0z3wwirEn/ai42h2wnqUubH7IuuCZ3ftalvWMoSnB4VZh+SCNuW/fqZxFtbov1S6+p4pJAl0xeqvWRqBeTpunrV714IIW+ZL/RWe5hnstydoyl/f+Jp0DVNtX18PNb4X+mPlBHJU5tieu0ftUyYHfPoYakzCM1mgNfJKWulBKlsI7O2H2r45kNG/gsifBR7GOSp62dwte0hVqcTpH/zgV/0OiPXD5D4d/DgFeNdmA3eCHCv4FRptnIq32kFGKy4nyukf+/beupD0jNTuVC4bNnvW8jnqRA50lmv5CDkSB1fQA/MOztFPDIiR/9kMKqmpBkk4amViNfdKVeIKnnaYGRUZNbk3VAJdtYTb0DHnY/66xPPxtD0QFpu0fq6oN+Bvtpxqzb48kDZp2kcAKfpvH4wBdw75mBDAzZiILM0+s9qUOcuSStdCgqe5yfBx1D/iolf3XCFXZUiSjOBVS05pS0ykvn09+fNhvF9pAcaCvcjLGZUZlPB6bVtUHvQaXEI9zzi7x/KUq8cxw+RweODhwdODpwdODowL+uA/yXU16dVP8ecWPOr57gRvErBPw2M/Ar8h05jg4cHfhgB9ov4B90es1ck9nMT+KD/dM78GjhHun+9Hl9vr6P/Hzey4b/wJ5+lvEI5gazwcSvdl6e8b0A2TCBT6C3MHnTcY7x6tvthv6PpKPoXpyK/EBGfXSQ0Z5X6Ssdm2Pt2aOP7RIgHNhz+mLZ2MPXYUcBM722eG20ndxrXntWl0r88ziAH47bcJWb4RkkiJumXmzj1SPj+fKq/cZOUkgXbNT9wfESP3/+zBc3zx6gDv/quQ/+Q7Q15saFeMxyzU/NodVOarykkDq4d8y8x6sDwdbBhSmnsvpfpOZsv+b28COnbLxOa2Uiimuzyufibhl+UO1By18UKtF4yUxEmDS4GHuMt0+nH8Uvgn/E6XSKgl+UCKOl8ssMeV95sDj++XzOteRlCSHA83lVp62OCUx8yhLKynWR41v20d9PXZK9rs/ioJJf1Jk23rGdNvNQ7LX5zWjYQYcSfiEZsJD4Ji1wMu2CXeMu17k3q99FfeFcIwPJzYDZoPl6LXoNTY2tHa9kEfL8JXRx//BbR0kh6caGmvm8/vx5jsUvcrYGm3RNbSF7Y4AY/vCvPcpxWtYQ/8gD+9CzRF1NrTCfa2VhjiLU5yThGL6X/Iz/9//+Sfzzz8/45+c/ce4viGPvyFCKU2FvRMjxivHjNPZ9CUmGaSjmQx6vsA06yRID/j00f0k37pRac31quEQDavgZiqSQGugp/f75z/46Sc2OBKwltmevZ7UASNaXDoXjxs0hKVoNkTT6ISnCJ3GiH17Ozt0Sak3pjhGf+7PXO39GT3pJIQGvyaiz04z1DRenu456I7hWf3bEdOnNwDZe8XwH0EmCrLjnh3w1+oVMzsf52BfA7MdPB/mK+ot7BeQNDD5eyK/2kH/qxnEcHfhYBw7rowNHB44OHB34N3VAsURD8M14M7X5a+COOl2QD2zcf83Qv7DkQ4Zfk+3IcnTg6MAbHeCXrYE33O+48OvfBG5Y4I717xdT3Gfw+2fwrRXkD5LiJ3N7oG/fmv2PDP7opS1/xTFjbwKP/Lf2wzaXwe2+ofnowGvTaX7y/OCjGttYqfO3Cx4ygjDvrxqRiIimN+15LLo60VuVP9r5EX+lfHuw2HMJ/vqsIcwrJFPPodF4ekiyj1EaeFGR+KKHSk8L+DKDy1pGrun9wK9oWDPAi4yP4OzgYMHZPL4meSICIQ+ByXyiA6nfKDCfgR0Ir98M8oHql08JFzKvZ/KWhfV+W7HuyXlfLiSa8ydPthkpdGolMpdjetsEkPdgBLpTRK7HvD6y7P1zrmJ8rsP7F4wxlD7woPyCJXJt5vTmqwvGFirHObmnUDBXiX6LWT/zkkLSLLrhUQMUGdfrwguk5cwM7etJ1ITvLUnl3g4gG6iWG/Yf6wslLpCUtUj42q52YG++zT0tfSl5P+OvoBdz1f2gr4B+SAr6Q73hQ5KvEVzZQyCmQ7rkZG6zHw/qrY4ZuGID4IGkbgM1XJNkOsMybPE7e17kAnSy2A4E9+1EWnpKc4zIHNc2sR5i++bI/fE+D0X8+N8pil9gR0VmT9Psm3taWa/8IJUI8zYPeVyiuH+W6RRhVAeqltVIs/DKRFVNqTtnGtYqKVfml+sVtqQO+zFmfjOQAfYBPo0ugQwwtmue+KkoSCJfinxVCRnwzpT7i34u7m11XrD4BWK+JPNL7mo5cUGtNRbrqmskRvhImf3MOtbSYJ9qWUNFFRK5QQlyb0H8gXTwRa6TGGbzbD74lwjrfAnJMYN1UuDvEl1D+LBNyJQTCuCpZzGzhF0N5E0mxxRr5+ElToQcPxLho+WqXvtqOwt8kguEa1g8vpzYuB2WR1Tvk6GRFGEoqJu+rcGCecaDQ66zqeWg5IUqFCVO5ZQotlFY7QLqBtv4pdiSWoCj2O3qlBSSwpcE67/4BSo5gMhlxJPDZcTiPcUEIwCBAAAQAElEQVQ64Y85YU/h2B4UD1oY92J8abSsFoXbHZJW2Dz5k2U/PGd/tAKUUGSz3XQZxYbYwIdrdqczFvEGWBZWzVltvXMSWM0Cn9XeqarzN4R/BtVgbtV5qnODOZpNQ7KThfKcTPLk3gLs4j3i8p2qVkV1QQOS0tfENK4QUW3rmdUl5rjV44Zq++F/TasTNEQekvWjNvNWOzbxa+pfuRAPO6jkeBOQAfQDjBNuwPm8xGLqpEN9Q3O/WirJ13amP8V6OPhBWROL3z6JgzN0gPFnQE1gxBsUGfhM7Fd8pRJ6gFdifImN93nMiLam5UuCH0GODhwd+K904Jjn0YGjA/+2DkzfO/mesJ1e+7pwkWIDLpJrDh24lv6q0XJJlL9UTJO7aA7u6MDRgd/UgfY75Hd+LokNftMEj7RHB76pA5/9uTr750O27Q/3T9Y9x4cHc8g25mf0sj6TuNJPA2wTln1xmX72dXt/4L40w2lfOseDpWEsKSSN4S+lfoz4S/PdTcb0P4q7wbrC8dg5OTLPCoIcc7Fs1TOewcLOY9vGFrP+EX+V9Nbw/ufKjnwnDdN0g4IcbC6juI14M2RaY/813o+qYWzXibkPnr2k6ofb/qAQMAPUWs377HoeojLXVM4X9GCWmc+9uSOnHfWFYrEZwMchcwmhiYxRLePRpkKSxTzkd2brVl9L51Phf/xAXobZWfWQrw+195VSy4dFgVdEUSQ8DEkJ9MDV51gSwwTcjBT2C/adfYtICv6ZnSXlUG7tjx+nOP0orlchNZRSUt8ufAoblPu9SdvVdr6p2yuIU06WTo2EZZ0iFGEIA9sn33NFHk2f7M2F3BnposGceI5RE6hqFPMWM2iwXco8etpH22LT6rWDT8b5mRm8KXs15TCMN2i6LqRss8SkNGopNN2y+bzymRWdH3roQFfdIU7sz8jiz7y5rNTTa/3pDaImf/qv/O3SRVhfqfqAaEtGUF6bWNs5qcm3V0khdViZ+Uw5JZnooveYuVrYT+vgxGWCgzDPIZFrUWgMPR/XbBtZTv9VFJJhGoqQZEAxtW2Ex8gaQowjj9Q6Fi/cql9aLkbro9WWp97sOKv7fz7/jDMvcW2bsZzXKUl2wXCY6OJ4y8K/ptOEV7EdoCSabr7yL03wZlf+aF6j5PqPz7anlW6D5oALiYzq/GwcSSEp8JMaL5k6fihuj5TVkGRYrTDlUs2A8OGxr5895/3hb6CUezeky3EdW7Xr2YreHBMf10HhE06RvczBF15YHyeTei8H7SnIOaOLV+Kyrvolyf3xz9fV4j2GuHiSGzrAGIzxt9A+h6+L7R3mPlP3M3xdzlciyUYDZn3ycTQ5zqMDRweODhwdODrwrAOH/t/egZvf13cmjA3YUR2iowNHB44O3O2ApPylUfrKXz90N9+hODrwb+rAs5+7vJAZeH/efJ7A+xG+w5OKmP/AOzl2H8osfmhj8HA24WeoPEetlgEVBYAH8GDkHzHHeFBsHmHYfQX1DIIHwNR3r545DzaM8Vn80HnxQ6sVSwTPntH/0dDz6uhL9WSYG3MGz70ipPbzSV772vdBdZ+A/LILxJ1j/GHVrdoFVyNA5J4ivqSQ+Ks3P5LOHOF3SI2nbhD9wA4wRE491WvX0Hwa7xhXj2vxeA6Hcu7sWriqkOcPwqPqPp4NPiOZIyIkW3UbybxROqQ2Dh9S41ssC/qZcZx0pl11Q5rNOeQPZzUWr0vrget136QSAsW5jBGg+WFzDfSSooSP/hRaUoTP6tjhY/aVFFKDVclDr0E0WQQ18TlimM1z3L8o0eHcb6+V87sNwR/ZnmyFjUmeEvGSbTlte3Z9A/XMvC566WLfcodzYGPYr8nMOyG8pIwrTZTiWsjpatb7126OZ972vuZJHLB4f0BBKnxROlxqsCi8TM4Z8b//iyinGkVLFCvkBpykAMU08lCoKDmnj3SMCNYeZHjPC37xPiB3hVpWqSdpjWghQoKR5zBkCuInpLRbcn8tseC78zlanHQ5L+1FnSn80nMtzo1/e4lX7V2ds2wgjwdKFOcF1BA+JOqDiUBWnQ9EP6TSuUakS6ya+Zf42V8kUgdAPqN5tmt1fOo+ey7Ygp9+CfnTY08gYoofPrAfcIvcy8Wo1nDWcDUh1wjFjtigujYsbOyzGhHSKSRbJsIy+yc/ZMX6EhzZY9daO2yGeEUhZxfaJLI2X5BjhF/+55tZq6mWUPj0JcI+S6Ja7wotiZAU+Y9p9SasNVxn5PpHPyRbFOWI3p3du7N7SL4B6k8+5YtjLGk/LpXAHkAHMkban1tdXpDq2mx2fXbfWVgt8+k8Lrgr4KprvfycQtKUVI+PHeJkURsz194JB1sMq/KUsOh6y4eOl79p4IvUbFy2R/10SsQNCuW6eY39s9VhnL6GZLnN25heVY/aKakxO1d5DUD1ugP4CGVM5iYppIaQNRvEFx1OkZHIWb1e1RMBksJn6sTVF0mWXWrEbgup2UjX9J4doQckhRMEh6Qo7lFsDnq1wrVeqT3OPPTUvOR4NuAK0Hl4dUpySvnedjKgDdKQm0bbO+wbYgCL8oR/BMn+E7a2GeTBpQxf20iOZepl8mesJrIXnuuIS40zkNvl6mz6JRb//ED/GIv35AVSCXUQVBLkLir3sAe469gVpdODHB04OnB04OjA0YGjA0cHbjqwfu2+0RyC7+4Avd/Dd+c94h8dODpwdODowH+tA48fOoxuzD+Thuw76cj3+RztIdtunHeTbPxUFGCbo/LwbMJWvx1/1N5Pk66esW7j3R/rvupdDT35oG8+LHN/cHvDHbddZCw/yNtV7gh5CLcjDolHZp/t1cV/rO82V/VTSB4kbuW7Y3k/e9WrEeYBPNi1fyDMFvnS+nUxzDqRAx44Oter9VX7XCLd4dwSyZc7aqdrmh4r60PSxwr/47WRoPITZStXo84zHrCoGSUTgR+fWdN4cDAXsDUhLLJBo7oGBBvgSy834sBvYKsbY0kuUznMtR0Opj5Tfu9C3qFTn6ekjCdpqHz7uI4kXXTDCAvmwIusOS48kJqP1Gjz6zzOTZBX+aWv/Kb7x//CtZwjwuhr6kGe3TPImQJfmD8wmycul/04PEx9khJbqML/eP7pdHWxhe87I4ek1DKfq32S0svFXjmADqTg6kLmK8HtwBOgfoBSUkjjXwhp/pJQ7UJSyPa7yodCV+17DfNswPg6H3JeZLLeCvIIowtcOwON/B7jw1yqY6OLmH0675rDRyfmLqfUbSyS4Kmphpyj9vhW9VMhgWJaUsbLXknJc6EWaMRFFj5arPYC1mHjYmflesovr0pICvW9UyNsG4G/2Twl6yewl9zdtMGOcX7QleZ2hhIJOkOZa36BOrSSzDZQrwc759C32NRA3dVrUbsT8xxoAfBpXNrYjpfOP3+eA1Tf87GQ1GozLYbUxpLCCp9KjNoHjelwaMdc4p9/fhrn5Ks/e8Okhgbb6DSUFJK8HqZF8dFDUvpf+VUvxQxvB3rQMHTuIoWno+JSr1IyLs3HwbpgdVnHF10XJRlRhr+zOXFkrdLQxtvH4v6COQC1bV8CU90KmNnBvKRgL5n91DnmOQcpcmxjllECmGUf4ffyzP58BrBxo2fxNU8BhqSL3OPcA4NaQyyTXDc+5/SXdXyEtP/UZarpjTjlDZ/D5ejA0YGjA0cHjg4cHXjWAR4EPMIz/+/Wj9qcJ/9tUNO9099zVrF/X7/iGd/DaviHMvklzZP7XZTvlI8wluce/dVtPfJ9rAP8cvEZPMv2mdhf4+vfd974/ETwiwuINw98ZxBmjOH/drip/BZ5F8/m1/xrPcctluCX1wavHw887uBpFj9YaHH8a+4bPA8THuFZ/n+7fv6M5hNHeswPK1PG+TObpXYj9v7qd8igNsmTn9XJ+DLin/15vMB7wjFJE8EjgltUP7i/hoOF95X3G3VV/8CqTjqwTOM48wCtAS9gNSShvLbL2FtLrQ5bA7srLJY9RMsz6oASRHHyjE+eqOdWjWiHpJBANTWKeaNpL9dR15BItjPGeNBhN+iQv0vHeu3RqOGaFWWqY9jF5kDeRMX2J0PXKBHFiM0x1mFLN2YhCwA1mX16Smnd7Mxu43tqkUEjYi4r++q9sdWn3PvC5iEpfAkmhB0IRR6+7XnXehvYFp8U9otKM7qRO553ek6NvZgFuSiL05PPZDK+DJlLjAu8Z10E48hCyAM8kgNZ1nSRR3EQkANfanV2w2wMORQgA/AzkA2QaeiCvd9RF+f2hKoRIDw2qj/HYYosdeYX6wHN860gqhsp1x2eF4AsvtTqixNDgdmrc082G0iOamS9DlwUzq6QlGZc5RRUmryl0GI9kJS2KqYT/GrNcSLkwhOeSFLGDig1+7hzZN3yvrHe6cPtiDM8MiPzOQZ2wKrLaf3Y3/8sS4Cz884YMnwltTnoEqKEolg+w2V7PpGHdDEe+3fESgNfJhOPPJdprVLgCz4meVZPMuGazwa6HHd5hKtSsa3MnVxL8V224apOJ06z8OFNolrj5OL/7/875V8Dy+Lw/LKpi7mM78+MFdnrCK/WknCoANUjiyNrss/iCpaQpcowFaVRiuJkOVUCmQ8r8Yt+wAOG7UViCblgUJwMoJsx7LEJ20iO3IEd+uo1BoyBekxbuoTq2hfEphEps3344MWNW2SunbUPqvUaMUzRMoYOKP+y1jPuNNyXGdW9HePkPW4+Cv5h/lmQO5kxmZNjoGOce0sRvMQPH3IdNdxz3zNqtcC21eNIlAjGNRwyLyHJMoXWm6Z9qcEdkcL6sLH7QjDPN3yzkaxwnOC+ZYrKVo5pOxj0wLxEPOcKUyMSJeR+hH1BdT5vQ/uHD9t5jHzYCDvHyV4Eh3zp36tdZzC0pFbyhIcKyXGsy/4gBuGpWMZLUck2RRYUSy+ozi33MMhpqNcJBchlfatF9jdC/m4UiWo+jFoj6A81VX9Wi/P17rT7lPXYOJ3H7D2bY2BBdd6zb2bV/JL/ZQFyUKOCvFprKkFclRIqCikMRYGJdpC/ce3qUmLxZZXXVgj3Q6cKgI71WJzf7Yqae2lpAfq1Fs/ZfFLnPTsOFgC3xWGReZVyfvCeoT0Uss5MkEc2FIMOh7Hclg7U5m7e9tXjIPCA7fFvMs8/e0KkhhHHZhlPKmZPDqYgFnoLAppxPEiaAgYRErFMox1SH3fapO0qKe2lRpvU6Rwv43bBzCNaPH/ogNT8pUaLKUi9eSXTLiOW2xNO7tNzG/mq5zuBPIvXMWGb6AfrLinUx4MQG90Y36NjOZaovkPVttbmh3zrJymkqc5uQD5ATtDFJsX2p0SM+XgelQThbxGDWoae+aEDYb0D5EkPQQ58IRcg14zqzTFgs2jhFeHPGFg8S8C+XoLOy2ZlhbwPZzhcJGqNEXemeNr5OI8OHB04OnB04OjA0YH/dAf4TvGfbsAx+aMDRwfudODPFR/3rQ+szdGsDzTrjzHlV/25mO14BmdXKgAAEABJREFU1v12/thiu0tQ80EMD2Mado0m4UftJ9e/ks358lCSzQ3GLGZ+yGb6RK+imDG77vHY3pVrT/OeLOfrPXHxbh8c746L6AlXdCkIHjxxiebRrrMt9czjwSNPWMADS5M8q9cKebgGpgFSMV2wmYZvs7fVTqGcX1LIIuYPNXvnbD3GZgBDeGhDs2n85cpcwCrBCayCxwy+CTcq+0aaR3gQjrQDmMFDb2AFOfN5sZWSBVBgtg89ai8MYNIeZgeS8v/dezqdgl5fmyikkqKiJOtlM+zy9hBdUhS/BPzxv1P83/9+rHHdJj+4pkGuLbZHk6fUhpUn3TkYF2e0PEdmy7Yg3J2X/ZwvKGwLn/a+SHYyHWdhbBGfTeDCQvyDfBg5RmPVyN51tbkoEVVf6jQHOXYdMtP28k0XJzjLIdQG4Ae6agyvqHSJkzn8OR77YxhKzYa5AlYASRcPs5AU/FPURBmPYO4vPFJJIV2ArMUMyyMPqe2bPkgyLqzL4t5s96XUYg67apu2LhGa4lU3A8TmIF6i6+E3Jg5X4/zzZ/w0ms6VD3tTV5A2xAfYIGstsC0MQoOaJJlrp9w0SSGpCfpVkmUlfM3YXRySzBpJzebpMdT9hgCpySSlj0nICuqb58jY4jzhAeVKWEdI1BB5IBpA4KmHivU21QDzAQhsRLxr8CbVCk5sDMnOjDuG/bIs7vk5+EvkIWsmClxAG99ep1ZcKfGRdCWjH1fwxMiH0XJeInWTDPnQw89IWz5LXegpdC6y5nhyLM6zsIe7HZXK/ezDlaz5bb8KHzDYA0ygA4w/gGASElVFHu/GWVw3yCC+SHLoBg99yviG03kD9NAfqb+4xu7mEDXBmBgzhf9qkAOMuNQi7fUI2YzhsU/LvviQHh04OnB04OjA0YGjA291gH91C7zl/HudXvlSgA34vZUe2Y8OHB34PR0Yv2T8quzku5Nr/LY/aJr9/+y9i2LbuNKsWwU6s/6z3/9p11jE+apBUJQs+ZLLrMwMGRa70Xc0QNkm4yT2QQ3Oy0/pwBnkf92B7Gizz0N/aS3kyIPAz+c4PNj7vNOHlnn4dcR8wDbphwH+sQb57iv43gnGt+n2IZx4CKc68rDpqCvh/+Ay1/5Z6qmf+2FSu8ngmZ/yvXnw1OBe8bU7ru7R3EP3YWr8ONbseecBsOWy/J5L0n6MRuiPc3QelgbZC0H4IHx+C3Sl1qJ5UE5SzHkwSuhPnLZluyxr3XAOLcGTSx58Bgt+QWONE6HzpD11BfeukdmuXHZoo8Z+u/fvnJy4ZRt7lzZxwthjHP53QfbbfS22ZQ/IV23mEVx4UUHL6cVVp6wh8jKHRrNiFMQHteSFd4FNpkcqQ4bYRG9vAkXGZTsbNKqGOjRAJBtBGBJnDrwD1rd6sYyw/g/Ft19X4tFkZe2Ts1Pnyj4sfqsj/Ip/5McXSHmpFGAmkbsBzupBrxi88ImSidpkArEJVEMr/oHQBRZ/wktKvuQdsQiCLKfTM5hO7Nj0PdeKT9/yhwYr3YByxaXOLkvksPgD7cQJEkvb4WZ6Ygm/vvomJsK7M3ZYJg79i+/ENEz8kpHPtmxiTiW04ydLdl00j6yLxR/qmbL3qM1qghsb6soEel/pzwobdOX/zq10strSlMNuMmDaygu72KQv8e3ESZ3P4NTo0Yf4J95E+cYfCJvIs+6Rx9amH/Qg44qPXfjkttFhFLnjbMl2rQ9mxdsuqu2wMw9vI8gwVGIUGCd+pyfZ01iMc5MnbwS2ZVtLa8ph4q7UKWSd+bI1lLsqsKlz+vMZugJEmDa19iJjzyBhhNkAo85gBamLaQ55R8GJmDH7Nwzj42m7hrbVNtiDl0YtKZVFV/5lAG3HCDV8O/OnTHJk3TaDJ8S27BG3E2RiQRbM+U35pMdwkdm3cezbcfpQmDmYRI0pNHSPF7/mGmJKbbDIwsMxNn1pTH9lfqOHN/7KnCNflbWqNcA5NT4C5k/O7I3gifqTYttVM0tS9drb+E1Ns+7UfovMIbjWH1uQjfrJOj5rljzBZ+xTT+xCg/i1zI/7qih89D+CxD0iOY6YsafNHE9qN/mAzkIcMe2e0fZM8VB+Cs8OnB04O3B24OzA2YF/bge2b+TfnWBsgneNTuXZgbMDZwd+cQf8i+P/7cJ/9MF8NuzvsqRZyXv8JbVniwTHZP9Cvt89yPpsC6bfZ+1/V7s5j0k/U+dxv+pn7SGCpobP5H9kY1v2FY9sfoWM7fNuWPPwTrJ43Ak4M08IpfIgOHIGnzhx4wGsxHNn5b32GxAjD/yHnAfijKdPagwQ1Wlb9i3ywDOwhzx8UDHw4pEu+TNi8MXT2MdfH7hHfQ9c67QTRRXi0T6J7Ihy4jLjVW+OTUC3nxjFN8Ft8nDuuo0p/ca/R9ys9/Ce772OslLSgMfc720+O85LhmCP8qAXlQ95aJ7Nhx7jpwfBlEWP+U19kU39pLbZbw0YUSD2/qrxzwLjwZvh/BPDtE4YcVoWR4JDZGM//G0zfAtx5IVJXpyFslmRZLbsPFLUQC6SsEhlj3EJudjcNygzxwBRnbWeurUtxXbBZeOe22wGT0nlSyBCmFw1vrOeMtvCRDZUnz9sl4/tq9Pem6voyNlW/qSf9dlTLyBw8tUqdTlWm234q/bKoWZB6DzzzEvcYE3QMiEmNLEg+2nzotIZDr/SY1o0YmA2zjOg/vgkvm1VDEMDYsYxslBZnJZtPTos/sTHmeJKuygSQ0e+ASGS29MZ5hKEP8A2n/cj1pzvpPZwWNq4L2ip7CGzrWUZ0HZMv0kxKY1t7q3hp+1YoQNjDuOK8HDOOFeRK789aOTxC8JPxM8eNrZL3JjDt2+LXr5lLoGRT89J09crMNhP2ze5W42FTHUwlMlh39rZLv2PXGxr7hFbIg3hUnMw6q0PSKQ58/U5n60xLIrTsIx2IhJTv6fgKY1FevrU4ANF9k35D2YUDF+y+MKn/pAMnyM1P9e+0Twxj3jP/cbprYD2KT2YGtuyPYdfpsmf+U5H27fx0ohgGnxA7eFvD5q9ecR059ONtJW9RHbug1b8j1x+PMKPZD99/1YdOIs9O3B24OzA2YEHHch3bkc8MPk7ifI3sd/D32kuZ61nB84O/GgHTIAjGP7S85grfJKFBuHzw9ABEQdRaWdq9Pe8ZA7v4dGsDv24V3d+1NuRuPcGj8d5KPweHnud0o86kIc7n8HxW4obfkuQhyETPA1UMMefoVsYyHikR4CNh7x7sp/U1JnEEfYiB80yeDfEJ5T3ey8xj/hEiB8yue/hZ4Pd+82xTV8O+Gw80etbfN5zWI71usZgpbcHVfM3DjIc4HETzKx50tAR6/F1fvrI6Cdgf/RM3t63B928EMiemDHDF0hOyboF89jscdcNyp7LDHRPudliLyYzYhIL88g6gpFzqynyHZFdseY3gLAXj+/sJt9BHHYe5Cc+ftgh+tKZ8KnnorX+hA9mkOjXbT697leqQVjz6Kv6BqSys3DT8y1t6ANv82jLorY08na99ouqBkIQfnd2Q7CPvo+hfHW3Dal0gHJkj/i5dhIH2dPJNPsQ2Q0qlkc8QVm/CzSfgp1k0zYxEMu2nHm4JHVJ7B0960eQ0nz/JTmOqPhbbAhrNfJkfgGlMofRi8l/T/b6bbskWJkDe7ZiM559CF3ZJ8F4Mbfq9bLqUmDV8YnNxBpfenVRV37TuGyJHT4+qOnpfaUNWZN44RssvKT69seLXpYFmcUqSSt7bEPuLcLLlnJpvF2xrOeHZXuozV5iqn21Vuqyja6BBZCG+ayAhitzKTDOb5jasTWq7BYpa7T2VZm7PXTma6D4zO4sSk8eLpzq5ItdRx590LC1LRdNfuoQFGiLkVrSu+E3phBZYuGqyBNbMgXhj9C2bCtHaoxtYA9Z5LZl9rXtDAtW5taZ98racVdEN+eQHtAvhrJd9pl7gXVJf+b+SH0ZJ2f0k0YfvpwPl8hiN3xSA6DFhFXmFjg9yfexpI59n/X0XrXGv+SMxWFjCP2e03bN0fbubnuX2R5yiOXBc23O3uqadeyUvlVPquaVe4e9fAFMMD1J7bjL+Aci/so87GvsikWcDtKnxCtfYkYWfWIE3tY17p0bJTr7Giusc884+2XBZVBCUbuSXoQoGlu2rgJxJJ7l2iMxTu7YTGCynzaWlkijHLaV7b+qK8hnROIilu3c+kV3W3qQmjAX5ZbOdtTFS8TDpneigfQkvDjsYbc/y4oM3J8xM5N9i/TE2uWGD6Zt+ODZGHlyYRJSOPKUTfvY5GjSg9xXsHXa3qk9+B4H5mtbtlmfQe23tCU38k5PehquJu2AfXb2Tk1d6eNavvDI1gM6xbJtsVGho+tMoyOvsGZwRBZvjstgXGwPhnt6xTfoqRW5vemGRdVUefq1no/Ga+4T7LcQb4jt6qM96IwXGmN7yG1nqL6uWvua2dT4/rKSK5jyTv7EiixoxAlsV95p94zaTQbxCRIj6KnhIbo6NUw8izvlbTInPTtwduDswDsdOFVnB84OnB04O3B24OzAv70D+Uk1+Kv68NVcsQ/+qvp+mzyZ9MRvU9RZyF/QAf/UHDzA4fHcTw35lWBs4TzE+IrLL7GljnraM+lnk3zV/rNx/2K7OY1JP0zPJpw7J/SpPQG/sr6YiydbT8N9pOCZWLlP+pH90DMZBWP0PVcex+FW1UOfnyPLuD63eq6pDFwyP56jqoB51iDPU1NHyUhxpLZlD2C+nYYO2J76onnJNiA1nh6aS8cGB9ZHWvOANA89S/C5C2VXbDd/zgGrjmkAW6eNANi8DCjJ3SVJjig1PtCI06e6zzVkiL92Jgge2dMB7H7WeNPblv0cu9NHjDEIIDmPvcj4HjbGnGOO99oxbmVjZU0d0VZz2AGkti5ssldeXL3yBiBzmxg32LAUphtHyq48Mh97g07fxSVkmU4qPPIbv8ti/fGHdFn/RH8BcQSclasknVRWaret7KHsT7vJb2DdHysP0a+yqz5zirxTS2hq6uzr2Fv82WIP3QfX/oG+1K7r00tigNQFke1CjVmP1DVrRYVuzH/Giy62pm7Jyny40MZEY0QMIy8QwHbUN8j8L1l30LnP3YaNPWiMkyct8xYrsoxDk7/TwzmOrEDuzjpEV9gMKkZyuKxuL5Sd/VT1vL7yuUPmR7Hxam7sjyvM2LZso+UkFtd3zmFnu3xc/q3sbWSychZ0e9ibboqTC2SemSZV03yUyLiO9aAfMBmCLtsFBm/PjghgIVl1GCaoQV1c11wSmo9sETJDXTXSuG9c8nmJ/eQnJR1+w64TKC9wp+4ZxQwfybTNuHYCB3pw2MbWtWY6HGy5GqGu9hCixh9dYm/2UcFSjaHiCA+pM/wjlPI7LzPedM94vOHmc7A2QO2AqVanroDJF1/2DyZqW44XNOQZhrosn5k8lI+1yUqP7amwR+yCEdsODTB6UG/N+WGmLwqJTYYvOdmpa7iEC8bo69f73IclEQIAABAASURBVLZl++uBNo+G7xF2kw/IOgSbOdvCBf2ko/2kOGeYswNnB84OnB34x3bgnNjZgb9LB85va/4uK3XW+TfswPGnoCP/q6Yyc0z6UZ6j3ZH/yO8foc8PoxP/iAmdk/hCB2rl2fPbL1F9wfNnfs3Mw62JL5SwmeaBR1DPmJiQmzWRB6dHbC5/A+JfVGPWLfh6+ObbmlYergVsHwmdfavXJ49UM/HIJWvbeeCf9e3kfGRzlNlW/XGiXjXZBxl1YtlYoPeGyHrFNibmgTEPWhlHFiDkHDopVO8f/Tb3+8af16aWQNTAFHLV9x0fzIHg9tEGvp40H7PNPvG6jp72wm3f+t5DHgyzUdDy8iX2WxxkKy+I8mIme0nJMbGZTDJjZWxTD4zboLDvnFmLgbzziaFteqcBeHHM+NkniXtEZIV9Pswk8yVg5LjfnLZrXDEf2CR2DEp/iGnT07y5AIl7r5/j+Aa2ZQ/U+FP9iOVz2C6lTS3P5oiOxMpLoAbfZDWxxtQNkTox6rRsi0XXt/ZS9vdzKHsu+Q3FmjP94gZEwubgmhyQ/aQk1J2QvehQkD1p6OW3P3h5x3DmyW8rN5n6MFBKWTX2GoPtHLb5GrQJNmLHM30YuWzLZrwCChl+Kpk4jD1FcXZyrEWFPao6e3zUEY04xh5u2JWF5GZp+/wIbzMWIuYGIW4XYcKqRxZggrRkhIci4Bp934xty7Yul1Xpde654ul3QmxmZWMP2/h2lDfAvl6m8kI/v00aSFZenNrDb6/b4uhCrRx2Ccq2xijsIasxfOUiR+2FmTvjjV8ptOonf+ooO/Qzp521IWcCgpLTU5Mr54i/ykayIT2LHAket6cZRhfYI7ZlpLdn9APrjaJT7wArtM2hat74zEfEzT6vWkVszo7ehgmImHH8YPczsvgHvfIccuDf7xBHm5gwyRfAjpOW9dp36KGdz+HEjRIVey2cFPfEFUdowKZUv3RlPdYVikMP0oowhMScGCvotBtED2IS3RH5GIlbyfC1W7HzkpxBxqEsL3tKsl3o1YuVelTIWMlKPr1zdJJyEkM3UIoEhKV+IhEnNQaxD7QdppisUxA+CF/AsHLQo/vx5l4EM/KkRyTiZFajHmKHLz0xbEagYiIcvcdBrjj22K+dwtfSr3vczviI+KYm27Jd/m8vkQcHDba28WkgFKTOI+71HrbJf6GJyTsj2vg/QUNeaFZ7BC/sg0U5bIuCOKH6+GjY27e21TP6NL25JRTM8T3NfI6wXfntQe/tvzqe9UzaWddbbHvmSeDOXI6wR132oE/cdnHbuZM5O3B24OzA2YGzA2cHzg7cd+BXjf2rAp9xzw6cHTg78G/swP2H6v3439iTf96c81joETLTv/uK89gj0+DJ3CB//+vffUU+uQLZkJ8w3c125hNOB5PjA0bpvd5GFyTREfrSYZ6UOZcbr8S9ETwczKxRrjzgO2Js8C47sYJYfR79zjQPPe9EDG/jWh5poyGvbdlm9Py0/dCmHjLzEPLeMw8l80Iq+nvdTx2TewXJR4EKrOthW26+Cu642kf3Tbyz+cqw6ki8YHckv0HGN/IIRMlDN03EkThVG/w8S8Zc59gefnN8pNN2UnvYPki/uzVsAnvY7gqY8quLlJdM3/74Qy8vrtq5KsCszsrJy4zOXo/ARusm22pLk6w65lTyWd/noDQSphpH17Is+s9/vhVVauBlVr1Q3Z7c9+TBP/sge+719ZWXIquOR2x2EKRjP/WWJ/uGdmKP+rhlkvsd2zfOB4Ft2QOSNY9OHUHGWe/UnxewU0apnJU4JhQxSK67TSwSh56X/+WixLrqY31Fz5ywL8kMDY0Pocr3Qg8Tq292pvaUbRvi4Yqu9Pim55fXCy/nRt/drCC9i3FoAZ+Mj0jexAmNvHjsOHn50/Z80TEocrxkfzT21fLyMnLGEYPEyxxSW/DfP/+rIHxyYKLUHF/ZGRbiN1GCwyV+BXo9bfZ50Yf0L+adHoc+Ql50LS+Lgsq9GSXe7p/42zw2dRGLP4daS8ileo195pM5Fv77X/3JnMd8sy7GcjtT68YqMQFLJts7GjwDTrMOqiNzTY02dg1AS7FdMoc1LwCppd9gZW/gTRlpje3N45bE51YyRrarjnED9I2PDj4E2MPGbrKNZJyJSSm6x9AKWxG2F3pqp/dIvuu0TTxAbz4O4A9NRu30jfKOxpnLHMfmER9Z3Oy3eeITxOYrsD3md9djG/kW6Mptgi+Q1LT+QP+fpUrcZ7rIow/C/3RkEbag+RoVbMMPCSvP7XYN4Op7+9DvswY/L9JnM552ZwfODvxtOpAPxR/B/3qiNl+OfiH+1/P70fw/srY/w/dH6//I3/6x9f8ovvJDaPCh4a3Baqkga32APW5iv4fbsD99lG80n+FnfJ924Xub/ONez1A9mr16QG8mPPsU4cbnh40Cee7n8TPqT6ofwX1N9+Mfif0zfc9Yjzvw0WfgY6+fKeWm4PNDT6EfPGb8Q5iI5vDIT9kXaN2bq/SW8qPPvEFnjkkfzvWQdLdDduQZ3p+dHP9L3NdzP/6otlv7TDaINBTUw1JoRL8hvja/328C8/6/r+yZfNrN/5Os83XqPZivW4+A2/vfImyJZh1vqbnnsi/yCCCIQ2gQ/nMwD7quoFi+m/mc5ztWCYPaTn35bBifBdkriN897+c5jZ/Jp/4ZtS37imd2b+Onj0fEM2OHeYPpPxXpaXg7Pk2UcIPobtEYvoXxH5CexUhubUfDyGZvMK5lgD86RhagvjkrRkcDHq2TbcK4fGwrf2qwXcoffqd8LjNkj2b9JW/zgJNkCZBKghpdqA5HZMEUhT9il/O1J/81XWLdY7ep+PtIVpNLljqojy9efUMe7gUXdQVq9BKz3K8X7o3QG+h62BYnLt6F3vKktsQNSsnnenRdTT02ONr5TZmmBb4+XzBs2FGtGkkXWUGTZALiqQ7VduAm2zfYVDuxp36IFvIve9SmlTxB1YUuL7PWPFTP1ljxQc/13dN26TdS/LzMekODComyaNzS7wCelBJUHLZlDzCUrP3g04WhZfpofIPs4QL9SZ4gDjZ2m03sdiAvm7KnGmgTtmtXQ2ecQ2k4G4YBp23ZhhNUdWSYOAOrqgZilDIXJhVZ2COGPTMhb/ijLnxkBWJ19mpkBcYs2sZ22K5OjLWxlkBtQcYeVuQxs4xPbF754S1rm5oHWgxqflgzp7ZDssQ+6SuxVljmQUiY6znnZVvii16D1H7FlqFeEOT/A0YsqRUacePXe4IiddOyLOgog3lEHpRgu3Tk+SemG/FsSwUqRi6OQRrcQK89a8xaQdt4pQ+ijuiD8JIlZFz207bEh4ypTRyhqaHqTozOBPPZoNQg2amfPiFHwkTEAccYRr16SMze0LUaR25bzpxAJ15yVp7NLzZHJH/GR5vwkc04tjMs2JYNEj91l1Raub/D2ugC9BlXWmqcVPBmbhMZxy5I3h0IbEs4rp11ha16kNmWvfUGfWKYmA0o60IO0f8O77YoWJZvau1FfetbdNMvvuE7aSIP4n8FxWxn6gsbOpGxWD7bxeYSXfUEecWmltDKpbFefaslvtMnNNjX5dDjkiXelsa2bMdcpt+2dcmL/wSMXeBFNSR/8llmTH50HcQ5tSJVcwfKHarFgu+qewS5tEoEKjmObl1ELjRZgaH5p+GZlnKQUpPP+AhCqPdVrbXyXfAdabomrfnitDCvgJR8DZPCBxmHBkxfiXGVqeJmPJF4hc5MAmJDRGrlcIKQK3yQ+kKHqDP7VeIexltBZxKBbdkA/4qBdp6IJwutbMwb72IbsutJuBokZjHMoKeJMg4AYccvgJU9ZdSFIH4BLDkwhLGNXZMrFnPYnKcdgbHlawxrobvDjq8xaTtMl8X91dhXtmVb8+jE2LIiMrqsyEDsn0HUNkAa6uPEX3ym9EIN6kIdsSV/aphY2WTBHJsag4wjv9DDjt8KwoeK+sMHnYQFS5heMeUPqLajGaeNn8Q2c79C5A06dQapKwgfhH8PyRHM+JPa6Qej5rrPCE8aV/3ivtqBSc6aI3MJH8Q/2KJEdOLswNmBswNnB84OnB04O/BP6YCZSAA5z7MDZwe+pwNvfXJLBW81v0by1VyxD35NNWfUswM/oQOf26CxOuInJOZpx3dG6bgeHiTsUUq+j76bqYd06rKZMed3Bzodf7wD6f8jfCZyxyiA5HzzAIoHVwbRfYwUMa3C86Br34NjPLW/itZ2TKpKsDM1+sql9jcP9iedvvf9mfKvU2rb+p4WBdxOFSZ8UIMpHIOn12tdxFX6nvsfbB7XeJvgAVkz3zJMjLcG9mP5W8u3ks48qkboGy1hbcv2teDNyEY2eVnZi8Em2knFrtp30RvGdslsKLCbbMtIsxQ2XMD40TlVkz6yiaxqeTDPkt/VOPfXpPEPjjls6orwDqn5Kho2Cb9ySa7SxWiDa76txLlkTXizQKVwsYlQI05YwkQd9im82dtwliB6ebH++GPRsiDQinAEr5piIA6obewHkAiOfKllILKJ6FAyHLFgbs6KfSPJVhpx7NwPm99GRDZtx9E3eYzcpTfcOGMTZGR0Ly9LWJJ0Nfqal2QLMhttkM9MRz1qiK9t2S4/e1AseIGyhpT85kKttS/GCt2obOaEfAoTP7C2P+inbl15ecS9PcehqVfYDqgOM49iDpfELOBv5pQ5vnwb/6R4I4ftso7NYDKVzBnKBuIsMSMJ05U4sQ3EYRux6SHzYb7isC2B2KzUnt+WFUfGtlENZBygUvqUdmRcIE+Nc4kBsIefbUbbueWMj+09tn3HN8YB8nimF0H4R7A3e3yiNy97bCtzWakt9balqS2LGjoSC4+YFjBVehfsU7Bkc6FmEzes7ZLZG0UuDjcunJhylVr0cBlnrit9DUW0nxnfgn25aeMf1lyOYHitk4GbFcDWeeQzl8Sn4KHjanPhjPwGW48i02YzbTHfT3tT7pLMcB88ZVJX4d79xuNdJfPecoXkreRWqN3kgmW7IppxMV+42MP3xmU0USS/Edeg9yK5TNedRniAbfmupvT6GQ6ug6WO2I7BuGY8EUljL0xk/BFuvm7F2LncIjbBrfTnj47z+J7oj/wbPQ9mvGkTOmXPaHumOOVnB84OnB04O3B24OzA/6ADD75J+aEq6hvJH4rw93H+N83177MqZ6U/tQP5gAh+atAz2D+iAz97X/wjmvKbTeL9NTIPfwo/WLVt2QMJlYcCN9geiO0PA2NUyKOBoAZ1eeiH5irngfCDBziYfOrMw8vEqlqYf8YfOcb+CHvM1R70I//P6/1507/QMg+tJmZaps6aq8By1DO9RzR++sFj9t42+QbqYdSecCSYdmN0vbr5OoCzzDUnD+55Tjz8sq/Gs0nSaKBBA0E/hr7z6D25g2f5U8MVjeIm7DmX58k7fco6QFgnNv2daSc/mWuOM26sAm7d8uk489x941NrV2Ku+Y2L0Y9lAAAQAElEQVQw/MdD+cgHxrhv9s9p/V9+xB7xL9gP/05MTsbxjayPfNjOGu2tJ1qYUWMKrCdOmAhSY/F9uj16ZFv2AA51li2XfgSTzjgG9rB3GzTyiegnpmxS26UqP3xr8OQyffJZFBzNbFfNNzK5huOq/QVJ/dYstdsufS57bBaTKWrCtmzQmmaNo2cSUs0j/jdrSfz7Gqft3msTwU0EUg6bcZgkDwUGGQaw2xnpxkIyKsSfHvoIZMq6s76YMq+u62+Cr4o6iC7UMJlLZ5KpP0CkxBRfBE25bBhEXbSEl8BNL9/E8UqsVS8vDWqAiKJX+sCIceQNId7U0lf2IJCaTH2YVl2prWegcRhtxsGQXK+RBbGJ1CYmvpGt3IQ9EPfDZVWnjpKhXzvjna6yiZCehQJZMuP8X7jxSU35jc7wid0WakZvW7Yx5oTa8BpH/G2X3qau5Cfv0I5rYgW5t5OrasSmU/OycK9ufiVnDrOG1BMbolf88LFJrED0NOjVZ3JBXTLVYbv8Moh95hWET5zIC5ud7RpSlo52+UxL3euFm0axsVbqjE1gW/ZAAnTM1vWizCNjc7FzheFMfnuMbe++kd+AXmaMi2RObBtrIo70HVJneNtq7UXC0MZY33/05A0ykS2MPWKOepggcmdvQMdIZM6ez6hJCgwd5/jXH1Q2yoFZYqV/M02sC+RK7NQR0wL1ZF2K3y7xn4ioEX0B4W3LdtiC7apo6lEqvtoOmzWlkKx1z/1Evg4Qx7QQ08gGxr3VY5u5oOzYJ2awJhZAXGfmE9SAS1SxpwhG1zP5rqPHXOIXku8I6pgeiWObuo8YWsSD4dq5D9nsEnECIxOXUStMxgfYlu1NMqlKZl/HgrUt28qRq23G+W1w7mQaUJ8H0PSqQ2MXGkS2j6kt91v+r/HoMk07sQBGJcM/dOwn4uOT/j5CYk1ETwg5ly3G62vu3ZX7lzUmDqmi/cuQeTzD7Mt7xdiW/Rzv+T7SXWtZS223ouPi2sJXm874Gegn++3oPWI8up6yswNnB84OnB04O3B24Mc74I9D5Mt7/ax6b4pv5BP36nN824F8g/oIt1bn6OzA2YGzA/+ODsyvHaH/jhn/3FmmbxP52vLV6CsPBNbt6/hHvol/j498frr+EJDHCbp/+Bd1ycN8J/LwJw8uvtP9dPuBDthsxs2/1oCHbzW833hzXMovXu58bcv2B0E+0n/g/rdRbw/uPqh3trAorQmNS9YsrbQRIsi9GNYeY0RvzulrP7eJk+1aJ9sZHkCWuU8O0nuW90DaocwzmUOvlgkd8A7jKvwOzrZsP/Sk2l2efu0DGJPY9mPfzDHA7tmJa6lsYmyxCKbMNIgyPZDD3SK1BLdSybZa3nbq0cFsjjWRxPJu+CjeVPpgN2XPKYFrFrEIH/oWNlE3lPaNKXryYrKpeficuK7hw4u3PtqbUUjhovwTtC/frPxGsHmCbS7NC3EyaCqz8pdcA7056ODt17E3Nb9xGYLNLsRyyWwoZ76Gvb6+6vXP13rwXsoYFpN0DDgz9YhiHxrsa02skscuCmjWM8jQ5AwSo+aA0JkrgL05bSfptZZoiXfBOSuQ70FsV8SobKuB5JpYeemSejJeecH25+ufyhzz0oZQvKfKVQ+P+NjE3zCNIj+i5FuY1jZ7aMlz2XT20EUEC7mOEw/Bftro2him7uhtl+DI20Nmh24ovkzrkj7Hh7bV2LZsF5+XwDZ8gGRNv6g39vMWtY19A6Fv0YyO+Too22EjE5Bzl6NnuK/nygucuTa2lRf4y9LUWpMY23zOSso6B/UZxCTyTzsHKn5LQs0rBWdtX3npFh4R3pw7I8Ly0hCXxAs0D3yvbMfOhdRiD972NJH5k4GZU8Q2kg2CMkmqS4VBrUBEhfjdw/YQUQcndr3GtmtPN+iQiD0r5e8PsFSaR+pIXtsy7Yv8Pk5kj2DHx4q/cjiZAlUd2Qtr1oqA4QdiGL3UmrEb43GNL8Ce0CUKvcKkGojSdkjB3nh874KWvi6YxGyAQQnJV/T9S6zWxH7f7EYbn4CiVRDz/gQwwdw7KgbCUTcMZ3oHeXpGH9h+avOewvae3/Z7pr9Md2z3difc5LKbDKZw2oROmW3ZV0x5m8xJzw4868ApPztwduDswNmBz3cg3xw/BWHyhXf+/yRFkc1zfKO+jbxRSMWDfupMkCPiNMfh/+GoXtG7OeU39B8+/3N6/7QOsJl1xD9tfn/9fPLwJFnHD+T8uMRPWvd89P8UzM/Ef8p8/up5POvffDDxfj3mQdzAI7s8Mzrizdcrbv2j7Gj7kN+SHPdzRLZlA77pyIN05f81K0Q7ke9OJn+lNn4C0KtUspEpWCQ99kXx4Wlb9sCHxr/cwGQ4gqHmOPzA7K9t2QMyD7j6hQeNF4zqr/JBs0vChzLcTvPwr7D5znjzsylmqOpZHh9PO40saFwmYhsc7TJ+hnu/2M38TCHTKDziM4v3kFhfwtzcNxklu8mg1wNUXluQNPNj2grCvwdtR2yDbfjTyLWu1LZS06jX1FwP9qHhdzTLgRcZqP5PO496qgdt8Ns1D1vv0ZlwZ38FUnJ2uUJsvFx/thBFbGQgvhE0eNthZfshltZ2eQztYRd+rRp62IGaR4OfgD2csewyD94BNaeOKzT2Nfak0ARDeIe8C9s3drYf2ueeKmy1V37eAhxltitWrVEL3xiD8MHUQ2cSwlH/+P7Bxge7fAzWclrMFkvkBJKis4Z9cuNcdRTd5OFX+CMi68hA9Z6XcTaBCL2fDKmiYksMbiCcLXubC76coxwY2/ADtrW4M5bMaxgzg/qtQe5BBxqHTbzMJ0PqwhR7rJnXSn0RT2AKG6Nxn8w5r7HN3KAYUPsqbzF3m/yG54XPU2KuQNQTvHxr1Ngk9l65E56Kyt/iRRULEPPARkPcGTtxVuaStU/denLY+B1BjJh2fOMf3h42nXlkXDBXMPPZZm6sDjbTLv7hJ2yrAXFgSVnblcmlziA+ASbjJEcY27K3HNhHNlHxkdF5XRKVGmwrL+eUw1zoXdmhX5ZF+V6nbNGF5v93faWRK6aEQt+0CqXp//IiWq34FNT1mv5gG3mwIouuN2oM0M0zeTOnzC8yo7et0Eph+HxWilzA8HaT7ZgXbNc465p4TLHkx8uQM1GE4W3DsX0wznhdLwo687SHzh60DJ9cOg1hurrwVnEFl9eVOHRn801ssrD+KvmocQSzXMzSFgViHPtC4lKbOExPILJdv/Gcf/LZckQ1jn2G5mJzBUmYHbQSg7JEOLon0MEKevnnumK/4sutpqBn0dB2lANWYgSJgOp6WqTCkASGRBEf27IHFugRmU/BsVbZaR44Z5+IOa/sm+y9IPsvGPVNY+2+tpWYenBUWcS7EG9lsXoAT6rdul6KM4Hokjd7OPZB16LuwFCXj+09dwTTn24w7FrZT50E+e3z/DZzxkFkA8Jfyn14yaToXweqY1W+N+/b1/meend0+k0drJHd5B2LHF7SSt4C8WCRXM/7sW0Zv1jYDinYg7cH7Tj2qqG6SQ1X2qPDy7bsKxDt4/CF6Iv52sUecUlF7qsvYkVQNUQZFT/TNH7GkehjsI2vshihxT59onOssCMo2K66h9X/5pq6gk7PQ4P7SqKbkDo1i9vGO/TB0T7Qn+qzA2cH/t0dOGd/duDswM/uQL8LeD/e1PXtixkEkJx83xdSWJEHNTgvZwfODvw7OpDPi+DfMdtzlj+xA+fXjx9r5rF/4YOvRMxtO3H040u5gqPsPT62z/Ce3y/VZWK/NMHvE5zHcF8oZjQmPsEXHH+5aeNh10ySKoM5fpdm802D8BNTdqBuVjBFnQdvwRxfqWEDyD/gzBxvwWM6Gsz088zyu2aY7/cnZoD8ZY5jf8Pblu1pAvXdWG/Gujtsl43tWw0TYBq3sgejFb8VV8xrvp2HmYMf3j2Dg1+GEwfxp1hSUetjU5siOEub1CS5zx1dZEdE9iGIN314BlvmhN8oSvJylaC6Oxwhyt3/Tq/oC9oPwyV+fGDrzHqHMbYF5msb0cTYdwiuJ3mvg8ec7XqYbJ4U25Zbkw0F4jCoE6ZE0NRWsu0SeV5ytGX6RlE/2YYpxKaY7WK78mzDQRI4X2wDuWRLYjYpL8T++99Vf/7558Drq8aLF17l8BKkjI+XzD04yNLPwlzEgy5sdKH3MLU0GuR8xlF3o0cvLy9alkXhYz9989kfCJ/4KYdzyfpQEPzysuy+8W9LkxM7sGUPNPLYg0+ElZdI6cMrcw8vRwoIy1W2VbG/vRRvW+NFWxMCZj0Mk+uFGr59e9G3b9/e4g9kLxuwsYmj65EoeZF14QXYn9RS68DazR407F+WpeaYXOWJU/Tz5WjRrBvy6G1T4i2GvO3yMXbIwOY7Bqp8S/KyNranuGhyF8PF9jWmERzjMLa5IJ5n1PHPeiT+C70JjT7yrMfAn3wGsvr04vV126f7fv1Tr5dX9GvlnjHjbzdlfyW+lV5Hm+hXxK6QVSQ+u0mizg7q89dIHL/E76hm3+B5UWZjIA6omxWf1y5eJEqvvNAe67jdS7HZzGOHmQjIuQmFH2sPQaYbaB5xChgTTskZMPzwpIOiUTd29shdUz9obJPf9M+aR7+ydItQKDDjmjNFAWxsLtMibNSThg+wSd3cipVnRMN/+hVFGlHsCzcDxT9rVyoudtbmCkSczJrJ3dohznkMt/FXu00Quw2lizjYZJ8llIDpdzji1dhXge97iO7ZaVv2wDOb9+T28G3QZ3Z+pkBue89vG8mvPdPZ4JjlfnzUfZa3vc1j7Kvp1yZz0rMDZwfODpwdODtw24FzdHbg7MDZgbMDv00Hjj8RHPnfpsCzkN+5A/Uc6Hcu8F9em5l/1iiA/e6zHvTgHRrA1ml7exhwpaU4XvK5Ehxl8G74HICozhu5F2R5tBDAvnPmQXHwjsm7Kpt6Dsg8j3jX+Ubpm9F7Ax7F8WCUax5Qv2f4QJe5FsaTNIV/YPZpEVNnLVUQR+ae3xQIGNZ5tLnny+AHLnPdM48dzM02Nflp5NR5VOKiALcShy+GS2R2k0GvF4g8iGZvxuY6juwR7h++EvALZ3IOSKlj5EzMkSt9PuJYz1q1sk9w6jviF1noqvtjxS6IfNLwged9RyGJF1lQco/++GATvvTY26767VBHTL9Tx3PE6Jgn48A2sVwP1e2NJ28e7q7cEwHT4B4RjQq85cqcyce097i9DZuYIc+Lq3Xd7AgSu31fEbunp6EAl6qDEqCEyZ4gRscvugnbxdpQTiqgthiHg5Z2XOJ7xJC+f60oh5pj/SYGee3Rh+hta66PTO34z3nbFueO2PfjWwuUnEpftvcLMcHeEqcOR+wypG3aa9p6l/0VNnL71tF2ra+kt0e/9iwx4h9RIf2nqE69nbWdurdBmHNPnC6b3MBuMojPjT1qHfSSZexsqy2dF5TSHy/W4lfR4UIjdn5bOWujHNRiLegWCdqpT2rw2c5VbAAAEABJREFUnKYWaq6zd2UdwqPB3rKb0us3dWEQ2UpzA9tIiEWMeunJmkYfYWjFWDsGSMjfGi9iuW8sqkZeNviilY10Q8ZH2JY4lSPhNp9dhi6xorYt22EV2cSyNOQlrkssosvAph7ihp9IT4LOXPvMtyk78xT9DVCrgH+osF0WXoY3egh/9LWt+hMKGKjTh/y2ZGhnEQJFRy7bXGkfccyaDEj2kNveeax0yQvxy+UgkxZeAFv8wVbbkZqCDO2hs0PTo/SCyaC0IzOclBey9q2uFPOCi529NgQMi0meIAPbIXL2gDceGj1k6GA6jcz+oh0599zxKyMu1S96F4OsU9DpU9Oqhn+oGWMqs/ek5HPx5i0uaZSjwSAtLUtWdGGvjPlKNlrT3T6gHJGFAtuia9xhoaoDkZL6CEIooLTSxabQkMKk9jjblu2w2LEbCBLdCi0hlzkO7bUXKQ65mUDJsI19eNsVz3YspI1gohy2ZTvsu7CxAZxld/Vn9r6H1ZiX7YptRx9e4xjlqqFfAO/jWTNVD2Ngs8/4XM2aBp2mGUVyBplb1h2RwgesDv3CCWGP0UbTn4wv9CkIH6C+OSMLjkLbsoO2i2MzMYV2bAam7Hel6bW3/j+q0R7zsN/SrNcjn6MsNs8w7dK/nWddskZjDYfU9mC+eJ0xEv+KfG8VjHvpupJfDH6anx04O3B24OzA2YGzA9/Rgfuv6ffju5BPv0eJIriz/2nD3z3Qo749kv3u8zjrOzvwPR049/r3dO30OTvwF3bgczdpvoxPfKa42H7G7is2nYeIBYJvz42+4v4/sc3Djb88Mc2hRXva1BDsAh7a2Dy4QxC7CZ6gqaDf49jr+oXlZD/N8OGDPLAMLdDLPLCcNqG0LuSnISkG8vDris8mGL5UycPXHuCY3kFuzsiCXXh1jLPMn113YGw0YIoSw/YcFk2viuHiJ3FQ8eCXVHUfS7Z1POyMg6P05/F50B3cR+RxY4kyrzCheUAZeVo0ZDWi+Izews3Mp6ko/LRgOVQgUCJEnl4VIgO2I8bfhey/EqArOi8pDGClYIo/pMSP/cy/2xNr52FsrABsnZlLmCojF+w7lFNBdIEdP+YeSmWR9Uw6zB1mTEx3DWHhxxVmnAw7SbIORyCu9oTayet6OeHWlCPyovjGsPqc/bYp7CY7frEKhsJGRgzbEW4YvOVt/JbYVovfYc3HJumyLd4v6o//NP3n/16wQyYhVx2Wi95c+nWU+WcOjp0l2wVZ14N51roe/Kay5h49KNn0i21QQi7hE5s5JGde5CCVjQNI/MRKLZEHsQu1sYFJioE+/JDlnDJp2IXa8F11mJxinPgF5MOn1HWJjY2P+JpVa9nHC9TL6/iN6j//ZHypPTlirPArsrVeOsXVxj8ghoBt2S0ssDLn1z9f9cpL2Tk3YVO8MREXjZWFYN81clEwgtgFsHXyroT8F+W3ayMPbMt26XOxXWPbij41wEb1BtEfhcNu+B3lsfvzlX68XqrGVBxZbEI79yUtRDdewFGAGsGyh2MT2Ne6Mq51H9OkzpLIzRJnenAhV+a5rrzQRm5b9lvIcTEEoFcOS7arBtWB4JCrsxk4SyNUYTIOy20nXCUGHhfdHh5DjJbWZLvAZcjJQztYp5V1GmtVL/iROxZcOs1KvgwDQuDuG0jWoyM9cvLeKavXBLUt23faMewUlr+o8frnhZ5T0BDXtW0+dsvylqwut2b4lXS/dHIORHTNa1/5aI7Inqx6N6F9tbUH32uDxAAuNSDeVBEeEOUYVu2D3a+lzQU88h+1o9w9fpyZMVfWOaBF+2zei24zyc3gPsYm/pDsfkn6jnXsHqkjPyI2c5yvmZOP/DNIZ+MXPPSdc6be6KVrD3Q44n/EQfWGta8xEjOIkW2xu3UeZwfODvxLO5APg/fwo215L3Z0Pxr/9H+/A+nxe3jf+zfQ5m8rvoffoMRHJeRvlr33xTU/Gqx8Xd5xCPLob6TlG4dpctQ3vkFoj/ozjR/Ro/0j/UHG9wh6hkb9fJ9S3wR/Lz2kesh+FDf/J80FzxvQrOmH6uE5W/BQeQr3Dvxq5r3Ppr+DTuImeBf6wWPGP4SJKMOibPb6ceoZjeH3o3445we3Z/T7Iw9P8yHyHp7l/RnyUYFk+yn0i4+P5vEs/fy6kf8b6xFm3KN/Y4sEkYUeEdkjfHQPPvL5FbL7Oj6b497vM+P8YM0jofr/8o50+or7YSJfi4OpmzT10W6t7K3VgkYywFA7YDBR/STe0N+gy3YBTZ0zfndTsPKF7BmUoL3J9bsEiwQf9JWHmm/Ag6W163qEH7Lspav8lovuIbb/u0zmO51HuA3zdLTPly/o4Y+GGQeRhQbhg6xhEFkQWRBZaKdvojOhA7Rnk6mOMf9i7y6mr/aiBqrHapp0xGK8rY/4fDsiKQLb+Iwz/RucZLug7eiUEWxDdCpoO6KbiAjzkMJ1rpnbFVnm+f1SaingUb7krwR3dR/nULxxOJzGfkdioEvfA1hljkH4oHf2RRgRiAIyhwxDN3eFBpFP2E0GczxpZMFxnIeq8Q+m/Ks0dR4R//SJkrn/GDHv9COyokxHPJCuMWqjPwKRYiJ35f8M7Lk3GmuDsCPT0pU4SgxjzR7r3L9rEop7nvvWoME37mejF1S4pXd9HcF62XOf9y570A5PRMYCLujusIfcdmns+FIfvtM/Ctvlb0+aPANYq7O+nc8AQYO22YXGX258hCY2nzGJvSKlZjMvyVLAWBxuxtxw2qm2w4h7/EFExa89bGHuuchtjEsqJaY47HbgXbzJh6rO8EENuCTOEYjqxHNQb3OihpHbtMMafzBJaWCMXbqsn7OOzL0z52oZNh3gIUIWwkv4YCf2hIpaCsVPG+KPUPf+dkPsQmcPrfScMmsdVny7qB2snbKwghWsVpgL+sgHjI8KI8cWE+OMF/q3LAmwclmJAXqAARJRbyceIk2IHDsOOtuyrXmY2EHDpkB1mVVeAr98a1paRrFu+C1hdmTd9gHMcZyY9jUPavwZb7LYFmjAWFdR+5hPyTv7GB2TLT8bX4LENrAXmXm71m3TlY+Jk1iRcU/QsqzLn5eu1w0rc72AlQgrKVfirIwvq/gexfV/s2a8ou9tkQJsWnspftqvXZWLlik5OjF2UF+ntq6m+qd/V2zR875R06YRL1/zEmftXRO2NT/P8pk2/jn6LjepLY2qTDBM7Bq3rBHrKIBV1d/V1A2oPXTFK3ku0FeY+f+xroSq78n4bOF1IrWuemUy0Ue3qnM7mb50ifjisC3bWrHLWiFiTF3Iwh9xtIlt9qcUW/oK7SQpwKe2LuIW35lHF2qtqYH6FI4+tUMe27JdKRNf+FIwPRawKvYKD5pf5KwJ69ALUq0HScx6PQT2Uy4O28mgxVLqaKLHxE7u7Et1ap4v5LtE6ZwdcQYSqURqiThIVcdQDbZ4S6zpGhsTf8MlOtYu/6qDy3pcSqzOGqnWbkVJSfRPdExKPtukNA4H1Ne5hmzkUItO2AHy2666sy+zRzr6IPFjaw+9qKlRRJM1II4RC6ZOR79hYT4NaXoYeaBmau2F2n9M4BWsxFyxzdl7OMuslXqToYFk6mSexBdHZw1sw40zY93YmFHQcGqy4d2JsRbEwQiea1LKErk6dAA3ROlrkNpN/eKwLXuA4X6mhmAXfIKJ/TPEPbpQCuWkVuZd47uLfa0nPsGdiVbWcCL7OGu+2xG3Mf91LDy2pgGt6JS1bf6rGvvOrOOVCt+OPLjPu+dAsa4rV0KTL/KgBIdL6goi6lymzaSI3vTCrSm20SkLxt7Rhs6cgjmedEUeHMfFM5dVTZlT6IV4K+jIO3I0Oo+zA2cHzg6cHTg7cHbgZ3ag/8xgT2L9FTmepD7FZwfODvyPOsDPNH9B5jPF2YGzA086kFtw4onJQzHPCx7Kb4X/my/seTBxxG1Nv+doPmD5X1aXGoK9BjaGwT7eGNv1wG0b/j7ElHIEw5919j4eVB5pYo/xfBB4u99pU0wKuV86l6AE33GJb6eOrNFEwkQW+hGmT2inlo/sn+nrwWtN7jBfd/aEVDqNY+TIgoxxrkMW7mN8xfbjaJ+3sM1cjEMHUrhAT460MrWGDpNYg+E+RHdX27I9pNh11rWwZoAYVY2PcsQ5bV99I3iCrEWwqxP6WiRPfdEg4yoiikuhH2309iC9gqMmY9uIgnE/dGpHwMPhXFU+MQl0c1h48LLwUr9lt6YHQrbVdmNagyiSpwZb/MiYEuRYPsNhxNWOjzX3f8fwFitW47Qt+4ok6cynbz6xQotNA3DYSo6ZxuFBDlfbsg/gAb55UC61sjLXBfbl26KGjuGnztQ0DZvbniOy6Pq6Mufr3CI/YkXPAtA8zm1+WY9pY2oJMrZT5ZhnYkd2xJStrGEPUKbf+Y3ZlTzRZxyKaqTdch7l0dnJRU0MbDMveBY0vvfYAmGJDYOpL4Hia728vCj9Ycg6MUPyYirbw6yuXRnZln1FqbjYrhi2hUHc6W1X5lb/x+w2R9uom2pO9CGGs6ZQcXRQ585QOzXVEBpdeDuxnGHVnVwjRrQlJpe1LItaa8VHH7sJe/hrO+K5pUhpm3TLjyJ1T8Q2BvY1hu3KYzuqra5eNILkJQzs0MNs5xinvggs/hDDdoYF27IHWlExL5WsWfuR+MFeZ/o8tRTNWSNC4Cvggt45rrbDiFu+1tBjWP7hU/8l/zc0CB9kzpuZhJHNRdpqhzmcsU/j72vU5hPT2GR+4W1Dct9ND4ackTZ0Y90RfHAmXhCz0a5rzM5kB8Y6hpeSQXW4XfkScCE1V1WP2HrFz0sn0cyhihN/y7ZS74oyNpL19ojM8n1QDJFynee1/ilJzM5ctvGniE3UDY8cEq8znx2PjJ7IvMl33y3OJv6QzD7F/z3jo54VZHtt1y1f9EFihAbh1+0zK/x7qJ2XyxbvoS06e874oYVsF6Y2dQRz/Ig2fCK3x3qnjIxlqRVzXs4OnB04O3B24OzA79KBbin4Xer5njqYwve4nT5nB84O/O4dyM0d/Ko6Ezv4VfHv4/6Vue5zn+O/sgP52++fy/frrfLD63v49RV8f4b8IH1F05XnW5cHYfn5Xnm2MuaLTRwe2H1GxDuj/NLNh6YjFw8zknyzdrMmNtFvS2xqPeDRfNpBbw/7yILrxHxlfwJHGh2RXEEeqI4ax/oOfvT/yF/t3uqGXR7W+CZH8mUZj/gJU/llIWxXbLvJXuSi4a8ogyeX6zyPPVrVcxM98TmKr/5Ziz4etFJT1imIbWqadPIZBzNP1ir2EzZrkwewIHYDbZC7a73Iwe6GUn+NU2DZE49Pj17j0bO+IgNRk062CxkfEZ8BpHyeYAbz2BbFd5/JkT6EBt8d6N6Rn/FW5tm3d2yj/luj6lV6SH+S+4j5/xhKzLltSJBAHx+dxCP+2CM2MQ5IhF55s++6hm0nmwo1jn7d9MWjZ68PC9axJ/ZbiINUXMdpG2WXOcsAABAASURBVCaAcHZqg+xn1MGUmxzhOzktlx0VquM3UKL90rEbazhqtS07aFAVxBE7TEUYMS2FR4weWzEf9mrGQeJN9DggJKQGzIiTQWLkNwE7TCBUbWkoJdRE7Lqslz2XPnnYxh/Q43xNfOGlx3++fVNbJOf3uqJXeo/BRjt1dupgKNsSpzhG77iy11Lr5ZWX6tSUh/wUiMXtmYiZeyPnsryUSeLWnmBk9uPRI3FW4sUmfRWP342v7aPZUz5+9mYLTV6bWV5Wpd7o42xbtsOqhTLX3Cclybg042KXlN6vyj9rnH9muDP/LERR1MuyKLnojF7pSXJdeHm3uQoTzLvSiyB1ZK6dSXZirdXvVUtrcnPZRn65XLa6pdjblu0qLCQvnG3GnLSz/OwMVHaWVQfE5sKgkzNzTQ0Bov3MHDJIriD6iXoBTT1znBixWeldfCIPtbc8FJQ+BEMiZW72Ntr8xJEY8Q8SE1GdGQcZ2Fbqy3j2W+Sw+b7yEEscsUmciYyDOQ7t2Jle0201+IWbg6HsjJoul65X9k2oy0ISpSeOOBr1QK4nOtvifINplDILfJanL2ute8c+fmAaQjs4nslbdUcBfFRufKcfKwnKltgsNXuCLmG/mRSJvhjsQ1Nz6Ih/NXazJqIfMGTAdtUu0UXcSK3sr86eRqV5XPNNCT3uTXYgHW3FkXEAO05iD+Z6vRc5sahXOI55xDbxrYZMnzhsS5xBar6HbdlB0zye28RuYNoaxs4V5nA6tSO3LfsWB7ODDinNTu653vatX3Q7MLcP+mYk44zN4KSGPMh4yiedsoyzvhORvwfbVbd07dnRvuIxlwufLSt7Nutqu3xsl6md/dW1Tjs29tCU+t2L7Yo18yRG0JAH98429gin/eOqMajzvJwdODtwduDswNmBswOf64AlnmcMfM7jtDo7cHbg7MDZgbMDn+pAvr58yvCJUfwnHplMXWh+YH1k83eXZV7P8Jm58d5Cn8F9rC6yct7L3475RuKt8JdLbNcDBdsy+OUJ/7IErkzHhyI8bynZZy/TPvfFxNF3LuukR92v4ueDnEmTJ/l3UHR0kd8Agykvynjq7dGrOS6Kvuxq8GsvlKwgWUbO3DUDkX0VI8ZXvZQ7tRBPpl98aMY7IsgHQQmufYsoKPGDi+26z6LqPPB75YVKXqqEr0R1Yc7En72I7TPEJoie0BXbvuaI/CuYPZsxn/lGH0z9kZ+y0MQLwgfhC6bPIA8tLzxYZ7rUHosHiDI4qGxj3+QWOnBQ3+iO8q/ylfbJ5FglkUhkVx2uK5fxYBdmPxPiiCjcJG8+tuEbCLXozn4vKEMQfxT7iUi4FXZhMVV1cYlTNtso47AlS4Aa5CKlnvrbRbw0knibAzxtdHs0FBO2q4as5ehJlxsyuZxKluK7ZA9Za+GBpM76j5cbGDD+zFl7iJjxCESty9L0xx+L2gKYg+0KNW1rsF0i29idRBbY+CVosGvfMlFTQimKL25cbCt/ok/MgqWev4UHMv/U2xZqZdAWKPVHZmMIEnNEwy+BMtgoFhkpcYvZLrdfn0wNm2KSzT9+Zo1eyPvt5ZuCl28vMrVEviC3XV6xHf9/aypibyO1hw52P2OXtSwB6oxfeXH8ykuQkm+5o++8FEkIbxXaVgMqSKmhbbXYVg570Nasl5eFmql3k5VfjFIitJMrgEXlQsZRh0YeuC4uvQ1lHBtIvZgJfYTEiJ2ND4hNg9queYQPxBFbe9jZRnJ7Rh+JPXRzfC+LfCK6yaeO8LmHLpdXXeh59XuEY4+wf/i6kjs6dgUC9IZBnVb6bVviTDxtR4mQbcMitLbom4vJAPLPgd/otiC2lTXVRm3Dsp8IeGGPvL6u4t207g+ssBPoOzr7Z63Pja4cNlYg/BER2T6Kiifl6AvuncEAfbrhMc2Yr9Nw+znD2aaeW+xGB4YQe66IcQvZke8Xgty7lMNKjetuALP7oOrUU/2iZ6kbtWRq1/PDxoDPSOlCLRcMCcT1R85ELLCPQn8k1vf42m+zzn7YTksqbGRBDd65pCMT75i9r5qL/cSqUVdgX+u7N/W9gHF8jkD07nmcR+ItrckNF+7Pzj4Iy+g8zw687cApOTtwduDswF/SgXznc8RfkvTnJsk3bnzr+3ODntHODpwd+A06kG+fj/jZJR1jh//Z8e/jJccR0c9x+BO/Wwfq60uW6EFhPEvUEQ9M9J5/7J/p80Nk9N+D/MD9HmzLfo7pm4fKR0z5R/RRzZnP8VuNR7wxuseMFXspPzofEe0ch38Lpjnm2owy3ykEJOJRz3hsM3nUdZqHNAML+YKmXJd6KJl+TI97Wu5cbI+cUIZ1dh6YTZTgnYupNXjH5LGqN6b0Dh57/UQpuemZdiT0JjOl9fkALGsQpIOTxvaKPMuhZXlkBuJ71UU+wOMUDGtNoGNfrqxfL7BgOiL62F5xVBvTXiAU/tpxtZ/6jm6AGdVOEvMrUOa9PaJjMK08JHYmQCLbsj1iSCpbLqmVJCq72IIP909ukkAmwj0QPTg7D3MHxnw6NVFsWTbqCmqwXTr2YTPH8IHd5IKEi75y9Mo3MuazUDwsqyk06ofPeKJ5YWctGh+qZKmeSB3HtW/rHhkxE/cIy8qp7cjOM9FEzE7CYO1dKw94e8XKvtTTo2PbN7sOfzTMOLAtm7VFfxzbQ24bt6s+NgPJ3cu3YWO7eIzr7FveGnCZ4w5/PPuWd8rmuOYZnSXaJbajKiMBSFXmbtYNzBg05DEoHePwgb3peXmV8RHJm7HT7w2kV+RMRQUENYaKg2hYWs0NhFrHwzbyRVKTgfjsQ6TEWAnYC2I8sDLRIe9DxoSTKj7iCA1EJ4YvD+pNQ9CNE4fByNR0RMPRtjiFSoofuOGN2Fx0PZJf3PnONxElpjb2X2SjhuRcibuq4WpbeYljM+eJJiXfysunXr6qwzhgXvy7F+Je+9LLtFPYEStx67cLeemxBoyHfsV+1cwT+n//aWrLgjzndk8SLzEi6bUumSdAbvEHx9QQfVuYkMO9xZr7FHu56UKpr4kFv2JKJnU+B3bElvj1+Zx4WQ9bqePySm58spe95SMcK4GQc8WvAE+Y7AjVGLkC5DkTdjrFf8hKKlKB8ZukHZ8BLOC57mfvq1JTX7taa/gM/77Z5WVT2IrHmkbe6f8e4I5JjKCicOGkRKojwJi1yNEkRcNOI3hiiiN12JZtRtfTdsns0AZP/6khddguQ9u0hrnwFjFxIrSN7RUrc816sExKXzt6KtNxjIMmYvvnetErSO2LrKU17gVL5GFJ6/vvBTlV3fRP22FjC5+aAljZQ5Z5H2G7dJCbWNMm9VzoV/Zd+JVgqT98sLKGr9yHF5DeYEqZ9ASG6zZPiyQyf7JOjTVVDkvJq3ls4yFj9sSgfVNbFFH1fL70TTzb1G7kXeswEKGqZw3d0ppytObqpZQ9yj5gMps5viof5aDJiW9btrXWuhM7nwMBY9vkbFrciIYdfRDxkmnKFpk1N2u56sJEsqYDHVnne7xO7AtYB7bY6b22g1LyUafESux8bC7knlBz0u64MKELuYKUxLDmtoUrkvULsgfXtqoDqSSqZMph/IJemkgKBEyPR/yu8J1Epo6gakw17F+UxEjcDi1v2VtMauxgSN+/dnIGyRUkX6IevWzW4IDYHxFbe9owSkzqnnHsqRv0kS9eVb9hSh9/wHCciQFX9SEvG3rRWLR8vdtRL0Uv9CRg08SHeiAPztFRadKYZP+OPqYfQeUixj2NLogXxW/EsC4+uuoBviX4jkvF4J7oIHztIeZIO2T+JGSqDz1xduDswNmBYwdO/uzA2YHv6EA337Zt+A730+XswNmB370D+e48+FV1Jnbwq+Lfx/0rc93nPsdf6kC+vnzJ4c746F8PG/hadTQ56sMXjgb/Ej5tmThOObdKHg88BU7pa/p24xfHo+Ap/9yQ0E+9foYiD4uOSMw8vAj9XvCY6aHrM/lD458kzMOPGeq2y7ejabPTPIjZTDZSqqxxUIPtkrXf2C+SrG7webfUMlFPBHHPvqwI8LuuBHxfmnmE36iNEbChkQewWfMgwwL2iVX8exeMbteVYNvDJu1UN4fd5BtY9sCN4ZNBK9uG1oDsqTV1AASfOsdcv+IgJZseHImSNcg+CP/ABF/LzbvKthoQR2pxLBjbcADxw9OOPnOXbGsek7Wvsqm7p7TrRmQ7sUpmu+h7l9QbTBvbNZc5H3GkDwFsneGD6hOS1JAYnYfPF16odAQ8t+RhbKwweHBiUnXatzXGN/dC6LHHM4TtzW/0bcol67sOSiSkGuFsi1OyFKQHNgrl3gswpriopXHV4bjxXRYtLwP2vW3iHBwPbPrCXVAS++pnm4wu+bwg2thrvLxkoVKq5CUED8rrwTGjGHqbS/jkiX/mHdhbbBMLrOtr/Rbihbf6sd17ETNMKkYuAb4Rh03tsS+eB/Z50RM+sHnATi3RB2wQToJxIsakqx7sk19N+r//s15eiMyDb2UuGBFCNjKs7UFheS/CfAmafZPxPSIPcEaVOkKgBx+7yXYBbZ3xwaRkplFeYtPJd+EF1EWvvGBKjy6hbPo8rM/XlEwpAZzLhsQSApvLJst4sJsHqnCvfcR+Tf+Zd2qInY0Bp6B2GDqDMnlfeWGYOjp9t4cuPpERAhcrc2jMI7UkdhDeRrehtcGzOHEvPy7FxzaMjQ12bWlqLS9PUrWSBrfBxy6wsQXhUQ6C5crnReJNa9tDh6Cjh2AOx/wmXway7IHIZaQBRJFTl4EiA7Zls9boV3oTH8M3ZBCFD11Zv6qHfBnbln1F5hl5bCa1r/rIHsG+2tjwsuqEVx1UhIgpI7bsAYma2Uydvd9RruJYmpZvS6E1I5AufOYGGdiRES+DIMPQAxJrzoGwuyayuLtJRTWcxzUyyx6AERzrI8FwWg1H22yCrvXS9fra9SdIjohtbBYLswHDAwGLA9rIHcDK2/zQqME3m1Bd+efms1ZBdLYJsUGDUsQ88Sk2pgNZ34AR1nLjaskbDt2r+aUv2o5OtLgGm2gjqY08xIggMVg6BQlyGwMLAljjj6CxF0fZQ3PGJxBKzCPS/Hwnk9ITm7xTWRbfdyEFZTI7YlXOL4SJfVAu1GMzL1DjDy6ZwzRJjKpjE0Q3w0w55W3at8Qmb60lmwi1ba6//rQf50nNx+wZH3HUPeKn7dBllDyhK/eaNGY5tOf17MDZgbMDZwfODkg6m/C9HcjPnhPfG+P0OztwduA37UA/1HXkD+IfYo8xj/wPBX3HeeaY9B3TU/XP70C+dv1Vs6wf2PmJ/Bn9dXXkR9/g12WYtxPTE88plTneZ4vsMXg8Q4A8iA145oi/eGg8HrDAqAT3Ae/Gx9hT5Tzg2DBlj2jyFphAUYqY9JH9vWzPHb/EALFhBpSfyTGFPJmK8An2GDHH3zYPsAamy4r8akd0xisNX6HT5kcoKUVSpW86HDN89YRBaoiNPeqzm+zdu3YXAAAQAElEQVTJWw3+OdpDfeZwxNFfHLa5fv5MjQVc7KuvPfjo1qzXhpUH2rVE6O1hg+uYV7uOI4tvp+996wWELboO8OS577ohi499GyOyI1w9bEfRzt/rbNe+6iS+IrmyJyhg85x+oZtItkErqLUprrGdlxOJs4GeTJOG3zC++ozxuEZvJ/YBDR7EwlDD2LlKtne0LYl9ldm3vDgQlQ/sTsN/hPse5W60XW62idWAGZs17De9RfhGlnh27KO9Q293gjFkSyhYs9+2e5zlEy0udN6id5YuUJ5sg/AF7EcUKscp+VdeZKw4B33STRdbm/oOfnaTd2xxUsuG+AS2ZTvsLYi9S2FiQjgCSc6fGqiO1BfUgEtsIftJKBUyX5iaAzQ+E2wXERa7Drb9WDaDz2dFpzmd+q1x2IPr2A3JuG5iDTrWOBrc9fq67v2vvmvEyMRsa+RJDUjoZ0LP+M0LQuPRxKWApbz1wnbVnpeK+YW0+GZe37594zMw9xoBJWX+9aKGF6MzNmLZw3+l0Nhkrh0+iD4vrDtBV4In0n/+r+mPl6alXdR0kQsrYysvHzvJV/r1yn658LLUWIgjMSDU2oUaamGCtsm2Mk/bqoN9qa6S24vmkRgTDVvbMvqgx2czjE1q2IZF3EwO7KHiWEkeSKYWkklJqaUtZaeKjT107ehzQld6k/vCHjrcMHXIjsrPvVMBUXWYyGIwckqpJ5ifS5jscSzreNhNa+XuRacuMTvNTD1TNqk9Yhxtsh7ZJzegD3Oc2mKfGKFXrOrYBbEpsI+KIjc9tS3jWDLm3lMXuowTB1WdtmUPDIGq37ZrmEvs43dEZEH0R1zIEXkw5XtPEUSeOKHB5FEpdsuyyFv9kcWmQP0lR9dstYadmzr77PJKP6C99oSYz0BrzGGcCHIyEPsKw8SkVLF9xLCAijNBIDIvjllf8s4a4yPkIpfJLQ57xLQte+zd2husx4V7NL7JI2Ocs/6yRpi3sId/NA3erakF8JGlyNtapakKdbPyR9thMwIZ2pO31BP3RfbIh0QN3oZryACCuD1FepF5ZX5Ho8g7Tb2vc9g0cpOD/Kkhso7hDnot2m81alv06DD6yNPj+OVey5671tHU2ButvWBGLq7ztBO3zaFs3yDxJnajjek1p+yzzjJ8BL7I4de3ua3MK0B0c9oj/7Sb1PZuF7+SI7GH3B506Eqxz4NRnelPMfOCz/Cagi9Q9vsj66qLOdre89vsH2TRPfJ5T9bZUDfY4tgjfoMGmduj+EMW26yxlavO4+zA2YGzA2cHzg6cHfibdcC/qN4z7NmBswNnB84OnB3YOpDnChOb6H9GZh3fQz9b9DH20eezX3KPdjwO4cHOMcrX+dTzVS/b9eDhq3439t+T+BDA9mG0sTy4KO7TsR/EqAB/z0um/R4+mtV4kPOR1Vv9zDk1tt/uD9am9muM4hD6DjoP76a6zPEf4xoN9ubq29HtsHSURV3F8jBxPCwco7dX89ByShNq+Fq2p/gN7dvDynvFusmf6cuesJlyZheU7HCxfBg9ZtOi2TfzANu2bO/GYQeusig7jkH4R4hugI8bbKfNkLGqyCY/dffUHjk3cq9+M04Pgqmw4x+oXv6s5Jy6ZzQmVJdn22WSGlcedqokiRWU6no5JkUan8Rgw+C1KUdgtOOMzeDGtW/rPUaqNXC75soadWI8gw7H7kVqXEqTVgQ1OFzs8ej1XtdnPcRgEqr82Wybb1iLP5ujiWN700oN3rbEmRANmmFPQRFIMkLb4izIqiM2r6+veuUlaPgIO/WY/Rmb8ENGIM6xNpFckXqFcdSdnAkdNJJV3pbR5olR1viVl1MXJoaJXr4tsnlAnskLO2JgBsOJDaLtvMapNY8Uv7aMvnblM4MrL5jw1B//WSr2skBfXnhp2iqPbTm+5Eu9yWVbtuNWmlwshwxEN7j9SpmJUGPbsl18YjIoXnL90XbY3riNbMOeSMw1vbQtu6lBEQ/DJIOb91Vr1gtzClrb5oVelmwXqg5dj4yDkmTSYSw1YtmWMgb5Z7ZTR2AbfaOWkUPWOEKBEdjeZYkf7HUPjUoGH2pb9sC0izzIAhx7UTLmnhdaqWfCxl/sGXSJUXbEf3Nipw1G2dy4hlOJFZZedD53kuMy7wNkdpSxs2xrHvbg7UGTO3u6QD241mdg7E0+t6ZhGckVtmX0kWRdX7kP//zzz+pVxolrW3N9U7tt5bAzd7qVfKAxti0bCF3+Eg3yxJhgigqmvxu22Gfc2XtF8SHqOOHLF10oYRXzhp8sTi56fFT9qEIhUhxpDCfs1S/itlitLTJxG/zLi/UNeDNL7rCBOCKPbfWVQfSpP/0PzRq+1joyjSTEh6S5QryjNdYFf9tqQBzxT+ylDd10n/OYY0zfnrtyZ25syHwo6Kqizax5xuYSQDgrSpTwz86r9dUiLrmHSFbC9KcYWfbAGD+/xueKfK4+s/UzxbvyxD4atGZqO0re5+/9760/0t/Ybz2xU4N31TGGbeob2A2eMPZbu2OsJ25PxdkHR0zDGXPuzSm/pXwW5ANyE9pNbeNPcnbgt+xANvbfGb9lUw9F2eMDyv7f0EMpf0v2d9+bP9pU+8f2xYf58zengg8Nbw34nlYFWesDKDEBP7/qXfAd0ntreJv1/VHjK/P9F9SMSx7dPd4P9yntilX1wdL3UNzfPWmPnoGfBd71/SuUbE+9h7+ihh/J8d7e+4zuR3K/5/tZ3WdqfM/ms3l+nR03jj6DQwUxn8MjP2UH+u5nDzfvVc+PadxQ+aHzTb+m/AHVp2pPkffQ9Ygqo0kPMZ0fxt5B3H4ENd8H85ryH4n9T/A9fqbP+cy/4Z3x/NoS/oij3+SnPv67H70XyJ4LDcJPTB++lM4vqYNuimn3jG5mP0waH/ITtkcN7Nc3dT2VNXyuSA8C1Y/A9VWaGq+0e9oKvwEM6oxf04rnKvPF0fTv6knE3hTZ6OWKz6r8s2v5v6aE30BD/h5QH859nsg6ULMIKkMfofTotB029vCxhegz99e0tYdv/Cae+R/3QWzt4Wubclk3+iUmYDvqkhXz5hJ9MHo0HmyEt+7ravYb74aosVBRBUcDq5F3UfOij44LBkH6D1snoZVp1IBL1UOSoowb2M8V61VlzzbJlrgCI1TsCCPrD4HJm7N6jHRSJqMg+W1rAbYRARoRefoX0Pq0vzDHRZ0aO3V20TaZP9qO5IlN0JEFUR/3QPgEjZ/d1AkS2EgYc8pcrkjvTTSTE3J3pr/1EDdfIA+66d+RBwcVcVJZYg7p1DMrRRNpzQHf8EFsghXZhZWY61z27biS17jl5xXrgOioOuOeoqOsRUXI2vcKmDhNZr8FfW002zJj8VmhsonjgB0dJlVEKDn6wLC4le15pxI6ZZMienNGF9wrpix0YN16q9qj9/a2S2Rb9lxPa2X+Y37sB+ovXswda4OcWGncp4ayJ+jHim1nr3Q15Z8lXVkbfeKwrfzRpPiYOOYeSI8rDL0mvMJfLluDscs8cYPLaS6pM3Sgy3oEmbmhw0GJO2niDWiX2xYnaCCWQxe/YbsOIdchg5G5kBtVX+G75OwbWeOlhQQrcbETd6BtNolz4QMsc83nj+ip6IEeHPWuFL1t2R7F7XbMs9YGuahHFIKu9+wNGM5OfclXMpKtDFZyBSJurznE0MROvBEn9/mf//2T/dKVtJbVYNa1l53EPgiPfMSwBC/kZp6Z66Qin+nDogVtA8RYSSzxIumb8lIJE1FqIbwsxcKGadS0oWwSoS1s3eioGV1+a7Fn76QmeoKS6JwJBlbyXQh6gQ/kJvFZ0hnHRVzyebnwMhqx8oHbiWtbDZiSM4/GHNxzbWrhuba+UCw1UlyfwGYln8pP4qMolngssq0cbvj0rNX4HEn+yAMkZZf9BMM5fPISNDX3xBX+ycccMs5eIdzY25FtOhUvRRc+iL2o0VRkKrPpBzSyHr8Ve3LErsPH52qTWoImx98vElxsQ00sl5w1Sizym9hmX7hhCzp8QcTBXhlTz+tlFUtFcmIT14nTFinUlukZA6U/ImH6ESBgv7QdFTsxNygxQCcfS425y/ZCsIy9pC7qdWJsOupeY0/tsZn8awbYJUf2UhAd5VA3NdpElexQKo29RD6wvqruQSa5dvhLF8WghRBgmx6+Ai4QQTn6akhTo64RjCH+KyCUBF0QJa2NbU7mL+rvxA7mfdCpfyVO6EVWx75n49Oj2A8QjBOVBnrRFhlIre5SoIu0A5Z0mRBLhAHjmjP0ta+YdcrvlLtCVYhV49Lkijd4UblqTNOUw0kKY1u2JcYX4Ygs8zsC0X6mnvxcUHHWXjEXObtqhzgSP/dhp8749G6knXlox7pavbCq9+hCgzShYy8lTtBsLc6spCaAOnNbGBk5EqTE6ys0OTBAN+WSpQ2utYytOK5ycd/EPZAsYzehisVMydW478Y4eVJvak8+bUdTYhRq3kbeJHzHPFXH4Ltsv0EMog99hOiC6EKD8EGvnjK/Z5Rex24VdVJT6IU6Q3tkKDugqNpTF64XfFZkK3rRl0J44IyhnRjaaPjUFOD25rQt22/kzwQzTvb/5I+2a4pj/aKPvPeqNOyJswNnB84OnB04O3B24Ic60O+878dH9Xu6o93Jnx04O/B7dSDflwe/V1XfX83tXL4/zun5t+pAlj1I0ZOGP/HJDvzmX8PdrOCTs/klZrZ/SdzfKui7U4zyPTCTo5rhzdkfbLKjbPreOH1ysPn2Ge9BqptIm/1R1nmQdBx/zM8gocM6MY4Y0uvVbjK4Sm65+PKoUbZBbFVUT448BAvu1eOBbOfZbecBZZ6Y3VuMcewG9/hqxAXqga0zLQ4y6BtTJIYRHlByxqHTlqHCB+GD8O8hNsG0yZyDjCN/huiDZ/opb8wvyDj2qTfrMHh6iCB89F/ByoPzWWe9dKg4RGZ/wr4byuKPJT/YL/FNPYRXjuQIwkfHdBRkLBEERB6fILahQfTR6XBkHMSOamu9pjpxfVdTbBMriF38gvBB5IFkxT/2obaVI2RwGalsSpYLvcpD39qrcWSs7Yh6Y4usMdwC2RsjKPUaNNgYppZjfZEdMfTMnHzhjzopQQLth5HZ1rdvL8pv+xlN4+WQHY7BRuCql3tM9PZBSRxS1uuZ0NhHWy+HeeAuHrzHfFmWqFQ9KS5WQQ1ku5DRniuDwLlIK5vnwlv1IDa2qX3RiM1LBQq4vL7qcnkdDly5ExRbsQbJnfEWDq0qZyMOjOrALnSKWIIMC4kTZBCaWCvrt1LX6+uq//75Wr/FfaHG6JMnOWOf/IUMthyxWXkZGnuKjEbTxiQOpERRHW5zvi9qbUE2dKmDQYVITNrAMLrREwacGUM4V2qGlL0qfnRXJPbCy9KXb9/0xx/fao+Y3IkbxCfUxoezQihH8kk1J95U9+3rk91k0HG6sDYr/XllneIR2JZtLeyRtjQ19uGE4WVR66rX+G61aztsy9RmjF7YRwAAEABJREFUG0kAiQNYWZfkzBq8vl4URCZ0lELMDnhJtjV96NASK3o45VjJmTgXaGL8yTrnt4QvzCNyES9nKK41j6U1+pb+/aFvf7zITm+Sr4uylAMR8nADI9bgY5MaUnvd93PPbLVOX3ub86Yf3uMa38GNa+INTpU3rjdokVvW9bCtBo4ycVTsLaB91R7nYI85j/6xhvjljHXFbBYmEe2I/xZWWdejQXS74RMmNkY3Ef/EOQL1mzM5a053GtuE8J30wXD2f9K4BJtp6qoc2z3RNyrFaIfGMcYx2RHnG9thmavt0sT2lfsq91d6Ht0bVH1GDOBty3YtTlJ0Lk998XrvtIlzMEisDO0h30hEX4K9+Wd/btAQvY2zyW3L9o1+1nMjvBvkc+dO9O5wxpz0XWNd62Ea75ue2rMDZwfODpwdODvw23Tg+vXreUmfsXnu/UOa/K27iR8KdDqfHTg78Is6kA+I4BeFP8OeHfhbdWD8KJg7wv3XFs7P+/X4KPR5ptQTPLe41XzB9pA4D1uegocQ+YH6PdzW8PNH84HRjDzHk07570rve2db9hWfrpsH+I9s7Wss+8g38rRHLk9kfit/IHpr9Osks3d58HrDJ+U217A/gjd7n6d3fcOMO/da6NF+1zt9/r5mMQ3WSWDE4JbjwXSvB+LicMWGeXLOWtOjYI4TZ7o0ktjX+spuZbz9NsTh46Bc8to31VBI1dEJ1tMTnobv82c/IkafWrtsFzrCwB7jCigTqmvlZUTQiWV78+XBPwk7fsOWZ6DwnOgjGbGjD+wRN3yQuTxDeSdQmC/C9D1IjiA5QoPJ296iWlarejO/NX3qkm1djyN/kB5shh+OrEssxrp9g114mWb6p0KmtCO9K3R18rqRh5Pk+D0+43vUtKoB/6QG+eIUURA7uwIqfsmR+QeddYy+5PhdKbF4SRObdbOpEDEGkx/2rH/Z4EMMy0o9du1A3R/TN/L4kyasbBedl+iC9FTbhGLSEXKOuZCvePoXXXyTWzI1LLxAetHSFkZEwDYPpRt1xSYQhxlD6uzMAzN4ail5I0/m1bUmUTSoIGrNoCl5K26LrbBTHTGPbjMvWWIEyWOZGgfs+KaP5OFFZl78iTlHLmFJIKew7A8CLxa+K+iiAtkudHRC0rm309fetR+dz4sdyIfezG/kvSQv8RPDxGjLUi/elqWxdy/KvolOlrIm4V95cbeSS9grB3WENHphJzbzoYjkchSg9+Sb6OrRk/sCXnm5mDFTx1I3OkYlqwvBWvq/tBq21mTGqbH6u3bZi1obLwxty94g6lqJRl6yl/+8xB816dFEX7X2qa56MkiNA+voDbaR21uOe0rQqotQjiHoZLlsL2IxRyKshjaxqZD6reYmF4ZO++FahwxXGty3WjOHTj22ZQ9MG1KGLfTN3h42pJBLI9lmrqrDDk/hjNLnoBM/WPl6MOhKHwL2CbrYtGVRqO0tXqfetZA6bKNHJ+LXesFHBjJ3cWReTA0fBti5SJPtAkseyUM40sQNJSEucv4MJpwu6Cm3LEpsyRW0SeKerHuGuVubnMpwSF0dX3Ew5Ho9U2+/qH5rlrSah7cYtuXar22jGQ/IljjFYVv2AEPWoxfW6jkbeNOlXlh0qQ1QQNbEjq+IMaDDUbfsYfwRaz+Pde9rgnv7+hfd/G3+WUhqu4J5xOgOpuWylLktrSmfQfERcou+gV5rIw4MuX7PaQ/fkCBNTB46TSOTzIrcJieMnfEG9onBnpd5xzf3efZHkPE97OHf8M28bO8hbMv2Pg4T/9CJ+IWPPAj/DFOfPTqjTv/4RB76HhLjBuz7fgRBon8vxlFnu+Zov6XTLvEmpuyG0mtlj4F2o5iDk54dODtwduDswNmBv7oDlvjeZMeb9NG/Eb4V5FujxHmrOSVf6QDfxuX7xjf4SozT9uzA2YGzA2cHRgfydWliSG6vUxd6q/m1o/2znq+xvyLTMX79DEqeyB7lirx+iEVZ/IHCfvqceW4ctrxrfVW70UjolKcugfJdhP59x+84Y2cX/KzCEitrG8yYPEgNy/rnvgvyT7pF9MuQMh7hLqE9antoSr135v+4oX19TFWfCTw0u59ko0dBbIN7/XHcRT/pW302oAiF3J79OkzO40fFQXU1esLZFqeM3rbsKxDVWARPjkxrUB6h9uzNr2RKtLeY8d5qnktSx1FrW6O3o/bw2o8hy5Cq8ww4s8mwYLtoXQiceop/dEF/FFc8BPNzes2DU2w4kT4/bSt/YuHmtHfUddNO+stnfIutmwxiHyT+RMYTmMp29WL66cFhG7tWmtgVwyUpUMFdz+oHwpeXRS8vTXnpc9U+5jBnPtfJpNa3lnSvFKFH7dXvKJVcf3RzmBH3Ci6c8M/OXi+w8vA+FplzEH7Cie45OtLEHzXy7qXWKtrqCz7KZCMAiRnYrj7ZTS5ILmqh2mDtwcJVL8TaiRezTf/v//tD315esE1ukA/8/jJcNlttHwy2sZuQskbLt6aF9bJH/aTYbARtwCC8lL5kPoGOx9bUyLEeGmThba4gLwtWPguqJHScw66uGQ1guudLfYE0a4sNIzflsC0FEgRekvmj7aAb1/1lKbGCqFNLkJfN8zf8bMt21Eq9GulqfH/JXGsum1Hc7OF7b5tx7Fc2RuKGj+whyGmP+drmpdeitixbXcyoehiKoVTyF9Z/qfvuhXGTqqbou9b9s6YredfUUIVb+YPxfkZfqmjIHcVC7iB8iRwOTAqbM7qJpF95QZmXTEuj9mbZY06xlSWGyn8lgrr4tjS11pC5EGFmoO3o+R6W4lJjRISMSdikY27Mmo9CTEpmE2dDg5bweDED5Lw7Um6m6Yf09tyK6JVFlRM3qJU/enrgwVpdXl/153//C/6s35jurEe5JAhMSAA7zi2f3ST6EeGcc/h7ZG5uHmJ85zzsTTY0oz/ow9zHsy17YDO/El/Zew6XEs2cNahLErEYfF2qXBh01i+I2vaezw7PXKMAsQ9gx0mojPMXQy6vK+UjGBquBjnH3opdRhOxxKNW7l43bW5oHAKERajbtsz4/bPLTGGH49E3l9BAsiPXzZG6ggjtTU9eJoo9UvipZ1RnY73vZaX4zIUc8Y8poZMmLPRao73VgSZ5enWQwfecxyQf+cf2zsY2ffCd9O2Q9r8VnpJ/dwfO2Z8dODtwduCv7kB+BuPbn9u0h69hD/Wb9cFM289tQ3NUDMl5/UQHqtf0Lr18iE/EOE3ODvw+HWAz64jfp7Kzkn9HB+Zn6rPZfqR/5vdIPv8FimdU+72QHwGb8mNs5yfxQA+OvH+7wQOb90QjPg+bcgveGUYnjTpCO19w1t559KECQ93DPIG6RYKOGLHNKEjsYOWhyg6irjxkUhSWzIOBga76v3pt6Cex+eYB1RH2IoO+8pDlIbqO9s94fXA887uXj/mllpE34xk6Dysm//vQTildYz26aDPjFYz6U/MtmBsL33dIvWN+cw7/ITJk7Bfpuv9XEYeNMWNj9O457WzLvqLkPLQsSiH3tIpD/oyu6Kp8YoZmvQKZcg64X+c3eTB/70zMG7jJbjKIn0fjw97hUITu+TvTnzD86rzepOTzotc6N1RZYyk9ZqD0MHxo5rvQ89CpS27Fl721gr5GM2Bb9nvAzlI9pHfDNiB/FlWhvepIjpWH//NFQ8YB3t991pzYR4kZPmjUGoQPrsFTi7Xms4racCuVbdmgNcUvKIW4Z9ILbNe1q+y3ceoOcMNX6HicjE3yRb6uGVudXGJdBI1/9Ind8z83IsjD69fLhZeLF/15eQUXvc443KOxfQ6jSo7kB6xZ5e0wWquupWUtGnaqceolrQZWerHC9wIRJFmx8baO4hhjtPQhfhkjVmh65bKNBJsVbHaREJnYUvaGPHUYRLkhPQnSt8SfsHHApjOfHiH8PDOcPoOSGGV4CDkzr3Aj50pPL+y9TqyVtYldMGS9+pDfqh3jESve9ujdyJeYXeaPgKPrUnpQL9qWYSuOst9yXrK+5E7syo28Y1DIGsNb/Nnmi/t+RhREEBoI24nsnZU59UJ+uzK/Wii9NKu9SN++iYP58YJEK/s5eKVo9qPBwtfvhXj1PRR7Jn8xLNNSo2+ML/2VXhKT/RpdITV7xYu9l+iE64c5pY9OkHmvrMQi1+XSdSF3UfjeL/T9TyJc1NdXXoKFX9XclXlO4I1NvwX5ZTSZN/WYfAFGdR7r6fS3hKLe1EQtPUAeXdlWDFHPWv+scmS21XgL2RqJdD0ul1W9M6mrqLhOvJW9FYqr7Kb4h8Yg8mDaRBb+DYgTnWUtywsxWDemH99gJXfFb+M3ry98bqSmYGWfxUYceYkaYEaMCFaZdQ06MVbWYEDq9MNaNOu1mwwac7e19yW1duoLfc0LzD//LJ1ypEb62HDgVL6vmf6EkrKu2WjYpM4L90VesIcmpjhaE37aDzczBtASJjd+hBAKSThwlbNHPUQugRJzZa1S64V1MXuUEvCw6uufxjFqNb7sD8Kt5GAqQjIMuCJinp2YUuzFkfhIFDvbSKSNqOqeNWscmfoCu8hqbmrLUtOofCRInVUv8+vUi0gmbCCO2F06e6+8yIxBakBVZ5PTYoUu8CXcLpiqYhJXBGxLE0vO15r1isSOIT6JYRuOMzSAvT3pEvdh9pigoq7UM5G5VM5djkXmlhzs05V7/hKQN/Ma6OrkSm03UFf01QOtUnobYNtN3II1fSJLrZ3YnXxBxlc/1Xqm5z09KaVkYtpN86g54J+8ATOW8wcbB5u9bSXHEYgUiNp3KmpnPOM7MYZyinba2a8F8s+4qSHIvZ49PY1tqgLr9IFGZztEtp+iDLZL/IORb2VOF6ql5qzvHcqGPFXjgTo9OWAL/YZkHkHFYY5vDBBMXewY3p3URT+z/4Lag3uNWalhfl3NMT6vZwfODvy7O3DO/uzA/7QD8xuUFFFfxgwXQHIe9RkHB3WGO3b/XXIyZwfODvzrO5DvgYN/fSPOBvzVHTh+/Zo/lB9riH7iKP+r+OR+lCtfYyce6T8rm/HrB1gCZnx/K/KoYwt3r9nEEFw1wXA/4/Gor7sBP7Z3fhheG98dxPiq2Djk/PCswiY6yf+4Aw8X6vtqypNO9sCz9U0mHu8oe+j7EvxELzZ4Hhodd+SR/4mZviMUxd3cgRl/Nky6LB6ifcW+i2d1Gxq07c52kwtSbPTOkXWtzxzKXTFeoU/N0Q+diQsYdPDZc7e1RHkFhQeaBw/4YmcjBOGDqf4RmjjB52P0uzWxbPNseFB7UB0Oyh8jEu38kJSv5DrFET1mdfcx3M/I98GR4WFpJ2d9rcAoD3dfeamTB6tHM3bS7bBG5CU3buTLV5RkjiL0CsIriCYYubTJYqc6bCPLPhN0QDcHOTDHDH3s2o320cDMz1HgF3KPlmAlfGLwTIc51dCWupZVLunFoMhjUwgPE0Xyhd0MZy+wiJY+FqlLdCsvCEKPm8Y28xew2rWtOfcAABAASURBVLKI9ymlzoPqLaxyYEU8knHGIHoKRlUC9lzTwku+l5fEaGq8AQtsXijEM2ZYMyRXGEGJGoE0eGGLXYkcWVfxkihN//nPoj/+4G2wNOReqgTLRcVhwwOusomX3MgpUG1pWl6aGrXZlhuwo72B7fK9CjNuDA3uzy4hNjGXZdHLywtYtNAHu2k/LJl82mj4go2IOgmjw4GYNrOSWYQ7Xcxsh4CrstY2EkThJxBp5GqyvaPkjENvQQD6tjf1oJy9S+yVl1956RmacbDyoip+4ROCGezetouPLsggmZhoXKquIevFt6XphfVa2la3cgxduAEy0KMZb8hyTa6JjAdiNzEkSU0Mio3cjs/UHGjEwHbVZg8an86cOzUkUjzC25Zy8v2Ld1htm4tKjwF5M/9OjGmn7dhNGPegLmQhVzyznQi3h0KcaAXMJYw6WMl/QZm1urzygjlxNA7U2CPgjKRjx5mSMrzBURebKOMfGtiW/RbRHTHidL3yEjV/WWidwTYj22obxOFGTGjOlBn/8OOl+8oL0HyXFclzEILaVNDd4W1sG33bRoPMXBmhRc/VggZdeWE3181GoXl0xchuMhDHjZrBlKOScLUt2zoeRLkO06cbAXshWuTZwfneKOsd0a9CquPTShSqR4cdi1tNSg6m1L61scfYHnTaxSeY4++htIa9THfCbAEaeYJtiH7r4xR8gh73xbvmh7zP7Nys4LH+2oH22OCUnh04O3B24OzAv68D54zPDpwdODvwD+7A9fvfr3+X/g9uyzm137cDPG/5acXlh/qJ463AU5ufluNtoOuPmvlBNw9oQidu7M0Pr3KJnAeyuvqW8NnlZjLPjJATXwFszj7/hjY/WI96eBzBU48Oov9fYtb2K2qYDwjs0etfkoPYtmn3wOjveHgS/kdz2iMuhBx6Az06PljXJrPjrAWqf/gx99dOeWjcj5j3xkazZwo0nFNBWtS59+IX/iN0jMf9v/KgLHuBL8Pk5FrxGkFtVgG8F6uXj3SNlXgiZhB+Ld3QU+AWzJ57xkiCBr0983m7kD8P15dlEe+h1FpspVb+TXZg2fm8yDx68fZ1nBIfoo8ak9V2xdR2JH6QYadXgf04T+yewQSwc4X5jpPU5RWaGq4oMX3OnDOPjSK2vffAHn1A/PC0PeTQEXsl5vXBe3ofA9ta2je1tihHbF9fV/HuEXsp67tyT1edfGGz+IMPZ8wfwMgGbIuz4pR/FosvhJHZWd/AZd/RDajsERadflUHL7CGPD0Zcxn6SKURV3Vk3ZbWtK6xLRF6g+RUUXHEztQCW2fihRmxYtsyfAyMbO+61J86O0E681k3DAPLMvWsumy/HRh93KNJHUFsccfmwvxX0NVkRdfpXUeZOdmmUcIO0Je8XFmzaOJA1ZrLx1C7Fb/iy0kUXMPo7ZHf7kqc5IlJQl7mb2wyiDxe+U1CosgmGQLb8Ejq3qNSnL8t0v/7P+v//pBYCZnMphbbMnUJaa+91ZXa8sKrfvMtdrJsyfxJzntgQm/Qx0jXw8bjDtP3aiXZqUaCKSSvDEtdozbV0VpTYGPfqZMeXC6vYijMyyYXpg3JtVNXaHoxeHtY2pbdxLZg3bK2Kz7DTi6WPqxK/8f8hj/XoeRq/CcY1jnHVzpq7UlEXNuacxBH4ged+VhGYtkm70Vw4qLoJmykoIF8LVu5pxJPHIhkG455II8uaxnf0KCUudCW6LHEh129+UUV2EbusJn+qAEusSK0rbY0Pq+WhFAOphAi8ye5YluglqLTACs3rIgBu5+dHnVsgpW17bUfjZ516nR+AwLlnzW/cO/mN5BFviqCL2aevKSEb4c8FZcY4ogOIlwklj663G+h6WvMwkfnGkipWRy2KrZCucTuiJX5rtQfVCzGtG70kL4nnLajMcfGvZd7uBHYtuyBxIwZoRT/3BdTFvk9bKs1oi1NBJEbcSRdyJ86KACxkaho8+Dfi0kkxSqmBVEKc0g9FROhyamy0s1hx1OyrdSim4PI+Vcx1NAvpbFdNPX02gsrJQ9ceOG9Mg/LZVO1w7IrsOnKfgsirzA0OTHsxG/lc3/JNI6y+/GNLvHInzkHbtbEtOuxuat7yHrVeGEhU+MKnT6THu2mrCWHyQOmLNR2yA57jG1XnmMs+6rbHe6Yo31UyRvEtXQRMreQZ5i92CnOtmVfEd+KR6xJI3uDTZ9exW7q7S0WgsgLWRPsEb17Pt4B77qcyrMDZwfODpwdODvw13XgvW9CUsVHejlWJ9504L4vMXgki/zE2YGzA2cHzg785R34uR/Jt9E+/Nr5YLbxeQ/TZdrM8U4f/HD6zDY/0O5+B2bahx7E/4ov9elJHrgc5/1v4Gvej/YOmyDiI/4N/fhojtkjwUd2f7X++gnEwn2QvPPwcJrYTQZzfE9jG+QhWTD012wZ92ySMDe4tYlqJe/l9VWvfwZrvRCxLdtRFxJrIoLwoVdkfs9wtQpnWw3oJxy2q87Es71HTH3rw/nvJjdMTIP4BFGu6QsPnvOi4dFD29hMxLe1rNm1hqkLTWlXtIhuYLvmIUuwhXER6/Gq5M/+zryqyyTk5IGv9sM2Lv5Ub+Or7zjMniSLRC5xpJ71ECzjAZR3Z+R/Zp+9XrTS26inqxMXRJbQkXdsBqTIjhDHGPvhfNMjcQwbXiDloTvCrFHgZrTbiXzjtjzX9Yl/6WBso28DMuI4diUeA9aCMYVz5f1Ir3ErH8uOX6hk+CnPix8slfVdeZgtDtQqyLxtQbCdK3OIbYSTRtWaZRxsq7Wl+pGxtqOnJnqZ37j7z/81vXxb5fyrIMrhhNPcW8LWtpZlUX4jN/XpgwMX3DJryXZBd4dtiVM3xxvBqIWAqdmbQ6htdeafF36X7B9e/tmu+S7LS9GY28jctLy8FExvevo6ylMO21JWKHmKkjZ6kB4nX+yEPjS1TFqfkezhKYv8CBvvB1CKk5R67Ng0tdaqx9/++KY/wLdvLyWzXbWn/1iK6iiF4uBy2kjdwsqmL9TZ2gLfau0lK0fmkl4F4feaCXVZLzFRowZ7xIj+iDLYLrhUbEw3iRg3LeyT1P9C7Ut+c5t+TwPbshN7zRRugVFbGvkXbFpBssooyQJGb07kqTH74M/XP7Uy986+UHzjLg1Z5NiurH3sEcu28odLhjfAdB/bpq4gdQlzvJBxzUA5CB8i28o8lIMgyVVIXhCx0xOHE7sNlN2VSpY9IA7UZYdQnRhBfQ0iqT3sbKuxdg1qW/MIG7RNdIk/fulTbKo2GBsDYJs0RqKitovq7iCEjph9TTwfbDPufNYM9JtY9tbPopY9cHCHvcpcdvEJjK5L+DQgjk5BnFUXwzenZeUcn5W6OVI/K6DobeyksHp22OxjVmXGypo8s30sp3b8H+uuUnvUcpXccrZv6rRdBvagNfjMhcalfx+ZJqydudMtfLKPgo/83tPblu33TFjT9GuY2O/bpq1Zj2B4zOvVr03RSc8OnB34+R3Ih8l7+PkZz4hnB/7+Heh8jQrmTK5f9jT+dqJuj4/0fKutlZj3UJL8CG7L+Okjvrfgi36+yXiMH034sC+fCDpb9gnTX2ryq/vzS4v/CcHf+9ryPbqv+vz4FLgp9SP4qIIZ+2AX0Rwe+Sn7As031+/hC6G+y/S93J/RfVfSLzh9VMMXQv1WpvdfR+b4oq5nmPcWT2J0j+giW/GvHyR5QJHxxNRnHH4itpN/TPkhlQ/rFVy4z4Kbz0z2Pyqy0l54rnx9zY+FA/lNgEIUG/K1tnywn7TqJsqkXTxcBsk7wCMCmtRxqHj88GoTYMY0nge4kSXjfsECXccfMKhzpcsB4VSIdAvn3tQ2+GIFc7zTFRsQtx34iJr3MUwneE/dT4BJnW7WESX8xOXo84h/FCLrLNrzSJcYLDPqq0HJ7oznfXkn1pRPqgQDNvM7YMr1wZFaj3hrbkTPUf1nDVTrMvZk+LWmxx5DFxuC1Jn7oRguHZsJhpzTHsUeDzEny6clNCrmmxwDCA/ncS7hD6q3rBHRMz1BUgVrZ39jGn5HZAETzVrU/9EHf0/n/Ha6ijW8QqoipI3aTQZzfE/tRT7gXi/6XdD9kcoju80nZUw9mcsGRhJyVx2MkGs71kwEviObYLifUxY6hS39ZRDXYMZAxMelATkoo6MM8tESYWjAjDG1zLzFZ4DZG32DoNrq1M2R+QZXYWJnFHqPyIMpD287pGBf+Qhsy3bYHdM385v8VNre7W2X2Fvd6U8Q6W3FMWtcAsjhzIPgYBfRl/Rm5XMwlFaWyk7UsIfIsY0ItGbFxOpQrjiytDK6yCGyLcyKOjXjn2027grV0d3VsSuo1c9yly79lxdef3JfpCcF7OorBglSKi6akBBuiIxdgYi4AilKqwQ6vB1bhpydmoUNLNtm2HZsIo5ZEJ1tNRC5OEyudV218lJpxX6dCnRhA9g6bUMTO0gdDA9nqbfxynwv66v4Qq20KwgfDB4V4cwg9QTaDttVo7YjNnlZlReaNk70VBDbcgMOmuxAclH4bi3wL9wzS2taWhNSIBl5oO3oh4kOPkmGcr6skawcxrc1ywZiv9D3lR7WC/I/6Quuy9L07duiZUFP7JXednoijhY/YkAYSVdKPOSaR+zZQJ3YLJDE9xr/+U8T70y1+gKkV9KJo/M9CGnhJIuDi5tV8DIEXMfc2CnUlHid71E6tSFByxV5xh1agncuFnG5D+wmyRLo9Fx0uLVFS8tL0dhYFzZ80kSf6diLbCuHw+NT1E2NsYjTuTnMWIpdU47U1WuiXLiP0t/Whm7XK7r4SMM++zVY0YSij/EG27K9jd4S2+qsRTC1tvFpwGr0eaWo5FIOwmc/kEmRR2RsbIct2PCcGcTPNrGYe2sR0S/Wl5xSck9kPpHExlJ05NV29M78QIYduY0NtWRsN7mADEHqWzv3p7KBBkw/sydCMcXKMmvhGjR11kRClnVX4lmz9zY1kqtK3nS2VQd75P9n703UG8eVYM0I0O4+53533v9VZ7okYP5IEBIlyy7X1stpoRhEInckQMoiy1WDtRzIhY8OXWuMnvBl4wu65PQCIynRhy4fnGzLkiDjRrjRSeNS43K/13lD95hbbOxlnZFEWKXZ8DlwpaxxrRnj/Hyf5digg8E11rmnpXYD5TP1GsTr2J/JLH3S7syRy1a9D3FwheGA62HsAW0LM1Wd8cGhYM6fNdZsZ4qAK0W5WzXfjM/EFuOG2gYR1M8I+N8CeBkj1sUnxRkMRs8eGbItKx7muhKqdAeBJsR4KG0wiTFiBw+7gZ+O9UBXBx+Cl7HZM5O2pKDJOw9XVZORiYxBjK53G3OJfmp7Rik1TS7sNOrVlfpBaCOn1M8tsaT0RzRPPsE4utLiJ5Ai2zEaEzxgyRZ/H5u5LMTejr2q2ZPO2qdOb4CWbdlXwCJuajGRse10pbd8FCM1KyImc332YXWJG6DGeFOt0cr/vkfjeNh+Gw+FxLcNpZLgalVSAAAQAElEQVSLZs8xpCJf6AQOHf5VI6OZbzK2vfuh1vv+EX1yDVR5mn0yCtGaHp7nZwWeFXhW4FmBZwWeFXhW4FmBZwX+lytgJhfQPY9LBZ7En1iBbL+FFTZf4ha9+uiEXn3on44PnH8g+vY0Hk0QL3y3rS+7kG+O9aX3jeDI+FlJ3ud3Pz7G/AvpwYOqT9XlL8zxV4TOQ5BAul3w1CL81YfW36ElzffwS/K7DZZ6BKp6Raa9hf4e7OZ0uWbpHhxHvw/EsOzoQHzieLSW4QXJYSGuxsjDVK4Onm4OBLZl3yJ668Gl7QwLqFd/PNlWdG0/9KO7lph3rE8PYxt82uCBou3i2iZfAeumMclvjRH9BW7SedpYfu3p2/ZlbPsSrmxYh8W4SszdS7yI6YXTKY+gVT60t3XbjY+dVZ3tq56LVSemNXvijewBHsZXELiYYCMwDWxrPcTWV1r5wjnHRdNucuHCkq0dJuzg4WpnbudC5lcPxJnUODpSlVJ5mdI8fcKqYzCHIuINm3rwDGNAL2C9xxS9C6LNXAwleNNv9vCCD7ES27bsQNVsV79OKx6hWX4mgcC2toZvSaXNiaE0R1ottotGpcgLb2e48rFweUH5MuoE7dQi/8xr/rnTL9kr8JMFIhSoAmsewuWnhXyDo+8IrawTFI4GL0wif3mx/vPfppdXab0ASexLviJWMMalDhBCeQq0t4McEvFtTvEXRBtP6W5g+zKufbOPaq00804tgvifYqu1CbZM7b/ECITN+XxiL/ZCxqJN22ssWJhSEPRfeBO+bRs+mzrX0vQz6l7YyC+5RD+wLdtVg4GH8I6wXXL72stTw2Y+rO+Zt9i9n2VPQWJmzU+8hR+srz35seroDXJKqIqXlCPYUbnCq37nVYeL6cbEaZM1GdC+wA6NAzjXI7xA2LqgtDu1xLxH1I7AuuxT/2DJbHKyZP6IFj+2oeYRyqZe1COy2KY/SGVbreW1ZbTFmuy99h6jY8q1lltT23Y5JrjX4BTfF8CPhm1xTDTDff/IftSuEj+2ld/efslvRJu5YhqdFj57Lb+dnnF0O3kiJn+OyoWexLPeF3l04JVenSx7R3NxttY0KbGPpdyLgwjtJZl9/IYft96tjJ+CpVKvky6t6sReTL7L/iIMEWfV50QOjKOb0UP9CHbEd0jbxA4aQ3rdItdBAf7FZ9k00UnETN0wnodndyydZclScgvfdl3r029c4CF+dmhvqOF+ysIaXMvpr8BvfH8ayzJ217g1IjbBwqS7xlwWP6MfxAi+5qtlX2TyKEZ/geHHB8VduumXsu1LhRbv2B91w8dNurIp4p1T7IJ3xGrvCZ78ZwWeFXhW4FmB/5EK8CXnnzIT8+m28E/J+ZnnswLPCnxLBYxyQPc8nhV4VuDDCnz7lZKvdsFbt3y8vmUW50dOj2NdPX48A753X77Uf/SF9epvUnlIcsTk/uC5/pY080n/A66SV8wznyB0UA+U8gABROcjRP8etvniD+jvZT9vbFyZNannLe/2KH3nQX0/8fghUzyiMVg4Brat8O3krWp5mPUYrgddR9ncf3Ou6pjz0BEl1dogzPoFtmW/BRY3h/1YJz7iM8rZB9W7yQ39IwwvOPKONDIJm+r1pzbKoZoHBEfFtv/8XGYOeeF7Rda0EhL10zbJd862L5LYDR5eDibEoYiOD/kuigfCNnq+cGzfjCOI32D6HWypiTW2HbXiL97Sj8Ce8tCfhe1an7xEWT5ja+ML2FbzVtBdyz+pGRscMJcptC1PsvJMfhnalu2QN5h1k868rDvzcDw+09/b2S572+s5c/lJ/HFZi0EqV5RCTtybnfWtvuHnRVIrjD799ZF9IXJW+UCInulAvg8DGxqO6BITzYxK/8yLps5mCD8I3Xb9dEEpPzjhTm5WarHl5QZorckmNz6A4080hpznEdryHDCvEITnpcVJPbmcM5+u+HvBX+Tn06DOEmIx3QmMBog8PtMHduIHUviB9hY6JgMnycDkHtGA+RbcIEtJc92G8stiQhW/EajawNeAyeoJQSHj1LH2Jm70qO0umpti10jOhskxuC/382C+o+KJlpdKqQlkHVENQWh0okeCMMK/wtrahvtNibMRq+F/48HDf//T4J20+Yy8AzG20pJ/5cC+PtU/eRyu1MpX1nbGy/xsw2/YuyDayimVi68q4EwP6TzCD+Ij1050cFW+WpsvZMM/1UvTXkbRtxOr1Zw7eyX2JdxP2c/zRWtX/IRtO6mwx84MyZ36xtfSjX7owVqiUMeMY9kTYcZfsLWWYckytl3j42lQhNQwvG1LvqQAb2NP2557nfom/+ja04d96KGjv7UtbrDp4KzkGrvkjVd4XaHDmzUZzN0Fu8mePgfzG+RgE58+e1R7s63WWsGe+qLZ0Bw9Fx/jxBv4ucTK+rAOI/6YT/rcE0vOeOoP1qtjPSR8iRa9heiGTihE+3wGcxp1DYQX2JbtS46QSiM0/q/zRElGwHTY/5LZ9IbBofRkIaagL+ztqhuDxA9Sk/TxyWVS17wOLfZr2NlHZ+aevRuQgbatAVUc0To1iE7iMJx8nNjJJpyJlSPmauSbHOKzciWZQaz4Cj9Q7uva0H2R0XdrVbf8H+TxePRue8aNAMQ+e2hoKLaw6rCre/+UPB5Iy8fBuEEHS3XVlCkotNomedNIH+jaKoXE2ZE8O+uzMKDtdjForSzw2zViQ5DSpe4dOoqpXcmYb44AN0KlIE0fpYOP1LDoZT/YxfCLd+kTD+w6eqcldkSDgKELywe2x3GHf8RgHMT+I0SHFGX7gqUf2aK/t7evfm0rNQ/sydehJd49Il68Nb+Mwz8ivCC89BeE8QHsmcdFn7ot9YbsulvCfeJZgWcFnhV4VuBZgWcFnhV4VuBZgWcFnhV4VuAvrUC+wC58NpGlv/rP2k29PJBamJycly+er2R4iwgPnOgEV9au4CvnhtrFN7zn4M+twL88WrZggT1afeoBne7viT8/ufX8aPap0l9bmWRQyEmzHiFz7wlUvPAt+xZKMw8w6elKDql6sl0M7S2DnVxdWEGNfbVlnIdtdN90GG2bcwB9fxx95sHdvfw6Ng97mdNcIOg8yr5K36OinofCNjmglBrSvTls38w1CnngGdiRzdjxFx8rbzuyidg8wiVTLx/x8EhT4h2veMRMLgIYKC29L+PM55TffORFdOjkEkTzCCw0eOIdmc0ILHlqbVs4lfkDoegls5ojxPStm2Y32RYnHWujuxYfKjVOyFKD8HBLHIFQCFCKTPRxK06dnPMSMv/np2ix6zw47/AZXg5UUW81Dh1i6U4az4TpvMiiI9+pG1mAlPcCkUBhyJHE4KWDh1J+WqB7c6x4F8F0w7wmp2qJw9nvPJydeXl0Zu0mZ55tasQRXSIX0zZzc9HrhLtF7nES9MK6ENOPmC+w5GYwxHtI/fbbptYGY9EGuB6ZcafOiXMix/JjyfxRNV/PkySP6cN341LkZFu2od4ei736FD60ZZTjN4DMkK6z/p2XKlnP9LBkN0Wc3PPiKDm31iK65BYvpgbRyYue6MVHlOxYS3aT7QtEszNuij97ymHXkTi2pRzpNVv4yfPLlxMvG79M5n5OXUMmj/SBycu2OFifF+UvQCReZPGVXrJaFCRl3vGTYeSn0xdemp6Ya5edHAOjOY/oXuKlEAEi27KtxLItpficFZJ+sA9sy55YfqYvl13i5+VzrtXM2Z662lvkgQ1fuX9jjaPwoGTDd/JtWCQxkAMdGJfDjp7VWnxIifUH+/MP5v7/pc75ixPsDVnUSUId3dnLqhbxmRfXGSa2EBBKqyVkxvlsDRY/fWTnXLfrt7axNbmkdttL9ke0JLamam44qh52p44pbeIyfHMUn1Nytq3c/zG/6tWgTvgmxiQP8jmbhm3yCWyLY4dLN/kUcThlXqlL+nJ+kIW0jQ+HvCDzhn0ZoyChkrQCvdMSI4g4erZlNxmEF9TeTrEyeICaY9kZaTDrcfQ3qyG5TXnW/MRe6Su4wg80W/hBRquHLp/09kGX8c87EiG49xhecM/PXOEnx+Ct+KdwLvvkG2NU3Umvli/9D2RzyeEHfLQfsH2a/o9V4DmdZwWeFfgfqUB+Ojsi01rj0H9D8H1Lzw+kv+HCPFN6VuCHK5AvCEf8sMOng2cFflkF8oDhI9RnFV/g7nvD+xS+knlir4/r6tGvPpcQ9Nsjn5wTg0/RpXvsl827LtRRCejuDqal5WuKZiwRK3CY9VtLrbyozvjyAgqhiw8du+jvsM0jhw1B/NL9Q448AHwPawo2cwNrfNRfvK/1R5vQX9OPfD0giP5CHvgsRCeI3mBxb6F61pW0g8EGOCK8IPafQ9b1iM9ZHWOGzgOqIz7n5X2txiSCo8/U475G73v4McmKs9Zn9Yt/8c76XC7A0BfBx4TdZDB46jpxu65H68/Qg0UI8PIZ9a/qJDfJtdeyBlkL3bXwIjsiPHu/rtib4n7S8SNvGtBhRX9c5t2JweM38j+6R1xTsQ17KP83YTEyQjjQH/QMb46wsladJ8NLPtCdMcdFN3kG4Qehg9BBbC7KOxG5nXzIBJ9hLz178sN7hEFiQXxXbhelBtXUqE/A4M0R1/FuW/Zck0H8whvtycjLhlClg27nQf6ZlwCdutjTjz376AW2+RRgLcz8ACujM5zknK2d6s2PCij8CJ/5TI1tEP3BPBMjNqd6wdt5wdNxKG0voDHfckYvPpMiYjwKqOF6BPArBB+4A5nQlay0rW0y105LL4u0AbnzojQvdNY8O+O8LItNgGa6r+Iyh6qX1JMDOPOiJg/kE2NkN29NrTGPMSq+RA7nphFIjBhTo+SQXHrZUyX0O3w69v4cn4kV1AuxfqZmJ2SjfnNStJX7xpyzD5uJzcRDTz9kRO1Pse1dg4WpsmGbPoCsw9gG8RXGiAMIPFxiVr74imwidRjUgoUhbvKJD1kazAVzDeIrDMGDzriTy8IgDgfSHCMnbKqrE26rz4vz1Cy6AZsQr5vMJH7jhdUrEPuylFePu155WM78tCHO2qBJyhREslTrRSAr/DPxqVUFsWDDtcSRXEWzLXuCIfoEssoPFGOxVgmg0musz8abarvJNvKu05e85JyxLP4gS82ylxLHttKylunDiyw1kIbCn2hq28a4yW5RLYQeVe9BPLLC3e5SNoPSup4G8w06axPpVSX2XR1fnbXP/mhbU6euPbooL93olEfCxReBaigZ/V55FF9Sa+TdNm0voG2yDdelI01ah2Zb9kSxVwxqAbtYdbLQU8XLtZMce11H5+K54qIkoUfPvMXPta1xI5L50yTOYl9JTeYenHFHL7lPn9SE+SduMPbakLxsF1TNnF3j1ubcBn5gXo6OH7xVONvs3Aa9IQ+NLRRTlZw5iX3T2VsjoYS6ttaU6/5VTS8wGnGaaPjN/53byY1bDH7xgg8kl2Pbml64bl42i45rqeNPwoUsMRb3mpNSkKVSGAAAEABJREFUv6Q99pog0bVZ+V7lIRLkRFzREZZ6K6RsX3q06hjcO+Nv1gOD4qpiX0eSSWaztVnKvBInfWIGGUf/PIYmunK/K4zObWJoJCdJ8TWBB/RFy3jaixoFg376ynQL0bPVgJ1e1ZL7IEYNOA18DsYFxjmqdnv8lUf4CxEFZxYJU1n8TNQlXCkztpsMWttkG948BokZ/hzdnsOf2PXpErtzvS5N27K9hsTrik6BRDKHixDCbera7M9dXrokb2QFz1xtyz5i8nFzOcYYGuVnqEMHF+F3EvaMOfB3xJnrP3PPOn+na5k5xtaeMezbPrIgce1bWXhLlv570b7X8Gn3rMCzAv9TFXhO5lmBv74CP/KJ+tdn/8zgWYFnBT5TgVznwWd0nzrPCvxDKmDy/AxQ+6aD7+bfpP9jyjwt4JGFCm89fZhLrmkKwLMY3erF58FX9A7DC/ke/6LwJJ4V+IUVyN7FfbZhAPltB0br4cyHhp/V+9DJXyEkcQXvxR48hPtI/p7dT+TnwRoPzHL/sX15cLgi8CyPHFXgDHtMncvTsFE8Thy5b/EgE6OsK93BDjHH5MemBh9WB42Hhz3zbPSPFHbvJbJd/fF0zCF0kjzaLN2Zf9aImd8qVA04LdXqp36RdbKNykReDFSsknBC+WYMyzZnXWzsOdbelr7Fn13WWuMlwqb8lp99WRSmNBPO2eIP+qHPPPSt3yTkBdgf4PRFQjRPRahaYgWPFsi2phF1kSAbSD+RnHzIpRNzgOpFY+6cL4fterivvQ3kHPvo2rESQlVEL2b0iuCUuQlJ2+NGdjqfdDrxAoUH75EbuWjlG0b6zikv9YJOjrFDpeoX26DzkL0etiNIDnSy8WbRZ+5W4wVBYy0kXrbgG7GCOkFwQDal1YtgdEKngokZZBy9rOXry4teX19Z1xd873YoxGzmEArGowNR+UuPvGf+zBOyjthHHoSRmOmlmTudLo05kopeX14v7IOryUPn9XVT8pW5/mvTdF4sdOrY0TEvtraahyWdD/kY6awbAo6r7yHbcFz91ho01ULBnrxicMo8sj5Zw/Opw5l6xUd/zd8218oref5Wff457Bdq/Ntvrwoydpu+7VZ7srGutpnHKL8Qs69zdIVek21t26atbdB5STP1Ezsvjr/88UVfuN6C7Eu90wZ78MSezT8rHFvSR9Pld9teyPul4g0EgZMnMWvfEzK8hTN+4itj0VbfWpNtpd9aw+dGTfALbbtkcmqoajaDoiR70ewicnDZTH9KI4fO9dKzxrUPYIS/o+329u6H3rbcgBtavoAIFa8hy/yMKDmnJzv05pk02GtoJxQ6CnbpSD33+8CZfuKs5BdEXqo5EUcFHCUVeLy7qpe+X/7oyhpm7U75DeFT/hlwaUP/9WWr+m1Z/x3JGfP6VnA+J97QmUTzs374mUOQXGGzrQahreJFoTD2PNMPZC4d0aZNCHA4ch2cvpz1BWR+EeWzPQgd2InjWTzW6OKrhKr98MKc3Fo4xFVBq41FzH4NRxxN1odnwuvGIanU0ouU8PFZP9FbsTF9fOB71Bwfaw72x5m1zHW5/pJLPgfizLJaJatLs+HumEzP7jNnUrAt25/R/uU6lJoYJMX573hY/KFWbt7TO9yHd066MSdS11DG97CnvT37e/n92LZsT3Z8g1RpXg2T/Tw/K/CswLMCzwr8Kyvw95l0/hZe4e+T0jOTZwX+5RXYf3j8GVXIT57Lz5FevGf/rMC/vAL5/MvfRP/WMuRyCng+wJOH963jO3iska+FC481brgJeHwaswvD3slPdN96fyG/AT7h+a9UyRf9BTHF9eAmX/A/g780d/JN/Dw3eA+R/0rcx20wjug8yFjxEdXDrUob/mfqG/vgosuD3tA8eeH6GbJ9g8iOWLHTH/mP6OjYljgGD+m0N9tae+TS27uUNPacmNJKq/ooHP1k/K1ImI9w9DdIgEOp15G/6MgjSz+YX7Bkv6LPPohf+/oQzTbltVT9/f1h6iWvhTxQHkyKA5N2QfGou/ZWY5TGYV6D8XW+XNmMx66/Otv4dO3L5GvfjmOvvdlTZq88D94e3OvsqR/z+Fn5ZPwIkReY1/k8xPuM+k2sznjpt2YdobTMq+Y92HfXnM68ScjD+eNvJEX9iIpX9tP20Tj69pyL7QwBPXQDDER4xTbztKes+EmnamPq3GCZeZ315TQEpyDOUmT6sBm9EY3WlJcaeR1C6sQNU0pYVTMXpZRcMmSUrvSiX4P9dMkfQafgg4kEy3bJo26bGA55AerCTHnhggul3gPCXnpNg8/e8MQcDerFkgx/FMQPA3aTjXRras0SRxB/KEmSVk6doPEXaG/h7eSls9uF7mNozS90XlxmXEC2FElBdoJLrj+qFrqIy8lKXslh7PlENJhLekwRDyVW3A9OCza2KDXSs1OHHnVBFuKC94hlj5r6Yf+rwwnYCNH/7bXp//z+u16omSsGu4IfnLYXq21Sgx97UtSleVKdhQtsE7cVkqPtUkjurWX9xiWXCGyjm7zhk1sjRuyC3s+1F+J34VQvAXc+ieR6PHNtRi6LF3okGsegJWn6+JroxJaSSwH/6SNrraEp2S6IwtkN3Vkge/GRMNfYBImbPhAtfXyGH2RsT9vEsPe5kjszVtuaNhB6wFt7aVB/CV3yIBx1GIo/G15kJg/6irX3ttWYh6mhaAN/aEFJtgvyoptsK9ePaAMfdNRnxondYD12dunaJodBLl2JGxuLP/BJM+a3wDg6Qid5zd5adHwQUGlbIx/yHkw2/yR3Z23WXzRwFPBhowMyTJ1GzS8jKT43vWjzixp/2LYyPswcBAaQJTs+rGbmIokdLm4pdSkwxIaLASL+gvKDLqyHB1NUJ84pL4kziDkIeWZfSpbtWmNL0KoW+UIx9hOqO8UKJGeQHDbFWnLzLbxRQgP097h1TfBStOpIDsc4Nj442ZZtpQ0UgtBfRWIkJxTtaQ95OWyXX9sX3iIqd6f+kvmTmAui2eFmLoP5ZI912WZiHOSIyu0Bz3LxbMt20dpz7OwPUi1fA9oVO/EtOwgNtGOvbZyQAXaciZGxkVVvdN9B5B/B+Ch493EZz1w+sv2azHap5DzIeaGYnOxIIH7gWD5X3ylusMZH1zbxOBZvoDtYg7HnduHv4851H57tfW2c4TfB9sXWWCZWx3+QnykavOfxrMCzAs8KPCvwrMDfqwL80PLLE8qn4i8P8k6AvzL2fUrP8bMCf0UFntfAX1H1Z8xfVIF8ZB3xXpijzqKjm8shCP2tiJ+y+V4HZfz2dPH7VvQh58M0PhR+6HYKvzepaf0/e85DhTzseW+CkS+8p3PP53nBPYsHQXkA9Yb9w4zECj7rqPGA46ibBxx/5dbg8RiFOWb0lrbZ/MCmR5yc6W6O8LJON8xfMEitH+G9UEn5Yc15kFUTp/ipQXzmIdN7fgb6C2X3nuI3880DL8mazbbsicm5nu0jn6xJeubEJK5qRYVjT33bxbOtqgW97YqTcaBPNNullTqNip0oxfq2U/zEfre692KtB8go7HoxqbpPAsHXDrwcdFub48RK/kFoe/K/5m3JbS+y+lWHS1/cZMr6LJoHp7GyM6/JNHO0OYOOPL8leOLFGNOdCnV2nZNnEZwiTyzMGBEHxmBvZhyEmXH6hXoJgiubU5h733lgO8r+GCEKUlQC7a0dB7J4/i1bwLWnbAZSjUXLMHHzG53Bqr/tG30MOLDNgUw0UuKs4seHW9PWmiqH0pt0jUUNqN+aR1zYluGLs0k0eoGOjSlnhRIrupZL2qnl8T62/BKl5IrvC66Po92MiLGl5Jw5v77yIou8rflnOpDsjOOxMuCziWTEeHZCQWnJLT3T44XdCZzRRY8PzJkXNEKO4pvwpKGXV+v331+XG71sm5ITZrzo6tNPjOIcJJvpbyZgw7lD7OFK5iDIce/EVnuzUYDue/LpwjI29pSlviPJZDhDYiFyg0teR3+hgyjYlj3R6BuAIUe4w7Zsr1HRNtcdHLwzbnrJb1a6KW36RpJEyWmOI1HtN0yx8QWRRGdkn5A7Ehlm9OiUebs48dnDYkT8+A9crDrlJV+u+TNv90NXXdCxXbEzP5OnjRHHQIZXZbFtGJJs30C06NX6QLtFDrEf9sxl6YQdn7ZDHsDkahT+qBgZ1j5wY9xIY5CLit7YY9v2Qt7hw0Zk9F7gvby8qrUNNNkutP26wJrxzg+PfDngqZrt6iVrklbatnEPQD/zCPq+b0IH0QliYxvbifBIvLp1oqwyg9jlJVPf74v18hUac9kuNJKDRDtzHOrEzdhGHlkAvfKz4YMG3DztsCnicEKsrP+Jl75B9lHElJFdmVgZzT75JtcgXNuVW+jAnmPbGb7Fzm6t3coSbOfYLp82/c5b8ca+9weJBLv40vWSD0UWRMCI5ENdEdnSDTeRguRlQ1Ev2xHdYOB/MUKPPY/qqW310YG/9FLE1DfjgWwh4x9BfBaIFZ/L16jxoaBLcNfbps5363Cn8z1DO379xtQ28fyG/x7DtrJv7dk/1nOx7dlnMOfPklOHjAP7Ks84iDi6oYPQQehH+PmVehTlyXtW4DsrYLsuMPt/s//OsvzPmOXm9E+G/Wv35acXOn9l74iPDI96X6F/dG0+SuMzsvwm1Lv4jIOv6OQrRf62918Ccpsf2PlgfwxUfuj41f5/KLmn8U+ogPHxERB/4nirMn3ys70m+MrBxVI0p7Hjrd09Z/q54YYVRvX5of5HEEdP3Ffga/ezpV9ftvIl7wdx72+N68sOXzzXePXv8Zc8/eDmdcQj3lH+PXR8PsL6zHkkC++9+r75OI3yHWq3s/ej2/kmfYRYh+Czc5HyFY6HRMSIvwBS6YPQR/DjSg0rJvWtAae5D/IwK0iGMDk6ThYGkw50RqfnfrDrGUXSWGu6aVMbTQ4IaEcBHQ7b9fO88vsF5oYCbx67rwywE/Oyt4xkm75J8BM/gPHwmPOYuYVeSqGDNV65PupFODzo0Ros+9U/0rnh7XWq2EzROLc5fxIrzrf0yV3Eis1NLof1vsoMSW053x9RHyNrhEf60AssBup7EKh12JbtNaSP7wDyg2PGuiqs8X1/1bhSCReULuwBMcL4BDKDgKS19sLmY/445Cif+LWNquHMY/HTh2Nb8RO6MEyp7iDzh5pEVkrXU/bJQriUnc476O4Ou8kH3InlmMIkdc7zCC/jzsPYcMYMEvKCyIMLA8KOs0D4nXGnbfYH06SQUDJ/0osWeQD57pE40W/lP2rcX/DVI8jwgAEviCwY3CcG81cjatnHEAOuOzGv6F7BXQ97pLKXvoounc4cOrGxHelZnwGkpoa+Ds32ZXQvi8B2+Q1dvsfgtj4UOjybOPBCH7HkUoPd1MkjCD/95CPiCI+OpJkzRMYBQURwbS15b5CtWHUirm1JZ7kxYe7BjQ87e6A34MPLvTkUdaBbt5KQ6FitGVfokn/F02yLji3B84cAABAASURBVPfJef9MOGY4Ne3ZL/tYDTclfEEuepBaEO3BugRJjqqqo38mpaCjP8am3pu+nM869WhIdBrEyj9X3HGSf740sWAyH+Jh14c1EJ5OQ7w/1rpGojfwnx612eHLxhGjiM79vOtnFETAOvK5pfeASh+97Hjno22z2ibVerAuYn1Cw+BwQbTwsm4FbJJGI1TGiOtY95HMftW2odjclJcCW71Mern4LCMxfyaanCC17GycTwV15DtZXYaDumWOvUtmZVPT0OGdWZTQE/EfNHwzn2iTk22tZlvJcduatm1To395jb6q2YbPWNSYw562Nj3jUfUcytqNAUMiFieODNGS3dQoWJmEia/oTpzV1PkpRvwcI3mIeNJ//vObXrfGuCu/RTmYUL1cohdtEDeuxu7LtuyG7Sa30FegXoc5N7tyzcuygYMAdh22K/fRhyALkjXrg1+YiWd4Qas5GX9n7Ibu2yDHI89mPvhYvOQi4QneIBcdmu0aJbbRIYBsKHxs2/TTiN/azCv7JD7Sx6/Rm3D5KRm1m/OWcKW0ZH06cU2cOwsn+CZUg270sQ2NFgZWZFSAXLPeefGbeH2/FhMjwItM/EZ+oQf1jP6ZF4Qz/pBtrWZPOrYF1nTJJMu20iJLXxikuNc3Pjs5pD/xQpr0sJHcYheoWuRHRDdjPJU8J6M+YSX/YHvZirYnz/b0Ty9a1qjVNWmxGZTfXt/YyIy0ofMCWCVsjB9rMOa2p5G6UHd2j76wNl+YA6uggSEqakIfIj3uyq9q3lLmGCDWYA+MqS3ciVuAepyAfDdIDptmi03quBB7vKkZDyDjYGsqntuQqWNynR7enu14GDMuOYt8uBBJtVUeyYctVjmvPTN2Nw3jDZsX9kowc7UID6zI3CzUCkrLYO8rry5qI/Slske++mY8ZdIix76iMtiPwR4akYPqFx/dGscE2C5J4gUZRN5jz0wzXnDla+VPeDY5QAx06ajDvIbGHrN8lIzri40xWLdANaOGPnxyGKXDPAYDHF3HHZ0jrvI9bbRvDzIga874zHzotCBZAgkThA5sVgOEF1rklz4ILVpHOAosCuPQdFp96AKJ2ZZ9RfEPJ/sqs32R2C67+AyWID9jHJEMgqpG2cz8zRxE7oFrbVif/WeGQf3Dl0yhqf0+HvuapBe2s7e00xknlwuQrMO2bKOpZ3tW4FmBZwWeFXhW4B9WgfoU/Yfl/Ez3WYFnBSTr2f4+FXhm8qzArMD3fqb+6uv5e/Oas/qfOPNo5KvzyJd9nqK8qxf5wlLiOYCCNb7vo/+Id8//TH73fu7HeVgT3PPfG7/Jexw2Svbkt+AYJG6CI+8n0UmpXO1EHnbV+HAaYz48m6xdcQ5+6jlxlsNB7cZN3CW59rbZKzycurJ4kMZzqdgdNx6+ovLeWoa/8Jl904gb2MSP44Lr/Pg09JFUu9T1sE2XNsg7uDAOhG3ZE6ghmbT9tkdIXUa6h1gxHCnOUovFC+tH8DAqMY58N6uRd6BDiw6q19wzQG675g5ZsrAfrZujgG669+YT/oJdFrtPPOK4ZLx8kMzD+pzRQc+e+y5yDNR5IC740dB9K3725VB+8yzzikrZ8lIhNFJ8SKv2kQX5Z1bni5iTOnl04gz297SRzJ/Gy4HqiZMH+vnNvPyfsq05qdWVwFSqR11JPVh5hA5EG8TI/9d4yhsJLIwg/ptda0R36YV8gujoRdcO7ZlrgqITWzerWvEk1IB3zFo2mHZ4DX5T2og+SB+EZ0dnh1xz7OTNUXR0MvdtazrxxmfNMzrx8eXLSSdettVaYBTejC3ZTbgvaG8Zh2wWcw+lkqfWtpU1OuNvMFeGyOLDMgakLsHnRG4De4eErq5O0QtRuiSbPjl11jkvhAZ95K1JQeiXF+k///2NcZu1zjyjZ1U+kmWr2sBh8uu8QDufz5WObeRXRKeAhW3OqOFvgFU3e/FJEo15VvkRzbbqjxkw5/M5dWbfEh9vzJkKQde89roPxpHFIrAtu8mgMVnbZRdZdBdshyV7yuMmeRZTUzbpeS47cpojyXZBhxZ7MkRrzszGN9fbmZol5/godYJ1QGKkPnWL7wxHrUd0zfpb+Cjh5KMhG+6O6EVsW/nLBa3lJYz1ftv3EGEt/vhWc2S9QPpIBvkPcs1+zzxCh2+3w15MbmeRQmFUBeY5+WIeE2QGTVv9ZY0N2sVvGNqWG7DVqs8azrEZK42c00mdblT8bZNeXq3ffmv6/bdNr6+b2maRglLjYObd1fe5YHwpfeaDthJzw9nL1qAxJ9Yx79aaSFjRXTWBUX7q+sX39K83rZG/bbWtydCN/MJrLbHg4TR80ZJP+ccfwzoceU4ZkVeu6XNdr6vGM9/ONZH5VlLo2lb8Bgxla4IcbOLqbbvVQR4GhUhOjD48Ejv5J/XOHiKrG32bBOBEJ8gaZQaw3hyJF5300VsKtmUHTbIIQUHID4pp422MkIXYFpBzaNasv9HDSekfT4l9GRPvQu9E5Gb99EC2q2iwHouefRLmeu5EBNIcX3vNVlMasg0m65vOmWzwjlFj/YN7sZ14vmd/ffwVE9syMZejkQ2yBvT3Y1h1pMaPZMV/MD92RNk9T88KPCvwrMCzAs8K/DkVGOYTHfw50Z5RnhX4H6tArp3gz5rW12J9Tf5n5bniJJ9gjZ/9r6hAvqQE+dIRhA5CB78i5o/6HDhYgPxFR75aBR+7t80X1rdosgL7rcwOb5O9KV/sOl/s0mtviJXvjsHOerfLGo0+lDW7IH57vnQTBycX/gN62T/syevdwGp8/oP3Fb4iMfKA7oPjPvf7PB+Z2lb9SX+H1PmIR/Y/m8cjGtUa8xBgxV4x1nj1NpkfsPQe9XZ0rxKG18E3UDM/lvNBfl9zky0SJHbQOAWZ79cQ37FN/1MxxPpP1H4hSPWH+a2x3msf/HyLO67b1Csg2Hs+fpBPKctDettF5zTj19M02ddr0I5OEK2JwUPJ91C/8YizrL+wzboF05K5IQuddUx/RPQWLEe59vjUHcKdIj/aXOgIqS+pHVj4YGS7bO30hnM9bCNzMTKnevjLC5pBnnb4QcSzJvYah5cUmSm60R8EnxhTuJ/HLo/vsDJOfw/blYttQdzMNTadvRbkoWPq4MM6lZw4ooWme3uMvKSy4iM6xyyXz9T6Ah68lh5+R80Ni9B4ti07YAAvPnvpMz4cNvFKngfG2V+zXktlIBu771H0lE86tl0d+QTxMczc6TgMHh3hByLHVnW05zgvGUZPHZp4L1bPxO3IAvTbdZ3JhGuS857X1GDNY7UGujazHm4RBOhhN6VWQgw+PzslSJ0yjiwqNdcMQPjhzYfsQ3kJ3Fn3pGXHT8NXiya50e2HHd4coKboj9GVlzZ50REfQoAHZFZoMiwfnYAjc5ImW0JHRWOCzlAn8dQufelj02quujRUiDfAWYOB7ZJtm/DFWsIb2NmTb88eYRRqnUSzr3NhqKgFmGZYmYZmesgamH6SWxQS48TLwtg0fAUbSeRFkRnbUz+6C2FZM8fT6SSbEbo1R4Kd2CzxG/25C6XNUoPB+zL9n/+81m8CZ4wZXGQMbEMDrj2j3dqLJMu2BhOonK1qg5mdiXMmd0gJfnRC2OjDjA6ksnac8AHF/hjkGF8LU8eyjZqr31qjDzLGDptBDibhF95kD/bnYH9iIDs6E9sLCwhz+j7XXhhlu3yM0p96o+SdeygmlyP6GeARo3YBbpjDuAGho6q2E7FNbLSKl7UMb5TWftp1nSG1loqSbWVuog3qdM4LP+rIsI74Oe017+Q894jLrhT2U2Lv5N5FZ8PTmPNlIvFls05FM0XiQeKrKTlP39PcLfY7beoBWesuQ01Yk68HLbkm3jnzSZBkQkFSp6mevIZIh+EoRD/yQV5595u/87IhIZX6zVRI1oEzeyAyqHhlIgN+B/TYxmc8nk7sBeLXX+Cgz/2hfGMYedJKzAmYHLMGc37h21YjgW2bc81fkIifIPcZ28zBqgZdPaeQV7h+K78RdOVtr3WYOYuWfGxXPMUlMETySN6pTe6VtQ4ot9bUSr+J7gJ9si2bqBfdiAYyDghBTau89CQPM3OmU/rkxQIwxM6N/vawwwf45Cw5vqYfHdsD1kVMEonTufCD0MGS25bxv3xPnX0vxBbFoz7Dm8PG3uRuybaqxrEDotnWyOcC+4rhzTHISejZGB8kJp8jDqIiBzblM/0FszYjPtGyXfnY5Mb40dGxDR7JHvPiK3gs/VGu7XLhw/yLwWnxID887N0HvW3ZVwzmG8wZfOjmKXxW4FmBZwWeFfhHVMASP9tf8I/I+ZnkswLPCvzNK/DRN4u/eer/svRy//+XTflT080OLvAZyfsDBY8MU7+FR/K/O4/vdvkuXfjTc6W2cp4qAQXvZJCFeCRa9mX7gb3iIHjk5Dt4uMoX4u+w/GETHlt93QeLSopf1/sODVNzng18h+UywQHJcSzGmz6yX1lfyjNjMhGbfDKqoBCf7VGtA/OY8OiLXcbq4Jxzib56wvDz80T5qw6/rvD5eOKewExqPtC7a7tplSysY1ahHyF6P4LymdMnnbhyTJ48RCTZ3Bneu39/0mWpXVOwcFu8R6fopc5HLL0jLw+zT7zUCW/Jf7h3PCSD9O+A5G3LEZcqJ9a5hpB2SVj0wYPZwT4QupM3eCCbB+H1kD8PaFVq7H2IB0fmFiyRbdmsyx4v100+P7M+tpda9VHJP8Fc7214uFnMy2nprp7EycLoNfwEF9ULMYgtsGxm7qIl1iUXBp2XPkhvdOuzis8aiz/EsC3eBejlddP20ubLHHh202qDB8snXiTlhe2X0xeF7vAit00HiDcuIOqAnQNeuiCqtuVm5QWEbcXPWdKqH2QdiKrPaRAr6xV01o4jbNY06wqoWcPADd/0DPE76mVtco5dfJTR4dTJzbYqFy3bIVhKMyWwraxrF3EcLoAXko7B2yP+tvVS9iiO0T4m9E5du8ztfOq8GD/ryx/nqvPYFWNqcx6S+ZNzY76JFZ0T1+CZNerUKibhpU+tghozh9fXV72wzqpmaMbbi2xPDl3I2IZBOPaE9J//Nr28NvTG/uLI0FdEPzFs6sXgxIvmU/Lh5VnPNUYS1SMTrUWPPocp9NY2vZCH4E+eIRdUtGgR2zu/NXJ60XwJOuOeqw7sKOJwqPIgl84gc9Fdy0u56CT3Kdq19m7yJCIS51WEVmcuSz/9oOYd2FZraNLrro3EB2G3XZ4QgzWxTU0bdZ5zyXzKj4RU+ETGS+wt4M18ZBv7K2u5tayJyctoc8QpXY745iLZr4MTtfhSDjvrkbXJtVFgnc7kn31eNjGW60+N97wHOiWqE/uA2JXHbzPvjfXLfixL5mS7NK+nmZx9z79q2JEFkj37hM+6JtfT/pv1J+5DX1jX/KZ9EH7Wsl7YYmCzB3hjmvzzzx8z5ZRCcMWW1JcvXF/4yrrVHF5f9dvvv+k3+peXjfWY+ykQSXzmAAAQAElEQVQZF/CptAzox74HBvwAlkS6tlkvs1c2vWxNG7DhBdCiD+JmFC32k1QLnXFIhMk3YKjShyeam1UwPYBVB2lU31iThdKLPnpoS5YiMzpB21rxEif2R2SPBAnbEWS+um8IEYlSqCNjyHk/IjhiZ5OKtkbcfdygbct2ceymBjLI2qXXFBX5mVPWo0BR05cNyRVNX+O7kwmSuBt7+IXr7OXl9r5YtrEhT5Of7YwSYa7d8ps5l+T2FPvszTN79vTlC3txGUiOv6wT0Gr4ic0aHvuyJL49c4jMtoyf0F/D0e+FJl7Z7X11Fai4v/SUHIIEWX1o26o9qs83mzo8ULfhg+vOe6D0ZP07KvCc5bMCzwr8wyowzAftAaSfL435wUP8oMdwHqhM4i8+P8j3L87oGf5ZgX9QBXIhH/GrU89Pu6Be5tAnXO4rGYfOE7xAK6cwj3TGfyZW7NX/mbH/HrHq/p/pP0gnf2P6iAcqv4SVL8qB+TJ3RHgFvlnlS84jJKF82U7/o8gOXh9B7/l6VL9HeR15V18pfJCvVMFVck9Fqy4lknq3vzdSfB7xRkHzyQOPCQ41faD1TaxaI55ovNsfYg0eJ41xri/zxxqFtjcZDIocHPfClaYg9egkKe5zzT0mUKoWPsg96DCE8+5xn/c1lhU6hsnvgn2u4f9q3MTc6/goJpnKthrQXbORHnDx+YG/5SK6oVFlzUKJOLfQu21fHxE/IIfG+krh3xolzkInWLA0QgewKwfcKMhcg6X3qI9d+NN27nuHAWIbZPxZ8PQKy1xGg0upk8+4IvtiwKMvpfsTN5eRvc0WvvTQ92oZJ9/0QfZgcNmngxjAbjKIznsY6E0kz2l31E2cBe2TGzAKKQoPG0lZubzyIHjSCOCfuQ6D1Pg9JNasMTb4XXrhfwRUVfMlp9Af6R5l+W4zsr+SMIKUt+aCk/t+zrej9R4Q7UfyHtQyD3hDBwOfu1ih3wBh9IIlC00llJqITZwxajf24S399BlHJ7CNmUOCM9U5sw8nBvkp9z3WxfaMIZW+bVmNKQNt6uzRQHtrzUXlnHh5eXDmLUAedOed6Jzqhg72tY9xBXO8ASrEasCON8neXwyQHztQmIcp58++f+1dx5KaJfjmXjEEjcEIyLmMWdtmq5GK9g/HwWeKGbvBd1P+RF00WJxHoWEXfuaeOTILCZ5tdXxlf9f/a8kLnsxNe7MdNTVLG3EawWHB865x7WJX/iledlZFRnmoiZLuIN6IhAzoz7xhiY3CQnd5RVQxtm2j3xA3dWpBeuo4I0TtHTsWRqcVOoYdYV7UnVA+n3L1kqNnPCj1TrAc6HJ3wF+vF18EYY4NFZQ5rwNVdKafyodi5BpNrDP58x5RdOJ9LL6nlW3y8T4QtEpmT15qJdq2NVFSAB9Z+PFLasyPXZO9w3wSJ3kHkcFCTi07fmEMFnBQn2XfUQhNCGIbXQGUmWRz23mjeJzpB3PshTP1FXttoP7HH12p4ZnJZVwvEnnxEb9BYnT2YCYXubBhGrzUanptm8zPPYI5Spg8hkIGyVG0vEBJPU+88MjeDIRl27Z0GlkAXZtNrTIs/k5nvGNgEKSOQaPAW2ti6hxlJNsgBua0yexRgcw9tmOvX2jbivGZRbYzBzPdicwDodITVtEPwtuok9kra57hBaa2NvnIsoMNtgux7Tjr3Hw6DhcGe3b5sV12GNTRNmtQ497zG9ujZKiUTCbz+MFf6lq1SF2RzliDnLtG/KMXHiLZ+NzH4aFBhOgO5i72ibDxpKmV2Hvm/lq6jFOr0EorX12J/+WPU/WRNWqzbU2tbcAV006/4dca+MQVHuDhO3uSAXyyGYN+YNfCuiB+O3ONbzK88DUymjbRGcwm91Abe2fk/RrmZS+1YLtr0KfmJpagY9fQ3+RkozRzaltTa02krsapNctARpi42MdXITRwZIhzLLp6+FzKEgNMlWab8IP7Swczv1yiCyeIE/kFkEy1k8fAtONmaP6/wHvPXFuTtk1Kb6t0hFXRyEzueSGdOQXhi9bZ/3kxeWJRCoy/cPMLnb8UcKLuwRk57vCLEQfTXXcB5tGVOmZfI7ociRm0rWFnbY1e9BuJ4sAmUUm2ZUkN+ch1AgbyS22pQ2KjUnFKFvkdsq6RpV/I+A3wt3zblm2JQ7RB7I4csmKlD8YeC2aGFwzq0qlRYFv2FUtp4HNgv8b20qEeBqzNIGYQnehecOBHFtjTftHpj4jtcbzo8BfueVm7yFZPyqwrO4jrdRRGmUSniHdO9sztqNeYX2oa30ez6GTO6Tt1TG9Pe9sXVftKX5gPiNgH93GOqu04eNLPCjwr8K+rwHPC/2MVqI8mfgjKD3+dudUPW/TP41mBZwX+RyqQizz4U6ZDoHr4SP+nxPsJQZJq8BNc/dNc8P3kn5byn5rvsT75bAyOCUS+cOT/TDpf4T7CD8XKvl/4IUffa1w/dWCcnu6bjyQf2+A9Y2R1T3pP/m38kScqCYtZ0fQ/+3jP7x72Tbj39KMYWRD6RzAIvvAjfr5qSxBCfVXtexXiO7DNg0HLUkHf2EgzO0EDP4HxUrBkHk7pKy32PCZ6V+sqT7bvqn2T4Fv2QXSDY4DklAdFR97PoG2KtjvKbBNnH9KFk0rNHsbDIzYBz8MuzxpH3DYeXfEgzbZs39jOuXzs98ZgH0y7fUB3MyaJeAxs1x5re2+7crBo0Awgvu1IrIVYmr1ml8cMle9yKcDSSS9aHu4FpKerulG9XeWrTOhd/dpm3JSHzYHd5IJlT+hBs29liZ+IqU+AcVllrXgcXvmEEVkgYgRDDnvHpDO3hV1w6VYMHMLLqGtuhWmbHaXBGdgtpIYtq8FkzMfG+TR0+nLWud6AhB+564H8Vi9qRMM3L/0iEdY6tvjbkZplHyzxNW8Xyz70kyx+1YscM8gLFzcrCCsvq+MnsvxsMizZnMQUMIz+9rJp/WaebSRS+MkngzMvLYLQ3k+21RLH7eJPqyVwaJTjY6MORjd05+n3iReX+S3Bnof76OAg2iJoIebrGiUMYheiNMdiHFjVmMfAgK6WkmrzgL2rfqOaWJ0H/aW3n2wTyhcfyWvbbufR40/HZmyayigJKlEAQVNfm+tEs6YRL8AuE0R1oB6lslZ+5sizFSRuZ73+3vT6W/ywsfLCDQxeBQ360sVKe2utld9RvKGqr7ElQOUjl2boQc0H/MwpCB0h6rLjx7KBTG7S6XyidieV7l67gY9l09BN/K21sKj5qP54IhyZTT5e8Tvped41GSy/O6dq3Jp5uTj/AsHi46zIgePKiz4M22Rtib4d4GZ8gdYQIZeqj31e0Oc3XrWcUt/OXsy+jCw6iXE6nasWojX82S6f9q3PjZdurW2abci2HP0Cuo17BcIzOXdixr/hwaJ2dcZGF4g2CkO5XoJB/ZNTZz3G7gOVOhq+mo0vJMQw3CA8uzGax0B2RGePByXFPn4UQ2g3q6UPmlXj9Ia/u8xcck9ZPdFVjeTb1tSoiU1eMM/knXrmN4uTg/GVe8720rRtTagVUJ3zgMDNdYkY54htxxepoydZUmP+xl9iDvrklFyMLEfo6nFICdQxHvigjErclhMK5QfaNnzDuT3cpLapZLbppdYMJEe2aOvafB0kj8qfJDognZpDeKGvRkwbRvGv5uxSFaYflW3cp4Zts7YXsG2ZltJsK39CE670Q4dnGwcZXWFb9vsoTfKqAOlh2JY4wrMtU4NAtORPdzliMtjHI8nsXBubHTvr0tlTthi2pUB3bfdnG3HAYuwqiZV6ZRg6PUpCS5Wni1OnyIMacAodRCUIHSD64Mgsl/hIL96bsl8E5TtzWUBiW/YEw08d5QfNmndSWIC3juh4DX6wj5/gWvUfdPg0f1bgWYFnBZ4V+KdV4JnvswLPCvz9KpAfz4IHmeWHw8U+0ov3b++PNTnSP7ku+Zn/J7v8x7nLl/IgX8yC0EHo4O84of353YepRSf4UOlTwnzFCh4r56HCe8gXvgt4+JG6XsGXUp45XsfXjd748rnwOOqVmzUKjn5Ch/cpEMv25QuvHXpjPHGNdEcl3eCObcf+/XrdqX91eD+HzO2IOLCJKStH1qLkXNyX2h9o27Kv0CdavtTf+42Z7XT10K6I/fSe/i6urnLMnrjkxn6Atv1Ofi67+9PtHOPjXuPrY8LygE7KHB9p28QGNv2dwtqnsQ3iK4hqsOTv9XfufmiYug8edsVJduBGApf943Aikar27N3kWTTrEAnqe+2vuuEfUTqI4y44yr6V9u4gtXnPNvMJUtsgurbl3TaywUQmeCy8z3/5c0P3EfDRwNJLP31UFaVdFh087DXrtUeiseSirXF0A4kH0KOJd1iKzzMP+vMyK8gcEEeFzlrNnnTksbnHUc+2bBdrxiuyeOGGt/xUHzH6tm+uVTvaqpZ4tuUaff6UWNGO/ULGNpuEGoQuPnuscmGt8jD8zAPxEwVKTa6gvvBty7EXPnAQ+77bM6zDdvWfOdmW7asq9GF05UOFv8CQ9ctaTnT21gCRJ7NCc/m2Ny4sdgLzy9yy5gM6NvETZFyoueTDLybmFE/E4Il2yeld8/fcb9Sk+LxlYCupn5tOeQnMC2BEca1SL0pq1D0Y51EvtcqWXCK2LZFzXjxsPLi3LTO2zVyj39UTRPAzJ4xs6OolSF4ITJ05twEPudvsJdy7aEhBpROhFP34Tj5htrbBf5GNFmitMd6Uvm2NnpyiGJlfNHmbZErGfDg0hpQapN5Cz3LJRbOhD33iDsZY1Nme8vJzZk4BaxNuQ9bIJ338B9GLzPxg1ceZ2p5YhxP9uWrHsqmA94GyycU2o9ujNWtj7vmt2swp+z91OfHieNkb28SPeePEoUuz1JqUPPKSdrAnB/HEyoQX3WDqRM/oYiAp501WYw6vW9Pvr9b//T+/6T+8CLZOMr7yL+0glqiF2EtCX7SGQ9vYgsr/pdLNbx0O7BBJxRnqFCzIuqTv7MXq4UcXRdkutEYfBnNIHaa8sc/xNhcsUqEst6bVJt1gb1X/My+RE2PgJ7JOH3owjz6sjGNrt3SyfekNz0KH/KIXnHN/4ho7k3uuaUTEKRPZrjUUzbEFLaAusGQ7HfqzFsxELy8v8OBzQKhznSXfILF6H6VfJUSh4WvbWC38MiyfL4y126MNe+CnK7HzT24HbYuNpy+cVQ2Yf6N28Zc80nv3O/DSyPeIhJjy+Ok614tp9jw1zj6Nz7Ztis/YSU225Wa8CboRn2uKonUw2B+Z4xn7zHuwNhZ/jB7zRjmjGGr6bLO+5IxApF/AQtr1B+vTuWazNqKlNtuGPw1UBtdlZz+rMLCxVW31Nbic2oUqgqJ0bJJnEDp7+Qwv8vgIklvGhTCAnZqpapb8BnO3LRus+tAbkCpTH1MWOYivZOMhYTpBvRiVXuQZBoumxMrY1KsBOx4km5iBJGu2lriQqQnLSq3EnQNGkkl3h4HjzL9T70EgjooFfY4QfAAAEABJREFUW8nvzGeRlXjUHuasU1dnf8dWaQS3LfsWEX0L7Kt92bnOl9NgfToJXnrySQ4jiTI/+87gYvmWsE2+TZwlaB0bY7emG75FhKGRmMmBmKFtowb2utsunapndEHlTB/9oO4/Bx+jfHUdm+0ael/rDBZtT1l472FUPHOdCLBejL9udfVW9tQ7tQ4diW2ZedqzDy+ypZN5ZRz+Z2DjB8TmiDO1CViBz7h56jwr8KzAswLPCjwr8KzA/1QFnpP5Z1fAf0X6f0nQv2Ki78bkZ33xLeRd+b9NUF9Q+DKz5v3e+J6/9P/qnq+dLCdPDL4rkc9fD/kSli9xC98V7mj0+dBHq38N/c37jQv7e3fBh0X9Zr/ZkdxicJp83gPi/fjaRngsT5Tle3dUHelyPRT54Sl6Hyr8IuHKefUrzBqvfvG/tbct+4A8lAHLjz1la/xn97mPDB5q3cd9xItOI98g9FtQrbuFzDDXzr3ukY8VD+x2Dfzbsyb2tY/O1ICCP+nHZzSU++IgSBCt7E/bIWs9alNGMYBre/Kh68DWdpH27Gtwc3qPrxtfewjdN9s3eku+cl7j9JlP+sB2uodIrIWjzVJeDwWXThV+DdIXY2rbJr8GuH9Qj6zjys2OzFORs230rNYm7Dm2Zy/asoW8Hgf5YnonVp9h2SY/8rCslctg7w4eQnZ+ZkAUVSk+JUUvGBcB80C3xvjKnhAtvW1hoKgu6NBa5Iw78SYYuOEwL7144M4zYVyWfVQDNKhmuKjhNHGgwmZ/YoC0BsjciJ8EYJQFPA5G87AtGxBy59DFI2DuHeWgEkCSA3VNvxkRGcdfeElwyv/RGZvUgr7qgYpNXfGTFxcFX4JhjIKcU9GdlwonXpQu2wiKJoZ3PcO0c5ZsKy/HbMvM1ZLMn9v9IsmmNkM9uYnG2HThX/zDMKkZP8WLPKjYQtUFedLp884vv3VY89qacFtoTSrASMwTb2K2l01plEZB6IaSjXIGoKFfgN+2xtysvPTaGjpWNUpZy5G+GIdTapHhYD/FZNus9P/9z6t+//1Vym8I1+ug7JNAl9aaZRMHjg0tKzylMRbjGdMStGiDiWR+2SMDIcfafUjnUTxqyAFj2kY3D/hhcMAr/6r5wqgjOgPjay/l5WZgu3TmucjaPzPGkO0LIo0PGSoYEuI6QSpzUBqxwndryKMo5r9d6KgE8RWEDmyj09SyXiD+ptwRX2Dqm9yDxbTvdNy0tVz7+15NgtFBrTXyAulxRZ0j3D1V7igxHEgky7YavkSb6wPBYRNj22RPHclYDM6WOCf3My8D8wKrEU/otQRUWnQoNfurfMaS2ByqfcB+CB2UNrYqEytkI3Z8BiVvTbJ0It4p1z3+bMvoBQqt2Ro5bFsTUrTGZHK24QDIOlbsDEJHc9YknCvs3Y4+ckaZmGJDKAVGvTXJNmMr8RlMPe0tAVB0DGChWirpI4KFfp0vp9oj1AqzqlvqfeIekRqm/smBSVYuU7drcO+Kg/hNqNTSNrGsRpK2L3FaFJRhZkaPw/iFdTls9BnZlumvuWJDbit+XviiItvCDZrzmPrzbFveY06pahzegvZmowvaRmF33nsdmjciMlN4NmcQ4cwg1ITdZHsOlJypHYnX/OF7l6cf7OMoljay0KK34eDY4k/019zws4rg8OUyycm+0qldeNE1OsEcc8bvqPpCRGZ4v+hIShPXIBl/c7ik+oFR1uUy5w/0vlXUvtXgqf+swLMCzwr8ayqw/urcO/3gA+sj/LI65a+3BQ8D8GG08n0o/wbm8vOj/TeE/JmqLE9+RvhufC2XX+3/R+N/zf6fLv/o2ovsa/OLzo/ga/4/L+ea5YdVXaC9Lf4+TBfWpc9Pjh8hiu/jaxI7X2Tv0cTP5oUx8rf3+QLAD9yDH/avY74U8fwjP4h/jKX3oz0/IieHgItyHBHeT0bdUL5WvD9B3tkLCyvczccC8xY41qNTG1at/qG67+3jY/rMF0CS0MTgcyLQZcy6jOxP3bRp+5Z/o7QPEitkbNIH4QWhP4PKjnA3tdkN45etWqPQx3p5sNc/gKr4Un7rI4j/YMNbYMVzwP6mDqSABNoTPPXQI9iWHWz0gC/IBmVcp3gC6Cx7RgrNEmihVD84rWuzfJucNNdr8ZfpGq9+8W966iS1G1aN4d/bpc6F7M0LjO2yz8P5jMmJunFGth/lzxqp/c76Wve1+LG3+EM9G8g4sCfPnn3lTD6rj05gT3noIHszGLUQTeY+2oCqPswNfsmifAeLueFPLT0z91sYX0d/08XymzXElhhSQxTQ3dAZTzRiBXQKRm2kKVv2dpMPWNLVt4YmxhywZh694jPkiP8jYN0cS7aYySFIDT9CQhQwTNpLt3imbvf8fayGEMQmyNiGhzzXce2XJMC4juVQ0XmLqAZxcUTZrlNuDMEa01ecXhkwkrzXWHub+4zP1zERdnhzZhm9xTjo3kvjvxFDedgJVnxTi+hGPjKRAMaSQ6pYdZJWnavPPSOTjo8C60+JUrKjvGaJfKDLbMpHeIHYz53rug9zxwzgohv+UG2upCDb8kAG0tNd+W4lD8P4E3bpg4HfIDzJzAUfmq3hc1LXc3jBlYMlerZhTfuqE6PMMXQ8Bvd24anspHsZ5sVz/sdF5j9yT6Pvvawk6MgmmJ+oLTpzLpZkmbmaueumUeHRi5P8ijickm+Gq0+8IOMAa9aB+4hJAdyPYzvR6FCgvm3wOUUvYMAPGHwuImOfoaQ5jr5Ye37ycPyPisOiqkrEPAwa896Yl+inOX5w0vc5GVnzi0w9Em+IeiUmnOQ/6ufSs1joQvZxfgsvMkfHQ2d8oSHeq+pMqQq4Ca/ja5TvVe+W9Ml7jjs5nuMna9Gl1M6SbMvNYuIavAwcRiZiSWIqgADIe3jEn3FcNUhuONCGDerzQB2hzieCJJ8DsgdSm8QOYuCyja50zoTQJwxlGORIDkkoPkuPMarxsxB/vCvSqQ8yZK6xN2tGzvmt10k63MozuQYNufaWXDqO+hjkcCYIAYk3c5MaxMbL2sx3IfN2s7Zt0/wtzJjlNyZHRGWDWdG4ZT6RS601ueyyFzaYVuoVv4YUbfYNah3LZ1NrG7Aak9japk6xTvkty+wfKpBYosVfaw1KlcMmbFNLJYjVCPJfXgD//gpf12aSMT7DiY8gdF5IVY1YI9vlJfxU3cRp5GJvGmYNgJqLFvyB4ty7Q92CL3U1cp86w00DnaQ3OMVXFSw8kAM2NtijecpfCmC9hW+tmGPIxjnK1dUchgbrOjAexBM5iVy7XLE7fGnTeWAEr84eyv/PGjrX+BjCB1BT8oxt9L9Qh2zxMz7CU+TQ6U1OQfMLXGqCD7vhklojG+gZibjAwg9il5QHugP5pC2JXLvUYtfNPpeGyAUwtcotF/rAzkIWgj7/LHunP6FEqjXHUTnARGd0aoMn4V/VrEFQRDKx1ONt5owL1dpDDBQaNRTiDl2m5DKYS+YzYkf+rljYQw9gfBoeLrRRF8GLbnjB+TzUlRxMzzzQNTaNe/Sm/DFnK1SDEvG5UpVWoSEqdIOw5aw1ZO+5pvGNMttGo0t1b6JeAyiORLPkQFKDyBzpGJEL59RL6DeLbTG0eaAHg2wbP4AlHiKlPqJZ5iwtH7UGXbRROia4yU0Lij5ApzGhzLGpyZnUGT4OCEky0z61T6y8lF+5bU2x0AvrsxH4hevjBbrhezAeJG+b+FJqgUtoy6MiaSO7zWKsag3dFScMUk4H4lHYZv4YwLGt6AtfYs0GeQcSuqyjgZCFF4ho8TdG8rGE3uRPv7bh3R42ukrMqZP5W75Rsq3KQ1OHjjwpKkT0hX5iduJKDSVL8ASdvZJ+EGKQq8kxY6E7ygXxIUbQ5zoMlANTZ9218MNKj3ZI2cQsSrLxJyT4UzXPfBKbehlMEXrkJDUZXvpxyEmyhCzwLofBvHE34r+MYaVfkGznVHo5VZ4H/YxFm3VR6bOsWjiju1A8xtqbbbkBuzjxVfu0Ro9PdnQzx2Aj3lu0x6ZP7rMCzwo8K/CswLMCzwo8K/CswJ9egevPlY9D52e7x5K/gJtkE3b1oZ/4u1Tgg63y01LMd5VgOQwdXMfzi1N9cTkKlsKf0H9Uh4/yit3XsNJfemv8pmfux1ih3+j8kxn3t4D78Z88t9Q3+JPDfnc4rpI8wvhu+59lmJrlYdXP8vdL/ORi2x3Xw5E8INmxs6XoBNpb6GAfvpEvfnr2buowkYc/YcbYyrOVQLJU0J/auI3wrJMEP4iavJfYbjK4jBfxTl/7MEHu5O/xp9q1FsdYUyaZtdEnm23ZLm3bRduucea1wKoUb51sl27GttN9CrbLzvaNfkbBDTMD9JJD5wl8+qxE+ohWH/qIhs0aH/UXb/WxX1i81lz5cXNYLHrvoLs7liR+8jDyTvzpYeyDhwZMYvBElWPmVvNbkWf/aM1HanZ44Lt8W1bDR/O+V3koK3hB7kWptWjZloPTmafup9OZF7gn9fjbi2PjqRA/xmfTlheL+XVSSYjkZqWdTqey/4O3wCdemuC2tlR6e+pEL+O4H0z2zJP+zCF1PTOX4MRLwxNvTgeKDTvbxJmQfOPTbnp5edW259PxoUOjrMJ8chjEZwY2fiAyDmKX/xf1C7l35o+ojtaa8hL1Bf/2tBHNNn5nTaBIH+fway7pyT31ODOP1BsW+jmLHouyN/UMmtIIhSwUU8R+5ZX+gimuMy7QN/lten3lhR4ONl4Gb61pa2Bras04E2vaKfnMsW3CTm8bqq/UUoIQNuSQ3BOboRIv/YJteAva6VYxE/eVXF6AnZcEM7ZoW/KCB7kfpg/oOCIK/vP7q15/e9G2GWzA5VuHVvkxs9Ppi7J2qfcSW/xxRpYdtAwOCM9CqLSsXWf/DPblYO7h2VYqFzqyc/YrsiUPf2F7edHLAalBZLblScitaaMmL6/MDWzbBk/snyhM1JwSYw7rbJu5NzU32UZ/KPsrqGuXfXYKuAZnbqn3QE+19qlL6e5y2zK5EKZ0kgeOlbbiz38yWEpd4m39pY/UYQL/XCvxHYSX2KfcR7iOsh65pk7ETG0a8Wzimijg9XXWK3w4dcQ+UBJjXcPMuBMnv7UfX8kPc9L1FfiO7kJyXnT6+EifOZsaJubrb79x3bzKNjUayhxSw+hlvifmkZjx1bMvgggClGziVy98TDSut3BTq9inhsl3xrfSSvblzIvOzjSpIf468zuztzoxpn40b0HaFacRN/nbVnJL3kFi2EbniKaX/D/D7Dk3Ky09aiEnwgaxD4N0hBPBAsSAkeUIRAu/4SDjzrXSITgU+wCiVg4zSM4RYtcwxEzJfWPwSk6vr5u21pCyz3ZVKlL28yRy0KXF3sbRhRM7DBknTKHoIdsXdOrbqe2Zz5bKEZ0coRcyLuCEo8h12rZGHdmvry+SdWlli29JslMrso/xmCpmngVkk/P+OflVLfFXPX44Zg0xizyfj53P6jTarIgAABAASURBVEfzQOVy2FauuaBR38qBXEQb+A8gK2eLP55rAKmCRDf5zEizMcaXkLyF7poZL0B+4rAte+KiTgFWLS68RSCjOGv0Yb8vx41O1m4xvNdmjb+n3yv4PaZPm2cFnhV4VuB/tAL58hn8A6fnwyeHyf95k6cIz+NZgZ9agVxZwU91Op0drt/1hWIK/sxz5hZ8Mqbrr3R+Uvmp9s+vQD5Vgn/WTLKjj5+P72Xv/K3h4D2FnZ8vesH6Xhc6uB8XLzb7l0U7mai+PKra41rmS+8R+dL3EcrVp0+/SJG6aeG7QjyuxXe5+kGjfOE+wnatmT37990b0bfPo9Y6mwfr2yP+bjl/xij7NkhKR4QX/OocGnW+h23VNWB/NbztuV6NHlR98zCJyWRd33NgBEF0joD9U4+aB3nZTU5/QALZySLUtyAP9a4PGR9ZHn/EeCT/Vt7goerYa5r+W+2jn6nac7727MN/CGJl/yXWwjSx7InwY5venjzbsFKfodgzKP1H/eLZlhlEP76oLGOXPWkgEWOAXuSBDq3BDxYr8oX4DEqGs8XX9Kj3mp2MJNsF0exJ21bbmhBw+NLb5tnj2DEf5Osrzfb0cdCbOYr5h4m8WShpNaIUafgN+6FGTHSKK21uqG8S368bMkZqzfIDNFsBnfIwecZec5i92MxsP2IM/FpSgFc3VcMYTXWUcv1z+Rc7/s689O3gdOq83JB43l4y7T60txHboYTSiYfZnRcf8UVQmMyQWHbiSm4NeML0VrXEix8MBJtYvV7ghN9Ze9sympUDsRgKV3CwQD52FGM/2bGQbKqO/Jy8qKtoDWPbyh+pwdkPeEwHpxZCJfbybcOTlJorQkmdgkVHyGzTGe48CMl40YNyDPT7ZBzO0QsOLOya3KavQc6DOR/lLy+v5IHOVEFfF0S3csLGngpnXiZmHqLV3OlTy+hCckQvaOQ4qH3nheQX+Cq/SkNsWxZxgWgMNbpLv+Nw1pjAyBrdBRmD//626T+8qNsau7uAP6tiDuaJyjzimBgG0ia7SRaxcCrJZlA7TrRW47BMzbZtw9+ZnHgpR07JK3NPn/xEnOYX5eVr+NMjbnLEbfWW04PSGUMsNaPJTX0XP72Qxw+dOooFGJGN0QWJLflDZC3s6SdBRn6jGsMB+sqXfoAYhZ81a20jTL/MK3zcEa9fYO9+MbQnbc++4z+xz/hNv8bpEze8ygfb+CZb4o0dnb5ro7YBAyUfs4ao68zL1dQ2doUwQXTb1qCkFYfwhGnlaxXmCy+VTyD6QcNvYy0rdfKObTnhFP+2ZZuRSGWQS6ux7epLwMlBmzLIGQ6d+Mh8eX+ovHDPODXAmerreo92fAezBvkNxJVH8isNAgyIC8h1+YOttm0yf0LP4EXNU4ygSIezZKMJlIaf5ESX0Q3MCLfK/k0+mUfnPg1bkcUmtnZT8mx7HW2LQywE9/OusstilOGUGTqI3/ixjY9cK5Z1bZEl/eoh2PI1vYyjdel3ASugOMBd9ZEndHp798wgcQNIRR6Etjel2btuup22LXve4zPvrONCxrFLHdIvxOeik3j0BrkGTr1A6MjwrsWTiMP9bnAPEY2pc74e8TPzHzG9CqAiG7kXDGTAxjNAJHvR+Ec2QPgXECi84MI7EMnvMvSkxiHWiL/wgeVSuLEpztuTbdmAeryV/lxO6hYk18AmLiFC09Vhzmtc68N4HYtvR0uVt2jRKxk1ZPjJQ2qf1nwqPivwrMCzAs8K/KMqkM+D+jnP/6i0n8k+K/DvrcDxWj3S/5iK/COT/sdUl+9mWvjHJP0nJ5rPvffwNpXs1+Ct5D0fi2+7voS9N37r8XOcfPcOPqf9a7Xqi+VdiPCCO/YPD+NzIc54jJDuhxE/R/yww6868Fc17hXWHqqf1+6F+nZ/b1zcMz4xbuzv4F41vGDxK3cewHAsVvXHtSzGN56W/bHnMS3PMFlNgi1+qnPE4t/374WPXmS+r3NNTKIMN9BPaok7oTdzSgimmO4rcMmTquTLZ0PVSW9bPjtybwneSr+dk4dsJi4TyCRwMDOBePeIvu2Su10fQ9mWbYlD1S4E7ueaF/vBadUqfRCV1Db9wuLb1tq/U2fFSe+KpUOzXSllZlNfNa65I8vDV2u26ExK1xgwFr96Eqke/uUoP5ZtWJEGkBzzAR8Ehx25Ss82vX5qy/wW7h2HH176ILTtdCD5HgELUf7pYKg6Uq8QsOk4UweKzYNwdit0fOYBab2I4PEyK47ePBAXkXC2mTdoEyXYTzY8mZE5Zy2vvmHse9QlF7qjIH05vECEhRxViBHVjOhfX5peXl+0tTaxvejl5UWNPLQ31FSo02RmXhP4XCVCZFu2r/uESWat9YnW2laxf/uNF6XEny+9Tjrxxme9VKj6WcQQOTaQehSX6qqabeQPwGWJCJ0h50xuZ15g5SVWXj4whDuP0LZlX9Faq99W3LYGP/Mm7hBrzUl7K9KayWQwdSLtvKw48WL+dLrywj/zIig5fPlj/gZtZ7IjSBJRAIQW5uL9QKEzyL4aMIJO37Hp4dPHtMCH75l4Z16kd/i95MQnwT27ouKDMIpN54Rq0eGJ6fz+u5h7Y9h5+dZ1om7RadQnL7UCRxENwRv44FDoM7mdicKuLZ82mh6I0luSebF10pkXkqI1Jps9GNgWBxhqm+Tmy97S3sbepwvdSSz5BfVP4BJ72MJQwyoklxN5/cE8vtT+ghPjOFlgPMSJ8ZnJnPpZAz8mP5EHFurIBj5tk6OV3AOjE8v8VnS9tBOefI0dm2kfvsvP8iV83wDf0b/h3el4a9pyHe/XLyZajdRZr/lyXeRQa4XCYP5n5n46f2FvnVEnI5Ttphf8bKBFj9zJXGZOr1ybL6+b0ga6gW01ZLY12F8FSYTS6csX1vWEOdVAX7TYnLk31drsPNiyLUOgefFnu3i2keQgRhSwix+zj0aQrbljtE49qWvUgW3ZE9vWVPOHn7kFhsYds8Qxg/BeuC++vmxlh/jSh17AJfw1Wj0OIONv7sPU/UR9YXK0TcSfc4jc8MQpcwko1DxIJT4iTp/1hyVTZ9kcVrO4X7aCm2jZQZhHkVG6BYZvjsQ7cc3Ne8MUJ1aoRpxGgG2ztvKt2aIQMHJrex5Wq5wkWNADvmid3jJUjuqxtYuCtXrJ9gWipTZ0N8dglHtT8oac+s0SB4unxdelRQCIuWQdWfwsMJxHdKBsywbxy3jprR6WzMm27KzjqN6etUAkQ6cv4De5Ff3OyZ6+SgzNROYiDsneZdanWuYZ3CuHF9zzvzpO/ruS/ckkdv0PO+ZW+dA/0qur9x3ZI/3Fa4t49v++Cjxn/KzAswJ7BeonBm7Yq9/ZP9rlpn3Ej/r7yL7+Juo7Cvkgz4OfhXfUnux/WQXy88pH+KeX43jtPaI/Pz/uDTri85Yfa+4+88NbUMoQO7uGf8ppBVz914Lueus3/W76yL5m/5R/awV+1r07q8MzAH0bGvoHfGvy36nf+BIV5IvsEeEFj9xy9Wh9jL/Xr7mvz8yGotnDCwz1M8C3ey3EX9eohy3KYub/okpfGBr0A6U8PFv3qkfz+xZePVxaD5nSU5zl+6ZHRmrc4SwbNFeYsh8Y1eh6WrZXzs+hlt/qk9Db0N8VqObBHFf/nhPbc/57/57eW75hBY0+oPuGI9Nce6PmDiNln8AvudeeqR/k2CtjPoCUOvkOIJA+8IHOOLiXR8dszWuuM5aq2UZmfabNfJPTAbvhkq1rd2dfusV/r1/26XmcrCD0PeqJYdVoUJJDHkzqqHsJfEcsHTFl27J9r8EY3+vGkRG+6TQGK3eBGL+DDr9AftVnzEOxuu7DO9D4hoN7YnJ+dDRyNA/P7OSKLd2sT5xf7RZFGAXL14/2blaw/IQOLmO3kvtez9HYZE+Ie144F1Djuk6pARWinoPlHdUPeAWUmy3bUMy9+Md1CD1Kbi/5UM9LCdYKo8sRf+HXQ3bkoe34nSr2pO1bP/bkJ49o2pZD3CH+j0gc0r3VclcezvMhq/o/EHdHy+7MS5o85B1YRdR4cpyeIXURtr6gNTPPaKqafZXZi24li//4jZPQg9qMJHe4lgTt/bOxNlBXWMqyDfwN44qYissCjOqpt7o6c8tLh+y9LmtEkfQGLzWO6PtLt/x2WdYgeSWXgQURRCg1tx2iFzwcIXdLr2oz/V4vUk68sFl+UZP5E03eIUqNJF0mnFrEvATuqvnA6cx7xlfxohrbV+yq/iTEQekG9QCsUeSd/py5cIumnCUvPx0/oOToxEfjDce2bURDxjn3weyPMwmiojN+RghktmVPZPKpaXLFpfIzA+mK96WgA16O8qLq1E/cM8+Vf3QH9rgmJ3hIBp8jTKdKkTSyB01ZmiycCrEasQv7HuDyZL5dNQ/myDvBaKvhyLZsS+yHYWnmJvLpcVfIC0SWnrkNfKBDQqkbYSRsktMZ3vlk8gxD9GOHdGaSKYm5f6Su2S+n/gU5cyJh0iCX2ABJnQ0RvaxFZxOusXBtc9LQmTqjqk4RU/8TMb586bwI7PhFkgQzIWrACAvy4F5xPvOyisl06twZ986MKZAp2H/+Y20v1pcvf2gQt5GvbaVOrW3EIjdsz4Uxa8S8v+DjPE46AXPtoCXbMj6Nb+3zadumjZdubdvUNuTI3KTcQ0SzzXketjXAeZDfZNV5MF8xt2jSkVPXmfiDvRGfW/ziM34HqznIqTPX1LMc7KfYC0f1kpJBY/0jit6AzwTwnQiAPGwrNbCNqOnFTef95dqZ+YmGpjp0+aCHVcdgDkGn3uPALyGnYZXP1hq9Qfq3QAuZJVn2FfHLULEXzcwl9PbSlBedL9uGPrOtPIay5iNBRY2zPwI35RrIXIKIO3U4Y5NetBMXzilrT72zpht+27ZJBK95izaoAsg8bSNKDHglGniE4EgOdCVPrg3dl7YxliwlFcFSUhNrOjbyBzLCnBAmxwZtG5UJpaHjxgnatkLPv9RDfOaj2hciF/LyUOKjWoctBUqDZiqhZDWJ6yHjuOjs+zMIPbhWOvtyL4u21J262NYXrktKRs2HWH7F5ozuCWCujo5WrnvfwpOUjgwhOPBHpuxyKban0VX2srI+5zkbpSakKZFubhEdRiAc5dKsdWmWkbPdooYH/FvKdeiSGTmwlNrYlm1dWhwxDGtw/zoz8Q7SE+ailgofBuXDdvXJ40Rh0l+Aj0XLV0vbbLeh0Qd1ZLZZBDI3EDhTiGU3qMtAnjyCbrJgTgMfAuEtZBxkrAet4+dMEeMvYtuoU7gMwKCokY3EJDdYN0fyHfhIbYLo46F82Ac/6ERv7H7KDn/VH3kXvbcZj4Pshl5+6JNcZOkXMsd4s10s27LfooScYn/Uh0UVVDaiObU+5AKr1m3OhQogC88mBrrRD8KL79mzZuhlfAH5x8e1atF84lmBZwX+LRV4zvN/sQL5NDnMa5ibPziwnuSzAs8K/J0qcHfNztTCDOaf7bjWAAAQAElEQVToTz8ndPCnB34G/FoF1j09/dd035PnI+FH8J7fv4KfLzXfEzfzL7vDPr/wSvD1E9+7+LJ21bsfXyV31CHmjSR8ksgX7eBG9tEAu++tw0duS4bv6o+n8IIj72fQ8XnEz/CJj6PL0LD+tke/ZMZGEPhUwl9T4mFBPVq4OP8U8d5+fsPPAwY8JosAso7QQQ2+4xTbhUqfQdWHPmPbVIgHWvjeWWEXzzY//C4BUnJk9PhAHEMbmwcaeagSLNHgMWGcf9s1d+874z1wgi8kz4UV8FM9/rCr+uz6+YwI9mF1GUcnkYvxwyfrWJu4S12C0I9g79z0gLQVTG4yu8sQYbgLU+/bz7GPlW3ZDrmqftsTT5py0ewrHR+BbTVgLxk9NOeL5aUG8RdIU4aSzUnXluHVH/PPg2HE8RFAzgPF1qy2XR/fxRNspd3ohvEYB+7QiRdZeRHVeTCYfb2wfK0+RplG5h966k3qeu7UEvAwO3Z2rs+rxVXvSnlWBQa6BMhnX/ap4C+ZDcW8vaO1JrvVGujQML/sJSzIhdgcUTG2lTNKNrFuMHih0PX//r+8PP3jBA14YJwH8bZjXqaCjB8bAm7mmID2HOchMGxYrGGiEys6ewrwE+fMCwzensYE2C0mJYv9XA9eLrIesbNRKo3bE655iB+NmdqShhPUGKXED714q5es1HHbmuwgcQZZq9rgJYIUnmVbl4aDjqxeYvEiKzk31qOhY7t0M15Z2dSaPDrzie7ca6nPxWMRg3qHGOguWzmciWLjK74TK9dAensq2VbmQhgt++mL4TrIPbzAdtWv73MJb+UWXnDixWRyXubV44PFqjqF7ARM1cb+uYBbtU36/T+bXl+t+TIIzXpB5tqzcKUoCoqJDeZ+xuMIGItW10Gz3CTbOSEVzWrhGwG6nbdheFeabYUdpE5u6CAY6AUdD6VbJwQ5oJuNhKqRR3QIKG3Ytp1vKfkEMUE93QT2IWzL6Ecn1++EVb7gDxB5csra2U0NXmuzz2+zv76+KnHjMnlkl8RPfAbD5ANKZim6gbdNOJOQDdKObnjemh5BxDVITWwrjRJVDUJnTc/s7SBj27gmtpJRUCulTr0G+2ewB7InoivXeT/dDIq3YqYPtPu2DenSySk1CDbm1jbmFyaITYsutE1OJF486pj+RN5BJgNLrfkC8wLYTTLu6u+gQqcWopWeXTnQqSEz/By2ZfzYFgpKCymG7IzqttbkJrl4qkZqOlOb0xd2dwZwbct7P6vILOeBbteZa+7My15Ki5bUyHVjHVPfkvGys65TXiimv2JgD4jTQYwJpSB07EVRUiPtn6/hRzXrF8wxPsj5jP/TaU/Mkpm/6EWLD9viKJTICGp/YBOSWIkXMnqtam/0LeWoWo29/IP0rhDNnmt7Yr4n1jQxYcv2DcLDuLqbU01MU5cEbSuNKOlugYgDN0hjh7QHYS4wrmMfX+qxj5W+FB6c8LmHlz0VYx8s7TW/Nb7tx7TDD0lS1nEr/mDEjFiJB/phBcsW35VDeMHif0dvzzkeTcOxcz5yv04nf8u3ij+YX5yx/dI98azAswLPCjwr8KsrkA+Xb8H35HO8qfN9Q8FbP0/OswLPCjwr8KACxx8sj/QD1SfrX1qB7IvgL5x+vuAH+TxNH7yfzvFT8X2tTCng2yJfMN/XWxK+L87vojwsyMODt2O+usFMjrGxLRvkyzgIrzBc3f0pX46PqBgrFn304/sCeNEJ/4ljBR7X96jxiLY912vvL3U+rOkjO2U9g4fCx0x7j3XcF0v1G30ts/TsQB5Scs7e+FreMTgA9drfubaOWPyD6kPSnnN6KPwE05729t5TGxs6PXjfhbl+rcu148Y6NubSJ1IL8L79Y8nN+it3iuCx7mOuYS+ocvKe2+wtH8b6oGU9xv6E1I6dJXp9sn1r5vduc58p1GZoN+IBL7hhPhgk/emD5Xpjc5shs7vxMOfPvo4TJLaZ/gTDOpJDYE9+oy/B4RTePWyjEd9X2JbhLl3IOuI/YAbaWtO2vUjoihZ+IXTAHJ31FfXiLUXJ4CGqazR9eDU39udgbgP5RPbuzKdeTvBwevIPdYoudsvP6peebdlXTLngNRC+btq0u8ZdwsTnnYfm2s2cohv54F41SGlUP2WTH7rXPLsstU22C5FDSKaK2IraiBoN5l+1CE+R4YP5JW74sB4fxI59hI5TH2zHmDnED3p0GunzxgiDzOvEyweeuaMXu2A+iB/kQUr1nRqXaEv2rJ32NlC6yY05hreLZeYlkDj5jcnOOhJBNhL2z9pfuFFHadna1rGF33nx10mItMqeEyrJZ1PzBo1nHEUnL0kSL17sJmvTconKpBEOmKWP344gcQrkItoYqcWEbTVy1qHZxpeLYxsakr584NPkFRqubKe7zHMwkVH3Valt1uVP6bl0t9a0beClMUfLTs98omPha8yX62gzZNxZ33EAXPaXmb8Uu03pB/PKukvWaskzyDrggCMJTl+pzdJzmzbpHXtLSeeFW8H//b//0Uv+md3TFw3WusCm29qm1lBobSprNkzJbJP3/Tioe2Ek7pxLfEtZg6G5rl3VorPr13g/ZQ6irtVj3EDGmdeah208ToPoEa3mG/oiQGyjByA1mAduQ8qefM5FU6nqI4wPN6t5zjU6sQ0/SB6SVY3O0J29Eh3IChFeEXVKdqVdp5IVxaxSg4Dc4jd+HuEadxo6ucV3bAGedNQJnRdxnWsudFkx5zP1DhIr/ODMS8PzORUoLdlW21hT+hM3luiK1lh721DixWW/7FV78mzLSONzJA6257wIhHZsA3RIlHRnvE7uoWzL0Bv2L960sd/sBk9q8PqXrvOXk7IfGWp72WRbZrABkf8p90HqmOGgNsk7uWxb0wv6G3NqrcmOlSQ6QlY6qM9eNBI6s/djb1u21dgPOjZ4GaarWDhKXdkG1IXpIbSN2zP5D/3+us0c2oa/mQNimT+xt6EAZtq7kHtOJCTkAXkYj4qSiUNc0QaBKTP3EonUp9iDHu/UZEQvAupkLj9MscoRyugdEf4VsR3l/8zcBlBh4DOI5pbaklPqm3Hql2s9dBC9QDK1bIq+7pqZG2KN5AtS/6iQmWzOO8KLznHvhGdvdE0Unf562FauZTxQn37xHx/aW0NnJ5U8bUuBcMc86XTUz/g9DGo1lg39labwu1HmWv6G5PwxeSsNBjYCyy7cwA1NEDqyhYx/Gva48S3mzyHvzou30+Edx2Ff57PmEu7Pw6/x+vPye3p6VuBZgWcFnhX4lgrwefct6k/df2EFnlP+KRXgZ7v8XAnGQ/yUIE8nzwr8yRXIR8ivxLdMJ19K7/VvePlGtSsk5538ahfdfOEKbpTzTeyG8XYQm/py9lb0l3C4+/Ct+vOhzVdQ2583+B/VrHXMTfwXza/2GL7ve1hfOd5bm/f4j91lfvXwhjkmh6UVfpDxzbUUBojuEbB+ypFYwU9xhhPbykMcyD/nuBQFgppeg5KHP/s4xVezH6TI4lMell7WfOSpJlbJwjz8ChjeHHaTbfkgtwXvLT/+yu8exI5OdHVpg4ePwWJM/Rhw56LL+HoDI1Apzt627IliPzjZhhvQafWhJft2nP2XeIHu2j2P1BT9IDL7ra+S4Sd9HtCezzxUp8bRj32AuI7QpqbS9GPPXjdt8mJ/w35nMHg4euLFwImH+R06Me5Vx75XZ5+aT0y9aWHPuJO3zpHBxz62WcP0cEoh0p61XfLVw+upQd18tM9We4vVTu6dG3sGOn6TRhBTu8GdR2t5GJ1dgn0pTH7OdiyR7fHDC5xaT1GGl5/Rw2rYpM98giikD3r8JH8e7ieP8KRoq1qDDHChIEwbJoRtNWAbGZB1bLZL3jJnaHvKjd6yK1mDs8tEs1129uTbey9hqZK98NIg/x9pQyZa9dCGti3biu96eG/RrKxTUC9bMm9Q80e6DtvyIV/b5WdLPF7E2q7ayrppqRvuhBi4kJySw9bm2oa2XXaW6QO6/WC1Lzkmz6gsjdguuE1uueJkW/m7GPm/cXVo0d/Ie9uaghY9ctngRff19Tflt1CD8GyrIc/8o2s3wQK+hWhMNnN2kVxj6jIvf//7f16JxZg9deIFXtB5kZh/0vlla8R70W+//abfQeJWLGJqb5n3wDa+2eXUmnOu9T1e+MEXfH/58kVfeNm8+jO8yOKqxScF7bsdXmCTF2Mzr5cX8uStte2qefI8n84aXM+2lX0TX+fcb/BbeUmyfUWz0qK3kDiJbWQN3Yxj26lB5UnOpz3nxIxdrjsbX+SbcfQrLrFJV+FZrr7mi32nJokNU6FP3IvjPz7vEV8dX8khNsnvhblvbJrQ8R9++viIbmvWtrH+TTRefHFOLsmtQwTRT5/cbM47Gv0L9X1hn7XWZC+Zio7dglbDp9HNMNdn4lCOlCYsLT84KJ5tShsNCYpTndGztmZFLNopL3Z5eTn2em3kNOVGKmonXnp2ddY9tRz0NyCvBFy8GLGLUOWMbq+9Gu5CckLGsGpDmOQSwKoDVr3QfWENLAtnOSun6BWYw9Y2rpXs06a2eQJ+a4zpo9fcFDvRKlXCp0/sATHz60il2BESn02/vW7aWH/bJcscJyGFFd3yjQA3SRH+rqukzBwr1qB2vf5yRvZZdBGjK5U2zgxFp7TIr3kN2Q67cgsxR6FmjOzHK/5Q6IqDin3URp/1iO9C6CAB0V1HycIDDXvblxyik7pJ1sMWdnAQ2pZ9i8QwOqP23KB2O8gH9jywSaxBHvmLUWfuPfm5hqFwqGuLp+voIyrXT9tYVxa5tU1uLiybyx4e1CqBwCDHAA5qCFjvW5rRIe+BDYpfPWwxjTrNXteWKNfRPRUbYlYe97K34+RT8yKv0BeNgZ8AP0NntYvgSTwr8C+sQC6OJ/Yb8X6z+JZ6/OiWsV03QvvX9F/NLzfD4KuK7yjE9kfwjttPs83HxgM0bvAFxPnvke7xNf/5y6cf4c+yPxPoEfLZG7Bl+UGCD0bm+YjG/JcebFv2r96Fnu0fXgGTf0D34RGdt3i0J4+8chmzEKtXiIUIrqgf6tj4q79Kvo26aj+IE9auUJ8Fh3gr7up3tWf3TgWqfiz49/T5IsSjF35Mz4/q189osR4LX/P7TloHdr4C3GLwtWCYT48bcI9lXySnAp8vHQxz/hDT7s1H5CGD98iKE8Pk062xAK9yDJ+cGEp8qQtCB85veICLDTULjWKFiw6Za/rBN1w+QhQ+ZKkteu319JGl5opyBjtM/CA6wc5m8tSWPHSHmN/AGU2r1psWJgc3lf9VJ7GCyG1zxwD0GR8RnWDxKre48eTYlu05OJxLbx/bb+W2yy61+Ai7i3e7e9t3Fd8R3Ntfx6xpLSD1F/V0sKk58Btvy+6N4I5hu+Ztr74xbhct2IwZbhNJ4SEQzyO2XGusCbcJbDc1bVPE2SZO7S2pQcPiaMB1C4CrQYD3cJHLFxu2EnTDPj4I6yRvZwAAEABJREFUzGheawPeBC51BMFrnGvmqIupbHwDmz4MEK9B7ILQRywfqH54HG20u8/sl9Fat4EwyNyCJa+kMxHkKsQ6iDMQGTD7Ixida22IOkzonRbdiDKPgb5tcdwg8mDgdCHjR1i2kiUQn0H8L4gWP3SXg9T5fOji1li8+Nk4uVlBMTlFb8ShBt6lVQFEN8cgV0XHurG3p4UXn/vZIOiIY7yNMTBDCC3a1IfgON5LQgcShSYOYpXPw/1vRFR+4q800AltOUPQMAogZU/u7EKP4tmu/qpjrpWR4QX2VSdziDT1LrrmBCc9FuEvMGSPIAsBok8nAioteukvoF7aMahb+LEJPZjvCA95p0+4GmvlO0SaoIFrvvExEZ5WNWuOnVFhSPMdpskXHdaxX2rbMG+qWKzjII+V4+qdexEyyRjnGJwClHl5496V75blnNyzrGYCQXlnTg4k2fgQjQf1IYMBHYi8lLyiW5CsGUpQDbmRm3zMPVyywhN9bJ1e0R85QXXY0FA5sudS79CCbYiGTYNoTNw1l1G1iF6mPCKMMvqoXw5SUaY62mRl7JwY2jikz2Fbhohag0qdWo2tljGwoyHZq29q1ES0yVHJwrPhBNL+W3wuP5uxkYun3PyYi/Z1MUlu1Kxh13YdMx9LgiXJvKQYhRMbhXdCUk0eJc1mW3agvSfe1thXXSdi/ZGH9NSwa6hrmlNIiLPYdYAeOSZqlqpvUtusjQfzDd+BbaVZ+Ice46xq7CfMmRL+CZAXA5lmyS6nRpyNmA0OcFPWiCkp01HD946MCauUmTCqwvEzbHgLDd2N/F55IfTbby+8mGpTH9fam41P6EYf2E2p2uCcFxeV/hk7tZrnf/77H7WNFLEZLEL9P6y4iD4qSl6KAwY2AvQ2+iYre7KnCNAKqiYoY2Rvau0Fx5bVZMZi3dkCOlOELxThjF7zi4zMyAb8qcOqxZelvCDNi6TOejZ0GglG19jGb6t9tHG9N4m8RMO01kVMzPEd9Cbjf0O/5oaeWDDvCB3kHpF5MQuGOUu2sbIGyaemLfNJfPz101Dyid/w03tITFI4QKayNazi7/FCBy9u9X8Np884MTo6yaETz7Zaw3ObfUd25gVx5Lq0BGwS9bFe6JkhLFLUINegM8jckkfq0/CXvlcMyY19gnDYmpjX0oDHasDDLbRiF0B3SUsWftBxegaRZRz8wUvw/H+28TV229D1qoc8cw8iDXHZUmMJ86o5MxIBoAmE3nkkmrS1Bs8yvoK2NQW2UVTJUp9A2PU+1AlwPsd+pEz8fCIQuik5R5IrmyVVmmUN7ELHT9CIW3ES12LPARReLL1sm7bNSgoBbDFS4mfsBscg+cBMnMQLOsU4Z9IjSgA9DpUdJmLQO7nGiP0voRM+xZl+h9Ln+tUWeiBlBUz4kHEQTnwwphQIEMLz7DRVYgMkLf4gNxHPslZb+6/qQS3CT32uwP0gX2IJRw1Ex54+BvNArLH7Th+IOOntbZctP0O246KQ/ZLrdowMm4xdFnVwjXd8ngerib6RuHHeoUOzsQNxsXDGIampY5t1CTrCMxjEyBoUGC97c3WLmKIPT+hJFi5k4lZNlFp0rRb+oiNvW1vD6te+ywBLasGZ3OpmYubGTXwAqoPKIA6d0SGOZAlEffWmnnZiNHxFLsmWJdkuiAbJWZdxcgtsKy0+g9Ql6LA78+1yXUsZD+bcUX4DDMOrUiG/HHeM/MWkZHqRP4lnBZ4VeFbgWYFnBZ4VeFbgWYGvVyA/QH6Er3vYNfgBb6f+Hl3yCf4e2Tyz+LkV+Ft5yxefjxLK9XUjH+LLFaedaX//Rk3sN/53vx91+QoY+ffYxu6vhm2ZL5B/RR6rdn9F7PuYPV+WwT0/4+T5NUTv58BsavBpZ9ENPjbI/OaVEt0rwv/Isq6Ld+rykd2NLOEWI/QCPNtqQJ9pB7uvq0/lpH6EeHAS2E0GoSd016a9lF5faa452FN37/QtbdX5mis7jgVb42/x9ZFu4kRefnnSlj5j1Tx5AHuIOWWZk+W9Vss++sWzaHWin0fp4GeOcr7KIwvCDUIPHh6Glix7Qu8022pt6jRoe9K2lWbPPvRbzPm95T/mxP9RkmtlzKJc2DUOL4Bru/ZCbO1J69PtLve9holhz/2a/pG76Cw+YRd515sH72FZ+byKTdJOH+7sk0PAbQhmUggUp0HxigOly1xrkNN0uPvHB3tMmvH0sOErNney5GL7josf1C9MaMc3ffQzJ4YlrnH8WrJ9RZu00qziq1qut4ka3p3KN7w8jMYd1DxC40YsD76kLS8kpqhqE9KcCFvyZtMbjuWcD2MVh3MEkmyrtabtZavfDM0/tdqaZal8t8iBGSduxnZGMDiSa17AnHseYA/Zxi77yLIkmzOHaClVatbR7azZgJf9jhKU6KZimUAmj9YkQceuINY7juhtBPRiXDL6PCuvHDGKNHTm15oVdeOvwMBmrTFgReIFSuzdzju+rhMv4/JCJPl18i3XJIwJ84svl02dIHN7OZ2wO53KT/grp/jIOAjPxiCDBfwSQsvwIkYttEm4QWxtk6FtBNjGV15Q57fWTrxI7bzRsJgTyW6blJfJzluVcjxknwv1G6z5DX7muIvwJmRNbgFeLnEG5b3CjsxKa+TT0C/s/Ni3ZmGOv2hdbTO6YkACcoWYB7RjCPuYV2hElYeEb1tp83qJstSzn1DqLMTkRGMH/NQqo7KMfQDDtmyrFZg7feKJ5iD5VG9idHV8hb+1Fq6WLsnVePpx+TS2BSQ5qARqnPEhY0qf6yZozXp5edEGWttQxz8vUfLytPNiv/aH4MWwelRykK9t2c5IEDmUFr8EDEl3rUqfztCbNva1JyV080pHJbddPVnD5xwFzdw7NUeo1hqd4Yr60KETUcKMnGCZ+VmGkk5cI+d9v4YxULanrPSg7enTtmyAvYx2QJf1DLIenSKFJiySeUSNbOfgwTl2WTvb2l6aXramlhiSYCmkOXEoLb7js8YhAEdE6FvRjb/BXC6IkQx7cEbHoaUvp1Fgq1JTlbwc3Z3s2Nwy7Ssvc+7Ut8KMW73i7Sw7NpnfJts7lw6lQRKj+lsHW+3DhlKO2Bhbya2pUQTr2mK/RrhaZPW9dyXHDKJnHy2FT1+gvaV+KUx8xeZ8Pim/EZ81s9En/q5K8YZcg5ypb4yoaOyD2EecfqHGnOzYFCHbasAOLyjXxbebbOQNPr0+2RIvqjZ2IcCoenN9kaft8kskJF8/MEWJOWIuWW8aPjPn4kOPHTXm9MAC7joitcxcw4lt+neB7yWLbtYm6xYsfvW8wG7bWf/P//O7WjGep2cFnhV4VuBZgWcFUgHn9IvxUYyPZL84raf7f0sFssmCf8t8n/P8u1RgkMgC5JvjI9kb5e9m5Ef/YDpYMdNPzq8/5wtKsL6shE7U5DD4amJvGcp8yXsDX6/d2L+HclCnq34NOdmTV76h0+fLUpDvq9ofHKBax5JHZvnCK+IXnZJLkNhHhHfEURZ6yR6n9ddw8/Ana1y58WU1a/bzMpnr8a3+GuseHO0ueSbHfQ+Mni/5SC7jSXfGj3D09/+zdyaKjePKko0A5eq7zJv5/z99tywCcyJBSLTKdlX1djfBDCKROxIgZZHt6l9N50LAf+1Dckntkqtt2RPhfYbof4aPcsvanBE9e8a0neEbnGNESnVKHh9FvHPK9GzLkTG/z3TFg9eo/SziM/g5u2QWfGuVa6vgptY22U22AY+MMGEa9bxn9h2635y4dOcwOY0ROZVCeXwDZBrCs1Ztp2XixAZ5bNgf83rK+B5r6a5++keOTXiD2D0PKgN4DMl1+Y0vaGT1oI+HuR2M6BXiR2LawJKCWYfoxG8wsK8eG3Mvty03ow5EW93Rw5HtGzKOv0FyAx+y1ForKAOtxrWJfMaauUcSm6BX7uF32Y7ohsiDXEO25UNi4xN6ANuyDXU/YgNTBanWiK4O21p80QZrRPdwoCNikPeDQLCV1thf6e3oSrYL7IBjrVgj7Af1sVP/YOrAQs25dejDlskhbNsmWQpG/LFu6XW0iIiE2BOsgUHbNrVtk1nTjAtu6ADWW1yz8TPK3+GMrnjEgazDFnkSAV4n8ZLnfou98Ral8HfW8YwrD6F3XpgVj37aMSlLNifNZlsteVWenrLReOnRlZceNnLmo6OZ3J2/MgLNv2j0i/bden0d9GI88e6ySjUXnrGiN8TU4czDnrHJEH7H165R84VGMXO5Xl/hoWFs6CgJYwk1dQY7LxTzEil7PePwhW7D97Y15mm1Yy62ZU+EFf+xTd/3LkLKkjbWMC+Zt411YxxfdOUr/QKu0BX+yadyG0oOkcfGdsjC0MC3y0cjuM1eJOB60TnnLcG+QbRY5cXCXvl1jXEFeMMWl2hImXvmUANOlEW6h9Z133k5gQ2CDoak7MHQyzbrjgiXo9Yhdakxyp2Fjf+8FHvlpdjiD4jwe3LB5zrCj+/0i9eaNedm/A8xe2rR9de/bPqf//NFL5euMf4Bnzwxiv7YX5WYnZdxTFK1GnUNZF0Z4dDodvIb8IUGQ9kGDdIFe5NBaxdtrG18Zw2YrLJfkmc0UZZt0NC7ZCgGSotOMsu85rgzj2uhM/9eOUSiZULK6HCNduQDuY4WX+G5NXRdXGZffU62ZerVTA8kq3lTI3+3gwffkuILEspFx++MFWmAiCN6ih/s27ZJaqUPC1qyrbRpK6U+2Xepf5D9EV5rmzbsA7sxf7NGYq4DCJ8NN2BItgstMVt4AzmgFsknmNfdwLaDHXlXtZttw0crVk6xGVm0DMAYA5uJmjuyTs2zLyPbtqYL+drWaiE7OexcUzv3D3FvbXLublSFusDDrRRFMSc2ipmDbc1eaoxbQ3gc0e9ZZ4iB7+wTSlC5ccKVqVXXfu0MR9Vw4Dc5SpYt+HpoMBcnzkLTE4JaSYQpG1gidNGxWDjU091g8n4DAjuzdpORceArHgHHTpDpL2dVnrbprdVQ09baTAhm5pQaQHJYqXF4qQmMOjKHhTBsn3yyP3Fq8pLCb7LZ3+QSH/EVWNLG2jZiXy4vyj9Vnz7rvfioMJ9eyJ7IGtkuf/bsw4u/6C7YU2Z7scpH9ALbNV4+oxR+EHoh45VzZ18u7FkwfJAIh5Xa2/QHYm87XSGUnTpMhBnf6d/gbANt8YPdG51jEPtc4zX/5APfbAB7xrj38bEwZajeDhsZI8c2yJgeVh1zndntXJuZ9xvUNdjZI3ONWPaykazHZlu2b2w7tItn+8bPhVBzI3D6+LRdenclKH4pYRW1+aq//+1FlzZqxyF5Hs8KPCvwrMCzAv/1FbDUf6QI6H2o9pnsMEoMfg89RqcO28hOnCf5rMCzAs8K/NtXIL+YF7jH5flN4TSrkjEu/qHD8A85brHwXvQRb8bOHXgBhU+Oqf+Jwgeis13iL7XQS5Z+8c99dM7j9+joBHfZ29Gd/6R+bQUGD3R+2jZfUn/a6ERakB0AABAASURBVEcM2MA/ovaJTu0Q3KTvzC1XQOiJOdtJC+nCt/zYfRLmJjr7ujG/Q5RNcjzwrnpqDCJbDwTKDkb1p972tw8KkJ8mOCcaXhAH6Q9k+IhDNO0iDOPobeLlYUmDCXKN5/fAICqPkNH76SNellHoYI4Jr2CO3jtH94z3dCYvJY6vYHLO5/igBLM7C97Q2T0BmvBDTawkz77jKkitgtAY1ZFcghq8d4rwjQFKa0xvW+efPFRC41sefjgQk2cIlDCVebgEOY/wg4zwnW7Cs3vnbBsffkdyZ5WUE6rohm96h6h8injn9CYF5A0Htm+2sBReevstP7yFpZPx2Wf49rSzZ7940X0f8RB8K839I9dFEKk52TlDcESe+9OUf+sj/HAD1JmnbvPL+I5ojJLf3EPYllEaPCTdeRmVh76hYSkPPfMAOrAt+47cM9gVqBnMw3bYc3A6z/vSKE7onRdtV17ohi5m7acpz/jGP1gZB3FuuS4f20p+tmMC17KbDJLv1jYFjXEpcLpcLrq8XOTWZEd/goGCDm+XlH+ysv5K7HXXlReMa3sj+ubwiYO5Mk782hOHrHKHTh9cqfPr67X28THFolP7+md5eZicB9cZ7zxEzkP2TCO6nRcFV3K6UsOMbfNy4EUbLwu2rRFF+vr1ygvs+XLZJiPAuWSVF85csGxra61624pcp5a5J+fEisyeNrbVGqCHI1m0OtFnibDgqAGn+OjssU7+QfmFHhieX2q01lgjHljz0sO2bCvrxrJBq1rmfqWGHX8DH7NOvGCDtq0otqNXtVHnnGzPOaImWvLKPo6v+LxS1+wzRHUsS7vVOKdlE7ptrer/wt4a9TRlx/+Y2Aaypr/+7QtzyAvFqwhf9X55+UWNuSZu8h+s+aAototf+Ys6wqNTDG3T3fOwm2wrfgJ70rZrP/Xy2SV3zb9Ejr/OC4mrtu1CjssfvWhM1qbXtE8+CZ8+3G3bZBOTQafWqZNtuQHDxL50McowOcGNmnKfksLVm2ZbdlN07dCBZKe3yBh0gHMFkA9HxURm6tmwizi8vADa130G09biT8x/15X9Uzrsoc7Lq9C2NRjvXHNX9sHOy9LMs3djM3R9fVX2atuoAb4qHn3+zeJOjeNjUPPEv2OIctSw9w7d1YgjWba1xZfxBz1QtCffnr0+adGXyBk7DlUbOQ9l7mPsymd15n25WC9fNvbjpq01OWoPiL/42XmRe2X+yTfYud/kZXb6uI/t1hq+LuBF27YpbbAGI/uCgSsCZ4s5w3jniC9MVC/NqHXGyeFKvNfcw8CVXHpkCFmWusLimvLcPIYOFiM+gozdrIAyy1bV3nJEJDa7N+dDtHgZtviAEZruzZF9HeD4xh+1zuIlqmruK5fMdSnZTa01Cad2TkXqsdmWfUfks147/rOfUnXiRADst7pZT9jkQQFDnJC8FsIOnf4R9uGzBA9+GHLU1FbfCbro9GX2zsnGb2qbHrSil+KjpZfgwz75L0QpNBOv3DJ+hBMvcKPG7SSmpszhxHiXjP87ojLw4xvC+VlQhpuJ7Rt9JhLzPL7TmUMQTq79K589Fz574qdrSSJ94r+kAs9pPivwrMB/dgX4/VSf4b3Zl/57Anj5oGhD+b22PjTy63fpW9/GedSPHbx11C9Ha4D9IsvfGjz0eR7wBg/y5/BZgc8rkI12xufaT+mzAr9nBbgFKve94NFvyWBGFkD+AUfdwfHbNLiDJ84ZCDj6AbrjyBeLkS/wIL35ciSQPli5172byyt9/B7mty737jVYchsDmHb6ldfKE8HDsWI9sGt49p9Z5AHXW6DGAxk+rSC+PZJBfKRf0sxv0ekz/9QjdPAoD++/AXwVVn2hZ0/8zHwtfljrBn7G7n3dtU9WH60znV1wRnbPGkf3LSLNvoyGyM/e5BPy0qAxnjCXwEIrWrTyQS/n9Ba1t1BYfWK9QdQPu6ML5w0wV2zeMM8DHlAMHjRlbXgMVGu0a1RfPOSPffwV8FP+jz45vAHCyh15+AzxLJUtjDd9sxpFgM1ZIgHVQxf2S66fvEwhFfVjHJ7iENUyiOEiluPI3qHzbHVw04m/gKXTW5CJAxU/OhNUaASVGukN0IUqMECfefiAVmz6UfFWwqo2fapiiJY6h2cLXuIH51hD0WkoBKGD0GeEt0DoSsP24dNabYzMBaSmYPFXv+aRvsBeNhArJVmzpW+TfO9M3CF+Eqv+T2TsLh4oS720jWm9VIgeyQ6g8o9gakhj0mNQvxz0HCX93il6hBZbHDBXBuWHnGzLviO+bKdT6pka1oCTvR6QDz3yEbMP3vLDC6IbX/GauAvhL3r1nT1Sc2W+rjrHKl5AfQ7Rc9h3PjOikhTlxI+/PNxNv+Shg36bPwbCT9uYj9RZjnVtxb2RGZXkHpgQgxx666wiawhjgHy5G/C1SbbV8Oc218uOB1VtKjY1X/ms/spe2MlpzyywSwmCbINAR5se52Cgjyvlszoh8nJi9rASMgMWfgDR3MIkj2OP23O8+M2tckdVVR+KkXuiFL2JQTJ5cSHaIPigHoJn1ikQa8b7BV2JUS9N8JEXDleYr7x8+MpL4NQX83lg7wP1HVmJI9mzR6QbIDKXQKfWqNd22bBpTI6siB2dIGrpBzlKVl5+bi/8vkTQzgqu+qffiZQ++nlBilt18r/ycsu2bOu9Fi6R1WTZoElts2K/1ka0Qf47L2P69VUb8VGp3qx5gBn2KJEr79DmSzJq9o9/XHkBJWSb8MwcW8l2apraBjt6e97oYGsCXy5N2zaRl1UbwbZtg7fJ0FfCqE13mfOau9FpNqKAaOhhwbhli2tzU/ygIvOTejbicSi8bWtqbVOa7drzLAdDqzkvSQlqppC9q/Rj6lTuxWCcjLpsyzheQFtGZcP/3375u2z8M2+z55obuV0UOuuX/yAga2ejg5xl5CU+fjsOcrAY0YtPKV7JS0ejhiwTeczcsmbX/ZWaXxVVOz5H7Y34CBKLUglRIfRgjoSRxX4jB2krOtdpa5ZYd7EHr7xUTT+gmYZaa+hFrsrBrMlAP/eDwMhLB56N3mjkYnSDaZO4wktPXUXLvQkkJzTksiUOfcbhLwh/9sw1+1CZjNCFN3AcJP63iA2xOFKPjnF0BxsgfeYdhO7wOr5SW5f/oY2XqrkHlowFiyyIvm3ZQcP7/cAF8x7ImMUIRo2vvHCNbTTt1GXyJUvAbrINmtISI+jkHLvB2k2+qO0O2dGly0HChAo14dkNkikwt+oZx9eVzZQ+axFElrkjLsO2bWqbxbKqbVLqOtb80zMXHa3sy39nnl2dz43Bfh3wRG/Wc2tNDX/ThLmzdp1Bp8922Hfzwl66MrhyI9i5j7xFZ693xWdhDA2AizoomwZUwAWn/N7yLTp8Vc02W5tc9w9Kp/gUvMC2TM5JP2tvMwai2Z5xiJ3Pkole90KWiRfdUvaKjDLXUvxsqSXzX71tufaty+6Vz5/sjSv39DWnrTWFDmz0cdfo6WQzBpEFkKU712/WJfz3YE9b23FVsCeNZc0t+TO9kq1T6hoQXIE9bUT7Jg6Fq89NDFafe8ROPeaupUYUPbyALVL5lx9say3w+3gM9v8gsYUka5t0mkLHrlB6HZ8Af5Il9pmpefpBwEHg2WPaEcs5fYMVK32ENrFCfIPYm5j4Y97RM/EGdGxJE4uu3GvQgEZAPVRgeD5Qto2uz1zoe2zjeOPe+be/v+iFexTllJnjXUPP9qzAswL/BRV4TvFZgU8rwOfdt/J8/izumV68x/5R53F86Hd6Plt1jnmmEd+OfLwt3JhP4lmBZwWeFfg3qsD5/hY6OKef8cKZ/0fSuT3nPhzUQ+BbMO7QfHG4DSFKlx4J52+PyL/lvs95b55n+9DB2To5nsff0HxIRCe4yz7K9q6B2X3wpG4VyBf922ARfKF8XJcl+tfsfyzbfPnmMcBtCmt/fmYdm5sBm+hxpy05Ir503zTfEhGeOZ8EPItCB8u0aNamniyEGUZ8f4DkFlRiSwc727INNY9QwRwdZxixDQ7Od7vSJb/UOHXai5ZG42EICK+A77fXLzqZyxEBs2OKKB68WxeWUQ5Ej+Cuz4DDPJgJIN85kkHs0r8jhhV/dN8ci2/x42/EP8ww+UW5ndYg42DtyTf1SbpBFH4FbMs+0HzzYOiFMK2HH2zCFw+msrZr/uHZTvcD4A5D7rE949Fwytg54+N1Odskn/P4+/Qn+Sb4yYE9de3Zn0QfkA96+UwNTtor36wr5ShJZw8PUANO0cn6Q9aRSpzHg/UJT9n3o1QES/Ytvj5rNtdhFOjb1srOnraDuu88dM5fveWvUoM8hN5PD/enaUuH7exrcD6Rlz19Nh5co8hhtey14qPAfqo5MA/bJYfkmo8MSdZjkjJ2otnoQTc3QSkPdzsvH5Lj6+uVl2cTGaMu2+kK9p2O2xH/SLIWncA7yLPh4MoLu/xTxrDQOB8un/bs4yMvO67U51YrnvoPcoqVPfVsehg2PfnH7po6g9A2a3LkI6PIkRypgow+w3l4CmMT+6+vgzl3hf7ywoNfsF4qVK0bZtNE8dsY2xaHGn6tROCkUOkPMMxL08t20bY1NQwmmiDnGP6FF9ovLxs622E4OxsHkMmTTnkRcQMFjq/wg9ZELiq/MWvN+KMeklJGSqsgvrLuL8zx5cXk0LDxDa01eLqN7aZ7G/gCedsAM3HiI75sw5HiPwRuFF+TG87E27FluwTR3zZXzqHtyReN8uh//udv+N51vf5DQpQH/sGKl2UPdl6wZh179o/uLXo7L8GC7PXIQwd52bSzhybNXYHYWa+XF2qxSRsv2GsdL7x0Rhb7fd/ZM6+FxEukxBi12eeuCy9orIXdlLXbj/yKj6/wjVyWbBOLgJp1jL9X8vp65YU0/U7Mwb1lMNHB+qdHE+3jwEco2+XLLF2g2z1ClV3yxwX1jDYg3cmDYDiP+GjlZ9uaWgs9+9Y2xp5qnJNH7CG1UaOXly/Kntiy77G7bBtjrgFkzQ2fYh2ver1+1df9H7qOK7Xp5HOOH2+P4DqlDlc28n7UcacmnbWutbvVhHkywciCyDsy29rIxZWDZU+oGnQrQibnvOxUfe6wH6p+Uya58qxMOXEobeA//ULxbTWQ63vun03l2ro148+Oz+TcedHZqUVZ11qltkyFmMljmkUaPmbF6LzU7dnb1Ebk2gjSGp7dJA5C6HBGjzUOk2+QukQWf+UMcXqXfShpxbENfYfetOR3GB98wtR8MnROCwxsThWjlc98NhcOHZuaQA+Si58FhtRiKNfr69d5/X39+rWuw3x2vK7PL66Zzo2v197YsekVJ7XJ3sx6ZC8Qoo7b/GuUMt3nQqbFjc5CMT442a5YEdvW1jZt7Ltty/VjrVY1Tg2Awg6g1+/4gl666aOf/l1QoOR2k93GmUdVsURvdIpznNCnSJk4JUafMeeioxE6/RmD+mYdco2NY/8nWvm5TSguh+xKxNdWAAAQAElEQVRM7mQ9oAuciMWodGxXn/EdhlyAfO+Ij4CM3xN/xovnKd+V/+fv3/7G7wC8/CWzyWZjtkk9z88KPCvwrMCzAv/5FfjXnOHtQ+lfM71nVv+xFcivScF/7ASfE/s3rECe+QY/nvqP/Sqf+2xQ3yeKmBFOZIkm948/264vRjb9+YshCfFMqBLIl7uFPGwKnb6EnGxsPwDiD4/4iTBf8uIvaPgJNgSBmyWOfFGMvs1As8VuUn/cOfGDxDojvDPOstBL9lsyy3wLfAnOd9DQ8WcKYpvv8dbPNtuy7/hxe6N6BsM/4Kg5Mt8fcZ390tmksVk42y3e6jtFZFuL791ntXfpNdNGrQLbyprGV/mJLxBewchB6bZGjdvNb/bDh8BHfN6UH4j4C8IuvQf98M6IXmD73f0R3eTfqXFo0WxzFjnPhyqLr6MRUpRZ4RcO29CHyne76AbfVSyF1C45pS/GN6fBIs6cknPQyS8YNQ/b9K2wjMeYepzh6936LN30dktXenbuRjUkzlDnIdV5PrZleyq8dx7T1xLZLn179WK80OQGH+jUbAZ1oj8f8Ib4oSADkCC+oqzqbR56pl4UYIBHuWgDu6DzYDP9BAVDlv0ysBulkziTj+jdY6C7bN5VODEbuWUYm4H/0Lar5qLZcx6dN4Hj8GtbRvbeEZ3FX/TqF3/19vRi03N04jO76bti9VI9zza+RvY/9Y4w67TkxccufKlJbviy0sruJgtnYr64sGwXI3p5cZT9Fcboc0+HH6AY9g3RS87pbatx79Gp2eQA/8SSGNums9IglTxCBxY/MM0g6wNZ8sTIC4HAtmyjoept0ydWgyEavUD45JS8+jF/O7oTynURYJEjcxzUN3yWg0u1sV2bnL//Yi7hi738lZer/+ChfOloNkeemLKSt+hFLNFsc8YdOWS9bCs55eG5jX/GOrWpM/l2bBvGktW49ql41oXtUbmKVjr0HLGlUz3AJl5eVG28bbzwwq/ZohwF0ZYZaviFkQO/PS+jePGy80Jqr2uSmIfjrW3atiY7eZHWwY9p/GQYUYCrlEtqVmA7asTq5NCKzqnqjrE95fMcyQSiIiLmvZBSd0pAT14QHqqcts34RhWD+LRdeYbO+leP/sABKhqcArQwmgcs+MKfYTTo6XPnxT+m8N4edvQkM8fyZROzFeBKcvmwrbRBPUW+qOvLRfp//++veiFv96/Kn/iZ/Ze/hLu0TQ2l+AxiWyDBwR7UsW9H5kJiA3Awf2oyhmwfEPFHTmWe07ZtyKDQ2XnZ2FqrMRZJDX3JEjXYeNm182JzL7+wVILEBoltiTwbupfqO0l05jiSA8qJ1Yx/6DgezC86iLGUbBd29lrxkUvoW7RRMoj7UXO3mrebrFQlcsxb/GkzGNdk0svzx1LmGiS/XrFKQaSR9MDAz6jrpzOX+RI28+/auS4G9bZdfrJGG7RZJ9vCOAeI/IJPeAp7aO2/2MOBq0NuWVLqtPFyObnFlW2V3/Ld8Dl95Hrs5DAo4ESuMhxw2NicMPA84A/Wt0NLqWvqtpECNLIcRrZzYeGy8sQFpdvBUNYrYxt9ILGfJeU/VGiVm6rFdqFDBKPyjHigr4JK1um6JCJbopMdQtVGzgwHughUNUksLoy2dbVtAMnw9E5rxhi+PXvIh2OIpSWHxb7r2Xc60uSQGlCMDBXpS9vU2P82owBJutSjci22Zb8FDOo+iBtAdsAcuQTJh8HhJzETLzmKz57mpq0FWzRw48Lg9xLJOrfY2lbV/xCEd8dkVp74rD1OoPTRmdJ5zjiYo/s5vCA24YYO7Le5RBYMTq1ZJTaD47Ct+mF+fkBU+ujMox/1Ggfd6eOR2nH9DnQGNaw1itGB5U/EmPI+/TDXEVDgx9jj8GUb5wMNUL4P25KzTohtT38lR49cnDkGbnL1Jvx7QG4fmdLN6UC8PTq+g3AH9Kj4xIIOb8F2xdnoF5qHrF2XS9df/3r8s89Dgs3e1YSe7VmBZwWeFXhW4L+rAn6Y7uP4QcwnyZ3zPd1oPuo8jqPzk+Cziw9k3fCT5k/1VOCJZwWeFfjTKrDuWX9awE8CJZcSv3MvPrPOdOk/nB7l4/HLyIP+bx3alj3RTv1Hfn0IVn8Mf6hbNeK7HF8yf8jkP17JTiWDf/5Us9WCf0Ym2RtnzByoC/WxXXt08o7zoYzkYHy/y7U0svkO1cPFfNBw4h/i73b1EKKRwQf43i9TefiwkFweA9r4Bo98Eub6+dYi85u/wU0L25PIGfXTKJwbEEHPMwRH6ADyh47o5sEJD28O/XPog3Xq3maSvLPvJuLrpPqGnLL4Xoh42veqSeoZ3mdY+vE2dOSSB9+H0cGp0VpjJWBx7qfsJZ4ZsRzM/T71u8JBZV4h0yd26IX4WHRCJN5tzL6aNBkNyfzkrHea7YO7+mN46nBxGn1LRh6cJcl3IXzbM4v0Bxr9kqV/hI0NWHzbWjaqdo+aWMU6nbKmQWSrP4khqT/FHSxG6jmKPvnMtZ0h4ED/fpDZfVDUXaOZB4nMFne1t0rMaflfuazx6lGpoyefGNfo25Mb/qlF9dCpSR4cn2GTYfIAlY+5wsvv3HAmP9tvnCdkctnzF16A6tzkHWFk6YPM1o2HrdysbMv2TVdFms7FG4lLLWMTRlTtKWv0tpXcbcu20srmiJkx2c/ufEbV9mHblPaPr1d9zUvgI9jAR/gBKaQDGCqQbBdEa8340rvNtqqO6NiWFOjUjoAnTkPvDVqT7Qnom6olnn3zQm+Azss9xuQ9qFse5l/rpS8vfuChWmYDuiPPP0XemVjHQf6CM7pX3lxM+cBvx+dV19cdukzfnFbWS98yLzU26jBfbokWGZ06MQnJfUuF63Xo9bVrr5dUA172VjzihXmuNY0tpuyU2EVvAoMw6GITrdhJmEpyHYmXODv7kSnqseGJ+Du59fKv2OloOEruQTizPjvxdGhhTWK59kXLw3kSUuJ8ebH+5/9+Yc074ys2yZGaMEWrKe1y+aKX4y9QL5eLbHKOANiusW3VvtF9bEMzFq1qSg6q8eTvrPeVl5o769jyUquZNWm1Jo19YyeP5NVlG//Y0YuWLu4yZ9tq2NqmRr32wSvXhg3f+KBinQL3GEjlS2nIJTO3F15UvIREk/nn6Ko287CWrWIDUCm5OdvGDqIOODng2RDF01FXafkLe5DTuOXUDteufsql7Pdr1WmuzaEe8V3GXKMTX42Yax2+vLwofz1su/Tvp5mvTY/DOZdROTKs/q57ohBa/GBnG8G06VyX45jLQAcBB745z8OyG+sXwEc/L5Ij83FKDvGTceawbZs2Xkhnv6Vm8Zv9m7ltrcmOpsj1jriaiDehQzx0868FpBb1V6ovl8rDnva2GRvdiaRfsSCmFwmhWotcqjdYstK2zXIL9TlsK3OgU9r038l91o8ZhC0bfzJ0ADc5VK0698rB3h5iiC8psVE8fEip3TXXEgidGJEvuKUWlr0gmdxtQ3DQG8bUQyDJNpBysl39ZdsYujDY9Sy70hJvIWPnRP6zQ/NWzHCk1KMo/HoS0yc28RNWrrkgY9slDz8ILyCFDJW9EdTgOGUcOOOKD0UfXtmGj990GQ8msxCe7RkTG8MY5LZqW3kRPL3gj5PtojGpw3b5se99bCJcuukzPgNtFbC78aF9G9wJsz/vozs1KrfU/4679C1lN9l377ZvY9so+zZmwBROPhOn59oOwt+1XXbd//KXIsbohHain+SzAs8KPCvwUxV47+Z25v2Us38hZe6j+gx/Wqp56PMr0LjXF/iAzK/fj8jv1m/md5pQ/guh07DIN/rF+fz0Rt/8cnRSP/vnM4sPMRVik/9+M79gVX+y+agEJ5U/hDzn92voPySp39Hp+Vr9I+jfmur3cvq+fzafgu9pRueMpc+FxDXEDoVxphlymF/6PgMqv+vxGEs1t3Pen9Pf6uvfur23P/KFgEcv+gzROdt+VISls+SP48V/7Ne9VeyPIPevpZP7n23Zd0THnuOm2dteJtwf8wt99t9k2WgBqcEI6KAn37InGjouII8aQCRt7OiWO27HN3fbsSt/eRDkg2+Q8MgkBgbgHlmyRCRN/d1qvcn0Qf1X0dHHtuxLk08fcphW6CJfdHSCWg9u/PliqPQjEYec+olcwTryuRa6ZPia9vnSM6Ejl/RCfkZ0F8IfcUSM9AUT6wxyyeVvZm072p8iOT0CU1y8Xb9PnTwIa8/FQ9XkrTD1KiArvdWTd/FZ4hFkPc8IL1j63/SZK2vlRsCmTN3Qo3ykUrBPh23ZvnFs1/hNTmPW4Myzp5792Cdmw98EpuxThseRB6cFBNk7C1M8bcTeowzZTh8iOoHRNXulcWHYmySKcwLT1jDXSkHQxGjoHXtH9DJmHEhkStSYUxC2zbmxP+lQEeIJ8k897EMQIeSSr3llHP9Z07pGo3dC5Vf+McaXoYOlYlv2HTf+g17xzfwgEvMMZl8VwZGEjs2pApvhRCaV/dbhjBPkJoNGbTdqvKlxbpxVyP+jKgtcdRvhDZkFTm0CzciSLAHjK9B77cgpeUjUfBJabRxjSr9Y9NNvRKnxHVJ4wo9o05bc2AckCGcdlo+c4vctBkoB3XGsdT2GanYhPiQT1OrcQztz6ZhGf/JXzawLDxTd0NVsuJDqhHlsd9G492I/kpDMXA598h9MbMAPUBRkOozR4VoY+AgkfBx0xkF4QdHkaHTM2oYX3H0SXJKzsFrNjLfCjUPettWAaHZ0DKXi2UbfRS8d0R7jzPHUtY3G/bDn2Hb5st/20bSdDhiddquFHXoiMwpQQh6e6Wdts2ZVE4TJZYIrZ3Q4qGGYOs81taqXuWzwIXwBU2tT03yubsdVsq6bhrwVb4PacGis2+3qSJC6luAMPtMHcbOXO0GDnZ4UpMTgc1Kss4iFGutv9UqzSdQBNh3+mbud3sUXzcVrsuExzpF1SQxCqHJgcsafcdTGhu6GGrmSQHTEDHz4CT3QG+Q1Il89gwEEz7bEEdgQOejpJJiDWIP5jPKTmvN5gx8xFs22bEMJlrVj8Pg7IlYKTO2EfKRnEtm/pCpS1uC+76wB+/3KS8mvX3f9g5eeV16iXSlgJ9dxILQwHOh2S2qWmpR/2juxUYM5j2YrkCxj04hh7DLWUvRQa1ZkzTiCsqP/gLwkAKLZ1s0eP50cV657/lITcUev8kF34F/EHaB6YvBOVJnLlVOBee95Gdvnnhmrr1rDw198rjowrCMxOslkTZM+pVTmk5dM4UWpPxglTl5Q5gX0NflGHkVZSXWztTHX9JRHaTs6TFXxWQgT2EyWXtiq2lBYLJ3y/3fOP7f6lRf7rzCYntoFfco8+KUzU0vuVwSdQZfZQ9JrH2U7hGLbilfXXOqcf84VDArYsEmOyVnqRO94wJb9g6r+8te/6Msvm8R+S5xah9FR7er9CjrzEc3YARL3sUeMU7cmN6ltrj7/T1OlWap5jLjCH3nEmmy/BgAAEABJREFUbep6ZZ5RmRiyXbW8XDb6C/Gswdo2+EqzSscuQlYjL0mjFa68qB+EaG6KDxPLyIyPzp5Jn3ELDxmloxKmZoMcN5l17JJ2fnKNhA6GrT6iZ2p9LdQ/IQ2vk4N5URm52qZhcsKHGjnSt40xSWVfZe+zNWpOO+s4On7p2VYa+BJ5XS6/MPcXtcaLSrAF+M98NuqCorJG8pDjW2IPXHnp3RV/rapixEMd/8Jn0LQpvkRvN5EoluSbuOglh94HPhBhM/NBhcOWbB+AlrVa9veOcfog/MRlWso4vwaQKeGawsv+vSaOml5hcOvS17y0HF1VI3Jzaueh1rAEjXQJr967yFBGbsNk9RIvcTo+U9OdvT6gG0a2tW1NWQOjzlA4yCF7k515NBl/G8h9NrYLojYmzzFEbCJTp9EbdMYTkdk+fKmaPcfxe4NLVKeBX0omdxWE3wavxsRKzxZEhhE6A/lOrXqBuLDZ6lW/1DKIv+ip1k40lFIH/LXKBxZHakFpVH/FjErmDJuDQZ0ts0cGdjpa1bfGVrpo2E0Z9E6Cgk+OySFIHsVOLvBFDY2+8duq7psk89OQbPQB/hgN6hBMe1VLfKE1QdjBWoCqETHWnEdsiVfxs/HwpwBeahz96iXZ5DyYDdjVNa/3QS8CNORNDXHDZ4MlaukAGjZDdJEN5rXL2DXcm3uJ0YhFYCTpt+KZuSv5HBgjtVNdJyjceuOz0CxxiFxtTzn55joRLfuUTo4ehB3lEPjENaoMGnaMk7Qin37GFCLngH0zdZMPIKnDtgxl5yzZ04do8VN1yTowzmHm1bzXX/5umTobpSxdSVArFVqUn3hW4FmBZwWeFXhW4J9ZgfnRdM/gcXyXPKlnBZ4VeFbgWYEfqcDpe8ZJ/Tt31++IT474cvMTymfDH6TNl6v38IPmv0otX+yCX2X8H2bEd81/mRnli3fw4wnla+9nuHuK1n30SN33eL5wn6W1NzG2OUVwqGYUtMWP7DuI79p3MTzhxv+OvZbNoWdbdiD6M8KzPmoVjxvHuecZwlQ/meG6/E7B/Ywp94X7+E7FOJgce9IVh4c7k/t4Pgp6Y0+b2/BD4lu9tXcGD0i+NZv6g+QXpk4etnTmwxOdyWDOrZBhdFcf+ozwA1zWA6slCy8IPwh9xppx9M/89+nkvbAsp2bs15wnZ55nzMGcpn70IkkfhP41sJPHtHz0Y99lU+P3OSdO8HaeZn3eYkXL3KOfcfpAmro62koV7sE5dTiYNpr1o4SdvRveGSeLIs+y5BpMgdgbobLPcMYhHmw6T4nJS4yvvKjZ82AdWuEdKJ0kWzkd+7N0dGusMi7mOczkQeIh6cYtdjGOU+5p0bOpQAPpkUFJoS216ud1EFqrJRdSMeP4kEJJJFHxRgiG92POO/e90if/0qHvPIUu3qFsWzb6+OjUI5gv7V55AXPVOPSXTfog5va0tZ1hIbKFYpxkNT5OtpmvJExtK/Wxm9Lyl475y6+sZ3ytPrIgaq0Ze+w8IVpypavDdvXrZDPmyDg+04vx1pps5l81zj2JIiG0XXx79WIcWGnJiZJJGQbJp5CH01Qbf0pDlnjX2m88lj/4iRIfQdQ2nioHtmUf+aAU24kuliKq78KOnbCduPCidflrmSMQ7Xybxn1NITkEuKCmUlSDjI904Vkd7ZnLnF/scYmNK25o23ToMt9aD5RiU+vJBLZL0+VlU7QQKS3yHf3U6Ovrse8QcsiOZrTY7rkn8DZm5+XaCB0Fecan9kpbCdNnDn/72xf98pcvygvx+aIm/pgJcjxqVEHKUayFO4mTbXGckDEgju2K2bam1O16/DXrlbzQUNrJIzGGan7oJWbkgTlZ8weyDlwr12jqkL96Dp0Yg3xzbV7x8bX+X6ZXrfWNjeaJWESILrW2rY0XrJeXi2RVDtP2NSuJ7lzHxMg1X3WlHq45zusihrbVUkzhG+SwcQixc8/I3Hbi9VoTfMKfZwj0Ynu5vOjLly96IZfL5YI/7CnSlZolR5tx1IMiLbuRp2Rb7cgpdbDNvC6KH8PvR+woI1KytF11TM2mvDNfRDmIS4lCFezEKrJOS4baMR7koIJolKjujanl16/s19crte26Hnv4mv+vLHUZ0V3OSM42nHnYDWKNrSWK+tzbWDOIr9wPswds67Jt6BpbZolKETmhe+vgo4oeHFRjG6R2gzxSj9T9uv4Jdj4bMydE1AzjOqIJgYscGaXvxxrHf8aPqBjkMtaaHAq2ycc1Wl5txgXp+joAnzfYJo9CaUtoMVkODG1GB45OaaGrp6y21eibm8z+KBg7PM38dDRrMB8l5sFJN2slVU8imTuhZTcJP/Gh2Rj6hoMlHzGz720LFxMoDAo9qA0kR7zSHccgj+AY3tIKLwj/3Id+g8wlSgciqznEb3iEs5tscso4OOjoFki2k1/o6vFZND6iHlqy7CC+7tDRorPiFgtdGSo4OocRPuM68J94RR8n20XZs68BdvFPGXXGlD2cM19Yb62FB7EeCOkiC0T88lt9Z3iH8hq8XfWXXzbuOQ0rDq4ZLTBcxyFdw2f/rMCzAs8K/JdXwP8C83/nZv0vkNUzhWcF/k0qkIs4+DdJ95nmv2QFbMs2v2DztYpftu234/sv4VOe8foyEXrBnnb27Bf/o0nXf/XKZ4A99e3ZLztSIaeT9fx+cGLkO8PgS+G5v4vzH4IGd87PU+aLY6xscoPOGJJ6SUXD03fa0vuoH/lC9wm+4/6Wx0f+H/nL3yP/o/GP5GdTHwH65f9nehvbn7Y3IQI6DlzIllYvWvYQHXsk++QRvfjROWPaGz+OaeG830MHa5+WwienpTdjDPb0QvatKodlntiNk+VixbaI3/EUz+9fFyuv1fOG44hLSuQ9B7aVvZLcUoeFjGuvMNH8dVIZQE+r3+9sEx/EY8Ukxux1CwkLes4jeu/BbnLQ8HdAxoewq+sRmhLE180+8uM+lBSCm+wgwguOYeUR2ji3c5/FaRjAiQvPPnKpXoL1BqLNOXb8kdeRA+yfOuIj6zW47wZS8tGHbfBEZ4KajI+Q+Qwl58bJZqZgOV32vbv2eo2pceRud13bYd0QWQZrT42Kn/nf84g882ll2zIkD88a9a71ACu2Ea4+dGC79EP/WbA/j2lPue1bSiPUMc4cxjvrYjNv9OaD/50aDIUeVbe5Zyad+onaCB0MCGObOjRgGBwZa0OhMaDjbLvkthm9Pewm22/QsG9qKBrcj6xn1sxt8jMmRdWIk2018FZOzseeUVrkoB4oYzkf7DYoHBxyIQ95hm18o0ffucY7e2QcCJ28dl5oDerbkS+6xvCSBaaq5kYXJOZQRx79jr+85BjYV5/JkXtyHaFx4GaZ+tib7NCsHbLYlA4LHm7bGi9WNtYJhlS6qhZ9i1D1oiM2ge2Shh7EjJU9ecmrQWfU8jQeupQ5hWcZirWuPLpGrtd9sIearkVbW3uRvWlw/+giviSnBJrNNjIiE3j0+Lr7tC17yVGgPgLJa87b2rampJb8w9+JH3pBpzbiggJE78pLuPSwSiO13tqGrya3xEwuyeuOUjQ5QdhHHzpg3FpyCTaMefHFnGeeQ4lVYJLpB/0gocC2mCiH0RPro+pJlZdFDWxq5ISWVrNd+g4fmiJq/sWT4CtD5Q+1O/WInxWnRVezhRdklDqQUtlJVhqlpmuyAyumPTlnnRCGzlzS574RemtNW5sgCxkPOexQm+yLGnvicvlCf2GsA031+73Qw3foDZp34HrZpL//tenl0nXZduyGbIPUeJDzoF6d3ZuIYIjxDjoYuvKCMi84M1fSR7+DXWmpx7Ztyhwib80Sx8Bb1q4GMDo5cZkrNTJjo7dsOgXO/GMvAnBI6NR+SJ6abemEHxvDjq5ttK1pO2RDI4vOlX2aPKz5E17iBDvzQk22MbXkrNNEYkRHtPSZfxB/nZecobetKfPd2r2ODTrzwuHhdygxg9jsvBQNOoVIXuF1ClO5DIJxXNGxXPvA9oyxvdC/wJ2xpn/JLdMe7Pm5XitXI0gug3XoFCm9jT5o1D73zet+5V7TZVsba2gjlBR9QVqN/bKp/ODDhonA3pSWfqJJXKsScvrBvWvUXw4azia3TeNYY92aoawN2dYu2Eu9j8IYXYN4OupROltTawF2HDpa1EIOlKOel/i5ZnfWaOCPBDgsW+JAS9XiP2Pb+LXoSAAv1J7gSot9EDoIHb9Z/9CJTSm1sMnQlnAWWeaTOKFhhQ2QSzI/emjRbTjLPLdLU9usDWQc2aOJJVEqxT8k/aB+1K7XaKqjZGV92DfwW7vI3iRNHkZVk6x5MOIQaY7OmjmEfPxILRMpHrEJPICb1baGrLEPO9jVqaOxyqHVTrZuxIcfezxB3Q/bDHJNDrVDz7Zs19i2Vov9BPMml/DtKZ/8wRQnwi1RCBRb28rnMZSZhzLIRjojPMBRvjC9HWYaBYSJF8HqQy8YxzZnEHlqHRkc2Q75je8woxtpAT2TY+099nboM8KPTWDP+iVOsKOf8gQZf4TEacx9U1Nzk9kP+V8LXLauv/7loi9f0IB3/z6baG/R3g6fo2cFnhV4VuC/uALcM/sfPf3ckRf+6Fj/Rv4p/b9Rts9UnxV4VuCfXQF+/60vRef+n53Tb4//K+6En5ikNt/m9InBt8o3Tr7kBDfGk/hDK5BaB39okA+dv79zPlT/TYKP9uN7OYTHb2n5Heo3xXxrHK+Fj1JB/b4Wnyih96cfJH7LbdH0b/L4HQaWb17ygCKD9EHdiMP4HrJuC9/T/ZPlmR3PYxQktB1OqAnnQUtBMr1oPLJi6h+cWYOqTelx4oAlnthgw+CNfx4EwYqcZ7NTzvh7x+AhzwSWHGf9hn/byj8zaPsugrQ53TlvqJVzmPa3erbx6YhvsO9j2zf5wNnETfUPIYzX8/QTE9Y3R3SCCKKTlQstxYPUqWceHl956RC53mlMT/bUf0f8HdayO3q6rFOMkgvDkAW3NfKH8Shv6Z5PNg8FeSDbgG22G/b4atActbd49q+P21AeKu88WE4tBj0etG0byINpl2nqE70rL2+C0FVbkipbXphcecBffHgJXPKynqf4KAqXHJDzfOPDyeFm2ZY4Att0Zgykeig7CFD/lKR5yMw9ZtnYJ51JYjEP27M+9HaT0lO3yhPd1FD0SoOZvK77qzKv/DOgnYv1H8w/IKoYFoSrmAS4pFtOJHvSeZmUFyG4lWTZARS9aLY5D2ouZMxRqr9sTZysX09N4UnR06kdHrG3jf3Gw/6u1WDBsyipYlpuMLEte6IdvT3H9uxRq/kNxsNS3h+FF++7BvlJ+Y+cBnRqFSgtSmBrbcaAl31VgC98HeVX9Q0FD7n4DIYEqbqX8eQ7ffLmcuUl/F7r0dlviRfYRvcOnRquTqNFTq63Rm02GXb8CCp06hHkGmgb8sN/Yz7b1tQ2F4S+qsXKtxGXEC9bpD7DlAamEnvVVA0XMtPM+PsA9KQAABAASURBVHKR0qOtCYyoxcxHslU5bhhtyUVm/7MrKMjOC535l5hf9Xpln7I3c/2JdsufwLaxgslhm/M8bOgTGknZJm9WFP/JgWxY3anf8PXly4tevnwB9CRffzn7cpFt8hq3PLIvdiyDXKd4vOlMv/E8/Ub28vKi+stZ/EyuSn/m1LRdNpEtuXW5zVjlJ3kSJ946BTdarW1q5LrRb1uDM33lGlrX4Wv++W9wfd21X7uyn2Ifn9HDQnkhG3qwoLk3Xnk5m1y3hk/PHPLiMX8VfX191dfXr/r6Nbiy/vHZFbtKgByzj93wDPJPLjfmceGl4i+/XPTysukFOuMJatpQnMayLUtq8GzLbrPe9Ve+xOtXpNKSV3+xDLb4Bl++bHp5IRb91ixxkJZmMzUYuvJZeJt3ihpMhYoX0rZsa2sb9xVXzNYavXVutmUYLJGqjqGPgCa+bd16S7gobJE1lOvonMeMbUhb9oHSm3Tn5lCfQ+T/+toVXLlpJ/2GfrBtTRvX0EYPS/nPJXJv1aby2ZqRN23pQe55JW9NZmwLPdCk7SK1Dbqu1c5676w1PekmZuZc1wAE2ROrc+/q+so1+4/sla+v5Piqr9Cd/dWIcSG3tlmLrrVivbbwkYvajexxEmnAttyAY2Okigq1Eut4LWT/ZU2v3BtSn4GWbRTfHna7rWUkuQ7SB5lP+gXbsr2G1duGR2FqJOg5tk0+g1x2cIVW5UgaylyS1yvX4FfuX6981iZua5uCrXryau3wF58TDd7EVrp41cge4Bq9ck0UmHN4kZ0xsiag8xmyoxPkOsbBWe1Oo3sfkD7j5H3l953BepxlP0zjY+WR/jO7WX+j4lkHPhNb2/XlF+vLlwvzb8VH4cOjfSh5Cv7jKvCc0LMCf3YFchML/uy4vyZePtT7B4a5UXJ/1cIHap+z+aVAwXta+a3ijPd0foLXZb5SfIzH+ax5/VD/E3l8pLripxxB9NInfugnnhX4uQoY9TMY/qbj7Os9+jc5fxp/pwJ1L6bs3+vPt8wznXvJp/hO/N8iJu26zZ/j5752xpLxDVgTWN0mq/rOke8Q+ew8w7bsYNAP0uwH6LjjYxnihrLFUfoZBw3M+J6BDg8LErOe4HFHPvdI3zvipxCfwPmiGVjkc/edL0CB/sktOfwI/ug0b3WiVqJW+cKdOn4vbnSC9/Qyr/Ajt5t8QtY3iPzXgU2Sb+O1p7LHMl799GgzEchGb1u258MCenuO9WFrSNrckly4nWR79YI3wF4YfHnvI3SvawK3Fcf+nv/phyDYjULoIPkuZBxkdoRXkLE081u9uTYaT4Qa/EavGEzFd88RP0KeqvE8qe+fbcsG7QHhgXgY1O6MTs0yjiywsXUoVR0iy94JJpdzJn4GrDcHMjN3HSDk4Ss+J3heBU+3Rlhyn8Opz/7Jja9YqQ52nbUBXvPz2+ok11L/zmnpDeaeuN9Rf1dsG35AdxzxF3QmEISeIHdiHWofdlO3s5dHIbM2c1X2Ew+y7A3bxnaKXOiYGqLFSwGB/H8cvUrig49FjqzfIK/qqWH68Ceo9e3a7bKt+Cn4PkfbJYtNfM05DnLogHgRfAf23UdUGdId84CK36DzYC09rDrsaWfPXpo2Zx39QGvYBzZ+0M8cAsg67OnXjCY4s58Hn30dzD5zpv6MUWM9qFk+sFND1kFwKAgHeqVjtWbZQEizDoXOiLHpkOsAy4MHmGYxA0rLSEHj3FA39i00PpfduccEH2KPQMXhAXdiQqduY7BucYq/HCa+bbwKUAc8oM0AnokGREu9BvFVuuiFhs8QlqHE3PENP3ojcRZNbKmhwD5OXZNeLDCGJKIq51F6aIaJ3ORGV/4Hds08PccProl1KNFRcXwMNTfZVj3gRdfchztrsbVpt6N17V09Lz0GhhY2LhvRllxy8bc2/dkZJ/cjkiWTW8HmhU98dnKafDyrk28gWsZy0ysPfv+Xl0fpjQ9E2hH2EDe0omDjYxQasbLVItnwEzQG22YFjd6NNcEnYZml1Psgn8FMVOOKF/lgzNwH0NFSL0T4wim8PPzvvBDJ1g42vESy4SR5pA9i05DVbQe/mFas5CD4pEAOUvaO3GCRI5MdcwHVeamRlwtBdMLPHo9v0fKgPPySs25lhj2kQqMik0RBEMiIINsyBWLpeYFCfEuD+ebFCqtUdMbT3mo+gI1okQWQdSCu2mR/5KVk25ouL1th1r5rs3QJP2gW7+TEjhFDMdTLthVvo1hBSz2UvKTMLzXfqceVDXHlxQZq2Hbl/t5sfFhoK+uRuW+Xi7bN9XIEgY7UQ9b8bFdfNWYtd/be3BNUAAeJtW1b1aqnoIr/Mi8q84/OgNVwbm9Q0ZkIb9uabOtCLrZlNNh1xJ0xejYA/K1RCeo/iIsKL7x22U0NvmTZATqWBHb0Umsjj45t2cyH3ZX5yKo28FnEcbLRgRebBUxq/zlGTCY2QUyaW7pC1sBGq1lta9p4U5e56Gg767Lzwje2BfiduvGRJTrFvRIM2K45Zu9CQqceQ8a3TYwoWxoYRif+sj7XvFSCh0TmM4Xp04s2wK6Mg22T8v+Hrc//+LsBtWwcNondZG9qYNteZKc2LQpiIHFl9P1r5RBu0yYLapMglTjZe5QiXGRDLxEzhw1fzRu2rBmpzTrsXM9ULL+Lc3+9UitjZZwZG9EyT9tQ9yNDlkyRDfZL6EiXTeiPsLWmhu/tsumFomw421AmTUFOnxm3VnpGN9g2q8ETLf3Wmi5tA01VPpKwVD50tG1jVWDujDt59iw8dMPXBtwymBjsX1wwwAbd0GckplLV3Cipo+izD9hiCgbKA951N3snK2VUmmIHG78uemvhSUnaEvmyGKy90kLST19DnZxsy9QgfmwjFTUKOvIBPY0GHSP8CVgNXYsfS7YLooXf2hzbhhNfQ509nLgNXmKNFZux7bK3Xfr27Gvw5nQUNLmAXPe4JcfoRzaVLUNY1+w7Fm80xqBRqIadqD+c0tqItamxI7NvO76CQY8iMhzVYcdCxe8UIxj0C5lfeAuT3w/bJjuYPop5nFKLtm1KL8SD3Aa1KUAfarItM4eMbacrjFMOdzpz+BZKsSqlhj+gIW7T+ssvTb9AlFtqVI4/ObVPZE/RswLPCvznVOA5kx+swLv3TT5DftD8B9Ry5174AfU/QuW3zOe32K65HD68xs/+WYHfswLZX8Hv6fPp69+qArm3fIQfmUh+Cf8RvUed87Zb8R91Fv+j/lH/++N8nryvtb5svC/9SW4mF/yk2VP9V1YgtQ5+pfl7ZnzPfI/9Hd7vnMQtWq6A2+ATIvGzx+l5eKZ6EJLxJyaHyDZfkn2MVF/8c20HN+aJIMJpdCenh3m+cz+govaIs2qCBGfeb6GJZXP6LT4ebN/bJ29D/NoJZN1iu/qHwL9imLySr/3zjzSyD4KEtS3j4xENfhCdR4R/hh0fnmrQCuaozpm5DnG+a4ySHww08mLjbWWwqD1Pj/zxsC37EzRLZS/a9OGaI3w4b44U8cTIMDixigwvyCB9INylD8JfSMSFxTv3j/pn2aKzPsEaf9TbVgOkorTYxH/6jIWs+iQEYS9NBqcjD/FsZMHin+gi8ZGebmngvgEXbswbYagDJ6Pi4Mjihx6l23HL+8Z5h3iwiYZt4a7udXmgaVtpqUX1iAcIjVJuiro/sJzJ2cYFoC89TozQywPJQZ152MoDz8vLRVWvhhRdmx4adbXtqAdj28Khbm2GUXLqPCgN/zzf0FGJPFi2yTMvU4JeD+rNw89N27YpITrKg88H88BYxCfRuCbO4DHpUF7yoXLjIRCZ1dhQFdeSY6vZBg9w94olJU5D1hoPmi2ZHqbycJrXJJp/tdTVRUO+YjG6Hc3W1jZdeBF1ubzIttLSndGa9HLZtG1CR9XyMitzCMO24ku05Dio4zgC2kbFU25B67vNNvqtsLkprcGzcZBBwKJkbnTzhQa87KXct0TCoVNTis2BFrbxkXoFDMll+sveTL47LzBrXjzYzjhryKbETceHVNrMK33bLBMn8oKH2uVSSkTDZpRNaEulm7hbc+2TC8Vs5qVLFDTblr+ILL9YuAlxIVJn3KyttcJlS7/JthqyrTVx3CBaXGcelQjjHJ091Jlf/qps0IcXu20zvgbP9Id2Xqzt+5Vx1xeuq//5v39VIx7v8zT6xnRboXzjfACUZfJrtuIv2FBlyN75oi0D9KaNqs36iv23gYu2xl6mvtEZ5JkcXo+/RkzOF+pb17kb9ufaJYPBi+pdr69XcmTmCYxWfJEslEjRasTgpODl5UXJy/CyX2wrPzv74Bo/5Nvc8HtVeJ19nTxEs9EEkGiNsgu9YE+5TQ/TNrXdoQYgo+o4cdhW6kYo5YWoGzbktLWm5Gumm/sIXNnWbKsX++kFbLB9yC3lwNB2SLW2FRhWcBu+L5IamMcYDd2G3uSzBfT6deiVl8ZXapIXZCyPRooVTDP057pdr6n/V2UNthY/TVtraptFuNJObzPeBF/akMVV7iXXV2yJNXjRhorkpDqIJxqDnBHYk76im9xqTahj9G1kHDWE5sDq/cO2GtCpzf0i2Z5oFlOYSM5N8FXjC/fEL79s7O9NO3MXrR36mONb6DW9vFxYn8ZcJVnwrK3hSLNFNxgkzcF8hzqDzCv5pD5CPSZtwwY6vKDud7C+Obgf1Z6pN5SR4pkjVNDZtcEgcA8DGWSSk204Js9WeeRaSK0769K5Bga5Yc6Bkc4NuxzYRyc1ubKJRk8EBCfVxmRsJgLPPmR0cQ0L3zlPhBd/3wBxeHT3mqHcT4h8Yemlty17IXkYdkB3HLZLR6zpMEymm2uAYG/yQ1JHVEKseKsPL4jc9vQZxoEGL7AthDeEF+gH2opVtWb+yTFJjpy+Y79slxrTzIUH4MQXnVmrRzR4M7+s767tZeiX+mefL0KE1XFU8Q76nS7Vf4f9ZD0r8KzAswK/XwXWje5n+98vgx/3xOf3jyv/Ks3cdhd+lYNfYfSva8JHr/74mv/rzv+Z2e9cgfot6vB5pg/Ws/vPq8Dvef/IZ1S+yKRfsC3b/G7Pr/X8Ym77VsTovgG/+M8vePP3ePtu9+jv5uQDwvw2P2HZ3/r5wKzY9rTJIF8WAjNIrRYY/tRhu/JYRqNTj4DrjLLoPoYPY42X/mO/5B/1bsT7BI/+Hsffs1/yR7s1/iivGz9z/AypDVj+0tvMSYA+489gf6BHvYUP/UQjTR4qsCchOG6WjRgfwZ7x7dmv/bv6te8/Gt+CfJDrt3Eb3/l9g22tlliJw+Ul23cd0ZhQZNEJ4NzkoYPydOhFN4huEPmPIPnaVvbN0scl+cxRfAY2Op8gfoLMZVr+/DlxgmVpv425+NFJjrPnumQ/jnqYxF0qNFi66d/qsl94xhBeZAFhmG9iNfpw0DkrTJbOrHs8YpbAaGGfh1GN+xo55JpKXYPQBXRvtpVzYt2BkyMHKw+2RMOE8/ePu19Go2okAAAQAElEQVRqgtEaf99yatjkD+ZonnNZ5plLwAaUnXmqejPPQDTCqZ7NYRAVi58QyNaBaJHv9vFl+11ZmCVPTM88B0FnTR8WNMrAtmxD6daPqjn6etsWfz4ozZoC1BY/fSwGMdO/h8gmsEVvVKyhXI+jxvcKrPHq48+euYYO7PvY9s1P58Vd7G5+c9Eht13ztM1SmU2lb1o7ZK0ZXcmSbM4scNavZ98+5Kqj2S5dm76xBvERZMyaCB+2lVkmN1myXRiHX5txbICcFI/6IBfN8I0ANUbzGFXHrn0HPBzPC6f5EmVwTabWvb5v5XeA6Hb0b2BSedHZ6adf8nawSQliKbLAxG5tU8vckOWhpFbLCw1jw9il19S2JucHXRLRIMZgHoM+D3crR+hBPTGTbYkaBaWDLHEL5Lz0BnSPH+w4sMk8hxp5bcSWqDGCAexJZ77XvFjB55460etoK48M7ak/iJEcBnGMv8YLnNZ42KoNtabGXCeYI/Q//nHl5RWpdMQ5ssjpC42zgYT7Qif+AKkDaWoBlgip6vF1JeeBsDE3Z25xoJljZDtz6chFsy0bJJzIhRwMP7bbtsFgAC/B7EhgYZs8AqTMC98hFMUpn8mM2kMl0rSdZ8luMlAayW/4rhfdbdPWWriFOWd8ZnKTU1FsV9y8EB6sf/Zvx09Hr+bO3sq7lYZMC5LMT+RjCKfsAfTjg5EQFXDNdbHrSh2vXBt0SkspN2pim+nxshAf8ZM6xGd8Ry+Y/ApB6VCESTTOOVy82GiKwiyYmpQfYsiSvall//AmKfqZZ/aeo0eQ5p2XwNbf/3rBVdO4SvmvCuIWsQY1Sd9IvjV8kf9WaLpcmhJmZN9C7PvQFXrtDWE4gIklWmqbvVdAb1Bjk5+dRFEgAym01eDZ0EpbvSLF7VDyib+8vMqLKNFSH9ulk/3g8IgfveRkW21r5H1RNSbZGtXZNqU3lrkvJeeF1Cr+1zi93eTKe1NrvNiOPb4lq/Lh+hjML3HjtzU8B+jYTfknmHnXrY00AtgKRLtcXnih+EUXFILYzzXr7JmApNGTjB/8xhBEr9GLtmH7wsvvxK1a7439mNyGrldrD3aTq8BgPPtr/vnif+x6/foVflfmjruqd3pxHVBO8mBvX7NRVHlWrbs0dnjpe3JsmAR0HAYbL1RXfTo1CgYOKRXGlqmpMgfgljqxH/GX6yt6aMjNeBI5dI38JFRxVHlGr/YsOaSPyJ55ZDx4yVk6iRtEL30Qugw4JQxIbrFrtmwTI3FEfEBsN6M8D1woIztnzXsX+etouMeOrFHEFG78ZTx9cSuh5lJiJuNAMUITE86ng7UQ0YrPqQMObPFXNuRAHvWSGF0r9VTOhYztFd8EtbJfg9Qna595Z43iWzS0FNkN1N/kIPwYeaMP7MpcoRt0jZHd7MhvMMkga5tYibswMhH8EeyWU8m4keZaOCO2Qef3r/hKrtFdPhLbNq6GbH+DXDe21bZNCEuvkxsF0UdtIJ8YNxX7W9/25N2UPiBSJzu6TW70C25lkVhrzpnrQuZMwkreRjd6I7UNqKFtpQ3oqgl8lkzOz6EfuaHTT3h2t3OX+UB44eXvX/MfQ2zW4fam8T1izuJ7Wk/5swLPCjwr8KzAv0cF/ANp/ojOD7j51SpH/HxMB2c/h0irP8ue9K+swNPsWYH/sgrkvvI9rJLkF/FgjfPLe2xv49+JSIyeX/oPJMZ7WOFQSypr+N0+/oOpOO+gtvPd4oYpe57/GRXI2uSL4G+NnX3xmQ+WXME3Ohhmv33D/8MZcy+uMMnhMyy9H+6ZrH2PcfZtm1r45uosuzF/gFh276lS1vfY3/B+r/X/xvHBiP+D/E3dnE9mnLoFn7ujxChEP4A8H5jbZg3Ojxt81vgubR6EBI+KyTOw3/c3eCB0tmmHXmxyH44srEDiPkn6Z5vwJ5pMDvqkYfqu1H4ntyRQd+S7iW3ZE+E6px+A7ZudG/SBZZr5BHlwVjnWKVLn9Jtgn33cHN98Lk5DL7DP+jc1PuOmpu16OKmHFmmw2IP6BWu8ejv+5zqGF5uFKjd24T8i7LUfIkuuQejFt/EdwFz6ySFIbWHf1iH05IdCyhPk2xg3k/v2bLvso5eYnYeC+ay4IUGXiRdBf6YZziNMHjgz6Zp/bIMpvJ2t1Ao9ZIkbge10Ew+kjf6UzDU77Iyf1jh7Xid2aB+aku2J0jloeKLhgvPbw5464a68mAqFhGMpLxQ3XqbY5IOD6Fj8MLbpo0aPCLP7/KIHA+n9QKrB+gj9xd15CRJbG18gNZQmLRosBZD0k58H1oFkHo7nRcyu+AhYShU4xRed0krGIHmFX4BZ41PfyW9wL0tvn+JBx0/2y0A/tDnZOYeQMOXl0sznyrx0yBILjTeHPe0ii88I4/dwneGHiM1hLuGmbU2CsM01LW08oG48y2ca1IWql1PLramtfUEvWmIP6pL5Vnx4rcUfBEfHyU2Gn84LTtuaazsUn6jVUfajyHkyepPipQ51wRYXKjZEJ25sSJK6XbXzQi3xSj4D1Dl13bG9Xnnhhc10afwAWXUc89FDO6cTEWE1cNhB5vnysunly6bE3DbxErgpL3UzQYvGi6MxEODIbmrEaZSnUeMtL3+hBy/UYq8YkPHog71ArgSzLds4isc4SS91ZBwSJ7johByKLVSNTawyfHNChxixt116OcVH1ODIEKmrbTTxlhgoNMa2ZRuNecRb4th3noVd2WA01ZR6vb6+aucFVHwjPiTTf/ZB/GyNF5ZEvWYtqUN0o5ha29SPOHkh15rVqF2jh6XwevYajm0yKAj+hCz0sUd/oLeQOFdeuqKO3DJyLLQT/3rd1dpGNtLr9ZU9tjMP8u2C7vWCt9f6WhJ63citwUv5ACZhrZ1recdX/IXX7HToVSe7yfxUtch/cnN2ToWYTLkqn87LughsY+mQsq3UcWtNW5uAWbJYxX6UtYQm0Det+PYbfsNXGMnbtmxnKPMTInVPHyRG1jovqTPfwXxsNMG0lyC1WuShUat6dByEDi+IvPxRwyvXbykhiI5tXXghvm1NSTG6V9Ztp9YDR3ZDU7I+bmeZD003KNCADQ0aSOz9dbDuV9Z5yJ4y4z42dMVLL5idJPPX11f212DPCaaNQG9b1qTYnAaiIForfmsNSwTrQCE2uF8c+kFOvbD4drwg4hgwbcuegFWHnf2KQ0alQ+8APl0di7Rd9tFbKAVO2Xe2VXUyu436d9asM+9O7NIPDzrjhfBDzwx0a+HfBhA2NTj8J8aCbdlGYx6DeIMYc/T2bN/13koYfWCzfNlWftD88LDRKDR0PJG829CXL9Jf/rJpuwzlXzBA+FNH+yntd5QzkScG1/C/J95Z0v8qlm3Z/7r4py8Gv4joM/zBCf7We8vPpMf9VOuG2DSg76j/ZCz/yfTCdxzzO5u+gawe+GS8anti/Qj5jW983ng4yDwCyHePDjf6dL/qqFoNTMvRJz2i944yI2eKrAUuQwXJe8MoPd3z+AMrYJuaf4zfGvr71y+/1LGP8nvSe5As/RB0bzFZozO9eNUTlGuc6Izeo2H/Bx3/blNZ95eP9o/4pT9Yt+Ms86Iz13Vb/W4f5RMSL0PbypcBKXehwBL70PnFGyxatOjZyNuEbdlGMo/lM312WridvVcgwQ449AZReoPkAHgIoOCWF7x36IGzQTC6t35J68x7E+I8yD8ZCvKl4gzBK5x1T7SpQYH52wQ7ZPni/B4O8Xe7R9vvGhwKj3aP40PtV3e2a63t2X/mKOsv1uSsE94ZZ1nou8x8x7hjynJOXH5bwW/WO5wzwlsI37Ya0ActX5rPGGyWQLIE7CYfkJoefWUcdPIJojMhWisg0mAfTXAH9iOYj6Zu86ZAQgnEZyA1TUi2Zb1t5zncaFQGugK26ahneIE5HUfIVfeDRb5vcwx/6aTPOLBdfkM/4qZncesaBUEvPduyQfNiseZjgkm/2bsjVZQWLwbLf/VTjAK+RhCN9KmbibMVJEsF3RopyDaI7mQznMTtXL/BafBgRPxWKw+xLZAmX2SMw2NUvNAQ6DT8biEnKrcZy3FwjCVLwPACPbTEXVgiYzKoyyAnuiM3sssApbufrPuA8+0x89XNdmnE90Tyb8WecZgro3i7pc54Hdl7i7/ikybi2BHtyK22M9wcjfu7gU6/oK91Xn30ArNXzgjvDeLnwOhNrkA8VCapFVqnZlu2bxzbb8ZLYN/5tos9Tg5tl12jD0rhONk+qPc722Vr3/v4CM4WqW2nRguj5mRUJgYyHXPPPcRuyNh78FaurVmEESuBbB7RVdWpKb7jo3P9BaUxhjovV6SsobC3VhvIArMhgqiUasb4wLAuhc79j8f+DONraMcuyJxQFRuQY/qP7+IjQC1D9LtiXzZwBpOwZx4VF9756DXDIfPTam5SqddJ1WzfenPfjXaX1eHHf8eOZ68yb6Ty8Djz3JlT72IeRBhCWyJxojEmQ0a3I/o1IAyq6EgmjmtdQlv2hGhLf/YNWfZtBKGbts1aeQyK3CTl90bOsjbqHI4qnz3RCJrrpyF1sYdsq4HMb+Y9FPkmWiZGwfPA2d7kNuPDkuMAlZZiE5sqiSLMmNh1kBdTnfpEv6M7Auw6+vns29VjAhfrYdbUZNk0cG5b+QndNdAc2vFpW03K7AqQHHgmiG25ARteICylffRpj06H04/xpAcc1DnsaSP6ge6sh9SJG4i5UAVt26Z53YzKxei22KNnfG8MLqyNibrhK3aoxF2hM7jmhZ1RJN/8883bl4vahfpSz+QVxTFmPrMfirqImFxG39Q7Ecgp/mSptY0sxMubBi3Zom+Kr9joaLZl6MwxtnmZwntcXsZdlRpjgYmpi2s9cz/eDt+YKsCcF3DSfqV+IzAsLAedrLw4tJ0B9Db9se5hxJcb6ywr8TNfXGh4gyNVzVAMD4/kIF1epL//HdnLjg4viqhz8t/Ri/1OrTvACT7xzb2+u6lTT6MzcsIyK9bVoDa17aIeGeP02SdB15A2qV2swRwiy18PpzY7SWUs1m1Yiv+MgymjFuHjNzremoLQeBWF4Bhy1o0XamIeqEdbuc7yIvd6vGwrphpd00gwaAMdaO0iG06766QmWesg9J44auRJaHTjZidm8u2W9jGU+e4aGshrfPSvvSM39Rz0vfS6Br0YD+5uk1bVwsWL3/iIrwtvZ8y1knHQsZ1xhA+Cs6eiNyQNblydzwRlKtS+bmT0jVyYpBZa9kjDFsWeuRFwDMbo2emHGvLWmDMT7JENSREVEkAiAfYuXWcOzHOQW8yRaOqiLGnxbEMvSI1x6qu0wQw4QspS25psg+LM3gfdIJBJDUZTc3qLDaHZpiPbrHnoyJvyufPKi9pX8r1ysQZMT4rpZvyoIFrSYTrKvZ7FY5LMDmZda0f/yh64orQz9/ZCDPIyzggrRpSfUVelZQIN6tjIdUOPQ7aVVmdySj1Nuiyj0s8xc0APU2V9uWFIiQAAEABJREFUSQS7oXxmbO56wTh07hVCiSEyCytpoLdtsC2YGnDNfhcY5GFRu/YiGyrYWtFKY4y7pHBg0A+Fp+gFNQnJ9M0u29B6aPYmAyUeffMFjVYY5VCyXRDNnrRtRqL8ZA5t+6ZTAk7ZP4PeNmcxZXIc4YSeV4tYH4eFjp3KDFi99kNPfK4hAaolAkCS74Z9UixDaHxWLHrR3tKRW/EViHmeYeZ8GxNvdGNgcsURujaByMuGDyu+6W5HyRmtfgzm1TMhmOuIacC45OhAchCnE67UGzGHBvd18furWNGXL01//dtFF+7T9uHApYztcWT8Ccj+UHx2zwo8K/CswH97BR7un/+25cg8gj94AvnY+Qh/cOin+2cFPq7A2pQfazwl/+YVWEucPlNZfeifxfpy+LN2P63Pl5Bxwvfs8yU2+J7ekkc3WOOjf3b/pArwlU2FfBaDSUP8xnzYQp96uH0f/C0XxacR7sI8QLiPJpWHJcEcSdnzi165ZRx+EPoRb/mZyBlvtW3rmzzO6mdaDy2yB9aHQ5bubV5T8xveJ3p1fSZmMM1/8zk+F9hwN39rn1RPTlOQwI+Ykl97tuPvY2vbcvPHCt9IohtMgSGDObqfc98etwcmd/6ZahiuBzCrZ0OWSuzDC0SMMMNLf0bqF5x5i47+QLjqf+6Xzvv9kH0ERSFkIFgcsnNG8DPHyLW2DHiAlLwOIFmC3623fyxH2zUf2+/GTv3ugrc6b2VTKzUPdZYxTZZ1KA/GswaRfw/RLR2M3/MV2Zmf8SNsM7dvH6X13uuvenZeaAzojPPPBdaYdXr0k/Hg4l3IOPMMBns8CO83gVynPVFOOQzmH76duQA5Q8Ae4oHldb8qLzSDHbrmAj92BWiUT8d0PuAXHv0363w/sH2ylVprsl28+M9LoWDnTUDG7+1l22W3tVY9pWQ/oDlTUbXpkgfIPFkthiqOzTzJMbnalvFhw5PUqX3WLLjy0ir/n82vr1eFTh1QuR0Zz/zwEXt8JufOSwu2APmQjDV7rBKvUyNIckbAkbyju8O/Xl+152UpCg1/tm/5wuIgR2Ikpv1WBrvi2LOWiGsc3R4h1jA4yCk0MFjH0ol+0Enqyl5eeyB5BYP6JGfJyj9ve7lc1LbEbGrUUbT4TUhcVLweG/gzcqQMjmOg2EGGiZm+oVJ+8VdyatKpT8dhaihiZ35fvrzoy5dNWwxIKvK84E2fkHHbkGV9RZvxpcht64XcEwdSqOHrosvLpoxRvx07+2AQW9rg+Y08uonRIOzIFhr1MP5a9RhK5kBHNNtK7BdeSLUGg+SSM5Q2HuJfLl1ffmHf+gqrM7udXlVP5eUE+qlb6jMYq14USMZZAFW6kctWfkTjTiDbUKr4X3hxudbRdu2//PPL8V1K75zi8wbkbi6ftrVtW0FWxU+ts4/Sx8YIqj9027ZedpDZuMO2hK6dXtUacwvsyYufceyL7M2vr6/cgwH7tlNM27Jd6x3dcnKcOrFyze15qS+TLHrY1PWLTzJRAb3kfq17wJV7yS4bffzEp21VTkcNwguEij1l4gUOJHpS2yTxQpCp3PrLpekl+y5M4llS+cTIbrItkslRNCNBqMHPHmpxyn4Y7FFSl2TFVQBLr+zfKzVJjSq3km/oNLDJdvnuGEce/7Dgq5A1ssOtNJTajdKN3KWjU7Ndo+WP1NgL2IaQZbvkO58t+avoTpJMu3hJZO4/9j6cmOzId14IE5LYKiC6HcmnfKBw84O0cgwvdAQzrETvJr1Q98uWgSo/VJV22TZtzVFTarhFJ4IDqRFb5Ri97ezYgfQHWvXCl/XCWv3yIr28vDCee/+VtbmCwTwz37ZtEjY1p1Pe1lyn6OZzKffmfGZED3XmwH1iDPqh8FLfr19f67M897DO56nSEiT9A+I/2MjRdknt2WeQeduW/S1gziKiaL+Vxy4gMaRCdcp1NNQPKi6y7jNBtEp3CW04B2S4wBC2RafHln3xyHtvXLk9OKg9x/5Mre9+huzEAjiyZw/56TGOjWV72h/adpMPhOXW6AyknAebrPcre8X65ZdNmKta3e/RSF+MHzu1H1N7aj0r8KzAf1UFciMJ/qxJ/5mxMqfEC0I/4DffFLkPP7h8O0zchbeSHxt9z3+8RCcI/SdjEC+gex7PCnxQgWzO4APxk/2swA9UIL+IB+IX6vSDL0dn/ICLUskXsqAGdcqnQFCDd0+ELH7iFvHOKblE3rnf1z2R39ht84v7xDsmv4nlhl/wm5w8jX+3Cow+FPR6ANz5Nvu7uS5HbHcFc48Ri02WcRCF2Yd6H8tu9dmvE6SKrzt/js9e2Ma1j8+80JjlmU3hbB86cnYoOSfXbxH5jI+MQWi6f4kjuZxxTsr2bXjWWXSEtqteuUYzfsTSzX55lP382JjwcIgNwEG9GXKQAjnoBn2nLf3lY/ZDmcMZyTlYvNDBh+65Hyr4UOHHBM2ZZ/bmUOdag7oZ2vP+fe9vohux7MOw5s/iDR62zPniFWKA6H0P+SOBpePmSfIwfsQfOaYu4QcRZgpB6KAs6pTRjyPpDU4FkiCc7Dha+2CwDwYOR/HtyBj+hqNiEdP2zad9j2e/5TNET8BabfnI/WHS3CcRTnrlDOM4CMeCEIM52m/9ZA90HprefU37Tt2DxnoENvY4qhjIBr5tK7LiRRY+vVaDjiy+w7J9msekbXqEBtGlm0f4AAMFIVtOetuyN5Kn5beC74zsJp8Q9Tm27InwCsxD1E58Jg1qFZ7tdIWIk7tlNUuOX/GwkYGB1BREr/MAeVAnGEpdYqfD1+JHFtj3mtsOqxCboJNLHrLa8S81HrKHjkzRD7DIuDC3iVpDH1nsEWtzU2PMIVYfFqvLIUulC9e27AXs0UrsPTXJxBjniE9rK92Nh/C2VW3pcA+zpr1og7raL3Lxmvo+wbN8MT0Nch7RwWf6mkd8HX7TJdV9dJZnYDOUuEFyT3Q7dTQy0dDBPjYMtPwN7DO2YxGKHA8686x5ZRxEDAZ+Itt5ucpQtstfYuelUuSxE+vdhAy93vfbC8L8SzGC35pzfpt3k2Ib3zWP8i38q1r5Jj5siVPGgaqOUng6mqldjZk0JvjFTz8gkQ8nmfgX2S7E15V8d/Zr5jiyGMKGOs28uhq6MzcEHPFNVzlGPRisd/qdGmS/R24xOVkjPJAYojXYuEQi2SafppcvZg+Ksap52SJXGj2HPMiNXDsv6jLB8PJy6v/+7Rf9z/+84OMfGuNVG/lHPphbZ1/t7N8groJGvibG5k1q1rnFZyff5J369D5fFtnMZQzViw54ZxuJSb3BXZraBVxeJH/nL6rinOK9iUlu2RsVk3kP8k6sDh1+dMuvpzfb1KCBi0Q+zp4QeVMDQnDdKWWhRvRjaGce5UOz2ejCXzynPoiam2wrP9n3sPDBYsARCD82C7hlrTZ0kBw+SkaycGKCbBRgyaVDDHImvGwrzbI6axnbrEOQemEYsdq2oSHZlqhN6eFgkEAQ2+ja+KEAiGQ2oInXGTdbHGrCvPbITjzmxXXT4Br+1pq29qLoxv76uq7trk6cjp8g+2tAx6EdS4w5khNTUAHX8QH7duzYdGIHWdP4CZL70k3N43tn3QeOEk+ECD9Q+eUEM/7ip6ObIOGmn6DmEDknxcxp26zsz/CUgBHgp2JIOoZKY7rcR5g3vjuD+I5JZKJmuNLmVLM4b07R6zkdXDcrOIZ0BhswPiQ2UKWjXSwO2TFvKEVLNocz1CCP5JKBbfhQ6enOh21FmByCQS4TzCc0Rcy4E4do6uEFrM8IwmfClstP25gnpGiZh30MGJ8P+y2/MbYnz7Zay5wzRaIS7zwX0Rr7L4CU0BcteRbIi6Hc8GcjviP8oPTwOxQZOStQzS9zDNrJNjbB4i8ZLmrtI5swnav+FYPRyFqgWOP0jO3oSfbsp6xrUE/RmDU0Z8Y3HraIfuxIDcauLy9Df/trY+/gi7X8vrGyxfRemxV6T/LkPSvwrMCzAv+VFRifzroj5fdMBZBvD+79kb9lvjNC7x3u+yx0E+uG97XecJND8Ib5Bw9StQL58juqgj845NP9swLvVKB2Ifz0dM/j+xWgVD/zu+j3Hf56jdt9jvvIZ15I+SaOzW3wBxKJme9piZf7W8YfhfuonrH7yGbxoxOs8e/Wk/D4KLHfLcjT0aoA5dZEvqwt7u/f58trkO+e9U+KHVHfj5TfDBbe15jcby/AbJ1gyufZnnpznlLtW75Zzp4vzqi9mf1Uh8sRZzdDxhwlDh96iSDfHIv/2H+qtIQEWHaCXuwf6WseMf5I+ZA96uWaCz4y+2P4mdyQfpXzTCRYxqEXFo+1Zp3O8wod3DU+pzDnocjnOj8mfcyNFcC53QR14O4p/Fwvd86kjq08B8c58wmYLbkmzhSECubos3PWIfLVhz4AKz4eUVJk1f/EKX5I8icsfl/V1Cl49MpSVFrJL3TnYVb0grNu5G/GKD/ySg7zm/JEF5T8J064el/7vBnwG72Vr32OHgn3uegE7DYdYtuygUwMc74DxjdH9mr2mWLD3p1Fi/+3qkYW3LjELd3FeByf+OUNefrEy0NX20vj3sND7Ta25k/0t21T0LZ2k3deBuYFTv4CqZjmHNClbkFKw5BUiUwCxQtjgYCEVRDd9LaVazXIi8jEtadjXKAL3Vzfx/OZMyJjvOOLQPUAWDTbpRsbhkWnD4x++qr9UiAB22rIbOYJLVprTWZsxx8M3tZlHgEjDfa2ZKUlhyvj1/2qV17SVW6HLPJg2eFOwXxa24m+y8SW8HXLCZqx6TK9nQfPy77BDGzLDpgNdpA11qkZ+sy3XTr27BErfu053njjcblsYRdSg4AIjAlCtg7Fw+15bSOBnRxh4yvjnX4ov3mEN4HSJDiHtgyVI/FThdvv2k2qeqDAQcSBP1WLZRB+apKH+maw9ktyjb89+ZHUjmwAu8msJ54kh6FqO2uGmigvLxM7PRoJgDR2A92hlhHXgTDFlox2roHYBaIRTkKU38kIo9WW/Hod9bIhuUWWPjFDUzHmt0N2XZoV++1i/eVvX/T3v39R2yL7KqWi5Baf2XvxsWeA5FrzIHdySA3sENag68jPR+zyF4RBJ4mMH+Xf8nEUn2fFEx0fC4uNhWzLzGnxJMaemGtnVXvTMQ8KmlrWnJUxE0exV90Zw4vby0vT5RJsyrwppAa1EK3G9DlmbkLHyYC+FZZsa1vIwqAma/6dPFJim1oSc973ruyTrvi8vl5ZV9aH9GyXvdJjFHmn33m5j7jiJafmhopvyGzygvPycoGn8tuJuwfENBNtm9WaSp5T1jTy3Guu1CT5Btk30Qtm/bBRWhdu8NHUtk3RC5f0mMsIWbDveclE4Z4XX82NsC6daK+59aPWpKoJZgOv4zh6MXDDD/PIkXFqYPy1jVyIJ5lrb1d82uY625S/kt22TbYLkXXWZfkQDZGQpmCM5hFe5nm5SFub9pG0CEiItCLsP7oAABAASURBVDLEhqPG5Etf+dKTxJRzLl14uCEODA6D1jhxHLOqlNyshAgQFS/5Xln7K58H8R8Z7riKE3MIC9YEZwiMUcNx9t7OPFt4QAvIc1j8WCpdZM74QGoU2MbvhI0G0ENzC7+pRJwagKOA7NgTzG6oxiUzv19TkPgPbDRBaL3TbL/D1fSLxLZsK4XCbZV9sG+u16vqeoG2kaO7jsQK1vjWk+eNPoiw8nlSIEjGh6i65ecewuTAnNEtBQQ1b9YEQQ5yHTNnZDa5BaX89mRbjt1b9hyN2blF5w7lRh0gzvXy5UvXX3j5m2s42CxxKerWMjjjEKB2UG+79nb4HP0nVuA5p2cFvluB3GTO+K7Bb1Q4xwodd+mD0L834veM9/yvG+d7MpkP6AlBa7XTnXV+qCzB2z432sZNvoAoHymlj/13e/S/d+DmppJp3gZ/EsHUzp9Vf1LUZ5h/nwpkh57xR2ReuxDH6ek+Pc65vEd/avwfJZy/aPPrPV8w8st28M+Y4LoP/kjs3OMC8QtzYLOGJ9q2bP+Iq0On7tDQq4d8OPg6L75/8Es/tTptMdsyuuvjo+rJZKonyREawyG+LAHbsg+Qc/3Sf/J3IvH6+x35cnND8gEfeh/UAczcrdXb+fIMjrw/tP+dBNmLBYp5yz00uYf/W8PEx2f49f6pH2vdqNdEU3op/LtX27LvuM+RmrN3VPpvbcRvIncPZ6ozeLt7cI1/HRj0geknGgoTm5Kf3WRydvXWY7vnJ7EMN/GASroBJMdQvqCKXL1+6aHP/+csWRJFhSN+IhWGZH4GfEipUQdLod8gPJAHKGdEP2jYB6jgLT41ndAl/mLalk0MJnOf2yiebbTvh+3Jb74zT9TZvhJ+R3ZifUPa/tT/NwYwTC4FU803iC/hrykN1+l+AgPd3OfyQDPYWe8FxhRxFKgd9zfJEhjQQehglA6lf+xxT8nxmRgBOvB0tOR7xtSNDrFx6jdzbfJpLJn79ABdOy9e8s/uTsR2yDbQrQ38LfiNnxVvkGfHX/pBD23MeZgzque01oF+K/+bzHU0qIdKSXJ+4Bmd+z2HGI+1OcYaomFl5oeN8DtgDoqx7FGYB/dqC72AGDpadImAafyYeZTTktqTJ03+1NXRokciXL/6BpFNNXv6iO3tOuT3iNDRCH/2ndgAl517d18PpzOXKOCnHcgw9rG9R2qwJ8aqZ7PaCQ6ND3vmZFufNduy71i6dngi3xk9eeTha2deoaOXHIK+D/aYFBliejHuheh9BCMIRC0CYxyEDsboxO+QE6i/ezzqnceDvWLNn+Qa7MTrYIw5N9uH3yazbyaaBLuT036sV/RjEjQ32SY/Ihy+ottRjh5hlZaH0TaOGEQWRB6EzjUZ+gb07PhNPVU13HlIDrsOe/qKfidIXnQUoEuBU2bVqd1eue/ULxzJ7A3RyhYZZOWfXri1TZe/5BP8oAsW4gZcSM526Mis+Azik5Dq7IXbvtamvbeaQ2qTaQz27U69sD5imJ4aYjyArYrZCBls5GybOez4GbrysjCp2y49jOHvGvi0Hps1mHoQm5214ZJTaHtqFw8Fe47nefohVTVe+HaGX3n4/r/5Z0OZxB794wVMXq5e0Hl5ufBi5lKrsBNgv/bK6/pKX3Ryvyo+ld8BmCupSbxISuiW+SJ0UPfLwR1niJmpE2+A6kkmdiNGIHXVqUUvw7WvjGPUtG0NbNMn+V0pBK5kcm/NJdtak+tHeuXlzM6c8yI02LHZWdsr/ZVchobiV35V5iCLFi4dMhGJJdHXr501S6Shxrwzo9hdWcf//boLl2iOQuZq6tqx/0r8V+IP6hTfG/x4bjlxn28Y/sKbrP/3f74oLzpNTqmdWGOOqv3OHCt3GDu47RHmO/AzyHnHf+q66tioQdbUtmyTc6veNlNqGqxNrsde/izKAU8Szuyt6J3czhjkFiRGgLZsF3IfyTiwGvEuhdC2tW3hNSWntm3qg5rl85zAg5h78hij5nvN3mTcmfeAZxv7DX/pzf58gW4VVzQ785Gur7vyT+d28rY3Ze8mz53xK7Ls4fCFz/AITZm7xLXd2ibbyjxau0gUlvBKjUTbyNm2GnXdNuQxY2NE/sr6Sw0bS/T2ht5F2/ZSvW36pgsvsbfNyu/S135VsNN3sJWsqW0NuTXc6amTpazt1/2rorvvr4oubKXhTi+cnJ1HzkJg4wMhYck/NR1qbZPJ/bJt0IZGmRgNXmMfbVuTbbXCVnPJ3Pasw26xVNqpY6FLWHOyBkXMfFy+Or6ljRiSJbC1TQ3fSsP3zvWQuk4HIl5Dy5HKpgejRvPEUhVhW/mZe7xYiqw14cPaIsXQUm5LBUqioGwISNpiq4mtLy49ZfzKnK7kZOy2i1X+8Ln0yoGHmIZMLxGkMOeevZY9OmT88VSBtRhS7e8OJ9+XNu4XHh2NofSDAtQ9hJqRuLLWCGRbbhM6Etm2TblmghYevs3Em/hx0wbaAVdv2aAB+gZ88DHV4Kfqcezd5C4jKT1R08E+6+qsa9a/+oPe2QvRD1DHSEpOyTGwXfaxWYhu6J3Pjo59Jy5WsikycxCFtl2+onsDizRACd47xaZZ+YnNUrHhgIwzT2YkHeOa+zGX8KzZGvLlw8mLsWWJPvs7svhKrzRE6QKjHwzmdcPo1AHAi06BeVbPqbF+26Xr73/b9OXFSvwNP0qrPQaxevZQw1+wyQrs2RcNzwdSUT3bswLPCvzHVuA5sZ+uQP/WYtxZp/syt1qpPnP8vvzGPdnrTN8UPicS84xH7VP4Ei3dGvzJp8ROTdL/yaGf4f5dKpBrIPjd843ThTg/0xk/8V4Fbr+ovif8k3m5byz8aOjo/6ju0vs1c64vBMsBfeIWoM/34OjVfT7bD9n5iP55/EjHJJ9A6R9lv3V8y+u3Onra/5MrkB0SzDT4fifbcgvOOyd0MPXqnIcIC8U4n3wefEPHU7AE2U/BGqfP/uarrILQgepiiPRzvIl+HoQ+Y7k580IvPv3DEM79SOWCO+f3oaoW5wItt+EFp/Gvuf8s839uvyaSCocOQgehg9CfYc0gusEa/079cmlyOJBu7UO7yWBFW+prfO5rTTFugGOKeCDze6zfzV9dH8niDMkmf/0zWvJ4P27V4z0RNeEpVs3kPfHkxW+wVmJyvznja2q9ldTDQGRuVn7eSn+/UXzbPjlMNgt3djjRMtkUl9zmzIbKPKdgCjnDJ3eId4+GLkfJ1v6y8W72qwx/FKIHcTos27exfdD22/WY5sWbPowdvpf+3QNLiXLNR+hY0kQebL6+8jKiXlKhI8mOTNWSdx7aB3mAa7seSNcD3zb1ohPl1Yf+CLZv/qNfKOX58LjGpuro5TMnLz/25M3Y9s02JvbbcfE45YG4DHE7Mq+hPMB3PURfQnjMoW1S2Il9M5EhATHykNu2kseVh7E7FR9Is3/nQ/KMJNugUWvNZjG22tbUiEOnCDsPoYOBLx1temAQm9YgVLa26VUNkgfzXLGpR3GEzPie+vEtWsM+MbdtQ2bQ0JNkqRMzsUV7+fLCy7SL4nfbrJcvF11eNrlJqBYGsThwPcoWQqr55xPX8G6Zi7DI5rHshRfbnGMl7Zl7HBJDNETIjO3BUNqQ7RCF5BAirMQIJOQwOhjxCeol8NaOF1CjXv5e2dt5cZE5x0+QOQzqkD09X84OJbu8iMmeE74d8BB+MNedt1+dlzY62uC3IYErLzS+4j8vZ1/zgpEXSfH3+vUrLyK/KjGDxDPrf+FFb3LPS6Hpyujt+sfXf6gh/9vffqHH+7iq84KUFGTmY8/aXMlh/v4lNXjhd/IbqacdiqyGrrxAfXl5UWtNtmcozjY0B2Tpps9+GIzqoAy2Z/3o43fHV5B5ZKyjlQ10YgS2KycdLbzKUdaVe0v9v0rzHx68vsp2If4CkXXMBnMerONgbUbmRFJDvFRDPgL48Zt9fXm51PySV/LLnEmfUmfdX+NOBKG+rxU/dvaMi6D0OMmi1UnlLwzDEroj8ckjudguuW1E2WMXpXVe8nTyim7Gkksv8RZsK83HemQfbJdNgr9j24lhW96svLnMy0GzH7pFBsrMgZS1t2EyGqkV/YabF2rx5UvqYVxaabMW2OA7+UvW1po4CrZlB2I890nbkAPYJWtRPuzpKBezhBjkLNqANnk2DOaabNp4kc0QexUac4qf8KKfvHqtsW7NtpqJXT37GKUjhDr1Fc22xCFkHXu2FLLMT9habhM6NdIj5+iQdwwLUyGyUMlpx1+u353ruR1+CINtdh+2DR+WbN8gWmwDSHLp3NvYe7lXGH2Y44hneY4IGn3cyM58A5N/k828UctddcYOJVZ46IrP/Esc2efbtin1TJ6bYw9aK/vW8EEMHS3j0sV3WDYBQkQHJJfkaJu9sSm6/eDPGl/r+snnvmiocZ4HahUzPpJXEHpK59me+UQ3c5Ise+YbWrTYBJB12NGZKAaGsZ80gyLup1wjGUWykHEBw/Bs1/DxZFsmH8k6N9sytVw826yRdW62ZfvMKjr1PM8n9ESJ8TOUf+3hly9NF66VF9PjpomWCzyAnEenC+jqCB3U4JtT+fiG+2Q8K/CswLMCv2cF3tykfk/Hf4Sv790W+YjgF/38F1h/RPTf1+ef743qVNDV1+B5elZgVeC8Mc70kv+mnt+MtPCbHP3XGOd3Utuy/S8z5x+9vc5flPkVms+XO53xxHsTetTLF5hv9LIvg5Mg5bHNL+Qf1ymSfHo0TT3zpaDgptUSb+WweKS/yFv/EP7G/7WEbbIC9L/Wx9Puowr4I8Efyu889ej50spmqT3Fw4/qiwfzvej5T9nBOL4Jx76Prn7YlD3fGWF9Y93YO8ESjMQDa5w+1y7OeBIx6lekjO1ZH3v22e9B9M8YDMJ3s2wz+tc5qi6p0cN8V4a2K+fKPfmDu6wp/Iynn14Pi1b9Ji+zj8bvB1vkpF/dBpsgsMn/hJE6IFv8AR08jj8LHP3I575LPQJRl3B/G5bveGkUIQid/NIvzDEPnVjTmcdcg8H8Mg6W7uot9JFHZ/Eee8MoEBuyDkyYG59LxHKzggjszBk+CsunDTPC9/CZCDvbso1lQHcctg/+ZKxYRJ+M75zJkMuaMw8/Y3uGPX3bs2eiHLOWUnjZP+nNEOjbdq617fqcbUevc4NnfIZFySrOzAVOyZhRBAxz2NZ8sGl1ah9MfeaC3qJRK1+iwYY21P2wM4cgfOY2leTWUGoyPzkYHIfVGrB5rHuPJVrFJBfIb474iTwC2+kmoMMv4HHnIW8/1sKe8S2Xro9+1HVJrsWdJxspmFzDDOiOI9NSbsJB8Sz7DlyKkZq3KW1NbeMlpuYcwxw4yUPy5GdbGOjcIg9YKdmeOCnAmrwQBz/62SPpldyQNVD3UOLF184D+Z0XUJ0XX/I0tCdh33vbsicgJGOND9uyzYA1o0AzFmJ4dnhzjuFnbunHsY62sd2oS6NvkjKm57OdR5LMAAAQAElEQVRWSn2g6Tufu//7lRd2gmtq1zY1atj5zE3a8avDBg20DCR79jtKpcOLLuMv6xBJalNzZx6iTXWmkgWTZQcNyTySeyhzCujqsJvszBVb5ha9Tp8cX3ghGaWESL7pRZ3C27ZL2YWOfuSB8NdqjhfhhutqGmzbVvrxEb1OXTo1MGtr6rHxsPtCP1hPIagcOSUf0ducEqwQn3NtGjaRDGw4iMc8EA/8Sk0bP24Waro1i5cxXZ39Y1stIIht2Vb9IqOjDZx5aNtayTIMJHy3i7a2EXMga7CsHWFHNoIhXajTVti05aUe8taasn6dhEO3rak5ML6OuHQN+5dt06UR49p1ofj/5y9/0WZpQx5+8II/HErU1OylZjSZP6E0rkMdNDWJudlW5pvYqe2EJTViE7AOTnBMlEAMo4epQtvWy/ECWTRr/kDKhgbxn/0Z2FZLjlLJtZql1GRrL2Kb45pAyBJrY97BCJeJhEe5yLHJ5GpbaeHb1pUXx4l502fzRTavn6G5DpuSh7EXLf5rHdgHDNW2pkaedstQwq8946haq79y7eVbiF1InIW87O8kmjxUfiymUHDq6bnGSz999FOnQLTc12zL0JGnzyB08k2VQpdT1tkIyVzamraXX5S/Kr8mx+uu7AtTP7YwWlaHH+Q2kZqLOExZC4RUyhEd4Tt6mFP3SEQ/ZMrTNsIRzzGMc3UNVDJvQ2WP2Vb9NKtFj9H1dSeH+DnQ9W2zyGHcah0FXMkmsNin1DefN8mt4VvoR0eVAxmQ8JW5p475D3K4LKToodTiiB4VpZZ9XJXrveE6mP/xRWeeHTlmGwIRk8llfXLPGNRw4CAQbZBP6rXGsG6H7aIbzht+Wq5POMlj4Kdju+wGE8oYcR22yYPAjMKPfBDXTLgftraRiopLIRPHxg55dBcUNVztLPqNJxr8jKEqlksxo2D6CbXYg3xRLFZiTWBFTDNH2yUbzCVERz91Dr1gW7ZraM8+9SjGcbKJzVzHgYP9TTduexR9pPFjT58MSbUD9sRRj/ACs5fsaUNZtJNvrDIHwV9+BvzULDZ4oc4DcTThjDttu/jGL0ozJvLYo/nNMQ7Z7AfyXY39u227/sLL318uG+PkN+DO9W1oBXSn48wJHZzEJ/JjyUnpST4r8KzAswL/1RXw57PP7fpTjbP9mf7U6MeF343/466emv9JFfivnMsfcIH9V9bxP3vS9sf7JPfTM75bCZTzpYbuu6r5MvB9pfc13Kzgfek/nzvypQr88zP5czPgu1t9wfs1UfOF79fY3W3uuy6+grvsLTXYfO/L/VbxB0eJXKAA8bvwkfm38l8X9yP/Z37yOo9/D9q2cv3Z9GD5/HZeS/J+X7lRs/el/zxuUspc/qgMzr7rwchDoMHDlQkecFCkmc+D0jvDgeLAdoniu7E+QeiFJf+m9zecNwzbspsMIiC1SvDD+x0KkUX3M+BWst5tkWVOQRQyNvELzTIIP9MeNX+ChvETONvZ+AQxj6clSx+ehFySbX23lc7UGyRIepjw8ArC4ge5bXjvH/ksDd6XVunFc0QeCO/Kg13cfqRa9+XOZ1IwUAyWcjIokEvWKzp5SIxaqZx1i3E6pUYZ2pabZFuzZZ7kSIL5i8HkRxJTxNleegweDk9HqC/vksPTvVmuQXI852dbt5pBG7sJyz7AnjFojGMLF18G9yOy/KVJYCPLkf5QiZ0EE5gHvNFvpgC6tzwE3lqT7Xzi1Hw6+2A9LK+XPLxMNHbxFyzrgd6a/WCSQWS2eWmzacOutcSnxiXICRpdAuU4GJI99XRqlms0z2LkO9A3OWVetvXYIks+c12vvKTaa37hZ87Ja/bStvlmblEH9kNss8fyUugf/3gVbLVGZ/KXWD8eTvMCJHoTME952CjDiiw5trYxwnfmDpUjLyWuvBykjBkCyzb9PNpBx8cEfMQHm/rxWwL+IkMiRHRZkUkxuOuQa+aTlzj7fkUUneQj6iJsrcQzeTeQF8i19uQ9+dFlziRLSOY/Cpap36aXlwt4UaNIFo00klenlkZn5WxEds7/n71/UW9cR7I1wLUAyVmX7jPfN/P+LzkzfabTloD5V4CUaKXtzNz3qjLMRQTijgBIS2R6b8noihZ/S1f4hLEdtvHXlXy0tVhOfOKy4p5614kH7p3etuw7kndvTa234m8u5AblXS80yZqeo/JYCTESczoRn/7U9OXpS+GJF6hnkLi2S2/mZQZuYl8MThY/JadW3NdIRf/n/3zR3/7+pKenruRuXg1LTUI3ttlvlwv7Ff2MM68X9t/z87MuvGAnRK1pdF5eLrrysmzAHzMxsj5TjUD5K9qnL+eibSuLfEH3gu/db+o6Ecxa06msFWmXbujoBhPfNj4CFDIObLI/s+5PZz2dn3Q+nStexefaP/Hy3G5Y4BIfgzgZ9NZ0Pucv1M/aW/yRSs0t9JU5Rd22Ouu765+fnrA96dhSg0tqgY3Q32U2OTOIv6LIQRA2J/g5bNe8U/cgtQw/SH3OzO/EXFrDhuJfqV/0djzz8jpr8/KSvwxnPbaXdLFP3EAEnTW5VYekMbf1ZcJKwzv7WeQywdBAqWzpI197ONRCZLGxrZQ4asGVNX4hp1H+pdRwgeSXqWwpNs1WYFuWoJtsv4aMRIKtapubxKocENvG1uikb0WLZocn+HfUvMhN1mr4i58MbGunq0eWskWWPGMb+h7bOrE3Ovus9y57dyroHeEFqpruPpCqGjaD+0lQew7n0baNDyt7ObCttJwzzr5IXNulZxtxEqbjiL9Cis8kMp8diGuehBKiDME+d9/yTK4F8nu5vDDXk9yIQ5gL65w9H58Yf3N4qRXfNjm2ohMz+WdPn7kGQy9BnW+n1GJknYi1M23rpi9Sx1niJ0eGtyO8IAzb6YjvVwjzUecQKmJhIbvJzNl28ZbN0rThcZSAU2McQFZ9bau3rs7eyLU8qeOF6zdYfiTboOnnGzbc8wkkeeh0nvxuaDo/xR/5mfoo4Hq+LzKct4/kEzxKJ7YB0R5Fn+P/pApkc3yE/6Ra/BXnapsbyfv41TnXzca/2s03Dna/ex+FI51/IRaE/4hd77fsH2O8Nd7jIRviF+YrwEy+4K1qcWtGYR2oLOJwHtD5V2cF6Nx4A8gfOuLziEejx/i7Lr9L63fJe339Lsb4Pfn3+I95PI6/Z/89+aO/v/r4o3vpW7Lfez5vxfwZ3p6fbdl37Pzv90YloNuP4/BI7/Jf3MdZEAfpjwjvW0wugH9FXLlwPsI+px/tHyuz2z3yf6tx3QdZnisfRHfs+5JvKtyz+HjKHG3XvnuMO7lXzziZ3EULaKQXY8jHY/ed/iizuxo48rgdCveFfAkJrihMBKSDPoPb0ch1/a6YaqQOjTGqeoXckDeb/ItfJVew1zn9vp7Jccdm8m4Xu59Bfelp1BTsThNrp7/XfxOLosR+53/P/lFetruPN/pH/X38aPfI38f7fPfxbrePv9fv+t/2rnWX9l60toGu/o3uUP0nJJ2dcOeFCnafj3TG2uwX/XhOnMXLMgZLf/HEvhJ7ccEwA618SxZ6z6kp+7+xsQPb5AwIYYBxHbkGghq8OkXJcCyz7wPJ0g2RN2RN0sKkZ6lV1y/c/UhGiZG67NfCLrMt+47v8UlFgZp1g9e8zT1/ZbJ7UfkWLbFrL5Ng0VuP6KYT+nuw1k8lUYlgQT9Hei3pscB6u1Uu5LtLzXyCfRx/wT7ee9LWjyEJpS4Lyz57eh/vlTKiO+wmA5h1hA4myQRhZrx6iaXTarmv7zFXv/g/djYxg6P2zESV3ZOch2wDgaa0SU7p34ONvsw2oYee+MvvpPKY3w1gqukKY0ga6Kiuo+Uflo7rhDnZ8BuDBzgz/9nFPb6n8tckzhq6ySC2R9i+DetB2TaKf8mK2E7flDaH6QI6juS+Q2QBq447T/h4rW/7FQ8NTF2/y8S8g8ne9UZnbFvHFv+2y09Lj25sdkR3zpytOQfIPoCROoJ1D+ooNGSu+JO5jQ0I6mjNCgghU4LemzoP4oxJgHHN2oYh3KygUK+PSOOnxZ6XMBY/OGzAINqzbMk3i06OUnQ6IeCR+haI8VSFs2icqNXEZqaX5fJHsurIsUc2kLFD2EsS1VgwNECU/6on90yV7xlnWDKQ+Qlp6qsD5kw9LVcsHdprns1Y5E8/0cIKtyQEncOx32SDuFPJ8qr8HpvJkv2src/Yxh+I7Q7bRdqrX7lNmZ86WEPbSv0NXXKpyklHPngmdq7BHdPUr1E7+ngiBXF5oRuvTWZ9PCwBU8CMxbSul7npYItsglxXiZlYARoKcC+TT12jxhf1ddbMSGvequbwMhHiqHSaMpfWJBKR8IaJJjeMmSRMIgGSrDsjmTh5GP6/z1euM6FlerTxeUWPtLnfuHIXOYt4tpV1aNVb6RNzkttg/e3IFz954A17lR6esHUh19RMHAJdxlRi5f9r+cKYoSZ+Ig8k63R6UmsnXgoOXXixPJjAgB/MOVQvDK9DY8uzU8jkllkN5h32tGgWrqme8ddKPzbBFYX1O1/KX/J5ztKjq+u7u9VcRILXxBLxTML0jbrnOo5v25oEnPiToBkPkcmUICFU7cSggc4Ic12ZfNasyWqSUmdCVl/+YZ6a1UHrnb6jt2BijQQhxoo9qSGhmDtnMZLmVPbdS/JnvRjIEj6k88mFybyEfKTGLArvFKq2F17K4ATtBJESK38J3EmwtybS0dNJ+uc/rJ6Y5BHNifdJlOscuvByfohGHpzL75WXivksFD9GN34ncxE2tukA4/BFm3Nyjpep07lJxIqPy/VFg9yzn6Pjhp1U6xjbyXqktztc7LZY2UsT/wqQ5Ij96q90Q/FVsGXsWzvJ9JIp6SxoshfmRaioUQ87e2Xpx/cLa/v8fGHOV62YWEdZUrreGv2krpmfFJup9TPwDafkya0wUJnIC0Nmvuv3xhRRETZgrpep63Wq+STZqhZ/1E1GN4tIP9gPeNPE36BQgdXUmKvAhT1BeclP5c/c6wTKlbqkJlSUzwjZQ6lB6x2eJeSkIONnoBk661TvtLGzDFey6U1O9Cb93AOZltIGzpObxJwwXOPctwD5RpbY2lrDvvWhfppq3SpfvdFLdV3Zmqz5nBkHmYOkbUzVGOim29CPnahb9VzzMvIm4V65VwQN5lZSZoasBU2EVmtdnDTwJdpe7xqSSM0hBdVAKnyqfEPJbrItOmVu0c01dSXhQaTBXIJJH/2u/Fhn1qDJ6m5oWc1Sk9TDC6bUbOYNscIS1ypWo0YQU6zthvin3Oi0whhWkLSzrqr4TWsK6V11HkOKfMgaCQUmvq/TmASil3CnQX7pM0dI2ZZykI+NLrY41d5sy+5qIPkV4kQNNWT0zoyRmzqIsWQpSPzJSgDREnOQbHqGmtBjk2UcZGzHXrLvvb1yi629+Eoj7iRmoOQB3YALXZagpExrcJ6xtWRbZs6ixWeQ2AyVHAdFT7/SSzBCFAAAEABJREFUW3Od0xogvcqr8dNispAgMyfiYT83CJ4d3Y5eY21V1l/4vfD3vzU9PTXGRhY7dh33C62VYl1HoXyNGVdgwmuFrOXAkhCMVUALzjra6j7PnxX4rMBnBT4r8IdVIL8Hgj8s4B8faP3K+uPjfkb8F6hANkfwL5DqZ4p/XgUmn1w5vknAtvYP6K+EP3hPtbEHr2yPAzMAiVGAhlNH8ll53YPlQ3V4pfA7npJy8IMh/nC11CD4wwP/yQEz55GN8W4e973yqPKx3aP2x+P4Ct7T+n6e71l+xDdfOnVHfePkguHL8KPVPT7yR2HGD+zoBxH9Hojv4Ed9W35TdebLN3hT+Lsz387pl4RNLSYPJr61TYwjuON9uN+Xh4kOR+2NxZHs9dhh9VZ+tLXs3WCSwxGb+NC9jp8YsdsV/CrGzk3/aLfGb99THYNXeP8qfqVWF8NMUrC3VKDu1pEFMNGVbL+CtvZqX5W/pRfbGqK36DWPRxpxHbarz2m3Cx3sNhI6OUB4oh1rylC2C7t87yM7wnYNEytzGNu1kXEJ3jhFtvsL/YbKnYX7hLBNPosdm3uFF892EfF7ROZ15an6hbcs+0uB2AZlcDtZzlNfG07uc681LMNnCRO8KE7o2ovf7ouPILZZJ/R52AgDAh66Rs8yLMacH4+Z6yE2pZs8ojGxiE1oXEUOWanUSSVvZdPkW4ylO9FZYDwX6kKFnz4y0dIjhuIgnG3ZQWwGqjcpCuuwLeVIr9XiZ1GxW9hSVnIMbIyiRJ9xo/adB+lh5cXghZdhwcjD4ewpQvs2L6s1YB6YAsmyrWNLDmXL2sdfaCZQyURmrZ/ktcrA/BIHJyXHn4mh6EGnj1720vVKMsIVxuHZZrSOkNlzQTSMfeI+P7/oKy+BlxYSDFlq5ZpJvEKEuLat1MPG2llPK21gkHlkZFvRafSipXOzgvgS/oO7f2nwIjB/9ZW6XplrVDCtw1atTf6qSwyic+GaiU5wYT3Kb2kLFctNar1BZyza2vMQr46sVTFwFB+ZQ/Xb2FZSLRWbQVH7CZ+Q9ooD+eqw1zWCq/IxtnnFfyniDpUiozPYT7Zrrq3Fp5WfRu1638ab3LZgFVpTtZd6wchewVkyawh6ayI9/IgaD17ejeoHuQzisU0qtzjATL33ip8XdBdqfKW2F14Gv9RfoV6iFhP85CXALP3TuavzfpHtIcLp/DRlR3fge0i81MucA4s2BX+SxxU9K+t6Im5klRMqllWH6fVti6/k+Jy/Hia3+Ih++JXgZrJq0GVqaFu9dT2dnypmZHpsyY3axPeeS1RCH1FxInjAJHj0UsvoJEYjpkkuiLrtdBRh6xITg+iXLfFty3YptNZYk1bj6EzkA31CUcOhwbV3OnUFPXXc7KTsPzJC17ZuDdIHWfxFFp7tkErM/JVz6hqfYSY3Y3c6nXgh9CRIHdtIXiA5Nvyc0Wu98cL7oq9fL2rdaszFjhdrsP8G+m6MnfmpXCKWHZ5hAK1mbFvrSr84jc61lzKHgT9KAU9qm0/JRbfWZFsWjVPpUpfYwaGUs17OP3MvzH2oJQ56dlPm4PgL4gOEh0vBwlY1lxC9J46Kfzq1WpPoSpYAS620vbfDx55chNw2Nif13tXiXBKshdbwiz6HEkyW3SRZaan7Pp/YNPSNLH3Dl0tJcCxnbHogmkEdyQPET2pkIwlKyAkZHMLPygDOouEnfsU66Ls12Vhs8uiUDSdYOUsRq9xwlsoH+WVfJ0pgu2SrbutcDE7lJyx0mqkHNIfs7A0UHo74tww3kGzfMHB2zFFvNIe32YSUisM+FC2RM5fV6yZjFuV7sM8uXBPX0scNGss+DFTKxE7u+CiGXrXKEU7yRANqHQ2bzdNicN7Nic56rTNsmTrtyPg1huyh/S9/e7OoqlYjwvaduuJXgGMWaD0OucZLF9HxyB4L7r6P0k/6368C28b595vY54w+K/AbV+C718r49QG5lyv49Z7+ch4yrf1f4v3lkvtM6HeqQFb9d3L9027/Srn8dPKfBlSA5xZ5dsHncj441wfdtz+qmg/IhXwA32jMy+7Yh36N+Av4wvBa8O6IEMqX3PpATU7V8wGbT/fcyi3b79q+J6jct7xtlw/73r9n96P8V/6Jkw/9O3YftnfyL9RnbYJfmlLmxBc51ifzvdWBudrw9/Xb+m+jLHvb36yJHd6ywFy1D975zLBkEx8CsVsIX1tr+NvIX93FV7AcfXtO3ORMWTTeyfloFV9H5AvwEUfdnTbEDVN1HesnWj5dZeWDle+6B/xaOinYVvZC6ODoM2P7tTy8HUfd1PB2LxjJb7APQOiAeZfOQ28v/8nhiD3GY3/TcZMb+za+jyDIJBE64nMvu8UjF/iP/h7HdnvFss2YOPjJOjP45pgEW7LMG8VvNBZjEn9Gl4eDeaAVWrIS4o593OCvh2wNockr0BstfhI//dxi7P3i3+c+ib+7CL3kyXvphBfsOultcuKxy1vxCUeRJVQAes1KM31QdFgotMac4If3iMSc1OXKi6iVopc/i36HFZ9ky7U668H/4GXNNX/NRV8+lrH2tvPSh7f3oaWsK95qEqoW+R1DEcWlbbUNotnmvI7op45Z0+oxSB++bdkuxepuMmmwbwNY0OjMVnqtmXHymqtHD2n5ic8gdkEZbKeMg4l+6jioZxD93d4OtRkcuujsGNTyGrAWyw95sK0tfjZ724r+qL+Aok5MImsTxO0kh8RGKUO5ZW5etJtSnyv5BWHGV/rAUcsJhB8/hFd8lajyaDJ+WnT4wJF86SQUzMnqqE8lj/i4kk/mEr0LOYt8J4s7QHj5i71ZPGzSc9PNOPIdGcdf4kzsErse8loipGzfEBtGNRZt4jPzuDLn8GEp4/hL7MHL0iD8XCc7bIdVSN5Xcg8uvAwbrE8JSOga+y3nxVPFdmpE7W3LzUqzrBx61bZ5J88NV166jXlR5hL/V16+XYk52BsTnYUElWx8arUTL4DsbYxe8pwzD5mvCjciuy1lznOwl8Dg9y/T0DNxXl7IR9He9RaNO82EhLAtDuB4UdUTYdYkSH4ItqOh14qmHPRG/6qBnx2puW211iVcxj7Q1hCpgJv0repJngPED2srIZTLIvKWYY0sO4PEHdy7hqKOWUlzuvvMVl/y62VqUJTkEd1usbPNZwiuiMRl7TsvaE6ns4yTpTc1q96DHr3iR2olRnSyhomv3HOuxIuvpVo6J16Y5aVbfHfmeWIivfJfc2iMbUscPSdJGTbGohnd+J+sq22hvl4kQasaflhvEqxRTlm/2AQZn8/mBW7nBelJcmOmW4LUeKQYSt5rjvaqaxWV+Yj5DPbqEz6+/L3xknAKF9TNEjkJHwbNfY3RP7Wu04mXifB3/9pb5ep9VL1t2QthdOydAkxGQXWLQIupTuX6T/0rfUulL9pSK53UYelkHbHZrnkKoCDX/5Xrv4AsLwmjb1vN1BW/WZ/JnLhU2T/CDj5rbfJrvel0PlHXs3rvy0aokFRiJ8c9xoXfrYhqnumDxIpe7RH8ZJ+EbxN4m4ebZH6YgdLGHMw9CyOWBpq8sz6RTSYVOjGjFx6m1eVk44m87bXG0Quik5q31iDRQW77VsML96+yz4m8njpzBsm3+aTWgJsavPiQJdJMJ0pBVhh5Cpcgfge5X5GNGjcEqbedvZkg6Mjo4AcH+b2SWpUEXQ4FGdfaEGyM3F+v2OB7YFegIthzjio2+IRvMU8cWIzZ27tv0W7PFyc+yBw1uOvY6fQB5iUg/OotWJy0mjOy1JpxhsPF1mQ/JWaQvzCOJDzbWLTSSj1C2E6n0oXMsHWhp1fNRgjHyxy5uUZhsFUGe/zCvS+48jvhCo1DhEJPar0r+7hzrxItsehku/a1W1OQtQ06+r0tnqXS41Q6tpWfRp+9qEOzsYF/Zc8GiWNbc7tRZZ0GtbkkXxDT1ixxFLQaJoptAX2WWOEZ3egn16WZsuN18188FJN/o6+xLNvKvKxNH4eTRZ1bP7BfNL7gDW4Ge/47H9M6Jnajcpoa2A30ZxDehvCCMviBk20ZvdiUL2Ikfn1mpJaTOEIHldthp9Y7pqyhp/PU37907ldW43oULV0gNJaWs+vlhm2zmi23gLG7bGgHGTcxJdZiqxuDpYudPttnBT4r8FmBzwr8oRXg8w23+j805G8abOLtCIafx2cFPivwB1Sgvs//AXH2EPkwu9N/VP/6+UPuNK8j8/mWD7kHng/0T5B7nETYcTTf46QPf/KxO8cNYf5GeG8K+bC+h+A7Sn2Q38f/yn3V8g+aQPZwgYX70bip9Y+kl32zvsX/iPZfQcfKT9s39Z+VkvlCSuyqH/2bR4TBm8LfgBnfwQ+6qr0T/SA2ex/6TUQhiHDvQ/82sC27feMsPL/B/0bxxnidG27rocJN/Ejc1G/Eo0aNU68g/uzkGkiQujffye9SW7yti3r54mTf/RzEXPHR2oAg+dAVf9E5r724aX3QxXITb+HcNmJjP3b2vj4HvVc3l6lKPeIdj07Qn+HldEOIMO8IZ8edK/zHsd5sr/UzuqvZft92k/mu/i2F0Ob0reRbTuYYRLLZ2N+3fZ3xfdS2dbHf8hG9ydxaQUJnatsEGwErpi0nRDmyUwY7J4hWeEH4+y9m27ID0ce/8Is2B5TymaN65po+2GPU7yj40ZktD/mQGnDgUisOAw4jrweirTFaR8nRsk1sF3PywC//r7+8OMnDTsSkuieDCvE4rxyLePuUeAXhN+YBqunKL/Tjgaai7py0ms0I1Fxh2dZxHjby6MfxBlgiwQ1Q5ht03gLAuR9T0TN1sZcP2xJH5qxXzbB946RG8zbaiXAmD09XT1RlnpMHu8lXeKgDN7ZlG5b5Xo8NAa9gAtEmNQ4o/OKga1u1zphdeFj9wsP0PDxGnSMxmaPo8+QXoK7G3OIHd3EFpgzP+IhtIFkZi5Y+usldslavurfbrj4+6+UWLxZCrzni17q15UOyYQbaW/QMv6m3Rq/CHsdmjlPUbdZfXl14sZHn4NoaYsUg/kO7McRPxmsuSgWoqaoRiR5fvKi78MKragHnfiTe5CXguL10thdP8UId81kt/mMrx3LKtlqXCF3xXnhg/5IYJHvh+qn1YZz/D2oAW2n5LpY1jOGEMbEe6EPKzCX7JMi44kHYqnjRzwuC5KK9xeZk9XPXjKJgSMJE1eCdeLETn/Y+r0l9L+yFF/oXXv5af/tb52Wy5MxXtASjq5zgnVnrL1+exNYpncGE9vymUt8X1usFn1PmpzfyIdErezT3kVwvsJU80htHeRlmmyj3Y1DzgT9lGsj2GGWzjbOOwZVrIKhcthoml3gbXHMF8kwf/fJFOJsTDgf5Rb8Q+oD4CDq1Wy/RWOwwQPmZ7A5ihA5gy45fkf2krrkWpd6bMtcgOi1jr3WYaIa3w7ZaQ59etMhtL7/GL3NMrMw3dV17YbJvr0qNX55X/TGtdUjNn+v/CfyiQZp7sxYAABAASURBVK7hB42pnM6N9T4p+UQvL50mtSKc3IjFOrBEilwhOgkYSEKtXlYnh+QSJP6Ftb7mxSvzimbDruErsMMRrprMD27wM9kzF3CtOWRuSTN9fOIGNau3ptOpk68VU3v1NZCYq/A1CsnpwrU4WEtEuGChQmBSHX2LfQYP2Ew2buxYw3ThYHczg04eBWRXDC8U5Zpo0LByyyjxzRzjY9ysbQF9TJn/1MvLlVoMcduoOcVPASe3urAugzijSTN5YB/lfb7Vh0e82KYe+z7prbGeXXkh3Jq1I6qh0xt+3CoDic5aMrjFc9V5cO1pa9mzLCyZkejGqw6T9BO7CV1gIjYDBJaZBMRm5ow3Gdw61lQiAcjsJoOYRBYl27VHkodtrWZFR4yzl4LsKxs+hqGX3uuzbUwWXkvWaOIV85X3YkmWgvhMzNzj9UGzLduvNMoWx/Fv+5XcWZMNkyIGlQCfac68/H2ql7+sLXZxmn984BAbpjLasZgZLeqj8/xG2L7hfDL+PSowLbG5bsis9nHoT3xW4PesAB8y129NbjqhEyt9EPrPRvL4AE1T34Cp5Dtn/h+Oq1f9v5qKPswnl9lhWKTrvE5vyZfkX+NMGZQ5PGLPPmXd6X/3/vaLfvKrHtiWfce/7/zN1I5gqH0c+s9G7VKSeK9H9C925INo8FbadQ9iqnv/ls7P8h73dsY/6iN5foQ9z9wrduy+c18Rd9/A7jKYfFnOOLDzoZ+vTXz5mPUv/6+b6aAfsl1gcOsVf5OPuzsiPCAxjxBff4JZMRKL4mriD5B8I0ZgfLwF8WH+I+w2yrxAzY8+H/Yn95EA18qXhfQ7wg/28Z/d26YmWY/X97/kGLyVH5pMmzPzvctZm6zRDXfJR9SgVsFk8YK4HEUr36NvpsmlMB7j7iqGWNj9wGDFZ7o3MJn3hD+Uf6XbME2v2jewtyO5BRV7EntDeMGm9gu6x3o9jr91mXgTtm1yN9Q6wl/Uj5/jJ2DyKuATp7phFUQsxQ3aWjLdSMlSUL5CSzrKs/8D2L/LEd/Be85ty2Z/DzSYjMnO5pMhCWdN9V673dRQ1AHhv2dz5BNLR0SWsRzqhzFv96/cw75FHE32ZPbA3HTtxAjYzQ+y6NsWR0j642oV65tT25WRhMRlXZvpYXGkPnTfOSYGe57SJHbySHx6uawTa4ZqTfvvn5Qt9GysY9TTox6+oIOphsemgW2AWNykXiFLF4SfXCgX2m8fVpcmwUD0Mm+R4ySR3OuduJJscmJeuz/Iqo1oiDgLnaboNxv6Y0Rnh7ZWvnE8Z9Z/kv4kxkJUdn17zyUViIQpYLeonJd8UVLsisbOEGttdr+DXFkJz9VT3YmvwkB5OzIe3JNbs/Y5bqJbZ/tGH4nYZGybGDuoFeOJYPcbPXuX731Xa2e0DJosUDmIFuvMI/XSvV6RlB903YSR0vKwnYLK8ILwMq+dzrgQ/50XKTV4fcrv/bE/hEUv0vjYQViZnxpTy7zY6eilJ0OtHitSN5+XoF4fxbcwJdXMLeIGDY+5Z7Tsuto2DxsZR2Q7Ev9Knleecg9g5UdqrQlSadFJbxjFz0ANnVPB5Jdr78p+zMP9K0kFVFsXeJGlHp34xrbRN4jeOaE7uErt5L42UuIllysvK4LJfsLsdmQcefQWM36yl+m5PkXAgU3vZzWfqBFzQdHEKAi9A9jGSCXSQlc85L9qUAvOZDbVetaYgiuILWrIJ9gf3svkD+wll5qS+0teasKvz454w1JpqeOuOsj1jiHnx52XnrOQFzeRxy65XvOXZAx6zxp0pe+nhtXuXWoUmHeCaJk8ruDC3mDIkbpd85d7rLvIKXttsk6D+VzI17bO567WVTaXl4n9wHIdtmW7BlfWaJB/BhsLm+imVhM9qTWkbopaUmd5YOAbg9CpYa45owNLRmp3NQwzJi1sLzKfwc39B0s0lu+MoyNZM/fiOTQp0nUy34YmzhLjQvCvLxfW9sKLnLwMHdCArxoD2+QViHZFN/e+4IUaXcBknnxNUGLZVmdP5CV7d2OlCSJRo2thJOGMJ/HpE7919Bp62Ire2NmGtHpenp1P1PykE7SRn3pX2sR4XKYae++/eMH7dLbMmjE1evhzVj+RZy0u5JkXVRM722rUsHOd2VhRmysv34z/1ptsYzVV/5gkb7V0bzZx0LPpwaDuA+1oTE6TU9UHfxfmazf11tUamSJMDSZ1RLWOia/4IC25d4Ceqc8Gm1zQzwuxrB+pYhchOvi7kF/hQhasc/mHX7qHHqNXRzNxkNuW7ZvM4ocxIh3z3P2mz7WQfqxkdD6dlflh+cpPDaiHmaMdKdjom76lyDtzF812vaQt/9QveQzmn16zkR17gftXb11rjkNiT4u1P3ccUPes+cTPQtOARiKMZTPG5MreuXBNX9nDIzbMJf7y//FFRTEhdRFEjUFrVu9NilCsyTTXnrgPWdcLwMeVPXYl59aaWuuygSRcq/KHtpsMpIbdVZmbbHnz/0Qd0JC46CZrum0tLKXyie/EuCIPmEZUC0NmrlO25SYiWPlJ7MSxTTIq3bgezH2Ss6ivQa7jBDJza0CBJ6xg0GOO3tyBY9tqzFP0g7kPZNoaQw1OF1A5oy9SkFq5jlpszVi0RMkaBAy5D12o2ywfEBwTkAOKcRUM4u35iByMYQEasjyfKEaT1eENXlZfrxel1fQiq7UyvuN/ylkDfkk0al16BKqc4hhG6Cu1G5lX6gdvPyJLPpEVrVn5TzZBQJBddevJjBxMDXGnK/5yXwuKJra9couBbdkLGU/k6XfYr3V3fnqzx4KGThBecMy3Vhk5QRTYVm/J0Xqr7fGP/mwrP/EbDPZq0pzUIPM/n6Qvf+vKP+ZojteBPnVnr5G9RM8JnnjvYIamV0G0Nu80QgWE1A0NVsHafxjqs31W4LMC/34V+GvNqG5ef62UftNsuPl+5M8PwvySDR7Yn8PPCvxrVuA7+/9fc1J/zaz/6PvG77m0uS8Gx0on3oCRnq6OfEAvglM+NNM9HLF4YB2HR2cHftjBgfXnkm8kkw/wt6QiD26Mf1GCRfx9pvG4m7b6JBjg4KvnxvuoI78Sx6CI751+WPF7jn5TeaYRXPNAIMTB+6t9deD/MHksdegjftBJrtqAb6SvLVLO4DX3F43mw7w/dHKIaWdCebAy8/38Q7PvCw+Ov6/8wxq2xfGN/s6zf/Ar/kN6tstn2/oa/IpT8vhNXFWelpmX7crItjj0OtesWZTT72uYcZm8eco2iUbwgzeJux+MYl8M6OoPpyPLzQfJkUSLI7G3bhNmtJHf6WxTizt29eM10NDZ+ekj25Hxe4iZ7RLbq+/tB/bXUi27nH58NtH+dXhvXvbKu9FXPcjRtszYTi/RKc3OOI/gVubHz1+hh9FCh/P9WKqM1/6D4B4yNXggnr8szAPA8ILKESI9HXEtd/JrVqO+O18WGxnsh82eb+iQ223zaWumjwEdh32nGb464j/Iw9krD//zEvJyeeGh67VyTlz7YL/NLTa7I9vKf2rU5Lzz0tvJjbSxsZtsFzhlm5f/8rPlv+rimBZsM0dAHRoPpE+88DqdT3KX1ABH2dM3dDoPqXtvuCcuEWaA75mHrNCoIVv51HxZj7zwQEXmp15uUQM0ZMMBvXx27X3Dv4wGRrF9qReFL+uv9qCzvldkE6WGfSOvevnHw3M3DMnDtmwrv/uCK/nl5cPz16u+fn3WHPsE0ePJbis7YbPi4l4FCZ4XDWPwe36MUbk8P194WXBVL1urtabTyTqfDS0Zvo1/gCkP5EWb9BN/gywn4xXPULaJ1SSHR0efl1wn1gTX2Il4kxeE6wWFaDZK9K+P5fcosptsA6nRRz85ESmkcp0VISvWRj/zkaxbQ/D164UcXkpn57eWOZ+Ze1PvcG/PojBAc9YqNARbNFyaOU3ySBUK1DS9jbA0VfN94SH+FdmMn/gl6Qn2l4CwSzs5pE7n81nJ+8xbufS2a4yJWLp6CZX9kGm5E4tDGYiXQ7MGyhyCRso7Oi/0T/1JdvQm1+7QiXX+59/P4j0w1+aLOvvIuqrRi8ReXr6yT6gVwU84fDo/sTfOyj6P37wsT75Bc5PtkmcvizZIeO3/5SPzzjgvaOLjy5cvOhE897LLvOrr5Vl5QZTYuFLrTfHVCBbb1FA0e81zrY5k1q/3E/GZm1azsw+mIrOt3puyFxu+mJpyHwlCi2bjc0JwhH+tv269cj+m2vATO3N8enpSkHtZb52Y2GFjW+VbW8Mm1O4r8x7sg/CiF18m79C9d6WPPPeXwcusjG0Xv/VWffJPrc9P58ohdGtLVjmdTqXXvNViNL08S89f0wddk5fBqeVgTdMHuGBvXWWvudQ2Sv4gv7sy3kRVLkyVZvK3rQa0t3KRakmZT1AvDvElWXaTZI6sj8qf9gY7dclwoJ9yBbZjARsbgud6YiIYEwc9BEJl5WEVjZr2lvmdeuJqy+luF53Ynrg+zk9NT/lLae6BlSbCuM8aZv1yHx/chwmk1CSoYOiNBIwytCzFp7QxMm6Wdxja6JBSgxZtMOFL7hUgvoLM0SQ/G/NGV/So3o7Wel0f+zVSAvzZLjKn+Lluv8MuLy91Pee/UBA8P7/UvThyE6dzT4tpphLeBbvBAmQc+ZV9OTL/ON4wMeAK4Z56UXwWeFE8eNGb+Q9qEB06prPqzrmsGzEb9jXgFP6kDksXxnZkjwatmbq6uPbqM4jsiMQlWESFXVYDTrbLj/26R1THrp++GNvJe7/ZCUbml/mXiHF4Rb86RbAYtkslNd12h2x4YGk8nvFOLfOXv1++dGWfOnuh1MxUQdG/8pTfTW+4uIV6Q/bJ+qwA1xmXLbs5F8sRn6X5rMB/dAUmN+bgL1uEPzex/L4J/twsPqPfK8B+vQ9+W2r/pLP3v633T29/UgXstWfa1v/RabzaTttg/wzymMvOP/bRyTj9N4g/wJHvI9+I/yhGvhAFfNDimBoPn7V+bR7xfYSb9R5kvm9QjXdr9muT2exNINtqQN9tRsOyvwWC7/qY/I4O7GWfmEHqfMRkIwTxiWrFCy011oUv6AhTl0csnffPiRXke+8xXnjB3dJ38jek9nzj0nbNa4/LlG77bc/tqB+bnb/3sbXx0wB9dH4N8gU0eOWDtTCMgO0I9cuO275nojv9kac1d77yZ7FQXOPJ+u/g+iA3RNth6tleI3UJqI2NPPQBex57vzl6tyN14q+4oe3XPleOkZM3D2/mDctlxot6+7zkkzl8K7fbt8yNE1mwDX9xl/jZW+mD0EHo4OjYZu6W6ACE7s3kumOiUPWlYKtPbdYa3i3uFGrUOPJRD4QHD+nCk6yGL5tYMCYPy/RGQ3Szn+ydGcaDHsvCIkk2vrSa26Ltb+8vIw/jQB5Ul7+pso3NEfrBVj7QtVdMyDrC35GHgal9CTjZSzdyKTmKZtmmb/SNXtXbrlrF/oi28W2jd0Rn3AB2zRpVNwn3jNwNAAAQAElEQVQGh7d6Zk0W9NCSU5CHhoEP8vDtxan1wPdBfCOjt+e6tCN6O15JWNfYhC6wJhlb64eO29VU+YS6suh5mD14wIeqIg+s1WIbKg9jo2PvknClxgNgYxC9HaZWdrheSpzz4BY1KA7Yk/kSWgsVGcHjca9xJLv/0GKexmEe1ttQYPHZwvgObU62deFhcPLXbMKEFzFdPQ+aW6vxnMTJM07sRuowJ+4n19lEvWmfz5Q00dnHjXkmp8RBhK5kMwJ2U16axAYr2S5oa1V/rtX9GhrQ0SX0pufSxIxVisTa4wmlSeFiYy89HdrYLGI1I0cl3U0F+9hOekXWmCOE7bo+estLminb1GCI1Ao8i2cs6M4LnamvL9RI2LortY27SV7pJfPDGR9W14U3x1fWQWkoRG/MyWgynVkvA68EWBBjEUeyXfMWbVD7YGKvzBHzRQu9pjSzJoXNrveurHVkmcfXr+sFROzDi/2OjG3yBolzebmS9ySPq/KXSqLZ5rxZEz/vZaM74lyWm2QHOdFv+WhrTKGo0hM6a0QNpIbunC5Ow0lebtqMZ+qbF2omF8SJS5ej9U5qjVXoMuvQdJIYiZpnb135PTF4gxYZgtthW7l2knf0eOupzIX0yUOgVawT/s/ns9KuudeDehGVF/es52C9LX7wJzXl+hh1LUmTPIPYBqEzxxPX3hN+O8Em11vv1n/982/6299PauMrdgNPVlyOrHMZixSHEi/rFVZeOiW31pqul6kLuXVewhJeV4JNHEyr5mJZg8Qul4uu7LNBXFSKN1mU0ISKW2U8YOxxwkyMYOfZhj1LNxQDEUK9U4PdFp3k13tX7AZxRJsktSM8vKwcjS1JRPdCbetF9KSO4QVzalDv5G8TlWPCx+U6GC9C1OKiwXwbtUlesYtf22rECd/NlZdooXs/QxGPOJG33pTcbctekJf8+flZ2TfJJbCXr9TORikHfXJI3B0ZX5mbjULmRi0StEqT+3MGAYxJ/kqPXlhO8NgxsJvsrk7OmY8zT/jxz9Iqug3dFj66rW3XReIBqzERzugIGkqt9eIN5j/mVQNHWYPMM36Ths08lWbkos6DOlwrHmYRKPkIvQxIP10hcsvKIRqUWE5d2bsDRbNxyQDJOvJvIEzQ6MVmUI+JXqR2lzdI2TfWlWs9MeLTKNlmd7BDYFpmfk29LyBSmnMCNvWIH3QJCWcoss4LfQayMxL+0jcNaihZgxoZOzGe2IpmW426Z5zPFte63qgT+QtZEHlv5MK9oPeOn6HojzGhg0E/NGOjGZNCdC2rdJloem1tC1+j8IPELz6nta4T+cRDvEi2VY0u+pP46UfiYhPZ5XLVZbtvJG/bZRe9K/ecpYtmakCuEzCqI3Mv4K/0irtOthfBefm6Qq0j41B7X5rkkzkUjzwTJnutycpe0RstugujpHZ5km1QrA9P+R3U2YSn89CX/OOEE2vWJGtvcyde9aYWKi2zjuybhCfn5FJzCL2DiaRmRv+I8ALC6bN9VuCzAp8V+KzA71iBt2/lv2PAn3Cd3H4GP+H6U/XPqsBn3M8K/AUrkA+pQT6oBvt955iqt8HeZ8hn6nQbYrWRv7JLjOB7bpJz8D29v7q8voTtXw7o/+r5/tH58T2QL8C/bdTs8+97XLswe+zH9JfH6AZrdD/nCjniLuEL43EAba/YkN894vO7Su8oZG7BW+L3+NHNnk3/I4ifR33z5fdHbKPz1vxsPDjSX47kFLznIbIj3tP7iG9//+t8dIKP/BxlqYdtHiOsfZP6Dh4O7TrzQO+8j/q3rq88TPzI5pfIknddyORumeThJPgPOUN307tRcbHxXncINoYTB9pZB0s8g2O0DtKQrId2Z9iW7ZLbLtpusk3uxb6dMo21V26sN4mJoo090ts8oO3FgxQBXkP3FvuM0l94sHwFoaVlj3tKzGOkEPrlbfB7aPldPpLeirDGx3N0gzX/yQOwBcXoqLjRmfcgv/g/ImL7vSiR3rFrxf7OXRSuCW25eTE4z7paIPbDXjqHPjrxd8stD/HQt6ObdW+MpPhNjMvLZXtQyoNbGLEbPPjMQ/S5XYN5YGljf8gl9gTXq2bB4qR7s128PIQNbMb4sekLK5/kHXkQ36SiPAhOLvu07QcblCZItL0PHaB52ENZrXAX7O2+g+2FB92Xff9lvD04Th2ibeMJhE4eNrbo7fF668rLMdulcjwt1tKXLLvJdkilxUeQOeZhdf5CuuaMfzt6lhs2G3ab5FF/lUWuV/IPv8A04yOocU71UBcf7lzvjZfAL3p+3jZF5HmDYaqPrW2RIAe9Vus86D+dzkoei+5a/Qne0htcZ8nnhZevV14ax9JLJBahriWmVH7tJci857a/7MWLXRDd9FdejuQltI0c2L75sBcdPXvRNrWmOFfqUnxOvbe7DWNUyCd7fdx62JKlRp17a+qtkXcd2lvsHCUvTsbJMzlm/vt+WVJsEU4gbDLNkJPrKrzG/m+tE6/rRN87MUH5lFZe0QXxGxuWR7bV0KsxDsPTQxvYHFkZ75gkMrFLlXCm3pODxfJpcIop74bqpdSFF1w1N4IQVp2ce7dOvUNLpz71dJL+6+9/05kXDObl2wStdTWfZDfZVuJdeBHz8vyC32uNJSv3nbyQfP76rBfuQYPg0UWk3hvX1Emn8wlfy49tpUVnkOui2cfw2xaLpQ+7sOucTvhorXg5Gd1RsTLSygcfvTVo8WIw+2KqMY4/rgyJ0Gb+tmUzJ6n6Bq8xFi1zTG6QGtQ4fdlDJ17+Qne/VqO3o/Q4vby8KHqy1FqX7QIiQcnmHIj4+Iy9oC0aawRLDGUveWIFeREa3cBGmyN0kLqJNrZ90ShTb6b+U7yT1/kp/ZV8Lhqs7awg1GjrcaW0nR86IB1N1ihquyy6vXUFtvHZyFVLr3SpNIYcxY9+aD201lTyhg/btT8SJ/pHpJZ4VHiZU/2jiMNeSF77vBPHzaUbfnLX1kpGnAzjL7HGlm+tL4Lw6KiRtMviJ/LT+azsQZV3zviKrDOPyAO2o+IDt6pGUA5EOUuYaG/RC1KHIHzb1CH504eJQqMPtDXbpaN4RZ4cdmhr0bfxsyHsBh1+kHGScRF4wk/2bfb+YBIWP26yvWmszl57cqC/OPdza1Z87+hsvCdqln+Ekd+FRLn5S/2Fa2NjQ2i1qlLGILJwIaumjyFrbTEYe7FxYzflL/OzTsnDTr4SIj0227J9Y9uusb36CGynA3sPmYO4jzUP+xGo3VjRz8DGV5DBN0CmHanSVe4X/fd/fdHTF9ajDSzidQfDd48px9W78teCRAtec6X2yPjZsW0S+YT9+9TgZ9fjps+HRQU3xoHIh80dB/bPkNnwPwT2NL+39C648n/Izy/V+17878l/adwftPuZmv8ldfd99Ev7Xzqp7O2P8D2/e77f03tPvsd+R/7ofh70dtP0bBN9hIPZ70Luef5s/71kdn/f0/t3kz/ey743v0f9327MR7LadCaFgE7pg9A/iuivD1rHffrKOiph7P0tzo0R6R+MxP4If3A6PxlukPojdhe5b+RfJR6xy/b+0fZxvOt9b7/terZlex9yz+LjJBtit78JdiIf3MEu3/tdvN8fJh/qd6g+jjY+trSivCvTZyvffEweAoxIG5t8we7yEeolC0/lDSfHwwwAhwJGDwd+y+7tvvLB4rEXX3oCb7mIXN/CbhfdArW1DWkyX8j6ikaZlS9EAcOfOvaa7f2jcXzu4DunnB/y2PV2u/f6Xc/GEuzj7/W2N5Wmkc2wjR67yQfHhbXfHuXSvj5L0vAbrFHOfMDLn1+EPCA6C12NtTqI3iEb/G+RL8tHoLQdmZeYW4ZNtYZZdOqbuMnb7P30C0KH+6wcA+zmBh50xbi499Mec+fs471PSQMmpx0ZDxZ514ntyiUqRs2yF5JqAFNHxEegh2a7bHf2JOdHlAynt/1WjMw7TPoxFdnG1m6fcfhB6PcQfaZX4l3XzTXeT+EH+1iZzAarKRDnyf3F9EHphDYSIBrTVcDNSkHiBDq0yofxMd6crACAXUfIQIrjOygf89etxS6D8JNPbAYP3ieMycBuEcv0QXhBMbdT+BtJl1h03xxW5rXfttTYu0apemv///INYu7+0wdofXO0ONu4pLpRrDVLnoH9Ou/oB5EFA6Mg/oPQQejIg4QIsow8uoaF88rZCt+NfkPWIkCpjsk6p54SOlHWatPsxQK5OuCEj8QIlhZnBmbfiLu26F33EguSWknixY3XFBX3U7kfCYcwYwvTNox12Iu2V6842jDR3/Mtmmkuq3Wec7Jn7lhcEddqN3+ERs928a1vW+ob3CTRFfnWHE2M5WPJww/PGtQy91JHd8s1vOAxt/z1w5y5Fla+os3KS5UXJ46H7JAnePSSX4C2JPSIp8SFNmswGS+I5pgtVPkzXnGzFwo6jLHlVqTgSo4XkFK3fSHHYFmHopDf0WwTYnBQpwmMHt4kSwsQzTJ8pU28cRCSkUFjV6x+Tnpcw5ChM248kBdzm9R3Ylc9Onk4mhdBkeFEIra2tv6fjVFuMrZLB5ramHVsuZ7jjECtW6vhlHFok2/1m885WSsStpfubJ0Rn7Hc6K0LNXm5Dr1wT3rhZeeF4kEq12O8MhVdOQ2yCa/jP2j0DR+GL5AHvMLjBX/Rww2+JVXeDRHxrszrKp2Kh6WNnIN+MqcAVzBEm6oYrUkHuW2GTY1eh5bhAnuE4OULefrkk3XNnghSEZwoYGp08en6i6HsCzGHiWCSLiQv8EdY6HWhReyTuk9q/NicyZFOPiHtRveiZ16SzmKm3qrVmTif3Feu88KeJiPWpmF7wu7p6aTOy78TL/t6Z8563Qa6g00zSCr7h658ZJw5Bg1frXWZvFTNnKn7oOcXg0Uu9EJDtPxnzfOfDBfrZlRMvg2id+KTp0D2497jXsHp3Om7hC7exZQLDR+iDYqWlwvJLT2pJ4Qa+rEZrI+EcuUi2pAbHazmLvsEMEEvL0kzN6E74pf98/IyWJPJy0QwsNuOyZqZPXZW06n5llNcM8TnrJpNEjJzFn1kWZxJjUxsgUkytmVbe5vEmXOytiOWIkRSUjuRLw7MXsm9kSXWqZ8VLuXTNS96wcr9qgvXWOiX60UXnE68YSoTKLk0HD2RbCP2CcYTe+O//5uXwLwszPpH3+So1mT63iqSruyN/KfDr8zfRG/tJLeapfIPFi7sR9e6mmylXAeUS5RV0waSos8cobSUzDXR1NQlWQID5F4xJHyY+ZCR2QVA5GPQmb9QT72UyYHTKfs7elOXceH64IUsOmpNMgQdwchnytCkAh/fOGgw9rRENs3kQ+JoyuQWhF8In+TmNMtLfpfBC/CrUpfwojO43yU3Y21bdEQh1gyW3RzpJVgSMRUlrRbbyAe1jjy0iNdMzcltEj+ajXrb+EEpNrZVPCbXmUL2S1DXFzHmsMZg8tDxzbZhGaYky/jI3sKbBNecndKf1wAAEABJREFUxTxyjYVUfOPXLgl5T/YqwBy1NcZH6BeuoWvoOfA0SH3eEF+I0mn3nRwL+G+ZE2vW2Zytxok31U9iboGVHAmrmetX8U3GOKWkGuFxHb+QCGkglSgjeRia/cHAGJsMdkDiU5rIKm/sB8z4u4YGwn8cjaKlF+JEx+TIDFXXGjyB+C19fOSIaTCQUZISkYIaSxFER2SYObMQMvz04UXWXB5DFrtVtsLP1CCfrH0JOUXTtmyr9y4TwF5j0aKb2Bgrfm1k8G1LHIVm1dypGNsOVWaYxLdYUS0/mRS6tmVbvRJPXoK2zokvazXjR5XvlXvFxPfiq/II3ZrTKesqrjOpMQaVBPZJCs6+b+IDrhqxQ0/0WjsRsauRi9XU3JW28mUeGkIk22FXb/ubfqpluYE18JvxkDUpXiDkM/wgeW35zvAL5b5OiS1sHRBLW1v8DMzJtbaGOnvqv/75pPPZ6tjkumzUi+gSPSe1Jtlo02f+kRm6F4ssoDNWc+k1dPsBIu8j5j6vjY+5PttnBT4r8FmBzwp8VuCzAv+uFeAX/+86Nf+u3j+d/4tV4L3tkA/DR/yrTCtfVoJ/kXzfTfNY+9DvKv6HCvKlM/htpp+rIFB9OXN9U9M37dU6cJ9+Nday/8boO4z4CL6jVuJ8aSzi8fTLQj96uY2TT77A3xgH4j1+VGYeSoT4AcTPo77bz0wkugFfwWstJL5PF7S1fIneyHe7uSndex5KvDsPvtajH90du+PHcfio0q0cIV4d0d8Z9ttf7zOfXed1b9l+zWLkg5/E/ug+SMmw+PZIXgtv1eEeM7GCbz0sTiO/YI3WuXIiMMdiHM7xFRxYb5K4hW/ZCwx+6sCsbMvI2Tt7NmttIy8Zp7fqZ/tmDwmtDfc1tK201DH9W4gs968g8ox3ZPwI2zw7ukOHtvtYUdd5F6fmY0ztyHiXVb9Pvwbvn+xVn+R41IJdw0QtbKfkFN0gComf2Hs4v9qr4eJ/sB47MCp9cod8dcTnjsSJSuniJuNXygym1o+SG+PjYZiBMhEQmq5UbEscomUveB8wvh8m6YyM1OKkauRSORI7x41fQrGWTU4N0CtWYhXxeLJsi1MO4IVGD/TQKiYFSW/kttV4OmlbaalEajR4eBxM+om+ZeXYTjxYRRP+RI4EHx20A1gvch/RofiJp1uLxW0gm8el6Ax85S8VL5eLxnaPbeTVW9PplL/sSgxpWRO/dAgiyfhYiPTOQ1K56tD2XNInZnq81TJI2JMLZ+0tctuyM6ep2NRf+5FvdOrBvbytmSX0RCeaeSQs8XCalxUXXlSuIH11KCXT1D8+TrwUs1aLi9b20dSsOkrh71x75ZP8rrxAEa3Bs630raVeXWnRCUb5wR9zzHhBzGlqHHiS1XuTG7DVqr4rsp2xRae2yYvmZCNrRyz75D/IcVTNMmthb/yaOJ31DaIr+E0n3iCdUw83iWrFLLaD/GHcjqzDlf1y5QVq5c/9IbqZV5Ra8gG9W61ZPYBOb7eKL9rghems/SRFD1bCShbjxsP9Ro6G1mqWbBdEy4xMH9veO3r4bidlTU/Ea536kvuVl52E0iDJIyj9ioeP+AkgWXcmBMH7NXXi9SY98RI4/zno8xPrXy9IVnQzN9tqrRUmThODjrH1dH5SciNphRc6UBp28RKZbboG4n/ysvSqXJNZj9M2N7vF6obJ3AYvs59fXnjBelHGsmRz0r1NanxFL/5Otb7EIJkZsM7R3F2bedjIYdq++zKM6FbC0sDnZNwwPJ1Pyv97t7de+vEr4YP8Qieva15oEc/e+NIt36odfowNbO1dbFPLILReNUv4MnYDv5HTKb5IS6FFs/hBDxLeSt7eealnk528e1SY19JJzAs1+//8v/+/+vLliWQRL5GcNWdokLi5xnAu23ITPVBooHtLnqVbrEks9hmJxkcCTBJfKIVvTjb+NvRu9nmra6QlH4ArscUVX5yEarpC1iBEdBIvyIvb3Puv3CczllgbYY0SB6M9Xngg6W5raluZT+wK2OUoOjrMZR1b0RAmh9Q1iEz4uPOmwi97gseKLZayojpRXbngpuj0R0y07KUTH4McIscVPpBCDIozQfj20rVf95LKv1GaIIfNKGBgW7lGINWy2BCpwyDewHdiowFX5UfV4PgOKnnLCa7M2jVbWcddduWGlev1wnUzKMQtF1mPrfZ88ZdsMNfoTOzSC9/Vx0mQAapuTQXzWQBe9AOS41g1g12HbdzsaDdeEQ+nFd4P3LeHE+U937c1jlyS9yCPF/3jH2fura1eCC8N4iFO/RazBkt0PG9sG/0j/wOaFKnHtwrtW9Yn57MCv0EFtn9h8Bt4+mUu/uz4vyzrT6t/lQp87q9/lZX6N80zv/yDH5je9oGBz5c/oLyrxHewjz/7zwrcK5AtFdw5r6mPZEuTj571rynX6L3z5EvJLrPNB2fvQx1lN+bvRLhZwe4+9FtITkfs+r9Hnzjxmy8g6wP++sKzxouO/CPcdfnagZP7+MfsP/Id2aO/4zjyoNnpfhr2svul9m8FjK/gLdlbvOgekS+CC6PUIysinxeKuJ8ot6KbmvC9e92emZLNSUFT7IPoHWFbtu/OXlHfrmXEtm82titertMg8reQ3D7CWzZH3r5Hw7Pv8TM+yjJ+hO1i2dwrijqcUs/gwLKt+nlL/6BXZGxB1uAIXGhH9CLL2uz0vRarxuG/hV3PJqMGkhN0+ePEoYVcZ4OY7RUmDz4WIl8rtMYDuzU2Pncs2dINHX7yWj1rjUn4k6AcsldOPviwHRP8Z247Em8UP6dJXuktfl7Z8gAGx1nTfZ9Gb8eMDOzj9BNfC8n7HiMy4V+0Rk5BfDKsw1vcDO728cEk2dU5G2FA9+FhW3bqM+mjusb26sMJ7DW2zXDpQ1Crma6Q6U1OTKv4E2JmHPDAfdY49Vy5zvDfxKp9OWU+tsnNa8jZvtNHH4hKL/UKMk7ddp3QQfg/iugHrVnB4Pdx0MhhB2QlnDiRMSWRCMc9T73R4q9smWNso5L9E7p8hHFAdBPTNr4bkvSmf32EEx83LgwqLtHnQWN8hE4sHZqNAsgLiVf2uw4yGx3GqcngxjCBvXiw6+C2otms/MFIGJN1H8FBNw9ejc4R0Q0mk795hA6PElWXk21+LzT1U1drC6oJsReRsRjsP+t6mcpckqdt2YYvMMGosSXlxYo0oO5Hcsgo/cya8xIuD9sHdPh2LPGTgSymBxjv+fJCIi9qzmfygw47vkr9cBo8JA4fS7iTXAYvgl54cXTFHyx829agdrue3dQa95utKOELOv0kv/SDXkqOSChLxuGHd2UuIwlpNRs9jsjDnkxmhlji27liomujfOMuejCPeuDNC5clajLzXvTSWbRkG2QOmVf+fi05DuUF04WXki8vV+gh68Ssmr4+D/3//hc5qpZY0yC1YmKMbbgckK+OzPHCC86s7/UwZ5vaMb/knHlCSvho7MfWm9IzDEtpS2fWGgzWIf7Ci/2VfEWWthVe9GPfmsoetpLaZD0CKf4XYlexJdmWJeAN4mVur78uIy3FdvevNC4yUglVWH5SjynbQLWHLpehga6JaxO3ZE2deapaJw2jM4khjbporcYE3ISVeIGqap7VCZFkoR+Gldi2yfckOqU+F156iBbZEZH3Lp24dqN3RS9yVPHbyQvgO47iXeQ+2Y/K/6s4SozT3YBu6w0768IaX7jms9YT2jb5W5boVe8Uns5N/6//53/rS/4S2BflLzJFoKzrGGIuJo8GvystuYWf+MZLI2+bOcfI6COcwOInfHzYJwRNQt9usi1nEeFkKpIl0HuH35R9Gk5LYW0kgB4nmqzHHJOaDjCVukY/cxzwk18zMaSSX9nvkHXYxvfQRMl28UZyJRfbxc84qOnAs5feBT8TZnIKHBvQW1eQcexwR75drZ1kZEbHNjxXvP2ecOUFpW01YFuxG+FJiv/4HJPiMc4R34mffufnHzdEFmROOzImVaVO8ZW9deLNf6e+zV1fvvzj9p+Tn+wfS2pk2FuDWrms0IyRJ7fJniBNtCzjw24yVpP1GNS9ECXRlqL2fNIPnFSPjlEJnfkEUdf2+6ZoYqFS9oN9O7iHXulVwsbU8DCJz9gNGs51DgWxCya8IHRgW6106WNCaU2cK7lHz4YJ7KZqDBvj1pvcGMAc0SV/XEtePNFwo+JB70fyTs6xiSzzDW9QhwtzmfRzcgMvg4k7F7gC6rpMOSbxBvGCqHVyST+Ya/X4uKY29AO9xAgoHPkwq/CRR9ec3JgL/dINh8HtIIfMk/W2usS6Tug5Vc2OvpXQBWSufQAPpcyrciHelbg1Z07hlwNOjfh0t2PiaPB7kkxvvBAJlWihA9tqQDS7cV5H5hHEfpKDbdkbUHOpJb+FwfUVvSC5JrfQUcOsbEMn/9eypt679vxt33SjvyO+guQUXvrJHAthPMAaauDULvr73046n7TWXqo++1PU0CB9MbU16h/KnBrIManBsQ+9kHM0g9Ai/wU9tN3XA/tz+FmBzwp8VuA3qgD3IX6/6C18E+FB9xv5b8HInXbHb+Hv08dnBf7KFeCaqvT2vgafp3/XCuQ++3vOLf7zebTwRqCj/A3xYs3VfZ4/rkA+5AePWttnf74q7IX8tRf3r7V/zPBzXF/iKEO+zJpvWo8VXuuar7Mo3Q6+/qE4+dKZlQ1uoo0Ib5YOjAYRQL46SgnO1idWAEfCZLe/9dqzhfjJI353/KTpTd1Jyrfhn0bkujpiVSVFXClFtnj7mPWDuc8/fUliEtTg8fTjE8V7XeNxRRgFx/ivPS9tbUy20EYdu3g6jl/T8cCrF+JArWCvFQ6jo3+0l+SdqUUeLKXX50f+0e9rTclcSEd5ZhP7YK/L0mkyuvrJFt/BT5o9qJNVDkAhSSvE3r1doOyb4Ojosfz23da2bB/V36QbOjZ6wZsar5ml/5pVo8wgqMHxhOvj8D3aXoqZY5C6ZH52+L7NJTHCj04eyq0H6BdeCl62h/88yb0F4V4Z5dtYst5vkweVV15YXUD8HzUzDoqXnPZEivHGqRGJI2qP0vhJ3sk/tI3iQcm2jL298o/OK/Ag+MILiPz/KJNrEPnNhaFA/F/Rizz04OHjmt+VFwyrTrZlL2DFJqxznfLyx/adBxlB/U6AuFLbIP/Zyyt3oSv+EyOeo4qYZWTEoJ94oHk+81DzpLyoOPVcf2LNggve5pZHk9DHqv5zmnn4mnnu/4/CJLOuZdTcZLsgWtVgSrDVecFx5gnqjhOx+/ZySrTo2rEVL4YGeaw9tPgSEtmcA9ai0Wc+smh1oicbyNmsoKFzJs7T0xMvVRaentacz6f0C51atNvDbwuz8pVT4gd4zpCqVkcdp1LbyEat/7X2/DMv9Dj09etV//t1iC2MAflgGd0rD+An+jDxkfNCZMX3JH4gtWbQebjdap16W7RorWRGptKfWWuCceDXpLtBQm4wJQ25NU5ITrEAABAASURBVOgd4Q/4E5vIA4YccIo3KXJ8DnqOjSddmMcLL2tfeCF6ZT6xbN3KC8dOzW2XTmxif+U0QWq1kNqMmz/REmvy0iX7vHUxd6v1ptY29MZ84bUlm8xn2SS6qtW1YJXfCy9yXl4uvEzLfobHGpAWPppOJ6vzQL9zaqklAg6lXXkRcWFez88vZfv8zNXERAb5X2veF9aV6ISdzF152QuNe5ncCuRg/MYfyVSXU/6RRbOV2n39+pV9EjyjMlkXy1EChFrXwfNXRf+///sf+sI11PPXaO0qXIClfTqd0GmEn7rwwubl+qwrPyYXXOHnev9/Az/n/w38wl59qZjChW211mRbvXdyeyGvZ1247w7mra1lXU7kUNcQ11SurcDYpi6rXs/4vhJzltXuN3qxy1+2fvnyRRnHf9wvnehfqevANntSlU/0ns5POjPH3nrlnFi5Bz0zl+CFdco+6OSeWgTNaz7x3VnrxjzXDiAOdGOurbliiJa1vXBvTk8Qjk2vLT9X9kNioCpjd+Le1dvKJ/z8/ogs88nYxjd6yf9EXpHdgOuKxTWbGmQ+sbOxcVNy/t+v/0sdL1WPqga+BFoTXZOhs/di//KMXhywA8K3hY6Vn8SMv/PZ9deLoVObAnllHifWNH6zvg1j0mMNrhU/tc1/Lj5zqvoh5Kj62BZBgNWaZdO70Qd61WIjRSeyrvjKf/Z8IXwz1+zfi/Kfid6vYwLJNvuyAde8GuPsh9O5qeLKerPBdnPZ2Ja96NYb1z+/91jD2ItmLzlKaq0Rq6u3pisXYmqcl5OorYNas3Tky37lOsuLP/cmDBRa3JdES812MPzmSE1yfUXHNqEtThwu6NayA6I9ZeYT/Yiard57zaUR37Yix1jZGzq0WfRUbIPErb1efKm1LvOTfWGH6ZvuGjGGGJk4fR3o2ZwYLP8hpuy2as4wR+KkhvnMEORaGtw3bVf++f0rWvKik201at+SE3T4C2KHazX4i9jPvtntnLf6CTOgq6P8QhmknhLrWIDBOrb+or//11n/4AVw7iOHDPS6zRrGXxGcwsk4YPjukdXd8a7SJkh2G/nZ/btU4E+Zx36H3fs/Ook97t7/0fH/xeLlIf0fho9q47uw8rkPF3WQL8Z23tf5vX5Te9WZW2jwivmDg8c4P2j2qfZZgd+mArkQjvieV/Z6fbzZ+pjexm/ZRuGIt3Q+eX9UBer/B5Kl44Ot3kA+BB4x+BJxZX2DI3+nH33c+D8xobo/Z4scbPIh1zbuJ19dFuLbdn2AvqvmoyaYG+6CT+qDCqSWwaNKvjdNfieZLxd2E+UG6YNVe9t6vzVEjXUTWOs38DfYc9lLO1D6Sx+Z4scwdfHvNgfb5d9efa6HBak5YQdffLkqWbDJw0hxjY45qfkVIV/T4IsvhvmiT+mRwlbWJv1C+KHSByq/4QjfsxCfkQUicCOfIKoFFnbfR0RdxpzDC2IfxDZws+yPgXnFjv2O8H4GebBgW8qx9buv9Lo1FKLEHlVw478mKu/kvuEu3ezjo3CXHKnELGx3MyqMmKryuTH/H8M81Eqai8+ZtYz+4OFw+gK1xqiOzK+Ai+Rt52FGk+lfQ4rfO5ZOg2FZy0f20mDvrDVHpEA00ih+9BnWEV4IGw8OJfSb3mvs0vJRc8A4/a67/z6qXjhrVn4f5Ha+2101mOKS2fS7MX1jHEDeDlODDHb+5FqYxM3DHCobkYxO0NRhrdxREc/UC9kKO6JXKMt1muWTvFiT1NDNKnj5itbEoe2QBYY6DBV5BOGHnvjM+BHLJn6MDelyoU2SK1CsmAWjeGsN42PO+U3dw8MDfrJxovUtlo7Ktq7dTcU2+S9srOoa/KAGnGIfux2w1oHeVFMgU3cwSCN6apbynyXdcs5aQYqAHJk3ilqtRRfSFjLy5OHnpAATg/iqnuumoWAbnQUmrdctfPJQ1oy8CIEbZT3jY0ds4jcIHdix/RbsCK7wIZZlYcvpSi+L2zFByNcbElnIKhZy0VwPFPd5rTW0LdvKg8/Wmnp0tHh2+iaz96D06p4R3xS55kTlJSv2bluPrbZWOuhGLX4EserBiHhif0U19ult05l4qr0ifEPJDQr/mVOxjB4wAsPPi4RgUIPAXvKZYLw4uo4XDV4QTX6vmV7oibyc+NCDlxwaFxFmAaLuoT0EseOPMqtgOtY2mrmpiFiS7NWLNqlR8ri8XHkBddWVF4bhIVpH/OBlkt9Ed0JHEJuMd9rGJ/OrNNEZ6F7IN2MCaiJzckzfGiwXws/84sfECuI39kreoKGPO+11m3suMOcByenK3p/EHdQssvzl22Ac/0rs3iWLZhm/qPESeGqQs4VsNh7Wd60HyapGOGKjQayGj46P3ptat1qTorv3nRc1dvgWnfaWHK7cYC+8eb6S4xU6aeGyVMoHBr2f1OhPvPgIOjGicLm+cKlcwDXDwsprVm4Dn+NijasZMx8mlheYL7wwQ6S8JOEClCxVX4FJngW6sOZXlNJfyOvCHlvjKy8Y41/4vEC/1HxtV450jK30QWpwPvfiNerTu2jkMi/ExxcTHuGwztfE4UXtdVyRDeY16C9yQ4FNcKKOrZmB1KlBpy5GiAsFa41jN8ntSm4XXgSnRhNfC1dqnbpcam7RYR7wbPGirevMy6lOnqfk3Lt6a/DONTdZ1dZLrJPyYrSxJhfyfeGl64Xcyy/JvFDzS15AY/HPfz7p1Ac+php525a91iS2z9hmbzfiEq72ncalcjb2TZzRr+WBxr1sM+ehrLdYL9TUWieGNWvctPjocAdOTbPG63PVxH5SI9aAnOdENSdZdseP1ftJluTU26GkTu7xITI09yUFaCUfcY3ExeRGbzedTk9yJiPy0axcs99T+0A047uh09xko4eDiS6kmErxTqezejvJ/FyoEypCBTQ8SK5uyGYS5JP7Xvy13ln/wRyvGnNQk6nJ/o99YtoufuXEBOauEwXhnj5rOumD5Pz88oxkHXYyApY4lJYU8rltwsnvtwvxuIyII6Gu1qOZhJuc+wowlG1VoyMV9nzm0yQcrhet0ola9Sad8HHe0LGzLTtYstP5pDRmSxe+VfmTy+D6Sg1QL5tWPrusptThmvoOrTbTOSdAz/pCCBMpdcaJG3VCVEzGoiVWkPmXC/yhLqailh/0+4b46th1MogcNpTQsjrOI0uOblYJJJmYa2jZhjGUNc/6t8iC7pJducavFDTxk5OogVlPKqJq6E0W7Mq9KPJmFzsn2+Uj/MC2YNTWu3LN7LiwwNeA2vbsU/TiJ/nYxqSBLomoxJ70g/6KPlJGr+WkSFGnRBUSl8XLAVhR9igENkYe0B0O3CJee31nY6XB/Sm+gsSeBLnRm0+R627jhm+cRScIn6Gik/Hk/hIQjGMqPrN/IhNtubLCW+AapGZ4VYBK2U1iBxnvmHNustXv/L1PZYIrK5G4Ipjd5YJlFM/noX/8o3M/txArzV40ncT8mlvYmtyvgitzuuI4v0kpT+5w3DWnKkZpCl+WxLw2hNYPthXtB5U/1T4r8FmBv3wF/pIJch/TEXuSA4J7nbh3aW/R2+mbfGf8Jn15xVN6us/jswL/9hXgU8TPzDHqwc/YfOr+qgrkQ+ajg/XRTnV7PNL6oB3vn0e1H7U/2rxFH/3n3h0c9SLfceR/0r+gArkGg19g+mMm2RU/pvmW1tT6eUv2R/P4jvarQ+YaDH7U0Zr9/fyu3eQL8CZsfNsLbGoPbHrqWGLI26cS6G+uI3iRZ0sEoQM3BBy5UbyVf3T3EImTcRDbIHaFCH8WcbTjZ203fTvJb4N3u9c6P7/esd/xXpBtInEevKe289ExhUv61UPvop/pcaMjjra2GZJXetCAHR7s7chw8fOVPjL2ZBxu8h/tiMJDBs6xDTbDxz2FRkl2lRpzsi07OZT4F5xwctyom4dyaQaI95iMOMKke/f4nvxtQ8KUYI9173dJiesUWZAB00/388DBt55fu0HlNYPR47rAevP40SrYVn7edHJk5ullEN5jYhmDym3v0cO1bLwDhnXUnBnbrvHjySx8REHjSeoaN7l5wS6TilXUR6ele/PhxjM3FxQ/wLbcOkN6W7eWedwGQt5UDR8j93bkdQEf9q5tRjVDRFyPPMGbPPhlsEyRW/efzK+fOg/TebHG/DK2LVQW9EZDHL1IUgPLIW9Y0bchuo6zA7Pc54TKYA55ufB8eVEelOc3Vj7b5fdD/R4ipxmgHxd0WEk2XoEOLbnsw4ZNPWm3Sjf5ujVqwzNlzrbhN+Xhp/W62ZZjX+xE3SFsqC9D0o4j5VQ01KvDKt3EFXTb15cc4vtSLx6ZJTI5p6kLD4avPKAusL5XsB4aD115IZG/BP369ble5F0Yp3ZlKrJITvTLVxFqiYWCHf/hvYbtTafJ23wntaEoUhNwPfT9+vys//mf/8v6SGav9OYKYzMGyWOQKynEWoRV61Zv1Bf01tBHUTSUMqdjzSZWk98A8gWFPHaWGjFaE3YLzQx4QWHejrQev1ZDofNy7vx00unU0LXS9rzsNZ7kNgi4IzoMS99uEmqRpf4XXiQnv3pZAj/CjBfIMteSqDf9YK2CiTPjp/em4JQa5S824xofWxpS0RaqEvNdPQXhGLygSYwLL5fzEjTXwwv+RR3OT2desD7xEJ/+fFZvHR8N4MZi7lJrkq1q8ZP52Ibn4tWZPJNrMYjJUZUXFxrT4RYx9fzyovprTLbm8iHiWWfmdDr3V3GMo9573TvSM6z9kuv3SqwLdb/EsTq+kbK0lEXnJ8u66HJ51uV6f5E4NZXcL7zwvaY+XWrAbjJ16K0JFdlWg7abem+yjf/YZkaoENu2HB1Zq+19RkxuqeIOO/KcYL08G8JMnXiN/dbo3WKzAd8Xrr0L60QkYliOAnw7OjOnV1j8aE+ZH4LK+M265q9rQ/fWlT1e8+fecAFx0tCzMz8pdGcdOkWc3NfrLxGpb2zmFr+zHrELTKzT6ZTA3D+uVSPBi26w2w3mfmX/xWcBX6LddIh140+xZvsLeZNTU5rpbIfc4khuTbaZ7uTeMZR8n18u+t9n6C2ebg3HvGa6Zu0vU5d6kciGwToqLX7IU+wL3KoRKogsQEwsyTDd0oPSMXxr1cXaW82t/KnkDbsWOy+dyK9cf6kRJb7NCTV8SQ0iGVtNhrYlN5HtkDu/Z+DV7y16g+jmRWnmNagnilFefhFiXnlEV2lZA/golJ5tJaadvgKxptSRfTiSIA5sl49OfEJKVrXzuXH9ntWQhxe3rTUln/if3FNVLodEfUeSQ87g1WFb9kIEiZs6hQ4G88p1sXgO6wGJLHwApU3C31Ec5j0yH1TLD/HC/xb4R2bTb8Kyg8b0dpYsm8np3jLOtWZH5iUgbqZNNjVOrexNVhzJXuPUjsS1XxOJO5h75UtwDoUezCOY7LOJ/0A024qPwF4+tbXoBNuw/Oz03k+mk3tscg2Sd2TxtNwNPvpcdebl79+l7k7/AAAQAElEQVT/we+Np1OWNyoS9/pF3Mmy25n0y0e46MwgJwSPB+ydFbfB2Bkf9KT/gfRT9FmBzwr8sgrkCgx+mfWn1e9agdz2dvyugf4E558h/7MqkA8HwW8468OHCR3p3zDEp6t7BfIhc2wfSkMHd+lfj8p3lG+zyv30zo1OcOc8UtmzwSP/9djtrpO6BLvGUbbz/ui+vnjkC8eG5HTEb5fPvQ5Hn2wbvpjki8ERfBVBcKzV0eZIN75hvEbTcXzUfYu+zX+Ll5hB9vOub7u+sNmv+11+1N15P9MTWpSfOmTeqw7v2duvc2BYqnvO6YPkdEQpPZxGvkwSePAA5QaSGQccTWxXbXVo3mi7yc2yXTpQCpJLamwzOsiZ7JsTLX3i66HZ2IOdbYiA7sNj9/dWH8Pklv49ZE67bPexj48y/cRn5Uxv98USKNh9Hvvkli/9C1OrH1svemlifITNOlCn1bejO3Sn6gebXRC90OnN+oQWhY1e0ZzCt2EiSO7ZH3FR4JT4r3MbxFpf3+2Vw97j7nbE10J+Scf/EtlWxUAY38GSvH/OQwzb4lj7j7kY7BZz81UKTt2mBnt/bvmTsKJvW8bIdYbYjzwp2elDbzf5AxxUhWsRMqHu7Oybzfeey6xcJ3qpS3BXP1Imbsa2S/doV9dzPTRaD2sn82TWsh2T0r8inxVrrdeiX8ezXTZ2+szVq741Di94my+afcxt7YnE2dfXdvlr9Npa5G8hNsGm9kPd7ifu7S0XFsGx3uYen7te+oyDPIBMjfJAOzD1zsO+PGyTGh4CuvKz1iv2Io5h2zmLYStoa2Fb66dY2OevJ8u2GJJtpQ3WKIhssoYmh/CDY80yfgulj6/MJ/a7Tuhg4HMQP/RC5rH2Qx7qXuoFxUXZTxnXg2xs4qd15tUsG9DL4VLj3GWocdWKfI0g97JIC+hrq5/tbEvZXmjRMDzXg/vUJXEHD9Bt+Dl4oGxDiFjbdp3Em8xDiU2fdWvonXrX6cxDS+h4btjZDqnWuk681LBdY3v1y08SabI3Hls3Nai1IJYbfI4Yhm74b/BsYyMQ2w4hteIZ3p7vTq/kE89ePDt9UzXEg1ipo73x2v2FwJV1WDmxZuyTsuHE9Lm+x33NeBk8kC9wP+D3/eRhv/E98WFsCjlBY0wZTd4nXlCcREqggaVgpzdj1MiRMzT65NZ7E4aa6OQvYrN/av1IKqqTeQz1+k/qjit5T0mAQ7yn0XVCocO5XvSQngKjliNziL8rtl+fX9gjF834Zn3oxDaJGvk0uZl+MAcBKy+7JEtgjrUWZTu1NfIpP8jQsVk/Waa3jU7kyKJD7WAQO2fLNgRrg6/KY1L/6E348BCiG3umC59B2bTW1fqqc6dvlXNT+J29W25ltW656dZwz0uXyXyvSk0uvAxDDbdxLsXPhTV+To1q/adsl33ys804cbzZX+uv0iPL/eBSNlf83e1s45ck6DEu2m5y5Yw/xR/w8mkbeym+smYX7iUv5LSVTmmNU/07HJiTfTlYwFqT8AN82A61YYowvJSgvvj620n6+9+a/v4knanRqXVeIp91aifxzlXxbdaaSa4xvrqbOnodeiKrOeC05s57wkEeMcw/EJiUc7KGJnryorsdXFIqORt4gn0doteIcea+czo3tdMUS6u8FNacSn0n83Vr6qyxZI2M6dkdrCtzw3liDvrULj4TSzRccI7mVOtNDT+Jt3SoD9LYXXjxm974jTx6GV8uvJgHi0+dqBVhWP9xW6vEjC6uFNveW0hyo0BFNfbeVO6zibOj7Ng7UXFz2dpW2oX1YppUijE1zTzi27ZKN/MAidW7MRmUa8ghGaVrDBq2WdPJy93BfqmYOJvwUSv90BY58yU+vW18BVet+lO/OeGlX3h5GbrgE1V8JJrol4yk1cht/b7Ab8VqyOOTmnNcXvDN3ok9rtF3yTmp6ss96zpeqOELsqnOC3i3odZFkLxEjS9FvdB7U7U4K0JqbiXLcLGxYTAoLKWo+TBEx3IRUs0X5eyP+v1NMqjjKwogih4QQ25z9XTdETDcOlwoe7CRl8kDicxPb0+8kB8VR/ierH9DOX8VHJ2BUWLvCC+wyR09BWEAG49Bow/wP5jYwG/2GiqoT+GSUEMxdTvJ7mogMWQVP/viWjWfsGBiHPmCZHsDtF43RFp5UxMGdnSFvm4te6G3ptSjIY/ARq85JLrIMgYr5rzx7SbzM5nIZBLBYO8sTDFdJoE6JiWDkfmkDjaWHyD6QXR3pHbhBXitw+QgZQ0G8aZmNoXSzMnwmDv5uV24x570txPz0da4rhRsw2PX1NXwGy9H/o/SlEMaaIPQAaM3j/Ym95P5WYHPCnxW4A+sAPfpj6P90rvhx14/pZ8V+PeqwOds/jUrwKe0794D35hZbII3RB+yYvMRPjR+EB4/FD+I/m2HmfP9A/+304ws+Fby78XZ99AfMquPPgM8XD8MFTzmxdc0+Mn6UbLGkQRr9O05675zG18AS5cvk+mDXfZRb1v2AgSHP1L/IZl98PGjifyQ57eVUoc/c3+vtc1ED/M+pJrcJl++WWzl4VOtO0TKFEAW/2DyQ6TFD+t+VDYPLAo4Tn+UvUU39ML34dv3nt/eR175Q9jmLMUuMIYbq/iZiG0Z/sYIiymmPjdOEfEZ1IBTHtIEkB8eK6+jSnwH8LYOah1e3Z29MbT3pMfaHPNYFvdzZMHOYXo7yZLePd+YB994hx2dAPJwZN/se2NmkJSCV/Z3A9uyfWdA+VjnGr+Ww/rdj0S0c/44lB2d4AM96pBa0C0l1G3L9hpv56WTnQAjMrDbRAb31WHHPmsQqPy5t+pFm7UHpgZO5gbYtb7LIqM74i4ew8kS8Ozw5sveJUjxtT/smzz4wyFb4u7RzTJqOULvg7honFqz3JJni8r3gevBw7/MYxBvQJOCbBOa+RWPp3HxhG66wG5qrYcs2KafZSPIDEdqxJVsw0B6POzwAsk2+Dbf5DE4pb6i2dGDOBxJKfIF4cfqrSkPaBs9FkozJ9slhyT3RZcO/PBsCwXtrWLvg61nhkV15v7ly5Py/wxmgXiwP8BV56czvjt14MEqD3VfePE1qUPWpPPQ/wQSMzbhl7PtZBN/o+dh3mHZJjWH1Kw1mkVr06uHx6zV0S70spAGMpZi9RB5cF016r14L7zAeOFF4oV8l+P9bOKGdk6lO5lP9qjwU0xOHT+ZY+Y24VeO5DnAFZ+D+KSKryaey+v/fn3R14uUV0q8G6raTRQ4VHXHLjPM2DLTnMXPw+w9zyv1neSCaw30BzSpcEzlBV4eUje2Vet4sODp1mJ7IXD6mSBI0qeO6SXLDrS10CAOvbHompt65o4uQ2X+2ROpLUlLB93yi150em+yrc71Gt3sC2vNU1uzXdQl6wJGJgpnMNf4GuSd/PMXkalxeEHkedkzWYd4aMSwG5Y5Zk5gykaKjwsvbbJPY1frBi9+bORo2lZrTefzuRBatEm9J7qIkVu9W9kD2poNgZxzHYP8s28OLEpElhvDZWAZ7QnSFws6KmYeiZ3aJRYp6elL0//5f/xdf/971+lkNXQ4sx8yX5cvbc22GuityTbXbifnk9yMPtdrgqRmVvFQqvzS117f5Jlz6oSWZubE/r6AzC2+Gv7spsq1rT5jpWVi9PFhZCIWwzrifvDCq2IZAceVPfrCC9usNeVW2WGUPfZ0fmIOJ9kolgcscWJbva25ZW/13iW5bK9cM7VfiOPKU9XiF+vSCZ21spv66YTcyn4SYZI+K1Z6nDgYsR/ruqG3LeO3EzO93ViXE/sGnM5Fy5ZkGT3bSku81C/5pc98C/jsrckOLNtiqN6bTufzdr/N3HIn0avW0HWTCocXVvbyo61dLkMvz8/KP5h4ecZPJrnJ0lHSimsnDvMNAwFDyZIgBouTa+jCi+SIYSnXdGsoEHvOa9XKNrl3tSa1XC8W5vHreqkuWuo/mTdkHZigIzk2OW022tog4CD+buJNTrc0boQ00GWLF/+mB9FIyDZxrEavreGWF+PXwpUAK69VoMgWpbKzXXOsELtAq9WcImBofxvHXjzbwgkHdSbR5Bvb7I+qL9dZeBnv1xwub/Exudtv8SIvPifbcgPeIEvQ+k6zmwxwIecHm87vcttlaa9+G1SXU3JPHzttOtG0rfxklpGnXKGD8J1YCNYUVl0z55s/ZDaa6NnpDSdTx8MyqnGdGJd/envpFb9O+7hh3DWHWesBntVOF/33P7/o6QkZe7jUf+BkW7Y3zURepL3z1ng/Zz13Oj1ppvsuyOq7Op8Kf2IFbNdGsN/u/8TUVuj8S55gjX7+HNvfAu9FzkX3Ed6z+1n+4xx2+0f+wzg3o18CfhXywX+Ke82b2MO/1+cfKr3CQfGY4oH9JpkbzUfYjR6XYOfvtvxe1E6L78o3elOEpbfmuol/rNsndtTeee/0k8AF7sF7Tsf+6OqX0FzWXN96F/pOO+byFv0d80/xX74CJsOA7sMjOr8GB+dxsw+P9M77iT4fdj/C91x9ZPtbyL4bn4vqvfvzbms+DO/03h95R/tdvveRhbb9+kvDFlcfNG5JOt62ohrkXps+6OILKGhuDBv3WPMF5o6j/Ssa7Ry2uTc5pPbfFxn44E/4zwfQmRs0dOJnXkFkC7GSTK0WQuunmm3lZzfK+u/0Y79i+Mbex3u/C+LjI+x6x77mleLDDB1A1rH7qsGvOrnWStQzYDvgzbItcWj7F8cSv6AKoh1phh8eH+muvaKK/aGTmzDrf0QEGcfHZGO9hcii1zKnEO/AtmwgaqJJXY5YRrYVP3Q6tj2uYkseqr8WXNfBkqnatpyyiQPi64goZZ2jt+YldEXMLsmymwxCv0b46Nxkra6/q8znN9fKDej4jH/RDGCpIBqMXV46M1nAfzhsywbNVEnfQF4GjS5+jrjiMyA5BbWP4aH6zRG7cv6N5H2GbdkL0XLqkfUQuQ6xpiD3j+JBo7RmaagdkBy4UcOucWbIsfmInw1Cbne50NQwCrS3XD/BPt76OQe5ZH+RAwmkBAX8qnJraO75rB4TlFcO0bGaAnEOSg5tWxxKy/TT70huwT7Oeu90+pvdg2HyjW76ILqThJlByDfBtNh7o5ApFUhyBFiUHB+1HxjX0SxtKH0+sGePRObwQ4CKjYMh6iH2OmvK810kHGXYIO7HJGawc0IHt/GgtAE+SUkTZzME8bNPd3j3zfU9iTuJK+jAjM0+kDrOLDEOX7L2tupLzviO/4zzAiQQV2n6/HVHkHuvmUYH4e/y6vNLkn0VH/G996GDjMcWI3QgTdn3XBYv2nfYLp23ZNGynU6Rx38N6tSwa1CZO31qwvwpI7rYULcZHpjQ4YseTSGVpwqpc+jqBxlTX+OnbXHtaEu2C2rU0pIango8GEM28BckT8nShsQOPZFL2IBFWyodEbQOCA70Io8fSBjIwihKhG1qxFOw8WwXNUmg5oJ+aMVB6KAG+EKTC8wEMQAAEABJREFUKWpgM90USPTUBibSPUfmqYBxajisklMjMkDCmANCgZ2BNPlRWmKCRcKFti3bKTVrBI98RWyzh2fiA9slG7wJLJ6slNlKY0JMMOPWjIR4E56GbKMw6TswHIH04YP4Zg48axc3CHk0IJm5Gb6CKzaXqSsQ+iK3sEMGOIblUlVyRp7kDG2uQTziT7KkOQD9YI55QZI+c8o7E0cBmSY6oMEIwpKGBi9gAnmgQlLMOddjEJ3sjfSBbSW38KI9CDyy2YnR60VLk9AJbyKzrGrkZejullkUa1LLzLf1rt7PSBu5DNVLF3y2Fj5W5BUD3PLy5y4PT+TautWBosd4MKcJTabwu6oRX2AQ88KLJ9EzTKcrL13+7/8863/+Z/CweWjyE5vkhxs5E66ykAtZiqQpGe6IkPkkd3eN8ON34IM+PgzfmTE+8nInayJox65JpqdMSpsQg6Su7MUrL0LrJQfrlXnHXWSS1XtT61L+/6GQavjpELmnhs66xUZiJthPjAMRV9jXpD3LrlG31qzouvxAclyZQ+IFmDO3oUbM5PbCC/rn5wsvqS7wV4zlu5HbGetOCGozhVxEbOTaZXf6kyTLXojvfSxac0PH2MXvlMNr7AtNIVCmMDR1YQHyn2Ou53dxEn/o3ucuwSqINpgvl54GdHxMhNMiT910LH4II1r9+mmSbZR0y0dsCNJRDAcvRCfrNPFqrsf8peHfmP4//3FWa0Ti4k9qos2sLWPJyLqaJFLCr9TbWb134VST9VcS05QJZDfFxxzU+voi2ypDjFuHRje+gyv3EdLRZB929uQJtJa1mMUb6A721hiTuMGo/R67SbqiQN7iRW8yFvOKL3fyYJ9c2Be32pPYIE/ckpPwWSM18m696XK9yLZCC9sJrtTqhSSvMUJvuuMBW85X6pPrNl+Qp2jkrnZCQmw3XWFeGSVVHEuWRCFNHcwL9/T5f74G9f/XZ63iqyHrHT9MMvOyuq7sH9LRPufWTrjrzAHWnMo+GuQzmO8gbsb5HJe0hd8WbU81nLhJTFedJcwLqvOZWMxToCGz2c+WBK3ok0/4QUfW8UXHzKQ5G37OcKS8ZMx1dmXipM5LWZHfWrPcSy55AUl+xjVLgU3HXqDJJDVJltQFqZSyk+SpG/+JYZ1OXXassRlWxRiqNucUBwKOEMgFKBsMVOK4uhY2mPyaGzWHQdy6z+KLWyvXqjTUNN0kEDo6uQ3HYqwUyGVmudB0gex0bPHJdKnDVGoSelYsaaJ4hdF4sW/WWnhoYk4lkVgqOFazZVtpmWP6YFL3wGoSsLsaiGq8iBkEtmVbStyhWg+LuTG2rGoJVgQ1xC7rnP0jkSUqg0JPSGHX2IuJM4k1UZzU54qfgfyKz2CiZ+TRD2JbkIlizmS4GIyJAp25LYmUOQ94JeRkGxsVnzAaySe5bbLoGw3bauwZO6MmwQtMzlLGgBwXbaUlbpDrJuPAtmyHrD7+M4jewmCvJRMpWt58ezR5WF+4Xv759yedzi2TU+6Rk2tTGrq1FIxh7tuBKq8ljc/OKcg9Or83WTFVHm54sa6EDyZ5plQB0cSwsDy9f47u+9JPyWcFPivwn1EBbiT/GRP92VlyB1bws3af+p8V+BeuQLZ88C88hc/U/5gK5IPtHxPpB6Lweywfzn9A81ep5CvSR3EiC45BYnMc/7Y0E5d+W5e/obdk91iPn3b/E/ejxBr5NvQQ5D3+g9r7wwef+aLV+DKm+oyQBB+hre38bXjrwmewdVBvH9+TP1pF/xGPOr9inL08+QL+K1xspnuS2/DNLjpvCg7M6LwFaS2ZZdZpx8Hwh8j4CJayV1fn0EEN6rT0wjuiRHVKDkVwOtIMvzneq3FizJweLGatSa62B8E2zDUxD3a5dwcRv28V6Y/ix7wkjyBek05yCjIOIgtCvwIXnJ26vuKyyA/jbVi+N/rYJdbgSd6OjI/y3aGbFRxlNryNEVmwDbe9JtlWmr360IHteoBj+6ajX9DsH7NHrbzvfQav5spyZRwMnpJeeDkQDB5MGeWj3T651DQvekovA/TeOux4+FZCyGJOYmS7BoKZPu4GD0SD0OFJdz/J88q6XXgYH0QvtvbhURZxbcs8mOy9y4YuubW3GcfEjH322WAc+sLD6SDjXVeyjH3u83ZoKy3jEw9tEyPjmYRDkJBllfx81tP5qXDKQ97sJ3yINolJCmjnLNlYAdFiO1gPyNsxN//pk2vWIH3GUdpM1Zi3vXzZVvILWuvI1s5e87OqxS96JFJLnGH4ySr3+dBB+Ff2x8vLRUesv6584cXJlYeyWKBYNWSdkl9sgz3P0AX0OCohrFZPTTLvK081+6nda7KlGrvYRD/+Jvrh7XDqG2z6E+UbNqWMQ7aqU9P5nDW6I2tqZNpaoza2yaWp9SZZlasgQuqhPT2dZa+H25m/bZ14ox3+09NTxeu9qzWXXswn88iazORrFT86RqcRMzl19trKy+ISYa2sZ66h/315VuotWtaMbjuMDpWKTwTxncQH4yi01hRMnGUvRR5Y+YmGlHiZw4U3Inmpk798zH/qNXqi2YkhXmxcKocraz7JKfLQ8VsvrYh1PndlTplPgblhLpt4VvWcVY18qxeCIpjH1leXE/Po3cKceYbB7OAl5gt7NPmu/4/uFflymLwyn8G1FVqKvdXcyK1JjEWbrAed7MibTP52OK9BuKXDXFrvFSf+Ez8vwiYKxvdCHASS+em96YTN6XRWwz+q2mPYVm8dvlWtOpd8UN/M8cKLU6YhN7GnTtxjTupcM6SiKNYcuagzc9vqvaF31pcndJ+68iKtwWs+1X56+iJ9+WL0BvO4iGqCHBNeV8OHbXSHnr8+6+vzV5C/+rzowv1YyM7nE37JA7+9d3X2/YnrK15aa+R4BtQJxmDfxS77seoE74y+bV3Yb4N5Du4Dk5cp2XMvvLyvuvIiP/v9+fmZfTcqn9LFHy6UOMnjy5cz832qfMJPPa683I3tHvPl+UXxM4llm9yedGY9rswnc3zh2np5eVHucQP/gd3UmuOSOknxFYTRemRdttFpVbPYBHOOWo3OC8wzNTnRt4ZObzqdTzoDmzG+04t2Jd/E/9+vX/V1Q/Z1/F24Fwe9d+I09dbwseYcXud+caKe5/z1obZG2g29RgyOYsJSayIHQE4zGzESBLbFAbIHrDP75unc0Q/f0Sosap1TlOS3asve4HfqlXra1qlyOpfNhXvFy/OVtb4o9VfFddVo0aixeXv3ivt00on5JH8kpUJJ+V0kaBT3F5iQuVtkTTKX4EosDnyji7FtarblK9caamuxS255MZt5JK2X1Jo5rPFUZEudYCE2f43ezbK9Au3i6Gjx4n+w34rFyRQ/OaYGtpW1W3U6qTHOfE/sl6fD747oZ188b/sz87O99HvTib309HRmP2c/BKfaG41YosX+lgNpwarDNrUs8naCVXRsIrQt46dgIwvocjAuPWjbzNhQHNQhdQySa/ZtXeMsStWDhUQFRQ5MkmeNMSh/8NLvtU1d7IYyZS5Fyc0179sewSY824q/1psiO7HHYzu5nq+5vi4v7KGX2ocDXvLRobXMFR87K3lc2QtBfNiW7V1c/ek09c9/ftE59+NwuIdJ6Eygre15b8OPulgVHuIoPkFy0i9oq4K/wPDT5D+sAseN+x829X+L6f7k+uV3afBvMffHSaQWOx5ln+PPCvwlKlC/7v8SmXwm8XYF9g9dkw/zoV8BXqzCS/8zyOfCHW/ZfSS76+ejXXDn/BIq+T+Cb0v5HlDuMvci+BC6+nXO745gjf6Y86s8qf89t982vm1mC+h/xPPty2hy2r/Q/IDho3tMV93ZAESXzfkGHDpfhibLgwLDP/cgGa39d1yXfLkKfiQ3plZzFK4mX93jh+5HTN/U2f21EG9qfMy0SQTYfEk+qDJUfCLNArBGf1z9U+FgpfPz5/yr4+BnLG2zJMAfRP6dP1+RgnYk9+yNmYcI4D6edS1MLhzbYX8DM4cdEuvK0mV/7tDW4uOIjf2qI0ytffReCX7hIDnEdG5zCr1jJhgXQ3U786N+rrWqfXqohZsV5F4Znzts+OA9l7EJ7vLl/z5elO26Nrj11VpkTkGDL1royfwmEwlgvXvExHbJYx/U4J1T/E18Dx4yTfwvU8teyIOd3dT2Tr7bV42YyMQnTt7Ui2zyEOkt4VshJnkFb+uvnGwT7lvExna6N5D1aOzHJbKND+jEyxzACBjD3Q7TcwGwrwZzyIO6IPkFywEqHLYZ3gHrh4/yxf3BPFiTX5tFdsRRWnxyTl9myR3MWg/JzvU7NTedWTLmA18YZL8GodHiIe5VE9vBW5S56drxIdqqXfgM6rCt5tRV1Qa2eC86/uI3yAPcPGwsQU7Ejnyin+EkllHcHyAe92HkPsTIOPpZj/QZ21Zrnd811t4mvpk2KydkTbYLu9zOGBMSTty1rvDU64GzbWGgY5vkSYFuLDej2wp5iNp5kNrgqUy7bBdUzXXOKX5ID1cErwzh4ns9BM4aqF4MtNbKfiCbZaAa2666w9ZgkpHlmlZayYzcpSuabTXqY1tpE8MCe3qACdIHJIXPcUPp14kVw8728nujyVHZI0EUU9Olm9H5/ISvyYupqy7bQ+LwC/jqvZFbq2FOTv3wJ9bhygu9Ky+8SI+0TJ1P1KWrURei4Hfgc+pSNZjoTKVWvJuARz5qkrvSBqfMb1DvzD0vLEwcpiFbajkZJY5aFU4puSYv5woI+Z0xeXBtx2/8kwWOn/OfnuYFoOJDTY2YthlCtxN9RxF9dGsu1Q9dmN8en7CvjuiFkb84s/HVAHHjW7LGYc4XXsgNaqutxecCkxC5ws+cU+u8zLvwAirj0L2TW8lN/SA4bEuBrNTaXj5sy16I8orB1BJGq5+TCiMw44Zu67v/oWsWhnzCas34agvwXDXrWvEw5rhyH7rw4jM+8a7TucnoZe6DfVF7g1ioriM08UV9G5yAFCSrWolzqpFkm3hSOwGUT+R0ctOpMcCHeOf79yfpv/7Z9eUJHV/U+d1pYqMha7W1Jo01IUvskkKwr8nLy1ddebFyzV//srD79daIR7iyi6/M9Vp7Aie47qeT3Br75Ir9tfoLfna/g72YWqyaWbYVWcVijdnqOeBL0XnhRXFi56VP1j22g1AF5jS330Hn85nozAXrK2uQ5TW5hr6whlf2Wq6zyR4kZPm3jTZmc7I1pgwpeKszpNU6VbNqLoOgA/vAbrIj79Vb0My79a4WG0mN+PtL5+SeYIMiO/cJcq+c4hNa2HfsUjuzX0hIabZ1IXeWUBN/V+yvDBr8ydyTtSexorwBkVo3I+NmytQr3w/IrHickkq6O+bUAFLsmqSAc2OPwN9ztY1v+JbkRl2GBnOY6NhWQ79E+AlvpF7IOETqcEVbGqoYFirwSJKz7fIxRWN+KqzcpmbFy39eOtcSGnWY80JyDqzegqaGP4HkEp2M7VAin8TejrcAABAASURBVKHkp62Fa1tuRihxxl5bs2xvtGR+WvREs+QuvdR1P2VyDpS9zrUxqE/qF2Sva2stF7HIl+Ikv8G+ZYqycThJIXx0IYsXto0sPGTCNjVhqGU/qM9VrbXSlywVli9plJ7wYUemGk/yK+DTNmIv/jYWDXLjxcdC5lVgYWdhosM6WuVD9JnvQGZqZS+/2lrmtZFCpJwmgeJTWzudmhY6YhxuRqhRqsSbtYZ7/rFHUQ2HNvoSw3tvL1pby9D4zPWRngxl6nQ+D+6hp+0eijI6sVw6oRrMdaxYqeUBKQPO7eguPTbGRnzU3WUVi7h3ztvUPZO35Z/czwp8VuA/oQKHe81/wnQ/5/hZgc8KfFbgt6qAbdl3/BK/+bxWMB8GdxwclYwx3xG0g+GHB98jFHyo9I7wFg/5kWb4xhGNO/tH87tb/DbUFHlw/DbefkMvfOv4tWmxvV4lVHN9xfnjB/kCs4Mte0hgjWrOJF6j9IVw+Zaj4GDyERmT4COd31m2h9/39n5dsbR8ed2lr5MIN9i5R3rnHft8CT3iKPuI3m0+0vlDZEwwufx4LAxyzZZB6CK+e8oa/NDuYXGO10lyC14HQAO9nbfv5/Q7j20rsYnRVP6zjFn7QFvbzVf/4/PYzN/t4ikPudIHd8U1Sl63PO/Ceohx55N4yfa+Bq9OecgSfduy/Ur2/cGuv/dvWax835IQMEfhUR6r4Mi3XTvmFf+j0AdjTCV0swcC27Ktb9uBRyCOe8wMYvCW3SazffObONkXgb34tuPhplOD7XTUXzS7Dr+xP46jnnH6hfgM1ujxbFtZZ1zVXCK34b1CHgk5om9BArYrZ3v13yq9zcG0Hrbl4WseuOUhMy6Wr4avHYI+4Btv1pLWg8rkqm9a7g2ZIxdByWyMoFKrQobYt96Vlw75axs7TJQ4DmTFmjyEDMK3l97MhNDlxs9R0TKSbdDEefHR41g0GrsdK8qHPCkPOIuHi/QLQ7bRlsyPoEt/WzWTOyy1/z9776Ieua1ka64VyFR5X7rPzJn55v0f8nS3S8ok5l8BMpVSSXK5bO+rIC4CiHsEQCqTLNk8qLeto7WfTUr+HiVR00I2/DwYDSa5tD0jB2OihGtG3x6Rv/ACIQjXthx7tmLDtjLnzJSzrZdtQheAnieSmrpvyT0vWfKXTIlmsB5VQ+VCDB3OiSEx2sw5IFFLpIk744UwrMheeBGU/1TrhTxTh8VHPr6xwdHx2G4/iegeosVf6p2eaTQby4tkalBAtITRL1dthbbxIP7KSyvRLH6Mb4RmPyjHKs44QtTkxg4Lyf1ANqP2i9AWPnYZ9ouc1Cn5XVkTkZx5c+A6Scg84fNnXoxiWIlvDOt0LuXlF4HxgpgXavMaUZVrlyk9PAydzycN6h5/eekUP09Pl/0fSMyWH2PoBFylArF7Pg2NYdUQdgtYaaNK5RLZ9ppIi568En9e/ImW+ZUXbI+PT8wkLzEGm5IHJzl72AcDixSDQ4IUXuq3EN6CbXI6k1spbbIXTqezzg8F/aTEnxfNUl5GHDqiVot/Pp8Zn5EbUhzpuaVGweFzy7rCti27RAcKPw/gpDREqENGC7ZVyQvEzsY6bwjlhcfj41c9PT1KFrVVy9nWap25jF4gW65KFnpMHXm5l2t1w15yW+uCjJ8RC7jqeNiq2ghgg5AasSGV/xw324EXGEN/6f8nsGSJvSD2oHhJBLB/Yu0NxzZxlvKCYhKJWHVISj9xkL2aNd/aB7rs08fHR52o8fn8gO5QEej5fOpxco8OBvqIzeRU5Gm79+AZ3WNuu+VyMnUZozKkhk/9l73xFZuFfkC6mpw4uucke7dBca5hxERo6Ng7D6uxb4dJdshN9hUqGlXsrQfF/sYaPHEdHjlEfiJrW7WDTra1arJ1n7Foowa8asyupTXGwP5ZD10vK2uko3FfnYmDQHDTtuI7NU8ckKHNtoHR1lr3He4F2I9fljNlUPZC1rE8mM/+q+dHXuY/cU/d8GG04+OCAu8rdXz+jT8qgs6GxH4gfDqd2qVt1vvE9ZC8Ft8y8mhhcCB3Pg99+VJ6+DI0hpWWOBNf7D9dHvVIXSfymAu7EUnbXdtR9ENiKgkOR7qCHpoNAdgWh8ZJxGWdTsz7LR7xp55S80Wb5E2UvbZjFLJDxl7qemWtCUdprpKMJAwOYalhaEEztVr0F405/NgZxMCsj9icnCbXzIXr+kL9D6QWLcQJVdUYKnxXERdGUdPG+mzoBrHRtmCkty3bKmBbababZtNDiBxbQxM7TF8ctrG/6YinZQ8JfBzD9KmD7Zsvu+RA1stmKIYU0HHYJoSpF/ahwZLLbXOMYk+dWZMT+iKuqfw+eWKfBPlL+acnfu9Rw9jB2rJHYD2nF62on3eULdtQ1bKpd9fxVW6t4+QzkC3AkX8wc3rSX/5a+tNfJExia1P/p5stcahbbAVk2PM/5DSxeg+mbxx75G9wPkn/dBX4XQPmA6buEePHPON/dxy1OPr7evBL5H76R4zz++ojvFi7xJgg0geM88v7BaAdx98g/MPVZ/9Zgc8KdAXy8eAeTfw8/ZNXwLbsZ6wPnnwU5QNgxkd6/VHNfOgEB+3om8ckt+6A4RtHPsrdY4nghg+y0pVp7vf5l8B8IuVwI/f6txA/AUJ6C3xF5LviBmvKfNWxaPnnwoxbj+nf+rBNLID+8J0vMR/hkPu1vcutYq++J++cnKiQK/COyBvkCS3YlIdVSzVz9o6mNha280oPENaP+Ynm74GSPWSVBFak+342fVmGlf9XVvaHzRwg/O6xp8X+Xfkm5wjbS9d2pt+N2Ms1d9iJYsZBYeseoQWRCTqfuKucJMSJS6yD6OcztFrLM0yugaIHMg5gvXkkvnu8KfQG8dB5g/WHkEwuL2AWV0UdqAc3mqPWvUd5kHDEt/oNuQWkie9WrX0spcoNWMf9SXvb6LM2Gw9n8vAkNmPHxBBkzoqwNvGBAeSvPIycyEdnEtwGIHccGW/wZsC1FXrsvIbyjR6E3rLIRzaY2AsSR+bfi4mNDd0DxcayybzckTSde2r3yF0ZByurD7xM1gMkVmm3lcKFJnHvfgnR8MoKMvieAzu6IZooZWOHxlD5XQAol0woZSvj4ktLxnZp1FDGetWS2w2YjtmEnj92yfgeGFDDGAGUSCw868oOYGJb9gLTpuch7bZdGF+pcf9m1BGvHM/xZkns597LFs/TxFItEMBGMJmzraBZE1pgDxlIoU0d67YhGMw5kV3Q3mzLds8iH5nIBhkvZC8HS3fifO62lo7FFNvSJOaNa64NcorpgGEf0Yu3Mar9Vlk3IGiHix0M2iuPObfORTQbPjqkrGATMUHK+IDZB0FpUFL8pKSJCTtYFOKKGTsjjL5zxO9EbxJLFGzL+LaPvloz/LyIu1BnopGsbjbe0J0sYO4Bzc8SR2CXaUHW2qzbpHYNdBQ59Dd0tzzsRTB+ekxMoecBYWiRta0y8aC7zU3hxedkLNqEPtGzrbbBPH0Q2dgLMg5QkYixkC/MVlljWLmGIMnMtbfYvuLnifyju+EntAMbOTSPQGOnqlhPYkQ+L54OuZib2EmcGQfl0qiSTdzYmcQ9u07sEdaVqRpNM+MUDkaupQbjGMoY/xneY0LbMID5JtskzfHIi8HEfaB2egup6AD7jFTJhVhCM59Mcb9qsPzaVnLg1kMO1eNBTrhgnrO6ZYQqa3PVhtHUyGXGGy9DrrpwzV9481H4CE+CR9yFfduya8/dSjuur42aXXlpewMPpJ+wjylezE4x5K4+NWrItiZ77ZCNbo3S4AVZVenh4UE/PXzR6cuD6lQt7yqSr47xv37+WV+vT5rEcpV1Jb6NNb4Sg6EJWdsJrwFbxdScMpbMD/7GWfmL2XP8jlL23OAlRfrzw0k//TR48C6NoW7ZE/EThGDsJYfEH3e2Iae66hrl9/ZG4tvcmj4ZiyosSBE/UPg/n074OuHzRA3O3dtW2+h6bVxv0iTPrM+JWDcSmpo6n8/owpNE+rxoiq2hxBxs1AfW8skAs4xNXQAKtmXyiWzivrB+wZHfJPbw4iHp2JaUvWBi2pT/zO36TxhPXfuv+tRxX9kAsZccsj6pTo2hKuCBrIgRS662Z3pzPy3sR1Zl5X6LFJWb2Lywn670eaE+NbA1UCUFRK20SX1yv7mwH/OSJMg4ey5x5BI9o/DXB+v//V9feBH8oOjkRcoj8T5dpAv550U1HsXNXTWML4DepABVQ8V4jNS5ZMYbflOvyZok18T8wLpkbYLIbqxDbEfGEus8dD6dsMVE2LElD6XFvp25ZJdqDBV+bWgU50qMojGkHlOTQhkbotnWRpyJh7AUJKb8wz5Y1BQ+ZkR9bcteQLXHqd+VPZc+MYeemCc2D7vLdryr92phq8ZQjYE49nGa2uced+Wl+JX1mHPKkasi3k0D2QAFxm6QiQr+YH9XTKFz2fU37k+xc6XH/O53tF65dMJe2bqyXyOTNb3wcvFKLpjRKJNyaQxrIF8ekkwsU6jBE/tMrD97Gh3MwBOwOLdM92WduW/ke+vpVDqdS+fTUNqV2C7kmv2AIjpW/MZ+Yo6la8tMXeiv+AnCm5u5N0+ui8mabZoJgA2beOskXVjzx8drX29XPt8RRtumXComeRHH4qpbHGnlNelj60pcwUa/sRfnvJLORoxCX3ItPJwH+ZyU9Xrs/yz51v8A4ysvG/sfYiQO0PPksBHb3HgGM6nfxIhUuy1b3I9Kj4+PbS/rELsWAso9atMYA5y1sYfXGmOHgtQYKhe8hUkeV+JukMOFtc0ee+L3aMaxK1rs1TB6Zk+Y/KZEZM4Zu9eOeZMJsmwZejCqGEldI+QyKWiRm8w3gu91hRFfxzj8yI0qjSq5LNvixMH8GEtdgwu1S8yxYfETPryiZ6a5kSm+0uc6v2aPkPcGkgksLcyOtfnUYx56MDfGG2sSH0dsbR8fuOojvMA29pbPMGyLqMEgOuBiPMWvRf3HX0/68pO4LW4SNS3OuQ6wgCzRsYYspHR1g1CwLbDsx1/TUCc8GMhF5w5mnM8ygTH5Gk0/iOwJjIiAXkKrJb41+jx/VuCzAr9fBW4X4O9n8hcsfbI/K/BZgX+VCvCLvX93/6vk8y+eh8u6x29Jl893N/WMgxuBQeZ8F1J6ph8eH20j32lmfOCO/OHwpTyfWHfp9gnze+LbVX5ztz44x/NvNvUPamD2/roFx7eEeZv8voPYPfBLlm3LDt6Q9E6jR0R9fdjKv2Bf9nPOvgl22VcdX4tulLJv47/nIFFT/g5h0+RrXn/FYtSk59NH4WIke/ZZeB9Bb0NHv5N/sfu18r9o8McEVl0SzK/V/z6d2I9kdkzuL/NWrFf+IhQSeyb7xjJfssWZkaWmef/6G1kMpxPNOx1VZs+HGWbNsuYM+8h9OPg2DijYbKHfejoCe8NOYg1es5JC8Jp+zJPLgdBi40AeiDQtp98LvAxeV8m3Bi3OZt+BAAAQAElEQVRDPMDwjeOtUr5Fe0P1BSnrF8KtpLdBqME3BPbNouUcvC0V6oHkso/3IG3L9k78oEM+Pl7j0Djo9/Nj3H0EesCJcfLFJDkI/4G7196qrMAOHTC33mpvU2M/0umDjN9CYnh5qfYV3KK1+87EZR3oufdrNBNgmzM7KQaDTA9aO9C6H5N7BNc9QnC4HkMATUNv4ismwrEhwNPehX5MM87DwsyD3XSMZirbNzRhP8UujvfZ6lKjBgx76W1xALsfUPJgMn0/ZOXBZsYmzvPprNMpL0N42IieLHWXk2i2IDGQ8tevl7wU4KFsvwCEkZgn8/j2oKbY7PtYGNiwfdNvIznBs83e2fYHqVfNxNfxwmwNIxlMxfbkqSUjaJLtZ/BU0ra+t+XB7pZ4qdNhr3VxO9t/z7C/+pxh8Wx1AmbITHSv7Ibcn6Eg677vj6p+ED2KOiCXqIKN2POfF07tsrg28sjQafCwfdRoG7a7VxpO7ZJtZkw4R3eNrEJnw8c1ucQ+D+UvlydeZFB96KKFbxlZ7NAnv+TeD/LJYWLbtmApsWVvZB1Es6HDmPGjwu7U49cNOaKY5sXCRXkRkXiy7rZlB6KPjERoEn6qBA1Jq1vCQ5S4BD3EhdBE45m68mKz40HYLjlgb8FmP+Qs2d5Rip+NB/UX6pAcjXz+ElQtUxq8KBq8nLCNbI4ZlgraOS9ezqe1FgNbUyp80UUQ07dR+7atU15Acd3Y7GP2bgSN6sNDYaeQy31IWvtNigiiil1jW9Ql2GDYJhbHROtlnSQLMrAko7/sRYeSKC1r1vuKdU/eebnRcwq4UfxgYr+qFNjWhZcgj7xtjeyq77JbxGRbdolOsqQqYOV+po53U146hDyop23m8ClPfMXexr0lYxJBZdLNlhnKj0S59dNZ+s//PPOyv7TxQm0jRgVTLau9jTF4WXvS+WFAVwMRRDdJFg7aPifZpSIeiPCnkm/Q89jOAJzOZ+V+dz5jl3Gs2O4Xb+ezZRsp0Rc2DNJXz+NbNHuXYTypM92Lo687ZOwlJ1Ejxlw2hIoVxlyl3EEYs5i2ZSOj1aKfmphC29CX2GJynlzvqXVySC72ro+tuQOxrkPmcGUIVW5a1WCPDq7pTdkHj095SXhV1rbBWhvZ6OZeseFvI89AiiXOrpRfX79+FSyt5q7tYN1qjJXrYqgQ9w5My152ZoqCzCTHvpfhm6FCDtqJp4zS+Zy1KxWbaGC/c8fmhvI1v5f2fZ+61Rj4QHveY+3H5zXLXIp+ctvIc+57xbaMbUITJjRJMvU4IEtFUrZkm7HoF46XYrCVF+qDeFPXuVa8hRLjGKWCF7nA+Mv84eGkgrBxP7uS0zM27ieTdZOeoD+Ss2h2gtDyj41MRUvcHQvjPqhT4hcZNQ8impyhhLDDtky9E8MYQ0YieqlReqZYQKfPzLDLueXE2EYD2FZs2G7J6DaoZfKvMZov+Mkx9kUbVQptIpeQRIuebRUQLfP4YoiosWONGr3/TtybxqimVeGbmC78XrhSr6yx0nY7a+h0jfiL7Wc0GR+6Qbc25fzE1tzrga/ohhQxG4k7hBbYi57xPWyTo/a26XSe+vNfTtwrB/RJHXHU503ZU4ir2yL38OOTYQd0fWR8jybqnnKMF+f7zvV9Yp9SnxX4rMC/UwVyYwj+nXL+5871M/p/7Ark1/N3RpgPCYfo/figffb/MBXIh8gGX0jmPfYPmD8SKN+jPlQ7tsTRvykcJuDgY+ibEk3Pl7fG2yJ8dufD7J5L57mPN/qoHH3GB7LTk0Nw0P7o/ojtj/bzvv1k/QE33wAQSZypWfrgfY3FsVFaQ/X+St1ZVNt80XjmaW82NI7Yjp+d/N0dptX7ITaC79Z8LRhlADkh0ykxpWfAwaMVrpeev3Pa9i/6yXtZkuxjpB9qiSHYCCr4ISMoxUbAsA/bHZu9+ia+c4regXdEfjXZfIEOfrXiTcG30Y8OSH2vwfHJMTYP/KjVl3rPdctOVfvT3mb2C8hX/MQyanCNFDKB6BdEs4uzZHrbMr32tuzkvrcT6Oa+X9JnP0J6cRT6sRFI7odViSPy+sFm1jSqttP9MKIeC5XBKys2D2CA8hCH2s2A8YB2n1PkXkJ6aS4e9E3bYg8Ye/eIn/XQMnXmXkB9J/jGwBuEiC3Z6L4hACm/e0orJtvcbyK7/GwYKGiIyV4yGb9GfByIVHSC13LH3Hbbo4P0vD/N7HsO260fHwe+R+9tGSu31+zVIwfSblG8CEd7TVIXaUM4LwUOGd012z2zjZqFhlLD2G0Gp4zvAel22NGTXPSBY0MiADldwJ6LPsPbcZNHp/NABlVt9A2CnYyjYGOTHGJjst+CyExoi89uQMZGrvlk0bprnUZVP5i0iQgggh+BjXuIZTtmGpUx0yO+EHvc9DBAiFOkGD8LFE6ClbicgSTbu33iK6jMbXrGorVs5kBe9rY9J9h9TOowKvqFrUKoyYijwFHoDh7i2pZtHWu3JX8v2T7DU885cWTc9YNu7I8qJc+WDXMNOJMfHxoSx5UXSxO7kbNjBDZH9lbA8MPDftYZPByO8LoPedWSXHPfSJKDnKpGhrKt5JO/3ppZvCgCm5jppWr93BdE/Va/KS8zms0p8U3sn3hhOLDtMlTskhMDjtk2rjzUn52vex6dIPTknzhSgysPsieO4qNrjr3YDezYlpJbdGNPir2AlOZkZpm31/Oy7lujeFlD7E+8SMxfdl2JY/mStmtw0tzOvDy0/s9/PenxCdomJR+bOomG3/hjJJYJTHXM2Kox1PWUeXnxpKfLI7xISqhpEH9V6YkXk1+/XuBf4F/bRiEw0A8IHfqGrWq9jZjj88CG442XJnnYLy4KVJEVbSovYq/kG5nIQ+wjMg1msY+aXJKVNnOSbI5BPJuu16nI2abHLj6zDqFle1ypy/IdnWUo/gJSxA5czGa+Ef+GfsZVVmpglwx6nrx50Zx9mTVJHz9jlKqQkzumGkM1hsY46XR+wIGJTS9aXhYUPggbHnt259rYgjjzcirGjTrxNZuxbfYSaF3LtpCQiF2JnYQna5warFw2JTYEu8+YrapiX6e2qESNF67S//O//8wL3qtO46KBfTLQqc4q9uZGnddfQV51edrYe1d9fXzU15+/6vHrI/MLa7FpxmDHJNUYmvi5sM7Zx5MFOWCizpE6btifUy1Lx56cxDTZf1ORs1O/rWkTwQBp5K5JIWa6Jj3glGtQsxBZGHVSro3jRVRsIqZJzVKjKy+jYjOxXKgdLpQ5biPWY4zJXpq29/Fs/iDPwIYuE2diXYhArzP1tBc/+6b9wDSY1IVOF+4j4SWuSRAX4tqynnuWxnaG4Se/8klW4Y84uM5yT8xfvw5LVSXjcxoJXsBBIYUiFyGvri0qSq0mckrDZ+5B8ZFajCoNYwfzoQlbEbOt0xnfhS0I+yWmlkH2mr9+v8KQVaN0GkOFLdFwoQ2FgCkSOYM50C/mxUR3MplbyTllChwJYkinmVnJTh9KaTYtYzGeCzjcWO9Qtx5v6EjRKnSrLNu6b5NcEO19HU45fgZyO6i9beUfrFRRD49WL2iRFUqxERScwh47UVXIIUMEupLQBSdWsZ+nct0+66LQRjCk5CLqsi1kX+z5wOqjqiKtXlNsxtaF/XzkO6FRDAnfy6JopYnv7LcgvMhnbFuDtTN2RYu90APbSp42a0OCVzZT+EH7J/TQdGu7R+gbOSfWwDb1qLYVu4ForBqhckb22ebWHNuESa6+h+EFkoueg8SYWPEj2pFXfNwj/CA0xLRR1yDzIPEOXfTldNVf/3TSn7+UTpKynkY2fiyHomy9gAkH8TExiJ3AtuxnhIYgueb8x6H+ONOflj8r8FmBf9gKTCIL6N48wgveZP4DEf3HxpISfISb9z84jpufz8FnBd6qwCft36YCx63m6D9KPDLBRzIH77jPHfNf6iP/SzJ/M36CCf4gh/lAPvOh/g+y/1vNdnx84UqvH6zDD6p9V+iExpeZfHELUMEZB4OPDr/4UmT7I+GXPGRtvoRC3XCepevaMH/rSCz3OGQO2jH/0T6+D8QGVdCPrlP0fxmJ/JelXkvcx/ia99F86b0lsdasr52ExFq8JXXQUpfJl/tj/roP/9cUrvKlv42sOOySGxLbQ++3BPvMvfkl/jV+5mU0oacPbKt/8HPIbuQUvLS6MrEdtcZrfhPfOX2PLG4VvDSxrou39O/SeKnyG2eTIILDzL3vjFOnhUPi434S6AZWBZ9lVymf6xlOZA9k/jFe6kY28dnf0sN7jeWHqDq2xbUte2FRns9Lnszv5J+5PzCKn6gRdEzSKX0eXB1wrgmIVx4WXi5XHvpeeLi1Pd+OrG/itSHqrqF/N0N3Ng7a7PWGhtwENzo34swnDx3zAO/Cw+3+i0hkQpvwD9n0tlcsiZkxYiE34HSfkznZXrL0EmMgWvtD8eghUZPZD3CT/4UH6k/g5YPJxL6tnCzlQaCjCEws9jGDcHdM8s40D2ttrrP4jRX66PULB14AZbyHJ9tg3Zfku73D2ObEIj7xsuSRN3p5YRLkLwj7wX6V+qE7YoSltqu9NY2THbMQrSvr/cgLmgt9P8QND9QO24qwbdmgQHqQGuSh/aihtElO6Yv5iZcJ5/OJF0VnHg6vv4yyHXbvrQzsvR7o5dptfcbNy+kONrLMi942Nq69T591Qtv65UjvH/byxp6iVFQbxf2IfPZZavZI/R6TO3sushHBtJQwQWTlqSoB8/CZHoGmS+yZYCqx50VI/Mbu09N60RWbiMsunU5nnc5nCcIkoo190XsC4zUGLwfO1OpBxXwvgdLaFzoDmcWb5P2kXBc1SoM6n3hBHdn4C6IThCYRPC9NruyX//mf6JXKo/24IrER/4bNC3hS8pjENnmxOIb18GUQ21DhK9KXXBeXjMidbkC3zWiSmlXEn3VPXOGdeBFqu3m2NbLX6Tl44VPYftADLz9P1GeMvAiULOkx/ylVfNlum3ao2tvUlZdHT7xgXLjyQkStd3fSfeucNmKmuBNoR3cI9vXDfrEtOyioUtb0gq9MVm2181dfZY1ROy3jQX3Ny8+r8leaE5vxF9junAd5nh8e9OVh6AsvCR6+mBzVNnQ0S6OqkRiv7Ocr+zTs6A/8oqBc87lXxU94ByaDmRcKWzEawBEH9AogcfSIuIyvwuaoUuzb4bjLxDsb/Ei8I2I+2RPW//6//qI//2kQ91UuqWyslWwjS+5PT7pEAWrW9+HhAT1wXvv84csXndi3iCOxjrzEvKLzNS+Kn67iMpGJxza+r+yJR/wLH4F7/HR5avqF2oxRKoJBHB6LjYHL04W9kbG6uflmz09kpkTYtmVbha8Le+6x7wtP/Q8aEpNt9uke9/mBNfuiB/I5k4sldEtp0bfNfCG0hTXPHoj9/PVt/np3sA9sI7JiaX2547qSzxM1vHJfvhLTTKjI2pG3bFDutYodLGjbf1fa7tqe0Zg1PAAAEABJREFUH84KTueTalTbtbR0ZX6kC/eFKy/tY1+00zBnUe9Nubau7P0rey/2C7vN3E+Znk+D2gz2tZsaO8aynRiGTGlQx9YFXLE7gRgL35eOKYpLRyJMJY3ksmGMQ7bFSUcr1ulMTufUv6z+iQwCRfyUqu3a4UBMDwY8ZmII/3lPsE20QJYob1yzC0xQiD/jR5ZsA3VLbD3oE7IcPUSm+/1ku2tE1/kVtkYVdrDFOHbuwSWA/Al+tYWYDRLDOJ16bXPtZG0fzg8arAHC1A0pjnxuyT/KCTJeyQkRq3ORpQDZVeOp5Jv9mT6/Hy8EcWHfha83WmRDjqXYrCQHIfTXsC2TL0XXZHEn9dWecOxf2SC5HnLdPeX3MX6XDSInRszKxoapB/1sG+wj7CTGC9fKBg1pRHcF7fJQciS+IOOGpSrLtsShW/Me2mHnxuiBfS+cMZjEBdfeuN6m/sR98ctPpczn2lhiko8SzKzkvPL71kcovwTRXstA+l2OOgJ7t+e64fOB3gUL+67uPwHvd6niP7IRPtD2Tnyvfy/2Q/4tPh80dOAt/t+AtnEdfoRbCEec7/U3wXcG7+kd9Tn6qN+PD73QfwsOO7+2/8gntuoG9b9YKe4w9zjUuYT1EQ659/qPdMPL/fUjvGf3oHN70kf74Jd4fOzUR6BMt63+1vimS/2ST6AOigjpMw+Y/dAR3Y/wQ0b/hkp/9O+G35rKb43vff+GdQ+mOuYZH3iDFtI9+xj/A/bHh7P3+l8K+T29g/5L+r/E/+PW96Xn134O7nv0g58Ph0Hk+KSo4H58yOXec4zzayb36vRSQS5xenmYKeDoXcfsxRF7DW4u8bdpctuaalqUdunw3sIhrxo6YDMmHvcH5Hfi2u3+aOd8iN9x2Eh89+PMDxz09/rXcq/n0QtN3N97zBePtTczMyfLTq4MZU6BZLsR3QOxYVsFRLPNWXK5IQsR1mBfk+jBlcLYYZe8QyqlZf+kPxC9PdyDxLaaLxBG9DY+2G/4C7L2u0l+508lz+Ujft6DMRVIprOtamz0Gx897yHmgZEd8Nd+kUpvtdhZvEK+EPE3wBU8yPtBKtSQCaLJKZhM02/pwTFPH6is5B60XIwgl+OYh5d5aiv4tvG7A/3DRl8X8OVIs56MW2dN+5y5bTl6MXwHu+R7CLk73ALddcIV/MkHnbVeoiXTZEY0fGl+psPaj4lIIHQb7GtuAJrMp/a4oUU3gPTisL3mxPFsZ5FyDjvIWNgMZmS5N2zdx8czDr7gScVeVWNiZJoxwU0cMew9NJDJ/S/zrJHeaJGfSQbe3AcTG0yzhDsohKZwo+IUhG/WID1lVaAq2aCsgZzu2sR2/v9xV22KbOKdyB3j0JtGsOkzDy8QdkPDuRaKHuz2jZ1gnz536CnYKYlNYh9PakU8kzwnvd5oE4dZgyCxBJC6Hn3auPbRf0MV9rYgeup2yBwlST+JYfIgepJgYrhfnzk31nVT+0MZUQml7sm1c2JeMj+wYGSdUdLRZonP7DAifxDpDaKEetvHC7Emlx3w0aLMkSx5/30llYRR0zeaLtlWWu19xgcOmr1kQp9JPAPN1rV965vMyV40hh1b+gPRtxffdpMPP6lhEJkwMk5fxBrkgVjctxqnyfoI2NiBEb0gOkyJULfYbGSkjmfJWFkfFfTsMTBd0AJojEtDgREMivUOMg4kbLCPRMv9Y7Lu6QU94DkzD+pXlBP/G/wN040EKMmGoNVs93zCsy0miuzs2PAFzYzdsRFZ5tK+bUo882ZWC1Hksi+VHFBDG5tarYeeTGbXhMHzAdP4sJd8crqB2BLfTC6glRBrPrxt2xRMxlmzSRxzIkAMkW271DX8DVow8ZXYtzm1ydqYT1R6Di1/KQRZGwaYSlOZykZIq1mWWMsa5AudM14Q5UFsJGynU40RSUSt6lpatpXW54xBHjLPeaU2F/K5IiPk1b1odjywVwg0L5OSZ2iS0TGOCzDeAPEmZmF32/eLbcV/uVR8vrQN20qbc2NcwPDwIelCXfs/s0kBIpXPxhPfM/Y3BDKGMbGzyV2rDacbc7jK+hj66Vw68XC9qJXS4G/YTog2EjuKXrsVYSeigmYvGRlK7RyU55yQIHJMWIGgNeBompck1BNeHvQn75BdKEC75KVQNgH3qDIvClg9s2elkm3MsDcmmTHekG/7yGybharo5JFrYOvr4IrvjYVJXDEbfnJ273lhUzSrqH3oU5N1Vvu57ntGtNiAiryRNb262WJsVQaSmMrmzMEW0+Al8WBQlfW1vvIC7spLAELCh2iWVRLn2bUReWy68vLq0nJXxrNlSVvaZW2Lg7nESGmT5JLnNqeCOVl5ipR1DT8fJmpIY1jJ/+HhfMsl+yH08AkVvhor54mOaCYObG9b8+IjtvO/OanCJmmMMfSFl7+i8Z6F2KWNvV7tExmXRg3018rl/7Nc6FX0LdWoxkA+L8HSJ1Yjg0k95eU5Lw8vGL9ezctoy+Q9NGQE7KGiMLY1girVAVlZdrskmf0xF9gYT6z1BdtXcD5N/fXPpZ/+NOV6ZE9tYjuq0DkR+6izbPTRE61GaUB3lSrwkFjLCzd+lgAJyYVv6AZYlekLWFilv2IrL0Wjb0v2pqx/ZAp/CWASxCTXjDdyJ+T2M/FlbNjF+rBGrM+cePHUqu9kDdhHcyPfTdtEDZ3ESHI6JWaVBjGeyGOMgR1k286mtNAKuYxjOz1hyjY+SleCuV7x0f2m5DLxd+Gi3LAjWd0lByAwEwN+7SFpaGM8sZde0CZzLgNiRnciwjE1FVj7j9NP1jVUrVygTWRRJ8UeKedpycPYm9xHr0opN+wkFlHvIv/BPXFk/yLLpUtu6kYq0qZIK7WIrQvB5YXilVxIUxecXCjuhUSnWQvspRe9StRUnDgmggxz/cx9bKcGokbkuu2/Z4jB5oQs5lo/UxvaDtvKutAJqnhfqKzFhbXg9qEL+2p5Ix4GWYtraCRgfAbRDyy3jz2kV+OpGkNdI/JBUkpVTd1RwDTaSprQJSOjvbElREqN69Om0yihhv1YKcm+YWN4pdgBISq1vKCcWl3JKfHHr20VsEtm70il4Jr647D3HXluQBjKX+xjFlW3nO90RLOtZY+Ykg8QNO1tZk2h2Xd8eK5CLDalxN7Q1LYD14zhZU6RSIX1YRAGmOwdqWKpMWVtU1qxhl4yOarlEOEgBM5oMUjMmaQ+6SeKkzg5MpX7J0Orst7KPsDH9uzDt1ogjU3bit3yiXViLOnLWfqP/zjrp5+G7Ml7lAKCT3yJjRgTA6GLUmHcSsv8yoeUgHT1FnB2o19Rei3T9YgheDnsZXvvZBELcFnBYYxSUEcrtQhKn+2zAp8V+KzAZwU+K/BZgT+uAne/rL/LiZEK6D6PzwqkAvkQm/4T31+BqfXz/RpvS7aVfGJ+g/0O+Q3Jt0lZ1+Bt7ndRlS8aB37treb7PPw6qdy67pH8nvHrbEX6V9cY5/3Fh55vQzoQ2oHQMtZ9i/z9POO3aKH/Cky+sR1gS77Q/Ci3j3gx0vwXC/5iEpEPkMQW1pnvqBic+Zb4gda3rGgvqhkGa/Z8ntjFOqm/F59lG4VAjKuhvdlrnr4YhxzJNbcMLQj9NZbvZ2rmB56pvzTiDkAOHP3l+UNpS52KRF9KO9b+0L/3b2KPzEfw/kU+ssG9bGzdz5/H83ZfeKa9NSLgg0zg8XVMP+7fW8tvtY5707ecl5TkMm+7xDLsRuJiQNe0ygDecSSSoOfIdc/Jvpswf60HifXEI8pZm8zfgm3ZC9/yFx0TysO4zmE3dj/+Vk866pL+l2Tf0g+tXeUUQCBMzncHhMN24iPhG9Nesdu+0TKw3flm/DEM+y1A5uh9//p+kqdZ8HDAUQ1OoTRSxyPexJpx+jBjL71trbVEmrxZwTYBuXvtzfI+eu5sy3YTstdt3+Yh5v5yPp2Vl3G2Q8JXaeMe3nHEHwgj+unfQh6KN3iAbmOHUNnaN1HvD0pt458Hdt1bTMRZNmeQvaEeWrabv3Jn//BkMQ/dE07jcMBkC48HxBeegOdBsdKiLh4AZkw8qW1qmofDF56OQ4JjJCTbSrPpAyaRj4vYxoUQ4rBSmisPli889Q+2EKTm2aYnvxr01n071i0xHPT2wcR+lrWzT9TlP8i2VWNIiE1yTew2E2CXBrys4TidJFm2Vam5RLxTGzpSYl9j90NfS8IXyLZN3U7YsQ19Hb0e6FUNnc5nnUHWwy6FliAfeSGXFz5Xnm4P5Kpi020gfi/Uuvk8mE++kbs8XZo/2C+T+oVuW5mr24qzyjqdT023jbupQz46qw5SefBgvfTf/zX13//9pKdH5HrRJGODsxJXY1h5iK0sroSumS/EZuJNfDNFQWZixzaSAd1+hHQAAxxW6vXES97L05V4luDA3/mc+EK7KPYWiADbV9Ym8vmrtvje9jolN9htM30Qi3ala5jcXM/zJnJKpC3HIH1kzuyNUUOJ57kOUnKo2EG2mIRHpzTbCi++N9Y3e0RiTbD1wF4IzDz5iIZ5uUTMUq7VY29kH8RubI1RyKBVwAuoyigyVVVmU6lL9nRBiP3UZ+0jXt5Ro8QTu5QPhZIdSKYvDNnL9qhSbASjGFvdYjP6V+4Z6Tdeqm68wSm4g5cWf/6z9dOfJDt79UrvHeo15Jzd0ePYOrCxn7dta3r6K7EyUVriGlXKelQNJb9RFZaSW/bORB9HTWs5h++ex0f2mG3FltFNP7Bl7zKSqpKnMVONLXs5/EBGguhZ1Ak9fw2b2jIlzMm+vSh/qfz09EhMF2wZxI7hXZHZmFsua9TykzxFs9U0M4690HtPUw87VCmxjaqWo4C8xH/S49evenz8yhh/kWtghKMYR4ehbKe7IbXK/SR5KMamdBoDOUQQdXFiuHG/Tp4X7tmJCRKHyYWOo6hf1uLE/YjQ2lT+SxRPj9fex1nDC79fjr9Kj51JghtIDJjQlnUjBrsUe9WG2hTUSCxEZ6MeAeEiMG9xMOl9f8WXTXxoRm67CvuAflmRbDe0N0z2yJwtfsyAY7LGdBzYI96NOFGVnTiljJV2yMNHLJTGhuHEGTvJqUZpjIHeUph3wrHlveZRDmvpihzJE1uPX5+o6YV8mCO0kWNGqy6MUIrNzCexW8SNXA7Lsku2M22bhT/bNxrm4PkV4l/IFPvj1NedbVlqYCjHEsK/0tKD5B9kTUI+YFv2wkTuRi/iAzFou8lFb7vlQ7CdjrlAqciJETXZABWD7bKqRvPNWLT4sYy8dWsMC3uGHqz8Jduc9KJR3YQFDZ4ChhyxS/Lw8M18HVP2ptN5009fSkmpNfhMy7Ko9z15201tldgJeu2a8jc8zde+nuMKp3J6EySk4E3mJ/GzAv/gFXi5z//4YP3NlfbbfObaC36bld+m/beu4W+L9lP7X7ACtvmF+z7+cVL2+6Ect4ajf1/yk/M3roDtD/eX/cfxk2o+pKaXnj+Kvf5VkiImS6cAABAASURBVA+P34IvAHwxX7p/jzPx5l85vuM6OQTvsL+bnA/U7yFGUpf07+Gmy4fyyB445G2v9S/64NX8kHurx6QW+ArBtZ3xW3Lv0Y5Y7nthZ8lTX/ZEbL6HJScVMb8H253fa77tXS9+1K1rhX+O1nG56b/mhNkWT075wnOgYNxj49vSRmK/hNh5Bl/HElx7WCdM9Brc21nyi2//+hyW5jq3rf7ynzUGGQc4Dm9JPZ9Dm+TWtUTumfNqxGc7xDr22baec2MKffaX3jV+5sXKok1kMgveQu4PodPj6Ijn1mNkhr7DLrlhmf6e12NyuelmjH6sz73P+PeAvfx/j63Kt28EEy9dH2ucnHtKjbY14HzskcR8AHIf2Vb3aOJ+atk957nXK7UIO3PbDC3f6vZyvWDejsgvZP2CrWM87EUw5mIryPw9xM7W8Sw7eFV0c529p3NPt1fMtiG7dXvIjEcb+tH7t9GPHdvY9H6fWb2pUR7spHfBB9pbarDxVG9LrVk2UtP21v6yVmzIiTaR2XigHPkg91Dbsg1X3Wev1N3czh5J3RaW3zzIXXPdNfvZTsj20s04YEpnbTzIS7xBYnoLCH5ztFzyJY8e7729/CbuA7b3eg5JBVh15OMzLweuXYcpwxmjVGWhAgzlWTYTe9EyDmz3Xkwek/sT6ZDT5AH3pkmtGzM2hD3dWuiOnwAbtuGDzAOXnP4Oxx44jFQl1uqpOU+cX/OSDCSe5NZrzAKnRqFtjFfPmvFZKDEHGw+2A5GDYwx7Hx2xN4/86BOrorcrh58H6gfiN/FXDXWfB7/JDXkbxdQIO5E//HZce7y2xYGumx37E50NnRCKWkRg0cktTHIJ74A91GROiSe+JvYn886FXtgMMs++uPKgP/PYmHu9MsdDSJrUPIPMLzxsz8PdlkNW+G+TnMJP/LaVn8S9se829IPYgKGiJsklMGMbadD8F6fsO6zG9o7kE/83e7v8nFu/DAj9ykuq2D6fzjL1MDLxk5cWg5cW9m6Xutol2w1OneuVvRVs3HOyvzrni3jxcuUlzxU/UtUJ8VVr1EV4yguP1DzzwdonhpYjxyO+ic8rNUxdDL1GKf+ViCknSs7MeXGRPCZGI38hnydeHF9Zp9CiW1UaNTTG2K/Fa/eamMGKVAwAn8Wv7Pv2yTpc9/W4Qn98lL7+PIl9aF7JB52OvdBDex0luxiumm2JCcS+kZega7WQg8RUMQQZl8QlXmJM7hfxNZlv+Jxgo5YBNb1emaOwH7ETxF9Izgl/qUvA3WZRiNWBVowxQpnSaQ9BHUsb6FPrhWcPmZ/sC0wota4avPQ4I1NaMhIllqFkTqfrZfY+mOx/U5vEGfriR68yVWF0jEJ/MB5NmyzQpdeTDQUFtqKXlwdVXrEqDUnWMuudWQNBu2QBAkodnnh5nv/08+XpwgvBK7UV+1DIjM7jNB6UF3W8g9bpbNluGfF7Jb/HG1rNthBQlYjZMr1urZQ8N/YNW5gsNpnz4Hwi7i8P1n/89aQ/fZkadZVZz+tl00atsgcmuSi6zC/Qsx+f+qXpoy7IJpcNwxfyifzG6cjdxhMGOGRbgwWxT8pLx9ghDI0iWHxsc1MaYsq1e+VaDu3EC/j8g4z0tiPS+WQwqlTAdtuv9DBGDY1B3sSVWOAqSmeKiciSraEHbD88fNGXL1+QH03PXrrg+8r1Fr2qah8wlWZb0akxNNqeF58kk1P7Q8aSjK7NNaoiJ7F+Vuwmlxqj9arOGuMse8iN1lRa8o+99Bu5bNRWuSdwTzmjb+q25NhzqF3gR8bEUrIG9sqWzTpY4pYv1d5LwqRCNAxja6Iff8kj9beM1DrwQAkjBI39QGoawxo1sDGX5FS32EBYua9mnJg2nGU88RUhQiJ/q0YCEnW5cm0+0bP3iGMDkVfanKrCL+Po0XGgt7zKtspFX6oqnU4PGuME7dQ01BlLowRfsmicZsckbfQb/oLQ4AqTMj7zor1sZU/e847YMKMg2xcTmlcDLHCPSW3jOClvBPHE9bL2Vq73SYmCjR55jviJz3so1nFgl2wGem625bIK6K5hVRsBJUbbQrGRHK78bgy9acS0gUXfVo7Mw7eN3VVPm5xC12q25TWUMgaiVRGjdg5d5g0XXBETGwQ7+T0YH1mzoJkKT3stLNsSR+SUBjvdR0Ac/dl7CEs30Ynt5Jn1XfXftLHmWajylfvApp9+Kp0fpCK+2sT3EeP+GerGnFwMRK5B1jZo9u92eseQoQd07x2r0u9xP+mfFfi1FWDD5V524Bv1V/ybHPRvZN8jfIcs16Ri+z0Tf1d6fnse+LsG8oZzapu6Nd5gf5I+K/BZgV9ZAa6p1jj6nnye/qgK9L2LWqf/js+BvzqM24fMX635fQr5gHjg0PjG529KrH87Yjo93Y8cv+D/dfw/4uL30EmYwY/auq+7zaZ6w9B79vNF4g3xb0kxcOBb7g9RDnOJYWF9xXlJh8YXmB9xcLPD4MdMvF3L17Fgnq9jxPmasc8P/j59s7Mt+228rbD8xbb5shwcchkHx/x1jxd8fe/XKu/q8bQP927VNPRgJ951z3yIu5kV1z5R+gD+dx9v+/oedcqre3yPzr3My+tMN1va273tjHdyy+W7dWjBQX+rt9zkdT0c532tYR33rPT53RG0AqdUJvaNjQb7ArLstda2M/1FWOuHJw84jtWl4t1eZmttM3qGXXJDeu1q9hWiF83IhlCvhUN8Bff8iMUyuqlB0Kzf6XR4uK/ra9N4py7P1KxSfksljUBWDpkYX+c2+yHW1qXV3mzLXsjDJds757mzeWDFNPEFDLFxjDLTbmP1nPW6YULuH/EMb9mLTKwc6PlbiwvD5COM2Ga2jvmObLgHq2X2ib104y+2Ivca9pI56LZlJgdiKjbzMDYPdrO1jITLoqMu+sXW+6YQiw5djtgMehxT+K2grGqsh4cZ2y0Q1/hjB+RJqWiQBW9jngdzQR6y2qk3WecgATpd6S/I5bldbA4ePNtGPcCXq8dYXYdXp/Qx0Mhpp2d4ANKWvYb91OjKix6jeAB2H7a770QyQp9sMiIvOvj2krlcn/oFSWpUY8h2Y+IHScYv453ULNdFeAcwj90+00M1uB2hM7nRMl+wb0QEXh42taWWT7x4CjZedIzEV6UihuBeA/H7KTIidtNbLi2Y3lZfj2KivTGc+LqS85ZemzbGVx5Cb43JnJjRzR7b0rMGrsSCcczYvMiJLg/Pn3jxkZgvlyfqcYUrRdZeOYlmW+sHfYziDqqEWV5ITFUNCRnRbPPQ96xzXgDxMueC0AU/V/xNeJHbWOwN2X57MIiFeRHfoGYMNdmQ4UfeAz66Bd92tJR8J4JBCKlHjcL04h/08ILwu0fnSixb7HcSSE5TwSmfrDqd9fhkPT6mDkVe0MbUGBu2p6rNT63WE4axsSBZCZFwlWYbG9ghtuSUazH/r9OvX3/GxyMP1a/II4OcXRLxJdYgeyh2CvJ6Kbts9wvMc17CuOuEZ0U+tTufh86nQbz4LMltU5LVbe9knqtVTXo1RIufQZy2deGl5Ma6xT+sPphCFy+UpIybyClyhJ2D2Tqit0B0GYhYw8K2vaKwrYpTxeaj8he/j08T++tlcHgn8jyRTw0jO7Xart+TTdftovx/Mr9+faL/WU+PT3Bmx7OxzmKU+pjFO59POvOC8vxAfzqRz6aff77o58eL8p9y3pAVMdlmbTZeIj/piZewV14QhtWptPWrEtPDl6Ez8Y06qeHSeQwRrk7n0l/++kV//etPOjO2zT4TsKQCjDG4Uczsiwtv6jO2reRu4t3mlbXdFN95oXRh7z4+PhL3E/FdwEZlJTvrXRFTjdLpdCbuRz0h+3R5hL5JeI69C/P83irsF74ULjFkWFWyC/sXPfFCeuYagTF48TfG0KCvgZ/ETSxZEdvYtmyrog/SLwx1g5fc4is6qLd885jkmrzygtje7dBXWQiRfzQYShqnxBCbVq4nSEQ/dTqdGstn4WZqYtcuheYxlJLnZeEjfq7cJ6OLUHf5RyebRYUmEGR69Dl6PHWVMXt+GLzYLuJQtxVZD5VSXXihTymV2GsUtqamrVHFHjjL9EVeo4bKONTezPpwTYZUJaXnrNjPFt44pUZbjEuKpm25gBdCLZeYypIKQ2MM2akV9qHlKOa2m555w2IeWP3jjCUhJ1o628qP6BNYQuHXHXtQfT9IrFkTMkZDLaa9zZkYpIlQ7j0uqUa1THLKWoUX/Su/OzlEyto4Za9eKW7W7uGnk4prWI4tVoU9uBFI9KFw4KB9IkDvkuJPR8OJvXgHKb29aDZxIpNa53qM3QPJuccZoGQvnUwXHSK6nPtoGvP09pLNOfWvIjCkDl7moUOiRpOYkUTXthxZpwfp7xB5kl4d59iwn+WyH7IHcn2cqZsLnoykuG9edeEz2YXr4fh9urOa//qUWAlpkZcJXE/mJuZAqDNnHz88bPrzn4trRRrMxf7eKNSCuC4M6C2xNSQ0F/SHt96f+F3X/FT6t52Sy85Yq5VJor1HaJ/4p6jAP0qQ6xfNq2jYkAflTf7OzG28+cj/Yo9ONi6f83QDtOPINj7Gff3dJr/jIE4+wluu+obxfPG9EHlt6wXzByaHr/f6N0x23d+gf5I+K/BZgdcV4EbVN5ejD/9+nOv8DmHpmEf2E793Bfr+1XV+aTlVf0n5sVk+KG58Ukz/ESJzZa0/wpb7vfgitfeJaDIPMr6Hbdl84dHgUyW/+Sa4F/ju8YZkQLcfdmwbzwvaqBY48tOt4TN+dxh6A/HjVwykPiB1/49wKvIL3oulvziUlS9owet56sBSyvy8tDG1voBtqhQgQkptJ6NJGSdrhYaFnN+Fbo366h43xoeD7LU3QRT5UnJlvwbZZvcILfx8SSBSpHFjwLF3jN4+Wh6h2Hve4+JRwkKuQ7FfC0gINu5zy1jf1crWAe2N7XnzlRga8DquvafrI+v3DWJgR5buQCtwyip2yAmd+fceNgockX+9j+yS78CyRKwReg/2U5shqO4LImOBySpNHhiIfbb2HpSeT+X/OYfkfkRJ0FYwse9yz2+9RUumG3uVVdztCB8t45IBQu8euV7CTEzJ521sCj+2grJ7PY89q71NlJ+xiJB6MIkt45eIXaKdCy14O1EX8nj2MYXbBXXicNFDvvfOIjF7+7Atjma6GOfBRc+wQWz7sGXsOqadd8fOXnPrRfclbsIMotvySZR5xnRKnTNeiM8gaxeuup5rtM6xk1F6E04R/FGL9BP7JWdL9fcnNoCC5WcyTG0XYudHgMubWnweuLJ3JzULDgGXyWGo+P3W4L6Bd67xxBJsaEmELVTzD/EV+zY5AMmaMA9sPATNWEfzrrvLHOQ8nLJhQij6jKKXWNMHsPrIGPV9vPX+OeTWgzopeXjfG7EnWvq37YZaBFZEP2Sm635ZaEE+nDGzDb8akZls2sRzvEiBgdTzEV4Q/pUnjpMyCen6AAAQAElEQVT998wV4rH3XLPksWEzEL2FL1nD6cUITC0qDyXZIIrN+NBdQyTqd5TnYWTbj6Yybo773Kfi3N/l8RZy0HIzVtVU291n3QZ7ZPhEjCf2cGkQHZaVtcgLhejmYfiVh4Dam5NPwNx2yyYPprKtGljZ1y/6G5stfaC7Fp3Qwpcle9lqf9l7SisWcQexhaL0+fzUk+TFNcx9HUEVNtziZNG0jQfQT9Rqw/4UnxRlfqKaWfKyobzCslOyrTW20ky9zucHjaJewC5sT2qQOCIRWLaVB6ujzgp0a1by3ja8I5M1QBiuJY7Mg55oNchKOVOrKy+Brv3ybSpLGjt2JMieOsfGZH5lvCGw0dO1IduyibeQtRQ/9ugXtGzv1TOY07IQUtqm9TvyqjEcAtgALzw424NzZIMhM7cZU3vbyvB0yhwxSjSJ55q9CwYva4oXRpSCNZoLrPsVAs/tlfhOJB7YJj78su5XXqI8IbdNamDyCTBvm7NUzIOe4LP7/YSGZGnUUNqVF3cbyJiQqKkZHmBYpc1XbfNJ0asiDuL7ypuNx6cNX0POX3CiYlt2QL5Km+iJF4dT+avTvKBAgAfr0ibkRulEDURDTeJUVcSwAXRzj5A1RqnAGEMFX7RJ7lf4j7zM/PqVtUB3PcR/wOZJTJGSTLyi2W6bsuQC6W1sSx3ClJL/xvpsvFQsePnFlrWf+DoglS7sv6e8EO0Xn1deBF5Yu62x4nnkpelj/wV4XpSjrhpDG/FyEAeu8JfaX9lveZly5UXDlUXPy5zIEY2S66hBjEO55hLTJL4xDM1SqkicVVa5ZNMztvhhvrGPY3MSwEQvtT6fv0hKjc1+wsIm4jGpT/JKHrz04Bq78KL58emJtdrwsiFzVfwI+5hHXvCundNT9gIvUi/JhX155YXzJNEinjHEeliDayC1DK2I6zRPGnzAf0Dmf/3lpC8/Re6a0LBNfCoCK5VPCtG2bFBTA9YJe2MwhzbRCOw1r4o+8RFPapl9MqlBuXQaQ+G7rLRJdjgiv02hZw+Fs7EHLrzgTQ1+/vqVtb22/8LHjK0a5L81PXYhryioc2Ria0Puyu+NxBAsPVPnp0aV8TsbicXOXIrO0177xBJekDw26hs7BANpce3VD3Kz2Wdcz1iVsY+QCEyERW9Nap/rPbYu+Hhi37EMiBW8YOrKPrzOKdlyUX9s2lZxoXxF50JO+ccAM37QP+GgBB9/hRyHhnGHUw5duHUgpgvyT9i+MLlKXXlpSMTEtA9zXrakUaXzKPYAsSQe0QtxusSPS2aCL9lWjaFCJ3VIn7UOxiilIZKugQl0pObBSE1tK/vK9k1GGYKQjJmNYm0oJ5yZ5Bi3cE6ME1fWOriS74Vr6ZF7xYV79jXYNq4ZVgcDNv7GCRcFbeWlrgqGkiudcWoTAPYnjlFnnYz85Pqda4wMbM2yPCRb0IOpqlNDInhgBOxSZPIPXJDqfTyJZ+N6ubI+SnNOCxV5LYLjA+XM6IiSIDnHzkw9UDGywcRmwBQqEsxzTUQjhGKtbCt90SuNPvxVv9yLLouPbOhdX2KcFCJjoxPZJDypTwM/8XvlWtmQTV7xW2OoBgVCJ7zkGjpT2bGk1WcIYjcQY9Hs0r39pG1broWydUA0qBFBp0j+BKVkzl++WH/965mXv8yJdSPuxJGYgw2t4O6yyK+iBhr6CKZIbyFZv4UiIMLWPXCgPM8RPOVEIFnayd4nXAUtX3CRyZihPttnBX7XCrDvbvY2Ruw/ZT9qb+G/xs76/o4L5oXw6/nOvPnf5/8YXUdFKOnpftvxu2vfr83vbvzT4GcF/hUr8M795znVXxR4Fv0c/aYK5P51GMi4cRB+a8+nqD96JfP7skGs+WCJSz6IMvndjvzeOfBslM+Ez5PXo3eSjk5wLx7RWE9/T/9wjHBy/VDm78EkrsNtvjAc42/7O8Ewe9EYvCJDeXHYlh28IP9tJ8ZdQPfekbUJ3uO/R8+X0OA1v8g5eE3/4Xniv8d3GjpUXotn/wa2e30Ovv1yftCP3oZfPqZ/aP96P9q/xW+y/fFwszcWuFX9wp5/ywuPRCBHMXi2sfHAIJfSso0Uk4wRfvOYc1O+lL/JlJUS2fSs0X394jUVONC/M/zSil0yqOjSZxy8lDpmsbjGfiX/ls5L2rNuLEQ//T0iH9zT7sekqOCedj9OasEzzWo/qS/EjsDF6PsPVHkEwtqh0vr0bx3f8EIIELYlDuk4hyBswud5Cw8xGOAlviC/OGzLXjgYkQuwsOseHCgxxdQ25/1YwngIfxfYWemyH+/31zzk2XeFncC+s4eS/TyPxagsZIYAh21iZ/C9BwaetYVu9J8h2sFPb7/kwX51RCokC2McfgXIomEnOechXmqRB2tQ++Dq7Gsv1xDhdb1jNdcSE2qKBITmM4t+kAd6eRmRPvMYs5d/gshUMkdoZeXBYx74Hw+Jcz1O6r9lg4h1A/n8hCu8MOGwMUD/zREyglce+OahY/hb7jkZfAR0Ytw2oZkhBI6oQJLNQ8cUAcJOZvT6mGpZLrO8ZJGlzKeSQ84M9sPk3UCg+9NQAbso7Z0s/NRnhFeljB1dV9uWcCLJNoAGL7+f81c0qemoFXfWIkgksrrjjC/J2Cr0Y1u07IELLxdSN9uygVIT8ZJtgiflBduFFwjroS73aGpsI2cM7EeGp/NZp4ezHnhZ/XA+a5x5TdFy1hinfqF2Qbf/2o36JsZLHhZDO+IRDRWJk8syOeUp7Iw865xYRYv8gpklRepoyyWNYfYyD7J5cfLEC6Wn9Lwsy4ulvBRde1i6su+urH7m8VfUPTGPGkwtj6Hs/yfepuSvFidx4kUwOQp+gCxxisYVIrTwP7TW0FDxQ9ypXSYb+zw59J7FntE9nwe1KSWfyCxY4sWbinobG+hdebnxX//1s75+JWJe5uU6ljbF77K76YKvKy8VMt/IL0jtZOPjpBM5Hn5wj6vOqGM+Z90ezsRhERa9oIsXeCelYSId+2jTlgf9GKgabbdKcbHD9EF1H/+JZ65/FqTEnLVP/Bs2RhU2hsbJGnGs5xZ+y+77JPNJXiLrjMNLH2T8NevMC+qs+YV9fWBSvw0QPMfcgRX2FUfH2V4tuUTOpYcvJz08BEPnh4FMwRSN+uPflky80U8VJwPb1PgBvTMvG+ixceq/BB2qGsIjL5GuvPDblJgkCzVJRV+wLbHuuae0F+zBEmLQTX1Kpl4IsgZbX5+i2ZZLKvZ+xY2RwLBtGbqNUA42tG3ys778VBqnTfYVzqbinKPIaVSxJufOI3HXGCpotpGfjKUzeZ1PZ2IaqqZb4kgdJuua3rbsUnS1N+89EUKXBjGfuAY2dB5Zv+Na2zr+kl1Lw6uLHGZlp3ZT2UfxlRhOYwiGLuyXrP2VPZC9kL1x5bq49PVxof4XxIzvoSrsKG3mxMpKNUpV1TKE0fTYaD87va+lwT2CfZWYJn0EzSly8Zc+vCD6oSXeONmQo3AqrsmMN66pkEZVOhGAPIrr/aseuQflHjKpUWzWGNxnB+uYOEWcALXJ/eCR/f9IHb/yEv3ydOl9Er8ZX6jHhsy0E0LDduvHLWbZv9VrO3jhL2Sjc/87PvMLdUy1Ct31+2cQ7hHLbs+S+akYphcNcblE2ma2jqena68XF0ATNu5zPbid4knLgk0+a551uUaWQaylLqnzYafn3CsmOGioq7LfyK2vsdSTDxx0mvSzKzK1zU0XapU104sW36wWb/wmTvM7hHfN+kqdU/PoTOIZFPLhfNbpdNbKP0YsO9htpIO8d4xeHrNjWTTbDIx+seZDNYYkC1ecfYs3azzZh7b17FfdbDft1NftSTWyd7fOM3HnOgkmxbDjy0pLPlscMclY4TFOn65pGYCIzT3uSQ2zPwJYMj+xHV+P/E5OvR7Zq08gcUdtxkCEb1jVCf1Ar/HOd1king1fWatgMl7/qHpTsX9/erD+/NNJX/L7RZLzg46zgDjdArPTQZO0WsZBZrDQ0q+CfqBN4p2eCt5Vhy9Q7wp8Mj4r8FmBP7ACufSCP9DFbzDNvSH3h99g4VP1b1OBf20vk1/mH+EfIvu5R3H0+/Sz+/tUIPeu7/X80d4K796ObdlWAf3q9gv3+uNT4m6X7++KRmKYfBjdyXedGQd0v/qI5YXUqvFrbSTe4AO9770c5v01zhePCQ6z+XD+HiJjf28N3paLr8YRA77v5/Gx8La+DZ0jOWy7DZG4DRFFe/UMf/F4SzS093AYjO+3cPBt97613+qzD8SXQL4wJHdyiF7vieTB5MgrPo4x5NbpftcLv8E89O9BriVHEL/RzfBAeBkTNvFntMcZWXxE/obM7xEZsLR+/PyNfWw27fB1zPf+xz291Myer1HkbeXnnhtecE/7ZpxrE0SuQRFtLB2ojGO/VNDWuvI1lntN9n90DpsveOEH5B9+anH0GR8I7dcgMUTernS9tzYeZk18bSD93GucPkIT+upzXkBkDd4424Ya0O1H/DV4wFR32Nm3LjKZtAkG6QOGSh9kHEyCmHt9MveeU8avEbkGuUwQ2QUp8WT8Wud+Xi75FQ4+YRzDl31f3HkABeDYFgcjyWXFb9vV97X4mZwm8W88IKVTcGiXYx8UMPFSZ9Mf/IluHshMHhoxzO1Thl8eh0g/nMoLupZDyHFAjaPLXUG2b7K2ex7eRO5eL0IT/YWV/xpz/wsT3XSKDIMt/R0O/7D6iO4h0wRO9vJvrx6SzClou4kpud7iJwNCwQ1s4mDArZecc4aXOUM6bdEBG9e2VFiVcNN62pttaN5nq8sMcssl5iCco8/4BWIfn9GJbnwzbbujSmuPWM6agrntcZOXrY4zsW7Mt+QbA7sD21r6id/Kj1j1xHJbK2mXsWyH3bHbjEHCo2RIwSIw3DCwrKG1b0pSQPfqQFwb8SQG2zLx972WPqJX7jsYU9XINMP2nfgWYZ2NvG0pmMuXzVxqUnLvh4kEZ5eKusV320GusG9b+eGktI06bsjnOsr8wJV4uTv31EbDxQuIqcjGXurfTE6FHzsyZiYdc8ze5MNY9MHQ5Ee3H7ZlG/tX5CWWT6lX+l3k1tmWctCPMbRQWU30iZi4a9SKAcENI73G9LaRPymt88gA2JbJoYBdGlVQObDFmZc1vGxyRlK6oJBbM+Ld5aIfeupjhGzLrFmNIZsxEC3iV+5bx1rlBVB0AtjrQPZYuxpD4fUcbo/ZjN3HGDRZin+zUc3eOImH5eSx8YKA57MJUmNY5T0WFFqf9U8cqYehlckdR6mrba0GgSPjua0B5WRayguJ1lGp/WN/EoMQu/BCS7z01Tzr//zXpv/52Ty43xRfpK8LsW0y4QHkN2LBKBT8zqnYpSN39dpeeIGTWK8op68aGmPgd8g26yRsLwxelpzPoU94CxvXWYB1aPGktp2RZY2KvJW2fFywd8RLn2B4IZwHVS6pgNALORB5J66vX5/Ic39Zx4uLQrCwHVmrdL1syg35KAAAEABJREFUSv2i8wxroh8b5cTBnt7neFKRn7oNTeqWtRO+RZvULdfvlRdLc4OwH0+Pkzg2Xr6cZFsmXhvmFHmJOIKJvU1jWKlXXoxpIsMxiLkqcUwd11F8GEPlodgKpBhVt0kAG3XuCafEPcbQqJK95LZt05yTuEYDMUHqf7TxyEvA8EJDBDmpmASG8Oc/nfW//vMnXlRP7D3BEctRwKrE1fdjdv94kKjfpV+IXZRmOx2YEkPbHZfSmNcYGbGPuA+RhxGyrdTAe/yQOyZCkeCPge+dZ6MBIMvFODA92FijvERNbnnBm32yLSOyrbTUbaMQkbuyx+1SYTsOJ/oi7EkA1Xbxi15kmo+tyNpGx7JNTakz9gZ59Qs0Xu6NcWp6/IiGmi5PyFEryZia6ti4di9gy57Cr7X84VqF7YkiHRro6LkRcU9GnTXMPSgSrS9GLAl6OGG9Ml4gWiWnSQzXa/wUDNGmJjHkkhP5ezInn9zP479xRQyYfV/tgbnNCaecq4RtBtxlZjAvuJ9cF1c9kXdqHW6kMZ+hhLFtr3NoQbb0ZAGMvWv+cj1E0HWkt63XrUmQOZqFmLbUkzgSatbFpn5hCMONFpVxlJg28l4Uqco6nS3Xxh6d2PJaK4LLfVjYhSuZM8ruuWjMQ2MEmbPIJKOtPZacf7/REA1RqU9CcMoaEpKjTjIx2FaBjbWwBB9P1OuSf3AFLXu11wYv2puL+wi5zJ3W/Yz5KRsrHLEZ8ezj9LFhW6HD1n0LL3KBDTe4F7gfU99JXHYyFbXj+mbeIuihrUlsySfhpd/QOfgzg8yDCIDE3wgtAiB6iSviwujGNdzA15U1Cs8wTBwtI5MbMSUGaHOykeejTueLHn6SHs5TpbRN+a++Zf9n9hrzNeFvPi8yUUO/0OoX+J/szwp8XwX8sdjvflG89vd6/jqcX+K/lv93m3/W599txT/z/VeowGcO312B/A468N1Kf6BgYnnT/LuMN6V/F2JcBr/WWHSCe73jV8nR3/M+GvuNj6z5IvAeYisf4tP/MvzLIr9BwjZfCt728f0x6hdbf7+h4Hw/4mvPErctG6zp73rG1bKHfZys8XG+MQ/Cyz7s12qpxZYkdtGMI7dPX3ShB8n1xsCg7TUNc41++BwTgYgp++w9Qy4reI//2+izS2t/ayX1yhfbcI5x4jzwXkwtu+fUshnviK0D0bfrtnczDi/66YMisKbTZ34P2zL6dAp4hAB73mCbsSkvWfBQIusNoY/Y7cE7J2N38MD2xEMy2+Jgz2OH8zsqLRO7B57l/DxkZGwHDF8cyTsPDl4Q7yaUkFzIkhQzDiv9MzZIiZFuPxL3gZ30i91hL4JvxRl6sFHT+Q3wT3zhv8aqC/HDiEj0gzysvfkJA/79cfi4p92PZwK+EWIgMQTiWWF6wIU8ifX18h2qrXVMdlu2ZQPmNv2OV2JwteTgizbvBNpuaOCXjlWf3c8uHFsb9tLjhMN9vUSWidJsp3sX9jO/4+HEgfqiZ5y64CbdzU78NqjdjYit+KZrUnTsZcc2NsUepd5htASnppvBt0fy6nsEPibrk/EhFRPxPxkEoSdW2zIPETNvOOecAnUMiTED97Vm5YeoOrYNX0rDrguO16Mo26Fq8pCuGMeHd14YiWHF8zLHyPQeJqaMYyWySLH/BPCc3IDwKao8O4bj3hT+gnXQNh0PNG2oIDEEsb30pcQZ2oJllyLaMu0rnNDdslN4J44J3LLwZKjPx9z17v0f3J2l+CdijHFA3KhZ9O5x6NjklJyRC822bCDzAHbjAfylsXVNJFgNRpIip1uLfUETbZIDZjWx22ASG3kp0OBBa3I4nU/KS4+sEaJCQfGRh+7HS5C8iIkNzMIXD9MnuPZ/hjhr3nROsTdqqMrMEMVgaspIGzVo4n6KbOiINMXiB8e219w8CCfmyBS0wcuZMBiGlKFiI7+DghblZFujSjZ22vhUYoz/Ww6CJ8zAn7sOM0YQ96PKLWXTg5Aje9hIH4QexH5eCDl6IMo2uiXlpYNtHS2lsK2NNX18fOpaylOFbGz+939/1eXxxFI8EBZEFG3DH71WDw8POvOS6nQa0Ar7iJHLhuFgZu21aMcYYxxZt035T9Xyvo95ZISNodR3jGr7g1rHTl4K4pY4RYwTeVYTQiE3gBX9CX9rHqyOJT2sPiZxodX0EDZe7Fwus19iWsYvL78K/ySffGwTT+n8EJx7nL0Z2UKuwg9G7bEWNoTcgrEj7GpvtsXRM0IhTmmjPiuGTfmL60depj4FT7xYaMnn08YaZV3zl+L5y7anxyvX47ZjyoiezkUsiSO5rH1rnCbuhFNl4guq5UXbCObCSzs6ZiKuSR9rGTPcjyp0SkrNQ3ra/xoxMSEZUoOl537RQxl/9pWXv6X//I+f9KcvVjF373ATAwaNNi63rsWFfC5KrmMMcjnJLubkib+v1Cax5r4h2gmZxMVwGWFgEJptfFkbicVe1l+yjL3wM1403VrmWxKAsmQwyzi0Cf3KZo1MbCS+qqGiLojINus/Gkwk7b7ZZxlHj+LKdjpA0jIxVjvJHs/aN9WS7caVl3ThRZ9U+l4nWvzm2itqfOXFVQCZwwCTCLNl8CPWY9PGxLZqFLSpC2t+Bb0UOD25VFV9PZ8fzkptbS/2na0QjE+7ZBv5Exh6iA6fxWsMxY5dsollR2iYwXdi2yEp9EbrGcp8prWf0NTxpwY945T1yHwSkG1dLldwUTvASg7b1HcHuRGQjgbrGHZ/xIY5/Lsh2rIv7BQ0sSfpXynbheQ6tt4n25pYitsxSuZn+aDYOLEND1vwRtED7/m6pNyrx3D7+4+//qTHp0do7v1VyDLBinptV+5PvGDelP2uNNykPhm67bLu7IHmO1QpsW7snchd2NuBsGrvAohZ5owxzjliK30QW+WiNu79sn5/Rz7cWFr9/Tm+bnMKknW8zRnEUxDbk3uCOhbTGa60zupmM+PIJLLR6fXHbmi2ZR+oHnOSqUeNUtVgWoguGSaM1XWZ2JjUS1bn5+ZYdnRG07IMX36y/vLnk37i98SpRNtkzmUrPrS3QtgOR83X3uJnH/6qLjUKEuI9DiMH7Zi/cHojvjOI4R3sGoKe4B1Z8YHhQ7ynd9Bj+x8YWaC/B65ciB/he2OyLftbQNSE/hbCs7/VsZ9pkYnuZi6Y78Gx3vTZMrlWAq6zvmazYY+xNoRe4eC97pF882j1+7jupOL/btrDb+R33Wb+EacE8Ro3P6nMPpkEEuzT362LzQ/wzbreOU7Yd9MPh2yZbJUfxofGv4P5er/82vl3uPhdRH5tXIf87+L8b2jk9X3rcG2bPfKMg/5b+6NO7/d8xIP5Oq5j/uP+99+gMeCcwNErg+8Feh8c+ZDyET5Q/S7WR7a/h/ddTv5AoWMd0yu/ZEDGBw7X39wKD8ar3s66id9ZE3Oz+8NW+lfiH0xzj3/GqmVsh4ZasX8yLGgNyekl1YQRqGR7AV74N1jQJf2qVkgHdPuxUZh7THwGiv977PJHl/+8zAK1IhbMHCwxxYq61y+01EWU4hA+8gs9UDNi8VvMe6eS7Mhob8nzHiEfc2Kea21DvUfWOLAPWT4iH34Sp5aPyBy4j/+wZT/LhXaTzQQ8zyMXJCYYd8duQkdPyL0f80UoIaUXX3ImAg2+hEwTr7A3QfoGNObzDuoVSo6S7QX2mGgdm4kHxEfSPqDIBNsUbK01Qmk/bMvwo7eAnbmYbXcN+9oKv6cTAaMHWoY5lJsMYa9/dG6kQeaFLEOMcySWsuL3BjN/D8geecTWxgJumE5CySdVCcadftj3OPzc094eJ45YW1xSU7BmkrkPOGyTMcg4EC1f3umQ3/cqIkw4OtqwlO/QgUgk/QElmTuEHpngGDuO0JMSwPriu/SYQ0+c5gvx4lve5dS9JSgLeqN1sNCn8rCDRxmME/fGum4qR1/w6gUmwQWsKnSlW72WfPQCOC+OxBpol9OrZi/9GOwRD3IU7HKUXso+wkiFBq9pjKMaMPyuAxNSn5Z4hgdCmUw4lL2W+T3mnv83PbFF/jX9pnt/r2btQscUPjJa4PYgOWtgtkFAmBQj4le+lMW22ROQlLFo6QOGfXQMxNITTjOJaDJahx1t7DadXvhRUdrQqWziTAhRYTy30JFJV5xAs2aEgtiFng7Y+zhy+xCy7DVZ8YQifMaSVPAO2G7mIZfedutHppmcbHPmII/bfYppqJGz3TqQ2n76wHa6RmwHPeFkwwO2ta77Pb4y3NnxFuPKNUdtdA8ktr3ujrijO1knemJsUjMELYCOzs0/Mkw7ZjvSS6bJ2QBatMgEM/uBdY1+A9+99q2gjrXViJcCSNjkSKeEVjLkO5tVUgTQDz82+68wWGKTp1Ww93sQ8xnj7MWuhSwz3qAFk9Q29kcDYxt7etam1DR/mbGAPeRalpeQE3nRJoToYZE6TU2u89ACIY/IiyN+86DPydNCBB1siHhn4uFdzpQ1xlBogjbxteEz9z0bMscaW3lQqOju2CY2XagRr4cMlGsCOz2OX8BU0n6dCB30mHJEp6AYIvyNrvWxuffqeqIwV+xz77c997xwgdQ2ZhwhLyyfTmdl2QIlEX5XqZu1EfiVF2yzzXLShLZRz9VvMIL85XJ0jRG4Cvpeg73ZkJwXjOOMvvX0eNGVl195AXXhoTWl5MH/xoPwiZlBctbID/ZwqTRcMdzQJ/kmpBbFiBrMxGpZJVPbQNC0twwDD6t4waEybPz4JLOmk/kqgrURTGrHdtPw1Amd4dgWD+ev2nhJMXngbgzObeia+lCn6GwJUsQgGnZK5ANt8pLmQp7jNBTYsWeEhMRUdPMiJ72J5USMeTFbJY1hVZ5KM55A8EVf50GsU1f8XHmxdn16EkPiTU54Rq5OFmHqQnyEoClaTkHPrhIv8zCncqFrocG1vSmxTGjTg7EJFM5mbZT/wguxGcMqPT1NXgJfmh6TpCbbjVwHgWNHapkrgSxgCFoOxGXitTOTbKtq0AvfG1g1YqaGp1LrjRiuxLJt5IvzjXFsI6SuGzarkp10poYDnKjbly9n/elPD/rppwc9MM7L4nESPtG05NphJviY2ySWAvGeuKek8PCL742iXNgX2c9HXTJPbJOaTcQf2e+JbU7ywcSMzvakuKDgyn1NmDRIyGOUsg+KyS2eksJfQJD6Y4agEof6/21MeRXawpKZGBinB3kgB4mURErsHezVicoV46nJtZ/77MYn8fAjJ+RrDkUBKf31Lw86nSbTJ/b+pqfHqa8/X/WYa5r6Z11IsdcsdQmMjdQgudvGpHFsTZyELxoUziIWihUJ8i4PTYKwF3dDPqPkdiKfwfU0EZ/5Kz7uOjFwZR1+/vlnLEhVJxkbtmUHRV/KOuQl/EQ5/+DjNM44NurUB39Xru/LZdMVf9fOSev+xBiW4v/gHXzjJ/429MOXqJmqZbfNSk2uW2xe1fFygyn257HOOEf2KtsMN/okdmsCMwIAABAASURBVJW2q2CIYNgmBrFpyFMXgoGixPr16arz+azMN/yM2K4iAmtQh8nokXvEE/XZJOqMHWgbcVIGKNLA92kU94EhVJlPIMaFXfox0BPhbOQwlYYbYpIGEkEhYWowLOxY5yH0rcG9qIoJcnYJV0qbvW6bCkOJH2mZsQyXGg3GNUpjDGDl976gE4W6zT7ryn34oB/5iFiEfWOsqqhPqYbEkPFur5jbSrOH7JLBhl1+vYcsM7f4MdP2LdnWgH4ep+4H8+L6wQJzqQo+95v4O52YD4BMy3nqBD8v7IestCu/HzbWcyN4jpBu2KgnLD1xYgsqcxHrVCnzSZ7Jb+As94yBQ3vZrVEKYsz42sliqFx/uQYu7Ikn9s8Tez79BaMXxmwjTXxHJnGJlr1F14dtPPcQOaKYFI3plZtQwbOt7PlLCmlpFvLQNmS4JBSI+GxqHt42FfsBIjI0FzyTA/0oesaYUu3jUaEZM5ELR5Lxs0c26a/klxxWdCIQyUwG8f6Je1n+YctPP52wCR1d0bDGmYOYMsZL67DEGnKP2yY2YkvIGfGoH2D67oF7UVpxJb3oQ7uiFWQcpE4By0KdCb8LiIUwgRsoEUPiwKiCgt6A9Xn8C1aALfBuVh/xDqXvkTlk3+xjIHiT+Un8rMBnBT4r8C9UgfyG/xdK558xlT9qCWzL9h9QkrtfkG+Zv2P/Ac7/tibJJR+K33NqW+ZD/Vt8PkevD7dtQ7dxZI8vHxn/PUH07+6Rj2K8z+174k8NG/lAb7WKzdcQIFmrpb/Hov7QeTdj1ib4bhvRe0uYhDv+vW8RPwvblu0mKx2I/CJwZn6wmf1uR74M5kvvewZty/aNnZiCG+GHBmzoXc/2C/s7WYkpEKIdI3320+Sp0aSGS86r63PGfMltPl8hkYncwrp2WuzuhOvdt/f+Xi607C+jEdD1kbGR147IlF633jNe9hJ3+GwldAy+lQ//Gb4NbX+HvJBZcvayXejpaH6Og+FBfdFTrq75C+LdZNUxdc037dhb43nUO9dljNzprCGrB32CNX95Djl4SX1/lj3RQCl1fQ3CeUOZzSPL9o3XNhLzTkl8QabzzshrufA/gv3sI3KTOA9k/hr2S3kqexMJy/Zd3NnfyQWp3e5NmEH8pB4Mf/VhLz/26nHaNg6b9qLbK4Zjf9ne5RJTD2+nj2KpWnqHcPwEIq8g4wOHjG1Fj47wiEN723We9dYeDTcxZA0zfoEu44qBHYoq57t1b9mW6ZFio+PhhpR+UTljwnbHw4w+Z3WcBT2gU3Qm9oOWIGb3IGejFzSBQvbBxGAdE/kDodweCMb4DttymMSIQw4SyBHd7PWM4R12uofePTKupR0Tk1iNtXLJ9hHQsolA/OfhLEPlwWN6TCh0261j3/fYQSgyAcN1ILMGuICxHm5GD3l4tmFnbWbbvvBQ+MQD5uXT+Cn47AVyY5Ds0hEn9ydmck+/OeWB7Jbcm7OENp7uxn7+X37pIxP3o0q2lb0UcdvLPjUKLXrBTPwIWJaQ0V2biYV5wmwgy1RjFBjYm4q/2JHQl/ocsdiNTtXQYI1sdyzF+MzL6jGG1NLqlnWJrUk+IdjL3m28z42OzblRYRMlkeLM9vO86zTxuUVD2ROjRvfn80lnHq5HeCK36rbxAua65zN7f0RnUq/L9cKLsUf4F17YXMGmE/FXlWw3CKLrkVo8Pj3yQi3/L+XHthc/smRyD+gYT+COh9OuO7URTyXO8Wy7UMgLgUlhf/564UWthJjS7BgmXvpRRV6SCyht7na3jiN75Im9eKXGyTnz/KUrQhxTkLufUQW2ZYwFg5d0X748dN5PvKj++vUR+TzeRpC4OL84olPkkbhtSznoOfCxacaZaDiLevK2155InpO6zxRVlu2USN0sjVE6Ec/pPMhrU+fEywrdNVTQW4SMbxNZVfjBr2iLJ9lW2pa44FXmILGtFw9iD1xZ10dNiLbbTo2hUUWkKEFfPGFvATZyVv+gY1tHyxBV+AUJfc4XXnKktr0uaMXelhcveBjcQ5Jz9HCFNAfmjFyOGtgJE7KQXxYZMYh8UrvwgoiF6xd6X76YXNij26O2eVFynxFEPuM2w2nRJrLsMwI+nx/05eGBuA0X+/jKoODZi7aTWLeSXRpcb9kLD+ezziBrFh+2e35+OKtq18VYfI4x4D1osNbeaXS3IzKTpK69p68dn7B3Yf749ase2aP5S951X5m6UtvcZ6KzehLdrU0uqMQTyqihxBrWxP6Eh3HNjCEuv1NmbOec2mz9kmwQq5rDmXxsM3OKJDGaYkiN2wa94KdumSfuvPQ+j0IqR6TpUccU9RHImkmd087GIkKcscfRY3O2jXzhIjP1y66qYk2s+Dt+D2SsNJRRQceqgRxOKwgR9LikMayjZRT9IDTE8CeZH9F6ztjYsbGJbgEzl6z7duFlZfIiuByN8JestHqTu7gXi/0q1RB7xKDU8dlajT71AVvWDyKUljnxEvvhYejh4aTT6dS0qJEyY8n2DlGrzANzEmus1rHdMrcgJVmrpRb3+yt1vm4bMV8a4R+IRviTGEOLEVMbe1mzV18mP8Z25iSFYmi5zqK39CHCbwnsJYbkful9v9+rEUnMrdPrbdkONaa6t9200xg6ca0a6sbep5NrxTGRDppmt3yllzEPB/n4sB2Rhm3Zr4E9bNpW7T0SstQQzV42GeI1Z0AJCB9f/C4+T/3009AoiaP/KOP2MhVR23IBxjlsxs7oAPFibPI75wX5YP9iTzDIpEaxMdvWokEmxjWGnOmOtz2F+hKZLZXktka/95k3zAp+b7v/LvZSu+CfNd/sseCfNf4/Ou6sbfBH+/lB+7kxBD+o/qn2b1KB4xfT0duW/Yw/rgzGdED3dzniO/i7OP90+k4FsiJen43ekfh+cu37+NCwY/2Yve5/6W75ke5rW1KkA/0hLbEe+EMcvDB63Bu650tEvli8EHhzkuwD6Sh7+gP6nVrHxKfofGG6B6T2EFoPfuBkr/izj0hbsXX4s01e/tDqEUP6oIV3vf7ywbhp75yOOh8+3+oPVdsdj7361/QXuiRjLzmbvkB6cJND5hgn76AvS2TsZ/nDz4/2y8em5PoCFGzxji9i7/fxbRNT8gCZB2/p2+uLI9/r8JkHBst35H8Et5hfx0v9Dnv2HtveV3oP2bmGfYi92dsl7zgEcKVvQR4kFfohF72Mcdfya2wZexPZzO/lM3+N5CcWPjYSd/CNDLZiL4jtA5GL3n0ff9lLof0SYueFzB6H7btrceUdOTu5SS4rLfEs6JZ/6LEbZPw9mASdOnSfMfneG2RnavbDDWK5W/fYjp8F1pu4JvxG2yGhCH2A1CqI76PPeBJD7CTXIONg48FwQIH64V5MH/5ls5REG9+v4rAN+21Ii6671pE7hD5l8CZmfAE7vsXDsk2J76C/7g8jhXxwzF/30Us9goxty7YyPhAdcwrolP7g5aFixk1vvaW7YtvaTnjPqOfhB6PYTExBaoRp2W4capHJOHwccUzqIkUnCN2OzvIZ+SAvadIH4rGWcw/hAVlsBZbT3WCvefbHPaJ/j5sCjlOXzFmyjityiSkIzbbskuMbFE9bN/bSc92i7Zx4KHvVlQfvi4dxqDlv2YUxxlxK3dW+OGVAt2njegrPtmxQgF5GZNdPbLFnWz74SsPmZl7KIYsfdrxk5tiM3ejZ6ICifqFdr0ghm/HGi6PUetksrebuUMG7Yq6BilZtlv5hW7RCOP+fuXyeDT1oZU52qX0RU+iBbdkm/2QlxlLiix11M7Rnfuq6cR8gy+ZGNnauuQc0HU4CtLBjdIv+ZT6SJRAfuJbtHdW97hoZrtgSHnavvASNv5XHbPliP9jGz4l5tbxtpV2vmyZ7JToZp87hYAp5dz0iJ4UqXVmHDXnbsktHW2MrD7s3crUZj+IaYr8x7/yp64bh2c9oiIP9YPYrkrpeJi/uLppT3QYPtUcNDfq8iNrQXb43YpqAWPY4WoaXbkTEKi4DoVUNJacJ1XbbXTYyLBai2I9wcWpbNpChLxupCSzZJg/8Zj8Ss2SdTmdVxYaIBR7xRV5p8UuO//Xzo74+Yj8modvI00MRoffvgrYRGo6iP8NgniPrH4wqRW6D1zKEtxHLhk/bsgPRi/pbaal3cq1a89BQo754zwDC8sXLQo/Wc/cndWDULGLxwfJJKpmfSV7V/oZcrG9eWnQcIkbELHw8YyPmCy+MErdtcSg0VBDe5TbpiReeF15YC/vSgBfvQh6/UZJkSWVOKhQzoGdcxG36aGzsZ5iqcVaxDqNOGlU69fysK7HkpeaVuBOTaFFJTJmjAgULc+raNWaf8U4m8dqWbfjxNFXYHexPOjUVHTuj6Exy2rCRMSocNQY6C5HaYhTNjh8C6rx4it4lAehcQyeM5/8H/P/87z/zMhefuuiEzmmWxv5jl5z8qV1Mxu5UYoyZqVxzotmWW1Y32sbiRn7LvcnSZL2WDSl9yM2nSOmrbSSCUuo18RPa6UQ8JeK/6uvPP2sjGUTxOtV65JGXVIgrvLy0OnMNaQnRlcxPjiqrBvbGwMcmoTQYRyfjjrHvQ/BWmoqP7PkLdEJV+QQGulh10Uu2JQF0Im+b6x8bojGWSj5kIeFc8ZU8q0qJwdDX7w6LFPtSQUv5C8DQYfcRc4N70mS1np425b9kIGpL1eBbqa3Ii4nyV7b5nRQ/uWav/H6OrdQp/gpj+d1H2NyHJnvqumtK5ofQpAQQJChmWTc6iT1x6Xvrhs8NaSkpJn/FoGjpgQtrlmKPIXFJdtETL3avFBYxWSXZSks3MQQ7U8gFpNjY5pX98AQuuhJDdIMIzkOBPrFsBNzY4Hqh6HI4AwqStRiMew4DUvtKDIoOtByYwt9Vgz3Z88RNwdsPfSE8qsJiDRO9VLX2tLXotmUD5Aqk/lfWJTYSh2i2OVPi5IDT5BSgKKOTXGFl2n6Q7D4eRw18jtaXlh2l2bIXlv68zWun24vf4pwmwHDLjSo58wC5xBOEH1KPMwAZB1GwTQcs2ZxkXfgsEWwkcWXcuTOOzj3CR0vinhRsXYssZKgbrh91Gk/6819OOj+IF79XoL0ZT97Hks0Y2GasW3v2t91ov25A1ffY7djmStzjPGzblqQXftUtdKukjruslrFNb/I7bFMCFiNy+mz/IBVgQbg/sTK/LZ6Y+ciCP2LC+yX9/k1ipALk3zqy9YO3eJ+0f4IKsLy9F/8JQv0M8bMCnxX496zAcZu673/vSphPUQGfoG6m7/29Ht+EXgwi9YLw2yb5JR78Nit/M20+dv7Q5xo+t/7NYnzb0e+8bm87+cen3peBfcd3dQVi/FuCty3bNxO2n+fxeWCX4HsRX2LE44PZCNn+9mvM8UUp/N8f+SK1W01A+/C3dEe8R/+xLe/so9+nP9jF52tVe9neuxfs0O5r/lyCKdvghfiriZkfEGs5NaEcYPjiiO0D94z35O9l3hoo2lRBAAAQAElEQVS3Hu67f0vgV9L8xt57y0T8kWwSBm9IEJPlO0bG2WfUJwVoTmg9kG0ZrNn3nrFHtbF4iyGmG3f0NUdkd5f9ESwvO3FN3j0ntBu4PG13zK3A90YDPDDtytC/f8R3YiJEVDr6HkYj2kHGttO9gP0tLQL2otfeh3Zgw9mFh7NBxgTerI2Honm4dtDtZUM6esKTFJ0r+hsP8AJI33UkM1yv3Iq1arN9uulH5orQIw/44uPIXWitOiEB/6ZwG0QyWIRDNjPjK0ga5qGcQO7tgW3Zz4h8A1N5AZcHjfmrv6fHJ+WvFGM3fB6lERFRIZf52yBHfG/shbfEQrshgzZyG/Qsp6QbpO5kvy4zXYl7yti3HTGZnx5wijyddlaG6E2lpskpedi+0SdraVl5wXc6nTR4yJ+HrbZ7nP18rHV0yVw2GkC0dIkvL3SeHh/7Lwyzj/IiAMdIPB+2FduxF1yOtZ6xqm7mHD+2l5/OE6KRIbm8oHrMmuy4PD2R20WxF73kWWPo4Xwmpwceep76IerGg8Zy9fzh4azg3PmWEpPNmuU64CFrbMSWbWKohohj7sjYto5m8ZO5dwr5tA1qm7jad3SJ/9r2V7xLGuG1oxS57LlLXozBjEk6ysjqozvJYe491ZAdh1PxcYX3tF30eHnS/zz+zJ59anrLJy9s5sVc0DEwj68r1zMmcUP+DGIr9c1/LvZCrNG33b5Sp+yTh4cHantW9kv2h+2uofaWOmcfBdGPn/iVJZuT1H30H84PevjyRYM1+dqxfyX+r7y0fdTX/GVir/Njr/HNjtTrOMaylZivvNx4erzqEVwYX8kl13n6//n6szCDFlWjFpG/sPeS588wsncTp22WtnrfPzyc9OUL+OlBX4IvK+fJWtnxywgfdsZ6u7G0Ydsm37rJoHYbm30hWWlNRyex9BxfLH7OTKdsA4GMpVHFOgxwRmzysvOi1WZ3hx2YPc9p42Xjpdf+gvzTziKX9jIVXrDx4ijyttPdsCyLOlk1hghBLtEmcZmew2sv9X8eFoEa0uBFUEGH2/vSDBJL9h/vhnTNenAtPz09aqMQVW576RHVFaGNl8EJc+D3fDqzPj/pp59+0sPDEKSwIopedXyTayK5ZJ2feLH9+Jj6TJ326x43yE8gdBa2fX/YbhuD/jzMfpv6059K/9f/jb8v6PhJ7CYgmZfA9pCQTUETa/xeyCkxTBwFZKRulqqGzE/myTfX22PunwE1yH3tmD9SF/GtQGSY+19yeTr2LfHaxl6xdhvXzJMeH78q7eF80uk8VMRfVbJL6QMjYGg1ipFkW6bmZ3S+PHzhJdGJup5W/+XceyxrhWTLdix979hIeWtaPkNsuef1Wl2hSWMMVQ3GblA5XqBeWeONNb2qRrWM0mDGRzDJVUJnj9G2KmAueiYqxo9P2EJ2XetbV2krdaPs2MZGz4Sa0ZHynx63keVayLqIhmvl35Vs7Jn43nab4Yd3Yv9m3xyfDZInItgU9ozd3alWi++M0sfeZJ2yL8YYa03ssG+gbNSEKc4yjuwT9zHUSNVtf1ThbyqamGm69mY+a1xzfdzmQieopiSv3Oe4pWfpmma7bbjoEaNjrrZPGdRxbGKdtkbnzppzKHzRumYEyYH8bKRmG4ln/+NCGV9RuEKbFM228ru0xmB9hiL/xB4PIhtMbOewraxzan9CXsxtK81efcaY7byu3Nt6/+BrVDVLLWbZQbW92FwIzUuOsynCTQ3585m9n/vFTryQ/FNfo0/U5NqxJ97kmvpmnNiNfKGf3G6I/dAobD4fJc7sh/hIX2Moeohhlx1IzW66jEMPbOrHILU8kAxGlQ59c0+iyEpRch/+y1+G/td/cl2fNuV/85BrAObtYJmFR/xikdrlegpuAvsg8XSt93m6yel7ICVKy7aOZhMzOOYf9896h9xrvwe9jsFv7lOFe/xmg//aBooVeQHuEEX9DnxP9q9lMMnmzFZ+zZGy0Af8Lbspv6w/sQMQrANo9pj+OEjjGP779inCR/g7V6bX7FjDN/q/c3if7v9FKmBbNr+I88vyDvaif3+aRvQeTP+mx73vjP+mzv/tnPHrUN+D926x5p72Ib6zovkgly8lAZ/6ei/brD8fIicfyIKNIDiU8UKMb5w25CeQXAb50Lg+DLddrgd9d9uQvAfTf5LDJncB+vuQu6YQuhakls/uN0wYHL+qRMg/HxjUPWLwmN9J4SBfRorY7rHxYCcoRzZ6fK5CdhLgpLct22G+g/CMzP6pC/eo8SXvWbz3hIXM+9A77djbbXDDOAitZBVx2Vbs6wdbbL1A7OAm3apGRpKNH5CaNIgj6xrf9sv7vvZmWwTZWNcNtYUX88fczF8gTGjxkS/IG34UWoSgvz4i10Au8XyEQ9d255P5vW7mIjC4YvkJlhGyoduV7l3YqQEqLH5ibrsYmY0kAE/cF/iyu/UDIb5eIhv+C6P418RXIMMKJMzfINrcdbOnmfZxyGRy8Gf7Xytpx5axU0AN3TVMauYErUXpjyP0IFm8xCFx9MUg/5I59TCvZ2ZjliXupQeuXLPBtse3UZfYDzDQsdnYsJSSRPYtHPrRObDtOsf8rd5OnNhnaW57Zo8lMSxs1OMOd3vM5HMg9pe9jN6HtX4iEd30k2DvEVonrMTXsz7ZVgV8oM8DjAXJd2Ir5uwxaha7Wcsdpr5B7iOdr5AxJ7FWkT2A/Mx2SdHDBrFLdztsi6OBODVaLK+OM0VlfSc+l27mQj71Jj6UDrptQpqN0LZ+CJkAdGsb8rfJPrDd9uzVh2ybWJav2LIXL3WLjSD0IOPW0ZJxJgcywadtuNSHWkywZf0nsd7XqunSttMik3Ffw4e9vY/fIL5R26mSbaW5rCC8yOQB8pzWZI3sxCHNjiF5Gp8bVd64vrbeMtGTh4IpqzGn4rP1ogtkeCA9HtW8Q+7okYseTJyqYWiC3zohmRNHYqWDRRwT0QY+uucEc/amgseYUilIvA1okWpgc+IjMAQbO/jNfGNvbDzUzTiQNjRFGlFSN1OnHuSEvlKFwwZ2NHPBlMonVZ1ko4vshBfkIaRZhxqlAfIgWTwclzGWHlm13+W7TqNnF2K74iug4kpekeiHxLz42LZNeVi64m4j7XvIyv9D0HavZ9y0DPKJJ2N7xWgbaYuT0mJzUtdJvTIOGKrGkI1chDS15fdN8kM2+R12oxeR6JBdhqxhd/tpUW23PXv1oj7hJMdA1Km4t9tuPduqGkqLj/gM8lD4ykvZbcuLtqu6psQnkD0U2WDlMXXd63aixrGcOK/kYps4t65XZG13fKJdqdsleabn4fQjT/gvrE10YcdVd3KGUybOUedF44wadifMCDyja0YNr9gyZERl6mC20+QzpHoXZMXhsIiLJuK0in0W2NaFB/KTomVeHjLIWDTbqlG6EMT1gi3sC/5UnOAUPWlIc+jpcRNpKg+uXRt6km1O0KfIIX1pY7/jUpiUsGP085Lov/77Ky/HpYn9K4ZSoycE+2UaNY6ekac8qpPbdjEpYoqbqUkujxggOsIrkJwviRv/2humkZvKumGEo4Bbb8Kc805Y0InPLuSvykvAS2JJ8J171Kais6GXflJ3wlLqVsRWJV7SDaXP3oicZGX9ktslewrdQiD7Ki9SzqcHjUFdyXcSU+9LrvUa1okXHuIOG3oQG1f2VULash8YYx4Xqw4DO7H78OWkLz8NZTzZHy4tH0Z0x4Xc8pJHtEl+pyMOSrLiOyn+T7xwyXwQD2EjnTpsuuD7SiBzooDNEy/lxmDNNyLm8trYq2GFVtCLIGwEWTssyDZ13sAVpGedLpgnFs6K7qQe1XUt4ieeMbJCOiFwYt/95Sfr//t//6Q//bmwyktg4jF+IlUe2CgkQdwy2jAaTHqhkT73SEJR/IhBREOf2NpumEhLNYYezkOpSdaparC3Lcm6sn8RZzR04WXhlfoIrYcvQyd0bKsqeRQvc8+MDXtqI0c7Y6asaftOfJSVgxwoqOBBm/AHMYQ+aqhGYetBgzXCFX6v2pBZ4wv3Xq05+lnruVlVJbHXOGF7LqAT21eun0n9N37PuYaS58TZldzm3FTEGf1Rhd1N2QOT+9ek1g/sn//hZdwV3Strf8l/mpt9LNZpcp3kevr6lQXGl6eU2MewBuH07zmC3qjeZtFMXNITPi+hQ8t9NbX6ygv5n/OPB8rYGCpiMdgofmLVrRWj4IQt68KaPPGCGnPQJXso/klJ5nOtjRPFrzu3KznzHrRreEX3Qm24naOo9lnEXqN6HtUT+7+IQ7uD5ExIOlrGic9Gh/ti1UnRO/gZB0VeYwzVkE74GCVZEh2mqRBGUr/Yu3BKzX9+unDfFntw0m+6sPdgEbv7P7t/JfYV/1wv/DdpGos4NA6KfsRnLVrm2b+paQN7BS/7gWJyzIZtIpNsKz/RsxmVhYcdjFjzSdyFT0fSkpEZp6FT4wQBOfaFOlNLLRcCwWpv2Mgo1NjLWI5sjxg+jxdFi3bo0Ucv0N5MXpapy9brXsSVueEXtvu6IP/UAVIfqU0PENqwmXFszs3UJTUsuYaiL+5Wk9+ZWQ8c6MsX6z/+OujhVCEzJPxrb8n2ik2WjLVUgyl2U3PRS8avbfpS6ijaNjd4yGw7UOJSZp3R8bcQNLQ1bKV/C8JW9hqXr7hEcst7gcRKyjrwjT+tVqv7PP8rVCAXX/I4+ox/DQ69o3+h+4KY7XVwYWQn0h2U9MeGy/gTf0gF/nij3Ij+eCefHj4r8AMVyP0m+AHV30UlvoPfxdinkT+iArl9vYfv9dcfHllnPrPxIe57tV7LYUD3vzNf839kHnvBj+j+fjqrPsnv97P5x1j6rTH+Vv1kld2Y/iWOvfVW/1LyeRZLwTPl9x/F/oHX1rPzfo+K3PbP7ug2f+3wbh4ZvlIpX25EEMcXrTsRvlXBSEFfEH/b5LvMtVtOr1wt3dCDl0znGx8kvu8pyI3G/r6vZrF7ABOysYZuvuCaPrTvge0Wu7cVQubpDxzzXVx29J5zclnu0J9ph256m3OQhWsw/+DgKzPc2AoY/g5HLGXvBL9kzuTzkcxRj49kwkvesRVQtJBuCO1A7AVsYPiJ9ADTu+OQDynyL0HVIEzlKo3Ea7AAu9m9IyQ3DsnUJljzSK3R67PtGwmXvaL30hkHtuXeF4jn+yLdOhJjJNbs/ly2AhvdHQSpFy1OIdhLhiGXzwQZBc6pkftGBkefcewHGb/AoRa7dwzzYKinhLzxEObKw/oLDyTzMCp024Rohgt2eqb3xx5zSIkl0/S2W3fW6ptv8awHZwiRVdcXIQ43+nu2HFHOBhJmlpxeN0PYgcm3hFoXkeUrZ/wjmPgCDPRhWYVwg5rkIaQrVHXts3cSm2ih2mb0fBj9zCb0hBLdzG+AHpGme1HtNbAdlmzjDB4GbDMXsBYxvyF429H00CDfHbZbtkZ1b7u59up7klPmIJWw3bllzfNQzza6EQLsrkOKSwAAEABJREFUaTtzkDow3niyGD24hNRBIm/FZ41B//+z96+LkdtKti46RiBTZffqnn1Z+5z1Z7//6+1z1qXbJSWB/Y0gKaVUUlXZ056X7oI4CCDuEQCZKdIq5wGjmnZf2zixY0cqaqvntlqWU1aEzs23zVj4kKy9sV1a5tk/5ELueuVlDS8l7NLkZcDGk/MbD1EXDyl1KqMZYwsjiz0+6ZNLsJBjmhCxeBzoYVrRj79UfiEUhLahM0F4iMr4dllBjUFfuFugD6XlxUMQR21HyNuwrNQksPcxHWK5j6CP341rMjqRGYMH2NEVbXeh7E07tpCnWwAuWSOQAXB0kBnEx7SP2BT0wKxLEB9KQ3VSq7x4i25IJ3a9yUP/TTdeNAbhRZcyQAtvj99GG4QfMEvHWglMLXgmpuvDVdfrVcVaLhdRDWkVsmhk3jBzdHjRyIAH6Zt6DULGDiFrMT77ySQvgv793x+pJwyN7sPfo8OFlpK3bVWAS+dlkiIBqD9KsuFXaYzYkTb22C+fn/T0NPX0uOmRFyOhpTa2W35XXZJ82LbOFl8mp3An19X+ctCqGryMuajGkM0ccDBW+84/WVtHDLahDRVxkYaSzY24nnibFNxuT6zFE+tEHjJy1pWXIEGVdbZywd3nOSeHORe6W+cZudACXCr+XE0lL6kYX3gpdb1eeGl51eVaxBU+SIIUIrrMdL1eeSEx0DGIbmEjcMcQ+8nl1i/CNvZIDKibHblSy0DBbJYmaTMTdGyYntxeyyzkdjuJY3Ht3njrsfECMTaSa3Djc2+v2429FXmMKcAme+KBFyr//K+f+iWw9MSLiimiobfsIHImnqVuR2cKNFjPz7y0zF/1uvOwbNCCL6casSjWbKOOV+roZ6Zt5kOFPd21xT4frOsYV2zuezx5PGVPso62U9K9BoyjmhqEuLjG1lrKOG9c1ixtN+vxcerx82Rvs8fZR7F3Y29duP/EV8yYOhdIbrZVNSRZG/erjXuxbY1RGlUqxsGl46w9Fqn3w/VyRdesNf7Yu1kHWK2T+0/X7fNn5Z47LhdeRFfYfXsgdQVz3kQWyr++8cQ9abHGEbItjraf/MQ6Lm3EuHUMfKIq9/PIBrEVO/FzGaN9hn65WJfr0AVakU9KFvo9FsQ5p+JfRJO5LEU3vZTrcNdAtP1PBpFbxJu6Md1FI0YgLik1rHIoWJVCq1Fyk6bSBdGl7KzZbc9vLtUYxGztsnrVQnOp7Y9hZJBnnjht5nLLV5Uu10uvVV7M3qhvataxC2n8kDb5ZA0JmknqMKGvxA3S58X6jT2UvbQSLLo5bGuhI2ixn3uEQmMe2fgLb4whY8t7WJD26xqPXZeJjey76PRf0bNv4y/x2/jA3mRvxt69/8RwYh2fLbE5kT/lbBOSdW+rY5aaltgKmejE56kH+/WBTORCxHzbtC0GnUNO0bUNqbA9AL2LeWo9yVvdYgepvk6aGWX2mMlh+KY//fNFoyRLwpxcFpaUNiFOBjsWWjviG/IXh21sYOwLjpQ83iG/kCzhWoZy35/j0O+BWMuetMy/F+9H+L3aP+ReKpA74cvs26PIB9+SjEzwLbk7fjbC3fTH8EcFflUF+mbHJsrN7lcp/hD+C1bgb8OVbdkvyAfiPf6QKPNt4zR8Pz5pf3R/7/N+/Ef7/WH/L1qBfDnNXp78ljDz5ZxvbpmfQbDte5gviv1dsmf/tU6pRyP1AR9lnxrd4yO5ezrl7i/L6UNPfyLz3wPFIgb2yz3MNl/Ad+i7m9+VTLw7o/o+Wa59yjm/XIXf9WPwfr//wpC9GCTWgBCxoI6zBx+cbLdf+/3+A7VncnwGNvoF0oPEGnr6Bmu/gCMTINPj9AdOo8/ydzm/4kE/59/qn33E5z1c5A3uaR+MTx8d1+HbJtdD/qTv94Csx2Jf7jf+XdxtYpfLL5zwqUXq0YwPTvaup3TnGFkTO93zsXjYsXB0ouvOlzPIHcdOT1zPKj1YEWCEKnIMOGzL2D8B6dWxED4xeUBwYmFrx9JMbnv62CWQVxbEL8eliZ9pxoeebfnwKx6QnOPdZmq246TnOsm40Iv5jM/+5IX2Ed7KzOc4SsLmOvMkF9EWfLo+7MQquaw0u2SQcZB1baQG2Anta7BjJ9il9qll7Ac7VdQSUPOFzSD09PewDz1X2OisHSzDLrfXMeMW4GSjc4c81LCH3HjDO+SiH8wjlpnFxFYOGx1irzwtgWBbkZv5nOSB0X5f2+PKOIitRa2Nnl3K+JlO7W1sgtiJrL3P7b3HTR/mHIi4gixBz+VMO46wskd5dqY5U489ltg97WeMqT5sy3aPYyQ82xpVfX+1Leul2VZyty17h7zLVvLTTrOtl8aYwBa53sewpV7EaMNHOPnQEcYec+IPIpfvGJFyfCBvm/zQgGjv+yG6GWf/B5m/xeo4jI/XnDOu+ItM+tt2w8cEWz9kX8RvWcJ3jUFXcpXKg7HpC9lsRvVcaTb0+CMn9sDCP0xhRXbO6mZyIDWFZLlpb0+FL8PDK+dwGeE7I9vp8BXaOU4fNKtPjhNGNYqzlLlt2XuMyTvoOHn2YhUPhS9K65dE1GTj5cezDAxUFTuyVMQoBq2vl2ZoZWtUNSKXB6E2nAPRyUP82M56F/5rFS9NAPo2shJzE5WV1jrsow2ktLHbcEUDEfYI5z6iEvREMjIP16sGLyriL5si+yC28nA4tnOdJp68sGs6F1Z4wTyu+dAjl9gXcZzyN2SDp/xTrHlZQe1IQQN/eZExqnS9XJS1iK/F/koMiThxiGa7+Z1TMa6hjO19vRZJNyTZZv9tmFga+LDdNJs+uqM0GItml/IA3bZuxJWYk8Nij8pSYrLj66L7ZuxkbluGv1ijzLs+vCjjcpZZnaqLbOIhp8QX++mjX+Sdej89bbw8elRcZk45NZlMjGzbU8cVu/knbWV1K85VpRpD8SEYi5c0sZ23PDVKYwzZ7hcb+Qs/afIiaOjCCyV5KSlceAkZnRtr9PSUipfqcuUFj/Qfnx8JxxJ7zxptr6qUhtm2nbGEjELPde+ue43R8qltdB4ersQJnxeIT483JefJmLIgP5UWK5Pks+a2ZQJMbIbJUM6AcY7o6fCZuVL/NWRdmZYU4cQKPJiLNEiPkjIq2KP7zFOnCzUZyFWNjrtGIWNkxNps1HCqfWLD4gf7iW1f93M+e9029v5CrpDZ7xFMQgB5kfKZl99sNQJq83LtfWLZqAlLoUVuo3iBdPkku4TqLnSc7QysXH839tsNn9kvoZ4gdSWv5BL9xDsjB4SBKrO3ntrGYm9IrF0+4/dA2CJEQejqFodFfsg80yTM6Gy9duhuSQA7DLVxj3zw0n//l0+61KPKT7sOOUVvYcAaSt6LPS8yt638iDZYjxvXR++XCUGlgqbIuHThvnXhJe5ij8afliUlRjKCgJiqrhr1oPKQVLJNHlPZh4+fb4r9R/Yk7774fDNzaOTgSCNrZyRinGCxFilAaclaefm7CbrQW41JnFmL1GHXXOqXoGNoVMm2cr+7Xi9cj1d4V5m4bnn5zPoXMkt7yzjXw414sn6okg++s6CIhCa0hX7kRDNYBJH7sOGNKnSk1nX8S4P7YlHHmLGsjM062ENKDTfJWrqO+JrUa4FJnkSGUnRGYUvCs9FZykvExJCYPvPy+XZbYoshEfZS/PdE2Mz+2IS9SQ2l8kU2dGyPwq4l289YxDK5AJOT0uCJfdVQ5IZCSt3Dxkw6HO9dry97cYaBYJEX6Wsjxv3eKGIAFVjhibaxHjf0Nq6ZOYliYfLEZBwwt1GU0TD57DC0MSxD7YN4Mw7QVMceGjW/VPbB0MPlQX3PRFe0/XrduEZn19/etU2NYCu9bWWvzeyREBtWeIVcHbayLi3H3qCcGlUaY+jCXiAFTeobG/Fpop7ITeoVnY0apE6hIabYEtecVEKM62ajn00Pz/YeBb1t2e75jRgR0j5rEtNFDEOJNfTon8g8quFFOve7xDAJIrGiHLJsA/JJTgF5ydrrwmfKQv4QlG2xlMScrJeGNz18mvqXf/1Z19K+LBJyetUsH/P0CJK7wKJGK/Zj9JTwMfiNHSZfaRJypxr64hTYu5OjeyV/P0H80M3+XbLdyLXJkAzupX+M/64r4A+i/4j+gfj75G8Z+Rb/fat/ferfa9x/VOV+1OOPquwPuz8q8PtV4Ielb1ZgfVPiI4HcBAPlu/IdfrvFjzz93dNTkuAbiSy+IN/jG+J/cXa+VH/NafjB12TueecX75PG7yXKjjptTARStu/FaeeUz/x+nPkXiMAXxO8nfKSePL7fyjck4wRkb7Qk477gevL+Kf7tnN/n/xFUlguzCY7uK0dL7MLvStn55fF17LbVP+Ex/lLRX5KeKfEY7ISo7yg59nYyvwS+yBykD7rI8ctiFiFun2EZezsnMh+ov0s2/l8Yie9l9vVRPAWRyrUz+WU7WPQ7bab71bCTj79L7/T1hfCxzua36RNvZaIb2JZ9ronfiFGf3B/JacVm8Eai6dDOnuHzsa9JPqsygoyvHr11AytH6mlbtpkG6rHJQ912WoaFjG34mZ3Y45Ws50bMsfs8f3dwJw/ffj3v3LADqw/bsj8GTA5rf0AU72SNfuzQseeYs48zFi0SdFBSq4zU+npufh69HrzQ7ZfxvUz7hBC2bZnxe0fHcgbyRsB+0ZoIBm9EZFv5CX3l6RuD5O+CWlL3tr7VdjkUDsHVe29/iJfq5EHbIoaw3R4539llFpZqlIoPtyC0VDyMUzfjqDmujrwXe/2WFxdgJQcE3AKR3mFb58NLHQ0SNLwwiLztgyM5MWDDhgZsq2pITNkIemkhSLYV+4Fdsne6aLZfzSe1yYPQW/6S5/lhMJmSj2001PKxVcShNHjd0aeWNx6i5uXxpKbG3ylnmzgs25QdYdHoUr+NOkmWfUDax6y1aHFFFIyiygjb0cuaPDxc1fiUh8q8ZMDGLsgZOc7Phx37z9NjkCB2uyFgnTJCY5LY8+A4kLgX9BW1y2Y9k2/6IGPb/bB55GFzm3DnHDtjDKW/8uKxxtAiZ5t4JI0qDXQu4bnkhjVG6ENmXsiIZjsBKPlLjEFIQVEvV2nU0C5v2VbawOdkfSd+k8aZZ8chK2K2Dz09Nzu8F4QxqevMfu4cQxH6yMhKywPs9Ikx+ykP1YPMm84p/mOj/eMjvMwnMSY+SEhJk3gnD7dvvSc38lbYiivbMjkn1+gvZPNXdrbZE0Offrrocr0ouQfRjFzGF17GD2q+8fIjfw2c/lLFywn0rlbhZcHbej/fOg7ShooVYoyf5Nb+h3XhJXMRS154uUpnuysRsS9NjHD0mFOOFg2d8JW8iviTk12yDSDTtwxCyeGWvzDmvjKJMTUSLfRgcu2mFj5p6KCuQb4P/f9rvmi3L0VGtNZjTXMtLl6OrSPwdAFZI5XDrVtlxWaNPcbo62gTO5OXIE/9sk+8hJAoWSO0x8dH3agrVDTcLzA23hMBa4UAABAASURBVBbfeFFFqNDUtmVpEciGrdhfMXK8xEVC2ldDNaaqmPax1zi1GlWsC3ug19oql2w3Up8l7TRyKeijSqNKVYaTw7ssgtkzoypEdX7kuEDynJP9sW6Sp/7H//iTfv6pZPESmH1rZdy7Cb3Fi/bP/RJxoWv8XIntp58+6Xp9oCY3ff782FjkduXF77gMJW5hMbTUYmN9xRqJuESzzXk/btRqo5aZ2ZaNb2o4Keyil6y0DDfWYEsckYO+qG8QvrC/ENpy3ZHfht3eV9DCbyv4v/V/7LJB4v7IfMNm/po56xzbrYfvy3Uo1xyCvEB+UmwXfhWEGLvod85jUIut67SRq23EYn8q9mMbURXr8cB+zv1/lJCRruzxkYnEPHrFNrGk0uV61X3LGmSOeQ30LHxAmNQksK0aQwNe1inxFz5ta0DP50Lyf+RaTD6iZd8t8s18Us/YCRb1TL4PD0UcRf5iP0hKInTPxzGP7KjSqB02sR28uZbyYj/XUOoz8Xd72qjNTdEzxvbefe1N8jG5nbHbmeGaXyk2dGMv8Qa2YSzi2xFegEtoGOZIGPPILXQ0hHnF/qhSjZLLHUv5ro8QwqYP6PAlRTa1DWI7cUDt3NPH8YwjvW17jJGPz8gEsR1bl+sF28RDTLaJh7FLasfS2d2vwbl2sXm6zDgxvMSmbqHbeAMh2Fb2Sfaw8blR9xvXT66Hk2+zJqfhEEFiplOhYzuuCAlv+7GPoYuALcn2LqvMRLNs03OkY6/hWiwR9V3ssyeNy6Z/+7ef9A8/m/kNeYxHFpUcLmuH4AFZabZVgEN2aqduSSGwd7mqgVw171eddvVWYSuSKyEzI7oeM/xdjt8Q2Ru/FFXBG/Lz1IT8NTwL/srB12yG973mEvvX8JGdtzqRO2kZv8XJO/uT/3Z+0s8+uQTn/E2fi+2E2HkGS0vpgyzw3V56o71vKu53/fXhZN7Lc0tWsEueErG6j6e4cBr7POeE+wyM5Vr4rYi9PxIT45MY/1ZBeF89WO4s+2/GvfGuwT2B8UfrBut3OX7P+H+XgP6LGTnvHb9X/7Z8p13bsl9w0t/Kfzk3pIDuPO6n9+OT/6qPwNfwSvidyal7xwrpnN6PT9qv6PuLFZ/wH/XfMvWR3vfSv2X/j+af++BtL2rS+M4ATv1TnEeZfKblk/CkfF8fO/msM1/qykN+RhY6n3t8GnLTqob4nD0gvYxXMd6x+HwPjL0du83FzTbQm+ayggU9ELaCyN7jZUyO1Op71/utHG5+1ZHY5FQIv2vJduM08tb+OT/5Z9909Bf1Ed8wQsdUujfoT2h8xNeC93peh5JteELOz9DRzl8kjumrLrwgxKx9kLG928n4fZjPXMMqtmnG1IRcWArmC2zwEquI5wRyEjx6l1ZD9Oq9mjiCZBmoIqfmZxzgoudtfcXPa0QvSGQB7n7TcfqJraDjwl/Xh76wGtD1YWINesIpckFiDmLjHqfs2aOi7In0ocVfsEQNQOq6Uk4CK/HDdTHo17TyS10XBd5zj46CexrjhY176GjxHRzTjqXn6Bg/tmWX0uyMM5IYihUCYgxd4JATrWtAb7/QbYeinWclHqG38JX41xJtlxF0Y2+XXcqP0niopiDjN4h+5NduWCuEaDJf4I34q2l8BeKX7iMcpc+cUit9kBR2lOzChjUhTJmxZGhB7qGifol709Q01SK/2JxHLF1n7S3xBZELIhfsuksTsczpyCuz2JtfjCMfxEYg8kk80SuZiABxoChlczWwl80EDO8eCg0Z00eHNLAimX2v53ZSnwnPg+R0QsI4a/KS94ISWnNaxzjf//9n0BmHuFZf9YpeSrdIbFKMRTZ0Ep9VARoScYX2Lgo/PkAWsRHEnpRry4rLAU/dmIfAeCbu3QFxQOBY0GyrgB1Z6/1mdIIlE+tKcCq177VaJbZeQIyQwzpp9m7bttqfIoOQrEk9ksOcJy3M0mo/yWbASPI7ZuSbF5sndp64v4QvRV+HbSn2gzlZs7UDLxz7OHQRSyJKzHpuoZwTYwi7+BeygfEjYlnEPoOM4S3g1ErGt2jF2jDmSpjshwWyVxBXTARcDVoQYic2A8LVXKthWxiBPJUQzutEtIUMQowIMWNGxbWz0InsCxKDxXsW3TD+xEN9ukhLOPZi2AR8UUtmrw5rimdjhGsNbCNFhiLuHZB0tux3OxJSm4SROFZIccR9sGtAvMaKsVq+qKib8L1aMLpW15fLaGFgLWmFF0iyS2eDTX3gW+Q3tcmJGBrrhtwKQot9DeIK31rCBn4TZ9uOwfazlAefk9qEFKTWwfOYQeYu7Bg79BNa8cBWjI1dqUS6xL3ha6m6LjhALrpB0yzZnGDlZUPoDNEjJwaZIyBmmgSbNc7DYccv/AkH4wpWWcJW4hjEUrx8GYNrSaI2m8LzKGV/GV3Ruseup+VFzHXBlRuTTbO9QcpilQSqrpiM/aKvpoWeegYTmwubVZEBjJvfdLf8Io7Ibawt7wMlaudgFjWwElepjn7I5L2QtYYkK20JI8BMi2vANjlOzTmxQd7siMX1J3pHv4sWTcGPbsalIk7byk8o6ff9uslmBtCA5V1vxTO8WhoPQ4QNrBqlwVpkPScvmCYvN7ymqou9RIjYU7dcM1njZfIFc0mPvIR64iXYkolYeuLl1Q1MmFlTsUZcxnLqCeZT6REfRIL/xHTTMrmL8UT/8xP8J2wxxyskTFzhFjSJcgpXWmJMnGNINbyjJAMoChbCVske1ID4qHHy3HjRlZcFWGj5spXPxdhxDKA3kV3Yf+TFau5DrUdOa1obL6GSU16QzbXHuceTs/AlVcVvYNnaG/1cyXX2eieGz4+fdx5nix9qQbF04Xr49OmB/oKtIdtISG67x9jYFzBz1msjPt21quS8abKfVvyCsAm5Yzym+3iTnsj1Mq6qEn4HogWPFSCt6CQucdeSN6VeItaF7dl+ixiFntA3kIZLhCVZuvJSMvUdZY0qlS0XkGSfMPpDNdS48KI/dX+OEz+4EwkRxmyZP/3zVQ/X5PikjRfD27b65RxCSuu4GSwGLCkjt4/9vjSYs36st2ViytxSdtcS8732gsdMaTYyyM/THnKh2ZZdqPoZVn6GbFNHExfCKqVeCxvS0BjVfEN36oGsKdrGi+DVO37K1GuwLu7Pn4ukEkQNaMJObK3sS/Z1/mp2ramZQtnILdaV62lKC5nUYNJfLg8aXDxrLQVzblprKjGMcdEAKGNHyl63hy7Ij8hnHQzXJpI9p9R9bnueiMj8CGBSaStxTkbcA67Y+enTJ11c4nakRdxrzu6NiGIXRO5SXLvwveJH1PBGTEtb5CEt7EYlNZ04W9yLpbaijftS4YAMGU+w6b5NapRaF/Wto/bhhyb2dmymvpO4N2JY1G33V3p4+KToiTjXWsqPOGfPDvIz9mqQHzDLRahaqVuM4cQFkV5y1AD7glwmc1xxH52dY/Kcgh20HwmXqiFQKuzYhhYs+qXcu5MD5ni5/1mTF6PxjabMnhNrqTBZi/QrYxXXxVUzOSbOtZSW3J57aKHeuMYmlugU5LMwMS9sTOhzSnZiG9h8aCxoK7YxYPwHQl5p7Hc7OcIkFndOA0JRMwQSpxjDE30D2gKjrirsxeeCX3XRSHFiEFXF5FpKHoHtvqq2MAZrwDoRGjRkLHrJqsbiPJfQhcE48Ycn/Jo62qHDjwG2ltlP/+1h6v/6v37S9Yo9/MaSott2GLXKUlRLwhPw0rA0lvp6KKiQ4HIQwPOYqW3OQt+vUNCHpHtE7x4TPmHmDi5K9QyVFeAeiZcDk/hQo0UQ4HJ69lGygtOHjlZH/6P7z1QBFv970/maqL/XyA+5HxX4UYEfFfhLViA3p+Av6fPeV3wH97Qf49+tAmdp80UweM/wR/T3ZH9vWnwHifMj/N4+/57tpVb3+EvlEp/f42vyC8D3yJ0yp/hH9kO/t5kv6HwH5zeQ/RvX/kveae1Nf26oN+S76T58Ty60nfv1M2Ekxg+FTn7snfhQ+DsYp42zf6OyVn7leUP8yrTrCT99TDJ8c4QavCH3IoQeZDn2X/7eSv1R88T72nbiOJF4du7qDXbS0+/0b51b7R2he3psn3hH9Jlkl/wM6cvY9aa9iZM9JO200/9inReTQEdzfmM9xmqdc/K6R00r+vyifV4/6Xd6avcVZQwvBE8kl/itIscjxvYWEyBRB8/yzXz/ZGOjEY3XMh1f4sUm7ok/cb6RgSftukVg9j7WXUscmZ59xh/B9aJvv4xP+cS08eA/mHkaczLu+hctKyZsHurc8RPHiTvyh8NTNr3kroPetObhLH0e4uWv4/JXkxsPB0M7xe3E5J7ae5/aZpiHepfLkH3Su7gt+57T2J3H+rTQnXjPj5Mde8FBuOtW9iQBzLnxEG/jIe6Nh3Nv7mfwX1SS/+5oJ7+xu7MQh56nP4wkxo3sn6XFuk38imZbthl9eeym3uEhb/YJ3aH7ElOsrD0wdRd1BO0KaweG88BzYx/l5cjqGhJXKyTGt/mjFjt0OYzvSQ4bNcvLmfTJJ7ay7udfEkYm8uknPhJQ5Db2xIbvRQ3ie98nm0476RPfIp6Ay19xb+95zvjmSWjz4uCAbdk7SLGpp0zfKw6euW9MbOchfuLIOLgRU2yPKl0vV+WvXvICIw+YRYstqpRweo9EP7ku4gnPNlLqGPKitGvBy77Hx6feWxP70U/92oj2Ft2Mwksf3qRe0Y/JYDGfz36kgpgcUytS0RhFvDyUHYMx1xA5EAglX5rUeV+bWz+cjz/UYVuc4k5ptuUMGnutw1yH3+glhthKTkHGoSma6FdZVaWzhdd1og7ZK+c8uou4ImfvXpOHHb9S5BaE9Kd+5os6RKeMD9RsU4uSnYkSbudsx86CLmBlHQe1ES02TzBFHj18Je6FhYmPSc7hDV7QZB888JLwEy9TMo5cEJtB4SuyweLkMj5Lo0qXa/bRRZGL/6DGUPRtP8ee+bi7941RurAHA7uUvfnEC9HPeXGbf/aWtwEzf13KpZoXik+Pj7zQfVTvR+47ixhg63/9xy/oigfu+QwoTfJ8eLjwYuUB+k2PrffUerY1iOHGy+YN++c1eNYiL6Yul4uKvOzkCLS30Apa8g+las8x9/PMzcll2dbGi5IbSCyxveVahp+D8DSZZ+8/ct08Et+N6ybXaZA9ELkTmNNug/sHb0mybLER2Sxs5GNvI58biHx0iYQXmlddePl5I9/UMDq3xMX6R852RMW0e2mft02cxJdog/V8eHh4vv6K+kTUfpHHrEhD+cu5+EFNkStq8nBNrdivrNLkheSNeOb5ki8vc0B8Td4qpBaL6yaIjSBeYiv3rKztZZSM3QFi3zY5rPZP2LxgrM77QtxjlK4PgH2qbqZsXAUIruwjfD09Pep6kf4///1n/emfHnqcv1C+opNr4qefflKuj6rRFpJf6hlkbTDY9EUhJ/bWsUkm886D+OxqmZPoPigfAAAQAElEQVQfGzeKduNlOZekhExVaYzIER+1IiPoXAC8ROyxhFiqsRTbQXxd2NPX64OqLjI1GYWdGrpehy4XS9gyZrO3Hx6uSk7hOSwMLIBQH/fjXB+FrQfWPhjcKyayu4xlfMWe7Y4nBmwcMRhV+B6N6PX9TGm77BP3yyfq/r//100/fyJubGBaN/bGY66LXzblr/wfP2+a1DSa4adPXOltixD08LDri5bYFptp71kISxy9J5JL6m5btlm2tQN50aBqMp5cZ3nxqSxM3lTBk6y02M0ejVzmOuiFPQ5RdpG67Bf5yE6CJ5r2N8kndkSrMjWSRlW8yflpWujGFhRs2VbaYk+lb0CrYC+5Jj7iK/XZUkfqmz2amsZfQACdVvRRlV34lnAv23LtqGHo7pfrA/tQUV2K/fgRLbHgEvoEEPZDA4XsSVsyhgPR2v/Rv4wJh5wyX6k9yBqdMUuWXbLN9b3199cn9s7On02/XC7s9Su4UMurCp8wJFmjRs/tkslt97M6jwQ9WYtbrkMQXrkU/TJ+y/qotQ5xJJYG9/FHsH8+LUyz2of6OvLr2mUco22/MmrENxrsgY3r0/3PPo+8ySW+vBiVXmRbgZNtcdwh80BK6AUzcGRB+8iCMc5RMBC501eP9aYhphNvWB9Mk4nI5QM25F2CAcdp++wh9fFlxk3+cfp7rsDvsaixkc3y91yHH7H/cRU4b2p/nIcflv+2KvDjbvC3tR7/eaPJF5cgGZ5fqM7+LS3zHfnE2kffd4588HXp4kZ3j1P6Pp7QEu9bhP5b4bKC36r/l9I76/BR/7U4bL9i53vzibCCVwLfOeFXA00MdUzfqfNtsbex4gUftvlFwOJ3Kj37bHrJHl/9gq4/s9l7TNknz4DW4/TgPRddF2K87+/lPqLfy3zv+LRlW/YLQj9t7PHWOdX+yxy/3HBBEaaCZ+avHET3HoRAHGqIljgmDwsXvwQ28ssj6Ji4BhHp415vHxc23Lz706mX/p6ecfQSyz42+pXhM+zQ9qm98yBpR+buoqy1eq9lv+3SL+eFgwDBF+IxinwQ/mJn7nbV9ptGDfQr272NjKM+ZdZsdYyZn+h1pbaJASZSJ2fvCb31Wu47YolcNBeyweTp5sJ+aIGPGi4Mh55+Roa5VDIQLXGb2UJ3HrZaBF6FSf/eYfsLsh1a8mcFsHcKrGe7eZAzT7LiMyomFhcxATUBG4d+W9yfUMDKTM/NPuf1TLsfrDMRiBk/45zTT2Se6cc4tDzkWh03FyJyC55AeAGkPmx3XDYxw4/cicg1uEGeNEQ0WYd7esY2drCYOsgMOHbP1JIHyUz7iJ3In33Gk1plHttsbdRTD8t2lAl734+7zG61x+htXP+5BwQocFhVO0SzLR996+AkPaQ+bB4sHnVa3Wd9X3xEqGNEL+NgMQ4ILNMdcSJrj1wSsYW06KMPpQ/bss0D10vPJ7VFuMc52Ts/9FO3oJ3YZdQ2bKt4gDcqXkU4e9x6bosHxjdN1muRm73LyZIZ26x54iPlRd/o3KC3KXoJfcn89FFWmk2PTMeJTtc/jAOwGEWftSPHvKgMWh5fWecGUme/sBMYRzEv+jxIzBpnXuRZ5BuZ2Al0tPBt9yx5hHfLGxcCydzYKvg9pk+8C8c1Sic9OoIn+TxUZY0xlNZ87MGNhFBX7OVas0OVbHJGJg9pNx6Uk7qk0CYPaGfLDw0VtD6Qty3bysNVSqBgsmbqFt2FLg/6oSV3yRKw4VHLydqqm2WDKmz5BTU6j0UwE+OxQSeTW9Owa+2txMiWzYh+wksu0dkl9vNK8sCO7I7C74vsTtulc44GSKw4j71J7JSK/cUGxE6k7F0vdhhSiz33yIdWLSTFV0WAOVZlm/UoOT+Ms76TfJkiMbGzoSPlxUXosRVM4kkv2qgLD9CpM/eUxT0rPuMjvmLv3L/Rjx4qHXv8Z6yFfw8N6m27STnHp3jJFL2SZVviULelKmkMTj2XXMZuKrOPi/miVqLe6gZvLU2QGOmaKlu35GNpEyf27VxD/+v/LH2+XbXNUmKImf2lwCf21dJ2m0JNN14sTV6MTB72C3+jdvl57IHkr7VkD1UBs8+Qyb41fQcBf49p9TQnm1g4RkmDmGoMxU7+g4jUTKk1LzkXwK0S42KAKcTMXI1cT5Jl/ArYoVMH4suLnKenjfvdnkuxlnXG1LIIHyFdr1byT/0eH6Nzw8/EB2vffpds5IV9gkg8xpZjh2t3TSmxbOyT2fLq+/kYRX7mhVvJyKYOkz0Yueyxp6cbehu+ryrWNIgbl7SPN9Zo09Pj5OXe0uMvgBd8j8xnXggnHu5psbkIYhFbMInBKuWvONlmwrSGhU11i/8b65oXMXkJk5fQqJIcbHJZN6FbTAxKFi/5fdXlfKGJz+heH6R//MehT5epB16cVgkfBoXPkm2lJabI31iPLXuL9c06L2JOHeZRk45B/J6VGBbh0EcetnZLsZZRwF6k3jfyiI3Yiv7iFOjQWPiY1OPGHj7Rde84FutDbgReFMnGJrJ6bot9INnxpx7f8HfDlmixHcCBx34hntjJdt77AWv1PkqMhf30j1xXpw3MoEuy2n1kfrjLsJHrbFKEhf3rw8Deap3FOvCum7HZJ1OLnCafMVKpLVoyeZWNDBQOHe3h4aLL9dJeFzXbyCmY2EC8pa68KKyqHtsYQy6TyHsnM8UXdiPG9lD+ClYqYkQAOgLto3tsmJlRtoeis9OlXHsBgSq5TnILT+yVSd7ZP6GHhhmNYY0q3be4Cy8Ifb9nLLVdCKlDeFniG+s4qRWmNSFwaHG/ib8l6gUUuLREfFNK+tFvsqW4P9F05ORIKyLYnZprMrbSFuMbdc64aqfNrCsql8vQGPt+WU1bsr2jSsWYCQc05tHLXgogch+56bbdiHHFfGMR8MJnZG1yYh6GjQ0wSXpBM9ec+KySTE4Wnc5mv8wRfbYfvY3iVfk5ttAmsaMhQxcttIBh1/HCnjrHNjEh3zqM7ZLRW0guYps4PHVti0Phw1ZxYyvd9NOnpX/771flXlTY2v/7g3UuQ1x9AcySxxfktt9UBCZ1W6DnnGxOf8YR/eCtibXIFn8rIGe6VyKL2YSYetB13LFzj5NeyH55GBMnvuT+9SmJ7a8fxR8XQfI78Qd4YXW5FNR4z/y39m3ueSfe0/9B+8tVIGv5W/CXi/CHpx8V+FGBHxX4dgWe72N8APEdXsH7WnwJjPD7zO+iRv3PB1/E8NZ27mJO3Cdgf/PIF7lTKOPgnP9X723zJdtflCGVD75gnAS+4WZdCv3gJP/W3varOOI7eM/evvbsUav3cL4rPcthJ+P+pSSDj5DgP+Ld0SfjgO7VscfwirRPDrsd+zEOI3suyDh4yw/tj0B8Bm9t26be7/96csqyxOewf8m5nz8z3gwic48odq5v5N5O73Uyfsv/o+bxFcS+vdfEtrKnA33RsqjBC8OOnp91mCotdoOM7ch8pd6YPGUjv3EKsrcDpq+OXXbxEJnqemdlzzeY466JdsmgJ8fJhcAx/p7Ouvu5073fV4TPxciZQwcSQzSFvtKsfRSG9rbnsY+/fSbXNwqdS+wdPk/fr6aZYNy27B1MPz7e5by5C2DzPhR7t2vvfdHnQV33jN+avKenjqeI7ed9pKOF/xEiElskdqYeUo97gD3bPczJtsygkTFQIO6n9zmRHNNXsUDicmYN2nrqEYkYM9qSbb1tkbChn3grwDy5oSykmL0cTT+m9r6Pbcv2Qf24s91yLrdQ4sgActOLSVjhB+cY8hdH4jhxz7R32ydtr8ziASPgwVfqFV7E4mMfv9ax3fHY6RNVpNZe5+NhV+8jAnSVdjuO0CskPgy9omUS+SBL1j2qFj92P9zMA+XL5aq0PNBqOXj2LqOjTwzRtx3RL5CHqJOHZWEPHgTnQXZ0Ngze5qaNYvSOoY/yusut58i1/eccRR2jIZmfnEWzLUS7Pnk4Hr/5i5XQbMu2xKGjZXoM0VuqgxD/eVhqhENLrHYhutc+9CNUaPthQ61cJ7vMQqBCM3x6zhzwC8LAVgB9EtzGfkgNNvIOSIBjt2ObFzlDFx7E1hiysWHCBSam+JnoC3pRWxsGns7DNiyrarCmvESIHepY0GvEXuFLyEijigfTrEpiLyut6K/X6F1lfgg3ZNl7HBRNi7GRqyq5ucSHDY6e2ZZthX+9XlEpyVJe7Dzl5Qov1pJDchFtsidut8deYyMYPdtw1DZsfGOcCrWt2Ex95tqoE7YFh3Er+IxlqX3loTv8cuRagvwXXhDk7cyClM/UrEse5Cauyd5d+JvUOT0iz4eNHto3XoCsyCGTlyG325MeHz+3zwkdEdlWUSeLH8aiZX7hZcIldRkl25JLqekTgdxU+o+nqf/z7zd9flzifY8e8eGLOtfkPbK2VeJAf7GOEiTtLRkJemqmXt8ZfUu7PDxiEs0HwXbLQ6I21I/4ST/Tptt3fO32ZcnYiQ07E2lcakfsSorftoOKmRsl28Q0mxd+rtnUfWDrcmXfXQf5lPb1KuSkGtIVeqGr0z/29gPj7WSfDfb4hTgiP4aVf5L5fKGftYzPvJTJ+t14ybTxkgkLRIZl7CyuSdvUYSnra5fGKIxHiu448k/oPny68PL4An/odltADUxI2NjjneS7aWEbD5owV54G88x5gg36jXoTBjxFpGUjv5C1DdGakWEvPz09Nh9iXLT8Ay8dP30aqnLXrcbQYJwXaD9/kv70jw+8cPmMjZsm/la/TCr0R8tDUjeuhxpSUbegaUnbPdLkOh3wgixD9J7ZxBkd14b+ROGm2/aoXBcJsqrwJ1DU7EGfPn1S1WjYhr5DR4vdhYPVe9ed82170hijZWPTdtf28+fP8AV9x0RHR7NrHyF7DOh2XyGF3/cl6pp9Ed1JnuuoffwF9q4jWWpwhqajLWKlmDJ1z3Dj5VtqZMSv14ty3aqGIqMQCYuSaAcT7EQvoQdMNbAVXduZasHY49NuArVcMzb1kaBZlmSMcshMKifR6LNnw1sL+SyREIDVYWGLoRCjs8y81wC5fW/f2n+NwbV4Vf6C/NPDpcc1hupwGJ2nJ2kyGNkr3LdSh8wxLFJgT2yNrpmNblD4NhBrOtU8iblVLmoxuoZX7ptjDOiRl+I2wIzu28ThjZe5WdNFLOG7hJ4BPUoG8TNZ60lgkV+M7cjsuPU9YiOmpeRoW8+NsW05hPQB4yufuRfibDA++bBeHXY4bruxLVr8J+Zc508UcuOaT2yEqr2Oq/25oosCh23Zhr26bisJQ09vl848Nz6zNvKZ8A3ftuwdkYXU89Q4OSSm6Ibe4wzkPvcJO3gkrnWg6EGYvrFHpv71Xy7idsz9Z4Xa4LZHn/k9IL05CE1ByJFML9w/j5vwzumQabljfC8V+ol7esanv4wDGwM4jbwYdx/GG4T+EU7RozLHNFUIjunfXJfYgvcC4waie7wn83vSEsc9YvucZ3wfS8ahE2RzVwAAEABJREFUnYjcOb7vQw/uae+Mfw0pF1EQnWyGySA93asjG+FEttcr5jHhu6CCY/qj+ytWIOsQZGv9JrwTe/5LmOyBd1g/SP/lKpC7wD1SgHOe8Q/8qMDvV4F8Jp33sXurtvmO43sSc4ECQ4ub4A6+9mWMkXze3SNfLqXSicUYsVdfF76c84WfXz77/3nVPd8juw89pizxhffUg/LuQfjEiS4J8t2UeBPnktGNwuKXgo41fYDQ/Twyf8uwTX4f41uxo47+S332tdq1wttHr8+pz6RWQcYnl8oq+l1TiHUacOyv5kF+dUTmxMmIzcXCBtK5b8I1p8zptDjF5obdjdmkh+Yin/wyGFlEOBbkLT0kzEplZq8P2zL0AGNy2OSIUZ3ovDCWBzR7jEtnH9o9TnrMnDhp6ePjpKcP7UTmttWxZPIVdEzE+c2euE/73Z86B12dsaVXPTNIBrprqDznvY/1znxCm3da+7B9o5R+p4jlsOysGzjWwPbJxs6L/ckv5cFasc/CPku9P1jtK7JB7KR/wVutM47Q1+FjYSPzIGEVp1Pu7MMLzvlLH6pkG5AfeTJT9mE/7NPiJS1xGdQLhpT/xlv9nTBpZr2OODJNTDvQgcCtF439yK8wzTt02KUStneuZL201TlOZf8QotQndWtebBwQ/i1+akeNITNu4VcnHjwQ00J+YZ8I0SrZyAMp/MUDFDiHTGLEKqycrTRYVAdDmbyDFQHoCx+NjnMSJvsO3hmbYy5A9jxQ0YnJk9bsqfSrC7kUneg/A4J9Z4TPIgk/IA+TbcslQCZLWvgP9EEzwjvQ88c41ROfmdg5MziO+PgIEak7+dYkrtyjQz8RuSD0YLdHMjwUdnYhmzW0reuU/ICkUcjQ50gNRE0WL10aIR7oEDhVWT5o6WzLdobvYrKeQfZmCyBr7/JrZZ2Jg755nGxjLzFlf2UNIhMs6OF9CdSat6jLIr9cO6GJAUvEcMJHP2ZZa2mq82OfpB6LnmfDClbXyei0MHrEkR28Jh8hiXVp9v0rDw/5zAo9D4XR2I6eYevZ7j7zt0isc96wdWOfbUqcprajqnXsapXILXwE8+jt3W7VUGB7lyXO6NmWsbWoffTWWs2XJdsKT7T0g+v/AjJuGD6ATVwL9EhjXFo3DxvzYP1GrrG6EVOEMk58AVXhBRf1ok55yFux59gBCFr8QDPTtwdk2VbbYUEmOaSuE383HpqSYqu0bp96io6UaV7CRie5T/Yx5VT2NSbp1c0242ofkWvAsc1ZMj+T2EVLfelkl5KLRynonGDYSLcTcS/clBjzsnoj9hsPZm88rM48D33zl515UIuahF4wWZsFJnVMHB2raOxdHXsx/MiaGODIxidjN6yuPzYiN6mXbVUNUKLcmuQyoU/6BfYaTa1CN6ATsDkxT35cEkorcovdjG23reSS/EJbp108Gdkq9gnG7NLgCfGFlyQEqOSnmEfG+KhR+0uGzGGE1rk7EQtKtJY6ZtZxY+036ina4EXrqKGgqmS7x5alIa5w9KLDy7unp40XuLywQncj1o37wzxAyDpbctzigwfpvWa8zL4xDn2mtggv1uj0p/hKrNwvBQhB1XmpezMWLeudWm34X9j5zEvgX/7jJvkKiusk+ZpaXJSH858errxEe1D+UvDhOlRWN9uyh7QKWDfeIMcmy9l8THetZvxAXEBCVoYP2Etn/jfqIuaK8SplrW/s16n9PlnQr6OUOv/0E7Hw0iOxXfLSgzgwyL1ya38xH1J0qi6w4pMOWxt7P/zwxhga7IdxGVrwUlvKrSrJnKqG7OwvuKwTVA7ilpAxPD2jiM9CUWnREdce0aO3cZ+gBF2f/LO8qW7qHkRPyRvdqsQ6Y4DLZwI1jO0xrhrE+8BaJP+ffx76h38YrMtV+UtL8zL0ci1dHy6yLpISS7XpxZe9lb1HEDfyzxqx3ZQakx6ykm1d0f/p00UDeWkqsQ3ok88E1Il/Y9++xFXEe3EhP3RBji2nh8vSf/vZ0J709PhZG3vC4ge+aPfX0+D+XYQ5RuF76MJ1mfnGy9fJvratGkPRWdSIMjCX8s+7QpbRlZZqmDo8NKoiX+iUwpOsQjF1G6N0Ya2DYtyAV4jGxyTJyXqttdhL8RNbWGEuWujMlPoxxe4AlaHss7cerg/EWL0Xo3Ooq/B1Yb8GYwz03HBVyxf8jONjcq0sarBQnlwH6W3LtsQ1iDF5SZ/ZsE/wMaRRsSNkYEj0klgUyiyfW0Jp7n11O/cCmwE3VDKehZ53aG/hZQRVk8kitsQX2qhqJcomlAirRNgAaTcJu+wZfhvJuiV30RbrGR1EtLFHNq7/G30+l2I7fsJLusWg+6HOMTYKQvzc2NMb98SNHG5Pi/1567XLP4l/6/xmr3llvdEpl4qYqyzSUOpKOErdbTdPtFSwSI0hxwQ5QiVduviOfnzeuH9mCTZyCL0lLW2A5GX23GDdQ5/cC27ENZM8BJt6rSVcM1vK3lptxNAAQdj0oPMeAzliwPkEkTeUjAM7M/jYnAkKnm0l5+y56/Wy23WS2+nSqbPr3ViHG/sqsU7iXAH2dLTFuAF9EkPGsY+2FnMd/EkeyXULDV379LMQWVAk2zprb1t1AIZ2W1jFnmgLf7G1UdjFzWuxh5LFw0PpX/75gXuf5BScexeGZFuKAOBgnqmV60a0RQg79njWmmhOLQS28E+YGADT54NQNFGe7LvJmjYgbtCiewJr2FzPYKAgt9ggq3kiMZIS/vUM0tSJnUcgRZZ0mbe/+DxASh1jbPXg9Skb+cRrzt/GLLH9bUTyHAWb4Xn8PYPIB+/KJr8T7wr8JuK56OlP/BZDp27636L/Q+fPqsAfq/xjUf/Y+v6w/qMCf6cVWHx5+EuEni8s+TKT/q2/xPDVMD64f+16HzDfOnl3ns/jdxlNjOVI3CO0Zn7rdC+YcfAtnf8q/Hw5z5dYrf5J2uaLLaQM+bJ+jnrKN+LIHWM621/KQP+1R/ZccOoVdoNzjuN9aOl+D2R8v5w2AkgeHaPfdsRu8JF2eMFbflfnPqBTILTgnP+l+hQ1aH+pzY7UJ2jyO6dd5T7gjIN3hO9Itns/2OnvGG+GuV+EtPvpEadUbweTrx+EEsmvC30PF0Ps/EgSMrHXAdHrm+0lfrX8bsOSAtFin45peIzePfZcXmTPX1hzjw7eKsVWrtPIHVqyEzuOdI9d0xWa1HouJeX72PWVZqN7QoxP2W8aeJWVYqI42buNnXsa+3afPFsng0PcyUXef7BrWwIROWEb0o5OXL+l5WqPxV13j+Nlbu/2bSNgJayGGQOIrw7bPbf3PhPbz3HaDqnn8fIeYD7LpK49uTvZu423vNiyjbp36RAY2ZnzUIPxedg+5HahnAPxQLOBoB0ZHXLaW/ZGwMy2qnbobUOm7b2hQ4ayc857haHYfu0HWo5TJuPA3uXyoDHzE5FrcAHEur3L2Xt/yj330HGoYI9Jd8134wyt/MR+P5DjQVT2SeZC2YYLMg9ag3ke2jUYc8h2WM9o3lE/u2R+1NBzi72AtJ5pGTjyhz3bITWMPUJ6FrfhBXBtyzYjDvqqoYZLqaedPUL1YgCRfW1LyXl/GLeRLnzkVCWU2k/fq6JjlGSZGAp+ww5RkHm4POiNGrraW9dxH7bt5Brs1zO+OE57ii3m3T/rMMD3bidMwbai07BUxCNZUvJTt5bMyUwDusUDyoUthugMUA3bcpVIQMJW7tsBTOX79o0HsBsPg/OwkCSiDlbXLQ9og+TjO10bEY74y3j/68aDCF3EWjBq4FdoE1fWwbbsku1QQY6lPLgdyOaB9dxYJ/Zox0KOi1WKNEocVpGLDyQPRJpuW67wqRP+dNfGGLrxgjTxhjx46H7lofsFum2JYz9ZY1gFLXHobHEC4jsP2htjyEaRQ3mmB/KiaPGi6OnGC66nJ16K3dpCuRTdwHbr1SjlpVbqG51Jnv0fZ7GOVIz0cUgeiTm1Y6izYaKHSPQ6hX8itPjDC37wi7C7XkaHakaA0WTNb7dHbbwgmfi08gPD4JCJz8laPPLE+v/3P3/REy9RFpuGqfLJg2mhpvRVpnZDxWQ1N0YMz+KkibHkwkxns5kB24hYk7148iIvueuQ/RFEH1LKo27uM7W1MKEtLwd54C5LmduWJdk5a2+ExQFNurIP7jiKz+zBKpGLdruM4zD1euTlfJu3mndBvxDezcfq7iLzYJ+pfdWwfNiKPdEWtV3kHCT3+L6xb0g6x47IgUzsw4axQD2jM7GBCQgi/w2w9/olzWJ/iRcfQ/H98HBRv+Ah3piLvezbJXSy9wLsTvrwcaXkVmXiL0hW9spi4S8XbD0MeQieJXRu26Men34BNyWe6I0abSMS5nR9uPBi+pP+6eerxkT+839wjWzIT00MT/bkRHkxrpLGxRqjsDHaT3h5+aSDf4EPQ2m2lReE+SvcJ/b1lbW5wEcdfYFS1qtrgGxWy7bSKCVmrI3FvXE9rMRAXSFqNZP4iO0x/y9S7iO5dm+8qBuDOvBCtwg2cjfuXU/wJ7qJ+3K5xDw2KBqjyNvxaU3sPZ1/7YuP2IhO+qLmkxgiesFH1SD+oVGFlfuDLBDaa7f7YCnkUchLj9yHFrWKRrnEIeF+8T0pqKtVhFglGXogGlYVgr0TCU+xW8wL4SC5MdV9W8S8WliKTPMtceh6KfbiVVkDVyjSGGZeGlkn1iv7UZHuANQtdci6pt6G8gxsxH4AOVoitAxlR0oaVdR5sieflLWLrYSXuj89PiG7ZM4NTlFDRSFGloWTDz9l9+fU7dgfTJX4xxjd10ANYvLP52nurU9cy7lvCbqwH7qOls+uHpYVH6lvdAPbSv3GKAnF0IrAqobsEmw9NxKKn7NGuYdE/uQbvXzOZb0WRNucldTY71uPbauQs2Pbsg2fuzh7dJCfnfl+DWy8/M0662gm/mP40uEo9MGaBhmnDqldEEF795NxYE71hgbp+WgeMRKc4v8+x2chaqF89sQY/cMn6U//fNWnByS4JjlzeN9mjJ4PPruVBXgmMGtbdwSGhMd5JYSWfl5DqF8ca6fY+AOS9T3tI6nQbcv295j5qkx9lfuD+VeqQJblxB8TQrZO8KH1bNrgHYHonXiH/YP0d16B/Bcnjb/zPP5zhv8jqx8V+MtWIF+wJl+C0p/4IyM4P3bO/t7Xx/7ziXQv+Xp86iWP4IX7+3zOvhvri5N3R/kyHIb9Ervt3+WLXez+JXDW9aP+WzGwrRSQNnlL+XJ/6oS++KV18YX9hCwOy/YrWdGgPtPv7eQbuu038r9u3fdYXq/yuY8WTBvvd4DUeYn2WgvC73jYr/1mTz0D3r0r+5At+gMn/9Q5579Xf9o91+/sT7pdcsPtMrVcWXOKlho28c2JNGQb1DPHbePj+bPgm8Gpt/ucOuPLL/0Bv/61xilX+A2a+MFpEfgih7fs0GJHyi/R6hZaD945mZxCTo/bDLUO23SMm/TV08qLkaQAABAASURBVC6/kA3Ihrq+p/DWHs92Fbwn+y3aHqtbLN8j91F8E0OuZZyZPmih47TnWUesyL5Tw0O0u3XwF/ZWP3Bi/RjjSYnBdXpu8T7ZhncHFT9DBb0FOLU9bKdn+uFh++Ad64lvywdt7xZ2bGjBTmoJKO3zxW8117bsku8gYZ+b2MK+7prLd7OXYaiL+oZyrxP1zBcxcagBcX2At/qZ55o45Xv+RrcSP4zImLjzMEn0mffWg6+jhZZ7aJDxiYOtKu9DdKzS2Yp5cMrf97ZlvyA6k1qkHpOHuh0DxPgMTt3IBJnD7mOxpyZFCu1EGPZuP+Pg5OXBVsahIZKOWPa4Qz9hOCef4asjMiLeXBtu/0uTPvTANjZBmfrstnU0WIrMiclDu4wPNnr7KDR731MSfdbw2F/hBbprsHu2kLHNOKA7jnXUiLDxPzVRgKTFDWT1GE2YPcZG1NaaeFZjwRNtEi8dh6GPXMYgulPl0qiCvsebtZzYiB3hI1j0AQae5c55Hl5mLxqmjQ360EwdhXSOhGZbtlXjuA9JyoP3cbngYhEPBA6k1PrILuLYeOCfdYKlSpzQZWb0Zp6xbdn4Zj2zV+ByGHB0Z/UPMlCe/U1sx77g6mjWoM4GS5PAp/bQEsPGPk8tF/WA3EeRZ2zEVui73P7Qd1R1zBG3B+OLalwbyb3GkKxukYl+JrZll0ZFh3r1ekNTyXYHZPiJJ/JnTFm3MCMiIQf2sbTxMiVx7nQJls5mR1ay936RN5OuQXRS0zxY319CL+h7fok3EC398/owzz6KHsPnIzIN8gkx8S/26MJf6haEH14QfmgZ75FJpt6nn8gmPsG0OeloDAu56NpWxuwwpdkwU0cN2aw1/jdeOEhSs8JGOOthlwpi9BW6JJc1WJfB2uWBf1X2L+sSe2KteGK9bWSE3QlEs61zf2AaU1bngC3bsuPnwgv00v/z//DCjvIWdNFigm2tHav35HbUa2M/Lhipg5G1TRSDKKToCeKVl0KxFb8pe/ZzA4EzJhu9Ktnua6PtkkdyrGFdYqPU/EGsk72Ulzs3/EdWtELXRp9xjtQvwCz6F0glE1lAyAoSd2o0qVduUYuYCIAXlhP+ylBVo/Uvl6vSFveE9CfMALdyMaAudijCV/pAtGbSpy5LuecMXpwUwU0cLwJd+M4e7zpNKW4S40ZsN17K354gYnWw7q3Hi/CNFzWPj1NxWYWvDDAQ3RsvsmcMUEcdf6EtVqc8NOqiKr3oCX/EcOOl8hZwX1qH3mIv2Nb+UnUo+oSsDZlJ/XPNJ3bCp2ZSTekTuf0DL4D/7//73/TzT9LT07/jYeLPGuPSvT0ksV4TnQTDeLutrv318kB8Q3YptSE6RBEUssTSdUpuKvmw03XiOkrOk2Bso5Y1DDKcxDexfyP24z/awC9STY9OfAWxtWELd89H+Kn9lX2Q+ieGSQyRj9BK3VN4JqFPijSJ49Z2lgbrk7HJaaffjtyowaGHah+nzciFUOjscW4da/NxuKhXYdf4LvLdWKwn9sOowp9krlYS1sz1wv4hXPRTC1GDTdERerFNt9Oiyx6Lgb5eYaYXLWse3xPfTFGFySDhZ7u0HKSM6dTgdLlIl8Eg18finreB2Igi+sI5oWvw2XS9XjXoU2vEw32FrE1eht7Yf4SqKuyiz1mu2sGkfNHAjuk7b2qUuBc+J4TJdQVJtoEaiyAWcdmls2FSO0pWKe6ylm0jdrCXWK+XoXymJmZCY22pMQ4wJ0SU/bTClBT5T7yxvF4fFD4hyDYcM88+ZZ1hTLDwgRmNKtZuKnMEd0vo2JZDoI+cDp0y8YbG/Mb6J6+IpU/si6AWPA5lXcMzOlVD47hGa5Av2HntJUNcrI4lPsYYKmKzrMn9gK7nEbRNvfwsn8/jxNjy8HS0PY7VL9/32CIl2Vg9oKPZoS2Vbvrp09I//2nopytMrrVcB2bzOfc7SPthOgBdaKVDVOJkoN3VLiM/96kLE9kG1cg8eM0Lf0d4ttP9Ybg3n7rZJrYXhBbUHxbBD8N/NxXw90b6fBF8r8IPuT+7Au8tznu03+Dox3L+hqL9UPlRgb9mBf5avvk280fcL2IzuE/rvL2d/T1vH7/V2Kn3Z9v9heekET5fMM/Z79/7HZOh/dF+33H7h5LW+WX420vw1Tjy5TP4SOi5bqefN+tp+9X6fmQn9MW39/jKL0qZ/xpEJ+h4PlC0DSeg43gZMeHIvPXPXKD9YUd8NMgap8n7xPf4bNms8SGc9Q6O6V+8IwWu2yT01nVowVv6b5vbJYNn7Xb8PPvmIDU6wXbLIQL/UK+3DNxXPpnnOHkZ//lIjU7cWwttny9+yc8oKacPMg4yngc/48guHjZk/BaRP0HyzXaehChXQKbsye7S78j0RGw/j1PBlxBP8rt9W2rHsOkX+/cEFI7TP8PfeMzYTUzv6NsWh5LrPU7R5GVLJy/CNgTtzXZIwDvh7hzdhe+3rl/nd6fwwbBtYGTvI5TiUjlsh5b8gnDeIvQbDyjzMC3jt/xzbvtNDvGxc214+7DPsRP05IPTZB3DSnyyZHOSeCbzYpfpq8usZUN8g2gEb8gv06MOTTjGVOeV7XgP4iNoWU57WLGOBrqQOEy8RX8e4e/j5H3jYVseqM2311KLxY7a94IfX/eQYntH4fzEKaO7FtrdtIe2u995u68mYPcMP7zElhhvtycezj/p8XFHYheytmVbUqBXzbZsNy37/nK56MJD8RBiO0gd0hMByXKQ+8qaH0FMxnmI+xT/d8hD0sk9KfxJffLA8MZLjvzlS2Rv7NXQT1/n+EIMeaiIm8OZlHmV91gdDamIe1RR/8Vz8ZtiM3E8Pj0q6Dnx5OF+NCbxJo+Mo5sHnvlLmwce3AanX9vtJ/4jb1s1eHiKr8hceDhcZaXZ3nnw86BVtOjQ9QEbW6TB7PQffmJKPSe1y9w2cjxcRS5+b8e+63weyQekfnlAm5ir2LMI5qVbHtTaVniBjZ3Um/pmDRo8xY6f1gsf3djLvkkc9q5vpe3nhY3EkfXK3mpZamgXeyT7BFwv7Td2nZh2VZn6FLCJBZ3YuT3d+qFw4uAWJ9uqA6LFRuIPbCtzHW2yj6KfenQcxHawev3Pcffk1j2niVx8Ryd/6ZfxouY1Blzhvzr+rP/Dw4OCvBQiuOb3iafMeRHz+HjrfXZ9uOgTuD4MdC0y1I365i9Bb+zvxErKxD/gGd5NkxdITJqW/M41jHZiTHwbuvGX+rQt1m/U6Jd1Y5SiL+riwiM5Zt0ia1tVBcuNSz/wv5DboN7S//qfn3kpIGJYXBc3nfeHp36piCFJaDY/9nTYG8VjefZh5JLPpG4Zp4bKAooz67LlRUGPF6pYQt/ECEkLnYXMwkBifLhe2TtDBR8x6seYtbDJibW6zyn6AarENjXzkmdp10HerrAV2zsSj8h1Nk0qercephlHfKFfHcP5wibrmhevN17M5qUbVpQWv8k1iP3cL5qeEyhiSD6fPpU+fbr0OkHe1alP9C03ycQ6CSK1Sj97P1ipyfU6NLinLOoU5b43kOeidqiQz9b39ehG/oLsGYttudTNlhpi0P4nhL0GC0OLgNjKio2Hh2KvX7oWhb5t2ZZkNNVt4j8+Q2VL6dOD9P/9H/+on34SUptsy6PAtXUi+/nzI/vrpht7N9fqwgZukS3ymORxa2QxCt2Hh0/E8UBMA9IESxOFJ+4VsZW/Dg6euKfPIwdbyth268bGJTUclkvEsilnM3ngmv706RNrc20Uya5IcK3FRmo5RmlUYXMBXqTWQPaiy+WqKmNL0KklI3ufZ8/scT0dMTwofgZrQ/jk+EgNblx/s/NObZ6enpqWdUhsLoLFZvJd5GZ8VXzj9zJSj4XfDZ1Ng/mooXhP3Lkfp8bxFYSGqZ0PIfXL/d1GA1Ttvk4ZtleGqhGbb9d89Ro+cX/YWD+Oln11cuqxyHMiS67I3rg+I1P4c1l0mTZsfBAXR8/PU2qR/J/4fIu/0AcxZd0erldd+ruAqPFF14cLL2WLPSJt3JduYLGWsmS7edfrYO0G9SrVGCroOtqZc0jBfSypT/zmhfX1WnKhZLXdyf2N5cEv3jCSmAMdzWXW6EYtsr5PLRd7geSeZ32C6GFWF3K7Xq74iSNpy+cH+SSn/rxlryTHqrHLRh4U6xg7kbuhk3FsThYpvWi2daFuwRilIj6bHnoBAlJsP/E9MZ+pG9fqOu49qPcRMduq2uNLH5i5beVHtJUiBozvj6ZDSD9TPMYvR2yegMpe+vSz9Kd/GeJ2oOwH0WyrrIZosbVDSQHs6wGrD5ZGBCbb2lv6Ezvlq2dEoxq0LYR3f+cMwjvH17nvKPwGUvXfQBtXwbOBYnSC4Z9z5JPha/jIduJ5i2dZYntr85n3nYO3tt/OTzNv/Xzv/NR/r7+3cc8/6e/RTt7b/l72bpz/yuYeGzc0tnWf2ebdZ5608x8A5Tp9BbZEX393/opxIPpn3Pn8LcP4+Bq+ZfNruuF9S/+vzU+MX0M++/K14xWOtYneb43/XMJXdjH2an7nJ77+CODyx/FXrIDt/mCz3/aC/hHeylrSa9iWbUk73u6dk/6tfuULyFegP7h9y/+3+G/Deyv/lv+3Ns8XlcTErSDdhzDfqO5xCkY/OOdnH1q+kJ33ofQnL59JhcP0kbvHKbP6v8Lc9OyTbWZzikD+y74T4rsCiJyIMcgY8woivmOXk35tv2ub7q1maJD7ONe9J5zeziF91/FHCZ01Pu2f87M/6enzvSH0mYs6hDvYlv2CO9a7w5kvHXBOU6gyeznsvap19Mq6ygjssC3bzPfDds/tvU+cWeglI2B+CRBIv+gXtN2+vlj3yIWv/RcCviTF1iTQyWadzbJU/EJtfnnEUrugNwglMPIYgPL6CPmk2JZ9h2Ofij5uTsi7xkcRn/T4NEreg9yVOCd+ug+P5qMXgbf78+3c3oMxMbY867hAxkHoQcZBxkHG97BLBqHFpG35mIcm6i4WMLaD8/eVXSTBLsqbhwa7NOoK9tnLObrBScl4sQgckHyAFWNtd1odtPAYHodx/AK373WXd8SIiJATm3qPZc+EHuyy4VnGVmhnvOmD17TENPGjBuewP8Ru/zX79B/ejiV+NxbBNbJXdPwyndzPbRPZjfpTEsVG9kAsm1P2Viok9KIfPcjESPZ39UiOduokeEicgtk3AaT7Iz6RlPPTerG3nkV86NjtXR0TbNsts077PcMSvwQlnNDfgxJ8F+NQoGtTnOzdJqT9wDau9vFxPuOQdlkTV6A3LXGeEHbiN+btXY9IIe/WEy9bXntPnizAAlL2grEMjbHuYA9MQOf+uMALD/HjSP62ZWc9Xtf1EFHWOYhskLEWcXmXsPdB6EFkbLdNI2Lyl6yCJlr4BMZIspHA1k5Tt9XrE/oeu4g9tDBfya1cA8TRjNJEL5DQk6HSo3vqL/gZw8D9nuu9PduyDyB0WCbVpc5rhnLwkUMqJKeNAAAQAElEQVREKDR2O4tpvQJM4QwbE/qLrp1xwVPTRVvQyEgbC93+moY2YlhGjoGyTju0DBMc+dqWDWqHLOWBWGKzLTuIDRHPAnhbOPniiAyyGuhUo+tGLQ1N+Oue+UsMbjlnz4XPmhvoaLhW9re4rnrPs+ZKO/qmUd+1iElLWCM+a/LL7iLPOdW52EarlHjyXiP0jIXPxfq2PP1C/kRkMp5YxZzyzxnfIOT/fxhvHiVTM+FfCJ/fMwc2L3yWX3i4a5dkc1hpiTe1JVRiWSE1z7bMbC3qiz2bWRAaiM4JprLhM4i8beWnvP9lJiFqkvuiziYWMU6uRY03EsEFNVqy0QIbtb2B2BJtYWCC5LsyFzGBDdqN4m0YMHRxmrwEWTx8VjAXyxRYoy668kYGEXzlzJpQXxGLBy9j6EVspp+3ua/XFC31yv4xekzxxVkrnx18T5/4Tx1si0NFnQcPkge9bUQXekEbY06Zc65SXbDNei3kgkh0LguBxL5JicfEmbUUPkVjqoBh2z5728TwgjH4/ka8eTmWOGURH9LLPHyfjcU4cHL3kAPt/cLJIpa9t4Rs8yNzgPQVfr+ICB87AhPdRx6STy1inco/G+2xNKxeh1ElKdwFz8+QIXMUuSx6EQBDGXm7ZGcdrDnRBjzPR2Q1PeuQh/wLvTEuGuNB18uDLqyv2HtS8RB/6vY0lX0nYqw1kLYwIF8m2HS9cg/G7//+P5/1H7/ctN2WnsBn9B7JKWu0lGZdWOvLFV/ER3QaNfTwcCG+DUxqfEP3hnur9bArWvY0nbJfipw4MlWPGbG1hAENWalZbxWpx1VS6qk0FG1TZXUdQlr4yMuRrhGB5lIIfWCkUB4YHIUR5CQTg4QJ7Q06A9u4v4E9j8V+hNxysRHbN66TGy9g4m+tCRtnRIKqxhiqIcXN9WFolBT/l+vQhfoiTLw571h8WkhTg9hsKz/NYd06TCbpF2u2kBN+Bvk8UGvbXTdI2ogze/GJtZKqfURPtBUB+hzPtIUlMCG0bcYEoRuyj7zwzHonV7a22AKwSldeWF5IaHgp/+/hssiTeglbU9QMI8RZZHFDaTD9t3/9J+VFjbBs5HJNO0aREf2NWibuxdge2GNP4cM2ORibGJb7R1rE8AkZCgwFc5xLYwwhjnzRV/MH10HW5on7Yq4P2xrUOLBiieDWkvNjKWtTLJpt9GMjcLgS59hKrWxoIOsfenwHNSJfHe9kLWzjbxAxvtYkttW82NHRRpUQk2SdbVL0221/MbiIb6FrW6MGhiRjW8CU5SdeWF+uQx5DhY0rMVzZG1D0cLnoEqD3cBkS+2zDVtaVTrghJuscGwsba4Bp5d7WfHwstVsN/AzuJ1UDT+NZ/4ZCrrP0N9Y+Y97vKni8SY8QOHTD4NNkd7FpbGsUEdMX/WBdRCNdzru/xYRDJ57vd0gYndQpvGobYs2Ad11IxIggh0uyTS2GUANmvuSCHli0BUiWojp/xu5jraDmiJ9JUSIl5McYGtTiSk2YttM9HupJDTcS7jkmo2sPzBQQtZ19b8x9KjnasRC9WF/kC6ijsDPTq7hvb+ha5YtCDxY8Y7e/LyErVa+JNbRhKljwVfv8ifv3LWsFL36rrLTUP7AzDySbeISrE+jsMzXPLuIUpKVClpFqlKp2rMQTqOTE4EIkOku5huIfgtbcr4uMd7zInTJN514obIX7Dz9b//SnwXrOrmX4JfMjsWw7JnP8G4h2dIwScmJgSExH6FrkF38BnOcj87Xm8zyD1insWH03zsrEfhD+PWzLfkFkgnuZ+7GJI6BIGGcS128QflDCLiIZn8ha2KZS+tH+y1aATaHg1xTg18r/Gts/ZH9U4EcF/qYqsPjE2yE+/NYdMv+bCvVHMD8q8FwBF196wDPhrzRYfJEO/hLuuTr/MDex3eB+kO8MtlVA39Ge9e5k8+U+uCO9GuaeE0LcpQ9Od/e00N+i/RFk+vDaVn9vMdOA7juP6C5++XgrvsfALz+sr41Njrcy9/O2syvdk789xm7yaKx1d/+F8hV78Rfjk9+GFzEGmVOWttHjd05YhZ/fJN5h3pFO+2d/x/pi+C2Zj9MgGn6pWuA0uhAOzvmv7dedrRddipxfktK9EH/VKHZPUMBv6tovzkip5dMHPflDT9Q1GwEfuYbPSBI/pHePt/fTzCNoVzqATYJfDb4bsOcgUoq+8JR0gx6E8QbZn8Eb8ndNbWP2Bd+l9Cy0x/c8/drgzs8plnzPsWS9tH1MOfReXgf3RfwYRT7DRJXxad+2bIfVCD3oyRcn1gJa+PeA9MWRe3Bwyn0hEAJ+bSsPbfSVZpsYI5Do00v9cCuJ7FP4kbEELT5tP9Psl/EhjtiLrdCik/4L3InZu50vZN4jJA7osRsw7HhSk4y/BI6iQ3fy7N2fbUhGv0B6M//4sL/k23ym5NrM059AzNsXPabu64kolJSS9e6YXvfh23c+kJnc/+ydxvRVfZO/DY+jDXPKmrusoMe20osGlehMABzYXXxOxgYsIZZORje0j5B8IpMH0GOM1jllM4mvExY/tjKP7OChtZ6bFdrlcuWB30XmAeOOXUe07YivxlCN0TKQtbhX3XiRkQetk7GteAL0TEwO5VL82nu/j634iD6V10tjwShuap2/GN54oJqcnvmwJ7HIkoFoiFNEBseReXQilz7kRY3TB5hAvs+ZghiyzKgG+ZF/4kpON74DpI+0kUjMF2r3kL9gow/v8fGRh8dP+/VKDTCjlSDYi933OFTJxgqooHZfCGslpzjR0Ri3bk93ncxRO2JfbSvs0JPr09NT/8VTxjtdyATZ/0vdiMU9sJLLy9pY4tA7LTnGZvzY1rl+pCebubOuZu9cVWN/AB0dmBwYxTVHj+09lqLGkRXNBY24Yr/9UMOM85dQ+Yvx3h8YyMsgOjRErW8yb61jxzyM570BL1IFVtdg48VhUd8BrPxobzFgKbzkLhu61T+M7YwgHccYxShKdMeRODK03XbsUlWRPy9meSmR3CMzCSp5kJoGORYYvCQavDSzB3FO/fu/33hRgf08fOdl8eK+dWPPi5b1iXzVXtNcE4XPMYY+fXpQWuynt4kbZBxagz01eFF1kMNq2FbWLjJ9XfOVdRFCyEGVO58ao3vbsvYWHSGMOGswlVwzn9AiE395WXbBb42SbVC6kHcNY09Kr36sr25Z88QxWffEZVFPS8X65kU0ZcSFgWir7dmGj/1CFuQlefsgdtFIndh06KRfUKXLGN2fpz2fzMxp7Tmxd5JPYfd6Hbr2C2XvPO4HkzVGmMMY5uDektgpAbTMV/s95028P6EmckxEN3z9wv3j6ZZFQMjSIAcODWItYjCIrfjY8nKPSfhW8eN+GUOY+pd//KSfidXI8NZGTj15QxU7MwXBYbkIUNRmY/9l7/GykPjj58Z9PNfbjJ7UdV4syEa+97SH65X990n9F6EPV4X3+Pi5baqbO/+d/qhH7ksXdB4eflJ5sN839T2T3Be+JetspKb+vYvBjetgEnfit91+Uvu8bI58/jI092L71Lds43t1bpHb74m31jVFS55G2TZ78qLrw1VVo/mRzX623XYQgz4Zq8Ey9CBx5V8D0NEKRjD4PEhMtluP0nUsk3ou8ol4+klObYMX0KnDY//V50KHpek1Ev4sZtRidl2zHyGEpIW9jXV94u1vdPOXz4+fb/rMPrqxj3IdXNkQg/0TnSJvQtI+X9jDiYydqdhNPLG3YTc1CM02a5UYcJnY96HSYKEr7EikosyDGtXjyCRPHTpRDyJjH8QIpUD02QKRj0xiic2MI1olZUxoLZ31X4ySQfoH1u///z//t/KX35jS9XLd84wbDFTnXthY7LunRnzYJTtC0YoPrOFo670+IbrtRF+6l4ts+JHPWN2qqvfTBf9CPvnYu57t9h+/LzgyILHIkpK6IWtbg/tlUMRPWNR6X6uCZ1uTom1cP4k3+vFf5CRa5gHDL4+4/ZLaFDKi3/Tp59I//tOVGBDOW0+C6w4urjnfHYgsYnkBVsjpWWIvgb7Qexb49gAXLbQoxI75PO/BB6foBW/ZCenPwWmvzsGP/m+oAnyB0ok/KKzCfvBbzGfTBNmAv0X/h86PCvyowF6B/cOAD5znD4b3x7v0739+8b9/ESAMPujvx2c8E/o5Tn8vo/5wzAfkidOOfrS/6wrYZm3dX6TzxW2ysMHLvsleAHxhypf6ZyAXGXvXz/hE9O3dpr3z7V/bD+Ia+laz3bHb2C/rjI9vn2ro779RfVLhnDU46v57Z/Vct19h+Fzv1uX7RtY9uDdxfuEPjdAVZGy7c4r8/gvH0jzyCy1yQWRPLC01L3Ig8pPfxPoLtE+poyceBcf0vot8cE/7rWPb7NMXPNeE4L817l8UyeOrcuGD+/jswx/73ccvVGa82znu4+hkXb7QU3RLkQ9e+H4ZMtptUSUOpu8esd9Irvy+k/G9YOanHUSe1/5exiYWcNKe5Yk/tMzTfw/e2opO75f+5W+1f9sy/k5E5ms45T7qC3tB+JLbx4vPqezPYD3HsKCtltPR3PFkoqbf6+/Uj8/RPf1nfCK04D1NH8RT9ph+2K0sXq/HEuk2crpfXylWreYXdUA+fB3N0IJjqnNs+yR90dvsDfR2Ru3dm7MdffwlxmfePk/cQer5zGLQopzCY/rhEX6Q9Zs84d1xrunGOmbTr0P//fjCbBuHv3Xsg772GYcf2HseGS9kbcu+Bxzv+yP8YMu9D9mOjx6J49jzv8/bdts7BJ67Cp2ZQY6eQysPPlfHK534vPFAJ3LJ+vQfehC6beVHvPAw0Feabdl+lrD9ah7GzD6Ks4NnO+RX2Nn+QjcxpQbzqFOUbOQYnHky5JrL9bh6PfOwSpYQ09tmG7qbnHPsZ3L2GT+jP3uKBZM6hrv1aXkM5GFk4hgDORStY92OB3w3HpRuecDM/P6hb/ZO5snLRqux28CMbKsqfz11UVr8TfZa+sA+dMphH/IlMw+ayCk6z0gMXAPRP4GIVq/P0gYvEIthu21mHNnkcMYbnWDj4bCzx6pUYIwh22G9i8jYpYoM6P6QvNeaqTMILch8JRBkE8vsOjDJgZ29s2p8mX8Rl2jRiYnUu/PAPuTOvXzoyfxIthU5ysEL18nD3PxdiN5ti1g26oqKZI7YYrKwv+BRStlujMLPIP8xVBnLSs3oJOTzQiIQ8p8eHvTAy4xLZMHgQa3tpMBD2raqbgxv2WOsxY19ZrvJOcV2ENKKfa6hDbmAIS5Xx3F9eNCFlwouY/sGNt3yAgqh3B9mdEHGgVSYz8sMKb6fuJ9s1CB13Yihe3Rv+FKuIXRju3MmGNvof3kkxiC1Tx+dW9um/qhEPwh/e1qskVS+aNRFTU+98dX8xE9Mt6dbO0p+GZy8Df6Jid6oIXtIVtclLyhEG9T+erV4lyrB3G6l7WbyJndisK74HhoIfPr0IDsvAWbbEM3GoNB5muylrWNOboJcPFBeLwAAEABJREFUI7JLtlU15NxrqRerwrhadmNtI5+4z78krCqNrBd6Y5Syfyu0MTTJXzRjYWKL5dC2DXxL/+ffpx6fql+JwtK0tGkpY1SQm7zQ4uU+L4pyH2i/sTeXPl2uvPS4aODDRhEF23ue9GwdLWj3R/TV1FL2xdPtURNbkUGFnK1RJXu3J1rysN00e+eFNtlPgp7ro+3GWWCFfIehC9cKy6HrVZLJcIqGLeqbdDomS3mxf+1/DhkecUz26+fPkTf2hvZ2OGGy7/HZL8sSQ2L6/PlRO32Rm5GKLSnrcISMLYHUChDLovAL5qQWk54iwle3tTZNbjypV9agKGxVYmHd0J3oSNghrIyD5BRsxC+VurGoC/mqQhp4wCnF12JNwhOcHYucNvLY2Ne3xuTaSY4RiXdLVE+64veBmP7tnz/pn3668PL3UUVMK77J6zKu1P+qwQKY9dMRh/Cel2Y1Shd4Cx0dbVKDGy8Zb+z1YN/z1iQpix+bfXkjvlvCB8SL/u1244Xco3755aanx6VclxvXZOhPXPfbdsPGVPrbbRNutPKD3biusWfWeUKnOMhueuQFZ3SCtReqa5L5DbuEoweu9aIOoeVekWvzRjzJheXDDvFw25rEuXGvKZSqKm6Jg4VhVKM0gq7T0tMvT+oXYJbCCxDTIvBoDiYjdiy5LNuKjBkvcpo4nsjqaIvYF3nBalmWThPaxtreboucNkV+IbDLcSbeqNtOd2D3Xh6q5EBei3oOl66jRMd3h5uEShFk5vGTeAxNOeEjvvL5saEb2s4yQ+tsieWJvZA0dqyXGEkgpqqsyLUt1jj1je3QgtOWFrERTHQkau6pxR7N3ha7ebJnKRn2JcJ7hcRP6VQoF7Kr97FbNv5sa4yhKrj0ktn3o23oaIt4qyw7qJYNLUhtAtuHtNFdh0xyztqkn/ic8OazXHxGLdjHxkfuD5N9t73BTTf2X2KerHvqsxa2EgQWQ8t65D+euOX6o56hRSe9vdteyAfM8CVgdYNuu+ekS5w5w7GaZpu+gJVmfHs96dPD1L/9S+kT9+gBo8CgzqbPgVls7esiWXbJjmRqTK06BXrWRUd7qyNZ9822jJ1FDPf0F72Fz2Cv94Kx3sje65lUg8U102C+1r3EnzPGWDYgqD/HzA/dv7MKvKw7u/83xm7ldteIud9o5Yfajwr8qMDfdAVydX8EAucDjE80Bj+OHxX4vgo876Z8hhz4Ps1fIYVd8WX85VNKbFM8s18X+BWW/r5EyY0s/7CYYzs4HdiW7XP61T56fPX9qsxXmfjZbbCWCBZzuvePow6Rj8DZS+5fuHS2fLsOzjl9ZBukle/+PYauKr4q776facSQsQvhyPyRICc2MQHg8e34V/rFwm7nO/WSX/CFeAwFXzDeIXxT7psCL0bP/A+Kbdkvv8a8YR9SrztU5EOnMmn2r4ih5X/9yfYXSiEFYeQaCSb7kmcJCkL/NTjzOnW+dc+LfHDKn31iCjIP/x6S95+jhhbtVfmaApEjC8LVY1u2Ifyq7dfy3zqZ69O2uq/0L4juEWaGvxll6x46W/IDeFRwXqcZB7uYj44eOwp2yssZGy+T1yMbPUjeO0ap4V7w99TCiajN+URrvZxsdz76oMXGuXfs3U7yj7/gPbXIt97BtHe9k76T/Sr9iFRZ97B3Gbqm21a3OAbn9JnWg/0UXiNTZHs9Mn4HtonFcF6izgwitPeOXc4uGZwSyS96jcNmruPQg1MufeY8ApILG7L2h2x61WwePmEsn0GmNkyVHnEWPgfWEwpajLi6jgnzHKGlfw9lPsuoy8YDuzy4i0xiCmzLdkjPsA2NWOmjWzXUcCWQRnTjE8mePyufA8Lrh1h5mIXvk9w9vO7vTjaWuAcK2FZ1DayzxV9iPx+K2ybG4JA4fFTVQbcKGdGimwe6ubemvpBa5spLryByqx/M7YHZsWuNqsZpU7SFn8jbzozcdx0mwqjSqsyQ9cwqHezUauFjoR/Yhwzz6Jw4xJlaGOnPg+ydxE4psaj2CZca1TMEof8Jz+OBa3wESAtX6V7BRrcfNIsHwjcumSkbIxxZgzlDS9Rqemyl9lmDjE/oaJlL5qH15bnukX/iBUc/WOfp+w1M8g2S54kpWgH8tx0Y8ZM1yzxRQFLXgQosRmafFDpFrYVfdSN4BKPTU04Zx07soQpF5LqIsZR1rTGatuXJPaMa1XSGfUS/B5wWBiZrSKcxRsuFH/vpTyAqkYvllrGtjbwfb09ateRSN0jUnqzYlBZ+D0b5IjNO/YLT7soGkPBdsrFJPTdeEkGS84MOyTGSbCsttU8flqjbdq5rnK9wVsteebt5vtROrfaXUDce/mcfzAiC3Ees2Jzo33jA/8svvITdzJYZ/bi9ZFVJh/uWzT/HHp3kkdrJog7W9WHoehnk40b0xmDMAPMI6QA1IvbFy8y8ZM3aZy2esRADk/rMKB6Y1EcEUtizLe0HfkvXT1dRduW6ErzoJZ8g90lhT7T4Ql01pNgZY8iVseiNY/Gyk/jwbTPn99Aih+t1IGDqt6jBigtgUMASDlKPRYyTPbWHvHo/ZK+sSCDmUX1NDerUWz0Mpc1YyHLTSybIkdhsfE5eZN7aFmEhs/ApXVnjn3jJ+pC6P5TqMJgusHEoWl5yd0yLCUfIZkwfnXGpXi8VPI7OQ9kjyHQ0ap/Zu/3ykz0a04NcCh2D3Z+ESfbO1IXBn/7pqn/4h5+g3aTJtZL1RrGoZ4CgYMgYKWBbF17+GmO2ZRu+jn4f77GpW8YZJK4g89hJXRLnZ16YZv1730RQppabbrxgvHF/yLoIH9GbzG/ktShw5jWKWEbYnXvWc7+GeAlLKDWGHh4+sQb5jzrUMrufrPlSYbcqL6NEW9gxNR5Ki5/YynWZeWxLVnUNJFSRLY2qpvW+RuhG/aYk3Lf99KLdOp/Z+zKykNR5MNjjsGIzqKP2mG6aWOcau5+CmNzzYi+9Xco9JHv/wv6vsiprzclBDCptamB3sOhmag/O1fs1IkFxCg+GikEQ39HLPeN65R6JTZFnZBBJ9wL0BZGj7d54aZl6r96fqcqUie1UiJmVa/FYzxZb4fZJ4rpuNMOY3mOOveSubu7zeQr9RNVQkcS4SIErfanoE1fWNrJtnmBsY8ay7wFJ5rQEGfiAKMOCLuwZYBRDi2vYLg0cXi5XFf4xrb1571puwateu3G5yNxrsi+mxGpzOo6F8kx9QEj2biM+duxz0ZlT5FFBdPUaPPH5t7H3IKhGqarUJvoUKmBsm4E6J9sd14W4RhV7IbygWka+6eHT0j/94xV7O6lkFS/rdbTksZFn7vUBluEsIGEeoMHA3OMC3bU9/jsCwz2vXZ/pq+M9eTv2A8uMXym8mfjN/M+fJk5AbjpQf77RP8hCdt3X8Oe6/Zrt8P5c+9/SPxbgXIgv+nf0fw2J75ZsfL2A3V7kdeLX2DplMfHqJnDSf/Q/KvCjAn+bFTg/oL7s+ejjs0CyFGQcKC2DnW4P+QuUXG5E+gf+fivw5b5Y/WXrpP9emWVH8fGj4LfZLNTuwfTtkS/md59QZw5nb76s+q3Of4K5xY99fCHW79rsF9vFePKtNniuKTR7l7F50Al/51mUuwFJi0n3bIRT/z7Q6IQenPRRfpVTYT/QXYveCWHbdusU96zAPvYMGy+2F78IqffIajkdDVUh0jhIcpEXOOfdm/M9mH7tWCT9CqnDgVPPtux3gO+OwQX/fZw23va2n0mLnFN/kaTFD/aemW8GPnzqLMbZo6cgc720to19+4jv0IeEkBvhSft479XNyGZgV7rvQmSDj4TXUe+P+Pf0ezv343uZP2e89iK8MmG79132oo4W34H4pTbIOLrBIfKru3XUwbbs0iKWe4QWvNDYHOxL8eBjpwmdgIeLz7pLmNNCRtiP7I58Zkyp9TMOorc67gV9twntGDfjzzlhmrAkfrlPv4ine35JaX/4ifnEu/cve2whuJDPGqQPMg4iG5zj8DL/9Yi/Hab+tlWsb2BbCrQ320zdE/vsBY0kuVctHt4tbZSXh6HMBRLXjslSpN4SaWlxigXH12FLb9o9uZi8RfQX9TnVbCv30sW1n6WfW/wlNkE3jplT77l2mm1iB5IsKQ+Ksk5S9mHmFoHCeTniL3LBOU6PKUSxj+3YDzZeXoYXZJ4+iLWsfWxsBBqc/OZhY1GfRU8ErIc7PhE2pPYjHPYDuCgA25wT7h5D7IeUmoURW8Hp66QlxkkMq/1xbYjPQ0Do+GFMvSIbGHp2SuRvPEgmsJC7bvHXsc2lxCmc26XTf8Yt/M7JdlMjExtSvBR2LcOxc2ZA/rFt7Fr8hO77nGc//J7kQvBIoMOReIPWfabCyHHYXDDX7jzURmi25QLesdjjYl/noZsJ07biqxU4xUZ8TWzZ1gKK/ijGiDLftPTEw/iNOI3/AoO46gAWEVz9/xjMGsfevV3EZZyfaxneXn8ixm/msZE+ukFkC9/mepMsG4iG/ODhaY2hal71Q/ZcO+KehcQui3zGckJbrM1UcpzkgqI0SnkIW9gwgpPc4lf0QfxPfCWmgr8Qiu6GfsbCvot6watBNZhnj535C13bcSNRf05RAUuFHuY02auIqDi5quehxW8Q30HGQeo4Rsm1+42v9sPLorzEWsSmGH6GZQ9EjO1EL1noQxPNti511fX6SaN4WQd3EevkBWbbRgYSVpfs6FlFz+Wn95ptfCW/0qAmgT2kFGxJRIP+RcZG8oqP1Cxj0WwkQFELk+PEUWAfdJeWjGQ1KDHzJSGPV2ir/Qt/i8+ryU1hsm/zDBAR1TAYMrYdE17UBX0JWsm2pDpgZZ9dxlWOsizbyE8x6D2XvyT9/PjYPvv6gn/J3sQ+xIgpuuc9S7TkVkUMNjO1vcU+SA2WFtfQkx5vn/f7AvM8aJy8WPmFF2edyrxAKuVXsu22kOUlHpaiH4cL38Gg/qldZBZ1JFXYS4YfXgxEZ66pyT1iUsy1bshM5Z9XvrCnfvp01aiLEilsTeJMLtt26/g24kpsgWzlpWehd8Pf49NMCVrOZt0wYup/fShlXZ6ebrqxPrEX24GVvSoVPuuoeUogmc7UfGJv6vEzPS/GbWuMkshBGIjKhfrraJCIGVni2Yg15Jm94Wo7C6vKHMEFbS5pZqwlprKNClJLyn/E8tOni/oliQfurMfHqSfyFDYG9b7yQu5ylRBX9Aex1ZAGedeJkmpMbFOfvtawT3yLHCprU1OYUdnoDfxhADm+prBkS4iiW/Csy5V4xqDuD4yvGnmBg59FDqgT40R+sacEVv8/YcdF+h///UGffhrE+SQ4EvGsbCj89D4mxugnk9Qja4Qw9q/4FjD+8U2yqceFGGzLQgPf8T8JNPnYpev1qqoinoWZDV0LcWChIY3S5dMV+xdkP2nkmvOF2M06bbqx1pK1WKDEkr0THzY0io1L2UXNCFx7u/VLsCXboDSIMZzsg+gGVUNVl0bmAaLCGhAAABAASURBVNLMR+ts/X1sonvpOSelHk/spezxYMM5h0hMxoE9iJmac43khfcTffgT3g1725aaT8SXxihdeEFLpwZrN8q61JCyFkiVS6nlop6DXMawgqKe1fNivyQPoSeNksT1vI79xOUoQxL2eq3Q66WGNnKtMFkEuJi7rEE8kcW0guLk6NwhjNCaJ6vKGoOYsRPdSgySqoNhcBy2kUZORc84c3TFXFC0BmfWdEqLayq1Jg0mOQwPPSMJRJupJ+u82BdMiaFUbS8zIW/2U9YXvZIm97eNm2jXc7EXMb7oE/sYkRuyrYnMdtybIhubtuEV9ge9lRZesLCTue3mZX7qZDyJL/aST/ZL/vWNyXoufC90B3WqrEURpGNpEcNsW5k1oPf6XR50Addx9FxbV+ZVV1E0LXzZlqlDmV4WbjhLmZeHqi6YrL6uNj5DCAV+KbyJ/pzRqZ2G5MOD9ac/XfXzT+IOLRUyC6MLueTDVHOxp8HkRpV7SfaT8F+WChvDS87AZiY5DCki6tb2Vsc6Z1LJeDXrPC3sr8i9AsKHgG3sxclBoMNtxzwYN+fQZfrugQlsCMRWkPE3gGEHKNvRceesH+1HBX5NBbjn6cSv0fsh+2dV4Ifyf4oKfPmB8VdP6/Xn1xFOiMEx/dH9xSqQLw9/MWd/BUfnZ0f6P8b9/b7lCx+/VPB9qr+0/TH+/rJWuYM8O8w4eCZ8ZfC9cu+ZsC1x6GjnHv26zShY5lun80uDfGj/uq7i+07lfpo4TtyJ3A1f+7TPOZHzC+id4PMwuydf10/kQRW/Q6iBVOgrdgLmf+uHqf9vifG8ZtLv+mftJNc+/rrtyJwQLWO63/GwLY47i1m94I70Zph8Pt4z2Rdf19/NRW4ffe/5dZy7ll16S7/33nvOu+z3nF/burf0de1CcUfiqa8Lw00NE1bAr8FQXh8WP9i8p0aHqr0nfi/2u4/fhPG+/QQH5+iUWjCV7XT92RHeiSbenVxWcJJs5iDz7LWNh3FPj5uCjZd8Kw8JwvwQb9YuU7AIoPGh3s4ofBf33O4Zh9p6ra/Oy95jtK37ZluGYOcBy+rcmfYROmH0eLfHEDkO2eEyPw7bTcMCFM7xzVOY1oPyynDmJyL3jBBPjxnvaBvI7LOX872k7RfGMXqtAj8ygKNjjVjGsZ/xCRtZWVljm+vDbpZt2e7xl6f7aHbuQjSfH30RMHbltPN0Jx6ZyN6ReHi18KXnvXlodWcbXlD01bScksfKXiPxBcF267dfpbHG6UDBsw2/sOEOcfKA8Zb9yrrpaIgIAcLd11RnQ+UcinGNocu46JqHf3cY0MzebFlLthtKs3rcbJ6K4QE/HYrSYKeTjoHNANx4gJ1rbJGnmNums+5b+4SeOtx4erdhedJHJ8h+bH/kmpyD2DxrsFGLvHCNzZbPAMTu9XLRhYejuebCi2z0MrasK0+48wJCjEVLDHSqUSqSLVemO8gh/MQ2ecjbsPbvH/D2h5hEilB/uz3Xl7hj4Eac8Zv1vH560OXhof/J58SYuDbuRSeSY2BbieN6HboAQlL+wjJr9/CQl6/YuVwUm7Z0YZy1zVzvtDFGZ7qIKS9Cgoyvl6vG9dJIXEHmGFb2e/IhEJEdy8GZHJPLlvVlH9qlGgO+qAd8RWMjgr5i6CXzk3PqF91AR3NZA/2zhhu1yF/UPT0+8aD51j4jozR8pwtiK3KRz9x2Ol6ibLqnp4ZhFPz4jXyQ/J/yz49m/RBY8BMx5dHktMhDPJTOi60aUmqvZMnamnw6Jkuxb7vjnOyNrN0jsWdfWpJ98p6QzToN1goM73vwWrqCC/uxoMlq/8nhiZfE6WNzcV0oDX6V9cAeulyvUIz8VP5Zz+vDVZdPF10fLt3Xp6t416F//4+NvniZZ+SkXz7feJkqGTtZa1P/lHZh22DiK/Zu1Ce1WmFEIMGtktID2yqmg7ivDw/EdNX1U2nwMmjUoCa8hGIrzNQTmwsbWYOGBH/pkRwf+Rx+pGafHz/rF+afn556HePWtjgaNQa5bqzvY6PrkjXBVjrTj5ZZ6OOMuWJEmW/oTvQ23bgei9yvD0O8HSUQdR4X7he7L3dsMFmrCzzm2ttkXzyxR/M9cEW4yYcvGVtLpibXXI+sjyG1SE49XlxaCDAfrPkDa3R9eFDiEbaDRd/7jhhDH9R3jGqZ2JvUMveymYKSW3ijsIn92CzkgwsxjNaDh7+IB7GRPfLwcGHNLuy/oQux2EZqStznJ/t8gUlO2UO/PIr9I/3rv/6Dfv75qutl8VmSXHfEj21xULup2+2JtQ1YK9Y26/uYtf3MPC/xuXe8XCMlC/vcU+g0iPt6Td2h+8zbxHrtOFOj1CcoHEa+yD/o/cx4kWiumZm9xzjxLPIZo7DzAK4N2/rll1+I9bERmcRQNfA1VGWmwaIPBK10GUO2dyhtKf4W/pJnEJ+IsN5GAHAskP8o6uf/9rMuV6Ev7EnXqwGEKq7Vqfxl/mRtCR27u9/FZMQvMdWQ+jrjWqtR+IitpVGFTQOJEbbhRb7CDxa8BR0++8SycJOzimCrzLQ9S+zDMQZxXbBr5trlkFG3xXkKNRAHaBDjBIk1QACe23ZqduUau14HNAkxalAq4h+Xi6pKl+4NP7YD7Q0nBRKPyzvtOJ+zQT5l4oAe20buwr6+UNsxdn83Xvw+sTcneyHx2dYYlnc1pWVf2eoYChujBvGXahSyA1yUNrnfn6Bo5JN4X1Do5T79wH05+9nGKIqJLb6lfa6jhX7jusi+mVzjkQkm95vQxxjK/pnI5/6jKo7AWDJUyTagJ+6Cf71cmZv73n4t5r6ez5QgNmM/fnU02z0KL3XK95NTZrG3F3Ft1HBRv9yDnriWX9t80m171PVB+m//+Ek/5/NgN4ldqwTOOf1kj+Vf2Iq9Bvee5JgqkoKKeIJek9JzS8yLeF4TonXimfPVgW1xgPT+qmyYtls24xPxeI5/W98riurUXYrMfxw/KvAdFeCayWd24zvEf4j8qMCPClCBxafIW9j7Dd7+ei9h4A84cCvzKWBLz73dHzq29a0WkYDU+EKyf+nJOLTgW/o/+C8VyN6YFC/9iRfuX2d0xpG4gnw5Cmw/7xGbcb1BaODUL8Y2MgdiK3jJyi/DVyM2Z76mrFdENhrztzRI+7Hbsl96lxX0l7h8kQNGuOf0fw/H0lJqlpjPuvaYXL4W/3pH72vyH/Gs/Ozc0z+md8I757IVKI1v2Tb6INMTky/2Gdtu2Wd5scSsL2QFb+mT62Sie8aRfjYNJXS/djhMZHcdfiU4xl1LxrGjCAWRfQ/wvu2JHFibtnv02YMnTrOJ4z2EH930vwW2FV/RtavHrp129uG9xUexvJX7PeY28ViiU9ruO7+gZPb7YvV+mXxOcUWwzgvce8g8a59+HbL3/HO80IvcOT9red+LnMQJ0f2aZcAh26B6r+toO32fxPbCt816gYx37HzUW/fk79SPz7vu7BgS84mT/lZzEYzZq/nrueA1f2nCE0Fw6LSV/v5aCC8y0fWx33ofx7aSPw99GMdX6EFk/zz4C/XYxY0opzom7X4jaLvrqKN1DggvhGFJnMqls4V+j5PuIz+75OCYi3Awp8UpNVvc/3ad1bfMpvFwI/xg5315Di+wiR124syDzNAyDjIOuNvI9hdADRZ+147Jg6Rdvjnvn7ATmaxr5CNkO51y3uOPPTMvCZ7NGOhoiXOSI1RN9k0e7oS2qDGHZtfEh/SXHeHq1g9/hHk3dLQV5jE+u9Bs5CDY9HeA1Pq2M8T34qH9/pC+CdrpsaFXY2aHjm2ZNdbR8sDrGMr2Oew+U9vQq9HEnIh7kTxlgR6+jp5x9g46E+ZquVRf3ai0znXIOMRCNr2J6URoIdvsl8PGi73J3lsyD+qUFysgftxGpOylDIPs/TwAzANSGwmO0E8scsBYT9fhJ30TONmHQvpnCBWiR3eRI2KyLRfw6GsFU5AXEDwgR0mRty37JS/REnPyY9hH1sQ9ajUJ2ys6B2zLBz/7UbtDutX5t60IEMKanFqWHr19uFqWRHpqW/Gpo6UGSMvksyPGpKQbV+G3KLWv2h/sZo5Vpd6xNfEbrVH5nHi9fzpfDCW2PKjNvVrIZ3zjhcaNB7qGHzt5yB3bgW3Epore2LUt146iXwgZTNZm4wHwxEbbxN4el+QISOQfTMUH0z5sq0CL0G8UaDHBjJJPeqkk69Azdpb2RvYIxKc9MC50bo3kSUgtFv7k3lWWalxkl6oGcuzr8ytDm8QPzhdIPZJP6l5VuqCXsWiTRZkYz9y27GDIGkq7ce/ZbosXNw/4qY43f0mU/3ggWMgLadFiI/a6xyakZx1KgZS1UcvImATIWIkrNGFn14O6FlNr8tKQWd//NnK+XC76lBd3HVvJ1BJy566zYSfD2Fq9v4Z4v9G48mD88mDyHzJ1EHYMch9IHNGRZ8d0I85b9gAO1kw8JeFxMg82YlM3q4p1YA2cdXPxMmnolyfpf//7TZ8fFy+7NuUPIy3JyGQNlBZCepBh6rJDyn+XuW70KObzYlITxGTsF77ap62kEd21TNyLWk36jdotCT4H/WRoZGsHxOQXX4MXHF7Isg96jRiKhghnaQwr979JDZJzXj48Pd7YB2pEaPK2MvY2+iVDyj4pdC/oPsiDl+JTeoLPwXotpXxx6YgvtdYlL04Y3dhzN/KeFOH/Ze/fuyNJkixP7F5Rd0Rmdff0Y5bcszyHf5Df/7PxkDvDrgjATXV/V8zM4UAgIiOrsvo1obBrqipvEVUzd5gFMm+sAWwJuoihlB/LEAta+tRHNLvIe+saPL9MJeakFh+XvJDixd0oybb2ZnJYWrzZSSzJ49SJnhAzNhe1jTySWmupajRcEttY+Y7oxHbGhPCMzc3EQJ2mun/h5f4ztQsWNEwhmcNSfECY5LyAevFX12ng51/++e/0658+4W9T1VS/nCGPYgPY8TPxQYTYWNiK/Y1iB1PQceFB7XgZiDI2DFIvuGsJtuzq/HKt5RoX8sL+yAWkvdnGmjTCg2SbM+E3lUCZ2d734JyZYaJkm71wAVfm0Vms0wtytyNutW8J+8TDTGK8gxm0JSG/cS7JQwZPuR8Q44JvlwwYIodvFAoZg8E9b4zYAQLwkNC4ln55+kXX8UnXyxMco7tkQixsXa5XaKLuhjbA7sN+nXfqccoeGDUUwCYfdW6QsWHmZr5pcQ9Z8wZz0xMvZotaLmp1e3mBP1UaAJUlYqGfO0w8jxA+b9yn8hkV5DqInaz9YGOOkRhxY+xg60YgL/jZuJ9fRmmPkb2B+ejQ3Y/MTRRVFxlbOhouO6YqabCXikGFz56bMElNez0k3CVE5WQZC8CAEaIhN5jKNvuB2hCn7Z7L4uDEWRg9X9JOchisp0wQ3OOXLS437WUin8NG9oSOhggjK/Haxu/UJMAxSnapaihtkfgkieSCJa6/jXwBtCpkk2sED+y6xSxxvnaLBBe2Fj0oXcb9AAAQAElEQVTUPpiq14l7mm187jqRIWQyXLrxcjefRRs3yNAR00iuogLYmhhZ8IasAdPMtV7066/Wv/zLRb98kriKyU/dEKE3kKKT+2XuV622YlPUYSJPtthvQU5JM/YLP7sNIQMjRwgPsJECC6PBOcewgtB2xMfpS9jLnCBi8z0gG1rFD326QBAncS7Wjg4bMP+io9DakTOTn8fPCvyswM8K/KzA37oCuXFz+/9bu/kx+3zQ/JjgT6l/swqwQT5clj84gBU/4I8ymy8lH9lKLsFHPL7P8CVm/yKUUM6YHvuP9P5Xop21uOdMoR7rmXFw539r8E7vW2LfortYLY47n2+kP+QXhULW3pXLpXNuh8YvJMjE1iPyRXeHxPddfkHQG6DCgX5sgOhC6CPjE014OBn/5zQyEjb0QQsT2Jb9ilMy+/1cm/R3euoMzvn7/lH2Pe9xHrn4eKQ9jl3E9ICT13r4P/vQI5v+W4if4D2ftO+5f83b/b+nn3MbvoW+/iZt9S9cr/eO905W1yC/Fr/nZL46LkKkr0aoASEzF3hL10OzI5X9uJqa2r1Hb9ZdrGXOU+KaiR3Crs2Ag3Dv90Kmv/tYsdl4VbX3HNIXMQcnN/5mTifhXR97E3vvyEyXMEUv+g8S1N4i4/oe32/0H+u3W/je2d9jwjv53FvIcQGIfdhuv/bZp0bn2IK5Lx18MRUt+iv9Axj2cY+bWq2AmxWdghY4TnmAUtSje2wXsA8Hh0y6RayPCC0ITQfP/rZeZL8G8tEBZx7vZTDNfTZcybbyk1jbp9jrEaDvNW1+JuYUXncfnnaLYS3ZbkjuQz/YbOSR3c+S7a+gx/bAfyR/a2y/2otM1iZ9kLoHGdu7XNeEepz08ILM17HwdvZVhfwGdvYkpAU4MIO5Y8J81zOjVxqT+7GiwGzSBwz7wOzel2XvCMF2ujsmDxCbctC7g9Br3Ttf6Et9CrPBVAhpb2dkicWGznFnZ9xi3knESYL7JkExOrlm9gd9PPTM9QLdiTuIPfQzp+sjJjJIjIHtTL+CndpiDM7uZ/aenqzJxkPMCWApto2JUXwXGUMDhN46hzPb0Et50Hu5XDVqKHoyiqLRLWrJiPT4HGIw0V2dD/OMG9pjOOg2ihyI76YIN34nDzZTEzTbXpjJNX34tzzsxt8g1v4rm6NWb2LC1m7XuhwPTmOzdanBTAwIxO6FFxsXXk5dkMt3Msi4Sv0YJW58Rf78y52MUe/YFrZWZADS6BXwHbJ4cHzUHjuREcToTOaPNRJ77jDTtkVLTskxMbpKomZ2KXHbRm4qMY+C5pJBbMQ+bD220CbxRjf2wksMGy/aMo4d26qBHVkMGe8+smdSP0LWhT1Q+PNRd9F2HQbH0b5YxysvTqpGx2hbNYYG0NnWPkhc9p7DqPTx753J2drjmDw0T80Ga2Xk4ucGbZJ0MW/ED7EJneRXPOlevEzLfkoe0Qkmi5i9NkkqOP8zn09PV/3yy6/kORR68t7IJaHGvmgTXTpV++JROzZikzD6BQTivDQQ+tKfv2z6///rc7/4tMiNvfZEDfMQPgLJR2mWTA6jkKmh8pB4sQFVUkWUFweQ4oRgXnhJkD25WFOmyAiZyQuUqZfnjX23mO+cgb3soyu5XS8XXViX69OTsj6Z25ZtDdYm8/z1XpW6xZ0ZPUUHVGUm/Gx6fn5h18LMgb4ND5fJaVKT1NdZ1yqdtVvQ2bjHfGVInLrXq7CRPaZlcpjEeNGnT0OjRuu4+RWPb2DjG8piBeJbWtgGPd80qZPLykvTJcO2IGmR4Ilea+LbePGc3PKSFjNYlWwrOdjoam/xc3tZ/Z+4/vL8TD2eqQvXO1+3swcm+2RiL34mfto++/Xew2O6G5Pbfo0h+/SxVJ6SbxJ5wNJ/+/urni5FbTZyWuqXXsOaBJo8EuNAMKix27LdNsOzS7ZF4mLQuBHEyRMtdrJ2kvFfiK7uawylJafsvdQo45Ynl0W+WJad80I0sBIL6WOHKCGF7Y6jJEVW3UInMOQQgp6ahbHTMxJUKXsBIcVf4njhRb/bnvsfqfzCG7Ds7ZeXZ33+8kXPXCux+OsvV/2P//Gl/0HGM9fIC+vMx4nSktrT01CxR25Nv1FRKfltCGUNKZOaGIUAo8ndsq68CL1eLhqjdlys5Bz95JFYNzbFDVu5djOPCdtChc+pkhjraLFLSfu62HhZm3l8x2ZwiEFa7YdQGAsTRIOdG35u6DGEpm6JY5JI1jb8l5dt12Xd5hY7sSLk3fs4PlOP1EZHi73Q85ISF2qnd56Z73YSI2a1EcMLnzETQlVR39pzFaIzWF1j2G3q1kXWsd+qY1nEnHv3DYd5wT1jWI4F4kc/ysyK4GyLg5m0Ue8XXqhnn0pu34NkbJPfTS/ZF9gW7aQz7MPGTnRMDPTr9EEO5zikjM/cWpFT1jb0XOepqMsqoLPFtiXbAPvwbMYSc1OH1dBjs5pnU8PI0tsWB3jR5bLpX/77lbFoU4mJgY70mh7Z0AIf+hmfWAgHKW/iPulnH/1Gxyv12Gdv5gH5YFtHM+MTkvWXtNTz1OvYjuDSvccp976P3o51r82jTD1O/i3HfQOnLt/q/y1j+Ut8fSvuk/6bNvmg1/fwmwZ+UOD08YPi3xPjO6X+6A3z9mKS3s/3m430rf69/Pv5t/ROuv7Kdtr5Vv9Xmv+p/jeuwGLhHvHe3cn7Ufp7uce5bfZ38HoVnfZ/f//ta+LR1qt/M3xAPkGg8Nn3zWuL0iDx/SMywXup0IL39N87dz50v4Pfa+9r+Yea6Ovx6f+93m/RT34+xN+Aony0PqHFh20VsC3b+q0WvffIlyC+4io4P4/e9Fr8/Jblt/zEFDxSH/2G/j7PxEEyCuK/ZcifbyIqfsk3gAn5vB7SB5CUnl/C+PYSu6GIPdv7FZoMBYQXpN5CZ/F5t8fFF0qcrtAaXC+oqKwTmNOuF8Zfh8TwiFjLvPtFvQ9k/j3ssX8tH3ryt0341tnq3fykn/2iHnmgYg/0BuRqhL5j95W1CuInQOjN0blQMNvY2f3Ht2inPJa4lyyWF0F+NVcDAY7C7V1emQwtp2edMBffj4iFBrykcPIyDlQwQGwsYhIO0gdTu82FyCmnTv2gFxOXTE3aB/GlV+QZ1w/C2YfI5uj6ZHAg88DEeKLt4yj04BD9qut6IvcV4yDEXob2EXAmIHqNxJXkHwGfgquRMUgMAcM+Mg5s7DoBnJCaBFlp2N2vw0y+gegHsKNL14dtbJU432NZuAkiYMNxZQhYrzvP7+aR2Wkw2Hez4dYNHUUYi0CD0D8CIvfDjl5wJymk4KSc48VgIZp/k/+ICT3YZHZ/QBzsgRUg3//5KfroBpPxidMHF5DEU5B8304Jg+QQnDIZB5kviseRYdcgAxvDGbxDQTexLRHXO16mu61XXvbDe7ScpcTfkrEJelwwInDg1D2mMvzgnJ/+0t9p2b9MdrmSuU6lggJWYMaS906Sybu9a298bhDcWZPQYn+Xt2yH1FhCN7bxsehPTPzwHEUzdqCfvZALTjnBCxaL2EBe2KQ6xDSVZueMJxN7hoeO6G3L3tGs+ymy1f7jW8gGjn/GtlUH9NCS51sYrmVhj5wK/UDM88xpES9bjVhNyPgjj8yFRvfoCKwFm5NtccC20uIrfWSCrgE20mceGJ8+cretxE0nbtn4ZSdit/cJvdJg2oZfsi1LDUKQnRlzettfzXW0xBUc0292cblYpgYOMk+9F3UJTbJ0YMGXSiuAn4eH4UUuELSV3JGbYKHH80WdEM022oIz+Q6011SLXoJmwT7+wovcoVvwYow+R3LqB2xrv99NXmru2OfhRS4PHUc/9BvYDGIpHOzFId8OaxieVS6lmR6XysPGPHQ8EZ6MHgXIA8n4MIT4oOOwMg5sK23joeUzD6Lzn/ULbmy2IDy1DNcdteqHmtTNMnFc5N4rVpq99+fYtuwd8RV6YO+0jIN8V8h33/xnLRPrZCNTnd5rey98lWrUbi9KILUNujyGcNh1WQ3TPyCyk5tE+kUO2euLArIk7avpk7oFMDLHavvO/3/u+fasjXVMrBBl4jljF3YxAnn3OWyVpAsXzajSOF4GWoMcSup+IFM8FH1SueTUl5cEk4fRiWmyEXGnGw/Abzzsty2pJA+CZD0yJo91Byxbqd9GPIt9mByC0CZGqwb+DbBDXKJWo2mll+cbn4Fc39hYiYceFQk7bL+Oj3eUXAel/qF2+auefK+Kj6CqsG0Ju+e4yLUkDWe/WFZm0kaeebh9Y+9lz815k20N4hljKG2Peyq2dgwNXk7aVngrBUJwEtjqMYtHFpPAjY14ozwKcp1Mq8ciPowq/7/mjBcf3tO9svIoaRirHGup+Bkaupzx26iOA6W0KjO3JCt7OA/zX1i3PNgPRHwDm4WubRk15yT1+i8C5JLTl8/EMPmuDbTol7RRp9jc2APJebCXRmJEV16ye6Ckz6XT6xjZjf0j4ratyGevvvACsOOR5LKePl2apyV9+fOm//E/P+u2WaNKljSJKxCF85QWcmWrKmuJjEuDF32mT4zxkWvkhf33Z3w937Z+qbxkYUpLYmRt8BPrCrEpBWOpyItDZjqGVORHKNTe+tPTVb9cn3ixeOn4bl9e9PIZcM18odZ/5kXvDbvX60VP/eL4oooyXleckUDsjVEq1iK+11qd0xdeslBe5ToLEl9ivc2lGwvz+fMXhT6xn/mt1yS6JdtcE4vYLurrnfmo0AVP5GARgjgrbbFQ22kH2wkAkrJf2La8qH0BW++Fz+yH/L+Jby/Ujz1BuJqsa+Qnpxv1ja0N2m4fv6z5IMe2S323+EJuorwSRQ1NAso6dX7UZuMC39ijiCuYBBr+cvVfhG/o4gI9UomjkgYLdGUvFrler0OFTnIr6gxZn56oP37z16I3Yp1GoA/qj45t2Vb0zbzGYB4roi3N1B69xGMjC3VLEEIGYmJXDV2vT8RyRV7ER50EzOc+MqnVC/tkkuMih4KX/ZvrRtiERJmsJB3bude+sJ+e0dlYYzsxDY26gKtsg9JIgkZtN0Bk+7H47oUrZVajdKEu+c/DX6nF5Yoe18rTNXaGTB7loZXCxI6S8+w8bmzGjXWLrdy3NvbJkshPIi1NJrmOk5OxJBfXVPFZMcFNXxI/+jGb8fOX0G7ISPYrRMt8YXSx6Jjlo2witxEXTDza1hjUVFJZXIuFjaHooNL744VaoSE6feY6fMn1xH39xvrvtUdHBzxUwOzTYv1E4/IVKatjuNdDyr4Re0MENqEn397HzLOGYRUnF3XBTo7IpM/aZ3yjDpNAV3RghBbEDtNWzLwHEGLvwotyhgo9aH38TwqfuWVVYjf7DHriy3plrXDF+jiV04K/UduNa2KNpeyF9pM5ElOL86Le8FITS7Fb5NRySlsdR48o0AIZ25a9g/Qpx+I+NEAx3rHwLSWWoit8MXb6orbSC/lM+IqdMTSyr0XjvsuZjASZ5QAAEABJREFUI/bZqx6s2YU5B7J1gFkftundcbqMf6myvi7oYs/c9Osn6X/7v/+9cLPnu0SdpEUM7W5DdB5YS+ZHoIBtdeP6ElhYR4181Og0SzrF0n8EHc1LR4zGEkDY3n3Yxo51tkUs51jZCDh+5cJhkr2UGCbjPY1FXAF86oEThR9MLe62akQ+iE4Q/g4jZW3Eud970SEOUsTgz+NnBX60AmygHxX9KfezAj8r8G9Ugd9zXX4kywfNv1GkP938O1egl58P/3zJ+KNCefOl5ncYzZe1r0BsJ+13mHor2km+Jf1nnGWNgv9osRdfav+SmKJW3GvSB7HReweaPkB4wZ0XhQfYlvuXAkM9wfA3j8geQhkGx/RHuuzPyJ1/nZFxEHqQ8UdYfA3/iP6eFrl1/GIm6T37Prct2/f5yrWD3t7fyd8drJafb2Rsy1kouemY7f43Tw/Xnb3rfqRz2jv7j2Te0mIr2Km5JoKPYo9E7Iaf8UdIaI/QsS62ZX/716LYjT3b6b7CQiA47T0KpDSw+xfUR3rGq9eAVafP/ES8BOf8W330k2/snzIJ8RUlH3mFdsqc8umD0IlCi0mQ+ffg3iPfk/iYd+rZe3Z77HjG76vGznudv45Sy9dZRq+UmEyuoSSHIBJB80qK/4Yt+y300KKb2B5Ix5BfqIk1vMiceJwfgt3Z8SF8Fch4h9612ImNEyc78+RjW6NKRa+HFn4QmZAJjc5gP2yr6nWuo/UDKB5AxG9IiPFMYvVDv37YhqFTi2HvC9t3W/Zeh+gH+k6zvedOHP6WXJzAO/mJ2chDuh+22054J+7MY2D6gO5+7PGdFdrJtuViTYBkqaGjkRu3xYSUOglebJzIfPIwMPOMYznj3P8XsqHZlh2om824R1KvF8bTH6SWLfJF7CRxZ+K6YI1s4kE+PiYPjoKMI5g+CO3Gg9L0oZezVyrDRseGjZ5wMnybmOiZsr4TnNFLloBlW92Wmk9E3RMcBzNsxn+DWNPDQBit6BDvAqlXLBl/eSiZPrKJ14aDnYk+WjI/6d8CKnIFDKN7xunjLz4gt9/YzTh9bOaB6iQGAkd0j7n5nCJDJ9tyAe8IfZ3xHDTbEb2vXyaWlaPlsS5aj8nn7CHJtmJ/9F9NDUGQJdluEBXhcUbvMKOCd+FB6uAB8SSWrO8ij9Rv8PSzashVjay3tbeNh/wZZd4xMEmf/ZYH6gEkha+cWScdLXI99c7tOZ9N0bWtGkMD2IzLcmB6l2Jq1JAYJF47dCut7TDo/p4jPJxN7MPaD0gD+2OYFzIDX9V12ZksL7qxYVvGd8ZB+LGzbbcMKeHSpFapWV5wbEdNwoz8pJ6hZbxamkDow7clmxOkhVxkREtvQ2eczi4ZXK4X4hyy4XHA7vGogl5iwmHl53AhMlGNusM2NA56u3ThxUH6xHnGP5PPkUfWPXXS0WxrVGmwX5S2P/3FDfcOngznheBGLrGxYSci2VvCbefftJ7AQoc6R+52e9GooaqS8GHvPEqjhU7sWeZB/I2XAM88aJ48kOalAPfPP39+hiYllOgvRUt7yxBbxTrfYeHHsq2NgLM+gQ49QjpGUJhMIFkSsfGSIOvD5PWwxBYR5tQnBgVhjGJvFTU2L4EFy7w0zcvSZz3zsjn1Tj+p1xgDuaxv9qFeG7ZGlQpbkzp0vPS5z+Xl+MYLq4W+ZKUlNkqCrauuvLyb7Pm80PyCv+xRzOmCLbsQxy62Q8s0aU5sYf6eP0J9ZJ/0OiKU+uZeF5qUeMEsrgMrl8WWtwCpu9y6tuEtXgQzZZE2PtNuiRsZ2xqszdPT0PXpSYn/xudL9sOGscRiD1UNSRbiQihHxxhbRQ55iX655IVPfE2FTqgtJ5ptVVCmLkOXq3ShPpe85BwFTfrlSfqXf/hFF2q2PX/Rwvki3sK+bWKohm2JQ/RjlBLzvpboLJLSa8vvbxM7oayu7Wobhc3ANmYqbHo3T7TtuP5iO3LlkqGvtsUIva4TcpG90WeNI3+lDgPUGNT0qvz1feIcNYRar0VRh9i193pFP7oDnU+fPlGPS7wp++uSe0RmD6mZeCR3TR/ISluszKKGHNRGwoUWudtmIrVfWWlUo+NJDl8+f+H6mNrYPzfyCS14LOmuJbSt0FPfRU0Wk4XfxP/0dNG4WIc77S1zahgicok5OnmB/vx803P+orlfBL/gf3Zeg1ok1kKnSnJZBSa5vPAG+MYb4EBHs63rlevuCV/IR47QiHO1hA39DnV8okXu5XmS+wsztvdh//nLxn3iRVnniaHgmRfV51/+RriwV8PEJcnqNlOLgNliETbifCKu5LKwnXvIra+tiYTQrT3uQyZ+7jYI3WXZqfdS/uFT9vrCPqRD3xqDhKWWq6ruEencI6t7c4/sQmdwDQYXmZ/Edsou4l4YsOEADGlRg9DawHEK6xjK3mXtvY9s4efkv+lNnbEfmdBRQX8pL7xdm8Zl6n/n5e+vv7jvW86e4V6w+IyTmK2chZEDdDkMzzbDgI4jPl4B4d3R4gct4xOUXefYdu/JWG1w2vkMlHb2Gb/FtzhzTb3Gte+Ft5q/PXvVX9j6Wr6+Jv0ghWIr+EHxN2LfyviN0H/gyX/2+P/K0hYXV+OvtPNT/WcF/r0rYJub+Cve3jDXnfej9Pdy7/OzX33Zfs/+zvw7sutQO/tj+rP7WYGPKmCzl0CBj/jZRic+4p80GzvHxH4dhxT97o8vcYvvCrk2bB/XlOhBMQ9CTx9kfAAJSdbvausv/1rzu/z8AcKpySNsy35FMQ5+vyujEtD9wBEfwXvRx9gytn2P75SdK18uAb+8RCZgqMmah/cIRKHzvZwNMic6ECJ/2vq36u0jjzr6c370ZxyJ7REn/ez98AvMIh9jTyY/JTe+wEN7lbVsn1NF/j55GNiWVbKHPmrRS0zz+IUrY35XiFNF044uI3+k/UpzYmW6yxej/Wj7/L4Rm237WCM6BbuUZO8O7JJji+lCadfnl7DYYJ0fdUTLfHGaD7WB/LuPMg7Rav8mhoZkuxG+mxaeusXvSowPcREKe/JYL3gRXBB3UNaWZS3hzaPmkdl/ka4MvwmX3/AITaGlRifDiOxxWnbJ6Dz+YjzX6vhe5ZHxjpOW3pzsnKWj6/UiFfo9fqMHV+ZHtEVOCwHbSj5jlEYNiQep4j4aHpM+TFxBTzglhwb6i/0K6Xcdpy3bKiCabc4c+Bb3D9uyd0jsqfgK5rku68gtPQuFDOIKYCgUPTa/TkgdkV3vMU/MI/SqmdhsY/PVPwJ63AuZ277noXdt4WyXzzp87fOd+H269mB6njiCnnCy95hst18rNVnK/TZqAaTfPtC3TX4C5Jg9LvXYdgaqgo7ByTV7IjTRbN9l7Q/GyCSPV0BAjvNef2ye1U7sEMMCS72/4DOROb3aWEockERYjUncPYBg4m3gx3brhh/96AiKnX1unc22bJ9TtT52QlixzcB+5TNFfr8OF+vbvkMELcXJtqqQERPpHjNkLfIy9GLSecPPYYfqXtPQI5eHgmf8tpW2yPPsF9dKxifCi97iCrAtmxjSl08RLWJu3CkPg1exO9FmD2AvdjdeENwZ54BFDC9xKvrA+NsxZOoQ0fBtK3UZPLxea/EQbxFP6jMZbwBjGHGpW8uwBpMXQtEPMfZsRypTTfIJr++dlmLftmw3P13bwR9H+2vGRycE8vA6yEPuILp3sHZRI2o5P0ecyjhgb2FCZzv1Et9Ct3sEmn4ITeahJ+4aqZd3Dl38hJ84EtNivQf36eQEW7jUmdDKA3rWJ7bDeK0TsyqNAmMPmJKyoqIt2W4w+eAgggV5LWTQxzezfkGXmCc+05v15tbcD8UR5Bg7hD9ijo4Z29beoCv7ivBRTMxrbSr4eCQ2zvhkoEWwyf/GC6jJS6rIxsainqEXeeUB/2XwgoH6ZZ69YGMfG2d8kYneHUvKfo69ILbSh493Hqrfem+FNgnEtmyAP1QjtgMf69iDq8dSDfIvIy9gTuQpKbG88LIgfWQxq/QT/fSISIiLz+HLeNIYV2pSsgNLsjpOaqY0ahu9RuYqlYcG/oVscMY6qjTqosXD8mBj7fJZby9deDGlNPJL7iKPhvYXaYk39Q/5gu3YkQciiSkaS1UD0pBG9fgF+//n//ysz7w/mTbkAd3UYHUOsSmabXGkFJrsgWDhKFZtIzFkXWVfxFZgLi0Gt97rPVXLT3cPVxM7mGibkRjDQkXJO8RYJW2xhZSTqc1EIfsr+8R2x7gQsPcabHk5g0zswVYjkxjEt1iLnvapPSAzGs1DpqIE39rjYaj95cZU/pSM2xwvl6Y2Xg5tvGzrGLNf2Psre594EicXoM65tGRbRf2fnq68NBqNjG1rb4YvFXUIqVyqoqbssyUaRLu0kWP2xUo4O1mpXeJe5LcQ3hIHvW1xqMoqBpCor9pGai1ZUvwM2Wasvr8/5z9HzIu62KqSkj8VVp4tL/aK8H3hJXD2B8uoX67Wf//Hi/5f/49/0K8DG3/+IlGfIWthxLZsa2+hzZ5HPyicjIG0q+lmvkSu1PT55YVS8rlD4W8EHXtB9BZFsI1OUYNxv0Zu6CXf+Ksy/AdATG3tg8Y8tvJyTjpo8Fgy/LLOWWOLlriXTIxVQ1VUhNzyjwQ2ZCbX0mKe8fPxQvTP1OEGb6EdGB0bXdZUKqg56POdOkOACfbXC1s+GmKtlozOoD6x/wjJMryqiyzsKM16un7SLh/9YHLfX6yF5AIWY7PWEiVV1dB5f4n/IPSt99GEb+xV9zrbkgZ65poXvhc5pAb5RylFzQs/EY2dPWbjc0JamqxbYEtG0MiPQT1hw1KuadGsGEEPusnQmepo+N/YYxt1rxqyB4xdYLF4i2tB6Bf2y4bHsZYyyueQjd0lQRJDVYWDzNGJNbKLus1G1jWfRdkrNUonbKMkhT7Zo2q/sZ18wrv0GkbItuzYvEHbZDvk1pUIpmeCrm62GbvHi0KuFAe5xNzEPi1yWNhYyCb/+D7m8CfCK2j9BUXaLUpjDNlWWufHXk0ekZ/xhV54j7Bjf+Jvas2lyAZDz/qU/+zzP/3K/hPVU98vSu7UqvV2S2yr1o8vY6MgI3WcGbGXmHz3SGjxO6l57GwY3WntjrjoSbcwh2udOGVy34b1TR9mnU7mqUPpZRuwttRnrdljO7Rg9xm9xJb+x2FEX5GaQPgbH/jjM093/Ig7dH5E7A+Rwdc9th8Z/4hT7PyI2F8k07uKXZf+LzLwBykRwh9k6aeZnxX4WYG/tALnvebsf8vOo9zj+Lf07vxc+CfuxJ+Df4cKnKvw2H8rjN/6snC3wZ7I98vGt4x9h57P0tbFznfEvsP6ixW/Y/Mn69+2Ah+vYfbYPY5MHnFniC+8buhskTvHH/W/xX+n89X+RP+71wf8fDF/Z+Yvm/o7avhJHPdfBr4litwfFs+3fCiBno4e+nzvPPFON1I76XW0zyV+f1E3T+UhVx448quM/siWup32/MOl9E8AABAASURBVPDL1Un7Zk+4HF3S3L/yn2reof695eTxqygymb1aip8Tr9R/21H8Z9/sv2DzwJpfeBNBaDvUv6xylu0GiUREk6LdeOCXfz1+42FqbESnmT9w8r3OfpWmRJjtufnt+EQTfvP0YOed7GtcrAQ+3rGZQox69icJZgixj+jm4cpLHjzy8Gwj5/xS38x3p8g23tHvUwzjiXL2ucmR78FxshE6xt/qonPiWzJ6YNiWveOBfAx9j+es/cHobrEnPqI3k5ONPj0OOPwAMVY393k/Je599Btn7NqPmm/lU8HYCsKZPPTIA76Nhy3pmx8GNgrYJh6HQr4cyCev6N9Y030f7w+/QtsF93Pk9tF+tn23Fdlg57yenWGfpP1B7I1raenc0927sLODATtvaSZ+HnZlz93tEoBrSCD3mZg+0Xkf8hO50Dvfcj84HbzYqooPa/BQLS8oLperzgeNemjxN6nLhr0XHlQvxmEv7L4HyaSIOxCyTQoAvz4BDVYfodUoxX+DGPJXTdfrRZfrtelP1yce0D3p2jxovOi98nJp0JscKhj4sNpXfx4TW2Ke6dmrOhsyHTPze8/YduvS0ReU81jnoPv2RR5nza7XqwoljuazWN3HdgY2dolvJF5qPkYh/2q/5Sz5/HHGAQOM5XNj8Rm3uAelVphT2mQNsj+fNx6880BxAzfwfHtRXkDk5cAk78J39Po/1Qc/9Dzsv2UdecAaW7bFkSHLt7TBi1yQv85byMXOlTVJ3U34Rb0vFytrZAgb+zPyz1+e9aX/wuqLQmujH55W+6qKbyO78dD6do/9+eW551FNrolp61xvqYpEwLZ1NtuQ3DZTUxOTxENP7TSJ7wnUrHtquc2bJnlFNn32dsbpk2sgPKW/kPfTE3vwwJU1D0YN2VZk7KMnH9HaFp9/qQlTXS4XXT89qdiz+/6cWN/3ltGpU9/Cpjq2vNTd12lBs0aRzxJ12bpekmX7nvNGPqJRWS3WPjXLX7u95POJWBLTog6oKNecZO0NKro36ht/qXPq0EAvdm5c+8HGHlqpI9fVGEOX69D16UJfit0b8vFnGR9DqduF3IPBC7jgkr/EzN5plC7UJNfHJbZAZGuMzneMnX99etL45ZOKfnPpX5+feZm+eGc39YUXbp9fPusLtOy9RWyipc4zVbZkahe7T9djHa8XFTQ41JoXG8SbNY1MfBqdtsO1t+csZb6xz2dqCz7z2f+FffrM5wTvdcR7HUFmfRZxbS2fdf2UuPFlY1TYATmPcZFdml3TJt5P+T57fRq6dpxWv9AcUt3/U61Z91jZEcWnT0O//PKkXz590ifq9Il5lZV9sRFgx078i7WeYONNKDuJCnFtcF4uHJj1KHDVGFdZpYIsWnqWRalPcQ0Vb1dTQ1tqIMdSNx+SKIDSRyb3nH/918/Eom6x8/R00adPF2L+RP/UeqIRGjWRjD07FoQtQIzhZVTkFbuJYYksjr37hftPln9wf6qaqtpYjxuhTLUpmC/sk9vzF1k3fXqS/o///vf6E3tyY+8+82J8Y3/fek1WXIGFvohpdn/hc2jHBftHfEjl2Ahwcq1knP2CKeU74pcvL9wXn5U6pPaJ/0KxrtcreV+wu3RDz7ZqDLmKbNUtMo/3oOsTtYKf6zP3l/iZxNtzcvtCDXLviLJtVWo1at9LzJNVZG/ke3uZXEdT220RAz65aF6ebz2Xitiu0NlrosEz3UhtR+q5VNizQ41+LIu6Cr2hUUO2dTbbqjGIY3BfuKpKjK+ML7o+WbCUlnyCG/vzhf1646Iy8V+4fxS+r9wjPn26Shaxie9GS8mXpVWaXel0I78N/dhqAqcq4/PCuj/xneKKX+Igrj1yBDgiv7Jw7I9ch3YcwTjunU/slaenUsiYZ1+Qe9iift0fJ9SOUXd7fDvRtqqK68zkPRgPDfJLjpfOb+gT18aVe8DgPkmWMrEvjHAom8OYCspFLKwRjGf22d/93Sdlb0FUjdJlXDRqyPxMAs6eyR4c8K7XJ2TgWLS9Cou6x34DaliYpp63Rmodfduyd9+I9WGHZlWVLteLEkdkFvWM3+z/IOPdhrrZpo5TE0eLa8joHwztY/e07XLdjDHwYdaf2mN7oXfGK1l2ibNsq4BkalYSfWTXemHfSf/8L7/oT383dLaIuqxAvd6LsYQ7cikN1kjEtk4FnPYewbRt2TvubAYdGqfdr46YYyFA4M2x8KquQ9cCXuult/DG4C887JIbGDpsENZDPAfxO51t2Tt2MdPtKEYfHhP+G8gk+YD3/O/NP/TwlphA+Gw63uYLX+B7Nv9I3ttQ/qLZ743/9zi5y/IBngdn9/nPwc8K/KzAX1WBvlFzRz1727Jf8VcZ/6uUjfYjmOqcZ5wPogeE1R81oYX/HqE/IPLBe7Hvzh/0vyv3vw7TxxePs1988X3Eb1XiW/vupH/U50vGxloHfL/XRzg/KvKZavY3305kYksfvF/6XlmIsfU+5vDe0zJPbOkTT5B48p0hNKk/ERmePcOmOQMQq0v9RQySEeOyYy5g9Ty0A0kh/na6ddZY/87tjMMf7IOElpjTf4STl9qdCO0RH+l9TKNQXd+z/1jq91Bt1uEd3seWuHebp9/0rA/EBURdHhH54NyDRqbwETBU7G8sdvrAdu+H8G3swnvkRyZrcPJtC4W2E56OluvhGKrjOif0kfsWYH/3yLoLlwurK7/U5BrDgSHaqYWU+IIYsuEAObMHcOEtLh7SQ37PczFZayp4kDyGMYDcjH3JNqgdBf3US+KBaOkDhudhZBsuSPwynDiIfx2+IT4cMMhzJ2S8j/qMnvIvagMZUkDHQWgKZHSAbeYgvnss5l9DR8t+WUc+Js6g0As74/QnFnFnbDud0gUHmblB8tzretJlxPklUQHD0LNm6/Db9PCK2kb2kKH78CDNM93ucx8O7nS0MlZ+cWYNB/NBEEHTmZ9HkUBwzu8xHQT7CAj9HOrTwnRyTL/xEI+7M7mklqLZ5HGspZG3WP+sXdaRsQ31gI7W9cj+zhzZKqL1YHbK7ja6djmFU+b8Iwe6+FXDHyoQjuydt7C/kg/1Wxm3RvLdyHvra8bvfEeuxcibqjBEnt80Fw9P3oCHkzM2AUL3I/q2O4auxcGPbBB+hO1d5nFs7zT7tQ8/OnmociLzR0TmR2CXDJT6sTanDu4UZB4fsZ1xUEd9QgvyoCm9bXQckUbSnKx7U5oHGSIHclLsfA+oyKjYlm1G+xFfGaU/kbkUmcUacr/IWuEolFbtk2hWMYa1P/hkAEX2hXiyJ/Xa4C32tdmrVklqa0prv9lD5NfjFZ9wsK1CDqyAeT53MC7zZMkDO6EjGg1u3Toho4c9NiLX/mpk3KbhEQpaHx1WfsJBLF2jqppeEMO3i9CGLOjQ4krdinPAZwLOOp9mUkv6zCmnsnez1nl43n0eRIPJ9YSBPmw8vUGp8Gvv9EPo3uFOgUNBJmOejSftRuY7qzSo3+JmeFx9yliEPZUfiVCVGnFb7PHUUmq7MMCVDW2RuwD3sKXdL47z4HLwoHGynghRd2SIRbRxxH72LnRxlJos8k5NGgS6ACqyrchVjX1s5gfCr6wLdvICYaN+27px59iIZ/b9NrqRk6w0QpWiL+8/LiVm20qOG3GkT+6CNqqUmk/iVIjAHjKYfc9aQkxJtF82EYuwtPOIg/EKkI1cvmsLH/FWyMbupFYT+5M+aSePc6x3LfSJkIl7YXB1HLEWILzMtUgGPMRf+Awm/sYlMZuH+AOhku3upXwOL3SIFbuDfWFdNG/Y4aF3Yl3af2Qp/CopyBwWdqTUMAhtkktyCMM2Iuhj2zZ61VjHfLfn3e4opSEt2xL1WfS22UqT9QToKW8MESwZkaAkxkFe0Ez2gQ3NkhroU9u82Dj92pY7CX3V4uLGhbPhp+oie6/FRj02XgiK9YySjQ2QcewuBvF/o/Z5ITYxVPi4UNOJ/+DGC7cXXn5ut5uigwW0Bj5EnSY0poKK3cFLSy4lXXiRERTXq9r3VOxiXrFpW/FR9BwxIOPXpgaRX5C8sL14kbbp8+dNz6zvjfyifyO2cdnzlCUDFTWTtDARX2bOgT+I54HdxBAMmHu8kzy+qJhf2HMbPmIk/yDiRu1ewC254+MF/c/U6uVlE6XlhdoNXYwTQFWxV/M5Uh1P1wodyYRmXkJc8THE1iamJbaciLb1k9P1av36y0V/4sXuhfpdrxfkI4LTvqkhncDNS2wv7BV1FnHAVynNnJxhD6wX9pWGRHhS6sp6rIOn6FhtwzZxEBNBzVyDuSORYMYoKjazN24UgG3Gy6EJNlhTpK3cSy7XobyAyjUVvb1+W+vK8TPwVcQ9Wud2e9bL80vbeXleUuJpcC1v5iXqF67xJdv69IvRKcZqiLaoxWKtKAU8QV8arKGxMW9iPGSSdw09k9eX24vkF/3Tf/tVf/frFZ6wP9lXN91Iarc3uY8wz3qzULkuQ4+PILUjImolLZfEOo1h2aNtZR21pIk/w4+uHtqF/XW57L4nezj/MGwevrf0yNrmLNXRi95QFoZta/CSr7roCouTFD92pAD+M29mB2z45EWt1oSv0tnszJdm86DO5OGOHzPKmsZVlUWaulDLp+sF09iboqEfQUZiaFuJrehHWWOUakiFy9Tpyh6Bpcc2yWtSr5ftpslnYfaS0fv0pysvRq+tG/mFzBf2C8tOPkuFzPVair21pib1TL/S916XjOPqOKzR/ZCVegXkzUaJTvssieVR8TIYEU1scgmITp7Ic93nfsBIM3rQNl6mb9Qu9ZvEF1ncs5+mxijMWHu8m4rp5SLuEVbZsoFiTYx3KHHjbKEUTIxt2KVDp1qu9wuERd1E220JHvbK+CldcLTzU5ebhGz7NwGwBxb62W8zCcIVtGBlDLCk5nP/sKsphW3bjCX77ItxSTI1WWDTjWtnEvOiGOuexwZvUot1gDExuEr2bguGijEHvmfL62iY6VHsTvQmcW30TeQ0xrjXWyLHNUi5sC396dcLL3//pF+frFzDlCKuZPS4HUKb7VfUHSWFkc+Q7hHOP8gLEleYtuXaERkXVKNJkB0X13H6HRZl0Mp1qL2tdfaLezf1IpdbY2rCTM12iW+fbcsORP+I0Kz3LTZPnDzbd13cEuOeQ/i2030TpPxN3h/KSN0e8ZXxo5hNfxw34W9/eoztR8ZfRfQY8+P4K8E/gsAdSyf+CHs/bfwHrsDP0H5WgDv6bxXh9950Ih/8lt33/OicCO9xnPlP/EepwP2jv5eIL2wEFlrA8JtHPv9OZsaNk/ADfeTz6RS3PyCOyI9I/ogMpv6DHbb5crZD3oPLSgSZ5ctc+j8a5xfBv9SufQT7Fxk4dI/ujYmPaBFIwOmB/S0hmL/zSH2DR7XspOzPyS8FJ73XI4yT8NDbls9fFB7of9TwMb6UwcafJTpQDX3YENKJDwVeif0bE1NyfPQH5buHvfu34yeiGOjvno94k6utAAAQAElEQVR96DvsyFnd7aQ35/hePJgyVJszcS3sJe+vER8I/q7jVSfmf1S1yPOUzf1LhMZvkxK/2DZgJna67x72Xq/YC4x0QNdHxkEm6YOMH/ERLfxk9rZGoYQj2d4hmsFxrOzxg9fSfTqYZ4e8ibuSK7Inee9h7oPvnL+Wab8JtrXC3xHSI5r9V5xsyzZLtfe2lS9LtmVGYm/t6IlsK3kGTFpPu6AeW5OQfaS9HS/ZLXUnr/toH9hv+aFmDwUZBzYy72C7bduOyBtE98Qbxjl5DILxWeuwmabTykOd4GCeXsIPz/ZX/iPaypzaP70gRr7nGX8DEW3Aj06PH072qz/7HFevk53ryYe0BRvQQ0m8dILQMPs362pbezt75SpALPMTu0TOsbPv18zUcuZ+L9ppKnaZCqYytmNHUjpQzE/Yln1A1mODLJuHSZBzn4nf4C4DD4H7VMj1hH6mfpnQc3QpJw8tQ3oPGwWINY46lmUXD9cGDy6vyl961BgqatbFQTbHR2sZetBxUqxTJgHsD/FWPwDbx3yyEhwHKmgwiHye8QV5iBa5PFwMJg/MbMu2OOlCTJfrtcfJN7rxozREEitWM2OIXx42byA2CxtXnvyOy0UZR6/1kY6qnTOT43AZl6xFx0jcWMxhuyXWcY1MYozP+AjuNg/9FuYUOqa441Akzm2GU/4iGHYf8SlqvtAlyPZfyGQd7N1vzpNANrC00Is9Og67OO9HqMGuZoWVB6ixF4mVgjN4lYnVINlIaMgonRij9r+wuj6xT4rwrPwU8Yq25xdrXE90sWIbOWSRqRoSGlvqlUKIlgUnj8ul9PLywpKgFR76cHs+kcmD7mvWbThk6OYhqrR6DYgZmwVvsD+yvulxpTOm9JOH4Pkr5Ocvz7q93JS1Sp99Fn4M27v9jHe4bWScsGx3PrFfg1qXNcOgty0OycQVWiCpyL33IPPWY26EOnbWYBJ7kL0dWaNj58wgdQBG3uYcPI4zB0hK9LbxJ2Cm51jMiVUmMMm24uvp6Uk1Rs9Fs/hpMRzyYnBRd0SbI3iN3JSEGfoF1PR9Tiqs4dZ4fr4pL/3OF6ip0eRelFqn5qnHWvEzu77RnbP05WXqX/88eeGKTR7wX/OS9NNVFL1d5f3Fhl7isksJIVdmXs5srO+GoazrbtvqRoeo8o8gruyzCy+TyhBh2lZ+Ih+92J5QMo+tZ+4dX0CutRpD47h/MOQasKpSP2IlpuigqhrIAWFbNAdlUljslU2CUJmDcbxYvF5jx9RCGEMgnZZcQmfphReyqSfvHGRb16fipdmlMdj3ttGQ8o9lJi84cv9IbWwj36zu4y9x3pITxigXzAWk1MfointTcu+1Q46olb+8Kvw8fbro6dPQoI4ivvJQ6vb8nGtqw8cCkiztMPf+CTZyeGFdb/3iSLQzjlzbLQttf/H8ogt1vlwvdz/C1xlbDalG4Xcpf9kaLPjS4NxMXa7ihdDUP/63C/1F9hLbT3n5mD0Yn9fLRVWFV2FralGMxNQETgvkiEzkc71cyHvx+4kMB0Q9tplhY+mZF5cv3MdSk+r1ffDBHgk9srkGyhhgElrQ/pnbOz2xZGhbNlBQso3UfkSmwZolDttySfFtW1nTMbzPyyJTsJS/Os8/2jCkgG2oQi82JDO2Qi90Yl8WtQUUZXHPnWvuk+wXastEacZGgehm3kAnfNInyn2lNvZe1mGFAj96uIhY7w/jMC6yD42R2KtRSr/HuGRiG9knY3BtRSqCO3xMmfVxvV75XjN0IVHE9fQ0uIauGtRm8TI6e+j5Zes1nAS6cH7aSKzP+S8DfLnpC/s8nx9fvryw1jdeqG/YN3HtKJLnUOBS00XDJOccS3kBGTnRkktDuz4kMdTpG2mlveQFNPszi7AwFoQeFI7sXf+kx+aittlXiT+9vcsU/YkVgxixD17tfewEk7WWQuNs0dCgNlm7STxX7qVX7l3Jd3DpIUAN2RvYjX4Qmm2sSDY9wskrce246Y0cMqLtHfKMe2PQx++NF/QMOfDD3jN55uXvf/+XT9wPT0nYHA44xZZtokKH812KQDhEYNpbZquntkWo97G6kT/+znibJPMj2W6zLA/5MFwB8kdve5fBf1405/781o5+d7N3m3TvdHH6jvKtaXRPvJdhC78n/Zz/56hAli74zxHtzyh/VuA/YgXs8wa797lhfwR759t7f8rY+9z+uP/rc8bCea8/e0i///DvV/lQI3ZOfCjwk/gfrAK2+4tJ0f+Rodlucx/Zff1iJXwDqfv9y1O+NL1Hvkw9gO9xfA/Vf6VmWf3LB1+680tW7iG2+5eb1DAI/xH6C9te579Q+UEtMT7CJosHJOYAkuy3PGbQ9A5QCyBbQEeLD743I+uD8sd0sXsHdd+t7ntvMs8vKJNfdOJ7572ebf9mPFnH6FqFbPGLARtXe3OhD2T2NUKRDcK1ITLI/IyPqeydbu/2pMwtY+cNbJ1tcaFkvc+5bZ2yJy39Qmi1LPmTe/s+e3iRsdH17tv0oZ1wx1BMAwtTjOkZrEMfgjCRrpFxWOHv/ngQw29GPYfRtPQfoKv2G595q33H5o5cO680LKCPaYXWAXFKTHbJgOn92OliJSXzk1+8RQudTuvYJ0YvtCD072GX3fdFYshccgeWWIPQ9xhZFwavtNn3i8yDxVpN8s0D9vTBQl7faCbOegjStjiwORUb31Br8iLXha/dfDXNhT7oCadJPAuB1XJLizHk9oFkhlp3mZ2/Wnbq7FuIk40GYHg/Ym5xekSY5zzjwH6raxty9iU+GZ2HHfo5k4q5beWH051h+z7OYBJDkPGOnW/jYyf0+bTXE05nnGcfG8E5t3c7iH7zsA+ZVazb0ux1WdRvx12RfT5TawixLxLieTkPsOYdeShV5baRB29ZG8U+OLzoMT6djfxjM7zcLzcMT+KIjZ02+1/6h/5NIB/ZILZi2j69ijDc66GHZr/y5eqcJzl2DN0vaGpdyzqbnXGQywwZGLZlA/JnCsNiK/bw8WT7cdpje6cVfZC6BZOckstMPahRC+eEuMUPMfsNJNtKWzifvBjqXHhYmvkjQo/9SZ7rsL3wl+s2dU9/0i1jcr9GGch2Y+RJegh3rKZnauKqspSD3mYgyoKv2J346rzIzRE66M2DFt6NlweJI2j56AQtizH0Ih9M8pjhNTbttHnsm03hhbZrmUBKGw9Fb9Qm+YYe+Ig1+ygxTOxGL/1s2wvd1fYjz41OQuZEZBe1D8/GDwNXyTYo1djHkHlQ/cKLRJAYeCgZf1mXfsnA2vExhg56csTlI7bqPnbUcWypFz5ty371Ybv1agxVQQe2dcNfcslfld3wKyEH/ZRRGs63G981qPVMfny/CDmiNYaEvM0eh4+2rJI9ZLCQJxzZ4Yh+AnUz/N1PXmxcNLBlW/aOfY6oJfOz8rKEB6bRycunfhB/ueriwqOEiDb2yfnSZLJGG29qzj2ziC8I3dTtckFlZD/ctL2I5Vvcv6jJkattUVSOJZuxtPcMBy8LRg0qsXS7oU8dNxD7J0K/EU/3h0x8b13npbQVCwwtE/vMTJ0ftagx8nxfizUNIi8k7Oph9upu+0WxO8lPMi9kL6qRe9jUjZhe45qKPiLdtziVM1ATrVGXA6WqYGiMoby0qrpAAx7av69YZzP6QeaxO3i5VRW5QV6pLbn1+kWioC1lnW55UUKMiX/brNvN0BfXgkBpu5UWL3PXGow35eXKmlNdY0wt6tF543RSx8VbXdjaWPfbS2HD+vPnya55oi5X9TJaQgwborabJusR3NJvG/S11zNjjNJBM8DhcSTe+L3dbrqxxoMa2VaNoVGF/trl0e9YiQ8u/pZKVl4Y9v7lpQcspRV7UvAmOlmzjRxISVPEiW2bwDmyb7Me18uTorIigMxAt+h5jyG3UbQ5zIu1CgNabCdmyNQof+UntdnYReYSQfzzzl6LItlDe7PMYM9TMrL5S+jYtlLnBb9U6BdBJeeXl2cFGzXK/WyxjuVrr8OF6zY1WMS+sb83crVN3dRtcY6NOVk7eNknWffdfhF7XpZJickkjKpGDQ3qfxnmhdrENzIeso3Pi8K/Xi89pxQqDzk5kq8JZAFRbcTZVYtYJjLWhYJfn6y/+1X67/980a+/XhS/i7gSX+p54aXgcGlhOMg9J/3CZmQWPqTwhW617fjKC/BP19ITLxNty94hIpi57x/2YuN2eyGnF7lKV/xdyFW0+HrmRXH2TGLpeqMHq49FDcMLJEvAKmIVcSz6JQohXIJ97qJeozQuC4gXnFbWq6BduoaCbrGM9EtXchhlLfIc9m6HdV1HDkVtzOeIcbU6nqkb19uNawcR5VqaEtVfjK1JbW98Jufag6yYTHyTe8gK2KBIQY/WEiWJmCa2d7tLewmSJ5LEtbEPU4PJuFC4XIZM7w53KnElP0jsrwSquBRfh6ViDCn33MgbIWf/MMGlxhi6AiMzoOWvRBMrnonNUo7Qa1ArcLmqPPS2FfFjAGLiE0qxvRHvpJbz2EtbxtBW9q4IDJQvsq00sw7pG5jb68CMwcB/XjqftVjYads4msA2dhJXdQ0WaybsXwbXbV31NJ50KfaGhgo/BoPrI7HFFl60Vmq/OpcZ+yBrsmWtWeyJH0RabmOBkdQFG6J4hKfrE7YJoUqaWWuEOXotohudCWEF2JrYiN/ARomBbWW/2mb2eqBCXlOCPNdkvOmF62ry4r58069/sv6Ja/zTJ0QQY0MSp4QoJ4mA+J6wMYdJXj3H/ySvxbpkHttIKr4CHzGF9i3Ylh1I+9qr5wsfJyY+RBXsPUd1c59XHPXo45O9y6WL6CNCYxmVPth5i/iDCX33Z+823ntg2bJ078lfzXcrX5HfEdiw7yh//PQxj8fxH+/pb2PxMebH8be8/YjMt3R/0n9W4GcFflbg360CP29ef+vS5yO3gaP3PaQfOqJ3Cmb8PZxy3+sf9U+5k3bO9/7n/tjr8Hr28W0ulbHNV8Z8bXzl/9Gj/QvjH231a3sfr/+r3BnH2b9y3uYfOyevqM85vvcYWHzxvs/fD77Fj+HgA/mQrP0n4+/BdrPzpf57cdg/9pW6jZ2nD+KLux2WzX4h9/g9car+3r5dUavfqxf5+E6/w3QBnc5eIlSlnX3GJ/jVhV9gmOG/42DYR09y2mHHXsbZI3vfcr/7FN0d9mkz848NEVbHl95250L3VvggRCZ4y9RXOvmFNti9Wh+1iaHJb7Opz8mPfHDO936n2Icd9Hb6fm5yn/b5ec71ZB86IcbModu/2DKPTBB2AKlrkfEO9JvIrB9A0B+HDe8Yf3h9xNcdCN7tMO7jVb+nnE5xhm8O29T49RqzMz9QljgSg801I1oMdRenkrk+g+oeYZ3NPCdgBZA/9Qsb4UYqyDhYrFX6wH7khMKePWws+p1ynDMHeyQ7zbbiJ1bSn7Cs77XTRnwEeSCV/tTBDevHAzQIkQ1wxYz4+vx6OumvTgC93wAAEABJREFUlK9Hr7Zjacl242vJjyn2Lm/7QwEbOrDddm23XPanzXgRN0m9j2NCs+EjfXTkjTDz9bhOzHcpBjneTEJ4i9gKMN/2LLcAO6T3SfzuPOLqT3Pd6Zm6rKCVcrLazo0HnokreY1xUfqwg4XBwC7Zxsyex85T289YcNInFgTV0GMzpBIn9ha9xLBAbJ7a6ma7+/spLk+ECLv9ZBwwTxf05wGyZ6/wwOIBYHthHLm9Vghm8gD7EGjaA/8gL9ZvHTU5+7so4ve4Yged+GngP/IZI7aHFRmUQ1/nZym2Icm28sB0XEaPbYyhGHaQB5ytx2RGF56EjPa2zjjh7RQrJvbxfobSA9t7r73PJHvgROar/ewP+UaV8iD2KS8XeCDr7CtshDZ4uD07V65zfKOmtOjHeocZwoHQMww9Y9vsD8t+ReiiFbTXmAxl3zsZSfs59e94ykovmr2PL8QbfUhKjEFs30G8eWgc/nkvXtQxTy0NcfFiauZzJsHyxDf6kX/sEZNdfTW0DVnxeb1clbZSEOKBvD9U5oVMXsrcXm668eD71g+JJw+Pp2Z8RwlELy92vnz5zEurZ124ToPUO/ZtajHR4eFyZM0a2ewdHsCLNxMbL0owrVteWquIaajGwLKJA3/cA5KHiNwu6FJhU8IuMd99dO5Qwwvg+4Bo8R3Z9BGtGtpfQl2U8Yr9cmss8rNLlVgD9MNZ+As2XvzkL1BvvPzNPSq1T4wbsW7kMckJE1q84JDQJB536FbkbiS81tQofMCw3XXNmuVl2EIPEWSlRY3si16eN/3Pf/2iL6zHxksFONpfHO72dTSbefJI3yiN0c6Va3ljHRLDOnJZa6pqaFTRi+tnEMuGtYX9OoBNKLZbbrA+Y1jcAuCr42SJNUY1MsascKE01Fou49Bf8he81OoGnl8m/tYh6+5Th8Ro459cir51Oa0YxWARb2QmLxVCWhi21f4RYzUl2xpVyiSyL/HF2mSuNJMjb7psZ0Yes/vYtq3L9aLBfrYN74hxqcfR2P2iAo0z/gadVUUPbSEQv7leijjGGHp6etInkL6waxu9QseSAHov1OfLl2dqsaCXbOgSvXouWmw3GMdHRIyP+IldyJr4f+E6xpDGMC+mpj79Iv3TP155CYzd/s/+cm0i3GXBiI3c9Qn5C9fkjWv6pa/DGkOyMEWA2tviXrPmDf5NN+4RM/syNXW1gO2WTwxfvnzZbXHtPD8/K2s/uEfn3pzr0LYmG2c7sIg9RmycglxbIXV+5LnLLa25x2N8unbZ1ssiZ0ooBd22wi/m4YvYbZGnZWiLefz/65//rMsIYcWC4Mp2q+xnNV0EM9l7mSSHCxdDYRxyC5CGNu4FL1yvz8+TfJdyTSevC/f7X375pCf6gfNLuf8RUJwkhq7X589xobvNMEGyjQ1UiL00qpR1t93yk+s7fzkeGy/431jYxlTXN0IvXHe5Zy9qF3/RSW7xVTXaZ2G3sJn+/Mvp5Hi9uusBq+UG+6KBvF2CqyoTqXRjTzyz/26sefZiapXYgxsx5DrfiLfpObWWFNsnkm907d2maPvaT4XO9H4sbNjGf+mx2W7aGCUTW9VQnNjMgWhVjOExPI54DkTJJsA608Tea4xU4k/9LCufxUhqsicW18EYJUFf3MvTF7aRajuTjbDYILaJGC0MxpZodqQYcDzzYjd1si3bUDjost+ul08qPkMXn/u5NlgG/envSv/My99ff8Em67063tdxO9tNCIM5dLbO6xRAL3TbyCQP0eveIN/H+8B7J8vUs7jXFPnblh4hy/Btq2rILtmhfYTSb7XEHJnkefbnOHM7dn/bTmR/BN+0xGdI/qsQKha7WJCigL8bDxFwD+39dPYPrB6ytsLVjqbspyT/PexS3z5/Tze8U/OM60f7U+/svxX/yX/fn/Lv6ff5R4HcmQ/Lxtroe7jr/MccZA2+h7911N/z/SO834rvt2z8lv5/dX5ueN/Db+X/Pd2/hPctf+9tnXLv6b93Lln6EHptEcns7N/Ih/ERIvyIyJzzjP8SPOqf47P/2N7iC9n38LHWK/V7uuG9Sn48iswj3ks98jL+Fv9b9Oi8ARf84x449U7aObct2+e0v0SdMjM2YH3vtn5+PNwNvBucupuWgnP+vf40Edvn+Ozf652f1YsvPCfE17cVwf5wQ5PvDOtEpozpOPL59R6QHw8zCehyOF82QcbBOT/7plFPix/6zH8Eb9buN/ZqZL9lM7xHvMqZIV+KU5POf8+7PBTAfHMUsT/iDfPDSUEN6B6OghRIcfw9PCg9DM+9KGHoDYyUNYkzWC4FG9QJaxUnwJmVgPjuOO1mjwcpSSDsCSXb6WTTg6hHJxnImamj2UeSbU57lmIYWS4mnc2JBew+dmrvbzZmvs+GcsqkP9cw9NgKznF6tSG1C0x0rzgGdmplGX+BaLEXHajM9iO0YJ/BMTXE2FoTe50p/c6FfIwN4RWhQ+hj97vHFAJmmCDLtZjxCTFvUMHoBxJyd+g7bZfbbfGLI9fKLmyZ+CXrse22d4ph2UZi/wVJjHzXgd5jqPQ7/XVc6AU62mONQor8IyJrx6aEOVGIO875aeN9z2+6OvcESl337JVgnzhkhuRPgtFvAqeMd+CRPZJrYRPricpedivXxqal6aVlK/s/QHwfx062UBk+dqIb2gl01kmj12DfKNqSHYKVn2Jskk08osUH3f2ALXEqZNR7AX9622wjYrgnSgP5oASPjWBNFbmYGOigLjCB+F0PqVWS3sIe8jtEZnU9qcvR5yGEsB86RmS7kbHiL2bhCyweTsjUesEN2mfG5hTBQPd1E2STi5BbKSi9NeBHxpzIaK1ekzr81n4z5QEQKwgvcYX3CNFCp8NWB5KhbGz2SG0zMl8B/sRuQIc+OtRvsZEC2DJxVl1kW9Zua8IPmMr2DiYrNaFOpx9Yzcv8jBkCksIXHQL2rs+sj8j24A09Mns97YzfouUfTmvNh9k+tN2DlUR7lBj2eoUWSPERGCbrgdzqtWLOGCLn6Czip4e86CBycF1EtuuHJOO2iUyVVfHPWJhvFeYLUEoqhnx4hL140Nj3aYTwAo8zYx1tHbmZvXSODxay2GESmxt7FHNNWAS5eEC4sE3gOWSTH3TEmS/mkvOD3b5GlyXmiz5wXz+W4a/EsKITWGlMsSNN7tFztmfhAtbOD3NBXwiGv5CD2YfLapgeKDVsGD7XLteJ8b+IRUrcolFIiunwQHhhT2LjqiT7BRjFHvaFfiFf2DXjQIp9dTPjMSx5KY0RIS+oAsw4Ylu0M9ZyYllKLnMtpe7pV1ai4KGTfMNfyR3s9/ow4BPwOrDd0FqSia3yUI+cZHJkLGBit0uGPtFBXDyXxhO2mjo06kr9WQNqYMikKvVgyXNJaynpOYHy5cnYyThIXYLhoeJ65/lrq4q2oks/j36hJ4ynxxUc7mMseebWfh1MZCb5Snuegi5NfnCsva3DRmYRnYsRmOgQhJZLEzsbyFhaysu6go4kx1Ieuj+/fFF8LXzU5apBHcoXVbHiIDrCs21oVuaUlDFUHGeNtm1hfTbPjoyV/TCXeLG2x5wH+JhTGpbp3C8Uk/dCzh4y+HT9hUiGUiPMKzUqajouT/iwVuxjyAMZ+swn1oSzdVynybFUrFehjw72hQ3xIi02Nxb/xsP/gY0xrviKDHGjs3iZJPKNyeQWKD4h2MiAqqE5Tx3D4YCu+GHYRwKHkNyyr7MnQkqtJvWas6PGtN9AKCwEF/1GnDN5MUZIgxc8obuiEy9W6DWGqqQiBmeAX5LPWcll5bPFWYcEuFBZrP1ibWbL1EidkCQubdbkJaVNT4iTWrAlVPh+IZZ//ddn5eXgIn9EhFsNC1T/9d61DG2pYF6fhtKKrurC0O0vNciL6xkbKl0GL/sQWpISQl4a3eYkTqtfTF1Kn4jxCey+rCErxlLXGxf0jRc8t+2Fz/sb9ORT4r2XXtgTL7wkD27UMzo3Xn48f3nRmuq24TT6sYVb6NQnAy/ZlpMk48gHUXq6DuW7VMYbPiYvSkytsj7xcTH5LqtkhUbpePm2lL+Uy9zWvaVWtmUc7esNa0l52fV0vejp6SI7fGxhPC+fHuUS08KX1kDRyD8payqzeiu5qNd7RUbYSN4WL4Gvuj6NHddqf7b15cvGi9Kt50/XqwZrY5fKUolGMtlTG3V7prYTu5O4wmwZ1umCzhN75mlctLGfJrV31jt2MPLrJ+n/+Jcn/elXq2qTWdiEtZaoE9ZIymZMn5eFC19D5gcBiZqas5iXUo9nXvTdWFfbxH0BQ/YuI5pt7G6MCnpJxIxpLWK6Xj/1i1CRAEup5LNc3U9ZIhd50F92feTMfCK8se9WbAWztAgvW6ftM+77/yyFbht960Ytsge26BOzYg8M5PJX9NkjCMq2RhW5XBir28RQdG1LxoHo0d1pkJhOAsh/Oj1YyPV/3nZN3ajRxgv3ugxBFiUn76FPn666ss6Fr4GtAmsav0+CBAxEm0DCBac+697un0emzsIXtUaZZev16ZjINWvVfqhpfCTuDaH0ySb2ykTBRqphmX5crKqhyQUa5Fp+4eKOTuHDyNuRKY0hISrIkrCYenXYZmooUy4hN3QZV9nQELsR243PhK1j2WmwsCFkhK7wPxmUJvIF05nR1yjsXTOTjjoktsA4S5+Xq8HkHpHfJyeR3MgnyDiWRdD2kBuxjklZuNAYA3bGDhHa3hc6HMwLmOtcgBhZv3XcD6JfZfSLNb2wF0lAR4MZG5l1nItokF2YT2y59oxvjRIG2odl5Ug+Y3zS8BA7VH//yfpv/zCU/6oBW1BpmNPKLXmuqDRGWVf2YO7n5ZKBjj03cTwXmpZsTgoyVjeWs/ucbJOLtMjV6EtDxpZtpaV7RJWIrWS7scs4Xc9t9yVVUAITR8lY3tFz40+AQFIvhjr7rQN/ywv/IxTEfJ8d9EHhm2EfmMZm7PT0zSl6bwh/6ISE/1B7P439rMDPCvyswP+KFeCD4q9K++e9+K8q30/ljyrw127Kj2z+hTT29/nF6S+08DdRO798ncbzvSw45//Z+vf5/Fb8iy+xWZcTd/lsnfeA+ZUctByLX3BiK+OP8D1+bPK9+yM1uSzbH/JOYuszSd9+Vv96BeU8XvXt1/HJ/e3+rc467K+lu+qi8I+4M35zENuvsEt+gHTy9GFbxPIKLrIPpWJDekydcPuXDn3VdlmWk99Iwszc6FYmX8FfxfqVyA8RzDp/SzCxng9CJvm+lws/mSc/281eITJaH8hDJnd+8c3ePxDat7CwFaB0iOw+jsmbzuKHGDi/oWdiQ3VGb1HQT7zlSLAUlUDfaOEFH7FDr5yaydWRXMi5pz9wQhypVJfuzfERTep4cWibsZWW2rUdTj3macH7ZZnwGjwk2XjIlgdIkT3102dPhha50/s5z8OcIPeg0E5+9DIOLeMg46DtHH4zj1z49h53xncgdx9nwDw6GUmGPv4AABAASURBVJ6Y1PXGg6rEkXHokQkyvgP7oa2HIth5iDN5mDZ54LQaCx93nW8NIhPAty37LSD/0GG/6r1XSBx2Hr4sLoFXtNxRtMhkfoSS4YFDL2sOcx59mLsOfGgbSO3yoO/Gw7mZ2lhy9hIom9xyS1o6bUR/xibgUDcGC93AfnvPmuytHZOttBqYPdSgoZvJoo/cxgPCha3QbNNZ9g4GzInnzJ+1Z9a0x5OJIZ4eaQv7G3u8Qa4ruthZ+Nrw+fLywkuXF23INA/lhQ5dHzYxlO/jRe0y2SkZ7YhZaafalr0jtgLR7J1mW+JQevWg1zq1zoNvJkojTEWk8H+5XHigfFUeJj9dn3jYeFXokXsPuzCx7mtH8VvEtuygVPSLGiSfIGvLFJ2lzIPEkgfmKUdVoVu7HbGPeiTVGLJ3ekgL4ejSMd3lbjwcz36bFCkPJYOFswmS40J4UteMUeqlzR7N2LZ239bedinIih6qxLz1OPydRg4w9jj2cR6obqx3MOFJh70eq5vLst3jRayJaSP2F17EPOf/85q9go3TR/gRLnQsq0Zp1OjaTnKL7vOXZ23sO1fta3f8deAYQ7ZV0AcPbMe47PNRkikBcb3gM3bEg+2g/arQuWjU4CH7hTHylCQ+Nl563NjH0Xt+2f0SRtfGtlxWoefuq+PJfrILXuzuuPSLMfba01XjiFOy0kxvq23G5wv34PMaesFn/Efnyn4tBF3YRtHOXtjXYnJviG7knuIDWUR0o7b7fiOhENqXOe/+FmtiWxfqdbleZLulzlPqE7v7upw2Tu7ehzqpbeTyV775a8X08X25Xvsae/r0CR9XlQc1HhqjRInIeVMNIzOoXYkAlGYbGev6dEVvNDn2N9YikCy7hBhyF5Kx9pZ9uynxWKXbNvT/+z+/6PkldbL6h/pVWd3o4OiG3VxPGNplOE9qc6N+c9vwMZT6Z20vvOBNzrkHbLzM7ZcOBGK75UaVCtjufozMzYulpdQluLVd5l8WexngP3FMrtmXXBPB84uewcvzs0K3d3uW2u6NuDZezrFFqeNShR+URde0Xa+Iy13LIi7UE7qy9mIU0oWXVnaFpaw55B6P2mk94ZS9L4yHnH9cEf220zRHQqKLn9hZ5JN73kaQGy+r6HTj9Ex+X8jrmRfbyVcPrfXYT5P6R+eFGtzIM+ElzoBLW8H1Snye5CfWZxD2Uvxv+Pj85UZtZ+cTm5NYbtQ9SHw1StfrBd1S8gli27ZurMeGz+RbEi9abrry4vef/uFKnV967LVpNSbyN6XFT6FPCXrf1iAmctlYq8XLosjYg/3+xIvvT/SfNOqivVlFEFVDl8uV2K76lHsb184T/bhcNAbRkOILL6lTt/iz0TM5wBs1RBGIa6kyH0Oukr3fKyY1lay06GbP31iLuVbvMUpEzcw+3fT587M+//nzIY3Z+OX++cK9e7KW0U+usZWXQ7Z1oZ5VFsOQGytFJCjbPZ84SeyxE8KC98w9L3ih32uFM44Yij1MRrQxsHMhz6IPoVxdq+t1kMMe5+B+Nsj9yv3nQt0uwzF1wNQx80JY6PDyV0eLT2qxqNNkDwXh2FaUE2toqZdoUEMWIXRfVQouY+8n+2ObL0i+HlVGBgx1b6t10+toC//xlekintQse/rGZ+cte7P3U4JFgi66mGk7UPpI/hfuVb/+ciHHqRpDqUtqnL8u//LlC/eX58aN62L3cet51ifrEBqbiYNoVmo1e6/fbi/sE/Y/cbJ86niJM7HSqaqUuicudUOZvmpAfwIXZiLeiyK/jpeidiktfWHDttLraMV8VKmvBdZVzEOzzdD7Pni69jixRG0RYO4hG7XLP+zKXvjTny76h3/4hX2wuLY3gGTvaRHPykmGFKBO/ZZuqXkm4SACe5dlsOfP4Dg6J06JISC85thY5OjJRyd4LUIftm1xUAM1Xmne6ZY4gNV1kBi/Qu/aXLMpiSmDs884sC37FaE1jnx7/DtO9Ttkf7+of7/KT40frEA+rIIfFP8p9rMCPyvwH6kCuTkG/wYxnR8OZ/9Xu/w3ivuvjvOngdcK/N6P+sgHrxbejv7j7IF8STrxNsa/7SxfKuPh9P225xe6/9Sfz1n7IBm+4jXH/g7+yviDRq/2+bWAL+in2Z0+lZoHJ/17feQa2OmeX4ZiJzoWPwX6y7RkW2l41eJL+CkfWuMba2mXovoWhuZWy6ntYTPjwO03esX0VY7JV8epa5f8gJN+9l8p/iDhbdzS41w045Pu4Ui8b3HqnEKUe68hOc+u+ck5+1wbH++fhXJwSj729un3kfr9sVNrcK7nIqbAji1ptr/9l66CVq7+K+B+YMLnJex2YFuGF13xSybTpufUtOQZHPbbH8rrI7QcxqP8FeLnqM9ccjEPPCRDx/fd5mFn4VNHs/d9kunjOPM3WMgpL00k8wu7nF4q+yvoaHETEIIQa7mDJfGQT2fzOfh+v7o2U5MHThmf0jZ5wsvaBOG9Aqml9m/iZsiD26l12Ih87G39MCArJYWWvGwCC0gg9kJPL9oiMfvkh0BteOixEsdhO77goJ3zjtPGxsOoUGwT247oBh0L94+MI3OPhYkdWdYi68s8xyKW0+7C/45w1L47DjNuHrl331RVGf8C6UtptukWvGrYmUPiiG26D4/wEkcQgWjZOWd2+ueOefiPvO3Dt3chzot8FjIM+0iMgf0qE0bWbR2yC/kgvoOVtbjv9+RKLtTMZq+c63PoRE+MY3OtvT6np+yTrEd8oRqROyxsobcOP83IvG1MzdBZAbtkUBgI6HD3WocZeWRjL5jEF58bL4Ha5ocn8qkhkxPiuy/SxOqH0iGaU9Dx4m8Rq23ZhnMcxzB2LDfRZdk75Cbt8WMjM0Ms4mDHEMfcediO/TsQrNMG49DzkDKwDUXqB4OM02e9+8FskksNkQjd9LiTkIuNrhUypK7Y15uWLN4Q7hPUO87opx5hjEvqyXXMJHy6Pm65N3A97suxOseN63fHreN2dWQtb7MviBkHCTMjdewHPT6ztsU89Cgl1/TJyTZ6xg++NjEemDIXEDRimdQ2NqIT+WCyFoGOxhQdaYxqRCZ7alKr4BDDxzyH+DFjd5/1FDlbtT8YpsCJlyCUto+ZcZ3NBusOg60snpEfOosYdtjuGuixYdO2xCFabNqW7dZLvEFVoSvoC1hpyT39HZDxpKzRxoueycPfqjyULkQKvUGw1fnWYF6G5p5Hj5J2zJN1lSXb+CyVS7d+mL4pLwxTT6ObemYdtNR6K5+PRr4GuuqW2POyMbKvaFaf8gLfNZXn3nn5tXRT9mLWJ31imsnDQ2PEbmHb5Dg7bhJiXthKXtDngr50+prMJfNTMrHFRvIRubV9iaGVlli380UEeqGSWligSDMUyYxYDupifBEBQot9oqMtNkB8VA0objmkFH+FYuFbxIILyGaIzChVxd6klov8wJz4Es3QNt1Y2BdqYX3SvF31r/+6ifeI8MR+Mycptd6Q2XGDtynx3HhR8MyL989/fmYt99pt2J+A8NWx4Cn96vxKg/irivilhVz2gG1dXCpkERNfJLB3o+MixdDiOtg26wsvQbd5U42l1GLN2CBGMsqeid2YqPYxhHndeAF4y74liPjDFSLGzUa/NLmoYnNBEXZE43al6/WionbxY+ODOCKCuBKpxQuZOZQ1qorsVfEXLGQXa7eIO/3E90b9Mi5s2SUHsuyBR1HTjIuEzHjxQpEXTuSbfWoNJafYyFoUOmvhRMb/Qn7reu00dQv7RAi5Dn755aqnT0PmS3Xsvjxv6FJEEss+jf4kgUAq1ArZ0iUFsWRQpW6IMXejI8kJztVFZaR//Psn/b//n/+b/v7JusxnTV6eJofiosxfsOpsGI2/7XZT1oftSB1ZjVlKnlUXXS5XZWzyLqfWVhFIlSViF/eIrH/0k8Ml1zS8tSZ1eVHXAUnbMvRif7hKN/ZvUC7Z8A5U/MBHpY9CZ4yrBjBrkdwntif3tMS+WN/4yt5PHkrDVsbbIWPqwyFM8RUdf5F5BDnsshvxbnKCxm5VtdTMmNzFvlIMifokj+4vMnGt6Ghv8bePqFDkAwixt8fPvmGQ/SRitS3MZdiIW5ZKlFIFT5bsxBIwIYj4W9RhMVb7z35kFEPML5cnSSVEWFOGOY44eph4LXywptg2skTLdT+Rz76UIMuSEo/jmvHGJokZ23IY0HLYzA9IhV5BtkZdNbgAxijBVlr6HYZmxUwNyQwWcW3csxf10dEgaYehxM7g2llggq1pknuc66Wwo6PF3qJGsY0Idhb5bS0bXuG4kM8498ONfRlVO35KxbpXWYPFiNy2ZY/s9REteyO64dvEcMRtG92sSaqlbrZVYzSy9hvX3TzkCbHjMgs2b5/193839M//8iQuP34X33pP7r6XFvtaKNglTDaqpCB126+Nw6/VLTHuQBNW6jlZy9hMv/NW24qCdcSOIAd1e9Djfjq5JghB8f/ITzqnrePfr8VcI7IfIfq7LbwiUCaZ1shJ+LC+11BB5muJ0Fk6aqeGvtHeevuG0O8iEy+fP2p8SzF3iRPfkvlJ/1mBnxX4WYGfFfigAgvaCYa/dXBPbpGz78l/3dMktSAVYvjmyAfuI94w/xNN+vv4/yLr+SPLwldDvqX9iORfJ3N+wUsfS+03A2CbL2MWJ/1XbLmeglxbZ36ZB+f87O/7k3KctB/qYyz4IeEfE7L8Y4J/kdQ3goV87pEfMWu++D/iR3TeyuAwv0m8JX41Y4vqEV8JQMj9ke47R+p54lUsdl9n+8iO3D7+3vlVjCuKACa/TaV+zD5US7ZhRCZ9kPFJz/zbeI2p4hikj25sTOrIr7pK/20bfyknXl51bWLheKW8HVGK4xfQU8+s345I2k6HDJWKcM/enyKzIyIBCmTJLROzh4mQdhrqkN+MIb05YuMRJ9PGD3v5fv0fDNv3uG0f1L07fe2z43zIZF3sV/nTp2SFbNNrb1m7JPFoL/pBJJxTgE4rM7bvVGYc7YC+s6c+DG3LPGHIQxAXY1sF9NicSZ8yAPs4scRUm80JjpQHDOp2J/Xs9WRbfsAeiQRJ5kdHs9/+Ct81OHgfda2f0yMzQZx4pL8fo2fjHTyy4jN4pJ3jxLfDOwk/kQ12wn5+NWnZQejrGO9zF33IJyxxcMoZLIZQHLjkR7B+Bpf8xcnTVfa+Buc+NbZldeNK4tpXI2P7tGXlp4WOk9ELzY6MD+rRZRoc03S2ZVvZS4FolERQZXN2sYVJpOn0OQDTDw9UWv6xnliRrH5wd+Up2oUnqsauaL7Ha2aS+dHZLGY5WbG7I2MrLXHufpYKpr3T7bd9ZE9Yx0/LUE2MJJ1VVp4RmTVJHWzkQPRy75/9sHHxYHDuD2Z5OBi98APb6WTvfU84rVxs9J0nvPSJOQ+5cd3cPGSzja56Hh2mjJc6Hh5UNvOIMXsEpmTkl5ReD80Q7GpKHmxuPEiNT6OPxq5q39dpHQ/SZjGxAAAQAElEQVQQWwG6GdgWB6PzICoCjrvYyl+BbdQktZGstNAzT5+5vdPzQPZyrHtqixnZ8EDbo89nW9cfctVQXjxdrhfx/Fw8dZUH+RC/6c4niMVa2Y6rzqUHnIiUHJcceVk2exhKan6jFon7jBFx2a+1yAuN1OPMw7YG8fQaycoR3bzkiFwIxr6NDXyIZvHDPPEFg/V7eroq49M/EkiqX77k/0OYv9y88bB99lqsLFPvtcmDYczpgv710xN1ueolf1E3W/3wuI9ztp2uH6pv23P3edE1RunCC6yMF3s3+yp5bTzAjm/bzR/Eals3Hoi/vNw0WaxiziFx4oC2NX+78UIrtiBWlVzxTeyiMbRzEmszdaPueUkauxeu/9gq+NenPafLuCg2kMb+IscX3bAvTJzrjVXZrCUu+uUHvhcVsC2Xw27dxXc1nKpqKPebK/fYjBe5xL5LyJdqWHXo7TxsC9RFX57Vfwl8iy9JL6zDLf5485m/ZE0tr9eBHWviz+LHRlJylex9/ELeL1wnN2SyZHb1fhqsxcA/U0LdsHGT84/WSn0f2vCVa0JHM3EGhe0xhq5Po19ipr90HARKLUQLP38B+ukTxoaU/0RubPU1JCMhJbyCV9gtJnv+yGImLy1SKoboSqqiBygske+SNgRyH6Ij/kX8i17CFP0+FnKixfbzyxfW9JmX6IkE4lfHQtfkVbpeSzWmXFvn+EQeT7ywvV6l1H1UIbtjUIsgdSF6wVJd3L1oN156B1kjpvv1wLP+Qe2rQXrxldpDt93xRzbY7SJTxieUwoslzIrLlZxuLZ89fblUy/BeubcsYvRThdo///Ov5AJl3XRh7c1+n/jKmpzIPlnI2m6bG0427gd2LJgaT91weuPaFKYSW1h2eGvnc83mL8xT841r+wvzL/nryywGZgrkHlDkc+k6RXdSF9aFxUydThAKceCIwWKxJ7GQvXAHZYJFbkPG1hhDalH2CbKyVfgaVQwBMrZ1+XTV3/36J33+sunz8wvY9OUl/he+QEliXcYoDWxerxd9+nTVqMJeCRL2UiXRW2cuNXbaynUzpdRtQWKIXeZcgzPXIDQ9tEVOduxU28cNtVisqxpfvkw9H/9/4RvXMguKnHS5Wk9PRV8al4scRWEHtF8ch3Qhj8t1aFSxPusBOsaz++gggq2hIv866pVww8vyuSTMy04+N/Q2FZNBUWxD3yGabYmjT/QX9tzIejOOvWwhthI2hA0JE43Wwam5Fir+RMNWlVVVYrhDzF16ul65Xi8q+KIt7o8b98oVJ8xzXUSP4XEsZINi7sbqNZus0yKGCzTJNrFNbQlUr80uGYSy8HEi18SNfT6hxV8DG3Z8RFparH++t+T6CCWc0DbomZO2VvauKlOw6enT0j/8vTUgWTdFh9JoMHIQOrmfbrq37m1l4ZCprv/Q27XaxfYc9nHOdgwEUob2PlbaSpQZiFj3Puz2s0/v52jZxoZFiA0dLVZSqyDj38Kh1p3t7nPaY492Zg84RMIJTk7KG5zz9329J/w180kQ83sGspLB92R+8vYKLEtZuW9hl/p5/lmBnxX4T1EBbo56xF8SdG7t7/EtO+/k4lon7Vs6//noiy+UJ/JLUnB+SObD9n1Giy8fj3jP/71z80n/BnxY25a94/fai7w55WPyPSD3kY+EHnz3lI/2R0T4nGf8Hifv7H8v/738HzNfD+v70ThebKt/6DN/xLkXvtU/yv7I+I2dXE9cUjbenboZE+5YGPQBS0G+Rz4itKCF/h1Pr9dIEecOqfiyu/TK48svMfa+O/Y70z5IX6Hne9+J0Jr5O09dWy1888vJue4pGnYsfrrGTB6O6GRqwye27JHMg+K3CEPLOH2QcfA4jou7ncOPvdeC35XUSFIkamqz86TiF0eX1LCkA7EVkApHFEVD8C4QQUg/cBjjOySj9k1gHlGE8Jcbh36jReYdlqg7v1Auber4MbGSPP23jsRz8vY6njOCPYdveuJ7mEc/2HWJgEF85pfaPACY54OE3LfhZSemyzpnfy4mQUxGJ/TMISuh34Hb0CZrOHu8qCdFQ7Eo3KJfBLKh0HYinNXrHua74ywdF4mC+EzGTcee2Xe28eFdEzsL26v71XR751lWjp03lQcnWtDYa6jseaAXmqHpg7brLi0Ugoik3xG64QEuUkSU2vWDeeqaB5AnQnuPxLMwaMoVZIyatm01Yk+LewaxLaAko9dmJxfp6JRmm7kzvCMxnSj4gb3LLPIPJg87GvHN0+L27YGNwt64I7qjCrqg+Y7QHxF/sSviTj7Ja0eyVDfbrf+oF4ZthWZJhS+qzIOwSZ0ZsX7uxxZ7TO3joCX++GJr84A2skJHnIiXOuKMY0r9kPToRTyZ07sMf4doNut61Gdlcx80e5exw4fIYYcmdbyHTmpwApH7Yfs+fhyEnHwma7FYgHXYWcfYdscXH/Y+bn3k4mfjQekizsX8RGj2LmunFzaCJaJnsLS38Eo2VEixB0UyR+rygPP+b2iieZRYMGU+GL/u86mNWM7nFywT0vtho7MPZTPok44xS4aesV/Asu4tcsSX/KpKtrX3pTEG8yGpGpjgepzKdWYo0QlsZoAD6tcH5tFZYLJ/1h0tCdM2frxP46RHavl5rFX8IKQyDxUBy8KD2BvX9Ua80oWH7GNYrui94GPDCsZHyYMc6FOvRf73nrERWawzzqIIINjoZrjH2pPjZJsYrFHYlNp/HhzmYeHGk9PUBrLOfZOxvdsr+qSXXCx+HC5+uJB7jdG/EcuNB/xsWSnJIMdAXE6MomDIJVXuY9LEIBHLdiN7Y/fN9YhdwW8ZhGoMDcAQczlLRV3sUtrkQl8pjo45QWAWlpUHv0qxwJUH18Gg5pJxMZX/NGJyvyUHHs5u2DoRenIWzY6tIg7WsYZs8/Li1pj4e3l54SXKlk94FTm6LILtPFGHzh4iBhs6PLPm4s2KzTwCB6IbxY3778sR0424gj2W5IgOZej42FCh2+Zl01WXa+KrY32JiRcm93zYk7Y79iKHqkuPbWg67VIXliD+RU1teIlX1uPDb9vt47SdfUSGMrl/+vRJYwzqu5TaTGI0tiafJ21X7IG1ZOOLPvHPrDk1MMjcdvML39d+KH9lHptTG/ssfqMz2TgL2ziTK3bNC45N8TNGdU26py6xu+ZUUfsBqkjUC7tuWiEvajT7O9rSWlLvwcRv62zxu2AW/uJTQhBmnzkVslXWqMSziOe590nWJvuv4EuWfVVxT9hy7fRLo6k5b5IMffDZZfKYQNCXolY1lLY6xtwrxLoM4J0/rDFKhe/k5+TI7ruxR798Xvr//H+f9YyL/HXwho2N2PNCNbk3Stgayvjp0xPjCy9Eroo9gqImC/0beMHqlEvAujc+Q8dFuvBCN3bbBy+a8jIwaxYbYwzF3oXrcFwW9t0vxZ6gf+Jlaf6iNTL5nkh42K/OjaUWy6NVeMNlFTVSaXrPd5C7y5oILdY5a5R7wwvXDyUWl5Mg8/J76TN78X/+mTz6+qC+wiBmN3Q31jt77IVC5R8TxMYNAxvXZNY+NqwLL4t+1eBlWXxx21BiFfEIW5MXo+aFb3kp8RRxJb4Tyu8AvIAR9SriHuMiWyqXdpmiLoP6gzEU/cWem6zZZC0TQ/5y+vn5mf0xlWaVhD/bbaMytbrZxgYEScnhM7m9bNKNOnz5Qh2eN33hBeYL11Y+dwplVJCO/OI+eVPucc+8PHzmXjfg/N/+8df+i2DrWSIPmbUghmWcoj8pyOqYp24UaOv64XTBBzf2fOLf/zPMN33+/FlCfrEGE9lB3pfLVZ+ePlGb6j338vLMfZZ8SeX6y5XrO3UrFfVVt8V5UpMb+XzRjbUPNvLaiCG127KWvFyL3429ubqmk5phZ7h7sx7y6L2l2B5S9p3z0pHPkcTmp4sIjPiu+ldqJxf+pl6weeM63shfmrpg6zKK3hr0ZC/M6BdOw0tcBrrWoC99gnZts0N7zHO3yeb9/OWZe8kLuEET64EvFvGZtXt5WT2nfDI/o4qwl7Iuk3heWLPU+4adjTqI/ff0NHQZQ+NSIizkp0bWMXEn2f5/0pIB18MEUWv7llDrfXRLfWHcAmp8w37WbiHIQSRW1QClNNss8dKEyRFSY/BCcb/PD2RFLAaltEInn+OLfU80xFyNhJnrYGOvJLcXanHrOkgbjCAqLLcm86ImxiSdzCDzQSIXruH4L9Z+9l7YOsZFgDfy26jfgh7fiSP6iz1qW2mxbZvr9UpdBiTjb2nXY/2xD7GPiV50leAbjPATG8FBatmcFnFP+BnXiO2MpNAWdNuKTO5x0U9e9h7XmiXrInGthfLLr0P/8s+/iktKfPUAFttPNr0W9V6M9QaiOUBGNSQPWSVODTMs6uaKFKTucjIikR0SI9EMCFlzEhKDxN9gby2Q2nZAxGKEw0OlD9zEayMxN5GTYSz66G/swWCy4DecbPiY2HqEEmeAAxsn6D4e8fkWiVVcxSeW2i5OCVlvZddXc8J7NP/HjFlPnfjYIhU+GalWcM5/9j8r8LMCqcBP/FeuADdoBb87xyi9x48Yic6PyP3nl8lnz5lFfikLzvl/lj4f/Y94jDsrmZwe83zk/03GOM2Xib+J7f9MRqlDX7dn/xB7vq8FD6T/ksOknm9wwfHdWd0fGzb7MrzI6Xc027KDP/ZrqfOF+nfE8VbUTAM6nX3G7/COxVftXYAv+fsg5wgFGb8FaesRb7l/3Czh7CDCDN6Z7jX7gP5O7KtpVIKTYVv5BVZHC2/xy+Ux7V9EzvGbHsHEYJt6WJy43IiVsxpNggxPote9LXRPmZ0YmRM75f3ZLtnm967S2Rbzia/E8dbeKbH3sbyPfvAcg8GDuLM38Xcnhd953ClfDaJz4mTuFYryTtlrQfSQmofNpsUXsN15wyZT5FDLmO7NEZ3gDZHJIy16tqG6bVJM5fMpgLgfpnsE0/ModE9EhM3RLDsz7zab8nGc0bV9SHzUfc2z9/WO7qtG5IJXSkaRafBk5e2eTuaSbVJGjxon9p2qr1rh00auObtUzlFr0uMJOdtt27b2Bw/6qtnwHqjftHfInOsWteR0kL/Z2e4YWiCBAo6enidEkDlnb3t71/cD2eah0MN8X1Vhw29QlTl0+kLHZl6WhP5DEIYW6mtulm2lxUZg7/PQ+sEI8/6MerAT3omFeICYol8MLMNeYkgvHhRNHqJtPOy8ZdnlCl/shbrLRNAuXXmq1Q/yRniFjJWfPBTrC5BZ+uSwh2R91Bw5GOlN/3jkIVM/XOKhYOxENPZ7HOMIZw+ujBcTjowX9+U8mOqHiTwgTTKZx5ZsDoBsDpsxeY4qyVJ8imZbthl9faw9IRU6kYjr3F+DSNtu3fAL23noG5nYXjwo22MMJdL02DND220TZZ0+7HCkjRps5JIcFvmtLLoUUY0au56IH55t6KAKCjRLiS3IHgjCSBxduoQAIbXd8JOH1+lTDWCbPwAAEABJREFUv/ixDFeyvfvZpyJIpUVvkUPGYVXkAvynBqFJ6v01iW8Se3zjNiogI2N7aH8ofdXg4esY7KugrLTdBZqIZ9w+GZuH2fteHDLynR8CSGrlhdyQzBPYGtiJLWAbf9WYyCoNW10P4tvrLPjWqEGqS9lDG0+4U5/UJjK5DjIOb7K2s/ObLS+abc7CztAgp8R54dqpKuqxwGxsPESdxGF7ryud7a657baRk72PNx6Sx+9KwORzfbrqQh2M3ZaT4SxsA+zmgfVnXpok9pbDjr3b2uXjdvFS40aet5Bkw+fFxKKgi34eH4Cpe0qVHGqkhlb2S+i2O1e7dLZinLhsiwMsFTEvIhRI3dacWhNKsJaMsjmbPocZp4+tqup9cuFFT68He3ZJsqtrnDhSS8SUF4KL3R8/lmT8TnxM1jGIbMvlJBqGQlvkLEVDqC6iDEOKWA0rMCnaVrcFn0Fln4H4uOHnXz9/0f/5Pz/zELvk8aRPn4YuvHSNnYGdfb9fdGXtRklZm1GlArKVklMZ5eWKZKk4D+CASV4aBTA2Xsx84UVj/OY6GOyJp0+fFB+Xy6VtxmyAaaWlx5SenojhOlSjqGHJ1Cn2Nl5c5cVyUBfp6RO4Gpkhu6iNul2u1/YT2mQtN/bzjftV9tznLy+8HPzM58qL/kx8f+blWD/UR7Nr3Wsx2auTfbR1P3m5MLmWUtaFPRZAxp9thRb7L7xM3cgZM8rLjAvxP3266pIXbORRJFrkMcYg3tCvxDjgW6FjSmfLuOVZkwIuUsNRMTA2EmfyunDtXvEj75rpCtkaA7up4UWp5adPT6z1E/6usq2NfHLtPfMiNC8s8xfhG/nJUmEf9TZIKVpWMGZgiTT1hXp6SP/yT7/qv/0yNOZLVly275jEy2WqKVGj1DN70kKA8i3qf1PLIPfMi13RJi/aFvPEl16yTDxB9pyrlL0k2uc/f1b+gYEvEuQGnuDsR/RTI5wr/WT/T9Zu0medtvQkWKP09IlaPV2w4VYufGZg/I8xNKqaV2PQZ1xhK9cD4ZKPRWD0pWVznycSXqba1hjWBR+jStkXfe8vqUZQKuiRGWOoBmDOwVgycUzWJUj1NpxtzF/I44VahY4n5d4/yWVCj64t1SiFJ0s2J+neb8htvKSWJjQsE2vGO5jroTFd1Go2kJhKSQW567qwtRNCgdccasA0OuUjRwIr4rDhoTO5VsLPOsFivyI3LBewiEsalRzUe3CS+yCn5IVpfIs9tCmfJYuaJI7s6WCyPxPGIr98t++6e7XNsjXGkGTZJnSkuB5uuRa4F0zq2vK4XviMHX3VFnobWB1b7i3Pz8/E80JcFAil5LbvY7Uf20oLLfLBZM1sE8+loV1EkCQRm2iJAUJYds47zbauT0/U7SL7kMVvcuvrBNFQTQ1+/VT653/5kz49MduiT4zLGvyU+EHfNnaoETayijraSs+JIyNlz6PdUiGgpixT+swDLKWTi5F7KLYP9drH9k4s1hOnTUytQw52//EYwD66aGFSLjX00GxjyuLE4YZ+sNm7vL33H6klhCxFeJROQcbfA2F+j/234v07uf1bpfPT7s8K/KzAzwr8aAVypz5lH8cnrftvnQzjPSD9PO4V4HvUffxfefC7ts7vEn6sGr8w8E0iX34afEtaDb4C8S1rH/Nls2lf94+W/iuO86W/60J98+XrEck38/R/PXLN//VWftwC/lj3j+RJVYLd0Dca/Jb7BvtbZNtyf4N+KxHaI95yvz2zsXcgUr1W7NWMg56zSOc+vvtwuBKq+laLTnh3G7HzBhP9OnAYRAGR/kUjPdPvHotfHE+BxBIIU1xp2Jgn64f7hdM3oBZnHrYxDVw/bC+CmOxYdrtTmGmEvvNn8zM+scsu5ZfQU+7k2e6hffSiRyjXWiDmYdUPxLmoX2Bkg0IxiJ2NX27DW9gWzcZPwDhH9m90eozMwtY+Rw5mbMRWYFvpExNDOf7KcuCjP8cP8649tpGQbeqEYe3NhnrH65pE58QuqcO3z2nbwawWP3fim0HsVfu0vfdv+PvE3nkLY6TPekkTVm4Ngb3zISm/ZKd/zSAz7bGgRLn3B0E8/Ii9nfv2bO/2ws9DoIXTycMYe6cXfWDv87fab2crMYOJ43NsP+r5rhD+ffI4yBNCVVMikzVPfyLzE5039hNflanHbj+ywkZVUWfpOHVdRAufMBntRx029tlZP1Yy1yr1WN23txaxjUn3OKfdHvKH0cxDn9F7RIjfgb3bzDk2zjznsR5VA791t2CX7H0PR/7OII5dd+58DGbvcFe4i0iveq2Ljj5onXvngPzcBSLfIK48CMd8M5pGmWKqx+hNkPHGHmyh3zzt1qimOgd8mFgD0YsWew1sM5VNbCSIqGZOBBD98FqONcw4+/u8PHPfWIeO2StivLL3FprkIFp8uqzIFj1u2tcYQ2ezrRqltI0XCrnHTfzFL8IcPvSrx0rDPmoZHTQ8eTAeHX9s3HiBZoduVZXS8qAwvEmMcJB3yL2vMfk6ht+TnLAxuR436r9mctuBEkfGUuoSS8nD+Ep+QdRx0vzIFLYsNzmx2BaHXn1nhy1opcELo9iL8BjVtIn/xDGzRmEA2zrjYtqHbfrFhchBLot6Gl3eW3UtRpUwqG4tm5HldJxt+Ixta/JQebUNi6kW65z6JYbklIeut9uk7vvDWwQ4lkYVD+kHOhYnJZ9LcoJewIYu4iOX2GKoMUrVvMwe4kcmMQgV5wQ78yD1WDxszhiyUv+GrUOUHKYyTQwSvx/IEn32pf2aa3yPGvDUD6GzRkHis63IN6oUW9fLVS53vosYJzVePM1Nn9pMaNlvAZnqwks684CYrYSOZFtpiT0IP0gcoU/sBYtS7JJYyQTEb9WQCT+6iGrjTdJs47uc7fb59EScjCfxvNqdDK3iJat9IZ54sCz1OthWck8+4dvFGkvJc7EHEJNtaLPl5sweCBY0AfrsHQRjJ5hcR2MMXppdVNQw89TJLpk62kYa0BcQw0XMHfeiCHCZKvnudXJfWzdeEEcm9JVC3K8oyy7J6rb7vup6eeq6xNZEvvWwf8n6IDthLGAf+fFiZzsQQzUG+leGltZFf/580//48xetGspLWTaKplfHaSNDAJijJoIW7LwV3+wXc9+8Xj6pKrLwsdwHKc+NGLbixf1S/hrvzLVKyBeuTG/FTb9k8ZDEWvFSgsuifd5emBDAE/t1jPAlS71uz58/6+U5fyl6473OVF6mhblY47xDvJ17CvmsWY0KWxs1fznu114EirzgmN6Zsg9XB5CJxEXYWPA39kXyMPJwOsZJHQLBX6hkX7zwAmjj3pL1Gdw7Ro2jfnrTCzsXXgpfkLEtMRdtzuS4tBGLoMXOgjbxH4RW2LRiN3qpjTseEUNMmXrahUP4xKa0DA9+IXS5XDTGUPrcE6oukZI9ZFuuIgY1WHloBayCfr1elX/EEKeJ7e+u0v/+j3/SP/KC6bJe8LuxLjhjr9jW0/VJ8ZUaydKIL+K6vUxCttJmDMGM/YJfNULWM/sg12GkGtirMbAxZGQWdsJfFK6vgUW0IGPbGsgWMddAB6SeBKjZ/4jA2pBd2LCt6/UTa7TIedM2N9JbPRfSsbfrmihTF2T4vD7pi3SX2cPTe07YUyTpCQ1b6kYo1EYqeDayKBac7L+NNcYk285QSjUklkmjrL5OZJXHgYsMvVzMS+J6tC2JOYqYJXamxOWWuai4Z8qIwuSQsXUZVw3qYlv2kIHYWwnY6A50TdAnsAhrEePUl+cb/Ua+aMTGISeVHBvo51q49XV3I54lzMnWAVPnqY1rMnt7j+nkqVtoETa2Q0isxTg22jGnrD/GESs1r/kLDhrti1OGzp6GznpPIJXWzJy4MAhbWeNgFLZGaVSp6FFv++lP2MTPgkU+ca7ew6vZVe4eEWWP5R8phGAbO1aCm+yx/4u9v+2SI8eyc8G9AXcPZnVL6urWSEvzZWbd///D5t4ZaZakVlVGuBtwn31g5uERDDLJyszqajVB2wbgvJ8DmLm7WZIZnbWHBnSptabkaJt5IFmrpU+uE2cjyMaCNenjNX1qPbl3mLxObjp3yb7pfBn64x8/6dNZYjsr16+JsfcGQci4ENvBIJf0uFEaU23YpEAJnW7VbScxVyGyAeELg4oPe/GyxgtDaSbXo7aZD5y9+kRJC5CxPfXeF2krcSWgGSZGcj3QvTns2EkMUxOFGYO7BCXYR7/cxUpM2ZbtX1bYJVaF98mP7l+gAt++Vv8Cwf1w+aMCPyrwt1eB3DQO/G1Fl8+v4wPvbyuyf2XR7OHWl6d9fHRZ+YyPPuO/Biz/bm6yZ4LvdRCd4Lv12Kj5Uld6pJUvg79Fepgtk7/9iSB/e6NvLCb24JH4xf13MPY+a/CIfPH91oijF5+2ZS9k/j3IF+fDTvQyDi3jX48kKWLTF1v8fZH5FzHiM4jy0fNDYZ9SJeL5S76+xxbg4BdHrBUSf1CTL578GSf7JXVOv0d3l2Ep7+NjsOQiOfnRNPjhtik/HAc/fkpmV7KttkNpjNMtJPiMXvvEEHmKEsYvIrLBEjzsqNTtz/PU3mbF+SqfURB2+uRx5Bjab4XYnDmVwbfxxe8dDAZykwswKHG9yifnICkurAc9x16wLfsVS3+dMS1Z1WzLdo0TV9bwxo/78o3/YnB6nRMNtYss5DeH7bJlv+7nyAVvBN9M/GZ2yNqufaO9JeZgn1YX2Y2HqYOHHPWAA2pCXnWx7AXIb47ITH7Zx96BRwG0Hqc1bs0VDyYlq8aNiW0dLfEc41/q/a5GvyiPQOzfkfkBErJf44DMNkhmGS3Y8IM1/exsw9fC8jH22VvRxXulZZ7ZZE+oNHRvod14ePXyclWQvzER5P8nNlizJZj99Brr6yj3FkBu8x2W3uvZtvxQT5KHGbuH/uDedFMeXI08xMEeApKlAHW9tskVJ9lhLv2x5xZOqRJk+gORPJ3PPNw9obd0jpj10FAjtFn3y9v1pmv+Jsj+4DLj7OXolQpGW2vqPLzPAyyL65vYw5/EM3BuQ21W+HnIHii0dxjIr791cqMOQ5GJjv16ndpW2iT7hs1T7+zxpsF1krrduM62fbwRs+3in8+nitEmPmK6wsta31j3gY6gizbRHdxXJjIfIfElf+P7zBNpt6aGrm0eVp504oVcJ6bem3praq1j2kBg+U7soh16bvC18/ArbJ3ysif2GZMq0lLrTanz5emiy+V8R+udem3K3xp7eX7WMy+FXq5X1vmsp09Pii3b1GiCodQl/zzklYfWV9Z3y0siyo0HZE96enpC96KOXZNDnN+oV66J1OwVL3rhJU/oV942RWYQf3ROxN7ZE7aVemUfRfb55VlXYssaISo2GjHNoj0ndhA7qX38HihZJompt058Z3DRCR+td0rmOzrzwHZdS4nlcrlQrwsPf886nU86U1/bSm2zd1Y8g1iG5r5/B/sxceRBauTTR6XyyS44oxQAABAASURBVDWRPNg70U9OyTFxLt9NZl2jf/Cfn194CXjlerpVvlmHM3XK3oxt0qsj118G0b1h/8ZLgdSUaNVbU8OubYW/wWOg6PfW1TpoDdKq6czf3mpTDZ2KA/mXfQ2qJqz1uhZeKqbkkXVK3/BxxJH6JI6N6+VE7c6Xi1rva22hxfZGrNFLHTJPfMmFS0p5efXCfouNjl7ytlvMV6ypW01ywm98PLHPg1xTdvIV68n+xc+M0ciC1jrXHWAv2C57IwZ3VByMj16yOnXvyLfe1cHghdM//88/6X/89z+xB7T2RXTwM/gMyH0v18pknpyQqCM2bevUm1qDBJNtQy1HIS/PoAoTylpOXoo1BFvrIRfmwB16Ii7REvuq99DL8wZupT95UWO7pFpL79rTT6zF0+VJ53OT2yD/IS5HPT9P1kca6K312CrX1HaMqQlwt2jU4tOni4IznxGxPysmkVtX3XNYj9oz+LqA+GutcQlNHffF2G3JDeXkcWNvpEbNxGsJsiKzUe8gdaekMCREhAh86XqdenkZZTfyxctJiBJXaEFIttGZ1GjTtT7Db5U3YuVv4yV09mX2efZoYkgfv0tmIjeV9bWty+VETU46sUdOp3M5vHHd3LgH4n4dBGqbegHqYiLP50hwOUv/+B8+6d996jrNmxq8ibPkeiOW1Penn37SE+t2Yy/neks8Ru4wbgaN2hpa+k4skIhzKHWVGzH2FSP794LTT1zLtvmNw/pzb8pnQGqv2IBuu3Ri75QX7uyXXF9PfEZkPWPDNtJe9ylqueWzkNiXHVUbzAMWXjfiT21fkA1tizxSkZ9s7NS6LLqIrMvQC58511rbQT5ZAcmOgO7zieKNmj//fNXzz9w3ud+Kt7Amb/NCNX3yaOy13ptyPzmfT+TXJExF3wwmMSSuiT1Vg9osWHpsUJjuZ2KZ+7UBUY5PaBxiSYS76ht2QotMkDU6c+2cL12xFIQelPsIg9ATT/pGuIu/9iCl1dt4w01dxLpuNcAE/puSdyOGSCTc2heZgN5dMhdqcmZvRNa2ONTRaa0rDYoaxPS55ySu0Ftrtbd67yq0XvaaGzaaJOtotkv2RO4n9unlcuYa4rP2fJHtbJPqO9+NUp/UqWHv0GcXKPUeJBH/gyIE4Rt/nRjS25aZS1baQD7XbPZfxqFF/8Z1mutp8L0m19soe5vmvBLX1B//4aJPn1LKTfUfEzTTB1LrrcaxE3sLFsTKQ7SsZfhr50LgiL/ld7B+EN4dhB4TxBC/wVrvEsNg+JS8ZA4aUgwjRydiAOUX+VDiv8C86kd/4/ob7PnwbbO2Kx87+vrmFvEFy/Znep9Tloj9Jc7it9X9lc588CmIu/SPCO0DJP6v4QOVN6Sv6Yb3RviDCWv4sEnYAqzwI+0Dle8i8V1DfAf5i7Hh7Wvgmvxq/I+5/CVjvsvqiyC2X7KJyI/jb7gCxw3uL+1/KTXbdUOzP+6/V/9zeUP6NUD9Vx2H7wcjIR3Tx/FB+2If4eBRIPOv4VH29x3nWq+bDW7yARgw/OoRma/hq8owj33J8H4fyli58T3gUa7433BKXBE7dNNn/ojIPOKRl3F0gowfEVog5SP4Y0x4g8/IAzMfFNA8G7k2vn+3R5PvxoP54NrSAqJcYlqNCXbiOzYX+GIzPkfkbUscemiJPXgg/UXDo3aH8vv5QXe+FD7goB99YgmO+dHblu1jWv0h17AnWDYnODY9B8P7YVv2IxrzVzR3ZDNf3w2YcAnwJUHUkgsiX2jhoAPNA97G1tzoMx4R/xDa1+e1j1jjFNB98xH5L+OIfxDrYTL1IWUZtdAPhB4QPHtvvgGibyJe/xX7PEx+2D+udY2JoewjbVvO+jD+paN0HlzFVnTShxdkbmMz+MBufAWRC1g9kSCpDpnkbCnzGqPvHeWD60a092NIHGbtMSAzlmIn0N7mHDUi9epzyngq9LnkUTeY7KnspVk8CLIMI4iZQNwvgrIxY20hfoI1k1x62buW9DkmBmYZhFuyTTY/Hnd6eAdWTEQFT7R0AcM6vOtL6GvJNWw16IFtOKJNemvxrKPBvtMPWvrsy/TL15QQtKyjJb5XmdRTMj4D7e3gjz3XnSx72YmNWQ6wvzMz5eolEzJHLCW3yW0fT2wFu7jcYOyTjIN9eu9CK3jJOl+qecASgRmHteb4Y8zBvsQfjseOqcZ9BQg648wD83CmMdfeBspBQmpNSO82RQ+Wd8leI3v1ieHIeSepGoYIQQVsExifTXAG9QJLG9vhQYZKnBOxjCBwxLZtfDI5DuYNZGqT065vkw2BQ5IdHUfkDWzfeY37czD47AxmAq16xGYjDgAvMaAkP1iyLdsa5BFdyRK6M/LvYOgmthQistHR3tzMKDlTB0aKbPXM56rDnFSX8QTRj4z4nL9DRmPB5IS4zNqK1rBvm/myFxu21YBA5oFo6QOGao0NwCByoc0YZT6JwfTrYETNjM9AssxYYh3cZPqMk3cwqUvN4Slc/Gtv+WcxyXKfrb/xENk5iJsaC/kA96zL1FI1TKDVbMMb2vgT1zPkBo1+hgeyv9e9eOjGk/4Ng7hQ0RkzyK18hzHTVJdXYgee+ONHNe9q8DXl/MGugI2v2JioEHNqpWoNdmPEftIuw0yMTb0a9ZixuwN1td5lPTRPzeS1goHB9wQokwKFExsmV7vJ+UMsCImhbCgHtMZVg9JHe06NMchnyCY+YPxPbEHBBjRsD0uTXuwN0uMhp4jGGsQ9ndx6jU0C+VscNgoSdieyEBn3Dg0bt/hjiKomco4+tN7a6z0C+UlsiXWQ5+CBGdOy1xt5FjByyIXJWLjiQG75jt6Nh99hKb52PbfOtBU5J3vZyhhN5W8WDiZzJzf4aCjTxjl5BqHnesnD0s7LGTUnBDSxkpgSTM04ZQ43OZm1DzZiCzCvIJuvellGBq09l2V3wlyg5uRS/kJDsFwxzr7eqFn2eHDFx415ZDfqPIhjIDyFDXy01H9aeRC78cKHSwOfrnW71RzhAX9IpjeyhpTvclkjUlL2kGgzE+wbm8a28CHk52xKH1oQemsnGZn0vZ9lp8LICSA/8TVL18oD4oyznvHFrlJgWSv+qaxDPh8HL3OmBjHdeJHBHYH8tx2i2dYM1NR4EN7UyRcG/kwMlAhdgUkNhpRkNdXRERc/2rITo5U25+SlFC+MeZmTcR6ud/ZCyx7DR9UUmdRd2HFrasDG0hzKfogdISNhcy5kGt3JvCF7Pp2VB/Pn00Un6iWa1VR2kck4tlKfPOS+8TIm8eBSk6QyTs+QuwkLSHyUWdMDGyZXLYSI3dhbuQ9JyCc26KrenK0TefbeKp+s0Y2XQRsvE194eX3brtiNXvRVzdTXPmlQaxGzyhe2KGejJq2d1MEQBAdmJacmZ06Uf+rPf7rqf/zPK/1kfVvIABtiHXOfGEPLfHRB3I+p5D94sbe9TG28uLzx0vZ2e9HLy8/EI9nW+dLppdabGvFob2wf3bC91oNqTOxhc3B9bNi88RJjzl52WFKNKUEiLunMS7ynp7OeeNHSG/FygTUCHAhcX/KBYgxysLfKHXYmtennrjMvey9PJz2dzsRjXdD/KXRsQiInKXsjMvl/EF8qfmLjGsi10JFLLBHs3Qry2xMz4j0PL1pOpT+IaSO/sTXdbhYlLCSOAJZYVmol7hNivw9eeG+61n8scEV2UjdLOnSHYm9LfVCuF4nXTTOGRUOUcpOT8C/ikuYUdobycjYxp67Zy1m3oMYEMdlXk3gbZk5JhPHALofy2XLF3wu+YiNLn3xRK1+TFYkspecaUPn+47/7pH/46QnnL8p/QDCp/cg+rrWZ6DXi68RHgBpCED0r8TMhz424sTwn9A6dGsAY2GGyaKz3zJx6nFpnPZ90bmd0l07vHR9NWRO3ofhI3LLUuMbE2sWfG3NOvXXZXY0+eac+iU68PDv1iU/r1KzOHw1iY4/m4m7oJI7U+Pn5RT/9dNGAT3IcWBjYlyXqtFGDwWYeiV1Nwl5SGJwmMnT4lxLnmJN1Ey+kJzC2RGvw6DxrPrCNmE4noxcZCCpP6NzYd5EzFA6MD9Zx4t82doJePVzsob/UmcZPI7wuyoh9MQbtFeezoUMggIa93hovrLNvhxI7BqvPuDdkMdQL6OBhBpxmxWVmoQeOKnPyIJ4be1PEfNw3Ww8LBt1EH6mMiLMXGr4iG7lTN7RWtWnEqGqZn8i7F8bcNAuTuQs9etS0xNXoFuz0TKFN4s5Illpruo5bXSvbnNqId6MfAUKDtZ+R59483eB7YbA+MRAecnNOjSwq8kxlW62ZHBJrfKc2lmTkpnAjVCTiUWynLMNwIWFz3G7y9qKfTpv++Mez/vCThEl1N/qpao1zwUKFq9GFGZvITRSmJcwqpIH47pTroencT7s9YVP3htp9npQSZ/ILqi4QMj4UIt8sdDglF5xOEty40QQZS1OppRBJn5hGyWyEtOcjpLBtO2ISNTasoEFZaKQCH3p8IoKWygaq9DWt05JfsrFBCPWdmi0iXNwRYdvpCrbhvaIV9cfpRwV+jwqwkX8Psz9s/qjAv/oKmAwCun/tRz6cjhwmk+CY/0v2Ke+Bb42D8L9V9N+UnG0530p+p6yzZ4Ivmc+6hH/gvZxNfOA9/UvzfDTNfMNiENv5AlX9O4XQvoZ34nxJmzH1nnyf21YD+htsg0QDSvI2OjMN6L50pJaP+EwOo1m7z+gQJl+W6eqYxBBkYv+C0wjtSNXnGzv1k0CJKSLzwW7mfwnsb48novbj12sK8O1OvyiZPLLBlv3HeDIOPlZNLI+QIvuK2A1e6fqmlv0SfJMwQsbvsf9tKz9SAzu1gmt92BC90+MvCCF91j695ZDEUt9RhDcnpCOwy5q+pixP8q/xG/lMYKYDtZ8+FoLLjzXuKSVTs+8/uVki2bhIPNpbxskxU9uILGQeRB7v5H3kF+o3wEsm9mu02257v7OLFZn4CWxXDMVgXP1+ipwZB3T81n2t30GLTBB+EJvpD4QXHPP0eQhxqx/emzJ+1EltXuVNHajGq9uoFx5l7COaYt0VbL/m9uAkw8CIB3RvDtRe9XZO5KqWzBPzxsOuIKHZ/kwesTruccYhFLvJB5hLvscrGqZyW2D09gg9CPVuM5MdNnaCfZ7OhpZBQKBHbZf+Aw9+RItSA+oO7fFA/T49xmWHvEw+4oFK9UL3EEDD4cl8VjYptvV5S1yfU1MWrgG9Gpt8LgweHn+0KbI2ZaPEXQ+1Tr3Lzcp9KXAjBq1mtzKTtcST7GQfLH6DH9ekV3KTAccaI5LIxkM8pQ59HQSRIwqYLFswlo0pE9OJtwHnEw8KGcNS4jvkMj8QHWHDtmwn1MJBj9zG2448/M3fxJoQkFqyjDfqdTp1Xhw86YxP7/4qfngrf6lh27bSYrts8vC7t6anp4su5zM2LurYmuQdXzceAA7uk9EJbOt0PumM7OEndILhcKHm+8kOjXT2OqV2fpnhAAAQAElEQVTeYdlO9wYTmfgqMM4819/I0z8k7SbbSh1FC30gtxaMbJGbIPUoGjI5yk7oXM83HqC/1N+8vXFfmjK5n3gAeblcKqfk1RsPWKl3ZKP7GrNKPv69h793MMgxjxb3B8HRIyKltb7iFsIN2536ulm21Vqn7hclhk4chl6W+EqU/ESzrd670NCxf8KLj9Acm62rt6bwbeuxjcqbx51zUaNbL52pyaKsc+i21bAjWuyHdqxBxkH2Tf7mUPiRdWLGduiDvZK8ba9YwtNrsy3bxJp4u6LfyS01SeyyaJyQYSDbOnMNXS5nptBl1m2gZ9mGNsHHR2wH2Qvlg/pmXnFSk5lY2T/JY1KL9FJsajVewsZFEC+Ngd1kmxcj2T8skpDHxlJY5/iwoYOOzxPXy4k1TwwRTe3yUit717ZOXEtPl6e1D85dttlyQ60LXqM3tFnGo1MDTrE1kwOxD5A55DoyXn/D66XmkpWG6X2U2UJkB/eJ1CXjybU/GdiWbdZx9XbiErGxwvjNdfRyfWE9pqzOC9yT/vl/3DTzVJ25oKKi3hojZpmgnf0Y+0FeeqUez1yTL7z8qrqQi6oNchf3pFb3p9yjztTnxkv09Tfer7z8vOJvlv2yV3kMbbxMMU/b2TrCvVo3kNhq6k1qzYq8bUVujoatyQtU1pR1b32oZHPiZcIgJ7aM0p4uJp6uzpqiDmlqzOhJlhTarDw33biP2K4attaUfUBpy7civE5KQ4y4hIz19OmpOLfcf2MbgcQ7qfvgnh1svDG9cT/LOv/Mi/OX65WXlxu2N3Xyw13ZiqGN4HM/T61T8+hHPvPcCxrCuQe11hWbLy9DL1dqQI5KYCLYKdkuH9lvOCLexvpc9OnTJ2VtYMsSrFFysRXZ4EYu8Zc8hODc80KYY/ICzLwAQxkD5yb9038469Smxr6WCHEQBCI599bwyX0BW43x6XyqWE4suo0RrTZZi4wmhQ8yDhJP/qWSxLSxb2BjX2XTboyn7NjpsprsDi37RiqTk47vRJxrmhjsyC9K+cJo+SH3E3spsWmXwYoyNr4s/pCDaCyBbDNaxzHCFHRR10FNNo0Qlsj9HLV+Ilbqln+eNzHM2TXY3xv7ZQlSEXQPu9EhlWLNOchxqhHT+XKmFl2ELcjsixu+N010k7AdC9hCs2jVkzv8OSY+Z8ULucZjSDf24SgeY16AX6+bItTYrwMB20wdI7ufqVl0qXUrcq1JMiLYi9+jDiyhMi+mhM/lw7Zab6LT0Wwju2YMdWKfZ/9enjqyIn8veWv1ktwA8yv3quyZxDunsJOa6U0jauhTUbZR0morPhUv+osqNZLKd4/c/3Jfjf2Dt3EPubF/Ih/9IOMb136u2fP5os6ej/zBYwky3WF6E8qRs8ufnTkxam+WnD/Qs77i+0zw7//9J/3H//j3+umTM+Xd+FRE9NhgHbTEEJZtmXW1MxM5Syz9mkC0XXZ6F/VvYqb4vcc+mYKlsJ/vzH2+d977Nx26RyzCeuezuLWuRkywZK/8D5mj17tWtvH72Gd8ILai8iX98A7Z9JkXDsWaiHj01da+yM1NKPiiwNcZfE6yqF+Q+RV2v2DxB/lHBX5U4N9gBXKDfIRtbnqv+KWSII68vgj9TTYT1QGG/0LH5JN3gS8rjPNpbJta+l8oouWW76k6IrAt+8uIRvZPvvCln3wxnMkFhvlQp3ujXzJ8cH9rH/33yGf0FD8GwHte5ouf0a9BPtqDX2Pj1+umll/Dt3rIj4XHmn+r3hflWMOseb705sdrvhCnf/WRL3LB+sKIeLY34Gs4k0Pu0T7brPZKY2CvPRc+GnxJZVU5ZMl2QXurOMLb53b4QmZBNFwuG4z/GkfCSY7x9bX1O3i5Vh5x0Euf4CcLONNzbYUXeuSr99qnoZcMcqEHdmqxkHnxsZHxARu+wG4ndO9jN2d6X7eafMfp0M+X2fi2H+y9jwNfkbcj0/EZR9lDs9ZuVg2ksAPR7JU7w7/oSKkWuAfv9h/nv2Q0cSw0mVhWjKPifa87MRwc9Mg3lB8R3iSO9AFsBWvsGmdvGV+hPcI2U+rFOTJB5B7x6CtjRGX+pNjx+x7hH5jEn2stfVDXPrHOOyZmhiafAeGln6zxG2BjPuLge3lxs4I1+44zDwRfpbnnEMMM8HXQm7ENjnn6I5bBk4rEHNojwk/Od90He/XDeLxKR/ZAdGz8NT6n0LnTy8/+wAZVG5nUn/Fx2NB2hHb4thd9UrPYT7zpIzNrDVL/WXtv4vPgpc8DxeDQDX+ic9iYyL8FNcwGivEHlD7+W3NRbfZb6Y7yG1+Pdh7niKr3pgaUSVl4e7IPe1NlJ+zlKiNlGMR/bNlWxqJFnq708nD1yC20wLZsixM6XK97Do96otlGxOKErXRNabYhvSK0w3fG9pLLePLdhO1XNYn9A+EdSHkxKbcme9ntvUtetaesmjEiybYa9m3XmBNzxsnBhzw1Y21sw8am2HuiYcgOLWiCqWrQZck2cWb9DkxBVuud9SIexf68yzDlsBKPaDEz2EsbD8Q2HoBBUm9NtkHLFBiso4XerIaMaEyV+jAUCjK82MRk0SeD9TB4rDk5Zm3tZXNKvFzgmoLOEBPQIWa/Dx5uzjIWjjS4/patiVyrHFpvjNFZImJS9F4Pp5CB33kYueKiDqwJIWELe9i2jYpLj3ONe4vNItW8IZM48j0pcQVKg267ZGyLgZQbC+NWNqBNQbZGfInGfEaGYY7smcgGtks29PhLb7/SbCtyQfGxqTSr9GxXL+6nW73UGEqtU8cCudecPnVkQcqeaLGXvFaOGw+Wb7UuoeXBaB6i5uF+9khySU0SR8Xfm+r7I3Zjx+2k1s+gF+ohPT5q/Xj4mn7FMdEbatSq9a5T/gYTL4P6aSK9ER58bMZ/HuDe2KMjiwe39abDd2/4aW2304p+Op2rt6g9e6vywjeqRe/sidP5pPR5UNz7stGp4ZGbbTX8uNGX/RMxSRsP/jf2Zl6w3YjpsL1yWjW/vvDyiAfyodm+r0Nkb9tt/9tgN2V+vd7UsH/EcOLh82SPpJaTfAcvbPIdDBGJh8i2Sz65RS/yiTNILidqb/EdTML+UNbOduU92TMD9NZVeuTmwA2Po/KzrTQXLSPJNi9UV02jn32hNGxltTKUrFm1nuQ7GUvxlxjND9NYNTY3agcD8c612pWWOqWWeRkZ23m5dmO9mhc/fWLuvSt9bAaK0Rh4QOi2dUv9uQ6IRJN9NHWTvZG31E9mjFLiJ+bJc9nIJI7U6+eff0afl6HUP+uD5H5Ez4qP3puq8YIzehPZzDO+1b0Uj7xcjX6uN7tTlyG3Vv2cRFawUlMYcj9J7UT/k+a86Pml6b/915/F4qivUqj1rqxd+aKWsWNbWfdzv8ju6u2s1umx11pj3MpGdHCpy+WkM28FMw4t94xJDZqRIx8iU/Sktecj07vVuoAl9uGcnIfYY0w5GjGQmVDXyN8+vpocLNs6nTf1y029S80n9uTU8/MV3JRSseXZX+FNDe7zN16+inUxdn96arqcTmpy/U2vJmm9/Gv4vnIP2aBIuMFfaj6hCwwwMUOgxJtrIzGK1puVP8mBaell3TauzTGu5DirRvlnqH/66RPxn3U6nWVHC/+8FGw6a/Iim1nRezupgUiMOaCRLK5v3CNeuB9ceal8fdnU3LVsNUlUjPARFwpKa6yX7QwXyeTA/k1dNq6JrHdySQ0iZZLoYsT6xQepouuqCyzFFCZ5yW79P//Lv9cf//1FJ1/VYXQ3+E3ZX4SKnphjS6tFf3Bq7QQh9UYUwYYuBCW3KwuYuK7keSPPjAdrF9x4IZn59frCmr+U/Mg1Say5Pq/wry9TL+yXeoFO/ZOfbaUOk8BeeEEoYnAzsTWt/4Dlot4NmWCU1tTYnLYljlBT08n6JPeGbsNWXuKKRjk1uT+c2pm6XHTms+DM50+jFLDvB25rnPU6nc9yCRgXLjrVqP01MBifiBCHat9t5CIWI/c+FPDRiFl3PuUifmMHTS4amwipW2KWTLScYU9qtUHfuNYD2dixYnfw2RBs27Vqm/VoNv4HYK8Rb++9bEUPT/jkbKlZgq1iQhr4SO0RUJojoKbIYDIk/LYdHb2GyQa9ifTZb4N+MBd0AOvQS6wTH4WIZEyfeee6yp7Y2BdbcrxN9BuwjpaacFvAxyzSwCEHoVKn1Ifr4so9IwgvQpZ14r5xZlHSu51kd3U+H0+ni0KLbGqWPrHaTY28e2+yqBvfpWaBdAmWQzaWgWhVL/rWotcZCX10DQi1Iddl9WYq+aK///uuf/rjib2APa57znVPM4Zja9Z/8JY6TtZvkO+QbR1tjknOgj6pdfqhEBoyQeQmpNQzOcVmaAEuIpohNrVA3LYV3YCQsTvXlmCCO3SmRpRFoxYCrXUmKhuiYYKzmK9YD7/pRwLSapGzX2XCX5x1nko6OK4IFu2XzsvaL0m98o35oL2SfuXoeyP4le5+qP+owI8K/KjAjwr8qMBvUoHjw/07jNnf96HHZ259pPNdTXc8+PuI/8B+GPLthi/VKjyQf4thUuKLeP2CTf9b2PytbNwL9GCw4mV+9Ax/6bBdX9Jsvjgj/MZsJtC+dIT9iC/JfUbf9xee5ebP2L9MiNdfljokIv3+i+XBS198BtUT29Dkj15BiOGJHrFffZQt/PyiociU8FvJr+XyVvILs9gMvsD+teRaU+wnzsDUzV5fr5NSFfbXOvkV+ise6ej1GzWTY/DeXGqQvINHXsnyg4tnEgrCu8dEzTK/3xv3eWhfQotymOkPMGcpPi45jOz0QMjbywlkNj9UBhxYYFrn3/kU/0G5MSE1mXHqR/fhYVu2i2evPjEHRfzCKTZLhkVJHwj1ew3RY8r5y0d0gkMCU4oNfaHZy2J8R8TOPTd1BiGUgQyo98M4MQXhLAsqN25rlhhiMz2/zjmWvZqz8jG1AD0Drbb4a0woWojNYNGPc+wf4/Qxc+NBX/CeF36wwls+8yAnslce8A2UbXzssBmj0FCw15jpOj4421ZkRYvvwcOe2M+YdKG+rV8R9pNt8vQ+e9uVPgZsl0z5IKa6Bg/RFO0AtOKZAQgZVTGUbSDl28khE36A9JvDRhY/PHVRIVxqJGcg2ZYb14KzX2JzKveLIPbgyujnc2vb49e9RRY9q+xobzEfsFmESnVhIbbkGIx6UIMHno5gPuwvwrJaYqTPeEHMRIsNKkHHpI7UOqgJp7CCjbUcPPSDJNvqPKyM3QR4PMCaBHzoHrXdiPXGA9YbT1EPnr3yngQfudhppo6yquFwowh0asieeDmSh+gZ+5ApwddTfAvZ+FgP3yYvRodS98RY2MWdHtnqGeMqZx1zJvfDtmzi5Slm5UmfeGVVbKHZLvnyvYwpMqbuxdj5RsnmDGahljhVK7HoZ22DjboFA3upgyOBTrrIRTM+MseAJnEllvCConMasVP1v8a7hA3bsj5viTcPW8OJyeFRBgAAEABJREFUjWDDbq1fbGDL3Wq8VDHPFbMHgtgiTA2eQkYn8QS28UPtRLQZN9Y4vVfPzlOAkNyMlLAxVDaYhZYcA6b14HwQT/ih2ZZtJYbmpsA2vbABCCKyqwbshezh0q8nuqUrS4PgjT5DocKRius+jo2gCJDtkqx48iB7Zkr87k1x3tIjdxwOD51G/ok1iFxy5xm65l631D4Pwc/ni2yX/RsxL98xTY7YsC3lKEzVlHuBaJM1ik5dr+SaPnwh2xhULIR59KpsJ5qSjf3eGUy1Prl+6upRb02Jubc8aJ/3uLIWvcHjJX3n4X3jIb7Rb72pQXfDqeKBE4f9Oi+PzG+8Lbhen3mx9KKNe8SqwYmH/g2fAhZi0WadBv0Uy6WOr4UOnz2GwdxjXnixNRHImrywZ6+g9yVjW+JITVRt6hi31nnYf+Zl4kXRzT18aCr/XPnL/sIi65Q99nR5KtlTvyh6rZ/EQDeU/s//60+63phCCi2wTexTtpWYL5cT+l2tdx2t96YL6365XGTqRgqV58HP/BhX78YWagwnGOq8KBdXkzPLb2Je5CeP3ENSl9qn8CYykZuzaQPPvNC78kJHreuUuJ5OSnyN+fU6lBehLBGxTL283IAYi1zaWhtCmPOmMSb7QsqLxMRqchCNbSCxN0Mr38RmQ9LRojd0pWixgXWdzmc1FFNrOrHU5UtCUVL0e8d/9h395dJ0ebJMLKLlbzaP2vtMpuA18ISNrtZOQDpxD7tczrxUfIJnnXipKBlek21JjTU6QW9qyKaW/XzSz+yFY89kn+lNI0PqMEDyuJwvOhHj+YwdbPTuiiG8/AcUk2tVslTgzNBNyrRRpz/+8Un/4d896cLanlqDjIBe26Sokz2afn3Xuil7NPOsueBHurEWGy8er1xnt+0FMvc/7KMaNvPBEESePcEtB5p14/N+u032iTQowGCfLFjbbWhQY0UTWwPd7LVcobbJk7r1LtsKL7KJSzTb8Ltaa0pGJj7bYgqm3Ab09OGqmqGEnwmXNPuFzPGZOazqxlg028pe7tTePayJXakTT75LbBhIjoiR59JpxNBaZDihEtPByDiC4bMRT5euztigAdiUYOrwnfoP6jaojYspRd2t0VtHL1qDBlFBw5atskVQ+GhqvSskqNhX3VeuXK8bwaemodstnTp7i6VQtlRimFBjPzYjMqjNlb2b/+Apnw+D+BCpIzKZhn/jt8NW66zymRrEVvpTxxfXcnSDrOfhP/zMD9hH5NKsl6Vb9dG7gzqtAKTWmpwapC/iOtkWx5o8nCff7LAsk3Trr3XaDpsPsnbDd7KQ4ifX/el0VnMDrtqFHj+EwMvfT/rjHz+JUBTagvXYbMNzkZauZZQDGEU/TrYgcdJqrZu5qO+suBIZo2JGNnMYNc8ptIqFkx1dV9zW15tLfslkfShVTTCh97q2ZVMnJOK/UEoilEQXCuODb+2fJBC+eCy9aB6IaMZHLJl/DbhRuwtwE9Ij7oyPB3we6w0exNjHD7Mfw++twA/5HxX4a1Xg+FD5Uv/XiuPX+8ntLPj1ln5Y+LYKmA/lSNr/uutuW7aTyr3PpL7s8UF9XBuhBbbvcvYa25/3kQ0GNgafrQcm47I96uNaORcswYrKx+DHgJSvzR+x81H+iMgFZRmFow8tgPT++Kr998K/MI+tr2FXzx4q7PU7ar2+bEeIoijI+Mgv44W7/OQLEVjU1/PBty17QZbyxbJlfhc1o+BzHzC++cBkycbvIIn0ovR2bBdLWXsRhL18NXe1fSzxRZE8Zulmnabyozvqrb5Yhaavtln6qx6DcfCoMJlkn4Ue8PNBjzoyAjmOPuNfAduYBJXjW0Nu0B/hVgKJJz9m0j8itSyBdyc/2ngYH2IH/5gfvY3/HaGVL67LtUahLNzp1DMU2+kKM2vFsoTFUDNfjJPxq0jJfdeJhwUqGy1nbEpi0cz+sLNHmLKQ5XsOGVrwfq5f0bI3on7YnCQ48RV6EN4r3iY7kT3Wb6SemSNSpUEp/ImtGXrxyQf6wWf4zUeWwvKrPITMbKsB77XR3kI7UCRk0ieW0G3LXkieoR+wF91effT+ItT6Zm0XygbrK9a0xpziOyjfzI+Dkik0yRJw8tPHLXJB7ETiGI88lQgBtN7Uey8wVayWHDJv5OB0kBpFLjIza4ic7ap1/EwCDER77GMraPXj2ViSbCvtrsek7EM3ckzrOO3xRdrm0cSDD4zI6mygVhhsovgtZG8BPbTQR9Es22rNSrNd8/AneYUW2ItuJnbODB4O26VHp5idj7Ehd8zDPwC51rB4KNnLRuiB/XYeWsnutrm7v+ofNGJ+I3OnI/3BeIyhPNQZ5Z/6Ne4rpoZy3Cld7CktpNQJEJoOhHXYyBoOCOHR3eMb+Mk8H19BxqrvMZEe2JqaPFRn2aC6HopOscbxibF6+HmPf0jQBC9264EdD6YmNPfEb2xMiQtpkFfitxHmesMEMUkb9JFaRSqi9Pn87d2iBPA3JWTEJBxFT9Www3xAmAQbO1se6E3LTt1KCB/EiP81I5JlqKa2pRz0iS1iLoJWs2RbjVxMrcOKXFBW4amaiXHT8TkVPmGQO/4SHxAIfczBOvNYDwOEi3ZiZeKpeiDMFGsS39cmNKSpwUhoShsUAzKhOFPJVmILPfXf4MePjobfsWPiO+PINHvZtGT+TGQsEdtQHuxGhqlsqMCmhxC58Bd4wA7t8Sg+6UwlEZBCIDADfNAtm1ncZpneduUoIorfvCBLnKlZb12B3aKKhGTRcgoY5nD4ONmy/2Sd+ll2h8U+TE12xGZBlqMja+JfxBJME0XtEejhKfqWI4tc8kv9Bb3A3gjtVg/bN+q36YWXPC+8OJiyXnjQXA+bebt07A/I7JdBGJP41hHegUWRbCvNdsnfeHGYNSYV5lLCjG8RS/NJjRgbefTetb6nuvrosPSMLZLlhQfrxnDJMcBJ7GR+Pp+ZIYbx7Kkg13yH3lpX7yelN3647GKu5O1lJ76iM3hwPbgCEuvLdeNFxq0wIdiu3OMzOd2oER7Zd1xDlKT1xI897hPCRnLprUmr8Fpt2ZBQgBBb2ZOSZe5fHfFmUxOLk2ZDnnmuuY1FHiB7dKDfYltae9BSQ7YTQ+sdKgd60Zcx6uUx+zN12YgPE2qt4xnZ/QgvMqnRMDF28aKNh/FNstlT+Of9hlo7SWrsmys1GYyJiO75OS+wpHzWXs4XBZJVtc1iEmNsu8UWOlpxCZnAErITu/hmvA6r9yYbO5CzVlONF7pSajKxOwgq9M462xYaZDjBTY0c8sK8nztz6//zf/1P/Y9/HkoKJg3Edebl0flyUu9Wa6pmzpNrP2ufNZrMjeWGwMZ18vx8FVu7Yq38SGzCz7hhNH6zBxiiOdV5yZj65iX4dUzlxe51MzYGNrgGeRFTtUf6Gvsv0CeTOpDH2cg/mbt1cbugTpLdlHhabzqRu2hsVfJocu9Ss2YTtdr0p59f8DkKz7wszvqLU0OmIdqRb3atZ2I9s34WDBmxBDK08pk68dI0+5XyKK3zEjTz8Bv+zvDPvMTpxDWS63XjOsI3L8iueXHN/EaOLJvmEPU3eajQiaNTqxMvfRkqPgLRIotU5U655aYa37h3pbaJ/4a/RJv9kPVz9CDccr1iyBAulwv1slBXb9b5fNbldBIsaE2fnj7pdDor125yGrkPUqsNOy+sg1mrS5f+4d+fdG4v2q7/S+N2ZV3Yu+RzRaZiTfHRSRy4xgLxbpjFy8RGy37rRBHH3HuERHI+kX98ix0raLaJrRPTCVwgJdamgdHWup4+XWR0BjYnNEtobpoGmsgNQCAwjIOJvYHFF2oSPFO/1O3KxkrfTxe1LCR2soFiE7NCVeYznne3wlS42mBsxP6cteWF9DPr+8z6bhSrcU+zp7ZxY58D7JcP5G4j9bolurITf27GB3mxhsc+btTohMMOGnxYGpyyhZO/TSRGpwouIpGSX8gb/m6sRfbCjc2WfmA4+YgWGdvshY7fXr1bE5UqdPx1kiZFvbwk3oGW1JA5EVdNOPExyjVMnvjAvGZO2BWrUPkTR/b9igE56n6jTnvIiv04nJxCwww5DuH+XmeLuKb2Ot6o6YYeBIleyjXYooBPSJKbhHZCGdRrMDggmm3OUrrUI7zJ/ql9F1YgyfwhLAn/mibPbQfRMk/stutv4Hb8d9xySOiZGCwafKlG5CXinQop8aafJB0khp9/fkaGiwTDeV4VvrOP2UOaL/rHf7jo6YI1zIWnvRnfckuURWHrqRshZoa3D8vvMW/9ld96h2diE/4BtRiAERbmDrrUlz2d0WEzY1yo7DJIn9xCNy4gle2WCUQbIvlx4C91xH4m2V4AbkotlKRGTNaaMx6ayjU3kS8wFw0LYjkKTL96RG9olp1BX8AAVV+0so1PaAzLVpMViL2U9AlJSaPpR/tRgR8V+FuqwI9YflTgb78CDx8u3xtsPsC+V+dvUT5fFP6SuPiOcFf77EOfutYHOhIMOX90xMKBj/i/lvbo+ff0821xHl9iHqX52sVXH+LkYMC3HbiMD/rRQ/3ssPjDlzGbHrwK+HX4naPEGHyk9mv3e3JZCX5k/Qs0gqEcd2ZiCO6EDJJugGDtOcb5YX6sePqI/YuAmGpdD+fv5wf9L+1jD93PagLtew97fY2m5Lvqbnyf2RbHPvuezt8j/FXZxPaIrwp/J/Oj3LJnCzhNjTM+zOaed4wHv0ay9zYe0uQHfmT5jcIPqyXBz2RlT67Z52fM32Wt1z+RbHtgsRmE9gizbpGJ1iP9dx2zNRJzfEwSrZcPPDG402AgIjerecFevR7aymcK1g6XvB7aknklxF4exgSGnHoHVx4gXfNfsAc8cMmDjkdd2/gwGq/HZBiZgOGHxyPvLo9kxdFPPLQ5qbV17UCuyz1ebFcu0c9DhRsPXPJQLnHpocXmw/TjIbbujKPIOyG2Nx7uBHY874zq1txe/UHKzM5ZVRN7jfWVZvsumxAG656c4jf4pjxQ5GCvv0rbfvUK2fLr/DtGtksz9hPPjYdNqX1M5FoNMg5Cv1X8Q9c8BMYvh8qAVuPZYT1kyoP3G9d1ru/3n1/Ria1c2+HbPChJAAHGHu8XsRq5xDGRY3MofWjhxbZNDuylEw+CTzz8DX8aDvaam07Q86A4OLH3DE20xECnTDsPkSLXu4UpoQ0+OLB5xGfjBJHUbaNuIw/DmC/d10/Qw09Y2fN28g1/yjizl53wDySe8/miy47emwY+XnKNghN5nnmadjqfibdpoljXM08087eg6v/9xoPtG/eXxGVbnTr080l2/JMFSq+x1eTNHhMt/ETnZurYdYo+sSCNLAIckckk+zpInJmP1GpH8jzj/0zcDVuNGFDVoGaRz/0wc9tqrVWMSkNfziCwotf8wJeEitIqJmTT1zyMZjkwvZswoNQgeUjUgZreqGf+ydVRvizbOlpDN3W77OtwIoeKD4HaT8w37taT0bYAABAASURBVFGxkQfNCy88dF54fn6u6yF7InqxFxtBb718rc/BSFiEw4Pigf5NedBcC7uH03pTa02Jv+H3dD7zAuQEzoq9rPUtsVDTowbW+kO4bw4belD59dLvvct2yWVN3iN5Jp5I9FPXib2QGlwuZ114MdO6iX+Q71BqmX0xiSV2sjdTm6xzR/fp6UmJuTfscE2OXe7GWsysA1G4s68t3XiY+/zyoit4AZFJHIiwzabW59eNe9KVF+A3cVvHv8CEr3tOsTvxo2pW650Yuho10N4mvjeuoZfrM3ZfWIOrZhblzs8g1Z26IZeZ3eQG+D7DUAyBYVl2o5dsVcgbN8j4qPsjuW4g1jqxnFnT3jpykxpuuvHg/MY9dCP/9PVZzcuMW/mdfIayXlLJpsa552VvkIIaOZ2eujp7pDVswrzy5uUFXHnJc+P+PakFFSr9jX2TOJIHJonXyz5xi2abWp2Ue07WvLUmE3NjLXtvar2XTrJc/htaUuK68t3iJXFTx5HsELAxjI0bMYSfNY1sUIqwZ9vkjg3qqvJx4WXoTbyrFumINFjvTYOaBtzqdCOvG4Ng4meKrOhjNz6e2T/5p8tzXaZPXISgE/bzzx1fLq1s1EsfaoL3ypvkdMNO7S0+A2NvEGgwRVbwZl7y8sHETKlL48WesXvmOvn5eSPuoReCHujbJMgLOYs/llDHmtRaU+qZSWiJGa5sQ0pNg1CYUpfeOryhgfCUZTeuRetMHif8d2B3tXaKAr1lW+IIMoycsOUmYU6dl8KNcXhQ9vqKPsBX6su+fcl3R2qUOit1Jp9DL7qEpDTbsp0heQ5t6E5mWUOWDk0r71shKbQxBnJlURsC+Y8EMMB97gJ6xLSsSfEn9noI8Re7WcPeSADJ2Hpmw7yw7jf2RmRenn/mxe+L/v7vTny+Ttk3mTVMreNr5SNFd2JjHYyOHDTVewOGNWRcnc9Np9OZ+M70XXZ4VtvjsLtyfafWdhMc3VJHNtTl0tFpwqMwTe4N9Ay5l2G/N+V+31uTQV6aD/QG+yiIYGKu+KkdyuyzF708X5W8X37e9ML97ESMjVq12LNlG9FZeSaW2DBRxM6VtU0fbNgMYKnWh8GU2WMndfYXJoWpwsy9ivvTxr449a6Grx4BdGKbjpy4ZrF5496W7ymDRdlgxH/DkJuwNe+xMeBgLqn3Do8BB6JKPraZSTkHCOdQ/IZ/4r56OZ9lF7dqjHtdX8Qa3CTWnhM6k84lFz05PmfVJ3UeKCXW9Df2UvD42YCyMKKZdcEUB7YkNyu5wSxbTDTzh7xVbSj+mpvwDqSME3dqKChLn5EtMQ+vc+89nzvXO/dl8ruA84n918/4EdfORq25lojHjh4RzGBiQfdmu2p1pk6tdXSX3mAtVY1oyT3fkfLdcmPvrdBNKnNJVIccjI19vVGfmRsr94Sf/tD0//p//ztdnrT8EgolkZoKgy6HbdkAJh1jFUTLnK4OXFQfWtCw06JTVJXOomOLgW2l2YbnDO+ApFb6uvdyarTjLvnlQeJBJWolZDeZeDKpscPNbIEqZfXXJGcMzB2slvgIUa6zsD4CopCr4PTE+dZ80d6fInLg4LVj8Fv3MRz81nZ/2PtRgR8V+FGBowK2ZQei50bIPTGfOQfEXF9puZF+Dm7PEHND/orq78T62zdLaepDf/KF4HuiTT3z5Sn9ge/R/0tkDz9f6g+bdvaQj+m9t82+WmCw8qYAZY8vVdXXfH0Rep2vjZd878beDMwsoNuP6EZ+7nYz3lnvunyyHnjHuk9/iX8X/GDwNq4PBL6ZZJuyfQC+HB1fkL5kjLJS71zTq5aPclUj6vRIy/igH31oX4NttUKrPjUv8I30e7Z31m5B1WxXH1uhJ9RjnHmYyS996I++bFfNwotscsn4W2FbGOCg12plB4fli35Rv3JG1eaESNbpl5AYH3HIo15H5sIcd1bWlK+4FCTyxXw4favcg8p3D1ctiOEX6vAYn9WU2B5prS+a9maTIEna0DOEXiR6yfJOj9tAtJkPKvq/9Fg2l7/4ej8/7E4cPuKVnusrSD2GXDGuayHXRfbLIWuvHI75JPZZdiV78Yw+sxhknSc/Pjf6AVj5kl9jBHRvzogTx7zLIJc9UvaHxk4fzB/xRj4yfODjSSKeQ26iszCKq19o+a+P78CObcztaPSBOzSQMfgFk8UmjL0ORJgJVAfUDBeMqMpIN+X8OYghARsqYHg/ktd9wsA2Z1GvWX2m9vpsSj3KLSyO4udkW/ZbhP7edmgF1sUAJ5VP7AbF45RxwLCO2Ml1U7QKoMhvTwedOCIf5ql3dZAxC1cxJu7w7RVvow9s5giGFyjXK3WFJBTvceqh2ZaZv9e3Q5Xs1cdegZzj3/adJ1pr5ix8VMfJb/gQap4Uy04GIYKGLbovHraLl9rlodOjfsbF5JS4cMIocbDPIcRNZBZCe8RE3IUozZyA7Zxl/mh/AnHwYJDjsXfpqUdiCj1ws8ZOi89R12PiQTbBRChgPOEVn4eEk4dJgw/ACX3jgeCEN3kCsuXBL3Tb6i174aTWmtJsVywZLxhHOfAlgK3YyYOo2I4MKskKLnLkNmK/5CIfWqQWJvTIZ2a0Eg8kRlbFTZ7hBY287UhlFjtDTNdkP8deroF9Ch95hB5rG14e+qW/y+O0xtWHo6pB57qwTS7EDtl7DL03dXg44Ghqrav1LvNHILG2JrV2EqWtGs45lDbLB/boG0I31iawHbbs1WfSsZk+SF53DoOJvdR8w8HE1huggAfOHNgb8FHBtmRyiKxtWZKds8RAbxt5s36TPRKJ6OVhaPwl3vQTvtWUPGwrf1p6kBrbltyzWFUDOXNXN9iDNx5gqhrFypsJ7MVm4gvCSp/9lfHhZ85BXaknOhMcvKoHNg++m3nh1PHniBCH0MtnJTuCWAZ2WNydb3WvB7y9HTqGJ0AvC7KOGGxL5B7MOeszOPYe+UbHTh2nBtffHFN2qHnx4NJv1MfOWFWj2Jqpg6BBH5XPRFY8aL6pYoBehMhU/vC96cYLn1WrKZO7bfId6MHjZUForQw0UQVtk7g1lt9lcD9bJScp9wq6+zGJrbGvV5yzdMPsPTlNfN105UVk6tpbk21spV/86Ilm8j6d8qLpnJnyHx9duRbCb+g19OaEJepAFzpdHRkHmbhZDVnRbKtzzZx4YB9+1RwjqfsN26mlaLbVelPDT/Z0a122EzL5DE2uqeS9oRM7Rq73JSNa7yeprotGfU3O7EXolmsNsg/zQij+T7woaA3bxDGAW1fDV3iRC2wTy7J/Yw0n+9K2emSbJfRaa2q9y162bsS2dAW9Vc0ncqJVR3wMVXrsa6spLTo3Xhrc8jcM6a0usaZ2F25rPN104779z//8My+3JAsyMnmJlLV94Y3Ojet3Q8EVV1P8IKYjhkacnXgz39jDqf1k10ESJVG99BkW2xJQR/zZ1hNvLz49Pam3Jttl1+6SiCk5EwfmlJjjk3cp6m2o8xJpcH0JzAJrwkuRycuVkfVEaVCYAS8v9vLdk0pqEkBewhn7dtPUUF4kn2JYtLkQ3kaM+Y9F5kZsshCvly3ni9Sa1WzhRjfqmvVJ7qLhVrBKxnYoyF0JdWMseE1phCkKmINpYhHX39BW9gYvtl/As7bcS/a4Yhth9IQdyw1bppchNMVmZIoeGmgNHvoc8ImBQWhPn57000+feFnblWYjVwPMR4Zx5XdlJW8SyyHboFE3mByTek/2xcTpuXVdeMn993846x//+Hf6wx+s5ivyrI1Wu2GQdIiDOWs72RPRHegPGHUdjY01uejUL9TwBIywsOMHECNR3DbeNrKG/dR0Oned6J18BR+bWdunTyedzmbtyZ1jjKbWTupszmBMas3L65HioWeQvYYzDuordPGVmvXWmQmP1GTcdOLec2pNJYV+x3fvjfwG67pVPxLH5aTL5SIjaxx0XiZiUhMdo2wbuw0SvcVYQq3Q0Alhq3vFVJohsLWLX3P0T+Rjw0GkwTcGJtd9+ExLdvl3kXKyTZ27QkeceKXYHZwGsW0gvU0NEKi1ghfdE2udXKMbGcLTy8tgn7BZEJisrW3lb/zKkm0ll0Zvr7G028VPbN8wsrH/2QrEa7jEhqztiuvGXmR7wIumtVpT80lysm4SVRSsK3bEHnMzLEM3elOT+ClRzaWGaFN8zpk1mzW3e/lDVGYcRLa5odfk6NlardFlDHJMptln1Ku1LpeOZMOU6KFFP8C2aIgq/gfJTSYcUI2sFZ/2HjuMSXHYTvrP//kT14lkSdwSxe1PbMw7yo4mfKvuf1OLR4cZvqPMQsbBhl3EhSskRDyAUXixZfLofBbahrqO8NZICvkRokUyMpS2fA3uqSw1HCEfrj5stotPRy/g1xxEXBhMTIF9yLaqFew6RsmsNY1ciClB+vewX218ifee/n5uCEF2A8Pf4Uj0we9g+ofJ76tAluEvxfd5+iH9owI/KvBvoQLHh9T35poPHTvn79X8G5DPt4PfOQynNL9pfWIwX0KCfAqsBLJ+M98Y1/Sr58h+VQDm5NvYXW65hLp8hv4Z8P3N/svS21MyCd5S8QfB5gso/Ud8yHV8q+8SfnOK1UcsZuVPDdbsOK9CRPqgHP37rZTfTQfvff+x/uRL/0ec99prHslgzT4/my/Mj9TUJ2v2SPs147L1tQC+wbj5cfQNYp+JVC77fss4y1Sh1Okz8c8I0Un86cNMX9gX8TEue6155IJdRPZbengf4ZB/5IV24JH+frxkJj+G8kOCa+FNfpk84r124gve039pvvx9JkW+tlfeR38IJdBjvPeIMDLgYGLxJ+v9IJvo4cqGt4OJHgGHH1YudH7QNuREI8osO6PXY/Kj65jZaAbNKnt6bY/rG2pCmpwCCXmtWmdPMHxzhBYcxMoB3WPeWpPN/QrGspeBFZ/eeTZzEJ3IzD3u+WDHfpWJHJvgscNHY04V0F0/NvEDxV569uqPeGC9OeLrPSLwEEKmatgJXLPXE2RigJoB5OgFErSCVivioi1/kJlWPdC1LdsQ1zGQD2oGPZzo1ZxTxQLxkWZDgFdHxiD8VZGilg/7QQ7yI5+pWlv8wb3lQOi2S7/tvb3m7JKwF6/xAAC4Ze2zLst64iih/WSju4/T2czfIZqveplhk5ge9110JeuxRScIbbIvIm9btqUcAYOa1knVbMu2ONU2s83QemyW1XnIlwd9pxMPvJiXD9arLsSEKSqSOX3k6d4coVGZouVB/cYD8Ym8bWEOZdEY14QpvOQQwLgfcTUqP/GZCRm50sIOBwSRB54iAy8+YiMI07Y45ExArfUuazfZcDgEShcbykSSWd/CPtdnDSVotmVb4oiNwZOnxKy9JYeJz0xti0ORyYOwGw8iJz5DC8NuOp/OPPA9Kdez9jbRv/Fk/JYHrRi0TeIcjEf2C32J0g/8Z/2EiO2yM/ExQPrAtkx+kcnDV9m15pL1WcNmaNFLXWMnPoKJT51oAAAQAElEQVTQ7b2OTKId8UM2vW1VLjBH5XFjzYYEPXHGf14Arb+hsvMk2CiIdnTIc9QWhFqHySF79Hw+q3xAneSPA0apT/bGpN6A/EcAPz43XhKkpjji8A7Jubal6hOf9pa8JCt6g5rb1tFsrlsEXikHR+o8wIatQe6JKzUZiQH/FQdrmphtq+2IzJW9cX3hhQ4PTDvXYx7s50VA/OdvQN7gRy628rIp4wNuiWfijqAk2dZHLbqxk5dXtmVyz4NgUWVbpRe/F+orWniHj+hmDJm9s+8B3OEVUimrYSQ6iSc5dF5k2IkNEQ67ccYb62JbWUM3l734PZ1PqvjY+1WjxEctbOwrevm+hFPGxxEb2Q+JOTobuqmZbV14CZj9YqO/q03WJVBo5B3ZYy+OelDOXsV4a72uTdvMOPYua5gYSUEh2aa3GrGGhkkCVbUJIfsgOojJyIQRjcgtPoEhFyWbWoURoQOWemtKjqlt/HRii61le1sv+Nhf4Z36SWnZI7nOkt9k/1aPn4ydiPF14z49kjMKl/OlfHTqHTT32k8Du1l7RN4cFTu6qUX83JDLC+8XXtzH98Y+nrwo+fnlpv/5v34WlwAvWPkstZR/KrrVuvfyeXk66XI5K59BsZFrAedKPtlDFU9vyri1JqObF0AVAz4mL9/i78bamyhPvLBLvbL2qeusF4pTyencyZMc66UGspgTqYNee+/nP/2Ma9akePhE4MQ+jr0zMTa77gkvPz/zYurlLptYRF3P53UvX/twVN5sOeS0N9Z4CF8DOyp64msdIi+gb7xg+vOfXvSnP/1Z+duwyWmucMpWjNhGbzKHwcGUeTgLJubWulp6mBzsqo3ohk5Vm5Ns43+QA3je6G+6Ur/o9Ja8LTfp3BuyQs+sVRescuIG3yreIMHn57yUlXq3SsYSTsUWI06J7VE9LvQztbtxP0NCJUYOGffedeGFZtBal209PZ31iZfKl09df/i7pn/4h0/i/TJ7ZQgRnZ4uaug0ZFME23U9zEE9KdwA2Rt5CQyLPLokVyxbvTgyapYI1m4yyBpsvIid7BsYdfQWuY08NuQ3yTfFv2b2TdPkGisbMi+lhnINDGgD/1PSWpOmyGSvNCMHPy8Uc202ipYoLv2kXIuEQ4yDbqo1U/vzXRdV8lj/YRjuOGK3U/uObJMQaKCzFriXhGWCSEluV+n6srH/NuRPErzESKdqJTepIZEy7l3IdWFOsmhW4l9gioOOy45g612t95LP/JApXeSQrnywLNsla7tqmv1wY3MkRjcp8Ys20eitVb7n80mt602LHC6pT9OZvd2QDc6XU13TTCVjBf+WFBu53zxxzzlhT7JubM6X6wvXwLViOZ3O7K+TbKu3Ri9gYpI2YqQs+xwa/PjLf9hyY09nnP0bZA9k32V9U4tBctHP529kM79h71r/0sBQmu2ynbFkifxzBKRQFKlBN/tDunG/uPGdYnC/hSjbhcQR2IYcpAZDV/K8oSNs2F22MT257rr+6T/+RH3E2l9Z4wFQ3Q+nJ/HkEdSeCe0DhL9Ri6D0kEmf+A8k91wzk3tHgEgdE4EgEztaGS0gSr6T+1RyqcosRs67nttbnbAOHHaPefrI203eEdp7kPZ7EvPEsDiPHj/ygfCvPpr4oCt8p6m8pf8avtUc9a0N8aX+l+x8Se+g/1r97JWv4fDzL9X/Yn7somOJ/6L+lxy84z/Wgc+hd9zffvro76Pxb+/xfy+LtmX/fsiN62v4pWp+tKYf0Q47pCLuucdUsr6j5cYbfIdKOYiTj1EfRlwIX+q/x9Nb2cSZD4uN++d78CF798kHGt8B8iH3MbBxl/22MQ5lu/A2ps9nx9qHYzvdGzzyw3g/D+1bcOgd/bfoROaQP/rQgqxX9Wy2g5fePnLgozM3VL7wqBDpximg48gKKd8sC5b5EhF0ZzzkxjrxY2CCoQ2NASbWBj9qXdBjm8tn4jggpBceBd+OZ8VpiIlt2dBkypF47qgvbuvLmxkr/gZ61U+lJoes8p/w7ZhH7MwzTj4TvSA2PgS+c8RmkHFgW7YZJsBBP5T/lwgD6LMg2Bwh3THmrHErXaHjgvZ21OvoQ15jM0xd6DiiX4DEd3AoKwbVL/uBTb3Be/oxR3E/MJSACxkHYQ0N1j2j+Euf0AMhO2vNItvw14XXO8KbyISWvAOYdUQ/iM1H2JbAFI1h+mTGrI58l8u+TG/uBweyNkEJfeV07IujfxSdE291TDl/nLwkNyvNtuyP8Cp3l0XnGEdXqdMXMEkwkCw9YB7y0JJb4gtEs63Yt+Pb7HmIMqeFORnuR+nuPqI/cfYKdgI/zHZRhZ5x9IOMA5cfyZg/6LMGy1EN9doyXxh3m+GGll469BZ/7jG93SOt/C35dbatltoSB0NJDCT2njlLdnSs8BqnQLTD7uEHEjLICSCnoFFHi2FTGsN0hdQwgyyJ7ZLJHgztQGTiJyAgRfbAIZO+lf6yYeINLYAsqKi6IGZHvWLzkW/Kl7k4uaEFRDP3w2ByX0sAczcwa/3JKwGJeyv8+QBBC0KLnpnHjm3Z1tFi74BEvbAReT20Vz6rjH/7Vd/OGD3oUbEzZ0T8M2NCJNT9Lib6qQ1Zvjlw9yZp5ATi9sDExOQUSBgAKw/GfCYIpEZ4UcOH7QwL9vtxJ6sAXQUlxh5WQdBiu0A4E/D8BCG/6uGvfCKb2kQ28wKSOY54Zt1bJ/dYDIUBbGwBhvfjfU0Phu1jSHzzQ2z7w5HDRmLOOA9I6lpq722IXMBue+90tOhmnD6wl/6Rk23ZVgOSlZZzMFmnqgk1mlno4rMf9rFr/6buHbVGXai74ANu9+wFyBy51joGI0kn2Eo+hpicMl48VxwrFokJJ0VcpuQckJrsPPCPH3yqacrsPVNPE8DiC7rIybbSknuMmBuBHRnXd6GW8RSsqUa+BhjTwoTuHcKiQXTjX9XGnMKxZA5vMt+/FGVDJ7L4zQOk7LtZQtFHWGkzpx2hWbbXHFbbh4vQJGJr7UTPWKvmTi24uGbAOllNUTt0zSAxsNuESalRL2jqlugTvmgJN2gZE0PWJPLFz2kOHmjdCrN8ua7xyKBCjSb2p2wzBcQ6tNbExHhqeVDZBUe9teonsokt9cnmKf/QMCDbhdTWIQRTyl46UKRsNAZzDsVOHmCmtxvUddjEwXBD5sZCbKxPXnSNaUZmn1q3PGCHn/XMJRgMMjqfTjqBMw+7e6d23AOuvDjKP/n6zAujFx6IbjzUFDUZ+X/48ZAUV0JVk7oFRyx2h/Ua18R/+APf6Sf+UZJa52Cdsz5WTGsmB/bW4PtwYnzhoeXAmvNEGZ5Yz+amPBzeYo94rCbzwqnRx7Son41BqXKaDDcSHeDl56uuYFQuCGxgTCGCaauhR/YyhnprcgtHsq22j0VrDR4026QSGXroc859fVLVCUXozoLISUo24Q1oVievTt1FG9S8YU8xRxK2ZRu/kpsUnxM6oSlgqDQb35YmvpOrbfWWaijEyuncutyQQ2YD+f9VbxGGPt0RjOjk5dJJl1PXGZx4cf6SF+B8F5s4bL1VPU/wNvZXvYhMTUtmKjXe2BcsGWNJluScRE0YqjG1eu/V1/rWP/E9iF3QAguututNIc7Y5+WUWKMuxYLqJYGZcNgMplRr+/LMg+ibogMV4pTJNWjIpc7n80WmNjdelF7JIU47NIjlc7IG0d94K0O06mVIOp1axY1LifsPlhmGdpbVUe+LPkQsUxsP9HP9DRbJ1K31jpzwcVWu242absQwRWs4AVmOQbw3YiBw7js3Gb/csGVPNcQm/LDrGkz8GLBhYEayGrmdz0/atll+RKN07DqnnASHwmY9//Om//Zf/xcvHwYvZc5qXTLr3Ui4g8R4YyE3XrplreMXCblZuND53Kse8WfHNplimvB0NJZO0yc5tpvEtqkcuk9S/rYtwlXrjXh+hjSk3PNa9hpJNvgX/Pz09EkelqEb/+pdDfpaE6k3ySRp40hMMqaY+ZxrNrGal5YnnS+91hE3VQ+09L6lboWbRfrauE9sSURTreybukqhhccyijABycdqyfSSwTXmrfTB+dx0AvnstDfoVieXy+XMy55T2R+s26q3sGlJTQacmKvaRmANd2yJcGQCyO98w2XVJZxlH123F9b3Wnq369Tzz5v+/OdNL0P6E/fwjTrdyC29ue8HrUndUsdyY9JbE4dOLN6Jvdh7I3dscd2+cL3dXl70dz9J/+n/8Ul/94m9dJ4ywbkTvy2jnM+VoHesMm+tE+KC1IjPhZFYwKAGt9szNdygE+yUBvQrgc/RNccghg3apry4y1rYVtlin4joN+5DbCFNbN2BKeHPbmoEeDpdtHGdYg6b+IB/5bPuz9xvohu50/msJ/ZaszTRuyE8qVuuh1yTJ+pyPp+oz0lm/cVawNawkZeuxI1ZRZaFUscO3olLenkeeuHF75X13Ihzw/a17qUi96Hoxc6QGU8N9v8N4xtrGTsn4jr1xj3b6vRmz0vI4YME1bmeT1kzat6pvY2d+NluCVNZp8SU3ILI9NYkNeXWctwDbtQSs2oI2cbX1OksnU5iLK6vRm/4TUqk1ICBzDTAdfE7QVc8xLTqQWbINGAUzIlDcxhgif6Mo95P6viOXKOPzUKEA3QTH7dTCSMrryFBnCzk4B4Wf9HJi+asXXILEKrjfD5rUr+sw431yH7bsnasyaBmdCWnybpgbwPDU7mVESbfrYbYSkqpUGOtVLCdkACyNW6yukww5Yf1lJCRMA0vxhj/9Mn64z9edDmzT7gHzVuT4M0p1mYu24wJQY4NkLyCDaHKHj6mpPJrdRYssC1xoILPCUZBR8vnW3wVcEv+k9ooSnptMTPxkX0bKiYVmlZQkhMFtqkZ6SrrsvpICp+iWSUFaWOGK2pJTMyZYs93ZJ78htDBb0IK1JZM+B0H3H7UkLEdUiF6GTyQMv0QkQ0qDfy0mAmQDh1S1b8x/3H8qMCPCvyowP9eFcjNLvjfK6tvzCa3928U/SuL2Zbtv7LXfz3uUhr7K/X5C5e2PvTzbWkvBV9PajQfaEX44BTdD8hvSJEZ+Sb1hsoXJGjhfQnvxL8yfZu4bTWgD5r9lfrt8olnH/4Vus/jeV+rbwj5bZyU4y/K4fNQyq7bW8bkC29QzN/gVPuNvfCRqQk9+Ih3p5HvffzNg+T0Ctxo+flWY0s3OpN6SJbt/CTDTn4UHHasz9viRS945S/66/zNCLvhB8bX4q24428swsN5wnyLB+Y3Dge5bfxazo+5AuPY/EZ1fkgk3rfSlKkIra8fivY3/tQgH0U5iIWjz/gOM1qwXfeBRm982BbHA+LX+qiN+AIcJd/QDyTkIXIozdDTB6lLkPEjQgseaRmHFmRsY1dB7ouhAKZFZlcxe3Ms/wjsOmHGVuJOxTMOLViyoWb2OeIj8gcEwc1Vu3g46A16INqXrcH8wmE3tdZkx+qrUGuG7jt98LkT6N4WLz7zIjVA8gAAEABJREFUmRSEFRnbDI2udpgCqtoRdyYRs+ExsVfPsI7G3PbSL8rryfdheb/PvmlA4SfXz6yeuxwmcIMf3/HGDszUwn7kRw/FN4JCX1UzPTTbcvNaN1tpaKdb9w7iyGRWTMf9InI7cBORKXPd6o7ID3QgR71QGviYKNx4KnTj6RBD2XA4SujdaSAQ+TzUcxOyqhZawLITZ0gxsGC78tHeIrfxgG/jPjR4ImYM2Vb+7CI6Lhfbr6Tdd/RLgPnBvNMe5MNbezUjNJA/5Kqf0AO6x8N7JIOnZBtx3sBI7RCaJDjuT9okZ62ow/Jjpd1tMznM575jm9qwmsQxwI2HeAt5rITwkXSGO2Kx9lNrsjMjD2IoH8hs1A+jxbNdPeQ6bFefU+JOH4pNHEzoOL87iCu2jxztaLyTeZgm/wMhx0/0JzWaxHmkVDK7rfBLltNAJrVQ3IBJnQeAVcdMPDWyfNQAWnIOL32Q8cRn1uuFB/6pa9GQzRrcx8xVzlTNdvU53WWIaYLQhOyxtva+BqjYObEWscfwdD7xYPXG9TbU4NlW/gxisjMCzShIB0209dLB0PZ9gXz4FQsxGCtw4HOtT2G78aC5KzFFNw+Fny5PNd+4nq68lAwwLduFyAa2KdVU9nXys61THlzzGR4+wlFbwNcarHNCX6N1xnINsq9rYFUMHVt5Kb9x7YQ+jw2QiZb/+Or4TW9oQWJK3gRYkkLvCCFyvbeib9ynJvuDrYA/8fLopqx1mHZT3+2mBoljsD4F6sowYrjAMpPUYKTG1KEYOT2MG05O5IM09d9KLz5a69IuN8vu5AXDGZxkCmVbHZkzD7NtK7lwUusNmcidy9YkhrAnMWTMdDebqk0eog9ewLwoD697N7oXqiJeKF3J+UpMQ62lLshHWeaFx6lodvyqWoa9N/bOokU0qLhmnUuuYcsga5Ha3a5XJbYwV3xT4cvOEbJCN6PWsd97+Q5tUJcD4YdmN3JY+Wcs2mDPiifkT09PvPy8qGNjIDd4ATGx+cx6/3////9dvPNSPz0Baoz/yR447Gff20a3yUf9sWO76pHrpO/zSeLRm7x0EU/PqZykRKh7owS87BTxNGhDk8f/2WP5D0xSl/ytvarahA23E2fHb82Iq7emjmqsEkLIuwcr9Wtuasjn2rtcLhUjYdFLhMm6qtZ8Y18MXnDgoq5T2WVr4iN1g81LuiamyLM/iTM5RX5ikCND7M2SifqFe0X2ZfxkHpkYzTh1OXDjMy/+Pn26UIcT8UYKEMLA8ZwWncYYygvBZ+65L/v/h/fl+apnxjfWblKj2D7VS8gzdigMtNhO11tqAQ3TwrbIIS/CWhf1IDeIqUNgR8DYkDJMjjc+Q//888+8NP6TMj+fO2sXmJpxnaV+qG28TL6cpD/+4aKndmN3XWU+O2MHtrIu6WO4EVPq9MSePJ3OkJqk4op0uS4n199gDI1DtOQ5qckcXTM+ReyZT2oPcj96YRMPXtqPvEHSjTy4p6M76DZOgWwZmjjbxtagDqfMNLCTegfJNX3y//R0SdmEuEYWRap1t7EEzpcz113X06emEy/3U/cb3/Vu1OQa8EIX0+ib/deIS2D5TsyRS8zxGcPxkXHuDelFi01SoDapy0Z9toolez1r33vDtgB2IxwdXr7VWnMt9G78Eze8XM8jxpCxXbE09Fvvasj1gpC3jpY6XK9bTRv23Bp8LTSJjwX2RQMn9daIc1NyVho+4y7YWJvcksTaWShK6r1LVrXo3HjZSaQ1b8RXPPjRDyIzWdMSgJ9x8hlz7CTLBrJaSz0m9bop9xbR4s9+pef7TOpsG66qrk5sbowHupteuFcfcnpoh15rSza1nQRk/Ir731GEzI0MIXFYNWeUuG3mIDbEmgWffmr6p//4pKefEo80s+fvL2Wl2qvUsmqR+jIwcQWTce5fiWXkewJ8zMu2EkKFlpNWg63oBGU3+g9YUpyhcV4HSpkGGz7it8VmBkjY+4Bx7Eqz/DP97Mg+/4y4E2yjt09+RbdiWAYwuQbfePZX5NYO/orAD9aPCnytArmAHpHNeSDX09d0f/D+LVcgt6XgX2sNEnvwrzX+3z/u40MrH8oZPyK04PeP4usebPMB/YrHGDO2D157IweZub6ApdMQ4rjLiBabj18Y7CVrr7743FAjE6Dy+cEXKR34nPsZBdPEgP3m4tlW/mTinZbxK1oND569vmxWbPyASFw2FkAJfuVkLzn74/4rqrIfdV4loUrWr2zJMfiVZr5VnR8M3yr6S3I2yQPbajtyLQVsHb4MS5ALomXd6O5HfntgQck+a3ln/A6Dsj8l481ucsMzx+QLdb7kh5/4HqGHFvnFG8qPjZKvPchX8iTyIPt+aPwEB92GoOCgSLFvW7aVVr5iP4WEMOeAR9xuzNZhmQE/+qrPWDL8A8yUtdDeDvrEZugTm8HOftdRLFn1Y0SrRdZucuGgqXxMbB4QNd3TWEKcl05Te2DM8g9zPywrh/ZmJhF3+Vt+w5rlS+U3868hWXyN/yGv7LMzKr5x38ciGKjMOe9rM+sHZUUK+zVGRMs0ppAXQIfJnKPiXvUPbRTvmA/sRSYwPmDK6FFS7K1sJvNDXmrQjW/Tf/2wveQsUdKKYxIP5ghQEnRVW6cJI1gzyfCPuW1lLQPtLbyJvbo+0N3J6B337aExtOZaLqMfMK3jyCt9Eb7n86UUsLv7Tudm/DVguAEdR67f/LCPjGTimrINVM05Mw/huAYyzXpEN6iHAhBtI7YwMXjnYcPgOGAJwRwgPgfmsgeWb4iKfOTKDoP0emjv52FFR8TwyMv4EZG7A7uIL98syGCfQWIuzPiOPEjJQzHRyhZydmO2jsoTxfDyUDC9bexMid62pMawixOHC5Gb7JMDemgu+y4KprElZS+UL/ynP/QmAkH4pfB4gicumkeebXnfD83WAe0ttg95G1kQVnwEr+OhsGxyLaKEdIFntUo9RbPh83lL2OQxZSMFJKvalOJvsgYzQhDDNvz4y4P3rAHkkhvULHs2L1MzzgO41rta77LRApG1nQ7Q12GZWeOEqFpTxTPiF5sD34PxOHoeRGVsN8WUjSL6OSeu1pY/SG+OlHySb2TyMGtgMwKZB2OScAg77NRn7f/wAmY7N91cD0AzRDZ7LC81bCIBqVl8pCaxH7ECvPROwgzu/U4vWUwkmugfPiNnw0Dn/WGbWiTe1E5iRg3TN826Z++xDu0CZs2GbnlBAUnoB50FyMtQZxGg2a4Ht24nSdiiRoNNFFScUG1zbgW7CxHGkt3kzNEbc8i2GjRFPMmB2LDNlQCiGEiymQt/shq+7ShpNfQysBfNRha9a70ombKNTnwvfnKyXfT4C0RLbbM2QeIruqWDbjNBzractbLVqIttjXooO++5Sifsk/to8IbSYi928/1NZDh5WRbagsrP3OvST632EmJlMzFMcqo+xkDmk14RIp7Oi9HeWlHMnGhqnNPkc2my7uIVjUHpYq+1rryMyda/8ZI7uYdnWw1bvTV19kDoQdH6ii1yud/algS4lhLfqeI4SUosLRzG67Bd9kx8tuExx4fdZeRb+oLVW1ND5oUXKRtryVAIyUYPVO5WtVayTXOQNXlxKD7CTJyDe8QLL9OSQ+atE5dRxsjGyy6LeaFjf+WXmiiNvMI9N15yuEmsdewE8bMw0RMwIA7qnd+aE11jVzQTY14anc5nZhxzxTrSs0VOvBQ79YsaflxrhC16C58S36tUzfbeh278ZTrZP7mmB70KmF09tjfioDRS6+Akt08a86T/8//3z/pfz1OUQDcEbtQ5eeVvkk13dd7w9N7x4QXtva3WXsd2ajYERcJXSw7QMKfEMeeAPpV2PjddLid9ejrr008n/fSHrrWPVDk2SQ1L3RJuahwbhCJMQlymBvFurGtrXed+1qmjZaNjdQTzt8GYSuYAN+5t1/ytS17qbOitaKRWQsSXl6St6XLuOp2pUdGRinO6+Mu1a1u2lQYZ/VbI/V4Qkmrq+fJ8q2t4DHo209hhWQ0/uwmNPY/0cXXipe6Jmk+MjehAzAs9N0vK3nLVlIlip+2GTB2aG/FfdDpd1JiHdT5bT5/OVeszWy8wL5wG9ZjYF+tFRdceuE1lP4oYOzHY1m27ahCjaAbnS1N4DCu/7edNP+Hjv/zx7/WpD521qVGEcxYs9UAwfkb5mkq8wSSviW+rSfib+IgMLpVrJ7TCYUMip7bgznqfeQH7xP216cYL4G2bsq3LU1MnDrGeqBRt4rv80TdqX/EjK1HLoWqh3xHdZr1w78nf1s3Ly9YuuqR4SJcqPeaojfAnYZa+0beqy5yS7Z2mWrONfSda/MeXZRjEQB0gIzNL3oYOYeNF8qAu2mvUiCno1qLgoyHXOE1sGHvJE1IdMROfsTH5vEm8E52seWQ79lgqtBA34EhnW/ZC7EWHqQw/YzrirrNCNP5bX3lvrIPiQ6IOUxsvxdlq9NIN3iROqb/qI5e4EqMwlu+R9uIP5Dfy31iA2+2G/lb1ntBu2C0d7rW2dbSJ84HBxN0oTBBe9EOzI0vAqSD3QBFL80mxaRKx+EM/ySHy6Rvz2DG9bWIYCg/zyt9u7R0dbjg1N4pgUtggsQzWfTDf6JPLsmU16o81Na7HTz9Z//SPZ9mUhnXP58xpiHsiBEEDuJDIPTUZBDaBW8MO+aCI54or9AAVGRZiEma8QzSGsnNmgkDkA2b3o2wnt1cxbVmTTeUn+/gwESXb2MRhJuCw5wTBPEfqnP5riB4hvRGxY1tyaub4cMUwJyuO8KS+etfs6LioiMh2oQgfnFg26i1ZX2/x/nWJH9wfFfigAnWBQn/fQ/px/KjA30AFjp35NxDKXz2EX7rt/9UD+k0cznzy/SaWvtfIUc+j/7r+QOzA1yV/f25KFtw9cVn8bnXE9t3PbzAwX5C+ZMZ8tbF9Z7eHMV+j7vS/1iCpf17XohICfb6RMfrWAw2+/vPlFIXPxg8LevAQq+NxHrHHeQnsp8T6LV9gd/EKJDr3+cPgQzqOP6Q/6N2HyCbZyAd3+sMgInxLfqBk+Lr+mX0J2RrBl/hfppfXOzs2bHxy3IlfGrxVRWon7B0E0nmd1FrtX/z5HSTnm3ntmVeZ6LxH9vqBg2eUDxy0X+otS15Ip4f20ZokqsT8IJYlrGnuffltXEAo+gdK4CunyJWhzxwQ26EXXgllW9bk4FBTafDD8sYv9Q2MvaZ3gftg2bPpA+hT/BCjz2HG6VcHfapsh2bDZW3oMv0qbBefMlSfsBdFCqvo2Hat2cFRtcELieRw/OBPbR4Rocc5ZmI+5EJ4NajTlG2Z8XGvPH68C3pkJ7wvHbYRA80SyBoHkR8kkRivPNi4Xl9U4IFTXhpdeUiZPvwbT1E3HmhIqSdPBB6ita2GXdFrb4kpNNsq+mOvz1viD+xd/kHkbgdaZGKbYR0lHt/kwVG0bz1FV8KfXttk/xWWo+La5Ey+N15OpBLRnX4AABAASURBVA6pWTbUYxzChL1sbfWAZdRejhmVFX3QuPoRiJZbQ8oyuTQeduRhTtb4USn+vpbj4k8eG06iXZoNe3mQfOKFyHt7kXiVzGxhsM7JYc1er51j/lFvN+Wh2eHHJpeCPmyDa/vGngvib5bPjQc7N0o7ZS/95BQDTEUqGcIf2nJ9BTyUm6yZHNZaJ2cSBapQ+pZsK39SD5vRO4iW2AOGrB0+ah1X/q1JR/2WTSM2VxzEsIFJTpjlwfeJh8IL0Qlv434298W7Xz2YCG2S+0gOWHxzIB++bdk75DcixyRywdh1QkcFaav3Xvmo2iQhBnScZXvlhR4TDssU2qYHrdD0SNPRehMKtd/GUWu9bTZz6hI7qW0g1CYPG2NzkPuN2uRvuWzsh84D+/MpD9XP9aD7wsPu07mrc02czyfFTmcvJ6czLygv8M7QY9di/ckjdcArx1BrBlqt8eKC+Qyg2OZMOdCpAVPDy9jYCkirHvie8CVomWtvnZckkd9Y+9wr0z/yk1seuk6IkYt84jyfz8o4tCPWQY1iIyg96rJ4U7Yf1k81txNdsOaizVqJWSNcanJ9DOwMerJET6IE9MjwGRgawtieiq9CbBDL5AXKlfvd9bpxTYYv9Ix+k6mRZbEY2pDN2r3wYjO+UoP0ZYs9bVt24p+63a68zHhZyD/hGuSfcYU+kI1OruvcE1IH20q9eu9lI/zQ06eGJ9ZexIkY/AnIiLUMPzDJNpgmV5s49La11nU+ncrHhBXbV3JOLA3d9Dc+9174PNzS83n4Qp75HBj4cacWIN+VUofSJxdMEUidick1ntRJDHOPvFwuenq6KDkkvufnFz53rygMEaYISw3Zwdqtek695LM5cbDXjholtlF1GwotMYxYQTd73DbrOvSC3kvi5vpaPokbGZPjJI+x+7nBf6lYbqXzzPo8sz4/P/+s+M+ewjwxmuux68gjuax1wihCsUcnyUqd4rtsYe+FWJ6p8TP76oXYff7ES1/rv/63P+uZB/pXFqLy4P5AaErrJ+MPUJTYzv2ias16DF4EiNbgnS+qe4ZMfq2pse6TF04bL2mqjnU/v1HrheQuYhQNddaj6ZS9Bi283KMIR9UQSO1u2MrcpBpE7saaZN+8EA/paebLFfzkkb0RuVUPNPekEvcza3oj/ogX4Jm4c6/JHmBr6unTiTqfdDp3de5BJ+45qfWJ++Fk3bBItFL0KKey2V6o7wsvb16y5rw4zf5vxB9528gDI7ofG3UZ3CPmHIpcfFAG5SXmhb3aW1uS6HYYoW3kPIl35TWLn2lDJvonXrCfiTluUrMrC7slV4LkKPnWrEYe7pJxEST+wctqcV033jR1+JfLSenDT8qBMRw/ya2TUccW7vTTp6b/9A9/4GXw1Ik91BE0iqRWezExpy75m8XZkxmLwI1+7LXe2AdnnU5noQoruQH8iXtjaI1YG6fWu9InBkxokNisBZ9KXq03fdZiIJC5H3JtPl/Zjxv+TtwTnt7gcnkq3sufX/SM3C3rNKd+zrXD+rJkWvWnWrw0//nn3EOkmE8szWe11pVWuZFj2aj6DsgTvvHdwEm2Qav8z5c1T90meYuW2tEhE7mMFpJy1uT557nq5UWv85SuxPZc95Vr2X56utAL36Jm4t4yye9Zzy9cly8D+5KJtR017h2CSzZ+AsrA5xL62M9Y9zaV+0VeiMKq8qQWwSTQwtjXZU5s3FRC6Ecmrnpv+Bc1MfnARi65BxUcsuvY88URIzXitY2CtPF5ERnb2Dmxfztrmf+IYZRca331bhErXC5Nl8tZDTv91KnRWSduAh3ZrJ+pSa7zlh67G9fglXvOjfv2YG9MXdX6BEK3q2PPJyn/q4Er37Hy+21DLv/6w4354Hq0Laspezgvf//xj8TKdWdRl33dtbfUNNekjQ7I/dUUL/FWTBWXZK026VIzyld1TH2zdgdgy+ikL9iyrbbDWi09JHhrXjYxMsg/vuOHae2P5YvVyABx2+iZ0cfHG/93kVf9+LqTaxBvB4rwRfvvdTPfw1qKXzl/OeJXpfY6/DH6l67Avxb/tXXZXdwLpeygB2wkEfA5poDpj+NHBaiA34Hpb3Bwb+bmqfpwWDfH3HgHNBe+z4URD+g+O0J/xGcCf2XCHsvk4vsM4f2Vw/kd3WVdB5966Q/8ju5209S1bm7va3nM6y6IbHo6jvoBxg9Ghm8OQld9Ca7BwTrsv+uPtTzEfmX/WK9jnP5XmkW9kRO12OO1uprzkFBcjI2T6vrLl6MvQXs74uHK5TODc+qE6Z397R06sTU//OBJTI/4drO/JFk+iTl99mkgvvg24hFfbnOPyri+7LI/bFOrhcHGGKWLJFuJITUQmG+Qz9qBrchu9Ihy/lwu/KA+g/EfPZwpqHXAdweiZU73y4elSZyT4FLbIErpC+/pmRPgzAUhlB9RAUV7YU6yumPiZyHJvYkv+0xZv0d7y8avOd/jJ+bYsa34dVwRhB3qyOkVFcvr9P3ItjiKbAxNbGdNZvLEZsbBhD5D20GVFT0qsOrAPp7IlCFOxaOuDEuuhZDJVxCRhSTETy30l+9V96+oEsOSSQyTGI/4yE5VN3LJOHGYPNUaj1x2ncQeEP98wHt/br6TCE2P84NhW+b+Yu4vk/0zETxs6qGFloeYg1ijYSfnRI0CNg7Rqm94sceemrKUOCITesb4UdYZYE7xGUsuI6/74VAxerZlv0WJK3UfGvxwHvmVCdEOjUgwHtqknzixDRdPjCejAyPzd4jenY7scYQWHHPbss3Uyo9d2zWPPx2NPI98pVW3sLLO6Qshoyvv8e0xh5c4q7/HGKHk2BDv1I85Ao3a5iFA740ZB/KDfRIwWwe0xEaHntAHS13v25JLHT/GR/KNHGzLdrFtrzE9meFzgFd7EbKXjE0PofymJ3bbjNAk4NBT+yDjqgt8jrKpJYr8XPf32g+zeCWPDZiINTX2p91k8VkLnQM5aqq00BizbiyDYsZI5iASjqkBIzYj/Qgz4fmM3gBajoGhGxg4q9gh2tFgwJGhbdlmJnxMZY9stben3AyvFS++Qw9/Viyj5Iu5n0If8JqjRz7cU8LqrasVkqc0E09AvTPOwyZUJB7QZj+Jz1vtzdStOfVrwqrK/64XkS1PPalbazzZUoOEDyTn/nm18VBrxNccii8EZGMJMIAWysyJabsj13dsj7Jf7DrtarxgYcqk9y73JllSo2/kbSnuYzUwp8mLgsFDwMl6CBASvieZTtlNBhhQ4s2DuVE5qmSwTE/8GYAjj2YzWzKh3VG6kxgH9viGUXNEp+RGfDiPrG1VbVin0O1lz169PmiYkGBnTWxnqEneAxtEwnkqscdu5YEvo3TsTyWW1JS1Xi9Uoomd1iUB7tUTGbGmynqin1hhyvZCJsB467wEoTjkSp7QIvsGqXU+yXjInZga+Zc8L4LsJrXsl6bGg1XbPIS/FfIwFfPKA9c8oG4t+0sy+zH7tXLkgeOIfeJ12cWcm6IT+i0PVeFrb0dcsbuT1Hmw27J/QqBO2XeDvWpZdRCTHtqgHpF5z5sYjf0lOkQYsq38GdjLf7iT/bzxcDhx3XhpMKEn1t67bKqJ/ysvixL7rHWANlIfrA8JcfV+0sZejp/mrt7O6tSuJY/WQwbIW+KA39SwnbH2ZjcNarZxnwnJapI7wB8xTGAUWmsysr01dWJszXzubrwguGqjthNBG0GuIqLTmRjO5wuyTZlHZps8uDYGS4YkMkYHs1RsYCffrhE/DniD3K/UJ7Xaao2j32T82/GH9RQD/4P1vbGf83JvjFn2btR4QB+RBTZxIz8LU1mP2M0+P515mcfLpayDbV56POuWl3S5YIjJ1Mbij7vEOHqD2G68WdzwRwjcNqfqXzghowlhQB/VD93wWXLYyBE+LNnWqZ9lrOZobkq9b5Uv+Q0rsrahn8lLGsmJNUt+uJKIR3WdSlkf29Ak2+hIBMV4YmfQG0gTG7ErWnrbjJryz89e2XvbZvXTT8g+6c9/2jR4WTR3GaxAJ66orADK74n65WXs6XQqamqUHFkWoaASz/pzzxE9q1S5pC7Xl6nbten5Z2tsrfJ8/tOLfuYlW0fxfObUxR3ESrxT0oSUPms+qXV8VYjw6mCfKFDTjWvlymfQlboN1mLMjXvVxL8KJ/Zs403l3A3kOh3Y7K1XpC+3a/lNLpSuzJ/PJ3369AQuevp0VuaiZe2uvOQdCG74TB3spqxrfq+eeHH+9HTR6XwGJ2rn0v3ppz8gc1ZCuG2bblxbiXsS64nYokfKFW+nKL13ZU5g1ffOtWHiJe4bn3EvLxvriR3G1+xVXk5GvjWR+8DOBINaT5Uf5KxJDK54Ovbj84yvE9dBr5dYQ62rcCL/5Gxy3oj1hZfJP/88mE399NMnPfGS/MQLZ59RQOjMGv7nf/qDPp0nW/JZW71oJz5qdCPfDeTl0SSGTi4ISayVKMjlfNb5clJr2JLZI0hlwVkdZT+BybwTa0O+ak/9bSufEwRVpiBVzqnpjG0YjYJ06tYAIVCPgU4X5nZZhDgmhNjqvVGvm/rpQh1VeGF/vbCH//Tzxr3jCn+gu2KcXJsbOWbvEI0m93KzJzufmZ29gFnyspiqkUevWm+8dGyixDr3rt5POlNH20obxJ7PkcQ0p6kYVPIgjPqn2xPPM+v/zIvbXB+lNpE5Dsw0iJ1cmhvUJkjEzBC5jevk5ecXxf4g9gltDCnypxOxnLpOxCV8R/bG/eHK/sqeu1HEDZ3kGz0sqjXyI8HWMKJVFzs+O2ss8pZO7I8TMr2vfAY+OfBptdYAck0ibGqe+sYWtN7VW9vjES2yDTkDLFDTyTWUPYFn+LgksOy35Ff5sL9OrGdrnTqfJXOAjYK+cO0oDTtoZkSdYmkSE34iXFTJdiG+Yj/y8RHAEOWia+wx7qkUtPUu98YunhoV06Dm2JwncUa96b/8l7P+/u+kp9NUR9JJSZwk5Xs620WUl/FQrtGiQezUEQP4Q84BJ0HBT+LJtTZY59UTD+sGC/8I7YdtmXGjb73LZgYSa3JkBg0BjtgsMA7v0e7yM+E0Aliwl71JUdjO8KYMK0BIjnGoOaiOZj4Lh/Zrnz0ypfjjjMgs+UPHjrKhGd46Ihus2TpnHiTe9IHt0kv5OmIHUgM7fmf5nRMmsJc8HXoSKcD4cfyowI8K/EtX4N+Wf25G++fCb5z3YTh9TKcPMv4NEZPBb2jyh6mvVIBPsL/dcieyA3zE+xVHRnwMQzxmf8X+Naxy+vvHQfLl6S88sc5vNL9irnLZhe1XwaS8k/96HXF/3e/XuR8GmpQOIGAzybH3YnwH/DoOWk2+cko4wVdEdPhBpkTJkeHnxwf0RYrWY0AZv1U336APFCeKUavJ66lCQVaKjUD3FpX75INB+MEHrO8gsduI63vt5Et6OYluDUQGK34s6m1DqD4U+eVwZ2R80O/Ebx4k3iAKtmVb+XGg72iJsyKbybSGAAAQAElEQVTIadezXaO9q/Fxihi/fxTw64P7HpQEERxCX+gt/mDUpm/+UMq27AXJWg0fa7DOkBFZ46+cbQThP4ZWlqDbOw9+Dtuyd/CjVfy6Ldk6ReIVWfdl06/EfWSHFuyE913x3xOZh/4ekA/3Dd6B99YrHvZWZIP8KC5agoQQPfu9FsYfjiU6VTsSUX4LF9e2emsF0xe4Vg1a5vBty7Yka/nCaR5SFE3VEk/tl5pxisM9ZmaKaNBa7ITyCtvwX3HnxAaI7UKe1NyZbweYgGDw7QdZVD6PGrYrltDsjLXPM25aNVk/ve1F095Mbxv5DMCbw29mmViWkE9upi4MlbavEsNESLcfbg1xdPb5vaNGr7VHmzmPdx6qf5f8bDAjNYfWg4nFthsDK38Wf48DuzVH5/DXImvEOWBzv8gxlVzsMDI2c4uTHttRSxseDIs/GRdC4CEIvspnGVckdLToNx6kmRjsXXfin3wOGXvRl4w04KXe4VNywc5wedl9FAFG6h0Sz6t4abApObdutShqNTsxrnHOuOeh26pnzTFgrxgyD3INYg17zODjfI31KtdbrweN/XgYhhyHEJFtpdl7Tzy2X+nMw08s1ZeiFh8ikjW2TS5NkweEIzLwlMY4tNQp+yKQwwDoJNjwbtGDVPeS0MFhArJMHEbRNlNnRKqTe9CoXvgRvDwYDexVy9gIElOQMQbqsK26d9eD1o0HtFv9zZobLxUES+GjkPiMpzxIj7zCa431n/gWvTSR5XGkrrzA23b95lYP1W/QRLMtO1gxT/ZPeCX/yi8ZpqSEcwZ2dBbygHZy7wpSyzykzHijfrYVn/Zrb1v3hjnbdxnRNp54x39sMa1jYmtSk/yXIbbVyPXIfVJnzLAvN5lL+1wPoU/keaV2L9QiO1LVms2+O+nytF4cJfYtD28Tf4xEivAGNvnQUOMh/WwQ0AsrvphVySs+dOyiVI0S1/ly0RO4gE9PTzwIP6m1DlrBbe9lZbVic5T/KTu2WEdCPmjpFyTz6NpGBnAWq6zUIeOs20JesmEArmXqcNPEvtCRpfgzg86113kB0XlZUAnxnQGV4m+8eMjfqkr+Z3Lo1KH3JlOLlt7GEMcMOEURUm8dy5mIl2Yv5dtuqj3A9xLYyoN1SGpt0bNel/MFGQzspmLBtuwFBkKhYFuJd9KFlmvrxv5OXlm3wV4RrRErXeUTlV4vfy6YcuHC+lzIjZkgaKRGEjFv4FZ6sQlJ4afOWS+pSbLspt6t2Dmf2U9Vo64n9lZyGsSRv8FGJxHACy92/vv/+HO9WJruaqWfHjYvdFKbTsyWIg4yWnW8oju4Nqk29KNI9KxZ/Nx4wSJeiM1hnXpjz3XQiM3gwvgk3Klj/6jLkLmDaAeZsec567Fl39y4V9z4kNgo+IDJ5cK+NdpdNj0QFFlqvcl2geh0I/mAbavW4KlhwSAH95z4BNFvD7GF1Huve1f+JuuVF8G5ViNzuTRdnjp1Puty6eTWtF54JR4xN8h9btP15apJDKLFf+9W9o7SiZYgM2GYY3CPubGXYi9r94zflzuu7Onghb4Uo6JGvsGk/oM9NEbygsXaHD5bY06lTX95OvGy+7ziP+feQDCiIZ+887dJn39+1vPzz+pdik5CpPya6A+EYu8//6e/Y625w28/wx6CpcRhW7apyZl5qLPqeLu96Hp95rP+WRsv4kWbIPs69jq16T2EUAey10JsnnjB2opvRZazlEVV7Fslcz7r/HTGb8P/QG4SX6OXbltsvZBT8lrI2qS2f/jpzDo+Kff2vGSd7CXCR2fo+XrTjf238ZmQWtrWmAOo2qxa+GGs8p88zhezD3r5z/x0EnPJzewJ8wJM1GHK/BHFbTb1bnILXfidYFu1Y/9P1k9Hy0IIwbkIjpKlwfpfeYF/vaK/ZT60i5TgYG/kWj3iMTqpZzGRHOQZJK+8+Eu/IKWPXEfZ7gwnNDr0cha2EkbzVGe9ghOyaC424XZqEETuyj0jf1s2TFSjLjfLVmGQCyqa0FJ70RJD6s9Qodltz5nrrNYiGuECErcxliG86/WFWj4TM4URgBZu7JzYW2QDjzN0DtbqLDsSZIAtAsGSV7bQX7hOsz9SYRPjOfsPdHgtL37nRd1Nf/jD0P/xf5zZi9jh5nWCdqEIrVkcgqp4yXXQCb+3JgcQU+ZWYyZIvj8qLIirLlODwDOerPOkfkzhSrYVO603erFHDRroii/tDVesXQMn9daEou4+9Nom9jMzCfjj0MJG/XNm4itmTnuA9qPcW492eEEUgvDTv0fowTv6B6R3Eh9Oyf5D+g/ijwp8UwWytx+RfRxwzSj4JiM/hP71V+B7bkDfI/vdlclN9MB3K+8Kh376nfTYPcb/OH6U+e7x/34K9qpfo7ddH5T26kMLviVr+1XnW+S/RyYf1I+wly864uVrC+tb97fxMIbwqJPx/UsJvIwPJJZlC7vtFaEHM19gHlBfNj6Qi+xfgsNedG38C9Bn/ktIbJFJfvbSO+w98iLzJUTui6BWsZ1apc+3MNtlKvPBF8kg46AYnCaCpUPdmP6LHzYxA5v+d47GtmzfvRy1PdbFdvFTry8idaP2/BK42/logCU2vcpexvbD10V+zB3zo9febKQtGXmGSlux8DOi/ErOH/h6aKHpUNjpyc82MxcrwwMQK4Vlm1C5VkM7UK6gLT67JgT2zisfJpP4CBjWYccX4DoMYfJjeKL7CJH/+rEUibdYcnr9oRJ9Tb4PuYB5YV0fN0uxvTNdNdrjpJuxBRZdZW8X/axbskfei22bAT/wsFXXELZwqJAbpwCBN4eFPHsm9qKDmIJWsb0RrYk58xwyzxoYfeMxW9lcp6XzuiazyLbpvZj7OfGyNHuth8yf0IKIpH8PGykQ/kQ5D9HzQxxVTYihBYMfgEGIEUdUtpFYxww/9yj6WXXc6QhGbxRtorPothm7JpFfMrNiH+jYLj7nksnJZhaoZ1o48qnJF072rkc/kakcecCSBx5BHvQVjdiz/jhGSmrNNZXoC0xr7SfX2itEs7Nmlhm31hT0tvrQIN8Pu93HybUmCYzBJPcCfsILMq8+NGq8gck4GOl3HduyPwamq7bJM/oF8o3d8A6UL+xnjinsNeBMP0TCthffXn1sRNhe84wPGqFW7Wy/sWs7YgVTH5s5RwgZZikyjr+xUXvyHsQfu7aVegt556R9nZAJPxg86JoPc9tIrcNua8AZy1WnWfsVAkfGA/34Y1rxz7KFHxKaIPQgthZc96OGH44ai2ab8fI38FF7L3uRcey4WXZkFioe8jzkDld2E2KA+xHEjHMP6q2p96Zq3uMbEi6U+C1DlGx6Sf3U5d0n0/thW611DWwP9oPFH2ii2Y0cMMNiJK5lFwZHchjUCmkEIHCsh1BmPhXZPGCNXHS3PBQMCDC0UXWdVWOTy6Lx8A47E55tJU86pS3+KLuJVcIP8LucFk8VQ+mQ1//N3r9uOZJkV5rg3kcAmEcmyS5Wsa5Tq1fN+z/V/Jof06urqklmuBmgIvPto1AzmLl7XDIjmby4um4VkXM/R0QVgEpYZl7yLmprG5uW/SXiqxIHcol30orDdsd4on7Jz0YXemz3vcVL5Lxs3nhpGJ0b+d2gXXlTG0QO8T5tdPGRQWRtp9so+rYVH+KoshIPJOIV2OO4bTdqcCO/jbkObh2fOOIrdifzsiGXl7AZh/6IzPMe72INDfwM2sKC6O/tUcfUhennpfYCGy+u8+J8w2fJaCTe0etnEs8N+gJuO6dxwe5Zo/Iyl/insBF+LKqP5BgftmXvCCPxJvbUcqOmHTNtajpvC9mBj1PDdlQaNv0l+JapYa970wfxI47Ypekz/fgSH3hjVL8cHuPMS92LLpdPKmIPxPeTedy7Hhp3mWzQ2YOcpfBTe+FrymLPTDfuqY24+3nMGtlYG5jB7om1eNJirScGsd5WZJGZzB/qsku2JdEG6Vu6cR8hispiI+WFTaMX2mtvgnR9WPNjDBX5twqXAhjShv9sJGz5/91sSMk/8tnwjEyQWoWeuMMbo5AT8RSXymt2qczXQetyfpL5rI68oblKRt7ZAGYsjklMixraPFPgFxhjiKmCK9nWKHjwIydkxTHIw7ainzrt62GqajBH4HxqXS11OwY2YqdOITCfF+hFX8qcCLoZFnK24Q0NXtqfqjSI1w7NyhF/wnDPH3WL78QBCT1Tj6XwJp9TWyaEGMLbNquMf5HflCZzvOBVMSavfbygTxX1WdCiv5CLfRv9Yn0UMY3gpDGGzL/JOhnwjv5kkW230vPnqf/nf/+oz88bcRnbi1AAtlZ8WD1nLC9iJiZiNvHB5p6MDrLEofsxqlj/F/yeoQzs0VjUU3LteHoyG46FjICJjjVCPASghf0NzHXTZPNzzht+r71Wb2x8Zh0KWVOfNScqbqNFbuKwGdMqLf5uyGQtJsSCNoBzI1Gz1Obp6SISxtdUajShr9UGGIvNycU9MhvFPA927TYU8pffmG6Zo41WEPOIyNQi7cZjN/ubGx9TgzjtoaodixxvbEYulOL3ygbjxn28RDzwQt8wEHqhN3h+vAJbTzxrLk+fZJtaSOVS4deuhALc2JjAyab9ShDkaHLMusx9H/kqi5Bk1BJH6iBZ4Z34DEveou5//7/+Xr0gqL/ux8Qm6vr0JP3X//JXbCQvjbox56XTOOmE4eHM8WQuN+V/9jzBlvf1cevn0oK3lDhO57MG63YUuTgwz64b/A2bO6/G0Ch4wB7K0ZmaKwksEB+MZGRO55NqDGCNARV+8t+IfTKBgcnz8ukH5CVUJFllkFYle8gNcmIeqizbrIHJOtnjm8zd5J6e1BizYlrlKuUZWeiWqcNSH5DRV8vk2fryMrEVVnGxwjyzcWq6k3iVg34atGRFTgrfNnaWknegO28RwGLCkudGXDFTlTzOejtW26AU1Hl2DDb2uGkWc65FzGmxObk3sz4n9+Uk19hbXALJSlyTxDOGTDyQoJu8AyES3uz6rDBbJrKFz8H95XthkvMk5i0+wSIeXCo1jOJuZ6K/ZOwnzvAs6oJsryuSajns3LgHkk9kbevEHGYcvjSV/xCjRqnwjxrrbfYzbkN34x4Ux+VyUdbSGEMiF3Es8r3xvS33gdEVtm2YXnAl5x+Bl256uiz93X+4yIQ4bzwYcMvJY6J0VmksaVgJRTm6BtAWMOvHGsqBCHmnhyEa27JNbz8Rfx2nn2fgJM7Euktw/UJeuodPPNIisCBiTS+3TaN6nKldYsw4/bSRT6sE3Z2fvthZa4nyvZxtGZ+hxnaQfmDD8557xiuBpvMAww8eSF/tGmpA85Pnm7efFPvO/LdcgSzjR/yiWmT1Bb9I+LvQ9wr8lhX4vvB+y2r+c7D1+PxJ/58qpvj6Gn5z//9EBp0vH/8Sbo8UnZrcG3ofTr6IfZP3QfSPGcb2T+HnbC7iO75EPpY79AYGYl/auekf0HGEcPR/pl38+GjgtiafaQAAEABJREFUN/Y/iocW/kf6Lxl/Ta/t4eun9X8+gazHA/dSfNUk340VfJXZX+2/5LzJJ46F/l7rLyV3SvJskFfnR013jh90FyR+lHI95pdun63TX9ojIxUBRHIftcj94nt7NMf4rU0cBxfndPODYv7S3x/IH2e8E0XHtdPsw88+lt7GyekRej2w8dqX7JJtUMoxsb9A+r8Ye2j8KktuDPiBi0mZX2YubIO2BZ0pIXdiSKeJ+4Xff3c6ZiDZXNSXdL6Bb/AJ4VhKCz/BbmBpt4sP6BLx9tr40k50GuJAtvu09iGLLuOmI/Ltc5ev6K1ILaUf2A+8sD7ADj+4M1qffugB3dc86dtW1Y7ENYlP98PQgwxDDtI/YGphlwwkKy8ayoyjh10bCUDlZIcPaKW9Dno4jjAfSEeYjyRF3e8oPzd4tLz3k2cQzeS0U2M1CPU9bLff6HwBRG1z3c+33j7+2tU29nakXh0D98/+YmZTllcQel5yODX1m6WF7IJpQ+Q8ONwhfT/sY2r8UMHI9/zwoseZHxA5K//oxVY3zB9924z2M7rpvXsuhXBHRANMKbDRzXn3Icb2blccsbdDMnR9OEitKWkjZ7vXv2XlsE3PqlGqwm4ATfej5zPK9/xNHKljXjpvvDSLmI0egIVtKerpZ61O6iuO9oIM3d1SbMZ4ADHDMBIjQzkG4MVHXs7F58GDHNGen8xT5Hceo7shmzmjH3oQmcDkJ1mvB8bCj/2Q7eRi2W6R8GxsMUKUK1nd7WZgG1l0MgB2xneQg22o70/bykvCvPgdhS5jcSSG+KOLTQED5uXOZ8SYK2ObVpZA0RcH2XdN6KoKHmcKFZu2ldwzx5Mb4sYLxo03mRknFiMffnS/BlLmhefkxefGi+Bb+/FdMGs5PoKQylbsVg0lxxqjx/GXv/DNS1KLA6OHjsiDyipH7N14qZoY3/iS7fYdOino47GSLMQqagZsy2Uo78/Jh12Ql9WJactLXF7CRsp2+5H21t5bcdhWbA/yGvecbAvRhk1fUmzTKOHYJds93zWK1sqL4vwFkG31P2RObDA8PT11va7XTfmLs+N/klbIicM2V8ymbhjfR9KNeYzPsKuqZQ5eD5DdyJFGYdvGpHcWV8u88D6xUbFvpkXWhgpgK/XeWC9CbrBpE5x5GV9jSGIDoDcBRN7rDqh10mONjONBjonPtgoIe7aVI/dW5rrB/OT/FzT98FhsMvq2Nar2HEjTvuuyGPLsFwlGJ9DddvR0l3NZp9O5kdhSs2xyXdlYi0hxicwgx6oRa5Liw8rYTl+yrdG57+P4rcQFXTmYH7u6pk0nVoyRxmrYVuJCrMeJQxz5C7isiyD80NFQnqH5D0Jenq+yxT04wSbzTyD5BpM6RC5rRxw7n85XzirjW0ru8Xdhs/N8Oe+SBDbZ1JnbYEPO+oe/f2EzeLE+JjpL+euzIhBOGQ1SJVfpdC7Frm3ZQNa+WzGVGrmsgp5YP3/OX+HBT2HYsV2Lz+qJfUg04vZn3S0lJ+XIGiOu2MlcJ+bMQdZm5jD3cXinD/MS1aDnAd+F/YzpKlj4XxBsKzJ2KXbSzy3zwr348nJlk/natcq9kTCCz8/Pit/kgxkN1ve4+09M0UsuGIxJakeDM6apSbGfOkSubRBb7BaxjJE4ILTk0pXP2mvuwQjcaaltzwWi5/NJFzDw31rY4FT6wfW6lL8QjvqB0E/cx7mXbXd8Xc+XTYv539hYI2K8ETRn5iLPZmE1NjLX8deoUmxFBlPKEZk8YxPnlmTZ9Prv//3/0IkN4NvLj9rYGBO/Scpn2e5app43nmepBy6hTV1fbtT/BTAHbPTfWBzG33wtrhRZm4xAwasxlDZxBOHHZvo2cnRC27uL+9kabKjWoA5s+B2y4ojcjV36F+LlFmQuZlMjOco6jZLv/4oxrrEnxfZuZ7GOb8QYS4BTHGnCTzspFqcyTjahBUkxsIp8BigZHyLGlHSvwVSVVC58GpRScz0eVvuPfdN/x2IcO7Z7Ds+sY/ukKkBuC+HENlm4nNj3K+ioof3ABEP3IDpSMS7GVCvKMn3OMGOY7nEmthvP4ufcV6z3+AsvNtMWSY4qFYS7lZAVkxlnQ3hwD4gjtmhg4Xdlvu6jsoyNjLLWej1byiZodBKSbeZhr5cNM4gCMW/E9XJ90epJMTUyczt5Vt1kW6dxYu4H/UJmNf2FdZP5ZQKENfWBLTGHBUZt+v3vN/3n/1y6DGl7Frp0EGwx2iLu5E/3m2fi31gUW9+3h5j3DoaK+A7Ylu2dxzV5R99+o0EWamkU6lHGpH67JedJ7s1W1OxI3cc0thV/ykGfs+1FPwquB/kwI/cAi3/Q7b09WAyPLvZW45XwoWOXDD6Qf/Ww64PWxxZSn9XXP+Pl+EuAr7a/wG8m8qeQov4Ufko3vJ8LITI/hZ/T/5fO53NOX8O38jpqlXs5+Jbcd/q/jAoc8/m+3R9eefC+p/MBwJPmkSZZaujtaBKCfLHabTzae9/HInrI6iMgcx6+6HK2YVq0EA9P7Tt0fTgQ+MLmI+0Qj25wjGkfhh0/XxDWN2A+LH4KWPvJ81t2D/pPKv8CZmITD9DOg4KlPdTCe8Sj3CFztNF7xEE/2kde+gf9aEMLMs4s8FVej/j4DMoXk0M+On8qbJOeX81sfMEJPvrdx8XKyUfnN8CPPt1BSfmgfzX7s51jXo/2sf5f6/+swa8I2OTJ+cg6/B20jI++/UEYxmss8Oz3/MwNIuT9/l7OfD0iMkGhb/td/WMjCC8ywaFL8Vv2kRc+Fl7pNiMgHXMUiUfky/VEfr2DmPcVWMpcq9B3QTEIraCDV7vw6ZeHDljhc73TTLswxiNCal4pfbwztFRWckUE2y0CyQ0t9ZHcu/NHXFr3sIPjjDMMPppzWQ1Xs9bx7Vlm/CWM3CN0TwIydvQGW5yigiBnxrsP2yHAt/IvAxNHt0YmNhksAn4EpD4dme69XWIysqGEHzz2Mw4ic0CyBJJykH7gtm/ZlmTWdbLYVHypPeqzt2vnEWeLSj2HxSBgKLtkG0ijBu0+TgzSblt9HH1DraZEBg+sHa57gE2P7SADYz9t8NjPeI+R2DGEhY4tMvbuK2swco8ILbJCxnbriCO23hACYG0RnB6fHYkrMOwg/MCz+K1/wPQRmFLx3KQq4t2a3uQsE7NT1wc0HzVYyKZTWuhL5MOLoAmU8QeY9WTsRD/5WRKpKaTYSmlnRmXoO0KfMBYdTkkFDPbTfuvHTqj2TotOxpIVUsaHTPq6H+k34lvIto/kRD4odD7QIhOVmUDuua3kCk9gkZ/QTxukb+i6y6r/i2viZ+x7P3GJY+GHhnOJ9DXpHaAr2yq9waw328oxEQxi490awNBdJGIyOlJ0AMJcmTdWGX09HLZlW1w4723buvfD0/sjtXnEwV2L4Bi4fdN5OGNmvfreC5ASBsJfkH4spA3e1Pf5kaiKB2TG9Hd39LEb+3bmMDnGisjXyIbmLEP60DKHbXyXWxgJbGv/n/Qs7S9T0EFjw3ZHa/fUZs3G+pQxBm3SzKWCDwWfsdsaaN/PQq6QQyYUu7jXJDxppA/9mMtebwit+MXueo0PIqdtrvtp7/0VWXAf7sz7NbziGVi7aNcBswRTSBAXtTCRSBGoV/6+xqzT6dyyC7ncMrZlW/uxke/WXd8d2LG518De5RY5xOeiLJz94nZXsjIdmyZ+74ARmkYpNiO/Y7Xf0BCRMI0XYuOaPtgIcImDWNpGulVchbg1ePtaNWTjlwQX7UKPW1Td0hfHIlBjCCnmRy0/qtC3Cp2IoS7SEhTZlpVQULq3dmmnTYVqW7H7CAjkHS5Kjyf+OWEvTRzNJJMg2yJ2PWQgWU4LZuyrtPArkDbflYSewRA6JGkgxkHeHbByNaFFPu2cS2sa6SEYGqafF5fkbwBRiw2ZtaaEnlUy/kX7CBNDeKEt5NKeBmspchmD0CdBTDmulEqstZBY6nuRdWF8DTOGrvvR98rCYuKBJ+Sil5e2ULFmNYsUalh9IB8ZmLK9Q/eWccvkYsm2+h952aUc0Z1TSnuEYlviDG3CTFzp25Zt5Sj0i+42r/3C13bzIocxra53ag4wHHq/QGWjA5Oa8CUr9Bc2O65sOm3QFvUTtgf3Z3IsWzls2iQ/SqHx9UlbNocSOy+AxdzaJ1UNcdGKvIoN/LUDp5nfSd3TQkUM/xiPT3dNhkxbdYJavemRecSgCnp4GJb5V2VkKD7z5EotpwqfsZX5SmzX67MgsfnNRtUlNqXwpqxb1gcxYYQTfRemDbivSG7xgnyyQb9YjxMUPjxKlQ0b9AfyXsSwWSb3E7kjRl3Vtq83Mpz02VxIDL3u6KTucZtWwie2brzYxjE9xthKDoaHOPZm1+EFmbxkD09LCs+yEhupaKJ3YxNt67nA9xXn1JrMJBRsqxhc2HB1oTcntVjMv7UfFo8xZVPvdCoF2ejb5g31xCXmkdrwy77a1q431w0bsQNwWcz/QB8R6Ojc/dCgn/HqjY8imMjER6Ej42Nhg3auMxtwZ/3jP2z68Tny+PIgRxGzlJDmDVnq8MLm3HmURkR4/uR/3jVjhmI5a0Muvjfql/kcCKL2Sk/tM1dXiviZTZZnNt2CmdpiJFOcGhOuzLjonMdgdpYGtj59uujMc8xQ3HXGek4Uez3QVw50SQ8blmGcLfpC1/fYBZ3ciOPKhs+Nedzo56/4Ent0Ma8z96XHUDAh2saOiaVUJ2oE7cbGK0tXx3Hk//z5xqb6TTwCem4WMUaOcDCdQCcqS6NKGFXWwO9+96Qz907WzdPTWZ8+fdLl/h+NZNoa3C/7+p7Yjv3Jxu9NN/IQPpJLYlisx7Q31ma8pZaibsW9I+bdaZnDG3OWsab0/IdnimJASKxxo3iSdMHnhXjO5zMWIHASNVcEUFxMfuxfuF9ZjvrP//VvRNiqmpg2baE3uuailzgjn7W9MDHGSWX4KiVmEVdk0v/xR2KC/nS5KMeC6O4sZGdjxQiYwNTzdDpFQpnPRdGzVm6steDQNwkEHQf+JxODNbEMNEjicuI5di76Vg2z+T40in5pP4g7NY/v6IYYv1VDsjnxSjxLSxsxbMS9dX9SMQMJl8qB2TR3xMFU22XxJN6B/9y7NnZbGOdILwzggl5OPDEPk3lbEMulGsijE25gM+4OF9YKQ4Wysf7xqAUhlpeJzfSGdLqUBnUo6gpVNkzU55SuPG8JQR0SNNeAT4fTr0QGnFGLidN5qFhPN3KL/sb6ozzoWYUQp1xS7ocTfk+sqQGM2zO6E8dOfrJsSyotck59qQAhVtNtayURJFKPxf2weJ5qTWUMuc/kZWxIZp5uuvVf5PN9mPxT8/AjH78bMe82SxQLO/hGNL/FSUkDn4UdGsKyyptcz/rrvyr9l//6pDPLkpKpj8Tc8U1kiBx/GnDKmiZGS0ynFqQJFp1gQjQykO4n8gis3DPCuwOrbCV+YwtLxIoB7cfEUO/unHkAABAASURBVNbVZN7XXPJObl+wFFpItpVx+gFD2f4STGzVLsv0aHFBLCotG14GBy0207exVVINS8Rp+pAUvnJQnwUkK+UJiv5AKCgxWnABvYy+iegGC9lAHHRZEUt8qipuvgrkclYufzEk0r+Y8++Ov1fgewV+cQV+7l71L7b0r0Mw+Qb/OrL5nsXPVeCPmOs/QuXnoviT+XzH+JNs5Etj8CcZ+Rem/Pbo+xUzilJ/IT2+lXXO5ssvX4qb9sHWh2GLP15ijy+gE3yt/qt/AEwtvvgGj6rp41WRSf/X4k0vQe44aJ3Kzxok+J+V+e0FPq71j+OPHhfJfIT4Yh486j729XCgrq4z152cWu2943rYP8b3VrZBATcpct1RxoBz9Ry/1dL5ZbEL/ew1a7HB+tE9vkd9Ow7gkMR6wM8avgusD7Hdyd1gWYX9R4R2oIXe0urhcYlM9x9iWvc+C5oft6z5jCNEmx+zN14aJdcm5QLemcfo431kW5wihTfJEDLCJic9TjqHncQA5d0ZWuyGmFxtp9sIj+q+9bGloCkfLoeTOzm6wX3YzUdVe/c1uf8jEPng6KeNSH60ps34ER/tRU6YTBs8yn6tH/1FAfPy47H+yXGFiVLsvPeNA+jfOu33/Mna3fhxH/ux+4jwgvgK3tuMneA99XFkW3ZQj+Q7LXSLgXLE/iLXRV6LNjQbfjpgNb07XJj11/nk6UA/fKh9tkAu0A/7kkktsgFi2BNH9DY2TJJ/coX0/iQGoxuieTa4yAXaPs5VsiTbrxAHI0HgRF5S1m5gGxqx8Lx4/ExJOAkX0T4Ty37f8aKp49vbvIgJIo8lbEndchWHbe0vosiRlz2xE+TFom2NcdIYQydg81KKtZ2/tMhfKaXtl2MYT10m8+CybBM/stD1cNhuel5mBja5ItO6vKm7EXfWbvyLI/kt1hsiyX5HBvTs3c/CZ4C4bKeh5fUNtvNS+XQ+q2pAc0NGJIZp7Awk26pRvBgcOvMmrTJn+Fj4uotKsnKEZu/9jINRJTuwfG9Rl5AzY304nDGX1G7iI8MgtoOeR97mXalHahGajUKEQGKaXa9NG8/ZyEcGloy/HVZ13kdclr1DHPZ9TeF/FDJijOGslfz1aHwnvqyDtLf4wSeqqjF2MNeL9cCNImMja0TGToR0+LIqNGwnxuRzI68rG5W4VsawqD3r7HTC1OLl774Z2jyE0nadrLv8wmbJdqNcjM3cndnk2HHKPEJHRDliI63t9nW5IMfaGORiu+0mrtSzZa22rQ9HfGXtXp4uvLg/t60i99Sh9UgmNiNjW6FnfnK/5K+TstGVNjVueey7jK/SYOPnTEw2euSdOXhhM+tAbEQ/iI3Pnz933KkrFrhHT0peFzY0zucL9k66MW+9MUzNcSWZE/u26ZqBOsb+n5rkXmMk20pOgThs92f8jZfUyaX9QYP1emLprQ9vUNesh+STtmr0HNnJTYqtxb1bA/qo9nlhzgbj8K5sCPZf77FOslZutMkluLIJGFrm6rbdtPF5NFmHlol76In8U8vKvDAf4oiv3JP7BhfrB1740b3FHps4k/xbnBgje7vne6N2oYcv5iXjzEWvyfh04YEaIZ+5CT/3TGSjc+VeDv3l5aorCD/0ha3EEHe77Or5zOZS7C/ikWbXLXJPrLnU03hLbIucYyNzEvnY3ahHaLE5Rinr8HJ56nujGCfm84W1wXNdHAsftnW0kPos6hPd4IK8yTHPhhfm5fPzZ6W1rfyLvxvrLGvoynrNeBKbVbxcL+UvSP/xH1708lzarkOfP2/gqs/Pz8o6/vHzsyhFf85UbN4xysSPDQkbu/xizex5jfYtfECibuq/Mu5NyYUC58Lojz9+ZrNuYT/EJWMz97Bt/J3U9zH5ndiY4/aTbR1H9Pe1MXV9CdR+KJmyPsKfDOrBpm1swJ5YWcRo4oe2GGZNZC3cWE+ToDfWy+SZeqN2K/VCzo6+Jc7Iv7xs1HppYzPrhl6eCRvrPVAO5DMvE/3d3iLGKduqKiXXMdxjSHp6Oukpm91sgA3iDg0x+KIeQ5KVI/FO6kfhsIdN+rufqdAneb9cr8Q2lVgKQ4WfMxtqJyA2XV5euDeJOzkP1ltkSFtX9OIj/k8U/UTtz+eTMg4dV3Erm1iCEMEo6eli/ae/+yvWMwS2V3S/PzIXDciTWtAo6/YTu8VPT5+Qv2iM0Xbj3yRtu2NJXSVrkpM4bHftsvYHuRSO8wzL+s66z5pNm/xuzMUL9/Qzazj1OF8u+uHT7/Tp6Yf2f+Z5/vR00RNxJHeXdHkqXS4nDfImDOKSUrPknRCemfONuU6wVUb3rKfLQM5Eqf1ggnoe0rKGsn4Sf2ixs7JAkYx+lYSZ1rUHZpduPPOyvhAR6aoQGjVUzGE29mIrdUlNw5fcenYRKxhDpi8Oe+fRFV3lGVslWVJyzvpIXLEXJLbYDX3re4D1mgDJBRVi23hWXHk2vNDPvb+0sY4Ui20Uu+S3KFbnil7iP5+HUucTsQlGbDeQE4ejS3tjJ/5KjV+uU9x6zPtSSfqR51qezzP1RN+2JgmsBk7QdWJIC8/EvBF/AIm6nMBIFyCJTOKiYSwdbaK3rfDEYTtX8HYWtrN2TifWCfnYRt9JS7PX99Lvf/eD/uPf/SCWkbIBSckxvccZS4sc0hpbnMKMyi0V8m6L9XujCEETueCKq9qfOGIntB1WjVJVwQ8snGIrfhPf0sRvdPYWNuci5sU8THDw0p/MBeLYkgaJnEDbH1YFpXeH7R53g8voNuHDJXzb2A0+GPlClnwie9Cxa/oFLUj/lwCVdydm3o2/GNwFfjq6L7S+E75X4HsF/s1V4P6w4HPvX0jqeWT+Cwn1Lxzm4sORT9D7h5W7PUJq3jGg5TOp+bYZ/fFnltOBP97KtzUP22m/JhX6ga/xd1o+GoN99GuuqU400/4avT+H7DFV+eKT+Ty+tNiWiy9NzP9OXywD8GH8Maa2g5HWQfYj/8839q80HfngV6r9BuI2fgNspV75spn2AOQ+beS699OXXW/u8/NH1N62+p+zKt/7MmsgOObzaENruGTwFkPimDI0zOrbwGOYuLPp15Lvvrq14exn22YtxXfzIveOz9f8dWD3v/qH0df6kWMdt3zaRxm9i1ccdnH9+nnwEsobEreVfx+1WgZO0dl/gBDEB6GV+QMhL3JIG9hOAywT0wEIfXZtoPdncOu76ZGTuI9xtfvc89U3jviMXGI8RA7XC7vBQX/X9n+J+47yzUEie0QL/ow+07+vbzqJITEdMcaWINim8W6OWJNHBrabbuoTHTv1yNwDfvRFbt1bWYIN6Gg/mo+9dZ8P2zKsR3p4/cMTum3Zb4D0+sNztR383tvwgtDzHAjsxMc6hWFQNj+O3TYj16AOE+RFhR3e2zrFNLVCf1o5qqxAHIgqegvdtPlxHRvBQUPs9WxfGEwbYvQPWxkHsRPagchEPgiP0rZPybKt/VjQprqGxBJygKuOPX2bOiAcGZrX03bbif2PIOuWi84jDrlm3i/2bifz1riPbSNRHUfrJT4ox2m7/ds+SPv4PrJDH4RC/JMG/bZDcm/tnvukOIt1teCVS6OqbWUuMid5gRMeRE7sYnshH71gtf69lvRta4zRKObddxR0TmGEsxT6kfNeJ1g67C9y36H7Ef0DIUXftmLDtlzAUkzsMc22oYdjkeOBxD7JAy+vErBZD9QrRlSqOmUg0uJl2Nb2Wo8XQ4uazrwMu2svbN2ywdAPQOpOO5HrTUJehC3kU99ANraHlHj1cDR9J05sR3cRVPtMEPQzPjTykjLzs+En9EUM4bWFPM/AuuvYrCdiCD+ALNuqEqju28SNjd3fRt4sHuUwlwJpdZ/bQs9NQ43azB7bblvxa6cv6IhRj1yD85mXgYPaMihkUKC3n05AS0peicN2xxF7ixo07rZso+pd8eEa2aS69HWevdNd2CbfFeEH/aiFlrUxKVTq3AshagtBaDFhUwM6o0on8glGUafwZXUuNqqxtHWNkpPuR+E/3YjYlu0MQZyox7FZY7SNGy++Wx+55BhMYu9Y8ZlxULJsK/eGLJ2o9yC+rD1DaMBXH6vru9sxMbYrLtKkNpOaR6wG6+fuI+s69Pha97mITMZpQ7KtlmEJEaIwxZwusDU9vMxxdILo7W1JrFubKBuDPEZHHRnb2p8v9WonerEVm/HNvgf+0FcpL/MJW7aV/ANxHPKLwPIi2bYWwDl2iRG6mIY0sTF5GWuXbORWgGS3q+UXdVo4gq2qUvobOtlQwUzr4VaLYtjEhsyooRrkxhgBod62kkc2TBY2z2ySJL5FIBOBhT5NyyY+sZHGsmCDT9puRn/2WjRrK/5Rk1VKTIWfCWHjeREfLuKAZu+tiMcu5UhrOgtnE/mXbF4SzyhsjWIzYd802shx8TnfoB7Cl2SKY667rfbFKDXvemDTNnNzY5PphVxSIZHOUkwEG/Ivt6uYCbEcFN2NOFBVaiD0BxtkRTwnWht/IOPE3CDevU1dRG3Udm73l/q2JeFzsUgJIZtigxpMahxstBE5nZ9wV3f9RbvLjyI/9KKeuqZOG7YHNkZVLGvBvDFBeZbPezyxaRnfYqlOPbPZ8r/+57P+8R9FPawrecZ3EJ3BvRvhbKptbE4tCoQpSKUxzqrwKdLpdBFulR2P6AU34rHx5ep4uGgxXynq6XR+7Q/W4dMTGyps6q21FIRm8iPImGRmLUNYa3YNku+N3K5sWmZ9fH5+0efPgM2izJel1jOaJwIbiUPCRjhSjVLVSfSgDXy60WPW5kaSk/V1JYf8Bx2LuAo7koWgJuPr9cZm2JW6bdrYCNuQX9QnslknG3O4xc5aSkzph2eXEg5k9UGenHuXzg2fkQ8/CMMeMki/iG9kA6pKqXNkYje8gBJRi2c9U48bn/+h4VKZqsvlxMb71GIebtdS7tvwN2K/Xjf9+IfPut5ehGkxHeKnKflqryWpj2H97odPMv9Sn+jdsi7wc3mS/u7vfqcfLsj7GgmJK9liY3HPTeLVfliyDYYWNbP3XPIfWdQoaEupQeb2hu0ff/xRz8/P2LhhY2pxG9hmw/ai8+XCHFx3uiTbnWOlXsAqDeZ6YNf2bvflBZ3c6Yz5viMOWNJiArgHFvXYDjC3Ly8Tm8hTe1Oc073+DDUsFfo5J3POlCvxrXWCRC4a6Ir41LGhTkcQllZ8oSPahBHduRE/+aWPhMaQzmzAnWoIDjrbDkKVC0OAGsZMwldfLMPrdWHJ4JQJleKKGhAX923/Javc85s1Owk8dZ9xjmyffd8t2SaWgflFLkuIKkdRhMVg5Ym5Nuwv5okYWWMJJRhVzNNJJz5Tir44JvMqS5hVng3iWAjH98a9PTd13Wx8UuFJgvMel2Up8fskw89c5T8yiW3bxEcB7/YWsb28ZH1IhSwutHLh4VLEjliPQwsyzvzGrqlh/CxyCT2wLdt0rfgbLpn5W3xmnGrqb/9ixZDZAAAQAElEQVT9k55+kErquhpfJkFL3E/uuCUo5LPEMBf4dPtEnDZyVuINwl6kBFV9oJNYt9igTwhNNh2To9Teo6aN2GyrgipZgsb80boyIgb6mOk6cOGEf7edkicm1JF6OzM+EGr6kQtm62IjRmE+8hj2aVu2u/94yTOntMcp7ZyszeSb9Zk22Dm//TUhJ4f6wjSxZh0c+IL/nfC9At8r8G+rAjwTOuGj7cGfcsnj50/R/677L7ECmfUG64jvcmqQSNMeWrp/1Plq54P9w9jP8Q85CQP6+ePV3s+L/sUk8iF/OD++CB3jx9a2bL+SbL8bvzKOpF8Jv02Hr1EKDmuF/+AYS9ZveXwrjdB/az8il8A2jaWyvpiLD4773jCRBDSSX//pL3DYJb/C7yLIGvs6PiT1TuuXD4y7NzzGUV8xEp/AgBVlo/wVqYP0S75kJze+6/ODgR8RGaB8mE1NGL6eBz2Ex/WccRBakP6BjzHERWiPwPMunnTuTu7NTr9f96yRxkj07+S35itKiMrGMOerIIbsg/CxfZX62U5sB2oTuezAPLNDnFh4jDP0UKMTwG65tIGNPvdP7qFGiAdgpXtv0t2BoQlSdxrl3mpd7BT2gl0QzwgkHtuIWImnAV0c9hfWoXLCj5zgx579Xi68AMk+X9n3Tnjx28xc7nTbcsZBfIB0O7Du7BfEFOwj8rh3bEPfQUdVe7+gR8QmR5zHbPzb8MMAGQd0+zxkMrDf5A5vtrHPz9oqXAXIQGPAufvJj+YD0bO+foRuW35g2xkFD8TXLkk8FCVxB5FOu2033XgZM/mln/GulpiW9rUBBWEbGs+O7S4beTjc++vBeiiSO8+0KIqDArXthMLwOCHvPiJmi/Nua8kImYsrfqkI/fz25r2PVJJt9REjYGWArGTZ1uNhWQWNc48XeTFITBOPsdmt8POK5PUlknf0YgLRd2ekD8Iu01HhysrLosAmGqB3xy4X0i7DC7oMgL3L23t7+Fi8Ecqzl/CxX7qcLzqfeZHOi0IZRUza6dC/nxmNcscijkUSB2Ir9U0d8j+hzfsmIQioPzqpEUWExBg91PtMN8gg6yX6rRtCAHMSazZVXlhrG/1+zsAjROxxXxCnbfq4wxfLp+cpL/jz1x+3fiEYqxZikqwck6CD9AulQte2OMVyZl1PsIGbJnHY4Tnir7CNvEmNvCjmUY+jteFR07wUPJ/PxMjcYEvHQRKRzfBGbokSgy0Xml2yLRwo9V3EmP6jicgdsK3+l9aSWx8b6Bno4cB15yVkH8jvuvEThIg5RJMno7vOwYPCafhSjcHFbfuZF5s3ipn6WmZeEOM0sdQgrlc7C14igokcpVRe3F2Zu54/anPUqUwNEZvYdfoEsfHGdyIDuc/IBpG13TTbvLzc1PZ4sRl+Mz5cdvpKmWWeWYuX03mpnPV0Yw3ufq0xhjKvafXhSCgTH5HNMy82q5JvYOy+BwS5hiIjudsNfaqi6IrDFv1J76iTkLPsAB6xhquuLbUWI2hjhG/0kLmr2lb+iXaMIo+RbtcneW5dW3eOo0qyMOtGYkpeqXfmKP1DngB14xkvjjEGL/SJgb6JqeGSPVTYZNoIqOAOnU8XnT+ddbqcVPeNUVmqUY3MA6EqQAE3W6+v9p06kdeGwUW+uUcKs8Zny7KYErNl4lcfh70eoItqd18vd0duQ2gyPvN8RBTfSzZxwQvtzH2dsW1BamT+JYsEQWqADr1Qsi6yBnuDig07yLKxh75t2Q5px9qbXBdGr2wcph9Mnl9ZWyfqNdk8WfDjr8g7+YwqDeq3UZ8bfoLcJwtm9HCkwu8YQxc2UYMaWGg7hr1jMd62qy7MzRjQ2KhAUa6Tfvw89b/+95V5hs6GyiCWQmYMJoDYJ74S55X784V7+YoddjKwVfqB+X56OquI12a9IvuSTVk22Bb9jpt8N2KPDeVArlzEVuKiE5tbRVccnz9/1g0fTDcrf+mW+kBfnpCyAjIP6vmjXHBKhW9O2kWt3EhMtpV4P7/culUOS0Vep9NJZ+Z8FPrIOTxQ9CERVnxt+Nla7nK5KDYvl4F+pKeyu+MS/FPzPlGL8xl7BZ817PzPwRK3kwm1IAHlSF1u3F8vz1c2IW9KPE3HZMRu91q9vGzwNzbBlnKPhmeb2Nw5Xp4Gc3BiLA6U8aNXaH8OsPEVv6ip2Fk5ZW7rjF1UIK6S2PcFU7n3JrTUnLK3pXxOxzLLj3lZ/ZfFL1fazCnPl8W6EkxMs5yWfmDjqzfALtjHwtKJ60kalsa6xyoll8UzWXAj2aBmc93oIheDjBeTHEzarPfUbeL3Gv/4XUg/MTeZn2LixhgybeiwVDY+nRLohnx/FlH7RQA31lnWW2Iw8xT5PAOzZvJdZeKzaejlfpelIo+sgczz6SxhXsdhOphV4lt4XAw4dWZNCGb8BdEhTA02ZFfyx88EqHOWbHKIkFDCQHIhJRX3bNoza/B8PmRQiQxClAXfiucQkTcWgKWYw6wmNb0hmPltGmOJGe52U/o1pBqJY7UexD4L57lvxhhymbW3o0bkBU0aVdRcfWz9Obt6ruMvxEIvdtJfxE2w6TbMtcbgmjNzxgrhXvjhd7+jhme13gpP9A1tqJiPOEhdF2vRcgtENvf3+bRP0oov8gxdh1NbVQM7Z55BJ9lWjsjaJXsfX/n+E4Qe/gEjk/7gYp6NT6elf/+3v9NpsIaZz6gHxVombaT2OkdtEWtSmRRmMh8wOS2HGaUDUHNGNm0QFlWV7Qxf0cOSTE0G93nm6nw+6cT6O+cZO0omEBs9wG2gHAP6CfmC1ijk6Ed2El9qe2MeUsIDKeFrHyORpeFMZORJrRcCb6Dq78aPGe08lPu0zRoCRZx649mGXvq1RyLaIaL65drvPE1iSVrv1KG9G38f/OYV+G7wewX++VYgDzHQzwHaPBX/6GAP/bQfjcTBr0Fs/Cn4OV8f4/vXOc6H15FZPuACPnX5vsHHST7M+HDMF/OPMpELDvrPtT1TlDxfth9lJ59A2weEdsjYJhxr6D3qTrd3vm3xyblDeo2fbq/Yb/k/+ML+G+ihkO+L30LyCETsBxJCUEb/Dv3EcdQ1c/BN3Osf2T8KzGFCsAkonV+JnmNUWQ1d04/qR9wTP0HhJ7At2x/Fvzk+cnsTeChsFzicg5b+DtvtZzEZgV0yWMxfAFtfg/gCGEyYj1guBbv1rKO9Z+9+aOSQMJ58D4T0iNQgsFt6ZxX9YB+9XpM7xVXa1JMpV9ogQjZ6nOkHxkbw2LePvCe6ACOxF5lvwdgJz7bSfweZ5C27EAlo+qSw2pH4KAP+EIX0rs8XyTXND3s10g/EPDXalpQYAxNLw/FpxXZEGKb5JhLfjuhJJlTHlhnTisOmbxj0c+5xsqLTEYGH+BWsRR3vyI/jjR9AEyz0Mu9RWQcfWsZB4il8Bhk/IrQgMqHv+nssCxvfQmQxKdMx11XeXy1Yyg/elfSgHeU97CD+xVkYSvyTH2V7TlPpY0q27xgSRhdzuDKXiY12Mm5dxmm/MH4QHnS3bbEG8NEt/Tn7xc3Gr7NgslZf1e52F04ncre7zIJ+5CZZOWzL3sGC0UI+MWVGbUdEGQfRT7thF5PCXOu2EJeDH5/pQ+oztco4uuGlbQaX0IO8UEkL6d1pu33YVuwE0U98MDh3enSDwz7i8JbyniA/rLN0F3G3LrWi+8WqTT6N8NORsGHlsN39KmfYMH3bCo2GeiwtdGdAgBsvhIKMF/Y+tomrWCJp7YX9JfGCqViHTZOguVHtS8z5BNsdrAd8pXa6H/Yub8a+63SbMTwaJZa0ge22b6ct+hXyDmKG3H3btATLAoIslgmI/9n2YnNyX2dtINJ2qnZbiS/8xdpdtyXeeahbjBR2D7mWwfiCPhFa8Jh0HcjcNZi5nUe9CIkvNlrUT+Coo12olUwrizMXi2gbtol7dg6LGgYQJPoHcl/fyKl9EtdjmzynltJGN/fgR+R5N8ll3Rdb5Cb2Q9eHY2E/JNsda2pSxJ5R6AsbqNItINmWeD6Io+hmaJnR22nv40kMkzyoPPfDXR+xMy98jM7Ct5mrGoOMMMs4tPhzYsDOYpC4N+ZlEssCExpm+hzotg2COZ32F2VpxyjZeAGDiTJYfDm9obvNScmnjiP1O0YLO3B5sb/1dISHsDLHBa+qNOqk8pBUwlTHruWWnxBmfPCgiu4bsEp+KPWZF1YbtZnIL+hW/qUGws7cAa+FudixvxR5sfwSU2wbXs66x1bIjeJ7EDZ7UyNxEM8N8FhQVWpERahbzNi7BcJvsyrGJWWcGsZ24pvoY1KZD9uqUbINjvboZ1zKMVGY5Lj1i9a9wraFEietODKOM2DmKCn3s4tgJ7HHRvwH4tjFLZOjHAKx4oce98TSjXVi6GMMFTJBeMEihy3x8CzYbrNfuG95NkBf+G9oabHGIh/dA5PAeh32i8ZUTrJxJPyjEzm67fN0YlMh8nesFZurn53pZ3PqxAtPVzRia+62nD40mtg4bGIG3V1/S01Yx5SUtbB0Sx4geQQSRslbzCMpqSForNdxZu7ZjDAvU4//0KHOp5a5zlvXLveGUo+2uT/vEzMrquWKZV/nJbM5UGUN6syJCvq3F+JEh42L6Jzxd3m6KHmc8TNG4hC51q7HfTRqqFzQrKq9TQy9QYyd/M+n3kg285Y5KGq+SqRJTfnMmjxVT2w4eEivoI7nPGOwt5jLhczkG9cUaqPw59zOis34hsy5WH3WcIGh+bK0sU4m66Pbq5Anb+JNTQv7J3LCUhYAssl7Iw81FutwUJgaVo59nm4inAy1WBPhjMIfOLNmnp6elByz7ge6oV2YrxObKVFChcYqbBZ5uIyv0vnC84h+NmzO57Okwk6xNm7ENWnZPOV+ir4pUrDWkAVs5TCjYj6KWJJQ4judzjonRzYIXl4+Y2eP37ZO4yy7Oo/F98rIz7mQ2fC5sYEXn1vzjc3Bek8uqGgxH7ftRZjRibyL2Cf3ZY2h8+WsQW3HJRsDQ4Ncz5cLdsxG8AvjYmMncR3+J/6mFobtgWXrMxuTt82K/dsmYllsDF5FeFpcCtkq1r3curmntswzWFrkFr8Fl8os8HAuJv/H5xdiuWL3Rr5Tz2z2ZUEl7hP3VuZhctNyKt8LxpCeyCcbY7kfMs9FjktW1veVTdD+nyrfpMjaVgWlzvWJjdTYS40Hmzjnk/TpYj09neFf2NT8pPPZGpZGSWZjt9iMs8S4kBn69CktwNY5/x+qzOn5fNYPnz4pG1ifPl00xhkN8X1/9f+U7uf7Xys3cXG19Pw58zqpYyl1y7rOXy9u1HWmflP4nyrskwK+TxonaB3XkmnPrOdPT8T+dNEFiMPYptFaYgbMhu/q+21h7zM7wFsYNWQSNHGzx6vMLcsaOdGfzANrjxh6PeU5Sb/vXdZWakPq+uFJ+nd/U/pv/+Wi3/1w0nmcNcsy85G6JL7JvTvXlXBwznNj4ds2Y2mwzEiQmQAAEABJREFUSVy1KbJndJ7I44n1GVyeTrowz4NJvPHsenl+Zo1clbk7E3Po6W/wUrv0KZaCxWKxRO23xqmGBjAr+kzwBTPRZJ2rSnUuDegBatSNlUvcvd6oPbebUAlLFBQ+3UUXmcwTJem4slG9//XwYi2+ILfQm8J03OjCYjtzj44q1uRS7JfTv1vnYVw4CD2xXMjzzIQPhQ+o3czaCJisiePUU/Bh6XRGMmIlQWJNXZnPFw1yGNQctxpjABHLUO6jMdzr/URsg/VQNWRiGqOQGzoRb+oFiXwkS31Pn8ZQYbBqaADb2lhEt4A1dr1OxkuZm435SJwBYbed9AeGo7t4DhjL15ebztxPhS2rZA9kNxXrRJ70J2uTnFiLlKBrHjtZD8HgeVFliXme+NzmXZa+sRdZvR7GHgNqPjEWXsfKZ/UkyMQEt2WmrL5n2s4Lfv9B/+N//KC//isra4PIlN8uizovfAfF5yZpwMcP9vIXyzNxz1hNbolT6ElzLS3IG9cbN+mNeHh8cbeIfCfekd1PpISUhElqi97c+ywF8dHeTMwpviN85JXPwYkSpkOmpsRQ1f3jggsVirZliC2PzgaO/moD+MUJYgoQpU5TkyDib8c+Di3YCC6Y3K/GxqLOlAp9AyxY6E/yogrYhgLdr8j457D7XcpcBRl/1GFa9A53gfeVuBNZl/cewdGb5vL9/F6B7xX4c1TgX4jNPKp/i1Bj58BvYe+7jX/SCjB198+pP9ptPl9e8RUruPgK9dukjx94sX1Ipx8c47SP4/SD0L+GfPR9xNfk/tnSHop5fGn5WqwuKzh46QfH+M/dJszg8GOLL0H6F3skl2NdFsnY7nxoJOv1OGReCXSiy/fbfE9ktJ+2lfkImoLQ13Sb9ysvX7OD+bZy3Ou2tMPaY4jEAf1Rx2H755Rt3X1/2eqrR6q3M9zfcL+Mc/cd+i73c9fVPz+QIpj0M6eMfvL07vxnZTCJTGJ5Q3w8AoE+Kz9eqEcPuHxt7iAT7a6d/oHEHBzjSKSfNtAeSEivsB+cvVJ/eScZ2SYevYHi28ad74Yide+mYciZ3hew0WFOfdS2/HqfRMeG/6Blv43DD7JhvkMydgIh15K0kdHjQbyp8xd04ZsfxxMg0hqFvm3Z7rG9t61/CMEJNaC7n/Ae7UfN9m7Hev2BGplgV/r5q21V7aCLPd3hbvVwvNld8gP9sRt68t14OdY/kO9xx3ZxiS+75LLSD8SBGD+WsWvL3gG5+2kfsRjkhUrb50czQpzuGugXHlnP0b8R540f3zjfNWN8D4YFmYHa9uDFzomXTn1/EbuDxKn9iMq+gLHMoDUtdPUaV9MkmX+669pWjsx/2o+wjaiVFyn5nR3k+4i902HC27ViP3bCD4Uw0uyASWR7n2tertBo4+XE5OXKVLg7JorXvJiAF37bhPbYTnQyx6ndDdloxl5aO7GVUrMgL6HsClsyZ/jUT2mhW6bWatj0GVPuHuN2nxroVUMDOLqI95m8IsTAzmtCImhaCDtsP8wBfHLV/bCsnOKImcklL5lQUJBa8i5MHtjGfuqSl/HJe7AeBnRUifHN7mJNdq1g5JNmmflrn8ikbxj3c9FP7TOkK5NbFSNe7OWNTNNs2RYXTlrth/2+bx/jvU0MuRcXz5/W2MndDS8dSpXmnd2DF0Z0I2Pvyuk3nUtBO+XlIpOVvl2sp8nzNlJWajnJO7DRDwo6NMpMzaTiReqCFp95GZdWyLmKJjCt8aZuC94o6DoOaoq7vIjbpQ763sZeahDYVtWb1M6L/mrb+nA4ssW8Q+95QjU5Ef6rfJlYsGvDRE73phdvxiuXN/guEPKgbufTmRf6F6WfGINI597Ki+NtbgqtN3DynLJUxBQztiMq23JitbRxL24805JbaAW9hhVkPQmZ5jm0PXZxZJ6T1zEv6UNu3xsvOmMziK4wgrpsv4IOKku3vOhOnKICPCPy8j96kvXuSAEgxB+NyqXkVUNyUFINa9nKvTd4ozwYx0zWye2e48vLC5sKN+FNNk3eYrZRywxjc4yhtK5SnuHNwH/s0KiBTtZQ1wHFom42HcAp++ibfjVi93I+ad9gWF2r/JXUy+2ZcCbre7FhdNXz7ar9WHJJAxSYbJSEvnio5xadaRc5h8hL854vBJN/SIsYGwxuvDSP/5GaQM9f9QWdE2NE+sza8T2XwvHgfr2cL+oNDGwXiGA2CTdqmr4t8iNWOrbpu+Wz+TTwF4gjticPuMnzbiOeyedF+nEfpLB7vAtpTkvl0h73gCA2TZ9ZM7f2Ed0btZqpC/M4+j8AoFAtmQt2OCUr9+HE+VwTm2Zeh6rzhIsuE8C55BL+QrNs69g0NHSGotzK80cZD+s2h/733z9r5w+pqn1d29di0/Cml+u1aZO8n9klfGYNXvMfJsybtNR+uKoPxqnroiC2Mcczkjrnf8r3Dz9+7k3ez2zi7TK6H2472zaJZ8Wkis24/GX5E5uZT08nZcP2wqZgDQJHq4j9RL3O3CfBiRbXIhixrBo3CLlfrmxELWrMUJRMxsTG/EUnm0pVpVGF6tAYxfPp1DKkoA5Ms+nZHMvG1ImN4RpqGVl9nIjldB7oYgN+ZAa2CofG4SC+McJ/QuYioxdM4sgzJL5chR/00ZuJN8B3KhKIfoA5bKQmZ+qy4/J01vly0tPlrHP70rtj9WhhYbKhNLX4vOXKeFHz2Zuqz2yaf2Zef2S+P1+fmfsXifU2mednNq5XpAn0aE1uBUhFp5P0+98N/ad/f9Jf/65U66ZTjc6nKs6nJhtxio0M7ziNM7W4gKHy0KBGhUINKxj3MQL9WXtjLV1Zf5P1GdoJx/G/iEvAtha8G8/kZ9ZZ5j/9yD09XXQBsTl4LsTP8/PUZzYcJ4vGJu7QzyKO0uKffaKeJ40ayhFanlNHPdUylu2wGSIxk+tUYjozH5fzSUWdYCInxdT5LJ3OpTGKvN10Wa99MzAWjV61jKgfhDjGF14Y4IN60oE3wcazZf+PKK5svL6Q1/PLxjOZb3jomQ3UE34H6+PEGr0ktstJJ9btGYwh4rESq21x0i/luTSYX1l83i583MhtqoZUJYV3ILZsw79HSC2uzEXmK/UQR/pX1tqVdWZbhZ0z8Zyph8k3fphK7Ydplibr0LZsM57gfiKYZ8mBzPXteiPO7R4DLc+t0LMe4vPEmikCD1KDc+ZnMN/YmjyDEudS/OBjAU4yYtoXoJa66ulJ+n//j/8AR9Cgm0Ks0bORDWAxdD7ToJh7DXeyY3OyYsDSHh+tOMJycqePAEzOjnuj3psSFxTO1Xobcb5kjsn1mTq+0Ob7043PpI1aXeE1XlbrJ6dRpcH6HuQaNwcgK74bhJj2xHro+cjY7tjvoR5qHQcBMQ5nh73Lhh6fMFvX3un23oZOJqS6ZAaQ5dQsgx5btumJVr/6YCrRWYBIdjPdf7yEfKBjQYkQHkW+979X4HsF/kkqkHs1+Cdx9t3JP98K/GUjs/ORsMew+AAO+KTjQ8iNnbNf+byAxUcHX3IiF+ycX381az/49ZpvGvnAPTAJLv1w7T122xn+avDdmA9qPkjRJEyub2fG+VH5Rvl6L9+Fgq9z/+moPr5k4ZIS6WtzlrqF3kDo3Zg1kWJY/KOe9t5i7l/smfn9cwbf9UsdcWJwnJAUdEnp5IfBwfta23YQ7nmhPWSazpfezEv6B/2n2qyDjzjsJo6jf7STH+qE2CaZ8o474/iLzKstmJz6FtrAh8thp+8wCtS2MGDzswPm4SN+GD74RoMb8D1twg94LlGT1uH3Umwcbt/sH/qRXfzIwtgh9I3WzldkK/8OkSLO9N289HbkGRQs4jh4e5u89IW/nRfdnZ9eEHp8BBl/ROE3PlYKkUXwUYCxba67z8T0LVst9IsuqcMvEnwVsi3b9/HX9W23jO2WS06T+vWAi+3m0+0z/HxuQH4dL+QfZ9LedWy3TC72W39Rt8pDnAdB+gv9cG3LCKdWdnp7/RCHKtYZXhjMgM/AyY9PKK2zoCHQcrZl75Clvr/gt0xLCNFo7gPbsndEpu3f5TN2xO5823fZoq1wsP/eVhO/csEkfuNbvDCYrTf5YR26kbdzpcPpMrILcDMxzmnDB5FvsPYSX/Ax5sXzKj/aJ22QfmwEtondKn6J23vfto4j9vb+W177+NtX223Tfmwjv9uwQy9kSlzUBzTlzUVjz1duTl9s84JokKXux90WcRcvylgCIj2QOi2Zf0LHLhWtQHJpYGWyziZKQWgxerSTgh59220zfOPL5XQbkZk4ta0Cr3qILGwzu7h1I7K2leO4hka02seS7Z+E+jDXajk6rInkmt4b8pIlto8XU4v7K8+pxBipmdwXnrnnLIekhBtA7nFTiWfU6PEiTzSSUo9xzLl4MbqxflfTbGrFfTgxsvDRxPsl49Z/HaPLC9WJU9uyd/Ta7D6usDNjD7ldbZeJTnJrmne5hewiz8DOC7XQuV+IO3KhYZY1dFLi2/AbHcmdRzZzQlOOtdc3/Ojk3gjZtuxHhKp3NEY45lxke4ewtzo26rTe6LZ73QzefrpKfbTI6hgzZqjki5oSd2hVQ04HdIyMJnnOe047jRigoaSDnnbcfaV+NzYwk3dsZW2kpRjI56Xfxl2Cg5zEuTKfBLPwMXhxHvIiqCD9DVvbbfKycI/dbmsxF3bbjEz8VO01X8jsEK8qhWx0sUHcC3+xYPe1bSz8JYd+TiITom3ZTrdb27TUp1gDoSZmkG4QGxvryXaGyFq+x3MkbFuFfhB/ebmpHOYCci9Z7sG2XYl7EyqtA7HPglAaJEUcWYbsCNmDOkBCIi9D7VJBsy3f+6QNV4rvnisjf+RNzpGDokU/grDoC/mzIr+Yn+Ro8c+sKWzTjSjRWGfmf0BfOJrYMGvTIkYMpS6x7Uh66ISsabXccYefl9hXXvgijt+lRWcHmvRn7ALdj/i48RL+fD63vVHEBG/XWayXqUxPxhjr/o35SR5p47MGOkYJ2FzoTnzZxLWJ2LDAefJJPJAAdtl423WHbKvwe6qTnGce+aTuos8+lxZtz/FaLZc6osRzbesN7+RgW6EbOxbxxMYYwrtmjGiK0mtjnvs5Qjww+9x4hiWW4EYt0s4Io7PII7mmRaxjWVMyPja+97cYfTEnRX6h20OLeRPVqrLsOwjLtsSZy4IvjuQef/FrlzKOv+iOkXEUrDUX+c7WqvjClh0eRvqkz9j4iX78J9YoDDY2JvOW3BdExLoeE5uiVhvfbSbJ3G4bm3sAey+z9A/P0v/vf930I3W7ki+PEEXWOFnkOKGZfEPLZg7lwq1lBxjxXuish8F8XNiohSrUVUMaw2LSyW223cQQG4ZMGqmqytSTmsffkmWXwg9IiTUqndgkOrHTtIQEjOTI9Ckg3fv/EsmSVCocl0uJ6ba94Peqjfxm2ODGGsCELpeSvLFkp7JhlmWUdEwsbZe6GXvisK3YHWPQqg/3FYPIDGEuwaEAABAASURBVGLLcKbOAbVOzWhEyHpiwy1/FZx+kJh5ZOvEs/zp8omNRul0Gho1ZLFTx4ZSZJLnwshet91j/BAOcVRDaEySQ0yp10Z/pcjCNe2KoXtf5CTuN3e7yc1f6G2arI2N2kwWwRCf09RhMv836GkjezmddCHmStoBMuz3KrX7/UX67/9Z+tvfL13/cJOupcSVWAd6xb2SebGz1gc+B+t9gaHtFpqJUuR01obf5BO/eealBoabDbzBHIi4b8TaaxJ6P9/wcfAmyjeKccgjro08glFS7sX8hyDJdbHJXVoiLArGSW1SsioE5bjqPBLDorYK7nQjk3k7sbGa/iKW/bRsdGUMgrQ7o68ba2RRtKXZc0CjScyJU3dZY8z4gqwcsTLSSXzwTqy58xkK/cRaNahdNbbUL/kTH2TWVbQFDxAXZ+fV/lgP4lmQnANKoXWMsR3alef5NZ87YZogoHNV9IP0wxrMTZnnvBPH2MkIFA7t1ENKnc7cD1WMp5iLHRO51aBk3U54s+tiW7YlMVPkT2c/reb3vEC5bTd0NlWVEsuOEzLxsdFOYr4Hj3zkEvfGfFBqiWeeDx9zMjeCxkkR1vxR58vUf/6Pv9cPrPXahKQ6LtuSAPrdNqe4Eu+UTqkLMSW/FiO/zHfu1azx9APl8NSxgbxYI933gkYcLBTjxgSdduQCbTVg4FFx0FjqIzIAlz0kFR31asL9Ej5iPUo/2maOAkGYdySHQO3DssmzhkwbhLfiRDvPd7ruh+3uFfR0MKt89lLuDHXQbbIkiIVA0Mzf+BK7B+rV9h7f6/CLzs/xv1D4Tvhege8V+F6B7xX411SBfHD8mnz4LONj+9saX/tY+RrtaxYO22m/xv+taV/zw+d0vie84lf7/K7w1Qocdf0q8y9APNZ94vqa+6yNA82/C76jNSOXxXqBw5nRl4Bx1/+Sd1D2u8Te24P6R7Vf9UUMf5Sxbys9hvrq8u4m9Q2+rb1zHm3slMfrUQu+RPPL5mtf+B+lf2nftjj5ku6G7sfqL/z3AU0hFPj+JZ8h1J8+I2P7m0KxF7wJWPPV7714b8yf7B1x/aQQJr9Wt/U6YdH+WrzQ0N0f9vQjdodtcYK0O/IjNPCrjOCrDxsqtsyPxyZwif+PgPzutI0Nf0F7JLQN1gYnP8Bm13KS28Yvsf3HaPSDN60q94/ZMy9bih99qQ8qSn9/IXGWkcE5Sube5kcrAvEVS2njI9jrAx9JUuSaM1JB+t9G4vgat+2T0ASx+WjpkXfohhZkHPm0e+xSfNhmaILMcypN2kgGLS3BtrnoFxxHLZC3LduvSvZb/5X42nnP6/odBbzLHHnch4pGIHp2MW8nXjKepEc/93g+6mac/5o+L9/S5iV6aD2hkrIe83LtdBr0RWE477Ys/rEGqgqeJWcdrH7ReuOlVNaMOKgk111v3tdcXsxNXsY0I5e2OdPTQiYp28bkjsSUWgSLZ8HeHpZbrWUHazXrMzEX/TsH54JfvCw6gaG8SPwaojt44SaOjpFYqupeT/VLp9C7XryYjI38hcHIix/i1f0wdUk3JNtSzjvEQbpcpbAimta2orfHMDRqtMC6C/fcsN5TG/Wxr83wd9zrhzyWJOvtgJY8BnGGmE2EvFgNohtakL5tFRjc++dz1pHeHZER9hCR7R1IhJ7abMxr7GeuQ0ubub7xYvbGusgYcSWe8NOXdjuh6X6kb5tRQMMZWnIYWY/wFvWI3ZeXF12v4P5XJ/mLtuv1ykvnW88Z4VK2JRtbICsnvj8CF4rNg95jlDPGFXWpkIShjl8ck/VI02fkom9bidPFi0H0U5cb62XS1/1oWcbdQkubOqU+NYZqsGECPzXLC/DoM1TLEUzmKPWwySnZEUd4VUO9/tFPnJjuZ/71dqUWt9aPndwUeQk3qGXLE6tdkqXQT8z9mQ3FUSXb6KGBjyOXxLOR061fGm/UeusNlvgJkoeOw3SW2k5s9l9qsYmU/iBOWIp8II74L/yGV+XW21g/RNB9e6chup8OR+S33wMHMTYsaxJ3ahMc+SbnIDKhx3fqYqNx91ljKDKXjpVNEWqSfu6NydvMzEt048/UzrZqlHIPGxsTg5E7bCdK29QyGet+uNdKch01NOqkApM5vnXOVo74Se2ztvOXTkH+ymrjZfiV9W/8jTEUvY17MPK2edZdeKF9UdGPnckzLRZHFbwzsQ4lrmJMhxpuHd9gXXz69KTON3bJ5bC5eAGOGWTXPucvGzrm+4W4D69KjKlHalc1dGOd5H4cPFuNnxpD4V1YX1lnG8+FDZk84xJfYj2x2XJ5Oiky58tFoTm6IHFELvEG6d+o1fPLs1KXG7ZSj2N9FToi/1vLvOjHH39sfP78mRw2Yr7RTlVZg9giP6qiIsnQC3rd2yHbyr8ttec5k+fPgeT19HSRHbnS+UQNz2z+nZ90zV/sPV+px75Ok49tyr92iKPrPBWybe5s6Q8//kGJ9eX4i0d8JmeksXVTNm2y1jJObYLJms//H+0Lm6Ibmymfr9I//njVMxs8G3V4Op316Vx64jl/AhVfhBGHdMlVHUP+gvbEWojM+XRhPQzW00ljlEYB6jXuOJ2Hcu9a+af9wKb9Nt6Y6zWXNjYg6erlZemZ4J6fNz0/zz0f6oRp2eRPPbKe85myyMm24u+JNfH0dGbT9UJMF+VYBH/DLi41yOm2XanNBqaubILzEaGXz1PxG3nE+35Z+MAZse/+YiN4YV1fqVXYk5gni34ymPSjQ5d1v7Cx0bZFfC29pMZT7Sexm2QIh7jVdWWoE7V3NnxAa5JX5NKPXVxhNzYWNZlgw/atbWe+s942EplsHqWVLEwAt4/z+aTU5/L0pBPOXaFHppTn0+Vy0uXTSYmjhpC96K//5nfgot/9UMQ+9Yd//Nx5UfYezyuVJa/T2PTv/uoHPekTdHbIWF8iKbiSTHfoxPoSx+RZtLEGb9Txep26bQsd6+X5BTwz5y+dl5GtMXQ+n4nlSbaR3eBdea7gI3x8XC47/4m8gjyjomMbuzfq88L6PLf+hi+p0NzPQj+91HdxscMrcjS+ljLnk1wWYBkxvvG5doU/yedEXPF9Zr2dYwZ6Mnb3Hy8LctZO1qxkFbXPLuM+38hziniV2HiWMo3EPrGnPsLKX/ZHJ2XMejsxn2fur/CybiNY94FtnZjEjOkq8/XC5/IL99FG/aN/4/M/nxMvrM2s6cxD4mwwpy9Z68gvFp5dMv+aRy6xd/TjN/20QiY+A1cpR40h20qtQzLkyF+JJzFsPJtT++SAadZ48l4KLbEuai+56eKInUFu5/Ol10Y/X7APq8/QT6yZxBBC5GMrnzcHbvGJw0luOKIXSeGl8CNqTyScg03ZT09L/+U//rV+90nN0116wY/dtOJgiKlcoz+V+r1Qv/YB33auyGAhSgxtLlCP03avq6zfxD+qZFvpp24u88woMF5h8c9SwQtsI19Q8UN+ud8yv3usqSt0wkwIgTjSPgISQrGJnbbnJoWYfB5lbcs28ZwatvV42LFRr6TJ4sH963jNJduvOBiLTjBxFqT/LcgI/8ITVzK1Mkq2lQ195XGSZwO+eoLYWO/2GKcNv+XEBD+A+L+QjfwvQXQx9atOYtYjfpXyd+F/cxV4u/Fz83+Jv1hBjOeA5qfOn4v/jc/jiSfEx/vup2z/Ml6C/Cn8nBWC6g+NtJF9tPU4Tv/XYLfD81R/HFgLPIDyAP5T8HMR/5ztn9P/rflv64X8WSwZHz7ywXD0P7bJQ8gf9Og94qCnzUz3f2CXKeLDhk9kBbZ5dlulvbVpEc5/WfmI4zeAOA4fG2voI/LdKBA+ukU+Z/RtbD8gMuHFnpj39Bv3QEM6Pt+SZuQO5AP4wOGHsImoLby77Lpvn5HvmB8GR73t97Hab+MPKl8MY+On8FEhsqHhQpnT5JjxAXv3fYw/tpF/hL3LF23wUd7e+R/pRz0PenkwRYNh3UHTJ9/G84Xk3j9+NNglA8kSwI0C3Y/0g2M+jvnNdEck89hgIiMT2iOie4yTb/qvLYNEhWqvgW4Jo+2lLWthIHSSos+zGTpqio1jfWZ8zEHL3mWaHwJfYCNzILLp2wjmxM8xNv2G97r4Pg7/W4iMZJna7zWwJMvebYgjrmiUdsfOD61xBPuxbeZ+2fXe923vBK5HXnT7TI14OnU/l4geOMZpA99jPdrkEX0p9pkHJiqfD3o4bIuTqfEDde8aexJ6qb+Yt7uyH+hZu7D6TD+oGGzK2yWxZGRbnO3P2AkWdnfEB9kyjp0g9MgE0Q/2vuku5drPsCxqKI9nahm0HRgrC54f1ZN2UQvRD6r/DmHgvBqr+ck71qvX6bonEIq4BzMOsqAjHzuxa2EDpF0LG/Ej6X1NFpT9dNYbKnsoFoKYpAZ7kbRUMjLClm15VyOElXcAHZsXxOQPkJb9KgVDUX2Aib4g7jCON17AJJfkwbtrOfWok/KD2TY+rOQmZBdQx2QJyeQ4ZwLQ/bAGun6VUevmRcaVlzwr+uSy28JGj/dYdNexS63PODFFNv4PiOPwmR+6EvVa+8sCWMSb8R7TfkVi7b3kGZnoB+kHoR/IeLebXnSPdreRUa+rOemujjUxOnXz0PH8Nnkkp15/+G/7kmwrR4+hp3/A3nmPY9t3nRK9ho4aJgQouxmTezSRu/uWipO1zYuSCW1G1hJLnN+6U1N7rSDRQ7ewgb+1zLwxpjU5mdyEraZLLRsbk/7Eym3dtK1FTwp9QRe2Gi0t1qtV/Ms19SpsLuwHKWXawNAITo0Ym+SAXmwubIVtcrGNTWmfi017PSdxEJWh4z+yysFYsmyrIA58x0+x/grb6WP6bmN1m5dDiNPHFjq6w7byolToZQ1Ngt99J0LjY4jlKCl96zjs9OsYSrxUCkUcBbk/z2kZamIqWLS6g6hUw4oZRwjEL9l2zVOqzEEwUQo9qojxojQUKdfQQ7OtAYzQ4gY1ztJ3HN+Rse6HbZlAWQ4dQ6zxdISLVV42Z7zwwEh5dpQMj7NtQcWH8EFoEMMr8kSDgFKvda+jayG2Q9R8AQlrODZI/xGvtLXkWEbGLnp3ONSlV1ttz8KdNmLjPajy0nMKGuj3OxNxfE7Gi8Iipomd8GbMYb1PjCzWftzlZd3gJefKuoOZetIwzatBUli0CjtnXrwPNr0GLS6I5Vi/e96Z11c3xLsClRLLIpiMjdPUOT4PWUwrNNuykZewPUHskg10SCmFZHgC2BODgX1Neqt0HhedxlmCvtAJxGGjRNsbcmupffV8TeFBHTcyry/5p7SCZVp078U75PZcliZC+4vghQJyyBtA3vWIzcRlD5k+UsKNXNgljsNO7C70hIyzVhX+DtE/Ue/kxbS1T3FEJ/dwXoJv86rJgjCyyQ22EFTRqRoSMRR2C7+DuS4jackI7G6tmXquhQUpsifkxLFxj6yiGKkXMgwV31knQ6N9LHyHFj9oS14axDxGaWBnSdjN8yW3vFViAAAQAElEQVR+AqRKgkhsE6gx+SDPS/OqUtZa9IqN032WECl0sR36qMxzETd0knBHUsSGDCZf2CC4Ee9G0YoNP6E7RuFyER5zd8Ss/diYtOXSXINNxU0/srG5sbCuxDTOpdNlSFpa3EydKz82xz3/2jmyrcxV7qk8F3GpGm4M8hj0DTG1jUz+v1dP0COr41h4WVwYW+a6j+0SZ9dzjAFxh73L7ILV+ZOKNjYJJKvGkI0MdZPMv5JUsq0Tedmmjz/4i8kNEGg7G7mKtTNp87mSsG7sJGXNi5pPsM2b8uyzpWLeDFqfyySQyXNmYTebFwsDkOC47dsDndMrTD3t8CbreWlO86wTs2AJ2U1La4LYAUwRm8mT52CpXDpJOlHfp8tZPzyd9OlSOp+sC/P/9AnaD08aCNnSgclawSzjAgZSDWkM0y8EF+wpJwp8UimdL4m58Gk+l8Wa2IhVHfPLy5V4loyRtaFFwtnkM3FhRDn+8IcfewN8kt+o0hkQonCpM5eMPz0NnbnnRkKwiEeyi42ZpXk9Mb+W1kmTmG4vU1eQe3iyXtP2vE0p/dBubFo+U7Ab8xdsfK5lTvMfvGSeF3OJB2G1NzFf2Px5wWZkKIAi88Km2lrShg1un4grR9bDnFOXJzYVPz2xsXjRaZyxNZT4XvA7mbeJTPwmnm6pT2xFpsiNE53SiWfH03mI1az8f5KmdJCwK6Uu8fO7y0m/fzrrExvnlzH0dI4/9Vx/+nTR7344M/fqA9f0h+yTnv+w6R/+/lnXq4H0D2zWX69DP3wq/e1/uKF/04n7onCa9TqZo4mBjBMDFW2bSlEkJf48g19eXrSoYdkSp1T4vOh8PkNfSr4vz+zaw6wiszk1A9bHXJtyD9WwTiyEyT0zua9uwMibWr4wfzfuQy/x/JJGUZ9KfwkTdCzhc62Fr6UrMb+AzBPTha9NaYPIoNrrbc/J6JIRcdz4XZU1EX8sgdbBrQJ7yIieyhqjgFUQCJtWwMgFE70bX4WnKAl3jqjDUJVEeORodEuEB9+6kcAR08ml2Df2ZYl0uZ8m6/4FXFmbz9quV1G6znOyjjeedRuJsfS5B1mfBLslcZzHh7EpYUxqvQkx+nmubemT94ZyYkCE2EZD5Bat5BiElzFkcihim6oa+h27qzf8RX9ha5Hxwrd4dq6FFrCNbGHScqVviVMqVZ2oC/bQmdgpQxtDl/NF4dlDJyZqQLOtHCsJEIHu40GLlvJMMH6xpk/npf/23/6dfrioa1gothx+CJHnllhLq6HQ0Ju0UyaeDUzqtWlUaQwDKes0n1dDEo9WJCc+t34ODlfPXebvfD4hP3awpg0v/KC6b/StM0ZOJeFCNWiHdx8QHBimyKYLSRt3cyn5Z+5Tr68hc+Gyyti7Q7rr93rDkAh97Ug5g66DDMeyd0jWTF3Awsa863RIEryp+KPbJ+w2g/hriwQlX+9w8IWf9O3kKjz4FcZYyfyTENPHoz4Svo+/V+B7Bf4VVIAbX8E/y1T8zzKqfwtB2eaD4A2POR8fSI+037L/+CH3W9r9c9t6/RJQ/sLV4tP8EV8IHATuxV+S/+KmDQ61n2tj86fwLf3Jl9zofY3/a/x/Tf+3oE0W4+SL1pstCvg2+GoPla/Sfwti5jh2XmuWpfCIMAPCbJmDF9ovRPRewTqo+xe6r6nbcaC+l/VrjiO+dzq7LSltoF9/fNXuezP3kN8RzT0VvCN+GGReg5C/ZiP0HW+xH3XUPafo72B1p6PH403voB5+7K9/RZ7YCA75vY2dYB/lesSBOF/yBShUGDt+9hr/wSEYO1/6PbiS7/VMy0j2WzzxHOgrh+2Wtd1c2z3uwf1i7zSb9k5L82rzTrcd8hsI2rbqjshPfqhuvCw46mNHJ9DrYb+ND7nH9lXw3rGRxxdV7jpH9s5SlckHDvzQK7J3pr3zMoSNbnpfIjxEYexrKGMGGOW8D9I08muQDid+3T9kT/yQTRz6yhG5Jqc43VHHfO8S0wPjID60yemA7fZ5sA/62/jo6Z2c7ofvbRp7H8XGse7skhvwCDy8A3k5kn50fwotgy6JvYrZlv2GMBimaXQFILh2/5KlVzAHfBbfeJkTTOrfPvT+cMdd/UKkxlCNEiaVIzpprdLrgdOEiXWeyPu8v/LoLD6jgrZBOAvhABZ2S4MXL6fzSSZmCYEG1pDTF8cbf7bd+Ius0LKyZu0jNgJTeHtLFx8jTSPm8xLrSj2uvHh9ud76RUMRx6nX4W4nsX6JNvHhktggtbvE1R3ZbsDRpP68BxOhK/5DS2s6Jm5r/8ew+ajKdobKdaG4mLfkPu+Ki3bLdxWk2iOX5GBH4y3/DB0fkBHBfq7w0RPMKhjpB81akAvsdNv0w9zhd/KL3GYzbGN0dT+XmXgBYSpxBTYyYX6Bg25kjb+S5D1WDCTX2NPXDvgItu/IdZ3wG/mNNjS7lBdnwaghMw6UIzEF9PHMWu6OjEwhG/nBulBkSM82622PT7KOAzIxcDLXoaZM8b3d//ov8RyyPYcMIicUI8cQZRx0R13XyC3srT0qRd7O9S4EPXZb/01VQsZ+kKNvM0bmkKer47DhMZgsUtsaVTEhzMv8i/+ZOB6V6E/W5caL4nxmJYZJvQc1q6qukY02b9qKYuyAPobCz8tOl/qwI+fux06+36XN5+AN+7hKKPea7OtN6ERhMv/RtE3cQ8ZXYjoQOwfEYVvxn1jt9K34EUf8CmPJN4icsRca7D5tKy+Nizx3uyHvazXrLc+VG5/f8R++jcE7Mr6xHm48e+JfbRi+7geJRiZ2Yt/wd7k7n+aoW+hmPIZlmxf0vAqlFtEfY2iMUgEnfllVpdP5LNEXR9XYx2aAXuwlNiNfyMbOZM63gO8kGQdXnpfX64s25tq2BnbE7ORFvziq9aX9L9OIie2KQYz5q7QTm095xp7YLQztxIZQ6hy/qcnCl11YwWLXghZa/M67P3vgezFnU7dsTrAcFptJhKCshdgJUJdt1qF5PCxlXhLzaQw2vJ709OlTt4VM7EcnPmoM9YGBQd+2xJmatH3WY+RsiAFyRHn3vbH5devNlPwV266POjkNco6NIPnnWXTDVuLGkmw3xJGYGMYsI3UOo0ou93i/3PNi0+YKkkPW5Y4zz7tL53dhsyO5pr0xd72hllpi73w+K/GYGpo1QBL9l4x2sXl01v/8359D4uX67jEiJoYxSpfLifUzNHlmZB6kos6RW6S0ZKtRyIeSdtTQoKbxm/VQ8CKn+zGwO6jTfdj2klfXW+afGouI1prEwCbgLNZ+ya7eMLpcntjgYSypsEfzetpW5r/G0GB3pEqyraKzWGcTm8rBM0syuc1eN6mZOGqUbHdcDDndYzp92vu4amiMoax1268ys2t1Y8ONTU38wSL21fYm48m8vLA7yHTiWzqdBzlS52zmnIRNEav6uL5c204/Z+66tzx3ck+w0Vn32uaeH3WSGYeWuUo+ZRPX6nso81olnfGTeRmjqJM1qBFiCu90NrGUymJdro6Pie5aZ2P48jSUeFPCjoMO+16q09Lf/M1J/8ffnPU0pk5xdl3K5vXLyzO5r91PScVzonAwikG72WttxlkzCGu7P4tSqxvP0c9s/i5snvg+ecmmNUjOkQ099Undr2wk59kVvYXtwmaR3I1YCDUUmX+nfNYzyonZNBpFPCTD9HS9rtdJ7W+N/E+l29YYpUKOrnKYS/qJocEcxX9q/5K5Y5JvbD4fPqqGaoCSoocparx4niz8rM47/gMRizgil9sl9yLDPqM32oZ1Pp9UZZ3IKf3L+axTwUQyficxDXzaREtREmfmtFoGmlJ/GMhPFCLfMowNr9Az5iKRuJqPzRvPtTz/ruTZ3w1gRq8qWqJWQzWGbAOMYYCz+yfW4NPThdiL9Wbuj42pXMoaSFzloia3ez2WEi8W4DtNy26skayN+HbI4Ma9kfojoEE9ojc7rlbDN0J0J/EPYqO7n7jYnUyNWnq6SP/+b38QqWigYvHPu2gN6QRxwIydG+tzYS+1a4m1W0JFWaMn7u8qqdA5n4aCQd/ojzFkW2kjo+Ow5OgAcThjEJka0qiS0fcDzwx2GJuSJWWs+5H4Mj/BYz/jR4SXz9DoVnyANkFeaR9lk3eQegfNoxahsZQi/g7hvyN8Y2An+p35czoJy97l7b3tGSCAjILdkuQCEExOtsVQ/6wPYuxJPFpySp1/Mf5ZJ/c9uD97BWyzfr6NP3sAfwkHeSL8Jfz+Kp9GOqD5N3z2B8XxgfGV9s9dGts8S/miy4M1/0VUPmwe8cf7z9wGfBRh+9Fm+maNBr/c/s99VP0cX++eA+qPvq/rEJpyHB+Sxzi0IGPTaeSD9AEf5xOxrm9ybtznOPQgPoShxTe1R373qVtkfgqH3Dfbu7+PcU2+FOaLzqPtxBBay+I7Nt/4BPk2eO1FJrAt+w2hPYIwXnVsq+7QN46d/zg/qfrXhQlVsb/7U/cPSdwQl/CnbiMb8NsaQf2mx+6fKraD3fQjLX3bxLGjRumL+Y8uqSLRBsJ/RM8Nyb62yMfuMX6VtVs/l/C6bdm5r8cp5QehbeIRKB0HYlowdyBHPAfva+1CYbU8ud9jO+Qwf3Sx+WYr9Hy5DtN2mvfgxx9mX3Ue++8Fvzb60t7CwCOiZZfciHwQqmSnHyTe1GsHI3hiLfkL9H1z95F7a1GPvCxc0CYvRPZ+7FAjeJEPFv3YbcP6+hGZIHIJzTbiO76uIZn6Of9ZqNAihhVwzy8Qv8HXprWqFKDWZ+vRs9/8mTEBMDfJBWBzJ8FBLv0gP6Ki376Q6bqEkVjuOGQiF1W7+kdvxom1W3TsIXv/rPI9cNtNIxDOhd7GS9NJO9W+7j4Qw4Ja1pKCUumETXFkjCg6ix/i6PLDOn6rwkGAMz+yJ2s7MDEWyA/wjCG3bo/RbVkMJm9UMwH3ZhFnd++XvUEUOjwMJTXbiu/YFkdieUToGduWDZCxae9g2Kf9RrPdcURvMhe2WzeCttufOJqfINQXKG+nbdUd4thlV9c7uR+I/fAWa3uRXIB4n7a7DS31CdK3d3oz+1JcA8Kmh5mO136Ts9/6iOwRQ0vkM7VEadGG94g8d4P4DZ9yUH8kopgmcaN3zGOYh+xrCx9RWLvS4a91jjWA4dlgbnexqHwTK37BxLbtXlM0XXOX1fCuPngLkhfseSHYLW/IfOclJ8myS7apS5wnhoXNqdTckiax5f7Ly8PorNTrDpSQQIZ4om3xApq4xGG77R7PCYaKfp5xwY38N2RvbNxu+Jj0F3bmHat9xLZ2N4wx2/de9Cc6sWnvfmxyQGbjhVvzZI0xAHdxlXJUDdmRL1rsIm9qtvOs8FMr25rwYgspZMPbdXJPF/YGtqt2e+JYRBn5xM1Qxq4dXztCJ7W2BZlKWYWdwI5t5O464gitsF8DXujQbuRGI3NJfG2TOBkq/dTxQGrQfV72bdS61xw1Cz2ytmUPFT5s+nLMKHMk3zqWzgAAEABJREFUbNrWqAJDtlWAjsJf2BGHbbncvFHVrdNiUxzp01AZyaKS2OWq1HARU9ZMIW+HCwd+5jZ1DBLzRvyTwr36xFL0JrLJxX7Tnayh6AWTGNNGL/kGocVm+h03cQ5eNiaG2CTEPgmNYIrcT5JLuKKxbNYFzNjNC828RM0L7CPmw644bEucp/NJx5qyLU7lfyL2wGBTYIwBPbwdiSc6pxMvqUdAHBLP0I0X4C+a5Bmd0+nUevGbmNIiJrkAp61J7YLwIjOpy+x7jhT7sx9Z2gVurK/kkvk57F8uZzY2LjrGtpXDthKnZOozX9H28bHil+80qVMQ34l3VD67+QyOL2Ab22fZqXP6J41iM2srNuCkjY2B2MxaTtyp+TWbrrxQti3bOl9K2XRJTSmZ8jI5vs7nMy+hh04QE6tlpT0zJ1c2HZ7ZdLlhJ/YnsXa7lib1PTYI7V1nEmte5EduIZN6BOlbkm2+V2zEzAt51uyinmNQO96Sn84mhqUzbbHx49oYq5G+ZTZT7rpsioujxD9qNanllo0s5qz7xJF7IvXcoGXTJpswt+um5x9vxK6+3zbySmwvvdnzImMruWOac+EPWeZosP7z2WAPOVApG+tUQaMyJ/TYVC6z1nRS2qoTNhJ18TyGT0yV5wDrWDJrYbExwcY49MS8YylHYghOrN3ULxtVspUYzpeLapROZyn3hdiNTTvGIK/JWtgkc1Zp8FlW6NkWp6qGnp6eGjb8OqnGkG1JRl/kjA3qO5iXQPdjFH59aplUzzYa6Yk5Lb2soX+8lf4//9//rf/rf76I6dXGBvJinSCqgJDIW2zmwX+hvmyMLWbCvil/0Sa+kFaZelF35vTuWplHq3Q5EwMxi3XTG9DM7fDQqc4qnyQV9t2t6VcVsW0yNaKUbed2lZ4/b/r849KJ3Pd1Lt1YP9lkvLKhOok56yKxEZhybNxjN5D+Pg/xl7inLhfrxEbUNm8iAFROsoYW96eY0jwrMi5Tb5eKmCNXhsqcnFhfY0AvQ14iLJ3OQ5+ePul8uUiy7CHFJvZy3yzaycUq9cHYdFiu5HZlbUFgfJyLjW+jb+RdsRVf0lybTmzcZj1FP/GyJDVZzxkXMaVd/UMfHZg35m1uynQp8oTRrUKbUkTDn/QTz9yiJ+57KevhfJKS46dPJw3qZp7vP/zurOKeH2PTp/NVf/37Tf/ur60zm9PXHz9rPm+a+GVx4GAR89Co0pk1sQhidRCxe9JpnGUPZC7YrP6fZf/DH/7QnwviuFDTEwmfzmcNAlkEmlpeeWZeeeZlvS3W2Pkc/RP3yw+6PJ3RtOLH/CbUEvmXKI+G1QdT2GPdx5FtOcaxGVQkaxAX8EmHLKUiFuHrTDuwDQsfIg6cat1M/rd0Ke9CHybF5ZbR4j6Y5LBx3+bZ//z80mvdLtXAz9C7g7IpEHGFceW5uDGv6btEDtaZpFrmEMLd6TyI7SIRtz0kDZ2K+lDLCzUd46TT6SQ5J5d0ArqDOSEUxSZDFgInuWFWI4VDrgpdSbbJc7EGwVoaZXFKKOYzLs/0uUX/Du7X0MUxuQcL/arEWhpxCv3GsyjrdsXIEvaK9TiV+5oyIiHZ1vFPgs/nwy1Ad4sPnhEbiG9x2FaNetMhVgYdu9ezfvgk/ce/O+t0EfO5USs3xBFRpgxZCdPdLuphl8qjaaGLvmvItg75tTBgQZPSFUdyHkUs5bYF6d2ZtZjP5iA1yriQwLQWjiZIXYPUafIdbhFParNwEiDOWSpisQmAUV/pI9KxPLZ6U5IQRIyWjva4J88YcS/tPqIJIyeCiS/dgGGaL4Ep1LVqZxW1syHuw9erbdk7Ynfh8D0Wob75t926ua7HHJpK7Ihigo4UmYinlvp+fK/A9wr8K6pA7u6/aDo8aV4fq3/RQL47/1ABl/WIVzYfGJm11/Gf2sEYJl+tfPxA4jNawavAn7HzGMdHN4Sp4CP9GHeMfEraUqA/8uCjuj94f049sQQ/J/fKj/BP4VXwF3YoVsz9QulfLJYvOYdw1+IYfLOdcAKa+5m4ohvqBi0tzX7e424Z5irf0YKd+U93TXw/uaB+KhRy4Bvdq0Tu09fBb9RJfd7io1B/jF23lXeaTUn876jfGES/8ca3zf3ln7hHqGw7edP5NT3bbZ+G9tuax3PKjjw3/oOoXTKQ+LEiQu14djmulJUY71fYfe4UushyNpfRH3Xu+vj1G94ZQsDE14BRedYLYfo2Lcjz7BGwMLZku38gVYlWPRaHQU7br7QFgRHX/cw4PXMp5GjaZrdc7Hu96N/4YTrn/c6FPqrabup+LB/I3AapHApfOXfZ8O+ecRzaO1FYnK+k2OxBOkExAjbKAUOcKi9UonfEUmXiIx34oeVHZ2h5qXDiBZS98w3ffsvTNnqG+qAbw035ygXjH9nx8xVJ7ApgGx3caP8xr9cjegdeiffOUSe020bkwgq9wQ/qbgmGs2XsSEcK0G9/tIyan/bA4hdm1lcvoqLAB+OhndwFBw5yzBW1VlyljWoQAQLhlO1GbMdHbKQNb1GLiCKxy+AjpIPePEvxEVpWYJBVtM8QEtjn2mfoQQ/u9IzbJrabzsU2/gqYUSy1FBKJinGaoLmMwznGd9rHxjb26pXcFuMYCpzOwdSogSzCSr+q6BqphxNfoQe2dz5z5IrMXoH0DqQ2Qcbxa991eBmdcXi2mYI2oMqbGGXd4yhn1k/f31PmGW/vcqTN7YUF8pj4p6fXA3ucknNywY44jO4OKS/6Ji/7omcb/1KR74mX0OfzSZDuMC0v1C1eOIq+kBu0pt0hDsLQ63PoPkZIeREYFPWF3Gdku5MkumONKo0xeJF75gX/WWYsDrtU6NpmJBVtakbyPbYte0cItpu1UrN25JBf0bqvo4dO1yiXpdRTxBbZKy/9Xl6ubAzkZSovXqFHy3Ka9nXv9jjxzfgNoMRGxv3didggdT5KH5lR5Efeh17++iV/dRg9y8opDps+8raJjzjpd71pYStytrWyXqBFf+MN5fV4mZ16SBFTjqyltC3H+sn/5G7+px8Tq40dbKQGgYlx5KUvL3WL9aHwUW4R2p7fwbpMWIwt/iFDV5MYEkc+p9Ju7AgtYryXMSIN28p3WttCXfuxqBX1wXTITcs9UEu2VfgsYqtyj01bw73mQk9uV17kiyNr+nzmJew4NX+MARU9mVaKfJl1ntigRDf1TT1if9QQLmV85KVo8kkOtlm3Vt1jNPyBbQ9sWbpR99Q28+9hbFhH3VCV+q6acusnLyi8dH1hMzL+I5xY0FThJLXOOLzYyX18I8e0C1/GYs7El7V7o94bdKziG/vEZ5AYi3iKfjbdYi9YJFU2stZgrhN3Phc2nCWXKztnyT8xCNlgSTxPJptN7KrRj30aYUWJOZsCT2w4JnbbpLSUdf5MjhvrI7KJYxBP5igo+sHgO8GZtWcbsUS3saau+Nu0HuZqu296JAcE+5xZ1+R+ZWMjddjlYydzmTiMrWSXDMiEHKMficTdRrhknFRhM9pP251bNocSb+oxWFvFPCbuy+Wsy+Wk5OQo87zf5lUv3I+Z25f7hvqJGke/Kl6QxAmmFdr5nI3WuedKiK7qzYrkk3wvl1J8QRbRy3b7rKHO6+W+AZTYUJf5J/Djj3/Q8/OzEkf6yfU0BrZKwtjCzjgPDe6X6E42B6OfdfRyfdYzsec+FnJ4wqQlETvjRTtduq6z/q//50f93//3j8qme+rK7ofUu4NIeVPsvuR/TYPn61xXagWb09g4X/DP82bLZxQ1WSDrPP7bFjIT2kRe1K7YQDxR78vTXnfSUDBYP4N5sUsncjp/GvJJ3JdiU3gof4n544syQ9IQtZ7QWct8r06NPn9+1jXxcU8m5402GyOEhdzSibrF7uVpUPti4w7gI/Hnfy75yr2Z5/m170P8LPWRpWu7+7lgRok3JNLSlc+d63U17UQtJpt7ySObo2Yt2ehGkMgzf7fbCzozphpXxs8vn9kE/gx9iduA+wX/cG1j14rPM+vvBC6XC7GfdKJe5hl75Z65vkw26bNmN53P1ulc1GfjsxDa3fYLG7KkCG2xnm76/HzTM7F/Dqjby329b30vSi9s3r5Q28lzb7EGksL+CNgkxspBaqZAhnk5b/qr3w/9p//41/qrH37QiXxPsmwr68lFQ+F6mIukqkG854Zt8hzMzZn8nsjhrHE66QSMXjYEcx9knW1sGmaNXUloMs+BOCxTw6uuPK8i+8z6l3B8h5ERsWaNpnsA19qR2p06niqrQqwiLgHLQ5JFRRQz3c/cPF1OxDk0GFyeLsR/wUbJhQi1ynNbtibzteFf0DN/p/O465UcIjW73ecz64DS7n7EYbDU87exxpim5qVFWQt+TLcey4tToRcx2zAZ2JYNSsQqal3dErYiR6rwk9vSNc8P1szL86Q/+z5sH4ZPrIWwyzJt6nljrQSW2obxYQaBxCoi0MS9gzXEuGNM0AgN7v1BILEr9MSxeAaZmhk/DMl3NSJzYl2czidFx74roLga+3WyYPMMSnxBbNiWbewcLbJ10+Vp09/+e+wRd/EcLYrPqRfurSvPvhsPkjxXiZxsVtsYNZTQEmPa4jK4LzOvFR8YmHfkWXRlM3ox1iIS+LbVfYYpQ/ppd0RI7Sfj1PbKvfpCPC+s+yOfSFEV8sFUbEvoiLpIZ561Vfs4rpyBvjwSq0NGyLaKAY1yxE+e3wUhsI19h7WD8d65Xz+O7+Qvmrtc7B+ITMjB3nf7skkCQtqArmyneWh72OPUhE7K+Yqd+3bdLb6Nv/f+CSvw3dX3CvzxFciN/4Dc7UEbpHNn5aH5p6DN/eILfl8fNUf/UL4HpKM96N/bv1QF+kP47tw2H3iWbeXIh9Fjm/5PIx8lOyxaPoTzpVhpWQoly7Zy5AtU2p9GwX4Ew9htPPYPmYO2+8goObxh/7Kj1o9OJN7wGJPv5KM+uX/yJS1t08gpbXAX/cnGtvof7aNg9BtteOfky0Wwj/58V9v66OeIcaenRsUXqr1uHSJFMl9CbCTv0DePXV862gje7VG/jN4jFX6EYR+66GFn4XsjhqhnXvOFrPtIinhUxBq1jO8IP0j8fGNV1uNR89i4i/0mjW3CAMRxGGxfBPDaEkj8vgJeHplooVuNb+oia2w/4s3uZK4AMk3Dz2En8qJuFvYDlyTrVx/8CMmP2I96trFWsgcs30HD+RCG4jaATKxL/UIfga4FU08XurRmbCz5EEYhc91yiwGnI0Kbcy3yviM6jwj/W3jTi9EA3wTxRp8sF+KEJj04FAe0xGDv9DSODHS4fRbEwIZTgLaAySttkLyC9A+0MpcjjvAf0fN7zPO91WYpdeOXGe9bhBuJlGIDU4xzbyADw6YV4+bv+S3ijg/KSM7S5Bd0gEjUGy0DPS8fZgSb+v4S+ehN7O1ehCcpuoEdqpRcT9ThWFLdYhvHYiWhNAi/EOTeRy72cu9vONjgsFwUsKy14ArL+0wAABAASURBVKusYN3bwg/v3Xu5tu3EQyc/UgVj10OlLET3+CT6GVuPh20ZQuLvOHjZIuKArFfEzl2Gpk87Wt395mUyf81E1jb23MPHi+2m229t4Y8Qmh7Z9BNfEJtB6IFtRR7hzlM57jTblJx1ThxZV8lvMg8bL6iNXMFPG7sHJrKQddAR28+CUszXPpLtV4Q0KdrGrLUP1s9hL7w1rZ7bXEIATBnxSpFnKLEcGgwSQwOh5B7bkVuRwW/JMnncDYipDwVN4WcqLzF6kAsGkjtqstEEkjX6xQZ2LEaWoRdC9CBwZayHA4qCB9KH7iKcHR8YPTT2gh5wWYusqHViW8mTvgsPxABboXcNeClDabUj/DyHpUn+0SsnJ6NCotTf2Ah9Yi8tDAmbdmnwAmpjfU9eGuVeMUa7hb+IZ2NTYBGLU5s6ySrNzFluKO1HXvTZlu07gYZu9AJMqlvIOWGlUeotBiY+odsmS8rLwmBBL154NZ1UMqfcykSAOjHscU/kJ7mv9hE/i7gXMXOqOu7CPI5QyzmpU7BRxwM3XoDvOjhKwAge9ovY7CG7oGKH1nbXAVftu8oaI3xp3esce0grR/xlHNhQQTyFl/kKPcjYtkZVw0ZWHN1YyWnUUA0DSTz8Jy+Gu0aJ4XySaI8xt5lu5DnJrz9/M9e8tBQxDuLNfREsEkmMe18ksbT312sckzXS9xxBLPSR6tM2Lo3J2S/gJ3ILmZSxxtAAtjNsxIZyUICFnRn55MALSDHJLlIo1hlrd4Iizrz4PJ/3l+aDNZuX5Mnxiu4GkmfWi737wSzxYIexgqmYVnOpmbC78BfWTtMXx8LITL1YLx34g0Tyu8GzTe4Du9Zs+cW6EEdBGxJBtjq5zqxZXoYmXtuyzXyurlnKVcxbci3oE6UN+2m1SosEXUOpg23lX2IQdgf0KijQN+b6xrM89CrCMPGsyYvsHRv9DWcziA9qlxes8VMoQNZCBk3OJUwqhSs6VfEhqetHU8QlqeCNQa70USafCfhiwnjULhP7mTMzjp8Ytq30L5ezJKMz2UC8KRtZqwMhAXylv6V2xCvqGZZE3Yiz1yh2VM6M4n7FlBJPbBu70dfDMWqPNTXYqHHmeUvNkK1RPY9pT2w8lUuRubIxxN4yPAwxH7eXpZfPm+bN2m8n/BKTbamRhr7ejkmtj1hiv4hjkcOcN4SoF7nm2XvmmXe+XDAT25OWOiBRVTL/FgVIPRP/ZM05dA9hSrCIZwOz4w5/Ubc9v02xMYkjc5jn9kKJSmJ9wpOSr23Zpk9Nqc8gztOJeIR/6PbOT1021vOVzZsZH/Q35ulGQZgO7A3mc1M2AK68xL/lGcQ6jq2shUW9NmTzXOrAJfwKvaLOk/gTL3mRFGY1e+4XMsS11Cq3deM5tTXNgkYciWXJ/Cso0l7TM/unE0jDkhpP+vsfr3q5Itc5TSJaEispm/p53pRPmnOJMhGXZXsfR4x4Nu635+crm0UL/mh+apB4F7Kp8+Q5s7G+riygDUNMlVL7QSA7pMGmhSlaAVFnyq6NSGLjhbr94x+Y0ysc1sYPv3vSp09POrGRRmj4ntpYh8GkvhvEF2LKXxC/vNx04f46sUHjsdrvmQ3b1CSx4UITZ9tNurLxlTlKPtmQ26CvZW3keL2hi/Ba0gsbpysd6jTJp2xiKbn0iqK/qKYtxfeZGMRxY41cWS8ix/P5iXqd9cKm7I310XT8Iaa2ZXTZ1L0Q7w8/nJW1a4pXY8guxCwzdvqWfvf7J/3wwydqE/zQ/JfnZ33+/KIfP089s5F+I4/cyy/cz2OcqPsZOdaYrMWzUuB8PsmjZA/W1mL93rifSHyeuu1a8fvrBqyTPl1O+pvfS//n/+tJ/8dfnxijS20wgr7QuYKbumQiUFEZBot5olEfmD+fztTqpAiuOWkL/aWNmr2wqbuodeb8Bzaan55+0Ol8adVnNn4XdbsxLzMLj3krOLaTjmoMmQlZ+IAc85r3waJdxMFSYuNssVZOOlHvU3SQx7Vu2EybaeuwoCe9wLYGtbrgkDKgX/rEXD19OuuJOgr+DeVnNlY38iYM/JROrMfz+awqk+PURvzPzMnnzzd9Zu1+Zt2+kEfWMktaZAJOWEg9p16wCVssTX1mbrM+SV/XPJefl67cKwnTJjBJhKHHI+OgYA/uwxPrLH2beDCamG9JlvUgYrQtcS7sLTrF2LYKpcuFPLABWfuxoFsua/Jsv21X4txiRrbIFQvkm+de5sHO/KADz+aCkdhNXJKVvlTYUh+Gls7CRmCXQhs1FNlFldaSYlvo9RzzDEo6k4ttJJ6R/az//n/+jX7/e6TYsC+owhKP5F4jG0Yy91d0sabEkzRPXAobA1jCjrlamNY+J4tnStbtUuqYj5vVsUosYaU/WXMrSJy0E8WMMcnaGPg6IWxFfm6xR/2qoAcmSlx2bogt+DhJvpjqLMaQXDvEYZvrLtud+6XGYD0C5v9O6tgnySTH0IxflyVs2LRSug3djztZhNK4k7tJXpjb6RGAus/JgkYBQpvKawoRtgi70UuP3t5aqXf472ApoaEuSswtud4hnyFB1wVXsa3vx/cKfK/AP3kFfjuH3MhfGgsx+JLz56XE50d8xeMh8hXWd9KfrwL5bDkQL/ngSfsRtptk720PfsXlmN5oBx9V8+EUfKT/1uM9v0Rzt0x3p+3jSXDBPvryiriCLzm/nPLo76tav9DB+pMj+ar3fxLi4zL6uXTDT66Lry5fCy5fbg561lBwjNO2Ppde58xv+AxFN+wdIQT76N/QNVUI/pSUH2fg0U7sHnikf+xHH+SbLJOU+4OGb+OcPSd9ea/UpNVfkCMbRCC6aX85vhZfG28TeOg2l8NH+u+ACZvLfUV1l/6j7jv533iQ59WBr5mefLvPf2mbFzb5ERSZ5OL+ts+PqIQOMbWbPFP6/ogAtMfTvgseRGSik+HHNrSP6Kpiw/xgeuTZplog7R2xl1jTCq5y+FgPGbzBhvH/Z+/fmyTJsexO8JwLVbOIrCqyZ9jdQ66Qy1nZ7/+ZVvaPEYrMygqbZHdluJkqML8DNXU394zIyHpxqshE6FUA9/2AwswUGZHH9YZ8Gk27zG2Y6N9dQQGDl6uB0AhrrquMIan4BRWIeCD4wOFbRvhFlx9xyXFeyDCVkUsfsKNJso9e32mnvZMttgLn/GMftaHnRdnGL/SMX3mOgF5jesUzsD19oqMHMS9WLjLJf6YFsfFDeFkXzZh8yjjkd2C/x83cl9F9wFxbPkRsa/6p0tIWfrw3uRW7/OBFwT5fDseHyOjR5vwxZqnyUmFM/s5k8vlYz7gP5mCcPhxDDYqU3EyAI3w2MtCnfHrwdNO3ghZoVZqxQ4jPshn99LLhgxQZlxX4KdeBKdeMuRFzxgdWMviAHq1sBYIb+DaBoNJ34gmk5htvHvt80dF5wbVry0sTnc3HgA51KuKp8uzny16yWKXH3Dp4PF+2FHxBJFeRa1WZKqs+ecQlmVmATsGF18gFghP6YweUilteIOaFZqCxtuw62Lh33urcWcMbL9qiG9TrFb2J1z58aw05DAcf2LZd97wc5A3f/QHRk9oGJM81M7AxIiBRg5LtCZI1yGloNuMHj57aiQrPBGg7vt55SX08fzs2siL1zv3ITX4GXEhJncGJmwjqWlXkfdHxAvTwLflq1RRa+BNTIGP78L0acjyjbTn4WmtaOBDIC8j10hQocm9briLuho1l8oRvhbfADz4vchhxJ5dKs4jDymdM7CX/p9+kC59gyGXPv/0cPbEdGuFFwwNgAsGFPnQy2KlzcieYW6vpy4XDrVe4XnlpDFwvWtZVhQ2lsV8jgh4SBs62bCD+W7ykY/2juxPLTj2zLjYOWL5MuPGy//Z4cb/BS63gSWwBi1jxLWYChc5WTYFqJRuOQB19ZML3DMFlLdxvWQuhkO9aMpCryFnNcXyb62bb8Oeu+Ljh92B92p48BDlfECeW6MzfdMnaTt4GfnZ8j45zXug3vmVPib84nGvq6tkTyEl4LuR0Zb3ct5u+vPxeLy8/Ajd82Nh/OwdMY67PHV9Sb76hqbUCFlVsTPcGuq3E1Fg/cx1Rp/UJggt/HIjf+Vtq8Tnzao01uKKzAXXosl/7Q84iTHLQdeeU4YUDgMDOfpf44VYYElv07zyL8Tf9wEgjxoVnYllZ61lbrKnr5fq6rho+YBJOz7XQiTd6oxPF5KBzqHUjN19mnxfzkbleP+mCrtQsh14vHCa9cFh15/DhzkESZYS/T5+N9mpNC4c41/WTrg/ZrPPEaHvGHJ9hVWrX6sh1bF2o1RWwPWt158Dkfr/h7z7lku/2+Azd+Qy4s87jV6uaz2R0RG/iio0bp12Hvy/zWbihL/MthxEcSuxAny/2d5ZfV2fNxNfrp4s+Tfik9bLOdZB83dn77uy3qdPgFuisyx1fdtZcaNFdTYqe9XKZeblTz41nJPn78uWFlA81mBbW0kquqrVpo1qpUcMr+f70KQd4nzjM+6wrB5037EY2/r+Qkx85DEv/wolPa00XZK6XRRdsNg6WLJFfoJpcUiNvVQxYLEXtF54dh6AcsJX+8z/9CzkodTXybe0bvBzsGRCUxErI0Tr9P/OR57iwEf3RZ3uuddvCTESRprPQDfABZWwnHmZCdALuCVcEWRuHjKRMo/rEBd8xvrHmf+S5+EJdKZUKPVUl41Wu+KjMooSNHHZiGdo5PIFVpAnqwV34V41xLsbSmLRq6GNe6O0xIihDiv3UjzKw3jlZA28cG7EVQHpB37K0WYPrdcGeZQc0x+va8LnYd+7sg+xBBLnzDA30ixYbiYEdadrLZ1TGOcE8fYVtXvG/c/A/5voFhY6Nz7LtzoBplbWwvnJQeuEgUsTXe9fA2LHagzG+iO+gXYl7yrPfLJxktjVKPGs2GHaelWnLeERZjtxaozf1rcFheZGuP0j/+G+v6v2/6uVHnrvfb7rfOvMB7yAPNfOT/MZe1sGNw9sXavolewvjc+/EVY25iFDPdeFZXNdFrUpVTa0BBRAnZA3qNSJErJmfYJv9ockgQu7wbexfyoQIOzkcxycBeodW4r9csEM84b2T1xf8uvGda+c53wBUEJPI31C58KUUs7GBOeEiOKst1kZOv/C85nMwPLsklif1ETySy4ovNr2k6N6xER9fvtzZk3dqJFWTwmIJ9qHeO7q7vnDg+8LelHxOHPg7NjMfj/wVgvGJLi5MUBQBxvXoXlm7C2vUBomN88ryju/Rt7Fm2e6wT+wsgh0wirnUylOl1DXnjbmlWRd8im/Rmf/wo2fAbZYg4xOwHXohGx1Bx+5923jubsoeG5vjITh1Dsk2MGRisY3R0oNFZzOJNbUWARTfrX77m1X/z//wd/r8CfYwIxtepzj4C1Yo1WDNa4iouImGfi7Fv0DD10Ge83x0npP4NNDXsTciiEhH31HTfdbt0HTcBW/4YXtcxmwBwkaxHleemVXLurLsLVgVAAAQAElEQVS3LhOPiM6WcexEW+xs5GpjzWYe/wLx9+RPXyACGSef8e3Qk7oKlyIdqrBn/NBsiAmE0jJ2Bh8g+A8odZSfdnpyRV5so+qA8Du3B2RsWfHR0uzLevUD1E8u27L9E/xHRH1E/LXNyRUFSBEOSEx/CPy1xfOrP/99M5DN5IBj/XxcT3+0N9kTAn+0gv9RBbPpfIQPsT7n7Xn8ge1/7On/PdENPnxfgYfB9vygsI8+z4rt6Zx99HPyB94K2YCUj5jAm4J8hzjhDfsnjp7WUWI44VnriZt9vnAFyMEx52tDvqSc8MDzaa3AeOBdVqBsBU782Yd2gmgTjy6GP7nCF6SNTkAWn3UDc0/BwDD4gtDRceqKv6D/pMu27Dc4ldknTtD13WYf/PHpGUC/yk7fHyHZnnmzDzn7pz0MOuEhpj+0Pfty5i1+pGbP8Ifq/R6/bfL2BMX4CaYvj7WU8Xf1PclmvUTmGYKb4MJuvuh31hDwZCP837LDsoI/646H4cFECFOX0flAPXVnRc4+sqxQpoMvs0+Mcxhdc8BtYCwgHb6KX1OZvwFMQtHsKvd3kPqFN1/sT8D6O55vTSL3DOGLvmcILnDiMj5hENt4+G/5gU7cBwQx2FvTfwTbrxKhDXSdNgpaIPPQDjA1eatH6LYlAGtig3gDvW/TB/w0uQ2c1NhMalGRdyhTf8ePAe8zdOZYUiCyz7RUxj4owacG6U+IbMb2wWMfffQ8A67phOAjE4i+6Oj8vJx91jD+dF4AMMTnIX9lTY5HHJEZ8EenbdlvEFzA3AJ0D7rQm1yPoARSZ4uqAwYpH5AOyeMeucHt4LY96anVgTnupz/H7OfvdnQcPIOAJ+BAdPwUMA3tjHk8cjAeuOCPH7KD+IY6+qLZxkYGAKzcj2sgj8Y5IaoZi2SlIaLil7Nt2YFgJRdjaeJEGygsgwNAghHdOddsRk+1An+CxUQSa17xk+pTDlTl3QSYeKPZElPnGUtcE8EtNgO2xTXjHMQy4BsomTDH0XtA4UN87/B18gKbem7oyxVa4HmcuALBBc7xQMeIDjwN3na6mfM5eLoNeEbsEFJ62/hcrxzRGQjfK5JBeMfDzvHiIK/NIHAN9HFJ1mwZByeVireQdj4TJEuacWOTEaU286Y0Q51yiQM4+IT8URPI8Dqsss2LvuQRLx9xhGAf9HMcH+Zziz7CDhpZugdb6MzmZVmTByeCTz5Tj5GYwUV1FTxw77zMyQudjRc7ERrQO3yh2pbt6ber5pgpL73zoin+BlhcstIQTSfBZB84++iTg+jvrJ1A7AzsjFMIPjv5kSYdtaEFbPDkZtYKeT98n3ExD54ForRJwyQXbpgXW4384i928Hbi7FClgWxkYmMCue1spGyPOvvQD9/hR0fvY+oodNhWa6WOnkBV5gAvO6sqAg9expiMDdE2Xmx2XhQijg9DqJy9DR/0yDZ0ZN6qVDAO/LJKLssSz/LO+JjL5AcfxpBCs3OXRO8GD1Ct6TyIFIzHWiLJet9S+4lBFnVRodgs/LA9P+sMgQuaFV2DQ69BTDiFKDiX1uWiBbCtarzwxn61UpptZAugTzzMBws2MOkyeokJP09c8Klzcljhh3bjxfnGy+lOwXYOYkhBPulwaWeNbrNHk1KbY52Dw050RY+NDV7IsgxVrul+8KEX8TZqsCwL8vt8QXzjkO+kh2eOy9gcB5CYgbKZw1lUyfYE0Q7/pei2S4JGGNjN89/xdwAG3fSxdRg7ugl18kilnQOejcMGo6u1VVUNWsffo66VGAA/lBW+XnjRm5jsYPEBPZFPPQdrbDBI3LaVP1mnj5QdfuKD0SPoBdil1kqmj34imLna2E/ib1VN66Ef4KkuNZm6mS2sj6U1hf/OAWTqOsifDS8OcRGX55qYNcZPyYr91qx1bRoDMmEPmKM7PaEo9ltr8JaEvoxtak0cAxDt6EpVDSgwsYU+dOUA9tRnW7EPGp5c8NHlQJswdOGg9EJ+W5UGjJHrMCffl+tFdvjjlee4lSWuTqzhb6y1IFLTPE4Zl4v8Nq3QwrNw6NOAnYWQA7mBrNzhKV0uS9RpYNO2qrUptyzH85fetuw3iHz4CxwESfFd2vM8kZhOHEU8DV05qAk+IBeXsdtUZUmB4l5aWIuuRbfI10ov/X//j/+i/9///65//rH04xfp9z8ODlwG+Rwi0/Sdg8tt9vEnsHAgd1mvSuwL9jUPjCXbyG4cUA1iNfM2Ic/XsXa6wCoN1nTa+ZzLgdePP94ZQ8eseWqFj4ODlZE+B3XEG77t8VxdqWliH+Q0ikys1bCXCdCBLxySoZ79FX/QOYCqmnlIzluj9vmnNbJI8EyAbVU11VJioGVdxVYkPWiduuY/ftl3Jz1Bk2vNFlcQlw2NeuEyMcGGMxt7QiP/0R3bhi6FT6pmwsW7fZ+5Th0HRgN8HPHc9iP/klo1+EsxMfB7Jx8/fvnCgeFNe9bedoc2dL2u+iF/Y/pzwU9S45ywI+kLB4z5G6eJI/HkOYmvkOYV3bikZmSRyT/5PGDIfp58ow0+1iMDXFaexWUZ+od//Ndqy52AX+IZPDBYsq0q49+YUG7MS/kPObKvCG49Wifgjq1BniWr2kJuRKvMZs/twBETFjIlP2SD+Zxww5wyRZWSo3we7RyQ9sFaBgaHgjvO//j7L+R341H1/JuIuIsdPELY7GfR3xnHHTpB0Y4eYyDzjZyD1CEElVoPwInRixo1H+ghLAU/UIhZdOzIWDVzUzqbkSlfiKd4lnbFLilgHVoFW/5jw+R7Yx+3LbAS+otRZy2cuWvNWljDkcm66Nk3UBY/AtMX/Iw/0WGjCxB6CiHEGaEaf8MjWvCXy6rrJw4l0Q1qXrDQGziujp0IGz2RqTpoLugUJPp6Z/081ngjQDs8Q7YnSA/n6Au5Rh6lUp/yA0VS9NiGvxgbXDFusx8Q7eAkj67mTWvb9G/+1wv+SweXVThlpXV0dAbRQSewXINhbCYkTDPjAs+lmnFlBI6LFYh/+9QZWiAuJP/Zo481XXDyHFIz27KBJz24LTPnUsEasBHhip6OIzO2MKjkB+jRIv8eEoFkH0psv46jJzEF9GgF/TEkH+dIyAAVv8m7JOOYmevRYvMxfO2yVgPl+IBd+ZWWgW1xZfgO4teJiF7KJxcYH7ZPnFBrcAcwgCWyA4ERJua5Qo94xn8SYC82/2D4k4z+KvxrBn7NwF9pBrLpnPBX6uKvbv1sBuzU79ss39vzvy15UPJBFDhmf+778YH8Na35MjI/qL5G/EvhkqwPuke+sABBJw+BjAP1IfdW/ki2dbbE8Sxz4v/YProCf6z8R7mn7xn6GE94YyuQcSDj4wcFkSGceWDScnuA7anP9rt86Be2r5RiSmJyfrGLzQMmGhz+POp0YPiyBXO+tAbe4YIHTtx/z95FPgIu8lLvTBv8O8TThDTCL8AiMnq6eSVTzzCRSszJjxR+/eIWmSlLLo8+og8dMfOdhzJ+FjcuvQczd5Q9IMqo2fyymx8uD/TUD54+92Cj7xmCe4aTL7hoTX76V/SeJT/6Z18iiRQxd4iJO/2B1VzH5xi3FFoguUofeKW/DiwzPoEhl2X70EcvHXPb+thwY9qJjUmDx7Zsz+nr7TG3P+AfDLZ/KgPtVe9jDJfM2M6dwXeuyfXEG3+Te9uyD2hVM1Y7+3yomjSFWe9b/HkP1AORsKYeB7fpAnQfruOHpab+cNjcAzr0QFDg4EMxZP0ZGpqyJH5Wk+2YBuoBmb+HU8GZg8yn7qxJIHPJOpplew5nfljrG28K7xxaBFnlSU+swQeiK7RAh/+0c/YHnifpYavQ7yCfwPJjZtme43SB+NG5nfr6/FV+WLUP3inAzeKPlfvM3eSCJ73BarYh+5hNXyzmmutJtK/tlW/rhJqjOf4EBvEiAgadcoay/QpBME03gTCiYPKTkYnLLX4EMg4MGKM/44AdnSUUc2VspeUlTV6aruuivFCy8gcK/Nx5HEY6nveujbdrs16pA+jZYcfmGcKjMMYmJPgHsqJ/2z9t+OAP3+Hfe5qN7VfAV3zJy52Nl4IbtmMvsjEVG4PcBSYucuU5HNgw4wIX3iBty7Y6SiI7cbnJvMxbJkTGPviSi+TG8ETfCXYwADb0UB4abK/XnD+MhK2z3iYOjqyDMf1+MICbiUr/gIHQQCZygdBtq1rJZdkHMOCy3jXUBhMd93lYeJ+HWFX1WJ+hvkmc9Qr/HMc2kLx3crXzEnYn94FTCvI5JJ/ihevQzjMezVQdGk5wT3pi1w6FbKFPctCEBGcUAfaBy9raePkaX0Ar/sSHyCCmam3WqaplqrTwHnx98mceCC34GLMtAYlJj2ZhEyPRn9ju97vS51m4XC5a5otTmB+h2OQeHZU8Yj82OjWSiQs9Y8YG/+PK2mkNGRiM7IE2NQDHPHQ7woe8aCsHIq+2qXP0vwI2Mk48QszQp6/IpG/kxrYmD7rCE4hf8TVytkEB6Y0fxBLWyEweJgaP21PPxBNXhc9SZ91OHL7AqtisohbQLVNTapCcQIy+/I3SF9bgzvO7s4ZAK350dA5e0qKOtSl1ZMIfyLjzFn2DP2Oh16LhM3fEx+TP50nWyu22aWPtDZQVPMmF8Se1Tk1zOJESJreBljyhE0Xcp2YxkO0DKnFIBIMdJC1FR+yBjFiIMn8K3tiLn4GqmusmfRgtKePT7hiDNdbn/6MUzZNmUwdshx/2edlWAaIdMhsHKS/Tj8xty9iS8SiKGAQ/65O8BbDVgTPvrZWiM3wnbDxrgfhuW7Y1qE1izd8QCx8uYIQLvKxZc9sSYFuWVPgSGJlR14UDhZ0DE3MUMDiIuN933anTy8tNN8a4NWUatViWhl85ZBjku098noGA0TtIzH17ocY3pdbRVa2xD6zKgUn4bhyg//jjj7rTJxY9WsfnO8/1xvrYiPXGWgwkJ8bXCwedOby+clC9LCuYI/7kLSoGNxscDs8xHDmUjd/R3c91C5/g21jn0w4HYLV+ktpV//xl6F9+P6gdTNTl06Xp03XRp89X/L+wHnb85mBPmrFbnnHmEJHQiVMHHv2pR+JJD7s0b2PmzWVVK50NlxW+1HPMj9lS/iZgDhNbs1otsv0KsSVagVtX63pdBXECZ+kcSEtzLhrJuCenOfhivNNPAFdlLRzWB+xSmz5ZVaV1bcTctJKD1D15Ti2qFbQFuUX3W9ftSycvYtEBXEccIi9did/2pN1YUzfqu66rLuuCfJuwXmLXapU+OGJlXPh2xpmDvp3PtpeXF2x1/LMMvSoypXLJQLmRR7P+OHyCVs0SSqgotkqfP1/06dMV/1cZ/gHVtvInfq0Xapz9bIPwelmxUy50LBNW/A8ucohjM/He2Cs2/LN++7uL/rf/7bfk7kfZ/yzXXYMD9g1fXvIvCDy+Xzsx2Gp8fuXZuLLGW2uS0OzKXWm2CcPo7mgYrKHAXCjYHuDCdcwzCiZrKmKZIqrNHwAAEABJREFU82hNmVkbENWKe6IXa+cq24+4kpc8Q1LWYTgiU+RywceCD08U3cGnJrfsE8D9dj9qftvJf5/2MKIpu6yKfNZQxxkeLXgHh/XUk70nuV0vjdoUa+7IcasiLqv406rh0FBbOlBaWJuJIc8LhGmjmtVYy+t66LAtE2bLAa2FTzv5OyH+AQQSf05ITJfLOtfHkr2uShW96Mm/HJADVNGMPoPDQfSKdR79eNIB9lS2Gt3JQ54X22qFnkCEmOvRpv/4kM+/7EWdNS75kd+usLqs5FA0oyM+dgxEN6h5Tb7cmEWXjYOMc1mPP6PU3PXDZ+vf/JtP+s0P4kBY+D/mf7hQyLTWZFutFeBp1z7k9WjxOZBaQpLLkzJYMFkPcb5cM4eXi+mbkkvRbJMgLmJm+u4yekIOPBN29qv8axts1woQumI7a7wezGidftsZScddP23YDS15rMYIfu6vfEwVKOK3zdivtHOQ2F9hgEUn93khgowOoFa2GR9QmQPxeZwy0KeKLCS9tZBT405O37BfH0WeR+rrxK9gs2y/gv7lKNa3/hT4niVyQtL0CknGHwL6tf1PnQH7eODoXtfQ8/iPTo6RDND9KVce/p+Db+vOox6A4/Tj7JXBCdD/gtfr5seuk/1pArdxQmeDn8AWPXnoeYDHM5z4r/Tfc31+UJT1017g3kB82L3BgPY1Getb7aP+b/H9ufHv8kTOPur/SP/e/KP81+anjtDO8dl3fJigoQ4Mlw6gzqTv9bMgwsDkRWaE0GEABiDlowfI+AnMF5MDJA/RWDxYYsD10/Hr+htDczxlLOOX3eQHICwbvAB6vAU1BMcEJu8u++R7h36dJJyAP6y9VwYGodHJRteDL/MTzpyec+G77Tm1/SongwqkAz/n8DKV7QkZP4P9Hn/aOvuT99vzGAh0WAN01GEMqp5cv4I1koiznq99+N8Ad+ZkjMEXNjOm9vAOZCdk7MIClYlZ5gocbHN46jDS5xVcIKzBRT8OZTjBtkzu9YBzPZ59+AOT+cPt+AL+hpzriz3qDYOvzD/iv6bv5Bkzf12njvj2DCc+ffDpA2MMRUfGvxQib5NAcmxLX4P5kM0HbSismaf/CCN+EytaCJqaM44/oOfcNvoLgMN6bbitgBQkcgP2KXT2JUFzDEoy/YSgdfCMqSDyIB4X5hSAA8yY48wHL3DGQ7/RBfFxvclXGB/Y5y78oX0NwtenH2L9jkwPYL+SojuA0+RawQXEHMiPlMEeN6Cl74yLXefkG/CetNBHHjdwoYc3YOYFaI/9hy10T3x60UDbuUn5p5o6n3m2ZT8Atz24AabjHcT8r7tLRliyjz5xDnj0aLYnzY95OkIRYWiUjx4iOwN2YzscmjIC/wrh1Zj5e9afHzdK4weR4IlIXpAM/A+fPTGyrYIu4bGLdWWJcfKTfuYRpwbQZfEuAWulHWcD4RsdEXLoAPjehyp6AdtCqYIL7PMHOPzkAooEPf4EOuuskkB81AOIDJ6hvKwbyAT0M+2kx1Ygc8RiBjfGhFPcnh5AM/i4iZ2Je8MnDtuT51nOTA7dg9Fxpca9d37wH2+3WjW1KoXXxgaDHtbkGdgjCo6UkdehmUe4SZ8GdCGvXjhm0oE8woklYrETecxhj1VC7kOLeqEjAPYYueQIiTYHx2RHIPuNbRV/QgrAnZmqrCiwLTMuXtjI+GFJzLsl5w844XTkmkutNeXHOCS54IemR4u9wGMqohZuzOk4EsB8yLbEpUezz8mDBj78E9DCdF4DZVxxh7lle/YjSQ7IspsMlIswSmbs7B0qCfAEK3+Sg6iwJLsLEXpKMvCcuOjwlxjjQyaCBtMA+hxb6Tu2tz6U5T8YB3gPCgc2R8DoSWxCv7EDjmIYPRPiUzW5LWFQatfRPEVh7difduhhFSakKnV0dMcnxCQlZrp5Hc/imOPUyw1FXFOn8QewrQa+udQYC/ZOHLaFVkCqsnaCCT75FwoSXwAqPPiBXOYpsd3kBxw4bE16ckokjBGS8cV2hso6D0x+MFUl2+8gOEgzjwPmqOkYfOHFab53ZN6WBRlx0NaV+I3vtiOmPE+DcWIIL6LKy77seX2AQWccmbqYh28KQhIqkuedBAUG8/STnluUIYPX1MAq7Apbgh+HuYY6PNHZsTMBh+DURr9xmJB/unLA05kPjI0UPIZUEjAyBoIPhG9jwW33LkQAK+tnGP5qqiUvo5tao6dmqVunth37A78S1hhj5grnxGJiLHxFDzqa2/yssy1xTXcYIE5ud02fOWhCpexok6ZuGFE7x8Jv4XMOMvZtaB6kJOHgpgR9jwImrTXNBi4yPYYspe6XdeUlKOM2tMC3UOdA+Ae217Up8uGdOKEwA3MDqhU+nuvQii/Rv/NG9M5hQmd9w6mVl9dVGUW+s29nvQ4Vz2XzorUWtVrRxWfkDl+XUgslTqBBj65tv3EIdtdOYZKL5Dl8sTmomYg5JoObvoRPlmOnNWyUbGPguGyrgBwSdHilpmqrqtq0v5PTaUslPcD0G+vqwIs20DmUfO0xjD6QBAAOJxcCb8g08zxT151ThsPvgbvJg3gpf1fH98ghojw/k0cHT6dmievlyw2/LEcffsYHmxlgW43PmtTscl05tLioasGPIl9tyon1uuHDRlzJ506dhMGBHalkN6FFGWOSdQuFWhgabOiDh3jim2i20b3jeweEbKnhl92kx3qzDa2zRm8wdJk/VdbK2vt0/czByic5fmIjfuWgPPoTc/r4Z/gH33N6/mZgHBPqcahVqVHXog9PdENRVVMjF2XDKdn4wPpAROZPta6FQ5lqBy05ybPWY2PqJ25pxrZtdw1qE517njUOUJJHoSfggUXWQ3oEmHRgaCfHE6CrjE+l2JCghxl89Cbml5e78ixv1GYHRCt8rtbUOAQefdELh5o5uPjdD4s+X3at153YTRxN18sn5aAOEVlNndxnDeWgOvu4aKiCv828LzwPvVvJsTTALbhYk25bXBMQQ5u1ksvPHDhf15r4agVvYXvRZw4HF5egyOhCWqc8ZZGlCXq0CrJJxQFYh//O80BG5prPeCOXyUtqFcFCrlkczipT7Ir9Ywgx9SGawZusssb2Dn7IVdCYs4ffqNeNQ96X24s6hjo88aG1wn+jr2lpDR3IQJeDE3ip4GmtCXXkt+m3v/0MnmdKR9vRn88Ju7Ev7SCt1C11DojvPpqtkeaCFl1Ng+AGe0UngPvjP2bAjJZ1Mssq2YaviKeLZTkhvPeXY07qJk/h40ouM597oNIOuY31OnjmWy0qggjb3/3rVf/7f/x7/f3/8lnL2tVWkc9dN/Iu1k2rRa2wX02tNa08p9HYwijLBs96qFbCRSC2xKHphr99fn4lz6EduZAaOhpFTHp3DfiUn4/K9rNTj+TBGFnQWWV0Du0U+HJZ5j52Yd1F9oXPlB851P3CPqhOnTGSmPBEeaSC24mh2qINvXZJ6LvzTO37UGfND+gMZUlra5r2VOR3iO2FOnb4KNf0ExtDUCVc0XVtIozDefBGh6mxMV6MG5BnYalCZqBfgFlfwo7mGvr8qenT5SJcJ8auL6zNjVhQh1F8wL/s9fE39Utvcr6jm1KqmqYPdGpVasRgm/jhGGjhIlxt3HZyGPlDzw5u1+3OZwg8wsPoLXQ4QLy5UotOssPCEiUXXcu6yKr5edBxDnMqlw5Za5+27vBu6giNLFjyMngqB/GItrTwS8mVLFEKbszh/eHa9A9//4P+7neesZFOfO0ak2mosVcHDrtSk7AfDzV5Nvg6djYcz2cwkmIq2/i4wGSFu+HDgq6MRds2OB8TOzxj8jFE9kEAMwZ4pnTgEeQKTiBcUu+btv0ObVBr00vRllgPkFqVbAPQ/AxWQatmaBiRmAMEGdz8bQ8OUe5vl1nXmY0+qEvPEHfGAeQh/uEeOifp6Tbk0gG2pm10DaDL1AVIzBShq/OcHtBR1kfX2TI+bAxsSpM0hAZp3s5xRAKSbD8AB4QMOlOnnfGBYfDr9WsGfs3A33AG/Nfk++nM2f81+RZf2CXT/Qo/m4F80Pwsw59AzAdo4KOKrJgTPtL+quYsoa/m51v4D86fsp0P4xNOFjsZOGc6Prxl2Vaa5XR/Vvjow0+VE9hPkd/ERN9JfLh9TmcfemBO3t0Sm3Xmh/S8p0KOvhPeEX/JBPmZvrN/yMTeBL7YZV1mHFLG6Z/hqzi+iQUfeOY9x+aL3gSXDJz4P6U3Oj/KB3dCaN/Lk23lD7ennH+71iNxfixKhGMMCOkZQM3rlEvNSTG28u3Uk/b925Bt4MidzZjYE6eMNMDX4Xx9ZpJrKHZiM7NvgX3qS/+25r7FH/wguED0J47gvgW4pUD4T57H+JiGeIzIx3iF6A5f4EF+151i9jGad26Z0mEz9/FO5pxgZdo554VQzTxE5oF9xPgt++GyzY9BY0uvLfzxPRBk5wdRfgxv8yWHZFsf284P28gF+GkimLjC995/26oyNE3Qo/UUAX8zPXSghTlXUOr4QMBB0g3FtxPyrE4+dJ9KYzV6AlHQ8S/8oYetuNmesYtmAMUa+HHKWPkTwi+HyEaHcIjrJ4I2OoGTEF4zsS37AeWZoyNPB05fadMWRs5+sqADRZqgpxa8Hs+GxQgILpBfkROj2Xr2BkaH3pny44atM67UI2si/gcdNYFlaWqBVmg4LtuyPXWMqTvVOWi5Q4GuCdElml2yraqa+uxwCVzlRs8cNQMBm7EELmDFt8EuMnvoovVHb3LL9NWXjKMjvY1uBplH1rZsE/LQxkuajTduofnBByuXgeMqeDPCrXRKbjrxSvCAtC2uCeGtYi5DBnS00Du+brx86sgm/rz8CTW20wcS36GfEfyddRuYNOZCb6Es9ajW5jrvPEOJozVe6uinLfyIzNwoOuIWCNtylWwduZ2xnPKxr8l+YiQYJdlW/vQ8e8SzsX8khqnaDzp69Wi2tSzLhKom28CD+NoFZ+qx89J/w+6YkFyFxXa6d4C7cz7jmyOhl7rmowtnTD2Tp7zYb9gV7fAT3eQVA2Ak8yf0Z7DeWmQ2XrIGRuQgzT0ZOfvgfHTzpd/GmooMbJjoAPbwJ7hADiFSs+hyWYEeOgKhg2GkKcdNmNHHdvAd2PjSWAt28XQcctGdvTsveeOPbVWVij55i3x/xCKaTd7wobOWJDxgrkcLLvzxm0ioz11zj4DeqqGzeMFHfVl/mYsWPrRE06RVw7foZ+1DVvyLzkD4EkN42oMv+PgpNARsfC+AXtZs4YlvnTj6Q28IHTuJeWddduKJ3zlIut3j91GP/uCPjfAkcdMHbES//TAShU+Qg/Op63bj8O6u+NDqyEHY7COPWXfX6wVVzFEevkDqMbC9rguHCE0uy45k6tZ5DoeqnfqsqoJeSuu8vE/eMo6v0RHZrMsbL7BzsJW6EPLUs/NGf5CL8KN9+rqjY8szC4Q3ucn8jU/U01o4nFjY7+2SbcQHNe/o7T/KOzIAABAASURBVEQjeMDLHAxsupOL28ztzvPLnPHUZ8HnKeMZpzXiHA7ZVmul7AtFjKlVaraxF6fv8W/ypkLSIGeRnbWSdFkvHBxchAvqxJhYlGZ4kTtzoTDg8YAHkmwDUm7JYXom6Bfx7Ry47brzrIc/eNuKfwHbSguts+bSZ24nFxkd0KjfJYcZxBWerJf8bciN9Zh5Yk6+guvsobZl8tNaqZAJSOCk6cvhj5SX5uG5cDCQQ7E+7qyhVdfrdcrbiWFLtKpWM6aBn7HVyUmrIjma+QqxQ9s4DIsf+RvlWU+tNVX4JFgGNj3rFLxdSsuaSRwDS5mf48EkOm3LjDOPfTEf1C81Si42atunP02tGpyHrQyis+NX6pd8ZW1HLjqSt5XPEXPUcXshTvRu3vXffrwrX3W6YlUCrbQipwsnYTkwqwLDGiAorkFe7xzO3YUbImSxddHXlJ1ssDcIycUBh27Qx8W0U7uNA45tu02dcaKwWSX2hn3agE3ilhiil9DFEp/8Rx4gw3+9FnVcFVs6G0Ht5GLnmQ0knyE5twewVHW73YEO3BS+yCSH2f83PovuHKYGbyfXJubwbvqS/+/tjzfy8KI8Q/HvjkJE8MOyS9GTg+IBMXEVKlqDhs+goHftrOvgZBEzxxYUIL62KkXvBj16Hi7LtgzN1LFqOcbWxHPX4OAquu/4/fKys8fo0SaTQos/WxLpxLPrTg5eXu6TVvi9EcSdtT0ocAeS/xt75AsHpVmDaFK1hs1DNWXj0L70H//xt/odh5EL60o8X1Fol+7k5QaEu025aJAG9ZGO8QL+clnn3iRahxZbkR2jg5FwV8u66vrpE/W+zP6yXpR2xHXo7Pg8NOTkCeeufJZcec7XtSHfoIg1BpCjxBpZ22pVyhrCFWxZycWAGJ589kRwCBsPiJ2sk5019jLzNxRZ1MDR0WX0wD/9xyN0Dcad2LjEdNITAlvelAl9IpnhkqpJKweM1+tCzFddL008xq92Yqs1K73SUNpaeBbkFlUjXox1cnLArqPvwhUZmVY69GGLjy1qUGrkrVBq6PO544ZqDW6dZ7dH524N1punFsm2qkwvWZKduyZuSK/z6GCmtD7wI4l1ZoK3sH/Ruq4TYZsEcmE3coM4Zj1YTx2cDR3ovXS/Fc9j9pP/pn/7b6/63W/NUyJx5ihCVMFXZRBcQ8oo84Jo8AVdtGkHemwdYybgzytsJ39kJ/5kQSmVls0gBPAdnzP8CLhP/gaf+/31wNUo5FJynxxk365WckUfylCScTWpsT8Hwg96XhkHFygmtvFFYqiF4i7I2J64CDCU0R14N7eV2JPjQMahn2AGsEw9tunfILZAgTuYZpzcPuqAKqTS/SzMqLlFPuCf5X4j1tvw19GvGfgbzgCL/2/Y+z/C9TzigT9C9C8twhdLDbaW9H9hW4MP2a/C6GzO/bvWP8pmk3+G7yr4CzPYlv0G2dyf4Xvm7TdZ+6fjZ10Z2288p+58uHVqmb6e6LZPlm/24f85+KbgTwhfr+VzrTL+WM+P8/B8BBFGvpAk/p+Y/QoifK/QkQTC9orLBzm4aTvjwGP+apvc2dZzbvRo39LzICv+TpBY49hHv23Zb3DqgOUPvo6t1MjxBYd75ljJV9AnKMY849C/diWuE497+HnMbH81Zj21s9KJIehT/nt9eG1/NQ/RFbDf0+1jHlkCmt15O2t1zr/Wnzz2kQuXv8b2R+Hm+sm6mYG/qYiNaY9n8sQmtsA5P/spSgG/1ocnMrO2fAHPOF/E04f285A4T3jjjOx7OPbh7B2BIt/lkt3k2Wdcbwo+jE6ewX5+kmzWZfISILARyBg4ef6QPvLxLf1HueADh9+WfcDgR50e+QcFXoAVXtFIuU5orSk/NEBPntiZfGFwsO/BNs9LiMfzbTOHJbWhU8lvAE00UiBKCHT10adt0FNP7J1gZMl8SLItbrk0G0rC1x99cJmnnwB7etvIHDDnuQFT7kMNIh+/A9JDpo54Qsta0GwloTe4pLZkFXObvg5gqLPhovrDVjKVFwyhRT49gZNzq1qpAULYPuzbRx850V5lGNsHzTazXI8egzZjoPBnUhjbnn4Mcj5x3EDpoz29a2+Tgd4Tkr8JFNI2KjwZ7bNn+uCffI/xKc90+pK8nDgkhCI9N/vQx+qa6MwOVDLCboAiXIBGFUJgbpsf4eIFtlR14E0eAjBit1MvPhPCCwJ2zJrRcUWmQFqmNAM9g5EYH3BwSaljADUTZSNRgGPzgAJXBQ5IH4iixJz+XPxnHqYiboVc9M7c8UKqE2Rkgkufl3gTx7rq0PPiqvMiZzqKvG3uYmrZxlRyJdqYLyciH4guOzwF7bhsz4Hl2Yt+sH+EV7SQxxB54dPvwRLbnXUVnTuHLbgF53G1Zta1FDk9+POiNH4nhuSAlMmGiF7RTltDliHajZpZyV+fyj1jEi1irTHgKhd3wUvnA1LP8BxwyMXXQPwd5Na2Dr6SXayRgf7Umxglhdbh6+Q4AGpewZ2+auowXSCyQs+OnkE/6CVLryAaItyls8/z3wgmfuXFmB1/AdzIQVDWRXxJL5ptZKFTEEZgsJlxlarxspDkTh/TBw9/mKJ/EA+oTIFDB15Kll4BucQXEC38kwe8y6qGHWxF7ZCUvlpTVIjJYQOJ1Oz1d1bBWJo80uyNrsxt8JGLIYmcDXLXtfMSe8dfUPMKX2pt5Y943re5Hm1T+wOH9JRXWpybOods6NNOhQVqqapNfBHLstaUS74hgi/AGc6+Tz1M8bkTV2dNRFHP+mecPnoGOcq443fGjRd21Q5dI3KcD0g14zPqnA8T6swQO4UPaIVvzhUOyY58oKnwNXriTmycMNCTeoW+YBMtCGo22+gNDNBDeSmfg6XwtiryuMv0r37CFsHojs6MT2itoetgmDTq2zg9cjVlD7BNn0MLdDJO/JFt0Buy8S388uHHXJMJJkzCR2QG+w7pw8995qnArcgKumjxC/GowBcBfeZlwY/yAgd6uC/ItMq8mIEbQ64jp5QJnNSqkB9RcvRgqzX2y/0xhwYu6zDrMYcIZavKMiAaarlHhZHjs4O98MS5Sg2/JgO34DvreuNQKLEjpeTFNnXYJiS+7O3CydBWThdSq6yrjUMdlpvkUlULC372mfPoS00Km5HPi+eVk4YdW6l5DjmDt4VcbpKV/GTc0FfMpYUXzFJJc5b4Azoa9U5tdj5/wjN14Wd/rNmDCQo+tDp1SLYBzUOB+BifTn9t63o9Dgt2cpcDt23rHOht1D/rSMo/hVuNuoyOHvKME5bm2CYK4sya3on1dssBwlCrUlpRp9hK7WK7k8DkoVWpUZv43nOYRhwD/QPdg0LZkS8Va8pu5Cy17bO3TJ5W/NOxB3FM0TlgEWvXjJOeqoXaSLaJ7zpjT01SH9vQ0IcvsdVjkxxapaKuhU2Rdps5tltb1WqVoMf31HIbu8bS9N+I+f/zn/6r/uULOlNPS6hnTQwRzhwTqopboJHH9MnJyzwQ7JMHc0c8OJ8cbOSkNSOHQh0tz11jWAKHzztrOb7sHMThjgL5jB99U2Md5V+bKZzZqWsOM+/527EcGnftrPUXapxaSS4pKgdBd/QmTyQa/wdoE/vC1OwJnYO/XVXmoGg75HM6hJxoOz7v1KGTV9uqQHRPetdIQhjbRxSiP/ixTM13Yn/hcH3DzxxcbuiLrvhEeUTUcm6SjN5qpU7QWbNW4d8ObBrE0FrjIOyTUAEO/G2Hd0BDQdYJ8qJ1crMDDKENVZUS/4Bn4zkYQ9gsmT8CV2Vlb/vEoehSTcUzeaSA+uN/2eCk7DNjxivZpValKkuCT4+G7qmfaevSWtJ/+Iff6oe264LSFf7Pl6suwB3/d9ZaJ7fJWfaUjVxLxISdDdvRNfAx+RO9RiMm7HrBdmmMcfiBj8ee2skJGsDv6KDD6o6HVkWG9Tx14TaPODqk+23T/WVwMD5EmtkbPs1/Lvvz54vWdRGsM+dFLAZaq2lz1hDijpGku4ezmm4cRL5wgL6DvFP7+0tH/6YVuYWDW1i0rE3L0oTb2OzoD8/AF3zvmni2EgZdnfUNVhLGyS8DTT+YsiQ015ElrnBMMBMupRUGC+dti06khT1mn/3gc17UO/0gv+OhX7TwNvrooWwqlzwBDHx7aoVM5G1wGor8AGcfkp0aomJeA5nUq2cAJhKSZXRKpdt5YB7DD96dxR6ZatRdQv9QYpnrec6JA32zFuSb4aQ3+KOm+a7rp6H//f/1D+yZlinwgM9JGvLNicno7dqwlTUUXaNLCSm2Yj+4wCC2ofDrXashrZU12YRpMhFfD5boKJTZ2H/ApFhyGRANndgc+Bc7OAROqlayD10moIzpJm4yPG7x8TGctIE/zxC5QHjSBzIOT/ri1rAT/EeANHUWDNMfEAWTjQDj+Bo9SSnuZxosPU7MTHTGjxgQOcQGuNDDClKWHS8chGyrmAfCFci6iZ0JGDtjDi2gp2Z76rCP/iTFwjn+tf81A3+7GfDfruu/ev6XyMDPLYifo/0lfPnr1ZkPimd49vTEf8Q9z1/HMJ8fQCcO1Py4+9if9K/1J+/XaH8NuDNGPq75BH/z6Fv4N46vj2y/fjDLP+WJncBHimG2/RH9R8/PLzAz/6jd0RTg+51+FuD7Y65pB8GzL2wmHNt80WGiP7Gh+KzJs6bgnuEdTQg9Ix5jx7nH+OyCC5zzj/1p48Tblg2g6+fkTv53/dfdkqzXZlu2X+fPg/kFER3pn/HnOL4iLPOHb6Hv1vXJE58nuGTgwPvo3t0xNPN49gex8C1wzDAB+Vv+nDzf6iMXnwOHv3lCDjhkPNfQm5961w75+IBMJvE3/qR/cDKdqjN98/uM9+xD/SnEr50fg3lhlpcc8wcMbMUvFduyzexxxdBj+LGLnnzhD3d0ZH7yxCfUnVN8PWL5GXWvvBnYnn4gxQuBYAAfOWH0kyt7AL/HlJ6fmPxg7tp4OXXasyN8iDGauo/ZcY/vg1+RJ/+B5V5WLbxUiLzet+h5xqRUOy9sAp0fPCet0NFa8XKiAYvmi4QqhWfjhcodIEH6pa3QF9700RXwEy6u2hUWgB+qGvxhOC9zt8LD4N0Vfe8QTxM7Mm/wRJpDyOj0HOdmZ5xsBoL5BiRpgZOMWGp4gmSZ2LhLjKMttORrIJd1nJcztslnV+YbaztrgYdMaZD4kV8KXzExqSlA58qyJPCaPUMGTsaYYyKmDkhNT4S+03D08K+zDvfp2xSNXkQz7rxIY3hcIMaDNhH4Y/x4RgUfneGbgExwgeBPXpdVBHhAtFg69elotoN68DXGJl3WbB9usB6YR0zT1oEhL3hCXjZexuRvoeRl2rmm77wwzNreeCaEasQnf/yMDh63w+arAYU0q5L6BdB+yEBJvlLfO8/1nRfOL3lZl/F2f3ij+Xzl0COx4xZSr6RjgBPTNrmLvozDG7DN+jlefjTe5tkWF/Y1wc7c1HLoTu3yT1NIcFmbAAAQAElEQVSGENm8eMxLriL3qFZejh5w4wXjGxy47fCFu22UC50d2zv2rFZN0bWuK/Gsc9yqoNXMlyXGxvQgvoBmsw394JHCpbfGNLHGtzcko0c+NvKYg5NA8nu8vAlRMjHFnwV/EquNMq7O26PIhd8GAcTnZb1o8iHHGzy50OGhxoHAell1+XTVcr2orYtaO/ZWG3mRBxyMbYbHxfwYSLbl5GHqJX7RoMePAN6Sx9wBw/sAkgSjVMiBQo+0zBe6JbcWgm6s0RfW0dSDzgjY1tz74VnWddbCxi70nRel+fzMepzAHn7kl3pAz1g0A7laNewesplLxzh5ykvX5DH6IletTV9FM3k7QKpmmRjiY9Zug2998gt2oVap1cwrE9sqYCH3l8tF6+WixucZXkrQBQ135x51z4v1+521+8Ihy00bL7JjKz6JZpuDAHRgMzbi+wESniktuiJz/m2zvLxf2gVSSby4bvicuuPUfM53NoHs54FqJZvPxeSW9Zi83njJzHY+ZZcF39uK6EKduzovhoO7Xn/gZfHxN8oS45XDigsQHxfqXJaKWyMHydf1etWF9XchF1Wxac36kpfk+vbyhRzs2LBEzKINNpO8bE5vl6qaoCq3I5cCh+8ScQ3N9/SMI14PG4VMufGcD+2st+yL22PdRM+6Lorvn+bfjks817nmEsdlvRB3iYeeuuwcfmxKfkYWN8v9rNGyrDO2xHj9dNH10wIEt6q1IqZdecZTn+xFG2u+NWN3wdaigqfIVVXi6bjlKZOaprbjtEc+MrRhfMTZWsMGeUnQ4HIVuhbyuq6rPuHP5RIbVg4G5aGq0gLdtjZqHujUP3Ge+iJjWywVDmY6Bw8ihk78Zg0I/zRlE9fe79pYty8vPyr6F3J6oc7x8+XlhbreZx7jz5V96HpNfi5aL01ogn5j7T9yewQ89eezLf/E7JcvL6rWyPFVrUrJgUQv4c9Q/I8fdw6hd+IZMAwOCFOry2XRZ2obfxJ3J6BOrBnLUTVEmEDJ5G3GT24Sw4LNhfU7eYeo1argh8133dJ//Zdd/8f/+S+6D2sD/uXHL/qXH3+vFz6D2aaVcrVlKDoCib9xoCV3beQroeKC0solMbGtJTwiNtZrR0n45lpjAFmfOHT7dP0Eh6gPjoHvMYh8a6VlbWr43ZqVZwsuMVAh3NGX579rYrmnHyryCpl5ZBq8Ta3lQAn9Bs21YaOTW8nQStdroyasrTLyAhffi7pewK+qVop25W+2qpO/Nv/p5t/97jf6/MNnffq0TlzibfGVEyLcwLZkRIu1urPfJJ839smMB/7f+A5yI8f3+436b+goYFEh7Piy4As5oCQceSfXQ9kbdvK0Ix89dw4gk9MJwktod77fZD9OjlCFTqvakC1lXk0yfjV6PkKJsSn01PIFX9pl1c76KmKZ/MST+q/4cplrXaz1uzAli9YB4sthGyz6x//lN/rXv1n1+VLa0TcZyXeeoTwD6bOmixizltb1wjP5otC+8JyFnmchOTriupOfuxLPBAznX5MI3xfWKmpk1qLI86AfIAIuIdPn39ZGBB78tPCka9+GRm+A4NGkreQbUZ7hO/7ctLG/3pNfSbMm9uyv1wtrZp15uzBeycnCYa/QfLt90cv8DLhNnYUPoV14flcMZD54phMHjzi8HTvRf0BXZ90gpKNRBvZriTPm6WfkAgNyJ+8BhpIV8/AM1m/hp2XUmJzEZsazntS04WtwqX/yks/I+HIjJxt1zJq8zX/efKCP57ejGoMmOdHREFx4ti/UN7AsiwqaC4O4YXPjSs6KiW25gDjJYr6wpyaH67qSx088ZyvracPW0I4zd/a/ACoUHZcLfMhELjKxJ1t5BvI8FHtE/t/T66d/1r//9z/o81XaXjT/gxLCz7JQQ5lxDzFG0Ah8rq301C14x0cGdnyVEg4oek8ZpOZ62dh3szY2ksYVNBoUl7hJ8akH8xB7dMIUQCL11jKzjawnkuFrn3FkpirIxhk/xRDG1H9nf73PZ74r4+CyRjqDnXxGB0NoO2ttJ8+RPCD4ZwhvKImdMqtR58z/EDh1RCYxpFeCmAOTAwYJHJztI3Z6BhIxskQ0QQPeycgoGphbSm5DR8vjAv9k9KwrqXrQ/0q7+PwMZw7O/q/U7Z9161firxn4wzPAU61n+MM1/HklsukAfJnQTwD8n8nY/ILDF7lv9d80k91vZHt75CzjVwjum5LvCGazDXy0H1zgHfPf0GR+ACcNxJcPlBN2PkYO4EPIpU4ehwqsAHpwoHR+aZh9p96AAQQUCM8vAX2wr5QMyP4ekh0nNT/k8qH1h6bYKHmGj3WMPts8WQB95j8H8SFAMt6xBRf4iLcPvaFNIEfx4fTpWQmcwhGdrfPBF97AHGf+gPBEX/qPtOCDC2QcsNH+BMEFIh+YNfZRX1GE0AKhHUBRwId2wIHNneqn+8UQ/o9rI+vxVOBzQB8ffgnA+nq943/kOzkM5AvfM+TLXyC0s3b2mwe2ZQMf1pEN7hke9NOJ04dz/q0+dp/BDz0/6V34ccAgWVN/YmM9fE33Se8Pnjn/wDtx0CNPNOmmjTl4utnmAQQUKCjpA1JIJ4gWE1l3J4D66hXbKJ3P9VcZvoIcg6+1D4jbia2zkALlpoDp/cjVyd/59p5xfBo4OE4dHDL0Ceg9i49dWDQ6X5jBWQYjGZ3cpeS+SwOmwKEz8wAyD3x+lIVmP+T11gpcIJjwRI9t2QcEH7DZg/HhHKcPRLeMvemH2G7zRIUi2X4F0Wx0PHyKnQAMIm1K1LG/Jwca2uHrj36URagTwosqxAowebZalSRsSYo/+RxoyARb4PMZEl24qKMfSh1IXBzWQPmYio0GY5VulASYcIIF8+4KztiYQFwnccB/jtNPPm6xl3jtU//QGHiDwADCO4Fx5gFYJ6pihwnXnOfWWRMB2NETDEaIVfj8CplPIBQYozNw6jn0HrRoCNiW/W0IT9Zj50d1QjUI2B8+MPnGFbtHffvM/U7sO89CB2xjswBDG9p4qbGhf6OHLPmgtfzClfi8H4r9yCKUS2l27gcM9Fd7Q3TmsVdT10DmgPz1CZPfTj4TV+R2bHcMj6wElA5yF632Qx/zgb5AZxzaCZn2B23qi44gTwb60Pf5Qz8rEsTjih9hHbk9cOfYNmu9Zn4im+dENMvcxTPQJmRS4a1SVZPtCcW8kb9Jc4PN1Axg7TOBt9KhP+shQPT4EfszDsb2oYv75EWBDp3xqyt4Gz1DqrLEFfmNA+OdnKJCraCD75I6iE5+XiHzALXoACyYQBk8mM5UNsJcofesD8ip60a9oi/L38QZ/Rt1CA4lrBnE4TH8AWZcmdA9XYX+Btg+bJVnLHmBZsZ2RZ3SMk5/wvQJvwnhlSfxBx9em3zDvON31aLWVuWArh748EYWFoHSvGWAm6J1/A/Yh2+D+MJTdcxr4hWUMtZTs8NDzqmDjR8YSl1HdLIWSbFkLmiiDeg2CMbJ4T18MOWQNFtlapZn2M0iI5orCn4u5cCHKms8Ep0lNvzQxf4uDcW/xBI7gzgG9kQzTgROWsagZTMq87J3A/KCeWMPYGcn35BUDQ8YRM/g9fveoQOOI8hhcOqQo+2A+LXBs/OpoEoU4NGRZ2WED93FvCHUXNyDlPL83XjpmUPcjONrJ68dfsM1Igw/Q3XytiyrinqjXcERPvNibDXwVViwZFuuwJCV1qet2Cj8C8z4xgjxFZa1ODRoWnix2vOymnrmRbJjQqXyQq4s0syYOPEzfnViT7/x4tzy9LVTn9gTbeNFpd2QWbQul+kbrBrEZ1sDPYWR8Bzxd2qzsX/T4wPikqk2vJ21sIHLWuokvqNje+RQPLQWPkr6wovsG0Z28mkVzy0K6AchD24LL69RlxQqumEQKRNWFPoIxUM2/pGLAdjRAQfyluGVcFutMeaacvgj/DjGA2Z4bHKyy/ahG/nQLbzlJfcKDGgdm7sHteqTXyrkrbTkqJP45Dkx5ZA8+Y0e1KhwJHU1fSAycpOB8AR29ovIRZcJtlpTxxecUjFfGjUlzt6HGuPArD8uFK40eHroQPRXg4C/0Ue5UUO8IYC7c4CSuu/kPzCwE7jfOWThgH5Qu1YNu4GS7QkNn6oK+00X8tJSJw6izCHcyvp0njH0wy7JarWSIxHHrh0ngs/6jR6wHDDcOES5ScOKzU4OEnNy13tX9pj4NYipj07uNwkb23bTzlv+SdOYfLawcdMGfl0bz8ki2wrPjt59NzLAHA/40Bd1xM5HF7yNg5+dA9abMIWdAhaN+DaGtn2XiC0Hh/Ft55BVFtY7PNDgKexVQ27A6gaRsdI6Y808DGIZ5KIe9THxBLfnecg/D/xj1/3LQPVVX+7Wf/pPv+fgNzZKpAT/7vrCIeUGf+o/9wUOu3JY6LwXw1zhF44xkhb8OXK+zJzE7o2Tq5cff1RnHWR9fOEQ/PfMC8Hr2jjUbrpyuLOzPmKz4y+haV3R0ZqqStVOML52mTmpkl3a2BTu96GdnIj1Op9nUlTkfoVvCWDLOhos2pJflYx8eYmYLkvDZ4stT61JRqbZ4qwMX8K7Qy9dryu9VA0oAJ5Zq7k2uy4cJl8/NeU/nliJIRDejs38BykbBzUbubjfOn4MrcuVA+TP2GzKWpr8rPXEd4REbLI2npM7B3QvyG4kqittTLmsuw5O1LezoG7sg5292KyhuNcWwVfK//sz+Bkwyk0NWzPx1Iy/EjwypHzG2ZKT66qVmse3C3GtPHsr/pVQKomwOKAc4lHQCzm/U8fY+fu/u3IQt7Nef9S+fdEgnwIqypGzLfsAXIZnaBBDYhmyBgmYwGfvzC9+Dhh3bOxbV/7fujv58Bj6hH/Xy6L1apEmdfSnzncO1wfjSgHoM16IcSUuieKBiN9sRXyewWCpsHO5EPO6KntCYGCjbC0LNtamhNCa8FJap77Sglxw0Z//H+8CU3zYMJC9LvugXbpcrlrWhUdmV6dGGwkMfZ95i76LJJMPsWftfP4FNvK7wT/od+3kIPt3x8CO3Mb6JzXQBa3T78KU0lorat+0sJAP/8y4AMsWNKlWsb4Gujfdb5tyENzV5nzn2e/YaLXAW4ABTagmBRq6F5RjSrJmq5qd7ANhmZqKPfiOjTtEAwI3tFNHUe9O/QM79S3shSHzTpwN/YVSt5KXpo7eTl32BN42ff7B+nf/7n/Vbz5ZbUjLim5JXUNVFuwTomsnf6PHHxjhETxnF7uVWrK8q6SGLUyyBDswhCq1KvxGCp9xQbh3AEp2JqnriGX2X+UZY41AioBGp4Mnayr+T3xucZB+6iPfj6l2xhsg9GF2xgDbvE4eyRK+aDac1lBRG9uyS8GYUA09PcyHH+BS2+xNb9B5FiBwwa7Ea1v2A0AwZK53IFpiiv9nTznB5kJWDf6WiULfIY7nPODkawiTS0qtkqO40olpjklg5ANhS/8tQGVYfoVfM/BrBv47ZeDPYyZPfODPAG0D0gAAEABJREFUo+3PrOWv1rE/c5z/c6sz4QfouAYfWnT/o19Z2oGPcQYX+Ij/ztz5svAAvSXzVcq2bPMl4+hlic95bn/eCxeEmak0YXRGE7DH90C+WukVQoc8r3whmTBnf/gtNgMfJW3jjz+if/Gc1aiv5cn6+p9TsW3B8ip7fnHSh3biz/4D+ZB/StTJd/Y/4f+DEfiJjH30DN9d9oE/ujhywju2YwIp67D4Fp8+cBCOe3xOTqLx0Pf2wyBfZg+u4x56cTvhwEp2yYAebdZnjjH+6KedOf72LdzTZm7Y+cgZdODAx2MpbLafniHwzB8EzV4fWyyljOkT73u6bcT8HvlhZh90++hPcjSeYEN7c/hk+Ulve9orfuEwnHttzw8EvuzPyakj/Qlo+VZObUPV1BlfdDbwLs9cFeNA6HMP4JfR0YtmTT78iY2dH+mdH8LhlyXbE1orLfzSLPiUBj48VeSUefaY6Gf4evl19GEAwfbUS/dGJF6uRxreVlaqZ5/89NiU6J9wSmOeGDKMHqYZTuj8AMvAjlxGaA3TMXx3j46Qjv6IKuNnpo/zN9rBnzmmYuQdTOokhEOy3/zRzzbygVOwS5bEYAC2GVoU+gA2y9gIpCYY19mOHFjiKpfSBuNAaKifuZ/4TFgn4tNiPNamDXOIAYZc8smD3aAnPPEN9ATy497iD7UztgP1xGdDQ9imh67ZG8z7yzYkTyRDZf25WIMEvPPGeWf9hmj7lS9zJkpw8SXzyEwIH/IyZGKYOObRG968FIrvnWdU8EaWkOA8+M+5FB+okZ4aPs3Zoz91w6oTbGvibUVjXhasvIi5rBeet0W2eTmQVwJD4cvzZ1upWQCheQ3uATt6hJyQb6rKiwgzN+OaEC8nEMjZ91ljwafJY2NDeBSl9G8XEshNRniCT56sk3/ogaYHx2QATMI6IeLJ55QLDayNhglMnq7UE/QrJuMq4mBgsB1lGy8e0+OZBjhQ3N9feQFzYmwr/DYaApPAePbE/OifO7sU1thuralYI7H1yvM0sd90iSGXbAMHd/w7Ywc7kcZzVE6ewcu0/HOht+2urL/wZr+eeZQn//RyKnpM6YyCCdjKWgfFtmDF5zzvgxrPPOCrX3mPXBYytlkzvBBeWHdVmjZ4/juw41/2k4F5Q4tOwW/H83AOuAaHEx3TYwIKJPhH/KTPi9PYFS246Ihfz7iOj5hCzOrs2eFbeB5sFCAHgTtjdEbeho9x5wVz50BFeHHsSYzQFR0ITH96nmEm0ZkxYhNvo48r+DuHYHlJPcLL3mYbd3jJDH2+/F0X5fDycrnQM+YzsbUFrYkbgDvxJJ8gFX87ceTlY/4m17Gej5eq4WuF4lz0mMIfMo3fOwdhPQ6KOCIPz4bu5L/jW0ipw4o/1ys1u6zKusxLWCSQGkoeKNXsQaB78KJ7V+LLuoovd56dnX3z0LmT867YzjP18vKiW/7pWw5Ztuyr+NDpw2uX1nVV4TePw7RdbtOGnlpikqzKYEgMkZHW66L87bugEZrrZk9Q1C8xVJWqNeSWCeHrPBcDnp2XxPFhjy+AyIs+tPDhrqIn4/BfOZC4Xq9aWd8bMb98uemWQwAOCF+Ic+N7z45uTGjwwJFmCcOtSq0qQyx1aEM3TlJSn+hP3ltLTTsvlPuki2Z72hctPrzkgD5yrNPMA/ErNu14q1mfnUOB7Y6eUcivWtarrKI24jCVQwVqFlmxGAZrY+cl/53DtvuUiZ4DUv9GDttcn5JttWpqzFtjDCz47dKkiRa9sKmC5EW2ZPXN2CVXHJDa0d20LJ/UaiX1c1dQ5E4Qz80Ebbrfvmjb81fUuqpiaEjUOPbNlMnrdfqr0RVdk4C91KO1ppE/FKVDT8zpw9fJQdb0Rv0iM6DbFq6Ts65J4wA+z+DK5+qnT79hva36p3964cht1agL9qxt5nVT/IqrsdnI1YVD28tlnXjREkHWTXIufAJFfjbdeE56nLXBWnbTyjNyRb7Kk/XKwd1CLPHJslorcllq82DJWjlACVSVouvOIeiyLKIgyr+m8eV+w9aLBnko7MSS6MPfqlSNpDIf+JG85PtEx5sYd8ENXuQfVlVDbbMythQ1HNqVrp9W+qaGLwVdj+bS9O9yWbQGVimyDT2Xa3GQ2rSwV8e23dhHPA/1ktd1bdBLafHrBFMBikFsG4dxfN7xjO9Anq/kSMRp/J3/QRT+25ajBIgOEY9xoqCBEmQ10tXwPZPpSwjkIDyhVxW+rFqvFzRLbvjFlfW3rNZ6KTXiNrjLVQruxuH+jUPW7Dk8brrxrN14TgcaFnj/4e8/63rhc0I3Ne8AOmz0NGAhjE4+9tnHr0BBX5eLrtersk5s0zfhHlDw7lMm621dL5Pv+kn0UjVxG/hx0xf26R9Zey9A/HzhOWWLQV7K/Hb/InE455JG3xij0VLsKM3gyePMFT4s6zLrT3rwHdqDB5L8yOOyFn6swAWfF5gG9roW1mpiWcl/crg++Ka/PJf5DwI28rZesHFtis7kNGskfxO2U++Ywx307cozEFx40m8847fbENu3sgdkfYc/YOIrgkof241niikeCz3SC/W7vQxlbeWzZocydy+cICPwdA3WXuSXJh2yY/pY1pzDqqLerTUZo8YmHZrGBNvKepzEiRn4uU/dieHO/n9nn4mfh1zugD35NmiJM7VAiLJhn7yJ52T0F13arn/3v33S734oxafkCTNCHCVcBriSxsG+GJq42RACMjHCwJX4CiWtoatJRSxlbtCmzOwl27JouQ3h1lD0d/RO+/RxJv9iCawwHpcdgWNcT+P4tVHHO3sb6qbukzOxhxapiNgnRZrDOeU2J3pteXZt8CgsuoUCBioT5pOEs8krLPGYGBLBQ0WQGYYx/Xdg6kEmfXze+d6ws66TXMfmqzxMWBvAOxQTPr65H1f2t8AxE9yDnUXA0Du+qNO8PVgzHjqr9kD+2v2agV8z8FefgTy7p5PP4xP3P1GfTfPn4Hup+CibD5ln+J78H07/wyTyQfEMtvlAe4PvaXuWPcf9/EB71+cDfjzpFmOAD6WZo9hlPHPzkIse0WwrzOHThzb5+ULxrf4D+1entlF/wEeGj3rjwzN8j/5R3/fm9uGHffQnv33M7aN/xZOz6c8Df9bgo1+Z5/MZ6ddYW9XrODpkcVk2EL3pgQJSi2cILqA/shVyAX7lHiPTPWAwjK8TMv4ZePbpZCsPYjjgxH3sYdEEYrMN/8/Ds7z94C3678Apl/wGZPFdjC9PfHnOF7TUJTU7+c4+uGc48WcfXYFz/syb8Yn/uX7aPp8dnrmTl/Aewzh7QHQGHoTZnfbtkl9BinxA32mn/SMP4otvILkJZL94r+DQiT9P6LP+g3wG/PCjDmaZ+SC28KUfD75TxTkPn4TN5CML7yGvD22g64SQjP704qXY7L92G5LV9OaTpCf90ZeXQIHgbdPV5I8MU+aI6GiTn186tidizvErP+SeIfgwJPZwBoIL2Eanp42EwFYgS3Ntxo+pBxv5IRv5QOTSB4LPHBHZnpBxID9fTlp4gwvY8GXwARJj+N9DnzoPXARKxkkbHXGYeO2MrSrzQqDRHznTo4Gez/hcZ/IDe3SmJqLWmcVG+gAqFTjHoSWG9BOQOfIT/yps34T4FTj1jaw9cnoKxK/8QMs8PDY+Elfwp430NvgwsS7zrEQmEH0TzS0y4yGbsX3KHDUN/6wpL6bnGD9Sw0DiO7ltRgF0SpZdstNbiSXAFJwAnhfyaIlxch/w5BMt/tDNy37TEwTmebHZgY0XDD2oWUNTNDt6B7RdifeE6OvksPOmK/LiF2hwO2+V0k+gPunDl3iTiw4uBlAr82dEBwo6P447sqBkW/UA0U4/GM4rcpNejOCTJdvIJK4PIIgTkvvOyLKTm9LZMg/MOXpm/7hlGoj/Gy9e0gdG6nuCSDzjKUKfOiYPiWfycVBAmMfzzCC4g5e78Qt5P2KxrKom0U8+VIvWwNmhHvXYyTtTVTO1Wuhr6se8hGxotlVzjFyVCmi8lApAgl8Tl7FohpduXjaSwJxwC090b6zZ9IW/0dOqoI65NuJvcrPz4ib9UdPOmtomj1DSU2tg2jLop8vynJEi7eQ6vNE5kdxsHy8Pl1ULcYjoJi+5yGHItIluoWfQR35jXd15qdfh6YwT9E4MGwenp+7UKnjEZHtCaIHIHMCLVtbnIbsrzeRAZgRkfECp0NGqSfTRkXwNatwDTHhUFBDNNmylakAll6wHnpFBYJ0eFlxDErnodRCJjViyHueBYfwCIlM+dHT4R0Bj1gYjcpkOO27RAgVbGRn87HOTwnf404ilkGna8aVjV7SBbwPdswZ+rEfqNcAnP5BUramRg4Bt7byNzdrp+Lmjp0cfMYh+0Oc/KOrg7ZJtrHDRVdWs+dJ4gcw8PJ36pWawqyO/b0OQ4CtyNZTABk4Mkryn7jDuc00O7byA2/B1CgjWMaZMcHnxuuMLCO2xERngzsHZCy/370D0xidEsd010J3xsiwy+Q1t4aVywDZmjng24t/xdeBT8f2j1SoTW2Sj8xVwfo774VvoRm9eVC4cPCyLlFSosgbH1FHVdOEA8Lp+0oreQm/8abVoAVyCz1pbwdeUv5EmDiCqda2XAm9qJdkGBN0zti05ADoxZpz8JE97YiGvlBu5VYVDC/ZzaNqoe9bedh+68xJefBdbLyt2mmCbEN8wpcTUCMjEd71e1MJgKc9bcr5R1wbjmaciLhsGHa2R5wv+v/0NQ3TUouSvs842anfjMOzGC/XEEDxETUBFwWs3VbV5SLEsF8aL6mHD8rEOiDW6EtPLl123WwcGn4lj0gf5WddViQcRbayXG4fG5VWtFjVykpiTi6VdlBZfbKtaTQjdxZwYxRrYWYcba3Wftjv1GNiSdnLS+TwJPnDjIOfLjxyKcdiU+Z0X5jvrewNiY0hi2eFrpx779O2Of3ZjLVxl+h1byU8nZ+XS4W/TOmt6UVuOOGzLBvBTtNiIzJ39dSPXoxd2pPuLxbKhjmLeSbfRsehyvWjh0Cewrouul09ayFtbmi6XFXvkapGSAsxMP8qLrFLnedi52U2trVPvRn5wedq5E/cGSMaetONPcPvMV7DEVYsuHKSJZxAryjotjNlGJpkasg1o+jDGot//fuif/vMX9b6Cu6KolFqJNnj1bg/w4bdaNWK4akjkubNGtnm42alX6pRcRfaaw143hXEl/sxjdPBAbfvgEIpnB//j20FfZXSOKH70Gd44sN5JdPbCgbLEAzn/6AoZEwAXz6rQ2+Jn/EWTYUoJjQ+94wb52LEbXRvrJjHF14FuZfE8oNPvQPrWLNuaPmEmfWqBqSmCCVXoUz8zeLgjI/JltbYo+cK60n74zVUXnmXCZp123V66vvz+R9bSi+JXx9HUM/1gvYqc2qyFWqa+KnwBb3XFf1dF7VTvWrWwZuzic2ybdSn4WyutHD6mt83vE2rSRTtkQSFvYm5HMHEAABAASURBVOz68ccf8ekF2dvsky9zYBp//vmfv8wDd5PH/A1cs+cNDlFnDsEN5ssq/e630r/7t3+nzz9IV+aX+Sws+LBqJ+/H/ror8RovJuDESHKZ1+GWSEVmPAPwzvU9ObVUU/Z/UoDPUvjXtfGcJ/6LluWq1i7QGjF08jzoN3UONNeLtVw69OMzoaivaL2PaefLj7fp12A+8KeRu2pifUs39p47e0rqLyOEzwU015x2HM66gSLbAHiTWhCo4n5ckKYvg2lhv+AJhCfPjanhPpp2ctoD6G1tgVuaNvhIBMXY0+f8xy57lLkpz0Zox/rkaQleVmzKEuFowJDc3/icF/QBwW7yAwpmyxJxLdSumtQJOnXbke0o70OKbCBDZvPaWZvxscNQFMY2mqz28D92BzSQCn1pjXotc2wPBcQ62rZObNsrTDn2PfPgFIe/P1yk/8fff9Jv6PM3fyktPkpRrTTsppOlDBPTBBUuAy6Wj1/5J8/QmwLGg9wL/sBgjoAajC7LsObqrP+NvWeMTRU89MRVFeobRN627INQc5w5gI1W5MDQjAzQWqlVyWaiQEF4f9nWoBZijzgo8OGz0cNoxha7BKxn4HFWwSPkDzkxNPYsysdaHzwDBDyFJYi5Joj2JIb9oc6aYCBh+wCYuOx4wWBejKlrauvYnjipYyPy2esG45F4HrR0tmVbRS6aSyUrzbbsQGU6wdADb5iJ/vX2awZ+zcCvGfhTM+A/VcGv8n9iBvhI0rfgT1T9Tvy08Q7JZOQD6vUbBohfeCE2Px/f2P+wtTSwGXiTfz/6ll8u7HC95/7TZ/El8KrpO4NB1eLjyRa/AoV/Ng4GTuJTX+Cf4Yn01eFZt7P/KhNILAqX3sHEQft4nbqe+2eeE69vKXhm/s44OQp8h+2V/MxrW/YDih54ZXwM4uvrQpyTg5BaBj7m5KB++25jJyB64Nuc7ymp/dfYUaXAK3d8DDwQtufI9uSjm/1E/qG3qXfekEw/ZEbRSffuCs627OOrZTF+x/CtycgSG/NLbvaAsD2LjseXXduKzo+gRxsUJhBtB0jGFy6Z20e5zEUbGGXrYPTTC9fQqodvQ7bxQa8N0WOpgLcTu19p9jGO/iDtY57xxI2MDnDxpf0j/SC9u0dkyoK13/QxfXfZnr4abPgDDOc1dczR+5ttJSe2ka0JkpUW+UCSEfnwBX+CHb7AiXnrbcv2RNhmPIfqJH3qPKbznh86z7g8bxs/ZvNDN7meTI/bKx8Errg2ofNDK7T4WPVmLz+OjrmnBlyhP8av8gkuWOQG625AOPiCzDroyg/Z+JQf+baJxweRe/g1vfCRSx2znlgfY7qHDDT0Z37Aw/iUH6yrBxzE1/shcvIe6MyCn3aY2FbLS4OVH8wttbSqWGMAxnU2O74fs7eRJm9esqy8jA21yEfk5fgcDEbSPYEhJv7U0M6P7qHOL+W8lIhfk9XzLlcRZXQMGZxtGRs2vgpZqLYns205tAdMJDebW67XQSbAiI/cGIZU3AJ0/HDf+dF+vDDprBOBrLIS2wmggj5Aojfw8Au1qf2U1dES88YLu0BiTR0QEFLiNutoW2dL7AEIBwqd8SH5XngBZL/xinFmRX8wKyj8BcslwLY6a3XjBe3GsxK9Nv4CA3ygqsnMY9e2BrFn/cZf28qLjtiokmyUSnImOtqB0aQ5egDRBsHuxN5Z37bVWC+Jox6yA/vxrWMvMODn0tETuN5qRcnf4e3DauTia2Rgn1eVZXuOZ9yss9CnRm6RmURu4Yp8cBu+jhgC3/Oyjnn8nzoYh2fga3TZnjYyfgY8xk8JKuupzzVuM/sKJA+gZUMXLcFbmvjKM4C24CCdV2hVbfKE1HN7EAuZhUOC5Nn2A4uOR0yze43f8iNPp/+F3tQnLxQb4zI8rqknPHPAzQYvK+sia3Ly1sE3D5lZZyd/DkJvHKzlb6m05XgBK9rMJfUfQCFrYPbojt5BXAGmcHMZyAW+I5NY7BMZghT5gG21+F+lxjOzLuukKc3JB0AeMk29z5pGZw5IbMu24mNe8OawaLCGw4+kpv05ibQUvgCuKTqQlsxVlm2lHbGYeQz32c8XtXmTaHAOF+IoscxAsq3kxaYHICl+TKvWjKmxjxs7wZ0+TJxoliBr4QU0JxaKD9EBBXzThcOlQHJWrUS6lDZY+xI+cnC88My6BjHm5eyYcrbxrSs67ZJtpR36x7Sz80L3duMg4GktFAbqwdvJ5w4tnwEb/cbL6jt96K0JO4Xfi9bLqhzEraxr27rzAjsv0W3D0+Sytsez2Xk2LeEPzw6Bxh9mOtrpr6FbDbllrWmj8Guwpk751DA2bhwG31i7tufBS56N8MWHgX49WuTiw/JYZ3apqkHFj11zDxjop8rga0JjXRZ6IxtVhQ8Bu2nwMjrrMPvSgGhbjaRMuqxlXXS9XpR1bZeEw9FDx5gZMpG7k5fb7UV3DinuHLrsnHCktDu5n/02+LwLvxEdMtKtGvfU0Oq8jN5yYMOhbfKRGFsrrdhXGgIuy/b0b+H5jrx94Kqasj/Yha7OwRcHYuRzZz+WSgaGsE+8thkM+Abxd/RJ109tQuokGhzgrYX1HFz8uFwW1seihm3jC2zo4epDtickN1mLP375Ub//8fdzX15X1hUAC/NdHf4pm5uly+WqVvgIg+VgZZdaq5mrrH0c1eDUhGUHHR43/fO/bPov/+VH9EnzAH/KizWQXBPbgDVAlyv53flsNnzZ93ZqBpdso3uoWpPPuCJg7FDfHkAuf+s88tWaWvOsZw6zOk7FTOB+G/gzps7UozXWGPK2dWEdXdgHYmPKPPA2doh0Y43c74ND6o28k2dkcQxPuuRdAzuae4VofT6LLy83ar1zYAh99GkX4rwG99T/xnMcwByY44qqDVsvt478NuH2snGYcldRi/i9UOe4kD3J2I/PQsnS1sM/1lQpvmveF/avT9dVn9ZFF8ZrK7F8FJ+LGG2LC/Bho8R4kEsG0owH9dCYyMx35Vna2Kt2nqed/NxuG4e+GznuuvGsvWTfozZ5Bgt7sSNkB7kQOfXc74cOPBnJBYgWXPx54VB7vQ794z/8Tq02FTmmvCo3ycxYr7ZU5CU2bLOOO/7dydvLhPiyZT0RQPoe+4wHsnSaDbsZIz514SZokNzt0vWyktcLejv9qk+fV12vhrqR9uBKuMBYit7Y7OgnTNmGdtA39pHQbqyNL1++kKfbfCYU4zpa5Hf2hp3c2ka2YXef+c7aiFdRHf0r9byydj9/zr8cUHqZe1SfvKJdr4WfF3RgvzX2rANiL/J4K/MnNifgcHJpmxEKMBbXHikDwRVcp7dk+xWqPO1YtCk0MAMziHVtwrxc0Gxk6B9XPvuOPXqfz8qdtR/xkEcGUYFgIZe5QxD+QeskpKCt7GEXnt88G7ZVrck+OMMz88k6nWuWtdn5TCsOWv/VD43D3x/0wyepiCnAEsNvMoNdTMjSBNEypoOYa8gGMxjDmJrQTdnwZHz0A9wBmQuR2TOwSQjzGRe6uJT8n2Cb50nAmOvkTSe42EVRBxlgKMHPJaNWNFQrUK1kZ4QecoYIPukVYH3QM3qD8MF+8D3QiXObuWSdsUZHGB60WGgL+yrz1DVzFMvlCVXK9NAX/zGQ2FOjANODwQe/TQ/IB1rfbSidKzf9wWyXbD+gJtL27L93O7i/x/VXRE8Cn+GvyLX/KV3J4v5lkIdx8GC8h+8l7Xu6vyf/Pfr39D+vtT9m/D3736fnQQ48cT5Pn8dPLOdwsJv9ZYB68oGix3+p8r7/jlNxzmxg80cxSn7SQwvPL4BfGpsfG/TZf0vuF5h8ZYmOTLKG0v8lwfbc4E8bsRk45899ssdvOgX4JqlAxoGMA6ZuAYiInh8DxfNpIM9op6c2UOfleT9uyA7BGwD/rFfkec7jBNxnvhm+uz7ik8vAybQzCBzPHD7x43F8BT7qQWxe0RWYE27hE77q4VdoAUivlw0DVxDJbSDjQMaBjAMZfw1C+zmwLZt4CCzyz7xknYfqwIQ2oYP6CCR4gJMOPfqZZh/2fsJCnVIr5RsLQGqpN7bwaw5OAeb5L1izQk4wtPgaYDgvXNLX4LCBBPZGnvO8ZJoS72+YmWZnzExOXe+5jll4jtHhb+Yf4aTb2M6Eup/1Du9EYWf27JHpT7BNZgGXjN+ByAZOnrMPLRDaM5z0j314n+Ej/XkeviTVKgmP4m5AH9qBM1jgTBzxGhkb9Dcu27JLBgYLYGRNvcofNOno7fTM4LUZP35J5Ae65l6e1cCewa+LcSiS4RWtws/4nA8c5oKS+nXZ6LNk/mQRRJNo4TFyDB/XEKxAzbnf0Sbq7cYeJfIWHYGT0Ilz/piAfsizjxFzfEquxwMfnwNiTki4NaaK8JlRZtETSLiB4G3LfgNYvzoPPrp6BJmYZ5BuXvbxXNtWx/mwBOY4c8A+bETAfhtnHr0B+wPeyj8IdehkTNjTtxlnBIHYoHuLV1QDezy2KnkConM0oiAY6jCwNcwPozL6sw70rg0Slh9AQca3QUB5+Zn5AYedEUZy3tEbKPTZsfjggs41J+ntgzbATNmnnmG8V+9jQviDsy2uJ1ykBc56btFXRUzI77wACs02L9+ID2WDGHpn/UIo8FyPvA16afpeFoqZB3eAaDZ4ehGnyZtNdgEp9iCQgzEsPWCOxRwwMJDvI7mWOu7Hi6M/5rgmXGPpwgN/h3fnR21wvMtU4jl0HusfN2QbwzoeZw9VMQZl+tBFG9gSeiArLyYKpkBrpdYaHKWO8UKXbXQeuIH9EVkVf9oE2OB/u2z4ZU3Zoke3baUNhF+hD+2PF0jpyapIMHYHLxE6tJ1xV1WT0WNbs88Y/dmnU7cAFNmxgAqNY/DuXsxOMGaADkonrpBvIEpVy+ztJjv45EJKzjOHqIZPC3mqkua/hIFP0x+SQYjoJ7YIwGxj60C+emZb4hLyLBGRVmosCYUDWv6Juq7BH4mphqUdfcGJhphEmKnf4OUlxFnv5LZaU7VGDoXPQ4XO2On4EDjtRadt9Buehs9GzZh5F8oHsXS86nzed4GBdwBczLio30AnF7IdGHLsIhe8oDvG5hdA/Ge9JQYb/4CFFzCBxuGKbQwMESKKGSKrIdklqanVqsZLY9vaeUma9QJBxjfzGVbNGpySoAEc975Bxifu8Y9O8SmQ8aHbc6h0QGgB27Kt5M3kblhkAWeocUKJ1g5uMA/NxFzw66nt5CB8CSjfu0YYgfRjFL6Il5+dfKM7eBUuAS60NOWPwBlDi3iRj/7UeqfWA90wy3AuyyqZ2sE7JqCPPAud4e0kNDkXzUYivNA6PBuHeMljFdZmbhf8sjZo+f8b7vQDfzqWYlt9KH9rwfRogpf5GCpydF1XrBsofA9Vsq1aF7lKApXPCWcgybbeWsYB+HT2UrkUUZH6QQU6NR1sevn+mb7zKRgdLis+BNYlL5EXIa3RjcsIMzNxN55rMxbZqcrQAAAQAElEQVTxS7El2Z4gahIwfCfowTOI8YTkLaCoRTY8hd5Axo21sFOjgGAa+Hj4ii2CccMu10CW9FJ/OHrRF77GX6vCp9LIZxX1E5A6dvKOOokecTHQ9IvcpJfMPPem1O7OS/wNXrZYdXSMALHExzw3otkJBM9dalkDxGJb4SnyKsaR66NLxNNaaeEgNnKdOO8cEKJSmNERD1WB95YD5e2ujWdyR25YEvoSf/iFLwY1zSNsYnBqi2zsxP8cJt3yEhzeHdh47lPfdb2qsR9YTVIp63jjwDTQCdZVas24PtTRue34AYypW4qugRONfQdWtdbQ40cvWSXbii27Tf12cE2mTy5iUwmK9N0TZ14wo3PISlvY2xIH1WV65G5u0NAHcqa3rapF5Tx3Q8mzWIfGqYWDs0A1KfQC9wqRc6lxMrZeSsX+Z3IrWvrwDfLZOTiQsW0Ij2sMKGxiO3naKVgONO4c7t3Jn4SuVmqVWEuwyiIi5o0cTX/cVC60BYgQpj7ucN0lw4tvqcPO2qVkyrqDC10DwIJX5Js6tlOOQrenPittsBakkoH08dfMTHyBSo+dtlifPl01G/nsyCWGGwdLqc3g2Y9dceiI69RyVep2Z112chM8ESrDL/9803/9p9+zHw8ltm0z/pl5153DzcRBmByqdg7CNsWOdPgY/3NgWdQw+exkYuBU+G8cNCYXcw6/WmldFy3UzdLMB52St46R0cEB0TOYNJ7HFeebS5eGXKU2Fp3Cf7990eD5UoIofJZ0p67bls++0trEIWrpE4drP/zmE7Ytl4BSucnAyjozz9GezwJqJoXBUvrDcd3JwY1DUiUocLOjx2X2GWwSZ+gTsh9AiJ3rdVF8hVW2GVvrIuKX1stKX8q6qmYOfFdoTVcYrqzpHAhe6LO+F/abz58vauStoUfUunhOFpRf4F+aoQHk107dtukXpWb/MYeNXRvrbQLP6TZztCftGuxhi0ukb+ZqqcYYj6nDAvI314t+x6nbDzlI/dzggV6lEo1EDNbeRt72/abmu/7V70r/4d9f9OkS/TwXOOEi6OjF3xZf0VutZk5S50H9sDjnVim5b9R7sHdNGmthR0/qHD4ZFq7Bh8GUn0iBLhndrUmFrYVnpJjbVlpHTyDjMQblDAhey26q1nQh52FvrV5rBJU8SRt1RkJiT+nI7xO6dvTmmRjkorP+J1i6kevstZ5+CN2LGvF31sfOGv3y8sJ63ZHXbMsqrSzaKsmk7EZeO5+NotYDqGpaqLfKWBGty7aSmk4OUKvOoKfW2L5HHvwAUsuF71Ely5m7ibRr9Ls098mh+NZAo1KRKew0/M3+GqGZM/aV+XzShyePn21VoZl+jESveaB/J0am6C/0WZGLbx1Hw1fRjQwuQWe9WLO5xQmAKBfy8G/+9UX/7//4O54N4epQdHbiZEQI2KMeg8+AwY970qSoxPWkSRPnodRr4PDZxxBoDWoWffmuMchb53nAPQWHee0wRadKPEOa9ghV8b25RAhaoDWM4saUG+T3AM/a4ir2/Qp3DEzcGe90Rpgb5Kiz9w76oelveHlesz9NnV3EhyDGQtfZsNnDC9MG/51Yju8+XTuaERMlO7lnv8MXcAKK/6idhMcNVfggoVYD4YGS1E/kzCr8CIhes7k8x5ELIn18PKCro8AQSCnSkX0PkKI63QSos8e1mefGLLivA8Rfr18z8GsG/sYyMHeEvzGf37nLzvtu/jz5Odoz36/jv9YMDB01PH6Y/XIvwx/45RLvOY8PzcP2e8oxi1/hOWZv93xYvs3+fKPYCvxSjeHt+QbwQeAjKvPAyWabLxFvcOL/6D4pDDwUxK9neKB14s75H9onhsBHuZ/oxZfgTr6Mf8k6CV9kUvfZ5xtkBn8kDL6MBZ7Fx1cCCC5w8tlvtbF9or/b/3LW6AwcKp9dio4TDurX75E54Y0jOgNvmIzml1a+uGb8UyDbH+r1U573GNhBDL7sMooTzOIz3bzOZ8KuOX/uz/EkPG5oUafWW37QPV5U5cdmz7dyPcUDY+p0wkP80T34cKSAjzyZR19nTQQiZFv18DF0vW+y/Q7CY3typTM/Ko6Z5rMVAi4+dtPM3oNt+T1Ktt8Bk8kRW49BlE/wRLy/dfK/8YNuvqC83/lRtSm4r/G+l6R++bGD/Ht8ZtDAR09mPwfxMxCe2WPY9szHjl+Bzo8wEGF5B5MfTPrOr+wdvp1f+pkHUAP125d92AmHjWEG8XlDx51cDNaUbVJqKMflsiaYHgjWPsZ2+mAOsDP3MeHOlLt0rBkfeoMEqpqqNV4wtInv2J7MjxvpnOtirg8mXDMl8TfjsCXm1zHyiWHLCwbWbPCd5+EdD8oGtJ08hy8vIjde8sEWdejv+CJZ4gf3rsmDvjvP2M6LE9uPWCTbD99LZ7Mts8Yler/h44tofs7l5DnqMWB4hUSdOX1wiGUkW2pL0/IKpcKW7bAcwPDMj41usKnpNmO4K3F8hNT+zQ4CXBU/hTLGuVK/Qt/Km5dWjTyNqSt6k8tBTsOX8f5IZpWnr0c+pD3rFUAYv1vYJ3RkI59YYofQdacmN16sHb7esJXndEeUAk6pt9uJwT0FirQXtgs/w3VEAReK419eQGVdhDYBoZEMT5YxdYCafegDOa5pO31wgj9XxrGVQ4DLeuFF3UJsebE1FBudNVlV5IHXbORuXde5ZqKzo2znhUx8OnWJNmnzud4xMybJNv4QmGGYl2VizNA2+psWdBe4VoUfjReLK3DhheVCn3GAOXyzjqyj2HoFfNWj2aVCr23F/yr6jIHwbzw/R22ONRVc4klvw1slOpk+uMDGZ1XgxuHVjRfngTvj1GOwZmwj45nnqUvPzapJj174CmAefRtrO/ID/2PHts42X9yRy/ShdewMIH/D9/wnsQfM0ZG9I5DxYE1GjY0uLim3w7dZEEn2UecRuwHq2ZEb9AQh26/7hxCyrSOXpXVZ5zrIPp8cpMomptBFi4qOzjs5i0+35Cn7M4Tw2VaWd56X6/WqQNbgIU9EXKFVe+QLfqNftKImk+bCh1K1NtdOY31aR4w2I+BNJ4JfuRJr1u+xFnae8Z5QJ6dtnbZu1DtxdHJvHz5Jhw3Hn5IKftGSk56XicwHPSLqY4Qbfxc+rzv7wcahU9Ze4Kb8Ddc96wC+2GzEZB+xbOQQNJpTLyM/kO/K/nKbed0oV1fkFupiOHMt5CN5DVwuF7WKvKjprh2dkwc7F/If+hWedV1AG56O/p2qS70PHTnCV+zFn501GZ+MzsahRmzHbvKZ9SSiXXg+40PowSfH8XfncyjjL184KGBNhF7l6X/8+PTpk9LmPkwOMp7rKwaAMRFgSOwAOnty/EuvyQ8HfPE7uP1xSJz/wGDN3sFhxEaub9S0Ix91rZVaNSUvNz4rA2wRIQlVgGVbsbOuC2MKDjVxRUdgkKd8J3tB7+3lPg8L8pxmX/v06arkN7W4Xi+6flqApivjxHy5rIxXXeZ8VcMfOzalhYOWy2WBtsJz0UK+k/uOg7YlBTR9u91ept0Xcvvy8mWOd2KdhZRmjuN/bH4mz1dqPms5X6eT0yiOTlKY2MbMDxMVa4z4yfXEw7fznSt5zHeQOwfNGZ/PyLIsWsl1tTbXT/Jjmxiuyt6RGHBn+pxnOfyB7ZF72xrk87ClGccX4sFD2VZ0528dfuIA8Xpd0btqoa7mLTyrVTv+dZ69//r7u/7zP73ov/zzrt9/6Tw3wubQdu/o3Fnng/mOj33ai0+uAr/N9Z81GH/tgq8Dh3zWzk7+41/Bv2J7YV2E/8uXu/7lX77Au1PHNlMPK/Mu3JIxYvQtPB+RW9cSIcFb+uHzJ/3wm98oPsDGZWQGfm/4E7jh933qaqyDshVeo08qVTW1WtSgXS+rWkvNNv3+9y+6528g85GMUt3vqal0WVfZZr7pyxf4frzR37RR24ND2I+E5BmntPHdxjZyUllqnBRdro21uTA3+FJBaMBKjJ/wY2UNM4UutZIQEWHz2W6xBJGxUu/eD6uRX8lp+uQsSUy+k/cbe8b+2L+S753vIBv7UXJ8WS+sjVL2kM+fP+vT9aoLz9SCUdtKK5cW/GpN+C7GUnw4cKxzdWK8k5Mb+OusydKsz9dP+rt/tapvP3L4/HvoP8qSGora0pT1m7USm3neL+uqdVnAN1UBLvRdVFVIDWXtdD5vbxyug3hcQ4mt89wNaMnJgzBtLeTREcfHHF5WLSo3wTrZKjFacz1LpRUfrpcmzCtmA62k66eLkpdyoddKfsVIszFnPEj8Rp439g+GErrj253PgPgcH0EFrbNFJhBap5Y31tnttiv82RsOO5g7FGYwUdu0w+KMQpRlfd5ih330zp6wz/rufK/edGN/3fFp53PkxprOGkCRiuAGiVjXxlokPtbdldqvxO+SlLAkVVmN58O20mzWXvwZJbtUzA+85hiUBvTgL+hcqLfLM8fxLf684FPi6/DZVmxY/LHmeAYpGgecona//e1F//APn8XZLsh9xnQj3nx3SM079Q9ARL6EygwnGNvnusqaHSiP3fiIeXwVAJZJpwahBXYekHvyRi5twyPW+QB2NAwlf62VAlXFvE27g5xGPrpQiVwHYiMwFNqYhMylzvOYOaanvyOxYDt80dGxj8qpI7jxYLQ9+Z9vURuZ1Di8G3oSx7FLPHMe4+Bj+9QUlYFQzz7jCSjv8Q045dJH9uStlpmmr1PmZ24H58kwkIk2zRyKFp32wfXoUAyBK9ivQUH79fo1A/8dMnAs1j/eUJbvHy/9tyeZeAN/e57/j+ix+VB8hsSY+exfd9vM/lLwF14Lf+rj+RS2beVPUGeOMv5zw6kbc8p4grEceNTrezbz5WDCI34b+cimB/JhH8iXg1PXs50T9+fosSzb80uhlI/mgGbjuwQf+HM4b/EpMCc/cwvPR0gsgx+vgWdRTE/7tlUP4Jub0j7qCC7wLXxovwQwM9le9Ty+rAVpOx1xH192Tp4gbSt1mLVD5pv9OGRRwpUvlkD4wduOKkXPHDzdggu86uUb5QDskgN1yE46up5E53A84Wxj+7HAJpXvZY//MvAx/WZ3qkGFTvjI/IyP3cic8JH34/zkG8R20p71BRfayXfQjC9fh/AHBgKBjD+CHVmh48glFVLymHVpOwRFFhX0ff4AAAv/kcfQ9GgDvwNOTYBCPjAQDtiWbbhjy48x+QfD9/KpWwr+oEcmYHTZns+BbaUdeD9kpHy5Dy79hIfNMX066j3ARTZgW7YzfAXbExe+sA6ciqTtyTPxwQH2gZsEbranLDeZ+fNlx09yh1x8mzRwg7WfPIued1kPtMmzQVEJnIhNRyPjyTDHPoZfuYdf8IT9GOu1ZX5CNOTHWYgj+0+egfFm8+Q7+/i9zx9zA+2atYAdX8k9g8Rx8HZw0ZO+K3KEqqr8wLTsiknZhm8O57jKx+Rxj65D9sBnbnvySkcfm7alOY9e7JJL3JHAFbSGADpb7gAAEABJREFU3arQ9KEJDs045ogcdGRPp1Ib27Lj5+CHLj+cURxVnTrGH6Y622Bznnh0hJZxIHRUpEP1mPkI3mVsl7AwQbTgU5PZTxt9ytgHFyzH9TCcuGxLgG26w1fbqsePWamwKX74H7oaLzSqeIn00KFHQ2Taiu8D2w/0Ky65HontA/TMiT38kU0fiPqOnh76CEb49xGsIg9vtrs6z6teWwQD5MkBocOafmDAEvMTzDjw4CvNFp8CnrPHPQYzZ2pZuKCJwlSrQ7Cw18hTWxaJ+KIjdmd9eA6MULX2oHV6uPCJa46fb7bnNF1DxiYGbAV5WBMvYpqqqBUKkrNOP23Sd17E2w47vhpfreA6+Q3S3GCZLxMt/liyuU2/M27MC7BQh2zXxssVKMqLzFYFfigvWwKibbyki/3M0wdyKI5KqNEt9BX+FANN2UdIMw4rf0p2wEpjKSjlTZ8Xa9WaEnOgg0xMdnit/Cly3BMjuPDEh+R/wDuiCKWGJyB4wtuqZCDz+DMIOEB1QCXOzrOceg3Fhl3RMoEtgNd1Qxu6M65qapX6I4dIDz764F7XvOzN3/rrygvK6Ac9r7Jnn1szOUJPZHOIM4gnfs68kkzbQiU6dgXXKeT+eKl2+B0twMBCGBlGvjMOPWA3sDXrOpKbh15jW2WVAORt/OISLbWMPbQyE7K8kGXUqMmDhZll5Dtxy2ZeEwafFeVFAQm7+NIBJWnMDVcuO7EN4hu8QO8zvqI2Cy/QW8VnTdoQziFgmbvU8CEo22rw2k2trbJLkUdo6jpiGNRzgE+dJNsTkoeZJ/I98OsEpsR62Ns53MiL2J21nlzY+Ivh5DR2rCZLarXILlWTjkMniYHSosn2nCYHWZ+UEC3BATL2pDIxkDOTu4FQbMTmWeuKcpV2XnTH74Gj4TlB2BiPOCQrbYyOnTlSVcnA7EEhrp19qrMeOpONGDfi3YHM42u10soL8/SttVOrevSOgW4clRRa1vuUI7j0A7qQMBBfE7dVEnO7qdWqKnTiE4o08EP4H1z8iA7RWrMul4ts1gJ+Bh/d4Q+AhmZNHDbzUjsHr7F34LrMn+Ltun3wMdUVnRdii63kuWP/5eWFnOzzQHDnGRP+7o8cFbKZd3w89CZ2cjBysIdv7AzRc+cAJ3TBX6wLUoVO6oAc7s+1uJHrI4d5pobKjVyUjn/loKtaV+Nwp6pHDVmQsg8vnJQlXUHEBuHOfTr7RvSZ9Zgc6vHXuXbWSiA4yoIfsSfJooZDwbdaqPFF0R2boiWOwIaf4Yk+szarrVCt4Hdo4xHTYM22doG28BznsGyj77MmICVMtUY3xpS93TZiXoCSbCUvscc5IzIG1ZTadgj5D1sawtXa1JlDFoRQZuq0KQ0VSj56H1rw0eQzdUsJd0uNg5q6XLX7ov/y+13/6f/8b/rnHzdF2kmoNeV3HLCteuB2FCTWQZx7Pg/p48sgno3n5E4OuqTiO4AbsQiAhhvTtxz4bxyyDOTKC5x+jTXxSZl3ZZ/a0BV7qZPRYRQ3fFlbm/4kvkE+ChmhT/BUkVQt8xA4B82QsTuYb3rhADf6UCGik1n/108r6548sC7ut04txJrA/2a1trAGONDs7NfYjj1hJ/1IQKKNpvKq6/WzWhX12NHxhZh2QMKl48b6Sy06MfUZPxQj/7h4ZNRJfmINDMiCnmh4jDKkHm361gmqY3/yYGFQh6z3BftX6nq9LlrpVw431+VCDItk1g8CN9bZdpfWpelyWQ5abIlGb1sugGkuUnQcwiV+7MgmnqJDXzfWu1xiLpEy/avfrfr7f/gdB8tD7jd4O3no+D6U53Hvd237bcp8/uGi5P/CvlOV7wXRU1rXi5Zl4fA9/cyAzkboGj0z9NsyMQWSM1ISgjprdFAnq1SsscZ6aa0Eu+S4xE3KcAJpm72eWjgqganU8KVqgSc6mkwuq4gfGyM8wMSpodzk9aIG/0ad4++plgzItor8VpVaixVExlDWlGgzhgM9eUFpZ80k5moF3w4MdRTbmQ+FRiFgLZQhjL48m/f7Hb4d/FBhb6HmC/tla2LuAyxkBJ+U8iIKQrJDOPTZJbvJDk6vDbSM3vIb3hMJyxAuccsdpQN/4wMUhdvwZV7t0Bs9Awesm/7u7676x3+86PNnuGHO995Gvqcd5IaM1ugHUoNB398gxOwX0U+4cFslGnzc55V1HZ45CZ7n09SviFPEgxllvSbPDR8be4ELLfASjiR8yBi7004rJbeIStwOHs02/T5G8y49ZGHiOuxQxKyBCdB3PmMDoxu6ZkOtbE8Y2GVrFmmFZtaA6Uvxv9WxViX8BfvxOv1B1UGacQzt7N/RF4hf0xcGkA8+e/Y9ixTkqzxY2PABJONwxUaA6bsrNCE/ACqm00bnAZ7xRhES8Tw1Yjiv2PoahG8y/Hr7NQO/ZuB/gAywhzz2gP/7gsknQ75tpv+mF3Mr+wb152jfEPkLoZPLwF9I/R+o9ufzQunz2S0+07+rNzyBV8afV/3K9nFwfgB9xP+tzc840j/7bnt+YTg/jPm6OD90n3n++4+7Br9qAt+y/boWYPg4BvXdK2sj4Drit3/aR4ntdL8Ykt9n+KWCg4hzfeSf/sXHbwH+2aaG9QbwftTzp8zRrp/4IbD2n6L2j5L9c+xV0ZHvl+lTq685ctJCP+GNz0rogTfcOfq/2PvbLkmOJDsTvFfUzCNRVc2Xs2ySwyW5H/bj/v9ftIczPGfJWXK6AUS4m6nOc9XMIjwTmQCqq6qrSULTxFRV3kVUTN3dFJlgJRHmms9RZOe6Wsh4gr7SqhpYA7lS0el/HdhWfntc0vnirLPZF/bqoeJcvsQHYmn6+M530IML2J4+2099jJ36C3z4zunsgrMP/onAHsngijXJ+rwFG/gce86Q9ZcSxQ+aACyXbfvgopNtcZv2Nn40PvihPfmejISl8cMtLxIC9RSTaOH/ABBfuUIPOj1uKjaFaQZ6brZlfxumW6ETU/ywP3ijx86zTcwwxg7koH8CI7/6YBhP8BOmJwRsWWwZXKvinpFkG9BP2kD/xq/KjZwOhLlmjjN+Z0a2Q8hLiQ3e0OYcmcavbciSMSuJ366nPBNk8pxM/tCJFaxs4oYwyeBCT47USvmUuPDhLfJUxHFBcAaXPnLps+Z58dWqKXwm5zYGuUIPn31OgniCC23jUwxDy4uUQV6iq1FPIxsL+OuyT11015BwLrIEcvqAH+wckAiSu2WlVTXZJQOZx+zgdgA5xF5+cF8QfPhsq6qUZlu259w++iUve3hpUejX2SILGesSIc3+JB0drmH6A2+ptTr1lgSXbYlLT23qBZl+oqNkDs5b+APnNPUSI1FV5CUQkm3ZB+SzOxA83tIZ+LhiAlZeFi6nf0JWjK200ONP+hDSZ+0GgWdMufKSORUGNyJ2yWbANFd4Ase4a2OPyQu11EPY8lKw1SEzYOxstunjq23Nl1bUSyt4iDH46IIkDHGVjkbSM0BHaLghhx9XBjo7z9j98cZL7E1bnA7vBBjoEVOnRvJi/cELv8xBT3Pxp+HDSLInTMq82cYHzzEDCZvJRnIeOAiaJO76rJkZ7oc/hqa/oI4LIrqjT9TOQg1m/w3qoEvmT6641FmPfjptG5GaUIyDtuEOlFXoyx6gs4GW7Tkb6GEyx7nZJz6TEwqcWY8CGL6z21Zoem7nsgRlOd0Em3EA3LN/Yi6aXRokkPdZOlyCH/y8kIvazsu9QNZX7HI5IK1mNQDXNDgN2HhJvm1vuupNzw0lrZrsD93hS412asayjhiNPC/ctzu1zukCtspFrCXT2wefaJGxzUga1NOEQeUAkWmt8ayt+NgmTye4AS1gW7FXBa0s3r8rr52P+hANh3OHP4dXqYcq6fXtrkGstqFyHWzvg0btNOy2vIAPTyBUYkysx8HX4WPG+Vswrer0Mzp5S6qPFl8Tl23ZRR7SezLEdKCaVQ0aYEPzrsf2qjvP4P3+qhxMVWtabqsGdEKS+SNa+kBNH5aJyXrE19i2PW0WvWhDQ6F18s0Qu20eetw4uFmWG/NFDVuxcb/fOcB60xsHsjnEicnYit74nbgy1tniQ/KWqbmFNnH4lnEnh6AVV4K/3W4cXCz4M/Tjj6/UTVeVZy5vt0W3lxXfVlXyA74iiILGvLGWorY4jQFzXFXFvtQVv2Mv+8DLy00rn0vKu5XwA9G37w/dH6/scY9pN77dyfeDg+MjP6wj72I6D9UYhmege1A7A/8LaHMceqyP1CaD6KGDt6uPg38Ege8uI5f48Il8S8dnfrWmtOT47e2ht/tDeRbXtWlZrTrIEjpacWjF2nX25fiJBaV1cD71y+RBpQ3fd+KVDjv5zspHiua6w3OjntY1sQhcvOyIWnXpkai9zh1a4gNW/G6NOXptUSsFXeqsLeHOnOR52zlZHCAGMmGwPet3eXlRe/mk3UWc0t9/v+Fnk91Y60UvxHxjvRZ8aKxz9qkxNvQ/dMytmQ+LNmae8rfICzfiG8jpQ/oHB487fi3LotBW+rbAGCK+5ftk8jfwLd8b75xSbuQsud/4DOzxnbrJf2h0J3Hh7+Q50QuZ2wt6U18vq16+s9wKcLRLHO50Tr07m1L+5vnGgVrHl0HeAgVvcYg7etPGQfDOBoZLxCg5KtgDEntivd2KZ2Eh7kKvJdbWLr3cfOK7igRwQecaB8Rm/tbz968/KrF1fEd4XrG1947tfR4g38lV8hWZHb6Ng5nAjm8bvm3w9lk4iHso/3HE7cZ6vTTG4KBF/0BxW6U267YpRNzRls+fsAHDEir1IDcbtiKzk587iDsH4q/3gb8HTy1W8rDMdetznGVheWCQsCBKRflno//9v/vn+sPvb1jYeV53xc7GXv/KPvb6+vqxj8Fx5Mvg7tTWriU1R31UaxrQF/YmUjBz8yA3QbYiVpcavlRqs4RsJ7aHNuojay2VCCnsKuhGVyakRd99+h240k4uH/Nv4Q6eAeBtCBexhT5qJiKRm/IUQ+IQQQ7GPUQgPtKhegDSgk8r67HyfMImTIRMvuiyXsiHh/C04Hsr4gAMftpCyC6Yzwvkwjq+vJQCC/sE7Jpxw5v+Rv3n4P/l5abs5YahE2jW0zY+NdahT18uf07tE7fNvTa52+EbE1JD788CvsmS41Z6QGcL3xuf5W8krp/KDb8RaNV4jppuLy9qS1MS1Cma8MU3Dbh8gPymf/HPPulf/+sXseSaa1cSamSbHiDZxfio90XmT4cxZilr1r5rp1hS05Zk5FNfsrk87ccuqZl7k8sqwBeET+BgFS31zpTR0MBIB2BhjirsPrC1sf8zU/hCs63IHcA4uidOH404MkEdvMWeuABt5qomb028ftIG+IBUTfBLqaUqqSxoouErdxEkKHC5g2Ae3GBoBDADbXoOGhnoG8/OTjyJtVqpsWYrUPAXAoEIRQdq5gUa1JDxYWqjxsXeGiiQAdvw+OSn58rENrYFDKaHD8zmBc/pMY4AABAASURBVEIH9ph+bTxNhvE3+Mtn4DcL/5AMpNIDkU0fyPh/DDg2y+PB/Nr4I4rE9QwflF87Yv+ZG0E2n8HmGvi1sn8WvmxcfMk8tptozJaT/ivAB5f4Yvl1SB6+IvMPQLmsQHLxDMEFfknl4BPmANbwzOmg/yW5P52ejd2oKT7IMyarpHOQt9RRHwM8CDhyZQRJgcwvCG8A5qM2IqfBmG+s54eMMfMBY37Q2J79pedbfXRPICdXXuYcG5G5cBl/DUIPZC2eIbjA12T+nLjpa3LCt59rHLuXL5/ZstSJs5+8n9H+5AnKZdklT5BYAl0t4+ML0bE+BSJgRyb1kTU9ILWhsj6HYv4BDcWB/FdiF5AG6oIvrxlA/6XLNj4eMHNHbmaP/NV/rqPQf/ja81zB15EJj33ocfwOAogOuncbz7Tg/1iI/ITT1qU/6/01XRd+8IXbLjmAfwYuWsZfkw3u4hnEiQp9BsEB4fs5mLJDCusvQfTYTqez+1m5MIYvIGVdOvyBodR4Z406TncMD3o9tcSWH4mBwRuHZxC6RLPPnNEzRTd6p67BuPMs7ROiu3BiftGVKVvLtq4WWsbjlL38GQMd4J7nxlagKOpGgee/Utfc59AALs8QI5nPKb6T05NcxoMf1wNdE/hlmi/xFyQPGdvJUXwf+N2VL/WHLqPngMwD8TkAgVjHhOCfYdrCZn5EB2Jn0mPHUvbyL4HkKGB7snbkO3kYmRU44F0v+9Sz34aJFUHcMq8b7KaiF5/DneeQ5cZoKW2AOyAxg46da50Z71M3+e9HbKA+YmSS+ogfnXH02SVjrcxLP4IK3caPXwDRbKuIS7T0AftDFrTMbZAHPJVdzOJ3nz51AgtMnxnPHv/j2uDWieGQk7KmwaFgXlkXYzsQvG3Zhhag+8ll6Gibejs/qPNCIH4EZ+pGPFtDg5q0WZCzNy53xoFJi0358B82LpG2A5gkhpjGmoxwwyeuyU+adYzFnGKGcfJF5xO0VqowAokNl5GD05IrN6mqTpzxHc/I28YLrkGurfOPraxn5PWVZsPng2D0MhWiulpstGrXlJdKuwbKCsYJdfgQhuDTC1p7kgkOVAJWfMn+tfFjPJDxBXkewnuBfThmngXnWdD1GSVl/2jNSouPddrDtSMXbH7xZ5CLA6fpewcfmdYWlWtC5mY8YDwgvIGu+LQj8wydOg2fMB8dtrVjZzv58lzFn9gILHXkyDY1YtHFpDCH/k4/gPTC90DqMnmWlvmCoiFTJ3jK5sX89C0vNCi+Dgz2hZ2XNnkB/+7j5JZM/qySGIUWSAyFb61FP77hEJfS2rLowAsf831U+DjAlapZ2cM1n5GhxNPAHXPNFi97H1N25yV9Zw9PvbRCHqJxxbYM907e6Ii9K7nbiIEUIzvm89jZ23qPH9gihqGBM5HQlB+n04M1EI1U8LSOuSb5/0PuCAfiD+Tz8oynympVEg2t0/7gOerUZ/gLR8sNXk99WeeBP4Ho3MMXfmJNLK6SDS/rsvEspt4G/tmhYoQrckoMjI39qqaWemwNjJAfqmbWvibcbqtWXrw2XlLrVBOdWf9BbMU6ZL9Kv3Cw0YAObmCTkpAazw32LF3isq1yHT0+X2PRKvMA9IwJba7FnnhmrHg/kj8j3yKh0TXXaptrxwSsHbqEGhVsy1qzJ+SJs6XEQXpm36MEXKPmRcs8dLsxq9OHuUrq1JRtGWXVSq01VdMJ8Y0qQXHkEZ58tpVa23irP3MHvZDNS+VWJduaf+iLecAG4yZHua3XBwdneaFM3vcZa+hDsGsl77dbm33Wy7byTNj0aEZEiUm0/K3VDV2dOklErRaJnObZjW8H9JkXuxRfqjW11AE9zGjhTgwwzXF4GrT0RK+OwSP+rtasVgXQc7C2rJo6E/u6LFqosfi6cQh2p6bvHKwnTya/krmsxrpkP4pv8X0njz3FAb1a6eCVGOCSWa/OZywv3uF7EOsgvtaaAisOGH9m/GNMXzdyYVu20cFFzwhd4ycQvG3Fp5fbCy/Vb1Nv1je5FW0hrqrYK/SD4Ir/iDHStLPzNj056tmfiHXBP1zTjQOnjKN/ZU0jhyqldfK6kyPc5tDiRfmbfge9ps5bDjM+Lfr0cpNwdMBIBMQgcsLevokDoY3c7LItawFvPXIg9bZP2n4d0EDv5Ph+HkC8EGvqZM+BGT6kXnJwtPNcWkXtrWo4OhRbm145VO/EuLRVVclDx+6mQ+6u+J3ncqGuFvYXzKnj7yuHUa/3nXrHWb6bLy+r2rpqI08DpkGu6BQYGuhZoC8a1rRDGtW4LesCrWnbd23428kdrmnmFnrGned+Y28Z7NotNcahXg5/s3620Scd+GJcopz04w93DrM2PTjMe+DnRt/xOw68vT70ymFkak605fYH1fIH/ef//HfsUdKnNYDP9I096fayKP+cdP7W5u9+96KFXDSeF9EsT5ufPn2aePF75LDTZKfG8ZqYwpePMYYSe298FIvQWbvU5E7eXFKtyKHby6B2brrdGsjSQFdHOOv89iCuHTWspyxVK63wcZ6tWqQFnzvGduJdqdOqRm0hQP72/aGdWtiyN4GCTTbr0qkHcIhIGvzZgK6a6zhYK7MHAOTfMiwYGiW7xNKo2DNcgqfJVerExbKR/65XahYNarVOkAp5KXH8/Q8/6Me3Bwetfa5X/Epdvd0f6uRkx6c7tXbHyIbf8d2WcGv+7dylNfKE3maJ/PzIur7mnzpnvSltUVLEIdkm+qF83v/wI+vPYef8Z61/eMNubO/iMdCG32/I/vij9Prj0I8/bnqbtkkWOqqVCluuFnMzvh/R93d//0acD4n9Mb7967/9vf7FH75Tvgd1DtFFzaRu1vWmdV2UNrA1SHj6Ss6IL3O75FaKLaFsI5H3fKaQh6VWLW2hLkoNPwIsiUTdlcmBSpK1Pawdvx/IvP6446eAoZ3C22YN7ORmm3vJWw4wX++6v23ADq5DG/AOxvvMT5e0kaBX9L1Rf2wv1NQgB10bSc56d/J/5+D8/gYO+zlc3vAhMREefhfQtC6LeASEm8RoFbksGOI5WwnzIRf4VjPOGzV845l/uTVNYL5Ay/O/ELwtcnFBqdCFc7PPmBRPH3f2mJ0Y6EKeINoY5rknXmptn0Cu7prxzznB24Z/P6HTW9wUej8VDirNtsrFM7gotltr9NQK5bOzvjuJy/e7ffqBxBjkY1erh/6Ww9+Xm9QsuQD65I5sYMvKvtKpGZYQu6DwO/pSHw982HiYw4PozC/LgRIucinaADHwAUklb61KrQH0Zcu2dnTwoEwfoofEUNJDHb95HOczhyqhSgNfhA+EgOxQlQEhay2MG/oWIH10Bayh8Hc+v3ZybdfhQztkq5qix8gHROsYC6BKos5F8WTskmBX9rtCfuIMC/TGvFpTVcmeyBDESNdUzw1kAQd9QBkHXwn/rKmfcb5Hw6a09GYAGpeI/xxHT6tC3nIZ7HHZlhkWOcNFZDTzmbGSS+IUdZE17MyT3856fQsKXb9dv2Xgn34Gxj99F3/Bwz+OnHgDf5wUG+M/QOiPtPFt9sv21cN5braMfrv+kTLAZ8PPWsrq8H5JH3zBXPCzoj8l/gPFfqror4tJGMot8ORKPnwn8ME70Xzz+IJlov+cN0z8vLr5THUpvf4yDe0zHZd227I/4ML/1fqnRbA//LI/H1/+XWto+0L92fro/lJZcIEv8f9jzPmCzern/i1/jxrNIgS+xvVlnk8+uuilwwJyrEfGkmUfoD9zs6N3yFPvmPfrZoM9gnn/7Lw48sPp4ktvW7YznGB7zu2jL/oAnZwv7wF58j7fpn5sXvrtz3ku/LPMNZ6y14Q+9ujer9CztxMM+WVW/Fx6Um9b+UGDa7KfCPp6w01UsWL8mLg4bE9Z2xfqJz0S2P8cbRvbkcEvfbTCx2+BHX5NH2xP+fAyVFqorZWMjsNXzbEdCuPZHfYO1DUmLwh0fjAl3wzVqqne9YQvIJpnvAzoNUFns32MouAYnfdLNn3g5IOaGRFpzw+zvis+gJ5XfJnrN2fid/SYkOkhd+Bi1i5VlQ7NgxwJGLKJDSSYOS7mDHJNiK4LXJ642B28JJo/GFnrQTyB+JaXHunnHB4j3Phh3HhxUi32scdqI4J9iE9X4Z8EfXDHDzvSem+hBy4/QoidCehEVBGxrfwJPcBUkSn8D7RWQU9I3IHw21bH5wuidzJxC51Odsm2qo7eRoaXIQ9eWFjSfNHRivoQfCLJuQbjUJlzjQAJuPQ3XrAhAvbjwlUtralcSj533sLs2Mk4eQ8k5AtsTxtG0PbMbXjzUvayc8nHSuF/wPSpoev7XXgviJKMw99Z5/188ZZ5oGIrA6ATTyKNP5EJgNaBz+iAC5/ZIUL2GQTfz+dr+kUM4blwodtHXNfYLhE1buYFWbil+NSaZR8QrM0YXzN+BpdU7YDI5AXfuq68IOMAhFhjJ9DJ+36+WMwcj7E59OAQ5M5BUl7sB7a8qIQ3MWeNk1vb7yYJUzMeMNGB1zyvTM4rujPcsb1jL+PE49ZUPD+Z236PzTYocpLYAjEAZpkxQOMqeOwCywU9NmwITEWf+aDms26Z21by36rUqiZatKnnnG+80N1OH2cdQm/42AqZvGwtowqgH9gM/45Mjx14bWiAzCSJopsX89ZKy7pMKPQZpujIi8JAcvzghfu238nlDnQg/S7NbHbZZnxcyfcFI3RIqIVn8JL2PsE2a75qWUoPDhrDP6XjWyAT5JKM+JLY40eep43ncmPNd3qhP7qLuIsabKxZSz5MHslD1jT5qlaqOtak81z1s+6nGXwpO0N8tFpratXe+UVDlVJbwk7HqR4E+PmsM2cIv7VwcpiDtW17aOeAOv6ZOGwLs7OGE08gPkTPHl8CxD3Hp+7oRHTKXGNhKzjXwNeA6a3kY/JUzXnhp4RN9O7kCiX4V2rke0JyBST/VVK1kucAGQsr4/j8y4i5aINaSj7z3AW25H/Ai78DO601FTo8bSPAZaMPWs9nKX4kZtC6eCL3IFcDHcGXD/47h0NZb9uK3oB9OiJsvkMckKY/PB82PKCWtoDbErbWlcMv9M88IPfp04teXl6mXqZKbd2p70F8VZYr2MCQW9eyeOpo5C4Ko2egL3DpsZGzRCdRk6Ht5Gfvdw7uSguywcXPB3vWTi4kg1/xY5k+vHGa9fr6Sp10kXaNFAw8yWliWNljbIek6IqOjT0recoYVg5TbhOqNVV48XPHj43crOsSFtY1z60Uvcva4F8Ug6mpGb8zG9gQ/qFvzcHnTUsrcEMdv6LPtvI51umXG3wvK3lt5OqGPnQMCRLxNaXtxPx2f9X98Tr1hJiX7Xv+2Vz8W5aFA/MXffp0QwbdHLQ9tjfW8U35Lb2Qw4W4mIDjIA7lrVZZjZiGXjng+v7772d+1nUlLnwua6UWXl4W/fi66b6v+v/+73+n71+7hktVUuJeWOPbbcH/RY1xQUiC7FQWAAAQAElEQVSO7YNOp4aumIekHX9Do2TYvzYN/ghIH7nE2vnuSNnj612tlda1iUVRtabvfvcJ9kWv1Pkbh5HJaWDr1n3rymFPdBEcfKJlNjio7LpzgLDcGrnvig+oI2c19VZbwDX4uci/5Jnr8LFsc+0oibghE88Re9OCbw1FlpT4VvS7bUreO6dCx/O4o82zDlqROOLl0Z61uydQqPlOQwhKH1AaBgfGwztc0PAJ2yQlVD2o4Z2YArCJIYe0fL5o4OOArWQnDUNFHr/jID7razfFLOlTjyZ0Dmx16iz1mWfpR56pB/M767WhfHSTg2L9Ov2ugQwofOjaOLAa6GlNWqm1WMyaBAYGBgH1BIG1wTP1aZH+7b9a9c++K6FRbKfUz3esxScll6iaue842VHQ8L1am7hKQGEAF/uolqtpWW7qScAYCk9D6Uy14xkCtgpEuSRZydm27TxTu37goDsxx8fOZ8+In+iZLsPLcNoWzczpuOCa67shv+uVg/qNuo0OmNGgCTBqI4csCehxQtdOraY2dmKs+L8u7Hc8Qw0JixiAsgqfmws5iY44i+cTWItcWdkHRMv60UmWFg6E15u1kGfFsI6WOCDLNjqabvAxVFr83snHg++Ib8TyxvOVcfChR3/Gx/MZ/4fie3TGxiAXYNSDIOVc03L0t9YUu9HhMrEVvje1avpoSMAcPqKFn2eIfewTcfzH//Cv5n94gqggCDaFb2TxERNtUCc7tRWf7/mcYPHGwCPym+Qlj7Y1CuZAOvqG0gKir1WRswZYbAcq3ENEAaVhi4vROHBD6jwbIObFVAl65mBiuM13mV3Gls2cqkhPSqaOjC8INToiH9/tCIBBR8VHprblMJ5AiJg8eCBp1oMzP+DASdM+PrRWqmbFfmDheV3ZwwIZFzz6osWezT0A7ewYCXsBqxC04dFTyxRfIME3JswEgQvrgRd4zWabsWd9ZM1Esw+cbfW5xjt71w7luMaM/qf3r4RxCPx2/y0Dvy4Dhi1A9w+48gAHeN6pZQqUJ3XOn3WNc3L15/R/2u45zufxLwTMsz83Bvsfvh6/YOJXkr+0/0cE8Sst/GOx2Z45/dPt/Yka/gIp/HOotH+aHxucPAM2H8hz8Be4jfNLBVuGMp7AJPvHHJ/0nzNtW7b5MLWu9ix/6QmOz1DBPHntg98+ev0ZGq7z4c1HPwMuBb6qlm9nVlNAX7Ssab7vXej4fUD0fkBS8zX9B++xD3cYrvml7+qf8bZlA79irW34jO/OV4/ApfHobc/B1I+Ts8ePiTxvB65rrg20Y374/K1xRJ9pmduHLX/D7wtvlwxPYNqcfvWomD5k8Kw74+ACF7992AouYFt2MfQJdF9ckX1GIaJAcLEx+KJ3QXB/LJC6KZJ+5DZnwkbNGi+MXeDpq2YLa/hTH0EM/Dj6rEGnhtMfcOHDGz6wQcn2hExiw3aGE2dsTd5T7ySctwM/po3ojGwg48BBz9pY8TO3wWCga9JPPVc3oF3j9JkHxDNW1WRbxTdw+/BPNNsTz3Be4Q9EfyAqBz+segC79sEfngkTP6YO21OHffSZTDlqLLoyv2DKonziYY9fKFH4bRAwXjyD8UXP+B2PPL+TZJATkEv+7Jprblv2AaggfUNj+pJ8jkkL/gL74KX7oDGxzWZzcMXfjo74EIyFLvHzlY0quNC+BeEPTB/4kfrMJ2JR7MBgW0ccVuyNsnSum8Uf6KLZeeYkq8Qy8CKIemVjX3ixb2SiUrTYA61W4ScHkzCg5Dr0zfyiKfYCYbFDK9kVxhOs8LY6cB3FHfue9UXewdsmnKFOvSQnAVmyzQsEfshFuQR9wMdAVmuHPhtZ8tt5sSJacrTnJQ94BcApNuHZyWF0B4Ie4E7V6B3zR2N/55F6kjQE7QDLyoU6cAP6yFC2GXd83QD81VPDwCCuMNrIQxoTpylnXzi9t0mPb0AHMjfrYx+8tpEVkN5Ks48+vIHwpw9c9IwDmX/kus9YgivWolVT1TJflG28gMLVuC7cILZBn/1Fn9nWUyuX4snOGuysSaDTXyykU528xo5tuUpTwJrNNvaGph50TeR5sy3DHz+jg1WZFMPnOeKGw1zYGDOuxBveTgAdgn1wTjzznReYGZ9oCbJt2ZZkOXmXGGENfvFjzQYfkN7xGy+WOnGNQTwqbFsikt4HedtlZy786uS2Q7/8O8a2J0/yg0u8EOyTFyWSBX+foKcWv69pIQ/XlOnTD/RjXxOfnEqNtW3FM8dbncYznzxK5o9onmBbwbuQCQp+MRa9bdmWBA1HbcsuGXpSE7uBQb0HdLYdfzK0JTu5GcTHSxoCDb9oNkRyl3UPhM9uUArz5tmUUKus4cBYAKJs5BhkPmCY60nOx+TpyOAoY1iUuAa+hCc+zZfZvMwMbyMn1Zp0qDvsJH8SqBM5Vc2b4ncgura8vJVkJy+x2XE2fBJIRX94AxlnZeKLaHk+bMMGFHLzA6ozh8hlF/eh8Nue4+iwGfMZUskReRu86c7zaltmPQKS3/20/eEHe1xCs63ELVofnbs0Xw6il5EkbKNbsjRBM67Y33kRnHgudMbJBQyyrVZN8Tm8nfUIzDF20gdEu9/vPB/b9E2ymhclpip61qOzdschpohlV/5mbA75Ft5ct5ZaCn5on3sVmYUfZbLjs6YPTAiX9RBz41cA/VKD1ObzmHqIT4FyqWE7YB9521jjQKd+OvHEj8R7HEbvqoovAx87EJ+eYSh111mjIp9FjFK9PwP2aYM9BEfx8riqFYPBAcoDnV1HaEO2p72WGNB34D31bckDS2lbxifuH/ytwbPNHBa6E18jjznwqfDaShusUYwlD6nPgYEJOJc+em+3Fb2CbejIA3qpCVjfc7cxz8v2MYYO/ZpxXPzJycBWZDqfF/F9I8+h52+E5mBxQAwuvbDfe9cbB0/B3Xl2C59TC3Ty/MPa1YoPy4TXH9/044+vrPHgQGPhACmHKCXXju8d3zu0Pv2rMvl5CDXnvMlukqxGrhNDfBZ+GF46JXfJ49vbXff7xlptkEtLa3JjjfG3CxSg87ND6LPx1k1VhR9DEj28rUqtrfg0Zq4GhyaRS7ykE3/3CZ0aJDWKP50cdmTjT3yJzvC/zQMa4sSBViUDsCIjvXGgG551XWR76owXQkn66MmBmd1kG6BXU2oi+nMYsK6rkvuOL1m7e2/6frP+y/9114YSzKrjf/xDBTGiHXxqYk5kEIYnAIZabsQevfd7Zy0GHDVtDoLN3hQY6IzvWYLOMxXbI+Lw5F+WyGMUG2+vu/K3VF9fHxwUd3KKR+xtA61SiUdF8XPD/509MTo3chb4dHtBoxVWRNSWG2vVZJdwWqRSdQYV2fgnwS/JZbWqSW8ZUwvbI/FAH6I2xCG1dfudlb+pnDW5z7+dDlElG7xLvcfnoXIDF6tDsRMuWRyILuj5vVq7SaoDkDPjVsxHI+bIlOxF0qLY2lJICYp8D/qd+DsQ3Q1fy8jFNszBDQwGbGslL3k219tNN3KyoDd7mvZFj7vUWil/yzv/lPZ335m5NbDTOQDeAdSqmvHHitz8uEN/UXfG5wLy7HDmpD+8SP/xX3/SH5g4C4WwRR7gz/q+Zh9gsS/f9+wh5PmVw8mMYZ3Mhd9TJ7G5kw9kPJ9FFOl4nlJTve+nv4h1pPF7kB+7MSnWQ/jeyPsLdV+yrUYs+Y8qGClt4cD0drM+cXD98tJU1eBL7g25+O2Z+QcU8VYraII2FP/mbMeHIVohb4BeRS6FH5PAQOTwAMNJesSSKePWpLaCNACGrZL12bSz9oV4fv8O+jf2rOy3UxbWncPtzqFqEVfosIB9utBnWzaAPwJsjD31A8GAZAlIbgN25riNsZ1cd5652KnWWH3NvTP+ZT0R02zIDIIa6NzhasuqlcAa0PXQH37f9G/+9e/ASfn6tJwOox59Qo25AZLsyk1XQ60G65t1r9bU+E68UGuJhvIQ5pQ8XTDKCrDlTHLoAVxEj9THkA1PagcjNmMY4ruF/kLzkGZtjoKXOTzChwGIlpx08hMZpvDoHaShGckYDKljZuHPFMeUBgVfOkC2qHUGKvyu2IF/TDvWIAgzD0QuZJvZBIlO1tEyPkaYZTCIb8QQ4+tK7AFBmD2EyDFlJGWssz2Pg7IN/QPiq0/9sRWeAGySNVty1CEGgiiXAo0cL5zMN9YzeJtYceLKZ3AX1DX4rf8tA79l4LcM/GkZOHemnyj5Fv4njP9LIrIxX/DHJiCfEYFLjn1ePR96F+Ir/bUaV/8Vln9SqPEz8YQW+CWHLx7z6Wn7l9j//PRf0Jh1mywMntdz4n7l7Y+VC39SG/hZE2H8kiG4wIm3LfsDTvTPdH6nXbV/9e+EnxvEVvnd5pesWe8A3xfnN7Y5/pLpaR7btp8wv344dScXz/CFOMua74VfYDP9h9m0Tex/ua9v5stkIB7+Erzz+YMzX81n4ieKxBwXX1D9E9CvaIMvuiNJFEbQ9XMixveLHpH4kj61kLUKdBADneGrKi3zh0+T7QmtWY36aq3mvE68bf2q9sRmf0wGdg/beMU4uqqe6EEAEancGOeyPf1wJidEV4bpN14abvvO3p9fJsEeYCNBvsLT+VGVH7p5mZwXyBkHh2Iuy1WqopcP4fOOOKPjzkBlyz4g86+BQY7k94yR6az/y89JA2l72tQXbSAXmGjGyVlgyhNr/M784pk9urimSOxnTRsvdxde0lVlHWvS5g0Gm9uc5GZyd6xJdEV3IFHPemGTDD55iw8ZRyp60/8SJNc7P/YjVy611hTfIm9/+GGdf8CFlpeLATGfNuIQgypzl3z2QduGzfOxix3byh+iUnwOxI/Q9NSiKzYCdvGYIBGF8DzzTr51mb7LmGFdsqgMFV8DjbgWXlBknDhRoZnHU1/mF3TeUHzLp6kaRtIuynaCVdOObdnmJQKvP3irEx2ph/iK57h0GIsPeZG64k/8atV4zpf5wjr4hdoocJL5w91SobdK4vfztBWd0X9BT03D7YBhlKa9MfFCvuQoAC970uJbTyDBTcA/C7K14sONnN5uN63rTdUib80/yFsfrdAbn8O/ItNaU1WbDFnXy8eMc7A3krhQSeZ4B/YHcHbJPvwLDRT53E+4eDx5KnbXhn/LzJ/tDzz+x5f41KoEIRd8pRvPHQjmRnYFt0iivngBk3TEvcO2J4+d/shnhxj/0x9x7dTwjn+dWuhnXskjcaF0yqffeLmXF6OB7dwnYA4JxdLGi8+NfTKIudaxWYd/t9uqQHJs44sAYmqtZs23KhUQWcjgipgasS1KrSeWoz7wS0ezyckxnM+V5HnpbJHJ0PBFd2COm1XAwudS8qs01IY/MIMBZ3yvaowOzM4e05MTzIRvkGjEJj235CSHRncOHe+8PH6Qo8SbtWrU0xJYVtlZJ56myLMWkbWt7Fk31nW93cjVjdjXA5ZVrXiJie3oz+HgtMEb8TfsBDKfL+vIhGiWtSIX3z2PEAAAEABJREFUYEoORT4X9AYa4xIqIQ1hml70BvTebM96yL6cNR/4aofH6Cv5KT9HhjRbnpHkJ5OqwhY2ef7WxAbY5sC98wJ141CLgy0Otx4cjMTGBXmBq7PZpsyOfAVlW8u6KLpjJ5+5if+OjqwRnJN/6gSXOgeRC/EBiPGg3ndlzcKXg9ZQ7FLNuEpZj/jcWLcJBe4a02dtWzXWJviaz+R6u2m9Uev411rJtqKnwW8dcUybjy1OYOuoheRsp15Cyzi+9LmH77qTn3tqCnj8BDh84iX7fQK5hC5a/KZT8jnOmkgtBG/HD8k++kmOQYlY2qybG+sVv2EiVxC4Bvvwxh5wJ6dvHIJsj13r+qKXT5/moUVVKc/HoE4DmbdqaokdW6iY10Ezso16JFcvB+TwrWPjTgwb+0jWrfOMdOouENsPDmA2TtZ2DmN2+sF+t+KrXbKttPAmh6mLDT2xt/PsBhfZt7ddb2+d3AQeswa2/aH8jcp1bcRz03ffEVfWcl0115kYbi+LAi/4+/Jy08Cv5DdWK/sJsokh+Y4P9/sb9f2jXnlGE9MY0u+++50+vbzMGonehT3oBTu326JqlASv/quEzdLLp5W8AvQr9PgWvtZKBdPC54M44RrkTFdj7nO8s1aPWRcbtd6V9bxhq1waOLMS2+22koeHXl9f9fb6hr9v6tRd8jXQA9vMT3hzMPeC77eXm6LnttIDK7Asq+LTnpxQxz79u8FvWz98/4O+B+JT7B/8mjK2Z41M3fgn2vc/vE6fkt9ODajIjQPL/BvA/+n/94PeHp7yA38TT+p4hFfw4bhldfro2HjeJg+4B3V7rMeYdhtrm/gW8plx4oZNuKXf//6F3vM/amhVjFu0S9Rd4i0vjEud+pKl3//hO+raGhz8xR7mFZ8SQ/rozufCI3s3dc7FXohKLidIwNgRLfYncKJm1rUyAR89dLIxyPXge9pb9ojXzlrhDqcbhMQaLXNPWlgbjxU70HkeJIQEH4c08bEtxuem62CjLEV1fE+fOKVCIMAI/xZq/cZBZPKWGlrR0ZpVrajZTzKsNnlASXKTEh0cSsX8zAX42BYNNjUOxl5uN5k/DT2fPjX0rLq9rCrsRebxGKwDa8Yh6Msnq63C5ybh20BuUHuzbofUqmR7yt5uqz59egFWdC7IWJhDahePtP7Nv3zhEHjR/cdNP/z4o358+1Fv7AeduuroPGAoffaQ5Dv/lPVGnafeex+qVmpNs8csucIJi3bkQFgbxI9K9Ew0OS/diLlVk/nTUNCq8LGgrbIP2dcf2ZsseFnPG3GVsCOt5P/TS1PBR8HRlxb2E8tKG0k6hBXcui4qdFcremTIsW1k4OUSbcA7WJfO3rqxd2wcit/vXXeenQd7fuLeqPNOaLALVg0mD/bkB3tqPoMe8M7P7vAA0zeYMcUdBEKxEdjYv7fHmaqDgYnwLz4W/MfYtmyrVZuwriu5CCzkqU1+lxmv4G/AqqWBJ9ZWNWUsVONr1uvOfnzsdXfd5x79oL/rccaYOHcezOZd/+H/+Z1YBXnswrxwf9ZgYk56cQs6yhkU0Mpq5DZ9YdsurctNKzXbCh9IAWWDrQHsPK+degCpoyUvsYGrExFKxtnHOrV40DsrNcmsX6mmTQnzCm94dLYCaRuaTwwd82ee2AM79dievBOH8fSB0CUrLXUSf2BF5rAffRd0nOj4+mCfDfQ5H3wGbcCu5C16QCu6Yc10QuZ5hlODwWceWyFesSRe4ctGInc2lOgP32U/Y51t4jA0ewjpT9J7R5gzb7CxQFzhI8O2ZQdYOHommiAJrGwrzfb7OPMLkLqGv/V/jQywjrPAvtX/NXx6tvktvy48pQh7ypPuj7jMl5NniOg1z/gz8Dm7emVwwUn7Rnf5+a3+G2K/Gp0Pl58DfeYr23QnY0/wQddHS2jnLJvBz+s/Gc/OZT3Dif7H6VhT8QVCiTn9O1h/rXbl7kv7X+KTM5n1oVCS8y/5v5xHvvNFI7wXfMnzS/OvyV24MT+BKBSUFH6ZnZqOWS4mOmBAeIeZf6vI++jE8gTim4HdJOQMvTry0EGw//z659dlXRDZwCBn6X8OLpmrD29yOHvkM36G8E3a/MTL6IDYChyzj3twgQuTceCazz5hWu/+x8Y72LKfgDh1tmc9Bc+Jfu/sD7l3JINLLl8OMg6Anpd9yEisU9ZN7AvJA/23L0MK0D1d+bIT6OJ+kqMyc7Heg0lsBy4xUHqG/STYVgOoDiTFl0pAOnrylwoKJA8BfaPZlu1vUDVp9gc9vgVEmz22GL5ftqdMEPYxtp3pBPsYRzZ1NJFf3IIPPKPtQ05f2Lt4rvq45ldvJ0NZs+MZvfBf9gdf6cIP7ASu+dGnBjKijzoWZqQXc5gHkwNiT7pcFs34EWD4q67IXhAB1M/n/8CVPPWFcsAxr2Ny3qcvJOx5/ae8LCMffCDskzcxP/GHJ7RAxoGMnyG4C0QlDvasQV4yNvtYqYFtJKTwv6TsZfCEHj226ZI/evCRDQipwLj40Wl8hnletmV7jnFbuK05A2db9rchQlfc+acb+Rkh1E+IuWe48EePn9YMIc/swEbJavhlW6bXUytw8W0YGQ2ZX23FD2gbRPj6yP0AcjWEfuIe0cNcgSGw8BuQVJbOIX2JpHLBpKNdtMx6hzmDJ8g6X9OKfrE2OtYmuR6DvWnCxTWE29dE+cE0bUyeD7tT7p0rAx/+ZQhMOvHmB5asmUPQ80IVP5qGjpzii4sxuZi9NDBoNxk/Nz7LO6MBLSDGgUOH1bsQKLBFbw1GF4jP1s78HQa8zBWg9jQs21KLHFiSbRucFNnYI4RMZHwx/FWlmnwSrMr6JlbRjP7sY++goQGTbXitom9A+Kyj2ccoOnqCQcekgLZ92jLymm2MTszHpwLawSHAxWBeg8RwadKQtw/ZvFgoUtRak8vwEjO6GPzkmvLcrlg/GIwfKJEnatrq1lyjLtnRqc8aavA3Pvejbp98jR/2ocs++kvYMkP0cc8aRE8g2GWRqlEz5Cvf9WAhtwVYQs8grhFmHS25sC1ENJc92YE1rnQqL9kMZK0CHTrhiNAkws1cSR46pl30Bxf5gK7GJGZhm7FmPd2sag23PD+rB/Wc+tg58DQ6Cwh/J8hnn0XLPC+UtvlCbT90wMylBJIXgrDxcpYXTPiZtZWm55KlC2yIOBZ9kT36MEiEorxMC05ny3jnRZ7dVLXAY+280DteyBA5ujSQD4geYCkUmfhl5J5BzFtb1dAV/EBu5+WLXadFYYPkMbPRB4S2sNBOfoBqDSZWMuRWKmq4VVO5JHB4NV0SbaBqJ2cMZ84NwuQXKRXMC34UslaTGA+KInnId+98RzcLHyi4eX8+deSlr3iRZ3SVhnBxgmjJF50GSrK2IbS2UPc7gGdJTuQQit3wYliwq5MLybKbGr4ImxPA1zk/eEp2U0PvgPY5FLnhWQFvYgqfbdknkCtcVlpegBb4OR9gTiCzGiMTcLksuTyBmxr5ryp56rdmM1LIDGpukJvg7KbJR5817tTRDD9EkbnwA2K8UBPhzdS2jL2wDZwbxHLA4ZNtSCXbMrKa9DFrzjYvbW9qp77ojK7Ecx3eZJ4YFvKnNDe8tnBv/k27jtYBJNcDWq03vXDgVtTgCD8PW2I0izZ4dgf11bDbsDm6FX9WZJblBS2Fh/GV3umtHL53EmFy1hr8WN85KNj7pjsvkrftrtA23monfkEPTJvYMbmXLKMveXnkBTgQuxJ2alVRL6Ht4KdPKkSajjna+gkElLjnd6Ex1DsIaCPAc9lkreQJVzXYr0Qza1OtyTazoaxthnbmoLjQAn0oh6EV/sJ+8NgQvgzWrBNvIHHvxE/RwSFt2L3GVQ1cZH32GZc2XtoOfJ2+EKttlUvhEnczTgw78eeQLtBZm05cGtjgsOvOYVdqAlYOdV5U+CmIfTIxGgM3YGZPWLK2c97JUWhNA305rHjlwHMniQfskqxlbfPQzLYash1eqdTIZWKqKiW0gp59fZAP5XmSBEpp5pbcjtGJN/vHroa8bb1xsBB86kTUR/rbS8V7/IsPBMqiLXznzCH0gCf1g1ktbGAvHL5SJhq1IzOU3ElWx1ZPD8R+MrpT43cOZPK3Q0Nf5iFdbMUOUmPMGllQPqiRPjbhIs9S1zafFWED3eRIKjViAM0ByKbkeiAvo4cN1mYAT/BHXtC9vmjnMycyVQvKTD66jjbQPZT4q6zWAGKWSxt+79RJxx85/PASX40H0416XvTj94v+03/6O/3X//NH7dTTFjtDQqGyP9r43btef3zloCVxNWXtdupq4zkVeQ3MOo/tAPmNH1ZJshL2633PUS46X2aupq/Qmguu0su6KHrDP2NBz/ryooH9Qe10fMN7rOEcoZRL6+2FeenB/nPnkIRwtWNsI59vrFfyJZEvSbFXJdklLh3Nsi2VWaeuO/tN9oE7OXu9D/I31MfCOomD941DTXh4NruKfapDxxEU2Va1duQ+PfEPfBgDuiUukUJt6M0z26ElngW+BfdwnTiMDgmSBszXnhNZzMku7cQ5hjWkqS86xhga+bxhfZO3nXV5e3volcO5OwexO4eKiXuhZte1pMgnBvg6ucpcWJeHjI6BzxPwIei+W7ax6LihZZVwW6Rsjqt1RTclrb/5JP3bv33o05KaZV1hHB5i+fBRE6J2TJ8HCGJhXTcS0HluHqyZ0jDXGvLkMn5JRx7LTZ57hJVaJQz1XbOFNZA6XG/wxS5i0950AKWRRcdAy/2+aWfPHTwbHd7UTNZ+kB+rVAQYCZOPgPCzk7NGLqpZDXoONlfGK3ltxJoAE0fW5c4haPzbctjOumcPOeKOVgk1ShtD4tID/Xd4O4Qsi6ppOBAuqRHc/A7oY15VWpZVxtdOElwSoqpq5KTLzEXeyD6EocLPl5fGoXiTm5gL+QNQLZemfKuiH8Axn3hZs9FtxDI0mALMGcxZejGK7uVlVbUHKftet+UH/X/+3/+CXjJ5fmFtKEWlMcV7A5rLjGVWCF8hLPjRqtSqIWfFx+SaLVKEpUG+ktO9Y4dFHszxaO4xyXMnsRv4rCnlxfMtbdTYDq4LFfgeWviE360Ve1PTly31FHjGo3rmq1VN9D71DuJFE04Y3XkeihoBg3aQAjkjPWRCKhjj66DGCjTTqY+pBkZ2CqiztulHkFMHevg8FnWaKWyHTEwwuuYM55V4d9asowulis0QHINkW8g5/VTmsCimBvoHtADLoQSX8aSRQNKoTQJMzjWhowwxBXaRDwTNwmUu7KX/DJC/Ltt44Dktlz6Dif3t9lsG/goZSEl+CZcbgycicM2p4Pfh/xKDKzG/NthzQ7nYSZ8C1/y3/p9uBvJBecGf6uXgw+Gz5+bnFFIzFzkyX8LP0cIbeuyl/1PATrF/ruFZ/zX+nOOYhRY4Zt++/xqeb0v/POXPkYP497QcP2/wz0iddr+1UZwO5YtNsURcc0+Z7LkFflBapxwAABAASURBVIUvl42rj8jXxhPHl01KOCyfwaQ92bPjjWQfvX6hjXy7+grPOHVmDS9Ntqde21+R+BxlvlAFYxIUyPhrEDvjGz588MdeIJj0ll0yIFnPLa49wzPty/EZ4mfoCzfm4FzoJ45L9xNqDvMDbA6ebuGd089dnKjcjtyGaHnGEqy5BURNwYEf8eUZYICWOzx8Kw7tHQEakaNUnt1nHDzs88cabN+8Okywy/yJzKHsYMcjTOV+zL96n0JQ0p8QfRmCnVfmtvnS7Qn6Fa1SS/DFv/zI2PL2hbnJnW1GxzXzwdC2bIDxN6/QI1/UE1BAeG2rsCdLDCfoT2kEzzX1zP4LXbF7gU6biaPz3Kf/gn1Ogw9kYltcGbI+/Czimcpn56RDyI+bEG2ne4fQ7ROXRYGSaXyZCjMBN+LHhNTcCQkEGfvInYv+aYwYvoQXJiZDsfMEp25Isg0vdYVOrvexBP+QBN1mLPQxP3gUtJb84AORWHS2xG5ZhUxisaNfszGkpGMrUyv0ZVlm36n9nZde6aOvE7O+aA174U8f2Yv8zG8bdBw9/EUtMYHiMn6FHP4J8Qb/Ic0rtDmI+AmZB58XGmiU7aAkXqBlOHghd/1ot03cWYvwDHiLFy8LLxtWuYJDwwjkRo990eJLXrZsxB93LP64YBi8/Np5edXzmxxOyT5otpVmG1xGYU9u0X1MwfPjGrvJQfLZqc2QwuHoZxLbHQZnjD8dBzq53+ebqXBKRodlCcACXOCZRnZnL/hYN/2kwaZC/lov1POCp82cZC0jED3pWyvy1WZdPT83kbdNgJr52Hh5++BNT6MeghbNNuuMd/h+hgl2iuAv/XyR0SdPCDsHMoO1s9EbxIQxI8zL2thHmzZeqCAk23LVB5gxELH4PzDaqjKdYO4TnLsOecb1xKOnNpKYaz7Emmfd9/mZ8U5DlbE5/SLvx4vH863oJYuNS1X6yCJGXhfyXmrVZNajVSn4DtPOC6PwXSoUip379CN/ezZ52OfLryOHuKhO3UQeFUpuCr22SbZ059Ap9Kzx7XbDbqHWCr9osbdTYxu2G+uYQ8R1XZVxaJHNC9Ydm+mDQzOSz9dQZ72js/PyLD5uvFgOdHwzETQOSG7rTfEvkjZYoFpRF0MDeQZHH4YvYJxvsQbru2Mj5IzHiOyRi6o6apZ+p15iO/lJnlNH9mEzeX7wsjj0yNjW1aIvfgQTn2Ys6NrnnoAt7IU3clWsIbJ2ybYKu601Jde255rdH/fZh5b400fFtCMrtjKeoDnlLtlWtUN//Jz0COpotuGp+fw29m6bNSWHndw88DfQmcvoZA1iV7Tk3wbJuJNLqKpzPuDLAVhg5g2e0APJ2ZyicOrCl2hpvHU94tXUk/GsIWrtBVjxTeiHXVVN8fXqM7YbcomzZF8x9Dku8knGldhjG/LMbeapx0Z+qlVIEwbxJN95HlN72Z8Gewtq1JqxP+gbL+RfsOm5pyTWfJcSzfa0O+Is81wZB8I3qMEJveaabhxOxNadg7bOoU25qZ35SB4Wal68ps1nlssS14yHRV/XYx+wPXXdOVw9/IVjBJDkmexzf+xS3sADiSMh21YlMJSO+IMv5uCtd5Mv8zwiwXM9UgPhITezHvIiW0J2gY8BNKELk3QN8MR3tjO7lJrNOtpG5/GcSVaabT04QLlz+PUGZNw3+MjF/a3r/rrrbf4TwzsxJibksN/30r4N9OEj/mXekcFF2VaRq/gz/VUpLfWYdeq9Y/MB3PFzKPUV/nVd9bvf/07fffcd2R2a9YrQg33ozqF76iWywWcts4fsPNPZ03oMSzpyRY8cU2XdB9qiO7UWXORTW1MOXyTjb3HX/IzYePaM/zf2upfby9TBVLdFWpr14PPi9W3jYFMcAL/q//zvD/3AYf6d/WjgR5W0UBvTR9bf9tTx4HP2jQPGxBBj8cMMUg+FAdiUelh43oJ/w8b3P/ygcfoIK3RNSCyRe319PddA8Ek7NRT2Tg1l/0g9Js5Dh2aLrG0pIE15Og5sd6DPZ2qweEmhS1o4pKuSguOuftJYdiXmDZuN06m2Ctk79dI5+BaHvw/yiQQ5iX4UqPMYvP54h74r9ZZYG/ojv66ldaV+MRbXYn9gBHOSrKjpzGOTR033t12pieNvid4VP1d0xc9DRrPF5k6t5lDxWpNJ4GYbm9bGmm6sOyh87Nqpq0sHLDq+o1oZB0Qb7CW2VU1AP2me/Uo+Os/uoTORiHrflDXJumedxXOBOH5Lf/h00//r333S37wUB8FNeSYsazbEZ0zELnCDefpOYHkG5nqAjK6iPlsVXJrNjForxgfs5GHne0Age97j3qFJUz86UreonbjWCAz5OeEWno4PsYlEMORqQzY6plOKD7ZV+LC0Zf5t2NuttK4mzlLhX1VTK2mhXm63JlP7G8/JnWcj69NxwLYa8nYpMWg2cx/M6bgQ0cY6iXVg+tmFm0peUCNc0SVkbLUqbC/qfT/WhOdyYDOxr+uiRtyx1KqUlud2Zy0RVVDRGXygrDM2y2EI8glsKesdX3Q5cfYFf1XJhknkgd4u9DX9h//wL/WyIstp4XfUBI+G0sJZ8AXoFAg+6xFckd9WFpdQ/U4fOloh0JY2Y1zoq6IRaRI2gPiZdU5eNxL8YO9NH/lwhhY4tB33ndwcwBxGygiF10D44Ami2VZ8jJ2sdSCHrFnzjX3kfAQnf6uavZ6bpYVk5PmoVoJlAozCIrU4TlBQQM05ZtXYGwIZx0eWHNrhanAT9NRAzFjpgzXGMqSbNhvP+IIPwqfom7wZhPmE4BJb4g0ozIrNTl1sEzp5D18A0tNlxZ7tJ1xkB34n2gNtW+XS1UIJfGAuym/9bxn4K2TAqcYnuyn0wBPqt+E3MpD9JLka7FYjG0WAb0ID+IbIXxb9lQ/bv6zBv452+9h0bbMJs5XSDxbjGX7OM9uTXPTlxgZt9HwJApcN/YB8QATsg09PzQYngP4J/auGl889NXTGMMezlo4Pk4vnvefjFGuyudcBH/V3ykT+KxCnfMpk/CVMG0/65xy/bOwA1/xLuW/NbU9S5N7jwq+J/Jnb5Mfu11hCm4Ce2cP33F8yddq+5kcffwIifwHP9Q9vQD/bIneBZP7M+2knj5+5mR/h+oVmIw2E7d134sl8rs9JyzyQ2kv+8iN98p+8c/wUf3ifcZF5nl/j8L0D8u9jBrFPN6/U1dSBvYwv+aufTF+5RccE1zv1ku/8yIl89PJtiZfd+ZHyzjYH9pEf++yL/oR8ufQ5FvmOwPs8kxMQlY2cP3w4SZjtE/xESxpg1wXhtZ3uM3hGZfwMYYyeA/IsHvvHMc84uHzoDuzUhEMm+NAPOHAfeYmN4IqB8TmQ+YQh2R9+zlqJQQl8wMQa/Qd0Pp92flR3fmQ9Q9ZkkE/I8OMH5lGttPShCzP5kZm1i54LP+es684PkwsXuYBt2QCT4ht6H4Mv1zs/8roG+17mkDB4+Bc7n+EnkRtyoYU/dvIsBK75wHH7sDPglawvm/2Bi9zBJ9kGWA/8kzV9EYHEzkAvGNmekHHgWT5zF3R+LOYzxSBsy/TfunqeKfw8+pMrMl+BQvcznNyzG9EBTF/RmR+P8WXgd2AyXTf48vzF5n6uV/rEcrHYlu25L+ps9oE7pxroGVO/Jq/SGj/o8DP/9fmA3rO2QEiB2EBEgcztD53xVybtJH2cDLYVfKBVflCWJg8xijawQXdenv4GN6APdIxx1NOMF97819EjPS8mJo7445NowX8dIBrAr57nBfnIlCcyBNmeMLDZsR3dgz7zRJT1aOSmiEGW+uTrvIA7gRyhFtLxnNpW1QG2ZcbRF93RGVr0deTyLO7EE8g8eqpFtk59/f1Z01Ozzb67K3ITyAWWpkzDXlVXa0Pp7f1dcsQAXC0vKIwN9FSgjnEYU4fzxQE6p3/ZE6acWKOFF7WLqnyAJdQpLbpnnEMTFR47DJotKga5C0/AcJWxCzW02Oqs0axn8g9aEY9MfAps+JIXKPu5/4Xm6LAUHeNaZ3wfIAK21aqpqibTzpuQ2Alth29HJy5Db8pa21Zaa/AzQA13KXyRi0zHv2pNbeHNNdRDxGrgTG5sq1ojX8YvvMKAfeiNng2b2ftwV8+NkqC+wp+1M/pq+hQzH2AtK7qxA+f0C/W83Lqp1aqFt8W2GRfQDsCXWN+IPS9K43/iF3yRjU87uRjElRiKXEV3NXRQK0I4tDwb0ZGDpPwzrIOX4TMG6EKXaLavIfkWxzIDHzt5EHir8Nu2hGByO/jMshv1LPjiTTHu0CXDGx8Meyjx6fBb6tRKJ2FVUnFb11VW8VzCBd7IChuJLYfDrYgFqGqgh8y4tSbbkmv2ppdKabGT5yDy6fNCLbFX5FiM4DPfqcXA5U90hkcyMePLCBA/PmXN4/Os9dE19xL6fdbDrkH+bUvICj8S05q3uZaCQhMRDaWFlxSQs52Yky8zRifrmHWa9L6pA+G3URJAUbXE3bQuN+BFVUtYJmz4krgyIVR07kouMCxEJ8SDaqVWjbXaJ0SGEKeu1hY1wLakwr/BC+EHBxNv+NN1PPeGJnQLG0N3XhZv2QvxP3mKzcBkyo08hjm45DAwyF3WJuTvOFC6nt9WBWvnJfb2DuENX3L9xqFXDnjSD5AL6/npJXk41h7UdMwuVWtq0MMXfLyeNokt9Pi88VzFn9AL21KpIRe9wW/ElRe+kasGrZoMX7WGn0OpA1lqrMPKmhR94PZy04LtMvzzd8kgV7se900P8tWpl9icgIN2zUO+lQO28qKAdOaCF853Tndsq+ID61PTh1I+K9abdeOFeD4zgp92W6ngb7Vowa/o6ryU1tliPzpH1gbcYD/YHh3fhh4ccm6P4uBraOdwpFzYKRU2o7u1Nse3HIRziHHLYcYJttUppuhNH5nwpe/EvFMjd3JwzyHLaAoNdVryAvu2TDutWa0WTZ942T96ww9xuNX1xsFr5F855Hv98ZX5Dn6nVvIcSY3cvLx8UhU+uskcHkfPYK9q0IR/DVprTbMNkp8B+M5DOeuXucvci/qXHvj6IB+cxej1dWCriHGBZg30jsQFvOWwmNi2h5Cx3pDLs9EHNjy07w9kGHPFfrHOU5Yau3OweY8sL/x77wr9d7/P/+u1Kf6u1FJwOMXjPGQbPzZlDcMffLm0wJfnJPgc6N55XjZ0Dvy0SmnR88IzV63waVejf3l5CenQmf+4g70nenI4m1x31i12AlnbMXYtrSn73HJbtdxuEmvo9aYf75/0//9vXSyV7v2hB/vSPmvP+HfTur7gf5u5I+XYrQlZJwZnfBLhiIRRh29qltbcoC7YTTwd4fhDapX2wjOwrtQQn3tVU1Q7B/kb9bzfh3BZhKXOQb2oPZMP1MI4JtzaouxFZiraoI/+wSdh/D/iliLTTl9C76x9ctV5Vh6s+Rt1gEJiLb0sjTylTkQcIuYm2+8gfBBtnDoY4l9q2fCIOstYSjnRFPB2AAAQAElEQVSOY0gGBvPkb4e+wWcZhqxR/HywX+QzvpOfBj5+73zWPcgFSyFMqbvp9f5GPb9qpz5it0ha2aqBPmJfqgnlkopYFr28rHMdSC0+SleeqqyALCE+YeqqUqMeP33X1JoU/x/3XWaviWxJk3d/PGTqyyS8S3wmwYv9Qu/ffCf9+7+9qXioPvEsf3fLP+e9amGdb+tKLd20LCv6WfdatAANfws9HZnEixr8KGUcH4Y8c4AVcDv2AIix13A065mcrVP/wrO88Vzs2LAW9jvElfoPDylmLC3E6RiaqzMmDhdiQtrn6Lyho0nJk2iJudKTOwFXXgaLtPE5wceTlnZT8nm7NcZWqwX9JgbskDC2C/yTSCPxDGU949sBuEBeRUtd7Ow1O7qDig/GYBUZCTC2cY78OTDj0WzJzUrOqxVrv2Nvm/hDh2SC2HjG44ue2sw3Pl79Rcp+dmPPsH2hZPsdJMY4ud8fGvub/s3f/kG3FwlV4swSqsSSTYRFyy3AEDF1HNmItY8j+fZBBK0M469YK4HeUdQYrK2pqiaYeXR0HB8oDBjdt7XJ9tRf5KdagR0CeYCsDX2xHcj3xeifumJcR0MlayihCvAcZ80Hz56Agcp+rlOe64xhxDcDUnwJzzuQmPjS8AdRBRYSlbqMWbOeQq/4LlKscWx11ku0+BA9nWdwhJlJcJDmlbGrVBkEc/Y2XsAbVAB3jzik2edm5FzwhSGAY57eh2cwcrCAZZfs5z5jQzt4Ow/bONcjSFgxwTPw5EPwARu5Z4gPQIX4G/yWgb9GBgZGL+AzUBmDOq/MAuf0t+6rGbie9XENwuXkjR1wfjwE8T8XpFYu+KcRGZvruyPP43fkrxpk1cJ4xZY+8wsuevr52fVsCuRnNXAJ/Tl6dM+H82v9n0G/+SD6iZrL1k8IfyLiL6A3Kv8Ur54f3S/1hPYMBz0WL+DLwFycg3LdI5Pxn6Mmru8NuuoNhM0kECO/BNNVblzvrj6Pf0keOl9rCDRCTH7FlZoK/CIrKk1gNl+FGIc/YV2Q+c+BbRX1SycpX1zx9Eq+/jzt0P25rpgIfI791uwM7DNycIHPkEwO/5/rxiY3UI6LbH02P7A/9QU+WYXzAX8mg42rEKDrCaInXl3204dbNNvKF/p8kWeo52ZjD5ClHiXPxKexDQO+pAv60K/Lm6AmBJ9BfEn/JVx027L9JXnO7QOfztOmZR9QVXM89cRf8MnTFOTW8WjaBs8lmPXLzT9hCSYQeduqMkPqlD6fITrb4NfKBHyZPoE/eBlwIYocgy+uZ3zkxvxB0vnRd7wkONhNFxA6PIHbjHCc9q5etMRO4WgC8+fLxndArTToqxpkA8dlH+OdNwV7fvDmBxwk2zHJKFcye0HmrH+mx1BwyvY5OzrbMsOwpTczk0NQuGmlJhd+DLeGXxqzBhNHfBSyMz7wWGJqxIDgwQ0AxGeX7YMvBgOfUT+fxI/AZ9jkNXqjR+gCLjootdbweVFVO9BBMprdvEm2dbXpPzqvefqDbOVPJ8/5cd+z/tRS4gxPwGeeMo5L6atKhe3IRveUCxEbht95AVOSDQdQ8NvWbHy/jQy/drmO5FiepOtmI3yQ0DrU8Sky6SV4uUDxsqvz4iQrFSxI4XlE8SFsTFX4eY0z74YfH5Ccum2La4Ks+a07dmJvkA8hVKYu4g/xMX2/5hS8bXG94/MfCeQbPCRiPNDRlRznBcrEg44dOniC0dQRPaRLabbTnTCgn/OhKTNw4ICDxbYqsetotqeM7QPxxT2ynbXvJHOQjZBNfvrY0L8DGJJle+q16ZsY18TZR14SU+dFkW1xibeiEpmsKh0geqnhW152NurXNrzsB9jeeN4D86VNYsIX+6CjaF55+VPoyyS+fux3WGKdggstYDvd1H8MxPgAlT4a/mSdLP5EJuFO+8KDkw3cYeuYj9BPEHIMeVn5AMiXJPvQZVtp846OrP30EXziKHrbunrRNva8Oy+Vsx6HHILgj+sYx368O2bi2eg/gYs27Zw5O3RormnyHEhcwdusQwLJBLBNHElU8F3Zi5elsX4NqqBZnzWmlt9Rg+xlTwjE3wng7IOnz5dfY8a+rrzwXjzrwzZarNnwxz7Gj/nyeJt73uQv/DiDDEdqKvhpB7n0RlOV0VvYKRG57rxVTiyN+luAY5/y1BveYbiAjt05RhdDLfj4wgvevOTN2OhF4czlSO1Rw6c7MqZslCCbl6c7LyI7zxgYRJLPg9M2fnmuXQ6mdp6BAucCXyjR2cBlFPkNno2DgMwb6xFf4lPiwfPTn1Al20D0pJeishrPq8U7/KyQ1NkHDcHghd3EHMY5b1YDb5dy0LFxsNLzApr9wTarGR1dRoeYaTaU54IuWfbBJ1r2iEBqIgd068rnF7oLHlmqsuJfplWlgHF/56Ax6pPD4LIPtNaUZpuuKwdE23Znfe8cTB3P4SCY1LhEzFEQTtbK2Il8dNkGmyv9sS4inrzQj50jtuP5GiN0yy7deHu/kP/BumdNssZTbr1xiLOStwaUwhNby0qsxBQVyePAN+GXTvsvn77Dw1JogRy6sZ2iQ9hqKnyOv30MbRx+JY8LB3z5/44u1KarlGb4nAHaYM1dMRXPB7aCk8hHZ8WAvDMfbhIQ+k6dcpHDDd9XVUGDP7m/YKcGhpEPqMvYblXKksS/zrOd3H3i4Drr3NCxsa/FZwwpLXytivBRAsL4TTefheyTaD9qmfwu5G5QsRu1/+AwMPnJWrQYFJGhIvMBb3QkxlSmbRV6y8X+tSnPWJ7/1MqgDiK68SzFr0P3m6qIo5oyXzhw0LJi+UU/vhUHjGK8EHEprdG9rKXby8qaN1BDjX3sd7/7pGpm3gEiiUNzJM3/eIcYbrdFgZV+vTVhVp28dhY9/uQz4MHzRgiKndutdHtZtC43lRdZTUcIQ6nR2CNUxiVLgLXgy+1mNXwJz4gfLFypdFtfoDdFd2zEvqtrCT+2OsnJUxR/I3a73XS7LWqLkCu11gChp7TG/yZ11j15i/84ILtkQ8DedJbMwTX5xhwPxSeLPzxzSrM4mE2cGAK/UTdZh/nPKa9DYu9BivXZlb9N+va66/VtV2Hnd7/7nb773XfI39QILDEXSakmvd03auCuF2K4TSgFL+LMtVNbmFZVKe3OQV3iSOxHfizb2N1YQzEGYF3I1/LSxJIQC/Uxn00OgA0dftE6C/X6YG/igDpx/M0fpH/3r/5Gv/9007ouWshtkcOxiLH18rICL7q93MjvqtttJT5jM/a7NmrkTszxMfnZyVEOVw9/B7yl775b0WG1Rchlf7yzRwLk4UH9xae4V02sJzxl/A9o5qCxvqGP1AvB2dZs1zrN9ROp63wHT1133e9dW2oAyF4RfsQ1YQztfA4OnlG7IFlRWfgXH4W+1EL3HOnOnn9nTTr8UikigeTitq7CWa5BLfXZox6dXNO/gS1iQdmB70rdHLoEjbk07RMmuoeKPKT+XZrtcR/UF/kiV7jNmvcJ0ZH9cQLlGJ+nDQRbKxnoaBjij6W2LKpqMjEMDitvfGb8b//2X+hv/llRowOsJigbcUcGnXpuljwBAv2D+grs1NSOjY4jUMhDUpKRJHIw+P2FOWxrQnSIZuPjNWEuS61q1tiNvaxRBwVPwROwLdvhBNDPBUILca23hZ44WEOIHxc8c53LatlD8QfvFIiqAm+gmCR3F8Awr8huJD2f3Rct9R0IQxUxBJA/xtEMhBmGdNHBcF5ZowyKMBDJ8B3qRFz9JOD/7M9b9GV46ck4ENELd/XBqzA0B8fN/nx+YLnHDhD9X3JExD6w0Q2b5nMEqhex0mf9GaLot+svmoH/8ZSnXP6yXuf/X/AMsXbNM7ZLBjL+S8JgI/xZyKb6M/BLvmUjeQbzcD/DL8n/En1kAwcmH19uFNCQ7QkT/z/Jjc9jBf5phGPcMDku+vMaYm6lDXblDqQPBPc5hC8Q+WLFsikX8QX3wUnpKcBySpPVSv0MkIFwRv8Fmf9DwEbvCZG3j/nz2D5w9lN/1nN8mXDGbB88kf85mDKJBbmLL/HZv07ePvjsr/eXzqu3D75rftmfNs9YMg7+4ilkrnF62+ne1/pL+iT+5DYXD2xkA6w39ZKws3YQfnJd9ZMvaYHBD7zBfiXE8xzkA3wCSoYv/SXzzW0EB9iW/QEX/uqfjdonX3mirxyghi/JUrAB/cpmH9xGn11TyowzSB/I+Ftw2Q/d4o9LRj4QWiC0n4PwBCLzDMFFLrj0gYxtz1ivmIO/4MrZlOXbVJZCWcN+rmX6Hnm+iKemgUsWtXN46IBxziSbmCZotot+2U8fQuQDGV88qYmOjYsntAsuXHgv3HN/2X3G4TV7DXeEv5TLfMyAE2t40ndyFcj86MHKxBO9ttO9Q6Z2cAA2LkIFR80KsBsqLEPsJ8+g/wDI5DwZNL++WAYdgESRe2zv8AdYClQeeE0askzzPSM/JjEhGxn4M46N2ecGvM9POqjjQib63ErpD/viN9hg/z5sSJbxpeDt8/N5kKsTWDMTw+BHCgnneZX4vaU00Or5g0zGkS9+rKQPPXD5ZTtTXLA6wQ4csZoG49g8yQq/x2G7Y7vrGAsG23SR78qLs+Ql9Q1aabanfHRk/tyjcsra6AjxhA88ucAe5JNydjD03vF5oDsrOdADr8ULsg5u6Fr7SFxjtxIhKszzR2bll6OZ1gSpFBhTd+eH+q7YsS1SiN4O35hjlxUQLTF5dCm+BoKzNBCKvWFPuxt6J8AbGx6a64aquYZGLtcOvQNDMEQ2yPRn3PGSabATYn+c/LZV2NXZjPJApoklvX1YqrMPLjDQfwAzaHYsneOyOrFdED4oaq1Urakmv2VbVUevsxH2IUu9Jq7Ql/nWJXxSRUfVlD1F3jvUveNtTzxugtO03XihYZu5J83YLnRVLawX651lAQZ7g1STR8PKn0wSR/Ic6CgenZyH0Cw15NE30B/oyO/hYR6WkZwz33nhlBeVPDaotnTRRWPKHRQDHtKdCj3JGiEAHT0dPZHfGa9rU/I6wFU1LbzssPiDQGomUMjdyOECPfPBC5y8sMjzlxc0kYVFNnIAqjKd89ZYM+LqWZh3LzRp3OdaPR4zaeSQzMSuobjwq+FPg3eBT+rYfXA4tvNScAzzzIjmd7n4ETu2JegQoXVk0c8kaDr2juA29GJMVvABhNC5IwMX8tE3SNSALdBTU4mD9a2KX0bXhv59vqjMy8nkdmddA5Exqmxjw4y46GxuDOfF0EIPMaWv0LAXWtaiLeyR5ELYCySSLvJEfWSu8GNvrksMRhCILlGbQXVioGzEVj3BoSM346Nnquixrfi/4UvyGFnRwhdagKkwr40X9jswyFNhZ8HP1vAVhuiwjPkG7xGMy0qLjjL4wBhH7tDTExgy4anWFJ0HNEVm58XvzkvS+BKeCzIfCM8efRicpMwjhzDuDtZpx1ZnevhRrsn3cQNPLFKDbyDTYIn3nwAAEABJREFU1ThUYEA9WE6+B9rhSR0Y/wOiXbpSlzu+SOFviv/J4943XqjeUYV9nkuxEJOXF7+hD9Yv61ytIjrlipyiRokhkHgC0b/zHKQuy/lMKYU+9eCfaJnnOYneankpy96Czci3Vmq1allftCyrzHy4eJkt4hzE3tHA5eO5uvSO0Sd9pniSidGCX9TCTmyafhRyqYVqDTvozUtlnpsinkaNLOwvDZqQjbsPDh9yMNUp0NgCjc6uHF6hSg3/X15eZHwcGA/YVgMvWmSmLDmxjY/Cl12Jyw0GrsikJjt5rhNnWzb8rFfwsEWQWB7ARr2wP6CpNQvXtfBy98bhBVJTrqGoyvhKFFwd+3tqlFizPm/3vFDHD5fScD0dGskxPIdNtIWO/BsHJhvyuDNj2Hgmss+LdWut6WBjDaJh4JuRZSzeoThQ+9Rf8deS8a0xto0+DEizn7kg18eBCnFip7O2EIkFJur84BmgzlqQif9FrTVlHQ1Pq4VDxhxAD/bMAUeTwI9u5vEvOKFjl9mcqiQTy+yZW2kg6Y7DiJ2RyP3Qmrp0004+HvcdHH64lM/x1kp5dlDGZdmmdjuah9I6CczzlrzwqKp4hnfd+SR8QI5fu6Y9e67xDmUlT59ujUMkngdcir8WjXGnZghLbW0qchp88vNIXeNfyPaqdV3UqnH49jYha5c1D2zsWziqcpGPIecP9rEwYxl4j6iqWSvPSOqsE4dtVRVxl3KYJtb7MevqMeVEi+7Ofn0HP5jbnjbiY7k0n7dlee+Db6zjiC4O6nYOWVKvdw60YvPIW9MPb9Z//37X9z/e1fktb3xEnXBnwqdPTa0lHsk5zVMTLk+/xoYnJMY2Ob2JTmkL+fuOZ/m7717UqrSx/73lbznTt2aJS2nI3lZz2GpRClrZM1kexqXbywK+8MGw96kHNxhHUJO2sOaxibmJ38hP1mFODjYtHGTWUhx0vwGb/v77h/K36BcM3pabGgq4yL2FSX13E2sjvdB/whlEibtzaNn08rLiz2B5SsKInT4ZlrI+h31rUMYTS/03fHzBB1F/yW/iX9dFRTDF4fS6lgK28WGVK9+BOs/cG4eb28w1pUI+rO9Yi+TrRo22Zt3w73e//wR+UfzEM7474R7PZtZIKh2N54a9IM9/sR5FwuyDMmDMMHX1Q/5WdBvKmi+rZJtqkF7YD//whz+o4fdUidqBjhE64wdc+Wr3h3/+0L/8f/wwc7izEI8J0ht1kkdjZz+8z39y/K7Haw6ub5r+UKM7PLiIzZVDyo1ndseBAV0zPzdyWE0SzlZJL59WZT1uHJwu5DC1lud57w+lT36W1kjGIIdDuCImXODOIIxCQpj4tkgt/MzyfDz4/nlnz8z33jnO5xcOdui5oq9z69TwkEEB3iTWNPaNj0FDJroBvmkEFwAT/9dbqZHH9bZM/6YuBKZearlTSAMoAt7Iz0YSH4/E0lXIoYb13jVYb8VYEHxGEKQa9bFQFPElc9SSB6t8o1bHfAb69L+T6wMO/Tv0jeebSC1WVrRBP6Jd1QjAEIDXH37gmVn07//jTb/7nbU2qeHHnYPmt7fo2LDZ0TUAAQdO2EUcH0tLhFR6EC8pZ48f2Ol6cKj/BtyJex9dbV2UmAf1eviNTsaFvVboARpKy4VNqZq1ED+m0MccOqwKmNy1Ki1rdJbSDKGoAaIWH/H4Iw7su5K3zHcU7fhYkeOBTN3FxgT0gRYqkB3a8PeBbxvCQ5r2H9QOQ9lYssQ18bbFpQWd0V2tqVoJFRrYDOw4gLo5n7Gf+NSLrGkAlJIbZvMqlNpW5COTPjygJj238E88yjvP5tQHwWXZB4hx/oO6yYdTA7BLtsWd9dYBzBuYorekFh56CkcmDyYRloOZPg2cSa6vPmO2Bv0f/8d/R8tk++32WwauDFA983FJH1z6QMZ/OchL2b+c9r+q5r+C8af1yodUdoS/ghd/KZPj2Num+nweB+bkn8rtyb9vuZQVYl/+Kvk5vowDz4yRTcyBC5+P8vnYXohf2ceHfDBc7LZl+5r+o/X2h81nf/4iDnyY+qPV23+C8GntyPkxSaxZz2P203toB8wVPhn4CM9znU/8E/OT7hD6CfpPRdhWAfaZB7rEoC9acIEL7bIC1/xP7aMrcOn50taF/zV99AR+De+XPNdaHv2ZdCbXajH8UuSPnkdH4BLMOHDMY/MY5R58vlzu8yXExpdqaiWEb4Bdn1NQcPgevQHJ1s82RPiiGZaDv/Mld+dLeCA06SsKUFonGB+usc42Nc3biaDLGueLdOdL7saLop0fCfnCDWleqFMg/gcm8hu3eGQb/gMutmnjcPpCHf3XcFBsq/hFYqOnrLT4lNh31iD6grv6jGFNR87w8it6E3ZWbSOPGzE+8mP0CYLr0J51ToXnzfaM65x+tctnSiC/aGBXWxZ+JPKrDO7Yp0NH7nDwQ2TD/kbOB7nvwM6PmPxzpA9+rD94cZeYC0WNX/dLa8imrvhRhAq7Ptszov/wPSPJ0GN/XReZceeDrM/66fzI6+xyQ62V7DMuR+YAkfshEPpoVU3Rt6wrZGzDU4Bt2QcoWnkJd/gRWXxlLXbyHRjEKPxwWYgqrZOHjl+whaTOGuTwYMvLC3JwBzbytJDL5YZtfmi6lSagJzoCttPhi2T+6GxT37TfJ+Zkm+ODduGJ6SQavfHnIw7NXBf0QMN+oK4gBuqA8B86d15CPDgcuOs+15KXdqwzXLM+O3kYxM1EiT+5SYyD3IQnEP0z5mWV7aAmkB5eRHT0b4gPaPiNHwOHN2zcecEafY16icCB3w7+hDpIM0U6+KKz8TJm4wXFYD55sb+zFpHfyPmAN/hAfN7Rv/P8ZR6wjf2MgJO3ValV44VA/K4YgyjiHPi948euN9b0gZ74doopv1VsK7kXL1IzDz128yw8eDYW1n6l/pKXKniNXvyNATNeyVXjxUlr2GUe+Z2170kaTAkzwHBekbFLVU02MppC5FWyzYu7RVWlyD/Ia16WZ9+QLq8ZkaTY2MjNGEmwhDA6hsZp10bvFzIDuanv8Zgviw75gaiBAqyPFjxQkolbtNiM/sF4EFRMJRUP3kJRXmBr8trHM5gYOgd8B+zYxG5sB1jrjectz138QmTat63WGmu5kItVsW2jj1jCmwOx1NvGeka/aCZfVU0BO7xHjlLnkI8Lp21PGxpj1sU9f+uL/O3oBjVzHr3ZD2GUjB5i3+GJDFNlT1zX+HbCXP/YLqEeKFgP/Veus59kDR/4nFhh0k78dw4ZEsud5/V+5iQxjSOZxFMzFzfqLwcfK33sL2dN3tibUpe2p+9FHsLz8vLCi94DIhd89vmpO4HqaK1Kqd/w2J5+W/Tkw7bKiQkMY9EcABcVtsUl7shJD2pgIybSDBd5g2mgJ7Yb63lbb7x8XzmEuCk+mrwejJq+x7c55zdu5xAvsse88GNRqzanudlON+UGdlKXyXXWLi/lIhuYTNxsw8vLcbzNBUq2lT9Yl7AZPTbx4lfqLLXx9nhDjhfUfMbsY/AZptkK2axDIy6GM/7Bw2B71m3Wq/H5mXzs7DnJQWJe1lVVbepIbVZraq205nNmWcnPjXW7cXCyorPrqJnH3M939hSXta7LhIb+NuWbQkvNJoaqUvDxL/gHNZd4RmpYQq+gG2gisUQmbTzErxyyvsHbWbPghZ48FxtxZYeZetgPB/muxLk2/Ij/FlPAWqZvqxr12anhB/UduZkH9ER2JQcrsca3jt3wdWgdvTEdnoBU+Gpi3wSbWjXsrZI8480z8+CZsa3WSnQTXm4vevl0I4/0L7eZ06qS+J1FunR7WaCtynMTH+JfdG1zLx0TX9VYd/LC/nR/2zlY+vgs7cTV8ffO3nwnZ/Ehcaw3bK0v+NIIo6bP++55MPPGIVFe7r/xnD+QS3zrbVHjZXvjsCsHDsElB3d4xrEqqmZ9+vSdym0+X3fq8Y58/O6sZydnA38im+CZwnfXAx2iOXHThz7XMQxl5XtM7H+aebpp4TCoOFTM3xZ7cBj0+njVTtIjF/j7v/97/cDBRfGc3PD75eVGDl+00q+sudHZOFhTEzV7J19vSl7jW/y9c7jx4+uPc90Kn8qlnXzf8XM+r4kBP0mcjC7bWm+r1nUlLGvh+QAtWVoZZx1RozU1eEvOXxSdrS3I3XTLWrzQAws6Ir+xNz2ol8TTUBDdL8/75Eoe0B3eF3Quy6qGvvwz7Df0FcaLGipywHLq71+H/tsPD/3AvtdVcX36J8bfc2D6/febXn/YODQqaeR5hofvP2GyrRy+xYesYUA00DOmTxwCf/r0iRzfZixF8KmRqqHUMVNVkxq188Ih38tt0Sf6hbnjiTU/pxbijE6mwSoNFLLBSLZZh8dcq4nJDahmNWqCUJSGVQmjrqZygTLARTeok509ThzWwkL+hc8LsE5YqPFqFulUIRpdKUPFI3Lp9AF8QR0+DUCKXOIr8ILQ0CFsiCKzS2/zOdjgazwjC7nCHmu973leN2pw184hUMRv1GZbkGwBK7paxmWFLtoA3q8LeSJSM0f99PldsvN7wzb709CePYJDtz28xS2QDh9bq2mL6bTTsLe+rFpeXuS26CwHcaap332SHj/+Xzxnf6/vv/9eP3z/yvhHvb2+RnxCY19FhVyLrJJtib68aFmplQC18PJpYR2aUjN5jmFiDGeTGuvRqJNiMYqc2kcckrmsl0/Ad6VlGVqnvSJOs58dGbJ3VqsrulHBGlutas4HeRFtsMD5zrQzz2dLxoc0RC7I8EfGKuMU3yVTD4ktNNHC74ZPjHf22+g41nzH5oIchJAvYBq7ljVI7J19+9qD4utKbaQObnlO1kWwaTbn3rl1Fa408uM4AoZAc5fIUWuLUlsDX4ZoOBp7oUGWomcONGvkQR0O9LgRZ2syPpFJ/bO/edF//I9N/+wPixr1f3/tegXm3oRu27KttONOZkbHlS7SrCInLevSViVtHT+yhx4cg88tA5oQHa88J698Dt85XH7k853PcKG48G1BV7ng7fi8ATsxDrEdKy4YHstRQ76t4AhHy0I8TKIjvJ3bjt58/xrTVwm3NJCMf7YV3viemop8xgEXvKLBPNDTL3lQdmxeEIRmTbaskYVPmj7F2MbnSb4vDQx3YDv3+05OCz0B2/ADOm3S/+QKTxUMA7VxSkLFzEs+s6Ib7BSzD110c/7lLetjAgx8SXueR8tCfcXsxON/euf2BIfdwb7BauMiW4/+y3+9s0/8TkyfOH8b/q+TgVRF4CcRp3wu+AnxHxHxT8GHf8Rw/4GmbMv+gK+r+epCf531N+wflYHsuRPyXeCSZPPOh7jKGrqQH/3OkM8svpayKSM8PxyQzwcZ0/kBkg+kAEvL+vJhwhJOGoLht481RxV0xgLAZf7HwMgHJ4oHcMnZH7pMDBf+a/30GZ8iH7AP2cj9HHxNFyHw4T9m/Bc9OgP2oTfjgH3ML76f69Go5CxysSXWlAYAABAASURBVGFnXcA+xfwtefuwYx/9l3z2gbd/qT8kSdWML18OAizrQfij7nxsj5LdppTt2T/fClzgGfdL4+RnQpz8JWbok5cczv5J5prnS1TqA9Z52ZbtOb545uQbt9RPSLaVceBLfaEHoi+97XQTLt6RGn/yz7aiKzAZf+XNRg6Qda7hUGLs6A4McnGpiu0Ru+C4LvQhByK0CxmVoObUtuyCrz/BYDywNWaPdcE2+XOLrsgfkIoaqmrwUCOyjto/9IX/S4iuwDseRQO4YmIo+/Dr4hnEFr2B6Y/qIsEr5QeC5fk8hz5QwjV57FA8x++3TAMwhVfI6uSzQ9Bs80ddfiTBF70TyW3gz0Qxtj/4r2dgXETo84LH/uCzjTmfJL+PIxdInOnDcHxBN8MPKL6Fx1YwEN5dy2pkHtnARbePUXDP8M5L5iYHfqcPhBawyCv4yMWvj3UaskMVPTXU6ccB4RUNMvfjCu6COPwZjZrGBPUGhXEkQkcdiHmXzFBpx3zeEZp90AAs3LkiTDcveGzLPmrGNvWSmPRZ67wkin82vOT3mYiKwzcG4WH5NfCzs6nylMi2WpUaP6JlKeCysk6iTRlkeTjE72kwkh1GERQaolDHPGxg53XInc8Sgdrw0CtMgE3ewwnatpjKFuAJOluTVYBotrlLthX/Agz13GxPul3vaBNPYh742ol9YJ+LysF/7vI76xzYILgyMcTYyXMaueAIfHb5od2q8cN+4wVOV3/KqZCzIw1Y761wK2AzgB7zMydwRL9tFf6K3r4Es+bmRzKFqrQBObihbT7jYg6cLzAjZRuclWbXXN/GGoNWcUvkeYHUyYl98B28luG3sUc8lBZxQbFUuJyYE2cg/gau8RWHYT8uy7by47styxxLh9+20dsB4VuJ6Slu7BS4psjFvwcvH/Jy4MpVZ/FiNyCabe7HZX+MDwz3z3Cxu2NrQBC2jK3YDwi8ZAlcYzwUW7ZlAzKUmvlLDjf8mrGTJ5i5BnDoiFyrVXaTJ/iUK3iG+qxDCywC9C6lDTbNQOflatRmfRUu7MdmYJCIxD5Yu9S10qDbzmhC54VRXqhhTDZ4wKaHmnuVJ/6obcZKXrIeaB8D/3aF1qrh35i+n+JoCN8BA96A+Z5Vo6lpgb/gIb9c8SH0TjDxlU7LcmNtV3TykraLuh4ciDBASpcRZDOdAG7qIKbMbad7h6k3+QIwjv5FjZdonRzPz0FeVuVvqrUq4urADmhC/NvhG2feY2dgm4vU5R4zA7c8QTLXAfbRR8dgLYx+qaZccJ1gw9KqzVzONeGBir/6rHnOXDX72Bf5bLy0so2f8bnLtspnXUYPjENDaYNx9Ed3ag8y6Ohb5KwJMzMavCiVilEDU4r41GCB4wYi607HupCncdjOPDbywjtxZSyakaJDT3SZfs4+u3XWJfyd9UteDuga4KMroKkHeZ0qGH4mQy4zNzmyTY4182LD6KF1XZDU4XN4WdPWSgv7TnyOzY062Hhm3zgY2/Glpq5jvaK7XDIQnoEO0YKPf8lpTGUOWg29xwEQ9sn9ToL29MCgluJntcp/96Losq3ojZ7kG5fVwBXgLqSjVcrLdBudAuhtq8qio28TROsscPQlrvjEMqHEUHIZ/o+4NGJxqLUWoqACwp9tQmKp+FqnDDViF/k1IC3thlykil4qN0VXwDY4y/4AEKpT10bO77wkv5+HuaHF9876dHK8c7gV/+1QLrAGPhDitLOcL6Qbz8PKQcN8mU9MyVUkHtjIAX3W1LaqNRU5K8YdO6Gz3NTG0A6vbd1eSjdOhgb0+72Th11Iqo8u21rZo9Z2E2Y4ZL7rzsv9B7WDYo3y3K8KvjDs+QxmBasdz2ZiD+zEt95WDs8+6XYDOMCOXqmUtqNviyzLM58FngdRO8lv6C8cOFU1anhVQ/cFcqiKafzeeEH9gx7E0OoFv1/ghZ/9bxDLIID4t5HMXUMdMLR1gQedoXf8FEqnWg99x2nZC4fXt9tCuKXBWuwctksNrpLtiS+X0mxPnFT08BND4/lYgVYNf0pVJZnr5M3c5ZnH1Eh8gIR3UiGzYevHrfRf/u6uv3vdiVPw4v/oCm9yt+P3YC6kCuEFe3S6GmnVIP7ww6qwMo0biu+N+MO/UxzxQUxSa6Chxw80NfpFalHGQfvrD3ccYQJv7G+s4Rv7ySN/VYxaIsFaifXlJbkbM5adkwTKDmXC90DXwBmDiQ/xu7xCAHFeJZOBIndN1Qp/LES077B1yS7Z0eDJw6OhtLcfdw414YGv1SJXA23h0uSP3b3nUPoNXzp0YiF/K89Dnq3kJ8/DPQd8HLyGasxEfqFmwtOppTuHXg/ivgNb4qOfDkYBjibftrGpo6Fom/9hosAFbwa5Ui/SQMfj7VV9ux+/M6hD0Qb6NuQ6uUUdGC50cVdyHXhw+IZLExWeimpAyNrWbX3R7182/fu//YO+A1+PoYGDAz8ZzTzsMyePmd/odCPfwjfks6936h8RfNeEOLmzd+UzTbQK4FfFJr4GHz/EszB4flCvnXxG97p0vXwnFYfAiIlUat+snec/0Pse9ITYRC1jY7e05NklnqzFslIz+PfDDz/qjm6GKg4ulxsH4Ky7qRtVCbW8Q1VMo+PQU8ZjFJesBcH0RZ+YUteiMeXOBV/icGRk/LS2h2QvavjDY6dlIVcSOKm1JhKswQE16VDaYMAF3jKIjN+BIHvfNPBwkC8EuQxfqVXT/JwlLuFQ8pP/cBQVTK3Uo/FroKPGQ//qX33CF8n418bQ2DfW98hnkY+KPnytyvrCh87gxFozVAAxeoNZVFVqi9VaCaQIAH2D/WjwuTDUd+Lmey8ERS5xFkrgRn5qPb4DENegLnb2ms76hjcyAdvpDvVzpDlO2lP30SmabeXPgcMTdNpWWaJTGiamH+/zGTp+YjD6LGvneQpo4CU6Ije6plx0k0q4wPrAXfbDYJVsv4NonjkqJb+QyI8OwGBkO7YDsCKXu+ittEknJwOjsCvYQl90msCqsU4QBoGFNzJfAzuSBwVzcVUUlGxPCCUxBpdxZxKITtSLR1TCXvrhRo6k//7f7no8Yn9VReg3+C0Dn2fAn09/m/0PnoHf1vMfcwGz8Upfz3nPLs5uPYBc+mPbk9qn4a/WMj8Y+ND5loBt2f4W+R2fD7HAO+KLwfxge7LzS/PPdB0J/ELjt6eJ6dvUkzLzfo6/0n3p31dYJiq2nmEif+Y2sBv+d5bMmQQXYKhkO+PUxgXBfwvyZeZbtD8Vb1ufrQUKsxxZygOG4iPo4woxcMze7yPFTazviD/zwPbUaB/9YQ6rcRJK1pNuXvbH15zkOTAJX7mF9nNwiRyhXYEPOX98Ua24Zeymv7DpM6/cMjnh0HVOzu6QvfweYD/goj33MJxX+CT78CFfOp/tHbHxrVgfLfYDwXj6XPLsJdtKG3yxvGB+A9WBDy0pT0189EMRqzp4Dlrny+sTsGDBR35gnAt6Zp9D9NhWAbbRe8CMq/hyDk5nu3SEN3Ci32Vsgwqk87tO0Q4fBqOPyz55P1D4SI1hKPydHzwbP8QCicWGH+COTYQYc59XNAdsQ6upx874A0InLfAbEHyWE+MJzBTgNtkmv1iN0x+Gx2XPPusxB083WOfMtuz8CIg8APMAJpFbdCdGhudlesvchZxtutRJEMjP+hhzb4jcOOehwgpvRuF75okVq7VSmm3NdaPX2QaR2viJbwPnAyfp0IkKrgs1+/AEsiZBJK6dF1oBVCD3YQ+PwgKOeBg5dU++hU0WCcznlx0+a9LplJZ+gical0X4mvs0zsXmwWbiO2yLZsNfQHrsFsAMyuCH+A50dHQlFtszT3TosK7md3kimTn6/NkO/8UbPdd49vgmVNlWEXPABiEaXfhzyMDs/SrsTT56fttOHx+Pfb6oefAyufNM4PDkNzw2ijCSHNgZx+gka04Z2ia2pmVdwLHWJ0sniSPJlGVb4tIXzSCvvIV350d3jzH4qjXu5OWcp87s49nr6L7WJ0xRH7OJ2XZQExJrtZJt4Oil+BjujKy0gT4syfZcn3HajI358ol9wuIPOREt9MF6xQ/7wNPJNtTjCk9GVx/SB1hVxQv4db4sEu2dD3xogfCfrii2YHu3YXuOjU/LfOG1CIQ6C7vxZjcvzKJj4U1YeAKiXXoYHtfUI0SttE4NdN7OvfsDPT5knqxF/xwHKWSgRy641I5datiM3cK3kONHwMyFSPgrhAwAGyTQ0dmpgR3/3zigefBGr7WmKQtdCMdOoLNmiTH0VuExa1d6buFLXSEml2UXPFb0abYBvnTkr6laydbR8CXyc8K4s94P/MpzkudqkOfOm+/EWkVdTkYp4wts8MhuPGNZkzwOhYF1XTSfF+QkzzpYeHFqO2Woow06vEd+x07k9+yD15g+/l0A85Tt8MevAy+1KrXWYnrChlzyhuZZe4ZuW7ih95ZpcCciunbWJeuxIR90cLan7sRrI3QpwfVBvkSzLRuQmUn2R4+rs16nLh14zVbEwnPKdhha+GzmGUDPntHaotZKqTM9tdCKmBLfpdK2WjXZhw07vZVcuTKWcs/h0u1lFay6DvJ0tvixk4NMs+Yr65Xxgd80ayMvvEEuOZTgGQj/I3X8eGhQL5Fr+L2xjjmkyLoG36FNILetlaoK+9YCb0MPKhU7d/RMGfKQeWQGeR7IB0/SZj4a6+0zrshmzJLwAjGfSzt1wAy50DrPe+qqyEmVFdlWJSUhcEannttpO/YDYYuOMfVZNn7j8wJE1ibP+BdfPfVYnj1UZKIjNhPzdj5fiXnlGWnVZFszNoQa+Sh8tIPrvPB/KDnZyFv02J55OvTc5/g0pdjPoQQKqftlQmwGXnNQJit/A9MmdlnBN/KY3rbsA1IzOezdWENSobTwtCqFP7BSG/OAIDjA9tQXH6ev5CMyFu1U0po5lKX24O/sbRu5sEsG4FKWooh9WZvW25qp3t7elDqK3vB01lKGleUN7sZh7dJ49rGR+MPz4FAse2wVM/hsBBiiWrbJ065gFvJvbA98jcydE6GBXx0b8e1OXQ/0Jt7wrqx3xokLdYcTsgrF1Rp9sV6b7tRw5J7B8LUqbHeN1ASQmhxEiYvKfoVC5Z+q7mNDTwcGL8IfSq4GfgSmDD6K9sbh/sZ3GhvtPnTnQL7DC1kdG4khsYU3axrf7m95wf6YNdeJPby2Jfzb+6I7h2L5m8D/9b+/6UcOdDqHFVVdy7rr9hKQ1pfMB3NqYsHz0ybhRB228Z/1TR436ojyVSfQQOJIDm3z/WybaxzfNvaegYLRNWN/ext6fd1mPpP3ZaUm8Dcxvb2+chD0NmUTz/2+K/EuHBqldghFHUXJa1zbcaCzruutZg22hhFt+NqxyNgMr4sxrumNZya+CgUPDvof922uR3plPalnlj1pw8f7+bd3hT4AP6esaOjr6ACLKiJkTCoYYxcfqoZs1o/DTsngRfz4NjRbbKTGs9/y7vp7AAAQAElEQVQYemLq6E+NHzaGCnzF6chY2jlsevCZfCcvd/we5GJg1/AxxJWMij1i1e2W72gL46aX/K3wavhQCt+dQ14eCyGq2aIfuL918rOzPg9sSbgz4/ZkOm6NuD59GvrDd0P/27/8G/1+WTjQx9P4ST1xAgrjIfHGOr++oaujC2M9xqGOfvjBcF62xQV4+nQnvjfk3qjpWRc8E8HhIjyHLMuOb7sKm8c/q95Zr115Ljq2pj44bMODDMLRkZqRLAELa01q9PKykK8bubop63HVHqLgiY8YMw5ELod9mJDQz01Zo0JlcXPx7LRSPgNv1PZtLexrtqxVIJPGZ0J0PB5doze8KTXk5a5tfxDHFjb0xMrAEgFMzDnvHb5dG4f90ROYZPxIXy7iWWY8QrtouKbAyTI/+0GrC9vLDVpTA7EQ6L/9N5/0z/+Zsb+rcxjMyqi1muD4ic7WrKnvUnj26bInbNQr2wXxSXaD1/jT0Nm0ktPoK2zhgHb2CeGHpweW4b9Rw0sOmJsk6yftGRU1YbAPLOnRAUPJzWAycCoQvsLxZW34YvySypKdG/kdB6RWApEXrSPPQjAS/D74mV1rylAuTYhM8AO7D9Yo/5qUaLbVWtOyru/yohX4+IRbzCTraEnLuy4G0XlQDh8Ru6azty3b078l8S2Za7bO76PsIZ3nkKxMvkng1vGT7rPLmeUGkJIZ+iGLbWjBCZrN7ZrT55p+dqpml/7z//73+uH7XdWaaqEPw//SwIaYov8WJHkHkOhz0Y85y8b8T81d1uvn4Jf0P/vy9XH8/mMhsR0ySlVN0F+kjTwAgKaNFO8Bgwf8a6Av2mANfg6+YP/J1C75Z+AnAhfCPHJ8QORD4qcA7eL7ov9aTD+H+0L8Y/o1++9Ucjj/K5hiEQPM32n/YwzYr/QlXJ4ndL77zP8C6eov2rd6l/UMX+OzJdsT9IvtWGPY4ZdMmi9/RbOjp+bmb1udOt3Ztvmuz4fgQAaYzlswAZLxUTRn7eiPa9AB4VWeS3bxscvoQ6mu2olsAOZ5Gf5nkPhyM58zNrzU7eSSzIf8BDdNJ8BEtehtgpLe/RLN+BhgOK+MJ9iyPXHPt8u/C/fl/MKnt635hz7zgA0GyDhgf8yv5z74a3z1wV2AhGzuACmcaGYTJ1l6gqQocOEufVevL9qF/1YvJYfHl96IspLpxALKkMqW7cstXS31co3t8MCMLrZFOYR8GwEGBXVAauMDWO2seDg/A9uyP+DZ72dGG56yMCl5Vg/lhn5p+jrjgIfpvBzeOZJsa/5xfIY/Tot+IA8wlA3HKWMzFnDyh/5zMGsIPfH9nc+McAoL85lgNi9fNugnPzwhRMfR4xePhMjjM6QGvgXhsy37iC96dD5TwR2Q58mSwqfZEKE3IBnZgYGAzhb6BSdKhi+QefrAMZbCq6c2yMnTFPrhn991xPaRgIHt+RKaPuOAxR9Ltk845GdOEUtNBg4z0NinBpveSP5EmzkEzzB8gQFd8AU64wsyDxzzrAEVi2LMTNssF1rGUXPgQapmHJdvRw8TpGscaTD4D1Ktis5BPPXYij4gP/QHPQz6srcjF8oH4KGyhyeubfQ5ptMBVmI5aiNrz4984r1iHE9jCV5guMm18JzWBKs0yKE7owGNvDn7c/iA0ATPxIEvcGY+zrBFu+Igysw0/yvvjGzuXDAb/ncIHhwoBWzL/oCpZ86RDcc5dqYnfNg8EJ/N4Q8WE+negTCJeSj9BWE1C89H1/tne/I2qK+uWDyhH2qic/JHsD5wRd4OOPg7/HlJsfOjq7MXhd3kbho3OUd0+oBtRPFLMn+K+lGSIrKAsfe4UOCGQfhTE6mHsEXG5g4vxSBhq/NyTjhwyRoZWBQ7sQm3bKsAnS28UTEIPPtUzz6PrpDnPMRMTrDRAvTwQwtPILHuyIYt8xlLHAXR4QsM+iLOcqmqAQX147Ktlh+L4TnBPng6SY0NVMy6HQlIyaclAdgy/cpLZLspL8w2foDjpoxOeZ25ZnnoyaQlNdLmMeed+7A1rAmoph+AZPRxV9JCehVgeZEQzPGh1BGMT8bfABTZKGMw8k/S1abuaYUevflehe0GS9iKeNM78vjr0yaK0YBfxDeAwzbyfcj2BBh4kbKrQwxs9DuB7wjsGkrus4eMMLaSsZU85aXXygupAj9Yu8jOPDMG9dkV3kLO1rtNFkIHzhNnW1fLWgeqLC6RKIALJzbeDsWngZ8S1smdALtU6IhOOGVb8Sl6Au9jiMVeVuSoxX/ylfHUpUIOBmKPDCN1oQf9GznDfEyBIy/GK6AadqtgtZZl1Wc1iE/CD0O3m0zRGJzlKZwQOnvoAHZefKX3E1/mg90bcZn1N2teTYwt1Ki4GZ3h68In/E5tQdVSiwrBEhwGA4zRtfWuNHMLrZCr6GUz6xw4iOiKcWztvFTMc5l8t0ZsMY6+rB3i/zd7/8ItSY5daWJ7H5i5R2Sx2Vzq0WuWZtS9JM3//0vSGqnVPTPNZrMy4153M2C+DXO74fHMyKoiiywSYccAHJw3DmDmhoxI2UgAomdZmkw7gBolDZblogW+cW4iilZht2EfaO6KnkD0BgY+BDpCnucsuAO6+uMjfnJgMDeRP9Cdj2bC58Y8OP632GQ17LZLV77ctuC9SMJzeDuTSiVX+tg0AGK0sx8OBqcNWAqDZC5ipbPgF6SsH3gYtKMPEIRAxgTvIKadidnYU/JxMDBQOrrh3edH/o6ujQ+7Nz7S3/iQfZ8HOshCZmG/bG37huYjZpirQH47afQDn3kr60Gu1ixr0cBH1AuVqsxTSVxCJDX0NPBe+ScbjxgPeAbjfoOCJh/WdyY2fsTegf+ZOxcymuRCCsrsj3wD28YD1/iAuzQIJXVwiW/Bc2FesnZi4MDIxI0tW6/E4eXlRnzYiYhVxjYc2YGMyyW3hehKaFTLh0thgyQztlTT0hYdB0GljuCdQ7nOPHT86H1I2Uuxcfoh+kpJPAf0Yn4GdmzKvMSeqRuy2NLIpUkN/wCEJRv7E5xByy7qmjJQTUzNnKwSNqZv6oaMgTwlr2wN/LQ8P3YvxCsyO8TRG9k7eZm+4LWbJEvAQEgg8cz74k6uDPjSn/TMleC5XN6xfuLTHa6aUNgQQIQa8Ypeu+H/zrPwpsjFNNTEUGldV7XWZj3weWefMPtTI98S6zE6Ojp+M28IXdrh82Buoyd7xRjjkCtzYLIqdpIKckk7+1BybSB7WRdd3l11uQYuCn/WB9PHaDF9Q40/C8w7sc97TOZXlNhpF3ZIicXOmsqh3TJ9vKCrZGwb0IgczjOvy/g9kIsA3B3sNXcOAHfWZok/0LbJX2pNWtamxoHDSl34b9gyT/kPSGxrIFetkCrRVUp8f7m/6pUTNaYI+4Y+kOs38vLGAWP+37s5BJvAQdaH2wf27cH63yfPBw6278zvjrBOziYWmnY1dGABsd0ii8OwHKje0BP6gIjTesV3bMr/g9KsmXZp2DmUfx676CvzxNoYHADv96t+fln1v/3+xoGw1G0xJeylVv453Z/er/rp/aI8Q4wzA7uYfmEC8wj9KA6NkM2avZG7mdcPH24cGL7qw4dXJVZ2ZK26XJDD/jTIpY7+G/P1+rrP9bfRVy26XheJeVHmPBMg6UJuXK/vZcZta+6Jwa+lK2PrclH8vvGMvROXF06zNw4uL/j9PrmVfx48+4BhUudGw004pfh7eX9BpngSG79QbhPnwq9dO/LowiO5JFKD/epODnXt5M6GzzsTlHhIHfwGr5Qb4dLgYBMuKb+jEHBZLypyptBvIPtkXNej2JI91PA9UNXUmLMqYS43xhAm0xSlkJVY3nmuJO8yN8KYjXnaWC83DlzVLcnKermuq66XVSsyWyEE2vBlXb38wpz9srEnSL+8dP38y64X5mfrVubq97//oJ///kVjQ1rCRB4ZGHGA/l//9aL//v8q/T//H6v+u79+r8v8m7hWvf+9lqyfZdXA8BsH1vtG/DA2/tOUsE9nMcLUZwwW/CsNRgZ23QWadpEdLW6qWcILiffoRup4+kOXvJwEMFzfQ9+EPGm9LFqxZSUnErfeuwagPHCAbe4Dmno2DsW3+8CyRSZvs742cizkUJDbQ7fb0A4u6/AVelIBa3fZmnYtblqrycS6ylqZV0yajwMSToM16L5I2MuU4eOgbfgHEM+NfPKyi9wSOoUsaVkYI36KEElwoLekzAdgGyRMxMWst6rS9boq6kXBamVfv3GwnnWzsX4zD8vlqkAtxBdn9g9DAv79fxj6m7+RLusQqrW0ElMplZTfLrLVNY49IfKDp9+xpcu6I/+Vve+OzMS8U48+NMDzWoM8TVgvpQvr9vKu6QpUQ79JOKTjggJKAR33mW56i4QeuUSo8bEBUmjRwLiIHS14pu7oFR1GDJSNhUPZ44q+gdRFY0kcQhoI3o180QTSRQUnWtWoDQ0s4DRB0QMOtnmhZtZZb4GOAzv+J59oKvqEHOHLAOxSEWdRBnICR9w6+oEgGMsVeQGB45LtAxDqAP32JOvgyf2AwbgI2HD6RgzxoBlZUvo6SlFB06lC25mXox5pxXQA+lMeC3QnMIdtNZfZf/5PL9r2RZ28Dz7/kU7EIvJf9kVcCbW+AP0ll9Ppv2Qf/0F9Y2f4pvzvjX2T6TcO/GPo+I0m/Ysj/+1zkI33q2HKevzqwDPy0DdJj+bz4A+0x3zAfNMGJOTBE6D53SvPmcAzkXngnf3oCPyh/ZPvR+r+Iwb/iqCICPwKmaLrGX6dnkf1jwiGJvE64dtyPW3I9Ae+TfeHjdiW7TdmzFL0nHadtUISeKP8fmO+dPJiFir7NzCG4QeB7NbUw1vdAE62mZdxAsRJQ/Pp+mjP9BfaQeNroG84bpcMaBbLPmEi3m528PXW/1YDMmR8fXSOIWLW1qSLrbwe6/Ny0px43Jr5c/aTy2c7tfHBtuyAqDXLIJ4D5gkzIyaacc/GxJ/jj3mWLNuYRdTPsac6PwpOvthx9vVUbPjp29S5qLmCmWCDpJUrslDGC70niGJbuDTtSA1KocOiNCekPxvcbOif6qJPd16kxeRNZ1KB8BTqid/5MLHzAysQXyRhDkQPnyEK6xvYSCmrANua5aSlE9TbGGIQBlYK3n7QCyxjzz6AmshpA/LSD7Wdu/SGf4yFN7jU9kETW7OWwvsMGbYfNHPA2OPZer49RGvKwb6jTuOgiq7MgQ0vlx5gp3HQCKRNbIUYcioy5482xHT6oBFLJ40n6BAdgIbHsGeMix/f+bh0IF2l4FEz5cSmiClbxZgoro/22FZVE9Yccpjv6BH4QyJDjyv4wZqZNbbG9kJmIO0+cUNGvn3YYdoPdtkGipU21E85YQwBdXCDGjLoBFgpVuJ18OBULmBMObmH5hkQIRsudBdgO+49kzCu+eFj4QtE7Idi+t+Jc2w4IUxHznjyuDTrRh3e0PX4raMUeNuzE9syjqHT3hiRoYmDwhHG17qPXgAAEABJREFU4KSjf1zh9YzPxlecjY+Cpz8Z7+mk8YDIC6TbE9OncYs/ljJeGLZwSLC0pgbUjMsxpkcJa2yb/tBJezA2+aetdN4uI9dYj1fQcp/tDMcfm/GqdPmhvqsT16rGBzM+GK4rsV/V4dv4cNuJ38YHxuiDbfI836YNIIwNgcjpfSemvIfAGz7Jx5XqISR7V+RGjz0HoMFm4oTqcMhOf7zZ2LFzAAhXim0VfkTHiC5JSFJK7ArYB8YZob1j27ZhG0q4QnoAxLbxfeGjRT5EKRxKiY7Mz/FRZhBLiLkyFvujP+0T0rfRCAgpA59gwuxB7/BJFPtBQx2agUG2M5IpU/aL6A60VtNXTwnc8duG9HHZVqs27W/kkGcOFR/ZVuZ1gQuRb/IlyOccg1Joa9JLc0BHsY3MUuQpBWKu6Ue6AUgeLE73o8wMgMm8fB6j+BmY84nA2eY5Bvm8Qp/1Ff/zETexX9oy94AcqN75sNyZbx0qJ8+Yd8n2hE7MM9eiTPnkTWyhO8dtpzll5jAj9FWlMkA9R7lFz5x35EVOILm7Yy+mz1jMjOBL2eALWcamYG7TJnC2P9EZGQGwE1+tZn3ImVyz36ppYT2e4/3hg7FRslLCg/hpdzBjfigej1HNubMd0gkXDmkvyJyyxpg4MuNRCz7LPoAGF22JHEoercpctNYUuxp2M6QcVHaeTWl3ZCYGe/bG2Ju4pQ4wNugf9F2hOeyAM6YACx9ijX+2dYwNrdkb12X6cr1eyOmrqmqOy+Edcx6yxtZl5eP/qonXUeyavBf8znh8sD31529YZv5f8zdTOWiLznBFfkSnLdGCXpQxfaARXKpHHRl3DugmP34EnSokNvw0Br6LgeSYsSlxCN+Ng0BhfMhsT1/u7L33+TdW4QC3LOv0eyEOAxtW6vVyUSSnH0BExChqsrduzIEoRteK7wtxtD3jtrGnb8xZ6ht67hyoZ72E1raCjw2p49P0BbxlJErRFz96t/asBT4L58AuOVHsJSEavSuHlrfpn5nHhg+rrpfAZfJFtiix74I/d+x6eeHDMbVwqFUxelyhzTPphr0MzZy/XpquHA4uxON6ucx5FiX2YWREhFSRH5rwRkZho4FGLq/rReG9cogYOuNj4vHKoe1gn0k/dLaRfFy2Va1xUHIh397JbvhjkQJAcXi4SP0iCR5oRalqqirZ1kbsb+TbGd9pJHiLP6kB0c5ais3Jz0ByJnORd4VqTfExvkZu4EIMVuY5cbzdOcRjrxwcbgXUm37m0PRv/+tdnFsj/Yo9DSjZViMeC+tvyiffNvJn49Arcd+Z40DWeeo9Bxr4sDNPO3TxJbYmJxLDip/IQ6w+LcbkoTs2xZ8bMY6t0ZGDq3ccROf/E3zNP6XM+58s9hdho7TQ33l238inOzrF3hoZv//7D7wjZJ+4yBxCrPhg16HWj4q6Yg/AsBqx2/GJpSSGsIeYcCgYaoYUW67zn+++cGCVQ4xs8GLtDFU1/fTTT1MGzsCS/YeKyzbjJt80ZVSzjE7b8Ip5l3J4faytXVWFXwvQZts2/u6iAkopkMg0A4N11vv26HdskN6Rt+9/ukCvCahTeHL6GB/vzFEnVoPDRyh07A87h74v2NQVmRM4PNekE/HETg7yNuY/MvIMlAr5xT0t6a84uPu//9+kv/mrrlVW7X+D3qZWQCtsTNyQ1Yfyx+6M0yfoOZC8cygp9FWVWivGzP6wELfrhOTylf1+YcIak7Iw/+vaoFmhLSn+AAV/ci7zvqwm9oYGuDZtM19uh59D1LuyXkRhe+Iu+rMSw3TSNnQdmBgN7N/J92kzOZI8P0YOWlvY8wBrtpPftxk/sS/gfWIb/1t4yCFLjcP5Ij+KCdvJxR0dsS3+hCr2rfgb+emfcNjTdSd+8W9ppVaFXuN3E6ESJitrKk4RbnKqE4t94jqD0RN57y6LFm261M/6n/5f1k/EDHOU/4isICjkthbZHyG8iQHDzLqUZ35wA8QJyghzK7JljuFMxkSJPxNQgHjsluJnuTKK/alpPq7QxibTT9vItk1P+NTFTzHWT2knhh09eY6d7ek/lK2KdVwKW3Gb3BhEUymh39hTOrEJjyBI3ILLWNZM6AIuZ1i206We1bwFFUgH8VKEpAMkDh37ooIufA/+yKMZHSE/aMZbXJ9l2J7mRdZAVuQ8QzUEcQUXWYGTf9oNv21VNZ0lsiI0azxw55lxI88DG+2N/WPSwDBiJPV52YeygaJA1mTM+l//l5vY2iFDDzQZsxvZAOpf4mWyYcIPOw/DD9P+cyc8kujP5sUMdWywbCAL8gGD1foMfzYb/1XxP4sIZKOb8FneTByb5LMT6X7Em6EA1Xeug0c8HDT39bN/1nkYByp5/AAVDw0Ious7ot+GQneC7bkm3gZ/Q8M+eG1/k+vUg3mHP2fcQMyxt/7DX/oRZnw667Rtf2Kn/f3+lI2OyPhRsD1J61HPzndu0ZHh7B9SeAOaJSICs/N0sy37I0TXMzyR/kHN5MZkjA4ap400SRN/FcyD+yNYKeGLXycE98fClMmc5AXItua81qMWdeDR/1zXMy1kvM/MTf2NzIb/GR5ywnfSn75MO8iz9DM+4cE7x7AxdRIWtOySA8iMwoyNvChhAlpl8BkPSspa7GGdYIOZ8JDhT2v9xoJpU+7HOroOiCgj/6hzf6wp7DzpD+xxjw8HSHmpIyRTdk+DCB9UP3jPDzW1mV/PHAPFgeAiNzCijMDYlu3JU9QtL7fSxBk/LGEPxlNryq+0JGgzpqdy6jhRz/20sy6qHNYpM7gTpk1M3gDCP7A59KlPMPac/IgJmQZx6g9fEi7bE29btmd73minV63kKhUQfPht8oWOVWq1TL4KDhtsgytVeeJjy7RLR3lE5uhwh5z7EbPQIkKGNzamn8HUHbs3Pu50bE/fjvyMhldTl22dZTa5DeJz8kCkaRfyJx5l0x7q+REL2oKHa4qJ3dHJsFpr4PAbhvTpKPKicTwQdilxCoiSvomRUqCJvDQD0WFbdmQO5uXwAxP40NFDAtQDoBNQD1qI4lN+GGU+Mo8MUw1Fx2A8+EAnbp2Y2fBDRJU7dF3Bo2BetunDzw/W8E0kN0cnMoIb+BDfIJVtRmMzPFO+VMbe4InRHOQ2xtEZWJchIy/1jp7Y35Hd4Reyp470aVuG++NlW+ENpuPfBPhs8I4dALyxYVkXOlzICT0kss0cHvMjSmdsICdAN+pl/gzwsSeQtu0Mz9jkw8bOB5GMJV9Qz1jB5TcAodhpGvEccXiOLfRxnR/8y7SD7tSJycKMKT/6ApFftmxDFqDisgd0x7zNWCE8owGG55W2bXilAuMooM51yNabjOCiJ3hZgk2uxKgpxcEhBDUKxK58ZEl78CHF9sRTwZv2oA+gc8QpPLfNmFTliPwqDAI1cjtHId35grKz3sN3AIYwvoG752Bg5k8Yhc4DUAWF8Y+PSsiz/aa3Y9PGxxRRPuoa2GYZnLGv8VHvjGtobMs2o8jHlzFbUjB2adIid+Khs/JH88PW7bYptnaSZCRWPGeskuFz2m5ylcrwgEs+RWf2GTs4K3ywa3A71kpXaPb4YQkyfMW2ccT8yGm9lcEctIYOYIQG6Bw2Qw3NISD24YIGhyazHV2hGX1+vCpstKFVAPsVMHf8R97OPAz8C4R/Z31MQEY4RInujpLQIHbabC9yYoCkQQDDc84PLApv8BsfenIghpdBS9jS2IupsG8gq6vKcpVSosc2uNjXodmVA4IRxTroGEbc0CxRAl4T9FaCHsy5aIwTiFFyku6kS73h/05OBvqM3bF3z7iFypIxLWu3VdPOx2vjN9hpe/gClpUSXWcdfOQEgov8xMk2HycXFTGUIlxqxKSqyfQLfOp4mA+PkZnczoFSPkpXK9zCOxzImCi2uYvc3edYOoXhVSVTD+ZYyB4yQ10b89LzAXkIzPGhk6CqmIvO2jX0tpHXiT9E8LpqjsevrOExgpeStwiZeoMb8OqpjDl3Y/psW4lDeMaAH0g/9qS/LKuWtqrckIBdfGyPvo01E53LPHRc1ZZFnvaEDlIuY3sgcugqNnV0d/zMuome+/nxUUcZ6Dc5f22L1oqsISIWVo3kA/ypm8HaySiFZ4CfHcQMGra1ICM6QGm9rJqxx8aGraHJ4clA3yA+YRe18dO2WquD3ocenYUQMazwR/ZgHc7Dly7ssMoLvA1YtEQP+HzE35lDURo2FTZIJu77pFnaSq/plcPCqqbK+NAskWH60TVjRwx21sdhtxS7Y3+rhYOBi07e1xc+zrKvdw6SOvHe9rsKw9+/f6+FfVm0BzqSfS5PXKtC4BAuIdcaEGQfjSF2qWcPgu8gG3M8YwVu4zD7xqEtLOCljXWMeGVtiPH28OsYH6BK5s/0z8jGkR2eDgi83SSBJ36kmgqaCA7NQk42YgYLNgmAiLjE3rke0bcT79Dm8DAH1GLGWiut+O4ysX5R8nfKlRScrUOWKqrkKgnaoY+lbFA16aLvQl5dr++I36JqDT5sUYrVatG6LlpYI+ELve3Ji7nUkuiL0uAVNuZCKToa4+YD+12viSsMkWEbHZOSG5axVhIzCzxykiPiefjhl7v+y/9203ZrWtqFkZAPZW7Tid+mEb0dpRs5taFj5aBxXa+MZNSymxwo5DN5ycPTD3HYJQ4rh7EjsTLxAkYvZW5ePtymHNscYL7TlUN8VIGDizCx5enG+s+/HDAPlzEOUm0M7OwzkTH4zdf3hh/Szz+/6saB2/vLe10yj56iFHswTaGXSsaGjPQ+lLG0JeO7tROvLX/5FP0La3H+8+qMaTRd1vdyNZUdDGC1WiSV7EVVFpcOPTqKRR9h04Chl5dXvQJ5xm4kbmywIXo4blsNvZmznWeXHiXsIWnoX1b01dDlYl04JL++W0S6Y0PX0szsSlTzXzQye5ZkNWSaupDPJVdJ9NflQuwXDrNXvf/pquu7VQ1mlyiD58kg3l2xpeOG3VTVJONXplXiwHDT//B//iu9b6X7f/tl2uCyosLQZ4+I/fnXSGLvchkqE+8u5EJH+6C1QkfKaG1NoKcfogQ/eB8Y8Qc+3BeWqPgTJqZSiU8fY/IJ+2DTzn6xs88J4ycPQgtlVZ72QR522qWUDp3QEXxHaN79NvJtQ05nr5z5Qi6YI9NyqZDHA1ceUrPEea6WkriQ25X95c7e19kbo/dySXybGoQTmrRyYD3QtZHrkT/QH1pCEJOQAw17WqRmLLXRbbTYVvhYnopP69qoJcRNvh5/ZNmlFMyU4dtyuMc78+31zsH9XX993fQ//fu/0r95L5Feyv9S2cT7zgFzn3kIV5WyP4oSOxPryKOrKJt99A3m5wDPoXnDoKFQD2HyJzDHuXVoqBgrISYiaQdzQFskTECXD4SOfOkQ7wSACvyAtyvxtC07NJ0pAiC4s+ZCe8RRjB8whp6KP7ZpHmM0uNKOvkBiEDiFoOqNL3RvnQyACC3VjDou48kAABAASURBVALpMNlCkxwqZKedtXLYdxgUtG1oAZwv2qFLPeONwEPumD6PTg0raAVCO/A7NAjJBTjoCfbHtmi2Viog9HMOH0I+IXNN3vNmw0inM3+dnGFr1n/5LxvPJWIvnhXs0QN8fN7JpU+5YfyXdB2h+pfk8Z/KV7J6Lp3UfwqZn83E7EY2MNuf6cgOb3a2wGdD/3jdrxl2av/e2Enzx9bf0/G9sT9W718oP6l2ePbrsWP/1AlvbAfzF3feHzThi5HvIcjtx3A2/zQfe3+avwnCF/hhpjgU+AbD0OMPQk/bTtLHs+fs/rY6OgNPXNH01P2LbuYlwrZS6xsl4Qn0zAFpmrz6BukbOnMUeEOcDQR9FX+OP9fQPnf/qbbNy9CEsgx8aueBO/B+DJ31o/udKrEKfIfkm0PhO+FrRP4BM6ZfLhmIrN77fJEeI3vFtyeIZTpfPkcayRvgcaWa5kRmYHa4hXbjo0znLTFwSrfM6McrIgvjAxP73AYRvozZn/IVPiytaVka+V6yTXtRcLbh/PR6xsS2T0c1+UMTfSfE/js/4k7Y8sMRSNxCq89LkCcQmY0fMbfbnR/cGz9cd2IYyQeTy286i3Ze1OPLyq/NalZwC+3L2vhQ0fihVvjX1HiZz5h+pZwh2Pmhuz1+JIVvXS9TTvCJQwDDpi2fi4yMzM9pdfonzcRzm/wnMrX1iSzb8wecKI35ossPvgFuEKGh40dP8s/T59gY0CyWq6CjY+Bx2UZHPXqIgyJzMj+yzHzrYIK3EMrlN9qzgenQRH+fNtCZQ3XKpkbJxFk+6rJsQ0pEcgFz4LwhdMzRY8DQZ+it1sHPPej0Zv1FDMHaRz6v66rAsiwqYsFQpguI3YkbfvJDLXoROLWHJlDIaK3gXybY2I6NehTbj5aUZmTE8o0c31i7J2nqxHdLHgFpo1VvJQRvHUboT1kRBt6OXvCxM2OPmiG1alrI8fXSFFjmem74Z2ECH0PE+hna+ZAHKzEQtppxTejIml9rREGfbTVkJF62mdvOR68dGZtSIoMgpTmhs/dtKEruBG8bHYWO0lls0wxEJ/JY1yDmFXkuxtC9JW58HMo/MXnjI+4tH2SA+/02Pz539tvQI2XyPt+QgM7cwU591FwDuQeP57htFfrs0lEfeJ0FYq4Zm6/lVchsp5pxufPhKB8oDujwDeQ2oBR7O/ENeZ+2H+ORO4hbZyy+VBXzWErMqx3tViXzR49im/EiDxvzvPKhE7hc6B/53Qp6Sx3jN2LYWpMNAv+V8mgyTC7syoc8jJ12hragjQ8jBNDHth0bw562mNyBvZE/aOfDzA3ft3O/gO8cZxgJQnab9l0vixa+oqEiKiPqGAcBmzqxufFRcupHR2wI9OiHADJ8CUtXcBv5c4f+9vRsiIyBnMjo2CR1zOjQ4yv0G1+xE5ctuYqO+Ju1EiB0U75tBV/laWfkLOsR3+whE+Y+YuZ+KLpiZxWxlyZPcCfEpo79iSEVOqzEOnKu1+v8wJ/6clkVyJhtYYTy9dTMYWVtTxuyf2EXtm/ZQyJQFIRHT+ygJz/+pH0C5qHXWtkjrtdV1bAXPbYnycl71hOZG7JNLGwrOu6szztrcQOyZzSer+u6zHeG2L4Qm8be0Xj+wnIEBDmFAcYumm9XYrRNecfzfZ0+Yhu00ZWxk2Vgw87c5p+hfGXe78AgDgNc7FvIrQVbotMuybmyDi3b+F7sXzcOh175AH2be0n039hjoueOPzvP+VY183XKoq0UYnBnPd3RuSXu5NYZpzv594qMyMn4nXZnvKqp4K9GHcAG27pcL8z5quvjb9E1xmTJoQUSg8t6UbWmo1jXy1X2Ef/Y2MdGnnWye4eEmo/wc17Ia7uIuRQ7pl3YHNuytm7EOvMTKOgS4/BNOg5SX15e9OHDB9nGzquuj/zM36QLxDYUchn9Y+Z+4pJD2NfXjbgG7sQYuL0qY4McTRxgmnbZ4ZV2bAnfnfhtrM3YklhUtSk79MbG6FzXRQtzW+RAVcngl3VVnhE7cxZgoStjqQkn80380mDu+tseYuZ2AVblP4YYEGfOsi+EBiR5zPiyoo96XdSSy9WUdSj0u6Gfw4nLZVGgYVdsL8aEvuToxtfenWdtfEicU/9MXH8hvhu5gaGsw4uSAzv9l/m3rIkZc/AKDWYphwyvHES8zmdf5zdGoR6bLiu+WUZfYhv7B5mQg4CVtd2wL3mdQ5aX1xfm5JUDwBtrd8fvpsYhyxj7jN3kZf3ExsR4J39u9xfoX/T68kE///KLfgFemSMskFlj1xyIASv+YwUuO+7NOdv5kD0PUciFFw7Tk1sYrWL/ulwb+WQO1Kz8Pw/JADms5Idm2bFNmnQc3l2QX/gyEgzG4yuVqgRfV+FHIxYXDuff/+4n/UR9uV61k0vxPXVH9pBk/uyPORmjsNUTJITx4922RLsDv/9l6P/z//69fv/Lhq4jF/fk2JA25L3wW+bGHrChR8h9/9NFf/W7Nn278CyuarL9gGKuGnLQyYeqga7RESSKBc1cEnhIR1I1c+9AanMw+iJX0T/oklIvrKsP5Ev8i6Q7+TFoXIhF5qS1kIOQVV4kef5hW5aND7GdtRc7krd3+onNhl+4qazZgi7rQ3zXjfpBjsTfO8/6mB850aDQQcyllJ3B8N/ZczJeLmwQz0mx9475Hpqwdegif2ffUr4hi9915HBkJA9X1rZt5mjXLx9+VidfC0Myn9nHsr4IGuNS7Brwr8kxciandOakbnCy2cHvBCfzdiN4gTu6YydobCslblfy7coh/vW60r9MfOyfNIT/gtzL9aJlyfh1/pa8oK+xN9hWJz63rNWXwd4X2DV60zsOov/9//Be/+7/gJCHf5Aj30xocAM3rMSiLZKxWRykhpfHCHPRFV8Dr+Rv7McNkUoijTUwsLN/RH/mcfqG4ZDCO3Tn4D9jKFMK5MgT+Ds2D3LT7EHrAayd5K8df6BGTrXS6F2D/fOYp6EcWOefJV5Yfyv7oO05PjJHbWhlD7pcV3xCBt5NnbvQO5j/oYWYresKDwogac3I1LSlWmrNPmLh3jULpJGTdvChSxu0zJ+0A4O5FQR2k126k9PBvwEMG7l5xEQqcmppTUsrOTxq7LNDZiFs5N3/5f/I4e+/EXT3+R8OnDZ0GjcmKHn+JgsZDVmtkPVQaFumDTl3IafYg62FuEEql+g3JZaiEGrmRcSGDtfOZG+8dwzaiqSjobPEXZayNuiG+kSPh7LCjrDEvmlXKxUL1bZMnfmsJtkiH4VS4OmKmGPMjHvaFPuixrIa8iJnkBuDuVcK9oWPKj34hlyzOfmPlsAbnxuwqFVBYyTGBOgtFfZVkXswTHkoLlu2J2/GbPrQWHrD257jtifOpq4DRImsjf0uMU1cxP5mD0a+dhmkDzklWXrIPurThqomGwLGBwr6jEdmAzBIJXbW/+8//r3+9u9+0cbiZbqIR/CD+oBDQuj/wiHx/gT+Efz9w1V8Kzn+cIlfckbH9+BLjiyVL+FrdD+CS5Za9pHI5K+ykU6g46cF9FEa9rJ4Dhs+Yv8sLV6qNJ+GLKEvav/Dm/Tn1v8P7GHeSb4H7Gf6Hpzm2Zb96aaXDdM+8CddanOzDT1zSvvz69T3OZ6slEGaRoDm2xVdgc5rRWrbKqhty7Y+LXmYBj5iwxOQoH3OMx3lXCdz3fBk/tjHZwzm2aAJaQM6ZRzsn9yjh8cC9NyRFZmfENAJbgJCQw9K6c8a/1MHTjt+uCYWNj7CjHb1yI8NqQHQX71sy/4SPie2iTogWZqgf/ASH6IkcUo7UNgasGOHlHZonsH2F/iENjkUGVMeLyd5mUhbFNtyfQRQ88r4MwT53M/cfQLE+hyftMxBas39xmy9D5hIyfYPgR7lWfYD9UVlI1Oe+Pg0G1+5RdZEExw/6Gf/cbM9W3bqerM9vQxMNA2blz6eOWMCZJF3EjF+4MnKGRtmATrQ8wpvIDQTwS1yIdUxP6E/eRHM+B972db8kxrb/RU4dQwMOcDYY9aqqePjYYuNJJ/UUse3gBjmmgMFTYBK5k9HZudH7oA2L7NyKAOSeTke5MoYQxP0ZWEk4hkX9YPP0AEFv21FH4Oahb5t2Z7d3GJD6oBtGb7QT53onu3cgOA6eTw1GVpAZZ2AucoP9sicgFC3Op4vtDM+5ntKg4X3FfZQg4+YgOiknvKDB3Klf0LGg9vzIy8/BoAcXMUu2+J6QNoV0gcQLdZ6+A6ajGcOh4KLvfFvMBcDvw2XbWQBtIObgP/RFR6GiT1yoQ9/EYsqdGJsaGE7+ENI58RJ1j5t2ckT+C0NaAZ1F/GSlB8ZgeA+AgToOPtdY6ZMnu+OXYkFH/HyXWZAxKgU+odPsTF7FOIf15h1x5YBTWyaiMetsGlCWQYe6LcKy2lzR/cY1IAMrYuqGMMvxtKYei0ZOVNfbJdnP7y21aFFis4ScWkn1qkDkdOx98TZ4duRBicMhXwq5qUr/qJCkNDHlsNd5hv6ECEQC97G6dJ+yGO88Su/NeaD2HQ+1Ox8/YruTh9tyOQOXfhOAKPQpB+/BrS204U+Ngn9Qzu+dia4k8cDGQ8SQc641MENOh3P9uwR1F38QRTLRiK8TLEy72//rBnj8yI+mJsm/pQK4Y4F3NwtwwhWAZt7oKjx1bZCn5yqgpYxUUBr9mkfNtPgMsa0fP2i7vi045NUMpB6TD+IyiP2dBVcaAf+DRBTruGpUuId0CzmbvX4A4TWtgq79Ci26cNLPaY8YgRteERJ3bGL5tRrl6qWCSIOqCfemza+xJxQVVoXvuhJEz8g2pmnjty0A2mfOMlC/QRRWmHPGxjM4yIGc17yako72Mn38CdzHhyGqlpRDRk53YO5DBx5ETqmMeaD2GVG+Z6HzU0Lso5c7XysGNP+5G1827E/Ng8VHDVzcMcg21NXfJrw8DW2FIcGTC300gAxbXFXB+ZXNWSty0VVDYLBXEmxb2Bg4pQPNHu/qzMHY8AHCDB8DZ4yfLT1VMb8INUnhtDLLpUXLe2i1ppGkFgz7eF2yJZsq/A/tgToyiUJfeMBRT+Qfmej3Dk06cjbWduIQoYAKyX9QNrBtFboL2zRQWOrpr6nGvscqIeiJnkpVZOqPPlFib58dL7zgdD2lFcFD2O2uYuYEa/MD77GB4HuzGG1QpbkkIOzj/kb0NlBSAOfJoDLeg1f+KMiwCbAB9a7dvJe6pqyqGebfMt4R/dOjPKBtbWGQpEzXYO5jMzIpwfXUJ77idWwNTAhsBPzbAcD4UfeDdlNnVijUR26zlx3DkRj38DmDo/IreRF/FHKkEYEirwdYIFCzxyinQ+5kT9lgFyId2vW9BOe5D5hk11CpRr7VTFoWy7AB5QZd4OmCS3asDPmtCot7Ac5RMi+gErBouJ2+Ai1JRBASQ2AJ7504juBNZU538m37K3iY7u8oWeHsauzx1dZOi76UtpyUy0r+i/MVdfGM94q+tmfPHMkcRuWVcwlAAAQAElEQVRIIkzEaaiqJmviYWRWNRW4Hd6Nj+pF3y5J1mASOjCIb+8i0MSYBpcKXtsPHYxxVYVP4ADikxjlADZ+5aN6J2fEhmGXjJ2xDUolFsLGnYS4Y8NGXOhqYHQH12n4IRtGtVZKiV+d2NkWIiMC3xmzicWdw05iiP1z7mAYo0+ZrRbZFm6J4dnmpkJHIH+DM3tYxhuHHsM7dMiS1ScM3ba7RAyQKMMXWwZ2BmSrkkfCDg5Mb7dd8a2TzzkIaoxvr107IvYNmTt0vJvtwEDGtj3+Iwb2xiEOKMiHHM5IA/sHhy07vt207Rt6JNvIp43rcvqiv0PdgV3RWc2yh969u9APPTowoGsDL13WZca1mtRom3UigrM4BzqRByU5cn+NL1bP32pNHOMnPEb3BHTEB6zQnDf6yypV25HfgaH4YtaxsM6SjnySLtdFl3erqiGM2BbrykCjP9hXXjlEn7KZmKomq4iHtZNXA1sHgggfuC5uMrqNnmbL0Pex6ue79B//89/r9x+GfuHw+4V57ORY8u7GIeid3NvQtSPzziEb57ECFXGyjmIbPxp24hiHgZ2c7swhKY8vxJx5zr7TyU2a8FoL8Xz3/kpbiu3ZM4SPmK0Ijl+JVzq4p2pNy7qkq8YDPPusbdlWivEtc1kciPbRiUGfe6eIafZIULqTd6/k2YZ/N+YtOqrFFmtdm1oV8oghcYutWf/bfUy+jVj0XfgjckngOnFAB8ZFdmwIJGc3AhR/8w4Ru6o1Ds3XOZ8//e6q3/3und7/dFUDn32nE5TWFrUit5JHQxJytw0d6EUcB+SsX9q3bbDWorfI+9gxsGOf9txYOy836ZUD2g8fXvXCfN4jg7noY8glbAAuEupQgi+ZWybqjpLYHNsJg66XRdd3hb8DeV07uc7yQufQnZh8+HCfNr0Q07//petn4kp49O//w19xGIz5/WWuZ1ybrz6DmDMpKlk249gzgBixI3jDzht2kmK6EegX8pCtL0suJLyf7fiz6QMOBu68C0zfiMe2kxcDQLrIvYjt6NvxSaR+Y44vl4vWVlrIsQI6fvfMc4/VEibpcildyYPruur9Ffq0WX/Xd02XayMejRw0sbNW9kFCpIYztkUIsVHK//d2I1bZi27EXxTbqirFNlRCu2uHpmNDbA3vYL71KJBrB8kFD3PEutnx556AqLFmzPjQc96F9U5+aEgDiJ7E124yIFnVrIbvMyaYUxBf167/8X+86G/+relJO3vCHbteODy+o7PVIhli7BsAQ4qI1ojFAl7oA3IN9B4wyJsN1BBkWlZp5d24YMx4bNuZb6adfBLrVFhn2fhG/gs9ooRW1vQntIlB1lNwqeN/Z/4G9LGnqt5sO/qGdMiWFgwp9AtfqpqyNiMvtgQ00COjy8pa6SA34u5Jb1VJrXGzEGH6nrUSzAnSgGdEzhsMZQ5GgmapGmDBp2mnKJEbvGmHzrYMstAVMDZPYNy26jFm8I34B9KeYAmSN2hVuNVBdoWPBvZg55AwdUJiGNAssZcGcmCdcrJ3Bmx8ZyjXgCHQSdCNdmLZmYOs3//vf/y9XnimjLrM9bCHBhNOfYn5R0mR9hcOxFIn/NN1lYwgVTThn6KVz/ad7T/Szoj5REQQJ3wy8OicY2f9QP9IBUs2hpN00Amc/T9h/U9G1L/69+tTQRrMDflLyuwYn2LZX98QaU8A8yWl5uOIPZfR33J9hYO8/S0S3mjDF3hD/HGNiArM7Wk2fl3er+XfV8eZkGfxPA5R+Yz5Um9ovsT+OAaVP078HcpYGfgWydfGjpcFy/a32CY+PiY7TpjI792iLPAZTeQQ0M+wP95NrAI/ymH5IH3YkjkPHMg/0T0qAg9xkR9IN2ENpP0w4RvrPRRfQuIV+HLk+xjzsha9J3xOHft+JI4nf+rPZaR/yMFChJ3t4MUk25bp2H6r6c62uMPCC2jnh8xGTB7RsY4CTxoH9kQGE8kHtvPiGZ0H9tP7Gx45J3fRDtXb2OzkdsDgDbVjVKRTybbMUIBqXpFhf8S8tcIAhcuyLW5KST8v3hVcEJ8DfFPfE972wU4d9KOS+tAIwACbApisDm7nh8rGj7W0gw+EN3C27ci1DuGaxTZdT1lVtCf2uKENPMqOruhooPCT+J1j36hnPDHgI0/kBYTempDewAdBp1kG+E9tQTkjA5ASz2V+BFtoT9RktXx0vnO3D5rKL67QoTN+avISB2k+O0HT+niZ8apS9Oa/6LZLSo6LEeJWAE0FbCslPm18gOjErLU2eSMjY7CGXSEtboGJ/8rtY+yOQdvwAUcX37sS5whkaPbzIScQ3bFjsFaMzdEfHw57mkIfvhGHJzyEPlW233ouYsQ0TFLqc6Bc/DhuExa+LKUfmbbRESjqmjGI7tghyrQPYXZoDOa4rONPejZtAJQmSHw06HyE2rXx43LENwbyozkfBTIXmCPbUDK72DnQMfgSRQ+cGAuYGhDgREFPBQS9k57mJ5fheUbYYCy1KgSh8DGYj6Yd3enaViNvY8uO3RsfgDLUZm6sMzZFfEWxLTsQcZGHJRAPfGV4XoO82rPupxzG6QeXmIbAtiLPLnlC5JWCa40PAxErH6mIbD1KZKRpW/losq5Ndngf8LDxpIksgxunjFmPyTObENoHL82JT52xwbpPfAa2B2duticNFbYNng+77qyjjQ9+oYVEA77UzxD95zgC5lBwaRTC7MPXTswGkuk+Yl6QBDNmf+HjX7ssavnYrIMHgvnBKDbb2Lc0MdmyPSHjgcH87HypuufjJTYzzHhGPkLiX1Wa+SozMDQrbrZzZz3v4Abtw67c41v0tyo18mhZVkWGbKVEt47dSwJlW1MPNe7ykW3Xjk3ZF/JhMjEV5aTpxPQYv2nD/kBo8nFnQNcKmx+y6L5djVjYKHxgjPJGTqd7Z84CG/k+4x5BDMQP1Kkz74PODvQYyZio53umpYiNffE/dBv2px2c7Tf/bE9ZsXcj/p15iJyAkWdDC1jpHUYc9tDmAi0XNKePogRPZVvFWGvhJYaRj916Kpnz2LWyVhqHE7Ev8hPr7AELuZTnRvB2KfLib8YeakQImJ+dsdKO/TsB2kHmQMSO7qGdOGYdbBxUZX4051uyS5IlSXbqoUOXH319Up9jehTDHtyjO2ltS1x6lMS/tUWXyzphpV7IwwxnPWY8/m582I1PYQ8/LjA3odL0kbtsHwA6fMFNf/FvJ7bBJYcif12v0Dbyt9T5uC8VM5oYNmoE5EKeqtQuKx/msy6OeOVvQCVnCGWoZHjjw7rgA+u8WpPCKyG/6xR458N9fDntePfuygfsRSZOIfKMO2s0h4WcULdWasTGNpKgGESAZsFgGxUAvDSPNvidfSg64qPpmxwTcnFDDVlZo5nr5E34ioHIi03C0ALZ0RM5ry+vskuhCS5GOLcHxF7I57iRIwZtsPDHhoPMc36wXMm55PPxjaHIO3KPg5YRBMTGF6krdXTGxkBk29aFeC0cuAzaA12wKDpblQxTfLCthXm4Xq8KLKvFsFzIhcdAfLvfsAgh9jG+tFXlJkIgc5gZnmqMueYcxY6dg+LX26s21uplrr1FrdrBp8MfyVP/5XLlwOontXYB1YLFMwHWjhKmiQOwu24ctr7eXvR6+0AebrKHqgQMMV2qFXaLvuElXqzhF+ZlPHLWtoS8fEwfuLQjeOPZvc/3dkZy8KHQBETMd0XHwp5SHJ4M+HtnVsKLpHuPDVb8zfOAYQmbhPZIaK1kclMc1k+onXF4iK+w4zjUR0+Tfn9b9D//p//Gwduie1/1C/v2Bw6b5sd9jB1T75jxvDF2Z2xnL8ZAlUtVhR2LVp4FQrmBzvvWPbS3nfht6qzrjE3AxsTsei3mfgUWXdZVdmMdSqjTK/K7pGFuXNVKrazInlBSNev0ubHvNvqVGAQ01LCnWsnYl31lY2+6Y/uNA9Lsn4YufOvl0J86tJHZOVi6bzfm+xX7qTP/nH6/vm7078Crpk/EByPm2tGjTJQ8ca2a1uQge9OCfQ2oQOEbhAOgJdvEYYXWtCOoqK3E4nbbFEiubKzDfSvef81h6NDLa2dexDOjURf27nrFx/ib58eOgNjZyReR0fEt0lFHNbBxEPM+821k4atmW5aqRBQ9+xt78xh98timzrUzk0gljtEVmteXrv/u3131u/eLEuPpAMLCUrmFNTlM/ndsi5TBeOqO/E6e7KmJy+1247B76MgBH7bSybtZLW3myI13lQEtbMRo6HX+zeRNydMcUAnZF2JfHJbh2iELGzIPrTUtyIneyCgcvpALK+ttIZ8WeGKyKKmDf//+okArg5VcUuRI2IndhYz0A6JELuYpfuX95M6a2PE9+G3b9IqPObDPsz00Ax4R1U7+vZJznMNODM4z53fdWU+DeQp/4Bg87unfOZzfyPPIFr4fwJ05ism4rJS0L+vQ//Df/6R/9ze/kx2tAPUuc3jX9cIe+kp8exyAKfJxk5bw+QBIFVy1UkXoHNX0d2cfpqXsQ42ctxU3JsTXCcje2QOpZEMQfmxN9QxTN4iQkAlqzM3CPJVLgzyKvzv76YbveoiJPcamgsnMUzVrzbxmT63keSdHO/k/dPg4FBrFGHQ1fFpXgQPgb01akNFoFPyRe4JLip94KFtvJfP5bHuLfmxP3RYpfIhKCJVSrU1+IyP41MGHLjnJsIJ/A+hCE5h09M+6ytjbmKvlTWbsy/j0ET9P2yaOW/qBMMQf2zQLSA3BvDzvsCMusWsipfVf/65To0sX6JsGz+cARHqOQ03uf4G35HXgz+b6nIU/m/Y/QnES7nP4I8T9Cms2lDcYnWSuT0CKLfqhkkWSBTV4Qg02qgkgB3JP+CFB/0yIxvRtsL98hH8mpv+QmT/in9l4J8zN07IfAP5UEjmdfAgQMuLFNsn6/Nj2STrrc98IXxBnHuXBNXHIGp2YUzf0BYJ/hiYrwLBOEOWkoTkv24wD2Dv9+KyeRN+52fAC3yF5G7KhFUD9hvwjGjMuxGD6lBp4Fvc8/ozHAtlWAXqUZ9rIe6BnRaR5aWDOkJ+xwBz4wVvmGVbmHUmPeT9ZI+sZMsfPcNJJVgrs4r34DYJ7hrfxICuvT1LcjA2i2J5+P+tIWxTb0FrJpxP0K+XMmWcy+5Bzjn1Sn2NnjY1z3EL3AaLE3gDvxmL71Bkjhr647DBLUw7yRDnpzxrUJ9dJaxu9AHzBfZIHTNrsY8CYkPkb6uzvJwyMPGgGNpIjTEDnJReSN32oQMfxXBlTTp+0J4Fdc04KwrQD59j36pMudUBivqMfmzKngUH7AM2CCj3DRD5ukGJX/HiG2Bo4cJ0JOeShCD5jO9WvXtEpbn6itI/e1JtYJzYab7GoKdu8tPe3mOfHk2T+lJQ7MizJ5g7ENqWpjyW4GYvO/DAxaWf+IiswTlwMgc1GAHWuyZtxIHLFWObphEkJbtZhAOz0sBueqQu5qSMrI5Dw8tyPWKfzAPsY0fh4wgAAEABJREFUjW0zh/iB13nbDsTOnfYBOz/UOz9o9hkXxCNLMU2HBM0SfYFObANpT6B/zN4ke7p5ysnH6s5cEC36X6d8YoLm8KXjb3gyZubuAMsGggQ6xk4gj0I/0JM+Q5NOwgbrrdgWFzqQjCkD/iDAauCHVBrZEN84xLCVUtVme1moq2Y7suyMm/6By1y60reUi3EupdTElzp2Bmeb2Cfug7pr54do4jXtwj7b4gorPOMNwCo6MpA6MEI/5eMznciIT322peR/IDwZm/EixranDtsZmhAbAqE7bDY0B4QAkcQJe+Dv+DJYZ8FlbEJsQZ598HRiu+HbxoeL6SMfhaqIF/bOGrrJRz37slIX4wP5iFfg0NOnbttKsUsHbeo22/lAJz6GhOQcO3gxDKbEoVXoO/RDLokuI532oD5j2NXxcbw5N2SXDEiWgHwr1aOEjFRU1pcZC8whBgaNGSvaNKcPO7LzfoabalXKR54ZI9bmoXOo8cu9IDA6U7dWSg62B16zmPk1tPEp9h32d+IeiKyAEkRzx4b0O/pjQ8C2Ip9KZ3luS5Zd0+7w0dBziYyNOd75eH6n3viYGB2w6JiPQR3bGrbWZMWMGavQBYI8/Cpoo89vPmH1VNlhSm7OfQz7oYL2oB+CitsAv5NjgciNvfmol37oIUskpu4pB5tD9wYhAGyrKrIjtytyLdrENbQ0py92Qxbj6J651QoiOtg6kocQLssyP6osc95KticwNJ9JsS37cTHXkiUAEp0FUWCEvgYKfjX6lm3NmKGTpmIXmtGvQy4ffjtJmQObQVyqadLHDph1lsQo8xfe6Cov5D4yumTzUYZ9sbMWI2PqoN2RO6htq9B/AAoQMABRIi++n34ZXK7UdqXJt+VSYZgdbFBj+nHM2TZjS8jfcMFvrJGdj3b93hnfeX7xkZOvnjvzHp3TFtfkUcSCzAf11prsINBDFTsHcdkeH1gNjxW7AHjic2LTMQAy7cRz551M8vwz57sOmbaV0iEMn23ZBwwyLvjoC41tNWzJWk58RMlYchuOyQdq1olNa6WqNvuNGscyPPuYSTtr3tqIS/TYmTMpvmGO5FJrq0ytx+GSUjKvfBju+CeZvWVR2UrpzGFsSjv5EnxVyT7Gg894QAIPIuOStbHXn5AP8ufh6FFv2pinLfNHfqFm/scat+wbxPYGbz4ih18U29wfF84mRrd8ZOZDd4YuHBrmMHDNGnPTdVnxuzFXJodji7TvyNglzpdYF7tsq8qzjv07/m/ol4JrSvv15QaDoSut60WN+bIzbvAD2R2774p/Nw55NvaR+J/5TG2HrpQSXdVEfEsLh5YL7xENeaFNve+7NvbMO4c2nTXVmpVDhXfXd8r+ueTjb778ygqPIpuY78x37BftzHX6smYZzKtrQc5Fk4d5T8yjKyTBtSpZlm1FDmHgfXKfBwzpL8uqd+/e4/uCfX36HDzTQEaPyZN+1mQhI7LvzOuddXnnnfN267rjk20Oqq4cgvyEPeRYzRAit03dMXh/rK1ykyYYIs1imvNZi4ENX5tLjY/ibRly25S/bXd9Z/wscVd5VdWqn376Cft/p6VdkNXIg47du3CLw8Mml5jrjQOgV/KiKznUWoG3bGshp4wt+Zuc0y/y6OcPm375QG5Iulyu8LzjoLfrl19uyNmJU+nlZSNWqCS5x0AnizD2r8i+cABx4RBzBa4XayUf7tsreQQP+V9eiGt4D1jg6fC/5pAqgOrEdt/8Ruc4osK/XdnrO3sz5pHvR//nn3/Whw8c+PPcaG1RaxegwT8AFqGlRo4lz67vFuJ2mfCeAznIEbUDA8AmHNllqV216ar/+vu7XjhcvJFvRWA7Y0wTcgcxiO+DWC+qMrl1x8a7xEf+ZT1wYkaiI4ewDi+H2vc7LTctC3ZWqREDUXZyK2s1eZZcv93v+PWB2O36+ZdXZGMZ82YXYmvqhw1b6I60JIaJedO6NDHpEwpkwPAdYKWs2NhiHGsn+Mtl1eWywLvI0AoyLjHFiBoa7KdjoIgrNrs8bQgu9orx/ZHnTKleXzegqzUjd6XOnMCDjDGDiHk90KecY/0O/BzqxAKkGrZnX4NFc2/H1vAmRkXc7KZWi8wfpo7QDy3V9P66qrUml2RbDRqRQwYkkzuSyEcll2KshjBfg3ea1J357thofFzX0kKcmColFtE/XNCWWvbnn1a9I5d+97uL/vrfvte//bcXYhjFOAcVhqOx6//0797JdVNbdpV3NcGPnEgSFLY1YxmbMKKhM7p67/hlFb5X5pVgdGxTeOuCbVcJab2bOiBlX3WayLnduu6sq528i+jgK850JcTohF6CR1oWzfhvPKey9+/UqFPKrOEhvbEHzC7iOCRsMYExvnbGY2LEh76DGHMsxgQgz74O/hwbtIX98beK/WEvGfF27tKCwGkv8kHPPW3gV2iXBd9pTxEq2eE5Qfg2tO0ba2ibfglasBrEqmN3T0AQOsZdY7zqP/z7vyZXpZ9/vunDyx7XGJXiT6tFDrjJ2NuRMfB3I+d7nq/IKyGdvBoassVcNy3sPZO/wRdkaEYooE2NENJM1Vgf8A1wvXfsDezY1QUJtgwxNCFibCIOIvRRRhPJXMEjp2PPxrM3z1yD3ol79pe07RIqDhgMTiR1YUPGENYh4FKG8s9+H4DDILggxn7ukEMDnrUjwH4eheCzK/ZO2dgT0sBJEj9PmLjHIObMbm6d+HZ4ZxvbMxaYWtNnIP1nADXjFpyQaYc6kBFpEKvYNWZ+CJKMDeKzT9jJoU6uhEZPZaDv6I7JYyZysE6z3v7X/+Wu3//9bT4zZTLDg1mB2j5oZ/NoM0rvX/A18P1rAPrPfPnPrP976mPbCd+j+0PHIvtrvCc+9Qlfo/s+zg7vSZPZP9ssSHaBAXzE/PNvferhP6w/g50p8KNavkWbLasj60flfItudCQBn48Hf+ISn8/hHDvr2PItW0+a31JHXuC38PxToC3WTuDXbHmOleXvkyf436eYD7BvkyGfQa5fkfLl8JliSJCd+5c0P4bhpeiZ8Nfaf6iqP8TJJ1ue5yVoG7vPIATxGwF24vYlU/QEzhH7M4fjR+Ak+EYdGYFvDL+hnRed9OLLE1gOdsKBjlKAayL/AW7Rc4qN2x8BW+ZlrHqAQ/nRmPA+Q0YDwX2sh06ZwQXY5Vgj3AfPsKOlwXMskPGEZ/Lwi8C2vlzDB84QWo4QPe+RoiCaEca40+WKvgDNpwvxOknOPW5yMRC9VFioLwqSPsHZlk1+foI9OrZnw9g7CE5gIrilbVv2AaDm5XnHNegfTTriRTs/IqSMx8c5zM0ORl+U2Gmo7cO28ITIBvuA9AOdZ09+AMWm9MV4lXWCKG9jtIXexOwZZ5dsdDEWksj8OH5qz4hmXN/G4DmwuYcukHYAL5D3RuLgDjj4jc4Ccegd5NJJGykBBucVezd+iOZja2yLb8bHQAhGfs2l8QR25B9QVcrHjnU9fqgO7JpA7FLrqdiHPRsfanZ0Po/DRvgOyyA7cjwN+G0Lh3QW289d4vbgw+6TZuBz2pELQZpUDzpLsbvxkUAm7hDZNLgmITfb0DTsKD0X2+AtKuwNr2axizisWvgaYlufl+grfihbiUFXPWxlJtX4ER++qtI442aBrymvWskOhFdvOR9aUWwrfwr+itwRmsFHjH0CJLKhAFqVQkdPso5CPf8rZb6GzX9GkVr88Dz0MgjVIEZcSk13XkZAIdOm5dO+Dk2X6Ve1ab9tiUuU2JwDi+PHcWgll2XHt66N3Jh5SH9pTUyaUuyDpqDN+HjMb3TY0Q0pfttWK/rQZaxoS9ZZ7Og5aE/cpzVCHghPuUXvmV9Kz/asB0HJB+b7/Oh18NrRMfBlA3a+F+6nG4o9gYZvdintaqVIiyxRCtuFDNsK3bqub7lV1cCVJGsW9BNwrq7EduKeboM4ZY2HupAXC3M4kTXfGYuYA9dnUAaWdta8fegI34SyDFSzqkq2tUPX0X/P326gLUqr4q5py2AsHfvwc1mXmQ9ysBJomXYh17Y8aykyO+vA1iy2FRrpgdBRIt4+cLZlG7pSqybceHwM2zTwc0B8AHFKW2JuNj607DLt+LSydgPlw4cNv+63u24chm7Mb8fHyLAt23Bp2pqxzH/GgzR+RIaVP8FItrFjKDTRlfUua9qY+IsyYjS169CvEEiyj/4Zl7l2+JiFG5NjJ1b5uJXx2IciiZHOx6fjg+zhY3S21hTbOjG54VtsTxuGsCi2BRwfHnaE5na7KZC2sDtrM/JCh6qp0rYmL3X02J7+xueddS2KbRm53GUbvtN7zX74RbGdOxCzPtIcuvqhBxunv5BGZogLXOBoVyrWH7k9W0JHzRzMQVVsrCJX4B/EUG+FmaC/8yE0EHT0jMf8p+/oaaVGPKepQQLxNXmTWL0Ss+wNkbHzMTD49LfkEvHfeQZmL0SbBvoGuEJY6imHw5z87aUb87RjS9btQEeuweTPQzgOSW8cKG7k6MLzLM/hwu0DaKiYtz4PMEkH9Eg7c3HjsPj1ldymjq74cVkvc5+psqJvQ/+OrdEnAp/DpeT5mB88CRq2ElCG8WAMbdjYqqmqVK20Lisfxi8z3jb0ipSd2yBupRV9l+uDZl2gq5kv0X3kVinFtozMyN/2u4q2Dc6F+qY7MdiAwanPIIZ34jqwh8GpJ7JuzMXO/EXehk/pv4KLTyN4C/J5S0MpifVgXkJ/hzb94DtrLzYGph50JYaZ2xtfcWNfay2kU+YF33JIFtod3jtzdWPO0l/WpmpWH+xTfAifTNyi65VD/cilq8Lf1IGqRqyWKXvg70bcBzbkAKcha11XXZB7uS7Ef1XHhxzWxs3QVTliyIsduGsgI3yNQ4dWC2PmcOqd3r17p8TOshIHUkB2Ee8NvhtyBR5yro7+AUHGJfNsEOtuTJoNfwNr9lcOv6pE6VB3LTkoi17sXjjAXsjh6LxcVh3Ch2z0k3OYCZ/hWWfu7HzUDwwOf3YOf2MDrkIzFVAjYgSGME/xoxOEzH3mNGvg5eUFWauu1wZciNsq42NoC0PbtK2piFnekVJfr6tceiutNVVrzF7h06r8dxL/7fc3DoMyp8GFtDM2ZFsNHyFHX6mqzbU2MLCVMBZQ/IWW9zCG6TGA/52lU1XEthP/V+Tt6gTlxv5w3270u1qVmhcOUe9qKFlXbHW8kYwP0XPESMxPV0po4tP1sihz1CEYxGkwmJwSp3cb8uEQpmtZyBHsYVi2VK3JyMYAZAZ7glWNMRs6T3ti0+V6xfeVnC7GS+/fvz/+Oed3F2Q38ivPGnzDvEZeDOx5fbnj80asiCOxUgo1l3pspXFjjQYy5NwA26rYJsnUid/8jyTwybWrWtflKr3/acFGHYWYCmdia3xt+GubcQxySKz5Z+LooztxFdhWDT9LDCEbKQTx9XVgNw0JXIklINOO3XvfyE3GQLx7V1rgXyr1ID434tG1XqxllTIXU3veUOYAABAASURBVC7jmEdf6GrUVkpyemPvS9u2YvvC/K+tIaswxtRW/mCyEgvRE6VBEz2xjTBp9NA3IUZGX2uLZIklp3vvemW/vT/+g5bIEtnfORBNfb+/Kn4pBdeSt2/QoXjsV3MY5uybbJvpyuiIb6Df+m9tDDtsZgi6xDxThTlKWyp8asT3Sn41YNXCPnjyWPyxZmFHYE722bYt+4Sa7cizPcdFFRkzBAWKPndd2DMul9LSNEt48ozeOdw9bW4M2kaExU00AdrStHnjWbRBn2fKBJzBTea8dLk0rdif2A/W285zO8/k5A3sCZMaxFb+SE7bnnKRzjjBVgqTkOpzGGOunYmGJPabDiLwaRFiFTmmASltetgXugnBWAr9AXSUgl6atudYMKHPc3nDh6xnO2NP8LDdLnmCw/YJYOL0DROoj6G0IzfP1MDO83WATIzyfN7IU7r4efia9seckdhaeG+R9sccDBCnr4eG0HT0BQa1gFhyjNoWF5A6UAwYCJ0+wdsnPnKIETOkFA5/Re7+3X990c+Pw98xmpw/8BSQdkhtp5o2RNPs/MXeEqMA8c6kBDrtjY8TgUH9VfjBgCQpvwffFJM5CHxBEOTHaYm934Mv2H8YET1WEjkgEiWQdkBfLQfPV4d+M5JJOJMXsclJF43IYaOKDYF03+DEMzAeoIfd36rnYsyES4qO46a3YmWRNFYaMc8iegDiZ2z0z7jYRzzrUceVQTI9Q3B/KojcU1baPwKhP+nSDrC18SrAlGD+To4EOu1n4L12zpzY9GzmjzrtkRwBdlmByAucOlL3MRRZkRuaYea+LAGwakKYnsAqObnRWTMQFJA+2wea9EUxmMAIPaDwArMPL5cmjDwUThiKfULXyCB12gcg8E9wGR+/Bqfoz8fe8OSQ7bMr2xPeEE+N6UOW9xPulHuux9TnsO2z+VbbnvLtoy7qwBuBTPOYiwTStoo8sJkn2norB93ZHdj1DFIeDgAv8wIGHwA6MB7z0iF+htgQidEpeT78pRJiNdAd0KPYni37qA+aiZJ94NJDBXLGhPSfIfoOEPkupW37jSRxDLwhHo3gAo/uJ9WIQjD2Qw6GnbjUnwChIRTkpSbAhu25S7zTS4bZVMiyaSh04KhznbLSDsSmQNq/Bs90Z9tlBcJ71PSZd4laJR1RksEFJMsO3jrKYdtEgfADnfqAks9BxgfOB2j+6hW6QAgHMT4g8TggeIs/lg5dmsXoSx8WYjwAgj5HpOD1KJFnG1w9MJptw1/4HTB+67HP9G4Uk5uIww3a0EsqZCSnaSr46LVNt2QByBjsP6aOLIEjuZnq0mzL8FlTPmNGv23ZB0CkgeBA2tEVcDrQMJQWNPH1mI+J4Jae7U9k2Wbks4tnesnK0MkTvxCq9MfI/SNPusEFDuyAN/xFXErZO0QMBzEb+D6IoekHEoMq62OhXUOd/eLE2eDoFDUXrQEcV0aSv70fODsY1NKPPYGgbMtlXDjowm2XbAHcBjp7p/3oS2rVsN2ztqT8YNn5AZ8fMY0f5Atg8WfKKZlaskaERtej7pJ4Ck1AoGxTHSBF79A+Os/UMe3rwVkUZIUZkzvjnV/p9hzQiH+A9KARuTgyBhRt6AYQkgDukVODPEPHzkcNZCkF8sQozchEtWDT+cO4tfiFjoGlCLEc0jfw9FkKT+RAohTbKkCU4DqxzXhQAdBKH6nY1eGPjqlEzp9ySB40symjK7yIku1DPmS2Z1+PEn24CK+0zR+0Yg7JQ+Jie1JF9xvEabCFTgM059WqIQOb6D3Ypq09AQUXPVRvuvd8fZF1DKPHjeHEr6mQZRXugqfmGwsf45jpKZ4RhqZqBxEaUTLe4emKzvidHGR5zNUz//YAayn9tD2s1AI3HmstPMImM6bgArs1+EGNSizRLDY6c2FELJjwwIUVBzToJw931kDsEX1XUcGIFLtYI7EVmx99KkFGHNMCCNr5oT/x7xgYnxh5u+xD3hsCnrQL29b1gjwrbQyS+ZMaMcz1IKaEa1gp04fZLroFZSl70bpcZl8CxxxVa8iTzJ5jm7ZpB4asju3IxYbYqlk8acqFPsaY8IGeQGwRHweUORjYogfM9piyuDOfH+UmDnb0fQQUS9g2I2lJ5M8AOgMD2SBkW9y4LEtKVynwHbTMB3o7fsYekTUF9D6UeRwjxCUR1+PjOU1Q9mAe7+xJYk8SEQAMMLbBZHxt6FiWK/5DQ94buTaywIsSn8bo+LvT6+gbtFEIL+TasCEfhHJIdn5YC3s+CC580K3pzNDOB9ied0akHFd0lIyeVisyrcHkD+yaAFFnb2vNuIXRehTGO3RCbnmRAanImY5tpt+QowksEalqTuWGbkwVy2XSDXh2/OqITSx2WW7wYk/Ht+HDtns+bGWMOat8mYTeHVpb8c2EYoGn0d87scZPuWtZ4a/4dMQrPgna2J51YlttWXW9vJdtDJaqYWv8g25gQ3lRVQBZoRHyRgaPesoUrGYc27rgh27r6MQmVfwp5v2AzNdw6Rl29OzInLzwdw3oAe9SnKNvifwgUoPG4zJxbc3q+ItELfja0G1iethVEvplauQP5AhdB7uPCk3RcdCDssnXXRubqm21KuTDCb8oRlZoP4JkWwVda6VIta3WmmbugVewzlipGKuypMF4k5uV71rThrlCBtSW+Zjc0ck0yt2Tr7NXDp5BrZgPYVMSifV7vw3dyJEbD6oXDkYGuWl4S6UVO2zkEcfbdleP/2UVtsYiQdvBIw1cU2xujY/pzCVhJBaduA/Mxc6EvyceUrmJ+4Qy9lSgKb5tfOhOfjEYK4V6JRePtSnk7cjd1DkIDZ2RFXmJWSAyqqBDn2RhokaMkeCTIu8NRH7hU/hzuFUwrnPND+0cZHFnLvGbdcHQwSzrKPhFI/RBbdERolbaaU9gTjo5gotyM71BrzO+42ti0TnEQj7zsrCHFIKM3XaTRc8ALcRp9DFhZ97yT1Dv+yAWyORwpUG3FjzMp0I3TeNWlnNY+m5R45CglqYPry8cPG6QNaDo70qMqqz1Utq2Fw4FPyB7KDpu859A7TI60r/fOmOSHzZ27KCHjKGNj+qByMuz9eX+ItJPrtK6Lrrk1EjSsEWKacA7/SUvGri1reTcKlSpNWyvBVriJOhVIk3n3xC+v3RssAiojM/FWCeGBf2dA/MXTlZvr69oKi3tgu4mI7SwQ5Rzr5eQAb9MnTGHDsDoHAiIWF7Y4y5LaSE+2fti946unXcXhVfYh8OJw525COwcMu+7mFtp9JX5lm7wCB2NOAz2chudjL2+7Prbv/1Zv//lrsL/2DIYErYUMcAEpeT/ZftXf/WTrhx+IkYbeXDoIgzYMrA5eR771uXK3G3Aq4buYZ+Q3wm/++md3l0XLeSCxR/SZCArkHe2VgVt10BQBzZ8+/Dyi/Is9uh4K9rSsiJjPiNK5QJn3dkLdnjg1gcOm29M2OClMHHr02fNAgk5ts2/CXnnRC/+Fnl6ff9O1/cXeSkNEiPrPiFZyN2BbjKeuZTWq7RALzVivM1YsG1gs9WJQ+/Cd6yIIg0JWXFrKasEJLYB2mY4JBlntpT5WS8XXZj3lRg1CKyuFRvev1vVDBU8WKilFc+/Rcb/ZVnUZK3gGlBAa4uEYEzCnlivWbBMai1DE4LkVeGwH2MQr6wflgeapczBRiLcWHtBxIZ38xB4qFWX8W/hkHpBX/R7aVI1Usgy+u3DZoUZZaDUEFLsoVfqFVuvq8ABlpgqvb5sLC9kNxgwaBBL+7BZkQMdJsn8SbdUzM2iWkobhm88b3byartbd54xG2n484dDZpE315+ueve7nzBzITbSK/vMzqLZO/6e/FGAFaKgXlVFXAZxkip2k4OtSjFBsww5cwyuatGyXFR1YdhKfsSeTh6JOW2ttJJDQxSL9qJ1bXSkjrLsdQPaue9SGxqX1CAJFDVqFHyYbNMudNakWSCqMDCfmEReNLUV54p1roK2TT9QJUvsL9J1acrf5i+QlTkFrqRQi60XYhs64ruguEVoGKcDUlQVuAFvbN/Yb+IvI0rp0weI8b1KqmblYLpRF3yeeMvGf8wc0Avbw1vyzG1IEjqlXxA2F23NkthVgwMVAxsCPTW8VJOGUWrmDx2GuKroS7YnJCB5X43diftURnK5HCJAlCHDZvvgATMvlAwa9oG3HXFgPl5OE3y1xhyVGrEM6rR16o0QsbqJQfaRAKJ53gyF37EFpvAMBhFHD88G1YSDN+M6OPSxDIU/IHR4QlO5IaAOmDyiDTza2T+6SjvPm7/9L3f9/vdDeycx6CeEhrVsqIFspsSs4aNNH2A4wv6ywX/Z7v1lePebJukkPusfDwE5L9e3+bI4Az8u8V8pnyOQ2GVzf8Z9r/0t2sgJfI9XbGv6lRL5X5PzNdz3RH0iZxyUyaLA0fsNd/ijP/BNLmgyFppA2p8A41/Ff0L0p+/Ylu0vBMeWwDnAo/xs6nvr7Y3oz9TIvEa1xR87zd8Aoc/LxJyM38D3bdLnGNa37EFd3r+eab8t8dORMV+cP+KmCtywuX1Ef9Kyvxw7UbbF9ZE+ttGLbZ/rAv3tC77wfE4QGYHP8c99OzYYVICKKy9mUvoB/aOV6M2P2uMtjVUAIn49w2mMXTKQsROXdnJyDN4yQcLOHWmzQZBmTzJ8AX2nDHgiKxDOZwhb8CI8kM0XYsIoxMrgvpZ7oc8PsY0fcJEdpvial/UAbBH7XYjcaQdK7a9zhMa2zlop0KeyjX0HpC8rl1KM8a0tatUUe4ILRE5rpcaLr+CftmdAMFPbll2qoqafy/bs61Ee6mevCtpWsqE/gRGbfmTYCY0Smz5/uHYldpDMq7MGd37Nbox1fijEnuccn/2HQtvY0aauyEj8NQu6XLPF4KPWbJJ16nw12PhlG1mFrXoqdnj9hPmyaVuOL0BkkIGK/vHIyy85vsSEP9jwSVZ83fE70IkBrvMDv/NxaOdD86b7fSNunXmvOVcLP3ptPfh27eRdD5Mk24BU2EeTtifvSNxA2JYZK1spNj++GEtM7vc7uu788N+m7IwHwpv43vNxagRzgG01bFn4kGMjb4I0q9m1qmqC7fmDMDqiK77bhvaA8mPOHvLjT/Tmg9gd/zZ+nIcv/F+DGx/PMh4e2xKXnkrwnTkaxCm+5GPlnQ8ogQ350fdEPtmNTYkTU6LMTSByYqv9mQKYbQt3Vc3Kh6U5TwUd8Y18VBPb/oCNeifO+lggFTICgwdZePaHbUGnP+LDY8zyzAn7qEUxBlRrypw05qXRtq3CDgOP8OrzMmPyWBcDewNvNPSj+4TQ5m9t5b+YD90xx9bUgS5ROkGDTaIfmsR43zcdxTK2pB2a7AUbOf7KYUrmceYZ23y5dFlXXfi4uF7W6VM+8oXeMB96z/zdiedGro+oVGxJY2cvSb6khgV88szQ9pnrd/Lmht7Q3PH/zsfVGzA/zMI78CN8FvlL7GNnn2t1n7oyNrgl7jbEAr1cAAAQAElEQVRUVVAajBgHaBW+xhczQletSgVtIP3EamNtBeKfoLPRhx59XghYbApkKLp7EotO4tHY56s1euiGNmOdPS/+jwcd6aN9+pr1fmOf2aatk8ncgQ5v5u2oe1igISvBQ8GHv2NeLpcr83Od/VbFHDWtl4uWdREuKDlyZ1/Z0BdbBvG0BM8FWCffyhzPPAWP1VNX+onZBVkZtz1jZodbij835u7O3EXHtBXZYbatuf6IBU3trKGMi5I6tmzk2x3+jbGFj1rRkzUjmRw5dIR3XUvB257+28hmXS3se5f1MsdiS/SKYvipJm38je83bEw7+NjyykFL9L/eXvGpdLleJpfnPVQHxNYj/kMbuXjD3qnrGJbtN1sjP/TJqWpNLktcMz8ec5YqdDvr8PX1po0vzJ2cFiV0AZqyYaQxGMu4ZXrCVis5Vq2Yt0WXy6rLdVXmyiY+5FfiGf9ia3xMf8f2EeWiQMddtoG0JEszjuu6agkQ36rG3thn/mzkzsAWgirb04bQrsR/vVy0LCu4hh2lFd6MZf6jMnJEMfGI3Yn1lXhfydvr9apAcK011sFd+85Xd77aXpF7mbAik3gaexCYfSH7w41DszuHCwMc4mMatg34N/J/Re46Y+MSeE8Y+JCYtyr2NfL/zddJJMnEuEnUA7kbuTngGbQzbzfyKLFNTiWmOx/9b+TEDXxwy/R9YV533V7vyhy/vLxyUHBjr+N0jQ+d8anQH9l31gCi51q5XLD30pT6el3VmmU+pi/UjfXBUqJvludA1l3R2VlvhYMrvIlj6nW9aMWvqoYvRk4pJbmVtd9aqYDsc/Eh+vK3YQOH/Ss8TQtzGnk5FAhPZF7fvZuyIy9rNxA/b+wvZs7yH8LcOYS+sX/fwG0zb2LyICabXj68KHjJM/7r5YKeRbMQiNhIemF36cyj5HB0vLy8cJB6J6bbjO3ttStlITaJ18aaeiHWsWkwZ23ir6padCNXXjhEDo3Jw8RtoG/GgDnO82SwgaS2m1przMOi/FPT766rLtdFrYpP1GOuCVihFu3MxSt5e9Ng7RU06+WixHJlDl5Z4zmU2jhkfeXQ9IUD09fkBYe9x7Mu84hPL/fp2wfwiVlrRQ4vWhbWxP1Vdin2Jl8Sj8xbYhU7lIBJ057401nrC3l4wY7YkLz8MGP3go5fgBvwylxE56teP3TdXwfrXLwfCj0ivhs0d2J9p37Rjg0be+VGnltWeQHe6+//7qZf8Km1K7auKuyuJ3tiVPK2jEwO1F5iBznw4ZebPvyCbmLRiVt8i0935A+Y4n/y8npZtK4N2VbKtsVr8pc4i4OE4FprWqKETuSEv1D4/qefwIj9YJ8+xazOetmRcXvd8W3Dt42647fxeWDTnUOKTeaA8t27q67XC35KFnEBOrZ2ZHRqiNTw97Ka/DA2FhTSRvxfkT+gW9YFeTv5h//E+M47RojC33knyPzF7w7tYG8QEB9CY3vKX8kBY8GyEIvLOu0RhWEFNtbYRu6nvrHuXnm2ydK6rKyxRtNiOeCjyNc+45G9Y+93hSf6CKEulwIW/LBEmHfe9+88nzIeUCS5NBjbGIvdG2sndee0JzQDxvuddYkIq9A5yKuB/6mlnIuu1bTWooasgLWirwAuZENFzASf2Oc2oVa25TIEdE2NntmR0MINvqzxnf24AxsxubO3ph69Y7OnDCjl3CYY/KDvGYfw33nfC3QM7ZOvM9b1yvpkCZAjO9DJm/3A4WtiEZ2DOUzdkTGmfZqy7SLuA5AaPsxUtej3ORehEsW2mGKxbYi0EWzQbMTijp08O5BZhEnwQs7VwRBrWon9nbkPxG6jZyFvJrSS7QllwyMV4415KMA2fXDtADOmWSy59O4KrMvkN307cRM2aZaFA+kL49VKxVgVdVmtUc9+5EjVfIAfvNQMKyAVSEBU00I98JrF3GvK1ZR7uSzsj4141aRLTs65Z84gBVfQNRV2RNyMiSzbUaAOw04Ob+wFWRuJX3AnbKzhjdwOhPeQabn0JoMWskob+dYBxQdZKbbF9QAH9QVgAjEcKggDlr+ggWDinkfSti0bYDQ2H7Kk2BpfJpCPDEvWW5n4t97RCC4yZg9Bh4zZk8sHWDJAV8Epxdacc+aV5hwXZa4D9gPN/5DX+ru/venv/9sN2xqj7eBBEOI0mYZwc2hjzSbuy8LcsghKP1oQ8KOk/0r3lx6BpNUJfwZfeYArLyap/8TqbbNe/CeW+g8nLhvL9+AfTvOXkm3P2BX1l6O/hvnxreiQ5KP6R7rHp0C0Bv5UajN3pyzbM35nP5t8xifwoEk/Y7PPQ2TWD/xsB/dZP/Tfg8j8HnyP93nsWX9eBvBkDrs8699+C1/g4LQ9Y2Mf9YH99Tsh4cGXh98BeQh/hP4mIPZPu5FfQAZCl/oAz5eI4Oaj0JolfAfwwpbY86bza9vS5J/cX94iKzqebUj/ox9wp5OXMPR9KeG3YSLKfjgDa/Sf+UB3xvyoRVtv5WQ56wxMXgSmTiyD+xEI/UjcwotP0X/yHfjOHAKPsYxDzoQam3ySflKPyILoqAXdCUW7DnlzHDGEVI8Sf04Iyq5U34VTxzFP2InctAPH2EDfCV3BSx/t3vmR2uPbk82hGcgJiGJbxhYqeofNDM92bgwpkLwJ2KF3hiYM8uUZgrQtLnXGevSzHN5kZgCiKYvaVfOH1MBGupr20TBwXqE5x4Ozj9HICAR3gn2M2cYGn+ijDS700ZGByEw79UdKRuhwKT9a6HFlIgcyaHLZpn1CKS++Pb7iw3gsUkjgt8qaxY9GPdWhie5AyM6xxkt52hlH0cF/dGZ73ugv/Egs6tl/3CLraI6j+srdjjbpuGuWoGzLPiDckZX4dOZQsgS04gc/da6sxdCMc3JDIsk+GmNEytG3PfH2UWco4/xW05jyJbmODwuynott4pi1deS6HiW+x75DVlfq2AT5g4K9E2T0GNlBZk5tK3/EXRSkSuBEsc1dZ1cplqmMDdS49GavjhL5aaUOzDaGxL7MY2tNfujf+cBw2hC6YhsIj8UfSzY3HSV0ASl+dO2dhaSs0aHO2h7EzYw5suGLHNyF4ulKPmJz6Ao620+DaaZvnWjbcz3u/IC2HYIJthVbhjI+iPUTYIcotmVnniSaxOuoLRGNcchlnbQWDI4Hj8E2faAzlh/jHXmdNsPoyR1+6OJfeqkDYNXJvbQDtp/0OqSKnE7ME6sIS51+8JMgPLLiW+apteLjgwX6DQY6RAHLGHYzOLBvPGxKHVsgQcVINQGyWR/7cNdpa8e/UAVgeOhekN3QaXVk7yyM1LbneCVRRNuhaac6fSzHfECilX3BmFmNG/wOEcqCMwRGVrUm2xl51EMF3oZHlqnjV2ASKXiAfGJUZlxP/KEL9PgGJMaJUQx9kE2/0g8dCYHrGIXw0Ar59fAN9kmbj+UJfVTJEJ6CaBtbwagzB/PDOXWHuBO7ACTSSa9PS8bDQ8QwZ5CXHVsEuVX1ADFE3mTusmYPX0ByhS8yYOAjKbzoPHwaoDzl9axPbIrggUPJq9i38bE3vIOPLMbfxDww7UW2CEz5mIsy8QY3kL/zkSpAUxsfv6KvGC7sFX4a2qrMafFBvakxvzlYqSoF0g9Nx5bkVvjn84PxHT838g0x6ijImG3ZRteYOD3K6GlUblg68HVnfHah3QAOABXeA4e4qd9u6nywg+kY4G5brRr2LpKFnD5BlNicj0m2CeFhQz4yTfsQQqTBm4/MO6xN63qB67hif/SOxFgNZMkuNb7eDvI3Y504hK4RJwkdErZv6B8qdLaCHjBjKOIaExK7joDY1x8yBH3mym7wNiRZGZesnQ9jySFRQk8F1sKFB8QTCRGA1aqmDR3be6fNvL9yEPXC4Vj8F98n4uu6XGbcYv+Fw6JlWRSBe/KLuQw+/o1gR+7mY3THhw5GU5dttYYOcnXjsGCbe35D7gp+4QMtvliCGL+MTwZfkkDCG59PCG8gmmb8FmlZNekLHZaUdY4axQerlGJBSHuM2DbQEXuO9oKApSEEnzVpCvuLA7sObBO2xBd/YZddMvEzgoPv+LWT2xJakGXGB7E4Dxfi852DTlDakRF87x0dg1zoksxc7Ng9qLvsyFlmHX076zAy+tgmzsgXx4yBwo4cQC0cgMGmlAHTPQesHJRtHD5IVujso96Jf/4WaQ7+sjYF3i5hEPZsyv6xMM9Vjbg2cn6VbQ5+VuCijIlS6J7gRTMePmhbq0kTu1pr5MM+5Q4CYFkF38QTi8SDUKDaarWoMQ+DpE28cgAlysrhwYKcwZrKgWjmF7QiR8Qh/Z01Uq0hvemMbXIkB107ue3y9ON6uc7xc60IjmqF/jHnZmfvsK2FNRw5Nw7uY4ttxebyYWPy0Y43ohiLhxoxc2ERuZAYD+Zh4NxO7mzEHCXEogu0WjUVEJ8Gho7ckCQk5XA2ORK9HdsRwYFSDnjQ0RoHdldNjfBYwp+hTnufOhhB3oZOqRQ7P8q24pMSqypkSDY0xOZ6Xcg/9jjaYNnvbhzI3RTe2Js5v16vaugXe93CPIVuJzenjxwUhjbjmDL5toztFw7BrP/2d6+sI4M3erpix1QlaWMviY4N++MzKE1/WFfBbfiyJ6bkS+ajs04tE6mBvAAxwGfcUmKVnMI9FTemKOLUyKFADt2PfezwO/HJPhFbE+uCusgz96b9Jg7Ad91ehkZfOQBf9PKLsd9QbVov1uWd0aOjgM56i29BRH/qQGwb2LgUvfhFXu34NThEXJq1kjuMYH+nGsi0Qp+YglDyP74kDj3CVLKLoYAmrW1d2H8QJ5rCfc0Yo9c0KsBgR2fmrFxaqtSwuwkZ5Fps2pmPjZPMjT0rsc+B8Y29BJIpD3KpSzvzCwm1lfma/3EHipO/HR8RHRZ1JiW+hMme3NqZy9eXjVjuGnuXSYCGIa2kwhhTtyqZffvOQfmH164PHLC+cnCdvfB2wwv4Xm/bkaf51y5qn/k5c4g5zLxWLMD/Pb5xsI5ZwchusxZZlCsd21T1iCVNrtjdifcxDz7GZGJWyry1tclManlB1FWDPLndhu6xj70E18GJdS/Zke9HDd+0AeOCx97YuD3ZuCByQfblsqgIypg08XsQU+ThXP53NQ261qTQlgv5jPmA8BBa6LtSLP6gz9BVWVUFSKAmiBJfB4Y3DGjoL+hAax7aP8wNznbQ+M0FPnzCRstvMkfwqKZSa9ayNMZKtjm835h3ydKsB+tfIVTiNY59gT6kYIQP8RthKi1xenJKdum5nPRC8MN0xY7bbZ95d9gpZFgnbcZtP4shN/vUmVy9sV5ty+gWkJiG5w10FEiggcLSbFMrIMl+NPRpOdG2P6GJ7OSeq1StGDtAon4SEX8I0wxdZ131PXZDhfNLawdlCI7WvIdnNmQqgPHooyPZKmwhBfS1MpjjEXoIImdkfQSCAyISk9Wy5zLniJpizjokohPfXj50/af//It+//sNmgU0l9BJYAAAEABJREFUttCSUg/ZnraI0qc+gRvcAl2lHy2R96O0/+Tpxj95C79vYOw/4fuUGU2ypf5X+NcI/FOJwHP2fmz/2CaTfOZ3twJf9ycPuRM+Upx62H8/Ir/TeqOH5rlN97vXb6H9VFD8DzxhT2FPKBuaeXF74G2zsfvR02zbH/v6hy5fsfNPrXLMR/QfJzUP5o/w7cdfHsxTU5JtNr59m65/gy65lnHbcvnbQh4joX00Z1W2AqKcY504jEIWY6D/6Mv2zJevCTrdOuvPaYIPnPg5R6ehJ/IH6snyLOjBY5d8Aj4bkB+DVF9hASvhklLsJ+IgvgGnnNQnhDR5YB82SOZFGA8hCD6gz0r8CJxoqDNbsztN4VZAEI8KqZpyD1x0+W3OjW69FaQhfOqlDhpTUv06RNkzPHFE3gRwD7FT/2knaCWKxVupbdkOakLobU96PcrMeUhS2zS4QhfIrhz8CXjOxUgceQIwD2kfq2ljZD2Ad2bixnh0UM1xZHBN/FFHkjXDSDM0kDJ+xJJ3YlUd47amb7ap09bHgrD5og6GYe7HlbZ90Ed2fjykPkYlS7LJG8XN6ASCRKdKc0wUTJs20Zw4O0Q62tAWfdv06wHWWaIvwDBjlhs/wotR0zYNanofr/SB6Nz4wbPxIaXziywyPhJh76OD63SGXOYH6Ao0lf0YfVT07VIVumGIrPmDY2b/eBAdFaRyfcbPUNUh9xyLDNCfXZ/KyvyhbsaOyH5GK3UGy572FraVDxvPdmwWxT7seVRCINhPr2d7pm+Y0klC27IDYcMKYhnO6LDBl5V2a9FNLmCTKFBOPppc7Org82E1cxJdNrxAVdO6LrqsK37U5IkfMEkW5aNMOrKLjwWNH+iLjO7gZCtgH7T5oZt53wkgbuiTAumhX2rzA8ahU7JS4nPs3PPBIYgTGLYt+3M4+Q/CrKN9v/MxIT9apWpNCx9L4qMsVebpAQ7CUmzNh6nzY9qWv3nAx559/lgffAzZ+cCyzWkzvIavn1+rDrWywfqjLYT7MXJWhn9AV8SuTZsWPrjYlh9x3DgZiR2DOR4PAWfdHn7YlmT+JB8kQgx0VTXmcZ1Q2CgKYjTIofi3sRYT29DvfETMR5pClpE0gXZr+ZhV4SR+8fk+ZdtQuGSnNuOBj5Vk2Z66L5fYsKjhW+wwfGIs4LIUv+hXQx795FpAlM56Pv4pR8johyf+7/gQXywHK/uoYUfcALqCsbkPSNCRpm0VwKXoNsMPQj0XJEwZz7jECnMwhFH0Q/A2HBVuTSbOBSysneRY2lDrzgepOx9lE/tqpTkOzc4cJLeyj4syfQO3k2cb+Z7xzgSdMHXaKnRUNR062kSLsrG3wjr7kTkSpGm0mLdYqTl2HFiwHpC1QzNBHQmasiO3MV8mOAMaqjk2iGNsiV1BmFthy7I2Lazd1poyd2FhaF7h2eEb1rRhz8ddIIOsAOz5aFf2z+ADiVvWfMA28peZT1Mf6zd16AJpR2+rhqkoAplYBL+uq+wDV1THh+9DJ8YKhwFP78OT9Wabw7ODbxCf4DtzPuIHYPthNzXxBYWOmvZFn+T5Z8A7mL8BQZ+11IiRXai2Yl/GAqJ06HfoAmkjWq7i8GLFngv0ht+HnuWilPmRPV/2hS3Rg4zIXeacNNl1xD1yya0OhG/J/NoqggKbcAh1j7jMyuyD+1z3me8eIkt2aRCL+JMDvjt5upF0+aeZs1/dyPPX26sCM5ZIvVwWxZ6Xlw+Kry5mF3kbhxKkrERyWCVEq0rUnn42PkqafrX4tiNj0Y6+6FbKOG6YhYx0AOTu+BiazHXktVZ81O/4s6FfxG8hnis6Sna4Ta0pf3nkVngac7WzN2b+Y3cg45nj9bLA3zDA+rieJKMway++x4bOYccO9LFrkGXpi0Mdu6vwq2GbHf1WiuVU84P2LQcmzG3yYRqOhAzaxp8daUOFvarSHTt3/J7xf71poz2IRQDysJEHAthVwQdxY1/Kf0gQWzfi2pC1AOEZ5EtobCvPhlZNdsMMT6haieFljoVu5/kXOWFzSfaYc3UjHzr5smFfcih1VcG3qpGDRf7pUQa5e7/fDhvx9YjzKvOnMxYbb/iWHMYsRc66rKpWiu+v8GavMf1aF9lWVSnjGD37kpG/09115/m6i32wDQ0OpIrarWPXANAKvyg35iD/scWdOvEx/gn72tv8Sa01oLTgU/K7GLtcLjNGQudgtnbyYOfwdfIz/zlJaQ37qinxirrCXtuSYmdHzZBNmzlLfEQJTeAdh7zv3r+b4wwzIlUrXfNPBLN2asZ2KHHbWaMDioqu1Ni3rosWYGMRvr5u+kBsX8i5XzjE+7vfvxJTYaKBpiXM0oxd4vDC4V5nsltrusaOd+/0Hlui+x36L9cV31e9u74jLvGvdNtf9cJ7VETh2czh+NRaaSXvFmLXeI5YwqcDRLnDEzh9BEX0kVIiqmIe+wQJTmJVxdxrkcYqe9H13WX+P3OrQMFGOrK+iAs5O7/rZSAg4Z+Il0S60ZNq4mFKD2TPOgZ28jljAbtUj1jnkO9ytf7qry5a2orvi2wTyx3ZmzbWJWgta2nDkDsHj7xeiqZw8xivplZF/JrWuY+XklPJ79c7mYQ5bJmxSInJsq74CFwWXS+rsm9CoqyFDkFohw8bbE/ZGRf7kMjDThwGdDZj5M0CtOlPxy8BNePdFmG3Nfe+En4BYtyadrTEfLc6eQ6DGrkRIttUgUG9M9SnjOu1kLfI+MqA8s9tZ6+7E5AXDmVJL3Qvio1KwVYH0N1a5AUJWKoGVLLKIIQ4H4AfjRiuV2Lzznr3rlQuWW1C5qhaU7XCXrBNxH0BJFtHedSDOpCcwRPF1lf20NgZwocbU/5gQm/sfXf2jE58Y996acp/vJE1cmGu4hdh5/kxgI0cuauPTVlXIwP4GpkrubJkXaA/ugIZ1qMYooqfTaoKkhxBZydfmRnk7UBnjobyp5NonfyV8QL6Lc9hcDvPgB27YYX2kNXQm1yPrDu/o+7sFYnBhIF06GNreDf4o5JtFV8YVKnhuLEtVn0O8TO6nvHx644tnXUSuZkXRMjYaQs/hA9SIbMxZ5nL8Ic2dXDLuigxuxDvhbnP90u8n/NZCDGE0X0nz1AzfQX1lSs+CL5wiDLmvhEbAyAm70787uyb+ykMNtRkeI6nUYjgmrann4GOkNgNOTokTx9z01txEUP8bM2iqXh/0mduFubHEc5ILqMkfap0kWslJjVl1Ow/j2OCdvagQPLqo4FoQsicZ4QON/3H//xf9cuHXcMXdbMuq015UColvqROP+0l+3lroLCYq2j9C7rwWEMODGWtPYFpP4H+8PIPx4nR2J7J/Ajf1jZY+SObAVl01OH/Nv2nI6H9HnxK/a+9P08EbHL2O/CPbZX9qT1f0z+zyrzAAGLDGk5befUBrLwyFKs0wPOQdSkVu94IdMYRMB7wqfxwBj5iC3vSGzDkgRNIP2A71YRTz1mjSt+DyYSlnRdPUQfyshQQLwmYf5B86z5KAgb+nCCYTCzMxu6yJpga0GfFBg+N/NnAb+xOHcj5Vv2j4mzL9o+Sf4UuvM/wkWRoaD6Ys5cxjwMgeBAMdJ6g2R6DGWZ8PEC/Uuphs220DN4BxqHrnHwzTwoYvBk/BA6qAErhw5rTdPCeAzQelws+xlERctFEztDck7EzvhWDATujD0aqsxuR06SJs2ygniD9Z3iMQf4HX6d9mKgTIuxs81jh5asrL25nvI/60zUYnu+BjR8CnDh/pPTDh1mbsRkA6B7zcdgx0D+mfeG0GYfWDxgzH/ocDz3DOgB5MHwcP2QMiAKnT7ah+nh15HXekCfMdnwdU2ZBa5u23xgiKx3Q4EuhOfrkxCBv0McAKDpkUugK20GAPmxMO2SdvWLnQ20P9K4OkkuYEZIJkzXqGTh1z4Gv3DKOmDeb8rIc6I8PE5F1gpDZeHEs3nhpys79sH8gZFoPKlN02HXEM2oxRYnnRtx2IG1Bm3pH1w7/M4Q/doTX9uQNrhOf0G281B+wKXTnD5PDnw79/gahUxYkBhpnzI/MMePYtfHjKPyxbzCNqXfsiT997jWnf0NTPwSJzTE2RHeCKPZhZ+zr+BhbBkLDNyAM7DwrdnC25QKc+TXckdU1HjoTY5DzCp8NDVDwFLVNf44e9qUZ30aeG8xR2p0cEXS2NfnKytwEYpNiE3GfNW2jGydnqFITDhEyDfhVTSQJyrB3mJoLnthGhRoDmiBLHbmJ6wnxS7PEzyEbW2A8+IOLNil2GjtDmrHUAcgxM3QjXYUm4/Hx0NVnHkTfIL4dCGHqzlzImjw2DUl2KTEOBDXEn9hDDCIvMsAg87ArNLg0/YrMAV105Qf2gC88iJg2ph0IvjEX67pMXX74JUp4I781y+TmiL2W8kFJCDJtUQayqdRaTajQI8eGALCZDwgG/IlFyAMzh2kkWrZleJbWtPLjzzJTWYqszoeNnQ8I0QlaynsL+tMfyESEChUNvYUMCJTS8X8YSfzQ7dZ8+0Goghv007bRUSVTh0eKNYlnPN8VupYPLtCkbT5wRdaIXHCtNXxuKnwXrAu2C9mJffqKDVmr7AWdDyA7UNA5RjNZWz6m0OeS7Qmxo5C9LPxQprPB0+GnydzlfsJAb9O6NmxYHrzJWdYoAuP/ju6T2rasmpB52Fl72efyYWbDjhzCZM4hkKCdbUkbMjb0h7bTDqS9g0MNH7N2aPZZB8+UCNeArtAaGXbuQmxTq9PW9A/8IB4nhGcg4JjKYzz5nBiv64q/qxJ3uJU4tSrkerbtUgd27NwwZCf+Ql/oqjXFjHy86ci3rWXifEwVuOCrFfJLKUNdRdMTxsQv5FMj1zprNvSehob6AbwvSw+7kZm4xn5R6oGnqZlHaB7YaRvZTUVtFFZ5ruttxnhI4KtiV1Mk7/gHVoVvBiCY8b7zASzzsjO3G7wb85r+tHPKWNSWVZKVvEK1RgyRqDt3yY4GYsKc7PDHflGCzvzm2RDdUzYxGMS4QzsBf91KE7C33DSGpy+xLU6zlahsXVgra2sKXJZF79aLij9KsTSKG9cWP1gDsbejbw6XsDNAQ0Y+a3XEKhimDMtGWmwAZGHHeKKTGroLW7PO0ratFBvfmZeCDxGikrEltA4JC9gu4RY2Nt14Pie+h/+xQSrGI+uEYAOxf4N+x6dB3LBqkoQ/sk1v56Pgxoe17UG3M9fHuPm4vGphDVRrWpYGtbQRmykP/2Oz5HkN+hsybLNmlulva4eMViVjY9b+jQOcOx80X+Y/OXvTyB/eATqxjt6dHMgH6dhfyAqfbfTzsfSaD3pS5CQvOjLlprZckFLa8PPOh+7wb8gJ5MA3sapWWllL13VV1rXtOT87PCaPKrKqzcOOjVht2BMdN/zFXHVZ1bBjxTIDkloTdtWEKguRuqxXtVrUR58fyzfiu7M+xsz7pgVbqxoHCxc+sq8zxlWllEEcdp49iUPiGXwgcU18zHZ9bJsAABAASURBVLPocmU/QldY1rUhryZcwYeWaZCGZdXEr8sya5Cywb+BZl/Q5XD+xofhjUObQHRv+D3jSB15jVOVdV2V0lHSR1eisM18QQo+IVrn83Lgy4CmWkP/ohx0hiNxzZzvxD2HDiwUrjHnYpt52Gc7YxuxG+i6MadHf5tj4W3IbeTkztwlXrbV8PXKQV58HuBRj49Sq8aBypV5b/QHdg915jgxachJHDvEHzj4z99QjPys04V8iY51WZV+MU0//e6drhzUZZ96zd9sJzliY2guHKSWG/5Ysb1acdj4HvpVZs5ia54TiVtiua5XibnKofiH1xftt10bIIot8ueufLCPXytzff2p6ad/c9G79xfyp5E7gUXxAcfQ27WRPyL2ncOtQQ5fOFxYL8ukfQ/f9d2id/OfGL7qp584DP3pim/FmnqZvIO4RXd8tYZcmnGLjBVZpIGWedBjmdyxhOzE5B0tbGauXjh0feWQVqFoDRml6+Wq63WVWTu2kXkRIWE+u+48R8457ujXKC1tVVVTJ09eOaB6fXlhDUqXeWjb1PJupNLLa9ff/zzUOURdZHkILICOjT2gE4MdyFy+e9eYj8LeJlxTtdKVOVsvyGtWLdhXTXZpZy8jtTULuOWyigrfpcYpc2tTBHTYz5x9+PBBv/z8ovzz0j3rHTsGlgxZcQlz5JLWS8FfWpiT68WqJnXmKzb+7qdVrUoiJ17ZJ3OY/4F4IkKRsxMBRKNz6DX/hDVxg1Up67rqwnpYCaqB5OLluihQ8Y3nSNWutnQtxK4Bhe74kTnZIxgt5UYeFSpLmKHsgXMvIM/v+41+LBnMX2RfoOuAFH3vyKeuQR5hKU7fiKFtCZ8uxO/K3L1j7bx7v2pZF11od+hv7D2Z31cO9AcHs0Xc1oVxaAZyzNrEKi0L+rCv8G9hfE0s21BrXdfVen8Z+h0Hpyvr9nJZsBFJJjoFpG5SLVJn7RcyrteLruTEAq+9a8aD8XfY+W/+ze8UWyuHtSTVgkwVMcHewZ6ExPmsGOTqcGGDoW/K/7d2YR4u15WYLIr7ocUN9SG1RYJcC/GnJSfIyGyWoiKAacyxwEIB3kBBsGLnwvOnGrRrTRmRiZBJW40BE6kRgL9Lhc0CJ5gI47Qh5u8wJueGrKpF5ZJtmDQLXRWGuEod409gSSm5wrKc9f1+U0dgNavh00DJDn1kbxCFb0hTVqsSItED4nENeKWsEdbw5OuaPGmTkzGJhNTMQfaB5Mp8/pNb2adFmTSpq2nvZi/r7Cldc+2oWDUCj/wd94j3znPl5WWDZmN/gZFrRxem0wqNFJm21UHue0d/1y2H/cjII3HbhjBReAZIDcdcAteJC8CeEz8QcchivPBfzFRwrdXkYYqmfeGFHWuNPEMl+NKmhojw0pcEKnrvrMcZOw+d8uYgElCtjdgnPju2hx431PE94U77tD9jocl8pR0YklCDqQOe9GiKAnN00dJC/jWMKvYV8V6ikTUPPbZGXmzL2oVFkRmIlJM/dcJRyJj8yAiuNaSjPPFI/2EIKdDVEZaY5pkQHZHZMS/AtIgtU//z///3HP6KmF7UETCihGjmO4JNXOfaMPkg5gnmOWbFVpqK/MwDVvxLuh6BIALEfsb8a/U/3Ygc9gv7P8IfYC1iyLE/gPFfWX4lAv/ih7Mh/imC8LwuT3mDvCd1uR/Zf+I/rdmZdcKnI+nxbEj1BZz6vhj4CqLzZOnfWEAdQVM79VdY/2gUe7s+wqHEPHQDp/C0A2f/n31NrDPv3/bj+6Mn38e4acZQj5K8ejRnlf4h8YjvRD7fgn5A4myn80xwtJMHkZPhwIH99r0giqTwhAq3P9r5QE6ZIYI2NP+QEBUnPOuJXW8r8GGXbWwNlGZMys8sX22/7RWQhudzItsPmaI+QJ+UAd6fYD7tfG/smXI8OqnP2U9byD9AEYXjwc61P9vpZUC/UixcAYiNC1p0wJ8YFgORAnKOV4U2NKJ/gCgGzuukn/3ngYn48mYbWR/hpDjjbxB27rGIDgqmeTRzZSTDxc1VSj/4CeBmzc1mpADqzh555+U8kJfN6EKs5v6bBvQjtAHaX1wPA2wf+qjD9jmE78TpmeYjMmjgIQcG29w/XpMUfbExdm/86AqMvHE/0R50xAh8aD9KOFoDnwdywmLmuYgVXQUX3lDF/+Bt85QiDzAl4/0gVBEPGyTEuXd0pWtbfozZZvTLa+MH34w3sqIje0Ug7ehHm1KfnLYVmWf/rGHnB8LZw980YYydg18jG/Oa+HTaobWt6LCtz0snJpGQ8XPMPujsow4+fqeeOiKUTuylku0JrRp1MJHIKLEZU/4DB98AYlcgWDu8go96xk+HrbRjU+g3funmb5+krVkM/Wx8cUPrxKUOPeqI6VC5+BDDx5D1osi1rZQqTVnp2qYd0Cy2qQlsJCBodsHY/zt7/8MuOW5kd8LnBEhmVcv+/h9vn/X4fTz2zLvrsdRd92aSwP4OmLz3VnV1qyWN5Bl5UAwCiP8RCCAzyepqT75l4YEFfoKaV/RmABl6RgFzC9BxJe7EE9/s4sd34wfgoZ2anmuB8MpD1nVdp89Mkbqu0xfcAfEcM8oVvenfwbKBD/4Ze7ZhiayUYUEPKOhTsbJ6ev6gDw+It8tV8lPGrrl3LqJt2Za4JkhKTlpb1HgY1XkI8Hg8NKiLGSv2bMMlFX14q6w8uLKtWcfPBwxMJ9/Hm5+Tkxa5BdlF5/wkJs/JTR5UpMfkSeA+aaxraoWpxNg+tYYW3Nlf+TppuZ/4cDwBOctTR7hdNX3ZtrPeirhaNSk8erYwZogYgurY5zo5MoAeOwe1kRcCO/ugkcfkSdhbeEpR6LUtoyfyAcQIk3uVqhUUoft8cBE+IwPDxOdmWwXONmiygW27xBR4p9mRRq/ONqcMbU8+htQydjh3JAtlMnr1bGgGNzhXNeGJPjtsZhA/1nXRtm6yrfxJ7HnYlvVpxJN9t61NrTXZpdiZcUfHhGiaaESGshZxIw+iBufRCI9PntznHCV5mRI7nfoMbifvoceXdV0lZPJQsRNf6EOnjQXayhPTFb+L9enI7zyhPKj38IUrfewH8qD7BBSgs2xxaVmkNTcmeeDdsZMHYpGJfPQEEivuztjQMK+qQn6dIEuRzX7b8aMTs55t8pG31kqFzBN96kpAIOJPaK0ZfcXLgkUr60HCWbehWY98xhw4EZGczXlx0nnil3kVDszLcUVpB37c7688vHzFltDbJrS2KOsTxukzvnbyl3gH+gV01muQi3LJdtTRQwHfsRlMaw08I3ADHYM+NjsvoCIvSJKePJHtjLFAN+BXIsP5gVxiFwIDm6IFN+AZk9bwe9Ht0ydyss7xDHferMQSX6qVquptHQYxoRIr0s5D29TWsKVm2caK6Etz/WUd5FcqcmWAuBkLvGbriv4W2evB5/O8FvmKOldGQsL42OZD5jsPruf5Syy2T1vEtGPrYH2Ed6CV2sx4pa5/+OGzEk/8zf6wzQuFTUtr+DViQIkzPAEbvdRKq9Ahkxfbij4z7tiOntg781lq1LwdHp064b6ut/oHYXJgm3gWgP1IrLmQOq/pTvxbtLIXc05I0QsgZ3yuVrLP+boRx7Yqfp18mut15elg/6e2s3aWz7jx9SBfeVmdf40gtOTCNg9z2RHkc+EFRP7rWNKg2+fS9mkQY5fnSxyh56albRL5HkDnobVZx5V8L+yHqpIdsDJurdFnLC088P48X5ZaaZijVnZexL1SVw/y15kfc713Pi/CsxHjdlsUifhLmuZ4WVe1ZdGDPfTK53L+y92cf4lvRLEjoflycoM3QsX51qY/pSLOqaMt1MiimQeYBvumA9GVelu3pu2WvYIMNdtaTd7KGB2Nvkq8MHlV/vnuPFiP/QZfILTkaj+g31907HfOpKaFM7cadSYavhaMG2uafwo5csYXKJw59wmddYMNX27atlUHNX9H348//aS8OD3Xs4PPY/xkCWkEVnirNdloBBrjdV2UF4eff/dJJid7v+mf/+eh//7PD/EelpyKtTjwc9XtduOF72e1akIJeCnHQVJ8fs8aauQB1UrrITAZho99PX8zQACleuaqUDWBvA3qp4/Omj+oAWqQTbETWz6rAqF1DL7g2Cs1sbPe+QsAO/l48OLM6Iiu2yfzMv6ml5dBPg59+emgru4zHwN5FQ5hV+jv+QuK2NxjBz0H6w1arRV7b1Ojrm7bQuwGJxU2SFvClyxwjdxQNwtTR6Mk7+Tmofg6eEFSLlVsSkrsyUfszM9GXtQIueAxKbudSsBptiY3q8P3hc+dHf82XtTebo3vFoXek73wK+fRCy/2Z/0TS/bCK2flQGawFlFZMGaNVmJq6BXNtloT8YpaTKw34l20tIVUFfEZfJELyaXZ8vwx1dUzG0Le8Hj2rZUsyc59qLOukUutFfZFK/KxcgY0DB+91FWkveiJh/WoJmpb+LHR19Q71SHbh9RnTKcHqMDWIOeiN/wrvjTG4ZPuj8H679B3GPCYWqySGrW6svdunxZibxIeDHwNTHryg60HZu5710EOs3bGd+HjIzU4v9ejMzQgPgYGuuIjbqJXvBhFEaNC9nbbyGmxfg27C3ne1GrB7414P6nwbcEvyRro1NSF/yg7dXbFRsO/9Cy10sJ65TfzA0K+O0WH7Wlr4/wrdCfG8ARM7m1rKqXTsxX6s2ZxaLh4QS+9EG8+Mx73x9xPNgKA/e5rxA3/g88dtlXcD0rVSuZPZ9/Gt3wu5S8pPNDZeWFsQzU8lsJbSQSS/bkmJEOu0ETOAOpnJR7b4pJ8mkqms06XvMl5IHTRbBjpk6/AwTomryMT8Ml9NenJNgeDogtPIOdrPpOCgyiJ2FmjiE9gnGsn/1xxW5o83FG6LItWztrCL9HSVQmc1Sa+Ig50iR2BiGw/AdQ0kigZPy/I0EuJubVFy9RzEk+aoAtfBmfrztqd9aSrmQF6CZO9JaXm//G/f9GPnJ2qDV8KIE7OIeGwHQHB29F3KPWQfLTW1KqpT11dyVeh+t/nlRwH/n16/xd4ncX9Fr6vzj6X1w7/Ow/rP4ttcGi9Y/9j9O8xAzkYfw3+ljHFjxwu6S/4zfZ/w15OGdvmjHO+007QL7bUfuAXGf5iQuHLz5X8aRjbbwKDEz5wIUJyWR8htOzfqw//zPVTdo5hmHhw4fs1uPh+qf812b8NjfhVsq0C9Ce2zpfBTj4uYMjZpze41L3F/0TY2AVi08HxrSW5tecsmAn2+9w2ftbEX7fMzOSyyxAeqWRFt77TbD7MEYjPsckQf8eETjzBdda2h/Ad+T8FFV0XRM62rnqrhpdm7lBOiMnAOfv53bYi/3PK9zHTNrHYPhme3TnJOp1xx2aAtOliDY9d6X4GUy8CtmV4xsxbJ4fRKYFWVdG/g2h25Q6cfAMdXHP+dvtwVmUN7dNGZOdcPoURsP1c58EXroH9E7J+0Z01DFzjMf2M+Gnkso3wIOoAAAAQAElEQVQaRa2N7oDwk5pkpjnV2SZ/REHaoT7xfNaPD3Bin/fwAe/cUn/zQ/gs5pr9U+KtGxi0/Da3rSKHgVMgzgDgBV/yIxpisk85qHNs+6ueCUZFd+JFs8+x3VS1yH7OQwOif6SeMi4rX7YzJ5zJy02GJpWMDvvcaxP1dvMctdbU+EEGy5xft8TcCSB6z3WU0p98lm1YsY18aozJxFn8gRb5U7bL+Cjwg7UMPg8fQhNf6TOPnfwgi/4+H/ZrNttvvW3ZxdwAkiR0EPAYDCbmxM0hKCoQ7VJ8sy3bk2SbsSa+nuOoCICdPNEZ+QIZi5mjHTkDk0WMZHtObCt/MqliZH6sIAta1zx+VLVZLgcxJt5AZGBNpwY9P85Q9vaDHW0SitLb3J+Q4Drx2ycuPkbP7KmN5DdjPZvtObK/7qsq6ictN9vKn+gXowtAs/5SjxFJ1Vj7ZeGHXJ8/wNh2M7YnWY26gA3cXAzmqeNgdOLOoez32oxsIHVw+d5RnLFtOblFjrBRkgG+p8YZ2qAQ7hDP2Ls6eYgfM6e4kbwHBzt2S4kdtB48tA3secjCgwBRpydP7oFCOQYY2kbu9Dnrlx/i6TVbeC4I4pSL/7F7oBsXQ3gDXJzj+B1dikMTI+wUDxoWcteUVsQfevSllyXbmn/SAxHv5Ey0xDdjZ5w9lxjja+RPnnBDnNeYaxn8IIeRTe5CGk+nq1G/GA5PtVK5AUtYZHv6G97QbbwCWoXnzJfSnJsmPzfyyvXUbxuU58Mpqeb6JWedvKUPaDb0PROXBxwJ18JOlao1mT87e8zMNXWK/dSJjwcPYWZ9D14eBTLt6Or4MIgbTrmEGFp4UNd5WHTSRd0+8ZIK3YiAGxrIV2tqxBoVmQ+IF/Qef42UiKnP3j7npJO5p71ifTcekkd+5wkIprGzzN8Ahc+xGbBLQt62vm1Z0U7sBU9g5gBfEl9Hx5SYciYfhyApdm3yhv2CZluRC8iWkBvE0MlZx0Bqqoq6ZP+vgL0Ql4AODERMvnlqqaFGXg6ewh3xqYytUrnUANHInoSJaiVX6fW+Kw/uDO4gAcmFy/gJ54AVgg0vdM1mefbC2uAs2vW4wwuuWpNtOfJxHNzbZWnnwd9BbWmk1kQ+0IHbb+sGLfQjRYZtDCh5HDMfIsZTZtJR3HtXYOeBXnDRA/rtIjz8YTqGkktGalWqagDrLJwC2eI3vZgH49xEY2BX3MhERVySZ270bNGVYdbLblrXTa2Qwf/Uxc5D0X3n5QA+cMFq2cbvoZwRhc6qUtbCNjbin8kNicFyZAyPJRUP+k4+agGfIydyI0tZt9YiW5IbKHxQsT5Dd14K5CxKrspW6il+ZYlsa4yuQS5bLSiyGrrDgxLZ0CX87cChKuapLaGnmpbAssJR+NzR48ljl1qVogcWZHfggE5ipNnHn7zc6qx7x5nECkkd/YO4BnWyLpvW5Sa7ybYKnSIu3NWRdU/NakDTW1vYI62Z2Hcg/19qTT9aa/jQtV/1ZVH7jzkfY2iuE4ozvuDoQ7O26Du0gG3s1fQlOq0m4VNVHsRuOvK5xt4VeAMd2YMYo6dgvR5iD/BnPEOp8z71MwZPSOiJ/4f2fRdpD0qtStGVPRQY5Cl6ZakR38aLxPjMTFIJlWpV82XDsub7w647L892cifiiC/xIbIIkANskp8xMjuh409g54yUJZsbDLHbMTDwrLVSGaC3LUs6qP38l4k755Ft6ObFzJ1z4FwTgWv4LFmJPy+tp070FQ+0B/SXeT7tyL1QFwcvTG58Xi0yCbEt28THXNbg5RuiyjNrx/9h5WVDar/gkwo9D93Ridu8tD308mWHZ+jLlzv4Q60tik9FHCv5qjJ6B3k5FN+St8CsW5RkbwUaNZfcR5bUSPiTuZ06PGbMA+dsQwIkHazBQa3EP6aKjk+fPysvgm+8NIrt4F+u/yKYmFZegKS+U58z9zFGsC5yj6+fPn2eOersi+hel5s+3T7Ljh8P9Y4SlLbW2FcrsR/6wnL88++/6P/+x/+pexevIIqYpUKnW5HvpiB2/L3zUjLrtG2rVvKDWlEufI6gm8EgJ0hKatgSayZxvChugpx9hycx5+VlADH8KxmZz59+p4213/DvxrmSv0QVuzkT9GyJIPGiBh9Evor69tSd/3/l6+uuween3WQHbzXXzAtTeXTFWnzq7MudvWrhJ1DE2wrfdym4Tr4OzqMHL+9FZlrziUcu8ijT9gk7NYjXevBZeBwllnryLcRQnAupb9EcgBw/Il8FZkj5Oxao0Ib9dd3Q1dUYF4DIvML/8nLo9curYFDfj9kfJGJQ64XSqy52XtjdqfOlSvEBC/q2USLYkKYJ1l3EGhjUJKGSwyAlUqfEwzZmjwjSAFeyoaX2gNTu0TlLOSOOmRvoFXryr7fGR5EeDyu6BkpdJJr+IMdjSK1JFYcsXBnaKY6cO7MG8peisNHnC8KhznwwFn4PoJOPxwvnFz64jH9+szsH6Oeaw+zlCyJb5CkE3qdzLkgP1nGQVys5frDMSJIOQn3T26qp3JhL8WM/2AP4MwgkupPfpVkNeLBkhDjrNfPYw0XlL5/ctk/oaCiRCp12aVC/gzXFBZ1njWYjHQpuxB0G6cUtMnaDNpgWugAkjJF1aezhVa2tspsMtNawDQ96EIfzvApfWytFrmzlz8APMW7IrJw/25bPOfQUfg6Sgo4qOOFJ7Dvrn9iZyhUe3Bkw2WIqqQCu6JUZACEztkuFf56QMeQP16wDdMEupFAsYpZ2Dq7YXtemhi+FLfdi3RCG8YhPuHqw1zvyYGVb67KoCoYoDPICFyOA7yAS9AmMkOHOrCkt01LLULYByZJsfwPBSZR6LtZI028wysQM6qNMWQZAS5YSSOK7wOAChYvp9Z2WMBO3fTLbliPQEKKnsudL/h9/kv7HPz30Ey9/rZvKfE9AOPQzLUN2DHT6wcBxWY26WoD4dLChd/ZffkMUHH/3V9LwS/DvM/is8AV/WgSDwzcVkUL4KBl84CPuGo8cHNfkP/r/yMB3MjA4hCaa/pf22oWffL/hdvGn/w3sv8hyyme/nCz5ohh/Ayfmz7ufer8j+5HwbvY7jL+Myl4klb/M8AsU2xz8/gXq3yf6L13HZCVLFsj4hF/K4ROfL0RPAdvk/JTSs4tPAcn6LS28+bITlYGc0ZHLOPhznFlGP4fIf4Sfc/wcE/6fY7/GENpXiFMmfgS+Isk+Y7XP/qKmlq/x1ecL0wS989rv48gELv70sbg/unZ+9GQPB3fB4DPqI/BNDdIgjX0Ck3m988ARhRP7x29zLz7543erpsYDCLv0we2pKHODrwzARDbQ8XHPly+g5wfB/HopvsRZtp996WyDL51dB78i8mUNdngkS7Jz19kyxK/k5PhuXgbxA3DDNi3OHofsCEO4rg/zAX1gdOeLYiDj0+eT2VVvflxbITKhRg3hq+BZ10X5EbLxZT9f+G1sBvDEtpKjgH6hxXPb8NUEfdNiE1fBoleeNm3GQOe7Tnx/8FD3zg/Ng1914XdZkE+Q6K2PrSDGdzpyd1ImLohzOu/9NAwPGZ3jS4815Yu+nXmyGZMP+52nk9/4g7Q+tsxt4oU/+PCEN+Nfg6g+wbJP+Mhf6LRPvD8QLM/ZoD6TozzwefAAKTUVQhHHwo+H/Iiowi/0LPwYCy5z2+KaEH7Db5fyt9Qn38oPN+aiVWg6f5QwVeSio7WatR4fxsxlqNK6llZewlc7bQzWdOY9SdKzRQlDYyN7Mn7a8Muqyo/ad+bUU374HNR1Yo0+27qabdnWQryT/hQFBb60bouWlXiII2uSB9F5cJkxhaCrhZ8TZsaUh44zp4+HYrdTh5042AJcg7rGHmfJsizYOO3b9EqeBg8VhlgaJS8B25wNA8jZFgeHbEOXUAGcegba4w8krfg89eN3cNHTqb895wswYuADv+EbrMPKQ4RlWafOhYcKkQ0kb2PKZPYRzCSg6V9sZL0S/05NXTLhQL2Su494hL+6wm8/80MM8Sv6ksfIHeTSjrZ3saz5rD1yWq0moYjnZBuKTJANWmDgSKCzJlcf/eH5CKEl7hNnVdXMe/pyKf2Zq9AELYBvQ9g8iPUx18g2/Tjp6NCHZnvqaa2ptVOnng1NOngoslO7uKz4kvw9eIB4kNv4/2SdXVS35rn2Fn/QvVDXK/spDIknfaAtizYeZma9C8HOU6EDO50aUYxZsrnJ/DnHRAFpENeufE6BVbU2q2ggl3USzQF0DvrOh8WYD2rYlx0EumNjxsH+AHNe4M9B6mjMz/wz7qHoDRT+uKz4O+NaE8NKvOus14YvrWruLz1b/MzZdsdWHlgnB9O/5y26CIqYHrrzEjRuFDZM1FVt2qpC5xNsssA+mJ8xPPyPmfwXQOtq1k/4YZ3NyFrL2vCvqViXBpinlAcPRxOPnq1aKfW7su+yHunjZ86N7KPkKnPbrNmCvlW2J6T+dr4HvL7gPw+V80/57dRM9Pc+ZlwPnuxa0uf5z6NuWlj7Ih7b6Co+rzc1cPusqc7a9im3c05Ej8lH/NvW9cnb0PZ+hefA1sw1n7sPvrNRDug51zHnYf5Lla/hMW0kvh5mUR/UimW1KuXMTS7EXLTwTP34mN7gchn6GUtRJ/F7V9Y5azrxMCV3iW1/ri8oyFbMxtd8x+z433kQeY1j46yFko2VJ8Sn5C86AmXo5Gfmhv208ZJv3VZVJUfW3BwwRv9tuylri0KZP3l4HDvJz5mHQU4O3dnfd9byQS47513yG3pqOPOlNdmW5sXtacTOWOSvUSfbfKnS4FXw2YzCHfrkg07B21baXD/OgOzjIv/xs1pJkONj8hcfMu4k7sGLyldeOKVGEnvstGZFnW1Va9MPMNTBwcvcnT19wsv8J7J31mB6ocKeaJnl8zVxPtivj+Th9a7MY/+If4kVxhkDaxaex1zXMfVcunCBufn8blpXzqjsWZ7039kL4dlYo1bnX9Y4kmN0taqZt8SSOA++t+MW19A9vkzYGe+8VAPw7TVAPC9fvrB2od2hvcJDz/nw+vrQ437wmS4VTm3rTeuykSfPvETvwT7b1o2XZZ9nTu74eHAWl4sXhDfFnwe1kLy9ful64WHwj7/f9fvfv+qFl6QH+z/1ktpNLDt7JGuE49OO0ONyptPmK/qzF3fsDuJOSpPj2I2cbbVqc68vnAuWdbXMb7dNhb7OesT31OdOrjIeUcYZl3POvDm73Vb0LLKjo7Hn4MBm7IT/Tv7uvBR84e1O1vKVfCWmV3DZmw/W9g5PtdI8g7ZFWU/b5EoSZ0ZH3539Enj58qLpCzWaeOJn/j+967ric2knrx3aTuwbe7W1JsoJWps+FnqrSo24k5PXl1fW744dbHGZN4EuTR/WfK4inM+C5MLIff7hsz7zonjhc7e1gi/+Lqztpzne8ON2u2Gr5lokBzvr9/ra9coLsi/4/2P+uWVeer+wvw7t4n2T/vAi/V//8Af9CsNv3AAAEABJREFU9ErcMrKdXHbZViMGl+c4Md+pUz3bg306yE/WKCi4VPgZ3M55F1zOuYCZDKGXF2UM0Z87QIyRud2aMIMdKevyoI6S15W95BBgtUpZmOjJf7GuvPFXmlVuyEJXqRWA36Kdun2eV8kbkPxBUtYgfhKChIOdwU8/vbDHDiXOxJczIzpCfyVngRkP/AtrtK6bBi+cHuzDAEv/Fpttccn4o9nG/Ms/D/Zb9hNbSZQM8SbmoZw7YbvdNl0iHC36wj58fX1Bl1UupZl+XbP+qxbWPRB8712ytBCnbdaS1znkWLTof1DzX3jz/9OP5/5+oS7i97kfBr4c+I8O1gqROY7MK3tGOFPoDD45if1tWzEXO5GBgq07vK/stZ044w5pI5+HYifz1mru2x9+yL6JrDTQjfS0t+PjgzP6YN87yCfENmHLDtb0EFiMzrp15LN/3vIGPjoPFoQhjAawwz3zTuEjxsz4Jl7+3nXw3cK81Fv5vsWyzvPdtqqsRj3ZxmaRW0NL35h7+hxb0jnOnn3lRfLcd9Rx4qbT1bLmfCwQszi7O/JjQqE/PLbTTVzvffKheuJyS94DdmWKb4ty0HTOzE5wdBNfkFuVDJ8dnVY6WNAtbGvqzjwCVcQjZyjbE1oV+ouYJUpq9q2VrgabzCR53ue67VPnwt7YOANTy+3KHXzGFyFkR+rd/uWDbciGU8qd6dQX+swP9fXgTLtja2cD5TvLQUKPJFQ06APmwMwJdRGaHW2aOnPWu/ymV88WjkCmYS9iD2Q+9TEIPTSGmspAtFaCdeoTbSHeBmTtHtQUbrIPNYHlVOquc8NV2ShQAMEPV9C20dmRO5RYcxbtxBodF2vGO/kIEOqF5pzwhOkLC9eaWUfL70unf/qn/6Xf/8urpA0P2McONMbWrCWUD5TaVhGgbXQ0amCRbaWRag34kusPqkP6dwSJJfBHXM6CvQH8fD/QV/BH5P9S8kw2DvzW/lt7zzXTlJ/nNUF8YMpi/xp8YH0bjih7m/3SwKKOJogf7G9jxX7gksv4t8Ol570f2CBBl7qrN7h8WfguQHvyjWzKX4En2886c5gELkLGH+HC/733qYXAt3EG9xEu+oW75umDu/prZb7aY5THt/P8zb6G0AU5iLLkYi01P+jN0OzVmgBKKdtpK4NnXcwfFgievWUH2uxRr0NWf4JmHVtFf42NwxP03sww/gWE9Pdg+PRL1XSB3WSgAYVcYMo+fZ1ffq8xNj5eLisQXGr6Y5/xt5AUXDj7lL3kL3z6ibPELiN/3Mlv9F8Qnr8mXHbeehzPGr6D8Svw7gXhKHBhEJm1IKVKClrAkCPHAjK69NmGbjDnVS4VuHMm9IwJ11wqhuFpqqzbG5i5lWbTUyS2J+7kO8egNUHv7aq3rprI+JZB4kg/IaQJxID6DnIE5nhoYCvzfDlMH7Ct/OE3pxrjiCPyJ10uT/6sxxz8yi1+44kwCmTEF1vqeswfhPFoKPoCooWfjvUc6RQbgUzSBzK++DPWqVwErJmfEf8+QOZAaJEffHDEk+z3Oc4c0DetIxD4Bv2z6Ucd1xhnVLa44Mcauhjg3xlXxuEZb3hmjDO3syqnLCgIhZyV71vzSz5nj9Xk1Bl9AQKX3lNWsw1wY8ZtdBgd+JEigQpGiZ/vd9DmxTxYzX56OQY2nwI6m33yxM9Apmec4OHHyJRnNgU+5u9IAGAjR5flohKwXeYHMj9AP64BZo0TrchFlAGg4BuYgNCBKAFsT5skXBcQ9hw/qw07yGHHtqxivwUkRc+HPJn8JYyFL8/FeH5hx5SREa3Q0Rqy0WMQ+HzFCApEkJLhy+iUR4Foti58chAAe8YTo7YKsOELSLLNTVIFPOc2PSojMhIoDyLUreSny5JhLs/8ir6oEwscvIZmWQKGw0NtgYvcCFqS7XADIJIfCR8B8I4uoKXm4MiSxof0nTweKJm6hO5BzskP4qoqQEIFgN7IAkEWPgYvGiLcJeeP6Z+00M1YNDsE/IE5P/I6xo/5A4nVBpe82la5ZMcPncv8zJloBd5lBcqGl7FL0uCH1z5/eEWvK3gr4/PsSExj6pU15dLHJsLk6aRnHt9Q/cShecCPvotP5MsumVxa9GGmFzkUjVC4+wl0XHbmUjXyyRhr+MsPRR6apA4dba1xN9ylLB/PQuDp6kxIlVqd9DHXBj78GNTPGZ/gRTSX+eYDDCpraMglteYTiMNPXw9+iBriwO+AggcKnGQJKFvFkE5ptsGKfSgVugMe40wSfuIsBAu3hFo9iO8IGZ0jEk4MsBOcwU/op745BsdUXWPCMRhZUhEEjjDT/CcRwYd28R7wB2IXbmZDZ16GbE+o5I9x6Fnj5DXjb2GASEh0b1drpazTgGAbdwL8sCYm0Vo16HgXhwwCD2wGXFUFP/6DZsqdiwGXCh4bGkZHFhkSorkUW4HwYfbEcTd1J1ku62oHSe7IVyP39J21IAOQ8QmZ6Mk5DkkjNCDxwICmQld8lAqdHabOB1ZyOZhnHds8V3GSVSkWamklTIms6MgTE2xMGWTDJRy2zbnfoZ+Ql1zGoJF68LDxzlO2PIg6eBjU2iaN0kEcA122xaU3X1jv+BscjJIlMYlvSXloohHJszaZPC87zFJrjYdigZU4F8lNwpdypJqKuW1VSQfn0s7LU6Y8PGwqWF3CZEM/IADG5DVA2DyYfCj+i0Z6kwIV+TOAkAx+WZvyGSUUL8smo2dEGDCJK5eK3AZk8gHuQNlgbJUGPs3vgEjaZII8Zx+QNiUHbGkdJKVDHzAOfnOgAl+S1RE3NMg3CKXZVmuN6cB3ybbKDcXYQg/qoRkY4GKQjhro/LrSbOBEYuDNdOBrP4wuoIPB76GFFS0ZO6qmHZ4HkD7wwJ8dx836JycNlWa9CUitijVDHkdSC3q21E3nDKmG7+AcGaCRO6YK7wTk8Jy4JKPLhklS/iLAef41aFb+wMoL42M++L5Tn0lWsXZZ3zzgDkRn+ILLWldRR0ijUq7Stt3UeJhKNkEdWhfTk4ucg8Q5mC2NB3forfCZ3LrUJ1tJ1fTgIeTBOgvmAWGftZjTzUiL9T1kWLPu3eDQFX/mEF8aOgoG21GhMXvG9FkSCeHAMPrAY4eBqoKX+uja8TV1Z1vVCq2lgh6wLcqVmkjf6UXrrPkduV12MR4Tb1vlJgMSceLAwVpn/Hg+FE4+W2uKbtEGfuGCyuR2jmMnfkmRvWLN9+DHfseOkbIaeV1yTuFna4taNaWFXxoKf/EistgXWdtlgQe+wk5iPvrBQ/YDkcIXaKzdoM531i70yEeneQArNVHCdBXNyHAhnzMtvo+D+MlhmOyG3wPdBkoHtJeX87N/zN9TeDcGeuKjUXReNmOuUIo1dhWxDhX4Rmw7dSGVlrZNMPssL6pSo4H4ERdGt4y/xo+sBW5OHw7W4eQXDb8IKOsa+gR8gsA1FH0MJEsLLwrWG/lppT46Plk7vqCO2hwiSAm80ZdUN2TUd6kOLesmF3KSkCS76MbOtEvN5+Vv/qtIj8azmqaDF3WiBjbkErdLynqmL/QUeTCxhaeYZ7yjZ48zOJs4cEXrejtzRA4G+kIPDae0cA4XeKtUtai8KPjBeaQnNPCN+lJsQT0vnBFga91WbVtTa4bUcfKspWrFC99N223VuqzayF3qbgxY4Cx8vt02BXfgt8YCoZFPsUbFeUR+WL9y04JMscb92PT7P1j/8A+HfvpJekA/xhdSgN02VGW11vTp9gkdXXkZmBzYxv4y/7/wFn9wYnGxFazB+mUN7rwwvrMv89khVqgVdDeJOOPrQq5u66JWEu6Al27bgv9FfNa6Wjdi3dZNhaxo40w0I+xEykNL/nJn+D6tWgG7kdkmY2c8pI0Y1nxWtlIraJyVdtML/u3sn9T1Pd87iCm+beT1drvpd//pP6matRD/wv4uZHonh3wmPXjJt3Ouz3Oc2Hfyndy88FI1404CyiXzh6Ro4GdqdEc+th7Yfb13/cgL+Z9eHnoFDhwZg9r2IdHiW8evIjlTF/7dllVFPM2auVmIpTG5fbrphx8+acXP1hDmig8/8eJ/z5lD3nBJHfsHtu+vd75j7LozfjzMi+/B59ihTj0HEI/bAkEEhxbOwrZIuKC09Cc0tbbCW7ysfp3wiu7YSJ0cx4G/0rYsuiF/Q4970/EYU7fwi9REpU7+XdmT0tC6leba0leTWtaPeItxbCcPgW3SO3Qh06Z85yw8jofiS14URndVyfyJT+lbiXMBoE7ig1nHIpcre28D8s9GJ+7CGCT0SgypB2TKaviyrauSU9yFhmNDevBdNHWxEPO6NugHe4e6YQF6gHU+Aj04Iu2a7XbbiKFhZ8j8CTJ2MTVz2MlV5+zrQU6idHA2VeU7jUglduBJrGEJCMcGgwGSUuIsGG+QGoYUTVN/I3bHGBiTm9jpyCXm6Y5F7FYlcfkuOGnMyetAUdFzKfwLn3cuKXPRzFhmoE58CdjkpSt5SE5CKQTDT4rgEX4KnkFOSpE38gWgWriq4ITSwZk1engB4u02nwVSxyfISrNYGzdw6H107dR97JAuISJEAOwIA0xsesZz3zLswAEj20OBg/oaQhTDLCP+Dh0ojN74aJUUeYUHiH+HWKMh2BQlJgAbxQqAQtGVC2aqakoNFUkxvg+cSEhsKezBkUns4NDpCzjs2Jbht0uokHHFlrjY59J//a//i30qmDc5RDmrgiazj8FjpxPfGS+am9RI+LYtyvcWOOY1sIvL+GJk9XfeTHwXMPw//RqDwvhOEoIPfIdEoXxHBtQvqPqeij8Dh4FflPo12veF4mvg+9T/wP6lGUjt/Bmr8pXZbNOPCOdE/oi4xh8MTbss7Nc9Z+STJ3g9xxG3v7Ui/RzzfZx+oU0bv0D7c9GXzpGT+k9QkpwF/gSRvymrbdnv8FuN15Q5uVluzqT3NZ5fGE7SX+V+rcXPlOOIQQbozuut1r7CnrQPd0RnDBdqUKSxE5i4iANzLZ+9bWUemDwfbqmTj/CB9IvD8P8i8QMhPk3exBbHP9DehtAuvvAGQhujEyffbjL5GRCPDTZAhw4pYyOTSXr9WS31EkhtBC4lGQd+3a+L++qHOnFcs/TxjgrMcPp68I00ED7bsku2FR9Ec4A53bxsMFyZZCjGSe07YCGTJ4NtoTKz74JtnV848Qo5pPVrbcBDySl2RevMP8pMOnjbMwbbSrPPPnIup5tqwv8OrDfKHAF6VPODgRzOb9A6ZZ54PRvTmcd3HcGcsTxZZhddMM5xXAlkkr5zVuaHVX7InzjLDpxrYTto5T5Yz1gYKHyioQ3ZnvEyiHFFZ2oZtKRI6qsW+Zk79MhW1iAM+VGRH7DpM7ct2xkCV88w10c84+gc4KNSsGYcG6DeryCZhSf8O78Sj/kLQ7I9/bDP/ROexMEUmt5afE1skQ/BLgVnfn3YVv6EZnvKREfsBDprGb0hBTKeTLmd7NcyBTMhPPZJPHjYFFNa/XEAABAASURBVD3xeVBBJw37zloB1FZs5IfmDm/G8WXyPvmn0qgLMHmLhfF12cnB0P1xZy07P4ja248zApTti3WO7ZP/W+dP/95534Q+DMaHcYatEQ9xZHxBYpDQwyVaES8d5tgz4IofjdWIHz+CpwiVtQ9MWXiSg9Ba1YyltSY7fsP9dIIpOuGkzlOHZ/4k8ye6dmolD9/1TbOt+GSbH70H0MVSvwP6Z57Za9GJRWixA8B48NCqqknYsS3RR9/KA5d1XVStgRHNip6whKvjp0jyePYwzGtMnOaP9AGt8TRreeoo4m+MD2IZ8EVXcBkHt7MnHvuDs+eIatnkdWoVPneFHl7bsr+Fk5Fwp+yy5Ed0ncjn3T5lOrZjJ5CcMJXhsXPXzGf8XNGRHtK8PO/nzdRJILrie/wKhGq0xY9zLCVG20wNBUBWzMPfWRcIyoOsex5oAVnrb3WGV+yjrE36KXcZiQL5vKM3A9vT7pX7JGXhoWCrMycr67uwNnZBomaeayLUDOpi5yXNzlrEbvxPPpc1OR3aj7uSl8D8DOUhmxGs1mbuUBgXdbahKmrINae4BTk6dh6UA9jtQOz02GWcdUkObLTGX/op/OG2c8Yc1G5QRndsVCMWdBw8dIpIIVsMEk/S3LnlHGszbiPqWVf3x0OQyC4o7oO6xUkmJx2Vc9oZ9DDCk3XPePIyh5m6TY0e2qnjgziCs2OHUdaKYdAd/YMHP4F83thWldVa0ZMn+PRsFn+gD4r0cd/Z3wNfyN/TRsensJpbVaGjRYIZS4BM5GIjfAPfO7ahyI6EZo9GdPIAGdS6rVqojWpWo/5X1jxzG6LS0gcGssKeJ8zcY+/xeOUB912nDbrnNbA7oEuefwp9trUsKzG3oImtK83cqoxPgs4ZFL7WZPuZ232OFcbzNlcg8a/4vuB3wRt7AU0qUeLDQa2eOLD4Yxv7NbUMcnmnFvIyZeeFSs7b5C36XFZP/gAkGXet66bbp0+8oEkMlkuaivKUG5tl43+Db5HL0AKasno227ItbhM6PsS/rNmdFycvr+STMyE4GNTxmTCEesXfCy9ax7cBMJxXYt3ZJ416r2oyf/pT/2RgbpucPhR8cKnbwaCqFIj+6EkP+nlZrRVxEz8vcGJjpx711iw7QEJQVujKugSSy7Dl3ChyElwgOBsZRESMnTh2XvbM/dLZ1zwEbbVqQlslSwexHTyYzyR67SKOMc/STpwB22qpZaDQDQtrUvOlznzpxUuo1ppW6jA6KgyS4nNrVp7U1vMFdOelAJhJi88bslVNabZxe8g2UNhsYqCsU872rNt228jZCixaeZmysreqnQ/L9WyDOCOTfAcMvshTg6+q+FxNHQ+wQ+bPIE/Rb5u4FvDnNYbYh4+Zi+gr6Ct7o7Xi3H3wYPrlLY5WxXiRXRrkOkuZlxZ8BSPHQ62alrVJ1mzxK2CfiOje1psWPl/WdVHjhc26rtpu6KxSVZt7m59c5IOXKLyY2lnbQP4LvuwzCJMvL8ZXdNme5pK31OQrL7sCHSUra9Wik9gJc37mHHwWZM/OngCy9o26X/EnMju1MvLAnYLaoR98RmRerakBVcVD+/uEqad3/Cn10dkfnLvMTfSJO7p3Ph8fnHXpE2/x9nDwFjQP7hfiR51WcvaZNf+BXKzk5ne/+4EXJl3/9R9/4oWg1R83ZZ1aGR8KOH0RLbG+vD7woaGn9OlTaUFHfA9EdyO+nfrPOfF6f2WtD9nkv91022764fNN27Ygt6CjJcUTLCn+5L90tjMTdqTbzdpubY6j98GLV6UeNZAwvpIHPrdWXgTjskgb9lBJEMmJbXBNDT/XRdCstJ3vEQFSqGXBF/ZNa552CkWtSktDDpCsO+fdK+fey8td99eDOu7Y1mxn/odiL98bOjUg7NqxNeDrJw2fBr6HzhKCTwydSDr0AaAO+gD94KyHAEL4ZEDsz6bsb9tRf+J4Ub6t0ADCmPhLTjQ4uQu8JVl2k4Ex627AOmb8jfxoFHNy10Uzg8JG04IN0gHu/cp84W3cSt7zuZD9LnyXWJPonjr0bENJCR9jM3edpNvwEWhyF8hfpOrMjfztdtN2W3QjsIVFy/q0Vmqsjw0H61PAtjWFZi/TT0pabRnyfEE5pm27Zt/gX+G/sc6fPq2qJoV/2xYtKyzeOYMOUUoyU9iFKUYS21PxWSEArZVSGxu6qsgZptK31mQXfjbq/sEe7VrIa6EseMuSTv7OZ/6B4jN3nVrQ5NeQUKfkInmJSJVk+8QjR5q0IzvpQuPJwAgehB+8YH+wT6bPYMM3bSHTWQjSz9nHmmQAPVc1z5gSh21QKJoWpYstZtbEQ5yhRmd0ryRy47MDoXmFP3ghH32tlbiYRmqyEA84kAvnEhMlXtwjbxJHoR531gJFtlWAcGmh1tqyyPYEbuRtsD5nLLE5iG9CkgTAKgzP60BxfJ65R/fO+fvgzIctquCTLCkygXdvgwtFs9mGx4odhnz+dY3R5Un9cENBdA9uHyEckQucY3RNHtykty3bIc3e8hznFps752viGNhU+J52Qs/0gswDkNPpn/7Hv+gPv78zTsGnDp8U9r2pWwg4wDVzk3M1MVlm4Qd+dfBZp4wNcyFjW5Sn/g9vSUfgPQ1JbeAd879nxLpRnCxqnMnkzY34e8Eb8jcNbMt+h0vIPnHXPL3L6U5+xtc8rqSQ4lzGk+lf6TZtYDb6A/9KajXYACcMxknov5bmf996bM/1Ta4/gn3i7bMffEEI3T7nOUwCid4+cUUfsB30H4XoGyxF4COzbc06AGkL//TWThmE+LDgk0fX/Od99g3CsL4Jf2cQucTxPQjtOyJvqIEPEwhg9szfiH+jQfIUuOxffXCBv5Ebv8EMa/Edrmt9019k0sm6XjPN9b/o6fNhdpDrzodoxlmnjlAg40DGJ3TKZCh1+RFO2pi0jPWdFnwg+j6SM78g9EDowWWMK8oHa2Di8TW0E1KXgUGMJ4THtrJeWb/MA1XgfELmH8E+8fazD+9HuPC/1D95P9qzT12xM32N3xeQ6wHYJQeQL74E2g47sXTg55tt8j75jUwgAoMfGrHdo39ENjmRou6E0tWSz9iGQ2EoGOxSVcku/VoLbyB8gYwDGV9yWbPANQ/tguCm/fjJl2JhO/L5AiWdsdvPXngIc3wlJCZPfOhAZrZlG07IpAt2vgR3vtR/A3xefeXTlJASbiA+iDZ50DM1cjMwohRa8kM37dmTMNco9EBk42fGNvQwA6h7l2HOhMsy47B1fEsqCkRrjR8IBUVveyn6Ooo7OQtrYDC3EZicwo8LrD5rIfPx/EI+wHV4RsyoE090HXnIkjHApcKBC2zLtrgpLXT7WSMgoCg6BoSj9zPnPPwZ+HXiNemw4sNg3HXa7cwBfrzNL+4w2JZt/OsTOvoCly+tlfIjk4/Mua6Y1GzWlMMtfdvsNlED5ujqxJofOQc/dEJAdPp8kNPsmwOb4cUNhT9jCa5cIOnwbWjy4nsHdn5YBg7GHT2wKa2qVEyqrIzjf3qBO/VqNjtak6eOL/zIo1BwF/snLjrD2PEtoBCDAKInvjCcl7HVqmG3MFMnLuqxUYBt5c8kxA7+Joa5BowH6xaaDRcgKiUPgYMLxH/bGX4X4p990m1PP0SLHB3aMJrBE2Iv/ndsBzXgSJ84AvMBzOjk4l2uk4fxTQ7iY/ARD6kTR3gGxWJ/9Mea+SFHNrXWiRDVBz8gc/ZULZJLRuQC0aJvArZjJxCbyRsa5PKUiU3YGRufUc7ENndNHKbmGt95abDnYSgQPZ09E4h8/IjezA/qNbaCD59QtfBAsbVS44yoil7p7aHB5Fdc4ia1aqRkzP2yY2vg/yRwmzp5wrCzF3YeBEzfpssFVaoq2QGrteLh0KrGw4bBWqVmIn8Zyr45fR4q5LJP07dWc25btpV2sE8O8k3IskoCbFPWWWdgxtCZD8XWhMF4ggSrzJ8dn/PP0HbwE+foEg8ij3m2KEhJ4TU2OnoPYORcRAZCrpmfMxaiGV3cgfjNg7CZ66ZifbMO6c3YLrUCHxskzo7/Ep2WdVUl7kbusdOTL9Q+eIA5qEe4MFGAT9DZWhXy4IQuvIpc8hpqoTjzzvq5LKYy/Ou28WBw5UFoARbLI55HqTV8MA/xx5AlNXyNXwsMrUpVi+T4hy3ywUS2wTMfuKXAoFY7QD6pnZ1aSXpaZNG7Uzd5uCvGsOvIejwhc9QpvE+yjN+VvGBfMvvj1JvcB2b9YKNTH5E56K0m20Dh0KCOD6FGacnFBPhwT8dDE3Ye9gW/oys6B04P8l7oGsQ6Eh8yAyDNSv1E3wRLRa4yzj4sfG2tibSJUtDCg1/zEsE2fuCT3ttAcWDaJg+21ZA1DjOE30pb1kVVyT/yPGg6qMn4mfxFNjri12Xfthr83PG1y+hrjRkPm/OQsbVBfjxh44XCtm6a69xKBe+2UR/43XgIHN5llRq02El92TX5Fwjxa1m2Sddslm1Fz+RnzUeck+SK/qbORj5YgHXbVK1NXQjxYPsOrTNv1GgJ9aAPFS/qrjiHJCvtOUoHxicyBB5CPyixPse5eca0ZKg+OjQDkm0drHn+edecr4M1T0x2QcdreO2hQJG/hfwtqFlvpYVBe/oe04M9exCTnZmUeXzWGOrEm897hip076z1wXl2rePADldYgaEdn3ZeRKEF24uqFnrPM+rB54BobGvuhtbmOTtQzqW0It70Cwlc2NwH+gLZJ8HbnvroMp3jyAQSUxV1JnhU2nm4e3/diaEr/KFv1EdhIzbtUuYLD6Fnn6Jn38S/yB3Uagfim5HJOPvuce+sd2etBCTmruRkp14ic2Sv+VyH5C+wk7PTpvG7z1x1Xt52cg9i1mBjjdZ1mT7dqGvb0/fB2rIMKjfytel2W+k5r6nz23yZYS3kaiEO20p8tqcN25Ksbb0pn6WJ7XW+mHtwvvSpX9T4+XLrlflALvh8NxvMGfNWJGo6wnfewOZsR6WqFXEfiBt/ViW/g2IYY+ggb3aB37C9qaomrMvKuuyKvXveCOHeg5eWL68vU95tkVQT1uWzWt3ws/R47bwUAD02cr7go9Bd2nhBmBq3LWOjVSmfx82xt/CS8hO5WbWxXzt+vVIPOzUswe+mKuyR3zsvHCZgh62gwUvn8LQq9Jo8jOl3Yu/U5CsvBO8zj3fwfdJRL6mwvyrjnfp75SXxPQB/YhZtsObR88Dm73//e/30010//fiin/7wYPwKvBBzl/Cv4V+51Mlr7EZxp25eXn7ihflPupO70Tv5PsjpQ/f7rpUa3zarWpd8kCfLnEN5OXbjRQ1LoIXaWVZNnioj2/Xf/vGL/vCHle8UiemBqawtKgogX7Gff5Y85w0pgC594uXsp0+fNOPht0Entqx1a6vsRQ/2ysE7h5K1cHav1Gi1UpWmPK7n7zMwkYS7B98bXl++EMcd+qAypRW527qoufGCWsoLrn4Y+sG5cpArYifuvMzMggUfAAAQAElEQVSJ3mZ0sReTlyht1O8CyiUFt+N87Oal45G9yvqXrUIuug9qNzVsg5C0sLfW5ZYI9Jp/vjt1OwS/oS3U1kJssVCsw1BHeeQDQqqTkx2bqQlNnfDBgzeqxHbblBfxjZx16u5OzibZpbYsb/lpEmMrLWdiVEX3/dFZs2DfoWrRZ9YlvttNVgBdCDnz2Vu3T+SVNWnwD1mvXzr1zLrPzB8zX6dFvB1fAyoUuN0W/P9P1Nmq6Aku/ttNyUG+y7/y0nxnTSoLpLQh2xNE/gOD7ysLRblwDqYWXFKxKK2ll8y8Mdc4/ei4+eXLwXkwsKPZPn9e8eWTPn3+pKqGfk0QrZDf+PwDzQydTcQvLSsKwRzk8Qt78OA7FR+dU25PfWBo4PsOPXHBqmoVN7QsS6bwWq01+hIjLazlQl5jE4Rmn4FofA9KLeTz5MEZkP30+kIw4O3ooLapmY6xgzOEjtiLoM2+eFBfQ2Y9s8ZEofICNKBkS40NYFlptmVHJzQVOiQwEveD2LI+erZq0ikbBD7gJG6wv5gPCVXK8bzlRewZEHkf4OEVqofwTTrI1YPP+o5woTOsxjSMT/6afIP9nqM4MSa3O5ODfbIjjzqF3zadNdD1YI/fOUfDUzK+omf6yPorDSzGbGSePWIyxou6aXFe6EIm+uiIretgv4ceIAR8G+oQ0RKlKuQzyDqEjgqJ75eiAqyz2ZZthSeyif2C5DgQTrjSCfWzj0tRvySn1JTtiT9vGdcchj/5iu7oCkT/wCCXQgtj+IRY+vhKivXyIv2X//IvnJWbqn0W4YqdregYESRJ4ReCVaVGTZsNcPBl5/7IZ9FBjp7wXCPbCm/q//RQ/9GSgST9Wwj+fzucK/y/3Y2PDozLp6v/SPwzxtEXeBdlJ7xPvhn9Gu0b1l+Yxu3AL5D/A/1VBs58Z28EzWe9np/7mb5B6BNO9jf8NbC/JkxeiB97pm/XN+wTbw4629+1PxnmDY1cCsz5+818mDgPRp7wTnkfRex78b1zfDOKwDeof4tT2//b3Trzb119HMo+DGT8W8EXo99GF+a7fZboI3zLNGkfnMj84vnuGN6P+Is3Xywyti3bGf7FQMmiS08wvfVvqcWbmQty8tv9isSb5G8X+w6nXfIbWH4bF9wGWBV8+/j5co1BT/ofu41vDpPMO9/eDp447HyxmuS39cYmlwIoTlfQzBe0jGP74MvyBH6gCNoFycqEp2PhRYUUQX2/5YtlIGrC8SbDpFUpthnOK7QL+BaJ27Em2Zb13mzLBkDZzx5dDBFL9MnpCZL1bYvWnKETzyRfOC+uy35CzBgtF5tsuJ6A2MTnFl4Mc51YK3+ksOrZTl0CZ6VVWbFbrWTGoXe+MAdic+rUySva4At11vLBQ4JxEsHmetq0ZTuIN7DRDcrmBjY2SbjmZyTz6Lmg86Mt+ncelEBSFWuDX/WUDW7yMkgvRae5A+YHU+qNWtupufx4OHngQv78oTPev+yzsm6GyEWnZ+vEGDlEJsblUz99AcEHWnvGBXUycvuYkugIJJcdvzIOwDbXKOP4ufNgaedHYSfvoQVsbAK6AF8RCmmicrMt5aKPj6m4+C5axnT8YOvKD9adfMY3m+8FGUB0hM9lU1XxoGeTXcqeyw/R+AfbeT35Qj8R3J84KTo128DPyCeeIGzLfgLfJ4KLj6FHf3jT2w6JENGAf4M1SG4O1rE/c4fqyRPWgKZInAhIdvzo+L/zwGifumriqGRYUKu0wSCQccCO3CBXMAXxLWAn/IGQihwhMpVGIpC6nYCvs8f/fIeqFt1hhYsr8oGeYJjbxu+zbh/UwYN1uvMgIPur82AvEP7WmswaZSxr+pq8ZE44QWU4Yx4gAhPxvFV58thWFbroFRwPcdZ1nQ96gtdsY+qJ/ikHX2s15dIHgheHV6dmO/YkZKassJOYCQ6cvm1vc7+NzsFQXmC979mBeydPJ6fhsS3jiyv7roKSbTVyU+CY4Mbphx0fRC0cPPDblQc2yenBZ0r8HdBrXdSIfepkvjBuPAy1rZ3c5yFCTwzRDfD8Sg/q8ZWzb+czafCQpPMgQeERbY7puWx8deESvQIgn1cyE5l4Ov0Gb+BAdwdGagdE6AFMS+g+62rItlplPUpp43mbyyDLtmpCyaJNBvrnNVizuGxPqhr5aw3e5/z9RbxV2KEYyONgfQ4t5CdKI9mqlJcRRY2LNgI4kfx2bHTiGMxjKzaHOvo8QSg55lrorY1hTPms7QF3AD0PPhMG/ASlgU0bX5Gyrfxh+NU1mGXtRkFtTLg6NWQzrzPz+ee5Db3AJbdYkw39CYk7ELn819F3XgzlTMxZ2vErNgJGd0MnYoz6hMgEEt/OZ1HqLr3taePOG4P78aJhNPDiIh4RNTSpUDbIG4mY89A6tRZdnVyE1kOn9uJ7HlDNl3vsY8vYl2yzpsVaUd+tzR4UeLRhMnE8iKeTE9EuPVXWwMadh5sHdWhbVaU1D8zoE0PsLzzVW9ZTr2idFzaPvKghLx3gQk8XprBpdJyLcOfh5isvlfLSaMB00W3rY4tkvhu02NhWrdtCDE2DuB/Iv/DE7+X1Ff0H+qVWBX1RzrFWBd9BDe2SrGU9c1AuNXIRGEgm9vgankZN33mJlf9PZid+2xK1elCfsVm8aPJcJ9Y3fgMLOVmQS58cYVR3zoU7MQ7omEAHF7rCw2heocWHbYtfEzVvsMn2hNBtg7cW7OTlXgAEZ9kZc2yHJfoCthU/koPweuahT359aLDh6pgw0TFDrBlnPQ5q4sgTVBX68vDf5HLMvd+hJWetsSa8yLCNnjqlY495XoY8yENeBr7eX/TgAeuadSRXkElLJ0apNbNeCzaKGBvzxthKXeW/YNtum5ZlFQLY6LpTk9HbWk1efWi3DX+w0Zr0IP934Fy7ge+xV+jIeGA70LEloKYP27pyvu3q1FfO2Pj+4DM435miK3Hbnt+PqrWTjz25852tXFqwv8RfoIhziT7okb3j9ys1O/mQLfIU3w7OOjOWZ4jajzF9lEoHL9MPXoyYPb5uYIhLtMKH6F63Teu2qZrBinwYaOSryNOLjrl3JbsUe4idLwLQeXCWhj7OVcPuoXzn2PeH0qosG2CyYny73WbcWYvkIbU22CMdyBi2mQ/b+IDv2E4eq5qW+dB/Ia4dnZJ4WXuwp3bOxLbwIpY6SX5iv4O/9K3bwourDd+Nbw9qb0dHV2yurPPttqlx3t0+rbwI27TwQq0Bx34nnjtymOK7ZpGfzud4/pnm7fNnvbwO/ff/8ZO+vDx4qYZPrHeO4EBjbQJx9JWzIP/cMeVOPpOfB+jCTpELE6fUitw6dVV63Adw4OOYuX/w0uvBd7nIDwo4Z1mnfyXHL9TCy+uLUmPJw8C/5CW5GvjzoF7u1G9gcI4E8iI3td/7XZhUNSl/8cbEaJf6KOIe9GJVO+O7GrHnnJbBYeNgvV6J/5WzM7qTSz0bS67ttujGy9JqjRjQQS7j0+1mffpkff6MIvhti0ueY8k2e2idYHEedOR3afSSqOWGs6hUWyTbOlKDwOjZg33m1E34Lb0+AOIfJGywP2DRg5eSyec+8zk0hmazrDu4B9+XbWYxB8UoM8Zq2XR+txO+WeK6sy539MeH6AmIdaH0xMfhCdiLXX1oqFeVtKzrhGpNLqkaTOzRfI6P2aNtrollQ1NupZlrhvNspn6jn+V4i4VwxZbXndsr9g/OgoN9mhpM3MdudKAbh83nULG2jUWzcQIzoKeuxJFx7KVukJDwq7E34r9mTks/vdyV/7VEeMODOQmG7M0DH5Jiji/ysbNPunbWKz6LVi5yYGolvZQ4A5EhLZI8falq8K2zrratcV4lWVgLIzyR2TkH9mMntl2Eo8IH0R6sa+gM0TWUcUBD8AYLkOeGQbvUEJ50g58XjMQd/sQU1M5ZPeOFp1pkCpsVEmzsTkTeYgS9POt1MoTjkOLXnb25J9EYrKfdgp/pyfrNPbSFs2pdUYgeAS1zcrLQhy58wrw66zNrn4IwSNTjoydYkjmogluooZXPmUI489asU1e4dLYMAducn12pCdunLnrb6DvnYvdFN6kEJ0291VStSZ5XOmFuwvJmT2qMWys1YrH9ZL56zRa5DELuA1+Asz6DTeRSaPGhVSmxLcsyfdVs8KByDrl1cniwmD1jSP/jv/8v9s+q4RU9DbAauYpOpU+SdLYWX2NjXfG9zfqaPrH4HYhf0Z9A3ZoEf52if893sqgLEqe5XcDweV0c6XWR0z/pv6X703hiaSgL+RGySBfo6bdZpQsu3J9m68/nNgUW+Kjh9PdMzre0j3y/OqZ4lYPsCYMP8gsSo1WyKFK+AOhncNrWn9Bsy/abRD6kA2+I/xh8k4Hk6oKsCOBS/5DDjwI2H46w54BJ/YaW/oICwecaK+oJoq4CfC7oK1DsSOYgLQ7Cj5BDFAI+dNay/Tqg3z+DwaF4AOlP0Ic2GAfouKbHv9JL0S+aTeD0X10/q1n0fcR9xfz9SXIXyuj4+gsQ+i/BJSeCsvxLbH8lfOxREyzumMC6pu/0z1jyg3TgW+I8ARrz7zl08p1027JN+ZBT6Tk28xNvW0yeAA910FHwEeyTv+it6CXHH3hwVdEx3YEn/QTDW8QFDsNJ7QngbYOysKiPLXVin7QLb389v/Afe9yZtZofOOf4I/XPH5+5Jl7WIb5dmi585jb+EWfoE1zEVvjDDmdvztrCqSmDgA1/eJCRyRFZGfBBOq8k9Amjkz+S+RX95PrZPTwBRzdQ2LmYMH8NZz9AZI3HiI8YmNjzNqAFzhn+zTk9fl64X+yJZ9KQsZ6+kzsyqGlv6iiUnTAS5xTgZuDDNfnH6Vv8yRcz27I9ueyzzyT09AFCIvcZPQG2qQVdgy930cNw8kQO8mSMvUBw4bc9bdn0fFm0PfnmjfGHmaIzsvmhkT52Thto4kcc375lbMMog8ra2Gjgi6VNr8DUzM0y6yd2x8Gvsp78oWykBzLXdT7CnSv6ApbJbbIt2Z4gGmIz3pwjTHGjT4BFhAafJmi2rNuY9Ezt0rI0YJF90mwzFi18h07bAleAVXXSZy7xvaopzS5VlTjaRGjYGDrIy5FfmmEAksMAaWJGOHAjoiTOfDCiWpgPQVlrCNO+aIYYWuwyFV7Ah7XoB/KDoKFjfj6iN/+fm479yYugjQQ6EORiHAJACNzPa64DznWSGjhY38npkx5cHqTFB9tKvIknue/Yyry1UppjBR7b6gQTmUEf2i9B+KY+dIV34Fzhc8D2FAsug6qSbeUPN3bf0EB/qybbYZm45D9x5MFa48ccSYNvvPGEMewdW3PMLT4M5micfIltoBvSh2swJv/kWhMyF/yBjK1Lj336I9pA7+V71UIOV7ClWfeMcsVUZw0i35/fiYWNgq21RY0fj+E5nj/6O5OB3o9A8DLfssqLyk1ibJdsA2jD9XO94yvkXAynDsao045eN0tcHYV5GXjgj2sy+AAAEABJREFUzyH2xfxB3BQ/wzA4z0XrKg032SbPAdGLhyxo4EHLODeHlqzrUkSFI60k5nDIc3zOC38ZyeTCQzJnqtE9EOmM42vZsi3J80/8Tt6y9zr7wuhwWXgBnJdt2Z6T1Ibk+UezMZ40q2Mz9E492vjKQ5IEE3znFlvVTn4ja1v2CTIWke9hYlytKT/6M49v8f0CROdlkTcRMXKh2ZbxfSTWxIwfkddbAymYn7+fYrOzNlmjyIetkG/Yzj4oW6iaL3mToz0PqJ6Q+cHDqv14cG6xvsi4Tl928FghIORRMHp6aBg8eKAWH4t1Qz05G7PuhYBdpGsAeGIA3EHeDh4wnTEN9cQ0w0BnWEaHfzxB0AH4wydZsWFqwD7549uBjoFexbcJpcY+Kfw/OMMwS+5XNc76jJND670lV9e51tGTfRWewIMHxbFUrHOndh95QEbMrcWGlXO7sycGeZeGqqzQ5lrj13zZTC+hBT6bETzhMzoPdkB0UNyqYq9Wk5JagO0B2uSgqz/zkr1AdtCGNZTNktSAPs6c4f+MgT55jlzmedA6xpDtCVmv+Nha00Ku0lfVpKFOHZ87Lz4PQBbzWKIuXIJN1U5eG6Ku1lU4Hb3FAygRX0d4AIKvYz8PGO+8fGKIzqEH9RfpqqaqmjgCgZ2zBab4YZfEuu6cdw8eiD94gEpJwEteiDN6YdXZ91l/c92DjPKni5bVqIHCl+g6dYPF7hZ/hZkuBX+w1kx5sLuq3JAs2ca1MSG0C5LXgzh2oKop8dueesITOtMpj/qgEo4O1hTVqtbUgGqn7UGdhGmwz3riYy0yt9FJTMEdnKWdJBS+L+sS8oTWFuzzsDB8xJB1P8hbfAClwki+I9iWedhuvjME16okS5BVtajhT+KIHNiJS97O+dDVDmI+2GNVhqdke+b/wTrF7eioCj5g6OKzYJ+5KWTskmTmAxAPoXdeHj0UC1VNia3VKqmgj5n7qlKryAn+x4SOMatBx37ildBaSqynz11GB+7JJS3UwcqDZk8fhugmPTntfG688pLsTgykcOqMzfDK1ghzKxX+NXyrVvjWZ1x35HbOB9xR2u22KQ/HG/YSg0HCrtEFGHU1+5087vgdSCxSwVnQV1XlJaP05ctOrLus0sYL0obOxnqffVNrlvHNJS3sw3X+V6JWfJCNQcnQW2tKs8Gha/rC/ipo8dXksVN7r7w1yks9hScLkgJCJmtidGzYHnPtm26fPmny5ZhAT6eGI4uaabpN38R4TOBgkwuJ8JLvnFWDVTefZZNXTQd5zEuinBf24JxqMxabUNB/7hP0oacRr+tAw66jUz8EtSyJM1oPcOQNg8nbp0+fWZOVfK3a1k+6bTds7brzAu2Vt3T7XPQYCRT+FrxN65o6lA723cJLp4X8bjf8Yhz/KnupdV4obrLEy6VDj3tX1SlvF/7hO3v60+02c2Zbg9wvyzr1f/78g2zjy049pUiMvSGzBgLC20Ef6Hgw+ELdvPDS9eBzRK306l3/8vvP2g9swcMWF6lQ4cO6rbAsU1dyDGriU6/lpsSQdQmsW9O2LFjsyO/481DnRd39tev+5a7I4AbxWGl9DHI8hBJ14kmOBv4VGggH9CDPTctmGV8HIFpyerttut1WbdmP0char9uCb02o1eMxzpfa1INtbaz1jTX7BA+Xqgl/Hvh4h9/wH7qzjseBAVyiRKEdSh6cOFmn7baR7xLqkJVeecndijn1aFsh2PSSBk6klkxN9sPMpeQoZLtEmKx1V8fewWTnOwOq1NZSrV2N+jj4DvUTL8ZfeDl55+y+Uxd3bB4PI2fWuJO/Q2cexXxIONyo4SrNFj8SyyB3tUosjzAv0q2973yWPub/S3gjKT3rP+Jb0wNbr6zbg8/Nn3581evL/tSHCczMCbfYSV0s+LsskhtECmhoTL/6iH8H33QASMnv/YVx1oV1brXgt7BHPl86OQ0cM/f37K2XhxL/F87IO77kc8Oshwgg495ReqZcb435Af6Fs+/1y9BPPw69fOmchQ89qIvBi3hju6qhxkBXa6t6l145v4dLttXI4+220rMm6Ez97nkh/7or50xy82A9Br6MobeW8WAdDs7m015IKMBmckQZchYvyjg1kRhCba2pSCjlpGrIUNPFpGpRA5K71Mt4/oWCB75gYvqyk8+Kz81aOWMiH1m7UMTFGXnt1QoRfw8URm7gsGU19khVpYSYWTtnGkcF+jVzo6thJz4n/wc6eidx0FLvrZXKEixCrdJsEAxyjzuJm1DF8TX3cOQKnh1duKUOYzR2sTbIUZKskXlB36l7caZbK3HetlJgY89wCZRQ8wYywurKXlpgaDAsxLjMWi1lHn8uIHQVIvHl6htzxLAnwKrCpyFxqRrU2ABcUjFtMCefiT1gGzfgZh+IxnTmJbRAfh909vYE8tjZk9Ge71hGp7Hn2Uu2VegPxA6pnn4c3A82+Z3EfXmV/q//+w+6H5ukTxrUyogcPPPdCNjFpUInKGbvF2zTRjwOLf4lluiHoIEvAdFH/F3y72GUNQJ+PRT/MhlSxDsc6en+j7zOovlrhv5r2f012l/Tp79I9/8xwoM9cgXLWaXANU+fvZP+WzAHzs9wH3R9S8uh9S1uHm7oSYUEvqV/bx49J1zUj5LxNnDRNOMJJhBsZNP/e4fv5f9PiWnk0+RPEfgO7zxX0HPpSm6zGoHvsH8XZTufY5NWjOfgj90MwwUMf3bh2Hd9uGSe/fQXXj3nb/3PFP6VEDh5+ZD+N1t5yv1m/j+D8dfqKykL/Blq/zQR4uz8aMgX2oMfXp0v8FGQegtkHMg4kPEfA7PIS+PL+7LI9sl+dcwtn7jnPeuSL3LzSyG+PNFfdbZlXyDG4vuYlVZ8q1uxtQRam3hYxbYJ+WdAyIrNrwgI2Ke+C/9xZj9nEYYh+8h+4pjbxiczer/Ceq1h7HUmgXeOcxTag184d35lPZ6QNYH9ZNC73ugUthJziAzl+SezXwFDm8JnWqI7dkkEBCk/iPLj7rQ7FL0h2GZ8Qmi9d3j5ajzXKfiC/oSyqjWlmZttaGakt7614gdI+I3pwRINde4nnL6JNtdyXfhRt/CD6ayjYp3tU184LUvMLetqjg/BAe+40tSHb7Zlx36AMTpl6SAh/O4TZMATYm/Bh8YP4oxnvhTLg/vzyhBAnB+Lndzs/Nh+zD421/V8WLWiJ7Cs7YyJH2Mx/dTy1tnGdr3NrwHYWdcFvfD/0m3Gg7XIunzcP/HVtqqabKQBfdMKB6KnJS/yXI+d+jtIROL5yH7N0w/OCEKW0Jl9vq6roufgV3mnjuPLwY/awEDAxr6e4JLN2BG34kN4ArYnTbToCC16E2/ibmVyUPpeQ3TqSixTZvJKaJTtDGZ8sTOoN5DcZxRKCy4gwYvPiWXn4cLOj9SdpwGhNepg6udsM/qjK7SdWG1rWzet2xPmeGW+qvHju+BP5SgtJtJjJ52qZpdpdGayUi/buvLAZFMe+uVB1botslknGI6c1ax7obfAcenAj/gJ+S1P7xFKB3s3PD18rGFyfKAn586dGHfW7uAHdXwIRI9t3MNhXW1MPTPuWSv9jW5b84+JFP0jIgQVXQc2o/v0teSy4nuj9lgI9fATT3jXhbiJfdJ0+h17B/U1njygWc/YmVYYDx6SdIVnhy86bRyBsehX9G0belmfbcKihRzHhx5m+HINeKMxYKIJLt9rnbVHx8IaNPZwQzaQebGXMw4MHnjcecj84IHaDvQZV+c8OLST68c9Z8MhOw+csAw9NmysAXMsS4wtE2BJ9GNYgx8OfQwlR4kpbmcNJ4BPLAt+LnwO2lYnV3mp+sqL2AeQ3Dx4evZgraNDz2Zj5zmeeHR52hzUNDVM3Mlfo+4DVeeZgnP4wp26ip35wpIXITv6d9Y7vrYqanh5wqrWiBv94tSvst6hlBqJfwd5mvmHnnjWdVFgYR+N+AoewYSvnbV+4QF2/mnRTu1W1VvtZ7xQS+ttw25TBA58JYMSemxyOwy+qB1NeLA+HR7RIh9o1RTbjVpN7cwXEryUWMhzcJbhfl5GOzUwEh8mU2O37Ub8GzqW6Yd98i9Zq23RsjVopTz8ijsdfQ8eAj94+fsgnw/WDJTyz1xWa4pPtmbu7abURR7izxcy5CPpzT7prP/BOjxY+ztxHeQ1OZqekuDoWddNG/mJL4nTros887isi1IT45mTSYzxOcitNLpYu86Dfb4XYHyhXmzLfodwBg5q45X9YYmXP59mfR34mPqJv7EVvtYW5IkRHamjrFvq9jX/JWm/wzKUfK3Yynps2zY/d1944XInb6iMMHugz/Oq46R9+jMoBNxU1m4lvuShE19sT76qeebeWOMTVt0+AbcTinXNA2yTq0ot4s1OXHfynFgW6iL+pG8wGx7Lip2FNd+ohxs5/zRfBFqvr688+OeptjR9opuxXOtpm/pfgQV6yfaMK2sZmzlnCJb67dpZ4+BeeYHyit7EGT/sQu1AvqFnTQamzeQ0axu+Tr0M6raTi0Bw8yx+/lOi87+UR4uwv5HvQOwmb3dq9OXlZb5I6Cot66bt022ucdbndmOtkRnY+OlL/svLL9PX5KvzuZPz8k6Npn/Q38nlnT1AR34ewE5OOv4v2ra8QE0OjphXWvzN59od2fxT4TN2olzxIzEMNtbB+XCwP+7sqTuKH9ShiLfl/GZdsj5Z1+AIUZlv24rNRsie/ZB0sNYgcuHLplvignCPbXR+Ie9/+PJFP718meu0UqO31BJ8WfPodZUKI8ldai57PPKD82PZFt1uqzbyvn0y3yGs+N95UXWntu/sgdeXV6XmcIcoBy/xdl72kP/XL7zw+ULNP7RwXq7rAkvkhb/mxsVLkTEO5n3ybNjbbis2N/3uh98JYzqoo1dytNNv1Gvj3BHtYK3urHUrq1VqCnYBYyBGEhgXtDuyd/JxkPOF/WBsRse084mcATnPYhsRPVhrqfCp1NpC7ts8T3788UU//nhXXsTdXw9q9k7chzZySuDKOr/ysuyVl4WvfA685iXVIW3bZ90Au83cfOFc+MJbgrwI7ggmz6RTr3zX/cd//gmdqyjNuCK3Ii/LhBU7K5/3ssjpHRw+lvTgpdwrdn/88SeJGtpu5oXiph9+9wm4qdDR2iYXzHAMeAIHRh75XskeMzz5ywD/+T//Z91uNxV5Ky+yzR5trMUn9s+mlfwd1C1HmBZyk5wtyOKSWoOX2m1VQlyNFz7iRWRqcFmbov/2qWkBXzBwKY3loiuZPzkD7uQOl9Txb2QA1fi8bdv0AZeoCZGnARzqOGMjDYT/rN+dM2gIFPZCG2jpzIe2rQELOgZ1+uAF7K60ZV1n7Ou2qRGHiUfVtDBfOT+2W+hNK3t0zX64NTXGHR+T/8CdWos/WYdOYFmb/XiwXruyzl6kWrFWcHThAzdiK+aB+JucruQoawQXPhsB64Vz9IV1ZjIv0oP8Dn2oNSnygYbfxZqoUU4k+NgAABAASURBVHwBXpwroAH/QS33WTMHL7oGe2+Qvxwj93unhvdZ19lXr9nfEChLDRd7yiJUFUZaKzX29HRE5JYzLWNGglFmkjwtxNGxcfAheKAo8Mr65qUs2xddcLIfTfzhLfJZ5P6VfZ28Jh/3x+nvg36n9oIXFgb5HSQhujOOG6KB5n5ewQcyCx7XFZ04qXxmG/ONfNkMYLJNbaxa1kVFgQZAITNQ30Wq1Imnj50c7uRy1/SH/J5/kURPXs1WJZE1ZA8l1znTKwrBPojlwffyB2dT4hKtyjIykCVbg4RH/8HZRUpYGzxPIKIHbGvF1+yN1ppaFRACdBYjciNO4wHY5/2kxQ7iQmye6xmLWkyk4Q0MbKFGrdDN3m8wV4n9bV3ycw4u/BPMHbjojTrZ2P8btZC6rhmjlV7hAwr5dzD2rNQDoallz1z0J6/pF+okMhnrQ/PktXZqrpO3xBAe2zKfaR9YRXjAGXH4TtCJI3BEkNEE0TJv1MsCVAtC0MI4dIjvvwz/23/7g15fBvabOJq1U+g2tqdfUnyObKtSZ21mDVAHx1xrfIlTOn3gzogLvQ/ieeX7wsvjVS+cM6iD8Le4MP7XNpOY3+E9Cd+3a/ICfId4uXr132H5u0fl0DiBPHJAjm/gXzsBttkE/tdW+4v6bP9N7f2iI28Ev43+loPzsBrkogC/wfs+YpsMcVgL2jmOjG3m1sdme+KKwzl42+kmbuqjhibim9uT7Q07aw2B2LkgxGucPponcIv892DKYDP8J/SgAIS457JNbJ4+Gr8ngLOttDdfogcI7vvwNXbqQd/X2H/92fQPvy57Vx98rCXu9H8JcALwIcMdO9EXkJKfgP6kFtn4NoE1tj3zX/R6NtB8eF61dvYhf4Tw5IOvM4jO9IFrnP6Ejq4h2+9Qnrjwx6RtQeSi13uLfGbxNX0guEDG3wPbU0++I0x4zr/HG5ztdNOf6M36TQS3zOnerswvyBe6+DX75CBr8xGCAyJ8yXzbh3bBpD3lL9zVx87gS0bAzjkBkMPQQ0tvn3FkPGEUXYCOa+DLCUy4bMuXrtlLoMjDud7jaS9rFLjmnryl8Ab0vWY96TVry8gUzIGMAxl/C3q2y9bBl67T9tDMM/nBO6FKzp8MkHExY1xPsI3d+Jje+rbZJy78F21iuAVHN79kP9mEqXNeWB/6o82mvucXwX76Te5ttAaQti0bHvBM8dW64oTAZdZhTAj9I+SHUuYD2Y9gnzqn/y611sKGw3T43MldvkgHwHARjApbxdiKnGjhG3Ptx/QJFDzco59uYJdOzg3INLhAVXRJ+SHUEz/Egy/vgcuufUlK9vsYF3XNqqyAaOkLvuhH3cxJ5rEVmm3ZnvjJQ5zpEZW5BeJLcAaTPr7kxWTGNthA4bslhueNH8Oo0sdmG7rJKbkhvstn2xNve7Lb6cNz8GP9/MyzPWOim7idH+XxI75lTcesMMmFLBcBgRlTr57NtuJmQLTkAxQ8TLhwaY4dHcztkidItud6xl7iVmyIULAiaPaJqMgyjq79m7WDHbfwFMPR06mTU9yz3nYe7u08jAoNLtQOpcUeKpmXsm7BZZ6HPDMPJBqVilx0Th8QjY7wRl5C1onHQSl8kx7BiYkAmB56AP7iVye02Gx1/rA7+AEWO5eYZ7yavomGFu5SGVvy/BP74cfNhKvoMz8UOzVinzyiTb0dH8KcOflLToJnOnWFW8/RVCbJ9mmPngTz0OvQlLHIKzR8rAmJqdRqVeZht51FjJg6duOraOmjI314E1fGl83wJsYIh69Pv3NehVPU6KH52cI0coHI2tjjyvwENJAHTE6Z6AlfctQposmD7s5ZDmfYvoIBbfLg+0G+sj5hKOzYGFKgBSXUSeBs01mRQwScyEepmslN40HdAW9/6wcOuTRxc88hRFjokFwm3/3pe5869aHZUmKRJdsTRGPIuJTQA/kLH4SgU+/JN3ngTa6Ti/hX1ZQH2I3zuQqnJpPhKvS1D73lamptA4ePBD/Q3slXctRnPj39nXowbmKxC7ngOXdwZsAfOZTMy4YGLpPO/u3obfiyrivakyM988aDRzBsl5m35HrAP7CD0YirGrbQd81t429N/uxr0cLeSVAejNhGI0h6LvgORPETVK7otokbyDjAUIZom/7UzfIhh6/EF9+LPIY358kJ+7QDmUdhUvHQS+Qm3yfOc591nhyaOq2cDUM9DwXJB5cExbYKWgPyXXIQzCAHMKpK2klO1iJ2LBq3+NIaUq1Bxw/CsyHkmg8YrUxRRR00hDRjGUEwi+1BvuyGjSWmJHwPgIaZa8QizAa4bMvwR0fW9BSCIKObuFA6iNc4ndrLQzdDztoXOBs+5jvnd9YpMTFVgT/A9Vlrkm1Z2A/gAxcjC/XTTlUjpkULsVeL/0UMNWmnbwPaojzojJ2shW1xASZfB/wGmhpPDJdl1UJdHuQ59dQa+iaz4BeNPLAwtjURJGiH94jPOHcwHuDG/ExAthbYSgJn1jR9fC+TZ9YpY6k07WI747NmdsV+8iVMVlkN/yRP/AAnCGNQV4yzl6qwI7B8DwdNjrqqoZEzqoBWhZ2mhp4x/Sm0JVeaOuP7Qt0GRAvf7faZh7wrSsUexWHwttVaTSj8WtfEaOwNpQ26rF/8D8CuquLB90N52RU7hVxjvWzLjuwZR+LNv2jw4OVH/qn0Ow+7Tx3hOaJ+8u/g7/MB+C4RyyCHg9701tnGwBE9ZwyjW9iq1lT0oYOWK/yxP4ihk4tD8a8aMZKPqsacGmN9hiz7nFs1bSeeIwcEalprnOt96om9g5cXd16QPHiiu/P9K/HfeQibB/ripIjs9ANfQ3/wQPfBg9qMg09dr9uKT/gFLTpt43/JNmtyUOsChtJs8qShhZdPDbnU/AO7kct48lCHA56RIlHiMXo6JKNH8+VE7GcNE4+LPAC24RHvhLBNfQ/WYAfmVmWeWo7/d/wf2kUq2HelGy+8juOuF16u5wVmPzj7epGjqKvclPWoWhg38ocP+PwgZyDQcdPt06pq4kXGi4596M5bjU7OuGR7+v3KC9Tj+V2w8DcZyV/KeODPA/4HL6Z2XgZpND5/B/W4z7yWm5KK5Cd5GgRyp7bmGAOoV3LFUHn509qilTNiXTYt1IRU1HX+QofUmpWXnRVnZXLZidO8wH1g75BdGsQ+yNegXnfOjdfXu6I/NMmMjYxUbhI8B7XVR1cRk2idhMe3qkU/fP6djrbqf70s+v/9011fHlOEytKEyCzQ98eQLXLZtG5W/OSOnUJv04Oa3HeEkYqZ0NcmYoELOwfrfH99Jc5XJTcHdW1iLM6xjVpza+iSYNPVnMEQ+ku2FZmX66U/+CFLvMTTkDrALEOwhzLou/XTj7s6641bKkllSPCOQQU/eyGRXDXWpVPGO2s8OANBq+GXbXKq2ZiSAz/xKIhioRODyemDdX/9aejlDzt248cdyj45jANFTj7dsu4buaEOlqaN849ymL5Z7WkrjtbJs1orsKyDflDL1m1bcG9V9oJYY9EazhnsTt3vrIVt5eVgvEuaEtvLF7GPDuQGtFIaqRDHFDFJCy/LktPoqmZwpY0zvGvwQkkTzj2CVsKPrGhXX26yPaHRFzQqVoG1Wcm/Hb9L+9xr+OHSjZzcthu52FjLod7H1GFotiVZjfXZqL3UVzB64j2kzv7sfdeg1gVi3UqwCwr5pC7jIHxzfdjHImfRkToQg5A7eyp293l2oIs9ExMD3k69SgVroZMrBGaRR0whk3bdZ0yHbMMkbItYGGK7D24KaOLBKvsr+PPsgMYVPKaRG7PmYzuf6UjBb7XmuU4LL61bFfOmcsHfOSfuOsgDaCyxzoz7OKDjT3zChwMf7Qb9aQxS72j/CImZefZcPmMCA9k4Ht8ky9iM/zUXVdgVSoQfCpsGaxgRsFyJBYWMOH6oP02+jEFpnnn4x6XIdNZx4JTRvfL1YVnChXwK+dpzTONL+GUpsqLNOT2oiZtzQg39W4Dt7aqSHEAQ9ulHZCdIc043daaf+DBmAjhyIOkUpsJ3VzGcGKWFZ/a5AbZZB81cDHJ+xjOwdYHmOHVJOmaO0w/swi7hMF8Z9U//9Kr7A12+zZrJ59WRHEahNH3w0w3ckqiLQV0EOgqyvgdFPPRkEu0pUAg07Ij1DG9B+vu6iPkZ62+Oa3zDiYqJufo5+SvfsiEDf7qZX/Py12i/bsm2bP86019E/TXdv0b7i4z+GxW+4r36v72b8xDilhoMXB5kbwSu+dXDOg+zt/k1+I19bAR+kR0DHYjtwFd8P0O8UxHBL014w4Y/8Ib4evCRFJ8CHzksf5z+VcaDAznwlyqPjsC3ehJT8LNPkr5h4COKnHGH9l2e4D/IMIX/A+I3Dm3Lfoc/JpYaCE/sXX3G55o5qKlvDrideE2cbfoCrF9q4Q98j25/Ry7MAQTsd/rAqeQN9LwyDszJh9v3cLanj/Z7/0FkDi85VojiluCUy3MsWsYBht+9LrlviVdNfIv/dm4njwA2DXykx7fo+Yj7+ThJC/yc8muYshXQr7Tx/GIUFtgn/+lvMBfwhQrz4Q2krv4YRDJxdb6lJX8dO511DmQeWr7xzT7MT2BVFD8wFzLftcaEgZ4ny1uXL91hYvvP/RTdIQ7sBO9iFkXp8iWZMW68rTvor67YTb5ge8Pb8Uj49N7b53jEiL5usR34GovJ+ATSPmUZTp32+3ziuFn8AW/Tl8Egzz1+2ZYdAMHlQG70sXvloOAB9dVle8p+RNqe03y5XfgB3lrBUxNnmzFrz8xmTJ/LdrpJy2B+aeYXjG3qp8DnR9hQ1t5VEuwdeuai2egkmJ2nHA8exsVv0IrvoGVbkbMtJkqL7OTnB/2Vdhu6ApJt5U/itq30ejYbCn4YgOmJ1WnvuS5BRsaGdxaOFZsHPx5AhTxrbMwCkiq6UGYb/BDd5Mlt4OBAr2211iZkDgpe7M5ahGtozvndwUOA/Egd6LHSBnaqPO3YsdHh2Sd0Ct7QLE8FA8UDXGAq1NkGOga+2FZVk23lj2i2Va1p4RdlVSltoEfhgGZbduyiYYC1FL7G0wTbbzSGc4wjmD55ucMbewVOIcnx1wVvIPLQ8G3ER+xm7ftzjITgUMPn/KCvVio76EgAc6gzXrFOQ5QXkL5DHxNQMnlOveDR31pTVYWkgd0AAy6CRG21mnaTF6ayscuVsejjh8sKBNejA2sZhx59AztBQTp9e65N/B1BwowG7kIPeXjiRAs+PAGmssE4I/GD9lD2Sx7G7jycmXUAzbaiuz/PyI69PEixrUqszz4x5QFDchD/JMuh0wsfbObWW4sPiS/6goSF7gPD5LfsE8J/8djg0I0A1+kfg3mdfEPxOWPb0883dmnqjI8WjaXpxDaSV6YF//SbHi0a0+iYMrbfegZc1qwh8KLNeODv6MrezkPY6FaMDRhCI3+MwKAdvjxEyMPE8IDhYfSu/OsMp//hBCJLZyAQ55FZAAAQAElEQVRXzMXP2BbIqibbil3bc8xtxm07qpnSR1iW7Tm6bi7m4BJrx0ecQ2ZMvsxzBocW/Ox5OITEzM05l+JD9NVMtKnzAldaeLK0bZtWzv/oEW3y8GRlJO8BbA5yMeghq5OjAC5NH2yDPv1Zt5UHmOvUbQcPif7yM3J5gBJdqcnGGTRgie2BjYKXKaGMqfvMIXrAhycwdeBLdMbH8Nt+8p95jp6FB8uttZBnLsJ/58HnnQf12SOt6qQRzxygI/1gPhjYp07uQjnn78HD+zsPmR5zPx4cPKmPPJC/XkoN/IpaRImBZdIJdNo57FM75/7t5JEPAwiITP8YzquKGPjsiQJ7WgfvCfErEBqIUw4FFn8s2SV7Dqa9ao21XZU8R69tHBrYDsSHQ2nx++ptTx2D9ejX+kNs6MqaZQ1GbGKrtUJX187nOc7Qn59ToQcQU1WTiSnjC2yrWlPanQfXO2caKjNFzeA8P3jQ18nze47iC2Jq83Noss5b7GRNs7YHD/CqnjmAeky9ZAzBlVpPTTwerCE10Fm/A78j+8CHg5y3q2ZwJvaC3+EhaWg7L0iKTF463XnxtLOunZq58lKJF3vxK7xTChc6ucz5HdmMQw8tPHapEVeRpxM/Zh5CDy6+Z582chY7r/gf+/MhMUzZJ9WawpsYsg9vt5sis67b1HW/P2YfXYjMGOZLEibBbZwDDCmtIZsaqJp9/LnfX5V1iu1BXcSP1NTAeSN0QzbyhQxTBSfu9lnL+exKLgd5QgQ/SzdedizrJruU/HZoDObVyZXRtc41W7QsBSxCHYBO1s46W3zIvkofzLouz7jXyZv4wxvfD+rjyMswGBOD7ZmTnToJxC6kea3Y3qaP5/+bNjausysMicO2CojuU5b50+9P5H9ZVsVOeOLfTq08sBX+5CPjTizhyXrlMzp6gws9/Dln9j01+8rnD/thtKmT4JQzzeIPPiT323bGDEZVvOBAWeJKfhPPjXXK2XenfljoeVbnv0bewMf/1PMrax3/Tn9OffEr8b88X0D/9NOXiGOf88OHNl5Qb7dS/t/YYj4kRR+dNnxacs7jS3CdNZj1kLOYfQdatpEtmdxVw2+JddGMc2Edqhbm6OfFmd2gap4Nyc+dupaMnU1XLDPf1NOkY+P19QV5TZ5121DOhWGX+bSUXvHl5bXp//8vd/3j/3vX//P73+tf/vBlxlDNyHZFF++aFV8WzonC14FdqVBW5KPrji/Jb9Ad+10iJtE8YV1Tmws6LNucc332dmnnpdTOWROg/LEtYhQ8pxXjq+2p554zjN9PGD35kD04v1KfSHHmlzbWpJB5TJ+OGUNHcXiS/4xta/6hP/Nsvt90eCVQE674D3zT1Sxd/qSuA60adlct1HzmD94G7vurNl5YrrxUba1URa4kVdN8ib7j952XzY/ATqwdokxMgUH8fX4OxNed5D/Qtx98/ublDaxFfCP5ZyxbjdoxuGptjpd5bhRjK+2nnx58hiPPPsw8dS9IpAU75Gi+XKOmk1jGgxdELjh5oWo3/Bl8Dz/mOscnjkKIp98HdY1pxYdATUGpqr3jGr4U0CzQ5KuRr3MsWoFfnrlC65Qz+LgzuCGqdZHWVecaCSpO7JwpOS+KHEz21Db+r2vTgj7bMjFk3MgJU8ma+hu5ss420IUZ2WYvLfr8edGNOrrdrO22KrINH21P2YV9EJ3xKzncqZEHddmpfQcpR930NTjxvVLgRMs+yXfrnXUNrZM/28pfECE6nWxDYodSCfSHEsPKi+0Nn1biii+FP9UgW9gZ1M4xezDTR4F3oKwCMl84j7Z1Zd60tAa/kOuAFF7Sp/i/kKt1beBKZzNdQFOGCTSh56KDDxKwz5udAWOdffL0EUjZrKmdmky04QwYXxu+FarjT9Ym9Xj2ifMExN7OjpG8xwyKks9H9tf90H3uxaEsb3QL+qlTnC8SSzAhuNAP5LI2b/wg43PwD3Q9OC+zdy97kYu9nc/WPcqIOW4gJoZKLBkHgp/8+JB52XMNFmKdNJADBi5G5/VxHMw73TKI//oP/1P5Z87tTyrns8IKDyQuy36HIqFVVnrTB2CY/JEpeKWTP2MXC6A0Thpo8fPCBPvXBf956pOwX4OPWonpbWpb9glSkgh00fyEs8vaXQAbSM0uiQmn/mot2gNiwWIk459DCjeg6dUZwznX2XIQ5W84PcFu8huUUhS/BU5lP79fshfl23k2zp8Clx5947ee/p998vDG+RcNLn+v/peUfRvDL/F9i7/0Xv239F+eJ8YLPnIF93H+62Pbst/hW277nWb7A7kYlzrrEGDCdeIYgD8mQJ5Llb8ZFXxUOGul6Cpql8OYDRq+k24VNDt0zTGKwKTOT94Ovz60b6aCi49KdCPdM7N00EdkHmwMBl9oBBfDt+tnejqankjb+HDtDSNTSq0NY2cC0/ByGBRgZGdf4ZVMH9A3LbjAN2hd9fQt/rfObcv2b2X/mb3kKRAF3/YfcRkrZog5454cZABccobBnCkFiDU5AQauwcIHJEtfgX6lkXv02KWEGLiYY/8jBJ95+vH0MR1mJdZExZeeKKDPWPmQA0yNBiL3ERJT4JQ1pTkmTJ0wpp80xtdl7Ng+p3RfzU/s2z26J4CJrjnG8asHrY/jzAO2yYUznGB7zm3PeW6RE0qn/adPGYd2QeaBq/6mDETbCt6mfwLo80Jn9GYSnvSXfMbBXZD5zwD5wYLkcymQffXOY4Ymlqx1Mf5tl13yd+Cj9Jh254c6Oe2yDfmEOcwMHXSTNnAuMpm/AXUSf0e3PsKFkwpWzgjowV0weYn5og8UX3UqSzE7RlfPt02dZwvuMjrHGVzzyA3kx5M389CjB/TUEXrw4UkfeBsjF3p4A1OWW2wHb1s28UG0DUVzXs/x1AVNgH3ydQoi/1VZwg6okPsArUote87sP5GjAgQPYAILNL7AGrqhh6Jns638ACITikpZ4ridVEhMS0ZOSl/gS8EzoHc6vMMIo+ALJemZqqNoBJ6xBGd7ypnJKSVCPUdmoXKuFbEYf9ML3HiubfTlIVL6wJGHE3NdD2x1PoE4Pwi2x6MxFBtMlc+OBT0mjqKXLNMXMbU6f7CJMSL62EwsspT8uCQxT4l+XAPC04C4M4hFOs3x0+empkI0fmgk1o6vg5iF3oA1/6B75o4ZWH1stpVc2CUbbiC1FH9P6Og7dWaeHOWHe/qAaFWXrNBB5M+5aIMchu/goeHOLz86fJQSy9BZg1lHWKcdPFDhQ2DiYLzz8G/nZTpoBUSi4kvyPfksXT/Cg8/6dfaKZivu7xCZUx7b6Lbwl9gnXuCiAP2ZR7ehJQbRJqmHB//RHxuX7y7jAyCrWqm1plZNoIlLsqEB4iFHJycnSAN9Bw8Sdh4o4Y4GRgKihT38g+pjqtiLXOiB+GjjD4tvOyzvdoamH1UF7oSBz5GbEGMW9WucQJT5yC/78OCP8UvB0dPhAV6MTt9hPq/BHsmoEqQsG1+MOgAxDZeKPYBKxXcbAgK4Nud76kFDxUMZkauAyVuhr5XULFUxMDrJS3R0o7OtWpdNpSZ1kyKjFdvjhPf1Ffm0DKfhtZsqUIsKezsPDa58itgG3z57ClRdaeGX8pkAYH9gK3wJY8RvfGtV6DohD4juPEwaJCz6Fx7a+Ek39rf1pmqlyFdibFbqti3WAj72o7djS0DW6WS2Cn8H8XV0D2KQiPUgPtZq8CAy9SNsDNV8OPOgnpz/l92ko5VewFyzkXnXfNDKw+adB647D+Q6CxXfLaFdatiM3aU18r0wL81mz27yZszUxOMpJQUf3xNHdAoeFzlEKvhG/hmCbqrIAaquRh00clKtlLycMkOG2W7cwXM3iEAeANvWQR1Gb4AQJPI05n9xxXAgoNwC1jxvkSEFjEuK3rbI2DZ2QQpxucivT/nEEN0BUDJ/ZKsKnxpxWTByTaWCZBn5LnDUmFiH6uBYO7QqnxlVJS5KFb9wo7szRgA52yrB2bsO6snobS4tsaezDQ04fE7gjm+ixyKUoQcP3AM5e6/1MBIL+2YhXpjCyufJoTv7PntBCfypUWX1gU/4HTylw65whjPfB/W1I5d6Oni4Jnw0stGddRnIxn7PHmd9ksOdB23pW2sy+mX0IceFLzUhdNuq0GX+SNlXg1x09ibdaR+HUuMHD/CmvBBncFx1jP3BfFlrPggW3g8duNmVGpifKfi2sz55OHgnhkH8VY3Qjf2G3UNZl+6DtbGWtcnJHb6tt09q7O/GHG7t2IufB2s8kjOg49vjlc3JPjW6s5atFQ+ob/hQrNGDB6G7ck6s6zpxyXknX7Zk/jxY/zv78yDeKuq0+B7G51PwgZ14h4aKfeOSWmtqVTKTgFB0oC91sLNeDFXxn7w0ZKpqzhP7zprmn5x9eXklx0Pp8+Imsg/OiUB0vPBSbefzuLXTzqU/ayeaXdzPK3GtKy90yUvW7+BFSOw29lurUvbcwgPyBV+Shyryzpp0WcLPqoV4VpQ1wKxfKTVcyKa2pE70ALwKtNKws9LK99qdgjmBNbSUzdc2dCFf66L4Z9DiOUPnpeXOegUS6yt5z3+RLPQlPwufOxtn+LTPi72s0z7X546GgXnjWwFSa9K2Lar4xN5WmqW86A5UFTk+UD3AlW7Pfzb206cN2aY79YjrkSLmzjz/jO+iH374gZccv8NWKXQin3Gm5nbyZiS2bdV2u+mAwTbyfmbJwksNfFpu+IaT85w1WPjWZZUHGrqm7tTKPfFRNzt7L/Bg3KntlbqPnZXPrnWRmqwN3BKdLmw2fO5TTwOXeAsbuKedfZe9OZik3kkF67Bp227IjUnvrIehL2vTbfs0472x5z6Rp4Xa7fi4s78GdjVKdlOrZer59PmzbsT/+fNN2aNS/LEsqcraqDf5MfvbbVX++ePw/vDDjdze0NEm2E2jL3p9OXhY/0o8dx3keAxpkKeFuFZeuHRq+tyj1Bi0dVnUoCXc1oaS4wOHD14Evr5+mXoGc7tkNxV+Z+9kn0V//tLFwX63peaiZIdEzndejAz20cGaPNijnfHLw/rnf3nov/y3ob5/Zv0aOe/q7ADI+pG9+kp5DnKkZxvkFkZZq7x8lrC/96EXaj/whx8fwrwc28BSq27U1G1t+rSt1OuKfmmnFu68XHnFr59+fNEffv+i/NfeLsslfAf4sDO+eHTiiANDifPBuZW9kz0abPy5rat+97ubPn9aRQpV6MlnE5JSNQ2jlEvgVaUdJ1/IRddQa6XUjBgvCGd+UGdH12zmDotss3ZwdTNuWtumbdl0uy3T9n/+Tz/Qb/iwaKXOKraQxV19+emhF/Kev3Swg7i/dtZSur8K2qvyF1yyzoQ6bXRsvFI7nc//IZ85GwMPd0q2RAlp78fEJzkbcdfS1KipjVzjJTnEj7ZALpWaFmiuUDq2d3Vy0NFvaP2Q+IhVYk5tpM8e2TnXM+5owLw6OQns1PLLl10cvezdFSo+gL/2cQAAEABJREFUDSn/BXKrUkEgXVrwxTb5gAfciBLhA7xxHnf0edt0Wzct5Ct5TpSwEKeoQen1BX4hgO1CV4PpM/s0/EV9CEXxf38gSS22pfSZ/bhie9sW9Nb0c0VuA8pKyQCHlsaY+YNazL5JbHFx5WxaAEKRDQNIx1mG4cGM4lJ8GSHA4yB0tsQZkBBQGsKc5eExuEJxvktEiRmnj66cJfE7eVuWVYXeSO8swjzXWbPMg3ZZ220jhoblIZe0EPupW4r+gmdZzb4rbey/HfkHdb+z/zrFRliabQh+xQ2ACUMJb+fez9qC44JIDeya8iThTV7Sadf0li34DJ+EST3gfTDYSd4Ru4pOzVqv0pSpJuRMLF1zLWThJmPp4LxmS+rg1tExupENCH6BH/MvDKUuD2pzylMvsOqB7J1z5gHsKNyZz1Ace5ptR+8Bc/wGPXFZvwBoHejs2Awh9I7u+FIImPqjk4kjtJyzyUuAZdOAN3KBqQ9CejncwSLIhh4TMg/eGjg57YDHbfFRoX/4Lz+pj5vkQJNJXmvhJw8I2IxJ5DA1wZhM4l1nLw21sgpc4Wh8ig/OGB1drIfRx9z8/ukdPeCqFuGd/q4aOVDgNweVXFzwm4X+9RlZX6W4/vU1/3kaXVbgz5P+tyM18zqygU74t+PZvy1POon6CH/Muxwwv1Svof0meWxyfcWamrMtcenPaLEdvwK/Kk5NhD75Pzgx+MgJLrQL4tM1/mv1sRn4S/VHR+BbPR/XNuOv6OQiMhc+feArnt8w+ZDGn3FnSTGj9Bf8jAlEQfy49PELNB+MkdbsL1zwAfvnH2OoUfQEwnOBbdm+plKG34J+e7Mj/HP++Bj4lvK9urxUXP0l83E+dZ0pmGT7tGu/9/Y5ngy/8TbybeED72ARAx9Qf3QY/gs0E6oPLT4FPqC+M8TsN9j3YL8XVvhjM0Kp1czF3rUt26ADYCBcfCDhGLOGMpbyRWzoI120zOcXUWSvHvTkC+0jhB4I/Zfg4g/dtuzTbuYTsDN5mKSnE1xARpr+xsaEizf9Sf76TtrMl76PSMx9nMpGOxCkzVhPfxgHd+YzijL7GsxeCyi8EyRQmg0R3JrD3MqCzRMgveWPgQK2pEBWBcFCYFkWrfxyy3jSpcnS+ZERHcGFpjRkEZPNQGcM41nPtmWf8MaPzEAgYMZvwCBfnEFp59t4IDzjqSt4HKYb6JR67/DtOvhVPdBXLmgipDFpqINv3vW1bdhcqgq0ybvz4zT2ohPqvGzL5CITO3qFPqnA2ZbTyxLQyUt+4Ow8eDj4oRN/bCs2Wis1ctlakx1+vTemQdmWo89SPY9R21qQW/jB2ZrBe8rn7CLcGaeerZOL2FzgX5d1YjMPZHL10d3wZ11Xtdamjvh80skbue5A5gFKIuLwadp2fPwAst5afMoEt9NJc2Bdf6I3fl75GdgRzS7ZVs1ecyxafyqENHGZjtygzSuEOcjajHPks4vfZ57AX7iQGNs+9THvrBscKnKyrAsYz3qIncDBU4/0MiQYo7M/c40atSq1yLbGWkVesi0nR7Y+tuAyj76AZNmJPSNiiNN6b1DR3SCwLtiM3c6v3chmPJ75kywBuMc6DaCzJw72xsE4WKniT3jIXzBx7QI9m12q4kdqeICgG3EFgq/osBQ5PVvGk8YguUktLdSg4Z0s6KlqyNScIj57HNP7+hq6ZEm2VVXEvaghV8zTN3QuPGizTZYSgSavaJhA3ZjA9HmNSbdLtuUy9WV0Fg9qVmWtY8eGBohW8Kzstfhf7cS3ajK01EFiwziz9+uMIRwnrlNPma0r5+e2qpG/PAzqrB8LeTJhbwGf82LqG1BmEJo+MpuxDGQOzsHOefK2Z04NilO2J/9ANg9Woi92ImdJtgF6nc3O3OeEe+TCW+DXZdFCjjO2jVyJG5eV5vlgTZNnW7M2FbQG8SYHtt94cWeGFV3JMSvzpL3znDFq1un0gxxkjeyLBwQWcg89eUh8U5c89Tt09kDoAabzQgUcULkmI0oiNwF/45991nnyJVl94uGYRDBRorPZVuKgU1psddYm6yr4jbwh2NbKuZrPzvCD4vJcIzscmm3Ks6aI4h7OTSwZAZEaW8jvum1CbdRP32IvtRT9WatIRY/SeHhlEwPyipA08zpfVPB51DnDDD4+VXk+zFx5GOxiDZHjQkLK2VJMqrU5n+PwxEt0x178GMQu9NkORWmpv4OzKXW6U7P3+12vr3lRecg2LIM4usIX+f+PvX/hliRXsvPAvQ3uHierLqn//9O01iyJQ7JJSppFdfNWZZ4T4Q7Mt+ERJyMf9epbl+yWiHQLAAZ7mwHh4Z5ZNYg3SCFA0eMKjdgvBTTF1ugyRNXatDn7v6rJ2LRSq4mDxR9LBkQLT0d2bK1WyGmsYefd/uAfkLqNzXnZAasGfu3EyzY2nPVx5e3BlReNOz7lpWrszVkgWnIQ3KAGN16OXTbOlZxRWcOGG3xX4hAoZMbe1s7vXGFPZEE6Lys2zuG0OXQbNRDYsSlxzeoSv9flfDmd+x70ZC0+RE9inr7ji+3pRyMODb2RlfpZkCH02VZa5gHbPMDeqOGFeC+CBDPxErJqiSPpwm4wfLfsvOC4nnZgX/xr+B4fRXtN7rEhtHCBEeKs0ImGyCk7dg5k3niBveNPcsIy14BW2LPowktF25918nI7fJFll1iaIIRWWfE1621ZFJmRLRZtzxq8XnftPKAWrap01pWnPclJIWNbN8WXR1xEA61qTZF5JbfRMcg95iN3wG90AxAayPqV/Ccnb9TRjXH8M7Ys68r30MZ5uuBnKW1EEDbazlSREXsacUW4Pn78OPd19ml8iu12KXV7JX7RJ4V3zLy88WYxemNDIxbR6apJ0akbTJfmzGp879nEgJztvLzo9LEnehQ8tr29Xqef0Z+zBY8lDLSt6A9tcOE798WQ84d1CBXfD86IVk0CZ1s5Ky2ah3hbpJW4b9S98UtZJ97xs2phSqzgdZUaMQn+drtq58UB5hEHfINvcB4O/LOthTgnh9GbOEx8SRt42zJ5aujAc86mQ/E7Pok2iEF4kj+m6gQs65EFp8oIiv+Cewxys/OCZFfyXNiwYGd8uWLfp6v1n//zX/Xpk3gh2bG1o6/rxsu/t9eb8uIB8eoMhljPxFJryHZ4Dr29dl4C34g1b4yhKdbEyyOWsUCq6Qs2EcrYmO+neXZwdt3m75uut7ebPqEv/rTW1GpV8efC+bVdGvFgBZnHMbDtwB6EsS78GdgEC3XbWOvI2vEFe9hPyeML+zQyqzVlvq6LsodWzpvYkbikLhp2r4l/lQ5iQ+hEusQUKAyQbM8xnZKPvKTHPfBMLdakxstDZuKrlLi+UQf7XLcN2uoIveLv/P+309+wc5DTgUIuGb8GvopewneL1jWIrXK/w3znbOvwsKCIjc4FvXbiInAQEZuqhbHu+T/0kZf0rx+Hrq8GZ2zEV2LaeRkc3Z3xDqQf8EfagSNXzpUrL/oT/8yj/+PHV8V2tE0dqfvGfm1VxMETWpMCoOittEG+IgOHoNF8ib6upTIxHmPWYORG586+TGzCFyicbc3IKrkMrTSmnczdkLVpu5QW7IjOKbc0c5IYWWczg4J/oQZiPFrPhXyyFtpCT3TkezV1+sZLxLfkK7FHp2TFZ7q4ojREpsOmPnuxWNbpW3KHLdFrYzs5HrxsY6hq0sLL2o1a37amZdFshF4H3wnJdXIRZOhj94rtC3FLPFb8vVwuKgQ95Ic2EJu2FfnQjz50ILQT16xNuAs+WPsiDnf8GOHp+DQm7zW1ADzON7tkx58xa31nX0uZC/qu83eCZt0H37A1NomGaMXe1iIjCKNHmnGpIm5NWRvEO3ZAQayHdnzIS38moCzbs+cDPcd9vevAllP/Ab4rVKjSJIc48ctvHobKWlxOjEYGQQY7iUdGCr7zUdim4AOnEfdP4S96iW/PPmKPDmCK4iM+PIAp/hkx1hQcxFcwOkvAf/qHV13fSq0+aL/Xg2BrrSlnWtgit1wywbUdlDoCHEJLxmY7A0DSHEoKffyZvFnCP7DoKpV+Z7ufO7+T+r8fWXz5NYglxukJBC7z/z6AUgV+W9u0DdIk6repv6QIzzOMbPIn+JL629mD/llGxg/8txx/DBNZfwv8MW3fUg825zN8S/H/bEwOjWewLTsgeqkYfw22WTtB32ksn+vlL1af9WT8WCwYOpv0AVmzmww8aP5ob75cA898qJFtpd6e8d+OPx97sWUCe0ZDglu29WgD/K/Bg+5v7W1/ofdvlffgt0+5ycEz2PkiHnwvDZ03H36wvNfEO4IB5HzyZUUe54CP4AIMRZimrCwHggtkPZBx4nzSRc6XkPUH2JbvE/scxfag0tsnLvKeIesTyGNsyFpqLv3E/8KHbdknhCT0D8j8lwCW6bN98tp+J00NTrjjpjycD+5BFFzG77ayPnMRBAv3buoI7eDLHvS8xmORmf05l49ajZ7AY/7ewxfeAKz4/XkvZB58IONnCO4ZshaZ6ckkcs7R49M2uC9lP9Ye/cCfzzDw81wZ2HjmrYM78YhD3rmezzF5B3VHskFk3onfgJfpvE4Z0PTz5jBIrDrrmx9e4qbTdtBfgH3iHrLSB56JMn9A8I/x1MkNXcyYN1ws2sZ2M9Ls7XOsR2NuW37Mw8wEdxJa5ebtsfToH/oyty07IPnXQ640KKHXpLUlAeMei8yZyvYEPTXb91liKh3cBJ92YCZpiL3JwcGP6/SZhyU0Pd/DAyIFoEdSplljCGJMfdzD6uFD1mHjgcWYdRDttqHThAdv6PKjJxA9WbS+0yavWQ6UHGUPMktc0w6UnWOdbVBrxqgHJB/hbW3RHNuyTS0+6jX2OmLUCULitOeHSpw5Rc7P2C0zHHe10H7eU+C5QhP+QGSBko3sGUf0zF4TZ1lpLMuGBuZxhweeKXbBh67IrDrpsn7C0G0+1IPmYdfshxo/MBE7ZYd2ykJOdGS+zh+291+2IOJL1mL3AzK3PWW0/Lghhg85sMzLZh27sp4Yt1oERlPeXZ9tJfaixY8pAzutmnSdnHXiHX2d/b/zo54oK3Pd24AmQzwFn5HIV2cABlmRyUSFLmHBMeUJ2g7dQT9kY5kFDfXEOHS25WoQcg190WLTTi3seejMj9yBP4Yivti+yzOYp+tpGpsw48z6k+zBgmXlzBHN9vs4xNGTvO7EoRMPjIca+yTiiK30tmVbbebZio126fEDtLPfb/APzgrRonPaMh6GnPy2dfpTkqgvDDj35qE028Svy3am51ihndPJ21rmZx46MeroOOiP+aMbOlS21M+ySIgZrAV2Yhu7WFbWA6K5Ik9TNubg/uBc6Zxhx9QfHpBQSrYniNZxsBOvca+V1MIJpzzdYwEp7JHXeUAQmYcGNlnUIzQDUFoMo7fRIcDSAJcf/Wdsh1iSwB/oTtxaNQ3+6N6q0I28adI4kQMhoYEF/Z2Hfzt+YcM2GE0AABAASURBVMMTX+SGvBG3ak0zpuR0SnBTmVgiVyrZp90KE9Ba5uHW5AtPYYcZPB7A7NRG7A1+8OArtiQGkCi4yLItg7DPGjjjO4jBA1jEF2H3gW0TOg+qycGkzRpgdFdFkmSftk1avnsSi8TuXB2K7gCUkoIdiizR4pdtNeIRGtu6UUMHIJpt2ScMbMoemFEAhxlTNmTvV2wys469dHM99vTRdYxD6e1QZBVJLgY1dTDgon4IXHgCsTO+sDCv4Ap+23rYG5rAwL5BzWWc+FVryG0MB73oNXnCF38DduO8P7Qnbl3sdcvcG8W3BwiMbR3IT35PPNosmmfuOnpzTgRi37QT/XmQeVAXeVED8dTfqoQoRX9sQbQ6Ps/YIie8IbBLWQ+d7UkziCMKGY/3taoYYkEyZcYG21E3IfZmkDgGzjrtsmIHtUOtinFrK/43Pbfw2p66YmNqY7BHxoBj7hepMxfNLs6THtcwkfhAZDfmllgTOgRtI75mXKwFhjzjf/Dgz6y1WrQsmwTekuzKBzLTlRKTpW30q8rW0dGlocSpGrQ6W1Wbg8Z5XqCPg31E/FKDKU+bdbOATXqALDsg9A0d7IOOHw1ZrTVVlaxSI1YNG1rVxA1oEvesZ5xYpVbS23BAJ9pOLWTdtrJfhaxzziI48aAxdh68kALD1YkvlYd9hjY8dlPjvqFasYaEarI97W1VYqDG2owtuU104gMkqtY4H8F0wdMEsfKCKLbGjuxRVlmT1nUBVs2JztZq0cvLB/DwWipLXEpLv66b4nNktdgIQUNn1uN7J/6xI0wL8qtZ1+ur3q6feLH1huldA+KenBLT9Ad7Iy+wOvcLy7IqtREZtmWXbHyHZ2cPB8SzkTFB0xYTkx4Z6E5fk34otsTOQPAsk5OcBVfsGNQVY3Qa2a2INTJi26CPHT2xBWLPxsvTqqZOYe28dB696wKuFcx5sQWE19jbiEeH7uAeaMAPqdJXa8ra6EODfA9ydPB9PzLIfAQf6FPP9famA58PbAwPTLItq5SXJfmXhAO+n/76kRi/wRNeagmFHbmptZWXMqKNXtCY781AsR/TC9xt/ivfg+8iI1e06DNj48uEohbQE3zH9t67Mi7wLy8bZvWZ2/wFAJFd2DSgWbh3ycug+PeXH3+cdbXxksfEOmuiDfJolQRE3rptWrdt+hLa+Bkb4k/jPCqEt1Yzjuvyg+wXXt6W/vGf3nj5vKHjBd1kYgxsHMqLr59//siYl5jRAv9CjXVIeMetDp2xR+Rp4cWO6lD+JWhS8vHnrp9+etMrL+hTox3kzst/UquB3bG5rZswQsMNnObeKwsZ0lCnX9SaSUWxpxZsvEBXqrZKOuu6d2ylFvKvUvNS6Ke/vhHPg5edV16ajAiCBxn2KcsTRe528APcIrspcmzLLvztgIAupug20NRaQLO1KjWVzMyowVyZSWrhDT/zgh6XVcTdbjIgFcot26rwe1VzBQuMaY+Zb+sFuiIeIgdDBle1gLNytrda9enjTbdrx27pfPHbBYFiB7cSEz/IDxexHIrt1ZqWdUWPwEmFHa2QK8OLbQZYGTE8TlG3AuLTQeIGsW5VUBcCavJf+P74N9Tx2oo8aYLuLSICsWFnT6XP0mDQgYwRpwBCsatr4MDOns3awI7QJTfRbWyZlrru+pvUHVYVQhIHzESGkHWHHkkSrk58+oW9tW7bGZMgWOkEjW2ntIb4bTMCOjWwE8tDB99NOU92+s73z0k/NIjJwJeC3PAVzDVtAYGwiG/sjeyPl5dFZo/cOJeSu/zliWM3MiAcd0jHeOe79cZv7UEMFup9yT44RU5fUCHUQq1zzhqXJIyYwPDpMuM25WTvFGcYtuO3WEi4+8N56N4v7BCyxl1RasgWOYaXOOy3QwQJO5hDwyUbArAzHpM386EiOPnOzDIhI6bSwbn50Bu8yK9kDaCTV1yfdJE7sgbkhe2yNLVmhadORYzhG1gzsKV31mtC5BndUkk6afTcfOcBl9o5CEaPgZxRtmUbGwbnRcfe04/kF/IwvneoVWo1sRrYCaNc0TlJ5kfZs8/H89j1GZ+1kAV17NL/+X/d+K6lVpcX+kHedqUurpwxsTWxWNYlbOjvGjjRsT+xzfrct2No2kVkp+34NrARMnwQplqFwmpNFeXk5aD+Sv+z/b8wAgOfH8Dwf17/qiKQjf4wOONneOC/1yfjwXPu5jt1wgMXfMYTOKs4OxQIPjBYCGR8QqcL0D1dseVp+pvD0D9DGHI+Bapl9gwY9jz9M8b4pcCfIetfqYyH+/liaFXzy+K3XEl+Au90FEfkTMiYAd37cmhn9p6R76ufB6H7PPuNETpm7u79WUfz+058TQInvz01z0mGDwjC/ryW+T8XIqb+DFHx5SsjbM+c2PXVynem/g7uCZUYPU1ljA6845KfwB0R+sBznOf4vn52Xyv9jhMn4a98fsXzPs0gNzdSbnp27pgCnRtAsDJ/uPOZJnXuJucNETRZj7LQyGYdOfRcoC3lOiey/Q65eQos3IDmZnYCPyYKGtESC9vKD4xtW7XyYytj26xyJXYZnuqEYD2a7XnzZYdAs0Ve7J9wx8PKjeiBv10deXb0NX4Ytsk/eSa3EO930FOzfxk/Zpw6N5kHsAM31EfrkwCmZhq/AwynLYn9nh8GxD+nP+ZlacLIBBhEe7/t04eDG027ZrzWdSFeixo/luxIl2yfUObHcOcBTOxKf2DXPm+GD/IpZMp6b9EV2dMW7Bn49FhEpDQ/3jt93XZ+BOz8uLli546NqRfM1LKWCvBCAGp6+AWrsdPcRC/rqqJGGuPUS4hwPVaqc9d9RD52xb6MO/HKD8n4EdMeUEZfASAc2QH8ZPpwgdz0exwOxkMFTXRG9wPskmCyDY2Um/vonnpxZcQ4fW4DSzt27vwIyI+NE/q0PVTP9B3b97svpw9S9Be6ojP0HVnpv4bI6fBHfmR06Gyf/FVy+SFCsz1sTT9tPPhRtKs/5Td0thUbbCsxfXfPHS6YwT5is/EQal2zVze1ajJ/WJ5X7Mtg8kcWrIMbpJ2am7XBQ/mFPK/bwv6LvaFGIwzhDQRjm71Z4pez0o7Jf+VB1dsdMr5S0zdlLXzJARnVHllGZmRUnXIiBLCNn01tXbRe1tm/7TflhcrOD8EjtQu/aE4sAVxg9nQhe4F/4Ryb0BbZJk4nje05t61q6MeG2BYC697eB5rfq5+jfK5v28bexs47f2FHVjq536mx9J3cB2eXGjaExzbxSBSyckKrYvBZYXxM/Vzf3ojldfp+sL8Sw53+oDYzfgDMCjdqFFGt0AcEH/o99NjVid0x4aC+pscawRPXGzRXnoDunA/RpQQjArA3XSHP8ZF6E4iBRlh18ODnej0UyMPV/G36GzJ25B2Jw+hQn1eHIfj4lj72R1cnTrPHNiN3oHuuwR+7Qpv1A/5IKmziUvg6uMFkGItjI2O75LLsCjn1lXGGg48h2+Ckgib10aiT1jzzuWbfMK9qglDmD5JjkdJsMMA4J6rWFNtiL26oU5sZFzSGJv+C60b9xs6s2dQhNPEp0HnwFnpIscla2HtVPMwiz3ngGprYt66LFmoIdlWdMnryRqwTz5E4IDd2nTRNp9wh+6QfKInsE49X0Mf26Ih9DV+yb1YeiIfOxp7oxabEFwOFcuX7IP3ADjdiXKWWuF02Hmhv087Ymppv1dSQ0bYFXk8RtrFJs8WWZ4gdI4Gcq4LOyGvkZlVsMzpD36mr1FdqNnG6Xq/zrFF2q/lEhg0vucy+i0/x/0ou3qDNf7pvJ34kVuvW0EPV8cCUT0WHjZAwSDLf3/Fhwceq4AffT7mHOLSwtq5N1YAqXqbHjqsiN3ZmkD4gmm10lfggP9kbQwXfiuy83LhcVl7mnLAgNw+A88BLtHUFv63a8q/IOH8u9C+XC/QXtVaINFRc5JVP5I9Zm6mP6/WGbex7fD7Ym5kn7/adD7vCI1mUEvclBy8bduCmN86F0EfOEI0P24ptE0Cphvgawe1d5hPlynfDw2/RktuObdu6sNzVxz5jP32efi3aLiv+LDJ2SQWXZT7nBe8AzpcRVzXqciG/RfzmOh/2nZoutKmlQF4opk5y/kGG/sGZdSWPhzq1gtigsbyzBo76QoS2xJkYb8T6Qn2/vLwocAHX2I+dYEXuA15f36bMqRuhtxm766zNjkzF1lbzLxeMeZYSN+gGcmwiR2wfvMb9jbhcsGHBV8jIx/WEPEjH2mUjVotV1KE5w4TM0LGkhp5tZU9i67ZtsxYGG9k2PnfZnnsrtie/0bsQz4VaFq1Y37ZFV148vuVfinHOEyr9/PGT/vrXn/Tx0ydd2Uv7DVlqMvmqanOvrutKblfKv0seKnxp2Je4ZS+KNhCWvZjvucjJWd/V5Vaa+23GfFGrkt1U4Bf26qDWdr4rUpeR4bJawdMWRfZGzFprSjs4R2/UvKtpAW9442f0ZT2067bp5QN5TZzWTRdyHFih39amV76HP+Hrg/4C/eWyzDrdLk0vL6vynzu9XFa15AF/hR8BzCIOiwobb/lPa5O3jt8vHz7oxx9+BF+IHTKfDZtX7sUvLxdsWLUSwzGyXqwb6Eos7aLnqsKGi14+XNCxqojP4AzrwM53Z3zf79/P0VnYEBs3cppYv1Grb6+73l5vwKE3cnx922f95j+BfuXMyL+G/vnnn5Dd9Je//KgfPvxFqX+76Y0XofmuH5JsA4J3p9b3WRe3+MoeX4hJNamRf7vJKr1dd/bWRR+I9UacY5slLfj/419+0L/5Nx/0w48foFnBij3Z+W5Z5n8O98cfX/Thw4bvqxr1impdqdEbv28glPDzp593/R//10fGUv5zytVatgRxbXqBNzoXeLfLJsLGnrrN/TFx26JiT9lG1KGccfs8M3NeXKG7aaSmZPQ3vZCvf/uXF/0v//aiH35Y0fECnjMOfgEuKXnjQ/n+Iex6vQ5iMKZNP5A/TJ57st9fKr5+ujHHbzcZ29t60Q9/+QvxMDEeSmvEM31mt8SaM2SMIUcY9TcAQ9CYN/w5bRiCZMpIbQiCzHFn2nIvN74rujBF4XH+0/+cXaGTrWpSa0V9Nuxp1F6pqoEjFvhyuVyUnGevVQl9Q40aWFYTu06s8/3oiFIaIidv5H/69ArNAZr1MMtz3KnpA/9unKc7+6jwqdqgDjyh2o4tjH+0ODaUOrJKSgwQsa7LrJftkvxs1MQLubpAZxVxjA22tbQGTtP/nXpKjPY+sKmTj6HzP/1LT7wP9lhnbWB47LGtmMuUPXDSZG4jl1pbsQHxKswCNeNypa7e2AvxzTY5ACIGiOw39mPgxtl7417v+naQO2xBCeHgexpbb0NphERnnjv4m67XN2oMYF9HxhW6Rh5syza0NXO3Ue+tMV5XbLOEFSLnAXOWFc8F7OADLHMdFMeU1Q5kgaBw+mHidKD3dfqmkAeyjImJE0PZRq9VTbPFjxvfIYRUlBlxjk9hBgjyAAAQAElEQVQdObuuIG9ATJrEfHD0i68d4jC0UNfr2qjFooYs3EB+V+fcEbnXZER5xnw3yqJ1xS/JaiRk4zxPb5dMcg4UDOIbXr4uwykVM6AtQqfgEzqtalLs3zlnD+ohZ254J7uEPMAl80e0WDJNQqoNYn7QPy5wQRUfttX43l/IiyODtZXzcQGne6P8pv5TphS9gZxXqZmMY8+dfHaFj60VPtSc5wOUbMsMbHoHCyAgNmcKCzxSSw2FLgBtpYc0l+0pB7Zpy8GAUtEjjv/hP/03/df/+6N+5jvnE7XMMnQDH5Kzrhv35we/iRb25BI9Mmuph5187/OZWfTEp8R6Z08E8Bw6LI0iajE0mKIiboHMQ/fZ42CegDrXF8DaY87wb7wwTA/454p68P9S/6XcOP9bkKANdlzgS+5fn52rpnsGpn/gim0hnwWQKs4EcFmB3NgFMg5kHIDkD1zPsfp9bNERiM5AxoGMA79Pyv9zqRKLZ0hMnuGXPf+lXAT/fa5BcXQg/S/B9zlT2YCl/Cg9aQYHTWeYg+ZQ5HZ+hgWeZUMwrxPXJ89gj0zk7/gY2BvZg4NooHzCHA/NuA36dzg0uLERZ0MOppw3xYGX3hxiho9jmnOppubIhhWeOZ39xD3tn3Pllz9ty/YvE/wLX5n+EoRHb3v6Y5/9L5tvlhLH4kuhAQVfgQPPpQCzz9dQbhICUupGM95ZRxVrlpk87Oh8aSWXY4SWHOtbfsjndfJL6ZO6EX/0yy16PKTZiwZ9jJl8jDsAVnMfOlSZfQvfW7JP+sh6cNhGPApB2Oc6Q3CS/TSX5tz2U/+Ey1n+xZr1aLZPHmiCi/4HZG6znjUT9wQJ5DfroQlAN6AJQPbFFR5SIfPni4XvTAa5G8SyzxvA5PEkSlxZmv6zDNIYVbILXOgSqyFMmQABeGogTJk8QXL1gHFft/3OF9KsH/1QBzL3/PC9ZgUeXZLMn3nzhR0MWfdnUFMBnTOoY+LpE3zo0r0VYy5x/3bHnN2giw0DZwN2NIHkYqhAbqrMPHTpHzyg5mUHO4fvH5EVCE8gY9vyO8XnAeikTQ86jkKpqEtLbqWMc2MZyFoguEBwnNwKbsLkK2SZnVwaCn/NH7iUDT3UBKnZnLXIxxlz/g5iN7pY98ynaLE5wPAdZ5eMDluy+ZDoNRshhE4q1gNBniTGnq4zz4NvIpRCE3sh1ghRFfZKN+rx8aMk8iLjBNNZAyc69seuc4wsnWt2CWEKX9YzyL+s6NRW19DgYHEd0vxx1BVywzpwfKQXjV53GAg6QUSxfSE7eKi/uGyLa+IaeTM+voP1viYaovkUuFK56CEQKuIOfa6C/9QzWA/mBIOvajJ/Tsz3PvEXJY0ffVXkn4eD+RFhexIP4piBbdknMMhF2ODVmMYk1uFDlBDDOjlgklwGH2A68YWcKVOnvExtxvNBZDKQfb4jeeCzIUVPmKFncl6otY2umiBacpgHLAyxjfxBM5KwIHTGDha5IjNmn3pERQ3uOQ6+rzo1IPQc6eFHkDp40cLmkgz79IfYxO8HHPlXisixIZDkRgwYdhkNJwwEdGwZzlzaqdHIekBykLWBstlDNyQN5KRnqMS3WO9jYFtXT10CehBABPmcZm0OWEuNDCa2xaWBL5GLOTqhNFgwtdAjmz0mI+x+hf8QEsDF5zygGXcCu93tSj4s+4T4k9rCA0I5pqRxjxuiglarReU218cIX5Or7jLS6+5j+A3bmD96s/8PHhYNYljVVMRk2jSg47Ija6pUa4U8wXvOl6VBX3Ni+LJoIxveyNh5cJF6ip/vXKw3YoPUu5zBw7FCNk9AOCsSn6Sh40ME28ST8cTfOSR0gkOUbKuwS7TEe0Az+Q/Nh0ZHbMC3DjK2HDxQufEADpQCI/kBcFXGh3KphwcfokbILvxs1aYus25bRp9t2QHskcFITO8wwqoiLza8Ksalk0rqyLdLmKs02zy82lR3Wgs7umbrnCedvZSYTr4q2T79Y60Yh9C2PNd0rwMqLY5lkUIt9NVct5ZlUatScDZ8Pnl6H1PuIF6hCWsnUAPI/go+fXCG38QmKnbo08fkB2SOWDVZWMynxPGk2BC9B7ps1lpJtuR01gDPSC7LCGk+15Pbjh6zjjtn6LBh4eVN42EdQ0SwB1g/+LIexDh27tR3+tgdnG2l2ZZt4oCF9FnP/UxoWVEhMNCJPdFB31BH7pWnhISDueaZdKNeDhCpE9t89w7t2I3Tiu3xQVCeIBU0fEz58WNHPiU45ZmHop3zT0DoWmvo7PMhVSPWpz2DB8H7e54OmCPSZT3awHfb+CcNHlp2QNwNnNDh7eC7sodtqxOz+JlYxfQwGmHRF/lZD77Vom170bpsss4axfUp72Aw0DuBIhjsUQFXHjbviRG1ehC/fYwZDTr0Yl9v2BJtY+ZbNExSXsiZgskD+QqC86GPvMA4NPBlP97U8Wtol1mrVvTCltuErJ1wA9+VWKbuhE15MPzGA3KT40AeEPbYP2FAX1jx+RoY24nRAOwmYU/41uXC0KIsBYmk8BVjfIQ2fCsPWi+8EMJT5TxKvYT2YY9dKuwI2FbHhgDC5jj9QEHWz/FIN2vilpgS68SVgKH3mDzX40odduLpCZIlbEONBvLXWtUKO7uxqU9ZO/skcS4ekCaWKy8gzYPwDucgZpigTrxj20BeaI2M+NEa50nbFF9t8yD9qtBNgDG2X3ihtbJPO7WdWtEYEnlzQsbwzE1R78KeQ63lX+CZcZfdhFilHTzMlaWZ8/CmmuAXON1bz57AtkJGYZvNIhBbO3m5skGvx66O/u1lUbWsSxETEbUuavczcnHJtqqaGnSdWk695AXCW14ardLGy6lwH3y/7ORkEK+lNSFVaQPJGS/s4TH3+y576MDOrNvQQjBGcIcWcrByri2bZe6jgw+EtsrpsKe0bSu0C7m+EW/8IbfRFYLE+JTfFV+O46bX17xcvwnXMbcJ4VrWxsuuy3yRJeyWSrEtuYJIgZyNp/6aZ8/b66A/0HkoOq68SFrXi1ZiFroTTIpNPoHp1yCXu37++Wfq4zbl2qwlH5yp+QsDr6+vU15VqQykByCDXjp948sdeQvxDV1inkXXwkvAG3Z19GrqyMuq1qyaMqy0fEZeJ1Yd3a+8iA++pU6UVbRQsybOraTWbqoiXwt4L3rbV/3nf4CDtQsveQaHeORdLosu1NLLh6ZttW7UyX59VXFWLdiwkcttW5SaLxgmLi/6ob+w1zb4lxUZ8L5cVvgsNXxGT9LSwC8Arkhl8f5N+1Gq5aIOQV7GBX766ZNeeQnyeu3Kv/a9Mk7+qgpfqJUhdXx3Ky3ob5uIq4RJgIlbZ525ogbl9JL5c/In7gaduMaHRlzEi728ZL3ddkxrUyDHCS+kD73xUhrVMy9v3HulXrqkQr9dM1fFXliJzSUx4MxZ16wPNWqfUFBX0rYVfdNKH/pr/rX/61X5zzXfkDtU2on5IBa9DyUWxyEtbUOHZ13FR7FuWa2Jdmjoo4rvmeRgWZvMmVBNU8+2rXNv3XhBfPAbZufsGezf0GCuFuyk5LHLwh0JPyI3uEbOLekFwrYIG4QNhw4Cc2Pfx+a3q/TptU+7b8Tuhh8d25OvTo5gxx4+yVn2bM614I2vRVC5tF2MHdHUJepiuBT+5OPnT1dyMIj90MGZtwMH38EHL1Wv5OU2odCPAiF1Bgg78TEvtqJLxENCNut2k9SU75AOTey9sfcLvZfLRt0v+Lsqf3nlhVx++LCoSuJSc2klvqJW5F2d74EBxM2DPAUkI1u5/ZHUmDFmf5Ek9W5ygZ1ccz55OnhB11TEW8Rf99YxueNnfCTkvLzu557kjBY1kL9glD3KVueMGtT9oRt7ZqAnvFdyIQ0ldy6rWmH/oiVnMy9ML+z1Rq1qxkayTa01NWygnLSGnkJYk39s2zjPIblTS4N7vYN7l0GNB78gM1AtsgKno0c/8PHQQc3ErtHhZSk8YwwNEInjQHJwrEqMQ7/DQLrFtgAjTqIxocMXsI1sIYNo49eyNBUJAw0eiehB2LxalVot4E+eYmxn/w74AXQhlrGgYU7sOspbgw8wMYygyG6tZajYANscB48KpT8/JAchIRN5CE897sQjvpEqUd76d//wST99JD5j0ZUi2tkoB88RGjFf0buSo3U59Q1knHYU8YxMqff4YJVr1kEnzmZc1dAr6LoGMe98DOp1EEG4JHOZD0kF/OJlVh7AMHzp/kZIZr6Gv1Hk72FHJTF8p0xAA++ILwYQfzH/Z0wiIvB7Wf8I7e+V+V26KHoABDkknTnj/5EXJjzn588yxbbsz/BnyX2S8ycMcZ5DRxN+XZxZtvPJgOuZM2NQU0rGgcy/Br5D3lEZBzSP2RPN94gecGL4nMLmB/I5VfQA1riylwIMv3vZljlIJ9jvNNbTn3c8sqnLnKGG8hmY/qHLtmwA3TKsuBA7OULxgwmof21XbP972Twjko8ASn5ZVwgCEN0vOwFmko6xnQHzXJDaT/PgvgccApDOlfoF+sf6JIJ+9nyYBNsW3azOL+h0tpAHSL5mf6KV+WOY3kYOA/vsGf5dr1mTzwZhfHBRalv2CZl/DaH7Gr6meZ8/6cheDD686QN2yUDGAbQK1UBlOuGZfiK++4EDv/q9QmVB8l3Wr5EPOgyxreJgSG3YlmTy+JD1IBT5PHGnu6ED93xNXsEtRZZo8yaNO86dG+3Oj5nUxORHrG0oJPvsOwsHN1z7pOdGl5ssFjVbSOCZY+gwcA7/yIdtxHmynJ9zOHE2Pp/T++eD4qFU73SiDWwb2BGQHrT63JD3mHyWMEN4/zhXq6y25IfEIjduOhMgheQR65M7dMuka+Tq1DeIZ/Q/A6znBZtPMuaWbfjqva8qLdwI03HT2wknDHfdWQvYoZdgVXKjewvlHGbwgIk4P4xQ2zhBTIlRePO3NEe+FPkBl7nw2z7X8wP1yq+yW4Cb9qyfPp3ycjMeOGdffk71+fgSPW1G/Dt2QBMIIrKzZuyUzE09Pxiou+D13izjf3hSkwc1maWajBkhMN1XEBlwqrVGfO95DQ90kUU3L9v3H5BNDDX3xlzRzELkZBqeQMYB29CfcNbDIhkeiKgYpTG851NqlRxadmDQh0L0mUuy3lt0hjf5CHRq3MRg4cdg/Mk8+DB0fqk9IHOXZX8N0QeUzrXQTIi9nR/wifuh242HkOQ9OpaWhwR10iMPSk3g3iU/6Kt5xnVdVm3bBqzTR8l6tJTZge2BjKeYx2J6SGP7jR+HV/LKnZEGRLPmsU/AgG5C9hiwQ5sHPgIZXxt7xz7rN3WbM+ughjq0gcQx8UQMue34ihb0Nupimso4NLYVvVMn4wFeaSwe6Dx40DSiFJyduDCYl7VyHhS2HvwI3tk7Bz+wYWP1FPLQb59zFub1wBfy4se6rlrXRUZW+APBL8T4kY/kANfxhRGuhCZ+JncR6ipVa1qwybbsMzbRlXMKrrsXk3eapQAAEABJREFUoRbrNWlFG+Qq9u/UAFM1fqRHTiEjclfsWNdNVZ5gejRIOnUc97gPalK0hh2mf1yImcPJx8RmFYgPNmNW7bNniKlDic3MC4jUfXxnOK/cx+tBj5AB9OiGqMAf+JGaCB7U3IvBjTwseP7+hjYCB/4PZAQO5AQ6MqLDPn0M3QMGNYaRXGPW/rqxD2Z86j3GsT0xbNRpa0aUYQ8UOeyKT6nnfPe0qsmXOoofmAJtxHfByAUfdqzUyUIuqhq4UlrkxO5A5unPhybwBBFgGDyByCyCebhyaOY8dYvPWR/oELYcPFhBszqxyh5+44Fr/lVTj2GRFTw8sbUTu/TZywf7Ze6VmNbwCfqDOA5oCrmn/dQ5esITiEE2QrkyDpQjIGYO/LQSwwsvdaoV41KVZWW9z30dHdO3KYcVehcygPhxYFdiK3UZ22FV6KGc/ZzDwwT0mLkZIAs9hZgxUgMtGMmlZUm+LwyRwNVaA7coLXrGGOjxrA3JfL914AA6Zy2555wgLHN+UEsdKEfGqk5cU7vX643xMe3JHs8LmeCuvJzJfGGfL9RD2ZqN3j7HkRGcbdnoR6btecZs26IqZxk47Uyscu9ThbMsHfsxbSNt2DC0Y2x0vvFQvHFObdT7gv5WDfmI4Zo6h+bcNv1AX9bRz8uu6+2Nh7qvOlJvnBc2NNjRiJ0lHgjfJkRu6mTDt4yVRdbnhfyeszb5RE502idBujF30TkvZCcPQZEOpdZvfM9FTjXzvcXDU16g5iXcW5783xV1chHa4BLr1koNGwOXCy/bsUvQRp9t2Z65TwyjDxOpMj7R3yUNvjeDZwit2Hf9HWBFtoF24sjTQaxzJiTGVSVpqCPDTSc/Sdn5TtqxPbQ7sT34Do2PWKPYmdglholfXo4exCuyAuPuX3i2bSVHK3l5U+MeY11WdFjJd3ijPt8Fobtc8n2/ID/7+oBOs8WHAxt2dFinvYNztmOj0qyp43LZtAELOgZMB75+4q3ZKy/lbpwvnTOHYldiL2IXBQPevPxdOENje6duoic0A/7bdcf2q3ZidhCAg56Ol0WLtg8XdSYHdfLGi6nk8pWXi+G9sYeu7K8jccNGzFG+Zxt5lvCPGHGxVw/Ol10dXXZJGLTz0ma+aOGFROeFhnjQLe6psxbfEsOqnAV12hYddzuiJza+vX1S/jLFhZfwGznI+MC3yJUW7G+Kzzv+5F/nvvIidhCf0GnGtmNvU9mEjProOSeMJ1x0N3y74uO2EQfy1ohf8riQ40btz7zSQy3byCnyijwW8p2U8+fGXqGK9fJy1ryNYElVbeZzaW3yglLuC1Wh1mwNPS/oRRz2Hbx03HkB+DbjEdlSn/hBL2o7TB0fbtj8+umVl4hv0B96fb3R78T/QK8U+0+Aw0M39sKtN/30tut/+3d/xYfSyrl0Y+N17InJlvRP//Sqn3/6+bQXROwKLLzkuXCWbSu1ua7E3bq8NMX2DXwjRpFB+rChY8+BPUPX29DBGZ6079jw009/1ft/crpQWNYBfqeIugwvniIkNX/gp8AVNKIlzqEd+JM9cCXur7dX/fz6M3G7UoM37fx2h13VSjYOaPBHuvGy7xZnkUNa1Ig7gdX1nv+BDUKuiHHqbqdmf5ovpIdeOcvznZ777ytx7/izEI/WxD5dybvRJ1qfumxro55SRy6pgJUX4BdwC/UFIXTj9LWL80zYfRCnG7j0O/F7U/wPL8SswUXZxExGWtBvbN0uC/pXNWJkN6ENkBr5KK/4PeDt5KuUF/wf2Osb+6hYl0U9B8bUe8PnMLdWulxKGy9oGyJxR60KWDTI047/V86w5OJgLyYeUil0Ys/NWDKPrcnHbb/GhYhWIbuQlUnOioU8ZFrYX9i05NzDPo4P5Qz69Olt5lYktTW0oARS2AcyD63EIXGOnpxXilLiknGGovBaFXSrLtTp5XIhdquqGqQDv8Wap69sh7sPkiwVuszAHtA0LRAUsibe4cdb/N9zbhGXzs12z0s5cgqbWNXscWaWss6WmN2oqYFPgWBRJaEnYJ01cSTO1GfOgQM9oGVnFcno3DmvQUiRk/MhBEBI8IyRWO74KiV269aUusEFbdsCzqwPLfyGCS5yRDOQeSuxJuiEjJqgIMvwoZYM5Pt23M8PGUYuzOHz8/XwMS7ssRvf+yBI45QxkJNRIbsBUw5rB2d6IP4/ZIJ+Fxy+4DFHjdoJxPcQpLYi8wQwLMSO7KnEMuMAK9TAYP/twEEIkNq7dnR3DE69hwZ2BQo9Oc+DO1g/+I7LOJD1CRhUAXyxjXexOiCy1NjX0n/5P1718dNgX/6ohbqk2DRjCVnVomVdtC4bMc+eM3tYSsj25Bya1lhfU8dnXmxjXyDzBl9hEoTUlH3ixV6QMrYeLVSP8Z/boxvPf0VmjHjAr5D9xpJt2d8DgddsKZJvYSgF8IAQ2g85f2NY4nsEBp7HmX8Hnm3DqO9Q/DIqBfoMpvCe4VtOg3qAiFEBFCkH2Pfk6G9szzK/N47403/ywcZ70AT/P+GMQGq0J0jndObL9uyL/hlsS2U9wPad7p5n5ERe4C5urtsnnf1l/04TmUwm33dkTDzrX1+2MeVLsD/r0HdbcdoF/N3VieRLVRPmbH4g9vQFWx97YC7cP2zq/GH7o97v8zvJN138+iUI8ei/Y4OH8E8AdohSB3OP/IbdD3UP28P3DLBPkncc38edmORLLzffnb2YtYeuEEd/5E08AjIOPkBo0ykZK/MlBMK2/JwLk1b4wt/5NuuMw5TuHUCUPWtGtOcxUyXanc/wps/ctmxn+Q5mrjNWCH62M+NAfEz/PbB9l/O3d6ifQmxj01l/E/H08WxD0Occ72B+xP/EkYHgiN3Ek6/Zg5v5ImcDyHhAE1mB5xzYJRe2AFkbkQF/xl9DtTZRrpq9LCJ/2hCEfcdnAkSnDRHjXJGdPijb8p1+oC/5y1qgWAs81oP7cixZpbOuSkZOQE8Nkfd8d/o+v0ZzszeIQ+IRfYHoCdjYI08JqaGBgPRBZJw+9CPxREYoiziEN2uhCWQcsC37hE5MOzxZ78gNZBzIGOuEM8rxZZ81kbUHIEhGaOZ0+EPM2Z/BBYKLg6nhHvv4dRHaryHrwZ00aI0td9rcvMaWyLKNOafkgx8d9mN8cLPaufnkxhifIit6RTM5QLU68jpruVEHPa/Mzx84c0rRjLucyOoa0AcObqB3fhCkPykt2+fw6dM2+BNhEy8lU9bCj+mqrBn7+UGGf7ExINpzH18DiUl6q1TcRM+c3uscV/gxPnTsBga+iWbgrLnQNmhbwQt0AtDDFArm1cDfobUVm5tCvyyLivVBTRzcwO88pIjP6Qc2d+LxgOATywnEJucxJCr85kKTNCJnxm5X4tdaoaeIR2ldm1As8ycXE9lGPxiHd8Cf+GniXZ791I9M0ew69bE2sG1gwFxnHPti0wT8H9hiI0OGU8RsyD7H2a+23+cd+ukXP67S33iAEwg+zDN+RcwA28ii6FkY6OeacrBeyV9wOMLq52tgS2a2VcTbju6myI++wIggaa631hidl1343GYMSRdjEVMzhx+54U2sI2vKJjZt1l8p81OKMKkDgzrq1BD759ip/QNc8MiEJ/XwoH/ux30SGwc6oys6o3tgd2r3ygOBak2R0ahf21KA9ZN+n7ozfkB4qxrGCRjY06mb/Q43HoJdGd8mRBdUiDRQ4hPbB32wkm019Bf+21lHLjipyfNPzXhHJybNcezIj/j4cuJjw6GdOujxE8LBwxPbOtuYXWyJz7Zl9LWq+TB36jd6RuckGOTK2KQJqTnEEQPkU195SJgai37b05fYI1prpUJmeJiSr33Ki3bbyGtqFENizQLrh3KuHXNfHjrIbfwpaAXYpTx4zr/8yz5c88CFHIk2baL+o/vKQ8Tjfa9Zhi8y0kuZN1UtWpZN67LysGabEDtsK/baTVLleVE+Ff74AlIHD1gOYhuIvnwP9szRn3jujDsGRd7lss2YTPxOLRCzrId3n2fVjp9DhPoOJraD3I3Zx//EayDbZo0zIg/MWJUr1vCRBw+2bEDWum7Tt853TWzLfxb6euWBJ/pMPgLhnHYgN3ZEjw0/ENsmsIYbel+HycYGYttjRxmMBEqzQdxJZF7ARvZgvVqBGYr8B4Q28UndXHlgvnNezzVk3ngBk1hlfkusqIWMD3RSicgx9vRZ97ginkWq85CId1DKV8UOPUTE9EDNUCxM7OIP4sElPqtaa1rWRY3zIrATmwfcOAMy7vhvW7YROdjXBzq6ZKlQvlB76cPfGFv4SgyM3zitBR12k6spdAbfMeJAV3yyw4FsfBP4nbqJXpQpraO/g7ctI2eMhu9ij0gHPvejNNjXA5NGJ8ZA/JRCX9PWPJTPulQKdCZvvGS88TB6x44dOTdeIhBqXclFaFYefEGs2MhHhoBln9CxK2sLsWMBW/Z5xr3yUivnQGxpRWzx+3woVirsL3CRZ5gQxZ5btW6ewDYkXqJ2F/AX+k0F/9IuULeEU8oN3SjdroMXtAN7u6a+ISWXFx70veT/H7tsWoCXywe1ZkI76FdkrrPf1stcP9gf+w1reHG28KC8LZ1142cTLkpDjCXMUJFv27PPvja5tD1pQpT1xETYmNjm5dFBfCetz1zs5PfG2XEj9slT6js1e+Xl4UENUDr4tRPLN/y66sZeCO1OTe/IEm1dG/FZRLlJxkANXgS98anZWmtaOVOrFbYN/OgT7CYDrVZ8X2T8uVLnV158RkyptC3rlHEQl9iXPAcK2moNe3bsY191RFN3V176cESrYUz+0+ALNOF75SVnYOeF0I7PkTH/0gB1Fx9Dc6Pggss4Nse2bcsLvg09B3Alv1fdbjficcW/IWNjS56atK6NuokfA/8O2VJbFvArfG+T5yCm+zxbLEuauWgl3NMb+n9+/ajYecZ4V75bUo9lI3OwtsNVgLFnV2zt7DEQqtaUc+IgLzf8SgxtU95Dg+LhYq8eyn7LfrpQmweK3ziHO0EYyEntHth4EMQr31midhQfiefSzlzk5c7b26tu1M0bcf308Trtev3U9enjofyL27eMPx0K7u21gzuAnRjs0wYjk4yRu112U8P2xkuJ+Lth14V9EvsuL6vWjVrtN92oydePN+Qc+D2Y34jrdcpLLXYc7PiwrouWdQUadbnqcklvbbzcWnkpt5Anykdp29aQP4RKemshl8nJsi7gNtltxjV7eIxDPZtD5J24hm7dVhXCErN8tyVPtqWARFcTYNHgnHN16IHWtfLCzd5Z78p/QvlyOb+Xq4xPuxQmnfk7OBNxT518pIZfPyWWB/FDVi3IHoJU06YFu4lvB/F23PSRPfXf/tr0v/5/Puqffr7p57eP6jqlk3Z0b2rYu5KDQv5chKBzBg9e4o8QxSV4bMsVnzwFsJWUnOzoSM298YL6ypmdOrpxVmi+HJSSlwPiTu0f7MHco2VexNf4a2wVsGB7apR8SFUAABAASURBVCEq42d5kV1ayYuJx+j7tLVVk1Uq1iMH0UqMRuwX+qjh69shQi5bE0Tb+Z2336SqRdWsZRmsdezb1SFulb9kZCXWkbUTg/3K/AhPKXu8wZcyiN5X9kH+0+ijI0e0IWXf4RJyGUsyf5ZlVbmABpRalczcasp6dHWUZv+a79TIv/Gd8sreeX3d2V/UObmMbtEGeiaQJzGGlZoR+wFfDnzjRfBLXta/lNZmcc2/g1CSEg8+NYjVjfPyeu0Tl30hhHkMWSI2TcF9+LAybzMm0cMyq1bu+Rp5aYtUTcoe4CjR21vHv00X9taFl6/Zj7E7EB4RqwWGipQumT/LclHVygRB2GU3FUZHdmBZSyvfyz/82LTNfSMtrVTVZIIduQdnWXxJLYhmS8Vaa6VCnojrUNOVGuyso0aBYtyA3LdRAsRlAFbHztgcH21DIeU+cN5XU1+dYETn29uYPqceVmzLmfXygT2F3sQKsnnupc9eyv3vKS0isQQjshZZWY9ROUsCVYvWddXCvigTaBU+CSgZX0QLHx2XsRt5jKI3+NRRxqDm5SpoxvQtOpEEPnx0XM+01axqQnep0KYJVAj2inseizHqBnFHoES8Qhcf7KxKB/cJ0w7oNGDIRZ84C0QrZAdciniWNBuDyHlAj2GILOSyhA+T6ouPkxapECRPiJcNU6joMqwyON3BDCSly6KkneIZIO5TMOfl8J1DJe+JXUwK3NEKT0DQDgYJyzEsvor1H/79P+qv//RGPPBTALVhGx5Pdg8OGOoy5+iV77k945yT7M9T11D8qyq1WrCh4AVIkNEXmGutqbWh/FcCJGv0Ei7Rn/xThn6lDdYewDAxTPcnwunwnyhQcSrwtcz4weI72rZsv8/DE3hH/FmDzyq+K/FRNF/b913iPw35G0b9aXp+v6C/S+yf1Pu+MZ5Qf5dhvvyf4U9RknRRKKkR24ov35Ob9e/hc2ByHlP+v0TxJZfv00d/n36xXx64R29/Tf1Y+fU+vrzDVzJidyx+hl+X9nk19ZQ8fJZ9rnH08a0wr7/DeXbq+Lt+3uvgt3RM/6H9Lbrn9cSZJJ+oey5sg/KJ+5XPhyrb0H8mtP15ol8aP5E8Db9gBR/74lcS98gj6Pcruc7kWUvm34UIe1qY8p7mtmX7CfMLwzs6/p+ApAzu+EcXuwOP+Td97AncF+bwSU5q+b6EXfUYnj3E1vlH2JxR+nPxd3w+6fmaOjHNzUT69zX0vY9/YxCfn8VnPncfMsZ55/eFhAHxAB/I/g9I8QiIbwBTSoA45xN6cyMUGqaccVKZGyNufhZ+Ldjc+GRBnxuqP08YDWQEzNi24q/u7Z02+MDUhQfw3Elkh1PKp42+pzV91aLngbIt+zM88LN3KXbY57oMFjD63/EgoyoyAzYEkOWK3bZlYw+IzCfA0PkyGDPGwbB4vyCF/j6hG9DSgbPElRo8eU++guFOorTQ52Z733fyMLgx7UF/FX1iB/aUwICrY0t4lqVxw1qyUQb++cJkBVzWzC+00Rc5tuERzSfQ2QZn5p+vSR+DTybFn4OHW4ERKyEf3KRLVsf0wUPE/LgJzmZRZ6vcaJv8AJ0ff/E5KxXb7tBKyoOKxiD4Rj0a+ug5uAsPTJGxJRAB9GMCVAz4DFah85SLziqZP4li/JlmWwqNHg3eDAuelR/LCz/MM7+jM9SyLBOqSpEzBg8LgBGiwKS6f2BT9ASiJ/kKhDYQqtiXPmAbeyw+lBaagWzL5LdNsK208aTLtgqbY1MgOnRvnV+vB7EOOWSy4Q+IfsJJOCgS2/jWtG3LlCfaux58MfSRn94uViVYVM0qpgE3yYwhZ81KG/gwMCCQeg0wZcnQQCwzJjOTKT0ZhIBrxthz2YruhXoQLbLozgtCLmqv80ONfFCE/RnwPzFI7YQvYJciLw8G1m3D503VTlvycGHnR/eNh8k3HsDd8rRr2jCmPadSz3EnbtE98NG2bLPP8EE6bWGxgiM4VVYVeq3ZBmu24Tn1BnlD546+jv1ZDwQvWWlznjhlcofk7hyeNA/e4IKxH7Uq2Vb+KI1xulPckG2mxi/sn/o1cXbw4LA3MdzZh9MOib3a1NgTDBXfWmvU0KJWjbmDnmCbealHBrL1RRvvszyEIkzoPVGDJ6mDDTQB3ofec/Xzp214jA76En3hxyAHO3AoMTKCYyOkk1Y0yzpxVuIWODiHzzzsEzew9wGd/WSHy8jsCu1BrQxowjtSD/dxZCReotnwAMKH0IXnQA9LwgTQHJxKG9Oedc0506gl9BAexCrsduYDuwBkRV8WbBPzYnjXI4mRtnVT9szOeb1TWzl3O/m78rA5tiFatqdOMowdwWji7FJaMKjKkExIjRzbxoY+wTY6lrmH1nVVtSYTa8nKfOUBvxkP9khiEhjEaCA0YJ2NKS8krspLkeATp/TnKp8YEpoTmATFxMiOnkJnIPPkNHYGD9n7FZlXXsrEhqyFLk5NPREJzLGJBrKz3vjOLM44g+PWSI3vhTX5wc+sG/1RcHDO2GZ9mX4v0IgWnT0JZJwr8m1rYd/YJzeqlJjsPLSKbSek/jAoTED4HjwZC73Rv2DfuqxT3kDP4LuY8PKimBo5wl8zZ9XOfOreCt3hvREPjSFXYfeinH2Rn706EJTxmHIHazvQCdlQcPkO79CIZluIYSTZpbrLSxw6+ybnWuDKE+74d7BvIIEYeTwMFS9sxQPmzguTg5c1iedAryx8sy6XjQfYTbYnPJRVrap24hv9hRdfUs06qmqqKLFmi32nvUM4IYGPDttqxDH3vqHJ3ph1wh6t1lA1dGPPzJhAEBmxp1qxBw6FPvJYmrTxc8e/xM5GCdeOrOk3ezH8oV/IW2tt8t9YDw7SaXP2Qegjo/ChGr5g8OTV2R5rkbFm76Gr90ODuFV5yjH91M33yoNeGGqbPdu0UIeidXiyHhvSl1lbm17yr9+IPSTTzh3733gie6NuOrmP7sgIT+YPQEVYhBolVomtkdnaOvFUEGaQBxRWiAzaQxlWJT1drkN5GNuap503XrLnBUX8ic7Ly4uW+N1qyto525Ypv7C1a8X+vEwIJD7SguBGLg9eKLxNeMtfcOB7Hu3QL/rw4QNx2dBdSr6nbaINKb4lJ6mN1G9siNxWxRnYVPRH8qizpS5s41PhR1PoWxVz64ZO2/rhhx9ZW/X2/q9R4WUPD2qYUOstLwPxm+NFO/v5AMQ6Qqa+3J/kLyYk3pbx++Bl16sIyFw34qoszAdXQfPS84b+26RlGdyQock4YEOPwORt21YV8XdJ+X5OTFfuj5WWNz7kbOFMbLx8FvN9vxLXV+3UW2tNK/W1sLeqFfyeIHhblS7cezHkpdsNntu0Y4Doj1qU1aqUZltcAD2o2HPZLlr5jmvILuiqWkiRhQ3k9fX1bY5jS/YXLomvIfzu5JIXBjLfkRd9ePlAzl/UWl4MdF44XE9AxqfXT/oUn/hd8zMvE//xrx95iSVi2JWQGY0b8fjxxx/V4I+N0QUaHR19yONF6pUXEQN9wQdix05Sb7ed6VBrTWesFuZcGJt6uVwucw9e2IMrtT5Yqlb6gTq95L8YsK1q1WQCsm0LfpQa+UrC2Z6yrfBu8DOUq3Qh7hdi11pjXbMuQU3eLTIuq7bLosvLBVnFd4nwBcVRzlntsam8Ym/TxkvSatIIHht++GEVKoBSI/cHPl55IZO/lCFacKn9V86QrAXeiPPbPE8iB+giR/RTn2RbC7YWgqth79q0bgB1tczxqg27z3+pu6iRmJxHBxto5xw+OBcC4wyI0hL/TDNOHzt29m7u/wk9/naAVWMHwcxZsCMncsHOa9JhY84kzIcQ4rlCjw/TVuxdVxHLmnFmRYGGPwvxWVfrcmnTH9F6jIEiena+B1f2lm3ZZhUVKM1L9SL+QaA+3YTwWGbs+Um4yIO1UJ9FTcy+pPwlioFPN17OD+p6JYaXywvCS4SM2h6z12zPGgyNiUtnfzN8WsIsEZ7Jm1jFj8wD4rwaQFzj60lZN6IaMchL9jJGjaHWsHWRkr+sR334w5fxllpnj4laO+st2BN28oxFsg2iZF7ubtuijRfK61ZaOJ9aKz2aCY4LB0KuIccGZVIy497HPCN3aiLj8MWOWUNMEuvcT4+Mga+v0LIpVOihHO+9NZAb3tTjbd7v7RMXzROwP/pzZh7snWOe95r8ydNCvVQE3hVCzprkAmwV4LImKC0Wppds9IsGinArNgYyDrDyftnIsBQ58aG1RgybNvZdIPOsWfyxFRrbSjuwO/ICmT/ALtknTWKa9e9CGKgXqUhp6b/8p3/U7c2MN6A0WCuZs3vDnotiS+QJegOjizNrQCdlLNqMObm88Tso53O+E0AjxbIBOdM7dA0Yd/JzzXdvivC+Yls1RoR/C+gV+f0WhCFf8GT+HaAQkYpyPn+R/uu1b+eo+4UrTgbOZVSgK+PgKI57YQQ/saCdYkoPaAbJsq3vNwTgw/fXnrHhDzzhHtPZP+T8Un/GLmZM+2IjMDcXCXj0D+lfz595Mn7Qfb+PQYGspidOJJr6COIL+FrPb82/YP4Dk8hN4mx/kYvgA39A1K+SRlbgQcR3hQIjsQYyDhzkPPCg+1v7wQYPSJaeILgTvq35fKnEhkBsGsRm2omIzI+RWtIXLZhxXz8XyC2IA53DHDSsiQMl4BCfRO+fkL6Psz6/TyYdBaIHSLaBJt1lMXi/7Oj80p/v0sHhO9A9XcUYW/GPY0uxqfNxwuAsGopJEzAy/ykYRRBcz1fOtEkIMjmfECbmhsG26g76jWbD8QvwYI38xzh99MfS9Jn/WYAlsj1t11ctNROIzsBXy5Pn4XN6PeV00hLP2c+P5MFq9cgzmtFrBR+w9D5Wti/zzxfpY5I8Ug+UTs6XwJmT8AcgebpieyCoRx85GT9D0pjYRpbLIiBS+oDuDca486wlMQncKTR5mdhGxAlM5zj912B/pnlei8xneKw9cJlnnP4BmT9D8LEnMMfRpeg7PXjUV3jAhuQdwhN4IGwoiAWfd9SXOSA0Si4CYm9p6kmeLTF+hgfNo7cKCsAlMRpzQXNf5gezZvtWzkTzMaJcyaBke/IFl/yKlrHu670jZ6AH6NTQO03G3JTtt66DHxWKDwH47SZPgJf5Ke+UkXEgctJP0OAPGqddUm78ytDDa1uThjXbKkC0WN9jEGPbegDTKSvzB19wmQcyjpkT7jL9pCvroXvwPs6/SW8pZ34gc4zhKsXS+UmsTJwkY7PZ2TAg23VSjKyLMcwDukEf2uiDUlWWWdZs8EN/QDNADvgmWO/5mn8reIAFZ1tn3M7etuyMLRGs+KN7sz3X7lNshYBJ70MBhnMdMgncIM/BdeI9f6AEB9hGtImJIUsvHRDWsqitAL3wCReCRY+Zmh592K1w+5Cry81SfA9waNjQyrIBZDDg8ozpQODoEmR3ljBxzoGLjeMuvh/4k4n13hA3f3RYPu1gJXGH0DLaAAAQAElEQVRv/JgDJZsV9NGJEas6exCZJ44Bmxl0j7FoUUU3r1N3Jy4YBSZrAYbqxK4TU/u0IedKJ7ZZC9jIBlBMhHAmyDvMfQPW9sSELzAnfBimLNlmdl6dX8ixM7PZs2TzAWLO3/snHGqNf0ZeaB4A6bwSs9Sbbc2xm+x7HpIfWfmNM91CVvoBXqn7bmlmzsIVEQ5ywZB1TGXtPu7FmkWo6IcGutxWqfhFX41aKPjMDzPplC/mkrHD2NPaolarYJj4+MBkjtNPwLZY7XvfzAyDdn7Y5Qd1a03ruqq1UpXVsGGhD8Sw0NjYgAGJc/7zemRdA5rkqmtgp4Cz36EzMgOoVFrk2s7wDlmxgpoyLFSBM7ZVkwwMK39BOZBa6vmnjWPgG3TE1jb8bQIqZ3wqfKwJ8H2c2jG22lYB4oErUqacgQ7MFyuyTZwPHtIc6my+Psa9P+tbT41l1gY8Aqw0u+Q6x2WritwR5wHEhoE8sZwuuOgNhE60gdD5EACky3pAI5YDpuSLDkoDmvZDSg0am7H1UVhz9f7hUlWTffIEG78iz1MHmAFwhSRxzBpTrqFpJ5ltrUTwtKPjytMus1qyGralL5g3avGyrHL81tkiK74fCEbaRBbr1eCykTBRshkDDBT6YCt0gG1FjmRJBQgazlQPVWsqlyCQmDNgTcSkk8t+olm3G2OzbJmxyPsApJKB9MGZtarQIiPf+fe14GGWkbWgc4mfd7tiW+cgGORvDIIJXoDLYqaiDxjZg3Ph4Mw+qInoqSqia2q/BJoxHNC3Zi0rD9ZjwyGttWpbLjL8ay2arjLOvDLXoukDn3iNr8jpTLhK2IF9IDUBXOxMPbE0bewDLmy3jb2l1ppsS1yihT7nAEPlrLCthe++5DRrydkNHROokWKtlqaOzI6vB2eNogOa/P9BBzUU2YMPE0s5tNYNf28chlZpyzlIjuLjBs0am0bhQ2nQV8VnIUHYLLUq9B3kfmcdybY6tmCCGrKYTlrBGy4bWTJDAuyuvKiZ39OgUHKXo9k69QuBjI74e2TOyoxB8qDIKpm+qvHgfYHWSuscYAPAqIkLNpA1OyNiT+Y7dxaBA9qj7+zpG2aM6cNBTA58WbdVM7bUSGQ2fFiqoEPGELTCbgb4SLiRcfBA9tBOvEcCEaVA/mLDjZdkzzjzQ/wRr4MXynnJkvWGP5pVMvg85r7K2o0XFIllkYcGpBf56ilkdCVmA7/O/bIo48Q4Lxwul1WtlYo61+QRtltVTQu5XpaF/hxvvGVZwBVupvBPGw9og+hKq1ZqS4ETD9Nv+LwTh04+WMWWqClmTmiOgwejO7W2s2gsLKma2rrNHnN0pV5v/YppQ16aRplxQPCBU6lV6eBh56AWFvQbaanz6T9jlpWYitrCO5Utu1S16LJ9gJ+eF+9Wk1QpDx3kufdBLADKcvrdmmzDV5Ks8sJ6nz52dOMefFc9WmTsxw15h+wGX1PfLU89Eo7wUcgwvlvb+qLR0UEdF87XpCy+e42vb0I1MmIP8aI2t2URq+BLfKjHgEI+DsOuG7WW/dGws7VFM/YU4wiel4JH39XI1bpt2qjnF15It1oRhbxIHqX4JVqHdugm5/7Zgv6il5dNjZgs2LGui1b6LbIuqxbkFi/AwzO0z3lwoVnXTam9bXsRW4kXvm/aeQESWw96AqO4kpq/8QCbpAeFbmtZmxo16Pjpgg5jBGDrIG5iHN58D+QFamSUm0YXvhg9XcFFX/7l5kHdaDQFjM95uH4Qn0F8RUuMOvc7mY8I1tC6LspfLFh4mZH45IW64PVdjwh+9KGI2jioiY5u8kY9uYZQxmXWiA7lkjrprE3xyElMOjJ2fI8c+4ytp7+SLeK/iNDzXbWrQ0TKJXh3/Hl9fVVBVCAb5+1KzLaL1Xj5sWvVf/mPP+if/u9do7+p4WdMaq3UoBVxjIwuzZqcR4jatHVnTwzkSlbvXQd7M3+ZAjXEZNW2rjBZxbqBjf26Ijf4FRuqFrXWlP/P7A8vpQ/YtPFbKCIjY9mc0OGT9MoL5+i2I4+YxUcL3lWJ4bpir8Fjx+3tprdPhyhRoU4LtSeCuVNLr5+GeAeu//ZPN/3014OX9fCodHD2dGiMTNvwAOyRvM/eiWGBX7F5WReldWrL8DVLJh/ns4gO3zbPkHKbdidusfv1ejv/U93XTqxENKRGoOPvZZUCC76vzbrQN0mJ1Q+XTT9+uOjHH7YZ00HOq5b5Hfzjhx/IRENeZ88c+vTxRl5O+bEn/pIA8ibuDwdwMB769Pqmv/70s3byx5XQCJexp0nkO/V2uw7F9yFDJ3166zNWhAId2G5pJSjF/m9LU4vN5LLAtdlLWUMrvTTQvBPjN76brtdXdB7qnIU7egY6d+4vIEEbfPgOqUgxfAZtCbn5z+MefBcP1juLfbAGb3IhcnfEcEu2sf2mtA7xzovh6D3irEEgNXu3I7nPsfX2uhO/MX2jfPSR+Y6zneQdnNHTHnRMPoR2EnuA7OjcoYl9jXpV4Ss2qJo6dkAaDcg9iONOrg7MGppxImZ2yTCNbr4fRUxKU28UwCnWRFvW0rKSH3CYIZjUOUcHn6NnGr8sJMg24RgKHsS8Or5njz5g59nZzn4dxHAgI/HcYUicdmjj0rQdsRlDJkxEJgiu3C9Em9At6Af5CzhEsoxfDViAl/WijBu5Or21Vvbk0oYW6r1RL0pesHsay4eB0C5VKmCBJnsvY5YU0mnTwHpi1TG238eECJIBjScwUcFQZfpxQknVxDrA2AFsyFnSsCnz6LKbLKJ68HEKzmDCjAGLNh/oHtgRyHfNQSwPcNyuTdrO504d/e//+3+ddWYTE87XBSPs8Fs1/0iRG98O9AXO2AQPRWvCGkCKjec40odSm7o3ZtRanzDAdezpsY/zfQAuo+cEXIfily6zEKD7c6+/i9Bp4qAYAnNy/yAXBOg+uXfGhMB9yjphI1CP+d/cI//3yJi2xsDfQ/w/af5wBLIxAn+Y8Z/JEF3P8M8U8xWb54b9Cvm7p6mxB3zN9LD1a/z35vZph/3tsWH7eyzvuE6NP8MvUufEunPFtvvwNzvEs4c/k7GbmT8J+7z0L34U2/9WIx+x/m05X8aoyOMJZ46ZKvCQY1v1nfwnV9Gpe3uMk5c76g91kRf4honCsS2X59KjnxM+vssD/g9fhOWPyHrsr0f/tb7IytrX+N87H/luwqbQf+3zAxe8bfJliUvvLZMHBPm98QP3dS/2UXg+w6/ldLDINXnOvjPOTcrJf+Lujpyo+Rk8mqAdSu2ccsacTwI+uIeZa/FtWZpalfTwV59bJ1a5wT24SZ83/p+XzhHKckM0AZr0WXDEAYXM4GJDbgQzz3rggc84EBqMzHACrExP/+YaWDsxZcDV0X2uOqYr8u2Mzep5ha/z42L+Db/8Lb8H7Ds/EHZ+UNx0MJ62JCiwhQcxjD5fmZ8himzgVIxeK/ELuM4fDOEKfaDALcuixg1nI87VCAoE0UGHf/nUlGNboTc8aHjHScgVGeV+jE5VJdvvENwz+D5J3+E5dZ35zzgQkkefsW11/H/gCC3x6Ures/5b0Fopfq7rOu0r5Mmp1X7O7zaLduqIdZ7+R5ekeRbaNXGxJfWWvuNDxg+gJJHCFRF0uexzEtmzXnlIMeDL2gTWp01M4lMgtEw/X9BkEnsIhWZ9MelMOrICTJU+dI18xmfLmU6wUw+L1vWEBRrb8HR+howJcbAjM3auxOtyuWjjAV/GU16FfhD/1OgBOXxRjIavbc7ctqoaPwJPnXZiOBT7o2eg1bbsB5zr0Z8HTdkbGeeHf+Tp3jLOj7A8MLvywOXghzyi7qvi92qf05gW2sdCa23+C4s3HpDkQeOMNZShM7YV/tnWuqzz4VbobeNnV+yNnHwvruybbV1U9bnesxaIvsgNffgTv8CyrNBH1tBC7INb14X9V8xXrev2BSzoiJz8zd+dc2Dnac1x7HrUzpDgW8gPtpKj7Qlil7Cbi67QW+hps7cLvkYODyUPoi08qFjXpvhle8ZvT50SmPi7tEWReXCOJifxraALtFoUW9dtxZZtjm3PPbNSQysPAkKne4v9AUiIvKaunHNtWRQZSysZ2sQx4DKygpEoTR783GOAgKwFdG82dIBtFXKif2nt5MeXyBvvm1Q8kLnp7e2NmuCsxbfTLqsV8QLiV3IY/PV21UFMdnIxeAiSPb/z4Cl1tFN/qERPvUOrpobuwVGTuB3kTtig6TWf7NsbOd156HvwBCY6RKsqreumwu/O90P05l9NJe5j8kut0AMkXxt5X4hzdG301r3FoDlkl6Erw8hu5DL04WvUoW3ZzvKEPJRPfh8QpG1FfuIRnYlremODaDt+XPn+ul6vSh+7k6v4Pt3F7oftkBPHXZMW+rwQCy7rN2Jx5UFqdMfWqoZtRV1s1Naq6G/NxKZmKLM3DvIWm0WzrGqlwq73nrElaqdr0kJ/w94bum7oOshnJz62oWFXcaVmUvNjGq/JF5n2XTYyEang0n8PsrayvyPHMvYi7R6H2HHlKWTidlBTfQZLMjkPH+RccDEPTrTUXTHPmTxpwCERmzsPFY/P8pF14+FfzsUbD9V3HtyFd5CM1hq1tU7ZMCj+p65SX6E5eNAnVgO3GaMb58SO/x04JoiGGNlmJM1PHqyJ1tFBN69OTCPjoO5xW52P6LqS8+y5nYfD8eNC/aYWt23RhRdM27ZO/uv1beqOmofdy7LOGogs27JNXXJuUPeRkfNjxpyzJHGzrdnufeREp23FvgMbd+K/s3+vPLh+IydXamJga0GzbRddLhu1twDZz4U4E7qO7k5dgkf3wj46YWFt6Iz/jQfqV86X16krMiM7erJHduoONdBLAzs6eduxpapp8HRwUIcoQd95hf9BcyWGiWVWGslY8LcqtiEL5LJiV+I6bd+UtYirMn5svIx7mX6t2G5wsBDHppX4buGbsCp8tudaa2ftxw7bMw+2Va75Xbluy6Szjb8HPgxF/oJtKxC+G7HNd29qIr4E1nVDVnzWzPfB/qxqyDrzehATTxs9z4z4ndiE9/p2nTGO3FtiQkwTw50+fKJVlV4+vKhaqRifETIrkqdcYe+YtR2+GzZ+4oXax4+fyN2b3qjDg/P5cnlRXpheXi7Yseuvf/2ot9eO/5s0FmRYN/ZbcFfuSayGX4tyr5lzKjX/hr2vfN9knJd2n6ID+TsvZzsPbaVCTunnj2/E4jZj2KitjTxdyMnlfj9mm7UOzY59V14Ovc7vsviX/wx2/lXwB17uvmDrum3EsmYp5ax9w7epH1tsK/40vhPsEo4Qh66D/fDKPVLisBPLrF/QDYEO9nOgtTrrf1uoqUUJ7eBtwcCPQOz98GFTXpxeLgu1UArPIHlVTQs1Efte8i9D2WeDszaxef10xa8huyHTwkS1VtTYpnVZmcd3sVaMNVtoOmdPXvDm/2GdfNmFO6XCsM7+OqirnEfJ642zHwky0uTcUQAAEABJREFU8Q6vXch/kW3i35Xa6ZyFTNHd8G+b/adPr/r555/V8QFzycFQ2pwyTN/Zx6nRn3gB9+nTGzWxa3C/sFPHN+oi/ynnt9erkoPUWuKAYi7LsRUhAxnrhr/s4xW4XLZzz3I+Du4Jwjd6NOMi9BdykzjO+mT8IbX6oWm7NO34/V9/+qR/+C9/xXbqlLoUzRY6pY6u0Ly+3nRQ54McZgGx2vnuQB32QwciPiR/sRmzdLlIL5eF2C26bKvyvRm51YyImrKnrcRGNFQJMeCHqoHgiv5XXsYFDmpLvADM/X7Hlhf8LvZoJ3+QzhwMHD/IzSt1/PHjz7xseeOF75W11FjTuprUdA0Mjy991iNnEbXTWsMuUbcNG7pu+Y5jvx/ESJZaFV2PKmDojf3NdkUWvnAm5y8LrCt+Iqtag+a8Ug8He+bKd8gnamRgb2ullRpf11JIET37xCfh+PBDm/PgXVJ6pRGgnT0XaMSxtaaD2onsN3J044wZ2HIQzA6QGfzdFT8zNR4s08ZNHTvGiDbp3sn2nMTn+Pbpk/RpvjR/00fOnU+8WH99HXrjhXAnhgiPVexXAwzDT1cYvHA2XS6rLtTZtjX6Rdu2aJ36V+riotTFSk4WfmPkNgFXhQWcV9dpXwwrcryuDb7AQiysxPRGTHdgsH/ix7JkTcr350FMEhvCo1pEG+Tz0EHdCA2dYATi97jHIfn+xEv0N+qtg4uMHrqDkCTtxFUqDcZx/TjrX9GdKEb2lRfaohWOJBTB79hym78PdkVe4Y+ND8ilU/53MUe/6cr+fyO2uT8YUYKcvAxcqJENCCo6EnNEKPFNDTm6QJiX8SKItlVAdB/YeMOmG/ff4Rt8xM/UasfHMQMQyvjY5++trF2p1dDtxBcyuDSby2ePfJtYwN8xbMqZK9LDP9uyA5Il8TUi2+SxZm3blsHTzbOBIbEUMdLsH2tRWU2TZ6WmbMs2589BPg/oB9C5z+3wjTsIO077IhcGGUHVSgFPJB/3QRHDxDNQ0Bm8bRmSRKdTByOBYP64fKd7zBODb4BaSfBSL//+//uPOm6rPrz8L9T+C/lb8Kmhw4rsM+6p+9OPh9yqEqZMKHSmztdtIY7r5M96wEZO8sH5V64pf1kWamGRZAlDBucdgzlLHCYE8Xsggfg9dL+fJkYFfj/HH6VMYE8gqPckEqNvxNiWHahv1n4ZYZYCdP/qrj/PblOUvwSPsGRjPMZf91l7wGPtl+R9jX/Qh/8x/rq3PXP7NV6yNEF/p5ZaKqF+QuruGYJ/KO4sPEP8CZzrnvwZ2+cmf6yFJ/j0gy+o4D9DVk6YcYM3/dwP43FQftufHN/7fDpQOUzs2PUZojdc9ol7zB991p7h18+TgvQBDH/HFT2BkNrYIIA+82dIDCawZp80tp9J/oeNyYZmLvmyiS+Br42xLfszfL3+y3N/dylfFoW8BzBEviaIljndvL4eP89jayD2B8LwvRzbRvYJrdKLOaAvW2R9DQ8KO3wnPHB/a29/lve13swf8u2Tjm6ibM/+ex/2uZbPZxmhzTx7MeM/E+xoQ+LI/jnPC2bzypId/JyKYwDgu3HexOVu5cSfdOf4pKEySWZsTm7TD3hOCnGT4ccQeaEd6tz1TEDAyRM9g/Wux7xQZJ+8kZcbrbn2Vf0PZIycb+CjyHLuZxRXzDB8Meekm4YqJAHb6dAb3XfQ2UIffefsy8+sBWM73Ts88EFMvWNMf1CgkJ5wxt02OId09rZnT8DAYSefsmT7BOEW8qKDDpHjHSCAzariHBaNeJgf7GYON8vRKXViFOC3QH4PKK21e86jBwQdcj/Thj76WEKOpo6Mx13WXGdsO+g7WMlfoV+Pxnoo7HwKHdj/WKOvOvEM0eMJ55hPNz6k5KNTO5nYd7uZxAa6eSU+GXTu6exTziP/wUdraE7o047ItS0BvtsRn0Mj2gPHUPEpkDHkzKXWPHtZ/PjY+fHR1YmJaCPK0zPPuDOfPfb1OwyUnbJKNkJCTwmA/jzne3Xy0luG4hGPPn2YiPuHbSgA62kNgazHdrOah6D5Mb/z0CB9x76DH6SBxMjEIbTxDXFwntek48HHydOnn9MujLU99Z3++GR4+jR6sWhiIJ+0NlgAtyY+H+GfdOBZlY1c7EvuH3pba4p9tmHBYgQOfvBL0FL/AzDjwClPZ3MkD02bo/Q+P2mI0XlN2WEo16Q9+MEsxqE7+CHl7K85l4wMLqQN5cfsyo/RoaExbT5jhFgNPkApLbafveEvIL1kpcELbXRNgGn24KqyLmqMpwQMp26YPvfmB+CCHJCswzJpkYh+PmOESuWmRgxbK/pS+CFn3CaMe21W6oBF20rubcsqJR47D01OOGbdd3hi56RoUgHRn4dyLGn04OCuEmIUWkyYY4I351ioNEKc7h1CPzOHwM5idHV8saxy6cpDOZZkg7lDxQBJO/VKh3xyAe9IPIHgArGDxQzVKrZZRY8wruR/KLpEq1aTtNAhWXoA36nRPwG7WmsqaEXbs8dSPxljS+yZ9ico8Be6Ao26efDEpp39KNYRp6wnRnn4ckQGMjMeBHVAkPUqy7Yky7biZ+QVY5eVtrg0aV06MUKsZVvB58HRuq4zpjHPbsrDj06uD3TaVqvgFtml0w/ig02x6zGPrPmQoTW5Ss8ta3kQOdijgao8jChlHJ/zYnHKocSDC69tFXrrK1mSFQ9CPwi+bXFBa+WZNIvIxT7ynThlzTZ2B9cnrSBt2KnC1rmv00ODvPAHEsv4FxhETMiwTps1G0JkNeTY4e0K7Xxgz0O2hYOh8NNGNrmAZNoVmxPngAU/C7aVFnsjI75lXq1UT/7Hpk7+Y05oRTwtaLxoadukDf+sE9HuchlN3ZG18cJgWy/MrYMazbP0ByTnnTN18HAoNgwN2fjGd3BssQxfBzsQOXTAOKiDzASWRY3e77E+sW0pBWAAf8Azk6yd2gpPbBJB6eRL+AM7Dx+lgweO8bGD6KzZaOdGxk7v6Wv4d/bMjqyefY4c3VtrDbGDh7039I5J31rJ5IIFzo8bOnbZVqtST1ylORfNLom1A/8OdBzIz1i0gn5dVs7dVWZczWo8uA4M5Oy8WD+IrS0tmxFzsM4YntYWNeg7fuVB32ly4UphVld07OgTbQl9reBLnRicazvjxOdQYg0j1+kfA0Xe4COACPzflRfBHdy0e43dm1o1yE2ffc1wbp4Bf0Cz2Z59x6foj8yBHR3bB7giloXpgZUH05HfWlPDx6rItTwlPD5q1mlrKwqNr2PC4CxdlkVFXHIWLUseir5oUIu9D2Utvr/xMjJ6x90XT/2etRTdmg37NYjR4OUBMTqEDY04HOCkFt2S8sIpD8MHtJE35fMy07ZalVBBHR5TtmiR/wCphFmKfQfn5GC/JC4HOT+oRZfQWQr9ie+63bCH9bfXQ7wDUN+x6QpQK66hdbUeD3OFDYRYO7IP9kEfN0k3LN2R6ak3Lyjmv5rrqXPB4gkilqKdcWwSe2pZttl3nOqjKzZCPGW1qpmTjTNhWzfsWIGLhI+tFiU2yUEjN8lDa6WqNiHnzI5Phvpy2bRtoe/qnBep7SPnAzpbC4+VeOflMu5BuwKb8sMEEvRgF07v+Bu+yCw3bFsBa6E+DvZiJyY3Xm51mPIiN7jChxtBTZ3HJllTdqsFnYc0z/hFdmlZVrXW2BMHL6+uwI3xqyxhdz6b7BPEERZ5g5i+vPxFP3z4Ef6Fuko+pKoVLgNiXBKxni9MeFmYuGWe2N34Pgi+2BfbdpGp29if2rHgE9mFBpewQTJ/OnnaOQdmPIhL/iKjbcXXVqXMs2YJX1ddLqvWdVH40l94qX/Fjisvse2C5kWX7UWtxeZTZ/BVTVWLlu2DPvzbRZ/6pv/1f/uv+ulVwn2ki3XG7urYcb1elZi3VtpytlG7pFuEX5S+DuohMctfLti2kkvsI81eRg5CuUCINkQqZBvZgzxwJnfRX+df2Iiut/xlG+71kvODF1jiTFDf0Y3fnLlrG5QQTNSasQ91wrQpc+ZADdmlG/vvlZeWiTEp0HqRLpfSD3+5aKO/XBblBdy6NfhjqMSn1m2FblPiKiLS0b3j6BAzhEVHvvM/fnyddofnwwdifbFavvvINelS2uiDOocCXIcXc4XrcmX1M4TuSu7e3g5R8u8LhFocNcS5i/JQdE/Arssldr7ohx8u+jf/9gelzicjhhb6Mt+2jRfxmxZeooLWyv3nhxfmy0ZNS8njlb1140yKXAKr5PzA3zdehl7fdnKJbkOL8R1jjuNGbK/4MLQiNzqrWKcOrtSKVVqIw0KukuvkJusB2/i3Y31XNbHPpWYptfTGC+frm/CxNBu06fOyt884sgaiiry5IYcaYH6j3rMy40OtxO+G7gv5jQ2FogF+v0LMZXv61Ef4Ua7oK2warB4a08+hTr64wBW2WtN+4hqqwULWRevQC+6dvYtooU7mj4CCKfUUets6G7KpqcRm4TtAyIJdo2PDscy+E+dl7dShdKMgds7InXqm5KeIQhZX1J4QXSBQpyozMzWzT9Ddv/LCy8dt1sO6rlEpwbO0ha7JoeM8i38Hseke2KLZqqS8kIY8JaLGfGmrasAHT/ZombEk62wjfhFixCjD1ixUSerU3WC/H9h3qCe3wB4/A8QxvLEDYsXQyKwmtSpkDfQO7MA+BHNNMt01tyrFzt478m/UyaHnlrXwoIo13WkHNsWurudGGDTzbE060Tr3hZE9xmCGeQjLb53AiTlxuCRuX/Tv/8PPuu0rXrPnsGn6Bs+jz19q2dlvOWMDEWqbPJbSbJ8+k9fWmgy6Y1hsCCi2sWYgMm2rkSCbBb7HxhF+yYY3KEl0sp2M67dbqEP16DP+FwLEkeB8NiZBMAEiBaJClGZ7OptxIEF6QOZ/KlABselPlfn3EPavxc6/h+/y30XqP1doUZ/PYFv2HRDKcM4l69H4PlPOXdL4QP16/2B99L9O/cXqr9XzL+0j+1Rkn/2zwNg8bf92SaeLOYQfoN/XplBI6WMToy+u4AJfIP8lTgg2LvwdLPtesL9Vg/p5nqbPavpAxoGkM5DxFwDSPnXE/glME/PwvwNMj9zPGg4huK+voAPB25YNFJDewZ5wyh/Y/KDWSTvpngj1xxoS51fIg+uh5zH/l9Y/7Ev/2TYTi/llOFHJwRz8ygdhg+drgkdskSfAX6+foYr8xO2EE/dMGdniI+xTIuOsV/o72IbEQc/+sz9dkUuiuSb3pMmHDT13mbYnDx+KTGYqbga/pBbLnviWmyl4dG+x/z783H3NfF+xkX6HO+q9S33P08vEABqMmWvTlyh5kpnh9Ax8xrbv9lnLskzIzXqrBj65NOLqPtb0o1qpAQcPSuYNoc7GPeK8wT24YX3XfS7xibboBJh8vk40hs9oz56AE3uh0xOUdqezc3MJLfPQZck2Nj7TZjGi6NFnne3RS+ZP1gPIgl/4gxDZ1tke/TnLZxXyo3kAABAASURBVHyyT/zg9jrzqsrSlzDV8gHWxl765GgC9jCdcZy9a+qMrMQysTv4YRuyiLbhzyTEQPQFGM4rfEZGcOlty8zPG3Zp4uVJ+/zhr3HwpYYnzRzHLuBruhDg2s4PiNibOti2RSvQ+LE/7YGntab8KHdhP9kc/Do5+KGVHxw7Py4787gViMgH2GdtLfdazDwyOz9konMCD2uCe0BVU+OXXnhs9CE0fJEZmvT2iR8p0iDuMKCN7EAR8EJ/eC3+wGPsD96OXYva9At91WTfaehDE7iLPTtr0uR7J/vzQBeh4AdeV/QZ2XbJyEwfW6hIPVqH/spDmvwQJ1wqdKqVGMz/xFp+yHX8iazsBVsssU5+IisgeV6IQufB/jxhomEY8GdtJzeDQfLTUcZQz81Gzh1hm9yuwHLHYDUMsGUQU5R8R47AB1LX+dvynTwWflRrss+cRMhOPWX9Rm5jQ3AT8MVGNxemakJkzkWpISf1FNuDzoPQGw8uEmf5JMoP6AP/IreH6ERLyF14MBHdWRvYZt+ZpgBIJAVje/YDfOjpdDbwWUsuH5A5EF3xNyoHhmccIEiyPW0vas62xHV+JCYiVwNInQwNBAQkzfy+8zDPZZjPhyWMkGU7aIDgwYsAZDEGYxu9NXNnFw8sdlwZmjKxf2BnWPIdUMy7pNRtzq6MBb9lsOdlW3kQMWuR+MXnaErMXTX1LDy0s2vSDYRH1/XaT93MbSu4E6xWxdyyjeljwrat2rZl4kEoED2RF0j+Ok9YMtZXDTF3OxY1HhSKszskdnQIPQVYaZgzx8safdvUZ2e9Zgzz0iE1mhrIv5bboxPWWhdVzj/GA7mx7SEvMcm/sH3jQXNeTjTo8qB04YyzLds6zx36ds5dRV6wlJjGJ5s17Mg4MPXzPVvkqMAHdG/BnfUw1NgfrdrUEZvCF8HRvW6rVmxI3Bt09hnv5C42p1YTD+m0KXThS5+1gz3bqZcuKT7nnBMykpvko6qhn7hUQSEV/bKsWtBp7B7wmpXGvKAteLNW0EVGdAwMSCxCxxBqKbx8cpZ1YGc+kFlaqLPw2taCnjU5QVZw1Rq2lMRLBkUv92+NWmjgRTuIZc6O6AyA0tRteDJ5guDx+L5uXLaUCxBBjp10kIxMNRs2zf7rD/A8MxOPJXVgV3ifSWxHNKhIDHTt1NzOk9kO8fQRXzKGiBpFEk/ZKZtpX2JazSIMajykbvEXmYlJI0bpXWfebeJGzBr5sGL+wWeyCzz+FxZZwKvs+eSlqgk29HYeql+VvSGZWDdwQzvnLmYKaRMKQyIiMUyNBDIWPKEZxCDx72OHd9ftuoNODk4bYZeZGiGhC3981WwgB6BSw65q2AD+Sp1edx7MYghohbextq4r49BLRQwgxeZOTfWJb620APapW2lJgQx9aSFWC7G6bBcenG96lwfNtt3r/E6b/b6tm94bMju+HokPX5zhvVwuU0bG29qmD7anLrvJ2Jh9ffAwP2edyPuCDRsvXbKXl7YQL+xPyHhpq7HxkLl48RJ/hmoZGrzhaQt2IEvvzYyKe7jGy6pN1cSLphvxP1RVsrPeyUNnrLPhI2VAvHb5XZZZN7iuTqyTn7fX67usAc42/CfNoPALZZZV4FmG9qrsw9ZK4U89jT7kaUdR0z1qlTZIvO0MZ85SazljBzUQ/pXYBEJ35U3PKy/f366f0PGmsCVmA+7wXXkhdX17Q86hEX2IbfcawXGoziv1lpdx6fOvXBP7g/p6Q/ZBLuPHuq7Uw0VV8ZP4eCgvS21PvcmhbaV24teVp/bT52oKwSt27MiMnIXvCrt0Nk/fB3Uz+A6j9FQsZZxYhe+Gn9u28F25qVXxAmbVaWdezG6Tf8rKOThnpXwHBERr+Hyhnhd8iMz4KWy1LaNL1sxLfI19D/sP7ulblcKf748b93Hx68r96xv+vfGiLt+d+7jFct36j/rP/79XfeK3zoHcjm6OYNkWYrB/0cuHVRsvTlf8YUE7BLEJEq0r/qVGsCen1Ovbro+vN729Hnql5nbs0fRvhJXhQG4jv33+61LJiu22lRa5nS8wgydtWi8idk3r1sBIO/k4z1zqYyCrhUsq+JPPIse20bFNG0RLnm77K/WceuvEZpBzK/tW94aoKSM+Z2yXbKN3oYZWBe+CGDacYIBu5pdLE2U6570LvzTnof3LXzZe0v6A3EU//5x6H9jQRfiEi3zXSK+3T3qde+HKftiRw0VNsCUVPwffIZiBjFIRZ1bntfAdkkHusW/smcgcZTXOoFoWFWM92pDiEx1nEHmhrl+5B0qNCH+K76XtsmjjJX4VTk2+gYxGfhctvKxsTcoeCN3lcmEsxa68wH0l3695acwL5eiRNVtsyvpObdlGXmkQpM53Sv43fjy24AXZoF76jNlGfTXuBYyAaWtyDYQHD+AXjfjB+PHjFVlNiAPHZSjw2a2k2IrN8Utijm4o4LdSI571qDnfqOvLZSPPK/OaYIjHdERCJDGQli1QMueACnzihJFcGpwDN86cnVrvd4NaIcsF70r9LGJK3Vn5C0D5ywcbsV5T00ZYhEhq5HQDF5tUHVsP/NupqaErL7sJBVTnFfMOCm8lXqFfFik6gh+cu5K1gGyAbH3RxtCBsNgamoUzJjQ2PG3BzpYpfoneyCVi+NjRh5v4ZG3UfeqhUTutSdFwdwM+5DPpEt97mvwMuaydGA3s69kA9zzknBrIDmrv5HcM6uIAukBP2QuxSe4q+vB5XRf8OxVjtsRH7IBVaY8+Y5ayrGk/DuSMDxypSwhss+65Pt4ZBzgWn66smbnNJ2ACbhs6C5c0VOopviH9x3/4adY1J406iwc1mzM4eudfgmUPwKX5tzyQ2fEbQYzOy/Yc9NiDvEwSoyP2cw8VegsJrNuMgIEFB3KOeV96SOCS340zoZFXpYGDGksz+S5E2xM4RI95xr8FYfg1+C3+37eO3xTag/ZhX3rht+WyHs1FnMcBfX8CwoWQQWEHHrTf9pHzDNLXNIhBLvIIfpI04S43sr8HX8v4o/Opo0fn9+F78p7t/N76n4XzPfZ24vZ9qbbPPNE/KH7Lp6yH9vfID90JpnuAxH33CWApi3NM2XDf8Hw/wOrvvQxhYEpjfF5nrIWPX0LwotnhYfB0BRM7ODGk1BKHpZPjWUtDB8yDw0Rz+xaymwo5xaHDiLmB8QRi/IDgs/4l6JtWGpzEE4YYp75y0ARA3OnHAA/cp990Wc/hZVsYOSF5Sw6/AfZmDnfb2HuC/I3I7yIiM7TRF/iaKLgJiSPw9fq/hLlxwDZhsn5vsy3bkyc1YD/mVIK5MSJVnVpJDs5eOsfj3vd7f59Tb/lSCRzcuT1gpwYDvUMHJOUB0VAp06NKGKJMBl9C+UKPrnwZdeTu49SVPIgW/ow78mzD+hlsyz5B95Y9EUCMTr4++4wfYPtOfXa23+XY345Pqi8/7Ttd+X3hIf9zr8+6Yz+0qcEHzNrGwUmPFPuzLKanTfBk/D14yPne2te4qaNjD/uV3wka9N+lwZ6v8XbJE859nVyQqlkTU+5XPLZl6CXr0UJy+osRd6Rt2X7Pqe88YCXwCpM01+m+uqgkfvxwXwXprCTIwXFb1fm5NAZ5Z5xe9DkzasYS/fBZltBRhW+CAofGXR/T9+sZl/HOTdUkg/1B1NHVQQZSx8HbJ0Hkv8/B5VzO/ysvtKL+C1zWM+euY/oQPQxAOyZKliL3RuKO6GJOUGT7K8CXewwlzmbD2uhFK7QxP+438yQPpBRyQoA64hXZDz/u+zp22ZZ1NpaxWurEq0MfW2NbYK4lBegW0EEc1H1uMnNGnDxDwVd5Cgx/4EDeg+4xRjy6sJ+zaQTg2Lk55phRValc8ju0OQ+dVFBq+gSZIJE9Ucgj/9TDrEVm9n2B5dgR2yYFfgyZuA/k0KM39pjzMhA9oR9Dil9QQacJiHq/WisZX22Li3UYWA0+sPADpfFrpKCpiq/RLrX8eJTf6acu7IVVttNNiL0ZTBQfBei+/ODp5CB0vi/E95DFdhv7mHSc6+SAoVqriNTEgY+crL3nELoQtGpallVVln1C8AOegx8WgYGSQGTt1F5wGYen6tRjn7wnHZGEB4wCkx59YFWhK7D0D3zsmmsTn5po0NXkxYz5EGPnwTssqua5Vg7dCUiTbRKnCYPxyBQbBj702My+ix4CMvmNrjZzVvxI3XlQs888dX4kCltzH7bzEC1/K9utiNH5Q7nwd0dmfrgGEodObh5+x6fPkDoYqmozHw19EoYp7ezDd7BPOzo7Ng4cxmxMICKMs5a9NECGf+GHHUNspa66lAfSgdBEb35spu8hIg620Y8u5tEh9FtNUkkEyfhTgG1+6PMjGxvNKtqVGKOIH+Y7DyRu6OqyS7YnLvJ2YhF9FvagA1ZGhpe5ImVoypcUmwaxmnw8qIxPd5ZJAyPqhmxDzUU/iMvUQQ4HvJFos56LHNpWq9OmYgx62pkzcqdmduy7wZt5h9++05fVka1ROnIuEOvMO+NHf9qHxoeRojn+nLj4hWri1qiPxuJA1kE9HbOe8jB2xwYc0ratysOZ8ET+QF+rpka809uFnFWSdaAvMc13RWBPXWDrAD9jSD/H+LZTr7f5sIgHAEPET3yYD+vgkN0DrEfnThx2xuFdlg2a88o8o9g27cGmjG2TQekgJjvfmQd1GlpMJ3aSbS1tlWtRWtZCM2PIPX4R49aMX4WfFRLsGxMky7bS4lOPjwge5Cg429D1CZG5Y7uJUc7a4lx1gwqaTkcKVUUekRH2Kz536uuAZ8TmxI77idw/5MHSykuedWsqbKtWsxeeIo66rVk/OzKis1VTa022J+ThikvQSbg+ceEtcMuyqBgE8uAP07JErGKl5lqLLBncUMff0CRuyU/gQC/mBi3IlHauh3/BSim3fQdEqZPh0sJT84i68kA2tRD6dS2tPHTMw8ejXxXfUY3dJp+Jq8hdUyOWooWHssIm7EoQZa3LqnXdFH8avp3+WebeqyfWvBAbiSs/sm1j2yBfQyddnXyJcWni429BuyKrtUJOZDXhCjYdE248QY4trRb2zMukwbzJH/yjFjJeeZB5uaxq6Eg8Xl9f2Xc3xdaVtdgx+9bkCLlDz4TaNHjFDqAAGx8IQgcifwKxSGxxVwf1lBwtDXmO3amVodu1K/t1Z49ceXEafxo2NWRSDmiFDqQp1KUtauhurXFOED32sLEuc0N5ENMdHEN8PqDhJcFoTM14UJtDK3nJQ+yF3g6XoO3EMfQ3XXnps1NHV76/Bs5GdqHTNjRdN/bGFZqObyt1khhmXy1rU8M+qyHjmDD4jujYLtrBOXDj/LjBf8tLiMyv1rGXDvZZ/N/TI1cCB+8tdhw37Bt64yXZ6ydejPAyIuuIxJ6hhXrIfwo488TcJc39w1lr0fhYlg2c8T3xa5px5L5LNpchknbO2ti2XRblX+oFNh6GpgYadR4/4nfq5EhCNWT+dOJ9u92o3AcoAAAQAElEQVTw4VCa3VTIXeBJrpZWYqoxt/GApKtKWpYVKMlSke8KHdPBnhgQV2saMO7E70bcjqlTCr2QNQZ8qQn0GWSDfyEWdqnh2+XCi0PkHMRzDOtsKGB9wPtGvb8Ry4xtKzoPfAnsPDR+48XPGy8BM8/DrmPf9cYLu5zP+R64kcdPvEDdyVFoojf6C+catjdsKS8zR4lP4mRb2+WihXx07Eo8I9MqXV7Ar4saD+8753/07+T+OK5KPFfWquEbIJl6uGLPG3k7ZPSIOHz48GG+RPvhhw+8SLmAt1pDZmtzvK3nmYD7CsTP8z/5LFmlhuyFvNlSNaCAxkpZZyvq/5j/yeDYn/jkL8A15L/g14cfflDikdhkL185Uz/+/Ab9G/vhRowP/F84W5uiw8g3dXpQe5F/od5eXj5oXVctQBHLK2dC/rPWIocH+ckZeLlExqbEO3zRv6yLYmVnz/YOltpI3qSB3s598I1cMGMt9MnJK/lL/ONLp1aW6XvjnIiP2P3xVa8/vaqT90rRNennV+s//p9/1U8/D/30cVfHiUF88rKr6NE8r4U8DvJ446XlgX9VTdWKF5g3ffq068b+P9B5pa5u1HfiNqiJMeKF2E+dWHJ+MW3kIL5eXogLtb2sTS3yxqLLuujlw6IfeYH644cXrazzNUE2reYCmmwLzwER+1UvL5t+/PGFmttUrCUHLpPbjl7pxpkcyJlkXq6tWwN/040zOrG93QYvrN/0iZfWP/54UVXx4hlZJcXWH//yo/4CZO0H1i8vi2KjaJDOfFypjbe3g5zkO8fJEvmU1nWjX3Rlb75xzu5RCN/B2XgwrtYkS50PwjX5hnYt26IL0FqpFRC6FDmUou3UTucMwUP86BO7k4PkYec+MC+db9QapNgkkRoZObapnUMHNMnnSuzzIjs+rdwj2A3/0X1ZtazC/pqw8dLvZeZL00bSPON1RUffFx3onvZ3ifJgj+zKf7r+Ey9rY0dq4kq8IZOwIe4couF7SmS7iJg3lobmi3yW4kef9U9c8ZcLP5rUC7om8+eVszp+9zHEBUZySTKrAXniGzWX2qIsZLPGgHDgm6i50g8fVmUfbuzFRq1DggxJ5gIGMvMXd0Qvmh0kA6IhzvgDp1NPB+dneEaMYTk5zry1pqUtDE0+BnsSN0hKMjfYV1mPfttwSS32JgdLpl039hTlQ+7EPoKX4O3UUFYDhAH8juyuwreFfRMYvcO7U983JQ+hbcuC/AIkjoigJjR4cEPZDzfqeceXuJHc7uSuo2RnLw0SHfsW4kR5iumEg0SiXQlJchXfOwKO3bMmNINnxcUFxcu6CBYJe2Oz6TWkyO/xDR8zN9at1bD3hCoxlsyfR5wxD0aYdTbTRQ+dMCFiMlSr0rIsiq4HyFYnToGcsUZ++KWavKLZluEt8hLfA8VcsVkL+y/njfTv/v3P+nQNw4VdPMAPfsOdjgzyXLbCV62mHYLCbmpVso2+IcqC+qDH8J6JaNZcb9Um/0GAZ4x0tk4SOA7wQ0pMbENfgICGvE4OdmrkptLvbp8D+rtZ/nsQEhi8fNeErziZ6cPeIeOly0GyZkDvQIj0z2oDrgDd85WAP8//pY7/tdj5d49fchi4KzJ9gO63rj9t3Tb1+CUUuMB3lfgzNofmBFBPaGbPVxx8wDP+d47D+jtJH2S2p0+P+XMfcXyXK/CM/zwOxWPWJQP6fW3keH9mf7AFF3jM/4R+6voT5PyWiF/S80v4L+X5y+lvzBKiX4POeZv1R8/08/F7V5V6tK155tqiEJKV86hl+pzNjAO/dh5lH5yg2eL3pI8hgG1UeK792R+2p2z77N/lozfjaUcG/4MheTgDfDfsbg9m30fpvlwL5jN89m9wo9FzE0SfdZsvUAaR9QCm9yt8GSKbxTNPDuIbsC0u8cmaASyGTWAefOkzF62q5o3Ryg0i9zqaDXouhvdPOpdlTDR9uWRb6Yu5LNl86GwZWZ6TcQZNtidkvu87N04D/hMXwuAfkHnAdrqTbo5OXx43uqoSi5xxQz3Vjy5MzegkfPDQ98SZRS5m52V7DuxHL2zUbDY3h4xCn7gw/bwHg0fejYc4Nx7GoRYM9CFmlMs2spzhCczPwfk54JfOdduyrbM9+nOGI3Ng+4lmomRib0dvFI8v1lNbiXP+9VXn5nUaP6R+GisRu5whgVManwbul31OBtGcMrC3mrUu3Mxn7Vye1DZ5YDSQPaATPJE7hG2BkUWw9GFl9s2VHyEHvyp2fgSFppCZ2sw4UPg6kN+nfMm2CrV0sy/WA619/hGReeJw8OMmvX6jRZaRYz85B09mE8UgNuRF3z5/0A/skMwf0eIDJjLiGsD9yrpdsq3YEZhLzKuk1szaxJAmIn4XYnsi7bPPJPrTBwaxKOzND6x1XZFhICt38NkP5HHNiU0OoQ19EKmR1HF6ySrsEa0Y2CU7QkxGxVgC/RUYn06bo4csSwIHR/ZkFy2xCDCsVhIyTVcRJjgwbvI+enC5goNUbujNj9+N2mswZhHo/AizjbgTQL3HL7yB4IyyQpcdOsl+9HpqnuPOmZyHezce4M99A3ah5lce3Cgk+PH/Z+9d1OXGte28MSZI1pL2Pn7/V4vjxPEX5+bE/pxzdkurqkgg/wCr1lpSS717X86JExviJICJeccEyCKk7silQpeUH4aTnh/rHXs6/Hik6AvfxpeWhXiHJvmBuMdlxHnStSphkmRJs3FW0RF54yEzegmr/Pgz0BdcYnqwdt7y/E2G2R4tQS9KaMMf+2zL5I6nbtqM57ItBSQq2hhhU+tR6D9a5zhjrRrt+FDK+ozNgYHd42FjeFCnaqFFHnMdXKDTnralMwElXLP5uCWe67LyrFqRITXyYQGUnR/+KQPnOmsisiZENzBFIG/aBG361UpVQCtkNewXP9Z3Pu7x4YZf9tm/QmdbA8Of/eDIduUZNOIf8gY6OjB10p806Eu/008dMHJaa+QNg8iddLkBtlXYk/GszW3bZj98iJCmb2iGNX27wEnOH3hta5ZUEGQ4H2bDZwc5R6dupMxOdGUEkRMfJKyyrY5vb/mkUAG5UJuxfLhP7id/amNOtkWJUXCJTWhiuyJ8CuYGf0SZW6tSq0ZLKuJi5EZ3eJ68aTfi5Yxjk+1Jn79JHJ50QhNIPlwuq1bWaRlhqMt4wRN/q524tEOfjznRE3tTT+A5MXkx5Djy8eZGTtzeYhNZERs/I+fpm3l3Ci5jgUJVa+JjeZuACUoeZCwQXtv4X0o5eD7HprQDVVZVkeulCx/b16VU0Fc1VSN/yPmDw53wBL/yYW8DMtei2NCXVchobUEOfPmq7yGX1FrxIbLpLJ57WGzY2UNyqJRYtCpiuSrFtmynqUFe7Ly/7fPd5+DjZddBv+ND3hNy8CTitxKTJXqWBX1N4R5ICH/qYnxbN23sjyuHbRsHWJfLhY/SqwrdeuiDhasQ6YlaODQFQX+gF0BvZ+2d88lIhFMtxGzdmlb02InZmHIb/dh/vb4iQ7I98S8vHG6J4DCRY0LDtzHh9fXgg97JDzn0xu5FjbmwjYwC15Qy0B9bEs9AcMVcpO7E7iCvjmlzD2rKmH6z3lsrFeCSDuhyQKbYFEDwwM/MubDv4P3jQM6Vr9Q3PlZfc+DBgdSNg8ccDHUNcq5j/123/SZPuTX3rZ35yvMo9lQVNiz4s2ldV838xzLL8A/yZFNiCYq1cMB/ELfTdjtUzpAi65VD0Tu2GH9ti0vVPOVu7BEXfFyXZdJXa3N8rgt8S8xwD78PZX3n4KgxVw16O/MPG/krch+TlYO87G+VA6bV2C+1Zch1CBZ0Rv7CvJk9/VD+U5sNG9Z1gxcbRskuxX/L+N1kU2N747myrE35/+fOwxHwQzpto47+9BPHjtGtlf74D3/kUOOTXshhSJS5So1QLhO3TowOZf46H6YHPo8Pz6rIsI09bUIjPoGq5NkyD0CzNpnWOV+pd9ZrJ0+y723sv+WFg4cb8Iq+uwp5+X/TXthD4k/iFZnh7eTiTh7k0PfT50/oLOWd53a7Tl3Jj6znTo4JhsJp23Os9122lZI45H1YdG1rIfifPnM4yFy3Vgo+/PEVEbqAH9N3huC5cUj+y59+UZ4nrUpZh8nD5AnDM16QT19yMLi0RaiZsdzJ68/oysFxwTvpWk1fbKvV2c46eZ3r/SAvFvbkTZHdmbttu5Ajx+xXNaWYXiNv035CZCRek2fdpo70r6y36/WrYm/47SLfdvLxAmwTb5XMXJs4CvjlF+v//E9fdYw2oYw8r3JZz2Ka22XB1gI1ZhxowC1iddNX/HFrKnzsYAeDM64szcGB3c7vqM5B2craaNDZlqGxDQ+t+b1viCElZQMrOc+oMFUp67Ji/6bCPqtk2C4Xa7sU82z4Tvuy5oSu169X/fLLjX2ioGVsvWjbGnTGj6b4fhxDVw5+Mx/H4y9KZH9ZsBPx0EitJONToXChs66LTh/AWyKYzP/Oeryrs5Za64xnQMr8vJDvAR7n0BzEWBycH/hVSF3kivQu0ZPho08YNSFdGgXYlhmTQ3rSD5p97BqJHzDQn/2WLXnSdshuHObxcwDxfbLaxi5miQTNGqSrwBSdPQ1gSEWIFp5vgZr5Zw0GsgZv/B7JIWFVU/awJesAWxjWNXs/60iZOGzqIM98PabeK8+IK/ty1/nnlX369borcZQPpdinrjt7AtMCn7FxMG/WmjnfhF5NXHzPX468QvgVX6/XoewXg1gI/bHZJea+1HDS+Cd0T6CNKuRIyb2FvXbF54Ht9/tQ3Hjl0POG7MiLnOI5EAjdtq0KTpTB+s3ek1yPwMxN8itzUMSvITu0g8npY44qMRoayriMkFyMVzU13hkul0XZwwb0OzFjixVbLFTwc0X2Lfax7hNjBlTkSnxpld47RIZs3mmWM3bFGDoX/GkQ47IGt47Qg2S9Z455r8qzcICDGktR+iFmJw43aGC2JgiPIBvYPPjgPzrj1LajfoIsrQsw48c6YKzw9+SHHhn73OsRzOWSCho/2uEvbFYa0OpR7FCEX6z7gzwI7LR3fMMo6E4KIY8OV1hMDUHuwFBwpxS6H67OfnGwl+W9Imi7Te1Mvf7X/+2qr68mVxfW+FDmuJODA4pBLITQxJnp0QTyoRH7dVno42AEAh1hIYcNlmnZNMW2kgvrupLLmxYCeOyHBEnmp/M7sTNP0ZVcuDN3VxL4xno78YgZ0rsmlP3/4zJuPIHmr67n2FnbzxCk/yviHyMI3NvAhzZzItsT3sb/C2xg4rTR9t9s3UiC/gb8OQUu6wkYxbpjiZDxSdzAX8L/lPOr2uiwIn6CKKjgfi6C2fh735IXAKqnzuj7CO/4b/2Nzx/ho1m2kWUVtR7lLf4IzyZDJXabN/goK237lGH/uH6InVXimIZtqgDVd5ftaVNkB+xv+9+Rzy5hmfXPb/750G+M2Nb8Q/09mc0I8D3+r+kzY4QYL+bF7a8RAnSckwAAEABJREFU8hMe+7TT9qRITOccM7FpB/lX6c/TNMzfQblmPiWnArZl/zZMj8uKyNj0PcD9JkM+FdqW7bPz8f5ARUbyN0Mhe6DnfhB8gBDMvtlvmACFxs49XJKNTRBF1hP0NxT7XfZTjH3i3uTPYDxHv60zb0+MbTkxi+1P5KP+SPdA/d0qwjFl2eh3EaPZnXEceRs7u/M+IE5upYaavAi95xjss4YEXil00nMsdKX3Ykb83n20Infywy1Bz4eOE/cMYuYPYku2dfASk3FRWvFyFWbauZIPgYEPA3wAtgxNXvshC9G2VUWePyC25yVIFNuTPuOREcgYbBNvMw5d8FTnxTwK6PgxPyg/9It+CGxLXKd9aMu4zmJbdmyDGyVz7qkzmnZ0P2VOXHgf489+aPLyefYl3vOUlzwETz/RoIYOIqzILGwNbcA2NCcIe59+pUaVUrfGSyh0NpIAUeySbVrnZacdP0woElvqh56DHwy2sYu3fXQYXlEKXOIsWF3IAwQuEN1n03AM5j5xw0J8D15sNvEFMW9XR09igThFdmw/+2DgexJWGRUWN0mW7VR6Fs/xsxcZgtfylGmXBD3WKPoTa4b1fbHhAIKPjNC9A9wPppDY1oyDNGME5+y31lCFPvC5xsztPvVG9xMyZsPlUjWgwuOg5cefwqcqxhpQbY7lR0AAa2Z/3qYciWrakvgll07dUuZFKdN+p/UrsE+8fdbhD2R+Zk0gHkOT97kuCvuCiE5I0DWmDa015YdNxrBgVoNJiS2hCyKsCz8SW+EbtmXsI4Ru5iHEtrlLsWfnI8LscLMtfotqEKsEgEjPdfTcop/2QSpDYxuyB4DsEEYPFbZLoR8Y8YT0a/JBzBU81XlNmzs2HVNn5jYDtumDj1AQ4V/Xptb4YTxldyLBAHTBVYE/l9m0YWBQMSZLZqzcFDAI25OmQ/O0xWYEOOcEQbELDYP1Vi6EwAM6sRMlshPX9G2DYRyeTq5WKxU6XdYEC91WxhL35ELA2FK2INW3ZcggL9uipTXZ8PLDfwzRLsXu8A9iY5sfvqtC70KijW/EBt9CN/2DcWBXIDZAEEEqaGmoWqmqSfgLG7XOsTk+u7KaTAwbP8xbQx9jY8olI7ED8QpIloC0My7oBCr5RfhUrTFs2UCdEDs7Mna+4pzPuq7G3isK0mMWLfHhYicnkif4h+7mUhEn23Pctkyr94H9pVZF77xiy86XoswXrMjpchk6OIIYJbupiMPBB42eQAQv1NPeiX/4s28EIs+wMjznI/2Q50MgHKAHeCoZHSV7UatVCx83GjGwmSfknnxjfoyRLBs8giKn89wvfJj00hxjWIPgxr4d/vPDZvjO94JBHEWxi7uwoevIWg++S1Bij4Gm4o+T3xL4Qu4QopUysKG1UvQVNhhaUXZk5bkscsU2GPGMOtJVeCYwNi9khP7OR7oDX0I8ZRF3NE3b4kfGLE8Z6ceH1IHwh3YOIy/taljeGijLjt+evJEvbIoNwi8xp4O66qQNr4lL1s7BHN/4AjxjA2N8Sm7QnFfaB8/VOx+Mpg1jyLZalQr7bStydnIqMYOUQ4UDGj1oCv9EzuYDOJqHiI+4FXhTa9adeYm82CiZfbAjtzMmNdZAw09R7MwFkHnAp518RKRsT4BkXpHlwkbwiesgR2iSd6XGc0KGKx/g8IdL9Ji/LsRP/mMf6B8zHxOb6SPrMvmYGCW2HZnBB5c+BggrZIS0in8d+49TBrQbB0rrclHVQgwYI2CRFYUFfbXwDPT2k2fGdEArlZtsTdjJvYJeKSBt8+F2g+8gbgOapoX9iQZyHnPRTty6sv5aYUNJxC8+pLYNbdeBznxYj+gGjwSevL3x4T6+xs+DOIhSzH8OTYY6vLvut0HdsRUdrG8rehatHFxVa2pVSil0FW0DQv7EgmvMs92mbakH9mlA4VLKwVx/A1lLoZH5U+g+dJDPOejKx/b4lviOyIDCBR16bCv6T1/6jG9omA7Nw4GuqJ2Q507o7sQlCGPfQZJ39OQwKYe6FvQIuF078y1kG5mmXsRdO/H6+vULtnGQ0YbMx10vXUsOK16kHCDvrK/wD9ZqcYgVvfLpN8IUwWYMao0+1MndzuFmPsQPdMcfl9FFDPgIvROrgUPG3sga0CQenQdQ8QwLfWJjl8aks5JjQoeV0mR4pVJrZg4XZboW5jVz8PXrV/jwxQGo3BgvmTrr7XbbieXxoLHMYct2aVo4PBvYkhw+7hJuqLVVsevA7oN114m/0ZuP05GV9svlk/Ix3JZ2Dly+cjB0e3zAnh+y2cPisyjJ8azv0Mbnbb3ItaDMMuMH8xcbTGfmOPXBHN04KNlZW7anL8/2gn2xUdg0OAglXNiwT5pl2fDR7B2M1iru9Ikpce6DXjW11rSu66wL2a+spVdsvxOj2AeTBH7gePJK8G2Xiy4v2I3OO+vvTn68vl5nnCCTZGUuxHj6pha4gXGd+GZPT/w6dhQHthm7XBLnwSHcTQtzWtVkcmFZLsrh+ufPf1SrksAa/CAXqjYOLg7923/3vzOf0qfPTTZQUDTNgropb1lWDRcHmNnr/fB51cGcYpZsC9cmT/yO/69fO3tW6fPnTRuHtRs5Eh9ywBaaTo4f5HLW5devd3GOLrYbRVBk9T4UObO9S9f8S+W5NolMQxV5lxyKDChBdtYdNuHb/W4ZPxvzs7AmEaVAqzA23a4H83yo1SLjb+Tcbledvgi/sJ1cvWd+yJvYYGuWtBOXbV20Zf9DRiviA5JL8W8n37OFbZv0+dMLurr+9H+/amcfGb0xoyXb6OtAxEZ4iXAo62vGIVSuDL6Ba8DX1ZjjdVl1IUc3cpilynrDH2S2FjnsI8Qq8oY87Vy3RYn5wEguBabg4h71VAdzMmPO4h1AJmPqJEaIUVHbTdt6UVuRDG90XF+F7YntglyjB84hYpGNYMjd4IeOh0zNYvIj83AXZs/xzgQYv/teYiuYcoqEwHQ19lXhqNG5clhbxL0EXeYHucmjTtDxfMrKHnjmRtcSeuQYusEe4SQD/WcMUKu0E5v8hZMrazj/9ace2Ti4VtMCtCi31JbSCshdiU9VYeshvOayDub/XaambAann7YVPrBcQykjxNMexoKiWsjbKhoQjGkvDfy1iVvvvIvd4OiqxCMBYnj6QB17bKMPoL+4pg24rogkTOTkHbgBu2ac5hxJB4OnPTAK4ZYK/qZS8tKgowfxtIQOSSBti0t5Ji2LVO2EdbViT97jd/y4A42xbbMWfGRKNfBHFMsaCD/IXboS7wAZDwQX8ByQoqthkuOQTmyrUmVAZ7HBI8+mBrjwT/h8aGDHSYUaaNIe3IKf00E718C22NQnzUATsobYQ6T/9d/f9OXroX405n8gs8PCICSGMj1jJKEFL2g6tB26oY6SgX/x6WAfnX0N2Z60uXV02/S50o8daRZ+DuzP+MGkdnL0hK7gZhve0NmeMglVRPz/DfxTh2zjeL3BTwn/bgP+DUm/NfYbbD8d+q93IIn/Ed4iMc7WoH7CiXm/B//s2SY3/Oz+rjoL8HcR/hVEmM3y//2MsSXwM46MBX42/i+B/8ui+/ssik+Z/99H/bdRWfnzkMEERfej92erwWyG/gm/xYBoqPUNdJI1vKKevCGajd++8WzA6tA4t78bRP0TpqEPySwjBaqs82F8Dtj+5mH85IkMUeLb0zW6yPC39KI8ZNinbJsaYOTPXqf8p7Y/Sz4JIto+dYQ/yMyj7TT/RcCu39QTU0Jzwq9Jx3yx6DNtBgEOJJd+RUlouBR534/BBj+eIyvz1qkDBz+mB+3G252x0/42Lh3GjA/qU+aH8QdthjIemDQxgkZHLtW8bMv2+4IAG77YEui8/By89OSl/34/X2L7hxcejNfOeGieepCmjy9EdjDSeddZwNmW7TfayA3oQ7GLF92FF9hFjbfZt/3o4QsSlNIxegK2TRmP8YzFj/A97QtuEIODF7qdj1IZmwHAltDu/BiNP9G98uOzNV52q7CjYUPJrD/Jepa0bMt2wgGM+XIY2ffbnR+a9/PFHwbb3DVp9SjBPNAPjBiXCj02uhm0HgU/uWbHtgzNSee5pmPruiReTVXhBaCJX6LE5/gWHxOnxGwgkItRyUYmQEMpCeM5PqYP4R3EOPhlaXNeCvm2YbHElX4VTdp6lOh5wgM1q4Fhg7mAXTs/AvODPjZmML44AulEb/BnfTxs6cQ5lkjhL+yoampAtfgdsBptu5SSOjKnXnQHF7AzdwN5x7QjsWlVyvyv26qd9XjnA9JBzoSt0LWsifMD2iKjw/acBxstQOI6uAXAaLCeEvs7OdZpBy/Ks6Y5r6o2Y7swl1Wn7aHZsSMxuN/v/OjfH5D82rF9KLSB0IYuMU09hXLrmbuHPQe5f8cn0MLUCQxNOTfsyweS+REMmht5fOXDzfwozHyFp2Hbum3EaMXWgr8UvRkr4pM5kKyU4G1Dtyj52VoFLbtkW8mNnX3kzh5zu7HPoDM/rhA46cIfSKeqUZ1ybTO/bcq1TV50YBCXA5lS5xdhPgjGzyf/Pv0+Jk1isyyrMs8L/kR2YnQnF2/YEFobHXOsVFU6/YZnW6fuyIjNgSsfQOPDOmVC22ry2J5+UlEPUqhPQNy0fZlrqWkhjxK3In7rig7wraG/Sis2LMiVLJuYzQ8Iz/y3YuudeRuP+ZGFDrH/3HTlQ6kotmdIY8FJfycOd92Ie3yOL5MJsYNk4FLmppP3d3IuPAftt48+0BlFxj7bp0Kq8IQ++19op8zon34tfChb8NUiPLJLKcnHGzpu5Nr3sDMXmRfbKnQ9oRGTaiUbpUI9BodudOLL+gKlIn7ii0pn7fR+l2Z8OjzSyaW3YjA2d0C0OzEWpWVe0EsT/hLiAdNOPAkCA+vatDBntlXOvFu2oUu0IZW0k+MdSG9gR+QnpjH1IOd24MDOfKCffuDPeHy82PMvJq77OV+sxcToQFZhVyxInCMfNejN/YTMRehurKvMyRiD8feYZfykPO+YrND0GAWqNXxpptUBfMHujNN5u2rO68q8blrXTa01PgAdeuq886EuxJ3ARZ/lSbOuCzwXLcxjeIKvOm1LLJI/UwY5kfbcf7DLNik1dMy1vJPfVz4U3WZ/6kBPbAx07BXFyN2wLWuM7ryiKzYUHxkZxiZPuxOvgQwNqROv9Kc95GFkFvMbvtidmMfG5G7sCe1AZ+YjSqIDc4XLEre0bUu09SihP+em62D+40OGbCu6bCu40ASicyQC2KZZBnmxAx3+zFOB9WwPaGLDuq5amJdtW3W5bLq8rMR+kfnqd4JVrWZfrBdUMi+ldduYU3iZIydIDERO5qvoB5cYnWv0mLlj8kGUg/xM3M4x7MIWyRrMYcay5yRuoYmduMQH113J/4zF10BoUSvbc44ul9jTIO/guoQPsVlgBrGPvFv2NPaTxG1GG96o38nFzNfB6dm6leZ/epTDk8unRTk82TZqYIzVf5MAABAASURBVCVe4buRe7dbPjoL3U3xuR7+dXSJ0toCHnumX4O838FK+deRnziYSIzu5Or5fLjPuRwYg0lyafatHG6YtvCJHrla7bGO+FB+Z/2GZ2EeLpcLc3jRy+UFONsb9LGjVcn5Y0uJB+2OXTeeATf2j1mnDdzx6wZkmzvY1yM/ayzxTtuODKSEn3jeHjbYnjmReb3P+Nw4FLueMP+/lfSpT30H+PuMSfaB6AlkXqND5FrmL7ZE78FH6ayd6MqBXQ4qrxzc3Tm52pkzVCtzsM69w8rBgC1yhjzgUErsl7/88gv9Q5UBomBiMJR9zyLs2lljsTt5cmUvveYwlPoWX+Yz/M7aYc6H0GUt66p1WZE0dCcGV4ChSTNVcLOLcSG/oylN9DfpzKcNW4qxodgeGwJpZx1Z/GHewoUEZX2kPcivEULkr8zvumEDhyFjPN/3Fg4e/6D8J3RXbExMb9gW2Fl7iWfW9qfPqy4vC7olRCl+22Ztr8q/wj3hzKPYU9VkScm1AOmNH6WFQ4Z129TIS0EROs1CNFiD1QxNQbtxsHQo7yMSfhOR0GY+ykWOE0eedVkPX7980S+/fFHiujMvsTlwfb0pkFhs+J1/bd3ZkyMzeTeBNdWJzwAfnxp2mTjWA2LaGRPmE5qqpviTmOK+ErPozGF8cq7MGo4rYaSOzDt7fuyJ7Q35jWdF4vuFw1REMlea8TxYPyKXN+Iz2bvID3MQsQKfdOwX/V//8ZW2tJZ05ZDyduvEQvB3nmEHa+Q2IfpsT9mxcWFuF/Quy0rUJZcVWw7WypU1nVrEeN2k4vCSJnIPoCu+clNk3lnDX768ojtjcGDjjX3A1aZd//Snm145aLlhW/hc8OMTIea52KfO5FJyamBJ4ilqG1lD3ACuzoaSGN3Zf//wh0/ssZ+I9QJlV3BfvlyV/9LClVxla8G8ga0wRkYqalJBpL/uxCjPg3VtUz/D0HYO1V/JsX3GjeWrC74nR2J3Mf8LPrVWWvIOzQFY9hgbQ7EisYh9N+zLQeSd92ZRzFhICn7RMDjhv2i4JCe29DEPlLFj6AZv8uR8nlhr9LWaz1obRp2FKcN+K7ETExSeV3Jc7FeD3ymBtAvdy7KoVYlpB1Csga9wMV+tCl831u0F2JRn4YWcC2zbOtfeBuNTdVVTwZM82i6LGvYVg1VNidVAZs8ksK/I7FnQDpAdCO26NWxYtGJT7FrXRcuyqrEW7FJKJ/ePrEUWRLXgLHEJPQP/srZw4cTpLH0QxQADtjnsXtmP2jnIHfVh14K+6C50RWRDvuVpe+xO7pNu5O8AJyFKhQ+h0SxDU9dsFzRW8hNTZXANlQsxSWdgDxdYyTZQZzyJ74L/Z9zCL+ZjaGFNXi6LZkzYJG0rJfaQWvNdJv3YgzBiVnJZ6W/bybdu+L0yLxjSmrGPeX6EJjbmvT/5eWMfyp4X+4ya+HTnN0H6AbZT3aEJfmQ+RYGOe1Sz/jt+DwVlc4cp64DwKzx5Nt/YC+Y+jPGJbcgKe8OU+Qht5KXvKhUEE2i3xKeBKwn0dKLjQGSbcf2gjB/gqpKDZrkaGdL/+R++6B//8QvtM0brctF22XjveSH/X8j/C7AR00c+41fmMbpTJy8PgpN2lZmDxrxFVkkyck8r7LTFXryzP16BGzE7mI9zPHm3sK6qNRk5ZSt+reBiTyOHqkrgGfDPYSqN4p+C/sZi+N8hE/ctDL0lCJTPK7jAs3/WFvEEwkOs2Cz0Zrco0UP1uBLkJ0A9sQPl3wAyQCm63gAl4yM8ExgJCfY34JLdEF8/gNiLrZGFjDf5aQcHIPJvur6RGbkP+JuE/g3MLusjfBRlS7a/Af2Z8vTve7KP+O/D+OynHpnct53ieym/3R8IGDwwpGzUTC9rD/OxHz4/gIoRcOMbCC5gG/wJIY3MbEKzzS3iAyxtZQwUm43gecjjIT8f9MR18FLbeTCGvuNTIDwBfVeCC3yH/tAl8Xl5eJ8rKW3NQi7jsz7C/DHzAf/oD+gnmMbjSrPZwnSlvNkRnikz2FOWs3bAsUre/M/oR5j8UQJytqlzxd6PIBR/L+cj/XM8vIGPvB/boZsQogdEzgTWF6Fn2LK/BclM+emX8CkwecbDeDFMO/PPOxbD7A8GydxmLt8BOtCTDtaRCUeenTyEZ/Yh4CpsCNCUbTkNaIu4Bmb3wy20PwIbuTDHhqfNqVUnPipN23ZQepaBfbOdMSBtxAiyNKG1TMvO/fSLbkKoBn098BmNvxlLW+Dt2UrzA5y42Db3AAxIO3zP+tn+2A/uI9innOAQkQrjyB464bPP8elzEQPmfep71E/8yQjrB3xw9smf7QeRmnWWXAL5AeySAckydUCMpw7MtkqS9bE8xE/UiPDZwo7Zxg8NFUTPMZqyPSF46WyPGKfwcZsXvMwppJO/sKnHtwfdJOGWcar5sjZrEnpgd0DUwU09tK33vM34gFbgSo17k7BFlMZLa/B2cMVLdOwi9sgI3xyDw9Mmw1EShswW9WxT26ZpTf1pK3LGxNGc9UgDCI1tiQs10/TBoO3pW0wNZAwpAo1cCc10ITxoY28Bxq5TAKPsdR3G+Oo51uS3umY+TFpZY9KecUeiBM7s9Qdv7mDVe+flb9ezuCxEqz8RP6vjCGOZ4zGysiXbQEwf6A2kHTg1y9BIqXQWtIBLG9ZUE3qHfuIjY0x627IDpWqppY7ek3ZI1iz22bAt2+Km8fBmYHPoxwx4yeQIIkQIJHAmhgKnGTNpH3AC+X+29kmkOTdN4sOGFfEM04MdEyJ/dj7eIAj+BKny4gyknx+TPb6G3rlFDjrRlfF36Ng4lD3ipBJyJDNXtqcdepTWSgUu3ed4oU8GE6CafepckZlciB3Rl7ETLDSGRBEXODtSlZU/3GR7oieOtp2+J94u1tmYtov4Jq4h7vgXSDs6A3rEb7YZOG0oNX6EnLKFnK6Ml5sMSCUDogySlpRW/LGthfVu5rK1VdVqwnzXEcUSJHJF5oGNx+Qb2BX5ZKWGLbcmRpS/aRwbAsZOzTI0RiiloGxPLEae71jMu8wPNUgiSxVZJhNDV+hfHnSiHgrWtqqwFRjw00W40ZNReNRm/yA/j16oMnzRUYop+fhgdAY041LQwDKQ+8AbGXZB7zmGyzryQQMBPTplPW2oGDAk23LkIUcBeqkTb9E+9oGsIcgevF19EDnkRZZt8MgoCWc1lHLeja/pHayD2JJ2ABa5nOaEtKcscGknfwIZDD51qPPR7X5P0PFRxreugR1L28iJVSN6+IjTqcfDl87HxegfyaGYBT790MTH4KWSiWHVovAN6DL29H3Ss1/nI80YXWVj0tCsaA56tumXWrtgy4W2wSZ2Il5dnQAMmfiU5IaMgq4p/p6UkmxySDMnd2KMyQqMJGZJAhY+six8uBI5V9TmgwUjcnxGB4qEE/StySxrICRDtuk1yBHEPdfAouRGxgPTRxrFx8ZlPekyjQsfBgahv/OhMPWAOXxUb1dZstFHAOMvHQmjd3Ioc5PYHT3Po660Ua2CfuGjaOHPlIuO1DC+XQN5MODa0MH82kZ09PTZ7whiWidOOm1OzII/WE9jtDm2LYsu66qVtW+XbGREnqw8N23qdgIkU/8gdntyDrmMxAzsILTEKGYRaBUBavCN2AHShhIIPrZPeIyFhlFk524Jw4/k6B7H6aOnakHmMmnGYzx2pD3zGdpJ4wW7DTAb5EhrBV8Rk0P34ybSDPFNQ5b6UCepB/5OwP7mxGCgZ0BhoCTiBakGt8xh6sK/aiVTb8Rv24ghdRXxGwP+87KRAcTfxHNkh00eoytkxVirTf2wDnDh6uhJHXjG4XY9oBkambe3A8X0DVnXsjWd9lgu4R+Lk5G0ojd2uYy/HRldrTVVaYL4OCztk1o2YyUz2MnLg4O5nQMnW8qP0GcODebAxKURg2KouZS+wWes1HTZXrQBMBL/gSlGfJNkZe46JtpNYOfHuefaWcn9Cx9fFz7CSuSAJDzViAhuow9iRTxGV7UmFDM2pm/rtvHRdtW0qwxdR760QNeAwi9RxuCG1PmhlKZt7kKOZBu7Fy3rou3CHgrtwfzkUGdQd+apE5tC/sCW5F9VwxZP3ozvxO3OAYeYLyQi99AOz50DPkLEfK1SiWwAjx8DWQYEZLxaYTNADIzPOwcqJeOqhZXCxFnDqujJfnLsJkd4DuRZiZ13PhrfOBgK7XHsiC61WlRVEaHYfhyHZm7Ks067VSm+r1t8NzLF/MGCYXxvZa4ke5WYY43IMjSJv5gDQUubNXVgT+T3GDm/tXTW4K4rH6G/cvC9kwCHrNGK7Muc7pkR5A51dA3GjnEg9MD2A9877V2dtd4s2YPbgEfI7WJadGcv7sgt4liYdsfgned9/Op9YBv+QjiQL2y3SkydEI48y0qBkfHQlBcQ2Egeoo32ea1L04XcOKasLtsqBBVKT113+pIRFXs68TDCE9PsFQv8oiQ+Nz7OHw8b403oqnU9aVprc25CZ+wVtnX0Ro4Un24axFeU/KWETy8vqjp5iji0Ri6jr7VS3gn7GMRqZ500Cb6VZ9rGusmB2S9/+sIH8jtxCg3Dthr6F8LQCHpgXV8kLeRB152D9YMYf/r8SS7kqWLSlL+Dt4MjVxJrE0eCmP3kBt/OHp/3lM4a6eQrQh8XgaKVtImfE8ZQ1rCr0Lnr6zzsvBGXLvE8ip5iDDahAtu4I2AnH3IY9+XrV92udwkb1rVR1ZSTuaJDvKQVJxOHzpq4Xa/4UMq8RT/R0NqaPrGfJX732+Cgcp+HqtJnffm/h/71f/ePUknJK5admFLyMnRX3feh8C3oiJ0Hts3cIUYHuQGTiI4W5quI87Iuii3L0rDNCDWijY3Maz/Ud/JLEuRaVyYH7qyrf2T+Xl/vzF8Hhq6vXb98uaMbYhdr76a8MxIGOKz4ljWiahAss19zEB1Q7OQZpmqiLMZ9xlEmP80aKA5rVi08+wJDXTf2KtiU+a/WFP7X1wO9A3sO8Ie+fr3JNj6uWjcEM2sHc9xlTFkTQjCl1+tAn4iLiP+iF55zCzFZkbu2UhW8bahHCVNe+JFnjrM3qaZuplODNaNIrNPeBh/q5cnDDH5a8eOi/KfiB3Ml8tE48emy6PPLRa0klhGxXqnRa80CCVKFH9anTwtwmXIWiIcKn+/AoVmwAfXwN+wFg+4D4wa2j0EHVMY/XZB1abyXUaN7JWcGzw2xVgf7YewOXXGrWrTwXpr2mnV82bRRN4iSx+PYsX2RWK8Hz4Ur7223JGZsAUsYoV8U+kZMVhBFLeYx/NM/aIWXBmJLK+SBi83H3nW97iIlmTmpqqnclLgKzLas2i6Lsh4O1juuzrHC32bh46KFxorI6D3yjOS5RVjgOcgV9reuWXBJDdrsdbZlG71D168HtJ08uXN4K8VmhqAVNKIkthbm09bEVQm/S5eXpmUpYbaCmzayHgmzCIEgUyEsIErnGbLP+PUpJ7wfgZieAAAQAElEQVSxqWBuZWSU2rLIsy3akht56ClO+U9id0n5T2/nfWqBbrHVAGFgqgLXcYJr+rLHHvitQmcaA0qocStp0bEJrAJLlao1tVo0CzQZiM4x58yshaHoyXjmMPxHdDAuWRkzcmyrqAt7aE58bMq+NfEg7dC/Q731NekjJ7hWpTx77CJfpP/hX3/VP/4TewDrxNXlmNuQI8PIBR2PDGzFT/zr5M4BJH9iQ3zpg9wgUQaTBbka/EuLHlGGOuN2o10KT2A8fEz97A+Ehre1JudPSVWGZyefdgwoGTmFpP9KrzH9HiN1YHb/2+3/hQjMKfgb9WYeP8L34qLjCb8ee59/s0gC39N87EfPx/6P2k+JT9rUgSdt2oFn/+9TP7W+S7Mt22+I6PwIbwO/t/FBxQexf54bvuj9c4ShyTz9ObrvxwePj/B+j/9zffs9Nt/TfpSX9hNCZznVhGzKs/GDW3x5QoYjI/Qn9KD+KrCtmvC+hesHJfqChjTVGwQfeEM8GkwTD6jcH4i/cxU7AonJFP1onL6cMU1s5hi3wr3Q03y7bM/oGwxN7r//is+Dh+9HjuCe/bS/h4xNHI3UdjRL9lmLMveM9+6MYWgZ+p1XmA0fz2bCn7B8BOnHY3oU2+J69H5dJaaB70dOHawedH4cs/3oDl4aOnaNB+hNT1jefXzSx/7Q6iyngtl+p53decu8K6zQZTwwB7hN+alZJgcv5QcvdLZlG+x52f6mT0dVbf6oWXj5ifzIie9W/kg2NUBjriFZs9hWCw9J90Dp5BMklp05wLcPe81He0OllCh8guADh3vcuYKnel5VfjY/1NGjqTtI1KaaEGrb+FiyZ4950RvYVl5+O2+Csa0n19+USzDp2zJAWfkRv67LQ+5T9pMyegSdiNdZD6Wc99l6NB1/pg1MWgZ+ALaxF4Zp19m2PeVTTY56NGzPvuVZhyXAFGBLqS1tytr56BDo+B3eBV/iU+KbGbMt+4QI2vnBc+eHYyc+kRcI/nuARTDqWQYv1pFpRxZYi2FuOovlaZc+FNtnDyWxJToDQT6H0g6M0ABpx49Z1zkftmWfUOAyZvNDAJt2/L/zEbLjf/BPyLjkR06g/SEbKXrKOPjBkXg+hiae2SGuopgh+HKHoFopcV34EZwPApqFcRi4z57tWedmx/Y61yM/Ilc+qjR+IBX2W1ZVU4ptRTaZjCbu6NKjJCYnUrJLKeYGC7FOa8jlCYXcwDJ1LbINJZYhj4t2ZGvin316XKGTwktHZ/GsOjmSjwGzw822WmuT1iY+CJo00MVW+xwPjSi2pz6axHScc8EPPEQQy0ZsIityQvEOtvGvJq9NGwbrLG81+GCM/4lR9A8aloM+9WHfzv55Iz/yQ9fEyI9xO/kzlLF8NAt/RWbw+NPJp+AirNM/8oM1PzhHMCfkeXqQf8nBDn32zDnsxHrIpiHLPiHyWzHv6VedQrg/cwMq7M4zpyu0xpZGzqxb07YtfFxb5Uq8Bochx4xnIW8lJ9eNj2/UoS+XDBQ6GrGLfDvSAWrNQrRYPxI4QBTbzMuqhk66fHTsyl7x9E8POryTDd9TRzW1VthckBi+Qzsfq258KbpyODBjP+mtlMQ18ZIs2+rEtfchQoj/Y4Iohf22Va1k2kynJM/xxFoU+yEjzPTnFynyADIVsdrYD1f2ytiX+Yov0Z9nZOr0bUvAPR+r2B9Fsc4/rTViskxZsTE8thV7EtcF2fnXPFitgQ3R2cCtzNflZdWyLoquZSmFt0OTGhXzso1sYlcBn3Gc7ZPeNnEZikuYJBvdgN6KNfho3gEbGV5kN9mGZ8DbRWtSx5cHGryUtigmTvGlqOkq9g3mI/XUS+B39socECRe2TczVlWKzPBMQJGFPTBlT95Ze7CeQ1OZZ/vkK5XPZxjkcJ1j0Rtdkd+IY+TbZhzW0bXvNxpd2+WiZw6AeLMZp+me8YpfdOZY4ZtdkjVLbAiEPnVlDGMP3rWiO0RIoRoxj9qyzZ61YsMhOrAO1kc+CvNRvhNnZDTWTlVjjAt50StKZB2siZmfHNIOvkg2bGrNCuQALLmRj2PZc89256NoZz11IQ0QavFB1sG+k4/zydnTXkvg9bA2dVWpYgu4HIJcOQgJrR1aneXRLmwR/FUlu5TSyYHUgjx8/eFjcH7QO4Mg0s8+FP4DB+4cHGRf7ciomZMLJi3MBbJZ70wlXLGv1LBxWVZdOLiKvOhyRrEt8sTXwxsfpvMvDbOnxO8bB23zYzU2IVihC9jkH3E/yNfkavTbpYV5YWjO3cE8hDY5L2zJ/yczdIKgLYsW8i5rVpTkW3zp5IVrQMJHROYuNh7k94Gejg2tNQU+ffoElzgk2uez5cazJ4dxp79SEbdW5D1UtrkfyDzUqmgP9vjSshqQMFnxjdu8bDO+acHG6LywBvKvQm1rx6fE3baMDvuMw459oY+/oOBfyeFFDXuTc7a1tEJmAwp8qbClkZcZj59SsdbE3A0NfF3XRdu2IGeD1krpzHPwnz5/Vmf+c1iXv1gCuQy/HuCHbcZdVOtXBWRiuuDjup6+Ru4f/vAHtYIJhthnxz86kuadfuqRG1CtySgx7SfOtvInPgUYUkQu6yn3YO+/Jm95bu2sr21b8XNjje8zvuG5c9iZf4l6vV1nvr58eiEOK6IGfp/r1C7iJB28M8T2QHy6cmgZGfHthcOgjXw/klcc6Azy8Ibs1693Jc9D31qpkYvnXrprTEfmTcVYfLlh7w2+M87GDgCS59rLHMwDVg4SOWfU6I2JXLGtAGF76dML80hsBOzE4NQjIUnbZVPsXNdNDZ2tSrYVP0SxGv2GzNP/7DOvr1digREKekCbuEgFb2BpjTzctDLH8TP2m7yoQg6yYZuXbfa/oRs+RlpoRMPJJcYuxO/zHz4p/8Jej2JboWs8b7dtpV3Tlmo17Ui8Dw4Fz3xd8W1lvGtnvgc5nL1G3vT1y6b/8X/aWelSb/eoxZb4YRV+bOhet422RQAUgrznXHnfyXwV/mzryngRN0PS0XNgg6EtIGzx71A6iXnyJHmRf417Ie7R01rDf+yArLwgb9WK3MYeIay7klNXDoarmpJXma91beTsoeTqYOOJLVnLvXfeG+MDKrkyNqKYtswNWDnAvVxWYnohNpuqNWweyLqRl1flGfL6+qrr607MOocq8Uva5z4j2aIMeKi4GvyWlZiEN4fFoMm5lcPV4uDO+CO1xVpYh5OfW8yiku0JkhNi9N2ph2wT1wKsSw5YgQ3b11XYLGRbf/zjZ3zIuKkzzzt8jFuzYJoW8sQl1kJX7LuzrrFewSVuy7Ji36r9dsxDyRvxzjvxFDQ09d9vA/+IA2t5xtMMoCH3AAbT02SZN1sp1UrrtmDDopSVOW1NauTOQnsFzRLBl6Yq6bJtaq3EMPEd0+Ybz8XbrevLL1fxCJjiB/NsBIZnJaYbOrbLdupBdyGgsa8s6GjNJw/7z4H9O/D6ylxfD+3ZC5Aja8ZgI69oTt3JpfP9a8i2Bmsn+T/tK2yMjtbgW7C3kFI62A+zx5KSMqiFOd/iJKO5IvOYh8bHpN1Zp+HBHeZGxPjQjC95L4cDoDaQfqrCnwIR3p01vWIzZmADtB+u6MoeGXnVmvJ+0KhbYTsy2iIFRFx4nLF2B7rBYTck+CUtC3nBbwYNqUDaRoNlAzI4TRAl7wCx54jz9G2r0GNbigDuhJ4mwmjblm3sKiEaTIZiwzlerckMgJljnfif0NXRYbDm9gbQpg367QKFD22Cy+gTYBWEAT1K5jZzMJCb3WOQ30MXRq3/6d//Z/3T9ReZYLVWyGK+yxJzdM7lnXm7nXtn0CJXGLXpAPWA1h7+sPA7ygZ1fLOhpx0cbG9XYXx4qhprok18eNKwjR1N1Uq2gQoaO+7spTdy69CJmei/7oZcBOsvAlHwRQkozd+8XBgOhPYjPPHP+lshJ0/GvsWfvVN3Apr+mUhp/S3w0baP7afM2PI9ZMx2qv8q4T1OfeZC+n9JIJ70SXi7ZPsNgouszHXqn4H94CHHDETmBBgj4wnhT7t/wAcHe6pvAJLpz5P2WT/5P/aDCzwFpB34EU3wP4Pw2w9fPtTBn1Bn9bh/L0e/Yyt442GTjZj4OWv6iV1gxu5DPzhZ+sgbmvDNMRo2BNS5TjrokfFGx7gRYjskfzXYjhTZ/kZG7Ag8kacNbLs4GBsmpA3kB3AgNE/6+k7eiY+Oc4+BDf/xia2G6xz+nXfb017727pc4AOi1izRk7z5CLEz/YxNosct+EDGAkGn/4Seh9yD6YlL/XhGhxy9fqvtsx1E2N7h3eOQTDxPz8jKwyyjH+MXKYEZMBrhCUTuEzpC3iB5ghBQJ8vk8bTN5SfLrG2/4W1PXOz4EUzbIhSqOT71DJk/oGQ71Vudjg2OK+3wJFazDuJ7GCB4qZIeDDpL6APRH0j7t+HMK0nT/9D2aWvw7Ksf5rFi31RjtJoXpOR4aIb642UDrkmR23jwph4zFkNvImQdvBgfeSuEeOBs2k85A95pUBgA23ShQs4AhO+pECOGZF5kbOwCMh44+DE1sCtznfGCpgoa9BlIn0pp25ZtFcCllNgSiJzAzi+DwYBthTe0skQX8DtOUnTGBppvV/rB7/h8YJcQZluGwra4po/9Ef82X8rMqE583mxDNDFCn+ExvTMuNN6uadujVyVo66SFv8pzJHe6vPjVfNFLe9qIbQe69swPMZy2xlidJXHP3CkCuNmWfUJrdRJ9d7f9hsE9dXREju35UvvcE4MLYexI/Q7vcjMXnRiidMZlICu40IY/EOoFP230gjDt+B37lqU0+40xmGz6QHROwNfTPiZojltVBVi2zsJQx4bEKbQ9TjFieeZQoS96wpc6P4xs61lsz5gvyyKaipyMtdZUrZgT6ioVYNf0s7Mm4ucTQh8IPyGYMhLHCfjcgYFd0ycONlKHfgL2T5vo2Fb0iHLkx+UDBjwoBjve5iiyP8pJOxBdZCm0mnbExn3mziEb+9mzs76DP8it0EZnVZMZL2wI8+zrY5xErhz8iO788Nhpn/tNaCcLPnacx001ZC38mAz3YH/Y0TNto56653zt074eBggjI3FYmIfWmqLa5TmHoenwCGRHx84P4R4+nSW8gzgOxjp0qGSgoMZf8KA1uGX9RH+nDYFsT/mi2Na0kbGDeIUmevZ8FAcGcSvsgXReHcSUBe0gT2NyYXZbBh9BTlmRZ1v5M6Av2gFPCecNdW+xLBc/kBfBMG1BrGCZ4306iDO5wiSpCh+Bao22wUiN9iA2dkmW0t6zf+zWnQ8rdz7uEL6ZRwOZA7umbFGgT/wjtyMjP/IHNGebOT+Qh9DEJ3hHd1mt0KWzHOhCjBofZBq2GDuqmkwdisi68vEWsWqML22jXvG7qZATsA2utCCjWqlR25GqWaZu+om70V8V3ia7VMhoLf1CRgOKPDsm7Dw3jn6f7cxd/OjEsuMrFbJL5YaMRQ27IqvQGAd2IQAAEABJREFUk7zJegscBM82NCX73abMVfS2IucQdifW+33woW2gT0qMp90SOtBTbdZ2E+RznhiSbTXst60chnXyOYdsVV0LH7iWVWqBFrpTjh4lfghDGvwiwCNzi3D7kY/kMN1pu4R8fEkMRPEEz7Hwm0M9ozN6+RaiViU746bWLKiYtWT4mmxqdDcYqpoadaOfnJr1uqqwe+NDdgMPg1xW2o05LnQEjux7rLlbPlJyMHa/k3jYjuZJL4pND4gNdz5a3Tg0uEHXcbBcUJAdrJX94SNTnJAo85AYwaroCv2IEDhsv9mCdKUY+2zPuQptQBSbeWajQR1yoZ59dKKIuyI7YPizr9mhMZxiD93hkVxNy7rx8W2bekNf0NvGRMscFHJXg65qmbjYGh9uHCKIEtkbMrJWYlMg+gdzv7M35UN1bI6LM3/Zgwv5oQ/02Mtg9Jz6EzvNOB3MgzTUMlf4OngOWU3hP/iYKXmOtSrZtDGxWugFPh+oOzl852PnVdevOx+cO+39XA/o3dkrDuy5cshwvXb2JBMbwTOg6Zq2KQWPsFHYghpVNbXHc8I2dJ14njSjQ4Wt8XXg/878X6+v6L7rIKf2e9cE8Dtw53CsysrhTQ4pTHtqJHc6kxs9VTV1hH6fNg9kDGTuysHBK74dxMoq7Gpa11ULi7SqEZeSwHN7uwa+RHZgEIeDGGQdDowPzi6daya8eug+iM2uI3sYsOPb169XYnUoMkRshqDBjsGh2EG9LheVmyTLPkEqrdum9dKUg4btsmjdFhU+Duy6s4Z2ZB+AbVma+rmj+05759BlVx87+SlBMm1Vr2lLtiuh4xK5FyPbU8/K3pVn4/xXTfMj9gJvqRCwXTbomgiXWrNii+Upd2EPKZdsM9ZmHdtmnCRhthbkrUAOhfKfclw2MQc+8Vuhn/kgXyRr4KPLHNRsyLuogV+ACzbksOrTyx/gxZ71Mmk6cZRKdkF/1rYl1ma5cbD0ohcOyT99+oM+ffqjRu/EhuThg7GYD9ta2gr9WUdX8qPVogLfqDd0RX9rTY5Dgpy1lnUu7H3hYHz6VwzYSnxEsc2so4/tcUBvFb5ewEmdvOrYEnsSr4OcQZRS+pwkFoqFeJNXXQd5HX0ZyoFJDoXzr+xib1VjfMx8v7PXzjUA4T7Xz6HyomW56J79moOWwfrb5/6wYoeV9fHly6tyWJa1PkZXw/fET8IIifuiQQ7loP3KIVD+tW/y+9gLfxcJmbZlN4kD5p1n6+vXjk6xFhv7y9Ad3NFvauuhdVtkl4aM3Qd7y1D8O8jrVsWcvcxYbZdNiZNCCb2BVgs4K+tgoC17RGzZ2T8GcT7IiU58hT1b1tK6aSXpEoNt+4TcT1p4f1jASaXw7cQXUcgdGuMEyZNvQ8a2bqrWGJNaM/yrwmtbEwktDWQR70YEeM+sVvSHXl8PDsxe51/SWFgvLXsw49vn0uUPpdTbv9r0FZv/l//wVd0XGfHLZUXXAqx43+DvwjVsshZitHhRjUWNeEeubWwaYggaqe+7bhzw//KPN2xgb2Afs0u2gYHcpnUVYM219elFhvnA/+6hriGWni4vjH8qbZemqo1cm2q0EIct65puYnjlsHKMjmwQ1gxL712ZD0U3k7W2TQMnQo94kabQFyC1aroQ67LhLUCUtIcOcreUP8ZfS7SvvMOxbJgzo6zAWS6rakFew68NWEXItS6SJXRIkzLvT/gII3oORjRtGeTP7GBc9pYb+23HdkICncjh05/IwP0pa9bWlD2VWOS3sQW78ZVHGDnedcWH0fWQsyPrHi30uzBbtsRFvKSddVCtaeNd7HLBbwa+vl7h6TrXSWqpkzOEGBljAgL1LFPe9FHIH2ogMt9V9HODENeECJ0yQAxN/XZDlEFwUZHK8EtWKTE/9kX366APhsHs7YjXE+LPeAZNZ0k34whmT9ix18ofoSt+hL7BmP30Ez6H7mDPEAY6+8s45Rj7E4P7/S4bCY7vXa0KWMBhI1OaWEtGz1BK+NaVveVlVdrBCX8G8qM7dSfuXMT5UOdw2O6QnfzTxnTBzMtC+mMOcM4GISlV5INS/kLWlXfBg7Vo9AiSZWmqVppl/iWvobzLp5/1cBxWYGc/28mfA18ChhdGhT/sAwcNf2sMcGUOI2NpDbJS6EEH9S0M4Zs0YICKCJxUA4Onj4zTJAe7dp4TjQU0ZRJf64znGDsyukJnN1UFvlXzox4ioNUEQ2AQ1UqpA/ktF+jYdic581+Uu7Mm/+kX6d/8uy/qtejlj39Q47ngbE7ki2YZxOzQwT4emzo33JAYb9DZRif5QTv9il7ANoHQLLQgt7Leoz91Blprk/fJk3pBTlhtE4M+oZqU+TD5GJpAhO/Mfem/skL88XiwhrNiAnT/2/UvGoFEfUIy+6/UfM4jaTxX01PI3yDwKeJRR+xHmOiIR3Hws/+4OXjaTzz7gvKikv6sGT9x2EubZwbjmhAaWM8rY7Qy/gS6f9FlW7bfeGzT//PLPJssrr3x/ayRlfMcQ/Sz+WfryfeNsz9hCU3gJ8N/b7TZiNkM2ChPpUSLeFniCl7PkmHAtmw/sT+sIfsh/ntk+dfzEt7M/UfazM2zb/vP6i9oAuHJZv9sp/+EqefZ+ViTBENZnaFIfQ5OG4I6u3/TfTwCiye/kmP7Dfdsfq82/SfY7/RhxPxUfxlE2JMj7QncuJ5oRc2j79l5G5kN27N+uz0NefKUZeBt/KeNMCRCJ+gZK/NAn+2M/4gZ+qkz44Ef0Uh2ycYWQCnUXODS+RamFGSmRvocTFuy3sqJAPOOC23QgdA5o9Z8ibEdFMBomlSoeLoJ/rxmvtFkmLuQAAmEkz18AUk2jemTZnmjB512XrjmwOOWF6g0H2zwp3dC6ANn77zHl6yC1MFMux5E/mY+UQgBJubOfkJ1omictp+2jKnT9qOWaH0XG/2qtOaJK3TCqtTVSnnpXtemVqVnmTbSsS0uWuc1eDE/eOnLAU2nHawNTRryvMd+mzbXSGdiNUdBKb8Vem6iPMZHmoE0qP/cFbkfZSS2wf05vvg8TcOQ1KEv3E77BAZA9nHwA+EG3DWw1ba4iBmDzwuEfeIHfjwhw54xPscgEcMKrlBmOyRTXhqgUqnzwyAydn6Fph1k6AOtlaoaPBjLQMZDSxNc7skPXtaxNbEIsh560o7+UIXnCekHCgPs2GRIjSCdtR4lKOYl8x2I/Kc8MWYb27DrDSnKkO0J55YDV/IFmlM/K2JIkQfx2wXHmcdlcAEp8Y+/+bHRWk2ZeKobcbqRiz0yQ40+XJHClrZDW0qJztT2HNSBLTtzfH18VHzmfyEgEFrMQ/lQdNvWyheGpTXZkQEFeuPbpAc3u8TfNp9fh3Z+2d73u/KjL/oDcME/hBoV63FZrIbMdV1O+Ut+5J/yQz99iyGgbG6Sgh/JFZ6xQY0YAb6IWSA/0pQxcDY8gE1NPzbu/JDMB4ad+HXiUIzFh2Up9oJTf8ZC11oxH4XNlivPDynqqkortgZag0eMiyEU3PgqdONQjFCAAG/PGIqXktje5wDE4COnVWnGlVr4mvFA9pj8q7GeLwcSGjTl9PiOHkNvP2yTlWJbrZpaK6DJDh6hEnGT4m8+JB/EILYYn+ySHTqIckHeqc0YA6r6bpwxSJQxQZPxxhzGzsQtOnBVTziIccfeCRrYMBRcoNM/6dBPPvgBkTvf9xkXxTbqDNpSLvrRG1jIy+SvXPh4xjoxSt51Yo36iRelWlMV4ACCsEvo6MR0Zy1l3lInNoP1IZgbPLZ1kM8HHy4G9IRECx+c8rFAjAlRO/mUvAodqt6uDIcnMoMsYjawyza21ARRJg15S1OccUithMN0iRJ2HFP+rpgcGbZlZBm6zFfmxMRv4SNUA6o1xmsCQmKicstaqypEM2apVSk8thS7CAW1AanzkWiAYOjM0RDpLPHnICaJXT6opB1cx8DEMLGYfT62Ielk4l7IWNdVgdgfW2wr9cJaSrzL2IaxE8c6i6xXDhMjF/GKXFEMHRUzMsirLudPWZER+cvK2mwlnJ2R3YljZKBODbpqJdsMW7MkiEhrzVqwMXI69h/EvjNnDMkzXosy9w3+qoYMsd/turPuk0N3Pgx21q0f9hnxLy8vfPS9qNC7s/4i02Ygl2PHCTinTsxDk7pa8FZrDTyRZGwAosCGHZarqzHnDdqG7YPcjblJpMECGwPi0SJauUXuwUfIKYZxqaQcXoK7c/B/MK9w4NOhfKg7ENBBJNfi9+VymR/005bNiFSICAyCFPkB2LC5v62d4A7WUOTvrLcrB9DpFzGZsiIJpp14H4yv68YBxosufBRsrU1ZO7Z1NoeOQYM6uVBVatXUoLEdKW9gGxP91k8jPNF/oCft2JUc23leJVSRZz95xtSbffPGvAZwUQvx3rAre09rhY6CrvgA3hXZ69aY7wbeCm/0FDLN/OSbhnn2FYezyVPbTMtQNC48h4IbkkKfdsA+aaaNxKiqiHnND9HRBzlXZ77u2FZq6JG7qkXOYA54Fh95n5NakB6qkvLs6STLfsdu4hEjYutBnFM3aLcc3lThx135/+0OAmC0iTo6nlBlNfbFtjYV8Sn8K/S3VugqRJdeeT5e+cAPYq7JG+077yHRZSj0odilJ29VMWIpF7FwdLWG/aUVXUPCx0MLuhu+hzx1J1a21ZYFWU0pZWSBE8KSd584INvWlYMcDtQ43M+z17aqAei5Xq+6vr4q6xpxsg0I94f66DToI3Kw7jS9GnM+8ww66aXo2S7nvrdtiy4vTVsO3loxzyUllty3jbXFXtFaQ4eRP6Zft9tVWS934pexvHus2Jy45SAitZjTzr5zMI8DWYXsgX1X9s5n3mZdnTG/T5WGTtycgNGOzXcO4PKfR359vWnMNQYBY4bQHEp2cF++3PTLn27EZKhzmMEwVydmnThDiS3PXI3O6/WrBvnYe59+fPnCR3/asS9xs62qJhNvS7qQc+eeuSlzU9M+RuZFXMjP5H1y56A9gT2jtTZj3ao0CP6NPSb+Huzj0YNoTRturxyMv+rGfmcR/yF0a87JDIwk20q7D+aY8cjrHJCs5FhQB8/Hzv45+lD+LMxrY93POnP7IrXL0AL9ly9N/+Zfd3Eer1qknVx5ZU7v+428u05bG/hllT5/5jnh2G9saMjGDFmFmSvrK++4VY195q7E8evrF9GVGa/Ez3orrUmNPQUTkYACtel/aJMvXrqWbYU3h9ELuSaxRSNbzFNX2djzmTltCk9xiw4MnjoG9wUlG75n77rzDIyuQexD0+kc5EdkGt4NXdtl1cKajWyRE4XdF/gzFmdvrLfwIZqrAcIOvdtQ5rlg9lpsxQBUTJsPdI45H7DwEjUez7zY0sXexy8TsT7zl6VyGAkVsRiYObTf9zMfWF+x98zvO/kxZAsazXplT2vs3TOnX3fdoO/kVh+Rgz3kYuHQsmzTR1wmpkN9SHf22N5LVQsHyW3KQ5ZxoKYAABAASURBVLKWNW3yBLmFb5b1scT+oEycWN7IYxQSc0iIWDySeDQxXwf1jUPpY9oL1ax53dCNA9crc7MwVwt6BimdPFo2q20lu2lM2xpx3Zl/CCTsHspc4B49KXXvnXpgx6HsK/Er8nBdTLUGAWvMs7BR7APRs7EuLqyHCDllYDkX7gpyYrNj910H7yAjwhgLLRoZt6qJUoDpl+KH6e7Q365d0d2geSG3Ik8pzq1UreRTQBC0g2tTTnRZA/7T3xBE1h25O/vJwFfHSGgypikTq8APHJlmMl7Ip5IZ75nsQQOe9KEmhpr7ZPbKjDBEDIVe8KhuzWpNcgVKZSPLE5fcuvOM3Hl+21Z0iYJ67ucVWyKwY5eRkTwSShL7kQyBL2YducGYfWRdpQotY1ynvmXRXJtlDWjvvBPd8xccpqPogpcroulwgZ99mm+Xhax30KMM9rwDyPvPnfX5yqbwf/yHXa9XY+Gqjk654/uAg6BgfxRN38A8L9vYXYwOPccKRwKNINoYIOlgseRZnn+hnbh08iq1GA4flezcIX5crYqYL2IA2VN7bhPQppSwrOuijT2rIugEaLA7wfgGCGIC+SvAmEEwTl5Ew/SjdhR+DzFgQgL2/eDv7mMsIcRqOH7UBv2rK3Z2AvOcnF8R/DfEP2MEeO9iobwrsM/ktc/6feTPt0g/5jF8AXaBN5b03zq/2XiqNXn4lt/kcQdYxfoIsX3AMKANPhln+01+cj98xwNjWfN60NiWbaWE9iOEb0IGkW+fdOmGLnXA9pRhe/o+plH4PoAQKLVpGbqaMEZoWSVzHQffwD9qXqYUXiB6Bk6NSU8DKd9fNnwCsDFj48dkGfoGbHjCR/3NAJ3E/huAxjYjv+/KvGUb8EO+7TfGOfbWOxvf6MKP0EzfE5+nQ4jwQ1642DWI97uzNqO/goK0hBgNtpeICoAUpO8AokAEaH5zzen0O2rahZDUZo4CxfwEQOsjzPwB8VHux/ZTqm0FbxubrI8lD1t5/ADviQtfwPZki12zwc32pKGiR75hSxp28GJMb8X2N+3Imfbz8E87kP5bHIln+oERTtif8zi79FMHwhtI+0dgG1s8h+xHXWcd5FOuXTJ427KdIYkqudBjmKQ3NI3ofIfOWCklMlKLefsICU9gjn242SUDhcxA2jaKoUmuSpZtVZ0gSvR2hKWm+3bZNdsVemB2uIUu8Eyg0J1gRk8IefT1JDTYXKhQcJNXQ9VKsUOwBFcuhS/6bNP2I9dEGWIY3Izg7HfmewIvUv0RUwZ+ddnsYWDzIxkWxY5Onyc5z5MBdEBA2gHaBrBx0s12+iccDzzvyNrx747+A/2xoTM226mBjrLOWF48Yytqp0+pbQTTGAFukNIKrrARSfCNwLQsWg/2h+MxNnh5xlb0wyQCk0vh1qPYZy8+H9g4aIxTCTIE//m0CQr1k6sjz7aqar4I50VPs1i28WgAol3zRbG1UuaRIYU3MU478pKyid+srcfPT4kAwG+5TEfYEur3umOnxBh7lgIqzXKSnc3HsNAfdHRkIL44iHQeEIvjd8e3jAdt+APpZyyxwQLlRyVDKvxvfDiIGXYwwr8A0mAKqrWm1jJXmYuDcRRDmrHoOPg12APTH8ku2cZfvZUM5cdNEHbGBnIStWDeoRjjgndM+OgL5mjgW/KsIzB0EoZ8gOAYQrYUf5XyIDmSG/APHiCuIIVfTdWkgtE2dck+7RujkwNDVZ64qtKz2CdO5OyETAY/amQogMGPkh5DaCdXjnysQ17HCTyD6Hl52pp1M56TW4vcgOhD5iCjAvO5M/Vp+jaYhqeU1MbOBb6FHyxtbap2ztmA8BtSOq1q+sqvJ36wHvNv9TeXNnLBCCvgmH97/lAraAHbKoKVORAEB7+g78TzmE6fNmGYFmTUpEcR9u58/Nr5gSno5t7H+5Td5AjRWWZc+ikj9ha6MBuaNuOTv9mdeHb0TSDfBvEKXyeutlFNZFE56AcXOpCy45GokS8psm3TGQrdGAO/xLhlvZf41xlD5MyDzpwezOnJCpYxAgevFVxoxXzFx0YMovsNQhCALXkYWXaJS601yQBaRCkv2Oa5b82PE/gTGwe1LaasT7urmqqGkhcHH6fmmk4fGbF9J98PPiaIOXgbY1wNv7FzP25KjDpyI3ug32W5lVgiCj4w8LPAZ14b+ZUY3MnnnflnOtT4mFAt9qPYFgbpvXSaJ4Qkw9ETuQwo5ixVaU6wDbtxcmD2EC1Va3PO8hHoQK9Yaw4PtLHtwI7pP/gCb7iMtKkH1fZpG27M6YBNth/QqBuei49T9wkHH4Q6+cVUQz/wr4RYtWZdLnxNUYe+K3a0VrMuxvQs2JExVMBX8DUtxGgkzghNzFhx6IUXnj5xVmdgYGRPH6ipFBpin3gd5N+O/wMekyLpB59+Dx9wMIaamTsYj50H+RJtHdyOjq7kAmTnha1GxYAyukWdfAoM/IyOEy9Ne+CyzV3Yb3Ci7LRjhagzhi/YMti3bKtcevLGt8gL2J70tmeMJLOcANY1I9PWQTt4PYrNODa+ybGwEksHQPw6zhO6+f9Zu/IxbcBvx0HGBxaxTnrnUAQZrRV6RXx2QtXRMGRbRbwzX1U18dF1EPesxc6aCp/gF2W7XOChQb9am7zp3ThwuPK1NmulgWcYOr8Dsm0jfwDRfbZ3cnkgICBLtpEZO9CI/ePhY/bTg3zIPDEy6ZJzyzLI0YZfJ8SHhY/wrZVcUltL1ayUA135APp6vfMheH/Ee8x6T/4Tu47OxPPgEOQAV9jd+LC8InO2a1WrRS0+IjTzGrzgpYtvA+jk3oHcocQ1kLFA6AcKbL/5MP3JIDMb/9zS6Yre1lbWaOeD9H3KC/85P0NVEFpTTvC2Z9vYLEprC3dNW3L4cOB/EMV46HGVLjxqKnjpYEohY5myQ1MW/c5N6N/Bpx4zfoPci29DmS9wHV0jUHO8Ez/RLzf4oGF9dGxIjHdeshsx3LZNqQ/yLH4RGvw9NJj3cqG7Yf/gmd2B1IMxbDgA9O3sXfFr4ExyJPIZUecb5FmHryPHyGXeyetlXdSYT8vzUCAf+wV/+nEUt3TM+T+QAz9279h3TNvvuHRT5mkhtwI7a+zAnzwjBrHI74YcakbuK4c+WDzjscOf/R+hUaf4m3fEnfeOg/Wzc5DxjJkepaP3zoGa7RknG5vR1YntmDaLYh30E9Pgd05GEmOMnHoO6O/gQgO7mH7oD2w6dOOgOnKKic6Y7YnbievA08ibwMTYhS6Ah2V40i+6UTIIWicOg7gv813A07+Bja1CZGmuEU+9CFKhK7lIpYHMjC+8x9nWgf7Eh6ZCE5kL6VzVYT20MH/S4EKumzp68q+MYWN/Qx/oxDY6YFBj3W4cQrdqurFPhX7ik4PsacuyQtNUBaN25V+9LvjRGJcKm3d0FoeGL4xVWGVbydGYIfQf5NYY5AtxUIpzw0YIChZ7IrSuG3vWirwFfaUTiyvIIMzKv5x85WA+kA/9icPO/BX88+M8McgzbcaInNq29ZSHrdEfOw7wr69XDs9uyrwzpPyFgPznoI/D+NOFqegXUGp1YX0cGsxR4h1dO8HMwefAhXXZtDOW3L7vQ8n5HQHZk+/9i/77/+4f9R//812v2N3Ys8QD2zhtQpCcx3RkD9bwIbY5waoDOZ3c5JGs2LcxP0s1Fe9qF947Pn9+4TBim5C9Poc2mKQEDJPgJ4fn4WNjeJnz6iYhgJs1sHfngDA8LC3GpRz6zFdEfn8u5NC6LczHosKohuCNPCjqAoNQfh+0GVsSTMmnO/Ku1524Xunf2T8AfNh53395WfTpZdPnTxcOcjfsbiKdmWedPo8Bz677bRCnXfnPmd9oi/xohVYC8XqTXjmYyr/CfuUg9sq+cKN/u1u//OngMLc/3hnCRRRYb2PctXDY+fKJHOZZ5ed+jv8H+6goyaH7fiVmXfHj+nqnFvJ24KZbDnzJ3x55vmvub8uiVobnoG98eiFWjXxBIFfkxIfMY9ZBqyLmg/XXtR8HFF2EE/DkEzG14ScZRmJBzNi2xFSILVBf8PeOrzzmNdgP9sSVeHcQoR/MEaFSoLMvJsdvyEhevGL/19cDPw5lDdnGztMeVCn8duHzri+/nP+P7PAnPuc41pGEA2Oid46ROJ0Q36KrC7XJqSHEEO9FCzmadlyNDAi4hmRsGF22KGaub8RQKtZE7AD5du2sgRGDwURG9B3Rx1zs6L9eb+Taoch6eVm1XRZt5KxtJX+3HNw3kaON3Fu14EP0MyxZKuYk4gkTucrck0/ReYAs5rZj68HzLfOgkhpzHrxtuUplM5/C/q6dPSi+zglTEVPPWMcnG7+VYvA6AWdwgzVPv0vJpcaeWs0hjHnQnXyoUTVp5bbig9FNCDXIg0EeNwjWslqDF11Tp6Si3dlvAy764TtFMnpeI7OCLc89v1rJxk6GB/gBfeQNYpI25NPnO2vzaT8pqDkGTydYaYeersaUZZorW0bp3/2bXfdr4fRFQwt8bcZpZ16zDvsgGFBHJ9U319xPeSbvzH2H/iNNeKPTtoyf3LHzlGUbfZp+iRK+yHgDJi78B2tKim2lM8868wPEJmK5MP+yQoGUH10EC69+NPLAheDR/P9UFbsDCWjqf17jZwL986v553Xi7yx9+F0g616Bd8z/91uZ7sEmNlis8e17EGO2ZVtpT/jg9kf6yPow9N78ycCZb2yFH8azSbwzni3bMnacPe6hfwLdX12M/UjOr+j+CsQ/l9ynKT+U/8EfonWSgpMlOzf9sNjWN3GD6o2fdvbMiEnzCeecPHvvtf3e/tgaP8H/BM2D59RYD4GpvodQJA5P+KjvYzsyijf5WUeIsk92UtQTbOt7//U7yvcxsL+TA8FAToDq7eJZ/daeDethkRJq5koCpb+4oCixMNwTYg/wMzk2VAHow3fw4M5DNg/b9J98UMnmwftEPGpYFUgXV3lR4GGMc+EPLvAcT/t7OMcwmoHo23nQH/PFIfMTZOJBJp4kbznByLyMTYHZ+e4W2YHv0LNr4xEwO/OGjhl5zXzQhzHbUASofnUNSC2XMXSINyiJmaT1kEY3gaH6eEE9u/E5jZ24B5794J5gn9QRk2ZqPaVn6AkwZGzwMnQQxx0YIJ7A8NsV+2zzQtom2J5+t6pZ2xGqb8qYL5vEKcyMFDR54VpXXuyBtjRVnXyoFYGZ/eAM3rbOl1esR8YxX8jPHxvny6Jm/oS3T12aL3k7dKJUYduUI/JAiPcDSvMgDf2idPJv+g/f7ZYfuPeTQdayFBA7S/VB1hkjyY7MetTWs0TmIK5n2N/xuHGS0Djtg1cmptC49KsCXWSgRjY09CP7IOd3Xm4DmH+yMQaRIqZsFeIS79YWfKBDniU2dz6cJ352aE6/JGTrUQio7RmzQXsCRtAEFyVD9kkfXCf2d17iO4bYRm/xA5gfZ7xc2yddxp5yRLE9ZVDRe79cfutY/LFmfoVOqIvsAAAQAElEQVQXE+ZY2hPQOxGPm20Zp58ykn/xk7QmT4Q0APk2PgOp4VCKLQXIVmqr5jg18lprxK9Nn/JjdCN3lzUxXSQlTmP+qNhZkwe/oOJrT2B0ltgROO33RNpWtULuosb8GD3CNiFvujVEDnIhp6Clp8jID9ljzjs/Y4m3oC9429p0ZV5vzEM+EGSO94cthmYh11dy+eAH+J0cv/FRMB9xWjW16EdHYrqzBtIXJTuqDTeQduyzz36VZJsfyR0YGuT64GNKTBrYLIpdrLM2IT5APtvbumjdwFO7rLPwAxsl+Th840d7R0b8si37hDMkuZ8ctsUgV+ZAzHFX+O/MgyiOkcjZZ1x2Bf+0DYuF0RMOEmTCNF5qC/bNOV6FcGWeHH/nBHbYiD06ZqyRHd45pIhDMiailp4BKbzbduaK6WT/W9DRWps2Z06VYis+x8asp8xf2kJMeFZ4ChoFIcqpZPZszxos9g3kDj5adj4Q3XVjvq98EZn20p41H5CuyRX60XVPDLC7kSPrtin5H/354JT3sMZcFbBsq9bLJrXS8/0cYmUsuME7UycYd3Iv8mN/VZPJv+CfP/iDty07czf4YX+QR7saMbls2/zos22L5gegy6IF32N3PkYmRxPzgnddS5/mh8CF2FkzTpk76Bt5XVVYIz4GHSJFaRexof+Yv506hyhZs4ld6LfoR8YGRN6CTdGV8SekH1urGnpr+vEcs0vrwgdm1mk+8GWP3vmicjBfyevourH+ko8YJEPfaZD+OjByJw9vfBi8PmgSKz0Lc3QgK7GInMzTQmyJpIKPPy4Tr1I1IxUGeItY2aYl2dRcZOu8bENbavgZsOegitit28bHtguwaiHWVVZ8ONgnkjfRF0j7Cel3/BDFNulxxqe10pb8WTdVa9gBXlb8C9jQFjjq9ONfYEfXnvzEm54YUudKDgSyx89x5lIUI6ORxw3/4+Dgg59t/FuEOnU22PCd9u5zfaQvykLebNtFmfd1xU74QMv2hNiVfTN7bPQ6gxgTvG2Z+LTWtMF74aBlI37LsqI7/pr3E/KcdZe9PDzRe7BWOnOevigZi21nPzILrIWaKafwb1mbCl3mcGThI/i6CZutdRtaFmFHsqlP+gVEes/f4sNWYnS9XfnYesKd/SD6zPpNPj33wPgSyJgoiUn+c6RP3zb8Q5pkTfu4a1lX5FutmiLH2Dkw/syZG/PdVSXlI6qpF+Zp3dZJvzOHt9gFZI0cvOcE0s4zDTFznzjIh3Xb5kf62JCY2EZm6WPpzHUg9hd2rOtGjLAP2k7Mpz4OyG88c+4cruR9/OXThtzCD+vrl6u+/LLrzsfR6GjMLUqUeLK8dcvhCIcLN+w+yM0bcbxlfvMsxPas8Ttf+zOn4U9sL5eNPeuTWiulxDaZFrBuK/O4nh1lPNCImaFn7JGbtlnvfYIo8WXGhLneiMsFutQruVdVsq3Omkzepr+um2KL0CluY1iDDd1Tp+ez8jUxwe9jL+U5EL+mDuR//uNnwaLk0I1nSC2NuG7k/YoccpA4RY+jW9KdmNzYz6584H/l0Oz1+jpz787zcwypM0+px4hPh75+/UV97NhYypxE7yuHy798+aI//emLrhz23Tng6Y85zMFhYpx+aiFTKZZsz33nwnqkq53csT3xA6U0tSZu5K0o0ZV/jXlnLjt2Qcjl+a80/+mfftEYixKT+63j187+ceXQI/BK/UpMbrri5xV/b6mxO3lm8s8uVbVpXkzEXWTcZ7w39MfGFw7VLsT45eXCAexn/cMf/6jPf3hRDgiXdcGXTRmPzQP/sw+9cpKW+CqSEZo96mBfKXSe/wJ3nXzhWdgvNg7QLhzgff686uXTovznxRvrEHEa5IGIS/rhz9iySsW4q8le5So0dXKy9Mc//kF//IfP+uMfPpHXG+ODmNyIwXXWseOaNUYOHCiwLRPn87LKBd8L8EkLz5jMd2KfPPny9Yvi00q+5pB0u6x6IS7x6cJ8buT55fKil08vulw2GVlXcuvL11fWxk4evepPv/yJw8dX7TxHTDwqtnexdvmdN1dyx5ehjm37vusVW/+JQ7N/JM+Sa3+i/eXLTXeeydu2oucTsnb9+//5P/FkeVEnHtVKdoup6KVC/sH67xzWHLx73ffbmRfkbQ46QbFWrMxF5veP//DC/CxqzRM25j9zhbl6K9a0EWNll/7hX/1BVBKHWqjT/Ri88w1R6c57fnxJbuzovrFGh4S+mmBiYIS3JlEpxbZMv+FLnhnZryPj9GMo+wdpoQqDJQMX8uiFPLpcsH2RBI4wKsXQJaaZ+yt7ZOpb9vV78uKVOF/1pz/9ouwBN/bIK7Cz3gLhy8Fyq3OtVEkLdn36fJl+f/rU8ENRp9ihFHPDwKzpxJflq+RSEdPwH6x7hpX4aTT4mtZ1I+6rljXtBr20Q7euK2Mli/4ucrmr897V2dftMccWDiNtKNgIR28aPfQ14xmf7uT7gB4R58UEBD87yCh4rxj6lYPgr18P8nHXTj/P4E+syU+8104DTgb0Z5YluxQ/+ujMNXZR39hr7sxxZwA1so0d2FJNLy+fVNSDMX0oNrY/+i3jBOZGjs84ZQgbM/+2kSdkaNb6YemMmbgsWpYcBBILJyGexKWDxMxvsdj4xGae40xMi32B6LzxLHYJedbCnlBl5A9h5mSNrHtosE0OqiOmE79jxvHGs2vuNVUqeBs5kHkLeagDaRfviYNGtUa8DP+uO7w7OdCTi+Rk7+L3/Qmx7w0QErup0D0Uvw54Yjvs6NUboEIu4U+bEJsWbEoOZQ9oFSkSU6nIt63QT2AezLBtGV+qSjZtAK2MvF+xp8Av+LUCrUHLcMM/OJCNDoiiI8DQvECp4+jOHnnH5525Ih3m2LyFYDZyS/6dc/tv/+2f5rwOgw+Mkg4Tr4Y8s/8fM54H8pzNBduwAGIp8erEK3tUR3eP83NEcx4OgphcDqrwWch/2mzTYWBnv77zDhH+0bsC9jkW2hM/FHz8WdpC/Ff23k3Z43b2xjt7ElYj7fvrqf17/Hd9+2S3LfvH8B3LWxdyeN66P20MAhVwIf8DDIIW+CnjTwZs5Ewo9PsnVH8/9GCCT8hk/M7A/v3U/xck6T3WrOtp13gsrmc9kb/zxhQyf3oD0kERd8IAf+oLnX5SQpuhkRyjEztszw3R9pRh/7gu8KLAduql/bzGs0EdmQGa31z2KfeJjDz7xNnv9c/wWQ9P3sif/uPHXPgYFVxn83n6Jlk/KpEzwT9fD5H1hMiIzNRPcFnBBdIOpB34SBP8E4LP+ITYi+1pB/8jePL9JXXkROa0/YP82Y9OIDRObCzZ3Ji8jGfT1KNY/MnYox+ZaYZuQmTDF5ztmT+isPTnZj9p0MX1USwUv33ZngS2kSlRacpA15SdBzQI27LeC6g3umDPPvsPjactwX8PtmUHSrJm6fDMBjeGuJ+XbdkBUb9DyJ863mrsTPuZm/pQgp/wAfds7vyQmGMItdFFnj3HUhOG6Sfhpz79s6H7AYT+CVMmMwGlZGlChEmyfQK67LSDC1izUFnkOzYNFl1yYdDOmG0xpPfyEPqOmK2QSQVpzf7HW8ZOKNn1ceitnfFizLZMLXzB+zmeOvacQOAn9rR3NrnZ4bNEHTiIc08Q9SxIwfQiBnkBsYy1TX9pqciHydh4AnagJ7Z1YiczyJV+oD/iGL7oTa2HjE7Cz5e59MugPddWeMKLmG8v7P+IsE8e+1lryrCtAiIjLJEXECX4QMboclmt8hI4lJkpWRkPIEIpqWNrXBlvb4d+o4usQOiqrBTb4kqT2greOsvAKE86zzFm5pHrfRIk/zoxNb3WsAhBXPSkgy91nbmdHW6hQRz8dB7XwManPeErZJBOItyTLrgnJM8ib2Tu4J9mUeeyLdMYIxpofLhiY1hcJ9K2qhJHzUIX3nBLaSsFMXlPiLjWmhZ+qC5LU2uevLb1LJmvol8u+EtVC7VlCOzcaXDFtsQvqACoeRlK26JSylwPxC26O4EIX+r4njqkqY+8qEMUX2Jja9Ft9CNLxJ/xztyELzHQU4Ek+6QR5dk87bc6wUKs+tTdmY6D9pg8sSU+BBiAW8Sk1Kop/PTAJbbOdNE+L9uMAw8bJQs1yJWePySqStUAZNkl228Qej1KbOh8FLB9YsZZvd+tiiwgtKLYkSeFhRa2RA8tELZlSTOeOBXfdnJXKjXmPDZBInGL3LYsaq3h3+AH08FHnx3ejj+DftqHojfQCeQhSllqhkeIsTrOH/yI6oCYa77/axDvznw19Jw/mocqbVm24R3U7zbHFqnQPRBxTJiHapHdJznenHXYZdrgO3qEXUphwMQpzeAMUeDUO7Ggx4T+4BmRnx+sfPhIzHbyDArFnvCFa3CbeqgnDj0fjbFLkx7dtlXt9Cs0kZlYnHY0SYV+bGdwmsAtNlQ15sEaxOzgo6sslUMPi+DB19mKjrIyHrBpS3OuOu+ogtbOmoWX/aigFzStSktrxDeCrNZKVU3VmkwdvoEtoU0dOxJ/zTLkWXOj0bG9EzeDLeQakD1tyAernXg6pOCCT+wO4gpKoQ+k36IbmuiLDLuFRLah86yjJwcglrS4tFQj9UodHfpQWtXsxeboi456yFlazbju5GfGDtZb9B/Ea58fOQe2x8dCZ5tyYKUtRWzlltjMEXAM2j574GN/5E594B8j8Bv+As7aNrhSykje0qjWwFlPGQNcLtup1BgXzYxPIPYQ55rjZtC2onuOT3vEPO/4tMu2Omsy9omS3I7v+YgWUeEzeKxA5qm9tVJi1pqn3NAJIpubJNvKXpKPH/bZzkftVm3uBaLYJy1N6EUMCjjzcpCXgwOCMdWZcTN2xiV2xg+lMG6f49EXVGO/qtagN7Yh002ypo/xSxTbjJdsT592cmXKlQSp7NyFW5ZV7NkHH5l23fkA6iq1egB6NAuGUGfMNq1cY+rs5NIYXSfa1J66EaHGhyKX9U3B6RsfdXdycdDOuG34SgXTwKrYKupG/JP/oSvktNb0jHmHN7RP2QdzHDqrlNLZR0Jjecp98q4rc1DQPHSK8fBFll0KXXiU4txELh3qM19LVpPQccy1c5/xHYxNYF7jg5GDeBU2H9iVecka7owPIDRV4iNaAzZg5QNz/qXUqsLnyWtNW6ZdaBx9YMPgudCVduQNYmR70kVmK/IPW6Iv/aVWeGL/mHUxnrHp7xhK3VrJtgpobZVk8ER/5udJkz0t/1Iy9AFIoS9V5V+qWIlz5yP9PXtcWcYHFTIEoIdKHfuz73TsSzYhWaSNBvGJ/NMuSz7ldmSFBgkSwtpTF3HHbeakg2cUYXm+rmtTIz+CzEGm0Bse4U8gegO2VV5gLGSIWgKllNhgt/kO0DEu9IlpEaODNZQ9485zMrTBN/A7doYuOKZWA/9VJSNn20qtiYOPHGzedOwmDprrxjAsHCJe1hed/hxzDR7Eo1rTxsHcsmzY2nAl1KWDj7RI+iZGIQAAEABJREFU1rbE/qHBHBFO9rk+IXY8fUn7OHb0ESCJuuvA1p0P04PQ2ZaxtYyBGNBZx/ngn/e3G/vAnUOUcHbmbRBLLgkHt/XCIeMftXJAYWMT9u7EpmPIzpqOjrQjL/RSLC7oX7Rt5Dg+LY285EXqzuHvTkxOexZlbSIGOyVj14qf67pi5/n8Opj7gc+Ru/NOd+rpSv7EZmGksWkhF4o5kC3Jss2c3vXKofm2rfrEYU4jxo4O4t+RmbjcOLSMbFxWVVNrmS/i1jvx3bEruphHYiWKS8rBbjVp3Zoa75fX2+ucxxtz1ZE7iBmkjBX+lxbmPLrie8cfJz7YtyyLWjVVa1rYo14+XfT50ydt5EH83InxnUO/fd9xs6tzsD/ERGpg165iLscYao1YjZJdStmP+6Tfmc9Ax7nOnDVsXbBlXUvbtsLXZBiq4EdmaI/jhi935B9qVdBdtGDbxoGx3WbckyOxo7P+ew5qiU3ag35AwZF3Z16QQrKqGmBi9lnX14v+838SOqzWCrA6hx+3V+kO7BymZX2rDs4hh9w15+LKYeiNsTvvL6Ak/PeQTAyKeK7kwOVSsk2shHyAcRTrkDjk7eAPmfaAZ4yO1yHoiBpTjrB99K6CJkyD2OVf3Q905l/eG2McpRn/COPsLNuCPxs6GohoiqQCVzOW67Lpjg87edCnfolKmKN+wMK1tFV2o1WYXrKLdhTgNfoVw2I5TFVNrVYtCzwlMWVChT59tkgrhJ+4VgWNRGimLliFmxPYMtAN82CNkkcRkr+YePmMXOZ+aaWNel03ZIBbFq0ckm1b6m3K2+9DnlGLHCl61lXYgA8Gh721DC3gZKG362AfCOz3Iuc6gGcY1dCnKUtw0SqrsN+S2iJkWMV+frtat9dBPAfy7lpXa9maSD0lpqmT96IM1qTd1GpR2tk7bjnpjqFzfHB/Xoau6XKxCt1KYfg5PwMbO51t29QyV7wfZI3FWLaPyZMc6cmlMfRQgV5h5wlj7hMRXOT2gQ/kIgfhIv4Fw/TXJcyWEbpsK20jayDnQM5dBb61ipA3ONgjj13QSMVQcuAgENfrPnEd2+N7x64gBrk05rrtyIyYJqvUiNOGzvyXU8yPW9gYLz1lK1QosCi2bGvQlIxyABmo1c6+cxx31ha5C8UBcmc/ix059B04OAEFhFQMoUfvBVEdHhvdWTMRwyhoBXBR2RJHxjjYzj47Js1Qm/FpKuxEtcrxq+CGBX1TAEIGAjrKBw4EgsedyV/VZPg6+0ByqT8JkIJZ2AoT7YibNDROGsmFcCmqCfXQYH6v7G//w7/5k74yH/u48W530xh36juymFeEdvaaTn4kFjvPgLLlyEF39qzeuxLHaLatin8S/JnDLjvU+qa2+AOeOwO5Ml8D3UgBL0rkRNdAT+qdyd6xRxkH5nhZYs7yLJasM5r6awqCHmxR+DN4kLxV73TYge1vA39x413/X8z6L8hgW7Z/U6P92+O/yTwH/0u/Pf171v9S9rJIfpJjCXnge0uSn8E967SfwLqaCy5jnU4g4gNPmtTxMutstlFiOc1fgf2On7KQGdkf4VdME/HOl65tcckopQVq0KdFn45opfqbgK2GBfvXiRhsvr/JOX5z9JvBPyvrG+pH5yfyP8blY1s/oX9I+1X1M/LHvo64RO9JddaZ44QlvQCTNOXaWALMzg9uoc1wZAeeJLZnM3kUmJ2Pt+QW/fAHaHINFXwBOvOaOQTOPh8NzzFQ5/i8v98Qy5ogNRCa9vvI2bKxi+vsnff4frbOO6xn43mHJ3pt1m9w1LZlPyHI6PwV5znAPTp+BgzPK7OSRuhSfw/Bx6cTTl22pVyplQI+F5M5c5N2xgOZh8iYVMGn8YCwJ8SpH6hZRddsfHeb+Ddiyz5h8LYUPYlXACxj59xFRMbGZE7vjNnZfzdoICMvJAcvDGPSehIbA1Ez21NOWiCiJ83fA5NvynynfmrOC53tmYP6UDIeO8Jrn7Zk2LbyEmNb9gmxxT7bEvmCroE/VAINyvqtYjP+AFp6wlNPeCPrlMkLWjpQjcBsh+KEiJkthGRocAtMHLe8+OWFcJ8fGgYY4Y/xX7OE37RgY8/IXEkTxy14UeZYcu1kn3SgFULbU55EHKBJ/EIWXwJiPHIm0I5tAdsMlaolbyxYxTvqBD0KJKzzrJhIlLL3BNeq4PWD6lmdfdejDiFDTAt3vdFHd/x5OpH2CQPdnZdqgBfY0Ilyijllhif40GMYo/pO7gB9AiPE2KrHjwFRJh91Lj/sfJeZee6TxyYujNuJS58ywxPdqQv/G3Kz9j/KPLA78x1rsQLRI+QqaEOfzlNG2oGq6Go0LdQpt9T0aAve0tKaGjIif2e9Th0QVTHejM16K52JnPnGj8rYZvwowPakCW7nV0qgM+F2KeNk3vyB8sTHNxzXzCeYuNIFhhx5QGyXIncoxbaCM2NKOdFpTYjvAduyLXGJElzH7tSFP+va1PDZLtl+gGTkuoKj7eClaqW2LFqAYiwqT5s1bbf4A1/GlGJuEIXGToc+V8afQFewAZl/ZhJ68QNKQlctsq2UQfxSV2ta2qJW/PiHNvN0MJaYiX5qh/DBZ+WP1ODTA3cOmy7+0THwdiEjbSxBHPcsqgeuwg9EVnge6IccU1vcxJ06l2fbtsKbmN/5qHLnY/KMSVkprZWWfEBKXGnb2AVPR/c+PxDwxYJ+AS6LSr8qGJMf4Bg9h1r8BXewTgbzbXvaYJ+yi74oOTS58qs7H7djw7Yxv/DG1nwIufNxP/sppIgmHtyL2AfkYK2qNu1f1lXVmuoxntq0Iyvzgjl6FttzDRysjxN3joY2fE/IGgkMYgHLOY8wdOb8xqFZR3C1xsetlbGSbYlLFNuywZX5cHLng3c+8qCH6+CDyP5hfRv6gSzcU+djx86HhUBwsYXh8wrhhNxO1DlupT6hqdAtIPwTpLnfxl7UR80b2IbU4jahaIrR+Jj5O2IL8zjtJQ6a4woJN01dif26JQZNPgXMsei29caSw4N8mAtNDp8GI2N+TMneCx3Ey8LHNGIxhM3EaJA/1Rq9U2XsSie+Rv7OHB7QGVnBT4A5vkbP5CcPgo8vd+Yt9Y5P0wbk465sM4fkHx/ibaQBepTIsU9cdAZuj38Fd6D/aZMsZBQxYX9AaOgiIrY2fGjtgWcs3tRDZuQHZYgxfe69kUkYVLYK+wMZFzxPmvgWukDwVSetNCnV8CXt2DFlMW47qmRTI+hgjYefJnZ7gh4l8k7ejEo5RInf9+wjxDFkC/tGoJAXaA8/U3dyOTSBqSOxpmNb84/pzIsG+25sDN39tvPR9WCNivVQ0misoaHmjQ/1HNDBEzo7Pgxo+DjHmgxOslzMAXZs66aFfBIlsrOX7By8IFCxFUpGhJ5TV7yMzfPQDR/7w95JxC0+JXg9uhB4kENjdPQZkdhBLBfi0Rr6sQEWJQ8HtGkHbGhp2BZXWg9IZXV0njzCxiIXEA3uo4yNtbayZ9dDR+bQtLfLwsH1RfFNMrnY8L/JNvHr4rxKB+8L5vCmagcvTV3It42uIUvwrGr4UU0CTf51VcNPBqcr80ZH0pcvX4HXyZt4BJ62LszByhyEPGCfPPap60mXeq7FEMmySyIfGs/aTqzv5FqeL51Yo5IxKfjwIAp/a+7B67aRN+y10A9p2hTZkkVPVSZ/Fuo249HRx6wp8q/XKzKll8umy8uFGLTJFT2deW4EI/FO/2BPTLu1QlYp7wRVTVLB0xQzdz54hxYV07ZtXaFtUy6E84qNdnHA07FrVcPfhTV7wgLfBqyMnbXDxW2fe85QYp33j4UDn9ZK8fXUOdCzhBqfutqch1UFzUQSNNvz4Ci5lPGhAS2jxN216MzjDZoLhy0nBFfw2cwfpJgyZdtWq3qzU5QB2E2kFvHtuvFR/c5h907s7vxGen29Kc/3DkHjXbDK+HPmWGulnZgndjZ2botyAHu5XPChzXgn/xnCZ02+yEUUfUv4Esj4kWftftOemDExB2s0ccs44VZ02zUPo/MvYxvI9Gdu4MQBX95FjjxjqtDd1FpTZH/iQHggc0SxrGI8/5r7lYPtlflellXJLXGIkTlaONxd3uYXOayx6+2qr69flb/QkZhc2ft2fBclsYkdOEVP6F1ULtkm1gt97JCnjvwli2o15y061nWBZmPuVnDtBHCt4IHf8EVWIHFmmSn6xrjoT3869H/9xy9KGBfmZfS7+j50w9Z1bfqHf3jRv/pX+QsEpWpj5igiTzuY38jpCMyzIutqRJAQRzwH+cUrKAfNXQcyqwr3xgOkhHIMCKE3kGvW4IKPnoYPg4MxTJt8nTnYmafWGn4uYXmDzM2B0IQUEaowPUZPeQYXG/p8R7tiXHhEfCzpORexaOomPxbmzc6o1JhPP2TGF9tKnX/Z/vKp8d51SPifdbYshVR6HUAgJqOTdUwfonnFxjsxvHEQfWXN7LQb+tZ1ZZx4e5lzmnlozcgf2onj6eNQ530Kd6eeY+Z6V95Vd5Td8z6NOdFByMglqVpkNq3oEAfYvbMuWafRfbB2EqMzHtKSv6CwLarClMdll2wzD1IRh2Xm+AJt5gGwdHlpE86D1zFpY4MottWqqbU25SBp8i7EtRhb1mXiRSlkUc0r9ksNf6UDP/dpq6At8n4Bmtb8P4SRW4VsmAtYW2kFt4BrtGNH9qOs0wMZTJVSqpqyry/QMlVBnWChQ7MMDoTTWFahr2j6bcy2GjLWbSUuGRN+j2lrXouSjw3ZtsmBu2L/ujbkbMyLlbGqUrUGlFLOebBAq5rUyCextxwI25mzrLlOLmXObCOj1PDZMLQqVTXsC960JQzipolblqbk2MwDURIYKtu5K2sseiIfxNvVoZvxgYzmFNkn4k38xGUs9t3Jww5Bwy/bMx4RVk2qVthb057gAk9fOoqTw8n1yHJBD8hCPjmVhh4IcJHX8L3hV0Fs2pGX94jkTkDwFDaINRMJ//7fXXW/RcYiMSaKjTDaIzTsXYO25rxbg1hP+a2F8gFSWIp4L8ui2BrbA/pQMpe2oQUKSPtRy+JCPsyRU60ptZFpM6jT57yXJD4BUOrEdWe/iC92qaQQB/RePnQdhcD74NmyYRUG4KCofwbYNx181u90miVOfoSJ/B03o99uUMbYHwFDH66pI7PxwA3agUf3n70yMQx8VJR+4Ec4E978zY1suL+G8ZHlv9D2xzk5TSzMDqSHe2okavpNoQ321zBInMBzJO0A6f1EnfVDBCJlgjeyENGXwUF98qQnhUaPYlvO3NgPDJJhiF1msYTvCYy800COCmVzC6DibYyhSTp9ZIkVYDYHH9aEuTkU68LwhKqQk7VEn7Hq4KAV8NQ9UPYOiH+su9gupAjWVAHPdZGW9Bw3Io2fmoXOrN9vBmXGJ0x+ENgdCtuaf6jT/xFMPvifY+mnnXX3rJ/t9ANPGtvp/hDC8xFC9Oyn/YQn7lkH/zP5Nvq4QvMeUzSp6UcAABAASURBVOL/TYzPfmgCtmU7zTew02d2Z7xOdFBPSF5ImahkR6ArIeIRr+6uMQE+kKGiNS8PfdBVM094J4NHEtNCKgkSOnSjjNapi8bjevbHg9D2lGmfdexCLdQd/JhAZ14jcehpoiwKJ8DhEzLyM0i+Zsw2Mp3mG9iJ6Zj90E1IDzzECmQU9RrBYeCzHxOCEqVkzb81SnvKGEM2uAkgH1dyIc3UgbR/BIOAIkIDnz8CRrzh0g5kPLXU0HnCGPErEOlWxh2DWcuhD4gyBrfHhamP1lmdfjzbZ/28Zyxtiz8fGAeCM8/1wNml+RJAn4s95VQYuoHyzgtS6gEfXYVvAm9Cbb5AtDf+jOdltyc2iUsQ1MKn2CI9/GX8xJVSbFMVo40XN5rQd/gCqFVqq4jrSVdlubDb1MBAT0AUOzoGsqSi/WhMGwf9auihtivUAKGHP434mtrcJu+jTjs4um9XcAHbqmoTIjOixogN4cDmtPF3+jEkvpPhj4HofQfLSokf8Tdx3CE++BHW5zPlpMVtoVI6yWe87ryc5SX64AeLHsWGALBrYjLnNjh6uadZlRaIeQ09aex3/Gxyc2iBLmyHfrhkfrjhXlJX7EyK7QGGaZ/2pm1brUH/LlZCTuLUEZA6QlylFCM7NQv2Tc4gdjOGHTuBc9zKGg2I8UDnV9AggLbFpRlDfsiMB88ZywFpABs7AG/shk0De6TwAthTZQUGND0EkiJXFCi4czGWdrnk0JseUEWfGop52cEHVzPWQUZvZMfOyLehQcaJR3CIAs7thIMflAdzPemhrfBkHEClWjUlz0/8kAsf4zG+jW5yZogw4asevgzaB3QDRGayY98+6Qbx4beV8uHxTiM/+g/y8gxFBFtpD+TGj4GOA/sQhEwMklVegEZflKzb/JDnB2nxQwb5oR+oxkSuNCQbXp51PT9A+eiZ+AzkFntD9vGWcT3KZMEHWIRJkOmGrXc+riWOkwo9c7ggkPkjdEmm39ZFgfwN+NStMT8EyIauAPoGWrUZ27auKj7YmB+BLmSgH1IVEgOWkrrEpc8Yxr+dHJzzBWFrTTZUgGVVFUALWTRPHWnovdgMpkugxuiPWMIDzjb385rN3AA7cxNaDGS46Adowj+mfU+7ghPjlhV7bIum8mPTNh+EOmtp105Ms0/gai7NwnhVw268Jw8yYBf9poWPD/kAIPpSkxMlaExOOH3wtiiWbewKDOonHOi8a8AjeC1yBneSD7d81CQXBzHJhwpCHNWTtkO/kwMHeyPChfDTh97Flooo8hF5NBRYsCc+SD6vVvJjnpy2wZdVtFuVCghpgU+7uZSPP2afyb8aGaxPsxaCX4nNtpDz1A2dC7T51yVMgITtraS1tYjTwL7s5Z38E7JXPk6rmRgc2H8ovha6C1mWdbvd5n8uccd51MmMCfzS1vOjT/r8MKky/QYsWpaSLRkc6tRZMAdB6cgQBZNUVfODYItdPumlUrmxtrq+8tFvfhzE39RdVvJiR1baEEJOPqgEakL+v4ADnUZmLU2ypz/x6eDjfSbPGQdv9Gd81q2QZaUc2Mi2oJJV0K1tUUHbqhSf+1F8bDnYr6SR30RjUSMWNrokXecBnGU3mX6u0XOXbBML8oOc2smbnZjcU7P/3PlwGt2xMRCb9aGkf/Dbi+UxZdzQkzgGn4+AOajYM/jgsY39NW2P/dVKiXXoBxPZselsk+wodEm4iI2aDUio02Y8Y8xpxqtZDnqCVbNHbeYCneFblk2uRWI0uo5DUJl4maBRj8G+deAHA5KqmmwkWbI9QZSnfZBD2+HHFvDZ5+KraWeObMNT9ESNipBNyE06aYLv6n2fulsT8bAafqEaPmvaoYLGyvyIdvaWdd2U9kGi7az5xDtzF7sYwK4+18mOo7aFMCGMdxbksE53CG95zuBult0A15n3gbw8a/QoRc6ulw2biB08Yl46DCbwn/KvDbG1Ef/CdiE9cTiQdZBPmf98EN5n+0qO7oJdLJ/pbyIR+o6NicfGoWOLIOwNfpoQotkofIIdGzIHYkGY8C68j+V/xSNZjCJ3EMNVK/N9x7/8Pxlf8y/qOMg8iBPsMUEjSQFPlVnzF9bRJrvJNiC1irSuQ3e1Tcr+Ufg54I7/t+Omua4xohEjIWdZL8o6t0rNC3IsMbcG2I7AdrXWtBFP0YsfJ3RVwcNYYpe9yTbz98qB8BdqdA38giZ+dxbvftzJh12J045fO+v1YO5wTIPngCi2xVTpyn65M7c52Io+26dt0GTNHhAFD1LrtmpZF+JIYjDOVCrjNCViNpi8Tsdq6syr6TdJrUqtLSpi0bH1wKYq6cKz8AJuaSUr0TN2d2DX9fqqMboaOZR9rGAwcSyAUHDQccGeRTuxzqHely9f+MB/g37Rtl20Z6+6dSECC6SXl1WfP39W5CQnFvRG9gX8dllkD0CUgSWHGnoG++WOHx2ncqiTGB7E6ojjUNpWa9hOXcx/NSnfG7dtIW9IDGKy4+sv+U+Bf3llrpgT5mEQAyjhtZZlmbWrZn1wiDrGgQ3YTv3/sPcv7HLjSpYevFaAZO6t6un//9P8fbafcc+47fFlHndPn5J2ZpKA3wVmbm2pVDp1+jY9tikGAQTiHgGQSUpVYt0UsltqmfbysikfMEaMEgc6Bk5mnRzo2vH7wMYdu2/XGwTSgOb+eDa4c1/JPbKTm3yE31hXYwi7pYXAruui1OCKXekHMi+O2LUj+8tnPqR+vhHjINuMaegHMlGGQlEjO/N3dWKViC7IzX/uGbHKf4a5GnWBvjv3kTc+Ul/5CHfnHtHAJRe3rEnWxtBOLA7EssYxJL7bnjo78TmgOfhwWsRm29aJb1W0VkvtrCstPrEfXV4/SW667nd9vn7W5y9fdEVn4rETu+QiMhb4bMvUQGSkXjKfZ6oUSQWPvoUa2i5N62XV9vKiBf3L2rQtKz6+0F7kUeqsvzv+fcHP+NXxgwgpx7Fb//F/Ml3zwXdoZTN4uVgvn5ra1lRr6fWvVn36q4tWcm/qwCUpLNTGTj5ILR+3B3uo5n3+2Jlmft3EmrBIL3O7DmoCg0Q5iDKUyFchqCQ1m2HXQKbZP+Nby7/kx4b4ZFuDmguszVqIAaxwavKknlJzd/brt7eD5yH0sUN25IVC+GzW2E5936hLREWpjCzh805O8i8CbcFhFUYFGvOXy6alLfMvjSxLySVdiMVf//UnbfioeQzleeR2PfC5k9u7fqVGv3w+9EaAPn+5YufAoiFSosTArc04xBbMQ4pFuSq+jCgBE3zCdkXGzl54hyA+7sSOLvWDTAiOrDt8z95wkIDUcngT+4hq6IrNlbgJG5jIv3rs44o/nb2pkeNF69bZOxZt5L3wc8xoiDW/qOBFbUKJZaIdSOoiNHp9ucyYPGN8vV7nfrNT18UetVCraU18BzIHnI1aKuKbPFYtNIVQNrtTOnvwoX/404GcG2v5UPaOO8+5b1921rXUWtOUZ8mRBbsxsIFcGbdmLWmZF7FLXBPrgzgpB4kY7LGDfsFb5qLSg1x3inTvRu9db9yn396I9YGJHoKVOF2ghb7QEx/XVVUL0qCJUHqR68yvTa+vL9gsVRO8NduFekoclmaFFk7i2gFRB33W1MFzbN+bRm/gxsTdqePjse+Ez4Vc/BZgiXw15f+5i1htS9MLhfrCB/qNeCwgB8VR2NWwe5pcUmqya/CHtYYQ3BfhFKQaxOEgl0xGhTppyjzhkOANhDe4gQ0DxBhNg0ClTncu4Rkd44iNbRXAKUtal0btUX/UXWqos6/CSqVIkdnhia70J8QQ+MJfTcINJY5TZiQSEMNToQHi6/Vq/Yf/8a4b+2HHH0PXWpMbv2FNa6uRD5exrbSSMwsJ4ImOKt2MgaCyJ2zkvDM+MHDHtx3jOnKfoNb0PGw0Ahkn/r134nhAbcga8mvW2nEcWpZFRmHohh4HiRjD8Eg7axxpglmlnxzvzD+hydTAgd+DzH+E7+k+zv20jzED+CnNXzzpv5jjL2UwBRH4Gd+P53/m7M/mfqbpv/7czCHmpw38S1v01IHKb1SZ1Ae+QTLIoqFh8/meQxOX+Y8Q2r8Uvl8DGT9lZAuNfMzL+nyiUf61+33vY/08+/EtENonLv0nRGfgOf6XbOPPP5f8f6qs8Af0bXT1syM5+dn8780VCXjC79F8j7ct29+jvxlnuiBJm4knnA/nz9HP2q+1bVs/qo8fcWctJXaB53z6H+GJf7a28CdAR+fxTd0F/R3YVmyypfdWesjR+/GUY0P4wMbGdGPTbLk3pQ086dP/CKENX+CJt0+ZwX0EKXjLtqQniOMZ06+4p1xBFxn6wWE/b8FUGU84A/gt2Tk3VT4mQ/cx35GT+UBIpj4uIwBiIHfQz0Yym8dDUPp2bIbod86nZ5m2Lb/bHGlAhGQSYFoBuvPMg0oeSvIwv/NwkrEdGQHJkhgCpfQrA50yp73Ijn7zQBOCOR3CAHQuK7gAw/czvLbnOP3Z+cnFNnKwwaIVR7Q+mtgw4bQrcX/WUvzp1NjOj9mDp7jgiyfKwi645z2jz4c15L3rKB7EOnOaukArR1gWHmYb/MHtyHxC5tFOgxyuPzsx9es0g9gSsK1na+OozsP2w46aiMQrkBLp+IaI9/nYB/mkyyVzoTvpsW0inKkJxqnEw/b0dyIhe8awExuqG9fGjEnwgdDZpz3pHzwc7/kRkcEH6NiXYeKefoeuR2bw6JnmQIB6PX2PrU88U7ItYycdPXUHH5h4OV1sPJuP17LFOfkiN7U+WGs2eAG0X+mHQl91+hV/njAeBkVfuRQ2G/4CaGXUQ8M5xdkgOCNrkICdtXXwQ962bOugdmYcsCWyOz9id3AHD//9gRuJ0SltXkMXmj00iWGUEcOQ0UBDDrmiQOuyauUHzMIPnYqN4Dv0kRndB/pACWvSCBMVe+7k8MDW9NPuc9xPGqjjC2Jkv3NSN+e87Qfd2WRoW0Y/DLRn3DoGx6bUan4MVeXHJDJwwg5NSfaEk67IS4amBZDnQGiE6Rg0/cLuvETIi7+4B5pJKT/m1nXhh1ghFrnwwM5VQrVcmiBrHn5O+hHPieXCmOv7ibnv/YM49WdOEORCKG1sSN4IkhLPgxyHzsx18pz43nhReJ8vJQ/IiDDxCf6kzxu3U00hc11XXkytqtYmcmc9pQNXmgmFnTa2PwwMX2ulgt9GMzBtgvq9pQBi10EMozsywp75wDnXpw87Puz4i/lCFFI4Ib7xAufgZQCj99M+9QVBD3quwYGgUbU2cdEB6v20LSbmfOMHc3vQCXRsa1VyWQt5XalxP/Bp6aoV8+lIsh8d4ppeqzZx1ZpaK2VcVURA07/kIvUkjtDXk59xXobf82GDNZjazTpLzJgSQnUeBINO2OIXohU5g4AlRpG/E8OR4oBOzN55eR7cLFhprsXQMsULpYtSTx37+4Pn1AAhZ5UViLwdOXdeePZHLdrnnB7Hs/5CGwg6tOEKNayGAAAQAElEQVTZk1Pkn/tbLGaWplVT/Jwxwobobq2UDxLhHbwsj30uKTJ2YmNsgvv9DA+iifGQbYkz+gN2qRObTu1kHIjcQPqBxOw9zjrjk3EgfInfpHn4PfOHDpsL9LZlbAo8/bPNjFSF4fRsc9U5drqDS4BBTuZDW7QLtWNb9gkQTr6Vety2lZxtrNOLVtZr6DMf//My+k7u42/8SnsQr/hqiKosA3SJyVDZ6X6AMWN48o4Z7+RGMnsHV5dio/2VL7TRzSyn53z0iCO1fONDSWjCF2hVSn6z7iImOY19VQ2fNny7TL8WfA1ukLsbHyHuvMi+sjZCO41RDmOZdL294U8H3RVEeNdtlfAm9IO8hdKu6XNyGr0H+1E8Lmxa2Qdm3Ok34t/yLEbfju+DtbvzAvCuyLOntNk/X1jfBUpZsxdemCYvgYzf62FaI7ngBcRhI5t2EMCe2qctcLaRPYBjvtiLrbHxclmV+w0S0HfWFR3Biu+pJYThM2LS0dRlz3jTiDCQ00MLsd2ws+HjlCXr4MWpeG06+NSwU0N3PjRXLeRiURVU1pTTeOkpLXkvjrySeFlLWuYHnOiwLfu0P/GNLvscx4d12+Z84nZwIzUi8oI79mR+Z58IhDeQdddxKDGyjT0ruejE5Zi+VLWJi56qwo9D78eQkoOVdRJ9v/76q879oybJlEtvxoX9gdskcu/zhfIlH1ixNbxGLmRzLnlqrbQgs1EnHebse9fblQ8PVxVzwZEQNWJV8HKqtaGND2SXl8EHD/zYJBc+HNcZD3FUtdmP/zeMGSTWtjzjXyoENV40t9YmXXTgohjoeWTuJR/10N3hj6zzI/NO3IgNsazIAyLPk9GIMPKBVmqshfBGf2f9dXg6fs4c8NGrQVOEMLEVx40CSHwTgzvPGz15tRU7LpeLsrZsY+5QNXTBKx8zVzsfJL58+Yxt9zke8BbCyxDx0vqadX+96oaO1EPHDlTqsjU9ZUcmhUh+9kl35UPdnXsVKrVQ41V8cKemD55ndtr5IY/7SrlpXV/VHrGKfzv1F19aYixskJWPj9XSSht5X9dF2Ss68R3Ep0EbmwdxumFr9r07+esPWzNXLbKk0NpWaJ7zcbWR1wVo2BuaIgbiaNWUOJt8sbTjpgR/5GWPS2yja/oLjW3lyDX30MTswI5yIadN/a0VIkJB9cyPpvHnAeT+0ysfgfEzeb/z3HWbOSA/3EuSt84eMaqpX27693/DB+lfN11eio+nb3zQvbEvYGZEl9T4cFRV+uVTPmI1eca0SVo1+jLh1z/t+vzrQe6kqHh768Jc9pihX3/9gryuxBam9zZ9Ia21prLlMrnZtFEXuMCHyRfWsVXg7VKO4ANmgHkznKRQBzk8jj715N6QOUjQJWK2UCMFrLI9x7YVkRb2cg9J/N+oOYaq0gQ7IxFvY0fNWk0eP31atV2ELmnnN9tA946MA8cT6zc+tgcS845xlNS0w/JsD2j7o447eQ3sPJPdsu6QdeAHS4W9SMjvD9g1QgvfAUR2ILUe/tNSTR/XZZ22RW98aM34fFIM1uPC/OvrJ/31X/+iT780rfjSFingkibY4tTCR7mXVykxwTTNgEta+UC/baZmrJdXM88zGlvTjWeFdSU+20K8UhsDW4bWyG9F3AqeBdkNfwpAJDGyLXEmb4HO2o5vhJQa8oSB8jtr+8tb9pLkWvNoTTNHGSSOie2CwSv6IjZrZ6BjjDFtyTh4SOCTbnwUPIh5+KN7Jz831v6VfeDGupl/iQm9yZthSn1GpyscJ6Bq7icGaVs0siXItbB+Gjko6vik1jkHbiHobWnY0SYOE1k/h+7sfbfrodsX63Zt+J+YLVrI3bpskoxsyyVFrC0wolZ2oCu+tqZ5zDnmM4gPnUTu7KHRkbazX4e5CmEQU2bwk5cwYBCoGbfQHcTpznNF6j50hIqsPGhDD9iOuBMJ/yD2N/ag8DGUMXjqgnYSWtMH2cFMvoN1db8P4nAoOR/YnElYZf5EaVCRF3xYbWZCAIIlIswU6RPlor/9T/+gP9Hh269sE8dFsQGOOQYFl8hDaV0b9b1MKCbsgboDkCzJLplY2ZZt5RlIzLoyLknOUGesdvKx0z8UfeIYD6Mjo1rpoLay/+zPltpr1bDlBNvo6LqxKdiee+S6rbqwCRXyfnNGfpQMMjQIfsAx7gMEF/gN81+I+F7uj8bC6O/t+QvVfCAnuArE9bQfpv4FuonRz+BfQOW/aZGpLc2aYpOhvv6csbZlmw2FRQSz/RwH9+e4v53v8AdoFNVpz7rKtn3SZhyaJ5zY379+X68fc/3kwuTpw/e0349lcVr2A7Le/KhTa8ZAHw7I3kfRmxt52gm4FP/eCb7rOLKB79C/O3zSP9vfJfwwEdoMbYxP5wcwaZgmu7/xL+TJR9pAaG2IMwCmn7OW4MbZ0L7DAw/ZN+fX+cTTxFq/C+KY9JH1nXym/uz5wVTVx4Gi1+/8U8d38oN7EtgW53OI4XQNPM5JC/9jCK0nUAK0T+yP2/Amjt/PBp818CN86DMf+H7+4zjzMeuEWCPswbYCcMj+cSsOpqgHOpzhJwVznH7klqxWXEOor0fmAtxPvyIfvdRPujZ64T+vUuNBKvgfAaT6GYTHNk2A5ptzwGtAE/QXHlPs5Dn3uuRj8NQSmGs9wZAmRXDP4cFTb4cuEzb66QxAloqYtdYYNR4KxT7Y6dNCPxAQCAK295p1GFUSSE7ykPUWm6wctpkKZHSCaWJjIDLTBuzMMMnZeRicecWEd3uxL/S2sdUyY1vI13tK48sI7wMwW8/DhjgD2siZtB8JMvcdTDpo0h48kXaMGvzQCUxSZNk+bRiR+NUWO3hPsvwwCICipojXxEI7ecb0Jyjb9M/53IcCITkl6zwY2Ean5zi2naB3XpscMBve2PwEUJMv9D2TQXwEi/mAZT3tQOEjwpSCAoQB4zUPwoJehpAdPB0fPGDH7tBER2eQ2IWY6lB028gHgpvgk1/gMj9xXFKTYm4C449nZIe2o6jxYye0Zv8QMjinwMznIfoJmCL9jjw9jtYKG0X9D9lW/hRy6Uq5AAf1FZ86AtOPXrvEFGBFhuGpKhVtQh1bxGGDa6FFMgzBB2TJtqqin0iFSZq46AnNkHjoPxTd514LArqM87AfmvDnx58dHQWByF44hV1NS34xgw0tzTwjP3DyrmoLwF7QAMvas2/gc3SGIW2nEMwA9zSIQ34gx4bgUQhOEw74hI2Qyg5HepJhrFazFUe51MQ8puI9LFkXYGyhCsgEwBh1cEitmhZ+5M7B49Kph+jsEE21XKavsHZ+kDKclGkjd6deTxMhYGaADMCuSQNu5wfU4AU4RaHYmfnBiwSBG9NZrrDbVuFX+A7sADVlhP9pD+hwRNQ3MMIUkOCJvMF8nwBKRu6UzWDKQtDcJzE0vAO7G7FoVVBw+gE0UTi4lK1iPj5ERmfxxjZxtIIPnoENqae0oKctsJKZkl3T/4N13gFI5zyqZ9tBhO8JJ//pT/qB0J68WPQxhnrWfagCiwyualPVosYaty1OYkJk6eSFUGuN+Zq46M3YtlrVtClrv6PULsXXHZ9tS8TPQHj0OOJ3fjDP2BDXs17Q9Zi34aOf+NEgP1dETdqByAFuoKfTnrS25aKGERP5UMiwdXTHluAO1lc+oNrMcDKNrD7XeWurloVYZI6JPnV1pRWSCLlaFb2TMf4cFHRAHLByFfZ0JfdzwKWwyfbEhWfKe4wRpqePkw7agb2BWQuhM7UAXhBPfmLc0Rs5GY+TEL3YNTQP24oNydFTfsiSn2c7+7CU43OTVMRhAAcvbe7qOBy1nY9SeYkd/1ozdF0DGyOnXIzPM/YkFgcvpqI7c7ZlAwiaY1oDzzjbydeYNOE5JUnpx/YAI5kda/A8oFEqtzlfrZQ4MMnLlUOJhR5H+gf1N2IkuKripdACr2U/QKZ+dnX2qj52Hew9OzyB+D7GaZd1HoY+vcwd7/Hvkz+6AoPcPH07VVsYllPG7hEf5Gn3QX2Z/sG+uCybViDziePJK2w64DX+NjXqExbZcBHDqobuzrzUmAugfuLskm3qeVWO+Ba5IwKmDYVdVugl2okTdo3JP8ZQIHYUuoy8+HflBVZ4sh+s2yZB0IOwZGgWiqSqiHMp9IM6iZzCFgEuY1NTcmd70oRup2YO4oBaRd6ITOWAhvzMXok8d2w8JPQ1/I8d0SeO7Cd5eX+SQwCRTcuZvSl/ASIxwDFhNhyauqLf0AYxybmEbmDMtp17QvKd+25egB7sx8Fvl02tlRZiX9WmzyKOsUsc4d/xK7JsapVY3HkpnBia+Uk36AA7+1JsNHuvMgmuqpj0rNGd2sQcxudZKshKwtZnjMOW9dDR07g/VWvKMbDJbmrYSVZnzCt5WEviw9P1+gZulzS05ONXLSogPNv2IkMb/Xc+DKRNjldesI7kCDvHAxDwftqWfUJ07sQhcQ4YqjNvlqtUppXJxVCnBnZensYH2wrdQMH18WEHlOLj2+cvygcaRKnhZ+jST503Ypg9QipSbQmmMr4yZgBu8CL2Dpz/wtW28uH7gq+aNNLGB5ALH01jb3IT+ztrh/JW8rKTj9zTo+96vWswZ4k5R50GsTFjGxt6YTP+UTegE2YiLWJ+1nJ0iP3NbrINV8F/BhXXNchn9j0xMPIC8XeSkr8qI//Ox6Yr6+NQ6Ht4dPqV+HR03/c+YxbbB7LCFxnJ+UItbJdGDvbJX8Qwe1K1pmpWXqBz4bRaK3UW2Y1avpMvG/3oi85BrQ2eNTrxuPExLC+8y6XEN3Uz4lYXMaDjsx3w7NQHIlWVPaU0mG7Y4CpZDXrzEeVOzA50YyPzoaGZtB398elgHQ3ktWVT7F/XC/xWEaPGmliw/Tjuii35MK5pO/nD5phTjBtJHth/5F5AnmObmBwoy/9bd7D3x6qN2KzVtC0XbNv15cttxt8uSfjAl4oxM21BKku0WVtF7V2h/xX4wr32KmFzYpxaO/pdplDiUzV8hzP9+IcJurz+onVbJWw98PuuL7rpVf+/f/9Z//m/HOBf9falY9MJOx9hxIFb6BqiFHianioVeXZ0xGbyeCTOHbvu0F5lH+rY0mKHEfI8E4xHP3YX7JetaS1rXUrNIgLS2sRHjoX8N2Ie2JA7ZHgj4sCYHZ3BVOOjJ/f3zqwNRWKCvEbOBvkh7GrY8csvr+hYFL2JSUeWiDmiVK2p4InsnXrfyd991uGVffRQ40Pe6+sqSFgzQoZmTSXXnXynLlxNg7iWmxp9Pf6rJ1DPs/M89MaeuUPfYlvyjELbU3fsOshh9vk3PkDe+YLFNHrEUYCRW+i2IoNSU/I4kLOumy6XVa154hCJLZpHlcjFYOwJQQ4ukR0ZM5liLrHCtoO1EP5qEmZim0Q4pt+TFuaNnF1YcogWW4mOu5W9JvImUE4DmelnrWOeXl5K21oqF/KIfs4peIiqx34BVnmRoZEivauawS/65va/2wAAEABJREFU9GmjHhb0SKTm3Z7455I8NOdi+zucKPxmkrMgXhARu27XIVKi1MIgbxNGV2fyIA6wShGk88i/rM0wcXuCzBzQkNlaU1EgoelTHuZ05tHLVYgmN+k9AL70Qi8up8wQD63bquytoHXaF0ESKtDRQj4h/IEDm0OXuu30Oakb1iCbY/bwG7U0fUK87TmXMUMV8W0Ito0uCRZiQGxiUITPPJTEugpET8ITHaENiYt5N8mc1eUMcxnggCc903NOHBEfCM+UqzAVujt2DNClQqbVaAUfOGR3YpuyoUyh0zwqcafXEbhTCHtJb7v0H/72rs9vFxFM9dCsixZiu2N41tAgKR1Hstb3/a4doXeeIyJ4iD/4PFhfHfrIdhyYeGxRqTUSP1CMtQsxTI+uYg8BwxdNGMhJ7dlWuZT+GDAyRpxyBCfGfRA/2jlmInTJVXJrN4m97mDTKuZ+eIbhhxP/lZD/PPbMyOPBs6X7b/b8mY0/m/sXdIiC+ueRTtH+kwT90/zvLP6DO/rBAuhZQE9bEBvLWGd6wnPqX6O1MSBnDeWlR27mzniCZfuDGUP6MGSbYVHrh8cfWjuI+0N0P9TwAfnPJech0v7q5D/WvsTmCcK+CQ/5f6QJyx+hC03K6SPYlu1MfQO2f4OPf4FvCH8woHy5yQzduel8T29bYlf/cf0OVeZ/IDPxCXraTof71QzT0/fgDf4fc3600fZv/J4yUfSRbuK+u8SGSQPtxylEfhx+03dZ1WqCHscp5xxMUT77H6+RGfiI+1nfNn4VoAnisDM+H4gYzvOj7ongEjrJeh7x8YR3zLPzm7bQq294pexpk1+PIzQ4OiicfT/mg9ugdh6z781ZAxA+MO89TIuIoMO/8+TUwx9nQMYGSPK8o50f5fv9UP7W3cqD0rquCmzbNlvbsk+I/NgxeFgZyMoYcaJI54/EziBwMLfHbmCqBR9lTjvh5ETsu+zMVTU1ID+sYmNIQxldsT9tIPHa8SkPb50YaVa+VCU1frQtQGRL1u8dtqEv2SdNmoCeRxTTjx22oRN5GEDXnpcZwD79exBCG9to5mmb1vAF6L6fAneCchCrZ2yiK6gnDHyLjrw8CVnw1b7Ko4csriUZKGse4esEPrzHw8bELBCCspUH1/zgWDcejvkRnnvX4Mfg0wdIZlgP7rvBtdZ4nm78GAsUtcGYlySRJQ6XZdrnGf4CFzj7UmulBk/q6yMsy6KqIgxjQp9+d37w7bz82HVPfQIHtRrfosPIti3blF9azKUuxVHMLfi0oItpMDmdC/RSJVbQFBCkXQqd7Qwn2J62xPcg7HOcfmy1MhY/nDo1cUArxbZBLYYnbfy48cMiD/IigVUSYiYUOvU4qkmZa83E91x3iU/iYhv/as4vzMenbVuI/6qFuNmW8aO1RnwbRsxTH48jtTDrdefH6MF+09XByZJthX/6ZKuqTWiNnCBTwk9JNnSmBTfod/zJPUccnbgfrMfrjR9T1FtbGvRnPnfwd3653/kYkP6MBTzPM6tnxg17UmsHz3g7MvqsO3aTEECcmNKcJ3YQZkI6qI1T58GPuE7d2Ea3tRKbbbvwEmGbMW2tJm9Hz+zEfvqR2/mht0878yLrhLyMDK6HDph0/KKNn9Mf8pqXQEYY0zqwOfTPWu3DskoNO5Kzak2FDdv6sAd8kbfCXgFVNefFkf60f12n7Rt7cSA1YRcUevi9k8czQLiiwWWwE8fW0U/8JJ6XoUGeBsYe8QNILLLu8+yaNymD9R8clIpdha60tqcEl+VGfWFC/ncYxT67roviV+4ft9tV0Zu63PjBvQKtNdlWWjrcb7purOVb/rb7dWcv5QUmvkMipKtVqWNj7AzocaSfnNypozu1fCf++QiSOoBRNtzYJ1Gv+L6Tj9Bn/d2oy7Q7Ph8H+qDt5Dy+5h4SOVXYiW5xBH+jZrPPR6+NbEDAQm0vMy8LL7ZWrfSrNbiIy7xKNe0Yaq2YXxSeapaJ25MKF2YOI7OqyPNKrV6gX+ETcPIWdWLm1UqUFPfpu26JQV7u4GNypcfxzGs+Xt1jPzUtyqDgba0hoin+hC4sxs4zV5uWdZnzsmRbmRvEMbKmvsQbfeGNjB3ZiU9iFci/ourUF9uGtkupLfgPFLpjY2Q8ecUR2eGLLNuq+CjJ2NSqzTisy6oFgZmLfeKIjPDRVfBPiB9rYmXLyFiy/6/LKYccrciavOwr4U9+55olEbHtjn/Zc2z4gZ0avbOnHPNfTuHLRvzWhlqz54s6Hrw033Wntu7kI7UVudlr45MsZZwPVDfWxZWPUk+IvvR34kl6FB8W6upy2XR5AWhTV3bNfHdqNXmM/dET/hv23tCdcfTt5CM+oBYbpQ17swYj+zkf+ui9YW/gmha7Mr8Qo+iJPfHhnrlHbE6euxbWe/6TqpfLBf93hf+cuxGLK+OrYlcMKHJYXkRRqa2L3IqdScQEDZyX7GnrpkZ+Q38kL6x72zL5K6CxZgILuVzxZyX+DTmDfS6xoDxn/K+8OJ/w9qbIqSpdpvxV6Ue+bbXWFNurnesgtsb+wNvbdX7wetZEaiFxEXzimLkkX4nxQV3YVj4u5AX8khfcBREeJm+fPr1OP6/IvL7d2eOon/iCXeZlJqyIHaomPXmnLpI8PDT4kHJnn4p9Ozoh5jQKmNOg/joyd6Xm419ROwv+vqAXIj7IvM08ZD3e2AeS687e3hbp5bWAptdfmi6vjZhIkdGqpo5BDuJ7a4wlcGPCtq4zdoP18Pb2WTdq+mA/HdK0o1VDVlM+lL1cXrRdNm3byn5zzLgmfpBOXbO+qN+dmo2+ck3exK7j39vtTTs1v14WffrlFTkbOhrs0dZnG747a7Rjr8lnsIEBf6tSAeuyKnvnQb0kb/lXtdnvFwKx4I9L7A8lEe9qlmRiO9TZaPMh5sr96cub9OVt6POXobcb+semVi+K7rLV0G0bOSs2LkiIHMk2IN3wM7UZ/3filX4g9jfq+uDjT/7zwIE3aiV42xGg+BA7ExfbyLMWfFrXRaNji3J0bLnzXLeTH2zY8Ic6zMynTy8KtCoNfOJdN7Xxhf6A9gK8aEGW7RnjjRrqPH/9+uvn+YE4MUuORUyL+KzbotfXTa9T7iv9F/xfoEU/ayJ7wy+//MK6CLzo9eWcj087dZyaiczbrMmrhJ2tlRbisC6L5kH9Y64W9Am9cpdLyvyAYPKz3tPfyGGrhbg0fLkofGRPO2vnfr9qp746dRQZgUHtEsXp/zMfXdJ2ubAWXrVeNtXDnssltWNmhXwrsVnXZe4v4jB2ChjYd2DnG+sh/1LxjTV/o27evlzJyw7lebbU3LKyn+9KHWLElJv4DtamkNPJaexdtw2mAf91rvM7+3Bi+IKdWV9FbIK7ZY8mFm98YIzML58/KzZulxV+qbWmKhO/kmgPmj4uOtquv/v8Rf/dv//P2m+LtnbhI/Cd2rgq/xnj69vBfj7I640UGFmBNEOD/Uvwb69Su3Q1ctfI3UbsXl4WvVyA14sW8NEtjthu05nnmH4v3Etc1CW4Y4hKkChR0QUj7iW73vDtH379VX//pxv7gViXQGI0xoMOh/gwYq1aqc3E59Mv5PJlFY8igmzaMXVNA7rMu9rkMnG/8QxFWMT2MGsldj4lp29sDnBrYl56e+vkpBPXhX0u9d+U9bCx363rZeJtE/MmY5o4bOtC3mxTQ4suLyvtil0L9CZfbbbL0rQui7ZLTagGM17Gh9TFmMExtNBj9Lo1bfhMCJUj9saPMRIjkT/pTh1mvWT/i4wshRmXLvzpGoklTPE5//UE27O+WaqitJBxpwaOGZ/okKnnR51er13XfG0j/tEdiM0LeV1XE6e77reDfemIFzPnozdZAMFZUh9NQuWE/KfPi0HhUGsr8WkPEK1VrSadOJKPL59Tm1huIR9fHn7nWX5dmxr0nZglHoidvC6pWlctAGuo0F9laBdivxLPTQvrtLUGXQGWZEVGdO4EJn9BIvvojOMQcTwm6HFkXd7vXZ25oCbvEbquO/ernblA8IVh0R9ITc7YbdILa2ulrTZm/Hbeexg7cJT7k8gRucWWzv0kOhDDrNNVfF+opdxrEosTO6fmJWtu6oWpmAzEljk5pdSMR2yaOOMIAClD4o3jg9WaD+OJvIixqAEm50n41KiBIr5DQ/MZGhGUHKNJMi/RmboMsoxObF5mTVjVRC5KC89VC7mM7s7LhvAE9DwygYDTFqmX9Lf/x6/6uz/tOrwp+10jl41awARlDdzyzEwOOgb1bmUNHMQy6ySAOKQPLcvC77tNWZM795Hw3bhvdQxoyCxktuZpa6F32o49ZQbSlMtQtolnU8O/gvArnPgFH7OOz7zVpNeHI/tU9B/YkLY+zL130TEZ7ah8R/9lHRMiE5UZAfrPNrjM/QXSYobtadNfwPZb0hSX/Fv8v0VMbM1C+CF89cGsuJ/BP8W1bMJP0Iw/hUjBBvfn5Z45H1ngE8Lb1Xk4SdE/YfxheSnVwFffYwPsCmBeTJz9r+MB7oQsapYnRhxU4gEe7ogaoMLAcFYruNjGEFlsOcx9tNE2vF8hdP8cEB1iI/T72oivHwA7v+rBUn8d/V4vm9GE+MAdJP0f0Ub3O/yE7ke8H3HvMv6Mvo886dvW/EOb8W/AImdnLn4z9xPEuz3TJ7LPBi09Y/oTxg9TqYXISfsRggt8IJ3d4J4wEVzm+sQ327KtAhrAs2MeX2TixcJ4r7ceb4PT1+O9LIIyF8DCJ+hiV8ojMPvpUEsKhDF7Ln2oJfqDNSj2F8IiqdDLDLFhVSgPz2G3zZyYG5g2ZismCp32ORcC27J/DJn/GAvbQf0GnjTftt+RYawD2PCUEvpQEYJpX8a2T3vKqoa1jJUDPil+Sh0nQxu++KSfHGH/PXiyjbm/sSafCNop23q3K+MTzlim/5QLuWyIhX3YOZgM5IHr4Idw77MiQvYVoG9Vc2yfvB07wmNb9gkhoIcdkX0C4k63HzQDvtDUHJ8yBzYcvEwQdRM1Zam4tNamrNg0ZcODMrmoI0IQPlyAJtfwKNMTxGHg49nREwhfvNzzqyIEEAZn2gODM/cUknUTkvClDd0TbEN2gk4vsUUTJ47QxfZ3QD9oaLA/91qVOmuhU2uPKR7I8YUzdN9D5BlkzdjUjFH4TjhzbRN3aA6e+mNzeDIPap5P0XYkadpq5A3yMiC0v+KrCls1j947tvaT/kET+U9ggvPkDQNuiWUvvaO6zmOwD5F3dAm/6U2S2PCEqZe5Pm1CrwaVESDKyIvsYPs7frCX9ElzwMOSkxdoEX6gpyOr4It+hu8+RXHhy2A+cUnfPgkTi9BnGPjYrzIPxl/BNuu88+PmALAj8qbzmodt2QEMAkOXsRQ5RpZtbCIu1HtwTxsTB8IOx1Cnk5wecQ5M6Gzj5FDsP8j30+byqefgR9bODwTIFVmZt+EJgDS6WzvrKLEOfQBVKje1alBRA9Ad9FSog5aFvakAABAASURBVD2uHezr3fhLvJMP1UmXlggo/3+/tIMF9FAXCdiq6bvFH+TaRlcRt2P6OJAnjsKu1hpUUicg8T9+DvrF3LKsWvihU9U0kBG9w2EU40BRD9KBcSN62gLJMvUcXYq8jvThJsG/bataQxaFsLMv5Mdf15gyQEnoDUA6f1g1WYSDq6Ru1chI2rOHwtCpAdihsWxAVo64dxBgTmpmiCnQjzl0xL9ObHPvVNCBCBLWQswZMzRjgiORhQCVS0UOWmHHkGwrfzo0AT0Om/nZ95SaPXzfuw5+qI+JYRJfbOa7lI9JqYnKGPuiPP1lXVWtKePwdRyyDbNlbAhpcCAUu9IGBhM2fHKG6sTpoKY7/EF0Yh977rw4TDuYD94+7Q5/bB5jx9qhPMOiDjM6srpim1TgK2y0JnJS40esbbkYd3ixAzJBoGFPOEjOCfFI8D3aAV+IQ4c9YRVHTM5L+Tz2LBWf4AkSiJ3BFzyQogYd6cA8pQ5NXCSL45k/28IZMU19HBrIUnhSE2CjL3HJj/pMgWIaiRlAhyhOZHCNjNgxqM9gBvnsxPrAhyqrsSYaOQxb4m+fNibfGIF9A5DCW8wlj6GNTeFrdcZYzHEqw6FwAiBsC9UatG4Fmaetp3xoEIbl4My66drZqw7q8KBmqxYty6a81ArUFF4aEYgOUaPT/mpK7IJKa3uOh7CEMw0lNV9gRe/pZ1PD7zb9XyQc3HlJIYhDI47oi95BrPro7CPZAYcSz9BETiAvXjKGhXydNZh+zMUUBc5xnfXJRLWSyxOKcWp458V/py6lU0b6dz4ERPaNN5rRu7O3wIVMK/joj222idWiVjXtC65TL4Oa6MT4AHbilrwf5L/ztmkQP8nSBE3bQp+QRe6ARxw2tkKWcfBVDayIFJQ5+9CND0UDu1Gv1iCG4ti7BvV28jfs2/SUgVka8GV+ICk0VeQBvg7+fh8yeiV0g5OMfejEpsigUVpD0xr2gOBUEdPg+7Ck8HRqipe52EdJqYhTI+eoVI7wznvIu4wB/Y6uroiwTWs8k+4U0U78d+6piamY46QuOvQH9uAsQuOXbaYtOX4M7CruGZtaYatKUwYGNWyJvwd1P2VqqBOUQduwqaoUefuszdN/pErIEAYOaDMXOOshNJ66w79tK7TBjffa7AR/EKxA42UnalSYlfob1MzCPpn/RLIsagw+/OaqvHhurRSIX8XHlD7uytwo/J/3+cF8U+YP9BzYp7KKP4hW/FQOZO+8zDQ5L4DSlKmbqsos95x90nZ0c2I7WhJ31kf0x8ZCbohHZ+7hT3xKLOJL8ULWRtHAfzIYnst2wd6h/AvGty833bEhNh3IEPEslxr+r3wEWFeeFVCeuNpWbDtVdjWCthHbAj80VK2hQbz43bRdLooNYs5N6nx4sDohGWrEO2t9EJtOThOfjQ9mha07umxDs/Dydp0yl9jCM05rRUzuuvJRqRPI1qyXl00mB6lfq3TPi2HW9iCYHX+OucbNx6fSEd9q07K8YlZTVVFnQwc12LHlub9UGZoFaMxJg7iWFwn5O2sSUmxgPe03ZEivvO0vnNzRneeE/cDHtlDr6+QN/50PVaNHViMuh+Z/FpuvEAObDugzF39WPv6+8vHt5fWFiHY+WF0n/OlPb/BclY8meSZoPPddLhsfpjbsXOcH223dZo3kQ/ROnRh7E+MxojcX/OLDjB6H8XNL3Kuwk32d9xQGBsYMmBLL6EpsAndeng9iijQ15NgNSQWYfK+6kIvk4wbd9XrTnfWcnKWG1tRJQT8aukTOitge5Os++6+vfLzlQ0EmUa/EMzW0rRe1VrLRSs6jfxCZwuZ1a/SkTs28UcNXPuDe+GB2YHtbE/uO/GPKitxj3lsO5DXkefISFewYKuK5Xn6RqI/4/vZ2007OLIV1XpZaqF9N/iXyRdyos8ToYE0urVTGVpWOvatRzwsQpsTvIM8BRE558WmhTrbthVrZsKdP2FkT+UtHiNLLy0VFnlb0rayp5lUHX0V25HttumvV//5//L1G7frlrzbt95o+X693ZX3vPEfcZ80OUWqqZtQbnw4trO9llUil1ov1sjXFXJaaNmSv6CzoOZU9grDCe56dwQ3ZWa83Pop9+bLzUXwXt2ilRL7wcTH/D+OO0sE9tvfBmjmYH9QFQCxiW2Kd9SQNTmOfVCVxi2GdQMc3Qr6N48sB3428QScruf/06ZdJd5v+wa5vD9v4OVgTUj50fuaD49vjL2gsOJ71ZnSxBFg/i5Krg73gwKADA3BRNvos4noQg11fPvepcyEoLy9m7bNPbYsuwLYWbdPlsgIbMaQG2fM6tXG7v+l6/aKFmOdD7UpsX/nI3Rp2o4Jbs/ruKRv1fLjtSkyv1OAdmPsKOY99mc9fbLkT94M4HvDtzN35WFvUyiDW+UsAd/gS3zu/Ib58uWrgm8eiwZ6YGsveO/1Df+/4hSy6Mvew1Gyjnq8k9H7r5OIIihopRceC4YlBYtaRm5gtayNeAc810oiRia8sGRA5juxqUsfGPEvcadOPH7ggSmXS2la5KWzTB9Z3BusqLdw/VmK9EssFiLzYtLambVm0rgs0RdtoreZBbJPDTg5NLkWb2mJMDAcbzsF+mTglLjd8TjxBEyuJKXgOeDrt0L4f2N/ViVehvC3owffYoA+HbdnsGWpKLWX+So6Suxs5yRqv1matvLB3upXif6BL8MJfJQEGZM1jNpHNiPBpAgyJI+kXU0q7sJgbsGDfxtpOvEqHQGlD17YsWrHfQ+qs5UFdIFKkSQsxbg1NTCY3N3xmWxKpFm5PYNtVak0yLIP66EDq5NCCEWGfMEKBbwmCEM843YC55DvRgJ6Q6H/+D/+n3j4P1bKJlwkyNVBVstEB7RhW/iQ/0V/gpZJoTWtb4kzOYreLgaTI0Bjk8GBt3clpBzuUehzcVwq61hp0rI8IYNZ2rkDJTl/qPXygcoJzSeHDcUWGLGVNdYwb0NpmbOXIGjmIIywZ/kvA+InQn819y0acEqtvkT8bITo8PyP5f9JcfP0Z/Nvx9SzWogg/wo/sG3HoRxN/EY5C+A09OPTblqvmYrBPImbODtf0eZZSgOG/zhmlD02nTYlX4IH8TZO5wDlhe/pzjr69MvMt4gejwbaZ8wdTP0Zh74/y9Ifl/A7/98pc/oqC5+vgj/dsz9jY/uNMv0NZyAj8zvQMYcwMPGl+GKdHjT/j9SOaJ3/abyxnYOcijdnSD1GA7kfdqZCPY8tQBWhmPy1yzmZewzM7ISsuQGTQm+h5CSIwB3/m8qB7+hg56QeenM84vI+Jz8f54B9i0v0K0GVgW7bTPQHiJ3/QE+aMH3Seo9+7RGwg82mfkHEecj6Opa+yJl7n4YnHEAVO3Bnpj2MptunDkXFgotIJzMFvL3Z9RUZsDPiKee/Zfu9/7ORhZLJhY1ifMQuNZZpzlo4iIpB+IDNp64EMv21lbJsHlAHgcQiBSIuQtHauUvTbBn0CHY0y1mjuv6lFWBW89dvjo715IPoIJ3W4B+xwoycPE4OJThIDdOcZO1oV9kA3MR8uOBaeD5j3bvgQzmlAgJUDltnPvO3ZD952mnewPedsv+PSsTMOZKR3GvvE2Z44cSQG8SVtANT7aZsc9PmjqWOU8XFZF8mc9KuJWA/md35Q7JO2iL8pqzw86sNh8Kc/JdsTwh250fuE8DUeYBsP+64IiP486GryRH7ykAf4Oy+qArE/gDGcX6PtU4BsKwcupAk7tsbuA9uPOc5E5gPp62SRbWG6CltatfmQXM6PAOw6dvh35QdU9Ie3SpNHHDu/BHYelDsP0Kd/mg/sO79A8kMt7Z1fzHt+MUJvP5UKGZqH0TVjwZxtbO3A0BnL0FugsZFWAAM7bWwkwjEKSaFf1w37F3zvDxjIkoyDAXqciV8Hl/bk3/HTlgo65XAu8NJ0fl32rAdahu/nnIXO2BTkgGYlpwv1sy6L4tNjKtNRpIMfG51fPANZgejM5LONzKEOqsu8LDX1N3/EdU1stSbbj1iIvvBvTNDjaNAs2LFuGy9fAGJSFT7JEj4mbl95CnkGb2Z7io54DqCT0zt5TP6SSwov56TkMk9Yp+7QB4SVve+68yHoenubc4ih7UiHxUDCjnx6skEAiZVlUEOJ90BTyFylal/BDo3UmrTwYqFVqSZItiX4OjE+qMnYHtt34t0/6MuPu/hme/JUq9lGZ/BPsI3sk2ZbV/pNmcvLh+RQHFnLkKF1aKeGEqfIYQqZuYr2lEFPIj7nD1B0lpApuayaPrRJG35KCZmSGsBLnvylhOHMiBo6Y2l70kx/qCco55m4dXIQ2wqa1oo6aMRrQY80mSCqsqbvehzEaOYQHtvTllalAmxqBrLEMRC6QEGX1raW1iRal7VQ/xv1V61UDTvjkMQ0fYn9hJcP0LbWlLUSSL9Bb0ODfZzEG1p4z30G/0GWSyv5iL5ZH9DbhrafwEsCPQ5Iwe3Un6Zu21ICgK90Jv5ggR3UfXK7Uzv5V7jZtyYJvsAo0xa21YyF8U/TBsmyM14YNzGtHOENhD7jQOKUNpB+J2cdfenLoqbhb4WMgGdrWzlCUwgPtCptK/tcpR6lnb31zsuxtKGL3PCc4LPhGv+IID4TRMb2OTd5WKTHexzOeUhOG/C9ocsx8jH15DlRg5o87xPhCWQ+ti7zpflGbaT2SrZnP/URaNTJkz6iOzUemHayVmbrUHQuoZCSh/BeeMme9mCPwqkp2zZxLHKxatvWSQtqjmNLcp84pAT0OCL1YL/I2pWs2D15q+hbOXKNnPAZmmVZqYFFsT/y7vM+mDqLnYYvvABMqVcwyhHetKmN1hq2NuzcJmRPSdwis1ojr4du3P879T+iWJLtKXtFf7WmYhw5VU3GXgg0LPpW9OZ+c2UvHtSaHkeVIXtCTXl2EULzjNN1uw10d+7jMIC3oaWbNSF52rquF7ValGPgzE780l/Ip6smDaTURWf9JSaSbT0Pu9SojYJ2QisV/fi6k895H4L8pGuyCznW4KUD2zkv6HfgPu3M3EI8LpdVzl6ZukFl6vnKPejOC/3WEKbCp2TbyKLPuum23JqW9UJbkqWsH9M52BMO9vSMBZttVYMmgM/i6JkgnqmXdVvUZh4shbZis+a/rrvzMvlgfQ3sYlJhywUySK3WVrWCHrkHDu6xDdrou2zEujUJsYEdm/Jh9U7NJb96HOkP9j7EaLss2rAnzwGZTkzzYYhSYmjt6Ljx8rwjc9lWIiY+2hzMlY67dKDfUQZcLq+6XF7wvcm2Ul/5l5dvb2+6kSvhv214xXxpoQayPxU+4Y6iVxwre5ZN/OgX+cgHebqcBFcnDD5qug1sL728EhM+GnzhI/Lb/JeeV8XnwI7eQla1pkFQ8xEt/wo0L+ov2Jt/ubltG6YV81JiiiKtW9MFX6QGrutAznbZlJf667oqR2cvnM8NzHUC1nHiADfiuGrK64xD07nPrtgY/qPfsO9Mrt0dAAAQAElEQVSmDi7zgcizDY5k4mJnv584YvaF+MUP2xJg/LHpy1OHGUd31sJBPnbsEcdKfFsLTWcNvPEx77Pyr1FvfFRNLCRrzXrgg2T+1fwLrbFbxDjSE4uOjWMMDdqzlm66XFa98kF72xbW7YEvdziGioIq7D2gXdemleeuQSz6hKFOzTXW8uXlhbxt7B+Jw13m+XVZxox5Prh3ii318sZ6fKP2vmDvnQ/QZs2+XT/rDq61NvXFXtKKffHT+HlMuHGfG9wjYuPlZVHDnsKe+Hh53A9cJVvqvYtGn/LBmpjZNZ87xIeVIn7KmJzc+X2yrosufNgZY6hhQ3iD7x3/kJP8hyZzice6rnKEp16xH5XnmIhlfuH5+86HsBt1e7BOL+umTy+f9Lb/lf7mb38V3751+WSZj8HROYgNarBvEIcDkPYdHwY2Y+ed9RpfEcP6EnwSqEkT2/Ks16qIf+PZILY1ifzgjsomr1b03Nk79r7rjRx85mvt29sgrm/MHdhPMPDlIJ9X7hmBO/E+qL3EQewSg9h1arhDM7qEOGw4aA9kdBVqWyvuI8IH4w8A3SUframtOznOWh7EVbJgUo6OzOxHgev1NmVmDgqaoR5lIQQQr9gT23qCpqHCbtsajHfuRcF3ZN6pryv3sxsfRlP3kBC/0kL+SbPOsbRQR6GNnkHQlnXVSs1wKjF3SYGYHTmdOOx8iLuxr8fm6MIMZV+d8w87bnzcjz/BSaWqBZ/NXnvX086DIEavbYl9KX7Nj9+dIfkPz7qt2i6rWpVi30Hy79TXIA/xfV0XLRi784G5H6WDe81O/eCKWJrMGX/MGq8Jp+8DewqwGvGwJPOnyhOX3ynx70qdxDSb+FrKX9rYx64dH6WS4NnI73ZZlLW89zv+3VRN6C0trM+FPbJKgnTaPxIsBoWu6C7min7wA7kd+zXrd5DrTqyA+5ixs63vD8KBz0xD0sMPJDaDusn4xhrfqeXgbGNDaIeYnrJJAbUKrgPoxbScyDyg6VrXVS+XRqvpl2MrumKHsb1xX9mSo23Rhf5KPYXHxSRJSD5iB9LDgtwuTJr98IdsobAbMcO8WZ+J50rsMhcgvUquxTrc55qUYkLoM6/Z8cxLcoO7QvXU0Slc27M/mWAsmJbFSp70OCZJ/H+MhS5IuQo20zba0v/yv/4X/fqFPvWZj/aiHoyOSZugotg2sj1rK7qqqNG1adu2CcuyqJx6Tix2nfU8Jm4h3pmXrIFcRCl7XGfvwmxs6OroHMzpcZDN2Rvo7uQ/g/QD6Tt+YaCFTNqYefCMB3mmZVuxE+EKT4eA7OmHhymAjxBDPsJz7ofMfwHyo8wf97vGw9k/JzaOxrHQDwIX+DGPyTauk9wfz//zYZ9x+r32n6ppEJufwR+XT0y+I7ZPnE2b4DJvexYS3X+W0/4qL7nr6En7PUCGXtKWwgae47/ECBtdMMx1YmQBNpfgHnptK7kC9YfO8aizZxveJzwFIFrTn+9onzxpw/OR3saOCScWlxW6CREIOjJp5mlD/3HNWqpmGVwI0gbS/x5s6ATQfj/3o3H0vsPDp9DZyPgDct558WP6g4zw/wgynw1rSo78+GNyF+SDIX7Zlv0BoKtWE/cg+2GDCfo9eDLYnt16tLanXNsT/3uXzgb79PV7monHB4s/ZRVg0/8AehyJwccQQaLA5IEvZDa89O20Yp6Wvj4cqaHcOBzcvKRzgn0ipl0JCOjIp1FmAv2BT/8Jmf8ZxPaROODAgD/6D/astJlLG37bMvanHwjtO8Ab3DsgZyDjTJzyHKePx8nHfSN0E6iXOA9RlWSfIA6mhXn0vj0nHp6DB7WO/sAT17mp9uh/sNgIVG66XcE/55837AfZbOySgQye8s62gxqaoujlLAaB7/vPcdrA6S/acCQ5Gtgb/BMQo2lhOiBtyzY9Ya/w34rNBz8oOjIGAPakedBN4g8X8yBvxZenHHyffBKMnNbAsTzID2I1xAFplZV1WchtVUpb/ipHHLblAmzFHlk59TwilwkN8nAANg9ZTD7rKm1g0oH/c6dt2Vbsso3rWMtN4umOHkembEMrIK2VAxTjky32JJbRXfEPPyoAUQEnvTVx5QdfcodO/faInCc8Z8PbGrGrM25TJzFO7WEFD7Hkgr3lwIHw7vxSmnPkI7no1McACnsM3SnXNA32MW2yM9ajr3nYJl/1sJ2YIy++JseB/rAhbfRK5o+gL50Pu5JtPY/YHTrEzB8MkfWVV5MPhkluYyk2nzwTpdAGbE9E5PTHeg0iOltryLHa0h4gHtgH/SH5EA4DUoe5R/78cT1R89KJYZ9+DXXmRbwOfk1BrsgvchDC4PKjxSY+DQBvW7ZVZeV40jdsytg2c4Xv+1wrA9niSG5E/ZUb6vAbUzt1HjlVQiagEw+BDn6Qpi2XjK7EtCcOEzqyu1oxZ6toxRFfOn4d/LJ8ts/+wM8BjT48H2ccuis/yju2hHbnxU/ajKMzLIIw/eTpznwgsQo+tJmzz3gQWmIK10NPuam1ks08MPmYthnTMsH56CstysAP/EiN37BtJ3+g5hl7eY+hYq8qrk5M8T9xHvi4Z108/CdInF2tor/BX8RqoTX5ObAztSJwBsdJY5ODh+74W9X4YdvkmQPhMprQE58P7Nqpm/50ChGtSo1aaFWTrxW6BR882b/oIQubeMmYlxwnNMnOCVj14BFHfJq64hNQrik/7dIKHzq+ANjSmYcFGU2Dl3M7P7gP6kWyyk0LL1yqNbW2qgELyoM384EhTXk0sg0PWPyWzL1kMCcty0VV/AiuJmNnMT/Idf6Gd/THXtvKYcPH/eegtvSIUXwZoyPrABWNUEKXOgKhhn35z5otq3hxUcRQaqzzqpKjS5rPBmtsJ/fRF72TX9DC72r0SmIe9eiKvs6aOtvU0E7ebE99+XFvWwIKWPmRv63bObde1JBnZ168eNmnvIaevCzJ+m/YEttQOP/2d+8DV6JLvFjmxRJvTTo+x8bUAJJQVYC1k7N5j4anp+6OY8YaNHoGIKAj7xErib50kO+DWt/xI3LD2+Ms83apWlPsblWzFexJQfxLLCGbclCpgxrJusm6DqQ/IOaEJjaM2QZ/5cPGjnFPna0aOVqmvqLf0Gs3jDR+dGyni6A7MQjI0kpyE7vQRk7wEwe+XDKw0F+WTVWLpg5yEvqqmrY8+eaH70cM4qPLCo1l5QhdIP4kRjPWTDTkLduq5bJpYV3YPvlobcvIiY0b8+u2qtqpt9AfObEZz5Sx0GXym3ZFVujXrekd1qZ32wl4Jx5VDR0VlulPZBayUx/xI+N9P2vnYP3EbttoQiv8Sm0Huohxxw7mjDyRK2op/oojfg7ajCMzreCToKWN2ZE/6Bv+dY2vK/YSG3LQ2qrY25F5zDpJTgc1cyj2Gpsjq9WiyLrxlSAvxe68NO/4imqNTKTzANtaEn9eFC6tSYwtKfKi/3K50G8K/xix3nO8TnuaQlOtYCspe89h7ex1d16a3/n4vAMScy7F9tRtxBhbE4/W0InY41E3wceOtOIo7KnWsLHUmtFzwtIWBSSDb7N/yn/m6QDXsI+abU3xo2Fnz16MTfvjZXBq5+3tNmPYiEMt4vlu8IHlzn7RWTdC/qZ1uchOXOv8OHFlrrc538nXkn0RPeI42A+uxNy21gZvNeVfFMavRr9kNejv0MXmBp+JT+JSrancZJUW7Lkk/siJnZ2c39ln3rLuaaWh8G6XVQu+jV4ijGJ5654PC3w8SE7W9cIHnFflo2ZkBgcrL9nv6GnKke0quZl5ZtK2Cpmuwvc1qua/Tv3y+U3Zl+xC3ic1L+yzO3XFHpPY8lEjtXkjPjds6MS5Qbu2JiNXHJ01tGNofIqsjl+JIUJkD3Ghay2Tp7Szx13JUXy6Xg9iPoRZWrdSNXF0rdwjLpdNy6xjxltDTCeHV+y9Ik/a5r++XLRBtxHXbdvUqvTlyxu+feFDVuisKsMrjjZrlo6WBdrY45o8LbGhj7WTNnnM+gg08pY4X9CxtFUrvEvbNPrQ/bYjLlwnHFRbJy7Ltujy+qJf/upVv/zyMv9T0J9+eSXGF+x64yMt9lFTqa15j2WN2YnoAve5tlb8qmrYY3USOvPJY1VifOWj2I16iH0L9jXsglCJwbquWoB125Q+Bip0B3m6k7/wpu464+x9dz6KpU6qtclfVRGlsyV2snL0cVBju/LRkBRLxDX/q4H7fsOfz/r865vyr5yvbztrCkNZALF5Z13gGjaV1k1KTVAuii3Wpl9e/or4/JVW4mq3qXfBpzOioXcu6qzLLJO3Lwc12snxrjfqJ39BQcR93Zq2ddFlaVrXxh6xaIk89rGDmsu++flPX7Dxs3K88gH2l1/+HV3PuspWeqBjIW5eSvk9mBhUK1Vrs26/vH3RvI/AlZglF298uL+RyyJuK3b/8ssvM47BX1nbX75c9Sf0XsmXhaxa1MiPl1VjW7SPf6e//U+fdROzlyaWHbiu2EMIFT1v8F5Zg53ANSMD2oNgXFMHrMuddZoYl4SGgGmHuqRGXHBLqqbYGLrsKaN3ZEuDydZWbdiUjzcLdM1t7gVpTR/mSWekHseg36lTcqydeNyVdUBo9OXL0M5HRyi0XobWbWhZrXXZyJn15fPQlY/MlJyEdZ2PNp2POELaGGQ8xrFnpG6rlQKNVqNJLsBS+MjnldxnT3q7Dh3Usp05pr87I6OaVeSnqmngd2oycTV63dGbQAFTBGIgVatFonbi/0Zs+jjglULzhMi4E8yD54mddTBI2svrpu2yaKOO1vVV5VV2050vcG/kq6NvaRsxsVpZCzUz5fHROnETxyAWkKHfshqA71zFEZ4Vf1bq3DEUXEWAato3yGf829lTBkIGfIH8ZYuMIQcjdEthC0RMcSEEIr1ClG7UWuyACjpivO+sk5s6PoZnYY3YVieeB0y35GPmQvPY2M/XFds9dFCfkGkMXEIJbPAFv+tgAWcvQr3KsEI4yOcx43qohwmGOY/fIv+2sSmyG/Fbta4LbVNrKzqGOvsl5tNKVQtQwApPSeRU1NMgToP4HOiKD+l3cnxCR47Uqc/9uM3cDWwv9DZgbU3NzONL9GR/2dnnUIsDQg9QJwg6Qqbo6NTtThwHhCNI6k/50Q1RZOD61Btd4jiwrwMZIwYM56NzEPPExLyX6TBSgorI0KJGNoQAnk+m0NKZp8uyMJDrSByUw1ysgZ9PwCVwQ9mzB3YO7B1MBlDPWpb+x///P+jv/k66XlcdfVGxxiBDDhz42md8pZaYEbT8Bg2sa4GD3k2tlVAyY4R4TX7yHJxygIzOTNgGbWiRT/wH+Ry0O04nDoMNdODTQf3nncuUNbC8D3g69XZMyD3wSs3u7Fe5F91vHTsWtTptib7kq5OryI0ZzKT5lwD/ROjP5n7C9mFq4HzgA2p24+Ts/OHLz2z52dwfVvAvSPjPJfrp57P9y+T+KObZ5AIDUR/B9ix2+2yZTBLjAgAAEABJREFU/vZMYX+L+SeNYlsgQmIHyjmjW7Q6D6eZs+m8Q2Hj++DRecp6DP8Vm4d909bfqo2pgd/OSK7fYdKPjz9Kb/nHAv4Adsxd7A8Qfkcy1/wjFM+p5CTy0r7jPuwPtsU54Tn/R9uC8QnhsZ3mpxD6bwiwN7YF3vHgEoL38U863+eDJfINdebtr3YNbh5PguiMqvdxOpP2pM9cIOgnfJQ/SZ8Tf2Frnzre2aLoHdJh5tHQ+/YM/gnfzszR91NPTc/6yPyM7+xMlvMCYcwKnIg/d42AJ3C7TvcDyyDYkWUjWEblrEQeFjqj4E7i0D3hxHy9DgLO+Y6wc1v+yvubepqUmQ/MgUTX8IXWxUAfD8bYZ1u23yfq2Ud5bMB4HHxOW8WDw0kTv5jq+uGRkESU7SnfNrzW88h94Nh3Hjp3fkzlYaVPVZk3rp5Qk/fUl5mvYHvORc7OU2F+oJz2RvNg7kE7sJHunKO1nesJ6dLDVXIDIf3vz5AXdMbvzIUq9E8FmV/4kbAsTQXhE2yYwgA8ddOFzRMmXSsVYDtTfwhsT/7viTt7286TbB6wo++EPmltfjTBYJ+8NrmLI+ByphtI37bEqcdhM3jCA/exqSqF3rY4lYfcRixaa3McO8Rhmyu54CF+drgU8Qr6hMf8XDtnH2pqAssgsCyZdTTnNQ/QCnqAi//iGDM5dB5nhnBF1MRMHphsqzD9BPo8tBt7lAM9wUOS0bQhcjO2LdsTn2u6mYue9G3PH2qt2qQ5+OUUCI1t1UOHbeRoQmLISOXSbKvmQ/zO+jjywI9/ehw2FA8ZROaBlWDRQh22VvPBf2mLDF0xYaTGvqyVTvxnPOC0i3w1hSb2HdiaHxhzv2Q+uPywyXjyoND2pDeyxRF85NOdawgSWsIdhSA7th/4MOU+cfzY2Pnhm7+hnB8fBBjKcNJwRm/kb1vTthkbJfvU0pHByVj4mx/Ei6oaY+Yt4oZF6OSqga8HkB9B048wSop8mnlW4oPsTIU2MCeEMDp5MRrwY/xsmZq60oY3rV065dXUMWIHk/F/2xZtl3Xa3Bp06FyWReuyPnhM/q3oasX8BzD9PmUdik96HEUObE/+M/dt9gv5Ap9cn3xD8T++DYKdOpPF3nvozgfygY1ERbMRPVIRXGdPOZGW0XWwv6ypsZJsqaqmvfFjWRe1auA98TZta2dfVo7Uc/Zp26pAgedsreQqVA1iyn0AQ4pxXi4teSlFvTz9iF24gJE6Af7Ed9aRuwRMeUYmc9WKmJfWbaFdFB86NRGTlmVR2erom3Il2TDxw1ocwWVoW1XgdapMHFs1cKXGXrflJRB5tE8ayKaczE2fWccrfsSfvMRPP7V/5YVqXk6Ha2G9Bh+IluiefnKJvXOM4GcbVVXEDF+SWwkpIAvo5K2D1zwsu2bveYmMnphCM6DNOHyRVxX6E2Q4kBd8aAgTCMnQZHzw0iP+BaIvuLQzH8juD9kZ21Z8i59T52MusgNMy45CKeNqbcY29ZI49SmP/FKbsTE1bJ1/xGFsSrwT40YsC1mtzAvfZeptrfQEyGetJfaJXWDazhrLXORUEVscjt7MBdInHbLRC1QAulZtyuvwhy4yAvE76ytw46XolRfl1/kvwO6KrIad4T1pBzIOtVZaWGOBlTaQOl2IR2TvrMG0VVarUgHiwFSunEPYRwWB6AAmIrfPOjc8Q5lLzQs6K0fk2aXQ2qZ1iJTY79TuwK/E6obt17erko/MSU44eH7b+RhyR8+QbcUHcYR3vpyiP4CcsbfhS2qhoA3AxGmgQjLlDGyfg3nxvBIhaM5+a0aPFXlTBgosg2vEb1XqIHM4oufR8WPGkjVb1WT7OQWZdfC27z7/gtJdOy9sMzkpuOzEvTOf2l3gb8BA3j7jM6bej+I21nt8zH5uI2AK89SZYZWn7eKIzIG/uDDnq4q2dPBy78aHj85aiW1j7kuN+JRSW9frGzm6Kh+oBvveDn3olmXDf/Y61njydKX2bnzEO1iv4QvdjY8tN/Z+o98ij6yvg/t/chxbGrV54WPgwb37St3e2asGBhr6+PU1viBUuQCmrkXsjtkP3eWysf4uii+JPxPaidnOh4I7EJuspvIi4R9m8BHl4H5lcAGpVck2fmOAOAzQ5XzHtWqzP22nb+IbELQdobNuiUMnJuGL/Rf8Sz0kNjyOUMODeN7xIfaHCj0620L/ZbtwH9nmfJ4pEpcbcZlUqQViZbcMJ8TPGzFGJVJKVUF3pXbid+a3beWD6cqHvMb8Dt2u8x7WRECwZ1c+st3Qk1wM9CQPmUs7oJISG/Fy+pgfL56+pQZbW5llL5NkGxiypF//9Bm5qZ2FWtnYJ1f0l379FXzyzTpI3KJ3n/2hjsKAjYQAkuZaaG36tPKstnEvXJZVdmwa2HPFp1iryd+gRf08E/+X14uCq0Im2IIv4wAJ1U5Nxo6Mz3XhSb9tCzFbsX2RS+g75cfeL1++6E7ct8caXJYFnkU58pyAG9Cf+uhgX3zr2JqPILsO1jklA7kVnQoFH01y308uzzzopE8tA6FZ102tYoyILTZkPfJR6IYtd2IYWXZh26F8TMsHh6zD5CI1iDaJF/3RTSlp9AYUMKR8KMAO00ZFUR7VmGPKNjNdNMq/RkyNJ2epzzu/jVc+Qnz69Il4XRSeQkAgMcr+YFtGgxKYByQPuee8Zb+f+0zWRXRYyVl0uKzX1xfZ+Ax/ZK7bqtYwDjlXavbGPeMYXwSSTyuf9D//7d/r7Wq1ZUNd4n5M2/U4Ijc5MuOXCx9biO2NdRs7g2cLU/Iz2BOXVirgRmyv1519Y2cN7Hp7O3R967PtfCiRSqnTC/JeXpteXgrYZu1s20JcNvzY9MJHzZeXTcavgf1irREqrdT0dmmqarqzZ3U+pkT/Nnkbss2cmBunDW837dwvIEd26YLMT59e9enTC2GoudY24hQdKzW6UJ8L7XZJ7PAJ/ZKV+uj9rp2Pcwf3o51YhKfcJGUe4INqubQ07DNjD9GomrE78hb2tQPbDvVOFQH3e8fOQ3Ex+Vu3Ta2KeFhFe6dub3woCr3mARPZ68RDZCuxTAwvxGTbGnwLezwtdbaxBtZlZbwqB2lSNalhz+VyIR6rXi4b85saE5aRKBX91/zXDypcUvi4HajBuz3kVmtQa9odps4iGRiZ/aHjTCAmhrfngqiE0rRMs14HcJv8AwH3+9CM6WM+NbYjM7nZiEn8bOisCIEmZ+I/75+s6amDeG/bQk4vmZ6xjq4jhTpi6+CD4aGOnTaWgOMKrScudHMOzBo/578qtpa1zZgIjweBCKseh6tkGz+GOg4PZDZsvFwW4lvAqsbzSRk68C31xbNkayVhr23NI4x0bKtVTXlYrIV7f1UTritHyDCfezL66MT/7IOEMNPwSaCJ5elnkIXeqlLRRqdQmXrOHFv6pMf0DDOFjAHM4bxE504ujr4rfA1jrNiod7rBXohY5i2jp2wmxVgq00pyATbjE+gqR+Qf7PN31sKdXB4xCodaYTNMtpWtI5X/N//x3LM02LP4+DuYsE2cN+p4leFJXURmobgt1oRWEnbEqMH9Y2dPyHsPcYSuquZ06i7PE6SRmfNs8dfYQB2nxiMjMxE3qAcpsTC1NYj7fj6T48ftzj2M9iB2sTNwoHfeC3jIOUjczj7SUhPoOO0eqtamLxfqvqLoj4Bx9iOIAE7gYVQfwEicwMXOTQ2q/hXETU/TqT+iVbI9Qb9zjBm0M5yQTlrb79Qf54P8fjxtmTZh+G/ar3LC+4+Bp74/1/oR379Uh33amOT2ccbhj8kI3xM+cgT3dWyf49gXbNonZBy9zzb9QOxIik+geP0VOvICUuSaBT7eQRy2VYDeD/KiwInIVOAc5UpxKfCU09VZgINYBEIRiE1d0EQtiDEYAZ1xuAOg59mwLWDCOR5ynm0IPvZd1kfI/EeAfQ7tk24OPlyevCcqfgZYLzCeemJZlx3+QRugz9oycPKdV1jOWGZNjMg48X/0+q0tv89lW+IUx2kjcY1OANQ3Z+afiMh/9v/SNnIC4UMb6h8GnAicTYeGIDzpghkU4QmZC+YJnc5XyI0n+9igdjrA5G9O+6zXTIyBFUD6gf7oFzQZp81NOf2P8OSzLdtSWRPo2564Z92FDxQ4emdZkF8p8/ruwM2JiXzTGyACEmuPfkfQeAdwoQmYuDxhnD49VDHLmRBRS7ZlhjEgOtKt4JhrDGLTRwiOhSjbQCm5/wZccGnixZH9kWaeNjwFpAVjIDoDdIVATk+oBw1Le8bFA3ygW3NbiP07LNiJewod0zziaoI4Jp4WUXFvAsN5GjufEERocjNPPw9zT96MbSt/IgB1QcnwSw5Kz2Ow7zz7aW24nJ5k6McU+pSgHxyW7Yl/0qbWbIMvIK3nfPHCRTg845R5sLaV8bNmo8nsJQGpFLAt28Qr49hPbTCT02ZcXZ37fhf4kIFTBX+yJOyo1YkztFJog08bu6OX5zLwSLVOfZLMPmImn8Dvnjk3ePLszDE1eZJifXe0qkm78JBjI5T5NOFLEgaxjxyslrHXxMcqZU45ThZ6WAotHRV0aZMWTFAg448Q3ICgjIAAkxmD0sGPrOgPTD0gOZGDFThje9oMC9PBgWQwZdHa57xtRlIe+DoPdxg9+ewT71aaoMfY1nsOQHX8oZnxnbZ9XQHQsSdM+hIhnnrsUEtpCKc6Tk4+CGK/OLJvDvbLEdllaA22AKmDCx0Nfk3UvIwg6VWVzJ+CT7TiiK50OxkODGycOOaqpOgThRFc+MUxpj1nzBhK1jz6xPcZr/wAmEguhiAPyrEjton8R1Y97Jj4j+KiDLAt27MeQtOJR0eHLNmeEPxXEH6P+dAeuofbcvRY78fCA7qwYVDQSeuQ59xTTgY+UciLTKnzo7PzwmeMruecWI9zLIiHTlpkjhRBQA1RpdQj7FKV3ADaYfIOH9I0sOXOjzFBXpmLj8hL39ietmqBupD39TQY22qttMC3tQUR0AyYiVWzoADoq1vGJjOFGiF2zuW32YAetJLXg5dq/L6RusSWc/J0bGXjOEIsCXINBCBOgQhDvAL5TwvvY1d//zOgKRnb5Jq8tmXsbS2WRB40CM0PqHEKlN1kvHkfq1SJwcSXxNwM06CP8aRFgeSdSWhDb9oAfXTFv04s+jj1pbWtVg1dC+unxLTspsiXkE0vre0YqqKtgo6EHgTKtlyeVImjZNnhYy/AF1RpYGPVSh2YOhpTx3jM2RaCiREBpwspfWmnMOcPV3CCBnJiXnNO0TehTVyXifaYczsO5BX7bAc4TKnVqpnMQw1Z2d8Htdwf/+IAlMTF+BVoxCrj+JcXQcIGE5PWVmUufh74n3Yk6bIOdN2Q+dQbdLUm2yp51lGntsboxIOEga1q2LVklrbU6oTM7tTawY/rHR4bGfFX55H53vENnQiDX/A3+D3X/iAGwZdL69Y0Dw8hfnbDn486s52YQkZJBL/Dm+dQt2QAABAASURBVLjnxcEg6AEzK9bAcUCT/gM/XyqtrDn2k/Dt+zHjgIfkA8EWNhV6G3GnhbcCD8VjpCMd5Dr9nn0dv2zDjBTmC6NbW2UbOcULwW22eRltnzjI4q7kUn/Ed2G92RZRUmwbyJY7NB1ZA5A661TzMOOC1sRvgBfygmsTj3nUbfGikznis5N7GugnM7SaEP9tT6Tl2eYyYiAdTGMNoDv9AU+Xyo0RurG9rZsaNQMCeSEY3I1OiDLbgiFduZV2BOZfmRxgMj4waniorU2kCBn4z2KIXQcf+073kUuMpw4uB/vazvNCWmGDbbCS7QmaBzyy1i15IIMf5or8OCB0UiODwu/IjAFFzbaHP3iLPV2Ct1pT46XhGD1DADuniqEGT3JljLU4cGT6hVwJOkkdHzvzXeQDnKq0YFvGUoEpcsgccbc69bUrtdqaxST9xHmVoBXyByD0F3KCyr/QY6iDF+OFvYJp4NPBC/o7HwN24GBdivUyQghTaiTyEseD+jjYGweTyxJdlvOvTMZVPfc58Jq+g59xk3Z0Hax5G/uNUGwK7c6eEjmtrCPrC/5Z+4zFkTnbGsiTQXBO8fArgG1Viy7bCzPEhRqJnp0X/7cbH5J4cWcYC3lLa6oqGf0D3h0f7FXVmvLS2MuQm7VHBuuJyDJuUniqyfgiamvEf15+LrXq9eWVutkk5Hdycd2JgYaSP9vq+Ncjiw8tzaV5D6cVR2I6kCfsETyJeScPrRa1xv2EfrmUDw2tpCqr0ZkvKvFr1hGb/bqVFvYpka/j8PnxBv+GRG1gFfvAIH7Ggw4ucCfWcpt15UXaQ0PNDezIfkII0MeEYcjJOjPyjdD4P6iPBXuMzMG66CrWcvbHriP+Iits+df5ifVCrF7WT1pr085HqYMXqQf+haYTiH6wyuFr5GJlnxjqsksZl014mqwt4dcba/0zH4ryQSmIOx8jDvIh1tBG3LZl1Uo8UlttIZZVsq1OrIcGMhdVcFEOjDFyBSdt66p8bIneGx/hDnJtW/kXSbCoyrMWD+r5dntDbif2TetGrBCT/BFqSeCX4JuqlVyl2GI3WaXkPPYN7tuDWE0+ctY7+SIeg355UWurJHRa2mP/GCpkbVtTa9Z6WXQnFzdicmP9RveybKr24IP+ih+53+3E6JiyMVTngboZl7JlN5BDtokSHkSYrKqFKx/D2EcT84NchS9UFgc6VJZrVWsN+pIdMFGghT9xFXsEaK3EuPGi/4zv0LKssDfsKF7GD91TFzZxHuwJu273q4zvqT3RLi08pW3bJk1nz4gJl5dVxg5BuPBB3cQ2/2LVxkb8vvNBdafur293PnJeJ++NPUkuyZaxfeNDWlE7jdjeidv1es+UijrqUSIRG2ykfjvxIU34CDI616YF32wreTS2FLBQBxdsfWGvGNg/8ZMmsS7isejT5UXxEaMUgaaW8xcvPn+5637bNe7W/sX6v/7zFz4CNl3Y71K3A+LXTxv8C2vrQH/mFi249Mvrq37h46mwLfuR2CvE0bGhmkSjTlyufPS48+xzQ8eXXw/2jxt4TT8xX82ll7VE2GcsLjxvbuRsWxdtWynjCwrXVkIt9CghNukv+Lkti14vi5Z2qI/Es5BDjA7pepV+/fXKR9Xo3Od8YScqp34R4KyTN9b7Gn18OF2WNvk1RCvi16g7EzrWhqyV3C0t+koLsiDXL3ygvqzUGUwlqZO/xFjsaUutxPSidZFSMyv+YbIg5aPkTvzvyNYcG3sKnsgItHiMHbirLYro5C9RfPlyVdbIti16eX3RsmwStuUvFXz5fOjty67Pn6/IvqFTk7YRv3XbsIO6hjalyVKTLfitKgm3AINrp03kP2X5Jz7cUyq6sgf8+vlGXDv7hVSrtODPWtbSmgphBzSYKclwAxRCxq7Cjs6aGyI87OdS9F+/HNi5y47Ojt5jwkKQhkuEhPHQtmI7PoBRSVoKncC6FDmpibMSLOlGTQvG2F61KGAX+saEN3ReuU9Y1rquMraFFlPBWOIqDXXuGU6OFwkSoR76ki0pIA5UcsVGa6E2GnHI2B6TpJomr0sKNGgKu4V9GudcdIVeiZgNoZWxYVgpnNdtOWt8sRow2eENvziWBQNHU6codu5XiW9izpTSGrmx/YKsl23VQsy2pfG80LSm3Rpymwb+HuyP3Jb0PGJH1jimTFTuJQd79RzIqmpa1qKVKmaU6Fi2VdPAoeiPzYQyLqJnMBO8ZOhtK4dtcQKZ6+oY35ZFy9qQZbYYwyeeAaz/7r//P6mhF7X1omrMWxxdNz60pq7spoX7VPzJPhTcMf+CCFaR7BHoyErMCNggRoH405DnGIyGxFRoR7gSh4P7Qe/WCJDDzCNK9qockSsQhf7WFqWVSxbgJgeQ3ZrViH1y0Riv+Dj1IHNIss7DtqpK1RoS9N/mkaAE/tu0/v9ZVneK83uPkpvA9/jnOAX5A7bn9O+24Qn8mGBKnVOzB2FsC0zk716yNAK/JbC/xf/Mp99y/1fEEIB/rK3fufxDJ+wzLvbZ/pDoL0SOuRX/nGn6hG8fqcIX/Mc8Zxz4SPezfmQ85+uDT7Zln/Cc/3NyIX+SvrexLfCOeHSerjzbB/qb5ht5EFLWuR/oI9FHmo/2fe0b8id822X0mzOUT+Szbz97zxnpiUn7EcRhB0Pnn3rG4e9k2NbHPA1uvDxrzLiE3C55grnpD80fgr3r4ImMU/OA8AA3+z+5PGOIykmV9il7RDHY4Gjez3hu5xrUwK48fIxpSzC/BwObxDpI86N6Cd9gfj92HjwP5UGEkkD+kO0JX+PikL/DHEHzjvidTidAOw/dOw9l43doPqJjq4T080xPecCwQUgzT42HrnVdwVu2wX4rOTLi7+m/FIr4EbAzCoAvy7Z+dNRjzjI/CHbd+EGcH2N3Xj7tPJAl142Hnjzctkp9QGlp4G90P2UyJSNLtmJXbNr5IX7npVhkTbjddQd25E6YOsgHDKE/eOI94cQd5Ct0Bz9gA/1Zd9DbGPFQnp5t8kp8aO1gHpPQHjx1jkfNPbCYaeDpT/rWjD8+2NbvHfa3cxZ/wHFOloG+jh93auHOy5jY/273pNBZg7HHDwSNfQ5gZ75PX8LXiXNi0p++Q5taFnrzsLqui1r76oc4zBwZojdkMyI5nRjuMx938jOY+/a0/Y6IDwO9O3l6qt15ARXoPHCH0DayBZi4pW/lsD1xNg/Lj/4TnzYyU2NnTj7YQTd6YQkZ/nfNmqFGnrQ2smd+vvU3fAe+pVYnLbYnBxGEWOr6oK532juxPab/iXPmA2ffxLEpdW5bOQZ7BsQnDwjbMn7ZtMRUtOGNjuiOb/kbrGlnvZJjKCHjit1VTRU+ZOWcvLkwsH3OWacd/GiJLdkDirno6LOO6XGCeqZYz3WYOOxZMwFylxx2YpHY5AfZzgtNu2QgdkT+xsuItDvx21mrvXdi0LSy74hjxoDWEyw/eGXJtkK/o2vKhz/9Tv3HZhsiceBj6OxzHN1Gju3TV36A3W6dFxp38nSfed+xpxM/WMnb8XhJc1P03NFzoDMxVw7i0dijIjNDXIC+66BmD35ID37MBT8BnWkTq7SB9O3Ttoz7QGA6wAe0bE+IL4HEF5J5Vpk9Oz9qhf07dt61k4fUY2jFEbkZ37H9Rl1nL0ysvuq3Mp/998pbsyck74lZI06YgCTJ6EttLMs6c5U8brxUeMKafaHItayF+8hCPbVqsqWde9SdlzOJ484eFZ0HOUsbW3fsu3MfyLhgiMwVGeXSILihic3iYBq/6XAe8MWvGz/+b9h/4+XOlRey0w/kZT3v1HDyFn5MUfwKwK6Mb+Q2+jOuhv0ouLOXZs8IPnyZM9TxaWn4RN8gbewjd6GLLdNO8DkHa/nkpceaSD/23G8Hueq6c19KXsKb+E8b4Zm8yLStqsLXksAPajNrnME8BzLj907dZr5a8eJ00+WS/LTJa1vi3IlTADGyPQEV5OWgbneNDCwJmH3GaQOTh4n0QdPzhCK3gcwnb7FHHC7mXbOunvi0B3bmBd2Nl99pY0/8KehTL/lA8vL4/zfaRpKUWu25j1C7N+J2pGbwO6uloAnfyr7RsCUMO7lOTNMf1E1sTn8C9LZVVbItS6rWZq2uqd2GzfAkR7GXcOtObQSyjuLnULH/CPxdN/KXdTKwB1EKzY2aSx2mP3HIa1Wsl0WaGqXC1gnYIISmZg72jOjcsT/ohl2xveP7gEYc8XXD1227nHmmTczWdVN4bMvoKiC0tsnBrgc7EnJa4lQOkhlfA7mH3IjxHfvTn7qJdXKU2jRMVUbvqqzJai0SgMGMxYVn9kNXYnJFRmIWf07fjmlHZEVXYqQc6I+twec+MOdYvxl3XrYlBuvWqOdN22WlBfgYc7lscw/v/JAYxD564mNkbY+5yHtjP8gL/ugb5AF1ylHEJe0AMUjywZ4ZnTdsv2F7+naRs1U5Ylcg/cvlotTohdhH1wW7NuDCPS32RvRALurU2DsX6uryclE168YHp7yoj50X7Azv5bLg1zL9sfyo987Y4Il1NdRSAcgc2Dpok9vIjk+xNXvdLfsftl/n2roT765BbIRMqaYvWReTFrqdtWgbu5pcJdtnndAIAKXYuS4bvIs6ddj7TQf7iN20Lut8MS/4FvZpO/7t5P+mRm1sxONdrjzXy536Sl62ddPGvDjiDy5ha9dB7U8adCRutmVbC3F8eb1ofohjDJvCl9pKbW5rQ96qrLnIEoftSRM/pdK6bnplb3l5+cSexz2dj6w38i3FtkOfv3yZ+u2Cr/hwZL3lg8rnobcvnfGh5HTjA9lG7uN/tSbbqrLyJ34zFAPNVmKuKfGhi9yhG7FPTSYPtqddnz59mv/J5qJGIJqxSizCE97Uj6vUiMMcpwb5CPeKP6+0uScPcr0TtysftGYNXHeebW58BPuVD29vKjdgAYxtJ0hWjo+6XIoJxGgnl1dkXPH9NtuD/SD6w9Wpxex98ePtLTSd+JQGH+1P6LKtddu0zvpoU+YbcU7eDtZcaknyI+6ROpDRlRwmv3npvq6sj6z5l22uh5UPDvPDxIATnzbkX/jI+coaO/pd2b9iV6St6woRhDmxq4wt6zZrJf+S9QJvkbvAwoeRqkXLss06+/TLK3SbxMbSqoEvoW7Obdsi28yZtmiFDzvQZ6wT/4P9POsHArVW2i6LkucLOSvGiVtqIbGYArDR9qQtkuAqFbbpeRCUxCT4F/KfmrjQpq5DcueZ6nbtuvLB7o0vdrdH/pObK3tq7qMX9pyFGrKssTd9fnvT5/2q7fXfUZdN/9t/OlR8ZNpefznzxge+l1cr/ynx15eFPBb5kTATiN9j5vRg3caPhTzfeKbOXtRaw+dVyWGnNlOjkdOatRBrGysAPQ+fnQX9mIjvjB+4k6yD6Aqqqk37LpcSj5jELME7iP9d+fj5X/6e9k+387mG/Mldl8uqF+royvr4kg+k7EU31n9sH6FBes5Dsh5zAAAQAElEQVQ6lSmNQfTeqccjPWwqbLeWlnZVq0Xx5/WTtKxSPhjmvtd3+rJsETOhdwFWxTdx7MRr53n4oEaiukpzbiXesKCPqiNmA7hj45xfF+SZPN30xn0Nj3V5afr0uuLbBkMxdwduytpcV/bDrikremLXG+v0Cu8N3zuyMQWZuZ4Q3bE5EEzH99RVPjpf3+7k+tAXnq3f3nYxpdiFGgU6vsTWzh4R3kBie7DOR4hV6KpJe6NO35B3Pid18OIgC9R47o8H8QExz0JJldFValXEqdGXtm3VBVhaU6OmGnVT0A1+d72xBpLb+Jw184TIvXJ/jF8L8bzw0b/VGaP4Li7x3S7sXMjzQjyF36K2BKGUeT2OkSQA9UDaCGBuENvoiNuTJkkGP8+TZOYlY5dlbDBtmb4ctFpZFTxD0PQZp4O+U6bU6cTH3DM7Og9g5/cntwGeIzSPrMkL+1xiFHmB1sT6AajZ2IgqmYnOgFNs7bINlIo25u/JL8/CEWpnztgk8iFiJbkA/fbARCX+9jmXfmSGHpXoEPPn3HmFEGLOOSyG1aQn7f/w3/9f3I9eMWmTyfvK82HWde4Jeba4Ut+Jx87zzUEdHTi0E5B79iXqLnV8/v6gnvEnPkfRkk2HjlFo4wz9QmnZss1oUAMHe8pd4XlC/BEBSz017KkA7MvaiPGqbd2o1QuwamWTmDKRuzK/sA8WvokP0KDwieSiKXlN3Og+dEuIzPC/PbD97sRH610WE0oAA/p/wWEbl62i1e8e/t2Zf8qE7ak3xfWExN1uMqAfHCnCwDll2T+Gc54yhpiTnAo4N/Tn+KPO0NvIohMbMkf3p2fokIoNBcAL/0eGc/4j5tkvOgGaf/bzR3L7n9US021LnLF7Apt3bhz6FzjmWkOujULaH53217nYEWBHwkTL9mQho8JMZW7anOTOGTJDP7jk8iMEF3iQ/W7zUKHQPvmfxPapP+PonnaBy3b5hMx9hCf+2XY26Y6NH9ceQ3zTA0zruUZCE9onyKd/+uFR2AwBc5E3gRKIH19BwtwJmReHbcaGl6iCjF8/hdAAsE4+++RPLPK3q5wJADRXvdPEFz2OsD99erbBPaaVOrH9zhs81qVRbIsuZ5Sgpn3A08/IfKC+NjyQPQfRFfieLjJRq8hJaz3/SHOFpeieQn7QDnJ7AtbOfvIlTVlOaxV32o6cwMAIKPUkyFjQPe1KzAJ2ctuxi4QqMuHC99D1+UKEuQSFueBo5hm+QKbGGPCffNEziAfPJAhL7vGOj1uYzLoaE6YALtEfoDvPk3fIxtCJ4TJOnszlYSe+2ZbPqalXjBnOfmweKONkDBbCTFdZVQUpLTgFhImRT8xCE2AIX+fh8qAdUEi2vwFxRFY98OMMAtjIk6CW0aX3gzjQP2WnMylke9rU2qJyKcdBzAeEnMxrQvRUweOMDe5biJUTYJq8yhFM7EmLhXPuzLFkxX7RBjrJCp+jQzlOW4R9cwT+1H/qDe6shQHJibNPHjNp55oO0MA/hox+eNo/IrBsv9PHPhDkRIq9VcUw86dvnRyGJiD5PZ4d3zglalIcncII7qylMx5ImDKfuM4PAcIFtWRHh/RV34nLuJjr/BjceRC3re+P0HxE257yuE4/vuoo5DfmshYHD+GnXSe/p9jUR8bRqRM18bbVWpv+2g0/6wRFluYL6/ir747EKfi0T0CUIiugh47MHfyQj62dS35sZf4Zq+kIsm3LNnFk3RDwkTU/+tS/Ex9NewbzI9SCmNP4bbkAY7aE7+cPkGr4wViQ2w0a1sgj57GpIzuxjx3hLOZaxWd0zB9FB7q7bAQjxy6Z+UBVU+IJSpmd8sjjAez8kOrUEixq2LXyo6lB31qbP5YXWtnqxGJgQ+gkyzahwFhxUGuEQIFB3278iFwFiVqVWn4U0U4E5GmrFsmcEI0xpqzY2NBXDb8QFrwxusIrvEZdYkAjG2Zwosl8q6b0E5+DFxSRIY6BzX3K6giQGv5VSzysanXGnxiIIyJtK3KSB42aPuUHeX6IYqRyPPWPh91hST8vKVtr+Lyq3ABPUQpBGGltcBYoA9hMvOSMC/FDSYVtnTYzgQ67lB+jJj99+sPLK/AwCFJFpx3aQKmqSSqANvJjcAAag7Wt1HVBkh/ZhdwAU5xD5s/0f46EvPqqA97YtlPjB9Cxg1NpXaVi3vCJdhD34PPxab6got4Gc4kVDfkIJUYI35MeJjPX8TG+PW1wWfkzCM6RWkfvQc5CpvgHf9Uioz9yd+ZuvJTvGIZI9MxT4Y/tA8bBnG3ITQ30CQxkG0hvKDSSOQGdx5GXMfhxygm+oGj4L8GqhfpaFz6uID/6xRE5kx77i3HO3PemL4kR8iz+IGDQpu6SQ7tm3Ft7coXzhKyD8GOlJqBvx++d2k8rsEg8X1AgJ1yxJ3wmntUaFNl72TfmX+jw9LeIYSD0ttNMOi5zPn7M2E9EyS5o4JUVPhueIXV87cQZtIy+aSu5shuxjt6hRpx28hl7bcPTI1U5GKrgE52GraHFgDnfiVlopJKBgdxWC74uCt27HTqPQkbi/TBHBW1EHOQSMzXrghzkxdIzluFM3sJ79qWM+xjqCKIBXSewT2S9u/CBidiXPeN8adWVeHXwsatzr92jl1aPl0TVrLzQtksG4ndkYJKEbyhW6iq+mfgRXmwYmi1EuBcSdZyJX1LxIvVVor2zDvKR0Pakjw87dRLeSEibiewHMCixSBzy0rYjO+PBR9m8fG48tzUtqlqwqyZt5HWUBtKfMhCIu+kqfEJ38h87grTPuo5PrgYqtg1BpvI5nrFCbnnRaVspMgJZ242aMLQnWDZQiCKmsSOxD92dj6jT3yFFZvgi42lv7DR5C76a0WU12kGOe/6lKwSZP4gF4ZVHw8ZCX80YwKFWqy6XV134GBMdmCIz3VqTzAnEhi+8ID/I+zZf3i6TzxBaxFJDha/GTnGsa2Isxf68AL3x0SD5MLLWlRePzA+eOSCdcdl5ZglN2sQr+3rmkuNCx7qsqlqC0u3+poV78sbHFtxDh/jI1LXjY7XSCx/fUoN5mX/j40DHZlfJxh9qfWmr7KLepMjOx/PwBT+o1/h45aPM/T50YFdNXnKceIp7F07GjyeMMfSEwsJ13aZsQWAFY+WwDSpyuvbcA7CL7UN5RklMEu87H0I+f37TlQ9k+UtJkRveTvI69USYhZD50ndnHRzZL3lpHD7Ey5LsXKWsgWv8h3chfrErH6eTj57fLdQaRSDFRvJ2vx/YxZeiKImPslqrjGZbRfwEB3bcWJciVolfUX99dKgLukXBJeax93bbFdr4V1XacRh2cnYnRl3rtil2mbnkK7aFHjWqWrSsixCtToxjZ+rDKuaaqjUlPuFp7MUrtEbO4MPqTu5ufHR5+7LzsXzXF1pUKzJaKz5+Ney1YmNnf0g8FAz8Nf0hIBrMj6njjQ+TAxvsmj62Zlr6fOTZtiYW1vQpMb9R60nBntyQI83Dci0Eb+G3amkn/4iTbIXuzjoXR8lcxVpcsfGi0dukj81VUuJgW4WN22XVgh3xIbYFZkqR0cn5wOHBvTH4G/nqvcOv8Mq2kCKlnicMfa2NDv7rubJeW2uTr7GHbuQsUK3JthZiT0dWydVkN9aNyPtd99uh1NWddbRjz8xL4qOaNJlryFzaKrvUkCmOXk3ePunv+UDyN//rZ/1dPp7K4hsyWRF0QAFWQi++p6oRk3W9SIIXaMjqxOFAr+GypaqadC98PH593YRIYnJXa1ZR850P9ldyvbMWiqWe91hkTaiaOlKLyVsADtlNRq9tWVLwhFkBJRkxDPz19qbYUfjaqqmAhbjS6PKy6fX1RS+vr6yFlTk4+WJ7sJ9hNtyacq9fbvry+bPyL3oL7EAJalVcyosGtTI/JLE/yru2C+uLD7jHbr29dfYMmB5nayJvkksID9BxojSgvVELoCmD/gBCqJ3LGc+Of0MFS/bOl5dPSv6O+VyALM5nHNIO9omNvOzM30jg/X7yQ4bMHUXClkW2iVFH/85H8xtw1Rv74EEcUsOzzmCCjPWRPBejUv707M2DIUDKsU/Ia1wareUydJLG4HcmRHSLtaumZEk79Zm9amDrGENZZ4HEWHBGtw0TZ7WmwvmMG/lMPxJhi3j0iY9sKzFZFL6VfUkkcp9+H2Lr1YxVF7TIagVd6EuKDgDxrJsx7wPxP/yRf2U/v1FL+2P/iK+DojRewIYWiTRN+09hOg8mBwLCt7/vSWPSJ8chig/hDV3G8S/1mcLv6Ag1IjIlhmK5EBkpayT9KWwS1IzPGKUMB/f5g9ynH5mNXKR9QovblmJHTOsQ7nQ6gRqjazBx9GiXwqPQYmzwQumA3m765oCGKXINBfOhGcgScsS4HjZEbkd+eOc2hi1MK6SByLAt4ymNOusylqQf+I9/84U4/LWW7RcywAz1I6gxT/bpPxbAN8jLIQdH3iO7Y0sgtPE5fVDqTK4Y02rFjg5f4FDsatSejT0u0ShHZ2Kg18S7E2fTX9siSJX/7UdrQ1VdHT87a6kjvwi6q5R25dlgmTUqZLYJB88mY8SywdizlqPvIC/Zx8RRwD/iHP8Inv+P5V8zAnYKzA+VX9tZD0/sE/0Y/16TIgrf9/Ck/1k1nLzfUky1ETYFfDs3Ud9dCl+eqFAHnuPMBTIOfkJZrB+JNvh/LMT23+WNot+d/NefSDgDT81DGMj5HL+34H7qF4SRE5oAw3+F09lfY/G/gq4fqyAsU3/a1E3qJ8B9Tx8huI/wY2lfsclDIJgpm86Tv9P/i07CpABM9qND/2enWQM/g+95bT9VfDOVmmBqxih3sdTGRwjuI2RujpGS/hMY/v5ppp5Bovs8bct+AMjIkmfJMPr+JNrTWPDQcH2clu1HX/R1Hh/0he1Enlf7vD1+ZQsxEDEeyrSdgWR7QtE+QY+DGeZOWQ/UezN9eR89fPogI7Ik9jMxh4GhL276Cw8HeTBNX5l/zA2ddDQ/POc8Mx36yDZ9O9dv+ewTZ0d3uKT4q+cBf7qx55wNf58p5xnl8cDT5wNL6D5C6HkU0sf6f8rJ3EmLfs705xz6bMs2y/NsGXBaOUCrVc1xHogSF+tp+5AxnspQ/A491krWPBCt8AfSD3LkAjzHIY3MVjX1pB+QMiOlb5/6bcvv/VIOO7hvYfqVp0XmQhN4dufcU3kmgDz80cxzDDxg3o6PE3VeMDx5PQdcDTzOetiUYWIBe7qyPWHMjCAArH3ibKsq/aff6KP28xC9Hzf2gyFm32Mijp1fICNFQP9Hp10KT+aqmlAhWd8c9ldE52G3Y2xgEjFnW1XIodWH44zbB8Sja3yA/DlC3Sk/MhLX/FjZeQk3kg+ogqOZ54iX0Y9PnfnwfIxlZE/AFk7ZfsBk/+Elck5bkY7s1qzWEgvrPIgr3fzwXLfGuhrq6B/Y0hN/iGppqmpKXI78KGC+Yx8k0EMwzzGvVMuj9eSx88NmsE6PqAZNeQAAEABJREFUCdUaP3gXbduqhR8SuCClHgjaEIYMTZnRf8ofsq1qpZo00tTNpMUfl3J0foScwPwQPpZMLmxPvcfD5ryYxwXBqhyhaVXKGDZ0D9Z9qfGj6sLLq8vloug9jp0f/juy+qRJTPU4CCs/wONfn7SttTlzxmrMvk09Qxi+QPS1KrUqVWuq2ApEl/At/ofuK/SgZRsQLwZOuVXhLa3rqthcRbzFYUHnic+c5uGJm93nBZuEPvHyCVY16iMybD8pTn8Z2ZZDhOrUQrmQf+pPfHdejDzrGibOIUtT5rqVAgsvUgYvnHZent154Xiw5gJDmrJba8hcFDWdH/VKbUzbSnZBZOVIXGJza9Yy67Nk+xvoyB6pUxhCf7Bf9FkHnfid+QpNJwY7L0nmusQQxAhB1Fkn34fuvITsyKpMQItjsqQZJwyNzenPefAjOqDLeHnkpfERIrZCTrTHlD3oQS7bE5KnbbsQp00uZ2riI3sOuNjgAa7q6MBcZb7ABWCASjQm7k3l0sdjEI/ohfxE00lsEAWPZP5ETuR2fE685jxvbgZg8ucGFXxGtn32p+3rpuezggu8/Fgzh3LYVmw1c8oRJWmhsz17sYPwJcRzHP2xwybPbVGr9o7fecEQ2wpc1mlr59wkiGxElkuwIm8osjJXVQoM4p+2WmggziQQfOQKlKG1rYbfYj8UPKxk5QhNYNJxSWzvfMSInhkHV8hmDd2wddkWrZdNGy9xl2Xho8u5n0yi98uQHcVooZm/CdCZ6ewn99w7hmacI6MetDbEIQKCM7bGtvSrModXBDa2HayrYFolDu3UBx9i1VpTQW8ZzI9O5ICOrxNgasQv+V/Xpu2yatvWyZ09IWsudosjdJkIX08dwpu55Lywv6E7Hx/urEU3yciFJDuA7nzsSh2AxffTxviXsR1biVeIEVbNWonvjE815ejEsDN30Ga/mRzwpc18ZNlG9ml/uRT6zAn86fUcqWGnmRfM8WWwTjITnqpStTZpgnvCQPfg49G+35X9hCFT7Om5ZoAsl1Xo0jw8+wv7x7rxcg+aQf5o8EAcQ1VNtvWMJch5rusy2504Tr0ZtRICRdg14OFU+AKJ+ZWPSh26ddu0bhfkFi9EhzoKI+Pg/lf4ZkdfV/LxrEUR985N1fBXa3OtHezt+U9+dl62X14uvIRf1dins35CP5ALOXrCZXwJNGpnU/KWGl1ST5uJJTScwa/LqhwJ+c6auvHSP7bYxr3Suq5zXV2v1/lCPPrMC83U5Lbx4QPG/CWdN16MdyqrXbCXfS36LGNHybZyxN+qNnGXbVP82C4LU12fr190kM/5nynm/nQ87i0N/6tMDNDMPEPcHdOW65Xqe/gd/xP7EHbyakcngYQaAzg99drBH4zFPrLrCx+c7JoxQsPMw0Jco8fYMdA5xl2Xl9Ivv2z69Muql9dV5gtV/nPNxlfhd2JnW9Gfv7CUmKzENrISw0wlv3c+Bia+nT1DHKfuDTbzkegAM7D4iET6lrmGP3HAYj7KECdic0A197LsS0B8/tOfPutPv36e94jOZGzKHpu9diNXG/eT8sK92nwgvKmqtKyLFta2bUXGQY2nXamVpYFLfAHbyh9xnXzw3LmPi+OSXPJc93J5pd4u1Oar2rpqp4azT8cj27Pusl6TlbatwkToFg1LTE+gp/zLWHN/GNRZ2p1Y3anNzPWZDyoNXHgKG43/Nz683a6flfa+3yC1Gr6plShk4hutJ8wrPoljpLWYT0QDQ+alfYPv1z+96Vc+ft75ILnzLNbzTMyCD08Ru6qFD2Vf1FkDsUGC19bzDx3ZGWEDega8EmNwqfU39uA7fnT4WiMO0qy/QQtZxE0w9Q8X2CHbailOcInfjXy9sTZv5CLPW7ExtmavL3JYxKCtNXkaMW08NxlzxHFlrceXdaMG+Fi5RC74QUJ2iPbRqKe7/tP//nf6wlpLDu583B9DKSuxhSlpITTYJS1Lm23yHZq0wS3rIqnr6Ff2kruyZmxN2stlYW017CvieMw85IP/57ddqBSfKIVK3ailKx+0bzwPxL+V31aXy0q9LZNXyCOUyvOCiOeKzgt7UWgCWavxb0XfL79QnyWxjETqsAuHOKuaGj40aqojLHk9yNmf/vSrbqzb1ppIuwrjE4vEL/OQsB/dlXW/EF+Wmap17ILe7J+U442P6Tcc6mPgZyykhZETawcIHBA2ofdKXig53figtENwo54HdT9lIt8+ae2zPaCLH50bTvJzoxZCnyS9cK/YLqUZH2RP+6iHCzl/uWxa6Mcns9fl2SEfSm/EeSfoqaVZH+tCnA0senlZFbWJxUKszrUicPhwmqPkfiGGobGtVtbK75XoaovoN+g1j+tdio/hqda0tFI+mLUq4lLsJRdNOZOaC2o46WjKOG3eFd8Dt/zLTiC5JXTIgk5WYQ8iJVFjQKeeyoVPKzoWuZEC4pfauvKhvBPv+IdJWoh5wy6Y8W1MSN/sO4O6Dm1qGjeVmCNJtn5wDLWlCbXMd8gO2pNsEIAATp8IroXB2YdFcvcsNnDxMX7BPUmzByQeRp8jGBrbis3FPibH35112meMmBbTE95lISw1dASBP63V5F+pkYjMWhhzTtgcGPBbVW3C0sxYUz5h5f4i1jmRgccOXUmycrTE8jE08TP9tHdqeJ8f6YcIBWtzTHmImOMB4YHHHTkdQf/T37zpH/6Be4iKbL7p7f6F9XLHzwP9Q4MgFQlpJLBhX/pVKIPfyMr+sK6rWqWemzATMPWwUJ+rCp6D9XLluST3LNsKP820Qhzp2wZvtdbEBDZTizyjxdvgjA0HxZi9+cYz4Z09P89y4oiNyWvmwgtq2lCu2WYcMDIiCyTyOz7uqjD/YaCAsiGM2XaltaMk0GQ3MfWAQTui918diKVsT/hXV/5vQKFtrPD03zZ9aopUZEGcwAD0yICKGUnapMqFuTTAYP4JneJ7woD+CMB7AFSCVO1bYOEI8APSPyGC9bDtbBlofNClx/FcKBnGjUBxCTxxZ2tEWCr/3+z9C5MkuZKlB56jMDOPyLo9u///b63IkpTlzLIp5CwpsuR031uVEe5uBvA7MPfIyKyq++oecki2pakDUOhbFbBXZpUmBPmAyH10RZVq2jARxW9pdD8gfj9wv2ELgqXB/BPg/vNntpeOXeN74EY/m7yxNfD7a+9p1++15/r64H/YHJtsa/6hzfgJicUHkJfwPufSZjzhIWvSPugm/jf64fv7wLCd4FiLrcX+IbLExMdpW7ZVP4B94vV3H+RShjttgDibegA08ZrHjMGneNiWfUIIPOnT+zXARm098pTpsnBEticEZZsmEBsC6QcEjeYRksAc8GN/Pw/q7z6fec268NC873hacZDvjhOdq2fikHHa4NJ+huA+Q+bOMbsDMjJ+AluGSuaPVPhSkmxzMTrHehy2Hz0aHiZCK1n9GNxsd+20eWigEdNCGBfxwa0HgM4D2PFBKOg4N0ZXAALR1eyLZc0g/QE9Q0XtN4AZpG1+h5Lu0Nn+oKsyc78+bfBDyny6dsnAZ8rIGtEvCJmwze95hjaQUfJ0cCORXITEMmjzi8w4iO0DOLJPJ1/M/nhGQ2giY0ATU1zwIzD40M+WcR78EtO5vyN3R/dOLDtERFGplycYfPrh7ZPueOTnbGGZdYWbkI05F9rYk7nwZGzHH8m2RDwOHkrPG51DoQH5mJNybVi4WUobvDx/50/BX7keCd/Yr60GfeoGqXFAmjYkVgd3mvbJnF9cRZfUwT8hNB3jQ1atFGhpy7IDhUSpZt+qesBjLI4B/0C47Uk3CC4o7MCWFLBysP/kekRgUrsByBToGsIVMT0huIwRpgNBOw8a8WfqgD+2R2KgqmRsSv8Jg5zBxhqAWJat2T/6zk3zMfsSSEk2PsPvAKhWyIOhTCvLtlprkiyp5h9DE1yrNuca808o6KuVFl7+VFlVJduA5hEfKE9yoBN4eu/EKHDQlhsPeIsiL7xEZtobnzp5OwDChVxPeX2MmdOdh4P4PJH82Od8ZNiGBToIsj4Sy52HpZ03E+k/oVPfsKpa6E/+jO2mMr7TttZkM09oIysQn0IXGswhxjgFIvjU+CAfrVmIwI6uAz22FdswSfMgVgfMVU2trWo8BVdLzQz2wn3KPIiPZPiiHwOkGZvY0JHJUIgFnO4nYGGAIhXkxcpDjSiyg1ge2HYIeUaXij3W2jHqAARDLU3GdmGfW1PaCD7YnHfit7OOpxz6Bzlo2L/w0JT82w6phKk783dezNz5mJL+nr0s+tOmICCNH5MB23bkH8jr+Jx4ZS73qFMYAg/05qEo8b3zJuQW2XkpgcweIB5pB/6d0KmTxMGyizgsqqoJljTrCL6YHL7IPxhHb/LYkdOx07YacSja8GfuM4Q3dDdeBh34DJmskvhFhDo/AVIt3FC104bGi7eJEL/oedakbTjJDTEZbBCDUXin37zEgRoOyS5NH8LLfpH7UNxT5DKlXICHJKJAjof22EHsjW2N/A4eSDv7wxhdVTzgLpfpp23WKfSsl4N5yxK2LLNGm4ZygKMxL4iYpMdv5GPLTgySn2xwbfIsTJYOcnuQ48zd8CMP92EsjO44OGuo8cKT/gASj7STBptaJaaS7Ql6HLEn/1JkwafIMnSczA7W3Y4v1ECILLms1ppC16rUqqkxtpsEoFapgR07d/w4qMXUoG1t1Hhb2uRFlHLYVmPfM3IHkdYEfolpK6nxE9UHtRt/RPQaPgZvw1tNlZYXbgsvIRv04nBJtjUcqWOu+RU9096HDQ27qyBU9DSty6qMAy19l7JGOjnh1MGaiQ2xZfrGetljFy0itEy7miI3a3njBf522bCvpi3BZS7yBv6FZwIO7jNWx4y1bU0bsM9lRV+HvlVT8OIY1Erwg4BbRqeZs3LYVmoZrxl2RXbowmsbnKBt8KxA1kAn6olVCVGyTQuIA/0GksPotLGHNXCwzgkqfEPmj0x9UuPx7SAeO3GBGxIr627Hv4yfMOAs5FajbvBBrIOi/nr8mvIPRV/oG3FdyNkgBnOvmPPUZCadH2Be/Gkf52AcnTt1mJwNVrChta3kIfIoB8V0cQxsiD12U3I92Df2+AB+gIic5LdaUwvAfMennTjgNi/U++NF2a6nrIbdoUW8UAtewGBoNV7YnfWxaruQh3URhSLJnMaGPv/TsPmQEfnJXUNvphNfiKiLMXO7xw5e8g1CYnvqCG21Ug7bMrGOXdEeGZfU5raqVYWEuhtTHu5O/tB2BoN9EeZJw2KaNLmG5GXuTh4aPi7LRa2Wcw7cAaRe8sGBrho0p6+bFvK4sLYyXtdNsZOo6EBXI6Yzxth65wN0XhDu1NIN/974GBOaak0XXr5HTtpy8YHvrrFbOx8CbrwIvEKbmrtxPblzfZs1RR3s5LMTpMRgZS9a16bEIjaU2Tc7a4EY7sQye+yVt+id3Ico8QgYfeG9XFZsN3vGMn3CxZmzAxS34C4AABAASURBVB2hW/Alchvt6EM71wJxGN8aMbjx0jL27PiWmrYXiQ9DkrVgV+SNdjDsopSJzwF0VTvzO/DDLkV2TOzss1Fxx3amNIjnYE3Fx7Yt2l4vKq4loCUVfdOyCrk+5V/TLHyoKhc+YAYxsJtk66C+j3wkf/+KD1dQQxu1Iw10YBMJrlrmx8V8YNy2VYWPHT4o1MhXIwYbNthDrkKGJ01ySA+cZ/0l57a0sDbykj0fWQpZOzpi97quyr/O29CRceoseR5xGMboqmrYJaV2sndrLAp/xsdx1c5Hn6PfFTtW4px9Z0haqakiL4N66wT0hMGuwayL+hrUV9eNjxgD5Q2/THxxSQsfo5a2yVqRP4hhV2K54ve6bfQ9oVk6iHc+jqdGpVJD9uvlgj2Gb+j97YaMY9aVbeU4SGwn3i3XOOIolMKmhr1tawq+Y+mVWip4vuRfXRIjG5kIuBO/W/5yKvYO5CSOAZf19n7T2/Vd97ddb3yY/fr1F655V/J+qFXT2krx4/XLi7bXTetlZf3RX1+QVPjT9ZWP/e/ISWzOej5U6L5gw0rO1qWJIWaHfkyeO3m48jFyZ11mrb29fdXbGx8buCdNfEOfNXYhL61KObbtRamlpa16/cLHxtQJc4np++0qtmzJ6CBeG3H/8tMXLdhQrekgNp37aHHc2VtSNwdr9c4eccuHwV18XBGxH1A0DYTdsOXt9o5/X/X1+kft46sWcrDx4W+7WCu5WC4LOkrx84J90WubXO7MN21bw2bj89DPP/9J1/er4t+y/iQv/6B//qfSwQa/LldV3eETH10OvbP3vBMfGvJxsMf1WXuphUF9OjUwujJu6FvJ08494UGuM7fic5O0LE1bYrhc+PBbygfgwC9vXV/f7sCV/JNv6nLhfho2fCk1Oi7JEjq6soZIoCK7mtWgfaEeqsbEteCaVLEjcSW/xyO3rTXsWKGDQNZOLu7EvGH3l9ef9IW96WXbJPxJbAbxEHCFJnm6bBds2phucDfoLLYX9oyacQnNgcyhu+SdeF3BH8SyK8e2btpegPkXTKToOIhhrgUt+WRuXRdhzoToHmy6lJGuJODt7Z02edtVZc1/2fxS1LgmzLgQqzv1dWDYK3pSuwWuNc8PoSs2lDalfcXfBb2p2517+oLwsipipm2tFTyrFvanYs1amnrYmpgXMhbqf9MX7E59XajD1y+bGnt4PCb8unEdTJwHTlXkIetl3ZBTM24dOzWIBQwdGwiHrPPINeQgdwf44xgiLfCY+hvEYdeddZG1G4OrSYWPrq7ENTHN9aJNPHM+ZTbitmLDuixzTSy0geASj0D6LqmgNXXVcbgPFiaynXoPMDewe0olR7ahL3TjCxO21aj5Qg5D7B6zDgaDwfVdwxKexr51I+iMs85v+Hrj4zxhU0c+Lup2w1/goBA662PNx3bqfkX+xro+dXTtzL9xXYgMwqYr1+D397veuffgkQHDrPCsm7WQd6M//jFBHeMfNk/70GuEtlZKLMTRyc9Obd+prdh5Z43bxmeAuG/U7YI9lbjoPFqVFhxEnGL3zvX7jiEzrwjc2SN2DL3jaO8L+5r1y3Xo//X//ln/8/9yZx91TNOB7yP3VRTUHf2JQyaMrvoAqYg1Jsk2/VLs2bZFkGjw58ydsaWTj4P95Ji067pC05T6ivw+a3LMuW1Z9LJe1KopOjsx3YnxjBM+5Pq8Q9/Zp62GzoJvIPvOPn5n/e+KzAMfxWFbjTjZhs6IHNDciX+fNleVFnSW/qZjPKif7WP4b81/cREg7yT+12Z9zpxTsR8kmQl8ID46wX4HGXzM/vkO+5ACTypKUYHneM7NnyfmbFP4/YGPLyf217+2ZZtllxp/GIZftk9i+ux5s//AzP5f+on+72geor/D/Zc0iH2BP2OTTQTmyc+foTuDCcFfkAfFf2Hn32+O/W0r5BqkDyBU7Ll6Qmop8NSUfsIUeOI+t8EHvsMhc/LRfsb/pf6Zvr+Nybbs34boq1ZzPn3zE6D5drIGY38gC3mui0+44AOZ+wwTFynQnngGH0j6n86s84OLfi78oyfynybp2hbXK8U2urJZ71PW/NF3B6hchNkNJl3a7+Y/D5BjG7rEoB4zcEcG8EDQGPh8frPRk+0bsUEEpNgY/JBtIIRDn48Zmiw25j/ja479gbLP/vl7yshvbiTSTkJobKPnhIn74ceMbcu0T77EtXFjlZuYgJ1ZCKAqJjOa+Zk3UTupPH23MyPZZyuOyAzYnvj4kXqJnzs3VTsPornpmTjoI3fe1EBgP3hak8vz5unghgdBidAEWBiedLbFQNNGujMWUa7zyHTxs27LvLm0HfJzUvSfvYlnTAt6YmNfbAtEpJ35kp12kqDXaq24obNy2FZlXLSAbTmtzsN+8lsyoByPFv+jMzB1Ms7sZ8jcc1zIWrh5y8OFbXKClZydIBwfeQLByTR2Njl/GNj0gKesqAKjoHLjmkDbfkyPmYcMC19OwI+SGi8jFm7uq0qByHkwST5xtmX4+EU+v34AuAIYYptVyEtfnw9sHxgTn9JG/gljyqrmybuuDf4SkqGelMSjq4dYmnOFrsQvsZk3yIOJxxm9sT/xDFS1ORP6QAZpA7kJTxvczgPUQU2PecNtRU6gqh46vz2kYVhYoIEOW0J36qqJnz+WIr/nIRBILhAl0PgTCk+5eYhYeBhbeDjLNcQOhRQdcdm2bKvhx6AeBshTLrH55LceB6RnD7rQnoP8Dhnz2rqq8SBRdpBRc7bQR24GrtKyrDzobvNBDAOmPZkPJO6dupx99veMQ5D9ZtZwWQbiaCeeQ0KE1RoPS9GIrszZQk/jgWdXHvjvvMzKlGT+IHEOLM2ROIZsI2EwyZCTKJxxJjYM57wdnjmS+VOMOdWKXGKDbQlIfE5A3NQ1pqyBrMHY9rQvD4MrdclQUHIOHr524K6d61y1An+eWEbHqsLX+A4cxEinSkldqYW8gGpFTcUbaFDHw2Wf+iGF/5NM5u882eeBcEAvhULngcKBvQcP8QMhgxepg48e0RF7869lUlchhlS57xlFDKGNLZig7KkL6z/jg1o9yG0ge3v48qLEMYeXOYVQ2/JEzFl+kGwaIDZkn/+Wd8n80eShP9tT/45PeSnQic+6LrPWXA7R9BKp2rElrQ1eQownJOaBAa8+HfEnvu+8wLvd32c8M22HrzTzgu+DmAW/sh42oLUmKJivCSM0yJ4t/dDaxkZeDJxKgpLts65cskpibFvrsmpBbrWSJfyJF1L0rbOWgpUgVWPvb62pMiiRoy7x0oj3AiyTk29hzS7wVWOqrMKGgGXlKJdsY0ub7aBmEtvkMXQYoOcRn9LP3J0c5INYxoGGHSdYqJD5o0/HTp2l5k+rzgn7zGdHZ2Hbgj+Batj05H8wRHYnrpERiC02WuBr0FdJyV/agDj6I1cVOgAUNE5Dfqn41Ai6g4ia/GWWnTomikFNGOicnfwkn0B033khdcen8GW8Q3cgK+OQSk89/SMXehwus0cu82Vn1tDB/ZAItH3ypLGtwhE7MRL2Hrqhc4c2OloVGk56fTpiS/KTWKVf8J/TeMU6/BhGyMOXg/urxDQfBG7spYH+mIucjl+xJXm58MI67U7s4rOxYupDST5Upi5ufJS48hI7MhHDDCeKjc3ruih7mA2nRa0vs7aXbVXjRW72nMgNfyem0ZuaaK0hRMTgpuz5kZ352Dr7vLC1C3mrUtPJ28DupS0itLrjV2SGPtdrG+U6jyM5/9C1TntcmU+Qkr/E/qZ3PmLEv3Vdyd1FrZV2rv2ROeBPvGNbaKIv+240rNR1eFZ8X+ENX8Hbsa+ISWtNbqVh605c37E1chprd9u2qWu98CGAebIomnkNsVMbg5d/fV4DDmyYuaCNLZ32xgfXG2s1PgcXSDzXyL4QG14up6Zi842X/ln7+96V/NrYRALnHDmNn+nHh8vLiv/SnResVz6kXZn/vB+ELh+com/gZ2y5kOMN/7f19GlZIwPf0cMiyYlM4u5D4kX4hFyXhNf4qsRIQ7/8/AsflX7W119+4ePZu75+fVM+LiYXg2uYPJSPwMvWtAKtEScrUhQxtlXIuswPCYuKHIBRx9fYaT3+QLdtj3qQPmSFJrEoaqRx/QvMfmvUDi+WubZfyWGuU4lDYrBgw3ZZdeGjVPTt3DdSdrqxpg/6cuHeItuqJmLRyetBfG/AXTsyQ8uMcnRialtt6twU/bm3ulKjg30vH7ctIWNnPTToTB015SNeYYtmNPqcq5K8SDsfiO/YcuOlc3IWv2xPGYO4btuiCx/72Pawe1envpZlUT5YX6hPG42cOKEV/LptdIMQx4Gcgw8p1wnBrsS2Fco1pr+Xy0WRZ5eqrLY0nWNj26785W1je60CX1rmda2wBZl86M18oTf3Kon7jRzERnFE15qa5VkFbdEI3w096FhX4lCs7/cJN3JiWw1dDRtaa3JpwnLZtAHJYWRn7TzXnDhO2wvaaAGhrk5d3VgfZv9NXqokzNSFj2mX19K5Rd0nTz6QvFHPO/chK7UbeVMKe/S6bsq/sny5XKjFRbb1fsV31q0ROgFbRb/RBsJ7yx7AfnzHr+A28rKtmzbaC7K2bSEexlJpQeeyvcj86akx8nB54QM0sW7EbsnHnA26GZvCj4o62Z7yEguSqWI+MVqwQxxvX78q+gmFWm365f6z/vEff+HD/4v2Y9VBfe39UP7iz5X9amdfzX1k5B18yEFBxGpdG7Cga9VPfJx/YU3FFw3sJ/H3WyevUtRe+GBdrckqET69I/dKLN6oiysfdm7E5MpH/DtrSxyEDX+kwhfO6cPK+r4Qn9T4sixqZTV8ix2DiLXSPEI/8KGzJgIDR086kStj74LdG+3Kenmlb0Xfugp5peQh8m98gbtj22W7KP91AEv4baAJ0fhCH71CYbWGXztdI69N6Oi1jLxNL/ODbEOP+QB+JbY79Aeh6toui15eGjzWx0G3cx09gDv7+sF1AHESui5zr7RcDAGZ1iZWUhGE1O0QBzUe/6/XzjonQmzdQ3NGkMv8yd4yxo5PB7kauuNvEYxGrBcgsc2zQ+iufIy7Xg9lv2zoJQVaiNnCvcIKtCZFbmJzpb5z/Rwg7KbG5EK9LJM+cdyxaWcfEtfPTtsVfTt+XvnIdsw6KEl1Xk+JQ+pvPOw/KKKdukT85Avvui2zv6IkOe/UgLmmhqezfu7IPpCDUPyVGh9SJ1BDmDd5M8Z9BdZ11TZlDsaJG5KGdScOe+79ZkIiLZB52uDQGbsiQ+RA1MgA3xMY/IHq40QFehfqaRCDY9bEnU39nQ+3N/KeNZh7ovge/oCQX8Q6EPuip7NeM5f98o0Pv3PPRU5iNLC5WCsHMYicwTUpf2kiOFfJQhjmx7xBa4l8WfEhIIt4jZmH6IAElImJToB9IZaTVufhYo64Il4LwV2Wc4+M7hE7UHRgB11kG9mr/qf/X+4h7josZe5KjHv+jfLTAAAQAElEQVQGY0EoSPzoMEQG7oDDEmJBh5M+vx0n4uONfeVGDSZ2idG6Ntkmzp1sHKFUqwJX4kc793qJWexs2CqOnRoMTlGNeM5ZfR0bOvubsMdMIgZqkb+he3IG9N5ljLRLB3UaAtsqiAe+i2Mh+YHgYnPght1YxOy/nf+Xi0DyTl1Q8FlQuJeKoikKw/YDCYLTZkz742mf+PA8wXZqUbYnhMcGR6FmsT2BWZX4rRNC9yNkk0iBpoAzZ0MLBBeYxjMBanbjE8OP8zkO7Y/wQfQbnazjD8C+k+SbDxnbpy3p/zaYGP72zP+R2Gf8f88G23J89u9R/Ovik5dToqfeUzexph6f+cu8LX0DBjqP8Ac6xJ8huMBJ9fu/sM1J26oH6HE85x7D2URmQDEhMLG//WOfBPFp8jzIgv4s+6n3xHNxYzK+hPwzX8YfkPj0cwT5Wf+MQ/8NKMHQAZEd6uecbdmJ84D3t8E+521oYY5N4e9Zy9z0mBYhnJ6xsx8tFxYbns8Q3Gf4mGMXcOnHwz75f8T/1vi0CV8/TcL+acQcQRoBjYetv9b5mWFwc8Zl+jNq+vmMwanzx7h1nevrkz509n5ocIMx6D8F2uYGIDdZnZYEMXFkQ6ZF6sSF3iYO4J41kpYh8oZyQ9HhgQTbwNIxsXyqid7OzcSUo8gxRPG7ZOgCIOY5LWCaU7kJCCAaPfFFQjQdToRHnuZh8AD94g7Q5gaZ+UqeYbDNzLczttvf477NPnvkB/7IEKSDGrMt2+StAKlTe8lDtVIO8xObbGNvPKHtEiGfcUyMzlgRb+JxwH+Q31B25HNCrHnzu/BgLwTaln0C4oVbE9K3nYZxR36HTmrYYrCRG/sOdITH+AIa2gHtCcHH3vgWPzL/hIfoc4hAG19giC+Th36nhqN06mQ+N2sjOLgsY0uT7Ye+2GeJs8iPOGxz324dvNDpxAGUXODsdCfYnhJRp8gPsh6+2Cdd8E+YcSSQHUP7s94Zh89GFsGOrPgQXPqnlIy+AaTYjYcP+tRgIPSBb5TUWj9Hp0wYsDh9+9QXvlAkTmkz9wHwPuXFLxtrEBF/OhOJZ/rHIz4igOEVh+1ZK3Q5rfC3ajPureUBquPDmHi7SdycExJqQJqyicsIoMcumdhH9hPEwZRy0x9gOM/Y03Gqpq5FmEtuOnDuL62Vqko7Nh93Zjts6JaKTsnYkvlZB7Yiq2MHk9g2gA4M8GO2sSHztqWApNjdsWEAkdXhDxgfYtDTB/vJc8rq0GcuuvMvDwY2Np82mXbGJbZi86DtyIVTpxjTWtHn8rQhsjTwURwnEcbRB5W5jr48PIU+UEW8eFAyMQiE1cSqkS/z0JnYLfRba1NO+O1SVZMdiA2Sox/mjn0dHbGBGXiGrByx+oT4xERIiGlXZ23ENtgTqhMygM0wD9rM08i2Yl/Zaq0kSzsPb0f2FXTrcdisA2IZWwIH+9vOw2Kn4Ar/Qva8rmRvCy50UvGSZ9O2bnL5BNM6vkZm140X+HdejEVm/BA8Vv5ItvU8Ii8wkrcx1Ap7ebTt82UOnMQpvgsW28SjT9YBbcBmIhjajn/2Y0xADFMehBOs6NiZjz+GPr6IeZsRusVBiLk+jGCl+cJDHEMFTcA2c9iE7sjptMmWwKY27XNeHLEt8xisxKgn7lNP/Gv4uci29sfLjYPYd3yFdZ42sj6gpAEwYycGQ6ENRM9ALikDBxl9qZANyPMPP/jVMynbmr4Q55Z6VdCD+4EO/zjnLMX2TkBSC9EjgpjrYOw8iOPAnyO1E6Cfusn8s0XsxzngRTFn09JWbZdVRn9ysG6rph3jg5yQnYPoiu6pp+uxV32aw45qpfgjS7aVceM63KqQg9VjgBcv53ZFljhso7OUI7h8VEobf4OLuWltw3vCtBHkM88HuhP7Qg9k07adF3NmP7D9ofvOC+LE5BmDnTyHL/ELUatSq0Z3YHuTJdn8cg5yOQZjWXapymqtScxPGcynZDo5GHQ6sjNv4ffTCRm+xAILkDVnEIoI5TAygzZ04Y2OU7bAgA0h9EJXa8W6X1StzVhGr1VChCgVhaxDF5zgjpzEdDC58WFASsxDH3tSb4HYNagL5FbTAlSVbEeE5oGBkR05C/usXcS7xxUVdCNrAzhppIO9LjFP7O/cpwia1ASNgt+ZFzIbfkTXgLHPfFqtYgc2YkNDV2CBLvWxszcmf4ppZfw9bQ8+tR8aPQ67eIm283L4LhGToEdHKbrSj24bQbLSb+hdePmY6c5ijk1VWRusl/WiCx9QFtZO1kRerqWNvkBoI2ogP7bE79gjkENDNVvpoE4Sm9AHP7im6XFEb+Y7H+s68Wkydq2KzsTIbhJyxN6M4zP/tpX9NTaII3Szj7Dghe7sk9HH9LSjtVIjnjsvRe+8pO/YbCcOA5nAASXxsosOJ/vwGJ1OaqXLtvKnkGOwpEjrWrKN/KYD++PHQT6T+52XmFKx/4mjpPzLJdZog9G2Iif2DGwe0MlNjThjupiVbaApJtyw984HHp2T/A6gz73lYB+PnGVdNA98GLy43/nolphXa9h5ATbkJQZmz42z0uvrT9rI7x1bb8jPOp4feh/1NmMZ+4C2LGr4Hj3LumplnPz2rP8Jx5SP2dOM82fgf0df5+PIVQf7RPg2PtRVGXpPmZFrl54fphLDd67jHb0X9uzL66LLC/dC+NZ7U/kie1NpJT7mmt/5+Laj40Yuu9aNGdb9Qd3t818/SVVNMpHmY/wrsl63VxlZ/b7o+iZ4D2J6aNkk0qT8i9pAXqRL1orP+ViZfK1t0cu6aa1V9/edj/Z3/BRHm7DxwSuxG4z66HPOyLA91+Wx78wwiz0DrQKYgqJh/4DmOmM18Nd4KaCqFJrEsFqp4U8fQzsx7dTyYE1VLfry8qrL+kU1mriV0SAGdpNdghxVVvgC8aVaI7avCq+hq0ChC1j4gBX7Dmo6fzGik+es9YZuu4Qw2abNORR84rQR+3VZta7RC1VchSz6d65VUmknBlc+hg36ob/A07GVLUj5iFn4aBubYUZ84hmagQ37fMlvNS8Sfu/sGwfrz8i68dGUkFAPd/ZBwS+OUmtN63LRupJgd/BdcaFnrfBRNr4hWjeum1kPHSHhGRg9OiI4DcPr6xfFz+yFTOHHXbdj0R/fS//Vf3vVP/9J+uPPyW/JblqWTT028kFqZK0iY+U+wRZ5hhd9HQXVJMoKu0Turet7B3b86Hr/BeXYcOEj4Zf5ly5W2Z6wLOuMQ4PZbqyFu658uIFjnpQG1SXlo+Z2aVrISf5yQQf7bBv2NOITfzSPoaoieJwgO0npCLIzCSf2zr2efFkm6pIOzTq/XC6s4w0/ht6xw9iVf02LOvwKzVCHfEfejlyVFd3Z79f1Ap9m/jt6R+/EThyesukoNizLAp66yABpQzt5QDaCYQuZMFF3PkDvM4+x6Qt73SYrfmG1ocdmppEVRs1jY09fidFBzXfg7etV718PvX29o+PKntn08lpxB38OWvxBaUdhaiJxC6yLZKNEktXQIezp048btRCIbn06MmZZ6H69s24PNdgb8bFLtjXQgTaRLq2szc7z8vVr18GaSr2+vd105ePvDb8xHds0+YTPmEi/AQbSNm2XZcZe7DOIVlXT5WVlHhr65abnXOb16cAcBZc2EPk31t4vP1+pwV1kZ1IvGEsJ0B/YObDvoD2IRxdaoKPPGsy+hjLoakJkpgQD6Q8U7Dh159lusJ4g+jgnDT5+IOiEfiCd7jyNL62tqLCOBBps5Iqf1P8YHUyHo0/bGDDVgPS6UE8fi90k4iVZ5VIjTq2VKGfkdmoEfxiE/glWDqvI5QSXUIscfXdkjX0DifJHr+WCXmklG3x+BM6NcYllqP/hf/iqf/5PiXpJGuxjNw3sqAZNUIKR6001a2FPMrwDA2ftoCh9yZqiZfzY5zpcwj+Rxp4+wWqyF2W9FnJSe0cKV1Jha8CuqX8HH+joUOQAuc872Pcks5ZetHK9zgd1zIYHY7mntq0CGvqrgVOxdoayN0dXchiIfYVOiwN/4ke5rD8HkP5VJ/IwKEH9q8j/jeiHCKQAAz+gf3eY5AV+l+DPTnjO/jl9kR2YhI+fz9nNXOAxNWuIGn0Olf5nej2O4J4Q1KCSM07/MwQX+bOuMvg8+anfIXhO26dfz2n7+3Ho7O9xT9q/trX/Zfx/rZ5/Kd2MK7H5LCemBz7j/tb+b8n9W2X8NfS/p6dwIPDXyPhzNKmtZ+2kLupTWmfYggz8OSGf5mxTyZoQNEOdcOKF/Ck3kw+IDY9upp/d79rwnDAjot8l1O8c8eE3IGs/MLli2+yc9of8Mfx1g1M2DL+e+Q4T3wJB2t/oozP4QOYCxXxuVJd1kblABRcY80YjvRMSh/Q+02R80sXqQDDfwM4F0cqfJ/YbvWRb3x1TRH5OsJO/odSK9KR9tppH5sY0bmhg85h9puD1Bw9jRO77XbkohwZqJR6aNNbnI3MZh65zc/IUGdwTEPdRb+k/8YUozudQkRHAHCUcE4xf3GjsPBAG6E5ZoCd9zwMHmMQ6uSmE5gYjNxFp540ESoL/UPTo2JZ9QlB0uZFq3Lys3Aht9BeFLzZl/hsM5WHiwJjMmYlWpdhgY+8MwtmmG9qdB8Vp/9GVPATGzEGffmTuzsPVzo3/Pm+wzptqRKuQWRUtGVH7BDFyR35A2f7wo4p5cAidtZAbqjsvm0JbD7pzemjmKzkDkbnQ0JX5sf2tffSjLjQBSOCXDh7S79j8xAUfzjMXjAxwZt42vmCgJNsT6CkW79zAx84jeabfH7FlUs7P9HnMm9j4NJJzZIDG1fwKe/qczwPFGctj4sL+hPGQO+I38c8DYfxClKLoxA9kSunvxG4nH7HradOkFfMwQkmNlFq1R72c/sXfQHjv3BjfeSHXoxO7g4dVaQ/qF5O4Cd6x/ZBtJGu2sa0zGTrLyjGwefKCF7jU97qsaq0pNmScFut08HCVh8qFB7aFh8sqK+ITrYGQWYPTHuGDJ7/taVf0PvXHh9CLI/3kduPlzrouaq0mffzI3J14BdI/Ejf8QxWc52l72lBVMvZEbuYjMxB8J06TnzqYuQ4B7LaVeRsbpZnbHZo8pN95iLwBO/Vj5BY0oU0LKbRkCjnJaWRmf7uTl4N1mfnLtuhyWXWZfq0Kb/DOzyeIvKqm7C8uz5nsA7ZV+BTQ40h/WzdNmHIXfMd27AhJwW9brYr9ppTrSievsanAi8MycoFGjQEuS8wd8Rv74/uNNjacOWDfQEa1hi+XCU/9y7LAin7mzxwd8wGMEpBkFXYI2RZ/aPU4Gv42nvhdJZJNLOFDBgPZhq+pMR/+2JWc5AHStho6t8um6D7IzU5NpL9tKz4vQNNKfbZWMn/06Sj0LdTYuq1a1lUNn+wzDivjldjyYCjbk2tg0xm/g/V052H3jrmD+bNGbaNr1eQjjjf227MGOnSW50Nwo+UBnBo8eAq/89Hn/R7fbAAAEABJREFURk3v9MtNYvbAh4O6iS+Bg1yIYwBiXjnmwOlNGMib8Mh96mdO8DNY0xhA7zyNbdWiS8oaTW7jl2I/Pl8umxIb20FNJtvksgNn/lMTO/EOXWtWQxwkqBnz9VrMSz4H9sT+vKANJG/Rlbhc+YBw48XsbFlb+bgZ/I1+8DtxqNao7xU7PMso8sKvHCiMntBlLwlBJw4StLSp1xs5mPJ5QXaln/024QhdpzN5afU4yqVCbmtWLdICvLw0bVsDL9nIxidxjCik7akL8nfjJdqdffhs78SkaaG+quCBdvDSqgNEHS7J+YO8xDD1lrq9UwuJQWy3rc/HQG/24gsvTC98MGjUdXSHPq1tRVbA6AzEv8wHwi+OOQ9tfLpcVuo164SWfZ5ppY7m9Y11/+TB/InPvnYjZ6dl+TVxOes/tHZwUprYurBuD+okPPHt4JqRyeQtcRhUSxX0E4ZO2woSYoa/zKham+NC6EZ9bpdtxraSIz7O5F+ciMM291abLswvxKbNeSnyT33IhC79iDZ9BHPWlLeuK3m+EI8N3Jyd7R7785KUGjpzyxoAF39bC2/sHciQtssy9ec/WZv8xPfUf/xOju7ELjWYeEZ97Ixe2/MFXOY2fFzIRdblzj6QdRH61prS5qdwKrCx77+8bFPn5bIqPDfydurc2ad2Re+WmgHSRnZ4O3WfuohNoQnsrLnEJrYZHdG5rqui5wK/XVMeJQ/JUGLQWWvhi6zgl2VT9mW7cc8xdOPl9Z11EYhdMMomF+g/4h8x6VzHWzUt66b8v0/Tv7Ge3t9vur7feUF8Y+8Z6MZ7Emhb8WFdF/K14v+qF15Ex8a0iUlysFELaddthbdPveKIrdf3qxJfRCkxwRnOgVzz0j4fuAp8Q/4GX6O/qHGf01nDd9Zp9pXEeyE++dC30j7jII5Gvjbys4E/+q4rH6+u1653fHp/PxjfFd+u1Fbsyf4oGT9e+LVy5Df2VWvKWop/gValrAcIKYkhm3jCMEheB1pBz+Zl8Yc5Myfifb1dqYm7Bj6ItTeBj1udrzGD5EGK3ORtx7Yrtr7zcegmG/nk2fa0o2FPR0/Exvas77evb/rl61fs6eRwndBYg7d8mMV/8TI5+grcujYt2NdaRQT2jNl2bEgMD65546GvqmFTQTNJpi0TVwZhpX7zsTG+v/Cx64X10JrU+Gm1UjtDb7884OvQ1186vgk+650Puf0w97I7cJ/rZ+d5IznaWeNSqbGXLHzkOfqNeFzhO6glYY/ViePOx8DkNzbfucZ8JQY3rmGD+IS3YUfWdeQNPgSQBmw6c5/+6Utp+s7avVKX+c/Pvr1dFbher9h1oK+zlq56+/rLtHUQMtsYUnL+uIhHTkbB001e3t/f54f/gbKCprWCGmbmY/O5JZtRTahqM3bG99T4O/qv1Oz17U7cbsTshMRpuyx6+bLqwgfyXCfZ7pX9eN+v2PquSo6or3Xb2ENWxg0/TAyFH4e+/nzQ7hNnaKsWVTP6a+KUA1PtRnykK3vwFX9wRVlvgUHF7cRtZS/IR0uhzyU15GyXFbqGrHNd2yZeg/h14Jj1+vb2jj2H7uxR7/g4yFFr+MR+l/U7TaAuO1/H7+T1fo9vt5nD5OwggGn3eQ+AP+Qt6yD/aesxordUhT/U85194509YIyLtFhX5v+r/4Z84qNkra3pkj0GWzpyo3+l9lwxexDTm1JjA1m4DYfmEdyNfWTfh3Z4r/TvtCd0JScLctdtYX9ZdeZsY9/c1MAnftlvWXYa+IpZMn/0ODr6stelDSp73qD2B0bENtxTK4xkMIhfbLmSKyEjvovjmMLpPE4uNdxDi9rsE5NYDeJQ5AjXyY+E2mhQ8Ln3AKOZY/auqQ75A30aTYHOh77oubEOk9cbe27Utir2o4tsIwurR2rgmDpQMPXfuRdf11Xrsj7oNFvb2jG2H6IF+Iia+pOlAC4rNnX2uIMa6H1Bx0o8Fmp+0eXFQj04ASMsio/iWNZFtrFjiBJmHiRnYnHq7BOXWrhxnbxzLd3RMXrHlj735tRs9p8qa1natL9RR4hl3wj/gY5OrhcFfxCQA2eiA1XnOTRtiozgUy8mnRlHjh7xjvzgwtSJYdpAaMpNzzkUgrbGzMfAtwMYerKkJaRKPUVf9rjkalAKxo/Ymbk7sSascjUlN5lDMOeYKizTP89Jz56duA3sDXZQQBnn2krIpv6RCSCyUpvRb+Q0dID+OBsxXLlOBcR8bA5USStrd9tW7LJaK8aNXG+KjVXnfqOPw0qsnvoRJdtK3UVeIDYeFH36Ycv0ui4yyuySHRlCTmZPIIXUwM4+dJtwp4AOaiNyp6Mhewi0SghRlkrX0P/4P/5Rv/ypc0+FD27YfeE5a9OKT61KRQ6qSq0V+FXVTp9i56kH3odsBEf0qZIPseI5V1FEoEOS+A4Sa0k7tXdnD0ybmICCb8DvqWtl/eWe7cL1In3BNBDyhNRuJ5A+3ZHiF9Cwr0BWNRV2L9xbaDz0sRdk73rKeOoVMbVLtpGg3zuQgiTo9AHpTHJLcTgg40jGoZ+T548Zc0HKRekzTBHMxaiTUMj3Xw36nSMF/xl+h+xfjDYFIsfngd/4+JD4oz8P9N/cPH34c4yfdaUf+Ex/jk/bqKFzymeT3+BGClXfkOH5DKFLwTxhSovvASY7tXEAmiVUYCSbuICLnMmXPjWQ/yzPb4HmQ6xV8IkjfAG6E2c7XeI8m/kTVCCD2DRcbHnopfUDSiXTF61SowEWSGgDYqHE/QlslJFFQc/GZdlN/hGCB0I0aYqegd89QxAI0TewS55wMvoh8xz96/xSmU93iF2ixBA/B91AtCTOE4IHgvsMtmX7MyrZRNCJmrxPYSfqh19ykgCTg0E7opuLHEKQK2BMOAUOnUfaWE/LeeLO38KWwDkSvJ4gDnqz/3ke9G+eiJn4p3hMEyaqWyprymkQlaQJ1E4BjVHAMAQGbQCyeTJ8MGjKirzAcIEvHRCE3tRV40LBspCRW+B5BoVpMEYUMaohWZqg3zjszOojt0+SoG3L9hOl9AIQh+EDghtclJzccwGe83A98zoIRqCQFWBKtuV0gOCeENzk4wLF1MdpW6HJfNoSxxgfMiZPUAUFtBAr4QDFedZPBzFUE9/BBrKX2PAwHlxgaT7OeuCfiAxti3Oisi+lk70L0elOGNgVCJ3J2RNkpgfA2Wkho8c5mTMJDOxjIrIDBBkCqVUp8uYgPz5nICXc1PkUaGhOUPxEVu+mxx5EnXQcHuiaLfj0B3Y85cbmwJRscXTkaUJwmXuCOMI7IbStpCLOQM+c4UBw42a6ualkFThQMjERR/rzZkTYD26AGNCE0DaNNWsKJdFb4GRpyudnJF/TGYGMI7Sc40Gfm5z0ES/bJ8gScRkoGrCM2dKBT/SXhRu1WqAiD8SoA2NO5wc7oRssssg98Z60xn6mPs5OPjprIddg2/hSakUUjPqI0nnYluG1rZ67UVozFfk0Z27T+QBsQHFE9E4QIM6DhrCp83Ct/KfviFDXECbAjz6nD0AuwSBwzA/kPIZgJPucs5saN4MBY5vAdzFHfKBCppXQD8aBmBFIP5B+YBC7tILObhJ2BcbAujE0AMn8afKcT8zFgfw5R3eeA1/67NmerQjAiIMZgYqsESRjy3p00UEfXGg7eqss+5v8xDC89onLuHedfNg9JkSAzpd21AYjyZqHH/KqSjYyMNPGD+yLeYM2tthWq5JkfNEEsybbQx7Toiw/gAgRrQFAC88IAa1U/DZpIOeQEt+OosjKXAQM4p6H3MzFruEGuaXIaPADsWv6jX2JjURH5xF85jN6toXttpW2aMfAQiY7SgKDvm1UnCAO2/kllqfsXKeErXkAAomsBtQECGV8Q6ym0/iW/5+gwMa+qUPSFCnBTmzQGb1j2h5dp578Ur7Qmpy12bYqxW7bc4wIXhgcmjVeRgJSsO3YaZGbeXrTtm1jPzA6QRb80dmhlSzbymEb+WIsrXlwUsFgtVq1ZE9xY66BAy8rS70fAxuixbJLrrSaR0yIHvvEZSwzNccWjfidcZh0k/eUH9qeH8jnmYBYyguWgzcBoQ/o8wG9sbGKWqGfKUKmJzAlSk5xSzZ9atwiVfygW8BQ8XA6tONcpy4MQ16k7XyEyH1Ik2USzKmDeYQofcHXeYEcnekLuoY8e0H/SowkvnFo523HwzSFbvTGi6/BXEeO1Sp5aqrWxO2IDnKpydDBWTlSS4O9UllsIBKHCd2Qkgtsjh/BCT8xWAMvB4aOKUsq8Fb+iDmp9wPoJ3/v9JGA7bbRIPC0yCXd6i5UN3X4+7A6NDSxiLgNHegYHjr16oET8xaXkwk7tuzoDG3HgjuCd/QGx5aiABLgGYqsI9eFJnR15c8Bv9CLI8jrupOfM1ZWwdyAkdgxGt3qxOropd6RynnmpWmlrsVYHCNztIZHlowPqbeB7gPb+sCWJ+3sZzxk/gwCMIamLYkx5OjqxE0AG8Hoyt9Ub820NUE52FAGc+kG4tJAUAdnI/k7iKxTZ+aLwl64NymXbCv3IQEoIgq9Q5lbWMt5idJaA+cHSOFvrab7BcdKf0FmyURP0lxnu6pZjRdg5mVXZ45Uaedn4LOJq9LicEnUr3h5XYpdid8YiAHs1PUqKKZ+qWQ3xhLTs7Utgxcy6c6XULaJIx5BZKwa6LrzgjZtanjw8tmGr6TUWyGyVWnlZfYC2Eaf1MeQ2ya5dOPl4MG4U0lUvRCpHIl7iA+KtFObGccHjGLawkUd6Eud4r5sa1AztrUkdsDGl4+Nl1eJeWtWY4yoMzcRgF4JPlpOTegi1NhHfRb+b+2ipVY5dYv80CTegYiIvGlbWbgquJGT64DUGkMDMLUqGRq7VDYv8DatyzL7DVurLNvq+Luz2TSYweDnmPbe+EjoKmSWUj82swCiVfAe8KWvHOA5Zyzzn0688nFkp36MzGFqDMBNKAfQ5weM6/WGnp2xVPyxrIN1bEgW5DcgeiKU5aBj7zrYRG98+LnxMSp78rY1XS6L8u7kPm4zDgSO+is16rWa5hE5VcIX40tT+pmwC5mDPbhPvxNXxQBqY/Yh6gQ8Hx2yd5TDGzAzAWmnnnb29dTKU1+nTnqShZzgjS/L2rSsluHc4Rl8rEA0Yz5KH4UNY+6VA8xObO+8IJ2+43wR3IK+WBvFfJV1ykUY9u77bY6HiRH0iXWnSA/suvMB6AASU9ime8mdHUmaMevhiTHIT+1Ws6oxj783PjYcXNtabWpFrGU+wN3we5/j1IY49uNQ9CVe+Qs+a2oNOapDAbeuljExEXbG/mowauigVgY2jD5km5o08sGT86GCr6mwJ/XWoTmiixitK/WMkE6sD+y3rWVZlQ9mE4dq22rYclA7O/GYehCU+NDgf2HO0Oim/obufJTPtaNGB3cA2FSFjFVKDmqRuRkYonYN0O7ovpGvjk3KYZ1+oKDjX/wqZNhFnQmIYUP08POmxADmUn4AABAASURBVD+xe+cldbdlfECh8p8kvWHzwcflInYrMtbWdFnxcWnK0YnHnjh1EynJiL3x8bGDY6Ry08AOcVRky2oQvfKRfN3ii6eeO7ZPW7FxQNOFdWyOlA55HbrnI9pNOth/b+932kHNdmR38teV/G6b2bdLVYyBy2XVP/y7f0DSwM8d2oP1uin/D9/L5YU8C/yB/0ML6yPxs6WFfLW2qOEraZh6rui/EuPYc2WfeOcj7NvtTTvX52UtmZpqZb6nlpqshf7K/iDwB0LauurCx9yqpoP6Sb1KhU2GZJFYg6KOTDw763Mh1peXTdWa9gPHyXOz4LAaRm7kaF23sHBN2eVaVMgWayj5uM4PdXcptuDL5HRNfTfmkhOTM3dJNtIX/X//kVigYXvZ8WPoy8uqF/L0hz980ZefLsIlfAD3+qr1ssHW9Kdfdv3yyxAliJzIH+gYmgdyRc2SRh3jqu1iZG56fWm6kKvX10U//bTp8uUy5bW2KrYf1ELgTrxv16H399LbOzbyIY5lxIemQ3cScU+NtcKOMUHU+kEMB9eywb1tsWdETmrUtkoiL8uMWf7V6Ruyc5t2Jb674zt1QM4ae3d4btTanX1sx54bum6sD4ncLouiq0cfuU15lxojAH8PHO7QdaiS+9i5Y/uVur0j46B2NuqBQM1r0TFIP4AoUF3Rvywleyi4HkGRhR2//HKfvrMs8aPJ6O0Ef/jGeAc69WWVV8Bcb0oLa/VOTSUWwtgRocRDshr1ZWptf1wzTrniKHZKkzeHRTb2VEPeBR5wFv4KXYdy3cx+1SiQFXnb0ohzAZkHsL/L8366iO3LT4tef8K+ZdVAZkfT3qlVirE1bMb3jj0DW2NmsXdv5GUBjxh8HMIcnceg9roQMYc2hp09Fe1zuCN+J587NXVk/e2wwJaYjMQjguG4s7azdg7ybWJ7cO3pXB+Mb5EVG05oxGIhFk3n4bNJ7skH0plfdZlraNPl8grtogQt+QyEYV1LtonxkBBR+K/HUS6RGjHNvGTsIySznxYEMhs0JiaHEv+N+CZMycOCzSXl9kS4QC6lO4p39hhKaYYsfcIw+7bPfDI55cMLSraBkvGNJApl9Jl8MrLWTN0P9h6FBuaOO53+rKuQ4sjIfoOslfuQ/+k/3nS/bRrw9tGxrYQSuS1Cmzr5t4VvUmulgUx+sK/TWDmCEjrP1hNvIyeTACZo8Cc5Pg7pYLEPYpj8HzNHko0soPfI7ZIszKShPQXreWRW+LHM9d/VWbiRbxu0Ndcr+gp7l6WpwIvx6IM5S6oTYjNKYk8Zf91UAWb/Vc4EK/BN2PjW/bfeX4xAYhf4i4QQ2Ob3PO1v/RPz+ffP52DWGuR/rV5IH6cp/FN2Cu2B/FXj+nO2/Yr8NxEdIwOfJ0FR4ifmqT9hCASb+bSBH2140mTu74Ef5f0lGbHl9+Av8f5L5pPTH+MWecEH0v97ILy/JfevlfWMxV+i/z09tmX7L7H/xfl/uYTvVfxoUsZP+J7yMeJClR77dJoJsSmQGKWdyE8/tv+y7yzLxO4T2+ya3wk/yEguA7BBoSnfDqU+jsxFZiBI+1z/z3FwP8KYF7dwiguNP6bDM+eYDzIXs4nD6UEwnv0scFAhmZD+Eyz+YINdcy4/3/pmGKDhDA8Np2XoCz4G39mUcfTmwpn+Z/BjkPmT98RMuXEPsC1/kj3jOQlOvO0ppT7RTAQ/sPOL5nQCc3T+TJ1c/HOjcGL4nXJpfzhDO4hpWkVdABr77Ew845ydOO/cnezceQcfisENUfBTPIgHW8h14nMrQrZ+sFEQ2jBMym8/IXvCt1yG/xuEenKidNLS2lbhs50ZI97KYafmnnGa1KBpOelAxy/9gYwAI06Dzw3ttzoBOeXL6UmIBTwhfMldwJJc/PrUGx+Ug/HZMJeOTHz6x3RkYOW8PqYfGbZle+JyI7jzYJS5qqbAuqzKg/uyYGuDtjTpbXjU6Yt6BYl/PTnu+u6wPWlwXQc3iMe8mYYYqjJ8yvzZRu8pgzxQBwOI8bZVxD2gjwMZ4DNMY0cOgLzgArZprMQs+hlMP5Ge7gdk/gSMh8X26ZOIFmo4Y4YoQwBuhPGr2AvJd2fsDyK2BmxjkYMSHc3jg59RplAQ2kCrkh0kc5yQYoRk/iQenfhxolsznp0YdeIemPZYvzqeqMx36NNGbsC2TC0V+U4bZvuJqwwnxN+OnhkIMLaVG/vC3oANz2fAXn06otP2AzNU6LStKZPWpr6qZD9pTlLbinw9DoaMDUDfAMMjKfmjIW/hP+VGZ3zMXPqF/MJPlGjgS3RnPi9JjkfdR8YEcsIpQZC/XZuXFnSZMuymPc/ITUyydiIn/XNmsoZdY6RPBIl95nYSmHV24yXanQfwKYOJ+OZHXNIHNcXtPKgdcz8MRir8yENXQRQfJCtH/Mw4NTJtxYG0T/nruqq1UseOnTdHefmyRy5jm1gi17Zsa4DD4oiVnBPctMayAVk5YsMpt8k2sjsPgod29vCQ+yE3tIRcuD7rNnZNe9PJ5ITIDMwBdIcS+xsv6G68KApkHH9aa/OFQsvDp4lvhMOGCfxKNkiBR354Yk5rVlWAmjHBmTQD2oxFm35qs5T42qeM/PrBBxExPH1VJnDSpsMZf/RbBzZ8Qw+6QzYMnLCLAacnCNrE3naMV2R29s3kDEJJ4MVUgBxVFTUP0MbGhQft8Bw4fCe3O3m265vN4UMHjYQomx99O4yfKy9/G3JapV5WJRaNcfIcnsQzOUjtpB99Twkn/lB4YtuyLrMfe0JjWy5NSA4LfdWktDsv1vMi4mmeOGx+OAf3pGOImhjUxD4BFxMuZjmh27Zt6nq+eLCN3AI0/W+toDcwCLtxpclu6tROQLyI6MS0Mw7FkWKFslxTbq6FVYXuOy8qdyEesCCZMju8tk+cNOmOz/uKNXNle9LY/uCFHBn9tCWOBjFhyMQocZWs1hq2NGixcEi2Fb+3lZdH4bMeh7WyNhbyZtcDRwONZS1TzjJpnHl8H4+XMOe7oFJ8ta3kt2jXddGNl7Xxt6xpi23tvBwkZNBZdqChqMAP7SQJM5mjz1vHrOF8nEl7JzZ5ARnfAj1C4IdZODh5gs96yNwJvLnivkO8HK3WZixiV+5RYIJ1yCr2IFErh8J74yVmXnaOHlxX5BR6UqPhXZZVJq/iOMj5nXVzY88Jr8HZnjwZB1AwfV/XdsYIXrtUDb34cIX3xoc6Qq3wI0LpTF6QLst2wggkj9jMWBxZJwt5u/Ch4ZIPJOA7hh/Eas7xQrDQl2tNbOwkyzb2HUBX5rZ1xb4FaDMkieHOPtDyMhRooFuzVuiiQ7IiK+s5/PbDPmwNProtqeAJLLx83i7REX/RS8xiW6f+IRNsxH7wYfLOGuizP5i7E5M7uYjM2NMftkfnwEdhR/rVSraVYyAsEEcG0bKDL3wr7ksXZN/PXHONjP5qUhGfk8fKYVeaD7AtG9D58WPwcnXBt3UrvfAR5nJpipwwJM7Z4+LfwIeOr8HDjknjBBDRt1PfoXtCcBt7km1igvXxJfXBB/NO26rQ05R/Dd3aRv6aSBMfdO6qWnQh/xc+zLWGPchAzfR7acu0P/cOV2rtPR/h8xcEoInvoYv842Fro57W9YIN1vvbritQ3iAjfrvI/aGDa8xgj5VKZgbH5q992t7Jz7ptSm3t1OLOGhGUiUl72BOd4U28Mr+um+JD4hA7b9fUwx07WIisYdeOn13mo3Q+ajRysDSp2ohkFR9tWlu1tELVoF4XYnXRujX2lV1WqVXpgl35CGz2BHkoNiUHnXyNIegM76pGHAr62Jc8xi5b2rZ1wkoLscTnv3G+2ScuO3nBRrCG17bi0zZ1Wq+vL/rpyxdwXzTYQ9/fbvDctaxNP/30k4q1nlhcr/kg1acNtsE3La3R1pQvjtTByh678KxFSBVf9PCpU6Pv1zfd518uMHPYfVnRuyJDQGRbyVtindqQiqG1Z38mvxnbxZo8WJs3Xd9Pm2JHa9AmJ5Zs44v19etXZb0Kv5a2SWPh4+NN+Ve0B19Q1rVpIxf5qJN+Yn5lfTeM36i3bbvonZznX30mLlc++KXNXixsW1dyS07CVxX9kvMHn5PPxl7V+aAsPuwvFEYraIb0/n7VnQ+eLCHW/oCjqagVtoecEaIF3u2yUCtWfLNEm3y9Cvf4iJ36MbGnXiiS1ha9bIu25YLvXa9/uKj4WPVf//v/mQ+6K3ILHaL+GrI1j8ghhdr4aPUC7Qr/+/vbjM+dNTLIGUGb+gg7PF35TxB3Pm6/vl60XUrLKmUOE/Cp49vOGr2Tm7t2rp0Hazi+zpb98/1913X+S+IO/aGDfS97RtrEw+xpVqHWrOuOf0K/lSMxLuox9R9MxkurOW8buXd47tyj96n7zhrvCN2o9YIufO/UcXK8E/+B0ZEX+6uG+sAe6gyzsUvkRrrxoTcyII0JQpkIsIIrNbpDX768Ai+KnuThxnPR29tB3I9Jd+Pe/048w3NwzegoGA+BaXfm9tg6bsjvU+axWwe24BZyF728WmylrB/s7NLIhzbyEDFDkvmj5wFT8BlG/rMvaIyzGWOGFmpy45qxkP/EQRwHdgz20dAty8K+U9DhaRO+JB5nfMVhW+JszDXqoLH/JcaB+Jp4bNQwpUl8NvJyJ0fvQpKC2zZrXQo/D/yRqgpoZ+7ygXeHsg/mz5butKHHf5zuPbxDN64hd2BMXHJ4KH7bRd1LB/vHjRy8vxM7ZNpNMb2oJYxR2pUYBBoxMfjMz7km1sdK/F+08qFzWaTCz/AETp0dHQf1fAd2ZDuss201u2rVtKBjQUY9cJlJnCIj/bS20cM6XglokECBi5yFWKWNU/MaQd3kOpBrfGJC6pSaie+wob8BGByGIB5QGBCZtolnV2SFJHnbj13p24bXcFhj0BLb7HM9SWBofHBE0/9v/ut/1j/9r6Hb1FqpsXdVmXwPdZyKzB4DEWzwY3TsPM688f4AJXKVCkhf0FUTYyHPit/hEbI4satkCDFJtlUutTohNbu0NvED4oA4BjJ3AhR76MrY0ch16G3PtX5/7Anrusw1l/nQJi7XuW/c5r+O79gvDCj4YnN8S2wG+GqlE5oK/bH5NwBzMolhf+lEh2xP+Eu0n+fHQ36S+9eCCz2f4LO8/zP3bfwC/iofoLOhp6BCb5v8jVnIGX8GpsiLfhPEkRwE6P7qrDB/woYuMIufC0uxuSUfIQk+kGK0Y5uDRq+/g4n8G35iQwCRyDkZDy7Ys14e9RNsuhPmxjuIR7AnxMYn/6RhVU5+Noo5V9j4gCf+2Z4S/v7fxCSQBfiEjAORGj1p/zUBb4iV2XSsHB+6cD79QPKUub8GiOasrdhK6H6H5dT1eTIxf46ffUwgNyTpOfHRfpNs8QeGAuyzbz/aov0BIEfmmDZ+iHt0YNNvQaZtp/kAymHKeSJ+mH6iv2tD8wHMnP6xQnDn+z4I5nOGvvgxqMIEutiK2c/MAAAQAElEQVRIh8kO08wP/W9z+pgPrThCM/PxoKcRe7smPoM4E4A2kou9YgICMp4AzvaUbfujXiwpII6nPc/2KT/jCVw0cUO2ZeTBMs/0bc/+/OGGbbY//ERe1sWB8blJyPgEqQiAnb2NeFIyT7xk5WBKdtFlzBm3bcsOzyAW3DgEGQpwNN+dhveJtv0xN7DlG0i2ZUme9LOH7KFOfAO2xSmJFigG4e+JzUOWOGzmkUGXs9Taota4ASSA2dNO+qHwh6w1QydVlWzPPh10Ew94nvQDHydAYUPHXNZ35ICCxVMG5sCo8wgPvfA989i54w4wxcx5pp+8RFcg9LFHsqIqeuz0rR+PYGJD+KI4ek5ZQ8852zOOhAl2y7ZaFfZa4clNCx0lFoEq8NCY64+5u3MVN0bkmVwMnUdsDO/CzZMNPWg7MSx63874lpg8SIjrmBAKehrI7IkJ1xu6Ct0ECAYGx68RIXM8FE3JZ+JjW2kzXS7sf8Ki8IQ3N3vxLw9cobMtV5/QeNjD/MkXOeL4xnecPofpgU/3hAEm3iMLvSZetlS0sc32Yz40Q/EreQmytQZd6UGCnVKoDe9n0DyK38zScBZMgUmXfp3+MqX4OohXwLbiz7o2uYwObCAJnQdJQs1N96CkTh/EMdg3xmNon/oGiADTsq35B1nJ98rTz7KsspuOPLgjOzGWpValgj58KNHA+cT+BGroITfjjjF3bsbTD8SHQPpZqzsPbCecD3MHDyVj+khckTNpeYju1E702Vb8btXUiPOStV9N8zA8GDSwZ4QXfyGf9JmvMv0T7LNttLl+QK7wiCN0NGKKpiZk7sAOiNBbE+okYD5naeSjBPHPw0Xsliw7tE2xuVrJrpnHPro6Sgdt7A2tLBzAaJoG3VKhB4keQ9votsio5Nvq6MNdRU5s27FvQJd+j1wmM955eJw5SHu/y8heeehErDIfW/uMWQ+Hgi90H8R8dHCYFL0nLQPsC30hx9gSekh5UXUoL5aZVvAd3ugNZL9qrc24ZT4wsDE0A5vvPBzu1EmnXmK78VVAqji5P4gr5LJLDky9ECAotRSaAUEw67oo7amvyc5IMj6lN+225cgAlxqyrfhc1dSJxYFDx4zXrvTvvFTIi4WOrWNCUkVsoM24kNNYL1VZM0VcuxoyGz4XeihTtcJ2WVJT4y2K3ehLtgHNo6Ctml2FtzVrYY2vvBBYeKGwLEOBatnfBE3GJRf2nGwqG3ybLzNsMzF0ENtlXXkJuym2lgudAauaZJQGL0OvsHQNfLOsKsDxSUyYn/NMbsycHRxC2GMSu04OCRFElh2QjJJWixqbcaumdVmVw7aefxLHzkvU5HMg4LTRil3J0bIs8MV+dKmwpWQvc97YUdnzWcyhC4840rc949Fa+DSPPOh36jPzC7GNTYFCjjxJZFuNFxwr8W/NSltcT/Kiu7Wm6GgN/fQxVwEWkOb6493KwYu9wbOdeCkdfzKPyMnnhx4bHVUqbE9OG/ktPipUK+Xo5KBT+8cEKTL7fBmY6A+uX2Ouu+jEYLVaJpj4DPIRvp09VrJsK0fvXaFPa584Y09woQ3Pce+sA6ix3W6yrf3Y54uc8J20O7rv0HVgnwAHbX6twi8Yp42DwCRmiXdikRpJKDM/WLc7a+2dj037wYtR4Sc2XnkRE53ZO46sR2IwiCdmiHIGCj+swQtSZU3he/mMm2nzUjJ678geY8gObdeVl/s3XkzfeHmbjwZ5yX8gcHT8YA+NLr6P8YJP4hsG9huLGlD41mlzIpkupmfwAdkfOvWfF7+psf3IfjvUZk4lykVjHNi9q5OXxNK2rBV/pINr7f7wtZP78cihCVZi1xBQbsiISk97BkZkzez4EL1YRrRPf4s4JA8DcttqrSnjyO4jWCkfyu/wZmQjE/09sQAQxIvou+68dH1/e9fAJnFknoYTbchprOt8FIpskHwYvCr+hy64AU3wGSe+B3G2rfhU1F7wgSdd2pUX1uvWWHd12u20Cz4L6OAWXt6talWyG+JLNz7qxOwFP19fV71cNs0PHuumqkUingOwS6gHaFX4JR18ANiB222Qhy5jVwELMe8PvxPjdz7qHBRh/GrVVM2KH9u2YWujX+gZavBlrpq0sHc3bIp9sKofVvEhqNxoIVDJtho8kbVwfViWVQZ/u3bdselGDjofs5ata90kSNWQa/YOsiDbEvRmLUwf8TP+Jt47SndiHj+GoHLpgr2Xy0XVmlyCXxyl1ogVtlnWgDg+N/bIbW34d8F2YU8n1omTlbWSmKeeQntl3Wbc2qr8i03bytyBfiGzaqUxPSuo0C6pn1c+rrz+pIY9Vz4eRa6Fvr1RTwOd0NMX652SlzRU1bThR2ulHOu6aOU60ZARWJC7EKiq0oWvKtv2Mn2KX9u2UhuX+fFz5doYmoO94k4N5X7kRnvDFwzVsi7YVbKthvyND2LbS6NvbJA812ebdEXNJB/VwNunPmwllGoPe6RSdMaGhq3x4UKt7uQptd9awUd8CdCdQBysSXFU1YOv8LvkktatqXGduvFhPWsu6/lATiNn68YHwS72Fn6oB1vE8q6vX69K3Kcvc52ZWLzoy+sXckJu+Rg6Zs3DIE3azv57AAOQzAflV10uF0UmLtBvuhCT15cLsl71+vIFuxbi+0UXcrQQw8vlpFkvXYlZ1sHtat3ezb58At8l+fg49P41cFBf1p3r0c5+aWNL9KcjBvh0Zx8fo+HTTX/60xvtVW9vVz7K/YLfO3vARfn4/eXLhY9TF2x7mZA6KfbdO2v+nY94d9bYHVuu71L+M9/7vc0av74ffOw8dL91pe6uXD8Si6qFuAxtrIuNHCzkYGU95vot8r2TO9Kg97ddX/90V/7fqW8/79qvQzfWdJG8xKVaqagfUksrYla6XIgdiANfs2Y79/rlRUt70evl5aRrDf3S2+2rvnJf/6f3V/37fzz0v/yT9Kefh95+uev964197SCng480mvS9S3vqiRjaJr67cjTsaMiMHy5oQHNZoN5KbZGyZibAf3/vCuz4cdylzr1OcnkgN/tWYpM1lP3gnntnrrdHfGERHHth106Md3HJ1z//066fiU8jnhv1sW5S2uRrWTZsPdA9ZJeOfdeeayTrdE89qJiTWjXsbLSFP3fk3skXtMQla6K1Vdu2QFM6cOIgMdmn3t9vfOjZoZXufBRKHIr1W1Uq7AlIJRGnpW2aB/yQqIEfyBn4nDUbuk5wDwKSNpB7F9sqN3K3alkWrdRKa4f6uFMHh67Ufmp9jIV5aVnxNXs68/k7bPdrbOvUIoEWsaYIc70/qK+BvsgU/hMSHX1QeZIl2fkt5TiIGWamOyExGPRaK0WGuK9qKhlkuIKzrJVrUCuSzxzk6oc0fedn6lWBBrhPJCzCHMaa621jzQsZ4iCcWlgb27YwEjaan0KeWVv3mdPw3qiTG/vujr0Zn3G1bMMj6KVCGEOZDAi9YOiXyifMMQSedPBhWOSAUg6GgkFMK7g5Zh+xNG2k+dA1554ICAgPPnZFXtAJmEt8AOwyiILT3N9FLl0FokfM9gNuTnHAAisD8iWUDNrUX3LayS8kggVdwuehg/uFgY1in4vM6LetxGKhpmyrNTNueh6gIkL5GagayE11dOwbBLdTECMTIVDJbrKNLqiwR+R4mL67ruTj3/9//qjr24W9c1PmimtZQ3dry4PvkPPH4ugaFEvqdGfNdnQua2Ef4IX6uGiB38ifdmN7xnn+WbkeNeaWxnpp7cFjJIu+gdKyMIfuqnPeLtmeoBzTdgkrlFpPXGNH2kB8r8LugtiafLZ1sIhClz0rbWhP6Owru2Yfv6o1FfStSq1K5H1GWEpAP4NyMJfmV4DmT7iwfRo+ut/TPJD/2Zr/Mwkevx2wv80FksgpF3E28Ldxf0f9W1m2T5n1aL9jyOBHpowDmXvA77E+pv/uZu4nmPeDurOE5y7zd4v+12eMkb8H//rapsSRGMzeDz+f7fhh6i8Oqdmw/0W6EPylxP81gsivzU/k/RVgW/4r6KI69aOCuiTY9J/7+NV6jxEoxQJ+vz8LgzIdyExoip8AU0H9LiTvge/ST946kIvCfhyskYHP/g6eAmNnocS2IBC/mgf8mRsMAgjhnL3vVDH963PyfkPblrnwBIJlhJ5vv1PgFJ0fh0Q+m9l//jxxaW1PGtvP6U9t5JzDTNslf8A3/Nk7f8OB2XMQv2cHZs7Zlbg5w9Bzbsg2ELlprRyDn5mLtBnQ5nQZWqsSA/jEEV2R9YkM7HnWpJfKp/yJDWGAgW1+c/lGG4JalZLvQEhsT30hmjoM7QNnWaJPMvEGvE4I78FNV3+MM0/34/TDphMxEIGcOUhrxqV5U8QNVvzU44gPCzc/jZsQO/6UFP0WR37GoxVoYswwNp83Y4cOHpxwUYX+hZvyhQfX1grbh1Lbuck5PdA8Ijq0VTXlTeTjJ3I6N4vhyc1T9GTKjt6hzo1m9HZoMIOp89fGzoCsNLaZO8/EbZ83Yuc6e8atGjda2FwP6Fj8hINbvTPOkd9PmaWzRfTkaYzhFWN9OuwfEI+5E9sZdX0miayFlysLN6npS5Zt5bBNfxDbjIaMDQUMbE1sEq8AwxD8NljIOOP3jMPOw2knloGnHNs6eKjYucHWPIY69TbjTRu6iZ4/gzCO2bNRkN45VGGgbZnYcArWjzoY3LhPQPfTZlsyPsE27RRjcdinzWiCFOE5yTsDPWEwngB91kb+s483HqKffuGAZnyYj/0d+jBHZvSk9gsjnxA7bDMF0E49D95nnyFnbJMMQ6CgjSxxYKY6N/V051nVxPS0w2AC0wYMC21VzX0kfabJwaHkIC/e8uCQFw4j8WIycmzPh4R1WbSu54OLOAa+xcfIvvOkHxmRaVturEfH5oEttPR5ByRUwylwQyIHXdKO7XdedJw+mTkAfMYdO0YSGttpZxznnKDTxzGYP6Dd+RDb2G9sf8ylmwe16E6rrDV0FohGrGDjITUxuBMz7AoD3B2ayAWpAVFnLH2Te/bHjJ84QosZ0vyZCPpdnRqMSLvkQJUaeqPfsuJjYnflZe2NOGQvglsnj2Y7iLU4sE4us6+Si2VFTkmWiuYEz3GneHbilRrNfU722wAG6TwS+UcPew8eplfkXXjpkRcf27rNXBu5RmRnnRq9yf/lclFrDbsH0CfYJU7tfAC78qL/xkuzzn1G9BV81aQqTRq4Hn284QFaPKBbUmBgizjsjGZHoh+923wAz/DkA83USXf+6jwyAckgBkE0bK2GATqpSOWcyX5/p15GECFkfqqHfwAduw4oE6nUzbQfEcaPkHdywlDVSnk5vDzqLj4EEEcpjBmf7Gn73CcG9E22metI5y2lJPOn3FQoSX/yS4rtNPO0/dE29u51W8lRo/7QQa47fuxcd5LH1kouIRUe/KhGn3ElF0CrUuiW1gSrwhfQMPZKnUAYbhHHjp+B54eF1EYhfM4jG+qpC5EKuhaNJAAAEABJREFULM0ql+IDYhTeA993rgEHdaTIFcbQGrqAOCJv2mlN3uwJHZ+Ymmch3DYmDdk+AV8mXobGCv1OTg/qOf0BNaRatqb1stBuAD7PPWDX0XdenF4VfwMH16LWFhm7EhuEquM/YmQbAOPTvsLYAjfnQedkCpr8ZgQMaPFhsAeIWjfx6vQP7mGesNPPWtmJ0Z2PJfmYebB2lmnHKetDB/psy8Rv8PJw58VW9o0d+rn/IWsHUImHiVWpY4MYDRIdueIIbWRmajCnQmYrtXUBVgkdoY3dhJ2h1ZgHTW40j8i73475YnfazZq/k+Odjx1HXiKP1HaHtiu66KgQ1jHuRpxv+IpgDYQOCmXH/xvXkYPcxffsM9tl08YLNcyT4W2FjcCyNOp3UavCnjHrt8MXHfGpI29oTB66rJEDG/psQSt6jVDbynhaSdesh0J21tceG7Hnxn4W+8QRWYM43ol3hzH76wEy9JEHCecAkEi+Z8zQEyWxqaqpoUOtVLkHYw0X19XszbZjFlJP3nxgMjLCi8CPM/tVcgP5pLcbc1byfOP6ceWrxKnLiq6Grg098SOw0t8u2TsWJRd3XliL43K58OHmonVdGaEVN6xSw36kq2Hv4CKe+sLlDztT18cgtiDdStvLizZkJUcucdTU0zGwzXt1ZNehvJxdyO2CPYUOUYc1/6KBFd8ktMLTqZfOOg3cbu/U2012U7WVl7krNgPbJsVeGBvxTf0I28fD3js5TEz0OCLzYJ3El3xEyV8OCCQ+ie1gjVYV1EPm1xE+6DBCRX6pO8nY/e/+4R/00x/+oAs2tOb5QeDGWmi1SNhwsOfd+DBw5aPk9XGNT61WK10umzb4Cl22FdsvfCBr1STGT7xtFbIbYJk9i49E6Jjy8C3O29a6Rd5lykmdimMlvguQ+9TkyU1qwMKz07rSYU+CTIUvDfmByPv551/4EPmOrhu+UpMQoULJ687a3Vnryf12WZmBg/zHl+Q4tVuEL3UQXMaD/A5oeu6jUFubJfLduK6LuYN7h4M1N0ZX7FqolRu+3ViDtmXkHdRDcBEhYttaU0tdTrk7H8PeNZgcjI0/l8uGrEW2p422hQh82ifIO3O8+OeD1bY1crGoYc+CzNi873y9wjaXFH9kLEX+gt4//OGnSZ86ygfb57+4zf4XuLM3pmTKMLNXC7i+Dz7sflWOMkHAHjNf1ZTxuqza1m3Cuq56eb0o/+r3qRtyLdi3bYsyn333ygfdO2vYajIfJ9JqWJrjYs8bwF33/UbLfS777BW/soc1dC2RRS5++gN6L4WMXUO7DnJcKLZKha2djzh3PiK/8VE2+Jf8Z6JLypqNXZASj1Uvl1dsY29BijhyHd9Zayu6XvEHlL7yUfnt+j7/E9KHh4o91/X/4MPvon//3/8sVMFN9HxATiszFs8KxJ/hujblQ30jT4QOfY3aD5RMLm2rtVUH14TMb/iXGP38cz6w38SWgsSTxiplvRs7LpdNl4unvEb9RE9qYd3W6Rti5RrKeF0X9qLOR9ChcTTFwGWRtgvdcZv1ZZ0HFHSGWtu0tHXqTp0e5GJD9rqVqoRdPWJ0IbbbBTob28Z8PkEA+u7Auzr1HcqOpINcG94NGS8vK/av2pC5rasKoXZkiLX8hiykxCj4s3YZqVXh7wI0JQZYQevJyxR47EC+gej48lpKHk/58GiRtSKnaR61a3uRNmrpzr3YnfuB5H/O8ZO1mf3PcBkFBoeJ/Eo7+RrpgVyaxTTxGEqtvrN/HsoxyOsuJpgvuUR8urgVIi70EcAp22oPGXTxfeiGPVwelWN7xKi1Rq4OAC7OzgaR/W0lnit1xrSiIzxZ19frwT4DIGvn+jLmJIxznxjQkpXULfUkcjOA8BZ0l5eLNtZbZC6s43VrxLe0UMem3mTJtho+Fc5XtTlOHY8hfDghNiaObJUT1wkMt/6634ZyTbi+33Rnfx74ohzInYQICR9CVcgXMgt91VqoqM0WFLwdOZ14SWzJIVd+ojcEiJFkNfhWiv5yWWY/+OzRB3L3LnX07llskuxSVArctEGS7YlDhAq8OEIesyOLoU40wlBsW3ZpWRfiduq0jW5NiH3RfbhJYl1PoYv++3/8k/7pn5re2JPfjn9SR9ZgzktTI8frshKeQf0Mzbggc4QGQ4zRy8PPqibbxOdQ9tMBTdYRJGpcr4o5FHOOSVdMVGuMNcf8qDG2rRzVSq6zn/EJVlWbdHOeacvY1tUJzpFkW2A8bRaHM7JFIyNvJT7bts3rSFrbrJlj8oujtSZQH0BtWmH8FbggapqF1vXR2hHAHMqQB55QYFz630GKfxSMP4AMGTh+/+92pvizgad9wt8Sg/BMfuI9AuMvczvhhiyL6gkM55k52yrAPgk/dIRYUvTRkLWi3k+QKii5PNv8UAUKr/0J91fYVw/68EZXIPICtsU5gfWoA+Qeu0wHiP6AJA0IIiPrktmPc+LnnBTWj3GkcQM8uOEX28IHgFPgIeGDPjJ+Ax5kv9vEvgk4YhtfPGmDm51/xZ/koONkbP49sbanDfbZ/h7dZzyUkye5eoJdMiBlMzJ1IuJriTGiSUNnzMbxEVtxDOVGww4dwx/OD/vxwfLHbPL6AT/kIEQ2tDlpQ5cYBP8j5KKUi8TIRC7SWInVjIIJfLY3/aHTXixjIxyfAFXM6QMw+RGDoefxpEk+uHdUwNgfQsx9ks32STsHCBtASGlCPi2dc7/1g8q4Q0ZYmVZyJI5TxlDnpQUkis7gmJKdEd6jYMy9ZJCvga4x23M2lPrAhS542x867GA05dn+1oqLMCHsBP0g6D3OgHMAOnHY5vd5pv8jCHk6D6ZsfhhhMjbSeZwTjYO2Jz0Nbfr1oPjWjE85fMpJaxsiT7kDWzt0R+/quegSfcv0UQLVgGFAM6Dp6dOmz5RsKFkXzxyc84OLcOIKBfEwMYiig5veQEePHT4rx+QhdohGnj4B8yA7+mJbLuaVGw1An46BvMgMpP+cGugYiMA8VTWAwWOyZP5oQmQHhN8DP438QOPmoQo6ax4DWwJTT/qhB1AjTJw0334eTA/EQU3MLgYV9xTpD2LT0RfdCXv6HdyYsTCSpcgOZJDWBo9ufRyGBhxyvkMzb59zdD/O2J+spg2yoGlFNPwEeDIBdOygUZVV0Nml5xH+gKIUSD9yv81r7oQHczYynyBL9E/ImoELPZMf2vieWMw8KLSah6duy7QmfqELTcdIUJPm+RNZefDqxByRE22bNiAZhuxzg2vh/nhZMJAjDotYYlLki1wNQLmvY+7Hc+oh7id+sF66Bn/OMf4jcyAoqhPDVrmXjHyo0A0F4euKLU+e0I+R+RMm3oKGH4l11YEDLUM7L5Jif3mopVYb+YEs/IkLbsAhaKVqVvQH9Omw+BMDwbnMr2Rb6Rt51bgntiSgqoQGjMAGfEt/AZfYnTrHjMF3uh9G4BIfIfq0vbMP6IcjtyA9T3bIHdm/oTGxrSiG+WAucm3LNnGzOvk9eBrOC7qsrwOegB0aQUd94X34RB7tJjtzlmTFH1imTeKID1mLTCkw0B/ePIgEb5dy2PAnVu0cH9h7kGcFB8ERuxDcWQGoVdju2J8XRIUN1bCDuEH6cZaR+TGybGvwZ+fpku4cn9NgiUf6sdc+aUUNHLw83rElD40tOizysSPlgF/4iUX4VOg2RhVgeeKzFhgqcs62q5o4ulKfdmnh6dU28rCBX1f6yIzvMu432WdMJDO2RAupYFM7BWoe+NDaAt7aic2NF/o3XvTuPIU//Zp082dAVwD6hsi98Cs2SC5yHDWt1JE5sbQ7MqGSojx5EESjifICJ5lh8VPwhSY6Y8POi6rJwrwfvsz8EtfERsiqsvIgLQiP0CNnJNEqpWYOcp+XcAdv90ZHJ/XQO9TEXhwDGYOY9eQr+w8b3hg4xlzDnnRD3yd9V/7VSeovL2U6fIO9o9AZSE3NFyDoxiqVm2zjZ595nWsDYRa2YeOY/AMaqYh/fOrxg49YN/aTDm3UxgZIWbOHDmI54zmEE8DzZDwg3HlBlNa2WjW1hs/4dvBiNbUjS7ErkD4sNNDAjzps1XzRQBiIX2zXPCJzYEwnnunnRUTiffS7dmwVcUQltGPamTgE4sPgOhrZqFBVw8PouPMyA15qLGsl/DCr8VKqWqULraDtir7jOCYuOmwLo2WHLoCdCA/NGNDzfJUXxI0XLSGpetJbBmE3NV6ISqWdNS2OHb+SV9uyDUbM7TK8WcPrY71lwuKPG92SXaoq7ByK3Rsv10gtL5nJFbWW+LZm5qVlW5SPD5ArL+GW2OdzLnFa2ioxFkf4DviT66eNmZs+uXQQj/C0KgUvjsLW1hhzs7/zMXQgJC+RlrWpSjIvqYfu6tTsgk0F2GLv7uT8/iGzQLYqRX6ABCi0jRjEFxFj4VFisoDr6DmAfFyDTeEPjYVv0JaaTpAQqtALOwtiA6ROA363Ikar7IYtAzhznjkR1FYXHbtn3WQdliXbik3G56w/yYpNy7qqQiBRj5187NqPncoYahtz68KM0SsAC9BfrSGr1OBLvQaiO7FObQiyqpr0g7XQqmRbwg6QKmzR4wgq3RU7Mn+9XdPILlVr047ENmB74uQSbqojO3pt8NVEAx6JnDtG5T1ELW362ZgPLeYrNo2OjKw39rtpN3U9yEGXsA+f0W2avIQ8WOSh6dCHN3V2EN+OEU/coC+Z06qpS9jX6SMxaNb9wprVPMDRnnRDqd2ODtvolhr1lj3uOMgD6+6ghmNbdByPWs91h2l82SRhKNeJzFcVOkX+D+3QHuBj76RnbOM3erqsAwFHf1Png8jCC9LkYJQVOTf2+Ct75J31gTszhplPLUtDvXfoDpmboN4HNjfsOHFSyRmBj8+FP3f2r9DBOnlFvIwtGthDX4reQ4X+1KWIl4TcaVdJjMcYYA6trNOFD6SJ2WDG8MSOGTcoEs+393fWK/ytVPh7jy/YcOfjWnTYQ2adi4+MgfTXNXqG7uzTNz4GH9TEjY+cqFDW4qxtBtFHqUjYfuej2/vblX2hT32D+bzk37mO3PiacQUipxMvphSb49+ysH6xrS3kjolOrHBP0Zc9gnAQ8zM20XVQBx0ZxkSzhgcro3NNMR8zEhcRn8BBvuzEklhhP+FjXd+14/ukixJqDWMV3pVYGt58hM+16kbeexSW1ViTO7TxyTb2ND4uvSgfFxu273zE6OiIT5E94GvUuD3UuTYHL+wc4GNba02iMJhVxvlXj4M15SDB5Ix5ielBrUqlyIjfwQ9+AqEjzVraiwizDmKT+4ydNbnf2fdulqip1y8XvX5ZtFAr1aR8rM3HsZ/+8Dp9uPAlbFk3DfRXFbG/q6NjXTZtl3V+rFv50LSwh+A+cgpoEjW/Ehtj36n3wIZDO+upY/dA9zHX7KFBfXVi0UjzyofO7bJo206YMupgXKwfy24aOo9Oc4zOh7Md3CERU9v0NY+FumkUw4Lgl/agZ60AABAASURBVJdXLcvKu6vGnHVZVy3rMvuYRG3u2MeQep0xx77YjYlalotsE49VhEDvfIT5+vVdd2Kaa8cfXl+1Rtd6VW+/6Iph//H//0+64de6bvAsQhxZFh/e7pOPjUHbZdVPxP+Sj6XU2GVryjV/21alDLZNwkxZSilqpIebA4M34vT6ZYW+k+O7XNK6LXp5sWKjYWrU2QXcwt7SqqAV86v+4R9W/bs/4A8yLGlZGjyL4msnN1k7+VewO/tA5/oucih0z/2BPWKMQY1v+vLTCzNYxbpEPHUhbOzoWfSybvoJv/6BOrqsC/G968ZauPEsIIJRreGjpSZ5QUZJl5fSxsfr1HN03dg3si8f+9BAh21SDC3xxQQV443Fu+QvYTQpMXlBZ+pUHLHpCzFat4F/B2v8qht7FS5kltiuwAKftFDDLuRbeFoarPeF+EVGZ33bptY36Fds6UoMQCnzgdknzguxVA4MdEkNubmXCWonwDv33IQYPzK5gDZxWxTcnfjs7BWBrDHbxCgx1TwO4nCj9q7v9/lx886HaTQQh5V5bO4S7NO2fd9Z94cSP0xhXrN/Jf43bNiBgzwYb6MLj/C4KzYvxPT0acDXgfyFpaHtsuA/dvu0qTVpo2bz8XSlPfsbcVrEUlODtFWpKn6K+hrUwQHcqefBuE+bpt+spQO44R9LWpQ4vhwiUACt0Ik5Z9ytMkZgOyq0ocw2I6kZDGuYoM44xPcACcWe0lKegqIjOC4TKjgnjTJl7dTawXUkbbzvXD+yX+OK4nPPmmCvybiQh2oFjsl3TLs7ieiMO89Lnb0tdBvrOvWRfkPQstSUt7L3NoIVGSb2mKHBoGNZEbt//O/+qJ//tKmtQFuJ3Rd8s/KXCo5pZ8fdjg3WQY3FF7ycY2Nf5AU6tJ1aDk2gH0ODa8sx7+/65L3xvN6P41E7+5RRRYRiD4LDl3vjMXpESsFRS8Hd7zdF/mNiNlVNDRAGcco29sM79BGnyDywKwy2J42d2MDLerKtRrxkqQp8NfTE3kH9YCv6S/92/O8aAaPNzi+dv+ekcD7YPvVtqwD9cHwi+WHm++H4RPhbckL9K6spxuB/BNevKCfJZx0T8ff8oDOLfMKP/Mz9iPrPPY5Pgb9ZD7b+rXxDMP1ZRcSdPP4lqt8T8Zflf8/5Xbmh9/vZH0e/b9V3epEzKXHlWUdz/KO478Zij7PsE4pWf+YYZv8FWDB/huqvnIpxAcij1jZ2MPgz54P8NynMjmwbA0+q8/c3Sb9HErdcVD4gs2EOnj4SFcNOFBEHH1xg4hlnThy5sclDdW68cvED9avTnpynnfD+igDEiY7UJwhVJuyerThs+gWkfYBkPY9ThsSUnsfn/hOX9vfwWWc7d0Y7N3fxzQT5hHDFhUc8EGBH9zmes4xti5PhJzxrMV4xA94TBhf3xGtgNCe48zzHgxuFzsW7w4nOc+rj146Mj6Fi58HNUG5EA5E7GSEp7G+tdN4IlYr4revCTWaTqZ+HscoRObMmYB7Yt3MXfyMOuXGI/WXPm4SpnX54R2hBjIzphyYQn6ZN3EDHnhGETl/2efNz5wbortTOQNc5wy90eWlx35nLjTQ3PJkHjWmxAiGc6T1x6VcVPjYgvqVfMW/yDG67R4h1HrYV+icYXnHYBm/4voE4QE/8GbfIX9DTVK3k+kZrmwiMxw0T9hO/nRsnRHzITD9gWwt5WNZ1zgUXiJ3hueH7TuxbaLZVyyWwqXGzVrEXp8cwAatvgADQ02cxxXCeqJrtHXsmIDfxnUh+lnmTXAqdHR8QGU8ijHnJSh3FNqcfn7mrb7yoavC6pGr4syxaA/i00LbWJOTp944xmPaEkNBTq6bwbts28U92o3P6HULANnRNK7oauvPwYHvyMK3QZm7hwSX1d+emO3WVmGZse/Ku26KVB8il1dQthxv/uX/OWrrzsDRjBn9kdNZZKGzL2PSknzjGrTWt6NyQa+yqKugAE1fA9sNu6Ijfgv22w45STmJykJ+skazHCegcPFiEKDrtBz2IAeS0S/ErsGPr9DPrCoLIGOnLsh1yRX4ebDKX9Z3+QLftk4Z+xpGHCLVq2rB1W6nBttDfNH170NsnX9ScMYILGfaJN7Gp1vTkKfCzfI3PAAWmecAzdSLIBaasrIF8BEisCr6nDHFAroylCOGXedszFsn3fIDHlNA0anL6sK0zB1XwcOpx3O9X+HbNh3DyJ2QmBnoc6Vc1bfBvzK/rgpwFqlOIbdygj1FVBV7zAK0MKvpGutRAq0lbTDbW0IJtjXqJjtid9R/IOk2uxNHgOaHhs6cdsSH1tq74hD0rchxl0KNKyW9k3PJS5rH+o4NpYYAObE1dX5m/UjfX7LfUWngX9pplXSArJHqyBD87j5/kKnELHNRpxrluBNIP5OGz8/AZCQu+zviuyC0j9xQ0eJA/eFje2S9RzwPsYB+zBh+BBy8bej6UYKsAZtidJMPfqmGfFT3iiH1H59edeU2gwpQjMd7YV85YrZItKQAFcov4hibx6di7sw7tb/PBj9F5wcW1K3bGiiad+auMlJoW6gfynhDbdu4pss6CE8dT14xvFRgp/pRLwQW2bWWdxU4ETqH6doAytkde7Iz852RkpJ+5GStsKVujd+JKXMIXeQ7V6fsgZlm3N/Y7yJnAH5yZ9cO1KDUCUjZyILBNf6jK2FtayGsjfrLmEd3p2JZ9QlXNfvBR39E5yK1d7C9AMzXdVMgc2HrWDR5MfZovtfIh43rdZz86Lhfqnv0o/dDfYytwUItTDz87L71if2gYzv05eT7I4Z37k8wd5Cf/+u1Kzu/wdgyMHZfLxsu2C/6twg2gywgZ1AGWEdMxY3rMF4c3XhpegXfubXixA2WrwifySC5tw2kd0cFa3NEvcCtrd10XFf43Xk6tXI/iV2C7hHfRdlnUWoUcGecZG7K2z3o/cc/fQi6qFRAfmAYv1HKvtaM7NJlvWd9ZD9iWeIj7pI5ftllT0tLY2+gLszN/IOPK/nAnVokPJahlWYnPRrsQh4Hvd+Vful3zL3HIoe0Z7wtx3OILMP3aFi1r0zqvgY06b/jXlCPXr7lW4BWwo2/DxtefXonDhk8nHVPq1Mae/BLLg7ylbjp6n+1Bv7UmlxXf3/kgl70ptkeX5ZkPmx5QxHhZVupr1859ahHAtOHd2RNYEprBQd6gRgR/uWldNl78v2jbkqemYj70hY+IlRkX8Q402lYtrBL8mKgd+2+3XTfilnuO4MN/zb48/3Oqdz6K37XzojP+Hbz0PODBfWpQSntgbzqDgW1xqveBbGqRQe6R8rK3SlpYr/EttB0DfvnlK7m7zr0NaVGvHA07q1bwu/L/IL1e35HZUTN0EO/wpj0SG150DsCO7iFY1UcH8nJ5cK05dMfGt+ub/vjLL/r69lVvX9/Q+z5trJI26qS1vHyUrqyRNz6AXifcGd/5wHMoOpO/dV21rgt6SuG5XNZZi5dL8vCCffhzf6ft2HvuW8dx19dfftbb+xtydvis5Cz/Ki71uZAb47jJ10LuVvI5P9YQr8vLRcu6wtOm3gsfQqI3MYQFvPXTTz/pBbqCf2etXd+v+Icd7Ku5Bl/5EHvDH8NwuWy6ICMfAv/why/wAnzMycfB2JF9KfUa/2/Uhl1wceL8oPayTqbMWSNXvSP7Sn3nX+Ve0bti6ysfzi4vL7psF5EWfO7E+g4cxGRgc1PjnqFaU2p7e4UOXw/ylr1lyDJ6WzHP/jDzPOurqcAvrJVteyGGrxhG5SDkfh+zXlJrAx7JErCtmxZk73zc/VP+5TC5v+PX+/tNb29vqlrmv5Jel23ad1C7w02trWrAmnjhz0ZbpXnsPCcmzibeA5sDqevk4MuXF+Ga3t+/6pdfku8hEYTEJR8rL8hJPzEM5GN98rOznzT8fX19USMulKy+fr3rj//8rn/+p7cHfGWt7qrYtS2TbofwzgemzrWgH8UeMh61d0A3tPIxcOFDxArkPwMq7XrJf8L9dSEX0PDB45j3QLtaFTHYuY7c9e3oOlj319s7Pr0h+1DqMev+l69f9TNr6ueff1bW1MHa/ManKe9yyfpYVcQq/7n+7dJ0eWmMjyk3+7ZUSo6W7MsX1tXWhBeA1EeDblHnXuzAxzvrMzleCPILsndycacWQw+1GrkWnFlrqePA17f3007y8cYH3nzk3dnHLlzfqqSfqYs//pF9AboOb+P69PqHP2gQm0FeBteCoaHO+P34Sf/tf7jpmv9k+voze4P0z/DesGNn7YmjIbMtoj6tpZk4SJirjY+gL8T9GMTyGn13vb0NHdwPbNuFj6+vWlj/yxp6K3vAhXi8EC9Zj2OokLmSz9g+dCePTHHvOWh2cpC66uyNiUNoKGntxwHdYA9pxH+TkTeIacju+NjHoYbcDX1r7gXYIzbiI47QruvCel6xT9BJG/p/+sNFyUP+ssdA+RonyaVw3mqoL80Y8twujvhDo4FB2WfurMnUVnC200yo2LGt1O6CfMklYlfK+loJzoUaCs0YncmhgfLU55XrBAhqRer4M9SxtSsxCF7UEgbR7VOmp0r6tC/4/fJY5zeeScSBmer8HMQuuR3oSe0ZexL/6Q91zfaj8NhW7FuJQ6HUtsZTTjroCf9KnUdUYt/5iWwsxo9Onm5zjUUX7OQpTAjhNDJfsXHdKC7GU0YXa36Hd0zaLnTC0gFh54gF1Eb+0jnsatzrRa74iY0ba+1yUYaapJJCx7QMf/qpC5tpFKbEb6zB1FjWXmIQHzp7RGxurL/IXPCxVVME996nfeIocttaaWf95S9idOr1OO7EGctRUlVCFZQSQ7V6tFPUc0YcgzgNfD+Q1dWpBcvgY2di8sD3iTqR2B+6XGcSF8dBFJiYCNbcqyQ3C7XdEmJwmI7tp5CKQQFEjgc07FpWCbPBfDszDmkxH6Ak1NiLB2uho+w//Ic3/af/tTRYg4l7YccAf2DjASKxTNyuPFdkb8kYJ2SbmJQWlC6tobckkfOheQS/rtuJRxYns0VdbvBsSNas1dyX21Y1DAyRRAwHMT0UvZ267+CjN/2sgUGMe+9QSrCqwbtix7ZdtF02resqV2wZCu1Bju/Yf1DjRUACNvPIzvrfqaOOzIVgL+wvrdXUn9q6wReId/p7jxgTXttp/mawT77I+Wth4Nxn+JuV/mdj+P1QDhLdgadq2yT4hCdOsn7vePKnfdThd6Qn56nfPkfRN+lhiOr0gwuc41NE8Ok9W/vkDy5QjAPhC0w6clDYG8qZiylQsq3kUT8c4fkRfiD53eEUPX2g6NEb+bZFvc/FJo7YQPOr84mfuuHN2HXaaPuDfs6jKK3tDz9C+0H0O53wTHjI/x0yRdYTZLGA8Qedv0f/GQ+lZuyjA57oy3zaJ0SmkRv83wq/J/+zHBvhnNH3xGPKsyvbwMdQjGTz+4BvM996kTXh4ddMKPQiR9kGJxh6xrZPeel/AmbnmdjKdANpHvRNLqFoAAAQAElEQVR0P87YG33ct+Q+QQT1Yy6dilz40g9M2nR+ByIP0z/ERPUndmUvD81pV2Yl27gHSCrgVye1/sRFf2o2Mj5D5m1r+pwBMGkhmnVCawwzmz9TH+ekwagDSD+0AYqRkyp44B0OZIDkxCD6wblqpijTgQF9LliREXmB4GHihA9qWCdK+rW3oZ+ArWkfhMTo7MX88E+gGGx9zOlxzDlUPdugzz5IBvZDLy8lhQDLYL+doMhTn5C+qYHwh8L+nja42DliGINyKSS2aT1lzHhwQX7SQCYj04aGwUB4QDMeBUaTVxy2P/qnnNOu2YevozdekSmoJYYCPaETQ9KBDZIl2QYPJQTJ98GNYPQy1DzoPOnmmJ+BjNBY/Ak/ONv5nTC79HYe2DrKQtuRk/YDmCftU3e69mmHaC2riEVV/DY3I31Cj17ye8rosqEExBHSzEdm4MCPPuN7RgISzpPePtv60MHU4wyO6cfobDIORH7knvrHqR8S+ymv5s1Y40aqVeFDyeh40kM6z7LVWnik+GhJ5o94grHbzE3iFX1D5+E08A09MZo9Mwxk+gnW+ec5Tv7P/lArq7Um+4x3bgo7BKRp4kCTE2STL3FknHm6ksWRn1K5McQ/FcTBZcqyT2A0T1LAw0GffaN7dviJH4kLXVVi1UpmvtKnXZaWqQk2+wl+Zs72xOWnY3RkWFbmWktrPY9CTvDPcdqdJ6fgAp16CsQWRHDCi549dUv9BG9bDVuqlVprKtcE09IRKVN/xKpjz+RFhjhcJRuZ9HPG1jF1MoImUwVN8ILMtozNNnyQPM/YERrbEmf6gr8T3MyBUh7gTv2HcrSijshrwXPSQ4md6Q/sDI0dTslOG52lHPHnwP/0Q29TKxkEIGU4eWK75BkX0+7ELQ8oyhEiWtvKg8VJC4Izdk65VaoWO3EmeOyLbrrUVH6RCn+r5RzTDzaQvSr6dl4KZCz050zxwsXQ7Bk8RD1iQAqx0xNQq9AmNnaorego9AwSGhBHHpxSL3RlOw2tJvSZR/Zd5A/6eh7QZRz/ntCJt1FarU7eQS6e9LRVkZ0atyDFha6q4oF6J6/kk2m71NhXirzaQUg7D+yxLzyIUWL3lAzF9P+g3pOTrPPYEzrBP/sPxkLXwpPxYDL48NiGLPYarISbyBu68/JvT22EmJnM2vkVLwh7yhIs/Wl2wXj6FXLcfswdU3ZHaPT1x8QzbrY1Y0YbgemHf/qAzac2y8TNtmK/OM4XGcimX8xJRr/mUZgiaFMviVn8XfG5wB3U0IFfmrkf6B6QWp6ciMC+wZucgG3iTl6y9mYchgSuj+xxQ/Fn0B/hAWL7wQN44KQJucOi7HFPOttMiBgfH/6Iwzr1xUa6U75toYlZKfsRA/rUx6yNBs1jHtOYUPhsy7ZyxKZA+tH/tCsvMqSTRhyxeRCT1nih8AnfWEzrBi6k6GgtwdVpC3yROYF+4tvqnLcNJiBspMsZlN1kl8yf8MW2nbod5DrjgQ5FBnAkthY56rrxASHzBb4qL6cRyJlx5CJOtjVjJA7k3HlBPFiviV9eYkcX6Bn3+Huwh2X+ILcBEdyBHVIhoAHGlBX9QnbAchFv4iSO7EvFuLXQwo3w9Ad2x66FFzXREV0zCMznhc0K3kYOtiFGrZWW1Gdl/WAtQeBUdJWtHPkIlJet8wXOtBF9THQIYzNcWpHRyBfoeY7MTZ8GPnRNO5jJC8Q87HReIMYEy2A5sS88YtxnTA64GcUGSGyrsLGh58g6gqbja3yzMyfZVqum1HtoR9YSdojjIN43Pizf7lfyeWUP2dWagVIrYo5+2JEh5lhjD74RI5mLrjsvio+p+5g0Oy/Sd+QmPqmj2D3H1FToYps4YEeuFRlJH9K1s65VJi6JTaf7qCuMsC3nhTowwmDsCw4Qx846v/ER5CAGl7zNjUA4BCSGxp9GHFprKvMSkPkjtgKD546kMNDY50OfuTvydnyLDKtUxfomfnaTXbLFNWIodSyO+JL+nbVxhXf6K8vQb9uLZq3xgrBhw048rnw4HKNzj/b82GQJWxBFmOijc4yhyKlaZBvABmhAUwvUA/yxe9LN+uk68zMQM6C3ljW8TX0gHr+TkwF3bA3fqdPQFwTUPIQZMVDqMu1Aye12fXxU3dWfNNiUuBx8QIssSlGXfKzhAf6dj6G368HHNOGD1YjtwnooaiwfWDY+YqRdl23G8UYtJS6BRoxCGzCxrqoZv7xobYWNBMA2chMDq1r8G1wjd2zDSWWuz/n8f1Z36uOgLjs1ljzdqfuBTza81Fzk25bpv/AhO/rDI+oteSJcQmROLewXyaVAduxIbig75gsbtwkLHwFa1ZSXeHd0Ce5CvlRqc19vxObQTi2E5kCIq7AZu7E39OvWtPIxavAxB/MVKK96ubzqlQ/M5abr+663rzc+sL8rR2tW2dAewk1SuGhbXnRZX1TU73vo3+7Mm/mulDhlpBc+eL28vqg1ri/UijiqmsR6Cy75HfRFbiWrjzFrLa518t+pCXGs24KsFyhq+nbgi4mjOBbyf9lewZMrPtoe8AVy/5C9NHsh4VVD7cHaPHYjZ8OfwKrU6p2PhX0abQ3sGXxA2LmHwBo0lGLH0bvsUvRtfMzcWHdVixbaAOGBVyLcGvhzu78ruAKxrI0cokvSQW4OdHXq5tm3rcTXLtrSQP9xWJQvujGxw3ccmnov62x777rycS5tlZXj9EOyFvxt2CatF0HPvofexBtVeidX1/eu+42k8AFvXTYt7TJ5rvMvruS/mtCRg6wxdHBvihXYcgd2TTnMDmI140xcB/bkGvzLL1doYm/4DqhK9qKS9LQzNkdG2qT4P/0RX/3/1H/3H9/1dn/R29vB9WOftdyJU8O/Bv8ECzkMOLFeps1H+NasTm7ffr7PD/orcVrzwQw834eUr8qI0tLi6wqflfGV/eROUQ/WQ8eY49h1cF9xfX/XlY/xN/acHdxO/HERbSVXEQ588yBmZjy0bYvsNmP69ZdD92tXg2xZIYUr/W1bZfqUB2tImnZ14ecgpjrjtkvNpbJZY4sul4s2fKnwoS8f1MSaE/UR1LoueuUDeEOBkW54bavKrIkb11DsHJoyDQ4yWVIDGCp0jUEAlORSYXSgLeyjUNuasZrXofc79mK0OJA7AEGjeQzZxo+uO2sx9dtQUshckBnaxDc5zf3/wf4kVktYO8ENT/qSZbdzzQwoAFNrIj9IV53Wy3ZIaQf1Qt6p5506v1/xO8oxk7TqYE/ofSfGBwBSyDwbYR78mtCqZu1k7+vRhd0wKLGP/uSrySr02tFt2VYOQ9uqqeFnUJSLcCnsH238Dy72xNfYurO2Un8SeSqrtRK/MvLspsRtXTXjTxmesmI71+yqIkZNG3u67ZmXrOnB3Lpt8C4S+NasZ7GNbMwYYilTirZBPQ3iO4jz/8bcnzBLklxZmtg5V83c34vITCR2oABUYd+B2rp7ODL8/z+AQqGMCCkjQ7JnIWerAjIj3nM3U+V31NwjXyQSKKC6m90Wfl1Vr979XlUzN43IHHzxIWYbOlEEYYmLbuhie48TyZthmGAZkgGNsDvznZjv7AtmbFuYqsxv1EX2UslaWlP8LebFdejOWgiA4JOpCSWl1ecuHgEU/n//79/ok0/YO43PDbsAcwg9yPueZMC398GeeZ1rIrqqLBeCmZNKZaPDjIIr+uCYHxieWA8Cs3HvgeA218hHx7easc58QFyGz44sMku8NupyJ4GDPtPwW/c/opdwpu3osK1cnfXR0W3fxtjf4Q+uFbb5gEkLfse2RkwXgtJa7LcQB4xpZ/gCFYb/kmHgaOC/PBuPRBx23fsJ8lDsTfIDmbedtKb7Du5zaQPHxMF/9D/3TfYGqBSmXkg7dIFx4EU6odefuCKL0M5aS/8l2NgB70scw/c+qNNkDhZCe2Iy0ovuHOfrMx8z+gw6dsL+TlRmXo5f9jMXuGt615blz8GkAzdbO80Xgm3s9RfO/VnILzLwz2CkSj6L3wv64L8wVrc4vSD9wq5tFaDbZfuP+peY3ciwJZrfjf6sDqL/LLp/iSghDM29Tf8PwAcmsUnNH6PPvgkPPjD+nJDgA6l1Zt99ppxMvMOkYznNn4A73531bsscw5yYBF6KKDbo+zj1Hgh94I5P/w53XNrkKPIQfewrOBKdd3i3cCaRZRu2gOgf+4FtGRtSF2ntY32Lyz7mnD40NMcHfDrBz5Y528h0hu/aGe4YPrGkgH5wNHfMrf2sOfwfmvYgU4fISZDh7PDlmI+w4GYf3Gdyo0vzZjZvpi8noPv851BhRdZ9LiwBGUyA5r0Pk4eNMeSYySqxLWOQbZABmvm59YMHwnvAZ/whsy0+EzJOTd3bl/3gAnbonS48R4tpusdxPghw08+DxchDwi1X0R2mEeJ0AEQdMtJhfHw8ce+hMoGsQ0fXSB8dA1lQZ3aWXnQE8kIyD6hFXORMz6903tlZZR6OVoU2DyUZT3lR/Bn55MmXbX48dOCiCz/MrzzUxNfMBYwuzEl3gm1Fpn0I66yVl3CnDS79z2AoHLZlW/O6twxCRzM/I98gbL+jtT31VuOhs4sH5l0ETJJnjDBjjm3Pmh+JJQ+ix0MdFUVck7uNh0LlQn5oIM/oHdiHTtsH7t5kTL+qeIhuc25EBnLTBnFvYxBTQWHT0VT4sTWj0G3YduVHU2zqkRGAKXO2xQcx2A1uhzZ88vyWbXysCa21GRdxhW6b+WNw+0AKvYCDPvL17jJ10xX9qKcdE0JjW3mwrWrT38Jv28gB5MMvEoV5h7SJCuI2hDY927IPqEqr27hkxtEV2G55ibzYYuUytJLFxVfokvPQGOy0iangbTA3EK3EGPlpxcVofvOFiAHQi7kIs62Gnyu//BZAXJ2Cyrrc+VGwxyBwJCSf9OCHmV5saIUvyOj8CKORbWbyQQ8clCL0jGFBHXnzpLmTvYxDdMYfqCdNJNjQy8gYmvNMZg9odegNfadGxs3OjCGWXergOgZEQngyN/Dt3sqSiZOdTkCKT5nf5o+o1AfpxnZEIY/+5BcdwMD9A026ERX+Dl1rpUDw8X22iUkGk35+gRGy0YWtwijbsvFPtJJaNVwayo+uyAY1P9FRVSp8aHMtNJl+2cxbc01QWzsAYn4m/6F26rzHY06+++rYxEajAwYvDMI3pfJl8wXtkjfmtLEhtZMacpUwVhs68+IldiWWVw4VrvPl15BtLeui8IcXhomzTSsgrSWZP3xb84oN1+wb1w0VA+jTx4UXIZFjl+wQB8SPb+bJY+NH6rQLKZFBA53Uqtj7N+VvwgcfmtQJzs/Y7NRVXnRu0UcBDKADWRMbc+nHt06uAy78Iian01nr6TT9Cy7KirnoHdCaTkoAB+jxGaI7APr5hACwPe2IbUHHrhw0XLHHNmKt1ERsyFzoIjc1n9gnVmnDe8eFJnvbelrVsDXzGy9P0B6y96BVk6x5VTtia1v2AdGZ/YQ0qwAAEABJREFUmAXkSTbtuZBnMVn1GU/6R2wHPgVSW1LH4NhkW7aJAXPsO8HbVngyrxfXu7EPZHIRnG1NPa3UWkOe4LdM7O20hz2hHTf7youkmmDTBhjZlviIK7SdvGdc1VStlFpfiF/FR+Q3aix+P/NCcOM+tOMDaVWu6AtPa3OEZnw3QC8vWVsrnamZEy9gbb+LCaGRbQA+64gNe8SUTRu5se1yufKy6VkX1ljsLHgahxWpk9BGfmyddbmeprDQbaxRBvMDi4K7sl42oKrxsu+swj8J5dgqro7e1FV8W3ghvJ5OOnHfCG9qKaS2ZR8QH2QYYYi96eKIsrai/y4fck27m7WsR4xh0cY6u+LflZd5sSt0RuAdkIzduxrBTV23grcq6Kh5F5PImkji3sex5lfsj/6kdl1OWshn7mOxLf5kbiVeDzmsQmY15MYAYmHGLbpam2Lzta6rbCwDWmhBxifJ7EU7Lzl3bBqMoFERAwH7tDFxP/S0iRNXeO/7RSOfMM65xD+xgIT8SI2Xj6dT4+BqIWe8SKf2Yj9maMG+FT+X/KsYYtuwK/hBYkLTmA8YYRnnLzok3pm/0zEl20p8qjjgoXRX4nU+vwLfJoQmMOYL3pGumOBjbKwJysWUbZWLWBAPYtk5HTGtxR/mXMW+TE1zIBK683nVgv/VNPPc2qJqDKAVV3LW2VeFjNjdIFzI5fSdtoWWF9UDu5PbkQ66BonfidV1/kvbTaDYtxedWYdVC2vqqhwEZ42eTqsiZyXHCwekul2dt/6BrL0Lh+JX9r6O3JW6ie3RMYj1JKdNP5D8hTb3ntgUno4ttiEN4A2x6vBE77Iu2Ja/QIITUGzsMeFhOmYTyy7b2FjUQQ5CF003JUUHjSCQy7NGTutZ5g8hU3HIsS5n7RxEXjiUy6HsMwfmV+61y7qy1xFv+FZ8ym+rjf1BXLZZe4O6HopP5aZB/hOLZ2KxYHMOZlfa1Pcl/xUG7E7MYZerKf2sban0+OqV8i9wH1+dZQ6Kn3NgRm6IBDYveng8KfpDGz8kw7+Tp4su7A8Lub4m/jyLikOGTnth77iwL25Tb+rNqsJjAHaJr8Qx9uZfq+/sia2ZWDctybOhsHXFjmdiE1lPHNiFR+BP7H/raRURkPK8xCFF5O/oto2uLkKt0xmZrEGz/2zEL/M78Y5cyWrEIgfIrWnyTFlIvWB//pXxp59+yqHLjh0X/L0S9w5dyfYEcR05YFzBa+KXmb919nW7NvQnJ48cmMdWGx6jsUvPM1bblL/Ca3v+xYSd2tzZiyNiI0ZHTVkb+I3YF/XRANsarAlhe+y58qxyuWza8VXk2F4igsOvK348Q9sP24ibiN8F/WMcuEFx20VNvCY+Nfkksz4fgFO6MnxVSAYSP9TrSt0O9gPbKiYD4jJ9YeOmJ/1v//Sk/9t/+0Zv3lhLPejx/FqvHx+FGKEeGdJlHvIN7fjYkTewr+Bf16ZCdmedD4gDCQ1dYfKEzN3hmWeCxCE11iEYwJs3n2CbFeKMT+d1+nROPS3rnBvEEDVyFePCA+EvPBL5wS6e267UZVE762nRQn1F3pu3F7359M3cuy7UbGKBqfNftH8K/u3THjKkRA6xlmVbC/eRB+p0YX81sx2HdmolOclawhziMmY9FDYt7MktZlHT0fH09omcXojXpvAPZORD6OCTnuf/p/rK4dk+9bcqdBZ+Lzpzjz2dzsoVvxPznaCmH9wFP6/U2cCmjDU1RLm03WzcWOMLa/bhYVEZCnwqdDTIlvznrB29O7V30cb6lEp2aWHRFXS6XbApBlpOA9aqZjUgdJ36jvzTedHM13pSgUgtRv/KuhkEa1AvLkTx+ynful2mvWLrFbs7tVAQRXbD9vAvDSbqWvCL+5aws6ZRMN4+sCkx36jNxGZjfSXHwRM2ZXzN/knMOgnYQeZ3ctirSuvatATIeXRHfIClo+ylF/adDfvCRxgm/encdDoVwwGkbeR1Z/+X7jIHBlxZwz158lDG3N4FCtpNuaa/ZXgsBM02unW/hmQbfE3+yLAZAzYt9ttWq1JkiVgnbqeVcWle4ekEZCfO6UOuakJuAL06rvyWS21jNrqQhO6X/UkF7t7+v/77T/T7/6PN+LbTW+KyEJPTrKGQRWf0dfKS1rZaa9CdsNU8B3Z1FIRuIyehKWKxLuukiz1z/yJ+Bm9buQbj5CJyY+iIDPjTD0VB1+pwPnSR3eEJr22ZuQk20RqK/sBgFJq0UBGf0hFTMROPJMMbH8S1zb1/m7Yu66LGHgCTUouxafJa8u3PYZG+6Dpw08mC/AYH9viO0PQiOO2fC/ZBeeeLnD8GByXOskhCcx//527JrzoPMWPCYc2Y+SjFr34Mjom7w4wyF5BCZzBJQfr4+IKfCSX2aQOZKodeOprwUCzoF9dn6g4aUNgXrvQEjxX+QLCxL6x3YFLpp+UZUWkDw8U2Z2BMeeE98JLMp/jScfnWjy2xMZAZ27Lfh+AD0dmF7Bvcx2l3cGkD0XmX7zCyecSqbOrCus8D6kKldzzYdu9nwm4yIB3xTz8wuhUITSA8fwzmvJ3mDyC1GviDCRC2Nf/QMnz3GfibTxCpkUD6d9r6HL3NzA3ufAgOi2yrWnyTZGmCjstlBY6RmGJsqwBx2eZbOmjSv8HtZieVkuM76HZlnO7o+TZfAZo/8rGP+ei16dcNoLfp094/g3HURzQpUmIbiN9T3yzM8MTn2EceR8aHhPTcx/zbdpMPHwQUNHeYzwEIN4oC7cV8xp5zRkYByI08GhbGHBvjAjU0/5JVYy7AfVZxbebzFqR7bUOioDKXNRmAXcLfAiYviLSGcIIkSxPCnL640gYyMcpzVZibw4TICkCXj23ZLwC64AOxIe0dwn/vp7WN2lmtchAB4qgbDOKkOUOcoBVXGsyHjwF0n9EYygIZmTrmMzJffJwp2i/6RKZtVTXZBl7yI498jAD6jkmrY9sAeQCBlZiyWhWtECCZ2NmmY3A3vIq54rvN1vRsiwFwfAo+BXUMj+8RPqtCG5BkU5/QdTIU01ILXYPyOwBiYZDSusFfVugyTjuQ00X8jXZAVSoeFjO/E+TMZV90WHnoMg+RblJr1sJD7Iq8pTVVlWwDEgPNBwZiWeCYkW71PSKzI5UWSsmSQgNIULqpE9edh/YxLE9cSfRGQgxu3OZ3Hrxsq2FLlXnwWlBt0ZVtSfgKbR5+Nh4Oe55OwR30h0ypyW63WokCzeuwk7hEKZDxHSYBX/dxx7c8rPXeZZuZz30+x3/nmy2kaWP/O3AhJyGLfpEdK+vong+0yPyRij8+AL2DeAxsKfhbYt9q8nWJ6uDr9kGqbL+DA90Zx/+uBCM51wuu+DZGV/wc05+OXaGXqpCQzYpmTB5L1Oog9jsPkTsPrwcwO8XDxwdyeGvqLZJmO6pBW/MPY4Ov1kQXPGLRHVsiLw/PGz+MOz5nzBT8XeGJjWGwrQKOuaHER1ydWujka6cuwIIROmILmqHXF1yRGchU2gnozji1GHkTBwLXpRIyrSIX67oyttrCyzrkh45gKjkTdozImUZqXrNLjGI7YuSJFa1lB5NYkIMRGLJylcZcH0dfGOBZ28SVfsaSVeBIHrTI6AC4Dl9e7vQ+lMu2bPjGULQt9JOjw08i1kvlBVJ0dvEiYNe2XxHb5bI6dm3kPTI3frAiRg51lWyjOzIAJhKLgAQ+QPAGsE8+uBwe9MTualItMn0Hj939Sgx2/Oial20GyIorzDdeciztJNvvoOhPYizGGOUl1zMvUAL5QRzo5KVK8JT21FlsBScL30ue/hsC9I+uakd/3sAltbIOfmxWTZt29rUemLYaGQVAF15JhscudfIQneO2jgo8rsjQOeJaKQ8GTGep0cdfSRv2PfMi7to3ViJBgX7Am/sC4VTm8qN/Izc7dwkjp/hBamKqakQD3Xw74uXjz8B09hb1gRfgbC3UsdFnW4bYpoXHcx/omeHlEfUAbyeXVYsK+VaTpwOlIn418YsardzUYc2//hg4W4wdHpcMrLxdbfwIje5q8LemXKmdYt6hV2iDL4wukRZhNrZ0crypwVNVMnTRsfHiIzrTT152/OwgOvonL7naCRwoZA0iM6YMe/ADf9PAv3ylzX8ybOB/EZsi5rFJ6CmgadHiRs+QD2zqytWqFJswSBMkxb5qNVvbYKT43PA9+0T8TZs15htT2uCyJ8b+SYNRdmaOOGR+7pP7FDnjExkZpbWhxe6MbfpAfLAPm8Mv4lKMmZ3xTLtg18KzQOyzPf2JDYll9O37Pl9Q7uy1ul0uZGpozhPfMUo2diI/JIM2Mc5aGkStg+zQuzWZ2Aj+tI1YezG1TiIs0MVzwKo8kwxbA5lFjK2mK3v+Pkzsm54uXRfWycY6SM6MDEh05FByw55mVWsq+BXx3TL7njCGc8WZR3HtKsW1C2++4nffPV+A9b7jn0SJQYX16LYX5C3Z+uG3BjJTW0JG/JctjZEPgFI4759iLvI3lI3R1fsxDwc6rrry8l3IKTdYDG6HRspL3vPprBwCnHjpvJAv21MVDkMztLO/DTmuaR+SbeVF1eP5LLYHVf7lg5BFvJfTKnlAO5R4uSzhW0nU+BILxNYi09sRdgUG/RGaatCWWiudH05a14KuSTMOQxd8SByRPPEm9tWsRn4ausVY2NbIywJ+3y7w9gkruPO6yCp1dGEcfuEb+suLBL7gz1o6YmdwQmTh44ot2H6bb9W0LNgla37oN+TbBo8s6jXPYxt5iO3G/o1Dr4GuwR6CAbA1cmht1FgOW595QZtYxLaNeF+532TPGfTT7tTjlQOEjfvZzprIPWnwAjqxPp2bEvdinRUvZhGu07JorhHqDI95Qb0AK7GVGvbuPHvlP/36xOGqSyryVMTs8dWjzudVC7LE1YpDrdG0Y3v+hVqfBUlMFYCRuK1r0yl5Bxe62NYHhaJAl2ntJpsesd/wJWIscOhd2ioauUpVTY18GkQxbja6n7VzoLcwfnU+65F6PZ9PWtcVmavkk7pLapXQcsDAvQUF1ay4sS6ZSn+BvomRCrlS7OGbfhV6iFViP3rsljpjHsLk6lpPTQ/nh3mvuGL/Th6v5CI1+fx0wcYdaZF15LVqhV/zsE4qRe7bt88KwEpEsBd8o252aqCDTNySs0cOOONfw/5BHDv2WMcVO1OjC45VlbKnBzbyGYqO3537e+oi8tI3Bx7Lsqoavg8TH+x484xtHbtFHcaWcIvxjm3gkfGW2rhwAGAz7w4BcfFQGRnsZ/FlY00W9d6gWbD3nLqj7iHB510XYpVaiAzMlVVymVQ1xX4Q9It6W7ED+fhbbkpc7MK4Yj8c89kkzy8K72nR+nDWw6uTTrSp/fxnfXf0ImHG+PJ01QUbY9/OJhvYGO/sjxd82lhvUqma0VUzt8ZARBDT7QYdm0weG+Nd2UNzWHOF/4mcd9aE1LHdWsnHAqysBbspcp6fn4jnswbrNLUaaMuiMwiOBYYAABAASURBVAdTy2rioGnjM4fsyV/Dt2VdVLUp/49XzJEt+AtIK2zpHFbmUO+iy/VZO3lq5HVlPcxnPvK0o48tR7l3iRC27A9LY42ekGdkDV054bkQj4395UosbBRJzDfqYiN3nf6qeVEzqdHElPTg0wB2YS6+rMrh/sK+09G9QdBRvhGjwgEzLnnuR4PfAJ011alnkajov+zEhxdZjbX88OrMfeish9c52F1l5Hzw+IHWdkLfmM8JA1tiU/aIBZ9W4vj4uOr8isPb16/0+sMP2L8WFQpi8+idvlTkeSE/xd7ygJ4PPoAGvVpOerqe9L//847Ykz58hJPbxv/xv/1OfQxlPW7sPRcg+2VyCnrKbOT59YeP2LvI5OzNm0/1xL79NoeU1EaXtMx8n7WsqzbWeX5DnE4ntVYzbh98+Fon8vP69eP0/UweG7YOeKsW4cYNOrYIsHKZppPnPXpoW/x6WHU6NWRr+ns+rVqm3k35z+F/yv7zRM4Jq2BT1vcTzzoJacY7nbYuwmTqWbTW0ppObUXuQl10pfav+Hh5ftbDadEjtfxA7h/Oiz54ddKZ9fjIAbrhe2JveIu+rMudoD2zXz5z6Jy8iCt1d+Fe1ukzzToXOnalJlFB/M0M+cAuqymjTr8TR6mgTx1ukjd8tk7YsKxNLXkuKAIWtdd0WgtfjF9WgRP72Om0ihLVvFiwqZUdG1kgirLEGLXEapAGoEdf10KsTe2ciFVk0UV/0wPx/+DxYdpxXhOzps76XLBnBWKnuOLrlE3fwsgoE5c7ckor+V+WNvU8nFdw67S7wTTCHHr2XHEZPwb579w/9gmbrtlzCWpq7cI6TDxZdrIba+OsBdtSL4H4kf+sNKIlS9WM+0NX6qJVU9UisBOXdctyCpmu14FvKc1ObFDG94V9bEdRYtKo7zPxaMTdbShx7NjapwBPmQnJpAXfwDSMcNWUT5oVnvz/p4tD+9YsF0QwFDQLg6K/wvh4tl49NJ2jy5pXSuTt2yu1tM/xtBTdiVEQhg4RKmIyWBADF67kPn4fsOvKOt6oz0nPPKWsN59I//f/9lnPb17ze1rq5MP+UELgskiFjW7UJrrynHvkS2r4+HBamScWsvIMl1j0To1sVqe2Ajn4HeiypM4PidQPbjJCMHyDwMSm0EbFwPa0GdulqibHiBE9sM1PpBU5tAayJ60Yw3uMxbrruuNNTBKX2UaemkgvvDDT2bifjsiPWCBj0KxHZEQgOgsbbMsYH4j1oF98Xthnv8D/Z+rGocB/JvV/sdoUXkAkInYHIsQ+gpnwzvkggfQDdOfnZX8i+LrLoCsbOYEMgNCjit5f/hkU9x/l+gsnUkx/Icskv/tm+/BtYqlrAvXn+mUfvPZnbcQwTKN/jW2xKzAFvPyadvH1EvcfsR+dyemfI3Jkdd8I0w/vHHp+H1/0bb4wedLAE7rAJGBqtv+RvpKzl/CvF4vB2Br+w1asB5V+IPhAdN3b9BO7QHCB9O8Ae1AT7rX/RUsgIQlMwtvXuzFCoj9wm1IR35fj2HGfS/uOl0FsCW2AYbaJNLTx7zOYSL4KZsRLtOEN3Hn14iqIbMs+IFP3urfBgbBpb8Bwfsz3nXe2jG3Lt5ZmfmxPP0Mjrs7dLTR0X3w8/WD1voez37/N9Bl0AokAxL6gfb/7cu5lPzfjjSeJnQcrIiYbQe9Ykfuuf3Q+H6/kJzYEP7gxWp6EuIT9HT+Lh9IFaLqLTjt0eBZ3AgyZ/8w3g0x87pAxKAVCewfuwfKhcqLSved1xDiwC09hjYfNagWtgQJLW5b4hO4Oh1WgEWozKa40QKFsQU7jKcj0lfkAJOHvOJ0H/zwg5mE1sgqDA/aRz/gd+xL38NgIhv+9z83uiQvD7Hz2ZYfnDnpnxmGSZfyyPrtsq7UCFh6OT9Ab0Lxi88YLgzvYmQOYpUsOpdgbW/8kQJ8txoYX/RnSTfMeDGrkAKpt9mmp4Q6kBgNgpt6EwfaN/xY/kHxUOFvM2caXA4QBwYHgA05WxpGnF9eceY9PU95CXld+OBjZtgW75nXLQWycY75GjKDNJ13bsj+zceKxJ3vj+7RYg6+JqR0eKTW1UKPxKXydHxhQIa8AY5v+yDV4+N8moAo6I2uZPHcGG5syCYyplwdc/IlNgU4OOnWbOIXHtma9yrpfsSUJMTjbdzQoBDGKHJqEP1pm29EVXObC4pKqmrIGq7AJnf0GCAopYNkHMJgf821b+SO+89EfuWzkkozoDMlsDxOxaaiqgJapqRJS7M0Q6fAK4X0Pw5Bt3S+7lOGVdZIfgD2MTAcXmiM+UUGPuWKis59u/Ii4Ai/tmLEt7JzxgZ42eQkNqYiQiLzBkd8YCYswX9MQiaYkYcQEwcdnSKgO+fSPkXLNPYmXp1MH9jXyEEIbO+AJjYQsPgdNhz8AFpxtdDety8oLuaueeTGS3CWXtnW/0kuMM55iQYQm49DnR/uVX5iJS8aYoo7/sW8jtukbO1qLb6Ku86Jkw59IYwZ05AValexS+omplHnTeK6BhX2agWxw4kLZoN7ozc/gR2bAXqBfgaybOub4HlFJK9gjolVB0zRfqIDoyEpuA4mZDSFMrS0S/ejaeEkRn+e8JPMn38oFjQ0GyHxiEAh92lal7EWn9aSlNdYktKVDgsX4ANiVy7YKHnEZyGdQUNlPc6CSuA/ss0uhs63oiR/B3yFzkGmQl8wF3tGRCdvY1XjZRMywKy9fQjP54Ukb+sQ/ebQs2NSxZXYRPvvEt1xqxGsBGrLia2os+MCJl4iRFZnispHFJ3I26jly07etlnwzF1v2WUtduVhh+NkVfMaCoWMD6mV7/qCPgbHhvv83bLGOPzS6Xx3/7v27TeFpLX545inj8HTqI7YHQmsbO3alHxmRnjYQ2kD68SlzhcyZf16oCF5lQpmxijxPaG32bXNoc1Vq58pL3Mv1iq74j/eJu7h4ORMdeRHGiHjs0GctX+gPNWTNGNB6yv9MNuFSnmkO28dNtmR7+pO1G8hLy+x7PE5CY9Yvdj0XB1vAVspVtQgmdPYMZ5sYxTZnkwMbfbJUyOczPVc6zN0/seUOnbxUNTXu37HjwiFi6nJnD570lpLzjNd1mb42/FzYz9JOHvalZ+BK7Dr3X9sq4mDTAuOWz+h0GXM+g9RqYF1X9oeTwhebkocrLyf3BISCS2zEtWBDatv0JxQdPrZldCKcT005kVXoq9ZUrabtVYU/XZfYu10JJ8Lhjw2ZCyTtV15gBsQLuDdvLnr75kq9w8v7wo4/seHMgV/aldi1aof81rQwPp/OOrMGE7uyJ27KjjqLvAwNYp997oKfzzPuF8XnC7YFNu5/ScOExAGucOZAOOs086nb53kQBy/xz/3lyEMUFXpXXZ935TDu+WnTxotb3jkrFxbQlKxC707NbfQtm9qU8LcfcUJudMVvptjDVqV/Pp/JGQcX7NXJbTQqNrrLtRPznZY+ss7nk87Qh27K4lkhtWpbOj7K3PQ7+5Mk20rMXJKgaVXIOOqkJd5VqjJ27qyZTZ0X3Xlx33gebOQhvAt1FZNi74wVsU2toky5NzRylXwt7IFVTSIWNgrR3anlESPBStboyb8l+uIemHZZF17sP+gB/5IXQd/xLS+Hn95e9MShyjOH+1mnR3wk29Pm5Dryjb5ZR9h6ArIWBLHtWVNnamkBv3DQcqamEsfWsBGigib8opVim7jGzGV0Lti3LMnRVfE//ci3oQ1ALcdvw90Um555Rnl6etKbt5/qyiEi0mRyOjjMHLx0js2D2h29q6pmDWBKJCnrqGcBEQfRPl/esL++oWZKj48nvXq96vFV1vnQYL5DtxMvzQMLfPKghDp6U8+ctCGVVKJj0UKO4Jp5HvDxuatFFjMgBjYaGYFlbdg9NA8aypqHGdibtSOZGKGHQ6jkKvsv7NpYZ6mVrMfET1xn6vZEfhdq5UQuTuujsh+8yX/a90lzj2YrYa1sGrw0l/ADvvtn4R6NV0ps1vWkTuyeOIB+BgihbMuwxL8FZxv0dqN2nrTlL6ngk/C0MQelbCv9qkVSaVCL1vEHBONogwPhFw5dUpf5zWxbiXdHVmyIf32wPlEe7sTUdkRMGR3+7CUX9qedTcj2ocVNrdqkM7yhS7yCyDhys8ZTGy02W6oSuneefy/E7nnG6vHxrHVt2thfUpMLB2c7m9NGMBOfJ2pwUBe2tZ5WnR9OwEotNCVWAm9brzhQXJcVmVf2gY4ZQ+uy0Eob+UynNasAQkuLMZJGH8pBJeFQIefE2nr9+rWWaqrEHFFXDn0u7MP/6z9/qn//P32iN+T77ZvOen+lZ9Z3Ih0I712nZOVqFbuLmn+g9s9a14UYdO3IS0wToxlziFuTPvjgEd9OPC90FTY0kKnj1O/jqxWdpUaMIn4MmDB8AOkFCn0BPMuQZii5Ed68fn3S6w8sRCq8ltBhPXIIF9ttT72zTlAQ/aJ9erqQsw7PVAi/BakoG0XOhfvWU+4/1525Rg4uupDPuU89GJwOmHty0Q+uzWfgM/fP1MqF/fHCYdoz6+FKvQ+EV5XMnyv7dfQkjYH4s/OMmvjdfz8Elzp9fsZOcspHom4icz0t1Myi7DlnDtID64rk0rxQg00SWwv5afQX/GrwA+iPr8mBbaVecr8eGMSQ+Ik6XGiZ4zRvHxflPvvJJxeVG7lqzDNH6GBReBpl+cih+IlDcdt6SE2fF2QICC3E0zJMoBtbE4tWjfmmljhOkFLilL0eHoWPonaadvbS3uODp5Rxq4+BAYSVepB2Di2fOUHfts54AODgQ6NcyKFO13VFfuxCDnt/5igv/Jpi2Z+vCv8Uj53BDvaL5CX/gvuZnG7okRDI5ODeHLLOPjLzYyl+BWyrAN0v+nxmvMqCDmimLegOeeIquhWC2fecM+MJ1rxSM2yBooywWbpehihPEY45ny87xMaVzOHXNVgp2GkfMhO/neeBjdoLpG47QjpcCR1nyXrzKYe//4/f6fdvf8fuEe5EDcDhxAbXdeFZKbWamu3BI0NciQ2Usg++ji5Ez5lOXO+QvTL8dsn8UcCC9ZBAj3x27SgLz7SbPgQyfgTKlo2/yM08I2KXb809YGDXOzmhAeJvnh9ibmMTSVxC0yjojG2jc9czgZ4yGee+t0Cb+dh8yVxkWzrswAd72lJ6cUVJhNwNyRR0EGqCuCZNhNGPMBrmnOY/Cdj+I/KNvgDNf0Gfe5IxWhPERdASV3qKxaFJP/Cyn/G/BFMO8gjLJP08f/BZIJ+V5ST7g6/kbgIMtmUfEPkv4Q8YXyDKx+CQc/QnL/WBie8t9mP2z/++86cWvxAgmLr+aKs/S/9dxuctu+PvujP/Dhed+BhcwLZmDAjInX5kF3FmRWxjC5gbz5TDfFq9uCz+2HNT0Ocu+5izLciUHCOCD3L57siemzybzrThZmN0dDaSwMTf6ILPGNYpL2O9uISS3LgQM+OYVly2xWcCw3dt+oHI+SLL24RLAAAQAElEQVTI3BeBHXl+b4rn6ulfj63YHnnpp/2MMDx+z7bMFfIC6c8Y0QlfgO78ZD5gFkmkxLcDiCWd8AXovpOPWHz1O3gpL0Ij7yV9cHfIwx2uzGHo7ENOEHTTfCG8tOELCUDa5vv4xKY7BDP7t/jNPgbicopR43P4d1KQN/u0keG63SJISuwJLjLsSZXhe2CH/rM5++gf+rtGiupWdJjAeJpDG6mHqLBgqjoEoR8M+Cj4UMR2GCREm6/gA6GJjQMdfPT+ZSX2AduCTcdFn05utHnQiE4smuIjj6l3nwHigHeo2QkunbSB2HAA/vJjJrZkHJrcwONpTEjftmxP22wrV2wITzHko4M3XJmVghNX8FNf4nQvMPDBHYAnCMJs/Eltxx4ABB8ZBa3VnJt7B3Jgl1FwQNG3DNK2bIsvPsbeJungnboY2Z5zfE2Z0RFYeGKOnoWnfftYs3lAjLoArBrYHw9tZxgRsy1snB2+Iss+5gd+gYLuGKdf+GJb4bEP/J1OXLYnvR0bog3k7RPZgy8+BwaayAkEN3jBMEaH/4jJndv2Qa/IpMswqPAw0mDdjMkrOb4YAiUvg5dRnZ5kW60OuWK6Eac8xKUONn60DoJU93lJwc96JYhjDNlWkY6NF3gjcQQnLqPPRiBw5w99oEMXHNKwcUCdDz5gq8irjUDaYAODNYuYSXsTH7SCy4uD2NOxU9AVekPT0bHnfpQB1Lahd3qA1Af+31VPjOb8Yd9Rpwq5clmtNR0yd1p4mUOkbDpCHvp7ALkjfrjEpOKnXQePhIVDtpFXSqzFdeXlR3xI/NLeH7oLETG/xxdkp39IkIyfrSEDu3SYoFyDr8ig0ax5JjN9gOfIM7Yl28pl++jTRucEfnw5HQjSJi6Ra1uF7jvIkl3KFZpKH0MvvGQb2LzwozI4yPAd65kLbWy3wc7xmPFJ3Fo12eAhylS6VaVq6GAQHTu/vsoNCsE35tz0FboxOj9Sd2olc9IgdsENhNlWYbsO8WJWoPkR0+mLuZJds5+Yz8mMLGj2uWZiR7WmqpLzB5miDQx047Js88N8pW1qtSLG2ERNYUvoxNX5sZf1tfPjcmBEIPFNK0uNH1m2ZZdsqwARwdStbV15QdejTFIRs4MeO29yZQkyjalzciqyl7aqActykvkDkg9Vw15hW7lCF5CaVt42ZA+1rX1DL4ckG9B5MQ6jBN7SjM2sW9ZcGZuJTwG2ITE/MneN2Iuvwg+wEy/Ght+2qjW1VkwDAsC5Mqt5MYR8zJzHvozzEjeTsbGqMW/mdQB1svHCYyPGaTux6NjQ0anYcBM9hwhJmxxs7Hu2WT/LYaOs4KNT2GUbPbGjKzpbK9qSTYsPhd+RZeJnH7SDl0XiGujd2Ds7eWKo0EIu3/4geMZq5pcXB9MRYhp86CGbzbj5EpvG6EwPZCEl+th/4u+O35MO/oFBecbIOAKid2mpgcawJF6e0ZlyQpu+UAabEM+8kX/sY7E/NAM9ozOVlvoJLvGNDtt6eWVujkFH5pWXhx0fUDFrJ3OJTdo7hCfQZ86ItUvVAAIW3I5fNgLJSWSGL7WXFxAdmzKf519TQ8l5aiWtIC5kVA3RwNa18HIuB0m9X5WXf4N8Lbx4LUDeJV6IRVXgmrwQr6oG/8KLxEXK6x/Hg/2olfgGrpPnQZCMDefTg8rUaO+klfVAzGIjzPL8I0zrwJBt1TRuUA990osrfo/J3yEGMWiQXz7iYtqd+kWI4mt0Q0XV5duCFfuGjB3rEruHQnflIDx1n5eAhV+RkXgN/Jg6iVkkBDLOeohQ26hCRuigudNfeeMWeaHL851UsMbGRitt5G7gfxGX6MSLKWdZiee0a5LN2oi+vPjdp44DjwcyPixt4cXymRysckXHwD9iG0cHWltTtTblxJ4Sf1yyjfkH3YDOtqLHzFVrKJnIicsLvIV9sFopYGzusYUURI2h3thndta1kHNv3ayN/F/BJ8Z2g5I1RL7i88oePKjT4KsWWaV1PQGrFmIQaPjXWlOrRXYTJTbjNDA6EDnnHFZxkJH52JPDrdjTGTSe56J7wwZYVGNRY/8f7N95OXflcHjjpW32dg/0oC8yIzv0kRHIGNewLXZo2iDWgLE5dJqXlZqyTX6JLSE8YVfkdfw8XqRbrRoHG2ctPBts97ghK3KiZ/DiODoJHfFPPqkv9vIdELLFNTTojqOXPDC3sd/tMFn8MXHesYN9Jverqthdam7TdtsqaMaAWbeLehS8G+snazyx2alTq+RJa6Wuq0rLLa4ZS1YjbrE/dqc9P5yV9T6mzKFXr14p/xnv6DOyhP3hzdro1NKVF6VpMR+fpapF5aYNny48SwXAYrvU0H06rYgw4zHpJKtVKTWT/U9cdsv3hA2fbM91si4Pitu9d3UOMKpp8jXqLL7NNrRr08rBibRJvgqFgJT5WeMyY7PeBnHZkGXmlmk7orF9Y+8KvmuM5Mrq1IFUenllLmBIAiIeO3WR+AwMbe2I+9u3bzk43KasMeVFCkzYARn6dnUC2LugsZZ1kV30h06skYW6b4xtywW4qSaEJrYNPXEgRWpkRHdqaqeGpFLWWCPHndoc6M44+TydzlCaOJ2A9A/dic9G7Q14IedAjUMy8mgtU5aMPuRnzuRtsPaurMW9Dy0c9qwn6ZHDc1l6mv9q2Pg+AOl6sZ7ebOhddOKespBPG1+QY1sDGTu/Kfp+VdbScQgu8nTRtm+68Ow4CNIzB0JvON1MPk+s02Vd8WFVi5/EMfbv7A1SKTRVOWTqEvfCbXtCdseXB7WJH0rt7PuOr08cCjyT+y7bkqzsoam35tKZtZEYPj0/6+HhFT6c8asr+bZWGRpxbdcLNu/soR1ZSlpmfqNjx/4zB2mvXj+oylBbxz0icUkdbNB2bNynz7mXLaybpZU6QR9Iiw0wQjPQs+mJQ83kfycvlJ8uHKr909Ou/+5/eNITdfDAId6r12clJnPfQs56Pum0njXrj+fiC7yUyDQ2VolngMEajkyrtM7YJhepW80rdrUqjbERpydt5G6HhzRKERLSOwiJc2Ko8IXbkkIzbkonGXtOfMu+RxqRqwNEC5CimefHx1d6JP6JubQwU7JLBWzsF5EBknxeOeTsior8w00s1c4z0MZBcMdOycTgpIW6jWxSM/W1xkyhkzgltxt7aWSO/AWrT68cnm0a7AdH7UFMTqqa7EYMBrArPO9k7iWrsP0MnGY/a7R3cX9venrbseGk5OnhoRT9iFT4CakuHDjrdpmNxtVF2LGhONjv8EuX551auyCHOXJX3JcqmoZ0K2W1kpa1GO+KP4KGZUVfWpqpL02dLD+RUiFGsSN2ims9rTI1W4umH6AmfWwMZJz9fVmbGspSAhZ/YgMQeYYotkfwQP/z2w3bu5K31E7Wx4hSD2xi3UK/E/+yVdVYcyuym3bWN+kJpZi6QdE2IFpM25Qr9xbJ+DmUtZzc5d6+rstce1aTXSogtI0EpC0M5QNesiPPkgLCfOSBC0+MuLJn9kEeie9CPfUUMGT5TDvjPwPb6hMk24p8GlEI+NS1kfQr+9uenHfm4WslamNVWxr0Nfks5mAeKI98cUVOu9uewcRBCZ0Ys7y0Ede3Fw5///t/0tsrPp8+FFuEMgf51J+/RBLoCE6dDCYHdtjYTjF0Yp/4h14a5GPBriY0KTzZf+3GdEnwxKbG/mEzRpZuFyLFtBKr3vGE+GUcnSRLDh0I2wwzT02s6MLHwqfUxJ543dZ86BvPn2GLjMzZB+/Rl5LXRhyjG9MVJVMW8uLjxv6QZ7HgbJP7iouqSt+yaUMY0O2KslsXgnuPdmqh/S/i4/8irPi8EQnRBMxLbUyA6P2YmrgGmPiCT5GUO/plXu64f6mN/juNTcEwCO4lgPoP/sQ31vR/sJy7ADsx8X04C3UW9WeY/zS9e2A+L/1z+HsOWbqHbZ+jz3zgjrb4g0/38d2XlzT3uSnzPvgT7Xt09+KIneFhnO4dgppwQ9yaaUb6szMJ/uN+RfZnkN6fKd+fo7ux2pbt9ybt98fvTf4Zg3Df4U5+U3cfvtd+kTrbbKgH0NWfuqKLXf9PkfzJOVKryLA92xDb9IH0A6mr+DAhDMDgBpc52xKQOd2uez83uQ7dxo0nN+zwDFuh506hz19TD+LmXKXzkiJSqVLQ+c8cDW7QmWWY5h1k7yB4nyvBg3cSvWCYWHwJPg1uYBo3Mpk/wbIcIcpcbPuc0ElgmxYivvOxrYUbb2uFG+yRMPNBEB/I0g+E9t7CkuEk6Nzgd35kbPxC2XjqzE22c8MPAezThLQdRNoA3eODoHdjzLIt23Pu+EYFo/gSukwN9F25meeQKjf1/MjKPGTvdB1jfAFpI6mKucEDSaBr5hcZnVwzAVWk0/CxLSeXNiNNnjxk7PjWCcBnlHP6vS+m/6C0C1m2p5yNHyeBl3Qdf4LbeeBJP3MEgc+hPwqC69i6pS4DvMw86Puks/EvRBCHK9CRu099GzZ9sdV2KGG6fYytsTcQVEQmliGzLdtCGCEb9FN3EhjZVupn4QFsXZvC37E3ubngFz9L1OE6fuTAW5qXHe6IHIgFsNnYINDRG/snIKNTU3fI3DtAUvqZCx9DGk+YfXTYZolR37Sf2ckDp+uWl23WRGyOLL24bL8bGfr7ILTJwc6PmMQp+NRlcpT+XQ5hUOjyg/PCS7W0mbPNuluUF5RVR0A6gjIXfhu9Q9jXJwR3gJUpY4ttEdYZu57YyfOPwEfWRs1u1ECPEfJkL+ZalaIzD8yNHzZu1GcyhIzEO2tsEG/UI7vDlx7Nu8+Y/HnoPq0n+kb6DZA/e7STHNY+YzSOOPCL8sKLlDts1HNHr+1Jni/byCy1OvJzZW+58rIq9XSlFi7IyH8OVVwLe1fsyI++ZV21ArZlm1k+NBv+dwJl5IW2wcMMscO42ZEyBykdvvkIqOKLj7j2vmH/NuuEoWxPSP8OHT2JW/al+IVKpjz58sIpuNBEf2s1Yztrhr0odXHhRdgFPwdyqvC/lRZ+dMan2G1bmYuc1M0d3/CnoF1X6gnIj/Xz+QQvP4TZKyL3mZcjO/UQEHVmWy+vnRwFOnnfibHtoz7Xxo/zBVk12/N50em8KjpOvMRcibfmNaafsKlRTyt2LOezEtfc4zrB2PmBGT8DGzkMRFfYE+r4kX5wd1sGtgZsv4t3skaIWBfi9/UgJ52XdZ0XJYKmKTptq1XNF/snXiZGV2JwYQ0GUuc2MqGxj/UnrshOHYUn0Ap5ZuLlB5sSQ8oWrHUi1uvppEKO4whyk+f4cPiy87LnwkvIiy4zH2mB2MI4suxDSUSLWCGYz5i9hX31RCxXYm17xjnyIZDt96BRB8uyaubnRLsusx9eWcRsKDmOnsaP6nUCdNgfmgX61hp6h+JLmZqDOPqOvG2yD5yQl9xs1FVkBtK/sudsrOus2bShyQvP9BPTU+KFL1WlyEjcWjU19C7YY1t2oIQhfAYhAXKyaQAAEABJREFUCnQFYdC5lzTiIosa6IreyM96iq3ROcKJ7aGxralP71+DJIYveUp757U995LEJHYFCn3LadWC/dUa8qzYHfk7L4ae2deeqeuny/PMdf4V24TkOcAaTO1F56CAE8+MOzYuyHOV7pfLir2DNuBWWjj8OHEwfDo1rewLZk4o31m7sVu3C9PpDUAqZK7k9IGX3OnPuOAzoaGOdq2nk471vNBftCz4h+zTucAbGIB1frBO6L5enyZfR8aUhe3z5R77RicGwa3k9nw+KfVlbISEmhu6Uicbfue3cnzeqJMLe15iH9tit41eYjzrFzmRVccE9p00n/uorejJvhIo8rLi38PjAwcAZ63rsfeZCERPbO3R+85maob+hpwcdF1ne9UVWzr41o7c257xiLzT+azTedVCLBGrPuVtGrSKgyAhV2DjTet1e+YFKHXAocLhYyfkQ9MXaDdiQaPpd8VSzUOHC/t/x4bIWcj3yovj5Ww17tNVOzI2tSb4PO29UlfZyzrxf2YveWL8lheNaVN7F8axsWPnlZeZV+41iZ1tZAh7WSXYfyZf63mZPj48HHFc1sZ8aIzO0sr4NGlOSn7O1M6yLMw1LdTMuq46Jw8cTLRW4A1/l7zJtU3+lRrKC/GVGo4fj+TsdFqVWqlaNCiOxOD56aKOXa+Yf3x81N2mEzqLeGE18k6CRE+sq6wl3a74t3GveX7alX8p9/bNVW95IZ1/EZSwx2Ylkqyb8A36wUV2eJe2KGNb3FN2XYnbM3l8ur7VE/X/xPp+y/iZ9oJuq/T69SticsJfJHMykfvNlf0g81kfYCWesfroEr8FV+IWfRdq7untEzqu+DKUyzaxa9Q78cDBSfP0xMHHs5ghLhYlqwsvkzfW0ECf8AEBfAx0mRgtrAtXcdj7qOizhV9mjZyQkVrqypU1daFOrtRP6qRjI2qRI3XW9BUb4/8zNE/4/cmnn+qTTz5R/j+0YgEm1ldssa1WDbtPMxbJWXxsSbQO3wa1HT1P+BOdneeqC3EdxOZ8XpQaW6ilBw4bHx/P5P1MTSGPuYeHVefHVR989FoffviB8p+mDazrop04JBYiQphBYy2pK8C1aONt+JUDsbef7vrk9xd9+vtn7eDip262CV9s7KeOY/eZWl5aw9dP9fbNG/b0Jw3sjI2nU1OLXgkMWAufl2m/ya8r41U2E1CEyk6fHmux6LfFaq1mPh5Zc48P5Ol0mjytClmnd88vF3KTA+cL8d/JSf6T9g+PTW5XYjL0+NrKHt2WgbymxOqBA8msLXHZ1AXWz6SSikEeAhX90J3PK/G4aqOwIJX5g5l69fiBsv4Sj2VZYR+AtWd9PW96Yp3mXxw+sQ46MltrMw5H7h6w4zM4n886AefTg5YWWebeLfXNGhzCnYh7aM7nk87Y9ABtdN9lBXc6LUp8xVVlFcbaWFvWCR9O1Ilt5aqSir38kTy+evWgR2L8cH4kpo/E6KxWeQbfhXbFvx3fn4nviZpZWJ+R0eDP+HRa2AuIz34hijtTx9pp6DVylqw1aFVDA71pNYuLYEMtuMxcbLd37Oo6nZOnRR+8fpw2PLOfZF0E3rInZH0U8tf1pGU9y7VSSYt2nfS//PNFb/hdRAmrU7cbe9mFfECEttLvf/+pfsca/fTTN3pDjjZoT+uix/ODbDyObbQqKbW1nKxc+x5LA33uSam37Ikd+jefsv89bbh1+BR2wRa/+rhC/1aX3L94HzSwKVISjE6tZN99wwnVP//uWYeOrpB0lLK9akNvYUtr0pQrCdGqalpPq1buPY34Hrp2bTxndZgb9KfbfCEgvA/4eOYelDxsED1dn/X28ob8bdhu1jP9WXNWJ4CFjoK30Z7OJ/bLpkfW1kJOs0bXdZHdJ/R+xSbTn95J8hw/si+t3NvMIe6ZZ6cF3sScrZR5ST5iFt8vHOo+zcP9J9bPFZvExTz3yWo7MbzOA+DL09CF4JzWBXtWsTVQB5qxcJVydeL2Jv/0U0ML+6bRY2eu1PE9cQ3NRueZe3/uW0ReeR85qKbIsJ1G+U7X8CdfV/bLK3xYpqiL79t2Ued+s/ehK7nOvbHHSW1S4cuUaWI9sD01sUE/ZPvmZ2G/WYMra/CET4FFbdHNfpOToVydOpoxRP6YMOQSsgKl5MwWcsHTWU8N2ZmzLC6+Fgok6+zEM9QDNXGGZkluiCvhgTf80H7BZ4BDrD6DgU4DB882hu6wawgTBUqJu7jAwAtPGzJ2L+SnsedX0xxHf3IDq47LKiZbK1q9d7ENKPgTtb6sC3KttZoWElMq9Fr/z//hrZYPFq2vFl2vD4gdyBjQCjDrqBFv5k/Ausr540LuSuyblvUAcRVy13VlrXYlv4UB6+lEfBdm4/9Ax8463NEtdeohvguZZcs2uk4zx+fzWZE3JOi3WRcb9zOGqtbQD1TsaJMv+IGwgMEv7MVIVGTYxqbo7CFDb6fWOjKkpS20beJtq1ySpQmSwl+tZuuyxJquZgVaE1s2GRkThuKVbTmECSUoccWoQZGPZJutWCw40BoEYLYYnvY/LRjxd6D7n/2T4CQhB2Q0CG4gptnWIC536PRty3amgXAcvCK2IPgcY/vGm7zc+AocBO/xHxtf5Iypq0Oflw7RkBtNIHoD6b+EpDCg5PAGd1vz/wW492eOUVGybKCwLYZg86Ae7jakHz/mmJt++AKT9E982cgEBsYNfgjdwb7jD9/G+Fz7gvbO834Lffz6E7r/kqm7fpbFF7K9m38xG/+Dz6ae9g6RgXeTcuKwc7b4OJGf+8IT0sT3jW7yE5+Q2U7zhRCZmZj5R3bGd7jjMi9FRkm6g+kfn4i/QzAHv6i3jA64z6ctvj6DyDtoPv9N+vQevCBIXdqW7XdY82TTsC9Q1Mp9IiR/DO522J6yPhuL8QHiOnwivvQz8Xm6oP+1QNgnK0tIgZfyM5H56E8+Mg7Y1t0G3a7QtSoZuKHeayJjAntA2sgLbb2gdzgQFDts1vGNds8TGnMJa8fK8NvoCogWCI7y0w5R+jNayDDyA7knDBIXEPvg3ItG19EO2WiHVoCNTIaonHU0QoddsTm4O4x05lfqDY30IQsWhJFt+AG2zX0f8yFqYF/k9HmfYgJb5p6EvuACYwx4B7yIoZ+xzd1Q2AVgDnPMw34oC51kI0THZVutQm9ZmR9o7ERPiv7I/Dxktkf4pM+X0BMYaLXsA9A8ZUBxm+8ygwCNBB2hUK7USfDZa5LHxHswL1mkd8bk2H+MbTw0oQmXkYsWEhoa24qcQGdyjK6q9o5m+tGFoTWh3ATLhCpDa/qAmIafZn4GwsMLFlv6fIiJjTs/3KSuzkP1yF/PJEetwU/9mP4gkoM4dewbN0DBlIlRN32i24GBnBugr8M3sGHMNkYfbPm+25w5uGWQtsWHnmiJUXjRySgk4CThL2j0Nh64mqrVgZfetbEVa0DAZmHTro4vom9brYHDvjF9jr1dnbENgf7wsk1OouezVly2wQPFHMINjBgnycHZul+dGHTmMk8z0SZfIbE/o8t8JkNjW7YzVCGvoM8gNHe44/qMk/DtqJXQBaqkMrUWgUHcIPyxBwV8jlh3fg106iFz4dn4FbZnnJvDsKxGnAZ5FpdV1GU1ginNemJGEIEvcrPQ5mHd6vgeppv5mhds2Z+qNdlW40eRIZgyJFF+SZIGfk3fht6/8KeTs05rYxuO2p40jQf22eErvnT0pz1kJdeI3jOZuFiZi6y0YOfHtgqZwW/EZWCbEF+tZoztDOClJcQKrHyt0K340lpTYsiX4tuOrVM+9o6bPZ0+yqc8NoR8UIFcCd1H7EzMEQlNKUGJPZ391cKOCg14HZeNPcQp8qMv61uRSjA7hwKd9W36Qx0skPpnfYcGVhlFPb5iV9EvRNtSoBqydVw2fWg6fuRlamwajAO2VTdecc05tFVhLzGJsKqmhRjJEMxPyT6g3DCnACayZmmEveKlVV5uQCbbgIRIoWpSNGRjgi68LN6pmQFNMVnLIjOX3QePsQRp1PTOS6FBXVehy1MEqRjI9YSdOPQbjZmuZvCdWiZ65HLnPh3fOro0iAc4RZ6NTdSVBL11v2wzlgb0HVqjN9CqwGcOGUI2cqWMD/xAtl5eAxr4sy47ftyncJWu1fC1nHUqRU8gednhASOTf1TO2HXyn/F4IXPjJeSdR7LEXHjnbxmGuCEFrzmlxo/exPDeCoLWjHyIdVygQONffMe/yIrOyE7bifUW/Oga0AziYN3+uNSABaNNO+POSyFIJPxPDCLj0IRN4R/C98GPfbI+jjhKpuaohbJibxk8OHHhIt/WbahBzCMTc9QH1hCnMQHBKDZ1ua7IIpbigoR7OzphsJEjZKNHaRnbVvJiG9lDHRsT5+iLnj5zozmXsbimjfic8UZ8crDbowgZhewdnvzlpvxFlPxGzFysgxUL+bZSjrwg6trJqW1lXwRN2Lru9JG/s2ZAqKAREJwInRt+EKfgmJSrFFt77CdfuCvJsqWde0XM07urbr3OPJYRq4UXOlWe9mE+POCJdeql8WLKNrSSOWh0jRctffhj1wHYj4DoJGjwGFn4CW7jxeyMraxy5FlqzGNcakXgyo2mCQIdsYtNRawEDrubtZxWtVMT5sll6KHB4fzlmh3fWeoCCQ96NdSoh5UXWKiZMbpyWNUn/XXaJlXIlcsuKYLBBc9Agz8b9XzlICsvNW3L9pQVnoGsnXmwDIMfU+7cp5iDFHoBRtzQiZf262lRrqoGPrmDh1rqQGSNuw2ske3atfEyeuNF/RjQUe+xP3nIfWdw7+jAwM6ZQ3Tu3FMS6yv3oyt8GzWQw7wrL3oX9vcRPxO7wl8MiY3rumKLlKlWwQ8Gg337SZHViS3a1aiHyOjkdO/PpJmXu9hlW0VtbByE5N5TtSgHTefziZd9q3JRnhJhKHRXa2ptIY6l0Qv0ERNR4IhjLPTuxHJXgzb43jvjDdgVmioxZxV10ZaSbREG2sah6BXbL9CNCZInX7nQmb400Ku+cMAuveXgsfcNW09akLWzNnOQ+ZYDlysHtlM3+QmN2Geih7TrQn6uvLS8EtsrPFdeIG84OjCuYXfDR1dTrt6FDR2/Ou1A76bsFwNnFmhzsLVSG1bxEvWi3DNHj19NrZmXrEPFgXlrTcKfqhP726oOf6cuRHt9Hrpw4GNkTBzxFBeRkV0qYtSpEePAsrKOeEGfcZWRv0w9HT9H+JBnh1OIHnxZR80K+3ddLx0bu55n7HYxK6kBJbtBw/z1CbltxtVCBDKlzJtBIW+ZdDs67dLSVrWiXa1Xr1egdDqvUz8WzLmB7QMfWitkL7ItWObcTu3v1CAo4tuRPZT8oAyaprasxP+q/KWTzrNLW4t8LypkWT5iSa0XAqMjtR+9FhKS8N6hEjI2naiTEzFcWqPWH7QgK+5Xa6q5ziQ3IZvWVrlU1ZQrdXLYxXwV/nVt+7NSW60Vyvjg40IcWuSRH3ElTu9YzGIAABAASURBVBmfzyet66pWC9GQUp8D24R169r00Yev9cgL/9SLdFWxd68cQGXfmODCngb/Wc3LrMMpY0TWkOe8mC+ZfvbXzvrIPXbBnobe4Atehso1qMHG/pDDiHVZhVtampW9f5D3lfis66IGLj4ECqK0raIntJ2aLgC/xkotE2v2sYXnxXF4SqyoNQufdy3k4Fg3J0zo5PoZfewZS5Ohj67ovGZ9AqObmtgnbx+dGJ7UapENNeMT+/OZw2AbG7pmfYt9eCf3O3Y8cGgcm4cGvNaJQ+vQK3LZCwZtfN2poefLk57mASP1xh6xcw+sVmqnRcJfybJLaKY7ZFsNf3AVucscS8xDIxEX7CGMwi2dOcyMrXlG6By4Cdv++Z/ecqhr/ff/4z/pn3839MmbXXs/6fkq/f6Ti/7592/F7QDfrWU5/O7I3EA27FrXVaiJeHYFycSQKb15M/Tppxc9z3/hvWGXdCZG6/ogjUaOdj29DXRkw2dhv/X4sCp/ISE1vbM3btyHOvEhFBxwXsgT7PuqsdexVrNvChzwTCwDT5eht8h+82YjFzjC3I6vqam2dD08lk7nVadT0wNxfXw4Tftk6bw2DtE54H88qxHUBX9gnTaSTuqgE4dVph4Hcjt77YX9c+cQuEOYWC/UQ/gyfpN47hDyWeBZmnTmgPw0D+xXrei3WzKmomZakwIrtp3Oi1ymZiR7gLdy2aaejzp7JlHbtjM2vl7wO7XcVdXgKZWb5FJRO6n503ICN5BZWvB1aUXwhooMDhJpVIwutVqx86yWefAbzkfXp28uenru5KGL0OvK/XyfzxJWrvAmBgN5sSs8V56DNoriyMGOXbuy5gubQp/5C9uYelPFAHgjK88GrQ2d2ANOxGP+5Y3zadqbeZzGZzShsDUre1T2o426yT0yY4lY4c+OsReejY+a24nTRce9iHrHN9ta2Icaaym1V+Xp386cVOisOUYVfakj8xm/npGZfSLtRh42fmd2arPzPDYkTIycrvhil4zcyEjbWlOVWF+DeO7cXwKddrAG91lrkTmQFbqqplk/2LnA21ppbZItxaBt32gGYPZCgS8VNCae2V/60LxCH8ig6CzVVGVt3Af/1//9qv/r/2Vn/a7atw8geVBbhB9S9r5BwhoyW2vgBjoMNOY0a6UlD5b2aUvqckw6YYNtJT90Z/v8fJlziCQXF/J8ViuUEe/YE9qdPXGMQ0+rpoZuGwUIqda0Losa0PuuhfHDba/F8Kkj/OkXPJlv0DRybBvdJJHJTmA6CR0YMuijDp8k82fareMyzZRDEsrEFghP5x43JlOXHRiCzgwMy5/+hC9KDqpxNP9FfP/Ltv9rzZzB+iPM5CXBezHb3/VZB+/1uS+8F2PXF9l88Nvvz9mevLbfyfziDgVMsc3MQGsf9F+s6yaBpIYqcMMczR8gDvT9Ozri00s/73P/mhYz3pWW7envv0bOv4Yn8Ql8ntf+nB1xOvB5wvs4c4HbODIDpITPMWEjU75RfNbYf4j7bPbWI0iHlGN87yfrwdiWfUDRBneHjO1jzj7aO+5O8x/SYhqbFCm8G/UXCvvT6+yw9/Mi7zo/j884c2n/IvgjTJ9H257rPvHT7fpDmtvErbH9J4Nje8rU/UJgYnKHznhn4w/kBnAne8+GOxJZaHtXC3Sm7Je0d9K0L2lzs7B5gAgyk0DWeEAKMjB4zPrMnaQ8oBfXHPMgCJVUfM/+ZwTZO3aGaQ8fGeAjC4XOZ5/Y07iRBnCLGhsTbL8jmvz3Efj4eYcDHVr4ptUHBovoxEoeYHhwigzbqgrtMRtbQqHbFfNu3fcaG55AsDDYjJFje0YssQtkOgCJ8gIwN/zA4GZ+4LHxpiQ0Bhmgwa5Sq5LfgVW+z+q44EUCxsOdKWCE5ga2Zfs9vhEe9Nvgka1cExdJyGGcXnQlFwyn/INvdm+og3YOCJzpIJKepu02toOwLfsGZRU6UcdDYKphyOD04sp84yFmWRelb1sI4OMJDGZr38eaV2SmY1ea98A24wDNi89EMx7EI+stxt/ZLf6EYEgbPxDmwy4PYB04xrl3D9mW8MmAjLAIwQQ3y7RjxM/ggaH54EfvvY8NLfAOCd24OWQbiSCY9C1WV35xblseqPtUaR/8iVeZuuFBMvyB2NvZR6CQbTXmFh5K13WdY+VCvJlLN/ORE/qMAy1P2XQiJ2ZlvlVTWtvTp+BlyfYEvbgG8RVeMMNcARZfmhfdtLbl6Z8lPoM4X/nRkjZ68jCdNnLif2d+6tRxGaZAx9cDoymv4S9T6uRhxA585desBvtT6lxc0UEzPwOhfGbftkKeWE+d7Budh/m8fN7mw3+fe1NoJgMdPhOXPCzELXE+nVYt1LPtg+ymwLYKnwPTbpijX+AF/g6H31LiceHlyIUfd3t+0BODKRF6G1uB8A7wHR2Im/ZHdrXGjxB+wFgJIfih4DO08w1+fgY2lSIn8xs5SD9xPEBqze9oLCsCXdRdNdlWGX6JNU58yEe1ptScg2c+P3YkSxNEvIQtASzmM/2FrgCGwtgp69g7Bz/gdtbkDs+YvLgqIzt6G7paK2wwOhvzY/IiauImXTUZejs2CDlC5kDmBuyTR1HK/QNufXYNGb7kNLZcOHzZWIfZ23nrqCIGd9qB6JEBbWM/k8yfm1RiYjMGgh9zRvMy377JmX3qNMPWLMxW4wd2Ncm2rrzIz4uj2JJcDUmNydYWLazvhZpLrFvVpGdaqYu4lnZnX+vUymwTRBnfoaKfOsxcx9ZOzcdyM5WPyyqXch3zHb5oNxIEWInFejrNH8EFvY1siTjvExhOmtRFaAUXQmb8t1lzmvPiCi3N+x/UYSb+SIcNZApfBms8vgV3Z7iPN9ZsD+DTCDMEHfor++n9RfTpfFbyW8TRNjZYuUaChs7Zh9f4lPW9LKuqleyDbvaZG9iSvETPnffGTuwO2si6Q9jtO74rL4iqWe32QqC1pioSL667ILqdfSC+YtK0weiuKkI5iOUGhdBXx5x9jJkvl0Jn6GNrZHSExF6Ida/fjdzP+FDnCNV9rqjpAMJBWZGVuJ3J+em0qnGPmfTIFFehOzqSg9CdoAsPUwc/fm68mIkuQsfzkrA/a9FqjXpOnKspVydnEZv47uQycqfdmUxsmIyOVhWMBC7zA74MzJrybSoEg5e+g5elA6dzwHjl0GvmFX22qa+ZwZBiq2T+jDFYfxs25iWuI3ZCbOoobFl7xGEBQrtkTMwu140Xg1ft1PjoHWGdMA2FL/9aRly9H/o6sWdSmHXsRKFnnpRPXJVlZx+46sJe0Jm3LZB6dzEOXWPfoDunEvfUe2IdvRlP4ycT/LJs69g7GiaMuYfu8/7XiQd2Y5GIo3ipFPnr9K+Y24nJNmMTvzNngl3IK2I+yEE5ikhKZNDdWJODF8yl0oEdGsgV8lvzsR5bU/K+UYfZbzu8g/nsu+sp9QFAgzhBCOtAmtSCQGdD6YIsIXfwLAARdl54UX9RXoAODpUM3tCSdqVGQiPGGwdw1+szMbgqIga5T6wPObsGxwvzZTAHUisHXBsvKxNbQSdiJvIyyOWWN8m8kGvEIev6fF51AoSEjp7LvLdvyqF+/uXIznrYkZX7zOX57bTpblvh+8qaOa2l06kU/Sv6F/QnzpryniQOBc9r44X5gu1D+8bLZWrF8Icu8hYOukPzKgcLxGmFflna1Cf4QWlBVy0Sq0E7Pg2KkpTGcsV+kY/Oy3YT35VDhPPDwgFCYZcIwRWaLqEzPIYrcR79wiHMp7o+v8GHRY+Pi84PjXy3mRMTV0XmGFNvqqPABW9yVeisKYt6GeLg5gLs5GnXwD5pl6NTlm0J+tiQ+Bt+CKmRDuxMbVrx7wHfT/ieeJyJ7ZnYPp4Xnc4nnU7SwiHNCf8aMds5DB7kJ3m9cJh04YDs+vysQezn2mWhNvRGFaaoE4bBYczbN8+oNo+hKNybtqeLrk+bdvKi+ZcjrtQlueK+FHmdmoeBHNYEGVpid+Uw7ky+zdjkCdO1ruLqvLBuM/bJbWnHxw3YNXIoSw2mfho8fXvW89vfK7kY1FvghL+preS9xkBeYJPGVZ19K/+SO+vVrNkBesu/9HvzNOearAVG43SgUQ+Nw1qNZ3LzqS5Pb5X1EPwJ28/EuMjpYI29ffOJjA5HI3qvxHQDzN7c8p8o5vCvb404DV2fN8zpxNBCBTBEqvFROi0rsKiIvamD8LtnfqjUsU/E4aL47qx7X5F3nflh+ibHU3bhT2xdWCwPFMgDdVAalNYGXeQNGdkja5x1IfqJkcemBm/4S0IvMKROjC8cVF3esjaThyjE109//4me3rzVzqFNaAp86rTQtXPP2MBHdupp295wSPQpNkQ/cuODLtqohytr6Zo6fHrWFYi82FLEIfwbBxvCVsdO7nOxbUVRwV/1TGw47GjUJS9qLk9XXd4+T/+u8O3UYWLaU3vUvuqq89nEGk+RR5kRw44dndbwrcRgxU4zHnr76ZPefPJGnXUhIrKw+TysJ71+fNSavRsZxrbG+mld5Cg8z/rd/77of/6fqC/iN9A5qK2OfQOfbGu4pLRjKPbRlfkzP0WGWUdvicUzz+tv3m4cEj5r/oWJ3iWITqcH5XCmNWsBduzL1DMHmE8c1l45tBW6H16VXr1aWWOLTD1Ypc56fX7btXHAG7uyNqccaqWQLWieL52D8419c1fqpCNsx8eBvcplfKC/sRYHea8aU8fKgkaN5DElQTbb/P68kONncvLM3pF/7frE/WlHBqbrwnq8cC85n86kGm1D6swNdNJDe2e8c//b9ERcLte32shp5KNMRTzXtSR4Lqk7+EApthh02vhI2Sj9M3v2wloeSM7n+Smyd9mWiX+FSELfFX1PxKGryP2CjkatnbhvPTwanLisahbhU3TYlmT+lOxSIWvhWSY8Jw6qQxOdnYQN6kGqDGloXbACkpjm+/4x453cZZx5aMfAriu8QybesSF1sLNeV4yhTCG2NBZgVdWi7JMPj401sCg2xVTbaoU8CX93PRO/Z+4JO/cJsUCYhjc60DuEHWDZUzegsx8EDr1dOwe2O/iNdbezt0RHWwr7lNQAR/2iSoQ5jUL35k3W2K6B08l7nkUu1MoVWy7cYy7snZHZ+w4PRvBtBBTG4SEjqcoSn8xGS2qrUwfiGtCNzGUMgW1V0/Q7fPlLEqnhKokppe52nvE66xvLobUyJ4Ts4FLPV+yK7bpd4QsgnrUjffK26f/9P/+zPrl+ygpRloS4fQFDJm4GS9qESlS81ehvZfY0dfYv7imNPb7VRl118Fd4bjLG0YYv/MKeQcw7e67pZ2zsbC49nE46L4v27S3r/RNtl7c6UfdLdfRdtLMnXtmDjb7inlYYmHusuBeYceg31toOmD07vKdV7DlDoQ2NoV3awMZdBc+EKaercp+nhgR+jAs02w3wB9zkp622y/i6b0/Y+Aa7PtXYn6C9ThnlMgTvg7hs832lQ4/jAAAQAElEQVR8bMsOFO0BmQnvbJlL+58P/B9B9WcyBhtAB9Le4aWCl+6GLvDe/DhGtonXAQfm+B4UU+Rm9Hne4O5ge3Zfxjl8gTnx7isKAweCGqXzh3kCOT/hv9sQ/YGJw2fbFIa/0G597orGO1/a+7QN/62u7rgvasNzQP+CaYPzOzvsP9K/6UmMvggQ8h/0iUxZip2J0+eFZX7Czb7QTSDHnY06fSVQyLjzTnrsrpYcHRO2Zf8hhAfsnCvmM45MUoVNxjDJ+cNc5gPissHegOEXfiJnTiDM9ux+0RfT6DpmbMseE6L8mBvMH3BQ/Xnf0f/HoBBRQ7qDGR+60Ar+832msUHZo2ljSzAHJCaBYyTmP4PkNDbc25f93JDmmFxGH65PEWkDGWQ+EP7gAsHfIWPbxMt3FDaOCUEwlWZCKO6y0t4hBmduAgy25xqNTnGFjkb3+Zp31GDeBxsKwLZsq1qToQ2Ex7Zy2WZe70C3CzQ4z+ANbvgjQbnNvddAaFllzcsugXoHQQ74Ow8lg8WRuUymjUimMpwQ2o0Hhj20TI47ZOIGUWMbfRaq4CtJVq7QJ05p7xD8AdDwudtg+iYemRvwoyqhnzDnmJ9zTAzsif2Bz8stiF3WBBsWgA+dI3b4LPC2kT1mLWSvuMuyD2LUMC/N3CCvwHPDvj1clYxA27IPORE7wEUO5sllRlLZ70C3KzYfdF078c3YthCmXD24dADbiqxBYhLLnX0tz4uQzAfbjAfGRrdkbczv/Pqwrao/Aq5pU2ulXFceshLT9NFGYyAfywbo2rTAEauhqrrFwvStyLKhkeDhwRt7xRXbTCvd4iTNuKam8vAbW3cOQLY87M21PohJ4iJaCZGySvd4DeQmDuIq/LMt29hQEyzNsX34hjYFJ66ROAEdGQz/+Ad5IwmF4h0PST1879hCtKGxDdVgDA6ZobUPbfbRDnzaSVZ4Z4ucSYdVBlBBPIYmHYkNjcCHRlxtabLNw+nCaGibP0J4sARnI+EWA8nEawc68GIeGnFFXmIY+QPalQfo5PAew4knNgv6WjXZVuaN/MO2rsiQJZsvabYbP+pjE25SAw2kuBL75GzAw3AAfLJ++H0w7Yusjj7QUw6BnHG0zH2neFDW5I0qGxx2nHhKv/Nt93ohnnt+oM0W/4mhuMYtH6mz+BYArfyQ66yPCfCMmw2oFWge6wcmdgCjHQ5hjxV+MCCG8ozXLewbE38lBtHDJB9qAkKWoXZs6XQSPyaUeOawyvb0NTqz1mPTlD+GQicm7KYCkgvNC134nO7AAMoAedLKy4l14dcL9jTuKWdewueHciO/qZ2FNuCqGKzYU8SyVYO/KXN4pOwBF/aBDR07NkdPYWe50p1g+q2tGjhfvvPu8F513a7QDCVHp9OiKgt25evCC58LP3r76MpllzznDxrzoBH/8/Jm42VYfCN0Mq+txLdUOgAXRHAZjdmWYsfAng2bk4eO/anz5PWuo2ykmLWzY2tg00BMVdYUtcagJ/m8SJVKy7rKFdmWfUDjB381q5pEmDXHmDV4CSau5Hjme3Ryu6Nrm7VxrI9jPaKSmjjmOw529A7od15uxPYNxwc1KfIbe5KHnb1jyg09cxkffFEaiZo2al7xReR4gKsJC8bG/0zbpVaLgmu88AkukLps0C3rotYOPtwWYdWOjbuwWYOYjelb4htbA7EndqaOM37mBUcgNd1ZTYo89hRVQ9VQQ8+0BwUGI74GOgKdWKBGiUHkVTUV9jZqztSCHWJp0pLvwaaTvrhcVoM+49jnCNYRj9hyxBCLEk9AXKhFlhHIAFrbcFlVpYV1I670WyEnuoh/xkaXbZXxiVzZ1s49rGNTJ0+xwbZypV+tWKerCjm2ZVutwYschGgCOHGNALpWarBaMbI27O3gYtMC3sjp2GKXqhqQ9jNQZAGHf0PZmzr8sbdqYbrJsRvp9LQgj0Awkppr2hZdO/4kv/0QdMy30rqctABWKTQbvu/U7tTDOurYduFFUl64hXW51RWKdWEvwB1JluBvDfu9zJrN2s/cnv18AvmiTU0U/sCAmUO22WfOatRVo44TK2M3aHVqKDYPbAjPyvxSDX/DLe3sDxswWLf7tHmb8U2eYv+FfQolso1Nx7q1PZlHYqijn3Xd2fOKtdGaVYFqqsRSUktfjV4hbkzo8FMeSCgt7NlLKwnnItcuGYgdIFXlCR0/4k+gE9sdGTvxvvJieWffSF0X9u282Axs2BQZgeSm1SK7tFDPVVJ+PxZ619OqZS3l5ekpL37Pi9bYbGE7dOhdoTstDZ6u7NGNF76JG41yn0GcFje1KjVTZ+R85wU4zvKyayd+HdjZc595AfukncMlRPKyrmkpk33deE1NNQ2CM8hNp0WkRGyTOJNTU0jNnnoGtm0coO68cAxPZxzaDp9uVyGAyGsQl+ytzxxgPfMCeMPGGYOSyLDWZp3XE3I9bdqwf+Ol/hX6jRe0hZWF3kHsI6tVQSf4Bjxd0Vv4PrAhLzYXTkzWJl5SFvI3YEf+qlNril5E4bPpdzV0r6fGfNNpKS0Eti1DIq/GF7uBIy74blkL9EsZvSZWXYNYKXoR2phvaQETLwKf0AFDsfvCwXV8Wsjx68dX2LfCIWr/wpp8qxyktkW0HY+7Hs+LHtZVr1+d5mHLwoFra8xjXyMvxWnfYH8fvGRtvHg1h4tmbGzdeB66cmhzyQHEc9fOwY3Zb2L/aWnYvikHkDu5EbISF9DYKo2sSXIQe1Pf2RMGeTbrRLyAZSvRA/X6yMF247lh4yA1zx47+UmN7tSFeKm7cjgsPNzRsbFeNmK1XYeeOEgKPHNYRCkQpgW9pkY7oeza0P+GA8Bn7I8Pz2+uzPFSmVPjjbUlXuyeOIw+n5sItX7/+99xCPiGF7zPM25mvhGPFdsc3xifyeuZoojteUkdOCNDzCV+WVOD2E0/sy/xkvhy+VQb91KMUqHI+F/ElgCJUzwVf/rVevp00/Zkvf3kSpy7SAsk+HHZ1eB5/bgSr0XReXn6RBsvvcUh05YaJwAjL7pL1F+itcmxiYPNDf0po4DIcfL16e/eTn3Xt0PXxA+4BMizeVjI4fmGXlzXFduf3r6dtjSeqwJFDWT+8vSEPRUPpj7xEr2TR/erOrVz4bCzk6uA2e9S12Pm760+/f3vtXEPOS+LVmr5ypp++wl+Zd9mLVw40A0uOvb4h8xWQ6/IV2rm8aH0+CC94rDMxHNQN4UObpKKDjHueQ5G3pa/KMI98MTCOC+rEKPMCfqG5VkP59NJZ+YfM099NuC0SOpP2vHlgF1X5O3ENftEwfvBq9da4cu62NH39pMndfb087Jr5ZCkxpNiC2eRwgVkdVEa8DQ98Dx0RrmJ2+vzg77y0Sv2lwH9ztax6cph5JX6ffrkIlKn4uD+7e8vegMc9dK1PQ9tHJburA0e3rWTr+RQ3G938IanyJcR++UvfaAih/3a9PvfXfTf/Xf/XllmpsJCU7WyTy3AOtdP9ttObMWVxshZsHc9ETViJ+rySmwHLSRa17NePXL4vCZwEuXOl9SWUvaA0G/k/5kD1bcchl85yM1965G96fHxJGNHcKRbAzurdZ0eupbT0EqdVENCl9gCiWVX7htX1tiVfaZTM60tspuyznLfMHv8xj5wSf7If+6l4ipAyEkTCG1xb02fMNF0efrUdc3vmGupczC9rKWPPj4LUxR9vQ/sxD9iknrAOmW/evVqFaq1k4PrBUnbFKnBGKOn5MGCNIYEmBVDoXRCa8jtSEMntxByYaZKsbMRhNaMDQU0ffDhB+Ab9kAPj7jCQ1qUnDGUIxzH+i5oNV0PaUcqy0S4MWlr2oO9WDjYB0S7rk0n1sYj+0+rFRSx6OJewxqntSS7q7VGiwB5/mluqgZEKHLyzPNMzkkT+q74lNgGBrEVcgWflK/UTegurCOpVLUErVzxafBlW9G5Umtpi7G4dvLcYZ5j6nUAdh06LLnwbwztPKBGzro05QKth9yLqNWMDW3aPbLwIbQZ29ayrMp/Yv7h4aRyQ1YH9ngJyQC67DFjmhET4KTkxcqfUjNQTbaZK1mlViftJCT3uUFsxdVJTva2Tu1gCusXJNQdPwd7fOOetK5WxOzgoqMjI5Dx1B+WG+z4/uYi/Q//300+f6zXH7PnvFp4rtvZCzb2pyuwoWfI6L4+PYN/q+36hnv9JxocADfui4N7j4ClbdQH+svwaAKu4+yYz5TnlZqRtNK2+IvM7DUmL4M9K+vGVGSViOvOvtiJw6be30yd2Rt37ikdvYO9OPtx8Vww9re6Q2f/FPt1Y781h9Shu4PHs0bmw2Mcr6sqwP5s2p39Y+MAesofV1L1rM6e3dGVdigH3sSK+2vhqwHSj4ydmG/q2FUJfgA/v/CT4gl84eT/35D+T6zpLv/W3hqiRFA14W7AoAgC9kE0A3if/BfaxPEO/wLpXzgdWwJ/CRuL/C8hf0F713RvX0zNbnycnT/zy/5MkssK/Jms/8Fk9mciYvfLqLy0w7YK0B+5XvLdSezPhFue6JcyJ4Iv+5ij+xd8TF2Od/S2ZX8G7ybo2J62x/472Aet/sILNsl674oVtmUHRKt/8Uqs/yRRhN4IvoiWewGb442AJmMaFuuRifDcHwAn/o98OXjsTlyOrmU6Nt8IjRkBUPMTdGAO+MpcgO57H1jfs++9yReD0GVooy+dAMjIvIMyd4NQBUIWm9OPrxmHLri0wU8cX4lDgO78DO7G4QnYVh7OzF3MZQX0uctWRCpXeO7wpxyccmC0K2zvAeIOVvy8TxS0UmZmCpWHiImSwIInGP1mt23ZVq7wRUVGs52dzEjx2Q5Cis0sGDqa+MwNlBRM9kFDCFRH9xCQb/SmCcTcDAed2Qb5OTAC7JJvkOmIv49ty0HewPYcT3nInWham/UNMrpsKzk6QGIol/BJPORfeSDlZg6PcoUn96jprPDHwcJTCr99jG/ISZVYbPzYuPIjcMCbOcSkgS/0gQyP1sa2DG9gH/jbELvgxp7WavIXMflDOOypKjUetrNqN35gRUa14oGqAYXN1rzQYXvKQ/pEzS9r4uqmY1kWLTxY20wooONinFh2/Cv6tmXjB3buPHnu+YVxUM7v6NiIR3403+2CQbK4LDug2d51V2nGuxV2z3nPsW3dr/iZvhXd6b2E4KDAJoNObbb4AxQyD/u7OuuAIKtVKf6uPNW9e0i96bJN7LADm0RfL65O3U9ZtB1d6QciN21Iq6z8Sd+2kqNqVq7QdeI44M8YEWlmQQ4GA/ygtUv2wXMQaI7Du1Fv+bGgeR00sMStA4N+IqGdmggEOUUlMQws8x2VoRrq/IAIJjSJSeIVko3cXq4XBZLnjm0dRbGvE8eAbfJUypW5yEk/NEcrGV+qmiTz59BrW/crtAN50Ze6yThzgxVmOFprM1eoxkewdO40O3x5YZEfjczITh18psN2RM28h+5K7OJvYOPHYMaTAJmdvHR+U/oH9wAAEABJREFURA3auvFNPYcItTr8vPIiMTkY6M58v8UFrVOUdGOQVJPH9AI0+aBr50fQlZdkRmSVp+z4uc0ffEeiChtcVmRED2wCBRQQbWP6FTumDdjTJ+wzTuKKbBt6WeFtjT6d0DE9cxdtnRrYiM1OO/El1YTSwo+41EWrhowCPPnaraY3XpZcgU7sbObVVNAiQQHzHaA5+FiTWXeu+BBsIHkb7+y27xyZuwEBiK8becthQPIZP+5wxGgonK0Qjozgwl2MW5OWvADnx3P6LV9MjsCUnR4DJBj6jp7Ivssw+Hs/VEcfuxmEro8x7U8usidmzaQ+QeYDRL6hPvxOvDfWaHiFrUVAinzrIMHWRbE7emLPmrjdcgG57IOwU687ecto4cVGIL7NWLEPb0Dmoz2yAmGt1rSxxjs1E6OqmloruuSBtZecR9YV/sQ67UZMwg8R+kOLL8SuELiylzb0M0FdIgM86JBKMU7HlfikZxu0oe3ab3KrSofeQ3bHt4590fkOwIkL8ZOP7vFBXmh2Yhp7oyfj2J01uydGLiXOYXChH0i/cw8LLW5nCFgYN3N2p8/YtmxDNmbrmGnNa/AdGYXM+NCqTfs21tW6LmoV3T74kBFfiR46YOTTinmALnvyrisvyuNHYlPIzP2s43v4WuKMwoEl0z7khS9zAdsZIhui2dOMc2IWnrSduEZ+2vu408memNqfPlAjA52d2AldGH+TdsgPKvrKi0K3sQ8EWi06PzyotUWd/XGuAzgTn8RjYw8Nr20Z3yaYuKJ/2sdk/CpwsM1P9GSY+YZddsk2+USGbq3H1Bcd8dxm7kbnslo1NXjjY+KafvxciGdBe+goNcbradWs6Wq4PvBvhxcZ7B8M6DdVWajGBqmVlFgmbxdyF7hy/4z/cCtX/J+AfxnbliODQfA9pwS8GMNEGV+QiNyadqys/8ZEgz5zdHkJ17TysnbBpsZLzE4dR++yLjqtJ+ZX+JuqivGi8/kM7gTPqikPnvBWDS3013WV+dOqMR9YtNJfXFpoc+ixkNMF5a1ZjdB09pAdUHzCZtB0h2zmq6BpWtZSYXdsbSXiZWgkp9+korV1tPQPWxZFj5C9wuTEBljxdWHcaCMvsaBy0DeQi174Y1dhyLIUMgobrPiWcebSns6rHk5t8iy8fE8cFg5KBy8Ezcvt2BSIjth/Pi06oTNt4IRPD6eFmCKHl8KnFXvx0RwGNnTz4XA4OKGjo78R+6blZtPhr+f4/LAiB1nIOwHJh6iDQOcAdaOOYkvmHtG1LI0XoZsGe91KLD549ahXD+fpZ+TmMPXMi+0cdL7mRe9HHz7qg9erHk+rYnt4TvAZHSuGYpLSj774bvI4ePkZ2DgtCrQmXoCfJr8TH/Id3kbtpL0+f4qfm3JYWcY27B68xH11PnEQvRLrwr6LHh6bHl9hPy9pTayL/YGRYtPS0HFe9frxxKGYZObMC+/BS+fOYfAAinFwhe3pXzmc23hRPXG8ED4vwkZm0Z+XvE9vPuGJZKhxyH0m3w8QpH2kfWBc5EvYMfmR+Uj8rxywju1p6l8JzkcfPOjDD4jx4wnZDVs943W3r7CpkHNAVxGbnbg9vc2/Cs4B/abiRXUjbualdEsfe3bsvl7eqKNr8PI5B5CFnC0HuNA9kK8PXz/okQPPzuEvJadGbgo7w3ch5tf8a1VOxzbaHRrcwr74y0tvXn4XtsW/zD29+T2H6L9TeHbu6yiG1txrnueL/pUX5K1dZHJ/Wnd8HcTtwrrkhTg6Q//89E/Q/06CpvEy/cSaKWxFisSL8237lPlPpo78C7Lzaac2T8qheuF3cp4aCe/ghX9i/fbT308dDxz6mRfx6m81X/pD3+qi1q5aJmysI9YSdj4+dGpqge9CLq6Y9jTjVPicOtnI4ZtPf6c3n/xOb/G7iGv5SU9v/g/s+1ScmnL4WyK9KvJV1OxCLT9wuL/f81EbMRB6OjrIIftPIw6NHLyijnMQYupscD/LGiBdSuwKXTtx6JwAG3qzL3cOLE8U+AmFRV0v1Grs2XOwzMFGa89aF/xcLrr7+ubNPyn/4vf6vHFAs2vwnIQ4YaacGO2fgjtidb38nq3yDYfDGWMrNhT19syh+gOH5o+PVw4qL+xJD/qf/8f/TZdna3AgEz8++OCsRw77ztwfxDWwT3ic+1b2k8bit0tmfzufTshZ1aqxdy2z3eazvxQ2XFWuB/ajyFnWRVUVFATzo419a8eXnecKHkPUOfQUWShknliTp7PYKw9atj69+XTAs8kurWvT+bzoxD6xIrs15NtawOcv4CzEOLIvHKJfuA+nrzEQFn9pdVyFrGqlwjbbE9laQ/ZZJ3wsL7Ib85KJ44VcPrPOTuwP5zP76Nk6s2/bJdvoN3w873CI+vbNVZ3npsQjGu1Dt+2JjzbUal4hmB1MpCUswmxMTvSpO4gbPi3LqmVZ9EAyQSnUnbjzeHnQIodbJfKZun0GNuS38fMzsrqwEy5iAZqYpw+AVy747fhwEi5NObFlMumwe5CsjT1Y1P9ATqOWw/oSzFoy8y15wUlTMxmLeu/sGRu/e5+fhp6f+9QR3hkn9F+zJ4GwLT5KbgI4yAcfbnOIFalCk9SxwzZ1sc66dEHEjO10lJg1bEluq2WlT7QiQwfJIRv9GRv+pTXkncnnedbD+bQq9TLnLU1edBQ6In89LWrkyLb4iKmphHDpeu26Uu+YyVzBewCmMBbjRGzM+t5IZvyRhV8du7oiIzJPc12coG+A0GcdeZAGNadRul+hTz86d5J9JWf/0//nn/S7f9rY/64c/P4v2t486/r0Rp371GA+4NERuSNwQyaHouyD2cfmfcHPmHXAwmEwIeFeBD0bUvg6CzWydva5QPbIlEdA7Jtb/mXv8xP7zlv0AtdP2K94ZuD+1KgN06pfVdxLGnuxuCf36OeetgHieUEc6hq6pXX2MenM81jDFlNXcy7z8AkZoQsU9AbfOfQdwJZ75uUTDprxj+cKhxZ+3/gGuOjdOCDe9jeK3NjTsDG6ir2g7xf2YAomAU6gDzi+gwuIcAWIqQLpH6B5uazPg0wxwDyAScTXnYbu/NjwAXPwJ7/8J2ePSZw4On/Bd+TGzsBnbIObyUAcjV5CavMlhMOODKloDcLwBehSgHofdFxZGC+h3OBvTNYNpiRCmHH65I7iZ1Iv45l+IPgD8EPw1CFrJMEUtb4AjJEDm1Eihf4Gxha7kFIyLZNyeYrHNenozqZYqAYE9QT6gwAF5lj3q+iUPGW32T/mX+DgZWJ+Br4GXBlOre/5bewJZDYQ2kD6L8GWAvrc9Xna5DokEx91wD2uwQUETsgLnW3ZTvcdTHpoZgvWtmLjfZx83/uR9xIgn5/MB+aAr5d9FIJJQA5wYhmMM9aMT+j/FEA+Pza2AXPA1xjUDRDUHUAjM3IPyDiQugEj2xIf3a7K+Na/Ny9Rd/9f2kcJSuQ6kP7nIXIO+ig6/AzuDvPmBVNkB+5429M00qG7XaB0hztdZKdvW62sXPZn7a1LHCIps5oyxDVABei++xQMn8dl8o6zLd8Qd90v7UakFJrAdC5Dg7LuV3rFnJ3egbXpo2TKpLXJJ3fbyAsucFBq+gL1bO/4SQdBbLnjEu1B0QduKRIlAl9kQDwHoaqJk5w0zj4myOwDVsluwpwJYRFX5kNsbAzDXafYA2wHdQC0+YCCv1Acy4/WNrih1iyUKddtKaQLLR8UWk2SVW6q2Y+98KAr+gJ25hflmrYxzYdhBwamjsMeAtVvNttGqmRbyt6J/IEGBpr7H7SjSzdyTR8L+oALSss6LpvehGM8aeHfYd54ck1eJvGNbNrIfNqBEroHI/Ohi6hW6GDCSR6zdBU83cMWOraVmjVxsTAMMLYFdMP51g5iOUakSLZlCTk73112Rprt0Tv6IHS/wvrFkHyHq2T0D/Tg9q0v4nfo1IvLNvMHIvbHrgOETQHyhd/JVfChhCUN88wNgJFtvvOJDeGTIs+2bKuVJKOffpVVDbwkq2QDs4VX8FrzLotosJJtNWiafIiQhCS+hU95GO6qSs3Bj8+kUSEIvxgHRlpFj+Gzdn4kJTYCF8j8HYQecd1pYq/AhT6QsY2sslprypXY7NTXQPm7+5GIzRiyDZRkzZglloGdH7q2+VGxqlVNX2Ch3YFO98YbRkmFvqqiRdbNbrtBGz3w8MAaudMG9KINLr7pm54dPsnIASsJrAFiY+QM9hnd1nLjh4u4YMVmKfeqyMWog3WAg3Y+t8hY0/I8r8FhZanJyBPYcnRatiU+mI+8rlxBFV8GaejHRFuGJ362lrisEjQZM6OqRcUPN9vKWt5uP44GFWNUhS4yMU9Z8yhTWxe1ghsFhQMB87YkbU/M+CEywMuSQoc9HWGdeCSXKKLuSvkDgewWQhU2JD4bP+QS94KvWlO1plbFPGR8okuWOv6Fbmc9gZ4f27KBYp6XMxs/Ii68vBzYilJ4jrxmbDtWCurJG9+Cjw1j+kDN9B0a9hIPJWcT4mvBi8weYvng5zvD6TtcU1biiJ4WenACqvE9DogPiUmnduPLQMDBj27sH+gwvoBmjcUOq5HHQuagXsRl9Bfx2RG28UN4Zy2iRpCkwQJ0IcTQNvEH2gVoEJgY4g60fg/usRDcg1gkdkfcO3XAD1ck25aGtXPQfuGH6cbBVOyUEpuBCCA+IIOB7pdjC7wDYptgiMrBDsmy4aVOhG9jtlZBYx2XxR9okofYFRmR3agRl1XVeKGwQCXsInexr4/5w79cKn7M2pawKdZtc4/J+G5DybaqGGMfaZpjCerRtZOn4DBKAzpI1MGLq7HGC3BDD/yFLQ2IfTt1BAmy8o00eItf7VV1xBNBtukPgGDQt2OXUIVNMoyWbcQNdEI7DdEcY5Y6fvbBvJgHUa3UGrFwg1dKjV2v/PhHZ2uNF2Cb9qw17Dc0Y8a78D08njxjYAuxEjIDhX4Je1zMl6ymAV90H7XXwYGfdBID2da8aAZ+duzuyBjIMHaojAZsZr4zv42uC2/Z8p8LfPv2ouulR/VhgUuNl3Sn5azUbvbHkXpnaTCDruQNQcTB+NSEfcyFjlJERqGuySpt8A1sM3EytFUrMdqJYwck86cP82Kp6wptxpGRVGZJpF/MKy9WsVtcRWxj7MCHAVHa1kpBowqJ2NcHMRO4BQ58Z90OItC1K7QrLyCZhaYQNbBlaCNPG7Xa0TeiC2ELtXZarXUtYJ28reCRZEdueOPPjqyhVoVOJNM2l9ZaDjps7bxgz5o6LaseeTOMlWqWGl8lq5BXardWqrIW6pcpBhYT4EoLeEg1yF/hU1Uho6lVqSAuY4el5dZWMkIisZbZrgZz/G9GVmsqxi39Mn1BAxDXVkKXtDbpFS/Vc9D0ihfFr1+tev140pkDBt4XIk+TL3palRYYH3kB36pUSFtoLdGXEsuGrlbWUkK24S/mjnbl5WA1gRvCrLnPPKB7XZuWZujGjPMJu63G/PwAABAASURBVBsCCjnn0wk5TSf2ndPS9Or1w+RrJQ48wMPboIsdJ/qn06Izh4or9udl++PjI/Qrh3mPvJQ+6cNXZ+CVWitswA5iUTPOnjXw+vGsHF6e0Vv4ApWS57VKU8dya41+aueEXWf8+iAHb68e9erVA/wPOq2rHs7QQt+gWaCtZsWvV69eYdNCP2MJ0Xp4LH340RkbFi3QnZZFHxCbD1+f9Pr1Wa+Rm3pZF6mtXctJKg6YHsjZRx99oA/w6+G0TP7X8JxP0sPJjJvWpemEDStyXyEzdXo+L/r61z7SV7+auDR96eMP9Cqxjb3EsyaU4vNCshZ4H4jpeS3kFfKkjz54pdcPj1rbog9fv9LHX/qSvvThh/oY/MoLzzOHh4+PJ+Ye9NWvfFkfgl/I7eKivqxHbDitA3m7Vmz94ANs+uqDvvTRK2wvdAs9pW9/8+tasOsRp7797S/pJz/5WF/98mviJX3lK6s++qiQ/4G+/KVXevVw0mvkfunDR339Sx/q1SPt1z7Wd//qI3Qu+urXvqSvfeNL+uY3PtbffO9r+skPv67v//W3iP8y7Xz1+qzXr5seVuNb6cvo+eCDB33w+jWyzti16KMPH/TVLz3ogwfrO996rb/6xleYl/7qm1/Vd7/zkX70oy/pRz/8GPiSfvA3r/Wdb6/6zndXff/7H+lv/vpr+v7ffEU/+OuP9TffWfXDv/6yfvSDr+inP/mWvoc9X//qh3qd//zsWdiw6XFt6PpAP/z+t/TDH35ZP/ibr+r73/2KPv7oAX0f65vf/Fhf/sorffnLZ2q8yONJ3/jGB/r4S2d9/auv0P1K3/j6B/ruX31FP/j+N/TjH38LO76Kbd/Sd7/zLX3rGx/P+W98/bW+hS/fhPfLH77Grq/rxz/8kr7/w4/0vb/5SF//5lnf/WvGP/iqvkMsv/edL+l7tF/56DV6TsS8gJN+8pPv6ac/+7a+991v6Nvf+lh//b2vEOdvTL//5q+/rh//4Nv60Q++pl/89Bv61c+/od/+/Ev67S8+1k9//A1ov6m/+f6X9IMffBndX8bnj9H5kf4KXT/60YP+6q/O+t5ff6y/+vZH+ulPvqzf/u0H+tFPPtBff3/R3/zNo37y04/181+d9dt/+FB/99u/0s9+8lV9//tfRt63kPVV/fhHX9Uvfv51/e3ffln/+Pdf0be/8aAvf/WkH/zwQ/3s58AvT/rZz76iX//q6/qbv/6Yeu367vc+0K9+80397T+g7+8/1Pd/8IF++KMP9atffk2/gu6nv/iqforeH//4tb773df61jcfgQd951tnfe87J/3oZ6/1s1/T/96H+vjjRsw/Jv+v9Pd/9w39/T9+Rb/5x4/023/8kv7+33xZ//jvvqJ//K9e6W9/+zX9+uff1E+x/aff/5p+9uNFv/n7M/CgX/7sa/rxD7+i1M+vf/Ed/RrbfvbLr5LXL+nXv/6yfgnfj3666sc/KX3/+6Vvf+dRP/jRl/WLX77SL36z6Ke/XPTjH31NP/rBN/TLX3xNv/27j/UP/9VH+s3fvdaPf2H98MfSz3666Fe/eCBHD/r5T78JfE2/+tk39MufRveX9CPq+5e/+op+/osv66e/+Ip+9ouv62fE7m//8TVxeqXf/PaVfvXLs/7x7z7Uv/uHr+vvfvlN/RS7fwL/z3/6Ff3tbz7Uf/Vff6j/5r/5SP/u//wl/fbvX+u7P9j0k5+f9Wvs+dUvv64f//Rb+sH3/4p7Qmev5p63SmxJWpp0Zm2euQd1HiR2DmPE5catnn288/trXRf24JW9Y2FvWdmfmnLPh5xnIXGoN3S5PWsXe9FD9rBlUfa8zrNEYz9b2G9aM3fXDv1lPj+MsSBH7EWN/eLEHn7StQ+ebTa94fD7ygG7+P2W55bzig3nVa/Z/15xP1oWc7+RGodCDxw6l5uslQOaphyco1YC0y3tPJ/sI614dhG+PKjYB2LPGtua8a1pqVJJE2j4WCt7dOSnXRbJECzRXQNZXbAABqTTumqgkJDRiquwwGrQR1ds4pEJPmzZD1v4mTL/086Xy6Y8CyeuB0h2qWzisyj84hklczvPMjuCogvXBBlx1TS80+s8vwzaK78z819F2PjNHt0ZdxhGj+4hSOAdxD3yJeu4eCTX09uNwzJoQDWKZCVe4jDMk6jAIiTf5KtHINyD30hSU9VRJ601LUB5UbnJQP4rKPnP+D8/o36KH2o8OxQ8vQ9iM+APrSWUBRefdbswHxqef3NaTn0WCYAMnlKrk4x+m+8moRqgX02trCX5s6Zfb96kBjcNbL/yG/WSeqOGN3477vO3ig494C5PnXqdxqLHqlZqzYCE+gm6XaSf+u3AxrP70MAnH1aJJaCCjkckZGvOMaQ/dCFHFw7JO8/TqAfHvDMrrdi/uMkIHwnANMXK71/jl50+AHmmk+uOkAW+H3Pf/LfsI//mNw/6tz//tv7+b8/6r/9PH+rv/+0rZX+Zezt75r/5dx/p3/67j/X3//Ad4Lv6t//me3NP/cd/+Kb+7rff1C9+8jXu7V/VD7mX/Ij98Oe/WfXLv1v123/D3vT3H+jv/s1r4AP97T+81s9+teinv27sxa+Z/xC6M/o+YC/+UP/2H7/NfvVt9lbk/fQD/exnH7G/fV1/+7ffpP2mfvvrb+k3v/mWfvvbb+lv/+5b+ru//yvg2/o75n/1q6/pZz/9mP3yQ/0Av378k6/o59x/fsH+9qtffpU98iv6BXvoL37xDf3y599gz/2qfvPrr6Hvm7Tf0q9/8U39+pff0G9+Sf9XAPvorxj/in371+y5mfvVz78G3zeg+yYyvqmf/Pir+vEPv4rfX9HPf/atmT/9qSsJD/wpmv+8c7N6/qOYQN0pUHzZpu8/kJuCDfzBBIjPU2d8h04lB8IbgPzP+oT2Dn8Ww38o0Z/gt+PNFxPMhVtW2i+m+OPYfw3PH5f2R2Yok8Tx87PB3eub7U0Zh+beph/Asy+sh8wFPk8fnO007+CLaN5N/oUd+33ZfyH7X0w+1aHyP1auPh8LROslJBcxMnRZN+n/KQhNaN/R3NZbxnSVm2DgTkM5cFPqmi91ubkIBwto5XQnhPcl5Ea0QZuXRdH3cu5lP/qiJzRp7/CS5t4PTY/gMN2QdmzwHOU7kEFs3nlQCn34gvsiCF10Zm4gO/3AHPOVfoDuUe9REAjiBpnPTTew83LshXkKKSbCG+I5omPFpgO6NuzMA+D1uvEguGnjKXIndoMHFIglBNjh1XHduxgfXb3TYSb9kJknk8Eg2DnOF/N26dZVn77yoAEdU4rvG7YHYldw9l2RFFxIX6BCouiyD7q6tXOCr5WXOetaKuxhiO7QBTI6YGD7zBMxGNPfY36Kml1PPtuTIToWfhCsPHDbVsaNh508bCoXTiNSsTXDl2Dxx8XD4KrwLzwVhl/gdbsGcUkuNnJwxGi8k1VltdbgX4Cm+IUJysO05mVoMYDPMWcZnjnF18Ao037Rp2N0cn6vgbTbLR/BZz7weV4jMIDoQ/cLguDjWvRuxDe1ub2osciLfYlDwC55Ai6Ri/BFnG38LnyO34tsy1W6XzlQWMnJCVj4wdCYsi3xQQz7ya7rBeABOw/cd9h48E0/tnXiHn0BcRXy12VVcm0fcd1ZE504xVdIZtgZTr87/Pd4dZC2FZ9iT2SFPgCZrnmw50fEZcLOesM2fvkk71fiMzB6oKRDvFJnp9NJscU4NNDamRf9Q/6iXKnhjZo5ZFyRuU27ojs+hLbfZEZ2wHZYJxh5RexDv1KXp3UBY2WcOdt6eU08qNgYfFFn1eqgn7RYiv2dWPRpb6ikg6YpJCNz/JI/5ilaC7wVn5eGfpNIcTE1kIH5Khhty5U5MxmggWab+T38BkOk8n0Dk0P0JYf3WNnowteWmmlNJ2K9LiWXZYmaa1qXVbHndKI9HfXXqlRAj0HQLcQqY9sTbx/tjCdyl2Xhh+4J+SdkLZNmwNtnfPrMkw2PS7mMdtyZdZJ73ktHomfBzuWmM3t+1tRRS+SdOorcyGcVyUYa/sSWyInvz/wC7qxHWYptkRl6htOW9KNfEBjegLgW4nRaT9OP07q+8ym2QMqPzq68OHmefxN+04WXAFfeMnTiHpnRHbqGnFaNFxyrWhWSsRSFW9YjL16u+HCH1PTGS4f4mXjbVmxurVSxjRcTtiMW26XommuadRQZ4d15AxN3CffUlS+7ppwrayZ2Pj8fP8ob+TpqS4QLoyy15A+/1xM+n086AyfWZFUTqqfO+AY1NqTuhzr1Kn5Qx574EB150bKxpyYW4rINv2cMqop+KTL03nVgbE97o/fMC7MDTsTwpMKOht2x8/zwQI2tKuiTi+wnCObjKfX4FmNNmkIvozirHdsu7Emxj/LEl4mee0nwG3mJ/fE1sJGr5GXSYrnLirxlXZR106opimynmSCurPuNuPcwMratrLF1bQrfsqzo3JHI5IuPzRq+YQdtJ6ETEusbXUR2xvGhZwB+Pa063/LFEL/gZm4hrys6ETvzFZ7YFprIjY0B20Fh/9HOAfpD31qRF+TfctLIg13KhYqpK33bM88N+iOqR16lm0yId2KSeozuxHfaD35BZmIZfW+fnvTMC7uemg79XGPXY63NfPB2LzJv4m3L2BN+k5/IDXTWpN5dVkPHwpp+OD/MdZ176tx78DPr6JmXVPMvNkQnazq1fEH3hXq5sHZCg6m6X9EZfZ+NY8cd7vEZmrbA2MllYh1Y2B9O60nB/f/Y+xsmuXEkaxc8x0EyMlXdPf//L67tXZt3ukqZEUEC+xwwIpVSqbqrZ6av2dpeik4ADv92B8ggpaqOnXBNMZBpZyFnrd7R2/OhtkoFxN2dmNyo0cwd3Ku3yzp9acW6gjk2JYbTZvjjQ2p6oHukZvB17qX4d2U+62dn74n8QCOWaQMmlq0auW8zdkzJVdNO27I9+wO9FIHMn/CFJPCYls0MsmxP+gO77+iPD2ZvW1frhZfOl62plYBijSwKvhoflfjA9PJqXV4C0iX9V+llAryvRb9UfMSj3LU00xftMtfEZVuRtYIrfDFtnznZeSEYkyyzp++zvhKr2JX7x86LS0uySxtxTs5C34nljC81kTwFbtRJ4jrIZUP/wjP5kvusNY/Jk/0ausSqVWlbVl0AyLFLvDhfdLlYG/G4XBo4i/DTlrZtVSM4DQMKaK3hU4O+WGoDf3Zq6VDJalViWi5N3tasAhfYLgt8pTJzXC7botdX9K5NLWP0ruhH3dQJmzRfBA9FzopPjRfulKgO7mUL43Vpurys2BIbJdRNWFuRg4ZuJMCQONHTxofmddPEoxYaayP3K4MLPHwTQNc5n3hewL/yEeLCR1fMFV398lL6Qs2EJzYWttvGt2XKXbBxXRfkLuBq4iTi0wSu1BZ96K0mtSqJtRH5Fy4bTnASp0Fcd+3ZE1gv+86b9cQDWkqXaEum/hvj+Ltha/hW9Odf69yvBx9Z8sPFAAAQAElEQVRkpJeXplditF2GlnWXedk/4Mn95ci/FOIZcaFm8rEWETFVfBvWL9T6X78s+vLaZl1ENiHiY3ST8adTU531uyYPMGI6fKv+Eh5q6YLMJmFD/iKQ1Ln/dfy4bNjBRP7VT+S1NogROHcV/iFKl1W6bNK6DNaH9PY+tN+G+kEMhhRd//G3i5KHF/KxbY2PqsuEyDR6E6OiJRxKnJamyRf5rxfigo4N+MuXF71gL9uCbu93fBN2aLaEiRyIY1fTFbgxt2uwDvf7O/ot3Fd5V2vM+Uo/Nr6Rt696JYZ/+UvTX35ZASu2sAwmX3zMB4MLNf9l5kjEVsydkBzEVpRPWxqdBYjtgeab7He1OrSu0rZ25V/Rdj70vb4eWtpV1jsfzd71/tuh3/7+prdf+xlHaioxacgzQNgVXwO3q+AZxBpUZ3JIf/2r9B//IdaatBOo69ubviLr7es7Oq4zXwO9B/VQ1EZikn9xvJHr2DfjQ34jf/5WvL0h+AbvHUBJApFajjHjrpWPf63u0AzW+k3qVz7yL+hZ1VhrJEC3a9f1/atu9191uQxRdnptTSY3B7VJacMr8iFiIeIjXTYRq0Nfv37V9e0AftM7/ds1/zLsnTq86pW9PTX8Qv0mX3dqglRPWYO1si7S62XVLyTodvsKnhj4rpcmfXkdYhuLeboTyNs1cbqj46ad/TcxGrsJoqA5uNx4xhzaLvBi2xfi9XLZWbMHdgp7AIsYDWhpidEra/kLRXRnfc/nT+Ju1nT+skv2t+JeNIl1Hgv1tRCXxmaDKGRZtpG/EpM241Mu6shCvK78fnl/v+rXv79Tw12p9eAbCyt/GSby0o/uGz6x/SnjNUWImYR/yt8uyGddomoaMkb7kFclXZi/4MfOvrDz27KHEco8e0V256OYVLpzr+TRS+Yj8LZuUHAa4AzPFRve3296x+47ckBrWZbTv21ToSxrP/tu9rwrvuVf9O7cYzf0947RMMXOalLud2uSDOLgeeF2o854Jvz6dlP+kmDsbcSzcBw1gkyJT2KR+d9+e9ff//5V0XFHR+bynDKo8d47tEMFU/gDqJ4y0oY2NGKhQKq3t7ui98BGV/ITW9N6xjLyk9vtsiqyEIv8SJLWhY/WyIn9d2J48PyWXB74dOcdSavC14XcWVZJfORFhV6/rMrzzZdfzHyTXcwZkGDRdlm0Ja7EwLZ0nswt7NUdm6+68T5IHIYhJGHu+ABKtidERuIY3DcYrIeV/DX8GNhW6Fq0saiMccklIuGXijHuids7NYIGQnNj3Q/0WPxBT+I5ZWfvCTGI5D3+SxXMnG7N6EjNLMgV3MwWrU9ILsKzs2+CQZkAJmmqceHM1B39RwxCdxn56Duo7+DyjHYgKPZhIhwSZIofaXlEZnzKRLiex8RwCU1h07q2uW6zNxXyFoQtMK/4H6AUtC3S1jz3ShplPw4E35DBqYQvkHEgfC/sFYUcPyC8k1YSJij3DKPL1HJx0ygiGFq64rYgfh4obdYrWyX0J19kREdsiJzoDaT/hCZhrxRa0w98pkl/wnPu0dIoxoXvCeF9gnIwmPGjTzfkH/DkScv0H59G+2dIIj/Dzzij1LZs4MH/mSf9zzIh1LlZkIGfCfw34zAzJvxUi40PwNM++xx3ijy4H5kMYhYH7WdvCr6AbXSZ2YQ+QPdfPCP3A7BjLpzILSP7ISw3ksBj+GPzjP+P+M9jRM68PHHJ27P//0tt8vQESYofH0D8PuYIqp0YPoB4/rv9fObBLtm5yQ3Fnj+qrx/t8eQ7ee2H3Z/aH+m/jU03QPNPTsRNCvubfeyBE/e8xOYTqEbi+MT/+fZ7W2Z+kpsfFX0SWNjzHJ66h2bcgnzMZRzIfNDfmQZNZDwh809AtWzLIMLbuekEBm1kTFyImP/ZmfnAvPlBl374FJmAeJHLPeUj108b7Wj8JnHywf/E2Od88JGdm+yHTOaCPynIA7Y6d88woy/2d27UtuXgAPvRYz42PcEqFXd5m95ThiTbQEmyIi/6AraV2HQetOZYUuI6xB/sj+/0wEq2lT/iCA2NIEGegPNhUVDkZhq8OGDh+v05EkBQoRlcDhgCoOZpl2w/+p5929MucUQ3bDJ90NMGunOcNvNpA50HDtvYp5MOJhcXJkFz/Xw+8ZYdYI4AdB5GE/+B3QPFgeS9kyeGREpqVRBL8SO5NaNJR94yTh/Ud2dhRx7maKa+TKJW1YoxjysIR/2U3/EjMkBBVoCg+QataR6hnx0utmWE25q04bVNHMgog9RhZOrTwbRanqTQOvCXqMGLAGiKydhMo7SgvjtPKhHrDowJIfhG6ymrCt+YmLZiB93HaeRqHrbpW1Ls1cdRZdme4zS2GWuCOOzvY/MhHmXxZ4A4QcThBNhkIyf+Zj6+BwkPXcVeozf95FKC1uJhvvPD5qA9pixxTNkfuRrgz1iMiYs+cOkH0Bf61ppsE68+ZSEGvgHuQY9N0wZ0Zk6PNrwZD+TYxpYdGbFlTP7MBeyTIU0gPuTHZeaU/QOB5ZLx0bbgVvrROSA6qP/wVGFnwLSGHj4D4a0qBSDXgj8NuvSZVnyf64J13lkz1eBFVxUtRNFBc9KxXgb+YoTS7rykiQyHoGviIm+Og/vonHOp6aAPbDZ2DmLTZ6yHbBOfPmN8rt+BvOCGOnTGnoHujo0H++ERGQgLzjb86GCMuLNDP6fxRUDH6B0fE9LIQLgQPH8g5gfkwi/wxAqysAHWs49aoVaDy4gChNCdtobGtgzH87SNSmJO24o2+mGIzTSnrCGFKb4d+AOpCrqFNwytFboHoge0feqxLZu1iTEHQpKzPfFHTnKWvFbVSc+8kRUQfAVwKkdHV3QmBoO4pk8jKzqJN/Li40BPoPHr0Io5TKQTYHzKtOwTMBYiJjiL3JZLLmtdNxVtZCGBPTiZGKyHA7hrEMvMhz8/ivPjNjYae6z8eI98zR+A4oiPAdsqYPpBTsJzEA/bs8ZnPFzQlFqVqppyn9ip4YNf2LFHKknWPHhpMQBhj2LoA1+twbswKsiMrCZUKDESx4D2IKZBxpYOIvNMKThxBC/wVVZrvByg1qIVVnLblb5tMa3WKqQPE8gHuQwd7IJEhigw7beh7UrgY49t+JuqihZAT8N+cczY8mv6iP/AVBDBzE1Zj36UpBu+yGF6xi01Fz9Sd882sro8ay4yApMHh9LfycfUSxue2DjnsW/AdxDr8EeH7Wl378w8+CPDZsBJGJSj1elf5jqFmxZRaqwb28RDso3/TS4pNDc+Ftx4uSeOMR0XdIORJm1s6igIVIMJfeKIr5EfCMrOlQnO4PIRODFIP9IQgVyryFGror53XXmTkdhVa+BL2Wc0D2NjgdPHUeHDD4QosRr4F5tS2524dPYvpRDwYQCxpqrUvCCjkFXT3z5/oxY4UV87LF2jd9beIRwGd6QBrOhA1OwLgQP5nCJCMvbYoRnIFdOWXTIwyN3BxzOpph+GdiCojyFjj1lLI/bPMVT8gCcEwlwVMsUxAAPX610d+2AkPu2UB43LxPDgRfJttjOOCGhiDdXKi6lNeR/XoCugNauatKxttuIYxE0ajMFVKTqKNvpsK0fn5aoPXp6zXl4uF7WQYdw5SwciOyPLs6+5JnryEQOCDB54nrElnIkBQQYdoqGIKWzlPOMQdJBQVBW2r2rUQGulYmzilmnb2FU67w8rc03x8+Dj+uAl2sibMwn5zuUEYn/nJXU+mJFFLciI3vnybIQktF14owSyoM9LOfHhRMRtcdPSSpigwcvHuJp232+SdmwI7wHprqyDgzgS6imO1IvvcSooY1qrUmxf17wYtaYdEDdJltRANPZGu8BiHEymxsK/kOvmpucLxfAUvhi+nGkZqsp8DFjwU6wJibCQp10UPu1dJfNBqOmyLXwACg1Rw6/BGl2qtMEPoYq8pj4wRHZ4Fr1sL1qqwbdoTQCJDybq4EXtzkvw0A7iV8hIzBI0yhEj8IVgdIxJng7qjCGyJNzVCy+kLws6LD5LeNpehof1MLJvJtZ8gWqRjU7nXpMPNciLX4kWKrFT6Dp0wFPYHBsQKWNY9GKoCt1GLgmbcVjwo2PM9brDd1W1UvLzstEuXV9eVi2rgCJ2Q0zDt2jzotflogt1WuhbSQxdba2poTE2DexF9eQpDAkEtyxSFSDpZUPW2tBZfAR74WPYoobvZs4Et+Nv4pV1Nnma+IjBhzo+hrl2vb68wCvhrrIXRWXHv4N4dezq8Isj8u7k+MZ9gCCpM581aT62mY+ehdzkIjoaSbvwBS7QwGMOdTSAA0mHikVQxL5QFrl0hanEReJbBjSSWZPOf5aSD5ixTRw7e+V+3CQ+trblUPQdh7Vfh6ioyR99CxOJb0vto6DQ93ppysfz1xcpHxUvqya9yF38TLyLD3ex3yViKOzUbHHno79Y6JJCl3xEHylgPawysloSjM0N+Nsv0Vla8pdXXoa2VagrXd8PeS8d7Nk78Uz9J0adNRD2gZzVopYlqOAfWqiP+DEI1sqHyct610LsRa5AMb8j/KZ8wI9Ng31kEBcdTSNT5HKwTpOrhuFN1tyi+Bi1EGDPNdGRkXvFm/a3d81vlwd2tHXGofPBfz/eZYy9tGItSG+/XXXlw/POBz+WAj4u+vv/+VXv+JjaraN0vHc+Yh/Y0UXKZ+yapAUwvi4Es/GROSWVHIv7XoPQ5PplXfCttLoB0g27Uivh1b0k4ti0EftV7k1QTVgsLWwBLA3wXQdfjVcS+fKykP+VD9hNmyVjZGwo7Cj6zUPhJUTTzhecumSAcccBfewSfpCrDix8SEWMRvLA3Mw/7UoNFtKbCybCSmgT4jsfLxd8MniXVcRxW5teLtBhL2LmGsieYepW1DDikmYdCOgMBiCOIoiIUMOvrOOBD4jQwD4uatkooMtZ5JgwK6zxY2ct3x/Pc6019oBl1nA+uC6Mqyxxpk1ODuJ8ex/EsWn0RWb+wn3+sq0qO6SotA4++u77rp16m88ambNUs36HGE658W9dV+rlgv0rfNLb16t27gWxMSCOQWfgl+0Zgxsf8pWY8Hw2AFnIBojjSIwPLpMv9F0D/s6enbiZyrCT5SERoxlf2tv9qsyDhF6A09VC/Fb8sy1OtWrYufNB9Q6RwJGzqpgjiRZdDMml4BXzmke20OR1Z/3lL9odxEbohVzlBl3Nj7UhHvjUs2bY15KnyFvWIZYgMo1tjRhpAi6LVE0wzPF1wuwL2cbeQzs5ia7UaGwYxC/7evoHSpLDfPxHOLZYsXUQokL5upbu7BE7OZWMDRUyelZjoUCiappH8h15d9bF+/sOXZdtINMdO+uss8vGR23q7bVxH5EG69YqVXFtlkw/UFIBBsRha8pKPg/ybFtlZIzIoOpJi+jf2fvu1FHvwherYWBriyTkViHDUoQSh/xXh+KrHkfid1AvYi6oMrSy0hgexEtcMpal0EZX6rZjU/gjj6mQQSBR+mol2eznUAAAEABJREFUqk/428kHGwknKLHdRI3KmjSYRzxCByv3u4EP3EpAMD+VSmki0xRWIP2SVRK8A5/Tkdi6QGBszsihxQVyiKySojMwDWUOFIzSlM8g/HkmoXvaiQzIFP+ePAnTxAlVT4DA9FsugBuDtIAATmUuMfmRN/ZN/bD8PycRIJYz1nSlRAZEikz/wvERZCKfhCXzwf0LIv4haWRNeMiPjoyfTLEXsx/DzFBJj9G/u0nIPsO/W98fysftZxy+xeKktviTlehzPK/Qz/Ynl8j5CfqnKPuz0J+S/BQZG5/wJLBN6Vi29c+PQd12IO3v4Z/z/4wiQUntBM75b6ZgU6ZPNNfQ9GmrzRyYH8/6CT64wJM2Ij/He46fk5/aiU/AHrjICNjoDjzwPzZmx6+Aofs0afthu2i/gThsK0j7bGc/MgAbnP7Ega3T5pDST/Mj2Ea0P9DxJzARzIV/9nNhDHF6JzC2H7zITwztcxyfT6Lz+pQzynruHbNiJh83FgjozhvPs7VPWZF7SjmvNjI0uUHAyFWCNidz5g4TKPoCJ47Zp80Z9Odx5E8yJoIvBrEhtAHQaWQzMXu/vwxu1BNgDFVIk/PPlAUS05Q2+NDBhvMZAXEFpM2FodIEh8zYuM+Hy678Z3iCfpKF9AQrODvtExD/4A+NHXxBV5kg3oOHvzsPOcfs2z7xEEfnBzzGNN9OSFueTr9hkDHZuQgd+v0x5Z/oUzakOJMHuZ2HoZ2H0OCrEA5ZyG0jy4yk4D17+sA9x/rhqGofNJkq5FSribN/zoUpzAugxoibHkfHwJ34H/PB/kS21tSQt/BjLz8k7MgcjxgMYrrzILjzsNYnQ2Zjf8Se8nZizy93avkkgKJOCEdsQa12Hjp3HuLFFAEQvx8mhKfQGbAtzlN3Jj5BdCWmO7HNA3xVzYf0tOGZ6lEWOVWRY0WYxR+XbIssKT+gImfSg8kZGfE9Pyo33uykH9xzzvbk5zrb+B4ZE0IE2GZNnHpCp8dhm/g2bF0VmQcxyIN4Z9Fkrenj8Kee0YMseeJCF7743nnSLmQWUzRzvmNQoFpNGyJ7J8+Jd2wsIyvE8IQh8gK2echeZOZDF9xsCc6z33iyXvgBHL6eRKYDnHR0OKmWhBbdDwXgksTIlbo8fz0850hS5tFRVVrz45XaowudgJMuugI7+Q6EKxBcaif96CWMqBonH3GYdg1NHI1CnzikVTZtCVrNY/LzAngQU0IBPrrh4oWGCXAgv4piv23mpYVfG7Ynfy4DnZGdmoRz0hS8rYl4aOY+66tVU6CYm3wxnE418MQgOQp/5ImOi0nO+B4YxN7wJmaS46ByzLrgJQkOZ/hsPuYjN6DwiINfYfFb+ChyA4YZ5KUDoFp9HMjp4iLbKmwXJLZlbEgYB/Z18mpPMuVHpTjmPDEJb1XJ9gNKcwwOBNPj1IMNxqaA6COCuD15rGoNcosL59nqcSTuqfsJxCdjPUjS76y1tA/yH5qRME8cLFNPXvRU44c6uekPmAQPysL3vGjY1jbtT05Ouq47L0hvvKi60SZfwpDWLNyXS7wIOffIrKVqTc/DyCx7+hxZU5X1caTboA/NFMbMzv7d8Teylm3VgN9VMnTLwhiajv1KMoF42qnxg1pPKyY6OerICI7CVLHODcCqAe9gHjJOBAQJxBYajbLauki0kRF/LSv5Ddj0W80xXWRQSzO3aQWlTx3MiMM21/M82Lfu1PNO2/AnU7ZRhX+fWj90x86G3QtrqFWTbeqqa2ffiB9ZH6GpKq3sY2kzF8h8vBslCRM69thWNeTocTBOL7RKTOZgaKe2luhF5hJoC9NjroNla2qAyX81ZGFro+3ENewRWeA44QnmE2BHbLEtG5DnZPaXYiwPpWmFDmSuvPha10XFeBJyCd2GTdlbBfsA9zwTj+TeZgJkXLJLod0uKy91N114YZp42idN6iX6lQPaGH0Q37ycnT5Bt22XyTvtYBy5mRvEtLXSgq1C3GBvacRlxe5lJTbQVjXmF7VWJxBXQ/xht8XhjxpwWYHkdVDXgzqOLVl7AXFs26ZtZS1gSFUpAJrnmUO2FP/ic6sGOlbSYGuuT4h+2KG3Nl4GruvGVLCixgbQgTG5BoS989Kxr+q8KDx4EX2/WzvtsS/obewBxQcG6XY96A+1WvBpQX4j/qsW/EYM/B09Am9gqHHPaVX0DVKEH50hnJpF7JqWFVnt9KXioDRr8XYbWon1ynzyesGPy2XFnwX8Mnlzfzv4iKHIIz+55xWiGnlqrWEjA+TltFlfiTf1f2ONznpiX4k5g/rOeFCjC74E8kzVWk3bXZFwsBMcUu4/FkcHBrYUthS+77rfb5r7EkLHfKuYvbPj98GL/RsxvDJ/Pu8/6zAvrLFMhakNu7dtwccVvdJXPvzceXm+PF4Ej7FPPbG1x19gTECHhL+lbVu1LqsWYp/4YMrJwwe/yQNdzoEfk5dB2p0PMAu+F1+lxkAeseq8qO08/5r4Fve6gIRPERrwAfeOrQd60c1HFsPv4H2HK7DjW1fw4Td6RSTLsBJvoctQcmcSpSIZemhW7G/EP6Efx05s+YiADw4f9NkHOzaKvrClaDstJ/YMtdZUxHPwFc58QG0l8mRiI9Ucd8ZdLGVFf2qgY8t9v+rGC/aIHvh6I/75iCjmLA4uiU8+amGi9ts76+Kd/F4h2flA3HRBqIlXlh0uMJa2EJOrvt+Vj2AdQweQv/hw8AEg9+E7H/lEjg1ddDeCVNKknzhyceUDXcKmWV8HOWdNUb937Aho2tlViTH2G3mJQfy6U/eIEw5LzC3IH9gTnS0x4UOqiHGhIB+XL+yNi9kDrpLZG0Ajl/6QFpf+9stFr9sL/UVFYm7Yf327637rMy153u3RTz6Ph1xjt1l3wmZPW5FngHgd5PkG75W1zyOJ+EmqHLln3Xg+ubA3ipilThbWxO1+1yBRjTxfuG/lLwXkQ27sXCBqbuS36WXbdGFNNGzcbwcfObHxesPVQ6FLHOJzRRnyTfzzwbIRqKZSjSVXaBf9whfuyEtc1nw14gPwcWs6btbYTZxW6Bs5k4ys6GxedKEYXrEjeppEPazzwzqhUUN6bG3oeyXmLwDfgrFzSHysKm708amQ84KcjfnsG7BRf536Cx1CoWsW+qW04Zn87O1FMlJ3SzU1rTJ2G1zJk96SkMK19Ovfr7r+Jt35sGzuDT4W/f2/KIKxaeF5obWaPGwZ+vp26J3aWxZ83JpeLtLri/XLl0BpqR3BfDki59G1eonZIsQa6Dc2B0SsOh/STOl4YE2ST26FUYyos1UvLyt6S5PP1p16oYwopQHZUPaD1MoIEr8QyVXzCCr4/Ia9s75hl21pnk1VC93CVnHv29kDduqYPR97cFmX19J2aZoEsclSGVuwtSM8tXijtqZOaz6LvH656OV100ZcUqMwYzvM6QCh3fE5sbMt22DP8wAfO0NDITEntTL8WIBOGbozWLKHBgE9uLfFlkD4WAJ6Sw5l/cJa/fLlRdmXoNaND+X5iEgIERg/8D0ip09dttVYYxd8fvr99n7T29ubYNCXL4vyn/GvasRhmfQrzy3rVvrLXy5zbrusig0HSvZ9x0Y4cT9plSzb8IpWky62vbxedNkWfTsG88b3BpRufHjknPSyyBX7KTZ0hCJO27ppPicQ83Ut6Eo5evbO+ZeIhhLXO/vMzr5LyJT4Sn3at1Mb12snblddoRFH5EaXUmXEObGW0Nua8l/k2LYVPZ71J+QkH/KBvEMrdmysCVInIWiQGBropXWlhrHhxkf3PvGRIY2ueYQO9OwLX2Oni+Ej35kXNTDQldh5tsxjA1IUXsJCdwFp2aYdtGNSUGIK4LLu2XMf/g78VChCjvwMI6dj2MEzwbHfVDjU2jLbiA1UEe9WWtgLUvOpm2Up9GkenXVyJ3n5V/c3PiJHpkvM+wRk2o46IUo5BjrjR/pP6DDe2fuTK7YVEQ72NKlZGswNct3ZnIIXOtOihkkJEkmH2PwVXOYC3H7YW6S4G+gURuYv66oX8rti0GL8k6Abyn1mbbSAkWfsjOFTDjSEQbhz6ks+gdh6EPDcg+7U4s79ODQ8dkHbVQiIzgkWOjo+dfCackDRH/S7HCMxPPwlYROXITnBAs4cDsbQjh2+4wFdDSPDo3/HYSwKDAI/IcZ8hgc+usk1jnhCxv/3wEBNIAu+q2NPNodZaBSPGBtI+zMY+NIBhMzzIYnlQsg/4Qvn7PhW+EfhuKkmmDZ4gf8GYf0MehyRn/0+cKKK5oTBzTN1F3sDIwP5Y1466b5vmf4Tp20lj0/4kWXmtsdn6bPdH/jM/QP4Ud7ncXRmbH+z4UMuygaQ+Sdk/CNkzrZmOHQe9rexbdnfA96Q8qGzHgZ+nXByS7ErII5pT+ywPuToTx0wyEqqJiBjkFw7uToFxJf0BgSDG46oroBZ8A47k2Ng25+Kb+QGwhiAmTNyPoDpqHdZ9hMgepyYcdqLzgfqE92g/w2eJLafpD+0KKMusxZMO/3Af1yZsddPjpMGfxHegc8kTy2Fvj+Cz/SCP/IiJ8AwqO/gM/1nmZ/x6f8oJziCwWmZG0bGiV3nQTdtIDibeSD9gE09YEjvHTuIZZCAbX3Wn779jdfSpI8fgcHYIr7EM7omIFfm1gJYltSIs6jxB6Azej/DwZ3q4KEt/p3QlfmBwIG8Z+0HF7CtQn7sK/wOmNa2WmGPJDMvjrSfobgZiZtZ2geJ0toQc2KeprwHwrbsUybTnAbw7+kzo8/TsZcgSZDBqswFIBMo5YJLSv2lHSiMT0ceIujLUBX5CXCDFkfoaHg5dii00THJMOvDVtiSjykHBhsETI+G3nkWCNsKX3TZ6II+Ly4jO7gnDeHXBObFEb3pnpD1kTwd2nl4ycNFeE2+B/Unnfeg4DrODiD73BMO/NU8BiQGqA9oJoqLba5StVIDbENj9YHOGMCsbaUbSNqLi33SQQyFZgNKvz9MPIfOkFvxOf4pxxB8kVMTv/DEZFtLa9hi5QhtfIg/euYJ+zu1nLmTJlehY2hE0RxaBwaj4qHjlJep5CCt8aPTOWkKulLsAzVP++l35ArZjGE48rAcyI9Z7tXlpsQk8YsPDfurIQuIINtTdmPc8DE6bGNv10icyVHH1tB+hqDGvOjBf+op7EZikPAP4ttZ9532YIyBkjLvsnK0Fr6m2bpmm/4gjpmPjvxgzdDU1QTsM7R2k5FTPmWJY8w8oIf1bfo99zJnrTIpKw/wBz4pa5fxwcPxQe12ctPxN/y2ZTsM2AwGP6MjmIM9av8E004mLEtJFrTBpSYiL0KyFFCnUZ5577GtMcOD/GAvsi1OnbED/zgP7DymbYdasxo/jttSqlbQD8W/8EVvaw2axg+8VRkzyQ8t4oA9oRkCHR+B1FggPkf+gHioJLNP0+4Ee0d34p7wMT3zt/PjIXwyHNhd+BO92UfX1fwQXvghvGBDKUfRNGyFGv5BHQxNGRGrkM8AABAASURBVMQ8um3r9KdpWRc1aFtbpn8Fs13UIXzYE3px2JZttSo1fJbjl1TQZhyo1nTyG7277nkRgN+hMXyDmJzQ1emLo1H7xp8J+CdqQcxZp56lbarKj1qhsgGlPBsd1EJnvR9A54XjIGA2mbEEgZZ1nXytrcIE7OnAoXlQFEfWahIWu4JspYotAIwqxtu2qNHaRmT0CtNie5erwsV8C1Iduw0mehd+FFfmh5S8HckfeY2tgUFcD8aJbcfXJ8COrEipyceUIiuAAZxtrqN8SNqJ7YEPd35cH9RqeCMnbeDOL/0z1mP6HZqMF/yLbeu2Yfvpg1GJ+dM3u+ZeS0qUAxdUENiWbVVZ4hTHXF+0EMjIJayq1viJjE6Czs4jwRM/on8nZ5EX+sS6Vem0ALeJSdZuYjWIjWXt+HXjpXXa4GfsEBC50dWqWBJDdqiN3cuE9XJhPVzkVrxE4gUwb5gPZIqjYV/B16qpSvBiK3OxTzx728gCP6iNUx+9oXnYnm21greI11BeTtx50eEy8WzKnDjiy5nnY9JkbHvS2Fb+JP/JYyC5EYdtFYa11pR968rLj3dett/wweA3fGvrIgToeUxebLQLVFPVAqxqBCk2YKhwh4a6ha4zmLVi6U6eCp3RBzO10tWTC+h24nLDt4M8TB0hAGJfeIw9EkI4E4NOfkUMq5UW6qFl32zGlsLvQNPzaI1cLatsQ7uwh22zXcCFd9Jhw0GNx57UUGeND+xNiwvwllK3B3aO2DxpO7gxfRgwnbxdor+wLuMn5jLflbjf+NgQ/6qaGvNxqbgsvFCkuHR9f4PuUHw6oamqqQFpD+73B2txJ06YxlxhulE3FJvm3Fz/x9wPd2ghULmwX0puO4ytNS2FP/jSiXfqhVBqZMz86WOftgzGiX/k3PkQGX6bOBJTHFX8HgQm9XuQkwN5T4hcVE/7W/FhghfZeUF14yXxLS+q2E/u9O/B04cVnafe1MIVmjs1eeWjSl6ED+LKiT9t6rUdszBjUEs8n07f9xlvu2aO43ur0BuaPtfHb7+9wS/ZTZABVpVpKYIEgoTHloN7WPS1In5Narx0bY0+tDAIQ5R1T+lrxklKGgWFFBnE/52XsDtxCS5gVAQggLazfx34fGWvvUmhY75QGppCUo3k6VDW0JE4Ax3ZMhIC2BL5g5q8sw/v6NyJpZCxbovWtckO4eDe3JHTGUvNpQv+XHiZThc8MUJfjzNlNJSu1/v5wpr436m5A/tG1gWzsWXvA9t3Xt7foD2I7dAVunwIv2FDx4asL8I3jU3+Du6hO3CwxwyCnPtrNc9cKc9M+Ndk7LPW1sC36UPktKXxweYya7ewMW7RyLbMvbeADn+nju+pBWp3IV+JwQtfkC6BbZPA5yPPnZe5M3b4HP5BPZByuRbBzkeod92IZ889H9pSjtIN2w/8bLby4a2wu5hcN2ObAPBNGrw472R4z14h68qL8BuC79iX2P7Ger++fUXejY92Ox/7BJOUZ4GXl02tCfD039X18rror3975SMJMeBZLLEc1GsRhCry1409TXABpqbu5GRX4c+CsAO/mZCoqQ4trhGKLkIme6M+kEEsIADXaYa2dcWe7WQLoShQ8sokvQGfeQY1eobYHnQc1np5mXLv93e19cD+octlU7noX4AF+ZZUuqdm79K05RD80tev0W0t7aKdD6BvX4d+fdvFdqDRpCu19c6+kH8FFn0dm1NbV/Jyx4gbc+/0Z9yJ/fV66L9+uwEHe+Cu//zPv+v/9f/+L71d33VD/70PfBjkeugrH6P+67/e+TB54wOoJS9aWEcbHx/drmpL11/+uuiVD1WXS6m1oQKSH/O8fFAngzilruGW559SDL/jy74XsSm1WmVbxdS2bsxL6yrJQ3f2jDu1wuOI7tfSe/7zydg5qCWRb/NRXd7hH0oqWrMCF+pjQUb+VW7+9aGoP5GlC/fxbbvolr2WD0MHMVnagu5FJgcCKAet20ZtveD30N9/+8p8Q9tARBemytSgwNyJ7Tv5eOcj7Z1YXy5NicesQWS12nRHR5d0/oWQrmoMON+x4cSLD7xDnXiUV+iYHCI2A393/Z+/v5Mfkf/S7X1QH8fUv1BP+V8ILPgMsRKKy7pge8MykUMh94qv5A/bFDtujMn1dd5/JZPT+Dzrg7XbCj2pAdZlbMvccUhXPnK+8TyUdZOc5uN49pcbPuQ/UfzrrzclBu/k53a/wrYDdyX2VZZkFbps+pxXauvGnpr447mkoUJ3chf5fvCkn+fu1FLHkCs23LlHZvqFOvzrX1fWpHC/646Pv/36m97e3xXbBjJ39pjT5kFdSNtF+vKLtPCMlLnsj4RaNkZRb43fm8vaqKWhdWlaAINPLe7of/v6rrevN93yL9NhvFOLN2J5Zx32fsotctgwMOP3h593ao3bBTY0ZU8bY0dHV2Sva4HXPF7YGy6X1zkX+xv2rNuqZVmJX1M1aEtKrDZq7YUP9ttlY874f2DbHTiwb2f/GMgZtF2yFB/Cs7I3x11x2DV5G/Y2YrI0K3+RJvs47sHfJxz4nvW1YsfLq6kxia6WRSp4M0fZ6OCmcWWPib93YvL+ftWdGhm9eKYq8hL6pp29IfkcBOVpi2TwNx39RveKXKFn0ZcvZ46jgwmyGn92qIc27tmEBxsFXtOXPJfdWJdXNknMnnONRTdY2NxusUfogB4HM+6IG1P4UPwPrOTkwn3n5TW6F2xhbuai6bTXyE18kRPfkBUZN2rhNz7g556aeqH88Ek6WHs31lTuebGpNRG7hbwXdg/VArTOeCjHum30G/ZIyU3MCzQYOdWI+0K+Zh9ZrnABqVUVNpbyDJz6zP1Esqoa8hptYbTmkXxlfcwBF5NLGtnGP6mT1AEEF7tv1HvHl/B1/NkZ75kIAZA6CYzRkaFp+0Mkfko7xhzhS2Bw1VWKDzRauI+nLRgavhV7bO4n68RTh+z5qZfEISalDcSO1FIgujsJDZAd7H/aIRU+YeJ3ZyOnVcTDmv5G3oB/0OlA2jDQVXR2fA/gHmg04MNgMPVRy8JG5V4DIBWaf8c5lf7vCo6D/7sSRQEQVZnEJ3kYrfOwLRtgaOB5ph94jn9sB0Z+kiLW8wTQM3k/0v93xjw/fbClHx04MOWfunPt0ARo/o1nFmPgRxXBBX7E/7vHlDurBC0JAZB8MDpzWf8oc6H6BCQM9k+If9CF0PI/IPjnU4j4IErcbMv2B+73nXCc+U3vj+D3fH8Gc8o9KZ+Sz9HvrjyQaQIzmJv4Bxh9nDYTH6OzE1TgHHFFDSed8ywmT6jvN8Wf5AXSGavQn9y/v540gk4/PZ518rPJp9xThqc9T5z+pSMeJhaBb4y2scsfiNiyc8PKjSIbfSaC+wzBBWJHpKZ/bgAfI1BG7uct/hyP8rknOUsl2fo5ICDbCnDOZ4ypNDByzTl7IENhG31PEH2pVQFNkmV/tkW/OzJ/gvQkJd2ypdyAnw8TwT1Bnw7bc5QInLHS5NU/OCbtD/OTF1zmTokMHmdFR53x6zzIhGZOgc/NeOehYecGHBwo/cgfvD6wQ7Yn5AYfveHPQ9HQeZx4+jjMSYqJNJ3BDR3sPHNjTwd0mglPflmyPaFo9Thsn720TzgxXI0ewaPfHZ91ZLLK0J30qabgnjAg5lR8kKwcv1MV5Cc4eWL9IOfwwGDTfqKxGQfANX4MPEQzwoIopDclcLGpOWgjl0ag8G3oYH0NYuhpPwyctpVx7qehSz7vPAjm5Zl9ztkWG4By350An8CFjyZdxd/8GGqtzb5tDIOQ1k6sTv07P0Q6T2ygoPMEhRQfTpzm4Wlj+BDDHBWgzJ+Twc3evIzHfAYWfyCMPaIN7oTBg2KfcQj9xDFvl2gkcwboVAuOgdCjRIUO58DuT0MwOR902JDRZ7CtqvOHxHHkhx8/Lvll0/AtOiIrD/mdB9u0IwjUTT2S7CLs32wRh40+zqgLXaDHrswp8RrKS4D86E4uO7Knv8iF5OOcYpAjOoWNp6ed+a7CvvDG5sg5Zt0MarNpWRZ5/hG2nVyZ33nZGD2G17Y4H3D635H8PFNrZOIjF7HRNtNW+FNjUzJOzh8P/DjZARhkqDLXqdHYlvnGelh5OVCNH1f4e/Q7PySJNfw+GVRFHJ/cAwlAT9xobZ++taZWxBx51cSPsuADJThQPxSeAAhkWsvKD9E1MQlmqCFjm7gV/oUYGa3khemObTTQlGwrMQ4OE4JO9mcbW4t521PHui1a+OHlkvLcYSOzrPOwBn4M1nXA7M96TJmO8SeQeEdXh3anBgN5ORsZiEuj8SleBjPtgL8gsIMhCpNmqHiR6ED0Ybl9zkNB/e283LorLzmTt4FtLuahGcSgP4EcduxBFbo7UtIDooPGtmzz4/RQh6dVqRVAjFdibFt36i7Q8Sk0sbm1RZfLRRfeKuUl+zsvv668oOrosv3YB8eULZ06MIBzZEgrgL6kyEv86H6cdin4gO0P/EcHXE1/JbrTdkFmkytpPofkPnpnXSUHA8/LyARsy/AOYtDxOcA0XN/Og7mDmO7MJ4/LQn1Qg61SINIAH+rYtzKXmsyaSpyyZnZ+EM9oWwpNqzZ1xgbbmjWkjgggz7kYEJroST5jk23mBa0VPnFk7nbnRRF+wQJGMn9yxkfjlzjCnxcysSV7Byh1/AmkH5tsOIGMw9eWprmuLpuqNV6i7gDrHL5k6sDnxEwcBqLTLkVEdMS20Fme9gZPGEW0BGp6O8cQDSaHmQERXhrF5oM9KPvcnrfeOGjkL9jVqjRtVnj6oyZv8Eg2c8gqfG/NSmtbdkAcBte0ruwVpXmYa2ul1hrwaKvARj6RjI0Thjq5HIkBRnJi1SQTCvRHR+g6lwFMGhSmP30kdwfrMuoaNktG5iHNCEkjuniZUqz7BfsmEIOV9TjXHPlZt1WNuoNYRpBdslGCFCntYGqowFcrCVyh68pLusQ3dlQ98aUF2QvxaS04KfMImPvMwbonFMoRFVVNrYoXlJvs6JL0qRn4/BkSh3Nd7FNetQZ9GE4bQ/vkn32dx0gcqDkRnWBSfzc+QiZ2C/FIbb/zQj9119l3YuP40K25B8W8VjX9C31ow3/SIRl6rrg68Dn23agt1tfUGxuNnEiWWrOiF/fV1iaV5tG55rfPEzIGNWVGj214Fy3EePLAZ1s5nvMi9wNcH+Bb4+Xuom1b9Plo1VSVez3Y0KnBJaUbC08YGh3AL8Qp/4Lo5aUmX3hFoDv5TA0kJ6d+6XKxXl5e1Ihrx/fs6Vdi/XZ7Vz5+XHmh3Hmo2LZVC77b2ImO5DYy995148X2lQ8RqbEb9HS1U+uCNjYeGsqePKjr2Jrnip1ntmkDtdmqqCnrgo7YanB6HHDO3kZMLpcVvzal3aBtvMjsrNEbH18mHaZ1mY95B/o7WiW7iOcGrFqxH1WSmIOvWqH3osuXVwmdX3lx/zZ9v+uNj0bxaeDfBHwWx75TI/wm68QysguWv/weAAAQAElEQVQ+uyn3a6bV+BjYwFVJA55OADiZX5SY3fOXODqUtXCRbOj6mLV3J3CUfkzBrgYsyFtVyOt8hC5kLq2BK8GFfxHUp4xisqhT21Nv6j0fIoTyjRfr1RpyixgkDivs1BMv8XdeZl/jMx94vvKh585YsiTmSZbRbSOzg+Lr60Dewe/RGx+kbnwQer9ab29Dv/62A3fWTIMwULSl8qKF/epyWcjbJoOdtj3W785vFrZ+7Xwsus/+0C0fMniuuPERlDLBH/Qr8TMf9wTciCWS3LSsC/euRn7TLmr4Kep1+oWMNz64vfNxxm2btD3241f8iG7lYJw9JvU/iMlQkY+aH6L3Pbql+PDKx5Hkt5rQIxEWwNIohS85WHhxf9/f4f2qxDW/F0K38IyZ/F6x6f3tpsSV0NJ2LaskYwSiLnzgO8ZNQ3d8PIinFDvPD4IdfdBJMhSDGr6Ruzux27aF+K7YNeR2UDsGxHopvVyELYfe+Ag+xlD4Xl4acVtUtTIGh999SL+9XfV//ed/chdiQC3nY3ObH2rEYT7OHuQn6weA6tR7USMoyzrYSxal3lIbLCH2fTxhrWTti2dayKa+v//9Db92LdTmsikpA7rEM1G10nDTmDkn793qhzVop/2QiTwWNNVWXagBtgIlhB0nUp/J+e2KjdDu7EXHvqtVkdebdvarrO/fvl6RKz7SSb0f6vjTucLCHiJUFPT7hMvlhVgVdbrj/03P48qz784zS3ze1lXmI0hr1sJ+ahseAYXupl/+8gvz1j73D+KLLmmoxV/yQlcyJ3ziCMrGb0jfqeMr6y04prA3nLte5se6jdiIWhm0g7kuG0EIzDPjzp5zuw303iXQiSGNctiGR+RsoVZWbeyx1STbwNBGXa341Yn9zvqMnBvPEnmORRPx4NqlRu5FAl6yzrcXJebRIwv/pNfXpsg2H7jWtWndWFOrVOghZbKxA3sPFvw+99g7o37C6DI2Rb4suaRtK10o7FZt+p2Yxr7O3iSO1IGI78b9jRJTVSGLCZu+tOZj59bIk+kHatoiqPBIaTvrK+2yiDkJViX++9TRQeyK1bFr1k9qqIOnNm/sYW9fD9bdmPUTOYlZ/mLPtq2KLBkRXIo98nLZ9II/F/aYF/YAzMUS5kvzSJwavm6JLz4J3jnBJb4F7vxeGxiYeJ7Mmrpv1M7OcydhnPYf9Dt0QohtGR2IVqXNGqVdyFHsWYlzY2yLgwt7XWKcGFGW4CS7yMdlyu4ojuzsp5QLbpcGtXPnvlIIWlioK2vj5bIqe9Drl1Jq4oqN3BKoXSn299GVmMbWslRcAom1S2rsp4mnrHlkzky40IdvgzyYudYkUEL1pDvrl3WA8UZmg6BVyfacDy6dg1wiRqmrgUHruupCflYKN/cpkWMhIzSYiq0ZhFNC3NnhakCyIh4KJT+N/UHWPNK4pIA4qjUVAho0tmUbrOCjiYA0tJHTUR5IH/SktT3bjJlW5gOxNThEI19y6eOwNXmKTgDxrKlj+t6J41O+5hFGGFTwBCwX4BNq0vyDS4L5GSZzBDzgZ6xxJEaMhzHp26dC+2yDm0CyBvAzOU9c5IVk0uNtxs+5/40Wk+Q/EJRkBAqiQPqB9APf2Eq2TwAZW/ssykExfAOmzhM/nkk+Ef+96zgDI5mzrMIG9gQ5eCDzAf3/6ZE8xP9AQjDHKaDEH8RznJbhPG0rdZ5YTsS/8WJLgc+6YmvsCegfHDbMzIf3j4Dpf8NZ32RygxEQWyc8au4bwR/3kobMnqko4vDNn+Dtc3z29TGvx5F1GJ0dnQ/Ud03mPwCap77viB6DKQeCyKJ5YDXXUwZzHhnpf4bgx6d97qnvSWN72m2nrSf6WztvTP42fvRsy+z+tidm6sGwZxtkZmweadAv5Ex6eDL3PUDDfHgh/7AnNHak0COHBpLLz2A/5iF5nrZPGWVQVv6wyXFmn8uDwNAzjpgsGwoA4j887W+xCU9s7fh18PC23zuyz5sqKD1v4J18PMfB2f5OfuaDryeeNuPJQ9GxPSMrshnAyTRXzhhAY1vGrmo8pOikAS2Bf9rXeTizrecxoOsoyPwnjue0Jh4jnjSZsI1IdKC3M8dAZqJVqdzgEfEUN/lB24ED6Crm7VBmngdZdEc+rJP/nMnoe4jNkCLbE/Q8HrIyHNiR2Kf/hIF9gfAHGM4p27JN31Pe7DI5yE/ovwNw/QP0k2Pgb+Ccqorcsz9oOrHtSRz9nKiBPrFJDEIhxh04+6GxjX0t3RMiExjgT4RpTnrL9COPGPNDNIN1WT78ij22ZZ8Q39CohvjYEvqFB2am04VOALToK5C2lSN+HPx4Sptx0OHvxOZAb+AbPvEYyNHMu11K7jMf+k5MiuWTNnwdGZkLxL6DGo1sgiLnD8psZwicshPTjpzQhb4jg5mImBDc7MyL53XOpxsQBlBUqd/ozNwEBHbkhsE2cWo6jyFM4ePkUKs2/Tlt72qttC75geLT3xAK36nJKRuZaXts7NIzrh28sKER/6pS2HxeFLwk2UbnMf0GKToTlz2vY2f87Mi1PaftmvKDi05MkNW0tFXpR2f8FIeZ6SBD52L0kDHNyryFb02h6UECof0MkKlVaaWgeLeCjq6DFxC2BTkwsJmTnBp9hpYpEAPPacQREogPXqLs/Ko72EPzA+/AL07t1F14WjU19ARspAGxqxOH2SJjwBAAhW7kB/eQP/B17gP8YLThP1XzEmmfED0zp/DAKRsaa7bJj82eJ2nSUPN50TwmrQSZoneO4QsivorjwJi8YDvpu8Ywvg/F7p24CGK7SSryxNptpQogJ75OmcKiAU94gVYrGOTgG515HtgEixKLyQN9JoKPbzvxjS2dOAzAVQiFArojc9hSCBiM5wRtbAzMsaX0e/Yz6KqsDg2nbCYR1Yl/bF7Yg2zjaxfuU8NMyrKDw48gLcYF8AZEorWqSq1KCz/kB7Jis23wECvH2dqnnGB26i1wUDewoI9FlgminLhPfCYwFGt4DYd+5gcyaISRAD1Ex3dCw0DYDHXsJMZ9tnSYsakDZCWus57QA3qeTZYhK0YLfhQxoqvkM3Gx/Yk6M5JtJY4zN/jSycUgl4iZdh08T8Q/V9Nlu+jCyxy0aA8d0tKPfdN27JKlCfp2GESDP5jQPVtj3xmNLrpBz/reWXORGb5ywW21hnchspS5gHKMXETOlkmTHJ4YTZlTHz5OvKVCxjQzOOA5P3kYG22DJFQ1+AtdB5ia8ivz6Gu04rChJt1TXlkQYn/yhlfIEPHRPJib/bQSbMoxYLzxwvGMJZiR+Zo2Sp6lIY4B70BefA5v8pXxQZzCu5O3Gx9Y8uEipXInZ4Hgd/IUvsBBXhEnO7IDWIhcrlNnq0VWzTgu7YynHgcs2IMlKLjyYjj6Feo66Yt24M/Oy7CdtRx6GDjjE5TMi6OzFlJrkKK2wJgYjxk3Pfzv6FBkw1oIsunoPGxjHzqf8hAU3dVKtpFz3q9iS/GMPtcDtIMXnqntSGrk9umfq1QPcBMy8JGYFDQN6Mgn5fghPS40J03HlxMoAqarrHKp6rTFNvL8wQeaMdIwKntM475o7o928eJ9Jw7YzovdLOLQRk5rpUCBmNC4J6J3xpDdpOPXcdzw+w5/F9oe9mEjdJ1YBpeXfj17J/6IuOihdzDOy0ayIASoU0upGYWXfvxpda6Dg/qJvPA07FiWTYhnLxgTnh+B0oauqqlam/a39F3sa0OdjzqBMK+pM/DGDnFUleLEYyjbM6Yb+070iqM1ixSpkClLJu4LL3Vbg1fIx6i8lL3xcWyxtUHfubffeXF950XyLf+CKWmQlJeerZpgw5xOHKWEKTLzYjRzrTW5SrZVAFfIB/TkC13xdeYj/afh4sg6QE/nI8WCDbAKRuQ0JjmJMULUmFjQIeEMgJjp32A9zFgSd0gg7bNO7NJAbqizz4dfkSXJbswVekrFek6uYcevDr7z0vxKeY35YSl/GaNkBZpLkbUti6qacpSjB74MgAN7DtodXfdjIA811NKK7R0lO/Ed+FzYsLSNj3AXLa2QX1qwJX5RUkruhKwBdOhTbyN1r8hLbk9gyEk/vsZZRjv73Dsf8oRtr6+v5OoAhszY5IjHKwVUhqTxEWdX8mO1SZcaglS2VdCLI/oP/Ene79Rm6ubGR2C+pSm5U9eMmYaUj5x39tTIueWjFR8XY3tb0KPb1BWx+bBIaTPeqXnmEL7z8Qe16iPjG+IOzX8RtWCrh+588NzvNy0Zows1mvGiv24NfKmVCFJXx7g7H5EHUvq4qvL/H2aOU1nnYwxVFXnfleerxBnGyZ/8FB8gb+/H/Fee1/ddZtxqCwn8UuJxEIv7e9ftbVeQg71mENz93vgIfOigZVmJ0Onl9S9a2oWPqPuM0UBiIwDr2tTykZUXretmPpatjCVhn1RqfpG9aXSRK8F/U/5zn4n5aaehOiH0VlPajWeRZa0ZnxsfQwmbfvvtV8x8F8mSKyqwkbocCL9DcL9fWe9NX35Z9fJlAIfc7vi6E4eO3YO4Yoivc+7yxeAO/coH3e0ydHm9q5aug/X8/tb12693vfGhtfgo/fqLkbuQI9TXgU93ZB/CeBCRmX5X8t3YtwtQPoT3q47jXUe/Yfuut/df8eldCx/bf8HOofhxwo31tbN/jdGQsyh+5j9NetnQW9agrgaLzH3MPfb9bSg15NZ1eSm1NqiWA9yBfebj+S/aiGPZzC2qQk7bZjvIT+on++O6rOqMbU8+uuroSLtgRluaYlf479z/79NGKfYN9gd7wTY84azC9qopRxwZi33get3Jfcf/rvfrG/YUdmjWS/bhG+sRcvDYiR2DAjm47933q97f+eBOnwhoWZeQieWGTWJuJ767Xl7wjXrJpG2agJDXsKWgL/bGO3ZKiUfvu27sNU+94gdmdLLVQd9l6tlISQxwB1szEvoLrNA5AGLNs1jyJny3Sjv1eCC7k6cBdJ7hIkM56ICaNqzEdCHuVQv68Dn/CXIXfWvh98lKfTAN7QCkkX1o/kWCCGJMg8kiTPm7CYpPjhGyCoPLTSbuLGmVNCE23Vkj19u7bKtaycyY62SNMA8wNX27E58DfzpCVtb5ui3UBSq7sEez31rD3kVpXZ7+7+z5LMlJIw48UMPf+DzxxIpQKLCzwXTkresmwZ/77IExXaVWberobECdhMf+CYxtBHNmjka2P0CiD0R+ZKcVR/rv71mLe0ZQlKoWoKlhn1TYNNQxcvRB30LsBBhUDKokA51521qWRY04DpQElxYKPBBr/g50+D3jGf2Z0zyMfFGX53wjjoiDdk5yMXCeiJ60GW3bis6mVqWqJ01sBSBg+5axZ8e+8MW+0E1K6Bf4C18JoWKPbXR+BjHWx7FAu1CPcci20hKeyRv+9IOb8OCK3tRfQQ/HxGLO5Mlg5AIkVk9gOM/QJ44HNXSk9lDSAUTN+eiL/Dl4XKpKDTtNa0cCExBFNj38sVxO2UN55AAAEABJREFUd4LFHwcKfwyOVsUfuv/TcxYO3j7bZO5pyP9U9gd/nGOQQAbo/ukzgQiIAPzIZBOMgGg/TdrnuB7tp6l/uWsTbOTYp8wIiA+B9D9DcD+DzzSf+y5k/iBXOnE2rb4/PuflJ9PfE/+JUWQEfiR94qZ9P07+ME7d/IBScIEnPv0JqQPgif+nbYL5mSjjwANnW/YDEssnXg/cc472MfWnmtj6JKx/kffJ9z9qLdmewEX/7PhnIc18AJE/F5eYApyf98U/VBtZP5sss1Yy4Vw0dUWnfjgynbg+9XUEBn4gm8PU/LzJsqlCNnERbEfKOcxYTGYD3rMJ0/8s76nnQf1dYzbh7xB/MIi6J3wmiX0fgI2xxX7YlvZhy9OGtE/+8EmWbf3+eFKebedOcjxuMuHzM9ZhRIfLKuR8Bv2Tw7bsQNFyb4E+N6+dp/Q8TOVv1ObH5c6vvh1c4nvwgPgNjvmgcPCwM4HYH8C0lVhEVqw/uHtjPjfUoY6tyRWqaDIbvQP9Vm6MtvVx0DX5qaITJE3nXrXHntiBDvt8MMn0ExKfzlxsCu1zPdtW/mQ+hR5bbJ8PJ7RLW7Tkxkw/9sbU0OlxjEdrI+UDztj5MZfGtuwTL1kCbNonSLI9QRyxJzW+E+NAx0fbqgnc6AtaQBzfbGDAmdh8QOir8CEPXfAw1uOwffZonzLiXyE3PgeqxWbL4DCO/ITFuUwIX2zbiX/yfFCPsd3KH6H3jF9kTgYuZ5+8kw+GU6ZNzlEe/j0+58Gdtj9oQlcQxaaVB9bsK3bJhpHJqsQk42J0nrHjlJWHZSyFNHSwwfeN5tGjgYbknnxj/tjKD8Ud3552YCJ0kvkzoN2xMX7rcYQ3NAFMwv/Y1fAxsk+ik2bINvMLP/hPmyPvnOvKj4rIzpjIQCu5otUMxzd5DFurKedy2bRtG/JWVbXJo3kMrgGa54mBNsyMbcuRbdoJpz1MzRPS2TKrg1hkkL5dKpwMSFaOz+sq/f6oh/iSfQPLiVpsCQgu+Dj1OCaWcehwcmKT69Rha236tq34CSzrMvmd67Sb3rSnCRTsQ8mbDR4YaFYO+mkChr6xvuNj1lvPvoWPscO2olscme+swU49zn2QFwhnbez8iN9nrezwZT68sHycrYo4WQt68mMmLwvWdZljoSM5Dkz/lpUcXnS5XJhf0M9eht2Zjw3+kEoHRXmpkfqzoYMg9gcoknDJ/IlNO+vpxoecGy+ZJvCi5jYh9h+QQ8lLkMbaWrDT2Jy98M6L6Fv4PuCuGy8Bb/B24oFKfYsRBoHo7Pc7kHwfrI/YHlmd2GH1PG3Pds6Bz7xcsvGDcfzKvSa+DUE75XY+RN+J913BH8fBOsF+dBjeM36ldVuok0WIIv/J+lCO6MBkfB3I2aeM4G1Dv8K3Ck2gcvW8B+QlCm8hmGvaeIFgG3+/0a9rdDVytp5wQQ64rImOstRK7LIt25NmnfPnWLJ+PII5wWcNZG1CN3IDCjGTiFKBT53kX5BdLhuyN+pmm23jvhXSQPhSEwN7WBRBTUi9p2Y/10PyNoh1ojaJCF1i3clJ+NN27ODUQb1TZIiEGh5MnLFZqKH43MHlfhu+yHKVbGN3Tb/WdaXfZP4kXuFZWON2MJpHbEl9RWaBF4DY+VIic9N+PvZ1nie29aLUb1Wb8jt7Tz6oxM+OwQNwGRF+yJbMH3HggaZ9zBd2Rl/2l/i7sB7WbZ0ywx/cBAwhPAo9LNRQqWF/fFjWRYHMRW6rJtuqRgzQYSA6d14eZT1d8eEGHMQ08bKk+F1VCphxTsvKmUshY0XPum1TL0N4POmFLnFA/chPyn7MnIVnuzTl2Sb1mRgNfGnkbc4hr7D3IH5Z51fWfvrJtW3lT1VepPXHvsdLydQW+pKPHb7EYGWPBqUb/O/v17lvDOqoQ9tpMxf9N/aSg/1ikJ+BHcE/wfbsBm8Ti1bq0Oys+fDtxCs2S1ZHrnLAk2eEbVvmesjaCMx/UUG8buyFM97YFRk3WoKkgq8cv8Qec+h6Za+btDf62A/dOzkKfXRhBv7vzN1o79p5/oxtH7YWucb8jCP7wovsy+VCnayxUvE5e2Tynzg04o8JMnwNPxfG8S2t8b01q2gHccq95zb3ZvS/33Xn5XNrK7xWY+1v5DDx37aV/WCdOgu5kpPGqTv7tDhclm3txDQ2res64xa9xRwknPCh90auEttzz7lAtyB/oU1/o90UvkFwbsQrtRVb4vflskHLPPJbkcuSFl54Xy7Rt/Kyf9OFGC3rqjMWRq+mvZGV2CdOB3E+6+ggbWPabtdJO6BHN6ds+Dk7tXbD7mtqkDideeKZkBfFkvlTyNGMyTMf13mPu4Ifaq0e0GTstq3zGDOu8TcyY1v8bq1xf+m68vErcnIvi722dXlpwKLT3D7l63FEdmL1cnnhY0BismkjZq2aOIWhyhEdI7WOk8aUbVsVWInb5bJi6wKZFZpBzlKTyW3ynVgwSZDEHnrgc2wIDNbPnNHgpXujlpZl06w3dD330ve3d70BO/uWjfIxAw4PLQau04bLtH9jrS1rk+05H92J0Y26yPpLnylsOOa8XfBdJry+XHRhrTRiWdRgwLZsqxUfe9jv375mzVlS4yX0QMbTj0EtH8gdOvgQ1qHNR9OlbYp9yVfaX355Vf5/nulHD1YiY0xZsTVxu+djEaUiPmjtdxEzKXiUqqqmPQexuKe+qJlBPAYVm7kX7Jehp/521tadZ8aefDAOv/FrI3fLukIGIb4Ff0NWciW+jlSzGjGwLdu6Y09sEzoac+smvbxKlAxQWi/S9mJ9+bIpdO/vN/anO34dyrOMrSnv5WXTxh5RbpIHfSOnkLHo5WXVui0T2ErUQsLHpOKj4fyvo6B7aUUs7thzm/v6wf4tPr4QErU64yJlXQ3sFrk8YeFD68L99JXY/PJ60S/Y+XLZoKwJK8ou26q1GZs7946dD5+3+ZHsxnqyI1OMr8AN33ZoDkVXayt+bNouTebPOEoHH5wOpgm7Gh+tD+5NW4JEzZAqLfkwYMnOZajQe6H2DnL6xkf8Gx/9Bh8It7XN2hFWqjcp/HypsCzSKEICMKJOBh+6OnqjUxzRc2WPXpZXlS7QhV/Yhn/XQ63IFbZKiy7bX/Tl9Rdt66Z1adO+hZjw2K63r10j/4/fWvXXv/1N//Eff4G3VL7oL7/8Va0taDMW0WBfh/a4F3VQuhDj/GvVaqh/GuaCcBBncPgibC/yWo/82dZGLjbqZLtcdGFvTruuF4Umzw9GQs74GEjtDhDrskyaIjiIwcZibP3lr7+oEWPb4BZNU2C4XBa95APwItlW1ok4UsOSqTV8R0H0Mi2Bs0u2JzAlkafeF3Xy04nnQQ6u5O/Kx3dB0Mj/Qky3bcWGJmPb3CM7ebfmYdrWpGql03aDNzqoJZ41sm/dWOe2mdc8YEd8kbcL+07XAR0uMV9at40Yboo824zXmdMOU/akr19vPGuwsVjoCBd+Moe5+KPz8ED+E6gX/DAfynvvSj3f2VcGfbH+Am2RLnxM3ljDLkEj1kjgTnvTnXXUWRN3PvxGT+Ss64Jti2JnK5imZnRxf17XVZgn28hCJ/5FHWZCL7WqORfr7dJcC5Nf5IIax777baBXgpVcPtpd4lZ+QocBAZyyrWqNltHo3Et3/Nc8mFKhbyGPl8uqC2u9sYafEKLQ5C+MZV8bMyYD/q51XWijkxhHNHBwbziIxc59YsK0czzuAUOZm3s6gbIt4178vucvngCg8TF0/aPN79bwGGNsKzwLNgbKBiuZP7imCQjpEarzSH9/3C92AhY4sC+27ODXtbE/NPzBGIsDe5MQ/GmtZFv5MyKcZBgDFuIFoaJmkhLvrJHb1dTfkAuO2rXvV/UUhw7W58A+YBAz9s3YNWAeCAkgWrmHD+y3rYoMWnHYZizkBbog0bfDzBWQVrKjG7vhR5UUwVw7TFWNnrDpBFBzLEtjDIVG8Ed37Ah/4oSZU2fomZ481dAB34163PdObjv2DVrpST8JHxdjT1Up8rPGsoffeXY5yEGEZ25ln1tZH+mLIzbQaCAwvzttyyBsE08p9vwITMmnGp3qPHlkK0d8MrZkGHiEh2lr4mEq04e4xiM5f9RC84fnk+dHgqdTn/HBfYbn3Gfcs58kHVide0xAOHu2Fs+ayvjJ/4/a01l/kOAzAR0/ANNEzC6VGwOUKWAZHAglWGkD6QfOudCVOkaZSXNDKW6ktlWyFvgbPZ6FVCHQeaBOo/qE/Kd2PsP5V1ugK5IPz0BG5AdGB6FinyoIvp2oQxb0oDCFfqG9GJWM4gCD6bdQnrxl/BmCm5B54PNc+plLG3DMSOcTBPcZMpXxbB82xI7PkLnPcjP+V8A+DYnMKSd2Bz4JsU+aoEITWoJDGL4RBhcITVobHs6MP0PmMo6cQPoB+xvxs4aDT98+52zLBj5iIbkAfw+ah6GtCRkyou90P9o54GJ74mxLnNEpDjMwupQW0E+Oc2OhDge7eyLSWRsTWGdMRtagoE6QokKP48SZ0Ql20QcmvVgTY8I3OuaoXX3ASQOTCsHsSbPNeNKwlk5eUbcn9nm1LdtzGN7ZeVyydwQyfM7ZVqua8unCK53cmrgnnZg0dFZ0nvURWQFQvzvDZ4f629QZs5N3YomHAPsbXbqBAVlAYg6a0EmlpIM0aICP7kd2iGefMIR9mXvAIPYjAtOCyzxdsVHwOAOPpO5IocNZxLZBl33JjE2fbNGD0wFoQw/ExydAMM/pI9ZlkL7oR72QYz2P1BAjdGmkD9VsH33ITt/PujB+B/Roi300cYj8gE5izYM+Vs5ubEOtbM/xx6UYA6iMegC90MScnZtt4EBO18NzyPFak54aKGgja85nDsj4aYtJ0EDOadc5mZv6ZMO4ztyIAzChhisnnci1T3rb026aKcYPvQO63q2OQXQVHilxioxSxqcuz744Zp3wJBP68BNtZEOLTNtQgMGu2cll5pnOOQUt/ZzQ2lZrnjaJo8of80yBEWMr+EBwT9DzgAfjFEhMiwfKtDOeOg0ZxCdxkixXTZh9cwXEYVrOD1sybq0xI9meNnRy0ZF1ShVHOEoyEKXiMP4ICI4WjGzoHnYO+oPgBRr9zFc1aM64kY7ThihBF5LUwo6K/HjoYxcu4BlJU4ePyQgBxrRvTP6G7QsPgfkxzBS44AOnnqgeyB/TFlEDg4fO/KAJDYAspk5ddMaDNg/WkV3GIJk/3/YRWE49YDWwPD5EOVD4b1tpxTGQWVWMSzYg6DsTQt7kRXbwwFOfbQj6qQN+QxsQvHaTGE+AP23VoqoGffHjrk//bE9c5gfBzsNwq5KwNS+LYlfiKI4GbxVz9MfAOGhCx3CeY9rgUx5yZWkCdANC43NsaI0f14ByMJcfd5o2SmETx2ARTnY3cAVY+SMIrFJ5UWuL0rebDEiVCtDOj6DsM1io/P/PUqNCj4Vb/FAr2g5NdIBWIbNk0UxgWhkTKAplDGQAABAASURBVH447dQCkkKIEKItmfMJxCMx6dh7ZB8g6ZEDBWQQRRKIInZW7Cwt66KFdSmsnfcKeCGRiEHinzimHxjgZqijP0QAJ7TzREeT0BG6pW384HzRtgG8CBKziW1e9uTHFGpgwjOTf+QeQIdGxI7fWeqMD/R0e/ZH5EKbduKhTV/4PKBJbA+M6+C7EJ124g/deAF6MEYcM1JelGbrmzEfJxZSERLdebuw9zs6DyUeKy8zLA4uhS6FEKiGr7TRX61p5o3xfGEqCxTQyP+uQWxdUvirLMiAwdgnGFnCT4IS22LXvvOCRyI3i9ZtQU7nRycZn/bCi5ACMgxIJbsU+a2Zcpm/ntRa0R+Td+eFwMqLgBWfQhPaKgkxE6pMG17NwzbtUO+JkZENcbrxCFvPeIPgtK38EUfPPG1ijHIxpEFO8gOf0VPYVVWTJ9eCPr+V0trYAFNHQMNeQZd+cpxcu+GTNXnFUdCfvCCxtaMDtAS+S+oEKDYdzAlbm4lTa7qsFy3I9jCp9keMw27iKWDkYQGwmjJWaJ2+VbRGFiKZstQshjKtbLVllaqRfZ0Abw+xS374kFo34lABToiHoEwfH2ljd4c78PxdeDA+4hMLIWuK4MI4sAc+cdizL46sX0ghsRo+N2xDvbZ1Ua3WHWdvs+YPGX2SkSXlhVT+AojQkZrkMZB1wxTCIpPepF9yHwNcpeAS+7xwKpf8gFLTUmumteNwaGI35Rjxssk3gUmeGnHZ2C8a+6kEZ+UFHLWDnZJlW62tOnjhFBjUVP7FnzBwdCuH4YsseSj+LrxISysOTAJXD18wiZxkvRX256UM4tEhAJumr+mLoz/AzDXW04EvUtUFfHxtxLjU8SP+n/uv0DN08PInoW3ZZ8chWSLR0KYt+IZsyyEClbPjL+pV4JqFK2PSDeztgIlPLEpNp3YEjThMm2eRgKiTEX28mBMTiESGNGAMJAed/EpGT/FidNEY6OkDIqmhO/ptayIy9wAQcgkfDsXXObYZD+Jy15g6uyrGM3mg3OiZdcW9qUcH+IInQKO0hczck/LRKP3wV1mps0b8qhp0BSe6sSU5W7emdQ2uY/8xIf5vyzrfvxhriDJ8VmHDiG546cougdTAgPSHRKzFR5PO/fbAN1NrVqF7RR7RAQeeryvZo4++8zL00I5PWZOq0rKtKtYWpupZe571CTcKDoLvil5k88xoZI/8ECORO+vjPj/S35GZe8CuBu/rpfGxmzUkyQi+k7c3PlRsl02JQT7OvfJF7wsf6daG7KwPXtYXfjZbScfB88Yt/xKIe8vgmSN0sOtl29haPP2mYGVJW9v0ur1qWy5z7eb34hjYy6JFtXr605ddYSC9uvOh/EBu5q/cc3f86cBQ6c7YY6DDGkfaoi9mxLijoylmuqTEZ0fgTky7zJ+aMe+so5W132MDuvbblY9+BSx6vay68KG8Nc/xQgzM+k8ddUk3fEaLDj70vL8PPrSDY+IrHzbeeEH7zgfU2Jxazgebt69f+Xj2Pj8YTtvdhEhyIcXOTt4JmsyHleTuIMBH1pvwR8beVV/fBH/H9zthHcIlGQeN1zdeKL+/8+KcWhB8C7V1eeFZaVtkibX4osZLYiqaeh7foA/t5HZAIwyx/ZgzOrvCK+TNOKxbqLSy/72+vvCB95U+sl8ApraLtVKna2ta8WND9y+/fIFn17mHdWmsWHtRg2a7lFK2g5od2N0W6eW16YW4X/gQ9+XLqimPtbigk91EC9wrgfvLl1+0hGGXrm98UKJ2O36YOjLOuMSH9Rf8XnXBjpeXi17WVYubGjl9fX3lw++rXvgAfCHXL3ys6uSUwMq8R33hA/TUv4gYoEQCX1qhqyZw0lLLrJP4GZtX8AvKL+uqF3Ru29CyWoRYd+rrSk0ManbNejbeYOcgifMDOR9no16zvj33D5atVCtgGdnxCXYtVXrFn1fyu6J0WbsKO4cIL/cs0zHt+2933d934c5cG1mXjckibq9fvshlbDt4nr3qN+ozz9ILsQ0eUQrTmPt9KcdAZqVLvl4vjXiW6Mp8bCY9CuntrWvnY2dnrxjHXR7knAA0InZZMZJ+UHvWLLm0MBbIB82O/OGCsoGJRkMxFJ2x/WXy4yPp2PAhf0llZ394RxdbEXUsXdlHQ/+3v/2iv/ylsd90kW5t7Em2YT7Hv/ySeWrgl5X6aFowbcX3RkwadIlTs+ZfLLiRiCsfXPfY7i4JII49zjOyIcTi5CY+vL2V/vM/73pjX+jUI+fcL27sP7U0FfTP/wKdyHfuXV/f3vT3v38F3nTnox6kQqQagV3xOzGrsnYmKHOt66rWiKpLiGOtCv8PsS2Sz0F7aGBrW0vbukFbet0ufCDOmljQcVf8urFX3RMzZC0EwcgrWXHxQNjgI7a7iWGj7kR76PX1RX/72wstNrDOpcE+eOh5DMbyMdfWwnwnXAfPhDfqv6q0LJuu6M2H5zuxPfqYMVmxNTEU+i+x9cur4ue6rDK+K8eQEq/Y/PW3d+X/w3x774JEtkOhqGdr105R3NBzux469q4rObxhwztwZT3emb9TP3f0p90xlLJk/0MOehZ0GmFdO3K7wKrogdZKvFKTqZEF5MvWtDFxwb/Xy0asasZ8YbySv2VbtLDuBU103PuhN+zKf57+zjrZWTw7uDv3ojvGH/lLE8R+EJD7/SqhPfW+bVbc3KHbyc+B/ZitVg1LrciGRaLowpsayP1kiX72IlliUUoqdWgoJ2IzNM4JfB/MwU7TEbyTtwOhqNHB5co+ZVsXfHxhr6arwOgwMG/quSFhJTDb0mT+IE3V0CfqZBoHBnLcVKe2BnZUlQb7SHllrV6ARdtlUVsWrduGRCk0xm5Y1Qc2Ax29wdml6ZeHDBT6F/yNbXIXpNgvamIoPL132q4cmTvpLJhV5KhcuRUo6+7gsqOHMMz4Ksc4fRjY3h8gfJeQMR46aA/03Ki3O7XGkDwx76FBvhPP3gd2ICumIFMcqON64sIjZBq/W2tqrVTVVK3JBgsYe8WBZK7Ss03+bcu2qkqGLiosZCN4YNtAP8N5gsKu2f3dxQ7XNzRWk80+6Qf+W6Y/JtQ3sn+xF+tgieE/Auh/6bQxCfgjpoeqP5r+Q/yA8TOk/4fEf3ICkZPyR1nBe85I9rOn744/QH9Hcw4i7dH7UdGJ/rh+k/mNZ04yYf/eDtI+p/8dl5j6I/wZPamfH+mCCzzx6Qc6CgJPfNrg0wZs/2H8M/8jZKHBAs85E1kBGzkswszLzAHB0/uHp23ZnjT29+1E/t91QTcntvw5hX/Gt6ekyH32SQcbSTapJybtw+90/wB+zOGT7Ck79vyU5knwZPihLeYDP6CVQNjZ+HQe9E8rz2F4Mg6ENtjYkPYJoXn2P7f25PqM+mk/ZIFMJm5n+1y3kREQ6muCOJ71Z3vi7GIzZxXDFhm5MdmZO3MQXOwe3DDs01+okXSeoGT7HMxr+qEYE2+bNvrNbIDm05mcjNz1hmT+oFXnwejJW+mX5o1s4nySfL7C/3loZAUmDp7Z/tGFedsqQD8cNlKAxOE5FVUZj3mRmJbLdPQ48B+iOZ1LsGaeNj7QfKfL4s9j/ozHyd+Jeecm/RQRvqmTjIXcdlCsF5QhI4PQntAnpuVhgYnwPUHw2db5R7KTn4CV4+QfMg8OCw9y67rOfvh3HqZ3HmjuvHQ4eIIMLjyBk48MYjOmY1ewJ2QcCH0g/czYViV2gg8BmaNhIB6Ohg50nXokl+ZhW4ZnxtL0P+AkCL1tHpiackRegLCdNlnMlaK3qqmgDd0JlunYnvML8Vt4EH3SRE6gQjQp9d0xvhsJGdFTaj/oOfNKnjEqD5yFvrDalm1sqgcv4wLAiWMktqyXAZzOgOSMJPsbHagZv8Q5PAOjObXwoyz+2A9a67MY+kgKoTz1L+uiRgwYMieIJTtMdKHbqYGdp/mDHwB6HNH39K/HAFl2/AmPFHbbyhG7JCtDrrQWVNKjyfzBjyNUKYedCfMwv88fsqd8ychvrZTZycMTu8GlL46Cr6pOX0hSagS0XFa1Rlz4YYwfdx7YM9eJL2R6HkRFCcDAn04OQhOI/OgxhOknDvlxdkdWQ65sTsMLwePsT2dkxaaOroN11cFzSuDFYVv2AxhL9Ke9pXVZlXVZDZ/wa2GNJq/rtio/nAqcoFcOHIlcRE07Oj4MfJj6qD8xYeghU3CZD1va+Jg1mH5Vg9QSZ2GHOHbWZ/S2RuzBZ862lrbMmLog4ixwNKqqCflhphr0PXNin8yDtw+dfEffwMbE1M6cEG1FTlVDdpNtfqh1xcaBHx36nXpMXC6Xy/zxaPRpHoY+97o54GKBkGTZDyMTAGRmHL7WmjbiuRBr0Em/Cnlw0A+xVK3hazttSJDFwdRO/u/3u1K7LvMiZmXCs25DNsg5iHmaa09OHjgbDKf4UZl84JI6vvVJI1mlefDjC7exxYAegHLOQka1ky76CruXZdFBnd15MTJtQ3DmIivt4HKwjtPCHrT00SHCzO+8FAjvvt/xZbAGuw7WWmBH9k49pIX0wYoxOo/IHdPHQe1SH+wtdqlVKba6rMQ8+6Hiv+LTwMWzThgq+FkXxCL9+LTxkiv79E7MQ20mRgx4qE7c7qzr3LMmXoLCeh4TxzB6T7aTsbDHJraxgImO7ZMWxk4+QMk2vrDmipcwHXuDBzpxtGvmPx+qEAHX92dkBYLNy4L4ZaMPwXviSH561gLj0LiKHA9BAhTguQ6E7ajTjXrrxCW5VpCSengD9LNObuR+T5zARY4edGmrtVnL25pa1TycK4TTTlrbcJw2Yh7rDx34HfvvvEzMvhc9tlWP+ImjQ5w4mP4gjk8bGErQNuJXtJwKjR5HFaMgH9gqIbd0p9aOOA2+WpMdm06mgW+DHGTUqsjPolYlI6taw+auznzoRGKSd9uacaO1rPOwbIDBQcwSu+i0PV+CJU4Nmam56Iu8HT9X6pqlhg7NtbEnl8Cd2Ic2e0rFHgv5WIAtcz0dN/LbwZk8MIlttuc4ubfBI/vCh7nLxkcEwTukzJU9fWxVymEudilzse1g3R7EK37Plr5tVVm2Jc7Yn1iII3Wz48uO3zu8nTq0IQoh8/NEt8C5RBPPTtsj886L+Xz8CiRupERS+MVhVSugqapkBzx9L+yJHQf23annHd2EQTkaNZLYJe4ZZ43drlf2oBuxjjESoUQOs6haeHbNvsDoKULxP74EF+islzsvonPPPmCOFFxSa6w1uHpwGN+QNf/VMS8kN+CyrOSoycZuZAzobCvxrnr6E3uyR941QsOLv8Yb49RH1Yr00p19KfeIxv0y+NaQGcNkNXS2FlkSxCpikzHmgJA66+gGf/6ikaCv1rRSeAuQfCd3jf7Keq7CHxgTW6lmXd752NAnToyP+ZJ8zhtp3Jtd0oINWbfJY1o7k1LseX191Qv3WUZzHB2ZzjhxK+xNPQUfsC3UyU47Huuw48cAfwLSRaiVryRYAAAQAElEQVR08JI7MuLfjX3ltCuz8BLrOy/xcV8HNZpnjYbvxmDLc88N3/nS/6Yb6+5AaGREZmxKLkOb+Mev2IxZU17aQOh36v9g7c75kjY+XK7boswHJz7WdvLaD/Ric8r1oHZRx7RPwOnYGehMDMZM4Ofgg/+Ozg4c3E+PoCd0nDtfZhe6rNTcum1krkHb8emqrI8bv8M6bFXcT6mhqqbWSslbJ07vvLS/USMZF/jkTY8jdsSUAXKgLzXqxBCzO0I7flVJ8XXdUjO7IqOadOFD7Rc+0mzUVmtNNQklEglkH+jYYD7EbnIJXzv+Dezu7N2HUKH4t/ExcdsajESS54jZ4WKYNp69AslB5Bf1tKyNWCzKxxVXqWwlVont9GVerIGsC3l6fd3YqxeFHzdn2xrzxKZJcp6hoP3rl1f99Rc+bF1WbfmNxOSalvWa/yTxzt4cO0gf+kTdt4esLsKuZUVW1oxM/I3ORoxK4T0oiqyf9/fU4q4b+1pHpzhSKzv3sitzxwOHS/oLH89bbVrXdcoe8SsOwEOqyP0+4/Ay/x+wUmIZvmlfFza0CbJEmPTCx+vE+vVLwzYrR2Ru26IFH3c+ROVfHB/Ue+I5xj0kpHPIZYV3oDhyvnx58KPnYZJu7KHX1BoftlKXg3UxhAzvxGHVM/4R2jFy0DFyI/NgDQemi4hO7TGN7ihI7wFhyjMxH452YnpjXV+J2zsfuudaZ59YZ81g76Zpc2P/urBuWmsJhRIntkRVkxIX0MQpfTMurcRiAdmxKR+m48vtej/3qhhoqVUhxxLO21bHnkzx04U99K5GQQwGiUH+QkHajTi/fR18tERWx6/JgAiZ9Sz4dmJIfaDrdmOeqakBnwe0nXrN3m5ihko1bMQM6mDAt7O2Dn39ekWWidtgjd2Zu2PhECzQW0urSZdaTC2L2e2yUg+rmFLkivUw0HW77rqST8qBOSv/SfC//m3TxkdIzNGyLMp/wWDWvQY6jbgF2gV9BeDA44z9tpFv6vCibd0m/U7dR9eyNuYexDQuaeUD3i+/LOwfpcsmxVdxJA73fPwkhgf78jv3//f348wPuBtz2c87fbjAm5jAiF8dv3b2y6y/O+0d/p09e8eOs/46hMIWqwjI8qidbdvAaR6tCt+b2DiUdSIOXJu4Bv26FjZvE76wNl9fF+VfQy/sJZAqNkRX4h+9O/o76z7mkmpVLYqyigoPJc4r8VlA85OLXA/yeuMe1/GNvZR1t3O/2anXxBlmSWcNiGNjPTR0x8Zj0hxgB/edO/ndqRN8JjaCx7ZEOyHGAAPDTlsPjVnnICELaYBpdQoiQDNZg2/Y34hhIGNxsZOLgQ/YTZ4G+aB0hDgJG+zSiq3xNfxpV+K5IOfAR3tS6nnEX6yRyUmjyAPLuiCjCZQMeXEJ3cF+sZPvgxh0jJ796H8IK+yNrm1tWgCbGDIXv/LsAIvi37M9yFvkBiCTrMcBH4TRYZAr9izUBeIUaHFsUsby2ZmXmAKbOp3oSBtbgwufbUVOtZr0ERbdmQ/CNmuvtKyrWgInyZLiv216hBiVnPgxFL8+84fgQZbuB4SzynrOpR2jq2Nk5xnhIKZZb3M9cV97WPfB/6c6cWJwCdhR9sfwjwTaJ9+Txvaz+z9qY1cClpvCj/AxRwF3ADcI8M/VZS4zkZU2vIGM0wYXsCgi1mXwBsFzxUxkaCKjdxL4gBM30Pk9wPZxhoecTRrbchL6BEv+BPoXDtvKn7DEjtg1sCvwocMSZOg+C1B/4vhsb5+F9iy4rsgO/ExMdAZvozSdT2AbO/yBsT3HRRvIRHx4QsY/g6nD+KKhSYu/YlVZ/ClPlg/7mYutT7rZDw6CiaOdDP/CJfo/w4dM6uXMMbZhT0QHfiaaSpm2p77+kR2OT8THNkI50fEzeU9cyL714XkOaG3LDoj2BHHERlKs2JJcZ7P9zqbJAx+0Nq31A/+YvPpvHIgT4j6trVNWMfGEp1hQCgQfntgYm8+W2ODI2Sf4Tyba0NB8nKEJWJ64yAxkENrMBWxPivQzF4jutKm34A8eHJ7QH3Vle5Lkkq79bUu2zznbchVgibOTgLyEyA0n7UAB7vCQcRDbPiF6xP5mW7HjCafNnXp6woB+yLYiNxBb+8M+fTqiA0adMiSrpPAxER5xMFThg8tMGcx52k32t7EEL/DkC5VB1YMmdTVxjG0LZv14xI7gUK9BTCJrxmQ+NBw8SH4Cbn59QkeUFT0BBsStT9qOjOgNnTiqNa6atOnYhhzATmMsPdnEjYUcnvAmH59pY9OP4+Am/cPO9KM7kLmGXsOU/pgPccY/zbj30Zn5/sSEaWMePm1Pm4p4HzyE9ZlHTZx9zokj+M78M15/1I7wA5kPffimXQQ98jMfHCTzx0piMMfEslPvT9q0VZ522mdbtLYlDR6OzwfdDt/Or5g8oNx4EZIHFlD4PyZkPrZEd49SuJ8nJiEJaXR6gPm0B+3+nS1nDDuCB/DkT2vi5uQWkKyY1+Hvj1j1B72duRP0OGzjXwENW/usqYMcB+J/J3fjIStyqpqQoByZj9+BgRcZ58fszoOrsSVQVQqEPmakbzvDD+jIv/PDOvFLLU7goU8qLdRVQ2fs6awFcYQ+44MH7uNha56ZBnIYzrUhQwgER08dXsKr2Bj5ic2AvlrjYX7BxgZNx3/2GHxxmLh0mPKDLjDiAPgRCH7m/A61ZFsNWa0t9NuE6WuZvlXMRzeZRlcpdZ96t3KwVpASHTdeOCSewbe2qs0He8uQxZaODZ2cpJZoqN9diJ5+dWyyWegqjaxBwLbM+CAnM1bYvBPb8+NG6leKneJI+9SXmFcZXqtVU/4VQ3Jx5wE8fthWaOMHput+vWn+jW705GE9umJraANTdjXie/Dj8j5zFLyViEi2saNJ2GovshrAHMEu7BgoCf3BD+nkLrJjy5l3yY7fnrbaluSPPys/9POSrBpriJdFiCI+A1t24CDv7LnUR2QGdtZNdBqZhc3LuqiR2/hareBFjqRivlUpcRGHbXAn2I9WofPEGz9m7ZHDYj58rRpz8bdkfF6WTdWaxHz8rdbUqiZuztEXR+Y69Zu2wK1rXngMfvhep09H1gZ5PlgQuKbBfRW1cDaZK2GddHlRQUlQR5pw7FZiDIkSpwOmvCy63SK7686Lo8gMv91UtWjGpazC5sg29my80Ag852zPOO8o27Frx6604og8GtknDcZGdVDgpMwn1zu8T5/nJJfMJQapfYbo6JM++Pf8iyXsb62ws9SqkSti7VJVIbvxChH5BCjjxto92yY5+DPPHRnJW2zuo899P7jEdOqmXlKT6edl/85YvESUCles8IQ/8/uxw4+NrBPEym5q5NiyciRe67pO+0IfXCfPBx8jbuyRN9bfnRcbBzrC19gfYvORmBKfHflZf9GZIEZG4nbnZVRo7tB84NhrbrcrNXObMRskNTlc+XFvW5G9batyECLlpd5B3tK3mwgFvgzg0A4+OXpC6CLPLtn4xhk5JyQuAOG98XIp9mQddwISXyTLRdxQdODPBPrxx7Ya8WrkyjYvCzddqLV1jksFTuGnjaxqpRyRfe6th+7EL/YKmvhYtVLrPiHExGFkveATJoEptSpqp81cBhc4uD+fQE2MofhR1RDbiAc45nc+UibuVZ4yVvaSM75NErZRJ6hTVQENXukgR4Hk5kqOduRArEzGj1alhbyHb3/kPfjI6Nhh8WfSLGrEpbWmlhaeViW6kg8VL8LWtSmywisOVxGHoYP6ytrHqZnfTvyjb84jf/YTv4Y85Mf30N+p0Ts1GvuJCJRWmbhRw+Iw8j3HRq54SXic+aA+bUucMoVBcUWmwFGOWnkp3Jqx1cRJHB3ThuJ3fJ60YHMGhxOwFrRTIH0BRs6m1k579sQZv6yacwuByVwAtROX9qAOpMgZ5JVaDx84Qi07vEO2NSiK3MM7Mg8+dqTt+HGnBt75gJD2mPevQXwfEolLYr2Djw+NeG7LqsCyLCrkD3SFJvOmjspNVvH6X9xHNWMYnzOHC6r8kzyBJ4x39uudPd1aid2i15fLfEHeICxk7fuOT504ihe1u+JT8NUe/pKXjo2mTu0mo9fG3/SqyOEg1NbKnnVZV4lnjviisejYC9s6cD5nNOKe/efKnpMaGciNwsgvF90xwfSjT6zB9Ndtw+YXFbEp4ixBJ5xj98YEdDdNPMZnjUdeq6bWAGreji/6dGAz/J2Pj7CoynMfMfff6LNKAhKbO/5LhmYhfquydhkqNXHjWV8c0ZM8D4RV1dRbxHddLsx68gZ/sOffeE7ad2JOHxNEKIHYY1r0Rgb1s7SDD4DWsh7UrOmvsk2+A01y42wqaqXh48Y+/eVlJb+LLuuC9V2DeoydWZcwkCuxh98V/W9v77rxIUgutWZ0SNvFurxY1aQ7+/KV+fg42H+WZdFGHrbtohX527ZIMvJu8/5xxa//81//JVIj84GLMtAEaFgCymFbNsLJq9TUWlPVcyxZQseFWtyR+U7dJMcgaYrZwqsajRh04j+YKHXiJfBfXl+1Lq/4rOnnglyXlI9jbRlqqzTQmw8chJ8+XMwXvg911aPfWmFZIVEc1lordgK1aG2bUvsirqJ2m8wfyHB6TCeRNOcsSnPG+f/zf/2X3r7ykRLd+cCZfJq9d4zYI5WF/AYs1Hh8P4jpO/G/60oOIremRY373Iqdy9S5YM9C7l/I+XqRxJ45esGHDSy38AWQDs+qBdvbsmknl529XRy9S3YpNXiwR3XuJWWLU1mfN56fUkNLWYQIGDqg2YHsR5YZD2gRhD+uofznr1uDDtTt2nV7Z0KLWi3YsEB7x4Y8b3RF/8zfIeLVtLNXHSTI6Jtz4FGl233MnBdJWqjDRt007l0LLZzathdit0jUhohVYhu6ZSFyDQzyzP7VkRM/ojN7hMlZ6qQ0lLwOhN14NrhDZxe5Wailrvh7474Gub58+UWvLxuUmIyPthVdlsERS8YNwBpFV/x/Z+//jRrIGoFoUgphv3y56Av7cXlRVZOxs1yySg3fWtH3UGef6uwJ8Yuy04rvjd8yLEdtl67tZWjbGnXWhZmINvyrRnwm33ZTQ8e6bsp/evsF+1szXncd3Kdut3f6Q61idWnGPpcUsaDj/nOnFjLRXMhyLFRR0wQIii5MlQlB7EwsZ0xAbJcLOi9a+Q3GULgtwV1tgd66kfP7zYjxlFFNksXRgWPiXl6grTHzoEyi126yS7YBsLSFEba1EJ+V3As6DXEMOdchpX4DlBnyBnUlPeOaFjJVrdCjU03GoMjNeuh9h3YoPnTuqamLzMVXocvor/LkERICd+4ROzV1EMOz7fBbA/rwNORvy6JpLvYNgJSrJGIydH3PWhmnNAvbhHzAIv7SnBiSAjQ5k9vL5UXrsmUIT6R59retiI+Qsau4xxR1sHD/OKiTX3+98QwwiEtHNyJJQcpgAvPT79l2jSBROvpAFvJ0HlmTJgZw6gDzHAAAEABJREFUa+DjwfzBs40wtBwbAozo26tau6iKWkXXwb50IJdSR/8QrGII9Dkukw/YxxjIlnZsiR7lGEKOqP+u/bprIMvQGRuN+wyRMxQdPJ7SwgQPZglTpqyDe/KBzAN7reiqyZP90jqP0Ab0REx0tJyyOwYnToNLlWX7pDgbxprAFK1PUMmAODCZq9ALMBjARDwujXUD8fQfbto4IUXeg2Q2tiXANk1A84i4QV4S4yHPuD73w07ADwIVnZ16PYCOP+mjaPK7sNWzK/vs2GYddWVdHcQws2Ne5lUDGYMuZMHCJ8Ve27TW5yN0HTtO3FDGg1iO82FCbIWqc/JfuKI81CPS0vnfAIyfnqT9ibzv3foJwU9Q4bGN2G8gmRLWnzriXlwN2J/4MoGE4GkeZ0asusdI0D+7aTP7GYL7Z0C69GeMfZgzxTmVMHuw+oTH8PfN06Dfz/y3MB/2PuU+2z+Sxvz/Wg0h66kmMQjMcWLwCJDFnx/yMmkel9g/IfSf5M3pjJ8wEX98ie7PEB9PIB+R8cesn2ZC+IRP6P9GN+482b65/5Sd9jn7x+1nGaGKP9lNntxpA5kLmIttcYbsA0D/j0/bU0b0BeaAS9Dsp1Mnw9/rHCf1vMYhYPZD/CchOp6kkxcZz/E/a0/ScAFZp0+AMXI/Q3bljJnCH08oELY1W1nngayzMzEjmz0oM+K+lGdmZkFwPU+fzadrav457KMrN6qdF4WD/vi0AX2TggwG8ScPbE97QhsQujFST7At2/rxCMbO9ZxB5MxZRsFO+DRvW+ZuFX2f4eQ7NYc3EN8nPgPAD6CZp+1pk322E8ll4JTTAjt39QDdeTrKZ++8wIq9Q3Y4Tlz4A6x0ECfeTmvoSomXbeZOikEv9IGObk4eVvopt550ua8A/Cg9uWA6p+icmClnjnL5Nhl5E4NO29jgDD8gfJGQ6MWG9E/4IJkVcNI9ZhBqW4bEzpUOZ7rG5rzQaOuiaiRr4q34lgeanV+g0WNbhjYACedJk/nUX58POcQB7Z063HnLsOcBCt2DceyFCYOels0RF2agmZxmGsx5Qhc+4BxL0ZE+HGkm2BbnhCBmn85AJo2YPcFSbLfpSLL9AZVNCLsPfNjjL33beh7RF7D4Yylxsi3bM++xyy6tKy8a+DFjB0/+JdlW5MeenZjkh5Q47PBrzuuhb+HhNrQBJ9b5JWR9HJHxHCTGkmWf0PH3ju2R/6Rj6mNe88AL6GLvNxrPh9edXwXhvV6vip3R31pjS8AXeBObzO+8EHzKBS1ZHOTq4QMsqma5QHPa9BmEInpbNVUruUqNWC1AGRoELdRgALZ5liUbWkAcBR3NrIPBTjlSG/gTXCHPxtbkcNZdV3CBzIu1GP2J08EP+86TdHyKrwMZrTXFJhulMDwavOIFD7+WD34YFT+sCxtDH4BMLqvxAzJyB7ptbEAejJxDFIhylEuYmK5CF1ss/hj/ZmvmLDv8UiGXrgY+Hn3Xsd/UsTl+DORzQp/TucAnGR7Nw4xND/3ESXRxT4mFjXxwnb0y/seO2I4ipX/KPiRqr5oUSFyE7NBlndpmnpMm9E+502boDIgj9LHAhY/gbBgwJnqYnmeBnx0uttVaKbjAwnraiHfD+FZNC3H+RK5vhwXrHMaeyB/cV6M/e1NeXqV2gzdUVcU1qWHEjWeQtw8gsHZs4OUXS7iT98jMfGKkqahkfiBHTsOuag3bVvlhXJrMhU82Z+TB40LEOCE6yW1oBrlYeANSzUrcxUFvXm0rccg6CW2HxyaHtPEpObStAhLr0KiVHr8XhXuqKoW/Yad9SsZN5Qjf3Le2VbU2IQh7nSkNYqgpVDJ/WrUpR8g40blqHi6rkZ+saT2E29Z5xN4h8yd73EJeY0/siszAyV8KvmFntVJazSMxOz7qs49dB887Wbu5R8VOKFDblXHnR3zsHg87jsSKGKdN/WIGtOOUTBOy0A6YYseMB/vSgg2TiEvmbauqJu/X337TO3tl4l/V5t4fvmpt2m1bvz8GLxwO3dlDY/+TT6EFEpfk9JaPnuzH0dmpk46BTx/D09BRxPtgnwv9lMfeP/AzOhGVBrDyR49r6LMWbnyAOrgXDeS2aqTcmgeM6YGePkav2CtBT7/TEiJIx8xF/kVtbA3cedEXejsSiDJ7FVSQH8CY/C33N2yPn3boEIVtEOSUHRzAySCTU88Ne2PTAu/GW9912xSSW/5SQPQSo/gSBjszYt5TZ+ppWc778ro2LYBtNeLHqdZKDEUQgKH8J/1cxYvZ24TklxIhHprHQo0XPNGX3BRCyqnVUmq7qkmyGvXTWuNeeuel4k2TDzpx2ObKiVOdNbaTu4P6DH1eHjPDORSy1kxtLaoStkqmNTphkwQN13na8z5+sC4G62OoKx8k7MwygqEQ0qqQ04LEJyu4BVsvvKhO/baGAp3HyTsFTMTCHnVQc537kZAf20JvQxOYVELuADJIG6DPxwmrqH/N+r/ywewdSP0mlriiO7nMfRZT8WUAHS3hH3oellXRBRA+DYiNT/lPjr7wMWHdmpZVHB1DRPzD26af0QObcBXYiOumBeKOoFQpRHpjTd+wo7Pv76yR1HjaxKbKCu0d/P3O/RjdKELHTXfWq7FtKuXjLyUJ/gB/aPoK/YB/3dYp4wp97Il1kSEMs5EAZOySlrXI1YLIIYO0rfDc71ftx42QddlWcpK/9LKTm9jaoxyG2Lxti1o14t4nHa4q8cqH3Jb1iE2hCSSfGoUOq+BJvl2aOgzd5EWuJww+uixaibc4LKta0zwspY5j04r+1/kvRC9Bzpwe1Ptvv37VlQ9Dd/a6bNdMzlzn/tdn71CtpZcvqy58AFl5cV+FMUPYJ8lNC/Yv1O7Kml63pu2y6fWVj2Gvq7aNuBliG1sCha0bOV8VMQGwU1bh2/xLA74zphJgE0cjBnYp8VoeemhUxSTnwVpLvG2rWulCbpOzQl7ylGflzJ/5GORrn/ILuy0rMssIw87QXHlxn7086udcs55HUpq4HdQeQjiHdp4JEz/7M91g39qBofAknuKDq/IgAOQv5Pz226/UQnxFepSR2ELXznPu+/VdB2PKn0mpqmQbkFqd/Uy4pOv1DTu6BveIoyMvDx0qZVmke5DYQT3lA+D79dCNur3xsS1wp/6zloTM1oq8NPK88iFzm7l7R/bBxzlUS4knWrLf31mbsY0Sws48p3ZdLg2+5NXY2Bgn/0076yEf+i8vTeulhPvwjIk/sO2GPUv+8858TCw+sFFZGgTtt9++6v39q175QNkKR4nRjsL393ddgaPf8PGuwZ/s2+/sGVfmu6TO74xh8sweeefjXicQPQbLWvOXePgNkdpcWsP1BazhKgnjrnxkNBgGIgV64+NXdN6I2U6uO/dUIT/7ehGTIm52aaH2ZZEFAFtv1FGrIiaJ5UpMJNuE0bRIRzhD+p41uHE/XbAr9r6/XXXgS2REd2sNugZvI0cbgJxCz6G5tx188Njx7yu2Du5hxi5VV/6zuKgR5uALY2wfD0Rq/MY9PZMX1mxri+SmqSv8TLg0DxsJthLbd3IfPfHf5Gwjp6/sD6+s98ixrYJ/3RZivdAvJIkWwI/LdlH2CCO7AFCqRdA2xf/eO/fq/WFvNBqbrI34bsjc1lWBhbhXibhgG5bFL1SD0HlYzJk6vOj1JYOMNY+jD+3oOYCFuLdlI94Wtwfd+VDaiWEIRy8dh7FloH+dssqLWKLTp+gM/Y1noINcSAs+FB/oF2xGAmqV2CkyTL1K8W/nvpH725V9Fwz3haF7/nLrdaBP6EPSIyaFk4b/hQ/m22WViW3GUtEv7NqosQZIl9CsTRUaW+VzfiPmywOfdl0XMa0cg1ik7Xi0sx77Y5zaOXiWvWHjO2vinfbGHEuJaGMjTMkO4WJPEdB1v/dpf2TziCbUqFHT5QZ1qWo5waI1NpA71tL0sZBJbXZ0GupODhaedbbkHFixvzVPnhELEleggsPf3vEAcbDKjEObue2yzHqxo0CyNQ9UKd11NTE0uTXtJodOzHBGz06yO89yjp3Ue+SGV6GRZj5F7AJRn1vDziX2FMpi98YzRDVNjtli907BHMQ7PPrhGMirEIKPrk7cB3FhOGsDV3VkzRP8zAcfsxs8rZWid+JAVmuMMzoBt4Q41tjQjozxFDB1SlUnYDr9IcTB2Jk9Lc38sojcNkWXywptZ2/JeortslTgl7boMnNX0EoMFV5MYn4oMQ3vSD6xw7aW5IM9ZSX3bVm0QDywIEAjV8EreJ/giTP6yp7IgSx9OsJrM0cnsctUwskw3Qk287P37WKXlmUFFtlWlfF71eWyqczgzwLcJG5oPLWLcsHIGPpHYBu2nwPsmnzIi8xAcOZCbSn30cCznzYQHCS/OyOrY89zwo6k56iwA1CBCND8wZmAHikV2AcyBm1KJ5vGIF4ZO4Yk4cDsQyf6gwLqLIrY8hRfzP0O1LCksa/WhEKoo2CCwEnhiZomQS3sF/HSLPy4eUKslZCi53FinqPv2+RaVrxD1j+iPPkwXRMKphMFH/ysvhF4iLCtyLYtccb/joFpJ4QWEMccP+YY/kunbdk/AeyL/tMmjDI2PnREX5RkPqDMJQIPezL334XI/g6QOW14tk8bOvYAivIJ+u7AJc06wq7vJhhY/IGgAIZ/cJq8fAb0EQbUT/qTFcRP5E+Cn1xOvyKHNQ/rN1mWEGibxsrxtC2tfeKOxACmUw4CILQt02JsrtTyiZ+Df3JBFGzjpzznnJjTScOe0gNMTA3o/f/y9i5acttIl+7eAZJZVbJ7zpzb+7/fWbNmzd+WVJlJAufbYGap5Lbd3XOjGAkgEPcIgDfJjvjYlza1mTa2pf0HyHpkVenRIga5J9XZn1I10HFiJdt6yhfHUwfd86ySAudo/sIy29ixE6+UyCl/ohX87DE3+2Eog+pTVMSddSP0B6gBowe6+B+e0w4zD8jK8aEjHRDBOnPWwwc/2sQTYF8aiYWb4nJkh1wcqJp2Rk/2zbRiL5S75g32NGdM8tiDBsme8m0rR+I4RnoAKONYaD8ApbnYMftxRk/4YkvoskeL2NgIgCq/tlXVuAAvaly57SKlVg7bcjpA0bMZBZBR6G9VzPw4n/Z1HlJy03OSGpUnnZ2+iU8HiAT+TB7ERhTTMp3IFkfsjg9pCaAwQbYBbJzOduWwgxN42qhCrjjic/jSDvITuySDsmKfOGrywvcnraAPMC1NuU9aKXbaln1C9MRecZx+WNVKVVaOxt2ym6FHVBw3WCA5EvVrcLmezT4ymeUc2BvotPE3RhgZRm6jLcDKYZv+ObYtBkKT0tqMqyRsMSDqL7WXh/FMhYaoKiCOGXPacjFloDEyIOwAMIV795jKGJsiJABFx5fM4Q5zZ7wVyayPAVCqoVJ0C4ezPgPpD+xCOvPI5PfzaXsObcNbQGQPcnmoo3Cg9+DeIvrFUfhrG9tPuo5i28xIlLwWHlpaM+Kye/gAABAASURBVOPxg4aHAMmyrRzhkSw7cWgSfsx+epGvyGYwJBNX28oRO3YeEM6akTJHMKCGXsJeAki78wIgL69ie2hsY1eTDd1AKDTVSo0b5YX6WYExOjf1O3BMORmHNDIOXpQd6B3EWdiqUfPBs+chBNy6bpNnR31nPKrxMsNiefCwPLRD12O0B3Q7Jh8AGHQmP5il4qfctCMk8bGsnPmBa84veRgqzaPDO5A54EOakCah5+DjzKBVHxEtSE56xJ3yhO1QD+aZsTMh5JdsT7ts0xdAm3wwPqiBO7KVg/GyLKoyo0DBp0nf0RtayCeOUGghzh19QYQ6sVUMY4CooDF3TDjw5GAusYtvigAXwkvRN/NBjCKufOLSiiNrT/Dbxh9Pe+go+M51If9P1yOMfswZauIYezttp5b1OAbtYNyzBuDh1MA3pRP7aI85J1Cx/YxpaGyjG9uST15uJKepyRvxQyTcIlWHpj5oUYUQqQoe/DWtba4fqzCLuViT+abWEmtP+Qt9Jid7fmyrkZdlbcxHxy6XiH9yFRygkibQnGKFKwyQRCc2dfxMTPbUfAxmtrWmwq7OOPkb0AZSZEUdZK8xdOeZWBzIHROYnujQBzKInE78yj+4YnRhf/Jpl/SYYlmRVWRxDbzfdtbIwf4ElpMlJcxV5+fGC4fkN7bblsszzraJ+YBGKicG3E8gq1zEhgfSWtSqASuwyOBjJ65Kzun58GrwtpEhKXjGehwMkT80sCO8p+xSlWT7hDoYdwBcDaUuj7x4nrvFkGQ9j0a8lxVb2JscIUD+8sa6bSL08CIbGg1Pm0M/8hxITCMp407xYJGmWAJVXhR6qeTZrzm2CxmlrGnbD1ybLSLQhxSUxq9A5CbeA90DfzuxjD5xdIIWsIk5hgygkM+QvO0qcpI6Cn5nn87HqHMdkUz4Iz9w5wX7nbeKP3JZWtdVkVWFbTJ/yCNsBzrFUbhjgAmlP6+F4AdODBRmT+rYa4c3E8VeOKil+Nfx3xL7BI4rYPqQgm9q1KUQbJVwAZ6DuGgegzj0CNdA7+l3ayVjRPRGZ/yQPX2wzUukzsvQ/cFPkMagfo6QzDiFL7CzBjs5tQuTmkYPWDsxn9C76KqTe/uU31IX2DKQaeMTWvIboCvzJy1aBQndodgavsLuQbwMthxfDnU+BhzA4CPoyMYsbGFebmrF2mkrEkuhEXpNrcnmLC3MDa6XLE1iJh28OMMdjQ4lyqs1WeCJ385HglOGkFvgrQHNwfV358UvDZQFWDZ8wMCenusdNoHVQTDCA5swAQALXXJw5UOH2EmCr7LEOYjbIH+DOM4WW50JYEiKL7ZVxKUqugXO6MkelHydOKEf1XrnJX9qeo8/OHrQCj7bNIvMn47gnbzmHuUIE/pF3FrTpFEOS537poIveRmDOuW6d50fZSTQ04Y7a6gztyPnjq4D4cFFfic2A3/i+9E7sSSetOK4YeeNl9OF3iX2gd95CS0+/nrGS9hSKq7duAbvALqqNa3bJsh1R+fgLVFoBjnP2lT0gbfRNaTE9cDuHdsGsY4tYm5B7tKInaWihip97Eo+D/g7EPr4njWZj7F39oSDXCNZDf5ta2rN8MeLgU2dNUVe0Leuiy4vKzg+dBGfGy/h78BOvMbomGB4i/UPD7W1TlnS7fZt1vGAR9RKlZEv6phYuEmsgY5fsri363Pnvt+H8sEptmmsklgLLO37+1UFbRHjArtxb7y0oez7nQBOeuaMXBNHobPj38A+eahsmfmVF6mah+cL1Mvloi+/fNHCfnjg61MO7HxIiL9dGzRvb2+6bC/YX2pNExA5Jd348HLlY2nssJvyn7t+eX1RI54DnQcLds5VrPe0JVtgbCcImDqIrahBRtTvwbq+Uz974kvdlRtzQ3fq7CCXqa3EKDnsGLpyz+xaJs31/a7v33divyOzIbvIY2dMrGTZpXlYKvzYLgs0B/M3Xa98zCQhrTa15QIevcT2xn3CO/V95yPsYO9aqJc18cef+NhaKa3Y40Vdxu7fvn3XjXs0ow4Tye+h3DcW8e8YsJOTdkmMLvM/pfuNj43X6511QMzVlXxFbvjXjbXe8G+Ij7Hv+nv+whWxYfnqNz42/sZedCMHO7YK+xq2FR9et8sgt4vyn9Nd16bE6r/9x7t++35jb7npOzn79o0+usvSugzxjUrLOoRr6si7rIu+kPvWGpnsxGTINvPFR+FNL68Aa2PbVi3AIH/f3vE9GywFaz6AVhPxgZ/rDSKV8YKNf/tPm974sGw33ckbC0D2gl4p/eaiMxgP7dRQI86prfzFhi9fVnxb9fZlUdbmyr1NLQs5vOu//seNGjj0fu3q2BO+jZxtfNSoJorMKv64R/auwtkNx8dgzN7Cib6uL1/etBH7r8T7zkeeA/oRw4hE6vD9+0DPrhv1cQXe2ROu1FCVpUq+OvoHddnRCSqx4L4t14GSKZWBbuty2RhJhJgcNGg7+g9aS8yw9YuB1ArN8FE7B72dPX3QLvi+8bFmWQt5JZeAod6vEvZGX2uWzZAztdCIRWR2hJs85T+3/JI8zr9AsOny0lSlCQ29SzVRlsgwcbnob4n/i/TyVnrjw/N2WSRsufMx+9vXd9YcFrL3DGJWxGMh34nrlQ/y/+W//If+v//ym1jO+Nlnzt7J/wHBjj1X1s2VMbdsyBmsj13fvt71/r5Tf9JlW3X6isaOh3wcvrIGvn79ruv7IdSpNcnYP8FSxxYRN9vI3LWzN/aj1OG1+ANTXKQE0POuzr20WENDuy74tq6rhH8iCK/EZlkWGYayVegpfkyLu2JK6wYeI6JW1GBH8At861qCBT+SnyFpKDQ7jInHjXWcfWNnHQ9qReg7Ehf2Q3nVjUX/zgdqtgqxTeKHuF5I11w3qNHE7kYtpg6v14PrD3OUwT38MrqGqqy4c0dA9tLU8o21ckXoXJ9V+FCK7tZKBaxb6cIH/PjVyOW6SBuwkouX14tWnF6go9x0kL88px7sAdlDhI/xeVklRCtr6Z08vX8/Zr7eyWtsvfPxnVsZcmflQ/usK66lVQ1biBX7q1lDbdayhRt4JEV2uWiHFup63STCrDZxJRr6+I2YFltKWvBB8yD+JKD3Q2Yc+2x6wAXd6woHuTvIAdMqCDq5yl6Rcfh2jI6/GRessW9ZFtkoVIOH/kMvYhWoEB/SwT4ueESe2RD4Zji0IAS1ChjCalY1OuLAjkFcb9QJIkFIUx4/bSkV9k1ZTIJSjvAadiKop93VmEGv0WXTYdhakJ3emDKDNnxBVytNKmIRGZmDUGmDN3orA5ChrYxboU9qtMXYzLnM2uqsO2qT+419rsMO3WD2PFHB+OzbVnijvSQ114Qqa4L+hSMCn2Qx/tn/X9XaVgHieDT0JEsT9FfHw1jbcgE21AGaf+f8EU/ZCd1fMxebY6HL/td0heozfEh/2g8i85Uf+n96/mTnSRXUWYbneP6C/N+Ru+iyLWN4CsymDwQ/ATvSsm2INZbuP4VJ+0+pToLojZ/HY2Fks5l6LH2Y8bBBf3E8daa1De8Jf8Eyp0L/Gabuv9CXdAcm8/OHjVpPeOL+oo2+P5r+vdzEZtI9ZaediD//SSz/wvwPxtCE9gPx6Ew8/dn+3iDw/+x8yvxXWCcNP1MXgtPSfJxFHj8G/3LHP1Eifm7AQUa+65/vDaH9CWCJKYGs00DkPhcE2zkbOFlFQfyfEAGMO3cYtmc9BtWqpTnhgZ82FRcKig+Wc+7xCwk9Az9OmzFge8qdFwz4bQx9kMUG23NkP1vJk+YcKweOYHl6E7h3+2EFfPZJa3nO22cr2uiIvYhQsLZle9L9/id0BAnZmjStNS3cyMf2ER6E5Kbx4IJ/cME/9l2dG5XPtonDtgqQJdv0S3Q1yjqgT7x3ZOSlR+RkXMy1VqoqZA5uInflsOEEYlsgNzeB819EHvPGLf0DeVBqic3Aum08KG3zJrAxRoQmoMc8XIzcFXKDk374NL3W1F/VkLMoN1oFfefmauemKLG0HbNOWWd3jvOTqcaNUWK2ruFftNC2KsLadbB/xs7ICf0TPsaJL7XYoYu+J+Tm9JYbunkTS1wIRLXGDT0PHdzUFfILOyMPEeiSLGH/+gG5+dPE8ouhJ09xI9SgWSY8Zeh3h+0ZHduqVlKVjL6VO9rcbKevPzme9nxucREbh2yhvxSZiUFic/rMw1D8BYLrYXjKtx58TfEpULHHUiYsK0dkB845KzVz5wVb5EfXSQOeetynnh2a2IQ9yGutEZN12ucQA3mhuVMHdKlpY7c4xvSlNWLimmXUqZfoZlK2VdVmq3mc0lB7jlzMBYyuNnXGp8a6S9B3bNtZa3mYuVwuc9627uDn+sGegbCGjtRa1SnLtoocTWg1a6VRm4lDXuanxmZLbNNPnA8eODpjcQwS9oSDekzs8rLrlhhSh+mnLtPeeCqOPaG3rdi/8TS3bQv9Nu3AybgzYzWID1Gb/YlEX+NBYV0bD7bULGu3WmNeyv4SmgO7YuOgtXI8fmkKncHceHi8Yd8gHgP7o5NpGk8bGmtFHAP9rtLCOHEt19SzE8uduAYfXMSeECli/R7q8Eb2QEdss3k4wvbLZcXMTl5uiq1DmnqjRyc783idCQnfuEKBz3AMMxbyA33265HPjVhcLht532Z9uKzoRAJn5HUeujs7WSQhmLNaCaKciq/J3Y2XQDee5gPJWXA7dZX5QUw7udenY/r38DUxTe3Hr08ks5saSl4St4Gcg1o5iGF0ZE5jnHZA3ekXcTf9IFOvK3UimbgSO3KXB/5rbAXEsbJ/LsQ30Bq1BRRJqTLxKEXvzktQwoWqg/FdY9ot7diyk9NzTJzoX3kpc+Ol2I6NA3vEgTgVIYt8u8gTSKGL+tiwr9A5iHDiHsjsE2wrYuL3lMeAUwI/faW1rdRBYbNtqZVMX8CQqJeDlyj3Ca0aGHBcz+7Ye2etRfY1a4x+52UzlaPIT5221hRfAuJIjNMPHMjo5GTgUfQwja2MMDC2Zi55eudF8ndekM64o+PGy5rUS+YSqysvYa7kI7Gbe86jVqLbtqpEfTbcajpzujAOrLRn7W7UcOZsYzo8xCD8C/abPktg+nHlZV0+dAdnG8ulHT/iT2KRur2Tv9iVfnx8+hIaXMNHKbGpWmSMsz3lZCK0H6DzME1saW1R+C68eG3sv6nf6HhC7jNSD8/1KBgH+0DmY0d8WeADjaozzoXuZcpdZZeiJ2t6pa7WdSM+idGq7dHfWO/bduIadcciR9bMOPc6d+AQIpETWaVlro1l+hcbpv/Uf4jiy7IuKmIQfcuyqlVDZ+PeaJ28kZ+4HdRa6mGnvc594qb0g4uPHZkH60mPwy5F7mOImLPCYlunPm7kMbVoG5017YsMm1xg5I16DuQlevTk2iOOwVzodl4c3nmxSPmqWnH92rSsTVWSyqxG2sfptPycFsSUAYnl4J/A5NTFHhP5wo5MVWtqxLCjKPnd2RfHPVlzAAAQAElEQVQOIO0AJ5XMn9BmvhOH9AO205AfdPbiBRJ20SYPttXI+8wntd/QY1sFRF+R29x7Ck868UqtXanrOy9F2ZZ18CKqE+8j633GhD1+tqkr6WDulnVKHMURnTfytmN7HwdxsrJXxd47uMCA3zbUYi5tV/SbZ9YBz84+mhi3KrWqWSNragY/qjx5IuOOvXeM3GmzbiPSNjYdumLDDT9iz04tBbI+sn909OedTivqldiG5uClMkYI6Y9rwH6+XP92ZT+8UYO78sxwcL8enw/4dnS3WdcOq1BNO2a7ZM9mDaXeV2jWdZWxPR//1m1RVfLU5wv3dWvcbyzApshjkmyMCdF5pwZZ3lzTD9bdLqGuGvxBPmIW33b2p/iS2FQ11vKqCx8uIj+Fbzus1MmYcI40+0Lbtq1qrc34dfyzrcbL4LZIxl5+VS4t1OnGx5An7OT19oj3/c4HrvtVPR9gsK81tJRk7k8Sg4W4RPayLjOv27bg94W9QPjWiTX+6XEMoQvlc9hwoXSn3gb5sz3HQyt5MR/t7nMuuW3sfa+8eN9Yp3lxnOvFt6/f+CD1Tl3c8A/ByDyQda6lrtR+fEgcEaya/kpYP/ux+UY9zVxQbAPQKNnW5yOSCZ2yHAgLuh7+QHYnRlN+/qUtH1DuyBswXC4bcZXGXNONHKwZKB+HTc3ceaF953qIiKlvENuD2ss1MPKu7+9KTAKx5fJywZ+uO0ZExz3rMzJoE4uD9WCZ+tjQ1cIiu2Q12U0oV/5Sz7atci2z9t/5mHrlY8TBve3GB5zU1Z294dv3d6WNfa/o/fLLBo+w/UCOASGrZquH/B0Z73zEYktRrrH5eOxWWi/kGn+HrYBa043az8fY0IljoX4cGvrlprfXN2p0YWR4YrlYoaKaJcpPY5hx6j05hoxzY01sLwWfhCrAIg3aiemNGB18bNEevxs1I93eB+u0I2uoYWdsNbbNPZU6FtpsTzlF3VwuFyU+rdrEGffpquEfUpQ96I5fQ6XBpB3eQT5eWAur1m3Rgp/hEQfbG/mEBl9wXeZDz8rHnFgd/wqkkdWasU8TCp1Zt8kj3mOHuD/fdWePOP/F8E3x2axvWbINX5PATvq8mxhYiBH54Bl7jB7M4qPm8livZ44LmtSuZfipu/07tXcFDiWed2o3++XCnrFsxLVjy7FodACfjK4FfxbqqrVSq0XLQhzWCzHZZPTGn4350F65D8x/LhzzFHxjP8o1NXvl/MunuX5g6LptKuYwKm4p9HfWwZX1kvvM+/6uBf+LWHXW3i3rc7/iBZFhX6WD7iFCBu+Oz4sa9Dt1f4Bc2V9W1khhX2QnT9HFUK1JaYv2df7L43XasBOLzgZRTKxz398UPeJYl4U9ccOnUkfgjk3J10F/2FAkbseMa6e479xD3LG3kfcF3ugzvjSggLAE98oauWyvyh4MGRkWMvCRU1PswN6af2ng9Y2cdOOz1WmfckWNiz2r4+SVe/CDj8P7XdpZyy0+vl3UFgQiL7pDj9nI6Mr91Y2PqBlPJ+ZPaLvkxPcQW5Jib/I7uAcIKAfyOvvsQSyyXyQOHcIRR5lPLKWCt2FhoevOteDGPj/EbZswk+tDR/7BfVEnj+h98F2x6Z3nsCuQvTT752B6594nuNid/S5+3tkXruyB0Rc6Wdq2hZpAb+/E8xBmMTb4jfVP7fJhOLEp8iPow5e6CaRfJKeRLE6Ft3HdSuc4pOgN3UFgAjtIQi9YlBwuq5RaDJ9kVWlC4te5PgwcwSzlWKjZyyW2Sk9dtpFVsg1ILoBchD82B1bsX6hxu+FfF7fSumeNcN2681E9OsXRyY0R0NqihoLCSFtyIVRW/Ag9JimHH3NpMz5hzLqMzYH4a5t8nbPzl30ClBAp1CnhiorYmjoSEnqY05JHcRhdoQkkDsbHwdoJbdqMIVPogqvG7+TND5B9QIfCbyMM2ZM9TJ8Ayk+jszv9hWWy0QabfuBzf2GPWniH+cRHVod5ACedse+EBOSBphvKUEgF80JAFmTJotalRP+c/YPfQdJOYFHQR5psf8CTJYb8EWT+aWD6/wzsU/Y/o/v9fHREf9qnu+n3A7uJRPof8GQeloDwBZ7o2YZHFBs+n3z9w2fbsz/pHj/2iXMqAJydonxaIuhPEEfkRd8TQP10Zj4IOzIxETGYI0xJ+JV8hDdtILR/BrDOqcj8gClIQrpsfuuEyJoAU/Qxxbz+7cORB3O5VI94RIjBy/GHuEYBeoL/K/hs87P/mf6Jm238ekxGb2GD7aiUbRRzPnSG/kE64znHj7ngP+JLDVgO6l+Ak27GEFvSwq6w2xbnhOk6un60DHTaNu2gf54sTS5qZ1/wRsYPEEfoJ0TfKWbSMaXscdGR/h/Dz/I/05AhzRggIP3Pc89+4vsEg5x2QB++J4D+OD/PT1MTEGYjg+ZPz/BFXtrP8Jkh88+xbUWmHasSVzzArnMk4qOfDvs5c6LDe/bCe/Zgn53E9IQ+J+2feZ9+2ef6j72d3Jz2zdmpn+kpL3JPmuxTARH3tGO2HWWZD4Qhbfa0A3zGNjlMB9GpN8sZnUDt2O3s8zu4Io0olGU/gQn6/ApMGn2mGfAEOeALPEhle8Y4ZjCltKn10Ijj9JfO48S8yWOfWmyLsEwIT2IesMEjLDcD8d32lGBb/rSXRF74oidt4ODOB9Yf9IYHCG2Qzz0BB9FLjEGGL3rSQj1tBM3NCPmlU1zp27xhaecc8kAjIlLhyDgBABndkRNgeJ7Mh3ICP4Mg0Zxz/NrmV8jWeTCMuMiwLYNNXKaN4WUyc3NMbtKH5KezCi7oxLXNOuvDtmxPu3/wZKyfDkjk8Oukt33OI2889Nme8Tlr8JxvrRSoKhkY0CNCVW3qnCJxPHb7ZJlyM5aYADnrl9Z+EhAt5DxHzzayQcs28uMD/MrhiUsPKz76SBEDDaEJRouD4uMeb94P2mb6lBPZlNG8MYpUyOmnVzAJOk2dZjh4AOkBEj8gfIIeR/TGp+BldAcPHV3ZntAZZ/7gPqXHpgc+pIHMpU0cbaujyzYogPwKMMbYVhH3PETfeOBTDkhsfugv6yK75PwB18hLAajHMJMj03JOhM5cUvedp6no3HmwOLDx4OUHVMrDRsZCVsCyqtWE1poE3o7cIUsq+jQfZ6eWMnBBg9/RMceuNNgzFEbbytGxK/F0lWxPeN5fhPcZp9A+IfRCjBzMOPOYPrjw7Lx5SxuYcpEtiFE145yX3NGLeYzxms5BHAY5iL6BDyevZTusxK0pNJ1YDQTZ4CXmJdG1zYPZqqINwtVUwLLwUFRW1lT41m1RSJ7jge7oij2hL4cvPKEjhujCLOKmx4EyaiMD+5w/J9NnjsDEvzmP38VDgWnDEl2xITmGVcVP/IEFm542SpFil+bBIHSIEOSqMu0JsSu1krikjazojo51XVWtSdY0Lzg9D4yJnwPFg1jTKP5nn58k8Bg9s09OB4qiA0kSRjCtHOMZO+alJ1bziD33vGSLripeqm1qbdGMNbnOi99BbAOJR/CRn/GHXRg2x9AVMqoWPWEg1z519m5qULBbtqEpWpFzXjpgo50xsZCh4eydOa5TY2ihPiJb8/CMlUInDuYH8YnvqRcjRyqssmb8Mi8hI7LpcA5wZyw7vvLgij2NPBj7mUY5AQU3kBJaRhMtcAvxqVYysU8ehV8nTGopD8PYLnxXDtrwx77ng/SybCr486Ir63DqiE3wpT6Cu80XCHfhGvbE58HaGtjLtRmBnYnk5GCPqiLmrWFem/M7+1RkRNaZM0Qg/6nH6E7ttQoPvshYWlp5YxKIj544zSNyhE7Zqio12siKTzsvX/KSLeOVPG2paeyBUqmt+BFW5cAGBdJHYOyMH+HHQpWxBdmZJhTCxXSnT9EVOUb/gq8re/qCroYPIzmwVOht2BD709oGh72s7wZPVINSp3OwRx3U3U6dR/8ZJ+Mi9NAu5MhukqwcRcwcYBgZwT3B9qRCrHpsUeGOdedFamIQuuivijxp5o24jd6pccbk8M4LtYM2ttuLBnXDNPKGGvZXUdOjI2qoYV/sjd0HL1rLDbrO+ho68Asi2kOKXa20c1E37bKx3+BD/B/ICu0+7Rjo61OGp54x+6RIOQZxKpcatY9Ixf7wZU7gz5evuEyCCv5Chy3UW8mb7dkfY+BvB9c/9IFiril8ehw9tuF8R++gP04ixe+V/K7kXYrsoXxY2YlBrvvxZ0AvjqqFX6PHtJJNXxzEtaoJhFKbsW+gyzaoQGFLWqFvkdUUkQM+MQpvIGv5zke88yXoXTMegwBwRuadl9iDcXxAvO7ss+aZ5JRRWqjfdduUfCNWQv5B/rOnRJ9UoJvsAP204DSPMW1MnFGnRn3YJeHD5DP7QQXglUBb52H6BVjh7RhGaTzq5gAvVTP5yZ5Yip9oohYsyWrUXVX4SzlyfZg1yBpKzoaS13CUEp9C1rpeNPBNsmLe5JenrIa8+NpaKXu85jGm/oOcHtTmTj0/r3kFXbWGXTUphcDm0kpd8t5TOy+guSWVJSC/tNCYUYOPkWzjzw702RcxtYMTevGgC3tPG2r6anK3z7n4gatzPjWYec2jk/+u71+vfBC/8/Fqh6br8ipdXga67oCIM2u4A6MpvJEnJYNTiFwn/sDn7Lnlgie2DOQN7DhbfqftsSFxixxSKaskfuNTcKm/MXXxYrttXJqsg30mMY1ao29bGx+QFm2tlHUQaJX9Z/CB4Kbk4ED4geNZL4FTNrJSr8wNXCg3DfLc+5Bdskqxgx8xgf8d+zvy/PCpa+c6deM+VNTrsl208lEQk1SeXJOnJ6EMC4m5tDbWY7+B4OPYy7Zq5QX8nWtlPlbZYbQaL3hfCP7KPvHGR+4FH1sz+g/d+eKRmgu8vL4q/1Is9ZW/RNVq0duXX7S0Fd3Qs3/vfLy5Xg/GXYVhLilqqtrM80GuxhgyH9kDd176j94Ut+58JM26L+ozH0LhJBRdNz4S36lttYKvlGMgGFEaVVrWTevlTQf7xfXbTR3ata368vKq6IZUDZk7DKmTlb6H1Jh45UPWyn4gjthF2qYtIjeJQf4F7Bd8tBZ8KkDEu5Bbii/5CyO9d7VizB6W9Y0otdagsyInsQvNjl0seQUOchlcaHtqYEgmLrHh67evfCT+jg5JiIgPrUwuBAwlRlOIdglwFPBB4XbdlX/l148S5qiWQ9UGduiEBjl02WvsVaLWDaqAX375ou2ycE/TiN8OppQ96sqH0ejDRVUImenj0JG/3JICYzz2oU5t56PWoA06Nhc/Ydn5wPPtaz7g3lVqKmKbOCdWiWFyD2lcBUrlpmVJrS5a5kcMowV7umRiVcRqqaZf+ED48rpoJ5Y7+9/3r4f2O/wqGSPasmvlI/DGOnErwaZIiq4S7gOoUsZ39sLELj7cqEMN6Inrcdw1YqwsGwgPgpgiD31eE/OheIfGLnlZhHvqlr5Tt9f3Q8aeQW5LDaXQZKyufjmr+QAAEABJREFUxrpDpA5szz6xUDMb1zhMZVbEX8SZtktDJ/CdXu1QJOmNtbptF2zYtaDXZdZiCTHohB6m2KJqMshC8Mtl1YW1XiTTtmyrgNaaNvaHrO+//e2ND7cbY087SKkoA0VW6uBGrOLP/Be2W2ONSndidqP+SI8sYVv+c/ibWIZKLHZ+Dtb5oOYiAxLMGnLts93ZB77+fdftaqCLipr6l7XUuegexLdTcyOBh3n0oevtqiPGMX6eRnlA0CV3+QjbUWgbmYcoIOWAjABxQtfwvVXTIEcBiRyZmJk2ffaVgYxWFuEjxlJbpGVt2HiZULVIiq1dVVJrVqEza+igwDtrJuM1ew1427LRoYYPB7o1/RzY0IGDvWrfu+5cf8QB+ZSX2jfznb1knx/ND/iIF/JX7FmQ31qpGkycBgo9Inm4AO3EBKtBTnbieiP2B3GMDibAC12rGj4ZX2JT4n+731hrBzbttCOkH0CK1PkyProI8VBs9BwwRjDpUmdsH1r5eLxzf3fN+pg+DNmWy9CIw0ApedvxczAyqMCCb0uKKjlh4vQpsUOxOnIK2017Qmy/sS8fxBPMnBvIFAY5chWdA5+JITghEzFS4hHhzNuhBIWMSRIaeHFHpIJekcMOHOr9mO1B7jLXWONpIeKMnDCnDQj+oQ7BVMUUXaXf0RXbQZ0mMZ74LuIMT8ZA6CdgWNrQoGjyzDYCHvZn/ATbSrwDsjVgTLxHnHoSPVqm1OMP+iiHB/Z/oCkUPuGPxAw8+TP4TP+k+Yz7sz4iFXjOm47tWRD63QGamHjC084T94MwcX3CD2x6wQpdY0IwTzhnztEM/Nn9t34jI/DBFMM+BsJmdOufH2fsoJ2Fc0r079gs/tTP8DuS/ynDuGAqK221U99TMFHEyOfoX2tPb/412uiclJZsT9DnA2GJVVbUbDMHLk3A9qwh2x92+lPM9KcH9MxF1BMYfsiY/T/4sU++NPbZn2QRMjv//OczaUQEctFK+6fcn5kgesZitpljcaWRPtmkPz4m3YM+1IXiJ3zmmHSfEX/Rtz3zINrI/Hd49TjscD4GNJ+HsQ/UPOeGjf1z8NPPn2n9We5PLL8bfNb5eeqHuqyIgZueUK7ZMqJEx1k/aWAIZWwN0oai/CGSoYqk2z9wmbQ942gHP6ZsfToKfKs28TP3H3Oh/xh8dHJhyWDwkwtMZ7+hK1cJIdiMdbEV/HhCxg8Ije00+nwY9oyfNkS+HToH/QHBTxrkfSDTYWJwsRvgA0EFEpOAppj5M/fxXJDzYJ94wiqXZcMBJM47N3m5SRrIBPsHJ1Tosh+Gf6IY4J9gW1O/ECzNfsZFzCEDY3VuTnYeug5uZMbv9NmW/QMYnPbDPCYk3gA3EgzpTJEKnTjiG808e6789MIXwrMF8bsTdVrXRcvj5lOGegqaP1N/eAOfWTMOVGvcbDZVBEEQu6I7beYfaA3sCQ6SeT77T1q0znoSE1Nz2tQUbad9QuRV6m9KgYv5dDs3OIGdB8rIsE0zJWX6J7AtOyBaQJqtrOmH09F5mCb64p9t5ks2oMg/9YOVy7IfeHw9uJn8UVc/7OjMBZ/YNGK3rtys00aHjSRAH4c18cimAqNMz+nwB2xLOm1JDe/cMOfhPA9P4jC8oXiECQwniPDSg1NaF838Z5A8JYZzbwJhm4emRt2eN8idmn3yph2MIyf2xcvYG78CkSFkRHdg+o59yRPJUY7gbcvGh1kBSOHMXB6MVx5s09pWZEMomZOxPTuyDehHblyK/vAFbCvHiLJ0HpDxoLbSxp6CLpQ2tmADJzf0/Xwo4GEr5rlMrBb0WdMeafbFYZs+Hc6OrtTAjY/0yctKkOOLbR7Auu68WEmuDvYDQ29b1UrPo6jxPBRu26L0EYeJQ5FLCc02dtuWoQ1N2ZNWsnJ0ajC1ED8mTWtaqbdqTXfycOOhMLlYYtuyKjSylXaBJvk6WFeRNcH8Iuy0RdighASW0+7saZE7QwVd/I6Nsc0OM/w5mUtjBxeInCBN3rIXLVqXM8Z2yYBkmbZa04IPcw2RO3GEM3omgEuMpmjmbMs2seMhMYTgUhsrPpv+IJixk67id2IYObYVuyd87qMfgdPvXFMSnwnICV+gJwAIty1LqtamX2fc2LzBYZBcVuSLw7YE2GcrjsyFJ6h60NrxZSj+R2/0haazDtO3T/7YNsfwgUGalHxGZrWmgq6HkRmLPy7ZaQ2Gk7mdvTSxumwrMScfoCFRZLRqcv64pCBFq2Ckhdwtj3qyJEMziJhthdc+25ZrTpUEkW01+DZeoq3kN/bZln1C+Bp2py5eXlZdLgsvb1Zg04UXaeFZeLMTn7P3BbL+Eudqp47kuqc+yFVahCtHaEMT+eFPbENrG3sbucNX+sKHzBc2x1bTiiO+Pu1e8SHzT9lMcxqQ8ltlZJamOHFQkx176GldNz5QbOmyPu9z34m+js2x50hLnkNge+7JyVF8lBhnHogfrdXUI44Bz42XNXc+HrTWJr6zNxys7Z2XA1UQhR860j7FDWw65w/s2B/QZ93deAG08HIkLxynvw+ZiVvWkm1xznobCDyQZQfnKFJh20aOTSw6dpzQT3rst7G9NVU12Z4QoxLvBr5VTTkduYSPqYF957o69UsLeViWldwV/MX8gfyDcYN+siO/5riQl3ymhrZH/WWvTj4KG7OHvr+/qxOf0ITe4CMl+qMzYFuZaw25VcoR/22ndLBppV7XSdOJC6eO3Afic2hP3U1QZ6jIDAQRXMN32xkqP9WaRKeqKdfaqWuOCx+HEleGerlsQD5ODioYU1Ac2oA4wm+b3jmXa4JgjK8XeGNXQ5fxqSZoxs3EYOaAuMCJzuQgMWae+ljXNv29JKYLfrfCpq6d/XHAY5cMSJYm6DywT9gT/Ssy7OR3Zy7RNnrSSgvyVj4SSEZucFZVUyP3oMDFHnEgf8oUOVhYZ+wdF+zBF9vilCw+QNyR3ZVxa4Wsou/JU63NccHT6tk3cTA+bnxcO/+1XhETPQ67xKlWJ2JgQ6ycbfrkPfm98/zRicdgnD3MMgzWcz2FZlDrkX2ut5INDdCwK3mxGcMV2eFLDKpOuuQouKzDgY7OmoMUGfqIUXI86djzIyN2Zpz+uq4zBsa3aNn3dz4I3jT4WKVeGu6Sdw0+aE0eXk7bTTFpWxd9+fKqgjeyArGrVZPyIpgXzwfAbRKx17QntmbNZf9OXS/k8/V148PGq3JMHcTvww8ZdECKTt6X68q9TeKa2N1ZY7kvSV0XBBv+pCYvfFyK7MQqPrqsRjyrNSWmQmTsDSgHgg/u13b2zFalgn7JNawlzhUKYjDwYbB297mHf9hKQCMneYYI3pp1s11WtSrZASvzp++7Fj6gFNc0Uq+Gnlc+mF2wuVWTbUATdj50bVujrs88vX15Vejie/7SRnwXx7atU+e6Qofs1qxlbUK15IHNXbFtRKGkqtgkrUtg00EclZwRe9tQeObs/XvXOx+QtvXC9eslImjznys3MRjzI9eNr1Dv16ve57+aC2/JApCztLNNfGxPG8VxJ4c7X/UGNRuI3fmom1oNYJ5i6vv7Hbl33fmIfZ8fuCTETNtEzpKDxKIjx0Y3uRDHgHlk3XlAZiW3V/iLvL6+8cH8spKboQsf3r+8NX35tfTL35rEh5CF+A3iEB6iJgUd2RJr46qvX7/pGfcr9/rXh//3FDprhbRqXZtW7l2qFpmcXvEj+aqSGjERdmIivu2645ttGdvuyHsnju/fhyIuuYusYi5+VhX3BlJ4blzz71yvd2oW0xSZZavxISc822VR6C2x3xzKHhEaySovyvpA3KQRx8E9QwARii9ff/uu67v0fp2ioRC5X/Trrxf2xIsSp21bdCGWLuvtC/vklto4xLIm18vM4Y2PkN9+O7ABOcR1ClLp4F1J5r7P/1R518F3wBnvELDvpIZTCytF+vXrFX4ImFuWFf0ven19Jc4LmPMc1MCdD3OJS/JnGxsu0L3pQi5uPBddqeXkIbEMTccezinAtkb2NxKeuAywtonnMnVfr4N6D3Q+ht5mjHbWzfHwg3Qosizhf+JyYTxUxEYgMQ855O4u7Ba2rczVTMnkc6ncVK3k0pTx+vqi1sS4y8hgyaBXM66dcMTXb992avKmGwVzoxavt64ckRnb7sR/v2nqrhI5RBBt6i8yOj7rsfbDl38Zmn8JfnnZ0LlK46Jjt86YIdsDvCeMscNyqEHW2omLzNv8yyaCJsA8c437hsZe16pp9C6odXm5EIdNYhR7TxhKrGzrPKx0izgu3BMsgdaIi3W5bCK1aoseMW3cDzXwnuNWpQI2auhCbaY/hUnKntFasfYvepn/cntDZjFj7RRjbFko5I29dYDtrA8apW52ruup3dGDAYhJEtm5hnTiGRrb2LACpcaaNGSkSMcuGTWYo4WY2J4ybWOaNQ8Uxr7YEAj2QHbkNnji97quk7T3jkyEztGnn8gAJLhpw6vPB7gb+00nYahmfxj4HYcwTqVK3DCyZQhtaMI+4h8JyrMwqhXxmStyrHQkDcTErqfO+DASIEwJyZYcEtvQQC6jLzSFzkaeWytwOg8YBvoEwZTHuKAL2Gfsko8ODSR6MtoWJ8Aaw/6OsXfydmeh3vLMxN55sHbD0ydvR0VgWqqCmTNWg8enhwxx+AmTYKAj8/AhLDYOdHXqJf3EKWsn+YNtnmGzLc/Rjx+XBfoHIr2Rn9NPtGQwmyk7eshfjTjwJ3ByCMHWHx22/2GuwD0hPB3H0v4z+EwXA5/0T3bbE5XmiQsitLanHSa5wdmP8WwLVIDmcSYu3AOIvUvKX8EAcsP6AYxJvawu2yQxHCdz9E0wsQRsfphKHGkmbeZtT16aoCekb594lXUCU5jHnizWh2JX8JAxoYkT84HgkuhGJ20gRNEdC9NmjPkyORUQnG0pZ3Tqv++IiHDGt8hM/8/gmZ+0E7AjtLYxA6DN+J+B7UlSj3YOPv3Y5/wTFbuiL2OjKW0gNqcNsNRk/8jpIOBPeBQEZGfA7bTSlIsPsx1ImBAZ/qClw8nm56bYG7AtI8M2cz+f9lA1Ka1LHMmg5DK4Nls9js/2P1CzsU1b6Gu0gk8/DuRLHVzkDnnqEO3Jgxds3D0lMkGi4onFs4VD6ZetAA2y9NORNRtQ4sGMbWgCDB7n5KUfHwabzmyhB/XTOeWAyRRikKMJkx+EJQ0gSDujDH5A+J8QbPgCtmEhVyAjO2Cb0XnGnrOHfCYj47STFTljOOB/UoRGjM9Y5WKlxAxI/ydQdALRVSYT4e0JlTKY6SAe0VfQDMA+7ZpqpUfcT119WIMNwiSyuNGM3tElTIaSOXg5FWhgmqWA6T9Pw/ujb5lxIDjbaSYMBPeHbR2dUmnaOOb0/MEc0NGLDQZk/uAVE2ZjHbRcx7APGuzEc4ECGDsiIiwg6o9qDM28eTpxoXiCDc+ABsSgRahCZYNHVkw8wCSWmTc0mYf8xwltBue85CjUjw4AABAASURBVPL0iV8Je2NrnzYMLgnF/glgsF3Mn9JQpecxL8rwZd6CRtjSIQXEMTDK4APFnhBeq0Fw0ooDM9W5OcuD2Iw3PIKHqbk2o3VgQ/HQFRkBM99D15t6XrRANICOXq7n4MRhoKsPosIkZ0IGDvUZ0BudeAJ01WmDThuwwy+lOaHoGzhbPY8w0Q/PzgNNx4gxugzOzu+pb0AXAD3tYEiL/iCASi5aqepJ38Eyj1/ho5n0yW/gIFkTjyA7eog9eoUfE8LNHM08y6wh6AilhJLZMhMZNkplMX0Cw6CegGlKX5Y6Ae7RA69tNR4mcqNfyKxJ+LADgw1Tq1UmX2EZ5GzCnGuymYHHDk98HcjHb+bFEZl2yUYxZ3hTpwPjy+GvSR+XIZ9nj445v6jglSIboBV428r1Jn73MaixUxlY8E3RkXokvGJa3GdL8tQzUJSXb8lxbJsPJsjLOPJ+D310ZCB/6sVeat/T7qbYIpUgkWSJfsf1Hlr6rUJTE2/4Mh+IbVceVMMX9wKZLh6SlhWfeQGjNrRsqxq5CZgYt1aMrcLehlONvIyHrtgS3RlHbvq9kwsNGRliszamuKzErmxkrSpk2E0eUsmyAUkuWmBwExboOvhDLJAzWI8H6yTPvoOXL+G1pNzk58OvbVV4xxCn1vnQW8phkR9sjn07e0ZsjL0HDyKJS+Ifph4kQqt1ZEnVmhRfkJ11ExjsW8PIxX7J2pFxYM+BXIFbeDhea2OmVLY2HhgtqWPUwIC0d1p2FyRLoyxMw09Nmsz3UdQXOUZPR9KBXbBoqQW/Vi0NiaynQbHdyemcW1a0lAwPknAHTshAquFHkcf0q4rxqoYsu8kqhT8gxjFmYNAAP9thdfQkRgFxjEB+kG/kGT5MRKd1xldalk2NNxQudNiCTDYtthew8EDtkoIvNyWGoyd3p2BLyv+3bv4n5wReJ/GANhSpCi42Cnp4EL9DiV3mF95OVFvkVuqRA3/knLTSPoZqOefTToC+Q3ejxt5vV33n5eohn/6Aj84DPtnqRmhamgPH85LvYC7tAG9bBWCWGu1STQSH61XnRdJdV94MdSY7L9xiu8tq2LoujbapJMBSpzOVdRVyOLEEHKdlVZXss23Es5WpmwM9u6pZjbVdqC7wlXFratRJo+0kfLCmbvcrsqWDHN95WXefL0ZLy7SlMNvIk3ZqfGDLjfn7tfOS8uDl18GLyrvuvOS985YlD/ihi5HlkqppuLST1zsvCXd4O+tk8aJSk7qFCfAjCxk3avnKi9i8ICloBM0YllgPhmMAqROpY1/JyG5tUWvIGUM50qRXDfmyDM2FelhSi/Df8ePOi/AbLyQOXvSP0fFRyv4UvgP7CAX+HtRTnyCOhjxXKcQjSjTgMTNpG+jThoG8Gy/idl503PH3/vAr/h8I7sQiMbozTwqU8Z3YhX4gN3ZEzbIWfpXu5CRxObCLafI00NUVW8rRHxO6MEaSyVXXQQ3vvHQ5pj5BbxXxrDrtTPvCi9wlNQNUa2q0ebmF+RrIvfKS6uCesmPke95GSypqwm1RVepigCgZXFsXXua9qJBRGS8Lc5ZU2NKJZZfJ5U7sxzDymYHOVVNWkb/0O/amRgZ7qsl5w44FGhs9tLFvaU2uphu0+c/VprYO4SNr6cD4Aa1kYocNtJ14Y6niy44/lrQ08wJzVbE+5vpD5vayIBe/yroRv2/UYXIiZJTNbyeOh0bf5xpbt9LGi9Su6JbuvGHENalKHXrSpelr98xx8jEwpLB9XRsvSzflL14EXl8vurysWoljw6b8Z0WLa3FeCrsi0oJNiMWPMaHhA5cApb4GORKH3UQIdKe2buxhO/XdmYtezZ+uRm5mLGZ9HNh2AuyThBApego/qha1tsjkLus0+TtwLDI78uZ/5pmcv8yX1oLOqjL69zMowZh8ueQJAx3JlpSPDG1rYlqIV2ul0nk0WytyMgYt20wMaKzIH0I8+gccg6DPsQdxlzq4jo0HNaRqM5fHgNKlxGbnY0T+5VhBQyAVH5hRI+7RW61JoVW0Iw+mxGsQgKxTwikxN2PBnvb9+ztiOjY2oPD9oDUiBjm+8GL8Zfoq7DyoK8GLOcoHkexB6ZcXLW2T3QSjQjsO+qPxEX0g86qVent9o0Yu5MNWx57wB/oBm8QHkq78f1UPPhyI9WMCm7nUQyD6DxCpq8K9xKlVU3KRmnyhDltDNnZQtuqsnew9V/blgTwRF2N/Ajn4KpK6W6qo29LLtmlt2Mw67FyNcTeuqpamhTwXrap0EM9BS8S0k4NnHOIPjutgfUlW+rHT6TI+yGfs7Ri2I+PoA/uknTrej10Dhetlk2Bw+rXpZX3Rl5cXNew6KOx3crXyEvzlpamR7yHhe1P8to1uYsh+fRw39cHXG3xpxKOa5NI87Db7E0+NXtg33r686uWSD08hKXnGfWDTLtUh2/RpJQ3s/pp/ncleiOnUwR29hwo9L+wnZt0PqhhCwcX1cVfvnZIItnG9PWaehR3LsmrmNILwOf9y8Pp+6PvX75MPdarQGZuMt8RtqQZu6NIWbcTgcmnEYNPCvnD9fujvf/+m9/x/evnAdePa8+3bu7LHED51+PsYyO7q7DFOH9vuebHPB7BObpJXe9HSiIdWXcGnfgpvLuuqL182Pg6ufLhc9Eotl8a8jYvt7+8d+v2MCbWB6Xr98kVvv/yqtm64vLCed+X/83vopoM1UOw/bVum/Zd11QZdw98L7UKdXfHlK/Hoh7Ffeic+sUccBR3ZVKM2g/v2/q4dH90sUigCpY01sRAbGf7ew6VqUqdOMRGaUugXNqqN/XtdGzY0oVpQ6YAosneuV8PGl4t+/T++yG3BfgFdyaEttVpUrU3/r+/7xL+8Ur/kKfPr5pmrl23RC2tq41ktvK2sgzXQ5/6ilI741WCj+859zn6U7nsDFuWamevb1+9X7nHf9du37/qND73X2y7Sqe11mx+bG3ZgjHbqNf+yu2Hbtqx6e13QvemyrqroZf77t2/k0GoufCjCZnK8iCWhdVnmPQnVhyzqhnynnu7snb0fyjFQHFllwVsyugaybqyRK/dqV67F19QY9XjjvuQd+K//7T/0FdspQ4l1SnjJ7Q39C6nCBp4hT3miFqXMEwqRDvxscw1dvw3lebJkGQPL1p21FFqG6sPq3bpSl7/9tiv8mARNZ40wZg9s1A7syLvpe9YM9d4pE8d+fCQt+v69iy1U3PZTvx0bjM2lUSYmg+eBg6hIqiYZa2bsY8GQbQCc0lpV8LE//PLrixb2ssDr20Xr+jJtvT3yaPxvyFkmlBrrRCoJOaiVkIFoYoFu1tEAYyD76REH8H1AUIu0UHdrdCFjo/Yua2nKgGnPvhwgsIjRoI0cZx2R15W1tLi0IOuybnrNfQ42NZ3Hwnx8skpllA2rtQKQQv8gGakPzcPY24EMUI78/cB+chTehqyGjYSIeJIEyLJf5bqR6x8mcb0YSj/+tyot+BIYxGOgT7JsY4umnp2EH/gUfyGfc7aZ1Dxsq2VSoDAJcyefja1uSCVf+D+UceneB/mHuBYZ/MwXptqWbS3TfkOgKQf3aDMOFDmWOoGGVLCrmuAThyd+4OQJQynqXDv0OMBokNsdodNXEAvrM7XylFP4UlUigApN/IFcVlMx11o9bJTyrNKxpUcnfoGBptTayhxtLYwBN6Ya8rCfWIY0cc3y7+RuTIBEUiHfRj22jUAnOOCfZ+YRLmNLcBnbMDDoYaAdtDY4WpTmFCNmpKDt50iaCJ1H0IFzxG+2p6inLiIKDOQYxdoaQAXx70KM+8xjG6EnfMY/+3Hqz+BJk/YzTXQEgv8jyFzoP+ZiAwPb/J6nffbTfIbE3Xge3El5/kbm2fvH38wF/nHmByaFmZF96k3/3wX7v5/3r3TZP+Sm+4Q/43kWS9rAn9H9Gf7J889iFv6RlZrOvwif6W3P2vtgpbb/TGfwgdDaTvMPEPQT/mEShO2pj4YWxP/oaU05pigD+h88pl2P2rYR/nt5xOdnVGiy8Z4TWVNnL/ifKf9sdNL/mI3awA+M8NFyYZj+tcMWPCeIw7YK0ONIP/AY/mmDmD+cs88Z28q6fdZFZBo7A8FZ/gP+4H4GO+NPm/4Myon7AwHquYIwMfW5ZBvQhCqrKriSZOWILc+6PzEPXZmEBnYFsu5OmAaAqw+YpPxMWSGi/zyDS7/MBY65PjpxQQb94BGi0HTGnQtax/70g5Ni0RPOkT4dSPk0ogupzQ9dhCrxzwU98oL6DKGy8/vAoj/yonfCB3oQ067ICL7geYJNjuEjYudOM/tSa1zUsT30Ow8e84KOX4l9wPaU/pQZn2Pn+RJlTFkhMTJCaGIXOPumsezopvs4GU5c2qAiO60dus7N3c7N+a7YxI+is8oKQDJ5xRG+uDGwdwK4GRfanBViOoM8xu/ACMPEDU1++j13R7Q5bSs3b8vSZBAPcnrPc2BS7iYyHspNdv6lVP5GdudOqM+66LI94aRC8+8EZRjIfKvCt9RoRuIhsKMjnggZJ2/sHvgxYPo92FYOpiZfbAiN7ZmfzH3ASYrcs2NDc6oCpz+GMngrR/wd2JG+feIq84HHOHMB25PPNkP0PKxpjZvJKnCcD92xndE8ifBswxaytAOCwJyIHETayASf4Yk/f+1Maurml9g2zQO0ZNnWPKIbeMr9QCPz4IHhxkMg7/QVasgmizMyXYizVpL7kfqDZ9oRQiBD21AbYsk2dtQHTJ0Q2WbuxAfXuUvvyBOHbbVWQONlxDZbcUw6eEk2I8FvUSXaqePjwd9Y13kRvazL5LOhyekSDaZiZLhoIupg7Yf3QEbWQ3BMz7NIguEqZCQ3NiOgVWlBD1OaczAZ+ekH9DhQMXtpO+sjtk4EPymlHZ07D+yDQQcOfLjxouDKk3oe8mz0lfFv1x3cfInAy4NpKzoj8wdgIfGDA5tKBV8VijizRrNvDXhalewCy4lhI3qxDVUyPLYI71DiEtt23gCk9u+8yIBDsTGQ2CzrOuMQvoHs2IJIRYbRMztCoLAnSASELhi0MOKEL77SSE8acZwIOgJtFXON9RObEou0s/4kXtAc0JROuSBiBM3nM7bF5kAr7GmlvNwJmLE4otK2Vvxa16ZWVq6JtmWXqhW4E2yfvkuKLfmb9Aexip6DPMbPyJv95AV6Iw9y9t8+wbbEGZrUbePh2SU19uBlWacu28oRmug4a+Ou5EXMFbZPaI3hSbvwUBywz/GdxWx02540obfpg9up/50ajPzoedJN+6kLFsyMwULsZSgesR3UDSPZfkDicOhAVnh4O/TAWxmnvkOfNZb2w4bJL2hDdgpfWLszLwIH6mCdDIIZnuQjc8lRfAzc7nkpcldiH7r7fNF26MbbtT76jOfGC/74lvn9kZ/IWoib5Hk9SxxurDNxpOZD1/D7wpvA6Al9+DGJmHjuTSt5so0EKTQLtYOpcw0pjiMrZ/jyn42NzM71EgJJdkjwAAAQAElEQVQ1dDdyXeQh8+F70mbergzTlY2OgDxx+QkPKLpDRkYr6IfYK+5KDA5yy+TksGvanLFkdC9at00L9ieunRpNnWSPSQxu7DM3YpF6S91lbkde4CAfod/J9YBvwYfQdOqlWiGTF7UzB3elrhLLDp0eR/y0LduPEGH0Y64zedJ3eDu+D+ikwje75jhxvF2v+HjKN7xLK122Nl8wS5aA6EbclJMPNUNSEaeKXvrnuGRb4gzYlsvKYZrYk34g8Y7vaZVJkFMG/eDy8jV7U2hsQxLZxL1OSL43PvIsKy+VidWNGCeug374bSORkCA0MjJ3IwcHcc7MCl/qOH4l9oXcsIRuJzeJfavE6Jj7A2Wuwcupij8hREj8Oek7sSpylRdbY66dxN2FrY7dEFO/oU/uYl/4Dva4iGpNglStJJaIMl7Yv7Z1Y/+84HtjX8aXLsk1x2OUwJwnPsrS5fKiiiAGhZ3Rd2D4sq7IWbFvgUczh5lLnl/4+N+i0BESQCQxzHzyLWTZnnJRodieucjNfYYeR3xdsbkwa9Lhr+ANfeJuW1nzp33oQHjk6HG0CqNlG//bbAdrO3qSP8hliTivOveQJsMCap7RE5WR2UcCBRqmZVlUDVp77kv5SBvaao14rOhCiKUO7UHe6aoVONhjq23ZgADaZV2YMSDZZyuOnVxmvcdeu/DVyr+onLGVVeSjGvgq4n/wbHInltL9dvBRYQcGHy0GHw+stlzkacLQ6DWh8xHYILdtQy6QfzG1xRbJOL5tK3sQH5Kw48Z+cRC7dd1kM0tad+r+ersquUg/MQikf+VDePam3rsK++zTr4XY8b5Td64J+VeRWfc35Jg9qlFTCFdkiGOFduPjAI1agx8Zo4/TV66ZobONjZ75Cz1m6+AeufMi+NvXd2Jw18AGUkGet2lL+CR8kOY4NjX0C1mWiXPp4xjSSS9oT+zB/npjb4hvC3xP/+LvjXhUg9ZCkpT+5bJopY53YvjOR8DOV6G83DYUhIZfaNG9bRt+BKBfjc/CFokpJZ7v3w7dryKfyXfs79B0dOwQHTJmp+ai4/39Ch3XGT7YJCatCtlFDApbFtoV2dZBbhOfrLs7PrWqWQvnh9umZdmocemdL0w36iptf+Tgxt6XPS/+x8jEMXvQYL41jBkS4qY+YcQt987IOfigM1IE2W+A1Hhkha9TYwf7y45dyoGMyI1uykR8E9OND1/vPANdr4eu33edvl7RZa75+EasGx8UhOx8+L1cXnXZLvi8UCsrUkvfvxEf7GjE+eVlY26deaZU6F+gf8H30rqtsoo54p0tgI+BhVOB1/mftF7V2cM7awrTqeud8QFIVz4svnMdFMfAFiHJ4uDHyBHAEsZu5CN7p24NTWQbHaPjfMat1BZjV+lyabSrWpVs6yAod+6j7uR5QO4SeIlw66BOd+ZlyZ4/4ld99Hn9uVKryZdywJtmQU+IMty2UuQF9/blRd+/f1f+BfHOntawqbImYdpZa8duBTp+DOJhlTpt4E6cv/FB+P099wMDvKipEIq4BqLtbOODOGKn+Yl9A2Thb+ogbXDXayfWAg5kDNmeLaT68uWiIrCpU0Shb2Ab+WDtXKnxARLR83dQh4HIXdl/Llzv1nUj9xvyoIJ4ADf2s3tiDFeV0CfpnNb1NoA7dXhgz12d9d3zAb/fxe2b2iLsGdSS1VrxYfmb/v7bTd+A7193dUJR1RSfvlPPnbyhEp4V+jYBCVyvjY6rklfc1YAx9zS533pnvYf/YO0oyae27EOx5Urc2XY02O8jxx5y/uIIH/BPX0rPw5YuLwt+7CoGrRX1JmJqvb01+gv6B9Cxyw//LMhkhG2XjdboHRoELrYmD7bmEfvGrOsMm1yL2gK0JrZSfA4+MFjnBzF5B25zL8t6v7PuE5+O71f2n7i7bQs2r7pcLERNGahGv2Z/RfDGvWdhn23ZjgLCNKYf054hnVgTvQ6vlaWT/UN8Zl1ZC6mP1Ea1Yl4fR2zp+BRb0naUIw45UmL4QQjGDEy4IcevTpwP3fDjxt46qIPGmlopmo1rgR1qKQ3uQitg6GC7R5TO2WgSByO6HcIJGLOzT6Yf/vgAUdjSTIh/ieWJxO/Y/YBJ8Pgxmkx/XRs1vAArdUCfvSLXPzPXcehObnaEtmpa2VeXVTMfoSlwVdEh4tqBQx1bYVXsy5yrVNAEWmv0S4YgdLn3pTvPzIfHtipQ8NHalulboh5Ljbw35DAkX+MBjAw8zklvy36C6GseoGa/5XqCLNvTZsI85+fk2RPuI/8cRGbsso0Pkaufjsw/Eak9Qv4cItJaloX4raoP7L/QyWKbhYe09P8I7BjzA2LkX4F90v6exj7xT7MYYvg5OvtWeMQx7SDRSWIg4xDPds5rBg6zZ/sMZMZMg3sm7kcb/BPs0xbbTxRtQlck5QePbdSaufN86j9H5y8kCsVz7mnDOfvXv6ENXxL615Q/z4Z+AgImP9VFdxJNezDIZQUm8vETmpM+Pp5I+6QLbeDE/uPv5CPQs0XQ1M84PBOQE645D3620AX3GWz0PSCBm/X3oH/STXnYn/nPcmw/Sc4Wvw2Rza9LBs6J//5fROkfIfI9hWZudv7gZ8YEn2fNxifggyy2PpjtU9bH3KdOpp7wRGeT/xyHDzy6Jj56uFkst+fUx1oqhE1t0GYy8U77RxDa4G0TA3/ICOtUkY4056zzsD3HGf3g1wdv8GF7QsYB2NLI/P6eLzgWMTM/n7F9+ouwxCTjwMRBGjnhnWMujIoSIPhAZHYYYU93AtNPstkiRpER/MzjpM96GfppfF4BkTGAcA35U/2FP9gnZBzI2I6G9E7oGHRCV2roOc0WyE3vedGLTyf1+ZtxIKPYlQftg6v8bPuhnX5xYZuAXZGLpQ+rw/UD7Ic92DFAj+kzttAy/DhbZY2Zi02T/eBB4meyyQ/HQBbNPG1PetuioxwzH+kAoX2CPvExNTd6Gz4G9tk+aXOBH/OBAbLkW5YNPGidFqiyAhGdWInDziwdTrtmvQbVU+gPHM08bSv8sS03Pwc3SiF72tFJFKdy2JZt5FXIqZmhVg0DrZ2HmvAyDY0+5sVhm19wMhE1v0LGCa2VxLxtSUbOoT86pj1MpO0xcPb54Zx5IQCc6KUS6IRm58EMhGwresqFXvQpujSPPf7iYOQWgngWmPjnT/CdmrOtwtZw0uWm86whVEnIq2pTh23Zpedhe3ar0E2uMrBKD7T09AUbOnDqA/1TGDBMP47oDPzAKG4CQwcPS8lD5iz+oMg+24lzfqX41FpT40YuttlWWlhkl3LElsiadpG54PTRnqP8xpYnWMlxsFCCzEuejo9L4+4XHaCw85zPb8fn7A/pj9GZO/OXsWacLBO3MRkbaGwjHNNWRjbzQOSEpqDFBIXHPucgU3Kf/QMMPi8TqpVCbyETQCxxOW0wKNvEM/vNIRtOoKomb/TlYTPxjt60wYWvtVJVk6E9qMF8bBj4GbpOLI7jTp3vU3ZwMXnWqnKcOtOLywm3jW6IDATfH7LStzNXmnOGl1o92B93Hjx2dIcmMGXRyb4Sfkg/fALNGe9pUGgjEyjst9PXaS/yrBKMylzjxryTs8ibLUqC39YVEuh4maCAngc4eQ5aK9me8cadicvfjA1MS8IXkE9djXiGnvpWDvo2/Ie4jnRF/+RjrsA36Ks1zbijoBOXaSf9xByyyRdrIJewXdxn6KEvDx0zp/gc+iIWVVa1JoiJB4rhyZyJid1UCMqYClYOhoiNbWA+aKXInnMhkmUD9G3zm/P0xC413pasPGi2KpmxaVvhM3EYxL5VqYCDusI1mJGBHJe1tFLox0N3pB4QdcatsodbDOFJH6+QV+CljJnLiyz2xwOIDFmyrdaY19DBC7qd+HR0F3zVmhQafkKf2k+btZdry4Cuo7CjJ3hrxUY+qHiTtMj2BAbEbcy+bZ2yS2U+RA1hMz8qtexdLkVe/oLHTt3nZVhky1L0imPyQ9ewL3N71h+0iFarFgqFHg68Sq6io/OCaeggzjtrKTKiL/x9kHuJuUO2p57QZD+48oIz63vd1vlSwDZ0/SE3dgvfDjVsUQ5LiUn4Z7yIUexuVTJ/QrJAu7LWGnvoum7KXupZq9AgX6yTg1x08pQhrLANFTXQivgQc9Oa8RRpYYOUOhQmzfjdb+AGtgROvxCi007Lbir4k8PEBDboOyTW4D5lYANqHvx9tkyqtUpzAjRSybbmH5caORS4g1obo4OXbGvqQskYQwFZKvCMhPWyDU2bsWjEJi9VGmul1TLnxDH5aB2A3sZW+gc5jfzIkTJL76lHUuKysYdVsX+Ab8T9wL6sg5BXFVSc+GM3OozpR19stEt25A7i0BNi5RqQ2typpU79dLgwY9LZlstiIJdn3+RcjyP/2jU1MggwIaGeDl6W3Xj5f/ACjI8afPwJaad2OjRlq8rKkXFagqjwTyzzBzyxJXPLesYs8xnbhr8m/REj9TyIH34mDoO4BGtHIv4qIPwdylxyslKrHbrsOXboNOeGDlg7HEMrfl6WixZnbXft1HDoE+N6xD+s0UnoBDm2ecbgzovC1Hz02SZ8yCBPQvK2XaA9X9zujz2qE58DuPMiMB8JMq6CmliVGzKNjFXqiwYfMChH7ATHfPoVYjCDGNilMaQdo1Iv69qomybbE39gRwdC06o0eeea9aQxOETJ/BQ8S4OGwbNOqqwGDhViGrAsjvkjGbsHdZS49BSTmlo1FTzi6CATGxsGD+Ul9xEccMZL4Cxj02mLyZ3wZ7DvRSBZ4qX904eOI+ELSAMfhxIzqea/qpITjxMfPd95Ad9a48XdWVviMHHj3TEc1iAPndoaBDb0kR+bEQ2lpi+Ja2TYnrZmIjrvvBy+8/HhxocezFLVotBWSa0hGz35QCHa2Gqb+RVbyK0GfnZEZQ/uyMVP8vSNDw/5YLDxojkvtsMnIQv6gw8XRVzbY38R8g5sT85e50eAQrYVWwNL6FpTwVMuOX/gsa34mfvQXK+OxBf/E4NcN+74NUbTZb0oayKxih49+EmdgpsA3zkYymEjG4JBQPJR0LbasghWnS/Ud9lWESS7qbXEpGldVsFGPqQyeOpO+HzNh0l8FA9Fy9q4lhFj9sGFtQrnrBFUwSQhFhkdGebDBPYcUvOi1+0Vmdi1iw9Cu+YLcV6K3/nwO1Mjs+bIgYqPFa9aNysHW4A0CazoiH1HT96EHungWfPK2r/ywS5xO1iD8XvJC/i1q5Yh88EnuPD7FDt1fPnyRa024tCAaBuqJvwrkTYta9qzlvu4admGlhcp/wIJE8SlTh3b7lxvd+Bgb5Es28gFLPF+XAcf1vb9Xb1ftVOr8YnlynqT+BbAxycxJ3jIkcyf6DS2NIlR1oJL+N+V68ayNCVnVZklF+Thzkc/XGfe5LjLfNC6rC9aq2nnHufGV64DG2ccOrLIw1KLXl5XvbyJeJj8N2Wf1lj5mD4k6FICamqbywAAEABJREFUAWNHavlyuWhpTcvyMv8l5vevXd/5+J71YvaPufbwf4Hpsq7alhKpUO7ljROtrdh345p1xZ9DKd0FXPiGBrV0EIuurI2OCeKI/7FbtgogAUouR2LPtevO2rc049mpU9uzP7jPPwhK5m98pJxxF26NQZx2dAmRM4j0D3CH5h6KDHGsrIf9PsDBcwDwxd4J7BMrcUiMRCG0WqHr2DVOmUP0NeUesQPlB7W6hzl8MhqMP1KrRQe5ueWj/VXE80Z87tq5NsGqHB0/bt9vCBxwAkN6WTf9+suv5G5FjtWaZRs/7jM3OzJRy1zTsqTO0YMflsFxPWT9HdTslfr8zgf5M3aD2HexZNB1+hPe7WVV2wrZBz4NMjV4ZgJQkDVJaJDahHpJnvPv1FwgLmdeKrVijuLfLshrEiWi3m/IvROvDoh9owPSTrwaxfPlV0Nn6ChaCemWDSDLLhV9CZstbLrr4H7+wKiRAmIuNLNPvUAh8/F3achiLx98nL9+HXxwHtjW9PK6aONjadrX101ZY7Ed0XIJXYuufDTeqYvgA24SJazQ7sST22cdyLU0cTQiIKwbo5vRtMPTP8wEd6gtIkf86MwR2xlrUMq/XD52icuDRO5wkwFy4lsAA861MtQJ9AASRLvUmiYsiDUJtWHtUj4WU05T/04dx+6OrB5jYih0tlXVGDFQSUCHhuU2c5PWbmrkp7WB7QW9ZBuQYJw5nSJl4tGVfqtSqxMQhw1dg4kjA+gmH3U5qJGykNl0YOON6+Gd9XBQb21p1MMKvk+ZsGsQowFdD+CjMaG5ZKeniJXRYdZN8MqcGlScDg2ykB0dZ/6ocwQTXgiEnNCGTujcNZjIqMpCrHJUSQyVNbvHDuBAxk6w9yQRoqnKEupPkJSUQUIs0Bm5CLKNLODRHyg52JcwX6DUSK5txY6OjszDijChf0y8bS3kR4pCqVXBa0DBTBBHZEZO/rJERw9sCjA1z2JQrSlBpDvn0paFjUD8ZhA5KCYeswcd9iEP87CpKzaGr3FNaK2Yn+J//oE4OYo9P0+coye+zuG/8Ut0TrP+DZ5/gdQ2jvyAzyyo/Dz8y/5PtiEzxGkC6f8ZPAPyMU8iZlY+ED93Qh9IMj/P2PhAgXzGPftPP7jOPVF/2oYmEJ7APxDi6NT/mDD2foYHejaUMWbyi6DwBObEv/KDHpj/kRL8X8phfjI92zn4459/RoLlPxjjw4+RZP10TNrfC/yJ4hyQptl5tnPw8RMBT/hAzs5HjNH7R7yYR7jCO8n/+U9IA/+c8p9STN1PWY92xuODk40E6z6G/4s6px2n5ocZKtZEqz/ebkL/e1OCe8JzLvG2CTyIR6NnC+oPz6f+z5OfcXbkPUEseSPzBDqTLXUemIM/+jHIgOYPg2iI/2kZ/hTzE5d7l4BdmiZAFn93Lp6BXEACxxyfF0pIfj7D8FTJTGy0+ONcY049oD9OmwnO0E3IDDJmnwtMhraVXOVBYmnL7NuWHbyVh6Z1bdq2Nvvl0ufDtsJvl2yfIJ3tY6zHUexZSytu6NqcF0dViSQosclNfi76iUHngjbthCbzxc2LW6mgL+QubdG6rB9ybIfyp7GVP0GzDvAbVq08OS55QG0lF/MBS35AskhXOYq56ElsKvQhygQE6eZiHEhMQhuaxkV6ja3QzKyQlsicbDBxak7NH8k+bRN04mDIL5yMMVmJQRCf2/SZDpob9z5v6OBQVSm2BiLvKStz+oNjykEJ59ST9klmG3me8taNWAfWtKvWbaUe1jlnGfFj3ryc8hgHN6E0D+Lo1tTgF3Jjex5SDu74WvKYhxrm3IppTyh8sc++7WlLRY41j5Y4w7NOaHM+E+FDQLpANMU82iqljkCqU/s7DxxHbgyZit/pH+D6xI0ZD4cYOP06ceENPehJkxcLqdfQBBewrdYKaNhVH2CfEu2zFUdkhXfnTjayJtAf1L/xd1kWtVlPGJqkwkPY0K3ppv2URYuwyBKHZX7PMySIOrkZ2MxxJiR2QcSA38Lm6Mu6mjXN3DkvmX7sWNeV/C8zlIM78J2Y3XkQvvNCasfuGDY+2SEO28S8Kx93GMootk+dnf2u4+v0m6ej9GNopitGA9wC8/w2dONhYM5HyIQzJ+ne8oII/dOGiI4NCErUhLClUbM8+Mf+LfU7/Vi1UD/xu6rUqrQS75V9JfjEYudlQGTvPFTv+Hq+CLxxY37o40C+ZRGOiUL1bFs1VQsUYwNDkIKzph3YYBucmTvPxK6FB78npoYaDyOx5bItvLRY4A00tWbsz8PmwT5wB3Y8pt4Rl/10IMMuVSu1KiYGNJ21uyFnhXdRbE1cDx4cOwPbqmpqDaimYuzCN+ayNvKwk5eGiUPynjoV+sQxAgQhPuzELQDqp9MQ21bFHsWkIdta8W1d2+yDZcZAToOr0w7TYkuwrZUWclXw2tAUYM0jc/WQbxt+8ZDYlQ8DN17KBq75z+rxQiJ+BPIS9MoL9+Q6e8EMzKw6zd/8J+Xu1Gr8z3o3mmwr/znW/GeRO28ZRgld/Ei0zBGz1ExqNvakrlZstqydWp56eWOR2o/+vNBOTDMWR+hooKaHf0Osgby05QNp6J8Qvtg02NdQGRbZ8Mizn5/or2ozr4g53WOiiKl92hoZyXHa7M2Tjp8ilk86+6RNjg/WQ2czSh4a9ULqlb+sEujY0lnXsaenz2Q1c+0HEgPkGPvCm7VQrR75uXE9O2RbqBZLWolTYOcNQ3xNfGJj1mhhW+hwRYLFtkyswhzdtpVj5p79JbzJyQgSsD1jUq3Jjm967FWPeiHenVxF5MI1p7VSqzbrceDTlfmD+XVZqeFt1mRymxcYCGStNl0eH0R26id+BK7X24xVJ0bCAdvoHfh7B/YZg0FNfdgbZ8Qx3bHmH4zCFGwpJs4zZHbJ9kTYac1Y4nfmfZCPyE3cX14uulxWvQCXS/aFizb6GzYXvLbhIVq0tpXj0chmzFRwgUZspqyXDb8XZRywPX1NXRxcX+PznlgQgzsvoSkhxaaIam1Va8spO0Jl2Ubeip0Xbdi7bKuKa2L2q1xT8l87GHF8golHgz5QynGA34lzJ85VJYNMGzsSB/v08cCmyFmpz2pNoNUKehhCD5smUuJl3nXmKTGaNdx4AYkjV74c3YADXdlXY190RFerQp5Fg5jo1NyPMzd9x6912+Zcp7Zsy02KzB3Zc0/HFwgUYJbGyGtq2Hy5vGhpG7Hs1E8/54hTAY4/1K/YzcRh5wc65Ma+nYWWtZ88dHQs0K/QL/C2VvOlZGr2uf7urMXU8QkHsRgT7qyHGx8Nbo97goE+580UcKDr4Lpw41p948XkjRf337/z5h7HdvTfwXdqMzkI2MYPZPMhBmvlMuur8EvoOj72hSs6T7jzkeyuG7rHjF9p2y7wLNi/U4OZ5yMB+/4VXcl3w8/ITn/awJ62Awdr2o6+RRvX6SfdIDadWmJKRSLXdVFjX+vUzg07btmbcx0hPjs+HeB33kZ3rq/RY/EH5hWZT7mJ94HMgG3kaq7HhfibF9AidtGBOoW2S6qVazc1dn4gSuyvvKD+PmNyZ59jSkJWajl6NuoqkPGFNRTb37H1/fs7Hz2uJx8xuXMfd0v+WJuxfZC/vKi+vFhffl31+kV6eTMwtG5d+3Hlvu4K/653rq3fr++6op+U8lH74D4p1krTHplOTYj+4O77debG5LZaabuUXtg/XviIcMl6WNaZv+2y6PLStG2L8p8bP6iJdc0YIBa4ylo6EHko/ynyxGznQ8U+vwBkdQ3y1NQZU4K685I5e5DIZ2gLswzM+JKLoGmg7+wlm+JAdCzkbd1WLegubN6pkxu5Pq+FXbYlzkZNLPjTqfnUJurExqRlEfJKgsi25hFln8cTKbUqFc+qCx+QOteCrJW/f33X38nZzjrhVFXTL7/8ol9+/YLsIpaiDg59/fpVv/32m75C+528sCTIlVlPmi4fOGdyu/I8vJHby+tOToFX6cLHnIV7zsQx9dea9Msvb/rb377olbmNj8y29c7HL1LNXriT/7vuBPb7t3dsKvK0AotW8pWcCV0DP5OJGDAokM4LzxuGZS1UETvg5fVF996poR3e+PaKvPh01YyxJVgnXNlDIsdeZZ/rYbDObGu7NF0u24yh0H3hQ9zr6wX7L+AXtVZq1dTayr4wtN+GOh+fQOnyUnr78qJWRU31WQPMKrazrTA2+na5DnA7NIeCB6l76mGXkm/CoQFTwNLsZ497/34nR3c+WN6Vf1H+zgdKy8jqEuvdxOF+Z13s3zWIRcPWXFfXdcP2C+vjBRsXbdtGbEqR/4TURGeAJGxA5miyA5q0s6965OymA0N3DN3Zp9ZlQWYDFjX2/Y7uK/nJntD7rtasVk25BmTtxabtsmqlPqukhf3q7e1Fr2+N+vum7+yzN/gPrvnJfWruTv+WfZGAdTzeyJFd6oxFnhCv1BwoiflO3RNdfDTDkowvrWlZF+zcwA/q8Kqd+4h1XfXllxfis6lha/Rds8fxQbUR09SYkOe5n0qxOTRfv36jX1raooIvvKhGRtPb24Xab7pTH995Zvj29apv38iLOIizqLeBTIwT24GEbLvI04YdEiJliTgf+EjHjX2x607cUytVTQXjFDV/hC4+WBML8cF1Z3+93d91ox4S85X16hKyBvsIsaCv1IyNnlLVIrvUmlTMvX2xUvuo0Qe4MIQTnsLfhby/cE349W8vWtYh105byCj2jIMYa+p6+7IS322uodZWjb4Si0PvXMcLH9atQWfZYu8hRkOzL47UQO/FtabrO/WuBFgsFGDQZ9kgD9/ZUO58JKYciZmAA5AQr4SnH9bBs3hVad0WaqBpwf7Rheyh63vX9dp1px64DVPwiFfAEvThuagRoGWCkW383JXr3dJK1TTjK5hcUu/HXC/vrNt3ru1XrvODtSGO5CN1F58ZKvlukQFfeD0Nl3aMuXNt7dhvNWG+itjPdYE/T39vuZZkQP5NXjvxSX5XrgMvr00vb6WFGuisxyHLPHRO3UOyTQ2vyppa2jrHnQ2h9yOT+Cmt7N0r6/U+43zDt7vwUAN9gfzn/Iu9P3ssEzI/hbGtSolzw5+G3S5xEHR00kFO104SO+sBowS57HBrtvbZH0mihCzJaD2wL6j73IN28nWog4jdYVkW/NkWJVaRK47MYz5rXuQsNiCvNcU2Gz2cP/QPRdZAD6zolGwI0BFbIivzx9E179XZm3bu/0IyQdDqx1GNPijCTUd4QBPCNEDODG3PuR15d+TNcnkwxZQ9OQcWYr2ylxUGFzy2p68h7dRB7IudoBWAbCrF/NmKA3P4/XSCCK1oA+HvGJCc1yeyf9q1LdsUjvW/44ihcexH+0MrZmCLgNOW0CQ4ehwDB9MNXdrAsx8O9uVZP2lLVsDOjKQyPz/OyJaKAP+A4E7o+qx3cmG0bdl+DqERl4UBTNTHXEaQRzo4TRBswZ0wdOrRPGwmOQ3Ic20AABAASURBVIObFUXf2DvR6T8BXBhCN6iwnwDBc5yqChHwD/yf5EQ+JB/nlBkZgYfsj0k6cx7j0jL809NGCbP1aOn+dIZ/QnSgC5GyrdDbJ2/mU8zxZ87Lsq0cmUub/Ax2sJ8hMyeE/ITEuj/inf6nAJ2kP36jAjAlIdoB6eDqMtjwYssIAupHQ+9/3RkdhGja3emcoFlzg5vqEd/ZF8cEg8fghzmJZeAxnI3NfGCOIiexEPKloD9DeJ8gjj4G8mcwGElIUuj1OJ60aYMK/TNWGT8huEDmg0NsmilrxnyOTpse3X9s8FvDmiAseY5DST9bRK6FUsk2wohNYoSyQ4M/EuETFfGATivB+hPAIq4XExf6zGdfafLcYwr5jf5Uy89BIuJXp2U44xpfx2OsGT70YwfaTk6H8mfIRcLMhiw5z2zcSJv4Rl4gY9tpfoIBI6qiQi5jB/4RlOCfhLnAPMGICGQu/iUYjs3UHEnnfNhc0gcdPOJIE54A0+royQumsMaGqTM2QGjzIyvzwXfsPKBP3Hb07VwIcyHNDdoTwhI7Gxd+1OFLpOIavHbklezK1AMak5yQQaKQ2KY1vCf+IKlgThyGGgWFjZCBi6/Ei/XegeCUgABnnxHFFftkcYNT6O2klspC4YAOCuJw0Du4cTl08g36GAXPzC82Qz5xHXmBQQzG2OHdsfWExLNwKTesKFJ4C5WByO0RIit9jIBvAB1I+wB8HMAZ90jBQsbp2Va51B7xlbk5Zy61n3pnEnsyUqZ0ykEuecNcxlZsCMXAlkBic3BDtHNDtNMKY90szxjTGlm2ClwDhOHhE8dwETfNdZeXHwHSpdgSHdwPq+aflttroVyYohGCVrINFJKQgf7YYluYAF5iVlh/QhyQJu8gNbEh8Q5PYpU6YXqemSuE2EiwRDNBHMG31hRIXzI2nTkQR3gjM2AbfVgQhVhhPvw5iyd9AHJ17OrUxM56CE9wtpEaEDVzYLRkmx9O15SZOAhUagVzhLkZKkdI08YWxE9N0RPcT4Bdhit+kC7kMsvDh8CJuIe/WpNt5bBL6WW4LDyUtpr279h/TkiGXuCDC78djvjRZ56T12AGBneYDnJ5HCQEfQpM/YXPRnbwlg3I+FE6eKjo0Kfdyfk+x1LigTtQGfVNMz/wKSAxLn45kW977kt56bFTs6eMoY6AI4IgsyzhL8tjxmVgJwgJG20r8bJp8cO2bCvHHXm5yT9H0o+cCjmpk+Rz0B/qFHh0hvXIg1aUIWThRc26NjWgeJg4VXvqKPThArGQLGmpptBj6hwXOLfC3yZBm5fKtrHX+nwUcy25eqAHoe7o7/hP9yRlbjAOzjbiatqNJ/p8JM8n3a6GvUVwGmu9HHop8R298BdOhCOWTsnMT9uRzTlFxq48PLVWGtMeGJip1vBpmX7Hnv2Re3WDG8S5a2fzCPUgQGlD17vQOybkQs5QiWcenOY8C+Rg7YkAYI7ULHF2de3Zn2mlIfvUE7qMBU2rJhv8EA+ad6aGnD/gxBH7Izsw+6wTGwqA6Y/TtmBDbGQB6JtnbGLOKtlN84BUgG2aBtSJnuOzLxyJb1MvMnp8RPdBzJKrcJoc2ehifqdmg4+gqkKmsWVkqM51sVopcbzzAgYxp5/h7YN1NIi9xFAF75iGC/rOC5u8iDjltNYUyFq/zg8RUCK7tdIC2JanTaKeF+UY2FYuNdZDObaecoUOl6Um+QGEiExxHWZ/NfKqrcoelTicMKZNfa4zXlJZathk5Q9yLFWhl9o5eIhv8JebDvaXeNAKRdgzsFnzGLKpR+pvh74T49iVKcNn8cex2eg1aADb6HCOCVabc6mNTu1Gf9yCUs9rhc2Igt1n7jSPoGzw6IjeQCYOfBvYVyVlOpB+7NrJsTjWbcVPy/QTl4PaT9vJZXCg2acPcnwo16q4XcTTT5m0oU09OH5OsPJH2EmI8OkAukbW/IFEYjo9/viRbOsgZisfhjZeerdGfCUl55OM+RJSO3j4mVLhDNFEDavYYKAZBMy2qpUq8/TjU/ztGBN54mhcr9LPXxQ593hnO1CD3szntC3b2pYFWEVqRVgU28KLcdTDrjsxw1X4u1b2u0Az+oV1MFzzEYV8hie2pLUddnUN9qmh2GDq+sDGXDOMAa982NwWXoyVVJZoNJL33uFJTAH4EaW2LjK6q1kuZMMffxPLjbmBpg5fh34ATM9f1Mk2PsFvadLgz8HCTj+0nbx0xoP9b4y7so4GdYXDmv+v2nkfg84ESE0Dnw/WgEYsBgiOXehoyhH/0wYnWbaJY0f3UKtSVQOWqafwJXYEhLHhHfjRquArUANadDOX2Bp8aPICd45dU+a6rlpak/B6p/YDBznp+Bp6mRn8zMeEfOBu0MaOge0jBQhBx68bH6Ru2fegjf+NDyKd+4/shZFT6JNil9kL6bFv2PSJX8fuxK0wIzFs5Fu8AL7z8t/50EQcC/oDPZBqwIcoFXQNe175cLauTeELVNWMWV6U3qmL+NS5h4gJF9b15XJRREiWbVWllsgzMc31LvQL9rdWvFBmDrtWPg6sa2lZhhpzmkfB27Re4G2pOa5t1JM8Zh2+8wGI997429T3pshN7OOD3WSvSGmA6VsJ54ofl8uqdUUmfos4QDDPhj2FvQv6cVGtWQs2FW/aXrDh7e1Vl8smyEjaoUousMeF/CCB73wQyoepndzsYydOXcn3wf6dfB3gB3FOzkSdWqWC/2DPpKiQnfGQwSVnz3iNYUXunQ8Y4sh+FRj0BzWPqWGfUFVgY+LBuh2KmdZKDNrEi/ms+fiZWO3IdntTH6uOfaDnpju12vGtEYuNmMW82FLY1bH/ykeHDvNOfe349vf/uOnvv935MKf58jz15Colnxsfgd9+Wcl1wz/irqaBrs66ja1t7h/CPql3zTxF5vv7ji1d99uOzIP5hukLvHjtk/7GB5N8PDlYT306ygT+HMSpVdMb+/p//j+/6P/5f/+mywu6LVVr6mNgi/Sf/tPf9H/93/9ZBx9PbtdBKz4QC73H/PgEmRo1mQ8kF2pgXUXtNGRYObbLhQ95+TC4aOUDyMIHlIWaeX1p+vJl1d9+uVBiV/X7b5J3VUmhWaG7H3dl/e44faM/Em9SZESnNKP7xkehd+ocl5T9Ph8+v30/iHNg6J2Ph3dyRkSQ3fHnC3YUsSIPrM0b8Tn4wIcBGujB9fkXQDrrleLAl1JrAdMugIn/AeRD4aHsU+/EZT/WGZuvX9/1H//xjf4hUQu3e4dWQoQaRRibJeJMju/MHehcuZa4CftKF66xLy8vWheua8wd1Jlk2Ses6yrIxTbCR87ig++FD4OvwGXWT+TPXFODsOug9m74ue9FLLvm+jISkTdkbegbXDNSY/kLBqmBdVuUeHaEdeRkUEEMiXLX62VBv2cc3/iw/8svTf/p/1j09mrFxxbZ2J1ye315VXyvxz5ykMfYAAnxHvry9kWXdSPmTQt1saHbKQKVttS9JMwgzp6278h9oWYvr/F91RqeVdTYovmR9Mumy8XCNSRIg2vJ3g85Mj2mjtYW5Tjw6comfScPiVV8/fLLL/ry5U1f3i7Ai359e1XWiKk9pMmIjo+JUWtNDMnbkPOvc/lobK4XrYHt4t5BxKrp119f9cuvqzbwBxtyrmODvS8fxTfWxNuXwi7pDZ0v8y/fNG349fKy6svrohf6K3JZKORr1YUCMCoS0xsf2e9c9xLj4AJfsDm+TJ+OQd6xj/1tCJuIR/B0FXmdcepF1OQgHh04Din7m+25zjNu1bh+iBDgM/jWRP4t0ALJ3A5IC4a8srZfXyVuk8gdgehDhJ4+80tTo4gasVjoL+uiy7Zp216UYF75gLyzd2b/H+z/B/vO0Yc6OdzJVfwakihp6kH4lmcXEAKbmNRQVak1gPXXqKFWDYKBfgNdHR9Tm4lDYndn/zxYJ8tCbKmtLfUdWJuW2LgIeUKuhNhpr1m/hEE7fFc+wnf2anGsKzSos60GcRX+MsY65bCtIhiFvYPrJqlUPvyvW6c1NbNj31DElSLL6Fu04kdVqVrRX6ZsIycgZDGlHK01xefItU9/g09uz5gSnyZtrJFGfHb2xp01NdgDOkFZqbWl4TCxL+YbuXIrCVmmoVy0JxehZ03Hr2pS8nIweZCYnZiIYzBpZNhmdJ6uQtQ5Tt3148BnyWoTpCKm4sB2/NrZLyLbBeoPzlalQj6qyS120NmR2XtnPCYIOZiCjfS60HfOQUIc0Yh/BTQgNsemxCrqbMPEiYDQd9qBDkSKUlPMKoxzWfYJ4XuCfeJaa5P2if/T9qn4Twn+J0xMY2PwAz6LxL+PYYIR+ED8VedBiL8E4gfh9CdzgEEHaD7OqQ87WJMfuAT3x4BeiAIILwDMX5/oesoI2++Jf28DNXGShzjwZPjcB2efnFM8c8+WqY8TNP77B8g/5ph88jzbTH7uZ/x7oIypwB/YGdPH0J/kP1B/2thQf4I/IsTEP0KfuEwGztEf/iY/qFDg9wRPP9M+5+YLFFZS2ifu2cbPz3DiMYCNx/7hy4n/939P2X/Nl9g/4YMSB+xP+ulL51j/woEHj43pr4lRw6Y1PuBJfdqNlBAEmDDwPKc5DJ50zxbUWefpfAIk/QM+Yg82uoPNvLPrBT6x/GHXjhWBH9O2xTkRPULpxR6a83xMzgZDBpYEzskfvycrM3TCbyNXhvoHzbNnF10DnGmKHy4UjOaJiNkWMqosmgnzJwNmizbALKMfZ+cqEP1ZkEZPALPJ50nzY44xE4iRbbVqExauzK1q4jQPiB5ePO16ojMOZDpy07exCAhNONM+IePQDPIV+pA9AYUa2B77Qx9am/g5IyAtF0CXITWIxwnN3B9pwxO5TxmgVJ98GWMo+oOfwFwujpGESXMu84HgAs/+pOfH5oIeG3TakPncKARCX9BIXfY5H5zoDm5edm5kDm5ORMAS55NWSjsQVOVMKW3sKnJiW3Z0BogHdDE0uMjIzVD6tqeq8wf96UzU4Ea084AyWKeIT5CYa600+ddF9iRUjqJvMwZCOtfEQ2f0Tpo65zPuBO7GDX4eGkIbnoBtGbr4YUuugB/tOFtjD6DHMWwdxCnDqtyCSojPUNGTB+g7N3ATwU9iFqCLDydtxoHw7dw83nmgGcg0BiA+JhMLbuoeN2HhpfDlNntkZkyajPy07dGeMh6DEMiyT5ghCjc1PBjYVnywM695gJ5+dGj+EQ70EpdJH54APkEbeclzy00acbE95Sn6Zq/z2zVweuDrQFF0V51O4dFJCZvtaVdosn/eeLjYecDMPTXi8Qep4wRI51jzQApyo0PImSh+BvalrvOi4s6Ljjuy2JYF6XwQWHniKGyun4QN4iBupM88NOys1uQqGdmpI5dnfTb2o+DnRPQhODpHPIJ4QG+Hz6y68VE/kM4TV2abH0gFixqyex4QHmsRbzOtXOODzwfdQNbqiD7A8qSJvJ7amQ/IVmFzary0eybMAAAQAElEQVQRwI21lIf/jQfGxGSHLvziSIsY4oLlpKs/8mTE4r5cUmsl2zqo8TxMhr6qKfIDRg7T+VXhg4sucdgPXvjxkij0gbzoO8iLiEhViIgNOvc8rOC3iXV9xFWK3PjaSVweNq/Xu9LGZjerhT5y0Jl46zQCzZq22Vb0BForWZp+0tDhN0GjsTMj2Y9Wnnz2ORZH7Ah5MCvxzAM4ZNTKnZrBCWgQrskSIsbZew9sP9fUgC4SmOCMD5l/5iO8hR9p8yC/HzvdrsaD5LKsWme9GrsCA/+iJJC+Tr0JAnC77kR4gDMyhgZyC5sb8Vp4MC8eivuk6Jq1hZihz4eJ7SKBF8ftfmNv6jNm4d/WTZfLRQ1ZCbaRP8FWJc6PcebEEdsX8lpVjM4z/qdnaDO3UZtVDT3sN+wXmYt+RCowx/yEb2fvTNye8oOzrUK+bRmZ5ezT+E49P2v6SReB6Scv4oAD1CNWxE8KRvOYvCjqFPATi1TiSjjytmEUsWq81FknfWr8KTd+J0bGnkzG5mf9Zmxb02b0IV4dW1MTN17YhDcxTmxCU8iwLTuAbxa1R55ZT6AmvuiEblmpF+K9U3u5ztxmvA514vrMc2QKGdGLe7IZ6HEYD5mILwd7RbCRbUNznjKp9KOf+cSTIXU51KjZJy72IBwVQ/Hrzgt0IpdpACEKGNt2/LkT1wG5kdGIa8n8gVm2lVjcqcXYlFg9IXv8NR9IeKlnDNu2C/nYNHVLsj37qc3UhTgIG2bUhOxrB7Ga8emiBvGf3MIGr+TCioDT17RrXRetl+JF8qaFlz+J8/X6rju5O1i7HQWB2J6SGvAPW3fmDmJqW1UNWbRN6BlTL1PE4mB1duY943GD50YOqzW9vr6AL2i6LM15GsYH8dtnjJ/yG/R2ZXpC4ldVMrjQpB6zrx3kGncVGAjFtEmPdFUrwIBkYw81ZGTAgmuDDyg7HwuufNy4zbE49jiBnLUaLzCtjLO3R3/q5EisB4TAmUM6DDuys9e/E8Od+EkF7yBmh265R41cWXnpubRVtmX4Ki0Qf+48d8U2l1UN/bTiaNiyruvcR9OHHKyJfyN/DfyiZSk19sZqhldyXh7zsnHd4Nsy74lv0IW2SgrEp841u2OzscgmThjxTj1cr8QFv2xLRMi2bNOXDHNryMWufPCJfeLYuc6u6zL32I25hh/R4bAhN9fQOf9y0bKsKiaeALsObNmJF+qoi04Md0VGq5r1ktyHLoC4aU9VI64bH0deZhv8uS4Orvu7Iu+OzBFfkINKDfyNrA5uISY2BpLK3LvduAbdeSk9X0yHjjiKaUHjEvYUthcv71/wcyU0HXMHeu565+PUjWt9aiF+B8KzXVZoU/9NEjFGL6Zo44XzhetR8tSIlSEO77y28UEqtvNuXFbDZksqGRqKU7MpyeQ8tX+wB+/E/7ffvmHLIJaDtmv6dLvqxsftneeKG/eUsXHGKDUnXMB3TnqCZ9eNj2R31u3B+i1Mjq7Ofc6BTYFOu20LH3EWfFiowab8q9V8zAi+cM62qixMVmyLjYNISV16tIP4DmKR/XVH38AHw9O4Pi9cBwaxv+83xd/M7eRxpa7evrzK+mFrPsJ1aqcRi/Besf8rH19vPK9Eb2tNmKOe4oAvZ8bivdKee739qit78Hdy/532/f5dgzXUWFMHtt75qJIPjcnv9+QYk66sjzt6EqfYtGWt8UF14UPC7biyt7xTD+/sqwd7X9OXLxfalVhtWtpFHgth4KPfUbrfmm7vg7jvOrinzEt+TEbzQEbq6psGtlfy7aFO3KoWZG5aFyHP+Fdxi32tw7Mj82DclY8PieFKPDfuVVJbKGdOctPMxspHqWWjxshxB67v9zMe+Prt/dDfv35jn7zP9fVyWWkbYK4hTS9vmxpxxwJssBpmoEqnjo6cd/32239IeLNepA1442Pe29vKml3mWLwPTPzyAWxjPVQ1tbaosKsBtuFu6uTzdntXckaZTH13FsiVffdG/Rzk6WCvvWL3nettbBjU0E4Nbfj3Qn5eLtSOS2ZNCbmN9R8fXt8uio0LH6JluvMHOmiSDyEn850avSH7+n7TOx+Czn17KD6E7sZzAyaKJadvv3V9+3Yjp1hBOrLmOvbdsPfA7te3JjcpfNtl0QXfG9eHzprgVBGDX768KHlHg3I06FdsDM+gDgZ1kZwOGMK3s6ZvPIPesPHGPQuXLNZfLA+31BAQeeG/82x52Ra1BJPpjqw+K+LUdq4dT/3heeED5dvrKszCZiICWWHPy2vT5eVFv/z6RS/UR2RHZGK+UKA3/L3yYT62rdxzXPIxapHWFbvQyamFomHpCVI16unCPcrGR8IXPjhHd6uCpvTGfUR0LKzNlTgsyBBHZARSD6wQ9RiPcQVdHBi2XOiDtrNXUFD0TkT0TXlbaQXeqOm3txdkHHrn/uydXCePNwxMfc2YS8pfhLjgr8zgedIvnF+oq42c2oauadsWZbyw5087iF3itDJe8GOjzvNffrjwXbTFrPwFOwB2FbGqdrBeVmrkRTZBh18clIBu1H5yTmlRd4cGyPBhigKQcUZoQXtX7B/U8UFx5Fpw43ofv0TuO7G5XgdyhnLPLwQN9oTUmGT+aB7+ZEMQ8eVjvWEI4nWwXjN3Ye1tl0ZspW0TbamI0ejRcVfqVuhBvTr74bat+LmBspKnO0VxY2++c/2K2yOJjuAwsB8mf0XNTKhSaw3eAgbsXG8mfe4hrIM9gvCgUxp0Vq41K7FfycGKnY16iQ6mFDbEaaNeY38tXdU69jdhIvtQ7Jd2/HzalLxXRT/yh7DF2iBOnVwumy7Zg4CN2khehd09iiTsFfKtRmwsySUV/YJmpU4iZ11XnWPqiZq6sE5wV4GCPqKsUlUD11Tw2qKvUz6DckmyCtmmG96FODA1fbY948OtAr4d6kkmcRZH/Dxjg3OMhZyO0p2c09VK3Rcy9ThMuyyLCpkB0ZIUzpN/IDvxO7jXgPQ8H7oyiKzpe/xm4ECEZhIRthX5Szt1TDT48ait1M7Avic+LSL0hExBjj2ZkXKPeuc+aqfWDtbHmM4yBxGqJHTPNuOyBnrCs8NzsPd2eMRhW5/CoH84YtTv4fdEtmX/gN/TJ/B/BR/0GBlDPyBeP5QV8h9dfdDj3JPEPvWHLhBa22mgP4s8tIHY8kPGoHBOmMSPH5ughfjT2GX9BLaqFb436RHGz3KffSah4Rd6I4Pev3ziosITCNOHzDmhOafH8Zx7tg/0bMqerW1s8dmvs33Sd4ro2Y/rz/4k/t2Pbc0/tM+pSU8O59jzd/7Ylg2gL378UX6Dn8T8pP8B8IH6y9NGNvBHRLb/AR1U4PQxtTGokR9gP3mKSeB3EqafMH+08Zl8WJ6UthX7H8OJ+6sfG3rgSXPK7diEeuQ+8WmxctZrYphF3NEdyJztNBPSLX4CNArMCX5O+WPKyVoAha7xAcEFgg9ERiAywpuN5Amh69RN2swFZj+MgP3DJkz90BG6p4z0A+GDZZ5hi84nBBncky46wx+e9GeYQhDCT5ANNMNMBQpzTEoHbeCYeUys43/iPWasMmd7xgisin4gsgKwTbrojh2x6wRkfWzTofwZbCt/ntjBhSX9gcBA+gFjZCD96H1CxgHEKHJO3Z0LwkFs+7Q3cgY2zBpB/s5Fr3PDlFjNOXBTBj+RQzNPozMd22m4CRE3OkOdxIUlQHeOgzv73LhAHY4i2GkxBHvChz3UxoBw0tPvAK4qL8PCeSA0dgWPGE3+x6/wYcrEHtuyT0gsZKiB7L9rLtzR/bCfGc15CTs65owHgMg5+HnIIjTKNZ3w4Gv/8O2M09BTf5W5OVlkakePo3ExX9bzgm5jDDB9wcH4E78jBzRykQ1eGNZa42E41wxGmQRsywaqVFMXrVFGIUbOwQU7siMvY1mzJjUPK3Yu3BzFNdhlG59PnYOYP2PZGjIlRVZyMKBjqAIfvefwjFdqq5Of2U4Z0kHAMo49g7zmpsYRgOKMq06707YqtSps6SfUo0WJbXBW6J7QWps40q4fhwVSORK+6Ogka8Y3OgFEQWJhKq00YwTDwL7Q9X76w++cCy5+dB5Izv+PVNaOJq+NHGTGvw5/bCpw8TN1Zpdib1q7yc4N+5Q8YxPdehyxNzKmLPIXnZ+hP2IaeVWnrCJe67KS24atlpGfG+Hg7YwDNTXQo7U0T8u2pIDIb9fBzZ44DM7ICTCURnzs2il8QokeqeNrXpodIA5s7dgWXwLp21bDRtFqxmewtgZdK8fOS6+8NDiQGf7gGvmUsNXIh7IDN14o3KE9UkdAq+IhpZ36GQc/DYoAAjg+2RFbAh28sTckoY196UdftYadpeAd5CeoVsqDCctW1YYWHqYarZ4HcqN/+kHsnn4gDPu6Mi7sDW9kBNh61Fh3rTW1VoQnsR3E5lDkJHcWuQUOHuoOHsKiwwZb7dwH6E+/iH2BO4F9pRa1ZRVCkSWOwXhRoU+ttPKg1rY1rqqh31W8WLsrD9l5OXp85NHYL+w/tBP7531D1nFilxgfwefBgHjHvoMHi9DmhWPandxMWhENaNJPrQzyMGTlwWbFljyA20YXMcBf23Cc5xjEBBjUQWHrxA7JtqoaPtTs254+RW9s0TzgghbV+NiRv0uIPlJvvOjtAT7OTx3YFPsCO3lMHo6H/eKo1tSq1GgZqpq08EB9uSy0FdQEzDjrZRW0sWnozsuog7hqQMc6Ki+qhywbvzEw80bCumSuybZcgK28fGjoLcaEAT8Hue3qbF4DRHLYeDhNPdhWtZr8VaVW7QE1caFJLqdv2NTxe0ywMANbD16Q7FNHleARcTvA32n3WQt39sC8tKD01fOjgs5qrZ26ZRV2ZN0s6/L/M/c2SnLjyJbmOQ6SkSlV9R2zff/3W9u1tbm3S1JmRJDAfgeMkFK66u6Z2Zm1oegBwOH/7gD/Siq5GCPMxpfkAzA04og9EWGX7CabmQAvThMLg5OK9b5J4MUR+3FbB3na8cGskxNK8Tl6A1lHA8JB/Ygjc8uyycgzPBmbkThiR2ONZM/uBOIg9zv1veNr2sQotIUN2YtCY3yKz42ctcaeDh/LUcbm1qxqAmihq1rOmMKfNZT/aOPOi8y8wO3UoG3lSB1UWbYz/N4WMrN2ondpq1rVnB8EL7Yd5BBXFQAlSoP4dKUfwtCkRaAKw6xSIARTBnU5zos7eGmq5ydz8T+wtCaj1z5tiy3p2qUbvtx5mXWwtkKbuUY8121TxR9ptonvtq1K29oiu1RVzFr326GslZ28HodZszohy9ZtritDGigUtwqv5ws1RCl77Lo2LQ28hwbJSJz345hyT/sO9eTpEZhBwOJj4IAutbKsTY0PKIZmUF/3W1dsu/GyNLYVelNfrZWM5Z3Yx58T11TMY55g1/mjSbfNWJSip6Qsa/SUlmoT17Erczt1dxDHjG3j98aLtm3GbNrJfPTalu2pbyE3rRXj0pI1R7wkyQAhCwAAEABJREFUxrJsQF2JmVSTvkHfR1f2/MTlzgvggf/KwT6FKelN2LHlzhuzATI2TXo+pOy8uBy7Zeom+Mg0vqdt7I1LW2QkJAfHQ3bGAc0Zq0HTalVVk9RmuA6uAaiafQsfvCj1H9+lghZsmZgsatGzSCxBVZNas3I9Gaz5OzWZWCbHgi9yha24Pa+1g85Bfu3Ii4yGVUXOrBy2ZRuZDSjwom1a1nW2TM35PhPNNHUQefE3uEb9T1qMi392qVrTmrFLd9bLDcj18pjXUctuaq3UapGxeSC7XMrHgtfXT1qWjT34zNuNnCV/2RfghGeVE/8KrzgGtT5Ubqra2NfFR6tBztkX8jflu/RGTWM2czv2HMgetIG7dvKe/W/us3NNDqGAa4+AIaZFCDXzbAtTlTxf+VB85QOSHT+apNJBnby/9/n/VSxsETVmmzmrI6SzVgODvC1cy175OHK55J9mZT57AXtAeYGeEzPCn9hEp6mbKYpB9A/WtF1CrFJ2nRx3aip+ZD60C7nJeq1qSuwDdz4uDUXfwPchuirqLLAtixb0G7tF3KShZ1ylUiG0WmndVvajC3xN84B+sLd2gjyA2LBBk70g+pPPQbHjthyVQKG4sGsnJvmXqyIndmcNXvkAmH/C+duXr8TyrsKYGx9sd+4xokfYEUGJ43HsfOThgycfOr99vZH3qzr30nzPUj7GbMR5pVYqf0P3WKiNg1wMreumaisuGtVNrW1TbPOhlY9IL68LH3w3arKpQdYW8Avx4L74xh7+H39dlY/ULL9ZSwe5txbFvui/U7ep+UCrFfmlJffVkQFk/fYxWKOaMHNHDlOPybkUu6SG/a1hA62I4UH+zrV3YLu0327668s7/YFufKOG79yjHtSSsg9QExlXFb6sep3/zG2pLVI1IfJAP0ARIR5fdh305T5NSD90+VhWGlh18OH6onzYbM3KUWCXrenT503TRxhSKxjEdOwqXVkXfBvX4k2XhXtzlMVn0q899mLn8YDsFzv7/4LNN/K+lLWuA9nCh0btbdFIXTSVm9ZWenm5QLPqLf/07NtVBe/SpJTKhWvShYKoVuoEJrIP9ItabVVal9LSjHyroeuvv77pP/7jOj/+Xqmr2DlmLLsO7pUGMU4bEUsTfKXWCjmLCkQXe8EMn3WlVkJHqpXjSI7D3/lwRkAO9sbLckkidLA/7nzsnnsmX6AT+wMbwzNbZGbfsVdZK7ka+r//r6/K31bHLXk0vmNbQxCibHGpGRx9s/iKmQEgUlf2rvf3XYnPskjbWtCa+Ahc4wfqQQN/6m0g0vg1/Zh4act1qazGn3GXruT4y5erbnxEH9rRdNdluyjyU9PhhRW8lH5KrPORe+fe4/3bVVeutQvxW5cNO4Y6gduJVdabZHKEpmaJfmrkyr6eD7tZR8GSRg2eI/OtP33MY/+4And15MQG2yIs+vTpVZ8/xTYLFzBIxE54AljEEmjS9tKARW1bVOi2jXbNg+5s85M+JSDCjC7p7a9Db1/wgbhQfnz4Ll1erMulZjwob2WZxef3fKR+2/X+dswYiMC4don3QlE2ZsQ0j5Vgumr2E8NZI6yb1OiB0MGC2lkzd2KZeSt5tOwTgpPogy/kpBY6cQ4MarMxN3Diyr5ysN924glavx4dRthkgtewSez/d2K8HzchFl9XYJOy4evMum21hu3gBgV1YLfNWFIxF9viT0ewicEA8RyfciTbMvIy1x/Xd0sCTU0N1sRdO+voRk19+3onnoM6kpa1A+wh1HrMFUwLBTIiCzh1Ipk6FweqkSfILNvT7hXbMV0lqSylNfaXDOY8eaSbfOGfy/A48YImVAWjtWigp6r0PBJjUFK1lO9kRS2+SLfbmBCasBQ0J9SUQ9qhg4YP/1mD92uf4yObAr6luFtr04c+dmLyjtqhQlhNezytK5eiMwDBjxPE5F8W5g2efM7zYCzlWlat2P8aY0/Qr4c18fM+AN6YNWMkq2y5AJ8gJjogxiG1fhxBJ3aUSMgA/IDuBwU9iJLP6JptlD2EpHnmcKLRCwc2xPeiW6gNlVSM/uVpW9K/JPsfJrB/yB84FvhV2AeS+DSDMgP4K+G/Gk/5EEVggO7Hs6oUa5KUj/h/1E9spxh+wvMr/CO+X/HsNfj0MzZ2/Ix5jJiwLc4HguY3ilNwiWVAhuYJdL+fv/JlnMm0gfSBgYEfAdTP5wfanyf++Sg2TorYNjv//Me2bP9zol9mbcOjCXocoOY4Zg8qyvZjRuB9QpKrnw/K58zTyfjT5PTFDxTzM+6P4a9NdP52Hj7M+ZX8xxgDQoKBExc5v1sHcScwif5bfp5y/wVt3LONek/KaQu9tPHnCRCAPU9Esz/HUhpQoZ1BnBMgHmf8CDzRqHnMSJTf7NuWWaNzwE9kfdfJ+HfnUx7X7+/TT9yJGJjLhXGco/xGpoQuW787nvyhG+zWA4RtFWD4xBFcgK5Ap8HtU4nNPgNM5OMHEbMX2hNqjp8/P3j8RCGPLiInb9oUD61t2SfQkSHT/KU38ZFNX0IGuUEAJzdsh3auwrEbMXMuOYHsPEMEzPlHmwlEpoF+NrI9IXR0TyS/GcdE4/vcax+Ttrl45+Kqx2FiWYA1Dxrbsh8gWqDKWtcFXk8yUDgkzYti7AMLiwJ0P5wDGmDSjJg0aUIHavoR2RkHinA9NHynKybiQxDZGzMf/wJCovFR0EylCebsnD+2Fd5WTQs3HVUZC1xaTzZIkKJ52ODoRUzsM/St1fR9WZrCL47M03BSz9xB7Nwg3fNAR42CnPJCYyPvO2RG6AyuZGF9lNCzM5J27sB2XjoMZNqeNkevsQMyOM7TPuljTxU4hgVNgZ+0oJBOfIdsT2itkb+iz6QzS/s4Gcr8GYzDn5caKy/uYAXz44y5AYOKLkGQPBw8gcT2zDEl8yc+BLdzM5/5aLSdaexixGaTYfghV/qn7lKVzjHkmbfN2Mphn236AZsxijuxD+0TUpuBY64zzRqv8pRz8MAQuwY2wBoxYkZ2yRMm6vFDVDjn4Hs7qOtOnoc86Y18TVAObLKMk5wo4MTnMaETq4GtJ5llO0QytokuA/aHzsuUjrzKMKSyPfkHwnbqJL5hwJnTgk7WjuwDfyGUwVVkwr3j7z08zHUg/aeMwXxHJo3kU0f4g4+utHoctmdNppYkjGWsDwcYFU8ulBp2cUNNv5pk7pQnVKnCA+RFbE8cYEp/1j122FarUmRUMclZ4EQ7m/zoPCBX8FXxX5g9APLymAg65PHjwP/pCwi7FJ6AZRg189nhe+Js8BJ0VkiqrKUtEoPIG3mRQ/0cxDaxPNgDdiB5ybw4DvKxsy8k5obPLkXHnZc1Nx6Mwxfa8IQ2+J25jIX+8CBmntVK29aATVXIYY8IffYdcUROgADAWoDSlaxJnwHu0SRGRILB1CPogPQP7L9h75UH/+gobIBSA11wQWXs77Q/n/HpgCZ1hVgEwgUvHXSbXFouRrwQOPIhGdrYGh1t7qtSlbXzkmBwA2GXMn8Q3/yX/AdxPB77SOIzRtfG/pR9qqXAlMOynY4KWelkaIMDLIOybHwgZ4ndQL5t6Iu6BOoEiJRjWRdtl00bb17STw5sZ2qCbUg91+vA5Tz4VmtZlrxA2PHnhGP6q6kjjLYlztCnXbeNF48bcTr1T7zOw4bw7M6YdGwWTCMKpYlLHSX2tmVb6QcXmoMXOYlf4swsHOeZ2C+8kT6vi+AMTMvTSsGnh1vTj4V4b5eLFmISWJdV1drUH/mhC09i5Uf8o7/je+REPKZhsKZ9qdtOPdjG5goJrVWtKcdkoxbKGQ/qbrAnHpM/83Hfthr0NCcv+RNHcnvWSciHDL4qcsg9tXNQ52yDeDug5rQlzsQqmAn5gcK2GjVqW5FjR6a+H5Psgdyp0bzwuvLSPv3ywy/iUdiwELP8M4/busn2WSPYMnAmsd02XujQFzqe9I09Z5n3LiXbMrJsU3ODlzmHEqfBD2kmT4euvIyN//ExeBI0+fhhfucleV6slVrz9IEQK5AXY0OlztoIX+QhduoJ7s4Hgxv7QvyKvbYRWaombZdl3iPZbdLvrGMRmIN1GyXxZboFD2iJ1g4/QFxAaB4P3DbXXFMxnvUzmYQrWAh9a8zRJi75mBvZsflgj69WyvxCzhqxi64hwyzZViOWrbXZP4j9Ds+BnfHpCSs0JROSofkWTbATjB26AGIUGXPfA2fmcx7IS+6/28w1IrEbBJiyU+eF4g7c+ECcHKVGb/M60NUhKHxCozrB7xToyADBg2Daxn9hFeCiP3QgKzaLI6Sht09rTjzYOYyELsSrmn4CG1k4GfpAxuu6sL9uaMVvhB7Uddbrga+SlbhXBNHfp53Ih67Ksn3aj8xc86vEy+pV27bOuVOHkT2o3xt7wX3iI29ppVYA+SnaxHFIqtaU8bqu1Nmqjq7IWdc27WzM28iEuLM/3vlYcnvGmPxinYy82L3imyzGVtlat03VGvEUR2JRWqgb24qsOYFc8So1OctHxeQ4/YN4JFfRH/s6NRJcbIsunMyp2Bt7ohfTBZlOG3fWZAcOHcTRxjAJlX3OTxpewg7qBzT4gQjrgs0X1kjg5fWVa8cFGcii/uCe8+u2KXpjS+zb2HO2bcFXTdpcVzMnJIojtg9iNwYSgPCCnmeuJ8l/5uPfTkx76tWF3XygeLux7xzI7eRzJ6+HQp/6Th1HSLWWBuGcyI+rSyvlb0Llbw3HjDtfQW+shxtt7GnMR5+IfWO/MhI6NqYdBDEfeVtrauQr/+RsYQ8k1Ocq29TKpgvXrOCSs506bvW0+U0dGcWYU5E5AT6RNbvxcecFGUJGEeNNy7qqysBQ/sPGzr1M/kOay2WljpiD9zMfL//4Y5MQBqk+f35V/lYp6VDkinUhPmoJn+LnbX5Au/HB8cbevKNrhU4z1/N6REKqGjJe0Y+vfGxYN0+6ha9T8bkTk529IP9f1Y5PUwA/L5cX1h220LdNf8H2UmN/c4wDF/pnHFMPGXfkpU8YcuJrUzWrSlPv4OX/wXWiQOCmzjq9YbRmPeRj2p0Pctf4xkfUM/Y7MbxI84NMJ/YDH03LmhuwAjfqCnclFXhRUwHowOTcua58/etNBx/JX18/Y8uGjMjqmQbS7pJ3GT0Xgp78X7JW0n/Z8MXEoZHX0pUPHV++7Pr69aqO4nOZWQvxQTBn6duXm/7rf/1KTZ92LMS/VUOH8WcFNkXPC3W2Led4uzRtlwVdDTus1MfL6yq8VCc/y9qmjsRP09cBXuSf9cPHsjvA1jL1cynAzrvyce/Af4TMcyBnZ53svC+ITNszPx2GwX2VZPgJKhlMLndiW9j97es3Pkh/Bdu1rBYozCrFjgF23ZZp+7R/1kgnVk1V0p2cdq5ptqFnTPyS4ysfUK984L6+ky/2q6/E7K+/5//xa9n1sEPIeUFGRws4UkWZoVv4DbA2bc84dOYGyYjOhQ/KL+StsOXLl3dkGd2mBiAc8pAAABAASURBVDpxOeDt3BfCAPrt27vev931xkfg7CPruqBzhXZAd5/5uFw2NXJYVQp8/fpVf//7F/QiA8mJ2J2Pfu84k/t2xGojJq/ss5Yl7BI5k0vBZS1WE7KFDOl2P3Sb159dbJFIBM9t6xsfZfMfFWQ/M9jk7MuXN+KxMwpG9OPTHf4rvu3k6c6eaj48S9++7sgf7DMlTJdhISTUxdBT7mW7TH93bIhvK7Hb8qG4FTpiR1dqIYPC6Fbg4zAI29qo2ezHL8RoXRb0FPSdVlqI2TL3GxRDryHmNO0QR/wJ0AU3VOwXDYiNqcmD/GbuCQN+yhefj4kqFwKT/4GuRjybEqvWxBpbtW0rcjWhsDX202BDJ7c7chLHcz54cbgMvekhGn3TdxRnfupjiiExPojtSSNw4SuIMhfoRyH/0H6gg72lLV3incZ5XRzYwBBGJyjStLtT3Ad78o7f2V/v5OTgGh95iJ76bvkgyxpKvUffjXvsK/fvGYd/8sJ/sO4P9tsOFPahaupM+g70sOTRGb2ackNrG7IABuVE8Z13C7nmDHiCsk1jYl3qzB/Yd597T+LRpzdGioBym7W1sWdsW83+siyPXEm2AWFX4tEVHxA52/R3YpH4VyvF7sqPcpCYNJZW6is1iyi1Ch3IzAGRkRjeeT+BEsXexCg6ngCZJkcEZABkHIg+2zJyQUfET2A76J8BXGtNuV4u64LdhV0nSXSePX4frLZnzOLRhBnnoYLkH562ZXvO2559++c2gfsIk/jDT0H/j6BVTZlP8sh59p8t7NCco7OPfoZxInLp6juBziNzB+4GuCZoAlMHkem0KucXtgSloCypGuNG4K0wOEwH87RjAsVD0FKggQhIe9AJdEFrZP0CmQvMvRnanGhI8xM85zFRGCQsQuIPkugKPkj7lDBpnyQnao4c/wjC5HngE9sJ+BCizAXSD9gn4eQFkTYQmoDA/bPTPvknzUN3FsLUiaGRMSF9wP5AHyZ4ZoN9oUv/V7AfPDRkg1w9mH4l/GlMTgguKqH/OBHeoWKzTLikLhvBkIzQ0/YAKNKvJ8CggO3v9JBpxmogkzN5it/BB4JOG7DzC4xkOBDERwguNmva+1GObUVP2Qj4+Uysgwl99AXO8VNO2hin73Z/lBP+wU528p904gg+EHk2egGbljnb32XZZ9/g5wlD+NKPTNuEzZPeps3aD6QPhEa/OZgiDmQbeaExNBMyQX8kSeRLQPoB3FAgN6qQzBN2UVoThHsZzwlZtukiqCx+CZRowTm5oJWxARxMAwWDFgbZlukgDrnhtAyPbfjHd8A0TVAoYZiGdPENArnhG8w8YDD/y3mqM7TQMIj+gR129DVVLcxl3tKsK8sq/jTGehzgTDeADtuygfiMzIMLeGImuAyIY4CnmScs0EsmZ7PDnG3lyNzJe44s04k9p722ZVuKrngKbwyzreAG+OKlGEyaF07iE91PmHh+MqaZcXM6KI0oGqRGYpAfWiZHFq5qTjAkTv0DcIUYgT7tsz3b6AkkJqkhnk/0hIwDU+D8sXKTM5Lg6EHfGFm/RV6anP/ekrnR9Tigpx+bnzAIYOBBMBtMedg5ZHvi6Ci92HbSZ8TUEDdZiTW+089cJab19LvPuKJWzzVZyHzeeIQeKfOs8oxlBgWNbdlm6OmP5jG4xxyiwJWZMJw2jSk/fe4NefgxIMi4rroptZk5EPg2JnQC0zGA+zvGmrHs3OjlpuwIkosnJDrAiViaGEOOfkEsGacMwhHaB/YYCnSxuKKyeDgIgJTNPPiO3EFOJMu2GjdSiYU+HDYSSVBu9Mc4JxgqkHEAbj0hFNO3dADY8Weox3jGVU3loqcTH0Fn4KAZyKkJCiNUc5rWdn5llcSvqK20uKoxay3yrBF/gMkHjR+xyjgixoAOeiHH2DGiW+AmMEJg7B+ji2lVRZ/oW3NNIjN1nnhYkt3Ai6Nk+qG3MyNqkQcS8gHLlOOy5rUFndME6OCS0Bl5wriCJnTpL+TDgMBhttRKck6nUQ7SqJn3ECAnfIjPFE2Qku38KAcqThKMGsRpPFqIJ/788ckzwh/oqirMMCLiAwCvlPU91AnIwYu2xIywyfzJwynEksO3KEcnCVMk8+UWFLxDO3W4s5mwA2FGETHrQFBi1KFiGrM8H/AGyGHmmbgzcctD28AeFkD3ECap1k1CPq4hz8pR6DR01Ut5v2fsam2Ra0NXaTAWtSliHdsWnw8TKzQX5K3MlZAVB2gaebHpBJQZa+chMA+IdqnAYw12S3QFSp09lmTRt6o05xITO3IYa2gQozy0juiRlAe4UwDz0OE2coa8lNq6SiW5SWpF24AiflInHiPFUZYAXNcpx8r4QP6BroNgdA9i0Cfs5DK04U38auGail3H6Mqf8BbyqpmuZUk2vzAN4J6HyG6Vmpa24a41uKaiBqOwG1nxbedBffShMaQDnWXsB1CjAf+Q+dPU2qryokgcyD+QtbOpHsQa8+ff9Gq1qOF/QScO26rShNashViZseZRqlq0INduE2Nb2RPDY3xjKFkS+qSiW6zlAWjuy3deHh3YLmZiU8em2ZIc47dtZqz4mfyO0VUIL2zZtoW+vgMRUKumvAjTkGwrPDtxPAKsq+ydXdYgT4OW8NCXDurpxgX5nnigQ/BGT9bEHV5Mj0Dy5gnhxVT48IPkTpky+omvm1hO+NgVfQdyO3nJTUbNv8VkPY9CT0adGBzYt64N+7fpk5EXukHCB/YlrmgD1ZVcFDFgoJ31nvzNeWpVQGKw5P5nDAV/UCOSJQ3OtFYjd3aTp3Ol2DDjy/VNyHYrDezDNFqpI7djS3x9woDX5F/VpCrtEO8EJm1HcsMfMdcFP2OhT2XJFmS6Y/uN+KTtGtOXrI/8yw4Dsg6uCzsU+UZUU9ZqxHQf2LRjERf0ktq28pPOSWv8OOBPbiPn4EX+/birE8suLGJNn2vTGi5MakqdDGy6364SQV1bUwMK32rN+g2tpYyXBs+QZ4yxDZ829jiwiozkZSBj50XUHR8HdBQyvJEhdJ5wgMca/BgnTj+OHn54bRMFa8WWQHNp/u0c6jWyJeORadpsB/SRafDiMDoqObXwx1qWBja2HwLNuLgm7MoLs4PrQKeAe9YBMZr7VnI/hGx+kG30V/Ieq4aRZZka34jLUtbSCj1DDNWgQT39RTtrKS8IiwkDMHLiNwSJz4gs1tMR/fjOScjwjWLp3dJYsEHqY8xa69AfwP0Y4IgJvKFLHjsvMkdvmkGNli51bBT2LOzFLY5r4PfBr9AzzhZaRrKNzVL+pobQ2gc7PB8gduIDsWLjt7e8TD9kOG3LtiTjO7UoQYZMbO39bBv1YUMDLvseWKgh5BzgbKu1po0POGmzjsVxpCbR29kjOnaI/cv4IY74ulMjg3zNuLqUdqH+gxvIFfZHZnCwysTSxOKgznfeTC8lvV6aPn9qyovxlevh5XKZcmzPdiCf7uy3alp44S6O7C/3+1W9d/wVeQGgjWMHLViJWLtKbpJtonWo4wddrchZCFchExEKHOQztSJL1Uo1a8paaoAa6tnPqJEi3+JorWlBSFtX2Z70VQJXyG8yf5ZlU6tFmMRL9E4tks9D2GK9XF75cHXRsixB6MaH2XzIG8wm9jTaYbzyseTImiNmO+0gr3tygy2TDkIb/4j5Di6+CBs790q5lhByuSTbavjVyFEjNgsxWDfsLAwiV0PSzkd9QqTEbSUXK/tb9tUrL87n386mnlVN5dLry4v++PSi/FO1nz9/4iPCJiN7uaxKTIat7Knm+rO2ps984PmUD03o2Uj+v/35Nz4AvxKTaJa2bdG2Nrm6zM60QrMAHX852bvHBNh5jhI2LDJrc+cl//196O3Loa98wLq938nVwZy1rJsurxcNE1X8XHmxHn6GcpcO7kMufMRt2Leie1maFnzY2T8PYhz5afe7sfOQRqNWOvYV+XtRg16JXYS1ITdnpJ2gZw+zG7kvDZTuxw0ZAHV0kKtjdPzp0Fu2teLrn398UvbN7LPZE8W72+PW+Ah1aFlWbZdVQmZPrd6brnwUvLNG7+Stkdsqow8YJgal93vp61vXG/n79nbXjZf7X9/e9fXbzsev95OfuYV8Gp7b9a6DGtqxMTJF4D8Rn7/98Vl//vGqP/+8ACsfy0uvr5vyMauqlGNN/KqRl5Kov7/+etff+fCbR94D2d++3cjPrnfq/I788JWaDAzgy7dveuPjDOq1XKwXausV3amVlZxcyN3rp0VrK326bNiw6fJ5VdsObS8SqdbCXNZrEYfPny/aljb/FnPPNSAfUd9u3HPedCc/O/kl+HojFu/gj2Pg7kGuhggH4OnL4pXYL7KtTy+XWbN/fv6kf/u3P2bNax5dHZmJWerp9fVFf/zxogv727oK++D9vOhv/3bRtlqfP5v4NWStWvH1xsfQf/+vf9fXtzftBGAQrzu5+JoPmO/Ipk5v16ve+Nh/YHdHZ5f1FZodixlqDH7xO9ep1AclTB4EFRPU58paf3m1WhM2lD6Rv6JeM07scA8/VwkO29gxiNVdO/u8ogOblmWTtOKr1KoRH2ulXaqUPapTX2uTGCp7NGklBn+g7wJfIcbAkOm+UMvhm6KHoNu4Hlxk/hTrettWNeyDUVc+4v311511cNNOQb2/v4PDNvj+4sPtN3I41wFrIXPvrIcbMXunnva7lNxer4eu7A23zHENut7etRPLgxrHEbktoiyFyKjUfpO+fem0d7FUse9CvlfaZa7DlXpsy4K1TfEndncIn/y2kWVkFTRS1scLPr1eFnK/Ttio64V9Y1sWrQs08bdLpIs9bmhQkyMbOrVlZK/QFfF2KxW8RX172eivlHI0w4xWcYSNRgX9IHcZX683XakZM7Guxe9MhzCVHC1qhRFiFgOCKxejVYN9784+EQZQqpJaa0AFxfxx4hbGMGZ+Iz4rxV8MMF15tv5Rk1K1poYPdsluMu0I4Xf7D+33ARxC5ISpjJ/4snMt3FkrB3k+qIk7fqU/CAOn7uDvrHtIuA51HYmlSh2CXNOYYv/VSQdRcOFDvGLGjevuDtFBjeyZR94O3BnLmvFOtLmtmXLE2nNbZGIYPKXIdaBrEEtphEUdYuPnSrJfXhdtxKshq6mp+NNEzRxYgIClGjWxMPhxxvaMcAF/kD1EC2DXnGMcXaGxpYA8kfSD0HmkOycZntP4PARadn7Bz9PK+ojso5/6gi58KOhsT3qT4x/jUEixcfAz6xdU2ozpfj9Nr7ViD5EoBUUGLA9eaYeAS6CiP9adrRhrRjS4QbJKvzlccH/A2z+PP0z9T+l+1DfwIsb+KvijCfZ/vz2/yrRPGR91/6Rz/DT6Xz4YfSjwrxTZ1ozRXFg7i3zXwYLOzd5PvLhXzVrY6BauLBvQKBj75P+J9r9hEJ0f4Z+x4Mk/m/5p7rtMyjL9nyYfg8LmR1fJl41zT8T/YBs5YbVPWfbZBocpOWf3v/cnvsdioXo1AAAQAElEQVSPZ/lQzr8VEZpM/KP5zP0z+BiTp6zUePqBf8abufB/dDm4fwZPmeEL2B/i9WAsNrOFC+1Kzdnn/LSJ+fAH6M7T9twA5+Dxk/lAeB6o703wM6YPPj9m7PR+BQlTZGiyLgYbHd3vZ+QMAh/WQLlkGIIDLfZr1hjktmzTEa0UvzUPsowQO+srNyCL4rvtSWenrUn50RewE/dsn/qic07QGb/YGvwAv3MzeXAB7TFuVqeZCgjdsaPpXN+gOV350cTFbtsgznOgI/+Vdf6rq+wdSytt3OQuXFSLOPgkIwbx84SpEp8HtjAxh/ZJGZsGMh9sjxgweszTA3fSpv89JqBsz7n4tuNf7MpD5M4dZefmLbSBEb0w2ye96WMOucrFtc99MA8R97ykRs7P9BA/T/jj40KNriu5Axb6VcYOTcgl8kB/4hOY9nAHNlvykFzs3Djo+xFLxuTNXps8xPadffm0w4oP+7wpGurs9Z39ewL5DN2BzQc3WnOOm5jcNITnqcK2po3TTisHqDQzF+mcutI7YdDYoTUpy0jyg9+2pjxaPY7oHtgGMSf0zNmWmbc9a8nhB5N0xObYvhOT6D6h419X5u481AweaEObh4n4j7tTdmg7NRPexPWOjDs3owdxCW/aZ3wGTB0YfagjjBMZZAkTMxb2BDGgEQemyvZ3OPO9ci1cJg6SeQa/rsE3fGuIQD46IOL0pImdgQ6+I3/Hp/2R1479I9FH1yTmJ7QnZCD2jKIj4rFje1dVY61dgG3agyJ9P6w5DE1VYY+ESuUY/MTvnTgFBvYYmuy3Z/2GfkBP8UCbs8MQWlgynICKKTeDEdsB29gFP/3wiBZWbPEEcRwkMLLoTpztkCFrzPFPeAZnDJgTdIztkh9/4lvABgPoAba1bpu2ywKs2ni6vlwY80AUesR8PzuxR7kMJrpo8P3Qba7TPUOZWk2nE6udnN14MDlBOtvOC+WuwcOFkDTpcZxz+iaO6F3WRWmTiztPJzcemG5X7rvywEF9S4XuDhy8iHmXbeXPGF07wQ+knhHHaR4MDh6e9jk3/QA7TxR3lKT+M6ZU5EeOB3OkhZppmjW7rth+x487D6ZXZB2aNDa6qeWUAbYxnLbbjkhljzyIRQbxybbsEzKO7I24b+vKmij0LVNf8K21Kase9LaVo7N3xcfot8HFVoy1TQ5Xbds6+dYlrbFzGger0S2llo/s9ciJ/7bVqk69sx6QcXkA4529eSBfHE+b7MgdYIRMq1pN2zfot9TQg99lJeaEecZs7u/kKPutHXt5+bRdVOjv+HHwFBWp69qozaalNWwD5jWj1Hhw7eRZliZIU/6dfeI6XxpceRl0Axcp0oA2+T31HurUJmrgOk/MU0N2a8YGQx+ega27IjO8z33xqU8c5djSZszic+wfCE5sr7w4TH4CkE75C3a31nTuHwstPrVS5BhZiS/s6B+65gUgvkR39r/s1ZEdWYEiVoXhkXV6KZk/E4eOIq6cyhFa22rV0LmwL3Zq+DYhL/Fv2HrlJdONlybRlVz3JAsePY7UyoTjYC31UwY1nZh2jI4NNJM6dia3iV1k3/gYEPsf5UNcD/y7auqOj+gy/jdyEH9iO0FIEuTKOh/k4Q79nZZ9xqa+LxPi26kvdh1TdvTe0Wl72iNZkZscbewrWTuJ68p62/hwcAFW8JETP8SRnDTimFwa20DN8+Ba2Wf9JAY7e8qdemJtocq2qprs1NCY7bpt1PAmBrpRn4lH/J5A3O9cf6M3Mm1/r6V1Yz8hoLHzzv4a6MRpEMT0wx8+ghTRU75dqtbQ13R5WZHV5FJItF1WbchMHKqs1orxBZpVUhG3ruT/XD/Emdwu3+Oz6uV15WXiqshZidWFmDV0RScCSNfghec7MngTyQu84MvW1A9BdCb+J4+Vmsk9SNr4YWjk+av4mWFg8JP5Y96ndVU1MLhEbEIXSIwSj85+Zhe+tYdfwq9dB3tN1mFgxp8Xst++vc+PCu/vV4U/qhv+xLfYuV3IG/4nXrLUqpS9NLAtxGFZZFs50mCOnr4El/rZiFHiNGFbNOVSDxdkXx7tC/3tshLbC7Cxd28yuixHzAT77CcOpF9Pn2N31tkcUxtHapO9Ln6mRuZ6JSbBhzb8k5Y1nDXyzh6TtnMtzv4WZdG9tE3rekL8iqwzvom/WUtNJs4VOzHNtlyG3dhGhQ4psYjOpa3UhojxmLmIbZ31AzH40P7A2557fSELEZP+xv6QvenOWsm6jZaV2C+tVNQ2pLKt5Dj6Ym9kPyHjhTyugGUVtAWjbfRLvXcNwGaurDO+B3vcoexb4cv/X/L19aKNHDae11bujZKzl5dFiemAybZmbfHhI3XUsPHyyL84Qhf7ojsyN/J/Y+3fWNuZa620bqsW7FzQ0coa5DIvRNetTd3G34N1eeq5zeevEQclzQ8YyoE14OzTP8lKLgYxp2yF69Pm1EQ1k+em7bIpx8L+mzY5Csz9gBrJNaG10opd4d+2VbHfNuuizX58Xbi+oQ75Bs59O/WJRcrRsWHwKroQ0qqQt8hu7Oml928DOHTl42jcLi964QPWCx9ul2VRY20OJnBNUskAIlgzKx+HLlp4I4tZjC1n4pGT0J8wyM993he0VvODXNrU1BmLRmxKZavh57IWH7425K3QAnyMYor6sO7znnbXNz5wCX9sK763aSN6yGnWzG3u94em36yxwb548Ax75zqbj2Nv+ZuJ3NOKe0YxFyhsv7w0fF+Ia9NQbni7XGZvWBVbLcn8rHycW1diWJr4Ox8g3vlo9E7ObsiNvhAmfuu2zRimFsRhFznqc8+OfQfPyYN1kD7TMvPJcfK6Per4Qi4uuU/Dz0a8B3vLHR9bYQMfBd7fdj763WZeYxfGa/BhXzJlXMTyouAb8W2tiEufQFqx3zP33/jw+87H1xsx6sTkHX/ytx0j+8bHsKMP5WMXj0ZTXurjclnJEf4tXcs6WEdCj9WqaDdtzC/EyrYGG0tHhjgcAHeQk+grN5k4g1aPbvRdee7YWXNH77phS2y78zxycD26zr1plxG0rvDSdujiN10VgpZG7zzV8h9ngOzErRU1yDX18x8XPqwu+C9tW8P2UjE3hcKfPeOOHfno+84HwsRjYBtTeuoa+BSe5HlZ18lfrZQcvb42bXy0XRbNj7yJV+aWpelO7uJbuckSY9YH94ELcfzjj5Watjq+f+OD85V3PLDob39bWBcXCad3aubgq8ft2pWPX6mNz582/fnn66Rpq1SN2rXm8c51d2AspyYKPxKuO/Gc+2DHEU7bcz71nLlBQEFpXTbyW0q/mtQa6wMZ1/eD2rnpyt575cPpcdSMJ0WngnglJgsBICRK/S/LigxDDw+xXdnPL5dFC3VZbcHmlToZXAP6pI/xDX5Epcuc4JdeLk2Xl434LtjWwBGvLiVfsWXnvuPMUSk1fiOGV+43UjeUwLStMCo04UlcAt++viv5PrieV6Hj8gldr9jViMTBh7o7tp1r7a+/36Ht+HInB3w9lvBjlWkT25TSulnrtmhpTXYxU6pWMn8YzDN029pkarSaoW/EVwre1mwTo5VYBtea0CNl7pr8UwvzHgIHBs4uFAuhnDIa8gr6RnwbrTg6NLbpnSe3JNjfdSBnUAd9gpR9dJ9x+EEbDpfUyEkhL0BXVQakQU2IYyf+NNPG6A2Nqxhb67rM/bRhW8yYMprANxk5neDdWPs8RkSEGrgAjRCBjCGrUFayPVtcUsfu+C9Q4rAtO3VBLbFnJKe2M3PiD+ma6wm1m7lca6/oTa3IpaWRS1uFYjt8Qoemj2MMoY4YHbpTxwObxRH8QRyTD0jASLHrzv3GlevrjTVy3w9kjAl39oEb/AdJ6DDY0QMMaXDdOmI3e2QEZYoZYU6GJ0BXRTcTAbqRM2Ic48nDD6KxgziMLucPQmxDLaVp1IweR3x4dGdjQ4eeOaDNfkwjsCcK4U+dnThEN+4obLGtWqnIdRAFwrY8WwWl52H77D7bc6RgY5/j5xMXJH3UKa4KGxgq8icDP/Ej6GdrW1NEENPgzIIUhxMQgO4/PMP3cdK2bE9U5iJzDv6HfmJaTT9iViBiHuIVLZEfPSGyLdsSp35z+DFh+z/Nxtck6SMEF/hPxP+LENEV+G8R7/hisRE0VQMonsRgxuKDgMTsCbMoMmfJ9g8gx/4IzvwJehyRa/sHD/3gHtP6yD9jiNLnfHL0pPtdG7oAV5P/ND3l2hNvn+0c8GPxB1x4/xlA+k/P8D4Jpr5HLHAhIZV96rF/aR90T57vfhPo+Fxu8BZwSn/KSxuM7TQTgntCeE84N6f0Y2MgMbL4A69t1YToOPuWWPzjO0Rm+J+QTUqTJ5QQczLk99czlAP/O5D2hCdVeKL7OY5tgehJG722p316HCc+ch+IRxM5AdsyuCfd2eIP8QQt2xNCm7FU0ry4+hzyCwk0miCOj/YMNvrYFYjIQWduzrRGVCGmQxPgcpS/ACKxmw5wUuw2cus7IP6ns1DOeeJ8Nr/7DU0g9dK584r8wKTNBNAxELPQJQCdZVWjRS6ZUGdyxHegoOdUtoBA+gE9jjHGg54WufNCnLnTJSky09ePI8PBxTYPg+EfYyCjqxOPCcgM9XMu/SeENxfEjFtZzdit87BRlm5Zts+wMi5oqpoKXD2dAJ/Tho5O5uxHH5qCnuLk5vNp15hZitBQJUa20QMGozq+I2aOQQsRE9L/DiEA7JInGBWnXEQ85EPAmYd1wkFPaq1NyOApKz494zNGzxQwlPmMY98EhAziyTnje3CDOW9+HvbChA2nj+G1raoTxGEg/BPHXOQM9MXfkYEs21JOQBwuKaAcD1y6HVtm7sAZ2LlpDU4Mqor8FF2uyRCfsqWOrjNCMIC3rPO0qhpQij/zBSB3QZHXWs14zVrExsjykHBUqEpDPyeyQM+TCeO3/cgJtk4+xgvxN/ZFdnSlnTz82EZmIAo07WXE89hQyYJNkEzoxDz8NfWIuVKOxCH4QPy1Txs6NgR3HDs2n/JDf+BnIPOhT5viib0dHdaPP5p9Ygo7oWCkGRvbys3wnQfS4LNXBCLDUBkbq7DPUppAZGX+CRgVtcqBOORGz1DH7kw8bcx8tVJe3JnBmZc+5Vqnr7FBCHGi5pYu8yUxPrgpj8zotaEHO/Cz6MvKKRcddGSQvmFdeAjLOhFHdAZiF0MZ8gnwEU51DBiZHMxif/iMkAmgBHFqN3ozDNgIoRPbOvaE3bYqwUJOaBErZxxSBh3Z0RNfTujKwRThZIZOR1Zh1zYfQMkTDyx31kpsWHiys/hjw0YsYK9awOAwv8KIKRcZH2mNvAnEthPPGy+ddh50WF7olWyzjrpu6EnebGtF17KsEteBnYes1Gl4e3zAzlPPaUe1pgZ9tcaeyRWO+UY/uNDBgh6CIqnFFmvqy1yhq1opMWf6POHPnFRz3JiHQ0QIOaadaHR1VTXsz0yn9QTYIQA3aJCf5vH5SwAAEABJREFUXCTHgaAi+/Snqyx4hBxhm2gLHeH9PdieNFUFb03e6OvE3D7nFt4IRKd44dl4sE2bGMiSXcqROMeOX+s7sWhVWoinDYMkm3aQChTlRVUxDv9BDs+67BIvaJPP5Opgn5/6wdqe/H0aoNlHjDKODNtqPJDireKT7dkmyDvyd2oidorDtlZeMIaO4YxTR1do8kCflxjRG9vz4mFBbmuFPAGegAiFJvqjQxy2p112U2IVeJir1hp8DR4IiYGU/A9t26pqVhGr/fGQjxjZJ64xZ0OLs4MaDthNrRblOK8ZXQe1rTEUOZox7BL0Bd26Xvg4c0DD2wuYYnNiLBn6Jrtk5RiapuUHWcG01pTJzn1Y8iEOBwFlWptfAPR5whvZPT9gdvb9A78O4ltlVSvs4nzUmW3RRZpU9KFA+iK7FPozB5tcZz1nPYsjLyDnB8lHgDPfp82WHdBsk/OZT+YGNiXPYRncu8W3FnvQPjIvadpA3BLLAeETP1toErtAaq6wKQCb7rws3KmxHV8zH1tCYzvTE3bmZ4efEzuwkTxlDF2RK9tqvKxHtHK0mf9Bdyj9yIw/kRXsXKPYJRFHLgKxPzFrTcSvy/NvCFhW6WDP3LFvx47IiE8HeTmSAEkmNRc+PEzdwSGXU4JbMybFS79Dtlk/q6JL86iJM4ytoEHHGx9bdl5gGaFZP9F15+1cYjNZ+Nmhiz90Va0pdmf+IO43PiDu2Lnj04Hdoeuj4wN1DG7ylJX4T8Cm6JIsY3ty1zH+wL/oTpymfHCJ24TQ4VcHzBoXR8OOqiZUKXy2uT+3SpKhG33INnrRY82+OKZ92BWeAR0o5pCTjshNF7EbOl9SHur4FF9DbzXZjUVROljHO9e1+R3pgIeXf7nOTTzxiF2oF6qUF4SDOo7u+Gl52pV422e/yEfhj+2ZMxMzsT8oB3aOIfwUnJ4vWNd1lb2IZavr/ICxKy/Hcy8vDgOFjEacWitBLPMHKfM3/3HqzB0GJv7iSD5RM+fTxufTZuIwOvoPDXKeeNx5uZk6uT8+yrlKhT7bevJoHHLoiUf2gJ02e4wiHDpUKo1P81SFjBlfyVrQZcGuxjVt4d7g7C8S8YBA9tCyLiLV5Az7iDFmqlVpaUUcgU164WONfchFclln4UMIdg5kNOWY+zM5Df/gJz7Gj8Q9/f6oT1MDrRZJJbZaPn7ufJzbuTcYyDsk5JebRmwUVMRkZ/2kNu7c/yb/hX0do3f0vfOxa6fG7vSfc8uyqU2fX1TV1NqmEd+mzIFUYADYgAaVS1bhkiV6kXvlY2V0nPk6qMFdd66vTENiLexdl21VDtJC7Ry6frvroKZbFR8BGx9H8CN23iRCrVc+zG9co9pcg2P6e8f+O/vF+/Vdb+9vik5Rt310NVsNuz7xwXlpVjFGtHAJ2Ys29IOasi3RWiXBQ96xNfm+sa7m/xsyH6P4YNbZqxaELAhBBTm4A8Rd2APDIC6x7/X1VQ3hsQe04ndjLfTetVPz6buseUB3kN9OHgZ6D3we1K6wZvChNfnL3EEe79R77zv1diemdw2MGOikg++mGeRrVatSAba/4yFVMc7aXbCFb0L43NRUiq3GmNgRHba1bswU0UTfdiktKwNlDGCrqIfio+K6DT7UruSMOmE+Z2w6epdtxf7YzpCpQqdVbhJ5Cp3E/Q3rqIKiP2uDXEdf/hnWakOuuwQMeK58BP+//s//J2z4K/wj9sRP1CjlP8cJn9FRCE0Oon8gu+H3six8bDtYO8jkntXE6SAndqnVIluq8mzlyD8U/s5mlzWXOCbk6cenyCxvut8GumGgWGeOGFPm7AXWugyhdu6doT/IcafwBwJu3BNURW9TubRjy37ckBW9u5IPgkXcpEYnecMV4YogBSO9vm5a10YOXqjrFx18wH1/O/iIKF3fiziVlqq4I9Kp65v1/kV6/3rTkdhJfPS0/o//40/ZBlc69qZWG7KbXj4XOTY00F3IF/VQyCMzxHHXt29veufZ7Zo9Bp8O6uOMUamIZZWQKx3oent7x8cbfDc+kt1xhbgdwkbxExqxp1319eubdvalVqsG6+A9/xEB9wuDBPz5t00X7kFcDX4jFwH0ym3qyR6LG3rqLQYmesnZO/oP5A7q98pHud41D9I2Y4x4YS5xlFJ7mc8HtiJHWTvh+9GX7tyDLEvT0hbomxqJXpdV63LRyn61tItC39pKLC/Kx/pWq7Z10UrObEtcHzY+6BbJfWcPfOea+sZ+uO+7+iDK0HSMvxHfnT3CJaFGrWCFPbUg/GnYEEhfKsGqxODlZVX+A5SFgkQM8YJvSM2a85api8Elc8yY39j3dnRF54gQCVlDnWCwBdGCgKdc/JpJkc+7UquhSSAPaA/2rKOzztQ1oBRgmxi84ju8sDIxdT7UaMXGhfcZ66Z5BM8Wr5F/1WT6FDvGnEOUAjO/JLDiLDPhUWTTZ6lNfwVi4pFBGT5wYKELPnY/fQUru6XRoCCSA1Ix/c61WhxVTStG2ovM/YKQm3FrpejsrAEjY8rG3Nn2ro7y7DcZx1zb6EDgpBka1Hpy1KnLtqwqcrosC/XYIDJA3NBFR4Ocw8H1v+PPUEdxh3GMwdxg3MEfqrIcsGQg8/t9cB0Z3GvS7hKsE2DVxyO11ZlE7JQ1iEchJH62ZmGeIj8229iGfH04qqTKDzgD4acRIiQQ0Tdl42/oWmuymZCU3xGCFAl79cBfcQxiRaMHmQrCgZCTNjMnZN5MBoKxDc8JGU8x8yejHxD5pywmw4MMmflMxBbhFEOBZFo5nhgR+Yz/l4Nt2SdE2dPJ9CVLE/T9OB362TzY5Swc4DthOpmgfcQbmsgDkZPuR12hCWTqf0sgh0/f/5N98UX8MFGPJMc320obvv8MzxgarrM/62KOfvwE9wMw4sfUb3vR97sJ+9RTj/Z3NBMXFYE5+P2PfcrK7NOv9J9gW/bv4UkTn579tBmPuSgy+hn+szlgJsOP9mnHs31KsK1/6bP+8RHe5z9LXf5Bh2asjcXp/cA/e7EjffsDUxC/gSftU5LtaXM2MrrEUhyZHfQ9gR9w53mGYnwf2A8aMMFG/hNAyfxMPO1znyl4AkH9DkIffNpA+oEpd3byYyHmOwQT2txWsS/Py3dnjxhA5n4HAwHD54xlFgZ9HIweRk9zZRtgLll4zM9RFNKxa9IyJc/x+fPRR0TI0EmWbZofELonzCwjKBfw2IFKnQf00RcAEXqa73phmX2uKfPmZJ83MkSCicgJnA6G6wQrF/JTIGRzOjjQJwG/NhjgpALBaSAXvXVduKFY5CrZ1qwhnQfXX6k8L/SdC3CwttNgJ16isANBPNDpTigQU1ZawA6fpw5ZalzEn/NizmVlHLDpAzYtdg0MmTB1OeTo13fIjUJu8nduftIvZMWvJTfI3MREZsAO7wmJRSfQHdniYIpfCdSUb2R4Yn78WH4Mnq1kpx9pIlSeY/tHKw67+NW0N524kVwGDvRnHLw8f6WiFtGfup52gzaQEzSCOCmLaTvMiU3mwM7GNqI8+507pOM4BEpuRUu9MNUpysAkEoizM3/LpYK2AZiC3fFv4B/4aQBksMR+xDDQlNCpkZ071hl7HjJaM3KaZHMa86iZBDg2AwjWyJj51pqMssg8eMJMK460HZoJ8Fj8MROzxZeYliEw0N+JJ13yeE5UIRfaAW/wAXsKoHu2tqnHxjpYJ7TYAk4c3/nMgHMgf2ddntJBcO7Ymxdd58OLhBvIs2xLvB3Aa0VOQL8eCIIdexMeBszb8NGGr+hzMhLyNI/gn4MpEzbL6GwTXFLurzKXf25t5p21UICTE+aVw1JsHby5iA/PuD91zpAhO3O21VpBT21K7M0nuMxIlEGsGrxwywNZn/50BCRWN16YBQ5qIzZNDn7COwHZFcCYKquq1KrwwRMmD9eAtmg+gG58IGu83DAPsCK+kE6e1I9dWshfA/ThGNSG8uYaPUbHtm1qxCIffm886SWvthXdZr4aNrSm7bLy4Fi6vJSWlQd/5jre5ro0Y4vyCrhUgZKqWYgi5x2Nh0LLpBKPQS3rcVQr6Cx+lMO28tC1biu2VVATCCMkVqtSmzw1x2acmOYBeJBDUgWeXNC5EvMrLyj3g4d5dO7EPg+R4xQGnSdkKA5Gc4xr2H2A6Q8YMr3C79ge/ifPYC10ZKNRwvbQCbrEZ/5Tc8zFtqyNU+6knD9PGfbkUo7IOlhb6Vv8QdaAMbTRRVd5yZHcmTnbqqoJyjHEg25sl8x8+YzTfPjNPojs+QGAF/mQKkenLiKztTZ5bAct28qfdV15abIpemwwrjkvZgN2cE5XsT+2xs47Oq68pAnOtloVoSklt5fLqnVd5suL2BMacSS2GeeltW3ZJzA1z9iQTuiS1+gKdPJwEOtjPuQT/Ydz9slvm5wSSYg7dN/54YvMbWsy8Xq/Xnmp9k3v1zfUHCpwrdV8AE8eT15Nu8SBqOkzCE5DX3KzOi+UBrxDp/6OXtlqxDitBL5q1nqBxzJCBjX9zma448cgL1WeNDZymbMke/4qxxSbjiwbgL5hb9VJn6noHnRGiNGSNcBQVW3mAzZqJrUeKoE3UHNOOeCjdIiB5n2QkOEpvzIrGUxogOi48ULyTt4jraAT+9bAF9jIATLSDx5bsy837k/mmqfOQn+u0y7bM16tPfQgP/Hv5EyPoxHPbVt0uVy00LeNjjHt39hDDmKZvKUO06bmwtOqpvyFGlzQH1z2wdTQFI3NeDW70Zc8Z2B72jSwJfUdW9OPrxlHR2owPAXtik8T0CGOzh7Vx67ERBwDOYN4PK9VHUXhZ0rhn2PWbNoBbSMWkZd+cDt72878kXohwIVf2RviU/rJfehC36qm7Ss+Zy42I1L5Z+3yz7UeGZQV/hW7C/v37JnEcNpDfCO3Vc3Y2Vb+ZC52BYraN7VfTeSjFL9sqICFa2/is+NjVAm/O7GIfbGnId8Ii960g/lqxT6xssYGzwPs4/jZKcbpL0IGsFMPB77H/kBwoGf6sq5saoL56JGmZJ1H6sTINz4vtNsEAi8KSLn3TH+7LArwThD0YD026BZFz4EtPW/2qZdlBb+tsmuKz3zid2MtBBLvzG3rOuv1Qs3u5C7Ese3t7ZsGvhT8lkGb31MWAzGQbXJokQJVa3McPandDq8LHmgKsEtVlujzw0kcYgQwElvwzryIErycrPFBrDuYkBtWo6+JDnPHnJs1gO6ZS+pjWzdduJcIZC45T1zu+5UX07fpkzhWYiMSk7nkL/YyVOFigG1j5ngk8KNmnFMzkRdIrHauKUesg2FBXpewa0csTlkq6uXlddW2LZKZBRClgZ98p1Keo8cY0FMecVgil9hPLrbtQs0u7IUH1yU+lHD/MH3khTxkquikhsO/45u497K6qpkY5Z7w1Je1syyrCp2tNeRjDzW0cM8mQ4f+g7hdkZ82e5Q4bBPmAhhwQoadY4JtfFq1UGMje8isOUELT31PyWsAABAASURBVEnywOZ3rq3FB6PSy6dS4yOhfNeVa9nbt6/68tcX8gepA/xQA53nxUG8E9uGvetWyBT7/NBXPrz+9fU+eZIriz/YocQUfZ02lXIc0XFVlWYc2ozHUGMc3wYx2on1l78O/Z0PX+981L3zEnwM7JDggxbiy0ujXq68GAf42hHeqMMsaDT9jw4TdyEzubnxEY+kMl/6/MeLtktDoKiJjt0HuRz0iTnJT95aprEPl4lrruvW1283PkxiDHeqwq8yhluyPWG7bNz/vupyWYnvouhOPOgIAlkSoVRkJ+/J6c6+HH1CbGe/i8iFjytGfvwWP4mL8AN27Dx0eXnRSn1lHAh//G3zb30O5Z8r/vbtqp2cZf4Ea+QDzShViJEfHZgukR9+NJgbcbiE/Q07B7RW1kny3RUrLEKk5cKguoaL68KuzsdfE+/YcmSvAh/Zsf3gunBj0d77EN9clXr5Sk23tZQ4uA4pMSVCtmV4pdjZlOv+xsex7fWiIsGJTWp7pb5lYbPI36AOkYCBqFD29lyfD64BBzG48kE6+vthHXxYjJ2dtfHv//6FtQAT2qUx5cviHnbRKzpf0bmR0+QLVcwXa2XRxn5yuVzQ2/X12zc9j4GMvfcZn4SR7ZyPpFfhvoyA1O2FZ6NqBcsCfxPp56Me2sk/v8q+fsPeju0Wfzyxil8DmgorwkeAeRGTDo24liIUuiG7qbVFiVGrhXq8QFaqMEOb+48xoKumxDLpOmTYrZ1B6mKhvhby0xpodX7wjuLlV6nTfhS2NrgWZFz08nLRJz5yf/qU/kb9SG2TMFO3/ca62ZX1f3lZmFuI8Yo9zA/p9g7ciBtqIn9dV2QufHze9fb+Tn0dio+RBYm+ve18zIaJ+kOC7vDe+CBqW9Ef++Pqhb00ebKN/YBL6S6sr2VZ0FEq4jf1LZp7emuFSOv9/QbPeU55rK3tYm3sG60WWasGf0IRma21Ge/EXOrEhl+MTe5j3xX7Okm0LdthU3LQqRdCLoEK7yDGbGn4JAWfS0r8/cq+/MYzav5XIWLtHnNfR09sYBwb10vi1ma8KPvM6I6A5PR+hzY5j6KHfnHYlg0QB37BDF22C1DkWeQMlKWd61BkxR9K8+RRTR++/HXT21uf9K0aDB/O5JdFnz24qlTo+TA7eQ4+mAfXqrQuGzQlBOecEJ03ProTKuUw07OVVejzlEmwiXviEGhtiBRDIfJq2dC6kG/lONgHDiI04E1tdfpFf5211+BtYqiqUP8Aiz8WduMY/dYsWHS5SNsWKHg8AZXKfCtwDMKBGnyicpILcAtGbjBu2zL1IVLPw7ZseNERHKUh04GV3/OERPdHfFNL2T88eeDD9szPD8nkL3WT8VPGxOf6SugKHskxTxKMGBs90TlbxkzIdprvYJv41oxXfI0YUHoe4Y/qO3o69R9ZmX9C6J79tBl/BNvKXv4wbE5FxglD/exgl4jrnNZpQwzGMRgt/tjxSrLPgTgGFZWNdsQwANQ/PG3/NDdQHAjStgrQh8M+6V1nm6mnHtsPOwq+Np2II5H3bEOPSzK5sE/64J40B5GNe/bHOTjwm/0gpHJ0B+bof8+f+PMdyEFiFLsD6QfSD8QDG39l5RRHJ4cHO1Ly+AOIQ4JDLAQhqZrFEdrIe0LGT4gN4rCt6PoJfOKYFt0034EZcCaP/imPkWczGyAHU176H0C/HKGRsZ2iDf/Tn/RDajOZzr+A0D99DumgVtLalg1gT0LzDFHi0Yl9J5bpz2A9BdCOX0BChijM7/BdUqaAjD+CfnM8539MFbZ914U9seU5DlV/+PHEGaRthU8caYOL/U+atPGrIy8AmRJn9mS8SBQ0+VvFnx/j0E1efO9AZMoOesLsgQ9NIMipH5o5ByJ8mUvL8F+ekz9U3OnE1Vz4+qFZVwME6qYZaXPB6uBSIwdX+0HNTFZ+RmzACJrs+WA4M6AhxYJ8uhJU9ooph4nvMpA7UNKB2WJEZ/4EqB74c65P+yxLEajT3k68M297os8LjGas7ZIf0JF7ID8PCRPocwo0kkLXZH9cW5oxyPzOHVJ4ogdiJqTT5g4PGPgaNwitNfSWZE5wmM+NTSdi5BtcVcHHmIlWpSqrVcn2hEFfJQ1Ls6WxrfjUzIQ0H8yiOxerHeO+20Uc0p8vXkhox7nv9sKXfiA2BGxPnTTTT1IxW9vos3LUo2/7pMW+4DJ3xrOf/uEPp3ps4IbnrJX4KWSOSRPcU39rpUBktapTtjXbKYN9Nr6kj4vcFB7I1k+HiYdtuYwOqZATiNyJmNRD1UoFje0TE0PpTTraY+qKH8e08xwfiCBnzD9zUYUcZCw8sBTyRL+qqaBJbUdsx9hAbE9+Iks69drWwh1c1eRQjk68ksuuobQHCyZ5sBpyqRXmhQF2k+3pR9hdYhz7htpi+omzpHmHyZjWA6IpRWowhK/Kaq0e9OikTqataamXfCC68aSYNrXVJRl6GdESeejfAXJqETw229iHLkjUiUHaxCNgdBv+3JhHV1UpNizrwg0dsKzc2K6yPSG8gdRKx3+wMxfhDS75bK2FBLDKi6TESkrsGCh6U28dW2afifBmrvFQFv6MJ6AjeBMbEdI7Hx7zEL9zNxnIOkpujN3VPJXUVA8xjDvx6jwkGWYrf5hkKrIPgtRqwV8DJTF1O3hIJd62tGALYrVeSqR5PrzOB+xWKm7YK7UGmLEe9nV4I3vJfEGHThE7VLLfDt2o5+k3vrcqdCwq2uPhjzjK9T1PC/EXtuj8wc4mG0RAmuPQtEfMo3sQs7RyfICeTvadxIsuXGItHWpVCl81WuxtgN1k9MeGhZcrttWaeVDfJPo7+wdiZ00U/IGMLUuiIt0F2QQQit+dOO/420EETKyitxHfExo6Sm4Q8ALDtkw3P7m/jS/lUgPPtKbQzE+AD+JirrViqiv1cBDP5CIkFV5szQNhsRlUswK2Fd+eAmNr6vHgepJ+VSOtpefhsuxS8hcQ/JkDpYXYrctGu00eO7QNe0y9B9CC8zdeSCcPgxwVNAsvloxtqa+2Ugupp7Liw06t7MT7xouggxhK1tI22VaOG2+WYscBXWiufIx850XJjZdq6UdP5gPRhzGqhj+wZ/1FZmIbXQIXmVn35YePyA3NQU1PGQQncwu+2obFasSotaaqUmulHKE3PizUbmurWuaZs5uq8BHaBRkXHnhXfA5PILZMOzOYgA70BIdqdWLWqSN5Tqqzb2Rsg0jCaBrxK+SHwraiJ2Dsie1Pf2LjQZ4ToztvWiInPIHYccrW3ENDG7qDvXRM5Sgamj0oyO9Qa9HVlBrbH3LFEd+nbmyK3OiKvMK2ycOH5Go194Z+JgiuUkEvisI2/UWuxK6mrk4cBnGIvCdEbvriMObF54LHZgCuQ59rXuiiP2iXqafIBVqDCjvwcWftRH54dsaDOFsN3wT9SpuXll13XiYVdqYmAxb28XJ5cG0bvbgWSQcvdQ7qR8RLHOHJukzsZw1SY8lto64jqxHHrFHD0PsgLuhhDQhbO/z5/1z23ol3mxA/8+KkcCj4+Ldjv336nZzt6Ije1hr7VtNTT3jtaNKU1dGXueAjL/RzvK5zPmPMmv3L5cKeuOJfJyedWuQGncnou7PGr6zB2CKZl8u73hnvxCFrVhwGInvdNkEizJhyxTEISPbrjp97agl5SkyphxsfME65xBq60NqlBRsjLyCOGzV9ZT+4wbsylxezC+vxIJaxrbOfDOTFp0D0R1bm79EB9HGoyIdUKi9plPWzI6Nq4WXvi6JXZeVaaFunzTvrBl7G0Z1YPaE15OBL1aKFtdqQz1ag1iQXKmjPh5WuYwxeYia2ljNpK/4NrjGdWItjWS+q1lQurdvCC7h1ypp08Mfe06ZDN2J540Vo4pc85G+37tTKHfyZszs1e5DPgTxL6ONHUvxipZMP83Eja3zh2rXyga64v6uGfl6SC9vNC8eibc1aiMtCm37ivXPvUqylxOLTp0+KjTfeet95qWkXdmN7LdToOmtL+DimD9hTpUJw0drYJhHroYOayroOXQATpw87PkGCTAFDbSktywA0j9DiqAY1H0RHz4D5YK3MuSAB2/wK3ehvJdsTEtfQ7sQvNhS+tiplLbbWaFfq44Ifm1qVXl9f9OnzZ2w+tGNzIy5Cp6lDceRvVL2s2/x/v77m4wEfEQa2JVf5iHu9XXV9vyp/K+zt7aq3b++zf7A/dT7oYLoatRXdiJv5ix97PxgWdyZWS6FhZ9bGBD5GFbZZFm7oylo5WBP9GNSvwJak8A7u/Q5dJ/0yY9Fa07IuikxXIw+Ddd51uw72xUMHa2Qgq7UinyfdXIPznqora/DLX990Z50lDomnyPdCPV2433zlo/SS+uKjWP4DiYX8resiKTZJp9+x85Q1BjhkdfbbyAvtxnpYsPNlW/VyAYjpigxcnv5FX2Sv1O6yivXTlPFg3Ys1tkAbuXf2eVuKrHzcuVxWfFplYmn0duwexPlOfd+vd719ueogoJ2kZC+vpWlF9wV4/fyq7bLN2mgubczFnsK/rM879Zf/7+y//8cX/f3LN3J8119f3vWFfGfN2pJtVVkLPJfLwofcV/355yf9jQ+6f/6x6d/+yx/6/PkF2aEbKtbsSbvSt3Ksa4Pf7DG7hot2aCd+t7eh+1WEcJXcdM2/dWyptYVxab83mY8+ib84gjf8UMizlcyf6NuI08b1PXEUh230N2ER+d/111/v1MxN9/064xVZ7+87PmPTsSixzRpIDjpr4eB+b7+/wX+Xq/Tt6zftxxUZ33S7v+vIc05ukIGdj21X1kzq8KAm9vx/ie+Fb6Xre1drL+RzBUzfxEJ63Va2sKa+LyoveiVff/x50Z9/fNLrZdOCLx2jbtTDO3a+vd91O+7z/5H7H3+/iWWJDYukhfgNydJ/+S//pmpSh+6d9XXjvuCNGrkm1qyRHiJJl9eF/L3qj8+XuYcfc//q2FNywx7WUW3S539b9fKpkNm1YY8L2cTmjuyvb3d9+9b19ibt+HyA39lr7jwDXqMTGKzJwEFtJrbbetGnTy/qjLPPOAItHfM58KYXcvgZmz69Nm1ZJ03zaNhzYX1FhmRi9aqilnNtiuw719939vX9Lq79A1s3TdGs59TGjb0kNsXOHV9j5xhvfAS+o7sr4/z/Xj//0ajlRdkTxxD1dxDjDo2mvPfbm+74eN133YjpTp6/8hHu73+/6+sXaBmv7CN//LHMPOb/v519AXfhtwqfir0Yc8gf9MQsel748P358yt1YWxvauxLVTV1D65hO7m749/cK7uJH3kgx/ngllsacXQEkQZ6wsahKznyQt4uq7ZLYw/YlCKHjJzd+Ij+jg87sjoRtTbqkXQRiyG3TQcBzHjSf9ux910mV1MGqyL2XfiwXOwNwTf8EvtYI2fZUz/zIf/Cuhf2H9g6EBRguYiyVviu74euPG99+5r2QH6bsU68GoJekRG65DA5SbtthS/pxOYpAAAQAElEQVQLdduIF7YjMPcIA5tu1AHpQeaNOth15/6jjx0/r+TnTVfW0AFB6iH1dxBXzGK+6+vbTW+s1fdrn+N37OpjlVkVUlGPjdq9oHujRi56+bzohTy/vFqJ08F1bN8Hce/6xuJ8R9eVPSS+LMuCHCUU/Fgzv4mXGBKfdVmRK3KhqfuG7hv5PpA3+49x5HfyH11VC9zSgL8hvxGvSiLA3uHb97sKHbYVPkp22qChOb4if+A8rMggelyHspZ2YnZl7V65h+7Izr1Ca8vJC3OnZls17N0mbOwLC/WaXK3boiT34Pp0xfcdpTsxpksuunZ0oFINukZtzPVQpQb/ukqtwV7SO3URPqFPHLGDhtOgjC2mP5gdwhwlFAVvgze2cKnSUsaUDt152oyBqtKC7pU6QgC+IxKyjm0BJBI3ie2FCU7wsNHhhE4cuEeddhGe2UZmgwGVin8duk6ntVKB7CA42U/6GQdicqXOKEV8qQmxJTQHuTtwasAfGZ1rdIdwMEnqJIyxi5YzjaUCJw5YvuvfWf9PvaF/kMz5J11a2H6cD0Tsts3+oxnfoKMbj3Vg6IEtnbiEMfUxzYHI3PnNe5AscPqghIkh+z24/PuJ/w/YyIxUm98AsmJIgO48g678ZPRobehxLiiljROBE/HTbxb8T4hfBmewppRfZv73GY74GEP/G02acSVGnBQRjAR0BOBnxO/PZ+Ym5tfJjD/CJPrHP9H3u1k7+ZKSx4BtiVMc8S36Awz/u86naR+Zpu9l/dqGxs7vb3L9G0FBhZr9IdGne2LySyhPIXPwmPrYB5Uz+gLp/4AQ/hj9s55t5cHjCd9pMSBSAt9xHzrBB2R/wP6+G7pAZtOGxeIPncQwm0bmAoSVHA4xleHP8EAWbeA5Oeg8ge5Pp+2fxv9oEKonqe2pn1/In5LTkpLEBWCCumdMh3cqys05hiswJr+ZYf5kO+WBH6APrhRnLTKYVJL5I+b14Zhq4D/RbKdstLlh2bmQDmQgHWoI+M0ZusQlG31oQjumECG6AGPe2U7aEjghhhXyoJv0D5G2mTxP2/ACZfwOvZTZhQvdwpW6AXYwQt48uVggiLOqNOmgLaNU0pNUHMWAE5wVWiFmjiFdloKXC2fTPAwuHUTKZc0W+vCIIxfJXJAGF80O7FwsE4f0s8gwJ830IbqWZdG6rqrW9JRlW5ySxXFyPMIj2484NPoFhMiaf5jjnLLPCPALY2JKM/XGPv10jBmnzD/RtiWgWk3f17VxM1TKMch7pw5yQc+DzqAfPOSqFpvgBTF/MX0guIhTa1baak3PIzy2J96mfQKqin54A/rpGA//8A08KuTIBgwfwWFcii5UQwEdncgZ2D7ox/60c5IfUDykHkoNhQ8Ode6qzrx1uaz5gWZdCItFWkMy4ykO26omOfp1HpX+DIIUfYIpw2pN5k+o0i6M09dDWnAZx6/YeLaSzQygHBj87PqhNLTRM1v87EDmbE/JRWtbHTtgnzEsjEz9BWxHMjfjOzeFd+UF6cHDc5gzZZv4lMJjG35uHrmpzzr/CJKpmQXapmqVoXLMNZEOyg9uItN9AhlVHprMA9sTZxucTzkubv6O03YM6sgQR0/t0Y9vGw+zC+uozUQIPw5ucHf4OpREl0AmNhnQxf6h2BfgznzqmnM8wGWPVEynpnLjf+eFylCH3idfWSvrdqEeWmtylcrGvo7effZbnfYjWJEXW++8JLuxd7Zt1Qq0akwbmeLG/ZiApSrwjb3KyKiqSWOf8mwrOBlKfE/s7+ThGZMh/oC3oQMMP6UgqdBjmOhyDqAhP/V3Qokh2PNcWmm7rDxorlp4IDLoQtayBLeBa7KDRST6ir5tcNEPscFze96xJwAWpGRk4ACnJxi6KsulCaHjmZIBOEllK/NlzSN2x47vA+TP/IWf++OC3rZ29t1A5AUSn+QgvCt1sqwNuYW9lhG2ksvMhSYPOJGTekl88/AqqGIHovXxyLg9rxEl2ZFGK2N78WviLqzECtZeHqBcpWVNXBeprIP43XlZkDzOWoH6iP3USmwQxwp9Hkzpzr0q+GVZVK0hfygPubF9tqwvtCGFX2QPCoCeGnW1tGXW2QAfWRMIasyuwpzGjzVrOXMLcQkYTzIul2xGQMGQceBAZ2wMzcDPrPeVGDfsy7ztTE1e0d158RWeDu2c+OUHNbIhBI950xfb0wcbPEibMfJtK38gkm3lsK3Y11rx8PyjVnVOK0dn/0i80rct2+nK/Hl0SA/+PsbTL/bEnZcrz/i1ZsXPQk9k7ewVnZc8yY2QF54iTibPU+bjJ7rzgqizr7hJkOisY9apFVfmTyGD4ezb6eG4fhwZRVb/HkdHraK/kevYFeaDWtqxPWm38QlZsauxz7QqVRkotdZ46XOf62dADJnMugo09oG8TEueO7F71nLs3qnXY/4zcppH5gd1N/nliYsdT/xAdpC20WvF3kARz8zdeWEw44MMtVIBE48PeenZoFtYd7E7tkXuERsAPY5BTE5gb+UFeWS3iqyGvjZr/M7boKy926Ot1mRbO/EKPvOR/RA5m0LG5bJp423nui7kn3jmuoFPk5Y2tsSH2FxmHs7MBYKzPeuyVSnyksfgE4Mtax07UgR5cfXOx68bL8iufNTNi7wbb2wJ/7RzhfaCHY29IHtc9IY/ttmee4NdUjaWKMGO2HNHRuwTOMwFqxmPdLJX+OzIRkaIZE359DtzOwYUtUN37iemfmwrvjRsL8biyDhgG1sE95hrqlXNHFSxB45GvA/uO1gNrC3pjEnkxGyEatma3MR1c5MtwFqiZw40j0GtHOxD2b/POKMP5yYJPwPtHcrst/mPCY4HfWK2Uzc719F5X0vuY6wdmwkQfDlhlQuZXNd29q8bNXqnHnfuFTdysG58/OAepjMv2mrCzoGoPq+jL3wIXanZhXX0ygcWcbxf31lvt7mnH8R0YC9M6tQu0/AO+p347FqWJVMTEtOQSh9slCZt6ja+DIwujGiJU1uUfTx9yLheEGsETH3QyeZEVpcIi048lJYio8iX7UnTH3amTf0FqrXJM2CO/tRWp3/gRwdeXjZekl+mH4lbVEZmfLpcLuSV62ErtaqZ19i+E9uBjaFNG3nJ7TH1YygTC/FcufeDFdukwsZkLHKrNS0bcoH5oZ/8dngO8hUb8zH5Cx8sGcrUoFXsxlKepXMPYvhtK0fyu62bnvELLjBrhzqwzBwxXi66spfcgCsvru98UYyNiFL2KZsYY+A6Za3cZ++atuK3OPb5MvbGvetdGx9KNl4MF84trLV1XchFKetXMrkeM553XpLHH3G8fnrRxloZxD586b8g54KcdYWA82AvXLeFfasJc5C5EPMNWGeOXl5e+Ph1mflMzPO3ga/v79TwomVtky+MqMAG4iWyZdrkCoFpYIbEyJbyYcz4V82T37TiqIljQT15eZExgKMTIOYT/2XZ2BeOiAOMvDrlIuOPPz/z8W2b/ub9kTgQKZfkhl5Jp95SY819+rxBv+Ljyp7VkUe+ybuUNjruGqzdxO7Gfvv1y40P0Fft7EmkVYHIT/yMEsKonb3i4INSw57YMHB++sX1oFGbl8uqhdwd7BdXaiJ1cUM2JSzbxHKbtb9nng8N79+aAm9fS7d381GwJKzKP3P7wofIJf+f3VV6eV316fOq7aXhT5uycj2uOM5H2KomyeSna8e+kWQhh0JXlfmowTPefRCDIcxAnpG30e9qxIqtRvEpOj/zYb2aoRV8Xe/X0rf3wYf5q/I3Eq+5d70N9rAFmkWJ5+WyabsUubuyHq7qjxf0B/HJh/5OAOiKchfduR9t1OgnPmBd+ABZMcqaNnTsHvAnvi+fNi3IXYitlZnO/nnVjQ9Eiet7Pk6xHuZ1IzIevJ1F3olDcnUhJ9t2wbZDdz6cvvGxLR/cDpjKIgb+AYQ/sZhr6LKAH0IkPsHLfgI18VyAYs5CBGDd2BO+8dFt5QPstlnJf9apNGRJZehVxAwf8O2SNQoUNleVtm0lJ0W9Wiv5+PbtDRkmfVYEbOtFO7V3vb8Rw5183PTv//GmL38Rb/S+80E8cJ3/UYqUJZV4f/t2w+e7wKgK3VynDmojzx4dgth/MPvGl/TE+0Ks1zX+oRe8UF7VtK6rjmMIViW267ZRxyYug/p41zv8Vz5gkgq9U/cHezls2l5LyyZ0B4yMjh9HpIrQaGCD7Tl/J4YuYgpkf+OWRd/I79fbO6u068DYwfotNy2rsElKrqLnEx+wV+wWh0vgTTwXLVwrqlnPvVgW9kuRf+Va3HFoAPGpc0+Q/yfwHSdSy60Vtoq9eUxdr59Lf7A2Xj+tyF61UR81bbe27K8Yc8eHg3uS+IYpSpta2Cn89/k3jK2Oz8llrtl39obMGcN6H7qytm7Y0Vb2EWJc1EYgslClhdpoTaqyMj5QcNuv6iyqnZr/9vWNWjwUuf0YYdOFa7Ft+gWPZXpnPIS8Rh41/bxhe2za0R95AzsDB7IzPsDfyMfO3jWoYbEeHVnAsiz8Jq5D2fMGvgjbgpx8JPPO/nNg00Be+Ai7Uq+3G/ajK/G/xf9ZP53rU2ljjUS0jfwBINAlNbobtbqw3jIOnDEZs6b61C/ytmhZNeMTXxZytm5S9p4t9VIS5aSEJ3An97G/x8Yg8FEYinmKO0inOdR55hvgJxKMQodtVZr6kqMTN9QYrORzY40vXBtIHZTSlDl7mvo1ZfTZjz9Zj2cGJVlKWd3vXbGx41+1hh8L0NQQGnkTpJDLNiCsG+S3z7WXUWFkq5JkpQnsCL+zvyXXA9nRW/CPyR0uQVuK/Qs1GJ7oEjbHTkEXmygR9Vwo2WcUAD8g3KfdHRvGT37rN0dZ6LIGOYD9J4rI6iDTnhMWZk5ozTp5JacjK14qh+00+s74GE/kP/mxf/B1HAn8Sv4RNxI8ohc9Awc6MPvgwvcQl3hhnFUgAvpwpK6eEHRY2ftke4JEcLCFU//smHyxB0hAPsIAF/hn/P+r5mz8wAfbU0XsSmcOT1SGE361MT6XH2mFIeSJH119B6ZtP8ZFS78eMPH0n+0DHz0fweCnAfxE58whMQv+CdVO2ZDME6lKLUw5MIVnTvyLHzucAG09ICxP/ikP3b+2J01+fw+250TsnbwPm0xrm7ic9tuedWgH93uAhbVD2VJU6dslyZoHONO3+QXoQjtmLBKPE/ocx6fB09YTbHgKoJ2y+DnpT/7kupizT5rJjwEfaYLLGNZ52idtBuGF/LSHtcjegROxPbOaNoU3NMHY8NIxELk0P2gyyPwDMjx5xxSbccD2jKc4Mh8YXZMm9tiWbWZ/OSdq/jBR2Jw+wYUztthW/jD501nZjcGEZqBoTGeMDQW9xPs8fOjIG7RDiFFJarJijzhMPm2Lk5Hkov8E03cxdwKzAqPnYTN6ABMTHRuy93Xs6djD+cBr2jAH/NhW7C9afThM3yUFHVkTxDGATKZh0vakCf/B1ScwaaGLa+Z49AAAEABJREFUzvGIXfoLDxFV7J3wZmybHvZw8UtpQCrMVfqZz2RaREmQcoZkQn6MgVlLrUpGriDgnDEtSc3mV3NsByPFtiBtc0HHOtZ14nPQTl38nDTRakgtw8spWLCtP2BwUR/zgmp0N+6IilYY1pEV2lOO4IuMjyDIBnIAfD+AjtNhb425x2mHp+AHmGyt1LiByTRmKvpsZ6jTh66BnIngZ06FUKEJSBMnDvDhCWAyctEB+uMZ+VXgYYovyU1a3EOPdOzYnwFMwSNSgWKcmg9kzBB84hm3w9OJfX/YYtrJETKd5mes2e8zNrnhwzeExT8aHuSGYk+YbKdhPJB7KDUYv6o1YlRzTthpn/3Jj6KdB9SdmhUI2/B2ukOnNMl+9B6NOAZgf0Awfp5Fjjp6OrJhnujBOLHptIX6gqa10kIea45LPfSSzJ+cehy5qW/4EAhq+vWkfdgwZhDgZDx1oWfgT6EHFGznHB3ZTkMrUj6o3504Jg8FzirscmEPMiOroLfA0xZ4mxEQe0kLsepTDuroD8XO8Aga+6S1m5AApBWKrYOHsbhRWTPMYzIxGDoQuvPgap+8Qvqpqyv5PPUIWebHGhECdB6IePZinOwM9tuuwQMSJqu1Uhn/dB4Od1mVSQR2lKcf0ONAfaiIzTExA5p0OrqSA8xCPnogLCBzIHLGZAlcdIaeKlWO6I2YHp2BLiHuO9x4+MtDceDIQxpMkEUUPU5kJq8HTAfORk5stmvqjY2Zh1LxdvbNCBg0sXvnBUbkZw5x8A1FTuyM3LYsPLBtxA/bcD3PEQe5arWoWkPKj/O0rYEvgBaBkRM4yONBHnfWVnQlRgd9FE4BsacTjODjg7BxTvAzZnAFKVTIPNNEP/h4Bq7j/z2+PGCnTUxgn+dTnMvkv02wrU7sOrYNoKN/XVbm8K0aCnUeMC/UZQZ5MXCQC9gYltblAsDD2jVG56FyIWbxIfkOrrN2dnyN3+JIGzvKTZkDNdvoj/zBvVh5wTur1aqpG3fjT3hnPHQe6d/uN8V/49tTXmgRQMxwA97Bw0p4w5V+5hL/+YCJbcGLWAZiR/g7fsaPzA1iE558RGitZHtC5j5CZAZsT/ROzlNHAxuCKBfNUJHERsxmrFzY36e8Rk1VFTSaY9uqavSbctimbx2s7+TbLi0L9emGr4P96649uaRWd+rU+BR/OgmDU7YlcIGqRQc+dmpnJb+xJXSyTjxyDvw+iE/wkxVuY/u6bWrYavTXYyJyOvRjdGyRzJ+C1pKqGj6eQagyY3xGvuBlJMmTJy9zbtfjoR96XsYPIHnt+NAJJKdEPqtq0t15OXPl5WtqProXXgasvPDM3wZBvMpNSFLisRO3yJOa7OSi5LTIwmpeHQxFbsD2dz3qVBqKB604MoU5msC+GtsSp0BnbFuJZ7WCWjrtjgxppybiLCrpH3QHL7y2qXdn3Q70VGuTr9E27hGDj67Th47fh/bpy5BtXrgsCm3HPtglTG+sHXHYVifHojVKYyPoeaYffXMA447+4GxPeZHZaoNfKkfHir1CPy/D2Cvm2pTmR6ROnZh+/LbpASs1bhlbB9CFeSryP+UyBzn3GAOZA5mnL4PcnjaVbEBWfBf4qiaDk8MpeI4JHQKDL3QOpjIedOLPKUvI6MAhUU+C3+YHWvES7343L/CH9nxE6JDAG74DuTtxnvJCC4wHLusv8wzBSrbxcRdKFMnTcoyoKiUmgcY6M3baTZo12OSybM8YgKTdGQ+5JFgjDjC4xniDpOiXOnW25z/24J4NDHPm+tx1XvsPJR9S8ccnNPoOpbBxqNCbD23bikxi60ImObzxQjV7X+pgYD/U2DRmnHOtvHNdLmhPWJg29rTZVrNW5C3Uhm14OjEZ2vOidYLUqOllWdBf8AjZgr/muOBhQE10eI9Ja590yUH6gUEh3dn3xZFrTsyMv7HpYF+58XJ3zMQYCs1YDHi2bVWrQnYHH7mlAf2BT5mPnMD7/HB6V2yN/NhrR5ZV5HBdNtZcYGXtFvkl9kO68lHq7a3z8WHH766lbYpN0SFBIMkubZcLPFzjUOZykGqsh0ZshJ6OrYm9bVWFzqAb9lg5OnvsQV0yrcb6bG2FblWjXZDxcnmVS7yY5XrAmh7USvK5HzfkDG3rRevygkmlg2eWVi1iqanYaPIl7JcW9p5tW+CxEp8QFbTVSq21DBU7v339psjPS/xma7rEOkst3vjA9f6+Y4tmBHb0hSc60x5cg+CQVBM6vnVyl7WV+WJXFjiSiF13Lc3oxh6W8hVZ+Q8gQqcc6B443rBvW9dpd9757tRDbFlrgX9VREpWn3FOLWSkeazLxkxTQRsZGzXzcvkk8aEnemIvaZsmiU7uFXZifKSO8KXTxlxCrvytXt5h604MOjeP+X/hkhotfCSoahp90bEX812NoOVvSr68Sp2X+eHbb42asr5+u4uQiLTJ7arjuOnKNe/Ll3d4jZzSzj7Q+429+Ko7H/07tglHC7nTMUuNnLVaFVhz74bALXGqgcy7Wmqb8YA38U98krTC9+WxZquQZit/c3XjPiDXgGpFzArdO2tXqqXp5dNFn/58mX87EFZVO7Rsh174ACc+n73xIfDKWhnUCeqiRojTKx9fV2y+v0u3b107L+qNysLGrPmiv7ipofH1sugPPn5Rpir2sIP9+z73L6lhk/C/tabY3rxwH99VfJyOsmQ9MT3IWfLXuUay/ent64EswdM0SGQPkIwe4iGFd1s25W92GfkQEe+bEC7ngya4jkMNozbsa7VoUKcB9SHbgKCSCBQxWXV5fdF2WWVQB4aN2Nrge9A2fFmRZ+TaaMXWHmOJQuwZ4KVCfOQXviMresEjhtwO6uUOHJjb5vy6NmW9nrwD/Rcln5EziOUYmrnkNlJx/cCHrGXJis6q0kKeQ9f3HRoYmFqwUxwDD2/36DyhE+fQHqyFrGWxQOJDz/0QtLHjiPPwJuc7+MiIblDYLdjAdIvyUPFT1LLdJBn9u3aMPVhnB7w7Nt34kPeVD9d39vN+YJxKmCxSOmlzLYtNLyy6qkWatWE1iIKvanJVUqud9SU2kwP9FvGFdicm728H2iXKDFpikBpIDulGz436jaxAP8Rhavwy/6OJ8HD7yr0HDEhZqKuGX6lFl5BX2tnnd65PoPmQeefaAvCBHfFiqQoThYl6Hp582EPb2CvXdZFBJr6Bk45JOtFXXvRyof5YfFMXsVuXVYYnULVI1MNKveQjJSWs6NYvR/zLnnR7v8oQlC0lVm6KjIGMXA9fXy+MrYyfInZq4wDidydoyblLxGjRQi4iygrPmHyQqCCwivEg9yiUVAWNOnU7Aw1exO9HbQrLXYM6Asf66TgTHsOHeGgPYJdQ2BqyJbUWKOywlrVmzJmesg9qqh9t9u98qA3s3Ockz7Gx44hdsq3Yu66rqrAi5gK22d8OXamhvO/IejlgTiyYxlrJMNieMmxabDXQj67ETfGX/uQJE+OB8uM4WPcHvnah8gT4xVwShCn4IyF+2h+7U8+YjC7hd2K/qFUhp7PHDegGcya++n6EPnxCw0KwHGXMPnM5hqbKTmcATIHgnHbABX1rQ9WkZcm4IPHUY/a3QY4GkbCkyKCRHnJIkVApMRk7Eu/QRM8Y+D6hQ25IUEAN2qUifpE5YPoBGKofh20J4Fc50kZuros78R7YlflWRcMsZ+hOMDjqZ9Z/gQKimxhVhID5ftr+3k/H9fM4uN+BbdUDbKPwBP3miGtPvbNPQD+SwS5jY+CJt9MzwUu8Ey5aUOGn+eV8Yp/tz9NTFKhnS/f/tzN+z2T9RuM/mgt9iulIoh/F9hv2iYoMl7WsLBaqsahK+xdPfx+WyR/ejzCR/wM/sSN2h9W2IlNWTs0jNgTm4P/bT3T9KiEV8hFfRvmvRI/x087H8H9KkzSd8DsnU8dYGILv2n62L7b3n+a/E/7Tjm3Z/r4W9Thsz559tnPAT3QEYmUg/QBT80zcAnPw+LGRAdinHw/01Pnsf2xtT5vss/04N/v4GX/NwPaUE1tAK3W/c/OUvtkTqowsOpIa/dZKAdOHVZmvKtoT7JO2s8FHR0dQp5/dY9AaOWSCYX6jFQRn+CKH7jxDG8hgziE3F5g8cOSG3o6kzEq2Ac3D0A10ZhB5ufCmH5gamRvZ+NOiPv7CPWPQqhTZLTcd9G3rpwP6jG3LdrrSh6Y1K/zLskpMGBBH7ImeeXHnhu7OA8W8WeCGFTOgSDiGbJ/9+QuOdgDhzU3gnRvBPEwGdm44dmTt4GZLv3PzEPpCTmK1ckVNDBCstPYpH5FBsbcP7eT6zo36Dkz5s73rAN+5iYi80MfO5HHnBnHaz0N1eGPbGVehwxPWtXGjlFgU8Ui/0Pdz7SYmMWch1qGvVjgcSWmeWkU9Chs77YmzPXO14Ft4U4vi2PE/ELkMpz7boqPnQdoVH2yDNv4/Z2jBPXkZ4YfUsA10hhOKmpgdfmJNZB3RSw4OYgX6lMv1NbYkrseHa4hdWlqbYFvnEUmSHXu4EUJH9NjnWBwz9l3T3tgU33Mz2ZDFtJL36N/JGaqnrMiIP5QE8/CGnxuS1IbtSTNYjzt2H+R0oKSwr7UidyuwKPXT0GFssq0ctln/DX5kwjOQUczHpsCkh0YctrXwQj74kxse8D03T5OXASddHcTpzsMSw/90Zv6s8x29VvQ1nmyrGi+zNh5cL+hZ1bC1sCVaYteBb+nbVnyzrXUNnLR28E/LRJyGklM9jvCIgOZmW5BFduI+/YHXtuwzT6mDuX5YFwfxlKV1W7Ftw8Yznm0+HDORSXTEr8SiU5hzrdHmBjN1c73mRc5dg1jZnj7buanEIvK4Z/0DnQQzrdg2EBg48Ds2R07G4rDRC0y6+ETZMVTW0LZi37JMGU9cfB/YI17Q2IuC79xQH9TYzv6FiGnbMx6oUPyQokc8MNx1JRaomXmJnuTHtlqVdmJ04+n3B+w84AK8wLnBd/rXdcPHd2JxgzY8B3Wywxvf7tBNX7Fz4HvqP3M7azJ5tB1r1JmbPYzZqbG8ELih5wrceDkQWZAIcuWIHztregK+5sHsygu32JD8hG4ll1UOucL77JRr+ucqmT/B29QIeUw8Y29sDT6ASTwE3idMO+Fr1TI1wchLJ/WR2D91zRbm+HojDvEhe3gg/fttny/kdmph6kR/amInf5ETH6cMhBs/lnVRY79b8KtVKXUS+8MTe2efOEfWjIGsecJrW6ZtVVqXVQtywi+O8EZG9Oa6kWtg5gJwKXZEZmy+keNAcNu6aeWBe8plXbdq+HNnnzgf7qduflJ/WXfhi46MY0Pk4zpx7QAPg+x/LBUsQquNjYtyL9GJy06NxcaOf0Jm6G7E74S7Ijv27VyvBW9sEkdn7wv+/f191nv2hW1b55qvVjqow9Ro1vITDuLfeUklHtQXYr1uTXkgDw4X6WseiVsg+dup9yBba9PubVt4ObJNCC5zWY8NnfF9WVfFtuH/dsAAABAASURBVNusi50XTPgw6/zQwfoJbeoz7cD/qlJDdpHDp6zonjGhSDLXWlHnQ4agVWldFvxc4VsmLjnI39pILAJXdEeGHdmsBWTblt2QI2k+EDdaqWND6jXrrM8cFHYKOvRZMn8wQ7E1OT1ppMKOashG7kLNvbxctKxtwkZcF+qn87L5djvzI45Cf2vrlH8jx1fiEkj/Th1Muwq7jH7o7+wDyfGCv5fLxl6+aSevN2o1+OljSSsfnS8vTaHbtlUrdiRGrTWdUCqfMfz29k5NHdCs5PCiy7bINtqk/X7npc1j7mXT1MnLOcvghd1nDueaoZZin5hLbJQgSSriAoqeZmwTr+A+vb4i74I9ie8xazb2Z66Tg/SfEJuzlrZ1w85NJn/rss6XhcGv66KBhsQg+U48bCO7obPzovJt7v/Zv3fsDHRya1sLvC8veem4yjZmj8kTHxjK/NFvjqomiIkjPGhPDJ4wWIv2ydmJQ/A7eaI7JUV3x0fb8JeEjsF19D7/331doxc2BB8QfYC1spP/yBq9g+vk7TbhTv5v85pwJ47HxE06FBY6FvK+cI/SsLnKaohtDfuYK3CpkW1d1aCxrUnTGnW0zXW1Um+2sVIayAzYoSvsT2s1eC/EcUWOXUQktNiJ3fEVRkXORv2IIzKegDtgpAU91RoyS40+KmAb3yH53clfhyH+Jc+puaqSTR7YV889jQ4STzw1kJeju5TvtHc+zNx48R/YWWOtFsXm2Bb9Df2tatp/sMcGErv8082x3TaSA5o6RffO/pI9Nde72HQlH/coe8QqvsQWceSasxOTiKkW28gjtDt+DcwO3NEL66zZb9++KS/FP3/+pO2y6pKPUsR4ykvRI/M8YWYfD+qOj9lHrtTEFVtiU653z3gbo+NT6qJciqz4nTY0sSU8gTv82XtP/KE7z2Q7dXijVq981AjNNfvW+zH3A6lIPCd76sGL9HVr2H/B9kVmqqg/W6r8OJYP6vWu/A2wnQ01uYVbIxc+/LGbLtTMdmlqXKOKcXJ+xbed/ImDMKoaOWNNbeyLFyC5fOODyxXbpo3vN32b4+uMKyFH7z79uTMIzY08HrEBEAmwrKzf+I4aaHelvhr7e+Zv1NH12jX/KV/uC+/Yc9LC6VKrRbFjy358kfLC39KUkRgXg47N0Ru4E9fWmrZtAdI2YrdSn414SaGN/Nzz3NF1w7crH7SvxCL57cRsUEA79XPwQWiQg0FB3JB7hfYrH2nzN72P+a9T7Lhw6KAW79QLlyWuzcLHocT65dX6/MfKB6JVVSXxkWl06hW5B3mVD+hq2iYVcgbXol2tmetSm/9Ub3xJvc/FBM2g03O/YXq0nY/L22WZfDdyQLiFUdhwQ7b16Q/r5dPBh9ro6shmesoQh9Fpff1y09//48oHxcEYNM8Iy3KRvSLnINf7bGPXH38Wdq1qPAdm7NqV+51l2eDvEh+X41vicSW328XaqYUr9+bvfOjK3yj98uWqHPkIPHxVLW/YOLAxsjdixrWE+st16O3xz3WfNdVnHLd1ww/Tl8RHvPg70GGeZwLNQ5S5irlOLgcJ3MnfynXKzGUscKmF97cbObtpUEMIw2cjl5hxrX553aidC/lZFR5brKOmS+YCzG/bpn3mU9SWVK0Rq7tcpW/UM6Vx4p38Uhupk+uAR0D8EbJpW03dMeNIbeh5GHxpZS8vaIZCH/5DqU9SqWpC34k/7bRQL1FfLvTwjLRTz5aQBbBotvXC2r3Pjz+heXmx8r8S+PzpEx/5Pyn3Fq/cX/zb3170598+E+8GLzX3iFv+gyk06nJZmSu1QhH3ZgcfVkdqkvW3Em9x3Il95F4ul5g773vu3Ku9Eftv5Pf9HX/uUiEjcYuf4d220mVbdeE+cN5fXDat66qNmE9aWTkT45176oDY71qTio9QeE7bJk/iZpu9pCas7D/FOB+rWrNEP2vz7dvBHneoUzfVqGdJlBaxOqjvu67UcParfk6RO50+McYEPv7tynUsMj//uerlFXuxe1kWJEGLIR3mnRy31qZtK3FCfUyYwDT6dt1ZP9GNKQouAjAb/1forMYgchOL1hZd0CNZkbWwADLOPXTWYGiqzjms4NlriMuQWisVDKR1+iKO9G/shzeuWwcGXIh3cyHX094Lefzjj8+s06YVt0KfIHSK98o637lPW8lTIPV44CsqVCW9vCxaltN+VM0z/MVkNanNfaVmC4r5Qb10bKOFMLJCG9kX/N22hXusFdi08nxw6qlpqwt5xDj1cuEaGvrWlqm/akVHKTQduYn1DdtRqOwFO/cS73z8fgNSv3euFYQi02rIbMSeZvLDrvgZCF+uI5MwE3QO4sFlRWWxr5v8bdhXzIjWij8L+Vrx3YaIYJ6spid19rWOgM5+f2L0/RiT4vwNMuzJw7SDBN9Z+5GY8ttYTytxaK3UKaiDgh0oGhRYbMw4MgpDE8vpH8yJTwAnOSngqTOUJ9jWgoLsUWJ/DYS3mvBPJ3X00Bu0ehwFX7qRuOC/z5CgQ+Sc/Y2Aox4ZPiHErO+wxb7tshDL0p4NALmRExIb+gKckeAFqtSqVEDopj/iyACYdiGjWkHX4DmNCf4EaJE3xA/dtJS7JtVJAArFzMmGCGEjFCCMMTTzTD8wB/yE14aevu2Tl37OzKUt8GmfMEhe5k4nYkJAM3ChQXWaCWENZHDizxLivoZQju8w5yFkqSEHvJEXwIcBRFfagBgbSBu+38G8USti8guIi/KE3zH9C1x8poYmVewIzAE/mD7tHhA88YnzBCaLxAcgPemwP3SROVvGmbM9c0AjWMQINL+m4UwMA5lnKCf0j7mMfwUz50BZ/gC/0n0cxybc+IiafdvCINnkECNmTmgnvf77DhtZsDx50wZAoXqQ/PSErhPEEZYAXfCn4yOFpNiDPB7ABQT32AdE+ieEJ5AYQD51nPrgAxG5TwjdDyjy9ZAPXWSzX81pO7xS0Z7QwIc+VXDiQy9uaBkxFzm4FveAEwea00Bk0Ex5ab8D8jNv51dz/kkbmvhxQkbOz2NpJEYlOyCFPaAcAxuBszt0cmnK9onM7xynE33BBzJmC1AgsRjkYAzJUw8+iqPwExBFfDCfdS2YuU8RQ8UOWHTwE5yYg2uez5xlqaYfRZmODpIxafKT+ksbHGJo8jsxU0fk2skHtnyfsqI7cFJm7ozFiDMPpOELZDiiGH7bGU49wQUm4vEzyfJzkj2wNPCGNsBonqAk6CKyysRZapRPILinb+mfULKbDMTMxP7gxj9txpE9AcRsuWhLXbZP0HkwnPYbAwJ4zsT5S2eebV45NfkKhmIct06AUUg2QDv3LtqcmbcsFGhS8RNbMhd/GGZWtlXc9IY3hBY1wxoZgNTgt3JkPvy4lBKYsPMgkbmPEJpBEEIffJVmPNMP2FYFac2jtWJs2Z5j19nG/ongZ+EGi2ae9jlve/IMCHsf6rnwy9AMXO605wmZAiCV2fzAMifTDmzNYMqgc64NQwaEEaIBPO1qFIWxx7T5540O5rKG4mRiKnhsI4nQgXh0o16hC6ga48QZgkdATY0cvEho5CI8e/4GCLjOfNWixs3qtCOTinwCO7WIykIOceNXTstiDa2wzezBAkw+h9EJ6wDaukiMAxZ4aCePFDbySyTAMVSbOSrZVpE723O+s2GEJPKYhO8Rd+bFMef4GeSHyZxgz7M/4h7SatkXyBvsQZdLuakvdBUEAQv9wEBZbvyftroetsAbNQs3zpOvpNjkB49k9BOhgR5AOeZwaF1WfGyCRDm+y0a3bVDFFDbSiy9PKHQHiBiyMSDzcYCWtCkvloS9c20TK2NgoNRk8hGaMn3GnZfUds24ato8lPXVsRUz1cF1mcdqa+cBgK6aUcQ5rRvSYA0EUjOgsSm/AD601hRgNM/oRrRsqxA0/cBQmzgpB3HSUB89g0kn9OUl58IDXV7O5v+bd/BwtHNzPmOGwA406tVqiplhj64fgHxeDNnxmz612YmRquGblBt43MBfEz/G/REH4rcDw4VVJRE/A5HvseC71bMHH+Ih3RrdstNCGj5eWmctTEBfch4YuNfR1tHeZhw0j/TTOTDmzsMTwohFMKWGf3nIKS8yeTHtoI19d3TBoisPiTce9gZ+TWBeHw7b5ygtUI2xSSK2RGfiGNvAKjEP8UCbkEOIdbD37sCMK/5Ef2fugCZ90Rq8iFHRLi5m4TYz6GOaDmf64hjSQR47xg/xJ0qCps16ij0M1ZOPPCxCY1u2Z6yFDpNzo6WqSejb1otaa2q1ysxVlWzrbCVLYigypJ06OsjfQfyELban38W+ZzVeFnyCb5GQzw/0N+3zBVNXam+Qv87+mb7cNUGmhrowWa2t8FM7+DNiK/Jtqy2Lkkvb+ngY3oyT+8Ql04FizdvOFLIPdB/IFXKkavhXmeq4cFdrQrblkmxrYV4cg8T2JI5cC8rOQhnYT/fBA5Gs5Df/UcMBvRMH+ONLcpE9YGdAyNSpdUSIYaTMtqA1sUL7/G0Y0ZC5Nn6taXuBW7gODOItjthhMwhg28JLlGVtKmQNiDph7SjZydWNl3ZVC1zStmxal4syFzo5a3/wYmnnA31Hl9Rqk73IOgGXdPq7aIFfOnMTgeMxaVeG32M8bcOuoIupgdMDuzih8akf+8LeyTGlLEhmXSeH1+Om/K2yxC98MMk21YVV1ZQYxZfMtWbmhgpl6S/Ef6VWBkYPZINW41qz8LKiFfXtUmFU6NO2Kl5ILOju5HFHllFHbMVhYKQ/lPgyIkY79ne6oQPo5kXTjQ8N1Up68NjGJnEM5EGkYqoxDgEhRezAvoCYS2uXlrYpR3xPHjPnclDIOaYvie+NLxf3fDwYkX8Qv2PStEZOJ25oZV2XGvjQdHXuU5S8YJttdIl8W3Txvc8YDGyKvm27qGqRMoYgJsSDQprHkIOnng30B9zZE8w12m5qTkxhx/XeB7bTZ4+zCrnoRKANTlKHhub7OZCfDw9XXuTRBV8yMgV/YVP64RnYMIaU/fudj1h3aj37UnBVTUtgaWpV+n95e7stuXEkW3NvA0mPkFRZ3XMxF/P+bzdrnT5dmYoIdyeB+TboLkVmZVVX98waikYABvs3A0gnpUwjJZfYclBwGYOWKxNiyso4dXI+0zTmnpMoIW6xS6KP7Z122CLc+GolJ6D53VwaxCMv28cwvo15j+my8p/BPVj5XdIxkOP0AA+FnyhpQeC6LeozV2gbaIJ2ALaxsbSR1+RnYa8UR+Z27glpCycg1eln0Ra5vWu+20FP50X/nfvkDRgQetIP6LpSc/t9QE89kbPIyItRSLBPgJUjfAt5/vr16/zY0lhvLXbTamjSxQ5xdBKVl+sf71flw9DH+66dPHXuifnAwzSRFYCt2HPlw0PkR17bFux2RPIsFRqrGriYgS+hG3OWOTaQgRRXl5s1bVoXctF1IDP2LK2UvWHBoVKESOWzd+fF+c7L5DuQfyFnas2NBDOtAAAQAElEQVTkL2mwNf2s1drHnbXWteBrY1+5Xj9YNwd6pANnBnEjkOps+HnGW2D+8vKil429J/YBU2cJssGHhzu8g34X7gPWjXW9rqX8ZRZMxdKSKS5XIzddVz5AZ59kQra0IrsxV6ExsojBQd2wHHVEqIvWUzaPO/AUNfSidd2U/cY2HxYOzRqSJh1maoGvNKavr3xkWtZVKmJKjnNvSR2989EhfHf8puwleOzZSA1ZkqqkC7q+8nFqbSt6hvJB9srH6SErBB/URD7SQD7PVz7UvWwb2gf1ctWdD3Pvb1d9vGMnsY3ug3UMAfZ25R78/eNd7+T6Sg3Hz31vyMZH5ORj1FoX6fGvxfIvpr9//9B3Pmblo5YRdLlsWGORDC3cL7Z1qPGx1BTBwb30+6+/UUuHWmodf1qVLnwcyX6xRUf+FSn7Zj5Criu2j+mKRA4W9qFtW/TCx6XLpSnr3TVmu11Ky9qwoBOKLszQCx9hG/U6ZHJHDFjfyWUnMUWAF+qv8zx9w9frrePHTW/3Kx/lO7G9qRObG3tigO8J8iJkF7U6RGno2IcOCsRaRLnpYD3e6Vyv34VooMkumfkibjv0Zj2UwLn0ih9f+KBarBPxzP6CTxs1G72kQJHdj11RNrBlIVYv2yLCSlkkrl0rMXm5XPQCcsUnSAQDvq9Che48J4JgT9Wk3WpV5zv0gb8f1MIt9YMzuR/lQ+gvv7AfYdOd3+Rvb2+6c//InC3lI9bL60Xlps5HmZ1n/gO77uyD//m37/qg/jpKt5eLCAVrbNevb+/6DTm//fahX3/9rrf3dw0fclnbtir5EbkdFH5kTVvdQA19//4GfJCHwcfqXTvPwJ09ytjynb2Q5aIDRR1bQE15lXwje6d4rwTx7eODe9suMkbWB+KNPOk36jb/b9jf3oc++LhZCH15LXIm4tvJmfS6NXzelHiOAQ4lm4vYWy+vi/7yl1e9vmz69vpV+TD4y19e+Ji8Kjkwqr5+2WZtx8a5d/Ph93ZDSGf9Yt87cXl726cuzJ58VRamyIu0vax6+XqhlrFjXbS0Tdl7SxbOqNEsbSHXr2qtySXgkOrQwIAr+bjyMVUaWsr4VlpDp51WfOxegRdVLSq3GYe37+9Ibyr+HNR2B1g2umNv/tLA28dOnjv56dpZFL/+eiVHd541JUe2rXWVlkV6eSlkG9pDnfgN7DDrdWWdbhcL0+XSBJQqz9lX5L+/35UP5Nlb3t6Qfdc8bEvc71sVvCbWG3BR4dtOHfz225ve2b8itzUjr0NvTTb8s1GGHdUGsW1qqxPGCbhJvR66s95L1gLtioy2MILHFFvuFzf05D/bTmkJtDr47ME3+MSxkEjbGqlp9jxQQpxyvLBHvVAvK88exp6VQEV+q6aG0cvSVFVKjGgkcjiGselAniT6tmRzkYhz07YVPJJAIUaRQVeaXmnyJRcLl4KgtQqpWEbI7dpZw3bslWyr1aalEVP6d/br+BG/s55i00I8MFUuzT31kKBfqKONtfCixkSz1WQNCqePIZaCQGFbqZroB9MVeS4puG1ruly2CdnXY7hlLeuihbgIAbHhg2eFnb3JxJ3wiHLQbIeUvwCzYdxlWWE/dMc31NNX2B8w1BID6jCMDX+2bQEnYtkUm548YYz/tkUkJ1j8YWxbdMl/18H+Iw4eXRiPsE2fZwf88xzYjJmgcy3Qxf6FZIappTDZRTybaBRbqknVLBsoi44ejRodQxQb9YcD8pCKaYU/EB3TN2ipKFFO0pRhGdyCnnKpsxhS1we1fsB0wMSK17NNv5JYeH6cdkT8GM4OfNPZGHj242wChMeTQrItP414trY+Hyd/eII3Nv8E/YvHTxl/xhDZ2PaYOkePwf/fDcpj61Pts0/UZiyf+GebUIUmxfXE/WgTrh+D/34nsv/IlTwG92zTD4T2M2T+BCxPJ0Sf4I+o+JBpqP/cT1n2CUUb2j+DyAn82dwfcX+ksy1x6tMR1Kfh77pPH8JSXEKbNvA7wj8ZhPcJn6djU9ZW4DP+2Q8+NM/xs03cZj9CZ+fzxbJLXEEaoNahixzKbcb7xM6peak4k96jLTujvwPbU+6UhUwx0uM4ZUfXCQ/0j8Y/en/fecqbIpnOGEPpcUbw1PNTAmYwoR8bcKZt/xjT1WeYxP/F5Sn95HvG7yeTbWSekHiZGP+clWwrR3KWNr78hK7O5ipNZ3CNDGYyhIGTNT3pUz9xeA5PTiQ8+Cq7/dRp5AUPK2Pbsj33Tes8wgJqDnLj4l6v+cCXwcRK6eZGYHvyc5kz9jk2/tpnX4/Wju7TstjaEdK58QUyjgAbHjndCaEOgNa6NDUgvmQc6HlamZSaXMGJuEXCzkPGII6tlfJAVYmBpGrIoZ8H5oW+Jud5dVlPCL1tzQMjBoGhmfGbuE8XpubItmzPfug7EzsPG4mhgn7MhaDQxXS6Ctq2gou9wYfv4EdU+lX6u8M2fCeEZgJUtnNl7mQKnlCDS2QEPvOaR+ZO7Bzi25jz9pkr2+eY6fjzA8gbxGDPkwqddBnZTqNc7VznUHb6Yw7OK5oxIA8WQQ5y1WMok5HHFCoGtdYzDb8miGNkEnF5ILTpgMtDm/LUR/6L2IbYtlxFlxaaTk3ko92P2IKrxjw08mkPqL87bSbBRm+A7jxjxpmjruiJDHMZ+II01k3Hh0k6LwPb7Nn908tA4J1i2bGzE+OIoQTgOsmZnjIPaipI27JLqRnb86F95+EsYWQISYIJhD3NA3oEpx98wIJ3nzDQG1SgtaYiNidABLJV4dNQXshFzoGBsSu+xeb+WJO2oYMhk0p/qFVpWRZt/MA5156YOeUq1vLDCDadgIGZ4il+YFNyFjvsUtDi+NkOZS6AGGJ08CP0rp04Rm7sSt4T2/Q7Ng1iMPgxlDY0g6feQPgRPU+7ZjsS0DHw54TomT7gBxh+UOwa2Bh8/Nv5FXgQl3VtKmqxKq2UetXjICL08JGrbeUHTYMWNUIUWKlam3vXsqzwGhxcIUgPWtsT74wTJ3xKv8Cv6N62Veu2KbXJFA/w+VkG8fM81auqJtimtWaMOlFBV2IVf+KfbeWP0gJVjGgjv2Fr0U/rihzqhGB2YpcfigNZ+nRknNhNVOaA4GBR5EVfXiAFtxDnQONH3AJER8D2ZM+l6NvWU3d8Gujes572uw7WTF5M3HnxsfPS4vhUp63hf3PEaF2IGfpsK7qDzEx82JNXZHaC2clvfGvVeKFx0XmPaZCPGb8RRxROcbVs63nYxIbYY5pSoqmVrCfJiuz4HRwhwQaRCICzforQSXPItho/Vgk/fbSyhnb8je0B6Zj8VcLGpqJjR1Cf/YV76goErz854lfA9rQlNtGV+RPytFWLlmXTulzANhEi7exDd16g3nmhOHiJp0Fs8kJTJRsuV9gnMKQd8FF0pgvsvBTNy5P4GRjE0w+ejhEDsiIgy6POl3UhDugwlMQg+WrVZCMM2kdDT+AKe7GZoAXfWXDRFUhdhDf3ime7LIsSg4U4GRuecjuOhiZxRqtQp/Mw9KWdF5O32w28+fEOrALftKylRr2N0efcU/bAr44t1ZoKYVVFW4gcvLQ6JozOmFgOQAEtyFpEKIChRi0cvBzOy6K2WNWk1y8XXmJcFD/KpfgcXUmoJa3UPA212KmrHbgzxQynyNkg9iP7I0SGv/euc13tCkmb9qY+BvvurtNu04r7xOBDzE05bMt2uhp9aNqA7BRoJxZj0OMS/m1d9YxLcmIb/1g30pRhHJ56XadfjDsyd+oukBd2B4sruI698bu1UhHTwTj2j9Czpu+8nA+NHodd9IaqFTZswKrn0eqUUbTBxYf002L69Gn2mcz4jvwrH1gG/oVu2xYtqxXdWfOYItsTYCEA+tmXZr/VqZORcuzkN/LSj49pzcWeVw0Ud4COzAer1jKZeB/Io0+cz5gWtdMgY448PPdWyxA9T1O7C/Wzzfv2OTVkSGwuQzPHuKciBwUu0m68ZL7xwa+zzwZvQ4vIxDn2BUJr+9Qfe5mfJzjbciUPE6NBrjBRy7Lqsl1oG/vFoRsfGRLjg/14YET8mjpCD6ttrpr3PpdPP7gnLqzp5CM1YRt/POnoyPzBLeR3QDq4d5zPlocGe0vnxd6el40e3F8X5WPi5bLA35U110rQDcbwkqvsAYHYaWfSzEsWB5fCz+Txzl4R20Ehp837im1VoJUM3bpt04eDm0eeaSJoEJhoSz0N/B6JJQija7BuD17c3bjv3chJJ04b8ct98Mb+zBIhNgM/B6JgQpZt2YAAZAgZK/vsZVv0ysepFz4gXnhhvV1WlY2zmnCusUUu+EAV7T31j1959lrXRRc+Sq3EPhTxNbBjRMduoW/dyO9lnT6u6Mszk0scXYMPFJ2P7AcxvZP3Ti4u0NpIA1o1LejYtlWXR5wiNzCQ3amPGx/yPm5v+Cr8bmBLsCJftFb+jDF048X9nX3hIPc7+mxyhgVZIz4NwvdF0rkn3aG7xybia/xuLLo27xcmth1dHZ1njBv+V0WvVchtVXMdNvZuPQ6oZf6sy6Z1Wed8LUzyGwfzsK/Pj1+dQWRVNagF7qqDeIJGL/TkLv5/8IL84+M4caDZXvXKB9ZBTATnCmJBj5V1pblnZ22Jo7Cv2gruqvf8p41Z1wf5io6Gn6982GvMD+4VLHeipOnXgj8bH3S+fH3B98ShaXD/MjLXranysp3nE9saCLvzXDb6IrspMUpuB/Yl/kJqldWadVD7HUWdj6PROfAx9Rz/8pHoRr1d8O2XXy7QS9H3cnnVdtmUeoo/diMnwh/i1Yl2YJAf1rRdCo3UsKtxPzyAfHA6+Bh248PWm46js+8d3AeP6euO7VlfA/+UYwiLBf1diWP2Jdt652PfvPeg62Bd7jwfreslHOgSshat2ypIsa+AOQVOWliDzhDeCJ9NLhAv1NR2WXUBXlib//5v35R9ya002qLhlV87TTHvPusjBg7iXPAsWojr/BDF+mwFXR8agOS577cmYkIf25alEcuLUAsM8KKVOrmKr3fWTu/iWYALNWFb+UjwAf6DD8v74x4dmoH9Jq878ZSllWej2L1QO0jVpEFM+qHFtGlv49lGGrKtVqu+fv0LNm0KLvfb2BIZ+RetlxcTV7M27vrgXryzVpOv9I+sbUkucRR57nrn42J+K1TVlH+/Dew4mB+AZGLxSowbNjofVcddFcMyHZC0wBvUgp3LKqUPGnn0S7KEzKEPPqTf5r6MfJDJY0RkbSTmrZUKWYRJSUdaQxdAhDL+4GN2chXa4ALph2awNnb2+ez7wYuYJY49gQWBaMWPZWXd8SxZ1RSbX79Yr3z4Xi9iXIqNWV8dMwNjPtNbIr8RdeP+csePnXje2fOfOmxoTAJpB45xkgsU07HR8fKqV6BVybaS1zG67teDfIlc7Eo9SZZt9Jm1N/TOh/7UUmKSIES2ba3EG9Gsy8F+dWf9oDsIwIZfQo5OG8QBnus8bc85xGJ5DAAAEABJREFUF0MrYtHdlZoGI1DY14Sp2tATXOKY2B4EoWPM2cILdSf2+csxF9bk29s7NmWvKNmRFO4HMFx4JtzmR9tSYy2GpJqIvea4UWuBDVkb97aBw9EbnbIUej2O9ANziH8sL22blf0jfAHMVaCVlHy3pinjxn50J5dCpjhCm7kV+y6Xphf2+nVdiY2J7ZjvPrK3LYtmXMJ3sL46wlEtUokUqVWpUNYgtE2AxpzDDTGlbS2t66LMK0L08wj5CW0iW1vw54RWpZAvyL1sF23sXwv7U+gpdaUtaBr5asQ1dT4wKvaJI/pDs23Lqb8atWFsCoi2pozQuHQeDCqA3Cozb82WftpiDqTAKkdnn8+aCBzsfb0PYj/wf0ZIAyN21syeuGUfBH3Q8jM+7Iq4aX9qoLVTl0vxa+WesICvgtQnFH7aGWRsuQBryhGHH33QExf9g3wxdeYFeyYOOzBVkKsgjtxW6MUGCKfdg1iGL22gKtKDAcZDEN0f50DiQNlzbvY/jX8Q/knHZdmeMz/40RFj7EQgMKcVssA5+v01LJhxOjCnwlfwtDnKJfJ77Mrg/0OI3M9gG71AfAP+TNVn+oHhE3Ai+BT5n/H8V7jwTjnI6w9ZwYXvR8vckwYS4pXZn/DEnS0FTcEMCuIHT/gnjgz9aEP3CUIDPKUOhAWefqUfeI6fdM/WiZkZBdI84kn3d2dkTEBX7HvyBfckrJYa8MzHD7yfs5p4PQ7MnPFI+0DNBvWzzeXZT1U9+8FH9g+IPQiJTcnDrLmMJ4Ra6A343JgQxPnA6dF6ztmfjFVi/oizSnKpc0OKjqlbnw5bZhh8bmCB2JE2kH7mwhtI/wkZPwER87StAmyfMco9GH+esjqb21PmZzl6HuGjH5rIpnSk4JAR+sjJBjlb1uhsIzO1B018qaqwTP1TDnRpIZELCk5Q6n1K1/MweERMvrQdog5N4CdNZJ8QPQG7tLQm01Y1/C/AMmM9jsg+wRNTDAYGdXQMlAWOx8N5/A5RcCcQxImQbPg5j/lDKPihKgMl0LJzHbRSi02yxAPbwY0INcp0oHLRzwNTiId0cJM6iGdgR0fgtEEzLsHH5oCl6Wer4kGiTRuiM1DgbCuHbQ38DE/gzNmhp7+RX+VpWyfeI4CxHZ6BgAlcMg4vqHmCUngDM2bosRP7JjvyaratiljUaWtbFNsiq/M0e7bEEPp6QhmaE5y+myR8wKboohGkaq30PAod6dvR63SB8GjGtZDzxCaG+4yziEG8kJ5zthVZodfnA6Wn7iFIoBHgHxBbwrPwAJR+aDpxTIyjLzLDSEiJmTgGYFA1Zdhm/IfzgYvePKR0mJ+QBz92GDl/HBmlkAeqZcwMg/CGZ+cB56AGO5C24LHbVGiVWmuy27RtqCv5DB9uEyPG+PKUld8U4qj5gnOoNatKyg98SwqIwzb4OSGfBNxKkP6QJQ5DbFvRFRjMMaSe81C4ys7c0IH90Q8L+hbglFvVVK6H3YMWWnyMLAac4NBqOazwNdpiRJs9uYsfB12DNQoZD9Zdie0E1h8h14wBtRoczPM0/jQebE+p0oBwfrjgBeUB9LmG+cUGAS5IXBJTcVQrZRxordE8IcTCxlJRrwvy40cnJisP/jX5hLLBD/x92o1abBYwsLsrdoUXKg38s5sMSCWrqVqg6GseWc8BM1r5EfSEjZdE27qpqibEzvTtUn54Qj5PyypbmafL3EgY0X22Oz9KswYSm7ykm/0x+NGxqi2DHzFXfujd8Cf9ITs1OFRl5TgSR5wMP0InPnXQwWW8LAu400ZhR35kxM5OzFADymr4LMS1ZuoK4AdVajd06wo/fHf2g518R6aroGvwlYq5cilH9J5e4SaIATzn6Cov/PM3mTFJ8S24QGup5YtsIx4JGNaxn1OxobUWMmKwa0+8Uj9MHvQzHsmjYsPJj5hJn0v6VeYl1TplxZ7IzP0w8z8A/4PPOHWY9ZSYnnZ0dN+x7UCGVe2py2IkoXuZtdBUdQLIedoGV3q+KG3Mu8R6HhpdEmtx57565xdV4psamDrJq5Ges0FvfICD2klUYYPnABK7yBR6OrLO2rPStskopY3NVdkHhjofMDWGbrz0Sm1HzsH6jT2dukCsDmQFv2PHAb198tpW4hPe/Ce3Dog7uchLZpTi0KA2Fm3bChS6pWoCV2rs/fJQIWOgpwMjSsNFC1rZI5c1PEMux0x15J/2DcYnwDLxrbV0dcYtc0KGFV8D63rmfceHOy9CKRkde3tAwWeAvWE38oS9q7JmbCtH+i+Xl2lza9Yp5674jcnoaug6bRD7hx61GN2hb0zV/M/TdWiF/UZsdO5KDDICMc/pJ/GML4P8LA3bsQOv0LcDB7Z24ND+yE8YU8vV2pS/4O+2XoKGfsenU69tDT5SZO2ta2wWdseOO3vMLvPntLnU2FfXbWF+mXIwZcop8nHSNLVqMyaCT/h85cX7x/uuOy8k+Y4x/8WWhKy2aMuLj3UVJtJvWthfYsfrl024yEvTmvjLhZq5gMsk9tqe//Lqxsu7Oy8hjtQi8dGQ+lG637tuH11XPh7c8lKOet6T49CIg1rjqtgffsqI/tBB3QUv7DY5CwhbE/NAau0IsaTk6Ig8hBjacolTZSuxWLD1yTNSEJJsz7lq8b/N2OVF6I2X/8lt5GsenrQuz9HzEj87sg7sjBksTfyVoiv/uceV/LVmxm3yh6+qVMgZ2Bl7s5+IF6CtGnFfIBnTjjsfjq7Xm675l8TEiwkZvxp+wK7blZgS7xlz9qTImnX5eL6IpaeuUquSw4SEIwtLHMkNRodmI+dibOgynnKI5QGIh6TcY9rSVbyozov180UgMm1wgaKGD+3oFsdaC/voosVNHkKr1FrTti2KDvOMcpD/HfvzAfLOR689dUMcE9MdG/d9p252ZO7q0EZOK/RAd87d55xs5YjdjZdYdqMYTrAtM9lzH0Le5CNWgzW5LZuybjUWDeprQtfMX/I4sHuAd+QhI/nKS9wbOYm90RewS1VNKzGkFOAf2HVjrZ72HdyPYVexvhoxiI3VpJVYLCsz81+s3ZWPAMVzxCsfRzN3YLNIiq0fL0wb/HkZHJ2pu8y1Is61qrxM3VdiOvNHbo+swxnTQyb/tlXEkKnZttQSMltbtdBfgegIjW0t3CvtIj6DtdjJ8Q70+S/wduQmHlc+htxYL6mVPXkDjigQB0kz+hq+Vyu5BiC17Fv4jjq98iH4hQ8h++2qU9ZVkQM33icCgse68GL2wv7UqmmpUtmypK01nsE22dZObu/Y0uM395HU1GXbdHnBv1Wqhh/HjTgRD2seVtPMGzYf1AVuMR4aQ8iUVpJU6BPWjHGkQf+m/Wb9+rebfvvbHbsP6BEIU6uSy3MNJya2tV0WretC27Ryb428csMHjGJeHLFhZ5+8Xu/E+GCuVM0qZA3qMLYNWRv+JFcLdo2BOdRsIcO2BsZHjm3BiIymgg4SuayF9bHxbLxchgrVOx912GZYX10KL/7zk2n697K+QH/BtytwU+q/Q5P9Mf96Lh8hsz3MWB/3aXOHPz7fWWvTXsRW/KxFBWzksGHPwJadRbZPul1jDKIrteDBXVljwudqpdx7vn1b8Tv+mRwHksczF7Y4TH2sulw2La2pXNgDDbJWam0h5hDh4i7zW88EqYhl/gHrQcw/8q8Cv1/J54d+/c+r3r933fmIkQ9/WZPhSS62yyrbEyJPiT92DgXXkE8PHwaTg0nTF3OD/Y7yUurv3/79i/76Vz40EgtLM66xV9CJWlyXi9qyaAFeXi862FPvSRJ6Qreyz0xSLpGZ+2XWYT4O/fbb+S8sxUT+tXxnDcySPYjdji5CVuhobtqipxaty4akRbExOW5VWsvaaAm/KEe9c6/5zkf7CXw0Y8nLbZGRE55tW0VpyYUOnF+a9eXli769ftHaNvLRZFupl9akL18WrWtToUf4ZZ0H24WWpell3ZhfoY/B0MG0bTzbQVayEKWdmuvUW0PXxh6yXlbi1pHZ5ewzxmcWSHSGbiGeUZfnVo9d68XUi/Xl66bWGlDsRUbvgvyiBq5K3F+x9Sv1hzgNbC1f9EE8OrYcIsu2CtmJw+2x95ZX2U1iMR3YOdgTO3O3/AtlDEKdzCxu6pdfXvX12wU78A/k9X3oxnMSoqEY3D8BBqhgLGwAonwwBGLT4It8Iw4FYI7swo+mZbWiI3Vnd+J5pzQ6MgZwymGrVA52eTVymjgN5GOybvj59v1GLDp969gXqa/ICIdOGQMjGDagUI57un4M9lgQll6/Ct8a9jDmXvv9t7v+lj2T/T7PPr2jzKJGSqk3IcMqmoaCRmvgABhC+vZ9x5ZBRKT4W1WKzSu+wjrpMplnzo+P0B7Ys2NzCQ7mT5lPvuxT8fNgbxvYMsiZLEXW0KHsZ7c8f1TTxt5bxaSk8BuRBQwUHvCGthNQTijOM3KYQs5QObqb1lrULME6+5LVCXp4557ImheHgYoAQlwMDP+BcJ8D7sloho/IQMkVuit1lkHSkppMPxAxYVtanbkQOg9hF3z4bsZ2ySzCgB5H5Dy6M9+ps2VdoAtvV/6XNtEZ+U8oglINWTKRIYrYnBg859MWupL72DiyP7KWo+tJt7APBJKTO8+Hx35DVtcKvlVpXVcV7c7zVXhwXS7JlhYuRthAZvbA7JGTjrHmsUBnmT6kCjTyuy4LchclRplDBDoh4qySJjSpEUgzsFk1ECUnZ/478ezECYAnvtEI0jQzX0dswNhCaTWEWXJZ1awGrIt/9MuWzdihs+Lngb+ps4OYjtGVwy7ZpovgXLFpAAI10cEBOYNOKyZtyw4wMqCfB+g5hzOcg/45F/7PQOkwz1wYaOb56MeGzoYQGHNCU84Zj0GsqD32VOOfjQHCz1Eq/YtHhAae5OkHnuMfLcjPRp/4KPRMMNMTlTZ2PGEi/9kFoeH5pyT/bPK/mEsAA/8F2b88PeLtZ4PTD/wDCbj3dzOf7bGJIecfiWzL9h/Rvxv/qewnxT+xaZJk/jNM5KfLc+6J+uP4gY8vgQxta/6hzfhP4Q9yfvAWnA++Jw5hvxNh/6T53cSfDP4sNlOe/4T4T1DJ82dT/1Ten/DZp4J6tD9IImwOrOfcD5Q0caZ9nrZl/x4y94Pnk0HOROCBi/wnBB2wLZ+7Roap4r+DOfG42FZkZGf6oVM/j4mbF3C0Phtu/WMC25IEEjF6HiMaYyP0wdkOCSqyCTMLnvuYxO4VstD8hOwz0CDjR30wiQj9EUB/wpk+AkGGjmaekZ9xIH1URzJzZw8m+j/Ph2Zo8CwMTLmsMrIRwgkLfcVOyeArSOWIDVIl/j9w0SPNodPmIolmAjpCMYG+Hsdn3x8o2WESLRATJOzyA3TidR62FUTk2KZr5ciY+wiPa4P8+cSbmQBN/MxNaOfl0cGPwh8PHtgWGx9k5PKMT+hhm2dk77xYyE23Q28b+aehDOFBwsQROxC2J5/0bPXzmMld/qsAABAASURBVA9Xkm1u5kM7D3o7N/TOXTQ39+gSh33y2iXbU0eHIDf98KBx4gYPAIHOj+mDF0aBzi8+zIBPqjKtkcgZJhpPHJ3nCX7A0KcNY8q1Dd+TgJZ5rvO0Pdt5gTdtZJIwDebGp+nMiXGBT/3koa21NtGnzq6BXk2MBNmEXKJyJ1c7Mer4DuUjv2eOMh8Z4ghf5PNrSScOangYMHsaGRkHP8aSy9BknBYChbcwK3A+/GI0ZzWQCN+J7x1AKvUlzEteAp55/CxLj4NIzh7syDc8p92dnJ153Mn/nR+Z90wQPkvnKdsTlscPMpf1xyM254F1mb+8hayDH11YSGDsBz2u50dF7DtjgRRwz5g3/NvWhm4eZDUU2xITG/4HXcZ0YZRST9G58fC98CAe5MAfHGCuKbgFe6qkBhhITu7k8M7Xhp2HeBHB360vhAxs5sQCZul0IHX0BNtQ/f5MeoOp1lQoiwwhoVpoO/GL1R0SIC9ZWXuNucybeIZ+zIqSzB/leOixweBEAaHbqcOsf9uhmpC4Zs4lfjQ0YAFfgIkDPyKIa+YFj2XwnDGJRuBwEWtF7A3vOsHYFT2B6MwPnxs/fiBX5oz4+LBujR+jTesLenjp1Rjz3DxrIC9AB8GJ7p0frvnxc+MDws4v+iMa0VGtZq3cg8e30C7kc8Xmy2VB9ooPLdQJqVpDFz+OGvETB2HBHuFGagapOGPkWucRedI5isumD8mUV2FOD0T2vp2XVPmb/c9cKz7yI6g9wIzLnnaELbYUto4ylUQGqb/UyxMUWommVDAvS3xZ5OjFGNjwrQCrGnKpC66KXXZBZ7Vqs3UmlCOd0uAGPwHbg409ae3Miw+1Hbhpn/eZMy4zFuhFNDrJF7Y/eQo9rTXpZFeOdA9+3FUMjW3Itj1JRhQiq6du2ed79vz8wCLfqcfwBwplVaW0qaXMZQ+YAP0YWRNDkGBTqTWrEe8FSH9pbdaj0Iu6uS9Ep86IS7xMavCsiW1r6GGG/XHWKy9vb7yEP1jzgzjZRkebNZUXKCt7h03u2PdjT+rukhpGHuTE7lBnTipNdymMMYp6HUDnR/Shgp9Tkme/YUNikf/83wsfUKL3ygumGzVfiTeya13wt5S5geAqT5sW5qskMy72LhMDcdhifiEOCyNMwTjOyX9j3cTXg7gHrvgbonVZeKm4aVs3FfKC6w+atHfWWtZc71iAsIZdrdWMf9EvXlxW9anzjJMecgYx6cCO5R16qWHngr3Rk3vWQfw7uuwztjRq2FDINf5VNbnoEM/U15U3uzfsfvIUc9mfE8fgBppaK7WpA0+oRcItmz5z0blgQ4EYoLJf7eQ8vERLDd60+3x26uRtYL/40T/o9xlH29A1ZE6h81545e1yYpq6zcfB0847fAdaU7OlZUle1hnncBLKHzIFopFTcSBe1UQ8a+ay8BH0PFMHCJR91kT0zZw+1we1HvttT/pJmx5x2MljIDPT3wRAGYXjARjFic9dOzLXbaM2LortO+s7sb9RRwdzA+HLWtiZWvOMTaTYkclYkm1VK7UycepKnHbqO/rHo54ip8+1DR9rlKsiJ/hyzRikrpas23XROtsV7dJ12rJPeydPjIc7/ax32HmZvE774+6IHuaLmEZ27OjUICjkDewsyYI91FLqNTIMMpgD/h36I3sYbWx8quz4E4iO+BMQ/m/YuxFHutPOntghJz4F31pDoZiLBsnEqrMmEufkNvsgxikHU8L0dB/xhg82VMOf+hQqsdaWJrGpiMHHz04tDnispRXxoGWNRLe9TLxkCUWDPfqYz5wHsU/sSq156t24Z3/5clHiIiQL+nAt1O62rpPeDm1AmOAp9UiskLtdVuQ0CZrUYqBj/CCIgxZDOLET/wcxsuE3OdHPowiA7UkXrG0t2JcXvJfLWavBU6408FaTAsZa9IBMh3jsut0/iNsdWQcmQcCk7dm3LVQ9aO/6/vYb3nbJ4iDoXE2Msz+mrgP3+dzj6fe2bqydjXpdiDfQFvrrnEO0YtLCXnS5bMRtUSFrYF+P78TWmL7wgWC7NL3Mj0WFzbF1YPOuj4+r7jfs5j6j0cB1JZ6IEKr09evrmTfsTf5eXl/Qs6nvBZ3hv+v97V2dvBS61pU4nW4Rj7MDq77/9sY+dUwfEvvCzqWtWrd14uQhEZSBHdFdyIJEwofU0kKdMcCWhlywfaAzYOEqsplFkVupyOPKh+8LH9cLIYXsbSM2S4fupvePt7mHfHzc9ZYPoB/ver9+6MrHxkGNGd0r9JfLZfp6m/f1K75+6O3tTR98zEpti2eRr1+/6IKu6Ew+sIKzK39Z4fLyIlfTgUONPW4hl3d+C+S5NP7mPjKY+/XX3/T+cSMPN7yFPTYn+LTClkSmx99DfAA6sONODg8hGt2Lct+f+i6bCKE6e0NVkR8RK4NyOsqR/Fwuq5hm2KecG/UWO4Syzge1xDMfEse4TRou54mtqY3YQlep0xvP2Vf427poe7loQ/a2NeR3dHdsOGgHNbzo8mLqqenrl1dsBi4vyDXz0gp/a+SuJNuynodV5PNCjF+p3y9A5IujYwS3dIX4ctmUe8LO6nrf33TvN924J9/56JA1zIrjY9yL/vLXVz7MNb2R08CBgMxNIQg6eAa5jZ11epXYn+/sYVfueRL1Y+qePCgHuoWdSVG6PE4owC1cO/x4jT3k6zaotUO5x+zYQwloWcV6+D79dgQgDzNmbW/x77LIJKiYM4G4XEqDe1qn3irPSSAbsdr4MPzC76DWmsqFOVarUg6LuPLMfr3uPFd2bNh1o/Zwihkp+82N9y/RG5dYCth4YNNQIQNupT4X1t0BQWIomVpGsktG5wv5LmwcGtpYL8uC3bZaszZ8+PaXC3lv5LbAiaNTM12JEyWjrIF1K+abbveh79/f9etvH3p7vyl7fWdPyX6Yj5nZp+a9DJv3Y+DPYC3w/gCbpELPihz0LNjfuhptllBA+Q1cehzGx478odGFnF2xO4Dpkyb5PPXt5HDM+A1iGXzin5hMQi6dxXIQnB27Pt53vb3d2A8PhTbP5G7YSO6splYbutq01bZE3GyfOGL57euqr18v7IlWPlxXSflLGBv3/ci7kcvTrqFi7kLNo56Yij1wKKFAnMqrWtuUeMXu5HNdV9nxPbyFDRe9sKY6+931+q6NfF3mukWMA8gT9J2+ingaO1GKzdHdGniGW+4tkU0dZB+5cj9h+yFm1Bi1HymJV+Q3aunOc9v3/Kfy2csQq3lAZPjTP5jPx/HsP0Ud3Vl7lJ+qmmzTlop2JCDiILZjdL2/X3WQg0FBj4FA7CQqEJznRNFF/IxVxgHlfgNek15y4bwYISKxRTT00s5v9R35yXfqSbUreb9RzO/vHzPfsCmxYRloYb+3EQLyoF5ppFO0NDsED93px7/QxJ70183kZ1FDBlU69QwMcYm8AtzvxXFg4JXfMvnLTKTxnGvME7eDmryzN0Om2LSzj8XWOwtvZx/qUZTJB0A+/TwwYmcue+eVD+q3W8f3Mx62FCgug3hFxoB+QH+Q9CcEp08HZlKjd+rxNiF2V1n+RJNIIUqI/oQ1Y2M/jus8xozDud+kppal6YRl0rVWJw+Cqk6eXPszBwyip2PUCQO/x9wPExfEy5MGi5AxIOac+T2QkRo4qIPgIPtxFsoai+K0hST84B0nLzz7vc++0LCuC3aXIFOOtCYmlcE/ghBkzvZcBEVrGyE/x/p0xMjpAM6OJwRJ8uxCRpswVGLdcHvRD2C/02c4xRIUDaWwA3mwekJqPVAy0k6bWvpD/6Nj2o2tg+IKCKkTsmg+wxP/T7TYxhKA9klmn2P7bJ/42WJzCoYZ2SZpSeIDsGfScJnzZRU04rDNlZMG6snH6McZP3AJ/LmgMhGWwN/JyOSfgAvhnInPfABCYPpT9ifbnqy2pw/22T7xkye88IT3if9Hrf33/JSCwIoLXTxGnjiCs00vfg4WWKfDyTzn9H9OPi4njsUh6D7BYDXCPfmzwYVusiB6MHj6j3LZnnmwmdSp6zkPKZif53P8bMNie/LrnxyR93m64AmOchEGcPpPAaQG6y8bTmjtk+4zPg/t+nTEvwydyz+AJ81TZsaRg3hEe0JsdPizwAFCymhiNCAcZsXS5mGMqCnxnkBwcjPoIWXe0ME4z4ka8yrItJOcgztI7Jg+nkoEG8D6+UONBR++QGcukH4g/ROoB+TEp+CjOG3GPbFkMJgP/jNMq1AQv4NPaz1sePBkDMnMtx9+2dAwH54J2WPoPFG2GUn22UZ1x/bc9Dq+d2IQe/Kgbh7SJ2RDpJ6zV+bmEJ6A7R9y6AgxM46J4bOenjhxDIzo+EwXcnOjb8oNx419u7BbmvgR4dI599BRzEcmaHKbDAPIO5A3aF2lVgV/qdzgbcoNrmPAmDkuNZ5oMtcphkGSD26EoRnEKPjIDsxYQJBYdB7eB6CH/5iDjtiGvdA4DFgU2vCNjmBwgzmaedoPqgeusLPAtVZy/jzjC3X44tORJzzGOSeO3Ny5+SZHgucErsiJxvh58PDSyV/6J2A1fHocNtoCjGnIFSsEm0YGQGGXy+q9q5OD6J39h0+NBwNY55m5gIl1YMyYGplzel4yH/6D+I3pI/qFzw7Qt6CPDULfIUzQQHf8mLkhP3lQKehj28ID47ZsCjQ1lnppxiP2od/gnnaInOREhYRPRsYBIjuzW8ng6gFPnZEV3VXM27L/6A9SiZc44pttekI89MjKwLIaPxBaNY0R/sG8fhzBxTfcBA+fkcls6jD6Yde6rsoPuYV2YHN0QTLPuBrctL+VqgqKOYW+ccYDmdVKiX3ymNmYOroU3bZVrSk6j/wg4IFuPtQxPyAaY5yyUDaop5H88TIAl5T9oNPXj8PTj8IOTuZLXABO7DiQceDsSHwCwl/k06D/4AfWMfltT9tpZMMYgsDsDh7eDx5u79qpccfj2MlTnu3J3/iFnPjt+aGFvlbEhrmGn8/8FmPJM7Y06U4/j6wrfA9t4j6Q3QotyEk9BB6ssi0je+DDlZcvHZpqTdlb0s+Pji6L0mXHqNlmfday0N+5x3SlT2kwFjnCDNdsd37QHDC6kBeZwFKl2B/ZhFK2VeAKmtgVaFVakd/ADQQ3bJesKQ/fsm+ErkoCLWEZFzXkF0jb0uMH6Pz/zAmdblI1uRbt2UPob7zoGhhxZCxpDDFvCX3ViJelAzkH8Yu9idGY/UM9NSTa7APQKwf0tmVswGysQiBCi3EgCkYmVCp49v2GLTuyOhUwmA50lS0h1/EvM+RkDOawlfKFPrYOaTofIvxDrmFwWVlv1cgVft14eWpbGbfW9ATbOv0uWU3Po6Xu0Bc9qBRkmrbyQ/WOvQ2527ZA3rGjS8SjSjJ/xBE7heea9hgMkwOgZ1u21bDDTl8aocXX8KXeB/KCje7BBVPQE4wEBx1kIRtGCUzIc2tJK2QmKgdr6qDuMl8YFzlPnbLmgWgFbNMVTqPzAAAQAElEQVTiC4p21lp4BVFL/hF246PtfvDSEYWIUvYL8+JKTt4CB/4glLMnPwQu94fOS0pxZK+4sQ4+kHPjR35sMS4s66LIO8hRD09iy4/mNXrRNfBx0HbsOnAwse84eUBb5Hik9vAzNgeqFXYUtRNoM7d850QH42qySx37or9sLW2VVSrwjZzbZr6jUTI4VwmXiA18R0DMYxF2QSGJefKWFrN4kbBrMjOTTvy6sZ/E9nw07dg6iGeEpsUtKIPoMi93w2PkBaqsKqGv68DmOzGaaxDGpDX6DjqdvT7ye2LNOhUG2NZKfTbWuZAXXNrIbYkR9zJIlCNtoai1plZN6QcSo8w/wbYKEMfA/7zAScwb+QI1T7upIWdh30o/sU5sIq+1QrbmWr9zb4oow5UYFJ3olqydOkl+d+rQNjk8iH9nPUc2MpCz8Mww2HvEEf5OH1K5pAV7ChpnYAQTD8iUnuh3Atepn8hPPoKPvTu5OdCZbITN9rx35R4aPxgixqoq6mZRdBSGp3YC4RtjoCE9yS4unDxvR29rUl7Q2laem5KzY+ZsoGfINgA9bWJliXq6k/+D+S6BsEsGCpogcIO5QYw6cdvFEoEeWbJs9GgQO8YDWbwMPPAxfqYkMDUlAb1EyLMDQW3orU4dwalBW9VkCbDirziwQgGDzX4VOzbWz5KvB8x3hO8IvfOSbudedVCn9/vOC+0rug50YhD2HdS03eAoNXirsl9LpAEYp2/U99I2DZ4FO8m20WqpKzKa3FY1dHc+Du2H9XE9eKZgTpbtqSs2DPiTH+NT7qtMonfMxkYOHgm7Y9MHH7w6skZvvBTspy3wEz5ikJdjqxxu0jLSYssYdy1rqZWEWmw/WLeC/6Y+upZlkasx1yToO7oG6zo2Re9gTfWDmciE3kmSreKFeTXLxMbwVVrm8rL6gG600gCngsaAJEvYaWUPWNemJLpBV9DZlo2kMfBrp8b6DziI9c7HjrSJw5j6ml742NgacuARR6sWk4H4ZXwGrKlTFqYUvh8aFOTCWl2Jy3pZ5nx/PGdO33vXCLB+l1VnjFzKcaoqbBu8QN95ppSOWUfHjOfAdyWX+Fet1JamLXrmuKsQY1uDuIojsfBECjnHzMsg/h059x2ZxD625yV09Ax4Wmt89Njw/xV5DbA6SUp87hRp1lMhc13XsPLRZ9fb9ze986Xtxgtuyhv70QXtKY/YQL9g49IKWSYHAxtL6puOvenOB+8dHZ1720FsUrsfrN38f3pjm7ELYnxtM79//eUbNn5V6osyUWDnOWWwQgodX79c9JdfLvrllxc+qmwqCAobcF3vfFnL/4v4jQ9b+/1DC/ivr3yE5ENfa6Ui/ytrK3VWxDfyFhLV6Iu5nXzs2Ji1TRixv8iTie2OHun1y6LWNGNDKvB3sDZ39oEbOb3j664Za9ZaTw6QNeuFmmnY+e3ri75+edG3v7zoC+0Yg1gNtSrkHPAPAH1X8eG76/oxGKeeD6yL9aUr+w5mEg2dh8Vcx5YrMr5ruzRdVozEAR5NsOuGHNYsttzYB77/7ar377vurAsWGvYinz2tWG/fvr0oH363rZGLmj7n90Pu9YrDxtZt0Q1Z7wjv5LRT64O5K/fA7FVvfCR5+zhEuWhYfBgWvyeGfuWD4//6j7/RfvBBeACd2A6xpPTBvpq9cFsXfblctLiyFFhvXXdkDQThjq7shdmz7qzrwEFdHdxzPsh1/qX4b99v+qAG7si73d91JweI0p2AfeeDISaTS+nKh5bb9Fnch6WlNVlDy7KoSrq0RS9raVmll9eVmUGepNz67nwY3O+WqCYuE3+7DuJ5ZAg/AtKjBmrAu2e8KP+/39j3/e2u+Z9tZl0Qzkk/KN78ZU5M0pUcfRDD97dday1ase2FD7cLz1MDP5qLHK2Kbb3fsb/ItydAqqLOvry86i/ksvFclLglZvu+UyhZtUMuaeWDZDo7eZuxHEOEea75O7ZdPz6Uj5UffCD+wKbO/UJEqRPzZcal0L3IllqDF0WETfkd0TAEcUosk9+dj5M79baTt/JKrZp9QrRS+KsM7YK8JrdOzIv660CTCFJ0mnjvBOhOYb2/XeHfFYM/rh8a4ohCGVsWFWtdrJDLS+nbt8ZaW3R5bSK9urw0vV7wf5Hix0KMvrxu+vJ1A3/RxrhTU+KwS+YPXUVJJ/4ffHSNDYN9f6BjWQc6qWMczTi+U8J8VCxYgj/QY3ypmbes+xdiX21KVZWYbyIEIMy4Ia80FXK1xVjEVQpP6MuLrBJlw31ZOtiYd2p9kIPs3cuWGDTwqcuuD2IWOcG/fnmhNlZkNmrXGr1rsIbXtWlpjfx3Rfe3b6vWRVMHYmXHJmunmA5A6A/+ICbCU5jmmTRk+u37nXW2Y98h26oYb81xx3CfDivHk+dGLUYmJQZdZqR1Fbamb+yEH974KkuJxUK+AoU8u+Y6jBxUhklnOyZvzBzwH6ybo9/A4TtUVciCEPfRVSrkgJYsYijtrJ1BnOJ3+qmDwMBwJLMvQAhxo2nYs22bWm1gavoRfxOTQNYBW7g+2IPu5GwHeeAw4nWwAGf0h353dPIb3R26aqWFQl6WJmM4KmUb0Dxyj+0HViGoIzT27ujB7WnLTowP1lHW0s6aPKA9Ih/ZHX8acWzcrxCtSr8RHOS3Jk08TlaVWjvxhqYASBJeYipihv6HDwe6oy82fYY7QegYxamD+E7juezQ3273GfOO/bZl8M+T4eym/QmWbWr11FvYljjs+BlipmQ6uDfto6vg8CDd/+8gBfE/kfbZsJP/Eb1z8HfXOPOEv5v8nyCiLvA/4f1/yUPKKJw/Uf5A/YhpHH7osq0U3gT7gf3nTWL8pAhLIOPP+n/oysQnsK0C9OkI36fhP+/Gl8A/p/rHsw/e3/n7wP2OKTjgH/nxpIVEIyvviXi0iVHwT/7/lo/IiFwahf8J2VSyqHc2maiMjtD8Kfwhxgj6QRZ5PwZ0ko8/g1kNyLFnD8rzzGjaFzzAeU5wnXjaqmJjCCWDf3LanvVgP2hpHz3NYwr8HWaibXCt2MCbWjZw+ifpvGoeZc08084xl6JvgweSk85d8kgwmft8Mj3ttx+0BJvzE0n0BH6iIu9nbM+5jAPKygwKIWl+cj166Hn0/tBMqRN3yjH9wM/md7kFzV7Ppt+5GXBTxreqwhcmOHMjOOXEImDa83uLQn/eGJeZm4HtsM6+bTkDgC7XU8bBzXfn5hP5E/kgii7bsi3M4GaXNvaAa9z8yF0BNn0IKnSBarI46HOdp22ty6o8mIXO8Cw8JASYmjetxAKXoLecK5fMPddizyQQnM0kNPMEN6NAO8dcYnsemkMWKOxb+UG3THst2+KiHK2dPqWtskKzro1paCBIDCceXOxft/jRVFUzroMH4LzYiciCP3ICCJg0iJjnOS/kF3FYaBdiigx4Mqc/OTo1vvMwkB9GnXoIiY1dRW8CfQUYcw4KqAPTf8bP0zb6Gvra72x6zseX1hbs2rSsAA9vy7aoiJeQbxtfixThLfJBab2s2oCVp9NlPowtWrcNWNUYF35RYbMCnxYOHu4Ec0Ts/Fi482v0xg+tGw9C9/2u2O5WcpXyAAMpfbiRZRtZ47SBuIjDZo72eU65PPBETiFjw55t5is5W/GtyT7l7OzF0X3nh0Hie+OFzM6PM5Sg4ylRPDD2uSZv0N34UX2wXhLfpRGfaZfUSsjlot8frRpzQGsK346MPOiGPxBq+7QnemXJ9oxD6AN9PpT2yR+/dtZqbL3xASxw3686eJgfvIgYsxalhbW1rtvMZ2pTCLdLBqoK+XPFaB6MMzpTgwFBYoN99jv6Y3NqEXdkG2lwwHDw4LwT78TlTmxu5HIwlYfcndxe+VCyk9eVekgeUifT/thOvONHh2HdEstCbpSfsKyLGnHb8COwLqtQPnMRnZjBcMCD5yR+sD4S08gLnzgG+IN4VYvvht5giQY6YWRcitzUcOxbt1WhFccdG2NrfMx95kruPngoz0tafleI9GvbGvWeul+08dJpxY/AwouTYu2MWR/EK/qQGftS5/H7Hv/58ZEpzCS/g1obuhNDloMG/hxMmDcuK/Iid2UPKhMnmCJLxhccMZ1Tbn405MdmaSV+9dAfqvhyvV350XWfEP3B7fzQ3/khv7MeOz+ChayqBv+mOzl84+XCOy9Cbsy7NWprmXmp1rSS13XblPUujoG9t1kHN0V+/AwuNWjmMR3pdLB56iY3A1/sM0ZcFZrWShuxXIjhEp+bZQPxR1bsYjRtWbChoM9aiczbI29ZK9HUWkvDi7ZdN/w5sDFz0RtIjArZ0ZUYDGybstdF22UD0gLboukntJgs2wqfnoc149LQZ5zIXPrP9XkQ54O1dCe5V16g3R6QcWc/s62q0rquSlwLn8V6Dk/2jU497Ky1+Bi7F/zeiH14ApbZBw4l5oHE6GCPS1wCHb/FkWZnD4schpxdRYgS78tlxQcDmoA5yhHejiwzaPi3zJww4MXUoBG2sx1gLfV73Hjhmb08M545WtmPDvaK1ET2BVxRW9EFxIfUdWqkytrArazDNfGnf8HHy2XTNnEbdjXd+ai840Pu8YnfgWy7aV03LfBETqN2wnO5LFrQb+ycOrDZzij2gSTfO/v+nfUdCKa14kXVpsi/8iIykJhe2c9u7AHLsiJzUXSlnvKfZkvddxyLfwd1rcfhkhovE1b2iu2yqgoEBfTUHruHqGnWzRXZkX+nv3PfP7AruRM2Bor4rNM/ZDzkR97C/rBtKzFapq74G7rLBRyxW9eV/eVQ7ExdxP3QXy6XaU/qKXqWZZnjxGm7rMSzqaFz1gw+7QCmz7qvErSAa8q+EZuPj13fv1/nOC927uz90TWo7zu+GZs38rmum1qLrgV7S0srRV/0x8+e/Si68HvD9gX6zNlW5rlwsguTSzqKTYOLbTXqU58OmxoEF50X/F3WhZdyt7mHFE7kQ9iFGDVy1KoUPY3aqSbBqo28XeBrIFqVGi0z6EQ/9lVrDIdWeJa1zdgc7JXX25WXxyck5ge1MaDHTEXvum18hLpoxZ7OvtCZiOx1DY68eMHGY8pobdHl5TJtiT3rIx7rumphbl3WuW5CsyLvYG28vb/Di5/0MUrLtmq9rGrYW3EsoQSe4w1Zl8tF22WbNDioHK1KrYqwD+69+4zdjXtXpygwmRiVrnkhDC5yt+2iCxDe+a8XuXd88PHsSn1caQ/2kfibfH2GyEyccn8tYrleXrB3Qb7Re+Nj0I29rSsfDr7zcSu81bANWPE5/2Iv9rdacLfgE9EWe8VOHO/IGNTmB3LufPy50b/yHGRkRu5dd+y/su4CqfNlWcnNSnwJEpKCy/2jJ57U3cKesj3yHV9H8puAMOj079Rv/DmohU6sYo1tmXmXlJDah2xjh7BjB+5oYi4+LYvWmbNNc69sDZ4CrAW9L8Rny/zW1KjdxL7KU94RG2Xs36iLl/lC+3xp3xU7vjHq+wAAEABJREFUqxp5XpV4beR8Xc/94TZjQDx4QRpDME0ucZjh4B7alT3yxjxp1GDTt5taLXqhPpd1kVQnXn78YXcz3o8BvuiUDva1xOb9/UP3PO8AY66BXff7VbG/qlQ2+evk7ibz8Sf/yi62xu8qK/tUoy2Xti2+bqoK3zleiOFOHj6ou99++03ff3vjY+5V73wIWzcTnwUZJv5dV+ozelszvmxayG9y+MHzT+o2cGMPO9jLdvJ5Z3/+4KPQlXvyleeKO/f1v/3tu3779R24oeuOr5x9xe827XvhI8uFLy8L8a5aJJXyFzPUxHybsJBLW3yI2eZ/vviXX37hA843bMq/hF7xb+h5pLeR/3xQMX7HhnfW4kGsM67W9PXbF339WtSB1RotcboAC2vM+Fqt8csheb3Pj8cffDy8cs8bYM2z52mPcaRUXhXbAtFNKIjdoC7u7AtX6nfnGUTQNEnJ9RnboQ5OaugLbyO2L3wA+vqXpn//P77g3xdiVDruq/72n11/+993vf128CGzIxsZR0OPp8y2bFNHcrET8+RiZ70tyDQqk9evfMj68vqq1PqNNZ28dupr5yP6Tt4y/iB333+9kqfYfSf2pXzofOGDWYv5aOs4uFM/C/dXuQcjvnQoerL/BKoteiXGG7l1W/VO7N6ptyv19AG8Mb4iY3t5UdZa/mLH2/udj8CBXb/+uuNnyeMFexf2mxJp4rfAjXjc5gdgwketXpS6uSL7Y+boqvzL8jvPlQs1kHr87e2DtSN4xRE5jZx8UNvv4Inrf37Xf/zvm37LhynsulPP7zyH0p3rLmtvIUeUB3uDgBVY1LkfZ60Zqbiig5rPPn7w3HWwvyXGv/72XZ11Ebq027Zwf3slV9Zv7NdX1viVfH0Qk3d8uAI7vLDg70Ktf9NrPjRTWPnOmthnbeQ/S/7ly6qVe8qNj6i36+nHd54zOpvQ5WXjw6VFGuYehfcq9oTLy/KwR/h/o44ObdumBqFtGZqWQBs6ajV5sRvr5AWfX/TCB+RAeNZ1k5kb7HdVjfX0RfmLX0LjSm1syJ3zklqrqSf42GGDBLIu38jPnf3tBgx+a40xdOXj/kEcJfNH5I5aZH/fqdULa+RCPb7gS9b4oBAO9vb7rOlBvUiREdA8qCN8aUvTsqzUzKKs4Qh+4aPvC/Jsw9Opi87eigziDUo7sbxRCAfrY8oLvoQvixCl2HjnGfkgYbbhv1Ez7HHYlI/fnXcQoGV7xiB7LO4pf9kjtQCaOamayGWjtZ6HS9hauuBnlZS1TGjJX/zzDz5MQueuK3vynd95WdOpN6iQWchY6FqFEEIgk+MuKfvh9fYxf/euq7Wyx769deSmf1Hy21rDbmu71Gzt4r4pdEl34h1fEIVNHfydGMYaPsBzDx/EwG7SqJBAM+C7EdNdef9xkMsrz4M7v1tCEE6IZQYBGuQJvg7flb30DsBPLlYc2bZVsS++GgbbunPP2ckHZqqx9y34VPg72AsHOdpZa3c+sEb2CVYfTlgVugWe1mr2EacY07L214tSO415PY7IO6i7WRfgsr534r+jP3WhuS6kZQm0iIJK+HRoh++OLdfsM9dDV34j3ODb2Ugi72CP7cRvYMTANz24GSrHGStsx6cBbfIQsvgQ+7eV+iRGVaFGJ81Ttu0Zt2Iy9gd/Y89L24nTCV2p6RHBKJuym9gHFmphoyY3/GpChRBHvDShtbNdiFkj7sUYkewzQ4l7ZOvHgf3I70D0pJ3C5EkxYAzePse5LgQzsNIWOh6kxBQfsVPQdtbswd6xA+GxjW2VKeUoxpE7iN3Onh0IT+aYmnQ1jQkGsA3S9M5zYNjZ+1euP/n+FWrFicCDeBo6A/Rw8IF/NranbfazFeOAFUebnvhzHJw4XOb6X5+2ZfvvCMP/GRKTz/B3DA/EZ54/9oWaQQCmz8R4tsQibfLxGYILdJIYgE02Ap56fnYfmJ9N9D5HhJbiQSt6nri0kf3DH4h+N8a20Ngo4fzcj42T78nzaEPzZ2D7d3b/Gc2f4aY9yLbrd9NIk+0fOJs+Z+hjm1Rzw0s/EMJJ4vRSY8SCbuhp5pn+DyDQJ4WmHlNHhQDb55hWjyM86T7b6Ev/CQQeaVDgxxP3bMH+OG1kMzIQnkDS9aRNm6nYEUg/utI+ITThmTJA2lZoA/bZt88Wc/BFE57z4hjUWvhtM3fCtAWGyIdknsXGagA0AdWk1TzODW+wYdsl/w48KZ4X27L9HKJmyPx5IsYUfo5QJZenrgGqI/+Zo9CFNGBIAiPzILJuzn5u+qc953jIxlb8jZweWuA5N+ij5h+eoc9k6NIPZIxIIVg5gsv87wB9Bz9IQhO9UXPaOMICmJvSEG7QFzEB6EUGjWxrxoFB2XoCXeY0jyftqR9+lKQfPZOAS6s2b5DBHdyon/zJP9PIQg9IzJ02BNeq0FdicfED5QA11Hj4gJh+TuyGJz3bafRkhhUyAyfqKTf2hzA2x5bYOcfsP+kHj/moJFojvFwgmFd02FaE2rQ658NDb6queuIl80c5EPjEpz3pMwHXFJx2KPZAek5wNSD0tGpy1YyfPbFT16M7+eqh1/45f24EiggVYTxnNI+Ov5mwTVPAAmAHs7EvIEvFmGcmWqug1fN49G0/MbMdKH36MGWAja7EP5TFJWsZNDYZOHUm9qEzSgui8B48dPRHrQRXGBN1HWGWoLQyDj641FWwEoQY0fGxQxtZDFFEsOlwzn7wC7Et9EWOODK3o5Musp3mHwCyHjORk6590p86wTxIWnF/wJfYZxufFxUPWpkObmCnwgo8x2wn5NgytnUGB/wdOtyhDkrV8BE/Dx7ImJZsVfRAE3vCQyqQMWRkiCMPo0iE1CqXorfHYRMOiPPAFhBHHggvl02IZLJk/pRTI5VZlRotWJ8tA07GzMQO2xo8ZR+8gIuNVU0F7QgVc8amUDNUoWRQZDs/QgYO2vB2ZsZQaBKTg7k9D5a8ELzx4/ygf4CDBMsxMR1YBC+nZLEu4EensCMwf8jAl/i0qqm3WlOO4NI+YedHQ/QiRpFl7A1NQBqcA/+GYruNvTqPzAcm38OmngTRNzKCTx4LHk7ZpQUbDl5QHDNWB3Z35cd7cChSYz56WvOcQ5Rsy2UFL46Dmg0YXKATx5hZranxYJ9xfhzFNpjhOM/OS507P5KCz20iIFkCbIszJvCyoE9/Q6fHEb92fnDyRokf+PkRyY9U5kITfbFnpG4xOGObmiMXyVuZNVDY1tIarp9nfDqhqWpRAzp8Ajr1HlkBxGppG3ZZ5SaTU9OGd0AbO6Jr2jGSK/TkNBdZy9KEesHGD3OrVakcG8mvfh5kesY9cnv8AUJnR47UWgGG19OWO7XDaMbsgPa0NfpLVW3Kik2RFRuNLZH3A8jhIH+TpqMd20+LStJpn23ZJ8iSbbVifTIvAHZepBw/IDbc+XGcGkOiGnUR/wPiSC4HuqJzZ43NFj+yZtLPfmBbRYyWNTlpPDcc5P0+dUS+OCI3MMYA35X4G39ss8KHOr6o4QcQmYW8QPCJVXTtrIXgzvkG+ar4Q3BVyFqXdfobmgBqZXwu/I/4xHSQ/4Naif35IS6OJ21hC6eq4QP5OQBXoaMreMlKazflmL6NIRu8ivUAyEq8QM+2yorfrZXyryq2S14WLBL0ockzWHzc+VB54+NHZNpSY23apfia8YHvLGUN7LetHGNIrUqtregezA0xlMxQPw9YiHFwTGCPjY2PacPQ8FfI2snrTi3E/uCaSjs2Je939gIjOBByIfTUv8h2hKMfofRTr7axBT3IZXbS0NWBE1devN7RE78L/UwqR/qB6E5eO3k6AMrvSYLMkrHL5oohocdz2VZnP81L7zuxTBxj3xPEEbpq8ENbgWqnPPoIwH6rsfDt0jw8WKt5viTGFT8L+3foDhVODQ39zBs4fGmtyW7QFGAV98OMW61a2FfE0akrGpk/Bc/yeNEVMzpvnm2rmnUe0SLlXmAbfMm2Ru+Kj+IoxsLRA7lVTYXMxDn1zvQ8O0HsxH7n3phktdiZGdTAyn0lfpEhxkF35Me3yNmpi0FsIzf3gQlzficeh3Zq80lbxmP8HAg9sCf8kErIDX+g4W/nhf7BPWLnheTAtnhZrWllrkF88HIxNtBVK3MrOeOJGdPvyLWkA9sOakQQph3UZdZMamHy49K51m/Tx0JWfB/g3/n4Fznhe8JOnbOBSdgk7oED4/u4k+mh0Lx/77xAFOG2zIvXPvjgwYvngV5xLPge/bjCiJMXsisvNDM/7QF1EBfbEcLI+LdMsJuiPza1KuWIrQI/sHdwuWNf5js+f/ABaZ/PLcQBO3fym7nwFfytlZK7A315wRie6IA0JKriwwNyEqvwdehif8FrWeFfWloTjv7wuWQHmkKLSbKt/MFEaDRrNfIyN2VV04183vkAU/STa7EjwSYR2cQlUOhd1nN/zBh3RLrUapLxIUr403XwPHTlA9SxW4P10lE0iDON4lt44ZBNJSEguNEHc31CYtEW5jAgtIlp2uy/ibHxry2LIm8nJpmzHZEP6I+2oMEGdBs9hf3bfDbGYMhX9pKCrxVrf91kWzvxzsvZxOLGi+B8UBb7TPQOYhHBVkEb+4Sv2IwNVYsCl8tF5s+yrlq43914wZ5/HXzng86dPXXdNj4eXWQbX49ZykLugj+JU5Xha1rXizY+aJn9qWpTESvI4NE8YBchm/6FxxWbzJyVPweTI2EgSKSAbJYEzWAdRHbzoubSBXte+KABkyY9fAcJib/TLhbK0kwIIkwhC1o763rJXtCkdZPyEe6yvTC36CCGiKYvZTt7Yx2Awl5rz+aUQpRU+NR7ckRkR8BCNfzZ0wf9IdBT/oaN+32w5FFIPmNfoFGv+eCPOI04qlKrRS/bK/zYbAnnsX8osvKXEL585eMcfg0mUhOJw1KlQMHv8BDsQYEf/Ga55l+uUtMLfn79K3VXUyTcaS1jw7YuWpZVCdBKLt/fvyt/uQUxio7LtirfhwdyJuNRIcVGfMVMOqLM1PiztQ1bFnztGuwfnSDurM/Yt1OT1+yLfFwZo2t+8BE2AJ3c3fhAJyeOQxs6GzUeuwobL5cXlS8YjS3asGvRZX7E3NSIhx0fLjNOx7GzJ1z5yHTlHc6OLQf2DRkdqecbMUk8A6amvvDx+t9/+abXi9EhTDCuD3J518H9HqXa1k1FbOym1M+dfMrQcsl/daKzjhZsgBE94G0lN2b+65dNLAc+0JE16AoZ1Zq+/WXTy6vxRQofy0zf/4bOW9O4N+Qssuv0aUgH97UBYWJ3xPgCiU8CfvvtTR/vNyWOmRokKv08Aw5ZieGQ9B//8Z9cxRo1OV+U2FXFSnR2dJCz248PguEYSk0sS4O+ZnwwARmWbVpOYjjrg258izNVsXtopw4/2E+zNpZ1xd+VWFjJb56nkvOnvZMHG3YWXOgH60syOourZFvzwCzbulykhu2UkmTRF34WH+S/k8OgqaMAABAASURBVP8bfZEDqVODB8+a148PXefz4V2dD9SGN88J+Yt9d+59O/UdWVWJy6rWVuWwC12bvn37qqxBcdzmB88u3GRumS0mMSMhVolR1l72UE+stK6Nmi1iclP+Nfv726EP9pfoDX1krcRZGGFgXaTLtsjVtSwROTSI5+1918ebtPPR8aDWeydoKLnj59v7VW/vd8Wv4AeCjUG2xSm2HzU+Epv97w7fTj3aDeHmGabr+tFl6vjl8jptTX2+8OG6lZAJ7OI5QvSpi3XTumxCzPxoXLVoQe4SY1VC9Jyb+e2iH2sa/lu1rLq8rjJyf/t1h38o/xuLL19e1VgbSzW1KmG+nsdAUGcPLubWdcFOJ1Q6yBveIf8QJCr4qhY19o+avj8lnG1wobMRPwQfxmUANHS7ClwjHoPasVZkLK3UWG+QaMRhYCVXBW1stC0Le7mK9RBbT2jQN83Az3n9OBCBHmnnfpR+aAZ5Pwjc076IR7QCYTxYn2LSLq2sp9ZWNXwtcnYQh8Fc4m8b2YkHDuYEb/wQeFQIVLo/QBY2chIKSBlI0Z1OYX4YIv/A0OgI/ZQDvV0q42f8DgNgWwuxlBlwMfNS4iPZVmvM8159ypawFWDdx/dOjc8Yg4+vE+BJrFtrwU6wPdtpD0aPgVfgOB94qeo5AjUJaf+75w8+5EtWjnT/EWT+7+BJ/JjIA1PgMfwnDYnEudD+sONBfVryGPw3m8FNI/BfsYXmn8Ef+aeN8fXThG0lD66zrcc4rXKE/gkZA6GFjN7vzykfVGyimeeTLiIm4tPFtk5ZPrEPosiZ8IiDyWu1R4HSN9R2rnT+hXPqKOvZ/pFl6iKPf8T/d8ZIl53ryVX0z96fXB+6Hu7+JAA/cbkAiWMgC/wn0eee58D21B2dBgPrZHm2NtjAH+YYKrWbNvCkf/ZtT7m2RWfWiT4d0fdpOHXOMfQ2PHPA5hG/gAxt8IEM/gSeNiQnUKLWcpWeuoIPW+jSxv6dm+vOxpS+LFVZtjP9p5CY/gDsiswnTBmfuJhGliYgltaAOMze97RCD1zaov+EjPVPDzNrefpXD5sHkQyII+1PLSAeZ2gDticm/XTsM1bP8cl/XoXcSSNPfeKwLfsnyJId39LCgXJQmjDxIOZIs3YSr8+gx/Eznn3GKePH1NlEIPbYswONJoixbZoTDvJ65wdubm5htC0moe08BOzcoLEnSVL4B1PGtzMG4hjAwc0LVRKs+sPhAonMClTNWbqyPWEiHpf4EFWBBwpdnmCHHv7ZWjnoppmQ/tQ1DXnaOqfwRersdYFgbP/Q/VMnOcSZc9xlCFs1/D/U8e/EC1lDdmY126ozl+IYQHScAC3j8NForgccy5hGgycImzgWPkEwQIYGM8UUGCt7sn3qGiBHaADbsh8g49tZA3G985BysF4PHqToasqDZ/IyoIt8LM3JgEaIyKmatvhhuBR+cbRGHHjYfsq4zx8MPA2jMDwBu4RJgNWqzZwxUKAyUaUckdGxIzGd+woPgANFtuEpyNEvKXT22Wf4OJMjIPzwBBm6wXj6iz+YBK9+yLGRwSmOdCc9RKfNlqddtLZOXClHR35eeN/48RT5jQfqRhyC37H54GG0kxPY5Dr5Zck++VGh8IkjfGJuZ611HuJtM7S4KIdtRXchR/TFETsFSfC2ETdk08ZH5kHkTE9PHzKITQO7iKAaD5oh32MvutO3+IOJkRsa+ZQ5MomA2JB+5JSXYCCDwU0LP1zy4L3l4ZsfAII3+0diAqGM/eXQWlUNPrGH8IOMemytKT+mW5VC09HXsTM/0hOTKWNMFkW/OGYLLnoMn221Vlq3VbHDLtbmWfvZvyagK/hl/kiSOnryojo/EFE3+SNLsqKzUzuxa902GXmNPFvGBs0fZrfroTsvAyl/foDiWx70kRnbAqEtbBNHbFrXpow79TPnsXkjXhvyt8uKvQc/Dg8N9MIyz/QnIFfo1iOzNtKB8MfnyG3EWBwD+fEruY39F94IrPg8eRMz5KSZPyjoFDa2yg+VgQ0dCVKrUsPfBj72JheRO83gwjnpcunYG3/StxOfgQZGlmwumppnTMMXuw72INAKXzUTF0GLbmMDROPxL1HsU17olGNwAeYY0dViZ9O6rPAXoBMKncixjewCZ+XoxGYnYbEhbfyymQMGsQ1MOgoitAd2psXQKaeqZhua2DDw/UcffelPmPLoYWt4VvJ8mXnelHxYZlJcT/+iJ3DK1HlEBjKDCyJ2pG9bJte2Jn9kb+umcmHmUMd222qtKbrDF0jfcIjDtnbW/Y0XP3MfQ0/mmeLFwa7QB7JW1i3170xNCF3sqGqKuNC1T7VyzzMDcUMk9lh2KbSdWO3MJfbhZ5KIIwJbxJH9IvenQY7uc1+iCrDxQFZoIdHghTAoVWvyjIGx9aTbmTjygQsQdUQkNMd88OoYkz0gMrBIyhh62ypyGhtjTGywzYu4TQN79eno2HVQO7GttVJbFrUq2VZyULStSo25sMXHgdCT78CW/UG7gB3YTb2HEAj/wr5pmzkpMer4fWCDjcWWzB8MV+Tanu2OPXmRHFz0JPY7+9yBbxlbkqEt7MpLvuvHFdkHYgY2b9PPVjVjgEW8HP7gJeEVWw84NfG2ZZ/6InfKR0d0hsj2rOltXaH3BEuTZyFGk+feteNP53nJbjKQ/kGeMUZLK7VmeEvPI/J3XjQf+FLYmFoMjXiJm7mAbdln3R/EIrWcvW/OlZVgHujNuFWpWkO8lf/045X9+8ZL78TPtlqV8vJdyA+fOGyDw3cQkQFqxt0OTuzX5PCxxjN34Y121nfa1EH2l9gV+yUrdRi/I6vcwID1af9OLHbimrzp04F4tEuoFNYoh7l0amPK47khPibW67qoGnIhti37hAauU787sTyAgcQ5Ridipk994Aty0+TDTOhWcrpx/7iwB2zsMfbpw4AoMuMXSylcynqJjODQOvej1oqXw6/6+u1Fr68v1FxqBPvgEIwrMtdtm3bGnoNcdT4CUzZ6fbkgo0FGXtS0Ltu8v2+XBe6u0N/4wHnlhe+Nl/NXPuzMezIfUjJnG/7i2WShPrfTjq/fwBlcm9Cx4SAuHb3iGIwlK8fsI6PVmR+XkLNgw0L93HVHT2halao1Fa1dYcVmIozcak2p8Yhtdc6dBDppyIPBN+gGMaWrapMC/4YSjx/2UQic4A7m+mxHBEO+88yZXFmFXGHbXTu5NQLL0WvwHT4k4F6r4CSzRjbiH5rEYFAMEcmjrW58mMoHlVNHCfMUOqtk19R/g/DKPeTKR6o7z/5Ctrik7sMX2ZdH/Vwu29xv7NgyNBC4PXCZO/Dhg/3pTi4P1gGWythpT6HQP2KGgclv6jP2KgckiX+6mUu7UEThxxxVK81aWxt7jck9PuB7IR9xMy53PsiRMvzqCj78r6+v0C7YvVA/66zJ878ecAG3MWfkSpeXmv955tcvNcdDuzT3kUO2oW0AMRySVROi94OPQO98/PuYHzy6Uo/iuF5vfAT5wOeD0WSiP8jJTZlL3HPvvsJ3556afav4IKI6lH+Z55IIL7Q7PHzYob4HCuMXLqvwHcFYguz53MqIeUyVa1f+36DC/jt5yL/e+uDjST6CHOzfN9bbQLir8Gkjng1mUXP7bJ+XMw/IB5Fcpb7urNfYffS7bGHfnXgPYmbxbUWXl671AmzsReaeCd3KC/HpX+t8DHkh5jV9YxubOndsxHSJy+BLjl3EMfwD2oZ9pYW8R1/kfPtLPqYsEoj3j5043/jwdMeWjjzsTTz6QMbAnpU1v5L3TS9znVi//IUPXpcV9lJik1xYxoemtZXQTlwW7fM5pCPnUNb0ti3UUNPrl1Xf/nLRl6+l16/W6xejY4Fn1cKHohU6u5Tjfn+XiMPLZZPJWfBF+8GXrjO+JdvsInE/tmserTV0vQIvyL2ooAluWzfGK6HqGhS7XaoqDWJ3peYSU1KLjCHzhy0EH0WMDkXfly/s418up6/ryr6+6Qs175JSu524icPI3Fj3bWmyrVN/6bKsWliX0Una+Cg59Pb9Q1UNmQu1G3rNY3DNvp74xtYV3oZfiKOmydVN1E4Xbuh5D4BFsWPgBCagu/NMc+XjXId28Pvm5Bn4G1mdepZKf/23v0Ib7icMYiJwlpgf1ERoY1OeLYOL3tRz/p+8v/76oe/4kfUR+waEaQODj6rVpJfXC/V1xY77rKcLOU1cqiyjJTwBkc28X9gJfvhxWeu2qBjYJVdp7sOGa8Ao2jS0d/ZOvsFO22HX9WNQ232O/0LdLsTePukRo0a9fXl8XLSNnpU8NPJQU+LPi5ExiN/xQBVxxlL0Vxl6U+8HtXWZ/Hoc8Sdxu2dv53nrgw+pH3yQz353vXbhqjAbvTVlJH4He9Wd39Wpx8QYs5BpvVzOtb+uC/QNXFPmOkSBPCvu3IMW6kQ8L1QV6+pVX7++UKMX+quW+C/R1qkb+2URT5CWIk8clsFxBZFYi2PbVvQWPq7Kfk/58xwg3gV0angXZujC89/rS2M+sOrlZQPSLlpZC7Ez+/VcZ+gOz85CoKsc61pCNbHWlGc3LeDWzWqtVMR6xkwSJc46OAB0R4DhVSlL8EYcduI4eddVzh984dSE8MPDo6N4bNbOR9KdZ/Ssi5mzGAbhhT3vctl0uazakNOin99gd/ZxbpdT1kINFR+BBSMsSJYu26JqxbxVJeLWiFvTjCV7dEFY1ZhvYZsgDtDg6ExZmTcDfOU6cBj0nE/7GVIzdqFj1cL9IjphUcO21pqWddFCP/JPviHb0C/kpdTKIZ92nPPoHCdkIjEdXDKXcdpwJG5Tt6xCRqtSjjkPQTFuVehuE1qVbCMYkOAp+nQeZ/gS+jlEf6dQDmAwwXCibc82l3SNCMQiNxjJDGwztqLfTpsxqhCCKMGieURwOmmfkHHAOGSHEfjRD+tPiLCAxAYh8cgwJgyXThDtTzA0E7ggWo5cAPQ82Wcn/aHBKyBkQdf/ANmCAsOnDuHOCGO3FDiwZSYLb6fU//5lJjsyHmBsfMJTWuL17D/b4CY8+ILPGHc4sYfTtqYs0z6A8IX0B9g/5+yz/5wcyHj2P7dTD4jYDosmlOTgYOKk9zhBWp4D+2yf/EH+6J9Tir2T/DEOTcC2bOARn+ACoQ+k/xk+437ogCD9gGQJsEsGNA9w+Jz5kSjiyOzTSswBhraqCVP0POrz4IG0Gz2rZluSSk4f/rOldsAO8JkbqSv6aZ/QJ06yrRxPPbblIP4AthWaJ4ijDxx6tM/+3H2gbVXMaPLMzuPC1KNHmcMfvkBiMXkfs9GTbubSRtMEeDIOvnciCTK8geDDZzqzRVn6dq5CPMTMDTyElSyYlx9Sp9eJR4BGeTgilFJceMBDhMzaHBCNIeSdMPkyZs5dIM1DBgj0DDb8vY9TD3OxayFXU+xUItlWjjRPOMehEvM1QY/Dky++D5m+y7JrzqatCGGUGMXIgbFZT2lB/+4MbSDbF6EhAAAQAElEQVTI8KZ9QvCf4cRHl2T0FQ8o9GSfuNDalmZE8TkbHCNTC9VykxyMmKXpxPAzDLEPAnmWjd1PW9MGJiOX3Fh2LgdxPeJX1BXxzhwg+gHETys6uc04ZLaVKLWqabNA5sY0X04gSxy2ZQegCTU3+sQQlYqo05YBzU8odLJsVSXBGXKJhwnb4EpMK0duspETEHI/r1/BKY6GINPaUxi9DkgZysl55+EI6GPac8rM+ARxRJ8REhg8uJ8Q3vAgF5r48Vw/Hd9THxkzJVjxAVoGwUUHXZ3yhjJ+wuQj2B2QIps8Is/T4PjeYAXP2hCQh7XIhIQ10mV7whyT005wDohin1knQmZ02JZxzDZpGJM3+b/y4uDOQyJs4EZCpAYNGkWDH129DzUenGry17R/55fFzkv1gc6CeOHlv21opR16VUOPRZpk5gVvOsamqkXpny47bgnrpm5xeHDBIONUgJGMECNjtrYa8s+9Hk7rPOAb8HRs6tOnLtsKHWh8kWIaZOCbjDzlgD75wGAeBFet8yG31FhzC5C2mqGX6sHTsS9xnezTkXOuQT9tIAexweKPrVZN5WIk7LA0e1LjB0G1UlXxkqIR24MH8R07sZLgtXbaI447D/Q9C5x+FTEMCQ51fN35cXUwt/MQnwf/e/rYSMlo5+l+p473/C1pgls42vCjIgcApeypiEN/ZxYbLRkCMxl/dh5AZataA1ZsXRn6AUOtGv2SketCA7qVI0LTArZVrSZtHsZbfHdp5wV/dCSmnURBpvQPfCGMzHfBqaqFtmngVMbDpcwMRe8iuTE+bd/xn5PnR1GPUidHGYdnmXqFHOaoY8E1Bn6jW8gq5IzRNBj3nrWya1sWfnyurI2a8dmzbvj1Y2zw9N3K0bF5AOqWhV3IsiLLyJPCnBnU0TeI0EitAcRO8AhbjdxBm3gklJ1LZ5z5Yq5spAJWOLCvaSO2mWuFTEBl1cqHJmgnHj7brLMTDn6MH/zgK+Iq1bRhJx75GIIENehXDLOkDv5I/Y2hO/V2pT80ZGikz/4Zaui5d33wQngnTjcgP2KEjkDDzoU11glC1hAihSgdxA01vLC48bLpgxcld2W+YUNycaQYkG43ruQhMabfapXMmPggUh+8xLrx4zQvhAZ1L44qNHMp6Ad0B+tlwN9nUZTKixbWmuML+LnWunQwf1D70U/gVC1yHkC/86Fix+hAaM6YMCEUyvAf04/IiI02dvbEzVqoKXEMnM/8E0i1DJ1Y/wMbkvvYjFaoJdsArSxNEMdQI06RWfhp8MYGI8f4FD/SClwHVE3pi1jsxOIg9nlBk9zOcfxGOdPS1Gd1WUOakHxWUVud8R6gLngRnXh2fnsRsvlSYsoa4TIqi9s6Mh489lk3sU0K3pr8xGdHvyXW7VBnfCCwJzBK/DpxHerYjWnKHlVlNe5BBy9SDuozcq7UX16O36jzQF44DWTt0AwcK+pmWVZlv1+WpuibvNgnRgv5eeHlf+I5czsGe9GO7s4Ln7ve3q6yG35ZTztcJUcWuQifOH7YXtCBb8gtGGJLfIrs0AYg5ywJ+4If4g95qLJQr9QgUk6dVSry2ABcfth2EPcPXa/vvPS7ThjIen39ip8X6BclNvHT2N6ImcXhocSxVdFarSIbM9B92qF5xJfsD3c+fN2p+/ggGdkLL3xWYYoKXttqxKFMvtCf1IW+Y2ieFyMzemNH5sKTeDfWYHmVgdBkPmsRacr8ti28sNmU/SMvU/NyzW4zJ4ll8h95Us14xT5STg0J6DK0K/FfyTuhFe7NuFUrQSHbMvbTyQlJV2J+8CJ/9IMxQ1tiTfUxpPhGrXaUUqKqIr6gD3A7iPhQyGutoX9g5w4c6OyMu6pFr2bfJo7Y9cJHz1fq7sKLxII3MYv8pyw3eKC100oDa3JiiigTckF8yGvBm8nYOVi9AxsLgtT7ZXtRyaxH7GKvvvOydce/ahZIderhgJmtUJGTl3nrilxyKvjEYXvOZd4SPu3aedagJ9TrhY+9Gy8O13XRwgtMSLTwHLnwcm7WGkTVmtLfkGsjBRuP1AhyCobgs17oylWKnG1b8XEBGr8L0cm96MZav/Gx8sqHyNRm8pVajewV+rSXlxd1Er6zb9y4P7zzQSsv7FNfnVylPndaK5qJK/mdcScIC3m5zBe5L3rlJX4jTuva1FphPxyt0W8zHrbplwa6bjwj3IHYInUZH8SBi6JEpJIcWcQFDtbmDkigNB9eIIqcgz0r97+BTU9fD/wgXOghu9B15or8DgphzqEkL8yrSi702Np51up8UAOlhs6GosZcQBgzKKYr97S8l78Ri9ukF1OF9UNZc7AJNcJxTDz0zv12/qddycMVXzv3rUCdSlUoW8n/skqtBQxOHF0LeV+XhbFZF2JfvelOHpOLrFu7hNmqZnhLyguCMZSc7TiPi6KZMSv0WiWj704tv31858PPhzp5IELyMlSrtG2l2BRIXbRqUmKGwsj99W9vxDR2rnw0eNELH3YxUSGrEsdAh1QWefKjpc/cgp0LEzRaac3zhzW085H8xofej7c7tnYNbCKgYpr9+q7ce+PHjRje2FfjW5ex3bol9/g8bJ5l8V3S4SKXx9zf85/3P7AddTIfgBsfSavt6BDPQjv5uevopWNYA6JCrpHnIZ4bV+xvOrKfk0emlLUP6eSfZiK7YyjloA8+ln5/j8xD+93wLtr4yLduGwHgXJruJOVA9kDIQYcusgZRsOLfx/WDe+eHUqODyaqF3Da1pbSu0rJ2+nd5PbTyIWW7bPBqzr2+rtxn2GPzvMJz5fsbcljLB3Un9jGj83//r/+t//V//8fM/c6+bUsLCdyWlQ/0X/R//l+/yJdDXtDhoazN283Kv2j+j//8m964d16R94adqeuytLbStlq//PJVf/nyOp+1L9h65+Na9p2BIy/s11/ZGxb8aG1I6nplz9niFMa1Zn15XUAf2hD6+qXJg3pgPWau0LFsiy6vm9bLolpLC7X3+nXTt28vxIQ8HTdVSRfisrL/xP/39yt1En2acRbH3LewKffqnXrq5MHovBDLv/7yor/+8qq/fP2iF5xY2yq7xKmd3L297Tw/HNqJcfIX6NTAgr5ffvmir3y8ftlWvXA/qMQP1e/EgQb/LuSnsAcjWKvbGrpVl3VRYfjSShf2UWan/Le3Gx+AP9Spz+t9UFNDZatje9ZDx57jznOWdvzv+rd/X/TtL9ZCbPre9dv3m0JnN9bJnZzfaHf1UdR710Ysv/HRM/MHe8KBvNQnrBI8O3E5qJkOtCZsFOszcFAXXTvx7qODL7U6fWB7xE4r95Are9UH95yPjys46FmrOzjCItzXUtaylOZ6A/nBl9kDeV/4+J+/7BCdy9qgkWT0dpHD6GvE8UWX1EFJCICmsdaI5fZCjJrmYWINz+zjs5HRlqYPNvD869Hv39/5KP2u+a+gsZGyFmlgPe1Tj3wof9GjsFMqNQxasSd6X7LW0B+c3YTZOvAvMezHNEp37rt/+9uvenvP8+aHjOQNnoPNoo8hTgnGwVqgozsfp/Mc3vMbgfraSUTyN8aBC7FFsg2kLRmbwsrrwLBrYQ2mflZ8XFlPHXuu3McJsV6oq2/fXvXta9MLH0snjvX0spVoyIUebUnc0+839lIgNXij9jomDGnuscnRQGlADSRQq/T9/UO/see8vR/4Ih0HNYsNDWVVEIU0jelwruuil9dN2ybxuEOsRTis1NBBLRKmKWPgqYCD+F15FrsRm3diu8C/4QtcKQF8aIoe20psd+h29JcL7oJsIO+YtZgcgMBOpBLkyjR+x08rM2JOyjjr+05xRNbog1nJtsITWBbNflojh3JQ4XNKLwClzJ/Cd9joaR6Xy6p1pXZ8Y3xXyz0YgqVZDUENWY11ESM6NuI+61ciNOrYqhyszTSlRmP87vgo1ia+YutODg4AsaoqwNDhF1fKS3di1LFoAJDpQJ6p89C6TtrwBhLT2JC87LkXU68770hQg4lDifedWrndhB0nxG77KceyLcyg1TwYauGZ94kbYDs2RNcExiNKwXUQHecDR+wO8ZzPZagibHbhgJbujzPDJ4SsGrEAXJ40mYtfyW/kl31O2L9vJ/W/eInB/yLpv0yWm2ngv2IITZx5wn9F/6/OT7mJ1r/I8KR/tn9kCz44UkbFpPcTEnqzCGxTMD8hyftJ9ee9p4lwTV75pHvqmyNwiJZNZyJ+XmzLBdg/kfSS0yc8ZT1JbGv+SfuEyABg/dMTMn2GPxI9dT3x8SvwHP8rbegPFk6gPxZNRemfMNtmIRF0/fHwRJzX2VVse4g7EX9yjR5ETh//ZBr8Z4m/p3jGN9j0P+v6KddyCID4SfN3Z/gCnyfCE9AYbFZ/nD1LMf59Bv3BkQwLIcXuVRmgYNqJuJ+2QAD+edpGjJ/DP2lhBvvUG3kMOYM3ttLlHDw4nDRd2WQHCmPDrFlZtqESLfCHdD6mmPvDhHJED/4jL3SWg5T9B1rmoz978yT43cUy9IlL2sDPadP9DAw5o3Xqg4+h0k9bkKYf9GxzYWL0TizClQHAmRjQzHPaNnvn5ZxD2Dn8EbPgn3DwYmXngWHnR8Geu8FDF9FAl7DJP0AcD+0zBJEhS2Ex9WAlV+xq2PnMjzjmvKXEhuHk7SxKyNBxSrTNlGUHRMvNKoGAepD3Al9lZFh5QN54iAgsPHTY1vNI9zMEb2cePZwZiyEnDfZO+dhMbjMdXSN9dKb9QY8Moz/jxPk5N0IH0i7FvmVpsq3Q4Nzsz707wqEbU3b0SbFBn445N8eZBwjQxD14Jj0Xm8sD9yBXhzZ9uNKgmlohxgc5ncD8wX6YySfNSuxib2tNQmZkHNRC2glTh+Zhe/pnlxYe1vIQt64LegYPVHflYfFAR+wVh+0fcx07LKvauZ4mjSVBY6eTrhnWhFaNdlag5oEdNvOyyqGxckROVWlZFrWlacEfyJTDRj+57djU0R/bUuOdMVNTDtNRIlIo26pqoqMcicNOvKoZvCY6D8Y7D2HRa1utasoZyE++HylW5vU4bMNrZZ5OznPmgbd92gBztYauxjw4WQ2/tvmjusAbKOWIDwd5jcyKDcDAieDvrOP8TeE80HXsGsQubfDxP+PImMBc1Df0NkSnjyge0BcebDs/Gu4KbyD0xaTt6d9BnSR+21yHpXVrM/6tFT9SV/pNReyibxBz3FMOs4ae/UJWITM/ao7YzQ/lfb9H7ITQT/C8YkuXbVU1JTYLOWeoHFMmF84M5ZIQPfs7OUu8TlsGcg514pVJhwimnV8GiVtsdZmp08/Zc66kiXjFsIM9My+Iy6U5A79t4rYCi6pZqbe5JsjTTqyK+dicdVOtiKF4YbAD2DLzJHBD0Z8XSLe8xOpSxT6UTtvRn/kDmajERk46rU47bFqD44y++FYFIif613WdNRtZkMzz2U+9CLqqptYaud9Z113rsspmAurQBjKycxU/gvqPWA78sP2ghfBUWAAAEABJREFUxxfs7ck9Nnb6BznOy5H4l3Hoq4paWSZEL1x4i1zy04HjGIqMIJe2qWFPoSPj8KcVh22uUq62VXRia2K1o/fGL7SDvAXHlAxBPWBdF2r2AmxaWW+2pz0r8VqobxsOzuiLLZEREMfSFlUrVdWMW2tNtqfNsR+SH2eBzyD41EYgdRLeKy+CbKOfPZU4Rs/5gir1QYyJ4479B7lPrqL/BLFWd/bfXZkPzjb6x7Qj9jT2ERscOYgPg6AFL3yKbttgYpkEyexEd/aMxC3xi9zYlMl8xLhR0+kLIYiZvp/xWoUU5KAlwoZk15yPzhtr/GBfBatWTZL5I7VW5KwkRtF30uEXubOtjbwkNzsveXd029b0C3pCo4P1m9jETlQiy4JEOfojnqfvwRSXNmmSgx0dg1pr5O6yreSeuWpy1YxjZ+MfyIAJO60NmipniA5iFz/NOIonVnP936i5yLYNXyO3iY2Q2fXEz3tXlXLYTjNlbtumeujYeGH1wovjFb0Hvt+IYfaHqK0qNfbB7EeReSc+EVIPWU+TGr5FV3J0uWxauFcmLokZCpUCCM1pAUOED5ALL1bz/24r9rTE6vygdmd/uE8fq7Xp15J1WYZjaHngfLo1xcfO6F7WRcVEgCJhj9nJ3T73kZEXlmIen0JvXri1VirG8UlCPnYph3PRI5Y3PhS9A1deVF8Re3qdnHXoOX/gTi7NcfzL+M4Lnet1Zy++zbz0FBQTpxShVWHAX+ykFhhMvVm76dtxFOqcKEtMr3w8ScsQ/47p3zkeij92fOkPfEf2XT1/IYs6pBx156Vf1kliIFm21cjzQGDykBqIvKomE5+s10BifHlJfomjqV9sag3eVirGk5+6vAX4yFOtqeC3K64ol9AkBrByX99O+ew7H7zULWPLpBfrwECT7Sk78o0c24ptqcXoiSxRGQv70GVbtV2wrYTvQB9zbcw56nKlPho+iQNN0BAj8mHGkkWX+rJQQa7u1CGxRUZsbuzF4Y3ug3t+B3+wLxAySRZJh7/zkexdOUaE4WRsTF2nvbG27kB4I2+lrsOK+WHBrz7rpJOnbcWXLb6UFnKzbU0b4/QbcbXRKck2+9fC3Kbgb8T+Cgxk2PGp63nY0LL2zxiZujio65t4F4vuARyfoOMS6424LvgeGR2fshfg1tQb3J1niehENPoLaMyJdbsAKzJCJVWZ/jhd9YnrxDDPRTdefE65CO4EtGN7KF5eFi28hK/SlGmbcUPHIquQhyBOcVRrWrG1tRJkzOkBA93g0C+LjxVXffAS/4MPWVdeemMChExEhgvZTYWAQmn8xiTyOmZccm/K+ujEATMFuao8ebJedxZXtUYuVi3sga0hlzP+XfnAd+XjTXwbMA8Up4YRRR0O2Z7AUpDMCYSuQysOpqeejbpIHWcfLJA2hMxfXlZ9+/YFvU3Zx/OfDn7/+HjUk6jnXckVpGrUU6smwXvwceT796uufFT7+Oh6fxvwFzEpHfP5aAhTlcM2LCauZ1tuxCrPFE2JZWI6+LgyyPLBh8YFPeva9Gwv1G8+Al4uF2K0KH6UTz13aiDxVXLPy2n1hfVn6lOzbbXxDAUf9ZC10FopeUgMr+yHgYX8uyqmUttDrUrbyoet7VVm7397e8fO64yJwHz9etFXYpaPJiv3ImH33K+Jw869sOP4jY9bfNeF7zZjmJxYHAPISWsjfdm0XTYVdi28gF+BKiNRch3Y3rSx9sR9qI9GTC5a4bl+3JSPVBc+6AZsYVNjH5IoIXJ6fpDmu6R21ppUqirkDuqm41/TL9++6YWPtJdLU/z4+vVVrVlCWCee8YMRH1O/gEqvcDWtlC89ZhjTSJeSn2VdyP0dG5uMDwsTX79dFL0He9+DU30MJR6B1H+e6ToF3dGZ3G4XqSHbkloT/IBNa1lSaG+swXNP7LKNTkNrfBv4IlUTR8dfAH2pkzvBuFwWvT7+JXBqgNnJX9jbUPqC8m/fXkRXVcQLm6Ivtqa93j70/kE9sFd21gCiRbr1ykf1xO/f/v2rsu0Z+xuxLODg2TL7FFYpMGRlP7AtThW6X78sSh5FDU+ZfGxOmzh31sbBPSNy9vlhp2vmP/9C9X2n1nfifkVO18tro14atXronbnrx6E7awQ3ZDXZC9C0s3l31qk4CluzZyaHf/3rF/3ylxf99d++IE/kSeo4eOe+nBpPPzAwLrZLpw+tIUSd4VCYPthD6MkIb9WUox/CFmF7Z03cp83JwZRLLD3ta7AP4t9UrD1xHXxk68zzU0PnYdmaII6zb/hQzTjPHLnf0tXoUrWmL1/xB8JOnTXGbIdq1Kdk/OvCHeUw47RZb4mVHvojJ7mZ4zgGUWIQvk58slff+FCLeNmeMGTiPPB51514Zz1cLvWpPqUXnqE3cFX6ccCu7AWi04nZTu4j//v3N31/u7Hujxm/nwzCfrRZ8JVcwidDIyVmRX1dWOPBS4aWoOjnYfgKHsoUO8kRHxWzLuNX6u5O/WSsyTskDXUcP6ifMwYZS7aBochqLXoiqyt7bGTJxRk89Pg1YypHHDYhl24jJ897O7c9XdlT85yQnCa2yUsYOoPw29YKT3TqcSBm7m9GNtP6MYeKkNjYkYkMgGpizVgrRWFiJVlKLXNtTUK8auJB4Ped+Ow8n9+yFnlG32kTD2bnGdt27unJ+ZH7AYHNetuPQ8uyoKvJJXyWcAPoP+DOb6Wsh0b8krPAyr0rNkY46tNAP6aV1Rp2L8gtcndw/0IWgYkNWQMnTJZ5sWczdUdWoFO/aSNwtpAUhIHk95yPvkfuMLo/ID5lb7PNmi05jkmyLVfGVmIz0AEL9XiwJnZqc5/94MVhYACJ00HsUm/RXeCmsLRPsEMunAgLLcLH3DiHIjCM45yayp98/5M2ciag48kf9bb/zq7n/EmPXXRs6OonTPuQlfZJb/vZ/Zdb21O/P8mefQv8A5jTv3icMSNonH/KAh7Rc2rqech+9tMKAjKgKevhYwol48yFxq5znthE2GyQTc1mKBshs3deEqcJEEaO7UlTtE+wTbA5kXNySS5P0H9xTNmxFV5UYNspJ/gnq22VC7CeR2w54aR/4tPaVv6kH5gLAPnpiznp52zmnvDUP0l0Huk/YWJCRMc2C87TJosD/FMOo3kWNLPzuEAy/ZvDv5sbWCU90fFNHM+W7j88T7lknk7oAyGOPWkzfoLtaXNso6sqo9Pion/1gHqSRmbq62CDzeYykX+4RIdtxBeQSeyc+aZ92BtsALI0bKLcnWbvcRlnjm1qoOqBlMxYHAVjwPRtywboV9HSlzxP7ps5fweZ0h+O6de0Db1QJ44Th5ODhTIhPA+7IGFk2ScU7YCfBhxTn87gn/BE26brWRup+z7jg27k0z3xUOREbJopt2NPbMtNJje8naeNyJ4EXGCfQkycAqDk2U8vU5MC+Wl/4k4ZJ25ahn3FHdC2OKHX3NejP1y21TE0duTGYZDJ0oKu5CBr17YMPmfkx4+fEF2njMgJjUINA2zUQ0fnWS8dn6MjfrsgkHRQf1MW/UhK37aim0ZPCB52ZMFDZ+eBIA82NtbC2PGhk1/r/JMHxvA+fdefHAYXfzo22BlJnvI89URnoKNPOX7QnDEMb2ulQOgObIjd0V117tWFn4lhbvShT41gpiaECbmQqNMf6GmY0dBjZDFFfA7mOuseP4MIDMHf1XnCTd6CguUs5QyA6G084AQY/jg7clGl2GKjDC7EzfkMOzYEG/tbK1WdfoReELRq09/Gk53tad/+sGPg1EB4bCroCscgkRBoc2Fu+pa+zqM/eJ6+5INh1kPk9IetJ6VkJy+ppdP30Ow8JCL2pz9TzelR9D9zIY4D2p0fBKiEXsCYMYycJ0A29aQNxL7YRpgynP4Onpfyosou9THmA9kgbpFBM+kwVcEdrOtOfARdoBrx40HWxlAogz5gCm+Ba8xXlYxspjWIgdAngQPKi6qayie0yrjUqiT4J0isu3ECPzTMOGfnx2CVITHDM0bRe0LnIfiuPfRMQwad1PJGxJCLHyfI771Pn4OaAC6t4gj9UAaqNVUrVQHgwxeNNtR0kgMygA7LKOMqmbPEkbx0WsnBcYn4hAL1AqV5gPeUX+As+6ELYlRo5gjZmD7Jn5fMTXuJq21it0oy5niSsh0wbMrBdBodPFjHB6PDkRls9EQY0FoFg9jT9sKuieCS+KZOI8O2bCuyAgfxTv6tn/wHBtgWBmmnXsO7s9+NOE/gBoEY9A0L2sjzgd1jyvWAC7sS+9ZWfuBsMrIj58qLL5sRth34cyBTnw7YsN8qL+rY1dETiP02ePgGmsTBUFVNrVagwZN4xWYmZXA1IToGcqQSpgNnXtdtVX7QRfaBrtaQUejFL3EUujr9g1ikPW0bsq0yskAEHz6G2HsQB2oTXUxNutasHNERWiJznhC0apma8PQpOh8IhSd221a1UhXgkvkjDtsq7C1iZV6+lNuUHT3hTSuO2J8Y0J3zaRu64/usT+OLIhVAJkPZJu87P/Y6a/LAFsbEiHDAHhtKSyOv0A2dx2mfldIsLgPi2GGDa42f5EPLukzZXBT9Rlng5ZKXdtCQmgM9d2ouLWFCntEPL3uWkNXZy2yr8abu9NnUMlY81pJt5Sh8TJthMKlxybxc4OUqgvOiIrKesWmttLLXFG321B+AH4nlPXs3Lw9SQ0KOvahR3xsvm40f4a9alXnE6wmKcklVNYHujG1e1GddTfssresZT5sBRLna5GbWExXyaCuxRXhie/okxda8YLcTi478IboSQoYkm46kLLeOnJ0XuoXsdbmg96Jy46Xj+bJ7JUet+eR56oHR0M+cq9Twu9WqdV2Vl7IRDwkahuKnbTXuz+JABHqxCYLOWjK1KmREXie28WF/7AUHeTdzyxK5F7WWmhjTP3FArkC2gI4f+ZdJecFkYhLaqqbE37YSn04tNWQ0anVQH0+9ZpMaBKbzYtK8qIwtkTnysjZ2digre4F05WX1gLdmvqmd3iTGUGhwP+vpIwvzOD33gIN77oGv4fsB0J70Q7Ftx+f4kpdGJ62E2aoqWZoxG6PPGARX1ZjLzEDHwYfuOzQ7uII6+LTSmH92Of/ypjptZIn8jlkXAzt6FMvYIdnwAnnu6X3oPAayj7lmIZCI7zFO3M46GF2g4UdXZzD4wNFqnbiO3x35O/7lJZpdKvgNFHqY0kGej5mbx34gzbzynpX9Bj39UPZn0DqSj4dMoS/ybGdqzqXTcD10t9tVb29vyBqKvkE+C1Izv7N2D2wayKshbcumIqbh27EnsmMn2udePjpECLcRoCY7bUCEo2nbXpT6j6/iiJwP3no26u2FDwqgHvGtqWfbLvCgs2EMomfdY9NOPCNjEN/z4/zQjo1RZxcyhqoKm6QDO+NHwNXU2K8W9A1qcMJDacf2TnyjI/hTDpMIbTLyLNKm2HwQWzwCh7xaqLdFBzbZoSvZptZ2wjPoYwe52eYYeWgAABAASURBVKlvWVoW6IHYfiDnAB8fYFFHQe+7Ajt258WoOBr2FmspuD6G2mOfuMMrGEGlge//4e5ftyS5lSxNcG+Bqpq7B3lOzY9e/f5PN2v+dGWSEeF2UQXm21CzYJCHWZ1ZM726VmuoGACB3EUAvUWQiUPq21qgCT56AnmW2YlRfLSbYKMyBM9B/dzn+mjwbNuihRjZGMtZ1fCzZP5ETrnUoEubMeapKJjCvsFHnJ79Ad7eu2TOgCREauX68/Z2UYs/Ja3IWZZF1YQNg33jxpq7Qy1iPZ50C2JKthVbbEOzA4cO4tcTM2p2OjN/CrrQni3kk9du+IpcaGyr1TrXy8fHh97fPgTmWS/SnUW1s98HV9gojt4PFXzxdeBbw4fElwWv/Iu3QWwH9tiN/f0d2Rft5HC/W/3BvgjcP0uf3w4N1v4yrwOlVosQJUSrqlSSyppw2UoXPlgmRoPY3m8DnwdOWOKEnBa72LM2aL982fTLrw15VuQRWknkd7+is0++wbpUEQtsOFgD/QDDtSMfxC5vG3QFGBhEapCXnbwMYjdkpAnByfuND4IP1uL9e9f3f7/r8+sDP0uX5U2Fjqy31O/O/rGzNhLnQMPZBX2toGoxCblcWzqxanAOdDz4cHknB514JsaJ1TKdsUR9YZyMdaQEAZwwZSmAglvK+t7aqqVQwMSdD9+ND81DO8RdyRkqtTRrozB3Pva5d8R2HXzUQosaH5/NdWskRn0Q9wdhG8paHWiJ7s/vD3I8FNsmnonQv79/UAMX2aWyyUeD7qEbHwnF0YhBp17i34HfhULSMGOcOAwGmDbXS2qij6Ed++7wLI0c4cLvv9/07dv9WavCdgRDF7+Sn/AM9GPSnCMMfMiFno/jD77U78gaxLdVidBgp9CHvYUsbK61qa3Cty67z78Mcvs8FL+XVvr42PTLLxd4TGwkddF2GZlFzLIkO36YWhCAaXOPsZuqSZZU6N75sLTzEWgn34/7QwPb+v7QQd00l7b8S8vUKuvxIPf7w9xjD1L90PZ2iKWr2Nlqgbc0WCd2KbKrNfKw6Vc+8F4uXxT+3kWcpWVp+vjlTbIUwGVNGymR3B/t1Oy+P/iofNONa1Tq8YGdt9t18p88prEatZkaGNTJwNaqpsibMSdHNz5ci319XcRxiC2LVtPGFlphd5TP5IkP3AbSdiWGcwqO5JVGslROYwUXaPhqg2QyMt8uCzl6I34btbfPWpn3FhLjzvXp0Lq2acOybLQYR94s4ojCg9xFbqDVgpxVdonAT/97H7RdMbmGyPAJhWEr1+13EhP/80E+tYBa6CUkTNppKshBMGZOkGFmO2NRTFFlamVgS3A0ylHMpW7HcYiCkm1yfJH5gwh828lzKKVWUtZlchl7xWHzwxmdB7WaHAc6/uISIndiCkFi4aZ1WbUA4RtxBLUP9pPBR1Bh74AOahW6dmr0zvN67IvsVk0LRhQg1hARk0JvyVUy7U6dpwXDGrvxsZt9xuTguffYxh5j16HBH8V/HKU85zrY73AydtEij0ZRJ4742Fkz6lahl9RoHtBzQldKvjGBmD2Y2pV4gVTAEZp8DKjhj/uah2WV5AbQt3UelqPE56iTo8TUjDm5lgzy06cXChKyokWSZh0xFoScCtFUi+qdPTL3ZZCqmOQkJpB0GJh3mJ4Qno7joKEZ6iDCe/QDH7t6DIJtktNGJo2MEbZke4JYx4yQgR5kRE5k6nmY/BXgMKpkWy3hACeOQW11/A+PjUxwOVPPiJu2ZHzKcJTEZZWnh54Cbdq/jMMkWf+ZI8on/CfIya8C/xm5L5o48qMvNHG+xv93tYmf/a8O25btadZ42Yq9tifepiXWSVCKJC8vHqyM9CcTP5Dw+8cJxx+DVw+ZEW8zayFb/+EByX849z87Mf3Hj8gO/E/Lgdk29v8ZfpaX/L8geNtpZP4kDHPATz3toUuBO82/QFgDfzvxE/JvaX6af3WTx5/hhX+1scLO7wvzX2xxPD7+iw7wfycptNl7cmHYszGwSf0d3XPH+dPUIH5zbdJmIpvRzhVgT32ib85lIoU32/xEY1oANzMKMJoq0v4AZIic2edGJg6LP6bD+XOYPGlCdwLTyBtzYz2y6eFX56Kx83DwAHZumg7s/Bk6NAOa8AZsK39G7MDIytgSjV4HQ2WzbK3YaBtzdU5BHzYpF8q5jyrHz7xgiUxs5CKQCwEQXOgCsee0fUxfBvZlvHPh2YnzI/lCYHHT2Nam9bJo5W5u4cbPdkTIpo0tjArTArErNxfZR5Kjgj6wbuu8odpoVx4EF24w0q7bBn7jhqOpmpGJsHk+7aKfGDktHtn0UMJ5Xlixu6phW4AbF2TbhvqPM8PEN/ZVWQE9jx+UCNy5e8tFE5ees0QsF1xGseEEofeYkDFTP848/CX/D/IfSIxDM1gELshQ9pJdVVqIJ41yTBuxzRBmTtAnfsNwMBm8bZl522fOsDk6dmot+qKrmKsKXaQGhuyMT8CjaXtqNA8fB3kOLpSQpZmAGgWkzo1Y58Zrn3wL9eCXfGzr3CFFfyMHaFBsX8j59sxr2uQ5uMxjMrZPFaddMjcGBzq4ywRtlwqIX7l5j32dNTZgDK4TywdrrJP30DbuQBZqKTbkISYQ2uBW6raIo6gbRLNeO7rHhI6cjozOugjvTs2HL3SRa0u2T8Df2CSO0ATCm/YFTCFX0EutmvLRJDbEf/vM14Ef4dvJV/waxG4Ivwd8shqxrYbB1rS1Y6M41tVaiGl0JRY7OUudhraQ3argjo7wjZmn3AAymnJGfKQme/xlD8pHjZ276MhDPHafMYldN16ORnbwIm6h6WmTa9rXC97Yb1utNTVsW9asvXMtZ41vW2Nd1xOWuT4bLx5IrQp7xZH/PF4eMqM39XjHxvSNrtZKOCXxYxs9kbEi7yI7D4s33e47N9gHD3apzV13XtDE/gdyEi/bU1fsO4h59qSdPO/0Y398S/ySo9BU7CIXM8bIeORBHVpKTy5k2TJmyZJo3UrDloB1xqDNWE5feGCKvtT+5bLxwLZpu6xat0ULcRBH9A9yMsQf9IL6cXaUZn4iiEda28QBxeKAPrzxa+cFws6De6eexHq1Pek2dBU+xdc7sbrzsmHH/0ENpBZi38GeN6JLwg1qCFsOHtxhw9amhq25FvM8pYGrAcRLis1j1tdOjO7EPnBw/cAlZolNbITSbvxmDIJezthlW2lbs1pJeSJqkCYXO3IQknPGNPaKw8aInLRZ3wtr/MCnuVdgRxjWdaHeiDd70LpxbbmsWp5Q6zp1SggRXuD7nZdhsX2Hf8w1lznj/6alLVCddNGxxy4w8eTIOgRiWyBjxKG7AevUU9RN7Ly8reSfh1zyk4ek6Iq81OrOQ3T6sSFwo3aueQFDTLNWUTdlXbaL3t7epuzQX3m5doMuNZ82vi/U4brhL22rhuESoZo8K74vC3PMr8ia1/TLRdWg0/OwJu0F/HY5Y5j2Qv9yWfHhiVuf7bapIbfYu7I3JA437I8fsTG23YnrFV9ecEsfmp28LfBe+LA75SPrjf5bYoWfF16cb/TfeEkbaLNINK9F99QzH91ut/18WUVtN3yeNmJbw6dWNZ0axDy1lYFBJR7pS1aRn4yrten3SnwaegxezA+K+WDftq2qUubaIlprw97YnTbQkJHc3nmxJ+jXddOCTeHLGuvswyv+hi7znVrryE98bveuKz5d8WMnXht0b2/vkz//+dM7dZe1J+za0PuSW62psQbEGhroNOv11LtyHdhnbB7EO3qW0ELn0jyyZ9zRO7DDYKI3H8a+ffumb1+/85HspvvzWsv0PDu0qbXk1rbiW7U294HkPDL9tDGx3FkfJ30X207clvmj55G4RNaN607oImOuo+QMaFUyoCwseNIcxCe2pg+KPCxKHlor7BjzmnAnjjf8juzoIMyK/kadbpdl8oQ3cu5Pugf7wIPc3bHlxB16kJPQ7PN6ed4MRm9h07q2qfeStUJO4ldstbHZc+kptIGsTYFbf9RDV3J4ybp6W9hrmmxjvwD0wHTaTdzY1z8+8p+AvfzQd0Fn6h0WwchppbZSGyv733ZZp4/blvYydRV5OWVa5UWx5dyXmuJLIazc5Nhfhj819OCF7IFNQ6Ff1005nB8g9dAJbuKWWKX209+5Hj2SJ/J/BgFizqqG3ItW6jsyOklZZhxX8KtaFfeDfdZtZCX2nXWT/TYvzG+s+SsvHAPRt2ddENzYMGirRf6mN/aON/aQxHj6jIA7LzDv7DsDnW/sKfPFHzUm/GaaXB9Tb+pPsmJroCEzsjt5UD6YN/LDy830hU67FLptW8jjRj9j029AASv2vOnLlw9eUOfj2xs0Boo4LOS06ePLhY8L5Ph9JQ7FnLkn3lnDD+5vrmqs65mrdZ3hTFziy23+6y+xJxrbO3DXg3uX+JD1lL44Gj5s1OgGP6lV9kPcxnp8IQYH9wF31kxyt3K/eSE+8efg3mJBd+L166/vfFh41zsfQlqzWmq5NUnG3uKj4hvyYsuuBx9dSKVSt6FPfgxddJ7ACIIF/mVdFVx0v65pBzm3rdZKrRox2bSxVlI3VdQIZt/JZ/7TuFmvice6bMRzlUYBlmT+kDnyVjht0A0w/TtrPTa1p+wL150La+pyWfXGNedC7die8ho2Tj7GnXWZ6xzvzola1HjmIzTrtkJvqWnOcWnSjQ+R+X8SJg7r2ogPzzqsiSsfSJKfFd8v27veLh/aLosu7AVv7ws2bMCF2llUVejorMFdOZwf7LheP3l5zn1w/pPOc03c+HjzYO++sndfdXB9HdBl/XQMTv9y2fROjX18NPL4pthNKKm1rgX7N2xoi7TwhexCP7S//mPTL/9Ytaw79t9oB7ZtxBY/qZus9Z39sVVJUDzIy/V26PdvN33lYxDbAPZjNbZciG103Ji/UyPfv1+hO+F6v+px3KGNRZrXnjt0YyzTzu1SfMAq/frfgH8uev/SVcsDul3X2/fpgzEh8kNbfCRWDvKGWcjFOm5k+1HiFlehJbUy+XIrNfIj+Mc4lDo8MHwM42dyPDTY5zTHpQrTyK4hYrHon//8ogs1kxg/uF94HANfzEfM0oE+wqRcC5mSbOb2OcYcZJncDs0coaNV00YuqgqdY/oV3WbPYSRRXZ09jDISpIoZuW5LpfynkDv2H8Sx0CMNlvqhzn789es3bOlw78i8wcucB/2OLZ1WzCEeHwfX+YEO8XzqOpT70N9+u+vz+33KgApd1txDYwCIN2r3Aqx8wFznHkLe2DvM3MJ1d9B2Av+gVmL7jZr9/v2bfvv6Vb8DB/PJQYMH14nnRZfLhdhI+57ZoZ1APtinvlE3R2ycFiM5J3YYf25cz7lMEHsEkqcduisfMQdxiYdZd9+vkSV5kdZ1U7PJ40pNLXpnbbx9LOSASfAP6qBHxufQLXyUJ6r0yQK/IffAJyXOKSaZ7kLMreRP2IcIMU3cpG/cV+XsM6hOAAAQAElEQVTadcPAKuvLL6z99wtrckP/RSxPtRK84jByFuK8aFk2XS6r3vIvm9s+5U1V5OrOPcqD+7T4ERrMI56HKEFhtnaeLyaASMyu1123WwePCuJ2vw8d1N3Hx7uy9reLGV+Zz7XkwYfZrnvuE6EtbDPrqrDdtmDT4GfgoBFHF3uNvQv+bPi16heuG+8fF1WTUlOxNfXayLNtuSTbxAc7SHNnUXQWCuqUI7EObJu0vUnF9Tdr+8JeUvCietpxuw38OpTryC33cFzr8/zG1s4+2nSQx8hZFmRgf6HT4Zc10BldPwPTMgQbSVnXVaafOtgJaoCQszoU9XqlXpYW9pG2asbsSn3kXSopwq5OTHfok6GBTmF3V2rWNnW4kuNG27QQm0Dknq01fbXmUS5VlHCty1pKvGLb5/WGDCOjWLPoegax947+B3BTrvXCCorrh25Rp1NwfrjHMXtN1cCvpmVdgFUuZ1YH9fQgP4l37hm6zFzWy0WXN2u7CP1WYXDynTW7ImPbStvWZNaokV1uglHrsmpdi35X1uhIkmTqCJzOI7i8V7mR03tyy7uZO3WbXHey0CHLdTl23bknzDWIchfLgxkhV9wjCf+BO4APbcMvrimpyxClLnOPGV3WwII+ofA7eVix/wL95bIQ4xVfNi0U08Jk2YgIV2Qfwjx9Yt+N54msrcwHbCNz6Iy9fhxxOXkkrKy9xAEaZoN/ASkE88dZhOcET2TkVyvZ1utPeMW4KphJNmMBKmhlvePCbBvpaM34tWhb15m/k0PQWvN4NrOfH8xE9I9c2aYPVE1+2ycvhkB6JuKJq9DQL3HQCkq9Ds9OfgkqWYRfnZ8++8ENxseEXPQCU0akUVy2EXfCFMUPdcfveU5jZtEn2AdBOZSi1A8cyXch4wSplE0CEzSwQbJsIN7r/7rDT/moQp8mDIx/gThGB0H7d2eKecKTxvYke8kNb+Z75qdQ4d/QxIPrrKJX/2Scv3/6sU+ZQY4OP3y2sfXM08RjIihw+gFTHfjoDyS/eh6xzz5l2J7Y4GbnLz+ZDvyQh/7YHPo/AWJC9weA0M8g2a+xOHCGesiGlQUb+wY3EZ2HkxFHZdmBs0aC6hhR4AQfApjPrxRc4BxJkP2AFy5tWE0ntOn/oAP3Q1j6TwjNpGUc3dlsAiOM4OxIQ192j2cf9DxDE7CN6DNXGY/QTorzh+mz8/yNnsCkRc/swxO+CS8cbWgQzvmU/1c6dr3wB8ILIVsv9sKLVcTIaCW+KloTVYCa6eyUg1xACQ154oJleDIOgEHOYH/oAC16EfDjDGmAPUhjXvxLzuAHBVJC8Bw7Zjz7aeJXH33qGPwGBwdNRhhIz0YmIJiD7cgb8DB1nsgMPmDo/goSew57Tce+HocmVyn941mDY8pEAirp6jU+dQ2lTaxSI5EXHULmACBWNvwqS7FxDB3YlynbQiT40yvlKH4mQA9PiRb6RlvPqcH45GMOGeFOExxukD9NHTu528k9VMp82ijEBMwaP6DjbHwYTNiTCk1InWPJVZOfoUI7a0gCZ2QkaNE8VFzYKjaXOMacN+I6e0VHB0i1KhVI0LNNf+eBI/M28qA9Zt1pzofnBdHv14DWtqyGoYUdNF38cNKWm6qaIMFmcEP0LckqHrwDdPWCOVNWy9VaJ/3BvnxgS8em6AaLnilIkQsZY6GnJmQcsK3WSolpJ1eFXJtx5JCAalYAMhk68+CGsxGk5O8gbyoJN5TDtqoKTqHvzJtyOD8S0xM6MWZWs8XM2JycZhzm3EhFTmGP4A3+SH0gIHzpB3YeBDNnG7KS3VBsHcRjpHAxzgELXeIm/GDutNYmh4MaR26f6+fsax4D+j59yLATj7S2lT/p/wz2H7IGtBOQzYk7OMh8K2zDlsaNetEf2NcTB+I+iOOghZhznDDZPNVMeWAzGOAHPycvGOQoVqFj5UbNtmzsISs7D/rZGwRvpIrDPu2QmvwCcJG5z1h02VaO4LJfjNgGzg2eKhlo9AVZh/DAnh1fuHNSzKlWmnXb0FwQ0FJKekFQr/uvYlA84EA15RaI8MdnZR83Sjgz38lr2qqmFmilJTUpzYepOzfYeTBoVWqtad6MQ2PmjbGpmY6PDGd+TX0V8gt620qbsYixVMg+b+xXXgpUWbbViUVsoytZCiQGgfg+iMVkl9SphVx/O7jwJwedOIWmMwda0RX6aRtzBzVtW7anPeLorO083AzqJAwuzXnxwCeOyDl48dCBgQwm0X0o/jT2kNyzGLroiBxlgOLYAXqeE3VO8HuOBvJYBJKH3ErxL7IK/cVP9OIGlTag0Z+OAXHHljxIPXhh0LNhjPaDJroDQSAKW0XOxmz1fOg8H7IW8oBC8mEgcg/qYEQe4+wVKw+S4ohNJk90hUVpMH8gt1SpMXuOR4xmNnFFFPabUSLb+Qln19Ef7BUP6A/mshfQ5KQmX3Zn/0l/YU2n3uLveGpOu/OSYSd3YUsMA8GP3mVbrdrM08GL9Z1rS+wv7E9rY1NO2tT0qacpc9HTR4e3Y+Oh8B7sYW3W/MID9KrWCrDyp6rgMw+8D/bAh0AyhyzWjm3l/6+3E4hWZ46FDQI/iFN0NeSK56jX/3sqsWxrU9uazKI+sAV2oUSNcRTgojo1cOIbUSliCklDxxhKbB7sTzfgTpxK0uKGCEf1hA0dPXhyt6BLJVWTTGvrPOhE12AtDPSlv7OGso4OlDf0RdgxdnTeidcO3wA1VPjL4KfzFJq6gIB503jWxIiPCE+LSjXsCCOoSbOu1spaW1pNPpioHfRAtDzjTFeJZydXNk4EAcTulMmdFxGx/c5Hm50XFwfILqt4IbLwwiFr0PbMY+bpKjglX8BCjBZoGznwlA8vsSMsGpFFnA/2vyGpqtTHoCQPNUyxpRsvjK68iI3sAVOAxEFn4jY0WHPxN/OxTUwOZN14yRq51Ro0nTjvkz50YwzZ1BhtaA5q/aDWUQxnRwLAvha6MzYD3g6e6WnDQKawQbN2Q2djrEqIhA7ZHR2QB0tDHhb8wxYIxug6iGv2IVEjMGhMP4bSD0/2kMabj5ox2WXi0SprqGF7wX8Qo4V9aEF8V+yMXKkztlADNIn9LXOpn45NnfpLDIStRvfEgU/sBm0jT6mNdVl50VJat4EOqNvQQZ46wT6og8Q3uco48m68MM58uVS28kccS8NvxqG1I2PHrq6lNeSWWrOYnvmJ/tgRG11mfhWzAM4ji47WtfFyq8nOjOA7WMMH/h+689FMz+PUVzLjyHxQZ1dedh7kOXNiJnoGgRrEDLcUv/KvsW/4oufRWaNZrxU7K8iB/VandkOffy01kJGZfcb2YL4D0Zw80Se3TxJ8WlTVZrsuG3ZLxzOutiWXTEPiOE0s8VU16STLtspNra1TRmSJPIq6FH4gjfiUEtdAQRfddlO14IVth4q6Wohl9vEjMWH9n23qBxpkmevK5a14aboRd/QuQ+ZjS/DRc76POmW1ZjVyVrQHcbhzfb1fre/fuu58SNt3687HYFydvnRiEkgMRydGGNmZ7Ky7yLAHNqKP666GyPNAzgMdpcwt7ClFTXbt+DOwb1FrmmCL/GgeNoMIYGR8tjOeA3gMfUDoKuLZkF30m1oxRuDCGmxVT3xNXWN0aMBhs3m5a+KkGS9sVlNeqD9YI1f2zBuQl9A3Xgzn3rcqdjY18pL9piNriAN/OzmQ6YMol2zP2h6sy87chNQd4wXb1q1pYS+1QydoB56a+BIrYnnnmnPHDsyEbpOb+Oj0YP7Qg48Rdz4QrVwHVmQlnksr6BatzRroq2qq2tSAmjEQNnVgqLXS5OEas6zSyrXgwsewgk4q3fmA8+At887H1ge1ENixZ0J8wK4dG4/jNu05uK/LtTd03DKDE/Za29tFU6YNosv4gHnobnrbFrWSEoP8BYDLytjFeko9WO/bKsqEvaZYExdsXHVZwcG3XdJuEvcQlJ9M3qoW6oYcdyn7wNfv3/X9c9f8f1/yUe+B/aRGw4sEveAiFdTmIdvsl8usqZWYtCU1fdPj/snc0HYJTxfmaSNnH3xU2/hA1BFwEIvE6sE6+fy+K/18BMsHnC7BY0klWZrhnXUvYtRkbJn2u/iAcJdZD8s6+EhY+vXXiz7eLdKrZREteQ0d155v6Pm8ds2Wj5XfP2/65Dr7nQ//B+uXZXj6hcPbusLfJA2t2L5yT0H49M8v7/P+6NvXT+X/b9q5Py3v6oAdauL4/VDWQS2rUuuB+LBSLwiUjVz2r33fsf/QoN8w+HLZ9P7lTetlESZrx6Z8PMEEali6UySdvTlryD6VRcbIvjLrKrKkypxKN9bflXoX67XaQT1Yb8T/jfoaWSAYc7lcwF/05ctFXLZgLnwprdtG/i7KFtsJTHxo2PiFj7AXaikq4scFm9NPTu/oSz416wStfcy6xI3py+/U1ifXq8hsbSNPv+rynq+H6OzS9fMxfcQVzbqzlL04cVtT1+Qk/XzQWpam6/Wh37596vdvDw34b7cD3JWYH0qN5y/wXFgMpE5ingktJKJhsAnwjWve5+cVG6EHdyEWXz42vbP/vxOn9/eV2EiQct8mnetuVeLgyCEeG3ESR6cgD9bzoBYHsR04GWBKdz6uf4vvrKcbwRgLWNbLDZ7fvn3X73yATi3eqMUr8O3rQ4njIK9V1tv7Rj6kX/gw/eXLF23ru6oW4nXXwToa1A8SsYtfWwNn87z74H7wO7HZ1sRx0YW8vQWor8T148uid3yskhLP+D+ofeX6g4yNen2jVgobxBH/8pcN+NZHnB+6s3bZ6pUQ/Prrqo8vH1rJkfC9Iyf3SAfX2YOEJt7v7+/MX6jLx7xGZs0ty3k/EL2EU20d2CLZZm8naVwjGClH5DzYWxcIl0V648PmwvWAkCpr40atPzDoxsd0WXgg1veuK3km1CIcumHzlT0g8Q3+Rs1G97SZeB/sE1lf4W4UTuKzUWutWQtwWcQeTD97wlpaqglTVUrcD52577TSg2vB9+93XS6b2Ar09r4occY0zSNxIlB2kd+FXFxYh5u+/LLRD0/J+D+oq4P79cZH/gt6SRk1UMS9iCeWEpMbficf16wvDfik3Kss0CuH89PBdWyQLm+Lzo/JYuxp20pQ103IXJDQtbP3d/LX0S/2kGUtaFf4jPySLGVNbEvDnlV2KaWybuGP/7vmfQE+7sT2zjVwJ9hDQr6m/OQ0+UsJr/MvqSC/MZ89h6QZvkaMC3XLumjFnwUlqBJoBR9o8KQNpG9LdslmAujISu53lI3gJRX5nLJGZ8TYUmEZIWddiTrddVC7B3FIXkNUrmn3vic+g36wVmFT4tMIyLIU4xMybsy1ytiyT1orPvLDGfWERWkxk+vxOQcp9DqhpHTCZ5uuFZs6/nDbMvvKEVeA+LBEL8GIzQHbqlZqS9Eig3nrPNLannJtEwf9/cHc30/8h9hXunHK/yHRnAhlh4Z1Mcf/o58ELPODhOVM/39FnjzUKAAAEABJREFUsP0jqLb/ZKLtOSdLJhni+NGCdPD8VIqHlukfZ+gmhOYH9j/oQIM42en8BzT//0InichKfk4gQ+mA+/lM8Z5AXcATkheELv20EzA7pp/++ic/hlgGsvML5QD+gzO6ZCazMv6mYP4HrCwu+J7nn+x64v7avGjsKGQ2iADdYH4AeU0f9Dxj41/tsC0bCC3tJOTnKY7eedrQABBPRGrG4XnCRP7lx4bnOf+D9oWjjePV2sllzQvqOZCyRgMhs5kEBjVsZ6eSTF8cZmhbfo7Zm7gPe9XEn72NDZL185FRfA38jP9rf7B7dojK1p8A/xKLgF1iWn89YMPVl03MgrD4Yyn0g/ELlAOzM07XNjRPkIP6FxjYFkAJZ5j/IIFdgfMn+FNGcLZBW7E94FbCOR3YE7jxtJSbjJ0Lq54HLJDU5HuiZn/lDiQX0MhInpKHQ0Odi/NAXsAwBLCQ3nkGn57NDGAb+Z4y+eG0WtW0UbI0QfNA7OnvHP35BzHwhP6FxxYYksMfOpFrW/YJobQrzb/Ita0iPranT7lAP4hPfLFf/BlpHmBmm5tQ1M4+ZLON/k5M07qgDDA5fuwd2OpzDdjGFvqIHuSZHjKGbAhkpQlERy7ug45tFTLpasz4i8NAzleLJAgObkBaa5mYsgr3c1PY4iuDQpb95HGHZiBbAITkN4yDNnrj085D5wMIXvKkM61+OgrZjZu6BciNA+xz1rZaa+S/ZJdeR2TbkWIVvLbnjZOex+R5kkf/IE6dYASfB4bUZtXLR08u27I9+4SBvjTohG/GDKNq+l/MWenbnn1xdHQc3BnF5/CkRQIymJTT5dfUSgc3JHhba4rfufEXR/R0ZKBK5g8obs6gp4P5P3hjFyhOIp18wuCCA/sMtnMza3ANHGcwU2dVI5aWba1r07Issw/BnLc8421b8Wf6gV9p84DXiUfWcyVPrZQDC5T59AUfguY4uNT6abfAAfAHP2ilUmFvWxdNqDZFyOLMD37j24MHjejFHfBSfg7WisMb+2XliGrbU6ZoLSuHbYVWNnNNDT3RG5xt5SAbSo3m5dg07USHJdPAE4ERYZn03AjfuSlP3zZ7ZAcG+Qqw0xG31Fqh7+CGPjbvtB2fBoBQjQQHhQO5kVNVavjUWmVaO2vxpVnQnCCZ6dAnLh0acTRusg8e2sRVM/NVTcnZ/b7zYLgrub5sCw9xG7lf4DjPQudKDpZ1nTQ2GoHIiCyhdyAz196KbcDBOLUeGxp6lmVVo5ZtP2NmhAfE2IoO+xyLY+B/j+/CEQVfMxYHMe1zTqznTs30UMu28id189qfMg6IPagQs/7JfqzGOIebNjwP9qBbPjryUutBzAg7s6GgyYmOqkX2iTMLJ9B5GO2sp5CcwPxTpu3p90L8tnWbD97ZWzq5z0v/jo9Qq6DLHpo4itjF5tAECO/UCYkSpwmuZ55W5prGwEGJdvACb9eOL5HdqumyXbRdNoVPHPELtZOWIadnHMNzzxsJFLnAWUoc7okJD90jjMxFTvqB2Jd2IHACxg58Q7iyViLvTjyTN1LHI3vnxeGBhwQIzTl3ZCc+2TfULFOnbvgDSaNN3lYe9FEd8glRkRcmN9b+jfq98aLtk5csd9bbDoR2gScvFApRlB58HbNegHAw88Sv2DzIYfiSh0DmbJM/BCiH4R8yXVioP/zog5HVqlTVeGlCnFF2yhvghhCRqMy1trO+9+QGAfE5POI4iEH+Vnn2MttgAoJfyGxaeDlXvPwx8UkrXj6La/9BUO+8QLoTYzzTKCs1PF/SIuV12pYa9cH8fJ5lYufF0p18D2xpbdHCul2BwpfkEhJsN7WZ+vKsERdiyE/Dju2y6HJZtWav5wW+8VJkdqXW1zX4Ra1gQHcBCJsxMEJawxhZYYn+OT1pNQ+bOSYzF0Tot21F34adTTbasDvxuvPC7IH/67Io/5ozugsdL149D0oUiZo2GdycNy/3Wqma1OIXMW7NyI9pg3wfWrkOBmCZp8uZJB40bHopgSlL8RUS7Bo0NnS0HYLshXTneX/cWBt3+nnxVazNBR0LOo3MPusqeT2olfBF9kDPkHXM2sZmajsv0wayEcR58j6Iw059DTwdYHfqqnO/UPgo+MUReZ1gZP2kdtJniK9UEPIe3KPmOrHyInPbeHGGoCN1Bn7HpjX55cXYxKV+kJm4l2vaz1ANfUWcomuwWE0/4RgDYRBUNW28pd2ok9batOw5JRHHEX8p1HGSMz+mTOFXzuwtrRW4Bv15hjQ2iBoURCYdrRmaUtHPmnbwZoBg2/pxwJw4DPwnEBM9kHOwt6fNWlOsIFAH8cw12LZsT/k0kqWqpoU6XMjPAe9K7djEhevJQe52chM9D17AtyZ4TU7vulMTHblTCDaGJms6uejEHkrZlhIbbOzc3xzI7OxZ8a3hp7jOCZtlyOaJU8gqYh8fDnQP7M9U5Kdtrai9levFMdfmIC4dSBs+w1utKf3B7v1zbM5xl6IDnYMPDZov6iVMVGor/4/M6/Wq1ApiYY9Nkll3gcInV4H3fLm5E5cqi1M5Th4xP+Y9Smove87b28ZLaV7us2bfeHEc2C6N2Bu6h/KhYee69cDnxCn+GF8pKyUE77yo//iy6Y0312XWHl9A+lH6yoeP33/ng+O3u2xr47qZfFYVXp62D+p5xDBinTXYiH18gZx7uz6vvwf52clnrp/J9YOX4Hds2cmZXTLyMn9l/Vzz9QLcQq2Urcu26HJZ0H3uC1WmTrLmNf1LzjprY2ctDmwhOsxb4U98qsBg6nd8uPEBompRIaOwUzkGBCot7QLfpkKnbcWHES9J3iBQO/V649rSGVeTVmKRbMcHLhfIlFpJmRP57EyGzy7wRc470gTfqo2PNhvrPTbmOnd/XHXCd5m6+SAPjT2lU8PJVz6CJG4doQexpNHCmprPASsfaOZfqNGsi9gdeLCGbs+/XHLA0HtBUHxktzR9HjpzZXSCwrrYf7ms4Dcd83q480Hmpjt5SWx38nXl47M4HswTFkXXmGvBOg7z4eih2+cg7yWr9I6vb9TkOx8m39+b8lEo8SLEaBTrrWkjxyr4R6ceO3507ouocWIenQdrfgcGseyBYYX5nQ/Wb2/vyFyQE1nSwjXrn/94U/5lplS6U2uiNkUsB9A9puzjOGSzA5LP+Ja8/frrL4rcQawoGeVIDvsO3dFUXkGZveGhgw+9iesDu7gU6H4fzBe+rFq5B7AbtIBponcM4tPnR3y6c4+55b9Ec/tUcr+S71qk7JOxx8QDTq1cX4paXfDr998e+vbtpk8+Gr69v2lj3XcMvnNdW1gv+a8NuOBCZ+/IwsdjzlkL9dL7jv7PuS6h0sEaHPghYtDZqzrxfxCvxDsfpj9vnX3ooTv3lCOxAg5oOvmO/4395srH+Tv3m4/4r4a9K/Q3GZ8P1rzlqOJD39D3602p4SCWXE/Zd1qTCtDM0dCyLHA0VWE/TuT92YUc5z8Lnto8aZFAHiEUJiFT2Dl0Z333cRARooKdRQwdBvYzA3BBP+S6q7WhsuHt1PhDpFFy5Dymrb9/vfHh95uOxKaLmrQSlwd7wJ37ioPYwq55DFHvgqZNmVH5Nj8KN+x6YBcErLlCfiOXiU2VoBexuuv795tW8n950/QbB2LK7F/Y+94+Vr2zJ2zbgr1S35vsItbW5SKgycQjNuUa+fn9is67jrknQo/9kFObJUtTb+ZyXxMeKLSxn10u7Yy/RQyufMD+5OMs9YnPuDv5hHHHeBCXT2itwpHOetkfRU3vGtTYDvGN2vn87GKbAxZ1in4fXS+43Ts2Jva3Gf87+xpbig7oRIwYYv+uAQ/Rox06qOUH17HoLGg2aigxLX5S3yv1uLTGXg5sOu1j3UiF2SeYOje1uUBrUInpyvPEwK+MV9ZJTLheD+w60AsriI8Z/9K5d3VaE39qlSJYWrEHbcCqCx/lG+Nq4hizLu7Eb2cvi2+DDAzstY194YfMAGd41mUlXhfkLGrYHptgyawKuZhCf0zdsVn4kuvuSm1E97JIiMZoqaFnWxfkRVZNvG21VhoWse7aWaOxK/npGtjbxbLTndq5UeeJ984+wZRYCrpyfT7IiTgQpaqasK0r/luXS6BoGzZmDsLnedr+HNCMnxDd2MO+MgBRy336JWQHkNPiErMs1Bv7Ue5nTgy/kTNCZ+g9/dyxf8fujn+xcSHfC/Fsz/hgtuZhTfr4Ypu+1QlAeA+KsMdpcSCfU4NxWhpFLSzwaEL8CcwJ5XDCpsQ2PMFMeA5ID/ZKrTRb00bepOEnNrbYvTY5A3BhDVSUB34oA8s5h8HbmkaVrGLAKfvsZ6z/H47osT3l2Z6S4vgJSUhgYAuUnJNg/rATZaMHZiCJ4qt1WS+YpPxEHs1/+YzMMCUOP+AnXa/50Pwd2P4T2iaRCHrZ87LTsorE2PQCTx+KzUkcoPj9z522pQn6Tx22IffMrZ5H/IqNgSfqT03wgU6B56HpR0uhBz+BOGVu9vE5NK/+KV/q0EQw0+SY8aHZZv7E/5R7gwE46TzpqAnMx35NEEd0RG8A7okPDVPIBoOyLKRAcAFQiinhDWQubebSTxsoBAXSz3wg/UDscnIITKVBArZl2pyhjy77hQlWisy/A9z7YXP6tmV70ovDNr+aONs/2pesVv5BiyC9jsgKwMBptcbGIMnQ63nEzhOGzjyxA7iQB0wfT8LkCs1Tju2JPP3sesXOTt2fOQvBaZdE+Uy+2BbaU58yhGzQdmBAF+i0AESFPAg4T33GrhfU7L9kQPI8f9jERt6Bg5sLIafiCzSJR/Cdi1JoZ/3Qt08d0tmGvir9QLg0j/Bko3/ByX/Od2zmnHR2YoE/THEfIkzBR+yNuElB/9kWtEZvx45AdPSnoFfs7MiDB3m2VSVyJLgEUurhZV12/O0w2ZYNQOiTZF5cDuYYztM2MgBo9JfDNvwCondge6DPtmNb4GVn2kD05iY+MY+etMFhsnJMP6fcyDaogLChoafwyXJFX/b9oWlWLuxc4CGGhnk6Ni1Q0Jq51qzGQxRmKfoCsUccwc1c4Xc/Fz/YM15cVqCPX4yZP7gJCG1ymlaKnia74XeXZgTNjWXn5vWg5YYPmZE79aHs5begxUR881PHUGvFTQ43txTDGZuB3CHjhziKnDo/9G1rIHvKec5jDTNg0NPJd262Zryfdq/cjBb8kQf7pM1PdMW3By/881JnpyDjo21saqrEr5VyxA/bdK3GzYRtcSqHbRXyA5iA/6f94RFHJ4a4LZkTKJfKTa2tUpASv0zAHNppF/Uae9IXh/G1KjwnpP8zbfydN1szhl0ZC3kDxQP+ly0Ld24bL70LeeF/QWIansQvtNPkDmNO/DsbCxNYs33KD50NDnCVbE+oVmrUXSD9jk0dW/Q84lPGUMuNGsKWak3r5aLcuEfuwZp9+bMnL+Tc9g/5EWV+QhsfduJ156b6wc121vrBDW582HlgyC1uYhUAABAASURBVMNm/rVCIPQxJbJh5xzUIev3KZ9wUcM7OTw0EDCEFvSmLhIfGNSwNb45cwHm0w89YpAXKkO3Eq8mE498gBo2c534nWskNsT2Ak/18tAQ/NCOLzu1G9HlM66xGXMm/yA2iaGNViD91G9awdTQ18paeZhYl0UrubCiARh0GNTM1ymboVoVk5woyrhak52esLejF77wAp2HU7upWmhKy7LJGQOCP3bEB/10uCTb+kMvD0/QDpwKffLSqibNkBEz1JAfGCRlCDsI7kFcAjsPJYO13hoxroXZ0rKs8wH/clmUf0EUSHyTO3Ekf3OMzk595EXHnbdOe2qE9s4D5n0+FB34O2Sf9mTNTDuwFzEqYquBVYyHxcNfVx7mBv7FpgHRwOb4mjoPbyMHEsQD0HkM+MtNcz6+QhOeVk2wE3ckcRIMGIgXv7jM73nmY2/0IEa2eWBftCz4XqVqyE3fi8IzonfUpCtH1pg1fhCHyIhE2/jdFZtjW9bSg7jYTdVqytbzKHTERttTTmiTk0Dy2VEaGZFtIZea7slfWnIYujsvRMMXkUVMY3v4brzgyku913z6qe8+CAbQ2MMMU/REzoG89KMvdg70QBbz8H0otq48/M2HV64FtsFbj8fQzguUnZwf7Buf1+/gHuq8QRnE68pHwBsvFxPn6OnUTStp4UXHyguKjRc9l8u71nVTi00urDLeIn/gOTEICnUCqfDHj9ho8hLK2CwO+4zjTi3Gl9CCnmf6B/W+E7sXPeKxdSf2XS/bMnewNwz0dmjTT8y2bdPlsqliHnEeAUvrZcWXAogRL/JaE8eYL9Nigx0/pKK1rZ19eKB4n7IPRfaDHH7/9l23610HceeUbXTVbJtL9CRiJ95OhB/z5tBukqwFxQHbWrcVWxfaUuM6u64La/qNly/bhNTIyr7WkgghFltalRbWzscHb/6Ql3iINv9J7/e3j/m39sVxYEOPgWqMrEbOoje8hQxxjFHK3rCTBzyX3aZ90TlEPLq0U2/X60PX665cW7JGsrcMKi5zVdayLrzIeaM28GVtqmbBPmU/4L/feKHJfYeNvlwfydudcaeNnMT1RmwTL8vkGe3Q2iZ2Y8rBHWYieyE2FzGlvMSq6rSHqnWNsZOXh5KzvHANpJ5j84P6f/CC8YHejT1zpa5blWYsqP8Y3JIb9pHEXRz3+0NZs5SBDvw4sNfQ7sRrZ684+uCF5D5fxlIu2FTCGBX+X6hDRCnrM3nofOjYH13lRdF5Zx3u1Lk4HujZeUl54GR0ZL5hi23lY8+B7nIpuIXcVzWl3bZGFogPRRZeMSp8iv3rckFXk+0J63pBExQ4E9rEvlOj8z7kctHIPTa1YvRE9rpiJy+/nH8tCxTxWpZVVeDddLCXxv7AI35YaswFH8iajI6DmCWvGd+4Z/nMx0z2nA5/7wf53ZG1y4ROQ+TuDq5jqPXgGvX5/U6MO+t0QMc8sc96LVunPSXb07fE2Tbj0pwnhsLf1MGMMfHf4X/MFlmx4WnfjFvb4G3wNth4QcGL37YcqqVrXYfaKq2btLEXSl0N+Y11tW0rtizTBsmKLNvY28nfrvi1kI+FgrCbpKJOD+YPUULoMlDAUO9dO/mOnff7Fb/vurF+bsTtQc0M5uP/Qi6W5IT11gp5+HLno8oB7524XdnP76yprNWd/Jx13KcOykWtYm9X1k0jvwu5biXl/zn7gFeyKjTUu+iv6+njRl0PfN/nXkRMPCR0dz4wHLzQf9zwg5f7WfOfn58aOLgQo2VZFEjMxNFjBG3OVk2x8yAXp/93xd6s1YNcBZcXvKWiGVojr7AHm9Z1m3Z29EyRXSLl0El39qwrcUv8RX2LfLokyk435h5cD08+PII5NboTv+98DPnKh+z8S8JGji98jEzOE6vLZZP4eHrk/7t7gw/fXdYE1jZi1NxkWwe1dv288VHgpv14aCcfAx8XbO/sRwebxsj9JUGoQoYHfAGLjmJ3rtnxZ9sW/G5EgKkggI7MTh46NSGOj3zc3NqM88I+0YjTxtiyUivbZZ37dIt+PtZ3IDaa+cvbytw7dh7s9VfNXGBAd6mosWVb9ZEPVNUk9o37tSu15iq4JdzVwfVkJw9Frt9+2ZS/IEBXX79e9f/5f3/Vd9rb53XW+LEP4bpG/r+rN+v3f3vo99+u+u237yrqkbTqwgeuZs2Db4zwSYRJG/gvv1y0vZWqdq2M/9v/60O//Mq189K0Lhs1MLRT92Fu2DzoPMjtztposgbL8iAHsUFdIvTKv6T8wjX0snFtjUMSclJHj7Me4U2sA+u6aOND9UEeuBTgu2QbaMTF+rf//h246fN7NDdt26ZigQ1imhr5/DyUNXIQSxse8jiYGMhb2qqF/BXyJGwdADambt/f8fOXL7pcVrUW+45pWyfuIv7JyZ2P+DfuUX77913f+fib2ElNv/37lbo/yO9N/ejkexNLSFETeOBf1p09tCB84Z5EKuTvunFvCFatVpn1jZm0YhwjjJ8P8vzQt693+hg7VhUfUMuFBFO71pdfVg09+Ej40Pevh77+vuvf//3OmBhBH1/LwvcFm6wr+95OcA9iY+R8ob5LmjmhUc37uJLR8CCXuKx1u+j9y4fe+Ph22Qp9Yl7CHW3scdMl1O3spVnfV/a67JOP/Ua9PHQQZEsqDGnkIH6Wmy6sj19+RfbHpm3NWvxAbtHf1BB+sE+JuFyWd315/6IV3oa+alI1a1niU1O56Jf22Ps5zjh8/VR8ufAhzM6c9du/XfX13/b5FyOau5p39Bj/GrW0KPYdrKHYR7TzCWyuD0pIsnTZFi3bYO+5Et+dWhM6z9hVSSu6lhVSaJPv08YLchfl2B8iPw/yeVDPikjm2tSR7SYAq3J0FtNGPV4uF9klqxHLnbo5Zq6ibwwEsv8uPJMQYn1+67p+7azD0rYsgGXm748rvIO+gOCsHJaVPWmnFlqtxHHVjQ+us+y9yG1Tq6Yq+ug3TLnPuZNnPdfPisOoEqIAywSPUqdlKImUk/+h7Ak3PkQ/7gOskTn05deV9T60EbcL+87QTiwO5fomjhvXgvttJ8YPZW0NZH9+0kcEXShydo2ZIKlRMxs1Ev3R17lWwKjBunxQ8yP7gkgQxqZmLpdN72/4yB5SFVmBZF4y4+hITtLGj8T4+rnPGCVmK3tkW6TUmW3Zxn5NCM9A1GyxV8/DtJBJpiNGBHuEiBZHFB5jZ2xOP3baTZ4AjzsuHSiRDN2Jt37YP2VJaYR43FAgOoOLP09VJ41Ci6Easo2cUnOpEFiMTZ6ZUo7WSit1slSb8y0tNKFrVcoxfaEDWgu52NYV2hYMYsbUGb9ii7AvbWqqc80/bevQdWX9DKU1fdg5Qzuhx2ZTu0OpleB6mC3NPvXc04EntsWWTIQWFN1BjgZ1+aQf+hGjciie+NgEnBhNOyKrjwP+1OoOXxQFFKYxhUfREwX2786nlr+b+k/gXtyv9g+WYAJ/YIgmhv00/l+1+zTbZCDws5m29SccCXvNj58CHZrAH3OaSdPzSOE/u//S/EmO/2X6bxH+T9IJusifdYERsx+7f/IjCv4ylB1GZjLxMwQP2mae9u/O6HjhbWv+8blIX/ifW0igSalQw0xE3awd+j+fZhCgUc9KTieAP+EMzGF+/k8gNmYjDXT4Q257rqHcoMyNIQubCfvEhy5gW63+7A8o2QY0j8iPHwHbqhfUT/0X7tnq744IeOLtyAeQ4QDjqTAtNDZztK8zboF6DSdpPfnCL/+Y+tEJKnzJxg/ksxO8bRnX7Sfy1YmdgYm2DJF9xu3MyxBYZvll7u/kM/k8wzGefRq6iTvNLIvE1qAjIzalmzmjIf1AxmltE3spfte0u2SbDbiziR/aeWjTT4ftOW/7xCLo1T0R5y/oZw2mp8mjvxzhe0r5y8yY9PY5O5i1zz7d83wOX+jQZMK2TCcxmMGg37gYPng4Ci5zVYW/RY02fA8Gonme/dCNF/PE/8c/k5Yg/6yfRcL5wpy8kBCPAXTmpNaslRcaAdsnEZa7hE0l2/ITm6aoy4W7+YULd/oD+/Y84OFXZ98S49gS2kDWaMaBjPVDmmV76li4Q2rzDlHYhcQYqT8fxqDEK9jx3FPi2YB26kVW+oO5nZeNy7KqYeNg3jZsAU2fY7vxI7blwS17bkgCEP5x/oR4ybFPOZMIA4Lf8f3gJqBKCoRkgjz/4NFJjm2h77S2oS3RKMekfA5iX2HfcwiNoW1aXjEizgc3rOJoxC7xy5zhATXp00+8CiF5qCxXppKdGYMMYksgfVkKPeR0LduMrXnET3SG9q+QefuUnX583VmrOzVhWa3atLuRC4bK4VeHwYEfpGhi1nVT/MBIbEQSOjt7e3S6qFP836BprSm2viD0oYMJiec5efDBtlp0i9wDhZyMY8PkAdeqqRHHUMSWCg86EjfRj407OX7wASexXtc8IBR70qE7Dw0PHkL3+VBo9dhMLcSm2BAI78CPyK8yGgemdqXHgJt11iJ8g7oYtEzin5VYVCtISAC/hje9By+uH9R47Iq8ak0RZhey2CuZyz4TvQd5iMxqTQ0fjYx95ueBmqGG71XwofcARuyMEglfumxDUzr96fr5MOiM0xq5tqfM/OWIjpzITS0njumHNqI7QQ59q1K1UwgoHlwfwEAvwA36ADliE0yF7Iat9jNq4NJr8IcOdcq4yuxni7ZtoW3E8A+I/oDt6U/6RT/8iVNsDq6jM/JQz7VnaCeGrTVF9nzoIE/zIwi8VYXP3OzzMJ4Y9VnPQzaxANER1KkHWMiNpm/xqaPD9qSLTkGbuO3UWWuF3q47eb7x8jJ1Fxsv80HfxGjHpj0sk9/2KUKeNmqOYwO2zZQNpW63bSMurDHqoMUf9PTYh6OcyBvAPPU6ovf+fFmT/dK2XJY4C99fAKdy2GYKeLaptfjViUv4A/Enfh6JCw+PkbGwtmMjzBFDTBP3XVc+1IY29trEdBoqzRp6EdMe+JEPDnfiFR2QkvvUwUXx8caLNEE39aBLHPEtdk+AP3QonnyJdeIVWdGfF1STHv2plehCBBLz+wfEh/DF3vDm5cSN+OWaFH7SjIqhak3b2nhhdNG6rRMy33lwjD0rcyv7VqtGHZsXaxu0q6o0db78u1yC32ZeE8fOG4gZX/aA0GgeA7WDejqAndo5iAkx7KI/Zj3deekXO7O3RMZk4ycyBtzB4ToYUZsHcu668YYzPraGUcyE94qvycH9ftNtfkjJvzAZ2G21vJijduaewD2EEG5pzqW/sq8GYv+dfEXOzp47eMgfxCXjGx9FH6yLZSFm5LFVwWpi2vHlUMOWqoUx/j0NRg06agLqOIkwL70KWxLvBy+BdmBM+o4Ma8G+lnneEs26kOGTvn/HL2oy63L6HrpmZD/BpZ+P6A4qbaXz06R9yow/N14CZyr1Y/TGlhEEkH7WT+ISWKiL5D1ta6Y+2oSF+NqdbA3874rJ5WJuwacoe+1FAAAQAElEQVSFe+kDvxbZVo6Ov/EtbWtNG/vLtm6SEk/ix5rIdYbh5KvJNxQdblJk21bRH2xwqREUM69pw521eKceztgKGfCUqPVF23aBriZsr31pWTTYFw+uT4XQqlKO2PBgD16YX9ZNVpOZynjlBZttcFboYVP25nxYvfMS8sbLQdwEJ4wa1H3XjRf10zbsO5BrC9sSo6YB8Z36ulG/WfPVivhtent7U2J+cF2K3NBkTdueesOX3NyRmXgiBnzmJBsFivrxlH+nVoe2y0IstswA1sY+sMSfGnqtlUFcY8fCfmDikXw9WHc31kfqZl2Xk4/YRGcAYVPPg7WTfWraxP7b2RsGBC7yS4buU86dtXzjRfUNtgHEVq4b7Mu4qiLRrRGbOmPT0BOdrTXhmHJEZuFjYV/mY+vC+txZU1e+DuSF/4125z4p8QvEj0F9xZbwRk76mMd18piit63pwkfAN+Dyln7D19J+sPeQw/h3uWy6ELftsuqS+qWPa+T4oZ3cxqbgL8xX4RsuDl6KnvrH1COOjO/E6+D6u7C+8sEn/5LtnY8Kg/nMhaZK1ErBN5Q8xy95KLZ3ancQt8SDbE+6Db3ryktz1sED2X109fiNKQYQNHPV4UUNPItWYteqVNjbqhT+hbhv+LbzhWBwr2GHuXRw35n1YVtL29TaKin2WYY/sdjRe+WD7EE8OrohmGfmp65WuhLPnYQfrL0duoGdKzV32RY15sMQceWKa9hsrl8btm1MFTmTHry4v/KBLf/y8cCukc8j7LMCxpBufLycH+CeH4Bh5BzIArArNMb2jb3hcnnDn0XLurD2FnzpemDXfX5stzpxtq1irRRt/BSHba2pm8uKnYcej9S1kdXwo0EBGuLeB3NDd2y6ce27s+aD69ixp27ZO67g9tyjQD8ZkS0RV0llaWXvX5uRS584bZeGvUDwy4ZtCzHCj7VpY12TSg0+Vh2sxYhaoHvDzo+PVW/UsSFIDIRvsSP95CE+hjbr5evv3/X5Sf1zDfpkTd3Zp2J7aiA1nn99+JZ/vctH43f2rLe3Dy1L7NjUorR3RaY4MqSZuUvbmrUQtvTj9+f3zvXuqivXXEpIV2J/Jy4Fo4lDPgazNeBb6Zcvb/gbzsT3bKs1hTa+CPrsWf/9v//Gx8evfLS8YscQZUHLLL436K2GgFwHin1pVydPnRxIpe2yaGMvgFSJIWGcvJqHlf+kb+9N1++Hvn974NfQyruNjXp4Jx7ZL3ZqaKfOe5jhGwQ566la17nXXNADbJseXJP/j//jm67XXRdkbHzYnHmArxPHjhzYGZ1nZM29gPj88ssXao76Jfb/+Meb7Jo2hya8d9YK7JNxcG/Tcu2uDLuqrDZrY8P+TZLBlcw+U9wLJZ9vl3flmhT4eH/Xtr2p1SoTP/M7aVkbrkMXPp698RFr296x6V3qKx+8SqOLuQau1Ij9nY+AWS97ko2M6Pn4uDBn9lL9OFJnF9boJ3FmO0KW8E3CbCUebKO6s6bCkPH91hl3HewJd2Ia/4Ufgc41KTDIM2FTbLpzzb6xX4Z/XVetl9hn1r/04Hk7eNta2afRyjCxMb4ENrUqxfbLZSMuq1pbJOgHwpM/UkdthPaNGG6q+UFbHCXlL5kcon6u6LpN3eFpVVq3VbHnxpr75CNf5KSAU0rxM31xQKr8RUG7UcODD7qHrnx0zpoSfm/IadgeGwOX1DW1BStxPrBt6ME6C/0AuWD+pGcfcUxEGaceBDpgW5lvrF9LGkwGNmr2cll14dqZuQf77p01fLCeCiM34hqoJoXvhs50WityWWpVWmIn4xUjltZU4AJ3ZAni9KuaGjFu0Jj5xnjNRoJdseMgtyy7GYud/GGemEIWWnEw99S5N7hy73TjviaxJVXYvaF/KH9RKmvkYMGkhrI/7wi84Uvo8VjzQGjqKLgb9RPdE09iXGcPEuw4qMfHjJ9tVWuqKuWIbZBjn9G/kG+pmgQJOJEbKfE7SHryf6POP3kmeLCeSQdyB9D1IJbnGjwU0eVGWxNsI0PYIYXn8Ri0nftzgoER+Y1sujJ/BgYFZ1sNY1pDDmBnVtjoWeflEijlSHu5JH5Lhj8g8XlwXbuzDuNrIJOJ94P7s8R1+vb0L3aEJnmtaqpC9wTTl6oZnVjHKUtMTTCD8EWuJdlWm7T6cWR+DiCwjQ+l5UlzUKP9BV0iBPycJ+TIk8yGE3tO2wqcAfDWPJL/EQfmCBEo5JzXlKBW6rUBkTEZgwTKZui5jlJziQulBx+Tz9O0kRUd2c+iJhAc7KoyMjSh9DxCnG4P1fSoT4LgJnj+/viRwvozmLk/oDM/gCgMcN/A/HlOqoPfADSaYCafMCKXIadj7A8YYDrwx/maf2EGCzqQceZmiwGzj/hZsNPHzPyPYfJAAju/fz4z9wIhd4YMkugO0J2nnUkSHLuiFxfCl3gHwhebQhy+wKs/W+gn23Q7A8k+ZUZOQBkypZ8Og7QNJhNoQEj0jVQ9SrMBYBXz+T3nMxjQpbWtaiUn9kZOxAjazNP/mc5PXRU6aGzze542fc7QByBlAgG8DBAXnDnNPMh5TvGzWIpxyS7aEFD0MwYZB0Bzhp5mnrY1/7ipAMMLas7lx2b2CfPOgDiMGY+uxKMsWnF0+BnQe50DRVkbgeBss+j6XIi24TthzuXnCfYf+KAiJ63z84TIDKBiYtLCNmWPrNyJPX9OvOZceE7sH78VgucwctLts/aMtxZdUFbcnsBoPAGCibcMRoooO32gzrE4kjrLGGF+S9HTyVnayDT9Yg0bgJzTwHnG/4gMBJO4B9KfN6joSd9lvWioTnQNxlZVNnkrx8v/ToyyGQZ6btowhDMkM4829PPkZ2I1ZQ1NsQr/6EOtGnhNEDeooj5jrzgiol62ZSAG+Fe1wLfAE9ngdIIdWSdo4hDCGV00oPAqgcTPgbzYcmiI5/85Hb3xwUys3MB4Yv/4ofLUGWKCwoP5Zx5AJgeI0hQPf2QIHQXAAh1IOqcO+pxzCoWJ4YmHAKXxOXE+cRAiGDIdKHnhbSOemsoEbMHTTD02eAb2SWPTMp7nkz6yJUvAwBlSSE6iS+SbLMSnSRuviRJjxEjYIjrhj87YyhC9TOWE5zVOa1v5E7ZM24yekHFS3siVM4ByNvyYfjQPS6928GAkBNklmwnozvji79RrbqSwFTcYQtOgaHCUqqCvkqg30T/lasrGNWgkw9TzsIMeKNUsCAZ4wdIkmAbEP+qJ6XIxF2qmGRsdWS8zPtAikrgyNzIpObpBNuxY102NOhNH6AO50WEa2z0hdMGz3H7EuLXSwgOhjVyKsAMDw6YtyI8OcTANAbEhvyO2xwbwkmUnLsyBz1gqGVygqsnOHGsDxUMDHwb6BzeXm5Z10amjKXzKgkDOQI9tcFJssT37GKEZROQgBTnkKAUHn9XQ9QKjp88c2hZmKHwDPrGwOnkZ8I0BBsiLUHoyPmcNdWw9eBBIGxr7pV/zwERVbFdhUs2b952HUMInkQdD0Mze4opVEje9gzu9ji5UqPipgg+Gzs2oiVfjwaY15NmxUvJQLcSWtlNdVSUXaPoL/J0n5NM+TJBUrU2ge562xHn6RheepO3Alp3aHPgoaGzr/NMg0owZJp02CNnkQvhzgNxjf1u1AA17i4fooq9mXNx18AJR6Gk8dNZaSj97zY6u+E7CFMAlNbS2amroF31x2Ob3PPvo0J79+YtuzrDLthKPQlfoDnKZWLwY0rf4Q1zt0nmMWROYosShE/uDF3JnvqFApqFvbVFkg5m6ZpufnyB2ZAiLcv1D8pQZkyeemHXq4eDBZxC3QFPTkpg18i4TK1E3R8hl+4cuRZLFA/tj5iJ2DnAFX1WpEbNtfVNrqxq2ruQg0FqbckKzrm36Oh+QsWNgj1gjyaFUMny4Dw0PkU3wDbloF7R7QDGEcfMymr2MkgNnFTSDWhj2aT9CbJCyRpcyB4pRw/aBD/GPuQiwFNLkSxxZV4GMkwNQKhte5DxlxZdOwkKXeam0rhfiGENDh52SYCNCHf2HWi2qssql8GfOkg7ioJFeQWd4TrsRjyBDkXEptW2X7KYhK/7MFleS0zIP723TwrzJ6c6Lh7zg6LKMbgFt2bQCRb/Ik1XIsUTr2AZ0alYoZzvS2pretk0LD42tlVoztEgcmMZ6PXiwFntW5kCJsp3xl5uKvb/Yi7bwN8awxs7O/kUqZw4beFQpcS54hK0DQcHFDFSI9/PzRdisERirSraBoYV6EYfVMMiKHNiZs8r4xsfMuV+FR/AF0FP42ZZS/DrzKO3sg+FPzbpKAx0DumHRF34NHRjW8KmC52X/3nmpwseZ43ioIa81iKmpAV1J00fj0KAIBy0JPm2TEXjG0SQyem0rsVrZo955kfF+ucR0Hby4OOcR2EpeyH9ZD4LjWoh511OcohcrSd94QldsGujXKCwefKTelZc4eQG1Y7eS6CcMbOzYnhZzdB5DVQJqymIa2Zh/EJcu2QYg0J8PRM14aYh58yPytam8SCrdeJmfHL/Nl3VNiFH2h21btLBHD+pq53rQiY9tdA6ga+BLx4gTpMgApVaRGzpo2FeqmiKvtSKu65w3egOTnvoPT2KrJFmDP13xNfkUo+zfmY9OPY8ehc9+moLhLR9vWCOJ5VD2x8fUbVNHBCI2dPygq2VZ8QE7id/B2q9W2Laqqqnc5lzkRv/Aj8A5NrxN5gW3ZOgQMKACKF14S61Kov74YT7+SLaBwp5VsvAqjdEXWrNmOnFlf2pNdjE+5hg2VeQhXzliPHWypM55eV/NsmMHRTClinHA/IQpgGyhY3Tt5HLaWdHToOmyQ4sMYsOIEg2tpg3ZvwZ5to1vixr2wcCLw33aJ/zsua5P3cVUqVXoVm3sxY0428hn3kZGSXFn3+/TloV8Feso/uTFoW3lQ7qha5W8oYH9I9fRF14cZecXqRAqdCbWUiMmb6xZJuc4baDcpFlfJ332s04scU15Mfl47PhLnJ7vraqgx4jEo4sYNnQgaGc95D89mK0O82RwUZSYHlzLOwKzpqf8WRpd8W3wgr/zEW50KXo9OWNzAA3kNC6tXJvzglDRieyD2kwODjb1wd4RP4y/Pf/CSlLDzoZt5VWOUegJnaavJsbihe+dDwFX/DvUYwM0HT+Po0FWauuialJ5zPbCeGPtJ8aloaWQjHEF0cK+11rpsX+yr9y1bk1FzM9/OX7K6xJVMdA30HvTLS/FWUMProUjduGHq3Rn3+tQGvnVmvIs/PZ20cf2pnc+9CzQDPZXyKasTiwGtdaTg0MJOx/JIv+Bj12Jea7/VdgxBmPzUnxg687+RMt1MvkhUDBjJGfvAw/FurxoWTZhBrSib134eGWbOt4kYhMmTJ3xIF0SvIWwgT0D5QXt+y+rPt7ftBZ7CTFd1kV59oySAS0s2Hrau9+k/VbUn3XNvygjxw/W574f2pE3IB4EM3KX5nkP8OXjXesqtUUqS0t0Vtg15wAAEABJREFUlNA3BIlWHGi1KR8Pv/Ix8vdvhz6R/aA2CcmMWfLcMCoy3j8uyIh/hTtD375+8hGKj73fruTuUEnCPaDTK125Z/3Ox4eO8hXfGkLyF+121vODa3BbpY8368u79IX4ffAB9J2cvn9s6Bn64CPxl1+bfv0H8Mumf/yaD4qbCj8OnP1E9u/fvutOrVy5Nn39+k2//f47H7NuGvtCBBelJjB2pmTnuoxhWjfmyNGgnhQgQdkztrX0Tj4acZk1v5t66PqO7DsfQDqJufM1BHWyF3ErQRxLTYtaW6kD2tVqyKlm7eTn+7dP6mrXnY8vXSduQf5J39RaKQflkEZLEoYeUfsjSQA7NCTvcv5F8zqgKT4kLiIEsk3tlg7s+/zWdft84POuwTPdg/i0WrQYG4GF/rZu+iDGX4jtO7Hv5GFb2sxdP+AD1moya/D2/aFPcvvgI1bqOx8ML5dNK7lM+49ff9HH+wc+LMrBEtQb861Kb8R4XaULa/7L+6q4SRnJ+NRZpF3440Pbai3ESuCbGzVZ05Yiqht63vgwnGmj4D018naZMpaSfv3yoX/8t1+0IT81+/121bfP28xX6mOUdY8f5PGTuNz5aPv1613fqPVr1jdCsxf3Q6yBTp5oobvxgW9QFx8f7/rf//df9N/+269qKNzwCTNiKiUFRZceFIPlZEiFL5SBig/1728L2B0vhr7gw+JSpx4O1sS2ldalaUHm21tJUA6SuS4L3cgafJzd9Muvm96mHKnjR6NuNvg+WCfBv3+s+vLlHVnrjGFivSC7YzvilPu1rO30J1BGn+TyyvXrTkwwX50F28mD8ODK3ntnPjEpYvfGtXElieu6qJqo5z5BZMhVWolHfPW8vxG5Xsjngi1Ncp9xaiTPrDXbaghprSHLzA3WxJXrQtd2WfDzooIG04nGIVPrVVjFIiNMQozeyf37toqS0js8ifEb7cZ6WyHauLaUG/zwGaCm+EWXI1ZuBhBaVmqjIaiI54wDe96ND+Z3YnCjTtK/XbtIl7iUYKd1Z6+9Uzc7BTPwOfcYRdyUMboO9uQ9/9WCx8KalCLnzof46T86l4X4YL+MHUDnehXQ8wA7a6JjUOrqer0punqeAqzpwxglTI1W1soi3NYcEG9BgxnofejBXve478qH3x27OgXQsTPrILJRrwvrqRETCS+ojSLgK/negPTv8Aced+KA3+E7MI5SJKYS5s8Wk6iFi96olwv3cQtGrU3kybqs1E78i3zaM2ZTI742NeKCWQgT++kglOTeEtufsq/f2NcIx/Q9eeg4P++ZDqljCG7Rwo58I8tNatTBQr+1Ij4+gdjH50Di9JKJOO0E7UBhR0ZiJQhsT986c7nup00excHUOQfDThACI4ZYsi3CKKPfczyUGDOUS6qm2cpCBgoFOKAgnrizz6/iSwsP9A4TyB92RB6+dnARMxtkGfwExM7g4EPmOrZOOzMADFFV0wTGfz6fTLbBRxLNf/X8n2T7r6r5X4l+kInxjF3smuPggIwn/BQXy08UlBTUz7xzgp8BnmYWR+YDGf8dIEWhD/zd/N/hnOr8u4mfcC+daXvvyoLoY/zsleKKbdmefT2Pl3yLP5l74enbJTv4J/IvTfT8BTWHdhboOO0gPq+Qg/4xX6/BxPz55zVl+88T/5Ojn6VEb8C2nN3gJ5n2ORjEMLE8R9ITreBePv+gxbnIiczACy+OVylBwuiPM+MX/IGdewzDaAvQ/ZuTcOpgs8gFLfaEJDqrrLQZB17yOwyh37lz6E+/Tj6rqvQ6Mndwg5kHl/Rlacp7tunbPnHPyrI0x6Bl/ohO4pMXPdGnHBgSeUyx2bZ5YcnFdmHnjP5iwi4VsDQumvNiYILBCe8pYhD7zg3OPiE6grf4U05X0fHgJmDnSoSbjCd6/qBCgQyisxX6APvktY1tnjThTXxCZwdn/Th+sueFG1xccuHNuNiwMTTdCcl/Z37npi4Q2sCMMw8r+dcpidVAbnjrqc8+dQYfQWkh+SE64/g7kM1JTA4d3MCmbkMfIJxq3EA14uwMQNqWaX8+Y2Ny1aqYM3mwWtEHlAOeqSt9YGDIH9CnTZQWNiQ/B+MxITGBFA6rKkDMkRV9J37Itho5j425gV+5IVnXNumFoaGLLsgmzjZ5Heg6gF0HimN78n6wJqrQ8QT95bAt2+JHryOy048eTJy+ZxwILm3Aho9O6PFu+sdwnnZNmzIIWYDK5YRyaM6lBsJrW/YJqfdtXbWQn/if+Qc1kZvY+/2un6GzhlGjdbWWpfSi38l5bhwO1u2pH1soiOAjK3CfN4c78Zq3IqxcjIK4qsk4Hb0H6+Yglj/7HLk7uOTxQH9nYQQX+gAi5lnE257d+ZO5yDmwKXYM7AnNum7a1qzvVS+9A8JYE3a6kz/91mrmInNHbAAe+DqQFVwIa+oNdUZPYPKFacQ19dTYT1o14fgJkNrWwKdH1iVyo2O8DGAeMfxq2mBZicP9QU4C5OZBvEKwLmf+EKfwhy9yE6uIm0DcYquQo+fhZxuU7ZnXdV3Ja3Gz3rS0mrojM7IEIdWkHLapgUXVmlw1+6/9tIFr1ai5zkPGQ4l/jxH642jIDo3sSYd5IqzKODpC/2KxS+ZPahVyzYOOwVcxR7+ooYbe6TuMI8Jop5wItwSJQj/5588QrEpOEvuDtTvRf/oJjSfNzvxj1vFjPoQM5Id05AdBdtGDlt9zzrKt9F/wIM+JR2o9MQ2vfdLZVuzNQ9mNFzOBc90khodC3/Fr4M9LHqr+OBE2aaj5PESt86GXHOF44sP0H7T0pgwekFJ/gX4M7C3qYFVqKvGsVuTWulwWbVujNqxT7qqqmr7lpUD6S/bQ516fMcJUDfot6y12FChPnqU11uGmhbVoB9eZI8xDIhqqarKDH/gt9lipE2+mtfNCZaf2d/yMv3oenbUUsJEAbNuKjnXKeZIouY7fr3Hod3Jy54XOjTV1D/CAnzZ0Rey2y6qGX2vWBq1dCn5hTQdXboirp2wpD6V36uQgT7aJ2wasWpdVC/zLurC2mta1IUeskV139J76CpqFeIdnm+vQOo+e3BODA7+TL9vQNmBBTk2iAhc5nVo9AjzYP4jXyr6Xf2WRl5eJy8L+nZw28nA897UICP+Cn/HNNmvGsi2paPkty4xaK634v5OHG7GLjMT2jCcvF7iGpI4TC8LAHjCmnzdim//02o2XSFlLsbEqsi3b4gdfTLwuWtdFDR2DvOYagusy+hs2R/e2ESdeUCQ/8eVy2XTZNr3xEmiBLzyx7cZLvwd7bGSHt1UpOjdeRmzQX2hXfM6cbaVdl1WZv7y9zXaJLfDZ2KjU48HLwDt+7YwkP+cSe0OSVhy25ZJSIxYdoJqVl1+wYJIVWwIrNjd8yx6RFzvX68GH3Tt135Vjw8Ztwy5sXtcLvKXeS4M1nNgor0B4uI/unfvPYy8FEn9SLKuha9G6rFrXTdUKXwu8px93anbfdxFunQd2zg6rLidw5vi0RwymLupxw6bLZdWCjZ95wcqLMkeyjX39h/zkZIqEV8ynXu68RLqx30X/LfVBPd14KZZrXeh3cpf6evWTywfXQFMLb28rPjTleFBzJ/9d6Ycn8VxYcyuxjT1jdHxfFHvtJpOPyLELd0oZD4IZSHxSR1VNnSC6wrtKUAm+2H3Hzui8Y/cE1nFs31l325ZYN0VOkezWos/qyO98eFJe2M8Xq5FoVWLFXGQGbnxUSD7WrUnk1TY05Bsa27PO32etrxr4NdND20l27F3Xbfq5beuMx4BPz6NayfYP2yypsHFpTQuxKmo06y5ymOLsMn/ooAtN1qRPjAMznefknB/YkaFGidBxvdS0IXnZsa9aTdtW6qXQ2ym6xGUgqMNgW7anDrvUWtPGOt3wqapJ5mQ+ed2ovRcs66pqpULmSty2yyrbGsiM7MRRHBlb/GGOIacBSgC6BzlMzWEKFNKGnHc+YmRfuWDDui1a1jbraGEtNa57gjJ2i8Mmtip6JVwFOjEY7PEHMTjoSw2edV3nftVak6FOejpxuFPH0Z94iI+rlJiyZ/727zfaXSw37XfTFvK6ZvzhN1JS6x8fH1qQzxBdfe4h379/KjJfcbqzfq6fd12p28d+10LOGznv5C3r8Mr6vX5a378Off3tDux86OkqE0+ZF7sdvYN1LfbBQ4ij37FCXLO2KS85SB0cGHwQCDNbZdknHKyR6Nq5hlwuK/VMPPIXR1ivjevT0ohLSYPAGL7LZdM///lPPnr8SmrQzb5g1/TxwR6CeH18+eBj4K/6xz++8OHjjfg2YmGtvATFxSnrxvUga+vIHoldnbfLuE1s7/jygMYoBTwQaXAHH806HzB3Xa9XcEOtldY1fq7EBCMl4nHwMXCHfteN/ezBfnrnJfuNBMbPO3UVwGTF38TiclmQ1WQv0w/b1Ns25yktZa8rcFWifmLflXxe6T94GV7EPPgHY/Rerfu16XGts31IO/cA8UIIsI1vc6QLaybxXBNn5oprxwBSfyK6Qp/xHxYta8MOdPDh9zsfxr5/v87xwUe60OZf9opwEQKFvpE3UqbvfBhkOcm6QLbq2+8PakjsBU2iridMReGUqjXF1+R7xBaSMrAldkRH9l8zLsjz8fCDj3rvH4s+PpreJ5Qul9JC/Yy8rEd5ZCVPbdlmnE95SBkDH27E7abf/u2rfv/37+RvKL5eWOPJi23sHNOmIkY2Y86Nj3W//PJBfX3o/f2inTq6cz+T+72Ozu98cB6sY0hljL1Q0+8f1jZtC1bINXGh5fz8vOozazEfk/gIHJs36uKdj3fmi2gyNoFrPeR648Os5nWjZ/gTlFrVrNGs7YPcn5MlW/hR5zBfY7gXsJvyl5y+fLypETMzW9W4Z27UdulBfq/U8fvHBdsXfefD5/dv38jfoFZLLCPlX89+5i8FAKRLltSaJ33iFJ8zFjOERi7rsi16575tofbi17po6rojMB/+Z11xbSw+oF0uDXs2KTb3RsuJ25a0wJd3V3SpCqFBaiX98sumL7+8sw+80ZZs1gVr8cZ9xcH9Tf4iwJV9zy5idSN/9+e6CG2jb/yLj52a6HwMvkHXp92NfQRx2rYVWLTwjCWO4H758qHMU1rIAEkNpvNJfv/937+JbVChW1fp8i798o+m91+GtsuuwhfNmh9Td+gSp4W8PKiJz89vamvXhQ/yX79+nTRv7wWvhBtiK2TN7+xRd+JlagQdb9JbPg4Tc6hUtIlZ7EudBpf434nNlQ+ad/bQO7rSfn6/69vXm759S3w6bgzlQ25DxsFzIlvm9CXyVt4HVUn3W9eNGKd+2yJ0NyV/6et5tCauD6a+GrBoUBQbe9G2bmrUzbo1fFy1gYuN67rK4sDQcuk1yLqI7tZKtmVJl5mThhwi2bGHoOxcW3rWIgSxETEipLNeYucJMCcoaYCGj7ZVMLQm7IRZgmcQ9069DD344Pk5/ysRV33/frCPiGsikHMjIsUAABAASURBVNikVuFf2TdXYjM5qYXBfXoP8GE9tbDTIhb5K7F6Y01c9J49jbzmWe3Cs8e6bapWkAWaCtvWTcRHulxWeLdpU/wwVK8z41PvYP6FPVtMQ98K/wZckLWFVHZNguhIzhZsX6j3VlkT51zC9OCL9x1IfwwCnaAq2ksD5ME1lWBNWTvX+J39ETRzUnS3JhXilkWKnoyDjyhxFJMNZGp/XTV5UnPzesqNxh75Cu+iao396NCDj8AvndMc5mNLp1BD3+FJHSBaUyf60y/iiQgt7EXbVlpWTX16Hh33Oj+RNZLDCVL4AjKhG4Pcd+IM8ZMP1PR3XhPYhwc12EHaFueEohNf7eBM3Zo9WnMO1GzHdIpfbMi98517w2kP48gOEWKVI+0LMq6njwt5XCn66Ar+X4CAxT4abI4uAEGnDadttlVnEAY6rRz22b76Pw2D+hfIfIBYoCiBO6EhpoB/Yfh/KCLBTjG84pnxDyDwwb9cn3hwsw5A2tZfeU3wJhBDOz+S84f+xDOv1zGUGeXI3KtNP8Akql4F4ExPiB2z8x/8ZD5258XTy76/kmbeRiZn9Jif6JxgKS0oOpy2bCtHfu38Cty/Qj3nZpjwTxxPFPSWGb/OF03m7Z9nTgqzaIL+Gc6Zf/2N3sC/zqSuzxhmsc6FGiKE2pbtjGhnM38ixzY4z7URpLOC6SRukfOKq22FXhzx52BBZWzGOZmeMkCftcK+lM01wL4Rkjkf3uCOXLSO2Cxlk6jypIkc/RSPiXz+hGLOp6P5M2cmbvZOeWNIPYaAs61WTXboTVuAJpTPiwdRk2SdB6PYnpwGwBs6GzzjMx7ZeAc6NH2KaMuKvIWd3RJzCMkE/cSS5k9na5aR+wcS4ayCAtcJ2IsnIgr7l7aiC51s7HMe2nkS0Bdt8EZgLoYBuvOMjHRsq1r8D5Vkm9iUciQnaW1PvG2Gnn06P04bHKOiTQ1EZ3SNCADHlBKjtAPb0g+kb5daazrtFhfRxJE4QVxVsk3Pzwsbvv7g7+AoljmvMw7EaOeO5qANbyM+aSVkEEp+FfITMpImQn85oN2fF2r7pDt/n3qw4dxnBLtlSSdZYX9opOi1rRy2ZTo04NOTbMv4F79tcWS9Dfw4fUeFOvV6ZE0w4IRHwCT+Iee8sewaoQMS8shMbF9g+8ln/cfHwPahdcnNXOIOJeSRYVsHNXYgH+yUBSpqlDjMj/ZMNO5o4vfAiIMbXlDYWTSevuz7Tp/gck7fdc4hUEKXOGxr4Gwge3jkBewQeMqr8lPegFayS62abOzkRquT/44Nc1KiCd0JDBmfsiBlWCrknVBTBuZp4UaFSWilyIo9cXj+jT78SH1HT/CB0NrIhTnjzKdt1HbQVW3Ktq3zj0RXQmhiSGeeOzeqiXMn9wMfCIWcOHEzH76FGIsxU9R/J2cHNo7pg6DEdXV+on8nBwMBVadf2UdaO/uhec2lJTqKLfwg66QJft7s8fCdfkfWzvoKb2F85Bmdsb+zXqZO2tDNmsCOKZOY7DNmfdoaWdFjh1vCVY1JC9ai1iTbWtamYiyOTKMefJNBRkamojP9dV20rit1UPAYOs82/tbTf4sDIaEPCIRteJrEILgHH6mSgwIvDkw/f6GFRFXWnLJmG/kLtfLSERli7jWGKhmWcdJmQhw06YZ2WRbsLPyP30Mdup0YYqYiRxyDZNtF7zwTqw5uQJsWBUxYdpOB6I6dIIllV7WSbQ2Ecs5WqkxTQwMaaigBBmOXINVgHHohvLNQqpqmrVXqCDmoLchlfuz8FpSlQr996uovGVwnqw1eCDQeeo2cBhcnNY0o5HmCeKhZ2LMFf2sNWUXXqmfMhwRdYiRsHvMBeBCHqoKmJAiiEzK1KrVW4K0Gf+YO1pY4zNiyhB6eg/UaD4hy7eggX360ZshMPAYPdw9lT0IluoYiP/qCSzzSz8v5+JD+wLl11nBkSMHJ0gT96xH6M7ZdIjY79gbC18k15qlVw/c+7ahW86H5Vffh31lnqJ32pm+fegb8mb9eb7y4vc/5OcM859lNXJ4MkdE7eui01qhfTIJqJ++R4yoxBUayrYYticONF1rZC+xz/pj7xTFtPqjr1FBoC12IJSZEHUFZQxsvGQKec41aaegYk0ayqppyDOpEjG3LfgI5G+S/qlRu6Btzrpgf0vzocHD92onPnTV+ENtOTHCRWbN3ZB1aMBHmLnrKATv1Wjrgy55WLuasho4qeBrjsvKSsLVOO5Qj+2biFCjmG7YvyyqYc6paUwNsq4DQZZwYdYyywVepsT9ALLspddVqVaE349QhpNqJsaC3Les8EsfItS0jRzY+iBdEnZeIOy/qdq3IfuNFz3bZMq3WoCFHd17CdWKTeB5c92/kNG1sLGQ19rtTi+CzBi+Ed+ITn8XLw8hJTY5jIe6NF3Lo5aV9XuoN6rpqYS+ITut1RNd+HIqcfX/oQO9rtjXiAJAY3XnxcudjRl4Wtiot64INJcnYMdjPujopGNSD3VgnA7ahyMoH7Qeyx+hq0wd4RjhL0R+fj1kjHTsAXi7lej+QNag5uxTbW2vKUegPZG0JBdvWtBBTu9TZMyXTCv3pWbanfamjrJXQLNhR1WSVyuKYPz94Ug9Zs2kzk7xeLm8yOmLThC70DCFe+ekjMQAp65jrVcTtmP2F/WhhjzWxKRRu26qFFzONF2xViWPiaTX8qFbExcCY8bCty3ONVjXsLfTqx/y6LmptkVTslccEY2dr+FZNtvlI8qGlbcJEmT9t2lJqrU0QNIN49zE0xgFI8X1knKggT7JE34KnVtlNrkVly2Vljh9s61BJbVmnjOQy+7v46LOz/m/XndoEeJn14CVt74lZ9I4pIrmULLuww8gaWloJUwED1Bc8yaV8josYduymERj4RA1KZ22sytFZr3l2LHjOmoxeQWsVfqCINXqbL7Gv18+5X6emD34id+ElYdrwj8QFc6sa+goh1sGLznLj5erGS+ztlMls/Lvz8W+Mjq6f/MShbVnUjJ+su++fn/r962/I2ZVj2kRnsLYH6+CAxshPfGzjH/LIWeY68wKXuWljK7XYVqZFvqSFfKxr1n+RI801kRiaucvlooY9trFRzPcnDMZDO7ELSJaxt5H/xOuBX8e0S9rxf+dFbLlkWzDKY9DHlqdsMzeGFN+aySPrBEe0LQsvvy8iRBohwJ9OPq98cD3Y48RRJXywWln8qqWGdR5mMuOFdUBX2at2as3oipxqmnEu5B7YeLDHDPQEUuefXJ/vfACxF9lWNevCx5Yx7vi1I6+zpw4N9lxmcR3BsuwS5Ap9ZO34k/bg45mx8/wg0lUYVW60TdHX+643PlqSEkFGCIp4l+bRh+6siwcfY9ia1Vrhd+pEWolj8yrxMWznI4TIf6umlQ9RcJHTK3DA02RxUOJLrbqsjJvFcOq3PfVWeIl9Q+4CbuF+MWske8AUgJD4k7guLpmYYShx6OiJX8ipRVUS7Mp0/IvdtrFj1YJt4R/E/vP7rhuxLhiyLkqL1mWb/A372kJNdOQae4Fs5514tGpaqmRJe2KL7G1dVYyT4xoSqAmwK3HPNYdEqZDTClrqpYB1veh/+99+0T/++a4vfMCVGnvm0O+/XTVrBmGp6fi583HswXXYTxvuxDwffAb68i8z2ZbR2eAT9SEt+PLl13+oLUb1Q+t2aLt05YPf+5ciZjsf1XZ9/f3OvUDXB/p/+eUf6lyzxf54pwa7HsgZykfv1hpmdLH8Zmy5jKo1z4+cv/z6NteMVRIwJr+UD1O//fZVe+4n9oMZ6+PtostbwRu5DXkNnqZyIV+6XQ/25IM47OgZQNeB0qU1PnRv2jbrclnR+4s+vnxBToNmyBRvtTbbxJ2tAL6O7PNMnIKfMIKzmqVWpYP7weu367T3y8eqXz7eZSoUixTf31l/b5c27Tv2oual5OPGh+Ksj529p4EeFFvqcrB5RE90vn8s019xZNzh76wVs3batrL2PtRgztzBvUeuQ3sfGrYIymwZ6dh3cvvAhl3mPnNZh/7xz03/pHYSf2sIM2RLyyrd+AB6I+7JY+7LxjC8fcZq4H/q+cE+2app9K7E1yVlH+3kaq3SRjwJQ8zQYA+7fv9UI87bVhoIMWvm6+83pQ7v7GOpyZ39gnQR0w6MaU8zzpOKg31E+J696fvnHXsOJqgT4jiQ5bbgRQkrlX8lXbENuw+SeRDboQN6BIEzdsRXEMLUqSfjgxjG59gHO3Vp4o+lfLQW956D2sRdKTZJxKomf2Hkwpov5CpWlBR56WdfsBrdwu8O4JcEb4PGWgn42orYLOpDiuiSFP7740YursDnzF9wgY6dD+KMKoWJcGoemQSZON5Y81MWMiOPy5BGf8jM86PJg0/GtqKedq4n+cua/YACQyzj28KaWVVNGSkxaLWwhi5allL2tNhirYxXratpoUUhZawXtCrqwPCLPQIgDTGVlE2eqkUih8KW2FXEkTTBjy10OvlLDmP6/ijqWUqO8gE9toXetlpryppry6HtImAAkkvzmLW1S7YU+xtxd6fvRYVuEyvlQGeIwsc0aocS7/vtIBd39A8hQoM8JK4VHhAjLQwZt0IidbGuQra45gjfB3nEJ+pYSN22RVk7LXYH8JvQT9+UA0MHQRwgOzGIfBt+OqChC5Gm7GhJ7KYPlHr64UtN9w4CfdEpVggcKpxr+B9IP8IGekIW3uQ2vDt6g7OteUQ3BJxBK4HIVKA1q5rIg5SxnseAuAM/I4fMdaSjdkzIukoNpk2uOw622EdpEEoxFCwnSLKJA7EOPqL188EcBBOTuXNoUFZyo9dhn0ibluAHH4a0L8h4AogB/F9ypgpnYvDov6rAMPwNf4LOzDztEM3uf+on/v6fEdpWAXoeiU3A/h/rsvgDzc+8TxH/cw1Kf/b1577t/7rMn+XBHztfEGH2KdO2bEuceh6vuNkG7RM75Z3d+ftEpx/6F2QciP0nZCQh6gmmtV4HYhXe1/wP/JzQnMsizprOnMt/ypf+cpw6w/zHhO1TJ22wZiXaTvcHnDb4pPuBjX5kQWs/52gh4nyOoYWC3+eJoMiHIOfcXDL/sovp6ZNZwYHMPTknrW11iDhPNGNOyZpH6DP3gomcP36RzNH/6MeGFihiOS8g3CCHOTJffPaLpjL1Qk/bfwzo2OaXM4bR5Hyh7Ofc9EyyX2OJgf56xO9snD/jk/uXXbZhs+YGL59kNFXYyJwCwYKzzfCEoi+fuUwe5hh7X3JhVyBkmc/GfWDIwYUxdQerbP+A0E411sTFPYs/xRioog+9AJu+nsdTYYHLBTMQGiyDwKpWJxQ80HBKlgKzL46MaXKmG6gqLVyhW+5EhLQYTdtaUyErauPXePpMw+xPZwgYFkoC8Sc6QXFGg2UDVbMFidz0xVjn4bNBO+ynBligMzShPdsXVdrMB162hTf4mBPczD2+ZGw7UxPSszz7mZudjH+yz6ZOYsmTwLbim33Fo2caAAAQAElEQVTy2WerHE+aNFzGNUUxnTEilMNGHnclgzulCc8JyDLNTVEHDtlWa8UN4aaiZThx8WfnBib3ZKMMTVN4gx9c/dMXx5hK6XDOPhO2Vfi28HJg21Zkr/Avmgeh7tRqYmfkhs7GVuQYDS/cC28bNhOLUuR34vt0RTnmdDovgDwxsa3IcknZM2JLa/hgR/UJ8Bidoc8a2nlgiw4bLNCqoDjPjs/pYT5x437BkpmPnRim/vQJN5Sj0wnuBbE5tK1Khjc0aU8Y4E7kQE9sCR8i9JJz0kHDKf0Rr/TFYTPxBPucx0rFxo7ygbB15oKb33UhH7HDsq2aIGGaXLTcUMpSbEhM9tdDj4SrA3xaBq9zCFy0gaCPKuiknZvYgwdB27qge9s2GSXZD/dXrGHJmfBBrkD6hSELdlYjZ+GBaNYidqmEHE0fWjFvcUwvp97Ybnve2R0YE8AsEYZzHgIj3zbjOfOH/UiyTc2sPIReFJsfPCDfebDb8WVj39ouCzW98PB+150X0cvSlBh25lGn5EyyWpX+/sBgdGSOHpSSy1Pmsqxq8VmSXVpZQ62VCllly7ZanWPbkqzOOn3lqrM+Ji00A4d7ggldKMVRDd7W1JD74Mnskwf5Gx9obMu2xKkZOX7DSz82rGtTPvL0sRMzITkwlGeqAd+6rMSgwA/mnzHlenRQOw9iFN68VEvbsbFhx4LMwk795UjNPHgwTtw7NuSlYkg6a2P6SpEkzgNbAwf4Fp8avpWEOcTLMv0jtLEKBk7mTG6XaWNkpw53bCzsCGSNtOZwENeu+FtGpsBFgP71KBTZVvgDsaUayuFLJGJDfNl5IZOXma2acuzYFp8QzZC4oTVRLVhBoLtPO9OPj2esoUAuoWVO2ohhatS2bLN+DuVFxD7Xl869CgHbumn+J7QuGzW9YCtIzuQm9sW1wlFEMFcTBnGFBLn51dQXHx7US9ZDsOu6aGlNzoDfjqDEdZDjqlI1K/lzTQIxQM6YD6HisK3IWLemlXVkeGzLzLVWWufLjdg7FBnzRUOT3t7Ry33gwZo7qOODWAaGsBM4qJv9eKhjR4S52J8ARzBEgzUz1Kctg7ifPt30oFY39qmVl561ogj74VRktCoVYCMkz37Avt95OfGpa/6lVt6wMhe7i3b8FItp27QFXkk2LfOR14jfuq7YOjXJM1Z95vbtbcOmQzc+fFmlxgugFbswA9ulOy99Y3N8EEfBXNXIyUqeV7VmLcS1tZr0oc2elfpInWCCCprt0rCpQ2PxfQFbaDGnU2iDwtu2RfN2LS+4eaE1uK+AGI0D2oPuQM8ybY9MyXNcGLqzvu686UwM+ujYtZDXRcmUyxrkKjzVJMhPsFUtNg8ljplflkWXywX+TYgPO3JW9Kwycgx921Zt5C7xDL1dxKCpwRtcoSA1c2d9XBM7cpI8v71fpqzUat7sFPKKuKzrQvwf7H1nbAb2h8YWa23woa/z8vuunfqLvikffw7kP7hmUGrI3dSq6XUMdCYOkXHix5xfCHAFCWS/OF8I3/TATqEPV54iBj7jE/YdxPaW/z8l6yC6U7uRaYgP1sWOHQu1tVIDiMXmrg7tjQ8TN2p2h39dFo1p8yFFTwjpxNfUSM8c62Vn/wKNrSLnXTlsI/NQ6mr+iyr4G66e7nZFRl6iUUY6RvIpGdv4VTXGkgbxMHVlw8xajH3xPzUT/vizbQu5X7VQ+zvr+sCvHejYhQiNFAjsrSUuJRcDJiLjRh4IBTYPXiiSS67nc57kxLfw+iRHTmwerKuHHnywacTYhSAICpkuXoSS6zsv6x98hCjG2yV2LdTA+ZazWmMPfrBmb4qdyfXOesl/rjmQa1Z0HuThIDAHrWRF1r4PPbBP6Cr2t2Vb1ahBY0NnYaamHuy/VJ9Sp6giYse0Wxwb+/sFWFoJ04jZojX/evBNWt6GVj6MFC/W80EiMY8dBeG2rhrk4U6tdewZSBUxrdb08fE219xO3ONLAxce1EnERRyQ0vUEsa/KD80Xwuj7+LLCb+Jz00IdXrDvwG/YoNcEcSQXYk+t7NN8MOnY83hcydmOKam3QWzuwC62JCVGP+DJf+fl/Z09/AHMegRvIO6AogYyOGGnng9yOVjTwcSHKx8Yr3xMv5LfO/nvvJjvB7MIqSb8WInpZbZZa7Y1WB8aC75tasRmWTo0q5Z1wTcYk3CaxPtg78w1I3Hs8KUVxjVyLQww/qNNoQnkX1C+XRb0BdYpP/HMR8EH8fm337n2UC9DpQ7knu7Gur7eiRt1shNnU0vv7+/6+PI+5WAKquAo6Y0Pyb/8Y9WXXxdsFrWC7dTK5W1RW5vuLJxr/iIQOu7kIvY3rkHVSgnbjZfzWWP3/VN9PDSoc2GJmBz4Iz4AFfpXPgJuXGMa62lA19xUhQ7Gxn9xHNRd1vTBniSVqqx1WXXhGvjx5aLahlau+9v7CjUVOsQ1ctW6rVpiU+jXDT82/FxZw3c+dH3Xlb0O0ojExoOcMKrBftS5bnfxzU2kQpSCrterrp9X5EPeitbgD/b5g7rr81+GYrq2i/XGNWNZFuSt8HeuAzfou1LDF/aE5KEnDpIOiuj792/Kv4IN/oGv90OJlITAG3tJQNXENgmuI3coNWPWA189lPjeyevtepdSU8phmVgJsI3vTcuGLY/Pac/99sCfIUoB3x7U1acu79KFD7pVQuaQOB+s+50Pgpdt0zvxvVwWFfG8bAsyS2/Uw8LavV0HPtxJr5WY3ch/4jX/FTIfCOWBOAB/B96lBAJVIk9NrYk6bPr4penLL4ve3oc27B3UyZi1s6vzjLETH7Z3coj9WZPYd+eZ4MoHyZ11+2AxZz/6vH5Tjl9+tda1ZPK6bpr+DeynfBW45l+YEoSOjsQxsCwDH7uMzZHRMXRn/+3oTnhZOsRQ2HAIlVh4UG+bLnxMjR8LNScLeztAMvHcjIuabtWwZ512XKh727JNHXFdwfas/cTqxn3Rjfq8UwzBvWxZlui5YB8+wYdpSn3e4wc5+Pw+dPtufX4rctv08bHpH/+4CLUSe0joBz93rn2xNXIz3rY3xTZL5PCY16k7sT1YcwP7O7Fnap47+8uNmH1mL3xCJgr/Pj4+yN2mdVmVmBexfulALcKHqprWdQFKy7yPNzjPcdUk0bdvd339+g3fDjUMPbjGHKwZ+VDqi62M+pVu1FnilClKC2ap/KxB7MdMcjWA+DRYb5oHpU3cUWZpJ6FFm/ssV5ObmNM8Or4f+Ju/AJEYiwKwPe2l0Tyok841WFSCqO1KrVFzXDqnf4Xw3C8d6BF6Yv+g3kKr+a/SrYW8LuwZK0wLYDukMjlbidV22VgPC/Ho1F0nBvFAGtMe2mlIfpwf7Bsy7onhGIlT4KGDOs76uVEv18+hrNsHayc2hTbMBWMgfVjTyPgofMugEw/J6JZ2hO3USI8SbJWGMv2gbvcsMOga+asqVTN+Nvi6blw78uxy5R71Dm342iJqIFCCfNIpB7rLOEI/v3Z+pY7R6UZ1dGac/8LAPgsB4thC8xpjBqPwSQ/2jAdr4Agzyhbiu3B9iw0MJ91g7kBwaBrXvHm/ZWxD0Lqt05dqQgvy2AjyUbpP3UQNmwUgAjsH+vZ5v9Ip1CqrwViAbSIk0ahKE0yreSBnSj912NYS3dRDQWx7Uj1JJlH0BTp2p67ZUtArbBDxPMntJx/D9Bp2rMuqhmxQCu4HMQhj0EptLqzVpJSUC/GKmAAkfzoL+xf2wNRzQRB5aV9Ep31dnfxVZxRIsP8EaDjHfxgeASduiLqfkBu+QMaZD0RhWjhpXkHs9H8Ghv9yvmj/ZeKJwDMFnkOaETsBl5UNLwvFNvHDRnyTIeKM3UK8XwhwOYN/QcaBUxYykBv5CVTaCZEZIgA108Xw20j+CYp+ADLZ51z6gZf8VxtcwP4zXXAvdTZzdULwP8MPOcYcGGLPtDX2M/47v1/8oZ3zkf8ERQ7IzKU2bAeliv700z4hcv6q60/jEAC280tesJEymGaRD9bjxGWhJ84/AILojg1/ALzwIOjHOcUy+pmGof7Ai0IXF54+ITcRnbhoFDR/BlFbg0LuwJSHIAOFMDs9Bpx/HU/aMfBjoOtcWBMHrX3yZcxwnuGfnb/8hOZgUXZgwDdgDRAudfz+A6xhEGzomaenwKRD5sQVfnPByIPHjrzEkil8VvbF+bIhejpCMR3bNQ8bpTL6ug5uuDJ/cOFMe0KHtss2oAniCE1uVBPf+BGZkAgqlUupHTEKXj8dk8YvxMCPeCLZP5Do08SHNzYwy7yQa+Wwzzb9nbuxDhzslIGO7wcXhU6h2UbWkMtqxcsVAnXENyCyq5oC1s9/JJtxoIr+OVYOcLKUJvyoQD62Ds2jQk/PtkwbGhpoxswB6VFjokDa2IatTGrK6cKWku3pp03LBcLKYZnGJq6tNH2Mz+EnUhXaQPQD0XvKHJN28sKfM7RpbRMT5GVSHHN9NHQDyABDzYQ/0KmNg3FqYSj5njagP31P+gIvWfUEoVtPnGR7Xkyjvya9OAaA4/hAh3PAM9A14MuciVvk9jmeNz7oTM2dME56cFlHR2ICxDaEqcpp0C2la34i9eDmITVDOcwJ29BYscs2RnOyFhp9RgoU/dd8+gabWtIpRGIsDti4SevasWPkBo2bU9tT9rQrBkgqYOXuJ7IGTHceQHZu7AaJy356UKO5EcLzyWs3lRe4Cp9FjA5ucsgJ4WvU8SDp8T860pf85LPs9K3WTrDN3nhMGeEJvW29jmo1easMT9PKDfLGDdhlW8Ab/QNegLiz1GZdxPZTd9eDB4HI7fMmvWO3gEJWycjM2oxOPQ/Lki3rjyP8L5qhwRw2E9OJZ5zT9sQXbcPm0McGGz3g0g72u534TkjesTn+NW6YIMGm+NPxqcv2NMA29SZwALxH+MhHfD0YuzxpO4jUYfQaztZysz3U6tRPRwNZ67rQxX+XijlIZWS0KvaD0pL2mRshqLVSjoa8dW0qaBdkXHgBk9aMNbAN/QP/XIW9Qzt3irHvMV8S7XrwMuOB7QdxS1wiE/Jpi42iIJATHkig7+S1Tzn75OvEYGAS8YC2A9EdfzuCOjWXe8HC3oUXZysxLWyJHQEzL8ZZmzu2BqJrJ4Y7tb7HPmzdsXunzYPlAf7AmGPu56nvHhFySZHdWDOtSraxdWhHFgPmDDTFFtvU5Mk7yPeQZnxid+aXJQ8Tm1qtKsMDHOi8sQZDD/sP+uA7tttW9IvDNirNuGklPzZ5bKXCrhdEV/AZx6f42NFhw9fQWdTEssr0pTN/bVnUeLmzgFuqaa2V/Q/bnzFRLiDAYI9I/9DOOh7zMThh6DJlMdSZf9ndU7fEoFrxQLsp9ZN63C7rfBGEyTqIf+gbukMnjuR3n/k5iIWVkotNud+OL/PFD0879/mxTegtuRYtyMAM4eoEW1pX8GtJ2M7Pj3NQHy8IT8fOjFtrWlop4yN1wMvawtCG7NbiY2zCz0kvgVSZ5QAAEABJREFUxZ4ffMQwCkK/sm8F0k8cDl4ij97wZVPDoYHV0w8+HiIFO4cK+dFxuaxakPUaZx0v26pG/Z04nbFnHez4cSdW+3HILvia8p//kqFJbHuX0bdgf6DwJTXZ4eOcL6Piqw2DiBL0wVdraoDApwbjI13i2nkpsRMf5JPfA8iD/ffvV/Dni62s/Z01vFM7HRtRqfkyGf/gYn30GbcDGnGdik2tpYYll+ZhWy0xqOxrkrgHredknr22SxMuoXPnofcQ4SS2TYUyk+vBukl8EUPtNTVeyEfGwL+DgiW12NB5OfFQYnEQP5SQhwt+L1Ir5dihv7I2U2s7+0Rk7sR1TB0DfZLZf5atyeiOHbiMTCsSDmKw8wLmzsfbXGc78jQPY3Npjy3gqpxQI69mGzpD18hB8rbyQF7NmFUqm3UhXtzhO+vgIAetsV7B24bfkgBitq4N2qGdtXLjTdod2In7zouYIz5DtsC7LJtyHMQt+LSDl/RDvGjmRVza/OWN1IbYeAdOpiZyn+HognnbNuqv8EuK/Q/eyHX8qxlLS9znScx7TJs61+joGuwZjf07+WzQBsLjsuwSLk16VKhVU9aGwR+J7cwFscCXPiyDD29L7SCwrYuMnAdxKmc+UixCRu3fefl/49pzR35XTCv2ivaKc1kznx178ZnQhFm2lZrZiWPsf3DP8eovrVFvm7Z1VbUGFDW1oWNH323mIbHZKcAHL9sHNlcV+ofSBl4vnIx+VKGrU6c3av2hHB174s/8z3Tuov4firw7L7kCodku2MCeEXlZj/Ej6/6OrYHQXHgRfLm8zXiiPSRBq7z88PuYMUY/L+9uvIS/E8f85313Arjjf9ZCmBKbgxzYTS3xa4XcUo6B4p2XkbnG3q6dmO/E4/j/MvcnDHLkSJYm+J5AD3cyIrNmZ7bn//+/7enMCNLdzUwV2O9BzRmMzKypqp7ZA1QxXHKLAHqAjBBh14DPSQyLw741MYM2+Ld3fMW+tri01qIXcit/EWIC++Pr/M8bLtqx0za8sIBalBOdz6wp+uG57/u1VlgDD2TF0C9fvipzZ3xJjnYGGzIwicOghx7o9SA/8057EquCV/I1+dzaCu2mxOE2P4o/dGJfYr8S96yDHV7VmuKv23GDH+sIGag3r+QPYpk/yYu7DvQqbG+sA9KBwwbGTg6TmmQOKcweI/WJ9+AACIMVP+WeCBlTp1o1xS9VVmWQ9K3W1LamGwd3A4LGeIVn1dSm83si+yR20TXwQZxvHBpdMRW2HdrWEA2lhE/WYIPRHGFdPzgofX8/dCe/Wq2qgj/yso+c/U6/q1opStuFHcSfBIgPwxNVtbJWV/xX6N8Q19AVt+NniVBA02fe3MiLg7glFhKIk9/Qdw7Fvn+8E+tTtrUQp1cOKeQWscJEDsBuyn9O9Z38enu7KXV0nt8TyJnoc5AEDV1XYjHweXLkIL6F+uvWFL32vZQ+mqkti1xNBc3C/pF/5bdw2FlBYK+rNrRxWPjKYeELB2uvX3ZsjU6nbnM/PnCBtbRNr184aCeni/WwrOaw8VWwZ7868ENXbE6uPNDn27e7vr29641YjciPPDjVsqnon+TwjXV75/418FdraIuNgwOJ15emjUOsFR8ntVZ0fHktff31RV85rH99lX7hQPgr+jR8/OCE9M7+sqzQvW66J6fZC97e7npDxkmsLes8gE7O8LxzAj3yzkPlhxZ8s0KfZ4FtX4jToRsHhie2HEcR31MPdH1wnw0vu8lKHpn10GV0vc/5k3g21pSI3x0ej/kvlHdi0lqJSfbLQwcHRvu6q62rbuh64573/v7QnQMBXCOFH3vC33/7HV6D3Oj6299+19+B6L7wvLUuq4QOBzQP6M/zkI2ILsW/dhHLDWhawN22RSv3nfgULP31L3/V15dXrdXSBWdRtaYHa+7BPvVO7B7nqSL3l30j24o4W61WuRbijl8e0gcHfTlIyfr4t7981a+/ftGCnAN9iqfwFVtEeSU2ef4r3BDcQMOOD/IdU1Xh6wVfdw7KAA6EDnT5w45VXzlI/F/+7Vetydn8S1hyeUX9Bs9bDh7f33ExsZr3L8zCF71Hb6G7ZBe7CkrzbHe7fRDTQym2VKzt7B8f7DHiHaIauUGu99H1IO5///vfdbLYkzf5F+q513xEJveNN54x31izH+wxqKwbe05hy6/s5R1f4kb95a+7/vpvX7Ug5w5S9rG//37D35IZe2UN/i/M/+//7VX/7X//qq+/EDt8V3helBMmOYz8/nZwsNr1/f3UO3l/S45i70nd4RtfuMT9Z9Vfvr4klaAmEsRj8LxUJS3J963pC4tpo27IF/f797cHOXiqtVKrpvJGPAz9YM2RK+vK2lyAphW6ffvCum/z0J001sDXgTv2//b3N32Q0wUfWxpwyVWz1dGrtHhlLYhJZLXSQnLurP91k5Z1Ucka2CVKQ8dlKVEJVTX4iQ/P+HcMJU+Lycja9pV5EfOh19emL18XoKnFnyUZvI318Ppl1ZdfVvY2bNobPltkQzc0/RCfW6WGDYlPoMid5MnJQo3P5/pj339kHQJv5MHvvx/69nvX27eue/6z9Txn3z5O/HEq/6WAPONmb48sFwpJerB/5D7x4OabHPz27WQPPdnPxlzPDLN3nDrZx3oXMdi1LAs2ClsHelvTPmLc2DO/vC7aN+lllwjbjNfry6uM30hp4so+9HjXxj38JWuT/X9nXW3sVduspV++Nv36SyP2+/RR/C/y8STYeXewjN6lB/bfsfHk/iSKVSp8bBO/CNOYet7J14F80nT64Z099o7dDzaAPDd27gWgKgVSwZ69uOvOfhkZHcPxhgTSwp7WWknEY+V+1LCjNboQIg15J1hDgsmJ8x7ZT4jP+YCG54LzkO6s15M4Dp6hJ0/yo0EFiVJyiF7VsWawbmGeFr43zYJNZKe2rewTd+w/R5/t6NrHCDd1HlgO8vQglxkKa3w29MEe2wfM0McwbfFZZhnK+/MBXfaKg7WfXHywD534QOC1rGHsJgXwdYhEjR7sUUf2A2iO2IudHb8mZ0kUGVTIwS1VE6ycEUXXc+LhicEQMIi1PLChK++2DZvZsjUhtBgfvgGHTcig6/g0cMQf6BDbT9rxQ3BBuy5yYeD7oVIjeJMHY1WLCt5G0caekPFGbBgSZgHo9KkrnDJvdItrBvIZUsZ+rtPOoO24QR3k6BOoYjAwkf4TP5ER+I9R/3NYf+YTmk/4nOk0AlT/6Ss8PpGhZaEQyc8BuZ4R+zHyHzR+ZvcPqH3A/zn/r/ja/yDrH7phFzr7X0xk8r8IpAdZ/BPRU7eMRE7q/wjs6EKy/IRoW0lMMWVb9gWy/ig/yYoeSfgLfkL5CedzdA6Rvak/4XNOyAl8jn/yS/8HDo2oYeeXzj9cF82AzWWT/c94iP8T1Xj2Put0C7oAla4afiymzAWC22EUSN/+ZzkXnaYumU0/oBRop65p/wThy9RzJFQZscxIsfgDmQ8wNK9LNBg0uBgbLPwxbyrZnOYmMAnCi5ShGiM1jSwWqkFtW7ahv+ai3+z89BM2Gb/w9QNfFNuzb/R0XW2G/+ma9Mj8pwkGbGtpjY2yLl70JWv6GZrOhnhwV8tNYvKRlLFLL9Yn/TnOwKXjpYdtNkQYUGOqbP+IK036Un7sJ76uYlsrd5/GxkwTHrqA6c90sC8auMuMIxoR6dHhyliApkAFrt7JE8LBDfPTtlalue5ApKllbVoB24z8wY/OVCJ2Bj9gQ/sDD8tR4nPeDv2k+vHzOZQbw8+cMx7sT51mnx87oxF78b6cMPChlCmLP2nA7ODulQedxCj26VkuPf3swedHKw8xHZaMTb0lYw+sFD3Cr+PsTuwzFlBk6acCW0jRxzK59zmTsYkvK/JFCU8bvEDDbzjb0NhXjsRvoKn4scHLvKUCJ7x+BlDgbCAtTX07ugYng+bGvvAQ03ioP4j3fT4cSisvj+uyTp4VGUB0jW6X346ZQ6MskDSYty/9evwAcnwcqVUl22kCBt309aPWs/xAoR8bA7bBBWTwLz6wE8P0rRSWGw8jaelHjGiJaGFv5yHvAB7q2H3yMJeHuKoGD+i58nAl6jO5zkPqxen6tZ2pq/P8jV7xVcdO28pL0rIsc7YjI761Pfs//2Q8OmUM90x9go+iP/QujGtVQZk6x4eDDzJhl7k5wU/4RI/AiczYFdzYkLGBbqmrlaJbalEueawLZKzrqsbDa5t7B7FD5Q5Org59bEw+hHfPs0UeRFG2mlTQ5EVkf1m1kj+w+8lPY77YPMin8BjoF31jQ3hjLLYzwrht2VaFAQ7ikpXCfJzEAK0MQNP/BLE3AAovYquWbdWNl6J3PircOTjr+C16Fg/PsbHI1YFd4V8u9vC8ZsAdOeHRsU3gtFZa1kUG5yAn7hxUnCTZAK+jc3h09pA7H3dvvDzkBWZpTQ1aGz9OvHAcsq2qpimzSvbn/KlZwB00wjvQwgcwvCRjL/qJbEbvzNPUwtoMpB38xDd1wT9jAcQQg0EO5cOycflQ9qn4C26q9qlLR0aX7QmtSuFFR34yWsgTzXnJzMd3zuSAr0qDlwelluTSLNH1wFcP/NaxMYOdn8Ccw6954WzYUthqSwXtBY44PsocfOw5ya+Vl+imVkW/s9ZPhUfsCBTE1SSoAEaQl3Vw56U2L25Dkm19kBsf7G+3212JqyitWdu6KLVtRgSukPMpg74s21OmnVoq/Leg+8K+2eAR2LaNPNwm7pn8QH7q6Jo6vk+7sGMJbSuVRRka7Eu2sdUi1Dp4UX7wssYkY00LcpyX4JIMNPobcckarsnEIhyKrXyH1B1bIzOHkvHDIBYt8qqmX/MvnzpjIShbVUZvKfpNGvL6BkRnpvFPaUHnGzY9WA8Ha9t2CMixQ5Fx50U+MqSMA7rKGB2+mj49sTNyI/pIDqDn/fEB/QcxufNxBeCjd1WD2Oo4I7reidt9ftwY6Fpq7LetirYn7/wYv7gyb0W1ez6IoG/oBzmBl5VcjI+qlVZ8uOcvrlBnPvof2DXYNwYfTTtK5gX65EW6atGyrFrXRTIXkLQPL9vk5NAD207kFHoFL/rQVOHb6Lvwsa4Bbk0H+XEjD+/od8k54dETDtmGpmYd+Q9sf/DRAdaMW6ilBx/3INWDF/uOf1c+1u98NGrYIpUCU+YSvReVS+bPwJ89jFA8ejFMzi4Tsoct4NuGXlMfQyP6oZdKD2LcsXMizPuBZMalxtzg41onhoO20LP4MCm5Sl+/fkXGKjvjmmVpi4xv0olKqSeMIpwD+Sf4Vvy5NPQv0QYaQFt4y5KcP7ZmoYqOD/IqPp6+DXPGG7Fr6yZXk5tEGCYgDF27bjj0jq87PrItITNrqsP4xMfhuXKv2/dV276oMZ97b+Qta1PjWWrgk5N8OfnIFD8lrwKwmJdtFXRLdGktmk8YyAz/fHS8cV9JO/bFR9Xa/EgcGts6sm7QE/PVqqmq1E67n6cAABAASURBVNEv96M78RETsaH3pgGY2DCkno9S3Bfv5J0o67pqY8/K3EE+hjayD3AO1kHu349PnzC/khvRIXM3xoMbnNhnG44i3qei+zsf40N7zZUSgt677Lp0blJytZoV+Zm7s15vAKLgRYLyrWSwFjMXmQ/0isw7smOzbdlWwz/LKhU8XdL1PNcZLwVvw04QNcvQ3Ici0y45IM+p3NP78/kvdAXDQVw6cDKee8rJ/czgR5/J4zN/4TAYGMS/tcKv+9wrYn/H7g4PULStG9SYjB6tmgr9TwyOHw/iM9jjxR7mslyFroN4d9ZCn36NT+OHO3Getwd4jHy8VKmtuxbiuW0v2mg39LCtqobMhnaS7Sk8Ms/zDh46lFTE4VofC0hiwDI60HrSaOrRatG6bFrIBdsqdGzQ3llvAzuLMUv43gCMlYKxsjIfuY/HTQvrxVoYA4dFNqZ2A34NOw8dx0G7JsR3v3/7UNaGbXHJkCGa9tDKWor+8fWDj66CX2srO/ggGoP73akP7im3jw/ys6MQPATYuvSv6efk1XE+lENzpqafkssH6+3IemDNpd7x8c4X/eyvllhXyCBvsw+cka+h5PuNG3HiSletNTAt3AZABcKDvXtdXvTCgcDLKzFj/17YQyzrOgxYeO5ZJ53YE8X4Sv7s20LcFg5VdvB2uTzlxU/xQScO3/DX97dT7xyOaWx65xDodw7AP7DllGCHjtQibw50fmO9JjYZWriHnPBoi+QWR7c0FNyFWMeUGwduD55RRk9sRQxW5V+BL0y2Al/SDVkf5Om6R8cNobvGuenx0XR7Y/7j0I3D4fh8xSZIhSnKnvfKfXnF9BuI7/Nw8lTW/gd748neOgZxRHSnPhIb7o8P7Bgu3YnFO7ayVGdsQnfSYUqFgLl316LY/SBG6/IijVXfODB/e+/kwqY3DvY+2CdvHGRHxu9//66///ade8ShZVmJy6vYhnRHLumgnQMz1zn54zrWq3Si54lu5jAoBxgNX+Z9qeFDowcu4ipAM36uUvbY/Evsov04TuVfsT36XcMHscBgiVx+KOejI+t+wsXDoiZPwn/jPgVXiZzZ8mzwYq1b1wuH+KI0gvt58LZtTV84pDTjv//9rt//PvT73wY5c2rl/bDsqd+yNO37IroTREFN9jpp24Wvhe+OibMTP5QGg3FyPQ2rSeh4x3HbtkKzwmeoP/9FafiWBf2q2B+/p17XFf8CyL58s2h0418pvpaG4ttq5JcXdLCOPtB9VUQnl6u12e6MK7sCE/lXj+/k34n8k7EXfLS/LAIVPbnQxU0ydg/0RlmVS1Wr3t7w0/cPDgffiFHi09GiS/wOeFMFXaiO7ma9YpMHup0a7PPJl431vq5NQYwd7xzEJdfv7DPJHYs/ZlqUgc3wjY+WReggpV2WXjhcXbeF3PxgjXyQGzfqG/PWX/7yVV++7NqJz4P9JnzFfTV7nCgL+032n6yFO2shesSGhfxJbIM37VFNfitxmzpDizq6kf8j7ZIajktc6YKrCQOGrVmFmYFG/YKPN2L566/Z89rc7985sH0D7nnGPzULtwkOHcn7GAoYY6kU/UcczD7/YK0Pasuobdb0IDbvk+cDP8aXfT6vdkX+gr9jw7LgT2nmT+feHr62r/gMuAMnfN/ZA76/v7OP3olbaTBmZA1ol2VT9uJCL7rR6CljUYN/DqpX/AvbTDMm9g6pSsjt817Up3+adu4nG+uUVGOd+oJV+FSKvcuzHdq848ABPoUm1m2+C7AnkMu326GD54lBPjMJnwJPz9J1HA9sGEyxHlhDPesBm8SIyYsxuh7s2WxburO/HzQy5oouTSsKbtuiwIovs/dVk7JOG3PrusgGefIUZQBZF1Qy8rvKDT6FHoyxX8VxtlX4MfRU+izhvZCLLxyMBzb2qtYu2gf5+uBdVNPWDnfDc0y/jjFHhYlPMCyt7CmDSS7xyIKN8YeigkYEo/onDQRzIvhpH/gmcyfYHVi4Txa2o7oCwUndmrWuK/YU9p5Tn+TYwNe2tTB3QVPoW9OsQ48BOolf1iqpMYeqSsuyTJ4LPnb01FVgSQNj+c14ayXQf+iTvS/6x15UzgWmmA/NkPVHKZdQbw6kXprVsDFtUT5rmtMvdqjH1Df2dZ7VR3z0A0AbE/tPP0+ymAqMCcnDso0CF4RiTK3T0nM89R8AwRzXswQ9ABvG9QOIuibof6b4PyAq5j+B5j9d/xH9PxH8Tw3E7poBtFyePFJP8NWPPz9BDNlONQMwx8mmzySddPBJnbH/CkS4Hd4AdfoB26kmhF94RwFSYOowJ/7FT8jG52p4zo/oitGd8U/4HGP4iSUSfqiDmwQ92egHyZn5C5ijwTXxIyca2pb9BxTtwER6/gzkZqEGxpNBKlAn7RMNu9CBRfDz3Ccv2xPtWc128MJvwhzRD36fdKJ0EC8If+xg0wCRyxeA40/4WQBjIOR3Aq5BxzHh4jfYoA2KZ61niT4dmwPPIcmR/QdEhfATJSIDNIXLlXbyU7JQHegzNuFbjNW8YcBQ4fepDzj4jiG1aqkUPnZ4MBcOzIdHeAZhIAzqP+l+jYcvNCBiBvxKjZ2XLrpkLlgXwH7KyUR8MkDiogtnGuc52PT6j76NPjCdeNEJJ4A5mVmmzg2LGjzTNyPJm/gycM68xBDGc0VmRwZs0p2QsTQi4w9aqaoES3Jc6DSecFJfEP5W7BvgdHSWenyEHQz/cYGUoQBNtWpqvCQEN/Iit6NQ6oNAw0KYg7WC58X7xA7byp9PxuEXmvRtUxn5gwetrvCzS3bGpQ5yblg9vsQddH/MhccFsOCyLRfgwB88IJs62fgcvD51pgEevzI0hW22L70xJHyl9DXHIvcaY9SapaNT7Os8TEKqgk9qyLnBhy70A/o+IfOtWQ1ZC35stcqmP2+owRUx6k8Yc45p0eB6CpXUp/7jwkMHJtUatg1ddoIz6ahzRe/omXYVeNAUuoKuzmAtTa5rvBOvwbobTFYxbuQCsTFxoIesRdWainHb6NMBGHFZ/GEMMxVgSLb1ycv21FEUG1wBRm8EcsFnTGB6XhmbjYnnyUeU2DTgZENMH5OgE8Ao/rnyUzrIy2AU9tlpgcz12TR8gxsgSPj0WiMnHwfSr1ayDYXojqtNd8wRzb7NgJjnSfB8+q+j0ODhxzY6xT/xtNRJjqk7DGzL0HV0pMK2oirG2qyrLj8HP74/ybMD3MKWak2Fg+0nfxxlKO2SDT0xbNDDCC9dPgmfQPAa9JKnTQNcqchZ8MDmG4NOviQGl0H1vCAg9+TtK/orBf07fsZMelYhE9N0skelDkAy/S9KdI4NV34NGRvyQHzpAQKXbdmlddm0rju6WZExeQ7RH4r8qS64qY3cgCiFvYa+eAlZeDiOTIbVUTK2DHhg3uRzRDkG8JYCC/5YeAgPjcGzrdmmFsWOblbwVvRrtaq1VcFBMzAkG5yyThx48pIUuX36qD/3to5sQWNZQhUEUc8OdVWT3STg8t/QAa/kR0fX8eTVyQNSS63xwsr4EZ9Ti5Kq8K0RENmxe/r9Jx9c412NfWfBTz9ooD/jF4htyzYj1xWayyb60SMyeSk/+aBl+bLJmqWgGxjQkRmDq54Tg2mErfgtfrz0ypg1WDtMqYcv/E/WUUAJMpB2ZGG6Bn3b4pII1omPone1Upk8Hl3xV1WxBzUtdUFr9FtTyZq0Qi68wneMocwzpPj3wZtgxkQJ73xUaNVUVbJDF2OkzB3EOvoN9JbMSyTyYwe8O7qsywrvBl/G8Ul4iNLQpRFD2/SM7SbegufFO7T5Vz1M6uPj5KX+hHtp58tNIOORGR1+AA4KXZ+6SBcnMJ+NuYdkPdPfeFOvaj9y09O2yz4o0HdMiB8auhZxHHDMvcs2cYA/fjPI1RodYfsxfbTtG/OD/gObTjBCadlWgboz31oppRizPenjj6om8ydzNi0z1aWYNF92GavW8FPXwcf5QHQc+DZxsK2CNdXUoTOedsc3dz40Brca8SA+B3MnNuQvJSQf44OG/KHiQ0DXgw8eA7zQ52/vV+E4ci4fGk72yIwLXQ8+OkWO8E+rYqTU4JPYhz5wslY6eXECY5SEDMHANpWRRYz5WDPXB7SwIn83Upx1zvpolY8sr1rIp94HH8IeSp6erJWDdTvtgtfMBXLStqqslI6dAxo7cqWMVqvp0+gmbEw/6yd4WKkDHuHZwNvYGw2vciNfRK52hUaUa99stK4rMltryLBQgThd8V/YazKeGLaqOWdI7ny0ObjfRo/Gs0jwivlCnh08q2A0UMpq+uRxYs+MAx9PlaMdbIydB744iXV079Qn/rGtzEklwfMkFrFFlOCFN+TYPFhrhw54RDbLVwdxTtwW9q21bWpetSyr7Ngo+Ep3Pjrd+bgYXkLPkw/0Kx/KA5Gb/Dj42Dp6yV407cNHyQ9U0MCWI/sYAg8+Pt84ZDAfCtf1hTnpRF+pqRUAXeREZ0Nsm3icxCXr4dC6Nm3botaKelOrUoqx3UJfCBdiEbCt8Dp7R0biJPCbsoc8sOdgH7SNzi1m6SRO+Uso0QcSaA3HABV84Y78RdXos04GeRWYPsA+RtWe+ndsLnTrxEiwiI8DrRbQFtmrklsNP7Qq+iCxblAHS3Ay9NG9o0hkWIuaF3V81ZHVH8TlLtZIh9/APwf65+PeKZfRszGea8j8aeReMT6wNDqlbV9yo+cY4hAB/ILO+IO5om7UJzkcmcuyqbVFoR3cpHtyL9pCjJpSbaq2U5dO4tyxobWCKbzxbdF2FX4dyrjLspm3Va0xFr8wJs32Qk6ilqpW+ltGdbBnJdfY5jlcsxZkNvAia5DLZi+ZbbBZNuwvkRfoyAV4K+isKdTQisw7B2f5V3Udn4Yk45LxJbgYlRgkl+ILqWRbRu+5NzFvl5Z1EaYp5WRfOaIcfh7kO5c6eMFHGS08lxRCokPHP5LRy6pagKZ1a9RiLPHsrE/q5JBiQ8bjEc0yetPAXru0tFJ0HMQi8m/cCySrCp7rpiJunTlGlNLhOchfq7SuO7Bpf3mhbrIjayi0ra1algb/6MW4pMfkLfxQE4aNnl2WwF2gkwb5cbBvjE91wTH+5vZABJgHV7TmvLvyL6n2vemFg7Tyog8OJA9yHTfKLi3rotZK6Qc6jA583UdXiolJw8YVSBtxcvyLAKZkN8U/K3zSXrF5ZL2FWBWW6GxaUievb5w4jt5Fk8Ml6dvvH3r7/aHOoWs/7lraqYW1u+8LOkfvL3rZc//a5r3rZI8NRI/stx8cxmcPDWgYP2/Iik6Gl7TC6/XLxvgzpqz3fQvPX9Dr1MHBU/5i58u6qglPY/ZCLu08L9nJoSEqFbmVA5Mpj9w2/oG1Or7MR/bk4QcHb6MPtVpYA6s2Yjz9JmtnT97apVtrq5Zl08vrq/b9BV+U3jhYP4nXyy/S//b//IrNix7c10/2ovMZk9yfEhfbcJQ0gHnV/AXt2mvoVS3YXIq5ZWlrAAAQAElEQVQcBZ+YHMkb1mirQ9UODXT/23//pjcOrE0wF/L5df5Lw1K/l95+O3XnGfK4nTIHxA2Dl/3Qug907qzloTt72MAX4nDaxA4WctTBFtII/y5AF+5Dn1XRnNTB90Pfv78pB3Yf327Kv6IcGupMug21pevl66Jf/rLhJyvlSI6ckk2s2jrtj7+zj+RAN/VJYsUPLF+ppHVftS4A8V3XRa1Zy9o5zNzIj023j647z2En+6gsitG/aBZr7+S+fkPX5AFT6EaHuVNv33/Tb7/9Dw0EWSu6LNr2hq4lEMQS1AN98w5gaQ7l12aePF2SYzxLp85QoSy3vpmDTZ71QkyyjybHbhxoPgDh1wZ9Him3WrQRE8f3DIwufceX78Tsxj24YfPrV54FJEV1tibi9iBHxgRcGTWZlYySiVH0WQnigKCzThOPOc5zyc7BdtpMYdtDJwIxH9rYJG2b1arI24duHGyfrFUpvuuavBBYblqm3k2xG5XFElRuE+vri16/ftXOfrm0BZ2Hylb8EkUft4c+vp+KHaSKQv/Kgd6K3AfPPu/vN+Jy6uMt8TlmbL9/fxDfQ1LJyDZ1dLhxOHm/36ZeQ9KKr2SFrUghxoeWZdEvv7AWXzd0atr2UmS1NmadtlFucL8w+8pUSBTik3+NXcQkypcX2QYafkO/GxIt7V9Wff11I2dW5OkS/qzAUK2l7WVVK+vkORBRioK9SwdrN+vhwHGZ25dN1xpoEnsQzlPwEitYKv0P9soc7I65QKQOz4ZeX9Cjmud6TtwHz5upL1kn5EOEWunTmZfd5AklP+sqdG2lgf1Q8O750Ldvb8TkXTdi16demZ8sJEtCfiegSRUqdI7lmrIGzUuPoaqa8chafiVPlrZNH5Dm+FRh8wOnqin69i6KVZISioUGZqo1+rQNMKW2NFUreJi6AQUOPDB4wIgLfpZkoe6cXxrz3IvvJO+Nw30hpWpREWthf9bNiAG6Stq2ZV+QUUzSuja56GErvwpJcDvKpy6QVvTbiG+xK5TiP88cPcmBBq0t+F4Q+uRkBgZxDE58G/blplZwIJ9Co2cJTdZqJz7FPOzmTMbTsK34QMg2IKVPhLEzY4NN4EBI3gfW9brviAI7VQOj6HCFXycmqQMMzQuR1EGKbTRRNrYHTnL15PnzoA6/gG2QrgtUdOuANLjHCf3KGCiQwuBC+9e/PyvxrzGu0eAFrt5/9dcQBKj+L16xJ/AfsbGN+f6XaNM3zNj/PD963JlJ4N+57H+gg+RkEzqA6PaDx79D//+54X/QC0H2P4/hmGQKsz9d2KCf4Tn1uYhj1zVP0j/nZv+z/VP9c57YVv0EepbPsXRtKzeaxiLPeMYCP/NJ/2f4MQdtqywcTbP0LJmP7p/AyvgP9QhOyOOG1J9gR7+m5alfdAzfzJuf9KkunyL4Z/qf2xMnPxn8hPSB8KGaFyymKuO5UczB50/iYJds/4BsWNFt29rcTBd2+SpLuSagP5v1NR5apua4KEOGX6uMM8hIrmyEAct0PyEmJv4BqaPglfcHDzA8DPEAmTEILv1HWn/QpqcfSTMnL7w5MWSzqcb41D/wJPPnp65mGdK0m4eW5M76rCGV7QmthV8kDnV23fgu7CXr5wKrOT9H02HS9hyjOS/bF9Wzto1KF3K5Jk5+MtLZQ06eoLIfgKQiFrYzPWG+xHCnP3g7iE4ZjF64E38Mbmxd8Wt4fM4H5w8WkZIRAMLgDAT5qUY9Eec4qKBMvqk/tUgbEhhcl23ZgasP2dXg12V+pR/6QPxpU2xvrbE2Fi08sCYmA0MOcuGBfXnhlZJ/C7m5al2ogYW1dMWsKbxaKzX4rOsCr4xVAofemuXIDZD99QA6N1pUneOpJ9Ab6BWwLfsChuc1fY5eHRwz0qq0ISvyWjP4It6DB6pz2nkSP1igS2nlAaXSET4gj050oYneksvTjVOuKHEcUPAPSIbfOXHsyAGYO7EhNPo/KTa40AclvCr9CaXZh4+YxyQeAB/AoQcP9XnhSn3iK0mKX6vg5fTQF/3SivyDh7e8uD9S83EpeZS5ZcaHhzl8I2SUC18s2rZN+7Zr3Tbitci24tNG7CdU04FtMXhZiSXrcgVaa3P/vVTIryetbaUkT6JvdIp6ton90DULxhByuo7kFDEIHqOKjOx7276i0zJjtbD/Jc9aNUWP4Ka/oscy9ShILdtqVYov7c+a8dAxJ8qAQehtK3iipB+wrQU/teYpJ7oFBvrZVmsNfzX02si1DdxFYtxSKkmWXTM/7nz4ugGPZ8wia0PfqTPrxUYW/NYFO9emIp6yfhQ7/hIvhn3yO8lfHHjNM5dG4hS9f4aMV0kNO5KTwt6MJadSBzr2xK7kSXAyF5ZGh4yfxCT6Bte2bCt92zNej3wQB4cJ7fsObKpW5AOA8IZ967pNP63bpoWXPsKtyO3sk5F58JYTH13w4GXqPnnHP4HWmlI+bWxVyGjIiD6K6Isfe4Ao4X2/3RSbwjNybHzInLGrs4cPoGN7fLny8r+hm221Ku3bohdewrZ9m/62PWUVczRx/VB0+aTPQUd8FffGnmu9sV5ZcxkffFHOS8vJ1/fH48YL+2PGMnat26pqbdqwkNsZu/iyrxCMjp6Jafje8fUtduFvpnSST3d8Fxmfa/3gpalPu64X24XY18zhoYMPZPFJhFVrSjE2LcQoPDqyCv+0KhWGbvikyrSFaf0CXgrF14pB3ZETusGMniU+SszCM+3oHpl3PkbkRTIfSGPDHV1sq6GHfdWTbl0ZW1S1KrG5TbobOXGb8RS+ZDtSygw3yXRi88G+fZ9/w7vrzj4ZePDx7s6L+Z0PjYHoETjw2YOPYtHftvKnqmmff7ucvMJm5eWPF65y+iXbxF08Cx3wf8z4y1JD/23dtO+bkusDpR7EZ1lXxnb2iFXrupD/i3b8ubG/Bhbiop8LdrRm8OEF3rpt+KDAwLsEu6oUGftcYzvtHb4rutx15wU9+bFOmdscT3tpbfosvk/udOJrh6ewZeiOH27sS0iYckMTOQN5J/f4k73+wJZOnDtjs6aNUjJ8qkmNnF23BfoXmYngR9adGIQ+NHFn8eOK7GD5ko/s2ydgw5124Pbx0DsfjN++f5ADJ75b4b+qVYkwqFr7QX+wBgY6bes27T6x8QavA71j/74v2ue//Chy6NSDgyC7qeHr6N74wAhb+J08m+VDWperI6Nrywcx7OscSiVvTnjGDwd++eBDv2ztxLO1pljVif3QmO2VNbVtq+JPgTfw38kB6LY3vfAR+vXLQl16/dIUHTfiva5NKbdn3t7I2wdrPnkMW9jUBMnoK8kN/g09N3jsih4DHRLXB+urI3NIczx6BFq1ibuj244u+7ZrR3ae7w5inryMHresO2x856N//JlnrCU27Zs28E/uQeFv4hoZtmRbBdDQIA4D+cpeAeQLVehif/xuPvQSNvZBPAZePjru6PPy0ohjKSUfPG8cRtzJi8jIWHTY91XLuijrbVvXmR+xLc+Oj+y5Z9bnicvwE3rEhyfCIn9H/3VbFXwQNHVFfvaE2LjC95WDi3Xdpi0ZSw5H/rqsrP+HosOXr1/0lY/PX7+86uuXHLhc/u/IS+5t6PXCfrLvu36GbVtVrSnyw+eFj8Ff+Qi7LKvir7hPz4Ja6ugd++9zPXX81SdeWapW6Fjq7MXbtpBLr+TUy5S3EaMFnnbTumxqtZD/h275eI5Pc78I/xH+2Qe4r3TuxwVj29IEQVdTXvRIvKsa8V+BDb4r95ST/echqRTf7ch1lZbWZlxW/CBK6O3w8lzTd/Lzg/w6iFfHZ6DMKzJO8hAWauRbyzoFNnJj2xdsW7Wwdw7yfGCAZaEyUMjfmA/s85msYoOkHL7c2FOSx3kuSPv+cbAXPOYByMHHt/g3hzXf+aCb+1PuD5GTGH7lo32h0CBhIu9BLHIYdmefyToT+W1b1WKfKE031u4JX7voS0xrxZ5PfySvHjyXf3BA88aH/YN72Louyr94e319IZYv+vL1VS8cbKa/7zt2L/CxCIiqqHWV1tqc2/YN+3dw0BTfoK5O9sfIyT3pyqP7fLZKrGWpmoilgW1C4reRoztysx6rIg5+EZVFAFPztbkRk8C2LXrhI34OEvZtVyefAsmv+ODBfRaSmUfJyX1ftEOzAeva0LuUOmNZN4lRcuD339/0nv/EK4dCg3txx5eiFkrbUQq9uqZ9ocv6vnOQ9/b2QVxZ++h6J6/vxOiD2N/ZUxOPqkXLuqm1a73lEIPzV728SvuLxJSKA5DiHvBpZ3R9mWt500oM6yffJwcnyOwNp+74O/kk5A8Ad2jwAbm1Bf8uevD897e//Y386KwbkX8PxrpWYr8lfux/X39d1LZT28496GWgV0OvBb2aikTat9IW4Fl62xrtBf13yeSfpCpxWNL0hX3p6y/ZmzYt3OeYIj5D37+/K7mQfpGzy7LolX0o+K+vO/QG7+QA8F1vb29KLBPTtgwtq7Qsh7b91P56Unf6yHRpI/7bFlkLehYe0SyDA6TeiRfPbqo7ap6T5uQ+Ohg3mJCryCvhtKypD/apd+49j8SNtZHYBTcMrZJs8CWXVS61Ktb8on23cgC6Ypdt5c/ffyOXvt/n3inG2tMXN3Ij94aOfolXNKzEnQPHzh50Y5/8AO7sVblfTaiTg9tT//b/KOScsEuuWe/vA9WRhj6xK/l4u30wftM3DqC/f/vg+QLc/K8gdBDPpv2l1BYRi65vv9+wYdGy7NSldWnMtcmzFf4ExAHJYA28sy7eOQRkyxYuRHWjemBI6F7NMv54cEB7cp8e3B/E/VacsCWnRUnOGl2/fnnVtq/QQ8u4bfLxUOL4l7/+RVWNuUXlRbnftXXgx4EtIo/egOTSUJb5jVjdpkzmD2nlveoL/A3fhk6BsFvJ2X3fkLGSZ5013JX79vfv3xXfIRC5BT3OiXXYFBveOHR9w/bkkl36df7nu8NdIcHXJ3qWzJ/gQMrEdY2rkvHB1KM026MfrMM76/GBr4U+GU/+B55UVPEz24kWFoBV6NnBPyX8iipKyW0s8Ync0RmB7sae9CB/4+/Xl0ULPsHF08dIkywRqgkHzy3v7+/sCffp38lDgt1A3gO/dxXEyxLfbVp4Np17H3sOaPDAKBrHcdeD5zcUpBc7uhb8H9rJc0iwwdZDndzYeM7d2Xd27rGB+GhZRDmJC+tmOlOy/iixY123qY/tKXthPy+MufO8dmPfDo+GjqEjDRU2A9l6luhy550taz0mZB41p9rxQ2cg968biZ77F45QaEIeuw/e+UBJV1FuwHwQhNQn94vMR4/v3zq+w4/EpLWVPSKA7i3+Ggp++FyqFf1SfGtHc83SqnT5adFrDszJ3xdgXRfF7oadrazkd8hizxmjoxOQ5olOD+zNPTFr87IFHSDgwgRrY19Pe+PQv7FP3XnWCF3GxM+nTx4cbvO4hlGaEP2Tox3700akTvKOWbWStXUfUQAAEABJREFUouu2kTfoGxkLvKXY6qCoQ9DRj2rit2UhB089SHrE6oXc3cmTxnZQ+CKxCOHls7Q6fvOEcEwOrfAIfuijU/R7ELOs8c5AIJQN/Rq+C0T+yd6b5/GBg9KnUgBV0OcIiQqmXLPd4wgU+dHHjsT+jNMnBj/MT0fRtB1X0vrjMjYVYHQpfiL7cza+SXvas0gH/GPHiHKZMJzJrYHvJyDrcw5RUxYsBZqUAVHAiQ9tq7VSK8uS6AJW9LGv/sytpanhTIZ4lUKQPoVLF0GwhSKMc/2YTpthwZ8KLefD6oBm0B/gpb7GBzeXn0EqcP4AwyTA4I/LNrwKSO0f43HAYHMJCJkX/Jj+qRHauvp8cBEweGAKZDB8Zh2b0/gJ7Evep07Prn700VeghEcgpAlQ6uB8tmcfvIxdbcu+AA9lKLESOUv7WjSXn6QR18WFzIQ+QHNes21woP6UPyf+4Sd4fwJkS9YlgxoZkTPwi2ZMmJ041LFRyBhoCjhtoNOGhX6AUuLnUlzZibWYvOpCFvT6LAbHjP3BN/pPnqCENZWiwj9CxoMXSLvQLzhUEz9jmfuE9MM79T9CbMlYhQGNyL0Ah6cxxwa60qf9eQU98Nn/g36ggyd8ykwdVhf8wSv62cEV+AEr7h8S8kRE6dPpok5MXDI+nUBbjIennqU15p1ONspA2vCBx9W6fsfos4Fo2Z5QnkPKDCIk+lwSDVCUEllVaUkZ6/DNQ2gxaPQpmNgXVdqimdqmgTWRG5hBl2R7QugDjIgRpqNF9I4NAQTpWVi7aRl5koMEUMc/ukp6iNO19qLwEzBsYERAtIPdmJruQEShz8JNNuOfkJtM8AMnm3JwJzz5ZDwQ/MQTNoJNuhMyZ0+NNCdCJ9E0gOr05asvSvCpVMWGnc14zoGnocwFaKrj/LSZVugzJsocizwmqvjJRd/GUNqSZVspcJw8075GNOfCQ/jH+LSKuxFGDfqSRVP2JzYjYUv/5EZ44p/cFB95QOfBIDe5Br1VMi8W2duit8AfYSQpLwvxcRVtX4NzLvKIdfIr/tZP5chHUuwPTcBPdVIHOroMiC5u0sRnrOHPyQYky7P5+WN8NRAc+Bz7rOOn2JL+53zq2AIJPiQ+CMtYoOdhAU/ZVvQLOPYB+SiTNS5KaKkkJhceuKPRdAETqfOumjwAARkIEHJs4WYNN4A9FaKBr0am8UlkD2wHTa1ZecATZc5Pmy3bjASKNjygtdscg4USx5NGVVMDPONnwVbhM5AnYmP0VmDOl+zw6Do5hDp4OjUiqqRB4Dv36ehTDIZ/v4xQeIvfk/icPLiBqoWHuirzQN0FutIOiJK+xR/DOHKRaTsz6H3OdYFj6A954kg9ioNimXHJpgZs6iENAHEKZOhnEMWy5oXIzGmWIds/oLWmaqXUnadQgxO+Gpo4VSUpo8jrxT6LfZIODD5YK8kl4/P4KQAWs5mX3KAlGU4+buCRSRvejfjaRn/2yC7Fpx1+J/JrytMsl1TJjn7UEjQA8sKHLv2h0A58lfQ9Ex9ZLounQSByRGz7hEE8hSYDBnc+sOblaZAXHZik3ULavF8VuSLGA5l/9KFjDFVrausyfVbSrJdq0BmQDF74d3SKTXlgz4vfwZeAwZztyWOBT6UNWGK9D+zpADV4A5/QkohFtaaT/WPA0y5BwnioAlJ+B7rZ1vShIQLszFgDfuEjMDNv/GwzLunO28PBB9fMd5w4kDHgRcWHA16uQwteLki0cq8p2C48eNul8JOsk7WAyoLFU95Qx+Zq6FsSKEoZ8OvEoPOBYKCjmngJe9G6bWrsJyeIJ34vN23IiF68/89/tWDikxBGjiiReZ4DeZqQXLCxC/rIGdSi3/mYcfDyZPEHmcaAAhZssRmrUuThNaEeYBiWGjq04kUWnBU78i9GjO55+esgDpxkW3bJ4EqWVIDwRyyx7D8AMQowxHipXNQLJhqZ0oEtd3zGlqL8P6S6rOFFbrx0nqgU+7MOgWvf6cgZuvzRVJP50BiBqFF8pJRueblmvcJeF4RvCYILumR8xYhO8qFnH4RH+L3wgbdaCXOVMnkHH92qmjrCD9bSQX6iITaZHGlqrWQzAp8BTuiCK5x8wv/OAV7GThT64MCjE1i788Hphk192iCVxBjWwE+aHxWeMQuvTrLZQ4Wg1gwOdmHHga1i/XZkFz4JDiiY66dO4X9OGdH7wOEdAxt+Xpddmn42fLPOV8lNpDe2Qq+GHuCo1JEVGQPdlcJ+NwCmxJRUjWtRrcSPfTBjieuZhnBExzIARmIauUMNWRZ01I3cG8Q67MdhcDzXwUDfkvkjfHWgblfhl0L2nQ/p8emJwid76oOPXmP6YUgeiDoVmzu5W7ZaCXuol6arlGxLzE//wtN8/O3joeT/ujYtC5jEpcP37PGlVeic33XdoZdcEubTQK5SBmOApdakKhCgj262Zn9hbCmLUAKGJ+NS1NbJAfVJ3sihM/HAjvNO3ZXi/Chtq2zUHxPszNDH51eMS4iR6IsciR5WQ6dVS1uVgkmSiS+N+Aoh6jwfiFgxyh5H7hCDznyVVfgu7BiVl9JIR1Kz+e3qWR98LBf4TOLvnQ9aGzrgDzBsDkDu6EispRX/QWfmQo/vTQwS2/hzkAy2p6XVrGphM5TSRV0S1IpdrSzTl02e3BB/UJ8a2BEdM5e1IUpV9D4nTk/syZ3QHdR3DgTe3z+Ue/W2bgxHaMELHyOyoceA5iAekx/yhqwpAyG2yRnj4+hTKvQKTWR27GkYMcaQrkUg2/io0dfFQxjx9EfoJGuwRsX4SU7Enh569sg4JjoYkm1rqlYMoacoyDWxMnWH39vHh+5ZJ6TNBx+k+xkdSjb8QR/EKzEO0JWrVC4trZESeBuZ0XvgT9sq+FZJfXT43nVwz7nnL9q8g8tZMGHEB43YL/AxiCd1sdeP+Z9lPcipg70r8lBJHb5HAH7hNccgMzLWnfsGhy5uxrdNEhMgHBw2fLzddPCB9CB2A+tjK1OaNXqGZ2xtMGrYsnghVxfZsRsK/BDZN3jcyN0b96Tch1Sb3vnofOdDNqZP/HLjUauJWyzZ19Xwb4Nn4YiSFbAa8SodxCofeXPAdOJ3zJofLk9sDP4gFw72qzsykm8P5O/7pmqW2W+WtZEXCx9drYV1tnJosKylxrwoLn4US6XCFtuqslBp4otyomj0iPwTOxfW/MJzxxiNfE7+DwnjIJXDj3Y2oGrwRM6KzByEgsSFv8iRQd7aQmapsTnGlsgt6DPeWmnfXti7pTs59yAnSlZjsgIlBRd19IbtN+Y/uD/mA7/6UFMp9UBWntUe7IXyhppDB/MH47UKJkaTjJl7/gJ45tYNn+ZZq4MHFrKKWHTduO/ekUOI4WVEWEzK0Re/v+yr9sBmLW3gQ6aZa4kFKq3EYJv+F7QDHoN1MZB5zn5nH8SbehD3k9y+82yR+9879vXYVJYXaeNQveOPflr512034p7/p+z37x/qp6ISfLtO8iN2mI/0eQaXi6tAaNht3fj4/+37Q79zGIZZGraC56XjJ3gNKbm2kEcvHOosyH7jYPwGctbDQZ7DTIWN1lBHeEPWtjVyrKkK/fDlyb1g29c5hgStMNrIi7Z2VTvoD0BqyC/A2FqGnvvNIAZ2dD2IwYHPrA/21pHnJ3JzXVctraF3n/Qr++1G7izUDX8f4N3w40ee6XhuP9kvciCcGN45XPr+7V1v7w/lPv26Ez+eq3/JgTc+XrFrJV5fXlZ9/bJpqdLvv33TjZwr1k3W2Our9PplldEXd+sDnl2WalUDZDDZO/P+9P3tXb/9HnjTI3s/+9HGgdmXr5uWtZSSv6yWmBoehf0Eipx6UdWiwm8n4weIZzVy/04M2TcZYOtEI+mD++Y79tzZ147sZ6zHMgToQHjw3anfv9309tZ5Xzn1xoH277996G//46bffnvoA7qhQgrPYPB957A09i5L0x5dv7xS71rwk/GPibcQkNrI2fFbtUY2wAWadcc29N457GrglksNPM6ulf0s9p3k+gf3zP/jb3/nAPsdvR4TbozFX//H3960kC//9tcv+gL/fVv0Qn+H9+vLqoLhyphLWtd1wmC/FFYEt6Gf+qAn9s+u78RvsI/ZTRrJXOZK03+/45cjjoJmMHe7HbqRO7gS3wx9fzvIw6GN9fD1dddffnlFp10ruRY4ybEP/P8bPv1Ont7Jv4N11lmrY4j1JGVsFAK9sJZ38ueijz7GiE4idR+45pw6feQvMbDuPj7uSkzPbHzwyv40NLRU455iDQQsa+mv6JRcLpXeifW3376zj94wsGtfN94fm9a59obacmKLlL8cNAjIGHet7F9ffln05euuXzgc3/ZNiS2i9DH/EszB3t8lWY1Yr9uqxp5hDtjz3PXg2+CdPfeB3b//dlP+8/gsY0XfI3sbsUCUUm4fHV6n7OjfJ7+2LHIrDfg9WLtcSj5/Y/18+/6uv//+wX31rrk/4u/kSf6CyQf75I17rWGMG0VI9LpvrJ+FEczn9478aP7Ah9+479/R8WRsoBPTKuK+IL8TA9zJfjqmX9UXcudE167MYTZ8rZdX48uG3gXtYP7UwR6jATfyJzw8FerKc2nXA1uP6a/4eSePtn3B/5u+fNn1FZ/v5HgV9sMjemWvHTCyLx+d8D/Q+Xja/sDfSkHeydx9jnfdbwOdpQexELkQn5OOGjwLwk4Cn21BHduT39xGyM2uGw5/4173+9t3cv4xbQIlEuQS+pt6ALTT14AXDUW/oT66ZnF+u8qWEbSsjTZjTHNLFENqMGxiHgHF1ILdGb+gzxgurO/0o3Pn54Z9d/aMK6cQjc2Zh42Yphrw7rOd/sg+Cu+079yzTvaG1pITJYc3xKgx8U/yIr6In9I+8O3AT9OkIVVlb0PmGBP/mPhjxpwh7DMQPEkxUpIdv1w0VchF3hXTU2Vp2kcd+sT5smvg9x7PTjmiZD4DqKHkBUN/XBl89hCHTDrIid9pXX0amasIpV2AIjCQ9r8Hcfq/N/fHeBxywR9j/7lWDAv857D/Y6zY87POtnGA/4nQOCLwTxMMQMIv1z+TTZ8xM+vISvsTPu0I3z8BDNMv6vJ0/SfJ/301SRB9okPgP8vY9ZOR8PhMMvun8X/J7M/znVUSctv/5G/7GrNN0lsp0TGQ9s+QsdjxOXZhf/aykAJj8gleoIcIFNjze83/MWYVLv+c008lOKH/aehHMywDPwY+GzAqGNr+YWfsDp8JT7y0SRIu1gVjn7xs6PC5bUb//evCDw70CEg/JAsPUq0VsusHccZ/dP6dRug/YW4yc/Pq/xI7/IJ7cqOZmw1qYPIP3EGsD3bKPBjaTDIT/OlP2iiXX80ZfuwiXsDT7uCe/eRmgWET859/gpNcFPwL4JpIg4lQFQrZhq9BAfQPhTkukkFTzoPN/8GGHtsN6gR+bE8eepbwTtP2HLdBkmYcowfNP122L/nPOpPR0f5j46eZ4f9zQPjfEskAABAASURBVLANL3niuSxjY+zMANPocMXrk3/mAraD8oTkS4BuiKjsa37Gkn5V08IT0pqbMmnUwcuDQOZty7YK+bJmac2zP3HAjXw8MqdtywZ0lTlHjNIzP7aZB/s59qzgV4wbDM34fI7PgZ9+HjykHdzkI3vmA3OogC+EDW2C5CePQcuAlJ/EWhQDn7Rp/iMYZJtf4HOuQxxbAp9jYt7PzsmDxKfOqQ+eGgLBaa1STR2zJhoPHJCKZXPd2HF4+H7y+mynDq/UFQJZdim6R14OyHqYoMPB2kxO01RVyTRCSzWvkHuO0h1SOesPvEzQD0+lbdjTx1yFnu4kIIPm9Jo8WZqqNcbF2IUhCmT8avr+4K06+txZZzcexO88SDZo2rJqygI5PKP/5DB/mMIXkwk/nfaJIrE/8EnHFNdFcP1Cx2TUlzJi2YX+Q3baVqtSSmwKsF3he+nBHpB8OohfZyI6Xf4z8535Qw9i2dEj41XYDc8DBg8+fhzMZe+KnkbAsi5qyyI/5TE0L8tTn45NGUDUxNl4ed62VZMvNmSuIyv8UteTzx0fHsQ4Y4JXtaZq6CJNvif6hCfd67JkIOKGrmKbsX+EuiafSLYn38idPo9OML7kSq2VKjpZ8Lpog3fghyV5UY1xK/YH8gK1kDMnusdnzIQjH6sOLejfmlXGBhSN/yU6ukpikbGDLxqpqzW1KtkXTuQGc+Cv/qTPmMGJ3Pi2ValBV9XUqvCV1MEfrJtPuph++W8onAOYDOuhDFRrSoz2vEBuvKgTr3xciCEneXOi37Ku7D2rIvskFh19BiAY2OZlv+tg/M6bVdYFQ2rwNcYHfyDwgq4omflyTbkra6bQ3baqmmwrBXagJq8AlLnoB/YB3M+jQ+IS3Aq9PP8EbyFHA3PcpcgK3rIssoOnOdaIaXvqmXZixrQgAS8UUmITnjE3ddZD1ka10kHcY28wbctpRFfqwcsUzUlPF1vGhLSXdZm22xZXhkTY5lrMesyAbXA2Tf+0JmOjYGjjD0I35icTqRrYvIDlBSgohV6tWUUn+pZL9AATE2shXwMXTuhLYlYUWDO/KvFPTqxrY7TLti5+HRskE9fwTmwfvKDajPFTzYqenQ+WD/bIk/xZiUVVmzzir+RI1vud/aVj9MAW/TvFlriUErz0cQHdJxGDXFMnBmXHN4N8PNnfjgwxJj5uaO51gri1hh+KucEYH5rQ89JjMDvU0LdxDwMBvkOFHxs0+75qY42kjxhifyDjJG49qDI+KdesM9BJGKuUMojVYE32XuCXRm/QdoWXhIVcotgXvs1AYI4Z/a3wXlmH+7bzQWbn49Wi1kqop8Q+7W2PjouqmbELREmcYrtd0DTZ1sBxYMz+uqx8LNun/Z2FN8jdwcHHsrzI/IEFenc9WN/3PKMAsWHEHj742eG5gBb9Q1FqhR4oFzlZi23qBApXxgIITA9dBP+hOx8g8yGsoKtq7KOdsQcfeB58jD5on4wN8K3QPrj/3u8f8OhaWikfnsxUa022ZWamnGed3LuRd3c+Hndyk2FwgiWBrrSSs3fuRw9AlNA/+BBz4yAwEDrUQ18+bjUQoghfeYtBTw5SkQutoQ9MbXzdh2zq4A7hm2vu4L4SezP8CSf+jP/7zJEhtl/i34j/irCCT6lh352PgB98KM1HwTtxQcTMiVc+QOdfFy7LpkIHiNC147OhqppibvjgwHfi4x+vJvj1UGzMh5xq0sK+aBd0A+gz17OeE8fcd3bWwc69vbFWBhw/bh/gnFOvyJCsWbA5gYqNgY6wMTo8h5KTvfeplw3+GDowNpC5gUGJ08EeiwiF70r+475JgylzrEKLsMwfxCn7ddo2PNEj87bFBZ3QsbSsDXvvfOT9oH5MOIlFbKmyXJp4275qBWxLslb2zml3a/q5FPP2hZP8wJSfp6e9saNjf3zY4BMZWDx1+ODw72AfHdiMGK0rsYZf/NMIyL69zLHYlftP/CMQw2vZVrlMjox5/wifk9wOdHJJrGWrwLZOZBzYeeLT3k8N5I2flLWxAVjhua0bPliAxn7DIQmxyXObXdBpyhN89+2VveNV2/qiz9iE52DPE6Wx7tdl0boCHJi9cpiwcKhhW7bB0OQn9DzQ78ZhSOTEjye6ttaQv0+oWqAZeuHDcT4iO7pAJ4XP0J2cTs7cOZw6eY/K8Lquip+O80ROl6uUEgrMp2lt24L+qwy/wML+v+/PfxkOfeHf1kpVDXwRT5EzfdZSk1WK/najBugnDyXLBjjhX/BDA8THygM771mzKDB9JrxF+xO/YFehAxKeMee7BmtnZECIoS74mXv/YP8R9UGM8vwQnPN84I+DfRO7EZKxga+43c09FHdg94YvX9RaQ09p37bZztyMA42TvT4HG2/fb9OP69bIo0MHsUn+zNgmX/BhW5pcKEfsIcVHJ3v3DdyT9oPDuO/YgDIWGAIXXuhEAz0fE2L3VEYin9nvYVRthQ6aE+hMhCYVrDB5HvbdcwjA2c9xtCsuyJCs33//xoHfN2XN3PjY/7e/f2PNPVQ4eUFfUODdmX+g43367GPurR/C3bqKNZBlWy7AFiktKmCg58d85lgYbFWMPXHIo/g24wvtxCBrmm1PYZgcSbziy33fp++rSetuDkoum3NwiQtQoyOzWEdWm9/FLOHFfWtqVbS58Evn2fgEHqyFj/c7B4wf+OeBzR8c6r0Rgxt+7sTkQIXpTC3Ef8GuQva+r3p9+QrPVfGRXUqdA68vXxYO8dALuQ8OvB8covazKbfKfWOOtZ212drK2AGcetzNXrGxIpp2DoFevjR4lHYOWY1MUQZ6R8627eRkU/YHhqErPW6ldw7uk7cf7wexvKG39JoTaYv2iZz7ZQ9EDBGPB/2HGnYdrAPbqmogRxfyipzmlV3J30FcHxwc3Yj5g/vitpde8p8RZo+KHoWOkJNTnRw58d1j5vS2L9NvFn9csq2UiHl5kSDTeQg9jA8GOh0cMv4qB0GMEVS2AR3EKvkw+Bms8+iC2vho0VcO479wWPbyYmzRLFVFbbUqfMAetW3CMHzV55jpSYXMQ1WLFnIScYwO3XheiL0H+39yY+D3Az1uHBR/cPCaNf7OQfgH6+RA+ccja17knOAj5V81/vWvX/UrB68r++J97mEYST68vOzIjIwhWM71MFhAJ+8C9+NDN54R7uzLD3wvDqrsUpvrr8vG8hEVzU9N+qyTxGTdLtnxz41nsIN9fbBXIl5rDnDxT6tFJ87sjMcmwT9re9uWZz4ho068K/qGbiOeEWh81pQ4L9lL85fsgOOBDofBXZgr9JPi92Up8EUMobWZL904tB48q9lN2/KCr/aJ27m/Jp9EuZFX39/edMYx0I0xJs6yFro0Jd4dP71x8HvHxssOgT+IK7IkdDf5KllFx3PuII6wUmBZmqppFrumfcf0iTQ4CD3wW97VDp4NcJNQA/03neDEr3f2i8gt/NBaifQCTrm6qmG/JW6JrOEVGdaJLTfu1Q/i2buQwXC05D7U2qHsFw/2iMEcw4qOwQiEt+GXOpD4H+f9ypkgAB3+B/cY3KjoHhk31ug9ew4G5BnBwicw7kwe2JGaLrp1aDoyBxiakLn7/dSNHLzznpG9txC+sX5e9j0qTshPeFhS9KooKin9+YN9WDt5d3wZ3NBkDw2vHV6NgKIiOkipRVnYs6tp0tFV4Wdz8G/4VWvkwDrZZy4wsKmHGAGRExkZjx6Vn3SAqGdfA8kryJSYPObaHOoMBE78oyceWszxE/0DmYeVIjN1ANeoVaV5QfQgmJ8sPutrUvITd6BzQMF/yo5vGmunsF/PEv+DMs2K3sHPFCQ62BOP5Da8MjYBE23LfzJe06Ri7AI9y5i1LTV8WyGKgrbnRH4i9BPS//8G/Fne5Vz70sk2xlzwiRdHBv6lbmxyP4/bnt3LVutPtQVvAEdlPDwn4KeOs6/2UOpExIZAguZaYD/0IWLBmUBb/6LY1vyT2hLVD9C/U6LThIlv8J/w1HfO0Q75z7pcuotkzoygu0CUS274iHFq6KfeJNUnD9uqnyC2B8CWLAUviarPwg3zs/lzTYJNPp9jtn/0Qx8+gT5lh+8FP8+JYltcE+LezDM8+yjDRcAYsM2v5vjECbI0+3qWoBQpFrA/8Q2Op26hyyZ6sNGm7qy8HwA/G1xp4v7sIzP2STttgn5AGx4TsqnQj6YWf+ADybxgiw2zST2IW58QPoHwjQ6zzY0DNgmHfmJxEf+L34t3eA5uABf06e+uzsb1SfKv8E50JiJKng1oTtZEaDsKdAhSRxFbUxfbT7/Us846gQO4TIFjoKaNJ3ew8Jw2MT+ejOJTOTRSR2ZgjunPxbZsKzerasgriwFFL6nY4Ba1jEncQAHi0aN3ALuCl1ggeuKFRzbk+cBAchQAqUxdNqydrvSsTnic8NRPJXjphvesIwtI+wcgcNrMeOgHNUPqsTXxQKmIaFWyrfCcujAeF0mZ1bS7VSnFSm0JhAGfK99O7ObhLjzhk1lRX3NDJze+c8YTMq7WlGm5rAJaS12iqZRCRMYWbli2wTVxlOYDBr6I3E+7gx91L5v0tI0IYyjXpI1NBZ/WCv8nViWH8AnLsiqygj+woeOnEzkHPs/YwoPdukKHnrbFNV88OvZHj8AJfh6YwjLt2G473QnBHTAL9Mh4tgftmZ8/+ljDhXunnPzYF5/E8MSPJ7IEQmtt6vGcnnLiqIHewQlccoVfOjHqs7at6BB+HVthJZcRZU2e09amTOmUzJ47fuhH34Zk6JN/xw8nEJ62NQt1uYhpKeOBxA1C9Ljy5UQAKFOmZeI7eJE8gyLI1ZmP3GVZlJxQZuKbCODem78xx9LWumzTD5X4Nqt/6opOkQmbSZp523HRhNh/8pBz8JA729Nvpy58NHKTDGn48QA/8EPm7FLhr+hmW7b1WToKxS/hGQjfy46OzEv5Rj5FlyOykRly++IxqzE0EGRbicf1ULspNK2ICzQP3vhPckGUBZur8DP2dsA2dNGRPKeduUJfuxSdo1MO91trsq34yyo9eLA/WKutFrUqoOHbZfr2wtWPYps4dl6OukjhOW5kVCtV6idMOllygTuArqJdramIKxNKMfiD+A6YdWwXNLhbwhe82yoldK0KVpEB2FBkRmpLE93ZyTqMjZcPNfM0/U5swt/iD8i2tfPy0Rr2Rp/J25PH4HcgOzkaGNGJvm1UGoqO0dnQLOuqBn3wO/6/QMg9NegLOql04tvELPw6uiBCtqkGKJFIkytDGQ3/BbsKGa1KaW/Iqlbga8oMbuJ3kMM3PmLf+JBw8OEgIm3jPy460Y0WdJEliuX8ol9RC/3sUqtGz+iqaz2i840XmeTFYA10/PDgS1D8efKxv7Wm7I3r2lTo1ZYV31hifdrWsi7Khwm7KSV6jBnYomslplcQuyLb5EHsSS52dAufuGrAr9zU2pozEz2QLfIfa5RiWQv5tO0rXfOBVXwk6mK+3XC4AAAQAElEQVSpaHBIdrJn9t7RjYcaME7Wnl2TppCpWYbmuKyTD/cdiHypFNmB2NuQg2kzl8eQ0m7YvvCCueKHFZuXZXvyLsUH4RHcBk41ekBbxJy18hElOJk3OjV4NfCi79Kaqkp2KXLTTu6cxPvOHpC4azpwqDVgGSrqjbzegfh+feaMKLZ1kB93PojYJnYrdKVPOSu67/umlGJ+42V63Rb0bOjZFPnRc/ShxDKxupMffZDrQD46QCYmkXPq/eNBrMZsh2drC/IasNA1fu7Uku0J8fHSVj6MrE9ZY+KcxA8U6ELbJBm+D+bOGdMBm/IiyVwN8QRGgkeTbWJl8JMTh04+xJzkzoMPLoHIHOQI2OAWEJoSLYVvbJTggYxJR+507otVixbsia9XfLysjRhJraT4DhKZ2M25ZWN8lV1Pml1VDVgm2MZHQ+VSw/5G3AeOvuG/j4+Dj8fnhDsf2G/vQ/mom3bg5IP7BbFPuj6IWQ3dImOQH3dyJR8co78oya2OEScfvbIfTTt7n75ckL1U09Y2PqihZ9YeY4UttsWl6HacJx9VH5K5ylrW0isHQwt7VgOfYe7nh07kBD+gFEJz4v8eofQzD0NaofBsoopafAavY8o54fXQceRj5yHcxAfaVRsf6hdyXiq1amrYLF31sixRDX4DEDkgDfYw3Cpb81+o5CP21y9f1MC9fCL2jhNfH+APGb7nzBepYePAF5194c4H65OPlI+biUVjrxHMS62VVj5gDz4qRceqmj4VJXkSnQ5sOMkhoUTVRrVCu6gKvZGxrsKXVtbx9XHKkjxtz39m8D6/nEvht6K3UobmvG0VMm1DIdmea9xGT+h6/N7PiftgD6WJfiJDYOChhWfuwTqOjnf2iOzzkGJX005sVz7Kz/tr9NdPBdr4b+LjszK+xx5jTyMmsTtzyTnNG/pQa6Vql14zxugXnIImdi3sgZG3LJKroWficlOV9PLyop29qZFnopzYlfwqJtd1uXgb/tWwtZOnB/UBD+SSUyu5umDLyt6774sM7oG9eS4aybfogo3lpmVdtSyrtnWXZvxFbkhXHlmIhG/XHX8mv/pZGn0BGnuNmSsN7nmG14ovNvblhg6SGT/xfaemZ81ysj+PPsjP6C+ZccKijfUwuvSp00CXcsG/Y9spY2v0S9zyHBA+Jx917aGGz9Ym5V+I+ul/8XCfOMdvUqnhS8uKjH6iE+0+yAtJkdNqwe+bFnyHGerjxAnSnY+5D54dQ3eyVkbWGFZNUnS04Yms8EicTp4pTnx8Z086WAtirSwEeUHB6CB81Wc8OxqEVpRSVdOAzxsHJX//23fdONAQuFbTib7514i3d+LAB/wz9B29yaWBngM8evAAm7HzfKiz9wnfRIcO/UKMW1snDiorxtmG99DADZVAByzZVh9dC4HZ91X7y6Kvv7zolYOrxmHzYC4QGd+/f2M/eVf2tMBAn8jMvy7NX2RdsTsASxEC8voVHYp9KLYcOtDtILdsTz1COxgzkIGStbjUmPeseUbC3sfjxmHjhw78nb/8cR4PmXm5Sar5HNXw6ZeXVy3T7nDCUBtdkZ37Ogq/cOqws9big4M1MX07+d/1cXsnDncOCA+d7Ied++gD/99u9A+p1SK7aSF3qxYV8o7EHDEowd60kFMvKmQu66INX+aQIQcxLxwwvrDOG04paFOvyROSr5olLlGIjnbW1Nevr/BaGeFyKfNFJcrilVA3DXTqHJikHhwwkU7q+GeQs540Q437ybJJyza0rbuW5Ys6h6we2KL4Df8k9fGBsQ32qtbU8KG9KP6582xxYw85cNoNP4JOqjbZJmQd/2YEA/CvWCMLfOmpxS99yPz5y19+1bbttCRSSgMSlrPGIZnDtIbMAe3tY6ijC6LIA+vr64t+/fWrdmLWGgdtJzo9JLYV8E5t+11ffnnol79Y22Y9HuhDLrUyNIteOPR8fV2YEzk4gNK2/IoeO7nEehhS58bxyy+LfvllxT+Cbp1g7BjoQpi0c2j6yoH1X/8Nff6yqa2n3E4tq1TIOvH7Az+FJmvvy5df4PEKbwtnyVQTNND9zhj0OojFXQv7Jyx0so8EjuMG/lDuuyBqCN3Pm/77f/+m778/lP1paYvMn1ZNy/aixKqzT3Rin3+lqVrIHw4Q8YmepZU0AYY01bpU+LyZni8k21rg2clrj6FirlWxF7zqy5dX5FilJhrY1nXga9yXrjpBPaDLM1CHNn7N85jdVPCs1rCxg4dV6CBKlRUfTh80o/Om168bOEN31ud3DpDfeGY09Nu+EMdScjrPDr/99qa37521KkX9lb3nCzF6ed2UmHUJPsZ/l7D74501ftOKT3IfeX+7Kc+XVvFHAlE50Du5B3zF1teXL9q3TQ0dyw2eG/Jf0HGfwDBE0r43mfnciuZ6+dB8hnr79iDfrJNn2tYW/Ce1mTM19wrb6IeWqJc1+/5+IqPh66Z9454rypDyLLKuK3qvDAh+g3XHBD278quiis2tlcyfgf+FVcVE1TJx4CSX1OjHHs+58GSQPD/70Pv7Xbknvb/fuBcO7fuLloUDTfbC2CacZDeFL03sO0Xawl9TzwGfgz3p5N7JiK5/KW10L+4pr4qvonkgRIUTo3dwBe2NQ+A7/h9PhMSplj7pzZ51ZJ9jzpYC+ql80nRcOnUFb4X5wn2tWgOzlLwco0//jeQr96Ksmw3/7tz3ok/8fcKkwzC4s0+epw0TGZ3tShM+s5JVashY11L47PtKv2RrFliBa3wqcgPFGN22phyI2wavJHiiGniapTVraU2Ik+eI5lx4CRZm0CrNvRC/pL9uRW4Vso2tF74oly0XkakK5KUaM+CcyopWbG/IW4GB/cdxTN4DgY38FbIukBIX27pKapheHRiGr+FX4OlPxQ7uH0ORWXX1EcP7FblN97IbXPDtkm21KkW/wi80xewEUZKPoMg2UNNPnXwODOqftANbAkuhiR8gUUDPknbg2Z284oP0p+woms7/PWDYBKj+q1esCvyg+5/kE3pIXVb9ZHn6P3X1WWJ/4LM/8QoGnwOp/6RXBv4A6/knzP0c/wl/DjP+o4b3lPEce1L8cwWPz0Bl8mcdEZmhPwDcq2PWEp3ruob+xe+feDEfOUnVAN3/woUgJIYgSVwxMh0g7QDNeQVzNvgJWiDzkfkJTM1r6oOSWehz4B9/4rvnWPg8mz+qz7Hw+TFII+MBWNO7rvTTgqVsfgMgTFrqzDGhH6Cr2P4xRHMO2ozRsqkDcQr9rLrLRvYT+uzpkueloICqn0vEBod7CMOX50DXhTfYDLtONvEeYEMA6Z8ue1L8NB4+g2gBEUDrc3Ki0kmdqc7OfbITHwDY6FjPtXTxiBUZj112co6RTMHj87KNvvXZFT0xBC/N2s6I/sOSOESfiej5O38ynoZteKIfomiiEpphRGNjbQ29JLH/My5gIPti0sGx/aNv6GcsqAXE94HiY0f6ZhJ08DUh8j9BlORyYNDOlbaNb5ATvIz9gOd4+rYVhp849Oj6Aknhk83dNr3rqjI3j0Wtmq65mviiIG7aGX5p/xRmgaRZ5sRsgXvV+Y2IBXsD8V0knuQYz66ZnhCcKik4djDwKzOfdtNEjH/A1Rd9TcRLrz+wXdLkt0oN2aafB5bcsI/jwUPGobyM/KTy1Pn4SanP+NpGyD9eVz7kZfvg6a6DHB0mVpgGcJJtfF0KB9syihQAtVKClpw5eDE5p+wh0CaE55m1AlJrCw/Wm1q7btwMKfat64LPFsF5+kG0lFJ0Ld53O8/cQ5Ex9YNwTL2CJHQDwM1D2coD3ohw8mB98oWLbCt/poMuMppD0W/yZAySqQ/NedlQZNAC78INfnyejxMHD04HL8x34MEDJmoJtWR7QhWLTJ68MmFfbduyCz80mVm6alWyrUr9lCmKHQyoYd7ZewLJgeiRBx5QJh0Y4muBUizDr02fLvi84MeF75u2/fK/XUqJ7Sexv+y5q/Ombj5uOU+PQ7y4ZrfV5JeY4zT8beXPQKfwCG0gOqVvGxxRDPogR8nVx52HvsQxIPE+GleBgxBahToToLXNuNXQ3b54jOSmJNuyKMiu1iT6I/s8dWul1szQEyTamsXYa3u2Ib1eaOlVazJ0UdiZ/gHRq2u+nDNmG5SSnZoBYQNto7RtxfbPfIgvkhfxTwBUFThQCAaaBfZ2+ATmDA/0K3h50L981qMoyDY4AdqCLvFa1zZtrUwxjnnQFy9QTRt5nxciZ1IXb9Bk/oTejLUqZKXFPDxHcov9LCIHeKljU/L6xgFtDu87OC4puXHyMXLayXqHLGyVEo4Fb4OYPSX0kmcu7hv2zfhkJGMr+m68LO7ovKrQNz7MYW3+hcODfePBV4cTZQaMzTwJpR/FYzZdJbtoF/kq7v8DNFOf6EWb31yxR7IqfCQdfMxJnGJLcudA3i0feFnLB3aBAo8BnLKtmrob3pELcIVXuTTIz5OPs8ty7WXxgSikl3Ze1jY+bOVgc6N97UtN1QoMzZfryDvYT6JjTz4zMzD6ZE8dA0H0E/c7+jXoUIcR6Tml+EDYBYlu3Bs6Blc1cmKdui+tZntZmnLgeXEc0InY1MylhRfoZW30F3CwyfAvSdC6WS3AfajRb60xqVlsyeCZWpSs7egi+sVEVcnUTKHvoBpKDmUoUBByMWZVM7U4hP3QwA8dA+OXfExu6L7tq/JxYcef67qxt9z18fHBvZD9hUSM7/pzP/v0m2QpgJCMPTg0ufOheRAzwd/MVSsVeua5MffW9/cP4nLI9hxv6JV5utq2FdjmnCi28U2bYFvR+SSXEoPEIztow6+2EUc+IpNr0tvWDX2ypxv5Dd7GTtWCf0ssOUk1YfAho5NjkPBhakMv/+BhGxyR04fiA8vMi4J09vPQZl21Kq3okjhv28a6W/j4AHZEgCcUSzxaYx/Cnwd2kEqyPdfBg328miaPdV2hbcipCaBAbuR3nXNtddbjYOyUYNLjb2yxG2NG185Hkk4Mz0ljW/FzQzboOhNHcjnxPVkHEnqCo0zq+kVdWpJLKmyzrZSM25cuWeO5Rx/wu7F+Tvw45t6Bb3iycHn6M37JGo6fBrkXnyVPIyl5k7FpA8yTj51aJHvMSjNybauMMgx0fNeJV3i2uS942rfgN9sycqPzti3aX1ZyaoFWs5jf+FpTP3yIzWawQZM6IzhxHhKCSnOQr6duHL4/+DB35wP+PR/ZaF85BBY6sfLCCU+SX8mx8GtW7Bwg2lbhR4E1gg/EH1MXC/2sZRXx38HbBLYK+mUtZf+wrRTb2LMytqLXoVal1ppsK/ztUkr8GVsKPRLvO2th4NB13aDflOcXc5Jgh+8gT8gVnlE6fn3kuYt43p+Q/sEeGj6tGveWVeZPfHEDJ/exg4/3DMm2co9c1iVqTP/F3kKv6NfYC7NX7zs8PPDzDbwupi864tnJp8ga5JPNNOtn6oq+9BQ+4XlyD0t/gWZn37KL3CdWHWFn3wAAEABJREFU6JQP3PHvwppEZdAGcwdr4qETW0CVbXxnVbMW9Aof4y+RG8nlk7hVY69AjyP/eobxVqUCCJ9SBvmcuj15MEWE+1yfnbnYEd88yJtPfe1GvJvWlRiiy8k9MW0jeyAz/eDnXr0kKSx4SjYNiT0Zf9Fct6Zt39i3F/abdcbwg4PQwJ3DuIM13ol5h2fi59K0c8UnC1BNlD7hzJ4EfvRd2Ce/coiQekTyU+7A6O/fv/OB+66DGMXm3HtRhf3mZI105dD1huwH/hL+Ck3HDwMdEDTzYbLEVtEIn8iMjh1dBzI6/h7g23AGgtPhEfrCiPjf1Hd8mucg4/R13VUYVLRd4dzR8UG8Tz04kF6Ib3IIEfipTwhtfBwaSMnrBV+u+vUvXzg0e1FUzL9YDY1ttB3wPJQ9b8Xvaghi3CB2kA5O5LLf5F8JbsSmcU+PJsIPblJFN/Bj6wD/wZ5/4KdqluFhRwZWWsK96CjWqeUQM5z3kMEajR2N5bW/NHJoIaZNrTX0tWyDOcg/4spNctDbeDZqEOQvhYm1dLLnVy0cqLxo+gWcuNduMjpKRnanPWSftE/FV4PYVCs1dB3xBjESxeHZ4+s7efAgxqHt6NamTz9z26x3GwL80dlnsmZfc+DM+k0OwB55UuGPViXz5+PjHT6r8q/Cvnxt6LxrHlC1uvDwcVXXyX2xY0QhILm9bYtOcvrBXpa1PBB7575xIuSBcwd4oCvnLAd2cO6ng/0kcw/ics9+aSm+RhUFFP3RScMaqZk/YMKFjwbPSzelvePvfUd/19SBUEvQwI15iGgXDF+/7Hrh0CR+GSAZ/NjwQClUJM/EM0wXU0phWWrQMCw6rW/5/62ia8PWhXx7ENfvPF89OMT9yH/iFnvCe1mNnBdy+1XlhVhmDxE5csLlVGwcrLkP7ms51Ht/f+jOIVLkNmKR/Mk6T/wfjJ+nFX8/2GdP9ox3Drtu3A/3L6Udm1SNbwsSZgJDRYxevqzKwaOJVWtSeDZOUKvSXmeMe2/T1vg0tNvrqsLoQeeYPhnodWjg5Fal5O4rB9SNtZ35BuMH8X5/P9iLHuoDb3E4vu3SK3qty06MDt25V52S3m+H7BWfrOT0poGcjg/VF1Ut+Kyhl2hLFvbALo1TQ8mjzljQb/jkfnvg11Mzj+05L2pB6LISA1RWhsRYueC9amml1jzXyUYM6Sp22SZeO37aVBAGxDPRGYESGkg3ZMbWxIkhlZuy/7xyYJ81YfpjNJ4TBrYNtVb6+nXVX//6BX9syNlh1DgEFn7RpcO+qhaGC/8Q3/v9NmnFmq1qtPEce8JLYlN12dwlgc/rHTodeqCQG2OthEuJg6CTOuMn97oH+/FBPPuA0FIDt7VVfQx8YiGGfXYoOL//dqBbv/iyxtdN+KQUmuS2bcklU61r0x2db+Ri1nMlL9gvB9kIilbyMHjbttJe4bFIglCSiVFaC2tlTRzAjR+zPl/yl90YW9cVmgaUCvzEo7xI8qTft0UrOgzswhSd2MrWBr6x5eAe3YhpgRNotDet0NgSJOCcshu84e/SQu4HVp4BG/p09rPEn2UtXDnBPBOt7DfbvshVkqyZgxpqzVpWaSEOrUrVlimjDyn6pdaznKfw3XnFE70hR89V2274Cl6lyx+7lmVTwc82jHzpQTM04StypZWgMbiFnYs2/BdbjN+y7l3HU3Iq5+cHHMjPvhL2hg8mTRm5B2WdBW63ocK+xGbiqalVQ55UJWVMPxf/0clcbOfRC38M3T5O6g6CoRvQF/4ZjMUfB345aB/wXqYvCwEFE9vgCZ8BHXL82pC9bCau2/Rf/L8Rn3Vtk3d8AyYymhKflRyt8HtC5uZ9xgIH/nPgzz+24eU/D9LL+kmORClQUikxYQp8KfkxCFCeR8+5/jSL/4mVwf8EoccF4j4/IVQWOJpzoU8+Hjj0wX3zznNZ4JF9lpy1rVb+gV95wB+hkBjMxJ9B/24pZgrDcAw7ywCk0JbsODht698vidIfkMUTEAl7QShDXzR+AjbeLHYG5+UYEwAV2zRhzlw/NhNXE12lQbYFnkNKEAKf/Z/r8E7f/oNH+p9g/zEeXJs+1+d86kEi/gme8iMzgEaggcTvbEOf8R/wxM+GnbEkkQ0S+Bffoc6OxfUkL3xQqifOswKbacTAbtqcgU/60Yc6E/FLz2AmAfuSQ3NekR+4dIBZGsDggaWjQKce1AMe/QkhTP/PMEf5Sfz/4KNn7LFIKKlIty07MIck679UbItr0qBS2OpgISTlAyd2257z8VnAvvpmI5gTz5/MBZ7dyeuT5+eYbeRZ/EwYxfoAxJpgQIgTLrpA2ATkCkrq+KnjU8EinrETTzoKBENXi25kd5iF5gLNYubS8CfT2UcPGCbGA5oOcWBQT9yJkxZIqWBS2F/UQqIdPS5IX9AFM2QXT81iW564Ek0gNMjGpnnDhCjjstS4CUaGbUWOMwjfqRe50NFzbnIeOgnWoN9nPWSH5uJNM+oopbgRhSZ4Jw8pBzewwEnMIys4gfDKpp8Hl4FMLuVB8kTP0MoS5tMD28QJyIBb4+WEDEUPZmR7wqDTYTIYDz+6f7psqyf4c9TCYLmVsm1+wpzKD3wUhmkD4TeHGPusbSa4Pvvh/dkOfuhzk2/oa9c0YPAkZjUJKIyrVgqfT1om5jWyLGkVqA2cg5tJHkoYmhcmTn9Hju05lp9pP0pUWQFRPmvpsj98PvFCCrpS0k7dYf7pw/BHcWRhOJO2ZX+CdDxjO2+0GFxV+rQpPu2MDfCzBuPvti5KPQxXjExOBTpxsf2DN6Jme9byD/nRdd4vVcplHhiUfMPe4cSScfjMOYg7L38nORi6OZxpOmZuWpRB6OyMMMg10Fn0LcMae0AsaDKMygoUcpdlUYb1LPGBDRW6GBD0yfnYlrmOX0UBRZgL7ZBtHqLyICXaUtG3rfwJjU0LiKyl5YVj6CQXqhW4T/lDOFPqME28ArYlgHBEbc0CnhmIboGlLQILPaQBbcewjo6RO4k+jQOpoIvM+Cb8x7zP4Ew4ROeDjwl98hD6iVEr5AOeg0YgLwzZF9JuxMyTPEpJoT+TmMhyWbZ5aFyxqcMni4Gx6ADYVoptnbwAJh/Sj27ZP5Rp9quO7BsvbCcfomzr4iv4XYCp8BfQ4ZOHXh7CbbW2gmMlL+MvUcpRFj3xfegwadL1NJifMqmzVltduDlUfHCAecQu5k72vyOAn04gc52XR/HSImzOmpg+5I3G+Dc8bUMpNXLNDb70zUhDn1ZNrTVVFbqif2KAPgdrcqBkgRt+55Q/FF0zHv8zBRfJ0IY+9tklh/kPsEI/Ab4nPGPDic8DR2xB5sCW8Ayf6JlalIz9DB36/sSVjO4LLwUbdfw9NHBAwCTflpdL1pi4B4nSoT2x42QtRw/bsq2qq+7E+iA2VVI1S/AYpFZHXl6Ck+vbtvDSAgKz4SVoi5dKGDEiGWIzBpnmfuVoktzLCHkIL8wFvdC56bOUS+G/JEbQ2Mh3aAZ5deDDQ9HJNnSFzW1+bOrYFJ0ffKQJxFcNmxsxXdDrRN6DrwipJXTBP1LRsuLjQPQ5Ewde8jF/ztnFS9jgQ8cpTBKuQI+Tw4U7Pj6VEtromzW5rLFlgFvo12R74ufD7vRhTIEobURNPBBhy34bfYIfW4hPcGJHgCGdiRfj8TdoyB+AZEmFrQdIwQ2c5O0tL0x8RIvNDhbqdnjkXw+IGAcvMjr058zDtOhwxab47sIZsktVTel3fHmAD2t8cwjlGRex6TrRL53gN3yf/u3jDl54mPmD9kHdZx1+gQOHh6+ezDKW9yfzYhheJpfsxG2oo3Qg/OP3q77yXuBUFRbAaQg5p8K3aqEWMFBvKPRBwmUKnPkJHfQxoacPwhk/WWpetNaqyMsaePAi2pNPyIiuA70DMn4CNzpVy8ipbc8HQGEvfXRXcPHhIAcj5iQmxb6Vj+6NOGZft4UpRv/H1HfIHIAcyr+uzUfG0IEy55LXnXhkbKBvfD7GIEdPGb+1tgiRyD819QaR6UkbW7Pmqhk/EEvkyFb6xUdUsac27Fj4eJU6fSKn1Csfu4yrwyv+Ggix+AN9+g8+IBftnQO0dVlVbsxCwK/BRSB6WQexHyiSZX7y8eDAHyeLww1cI4r1q2pz90rcYl94P1jrJ3YXc62VXFLWYGPvEPyDp0ll2dayXjpgPn7o+Pa8AHnxV+DkflHwWlnHtpkfkpo0yJ+zcQhxMNYVPUBTMXVPHnDocLKBDPzvslyQ4JhZwyExyr82yz6wtKYCZ1mbsjct+QhHP7xsKx+oFL3jECC5oeqqtSs5UuCe+OvoRapYiGQP7PgRe/gw8vH9g7GhHIA0Yh/cGx+kT+6fqKKBXjMWLomPuIExCh7CLyf1QC/yfWVN4cfEMjxQTUZ21kB4ZM0MnJk45IOx5Ol/Ki6rMKi1kl1CEJwGdb/ur8Rc+LVVUwHrskO7y7biq2C2VuBr+nr0Mevo0tNGbmIViC5g8TGND8pQrOsCr0ZLis3RPdChafg+PrHb5a+zg4PfzqCbnw7U9FHwY9sDn57gPfi4fOXnCW32/0Nmf+rjMfudD8L2UGS8vOA78kGscRhio5W95DZ5xTqpmlXkgCx18k40OrYd0KVvFTiSZ4AHKbAo8k9yPnCQA9Mu5ld8tbF3kEpq+BCW6twDTKxb1dSpqsGvVPQzP/CHUCV2deQP+HTG4rP0H48P9BrsX8uEFea572/7Ar9wALCv1ap1ecEHsUMa3UADRCnmNpUXSVZkI37WYMquVBM3/zrpwVrK/SLrq7ADqzXIzbMPRa9qnrlpr1PeSVzOqXPmYYU+A5sldKCOvFYN+Yb+1AA3MY2dwTvIww7vAOJU4A76hACapn3btHOQtvGh9eWLOCTcOOBoSpwD27ao2B9P9pDzMDp13dn3co/oxKlK+KrBq6tYwyxHoZbEvtrR5XbHxwwctHNAGLsXPsi3Rg5KvJt3AL2xqzVjewGszWXV6EKP0is6/sIh1MK81UTCaGG/ngdT64L/kd+IxxA+kO48F3z//s79oRPfQw15rxywrdvAvhfFJliJcGslPwsjmqHH1508OXgPnPch9pT7fWiBdxX6wD82G9xtW2X2sIGSgzxN25LM+li3hg93XXZardUcF/gCKTL3fdXXXza9fi295j8lzKHQKwd9X77ueqXtkpa1aSMX931TeC7ocZyHTnQseL68burIz/1kxhw/42YFMrah47qu6oxzSYkJa/nsN93JfaPrsjbad3379p361ADxAkm1zP7JHvDOQd3vHG5mnx3k6wGcE6TE9WChcbYpwQ+HIbOr2kqzwaZpI4/yzz4f3Ec+Pm56ezv0+2/v+vb9TZggu8itEy5S8jS6iV7qFdpiXuRIx7hff81fMtj19dcVmrvuPKs08uDOfvDOs1h4//b7ncOvQW51feRgi7kHgh7EGBMVG7usodJ93mdPCd43DobnX4BhnQ4OvzA9UrEAABAASURBVGqIUgKRa2hd6XJFxvdvp477otS///1D7++n3rHrf/yP3/Xt9zewpDzjVbN29DPyF/L2CweJG3FtVcKFeuPg+fvbgL/JEOvjdgKHltBUYxw+vOOFXsRiJb++fHlV8rrQcWATJur3b4ce7OG///am//7/+k2//f2bvr19YP+hO7HLGjZ+3PZVX75mHZQQqJN8zz57EsB+NHxqnUcM77jksnmU5bagC/MPTZ8d2INp5GvpCwd9Jj4gSfiURyL4gHcPDN15mD6xoRP/B/J+/3bj8Ihx7hd3citxOaEf8Fyxe6Ba9r0b9nwH987BtPM8IGtZFmxv6Cbyi/WDL7+wZv4y8+IX/a//66/EadVBDPtxV/6LFA9kjNBbcBD2SflPkr/j94ZtQufepehWxKW1NnNEWHzL4T4H9d+/37Dp4CD4KweSK/OZlViOIr2EON3ZLz44FMs+r1b6lTX+3/7bL/q3v/yiLzsbLM9Zd2wyvoyvHryLnaf0gb+5dEeJN3ic51D4fH+763ti+H5XfHHHjoN8HSSxhR3ovLKRrRyccQPVukn7i7Xtm8pNmDIhedhR9M5auZFfvRNfnDx645mPOER4s7IWPlhDD2RMR2UBsP+DPe1FJFepVZt2o8aFhjKFr7JeF/bbhX1g6oI+v7Cv/fXXTa/EyeDFtkGsYaTiZ1uaYDfjWbWo4ZvE+O2t6528FRIGvBnWkmcA7N2wd+eeVSX2w6mdMv/y0vTll4X4w6ea5vwhcu2hO34/WSsdn51zHz3m/L6Di+3xaSdHETXlLMsq1yKp4SPyiHvp/dbJkaEHvB7EIm6KP9O+fRzY0FkPuxo+wN30pYGvo0f4Glui4wLbk/EHsX5jz8i+dZCrsaRaaWONb3vNWF7xtNZdak3kvJV7stQ1xtCBXh1hLl3FVDBKjJkG50Q0RrN3BCe2f3w8oBNzQseOPQP/SLFnAnrdsTG5CbEMzwCcJ/5gncbGwf6T+5EU4cuTnzSwLfLjazOXParzDDFQ6Mf96NTcn5NrNMVjlSIvMRqJgzTlxneF8IHMjB/ZS4JoKfthciJ+McYFhDxZfyqXLl0dHh0dMnmNoSu+ir6DcZroAN7Uv2N6/CYhXh1jQjvxGAZdgUuUBWtdxRO/iFV8tJDfKwGPDTZzAhfE0FI9r0IW46wLo3+DOPyyj9xYs3kmAUFZjvr/xxJjAv9TulmyPUH/UUmEAk88yKB7dv4TlQs5Af8ZeQb1v2TApUTowikbVAKU9oRMB+gE5yRhO5BEC97Poj5tSA36ny8QwyY8fgY9x+tfEv2ZxT/27BgfrsJ3nqB/LE/+FxaLBKUj3+BFZsD2pK0yG1O7gDaXUmChJO7Jwk/fdqqLhnYBXHMsP1U159IOhD51bD3wXSA+zNinXmkH7It3eH7CcyjTf4Is4pPFHMiEbbmE/taaxbqyO5fZkCzWIzX2IzAL8uRGeWBP2qGdYOafMPv82MaWmgApCAw+LztzgWsgdmYTzQPLmRsTG3p8fRHNzLoQn7+9s2GDc/DU0dmoMmxbBRhDqqyfi22Z8WsMmxAY/lTX0L/4hUIdI09kPHhIi26dm8xgLHOf/KZt0BtoVdycFny4KA8cZvDSHqy0/4XAAmldVy3c2Buw4P8L4EX7MyeiftqByy9Cv8FN7NAdnz3Q84aeD2JzcJOPqAsGDwhdtifoHwqazZHwba20rouWBf3BHzA48PMJ/5/x7D98aHv6XT+VSQfNgxtVIDxIN+RfSLBVcjp1cCXyDrlV6FgSXea5gqCrPrAv8BxS4s6S4GYl7MNG7qDp50bY2sJ4xzfXeHADkfUzwPpPF6ag1piQ9jV59dHiKfPgISEPUwf8D3UUctX02bpt+G8FFsWXNvYANecbD82NuaZqpehzEidRivlAa23yWRJ3HsgKyEvQFY8CkyhE3uRphca2bNquWdtWykHckrOgp6vo2FopN+LwNPjxxYEOB2uatFZKp/HgSb7zAJ6YITGmCy8ANMMePi05u2ErNi9pM0b4Jk5HaB4Q8wB15yHxzg38Hn1g+GmzHEbC3pqQtXWSM0iAR6R6xgH1pr9jT4f+AIdU0I9yocJjwbZV9fTltq1zzCg12CMOkmPqwdPdtA9eCPrBptAHtWdMg5vpQsWqhqomx07NcfxTTCwzVk1VNSExWreNGG/KGioXdGHf8zPzsaPH1IG31XuAF6sPXjZuN/IJvRKP8FvxZyGjIWPbFh6Gl8sW9EFN+A6ZP9HfcLc9ffTAx5FRJfRo2vcV2MjFNn3ZMapaMXfpuaHvum1akDGQZ/Ju3TZoVmgsTFBKZ9878V8eVKN32uGVufIVp/RtQ9cUGQ1esSe48ZuYg6NkoYt4WTx0x+boHJzI6PjnQFYehJNDHV8n71yefNd1UWOPzEuWYNSxJ3kRsEuF4W4lgz/BVjEWSP7blm2lLG3BD4sW9Ixd0eNzrzpJukunTtxOdRLD8Gytsb83NWhaRV7T5O2afEMXXa6/yXhXfHXjY8/t+a91B/ZN2cR3BVqFRyWM+GSQY8jD/twLo9e6LpNvaGJzK6nQw/YcnzYVPJqnLQXC4MWh85EhL8mxKz6ygy9sIRdjSxhOqSIO5F5ykY+GwR/oyEU+nbrxATBjjfvBvu3kxa5127TugVVLbMAX8SUipk56xmz6gfjGj+t8YV3J45W1EVimviv0tkkIKXoGV3Rba+A18MHbVtordpeM7S3y0Kewe2mlhRfNhZxIrh3kaPa8gz0iesf/F98+X9ZP4jrH+YAb2+7Ud+xOfIKHayT8El7LsiB/w+bonTawN+3os+GDDR8s64L8Zep1sind4NWRIcq6bsqL2gc+SF4xBGdioMQ4+nRFTiCyO063rcKu2H/A7/4jLtzcJHV8m3v9LTyJ8YDjnb36zv7a2a+n/nlgE74CHwp0OIjlXd/f33jZPFVmzlLhywuahNyDvePAb4Jn+AwWYXg+4P/BPhW/bdhdraAt7G7TP7mfdNahKLBhfAXwSTrwCl2aod2IN2iMCpGeQEuWtBLXDX+6SmH3wKbYf+LPfd+VA5fwAHXadKJv8mXqzXPGHd9HVvqhSR7HjrSjX/ycucTiBj7m6QThIGeqmmy04AqP8Ar+QFjqjsZ3fB7ImMm3BciajL9aK3wi1vvH1C3P6IMPA6kt84H7VV/ywRK887yz5u7Ki3s1U5v4PJR9Irqd5EHH5sgROq3LOve+K84P8rirXMra2baFuQqa+jiQ/YD3gR73udZP+GQvit3btmrdNnAt1IC+tJHPsSHQmgVbeA9wujZ47/sCXpu84pdt26ctiUdj/xz4D2SuUvaIInaSdZVBfnf0GtAfSgyyHk5ybCMPlmVR8E3cl+jG2LpuSpsJaKWD2ERuxMTeFZptv3Rq+H/no2v+856tFRESe0pD36y7ji1N+/6iZVmnPz4+PhQ/rOuil5dd+75Pv2c86+eDD2352HZnzSXnO+urs5fm3nyDduqBlHVbiMFj+uckj0J7f+betm3agW1fFX8u6Lug55mDWQ4fPA+IhhY+gm98vNvBe3ldtHOYuGHXAd6Ng4kPPoR93G/KGiCE+GIo8h/oFj92HHJn75pj5OUN3NgR+6L3GF0HfuZWAt3g410HTnLs0B38B2vnBq/QjeQbCy5jeVddlxXbVvKg+AD7oTt4kZl7km3iGH73yT+0JubJH5cU2h2f7+TJBuz4eNs3+G3YvCg4Z/Y1dD+JbavGmGWzirCpaFRr6HpTbBws0gn4/cYe9HlPC58GnmT0O7HrQX1X/P3y8oX4vl4y8T+cdSDz5L1oYGcjz7dt0bq+6MaH4Bx23G4fE8dl4tbgs6qqhDpKqQr+Tn7tauRr/qJEYhXfPNgfxZ774Dn3wftX1sFGfi37zv7S4WN4WoN9/06c4v8T/2MucwUIOYOfDs6pddnAX2fMo68sreuCPSvyPfEzpqdyJzYl1qJkaOqN7tEz7cT1xvPHBxDZC/m4rm3yyXrMv7hNvnz5sukvf/2iX3/dWeMv2LmEI7os2rHnJBHDh8Gp24GtB35NP7I28j7ykwukFLZgzwDQb93QHX8kN1o1zXwi/tF9JUYvHMB+/brpl7985ePxi/atIdess1MnMjqJHB0RzNWlMTDfasSrAMPTbthUqtb0kv/cL2ON9iv5EL0GMRqSzvOm++NdC3Hc0Sl14nZjDSf/ky8FwbYv+vUvOx/T0Tf3VnIxPtr3Df12fPQqWQpsW3w15DL6CRmPaX81YcOl74qdyZfch9/4+GzyEO+wPh/k+x26Dl3XnTwKnMgM3xVfRMcxhvZ9VbVSbG7IasQyc62VWjVUiUIDXuhiz7qqpj9eOCDa2WfyF0xCE5/esfnB+lbK4AcZWXe5D33wXvLOocsHBz937sWtlQIb94wdgC3yasYyvDAYBpJtRa8dn+zEdXsp8rehMzmNK0Rp8MrcFw61X9Hrgtep57pucgkaI08AdUmYq4XnyBf2/Ffii3XIGgA+JseyFyav4qdOAmZ/eXl5xQddv/32m759+4aup4ovyA4z1uPgHp18hYNS4nOWJjEhDrfBntDV1mXCQb5mvTy4J3z/eNfBehjklKYjjM5N8sWp44wbfr2xZ40hUKxGrPb4n/x5kM/vzH2wH7y9vXHI8z51y/3kg9zIvhQ7wnrbd54dNvyxwkfKAfkvvxb84GthHwKwJYevk5b9/c59qbHG131Bk8E+d5twYkNieyB/RY+T9fnt7V0n/uvc72RzGaZc2BnfMKSUO++oHxzUvr2d6erLK/vs9oveOaT64OC3sz6WtmpdWb/7y+Q5ekfnhRgW45Lx+75bhEUrB1grObK0RSfPLt/ebnpnP+4eCnznIPrb948Ziz7/U/gNpZqsUnmBX2Ov2BQfjXFOOwc6PIh9wtJY37bxa+cb7MnaGlpaw3+bWIrQlU6+e2TNP7IO2MfnvtgQk6CFScd/Q1fBP0bPgX4TkCjktvwnchexb5b+t/9th/cJfudwdeiNw8u//+07+fddJ/fjQb51oZNKv+e/hsBzxTu5lH31SOJBeeCzlXU+Suro8PE+8LF0+yhgTH8s2Lawf4AuTGRfEPcHaVkBdLnGu/KMOfcr+OkKq6K2KLZll+a/wMbvQ10He+2DQ68Dv8Sn0sF+9KHod2cPyLoa6ATllGUO1NBIJ765Q/fBAeB78oTcX7YVvVYVeg58aGRG9u1j6O1b141D4huHiW88d33Hxg9icEd+x/4b9B/3D73f3/X+8aHIP8nZQueFZ6d1XcipJsH0gV65hx88Mx34sI+7TIyWTFdQLj8kT75yGN0WlEERxKhzIH6LzuTaDTmdeJ7YfFJ3cASffceOrQlRih2iDOZyLz1YZ2KGtNJnabyPruhXEHAp9QR0Cc7b92P6/ETXBCO6bvA/eD45sKHhr3IR54ce+GH0oQaD7F/v7MVtkQKxB9FKbVvLgp77po31lfxe8JORCQvuL8e0VTN2hR2DfBTONhTOAAAQAElEQVTkQ8EJrGtTwWzbNu0coC8rcprQ30rZ2Xdj15FnVJ4lDmIVfT7Q6WRfGaODhmdw0gCyH2fPXPDHxlo3bOJzMGTseXnd0bloF3nX0W8IhYQKrO1iTrNta5aMN+ga++iCvzbyK88NL+i6s89JTSwxfGagsHnofFgKWzc1nFbQBwa6cs19YcQnLuR3aE5y7f6EG7l/zPbjMWDTVfFHRR34omx0W/Bb+K3UXIxKJ/eGPkYQZ39ZFlUVYNmePqVSygBv0Mk9gVs+tKg8SZE5a0EjNfwImlJszzEqtaofbWfyT/BkwNjKvXNhUSytsQ8WPm5Tn+iaZ8SsO6VAgkrYq8m3EJIcpaJvpQQ3+XrnkPwBpN3j0EmVPJBcUrUn0DYQX116GB/oR7Gl+Gdpi6aO6IpZQqAkzz+oNbnXpRCDoQKmA9H4s9b/j8qn/CzYn8GFrj/B/1X1fvCzhPks5ithPmXqP1lw2Q9MUg0+/DIYPj8m/hONT7tndMD/7PfwesKcSwSZ/7wuvKsH2tXgNzb9DAzN68J/6pgRkAq4mv6hf+RmbAI+Ct1s89OqSDwGaf+fXTY4AZA+ZcQvtvG5GdWPWpQkL1OM0fmHa5rN5KyZi61GjwDdP13hHLzgBDKZOrh2ZjPyB8TWQEZsK7ra/qHHpLVmn2H9XIIbsEFgcQY3skW3c9OZw4zbhW878MyzGcy0P2MxqX6w7nMjuLrhkdZg5/8cj8yM/SNkvDXiU21KCH5i92fuko2CApjIfJq5YYbeZlzRLRD9rs2IIdnMPWmYwR5+YzSTc2rO0XleAzsG82Chz/U7p0C24UVnzgcH6MB40jDFxtyorPxhatZ9znduNvBjcAAgzTnbaSoV6aHAHHj+1HPANjhWeD2nrgofYxTXUOKXB6aBvM54fHMhadKOp9zPWpSeMXxAExwhv+DTaVutlayrhCYQ/NQBoVNlmrxJlX6rUqtS6MZTjznHD+j81g9dB7K5GNPEty07cMVRPGiKUnWNKchAz40WoDlftDF13kCrpOgMCf2ugV6B9OF4VT/95ibYwfmE2YevXXKAhwurkDEmv2k7WSF0LKBVqQK0uZRimzErhWYqiW7aU28eaEVhiF9N3GpWcESJTYHgB8J/6ocvmf7pMiSABY/oa9me7dDYpZSQhV/aZckmh3BYB/IAd/L0YXBLFs+9vNt0CZ+IMrD1Ey/1D/hkCE6udDs0tgUbqPAX/LmUuROfJtaZLpRInfFAdF2WVSmNh5TMR6+DF9qMzfk8IADBv+xBMzrheeFYVU2fBRFq9DM/UCLQqfPCe2KviGlgUEeXzGlYgxfJPrpgHTNke/IJ73IpJXNZLrYVugl5EBY6gcAwv6IHgJz5fGjCBfBaJ8/oFaTUphGcQCEi9A1bl3VBj8yaB7dFxUTGqxXjY+ajMo0yrSCED+L4/eOyPXFtg/qJM9RamxD8+CYPh1XglJDVUFyCBLjoYcIY826ykI+fBELidNlgzQLDtFqVDL+ijl0Dn3YQcLECXfgK3AEw/Kcr/g/fvGikLvhEXzu6oAY0XIj39D8jyjwSJXJwAK1q8jT14lKFlvhHlw5xIDS2NRj3xAkNetEPcXQ7CRroFz06ZzwQfq3a9FXwPiF8ZxsdonvoMxa56SvM4gDhw0CcQm2gTIxrlaxLEnvfwG/hQYiFqipkJg9BUXRgeuJmbMD7wjO4l10Zy0P6yRtS2ranr6JPJ2enbmEiyex1nbUx+AJhN9ml4B287KYOIEKSVa1kcNIP+clLrCzFJ0Xuhu8lTzzYm3GpykL85QIIMx+eAdvYU+C2iadn2baFfs1ew/aFl8DIngPPn23dBGc+RpysiVMdhfISemLLwctqPnx1PuAkrIO8zXxkBsLCNjSzNWXZcAMKfQM04S/N2viEjyQL9kePlX3LNi+UBy+Nd4VnaMCe94xGTDu2Hrz0n9BFp0H/Ak2ag7no2//fxL0Jc+RIkqX5nhoAJxmZWdUj8///4MhOd2dmBOnugNl+z+Aewciq6jlkRdYIhV16q5rhCjIOqzVkq5C1AlZK70PltD1tbPih4eNW2R8GD9E7cslbMsH2pLMTP0vpV6nQ12V8nwwRxSr6Kw+o67ZpoTY0S2uMl1wCF/14WZmHxJ2XZNGz48Rjrokhg3TuUQP5AvB9P6DrAGMjtShWfMCUNHNf0x4740yreCkYe5sKHQr7lrZp21bZBqSGXpbwKS/ZGNPQlNGqKTrdeYmUPEc9+sjuou5A9Bn4rWsn322rqk7aVhKMDsbjf979qLmpyfyU7NSg5CBmLqtB0xp6ExPMQ5+BDIQJTrENmsFc9vvoAnvmB3G+k5tj2jfIwXKjHT59fmyDXJHWoVX4qBiyqhaJmdg2yGcz15DBc7KosKMruneEJaek07YOnzPvh8yPKHmYD45tNfhS4ZMd+hu67eqjq6qptVLoYTn5i2LDBWiFdxyfMziP2E9MaNuxZ0AzRBMeO3wPHfhuAi8Lc4NR8AcdhyldtRaZQPY+8VIYdoMXv+WafAq/5542ceoolX6Dh40uREsURHC2MEEHaz7yIyB14r7xguyyvcjwHPhf+OlgPaa2Qxe9rVYFj856vmtnTzvweersi5G9Zq8Bf9su4C6KjqLYVkE78YYQnZNkxuiAW8wjrZ2w8FIn+Cc9dmJH+pbwm3Swxg7kxw+NPUQY2Bk712fj5dSV3DuUXAvNuX6txHdnPznQu+PHKy94r7yY3floF7sjr1UDD1peSsuWVWrsJ7HvzjofGrLxAzKHpGAwRJ7sKvImfHfWjMjF9DMfvCJO1cKrwGMU3qIkbnde1ubeSyBGzs71aMneCfc5Dt5gAWYuOFWl1hq+GMAhl4hHYpK2lX1rWy/U+RDQJm4h3za2nWB8Gv/0cZf4CC/vMh+BovqxY19fJa51o1MBnPWUi+lRQ/GXZrFqYb91yfiqIXtx415ZUvJppyI3Z0JDGT621KAp8M499K4R3Om3UvMQWsis1U7OHsTsIOZhM8BZoN3WVVVNTJMT0kHOmpfX4Wl8NwFBNi1LBc/WrAK2bVHs7fPP7F6VONiWbbVWEnoOcqCPoeyfV/bQ7CUDBVqVVmTnI8mVD4IDfdJmatLbTa1WHegbGSuyGjndRxekyjpZ0H9lTGPkEOmLyJIFGCiJSvmNnnURNI0BEW/sBDm5sCwr/Q6MCbIV/rLQvis2dfiva1Nsoomv+pTXWgOtZHxCamjbVjVehKY/1wkyUsMK+7vysndNXNlc103oEz08x0HVWUqdOIXm7HNGJ8v684937TuJwFCrhr59rtPo+Le//ab8/6SxaTDv0rzmNXSUGnTI2p0ZwU64Tkt1GSuN75dq2ohHEdcJFfuHrrzlv14/sLerIEzMVpRf8ceXL3you1w0yJeAKKCoqojFEQZIbhrwD5AKym8MgoZfOzodc661mr7dXprapUklXXkxno9c1+s+cWzGZUWHg/U2fJNYb2MM7eB+fHT8GHukBmrss2PdEBWyOjLHfBEf/6IifA/07Npxvu3555y3rcllpQxyLf4O3MjR7HHClsvlBd+X7nyY6lxzon9wQ3O5bHp5yXVA8O/4eUP+go4d/F3X907bYnuSWJfNpazTwabRzF6jBTppwKzVSrvRMjY1layy1TAucY4+BnH+VSx4DXxRbtBIVZtau4gWzCwZauwhufh4sWsj1q98IJ+2s2dt+P7CB/XeJQFfvw5VLZAZfe+0Tzte+Ljy9kvTejm0rjVtXdAnsqNT6K2mcmkhENFXlNStNq1tQ6+SbYEya+FTZ5+M/iXBTlXWQVxSr9uCzVax1huTjcV8x4GRCQn6SZFX0twvMUeJfPaLUin+NY4qDDMENVZ9++PQlQ/iHZ/k+nDg/4EP73yASl08G22X0rYVuhxT19C3Kq15Rqim/MSfhseX/GOrVWqWDvLi/etduS7a1uVygU/jo3Ij5Dv3al2dNePs1R2duS4NgEEdXEcL7de24NsF2QJBgo0YIl+v+uOPD33wYTz7iW1w0Azd7SKXd7kW3eHT55hhG3mS8cXO/o4LNPgRZRAwVBaT32HOT70kWJzjgwro0B/7FR+I/aYpf/789dXE9EC3QcyklXi9vWUNWNk/Or492McP9p/I54Kk/H/AX35509sbwAf/Vhd4LDLKDGR3bgISk9BO3xC7QueSVZJe8Wmrivsn3Pj4e+VZohhr5J3ATX4c6EvoZXIMU8HtzMAAPrZlNy3LAqRuao14W+BL5aaV/To4rUq2lYIbsDP2dnAsM3fgqAsfSF/IA7OG378dxH9nLeJ/DDKE6+RtwQn1hpa1qZq+lyLn14WBIWSVWjOgR+m6LCt2b9BDjo8OZmYKmQZgAjfw88B349hVhX/QayD/5eWi2DnA2bnYZ87M2yUq7TyD33kfNn2E/FkjA84yvK8fV3KKCQbSp8IHY/6j0MQpIPCcEx4+eYMFianKi8qlSZuBQMZL+Dg6eM4l7h2dZ0eFoRkvug1skU9X1s8Nv0rRWwaFmcjvXDezZ2Tk9WXF3qZWBW5Xa431t6lgEx0CuALKYM9KtpWfZRE5LG3Ec+UDc3xxvQ5yp0C2CibBgbVoqqCLb6vMPMeDcdWiVgVOU1FrNA3W/WCv6/h2ELzctwl81ANHAPzhN+cZL3hSCcWUMiad0MUSeK2VFvajBoNm5MAb95/rVmeJP+/3rg5TSCBzRM7J9MN/sD6kUoMfCHLRK0+cA79ivcLX5xDj8OCcI7gLe3PqzIcs8RgQWPww6Ay6y4BYy/Y5XoUgmNhWAcnPHyA4aI4zJTDQu5+D0RcIbvQ7yPs+pODpUQb9NMvCLgBRmc9wa8ZvTZFfDOIaVZC/w5P6+8D/XQPe/3eEn6hsY5g/jfzcjBNGrH8MR/XP8Bj+l1VofwI8FPp/SfBfTITPwQYTiF629fz5Z2QuZj8ByD/Q0GNmwI+Rf9qaQSSRbHgBT6T/XRtOMUnXJ+Wj9qP+J5VRdOoeef6BUOk/umkHHt3vVcYCz4HIf7b/WseGJzzn0k/btsInoEcpdAkwpUBwA5lmKtVPkDHbig+ND/WX8tTNDiZr7zkAXvgGknqdRiAxD8p3oJGxbEJZqDM/sqGwjk89fyy7cmnqgSzbSt/O/ClbfymgSJwsfpxmia7+sTApIAcItmX/gM/4kZ/NfFkX5D9xig0VQx6Idsbr0ftRJYOYgXfGfuCnB0mqH8C06dlWZD6IJAYZ0izgzPpx6uz+8WW6NhswPn+27fSFnp2L+a7b/aadm4Dg/wAJFgrZCaeA08/hJOgZ40gven0H+GcsYKMkDduyiVkDHrljZyy6DOT8gI5ADsYg5CjwKwmgE982o2L+FJ5zoFXJ9g+YWJr91ho3D+ts61NB6hxbuJkKzsDonQvEnZdPuaE0ctfcfFHbVnSxPWk4KeDMBUyXekR5nQVUUCzTjY5UCo/kzYrMAmHCU3cQghsIn/jixG9aWnEj1bl5PmRb84cau4L30wAAEABJREFUknkE/+BBaP6LavTf2VszlskqsB2fnbBzkT+4+RNcGnyfuk12dDp8Qh8/HPDprENRMl9VtM4j+mW9Bj6ZLRthJ8pPZzvjibmUC2m6rdr0icU4mzhdtXrkSRDgYJuzZsynTeiYesDkhDHnsr8wNdshCFWD4bouxH+RbXg3NfIhvtKjRPfYkC4oE8826zrruaPVOHWMHyfUlBFZpi8E2ZZtPcvULwgZyPBjrlppXVZt66rolVyoqhiHnFSnLbS08xInED+HXyc/O3EL2+isR7FP300cfDIZMfcZJzICtrHL0we2ublZtPHhJRC/PHH0KBX7ENhnTtzZL+6KHgv526rNdvqRaVuTPjSKBSJfhR3HfABgaPptJ6furLM+FRzq6BzdJc8cn/Pk8I0HjTu4J16cqEex7FP35/4bHpm0mZMVmgCqT5mZj4yMBS8wfe8iDqvWZVHsCY4oBlZi9PRL7M/NavgoxjLfWtO6LqpqExiah23s7thyaM/eCr4zw6nwTdWZP4ll1hfT0JfM+ALPBbkFz/RtiKDNORD9si53/MMwdFbwMn4kX/BZdC2bHNvmS4W8WLgkxvANzQnmQe0O7DwkHNNH4dGziKAtS6SbwjP4xcD8zQXGmZbtE6pEQ6GNHanj81wrVuQ9/Zfx2CuKbfSuCceMvWa7GBdliPihR2iqjI/Xmad2KTHYsTO1wY3MVOGzJ6fgt/AGZE1cwM98HliTb8FLygVgn+53GCAGbMvIlKXspR880OZfgIemqhS7QpR+6oN1kXjc0Snz67bJ9sTb1o2XMy9qxDT6Bjr62caexp5+7kmiJOanzpo2Bjf6BJie+XxnLdx5YYOq0995aXK7dUVuYz2mDn5yPHJCV61SPXTy1GXOPQywzUNsAzaldBwTwBzEMIcfs046esePC/2CxrLCOy9xtktoPXVKzKyz2MYPlp26VGWSapBv/bE+uhhgvKZeidudF8n3fABAgUECRq5tHsrxY7WJH30W7E0eZD7trJudF0h5QRHTauJ6yuYsWbNk3WQ+kAHbyK6pgw3SQCN8INrrus7cO3kN4QKGrdhNQymgp2Ksqaq0QNNaMW2gpk+iYw9PCVlt7rfruujAxtjQZr6u4GuWgSDb8GtKcU48xKYKUvAJDmu381KT9YsxM1+oW2vQCb0butRs37nHu92vCs5ODoWPXVSn9ml3ZK7onr1i3VaFj21whN1jQuITCH4mdtZb6qAZ26XgD2WNhNe2LWrVZGQ1fDJQOraJMtB1x37b6LlO3bJvMcwsY+zH6f/551dekF1leDAB3s663Bm7K7Fu014zfqBjn/6+szfmH22dOmxqyJaim+Z8WoN4IHrShM+dfTP3RDazuOXAT4GsJdsy8g/Wevhcefl7x6fxWXx6YEfamAd/ocs+az1KVRGPZcZ9Y0+wjdwxcRr6m/nQ2wZvZd9eVa1Nv6zbNulW6MI/Pgs/s5Zu+aBKzqOubPDbZX64CE70io/D945t0Tm/6RW6atbIfQQvk/fjruh/u13JpzsyFy28KAoOammAE/rwLGTaJdt646PO6+ursvZti8FT922d9I31Gf9HV6lwPKAmV8O+TZfLiy68bNyw78QBheB37jV38ioyGVGuOXnL2qq0kBOxI35IOzKfdoaH8YF1XiMynrimDv5gL8nav2LnQbwi93LZ5h48abEte8iNuIqSjzPFuix4lpfpo/Bp2CVZd/apA11bW6fdy7qo1cZ6lK4fOy/eb9RXcvUeMgma8MpHSvMRePBx6uA+PC/74p/B+h5gGjeNMciPQ9H9Ri7HJ7amnPi04UNQFB9F58Q/NBUkYGArgdOdfTRxC5/MNXKqygJF1aRlbcKliv2yZmnY3Jhs4FogqdQK23hxV4Vt5Ny3bx/otk8dbbDwieErStZV5I/YwhzHxLtcLnw4e5k2TB8zMePPuA1j8EeMQo88e3X2o+iVPST2f3x8nPeQ4ORaD7psT4iNiev0B7os5C+qKDFJntzxM0sWnbM/7Lgm2gUDMO3wZL3v+HpnjWf/uF0PhV/itV1WfOAgQ0vFseCfZWU8fkH/uFzE0D7xov/BR4WMwx4fjPmbZMnpy8umCzzDu7MOY++kgjaxvF07srsydt8/dGP9krL0m0BB+kCPMXl2Xg7fbvvEyVq1G3OCXjr4kDLGQr/pOODGXOijWyC6FQOF/tXgrUH+Ivsm7cDBR0tGkNejtkwuKC+nMciGn4QOnT3nfv7jIQ85H4sJp5lO/LJGbnzouqFj2pCGCp2GruTSnTnxMhoVGIfficD1/lXJwfBY100Lcb1z75N/TBRc1NWxC4gfqIlbGCBWVVbk7zhtYKSxCyxwuzBJd3T59k4OQx9xBh8Uvb/f9O3rh77++c61pWdIsma5kkDxGYpPX+dF/8g1BFuDMGC0kg/BT64OqNdF2FDovij7yYW439lf8htrd2K6rk3J79gZsEutFlWtKvaVBsBBy7JqC2944iF0u2nH+NhoSYUO+3GoGGjVGJHMzwv764U9bpCXpBn+3onTTQe+skv5MP/br1/w9WXmY2PdLK3UcG6VtfLh9o0PucF///YOU2th7kA2rtWff0o3Pqiv6wU7VlWzhKz4d15/F8G3wadpu6yf+K6MrRoCnfOFuQvXgRb94W9bRbxFLcqNHMnaLOw0X23v3Mt8Q5/397tyjx76+DfPcFUNivOoSTDI0ZGw8UH0Kr5f6X4f+vqVj5Nb0+vbRfFTYN0WFDq1iujiNMifnevRYJ3t5N/Bmo5979+uU0iV5Tok9DJt5V8v8OEif6FhI28vJEFr1sJG+8svyWnI8nED+Mg/FsC2MQY8PM09CNTCx6QX9sUDudePA/2h4Sh8Ja7HnSQOhOflsjEjkVZcc6T8duuGXfEJrEBf1Gph730jPzbyv0lClsTYqpfXbcb/hdwsF7KGOvrs7IfZd+3BtX7R26/S5bVrWQ/l+tXJ/QGP5wGJRrYJBuPfK9fZwcC2LZNf8F2LkjcDX3Zwdzr7cVP8I3wmZEEO/9KXtxXdLui26tdflwmRlWtPP4Il3VhD19uH4ovQttagtYQypnqZ+U8DwtAc2PTt25/k/01vv6z62983/frbi/IPf4T8/AWIv//bi/7t7y8KbaHPwv5+ITfP/LqosUaqwEbG7Tb0++93/cmeIVm2idCY9cF6jM3RRZSFPKCie0OeFR7Zz67XHf3H7C/wvvBB8pU1l/gty8J4Tf8gDlrNcuc6lTwROZT41Mw7zWeqEUSwRpfuXPduXEuSE8l7VJr+7zh/2xbNj+/QJt7fvn3DLzu6jykvPDFHZr5sVSu9vL6wnjf47uwj16k3rOA5aIs1XVrJvSvPzDeun3oUU4eHy/gPmxgYkgZ5IPYLmoraN9ZX9sUb+zO3Vxo9OLFj1y3rhH72nwW/rKytQi8wJOIUPwRmu6TguJjCR6KwZbE+YEA7sqJ3J4cFTraaFp7Lin0rGFLyZc9ajw95xr4B9wD9O3oe5GD4TGROs80p1/Leb1LdtF6GqhGXA4BX1G2J8WVhP7yoqoAGWG0Re7zwoekXcbBcZ1tWDuLSAAky2ZolVXwSfxzs6xxCDeY9YSI9ThkXjredasZsZ010nBFdFhxRzYx3KEJf8BqAJnT8FTzbgrmKmiNNzcJwucTBGB0Gk4+J6Xz/gmyGFP3F9O2ZxyjWWiny17VpJRYFUmsNXp4QPgf74dSB8RlfG71O/U5dDO/gS0xhx0OgNNsDO3PveEcuZrNeBP0DwEHkpJMFvnQQswDqSWEoacQH1IpCT7DN/GcQfU0HicI0ZyU3JRiEyRMyF1BKSY/1oMxn6GcAQQSFhTMegBRQCnlF/fPhsib4Mf7wR3gHHqOaBqZzzp800M4hJnExOOdkbM544GceE+s7XuafYBv9/OzqSRfdqtWcs33WT7kPP4UoeKk/g22JY0pFRz2KbdmWzkMptvXkcdZm2LJNfR5h8VfIzBxLA7A9aWyrHiCLoHEEkWaOzMVPdiYFys+1HiV4gUf3B8/nwKMOm0C5MVJJoVmPmSzhDZzhYTy6nJCNfeoxR3+cBriBjIRv2oEnfurMfQbb2PFjxKYP/Bg5W1lgrDOF3zlyntMf7CvZWFMn0VMPuBJqpc2eei5K8Aa2eRDdyUxqliIuIMqsS9/HuP9Sk4HirJ8KbGRbib1dcy5j8c0Jkq1ZbCs/BV7A1OlnMrF6Ah7WpI1+TELGmVH6HcjcHOCU9sDAgVAsUvhVdpu04A/KPJ48ZkfBpGXJ9swNUb7LH3QehwukR3vGjgeqgf8GOCcYHqfdRQ5ZpZH9AxwF93vbQnWF5khQhD3pUBc6DDFvcasEQNvh4we0eL6IAHjBDYAqu+RACYuADJYFOWAhesLZl7rGhGdfExciaptaZ7Et0wxMhdOLT8FjeB7x92zMkwXJRI1JHfsGN9PfcUaQ8AuCR3wy6yFUVzWjBkCS2Zp8CjlPsM3YCeEX3nqU2Udg6gyZE+gy/ph7H3xsn/S0f4yJManAY1o7V/Yjd/RKMScAPWf8pq4GH2TaPUEE4/OBCrPb+9DBneBTnwymPedZd3BAZsELfpl8QOZHFEFHEGaM+vDDn0ODxTugnyoSVDMnYEAfsgkdPC7ix7z6Ks9MavBrRp6Y48XYQUxIpTnpBjE+D2LnwSpYDUapjQwBYydnkBv9Ojwm0Jlym1XwaAELxINrMJzwJSgMMIRO8Uf80vFbYE7khKyzMvGvCXZqYTeSYGIzR5BsfCHh28xpriPOEnLnjSm62VZDodbgUVaVNHXjprCh68xHYQxQ9CFRx6kWnKIzup6xQjaTaVMJtvBpaYIp6qHQZD6QkYpMeFYDxV1F27ZsS/Qb46c+hhdjggr7Qo9Y3XjCzM3QTuyOxJrcy1yu5ROQahvaBu8wE7qL0UHkBhZRw4/wa4fhzh15zyz2xed3HoRA0swbSdGgFbxctI2/hyInM/bZjy47D5Gi5IawGj4oIa/rQNZBPAM79Z2c788xfAmJYKNl5c67Soa2bJUEWKbGCrWyFuJT4MBCOzeFyXFY8jLhECzBLZVbjCX+GRuMA9jnT/pH/oBvtVJhG9OK7fGFbZk5PeqFm/FW7EeMhca2QmL0GfgsOXvjAfjjysPGVMJT5qQHNw80rTUVPNKOnS1PGSppgpE90DcPoJ12p30wNxQ/x75jxnnA0sBQ+IEwj9ZKy/Nm3U0gQD+mf8S6r2pq029Sm3rQp05bFNsa6F3UGVuY23ioE7p1DVJhEEMQC7daiu86dgdvqaYVAI0JDuJ5kJc3wLXA1+BLB4GKjACDORjr6HlM6OShbVUrmZ9yKe3Udx5Ck1vxc/pMq8rTFkgmrx65JMVOLoc+coI73CR8XSv426K2wp8XCW3lwW++lFhVjTnGqkqtlRbiHb53Hi5vPP0+eRnBQ9iCbZgPbjttQ+7Az8GLHwzOwoNTq0bXc41dyQ9D/8pLhTyYb0uJQ4gWpkhgZih5lNcAABAASURBVH2Y1oK+AtdaWD8Dek248bB0x74d4XZNOkchEiR1k2R+qshVSyopfz4PL0M/FB+3Kl22FbngkFOduCReUzY8bcs2uXPXlZfCH7xsvVLnAw4cJfYnUVorreuq5IAol8umDb4DfT546bCjq20V8uLPfKB6eXnlJRIveRgPHm7TjdjKmjHc+QAWf+elRV7G/Pnnx5zPP5LaicWBvju+n4AfpI5NXSk7e48NIzo516MdOZl7QpWJ7zLtv6yr8lsbuawN8m+QQ6GNvsu2aM2frHzbdOHFHATI2pXfhjIKL7XqZbsoMRTxuPGBB/I0Jx5qqDG5ACsvEeOrbWta1zZfaNzxj+ATWFp70HVFX9v4cgO3tJKXy8p8JsgxQg39oTt7zQGP5FzgIL/is9jQSjKQ8Ua+F22bMU4LuR1bb6Hn5eWYGdZVXpTSapl5XRAFN9CqFB0S3xvr4Q5Ej50XMOEzyF1xDepxgMgrdI1sKnzRtbAWikQv1mC1puRCXq7lhee2bRK67eThTvzj3+TacR1CNXUuUgdvzOwm0MDFGEmYogVekXPD9zeuWQfXgwPFblO/Qe7c1HNTEkYeMqSNeFQtvOC5SDIZZO3onXV1JRfTfr9+6N7vuvFC9CBJA8nT5F+Hf0AqtbZpIwcGccmLlT3xIB1vvCA74DmGBLpILQ0adGVbg4kleliiwz54oAORmPkNA4abrKbBvVzXxn5w5tqifhQz8JC04Lvcz4Rfw78XXlQnz8J2Zz0crBEvTQ1wEV8cgKpS2yU+Di3kY2MuuqzrAl6pWB/RyUivWrSu24xXa03lUqtibJ0QubalAIxZBpDGjmMOaXrXyk8V9OFt0BlJPhX9Fr6tZFtpL+jTihwip/LilabyoQGy6cdcZ3dywm5CGzV0LODIvkCsskd+44PCnReEN+BKLtzIjyt7WPI2EJ6R1ZBbrakBS+JBXW6SrPbQ7fRvV2TEvlz3duTf8G9y5oNcuQLx95W9shPbg3wb2F74OLIML5eUvXN0Yjdoko/x+eWND7HsM7UytgyNbEYGRxBgl6Ed8IoerVlFn1TSNz64fHu/kuP3ef3cyR1RGoyWKl3Wprw0v2P7bfrgg5fFV7mkgo/hYyMHMPjVFhXrdLlgf5VQc4KYL6ARFypylfyk0VpT1bkvjdFBM9AU3crw8BAojGnmxI2PA+/vX9FhV/b3+OuOD+e66FL8BhvmD15o79Rdwclay1z2zTc+EKUWuSGVgi/yrpqV+K3EMLlCCPDLDR53dfa4zgLsIF95Ef6RDz3ET8RgT86gQ0NRG18wONTVx4EnJUvYaNbcgNeOvMb+P7BrgHkocmDDPrErubCzh8mNOcFFuiFnR/bRG35r8GX99gv1qoGD3791dT6AdfatwVq9rKsSZ9saZWiGovsB345j7+wr2XM7PN/5aJr/s/Mg7snHO88Ed66Rdunf/u3v+u23N23EElb486or+/07+fLBx/t3aD/4wHqw33p0iT1y5/ox+KDcZV3ZB298dT6QiXvlVrrwUWrb2EPw+5W9NraZPNnR/dvXQ9/Yr4NbDTvxW9ZHpz748P3t650X/gd+bOzZrw+bdlWTCjvjsPveFX9Cgq/v8+PvDZ539lTUkG01CKoKe76RGzclpjd0/fr1KzS7LKmDXOBJiwZ+3+EbWz/4OPrBfUmRK/mgd7ks7GtflFDntz9RjjVj7geaBjYN6N5eV64TDQhnsXyJNkdUTh7+/d/+xsewN335wscYYqc+5CG9rMhm/881WRQbeuZws27k4B//ib++WX/OP30bu62gVNPDz02w0Mr1siGskdev3Ku6pJ0PrgOHGb5sd/qKb9+/afp3R2+G9cI9ZiA2rrVqJ2/ufCDb409i95//8/epZwmG8FcTe8gdf+3Yb729Fh+kXlW1iBOxfZ/5s+OTpMvG3vLly0XrVlpQ2uTyQf4sxOYLPvvlbYV+1YLe1QqbmjZyx27sjF037hvu5D1Lj1zr8x9j7L1rXcW1Tui/aIO2sz6T3ysTX365TJ7ZHnOPYFmDhGNpaOEaVTjQtsR4j2OyFqhNgDf0RQ1Fl21ZiPOmQZxABb0ra25d1jnfyI8V/LA68OeNj3ZG76WsBuB6aMeM+YK+sfHt7YWP1+TKpRQNBrZkn/n6jbzkunNZV/y64qvSf/9vL3KX/p//8R/6+MYHSCjW7K0S95OlX9jjXrZVRX+gf3LqwJZsKAVu/gLAL9P3Flu2Cp3urJEdf4rCdqAPZP77v/+u3//zXflzyM0Luf4KPplDAL/+edef5OD7n9b1Y1cnNzEKP3ra8fe/fSGvX4FNb18KOmkjF41xiRmhJu8+IOmTNq6MP6OLbS3Yc8GH61IaGPvC3vHyIqHqtP1ODt64NturmksH16g7fl7K+GAB7wCEtcLn0utLIb/py+urLpcLuTrYb3GiwUFe9qN8jD5Ycx6LbuwJN/a7gVI2+qyLElcbAkkf7IF3romae0Sxl8QvA72t2LASr1/eXlkHCzlp8rFN+nVZ0FfoK9Zx9hpBU+i0gnPBT2bPPljXV/YvFqWkalb8E53++Jo/737VH9yffP12YIPUWBe1lg42h7ZKBr/w30HAD1aLKG0pXfDhwni1U2YDTzZHSQOQZyz6kVrTptYWyY0cuDJH00JX65dfXvDlRWsrYihsQVLouLfsB+wEPTln4pHenfjMFMGSA4Q714bhobDfuId8yX7DM9K2rcRp0Svt1+wBX1baF0XvL29v+HJFS6FLR27XLDZbL9ayZs6+VJjz+rZAJ8XOQGFvZB/sCTv7R+61o9eNe67k+A0dQ0/IBUtg4INDZtAoX/gz66mHlvw7SOTCHkQJ96vxsyIYMTNHMVNMo4sVfkwJd9HHh9hbTbNd8McgDRZeruOSp95rmAoWBH8gu4pY0Ff2SvRhKyX+g7hLpG1YCBb4ZSg6NPiEd2wPFAoM9rsBP1SfeHPdwpMljaqdFocBjkJpw4BKs2asIyB2BQU2QoRS0g+kHV3RetIgUlVWtZJBCIhywCf3mwN9EMyIpz4SSJJsQyPA02fbUloxqokxwPigj6mBOjxyL9HpxicTDnE9l5IS0zZMSztyY8Mcg24ABb//q8N/oTKGPofQ/9n8v66fPMI38GQ0MDTtgeeyQaUdGHjgM2Tsv4In7bxJg2n6of+vaP6rOYsflLZTS3541p/8okexpSfoL8Vm8i9j/6z75GvkfCZJYsSW1KHDtFQzGZ5jGYiUgrg+EzMRWqrvx0/9EH2G71j/dSM8Iibwj5hW9ApE1x8wvo93sjc8Qmv7X/pODobmYgr+GI9kOYcZ/zGXoaDbOaf3F3iQ9uTVox2Mqd9cUGPy6991O/lkvocmMHM0VEB4AMmxYNYjbs86agTA1LNO+5+BZSVuT7zT1j79pUexPVupbMsOaNYnbaEd/tDPJbyeI6iLjRgLJuTQnjOx8TueNcdtgxsKfS/pBc/k2cLVLlDs/OlHh++Iz0Z4yfx8GqDZ8fHOhSs3aic/CXETIiPzothW4VAqzYKiA9rQ0PxJv9DNMRAnvWkAtuEbEHXJ0glznDYDNBVQ2uVTZglnwhWmyeUAIz8dBteOn34aPjsZP1syvBzeOUXIBM349uQVMmwQHvgF3yU3Vw1Cxg5w4q+DG+DBbg86oz8O27ID5xhN+o82lQOcBoThMS8c8GR45l1B4ELWxEGvpAiTNgPkSpXhBzAmnfbCSplOTSByKGX25TS/Q/Bmh2HjjNZy6Ysc/DsnBP2P9mNoVgM9OzGP/TtXw9z0VJWWdVFbmuzoAy28M94evGPrBOhT56bi1E0UkKFDKNYNdSZ3fJt8PMjLyANJiBGmI4O1BfEINrVtxn5A5OYm+bkeQhsePbF6yM+Y7VThov3YuXE/osIcCw9HWGaRcUQn7mzC50QyupRi3xK79SxWQRcI9x55AXiEZ6sm89Px4Rn7yMQS5jWLoS/FlwUfPUqmAxmyTx9TzdnwC+/Z4RQ7A6iuZ7wia8dGIjN1LoiDk/H+0C98bJ92Vc06fC0Kp4H/EpsbD3RoDPshFxNMn4exzLM5oiyt1OcIHRqhg/Cks2XzcIH8O77diTlYisyCr33amTF958c+HN+RF+Gda+y65Wa8ZGhksY476Fk0Q+kHL3Lji8hY14YPSmexOnedR3gG0OFH/+BG766dPA/uqRMtZHDWtIPGs0tzHkjFd546dHhORGZiQnSsRv6GmLGOvIFfhaJV6GToBEWQqYv+0pqqmjpjiVcAdB34DBTZVrWatW0ZPnceJPIAomeB9tm0PZs5LzxMtqrZzyljqQMDmqzBO0/UI/pCN/HZCzMXPTIX2NHFthbmNl78Nz4M0UUnqco/QWiDn9o+aazYzImjqqDDDzgyOAdrL3VrTcu6KLG6kYPRLeNPAE1xd/Yk2KixLoM/YzB5ifmu6D0eOZcX9nceyI/kEzY2ZMjBG9pZL8HNXCdGUw50sTE6JvfCOzgDWtvYWXqWwu60QzfxyLPIDW74PfU8cSTIldhZnh3b8PPM1dZMu2abWXTrMzdFyV7X2kK+SdE18hZsJ3zayd2Ozg5PcGGpQHSLDQzNIzYkjqFZ80C0Ni1AcKJviA5ifOXlzYnHU9D8c4k7Ps0elv5Q+BiOkUGFTjiexp0XGndyUg8/xYfPHJCMnjsv267z5cjOw31s6ASzo1DHbzvxzpgd7poP68mzcuksQ7Epe35iekVex+5Ih4Xsk07If8I5LjV811rJxCv6R6+O7J2cuMEnsju8Iic0Mi0YD3LiiX9D5/jlIAltK3plLn1REqMFv1adcqqVFmK0tKZibJ++vU4/NMZG5Mdm5Eb2HBMF3hw0Ph9Dtqevo8MHL5LpKLxbY/zBIzwHZAcPyJL5KUnF9dayAwWZpw6RKXnqljUk2llv0dX2HJ++kFT0qXTGqs8cSF/4Oj4aIA58FRtT24YbMGsR95uuvPRgUDb6QneujWirOSZrltiT3IlOqVu1OQ6JXnj5dmHvybUk16n4fyD7RAhfNMIXglm5hCheCG1a1lVVp4BW0sLelXhtjLdlUUonB3FOmhrwiC039o3kR/qRY1v5qRI+KYX2cnmZvDMfm7Lf7+wroYv+oQ3TCi1QELdWoplhhW4np268QNq5VkTX5P2c5BSfh0f0ufKyKXaPOIO51trkY9rihdjgZfONF/Q3PnYdfECWujp5dpDnkVNlXfBh/Nh421eF7RB37EURjkFuHKzRg5wRddf1gz4fDXZe8AakQvqYe/SyrJMmemXfyDpa8GcgKg0wMVWNdZBIJ1SzZty2sj7ywUyWnI+Vtuyik1iG+oCWOnahA0uVPXEofpKDxkmaOnTsjI0Hvjzw/1kf6Mk8OLbFAViFUtExvkgeVJWYVUpsuD3WZWtNhc9G/MMkKY5fYoGU2Dfsss3MKSOxH8kjXpz2GMvMgp8b+49dEriRFbrwtc1Qg7iwadfAhqo2975qTcHZLqtaKxW4SuFrJeGoAAAQAElEQVRla0ef2DqBtl2TJnzx1hlzfLAR6wv5eYFHYp68yrxUspuquKdHtwYsxDLxyJhS3GVhqw/wuraXNl+muqQ7H3SyB9tWdOvsNx3nmMlinmGl2J56bdtFG7psl00X1u/TFtuKzPCgqSpP/IUcalXK/raxRtPvxPWG3ORygbyCM2mryTaAYHx+sIZy/xCcKkscYnxdL7og39jTyaeZH3xgGbzEs63sFwL5xov7Dz5u3/hgRZpq21Zg0crHpnVbZPwS+oJGKdRVJVwIFDaUcAVrZwduYAziARzSzrU66zzrZWdNpv2RjwHcf7UqmZ/oE3o8D63gJ9nGzyv1JqmhVtd+3OB/143r0o2FcYdHbK/WwFmQWYqMlr4FfZu+lor9uysfLPb9Du4gpw9dH/+IgAFkRpcSArXw4aX46nXH9+/vBx9e7uALHgc8wZEV363E6XJZ5gec19cml8EburGHthaZOECSzXgX8u58CDmmnoXtb19eRQX+bX6Q+0CfZV1mzDbqDd8vxNy2Bs6xjA7i40GHZocP/C01cAce+vr1Q3/8/q7//I93/fnHTdd3ZAb4EBtbBkxsyy7Zhs8VndCHPOusw0FeoK2kQp4FS2q6HL/++qv6GOj/ztgQ6HzkeNeNvTe2vL6+yPyAio8W5j70++9/gtdVyKpWtIcurKkvfFiM3Xfid+OjVOaNTi98cN3Jz2OuLWnh3iJ53elfSIO3t1fW46KFF/0L17NqkSY+/FzRSex7x6zNcOxJXr/zAf52ja3IPxb1vSm/EXjL3kre79yjmOuIIGq1oGtTY49r1RhiEJ90PtTM/CSGybdcE65clwZrKmugSgJd0St7qV3wWTR46f7v/x4fSH//+29oJY0BE5l5scZWXbI3FH14vLxQ46senCHRVCc2uB06E/tOzHb2ol1X9H8CJjAn3bleZV2cMgb9O+thZ67rG1+sB/qOcVN0fuGDUSE3MVYK8no/wD105QPlDd+sm+dviCYHv/75jRy9Ev8b84fW5TL1i47ZsyRzxLYx52LXUk1LFfkQsHrskpQPhmJN06Bz6L/9t1d9eWsKr+TVfreu3JMnhmdshoSil23R3379ore3F3wnLQvDjF9J9Ov1q/b7DdDM/Tt59be/Lfr7vzURQq0X8xHuVS8vLyHSQj6+4oNGHd5mvRe6Dq4tA4cf7FV//vlVpw4lq5DXlHUf/I6v3t8/lPy9sU/cWPMm7rlGJGYb+0JrVspOTt+I1x27juQf7Q9oO9fMVz5sXYh7YhJ7WhP+CtUJ/aEPKp0DFjG4kwdDRfx+xR+xY8M3B7kS2a8vsbMUf8ZzsCCPxrSlVSPnXqHdgFLKuk5H6hsfx//jPz6oe0zEzxdwEAhSfJJ75Q/2kq9/7noHN/LEdPzWUHzdVu49V9mWoaGS0dH0on942I0cM/QfMzcbPrpcVl1eFvwrWZR5OuvsEYRVV+7JruTEub6sVkUOWF/44GkLnjv78KsEhxt479/Cv2OzAamjQPb+xGdpDdpFGzFa8duyDjX2GuGs0QmARH5IG9e/Fz6Ev7BnrWupqgHF+KYNnQ3eYE31zhrb79Oe7A3buqLLG7PIJ+eTI/seHRiyFH0HsZd29LoBCJYYt+aPi/UuHRDZRpdFGUgfM5SC+Uq+vOC3Czomfxp7YsOfrYm5As0hY1/U1G1goG3GObinmvGgGV6heU6lRgVyXVOf7MEnRA1PfUfv5OGHruQybBWa7VK6XDaQkD2ic8nEP3ot5Fjx8V9ZjDHXgoaTxJodcx1FH7ZeNUi3ramhVLWmbVsBYZNmib7BveX5AR+higKZnBw5tSr4nyMdpx2s5+z1nXh0ridZV7EJVK3EayPWkbvgw2VtjFWI4TuA2Zy+tDw7kT8bj5MZfsIcio00cr3AIWrkV+YZOg/w27Ko0LOY4NATxNz3Ntgd4+Jvmt8PTFJEPPV44he0DdVhq4wFJ4hPvDAIbcbCt9PpbBAdGZ0615D7XeKWUpmb+Jw+01cniD9g4JgxkUMQAH8eUSAwO5zSbmjoBzD0/UAP+OCqPjQCDMya9nekR+NJn/oxJNAnpB85qZ8Q5QMx2sZDmaBCEjScQ5wxIDyfclNPGln2DyjaoM6x1AGbeQHU6f9XEBlPeOJFhcCz/6/mgxNbAk/dECv7h+zvc4+x8ArfjMcm1gB242uYJV6xxzYL3kqhmWrCHAEvHdvISQvwST91YFyP/pTBdBIvZJHXHxemOZdB5v/5QeYqoDOfiH3QnxBdA59pf+qjB2poGgeSbdmmJeoTngvjMazvvlDIhgqE+IOunvr+tc7cPwBKcujkN6a84Hwfi6MmiDkDJUuKHi4WXAixl2ctoQkg5jwh/fDRo6T9Gfpj8T6moYHhs0MdGR3+oTlxuzo3MJ2B2JYxmmAKWs2SFzuBjk7jQZuJPmV1Bd9+6ift7BjBD06YxI9pBy/6y/SAVk2BwUTwU49P/LNhTt2QM8CBCllZo13RN5CxwGNajYtEy+7NRY33P0r8QhuwrcxTKSV1xtMOZK4Vig16VC4uvjRzhH9rJTsTAIMZG/gkF4+QBRiWmOZQSXICKunpqw7+pGMsOJNdEJEZewJMnUcm5Ul7Dpx8cvMSPhmzPTMpdgQmPbwgw1cCOvNDNnhP2QNKgCEa54Gp4AhZ8e8J54wZN83QU0V5ONKaR7qBgwvpwQP+kfXNQHifENoxediWEfS8AHbiOvGhmbo/+pBP3rEl43b06ugm+ADwKJw98TgFJyCKDTL182h1Ojdxwhnc/IbPeE7L8LGx7cFnCmA2/JJ/uVmIHgwpZkfnCejcuEGwDckJE0eeeFNeBhDljNG2zdzpW0xFnfQtG/nMk/qS5yHRKJN/D72ijx6lsAm1pdA95m0IJfXJhAZHhjwRBaqVH1EgV6uGfJR7jPaZG2P2Gndeoc2aLNwXMLU5DfgPeATu3OgGh67MnGmEzrYqgAzptEHWzwUGif0TxsMO1PgJz2XZJ8Sn0z5ol7YqN02N9R6CjO+5sePlpW1u2lbFT885WbMf/CmLYBa8F+hjw4wAD/9mDMeETJ0gDR7c+0M3QRM+dpNttTrr0AdaWySFEwoKeeBwaOYQ+cKQbKshMz4OP7ZexOFcWXZTmzw0ZR/c0O68yDxYV6igKsmSCh6eHdN7HIh0WU+bRQFNtoGC34GcziiIsnLkxO2b8tsGN3yXtiixOxCcaqVqDEIS83EJHam1Jjt86cLStjJPT7aVn7RFO3EbENqMBpiwjU4DECilZVnVahEYShkkQh9dOz7IOow+rUqFjZAiK0Kl9vCXbR4MtjmPoTJ44RPaGW8c+Kw/69mwL+PC+IZ8RGoC149O7Afj/eE22wo+SmogPuOB0Ad6dAZO+iHQAU8bgqdncRpWbOFSqYO9M3mQ4QkQhlfmpVIgPA9iFHtSdxh2ZDEpP2y1paqsa8uM2VbsGtgQvEbMFh6+0u7Qx8fRO+NpT19HERAixzb2thOqTVuC39F3DKlz6ugQ3A4/zVLY0zV1TM6DgxbKdGDawXhopMwMfHnuyXnxEh06PM1cQ98iJnYDR7zE2rWzHqKDvpeSXRIw+Ucv4oVYPUsV8zLdgV67eE6f/KJLZDhz0HFoZ611fGD42dbgJiIvgFuzCp+KErzoeONlz9QleAiM7ge22eZBGyXADU0eKiMn8q68rO4oOgDDz+BAqvijI7dje4Dhmc+Xy4uyR6UvtFnyoAh/C91g2JHXw8vCx122v+99B76KPtHdBgHFO/wPkq5DE7BLxr/M4pMh+6TfLqta1ha5A+q8bmo0WcEHm0PoE/u2FdwqbBgMGT2olWLF7vi/VVPBO/qE1BX8QxDItjK38QK0VcYHcdh15UPvlZePgc6LldbgQT7svGC78kF1oNuIKBguXLOWhfXvhnzBs3iZ0AHB55i1VFNHY3N0qjLizQs03sgw1snrU0aDRz/9UaCwD5iXlIQHP0hGRlVjnskuuFq8M5y1ZMajlNTQV5SDPexG3PMCK2OfISoYnMRi+hl+iU9w46sDna68xLqRa4RN1Zoul01LfE67alGrlRxZkdwkfNlaqYCD3Nghmvzm3tEFO/EOUh/oc8R5CMeN0y/hlZei27qptcbYgS2GZZsgFTX2oWOu/baVfAy+KAv5skLr+Aqc4EeEZunE9MYavlPv8J2DnIyDhb/hi9vWZdUrL//Dt1Uxr2lLxsP/wCbD37Z+lML++CR6W6iBXqWVF3WiJHfufChiuSBHzAVvZaZUtWLrQr2o1cKau6hcyvU8a9u0d/aEtIVM27JCVxoELHpmLr8JkY9ZaVdrKnS3SykdwYmvLA6MZE/JC+/4MHlxsE5BkQ0Ca6q1wh70qqbwe+JFnm0VIMq6goMskCZtZHTWt2Ts7BNutytx3GfeDq5p4ZeYPHkN5HXseNY37p8+8qGEOnjGhmhsN82CirF5aQ4loge+ghoDaKmPXc7H7Da0XZoWXnbFVpCnTW9vb+Qve9raZHhbVg5ROgtsIDT8Gz6wLdwoc+qMV21KcZmxgaxDRq9tfVHyYygxMSjxeyk8WhX51tHxwA9DsfWUI41erP0+94c7Hzz7AR3Gxo7ISC1ezlbr6K4pM9wbPl/ZaxZAMxdL9iKxkFBTBwvsg73rg4+bTKjQN3PbutAOrvUstuWCFLk3XmJK9K1ZDtZu75kDYcppKvwCquKP+GqAL+wWdWefGthkcGVrSDPu4dOaicc6X+QvXEM6H7LEi1nbkizbip7Lsiqls992+AXCiGn8tePHrh6dyOHwv98746GQjB525A7Zxv9NrlLoez/gT1smJ7Y5RzRkNxmoWtSQjSbKGk+c4ssxfUpcqS1NHrG7tUYP1tGlD/32t190eYEvvn7/dlc+YudjwgsvxV/4sFLko/JCxbvyJ2lXPuyuW9OCLwacst+G74K+24IuqFrgDt2xt7NvDe03BvsL+nn6cuVF8cIz4EpcF3Rf1hIV8+CTT+/fdt25TmX/iI0rk60W2VZ5VecD0O1DM/+O46a3XxprY5VVwl3aH3uWKNEt+ucjGOQ6/aIpK/GNj0HDIVK5ZtM2/aEFmy7sywXnKx8rc52zPe0Kn6VdVLWix42X7zs8oQM3c7nmh1/Hxx8f7wp9bP3lyxet60WD8ejWluUhc8gOvXTmqDWG4N+0Ltt3NUVrsGe88LH89W3VIG///OOqf//3d2wfKnjcuO5d+RB+Zy/auYYKRtePm/74z5vyG6+koA7uBe6sm8EcZkq94/NbVoDWZoUmYzRo7mpL17rBvx3EsJELRt8uedCuKdcSY9ZODK8zhkNjlw5y3baWpekYdzGilTxaVunyWtrWRfH14HqRe5SDa65dKtbslQ+p5dLOG/V8DM+fmR3oPDAClrINL/SxxNLTOAR0HewlLXzx78b9EWiTB+7TZVmhCSzoXYofdnREMXUYBL7ysfcrHxjNRXGEmGvABT6//X3Rr3+3Xl7NnvA6bSc1dH1H62piLgAAEABJREFUJvcaA7kFbnHDcGcvgyF6dWxf8OGiznV4z3WL/TFrh61KuF4MY4uEGUpeFpFodCK6qDEXt405j/nar9L//B//qff334Vacxq3TV4dhgOkWYtCu6gmHzAX4nBZS6RRwqeC67Zd9PLyRoxXCf0HebVjywjdIuVeflm7vvyygQMKxANnrmtTtcyXGo23Lxc+3L1qaauqluln2+jVJ9zwUXIz+gUODM9/j5N71qyJBs22bir8jmiOaIC83mnnoG+CjM6QMpFjCBGSJZbV9KUoGdvJqW98aP1gTcTXWbMeq1prIjV0YZ9bycU39roQjuOuL6+rXvnYXfBITu03zfVN9zwsaAvbBB9kdkU0/hw6eLdT+GVn3eX+M+8cRxaBBzY18JLLHbxDL5dX2RaEcg181lQmR4hXYtcxJmbbxbx+lDm/Y+uAtMs2OdBEWMXUhGzZ+bd8nb2wZCXQNnEA4fQtYzrLoKoS9qzIL4GGKzo239TZUCuTspoX7F3VapFLJ8Am/rvwgfdyaeAXdKLWLMm5kONuBZJHARtCBOMmkUrKdWbbVlWt7JUHa1I6CPDzfjL+/GA9Zc1AJiM/16cL167kYItOSFwSVBXyh2xkMKZpc1OBIxV8laEJmc61+Hrtut8He4dkiXUq+oGOPQf3OzujBQi6AZfC55sWrgGECd5C5glBQmQqhZntORc7zUDs3Fi01Rp0C3J2Ze2K4gD4VPirmLeK/kKObpvVuG6GT3I5uZE1dCfHD/aUg2Q9mIhP4zuXBKlSkks8uihzoc/Yytpt6PDkc7BnpR2aXC+rRb6wN9CpR8gmDJm+tGO8EZQcCC2pr/CP/Tv7x45u0XGOD/h0IJPDSlVJjsnxPEXPXLeSdwe5RwpoWVYZvANe4XNihs/ZCo/YkToj2cuz9qJH+pETkONdEf8Dnx/a8dWY+mfcCj7LVLjtiarQZXzaBr0zy/5obKarWUCaNtKx4ZM+ig7AtlxmBn3n+TxFxtl6nPGN8Ml3eAx/rzJ/0HsCzXn45D3b8xTE2ZDsv07q/6hMcvjFuCf8rxg8jX3W/yv8/9/msUuBhwKWH63/RQVNAkuMZ3IEu6aj0voBn+dty7Y+49nWvyqImLgn/omXscBnnf8V/XP8pDx7/9vxA73Kc/NZeAgt9AxtPtbduZhMYCEerMzP0FkhwcsitD9LPhM/un8G/ZfF019/YTPHwj962ecSSvXEs6Grmrq3lpp+xgDpXJh6lMTn0XzE0XSjIdXjmGS0nzXN78fMge+92BjawDn4oyWF3vasRfET0qBdZXRuXEyaUgrcVm3iR8/49hyvidOwrSr2CMFowg4VvPh/1jMWTM1keWoy1OekZm4Zx9lWeGcT3LkyBMLDVWJathFwHmmGnD2TzbNPusy01lQPXcJ/50qWi1D4BtIPBPc7oFJ4pX8HPxew0HY24x0BOxt/B6ILqMrczgUufPb5UMPmnRzkAhM+hXL2D13DN91JF7seNB2/hE9HTqedwE8ZMAmP2Z4XKE5hAtjGi9GCmoqDUeGbE0SBPOc5tnAXtnAT0ohRIgA5c//6mPOcXOFPjH6I/k7EtKo0+YOmlKe1kR29MxZ5aQdiG4rP4dmn1SCObrkBWbnZygN4wfg5D8o8Bv65P/x24Kfpx8SFsdyAHaz9yJ3InNKOjm6lZVuUPw9jZEWHPPDE15ERPvnXg3ceAkSxjU0A7dygDhSeECdbzAU810Z0jd4X9E69rLkpAEncpJFDB/kQMrrQnb5M+zPYFu9mlOtsxls1bi7Oh5RGHtuetIWvi1PAphPkBxi7Ykv8sOOTtAM7vkneBy32Zp/cuaEUShU05VL8evZL4Z1YOAQBGqDOm5PzoSFXeiIa52Y+hCDkpWZkB6ZM1onQe6J8Oln8WFOObYVN9DyIXedGL+2p0zlxymWdGF1XfJuXLpl/stzx8f6wMTlxBzc6zHn0Sl0tdjXFzvggEJr9fpsP30//2J4xta2UiouRm31HdMZsS07tJ04pzchNDnUeoPEOXhmqTOjnMsjb6BfcI/sE04lxq1L0Sn4H8qdmk7eWGde8KYyMsCxwt3XT9Me6aLuQK9uixgus1iSX8NtdiYnU0QWwNGzt0184hoPlNO2PnvH/jh/jfwkmij6DPXUHh4cMa5bMD/FDfNK2jX5dWUPR+861uMOYYfRrwDp9Gp2NYn3av598s3cSr+ydoZcs2+GO7pF7F2LmWOhRWQfr6YaM+cDOy6LEPOOiVFkrfsg63LZNodmxN77u4WpNXQxujqqm2J0XtTeeQm73Kw9VeWn2M9zRcdpaNXXZWV/Bv6PHjs86fcFfMj+a5UZuRc+5WrDJDVqCAwvmo3FXZ42Eb3zC4GQRvpMnfsrYRkwvl1Wx6UKcT2i6XC5aeQBp2BDRTx621djrN/xwCd26YuOBHxOzLqa1cB2oKqVEViAPNZ01eOeFViD87NKwxLIUqapRDf9uWnhJA0OO8ARgtEOX/eFGHRtufKi4P17kxUab2KyrVvI1/AOR8YzvgWxQ5CY1HgARrc5LrxsxDm54ppashh8XbBSlk2v94Su66vRbW+QwGKeNaa/I3i4NPy7aLouqWa2VGveSjXZicY3OvCgZKGUb+/qEBt6Kz/JQH7nZL+rhvw2+08+XiyKjquksY+oSn0TvKx8+O3oWdMuyInsBSogB3dQAczJpgPwbOXclJzv2RB+GiGPXjbxK3iWDqtWUuW0XrfDcyPktbXQqbJrsPFQupWzbqgU7iokF/MtlQYfGnrDzYgG81rSuC/5pyno8WDsdnTsJcOfaeLD2ck/EbR3sStXIy/VFJ98NX5lxTdobebCzNmLDBx9O0o7cFfnbQ8/LS2g3VTWdfhBtqdG/XFZyPLBRX9B7BeehF/pc8+KMbamq9MIHxsCKTQu5GVjJoQWQhsy+MO1hnd55oRqdQp+cTdyJlFInL/JyVvA0vhi8rUIV6KV1W7Sh0zTwccrLCLG/LuTQxvzUGV0aNgbljNtIk/3urmcOxxfxT/xy4KN1XfVyAaB94cXRy4uRZWw2sbNSsj7u5MOVt7qBG7n6wYunb9/e9e3rt5M3vEgXDU6RbZcadlwuG/xWYrtOW2Kv8MtgfUWX0x83dOSNIsIW9F/RaQGqmmxPkCWaCu9cW668zM+fd76xZm7IzgforI0B7/iGFUTOEiToRMk6oFLh32VdlN9uafiOLnw983An59a55y3EvQGrLrwMzUu1DTuWxBQlIufKmopPn3X+dN3H+zu86pTBHrEmH+AXfdgWJq/tpeR81OTlZsaT4zv67+SHUSbrJTWMlP1vAjk0a+Kd/T7ycQQ+bTrzedOCvFaFH++8AH/X12/feGn4AdyIzxW46/rRgVwVDr1+WfX6tmm7LBFFvWrZAOwseDkv1fhgJfIwesb+L19eFf3uvGmP/2N/cuFKPqT/QY4Eruy9N66vyQXJOvBr/J99JOs5NovSyI/on3oay36RuC1t0YW9ZEOfC3tbflMmL0h3PmyNbAAW9qJ3wYSDSxnxi110OAaCOBQ/pZ2YixfkPbp06YP1m/sFthewNeNVjuQh0lc31ukNG0Bncsw/IT7tSv6T91fq2LMsq1byVSyzyLuSk1d4f7Dn3NgrOy+5CQn8hzBJCy8sV/IhL3aHduRckXdnfTct5GLDH3bJaNVheGUf+4hv4ZV7jYPr1B7d+BB444PSwV40wANdqD/vla7MXcnN6HLnHiE4seXjoXd8knyL/ollfJ12fusssu7k4Y5jbqyrsLY9bYx/+vS9kWXFroX8fuHDgEuP0mXyOnO2tBG/t19WbItvO7mHzezl01/ksoDx2AdyH5Z8QbwiRtAnTwJn/MDG/ugau3ZsE9fYRp5ul1XbSi6vyMKHVQ1yy7aqrJTYHbiRo9ePO74/tCYe6wpOKbZKlg0opSv5lvwO3T3/ZzA5kfZAwegtYhh7163Bq7HfWa0Kfm3C5bKgVwEr+QxcCl9kPvLMWj10jz+mH9ApsSZ+sTkKdb5W/P7775ofa/iYxjYhyfCW2jqUnF7XRRfWbMPuKznxcT24XzpU+OXldeH69KLMfRD/O+swdnYWzMFHnR1ILT5Oi6BYImaLqklmvVT+sQIxrjYY67q8DL19afrl15WP5C/sH43xMdfZlTWRPfAgRl++LMpvU3YW08L6+OWXL+B/Qc+LFviZmAQvvkxdJX358gK/F2Ss6LyhR1NoleKcBjrFb1JBb/bQO7FMPnTyVegbnW109cI9RdOBww4+AKCGDvYjY9jAAcEf2Bs/hMcgngeJl5j+8ccfE7fQae45+dLFHpj2C9fHy7bhz0W//vamv/0b9d+GfvlN+vVvjbq0vgy1ZWjaabG+RYyH3t+v+vPrOzk15p+N/fPrVwmd2yLsiV9f9Otvr/iotGQvYJxURJfQH1IuAOhhcuV6e9fL6wasXMfW6bPLZVWrUsrBvvD12xVMzftnvtmy53U+Zu/q3Ey3ZtWMMWxZf/fbN/Yg6be/X2Zs8xF9I1dv9288C90UtuUixxd029RaIxZNuJTajJfYruUGf/a8O8/4V9bYV+4N4uPXtwt4Q0iDvsjnP9HnHbiyZ3Vsvujt9Y25RcnHgxwajzhJBV1A6thPCrN27/MvodyIzY010lrxMWrA79Dl9UW//fab8lvwpDnjXVnzd/bQ6FIYc7lc0HeBtRWtaLDcaFtC9ISOVCN75Vq4LCv618SR+qTpfLQfXB879tqWJZncy/zRb+BG7o7snXERp9LbW1FvE6pJc0LSzvU0fAb7SWvFMNlJTjf8XOT64LkeERq8qMn+PvBNZG3E/IX7k2KdRq6J0bIs+NEyvgoebPTnn9+UnEcUtfRBbD7Ij29fP+a9gnxX5R8xsI8t7BuIDCo8xLih6cp/UfDt265v3ENk671ySqxEDhu7L+x1FZugjK5xUnI7sa+SzHVB4GaN9dHpizwSudOQUUoZ7Od22tiPzcIfgnfmwi91x/behwolC4Fl0y65PHld8IlseDdVSaALdPJqn7mWf3jSkR/f5Fq6cj3e1pX5gzgcxL5Td/o9bGRkhIfddGHtX9hrTx/XlNdYq+vDbztr6/qxT5myZGLQyJ/yNveA23XAeyDj1EuU5F+AJnSD9dbJmRv1Ta1ZxoYbe/oB75096tynTooFveNjIWdnLcBVjfglhuEX3Og0+TgjgI1eMBX17FoLOi4LHdgmX658+P3gejEefuI2hGu30Kmj46HOwj+4dgz2jshu+H7KgG18lfhE9hV7b9yLpB++0eV+6wiSbKuA1ppyj33huePlZdXLy6uKwA0YHTzzZQ1jNjEc0EgL9+CQ6SzEieCiDj5DP/ad0ES347hK5FvDhyKX9qnv0Fk8qzuG3bmmI2r2XcLnQkYhaxCrHXs78KAjFw1m9LH4QZEqs54XrvENeySGtJIT28V6llAPfHn6Ifzig44cTXnRM34cjyQPz+g08SFOe+TEvG2NOBPmS76TrwIAABAASURBVFvUaed+iClGziO4BV78KIt4dSV3gpv7SEgmopkMXqvSmdNNS8MO+pDL2It4zUJbQEeP0FMp7cxFjss0rbQX7F9ZVwvX+tZKoUML/DMeIOofEDkBMPW9gKrhn4a+z6VxcCL2irExLDVDKK0JokRJ/D5xZAYeMMQPkwMGAWbmkfa/giBAAi8B/0j/lJ86PIIf8HRMWtBFHkyCc45Imf8OtmwAmozpUdL+34HIfcKDFH76pyBK9Hjip44MGT2f/kFX0L4fNpOP3k+04IU+Y5m2f+Cl/4TMB559+wceLJ7D/6QuEqYxXrIDNFUoymKAMIn4M4jkfIJpjwmhEjJtzxiG5qlPMRaYGsEz45kPTLp/cgrOBOYmLTzC/zPYVuZEmbgP3rOdlcR4DtsTL7hPUG765kWRuTJso7fQHeiaNsGOWxLa0kQXbmFq4ojV2/BXwXviMXFwcwjqPGxTnzwzfmS3zQjDc2q2YThrIV+zZC78ApYZ++Rfep+P+C98D+6sOmDwA59xRhZpmAaYz1x4pw6cm1JTpuOynR0/NM91/xk3+Jg9fTPlYtMB/iR2Zk8Yk8hzcwwf6dMkThz4PrICwY3sEyzbepY0AyeO50Zqed5AZLPNeHBPGWmJ2IwJGbPBRuER34yhBm3uEDJ3cKXZAaZPfOaf/BhQ4trmhg1V+MDehp+lqnMsOAEzF9oOv+jV2YvQRDYzCNjxUcfYyBzUoMtcCNKPH9MPWPisS+UH/7JsOMEjdSByBlnZuUHo+L/zEIaa4DHKGGfUH/QhVM02pj3qETHMCRvMmGaMJMu2ktMd3R8qnvOQhF4p4Aw6HBN/gHvg20lzDjKuGZ+dp4nkZ4YfpHPOtjp6h+5gvXyfB2mgwMm/f8e1S62VbPQDJ8eNFyh5Kck1Ot0JFnzJ9Y7y8Wn4xICQZSyQsdnHT2f/vGEY9DPXUWZAj0gFT8YlBfsHkLaK3I6cOzbsAKGQu2X2Eu6FlP4AMYAVUQHAibCJfVQi9LJLNnSGpGdUs1/EPPyjj54lvOGpCdJAngShJDs1thOH026pVVNVcWOyK2OihF8g/QMbR1TilEpRWkMdP5wxoR2dLJXrIUNgDEEiwy9ANQ8zEnmIVaG/3circC5y4Zh0QRwhTsPwor1nvQCFDTaDAeZtz7Ue/Bkn8sy2Nh4SXJ48M94QaElyYeuBzE5zqHGTFLhsFx6+V/qLDE5syc1YlxR91VgftuJWhs4xGraVn45cumrNagXu6MgeimV2kw0tvY4tehYmd/Jz5wXJHEdGW3hwXBdVa2AHEbrSbDfDl9gNYEFG9uNlPjQ01ZQrLYU2JTEt0640JjjMfgaGOnkZ3+bmdWcdWrEfmeh2sOYOZJECErhlTqJgg322OzEJ3OZNPDfqOGxge3jdeUk6aSGOLuNJBykHjH4c+9z3DnJmkEeWXbJTRxeUAXVpK45IX/gW3PgcnnkJeecl1AGP4iVZwxdVhqLrXP+sXXq2ta74t8E78/RryilkNnJi6OBh55g2D3WUD6Qf3tG/FTGA13N8R2baDKG7odHUWxQT9x0euEMzb5pkHgxti4POgKZDs9PPmJUSfpHVIRwALFTIZeMAPxgnDGw/8H/q4IYuM601tUoLd+G6Rmfd1injxoPWnjgjqoEXLLSAL4h0MmbHjugFvUAEOgYEXE0NfjdeckYv1IPKYEhZL4HmpmPmDjFCR5t5AETkCHuRyPiOr6O7VUrJx7a8+M6eE/SRvaYsLsYyed7QN+s6Mex9wOvUObh20ZfuPHzGvoMHdc29EKenltWaZfDKTTtrLgRw0YEezEowanXqYgfX7InxQ1cKQ+RIR8aODedYx47n3LoULydWXS4b+88KXFT4yq6Jn1jtyD3Ir9jdcaDtqBEWsq1WbdbPh+JMhk6ymJ4+XtdVLvqSLMnOWRr4a8FPsFV661pat/DTlJ9YPdRV+EoW6TN9EZqwKQ9VFTYevKgByJXI71xHes/4YFzQGJ7IHQ1WGQ+3kp0+c8SfWR3Yu7M3xNaTT1dK7LM9Ix95hT2tVl4g7PCTmFLKnY/g2aMufLhfWDsbL0TzkNq5/kwgD1ozfmmTJi+47Eg2Lx0/5lj22OxRnZy488IsayD6DDwmNAh65BcfIgY+TD+yd2QkF3ectK0XOYlIyoW2cUOxrZuie9aluKC7pOg2oBN8gheImPh94MMjsWfA2CvWFOxUxDzzfXTdeEEaXeZ4k5a1qfNyM/7auVYEZ4AX6LgydAiFR0nEIi92pkxLrTWdPkcvCRxOHlqXRYWR2SuzXgv/xT8nz674O/IzZ0jWVVqnrU2tRJsBxsW6GirEe37suHN/+YH+O/6ShlwgwSA+paWqYqzSnDStmKSXfF7I1cT2wofZ0Ar/yZ1cyB5yaMHfHf/dbjtrkDHifpBjbL/YOIRLqI/JdyVW5dh+hztzQ+TsgV0d2gFel9FbE5iccjrzmiW0tmlnTsqe9M6HlTvCDgQNnJ44pQZDQbUN30MH66WwM75rtaAXstAl3Pa8rOaDSdtWFevU7Bc7L869CGu7ok7Hb538ud/z4mywl6xayf3Ay+tFrZUGeWOTHOTjPfnMx6pBLNxWDcbHGNjSlQ9NO3vbQZ9p7EGfYxUhmr9NmdwY5G3jmlmEJba0hjJgZo5KZiJj67qoaHdiHP7J8w29FuwQhHfiMmUlv/FRaHvkAgf3GNFz2KCWkh6JJe6k3XUMC+YyShY2WdaN6/mVl58WillML2rrqhv7QezqyBjQ2fgD113xwZWXnPlzodF94EPbkoZSGd0Ffu8D/w3GNX2UvN9RZMyhMccOXlKijGAtJUdt4mMNbdQXcmnoysvgKx+Zv/5509c/37FjMlB8tJJ/qAfOlX2y68YHxdyj7Fyb7twTXdEz6xnmEz80UeiARWAnhz74eL3jywnofI4b/dCb8W1b1dAtPr/zMvdgbzC5pbrBU3zkuMi4btqL5lk/G/fEYg+P/w8YRpfUkT0yvgvfLPir+CDxgd44lkmLqLTSQr4ubaNeeNn6ost2gaC0rIvC/7ItevvCh07wCvzIT+wH8jdws66qFmwYupOEH8S3o8z0Pbb33hW/Gbt+/fUXfNrV2fsSy9/+9kVffnmRyQ9IlBf8N2IQXzGoAZ4ottXIyZd8JCQOjT7i4SUd5I7Igcb+17iWJIer2DMCjq1dB/l9JT75jfn4Z+easRMzVNOYPipiqlmSUobu5bVh96oLH2W9iHV3x76hgawJlgqfrORvfls+dn6wn3z9+ge4V/ZT6Rdse9lWRd+FvbCh34IfcKMW4pi5395exSWKl9yL1q1R16T98rby0fKLNuI7ekPu4EPRN/3Hf1yn3UiXbXALHPFyv8AR8b1jywHO4GPUBzG/q5Nrsem33y66XBboiNcYShxE9nfyplz67//9b/rtb69qTSpAlIG99GhJrgKMnK4XPpJGX9yOnW9a2ooui2KnPeBhfeHjtAsJB9DZx/oiiGVkZi1u5NZLPqTH168lbrGwZdUC0+iguqsthwpYt0F+rrpcVsGEmKJ/J5fY6w4SzNVUzXr9ZZsfuxeusY3+hv9zTZxQJR3W+9crH+4+lN9kHjtj0Hf2h0ZQ/v73X5HTsG9B/4teXl6QVxrkyY2PNzu+ut0O7kOGvv5x6I/fiQc8rEX5P3fXdcWv6G10ubwoubEQ4MHeFX8fJPqde6ftElsWLcgU+TZYK1m3yf0ba+ArH7Tf+br89duHerdso8dQZ08oPr6s2Hcj3wa5vGDXunn6Jmsk/sMkcinyX7TxwWQj7oHKx0JiatWUfaCX26KDa8rvf3zTB+vkyr5/ZV3t5I2a1PmIqbmeTFzJxWPhWtOBQwNeC2uzcz24EMCNezmGdJbiWU369/+86X/8jz/1++/fpt/f3296x8ZvH4cO9j3CDd9DZq/rfVfycUx/H8wPZJTu+Pzj4zbrdz6Wxj/pjy58I2GCLq8iB3CkApKxUewhG+vu5eWCfzZieyE/Llrx+4YPL9F55oh1Z//qvUtcsxq58/Zl1a+/rvhvUbFu13XBZwv6dPIPwGfJ+4MY3Cec+lZtSF512V6RtWq7kHbkV/JG+NSicGpraV0v7Bcdf3zMf1j2BzHYc+0iTonx25cNHMng34kJqaOomP5CXn35ctHl0vAfCBxVhf40JHSVWpWO3fiU4THIx+h00YJsk3fJPaFt8iW237hGx3228dWLlmVB3h1uXdu2sB42dGkijRnX5HvjY2Q+hN/Qr7xIJEDHzjvXxtxrX4lbPoh/I5evXF938DKeON+519nBG9DkOvMWe/Bz/F+SCJ0Qq/j465/Xue7MuEjM6Hywnu9cK698eM+f0//gI3H8g9lTt0GH1FTW3ZR7HFAbWLjeZE+/E8+MnfHksq5B7kX+xt67rit2r8Id2DXIkUMffKiPHVdk5Z6hs4akDh1n0qcDgxQ8yI8beR4/3Lje3MjhzMU/dlO5JA9F18SttaZ1a/i8tBCfyK7W1MhV28ju7O/79MGdZ34xFhnR4Y4Psh528tDkanT/Mv9ShXXy18yjZdk08PWNRPrg/uoGfh8o2+CPvoRDHb5d5IxizwD/kNEzOl34kLwRkMtl1YJe27ZOnVsrsAWeBcFZi6agZQqW9KQFOcENv8zaDrqgYh3cuXZ1pZP5alLaqc16KGg39jJcomcJXWFg+NomJw/dWMcMqaCPzue98NC59yEVcw/28fiOHn5Z1GDaqmQX+gygS+EHbtb2jm8O7uFmHlGT3kr+/YinZ45lPnkNMeSlIhawptaEpRiThCn4QuBIyYdBDEJ7kKwHe+JAAOInXnXPv1xFCFTSBJNzA9yBAkYGw0pdMA40Fk4gY4HQBecnIA++95FB4L93hQsU7YY9a/2zwlSGbYP6AFk59JcSJf4y9C+7hoHN+RMEmRFNPk4Pv+G0tGaVsUAG/gXEpjg68M9QMv6v4DP+D5zo8I/wGfevbWNbjr+OR7d/NjZlMfF53pYC+lTIU2J2DmTuCefI//nZNjKsog7op2J6AapPR/BAnyNPvWfnn50SNGDioTxNBZ6otqf8VjVr28+pn+rQ52KSxbOzuacfBD/p0vknEFmIJXiCP6D/8xKVnhDq77I/qTrlcLIclGlj5NqmTVSZ4zjnOMeGwGB3ycZms2GAe/rWsq20A/QUgAuxH2LqAfHZCZJ/4IMwENbZXAJ6lOfYQGb4KXhzDs7gc8xeldm0lgk2+n/iY3viPE+2w0Yyx6NNNW3WX0rGMxT+qT/Dc862qhKuUyd9Ko0d9juAdPoNweCMp/K0WxUXrR/6izICk3fJ9vSVdNLmbFv2CZGeiyVdWT+Xz3IqfuLGaV1XdLZsfIUe0St6rsyVS+HV2cCjg+mHrjVzMSqlLQpknM8jMgI+u/OcfkDIKCBzds5oC3HmnheVrBGGQDUgAL10FvtsBz8XleCdM5p41eKfk6cotsVEDqWkG/lVbcY4F8udC2V4Zf4JwbOWe2XTAAAQAElEQVThxcDZlsI7IFnPYnv6YVma4iPNYtkn3HkJfePm5ch4xgr9UbqTw7Ehw1U1c7W1pmcBVbLElFw0cxPMzYVtpSQWLCZswFbuAQgP8gWMCcExhAVY/ITOkm05TBU9BP2YAAsFUG32o1t42pqlP9ZQxm3LPuHITQDKhI5BxRZj4yTiZJds05IyNxucIGFcgFGCA/6i2OiFYYN+ZE558GtVqnZCK2oXev6gE2xsqx5zNBXQsyAwvPZj5+btMfgJwbbysxOv7NMLub9tFy3rItvcpHft7Nv7pL9PH8PyjD04qKwZUxrhI3GGbtbF2UJZjjh1zpVsn4B9trGnazB/46Y3N8536rw0yD3PIF86c3f8veeGCjkFTV7MZ73Y1gV9122ZN4qZGzMoyP10VGtCqM6CTPwcm9OvVlKgGGdgWOrMi9qcAtEp+B1dDnQ5Zj3EfSoAHQ+lAizkUE8VUnvRcMm2JPMjCQdmj2nNImxydRVtW5o31iVsaQrOkNRhNiAql6o1GT2zdwUKBrahKzCHot+dB7g7a7uj54BOoYdRgzY0y7IqbRsaxiEEa8g0avJKK3K7rtcP5rqqrFalaiU7813xwemTgYhj4sVPHd8t5NGyrZLEjXdXh2QoBVyqyYJ6HnQafBf2km3bFB0LeXOOk11ao3M1KVLwfWuLWmuCLWOSbRVgnyM7N+B38lZ0bcvccLtJNQFc5NlWSvSy0/bkEQ0H9J2XEz0vPGgHR48y8Gdyb0EH29g+ePjLw9HA/5r27jyQFHNVxfrZ9f7xrp2Y2FbGEks9SifH07Qtl1TNcitF56KGhbJHHdEF24M78INO46bOGy8ZLpeL4vcM61NJPKJv9M5wwdCWbE/dI7/HRvbZQS7modf25KvggS8aB3sApqNfU8N2hrB7x+abhIZT76JJO+fgpha6djqDB3fB1zLDlst6+nDqlFGfOoGeHqDpt/BIp1pTqybbyBW+Fm2pSmrotJFzCzgHe8W6nnvCOJnpLKfn0i7kR24gH0yzbs7xgqcBTX+GT3g6k0DvHbvvysuYtANPetRSI37Zj3b21BsPuwd18idy1rWh99Ce3ITX4AG84/v4NvIPYhz/h367RH9j24Bnp+7UaUN1XJH/Ec+qlXjp8CHh98a6o8G45Coe/rdpw9SFlxKRcedlR1xiFzjWTl7e8vKDwTtvGG68ZclHnR29YSFj+ARJRcNlWpp23Nir89tPHx/f8MmHGi8dovuMN/ymt0dwu0JlzgXT6JlYNWLGNF7gToH8M3uAa2Pf2eHXFdzOfoLL2QOwhZjaTYMNJS7sbMA7ay1wsN8F3/bUL5VtNWRI55gorTVtl1VM6Y5Pci25YfMBr+k44U9etHWEDmygOw+7lHwt6hU/r9w/BoJ34KvIWRb4KvYOoTb8d2Jzxcc3VbMW/JNaCBrg2ZZdtHIMRV743W6D+CbGAPFakLexvhv1gtxlW7VsmwytbYl12/Bd7Bd5cNZS5IXWsA/fxPeOv4ITG2JPeCTWX79+0/u36NpZVx39AdaR0BUxKuK+kr/LlAPD3JvJjDfkLEpJPlzx5b7flL0z17OZz8tK7pQStzL4xABSYrpOiPw9+0ucBqP4JtdhV8G/pFbE7MILzpfZ34nVnetc6HLNCa8Gz0DsbW1RQVPQG70He7lhs2N7cj21hD4ISoiv8LqyDjq2qla1tqpq4f5n6IBmZy68Lvh8XTcpPtdZMl7EJbEJLIkP/Zo40LOmD2xrxH6w1oks184P4Nw349/vcWc9dXzQyb3T9SitUqumxGpDfjGUNXwlR2N7xm0Gow7GDOJv7EhNl9wbyj/0ER+dVz7oLJdVC9dDMWloxug6WEwHNjKk6O2y3CSzJhM/RSjQ0CP2Ru4HH0wDNz6cb9tCbDat6yILCPFo5H4np/b5MYK00J2XyTvPBUtrCo3Q9b5fZSNPRqVB3nRGCUx0wKyiTi6gmGyjCnHTwK5j4odSlm74TszHHx3nHYAYF8R2GnoUYy/02LwSq0CutwM5+eCSvaERq52PAgdxy0v/7HH3fHhhn7wDhAdext4Vu1flxfjCC/+M7+wFRwDayN+Rk+tDxu/oGP817I9fD3Ljdn/HL1ctyIy/E4OdD0m3+4eyL92J82CwtVK1JmFLq1Jr+EtDeXG6ZA5f0Z3+25ETecmj0Bb4VawJF7Z3+AZu5HfXLOTAVz5q3dF7WRYt64ZtjXvrpmXZkNUEqeQc1sb8sqyaHw34gHAnuJHHNDERMgCcwYGZpVKDx0rMt/nR5Rc+BG4vVuHz8755lW0NCGwje9PL64sYEQyUdWO42EZncoT131knogyM7mTMgY921uqNa9idPKOrCx+Wtq1hxwpdh++q15dXXeZeavRZZ3thTwvE/601bF7AW/TCR+11W+QqiTxKLO/49iCmoCkfWquVyoXfB3698SHtTx3okf0pf40gfy3iRo538vHUuWlw/bqj57dvf3Ktu0ILe/grZRTzhb6a/JILCx8QM1U2shaQS0am8evgA7QG/lPp9dV8JH7BphUdbvrg/v1OLrVmLeTnly/L/G3XL79csN2yF2RbQp+iLZwWH+Q30l7fLkq9rquyFrLffPAh59tX+L7vanWRvSrx0/wz6I1+6SA2N3I2H0jzZ5oP7G7k1A09vEjrZdGFD9Snb1doYIFcydAeWlgHrQx/oeMCNLGdKzZIQ5rXnYHeQ/d8WHnvekefDz5eHawnZhRXdgfXqibN65CkIo6e+1PRpt+cUcDwX1X0Y/MLedNZGiwH7Zz2/QNffiW2vxOTrti+tA11DG9Tl6zStq3aLqtWcu71y5uKffaXv73o7//2pr/9fdOyYC++ErgXcqtKaq2IVwNW2k0phBnc4iP3m2CsG3tJNeIQncj7YfBA6paO0fk48zHxBd8h1OEUl+7stfWIkW1mzjlYiO1ev/95m7yNDl14Dt/muenKx+sb+89O3pqPy4nX5bLJCSD+W9dF6/I6/f/t613fvhKDr+Trtem4LyLUWtDX2PcdEG9bhr7UlPG//+03/dt/+1W//LLiN2vbFsX/r3zIen3b9Pq66uWtzXq7rBL2CVoaiu/YhvCRoavZH8z3PGfgGFxAPg2uQftcS2JdmfmqBV+/ANKyln759UUvyFlYH3b8AyWHS3p5Kb1cLlkWyvPugVOZYv9bod/UCiRJz/z6c/7G8a4UXIpei16S68AF/VutcjXAmqTI66OTy8hVh2dNW6NPfNHq5C9s7qyr7DsdHTb2g/zbB5v5JDtxC+rCPpa1l30m+Zv6YP2tOOrl8qaGUtH/zh52u31oMBce1RrxWhTeyXc7+pWolIJImca6SNuloWeg2Lt2ffDBNXpt20b/pvdvB3z18LlUrGXOCo/OPfqNNfvHH12dJIwuonSUPbjeDnwwGL+xlmNH/Jr9aHDfBBo6FJUVvVqzFvaKtBmEvzWI+8EH9YO8P5AVvmiSaeR18nVX/oHDt69X4nmwbq5T5501HrliDQT5xnPBlWvaGJ2RMeUZ0Qv+vbAOtm1FtvEnMjGsmBvUmHHardKANvck4b2jS/S5wzcfum/cSxykCSTgIXVoloX9YltXtWroO8jfPsfBmHrcua8+uLaccsbE6fhLHoJEKzmcPFvwy4KujXi3KsVXVMRYaoxPpjiuVZu2pW9skKUiXrFxXRfoMoN01o4CxOeMiZjzOUmVGImnuBuxzbU3+p2T5/mYubvDu/T29jIHC3nr2rQ+fLmgFyopsKD3Mm2oKSf6ZxxNtLNxHfhzMuHUuRYfAYQOHDrwVHxCk9kchqfTwF+d2UFf6HJC+AYmAqfoFXmoINOfR2wfSMfXxj/RbSVWoWN4ojxPoV/QPbYt7C+xpcjVgq6w+TOEPv5kzKSMEQgwyiH72bY+F4bnXATbzHFkPgYH0s5waj3m0p5j9M1gnJSxwBynEcMCTE8nTWfC8FwY0sSzZgleYHY4zTZz1vlDRWKP0+EsBBgyxNxkAgFH+AayKUxZOHfWD5mZA02pJ2T8/wA6CfGv4Lsc+D1l2BZKcpz1iWMNNlgzmiNjfQzG8D6HbT1LxgNMK8PBfc4VA4H0M/+snzjPOuN/hZPnwJcDuZq8bavqh+xKf0LpRxucOeYHjc66PHHsZ61znL4eJTIDuejtLK7Tj5E/wIUfeDY1QHMeRTvg9DAyNoU+NUQczIBje7YdPNqp/gqhGeQNKcEmKHXaT1SziFzEZTLQ9EnoEZlq9gcdDiYZgkn6tJCb889Qhc/gl9FpJ5tL6tCc0NXDA7DOH1HrUeySgXqADQ7wmJ5V/aU/BznZwT3pIyt2di7KuWhH/0Da2eB6OgJX0ECbfmhOYIADdpwFBqY/8JsXnbpBh462ldJam+N9rpNx2ghN+GXeDl6d/u+MDMn2BMKhAF14fB4Lor6X2P30b2vgTV/j7xCC9ZRFE74FmCaCONuWy6p24he0otjS03a6Co/0k2vzYoA9z7HM21ZoY2+ryAh4ylqWRWtg5aLbGhebNscHG9Yg3jCffciUAmv8QT4c6MB8fIDLMsUNRZ+QTiFTKppW1o9pRQc7Y3Q4EtfwOy+sDGB2YhHS8ExtW1UWFaqMCTZ9ibbU0YHmPGyrAFEGitnWwkU1F6LYXq2wr+AFfZ01HbAfB/LTauBl3Ha60DT4LMpNT6tCnx/QyspPMd5am3jxaUhzo9MxMG2D1arJpuVTts0axs/TDxgc3MDC097kVyfeNBRNEtsBv4P1eWD3QXvnxi03s6mf1xGjU7VSwEYetJX6AfFN1lP4IBb2Fid82YntMevokfngTd7Igg1o42GDtXMjdnAz0lmvAzsa9lUt019VFfSJn4aNrQiL7I7uGVtWcMk9+5x76h87I7dQq7XSspCb8GvgVmvoN8izU0/EftfHENie80NSJwcGMuOnyEybrlCKuWgMEkdBN7jGga5WTQWPrIkLN/Qr68IuaECEaWz9rl9xk4sC8U8gOqOyGjo29O7c9O1cOzIulQyfcpNpR54oZqxVQyXj++wdpTsvvA9ox/RtV8f3Txj4LvZMW2jjeh7I94nTkFtV0rSly/DPWGxYtkWF/3g+yDQzkh2MH7UooY++BzlGF704o6PzANaleQNPzu28vMkLnDsv6u/c9OZm/jjw/VFKm2cH8kM8DFhVyAaE/4RIV8m2otuCf+PrVqWFG0oqpRwwyUNI5MXfsdv2pKnCh7SnXcuihTxaWOdSTX0Tx+DXg1l8d+DPzJcLX2mqsq7L5Dfw73EcSn4FR5T4N0h9jLk/LjxY5F/pt9a5YfeUGf4Nn7e5Xpsi1/a0rdNptLf4HT06sdqRkQfoO7bFdzvrZxCrVouqGlDQBsKjREdTDxSxzf6zAS9a2ibJQoRc0oLfbORjf/bS8OzEL3alPq0d4JYacho6r8smu+nAL+Fz0sEVhgVE39v1poMcnC9TeWDe0Te8lmVReNjoMIZiqx6l48ushexJBzpUFS8LkCVrvoyDU0FkVwAAEABJREFUTzXGtm3yyFo7kBH/F7itFtlNDZuWGmotEse0tceH4O7AgS6e9lqInNBaqeChT8VpD5GLXQe2Zn5pq+xibNeemAACMfyD3rEJ0xTfd5hP+8l5gVStZj6sPNjEv9Fu3TZeCGxa0HnlxcSyNuWBMDYNYjeI8Z0XguEXewsd84C5tMK+kuwpS5RiLjAmXdY++UeeVi3MWq2a1nXTxBkD/bP2NW3b0TH27Phnpz3lFfyVYuWnswFk7V55aV1e1PDFDj6stLCGWmvwX7VtqzJ++sK0d/aZG37uMDPy4rudlwdX3fl49EOfruSTVapWam3Rup36tmWRpzoEhAdK20ppVTKwLKsifwEvsM0/JWVeIC1qq8S0YAcMbZfS9tLA71rBWy8n7T7tlsxPeFyQva4r8bnw4P0KflMhKxgrDC0Kxt/YsG7E6A7QlWzFf7k27/EPD/7VpECjDk58I2Lb2qrIipwNv1lSq+J8HkPYK2shbgu6dBy0o+cOX9sgjenXhv83cNZ1DTYvau58YLjzAi8+tVwA2J0Q5Bpx5yV/XjjASvaiV96ILdgU+yKj8zJYvBhLHVuic0P5y7Zim9ibu5IvyfE7bywTR1EOGEa3cpEL24SG42fOEhtR7uz/O2swfKNva5tiZlVTWzb5O86uBZqGba2V7Pi1IxsEfGf0Ljfsl8Iv+0ZeGmXtdNZ74MqHtnyYiZwN3zRsyB5YamEC3U4+HthUKnS2kY7Lw+82P1b1qIaMTq7eZy0VtJ4QvPu8hhU53pXf0rhzDc7YIFbr2pS1sV0WXfLSumnyix5FTFJHpG21ajqI68DZDT1dpTbtftDgh2VZVdW0UivFpQIve3Wu7U+avHhd8F14DfTIXE/woRnUiICpJf+wpTOY7YwKXw9kM0/uHlxzch21rXXdtLYX9DTr9yDPbrwIvKmhk70yPqYPvn27nfPf7sp+IYqR1VppRS+ET18OhEWDgveCzZmrMnODmAzlBY8o8d0L/gOFMckq5o28QwdK256xvM+XhJ1Y3JT8jL4LOi/rBZrgdKXEsshmUBM4NZiv66LXLxtrvrF+3rEv/ziktG0NWLSuTUJ2j0/RXYX27IuX5aLFTdE3gHZq1ZheZPCt5dFetF0uasja2F/e3r7QX+kv5MmiXEv7seCzQ+/fdtbvAKQP2gFMld2wXWrxJTldVTIQexJjG4nWOY/e1STnHzlMmU3btiJnaGetxo7OWscclZm7oN92oV2skNIL7cYelbnONXBn3R7kgy0trbRui2xrkFPz2sDL530/oG/Ya+K4M483WK8H9FLRtwb9gm6N/s2s6U4c+0OnAV3i5IkLawltlmWd9wPLsqnVyp71ql++/MpHjC9KbkQfGKuB1wo58x6gwbOTkzf8eKV9Vx8DtD6hcxO8c6+xz5fex/SLob2ypx/xCy9m7dKpJ/kN7o0ci58DosAO3eGLogd8YEx/8JwhBScfmdfVWoDCVnlIPucio88X9F07L/EPfHuwPw78bORKJdQRrlJBv3DdyrWryrJW/HBReZHdJFmtmpZlwTesUfSZsjdpmfccDR+UrleTW13vfHjK/7c6iAvvXKFddPu4MveOCUO2pw1y6De9vcbPFyW/Y9cQ48hq5EFPYtLP0WSVJG5p1OAxcFBVEbvGaE2fnH4SubiQQ6tAQ35j3b1IUCcfd+4Ncm0Z+Mc2OTK0EftSUxRb+Yg6+GDReXb4848P/ed/sF5ZJ7hQHZkHTH79+5te3xbsOXSb+/IQaS8jA5a6ka9//nHTv//P38WgWv4MM/dh9+PG+v9KHHdholg66Cn0K63LjnhgF3tf0TZjK7gdvKZlbdQWIaIttSplX3r/9qGvXz/0x+/vwAcf+yw9PmiCLaHATuw/3u+6fuzqXMMwAz5WA/X2fsOOoYXOQsAKAzIf38fH67qwDlbWw0VvfKRu2HF5W3VZN+R09DvQYyh/BeB2HfjrA7iSB4cGH/4Ge/26DW0X47Oml9dC/0PrpetC3l0/DvyF64ekgiX6du7FDmIQvVsr5Tcdpw/J1W0r/fbb2/xt7wt73mX7RUu9qrUN2wwTa8DrYL+48ryQ9oKjbYPXFLUvL1KAIdn4mmfEVqsQpYxVWYU/GgOhz5goxy7i96H45ILsdVsUAptaDbnGHx37Fm3rij5SdBDrfZn/R3MpOXrFT4O9amdd8/gx7f+Pf7/De3Ad36eORgdRsr/trNs7MbySV8ndrPUF/g1/uJEvrLUb9wugayGxLpfI7sq9S2dv6eSsRkPVFhQZP7t2+tBCl9y589xsZnGdUqOIio7RE/XTxT4QOAzCSh68XBr2CP0HOSuholBVIVkv9Pk4diW/du4LpUK3wCqh9MJC7r2ralHlGn/gJSBmd3JUlHLJDJQdk8Wto1i2+LbYi/LxdFVVzTU870VG/Ach+B1o5G5n7IOPe/EPTTGMPAPwRo+MkaKydAKNjh62+Wi+Kx8nD/YhxKhO9ynu7BjptmrZXrD5ECgTNEtx7jP+R/yPncfM5wHOoaUtyvVm3ZoQo+yn4b+w/hb21NhUXtXI6dSdvSi+2Mj9dV3UygpdH/isS+/f2FuR0yzlt+o/6Oca1FqDd80cTA7lGhMnnuMmjy/oWXp/vxLDO9ez+7QtXtxZP6GxSg07I7BqoUKIKCiwca/x8hJ9xLhmia9i8+xwGqxlq8naZFN7TJ0Kg21i16UDWYlT+ge5nPgnbxNTUV5eLnrlg31oMh7bsjcJ+2f8wHkeuAa7rMIZuabQklRADqvhk/BbiIGIISzAX4U6+mB97azJ7OWETOHdIL3wbHe5LCrTkYgrSmPX6MSThL9yXd/J9ay3QXLEjtB38ig1JBwWLvsJGJz9yB7o0hA2UCi5lFppo0/WfvSKbeEROsSgXynvgJa1Y0ODV8uUzHnAoKNA7/e5DxzoGX4DntHJYJ3xW+d6oqvMh/9OPPJ8E/rocqDDdd6fQAzv54EIrlMdPQxAjj/GZP4znm18Zz2LnXZ8CWD3ADIUCOXICeTUsePMCQZyZA7IeLrGKQ2YtIxH38Em0REB25g0dRMGgjb1KBqB0OhT+SHvmHvfJIbuEwpcP/XSRGaqCd9nGfwr8yBkzD6xHpVs+hyZ/wwZ/tx/tu0fyFHYtuKE0yA/0WZtW5mTJdvKj1LQL9W/AhvMB0wn/At8sIg6XDL/CTJuc34Ckr/z+YT3D2Ow+ocj+P8w+GPARs6P7s+tOCiQUeeEuvS/J89jLDMMp/pfwA+CqBX4TODY+Xng/8t2FPwMsRv4LiLtwPeBf96w0fITPLGKsWcOmcH4qCMvNgYYmgdoCqTDdKrHAptN9exMNJ84NOf8Ezcxj5zcAKxc7Jw94LOAEAD2Y1NhLhckulNu2kxzMBFmtM45z3m63w/biiw9ih0cq9W5UYoSvQY6B+j+4wFCB0Y2t4e8ZwW3uaHYtFzizBQaBn/yTL49WTIL3uxZsjkpoFnSrYIHjc4munMVuvOwkvaY/J58x7zhydzObpe5MBhTclo/4IeHoseQjbxAUEZOEiJPaDUHvvNDZmcjjR65qEePicApuWJbLsDQ2YzmOOv46xn0iBnwSp2xWQcVaFyMGxfiihI64x1WnwG0T8dJXUFgFLY6uPHpxAZy2cjPAeAO/NTV8aUNb/DnwRzHHE+fKSkDOn00dYVxZFQrLUvj4a5HddkgMieKTXvWksuKCk/a1DsX0UA0tj3pkTB5RefgMAxPqaC3/cglnQXCHduCJ/mBo1kyVrg9sKxt6tjQNX3IJs4+X6DelYeogzwxPBCBHmQKSDYjQG6EYmOFGEpGoybYwqaBvgewTzqmNSdMBcApbuYm4FD8PPD1rPER08yBQTu8CxvPuoRYuR48mO84LzadoFmgRKaAcfKeOqcfiF77jP2AVoo0UcCFn332I3PlIWnBR62x5uEBklorGX3s4AEcYRFeB+su/urYEtyBFbN+0KYdCO8qKZD+BHBiQ3j5wd8GiUkDOeY8OmIYR+zoP/nXBpPjibsTu/7YS+YUc7blB//nTelBvuXmuGFnxjp+mbJglDEoFD7Bs9PTww+l8ApN1NqxPzd/k/Zhj22cDqPHkbngPlxzjgZntoa+NyErHDQYz828aa/rOvP14Ib0vGEe4LM+YBa+oM6+ZYU2oL8Uu5TxqbNMHoi1DnBfnrAN7vwCUsHVUBsc/Mx+OqYvB/gHN8a77jz4NnwZP+/YnidM8+RbTZpQUvqc1WGe3BhjzNhVq+nDwq4hyX6ApDtPwyc/Zua4mTczhs9QWnQmXmtN4dFacSO/qC2Lsi4jS5TI65FJO9fMhQfFBu7C3tSAQn5jH80N/XwxUG3KiM8HNPNIA6HRsTVrP/Y5nFP4R1YnZ4RmeYlQrWQD+CakwpNKgUHwYCWm0NPatqYFnZiSwQk0ZNCcx5N/6oH/bcvwLvQ20NC3Skp/EnCyLfsEGtMvy7rQPMc6sYh/d/I+dIUyAx/ZhvrTQZdo4Y9ODhwzbsnB+Cr4ycGsibRbK/jXJE5/6taann8SuPHSotG3rWWV1m1R+gObpnsiCx8e7NtUk4+rZH7SmTrzgJv1tRLj/Lm8y7YqNtz40DfjhV3BLej6fICL9wd667QBe+/kceZQQ8UJs7Ft4KPiZSLrC99Xk059jZ4OywkDxaqM/qsiMy+VbjzcxQ/hG6TI3tZNGy+5tssCzwtySsnB2Bac6NzaItwhTJmxix4jJxDs5HnnxcKVHL/zkLmh35oZdXQInm1deImw4EyjE5Ncr7hmYWPHD2GV61g+wGWutdKKsOh7w1876/WpT3CVgqmtCr1aevh2n/9H2wcf7RIjGwRmjtAC6UYWQ58OK+ORd7ms2rYFGzM2qIs5anRZkg9AobtLKsBAIXplXe6ssSfvAqfhrNgdiC8ly3aq6aM7dseOzKfOmkz0F3jF7tibcRsaadqYON14wXWwnzL06fDkbeRG9rqu5MGmcqmqidlpy7po2mcbXx3AnVzqCn5sX5gPpC8ceEwdx5TdsNUAw5PmSN4fmvG1PXUp6rSmLShvp4dVtBf8cbksqgcP27pcNuAFnS7kzBrWM36i1fDDOb/OufCsSSzkH6cPeaOa8QgnhQRLtTI69ZmLnbUa/xZ0FT+4gjrpzVirgsasjfPFyU6OjDACq+BjR3+0+T5WzGjSh69lNexaWBvnmjpmP7658gI+cPAysFWxpgcgmPmsac6Dl0sr629ZNkVHtgFe4t3R/4YcfKdi3PAtwNouqxaCFFiJc1TsjzU2uBZ24M6L3oO9JzitlVJGH8R7x9Yb/jn3xrxgjv/WbSUOlwmhwf3IPrBOso3OelxD74z3TOs8MS9NnPDPPclzorC5oWerh+1KiS6FHsfUIz7r+HbF9hUfVGQp8sDDL0dybMbQ6Hxyrmq68JLwkv2K/WSbcPoESvQ78Bc4zOdl68gbbV5E5gXhujW9vb3hw4siJoFIzEUZMWjE39LUm33qykeF3K36120AABAASURBVFN7Igveg/w8f2N2wbaqzARgwBFdkuMbcjI3eDNVbuhjtVbUUkxszYgeM4ev7G10lGLD6wHpxz9P/ezKEKisxypFVmBlUS+slTb3Jk0d81Hqet1lNxV05QXrmlxNl+1Vra0TL+aGR6GbKMlpKq3YlvF1bWrNQpziP9chWMz8c2x3MW7NHwevwF90uWzaLivtBq91rl99L4NYYkNrKhhHZnwp6DvPoAOoyZvIcT+8bivyVnA9ObRJ19SwOTSWZ2KMWVt2o1/gNtGD7sy/yApfyNWYtplFDsjgeAJDErkSu9dtUa7Z1Ro+t6RSxi58yIovOs4bwO1+Y71eZz7v6Gs7LDXIazFvtBBQLhVzBzl9my+fuxbeiWx8WAm/hhzNMjijIGfY6XYn3/j4HtyF+y7xBaOzlsNv5jL5v+AL12lnR25nvlN/fNz0LX8q9+ud9QtD1pTYH2hpdOl2O4T66o8xl1XNUr6+aPBzqJB9edkUGbBk7UrioyPftpXfWo6cVosu22V+7JdKH+x9H3wIHh1bEHTn/jj7jPADLlFwCn1jTtZX5jp4J76ZR0RIZ0s6uN59e3/n2TPj6IW+O875+vVbBpSX/JfLRXeMuXNNuJAz6VcrlUu//fqmZQ0qTOFZ2PnlyxctDNqRZ0UvWCq/VR3ewTS0tlVFD59c8ecH6yp4nbV9vXZ9vHfdc03G1oM9d+T/DyVGOE+ihlzVBP+Bv3dy5R1/7/hxV/xygzb7ptFpyuMDirAvfu3EKHotrMP8JuNGrNd1g++i9283/fknvJAZufnwFkuEwI1YxP5tW/XLL296fcF4qHIMmN75SHcDwtsuYd3U73o9sP+uIv1afDdr4d+FddwE67DQ0lZd+Zgr8iDQ8UXsaG3wsfZNJmeE7eGTvLnwQfjCfvDHH+98MM7H6ys5Agb2deDGc9mNXGzNysdfoRHpoNhlL3p9XdHhwrp92IHCrTXGX9Bb6LITh12hkaGm8ZX8Y6mhBX0JXuKaeuLe8HliF9lMzSO+CGTs998/9McfX9WadWF9bvi/4+dWDd8UIhDCOfdHrcUvTaENyNbGHrFtjTU3sPPGXE0lruRO1kY/oJG5Fr1gw6J8NBf7Tnz09naZMfv11y8q5Df495lbgt8JWdfJ84GdbRH0kvnIu70MXV4ENK3sLbgR2QeTg5w7dCW++UdBiQO3OrJ1FvwZuw8cdmDnjf3pjo/SDkL2pyC/f7vr/f3A1we53KdPY3PmG/kb/PANXvID9SRyOTykonLYQDegH+jENBEaGqyHQ3dy4Mb67TDtKLRz/xlobBQL16QqeKA009MXkGEfPB76v7y+ct1Z9M79/zvr8uNj6M4HrfhpQHTD/+9zb+r4YpAPXeEdtgM9FIZomePAF7eZl+KavyNvqLAxc8kfHqOEinRLZs3apn9oEKsr1/QrCPsBHTd0hJBxYfdBXDZi/kJeXYAFnqUFhNiZtbKsq2wr5dxn0Kpryj/QKXtl5lyS41PWoOmEIv5Z1kWSFXttzxxe1qYLH5RjXnJWlPyjj8gsaC/byvrayJuNXCIfwV8BpgQLaJljDe/4Mv489RrE8IYfr8jShOgnw5yTbS3Lqg3eCzq1VujS5CrGm6j0yn1ccmfqKqFDAwyeVM3gDvb8A79Rcw2I3OSUrVlwNXNpDhUM7dNuIb/h04Wc4dKIDtblclGrkotZ4hiZ3wHHJJakiAzvEwqbxnfIRPy4Ysu6rtiwSDrlJVdje3h0lOo0wusJeIfcELkonnmlU7eavEHFhjHnwyPxvV6vyv5M6hB3iTQC1+TOooW4xFZRnvzTr9ZU1WQbOTvQI3byjYzgQiLUgxc8mb6x3nYWbOGXBn1k3+kH4fRNKD6Dv3dsK7EsG7mlVjXr+JymUuzg+PvckLCns9aHcg06yKenbqBO3QkF9nb0B5sDkvMIwtma59gTP88Op/Sjc/bpwNln4l8cYRf6jkOK9asJJRkQhf2Y8/OIJkODwQgZZKHZMIJqUCKMKn77CTL2hOCMeWIk7KieR4bTzuYh5ix+7AzJZc3x2TtP3/GDzNDneduyLVlyftLWWcIrcPakn9oG+wH6VIITyJBtwVLTDkk2ff1jsT3n7J/rv2La/j502oCtuWDkRlUFD00YP4015PtMZJmfUtyA2xgf6mRUNqromDEhg0MpzzrtzNtOEwiPArUBqQFZtpn7ceTCNCZTREYndBQwaJ8wpg7h/Rk6SRY4uLimnizGmLrO/hxADvJsy6ygJ1RrTJyH7dl48o4+c+Avp8/jtqcd9qN+4CJeqC3u3dRlDQA12XCxjTwXOgQVMirmh9AXoEdz2tlpq3KSgheeotjmzMFccIJPTywbDU6B9ANB/UEnVQYyATzbsSc4n6bgA8JfjswH78Qf6OTvGBkfWPl94F80bGg4BnkUlGxoARtjGLctq0SlKPHZFlEGTj1JwaE/8airzPnnIxuv4BUayfrH0tH4QMxQNujg21YBooyBCrOmQZ1jMBiwPfHCNbMMw0dnYSA46XSURWUdQSiwoeMM45F7UpEcky7Tg9ilY1sc6IZHMwEjV6kYZEYBcQ7ufNE9NAvTs36eckE/Yejg5ubBavKpaqrW9KTpJOcAwTa+0AREzvmwHzECSA3GHLetNDKvZ6EzgOiWoalzWQUzKkGhZ0keiZGwUayFcLapxyd9RGmt4OEJtrnIHayXPu2KbQFczXyhe6m+40uIQJ2nD8Zsi4IYeGQ8INqBtDuzAo/KRYgCnjGs4iaBG6+VJ4OFuaeejRuq/5e1d1GTG0eyNM8xgPSIkLK6e3bf/w13piolRYS7k8D+Bx6hVOZU3+YbiOa42d0MIEimlI2XREZY/BiwLboqbn6bO3VJbAgz+xQ358mzw6QfaQGBPwNaaFBZkVHIaVCvbYO5AloAh8bVocVdIsRL5zlNbgUElRgzPwA9wzX8tO4BRmRTxpb/YDYBMRK9RLGzN00dSSRLiBTq4Pe5/DWRBZpsL5DM+NCYA7lT8c8gMEU8ss4reQCTueSgFnPJYSpwQw0feMR/gehqhycEn0QK3ZTh1VpTEZOTA2zw0++MpQ6ghsTLhcCIDVOrpAo7VNEnvu01l5+T02Gr8C60KYYeYAfHOolfdLaNK2fCqpxfBv6YYeoiHoXfxCtSpNUjhxxu0EhFbMmJmdoSythNDVtgKLtJslrraughSshyiIyddMW0DpQ40RUGChjZA16oISM20CAsZovYb21Twe9+H8IEuSEbGrdS33bmwMyQBhoeaj6BSXvCjz7TedjZ8PFGvl96WwdnJjWhsaWAKGPyg338/uky8Qju52DfNmgK2fiKGMXG8JhwjG3GiIaejp4f/KNRObZsavho+QSjj3XAtgxz3EBsu86styF1HlgmOHFXZJw44MYHwMc8FOg6gTz8Jx64Vjce1JO/6YPx8AX6PPRDX5gl7hObFPtLmsxP+tE5fjlJQlaD8reDj9g3cUyB6EdODLpZu6kjA9XXAZ5nddaRxBYBT2nWVHxRxjNsHqWJPlKT5RBPcLAPEWrEs9zFjIycQt74wAn/8JHTCk20OzGROro9huE+aMEUWxCgyIWNlu3gxT8nvrWtTgw24hhILA4MyryElm7YYcEdGRbqS6Op4NGQwARtKTq3xshCiNwpVJcsneCe6D8ZCBA6XXGQkxe8wKguETqd5KvIkxA2cn3fn+RRMIANvlnt1EZOBZiT0A+fUh88Dd7JCcShK2QYcfKiJL6bwzxgHoyjlyfY1sRFZevh36HgHeRg4IS2XHIx7xKpgmq0W+nOC4wT3yVWmMfcycP+JFelyLatfCjQLyW80y34PdrIx5YbvO7oKGiqSg27cb8C0c9uKmwtnGSyRRS7o6uQFzuYpy9FE8vgC77CodWYa1JrpZSDfSPxtUu24TGQc4iuIkuyBKQ98ddJzAY+RS05U8I+xsM783c+pkX/G+tsIvMgsHdeDDXWtlRgS/flT16c2jK2b/suMxM9stdF14kZA38zrMnauN3eNeahalarUtZ+J0+Sn73vUngjjwYKTWgG+JP43pWXZHf0OQlO9oIbL74Xb2REzuTHIbTV8MvUWPEUBfWQlf1MSg4UA60a/JeY5e/saYJX8SLXFRtrzX/yVPQKwK8Ty/Tf3++LliENvg7EjgtvI1MXOvTtEc/HC6Qh3I5uXTtrsvdNcc0VHnl4twkosT3x9cGL6oM8vPOyIjballEpIOyKL6+3KzFAPvdYWSp0jszoghlya8r/r/dAqNkHWBIgWYXcNWZBZhm5VdFzKC+MOvcOUaaxn/rE5uh0Eu+Jwo3xnXtMUWsYH021D19m7Uilagaa7CbJ+Eispak7dt35MCJBg06XS3xxUUryTi4ZmolMMIj51Dsxz0fbhkzBDpHcI4cOFu4xh6atgd8GdG17Ut83FTYkH9ZLJV4sneTMwVo8yHkUVnw6EFpb175eyBmVJjqemixQ40DDM/ZFn8RH9G2HHEpyBwbhi0tUrNPs3bbVAtW04lGllPjtHvkAKq89ZO+7PJELHyOviIFBd7MqL7KxFW10sm5c4FXJrdRom+6JnrHv/fqmO7mAUeRV07Y1bNGy5fGhCR8hJzbEBzde1E5ZdkmypJIdGuskl07y74bPA3fy78Z+LuiD3rlXF/KnJuKsxDJ2rzHyLLw9p5jWTKDgTdroQFfM1MTQapE1lfvmfd5xMTMYhNmyrYYvO/uMYaNTOs+pAybx8wmf9yt7CGtNzFsU6sT6QPcO7/yNkafnnVzuKltFLE7if8b36JYUCK/J3ImAlUfnDX1PgYp8aWU+uGPJHeg1FV6xtZOHlXt+WQZwhOZ5l6JTGEtRjTn8WiWCrDXioXSbrYFPPYd28nRD55enZz10Bx/ejT0RIuR60Qx434+r4t8DOzFn+eXEpgOwmib8Eh99FhzY0K+awRU+jB9vSh6881Hv27ff14eadz4cJI9C9vx80dazF4CPr40eTy9dgaJ9MKZqcnV43nUeN+SeasxlLW97V2sbehcwNcjdA98M6OZs6uR85sfAXzasmiS8zVkAdwsT1l4v4rJtrE34gYDu0hgTnk3J73wway58ZuLMei8JF7DfDd0jE2bfX1/1umy76ZoPINep/H9Gr3wQSd4O8mrCswiKy5rQBAwrJKncxZRsa7809U26PJX+5euznvemr1+e+PjbwTP1i16ennRi5w2YLuyQsn7y8QvWCq+D2P3gI2L+X+NZX3NErrDv1Bsfbr6/Tv3gg9WP601v3CsPkvXKOWKiH4LQTOqt+IiwCxWQuWvrjTzqjBsobdW0byYHpzq5uhF/jJMYiQ4b9IHL7oX3xPMFlMIV0pCam64/Hh9ZS0XfImkUHlfy9sr+HX0697D8CxgnfkRN7IVY5mPGCzF5Rl5IrH/844d+fHtV9tXwyV4+yOfwaOjS+gXZpbfXod///s4H9hv+mGgrZS9/eu7wCm/x8fCLXr7sUv6jjDLjxueui7jRAAAQAElEQVTx86ET35ZLl33HJ6VqUnKyVWli3O3tru/o8fb2jhqHEuuspxs2MY3+UtZVcmXZQ9AidVBHG3Mu6L3Be8dvGzG/aKf/tG/UpY4cz9KP16ter69k8KmNvDnwz0F+vxH3v//+Xd++30V4deNeeLBfVGe94bfjHPrH92/6n//z73r98Y7fsR8bjXy2Dt0548XXmKnbDbvv2HUCU5wDBj6UCh0wRwxJ/GbNXDk3H3Oo0PWNe+GN/T12iWBP1krWQXx/HrV4QAj/K9QPftt2Wb4a4DZ47PsmTSPrsT6fnna1qjV2YOtE3/gp/yEJTXw68C2AU6/5yIoOJzoZfkaHp8umL8T4+bnpmY/ez19/00Hevb696u9//8FH6Vdsv5MTXSwF2kNvb4fOw8rfrr/woX99sGavuMEXlwrNNfHpAEwi7JcvSOr6/vqud9bXK/vf69tNWZvxaWheX2/4/QBO/fh+8sF3sG9M5N11kBgH++wNBfIfbMJcdumybXrG/klQYtu37zf9/fdXziZTkMi24prcNxpr8Zb7KfuP2Asn+udvD+ef+r+iz4DpiSLvt+h1048fP7h1TPKqAQ//viP/O8nzO3K+f3vHDzdFn8FZaErY96Yfb1cJ9AjO89lBcl+5n9+hjU4ne3b5EMteF3zft7b0TNzu6PcG/x+sldXGRyf5ghkaJOHv37/jnzdiLWg6IIrRfKLHAZw6D54JmsVtbcEG/0b/kQunbjxb3NlD3t+v4B/4+K6B3ZkPRB5dRdfE5I31dMHHua9jpsyaSJ4/sc73rdbau/SN9WK9gPfCHv3E3kaqLh4nROFnW3IxFk+Vtq3r+eWiHf1q8TT6NvXW1eDXideVe8Y96w4fsISw17Iuylq5s37vPBNN/LsA5blkG95S5Hf24di++FurZA1F/967spaqljsfc60JBuxPYs3En0IWcAofiY/3J/4jH/HxwK7WCvRSYhfZVU0NW2Jh+g0bIie6EyQ14hBfiGIZnlPxMylHnkfGYIya9R2emLJ03FjzrZVyHzTnkwnDiYDsHSfrIvFM3K7kzmrD9MQviet9xXsKEmJNfrDPha/R5Z3N6g7uQJdJbLJXvV4H++dQ9pKsGzFnEjryDtb3DRkD3j22wSN6tYbdtNdawPjogphlS+j0UQaDgz2qVZfdhAkL4hvJtCHWR7EYHvnRHMyxh1c1bb3UybvErZDZkR17RHFJtlWA7dVuVauuMr7GvxEqsbYfUCXkTGX4ZB85sG3QOQWukCvm/QC0Uc7Nq55j0WES9xovuEF/Yt9Bvp5A6s94w3L5I/1JfBEL5//k+sN5cUyUBFBwAv8J6f/5NMaG2DgscqLDnwDZ6QfnV8DfsiHm+nX8n7XD+xP+2fznWHA+27/WGf8r/Dr/32nPuPYXgvQDn0Mx6bMtef0pfNNarWTc9qZOUtYnIsTxD9VKqtSirLHP+nOQ/n/1SlL+ClH7vwpR5Kd8BC46dMgY3XXZVvAWMBJ7Mn8cBwecQzOZyzhYCipNZT6QdvAZSPNPfDIQnE8++ecFTzatk5WTjQQ1IMuSCqYW7/APv9A9YIATrcOatihRhOqfXaE51wJ88D3RPWN/wP9OZZcM/DrDavu1u9ozCx8Yi+cQywEYmmlkS8CgCUgfCtL+jNuELqB/UmxrwONkE7lzgw786qMHuwfPeGIgP2xWlQE6tuUqNrqpY/EZ3FjO1T64kd6BA96tYqtV1I0NdOcGE9i2rkBuWpkTxTa/f1yYo8nPjGDk2l587NTSQ8/EaS57BnFeupBHJzeb0IZ34FNOYt37xk27q1zQDXS+cxPmcIIs2wo+FfNe8kUJXfTfWIOfkH40Hvg6PkIk/ObySXwbfTL+B7DVYwtiFNoArJEfmkf+2FZo48OD3D3IreAzLEIedPxmoKlVY2x+umHpGtwg2dEsrQekO2m6HuPp0+Wa0El2yYAoAyYB+4Hbc8IRbRgU9OkndoG0MwYJdhzkwAdwCL1zE7+TA8mD8zzwzUAWTJDxuKZOnHYD98bJ5AF3eCQeQ7gVmHrEA/kPImgG8PClIpjxT65VUmvFPolvov+amLJNzBt+I++I/9a7+ratvigF4bb31e/bB962qYHXyFtjd+oDm6483FzReQHtO2NHco6DWnLuM05pT9ZZVJwfgxNZ6aMO+YWy9MM70wsXfIZ+Xr2VWrVlb/zxOZH4nORHZCSPM35GB/ycsfDLWMB6/KkqbO5q2POpx8P/t4/8H7Itcemj2KabdTA+4ktskJPY7/hrv2w8XHStNmvjckm7cdhG7wYtJm74+8Ihftu3ZUdeDMRf6+U+frxxODw+9I4vbCsldnT8v18u6NwJ9eRQfMCD3IgTQYpNVU1zDPLm4IH7Bs5t3Uey7oIWv4K6rmooxGDmDvzXyO2+NfXW4Xti46nIDYRgENP4KDG+fcR5kLM2PglCIM7ES2kWumz7vvi1QhaDNrjIXHxiL7l+4MNjrY2x5EYf2/hxw3ebwofFDfUkTwREyGB84gtpvxS5WkKcIrqg5VLKtm3qW4em0sUeIQOfrZ5Bb7D26sUfoQ3SnYfCvCC88eB+R7eMZW6D17bvKuyxLbvkRW0eYB76x7bYMNnfEtcrD6I0dZLPGY9/baPHw78PetEfitzIC80duvjltmpeHiLHNjY3Rb4iGV+GZ3g0HLBjb3IrttiWywvfNvqdC1bOEb/Jwgjuvm/qfcPE+cgXcvDGAwxh0ZUHkysxii/ujA0O2nCVbUWHjSfqy2XXvl/IlwP8q258pLp9xDb2p536usaurK8DW09ggH9b/fAyukbv5Nta0+TbJ+2gLfS1rVWoW2vY1tdeGv439IwvNnzQWSvhGZxOXsN66WwbO4ce+HceLqPzyRoZ6DN1j68xHLeCX4AXhEfnvBnZ0e9gvaROPwBbtBO4Dwg9guiXqhp6NtSf+Oiue3xPLoR+UNuRUYtelMlY1lXy6I4v3/lYdlu+O/DtXTfsDI8rD4Xh0VpB9bjsQlZXVQFegxkL80ESHshOLEMbG/atE7ud9dPR7QjaytPwf+cFzQ1/RN4N+Xfy4o5vwif84+eqhv9PfHdi7qQ9ln5XdD44C33u09GkWiPPHvIul8ta2wf39Bv2vPNiJMoWejdil3Z0SC1Z9gOydhoyA9UKvbfFM/GtDxxR4ruJ8BUH+rkmnfB8Z01feSF1Z10f7F+4G9snuXjo+j7IicE6ETZJd152cJRi//CyLedo5UGytTXW0CF8F+DfyAmMMKURHxH4pf+Xlydd+PC2s39k3TR4LDr0AnXhVJUa+brxsL2zrmyj26HkRHL6Aq3th4+XHVclnif3jDK0rcjluz5YCnaKzzIX+mI+al7x+evbG3hDX/Jyn5dC4nH6dr/qnZeFd170xNbJA3mgk/uBgw8bideJ32TxQm1f+XPhpW90u+wX/HdT/n+Mecn3xseId14+38ifyB38RF9hw/Pzs3rfaH7Ywwe98A3OnVyLn17AuZArnTVtW8ZRg73ghv6DvajKiswnPkDv4IQu/ANZyyfy4uOM38n9+KUqfmoPvzKQ/o7erTX8gYCPa5A/J8Ef4Lik4BU6xJd2kyz0L8ZFHjb8sKk1BpVS5M9ccbph1w37o0t0h4V27lk7sazy0j+6h/LGHpvczAv5rE+BHLlzkgO8PN72vmRGDrdp2lbqciM/i9i9s36HnvDbl68vygvp+Gbbd8UH8cvBGo6h8ctPwE+FrPheFNuIfkC1Wm2GF4/wCZ6d+cyVWjV0aYpNF2SlP/DbROe89dlyrgAgYW2d+OXQnXusbdZRg79k/lRZ0S000S26XtnnDuKgzzIfjarC9wX6QHZXY98ITfSLv/PcUGa8NVVrajiqXLKt0AY3YJda21hHh97J12s+tia/JaGNjE7B/7l3Bof8W3LIqRv6xR8TH94YJ21YAyf2HUqp6koOX/hYlnpDT9tqVSp425Zt8mUoOVqtiOWgzxtQpUzya9PWNxl83CpuP8w/HHEuXQcyCh/Ai5eVoYpOARyULvjn4hsfZF/at52pBw87dACYA18vvyBLlmyrtSZpLv9Y1gZteIgX5BkPfu5ZqUEUJAsiK/3o0ZfdUmy+XDbt7BnZUxr2Pj0/KQQ/1wo5OpEnSnie9JMLN9bRleeMK/emd176v3OfuXGPCk5Hx23bdOCc2zq3HMT0vnwKG5mfk3vSY296X+eOk31z0W4N/3VdnnalJA4rvsi7sRdlH+jwfn7hQygQORs0T3zEeXl50b53dfqdfXsDnuDz8uWJl+0b9k5dub9FbxyubfnBrNNTb3yc+f79x1oPnRzMy9zIFfeYk/2NlII+mgvSKdvqH3burDO6zDdt2xM64EOV3viA8cae+7o+7tzo3yEWtMn9UuHvqrRFGUoMEwPbkgJBnxL3g+IDoIH1Nz5/2/TlxWIZsYYHMo19TduOTGT94+9XPpQc5D5+Jy7vbyf3gZu+f38FfhCH3JemBgkcOMizd+L4hg/e0feOr7dtx487dx19FPR1Kf9MPQ7AZ1oaPpMvl8uupTKqttY4T1z4gHXX4N574QNZPqx9IQZBmprksGkO6RfuV+6hkS0WbatO7kxVNX39etETH1U6H1XkCe0DcBs82sKTGrZveuG+nr992zetEp2e2X9/++03XfZn7fsTNAWPQrdDybeD+yvf+vT2Q3rUQ7d3Mw+L2IMOkxfwiT8jckmFcMxcOG/kfnS/sd8kPzFP5seW7ELmpr715fNr9ivWzI01kZgcrAGxbvOh4cb+dSVWuU/f8P8c4vxwrvhO9m7UoH+Fz5UcvWH3gU3w5owiPvxe+YD/+uOmTk5vWyM+x9ojtn1Tqy4bwE+DDwkT3h263JOUQo5fud/d+EgcnwwQ7rwrM3N3PtjFrhv3zpwjWquVa0+sqyfOUBNbc3452PvurOFX9uwbPqWrQX7BQoUzbGvgxKyJM+spwPxJ7rUq/fZ117/8yxf8tSvrM/fd1Df8mnU40WmC/+jf1Jrxw0GeDXE0F2HRxkeZ5OK+d+bufMR8W3XoOn4J2F5xD94TuYlo+tFS+Egr1/I3gp+fs447csK5dOeD99ur9f33odfvA3mZv8j4tGDSOZed7I1n7ArgZ02rqknIFOXK/SnxvWLTdeX7G/GdwjSgK3bkb/L++HYTbtSND4B2g0dBHTA4sfekL8UHT6yN7OFGhwKeiMuyf50dyR98Lk9t62Og4HnA+0Cu1npprckumT+4V/FL1tG//usX/e23XbYVve+c0WNb9og3lLuSx3dy9iTQc+1PRXy1+N+YS5yO5Q+t8fuiP5QYfPlyIYe6LuufN25KfCYWDRwxWGukFPn9oDvJD6ZkfpI/kXvlvAKqUA3wAqYFo9Xeti6ZC8A8pUwIJgYO9qQxBjqd4It6aDL2wNG6N4OGv7R8cblcVk5mn4jsyVoUa7aVFLzkZuxMG7boPX9C2C56eCx9+InsPLvRVKEfrieOegD5u+34Ij10igAAEABJREFUBTh4Hovt0TlwwiwyOnmWOv+RRvQ5EZr5T8heEluqwRMdi5x49EtfvjypkweP/N60XyzcovCLLwuFWnVUKw0GE9uDPerG3vC+/iOm64d/hjr7x36RChmJV+QwFFHso3e9cT+Jb27EKrHHW8iZiv3RNfIYwFcn+9qx1unB/vFHLCY++WCOkqiDXlLu2RFifsInemYufAfr7uDMcZIz4xC8B/IOxSeN/aKzL0bmwJd3cvd+u2PPgJPAgWOS8BewrD+KYyY6NW34MPrH5tYKXwT6ugeJEr3OpQfrD+XSp2JGsr2gqE/0mHC1M6b/uFjQAWXqQo+iNgN6FJqPxh+/qLZ02zkXrDgxFf/GZ6QNPaISexVigPbSdc1gL0pzCTXx5QQG7gNpzUPLRPBH/B2AaXJ7xZ2zWuqc1Q/uJUxB+0FIVcC/e4XpvwchMk5YNTrjuzRhjiuj0Ceg5688YvTqZz5zqQNYuMapg5Pkge3imX4c9jm/6jXzn/9Ex8CiR07agfQ/qaN7xv4En8JBCu6aAzE1Q+vK+Gr8Bz/BXxDaX+HDdyGNPYPFlfYnJFCBzH2O/bXGVWso9Sd5Eiw0g8FVw2QAaS9YFCRN5mlnDLUUoEv8MpfWAzL/CZ88P/v/Uf2gDi+C/NGxzWb7h2N/pRclM4FfxyOTKUXBzK0aPvbqKSUbZPA+JcXePHyd2L3GYysQ2kAog0umhhyg9elAermCnrraw4bolH5qthNxL9dgcwnZJ27m/wyOOIYMSObPn/TRo8QUu+QF0q/9ohPwmivik8U/2AzmgokCD3sfG6isNZ6xyaYmShWD1J+XP3ilD3vpz9My+K5Sb01FbRAmh9OJ0x4wHzLYbNIXxRY3kDv6zQXFwIQmegTmnGsTrFZKP35I3CCFuwALkgWIVAri6Hvhhz5jf4XwGfjATBSErREw2otXSdHDtmCkFJs2jfAOzwcwID9sZdrQBSZ8o2twmZXNbybAERDeE7seIOz+A9Z8q3WDGOw7sTV72sIVeAEYT3y0YPUZIGZVDjl2CxjwfcQ24wVPoccEdfGiYXQyNJHDWU+oLVliSrZ/giiTSdu0AlpzovyBS4erIeeAWW7QkZv+wmHOtkydMSplrR05gKJT+gFQFLqqku0FGQ8EbbA2l094eZkxUNB3LnsH/soYA6v6/LENz6aBIlnb4WMbNOjoTMZn+MJzUNsPuQyDgz/0ACpxdtTkoJIDwrpZftganSBD32Bp1a014ggtMu45QHMYo0luPeYjK7Jta5VPgenQDm6atmXiJKEzIT2Rb6XQDx6xOZfusQcEpuaHLz55lK2HPPRhfvFjMvLprguUVQcPUehZspEEHuml0NjWik3BD7mLnvnUAYEucIIvyhqj/nkxbxsUq1VbtU0ffpiiFJrqW1riYHnyAHMoD7TyYyy/BZJt9hrLtCOn80alcYqN/snBk31mxXv5ojC88IEAaGBiS7aJ8eSBG7/RdpUCBc/QnokZUycH+oNYR44wLrraTeIB0gF3ZV9PHtxzOCXeolSLzLFkRK8HTPpMZg2jW/mhg8UfM77qxm+BV+s1S/SJnQxGPOM4nU5ok9eEQgsYPsmPPwDlYRk9cugvfC6VhExXqcqSzB+tErvCx/SqinF0o21b9gPoKngn/p2xAZkjRJlYOIWHxOH8JH43cKdaa5ld7fhwYDcdxubiW+gBKfowRMOGx+Jt4sUY12CvGKzPR25bBw8c7zyoTOby0Nh5SWDioEUn6PA7+KGxTQ6diHzYEDxXh5I+ssecyv8f6EAGohXL99aX3skDEHlw+KMfG6JHVSlyWzVwSynJAZajTnLmJH+uPMwf5IPhKnLlYCxypqZQC/qmolFr7tRJ/A5ss6FopWpNwiYzf7k8Yxdd+mfw4JWD+o2Xt1VdVYUeDb4NpAKkHPCDGwiP3nbV8hPzKqXdIkPCP2iFLwbxsS3bYgSZg7bkkDh4A1wxLlU1pRi6kzVy4wXJgV64nnV1ftA5KEs3VFztrJPsW8uX0MYHZrJVQYPcqZU/iU1wEmPb+CdxnKpWD93IvTtvXw5kD4QmLpAiY/7Ehf06Zywc8hY0TV5WPPAEnwG/2GFsmsi9rxdwI35AnwGu3dRakx0wvA/lRbMwLfwLPIQq55/0Fwxprlid8B1LhzkFSVPvu1rbJBXw0DX6xVaBIeiCmwewxC79+OLOw9mJf8sS6qB3ZBClMZA1lxxRos+ixy+h/QQjDzdCa+28KH7aX1TuyljwIyO0A34HHyoHyZw5fZQqHpa3C0JLyevk3i0vjQCj1H7Z4V2ShR9v+Ck5YHSDZNmUttXZ5JubDBzsmQ+7xXhXIdAO3oDHHdqpL3wgeOg1V59pVQVnLpuzTqOzbTX82mvTxP+DGAakkquU+0RVZ87oP3SyTjOXscY9ZECE6Wv8zrq98QB850UIxEo58OdYOZSYHgylxkZayY/OPiRN9psbcKha4edNF/xiW++8PBys3WoNisfVqlYjck3TfHya7PyTF1aTwcAgODdeQr6+veqdl9EFzYas1AXfxr0vsge6JS9JM4WGKVUZKFU6H2Bb2asCuEii77ICM3Ei55N3V14ex393fHHgqxP+VqmTvwPdVt/QWWs9JI4TH54wZXjZfeEjS5PXH1Gim5jMiLCz8fIsLxQ3PhRgkmCrk+ekzAXSH/CDdO1ng4EJk0DGquDuhte18uWKnzKXPePCR+1izkaagz3gT2LwMNa6tO+lCy9izeHuRpzz/4M87lK5tOFTi8JP9qrolPtQ9riJgOjBLKZYO/m87bvo4Af4q2h6wcLjRb8oaec8Y29rLv6H1Wob/1eVCl0xT2nv24Ye/WO+4GBgrL31nr2WNZo9gUE1cqpvndg0GdRWXcmBh4yJ707FSTsvIjdsK1nN8MMXGY9NkRc+oUs/+oKmqrZAUVaS7QWZP8nnQXwGcSn0Vwr2snUoYxPmoPN7Ep938veG/nPZmf2iXJLR2daGvQNeeQnJ4EMcudjWvJQc92q3xfvM20JJJo8sMTahKV35IHOSr9t2UVVmpIYNsWug5xXf3a4HuKdsLzhR+Ex+W/SLuQGEH6BiUCsvT/bfuCG4g1wPvzvyjoyfoMFvJxeWLwhk/K8Uxlvvir0nPrNLjZiltq3ChrXWOYeE58APkSP0Ef40+NUaPgg8aEWJdgcfe97YG+73d0bQe73Yb2pVyj3pwhvf+PbEvkDy+MQP0S17RnL6xjkCdbV0gk6U6Bq65+cXek0uwI22ZfSJfjfWzZ31erBHhBdRkHziO+s8vdYD2OrwLPaWLfszftgAUTju8Ct4S6DIrEXzwXTbp77+tmvbY8+x+HCrB6fjgy6rVKyjfDz+8uWLGgs6+kenangT+yyRE4Pf1CdrAF4gFIJs/5wr2vbUYM9trbEvbMCFfNyxYyp8pkS/I9+yi96DrxQ9GjptCh8mVv5d2evj14N7xkm8E898PPz+7dBxmyJ1dCNv3t7eZFv5W7GRbVtVnbGHDQf3x/BAZfaqCzrszFspB/FcezP3Kcn466suzxcySfj+1MTfcyIL5Qf+yH5+x4lG/dwLr+yVdz76ibJtO/esCYzla9tKHPIvxeA4uE/Fb81W0bMtUZ+JO7yNglmfsevOC3rE6gldnviwlQ9H+96ghwIyF7WkxQLE/bKpcR9YfUmw0svzrtBuxKNVY8warInzPLFrakD3jo/pqe3c791FGurH96nf/3GIWxectqhOLWis1mrZN6Ivwi6XF+3cI07W7mAvKebLElukmgRY+/as3p+09Qs+hf5m9XaBrun5S9fGR4XwTT5v24Yc6c7+En4TOblv7+wHAcnwOPWwNe3o+qa3t7u+8CH1b//6rOdLh38pNrfW1FpXAxLHg3ifLJilP7xwAbkE19p04WMV4rH3UEnqLuoh2wuCW016fin99rcOfq3/KMC2cKYmvO/488g+OGDAuKskAlpk1JX95e//838xwQWz7Hfht+3CP6CRa+dR2HJjn7+BJMUfvbrGQTzerzL7kos2+9Tr61Xfv9354DTBP1HhhGYq61DcLSz+RAeACV34aP1v//aFs+AFeFYxjnvRm1n0TcwKunMgmz2k7wVN08uXUv4jjHGWxtlVzdCKMhU/Cj6T3pWYXVkPM/cbcHA9eGam8NUzMiP7K3n5RTvn5kdMpCor/7JA/ob5v/7bs15emjrK2CXbSknsBrl7Z6+c6Ir7dHB/mvgjtF//tulf/21T1tv19qo5D4VvYvX8LOQ32DRiXdQmJ62vX58XBG9jL71cmnbOUFXxnlax8T1OurOHTOJjMlrqC8Gotm/7kiNZtnlGOXV9e9eReyP5MNm37Lbi+PzctUEa/piMp6Ur5/7H2sGDc6K34R2gD4ZryiAXRA2HXnlm//7jxvoQvBqwq9WG3rtevjx9+A1t6gFr//zI9zlPhU+1JqlkA9W0baUMNX4wFb9KDZk78WerU85zbBkS96QLH04hE+roiX0p//FRb9Kd/TP78Dv5f4Podr1iy2R9bNgjDYIW3mdiNrWK1y9zp8S0EKmCV2tGPg2JtT50JvevY+W4iYdmU3hN4gGK7FJrpWqfHOGHDC4lbyZ5k5kC2TRMYzLJxYiUMcjxnbFpAy6MGSYiPu+6Zy9Ozq283hTbI1+rgEf9sP+mhjN29mmGuCZ6Blib6HAuJxY6aekbvOenTm5uatUkC5lzVYVtjVYzyjKcq2j2tsncs4uODQZQ1RdPwoyu0p37Ue6XoembFdagK3gH95o7YPzY+07sL/LK6Vo8JnLnlAY/8RuVUjbWR85BHypmSPFbQGsQGnyUNQq5Bg4K2BYXskuOEvaijS8mOImPZFVrSgmtyPu0xfgDoIWMSym2FfqBTyeQsdQn6+3OOk0N6wwrIgOQYN9U8CIz86E3MmyDG5Bsy4ov5jpj32+DWmj0GGdS8qQ/FR89+IiCjtAVsaCzrpPJBej1ONdJtpV/6U1x7D8DUTJO9XH5o/5zFZzAn0f/6NlewmyrAJt+WSn+rDP2E6THrMCnbSkD5ucT6gNX/xdKdE8g/gwPxhlL67NO23aq/6tQrj/zI7AJrv1fl7XsgItt/GbZD0gif0L8FmBSKbZT/R+DbVgBcLDN779/RYfP2WDaJnmT0J+jkiszfx4TxbbM6rFN789X+CY+ARueHyBQJxIy/0lhW+GTTatsVdF3yYBk/Sw0mYYaXX5hEH5r8ANxsLAiN/Ax9JcKRoz8ZEFj8XgMMyONtXEwQW/F8NGk98cV/oHPkYpy6VAHffFM/xPgz7V64bkaHz/hE0g3G0c2gPBI/xM+aZccOiYfQzNj768OoF0lsSezgeeG8MEBGiz76Ejhg6o/+6vBQOIg6ugPa2743Fw5wHNWgTNalQWxnBoi9vWoS+tx2f5sBC2s1nx4BTL5gZHmArdStSYHXIwhB2k0/rgYir1m3n5wsK3YKkpGTKcAulxYgHI5PHzCn1lO1aI3PCzrUQ5UHNEAABAASURBVNahCt+mF3kDpROTQPqJnV2CdEHw0k4dmOROVbiR9yAvGiYKJDTCF/xiywBvohgoCiOm9bMwP5n4HPusGQJlgm5VaZXJb3AZzLUgP7khHxyOlhxkHce5Yhk7FPWgsy0bKKcHaPXjQ/txowtdDop3Xo53Tqj7ngPlAzb6weVcwCNMsmvKtjLWmlfbKEpLKTYtZMVHKxaTUeBEv+iZMRschv0BTCv86f68QMEWcei7s1bPD58GUwrdTMyAjCza1qRAZIMRetuyP5yoYA7lMNTXIa2r0YlfA4M46Zdi+HQWWHBzqMihdgZnSnBV7Bf86SrFZhRIez6CKJkLPg4wt2raobWZDIKkiW+WerTXtebELDi0bWpJ9qMW5ZNXarqK/g89T3Fe1TUHoejbatHhqp8iPsXds+bJmdAL1p2HroZvskaFnvErZ17opuw/cj3/vBER+cgH6UTOAEvwEHh2LZbVmqo1hWd8mVxKXUWswFjrsMQeZmCTkTk4JD/ysOlCHobW8P30qW258BnSJzJdJdsSl1I+fD/TBtJN3g3aC8BLf6JzXlh27IWFstf+hJIiI/2D9RXQKhBTmyrQ+8Zh+653HuLyYBofM60ZoTTu0N45bN8TC/z8OT5AfBwIoyXMBMCQXw1eHkx0i8zM7tumDmQu/LJObwQ4PgpeSIUvIFfsqJqrbqzNuLm1gr6rk8sFgvHxjH4AXfzeZOwVxRGyXpSatVGqaj8hNHkQa+SI4Z2YJz8Mv+xDgQM7j9hJXEQpBAzkRN93Hgrf71ddeUmQA3r06VtXQ4ZLiuyCl1J4+ZBz2AOGUnfk8g5HtXCJPA+zJ088nZdejRhG5IG/A+G9b/viXTD+zJHCPttqrSGPDrqdxMK2qjWVi3FAlu2FF7vDu1Wpbxv+2uRWvHZAByX3HzVNtSrFD4WgxDgxuvFCJH874ODmynOuDh4GEKMWvZtVQPRN7SohGCDy6/40wL/LEipMHfgWE9dLhoy0KlW1BbZVLvJnsP6vwE1ZX6CoPvRRii1XLZ62VUDrHfw7/I/1IuHpcll2tkbe4Jfo1yKHtigna3TDF63gA33k2mYt3HgZ9U59aGM+95Hkue21Jg72m9aMPiU9NFBKcuROfgw2pslAbKLiQlfwCjlVpv/HlbhEjzv3LMLIhGUb3lZvpbbyJbU1eBmUv82RtSXKIHeuvKy/8XB358XFIAdaa9A1pYYNdcngTphHJ61eRmg9Kh5CJz4jqhBwKSBKdA2dbRW6JFbpB0SpKsWnT7zc3fddVY2YHrxoOfF78dJtf8iHftFY4voAL9p97zI+QT3dWFMHiRHc+DKQNkmjyE4Msn46OZf1l5y8sWeFRmutscZA/vTlklXCvsELv3PFzi5Fz4c9zGWfgib93jf03pm37Fr79n7p5MENuCr77DsfXQ/yJnoN9jcUU+GH1hrzh27sDSdrJGN2ZpP7R9THF23h2l75Kkroeo+MQ8fiy+AEuAZ5RPWTroHXqjKEPdgKXsacIWTZ1uvr65rfyf1JP2tczBFdhV/uS9G7mKsyU174gwDkPnqg+0lenewMBd/YgXtkG990bexR297QqRgrFTwWg7/82Jarlp4ndtHjhVSHrinxupPvtqHCCPaIQe6OeVfieK6PmfiSfIifWyvoDFAjv+gXvCc6xrHhdbvlg9fExsEL/0PrPwrCpuBJZnwCQwPbCp2rhfIkJ5ZnlH8eMHKv5NOd/Z+0+MjPfeXPOy+t33nxfU981z8/O+CqVRK3VqXCnuwniefjHkLcwWBKeblrctTYGp0CQv9tawpN9u8rPskem/vjie6JyfIVby4zLyTaRnF8JsmmLQp8GSRMd+W+2eGZdVLVMknu3nkBeNWd+21iAaFcUIzAVKtS8ih/Sz35k3UI4dpDe2sgrQtfUX/kZOZ/hRu8r+x9B3oXe1bnpWv8UJA31mvshhqSATxaYWi0ji6oIByoak3bZdfGS/5t33Ryrzi5P172S9A1kZ/4nB/7xETeYgifP9oZOTETWbzs3cjXCy/F7YwjG5pBTiZvFi8++DTk7nvX5akputywJfziz8k6X/lJjgraAsG2XFL++ex1f0oH9itPyJXsT2Bo23c98KXwmNCHB6jaLztjh97f34B32ugrK35I7BPzh503Dfb+E1/cyYXwwVzWFt7jYDvJ6fhozBusDw2SdyKnEQdURb6BpthY3Le2rWvHt9vW1LdNW+/YUtovtOknD65X1pMPVRtK7KpNhZdtCeHZixs+28D/+vWrnvNhuLzORe/47sYaPoBJvKLLyT3T5Om+/AEPUvhk7s6HkNfXd/SG7ccV/IFNses4b9xTbuytj70hMqMC5qGXheofVMZttcZooWIpul0u2IY4UQrC0B2cZcfPmIr9iH0BXWwruZqYh+Tho/2Dz8M3WScNu0Xp+Le1QvdJnt5XPfHNRHfB4Diu6J094GDv22V7gWR9+/5dP95+6J14HuhyY989+ChlNRXr5fJUyn8M04hXa02tui6XZz5EPAk2xP7g493lg28tG+a0INb+9KQNu6usKqF/0519a84pFyhAR0b22jFO8mUwf1f+edYDPwwJvQXPU3fOFzgT28aK7ZU9SuxhyflBfkQk6Eun/G3URy48KTpPJu6cE3///gZteobPqeoT/LRRhHN6+IuzfyB5fOOj050PJbgG3YQu+Je1dyNud9ZAVVNhW/CNLrGltRN/DT09W9VPuJ3seW+sqzd9+/YmwiKRf4O1Hj/8/o9vyt+mFuUpH4CeNnU+MuyXUuMeM/DLD/b7/HO4iIWf1DNHvndy+M4HoBOoKmR2vfAxdbBGb9yz4ofehY1ACX7hWayvruxDjwljA2olJsbGkzZruSM7/mmsu+gT/oFGDhQ2dxibPW3Md3R6Z2284VNop/B5Zw00XdAvud/AryZ9/W3TSE5KiG5A8AedA5i6sQZP9sOqUvIbJjrR61h7LHjwLhvcg3krMf7t62/KPmRo8sHsyld21NcNPqQyulmuU19/e0YvnECi3Lmv5h4U3fa9L15fXp6WPpH/ztlqhpI44RH8M7VxH1kIis4nv6damVq68YHoTnBOcmOyhu7sO1fu36iOT9AbXriN/Bcxanzwlp6/SPsTfHzTnTNz0lmCH3k0ge3CnkyyZE2GFyyFSWJZwNNglmx0keRW8GpKCnubevnaWJM7eThV2S+7lFzsrDXb8BiSLKN//GYLDaX/+fe/K//cvCiYQd5iG3kkRVZpX/cvqW1SaKsKDUssLbGtrrXF7VfcJpXysJ+Whc5ir4jPGpKbyg1++4KOcxpML5eLnviAt182Xdg3nj7+g4tnvjjn/hAa8bHyvvw9hXjBTCnxy/vblY/9b4vH5bIzX0yB14zvN8lTWafZzy6stY01FBuufGR9e7uh/0ksDjX0Cc5Obihl8gMcrLOVi8S5tVo8931Tyz5Cjj2xdi/QGHuj287Hb0QoeXhKer9N4GA/k27sZ5fLpqfnDT2Ffybjh67vd3QUMGVFf37DUKIPMLTo0D//gU7szPTytaQTYffkNwkzMsiYoalGg2glPwfOmsxN+hnFYBmbxbuOiR2NHNo+dA9tcCY/A94T2hv8r+ifuOMKfDaEOKXNdqX7yue5+vGDoS0aO2to33fZVhGTS2LM/YUBJd+ijsFLjBKrybk07c79LXsjU8JToDe16mqtlDFXRsWz8on9oNA3cw2bbIslr+wJzGguQVq6Rd/YNQVOGLEeijWy81F+JxcbcqWCpkksrp2z24p1upYGDE9N5qca+2Xse3qy9uzP2Gf4PbAmmAEJdZTh1KiIr+Z6TrizgKKPKJPGySIa1II/2qnQbyZmDzaiqwajgEtqyNvJvR2fpjZ8Du5RJ5vGICgWXKC304IrfBK/k587e9c96zzz8ARFpo48MNHgxMZBDdNclqoaUAsvMUq8RvZ2wxjPuILDD/i2ZFtb/4gZbYYkWa1KWf8b/mtVMnJFsa22tXWve9A1bSym3jv+s2yvWhQ+AD+CMDHgz4D6if6CCiqEJastEGWS0At+of3DUikK2fp3y+fcwkP5z7pcKgyKOwLpG6l/ZRR9M7Z0+KlL9H7Y9DmX+p/BT7pf9A/PX+HTnoyl/Vc9fvL4kO9f7Ej75/xfZYxolMQyjQKk+OMBUxnVf6HA9idWaJeO+M5AMWD7wQvE9IPM0Br77GcsAIqy8QXSz7wN/Qf8td+KODGX8Wppa/HVL8V2AqLJgsyi/OQtxkPXqlYip20HF2JqWosmfp8ZCmQcoKnwygJMbYON8jlE5KYfvz+gEFNBj1u0ZIOblLasak0pDKWSnXhEXSRaj5tP4gSLweIMffQM2CBANdkUJ7IfEGQGf7nmmh/cwD/mILOt/MH0hTnYZMI7uLEnkHZgIfAzP2TQ/HlFj3RsK/NpBzIeSDvjEx0ETvqBQf9E5sFGeXBAjN8Gm9kkhw1CaI3NyiHuExgXm9PJ4ftkc1wOZWxA8wApDxQOA2gWP3S2rYafs8mLQhdVHvrWhwNs+jA80Ss3G7xPrOKvxWzhi+YITvQGBvkEu2X3/JATuhM7IvuxeQ8FL+O2iecA5qKxLa6wWP34IDThFT+cuWFz45LAU5wheGndJBG/2vGTKLYXjxn9mYzMgV+OHHq4oaMe8/DB3ipqLyL8UipoXblRTngCIOfFRuCEF5jrMnqkAbrsR2+CG9siy2YMqEr90BV14GlyD77Yw/0M/dMW+lCHHkBVxgdjkSBoAG5Ij3hO5GnNTRhOxh+Q+DzGl0zkwgpZHCSIzUkHjsvf46M9wSluVgG3kskLFTVjXv2SmrXWp40e6AgvyNHBumPAgU/Cb3LAgRSFB3400CTyM5B8Wzc72D1iyU04p0hUJjU1V0wmokvxfQABYgCwJpz+erH8taFvr6ayQfdCie8mCiZ3olvaXragjxs2BI32LDVsKxdjJzDw6QQEL6lzeGrwjvDFAxmiuB5yJn44gQEEz7IO/AGKFg5KEx4FMkZX4fXrWsi4HUqnKdsfUDIjoQn/dNIXdqXO2NIJnKrY0fBB/SEfgowHbC/blm60IYkaqbC/VDygx2cH6zQHtzt70I0nuBv7UNZ+8uZOmzOdqnf1raul7js8Cl5eOZX5OzwO6E/8kP/PIV5lbvBANXRPnoCNampVf4Leugq/Rr3k+CSXst4GNJis3toDnzp5FLwqMQ4fDrZ9K/V9k3uTmDxx+kBW8rZfdiX+sFRzMS/cOAWKBvvmgfHRN/ZeOfln/41/W7Oq4m1JVM7fmsBXrdVDbmvwOHXG8AQKYWXkS7IhkHVmjSNjrY8h+tIRX+If28TMCr8GL9uK30/wE9vkSbhUFfIauhT4JbuUw2MePvrGAxd0AriorELn0ITHXHsDymWR4YDWxXwhswFWx18NfAi5ps7jppMX8QO66NSqlBI7CEWa4BW0HaDOGmmi3WRyAkkr12LDCUHWxx1b7+SE8PPgYSu+HrQJj8LkrKAWAAAQAElEQVTdrZSxg3Uk2gU09LK85OUnOTDZS3I4733D/g7UgqfLpmpe7Y2HstaaYlfIo3fkKIX1bjdiNlcMZKmwb8J8ghSVtq2vsfAIiRJTcFp12V4f4aJr5ooxOCi0U9YYxX4obBnAqSN287btnY+806VqTYZXaAe2Rq7KKmxFjAKdh7JOv1Wpb01UqibttHceYi/M71vs35AoJZfuvIQ8eSkcntJUq1IjFsmNtmRadiB63ReNKJnLw4jYSO/EnSFtyO7QtNbVe9cWWdTPT8+8xLgwFp1K8Vtr1OAGZ983dNx4Yf2k0CMOdl5Q6JPWwMETYHDxtQ2/TQ0eg1w58FUe3oQj9v2y5MVHJ+vlTt6ADl0tWzTDRbS1dImuT7zIpYd9DxtP1mVidbInRcdt67rwASS4aW9bg19TXnQ08qeIxTMvafZ9V+TeeIi88jJlEqtqTdWaWpWqmlJgK6u0ivE8Oh3IvOXFyPvgJeldN94g5eXIyT5Amsk2uTGwu6stflCzNk/OcAdnkzsvDR80N2gPZQ+Iy4ycd3hd8YURv8eObZfoDNbqnVwLXpZZfHWDT/w90J1ryUQ4D+dXxaYbOTlm9Ni0x16Jh/eBPCl87uxBB7ZYxl4R2+jb+RB6xb/cuLGVKfxkKetKUtamKMcH7SSOx7LpwBdX7LmDO9W3UmRuyRlkJxaXy0YsNmSVnD827QaUWhW63XXCd84pprTKlGIf1eraULrJyhqXXNKJQw58kQ+Xd3x35+VAPlQYf27bBo7VyfnL5aJLfEquZ7yRCw368L/mJSxOfOfecIdfoU9yKPg4gJezh67k7klC2HBGsB1drDs+vJO7d9bnQY7nZWi10tb3JW/fn7RtXfFF5z728EMPW6XE3gO9D2yvD7mpT3iFb/7ZRMQSwwafHeDFL4SDfJrE90B+bBjkx42X/5jCHjYUHj33TGADcv9tsblJZQy31PBLB9I9uSfcWA/JmbliYHScvKB850XjTYhDaoN2w//Widw7vh5n8Bq4AoZ29q/WwMOWE5+eEMb2vBAL7ORE/BqcwANnwFvwPHTDl4O1BDPBQsm5jXX8oNu074096EWhDdHKZWje19q5cw45yRmRw0MDx90559yJ6wTxIEZjnJAVe88Gn3xw0ZLTt66OL07yOS9m3/kYGdTWNrYiL343PrC8vd0fuQ7P6NCqhJKoO6msjq7FWHwYiLwbQbni2wM9MyaKbTXyoSITew2blnttl9yky8uFWDdVa7IE/yG7tG/Pau0CbLKxk48nBZ/Ly5OK3H5H1kE+mViXrDs6n+TWiYyTdaJheE189NBXKg3inbqa9cQL7dYK/rV8fRDn8DvJrztr4MCnVtOFvM4af3ruyt+yyt9QzAecbe/aOEM986I48Z7sXbe8fIXekmwz3/UbHz8T046/jA4zuYKsQZympEHfjq4AY9GfIWK6uCw+B7n1xj5H6AUKcSr1bUP3poZPsu7gBK5YE6fC48befb2e5PWdffJOvl3heWi/dD5GPWH/ruSB7YefWGNxT+BOLiWW8Udw8jeufvvtRV+/PmnH7o7dI+uIe0rW0sx5DJ9q7f/sjWjoQsd+Uf5Z+Y1cbthfjN2I0RU42VNj5438OpFHeij/z8ULeGxN6HsuW67k0zsv39/fDj7IXfXj+1VvrzeNo7BT4EhX5n/8eNM457IpHyYa+lzR7w26d+r4mXTR7TY4Fw7y/Fz1xO4dm6KbbcZv7NEDXk0na+Tbt1fuNYdAw79WkW/Plw0f9uX7Kq2x0DdPbcxvxOYhG13f+LiIPxo5Cya8buhwg9eJrqWOveufNMYBg+BOdJitaYBvxoQdQ9iZRUo9FB1P1uY7Oh6MwBWZ8b3R5eXliZx7VvL04INMfDySy9OSmwzuyfq8k09bK1225HFbcd2TS4w11uf+8bL8JBhZD6im5NU/vn3Ttx8/JD6u7Pu2fHCSNCf8Jx+Bts4+Qh4c86qTOLcqVQC9B8rM4LE2B/VxTl3Zy1eevt71/cdNc07sCvQVh7kcPxk/NMbU+9up3/9+1z/+fuPD7U3fv12VfxZ5jCbChT4Nl1n5wLZj2xMff7acN5+aOIrpQv3bbxf2l9LX3570r//jRf/P//vM2m76299elNiVmuxNrYocOdDjTl4czDVlLWyXfX0wyv75xkfgG+v5O/r//uN93T+v+HZqSM3auE9ciPFE94MEXOuKhbzCSb7snBvix/2yqRPz7+RxcBoffQwc7Ce4DZ8M7TwTPKF/8qx0R0cpfGEjSzJ7UOfD4v/7/1z0P/7Hk5JXz88XJga+E74pvbDfdvTq1WSL8aHexH7AzwxP9CZfR/4WLM8BWVuv6MQQe+GO3zbkTOVfQkpcT/TDScpfr22llXcv2ROxJ76fxDN2kYJ6I3aYrht+aDu47Cdfvxbrvkv4J7ZcLhdyckeGFNqGTxr6mg9gnfy84M+dj1P709TluX3YU+A+8GPTttMWAM+3t3e9Excl5zAtsTk40zbOeq26ivVgh57JObQhq/VThEUNlwSCU+gBmlQY6Y66O3kx9fe/v2LXoYP3PicJmFz+9uOqVz56XrknvXIfzX46yHXj82LvFB/o23bCasgEr29NOdtZjThsuuC7KXMewc/k1kTXyXo5icftOlkzJ7Nd23ZRWzawPxzAXYr9JhCgk7PS31kn37+/6/ffX/X336/6X39/h+8QqihlkFxjkq3UkrG7s3/s+vqyyfjmhXrlXJcu+P9v+dvnXzc9E4fEN/MNJ1U1bbXpZG95fz/xjxYkb97fb+TNRUmVfSvysunLSxG7TXv4cG+FXBu+/8pzy7Zv+OGi3va1Xw6Sp/A74WHfOxQ/DzpTDxlX+J8sqIx1kvnCh8J88LvsHRum+qaVHxwZiJl0xU8/yMXo9eP1nfjddBKfDfz8zeysmfxHPiJO0WtMZI4b9gxtW4PfvuxpbSNWF23sL/Hj07PRu8ApoS7+H3z8vKLznX3riuwJnBromgS3RZlKnbFzTBU+iB6J30ifGOSM8fyyayPn26aFr5Qp9A6c2Gf2CCHruu4vk5jm3LqAs8Cd3DyOAX5wxXl+oseE7lTOoiYPG7IT00aMEL3kpA5kbmM8ufDE2ek8r9h3RAtlbhIPyWr4f8eP2X9jXmIViM9Z9izDIiWG4h+DjwJsH1OLHEEDPfPuLb5YQOznPBUfqaS+A1mLfsQ04ys36MfG/L+l33OmwP4pIcdySbAWZNrZQ1sTOkwNcj4QjQpkXJ1tjPU1dHDmP1D4BAa8YAV9w9YNXawVvxJjVu55oiwbqM10NYEn8BtQgFd/gDTh94AHTvDj//DMGjnYSwIntnfW+CJEP5RWdAzv4MaKBzx+YavkbeaDF7rUrUrSkKlsK3jhlbrjjEwHBgOBSfIN9suJTKbVoEF7ydK616NX6Fsr7G/LtuBVsxyBEnpa8auC+O+C/gsFJX7Sgx4BC0yHy9S29Rj7rJngsvnhSv0TSgruZwBiVPp/AkPIpf+8/OcYv+r/1/YndcY/2tHjo/nfqsLiYVNafyaNORlJQCfOTLKtf64lg/9NSHwD4Wl8KRr2w1mpHuAML1gyf1GpgvBflBnUJKYX/uN3Nf/ys9j/IiiYof2Ev6D/7MZfj9UghUYfJfw+IUNpL17BikLAZGCWxTrBo/HqA2zLjIeuqI2P7PQC4ZT6sSwerZ+Tq+vICBr2rAruayLjj8ZSeelO34bCYhEWN8yuqtJgk7lz+P6Jo0d5aBiuj/7j149q/XrxtlFaVsFblF8x6MprXnpM/2U2egP6pbjA4YrkTH3qlXbQ1qYFTmeHDsSGRcNkcAI0lzwLHTXUOIzkZt95WMHkTP8EO1hSwfPnYBowGvhzpo2JE1CTQFdKxhfkhwHb/D4uSPHNxLcfkwx/tlLHphnekMwPSJQzB+Giyw0lkI294F2FcBByiD6I18hdCr5MoZMXSJ81LSa4wk6Pgi+gR6wyXthTbMKphY9sq1WRF03Lr/SDGBKtMulaLiuyY6MtcNuC1mph/fMfo8fUgOgceJXaNvyCndo0ApP6L1dwxdxP/MyD9xhS425yrMNK+GZOAjVmUluNQ0agMigxPjXRIX6c+LCwOfOBtAuf2Fb+iF+tAg0i01yxQ6fBumEUfuJGNzIlhY7TQfjY/rD31JWXPQcPxw1dLWkBP2E50cW2PmlSB8EuJTf0URCp+D3dVsVBohGrkiVhBr9c8OFX0XFpVFaGCpva1pUXudHZQeJnLhuCmVG0yQU4dMADzfCwxPjgZn7kkEPd4bfz5NOwaaJcOFQ1cEO10NkTCoCWKzgDWyfKph1+wSxjJ/SWwZWWvpYKGw8eEO5AZKWPCsrhXRa4Vie2aw6ixNPo3AqfuDjgjnWAVQrzWb/xZ/ZgpjOq8aHL4JCdB6/wjm6thYeRNcA5F587p6283DjxWXxZ4EQPLUOmBjYc2Jf5eHQwHoig6B3ZCg1EoMoogaqqJtnkCj6dSx+oqMOPYeWBb9+7to34cdB80EpbbAfy4N/gAZMV98zHrpM9Ij5BJXTTQ02qX6/8R0qJZ3LzwAdLb2QfvNQc6yA95RDwY17URNYD1oCMv23awVngpcNq5ifKUB/47owi+KTAt038Sov5B/lkzvbydcaD1zCs965Aq+AbF1amlRKc3rpsqzKvX0usSb+Q1dR42VE1VI0xHmAm1cDmvDS88TFxEleGFDaxUeyJiUEg44EqwweokoHItLEZGxLfExqUUSD2JA7Crp94tEVpKHG57Or7hjwHXYJ3GosOXUJLpYHfGnHe96Zt+wMa97LOfa0auljoNdUZC8779Z2Hu5sO9hzUgzU48I/NFn8s2Yb31J23LDeeuI7kCxB7J3FLrt94oXpj70qdMRd8oNNHmeh2Zz/IGj3wZdbIjdzJC5DsDb1v6NWwsRaFbfWta9t3td6VNZkJ23LswJ7eGkMD/dDWE9oGlMQD9ooh02acWX0W1F3NMjYl1wASkeuB9bDpBGegj5FdD556lOPj/rHtmy7AtjXko5O18GL7WksIsq2Ojh1d44/wPvBBVXswsxYNaItHx87L5aLAlhc6YGWu8OVkrQ3gzkvt+Jgp9CsePDeFLmAbPtJGDrgMyqRvhb5aA68U+SsG6CGKbaV/Ev8GTsg6D+QNnekiQ4B5AbFpv3TtPOh2cic8Y6vhkXYg9H3reuw/x8f69E/fuqSDj0jJk4P8wUVLv3x8u/Jy8yRHQIZ+02Xv6r2rYUt0siPJOtD7JGYD3EBo4ptPXsHKQ2zWZcOG6IUQJb9RdV2hj7z4MjwyaEMJk9iU/kmOSl62t65Vzuj8sS5FQkKhyCoUbOiZe1B4J86iGHoqrpJtVSXuQyc5FPa5nxXjg8X70OMRL1GSt8mtQGsFbSm+YernVVXq27bWyLbvkrVK+IqO7UVHpRSXVdVkalEmcm1z78p96+AFBfsA99CGLTv8lv+Db2SDX8i7POVjzYY/T17wDGVP2PqmRhCgXQAAEABJREFUp8sTud51EB+TOPsT+jQr99DYNonXAvjYVng14hvbsxcc+F7cN0SZzIeOJlbkV4o/OnpVK9xwEoWhzxKZ8btt8KxW4LBWMja4V56ALDX0MY3gY5aSI/FBRA8EklYK7pxgWerk+cY6bNQNuZBCUwBxQoMOv23vSl5E1r5ven66rPyNjOSXXet8MSY0tKvwv40ND1h55MeYKNGndWsQm/BNHC6XHZ6Ntbfrwv7QWgkTVfDRL2XSnsihUnwbn8X39+OmwOCD39TQyVqPbgsXHhOIN7OWBvRpT8MFiP8GvhT2ph26E0dVmT2h6+XL84p9ow8KuXSXbeVP8FKXK+TIPdeL1/CY8KxWcpUu5Nrzy4su+C7+t61iXCkYFVwctnIr95CsTdtqrYlKIONGS01yK+28SLxcinWxKfvvwKAbLysPPlxVdeXDavaorMEbL9OvvMG9cl+/sbfeyX9EyshvrS+9Y/+AiWVElRoyTny4bfAn9x/2GdzMd2Jl9ZASw9BF58Rx33YFNz5OfkzOTZk/8UVsCs/0I1+UbWvKR8eMDeKScdvaelNnj96ZT3vieKNvoVdrTbZVgJ0cyyyUucKDGkUlTxX4GzpJ5CjjQ1L811vThZwL7MQmul7Znwcvs20hPzbuKmMk62bygc7qatGr94RqxfokTx66h7MeBfrWrPC54/PoguoKXNZHtbbaIk+Tvxmvwo4xldi0arwkjywhHyxYT5hRsX9d2ZOurB1LLjX2/87araZFe7B/R5/E42Cfaq1Bc9Pr6xtnoNe1Rk7iqmn1dlGrJ9ZuYU+pqqlvTV/I90HifPv2u9BKDCPvUOVD0iZwSkL3rK2dDwbxX3x94IsTMLOtb/Bm32BfIq0YMfSRYW3ENWeXfJgqWIW/XaoG4Ifw631TMZH9IWvpyofqd+BG/hJG5rR889BjqOGHKx+rv+cDqyiLcenAjiMf5zpj2Xs/8vV2XHHBUDWpAbH3ZO/o8DF4M/YRD1tKP7oKvFOTj3DCXxM7mnbw970r4hYeOWdgW3tq/DrBfRg5YEZ60p8y+ZF4DmRUdfVL10ZuVN/ZXxoxachtYitkLW8S+ry/vxLDd+X/MWr89PL1Wb/9y9dFO3ByPh698gHNnOt3zse2dXIfJg105cPdOx/UTvwR3Bv7wTc+SKMdsRXP5Dfy6kBmqbfOmty1X6SO3wrjIk8fJXG/XArdmuK/4oN2Pg4/8VFRfiC1tmmiU3KiYWvembZW2vngs+8XbL3I+C7n43fO1VfgQNF8FL4TG1RfvJNXwmn7vkO7KTFea1SF/zc1dN2iJIInH5vku/I32hCFD4dutxP7Tm3o+8SHs94a7DY+tlmoJ0yDj6A5aQ+iKzjRR+eGfo/eFGTqxPRk7aCO7KYgEz698GH4Kx/38h8OFAxBwe/WlY958VWVVfDrWacl8LmfcHaITY39xDI6dPULPrOUZ+bk+Y39yDZ6dr29F2u49OMb9oxdg/U7JWIAvy878XoCuiJLmeODJ2KVD/UvfACLbg179q1Bs+FLI7N0QQ8hX+RX5g/2jxvPOFrFj/sRH4W2fdfl+Vk3nrkN4wuJufWLqpoiL9CwZd+7vv7tSV/4ON26+Bg0lx/eea66nzdN5EzWYHSPnXd4Dz4QyjcN1t+2bWp9Y43ddL2/6mTuGJOYoRDn0RvxzD3OxF/0398O4iz1JdtKfLKP//7tu/7+j++SS0aRqi5XqbWmoj6wYyMe79cTvx7AHT2jwx0dbzpy35J00jvxJ8sG3lP5oH/DPy6xl17R+WR8gCntly5Yq9rQ1y+bEAv+oet1MCb1LmV+IfODKsTC6OQ1PpF5x0/X90O4CL7SE2fR3B8tCj+dGGathdd+EfSly74tejCIqT/kFN2phNYuTZL2YH29s0euQYn7xYkNd2W9W6GzqJQSW3LOY1my59yV57HYfSNeJ3G6EcuDRM9ecqIsLlI1ybCY6bhU5MmXL0/YV9AfS68n1uG2izaInrpzZgld1YM29LicceKBrvHH4heeqpWPmRelWFPJt8vlSeVaNt4429y55w7yjEExLDejl3XFGDwCpXRbHwrvxG/QNyBN8ix23nOPYfjkOe7KPnkjJom/YWZQC7smSlQrbexnFz7CPz1faHc1ZMFJoCk+n/gm94Mll8HLZVMnx7OvmXej296078SP9zGtSYv3sG63oRt6hNedXL3SPjjjJkf0YVt4DnChEuooP5igBeDMKIuO7lpjE4KHDClTVUVtWbXIZxDGQDUQsbFznw6eKKmNfi46C3tgX4C+Aa74L/E62ENGlICzAVgKUbpwVuisuYYS8YlgenB/in3BgYUMf1sKPmiStQoaaYJkJqJ3IBO25UVDRPD1AIeLPWEAZ1AUHrYEqTr7hG3alj/o9FGMzaZtforcTN1YbwF/4A7OM8mH6PyAoTu5FLnLf9DnSjvuDI/A59jJ4BljkPE5nrm0H2CFFnEZ/q+Do/wHfFKFUSD9zKdO7MYKjhAUwHH0gzdXnbEP+Gs/isNk4a25jwHGcoXHwMDIgGuG/ikELxPhE70CaQfS/hPgFduyPwAbQxsIH5txxkKzxhCe8bT/Iwj+gtADC/ezXh2xaLACEzGV9lD0y5TtVP8hxA/LFdCnXsiQpb1gSHRl5zeygIw9uoynP7gBIheCj+E1LkpB9wk09dlOzbQg0VoIKD9ooEaGf0J8lDHbMitjgUk+MEL7CQ87gsnEL1foMxdI+5epn00b3j97j0ZjLMld0tpoQhu//qzRV5Qlcf08/PDQZ2DT1AMfZxFrUBWb7RKsxS98JetRMmZjFwzmxwahRfeJETwLlDVMKwOa4D8GGYF3ZATsR9+M2VZrtcCOjOikVX76hfHQBdYEPw9aNLXkjz/6LNgc3EDULHbvVm3NrjjGBnSb1CipyDG6VJUCmuHYHm2oZnDxafBWm74ZB51fTEYe6bHa+bG9eIKW7gJQtCCDQaZTYUKdrqBJdyH/8mMbFacyt3T7mIseaU6Iw8dGd3AFEN0ly7YcpM867QVT1cCH0Bhht8couoG62qlti0v5+ZRHJ92fgPUMoSP+gVyWZPgGP/Dw91SKnVk9cJRi1ZJvDmpjwQgfiXF+uMJjEqcJ8zUHK9jrgxUYj8u2TLOIc8GzQGKIkYxScT36ko2+eGjwoH0Com1b+SNqRKHLqcGJZSKbIYahYWLxFe3oSX8CkK8Ypb2AAUtgSaihz2JbNrTYYJdyI4UQWQOKqQnPyjg2TG6SOUTdOXBFx/C1QzsEl6XbIPaZe+QlVsA3PDgDqxFT0PWTDt7BF2XQPuG/aKkHfD55jDUXXeDHeHxpI3GBdHIAZhguUlWg0GfqgM8aXD/Q45fIPrlTBzAQhpJtfvQoaX7205ZVDYDxouUQxDC2TvbwB0994NvMcCkgWKP3QLFBvMTcSVwPdMUl6YppYIAJLsoc8F4dfsrFL+NBpoV4rYMbDVgxkjlokdVakxnPICbC28vHiFMg4w8ckDlAVlnpdx7IUosS2z7bS2f0Ttwevob/0if0JatWLHsVraLNSNrwRasP2efyf2z6MEGDB4zMw0CfELmIQs/4U2s6h7Hk2YGvDnySg9lBO7gLAbRc6S/fwgzxOsFNnhUPkMK5Rjt7/SplMkbEFJtaK+oGPHx14Kjbymt8Cr/oYBs/lQSfigD6xb5d1Ax+XIUoa4Q3hji44Ow7p3OhbYz/ALtpw+e9d9nmgHmA8ccVtIODc2xNrkz2fAnec2oA7YMudiuFMcFzVWXZZrTwv4HIhg67YsvA98tml04e8E50nTxkTMy1raomhjhcD+aHfuoBwvkB0cGO3wByLvo0noYnuVv4J5A9YvCwNohX37oKvsaO6BwYCAl82rja6JO5HXzj7vhBFNRCpwmw72GHGJjw0vLxA3Gi28QOQ7htm8q7rK6JXWyVcIkfBjwOgSJbMr5CXfU8BKDfCe/o07Ap42WDf4Jr+DUFPw82gUluTV7CDPhLZq5UZaWERyA2zfmwIlPLJxBkfIyJbgDTJ/vQQc4e+AotFZqTPWtio91koGzt2EWlAz8lbpEVGBh4LvzJXjS09HcjfuEfG6ZsqxOjhY9TPm09kY1KyETynMvePJjeeCg+0SmxDg2hJSeYPya4tfhlbU6IY3d0PsAPbmuf8xN+4Sud5DOosjLXJPRBHPPoJtE1oNXHHOEeZe+zjV+LGBke7CXwaUW/bRL+CY/UoqQdu6ILZB/4hw78GlhzKBGbcYEMTcFrv1xULXk/sG3ClwtmoRngiyFQFdxWn3Ifg9VKrTXZlkHKC8zEJvEiJPjsVKumTMaeBu6+54UGLwPJ1wkIO2zLtj7LnOiCEyK+EbcOXWvWYKwqPoQeFfKQ2vFF9pOJzgOCbd/VGLNryb/zsgF2Cvtq0CpyLDPPJduInbon5uRDK/RV/CE94l+KjrBXlfEnSQ+Jbfp9gbIe0KfwT6FnfHywnia2iRLdbuyrN14wHewLiUV0HR/yon9kpJ998cKHtM7DfNqBCe+BQwf2T4yZDFgPfzT8kzUvoSdjE5mouXImDwvBTa4uwMb8M63hc0eP6/sV7QRu17Z3Za/q7K8PO8k3Xs4EIWO201w+TaOq1KqQKOF2dTc1dMlc1k7sTT7EDwdr4w6vOzLf3t546fYKDX5E5943Xp5c1JFrIwPIB54zCwFmGW9VxOcUblgvjg580VrThVza+mXFIH3QBLkM38QutovSqnRm3yAmdMEveLE+52T8RBc4c7VW+GHXfkkONaVM/NnahZfq0sn6rwhYH8xKrW2gWDYg04YnzkiMB/UgVuUuppfeK/5LjwEvAJxCt4Yti3qiBFyshp/nWo9200mexJ8Hazl8045toS34xwc9e37yEJ6tSp1YXFjbjTxSmEtyWZGVfD2w5c5+En7VSjdy43q9K7w23r5WNeR7+aaqa9u3RdtayW56enpZMh56PAScxOUk1uHZiWe18MAOSb3vag1/xZ/V1KqEAAnSfe9qLpqlam3VCRXuA6WI/dTBy9Q7L8jF2c227EI3MTd0J7cGtrSq9TdLL4sfrC1Va+rVWQolqRZNcHf8su5l+OvAF2t9ITD7VzQu7Iw9gzUXX/YNvZAbewfxGNClvXjwcSaxmdAbKbaI2SOvTgyxrdwr8qEv6/DAT8GDtUTDLvyBD/BL2uF/YM9c+RBaAL9Z8aek2XXZn/lw/0yd/TR2TXLm5IX8lQ8q78snQu6+73rsD5P746HGS8q+WZcLMd129fai8pOOu5UPaTde6Eulfbuota5CN6vQH7Ho8PL8RTsv7tXQCf4HfsBE/Ip82pGVF/sB26gA3krryd55ottVybOYBjrtA10nemy6RNd+IVb0iVl4iTI50N6PO+NDTfBEn+RwVVOVtZObvXNP4H4ycOqEZt+7LuT/Ds+qQr8T+TdlDSa2e/aObZcd/XhZrgNep6pBjZ3JqYO8ODBuxRa+jbPSSZ17xUD5mfUG7sOWU+GND6cAABAASURBVIP4n+AL/aq6Wis0oYeOnfXQ6aOKzEdM11yyBT2saJcu6Pry8qysNbuRQ/h0SicCjpH2VHIisdmq6eAF/kDeyX3F4MinLk9dv339wkca+GyFPcK3XYP99Bx3RT6MoaVts443tW2o8WG42ENu71M/frwvOSeKeSKffD2B2CxLBgpGrTZJRWKUnrYnNfIleAc6HeRvADTiY7X2wENlYi70KYGu5xfrJR+HYZq/PSrs3PemakLOVN+mLpemk1jc7xN9ieuTKMmbodt70+1azDc988HvX/7tGZ6dD5G7NnIdSRqcVXMOkKytNSEKfGEjIy4ZG3JfzN+GfH171+vbTSf2itKIHZXmkB77T+FPa7KPg7T8mPtVfHNjj0r8D/bAcuRYve962r8oMWstOTqVPWD9bXX2kZO4tGZt+06crTtjdNUkRXTkkvq0N2x/WvEl1TX48H/w0eSJeO8XK3oSLpEKGnxEbbVrf2rq21078Z18bLzz8S37aD4yliPB4A7duS9f+SBlfFFAclIWDpISv6fnTS9fulqJ2A19f73pIE5Dc33MvL2/6/Z+U0GUHE8qXtDp6amwqxP/jbnk7qnkL6nGWqbP81h8aHg1jO3bJrZ3HexBH/9nBl0Y6qwVtgC4W+J3Zs2QlzQlEiV7w8RRhseCBNhgpkbHOSdnjvyNe+lGAr6iv9T1/OU37ZeLGrh7K3y16f16iK2AWauQY0CUgteGfk9PwibUhOcV3HykfSNfhA0zhD5Qa+CrqctufeVj8de/Nf32L10XPhCGnzk/bG0Hr6RzKLkzkXFmzZDj73xcf/1x13mUzJo8OcMmZpdt09538m9XIwnir8tlIy+admTtu7QjI7G+cd68X9915byVM9cVuw9yNrIIgpSIYMOj7rI2JVdXH1vsQv4pUzfg5MPwyYc6ETNctf5ljdv7XT9+v+KzIbbeBbHD/PANNajLt8VH4623JfN+M/kmvcdn6GBbXDKzyd93eN7xa3j0kp7IowZpcnTpDeK2NcX2GaHswbahD0gTJgfr7511LPS4PF305cvziln6ICJJy0/C/uRG9u2RBAMBVuokfa+2UAuc4ziE+8RShQSmjA18lJi0tmscTW9vU5Cgl1SdsOLrd9bUPX47l8ifP6GxuwrE1HYpdfiHb/bx6FHNanG2rMg62QMTo+gmkLOP3K83vbOub6yZ+016ez2Uc8Ykb21sQE7qvl20Xy7Kfaha9JuwAOAjS6iwbFs5tJee2DsuTxYpp6qpOaBB/pkcZX8/+YA8Fi3EEjksTVxTyIwMwRS0xdfc705w08+6vl2h4QzTCOz6j6V0sh8c0A+1KuUD5cmeNNgLRbGNDrXmzOZh026mHz7IRTfCrpO1BKpMHKuYk5T+xn2gr/yzqqCVyd9z+fTAJsLL2WBgw13hr0U6lbyI3agOnfW0X3Rh/W3r3NCUcqJj6NNesrbCZ00ThXIvCG1wYnt4xUd/AnTPeONm2KrUsMu2BvQzE0qZ/ASo1tVQcVvxI81EuoO/JrTvGzyST5btx+AvvxPhJ7nLheOkDb/0VmpVKmqpBAoU/gPIJbHOGICnwJDYBpbM8LMt4+8HaOHY+llixoMnQ0zUA9FKLTP4f3jZ/5z4p7Dw/ecomVkQAybeSL0GPn/w9/8+xmDmP6o0/zsQfpH136KJboE/GfVf51AEpiXI7Kb/1F3hiz1cP5n+Fc+2CtA/KSFPQiXJY98nim1xPbpBooUZK7k+uoyIpSrw/sD9SaM/SsYCnyORM2CS+le9Mx897fBzun+C4IfuE9IPpP8XRBSDc2T8aeKPzmSBChF2yeXln/ASZcZQaqbl/MCH7roytzZRNtI1kB9wkEYrvwGaf7lsqxPDbK5VtWbtRx25sWEub0qDFZe54EG2cIPzOZ+BVk02gtORV1wGek5oA4P6YGc52Lkm4wObDk6iBzvOiO3QGTp/6EAXHkiALm2JWfjb1LRFLYqDT9tVolJ07K2pAXapGIwHPtuQrIthVSu1KtleNkbH6BaEz9p2uuiiBQO9P9RdvO3HfJCsB79WDd92ucJbq2Ay9GiSxhp5/FQZ3OCX0gZj6RP5gYXFT8YRzZwA/wF6FBt6W1UFv66NO23aDDGmB9CpDxCFJr+xK36W0rdNHb1T/wH6LMzHhABNcB84g4GD2B6/xDM621Zrbcn/kz2ZlBRflmmQa7BIA55aoFW86HNI2zZ8Cr8li7vkAZzcpLMGGFbxw6WTm/BgPHj6KJEd/jZ+agB+0pL5sF1aSsi2qh7tRfOBI0rWSmPv88c8U+g/FR0ObtypQwPq4hO7G7KCx8CKPzcrhc++NW6uxUEyB+Vt2Rg7RKkqdW7goliPP8m7g/Vz/4DBSSB8epdQGQDPkoC1rtgPYm9g4OTBOsoB74jP6J9AxtM/4HkSu8lYZFflwBG7DuXAefBCLPpue9PGnrHzwmf7yK+KcMWT4tnj8UBGd11GmQ5+J/5968tGm9EFkkt/Kkd0A6KHmVl00G59084haec02bcNOi9fgvKzTnsBBq8YwGD5Gvr46QJtoz1ZRJFz4+HjxoPBnZeAd066Bz5gilhiQxows018B4B9HKxyaMFFOpNf9OOzDbsul11pgy5Ch64NWwu6R5J3Ymmj0KMLZzFvoNTIp/DYL518CGw82O3asDN667NAmxgmZivPPnTExYpP9m2Hfidv2qIY5MeBL++8iB3xCUl4p3+jn7pVW/pF7zwMNXxTVdB+rAdoYiu95WPb4sK+1AbvcdlW/oQ20LFn52AbuOCX2JF522gAN+yIzOhBT61KLnhZsvnRR1nycTLd8K1W+HjqnrjxEHQjboE7D6YFj/gqskBf//XqlfEVY+r44SRmN2hi68HawCiuKfMnNMmZQHx740HryoNQHnyCG/8FBwKuqdVH18hbNu6bGjE+4Rvbgtuq1Mn9xsOCKInH0n3pf+eQfS5ek3UJK1VZrQVE/LuSr7GrqvFgcWjpg07hIYptfh9XdM4DUfSJHya+O4h1dDnJE1KBB87bTx6321WfvrnysuVKP3xDF44zP0BrbekV3ZJ3Nx6irvEndXD7hp6XR74+8bLswgPhAh6St22DthQ1q5Xih21r5Ghf7aoix/sCu5SC2sT4VGSlH0g7slIvO7HrtuJ/09rjSdLYmnySvOhv+GnZSK7foi9rOzxaa2t9dHTb2Q8CW+9rLPo02uERnYMfGx72PKHnpsh5xOFKHt6AO/ec0oU8D33m3/kIdiV/kmeiRMfEJvGfxCJ8uTUtXlmHSz/umaFf9tEePA1NHmIX8CIh+3nic2DHAvZq47/eN3IMf7ZSkT9Cca6VVwNZd2x/xxd3/IWbFq5k3XmxeGXuhN+2b+gP8CbK8Ih+FSbSikNy/c7+f2OPfMeu6wek/bCVOJAw8W38ufOw38qLNrxgIxb+qvIT1vu2P2SulzHo3grdGj7u635oW4lFI14H8Yb94ndj7cRnnTjtl33RNNbMftlYO4WYie3ZM0IhxR77kVsDB9xZ/6KEd3hI0XOqbFUV+/a+8jO8L+G/wbeaGqDg8uB6ww83XqDBTht7XWuZL7UubeDH2Bt6Bj7th70yblvVJPFifbLubx/5GV2+fLlgT8k282AjIPG78iI0Pj8+1lzWSPL7IHai2F52Z60npndiHQjOldjfco+DNvjxXXDe8xIv6x448G9ydKAPzlOhYOzYyC0Yy/XgH486quXlzTy41wPk4QG8wyf5OaIcOsXXoS1oba9cjw2B6GWbOO+qKgme0d3gVmtiCjgZP3W/X6G94ZdOvlxWfCInfCLzRg7Hd4aPZWK38aLpAu6mRl7Yk7yJnndJg7GmC/vUQ+errvj2Hd2XfOgLHWJ7q67o1vFBldTYx+MbYdTExjv+zEtifZTIEfwnfonOglf4VIs9k54gn/osnby5kSPXFX9WObG2vabHWrd39ucbug98cCh2Xonl5AXlAPfKC933tzsvPY8HsOfEju/fvy+ahtxIQ1VN+KV93Ae+RAQ5vOaZjN2xZ9t3JeertWX3nfV+Isf4I/lxWzl/g/7Atxft4At9e+/LpxO/hFfy7o5vIOUefNfPOKH7Qb4iErJa6+Tyca/YU/PBZr/EV+JeN5SX1e+vV2y7YfuJD8gHCVpr8uIofhAlMYotNFWtBIJa1dIza+dko419Bzl6y7qIXZzTo99UeDXuFxO6U3mpaFtV7EHbBR13hafxQWy7Ea/EIXxFmYMfeAz4JSezx0fWwsXed3JrEi+BA1vZhe7JA2HPgZ3nipUooaNC5qZGbqRtW63FJwb/rrfrq368fpN4YRnfRZ+DtWv0i/xrcokP7ndsVAr0NjZi7ME9JXp9yrEZJ2bJpYO4hP4EJ/F5wJSdfASPgRP/jfgSmzN64V7x/Pyy/Dy5P+Fy9oOh5OUPPjTE9iu6LH+h44Sus5YuF3y7dxU6H4xnHRTrtKrwzYzW1A8fjfHZf9QHZ6vb9Vwvp+/kWFVbfBr0cunKC+vv36/kHTnDPerELsl6rM2SVRJrNPi9NT1xRmnUDK58Tk4XfMK3o+u2dYV2YF9wok9sDTzux8eKn+0Vp8Rkv2y67F0X9pjU297ob4t/qw0dWdectQiJCpt31tGF++/GfWNfZ+Zd29aUNXvnXnWSW99+/6HvrOvE6CAGuQ/YsSuARTA7ic8Oj9zXGjeiHb7PT896efmiAvfG/erKfaBqQ5/OPnrRfrmg50X5sL6j5528CR+EsyYOYnuTyJEd/Rpn2MqHbGvZnFyT4k9pkh+hvZLvwr+XrGXOANWkrJUra+H1x03fv73r7//rh75/v3FuY5KPVgPdJ8lhWNmWqwuGKnxzuWzIp0seJFcmcjIQP4TnjfXM6yPOtZ211ET6hlQNFhc+YrYqxQ8X7EyYE7cp7gOsn508fMI/LfK4F+eDtdHhOIzOhpeVP1fuL/lY8S//+qy//csX7llNdrSQTmKRJmKEm8h/KlLVMAoIxOSP8MmNfHxnj44NVc5USPDxoQIveaeMcL9K3dum1or979DvxL/Q7YWPTrl/n8eBnXwM3HY94aNncm0n3mGavLHhX4AA2gP/3fkImBzA3XyMPvTK3nqSWxtxenouXfggG3/HtwfrDDIdzGc9/ePv7/r2jxsyrfii9VP5W8PBuRGD3Ieyzwdi30BI4p6YNYIxiFtgct9BpVhJDknffj+AoZOPkpMP6sHNv/qQv8EpfLb2OmoEE+OTdS/ghHYq/6HRDT1PeE6X7KZGkPOvjjw9N718tZ6fh/ZLdBUsrHc+0g4ehFynRMyTs5N4TZUEMMXeAW/2+dfXd/34/qqTdTXw3yBHx4j8K2v4hg7hKdnWYH+I3zq27nw0ZUioxeldzGnlxY29EFZ6FIQq4GUX2wG99GPjVVc+vqGwGmvO2D95FjjHXTuxeiZOzy8bHyC7np67bqzZh9+HNu4bW+vq6LDxfuY8Dg10X3sxH0Fb/EOuXDhzx65vv3+JZTrMAAAQAElEQVSXZG3sNx3aQNo7a6N1PMJ679TbJmRtmjgoOfLMvvnEGt+2ruTD5MwT7Ysk/dvfvuhvv13U4Zc+aQhO/HAw1pX9qXAQqBr4NPKDF3mdM1bih2S95mzDGSfxwQRd2du/5Z/IJ9+2+AH5O/uSvUnsIzTVt87avYEbuxlGqSt+z4fbK3vQ+9upb9/u7ENA9iCYDwB1dOEj9+VyIa+OBTn7VCs1Pr5VMzaUtn3TBduT1wdrP3F7X3sqGpNCsJLthVuVOiD12IXfd+4LiY+Zs9APiG1jEOUhHeTz+9L3jg0n+feu8JQnfKeqRG0NiJL/qLByawwhw+zpO3UHGohSb428Qs5i8qiT81d0nsjMcKGvP/jbVkfITsAv24X19Hjejb2tbfDv6FBqZWqtvWcHt7XCf9sCyNF5qiHbMuvpqnfu2bBWfB0bRZkskEl941z5+vqqtX5INsNbc2hgVHDfydsre2f2mRvnm3FORcZODmxbwyiBK0jMeGljfCeW21arf9m6nrgXdPSJHYHoIkrqAE3FB+ErS2uMeqDHcdzIh9vyoz7Kmkf55nr4q2/Y29deER3v6HnjfDKxwTLx6Nq2xvrd1aophSkxxZyYs4px20o5OLdkr8Y16QrV1cihlgYj8c0d/vFP+LAsuf8JmOgwNCbKgZcrLG3LtvgRnpJ5flv1GjLDtaCx34Qy59icMe48L+AClbX0gxg8KEGKiAUMLnlrjB/6uapCo4Uvii3sKMAfUOrIC2+t4l9w0wb0CQth/URmGqnDs1ibW2KdwU+wTcD+UMZI+YRPnF/rzKVvO5U+++lMJAXSDtiWbYlLlMli/AnBpY9wLuRzgaLFL/gBxj7xMxf45J86sMbCJ41fYPGhb/isNjWCGCEo4Ifv6vyTn/BNoFL/nEYXY4jtn0P/7cYihdEH4ZKRNjzLjRaZgAwaYki4aNXpf0Jo0v6sgxe2gT84a9GtOSZsYgyz2BM6mkphioT1n3AzF5xAcP4K4bHkBJFJAxmjUtqpP8G2bK/uJ07qLJSAsrEBqS1sLzZh/1HPtIEp9IdPUAeEgbQz7uQrc8tZDGbTE/gPnk3Gr4EBzmSlDcP/odIisa38qdSZ06OMD/vSWzrTYD9V/mvQz6k1/tlhPlc2nMU4HQC2/JJz4AU/8xMbMpi5B2AfY8nJn3JnMPjhCo0dnIw9wEZrf7axCSuQsgbC37bsBxR2P+xrzDMm6mkN1sHJjTS+qmIcfNSUwQqNiAlD+isEfw5rAXzES4bgPgAt0BkW65owPD9Oc5D8gYoKUSNI4Z99thV2hHYo93F9lvAIDE2OeFL4gKKIRsVVp52xxOdU8ICZEaG/EWVFBhLoSwl1bKxWtK2U1rAJfSFPV6QjUArBGka33ES0ysR+MWUgtSggeD76yviQzfDHFXXsks3glPzxh6ZiX+IvyprO4GoHSyrik3gx9KGeGXvwsq0Uwrn4xN/R9+TUE77FfFVw8V0MeKCrWoVMLit5F/0UR+KtuWoQ0cM4ucUZ6Cth95wqMycxYtmFXNoZAz8yRbGt2BSgq5IVusa40WMm91Aal63DgQ3+ohclfJsKXZq7EMkNWwp9r1KSwNHxIxkqOUg7deY0BM3UiBxANmv3FN+1MhVGj1pWi23gRO+TJ+PUi445XKgbh4y19rE9+TUYH8geQo+lX5PxgVHScDV4ZQmR/IgewNxEP7upgivKBECqKhC4wDlRcB2oQy/LDjfmBrjBl5UrYD/aiV2a+iif7VXDM/Y4BLQbtibuiQlddFtMESBFj9ZM/QDbGpNVB+LJGs4BNH4BATotf0YtzNLELuOLcVonL2Nww1rDPO8RByvFmCkfKnRoLT4Tc0NHnIx+rTYhDjpr7xcVRJO4CBXDoRhon8Ac6vH7x2XwNE44TeW/YhQx0rAmdSD4D7kgwjAxiq9P4nsAsS32LjryydjTWnQyD4+HottBfCaNrC1R5oSXJn4CePhEmiYbzeTFSds2MIQ9gIo/LRxXnZ5t2Q8ojLOZr67+QTfRYYyJ3MDAWZIsZexMQiJ6612NmC0hPEbbDCJb6DQ/7IZac+k8ZTdJMJFklxo+L9aXeDAcxG6cDdyC/AEz8iccwgsV4qf816cSHaVgMXOPcXbeKdleIDeJuU+wOn34ExPjiUFsD/aAg9zSB7/4Qeg/kSnB24+9BbZasWGMEW0c8nsC+KFf6+jbSvesX3ypahJ1XuRPYlYuNez0KPwPLrZGL9sSfj7x50SvwAHPOzl546XAlZcGkJPrEqouONH3YO4Ex/C1+AMf2/DiQtngZH7AixEFNh5sgtKahGqAlb5NjUqJ3eOBQ4xPQKo2tB42ZvLa8mRuDlmD+9nUIG+jS+QcA/+beV4o3Gmf4B3oeqKroYi9A2NgBR844H8TI6NM1Sa7dGLkJGYBUVrr2vomoSNoipwTuimpVa0Htaq2xsN/MtGq1DCyqBPHVl2t70o/D6+3vChc/Epn9AQqsYQnw3EV4qIfTXQRPCN30rYbgwUveEY31soGdOLfisyYUzbOhGhi/8D+zsPThu+rSa1Z0UOyCsAUIX7lvN2wX9hyKuXAt4njwYOtkD0zGLAUPjtycSQ2DOgGfMBIDoEbnouG9gzAMvyXPH7AVIvNNMacyHzQ00UXS+SkoyEOwSxwtcp+6ep7U20lF2gLdUYU45va1smMqcR+aOrKk/GBMqgg2GnVcOp9U/bICTZcJNZc4S8rGkgneXuQN/G7VTLCouc7b3JO9rnWSq015cMe6qsRY8u8jBnAFZbQQJe56+2Nlxa3pW/fpqpJj5dhSEeOZpeNlMZcB4wOAEOMD3CxBEZ3Xmhhik7WuCwFBrrEjaJMcG7gnMT8ZG0m1668aL/xkrKjq9WwztDPBRNnTJgUCrW2iaaSmwdx3/NSp4oXBXdoopNX3bemygtDFtEJwcPPlsmxx75/4tGpg/mJASbfUsfMEw4HBmRt9n1Ttbb+34QZJ20UudEd03Xy0mKtbXQ/iEOrQkbTOadu2H9lfFrayIUvL7s29NoadV3wutWM7uAN/AAJOSXZTb13bZddpBd6SuGhVhK+P3nRe/KCsgqcftG+70opeD3xEYu0lVWg9+W/+HgKD2KnKNmrNvLPZdlmBP4ID07krr9tgIxMZGyQbxMFGvtV1aZQmF+G0M0LDoS+8tF5hp9LqW2w8MfEqSf+PNm7raYxpwb4ASTL5LQsBefgpf4Aj2lwpCPtU8sOWPByeejM3hjHCGp45eXylb1KMKnqCgT3zh55zwsfSY0Y9mqaMPaU8tKyWcraEhYwoYY/Lvjc6BgZg5icK0dPNeiTtwNbJrIH96f0bcu20j7PO7qhLL6rFhqtcUTqoeMdmwoAf3RdeYkY/uUCD4CnKOF1hNcc+JGcbsQyvkfxjC93naWc3xq0obctMZ92a7Q1heuUOBSxznrYe8eOEpI0yTnb6vAeOGsBvhz4YkgaCElbxM+GH7wPfIGx6DrVirFwwpetsZdhJOTMGfvE+jxCqueV82Z8hKumBizMXFE3tWratyfaRR53begYcZLXn7UvENsH76GJnORP8nT/sKuqFBrbSrnywjl0j5esxIQ4HuwVc2be4AafGtnHnOv/R3oDJ9OX/DOO5MBBX9hnIDqPyb6IDy6XxkvhfcG2YzcxiluodEJz40UpaUfe4kN8kzlU1snPnYBM/FbITYwQvXz19nryIWeyh53QHbK0+LvhR74GXrOHDAbHXP5ZebzORcKfZyZU7AvVSg2IjNiCW1TIS17YVufem3WfseRYJ24HeTBQ3o5PuuymclerWhDagRGtSY0ftjj0NPFlf8t/cLV8HZ2t/Klq2jZ4kIOwXDFttGG3bL0Ry9e3qw5sOTizvdNOrOiSGVMn+/H79U2ohjzLENrww46d/RyXwmeydgA+ftxYQ698+HvlA9OJLVnPkKj44ZajQTCyJ+b/pZyPcE/Pu76+vOiCjraVvEie5G+H5QX0HZ1YDtwHxT15yKw7mCk27H1Tq/oAo0fp+m58Yb29D33/cegHH+Te+TBNqLHFxKd0wjDx7/ihNa21t2HgVpu2avBrMnvO5GzPMUB8G1BqyPTOB9Z/8LE0Hw0O9j3SSG6l1kuois/gDx2pp0nQt03wkwYDJ/gNOTuDiffEtxc+HMQf2Y/e37DPTSbeVin34fjwHQVeX7GFD9xv+Pb9jfhaasiN//LR+Pk5a7ZBc+iepJBEGunKfXwiu5cZkZ5ZT8+XJ134uFXoF7te+RAZXs9fXiTwmgufSIO9OjYnLy/7i564t5eaZgHgFGBP9G3YJ72Te79//6H/7//7XW/wJDTI27VtpYGtbrDvTR0++YuOr2+1YsRy0sH6GehDesCLFT6Qr1L+ieNt35Ex0d+Krt++fVfDj1nvl8tFwg+zWSf0Vwy68hx9Ixg/8NkrOfD6484aGTr58F6168I+sZFv4f0v//ovrInwNzZb7z+u+s5H2St8Ys+Nc9E8J5owP6d2dH/h4+jLl6Ztn2qsc74HaUe7ZmuQ5HkWcRmdpRux4Baq7AG349T/+sd37pk34jSI02DdnbQPCd5zTF3x4Tsxs60Cnp6eoS189izhUPfCV9L314EvwH+XIJMs7KePvslJkenZK5ID336/6ZW8vd6vynmp8N3U0Fo/LIAvfHD87flZL/jS6BE7qqxWpQmzgz1hEqROv4Mf322JZUmN89vz1y/6+ttXffn6pL/9y6avf5O+/CZdnicqnzL3rr4N7Zxhs87j/2Ypit/RaxAr3KgXcni/bPrCnvDly67fvjzr61f0enpWwxfOGSv3cgnfCP9L5kN7fDvyt5ix6cxHbHKs1cADp1qzmjquaMK0lYudfauTAxPHveHr3/lQ+/Y+icVU31kbL1214U/eC0CMX+FOXK/srzvBbr0vXoRWbMXk1iSGgYO950Z873p/uyn8D86jGIoPhC/QGX9tPdkiWVp2lJtE7trmg+dOPm6LzzuLBBWRcYowKPonnlkJVcVHx33B5tIzeXHZurbY3qyCuwFRosKNJDwPbGKBHfib2xjrzMziF36F78QZKb6EWMNTN/De+ZD7nT3njX09e/J+6erI6l0yOIXq2R8WfRTUlGEwaX/C01bak0+WWiUnSokLqmJrqW9dz+TO0xPj8BU8Wjfj5B9tpViKzJcvXV/Iiy0JiDMGCT1Y11fuN2OIWBy68lH/fjP+QhcLffhBp32/qFohG76LduCDk9idy78nwTxZo0cCGyo3ftFmCjpgg1cftKd29HsmV58vu/bspSUFeaDvwaYZFmy75JRgcKpYA7hLQseAGSbcjFsN+6tvokPGwQHfWUpXjVjuO3osYiOiwcPCOOW5s7mIeWknp3cc2sEnNTK9IOf3K7EnlNCIEr/QnNJJLrzx8ftE0Ynesf0kSRAP7USW8AszU/gocOqA5sRHZ3zFvghDLhD4zdWqoNWi3RIj0wZaFbaUYjOiFIicwU+omX6M4Z8DLsDTpwAAEABJREFUGQPe0WsgJ3GdxDn59EkHmVJQhZhDyvqRrPAPhF8gbbMXGP/P+LDAakBqmJHK+A86SVZ8cqJ/AJ4E6iCQd5x3454CCRi/XIbExW/Av0z8O83gQiLbCIlj/wB0UTaMRRqPrMa//wPlwo9TArYX31BkLvX/LQi/yPj3+GUuOLJIWsu2EthA5v49up/j2Psr3vITkxmbJMSq4yDGPi9/Nv6DGjXQ5Z8jfCbQP5v969ySz2DqxTCMfyFkavWK8f9UL3AWMj8Ln77txXb1GdcnQ9q2+f31Sv8TBJ0/oKgfwKhSFht8m3bA9vLir/7N+MKjseyjhiO8vFpSaq1i2rBAvSmbntfwzx+7VvxjR3gONsKRzSUdsCBZ87ZlW1qXP8ZKqzA2aeTGl/pTJ4aQK4VMnwVcKTYFUyvnlBIk5pKTVebG0dVbV6sPGdAELWBDD/lgl4makceQAnlQONhhMhbckBf80k9uR8eMB4IfotQB2Im9iw2TWfgLfVwP+aEPMCObCRqRTaUVIPAf+tBg0Pg149kQszmmvcgepGB8XPRDF93C37bsP+Cxlj5wPyqbeWwqIEOR+Afth75MRL/Aks0wZEvXyDsw9OBEkQPDYOMOXuYDkP68ctMI/kQR2z/H06z8/ByRMhs+8WPq9IPisn6CKChsMwYkVoFBYBo3+gLAWNdJHmYj770t3iuZmIGMX+lRw0zSQGjg0WNAVlXJjhzJ0ie5IkdrRA+cj/aJDtElhy2wZXtBeA7mUluPMjFwIFMMtMaB7KMfnMwtelBtg2Jaj6voi5EoE99G3snNU5TMhRZWmQ6LBzAnaDKXWEbGqkEM59i5cdLatk22ZYUMLC6aYigVtlour3ZkL370bIPz4SuxtrA1/MPXZi40llLhUtlW0bH9cRg7IlApJ7l0Eres4/SP3IzJs7HyR4s2at15OLndbytu6dtmrpYMUTANnpO1yAGG0/C2dQ5M24dcgatVgvdpxxrgJ7IjL3CyF8RWhjVjVxpAxh60Uoazb9iGf6lVQ48ciiZyLH40QLKt6FEVmpNxJPGQPAHFYRwFc2gBTVbp5OXBgfx93+FrxS/Lbl7gxPYr9SSHGr5sxC92HBzmIisgCtKXbNAedXyLLkxJc2LTUOhWH6mpP+2yQx20yYPryYHwrrHiYDVyNhD9Or7tyN/3zuF+19p3mS/02rZ94Z7o1diPq9qSFz6iRIT9kIOkDw2Y+CdXbMjaCpzYETM+KXNoXHaEVwD64ARueSHIftVa4f+Ne0PTp6AJkwnjkFSVysRNaIKdP2PFeQQURiXbAk1gUA+1ZjX2l0C1knnYESW6DIgCtpfcjfVV1ZitBQWj6D/pRYfQ0ETGBMgPDqOPsYasXeF1JO+Ju5hrrRgvcOvBv2+rz4DMHwFwEqYQu0PxQ/bD7Nflh52JVSd2VU0pJzqnbvTtcAGoM5YUjQ4zPiNJopttVRVxv/BwvqlBl3lRivi36rK9cvczF0IXXi4xJ4oVHgtaU2ullMi68XLjYH9DnEK3eH8c/DWjM7gTgCCqJzdio+nbXvxjq01bVqvGnnBf/og+F16AJC4T4vC3rfqQb9N2RVXwT2WPfHriZQE04Sb4rUmJ2EylK8rD3yf+vvJi4MrDyrHmG3wLnyT3r9cbPA/8kjiLvanzkuqCH3fWT9aIsHcAMIRxHgij64UH2n3vaq3Jtgqekhef5DpNxRZRink7cyRwJtQlN4mPiOIth4lNbJcKn5xyleKTyKpib8YnJ+smcLDebjwQXcm9jfX+zAuTp+dNnXZrVq0Q4APkFJ3ocLJ33dl7bZEbbdm25oQKBNTIsK1O/hk6hpQYVGsKnv3QgWq5GXUglMqPmKxBw+zjWtJLIj0VfQc6R4/wTF4nn9IOFLLjwzUGfdpUy4+ZP7F7wGjptAQJDQHoPrr0EY7QyKGzdBeFUWV/Tpz3fcPuTYVeTBHzG3N3PdbiO7qe6nlZsnfwumyjw2R+LBC5HX3u+P7GCxmR83iMOF3Ik12uhlxr8rBcFfoGj4d/Qpcz2vIbwuNTKnR5KOPYkgEgdlKpE4sNnfPCpbFfT3yQvIpNdiHPC8dCJkSZN8btlx39d3TqYQNYkbfvXZ0cyX3rykvtxcul1vLCKzayTngBGl9nrAp6m7Xw4Ldt26MN/+R/eFrCR+QreKtP3cgZO747Fbs7doCmgfE3cjYQ/mscPGctqOAzdGd+cO6wjVVaEB6B8E/948erDvahG/vR+9tdrz94Cwt99Nv3TdWsK2v6xkf/yGzos3Hvs2vp88aLvfAY+BO3SdAa/+clEW8qlx4DXSMr+VX4wW7QWnPAA7A2OX8soSo/XCXmwWFPtFOLMpkHiVauxCj5fLAWc06JH/M3YqJ7dHhmT6vWoBF5ta04Zu43XvK+vDypYdu2b2rVdOfMdbu944u7LpeuJ17cPr9coC3sv+Lvc+XAzpklPES5rXvWnTn2s2xFMjhNkWtbthW7E6OJ8fHnRs4kdzN2so9I4KnWr6mxWksvXjhte1PnHjw5P+U/srihY+aFTw5ilthmLeY/pHjixd3lqWFjqXhJpAnmaLQ3xU/RY6wYoQmBcpVsy8SqYX/yoWgzqNe3N86vg6bVeRnXWnBFf4I/FDyrpOy19uqH94k9N3xycLYVxVWqpvWh1qCnLR8a865CVnxR8G7AznoQdp3kK+pBzTWF72/EhIait4jTXWOMFc/QBTdnpHvk8nKrCkHsLVBrftRrb0HPDRkNf8aniWMgnAf7Kexz6c6aif4DxpDAQ8ib6FvEpS+527bj551+Q7dj6RidHjInfrJie8bu6HTlxeSdHK0mXZ66xhzsge+68xEjsfr620WB/VLw7Qu2rcO/4KWfOoTfOx8ZTvQdY66JtE/8feMs2FtT75saNuajrThLbdh8J28m1lnWtu/qzNtG3bFkMCXbCzInPkyIl4zxyyQmVV3MaowDXchG/H/lZfoNX2X92Vbotr2zdi7a0OEgF67YHbjz0TL519m7FqBTYw+Gmd6x55WPgOtD9Ud944PnnQ8UB88J4yxVa0Ch7wRypQ6kjZUDwCdX9rAbsG0XNWiEXgsD1DEn+p/Ieyde7/Brqsxn/BTxCNzAOYC7Bh9o9r2j4skedsdFc8HA9qzFK3t7fJv7yfPzBbs7a78r6QcisUUW+2n0OXiBf7JeT3I79FEt/so+cMc3d2xFDXSuFftnPmJFdnANw9Q3YviOTF5DsTa7xtHQTdq2pqenHfkbMgc8GmZ7wcT4znznPjyJI2mHXXe5rqh400k8b/D8x9/f9OPbK2e1nAE38Uij799OxoZev89Vf/v9Td9//IDvYH7qSoxu5MB+Qf5z6emlKR80XnJ+Qp+DvL9jW2ROFJnk60mM7qzTG/eTEyGDsayL5EA+9JaF/lo+tK1yKesxeFfy++DsYjMO4mWtlR18L53kqcjovAV/Yd/Gbapm1ttFkiWgJDG0IPkgFMveQSXbMnxt6yROUjFtDe5PycODNWYbPJhwVhEw49PJ88vZdd6LmBR+taJL9dyvz0U/z12amyr0ojnnilfuVSc25SNw+O/7Bn3mA5O9ZegdX3379o6/7xpzKDYt/hg40BOXKv6Z3COqNfyR+Df8dof+QNqQ+UMDPCnvtRKDM3sj+gwmJvuEPaEt7l07+bQpftnwZSv4Qd9wXPbWG/vYP/7xrt//8U2os2QM1oQNnvviNrEv8Pb6ip0X5V564X6aj2Ix8M56iA43cu/Gh/mDXPhGbl3JjTvr12rrP4r7/vaDj4/Xpbfw9T/+fkWmVTL7zU6+dvLuotaknjxH38tlI+abHmtyl22tAv0VeSeyJKsVgE07NIXe1+xV5HNyKFtTeFZJqfsmPgQ3/dv/+KrEtdqBjNJ+sYqPtqIYiM1X9rODtW5oe+9a4pks+uH1/7P2r11y40i3Jri3AaRHSMq69JmZD7Pm//+7Xt1VmVKEu5PAPBuMUKrq1Pt2n7UaojludjcDSIJS5r4X/nhlfGjOk7geevAMXDWFq8OF/Gu8W1nlpp1ngJfXrhfuGy/c41uz8kdTiv+jq1Yx61nweir/QvSdj8HR48kaPI65/DNYbyf5NiB8EscHz92tXfvIYpEf+IZ39pkna9joUK2pqrG++XhNe4JAyJUPbokjQ+r5V9TYZnvFK74IO9ysv/z2jWeAV53HmSGd5G3oUUekCryLfcwrl5KHiJQl7J/qrdSqqJtSnuh9wOdM4qugL4YBS4imHwNM22r4qqBF3cX7zh6SmGxbW/0nfg9NdGmtofcgXzu6bEsn20qZrJVJ/sBcJ7FNjr3yjnjbwUVGsIKavadQ82qHMnDF9cY+2fnQmrlAZlJ3cuuV+0e16PTQmOjPdScXA+dRxPOhd/Iz633n/h2oEIPXWi077fh9REVsL03em4TehFvh856/0BR7cdWNLfH2IuyEtgy+sddX31ql4GcZPlNP8uBOHj3j+7V+EMyeEVXj2xCArsIXG/m645e4PXMjzgXBAEtNG/oWfNMv2r13Ygv0pvivt6aCmEtlKTyXNAz5fNdN7DOWedjKLhkCG30zweC1H3TZVv6ImmHiPrDnwK70GjIBZNpevl82ZQqArRp6tVZqxG7DANCY0Sc7de6t29aIQcn8SY6TnjF98YvPsuYK/Rq8ajG4lIxvnux/bHvoJOCAZuizRH41aZHoKrGzylqQuZLoyvxkzR0IP8jRg/Vx4LMxLllzjn/hUxNLfwVZ/1JM/7+DINvWrzzSti3bElf6gUESmIEoGSgSJZuIPsqaCw39T/xsxPFi5hi+LmyxGQHWQrlGFZ4LkLHoPsY/K0zVGg89OLY/p/6nOvIdnABOpZJgkPELmVnolzzmP+vMBScQvVe9BvlBbuSfBGSNpw/Pgk/AhidosSnAFL3/6yu8Lny8CVH6/07FcNRfwzZyAvRQgd8/r088phXIjO1Ui/4kkQaQgSTfNUMvOJ9AN1d4fer1WdsfFGykFlkrK0OfUAw5YGm1rVXszxwbinzyWNWS+VOtSuZP7B7kWCB/68uRgYGFHMg/+AhMSbGBxTFgNFA0tJO2Da8FUhZr6D7HWoMTMm3D4PP6tS2VwYk+nzXtOG5E1ge4LENeH3xSoSab0skD11CV2Qwbdl1gg/2ho23ZhnoC1zWZG9ypJ/pnJNO2NbDxGp86kX3GN9QT/E+81FVasjJ+HMfSIzkaestRP2hrfMBjwpcUhqewV9AWtRfY1meJzKgEOg8lQ7Z/wmRiMLGs+NBHVq71k3/xgFpK+YyPbdleckRZ9mB3dD15mFi8GK9q6NQWrun/el1yB34+dWBE7F30PBwNeKQdPp04h26i25KD37KhDuxHhUxh/1R0W/OMC2HBD47oQLp8N9kI0o68AZ/zAyIn4wXDn0Awem4QBTNp5UJlvkzvuiIjEDkTPx7ckKPHgugBGiTKTTW+mAhprRavCf7AZ6DQr1QLQntw04h+k7jYXj4sapXZOsgAABAASURBVNcl++SmP+EVvQc4VU1M4wd8GVpkY5qoFtiZT/7ggQ+6+SE/PhBlMk6lhr8L2xWGjMF+8VjziC/GuRgbrF0oTirgDCJd25Ba4grNRI5SGA/fKosm4Iz+BERdMUqDUTs+sYK/bdtPvRz6D4iuUqlau6BKthVV4tqWOcZ644EGHhPe8a8oaVMt/JP8W30c2qoxxowlLq3CeGJB+sjI5pI/Jk8EhTbd8HnwUPvp09BCuvQJ3iAg8RNRUPglxoHwDY9qtfj2rWnrG22vmOZlPLQDWZ/4VaVGfrbGgzJ2RZbt5aeMSVZ4hgZUNR6Weg4Pu5TDqIDbiW4AD6cjTmOfFi97Wn5ri5dFwYjwoqUW42nkhfQgD2MXXfhIR/as2J91QB5O7B1A9D+TkCAWsbArLWUufOdHjkzsyFj27iUXx2Rqol8htyDr2JH1H1937C8Gr/VVSluyWitlbuuddlPKwL7E/uSQ5USnyGrgFnyF3woIXmB+4I45lv+Xrby7H+xNQrGqIj6dl5Md/rR56GxV+HvwovjkAf/Bh2wOCD5s1keJzDQbMQsIfxuGAVRiL5yXvMR5wdDkT+xrrbBPC9Ju1WX7J1Rr6NJWv9DFLqGQ7OBEqhf/gaBARhr+czGO36ObGWzV4LPRqkVLQwVO75uqlQRScKOZOZQUYAbHaWyffIgcyNGywy7ZXgcDKx7bxkHArk5cxjj14KU4L6zh58gg70HnpflY9LJWjpzgBmfjQCZ89i3rufMyvmu/AfsNnvvSu7VGbYVfaA5igHlhpVadGh+t/C5V1crZS4cTTwMcAojWmIcGbfvCmxw8ndh4v0/d30/0m2rNqpIaLyN5Cezxp4Of8VL2rehX2GZbKfZVV5U29EkdEDqJfBjk3kmeTWSRftyvJcGz910GB1fowcFJ9pmBYVlXM/UYyqFkDjHpiiVLHE7se+pkLeIGhd8B77wE3flIdjB+sIaDK4qN5XRaa2rYgiqLz7bj2+pMWojhxeiJDsfSbTBwnJEziP+Jb54LHvgoBxqPO+McqD6fE11gjpwZRRZnMXbC6750PLJ/AIlHa7X8G1s6/m34On4OVJOMT4S/wvHBG9vFk3HpemaDHnPUepdtFdBa16cfb7xxv3Cwa1sn+p/IvXO4d+fA6IzhjIe2twgTvpQm8kSx4Yzg+Pr5fOD3uw78+OAAPjY80adBlzwHffkrYxNfFXFPriR27+/vCs0gqNljntBnHIXVqlRlmtbkD6RyFUrUikH8jgpq2HTjBCHybKbBzVhyL/JtK/JurJOGD6vpJ9/gtSpkNGI58YPR5wQGsQTIj0cOPlinqZ8fcXxy+BB95pz4ZMTE5Z/k1cR3Gc+aja3RY9923VijN/RcfXTZWcutNRX6bOSabZQPP8OLGraxtzUOP2nH3kCEbdD2rWskj5YO4DMReVQ6eOF+kN/vb8SFtlTYNhmXfnx/6M5B29ZvHOJx6oLc8A1ceTTXum1VeFLkCzmDnrZ1Q//e+9Jz5QxOSH7kL2u0qohGxuBw6KE3Pp48gPfA+4HMJ3MnOIkalcxPV0yI7PmRW414Zq2QVuSNwdrAQRfugRPSgX/znPngYPbKn9jIzQluSz/81duuCT9UZnRg+xMQMNFBrLcnMX5wj3pQD+Xg7YFP7uj5eJ+afKgc7D8DvyMSe7XyYXKobU+16rKbDAyQnhxIZZ0/yQuWEvGz4pdOXK9D0oYewi93lUsNfxYfRW8com7rkHIy3tQKW9H7zjPEnfiFftmEz3eeXTrwsj6qdmRMNXwlDtXmUhIdWcNPnj0CkwMxM565MU/ZRofSST4c5DUdTSZtrzgP/EqXMeGjY8Urtl4gmbUYvfsm8mZf/5pm25oKneOrJwdHiYcI6MuX0gZeB1pHieIjDx/xUE9vP546zgcyT0UP3Mf98aZG3OwG+dR9fdw/dGPdrPWEbtZOHGIDVRSVfurkj9yzrYmtY5zYeQCDuEW21T7+dORMfGz0ie9f+Di08fzyr/cp+MiKH7NvXfpMpZy8m02UPrmPTGy1wZ1TB4G/s1c8yIU796cBTkDIfTL24/sdfSY8AQ4+3zlAndAV9K2aXBYi1aqoLbuRQ5s6jsxechI3Eev8xbQnuR/enfjfOIRPngQfkQoI+zJ/4PDUSw58s3azR9hW9u6s4UaOfv36ouwpjftMjy/2pkKfE1uPp8A90PupJ3qHP+T42ZLiI8bZ7yfr0+qyS09y4UkeTvQIn4Z91az8p2f7PrXfNhV44SOenw7yMXq22tX7jX3mVYWtRdy3Vnrdu3Zy6QsH01vfsLHYr7X8GRti3znQ43gwd6IboKk5RB7uEjEgPDpZ09ymqBPLUlVpgsRyBM9QCFvH2iPf+Fh6PE3+TNbCYM8410e1BvIL983OmnwQ5+R87Nj3LqYAI0/oN2X+pGOX9v1lQehxS4bR1bItftRK9AcwdeD3+O8k5mNOVTO08O8iTiUwAX4JxsR3B3pEl/x/PXPetFVTyQsgV8qDD6RZe8+7sV8iNfRkn8H8xR+3KvrfeQbIX7xhCYktBP9MPpZs+u23m77+1nV7mXx4KX371hnLh6ONj7MH8NQ//vFDx3joC3M3PkbdVi7dFo+BrkvHH3dwH9d/HhUBt9uEr/X61cRAanWT1sfMRi4YoDuxAPone2L+n8CxsYjdESOYOsi3kw8TiW/yiVstz9mhl0BbfLNO8h72/fubfqBDta7WNuZLJtethp61/F+mPcS94cRXk/vEIdlqOKm1Hd+dKpeqmlISq/ir0zUDJpNeXq0N2/76t5uiT1BhAQ0IzBubdvb+262QO4jFA76H3t4etA/kPhFp9Bns9YP+VG+bWqF37YwVuPj9nye+PJW/sPDH7wcfKCc5K3IVA9gLz/OpfBQsP5X/p/Mbth8H86wFXKonN9pjrZvJutvxFf5XIVfoM9FN7MdP2idw6El+hOfUAa7V+gAmumr56TxPaAZ9qzCymle/kVy974yXxLgon89+J3tpYhgf4hoJ3YJi1n90PJ5C96aX/QapF3w+q+RZ5+3H29K38E3y3S7dths58Oeas5p21uCXLzt2djXe/ZMb4f3jx0Pz4J566OLjptfbTaSFgtPYF5us5lpxyDPN8SgN9NxvTRu5PnlfumRLyYuCRy9j+8Uz9ty4n20N+4cWn+gutYW/9Q2dS5mO/e8/pPvbYN8Zwg1KiS8WZNFOyfC3paom2/r999+BPxQfFnOt3dTxeVXJMOnF1Bm+J7GkDY/oPHg5yvo8qQ/y5fuPf2rlL+v3zL8AfSvyyuhcir23l1q6snyXfZY0VgxPEWZ68EfRZ57n2cukQr4B8onxk30naybrMfJs64V7wkCZ1sClj8oynLZ9Xza8vH7R68sX+GMr/KIraGAMzfAEDvJYig6FnlLnealV6clz+yPvYdlP8X01Ia9kWydjP9gTDvZRmEnocLBAHtxjG8b01jXx3YR/c8PXFirCW9AHmiCRZNZDU8ukJNsXKHXJttoHFPorgP/LTdxK0PcGTi1eqIwcLGEtHfErOiKeOetgLLpMhE5uJAUyamrrEo9jKktNkiUhTilpE1o9eA6JjwYx+Zi7cNBDIE1qTFf+EuX7+xvyBL8NFuiFD277C3o19qGubdvUEEZ4Vju0qLJs6SjSUGpyDxfaDJ4Nom+1hpjG3tRWXud5e4wpN7CA0CNsyf3Mrc8+0/rt64t++/Kq5HfoxiCY+MBBgiD7UpoZDgTPNjoLmiv3HEXphoYpoZJSFz8vu3VjLd9Y0723Ne6SolcAFPhIgzV0sPbXMuReJVkpBjc4vZVaFX5qSontgaA5SPjEAhndVywkbJ6KPZm3LS7xq9ShjazYs7EXwXqNVzOU1mDyJKYnQaYpMdyiQwA7Qhc+rUoFiA6XYntbPEQpdLBCn7mAEr/J1OdFO35FjE7kBSfsWnRqEmL1OZY69nxC7gsrZ1rWywQv2PpZkE57/gm2QdJP0H8oH7FcM6CvWhaXF+g/lBlvRM7nHO1f+XwO/6yZD8nP/n/RSAL9pykXuvxUDgz4JaC0fl7B+dn59wb4n0P2n7z8OUj9H/X/oEv1afPCg3CN0Un9advCgVcuxMi2nM7/AthWATaUH5C+KOlS/efrv538k2SgcxLpyCZIO/rHlzRle8nWR4ncAMMfIyyytIKcGsh8FUlP26zH4H4CQ8IKpS8aqQMZ/5R5cWQTYvOxL6Tlx0uxaxoC2zICqOj92wXurzSTFcjQT6Sou4CRQsfKQksNs0J328xItoEC0paqJJnrA8ossQ/GkSEKUxJ0+g8lf6v0ZLVHdlACgsDwsf0vvo6hH6wV/MRJFNAkaCaDmc9msOK3Xg4zop8luIHO/aZzR7St4AdCE3jyonmy8Sx+i2c8xwMAPjtzI0FWNjhjPE3Z+b1ERFp6oc2IbXSdbGQDyEPrVGhhK9gxNniQPogs1kHIRQMuIPC7eAd/8eInfE/8dZ6HzuMUaPqMlZ1ggMQV2uDSXEsv7UB8FvoD+jwYZWwxkRV7iliX0RnCzAVorsv5XYzTAGhnPhB+AUa5LBseKAcK8tGTByaGJHPRsC3b+mkbbTs0WgXSpVZqO+Nz4WdywjH1BV5V8AaxGfjmwC+DdvS6alBAiG2w+sl3cIcd4McnYFwXCPbFU7rq8Dl4Ygk+bDRD8wGZW4A8UazE4KJbv1OU1aKWbMtllf+EoISvPkr4Hew9z2XHQF4wkhbUINpe9PqlNG54275p3zsPR1ahBqjLUzwXrZrnCaXE5tiTPI+s1oqbdIem4AtAbJv2BbJk+BV1gJ6uckXCGYemmlUg2AyESClpp/4TbKuQGf1O7Iw+otjEGU3jSpr6hPQ/cTKIFzj4GDxoPnjofvJCeFmG6PUwVFWsjWPNDRaZDV+ExVahjq+f/Cry44tYEhkLBwGLLgyxSfBTgye8Fi68bDMMJ0u2lX8pGrRt6+tBdUsc8mLAwaSVPbGtB7oCaf1nTCToPmIqK8W+6rQDrTW8obU/TZyAWhlWdBx5OmIg7U8btm0j/jvxb6hr5VBV6+X8XHb+ad8Us+hf8KPlUmsdvZtaKy2hzMQHICpqNfyQ2rYKv+zkWuehr6pWv7Wmam3hLgb4aOIvUQr8zl574yneVYwIm7R0Sqdciy45H//GtlYNXQzeAG9gczABAzL9yfi59s7YH5r5qfiFoiotUMbN78wENbttdIs/AhkNrsFvzcjVgowFMhbf3m67YkPfugqbcIUuMHVAq9hG76mBD2yrDGNZKVGBGWXo4gEueE9eKu+Pd905KHmyNx/sTTN6hwhwHuZ98QhfwW+ysA9etnJIcfDyxlJSUApxT/pZ32GRGLXWtKP/C3Ayd89hHi/OOfS1rODEhzkseXD4cmfuzgt08q5vTduKNXiGOUK4FLhsw6fYwJYoWYr8rIcFIEV2+IsSedErttnWzmHFTl5s+NRuRGbowb4Xm+KHxGfbd3gaITDgsq1qpRQTkEnPAAAQAElEQVSyQPJUusn3ESeIEhwUqdRMrpq2bdlFTJCFzlzkEvgEptXFk2mBRn499cAH958fEEFCQwGJ1/N5V4g/ecS2k/vEg+eHmUFZy7Z9Q54RIrmouTJNddGztg+eVZ7IGmljw8SZA0huf6iljM2s53EQ1qlBjpzsAyfPKkd8xsH5gXyFua6SZuRsxLDHx5HPVHjbZq/o8Jk6oB/Ibk2MlTqHMrVwh1xS1u+yBR7lcER1tAiNbebbEgsL9mArL7f77aaqUmvWtm1KGSh0oOOJ3vFRwarywyTmLD0W57iasbwbnvh7QWxnbYzll4G8idwulxS+4Rd/pbYt2+jS1r0iNLDjXnEQ11MQr/nqXW3f1FkXd+L2nsNf9BvISj5NbAxd7DCCbNZrjJQVvW2Te8a+BhT6lBbdxG/kZdoXnmSVErNBvHCDJnyeyNq2fUk5GU++BZJHg/nYc2JzEAY8hS9yuPKWfyVy/8E9ZahhwysHjtExOOG7PuCQU0OhkGAtthBt+86INFEg6zCH+Q9srmZytSsxS65E9iAgZvyFAxHz8j35mAih7Ni7EePb4tf6plZN5bbmpNg51/33sT6yjeXzB3vKIHYTMFpUSdUMjRTdOzmy9lhiUchYE+CdWQ/o21rp9vKi1hoGcOEfyzSsa+2dOsnjufwEYZyWatXgrTY/E2AseozkIfuoZhdiODB68iHm4L5CjkBiW7YhmNQBo6vQY8NXnTZG6CrR8+BgM71Wxfxt+Shr5+SA7Z6/rMEhISEnz00uSLOo0WXteSjwZP+f5B4zuvbP5PkJ7oDmCdyx9UgYEGPkNw18c+ej4JP8FYc9yaMcfGZPEQVVyEsafASrNtGrq+PLif8kq1pjvpa87KXiWZ0QEtsN6Hqi0wMIT6Nv9BK8Fp7iE7LMUwpRKlp25TdmoOvUndjbvmInM2b4xiZoQ7fGBP6Q8xGhSY2c2/bGuurQMYVtR/6CCzE7WRPb1lS/5E/WGsTwBhe98lE8tp/gxxcHudHQf8Zf6HMQiJ31kDr/egjp14UNpCjtA/50WHN0ZH5c/NAPjwHfE8S0M2owbKNr075viuxqRW1idl92dPpCNzygrIXk62CdpR0+qCbBBzWhCybxR158EdjYlzf2YFjkAqeQdVOrog9X1LW9xkWhyS8XjciIL6K3wTfDuVpri17IhVxG+MZazPj5cQAJc9mhOKkToxM/n8SQeyT7R3gHv/PMK/LnSS4m5hk/+PoRStsrz15edtZFFypI2Bad7vB442PoOx+mcjD84F6Ga1WLpoG/Q9uRLRUxT9xe+ED6JQe1kiwp8ccU8ApfY1O+ROBv900NnzV8l/wPbOjZya9qjTV1qsrK+L41VRVjc+0Bg43zOE/6hz5ldOS7RJmaKHmu+YGupdvedbttKvgtWvzw4JA/OKDqsT4insRs59kHPOyzF7PFT6yj0O7wWX7LvxznI9iPtz9YQ+94C71IEpaCBNlOnt3YL2/7Dbm7Xl8vvmGZdWq4Cl129s3qLWFUS80emTWhjCAzePmQFrqGX26si9cv5BXt4Ez4fObnIO/vPCMK3aaeOnmejG24QQO+23ZT4LJ54COT/wM1ivG2bMfshZv8mOSL61A1sd/UsmEjDm3tVeDfulLm2TRGyfwpGFRNUWVK8dlq4CEB4Ul01PuGvK6dD6Avr9LXbwW8aM9HBr9o6y9yXZRtm3rhg+rtRWrbod/+uuvr1x2/3lQNpBmILl5532jaZPsp+tI7j4MFyuvLpkaOdPIvdcYkK/6rpjW3xsOT8RN/vr29ScQiMSgXuObeLtnWvm3k4tT373f98XbXO/5+sP/duaf8/gc5wT4OiapZlyw4kSMQQ9uByBS2lX77tutl34iFiQmKS6u9sTYSO5cg89LxL3+96eXrTXkOfyPeb+8Pvb8/9czaRP7kPjX5ILlk5n5APiRmstBf+icf6vP/0829qWFr8mlj3RV69t6R0UBtSp4wrRt67XvXy+2mTsxv+DH/hYBv3xKvEq6Q5IWvlMgk1gNbnzzrxI+Je7Whl5eul9e2IDwz/4MPuG/4D/cpZcLQ9tL1yX3lbT3nP/V4DLhKEzuYVvKso/O3b990Q7fJemxL9sm+cMouYjVoHxI027bpyXvZk3tmcMcc+uOPH3yQOpjuKhyW3Nj5ACRy3KXlC8j09S9f9Pr1RcEZxPXO3vHCmv4LuWjW6eRDUNbZ5JnFLmQ+eGY5kS8U1k+9DxbkOaYe8Qt5En7b1gWJ2NL0xrPId/bawZo6jw3i0hxij/mwn/Y4Ct7AOz46N9kNPF+Ac3A78wIOxiQzhVp68n7yfj/1dn8nX+7Eay5/HLzjhkZTaq3p73//q6JPwdZu2OAFczAgCTcpSy76PrHjjdz7/e1ddwZA1xfW5hd8te076/kC22q90S/dXhrru7N2HovX169XXPKXaQ6eBW48W9zzF41Zt7eb9Le/vUDXgWJNNE1sPLh3PdnDRcn6zZ769dtNr192veQvoO1MePIx89STvHl8vFePOaHPnBQaTNYTmXee0wa+LfJpzJNnzbs6eyzYuAWsMvFJXh3aWQPh82C9PXnXfJJP8cM4tewS0T7ZO/NcvwA9RLH5CTd0iBJVXa1LLunGx8fIe5BXWS/JuY29NnbGJwPlJnR5j6YJOcxsJX9EE5egn7AFm7Hlx48nMX6yL2uVg/vbcdxlZA3sS66exGtNQp968pP7/R1fNfJg33d19kpDtKHQzsfRwg+tlVJf+MiE9/ovMPAMDQtoJMiBplZNnU547VtjutCdSpUf2avCK9KBPrE/vszedrL/HqyRJ/wfa3OwYMe9qMm88zRidSMWN/ajRqwEl4NnR7ZAcluCHPvRkitrNHu4hED6SqEmjdY6eeL3tBewbHD10vNJjA9kP9CNSxeQKNAXyrQmdLIKc2xdhXq1qYsJm8Y1ozTtq298WdgQsI08FPrAY4o+HcbtCz86MSLRTXsN01bK2veE3YO1evFBdFAzewEE9QEZmCO/F0wY2sa3JcJOLaD0qb9tueCPLw7Wy8ymZMkApEvmk72aEDC4Ln7MfHS5/GWnr49iVTXyo9RwYrmY/AUmm2QYf4J+KWsMnpMG13JU6l9QVhOOykLN4kkyBT8K2swgK/1A5jO+iD5+bHB+gY/h/6myL7xM2H+205fX78+fyPqEDH7a/Gv7c+xnDc/P+dTL727ygmsxxfblL3y2cBiInNhkmeBIuekMsjeb1CePgrcNBkAARLUgPK62WVNz+RCWGf45vzr8BK+VVWnovy4/6UtKYgYzsQndv0PmfmUX2mUPE0knKjk/QMYDNBWaT17hfYGW/kmS4Bm/KbslsPjC6GRHDRz470+QyHUWFPRs7MGNjMAAL3XkGXvSjk/Df/GWZeSYyQnStNbwZx38wCJlzuZHMypmGORU9Bk7CdjBjnawscX2oAZb60da/fzoz5Ju9B3sgNEp7RkFP1Dil6sJEyY/+zTFiIoAtSra6X2oA4EZofp52eAAnwMTBgEbTEOHwgPfuqxWwdXPYlu2pY+NC9Jlf2pQuYmUooeUuiu13TQ+fM8AF5sAv7kiF3FySbZWyVga6Qa0fiT7aoR/o90R2CEsWaiKHpP1MpSHJjMQvlrFiq8uvhcPQROd9VEyd+ETv6vxMXNViwqZtqG8xvJrfgKhRwGuT+KpVk2NTTK6BAfUNf8pN+OFnqkzN/B5avvCDs/kQsYCLsm8pJW9+CybRuIVnS+IclkTAX2U4J08OZzk40md4fBIbZgGrrYFaxhyRclAJsjniW7zI4ZmzGUN+oHoGbBLg3wdwaWODmmHZ1jZofzgDY/eu2zL8JIsSIBxga5iM++rnd/g2pbtdKml+DCdeJ6lo9z4T5hVw2EAHPUJSZQD/c4ghgg+rcCjTndgU9Zs/OQMwBRWaz954r/Yt4QyeaYPr9gW+wODdS9ZYTcyF9+FB0wGD3ATTfDAmhcFcezzJ4CG6YSZwSCuK1RsPuWOTwSOZFutOmaUjN9sa9Wyljx42IwBDAnx6M5jLfYypQXREZ2M3cnPzgN+BV+SfdGirqJKQL7GF38Gljzw4t+Cx0RIWJ7cpybzGW/Vluz468IvsBhCLpbihalCriiXvw8NlEt74LfCZsnoMNf4yaZunsrHCR/mmdDKH5XEgg/NGRsH3cyjX+QKHvoowQmdGZtokwObCe62HpJ3Bd8GGRtih11KHxT2lQMKmK+XgrFyLD5qsRMkG3vRxdCIOv+/GNzByxsGl0QYpeA19LdWOXggY2a1EakTGwc+gEJBwXrZXhB9AgNlRpBDZalV4Z+hPHxnPHEsxiyoUTdoot2alTLzggP9FH8QdEYH+qDoTwAXuRmwP9rB0WeBUENjHkId2cj6OW/6hV5Z24XfBro9Fzx48XvyIh/U1gSeJGu5ABaE5lLY6J/B4GXc/kBiYAIDZ1p1ycCOwQvyRJfY3bdaLNdPQceljxKtV/joozEiMiK1KAPBmDwwUCeuT94oHhxqxz7Q12VDhfzgb1tXh44hfIAvQFzjfeNBfP/guchkQzcm8T2XHwaJARtySDppJ+4nNgwG88JjW3FB9pfMZ1z4277GC7ts/5RrWykT+uTHxIAB/sx/Voy54Df8EpzBfTt748HmcgLBz3iBN7B/hhZdos9xPojfSVymLgnB1NItrUsvCVKAWJO/M/FYPAb2PTWIy8Q3Ll0+iXz45/khL4F5wbS05lwOtTIX/2740i7ZVsqMfUD0TqwzOvEr4sARekqx58nhxkFet7atPWLFqUpK3pAAN96UcrCbXGlFHhHHttYHXmMjK9oM6xNmfBkhU1oydZVtS6xvaq3pQ8WlQ/Im8k/2I0jWXOjykszQIm6toIu9U0fuI7ELnUNrBH/iZ4968jKNCxVbD9ZP2n3Rt8Xr+glFQPhAOojFgw/g0hSsLx2gwV0yfil8O90hxS/8xrfhj/lapgaR8UIXKmU+vk1NZ/m1tbZqu5ASSWBaSq59HjRFX8XvmcL3ttBvqog1TfQ8F+Qw5sF6y6Hig/hN9nSpwB1rzZz4KLLtpoKJS7LJTZwxojQxEqVzoLBtTZ0YbpvBibyDPD60sWZfXm8cNr0CNw5vNlWrxU8WNe0mMaQ5xNo8uecin73gzofX3P+fPM8fyEMsuoED4lLV0kSHI/Osm0neb3uHV6H/gY3sgdhwjqeyLov1ePBx88FBVGyz/eFLq2JbnvM4zFy2eqqaBMqSMRNQIP44WcOZiB2iDOKWg6DooYXDINdA4eDTZHjiD+yKn8HJGsx4a02toTMO+JQbmY3DpBsfmYpxCUPRIrgd3PRO/LHkEQ+x5+SAtz50H/jhOgx7cnB+gxpDVGrEaecjwsYB2oTf2vckdDs1saHcZe735jfQ+6bIi34in0Spauo9UOr4s+1SI+45BM4+lxzcb5uE/wInvo+ckziIWG17ab/1BbY1kXWyH0/kE1Zd/DcxJdwEH8vRyU3iA/fgjLZLzwAAEABJREFU48l5Qkdd1dU7vPYbdNJFk/uJVuwVnaMQMJF9kifRqbfS1y9f1Ro8c29eIJULGVbK9UtrNYwuU5N42taNryvbho5MK7yH0KO0c/h/stkUyTTF3kz7IN4H+0LG115EniYO8euTfeXBodnkQHxyYHzwnCU+6Ex3Qa6dDwA7Hwg7e+dE7kTeGFprYOCz2BedO3Ha+o796Ml8cgPR9KVGHvXuUCrrI7mRvDzPUyd7nOT1RzAvb+Bc61+rWMF7sKelJuUYtcYca/zO3nGwf25bW77E7JVvIHFZfeva9qbIb83gmP0Aeu5FEx62F36rV9a8FTkiFsnj8NzIlZfX8OjY0QQ6OA+9/fiBDlOwUFVfutjhv8kqZGyMG5rOPsAewIHlk4PRxEFZLxj7wsfEL1++KDoWutmWOSjd2L8i+8baS3+Qvwd5E/oTn+M2eJ56EreMPTjIfXKYN8ZED+t4WOdhaZr6IA9PTXJvwxe3bVOzFdzehT+Enl290NVSeM/k04rFrklePMmdA/75C5f9Vuovxr4um7qVDHcQuQg8ydHyr7/FvAQ/JI8pl5BJvNn7YmtrTa0jlzpzJzgHc/c7H/CylzSRyw3fFCB4C3vftZ4lyYWBnJ2cfOWjzsvrxr6+6+W1qLvq418LZo1Xk8a8A0/99ttX/W//4/8Nv1flA1b+07n3+1i8FTzsaOxfuGn5pXUpk55U+QG2202t74r8g7WT+8I7H2gmvhZxty0BhT8X4J9eXRvMvhLvr1+5B718AVO6bdvy41zPX9KDHPn9n981fSdnT335tukvf+18yN0k4lfw2vpGnipqKXmTDzd4GZET0AWSxsTvgJ2cPsiBqZO1Fr23fS6e37696iWH8egKCR9RwCMGrRnf70pu3rC3XEvmOx8uoyOS5JrqvdDT6uzBSFs+sxgnfjtr7ttvL/rrX7PHWZb0st9YaxsYB/ehhzr2THRMrhoEUoCPIO/6xz/+Dz7SPvRg36qSrvi+6Cu++/J1V2cv2fZadd82hRY2erAXZH0oi5JYPY+HvvPBMDoLG6pZIzLbrif73B8/HnxcO/X9x6l//J9P/fN3+j8OtucOL69/+fyDD535y7/v5GX+Kxnxq7Hvxhqwx8pJo7irYdOhl1vX3/9+05evfeVi/pcgg9h11vQrH9m+/uVVjQ8z8V/88//6Hzt2FfhN37696H/89Tf9f/63/434fFP2u/M81PBzIathU+zeb03C/yeL1dhlFbhG5wf6PPGxyCsjfyfnvyx4ZS8Jj5LFrRn8U2Xa6J491az5k/3pwQfqxKTjo69fb4vHhs8K333hY13vid9NbLl6gv/2PojZE9vN+auVj6Hv7EcP1sY7H6aetDWl/XW/4khevHLv/8bz2N//8k1//+s3faWdXPpBrO7IF4txsp5i38G+t61YlzBVr3yM7LVjxU6+Ne0d3sBta/r6ZdOKC77ZGHvZN/KzayI/zyKtH4JQ9i7Npnv+CyLkTAaTN+/0v+dD3F3YNvHnqXee0wbrM8LZclSx31Zs+/7HO/nzwJdTk/gwhbzi4+9dWcf5WP2DHPv+/an8l1z+AH/g7xmFyIlv376SK3/lg7aYPxVf3cn5x9pvh/KXD+/4eJzG3wDjD/Qd5PcEOrl/u+2qKk3+bL3pdrOqCRu7nrx3/5H/gsxDOvkIHRvZxvWA3+Ren/7vfyR2Uy+JCevr2+uu3/Bx7hWPx7sIu8K3PMnRL/rb377q5UXsL6e+fuUjO88H9/XB9oFP7qy3IZfwAzLHQIeHxjgBxm1JhW5WWdrJhRv0DSGYQJyGUgb+IWRYlJ7AR941BV0p8YclHwIfSn7kI+vt9ipconzcPvkYL5mcRAcYxR/xTyG0s1dtJM3yWxMyhtYzI8RVUkDkHubKLnIM3zLHRXsDwlmrZD9c8lEGMQrvl5ddt1vwepgrPg5yYXtA7dKJpavce94+9tR3fHhnvYRo8WLNf/nyio+6Jv7Ic9qT3EiOIi5oOsmH8N+2FyUHBv6OryfKkmbiOzfjRi/ssvTG3vaD/H5wz3twr7kv2aciT8y3VuADH3V4L14RyDPLzt6WWGEK8cSO49Q7+Zi/1PJ4nKyXQ9HxcacN3IGD55WOK17w+UajY1dnL9y2Do9B/M4L2CeO5Poz3pJ6cqI12fj/jLlTyQu2FQn9GvfTgZEHOhwMRsX4lCZ5+MGTgSfzA78IpY0esEsTnw78N3XykJr5+G2w1+JqmT+XFshlgEuDlz1YaEv+oH8HjE9Ce2IjosAJv5N66GDgiTJPbEo9wAnPKlMtjyv+Ts40bA3vT9zIA0kZs4OPHth6wuOAr0hOA6HDjUFd0JpUJVkU9iN+ubJwBjEeOsmXgy0wvprk+IDnk2cCJhWihh69b+ptQ6CJZfw4delesi2jf2SU/m+UiZ2BoM5IWf0Jw6ETx58EJ3NhGpDpQQAaDa6fDfRhnBG4MMiV9n+C8PkV/hNOxuwIS+tfwb7GwyMzE4m50v6ED5TP7n+sJ/pyrbngB1bnv/iJnMDyQXCw0b50STdg/9n/pam0A8H5X4GCiEsJaCsrkH5AFPKDWE0dJE4WH0Pr+pxfHX4+bY29g3wLLuozI3TzAn7YvJ0BmtT6syzcEAcYLgRkcWy9LVzLjCYHLkjnQg3lJ2T0v4LgZC41CqYZSDf14h8ZgTXwLz+XrGvI4JZLjQ2os/p674quQueVJyAb1AD7ML6bLKTBzTyL6YKBkwKgsRGJDUMXKb+QZ/gn2Ia1P/oTjI8mVXADNBdOZk9W98kmkZhkvAhuq8b8vy7Z+Ni2Gj5u9efcJOitLnxjZ5VVrWTqQPnS5aNa+v+LrBZaaKpUQG+l+Mg2ui8NqU/ocD6XPsonj4+uhBhIVs7YVit0oI5827KtVeARH9he8gweQ8gQOAHLkpiWS2zg5qbalNjt20Z7V0Pn5Gw2yMRMFNuKrG1r0JRc1sXEjJdiUyA3tW3bte2bOrjBK3C90GOzPgoDtKIrFawsX438/oSM2Rdd1eVD28i0sukzJGnQplLGApWOJnkVSKdzo710T342xb8LmLThjyLp29Azlisv4cmdY+XPUFXDpr5s27bY1xm7ZAXftiJn3zs18/gxNLYzjUwB8KFve9G2hVP4vQPbeljab9tqN9ZSgaf/ULLmCuNdZr1MJVbXvoSMIdbZodjew79degV/2zrxi6yuvjXhMugH9Iee3A1HbI3f8IcCyJ8Sa/bgQf65cKJz37blh75vKvS0rUKXjfF93yGdwFi8B/e2sMp8z/pCJ9vigkaUudpQ0Eb/ZCuTyb34/smDXnQ7eCB5cgj94EE+/GyDCVU6UCZ+wTl/uY92dIs+0Svyo0teBPKQ1NEjD6eJ14Ktq6FfuRQ6UcLvwC/ZR9B4+S5zthV/2larph27W9Wyo/BDh9cNP+z75afIj17Z56Yknp80od2Cd9vVwTsx+ED3Jw+RqZN7Di57UB6GHvdjPVR+1se6D7F3aCg8T/y8bENfWKPTDUA+PkgfVrwETIVvFO3Y2tAdD664Zryh+74nN7blg6pSmI+lw6Fz8Z7kZ9eO3rZ1EJfo21ljBb0BycT+ZJ8/Fm+SQbAQqZUp2V66PBJbDrAe2ByI/nfaT57WE3et4oVf6Lrh563z0k3MH9DdeUEOJCeCH/0UhaGLXRDSuq4rP0419ExOdOyPXQ8e/k8Ua/R3DmVutxvrMLBTX7ARn+Db1oEPHtGPA5WJ78+Pw9Oq0r7vC263XcFHzfVi9kTXg7W18hj61EtvXhQI21pfT/I6ekTbHIjkJVMcvuYBd41ZioxG3sYuZxBI7CVr8GJ+oNPJAWlvVwyrbeQnbfRqWxcbJ6G4KEITfqJgFhwY50G5ky952Vo2wGdixEGMQYO8WAObUuKH+A8q9B/Ac/GOfitOW1u4n/3wTftPmQ4bAC9yn6ax+Ke2rWqlwqeD2JwcxAlf0GVMsi/a8AvfrNlJgh3kU2Jz50PV0g/dRXGTzEHZfuvabpf+yffQGKatFbrWxReaDd0ZVmQfrMmBfulXaypkH4klLzSZn+iXeiB/knu5dz6Sw8R8QLfGVj0W/w7vDp9WTbf9Bbk3oOmFg5/IDezbxtwr4xv2xtbJWnrq/f3OHvDgZfmqo9u27WroP9f+MRS7Ij9+sL303XhRe+FgODJFcVnVTI6WXvig8frlhXqn34WS2vauG35Kve3YXJVhSVbsS/4+k7u8hEW7Br9937SzfjrraOLD+OMkuWkKtygl+kY/XHaN8eI2WD/J/Tsv/Jnfkfv161dN/HnwQnawXu6s8/f3d2wLGb7A/+GPeUvnQr7tJSbjhIxn9fjiguhwu+3gbjqZfOeQWuDbpiplbXR8bofHZM/6ePNG6UasdtbPZRMDsqqgYbyzVgrZN3y07Zts+NGfRk8gClnWdrvp9ppD2xd1YhF739/eFZ6N/YiG4peM3+93DRwU+7MfDPwgSuYDNIl3l5B1cA84ya1tyW/KvjFZJ/FZcPfIXbBBg23sEQN/2/qwgTgT/5cc1HDY9UoOvny5kQsv2m9NKbZp3zhsfNXr6xfEWoNcm4zf2bPek+vUBjl+uuGHLyufbit/8QS2PdkfHsCT/XPoIG8eH4cBd+jfWSsP4jywO3Cu+A44asnLHtjx043ceMWP+75rw/eN/Skx2LddN8ZQSfnPZP7xx/clK3ym0Gxq5YNA2MG73W4K5FDx+x9/6AcfsOKzNcdHgM5eYeKIdKUO7u2245cNuKn1rpSD55Fn9oHwR/e+SbeX4vB654NF55BwAzo0GzRz8Wqsj+hcrZQ6Ml3SJI5P7is5XE+uJ0cDGUuexOcP7lU5SLoOa4+Yo43Y7zfp9joW7LepTj//sjrPOwHOs7UT5xs23IjPHvuxc8efO/Qb8HLb1VuXk7QSupW2W+mFD36B2PXy2rTvTbb0ncPS3/lI8IP6jY8G7+8n97pD8WPg/v7U9x/v9Mcav2ce/ScPP/e11oeyLlsVPDvyrORhI87iPlRNil9sfINOU0KuF4wxZVuxI7HPGohMw6uAvjXmNnAnMg49uC88kfkgz+7k25xDg3g9ydsNf3wh71+Bbdv0/nZwOPggZ0VpquoAPuWQq7N2w3+H5nbbVw5uW1f0dUl925B7g/dUI0cSY6Wg/CDnY0noq2Icg9gpdIk+D/R6cN/a4HFjPYZXa+DJ8Lv0Davk9LrPYYs/cnSwRwzseXv7wX3iUHIFN2jDD7fbpla11kPyVTyzhP9+62rcAwoe0Sf6xYeJ04/vg0P4gR+Gnvep+GDbN/VW+vH2O3O/4yc++rK/H+ynJ7YZ5aJvfBpbso9lXV0xtggXGNZk4GQPOrink/Iq4zPW5AvrJjkWfV84Vb+Row15BaSO7Bt4VYXeHdtu2Cq9c5D7Rv798ceh3/9xkpcH98ehyaE+AtUK+/uu3jcZWsm0m3by+Jn1xn3l8Xjj/ebQg/x8ctD/9v4Dfz10z/2We8+TPMlee7eJhyAAABAASURBVOeQOHa9c5j7jl8e1Fn/xo8NfrYoQ+ajmG09OciOjWwTrIOp7L1R4QbuvrPHbjfwuciDbWvodFO5ofvQufx6itTnfnRosnfvxCzPCS/s1TuLft93bcSlXDJxNPJJO8asl6xbPigEd0vudmnng8gNmgc2xY6DPVcqncQk9/Tff/yu37+/6cl66eR1q9IqllqTbuwZsYHM1SBv7+TsnZwN/eBeviG8s4fkvnXCe8V/DCVmxu/J3eR4crWzzm98aNm5z7xET3K+VWOfRlF0Gtg7ydVBbhVqVB0aOHO/dcVXrXnp+U6MxAZX0O7bpgZf44sNXVprQqzEnmN42g0eIm9O2da+dWXP2QkDU8RI4va76ge2PYnfAzj5YHQ8re+/J78eyh6d+TFK8+zw3xe/fDAPr20X8UJ71qWQK4pd+WXcAE18XhiGGnon3x58XIsdJ2sKl+EHoWuRB6U3Plx9/+PBhzRkvw01WBWm3W59/cvjzj2lAR3bC54T3jNMkG235a+duPd+Q9YT3kPJq9vtpka8hG6Dj4AHX8RwsdxKVtd5Sv/4x7v++X++Kf+KPjEFlfya2ACfOeHTMIZr5fCGrB1aM1AqkNOa86msiZ1Yv/Ps9fsf8MtaenvqAVyqTvJ8KB8tX7jPbOQsYYS/VBhb2HUjRxIv23L6t448q5Xw1Vh2TWI98PvJs+OdPf94SslHNIZG8BL6DWwbmrjBtva9qbP+gv/Oh8/jYXJEC37/55ve0PHBhyJjoz1lPnZE5gs+bcZO9Dsw4p79hLX14/sJf+iPh5hWtaaBr96J8RnHS/wO8veu1qyN5419k27Y/IXn9FfWd/bAl5dX5rdl15M96MvXm77yYXfbd9Wyn/63G234sV4YgnPaAx3Rs0QtCrbyXPgkpx+s19ak/KWeB/eQB+cKIGjHl4UuM3jIeqx98K48T/1gjeVf3p7I6HuHJ3k/hf7EL7jAE58f+H7mg/NN+HNokExPZIjcyjp+f7uTR9lfnjrZ357xD76cyERr9l/pHT8nXoPg3PHlwX2iEZ/aNnxWOqeRe4J74lvjHyu5vaOXKLgZVkbH6CfW8x1Ivr3rnWeS/MWFf/z+g33uD72RH/mXxYnJEznv9H///Q3eA74iLlJ8+kLeGt4i/kJX2+rErBMz1EH+xjPOQ7//fse+uwZ+kg7uKT/0neej0O58uE/8qg3WT9O2xY9GzwIa3K0yquPHwUfpcUb/p47zrokvbCYFTK1iW7YlN3S8eMUHL+RPciN+2LYdOQWOxLYiVRePq7q/Dx34/7bvynrayLvkhETeEL9G/3Hc9Z13lIHXRbEFr6Ybz5EZglShiTrPY+jEfwGWAesmfa0Sm0L7eL4vO/IXI0XMO89SGY+dv39/1w/uwwd2DhV0AHt61nHsCJihDZromPtI9snjOFib79gi/H8oehV4rRW+oUtwos+DTf1Jri2dKzkx0WUix9RUXGMe5Mc7fFizxDm6LZBlg0vn5LnlhXtg4PbSlK0TUqF2KvCarKaDGMbf5znxUdfG2mrsLxVnCL2Yb6w1WILPAIpPcmYEIJzofbJ/zTl55pI68ejYFPrQCH0GZLnngq6DjTr37GvdTD1Yj/HdwPjwOHHyE5zgnfDEGkWVajAh5sE7zgcxPNlrAPQITngeEfCpZQZDAnzSN9bBRm4nngfnRAdyQrL0BP+kP9FjwPMgXgcJSBcO2AVt3lmrSsEPz0wkn/KsOpdfMnKBwatWqvgOZNtrorWmDR+p6BrIlTpAu6ALqqGhSwAm6wE7UfQEYj9uYXxdC8W2CnzDM/xFmSBh0tKVaRVzoCyxTP/nCxpdMBVBAexayGEolAwzw8mms2b+9acYty3bEtckgRYt2tiWfYF+KeGXLlOpFmTsvwI5xk8t3vAPgW0FP2PRmZ5sfsuZDgH4V/Pff6Mf3JR6xMlJBPT9FW/N4ZxJwi+IXHCs609kJniBTzrEK/DZ/6wzFpjQX0Djc/L/Rh3awH+FaiZ+5VggczGqpc9ney1CMnygRED/VmwrtPoo8UGaoKfCp1OhC3zOXRNSEk4OCjj4inXNlAVL6v/+Cv/ws0t/4huiIYaor81wfu5mjPx6fdJPGlzEVdmHVNLiF04ZT36vRR8+ZvQDBv2xcmAIC34BLfrwzUYV+uSLxZ/Q6ioT+tCZ7pxTwUt+0BWoa0Ff9OfPYaUQtBHFfhkN2z8hFkiFE1rVsitkAdupZPsDatVrkB9Yg59fNEPGkr/0ZPKXK/GGhRDBBjsumpB9ArjRMaSwEUKUYjuVPscNg/DK4DWj5Yf4+xOEnZkLiJ9rPD4PFQDPiAWNDV/ABIZgvaCg4WLsAGXK6SwyI0sL6DLOBDfppa+8bkIH8T24CUwGwwcG4E/RXfVFl1/9HAvuZChA9csFfxWIJTvta6po22asqdxkETNJDEmyIFgXDS4vvWgo84HkVmQePABNHLvyKIqCVIWNKHuyXwUmbTGXyrYyXyXqQPql1lIHtEpwJ+s/9thWAaKEXyBxtg1daNEdAq7lD4bV4K8UGMAG8V5zGVpgYcv6YU74dYitgLyaenIon5t25Isy2Vep1tV5OUwjMgJph7Ft5QbXeYF0jFPkTdmWpaBIP9tTI8IkZY7nEH2qa1v2BVvfFt7KPTap6GNfc2MZVTKUC8rIl1o12Vb+MLTWM67H18wzt+aZFeUn3znRbyJraKLXwcEF05DNVLLDTSpi1KpUASM7AsCoxs/H9SQfopszZ8n8gdHiHXkHDy/xrSgNQrtoSa7EUKugzqoZkphmecjIDmoe1g58kT0iSBmzpau2bCvl0lxXn7Hk4EyeAqIkh2yv+U+bBw+aB2tPH/Ee5G9seaLzGg8d/okdNLVvm6o1oBYfRSg8o3/Ahj9GxF/J1wF/ZULkRpAtFTi9dYatJYcHu/Ce4EX2SZy51KqrWq38jPzMz/hh7RMnc2avGcvPgr8osMgvOTAk5Fj5oyWrymrtCtzih5DJw6V4McsNqTGf8cQq9xvbSoncgdzYknbGOmsis1Wl3tGTOu2AbRW8qJCuBZdN6ISCwREltW1xod9ckLZtZqUB7sD3IjYW/l6gVZ48qH/qkvz6bFuG7oKEHRYLv6qhU6mlbkKWeGF54qdDtsGp5eeJrHJbY65atQQ/fJX8m+hz65u2wmZwcYvsIi92PoxsCqukRPgE8rJ+kgMZt83D9qaU6Os01k/0mdBaiFy6rXnwRUlVTDRil5oh4j617BYvOsSi0Ifm4nHbu1qDMddAb1GHrlot/gfrNf7byOUd3MzbBb/Ep3hx2tWqqbUm24AkS33r2HlDWToZwH5RcIkiZ9I+efk64B/ofYfXplboU6XwaxU/n+h/rtwffHQfvBwOXoLFC9UME/isik0g/ZgQ22Jja5uuuuGnhSXbatgmkKJL2oUcJiQZvMBUtQqKCvzY0lqDbsNu9n/y6cEhVOwwNK0auTHICUgGXKDRz/IpV8pwdGz4+4UX/KpC3lj2RU764fdZx5bkw6rhK4qBVsZXHT+ewIDHXGCFn+DHGPgzhIICFU6MzSFR1mqhSDFMhV+fvNy/qWFD4ftyw8ahk8OG2JcXxDsH9if7iOFVEFaJl/gfSl4MknqyeGyjQ2J16OQl9wBOYnXkMI54TV78D2J9gityYQKinOhoY0/2BXdFh+AJWY347ZwmzDnhiU7stybuO3nY0Dd4Tz4QDA7Ein5AFKNfValzr8X0RYsIGd2JkDInSkFj4M4B2Im98bVUshu2GDxr4rcjeiNbModQuxo0nXW9by9q6GjGDe/ote0dOVpxEcJDP7hnHPjvia8EXg7ZGvSRz5QwT601pdhe7YbuVaX8EWP6KC5pwqea0WXTtvWFP9DzwX15sH8MYg8K8cFnHDbnwPnksCtyMneeidNJnIkV967BYHwcEZHZ0KVzCNQKP8jw78jiQ8ptV6G/KMFbavFwMojzOwfND/LkgHd4JW632wamNBBsm/VxovtQtaLW0u+dA6ngl7G0NVVkTiGzYVuT3Rb9iV12oceuVw5sO/li+7IBmbK07V2vr69pcvj2gM7q8OvgRgYoMn3DJz7Ic8yJ/Sf5yZCcH/aRJ/fYO/bkIx2ukTioykeH+KS3TQ0e4Rco6Tqsoz7JkRcOz7cVky7b6HtTVenBQe+E2UmcvHxo8vLJOnrHF0Mb+7Jt4SroSqDqzoevA/2skuEhypPDZVgoNu23jfEJ7tD1TIp/OQR+cNj8zgF7eGz9JuviF7qLv9HrRbbV8Lkoay4fWlhLsSu5e5JED+RlnQfiL8myrZZDJWuVCXJsv3MASOiYRx7xGuRcdJjwtJsEXWDbdm3btg4w337c0f9keKpvjfHSRJkj6xHi2/pguamzHubK60keDSVfTtblg7Vrlxp2TGnlQ3xGk6u09V2opwHxwRrMXHwQsKSBrKTPSewCA5nJjfggcdu2rlYb/j0Wrjl43Fj3wRvQRGb8dNE0YjrUunTjAHPfN4l9zm5qGaSd+8bxHDoQGh5xScO22+2mbds00TPPecHPPXHbbvCckkzMbguqWBMjsc64tPWbOjxO/I2JClRr6hzW5VAVNfF19tDJYfnBs0zoSq1K297gudO2IBGslRz+9u03nlFeVOAERhyG/pNYpp0PPgcf7QY5A4qqD7libumJwHfy5sePN/3xxzu5/5BEfBEwsrb4QJHYxX8HB8ZH7hHcUw/2quTbAfOJHEj0fJ96/37oIKcnOSXi9WT+HA+1/MvlFqENGRMYfDS/60Q+7go5vsEPPTkwM6TCwGqFrqX41/Tt0oDvjI2Sklv73nl+6aq1ViVbEmCbGAkZwqfnyous6S98ELjdkANO/J9YTNZi9pAf6P/gg8vB805w55DCS9zLGrq0vinKspWqJHVkvpAPmZvkY3I86++M/exPkzgM4n/gu8kzeWKcOvoHon/sGayPAQ3bG/wP7ayljoq4mo+sQ+No+vbbBnQ943tig3jFPxuHzTs+cAnfDLXe5XRkpfr2NX9RadfGmq1KPiomhByMtnw76SWXQ5D2eQq/nfA72dve9OPtOxhDWZPv3AfufAgJnOSDec8o9t34dBzW7/849PZjKr41cW/bQ3176uSjJ1skc4fOB/PcA0+ezbycPLDrvmS8vN70t7/9deW60DT+yR754MPZzrrLPUU2uqAkFIn7jNLAHFPOHwxvxCZzrRle5Mj+Qh5iP8gdHxU8qjZy51XbVsg/dMe20CNWCi9ot+XfUvGRBlM1+BhKKDWJN+KJyav++rcv+vrbCzQlTOJecWouu4JhDRzakMel6HTiiH/+859K/2v+lX9rIM6LBrq+d+as7FWxH+cp8oxigWC/7rt++wJ87frLb9jAvjKxrVUXxLrUi+0b8qeK2L/kX0JOprFNgAPkdnBP1uKDvSAfpDof5SYf2u4/ntjb9XiWHo9iTyodZyOGdz6E/67Q5Z5bkizRH8i5epkrdAmIvZjptV+5jjSFzx6EAAAQAElEQVSFaIk1cpL30Vvonom3tx/YfaxucA7uLw/u8VWl1ox/h57syw174j/UFi7TyZoNn+i/bUMmSFy6/zh1kDvH8ylFKdYjDUQNugOejWeRF/Jgo2017petiZwQ4x2dN8YbMg9kwIu1ynLWZN/r5NEyXJJdyvpuZVXbZDXZZm/uQFs5KMpY+3BX/NJaZ3zXly+v+vL1VcIHXKnAxFbszL4w1v1iLn2rBN+A6UtjLYNSw9fZiwKv7G8n9t7x5SDXRIkvP+9/53nqt9++6u9/+7rorJK1YXPTb3950RfyKrbNIbGFsy4eii8hU/z9xj4pGBa2Gson+0D2vbhXq0zy5LlA7A2Gv2ZXTZ4leA9gmSlDfZe+/HZb8nCVLrA0tSDVicAH96886217V/4l/MvXm3b2XZeyJEGWis6eNfGt6zUfI/HtFceNmEp37kvnIIaxiRQ8MCZ+eH8bxNayuoIfgNVSoW9dX1mfjbXlJrkQiFKTGGZd0iRvGLP19nYqrh7wFyW4tvHf0J1748GePeahyT6SnD6eBmvSfy79QF2xfEOfPBfanXmTC0Y3ZKjYV965T7/p+4+HEptBspxr/egDp+uJr/KX9nAbg1O9Ty2bEGBbKQNimzbXO/e7xO6EYACFjXaTyd/eC92aUhC1ZKYd0sS1t9yPh+Kv+ONgDT7Z2+OH6N9qU2rDi3QRrNFH+MzCpWLr4XlBSmxP1pXRZ0HyCuS+Yhg/CNkl4wOlDOGrQ5EJCSMF5Lp6ggnLE99KyZneN+gzX5rckzNhEEZ8B6Q+V+CGOveC/dZV7ov/mJN6yDa0gxiPMFIkGT+tDll4xsAkhMBj0Ogu5qdq0YvxwqYqeFNbpZRq4YQ9Q/CXOntKi/0ML5bwnOhQ1eBg2YJfKLXaYl6fBduMTAkkSYQZP101U3G38pcKwo9pZDWgyzbdAasP+OAZvOwvyz+sl/Rtq7FHbltTaw1doEHRJQsbaH5Ypv+LEiGfAKpjtPwvfyJwwjEAimyrABu8sn4WmhZ//n38J8J/3wj/fwe88d8T/TL7SfvL0L80M//Jz/7Qc9X/gvYvHaZ/9ifEyxfx189R4XyJ3Fjwy7A+aTOX8c867U/IWOCznzr9QNqBX9uf/X8f+yksCEBkBydAV14/XnUx+Ss4c0AWGZXsayQb8/GRcGucH/uaiwtICQXSzvAlKz395CGKXfkF/ryCn15q27KdLpDa9Bvty6/80vfq//oTksCn3En2/wm/YsLhUmvxie2t2pXDoBn9AlWlX4Gp60LACG/iH3nX4PVrX3oV/GzaANfifWF8/DJoW7aZixyjlJTNMzqLgpiVQ6nH2ggFvn6WgbMDhZ5LHxBtywUI8AUhmMxxLf4DXoGMZS5gXxtk2pglyLWK+f0Emp/XGoKmAsiPO6MDrJVNLX0X9kToB05oIzNzaYvxQKr0M2dbrUrhnwf0gxvQwZ0rN8MJc9yugCi2Fdu9sPWzDPwSnGyQZrSzMeamGbT0TcOMH/AmnWlJsFq+ESW410Za9MScF8RWpcSm1J+AQdE98Dlkl+zQlQTzge4ndmQNzSgnfBM9qeX8SGEbSA+W3ASaWiu6lm21atq23Ki8+qJcvNIPHgNiV4I4fAIDGbHz4IH96gs7peiReM0MQlbIqfrkocW/ygrYBn9AN1f95GHmwQsvJumzfLD57P6sTetThmQNENMPVGuyS9lTUFspTCvt1IGThx/MydQFPztXo8GjWltzv+ofZ05sj6tTD5Qd6cM0sqmkKIew9JWy+mlIwU3O5QV84SLu4EEqfrvoLjzbcvzkku1wWxO2Vx3ekR/d7Gu+9a5931TVlLkgRkZ0BYW4lzo3cssfekxe9J4Lnrygt9a19U0NeiO78dRmWwjnRWAoMm0rcxaFHzN54oPkQmx6rtyf4EOGbUt+UF38MoavYLTk3zmYvudB/WOx2FZVLbAt20pp6LVvm2488CdPG3FZgH4diIxyqQeHF4WN+uBEYqLXAKKfZXXobrddrRUqoCPrJnuBYytz4XOSF6HRR4nNyS2hS0OWGT+xMWP2xbPQ+QmvxHViX4NX/JhxLGYf5hfmg0BYlqBjRJmP/tE3D4K21xQVddpW8PhZ+n7qZfTNWGZTh08gfIwuuF0Tu6N7xmEWNCovvx/EeqBnBoO/kTcFz/CL/Quw8clLzAGkH/z4asA3dK1KhaLxaZWFeWu9vXPY/IQ2stkxUH8uuY0YRr+8tG3bzliDDcBDZA4GpmrpllRYIsIQ+Cl7Sq0ZOrNXHDpZMwdyEtv4LmBbIOgq4IGTvTpr6yQ+qUlXLT1u1353sH+dzD0/fBLZB2NH+lEGHWyj2wAm7L0gMb7kSOXS8jMDsTs8orcsOb5BKGxWOzm075sOZD4ed53kaQ4SQm+b8bFekK618eSF8lDKp4wC50lM7vj5MxaRE5wAKUYsJnwOPbDhxJbxEevMoZKSc/FXVVNVqMSLw2TNDtnYirLRf0IX/AKptQZuybTTp7EIr/GmxtoQyOEbaK3SJWa11t2BvQfxGqwv2MvgnryMxcXnGhvoLU1etnPgnBhEb8uKT6savDZt/YYeHcRipil8LBGbgS9PmT+9b7qxD1RrzEgH/O98tBl5u2HEdn4X3+hykCd3Plic+KrzEpz8ONC3Qb/tRp7Vt66OjY35xGAKmSh/QpM23XWlfWBndL4GGIm4dFz5XVCtyWYi01ThzwC6TuJ/LN0a63K/YfPWVz/6x7ad/e3B4V0OZyOrWrHv78vmjTmQkWGtWDHncjIQkIIbnCKOthUcO7YM5poyHt0Tp4Fzsr4W4MMVD5BbM7FoP33+4PBJFKb41YpDcjv7heWlTmjXJD+tGgdtN7UqPR7n4hOdYlvkd+ze8HNrTe/k+ZM83vebtm2HpsHhuqLnp0ykqOOnDUDk4pn8v9851JzCP5s68Rs5lOF0a/IS/zjuyM8ajA6TNTCW709iepKbYwhbJoc97zoYEx7ElbKxqoQ+HZ4dn3kpNPFXGvFb6twPnsSpXAtvi/7oIB5kQ2Gbw5FNOajdubeFPjS2Va3ht4k+HBjRju4MM4ZOrMusZVlqrVT4cYo/yE++tNrU6mMc3OTKSa7aZhx6bPvx4/qLApHbyZlqDXbW9+8/8MlDttG5SQYf2xM/3Lj8aluFI2LXwEkna8UuGche/uQZ7v5+6o2DqycHRNEVNjI0Kx6sNxveKqV88k3btqqVXIX8y7+Ne0drTcWYbOq0O00vf5jDvDkae2XpzoEj6tAefFB7Llve+YBxYEP8izsUfXAX9NL1o59lcmxim2Hj+7H43d+pge9/PBftxqHRjUPHl9fSjY83Ly9dqAiPocgI7yp0j86A3dTaJhsd0QNEJcdv7FEDZU72ixPFZoAYZt62bJNyExue2ojRtocHYyAcGLnuUaFf9xB95C86MiaU2LZO3nfy62XtDQ1d4sPELBAeD9ZX1imKQzHVMKQjKzHJIfqEV+c9J3450PPBM1vyKeMZm6ynjCdvZzhAmHqw197I6W3flWeE4L8j6+DeBZqiyxY54J/Ykn7L2sC8HAA/2I9DI0rcEH2Tw/HbfoNn76zNk3vWSU5OYCjy4lNYYj6/XO/wOeAfG5OvDfuia+BkT5NMjJ86yUlRcJFafwKnEtsb33nylwzu93f2gIds49NdnzrciKFdcR9mDcW/DSaRs69njLZ0u6PHg/v9TkzyITe2R6c7Pok/A2kf0XVc6h/4+46/3zlsDjClzr4Yf7ZmBfZbU9+monNH72pPdJA6vrzhp437l/gwF/9NcmsSz0md+BTr8eXlhfy4Lfx8TDnXX+Z6kvsH/Bt8O/wa+bfr9fVVrrmUqxLFy3ex68qVKXuAP1Xox5ajO7rf359a9wiL+cRK8Bf+HPBrqmqMl1AH3iBJyq8RMlgTotgZETke2kMP9tXkSHhnzyHdGDuBgw9XhwY22hbXArrMnbrzccnsF60RWPgm944j62vHxoYfCrtLYwxy4kRHKXmC2xiTqhVUWvEu9JvoZ0ZsI8fiRylZQ/Httu8yfyaDkxo0ucL3weF+Pn6dyA2G9P72ZM88lX3G9qJIzj/JgdibnE27tbZ0tNEVHUBEIX6nlo55fnqw757kdPwS3WN/4h6dW2vYdeDLIZIWW6acPwQg8zfuta98pOqb8If08mrxLZG6+HhTtEvbvhHDA58e6PzUD/b6MEv8pw5N/Pf+dmf8Xe98AXp/f8OP17OsbUXOwb5VyPzypcN3Q9ZN51GA4P2U+Hjy8qXWXNbhyxep7/BgfGBU9qIffLR8fzt058PGSCysVa7cGctPYk9/PB/49Q/ZVivpIDnj07EcpKXPjVi9spdTyayZy19d375+haawORCeQ+UpWOj3f4bvU7nfTe7r0UHUkw8Od5493t4eS1Z4zanF9xV/fsWuv/5119/+9qJ9Z4KcEOWf//gDnz0kPpaGj2UNCI/sBdzb3vjYnv/UcvjaZv8bP+9zdLEDJoKfioaJgzS4Nw7u+YOYTHwkeEafzv57y7+U5z6We9hO3HfGCMmyTXzIqeqy4QPLB895dkdGWxLCIzxXjvJR8DwfCxd0hFpf+HD3l7/iu4ZEC/+lAaNc2DTwfWtdrXnFm65O7ExcsheSHjqX3ufFQFeBlHHGBNM19ECfY/G439+U/VGzkd+WjTBw7AaN8PWLIu8aZYIGblF4VpPyFy9eXjbd1t5dmryPnNwnYquNH1gykuHRZNOH3qrVvt0uus7zQWefHuSA+dA6iWVVab/t+vrtBRlNL+SZGdNHiR8DkSOscUlf+Ui87x0dpqJf8gBBMn8QS1wHPDdVK/SxbiTujt6otfDnHGvcRk90eb9L8WtE2lbnHkql24uJ1a6qzlSDtuCNFlP4UEru5fkk9cEz8xtr+c79MHGHQJHft66KPSjaiGfHfhezFnE59fYGL3zXWilyBm2WpJ7sU3c+2H9ff+FMK0akklrdtHEP27aubWuKnrBGt4tP2tsm7JG+fz/h81w6M6u8LzzDHKTkcsesHeRJP2sWt0joZfQz97PwDnT0jo8n7wetijyCkIkxJj444HvyXCltfVtr7mB/TW6IEptvt02NueTtes5hPPl35G8QsAdte+ceupMDm3buy9mjBx/7b2yuL+RcRVldpeGn1po6z16ogJ0PfHOiNkHBDtu8O3TdoDWGGLLw2G9drpJtWdT5XX0pdp+srw2f7vsO74Y+pdut6fay6+XlpoYPhK6Dj+eTdySzD4pS8GvEVKynxD1w5176TlKFJyJU/LhasAHJthofpM0zwUT48RzYcSxfnuO84mUJcxbtRox2/MLQohWNzM380KErl36WNfzRM5P7vmm/CXtEbW3kTcZ627CrwQFk3IdEZJ+rE/tQW+bH7HeB0OzESh8F1h+tq/KHEp+x/2DJqoXzUmrKELmM3ECjLsYYFDhAciqoGQkuYdGTd+Enz8eD/eaireWb+Dprb5KHkC4GoZ3p0Aiv4lYIaQAAEABJREFUg9ti8i4oDC2c8A1K4nOQq1lzDZ02/NRaU4Fgo0GuBV73kwGizUCI/x1gfiDsQMfPqfpsRMFAlM9YeATSVvgBtvVzvq726husZRF1rrQZq/aT/aKzDSsHQ6GLvHSuJEnrgs/xwQ0kI+l/QvqB0ARWm/AZzmmHb+r/Gd8ExExdgC9oX5czRDP8JrwC/uAnlexiVgpe6AK21eIDaxU7DYAbhqBZg7/+sPj+7JrmJwi96HKFLxVymFv8pPE5yESan0B3XZnPWDqpPyH9X6Hg9wkZD96Jf2NzeASchQSejXyQPipaXP/SkS6M1KVyw4aMWKZtxV/4W8KbfwLiNOMH5JSlgPFtAFTZ0EQxOjT5FWP6WezMw4+HNCMHDswVPhrIpwfD1iTQ9Gv5937mYIEu4ZXeBZONrj6QjV7XaH6tDNupi/YFa+YXPNvY9ImjVfwxn9rOnH7iFH5o1VZ/IfMT+QHb8qLFPm647LlibQsVV31wGJG+PvItbks8MzYxbrXZJ7MpTdYj3DQZNxvlooEuvAJS4YgLQr9ArAIz/AHc66SyFuD76B0oyOyppeqqaRMD+aIlMrklaSAIM7gtiT44BkGSCZhbRZqyeaFk7lOa2Meg0p9zKsUIKQTa1medqZGdUwtVtj/mrr4oAyQu+GMTrOK742NTjYzwKmyzrc5DbXAj8wKcyE0QNvCWWvOql83OaOSELzbgXwmHiDwN42saExBK+8SmFRccHN6XXoVeBvQTRGwUXgHocn3qFFsDUmROhQdqB2XZXXSCmwHb4grq0iHjoQ2seX7G0kVKPZYfzaguOmnVthdv2/StlBNmgcR0yqgMMBXVeV5VXrICnmCDVEwUD+Rikmc0TdqTlxtmhSm5aBacmvgRbk61cmHxgM+I/7jRDu64cwwecE89uaHl5SaHGIOxxNJVSkFd2eiVDvoaUABpwR3cCEcWVnhj++AJM3EJevj0vi369EM2iUfoIMdf4oYr6rFwLCsXbGT7J4jyyZOmivUuWSk2NVc5OTD15CFrsElGTtZtcvTJAceVM5EVKmrW0sHB+kTYiQ2JuVAKMzSYyzhdVSvNWgKE6h9tfIOLJ7LfOMCKvCN+RW7+lcGdA4snvO/r4y5ch7T1zoPZq6YKHfE5h0LJ5YMHHg0Ro5LdVL+AhexpTWKSh8/Gw3ARl0KuXWr4YTC/9I3iMLKhalYeJm3L0sJLw2UxtCBxWnFQ+OM3XkIO8iBj8fW/1wVhZIv6kheBU5Mq4S+jO/q0VgpEFtpj1yTGIEE3x5RLqvLCaa1RB/KSZ+EcoBbYUNs68OkJ4AJkoSeH62Cq96aeB9xbXzyy5zRkCybZVxBMS8yVljwe3nvfNWF08Rs6iVkhYwoqYsDUGjvZ14JzMp+4Bh7ENHVeBDMnN6jQEf/TWNdGjAMHfsx6Es7Ji0ZeLHYeOjvz0bE1o9Ol20nuncgRfHjnUPojDtVV0l5jrCvcx/wJWzQ2cQMl+sslXET0sYOxA8QH6/s8n+AOskiA4xJNjHySc3c+CN450Hjy1HzA+0gNTQ5tnuTuiV6oD+tSFfzBSdxhT98S15UjNGnb/Aj5EB3YH5joMeCjyTg/0bVAO5BzIC+jnbgUgzb24IP4+IleBzqEf/K48QJjkxfwP4jNgf4T3IHRA6cVtOGRvJUsTMRPUxPctU8ib+Lj1eZWdEJ3gpS1+o4fHuR+9sDJWLnJtqr6ql1FDuYFPv9psFN5SQm9ZHCaWgGtuOc1JcZVEkMKnW211rXtu1Ji94lPJv5IiAe+OfHV4MHgweHWI4d4tE90jU6oI8RoYmtsSz9z52Gd7P0P9pccvAV3smfZTYXeve+s/7S19GplvD/gg2ADsgTPwX3kziFd/iXIgR4PDpUH62DOKdvwKvwogU27AX2BMTKxQX3m5/VSi0+f7L3hF96FHlatWNyJZ/4TcWu9vuKLJj05LHsQn45vXl+/4rubBP6De1P8a9qR8eDDQdbLtnVl/cS3rTV0apc9QtdmGRB29tuuYp3lP0VX7Jd9LzX6aTv97BvV1OHRa9OWdpU2+g0etvCNlt4HhzNP8mNgG+4VogBzz5wc6j5WXgiCLTLRD9dp8EFo4IcT55zk3aBO3p3Yddl26sHhzJ37RmrINfODDkIXVVeeCd7Yb56sufAvxsqNpjVRT7rqkDVozvPQdz5o5v/l+MZB0sHayYHzAxkHhy8zCkCzbZt6L02exQpfnRgV0GQM5e2SGXejL6/YPvFBco0lt/4fV8mTgT/C2+Ty8XhnXxlqVepb8iNxETnx1AMbivz/jEnrTWKX6shILHfisfN8sLWG/0utbbKxjfwr+AVsq4AZWeTLnZyPfXfkvv1452DtB/CuJwqe6CXWhSjVmqo1WkMuy2oLCIlO+MSG2F1FXi25TZM/1Uq4lIOhV2p0YY0kDogntlMH+80bh38HPh3gu0kHTB/sIQ/y/CTekSWkZfz79wf6HTqI0b43Dq1u8DH6SncOj955Dnh/PxTaYattu174+PD1Lxwc0+7bTb2XGr7qQIHTN/CaFRsO5N3x85BUzHdsOdHlxBdP1raGcbmV9jsHVm8/3sjdux7ko9Bxh79EvMmF5ElVqfe+1mODV9bzPfymsX3qTm4PdChkZY0ZPdqChjeGsmbPcSpjfWvwaUpebOj89euLXjn4Df+JvCe52aqpgIEdb8sf74vHHNYC5A6c33vTtm3ab125v1fxzECeIFSpMvfyusHLzIuxeGTq5fUGzc6YVe6SPmyFp23icOg7fvkR4IPNOz6LT10luWRbVVZK9BhskFVCRyF6Kv/C4CQnBvmQ9Z6/WHCwlzZ82NA5uBt+2DZkY8sbJ8FZp8lXGUZm7bTSly/5l0gvyJsa2UPmA5GnqnHDosUi0+W3KfPnwTp4Rg6+m5gafnbjGZMPKh8xTf8k1w/yM1Rw1skHzuiZscH+cjzjgxN/wRV19r20AdXA5vnhQW7d2UdO2jYxmdIJ3ff1n1k/hDsUfrFrrLjX0rPwGejwFThTJ/E9jqGs3+iV/Ng47BzzXZ0PuC8cvsa3J3mbOvbkg2D+35Lx6Tsf0eK3fOyK7if8Bj4vdI5/Ox8dwu/bbzcVudma1OGPAyUcFNzP/M5+fSMv8jFi3xv4AreTJ5u+MP7ty1c+er2os+62bVOD2bZ1/NK0966OrNcX4WuTkx3+kjlIb8i1rbZt4G7wbbrj+9j9kgPmLzed6PLPP/7Q9+QBfj2wQzIqEoeHdGc/eLJ/42bhQqYILnkzsh4YjN0HMbXRo7+wjsfKYSul0X/i66fEoiCt2HdWc+0VdoFUsps6k6+3Ta0NfXv9ot/4yPft66s2xjEBvKk8Qz7YV995NvnOR8brP3F68lwl6Dft2NngCYmsIZqqKnha+971gpOqWKdlZXJwcoEpGuS8ya+2NVXLepQOcuNAbbFPx9b/439nX/9xSBrakBOgwzXWumut4f+b7CbbenBP/eOPd/2DD4iBf/7zd/3zn9/5QPlDv/+e+g/24XvcIhGDA2HJo9g3WL89sQZeif8rHwUt69ab/v63v+jGx4nY83q78VHqm7ba0RdlXXrFxt52TQxLbKqa5uAenuc41klrJVwC/kEMBm0vaOgfGKwZws08PiD+b9j84/uT/tBAz44OLzwzffnyDVm7wJLrkPHhk9i88fHn7cfg4/nBR5mhe/YFGG7Q7bcN38W/g7rjrxc+ruLX97ny/O9/+Yu6rRHfs8d3dLrtmzbq/OeNY1v+Ekjv0o19+/XWpPFQnh8i5/v3u858sH6WWr3otr+oXESsyHOv/8Ru/jO7k4+RL7evGmPKWLDh5401ZHJve2nQTvhODZ5DnvD78Tb1x/ehf/Bx+cf7SR4+9OD++fv3H6ybu57oe87JvehU/nO+P1hLvXf99huKwl9ISWy/f38n9nf98//8rjc+lBMOTWRIpZTWrHx8Nh+f9/hqr8X/D+z69pemnr2Bvcmw/evff+PD1ReZeIp8nstO4wsjbepl7/r6ZdcLfOKBJ/58ovsNW7PP3G67GrQFrYFiXTT26cIPE1ueyV/seEBX3cTxXf8kb+/cE0/2xNBiomCBDRMQMPXgOegcd3Xk2NaXr5t24pS9886za++bCsKC0HXTyXnR4xAxEv479IN1/f13vowOiS1M7zw/nnzk/Ntfvi17CAr2aeVE8mKyVjymXrEnUMyGrlepp0HOcvsSt/a1T5jnsQmOMr81HdByi9Ww8J00MidqxhmSwYutv/32qi9fbvQZhW+eDzQFdqHS1MFX0uiiMQS1QnPj2QDX5lZJXh7KPav3ptvtZaE9eeY52Dsna1WUZnhHLnxxuXb2mdgz0TlxyPp6ct5QrWkjro06drzAL7DFp9C2Lj5qv65/Gd+x8WXnmW3reiEfvElZL3nu+k5efed58Du5+PYd39P/4/fHWrcTh8yYoiKu1omeJ3qiHraS67wbJp7396EfPC++E8Tffz+U++OD+4iha5Zif/T6+uWV+N3Um+SSNu6FtvEDuYPX8zEyvmjYgFPFlgHfU4N1ZoR+zb5GLCyBPZUcHCygAxAMzdw7z0xsoyr6eX55Ze9sFf218M8Tg2ZXfNJR5IWceeEZLf4yjDvPhLeb9cI62wjAxsTWrPwXNG5b15eXG3M3Ze1s267ed+zYJPa+gPk4e3uxECl5Mt+FswG6lmCnvhXzJbthu/SV9fHtW2nHHzf2nr4JnlJn/VR8oUv/fLjdbkNmr60Gv9Li07Fjy3qCX2u7JuvpHEOJS1yDs5SSOAh+udelvwAepw7ZDTprkjsCEvdWXQUR3QxJxgzgZGBiG2qhi5T+4IdHH/AO4ITPqatMGZpscaBIxHHHJRt+7ti377uMjIb/WqEM1CApzWLcatA3cqbxTHFqQF+MTQkZ18+MsotO6FLANYcLFs7EqBOcwAcaMqWG/A1lbGtyzxsQgAbT62JIseuM4uS9MML2mpz0MwfJ6q8flFo+YN2E13EMcvhcIgcIiUXI7dhZ2DJWTmKSMt6J4ZoiYDbMgIwXP7blOJxfmvossc0VflLwPsevEXouK0BzXRO+gdX5tx9b+gR9lIn6ERLIkOVUKhZFcFeHH3/IyVjaDP3Ha8ZaZgYL8ZMnXf3a/tlH17T/70BsCvx3uP7QPfpFz/+EG5GffH7FiX6DiX+H8PgcYxo7MnIlYFoZS/3vUDD/5Pnvc7/2P+mD++v4/1U7diwcGJjGgvzQzoV4LUgHCP/YQZNxEDP5wSTNBckqpmC57EydBRBaO5PSwtNVVhv8q/eff4PzrzO+eHxM2F7TBzefLKrBCl01gk9yCE//1GUh/vIT0guim+FbwIVg9LVNx7JNLeo/QR/F4CVWH91/qepj4WUweBeEl2UHIo9abDD40vCy6TsUWhvAwInxH9PKcGtsb8DqXGjYNxfuyQ4S3I9hxj9a8PhoLbzwzA3gEzd1fDbx2aoj7JOA2ra8dCvJXAsshpVimySjyPEAABAASURBVM2lxIhUYkcAkBm+WuVimN+M2RaXCv9kU0uduUt2WlpztsErQIAleem/bZv2W1fnBiwKovjVogFltSNnspcsntTJheBlfCHwY4e3JeQMdvOTB4n4RZTo1VvLFD2tGnRqA+mnDgidJi8/54LIEOVXOROPHMfB/JMN/SQul422wTT98MgtgK68/qT1CUELv19B8FzzsMo8RHTnqoInWonzxPYBZMyGNzBYI9Hn8bgvfcLLtpLHwQvY9CtQKmq6Skkde5addBKDjZt1VWaFVP0swQmvycj4yK2BLnQjErszI9kWrkZOUZcsLYiJE7rAkdxOG6bhqY9igw3YFtcFzPkTMkgbYStOsT0QHpcdQ+mf8G8osW3Jq+jRQrL0LHjkQaRa00CHgxv3/LDj4oEd6GV7+ZBKKb/ew5Y++ckEYJlf8esVg+ijX0r6nxBFouOahiwy07bpwKGoos9B/j5zoMsBzue8bTC0QJRta2q9L5kDnRnS8jMmDGwa2PfgA8YzNjLZWWP7DRpsj48yz/B68Ald1q4iIxBFDLtPviCyrKI+LQXtkouvQbvGkauPYjMaoF/wik1PXhoevH3dOSR4YFvQzZwNLniDXM5DfiD40Sn1AuYtoxANCGllWtcQXvzQ07a4Fp7tpWMO7OPLJUti3oqtdsm2/lOx/xyPnwKJ4RinTh4SC9rOw/jFR+jypw7hF3LbAk38ZihIGtHTV9e2bC//Y9IazJ4VGZG3BviJ3KrGHtl14+WuigdK7ocZTxwXS0sMa9+7Xm43dWLctw0abFw+vuYRh0wpLy85ZBUvGENPBk50OzR4wY7s8AwM8iiKr5qByARZlhaIcs1Jtpcf8vL6+PiYJ5Xiq2rokfnFY+jJQcNBbg9ydPHEAVljq8/2CdriJYptfqVWpbxUpWMhC6TQUqm1Jtsr3ol1gRvIeGAjVkxjnxZO6CVLSHFRcS1eyO6964YPs09s+HCDlmn2/MGBx0MHOR/cQb4e3AtQHfm11kDGo89JfGzLdkgV3OgVv9z5gHPnpfm+1uax9EnOj/ga/Phr6107Omy8uNgXj8UIfVNHThHXxvy2ZZ9rS4eOriv2vXPotvNy2YL+J6Ds8jNK4np0Lh35oMvB1/Nhvb8NPfnIcpLjR96uoYysn0A/PpvoOmBw4IuPIXjB/EO/jKGeCvHVLv3jg8QktsWkJzlysA8MdIEYyqkB3wb+jt8vKuFDqcGslcglrRJ94rOTfTI0T/Ipe8qyDR6XflPRLx8q4veIud26bryIZj77Qph1GMeXsSs8A8ENTtZj+Db8unAygfJVpZcXDh2JUdqylJjGnvBsrVTggKq0+9ZZl7uSU+nbXvPJtX3fdLtt2j5kxB/ncSi5dbBGon/0sJsEnZBlmzXeOTTq8DG+0yrxSxoGaesbOC1dPZ4P5SPJSbxiQiDtpTOy4h/baq2h46aUQXwLv0/q4F68J6FKnPEWTB7EL3kdPYMfnAtYSDCpamiCfuAe3IcC97eTQ6fJvpcDjI2YZx6NLeJbvEgf6PtkfsocvsVHg5sPauLjE9qH7hw8vr29QzvVsfPL66u2LbKkJ3n1IB8QrzgmurtKttdQPvwN9rkO/uC0cKKbbebnwk+/wG/4InVsDBwoEF6Bg7jgSh2P4uPmVA7U7m+RHRFdrWrFxW5KHDZiPLAhH43jL7tYm5uenHylHTm2VYzXqk3sumSRB0ODvQY1lbJtmwKgKToG4vsnNj+w/ckBqjhYaNzv7Se+fCP273x4faiaOchv1OEbfacO9qrk10TGYO384COtEdxjfyv827T1jiyAOn4+OGEd5EXWUGIRf0SfHGZMFD3xVWpRWpWCt4DxE3mhvea98ul9HT4/FN5ZC4nRk0PWQZxO/AabdSWHf3Cw/uAwNb4b6Isayz8i2BMbgtiq0LepVVOVFL1kqe992TMgOgnggT5Efelw7R1DA57BbazHyMAc/VoWHXkfWcH5yserhp8unIkWV+5f/T9/ba/4hv/kUEkcTs5B/rP3Pt5NHhV+apocKokSnkW8tHCNbzr7xE1bv2FqKXqDxmXWisilhxp6dGLUKnyGbC88l9X7Bm6Bd5AL7zrJ4Y2xl5fXhVdVmnNi/1h6hgaCdW3h2UqD+e8/vi/6zlghJ/5IPkKuwL73paeNwxf1Lz/QR0YgvA50qOoyB33ZGz+ht33l5Tv3yOD0vmNbV6vo/2QfeCi5fuWSrgJvM9/RKz5Ojtw/7rMn9wnb2DyBsezsHM5++fqFfRxZyQPokwPhm0PtQY4IzWb8r5KAObVoT3InQEf+KXPo4J7Z8LX5qAOqbOtzbbWsJ3DHHJK5mEstCmHgcPim3/5y6WOXqjUV+Bv2pC74fv36yvrdlcPjDf3zr4argeda+4XdyCHhmxNdHursAa2VZBH3J+PvQOojqq94DvJ9otNxDj34qGdbrZCPvInBB74Z+CK+DohS8GzkZuQ/ePd8sB7Mwe62NbXWFJ/kvePkLOdg3886eudjktEjz53m8PwkJvvesWWHRhd86huFgYNnk8d7Y39t+vF98nwyyXXLbtjW8dnXD7ut9QcBHfnJRzEysUspjFslMSZqV9PL667Chuj148f7mnIOYlVq7abwuPHx9YX7fBU5Co/C7nJp65uie2ePyIeIfGBZz3OPgX7oyBrGZcRgkKtP1ssT/x+aDIaH0SP479zD3j8+ujMk3K6UmVWLPOF/q1Ru8gLJ6hIH1NvWFR8Kv5dLJ362NuYDTdlH8+E/NsYn618V41/b6r2rqkkqRJCpXIMT7THvSH5osOfeideDDz9xYW+lbdug22T0OMl/cY9ZeR46cujB+13+gsTg2RH2PO80tcYHePa5qq7XLwA+R7xSnjyTPHgWzno7Dz5MoAPK6PVlBzr+NbkRkF6IQ9QdfBy784z6YP+f3BtczzX3crtsiV/yfHGQx9E3sbvtr/jiFXutzGffLXxoPgyLDyjpY4KYlMn5+O3OvpH7YO43sfVAv0kskseD2rA62LuSB19evyr71jsp9M67bfiE5kH7AZ9Gjtxuu1p1pkqhDYTfZG+Z6FGRy0fu/UV6eW16h/b+/EPHeWdP+KqG/1Hw4zJr/FjtDUfn2efbtxvxaYCUj1Ibe8OdvfONj9k7ZzrfvjVV04dsL36x84WPXPstubzrwMbYlr840dE5cTyJ5bdvX/Sav5Rg/SxjTL3xsZZ0xvYb8y96Qf8X4tug/e23q/8gf97R4Z1nI/tPBqFPCrXWoLspM09idrJfxJ+ugueN9f2qgq5aU1UDz7KtTh7fiPkLufKCbhsf8aqYU7H+pD/++Y4959J3Ti0aUlGTnH2yVx2slarSZ7F9NUF+4cPcCx/2ZAgnezUzkzg1dAjY+B/lT/bLc/3FpLn8CXMwuSCzS19ev6iqKXvKiR+Z+XnFz9+/fyfdQWYUlrrxUdA2a2/qZG/MunhnfbimEt9yU3knxjdwN7VmeEuIWNCa9BsfrvsmYmIlD7J/NfAi5Z195p0P7vnX6+/kJeov+fFF7Hs+Js/WB/vUk/vAA/8den+f7F8n+gz6g7mhxGjFinjZltH/ZC1krQh/tVaMTGgfYhqdpeB03lXj8o3c7OTIj/yFij/uazL6CQeaGH75+qICkWvNiTJQdrJObGt6wG+yBubCY1siH0BCSPIqvKuaHuxHyc+tb3p5vamRMwZNl7C0sAmb2UvSST7dksPAvkuEGJjk09SEpqHbtjXdeOfbEFooiDqy4Up+BP/I/eoh/Ahfnu0P/JJ1Lkpijhn4k3me1T/1gM3SH/ZxAfE38uCpUqsu86eQEbwLrCKmG+s6+mZM5HX27DGfSjvzvbXF68o9kzeF7hv3S6sqMrRK+Fw+Ez4VNgv5ItanDvJwEFPb8BrLp3f2lSd794jB4eD8XDQZ4hEI3PRxGlPVpN6l5OML+3h0jsz4b5zGHxNZA3cEnzZ7wJM1Gr8NHP+8M/ZMDKZQA/gQCO/BEj9Zy4NAz/EnjoICBB80pW74bN86710dfdqyEbJMXwASlwTdxOa8dx8YlNzLYGToo5ys5+g26S9AT67lu+zdmWcqrFL9R7BNHGrhFG0uaf3gOwFhTL0u2rYVvOTeymX0FKWA/3hNNFqAY/CunD/Fry90pq/kZj54CwchtuXgAcEM3oLg/QoolfmA7VT/EWzL9s85+2rbvsb9c+p/uRG9ojfxUhIgbcs/+WQsOJ+QgCN2zcfmCy5nBycTtpej66PWL+XXsX+nTT9J8Yn+K67tX7SS6OqzBC/tzzHb6S5I81fI4K9ybMsZDNBOSPLCcbLTJGFjU+Ca9rLLvigyHn988vsY1qphlPmAKKlnnEw785OBAN0LP41fYIILigJnFkvyBp5BCb3tf6FrrSmbkqxV2yXzJ5uEqJ0+MOCrn8WrBatVR1ba9jWewc/mZDK0l0+yUfwZ87l4Tn3ihi5jkKyxz3GodBwHm9sJDNDmB4QXs8vGwQvfyUZwLtvDo0psvh1el175jR4Qrys4gcixM7uG14999ScIXBr8zAQtsx9zaQbiw9TBDd5nG5IsC+RLuPCqwzbqS/S9IDSB0K8cYmO1KPaap8XlZVd9MPpgITk+ELazkeMHUWxzAyul2CDQCH70obmuNcxgTIpPJrG4avjh4vQX4rKAMeqsF9uquniKQld2KSMTAcsOmDpjGQQnfM+sC+TRhZO0xsBLX/Lqh16UclNVU2sl27RNnXbhA0vc9MWLmG3GtQrNVYdHIHrkBoJK0EzwoF8Yoh0667PE58GVjCxuUJrQ4M8QSwqvxRN9IycgcO3wMLhT+tkHnzgEPyDKQqOGXAGaalW0x4KI+YTBnfVqRwcAgpOb4aS+gDFidfKAEJ8qclVKCd2nz1AhQ0u32BeItooyH1DUawzMVqXPdnxx8ACVGAkcppV62YMuhvnGvpEboihrnNoufi/7URfZEqqyJhmGT+Yt0+GKsujt0MR9AJZBwBwX6NIHqii2lTiYQZs2+cSwRNtmFBDF9nrIyIPO1ndG8DOywtu+8IxMhphDqKXlh6huxGObbbXeRFcbT1ANWw/szmHLYJ6mJjloe9FWUQMhgKMm45P+gRPuPIxCIobU+CmBO02bFjgOMBafn2Gs6KCVH1VNsFhr+yQvYn/kgy67QCzZlsPDkSzlhSAQXFhpEIDwjf5PnhDLRufiYbSpY9u282BKHWrbqoJnWfFX9IacvZc8XQhaxfaqJwgDBQe6rQF+Vj9EoCQvbCOrK+NXX+iM6hOGXFqltAbBVQrjNjqAE5qJv0L/4OE99mTsys8J3wsmukiWbWywTvLj5CXx5L5x4NeTPXXOYq5JMnRaOFFVWGvxOydx/ayvdrVSaw0o2QWWoB0rJnlYPpecuegQTY3yXAzr5IH6YB2duQ+HN9TByYupkIkGxKAWZAwyXcXI66rqoBl5AA/cdJTSWpeJU3JCUVylycFX5NhN0ddeEzJ/0m/QbNuuFw4e0p6ZJD/2AAAQAElEQVT4dPJit+ro8iF83zbkFqKugd43BeeXEEcFcuJYUOhx48UsMqqhB7wYQmduImCSHnxYOvXOC3ViWEx28s22ChAvlUKXMSc0QrYldA7dOaZOHHmwhjSlyMie07BlaiL/VOwOrt1klzr6RoYozmETkLGxeAmZTeGx86ZpaCayZWmQI6JR1dSAOweKVvFC/6LWGANs1iP6nAj8XK+JwaA/50DXJ3wOua54HeTcwUddwSd8QdPErVzgMMoBQw5l87eOF7RS2fAJL2xbyIYmFFIOJCr/eoJDl7zQRa/MLPnYN8HnIje1fCmKgYluVSXbeuDLBy+RdJgRXgRCu5SjzWjsA3WhpB0Z4QsbEKKP8HPXjq/j28WEnyrrJ4QBRNEtfgiPjYOI23bTTo7l4C8in/gHNLlq8RQl+oYuumM8tpxKfjC18Ao5oZn8tGbGAFvFQUN8MjigfOdU8MnHsoltidHJ/VIYgPaS4AdOZAzmo1t4YZxa72qtKf1WXZDghxK3A/LGwKZGJ3RHciH7C3CSPxMfmHzKmm+NtYB+ouz7pg7fjZfgjDOkgfGDfSEHOncOhTKHCapqyPOaj97G1uBHn4kyRb+hX3AzXlVL3501uG03TChhEnk4qa81WGYs8tBnoqNS/wqgMa2TfD2zX42nGrHa9yL/sbfYAzgAnti21U2RGXuqGvKihfTgA+iD3KoPfRr22k1ZvwHbasFnn8IMPTn8efABI3478d9gcEYJafFv2BgfnehzySrGu6wGWNVKre+q6sg4kX8qdlZJ2UtP9v5y18AZyeElh03sxv53229qjRjjC9hAJ8mYQiKMORkF8MlMO/pSB6GYEfyiZ3OpE8/oJspBfiXnbGvrm/Zb8og4noWtU2t996lOjhZ6TfbewSHMTswcm0K3bwqfyaFS/iV3/oVTDkOEbq1ZOeib8ROgFOJRGBz1AoZvVGytKftbDuGrNaU0dLINK6wIMoiTOv6ZLMYne8KPtx868HfwXU4lSNB5W23cQ+qMhfP24wcHSHd8V2rVJGMjsop2+N6J7UFco398ryVvrFiNjzgzBP+mjh9b29TRsVWRu4N4PiAx8iY4gOhO4X5+5EsuYseYyy9PPlpLBJ85zNJAxsQ/g/gNcKLTGFr85OKCR3W1HtgVvWUYQj8WYnCNvoP710N1TemBn07u61m74TkTC1uNe1Khe2w98OFg/DixASM7+8W27Yp+YX2wVxSy+9YEqSDTk4O3JwenDR/suTfJauRKYx3OOfHJsXQ3yFap4evgZe5g3R7odLKfLP74fbA3CftFKWIZm7IOBF9DX9VoNaWU8QeKmFpmJC5eUNrIz1abqnVy6gW4Ibuji1QlStEO8kl74K9DWQcHOhQ8X16+6MbXlW3fwBMwwTkZ26FnDRIbODGeWAdgw9VaqRObQohtCcXspif35ft7PpRJ4W9bBmfAJ7Yn37Kn9mZt0OO6Je9gMr4KDNqJ0wkNYWJeKCbqQd6csunnYs8jrdMChqypk/tVqakbn2C2hf1D0Il1Ydld1Zq2veR+YtfQ4Ll7J67Z40WJzOwhkNNr0FitmrIf2KWB0nc+AsaHY5wa7MfR22WV4Qv0rSt7TPHBOx+DzVwrfIwuT/bigZDYmbzKXti2qdsttBM9h0g3sWXpyTM16YgMCLHP6uiBLnRPEAb3yYY9kheO0a1wUGvwAn+SZ/l/cE5szPPJQdwDwW9l7LLs0hydw/nBQffUYL+ZyseOu06ED2DCd6Lza/Zn7mVX7KXJuMjjVh3941ut8uRe8ylHQgayXE12KT6qKjVytuP3q96V9bJtmyTD14I79dAgD7J27qy/iW5MKPwH6zhWNuzNY+q2dyihJSYHc4ElpzMOu431nH2w9129b2pt057/VCn5crA2Iw/1lPvTkxgd2ICK+uvfm/6//7/f9O0v+EkHaF35F8H/+//+nT2WQAjm3C/Oo/CX9eXrrtev1raf6H8QL+Pbic5Dyam47MEHwIPD+8BGLv7lrzdtfLjIXD5qff36RRO/d2KLq9Sa8ZtEuFeOx/aTe2hvU2c+rryXvv8xeXZ71cvrpmrs/f0hQqMf6181nvixZBe82gLD001Ce+IO76cUgmzV+Utbj3tpcA9syNhvJ3YVvnjV3//HF/3t719kiFvb0HvHToELvUoNp91uL2rUk/39wZ5AVNDrBsLQxIeuAV0nDpEh5E89H8YWoefAlofefwzaBkfKfwJ554Pmg7gk5yY5YbjFN+cBzSlNam7NmudAH/w+ExuQuFyHWh/Eu5hryyffv0/hYhX5A4qMb1AOmVqQlGj7ps5+v5P3W28S76ixK/vmxDa2qoVLuunJh7939oXo11pD764P1vLHn6zzvCPc+YD4x+9DP36ckk+ZD/ataBKw8XyI7UOIVfLy/e3U8Wg6nrV0je9evxbzHbyAlw4nxmStJIf2/AvOL1Lh57cfT+VftP7xxwPbJ5poFZd5FxlKfJJne+/auZ9t6I4k8Da1Bn+UaSjHtGzB48BNJ/Ee2Nh046NwEQjbalW64bMGXYGFCOJxSImXpY2PnPst3aFJeAZOTt3JI8sS9osSW6jWFXs0ha6HqpqCUjyrJSdQNaxZh6fe3p5KLoQoNOMUOqYnpZ8WKio5snPv7r0pdt9uOzrv6LbLtgxi5Fi16J/sA8eBzWGCHk/i/GRffjIucCYGZF8y82a+woPatkJn4038Qle24TkAkS9C5wO7Hqp2CBRN/ozc19xEOEUXvTqx3tSyXq2rhD+yjZ9xo4q4JT7b1lVuerxLpNGiR62wwU8DPyABB56skTCq0iUXfuknn3MPHzO459I/xNsmbbvlkk6eZd75YP5gPz7wBaFVlbVz/9rYw2yRq9JgfczZlx5P9oDH/VR8NjBsEBzQIhJ+58rB+/2pgbInc1Toqp/wRM5j0Q+FV/one1MYRF7sSB3IWCe+L7cNnbpuL0039o6dPO3kH6bBYxIDI1t65JkBn1Vr5EPHFuk8tWSH38DBRxZ4HBHFZP50oEkgOHS9qzXu7/jRbrItyYvXQGBkvGPfnXfJT/s4XsjtSMlHwqa+SZ04Crrn3Xq8wYP9puPTnfV8A7bt4n2Qj1kjsJZU8nIAioYZIwf6gqJBDMS9ybroequlU8xYEBJRLKRKMZHfZXvmw7b4sSvDAIjYSAOZtGmkG9yAlLHgUqO7kSvGkm+TRDnPqSf+nhEEilTMgmH9WWjblm30mNgwiNX5s152R2gonB/J6EgYlFL8xLepaQpGF+izhDjw2f+faibzRJFxmqn+BRibl7X/Mvz/RMdljPkA+V9YRmbgXwb/mw5q4ub5Exa7X1j6l/avbDJs5/fX0f+6Xf+GG7n/NfafM/9G9nMi44EMxN6DzeoEBj7P+Cdk/j9BaAK29Z90i36Z139XQEKc7MsPaZO/CqQd+qv+WEGgkYMLf0Iz6ftnBorxAINKgXkqIvNzxa3+xw/T4Z1eQRK+aYs2rGVfC8M27TUjWqtxLdZrPj47ePmMrvY1lnZ4BxYBP6FNlvyqy1w7CzMY4Q9ALXm1IeKCpQIxI/hPbognd+A8hDD9cYUzEGIgMYxeJxvBiOsY+0AMmwX5iX6TnwnSwQ3nYDdLPyQEVYH2ueJhUDjKVTJ148ZegGgPmOU/Fde2ro0bQmrQNbjJRNd1I+ew68BPA1mIhOJPT5yMPbHpzt30CY1bQW5Aym9oFg5vbHmZe/Ki9fiAY91FtEp0xwurnR/bsq+YHPB/8mD7REb+pvSFe+mw9MlPiBb86TAbHticm0Kg0K2w2b74Lt3QYa5YQsy4fc1d3Pn9YJe4xMcnN46JzXZpkuwT2ZBALKVuS4biWvoGrvHMiVJVaq2p4/9Cl0+wrczZhsZK+RBN08xZfSNGwB7YO2PxdXT803Ph3Vrm2s95/VIK/pHTkd/7pp2n6BsPeNsGDXNBjU0nfjnI19gcSO7G/3nBePBwl/ngxQdP8uOZmxYKZzzxuh5iyEZ4dm7++44s5Ow36r0jt/Pg1pZN8QFoEf1fgpmp1rRv209o8K3WlNoFBtcgJnmASM4dxNVVMjg4lbxFQUmNflVjyPSuK7ac5Flsu+DBQ/ODm/FTmVuYkH962raqWUbuhu86utjWQGYOce48zMRf2951e9mWrcV8tVKhU/i01hjv6IOOzBHJJeuMDTxgDV7m7YmeAsCRZUP/C+7yP+spMYithS6BtAUe6MiwOvqdxDS2Ja4d2SsmiQs0HYhetlUVOVb0GeR69GFpo5tgaZn58NtWLHjQsyhYxFpYf/v5/Y2HxifwWA/IdinyrNLANqtJtPn5eU1oD/aYJw+yNIUbObg80LvpdrtdsN+wZVcjdwdIJ/E6sSl6L13I5bZ3WJdyfwnOAd4RZvYam1U8Ak5AMnbIjE8sBXD5whE4Gbetz8K0HuxBeUANPLM2kB/ZjTwocKsu/ODGntZiZzhM2HmBpkRrxTzzrRFXaBmWmBk8kJ7s54lneGR8jCExVwa3tErGJnZBKtvwa9qXn3b1vkmysEpRiWnaUvTr+G6t+fgK/Q7uGxecPNQP4NTn+j2x78m+veLCC8p6seAQgm2YB85JLFiLe0duV/K8NStik7Pb1hS5E4Oja2Jxh9c7xDz3arvtiz5x6+SmbfANfSy+jIzZtskdZOyb9r0tG7atL3tt5qC9YUvWWHEQU03gdRW6RC7h52XrJHan0tZHydxJ7tiGl8kv+G97XAbuATxY//dVP9nvgj9h0FpTw4cdHYxzLeuzMC1CsmCQ5wMDImMw2Ijzvne9sBfcbps6PMwY4SYXp5KvjZebncOu4J48zz35APjEX8m7J2tcFNSVbTVkbxt2Uhf9yEoco8OTe9SdD4jJ04xlLuPR/+S5Ivbc77EPeH9iJzUvXsF/EqPoHFzUZr0m96TkTt7GzHN/w887L7svL12vHKa9funKvz7ovDw2/LPvuzpxqSrlg30gNt/Af8mL5t6Zt1zClvDHfqVM5Ik9N/7nsAJdkw02uBZ5eTL3hHYjXrfFO3sDTDQw8E6c4qvYKwif3JNiZ+wI9+jfWkEb/dqiiZ0ua0On7da1EZ9Av21qjRdW1Mu/GP3++52cl4Jb4P//WfsXdblxJEsTXWYASPe9pcio6bm8/+tNdVVlhqS93Z0kcP4FuisU2VXd/c13KJrjZnczgCAYUiBOd17wP+8f6PSQ6RdoZl5EyH8yUxHwZi40fBMpiTevO3G9PT7nh4YHPJa2QN9U4Gs7Hs8YPFhvLPv2+dCNw5ubX/CZh/cZs43cPP1ke8vT7ys22M8rB3ILdes1cMDjMYizgLucG16nP/gIZtpKrJalzXnj2O7ot5NDLhu6L8uqQr56b9jWRZc3DlHf3qbOEYH9G+tGl31SeRkvJaWQCnOwUrd8y3FMQKe/EoNVCzqu14uu8Lq+NdWnjwYPm/3Y4MvBGESNee9cu1xDhq+/Lfr6dYVHovMpayCcW33OOzGPD9nfq9df+AAAEABJREFUbIWURYoIcBdd1gt0TfPCLx1wjtzuN2g08Uop6Jhqtpl6YsPSFmRf9faG3Pm3R5Zpf2MOQoTtA01FNZTEsbU26wrpwJeOZRD79y8XDspXDmwXvX8pev9a4RsqdVdpmldGKoD7zOf75G3ahRg5vqVIiU4n34M8PLSRRzcD+44b8GBdjwhFnGD/WIeND5vCZgsKfiL45bbMhXl7uVx0sX3EZllWlVxUK2WV5gchDmM7NEwLFfSorWh5/o2aVhexpJLXD208x5m+6ixs3FIGeBVoE77+9q73L2+KlHaed16X7Lf393fWlIuWpSqxUVwRoa9fLspMfHzQM2R7aE4e5vX2vmph7i7ovlxXOa/eyFP/zccvX5re3q9y7C6MLcQsIB7sr9a1zb8ttLRFg/X6wZwz7PjvwTw47Ct0xJHqjBucKKWUp/2Brm3mVGX9Nt+NNdt4iX+sp7jcb7qQ8RfVVuV89Vq7kx+2reAj42/sLdw/mAcHz+AHeeD8fKDbgl/eWG+vb0WkMjCALr7TwFPq6HsQBPPcKTfWkofXdg7e75Sum8+GfThz+tS2W5+Q6Bqzb2e8YuPC3Et8lRjjHIkILJAimPfk24N8emBvgrOQL+tywRdFq+MALWi6M7cc4xhNJZo23hcwTaMHz+auHz9uHMDfZum9qWPy5eubbGvM/W/I17I0tdZkX9pPO/E4cOING+9A70PBnyxFHrftu31bQpW5bFvO3F7ksrZKfyoZjwhs79Ad9IW+kJtfvl7QgZwbnRzdBIo6Ms2zI1ck9rBi80fYvcJ3naX1LOgRkYoIZRT5Mv0L3LbfEhzX3b/dB2u9589AdhMsBAN5/lOR7fU/K3vH57bvQQw26g9y5kZ+3Gg/7jtzcNMH9U/nDv2P46Exna7Js9aqAkQEc/YABuvIrgcf3epa1ThMzdL14DlVSur6dmGevKPToj79sWNTWDVJOCA0+6eejOMmeAbjobZUYCAXPO928J15tlbo9xglujhmhjt7kw2dB3zgCp2IScrrzIJuzoOdHLLddl2wJzGeAlXQZWevNJjblY/Gfl5c30IsbfKzoHqOgudoT2wrik6F/LDcO3PE88ewsS6RPsJFGmxa+1500Nf5ymiZF/Yz69qUpcC7gJfgSSHKDmBnh3+nFJfnwJ21+Y59NPHnVV++vrMuXciZSu5UrQv8WHNLWdXqOp9X17kmp5hiqvhswZhlWRVR1ZFzu+3EbtPogz6MQ5595/OYm+cnc/nOXojlRRf2a5ESKBrQDnJYHICPAS39/l833fG982lnD9oZ9z+H/PHxkD/q+iPS/fbQDT/dsaV3SX4m6K43Puz+t//2Ozlz1w0c237AY+C7AZ99iznfIWCNb+TUopXnjGW3tmoBmMaCBLvEfiuYd12W92DAvMQ1Bj/cKx9UVvzfSoiwEnnpjq2ffN15HJ+0H3Kc7/jnxkfCzodg+2Bdlyl7gX7zvGFtvBGTB77aWW+tj2M+/YQcRGMTNtsvd+mPf9z4QNq18ZFS+PDKc+fKmjzykMpQZd27b3fsQQ7rYMki88qEGbkREXJbaCcu5+QKj4X9T2uNuC+qzIeIgR8GPthkvbbtxjvxpyJi+sZxufGh3GsCnXoQD+u+rqvslzv2dHy1817dqXjMfAfrwBgEDkfyiJD3xQragGVGoB96Ooafn3d0EFfOkjTSnTXi2/cP8kcKSYlhQS2wz/ns9iAxEDlxLGNjLTrwbSe4GYsiqwq2IpXZJ3mvwJC8pt+8ZrEOqheVTCQcynrggzt+/y7r3vAVpoG/a2Ov8cne+JOPxbfbAb7ElGTONx0wvRGnG3bceCfaWCs7us11igwRPr6xn/7kg92BTwqx8/8iwv8EbiayEfL9u/8p7ju8xsxF3DZliLwP7Hbbc3zaO0dCXies1534BH1J4gUOiigyrm0QeSs+QDM1ZK0fc01zzKUIqLgLH+oW9lcra03FZq/JxcapyOpb9gTttHdZzoX1YlmbOgo92Pfb/vut68Zzwc+Dj1kf5LR0x88Th/n87cenvvEsth+YspOX5b+9LcztxnrVmLdX+nPGwL7LIlnW5bpQFhkfN6LaAO9Q5UN0prgGNGPaleyD3TdYo12urOm2LcASxObx/fuN/cCunQW4lNSF90av50G81nXVwGnfv93kdWoMIcvEuIA64WX87ItIeGzayb2F+X5h31SYW87JHz8OfGK9oIXJGLvMv07/hg5yxz40OF4dnB0+HTyhp8jc3nfZD+IyLdw00E12IF5QgAUfuW7dDmodZO4sUsU2UBQRsthKvN2P2rPPZJbr89QkXwr4A7/5TM44A55nDNFDcf6Bl7h21sLdE4u6fbKxDuxMYNfpktHCFYQEYPmOR4cpS4SsdsfOQR4N+kqmBIHz1GsKXfK180z0OENK8jzTPrc+Q2khINGlhfxtrch+ygxyo6i1dvogRL0CTcEfx8f8rStTdj43BnYPfD7wb5/+FfIki/B8jtTkWXmWW4fIlPtKFf2hzCJf1rWPgcWdvkHeBvuQpE5eg7Dho336auCDzjzq9A6A2FFYpwPn4F7hHuTHEwQP+C3YgQ61JDENZYR+vV7NTLyOHvzCuE8enhtl0kGbSf+AZyhg0IllR3jQiuCX8QQiqD8BNNk+2KL3JBdDCgZQnTGR14PnyCG40/s/uQMFXyAcL1w2sNhgsoGUiFAE8MR1n8HjBob04vGzDEEDPGl+9v8nbYHrUL14Ohn1yxURGAUGunSCYhgkyK+Az+SAn3CAjyV4w5PK+L/CS451shjYu/gJbkeg1LNnwOcF7n6Bh9MNV/4TsC6v7oiQcSn0K+h/clmmhxGvP7U57XL/C4zH/MVmfPTstI0G62CYshkzH4PHDB4z/Usn4xncZ6ERxj5ldugPHG1wkpp+kCt0z/XxJ12Rgswjb80CvTSvgJXBvE+55jiH/vIzQOjwdekB8zLkk971yWfmqr0jue2JoufldkTMfgp68Q2o5ms4WP1+8j8RZnxARF8QqdjGiKB23sb/59xEVeESmWdMxYwbijB4sRlMRuwkXyWcYph10X9M8Iu6ZRkOr4qweNVniQCXMNUwXxwREXrZGxEeEh2MSwpuwHHa4eeSCCoQbxCXbaGYd9A5/8stJxEQ9r0CXugfwQIp0aUMAiuYMEa3ArrMoohQmyXscB03Fc1+y3nZVDKV4Boi4I/zPP4XfGnSFT+pPAAQORmvg29wHY0mXkTA0zppXn7w0MWYlBmzNI39ByseREUly8S1309es8mG+5DxDq8xhOzkkwo2YrhRESEpJl8KRWpeJz5aWsDsCUUYRKl50ZxlolPmSTjsVHo9ZkjGXBrMKhgzLuHHfizGfo+9wGMRxjrHQOchiG1nl5tKRBncGNA7Fwyu21b7puDrCSBGxKkzuBYalC8QuTHwTSpk/ADfOC8+1ln8hDTlwlaR6MZcS2wrNWc7GDcerM3SLThSBDlhYylpzTsiTlmUxheX6T0PBM8wZUjhOkCFfZk7AElBEZGTx9TZHfIVCiXKSRHBOLJHqKPrIC6DDWAWcY05fsomxvigA2NuVA7M74yDxj1AYrazwYE3PA82tjubSaonTrxwO7m281KzyTiQMp4KKoXN4UB+B2jSF7gKuUO8QAx1ZKikVILXAdr465ibBikzVcr5UmA8o5oHTGZh99QZFDdDESGYu6HOS/LBhsj6mE+KMWI9sBURE0fgo8aUY5zZiZAOgg/1KLRj8wGdYTBmHJfmc1hPxiJSMi/GvVm1qTSV/FRyxJDg+JkNisz/zsuLbeI8EZ+bPBUq1McTQtYpo9Lu+LdroBBWKCIUGfJLz4H8LilK6vUR3frtM06sdxg4yAP3HfR18iFSKvit8eKY1IXTvM44n/3gGxgQIXnMfUFl8rCy4Pq2LagDaQAF/YRdQx1ZAmABfUFXdNN5IVpjoNDZnDqg9sQpJVTZgOaU9USgyCwqtT7HQr1bxtDBArZxyrER58kRvtYzIuBbkX3iOh7GHeS3X8JKKbJuUw/0jEBuSdWZZyLenfFByVyQ4NV4Ye/yfzCkdDvRN35CEocAr+MM6+NS7qCv5On/jZf9jRflgf9CRRFAiqtjx64dW3Z25ofzlZwyn9fz3PpbV/N1X8STOdS+I0IeP20c+KfDkzc2BmupCvTb4a3ppFTYCH4dZ/cN/EkKaUe2Y+q+CLCAMffP4oKY+AQ+0qS3XTH7AxsxSaDP9j5zrKPHUMlG/4Dl0OG/UQM/41XimYkPaFjvAwUGetgOJGEPrJTwELZ0Gq4HdbHGHHN8jD7Lgo2K1IGNDw5hHhx4mXdl3g1yIrE/s2rhADLA68h5kDP9iMmrFM0X9caLnohPAXdjzj+evB7M0416R577HYOhUEHuyTvhs+O/HX27bI+wWFz75PNQRsgvjaUkeVaoVxUEO84P9DWedd2JQUTMsUgJMZPWuAsfr0mxn/MsGY8iiYMJkOS14AYv+5JOJX8Gh4cH+WQ+sBXacRDGaWBItaEDa/NG7vn/EWwcuKE/fqUyAHve/ZXDjrZygIFS5vfgUMbPXNhMU3fym7BDUYHEDwM+xG6XNg5rbp9Ixt+dg0fbYB4HMS9Zpi8gmnchxw585sDOtYn2GF3OjR3fmKajr5FLKSr2pz/ecmCzXooUO31BOdDhOKPgJnYqQ0lOOA7OhUouzzWYw5DRD1VwfKjjNcL/4cKDmFue7SeNxFKhwot/awu4FV7TdJlvdR9jSOCl/9CBDZ08S2ScuS6m20HseD4iy7k0efITGoxhI+uT86HjIMeqYrsP0Bo6n5KSosgHIp8fdw7BHhocKAzziKKImCAuyz88H8jzjZzYfdjRpVabGnGHRAGe7whq7qDhqg/iGrZkoQPf8ytcLVd7H5ry3AmZODz2mOk25Dn3DxIBE8EYyGoqmcRCgpTDlKq2NB3E0HodyOXmAPyYIHAjQhGhVGiQu7hDvuil3ZEPLzr93LeeBtBn/yBItvHCB4NaoWKgz6xH7xiCKYfMq2wbomSbfJB65wB2Y64oGjpeWSsq0kVkurIW1aXowqG42KEY7nwcvONX54f9UcmdDE0alyVtc+eg7xBVRTAIt4Euouq+QnwDulKKkrUnaFs/ow5w+xgK8jnYY2VKjQNV65DgeQ1KBJWCL/HFnUP0BzmnRG8YVGIckdrtZ+JxsNMy3bKcenVobF2m5Pwc5F5Bj0quDXR0/g98OYZtSkWgtLCcGHcC6Ty13ZnMAzNR4stCfueM7b7t2P5AhGlhAm3H2R19OrIG+gSHyC/bCvNYyPOce+DXoTFl7sgzBLYIFRby0vo6R5d1geuYa6/5OqcGChvf/tjxx0Bm4q98+ioCJlDZb+easmsg1912ifFQWueh+6EgH6QKDvbxwenOwfjj0dVZx4L+iKJB3fouSyO3ch46r+hm/sIvxgmFcJs21podcPwenBDevcYMVln0q8SyTCi6c+h/MGcDXTOltlQgVb0x1tMAABAASURBVGqX2yKXCz6z3gbHzWtFZS30uPuaD47nh6pDYwwJO0kF/NW1sRdxHAexCHglRIkOhghLNb6URdrnurtN/R/st9w+8Qvxlg4+MO6Ppsfn0MFzIEuoeM64jITJUJh3aYpS5atjM1NbG8+ADf47h5efwHc+aNyYi6/42R88ktl/wfvAhAHgLvvmgQ27mURo4+POAZ/Cx99WknWnKBCNGLlt33juRKYyqiLE1VXSSIO+VCW3Mi4KNYQkPKRl7fJ/sLATixu6zTWL+O3IepAL1nXfQWcdrnWBpqgxxyrz2TEJns2WZTGGZa3KLNOn0//d/rNtjpFgFOqdTua8aWtDh6XIbrNtyXqbzJtapevlCn5XRxcpdeCLBx+UnLsfHzd9+/ZJHj2eskAl/kKZZVl0ua767W9NjfmeJcn3jQ/4Xf1I5IcGTvca/vmx0RZ87tr5GB+5qbJmNfKsLUNRNnwUs2+MA7ybpFDYWEqWAeg2bPYM2WWc1jyfOs/JXRGmLSqlKN0f6In9XgMe+wNWQewl29/waahoMN+8Xt8+GRcXvqr4aJDHzgnH5PNz40PMXf7bs99/dPlvSbL0YO8y6f2h5j/+4x/z46MUyAf48D78T4oyVxxrvsfKf2N2J7cGvvOHYKlpxX+1FvlyLDyXD9Ya4x3Hpp365+dNH/jOcm6szTt5fp/r2kNnLjYlLIi0GNInz5Mf0HTkZDAQUsEnc97ywe6Pb9/18flJ34LYVCEG/hu7//IvV/3L/3HlI9eiBR9AIlyqAOuO/0h15BUl+6NMyXp6Xaoz7tLa1in/zsfmH3wsv92LHqxv37896N+1rk1mNlDU+eD1487ez3l2MCd2oA8hHx2+XMmDi0SMnItRpC9fm778tujtbVXjYzFL6PTPg3XvXEuHNj6yfvn6pn/5/arff3+bMm98iL97DWRNEHNrIGP0rpYV/qENH5tujpGrlleyqJEjF+QEwlmqdGPv+cmHwzs2/eBD4R9/3PXH97tYpvDF0EFSmHem5PWhk8Mb64rz54M55JjZV//3//Ob3r8WZBd9++Omf//3b/rvgP+/yX98P/THt12EjyU2dK7NMf/jrwtrwcLa/fX3L/o//tvvjCf53JXW1ftp4n1oyB/FSQFZF8FiY+JY/s7cdl8pVdbDda8PSZC/fPmiZV1UKmOsKyoYwYf8LKHrddGX6xfdiOkPPko6Hw8+rGdsEvI2Fq3vfAx/3O+yX2jSXRm7MIe7LPuD+bXjZzrl+D/QZScG1mHwE8yBgz7n7cfHp5wzot//UUGiB9NEXqIW9i1vbxfielXy505MbuTbRhCIAOtlYayic7D+hD5n7Hf5WXPgH0HjOfT3P37ozofhT9bh799Z28ghZVEA9sdAycA2/8cgfqYpBvkgtSL445O3hr+KFubJhRzBbbO+Und+fv2yELNF71/epk5f3ldd8Kvp38D5/W8reZ7wLOBcVZhsmItEoUPQX+d/oLGuiVrBeMh6BOuT170dex882x7k4iBnM3D5c17ZH865G8/QO88V3CwpWHsP+doJ0MxV9k0uf3x/6Ob/OIRJ2ceuOvN+mfl8I6YPYv1gvTlg1Mnx5Dnk/LFPJjCnBH/r77LDx3u6yH36ZGlVyaQY+H+MoZ2J/yAnIyXCjn+ktgJLqOFPQ/WagpyIIA0G3D1ep1881ho8i+3puj/XkEyPl4ljf0p+/vS5Lk8c1oYNuN82+g6eGdLGmrCTlwZMI2dSg2dC71gSRdbX/kVtCS1c3u8P6DbGkE9e2A7NK2V/DKI451UWfB6A8OXQvELYiJ4FOcdgbAgTlcyzht9XnoWFDtM7NtbDdK7vxG30gt5D99sdHT4VPMNrk5jSRlPwW+BdSbQGRISS5CC9ZMgkTzBiEINkb86wKr52GYwluh/4yPm1kVteM1x3OYifuMYQeksBwYtOvsjNCGKI3CySIZDtIdHPjc80gV8FA+4TdInObqMC+hTVp00JfaZ77UOROweyUQDqiBDDsgzTn1D0wt+Ja+eBaMBUKCRS3uKoSBGh1POyUYZnUwFnw6v9l5Kgv9reWP3k6E7rRjlwpG+q/99u+Dj5/itijxk8HhHTmIhfS9H3J9iHyfgLYtrQZWdFxE/EiJD/8EOgphWU+nm9fBQhgar/3eul6wv/pcer/Z+VlmX4z8ZefeY7eWHgtIWBDtHBTuJgglGlh5vKoHjdrht+thmfdYyKiOmXXw308K+gXy7QZ8v8JgRNwP0RqZgQQkX5So/lzEXtbHrmRKFPQNBvHOdO0IgIBeXse/7QpQj3x+yxXsa37NnBj0lCQY2pxoBxAsERoXjJYDRo/AnBglwmZIQigthDPPGC3/O2zyeczfnrNpJQYwiW0GqCuObYkDxBGzO78rTMDEa46XeWWb+JR5dvj5ZSWLQK+lR4hbsnRFAHImL2R5xl4WlSgTIXtDhxC2WiGXLcMeXQxTMTXemBFiZSsvSFvE7If1vO6M4n6+rF1HWwpz/Mw3WD8dwe5lMQhF3um2Ojs/Dv04agPyKUlJmpKMCrHqef0/2A/unKSDV8tiyNB+qiig+DPnFZVog/8Mgn0D31dGmge7Y9LwzjtFxmkSWVT5mj89SDIDOUpQgiGV9cEdY3ZVyPSyGj23ZxRfypA4SiSe+f987Dyw810ztGEWH2k0dnrhoc/1/5GbcRy3Me29KTn3F2NosPNkHme8DbtOfof/3bUXjnoWDwQ8E0/S+yTxkRMe2UQq8rgrqBPutVEl8EPqEdlGLM/Pygdt4aJxQnOQp3ZB88jDZ03dCBphDNQ/zQzs5j4wVr2kEnN74hStA5VEE8aq0cJjYVSuM5LgbHbAK4ljEgPq14ioZ2GNCvw8xAcQ7y28FniJxKNR7cCzvt1qqsv7iypGQEOaon+NkR8MQFKpnq3vBh14NNtH1g9IiALMQwtmAj9r02kudmHS3BkS9XJz98OuU9O5mNeEEKieFZ7mzYNuQ4hq01NuMrei/ICZQD24UNhOfAyYO2bWa/qZ2cEVdmkeeTY3XwjHiiu9BOLMwbZpNnRUatTRGJHUOl5BkHStt6YPsE6ALeEYEv6+Rv/bKE7IPAjeKZe/oO5ZAWEQoPuo6BHkvKCRBkJvJCr+vAnoN4GTpri+UbIkIlUxsx6M4D+E27IZ3rHKWAZG1MYvwA74CX+6IUWYdEnmkP8wU3IgRLVTbkWay8uBjgVxBGpBIEy8cxyqLzwjRUmPUBL6GLAVRwytTT+B359v9GYObLGX60/ZFSKaHCoYRLVgm5r5KTXv8kepBhtrZhxxbnXccvA8E78TyYZwdlQOj5EoEG0Bz0D3RyXmysHQ82um4nCBGhiBCY8i+VWZZCLJeqyLOXDGMo1PCj44lI8l86eI7v6MIgY4sq4zvz/OBDpWkb+q8c+i8cotqWF90GTocoYG9/1tqgbXK9o2vHT8PI4GDCXC/8cmU9TPMaiwh1Xt4C/9mP1m0CdK+7snYMeA74RSDwNfAs6SY01sZesDTJepRSZLD/W2uyTg9eCAc+d93kESHvhc37YC504jnhKU/BOGCdJmf/AAeBnBJT6swP8TJgfi+YeYPvCzmRlNbHL+Wdg9PHdudgqcM6ZNsyy9TXeAGu8zpgZJ3gDl6ndQAuB+2hhr9tU2uLlnVlPVmUmdqJ58bhjZhI60pfSehMI3yBr2HhtagzwTBRD3D9YnjnwGF75sFQR0YIp2qgb+9dHSdza+o0UqFUSXIMv1qXjfmwcdo0XeUfSYk+QTkQFBFaWKNLSfhq2j9g2Iht2mYjgusY3Hh534mF4wYZvUMDnezjg9gN+B3oNaDPhB/+32k/jjt6OjIAB4bikNg5NXh72vjQAKN579hpvpfrRY11YiPmOy+WEdjEvKmsNwOJGOsbMAfzxI8WB+BeNBq8eB86mLNMUXgHcVjVmEO1LgoVbE0FOhb4OhdKKSoJlGR8wLsjacCj84Lchavl63b/gE4q4MmSsBkCRYQg8D3rA+TOi7+skJJWwNO9lI4xPjpgeic+D55BuE8e7caEt9cZqszPBzHZlcSiLedcuXPye+CXMTqyzFvo1yd/i8MjMt9PDhaMVzgI8KHSsjbw0dO6wpzzYH1yCPfgxfzO4fysc/jhF3QrUzJVawMK9pbJ/w7PnTUmUuRNKllXH8ybneex4wMSuY5e+LiWpkYeVnwrLkzGnoPcvutBTm6A+XnuP1g7LfOpmquwskfQVwHdziHLhh4Bz6qIUOATLCdGQ3dOKP1PJD840Mat+EPCPeAhWIFOG/iuD0VIKzm/rk2ibh1+/PjQJ6ekiV3J2lCIwbJULf5bEhyatVbkg0PxESew2TQPDrISgohQyRQFcg9yj8Ng+DteHt/J6wd7jI1Y78yfQd4PckciF6LIfzvG7WCtCg5s6MYmoXPHhj75icu8hG6kD+8U2MyaaZsVQwavB3fst6x5sFYk9x+sPfa9+Z4lRkv47K7Cfrjatiwipcj1XY6FwevRTmJ6DnWceaC7/9bjj88ffLT4jq0CxlNPKSJUmE8ZKVDl/Nyx/WAeS6EkXo1nVhZkwe+xb+T2IaqSkhh3Wb+BTNM9WAPts0kOvdepir4FPsNBli9s4R5kjPuMP2ByvV51mc9GZDlf0c3YHnPZatM612d/ZNjRd5N9ZbSIQI/QjkMOJollOpa2reAnQ1JGEHOFAn1KphKorcr+DEleu21Hx57TB1KEeRMvnVcQu4Q+IrUxDw/WrMG6YZtd35hb2/zII3zddfPzgL3GlMUavV7I0RWZ1eMP9fFQsL4u5OzCAX8p1qQT0w1f20vSQt4HMqWYudV7h846MY4+gzzs+LC2pojAD8cE+39dV1n2x4fnyy5IZQmgKSIUHCAWDtiNI2LinKnoWfE3TpX5IoWhAf7A7we6PTw0YcO2nX214zSgF9cAIOB3TJrhuYOOmZq6LEtTwR7T3HlGWWazvIjJX/Cx7pXnB0ygCSV+Mb24XjpNP7ht6FKoQJnyfOvUDAOePVIjpCwF1oMPEh/ATXfWRs+9O+vCjQ9E8gX+zoebO885tJd1aPi1ZmMUPkPI6SrktXVM9CqsL5V2ZS3YmSM+fK+56MqH0VISuaGIgHAg3zEUdu6yX3yYbjvuXgeAztx3jMQVGNwa+bJUVeZ8yeJeJb5zuy0Fvinj25eBjju555ggSAe5dfQHufDQwT4UqU+ZoYxUwR+tNfJrmR8nlnWZcywz5XlwIzaOz4Z/HnzBNMhxLCE4aByLBgfS41wQVPmIWziUH+xDb6zv+34wLpnfgV037Hvw3Cilol4ooqCPFBGyL9dlxS9dTD/0wG4+9jAEj66dD8Y7vu3Mt0C/9VJ0eQv5o9B6HbO+zr+xHSroV8nh5HnWFXPtdfzhrPtcgw9FJDKakty3TXVJee529j8lU/aLEH4wr3YvqJGKrPBOJaXtPvaA5iCPNnRMyV8kRQn8H//y+5N/SNr14Q+APLP36ZPBs3FnLjPEjQh75f+1AAAQAElEQVREHRrknX058MpG/vlZ8dhu6FIYDw3WmTvryZ3Df/vCeCsx49GFTpr8PvjQ9kncnFOD2BzoNKLMj0nXtyL77cp+rZYFHbo2r9k86+COfV1C3YFC+z5ksL/F9e3bH/juJkyTPwCvPBfm2sHH4No0PyD5n2O++6MU68E+YZf/RiXexoY2/TGwwR+m/uPfHvr3f73pj7/f+Eh3490VHzI9IjRtSXIci9BhZ2xHgwDvPteedb3Q/9C2farzbD7Iv4/bp759+5i0lfjjwknDz7yXdtHCHDL/gPeX396kItA6z9CH7nwUsl53PvDu2B5z34vc2GV/+G/PGmfnQXkA7gs434mpPyJ+sn48yC0Ygi/ZJ1c+nBrvjMUgPgOfH+xbhC+lB/upDpORqRFJnnY94L0ftHudfLy2W89ObiR4ie6IlWLIzyJCpe+s7Ru86lwPBkYN7Hkga2hdBayqZVWrb7pc3qYfxBUKdULemXADH3Zk3Mk3P+fNG0Z67Hdt5P/lEtBeBImCNWBj3VdvrAFV024i4bm0oEOmtPFx9faxmYUafi8zT7r8rAkQjl34Y9HAuKGqxK4uNCJAA6M25rr5PsjNO/n8g4/CqAm98Esn/gfP1l33uaZseqC30GFZqgJeDkX1GhAVG4cGD2jP7Q3Bfk8pWYjBphv8Zx/+M+31fZH/g5YoRd2LBjyDD5E7+yLUetovwZq5hKygi3HQBUt8G3Os8kwo5KHLWsEv4nlQgRWIaceyNn397aplTXTWzysjZf1KSa2MreCVUlRoF54zwv+dWO3sdQIqrxt39iLOxRsfw+/k4o29sf93IzfqG7aZpmSqE3BDkD+QTrkDwx44bGDrjOFa5SV6Xaouy5X4rVpYZEqmskiBUKqzFO+wR0/hVuaRzhJfBZF1/l+u6F1PGnFZhuXfWccezJ1IqTYhQ5p+ArfxHK00QqHN+QdUnoMr6zvdqrwfma6Tl/ve9eCZ0vtQZFfBP6UEvhJtIKQDvIfjzH5eXBHB89B0m+ybTu4neZIwNYwe5MvQwMeaOSD4FTEM/g6/g7EOJ8nP71n55cf+HOhzsI7syLTsznPFKLhaEGNvqqKr6yGJ0CpC+NB6PeiRDvy4867pRq0F/AZOKFTUcNq6LtgrdABCSjMQZUq1hOyHSh5mEXXJZUQIyxDb4SP4lLM/GQca83f6Hjxxja4zZw7bTAc3VQ3s2a0fz7OdGNCN/FQjNqccnZcNDikzZtu0nRy0jzrMzcO2La+P/6wVL/qC3pV8cC5anRed47nh1wO5Zm/fGRL9DQW/tlaxuSjoGFOyZBUiJEPyUzIFieZlhQyz8csPeLPlsReIpIgIGMUciwhF4li0+RNnDuEo3I0Gg4T4C7gPOLH++vviMUvTmS9ld/mETlvQR4TErf8PV8RJGBHKJ0TQ55uyEyhPslm6/pSt5wWK/hlA0QuMZp1d2hbXDW6/4J/p3W/6aR4V003wwBPo1ms8AmWf/S4iAp0ANwDL+2d6K+g+hqniRBi+8ILOiPjTH2ICeNwT4ZAONqAGuqBlkPtnHVYh/jixguSihJVOiP8Bv8PLcnk2/RyDHXUYUYFckfALPXm4/Jmy8mU7DKc/3HMCc2tWyL7JzzivfHmNTYTnTyBjyqM86wldB4Ycf0EcYdnB4nmoozSoz3oH5wC6Yv4RdKJteNniEcHl5OdN1M5T4wDoBL9PTSJCORVJRUATkgyC1o6mTHxiKHniJHh0cz8Rqb1uk9g3PryzHX6xd59lRoLvm9J1quiBHBPAYPqM0rjW6dX+WYLXebgMI0Accepji41jMPnOQnmwUEZMJCXyCqtcYYVL+iLoB9H4ByvkboDGfCw3UzKKS0jkBdF122NKj0W4pp+X82rygZc7jdupm7/LQRJ4PbL+kxL6YuZGBip1t+cY9jGskgVwXpdpw4Ht5jtwqPGsa2QyRw786HiOqXcpqTL5uTSmwOlzEzd9Ax/zOmFn7Jj0sFUkynB7zG2q8z65EKsB0GMdIOIeE+j6pxtE7DC2dXY+7MTEYN4G+8NEAfOCzq/YeMx+GvjM9JkFe5pKVtnAyJD/JLYX7HQpnhGS59CQYzFl8sBiGZXZzDjQiAhoBduhgYHuN+zE3zSmZRSfdOaafSplKe7SAY7xjG/d3d7guTM3u4asgnlO5Dh9btmkLbRDB+uPab0J2ryhBxF1FBETbEexjTAy7oC3YfY/dYBEGQmE3B/4wqWhkqgRRQGk+chmohehGCiRyPFGhm5RZdOCX7NobkAyBJoGAyMk9mRsBnft5LBol8yJX9kspnFBtq9sj3mLy5tGb1wrG4JMaaA/3ZAHMkLWseOrnfzz0Al99kec4xQQorMA4jPY+PDmAk6owLdmUcKRIfzZpwz7wxup1pINUVFhE+aNTPBSGRyQJIfSbrcmmb/1dpwiUoktHqvY1ZYKbZFxhqSOgt5QnvHaaB/WSiUtoyKrgfXXOyKgB5J5Cf2BrVgy+0qpyEtlKT+JrMerYZusW21F9uGw7QpFpDIKYPogJrtMZ/zd67m1onEQqwN5Bf72dT516eixg2feGQ13ep4UlVxmTP2yWEooDUkewCuhFVcnbzYOuXY216WgRyn4oWv3XEbezsvOzrwQOmAyFBIk6pZJv33ncesmcCJCmQX7bAv8IIoI8Aeb/U13Npo788QvwURXvhKcLEWhRPehaUfa/yv6N/LgQB/60cfzTVwRgZyYfvJaEhG8wN704KDHOUiT+X1MmSEpAlwUP+BhfXEBsvrEsfyC/A5z92OGfNXaeLm8zDyojFcSCVU9NMExCjrsA/sjxB/kRM5h9O7ofcBuKCJk+ogT51UvWVTgbb3uHAwe+MY6gDZpOhP1YJ0b6tMvcxw7YCrrHZG4PZB18PK+Y1Mosygy5GsnRjv0HaaZqZJNmXWCx6VQrasKOnTy8eAleMA8IPemv7WmiFDJMmNhPn7mW18p5PFlrfBwvWpZyT9e9Do6ZiScxFhVRlGSj1lSQX0wbt167+qsGSEp0RlRtAf2eG0OyTedqK8CbfHcb0UrB2YXDv8v6zp1KFHQLxSRKqUg03IkQirHqWTRBZrWKuNVbWmSQpmhAKyoPzRv5Kdts52lVEWYT8CvyNeDg5SNuUGY5ByevqVxMH9M27HrYI6ax2ChdZyXWlTQu7F+VXS/cJDlQwjSSZ3D3QcHMj7o6xyA1tbALegsHcSuk6/WsUybqtBWBzGyLOf6g4OGBy//uBAdF2xJWQe/xPvQwutbwW/LUrQuCz6qimlTKlMqVfiy4sMkdqlCRyTyyTvzMP87Mg7Wl8RPhTHbt3FI4LEdHcWVmXahaluUdRFuwD87Obmh79B9HqTs84UcVjrwl+HOQWHHxo4Pb58bB58PPq59MG92FWwupalkUUTgk4HORYU+ROqA7oDZQTkIdJ8wwOvI2TgY/JxrwkFMO3lW4Od4ZFZwkrnf1Tls2Thcu/u/2OegsGZTcMgbCEiF8il3wXemt+3++PPjxw/5IE2jT12tQwQ6QiOuhM9Kbi7LqjEGPWJuHsg7lKXIfM/xNul9yPTJQfTGvsG8UFcRRbV6PkHOwdDOPL5zQEdr3hHIA3HG4emHjXg8OJwZ9GcyjuyhIcvy4UpmRYch40lJvSP/QbmjVygiVJ2rHA61VWocJKw8OyvPZsHn4HnwsJ7I8JyukfNvKtk3zgH/fxIH+Z/wyUBNTH+YhnV5g2aQGAbreBBzWOLvVILf0fU7h85//8cfxHaX+JjWliQvQxc+RHvelBR+fwB3dGu68MUi1KCv0AS2CP0rNIsW5lugwo+P7xxmf9fnx12WO/BNxOkbP98OfBYcAg18PDiEfdw7h70CtyNnk/Nn9CHb6Fg6PmJuZ1Tya9O3Pz7hvckfqpzTUoIrrlAhDxqOXDyvmVumQbx24tWWNvWvtUr4aWdd2cjVA7/gLnmO3Z7/zOQOfkRg06ICn4iEBv6lqZZFg/k60Elcy7qoIc/x33m2P5irprfupawa5LfQ0Tnx9vYm47luHTNTETHBNncWFtM11i3bb9nFMmuDrgBVi+cGNjxQ+vSlyCfDYGzFxjcVaEo2+KaywD9FfaALc5Dnhe2+8wHRe5E7/idlOAwHN6ucG6MLfxzqe6FtmVWXa6p479dC3uMQNaEGz2zWM/Ima1eUx5TDsg29mPOyq5Ugdnx+EIyd9aP3HV4FQLc4QZHTjgfrn+f8nXW6YMe6XtXaCl/4HejfNfHMOFPKDIlYzDwRVQ3GB7IH9gKWSc7trOM7JSgKSALA3TQt94C/S+MP6qHidSMTHghUaJtrxUbb4wWdmipx9yHyGFJJfIcupIuKfRED/x0qwm9RFJFyvA7nHLlnO3fKg/zbOSgNcGSlmBeoLCkwJvktSvqSMXokHBkIhL0CmsHYWQ4Fh/kd/06cCGWGGr5P6vKVUvB8xF3scEI7zwXcJevgvKut6s5HpE/W57nPbzu2WGphXlb94x/3Oe8CPpdLqrBeBQZ3bJT3woMYsW4++OB64O+DeBXGF9blSg4LVs6Bzgfdj48fzOXvPIPu6CFlFHxbKBs5tejrV+C3pvf3Irv54GNwBx7s23ZiYZ8d+G0gD3dw2N/k+XW9XpmjTbarEBPLvlwuWtaqy6Uxpz2XmrZH6uPHgb2HOvq0pevtS+r9a9P7l6bKB+HKmlbx30GMOrYcyIqomNHUj6of3+/YcML9M9T3poad/lD59rYoixQZKsV21enDYD1o8GUaM9bnWEOGnxH7vqNLl/Ny7nOHlGkmUh87fnro2z8+9fmx68J8bMuhN/wTfOjrg7WT2Pvj045/RF4MnrfOD6mqsSc513V8Q1ZuWwru+DvV2iLbGUpigCzWt6+/faW/IHPn+fWQ9TlYFw+U89z813/9u/77f/8gfjdFhBSDMnXgo8r69fbuD3br5LssyCe3bIv57MyBhKaU1JDEUqQPPrh53bhevmhd32g/dPsYsg229Yqdp9/Mq2jBgREB/yYJ35PUG3wfj03W75OPyTc+5H/yESmCcXxzEENhIxbq4v0sH3i8V/n+/cY+yH59TNqdOFix6TsUzEx8AZDvVOX+nf2jeXWWB0PlOX69al4H65uISVYkkZxeZ3+Qaz++7fiTPHtb+Xj2pi9f3njuPaAJ/f77F/lvMZcyyBPp8xvx3DXtrOwHUB9a+NFXSsg5VqsUgW3E2X/r9PNHV0Hoslb6D/Q81NHF/rAvjn3HrC773jHq5PXHj5uE7648mxSizj2kLFJFwEB/IQNSfNPlvSXdfJTP6ZOaxKMsqpFkVTgN4J+svwd5fBDDT3LikK/CTwJFoQJPIWcnX+y/kCbtIEYHifDj2zf9+7//0E5bOL0yZ4SekGCT5P2L247pvtuHnZguer+us8yEI7Z3FP/xY6ev6ev7VVdy68qH5A/m0I8/Hgr2octa5px/4wNqKegBqX3u/i9zHVp0fU8t61ASn511834f+vg+mIuDuSHVXAdJvAAAEABJREFUwni5qrA/WlhjDQPDGs5a2SM8eJ4NETwd2rHv8Xho48Pnxly1Dcaxv5leKCB8ayjTTufo4QRgTpt/KSvymlo2LWVh7Vu1VKk2qVD2I1ibNn2yx098ff/8JA4P8kGy/8zqwAbzvHl/iQ5+5qOufGVKB7kxAL7XTiKm98m7M2YmIXSQEgKH8ifQYR+yVEx5rQUYdPLr261BHCUUhcgyN+bthg72SxC3gv8KOR+BQRC1umhZmwo+bg27gYhUABkETEURwXx6F+6WbRlPHSMsESbPYuAB23047w78yx6H0OhOPHf6Jj9o/Jw6yD37yrzogslQ4JyCo63vgX/oxFdib3owlw+duKHMqooybjt+tlPoMNvw/WSv+fnxwLcNXKmwtwqc7fEI6G0TPsosss1vbxdyeFE6wPjP/AbPklChTzNPYCvr5WeJZQ7whNDehzbWxbkuyVfwE5NmDGmw3tOhOdepuOwI6OTbIN4GmurwMQieUIlNhDyGS4Xq2JCyvuKCre7Oc/Jsh3iHdtCJ+3gWpVbmXCFR3GeA5C+3+wzmbXGdJWTSkhtZQhOkKdeynZ+kDjpI6YqkiAAKUOWuyU+S7QvKUMrgdiVPC2u4fKGn/eg52kkA06H+tN+4RjFE8PzCP5inik4FsB7Wh8c1cpDFuOlBpREa+HoQl53cOQgYoiQrI4ZpDAC1px10gd/lvzTg+gumjCHlq2M6iY6f7WfFzGb1Pxlzf0S4+AnDjP4L3J9I/5PKdA70v/IJrIvw7y+EKGYcg3uD6EwwHuC+fwZ3T8iUcf/HcWSYT8Q5hB6zQvtVdYlovWCO8+M2xf9wJ7QGUT65Thya7pr1/5SWzikLDJcUf72f4+588cKsydNyIoJ6eNgRmeX/6uclB1Jo9YQnj5/yjDXkXuPpeTlubmeGXL4g80QYFLDg97xdd+zibP7lN80DyCJRKJ48/oL0bETEs3YW1uMFEaGY3UMRZ83NKZsf47nb8Gf/r5MoodMTUr9ekCuTvmF8fmASkaqtyBN/48ViPiCMKF+WD4Bque6OiJlHAR8v9LUWmafHPbFPPgcPB1YuWERAP0sp8oTEQVlSQUd42CAuSsvwQ8iHJq8kMG9Gf96Zpg1FnLp4Q+fBiJDHzKOzOvXRZ/ulZ0SoM/grv5D0AnHNMfCoYifRHjrHI4VYeSjRPyKULHyzAxzTWebc6LP58kO1s3oyBB/87QVR54UKEkIj/rRDz4vuWTM/6dTXfnjx0S9XyZPe/F4Q8Dxxn7qjZ0SIWy/Sk7dm39k/9NKVXvnKcwDFuWFoGkPHr/RgUwcYQDn3eUyynCCXOpu9/Tmuv1wRJ87ZOeR4bGyEDh44zh/zecGJgzTEnH2WiSOROYitISLkmJ8QEm1xeRNq3lJMPSJCJQVu0BOyfZHU6Y+glOUMUaV23u4dL8fSNQDf+aT7ifwkKmx8SinyOCpyD1kP00SEi2nv5Dlbp0x+ZV7mf44N9KNL5xWBDeRSx+ad3Hr526XDwfCUWdk8Vl4Y3DYvj0eEIhP2oYyQrw6vzGDeVzYlFb/kHMtMgQivIuPYdDokIR/Z3cIkxYkGzVnHZKX51TY3bebjWDqu3pRZaskCXQjR01w9L9trvueGw1pLbnv+GCUyFQEH7tmedRood+AL+8M86BEOh3bMtWcnn8ZTmMcFwou0MG9LsokxgZkymOg/q/xEBD4JbJLmTgu8iFDwEnTiDSi6fEVImDbBfDMFbcr9HrfsCegy8N+g022FuEPGG4zZ5ukvTiU9zghjofOCyjcxsJGJriy7+DrVqJRSZp5tfrliLnW/haBzZpEmi/mjzFQBvxKnWqvknax3bbNEAD2CoE6cOvETWdZRXFNP+5X67IMkUsoCgJf41Zt5WPiW7QBVEaFjPzhQ2eV5zgDaiVgd82XZthvPY7hIQcOyKCa+nwfGGVCZpwGWikjZDueIuDze8aXH7/jCBy4Hm82IAK8oKUEzF1lGppQZEwo+fA5bPXQbrGEba9kx9TZP55o3x47TSz+XA6VJR73oO23LdZ9tMsOIUJn+kZtTh8EvLdo40jcElhMR6JTgF+RvvKQ90KdP0OsCHzE/+zJSjq9lTyBXDt4eOv7oINo+w6B9ytDUNwInCC2QHQpkimtoJ4f8Ykq3TGM7Hrys1saaAdiWWioUMWM0/cLLln1k/mLE+ojLPCjkFzrrYH0Mwk73dxB24oSaKlmIU7ob2x/zQGXnUFXk6OWy8gLVlB7Gfus1sFOmJ+8jYtL5p5OnNw7B/Dy2nw/43zlEtayn22U64yYyGzn/Iu/TRx20QwypzHlvzJ8kKuQNCOg3MOOUa1kG8yno2PDT0hq4BQhFnjw6hno+wE2DunsjQomwUpjL2OMDTfPqM4Zd9mvH1ojQYNy07nOMxBU4xbQNectSVUrI5YXTuVrrpDfuwLZaytS5U+/I7/BzGfApPEMMnnMn/10bcXV8DcZJbC+8NLZW5vMDNugE8QDmWxolzhkc+lhPUbqeReiVyB7YKjmXjHkQq4N862ZEx8LBkeeu5e2sGx0dbfMB3rI0Xa4XJfZZHKqTf4N5AKGSn0CXIC5dG/n64JR14DcGft6VuDh3h4npDeyJTBlQG/1CFw7P7Uuj3D5vyOhyfEKhDH4jsX3Bx4siT3kP/ORDR8dt59lkXiijik/lRlQFhzslq0rijCHaUuUl3Ae7pnmw/lfik5lK+A50N0/P5YiQL+dORKoUg+TuzCIpOFR+cCCzzXhHhDJz2mK/FfLAPjQ/g3WzjQb7GHQFMq1/f8Zi4AA/wx+sp8YXl3PI+VnQ0x8eIuzzgfRAJ/KXeNneHf/7bzSYh3HXddWyNqGSsiS4pz2dA0sxv0sJeYxoyu1IfpG/E3fLo/PnPfDLYAyhxCHVapNdPPvEBWvL7Mx7UBVBB92+jdOfBxEZVY7P4g87dTBM3nCw6r/JZYYFPaVQkNcbHx8fxFgcQO1baGM9KcQ20fuAn55Xn/ZLWYqCPrctM4IWOm/E2Lm5c/BmPQp41sF+sBznQmuLFg773V/rIreb5zYQOOmBbP8/aK2j8fwfqXjeJGOOk+UJ6Rkp81jwfWaVlNp4z7v7P4pAz2BcOM75RcE4GCUV5IEh4bcsjRxaWHsXdGqU7PPIJdvlAz3/hwoDJy9tkdca2+f3t4GtCikA6yGuZ1pRO2/LcK2zzt2Zq87LnTkfEdjc+Ci2Im+V56vnhXk+iMHn587Hkk94JzpVciBkGQM9Et2tt9vmK66MglsGENruhzY+WDsGuEDO0wf5fcenbkupTPNsKpUWeRHskwqxfnu7TnmDD8r7dmedeaDDgO9g3u36+PHgAHqX53HH/shkbeo6iLX97APAlbgurHHWcee5NZ5OcXztvwGdoZAXxqEpz1vPpYN8jiA+2LNzyCgO3ks2WCeAoaTwwAeDYM6YUpqneZsXGFJoXoGfWsNAcCYNggZgHRux9PPixjPUcT7XgNtcVx6cHNtfD+KQWYhP1bKmlqXIl3kUHLe0pgagEvrv+OGQc8N0O+tj4hvbhfMUYayunWe9+87YnM+JdV3g3UAbMp0hi+Utsm0L/rxcznqEdUiVrPjj9AkmKbE1ItChs+fs6DEmr8GzyTxaW2l3xncpDvBFXfr8OHS/DfJvwc6mLKGMVGbq7doUgQyFfC3oaXvtL8fJsd3wkZ9BG/nlPvum4vOCf8J0NhtI9FsuReu1asWWlb2On3Pmqak3+fVcf7b7jv67Xlfgu7QaQq8oqrVhy4b+fdYLz2pY6HHHv8z9wfoVEdOf/nhuE0pJGTzHSrouXflgZ1ucy1Ioosi2Dw5yD9a7++1gDm66o495ZJEqHwutj7hcJnY9Hsf8UDDnFjxiNJxbdb8V+ePdJx/eP5nPt9tDNz4QJDjvb+/KTEBybNvS5rPN+XHB796THXzARoz8jtaZF87RQS4Lf5yyyR8+MKxrwCOxV2JqSDpt9zM+kDHwv3yFhFtYc/zhvGlphbyrOq+hgh8zC3mwkNdFpUCAPMf5kz2C95zr2vSG31Y+tG48RzZidqBbRIGu6XJdBAvmA5oi2PyufDR/f1+RtxCvhTGRo8FacpPtWJZKvA/iaUXH/GjLI3HiBLFIeEfYJqBLqMRP6Pfff0P/VQMchqlX5FdV9huO60EMDz7oOi72X0SqlALegrwNuiF/+Fuvh96/SpF3fnZwrMeu8DwpAle6340vvfsDOPGprJUP1tiSq2q9aCMHdvyw4NMvv1X99ts7cgr8ujprKWkCTkf3psHHAtvw4EMhSzK5jAxo2U6oVDE/8CP7s3W9Mi8vxOICL2khzusldPEcWhd4DwX7ioM4DNYVf1AoQXeExhh8jH6HNvXgI9jt1vF7F0NaVwErvIuCD00iXw98NeDVlo5PDvRIOS4XbL28JTJTnkvW2/rbp5YhOAw+KM3+IeTaV4cigiGXG7wGz69C3q18zLuSP1et10QHie+UrEHMsad+k4FOPhRSzFu+vK7eWZsjAh1DG/uMj88f1A+9vTclTmYE4qRedLk0OU8JuUaXIJMU+OHQS/eCwxbWds/BYN14sBYePHd2nmffvt1kOy/43L5IGERaoZBlXa8Fuyp1+yYl/GcfDvKRhv72ty/Ye1FEyDwD/wQDvIpBE6qt4hvo/Oy1HuROn3O+z/51rWD7Hv7RjT3N6GPOo4N4+7lgHvs2ZL7f/vjQt28/0LmrIWQH5/644afzeXDDtjs8Np7JpJvsE9v3sxxTzPwZ1N1/MBFfc4klnnlwoMcQ3cIsIIHAnsK8CeqDurg6ABN8QoWx1LqsuqyrSqa7VJlDpVANyfGwrIFQ86Vn8nEMG26wPht2Ph6D/UxH/gDOOEaEAjYd2gFilgJt6CCGB89h2xiWiTq25c66vjPZjCvmuNDR9AEX+/fBXLZ9D9b9+/2GzXc9mKuBjIhQRqogY/OzD1zBdyBkP3bWLBrK6f/Gs6ISB8s87HAJ1DHjE8gqJQUrWbVS6AlDgiUFnWwZ8VGwPhzsw/qcr4UFIsLzWzqQZ74JbmMfsrImNNbSiBCCpk8jgnlc1Dg3zVIUERMKehX8T1O+rOOOjjt7044PD9YDy/cY7OVctBxDrRV+ASS8E37WhTVsxqdP+8zPtIqpCn2DPBz4suPLHd07dpmGOjldyX3bUDLxR6C7sBlf+gZwL/0JSxj6F8WDucgQLQkyiQk2iKXj6n73gabXtRHzg8B63DZaSDCY8Kn4xvGYfspUJ5detOZFU9bBgHtku8QVVFqr+KGiQ9IK2KIF6e989dzs+HLGg75JazozD2kW/1TmwCEG/XJZ6QmMuXvWJ9dEIBzoHCw8g4fLn4Dq3CH+ICkiwDpv8w8M/xXc9ysY03KmGH7ixQc6qjJEPA0eQxET44y4zsv0A1qX58A4B56/kEkxb43pIPM7QTptm/0eAyIKyCFfEWd58nbPnzD50nyVkTT+6U7oI0Lx7DfuC9z1a/1sY4k73eSBknYAABAASURBVPhfwK9oiNBLfn8O/A86RygiJtfAbgEuJ9D/JJNLJ6EcZxrDzpGgxcDQeVHt+NxwdsiPeXBoxTMKhKFDC4vJk24Z0jkE7fDAiT4JPPELixQkjDLwyz3caWrTEqPZ/KU+rCv9AufEpfZ0CKbJ10AetyKsBT0Ubr+Anl/uAA8jnz2mddWkAV+i5KYCH1rvkObkfeEl/RGhiBM024V2kXUNcizos72sBQJNCd9ggYGTxpjG6J8vT02PYLoMsopxYpm0UGXNlXnhfgnm1s+Lj0w4gZHJaIh9gTSkkFRQwvmq2ZI6jvEhJswk5Ex5op/k8BhVusMdsuwJAaIHgAjGSrIQH9iDEPhNs84qGJJRBvwEavAT6BvSxO8ge5HfeeGyjnSLLheyfzoPE5fDfAEPWP+ER+LfMRVGHzaPs04pZBgmTklFWJq4UOop5DBf8kny2sAQ96SndHwKTk5kWG5n4z0gHfYn+AGIy30HfeZ12D76ImLKi/DaQ4dC5hMREvXGQ88PCLf8EHEZYVyyDRlUQXOvi1BESDrHI1xK/udET7OtZCGGoQNl3DcIkPU3iItu/EgFNpBT0Wy7HhE69bYPQMB39j2uUccuxFJ2ilDJUIJvfh1bDQOBtTRFoIcEX3goFBG0zjvLc4xmRKg82yD7nvxdGWOcdWnKMV7gf5pSSJXDi3SbOjckQ2MqylhK/i9NI1IR+EhclFJSsW3gwp+btvUc5GufPOyniJCTOwLaEfhkMD7k3BRD4nLsCQ80pjcendyn3gc1KZA/yKlBjhlwk3xZrvN754VgdHpQq3gjhT2mN1Q2UkxOKQMB4HAb1TK7uiJCqVAEIMlzmrRUh6c3WPZNRGheLsgDJdRlqBtZHd+HSgr+1CkwEJ6uDOyyFOqMz1yiSnhlHjMW8E6IB3y8DzHOWSY9zsEKu9R+AJv04OUAQVIQfxjZF4OSDmSJC04YcKC8cykisE2AS/t34EXJcrptEdwGfcQ8oKv4qeJv0Rc4daIgxGV37oLv21VHx6gVf0cEJNi6b3L+GB/OKlmQ3efYwUG784IubDrUzVfB5mzhF3qYOmbu9xx2fSAMVRRh/QutlHOGCnfAgwL7A0UMnTwRnpuBZMg3pHI781AQsyxFOTvNvc+xQOHi/qQZ0sD2l9ycvEOW+1MvBgcAwycviLIoa5OvUFCkMlPyzeENLiaO++QTURjXnA/HtBu0DAm9OoeCc9i0EuRj8mnZtNRFC2uD5+UpPuRcOubLxj7xIkIleSuTFOgUkSrYpnmhDP4Z074DQ3X68Dlm30eEWiuqtZy95LvtyCgKYCC4o3PvfY5HhMy/1aYsxIcMM4799fn5qZ2XPHEZxy8nJSut5+0QuAqPxP7MVK2piBA/QhQQvJwcGrwgoIrNJccGc/RQgDCI+UCVHX1mXlPCBroD25x7obnmgJv5kt2FBInfzoQ7/DKKD4Xc1vAzsPIyjHf04M16wJMheIqYdXXm10E+e0zYG+guX+SRyEfzKcTJ8gb6dfx18PLmZ5p9YxosMAW8+uSLevhKtI9TxjGH509n8ECHBz6gkN0GS1nvnbUqgthgdB9dB7rNEruCPuMarL/B8t024w4zt2cdrlFSCY3bB/QMSxANwP4yvlIq+GdE8sL40M6L+ECZ6MFQyqVhh/i+3VRbgl8k+4Z1c4zQQGeGVbJNGutwoDtDSnLPZV0Kh0TrfAZ5vLO2dGJ0XS66tIsK+RlRJYUcwz4GFth/u/rY5Tn9sqVz0Agp+nYdxwHgAd8TQpXcrewhBIeDddBr40G9cZBa16oD3oEdlUMrXEE+PjQwICK0Xi5q5EqmdWG9VqKbadCrSzWKamkq4C61CmXFiKiILkopoBHw4DDwwcFlMrDC88qBbWRwqHKok6P2K9OXOQAF+4oVP6zLVaYdcIlSNZ/pJaVCNxAlFKUAocRnmalOjuz4YXNOmm+ECnhvfLAvzD8fTnseXC7viizKSGVWPDI040jNPHCLfAU6bujtOESEGv5c18vkiVpa10Wnf6VBcCOKIkLL0lRSxINkp42mGuTSwLdjjImT6BsRSDTtkEKTV9AvrgNbPLhjx0HOnvqBBKL1MZRCLuFPHyw9sHkwdnCg6JzYObRyebBOmcq4Vz7yv71d1VrF3UPOrZ38PBDU6SGDZg3x6C55bg7sKqVpRCqyyjIQI1rYRCKQV4GuXsNaqZCGrNsgjhmhEl23jw89OARM+jr6HD7YQinzHiK2xBtM2TeW9eBjoscaeeW/ideWRYW64BcRFDFxrd/BA8j2rLbty1VZioR2CfQ+cG7o4H2hRFHDDqlAK2WGCkoXcqcxNy0LM5hLd+ABzjhxkOccfXAY33e0jSL1kNeoTq7Zb8kc8rzcD+i0K0uotoae8CjIAmDIOrhDN1yVL1i7QN7BAedD1ndnPTB0cmVZVq1LUckiz2+bI3wYUHUaEw6xlm/4XCKUsg9DAQa2xyCGx+zbWGM3Dg43fLFzaLbTHqAkfnAeC39ZBoTocx5Cn/wO7ced7n5yJd7nx6uugq8zpXVtuiyLVnRdya1aUgXjOofBKKCkvrxVqaArHw7uzKmbP0zxJeIQfDMkcG4ctN84/KQF75RjPqJqx9a7x8ihnQP43ncdKLezHiZGJFm51Mr6MZQK+aOEuFpdJ48dXzpXdnJvoL99BNn0S0nnwzHrZx9+PArUKX9sut1ulHdi0+kbQk1KoV/IHycObBzYMHOIPKjo4VywDMRCJ3gH8ZMq8yMzxU3fwXNgYa24wDPg186Pccx309ZW6MMy4m0+D+JmDbwUdH5qNuiSvdOK769KhYSfsqSoyPpcrquufPT0s4VRunfGBrIH46nrO2vZgv2EBufRV9VW5jh5Y/x3PsTU2ubcdby+f9ym3w/keG3pzAMY8tzYdOejnP/52TvxHWjje+Hja+FA2v+k/876dDBfnHciEWppEmvDzqTjTJsc7updlNIBfxGXgg/e397QN/Bfn88LP0d2+AzWJUWokwdLa3z0uOLPCzyFPmfO9nGXiM2AH2J07KnRUxmLQosSGSMK+SX5n0P9INYf2NjHmHS4AfKDdaOoErS1LVrrQt/Osz708f2mnX0UjwGtPFOj4Et4Hj2YQ0P//h/f9K//9k33ByTTtqHj6MgN+A+VkirsobNIy7IAq9pStK6FsZDn64O10CCuQe5SKFITz3/j0h9gDnLDfQFb3KFjL8Ss637btfFuZdsT/b1eoImMe+EZ/PXrygejNylCB4T3fdeB7l1NA6QNPzvXpKGUtC5NCzEJ5t0NozbkPo5PDd5BnLMGz5eDHN6J98YaAymU0MPgnQ+ZX76+8+GsqsHnjY+0V0DIfucD4xs61RIqyBYxuPIxsuFTL262vbVAVfxCjnl8XfEX+5TOBxWyQ86/B8mUPOtrEbEZurOeHCTrwBZUwK8L5jCIzVTUe+Avybys75113kMnFMR0KQYl1MxF0pyPhw99/PjgQ/1DG7w77zbO8R/kjzDY/2sEkXc5vRas7ZsO1jzbVbCvs36NsamtQxfsVtzkfxHr93/5wkfci6y75jXEVMeuXf/4x6cwQUfv6LxroNOhoUB/x5eQ6EIOeh0OGp1OUNEidJA39h+Nkwe+3Rn/4AP7jTWVFNb9U+SK0EPKJqPq+0fXD3CCHC3kpcF7qTeetV/er7oSL8Ob/8MCBUtI6npJRYh5vOGfD3huMjeHdOWj5speM9Nd6bCqUKeGpwZ1oBoOrZeuy1vonY+27+SIeUI14+T/eOT7jwP+x9QTU5C3y++SrQy9fSnkWM717fq+aHlrUun6Ax/+6//7QTzuzPfOvHzgD3wJ44GAtONRyL7yc8a51Al4wX/O1wu6//Z1RU5Ad2gjpoMYrNh8Ya1cmB+tVNUMER49mLv+F2o+f9ypD337xw0dXO+yk/ycaNAs+NY8Fj62j/6QZdtfV9vOGr6iV2ORaJRMFa3MHdymCtJSm5wDQbCT/AwQPj8+iedDN2J358MjKooh8q2pLZV1punK3LH8/fahwp5lXYSvm0hP+TLPnX2C6xV5lRy4Xq96eyM/a6q10Mb4IALL5LlMvq0tOpj/H5+eH3d0eKiTxBt7j9vnQ3+wZn4Dvn+768ePjRju8BGxEHlOe+pM+fFDfs/2v9bkZeSDr/bfvt91Z83Be7ivaOFZtSL7ty8XfX276gt5eb0s07YVnYuCWIjcErVOPVUxMMSFv7p5sadjQjEuXcjnL19sBxjc7txZE/1M8H8Y2I+uHds681c4NUlkr3nL2qY/PJ+vb6ksqUghq8CzUeJctNhZE00nfBbwN6CJIuv00efHQ3fWr86cHg7YCMaklefoYhm1wm9VwQZxdeb5Rn6u5KVjUNohl0LW8BxH99vnho9vOlg8IkIJbYiLn4hQpGRZBkzi7sIsgDHQzEc4IgRe77hqqM74tymr4eeAStg0WAc7cyXgaR6lSGFCSUmllFQa5ngwRuYRg4Gdkx7+p38heN1ZNCKR28mHjfV8p25s6eiD3NmwrQNIP8Q6QJ2YMg3AC/wKI/iPMYjdwTzcwT00iCFdygz8WeTLz+aDGLkfVSb+QcXzJCJACXQOaYhS0Ir51GhDz3jm2afn5XXJ9G5GFIWwBVpxTdwifHnSoKJsp8seIABet7sgSNrciKA10Is1lXEY+mYEFUA7sNuAW2SwHQbrEV3ghiLCFbl/gqAFniKo/dNtx02YHBlEEL+TygzQaDb///VjWeY1YBwKV39CRNAT4kf/2WVaw69jbp+Ayk/d3T6YyAcLU8euPg35kwoxfzaetaTT8GwqAj2ejV/Jzdv8DObvttGM/gK3DR4zvOqmcd3wK0+3/yuIOPUwH8POIuWNjME2uu9FG3Hivtq2JyKmLTMhyQKar+FZWo8X/KrfHOTHdAEd1clnlrRffQr5lq/OZLI+BrcnXxKTyMwFwn0G0JikfcLOArEZeID4IbKxod1Z2Dpx+5PPOHGZvPsTOkw8PrwSmOkTXvYNhBuMd7A4Hvitkw8D/D/hJDJNRIh7guLsT4wPDHV/Y3EupSjzHIT9RIoIRaYUsplMXuwi9wYIGTHxIzwoFRZnPS935VwgCg8XP0SKTvyEJhURE9N62+aNp6TrsJ1yOva4f0fWjl3uNIUPF3b8twGHN6+sDu73ijBL5p1v1yNiyok09dDAp/ZXREzZ/qFXtsU9Bvc5T9ynZ4fbrgaMXg+P2uq0p+P7+V818WK/TThk3UyfJXl4Vh40C9DwQ1XiS4/Z1oMc6I6X0A/Drdvu+MOz0z7xDh4Ufero9qn6UIQ1gpAbs2b+mKdxIP2Jf9Yl87ZPJ1guRJ0ScnglupXTHvoP5B/4VVwDHPM1dMZKKcS5yNIxhQdAAuWnXR26Dk3DP5VN1ox5MQ62Qzvg4Y2pfeaYd9riiogp33TLfJlsOn2c8sWwIpAKJIKtR20NvReVmbvwp59h8E4a+2Jjvp08qyryzcs6VWh2cmgn73a/4XIbAAAQAElEQVTsdRwP5xzwYL4+PF+hdRwiQsaHBDsD32qCeUUE8oJqzNK60Zh123ogw/6cdoLb8Y15nvJ4kINsfUw3qDuHXr6PaY9tCUaQCS37pblpcEdEzAf4youTN062Uzpxd/JoQ3/LBk2+Is6xWeen43v7aMDXcDDPzrjsbDzIOSbSHCeJzAcNiH3F542SzQDjrTYZbA9s9EDmgzcyw47tkCJJioiZg+KyrZlFtk+oNJgDprX9EbZXM1aFlxH7ZsDkBXP+M8+sz9Sf9TfgkRnKTJVyQiM3luXUrZKHjj1o+vMainj2vAp4eINtHp4nD16Q7hwU3Dm8u/NivTlXdmGHbUnm3NDBpmWw44mImSMRyXifMdrII+stWUBqg5/9Yl8J/LSuJFVCMyR3yZdpxuizXfHBystOsy3MKcjIPcaMOGHQNgi5Q9bR4CHbsUBjP0QEeO6VLDezSBrE2TTo63zno9Hmg3c2ojPPOOh+ACyzE88+t/7OkVeOnhzNG52QQUrwjNinrMFucNgwOgc+EhtIx9k0Lx2yFPxWyCHy6jnvZ+zaQv85pxWmkCJCSYwKNMu6zJfpBRrPzYEg6weKLJymBF3Jgl86XUMRQX4Umf9Obt5mXO9sqh9zXFyO2YbxtnGbubw/7RmCAbTQL+W5njfK1GW9aCFGlZdMREiheUXElGcdTyjoL5VMlVrkCxRFxIQx+tS1U45pgLRwAHnSVpUSqlX0LRMqsZ1zCNVMY5t2guV5Yd7m4T7P7aUtWpcVujZlv/AcR/ttZw18kAMP5wB2mxa1hGKqrWhdK7Y3mo71kGkMUlA/2/7I4PnpPutWnrl74RDXOXxhnWr4rtYmX55jp5zQuixTN1wzY9FJFOt+sI653JjzjofpMusTf8VfIud3oE89ajWfRUGeZKQi8K1CpRQlzJcFWmK1IK+iR1uaIkL8KEuhoC7B6yDufeoydeCw4GAv0p9rpmIgu8vzwXbPOQ2d7wMc40UEPqsqWTTou7OWGH9jfew8Jx3iU5qm3IhQgqvnZd+4WtDL/luI37ou8GwTnx/1JxPn9LomPlyQl7xo3vEJeY0fD55pn593GVUKyuBXclzM27paL4PrJVOF2BnX/K1HolttTZUErOjzxoFFq4s0P9ilNtYNpo0etwAG7a79mYtI1LIWDteYJ0tVRDB2cFhwn4dZlrvNgwNomJclU43YXMmbUmLaeO6pJOtrqOjhA50LhyaRIefHA//ax67f7WNyujLPVg5VfvoNXIVU6EcN4twn7YFccS3TRg6Q8dsPDkn9Nxmt32Ou/6xxEFu2/b1DY739Tyv6QNX4PkA2vscMzgX775QXwvlIoUR4RGCPhCmKOO188FHJf9P088YhGOuTuLIkOFW+HvjJ9q3LqoUcTnzF8uohWA85rzaeUw/m8icfAx74wfKFSOuMmIl35oKU9gfUxgmQiuPOerKzF3Au3Dm4chngRaYycupi2f6bCeu66nK56O36xjq4qJSYMfXhXZai9ZWv0IsrAjvxrf0S8HrwTPTz9Yatd3zcj9CxB4eI0jH/A6tdESHba52to/N2RW5EaGkLkLIfbIPXFMQII08IyXEwnDmEcXK+7DPur3mbpWjlwH5njj/w3UE5vA7rZGN+ETBTYt9tgvW2zg9i0jk4ul6uMybWf6OvENgsqYLtnjMGc3AcFmIXYT0e8jzx36pyrl45xBOHZ58/dv34fmi7h3zYaNhZgx7kx508fwD+wDfQERWFSaQB+QlPPS+WHD18iAuu43jq+6Dvztx74N9DrVWtS5sx9UF4a0W1FNm/Czo618W18Ux48fjkkPODQ1r/c6EfH/fpi4M15kGuGc/1Ao8FvmPSHhooc6pGD/cD/9wcc+yxLQdzdcaH3EjyLPBZRKBLnbq5r2PrAxl38sS2PODh51cpqTRAZ50X5sYdm2/P3B3w3JmriJ14X97fidMq95mPZVfWgwsHkRfWiivrzmXCRe/vV+KXdi+WiJzprPk766vzB3+zp8F05h3c2e+06nl5xX9vwGXqLnImsyixJyJUmCNXDsbf396oV0UU+YoIaJZps3Xys9Slx6xfrQ2dD2TfJ/hDtudmR+7BvPHcMc3j6aMH/hmeNDCICEUE+hT0SN4bFpVCHZ8ZJylX5pTnk9cXy3W/uHof5Mo5DyICHxb0XHVl7bUdpjO98e3T49jJsQ0dN3zl8k6OuHygf8dXhzKDj57vHMg3XVk/FnIt4R0KxlK1VZn3+/tFX39bwKs6lyZyya4GlrWqeY4lVKYNqWPvKf8+38MP4u53vIN9uvDTTnmwttlGx34nrxt+DXi47VzRvEKRws6i1ppKOl/69EOEFNk19MBGA/18nD1YM+7sn+wHcWVJ8KRKblX0tEz7MiIUASiIddPCGsmwMnMC3cSn0F/IN/zmj1z3Pn34+bGzNmI8tkgJakj8Mr3QbeDfnfOCwXwLdTqXpWp1Xq+NdXrFhxXs0IMPKxvrXMO2ZbVvu7JIgm9n3b3PdeNAlvT3v//Q3//xffI2z0BP4efv33+g040Y78g65IPm1gp6W2ZRbegXqYRxxUDLKnOP3FWr5XV0PuRn3X78eSgsroiikk0ZRUn54/unvv3xbeInvgNFpQpZyfpf6R/o4N6mkgtQpSg6r6FladjfVErMLtSX58+yVF34iHnBR46DhmQ9vdbd+CB6Zy7pednshCWm6MpHvVqbMqp++9sXBWwjRdwqz8FV728XnomMQ+CxwccFl3/727uc72/vqyq+sj/7IWLWJ/zgw9HHj8e0pTPvOjEkKBIfKPhRKDU6gJ7V/s1Ny9q18nHy+tb19hWMesj5KYzsrAuHn6eP1Kc/iH7fNfz/FO6deN61s3gxRcjjTQ9y9/ffv+orH7mvPM8X1lHr++XrFf/uzIUF0PTPurK2laZ35uf1+q6CnR19I0KInSC0tT89p6zHt28f2NXpAsahYz/In0+woBHXkDJDEUWje62TNj8ftpuMYb6PufZv8hy27h88Q/7+x4e+83HtcYcBbGz7Y/vQx+cPfbLvvZPLwm+oRqwX1pIVoORZ+0bcr+xN395W/f77uxCEjtLCelRblWUO5oSeV0kpJnTGOu/FRAYfi31wiUUdX9vf8ZTnHL2+Sc6ZUPBBsevGHPY89rNTvsLjSQwb/rySHwv4qUzNy1YN4t+JmeAr9gcRqeDZ4zFxDbxKoYSolCLvya7YtrSmlVg5p+nGrtT7lzf0lG63HRtCEaG2SLVJxgkYdWL5IPcP5mU/hL9T+16m7rfPAX1OOh4ZumBf5NC37//Ad+YJAYrBVrbb8+t6LVO21wioJ20WdHlv+tvvb7Js8xCX5XXWoIO12vvq22enV9AHPiqUTZU1NcmVyhz4Sr6++0M578riYpsgg+duH+gSAP2ZqYFe5v9v//YH68kdPQp9SXnG2r6VqGN/x9/DBMIjgzVmxw+s8c69QU4Esbizz/jx45M8vqvzXAlwIwL96tQzIunXhB17+nEgT/P6/PzU43EDV2KqTbjwEX0FLuTmuq6yzjsTdKB3xZmwVpiajju5P9AxIrTybs33bfA9eMLEc5V8GYD1nrw6zOgP/LEQ+IX13/5vnJNZD3+wTXhyT51Qg7yAG/f5fKUymrIUef00nfW0r+x3RuXLuA+eWxvvhu5vvPuvxGhZ0sPTD8vStLQL/Isig/yRButb9xqFr/yegKn0d1lGASdOcniM6YuMl0TBJ+WmZUTEnBXW68DmAUVD3sq8KDwHGKaH+1k5kId0md/sCin4o3mFSkr1SYfrFBHydf5KO/T2r+M8nLIWaATAOlBMfVwKoshQJnYLqRjpfHN+eA+9H12miZQMCS4o9Jmx5hXwmJXnT0QoIp4tMWfJtf4rfsh/cAV8JPNdiIfjvZJzjfkfEdAJfwt7NvKWuTPtgHLqMASK0noFPJ5gXeWLtovBj+VY/NQbyz33GznmtQhWshKmG4wZ3/VgIBFggMXP2zyerOkz9rOg0y3UoeN/cpu5ISKmOCenJ6z7/nfgf8L6L0PmhQAFf34dGHhjgi1B44h4JlrIl+l+BfNw/wtA159w0tgGWE0+xnuNu26wKMTiZ2PZ35Tu9OA/gbunfPojQkH5CsKUAyld583gxIXIpRP312Ejud8g8wJm3QP/BAxN/U4ZcDFPcKhNF7gfcTJYn1/BOBHx035x0Tz5PfPebSdhZ9X/Zx08Bgn0kuuGTPID2jmBEcoNP3xHn8cmIpp1HOv80byMFQyFxH08J6/+cllbgHGBFBGKMMCb7jEFUoE3PYzpf/OCJvTEZyrRtM8M5nmC/tMrFH/p3w8e3thJCKbNGQlGWp0TD3T3VR66taYYVubPoblo4OZJe/ZKAY0hQQwDjYigHz+jaylPBtj90rkTsIgTx/VB26XpIZSvfI7DArkslu4EBsobTl4eDXrP2/3uOVv/9Au/yftFj0xTBuqV5Ad0o9i+TEZgxA1JyHplYA841tV1qnL5etCYT7jzCdbPi/3BQ+NgI3wgz31EUMGfl66DB/fclFjYk/ZVRCBz9puKylP3QS4N6r0PFvNOPBh3ewI09M8xjEGsYHNCxmQ9oCcc1IesU0TINv8aK6TJtLCcYxHBRqaosOP1RsX4c1ykD0gDoKoshcJ83U+y0Yo45RZyynSZdD7viFQAbhqtQJ8gRIRCKfFbsvAbSpfB5g3lDuagfduxUc+L7vOBFhLkmnrCb5rLoHXsKP0nDHnsYGMnLsLELzebP/dryqfNbX4RoQK/CojL8h3XnRibd0QwXhXCdgNMZn8mfeX0Jy4JNvYR9IGfxCSTOn2YRDyHgjGvPQM9UFegTIYbh6mTH3S1mh/6j6FJT598hfs6L5sHviA3yAXTDHgdz82teZ59Y+J0BHfwDvxwUDduZjE3ZWGDC4FtfbAZ9oHKpGXU5cGmF/NpSVYhUXZQiSAPB/yhffGna+KYjm7xzqx90g/5mv3QnC1NXB8aRgR+LcpMyjrjSpd8uYREhYMHj08iBiIcBc2m+RpsI2Yq4BPoOfEleDZ53LbvbMZta58Knpo4xzwGCdiEYoQILb47dOBTKSQgyM1QSoaTVBEh+XZJJYIGpdn3+dE0aYVQaYI3UXBnegb9KZEXYo3wuHU6vIbDe9oc9kdB/yLb4gOo4xmMUlIRQc51Dnk2XrQ79cTf0v3zoC36sYXNuPlPsN7AQLp5Gbw+JIZHFA3stv9s+85ksU8O60NnZ8z9o3d0liBRIUdLKTohhEroWYAqYdfp8wM9APgVIzASeeZcpFRZM+hCI3QdQwf2GR58jdr5AL/zMcRtiz3IX+sQEHju7xz+HcSz1EURhZexB4cg5+FC7wNfWO6GjKJ1XWdpe7uZSfLfBts4lEcdFQxCvHCp4vkHFEWEi7+Au0qmEjgHCBiVaS92RhSVLPQgA3fVmbvUTzS1pqlLwXdG6hjV0dd2HtB39HN9xzYfkLdWp6yIwD9dc74xjzt4GSnrT3C9LgAAEABJREFUMWmgdWwNUmjAU9Oz1JFd8XWrddLvzmvyzrjOgxuHlDu+7tBYL+tfiS9ksl8sA3XIq4P2UEQKtWWbE71oUkfaMAxysdPurFOdOOy03S/qJ31rq3xZj1NuV8AkImT5EaEsKbnMmHWq8pV0D4R3258Fnxzw3TVoezwi8LFzMHRgp9fwjl0DezMrLItEPk9QaGDgTt69HjWOOF1yDMS4/S8u43VkdAZ7H5OOMIBnW8fUu5RQwcd6Xh1807mZ2IFqiojTH13EYij488JpraiSz8u6MBjICEZTkQmLUMLjclkVxFJcI3LyspzMVC1l4ovLPN3v0lDMgtGB7RGhpTawTD/w3zHBNh/MMwbgi25x2ulnU/dhjIYQo1YWrZw2LG1FZqWX9YO1Bjeis/B/E6JmPSKUUSQfshV0j1QAFRtsXceXwfgCv4jg4N9zmJdX5A0OzsxkjMH85gRnSMHaYh07sXXuGhwTrwltaYoISbZL+Jcqd8DffZDDLuT14O3NB1eV0UEfQKw6YB/QqcTQYn9OfvRQdnznPDlYN0BVZKjAwh8AS0lFGAK5HX+ib0gRoUAfAcP0XQrj0ba8Cfh8oJzrDz78bKx/rtM1dRNXJ+fn4QITceAbugSb6etlqSrM10Afz6kZL3h2aAytLgr++C7YVIm9YWmLMjEAZpb1YA9y5+BcSon5Iggcu4iYekQE8pYZ8wz7uJP/5A+HRI95uPuQ5dm/a2vgrirZVKIobDtCBuVKnGpz3gxyRxxgNl05Aet9sMZs+K7TP5TIczw6zk7iYRB5tOGjg+fDayyU8vx3e9/JHfhAQp+UyF7Xdw5V37SQr0F74+PJhq07vjx4xiHmuVZ19B8qpWlZzn3Dxrp64h3KLBLIpVbNuUb9wUGrfU4VWs2rEIsGbmaAHrL+hyeHAn8d8mGpD3kzk7rk/I4I+OeUGxETz7xtl2i79DuHdSnwXtZFy1oVKbVmX6NTXVVIyIiApEzbbf9gM2YZB7Ye6JFZVQDrZdqlLfM5XbHryuHllY+DsCAOUmBDefL0WkoIp6/MZ982+XLdupmf5biPAKJDUDVo+qCTk4nuzgF/oNme9IjQxvPnfnuIlJ26bDzfh0LGN1/zt92tFZVKvFkbLNc89uOOvzp+kGoTZWpZCrpLsJD3EyvxXJ+H6Qul6+ZrHgcxdhkRyEv5cj4f+KtkwiLh2VSYO0nbMgrP9cii7dHxEzGFliTH7CFf/rUv/Aw/WKsa792NnI8I8HfZvp3+Bx/z7redvctuMpUq2Z6BI5JGayt52+Q4BppEkQ7y1rqPgRSge1GCuiJj9lH3HRGyDQcPqoO4e6wRY8e5M0cmjn+AkpXf1G6diIvn0YFfjBccwt+Z3zfi8/nx0Mb82bHbYgt+yGiqlQ8oTDrLELGBGXfXwI7GR64rH+qW2lQU4nuDAtUZlL0rrg5tR0fDvj+UJEVJRrGh2O8lyDueU+BkVol1JCKVWagbr6gwbyOKIhKOdOOb1ppKqQpV8SNfsFXJVEYl14L1WuSnUGdo4JfevYYcGtAP9JdSpSy0JzU/qY18HT2U6DfF+a+5oJO4IooCSOByWVh7qkratxsf6x4843ZkdmPSX4mRnSHVZRHfbOA9pl6lBHknRekqBS1SEsI24n9hH3Dh41eGiNkBkD9BA1jY765AgajVU/bB3Bv4uLI2Of7ud07s8Op8BMNU+fKac58fJ4TM0EE+sKTOeoWf/dHHrss10LejX+A7+8rUQ0ERwRhys6SWpc2PqiVTgW81JK8DTC1sFP7YZD2mfD9zJlT8WpTE2fLHsByhQ5F1L1mYE4tW5nFJniPwdF/Qbz4DHhnQo8egY/C87PA4EOo1zHv/Ox/ydj4urg28FLEd044NY+/MyU/eo4L+UooyEwQJk7TysaZyEP7g48/f//5d//j7B/oP/FAYe5tx+OBj7dQhi3wt65k7O74kBNNHjTWsZOMj5zE/Zj3uqcdnwTemKfM/8hHrNiYI5ciLTV71vn656vffftPl8o4+tj34WP2u/+v/+l3rdaIqIpVZherKSHFr9AMeUgkp+INbZJCSOKS+//HQf//XH/rXf/2mv//bd3APPW533idv2HcoIlRhOP1PDrW2wH+hHw4h2UX204DfJ7713w533n7926ILHxBrxRrmbkRiY5+ynY8dh0QEbWQQx+va9OW3RSu5TWrq4/smQidQ1OBh34ewE7rBOhPZ9Tb/v7YS4WVAQjUl89F/A/EH9JgOxdn//mVV5H7y36S7/9nyj9Dnj6E75e1H6vGR+uPfiSuEve+T/8qHL699+47+zHvEy/4LlPH/K33fb/r4uOvz+6HkD938avrbfosI2T/FccmG74rKMz8Qw0fIB7nzYL5UXbG9SqqtCJdrLSlSbvqAqjKXaes//uND/0a8nK8hyX7CxdSkBSeU0lRgEMEoyibBdw7e+ChLj0BRawInmKNX+BdlFBjBolMMfHqIeElMoclfzK1SglwQ+ELf0NffVvk/NsgsIDZ5rYkIec75P8L0ezZNoQJjB+sbdtYm74EiJW4RSgXyXN6Yl6+8iAgFi1xIk/6Pb9/Vedcwr86H5hM0dWTbTC4bsaFbUZl52tCx0g4vPfAYSpKx4uMoqQfzvXf6suKLFZ1WcuOK/xrxOIBd4T/g+D/K9N9wPnDy0i66+us54l53hGRAXTUC5vrGPkY8Fyo+y9S8dui9LgUPwmUpk4YudJMQQ+n5MVTtoyv6LCt+6yqlAA0eocBry1KxewixsizLHTCwfp47o5/8CiTBfHh4n/EZun1Kgxye8V8E7ZDgJ4VEGYDzZD4L5v52zBH/2O+GzKZWr5I7Aa/pG3tytg60Et0vyigTJMoSso5Ilq9O0tsHrodS9g3myReoajSCSTbYuwzsGNSTBJk8QvhpzNhomML0FR4pMTZBJ45ldGRBLus9IHBp+0RcIsgLBu0zP2s2nuu2YfKYvKWIUKCg/R/htoR6asxPBhVKRQRQJN5Pji0ES9qBH8RlRoO+QV/S1/S6/Cw/sLFgdCEfX/2llokPQ4nY2Y6DZ3gHt8PcPqHAZikLWEPkiMj/zpp26NjFldNmKqrwTsD1SMkgLtIfnKAGD/wcVDEVPQf7rV078pybB3sEyyvs90zbZ551DUoh2wwS4pNW0J9gX3cIXRrXdsy6NHEYEtPgyUF/vUL8gWnEs8xnGVJE/G+DntcpfOhVPrv/LH5RI5D158D/Rs20L/gv0FFZCm4qEaEEuPUC/fOFp8zyn7t/pXuNvfBgDz//apbGFRessNsV4BeBLzp6530OxV9oS6Zijv75c+LpZ//kQ2eCa3jhz36d18vvs3QXSEHyuvonhI7DCfyiHIqICRn5RAuJKvPXz4vZB8rEsZ37pCc5B0Mh+g0h+yLgERGKCPnKDDmpC3ocJDvZMcdsg8FopVQVECplZWK6X1yWZVsiU+57AUN/uSNS5vOXztes+dkZE4ffnz0SrdC8TllUsck6Upu3+/tzErr/JSewSwEy9NwTF3by+K9wDojcGOowY62UJ+VrgbFPvGl2TIx70p4cXf9pM6K44W9bY5ZCB54z1IPqE56+otNCKc7+CNOEpOAPv7NNKc22uAJ43dPkuWCdvQn+1IVSgMc9Esg729bOcHIYGOmW6SLijC8bg7YsMp+I1M8LRFwzfTT73IDGtKUki2ud4LYsVOeVGYoI8cNNKVEmslLn2HSB5gWec8l1xFEMcAUEoOc15IZpxTVj44cCfhgYHBHwrmpLU8WWiEDnX2SQc86VjU3JxiGawe3GwUGdLyQhsIn/YA4OHiY8ADgEOM2NqbMEDmrMUqJvCDHq1gM4JnQkafZ7zGAezqEdfi4NrvtBbB3EFYDxTj8E9GcMXn1+WO7oPsAzz6B85bhoJJ0U6BS/ABaZwCApEgzPCz0v+qfvaNqvSTytm3Oernl31pNBvgghhTUgE70A43jO0O1bEakI+Nt64mG9I0KlFCWluOYoA2Mc+PfB4dSYMRIDpaSeaMqkA/zTF1LJcyx0/mFIAU4EbeDEC3cr4ixF4X5DR/+dXeGdlzqXXstO5Pkr8yrkjHMnI3j4d+3sDu58GPYhW2tnThnb/HYWigM72IsrE0EMRHjDMbAHsA/sW3AYUkTIhw51+iLdRZ51ZOwTv09/Der6C+x8RDarxDeTiB+ztA6GgzXbelrHmRvYGRHyn1abSim8ACzMh6II9wZ6tAmZOccppi4dWsfe/MVl3g/mSVAvJaFPaswpOvzsIaga8Ewggk5GfVsvQ4cRLvjFnqHOwkq3BLpJIoK+02Zx0S26ZJ00n26ddsBj6MFm3DpFhEpWJbkYURSRCoOKhsDlV77AiwgxpIiQuAv+aOz8HWvr7XXCsjwsdBO0nVgc5Ir1jAiVTGUWRcBA55VU/TyOQN6ACph0zJWf8YCH4/LAhy+9E/wNO3Y22icnyblYiVXH/xHBy9eiESnnl/1bWJsSHeiSYV2rlnVRwX73V/L2gPbAX8Y/YShKqK1NflHKDBlC6DvtO1jjdl5Goeqn/raXYQ3+WBfPE4Nj6bEICTF61d02ZEoRyOLZsSwFOfkTT1wseTN2Dw5OTUsXqRPymhusRQmt7Vigty2W5zxEDfgm/NAZQutivYQeEaHGnDSYn3WOCJUZJ0GTojnlvMYq+FlSgxeKbpBOHxP3xFfLYl816GLq6xywvI6/HMOdg9nB4V+yYzcf90cmXLjRj19ocSZxyIypg4R01rqcaIM1b8fvA2BkSIX9lO1e11X0QE/Bfb7sgYCeURiJEyZ39KmtqtgWdLev7DO3cwoK+IT4IQ4dDTq4mvoYb3CIIV8jQEEx6z7jQCdO46YicmNTZ8w2/skbPegbfUyciFBig7DX/2SYDxSsQ0Rg4zF5/IybhDxxoRM+6U4mWgeHTDzW5GZmVQaQGM2YpSS8Tr31M/fO9pht0M47zsJ8B35xaXCv7fBz/8GHr43De89Loq9aB3MkAKkth+T/L5x2BV6LCDnOBh8Kew5juiIDukr+FeZWU6Htw4x0GfiNt88bc97/tGVHD+d0ZmIfdhNA59Lmj6gYB7oYAgJ+dc5940d4RPMa6NPHQyIXhjZsPqZfI0KlFHQ4den4dNvuU05EyM8aj0eEuOXL+h+ekHTQS39g96KF/CuZ8B5AGJWDoJX+quQAPvgIoqnHoZ01rvP8C/RJDiCJCjRDtjGzqEN+4L8NPFJMos0tXwMFOrnj9cp58eDUyn0Gj9uPwUt2sicrgMuI0DHX0odMM/CpcREhz3/Pn+YcxJ87tu08t5P5XEslTkW1FcGCvIpJZpwNvAM9nAeGw89Rn3yA6Lk4GNs5sHbO7CRnY775o4PXCM89zFCWMuVb1oE/Oh9OlqXq6kNy5Cf5UMAJhTbnA/BgP3HjQ5Lbrj/Ix07+R4R2/OW/9eP8yEwZImLKWNdUWxZZn94LthSVSr6sC6V0wGOgs3yFFFEkpWR6nh8V0AIuoJkAABAASURBVPNalnXG9suX9ylDzP1B7jgup29Do4s8OpB318fnJ2yCXGgaGL4TiwVdKvIHk3ZnXbTuj8cdPR7w3LVeh3zwvV5SuAB6URYlfjFda232wU6yMPWpUwG503ZMLMs+WJG1oHPgk9OEAY3QbZ/raUeHj48P2PTpww2fOmZgOUUU/oMfTlopIvjRvC74r5JnlRxpHFouayNfgvX/PmHgF+ekRXtN/vy8qfGsvvjjC/ZnSQVxlvAZxowpkVaEcvZbi67Ax22p2FiAdY553d7J1Q3/NeRHCv03OHTZQMdsWRcJGZ5LXk+8HZRCrbUnVCEWXzz04Y+T5Kr/KeCdTlIa1FDCt/PcEldGkeeF5X7/zocOcm76deqbxLzzLnOoE4Mxbe9aliLratuG+cLYObCzh9k49OzkHeRoJWWkArszQu7oxMYfIjy1Vg6dVz4IinVDxNuQJRQRKszfCvj/hVpLUWHuCk8IvI5MBTXKjmzrIK6IUESoM/fsQ7r05cub1ktD56qEt/C74BNx4pp2Z322Xq537Nz2O74ssvxB2/j22bJWXdC3ETevcx7r6OD5+eAj4efnQxvPEvMSV0Tw6zvwV5fXj93/NDl+bHxAKeizEe+5PhLiHd+Yn3Nj8LFL+CVhsayNHCnYkMos2CdiInhuE2hhdyqspMQH1YfMu7ZCWejRzAkpJ477nV8l3R7YmVqxa72sOpjLAx/DHZ4oFTv0x1mn9rqzJLyrvGa573q9ugBPCnGR5n5X8nPyfrvxQedGpxQMYgJ2JDoNoGuQLwdx9Fr2IDEq82hdrsSA9QWdj/k3EcHDJ/35vNtZrx/eN1Ou10XrW5Pnwp3n6OfnnbnKRxX/jSDWyRV4e+MDBXiVda9kU2K7uEop0/YLHxZKVuy3Tigv4fOqZanoHHJc7vddN+J8w567P8oQ++PYZJ4XfGcZWaTioEHv++QkJX2FQfve+PZ/liK6Qeusk7u+f/8m+wFshRKaVERMGE4S5HVyx+uPQugWQFGWIobIr0P+FzwefIyt+NBz9Pv3D12vF/AW+dqZ3/bxg7X58/OHbrcPbewRTJ/oR6Zg667O84NpQhl6ODbQBfmarI2ZyYfaB7pah2XSb9uNvUrRwhxZGvFYVnne+dn48fEp2/mF58uVONj2gR0H8/SAN2k/9b/fNw7rH8hkvaH/xpcZ/43EgXJzz5HC1g5fyc+Txf808SV0uaYuPFcasf3Omvftm22SCBUfdz6BG/W7cKU0c9s5vVE/ozMwFBHkjHTOX+ST+u6bioEZEeTDqre3K2vKwke+q9qyYFdh/WzIb1qXNmWYDnQN8vr7t0/dbxs2deiuGl53WYNwoXxFFO3YWjJpDgW/Xlsij2mrP6a2pvk3XdflAp+i//j375RSQIILdcNvD96lDk+AoXm5+ODD+ycfnzGPHK3wDmzctTFH3He/SdbRsry8dh9e8MGmse7eieeMDXPv80P6/Dgm36wHtqYWngGOizsjhB9C0272fwtrW2vVQ/Jc3Ng34QpxFDahkK9ff3tTQU6HaPNzg2e0+RhMv+Bbr6MRMfmY/sFe6cGeyXtIwiPcJvNszPNaG/ITCH37/tDnfUy44RfEK5DVyM3L+4LRY8rOYtaDNezQD/uJZpQhh+JyuWAj8UXXTr+nn0vn6B/sLb7z3H8wJ6yX/ehcowmmVMhDz9EbZ0t3dBY5V+l7J3faUonXfcbvgY53YmcizymbGjRsn71t27yeMVWIXVGQKwkMFLFcx7uDlEEiENDGev/+5fT7Nz7031mvzhgN+ZlyvTZd3wIQMWyyTMQpIMdMuR0Y3+FlsB72nWXYtoNGRKqRkJa1rk2tVs0cCimLFCFivumTnB/68yLMM8+tz4M9/oN9AqgKZC/wu7D+zrWWd+kDYTOfsc0cBooMB4CGaaRQRmO9WaGHgZx7Y+Z1xzHc6CTdH0N3AnNnrXvgC/fbD95TlOJcETqFUEefH5v66KpN8BxKbCkl1PDpgp0LZcVWjSHr7zkEupsndP28wkr6nRq9PT/dNq+IlHlUJpt92uHl3BD+tl6WmeSfxZjGoOfV2Iu6GmHmrkkRZ33+4uyNZ7f3ExHB2J9+oXuu1ZYDlTq+PPDt0Yky8OA5KnI0sXdZq1aeZZd1xfYGn5j27l5b2I8YT1wRQQxCvnhka47TiDj7qApzJ0iBj0KkluyHUsr0g5+ZV3IyAq4E58HcfjBfDiY25igiAE2o0JjO+UO3PL+gwpYu2zFmMCSxtrp/YM/sk5BZprywAgr0CEWAhe038nT3eihNG3ZkUxXDRMW1EzKKAhjQeK+88cx8sGZt5PHEgCCCn9mQIgKgJAxUsV9PQLMZd7enlTrzQPMybg6cMUAyzF5+IkLi1v/iijyRXP5X8GJh/r/Cq/9/Vb5o/qp46Ke8CFlX4xnHoOcVEU9H2AEymiJCCXDrdWH+xPOEdt39ETHxxBVhGQB13y8c1y3Psl91l/+EDu8xYY7xMzmBFBFTxq/60IWOmpf7XYkIhSu/ALnxsxURioifbRpyy3oZOsisc2JNnXB4QrLqs5+dk/XVJu9JXpIvY/ZHhCJSSTtIrkF7hLDlBNiCNybYJ5YViqmHx2ZW0zTt5EF9DvIDK37hw2Jm3IAu6QyQKeaY67OimMVLhuV08tZ4wVhMmlT8U5mZk84/xn3Rz5i58wkRQS3kgl/qoh7y5T5vHgeTfkwG6DzrHbt3dVZd4xiMf0LHR50x47gU/AS+6DvBC6V8mRC+5t3hO7tQ26ovbG5KoUGn0ezPjrNc99pTqBAd1qGhwB+mEWo7RpAoIv4CP/tcARKCiKB23q6++lAJfa17/4XHiXeQTLZ7oIsh8HuWVCmFfE6Zo+k7eMZ9gW00uH3aAS60xpephqAP+TK9ARHoceC3bvMllDRG4cFW2Whl0vIdReJBaBcOHjogymMGcUGmgo7pymzHOe42gryw70yI/lyUFQN8gSP5ATBpM2jn3ISLyzZAOvVyWUpYPUY09d0Jsm3d4XvA1/gCGzOfvwLvhBeO8Y7DedWRnxNOG8y7wD/gb78Ncmyos2Pbwd+Z04ZtygGFO4xK6RsK+Zk6eLgeHNQcLAYTcPABzQH9qV9MGa16kwvlABTEpSDPutIR4hr0Bb4obI4a6wYS8Fnig8IG9IxN4i/JenTyc2488OHgxaQjb7fcKf8gxl0HfnLOyBexFNCJ5dzUM8+2Dg7izcu0G/gHOWb0CDZZ8ANNnXLAv9Bn2R6XAv2tOHlEsCJDBVCMWUaEzNcQ4IrLvD33GcJW7Jv4kmmDD36F3VMmcuGnJ41L00eEPEagGTnrY+IN9dHlD2wwlV8WQFSSzyMKWwn0wEaQUA3dSpHgIF/Yf2ODab2ipCzf3YYxJ/2pS07ZIW9kMtLDcn4bhhWa/JBDTB5+aXm+FG1zk3Foo/1gp9WRt+NHwTsi8J904O99+r1rjrOhOZxT+HxnbNoYwrRQCQGJHTKhBi/6Pshc2GAuS1HBtsg4eZLDGkOIcSFUk/nu5OmOPFThSGZgh7QhZ6cjGzyIgWmQINwKzblWdBKhw8R9GlM8eSHNfnQdPbRTnrwP5IYShZ2j4oooigmpiJB5bOzevQnLLGqsPcva5BeTK4c9Cwc/yQtF5QOCDyO88QcNWuhTSuy0Pgmvit1tqUrLy5DHCnQuA9zCeMlUa02uey6VwkDYjs6LxibH7c7B0J2XuhsbWZeO2bSHeLW2KBMb4B+RVl9CdoG3+YkLd+OD/fQJvjpYSwY4GqHkz/Kcx35ZqtQ9hBZaSlVpRbhVg87SqmotasS0cmiDOFm2FLIMgRgSfeFfRSQyB9D1wKcP1qMHuXcQ51DIdye+4nI+uUrItbOe3nnJugF37O7kExmhGTNkbByIPuBjvAN7TLfD22D8Gx8/dmQ4mNb3er3OA6sLB5Ju11qVxbp1CTXEZf2ti4GmGuui8TB76n+g2GusEEOxyLospTE+NGB1jncN1pokriImiZ/aWnnxb1rWRY61+ZuvZVrPOy+SG/PTPogITb7ISNNngX8npwd+OXSQy4P10vpEhByLJFhtgT8HZJkNnKGNF58NnwzyP7OqlFREwGsw3p/6DkWVgvy0Lnpeg9KxLsTa+nnMvrD+pUDAuF9YHrzkJcIvq2Ujg9zp+Onz4y7HYGN96RAHPo7gR4HfpYI8P2s9j+yznRee8FhWmZ/7DAeBxa2yLlmKIqx/n2WiW5SUXypxt6yLaTSvoUaMA9lipXWsgngdx00b611AYF+PPibdjY9PttM5taHLHIMW8fhdymhwdRzgBs1Gfu6OAx/JDtbNA5sHckaXNvLSdu+sc5MefDioZJk61eZcMCzkQ1NEEQmDjJR9fMDXgHgN/linTw6GrNPSmirzMfBFwdc7a591eSDffpbzgjV6Zy298xJqWxMenQNl++dBTpi35Sx1UYI/eEb7gEDoX4jLhQ8bFd64Wm5bzpWDlNasa+jAdvPdeFmdMSxFCV2zXin8NYj9Db/u+OJBvnVgAB1+RZEgSTrwTyF+tiszZN07Ru/wP2wPfhg40DG9s/49yDXPb8e1rQu+WyEJPbB1IwaCxQ7dGME86RzA7egiZDatHHJ6DajOmUwVcsP6Fg75CmtZw+Z1bdMORUxdpZB1O/AxXWgsPZhPD9axzvppXgW7K8+41uoc989QYPfO2n1HhzsfDw/ivirCeqETNi3oU0oxOrgb+m5z3Lnhbudnx/4NeUZq+H5dVzWv9ZFTP++VbjwPbnwg2lnr7qyV1s2l4cZB4Q4PKeRrjAHdkHNUHMhGFJXStHAo6oPJLIWYiHFwJlLINJV16OL/Rxl+yum7lPUrWTRYWw4Oczv+/8Gc//H9jj2HTJeMF3gK8aWkEvtdNtbDpS3I6nxM/ESnQ5V8W5YqxwBUrQt6tSZIyF4ps6rWBeXCpkC7ayP/jmOn3bW0FdwzBuZvf43R5X9C8MaHlY4fHMdOn2BxEAPnknMLpk99E/9WvflZ8fYm54jzyevYj4/bzGnjOwcm7ZFa/dfBBAd8m4lfMmid90FMjN+sN92g4Oumgv2gYsOmnQ93waG85n/4MLAztfKMaq0qi7SQ5602rcuK/VUNv1RyuNWq6+WqhdghXZ05PLDN/irkpG2MSL2/f5m01m0xLbI9l9/fr1rXBn2TrAxgH5ZSsPNBXD7QravUhY8T72oNvRmLOHPizhrq+ejyEFcdqvC+k4+fHGTbZzvzOBSTdmB8RKhkqqL7QTw2ng1wE+bQP2R+7mO6CVLtHGQ/bjvzaMNXBzGSIhL6As+C7ouCtoHvndrJwQfrBKrBM3XhwNG2+uPQwp6tlMR/AHoGcVrWBl5VSMzRzlzd5XgdrCf9COQFeoGDD4gMOgx5bT9YY0xfydnE7oih4Nky2LXaB6VU7fDw87ejUwQShujbldjvPaN1iwhsqbpcDakre8sLHxwjxRXKKMps8PY8S53tSh9jBZ6Kp05dH9+HPn+S7SjCAAAQAElEQVR07KA/q5TMZabGwbPgIA9RUc4Z58tlXfTl65u+kgMlJa/hAcIOnngGvLHWrws8IlQMkgr+uvLxohK7aTd0hFQb65P9cRAwzwk/p+7s1258LN2Zm5irxesHH+Vho+BDTl26Fj6wXbH7yrobEfhd8lofzHbvK+7k0cczj7qfn6GJs+NX8w3hE3zqtc8yH/PdRMQ38EmXdRNXBITwHKzXox+4xe2AV0f3Q505I/xYsStLUWBnKU2l4Wf0viPvk73mD9ZY51VGVYfP0TdzVeWZ1xb6iH1nTYmANzxhJe9tBvW2LNAU5tWGzF2g6MIcX/gYvTEHpq/Q37Z5vfpgrbnjw505cpA/fv4P1tnIIiHVcpxXG77fea5XPp7VAt/cVMnJVkKF0u9fA9/ZHikhTQVlRJzvVsg0b6+Fb2+rrsTC+n7wAfe//9u/o++DOXnwEYu1YH9IyHaeFIyr+CgJ7p04bcT+ALwnqPjx4rUqqyrzrLahwvrW0dN62459Tz6ikKu7OKPs+sHexuvrjx83fQc+Pw9iKNV6YY26kKtX1rE3+kzT9cmHX/+zt/bNTn5Haure8Zd1celc/MEHu//490/s4ItkbGpLkchzpqcSH1Xi+/Z20e+/vem3L6ve3ityGvOiKWLXxhe4B3G48cGn2GbWzx0ZP37cieNBjoVqpOyax+27LkvVhTUnyKGBr4Tv77fOunIo8YHl/v4vV/3L71f9/rd3/Ubpvyn7hXnwtoa8RrUWyI7pd699uE3m8e2PXf/6//4d+EMffFQM8t/83r9cVLCjtUUFmyIF/WDtvMux//rlTf/P//k3/d//57v+9i/48stCBqCd5wPrmPfqFPj5ir8X/cD/f0fW523oH/+46e//8al/0L7dUl5jj136AMf/JLnnWG0NvzaVLMTlYKzr73//BL6rtaKFfcN6kVb/09tfkg/OFTtDyfvzgq3LcsGXQ6FGXxKDosu14L0Hbfqx58E5CFNLnTkgMNfrVdf3FT986gcfwu2bT69/8+PkRp58stbedLA/GCgZARMJeqFTqhVyE32ZBuAOCY+8v79hf+rGe9i3b7t4HZhzpF2qoiwacRGVqesn+/sPP5eYfzf209+Zr14fSq1amde/sbZe3wq2pw6So7OmhqTgJ1PK2nRnD+n/iKJ3/InMO0HILMR9J967vmPLf/x9w48b9Qf9fdI7xhd0ur4XfNn0299Wff1t0e/kUiLg2/cbfrkRq6HQKl8sYaIhXAHvTf/AZzudB50V244t9e2PB3QP/OmS+TIk5/J/+29X5l/Fb0NtBZqoh6ShiJCfWaQAdbq4ca0WnqsX/FBKTpnKIgW+eK5ln5+b7raZ9eeT+aXRdfV/aEE+XN8WfXVOQ9PB9zz+/3H251+SLNedJ/a918zdIzOr3gPZ6pb6aDk60q9SH/3z0tHMdHPHRuwgQLJJLNwaIAjgvVpyifDFbD5fi8x6BRLN5oxn3LDt2t3tmrl7ZtWF+5iHhxUbrJJi+JGlhQQa8Xr//kEZ04hBx8pOTvBgZuiELBNxWPIqyw7NM/Q+/+w9sbrqzHMCy7KS4x3bB/s+6X3w6NxHbORn58hG/wbO+Xzogu/F+gvA/rOcxg2lSimw7szfdUDwOA7KQ86by1K0zMjp9UouWsaaD9WpMh6YoRFfuzjGi/BA366NyuEkwPkCEyqLnq8O/nNVwU+qdfrc1fHOgK7MChRVbBt57WfrEo9TBr77lmlSoGtESABThbk0LrpmxhP7dtbfTtw0cqBzi3XCxcRDKgL+OMX2OtgLTKNi98o+dAURT6Gb25TtMKP/NUYk0taAiLiypEAVhemxv+zwNG8JPoBlM/gsMSY8f5lPQSCWoeyXnTjwc4Wd+Z7b2oE9d3LDjo+kZ3ZKbFo5hKbnlkI7Wfu7GrHivdF2BVu+rny7HOfJvEipZMrzg9J6h0IFWq6bv/ck56GOPtZrABJ0IKHBNCmMLSUdFQVKyeHfEAxCiuBL+A8YVdCtY4PmAIjmGAhwmetx/LTbBuRspomU6+JfQgST8gswRgTtF2DMfYmn6IKB/gWIK57x0OsqKULQLYU0QNcrwh3Xug1zrf3bviNC5hP/BvQA6WPwFOzkQhEMjtr16581r53P357zP5LT86/wBd2IGHzimc5vK0AB5zrycd1B5+ThQ7nrRjIdg7FHiWARwdAVPpg7bH6HV2frAXq7BjPlAXSAaczTAMh4wqg7GA0REOFzSBxtr9A/OFbgxgBq8uSDQHSws8ZoS+G4DUpAz5f5GCJCCRMKaOg3QB9dEdfJDXndHRH/XVyP/wbEtRURzAklpZ6viKBmoHj+jK7n+ouMhWTgxegEXbziB1IMeq4aPKVjZQ0Qi7aRYI6RaFYOB8N/XqkgRsTVgmZA2x+6oOfaF+A5OxuH/hkeJvsCKZ6rLpMvg0JBGZGKoP4RJP2GoLzCdX6kwNVvvQZ7vkZcQatTpxj4Yx5zPXEn4R/oCEc31cBznxuuD6VpRIABYCVaXS8xQGOgeI7xBz93PkMjqHZuThs8BuIzAmwGhkkOGK3rVyJbGOLafvmOCNXh16LAFu6P+E0kNw2mYYgI+cdyl0w5LujyVFz0LAwt28dgPENEyjpKIV87dtqIiUY892cQY4EcESFIf4AIzzFIEQFQSmqss+vcPng3DMKwKIi7zngbdfONCGZ89LHBXsSlHE2+Nmy78vJh5bDjA9dHM6iCSGxDeRxkVu6CO3MiYqypwQc7C5xjbDgHcjX0sO6B3MQ8+Hq+GnXbwcAgH+OI0kBdUALHPAzWz6X16/CEMLje4JCIuGjExMs4U8WgfEUEm3LlMFrxV0h8xGV5Mws1IWdXDNsnduujL8CLCNADBD7X7jFm/4yKhblWJHDTA6C7ND0f8qZ5UvDTPvLXNZ/vzO6MaFyoqohAxqIxX8KuV7514uC9LJrniQNJGzfLeHfgR4So6OMrgr7uuV3BzxdjQTUUEeJrgNerfbDjT8vVXuwoDVmkkK825O/Yx5y7siR2LayhCsZv+hbFzJyiU0oHcXVwiBJXweQFuzfHPTTpwv6SRcpIBX7Ynw/M7VmW5pjCQO4P8QPvHpBuItZtR2GrHLJUDtWRjJk1cwYN84lQRMiX+xAO+Ss65nM/Ezxo4JCtAYG+nZuoTSsH8Aa9EWOeDF6B14mHJTMHeh+CDeIAh3oqmQPM0XMiAhkDXlIp1PNaTjO+xb+Fg6chPM/6STpYRys3SCsvPPzQ2u2OLg3bNcYa9asoXe73A7PGWigIYJ726cZcKfTF1dGpafe+wuSBh3+6jWYZ4V2qlEApEl1gSa5EhMzbstSK7eaqLCBlKjxvKuI9kj6+MJkYRucKCebj0wZcY8KnCnHjMGmZF1VoHhzSzQMPDjKWz2B9t9039Qd22ZB/10oOvfBQwONJ3GTEmPPy5f6dXKvn7utwY36Tc5w9ninW1TygYLcrjpA5h1yn00kT6860Dmw+6Ol6ZaQiQplXfI/5xsf60SOXO7G8c5c1OU6gMy9VlZtR87ZtTNcgrmsb+XxnRswrIKzAFG3YpmTl/BY8SJIuPFC6cBO6cTMaUVSwv28Q55lcN02q3HANe7BQTPdAdgixRqSApN3mG7qV+LCcUaQJ+0/ckIl6i24JxHRlsd86ZxkenkF7nqoKfQWe4mrE4Ub+cPwV+M7IMBELjuVmX8N78Lcg6vwgCQbYuPH3PPEQKiKHDyybY9hIEQF1f0Du3RVFhLIU+a/TDAV5KnIX+kqGQhp2H/EF76RvWaq8Rq8Q1BOfhkptlCnLmiVlP1iejQc6LoccFkRC933QpTo+1sv+Xrkx9Twz7tihWUdgjLPGWI6DbmZq5gGwIZEJ0dRbwnvWwsOxyvrPlEzrgk+M59grpRCvBw8oLnrxleWdeZFRyT9ZhZ+6WkiWYZqIEecH2pYnInTDg/yIIHaSuDm0sW6EXhXatl0tMJa0kePswyv9Kssj8uDhGGYddZSBjK55rimYdnv7vD7QfSMGIKMkNuxvr80NXWwn54yIUG9NG/ytS8Lg9u6k002qoj/LW4/3Aroe3yPPWsGf4FdUpxlbLSo506Yf+amolNSyzFr8wBX6F/zxxMOcJz89UVMntho8I0IlkynxAUomslZFmSgX1sYETlVWwH2RNpOYwCcYr6y9lYeCZ/kXBRxjEdI0V5140DVNVQXdE/8e8PQLCevesY0UI35Gm/jwXPdl5uhv9O3YmUIV/iWT4a4Yd+t9xIBzYCLTxAP1Ey+JZuJ6w2ePjw/yi96DeLP+1tc8I+BJLJimuGgiRSrCek7Yc0Zu7L9MxEbTzj5QSgFTyCRt+LNjP1pYu2HLjhyd8RgyzuSzE7FlHVZ8esHuKw9FPad7xuDdobtDrw16FT8f6Lmu59E/kW9sO8u2bU0H+X9mTTeEvrD3eS1Kwbnni/xjfuKq5JpSQhGF1iTxMlsKSvRuYs6hwtA0VXnOQR4SVy2V/jL6MlIRMXSTmCvpwI7mvxHzK/G7Ekvus20mfBP4JrMMm1nmlTPzwQMWpo6PLTTVSQleRMj7lm0ZEcwRejf4ISA60qUsQW6Y6Ous8Qv8V7Vu2FUnFBhU+bJ4QESMWHScJLFWmO9SyB9O3uCY5s5DZ8eDY2NHlyyJ3hVesyq2c7vij5m8NM1eV5JjZyd2g/EA3+vIf/Un/BnwcZ/nZRat0Lzw4HYjvjdix/btJKIDyAoPZJ8MxEmdaJdJEUWgK/ABiotp6NuVWVnHC/G4yOvJuq3E0koMEFpwLyp1UUXOghyZqZdrw/4XXviuwLIsY/5lv4wXSuvRVKB9zaVVmUV1qiroV9BdUTV8VYrimSbq4wvTr2qtIGPRPS9bnrznwuPwLzo0MRZ8CVwk4eAT4TlJjtjx46GEno+9O0o6njqbqfvu7m6U8HZ9Wqw37SwQuX5cjazKQkzAwnKZdofHAcEdnTbHKOhNQZyHGrQZGvVtDT3xEth6NB5Yn8Flq5WmSfXEC54Z2uwdBRtU6gVZVtaeaXSYR6SyVPmcMi2zCnh0qEcRRpLttywnJe3epQsPws/46qDRJHTfyZGbzvgl6yTbuEWSjTnvpca8Qh437dPtopu7WZCCvq4grpDqPGtaltFn2aJMvDAReUQ6yBNSkbJoQhbDGRne3z/B+8AH0un2RoW4i5LqmRLQ1BUZKvSBrkJ83ryaNHM+awr1AO8ZwGRO+N+hwK6dOGB9wreRZ5qqrvZ2/45uHTkKtrG+UIquLqlHUSeHH+RRt2f2iSwzOgT2aYwJnS7yOttwWAsmIZ/jxfacT7cSch89oL3A4wTN4FlcH9CjIPsNMDM2YbMKUHJPkvg1oBX4ugV6YfOO3C2u831+uufl+udveAlyeVKZi+o8qeDviNBEvMzsq5gFnql5mSmlxplg7416cA5revfwqO3Ysce17+butbLMSvgLOysT2lJUbMJcn3Fsv30L5gC8FN3pPxMvT5emtXWdyS0PvOD1Cr+YQgAAEABJREFU2m+9otvNsFUHt0nwTk3YcmIfDPhszHnkhRKPLoZ8Hflb9GGjo6PTdJLj4fWXPtHrT1+rsId6XAm1ImTD9/hp8lmEMdNO5O4hKRlTUZRAj1kqyXprsg0OdfqLXn/ppKzSq09e6dWnr5CtgCc1jHch0O4fL9rboQBn4aXg4r+U5EXozauC78qYq5R6hA7Wa5N0M/AmzbwYDsjd+wX5+axpOg17CNqkBKlKjt8uKZAtTEjSiDsksE9ZRsxDJGKhVMsRdos6uE0TdgpkTvzIS79E3wh8I61HB8QaKAMe8M/7+0Nv3q5qITUBlOE5QEvp4fzAy8XHMb97rE7yuLCvfyE24H/3esKWXb00vdC5cC/TkQehoCrd8JL65F+EKZLtdt6e1JB0Yk37zLDw4mzhJbH9mvB44oXePS/lH7H1BTsty4QNJ52MQ5zsBIf3a0JLEdInr086nahI5IsV+1QtnMXPnHsemb9b9x39MGyi18LLySReaLJmd10Izgvng/cPT0PkG3KZ5bIPShW0pBO+G36E7srZ9CAfdwjgJs3k3hPr644XxbaT91Ov+a5QR8Az+jw+XdhfOvG2aeNe1+cIdYEhVeL+zjzRz/yYAq504zNZpBqGDQJnR+FthUaTp5JrWF/ex1jDykAO4wr9c9A03wv7uu0lFW3cD3EEksLzIRKromy0m4J1e/dq0QnbiPEBkkqRFvLJNFXZdq3RifcSfgd8t+Mg1nagcSbqyAptDNP7Dq0Q7tSVVjDABwLOGxGheVmgXa/D2OLYu57Oj0N3d0bEqF+wNyTly/KQzlSrW6b3wjM4y++6cM7w+ToCglgp/It4sB7YdEWkIKuG7Dv7ueOI5Tz4RBTQ4Mm3P72HMgu8mEO8CL3lCzoeiwj5XF/IJ5Vc6yHMItRCt5kxacdnT0/ey1ZicyMndHh3RQToLqVgUgTtDzIHkvch04utYsgGLnjD9pwdDp4v+HnWSl66xlNXpjTNQTikBBW+8PvGXn6Mlukd+Gx1zBOXK/Fx2Cfo1jszgG2sL+KCTNHY73xW6SSEUKqUHDyMy/KCroRI2EiMGYIyVYjpSv61XSxTKTIHw8ifI2dL6kxOEJwXnFcacXjNxwJXcj/LlzkCjgGOux4ig/TR9jmXbUOEj5xHsxR5DyzkSM+v5Jc6s+dliKUEzyvtpgA/NbHH1jkV6f6uxJcF2ZP5pmtenbnmayu67dK0DJhMhiZBD8ECuhTWp1Mf/bRdYkIJWj2kCL4w5IovL5xHrLdxDAzyiQEduQ4mNLgYZ7X/iF269a9eHekNvhnoMGK+wsyf+0cXkv+20oQ91+XHgEhDqAhq0PowFigPg8HnuTMiBm5SPncR1AQ2/N22LC4NEeC68hHQxXzoIuNLt/te5HWf2y5fwG2DcdzXXipuPMM/l/G5exRGN4zG81dEPNeuRUTgwxiyUUWnq4ye1/Bee9ZPXB6PAJe6J0SESoZ8lZLK57rlbEy2k1+CKgI8IIISG1huCpjl4GkaUigixdTRZxk6ya0B1zroTEqiJaHDR75cJvM8121DhGmFGhMbQcZM0TXoviRJhq5tdOw0DJ5rMO7HJcPgwtydzxBx5SHFGLviwAk0hmQQl+leQcgjhaQIf2tcltGVPvTEahBy3f2d+os9jONpfeARe/BJyIw2OujjmKW/DUUFL8lfiY9qKXq5OrRdjwgPDx1Gmy+6+L5+Nu7UGvQjYnREhAInvMh1TaqCRigj2DwFoAcIKXCZa1ky9HwFvFwNFeRBDfnysAH12FwOoY6YrsC3+ugyvuWRjK0Pl9XxXNjqWhLAjFrnhHktVRExQApkrepORocpisty2a5uU6fHNvLG5x6azOK7X1v+jgjtxFeDaTdT2nygfeUTAR3EwATw8gxRSqAPgNr4eCTiOmd08OW+DqI3tQaB/syXIezTB3Tk78LKnouO1rMzkWmDT2bKEJ4EeCwilEApqZIpP/gb9DH4C4+IVDLmUlyoKIPnlzS/Qi8f+Eum7j79xtXZDByCnNW07z4w4FNQg/lZCrNShVNVRGFeDnkjQFDwI9r2RcNObdSzlGeZrmOWuWHziFDlFGWdfCCAmESfdTE0hB4lRmlARGrollKWUMRHoKTNOH0ZlMg6zZOm2bHDmLiwL6ZCpkZDigxJoYi0YPQHpaBksP87OtAFOqJICo2L3TCjjjHTC+h4JMQc7NrxeSkpQ0SIptF0YFTr2XDItbRAUgQzn4GWxsWQdTcwig/dwUho+EQKlSxCOsYODljcXUCjYM/KwWeaJhXsfnAjHEzdeSiDgopIJXh8ZJte10CX29NUFfw4bg3XMSmyKDOpSCXt7z5Kr0vTKoxP8C3wiwhFBGJ1DT9Q56Nu/yn4gQ42oikJWTLluUHZsZL7CQ3mC/k0LvMeuaDAG5yDA61lN64RKrwh7KpcmlZCr2RRBpDoNYQICd58y3bdiO3GIcb26cNJlrkoIiXFlX9nip1vMA2lCvQ8bloiFjo0feDvz7g7DzCa6YmLBzwCGjdrxreO9MK/mTBlhw/rBHzLZDlGbAzlOlKADd9O4f5uXr0/z6NkHkOi5mKA9TPYTsdYy42Y2YmTnXnSPGLjasvORt+hKTjZVhFFsAOCm4hFSSztHMB35EFi+q/jhDD0kIqPedkHtc5yWSIV2MnQyNENGTogZPWa3tsh09sgMnI0/QEdC9cYGzJ3c5OnuHvAYVrgZYYmdDCvhNewGxbIkiolAOYxHVTRPeZap2Q8wtIK+UIRAW5RQkNcHVvYxnQrU9isDx2v9pFqQT9iqtkWHQbMOTjx+68tLueL6Ab/GDQDGRt6NTotX0Ronovgqn3ER1MELWDmxsD4V7whNev54GZt5+Zm0068w2rQzVJU4pkOB/YDm3hMMb6RoanhL3HTmTwQyQI9eLjr6XGFbhdNRRp/fCnRqXdMxdfkHBAhy+0buo0H/zu+60rmXaGATwNdpZ0zhllHQo95Kw8xfLM/ZMD4Sf+BnzfW2bip40bRLxHc1+EnJmMi5PLNnlTQz/0rN9ybN6ArWUWEMitlGeWE/zWuZsFHLSLk+OoQjIhhu40bSdvP/CZ0u9qa2Ie3cXd8sXEjGgrVqYhp6HWMmMlSNNcJHQ9deBC0I7u4LGNmPPOl9IeJjdgN+ifmzDMP1qaFOC34fVamoNvUiAlQdb2aOrJK+TwmxfNP5Qawwh+3KCJVchpzOzEaLBbT88sKxB+2O7Cv7SaunfoTD3sM/sWNBg/H+PAz5mrPMbPwwMhr6CCGjdPws+2kIaNtJGKvIyNEAxlKsp8WBTfIjg3U5f5y1lx4YMn4xo08ZlUhZ0zoXpA5E3z024kB8zF989qI6SceQjZ4DZ1UZFzbrk5ViZHM4wDvWnaVMmmagWmWL+uLdMi4q2SyPosKNlMIe+6yLMN+GdDO4Yebm5NKKYyFIq5Qsgxf9iZhKk1lAneSfdOdG4FrmVJI8zJrmgIe5uP1XhUR4+y8sc8ePCA7nO8FsgTvUESoW5hnWuZDJ30wHWMdeoc2YiwimKXRtn3cCAVFKKLAe9FMzhDry3R28kCnfuB3r0eqKrYD+47jYyW+j2ef2zeWY2Vt2RdSyrFhus0ONRf4e/7NiRjG3pngAAxB2koIOyWAjCxby2i6FZtkYYxk80T8+aGQY+rCC4HGw7h5qcidyNbxWZdf9qyXrojEd/icyWeeDvov8KzXMuw8q9ZJyZjxjrbzsPSJtX3Wfmz0h7IUwRVb4gteDMzwQVA19JeqzrxUeiLWLuQmELVjr524GnN4qLQfhyIqDzvvNM2zknjpEvQMXfFcp6CvI38BUjvGPQiaxoD3NAwJ2z5wakWfAg58DvwCmq65qCkiNE8zfpxVy8TshNEVrPfxvCYa63FnbkRRKVURgWyp4GfDf2dekm/ktwM85zIDKCrwLtik967CWrQsIbGfXGRZXuCCrVceVl5Yt56HGWT+KzFovjO2KOjA1KGT48MPGwP7hJI+jX18xQ6XbR0PthBNlscx93D/IK9z00zLNE1K5GkgIdqwR1CvrHfrd7Vll+V3uO5HQivgE/JVeBg2AcEcwf/AjytPACOLVuxgW9ClHtiohGyPTDAHVBVsnXREVJnnzAM328jr4DgEL3ORKrm3lMA/wFwUEcKNvAg9dBBTK3vetndhdjWmuDRMPLBzW/AfOWKZh312/FnQ2/odGMM8LduoMz+Rf4fAE2uBpYou0pmXIxfyyIpCm/lhkMxJdV7QS7ws26BtecIU1PmGtEBj/i7PsyzNjyiJ8YN8FKrgFR20d9o7CKOksjlvMfkAEhtlzpp4OVTrSXWaUSnhBxfOu3IOa5V9UeQ8sQcIHwHYEFWxV4624JNlRt6qDV0snyCBSGrodBDDTjmFeOrQfHjceJHJ3tti+CIiFMihQG/2mFoXlVwkZLA/DJlVif3S+4cC8p2YwzY7wtDOgEakIlMzT8VvbnihBh2vR442g8+MTSfgYMqxp2q51Ty9QmbpzLmO8FZAw6V9Nk9Vr16dZL6FmLLspQq1DvnFpP9p1kcebD89tWEfbjPwRx+8vBbrVBRR1NtEX2FdBi8OgPOhx8ezvHYsi+PEcg8gflyqFPigI36yihGpRIYDW/tF2iNr+sCvTaE6LeiNfRiPpERulw0rec2u+64dpXYIbUCZJl5yhaZ5mFhRUsm8yFDA3zHrMztLjXmBTgC54oBhVxJXksAX/jh6J0aJzwNaESrzpLu7O5U6aQP/wIeVM1KSF57Iy14jT+ShM/UVmQ4cNPFStrKmIqUGDWXI0ESb9dktH4NBTLWjaFom3X0ya+YFUpQJLQFsXImdg3X7xIuq9w+rHu0XXgQr6rBlg4DnzpyHbIPjeW0gIupUTcss9zclNEPKGP1RiiAhIUedqxL7EsbyvMa5+4JND+cnSdF1vTKwU4rQF+ZnbXR06wpoKHOssd0KFinIPYJOC8l03X0hJ67E6KGm06tJN3cLNCTCQcYzjgF1daHzfL/p4f5MNDSVpQ0cEavFOs2zOohRJkVgZPhbV8HbOqiEEtgQ1PzEuLhMn+XMq5kdwbrEvUYtBdmRoxUFeAsvW+8+XVTxRVPIYJ/aVgW+prWPGGn4ADJxhXXviiJlRchITcsi40cp6gnEFa9jxyBPD7vQd0Br9y865abCy6cdH7Lls74k5x3j2T9ijl/y3tzc0t9EmImp6uLiKzO14EvrEBGaiNdlmuSXo6+xt/869nQTKiz49Sz5L5d9vmjMdS7bydsrMSw6zNf+b8cx6F/Yr8+P3S5VKVKZ4K8LcbCq8yLN+31RIfdUIAR7IIYO3guEpUo5VDln7djp/Ei+eGj6/M2F/LHLOdxzxBVKHeDsxF9F1gkdZuITtfX6kxu9fv1a87zoRfeOIVy3zC+gkJiqZZmQNxUR8hnA+m1sVLxDhueueamcnW604GvYyDxefSLd3k2a56KKL2udmI/SquS3XcewSYeegSSBbhX5xCsTOiwAABAASURBVPXIPsAw+DSeP5Zt2zxPunBm2fdDDZmde3CZJhhX+MxLUck65maWse6iQQQWBfkLhrd+Rphm5EN2TCWvnZ5SEFc3p1eDhp0WUVQy1Zi0IxQsh83EdVkbeuyMHZQHeEVZpAT/ek6ib+ryLw34F4SDdcI08FIVe0ghgloRAasO3a7r5X6ABkP0Cx/MxOAJ2y7YeoFHof8FX8hwBabQz7eHHPTkuYhCRwycjiE7/YHSfSijgd9HvLYrDtK0jn3pY1RGQ335st2f/AsNxNZhH3igd+bZyKkSCWVm0YzotIP2ddw2FLiGBm0/W96woUkwg+6GHTdy4w69HZ+GKrGeGKG1ZCzkH8SjLuKosXYOYAdfHy6ziBiYChyb2CKfR7NQY2xjsTb6EEOYQ41JnX4x3nrTwcBKIr4YOKtQaOAjQUNHZVVdFmUp6oltIWua1/0R24Wu+JSkYRkwhsL4z307iptPGyX4yDlyInHmvcO8dxgfYxyZ2Dc9x/xMx3KiwvgwVZ0fId+oI48yFcgproY+kBUkrlgRysI4soi6O0PXHz1fgV4RIcjIV6QUrLFBn37bI5MK8/Q/vMas/yHWvwmh46wDTZwwG8b5MMk83HgpXX+GCJQDRpMvG8tBT1UR17EIygyJj7jMh+Lf9GGqDJ6DeASzRltc6QFbeAAdfCyigao8/gJuv4DpuD6mu/IM/7z93P0bhWnbNrbTPqJPyBNXSDwpLhh4QRssNz0CQb4iwE3A5QAx9EXbJEphgbKhThzS3LYrHLCNYAuipTwH2LW/y6W44iOgKsj/BrjPprIOWcoYQ1Rs6pATZScB7ATzAU0yu5HHpP/eV2fOde4LhmXwAmokgp0DzhdwaGel2B7NTKHdSAgv4+5PBC5ZyBXlhdx/tzQ+zP15xrEsnSTXtJNAC/oVFlWmJUI3xLTeGs0QrK7zQiNOIoK+GH2mPUSk5TrFh89Ogh59IGTmmOv2jq4H+tlHRm4jTVGDbkfPBj6tZx6BnY8hq/s8fnA437ijMR1vyBt3Ay/gvs583G90aAgIIIGQrw4PXavCtNILX4KjGzwuqZSqzDJAIX/ka3dCRAamjekdfldCfFPfGfMDwx0dfSitxKehPJejD5tHpCIgbKKUlQcLjuNpHFiCMdMDkMm22vGVH2ybtm0AK3za1V+UhU4D1/K4r9HfaUNh2D7GuK725CBjvMb4Rn3jMLXjF9ddNmISkdgAi3xIqbWqFMubsmARocINWUTI9Pn6jU9EDJ4NGUzPMg8e2KTbvgg/YkzXKyKUxEgQg4PimHfVLcI9Gldh3GAZnHuTdiYy6YpTRj4oHPomDiyTTqeJug+zE/IXRRhXrNkmRAA6a7hddRl0sA92GAdmZNBvXCFPN4+I0DH8sfEQYtMx9OpS8GHM5Qadg1ihS1lSAf1AXtvNh8VpmnWNhVDSX8lh9n8GuBEqmUrKq5x6vjprducB5EUrD7x2eDR8aP478mysBZdjw0amUooKvDtEOnY3bnM52n3oj9RKeMFKEQFIoetlG3ut+cBtfnWqWuZJU50UARZQy7VuGeznjt0K8ZIlBs6OjCs36R5r8LVtDQd7gvV7mefFlHmdE7A3WK5MqUKLLhnHutWxNrFPSoV1lUUyFNoJDeNO84zvi4L24AtvNMYe7gMRpIxUnSbt2Mo6DhmxZwdXXEwFX5qmAi3HEjDN9BWZ5sodyMFaqbUMX0UmuNOAeS6qyOZywMLcATM2nDVsqJDt41gqMFuGzPOgf3C+2ImfA3s6lsSVEcqSEmVkUIrLHiRurQMPMGxr54mdeEA02WZSaELPmRuuZTnJvK27ddjJVwbrbEr2h+NktOHtPgJl0ME0sp0uPFzyQ9sVfi4HuI8bzAs3Rx8Av3tsyAItyzHPkxZukmzTxGmJzeQLRlkKN54ztl6wHQ9HYGg5LI98oXKiu3UacQb+NFXwZ/AnZQYgKVgnPJxfyWsrN8Mb4HKlfaG+E5MHtMVlOzi2/TDasIFjG+zYz3q7XNHDa6uUECzky2JU/O7caB0CG5dM+Ac3pY2pnR58xbcA4xtHXMafhh0WbLEM+UspAk0vl33ueLQs1rewzupkm2jcgG7c6G/cGFRkmImbHZ3O3BhdeGC4ouPKC0zr47pLw8ZD1mFPYss2tezTiIsy5A6YW45E2BjCBA8Qgxx3PZPYZ8sy68A2vgkzD99EmSZT+XQNnNk+NhT0c4mPmDfVBXqdhxYXHjru+Cx0upk0L6nlVDSfQtMssbw1z5V6BaciSQx7KlKi1SXZLiu+sl6rnwbRZ7s6pm23Rrx1cp19t2KPgcfDyZUHEg3fW+9pqswSa/DAZzuUhbwzvGebHDuv9G/wliKkgo9KliGTY3jhgd2yLODHgGWpzK+aKCMaOWJHzp3yeJ4zMz4NGwUx6r8W3tl/xbWz1rf1YH1twMq8NviZx4SPQOFh8FlPfonOTeuxB7IFD14OXgw0Xc4H0LFrY/6BvMGN+g38sDmJwDY58yLscjmrYRvbKtNyz1rwVymp29ubwbOSv698C3QshzTjo0Cng3VVGI8IrexBXkfeJ5xDLCPd0LcMqy7Y230DQqM/4JmZMv2Shf23c77btY01tlFvxIhod3Q5sEMfvjCN4KvxAm6aKz6hxcPDaZqxZ+qq/6oLcb8Tn8W+AqSQdfe63lkjM2vl9vZ25JlOnjf+S3y4Lq6MVGFdWc6VeFnRw7jWe55sr6qIQIY+yghk4bPhP8yrC7lw28+a5k13r7tuXzWdbpuWmwbdxpxDG0/vns5Pujzn0Cdy5xNr17Cyr3R81IcsMfzo9VA4I0bEhxyUKfwyoX+Vrw1/eE1esIFleHzYefi66YGHziuy1TrBG0FBbqwBw9ALQtO0qNZ5rIWHhye9f/8k/598K/JFBDIs+vRLd+PFQympjbg19B4KIUjP4asd23c85pgNfO31uLJOHSPiKiVkPToxufsNCLhDBvpvb+/gc6PTsqDXDF5qnifsOKuyVl+/ek2M3iojiaX9g+028qDpOe9vnIE21ofG1YmnFVnXEddes6ebqhMvlufpBnkLNFZZvhV9ztg/JN29eoWet/BakKWqEgsRAY2U9ZqIgZk4WpZZC7K+QOWckOgcUSRNxHFiT7FGV+RFZh4Ko64O2wj/2jaNHLUjs/9pWNuuZCqhoXFf1EHfgYbOHZqNmDuURcoUddr0Jo1SKrru6LoPmy3IZn9bXstvO87TpIhUqDA3NHIIcXFwFisFOxMDgq/94bV7Zj85kNX0Pb+UAu1Z0zwhU2ftHui3A4dQY+wTK/uS16LQ/+b0GvxbTfVGnQeBG35a8c2BHY5dEn2VXFInZGfMcXtmHZzxg3+paSUneLygm8tGzEaESib8Jcvt+Hx6vOgReHrCl5w/LHM7OjYX0NR6B7+rTrOudLqewHt4ulCu48VBnRd8eaub0x04E7Qlv7R/4iH3Sm4tyDAhp7gQg7jZiRv0h09XSlHkv9yc5xP9O/KsOrN29uOQr6lO2KKCM6lyNtzx/9t3F/DOA6yDf/FgZx/IBK8uTEs1cq4g31hnh+Ho4F/g0XQ5N2347/EJfk+HHs8dmZvO5J8LfljZF01vA6dDbcL/da6a/WKLl8/TUmXfCgatdeiu7M0b5UbM7tBu2KHrQg68YC/LXKFR0AVy+L8romLDDb4AdjKec9mK7hu6kHLVoL8RR1HqmNOHHg0SMfgPmtCNLDyGD3wlKSTQMGvgP8k2X1knKzTf3T/qAX8/PG26xz9P6PnIS7V375GBl9ig8XJQuvAMYiOuHEf298r5h2WOvA1bGXfHVodQTwe4L/GzYeOGAAV/T9yX2adZUvfk0Qv8V3RZwZlON7rwUu+MHx6R5UJsu77tFdxDb99tes8LksY+VckNk23P2bfOksHLzWWZhK5Ftpt1u6DAQp66ubvV4bzaxYvphq5nNdp89ADPrEwkVg4MRfjp4OUXy0fDHo9NT5cYsf3u/tC7+1UJo64ETzqgyTFQsAICex6AdMZ+Ow+tPW4dG3YI1tsNL9Qsb8DoaLOezqHHp04pWW+m6BUvPxsvPJuqbu9eaTpV1WnGlwsxMJEDqEKrKeWXrU/eF1DmGHNmmf7TRXrrfzFjF7pKXVzEhSKhkerwlwrzjwEPj7vWrepohgV9J9X6mkknHUfFPxJbrQ7/hW5DVmzy8HAMvMiT6nSnabphbS6Urwb9hnwn9qLA56Qg7GN75eDfkKMjz5CjwJM2ZNUSlkBhXc2cCyOt96SuWWUiB843SvBF++FByCzoBeMFPVNnHGHfNWKlk/9LZW6XkntIxBnjT+zrts/9AwNVrJXOXPOFhsqg1QO6fJneE8F+3sFR6MiiA9v1mMYc+5chnckNj+ddn/7Ook8+fY2ZT3rz1nOEjTpxfJFfbkIC+gImSYsm8ty0TODnB3qkEHSSnPHOrLsn8tF2nIgL7FpCiKXGufezN5se0eURhQ0XdN/NAPmS/cCyXRDuwnplSekepVtP6IZWgpalP2Q7nvsahB+h8ciaGL/EsiMndij4wuu2Y/Nuu0L/1es73fJi8P7xrMKarDM6lKo69LkZ9rA/K2ctJbbSLM+PvJYNZzRoG6chc4OmX5r4n1A+E8+O+Zl7mjOCv31/ILv0wJqyTsY/X3Zte5OYd/TQGdufyZuNLu+7EhXo81GAI/iBrAjJ55sYf4UprdC8YN8LefbMPn1+pnPGrg8EWCmSF9w8z1o472Qm66FzFrwAjbgXPhRlqpTUwv7nv+BdiN1C/HHLhGwX1s95lL037NDw9T7wd3zz+HSGRdcnrxdiO6kPlqOcptkCUD8od53mSZ9+eiLGFt3chqzWBVv4vHwmd1v+CzoYVvqPo0OMqXwSeSj4NOxAfxw6cyY/ozudyizoeNWvMaxgahNX14kctHBvWVlHBaNkpiJinFlCwbrHPugeEdDRuBrOeCQ+nsgthNvo8x5yJl4vnE1qqeglZVQty6zTzUnmM02WQdAM5oQawrgGOc5G0iOBe4HGzqaY8OMjGUHirChh4iHD6WZW4cxJ9/i4XmtVBMh8Ojo+YTP7wPWCXlOd5F8uvblxLpugk2PuzBpYTq4Og7iiYMj3cTv3C81MRy9f0OVb3USDGm1XD/Y7zKYB9EfwxfBzociQ+dtG3ktR77qnYrwI48JQKdeYBn1kob8T/wb3HeA2DEW3Iq6YLib0LoW5dJl/RCg8wdEIGYgpIpQMzqxnCnfhX4QHR9E0TRU/LfhlGrgRpmcqBqlkESSEB5jbqPeBe71XmHViPWcUbZwzcCn5UPhzh8eug7W8G5AfAuPTYd1AjAh4h3APeJLXlELy/iBix//SA2ga+YT+Dr4yaCf5LcgTXc6BZzahJ/K04Uzpc0xFp0KOqot1qmhadEDo6CHcJeekJukKXeZz0PD5yTQM694HrscsM2IP/B06DUHb83zTbG5D2/XI1MTzgEpu6cjch+ySx1Z8uB6dupTEsM/5nvFCAAAQAElEQVQ9Ljt4B4z4CFIqvFgvyJ+sS6Gzx5te5L2WlqcHnQn4Q1mqlPi5Q6/jx4wI6IX4ki/fOLs0uO5gNrj9Au6PDBle+n5baTz3//P5EcwNKYIviaDpV8AN/kTEaDM0Ph/ziWAOH+OZrnm4jKBzfEL+cZ8nD8fYEjRcp4C2v833t8B1iO8GXlOw4Qq3oq7tTCAcA/rzwk/zBfvl89LsL8xeBig9ZqAKXQ3Q8+V+g5tjrue7Awh3AlRVSww5xBUR0MBWz3Ua8qDnG+i2mQY0GqCDEhx1glJKAsJ94iLm5H+So4e1xR+UvmHx4QVLyHRf8DMkm4Xpv0HDtAxiXFwRyEbEEtMDzyrRrYignZDMUY9IvVzG+U1Alg/+sxbSFTeYb0YhyH0A6YocYd5NTiTDFu6mjw+4V3792YcNhga3r6V5eoLGdaXxMW+4WKmgBM32gATxQttoHKzCVo4CrwB0BQwYEfpwjUnXVgTyUh1d0IwIlUyFgSkuGzwjAlrghjjQdY2kgM4NkC8IpNI18CQn9k4f02iH+FLSyFIQ9qon38yGqaRCvx8Oe10p6OADur9HE1LYFG7IMjoY8cc8DJbRbYjL8wwQpyuxz4tcrtPFJ8JMDDQ++njdddadu4xiuBJEToKv47sIz7MeoYMA9rMCi/Uyp8MYbPhSo8KHoZB/MnTVwwFPT6dsjU5Kjba4LG/BhlWRgg56964wWt9pG+gzH/o7ABbzQOD75ZMws13da5zDOwyDWQq03EtjfGK0jR/MufoBisRUt1wdPbBJRAxsyxuRykS+yLEmryNd/r9+wrhdox9hNS4Q+FC9yo0Isq35UqaURQrBk3mwk1kZrkQ8AAhE5AnKjs0Moi3aEVWKYs7PAC10ueYW5A/agAIa4MnrhHmwQ8QYwJfGr6WXK/6oQ2Ni4yolVZhruS2TZVQ80yxS4RBZOPREhnwFhUFIkyWU2Mqx3djNjRIJZz4H7X1vHCQPcIoyKvV+heb+pvBPpEwv8lD4ZgIBAhqJ8RiS1K/jEdRTJYvGmELuIh2iXgcNMEZJzdy5z9N0xUMoPoxIISnY5A+vdBqOHUHAa6xx+ChRtNQFexRt3MAZGg+GbRfYqqCveW7cyCIWnytPE3b/S+k6aigyFfAZ86mbRtIe/LBPyeRgV1USPF2vjm0iQiF8fqCWucBmQx7TFJdLUPQFXOeDhn2bepNKrUzG3tCDhMaclHCXvAcpJMtSoBeRPB6tmnNS8nNwM7VzyPMcCKrxkuMAOoQb9uimKSkykT3gc0AfACfAERDk7I6OjRtvHejCA4+NG0vfZImxZO6ACEWESkklpeNICvkyn5f9Q4xFPPcz2JADxuoIyYcSHjz1aECgTSkLOSzU9pAf7m7oVMs0+Hh9Lss86plFznOmcYDYyHt9rD3BMlWJl8oacNeB3sfgKwXzCvbqGYK0uuBaK/jwYMySRpcwuTJCJagxX8SbkLH3ZAWFRNmVKvw0CHXiMMgBbjMLqjlA4ESGainytfnOhgqs0EOChXzVmshQaaM7shIB2Abf9APWBJRCMKWP794p+8AvCR/oJ1BKjr4M0ymKCJUsSsaGvdG2tV2OY6/xHZlXbgQco/ZXREA3tLP+rWfHeFb9wLYu3S5Z1dHT7VpnJe0I88AuTWrETqRUWHNePxpXwrlImcpaFJFKaGempgI9HNnYC6J3hZ6v6GIIOuBmoSxK5pWUfBMrZLVPN+4SLR9NFWxYisANiLRRTlORbZvwgvyQHWHUuhSSJuZkCWJp04FtbKeEz4RutVYlP4Gv8xkQS2KuTAymR2/Egzvops+2Ff2QVsdIEbZpFyYc0BiIkgriM0oTZDXzwnrhRujA7zv6BPl0InZnoJR4lr8wEzvCIzOEiFI0BawTGadSqNNvxQD7EARhZkWVrCNRM2TtEVrhc2FtXzZpP0K9hxBX+34gfgBJLl3ViD9II0PR6TRpmiaVRH4TlRTk/0Sfgh1NPxM5QuMa/cjftQ96kRImVUF3JlJHHySauQEsSR0ZOrG18uDmwkM4x2Uplbkx5BPGCmjbxmli0ZXMyyL07NqOTX4waOYMUYQa+q08YA7oppoSAl0BPaTtoMAzsg69z+Q5KDEmXXgIt5FLbQ+w5Jx4kMsP9pClTprLTB/8VYjhWb6Rtm0gzw36ykOaM+Uu65NZ5Rx2Ot3Kui7Wt4QQQx2ZFE29N/la4et81VgTBzBNRaV2FXRMwGV4zoCUZRd26UriK9FDOrx+mZvwtb4L+2pYTxgk9rIMN7y8oTnwLccA6OdU6Q45dodMBxZhTTdoHujvGPF6s2+81u2Lnf6IokbcdeKlE8dS8nCjkQ+6OnbeydGdCuxHO0L4ThprLMkBJqzgx/UEh3nWMTp9gRB9QIMGAjIu3fCQsbJGGrbbeSqSDICOP4oqxnJuISyRpAn1ZR9lQcmSKtg1pxRhQdzsWsnLO77d2PdYGoO+9xvD1T+HLGthfkRIMCpZVPBjRiIjQH9joTd0yVLwdRFD8kW3Vl7I26dBp2NlYjEYQvxk4jfLsfKw9MKLs1UbuZkRlayMYY8mMFO1zDy4PKBHcBN/3S8tWLc7+1DDB+ZhW4urs/YUu6ZJco6ZZuzreLFBgKiTolQwLX8RplRGUZ1mKSs+lQp6JvWIouNo8F2BTbaVugbOCv+VGLkQC01NWQt0Q35IFch7gLhD/ImEcybGN+KzEGvLeEhZGU3iF1oK7ehw/7Cxhg70lCILvKQL+u04bCdfGRoP41cMuyGTaUUmnDv+PPTAQ2U/2L3sK/Mu0A71SIX1RbadGG2SPP89D2n9UHXlYfiGzccvLjw8yi8V9v3QNM9DhtaCeJYSm++cBZ7ID34BYDy/iDjzULa1poqNIa2VuReeTD/xQtlj+9FYb3X8pdPnb5/05t0DD/U3ziEdu0oHetu+zSV0VmLy6fGJl6JP2ngRcKC31x1soSM98dJwQ3/r+vC46h549/Ckt7zYvEenhqSOkCd08jxLrgj4NF7knfX5uydezKzIcPCC8ay3vDF7A3z22Tt9/vYtL8ZWeG96uD/Dr42Y/Pzz97ogywpceJB5YQ858zLMPFBTF14mtKGniItQ2PcZwy/eky7Mc35/D83Hy4Z/E16r3vNi8R3yfPYG+uh19hixdMYGZ8pHcvg//vwzncnRF8Y2bPvzX/yT3rx/r3teXDyen3TmpcUTL3kezhsy7rp/fpl9/3DRu3eP+uyzt/rlL96h54M+f/NWjwj8nofp/ovTX6HzW3B+Tf+vjPerd7pn7B12fPP+CT6PekSuCzF4gfeZXPHEPvX523v9+vN7/fJXn+kf/tuv9A8/+7Uu4K3jbEV8YZ+3vAj7Ff7+9Zt34D7o3ftVv/z154O+Y+fd/a63yPiPv3wjt8/46/Gp6Kc//ZV+9o/vgAf9/c/e6a9/9Cv91V//k37xyyf9/Odn/fwXZ/3sny4D/tsv3uvX79ah0wN63WOHe8q3913vH4UvQz//5VvmvZXj4x9/8UY/+9l76hvjh94QZ5+93/XnP/wn/fivfg38asCvf73pH/7+Xn/5X3+hf/rlZ/r8s4t+/JPP9JMfvdXPfn4Pv0NnbPLu/YP+8Re/Bt7gy13rNmHji37+Tw/Q73rLy9Kf/+oB/hf95Kdv9Fd/+Wto/Er/7b99Dp3P0eWX6Pkr/fhHP9dPf/I58V7YPxJ67/Szn91j28/1t3/3S/3937zV3/3NWX/z47P+6oeP+vufpn7y1wfQ9Iufb/J/l/BP2OTHP0aPH/9Mf/6Xv9BP/+6t/uZv3+hvf9KZF/qvf7nrz7//qL/6q5/p7//hV9D/XL/81Vl/93ef66//6y/1D+B/9suL/vann2GDz/VXf/FWf/mXP9cPf/ALfe+7/6TvffsX0Pgn/eIfn/TTH3+un/z4LXPeEVub/v7vd/3t377X3/1E+rufhv7izw/9NfL9w9+/HfR/8P17/dl3L/qbHwVzpZ/8qCNH049+3PWTv3uj//rTn1P/XN/907f65lc/Y/wB+Xbovtc//eICz432RT/96Vv95Cef6zvffqevfflB3/rKWd/707P+4s+e9PfQ+ezzJ2z2S/347/5Rf/bnv9C3vvmP+sbXPtMPvveAPKt+/Lf/qB8RX1//GvO/+l5f+5N3+s43HtDtSd+i/Mof3+s73zr0w+8H7Yu++Y2Lvv/dpu9+/4BHI05W5P01PH6NvP+gv/5B1Y//YtY3vnrRn//5O2R8ZOysL//xW30V2t/7zqqv/PE7/fEfvteX/+hB3/r6A3F0r7/8qzf606+91Te/9qCv/tEb/fA7h37w3R0bnfX1r3+mb3zzV/rR3z7qv/1y03e//aCv/ekDuI/I+4b2vf7iBxu+afrhX1yYc69vfusNsr6B5+f66pff6+tffdQf/cFb/f7vfa5vf3vXD/5s05//4KIf4P+vfuWN/uA/f67fA/7g997qe9/p+sEPQ9/95oO++aef64ffW/W9bx/I9aSv/dE7/c1P3uHDR/3XHzR962vI95Un4qXrK3/ymf70K2/1Q/z6o7/q+ru/rfrbv0l97/vYE1t8nzX1gz/7e/3oR7/UX+Ozv/rrz/T97z1Bu+m76PudbzZ95fcf9J//f5/hgzP2DfS76I9+/52+B9638fGXkfVPsOX3v930vW+u+vPvXfQ9/PTNr6LX13+hN2/OOnMG6uyx3c9J1L0FASGxz0uUQFBEHOTmXQ/kHO91G+cS9a7iM00JZRZ19o4v/c6/U7JXivNppnTiTLBwbiqMRYQ6eV1cN9wX3AKvX83j5azPZeV57EIe2sjZqaoxj28mStAQ9dPppFKkxrnxDbnUZ7AJnhfO/2/fPKqx2d3Mk245J9z5n3bmJaxJ+zy6co64rOdxXhg59xza16KN3Osz3CP7ofcc1JYv83mFjPM86+7VSV/60o3u7m41zmDR2eue9PS4qXJ/gnrseR0bbdBbFSnOT1XzMilpZIQqthCW6tg3MfdcZiXt6LZe42X1rJt50UF+fLi/jD0+se1CX0RlvzqrI2uB1t3NAm5qKrpCFXtYhzfehDaqamXv9BlixSads8/tzY2KJ6R0xsaPvGjeoQc6+62EMIK0XUuDJnJbZj8TdYdxD/ayiKCZ+GHCD10L96Mn/xX0XFQ5QBcgUHBjv9/3Bm6Fbgy6SWCY5syZ57Tg41IZv346PvVZxi1MooJfCU+xpWNbsU9uWEuDlumHrteO8w7kokCvht2s0UeArwKo8DL/GIpK1/PvMc43PkfZriXxCEzN37JcLk3WY6oVfy56uUBRLRP3uFVMwQ7Ih982ngkctmaGkrhYlhjycDyTFIooUq8KYqBmDp+fiNcXWLDdVEKw0zS7TDVoml/j7LZijMa5zvQKAVrgIa4XeXf8aXkvnE0P7sU4GqBn11/+8Ffkiif92bdEjr7ou9+713e+/qQ/+aOL/vP/963+4H/5TN/9xqO+952LvvPNJ333a4/65p/cV3wvqAAAEABJREFU6+t//H7AN77yKMMf/t47/d7//E5/+D+909f/ELyvi3lN3ycnff9bTX/65Yt+/395oz/4/3+mP/qf3+gP//NbffkP3pMP3+sbf/Kob7D3fOPLj/rOV1d97+sdaPTt+sYfn/Xtr13Yw86Uq779lRUZLvoBdH/APvKDb130/W/R//WNfHbW97951jeh9ZXfe68/+S8P+sp/eSQnAn9wrz/5ffr+83t9+b/cQ/dBPyCP/5C8/P1vbiMPf/kP3uir5MbvfeOMPaALrR98ex31733rPOz0dfa4L7P/fPkP3+rLv/9Wf/IH7/StP31iz1j1Z+T5DByswPIff4i5jif6CNPrQMRvInn8OvK/7zuemb6UDX4f2IUUETQRRMSZx+iTgbY/L/xHCdooPWAcA/VBk/Jf+3yY9xFSI0qbeT73RTwTfG67iAglIC4XL0DzX/2YLOL+qzgRoYiw4uJbEQHQZNZOIvIi96J+oRMRjPChcGKgNpKUS9E34LkRNF7QPf8F3JfJQp1SFdC4rqMRzAr40zxYvE44O6vyoG59GJbB9THtN76YZE+6+I3+GHMyyyjtB+tkuxuM7j5PiQgXAzq+6R8xssyZqd+Aj/AjYvgp0E0fXXTDlx3ko77/XvVjflIo4gosHvl6EQfRZNkjGPfAb4GIGL3jm7rXmGV3p/sML/REg49Aw/jGuEItljvQK1VG8iQRR+LzPvjroyttGxMwIQU/XwxGhF46qKmSrRM7dbKyN6Pe7AWPSC944jJN863wNlhn2ygCXMD1FwCdz5VORCjiC2AAmf39BQTVkqlQojM5AGOMuECWNuRqbKJt6FkSHIEGedCghf4DTwJVnS/LERGK+AIUIiIBJnU7bdDoimBAVwjsWbJgkwKtJlAV/qE/ACnkKyIUtF9ACv22y71h20LoaAebaRNTlfDIzFFGBH3xPD0+qot6quCfear4/Kq3hbJN5Au6Ll6guw0kNA0QkGJ8+KKiq/4UigwVSO6sZ0QTZxAd5JmVA9eFm/2DBxviMh4FE/mOUAQyeeJoum2g0UF5tmuiGz3SwGccPhGUul4Jb+PUgl55tfXuE9B1GD9BjHp6DgDl4Q/rfZCDdh6wbhwmdg4Mzksbwh/owURmyWwxU38GZg9ywYAkF4OmxuWqbVw5vLiDUBqHKvOCggoHuXmaeGE7yzIb/4WGD2ZQl2XfeEhiNhGDwRU3qZsoPjE9H4AulwsP1jp0bccir6WIkPnafKCOuYV1NsHXEBE68Id1t44RMeZVZHO8m7Zlc25iyByhR/yC7P4I6I91IVGVL/PxXIxEM2Te1mPnKdrQw70gRyT2EDoe8hyFoCpip2iaqkzfHbaVY3zl1GZXwm7ge45zRTMD6LnTeNZlzIWPXwA0gnCDuW90Vg7ftpUfEloWQ4BnHuZVsgy+gzbzduLB9Ixj2ImHwPYFG84cULMk9oCKJ0DHOlgOcdiNCCW44irFs8EzE9peT8Mv1F8+trXryTyPGzsiVMY6neR8GhGQ94iU0CzElmmX0uX/Q2gALzrmpWDDUPJyLBkrRdRDTAdCL1fHdhbd+lvWSKkMugFK48bp4KC/Dx07sg9bgGT/FHR323Y9HENN+LIxh/hAxEGXvj5s0eGb8g2D50WavqAo+kPzMnGwnxSZsp7zNGvYN1Ivl/0eTEtwSinaeKC52Z/c0K3klo11spNnsuSgYerdQogaNxbSF7ToGp9pmpTQsy8sTKPiORExxkMxSo32c/3aM7pmzjYLN8KJPh0Bm29K0NcopjsRxzO6WCe3X8CT95fYGrSlxnzz3tHLNn2h4dL4LrMUzcss5zf15GZ2184Lu4xUZlEOWsGaPoAGdMBtqfOwvQEdW3RxRZc1igiZ78oD4Yvz8w4utA9uqPxyolF6rpTgB4N8elfHtwcLspIrppm1fByK8DhjGNM2Kchr6A3kLmRETvrC7AEmmJggN8D91+5QuAIwjbGuiHgGOqnzTawW+gqx0LgRvsKZFwjn86aNuEA8GTZuQqe6DP6ed43bXSv6Os/vxI1t4DHZf3GtTVPRzDqPvHZsEFuJs4iAd4o7VmQ7JB4WJU0pFBHMmbUwrzCvsBcFtjvYR7bxYqwrs2pZbsj9N9QLPjqQd5VjeOMpxYgB9iHf0LP8oWn7BuMH+nTwJeEjzExFSnjmVQBN06TKJMt65qG+48p9U5246d15ILIyv6mUlELQ6aPf+h/EJD3IPwEVOoF8Uo480qCd1DsdJPPoTC/o30fsUpGw3cHb4mmuWng56rikk6EGgI+cEQGdqhMPXgKZm3MHfAtx4bhO+mYe7mRJdeLG4zuxZR3ti8YaPWi7dNyIKyLQpyoilcwf+k5VwkAVW5ywtfrEepF4l6XOgx8/uPPDrZUHfhEx5J3wd+XhQaWMpG+Zhh1m2iUTeoEP0B09SwnoiIdbZz3xouwgNg7kDbASehGuNSV4hAA6p5YldeIhn8HzD9buhQeH1vP29lb+a1vLa/0M9n9kgWKXyZWSlIG9Ow91LsAm72cem+eqSAHEFzm/sjcohAk6Xy8fd1zrnTxgHt7TRCw1wvj8tGvlIdixoye59WC/854KkTHpIIZdSeRo6No8CRvbEKUUbDWrkA+cG7z+JAQCIgISnXif0f+kCs66XYjDg3g2PMsIXvBAMxOd6arQ7JQH63O3LNgYQmP+cew6aDMsMc/xu+HLMzG/8hJrYx1dyGk7OI7fmYdOiV3sRttpyIDtM4PpHWj4qGheJmIp4JH0FfyNfKt0OA+iiwzED0cKzluO0SJEUSB3MGbQ87Uj8/l8IUZ4CNvwSyb6YmP4Wn6ayuwD+2gwIa4ElOcY9D6+w+hCnnKcjrWAPq6v6GedBWdxmcrVJ16PHa80aKeyANkEe63YZ8U2Db/5jOn4O9izFnR2/Jw5QxrHNk+Ea1Q6tGtdsM1JQu/m2OAB4D5yWUOfgzhcKW0/483K4b8UIcLs1FRPA6SJ84G0EVsr+fmAVsmqEw+wI0IXaD6Rq3E39Dry7lrxYbB2p2mGxqRaqw5itR1Jzj/A2bBASNj/cEw3YcHQgeBndF3J16UsxJ7/Wn3GZ2XwP593nXkgeMaOttvNza2UsxSTMqpCRbVMg/9BjmrQ3omBBt0yFSUx3Gh47Myek+g8zzyIr5PEbP9SU2fOMt+o5IQ/8D26rZxVdhTEjfDfealoHQ9sFdqOIvPY9xQsJa9L+L19+27U5+WkKOAw+QydFfl3Xo4Kv8zwOfOy9glZDuzalF6Wcgxe+R0ybuMlgmljpjEm8A4M2rtG+y1vOh+x2w6SeTwSv0NmDLqjxRl7PvJCQiqayatlXugt2iFwcL440LnUWaXaFid17Lnh7wsx7Je+F+ZffMYBLujwhLwTuBMx5hfxDbolZ23YyvvhZVuHj3dkdHw+EcMX9A98M2MPzzEd+2LYDsUuxJZ5nKHfo4x4ET7p+CFn8uzNl6BZeFF8YH9yKHgb8pz3pjMlrDWfbgd05p05T5xtE3RRnfHBCf8E/pq07UW8P9FK7J73Qxs+e/3p78DuBpxKLNZhG8xCzCw+KWCbGTIndVVka0Aftt+VuHLS7H92tN5oP6pWv4y5hC5n6Wkr0F+EyYidTZe1w2dSxQ4za6gSf0msb/j/gjx7C/iHynRCzwv6rrK99iOgXSTsXDi79TzAa/IvVjs+MIHevntQxxeKeeAdxNi6d9mutk9DoQN5FYusb4+UXxo1dCr4skzL0Hea79RNA9slPsu8UQFcVnwxL7fYc5LjZiXuDfuR6prUyY1HP9D3rAt+P5BBMWvdJcvRhA5RkD1EuOph28EVKAt7ssDbJHJpw4dv3t3LenXkaKoyrYb8HjMZQkPTTWKSwDYN+4bWLfFdXGVhXu+vWVM3tE9Sol85KdA/nQ8M5IQooeS+oMxVMy/cLuxzD0/38pmiVWQ6Dh2WKeNZbjpj1uvX/0EqF/y7IveqCzFsOSE27GDfqKSCff10e9Lp7kb+Rb3zesi+PnF+uOfNfSDHVa+q1hfy3a3O51lPD7POx0l7K7on512wVZSihXPawlz/Sxuvf/d3h112GyNn5L/Rwku1ij7iBablv/nSrW5fnzTfTipzqlQhYmhC35vfeaVeui5E+UE+KHVhHL7E7xN7xoHlum0eUs8dXbpefQKP21mVe9bOPjVTj5paORud8fkTLzG9Dg7/ZXq/U2uvtK4LMOuC7udtlWPPcxLdo0gtBX0i6FQ1LVWC7u2rRZbdsB7YuZ11czeNfyb89ZcW/Z//b/+RfHbSzc0JH3f4NPWGjw7JukcSS7z0lRo+F1fFpk1+2VlKkf8ysSL3TD50u8DWf938+vWkSOg0MS/ka0PueZm0zJOmyWMNfp16hX8FXxKo3t8xozKTMXDZ+4K6+yUrWSUQJ/S+/otBAa7kc6h/UecN+8bKWWPj0HuC3y05YpoqM8TVKUNibz2OYG84yLnYhXgd+zbrWzA/9gNbr0M+Jn34WAaGlcR7IZ7Pl8eBJ3U9PD5oIzd5XHBRwEe+riUuA9d0N7mnYD+XA59KreiKTmK0QH/h7DZNk7Zt0/39ky4kw23f0HPTjm4dnjPjxiuFWdDATPL19PQkn2N29ozLZYUig11KfHL1K3V43N8/6vHhkZgiehuRir88H9SBaxUMpaQqfs7MQXclRju28v6zsaYso2VZ0R+W8pyKLvNUlW6EMJF9RwHxpL0Q+zc3k2ZioU7SsqQKucQ2Po5j6G2fdPCZjQ3OemIP3vCNcXbs8jLm8VFnH/Icz+/9oLupoGcdsod8Fp5ZGzdexxaiSyt7tOU3TcTCzhetJPuKfyMCfXf57LjvbfB/4r7H+Ady2B7zRF5AB/M32AYbSdf0xJXwgQz6dNluG3low2YRMfSNQO+SmnnJaxss2GXCHlkkUOSr4xefBYr1oN/6SdiTdWn9PKeip/kPfHS3fMYzrzP3OD5HNxD+j/+XO53uDhX8o3ZL3ijqyLDhzx5VXW4XU1YLlymPKxlzu4dcr5y9cjpRXQZe9xhzG3CtpxoyNtqNMfdFWrEqlRn+NzKNxv52wd5ncv/eQqUuKtDt+PJCzjjjnyfOreMXQDkXH/TvXTooQVRCa+JMNrOnlmlBngKk6jKr0jbPHkVdVY0X7g2Z9ib2CNGXOgJIjJpVQn8mK8qkYlmRXXVWC3SJMvA79QHgH9DK3ropKfjR82Xnv/S7OyKuIxR2whjvXQPnOvJbvyOZwEhEKOILoEseM4x6hBKI+AiHuuk7MQ7nHw2lmwZvZHZpWQyjzrhLA5oOfqap33IhOsZEbSpoT70P8NwAPyOHPFSv/MCLiA80Tdc4HqfbxQDQoDOqA/da++IbsfVBHzNmyHM+ho/pNbKBZbrqiLwQ8DSDF4fHDZAZn4gYJcwV/HjhkRflEpXUXcE4L/w8Zhjdnhn+AsyAwp/wRFcAk48I8RHf9Fw/L/ReSliMAdvJFfdbzs7AKN1BPZ5pu68hyPHzk8MAABAASURBVACSZxvQsCWADTIDMlfw1M6Xgc7/zse4UrIwLOsLUtJ44QkJ7IFE1pWG6bkaEYp4gevMaapIi/3Bu/YIHBYqi4qaEHHcEFgPcQVgWqY5JrpNh9uOG5d0jRgL8fPMz32Rgl6H3sFGeVBvlI24OTw8AFJiihJcQyka9Re6tmNHKOubIESk4nmm489V29hlRCgilNgKVPmKCIrQxm64HzuyNJme1feQ6RaYFid0JpmvIal7LMLzISFKPo7fzIBHKCJkOo1YPo6OftZG4zINt0wnIuR5nZNh26k/gxGDLwPFM01Bsw85vS4OcoEBZioF3UEetGHcCXbz9sbi0uB6RAzcqRZVwPPyeW5rbdDOEmMswY0IyJt2IkOOudYxIuSro18DXB9d7ka5PmToatD0WIWH4ysz3YTmKGT0zKqIUDAWGeJDW0OWA9vtgMvmEnqmDbZC2OO57b4sRYM+/I1/sL6ogiRZxIwQHx34e+Ng0LDfkA9ZMawC/pAEx3hJNZVRaCd0oQEv+2oA9YO17Dgzz4gAX7rao8kkQ6GCTCHBv9PXFRHQitFfaoV+ynKuHDh8EGw+FCDXtm2j32OmpeerNcfpoQP5PXaAiyi0m6xLB9ljHf9HpILNMaIoACFIF5tki4G/s6Hv2OjAHg1dbA9xVWSeuLHKEspBI5gaY1+SUr46fAY/DOu6+wwR4DWJ7qFvt3DgbvBYuTu+cCg9Pz/M26j7sGx7BnQLcVAyFZEyn0Jfh9DKIfLA9/sA64kdExR/wl+68oKPZSmZsq8PdDNti4B6HCLbOOBtWx/6d6ZaB+NgLgnZI0NZrsSDehlrpDBkRl0NeTQucHy4AYZs+GPHFzunlt119D0oD2TYgY4QjpdGmchnEl6PB/gG4xzM8YF55WagwycQMIcMqYJsNVNTKdQLB/JJlfixjI5B0w2F6uS1hD2gSzKVadQsjIR8JfQmTq6Vw7APpJnSNBfSd1fEs++GvMbW0LdhnN5D1uXKR8O+L3rY5gZBBSLKrBoxxE04IkI/gFTlBXDmIfN2f6lS4QDfiXkL2igdHzt2W4mNwQuZ5nnSzI3HxOG7MEfc7O7cZDkubCvHLSKqZFFIHOA39pIDee2vgxvInfYVNmhfOKB6bkdPAkcTNsuckNvzA7Md2tgPOrRMb4F/sd2zoJdUsWGWZFTYpxFTO6UUEQMs98qd5Ebc7vj0xW6N+AjmllLky/WIK53e+zMNKTMHdNscP3rMtFZyxAutEUtWundFBFCAkGl7fkDWdra9CjYOOmqSb6Bt+SLArTnwJ+Jh4SAeETqwj2U2jt35wtt8vVazMKcWRYTsMxkJf5gXpGWTXs5NmE/b5dDT41kZRcvCDQixv6PPvndtvgndhG/sr0Z56GB92zcHNkuILTw0NETE4EcxbHQwv7FPBnR3HoSt544buxr2aKwbgRgR+PwANHjP3HwcjDkPdOwqpToPnHZo2a4X4u2Ar7giQhPxEOTJBK/QzsIMZJqxlWWTYnyE/pX48VoUl88bV1/tIw6tj2El5px3dh6Krzx02tYgH3XZVuulM7NoqjPr2nYKHTxw3FZRdnTwuGQ/Tazb4KFRKUXVi4gh54remjr1jKo6eSwVrLWJtT0v5IoSqs/+xgxShDKLpIC+hv3PT5t8E3rhRduFB8seC8Y7Ojp2S4HOlMhhHiFftvflqeFr9OFB8JD5iCEL0yT4nJ9WHvRt9HUVYmchFoJ1EJGSQjN+PvFQe5kXWvZLjL3GMb7il5V86FxZ66RSEoA/+k/oU6t4MDVpmnOUCzfmzJavRjwdtosOFXLPcko5By08XPCakBp8hP5NmYU4OWnhhllIUTLly/1eA6IvIgbvZQaPeFpOC7aYZH8/Pj6N0i/IL8jrdTD8Ad0bdDuNB1wTfK50PfeGF81ZypBhZa2MWMCGB/Y7WCcN2Rs5I+E7z5M8p2L/zNCELRqxu7GHm4/XzsaNOFOEqJi+y/P3HZ/yomTf99EPqTGGM1RpmN40V+w3Qb/q5AeTtDOrxDpprIFGwAQ852XWMgD95wVbdAkbLo4vfOF6Vx98h9/w3UZA2NY3PHA+8cB2Xqoq8TlPkzLTojIjoeN4StrJ/M7aaOSOnTXEEA8CkwfRG/v20+NOjF7w2cHaOMBtQMeGh1byraDQWOQXfFBKRd4b3d2d5IedNzdVBXtnpBJ9xNXa1f8rcq7rBR8aVtmeKw+ILL/9n1HAlkpJ4uxWSXnNift4MLfxsK+1nfFAn6aVXN0hHhEKeDWcZGtV9L67e6XXn9xpORXsnnJMTuxtfhB8y0PmhNVEYIcS+Rdwisxv9lqeZ2SEJ+tz5cH1Rh7x+vOLngt5EBWwXQcEXpJfNo1cTJxkVh3E0/nZLyuldWjIuZP33XYZYR1vNLOWFE3muxAXlrOPfxHoGHukFCNvHMTh4ReE5HTx8KbWWeYVIcYbchzwDXXucQ7WpHiYNBNjpltK4L9DpYYqsR3RKYvmpdK/CxaKgBDnrMxJoZRUxFEBn3dASnIeRtcFezw8bOi+M5ex1jRNk048OK8z8VaqEEyCXkQKlyBXZ96ujQdbFx5g3TP//nHVhu8jQpkJFIWkzjrYWUdPPOS1rUokvqm6rm10jsK8XQU+tzev9MnrT5XUHT/mZZo769rn7hV/HKyvCw8Z/Vehj+TeB/g+EN+PlE8P5BPkMZ8sRdWQlFPVQt4REu37QZytrIV92GE/upKf4zjwT1cpiwp6g6qOnRdy0HK6GbSioH+GWN5DxgPfoLJ24mNjfkPgjTV05o2e83eD19jbCKYdO2yUZ/JKQZ7ERi3gXCbtMLs4lxGX3psbfnPbLzB7L8gV170AOaf5pFJP+Cq14iuPS/g4qpqKlPgZvN4F3VS1PsGDPvbGY2/4bdOOPyprZZqgVWZ5n/dLx8yqgLfQK9jnGy/u7N9gfqd/5V5kJV9GFIUhZwX0A/6NOQe5ZiOeAjlO5PpC/1RmnU53iDXzskqKCLXe1NW04O/Xn/wO8YZ89GVO2lgPj8RTY23gZk3Lneq0CFWZ3HTDWj+Rk+ZTiPekmpeU4He23zkTXNiHN5wS9JVciNXQwVq7cJY4P256eLjIL6kv+Mj/x6f54RbWxgwU7NN5cXDo8tSZVyQhr6o6cnd0Fn6rxOft3S2yTcCshYfud+TL21ez6jyzljr59sD2s25vwMPOluv9+7Me7nfguML7Y7x0aryJax1bsh8st4vuXi26fXWC7o2CvZ8vdWy5Y4SdPN0lZamKkpqJ69OrGzXOk+ftUfNN0e3dPGhgTnbxg5eoF17ANfAnnW7vNLMPCb12FV5Cr3rkJdF5Wzm/H1cfMTaxBsx7hv4Nui7YPaeu+bbIZ6QemxKc4nxMnru5W7BFKqemmRc8J+SovIBtZSecNk3U7z5dWFuM47vK2aOl+XdFmYR0evvwoAfWzwO+ec/Lm3vW84UYFLrnVDBDEktVWQ98b7+sg7ZoH7ym7GVTixXb7Lp5Fbr7UtHtp1UiT/pl9v3jRRvroMStMk+CrLQ0LXdVfgla5yJV2px5TshbbqTpLlVAnWnXRVrQ/wY/375e5Hlrf9K681Iqmh7XJ/3683esV9Zgz2H7FrtefXqj209O5JNdflF64kXlzScz8p0G7YftvS7Q2WPV3gHo7bzQ/Hf/4VOVuY++Hl02BcccHZ18sO5qlDs2LGXGviexZLXxQ1OVdRFVYgng6kMVnUYfPixzECdVM74rnPEmylGnvyHv8QwqDZoH/mnSDBlwDyJx54Xr0ZATXju4PRpyhoJz9tP6wN7+ADLyFbCBFocez2e9e7gnFjfW2KGbm1f65Hd/R5UzTp0XTeRZ/7Ot96zP9/f30Ng0394MOPqmrV30eLnHvzu6hU7EY0G/hhyfvf0VY++Inc/YSh/0H/7jK51ukKlIFd/v5GGvvyf/Qg3n7uRe4HQb+uRLkz759CRSt96/2Tk7SSLf3rCe/92/X/Tv//0rLctMp4SZVdHPeZUjC3tHYV6ok7d2EkgxL/aLp/uzVnJ8gOh9ma1Bxsdp6jA6NpNLvkIbCe6gr4MLh9GHecUyV2ZqmiZNdWE1SrNtRL0CvcXYD8SVasjcFfQFmLZJIY/MrMFKecJOFZ834up8eZKiD74X1pm4jtblXwB64gXk+/cXbNC1EAe/87t3+j+g/zhvR+rN27cjp7HkNU8VvJU8uaGrtJJ3rULwhQk0YayAtpSKkGotQIVuynayjhGhktiWddLZO3bOgrDR6TSP3DUhv22HeYxOPHSdeWFmm2Ia6GJ75kWEKmcg599SuvyC+MK9dMakebpRsgg666TLV1dQ2La2ee/INkmm5/2owcxnDdsoM1QQ1njiurB/XODvWIIlPK/zAoppo0Or4wpQB70sEmFHfEjGt9zLUlXrBN1JZ/Yr2Glnb2oIYpkiQr429tGdPazjU4YGDfdHXMdrrYoUdIrMx2fMaU7N0DfeB7BMQERAo6sj3+bzfgg5EBDEZh6tEXNt2Jku6pL5+ox74VxiOd0+wDNSydRErsQ8brIOjoEPK1mPUhL6Sb0M3cXlsQF8md7KPn/h7P34eMh2r6xTxGJe1USuN4ycVK6TLbbZZ1r3HHxlv5re3rQTLMsy69//x0VP+6/0lr3WMoMiy91tA3zq3CmFIiA8VSVzJva4rFWF4C7TJNtXXA38XpKctX6AzfuvCUPvYC11cKZ5Vlrm5UaKVACWc8fgFwQ/c/a9AE/caLh90K9ABuZ4nu3sOGMpsj91Yn3jjLrL58V139lfLuh3USGnGybW58IZSOTj5l2GBGO/7uA27LBjYNNDGEmBPxtnnjM0V8lt5G8wy0xN8yKX1sM2iIJdkM02yy6sq9+8Pu5DBQUGMBgrQorg63naVQj9i8v9hn8x8G/sgOUHTLMyRMD3pfe5ns+lx4cqo/KC9K+UGOiqpydcwe2Ij3h4upsfg/sAoxmo/uYHui8dH4+bg1eQSWFAjfIF8Z+VnhcBhuFfjD3341gx3mkO2h/hRdBJ+0UUl9d4dL+BQYz1sX8iZXJkBT7PBMOdkkzOoOcr6L+2O4Fn0Cifh3+jMG/BywnQ+ncE6XTyodkBMpZnQDAiFBFgM+OKMNoKKYIvXS9mgXMVMoYsqfhQhiJiIEYE9evYhziBrvkPhPFlaqPyW78igv6Qf7ygDhaeATKCpSIsKyh0XCWizsc8GtnMC3Uj0e/sFLUiS0pejGH/gZfXtaigLojxce0D2G6mZXCnxwdAR0xyHZNiD8vR3TXqtqrnes4zK3xEbwePTgqJyZCQIdnVUQF/uDsUCUQM5A6DzqDBshv0fIXlYOy5qaAjIhSjpNeMGKeLhuTyCp16RyY2BxKVZTWIK+AtQbizCXQ6+HRd40L0RYQirsDQ+ATfETH6qaIHM57bEdf+iPAQ0J/HJfc0+NunY5gO26tgD5fiioD3sw7us3wRIDKWlJmhiC/ARrPfDxK1galgSsarpbD5TRxFpqFLAAAQAElEQVRcqjgzKVAzQvKY520cGB0riKTC2Ngk2Ygr8hjPhOyHTmwZQkFXB0QtFJHKLDSQWaYoRbj/WvdclOeDDYiU0dZ1jEKm2fE3kxSZFCHUU0j4qsm6BA2GZDZK+hmTO4EOggHSAk3BuEv3GZrlBifoLGzISaWh7M7GtgEu7YsryVAmejyP7zy0NQ2DuJiqiJB/aIKbqhwUsyRbZmdT3cfBoLF5WltxfTEXusjBh94AbEPr13XQ2VDAQJVaV0Qo0EUhhQG5AuBsxfG8qwVri4HRxyT7sXsmuALPMNqMmUCdJmXBT7R3fN6xC+jDxq0fVJuC4VqLMnW9+rUIOsaNAzQKcWGo6FynMmLLL0svHP63cQPZFeNHCuhEXPVeOeheOKBuPHCzzQf7ruFfvVzI5mrJVMkUUymlCb9VDsQlr/0eOLhBsn4admh6KTuxdJAzx+EFPX14afR5/sLBZF4WWZcOL+uVBJX5yBcV2yXho+jygeWwoB57kRX94yMwbpaiRFnTHAD+xoPnlQO+YygiZLwILPMMjsX9WGVbGEdqspydw6DwRkdmRNTLZVka6xsxZP19oLT9syTNUBZDIgdlllFWxgqHYKtzLa/8M9IsmNcF6hWIGd9QyNdgIsY1rgjPc2dTSXgY3DdG8QLxQ1MnHvCeuOkuJbgh37AfN/rY0TdRRAH67dZSB7rt6FmmIjOxrrIfJQVdCA+e6SJfhGop8kVViT6i2egw2A4RgT593DRc/EsNPHi62nVXZy1npoxXoNMxarNPuxT0Y2qVLIyHBFePNWQDTYmZVp7o++GvY8rjzo/TVME1PoU/0DJdVz3HZUSM+eIK6MzzpBM3BZX1Vbnpdzx6juPUvCJClnNn397JS8eQAcKSYvgm5GvjxqQrVeaiwM4Dg0NZRqADjPzwBD2cD3aeDBzoGmJsqhzMJ2zUtJHXrvp0ReCZJuxk6uQxYsxzh0woM80VulCAtPAlmAqjArbTcXQ9PKzcDKw6Y3vLXn3uABfSGnOoex7kZOjIZD9dWCPnARetrOcLNzbOJeKa55mb+0Wz+U8T83LIuHGTd2CfCXsWbHmxr1nvvsmaF26aLCfz/bEvV+gf6FTKpAk6QqhQMIzeXcMeiKMI6NOLaaVCPRjDLis57YO9iNvMOuhYPutpfYS9x9ohhiNCCa1IbE7emrnBmri56uBs+0XzMmkBSinyBTrxnYKdhB8jQhFFFLLvShX8ihKZJI+FCx64bMi+yXwb6+/Mw7Cd2Di4+T/wica5pavDF8LcEDfqx8g3xt2wS0HGEzbz+uo4fAB93mMOMYs6BZ8rz0DZGbvbriwr2bcJjmUQfIK7O+vqh0MGt7sCnhiSVwcTDxRuePlYSshzMqWpTtRDvrwWGr6yXSv7ah14kuVaia2DGNnxvdu2TympOhVV7DxVl2XgalxBPZCqSykFtAr8S7Ft6cfpO3tRw1bN+zU23Fl77UhsVXgwtSujaiGfJYJal5GfoYjKCn5ciqsTFxtxaLvuyGd5ksHOGmZYCf8sKdPow87ulSJCUijAraWIz4Dg4abwVtqeU0GGWTPrYTUPHqqZh8I6HMTINuJpxo/TPDO/yJfjfuXFYkc2y+G5Gw/lEztM2Lb3gzxwHjfw3TIxyT6RLE/CvevMQ0fHlFQVvFAUT7dn/O++Az9hWQl6HVkurN3VeQW7PvCw9R5o1OfJ8W75y9gTnCseeWhu2Vb08UPcxulJ6Lq1TQfx23toYt40zcqs8mVaQirLmLYX3RUI+tx/kAP80Mcg5Jmmil0WTfM0IAJMBE7KgKDzzOXZPtOwR8eWjakHtg7VCaSxnosKjExPYqZpoLPtUFicztMR9DOGCMScuByHIdTHhhsPMzfVumDr/fowkbOS9bfMMz5b2Dd7hnYm2Bc7MQQRFfgYRnxioyxCl8LLGB5iz1WR4sXuSi5YtWL/aZ51WhZlKYoIZOn0rzxo2pndFZlKQBa3X+uV+IqURjflBF1DZZ+t2KXSnm8wBv4R47VW1vOmHf+7XpdZhXNVY7Ah9IWXdRs5sxN3Gow0LvM1PpyIu5U++GM/odSBLGfmXHgRuJKXjr0zrjF7xUcXzlGed+Kl6bQsVGPo5DiMKMrEFhHio4rcScW8XCeUBIKiJHJOo9yQfYXf2bwQuhPfB4gHie+gffBGpFE3HL2z4rv6aHdlKYPGPC0qWeV9J2uVaZ6RdWfNN0mQkyKJwRstvICr06QL8d7IL8G8aZp54XDiTHACOdWZ4Jx6CL9FkeXpcJ6WqokH2JkFP2/0N6V1ZI81n8enR9jEoHO0Rsy1gdOx6dE19tUVe46X6ewPCe1ugM/K+bjUScvpltiTrLuU6kBmUgXAE/jKKs8r6D87JzKvo5/l3Vsf8yMLaLYP/sC35tWQo0OjCzXV0UjY4QCfHmhekOHRfyWEsAty3PBy077r8GxKNduFWa1DIEKVePMZaEfXGTle83L/5u6VCvbsz3zyg30Omc7MQ9QyLXoc+cxYKQ36wTZ5yA8+T3cL/ph14iHovBQ4atgDCjp6I95W7f1QKRPnnTPtHZ937Nt0IBwf1XnRcUiPvBR2PBy8+DmQfyeeXG4H+KwPv8h/OuNLdfgjTxbN7IvzaYJvyD5J1p540RWFcVVk37X6lyNYC0/o8cg+8ACw7FmLCRQ1XvoexNcBvzMP2c/wathEmVdfjjKU7JXL7SvNyy38Er1CrU+KmDXNt1pOr1Wx50oe8sNpZdG0LLINoyAjPjX9rknrVojLKsWCDBO2mLQ36UyO818h2U8d+e+fVl1YcwXeUcrIR0/gPGKHC/vwxAvDybGOTPNY57OC3FRZNyqpuszyOgjqDan9AtD1Os9abm+kDPg3rWvhLCr1SDXAsf/weKZvE6GGfwIZZ9VypzrfaILfcnOn5eYG/9/q7vWXJM16wnb+p8cVE6EySfAVZjzU1RTYwrZbxlnhZnmtzFlTBYY8VdNNQF+yHSs61zqpAEmuaCFsf8IP2BKi7ivTCT5VAT/hh4Yv3/DCAdHxzStiatLTOckTkzKKQlX9mNhTk1hEqqiSQUUlF9WycIbBUn1G4kUd/3TTRbcdAR7xxd5Fv6cFvAt6pd69e4IX+8lF+AtdwT0OYbtdYAPSzH3MPFd0mBWRdFdlToqoWpYT8XDgiwAS2ZdnQA5kUafdqDfwS9Xp7sQaONRyRZamjvyt8wK1LXr3ftPjE3A+tO4BnYqcsxp8MJ6EPvtRtW5JvB3YYSOuBL3OcNeJvHu0RI6KnUJv36HXHuyft/jlTgdnGkIQv1zbDZvua8ovkRZy0Qm/3pKP/k//8XcVphwN+fax/ificpoW/JHqzkXE7uk2RWhjC40XmX4RJS2CAaArUCQmY4p67/K5xnXzfI/tz86F2yrbd+MF5vl8jz0vWpZZ8zIpmHzsTWfO+yv7TSmztnUnDjv0GtQPaO6KCAUtA2zoQ3Yqlq+yriIKoynQFLy8Dvb3xfSZsJNDNtbkmWc2Z17EbuSdibidl0Uncu4NL/5vbqtOnAv8sv+G80smEyVkMFx5VfaoCV7WcSf3BSjbJmSRXr9+rZm18vDwgP+YyCcCX+0HPr9A51A82/vMi66juZ1gSc63Pn+CKlIh5yvhF4bQj5CW/3I18hCHVs1T1Yn9c+Z+WVw7z8bP5NAVm23befCYkNF6ndAvIoZ8VLWg5+3dQjnrwv1HI8nbdgvxXzKZC0F/OK9HdEWKuQ3cpt2Li7GIUCmhZ/PIZ3pdpUXHBF/4Lqjrw8WUQRt2ox+15DrpGNor0MljHSoHeKG7u8q5LzShq/kkXzfkM5cRoZJFlbWWWcUE/cYVUiD3wstx2wE0Wcagr5K3YAIvDTnE1QHHCuEAKWToEGDvcHq8vZNm/yJObcrSGI/h43melMlENegc6NLw4U4duk3wL6pTRf6glEw7meD43lG6lhy4Fqfy7GQ/jtG2bAaanIMbdtnJWeQA5sg+SdPWoGfbTNyLQ2rMZekQN7tWzpziKpl8d43nqlSnpWoG1Irubif9p//Pv9fv/G5TcB8LogKHDB1LITN0cg9+Ibh34vTgvOAXrTNx4r1pIv56hNx3Xp90Ie58r7Nzv3P9Vwwu6vgsUdAlDhttRWL7XV4nzUkCxgG/htJ+EbyheA/R6oqw7aqmedZ8OumKJ/RxbKEXhzvb8oKMF+4DPfdAcstbiM+SKA39gh96gA/Vzffb6Olfotkpu8BBJqpiOctnAq/rC+foC3a8sMFu8GkKZZ3ViTsZokjBXOaPvwB24jPo+QomjE9QwxDP3YqgrRjNiGvped0S0Ouul/YovVLo/9/zacyNZ94JYcMLnYh4luKl539byXRFdGXoX4D7r5CKTGUAlFJIeDdoGxBvBO5vlp2+zoK6gp6vTjnsQakIaIYLvVzW1eC26bl0OyJcHTBoIDAiSF90K5BHXF0EVqPCB9XkAO0Efh8EkQcfRYT4gCGZvtSHvO54RpOCz28BjzvmX+aDpYB3RIiPfPXBzzWNPs+BgywLjPRyXfGa2kf4CZEkOAOaiAV6l+gTF2i02xUYHLjPYwx/+HQYNqAzoVN6wGWnHaZLR3NCeIYODlwUYR0Axkcf/Qd8Dtqct+Qk0JnvBeSyKWQ6DIupVyBGIuLqW+qWMSL0cl3pauAm4/LFMKzsBnkgZLpSZigi9PHlOU4MkddezgdCCA6dWNirHzCPCObxsc03Eq/L6wxdaTImLhcDwI8IBX2W5YVGus+QoUiYBrIZAbyXj5tX6IjS5Y1A2C0iQHFfo79R98ftHR9K1iXxdSmFzSB1Re8qmar0aVwdPEPICNc1GaMvIugK+aL6UT2UdPCRr47fXTZivyNoKUkzwE/4Fja4Sd7oItANnI2EeWBHcYE+ZKU68N2+1tGQoDG9iFBk0B3aOf2YT0QoszAnmN+AzqbRxvjxvIBKSZUqbRxKdg6POyV7B7YS+EHZn0FCLPr0GxARCmyVWeTLdXpcpT/gn2wGlXrK+WKHbxMX6l9jOaCHEnRZD4rxcc9L2/QSHqa9s4nsyHl9OMvKAPGFnuXzmgvbIUIac0KFevfgWERd6Tb1xkG2o+yhpkCe4OFA43CwczPvdg90VxdDmjBSobOaJjwtT+U00hgP+vR8DZlxEKgqxE9y0A0aHbwsMbCSYpoL4zH4FvAOdBpzFeB0NfOONsbnuRIbk0omo6GGDR1OBsjKecAQngqMcTeyKkrVsPOgCl1kMx/LbShTGfYpUC7IWTKV1K8xbkVDdVoUEWJY9OAviPHpdqghxPgVmK4sUuXAEsEhBVkbtj/wW6MucF9ouCyZ0HXtUGYM6ChWSqpgu1oKfSn7VR8ubMDa2InVBu0GXY+bysaBY+flVjGtCNh9AYqODaVSUgkMch2bkIOnCVuBbwUziiJSmXVAxc+lFJlPlqKCTVkFHCw3OR4P0wAcY4ijntLuNQiDpJ7wiggF7YN460AgbDCYzxARsj8MO+MN7AZ+MBqEiwAAEABJREFUpz8iZH8oJJc+ZA8wEWnI1XqgHqCCCmOmhB2FXKAMeXYf2vwgHtv10Z/ogP7cKG/c3JKiyQ/YuqU6IG6CMSU4h0pOCtHPt3whkwvDlU1I9HUaO/LH0KtIStYO8YNIdCFHh0dXRqriIwMia0BIxpnnSdOUylLoCHXoOm8MkSXYhALEVECL1dukhj2bS2Al1navJwk6k2zjCOioo1dXRIAPIuP27TxX7djGvtkxgks4MHrVt3dazMkS0HJdpqTe+7CNlLI/6kQNnSKMV8Gln3rDJiVztMXleXRRkw7kPJDXsWX5LzycW7nJh8HAd//Ah1fBHtWxmEXujwjtyNsp67xIUZQFmSFkHXbierdhiBPjN15mbRzyXQa5pZPnDEzEJpY9VUrhgcI0YIIXQaWhG7kxoNP7Dm6DjyhDvvozvwa/9qxYGWvHsnQZa57wA7I1eEZ6VpPpZRGlMfR84aMuWWyJ/oFQ5PwmroJ8FdoVex7DdocS/J2b9hXozLE9vSY7NgvyULK23XZMeCwiwCoqpoOOEzeO05yq6JjI07n56X1TR1cv9WTcf2liOzRuzDb2jcNryPZQR9amA4EP/GiZVh4kqIdgoohQZ2VHBPWizBmfB35rSnSgl/aOLDn420+WW1xMYV/eoW1c7EVs1ZrQ0ZAt8OH4BREeJmcgOHEIs0H7QL7QNQYrNujcnDZs73LcnCJ7RMAlkeOKhzi0pZ21YL8n9ijAajsr4Bkaf0VLDvHUqOwt8Cg5qZZJ02QfFzn2OvoTFjrI0Tv5wH0H9mnYqVtIxlceIrnPsbEsFd6hzb+NvksH8jcTgG/aKYzuxLq7HGIbPtjIsQcdHX8dyNwZ6B3qo4xnGjI3QUaB/dwyjuftzG+iBzMQOtqh74c5hsenJ/lBWmPNBOO1zmAmNoA+/vSNd0Hkij8QgTwgbdzoroDjDDXV+CqOV9sF/5ivIahb9nU969XrW93wULtgP9NZEWTl7JcwzaxqtsPQqUNvBw414rLjSyEHQsl6NWzrtX1YJ+a4znJkuKpA+8KDrY7NpdQwSH8pgkoqNAmzAV0RgS027LdTNnQ7Rl3wGz4O8MHpXeACLMBl6crSaQfku8oMxamoE1Q9JmXloXYU2Y5+0GbZsqQaSm/E07peeOByGe1IKUsARXWZtdzeKnhw3YnziCoaKqyjUA5+EV2KHXwpU8ja5fNzs4CSQkhOvQMIN3QStrCNPSam78S4dfPDvoK97PsnXqKcn3bk2nU584CYs8VBLJvMmIc9BB3r0o6A7g7fA/yNclXHoKUU+WGR/1WN4GxZePgl5C0lsEUZ+p6mVC1lyFm9VmEQgP+pTstUWGdJf6U8ESu1TiqFPIIsXieOGVjJUEtVJd4cy7tjAftOU9WIV4+hG+qqIbfxLvuF/LJrmpk3Iw86BXlFvsDZiEfzYHmNh2IXHrhf96iOvk0HcvYWIvz0eHmS27vXEfuM8E+DTuCTLn5C2kfsurcraDPMSMNnDbvtI9Y8MC8L+WRmuCHrAexIRpNYm4ibCVsUbGh/OPZrLTr5ARf9HbswAeTrB3OrjzXRdCHntNblFI2YvDzoWqaJB3mLaoYasbiz/7pEKi08oFt4+Zbwst86tvE+cP0//NqYU8iRNn7NgsahSnuFeBcXARkcCM1/xyZFV6ULuGVKCRt3m2OvujzuWrFvoyO9ZoQ/iMtrrpKCdgc/syrRN9QVKOcXgR27CHJlqqpT0TxNqvi01IptD4tHPlt1IY6tVwEn0VfEpHpXxaYzNOdadeJFzWmZZXqN+NnXrrZViYf/E7rVmjrQ5UDOiAAtVaJQxui37UNBH3Jm1d4OncH3XyrTLREQO/4YDsU2go76KqFPqRMooYI8Ad5GLnRuONiPK/tww7dX/wZ62XANH561+6CaoRYHvj3G/MqDa+vYeVD7xDq27oJfx4atpTIKogAqcn603Xvv0D0kZOlHUeNsrPFyaiY2c+D1Bt/A9rxIQESVTE3TrCA2Onn5zAsY09G4QokNpBw+ScsIjw59ge+cWTCt+VkG28i6uL+WIsffPE/yVfHNw+MjMlw8G39eyDOblrnKLCJiyL4Rv1SVpWjQxiZJ3nHduSCLZB9axgO7da9J2f4NPSYlMnr/e3g46+H9it4H+eOk0+lOHfvd369aWUeddd+sC/a0fIYd/9SpQKMii9TAMZ596LPKrf8alYfmPq4uvES54QWR52Wmskzo1XmZeeYF5QYc2on/Os8q6LjxsunCPrbC42hNQbxGJC/dHrDDriw5bGIcx+2FPWV7jju/FPfZ5SBRZem6Q44shwK71EmaOP+VEqpAgc4BX69XKdC5y9dOjr/HHve8fF15CawI3b16jc0WbJTw3uUXY4JHNMdRR/9UJ9bEvVRGqkTF7aGD/JBRtLDWwrEkkaOklZfhlr31hk7IB05mkePX+1FmhZdpS4X6styoYruiVEYgS2pjn1rPXZttta7w61pZ947LSgxd1/fNkAUqipwUBAfqqUHrzEuAt4/vtI81J33y6Q0vRquyhCJFvizMTU34eZ45o3DGO1jPKbH+d/TAXv7Y9+iR1NvYZ7wnHiN+z7yd27FT5ozc2CSsVxv/R/jbt+9VC/0l4RfKBIpG/dgTm040kCXEXFc762TiHMULY/jt+w5uV0ialwla04ijg03sIHb257KSyzrn4gkdOuv2/f2DVs6fnljgfctL4pmcs/klIy/5OvlvOR3kR+l3fmfR/+s//Tv9uy9Jn35a9fpVVUUsWHo6Poc7a8NrYTmhn5D7EC9/u874IsmhBf51mpAvwRe5S+Suhn3O+Jj6KtZAw/cbOqfm+aRXr250d1v0ijU0sV/f3C1aliJMhE9Cgf4X1ubGBtdw6IFfDs6w1tP8Eh++2NOCns+b7u/JKayVLJZecl6QBw099foTn78CG2rItW5FK3uCf1Hl6bGj066nh10rfP0LLiu0pin16SevdLqZiZ9XWljDmEMRIXFer1W6uZkGr4P4OT91cRyWZbZ88zQLZL19e6937x5GrN3enlhvi17dFeillqVqAgq2bPKP1xt2I67OyPLwuOnd/QX7NWx6yHl7Bv8OX021YNNdUqigN00d2CtoVxqWbcauyzIjZ+h0CmFc6FyG7rRUMPqJ+Hp9d6NbzggF227obhUZkseDNbARUwdx26mHEg6BLJQgnsh/fll+g08X00AXusGpA8c2603YRU4ryChdzrtWnhOY7vCDzw20ha82r33yf2uHLsTs/f1GvDXWEDQgtl5WXYg/5xjHPGlq5NwL8/1Lr6DIl2Pl2Df4Ybcu5Ak1BPH6WbdNT49n6J61kSvGHhIg4deFWJ+BLOinMuYjErHT8WFqHjl/Io5PKsZB2Uqs6HmPquhvaOjc2bdF7gxJoEnQRwvqjblX2o/+pQjvC9x3CU0gKTGhEw+dNW09d9aAsE0tk25uF/w5y3gvumZKGXwx0evmgg89N+jz+vEL2QZtcYUdC2opUq2HCvcdX/pE+n//J2LgpiNioa/Ie8tUKuvl0Lbvsj+adRp7ZShMRyHLcPBM4QpNhdhLaHt8Ji/d8LK+wCwi9FJ21ktjfzqOq28OiFi+AE9ZUBX6KLjMC3qFxNwGzoH/duJC2PhQKCVFpJJ2hdfEeixzweRNjosdmzbbLis6HGqBAuDaLQdJ3bQOELPOmrgvKbUSo01n4mbHXg3aKlWB3Q/8KPZAcQ932Rt40rEfuOxQYJiKPTIiFHEFfXTRo8gYPXEtrnX6XvpHRx/f//LL/YZ/OTJ6nPAMo/HbvjwXyI+YR8QHWTNTJW3O62TjRVzHrz3/tu+IkPjot1x2hIPRi3S3AUly2P63YH7UZXrPTfx/raGHWQz4beNXLAKg46Sm3Xxw0Oj+CN/tCKgAPUMv0AIGDPrbid2yfuBNUFzrXUwbIEjQzQx/+lgQV12JDeLNvQb7p6HwVZ7urgFXOqFrObqox7XygXDo6qOiSpD+NihZBk5EKgZIgV7iQiq+pQhkQgE+1EPpDvkK2ukKcJXNczryNmy3c+AwuH4d1cAvLI4KmM4HUvptF9Sg01i8B4u++OAARFx5Wp4Ps8zAQIeLoIy84kW4JUVcS3F5yM2GrAe+3qHf4HUMXm34o5QkeZePwO2qWoosQoQU/HTZYZ4DZ3cKez2DaF9pM0Zfwth6Ux1eMk+PWz9EcTe8r7huBF8Gz5mnSZYpM0yWkecP6BHuIx4xyjVmmnYSzU4S3indZ3BC7GwoqAAtyb/ZNGQqoTpVFSdi6Fu4COgNFh08XXmSDE3HoH922d6WLUuCG2PUeAf2LfSVUgadCT518EnwjHbFHbVIF/8CTNeduAi9OrDLszKNH7LIpllKolcI0fXx1Zm4Ywvb2XWPrWygKzcKvlkyeDyUmlgrBnEdnsfN+FjPtDE134J+yNdBjDtmPNdeDwvy7APnrI1NwXj/XB73fYAXonREQNdA3fQcH43YNP1Rh7aHXPdBiDOJvFd1pgnIKlUOFrZxKTTAb8S0GMxIviVBn26Tp86HdmLHUkJZUtM8ceielfQl+riMCKaFrjmkUE7KgB799rG4IkLGp5CvTiUyoVU4tE6apmn4zbp4DS08qDC9UOh6dWK/KSLQyT5uozunqopModCOLUbnR189xAoMorrLvvCQZS6lyGAZhB6DGvJUYm+aiHXGs+TAsb9dh4UiYsiqFPS6dtbPxqFg5ebCB6XGjcUBbBw4Lz5YcqO04QjbganooEFD40I4yoRvBHV8nZTlOcameZbYO7IEcsSwn2WxDybsZTuB7uWILAeybM+wj9J8HcOOB+Mvy6SFA/VvADwm04LnkCNj0LsQ+ytym4bhYJ2KK9A7s8gQApdgSeRPBCn0O4f4IcFBXJnvhk8u0LmwTi7YZKXuvSwi0Ck1L7MWZFiWZdjVNEqBPjpHhnzZdpgGbsGcSnzNiiiipZmbooq/NC5jSZAetGyrLOBdyWD767i4/MB96IX/GrpZVo/alz74r9zMeV1v3ASsBvLBRt/GjcuKr5sDS4EsVQlDswjatkVEwEHwk1zt3OR0AiyUyDUjM+sj4zoGU8th5IhQqanKGp3nomWZVaYinyMu5IoLL3giQi+XZW54K6rAq7Ifzd/99vuF+DtzcDdc8OcZ+ztnGadOk2yfGfu9zAvFIG17n7kh6q1z5ml6obeht8cOfHrwkCyiq2SqsGY8kaom5HUdsa4F8bHh86dxU8LduwfQwWu78iCh4p+MRP3ukTGHtMoN5T5gJy+feXhoGaZ5kudFhCJeQKNvJob8ECcimLcCmxyzUcTabzxs3XXm4Y9tsu0rvNqQdaoz5TRsPWFzxBky+AvRVUrwcGPRPFf4hBJ6wT430T5Y57azZRMXEsl7ZiS+J+sIsL0MwXixb1lnpaQSY83LhB4dOXdGD6CNdkaKD3bXkJMBPp1248HuPqARUAFSRW9DwAB3cfO5q2NA281g2ayHZRBI1TacplGQnZMAABAASURBVEHLMXEhJlZsHBEKZFLAk/mdG0Uhf444jaG/5XXuOJFDTtzQTtBRplrEeDCm0jQvdUDS1xFod9xyt7s9r6Gnx8t4YfrEzXLzw4VIhUHJDfzGw51NF16wVOw0TTN+bHriAaD/WTHHgf8ayOWFvHoGVuJ740Fax8vCWtbTfm8obd0dewaGFINPUUbRPE8aD7OWpE5fkZxrTUNc9tGyTMTFokp+KQlOpoKxhE5DN8ykMpWx/+zkkPcPjzz4eSL37ti344umMw+Tzrw4feIhtfNMllQOOhU/FW3kFb9Qe/Q/S/lwQd9VpcAnQ6iATQ4eTuzAMWjtrD33Y14k6XJ7ZZ3fmzc8Vh5wNHDETWXnBnMjZz09bXrgocf9+wvynQcPqWlC9tvbWf6N/4nYv3t9kqr0yNq/vz/r4eFBZ+xrHhGhOx7q2L/TtCgCvatUuOFXbJQNOOR/Cu1qxwPZVng1YJdjUc85Ux3RFf7CF88l+l77O7ibsgjbT5rqhB06NExrw66N9dKxxwV7+MHNTnwcwPYBXmJkI/YCuhNxOs/QouzIcIyHBQGfxsMIr7nQclp0e3er29tb3QF+CNVZY96vNvauA5ve3b2WcUyv967GeGsN2bahyy0PrpZlknhw03hQ3HiJ4AfruJucX+Q1k+R2lJZQthFDKkWJjhGpF14RQUxWTXNVRCjAXtgfrc9KrFf6J+i8wl8za/HCA6f790/4dkWnrpLME3ZrVStnkzMPxx558Df+kpgcmIzf3N5g21kRBerShbgxnHkIbfwLa9axtJMbpnnWCfvMrMeFB66e77V7cLjcoH/hwSJmUOPLOpjOex4cP/AQ1S8YHolr5/+OzZZlxq9V0yTdvb7h4dNJkdKGDvtxwdc7dOzTTc4fQvkN+wdlawe5YSMmN63krbGuS2jC5qbrXHNmrxj+50X1I/AEWL6NnLKiOyJo5iHQsvBgHPuv0L6wNx6cAyZiZMaelbLhH0FbZkw9IuQf8W09d543bMNGB2t004WXlGevG/a5+4cnPWDHFZq7gfuAC2v0TJ8fOBGCCuJSwMLDv08+ueOB8p0m/NpZlx1+nbV7YHvz8J5tGVf2UcvVwzrPmu2TpWoe+k9aFvrmWZXcuaLTE7I4bgsxdpUd6SNhG3IuOpDNeCu2dH59Qv69NVnG9Vh1wSfMkC8/uFuWBb9NcsjUuep0N2uxvSap8NIo2Bcre9yCXAs2zoRXSfzZ9P794yg79rP86TMD4w0feB35L7ks7yM57EB/v7RN8lNEZ084k4se9UBOes+D7wfnJfwsdOkhsFPGL9z/iysiZD93Bgv8CzIlZw2fk04n/N67TMPxWLFVJRitx92rRSe/PCAnTvil8SJkbxfN80ScMob+mQUPpXbywYp/LsRUKehIrtmIpYMYxcCSZQDsf/Oy7+mUr26dsbPXyZn8Os7IlKv9i2wdJKZi06K7Vycezi5SSEk82r7iWpbb4cOHh3s9PvGSBn83aE7IesInHSn9EuPp6VEH55SOHVWED6R7fHF/f0/cXsihG7COPCjsZd6Wz/wkqLCvbY6DkA7y5uPDoft3XffvD71/t+uRfYXw0Uwcnk6zTtj3hge0r16/Rkp4kQdM60RMuD9o2O7Oj0db5fj/9Et3vBCZWQOz7ogp70k3Nwv6pyICX1qqpop/X7NWCvHcLRu2yqya55n8cShUtbMuHUeRIlef8Nus29uTCjEwzZX2QvsWOMHrhLyTpjl0uqnwf8UaWuQ1se+WdNbBC673757Q9TzW+MZ+vWOHB14Eu0QMbIo02L71xKZNK/mWpkRbXLZfwwcaZ5Smxr7gM8s0z5qeY3xm/3U+vyH2Zu59b2+r/ItQp2UWaQIbNEUEuk5a5oW29PSIXI9v9f7hLWfCM7Dp8fFeTyMe9mGTbQ30ETKl3r09o8cDdp31yetXevXqVre89H31ulKK2O/yv0Qi4n7Bl3d3C/2TTjdF6fWdDdkPvX33RufLA6rvsl6OL6/TGfva1vNUtYx4mJB3Zu+bJfbELvZJ9sVjO+seGu/evMFfO3ZqOpMb37150Ps3j7pHznefnfX2syc98hKtHVVv3zzp/Vva6OwcEdEH7845dd2esMc2/Dhju3npyLspckXXDViJb+J9fYTfBu6B7OjCS4b1/MRL4TNLoyMnMDfmbVqRcWNNtu7YQ8S88hu80KNMHdtUDdu9SuzW4H9wrxBAwhPbHGc5zgPdbad3bz9H77dqXufkiY7snT2PjrFGd+5LZnLRvBTkhx+2uqwP2LCQA2bWSpXpXC6PunD2PXEGv2W9dOLKtG6ImVv/dSMvQm+I5+VUVDF9R94H4uR8uddyE9AqOvFyLXIfdB7Jue/f3+vd+ze6ez3p5o5YuDEE8bkryq5Xrya9+mQe87ueFHlB5if5jLA9VhVo/V//7+gPvxAXZ0LPSyx9jV+iat9VWLsnZJg5vxTyps+Z3hs8pxN3Gza7rE86k1ed4tdLk3Pt2K/IRU/+bwY4TzseP/100e1Nim1E3k4WfP/6kxu95lyEBPhZY+1IQVnUW2glT1bWnOOzkE8mYvZT5hzk8wvrduO83MnPx37IZwav4x25bV+D2OMiQg4L0r2eLp3zCBbmLIR40N91IZbPCH/d01bW5AW/SUxTkMMduxG0MQzF6O/k3ohCnIr50uO9eIEs6Im5nfJQRckT55apTuhsvZO+xEfSwsvY1/juNT66wfeJbSMSOYPoEDRigPn0ppEHdvYsUJRZoDETz+yN7BsdwG2yjGfWx7zUUQ/kiwhVfEehrNIdMSfi2/9H8fv31rVhN0FTKox3CB0YZuPZwUrufOQ+55694/AvT/HyyzE7ETMeRxxJqco8zzXMc+rEfqbQ85USebXT8rnIz3Hs08Z6Gj7knHXBxw0fWteIrsDOM/l1xtdJvWMAy4TLsesGrNimYSsMg7wdp28413v7I/epLhO2N7wMXMiLFR/CXs41nZgyn3lakPtEd7IvC3pC5CAnVFn+if3njrU6c64I7HXhvvDxYdWZF9U7z5QC26bpdinQdSEHLMtMHl3wTVEpyYAs3ZDTdpX9hH4CpqnCx2D8Gb7B3KIsHTkpoRkRzE9JoYgiKeSLbgV2iXAbAdwJdKo7+6ntK2aaD2joGcg0QX/WjG8K6ykLGL1Dscs29++uJXP+n/+PT8gdZ5W4B6SMZ/7QL6VoZg9c5kWVekQopAHiqtjs5maW95QbzgMG46edwXhHQD7Yo5OLGjaHd2cA/+3EwJm94kI8TBOyci453dwIFlZDwxI0NoLuwr3PlRZWheBBrHr+yjp23vH8eVkgHFf5edu7kivOPMu4cGaeJ8t4I59xptm2n7HRJMvZMRghogg4Ipv5uH/BvzPrymftA56EK3pgQ2TXc6MwJyNsEl0vqoh4rX/0zXx1T3ru85TI0IC4lh4aeHxZCLf/NRg4CKyQPqZzrX/Rp//BFRGKuMIH1EBR5GgDcBzlh7HnSkSMeW5Sk0IfLtvAcy2e5TS8DLs0OabL8GESlYhQuAQEkmk4UbgZEYqwk6DusY/smfQbIsAx8jN0nGXeL/DcrSDG7TxDhHUVPkVa6BonIpTPPwFyBEgyb1ksvqSIAPIZ3NYXV4ACOSkEmvgWPcxtgOQ+rxGXerkCDOZYZ8tL62VklAyN8uOvj+d/XBe0wl/oY3qm9fF4oJPp9N7UsNEVRyTGj9pmaDDiR2A6Bin0Mq/DZ4CkiPAXJbaxkqItaJO72QOo2X/CDiHYC/YAfGmYhuWxeCYD8vhEhCKCSXygMzr5evFvBGNuI4fnm617aEKbOehhPm4byHtgu9+yfAGhkEwLfFEVV0Ro57Bh8AZG1/hYVjFmWka3LObtfsNA4stjFEaTSbptcJ87LY8TTmaMcdvUgFQDZXRS82Zquuaj0Rny5fmYztUB1tMVi/ZSum7wXNOxnObhcYMpjXGImcfoc4f50JcpGajK3R+DUGLMYTAiGMevHxQUbX24vGkbQFNAMEJj3OhM12+/rpaIABmEwE4UCn4yiyJSEW4NSaTgY3ClMwafWigljalBBXz9c4ajT8QLscjJ4yBYC5teQp8ZoCOHBaUREDIZx0N7Nr7JJbzSdMAxakQo3AfQJYjwwT7EsH3gvkYeiwhRMDZQsKhL5MCZnZuQLJIhkhnGBXYmGOiR+RZOY/8ra//eJMnOpPlhjzuAiMyq7j7vzJq4okzUUuQfEmkriSZ9/w8kabU7p7urKjMugH4PMqtPvzPD5dKMccITEYDf3XEJoLtPZqgUpnUrI2hC9gI/wYRXwYspI4IGSZY94MPjbPciKCIUyJkxfVAr4elH4876CGg1eZ0srF3XWPS2VuTJuKP3zkeU+RpMH2Gaoac4Vz/AjlLCPgUZH/S7TiZ92031A4ffiACHB9+TRnO8ss0RKccpIrC/KDPRDf/hh8kToQcLRvdhsZAXl2kOPug6+hvH5QwlvMv0ZZFCss16Xh1+tjUiBJocf0PybhvB1sRBHirIfjhYXA8EWKcs5hkqlRLmA7xPfoU22JuFYCdET9CvK1QyJ1h4RsF+KSLQ45iL5J1N1JMFoXmal2MDAninXGe5ljP1YkyzDVkSf5kHSSnB61THEdbNuCWLvNBrbNCZByiTl3UIvzxtME9RUUpx4RZFhgq2mq7Tn0yjCOglPwc2GHjjPRQRPDp2lLS1ukBfFZkyf9sHAvdAz32WHUNP91fs2eeHoORcHPj88DtYC4s+Q63wgi8k1IYygoWp5AUeLxq8d2xP5AnnwEIHPhU2Jiq1wo+4BiW4oZw6D2i646zPC33Jq8wqEGQ+ggSWmhf8BkrYJjtj8O5nUJhrDmw75XohY9LQYN0Npre9prd/QyHf1tlwwmtjUe124xvAmDpYj8iiMv3wEGG5A2ONj0rgDfJlCJPkd3FlSX6NTz0KGTcslNppNzIjqHkC1fM2vflEhBIH1lZVkvzgfbCZMNhoCz62krbBKpxwIbsoo2qQjlPf8HsqMlVL07QHfLTBVye+QqHwm3hn64NN9Y2N/5N8WFpj0X/lI+aqkk2lPGRrXslvyrbYBwpefQcPfLDllCH8YRiU3V4CY0DDMzafHBwM4iylIgptCR7t5IJsAJsRNSutUkg63TfBDw4PRG3SVpvpMFYpBCgisZO+jfEbH0knvOAooVcmOOLieeqsQJ5phxJ9W1vYJGuiGaCNNDrZDHU++G+ANfpwW4oacYhMWf/TfQfAi/LcfKCjaU4Of3d86BiaX2cekrDbiOR/YG+gitsHtm743DptjPuDSkNEqtL/C+Opc3xZ1qnvnc2jfqKcfIUOngP9XXd6nHA1MkpZ+Ii9qGTTsXdoLTzYgNnR9Zx+ypIq8I/AXnwWERrQSqGdw68NWQd2dOIVEXIO1FYlnL3vm3b0FbhSgU5UhzKral14D/IxRZgBnuHRiFcFOvl651BpZ3PAvDv+Ma9Ehj+wTzYvB34RuvQueIYKH8yRPM/bAAAQAElEQVSmHUKMfygzY+o0xkBWR6bmxStllzcIvFF4YXOjFPhE0YFdtqlkkfXMUrQwxjnGcGYu6DqIO81a+JCtTSpsNIhrkHuhVAQ+4BDa+lnWQE8JG9HZdhz2C/1g4hmftkosK8wyqyJSJQFsOu1f5+kY8tV7x6+ndsZOs+ls0j8gsC8U8QAf5vpAIokhrKgvxFia8smJgb+dn4KtWTdkN3RIG/asg5MS4mKdxBu8B7ZEFNVSVIBlaWqtWDVV+sCFjdlapYNDtNODDi32v2nsv0Sg5R7eaLBtxHoolAG/hBD+Hd1wFfYM9XHKMY/UvGIM6iXUUluStiC2Y+aQ/zDBdj9phyO6VvRrKNNaAz/lzTHzjQeniQc7dXw6aDjx842ND/eHzIavDvgeE3tdL7KOHd3Oc1eWkPkWZAyY2KYBj8EzBbwTukA/rB5SoR/VulAnnYxT3ig9Sf5On/RY3dGhY6vIi42x6U7fSoUubWFTHboQffOOraeSvD4YS+5spN2Yj25suA7kin5mAVOvLMjp6CHwc+p65ZB+IV64hiiglNANeyJSFT+5pkSlMnU6NqfwTYCbkkLOhdbWiVvxaUSoIzci5Ksgc10uU0fbJ2KJiejg9oC+qNkP8LCP7IeddeLCpmrJqkEubPT728dOPzvgTedWyrpFBHWbbOcYXSc5bPBzpHGIB/LNf6nwQv8PNsG8EY3q8nWw2bWxaeU+sDM+2eeut13ezL8Re+GEeBIgUuI75yQvhhI9FhX8k5EqxH1ZkzmwCpO0kvcvbLIVaAMmFZ0O1sU7ndRj/4x9iFbBpyoj1PH9znjjsO/E/LBNU69Dkaeyjonb99DBYQBmS3CwvncOQUCHh9DF/Ip8VfSrWfFzQadVOEwH/fAkvxTBHeJHWVK1NNm3J/aFUstSaDqpS61rU8kqj0spTTnuFyf6RiSxcN84FfznnLpcrvBbhOk6UMw5nJnwuTKmdm3E1G0xBIXA44HcET4oxKuRT6miAa3xLmxarq0pyInBuGrbW1vJY2RAbp/eOaRyDjgHBV6F/gU9LozX9u/18oUDkT/ww0W9i8NB5iS+fzr2DmtBfm5zHMXX6HoyrvsPTriU21EkIjTQ0XPnQF/rGZI8hu/wCnwhBX6qqiRCKYW3QJ5zdKjVlRxh7ID/ui6CHePKrp053fN5KalGH3e986FwMIPRGiRFZigAcWUWGb9jyEnfZ9hwLbyvul58IC6t7UXX6wu6NNYqi1bWBA2fdXyamWqtTPnmWUoQ7yTGAj+BolISvUXf6vjqxnizKUuR9fYGr9sHgRj44c8//+Qg5eeMVysLnq/oXNBxyAeX7z6sAuzfjZyx4ML8cpCLg03kEg19L3KuBn0sqAu4KNCpVGE5egz0uOsgLs7DZSE/ONIxv50+0TkcHRykvHMw/8Zh/Md7R+euGI1y6P7R1coL4+cXRSyMS4W4ieemjKZaDRWRge7ECl+dHH7fPjZkdux+UaBPbaFKjgaH7AOZ72+7jJMR+vL1Ra+vr+AS46jQnbJ9EQUZQEJV25Q1yNGNMeFkzh696jxSJZtCDb9XckIcyGrqKWxwe0deBzdjBW/Rvosr4Fdn7DOr6ozrUCGmlfzJIj3WKyd10srB+hgdvkKm9PZ2pwx8EcRq5yDvVEJ05QD1KweLpRRtHAbeP+Cjy/Tn6TUrcUxsTGwa5EApKfvFpfuH+/xBn2i1ChR4bKqtqbVVge8cx+/fb3rjIGxd/5DGRfd76NgS+xedZ1dFtmN/sD7Y6CPmv65XiThvt4HfB3YUSQu4V5Vc8bem/rUu87nj3w8Ol7Zb13kU9aOSp0Xr8kVZVrV60cv1DyU+PcijYy86/E9DfxyzLbPOfvTqv81N7Ar5uNCXKs+WcfUpMWNHZ1woWfRf/9f/VjvjyH/6D13f/3+HzntRi8vURfjpOE6ta9OFg0pc5iphkAq2Tj9maqnS6gMyDpPNa+YYBy2WIeJ69E2ooS8c8H79tgpVNODSu0RaqazSwiGw/Z7Ue5xFPZ5StqfQ9yL71OGFOFufxnptwMVj6AlyQHzh0Mn5PBhzv//TNuNmuq47vHZFiD556DwHsdt0Z858zHFDQYzNIyLQFb9HV2BwXZqEjcJnAktDIh2106/vzMeuO46D3N8lcqAfnXh1edzqXVx99quIVEThvSiyKNGXl3nbN5nzUYLG/BGDnEFuDfQN+MUsUUbXl1WlFN3eT3Akjy0LQbC8T/jydSGH79i7a+YTh7gdPxHSyTOKVFvSP6puH6d+/LxxIH5omolugRIduw7y+IM+d7/jQ5SKSM3xHXrzGvi6O4i0eVyfddAOUYFJG2vaKRfZh30DQuXbIDF4TGHYNgY+suGhUlIVSJwS4r8oyqwq2FugG+wNbPv9YUOkMAD7m1qrakuSI8zl5EsyRg74OzfOQxN/IZaIxY+iz+xKXpbWtLQCj0W1ttnWUaXCY9iEkBJbXzgwr+C57aDP7fS9u/8QAeP04dCfmrSmafgV1sKN8rXvO/JP0qNTwlzojW52kfFrq2ocyDbWZEleC3m1JLjCL0MRIf+n56+gN93pfMOv9oHfDaDKoOcVEUpgEBMKVfhXxlmD3zsGdQLn75RKXx0k4GAPpq2b/t1/t+i/+rdVNdDF40BbWdNfcGao4JTjPHXg3I31386YBytVYrSu4F0u6iiUmfgWHpQH6/2Pt3c5p4Txlj0gcmmvbOSblT/R1f3aObeRd+5fN/qq62xHyUQOfRT+OzSD8o78O/PTB98eoj0ifpN/IadW+fL6qfeDWJ3KkpOP6Qd+dHniU+fphq7iCnhRyIV95DIjJ/1GXMWc7vqpN/440cd6ghOKfIAZ8PTrPcI1/xKw41elaX+98BDiv/85Qtp/3eP5RGmjnm+zMH8bOV/+2Y/l/Q6fzZ91fv/ntOHKJzx4E1YejGc6/abvIOC+J0CDeprtxjHocUHOAPN49q+TyGXEQ1pEKIFJL00W4nJrBL+A234Hmv/FPUg8V1pXg/V6yEZTPwheIARlRCjzCSHx+gtcr+c1+cBokMCuMhsDXvGrINVftMHzJzAggGFcJ2CfyUhFCFuhdgMGRcSjkl/fs/qJO5/BedTbho4fDaanlraIeMpM+AaVjzsiFYD19mLoIJH9jCkTIeKBGxEK/GBQyPdTxl9yIuIX74hQxAP0z66IeNSg10N3HqiJCDqudcaG53tETD68UgrgXVJIE5wjBrt98tLjohPODr4sVZmJrtRDNHGI/ywRO/xAk/1+MgC4A9v2gCYiVAr+ERe0SZ0HDpcRVFD9+x0RUyfXRWALcqZuVCCKXyki5Mvv4xm/gwH2BKYqNA+MiYip95QliWqVTJVSlLRFBDaZy8NfkRLNEpimn8DICivwumyfuAY6USgigFRAFBHixYzAffC03gcD2sHAatqpmyTLnrg8m8w+OxiAjznBUznvACXEj+8J8gXrkwWYcU/s7ehiPRFMayj4/bw9WFvX/vSRS7eN+U5+TIVM8QlSREz/1FpnSQWsBwM2jpDmK+aqMVHhxukv2OlEd8c9IpSlyD4v6TIUKZnQ/ghekvpI+16/fBoR+CXl+owQTnQKUWAwt+n0vCJCETHfbEJE8G5axzbhI95DmdTpcc0YoqjxBz9Bm/M7wrQBrktyXGKx2KfcCNeJZ2knhl6IeMLcsRWVpoxSctpwkvfmC/nf3afjT7xc+dDBvDv8Th3wRBUlPNqy4O9gQSAWnpv8seh2hfggcVuaBbpYsoRq8uXFTwRIVGMe7Zr6+NntEQGufU28WZycLDiEIon9EWEU8LsOcsm2OTf6zCkpEBkRTP6FcaDK9j3axnx2nAKkUtyeWtc2YcGWX/yht41QSApsLIoIRT50OvCPFymW7UX/ydh5oov1cIxKppw39oUXDAf9ZMaBhfWJnuKKCH4ft/1hmPKR4doDnuZ/4G/rb34Gy7J8xxb3yXRSyLotbWFBbL8XGW9jc86luCLAoZz+wDjn0YLNpRYNdNpZ0JmvsRLcUt2XcCa8p84Iyww4iI3pTi7sMq+IR50bHv6SzK8TTLe7QwxiN3g3qv3kOvkFIlTRAxDgG5DgyWI5An+LC4SIoP9Wrejsft7RmRbZfprkuut1lfwiKSm9oH58KC2PXLGN+FUK+QrKjl5+tlj725tkol5cJ3F2HA7yz74R9QV/resyc2Kgl33zKM9ph3m2ZUHPFCrIl3l39N2JvwEylUxi1dRaAy/kKyLms31fn/Xmf6CzF6dzEw8ejqnpDNar41/7dPofYdYHVgTCXDXlOLdcf2eR60W28zEiZb9pIoc+r1DIt3W2rINxouMn6xJB25QBe0rzjQx9lsFzBDjiokzeLfeYPuzEodM3JJqUJSkTRsQZGwLcUqSc9Y0YFoVoRg6FrIOBIWH62n3Y+eDS7f4osX3+k8AfHx+yX9x28LVmPwlujQ+1QM6djwZvim3zb8R5nkAIGwAyc5w5xqmTzX7TDd7FZV0iQplFpVCWVKQk6MbY+djjq5CdjAJ/ty9L5UNokX1gFgdxFFfAyD5xXYAbEcpMcKtabYyxuzb0sz07OTtxJUXEI14S8ouch5V+Kq6ImDxKKZICP5+MxwCbAAwD8BsAvufjvZLDkUMnMYnIydN0lr0sbfK2PplVMxeREXKMJNIY3weyXxRBLWD9nNOJLRX9rde6XrCnyXz0vMwfdNVWZ1tr6yxNLzsDWMj7lY/JCs6JvxxvIoOsB5OOAl6vejwBHZ93OZ/vz34RgU6Z2NZpDmne/PA2gAjsgAfFQ4+2qGKf5Vn2wvuUz1rBNgUMKv4qmbKOD12CDYSFjQdoyYOTudUbKu4fpSSbdVdd+RguxCJMBxE3fkMDmNo3F7fTZj3Ex7cPUBCtlU23tvKhWnfNj0wTWjLjoW3nUYWPedgQz/schxMmtTV5PCjIN05FdoPhnU25Dza259+0Qs6yVDn2nQ9i25MZWpemdW3Ui3iJmBTK1O15UNcaNBHE3v3E3IVuIV8zdihjNX14dcyciplDC+OgoeJfKRQR1JuXIeV8+GzPTA2PMcyjdzaQnPuTtwSdZowiQoh6xNYCJXXGjZ0EPxirnS8HY5XnRtOf5A8o3KGX1yt2NSU89r2zmXfCa8i+vL44V6siHzoSJWgedwQy0cs8PRfbloxUZlFYZ/TotHfnFPTW2XIb8SDdpgzrfGBXKYEO9UlbniVyAl2IzQCCDdVllS4c8iMZWw94CNwKYlImsVr0+uVVrS20d+rH9JFl72xQWB6V5EZXZ6PHuvhvo9S6qmRTRkqMUxEBXQGqSqlqrch5ucDX+p740jzdv5wL9oHtD+wOxjzjr/TV5N14k6+kUlJXDm8Tf4TyV+zmmonxrOMvKSQc1Mit19dX5K7KJAeIp/UvxXrlXNfan+ZvCtNE4BkjDU1Zlf75Ge+kLSZnaWNMMAhZxhFtiJxySpY5L9rWCPxBg+V/Aq9T74Ucjog5nt6ZO+2HNft+jgAAEABJREFUO2NqYXyohbGaHOvoUrKhS9NK8ExjnU/3BUmJLPvNpTg8Ohgvdg4sHn5we6oti7IkYgd8ijJTUgjRqq2pAdMHkVpYf7S2ENvBGLDJuAUZxheX42bZg5w80c/rwA2/+zky8bXz/aKSyEN3IVXk4Im+lpHwqtgHK5lHxb+miwh9/kEN62Bfn/D3uoSIYPuilU3NiJR5tKVqXQ0N/QN27JjO+ZVHhTKKfGXkzJdBXnww5vhvudnPndyNCHgsCnCkwOZOXO+6cdqzsSm80/c7Y1lBxyxBnA50lg5yd6cv2O7OZjVppdrqBMEzFFrweSlFtln4oC2Nw7cVeasOxhNxRQSYmpDo4DhUxrOTdtJv0hq3LVUD/f3sfmI48U2tTVJCn5QS7BT85zHG9EEMGjiGZV3wU5P96jHb/aVkkesvtLlvloQ6pBubo29vb9qJ68C4UlKRKQWNSoqEV0A75LHEsK6V98L64sS+PseOk0ONqSs5adtW+nNhLLgRh0FurMxTGXXibxxQ3Q0fA7lBLAQP8jULspoWct/0Bvv9nY1fl713wYq+jN4cWt1uu3a+iQp+bG2R/SZfIaX1N/Bumh8/f3JY8YG9B7Kk7z/e9PPnO8+ngnhEBpiH+tjoQ508Knp5Lbq8JM8LByeL/LeSGmPb0K7OwVSbhwZVjRy3bPvQ9npeyKykQuj15WXS41ZZncH8a8AUZOM7xvNOvC19EMifP63XD+za4Vu1EK8oNJDvfeaxyKtGLFZ9YeyOCD3yqShrV0WXQrkw/1+uEm6X++ROfu8zj617R/9TJ+tZ51ZryFka733+zcUd3ODQbN9v2ugbjl8hvy3n/f1DH7efyJGWBduh9beO+5tjdNgeDlrOvivhcX1pCv8T0wre0TGbxLMtaqyhF3x4xcc+6/R6pS67SrsRgw2/Cb9X6Ab6Hvr+/bu8PkYVLWtRR87O2npH34HzIokl857/gFtEQFdUcPyF77llXRUR0GvWgy6vZe7bjR67gXcib6W9z3Wg/ZJZeB+AaE/orXWX/Wnbtv1dG/R3xhDz8VwItjpxso7Xl6L1UiWFpCQfkt+i1f9fZcZhKpSMl9v+JgV5tw6VdmjhQLO20HHe4P/GGmOb4LVgw+cRQ+LwYPBt4Tz0GPZxQxdi5W8Urx9X4mmxxhTrAeMKWcJa+0qcFC1tUWsrfeIDOTdaOraeMg//LdD3j3e9038/mP8+tg8k7lqvVX98K/pv/88XffsCt+0f0IUbnYJidiMlfFInez8MXfCWbhx42eeDMebKmqQ2ieFB/me1v5AjL5dFSXw648h2l2oucKv09aplWbUSbyrwQ6dvDN1up37+2PT2A51P9MBQ3I7cx3NEEOeUcEIpwV7DAX/Rhyu5G9B/qKOQZWaI+EoL49q3by/ofSJn0+vrBVhnP1vWJl+w1Zevq7L0hyAqg28g2/K3f/hC2xVdL9hWFfGQHxFggQ4JXVD+A1pS6MuXi5K+fZwf9N1dL19C15cg9xP6AZ82dVovhWf4CX696PMyW9t8Zw1wYzxlqsImWjuyxieM6RNqkfeC/amFPuc9Co9BoPFelQlvkPyOW8gB+gGH1HfGWIYJDc99NA7GocH4tzDniRzSqAhK5A4FLCIEv4K+i8wzWN+9vDZdX1PO7Qt9IsgVi6vkOF2XMeekzx06zn3mYMJkYIOQlQnfkCKCuO/kwyBngxgmdQO9hiQQgMyQ4xBwoUURgQ6BPhVoxLiA34Ex25bF/i3oapxCnSSMH7MY5O2uzQFzBXXz5rlU8yM3eWb6nnSlpIL4HOSvdZ9Au7gixTjcVJIHdIrptxCPiBvYdegxburXhRqsyQ7s7RNP+OJAmOcKQd9Z/43xFADVo58d2reDb1lbP7TRkTbe/QbKvE0yCHx34kA+PuM6nyeKbEtlXI8IJXb10ekTEm6VgttgUyRFBP7Dj4xLiX2mVX7o8vqu/+bf/SETWe+Kz1oznuiLN+JtuFNu9MUbum7q6FWYv1w+/gUtxiX2VXb2Lp2viSzzMbSKP0uZ+mWGLLvC37GxDvMdmRtjl+U/fDUUzEkRMfWe+kBjXLcv60KcLgr4dRx6Mpe5vk+n2ZKhLEVSEJcTO3b0v+Pvc8bRehvEZTqkKEL40zS2GxrmVClkmeJyey30H2y/swa7sR5LV9I2mX463e8G6zJLLxoy/KjB83z47eeTx6x6oCkiJsw6fgL6vwPaqZaV/yzN2+B36/LZ5veIcCG3/w6zkp/POh7n/UmbkVMPv0/nzlb/JD8JP4ohBR1KhpnsYfHyFRGKCD9OMA/DfOHHzwYe5dIQEf+Cxr6keta7ZG0mi/sEv3ekdhi5BFEDxK6QEj1BHO5AtDPOkSHxAA0leNy0/HX73eAalxNssslQxnq67S8YU3+aZlWAaxq/uIyA0C9AJwc6nRq1lOSbS6q5rfmpeA6kY/D+C4Y+30Gct2V96uE2Vw4qI0KRQISrFJEKYL7Mn2e9XALcro4IBXSfzxnhx2nXfPjtZ6DXb6/z0f4ekKCpcCogJMTTzzwnECmz7QShM1CKKwKcZxkRs51XyhA/E0gx7Icz9nU6oGHwLK7+my4R0FDnexgPHC8Q5zOLnA74/eDjJ6IoAKF0RCjiAbY74q/nyoemoTCgBMFKg9spS8EehFk/iqnjX/Spkon9mgOP5YIg4w50ti6PZ/9qys8sMkTELBP6wkzZGCAfzwU8SQFbeAzse0CHtWGok1ueDE9WGVMmuJGS9TKE/tk1xcdTrwGfoYhQZCiBg4nyzuA++eFTcQWAaPAETlJCT14/dEE32q2HaTqIEZo4ETwgyXX9ie9FsN9N6zpjRIRmHX1WxGeCcjLGbHQU18RUUO8nmQb9hoROEi5TJC/cVE/ayFRJKksqiWtQqgR4DzAPiwOD6lAqNJhgAgashXjXpE/iVJ75MGjzJDRQ7MT3A3sz4R8hoUCHIZHRwJdRJLGQ9GIpeUa0+LYSqiAHLH8omA9L+KAxQEcFRYQCnrCT5sSo6Z+dj+qDXD6d1y6JVYjxDkRGNkE4gWYWHCeLgw6hfvkv0ElcdrOErXYeyIMNls4ib2NiPfqgpw4F9iaTPuYQjgFICjxUKjrBU77AGy55xw+PJ55DKq3gA8ELwE8nfh3onCAlsiu6JBAhwVbS8Hca1sQsMRi9qYuQ9bU/aZQhSqo2Fse0zUYQYkgRwc+gHJRdmUXBf1atZFVkImYAgTQKYinhIxAq9kaADSR4Cx+mXohkMQ/YhZRT35CvgK/g4hKO9HniCXt+4fjwl+tnXgeY8KVQgR9kOvH19AmyjePnjj4n/XhjYXXgq/MJzrFAHqjoUOWFlnWxnuYHa1RCMgjGHeTUwaLUVnpjqbKYAkHm7dJ+ML3t68TGcl2PCBa8XR5P4KYIOAQtwAFP910quWPqEAod0H+woHXZyaXDcSZpTp696O3k07SF+s7GwIl9VMFUdoMGNltXgxeTEaFlJVYE1P5biHOlwzQ+SjKlpF7MJ1mKEC9Mpi4Vkeh+sPm1a8d/BqKgjryNA4G7+w6AOBnElbUpS8OWotqKokilpgqyduw6oD1RlkedjheLVlrpw/S5Ewbc/mgKyk5fFri1pJJ3VJbrT4gH/sioCv7LCC30oRrgYWChzs+F+oJNK3nnMhNs6jJThohQRspX7+SsH55Qsqhj1GmfY+NB3vhvx3Te7WTTm/bkhSZ1eA141WVVaW0umN9Z4J7EGFWVrQhhuvORtZFH58CT0DiPrq8vWi6rcg64kkUc2G2Zd75IHcOdcWmnwfWneaLnGEnYQg0bF3yc1EX6Yy3QKjTxUW7fTh3kykARXGcslWLsh82n9SEWYww1dPBBRClNG3Q7+nruMt0BL8Odxbt9g/oaPRQRqhywBf5FIfh3fHcAXYO6LAXbwKsSIaPupMT+FH6TlMk7ENLa6szVC360XUInMIwCYBdjv/+5x7C8ej5kYO1p6EN96nhSnrquF7mvlkizEGpMcH4NfDFsfobs9wHOSbxv2Ow/HbtRHvhE8Cy0FTXmlyRnO5sad2G06rqqLU21VGWGrsTw5WXhI7EgZ4DS1T0PwFdcndy3XBxAn+rEZAi18V2ZB6CNiczjB6iYPZB10O+wBT3vbE54w9QxWtlAWtgkKvZBDDVyqxH/Whtyq0YPPqh33dk4urGxsfFh7PhJ9DGYZxR+i3bqTxpOxpBwPmSxOur85zgGG4wV3EJ8O3gYg96bdjbf9nPD9irLNazokHDNMR7/Tzji4PeKXxpwYaPvwuaOx5qEZ8umAP9gjjzxsXO6LFXWo62LytLUidE5AUSYRYHCerIhNZwHbIJ2dO9jx+dVVzbXGhs+J37eiR8pr/1I+hN2w+f2saP/MWNVM+k3oRxdJVLJu4MREVqWokH9iQ10Dew9NPCppsbogB/FZVlX4l2K+Q8NxqsAxz4VcRn4YoyuQfw75YQ+5MNBbyLv7kfUC3/XWtH/Mu1Y1qqSVRqpiEJ+FUUEfKQTf93ZoPx4f5cPCw4UPDiEus+/LXhK8Epsae5HbFwt60KdoI1ZwkYlzTfhdWLb+ciV+87mxAZiKkGCJfXnxLnd7/LfKPJY8Nl3hD9LXizNakoJe+pi8Aj/Vtqskm1nDKMVXodO9A1wp1+gDmLq8S8K+rgNxGE++IlmHcSxqCjTEGq1yLaVAn6/a2OToZMDYwyVUlTrKue7N0337cBuFIJnZiix63pdiO8i40cE+Mv0wTv+/Pi4wyNnXWuLnD8b6/aPjw3ffMwYrGuT+51jv6xClyZ/b9JoU8G7yX+QJlK60E8NpnlhY/7CCcW6rmq1KrBpEN+Tp5O1qse0h46iBjtCKhHEA/3JvQsnHAWfRhS1tqI/ucCcUKiznnfi5zHCm0DnOTT6mHm2E8hTQ/5e3BnL9/up7nb6iM7Qww/kL7I6PtxhtkPz9n5jQ3ybaxHCocYh5UIuncz7NzbKg8qlrgoMrcSkYJPgceDzjbw+OCwYHBxJnZxGX9YXBEALPvny9Qt12EE/u+CPBZ8mvujEPxX0ywo0LaVOKFmoDTnXT/oYPUpeS2zY04jTCo9WmzJTltHlIhS8R6GsUodukCeFtgW5YMr5IHOOQMsx+Xfsd44exH1nzN3ucLNuE8T8jf+gOexfDrU7z4qiEaF5nXrwYc3ANgSxWsinnPynjuAZ03LmXEV/PvH3oDI4zGprVWEMG3GQp00rfbhkaOcg3fgZOflv5P2N9cXH/Bc7DrTICUKXG2s1hi45xDI+MRM55L9Rcnu7afcGOrEXG9oJ/sE894G9HYJOTnVwA0gVZHXGGXLhw4dhH7rRT+wfS2ulaDC//fz5QzfGiEIu+m8nTz+gTWsNG5YJBIAaWsixQjyXdZXtOvHjgbLHzBnyDT025qwPDgc7euUounCItLSVeFUd5K5z0/reGBv8zz1/0G/ff961o0N0kTtFL/S1q2XUtGj6+IFw0acJEJpcry8ceLzqy+uL1r5n30AAABAASURBVHVRZkqjgdf1xsHfjx8/NdA1S1C3IffQYb+i00G85pqM/DNORMjDeKuMJeSw617h+/r6iu0XnfjU/nG95QTyhwa50ZRF0w+1VWqGTuzbd5epGwe/H+gyS9tI7H5wmPsD3d5538k/+848KrIHSVQwoxCXTr5/3N7048fjgNV90v0lsfPL6xct2LwygFX6TalFpeAn4i8cWPFZLQN/7/isk0fYTn9e6DdfvthfTT6oTXyzkJ+ib0SEMEuXa9GXr69qWfWBvm8cPP9E3zvjiW1zMMYYjE37tDdSqowdrVXKlNlYh9YCPlX+J8IfMheVLLQHfqvywdrA3pN+1ugfPlxcWqpFkf8G+zty3Wfe8dfP7++6vW8a5Bkqsy5c5fmpqKkTr8TmguAOryDvXy6r/vj6BziLPA4c9Jf5z2G+3/Xzz5/zb7q/c8h+/3in/a5OHvhwdlmL/s3/7t+orovaclHBpkFiDGJhO8V1ckDZWAeVRVooX14XXV4qh1Xo4rGAvtoB/y2wwEOhropul7ZSFnl8PYh7WncfkEUjN6vUaScWzmWve2tpKqUiY1WyNuu96836kr/uo1fGYfePr68X7bcPDca9osSWQdzu1PXps40xMKj/448/9PXrV2VZJVVlJa+R76k9GCe8H3OdtlzRumpDzkYeu7xzaCeuKF1jDPrTocyiL1++EMcXFecr+t0ZA+7kWSP/Vg6TDw687xw4O3cHXDfGwA/Gn04fWdZV3759ow+/MPZs9JsD3oL3qUc+JnWWhcwuuZ8cxFq+8GdEKqKok/M35jOPIR/E92QM+Pj4Q9sbNvzc9H/6d6n//f8hJA6Us7yplpv+9g+NeCVekaz7CY+dsej797f5By1+knMxJEPF5n/446K//e2ipRp/MDYtc61Xide+h368HWJJrfOorB26fvJ+I8Y/ft6Ygw+9s271ePP9+13/n//3pv8v8Of3Ux+ey51foXkNfOg17m2uVwbrIImw0l+Q3Rq65vSRkQd55Xj44P71y6K2FLkvL1bS/Qqbgn2y60X6+uWq15dVF/L7hZx99aF2FfiizwY8D935jr8zdt+Y/3++3bFh49D6jfX3QeRCrQTfdg0dAhi6MMe9viTjb9AfQyGRRUMFp5UUvqrkYufQ+0M//nyTbf8Tf9gnP35+PP20sS79YJ1K32YeSmIkndiSWq6h+7QBWeTSgL/9IyRVdHHe/vwucryo4/eIVGbK/eTOWqq7z6LLGGPWZzTsqJKK7owTpKAfFUV6/bqqMI6CKMc0avAOX2KzkRd34rTdx+S9keO7hePjkhgqKeHR8H8yjlVor+he6BMH4wHTo2orqtWypYhQAk4uULReUtbbVQW7EpalCB/woyQ2Q7U11VKhlSIl49gXJz7ryDD9Si6++vuJMfTGd+MbOfjBHHPynUdaCeNnH7p9nDOnThxwMq/t5OkG3KExHiZP/i9fCnmHvBB5Usn3VJn6JXrk5Be0icv+ORgvJFegL7aWLGKalQ/NLXNn7t2JZ8chGw0bY+Sd8WVAQ5VO/NklsvovGNFRe1CbMo5jaXrrfiMm1pdGOBThKO7Bc2DnSU6ISMtu5htReDJUMmiXrDfqibDo0hbKr/IfRPr3/9M3vV5edSf/A4rjOOb8sJIb//iPf9PSVlnmjlGH7UXnwBWZSQ7fGXffyOsP7D7UybvWGrwrsStKxsQkNyJTtZYJi9upvyxNK3N5sWLQBXmb6Cr6QzggfLsP4tyWqst10cJaPgs2Z0rM3ec5sLkDp3Z8/ME4m8hamAeXlX6I8zo4U3fm0K6Y+g1JiZeCteSgPamPCHwORkgZBf8NlZAaOhtKSWUWZWkqtSnh8Xd3BNh/V/MvXwYKfdZ+oju4BteHjffDfyF80n2i+31gxuf7Z/mv1X22YbsMEwfPRIQS0D+7HNhPcJMTkpj5ccJD9nz8z/78zsOIpnP5CZ+ircPvHv2s/ywt+wEoDfFD/8czr3QKYYdErqlWyXQPfHKHh+6skGa9235BPuh+vYcmH7+LKxT8Pm7rDitkId0PVLvVuAZeZfRfz8QmwhhUPwqhzaSnyaiKcINBj2SlI3z6zPIg4H7I+6u+zzr7zBAR8MEQav/5Ha7wD8DtN3BDwVNEUNIRcOPkw5tlWs5ADwNo83a7IQIaYFY+f6YrQg+7nnXxmzpjIiCEtgcPySwcEjf5+VFvXYYcqwk0mjbiUe9nD0heJCEMvOFiMkM8z0PW/ROMr88LXhGB3KAmZhkoGRHEOySFLNP8XZZM8ihVGIBKUjIwVCeWNPHM2yDoYKMEJxM+mHliGMXU52RlczIRmKe4IkIRAP4JwHRUU5eAZB5Lq1Ouc2QCCJb1CbxO3hGhkknOfya8FJKCuohQRExyTEfnMZ/FRfWk51E8zLaTAdV6jhl3ay+VklJoXqZ5Psr+/TW2TdRQxCckzw8woe02GH+gyCe4zXq6nBBWZTKbr58//6IGObMNXrPkB3czKUgbE+3GBGz/U60gHgkEvAuju5/NL1IK6sWVmcoIBc8G8Tx1Zeye9by7LgJfItO2RwS+Kfi9PWhDkkFSRMg8KWZbFoRJ1GEf5aefTyY7+8W1MzIQWF7JUEASEUp0i+BdYKGP9TLNpw5ZikoWKWjHMNRjIXJo33d14mlc+9t8HHzLcduOj9wmeDunvejKyQdGkqvlq1ummYLn918NyELirPJPxIPOqA/7uqyrZZtHJ0DWOcErJaddUy59KiNlPAMP3B7bpMxAXMJ+CrP6Ct5gAQ4P3Kb5BF4VEYpJFxKLKlF86mk5kUmenNM/zpFJK1+hjIkMyeM5eTUUfCzashRRpXnxEPCier76J2Yrv1RGkCtU9mdfSnALY0fJhz2ujwB3voPIbV06OfFpnN8FT8s/WKDd2DQ6iOvOokxcFX123t02bX7ymr7G3zsLN8djWR5jyaAOMplfycLi7ZQ3imZ9SJ1Y78jpJgIxgkpKv57mxfOs8Q+Vlm18HoWaQMA7ZVttw8G4Z93ENeDdke+cPJExaQhrp952dtocYKrAliLw32wT/HimYecDxT43/zrzRvqkiQi5zXxP5FZ8bTw/O9cPPoQkcAB/1Ox+j5AvFxGBnIfuO7b648f6O0fEZf2y5OzvO33HHwIbC3M/C9qB/gNlkmfQ5GvHzhNeAzush8E+uzuOzAelFD44GuSfesR8jrC9Q53c8cJ6ZcG8somw8OFz8Wbh9SopZJ0Erp6X+T8fZ5vl2NbMQDPN8eAvnKAPHLMvmK/lWB/D9C1pmpngbDrQNSKUVaostt3Oqw5ssz2nxxkc7zjaXxs5eWdh7nfzKFkkNNiI38YmNWbh6wH9bfLvT1rjT3o+zP1c+cAr+CjR3zKtY634i/cshVwr0O+yfzsxP/C3fWIbnWfm64+Ggw8BTCDfk4+XEHtIcheKMA9/NNAPjICWzqFSUqVUlWxSb3PD42DzQ2xCS0WfJWrLehrfukE+b/YX5PyZL/yc6HXC/wCML4U+r8CWpTU+uJoiUsN5BOOIv3Ds4w2mESHLCkknH8TyJyQfZvaZ8C/kMhVovIZO4mKfHPim8fEVEeo4f8d4x2hnJ6ezeZAlZKBZA9mGyejxAx/8gw2uz0w9q6nvv/AH8t3uxsAmP2OKEqbOXR/Uf2FDNsIaiosOjayDHDLs5MxGzjh+NE6+gmdETHHmZx+6zAwZnE/vbDonONaLgvwsfGAulE0mjAyt60WZAoo8z4kLN+ALqTPebtsdeV3r2uRN3Mt1xc8BeaC/1JaArigi8PupOxsjPCpLgpeTLpBj3TAJXoLvkPuefbA067MIbhpnSmxK1rIS82X2f8dk6kObyxubuB9sjGG+IsgJKMw7S1FrTRGBjKA/DzluhT6JNx91bApLgV5Vvjpjj0sDFOh/oP9NGzkwLIyGiFBEYOeiZUVPngeKn+TPSe44NjfGLKqn/JUN2ULOKIRMJMdQJDBLUT1QvSPnjo5sCteGnkm+nDqJt30UEcSoKglM76cs484G7gcHRX6nWb5cLmwa+Nm4BvtgYSwUktxeyW1vwJ4c4j36xamImGAcTEFPEZMuoZkUz9/ATyHzj8DPKNZB9vvv/P3uHHZdZd456Asb+TrAH/h3SJq+OoTNG887sg45rkleLEtFTlWEdSqUaIEqdv8Ne29sXh2MUZLbA93MkTdoX9jMrNVj1JBtjwjGzQN/HdoYJ60PVcjasbHL+nv9uxGv2obWywNKffDc2DBsrWhdm4J4ef4a2FzJK+tqrMhE3wc4v2qrgrmM53yw3WLseZSpLEUoLQnd8cmdfmz5PMpXx0cdGRGPdo/VluG+mKVMn9mngv7K3NbQxbydEz6gdllKVUSAErOMCNkflnGSP5ZpGfb5Rv80jfW1LPMSVympgjxDRGhnTLVctyc2W67B7QP7zDeK5L8NFBECZYLbpNDKvLzQXwiPErzaRC4NUa3CAenJGL0xxkbE7FuV3ClZVChtu2mDGIuroNf15SqXd8Yj27I85/zMAoZkPQ0R+LGLuWybudBxQp8+Fu9jbjSL2Pr/v1nqSV3H1tR5BHzwIwcyFruwsV3xtX1gu1/YQYeVzG/mAXIKxhV8v5PvPiB796EGdpWSKuhcCuPFWNBNjA1F65oaxOOYa6Rdn/3EcXBcnCemc/zvxOnGgcadPnAnXw3GsY32T0l4Mb+ZZoIk97ONg5ed8ctjjohTJ7fMMyPVkX2Dl/mcc6wZwgwlBlumwfxNA7t5D+itr+t3dNrw/9KwC8KA7sLmov1i2faV+Rp2fOLSdObn/nyy0Wyb/Ddb7Sv3F9t1MGbcsPOD+eqOzYiUCIf1xmE8D5VMqgIfLvI6b1kXfNq0LIUygKpCLEIpsRnaifkAVvLkSuxeyJ+Aw0Zeu1/vrHF31lwGhnH4rIoI5oBOmUDIY4t1SGTv50197Bx0rfIhmf0b2G/fD36mnTbSzpDk94G/N3x2Y1F1x2+D+ojg13dXRiH/Dg5Z3mR/3Dgg8thguYikPWTZ4rKvYDrfM1Kun7rBI4DMAlbyzSJyf7AJfejt58mh/6lzb/Jazeu02+3QjU3+nbXmwX6AOJgP5twbfncshC2dHFZ4nuh66L/Ng96DzXrH2XE13kEO7eSa4/FyfdFKLiSKR2AjMSj0gWWp9O+ix/96oZs7eg5FILXRRi41+pE+14+0mocPXgUb4dMBlHJRqxdegzwfYAmehTJkGwbyjLcxpuyM/e6n5mP5XzjAj2hsyt9Z395nOVgLhFL+gyvWvzX4t1W+4AjPrkRHr1OcK6MPmf9gTWicVteZM8tyIRYVXdqEk1z2YecYhyLgBLxx0DW65nvF1ivzVmPdhHt0v0k/vx+Ug1ht6LfDp2pe5JJ9aHj4ekeHoYHuoye+hD+IEak7jApjp+S6Bzif3jhAf0P+Tw413ylP+mDDzswq+8R8gvjb/m36DUUZN66s8wyDg+6P+7v8B8cO+ox84WtxwLpvqdtb6PbFs84rAAAQAElEQVRO+RF6/zmw5cR3KweN3/SVw/eN/HD+O7/8bD92j1sKDcqdQ6edg+U3Dmnff2Ifh9HW6Uaefnzc9M4hzBhDuBHJ2M6z/0WP15evul5elFmoD/L0wAcnayrED6rGrtAPlXPRf/vvXrFwcAh58r2yaV2a/vHfvMhzEpgy73Wps35dF62MGRpdY8KgDPrpAM8+w7dDTCHJewhWYlpWxlCn3/BLKXJUghx9On2y6wf+Pzlcsc7Wv7UF+Q39NaFjFzd04LPecWwymu744U5/7RzOJH3LYH3tzw/WhB13h8jjue5M5rKB/CTHT90Z63fG4Y1xznjrGvC/68Lh78tr1eVap2z5MlPsOsDdiYn5v3+8y4fpmZVcX+h/TTtjxoWD2D++fSW+X6APU1NKlbWmyMrTwohtSeFL6cvX1BcOnwcG3ln/3FlnzbGEVPvz+w94Erc+8FeHGiV0SrGjX5HVKpHIrrzX+T7gPYawU3Ms88HisSf0D/zIDl7H1hOQxNgSzOsd/0OGDNEe4A98RM5R2bvrgLQ95iVV/N3opwvztn1wngfzA/0a/gvzjseWQLehRIYeF3kwkGA/MRSQH0WO9bSjCB8VJTLWtWhZqyqDgGU73zsPG4fvBtwhXxUnvjBevL5eGavAb5J5iStS8Eh8vE64wLPRfuMb6UbO3PH1DAW4Ush0iCCXT+3E2ePDyXfMwQR4Z7/G7473Bq24zN995HItYmrFDk0emchtyTs8JXJc+BGe5JpEHYQFu1b8tmJja4HMg3nprrvz+cN+P+mz24yhiKflH4xN67riE9b05Hu38uxTOp6ZRRGBp4vEr8H55D2/jXwVMUz8OmgdOM9tIkk8fzkOPEIvIOQLFJnGb5FJfaU6tLDuYxtJ//3/KHxKXVhHYyXt0o1vzw07zd88zSSIecXeC4QL3172p9d0JvC7odCeyMmSyixKbHF7RxHvUYRCnQHD9ritOb/wXWW+0BxvwUag5Zq0lIKuC3NFwYwx4SSWJ7E8nafMzcd87uRge+AyP0Q85FunpVVcNGZsjmPnW+Ou7gSRlCVlOWIu4FUKKTOevNqUG5H4aNVCzBLd5CsiFCB+BsEKT8BQt//PgemxX39HB415fdJ88pk4tM0SQtdHhMTt50/AK1SFIh6gwBwS5Xc6PS/LMTxfQQXZdxSqEpB+8Z1vmkGMiEc9dXYe6vAkRcRsz//CUr9dn3JcduxU0AhE8MOjZbje4OcHkAQ8mMaAUmD6Nk0qIgDbIAJO2d1GCc1J4ojB0TS8SuH6J4BnFVz/d0C9EwK2+rwiQtzAo3QuGT7p+nwR7Q+wntPnEHWEOP7ich3W6CCBO8QR4drpz0nM2+dtOiloS/myv10azF+06X/hijD/v0eKgB+50p9K+T2TOv2FG+D8c0jq8NxkBrmEXYEN3Lh38DprH+2Pykc9eNa3U8ct29WJi58NJnC7pUeEIv4Ct0WEC1lHg/l0/H3CIzPkAcP0rnNpiCgT38/GP/G3YWDzQOigAwV6BSr73Zv2BzjmMeHEPGSAKlB9UxpZlPPGti7b8eBLG2pGhAIUg3imVn6OmL+aL9JnwSTuifekPIU68mVU003ZnxWUczClMSIUESoMepXJqpZ80JO3IdGW/pGfB/Z2GHdsEVeEa9H/ydz+o3reAYXfSynYhoesBC1GtWzz4nXeHZ4H/SqzkJ/xC0pJWURH3gN/YFefdeKKsJSAPy9MjplVxTOwXxEUQRvPvnllwpRC//pl9U70sKzTMyFoUz6lA2Z6P8JSHbyDxafrOrpFwJWXAYjnLIUiph9P8kA0c6Pn0ADfNAI30vaFnFOGEx90wLoU84AQURZrdGCoU3GwMWK+sNDJBGaEiFCEwdTiWbSRU13Q+Z3FmiTLVIhKgDuc81mUpcAbfJie9AXrk+g3ML7zTqECbgTEiEhoBrqc1pf3wnttTZ7kM5MyAMTAb0ff4+nTQZzsJwPkshywwA20EaUEuXx5UX7Yf7wY32BjssTEGc98RLzMw/idxZBpTnTu+HrMRUHQnsTf+oEJwQA6uoNChX5dww282cwH2BYp+A8S3DDwQ5GvEG2u75JlRYp2/I7OHd2ML67Og9kWfGz9LcPvNKFTUWWB4eeEQadhQDsZwTuDuDB+7CxENzZlHvXGfkBC46dEWfOPCItQREyQHmXAZ+D7iJDxHCPxHNA7xs4nL8bMJyKmIWM8FHe/sNyIUESIHyWFuM7pQB7+2e1my4iSsk2GJLBeqAXEoZBzwvQDHhXfWK+Aj/GyFGUCArLynG6R/Wx9C/3c6p0shgUvcSX8I1LTfTjd+nfnA7lnOufhQ49Qwts27fTjGx8TB2VCXzJVGQu9wPYiN22vkI1iBZ1KadBW4lZZ8uEfSf6QO+iHh+UgvANUy/jm6RhFlCdd06Adk2WfH+RpRIKeCuPwHBPEx8ehYTtQtKCTNxHNE+Tph9N5BqMD2X4eOMR2Wv6BLs4X1wvdJ5gQsP+M67YO/8C+wWZJPOVbxgOaRFvng73jR6GHiEdEUM/blHcqIuZHjmlsr/nubIKgmuxLbwxnVLluZxMDMkECmM/D7pJVg/wU8mLqUfBPn+BY1Lpo5k6IvJFYu6uUEOECUpW4NHAEvfu1VR3ul/TxE2TbGxGKSObZoWF7saWj5KefshQW7it8myKqBG6Ak1nU+MBY2MSqtU3f278aA7xgYd/QregkHrax49MOf8tANHZ3PuosM3GaQRzsneDzMcGG1MnmD6yw69CAwOuIk/gNSSVTbakqyN+Js+sGCAPbBjJ672gY8jU3Mticsg4n+ey6oMk4tt/6HdR7bHTOuq2xGbGy0bHwQecPyMr7gjz770FfkF0wtesgVw/0Mpjfjt4bcRZxK1llPyUlyCZVKYl/Cs8ogTDT3RnDDmhs70lsrE9GVWBFLYuyFC3MI622WeeP841N2BPfmoZK9NhmnzvPXTc2bzY28yOKaq3AKutQSuO5KiNV4Gk44LGj/4mPT2Sb3z4/UqUsocTXBzwJEh9sC/TQorccT2w/2dgd+PvRv+yPoeE4wKjTP+7oQjP5JWDoxNc0URJvNoTMyjp6jtzZgL2xmTxg4HfHKBQSMPDnGBK7Z+gvrYttWuQNmvNINgQ6PFODuc06F9uXC+8QkRuYOXV/9JumRntEyDIsT+o6yCV/pLscU5iwv4hfcn3huSmCuLPRaF91WAvYPZfjMxAFR9VWtKBfED9ETBkuxyRI+FjPkC/rmvCsdQFv0C8ONv0ObDl574qIaYP7o31sGvurtVUu/S4ZJ+a7NxI8tgwUOzD6BI7jmPweeNLB/HBjM+XAXvvJOthe8zNtRAgyOJwTxEYK7lL1WrgW+TrJl058t428O0TudaoDXYXeos+iAb55WFlkvhf/qXPyqTBPQY6dQyWrPE6BSv8/FBG8F2Ic8n9uiyg6yRsEwH+g/y7neScnTnKwwC8iEJroq6mL/WlfVNoUCWkqAhwwRrc00Gcxf3S5XGX7VzZhzPOgP6IqehfVZUB7QlDgQ5x4LFnIZzGGnbIvO76oNcBPoLKxu2phc+PE984xiNH9RLcD/Snpa6WkCo617yNDxokIDetHpxnwRLKubFZbt9kvwQJl4myMG14rSA/bzMP8aqtK+NGNFM82Xqd99odTu+NPRID30MF4A39GFOqqIlJSqGRiT5twYEtEzGeBm1kUEaqtEY9TWYKNxlWBsEECBbILY06xjawMTL8zFm8zZ4asNz86wHX5sF8qjHOi+SA/T+I7bAgILt0HOop7XDmhKyWnDmMMZYQiqxZiaH91aA58eNA/aeGN37B/uzp9oBMD56H9bXrRX6VUmocPdeo6aSzHvo/I2T99sEN2k7+O5TFtjwgV7EQ1+SqK6aeIkO3wGLFj98Z42NqiL9eX6ass5BFEmKvMAlWZY1lnExN3s+l5EmvBa9XleoVXBw6Jcc40J4dKmSEfUl5pz8ipV0TI9RRTPxjLPlmXK2PfosCnqYTPoL+mTnw94FnQpzLflTyh7/I8uNJvAxkRMXkYp2SRISLlqxLnzDr5+NAmrRwQNBrDm5P2s9HtyxsHNDSpgzNsPw+trdNO83k8L8rMCaBJyPch74FjKjl3YdP0Qr8tpcr9veLXUGCT7Rk6ia/IU9O2pcg09sECnnPo/f02ff3O4bHnndNrurEpOMBcr6HLS0LO+EaeRaQCwFsa+FxcEcFznzkRcntgT1fBhyWrRLtzZ+PQIqKAG8g7tdNvPb9t+00fH28yvvNvo15cK/nbloYdUhb4prSyIf7ly6uWFb7gFOovK/nA/DvzGP/RBZAxyI+hAY7zoTX48Ow7py+LH8Hrsg8i0JmO4j5iXdd1Ucny7Amhy7LOv7WXivm3oE503DiQ5lW1FHBTEaFSUn0qgNqUJ/22k2M1m2qmWq3kXaMxwC/q/SQ+HbqCjRV9hhZsth92z6WO2xB4hpPywK4H8OJKDqd3neSCZSOS6gfvgu/dD0RMKrnhHFkZi5flgryqoN7xdh51Dls7ug7WjQbROmB2p68ejBERRRfy7CAHxox7x7f4F5yYcqoSnIG+lutvpxN+9qX5Th/TdxTCRqFjZ77YZh50YmY4j1DJploXJeFZiPXL66rL+goBvrFu8DffgJFjah1Nm5HyNag/RlchJom8gzWb+3FrhbpExxQ/igj0QH94mu7DB3UfH7M+wm2uDfJtRZ82bf8lb0g+5On0V+vyPv+p8l0DO87zUH/6aHDwQbfU9aXBjHr/89hloEdRJnkCfURMXzjv9mdOBXov5L5jFeDdbnfh7Em3zj9sSA6RzwvP1ikU+vnzTZ4LaqsTz7GKCHm8/cAut5lnxzcRIfNeL6siAr1RT6HWFmjJC+oKkOOH/hH//z//p6YX5J2sSztjQ8W3MfDdgVqn0H+o8740cUhZRVfRy5eq2oqs/zbzWOTt4PDn1P2jyymEKoJMvjYOoLKczPEhH6z2cZdjN6ZPu+yvjCDXD3XqKgdiUbrqOnT1PzM8/wAafGF64n9DKYk9IbFuu93ekTUEiycE7yc++yAH7/IfiKQL6Y0D9D//fNfGAaDOVMtGvy3zb+ByvjPb/Qe2auvKIhGeCT7cP48N3vBljm/E4Xp9UWU+cI5a7iDXVg6QSwFniDboBaSgo5TwS0efG37a6B9dmCLLUQhbpC+vX9TqynNRItw+qch6+GngmwC62pJy3rlv//AfjrjDnBsSswISYaGD+e7A8MzAH12dwPi5LYX4DfIEIwf2zzgHuu1w4WUeMDuXKz489P37T3jtgp1O1lSDb4OP90H+CT0lhr0JvCEH47Wrki/L0rAnFa6Cc6ambZ4XOmMSqrFWlOw/g7hKlV6/rPLheymCn/DVoW3u1ezIPHSybnBukSrYpKlDgbf5w2Le5mccTNeVg/x1hRktt9sgH+7YtSMXIhAzUmkGtB/TPh58h+V3rUtVa42aroBhBHS8ud/2bhwpqXfVJzhmwJH9aQAAEABJREFU949dt/edvJYictLyNMvGwTlVMr2hIL/gtE4e2b6d78bRU1IoS9FCzNpcs4i1j7Szn9LBTVBsm/mV5CU0Lz9WeD70loL6RMd1XVRqnTyzFOJRdRBYd+PzfOCdzAn2nZ5XRDBX4oNIobb/YUr98SX0f/t/Fb1eG2O4Zt3JGnRn7eeghezTqmqbRkfnXQ19Xq9XLfYlOTE8h/AN0vH5iQ69d0gHupo2yI1Dx7lpZ2yKTHgc5MJNPGq9wLuBl4X6AZ2ggwaeXmN4zArszVLkOCU2VOyWL+YZF34fGHpg+IEet9sGbmhdV3Qs2tl7dW7M/GXdKOBTR/OU4hk/9CYPOnw8Njn2mEJbJ1dP7DiV+teuQeUTrKyBmnn72TBfnj8DqVaYAkWflf+FxeQ19C+wZ/2v2ph8rdKs4nWWzx8bduLgDliXwAH4VYYnyt8VU1eUzQwVoJLA+t/gCnhE2Pkd53YdJM8EBwDPn4ATYCAT1F/31MfGARGpAD4bI2ImEfkwq1xSpcIH70Lnq62qkEy/kUx8RMud1fJ3XnYSaWfB+qAPRQT8DBTcAYOZVNRzy0C1NFH44ZYvyohQZiJnPABfojqooQj0ZQR0xzlZmEzbJCX1oeBJjwRkEdoBtwf1EfCj1fqZF4+/bkjn86DDGiKgAN+V5uvyd8gMlSxKyg7NaTnoqOc1EGLwa+fZpcGPcJbgL/D9rt+v3xTzYOWOmhP3NySIjDaItWX42XrUVhisH1DJt1KSQaj8glJiig0h2TwAHiUqSinQNqBOqNBmpiJCv18RMev4pZrfkCqLlsYAE0FcqLVOSODJt7WjpIhIZYZqLarIM3+DZRfoa6kyFJe8lywqmdA8APYaxP3wYEu+WX3YIoocQcRJH+i0c/P2uCNi5oV+XaGIB/xVFXKMTg/G9O9OPBM9y9SxID9+obqutYqPqC/k01NYRLI4adhWFRGauvHDzfPUktKqdh3oebACGMQPMcrEvvIEKjKLpIdM0/u5UFfxWykp2MutkamCjn53mbwP9LF/7s+NGFxFlkkmiAilATxxTR68u+R13rzOjTp/pHlQt/yDCdnv0wCwHF+D/W0YtgOeJVOdZ49BD6Egc9t647uMQFoGS0nJ/wzdjQnOvjjxB6jzBgM+Q67bscPtWYoibHuq1AX/N7XasD817Yajx5+ND7v7fWPR5AXTOfOpkUvOq0A/6xEKCT24MWkQFE0exlvWRSsfKW2poAzMGAr0NWSEXHoOnZBSFsn5UEoK9jrJnw35JZP6hvwirwIHcbGvPH9oXgF//EAunGxkdCDiUXc6D4FhIUqB6FsZ4gpyrEzebVlmzkmhiL/Acfv0wx1/bHyAHR4nJfCe8GAmXwXfuvwLxnwc+NQ6B2+YM30t+Y3fSJVM/LyxCNnRqeqTD6YyL+w6+LKYMSS21uPOxoJ943/ajzWDBjoPzBNXh8g6EhD4UElbdy7Rz70h12m3VoO6nUMY69XHwCehRr9oS8MXC4vFNsEx8WLbkNaV+CzgLK3JJkSEEv2zlKm74z4Bn9ZaJ1/LE3gRIevlIvDbLB8/NNOmv64sRfr7KpVMoDz0W5epn2U1dHn01W3me0SoFNsuJXLSj9QZ73pdZ92BP2Y8KTu+wAXoXwQaKo4Jrrd/pFDBN6VVBXqdjGs3x4A+d3pxedx1sJFwCrogFym7MDX4iYG8nPpU1gHWhVoJPHG5j9/5MLwTi40c84e45S74z9DwNSIleO0MQgbHrlC5LFXr2uBNIzIT5tx8hHXWNCe+6CysF3CKcBHlolqrIgLluDE6ImadF6zi8ibDQZ4ZBrkSChBFfzxnLrrdfd86dtohQfKYOizrQx/rZFguTQXBB3M63Rk/lCkrzBPCwvzUWtHBx8LO18MxYzGm7+/4wn863fqu+KBir3P+4+MAH2LuJLYU8Ixp5+WyyIcn/phZoDmww3whJWeKCvI6h2AnH38agU8+9S1anh/eHmMscyceN8afHb3mOEjfd3mcfOFI2JKKSORdtLLxtThe2P+pU4j/8G1h/dD42GYPUut1AMhd9JBHfbodvSMf/OzzXzL5YHW8O/mWJbDBkMgsWpYq05yMbxu6Ge9k7Pv5k80JfNfw+3Jd1PhoXfjQaWsDX0Kt6V9mBUqRI9LOR8rOetNyD2JgHSIkVJL7fUE2mOTVNmFYHxqDzarMTl4V2e+Nj6mD/uC8KKVoxSfruqqScxs6beh5kgjTV7QlQiJCtiPC9ouL+JMvb2yaHcTA+X/Fv4ZG/1OgCf01ggfy1/zNzzKoEWzQpWrlYNr4d/qp43bno/IBOx+AG3YMNuIS+/Np/8l7V8kyfXvBd8vLouWSWvhAXchlCVz85Lx8e/tgvBa2NaAIc5HdlezoBxtKy1J0ZQNtjANZ97lZ4I/D+22XYWOzW1wD8O3ynY24Dw52b2z6W+cDO2/44IOD/g5P67Tiz8iQbXlnU3JnTDB9llRE+lEnOSFvyrDJUnJRRlGo6jyLzqMw1xzYfMz4m8C6+HBuI9/vHIgP/Hplw+PCWGm/uy9HBPhdzpENn+7HgV1eGxz4sMtx3cmjO+sM83GfNu8DvDsblC6XtemCLy/ko3k3crROvQWPAb8bsQGwdyNfIgK9BVDyjFrgdeJ06o6fNsZfKFXg4fgv9CfH/Ursvnx50Ys32MiZoYEPUlM+fa0RG7vqJM/u6Dbw88J4UUqRkHZH/s+fH3ocfGzT5sDn4oqwHwb2nrwh3WMgwSslVNnZWMiTFflJv7bN3li0byICmi6cyPh1oP/Opuw78MZm0o26kzVOU0RREMbBmsF+dh54g/aGvfb5eZywGLKuttmxcn+zLOdCQNzaogt61CZ5HLUv7et1WeX8jhgyrIwNxrtcU/ZbyYp/H7x/vv2cm3bfvzOezHGoo/8g5085zgd6CB2dr+Yv8rNi80p+ZhRilORZ0e1D2Bra7+TfXqgvxNk2dGzeeD6ATTvj7MkcOthgFHxP1lkb48X9fteNeGTtch5iPLiH7vSfwRg+2MDava5mg9g8GmNNRmAfICBTj7rUSS6ejN8RocJc7PGLxNDIEGx0IPPGBk5njArqHn15qDL3D3V8s6kRY1gqZj8P+YqIieP550qfcWldV2LgciHfWiv4bkfv+9S/MlYuS8Wcro0+vtHvHOM7cbbNfu9spluusNN6b/SJk75dSlUpRX6/oe/949T7287m86Yf3+/6+WPH90P2jWmNdxCvRM8DH3xA4/+XmuUV+k6klBkKYKP/0h2UpTzftynHdi5r1cvLi1qryixUBe5L4lK1MJ47bjt98iCONzYuP94GesRsu/qfbn1d4HlqP27k5Y4vTmJ7p5/RD97cD+70hTv1O74W/aEoQvNKHl5eLvr29VVfv17lfPMhy4/vN3LsDv4gfl3uD87tjhEfzlvsPpgXh1Kepy/0zUo8syQ2hEJc8E7sWVqj31z0ahuJWSkLfFO7xzty8eAgsi0NH6y6vqxq8Cnk/Mvr5fFcQkE/CEnBfyvj/4pfNuLmmDLcIDMVMTTYILcfl3XRAs+GbNSgXUIVCQzHp9E2GGPOacehyMTflo+eXy6q7Bks5FFkYF/TZW1akdngN8wFP5RSOHh5kf+G07o29Dddk68+0GV0yTrx/Ma498Zh0Y0+Z3Cf8nz3k/jYBut0Y8xEDa3MER5DIg78fsi51dE10D0iVGtF7hfi9QWbk1w4ZnxFX3qAoDnlv5X89v6Gr0/t9IX393fKnbw7KE9oi6SkvTN+dLVWp52VvrisqRfyyv+Pzi9frmz8sx6jrtHfxBUR4BetzDkG++fLtws8T3KPOZy1t/Ve13X2KXG5D9jGO3E78PvJeHAybrjunXnf/ogIbLvK/6/Sr9+avnxLDrWKXjgMv3Dg5DPJy6u0XrquvL9+rXp5rVouIcdgWRcFNol88YFRQ+eVsaMty1y7R5EIqYQvC2OV/c0jfh5y/7r7f23g9QJrhe/ff+j7n9/lsQCqaW9jLhzEpXNQL3KNkyN4nYwPPxgnbvh2w7cH7JsiGjrRp8CwvQdjxLKsooGYbS60LhV7X5RZyddVF9Zk1snjiPPC/aeRcy/Xq1bmWPcz/w1GcTm+7+jq+da+3Fgn3Oa/OjEYC9CB3FvobxfWBu4bnTlgkIud3H376XnoO/PkT3ketO89z63E62p/ITOtiMocN274w/+U95//9KYff+7YuinrqW9/W/X6dVGlvx4z5huadQVOtX8ruboyH7pff2WM+fbtmy6czpZsGkwOnRxoDfpSoZMiUuu66IUxyTTW5YrtFX1+/njofDBWd/rDnbnKsfH8lqUgUX9dxL8t9mkVKYV+Zc4xK+vXy0vM3PnjH5sMf/vHRX/8w6LXLyn/6wqiH3lsEL4SPgwSpmTCJ5Qwa63qik9f6B9Xxt9XDsWu9NkvXy76+m2lbUEeHoB+Y4z7+fOHpIM66Wmm/vzzB/B95kthrHn9etG3f/hGe9VrfNH//d831fwQTcg9kdt5F88hhl001PMa+vl+1xvxcQ6M0RkXriqJP/CRY5il6c76+gdj0Aaxx69ODtD1dNAPHZ+FGDlHBjrbbtNV+kdjLHj1ep05amctgZtVqK8oFhHKLFqWBiR5jP3E2Dj2mxRzbHEe63lFBH5+1fXyAs2KXSnn8cHePOlJ3+nwDDl2oKLK0D/9pzs5eGhl3vdh9aDfWc+P26E7c+5OPjgnrEtj/l/p8xfmiMo8sjG/PE1iPtuZE3eRcmI6nqXVGuTKBNb1/azaOcC7cxCNi4QJ+rzs00LeZlaVWvXHH69znHp9verK/OfSOjb6nGXv+JwtJmI8GF8BFBlPZhsKEB7ehiKFLru+fIXPS5Pz6kJ+7ay9fv44NBM7DvC6Gn5P8LOEnIuBgo6l43iyzgqYHXz33++MAbsUIfxsaBNfXIMcOQk+w7BYBgKD8ahPXzsHCryHfdxB5nad8T84ML19bHKeIQaaUye+FzIyQ/a/7SbFsEczR/18nBKpI9sR6D7EIz/v7/A6Hs/2hW1rrcnyEjxaTKLP524kFdrBobwwVlZy0etJKpm7LrJfbPtGDE8ED3zuPnh/5sHMS/q00G7QJztJd2GP4sLYav0jTlgRK2x3XvnboNK+MM9FWdB8KibjlswZDz0vXEp/Ipbsgzh3AlT3FWqmHagiP+AqCZ+J4LhwPsJKScNKP1yYYxJaI5848CCPdtbiph/E7mAeGfMFNvhRvlzCDJbCNNYk0n/3fz319fWVVhr49Z2lK/KYepciDRZPHrc31mCFuF8Za9d1UdJ3bLv/VxSeGz7eb/RloXKolgrhQN+cIOuK7t6/G35GgYGe7nsb39FdoUH7CPKMpPN44PE1w3qhOPWzz9B3C/NIpXRfci7cWLffWBed2HwjWXcSaWPc39HX9K+vL9jqfrNOXeybbueLC778cg/ysdMHO8+oThAG/rMeBvN5NFBpxdw4K/iJtJI8/GfuTxrTeeFn8BMm6l0AABAASURBVLPrP8kicIL5/wYRoU/+E/8T2WX4R9Ppznv8KePo4W1cCr+nIZ9yMorCMHFox7cnxFMfs4tQuPzUgeB3gHQ3J7nj/T0Y+e8BFuA96qzP5P3kFwF3gF/4PXCSd0PJ1Kznx4nyaNW0aaCjeQUfZL+DoIiAQHr44RE/Pauo1ZTjd4NfHn6aTfMnM5SZE4LnDkK3zfimP/Ue1Ol5mc8nCNGRkt9hIUsbCDG+64S+J4OtyWGpwYIm8L/sfwgnLlR9PBXnOSJg82gJ8R+MH/pZkJsGyXrCq2Pzg84kkM77JLk9GPslIpRAIOsBUgQ8AXG5wEQz1eDhE/rzGSnz/6/keAzEG6wLTJQyH35hwq2IkGWJy4s28+qMeIgWjdzxq13Py3IQzI2zuZ/VvwpYQqe/A3FFWHbwJJ2Mjn6qDAylSAaaGWjP+f9gsg1dQyc2dUopJCAlGY9qOr64gvd/HWikTcoM+BeeTa15TXp+Bn7vBHkQS/N1o8uI4NFAwf0Zm2pFec/Z7hCMGU8PYJ84NE/fDPj72VwC0cFPBG/4DHEQ0+rgUDfIOdfxqAR38OIBbwyQsT8z5Da/2neOwaMNHtx+Nr51OJggrc/B4Oq4l6wKJtYQjHnS5xWSeRrE9VlKoYiQr0Bu8pyPV1epwMav1iMzlaVIrhAmoWCCb114pEbKDCAVmSBoXpOE9wceNnKb10HunejvPxF8Wn/qAwrWckqEBO+8SkEtwO8vXw9iaT8YJSKUgJ6X/eVX3KzBQ6BAlpT5eEIcevx3sNgiNdG3PgDcDPBgGiqiWZ3YCMG2bzA2nEzmQRyHu7X/BNlJfjO5e5IUiJmhwVjo2HRyzaV5RoS45fZERAAJbmZSH2r0DeOJK1wHIEZKCbHUPm7rYZ6dhwP/2QedBZA/Yjsb6if6HVYc4oS/qYwr2WYJt2mMmDI9DtmOQMgYY9o7/YFy3TY8x8WMMvEjwCS/iqHwcSKcAB1cJfi3Zj9KYblBSQDNt4BbvcgLjBENE6BAhttrCWh4t98DOtAGOnaUO9BByK+tsWgpsr9M43wfNkZSZM56DOMeaDUYWw4+mHbhBgXysxgn5jiy+0NFUknqCjyBUOq0PoYx1IHx+zO62Y7y1NUlGk+5XmzZdnFFiDpaoI0InhM5lpFK3kumItED3W2DYxkRigj5+c7CyPZJoXk99UjaS+a07yS+J/2mYlNEyHqJMmk/yQlTliwyiKsj66R/ud5A1bxdD5m8Fqy1zLqTBPB40sklQ0To0zYjDOIywS8KjUhFxuTRiZc3MvCelFI45oAXjeJy2+mNW3zZx9AJftFQA4dmWR/rD6l27DDOmIywG38OaCLCqBod2V2iWhmpWp17ULL57NgsfPQG9aZxHA8+cu5sep70j5JNy9qUJWV2Gx9yB/40rp7XQC8/RjzkZeaMTx9dfra8iEdbRMy2UgptVbhbQtcBrm2CdMqZZUKTUsHfCx/DlYX6YTygQB+0hwr0AZ8hhdTh5UXuY2Odd2JkGRFFCb6QL66DGG8szm2jq63Dxqah6TI10Yxakd3oT6TR/LC9vWMt/lQMWV+PkR3HlpIyrbgShrZn50B/2DcM0hGB3R0e++xvoHEHm203NvRPBTRUEB+MwJSO7w++piPgG66j0ggUmVJDr0IudPRwM+HV4KEsxMq8eE4QH3o9ZIMgXDf1ODFo4yNxZxPt5GMLd6DLIaoVYfxTiCLvDnWIOm8no0XWihYxde7kvfMFl8t+7IzxpOIcN6y/6e2bkwBkCVU+dFAJ/kPF7/Cyb5fWdDL+3zk4PGGwERfH8EAZLAdfgGPc1eE1xmcp1cpYBx9/vII+7Xt//4Dfrql3lwq+Wpai6s0E5J4g2rcbOW4opSjxGaKJT5+2CKM6c4VplmXRuvCxzQbnzof2ncPXkqsKh6IHvuvEf4xAx1QnN07eA36opahDlfmK734N/NrWi8xPSkQMfIWXQsSzQS8V3Lvgj8hUBVJSorPtLKOq0zet19n71NN9NTOgX6AvwjUa/AzYjoHPRKzoA4JRwLu0VPK8LKuubErZ/5122CkiVUtTQZ64djZk3n7eiXWHp8jbrvvtFO7jPdTxT5RTkacU3OjhnPNza2XygaUwR7arlMQXRRFFQiHUVCfP7T/OeuCbOvfQSSAOPqRP2oQdGzna0fHsu8zH/eyTP4wk20mcd9YWfl/Xpk4+ndBkVrXatKyral00iE/HWOfYxse1/eh1faEvFQ4HaxtK7AjxX0iJqp/+sA61VfhU6hO5QteDjaEbPhhTRkIQEYJcA91ti3Ux8qDiZOx0XSDD7zt2Op82+iJmaGWzuC2LKk7LdI6IXhd8twDupCCZzuD2uSFMTgzqW1tVysLm00keb+g2eJcSWcY1zolP72wwbPSxTx5ggH/gMxQWBsPLeVDJlWWt8AgJLQp8VvKmlCJjun+JTaXGBg7dQ1mGLhwCV/IdAkWELuRYRmXJZVvss4K/rF8HpSqzqDX34dCHN/N3qpXILPIYe5Jsp/OBtQ1hw6dIDnHl5HNnDeB6x9RzsXktxNp8hR2DMenA5we+O8878oYc6zG6SlZshpVCgw3AfaMcQ6YdVBc68OWyap38QhFBHzinX+1H7x0MxvYObcc/g3ZD79KB3v6DcsbJTDaBX+ZG58rBTVuKCn0s8edgrOjM8+vadGVT9cJhxGdbWyoyBzafqsRiIMO+rYxnWfAPWiPy6b9GWWfsOzwjiiICW5qEP2/41v61v0qpypKyfLfZvzvrvNkXUJ4bmQG9tJKL8wEuA99sHBh5rI4s+P94+m+Aj9HCP/TBG5tYM7+oyiim1MFc6PhEdkWEaktVxppBfzzpp/5DOubvDWVvylV8D1PuE/xUQefWqkoJ7EytbByu68KcddP7x5se/UoS8TYfjVBGkZRAMB+clF1iYzmx3f6MiMk7WAedfVNnPBMbosLPA+g44qSuY/fJ4njAq9QF+QvjFqxCKvihtUUF/RJ+pRQdzlfGlo+3d20fh3bWTIMYD3ihsgrxM35BD2nI7w2+oeBNXCHHpFsuOrh+WRrxSvrpOTf27d8sIf8BldbaAx8Z57njsz7/Btff/vZNHfovX1+gFbTb9JfH1kCKcSO67Oo258ZBTDRxC304IsCSBjz66CrIc9mtFzYmrr3SP2pdFJGKDOSdzBE3iEIDPMd8Z2zr0JtZtZ+wOyLQuSsiJ55x3Uc91p+MZyc50VlfJHOL5TpG+77JspblCqtAluk1yxsHI4ZQyAdpsIf/IRE3qertxw37D2K3YuPCuHSV9W9L5fkBTBPyXFYyiW/XB+PkjQPsQdysy31/Iz534FQU8wp8MrSxOdvxPcJUMrXQZzIfuee+cBD/Qq5nVnKho9dJjgzm1UPOEa91ErpCDE58tjEn7PDLZaixNq8uV6m2LuWODclYsc7xRDNPqc6qhU37ejl14VAlWXcslNeXi7xGLOTcZV3wlXTg31BqJ0cdD+Ez9/9Bnxl9IX7gsK5JLP3KYd+FtTePKlFVsPsRC2xgXLXPd/TtY0ggJTkSPDmGra74cQDnjMm3P666+KCHsdjpECoq5JnjCxbkpoyp47JWvbys8viLelKEBP6dQzD/U8M+mLl97LrfO/5YVJ3EyI/cwDsBtKfojIUD3Tq2aRRkFOw/9IPDVa8TO4cXEamImDzclwZj0uo/aUnuRBT0GXJ8YMrzrsKhQjJmVHRvzH3Om5UD0fDYhn+yJHqjE2ugCpSssn+sd2d8KvSBG2vdnfXV6OYdSvyWkYxTg7ic8pixs+6xfKGHIUvRy+uqhTgujAclF4UaUMGHjjnd40Zbqta1qZND+3HTspSZR6SYrPdnn/c/L+wc8LzwwYFqliL/wZx1vdAnQ257e/vAxzdJCa39lNo45PWY+8Fh/AfzSrMu+OJC/l05IK7k3sqh5MuXBT7n9LVtObH1/fY+89/5mWXTeu36H/+Hiyr+f3+7add/1MIB1B/OFQ5ixZjyjoz/8B/+o368bcChH98/OJC/zXHQ+eAcWJmjS6vMxFIpoSu5/8rhrOmVwoZd7xzAhXNEnblrxz7MIi+CoqL/Sl97mQfmK+PqFR4LNotlyKn3H2/IxQ/gk06T1weHg4F+K3YbmmPt2LJG/ngn+eRrCNOwqQKpUkMrh28vrxe1ssBb6CtdWBe8Mv8v9FOhXyWfS6YU4hpzbXR/I/diwZyiJKdKFs32Lr3QR//441UrC7FWF8Z5aWOt95P4ff9+532T1yOd+c+52MmpUIV8kegXB335oF+Ki89O3W+MT5jA0CcxRyz4J5kbWxP6J/oWLeR+ROKXN7HcUa1NHrc3xnv3Lcccd4uwI6OqePzA/kI/sb8C25LnxI7N31X05Y0+kSny8AI04lCQV/SFvPqCz16vr6ooUfGTSxgr0IEpasq2HkxNGggd8pX0qVNv+OEnc8Dbz30+O28P1jyWXeB1YL/z2TophhIljiOJ86F38m5MZv6hDSTLnPZSZT53xvg7h9D2HY/a4IcK8thj8JhrnA07De77rjtMgJrmtaxVCzkUEdMWqhURT0BukUoV/uyq5IfnBuu1Y8eNXHQZjEuDXhDY4FxPAuD+cCE/LvBv9A3759GeyiL4D/Q8yboBaPrLfAzTFwpiXfX6AnIXuXSQj8fsP50cgVidAHTybdDu+WvDCbZvP+BpHx0dnEOdhDKu8U7wxTUwwgALDcZHP6M2z1JEYf4Y8n7UnTn+PDTrIRGfg/MlyM/91slm6b/5P266thf1rQjXqSxSuwbjX2JKV0nhu6QNvfrznfm60GcimjpjP6ryvYUfyEfcaSWgqdCmGn7vBDbIj9oqfEIirw3+f/kOhLotImQdTwztOLxjd+Bdg+bViXVTZc6/MHcMkG3bwfr5ZO3j9wHdyRxw0LC0Rf3YGPPe5fcMbBDcOi6AViOU6N9qUwT1p+jvJ2P1AYLkfCmlKPgv9c+uCKrzAW7i1QUGjAnzhZ+plIXxDLYiAqEP0P+KC7J/FftX/dDkHRH6z11uNvzncWLyUoAFcgQP8JeBKt9YySu/zzrb6fr/EoCbIuIvP/Ac4Vr9uiJ4x+u/+PKKwGd7aP4HjtsNEYHfiRv68PjEo+D9Lzraqfr9Nu4DYupTMmfCCgndPRV6t+t5+Zk8Es36vBxe6+A66/VZ7/dfz7+9RAQdowCJzNRfVyiR/xuq/Bx6XJBpgkIR2Et1d2fpfdrOqxTYSGezTuKKCEU8ZFjHz3qa5u33WT/fHj8RgV4P/mZMlCn4xRef+Hpepp2PtEXE45HnWe93A7URj7YOAz8Fdrqk6ffwMJhQAz2/yBSD+piAibPtYHA8mSiMEvHgEEHpGzAeIibt7zj2KxaYrSY6uMbz4u8TBr6kmvaYMJH5GSB6AKOY9X73B/3BYOPnAZ0HLL+D/uvuKDMBQsumYCA60W3MweWBOCZPfp6vYA7HsINHyfOjQRIP8YyliwHDA39sDHg7g2D1gsNLtDAbAAAQAElEQVRjUoDI7QIU+Ax898koZPtd32eePOojAgpNvL/qB7iuD3hoPlcG34cc5xRtT7oHP+kzmK62zyPAodq3+VrfOwuWjQn4mIO24AsZutimAtuSSV0o9NdlWwc4n/zd4sXxzszjCYA5Ro0BP5E3aHTpwdslr5NXxO8c9asueIoI+TKty4iQc9UL+u1+l3iv7TFRnMR9zsMlZhzbQj06K4UhQ9bT/uBNUz60Ll13YLP1oormwQdtf270mXRYjCobV/4Yaa2qIMO4lQWXFzKNGNdWJdS1T/S8jGP+PlzZWEweLEw741cnNwd+c/3BZGiaQNfImK6kicWLdEJ8wouCXynBMa75eCJcWQy11mbb4Y9XcvthRygi9Ek3PGl7IQW9eQQ+mQCO+8z+XOSc+LDD48Qfn7QRoTRMmpBk0LwyQzQpaROLAuvl2HwKdl753baawLoPHszbpbD25ONu8uDHuhl34B84gwkGiBEh6+W6LEVZCjEo5FabzxGhQBehCOsHxqaT9lQhPlnrbDtYfFiXsB8AoW+AHwHthMSWmDJ//7E+3f7AL9bBfE42p1iFob2mqTTPkixTSeSiHyxlOveHTkAPxkfLN/3AAZaUpcBjTH138qPybtluP8kTP2cpU6/zSb9Tut2QCIkIHeTVDvSnjh3/4TaTT0Ac+g0VeJ344aSjZIaySLbjYPHeyRFxWS/nVCHH5RcD9ZPf88cLasSiu9Rh3v0Ev0YfePQRFoTT96GAj8m6eaDX9H9KESzsyFnr7riLy7rZh46LIhXwiFLkdtvmD78bm1n+WwegK0vK/aBgSGaykO/4YsdWek1KpjF/l24vSSW63tlg2ICDvhdUlVLk9oykdcDj0IGfKvIXFtWud7u4zM9w0lcafc/jjNmGQgsf78uyyu0b4ykoPOvxkU7cnCesyxURyiyy7+5sBuJC+er4x7RJuxfAq/m1RQX9IpAAGG/6k1hHhIzrHD3gr9C8Bnz8QDMyujZk2NZE0UHeb9tNB4cIJ18esIb/UPDxoWn9OWlsfx/7/OBoS1Vl/HN+mkfmTBxoLEX0wwV7koX6wdh5yP4+0c/zgGMm+FbGSMuapJANjO52huDFh/vguSvRDmzaQBFMFSXh3/hQXyYsrSE3xA9yhk7mWl6UE2/RQryM05bGJsI6aRO7xbUR79vc5CQ/0MnvJx+Z1q2xCeB4Jqzneytyua4N/1Q+Fjf5bwMNErmWRQsbFJfrC2oUOIkyJPQXGxLu5xv9OaLo5eWLnCsdm+yTgzj5PXFERCjRbfQu408ckubOptqBXZWxqy1FpTzwbBfogkwHffagz0uMjfB2//eYwaPcLjY5IgbNQww/6GAZdyFWml4+ZdmFHF/Xgj2V9/GQxQFYISwZSV/Cx4xFnXF64/DjzkbcSd4I/tV0bDS9vl7lDedGjO0z544/dA/WATsfn/f7qTsftncOnNdl1YpPr2y4X9igs02BnI6S3oRdsPdyuaBHVa2NssA7lVY8Ci4uipD8c2PeutGPBxFw3BPnOK9OOtpgPCslZDgYrzs2CLw7Bz/bzsH6uPF2UHWSI0W1NCl4xYERwWMCVOHDgb86Mbpz0O6x4yCGYCoDnECflDyOzroifFlUyaeI0OfljaQNXbOkLmzKZlTWGIEOSWzG9LPbbxw6OX+SRLywwbauC/pVcE5y5NDS6tw0X/GfbR34rWOv6ENSkVTRa5HtCXi8vf/UnY3OkzHfsJFb1iEzFTEA69Dhv0shOT4lU9yyzZO3xLvxH/CgjdleiEujr5VSZ/+/s7mxsSEfJRTUDSXewzMJE/SjdtJRLUgV1EdIn7qY98qm60puJTwGHW5D/4yqB16olCLJRFJ3vMQ1hA2nWsX+hClVRjnoIzc2hYWnl6USm4sY2vHlqUD428/3ufH3wSa87bU858iN9eUBYoXfIPaV3F7I22Cjz5D0kUaMvelx4TDAa7HLtcB/JZbSTv/vbMrTndWJ0WCcKdB4Uxm3yBvHlUN62As1lIl9xCtLEoOLal1YPwz4dPp6h4dtCvASGYuW1fjUc7h00jfXZZV96P+P3cDjlQ3KxE0ZoXUFn3HTNgx0sW137MMl8rvj5fFEgZeSH275heeAiccr5+SCzMY8ABYbim8zr3bmlm1+65w64X315i/5IC7Tzfwjp8cURuUAft3UovtGfO/kZSHe9TnuZoo4J7qvjKEvbKC+auHA7GRc3Mkv806QMA8/dTluqAuN9PBDp+wcWEP/ynhC/Fqt8tjiUlw7Y2jJnD41TSkFPx/w2rFlm3wDprZ7xYeN76zkfZBzpKV2vu9O+lUkzDx/YtvGmuZme/FFW4p8cJXF7UMJXin88LpzMLXxvVVrm/WD8WqQZzRhQ0jmJynxyRcOAArlwbiz3Xdy99DOBqwU6Cg2MW8K9FqWqoAuGJtFaYgI6oJ8alodGzbpCrnR0M3fF+/0V9tQmAfOfmplXFlYd9w4MLSPCz7bGPe2/Y64Lsc+WGQPYIFH4RDJbe/v7+TpodaaFOIaShush70d2w76YvDqGAz84/nBvlzXRmwLGdLxf5flnozZIo9tww7d5v4EDxhPOQd9sxOEQMZOPtzJnw7PzAIKfqG/vb/f8BNjPD5YWBc0dGv4uxRwxsCPN+b1d/L4po7/QSP2Y6pvHQ50WBiLLvZbWxRRFPy3wOuCny7MX+u6TpsDw4LxbeAXKTVYz6D2tEVYlsTPvu3ku/Vt5NKFWFimZUkBTVHHxsSmy/VCzr/oShmSgviua5X5mN7fv+OXztJPxrGfP+mTxMr8TvLSfvv58ycb/+8yTWvOj5D7fqfdfd4xgbv66LKejf5nvD6GHroU5iv6T5Y5vjsuqKfG2CfiU4hn4cd1nfzZGQ88j3+wke+/WX+Q56StRqQ6vtlZF3c2x2NUIQKrQ6PH/NcV/vynH/rBAdXQwKfGH/RD4gSDO3N9ZzyteVHmIh+E3O4Puzo+rfTvhTEQI1SyyjpVctf2naxDQqmMKiHX8Mq6zDFcWMetjCtL82HhqYFPhzZybBOhkJTwauj3HR+/zfHIsnb6w9vbG3Uf9L8NH63ECGzidGNsfX97151vlZ28HfhJMcB7V0bAz7YPjY46AOYqlLoTu0KeLPjW8XdfNj5cJWPg5OvlCn1RwTb3I7fv5L9zfWOtJXwM2oxPbVURISn07ds3/fHHH2qtoQq+PUVOnDrI8Uj7eUf+rh0/H4xLJ+PsSR878a1zrfeT+O/kEjnG98OyVFn+0hZZXiRyGHMe/hvCMvzX4X/KbRG0U2tZV9Z3Ly+XqUtG0WDt0s+qO+tDH2jdGeMcF+PZBvdNYYPw0U/yw3/D24dEP3580IcHcgp6d/ryxrfWMfVyv1nopz6MNX5EqJQijJf9dWd8uxGfh53nrNuQe7286PX1lX73Kvu4FPwVSV7+hPd9xn+pTdlX9VuK4U/X8q7/4b+/6tsfocAPy3XVCvzxty8qgcgEInQS8EG5MVY5NwY2jV4YI1I74/kH6xRDpQ8G+YK5Mux9CFX19k586LddY/5nX5696yS/xVWrVBlX7LOH7iHHxoBYKZxsBgnROoix5d3J106cFw6OL5dkziz4cIU2Zz+b/RQGiBKC9fbzg2KoMf4PbCoYGeR4KaJOcv5+4dD8+rKqMq8EPtFo0FYOfrZJCzslinGrTPqheYV0YKN5XzhMXhbpyjr4Qlys+UEenoztHQMG31oZqQAG8hHAPciJnVKz7OA7J807IpT41QfAIeYFCV0kqqm3nC/kot9PoYUe+i0zD84+9PPHHZ6HuscIwL5+YW4wvX1ksI8cu1KKdtYHpST+0PRLY+3UcMMCOFbW3fbbX4GPBnYNmJz0u7f3O2usUzf6xEB2grgwRmVCjMCMoloqBqQ8Tj9kSplDG+PBjfVsKLEtHqAAtwC+hyJ4n/kw0JO8gmbH79xySVdgbYFXMcj8QoGcE53eRcjl+aWRa7ZpyNeQdRA27Hxj34GN8Wjj22/6nzVJKUOJCneS+QeH2CeL41cOxCe1bYwUTLhDvhbGmMXOmlGiBt9MP1BfGe9xiSvlvK4l5f4gX+DZJ3fmmh1fJm5q69DKt+pCjiNWO2vWaQj4nge91yFyQ+TRY3y4T/tPJvGN7zaPgTtjY2XtVEroIRs9H7d8HXyHBe8N3SqxLqVMWwaNqCSD9XKMDVJo+pK+Z7kLa42VsX/Bvn/zby76v/z7ZCw6UKupwWttKxGVxjBdkfjW05zPcsZDtCY5Ecgf2OJ4JLqe7ON4HIdSsoKAder4NfDb5eUFUucRcBq6CvWTB2VXyFcEJbLpUvgmkHlSDvTpykgN5vExhgReRFCE5kWV61urWljDgKqDvZg7486H/0kk0CL4mcguQ7VWtdYmD8vbmBsdh4iQx3XDv/h/AAedaPJ4/lgXC/7XANulhyxF+EHzisC5JpxvknlGpCLiL7AcjOokrbjC8Fu7yS0zwi00KnDQg2+nQ1l2xLON8oEvOtiY4HfhaHEl7QYeFRHwSeBJK8lyDB2ijj6dJOzImOC6J1CA+xe+aSD/dUc8eIYz+/lsHIN5exAy8mCEiHjg+v13MF5HhzF1/wvHPAb+Mnzim4XfR0cnaB50Ax07durvQFzmnRnKxP7ieDxAXObjJDG4c3fsP49zJuhJBVzBetwRD72c4BGBnEdcHq2a74mMqTN6RYR8hcKF7Ae3WZ9ZgmMb3PjAwB4UOlHG7U9yPcmJb5/gNnEZz2CdB4zMt0/argGfiFBEgPm45yM/If8nOqA7IQBNx1YDhmtgP254EP2z33i+w2bSP3z0V2XEEwP51sftmDkR3BIRdOADMeekt+6iLiLkgSAiGECMKWwFyElYyZcHHONUBrQIYgmu5BgIe3mCjMhqQHMaMILUUUlwib99clLnjxv77WCAt3zHs9bCpFgk+IV5Q1MSbsiICH1etsl8BnwGPk/aPOC4/VPPjsGuL/mgzwxFepDr2D2mXdYrwvWB8hK/Er9U+VcR2NX1wIWfuLwoMO9PHSJCCW9UgW8H13DK9hR8JFkWfjYCzxEpX85RSGmmnfWK9Z766KHFQT81iReHB7ngdss1jaE7Xz7BjRDjCuI50EPoMaU8uUmmAUW/X5Z0MEGezzh1BPZnDto+QjPpTDOwPyK0MKgXBneDfW4wH/NwAkSE7OcsOWkt0zwjqAdwgZrpS1HybojAz9hwIvBkA2aW2GwGEQ+6qRv2OvciA1q5eUJm8iJ8PgChxmCBcOhkgSwWmRFJPRMSk7/XI6sXPgX8DB0s8jBNJRMoMq+SLkO+nKOfY5HfiydodDrQ1TrJaMBAf7fbvtP+xK8HvjTtIDCmc58xzgA3saGiT2WyL/hiMOae4Ns+64CIqYvxSsk5aVYWQl6ElRKw6RMGC9kO/wlUEUKdU36ffrCsCONr5kQoFVHgDTPFHAfu/qBhMj/YUBNXoJttM0SEJm94HnyonADitPOReRAj63xgK6w09YqEF8G9YQAAEABJREFUgx6yWVBYH/NxZWZRySovfBt2W6uAMCKUmUCoguNnUS/qIyaGpBCKAKGAbzquktLthgzeNHn4IcAfJN9Dv46+B4vxm3Y+6E9id1p3YHe+WX+IPLZFKVJKG7HwAdiBvbbhpLQvM1IBFPCsp58j8BFI3CqlwSmVUfCBVNArS6FOCp4jMAHFBokSEUrsvqyr7JMDmR9sPnoBO2WRa0OpToKe+H/MWJ/E91CkFPA6oekOiB6X+Xls/fi4a27gQIsSqq0qkd9R8mELenQAXUL8l6mIohBAWWsDP1VKQttknu4LAQ+hu3UM/Lu2JsdMvnjPSCW8akVelPnBHdMGMTY9clLPK56l8f1o3Q5iMX1DRQQYxNnjh9tQlQPKkxge+JY2+C5tUWHeKPjYfCJCEYAcExQyH3Q2vXnf2DiYuoNDE/wO/Ct5TjrxVZTQSV+887HgD4adD43Dfxvw0MQbjCn2OS5QRJUlOVYkpTLsQ2pCqvTt1oqoUkQo0cEgCAnBrBN44nL8zPPOInlqjM2iETJkduJ9zlJcEYHtY76bX7EcPjpsv/neiLvHan8og44elfG2qeIf+y+zsNm1zLjUstC+IElAqhRDmfK8uN/YKBocUNiWZQ3VpokT2OJ58GBz0DwNd744T/pIp099fLw/x5UPeZPtoC7EhXED+7NI/khqrWlZFzYrKvoAbF5c+Mhb2Vhd1yqUwl0x/VrrQlnULYM4TZ7RsG1Bp6aKcsta5M3ethRFIJHb/WbjgGL2YzYgPz5ONqo6NiZ51BkT2BTgI90bcN6E3RnXWlt1vb6ooKhj69xxzuxsGpqX65alqeDTklVpiKLBuNTKwhy5UBf4vKFf4zklciozeZY2cuvOmBviP/T0RmarVSe5ZVmXS9WyVGURV6ifY+p8R883NiZtS0SothRkwq34r+jldQUW+UO5VMkfkAf9aWdTt/ORepIgHjvF5XxzXSmBnKFSpLp0eJ3I6zq2ZMNM+AfZH8BtaKPc7+AydhcOv0pJ6IowTcK2k3HVOXwyJo3Rsb/opG5nc+IgBwaIqYQm5bxSiPZTGUUB1LoQk23mTqTkQ7qF3F6JK91cjY//gl32z5evCzEq4AjfHGzOnug9ZFn2l30ixRy3boyp7293Nj83fbyBC9yxZ4AUyA3GvALj9dLguWhZ6ywLThkghVJS8B96s+F3HIFv8AmbI/7/u51HkdggG9jXyc3BJkplTCJExKdpkBeO2dSNdtcfx4HtQxFFjXxbOYwYbKR6c+4nG3QHuWCwLXfivrGJ4TH9xoHPxsYMSyHGgFTCbDBelKz064sKMbHOQ1Jp5JEPOl6vurxcFBGqJExEzOd1XbUslThp1teyKDLg2ydMPmPg0459qZKpy+UCXKFp0KTWtcn55tyrrYAn8Aexki7X1IVcPuizPlA4yIGDjYMsMemubAq+0M9eXl7Bu1C34osiyz3wj220HSf5ZB6kr4L/FOjIfHi/dZ343tDnPwee2ojrfcIh9/0dv23kn+cQ58/1tU19FzZrDG3mV8UWma0K/kt8cPZBTn2Q/x/k464FPxm/+m/BLSf6jklTycmG3YavX77oin8qPu4oeydONzby7rdTJ/GUUpkJr4Yc2zB00rcHByqf9RcOo1/px8taZgz66OgVgIRKmgd12FNrw8crvuoqWdDnigFJJgd6VfCT96FCHorL41o3A5lXKqPRXw7s27Hzrju5nJHoozk+fXx8yP/MacfPZ++CShH8AiWrqJLXAwex6eRIp8KwtKZCv0EkvG/AXZ/5WrJpIc/ddnJwsc05gzd4traooOuFDdnahKyTH2HfmOBxz+Nmx18LOXdlg94+O46d+PSpj/uXcyUikbOyEf4yD+Eu6yJvLmZWXa5Xme6DDdqNseyDccF6f/16gcZ27eTvLtsUCpVMtbaiSOhgLNsYtzt+HGw0ngdjCZv+4rrCd11XvbzAv0gRnXyuWsn/yI7cylh0g++hF3BfOMAquSBr6KB/HKxDl2XR9eWhx0LfrYyzwSIrSxDrhEcjv5peXheVOojTu7b9fcbJ9DhKGUnfrBMWxyKLvnx90RW/vjC+XZYqXxvxvjs3OZSICBVittmXdDpvunY9risHVvYXKAr6RYTwU9O6XBRKlYouWSx68ijwETrbFoNpShYlcJJLNzaPHSP38VISPhXbGn44GJ9vHDAc2tn49doCVbTxHEiKKFrwr3kOPf6z0E7/8Nh4EAvnwuStQF7Dlwu+ctkoF+IYkmnJV5cN/6zY0bAhsCWRMRjDkzwp2OE4R4SWpemFTVYezVluOz2fnncd56YPfPj+9sjDwVi/wPN6uSgh4JYiZzxW5pXXL41N4VUvr6urJfJkDNEXJdyv++2A30afOaFZJKU6fSuQXBhXbP+X16/YskK06M9/+tBOHnfGkCuxWhnvI4fu9w/dmffsc/taTz7fv3+X/xncxEb/wa8v367642+vevmyquSh2/tPvftgjnXSeaTW9UWlNFwd6rzfb6Hvf9pmZNyEjCBup4zb6RfOw0Y/9vM+1zkDnMFB645NY/L5eD9F95fY/C7Mu62t2CjVWrVymHulD3z99lULY6DttW18nmpnvH//cSBvl8fVk7XaYFzdWaPX2tSWIrqQLteizFM3fNDx3WOdU3Wn7/7koN1jYW0VeUV3GLveeVQy5TnpypzEsOZMIUbW+VSn79uX67pOOVnwx+gyXWSRiM/72wd63XkM7ByzDfE8YypBrnVRx0euK1m1+g+SkWc0IRe+5GNEKCLAO6Eb5P/Je8r5bRuXZVWg58ftXYNcG3TUgz2MGzl4+zj0Abh8f9vQZZftcJ47H37+fNON9UNB5ro2eX11YY7++sdFX79e8N0CT3SF59TVigGtLeRbxe7UymFew88h6U5f/k//8Yd+fr/pJznj9Umnj1u/ii2Jj6RA965KbA0Zi1ZiHGrCpeTSTX/+J74X9pRYxwxJDVznbGcA8B/yySzo91UeYzOKFoLsPlbLMuu//fFNJwllG+0nMQsO+oP708Yc7H9W389LveoP5ujX66sWeI5NekXWv/2vXrTUN9GV9fb9QwRb3768quKnCM29TBE34e+aTdbN48Grx/DSVMAbtHvsKeSzYyIOzEQOnhj58W7/bORtn74YIKz+1iGXwnSsz2Mc+vbtKl8n60uq1Ple8fuEHFqvVd/+8VVf/1gUMbTzPVJKEseA7wF05mSJkDHGVH15vcq+OukjrruzjuzEtrVVJVNBhh+sJfbjDl33UCSWrpo2dzEenYge03SmXfSRgrjV+c0peIT8nRnq1I8p17novHCf+qc/7/rzn+7yOiiISUSRlECZeb0xbllW5Vui95sKc1pdqgo29YHsOLBZjJWp60tRzdDopxKiEuYl+HS9k/tvbzeed3UMPIGBweta9cIBZYZzdSdH4ImunbG7lNDKt2ZtqIMv8Rr2dfgPlVLUGMMuxAhRgpVcUqXNa7kdGlgN4sitCSCNKfcUjxPf89GCPbUVXZh717WowjuDkm+3Qu7AaeIP20s8HK9WK9UNW6TzQDMOAJe1Yksj5ug4BP8A8gEKSTkh+IYQc9hACW4RFTOY8bWMLKEK/4h4yDUGsq3j3/7hhbcOtwJNRX6oY5zHietLqK1dlb3TQo535yayjkPgA3ay0CLQI6SI0Mq66yRxOr5yKfrPw9WBbIyYCmIPfcB6Wmdxufqk7mS+kSoyU20xxLSyM96hmMRbRFAKeQVwGSK1H/xpCl4oVPC7n6VQrU2tNfBCJi/4xN8MG/OLx4nAllKk9J8OmQrjDvxg2pJVhoyUm0JSR1fH3nZad9Pe0PH1y65////4xhh1l/crtTcdHymmJb3/PIFDN8+F+PLGemzzepiAI161ldl3ncMXxtzEDvfNicN8tzO3HnMvk3xjkA/6l/W4ec5HEfe/02NxFFXivSwXcm9B2SH770DWwfy5sb7atkHfOZg7PhhDdlmUx7eXl6/QripPf5XIORZaF/vv0hZdl1WVfJAv8u7wNx58b8y1x3E84qDEzwXenbHgjr86eYwc0/wvAnlCVupfgAlpiwiY/wWu/h0Gwfn93c+/6n6jd/0veNYrJNhPEJcT9Heg6nGDN+t5gxSjefhn9yefRxnwjL/HcOYAkx5jXf49wl9v3XhzsHli8f7ZmrBNC3EFpTEiYspz0rraEBHo6Va/fYLfAfOj+Kz9LCGRQjLMZz3DMnHnDzWhzzZekCECTtKhbwfM2gnmTuLS8Du+sN13ZKiAZBDX9O8zlsb/BJqQFy4oZyHxmiCYB4UiNa9PDc1/Vjx/zDugET8RQfEA6/tEeRRh7R5cInih1rTmN/wj6mi2jQaa5x3UlywKFPHzrHz+OJaW45yEdHJ5lI/fiHhiPopp1+SDLkahferwaFbEI66uOxgY3AnN/9k8+fs54oEHAffjOSIE6/keIZ0M3gcd+nzG7ZMu8afbDa4TuIMB8gFDETFh2AljYswf8zoYFDp6uc02zwbwFdIsXMJfzysiFAiMCIlbv10RoYgHfFbz+pjssNR2W05lAKuNAd+NILrOqvEIfeqzX/xVF8qStOFjAdhgXtbdC1LTR4TWxRNJIU+TPCcDYOA2KeY7aisiJYXgoohAFkBDhMsydd34+Dec9gt6R8TENa+OX+3/gzjYX9Y14GkQFyIVgTzoeJ236+YDP7+eQwzUSc3jLvl4tl2dCWPGhDjDjBtk0LqJ4R3I6/S9A/2sS0QoMxRPKKyMcJEUMaHgO275sg0uI/BzpoySlJmFDZGDSeFQ8o73pi8GOpimo9Pg2bQG17k0bkn4pCavoGwsSiqL0iyhB1RFFll/842IiSsuHnkO8CDEZ53FTyfPrf/B5HsQi47PxXXYXvxuGl4FF/k5IpSRzxgX4l+nHZ50veE4fYnvrH/Hjo1FtheDJg49LvtzY/L15k+bk32DX5dlVvwZ8P/Etc1Sh3AoIpAn1ZrzOcJYQ8IWfuZdsL3WqgedZFmsBeQcCmJmpIFvT+x9bJqZt2vjyZNYwTciJG6zHrYHOPGJDwO9AFiWBV2KIhPeh0gR0AM7xIVO0IaBWirk51IEjSbOfMdW8yosImBP/VDwn/F/yeUhqDBeY+GcfAwFYPtM43j5OWEYkWBym4DCbR1bBzyylLnwE3gntp/noU58Ooqbj+kV6AYdimhA14ETm6f91JsPKDKe8eezHpf7RsUe+8Vx7WYKwozFlL2AGFPm6YD4jfaIUEQQ0woU1z7e8UnwZh0sn0dNmV55Yo/f3R7hX/RG3vQRsY8Ixu9zgvFcb72syyC/d/Lc9YJmlv4ZQjcvyB/5EPjScOIrb7JZj4iAZ5/xHtAW7DLPiIcOjkOl7vFmppqanvQjtxnfEPHEeBafvCMCG1PG1fNCrflkn52OBW+WHRETzwtQ8zRNx6/O6YN5xuC6pS1a+dhe+CBptSkiWPBuczF654BgZyHt/ul+6j4pWanExoGt4v8Bt/0AABAASURBVLI+ZX4Qm7d1cGxLST5MlqmD45KlqBAz3CJfiJnuta6udwwGvj/meHAoIoh3JScXFWjtA/vZejg+G4v8jYW0aaRATggS4LMU9II2Z5s9bdnmY/2mcEmRoaSPZslJWxgrl6XIm9OtlTnu0gCvOv2ycWA6zEiPy/3d/gk2sr3xcPABcvdhNQt+zNHGx8TUG1+6HPSnCGFXe/Lcdecj46TefBNd3G4b7U9LocoqKFLEH6AUY95AgGXb5wvzba18RBFb07Rnng90HYzjGaHMQGZSCvM7tp3k9KnHVfjIFzbufOzcZjwzPVcEsgP8MeEgVzdy4sZmmQ9CBjqcbDBZ14GsiGAjjQ2LLHykNewssm8r+hisA2jP/HH2pqSQ53hvznmesA8ch85mxO44A5156ORj0B+hO3ODxzmxkTTYGBO+hgX6dQB7Iv+KuzeRgVICWw9hOXN9UZbCs6YPImLWWX/3xYFNhTmkMp4a7YUN4MbzmD4PZAwNNtFk2UpYFngV+CNfQ7CTkCmuYWOpGzxv5IBtc647jzf8OPPx2S/tQ/dj0yyt0i8vMj6kWlqb/cmxNk2WIVysYKyPCFnfdaW/sBlgnZc12RRZVStzZ5c2fDbYZJACfdEGmgSE/p36CNugacN9bvyeyhAyVzZoFuLYpoyS4ur0j0Z8F3QIhRILH7S24Y6dGzE7+Nh1zH7JjQGuuPDfkGynISMVCOv4yn8wZ6NfR0iZiYyG/MIB7gp+kKNdPvDy/6NtEHfn/cpcu64ruAu8xdi1ace3Nzb1rNjCh3hh7smSqvTvmUsdp+jzikm7shGVyGz4vpSCzw7y4y8cEW/rJfLAMP7/lP1rkyQ7kqaJvaoAzNwjMs+pqpnlkB9WSOGluRwOV1YoQhH+/7+zzek6mRnh7nYB+LzwiDxZvb0zs5aubmaAQu+qgMEiItl1sA8f5PjBi6rMKvf7BUj9GT+B7So6rColNe3Dxqvjt4CzILt9Pv06xrR/YIuTeDfNfR+MGdSRLr8ceH/fyM2BLQa8QlLodnufOXeQh33O2ZqyS6nMqpUNjojCmMB+0vSHeY1ODT80PmLVsjfL1KoQVRGD8XAIxgzDSVsojagQJGS7ewOvMK4CpdCOfbIIvQuQct/5EeMbsWF7WU6PP9HTfg8JipqH2wUPx8bBS3HXl4XYXtkkbAt0ebFsnm152tuu/PH9/cNXiQ0H9njIdE3Qtg2lIoM8qkrOGaFKTFRkNp8HsYI5FPxzW0SR88zyHdTUu+sdL0bvbOx/xvYg/mxb+8kyCB5ZiiJCpVTyj5esr6/YoE1aBaNGxOxvzufGnMJu9p0XWyf2uaDjhZdUiQ035pk7G1Y7/dYfsvJm8PXFLyPw6dqg++R14YVaBHbHR1PXTJVM4uZjNxZ/THtLGlwX6Fd0L8iTQOEecaFX9YK8yc3BGmgnf+/3G/IO4rcBF5VSuIcQnwG/Rn1JeElBTT+Ip1Mn9oqMie++Ky+kry+rHPPWsxRkZ75q1NQg9gr813XBNxcd2MH57xcmN+y9I8d92vxBf5NpLehekDHDshTVugh2CuZg18VIEZsIR7728yQXNvmwn32OkCICn5yyb13vHJdtWVRqw0YiT0515s1QqJQCj6Y7dfHGy//H4z7pu15ARtZxDpKP8bx0BwZyrXKt78T5FT994SWLfXhQLx7E1INat7FeeBB/J22dlx1B3q3Y40R20x4E5m5f8FJ6o3YYjyZFBJBAqCKjQvKYA/s37LtSE1d0qrVOGTu2tTzOqWbbM3egqSCjSmIhLvbYZ9wM3yjmOIEQGDjEfTz5icOyNcZF0EO77bSubKYSW+5blqaIopOXNuYNmozDUB3Y4058B/FYycGIUKbzOajfu2a8IsOgf47hhajnsHdeGNk+s02pz+NkXWJehdjKqDp4sZPQu1Obd9ZkvQ/q5q7B2bINcndgxI15YqE+Oo8jQgOfn32X6TdytGRBLumF+L1cL7AzjtTqonVdFFHY+C0iTZXRMGfhpcumG3Xa8XvHr+YNaQW0OnOtlDrRn1ItEaOFcbU2aAzq/I7u0ok+xT5VwFN8B/Pemx7QGwysPNcH/rN8qCGpIDvj0ef99gD3/Sn364VzaGlVK5vlKzExoGa+HVvcyG/XmkqMPIjv79+/yzXn9cuVzfkXXZgThQ/6YFSEivOOWLDddtbqvXcpUr///rsiQjv1vUFrgD+gHzMbxpRtYFuD0N/8jbOT36bzIMfvgNsiQrCQ9bcPvK+0Qdf9t9tdd+LGtE/yQxwHZ4ao4O9koHMsS9IjfeIsxOKFl6vipcnBnHrHjiWLTL+g00qelFKmnE/6h6Z9S6iwZij0RabmgW4LseFr16MXbPzyumCrqgTHJvnU48TPB3nNECmkjNAAwf0G1+6lXRRRFBHUqk5/6OuXv4DbkL/q86BbY8Ztgits/pW4vEgxJt+T/N6pE1fmkIa+tmtnDd2WCp1z7il1B8uwHObXJOIvyRdB9/u3Q9ttw4fvqu2H/va3qjWLdBRhBi216S+/f4VXCBLycRKnzm0xPiP15eWi374W6nTR5bqolNRgnWRcs7YOcFdQ9zOh0xGBsW5zv9ewC/N8KSHbfThmoKAQeeE10H2+HPIPg+B2/TzCEhmMJ2yXyiwehs1OGgZt4qXru/7+9422oSv58Jhxdeox68Qgp1MLa+dAtoO33uZvG/7gJer7W9eUPyT3i6OPIUxMvg8ty6qvX6/68nXVygvSSl3LTLACkHZiXVwW6uNf/7JKPL88Pn7TfxATJY0r+TfB399vyPTk9wWaswv1lnWFN0PRN4D1UnWBV/ELuWknbKrncRJ3N2qBYGpftFZUsqJ70fvbIdv7wdzjOBGH5TXe62ulfkpMc9icjjDNU8n8WmcuSLdbp79/rLls807bDdjnGMf28RGPgzoAFUWESklV5p7Pc8UWNAszYvsKjyIf9r+wVVLjklgwNGre0q7INvT920Pfvv+QY//1S1NduIRQSY/PJx9ol2qaCV1DKAJdYDawVUjzPvH1Qv5fsG1mzlxxPHgNVErK9czrcNeKLNIcx8v+oJa0VrUQL7Vp8uSbOFugETIN/9CJa+LJnGJ/hVKwJs8dcxu6dOalTmyc8jx1/kNQS9bP+Fzo8whydjhnAMRVJc5Qa9pQU7qhiJg6N+pAw96JDYt14d4xtK6rltaUpUiBSGMgM+MkMVSg0ihqhqasFmuIg5iLPLiQgn+i0eeFGtOILwPmfMpCX4NHW7AHMWAaJ0NhRT1Zdf1613/6n35Thd4b/tzvg/mvYxNkIXZt87cfN+28MN6Y1zYm2Z3ngaB2VHR68qwKZLJ9fS8O18GNvE4UicDetHmeOlgXmffndUH3y+VFC3nra+GbTlIM7NqZp5lm1Ynhc9bwndi2LBu6jZ+wtIXxTYkjzK8Sbyv6tmWRaWZJRQR2PIiHB7bcNGtm70j1/Jif8KmbHDMHNTyfXc9vJ5Pheffnd2RM4hHxszEiNNvpc+PAQx77CREm7SQIun3GzyhsIYxD41ROCgW4Bl8bsA19UkI7JAVfBv08Em40YkiJMwHAN23zTmnkcON4Xut5DJqeV/62TB6VImZoSEUUKZ7nmOdQRMjHpOkL4FN+LufH9ybdYWDgBE23zO5JIyKmLKYWYd5DDhDhkIFdOtJ3FkDKlME/1ZMhxkqgcw5A84j5rVkUp626Gwb9CQTDQ5B8whB8Pnlxo5DpeZz1HjQ5IMQx22mY+kBgEJx/gjSvFcYUaL9A53p8AN3+QFcQLJny5fzyUPpMH2rYI5H1KbPvTRMifOYIMGUS+vWIeBKZJy59DhV0FCQCfPghe9iXStrcPmQ8ruYnAjwzM4Tom1++EFdK+vUJEpcBcIacfjlsN5vewCD5z5NgCbw45Hu3RwSXIScplxpupNs2iAj5SGxk8LXbfS4ZT518AyQ4qAVtbvjgGviJItbBg447ZQENAR5tWSbfUlIlbRehx/Msjghwnh9xmraySRBP84ywlsdg/812y++xBsZHhCLCd8CfH7d4nMe41SioNP0t5IwIrkN8KyLkY/KEvs++d3PEZ99pESZuhv0dKlmlZ7dcPE+KqJUwX3GYjiHR3WQGAR/BAICPkq+IxH4CbMeO3k+JI4J+KTMkAdh3GJTcpiJSCf+IqjofBmOO7SwkhaRe1ItjzHsu+AxIH8g4uOASLE2+lo/u+XF7BPyACM6zVbIPfTsIujkeGrPLA4DgpqRlSnCLTBx1hQu5tmyhCMtNn1JzOPdoLMeSIB4RYh0kH0lfQNf8mAel4EN/xLyY4037RB7b3dBhOGj0uXoBh3s8rrMA7erEq+HUwRjKnhBDHUE6M+BA4MH4YEB3P9d8FBGa9vE5Up1Gun/qdOKTLkbhp5KpBE8cYYB2zjNfc9wgTk5lKcoMcueY95YZVOxWJ3is7yN8xdiPj9umvOjo64iiYlpRFJFCBUUEMnZZ5sKCqRQbAbkZs/HgO9A1IuTFlMdK5uH7wgL7Ki9kSkn0EDSAyCdGiAMroceTd8h4JVNSTpzpFOzc5+YOVgm6uIedAjoDR3us7ce6hQWPxBpAwwjYI4EYyH8OCdwA/Ex1sjAKmjwndTZ/Nx7IfV9kBkPm5wVMZipLUUAHos9exs3rMC5yRlFt5EytU9yOPqIvAr6I69sTIXc2VnqkMosmIjpKIX2cTVZ8Db7skzFi9gU4kGKchwVfwsdigTX+zNPOPYw6hhjOTysTHUqnzKvVplZXFq6rIlLTbuBL0JNUkD3QlQHg08DHKqcZQ6tD8ylOgFvg34k1mEoKYqKuVWtr8Khz3Z2Mc74lSTHGUIfXydPeGF2FPgMKgIt8kir8E5huQogoqawCBR2oLwFOIOtAP0EL1fD1TqsUEcoEH+CSa+zDw/XJqrkbPyQBxhFHRECiKyKAVEV+RWKToYGshj7P4v4JQnmTOllcm2ZEKPMJUJkL2eVj4RrEQ8PehYeo9XpRazwU8hAzbEcEH4yzfnVJSYEtnbND4iVdEXpICuI0IxVAwsu1aGMzbmcDBvUl0Ds+mQ95GQwIjTjQa+N6qC2Fh8KCXEUMBwIQ4LPb0HcYGAetSVC+GLJemge2pwlTcBfQxj5d+B0eNAatUgiXskDf9biDT798MC5hnAllrg/8kRnUg4ZMVRXblJLo3nVi0wHvA3+V0qipkv+82cYTz9IuKlmIA3Qqixbs2qg/F2xt+xwk+0AWqcv33ijY94cGttl48DkJqAO6p3NviHbAMiM8VRPepxtknw42W5PN0hRC28jg2+cRgc5ICJ+kK9FjjAM7pUoJeV6MPAVZ6GMDeNvnqx8UlwoOgUxnhyYqgR+0FV2uTctasEWV42Vpi2pZoIFNNXQi+8YmtzciHh+62NbPTYcEDwElKCMfhAedjQfJCljuB2M7NIQ+EaGO/MYeUXlxLmBXtqoLG7SNzRDhjyhFlnPngdG5tlFU72yE/OBh8sCGEUUF35Hvv/bPAAAQAElEQVQOylIkcQ+9Ax+eQPByN86QiF/jdl+PogjLaxm6QqdWYn9dixrnEV0ntnnwkHkaz7KSK344FXawlgWdGg+umdKBPxNZC7L7THDwOaQutWxoKxXTwAiuARu1HUGVDOajDMuCfRmy83J3e5yy/IN86EeFVk7bV/S0fBWfRIQQHJtrjq+uGWaIfA3Z1nVRRT6j2XYbL3EJEwX2AmXSs9wn/sBNWpZlgmOnkase25F32EcoHAhq/Qc8LHetVaUkvjlFlzoxpkDfpemFGtOpkf4BkFJsa2HPnQfmXZZnvYQubNhlCUQZE5al0raiTyhBWtcV+gU7nNqR3XYTTj6he+J38+TWTehCvULW4zj0zgtUz20dmS2/FDrY/Hs8bjqJB9EudLBangtwq+Z6DF+JGDmoGY7vmbfwMp2IRKaizCJE4xyyjSNObfubbF/TLFmxITohWC2pWpr84sD9+7HrwS7cxsvAg9w4meOF4YM8nWBBEK5gr1qbgn/2aWvmm/IRET5hF/NvqsTDsCJKeKUyAzBuR6aTzXVvcIQO7AVLYSKd+NuyOPdaW7D5RevKxjMyC56Dc0aRVBAvoaM5bpBHB/bb2Fw9kP2E4EncH+h1YHf/abqhLteNSmx4bo1ImVZQH4eSNanmWqhD/cF658C4w+3QePhFwIACEOhh3dpSlSm1FTro2hVzg61Tuw90gp3CNsSnie2WxXPbooiK3B29T5nG6+sVW5nWUMmkP4hH6iNyVGSLKBroHUE7Otn3M3aGJv+SRUtbVfGF7W0Qx6AfAfB5hW5TTr47fA+kkS7roi+vbIoh+6DF9ur9pN+5wOYR8WXb19Ymn1CoIE8m8/OHfU/Og9wqpYATEnT4knnvzL+deuZrw+NnfZ0Y8OmgY7ssikz8GPrx40HMHiqlaV2vcKQdPTz+wK40qBC7q/OTMSt5GDTu1Kxj+rlDqyPFia8rjPAr/nvnZV7v3PJJ7FCQ94CeY82xXj9q0cBftq/jUMxtxxGz7r8ju38Ai+HaqX9+ORuOD/zcLA+xULF/hLBDov+QAvUQfGfsg5dJ1t91znvzQoa6FHkNgmtFOHPdFYVLnptObLoj8I3nhe9vP3QjN0ur4BRitGtDp5N5oQOWOSJ04IsbfCzbSR6lGpucQ1NP6va+DVkHx+ZgjmnEzJVaeLDRmehQSiB7SARu7wMdROxclKXQFsTsIGfv2qh37u/Ex4ZuJfHVclUSF7iEcecTkP/Oi+ft/VB04gOeQq6B3QsKB7YxVAYlHE4M8+BlhM+J8VxyCufii37qgK+ogYKvz8ZpsWgQYwcvqwkgYXl5rfPl9cL6OhTwmL+hQ3xcVstZNE7JG8AH9pg1tgtp4IS8HhvMa4WWC/nqe9u3YJuIQMeUD881XktiJm6Hkj7bzblw4IdC/Jay0N7EUDFlu1tXZPj6+qKvL1/VsNsgfvY7As2/nCCdxNuBjl7bN3DFixAPtg8HfTt6Dmy4EmvrGnphrmpLqC7oUA5dXwovhr6olqoTu4jgCmgYJMdkIC+AQMta5B/0WJcm28b2O1k3LRBrpWjDdzv1tFML+3kwetfKC6AG1DU1mBs68ZelzDURZRWeXYqqDu9jr/gMOA4JPy7w8Xwx8MmF/F3XVZ18O/DNiq61JeN34tVz0aaTOBnU9UCHlVp1HJ2XSXf13uXxC2uCk1gYMs+hlZeRSSzZXtfrVRW5hp0Nb4TXCo2FPI0M0SUfB3nkNZt/0+pKLiAaqJ347XJtM70kH+1rkz6RwXJYB+NKVSc+NC3FUG1VF15GrtdVKzkxiPlQgd7QOTZV1kF3cvk8T2w0kKPpxJ+ulad16XjJgM6oSc6Bx4XluPMCvRBMWTSPh2sDL6agzIvARV9/u0g806zY1fbMMCLE0Mh2OLDnMfl2PXgpbb1FHAz6kzySUpUXX9eXJtP4/uMbub5hb7RsRcvStBEP2/2gDjyg8aB/IOMhr1+27a5ai67oPpC5o9fT9EOtVWIVn2DEgc/HLuXZdG2n/vv/Y+XlcofPqSW/iulbgXHPj/EhbALsrJPOzkCei0FGxqdd3b/iI8RTEuJJ3R7YEtUU5FJ0qeDzF+QCTa4nV2LBuej8F0K21rDhVQnetz/uU6cDH+zQufHi8sf7u97JB0yIv4KXgnf9y99/6IYtWlt0vVy0En9BrlUzIRaOYygiwB/qQ8Ik2smvjKYDP2zUZEwh6/rbl6/6/S9foUEf+n1/f9P//J/f9cePQ1mrlmuZ43/82HSnDqKS/AxwYqxSTjkfHBuhAA+fMPe2ilzUg8AAf/n9yly/0nsApwb5XFT0hTrk2D7PO/SwrQaxKmBAp4ObKkvTgxx9wJfSqIXcDXTs2KfTEJJO8kJKRaQW6lKjJmUmPamIovtDxAo1hDGBbfxDLl++VGGe+duXt/dN8wUc9S0UonyplMBOfeb89+/vuhOz4iiZs8a9EKdZNO030KcDKY4uVfy41Moc0IitBVqSeeEG9TFkX0SEbH/7qZScCD4nY+mSjxOHn/hxIX4rOos1NSpqQb9KvWrkRZSiIO6zeUSXSREOotsWUfShWaKEZmGcIHYrNAr67TqRe1mbMouypMy/cnad81yLSzxIg1rmtkyBo8lnYM8BfcJUnX44KSIUIEWERD+Olcilk5g7qcsP4s5x3TXkbiV44AZ0Iwq8Qkmb9/piDKVCAwYDW0xdYHKekvDPBOIrwEdkNWzQqCGFm4hQAcd2czwsS0WHLtvedr0z7/G4IU8PBts5sygin3LDxwJyp8TuHthKUSvCv1KmFECXtKGf1207+xseY/lII2wvdZzctwoN6f/2P6z6+pKM29VqqqynKgRXnufrWqe8LiIDvRnJfVFqiJCdfnINdu4qQlnL1KfWquCfODqMDSs1uGSjtUAmJOxuGo4D+9D0A9uoQBtaFVkiU1yqQG8h5zIrtuk6yWWvEzo2D4VwhXb09fNJ574jKxktxwEizI/pG0zPZ6GD5VzJXdMdzKsdmQa1MueIX748wMQMvzT/t1+G2f0jOjL+YwN35sPpv/qxEp9IvraxSklF5Gz+B9q/3CTIhonE1zDQ30kYTjLQxNk98XF2Cwr49AGmYTCWZTa4KyKUpah+QOjPY+KYwSfQZRqGiF8x6fjf+PFwk+0ERD+HrM8niU6wnxSUkygxzmd7RKgQsA6CJNCkDxmslPAX4w4S/CCAp+y00cr3mHZx20/AfsQTfc9P753kMJzI0sE3DM4QR4hz9p/cS4iBvapaa9N2EU+7f9LmFpz4B8h0oukpDqc/P+D9eTOvOrKd6F5L6tPWkSEITv7mc2Afgxu8ULZNXMiXVuXrtH0YIg40YKhl/GDvBtr71OkgQU8SEkeA73ERXMjwxC8lJ81q2lx/dnfsMqAhjogQnwnczs+JDtMf+GSMMXUxrQ/2eo6XLIdhDlJwP35C0JjoXltRwfcRgcpdB/rb/m1Zpi8K8ZuJvQDMJ/N1gf6UT4yD1NRzthMrvrcsLnYH1fuYcdPd/BNM0zIMiBoXlZFN0EeGD72kUETIx8EiwgX8RPfOGIOvT2gbSknkLeBTkiHmNvcbz6bsfHWSojPWuBGBvuYs7AdM/YZ2HjQtMyQUKeEaNb6W1thIeULFXphODPk5NrgZ8PADywENj88IVYo3Xc+UcKN8PPn2aauBHPiKpp/dRgECqPCq8J70PxAiAj3/hG6+P+08sGOfYP2ty9wAwW6wmOOecX6y6NqBY+rstg594x/YH5KyYBmpkgVJPj+hZ1uqlIp+Xqw0Fi2L2lL1xB0zHrxZvLGoPSwb4OudSdhymV8p0MJvCQ8Ek4+nnw/k2s0e2yd2X92FDYcK9ojAd9y5MRhbStEEJkfraN8/+8KnaYu5uUGsDPwfEcRKZZGFzLXN88KkvBDznlxXJvvWFlXoma55mFCmkAcdkcHXEdDn4z4D5hMhppNFofU40Nn6HvC1uMkgx4RxpzzYwmPMo2QqSwESvkVlxk0qwgwCHca0R0TMtkgpPObjzJ1ZyEeE1JCdk28Z26ePK7ra1iVTlZiq4FR4Gl8cjqOd2PXC0r56sIFjsIyfOCFkocExtfFi46BeRAT8GjGwftBNtVa4LsqMGUfiSPBcU0/iCxLIpSmXeaKd3G8lAh4RwQh70yBF+N6khuxfb875IddyPGn1GQM20iB4DY5n09PHERFyPhEC2tngOfGP9dzQc+MhxnJ0OjvjT+rNSc4cPuPPnY2OjYe9Bw86G7Dju5P2kznW8kxe8IlIlQSKFKzqLBsX3PChffmwu9uGOPiyrK4ZB3HS4Wn+pmeNGQLqUKCIc6ZTMyZNhkYYgws+Ec/riFBm4IuKrk0F/4pjQ95pK+hEpkCh9WlP87Nf2pStzDEe17HFA503Xlwd2Mp6DtocQx4c8SfPCCQcpidkfbaLo2NL67bNOnDaPYpI4qNp5UmoUEM24sj9D/xgn/psWS3PQk7aB1IoGGf9l3UhZ5+6LYvzOEUXcXEgAJ9poKEIzcNn9xdyyvI8vFGBPHc27nfORnd7YBfjYqI5zva2HPbLbFAos6iSNxdePFwuRRceaFeuLWtEEFebHBumCbYK+olxnc2Gg7jvtp9p2C/gt2WZ9MzHuu/k34Gt72zg7MSc6YBObYUXC/QLDyPX64v8E/umZVlso2Vt2MS0Vh1zXJBfB/PpQS3dVAr94KyLz+DA44G9x2c8IcuA2YGMXpMd5HVrFZpt0rCtHtjqge3uyPZgw8OxcRD/YmyEfRA6Ge8YNi2D8zSxq0LI09kMYs6Bhv3diLfVdRfw2boUAjPBb9TYZcqKvEsRTSrYzG0X8BfbjafoUoL2oD9V0vISG8RHliTWxpTdsk6ZrW/vOtHNch3YoC0VW4bWS+PcOBd0XlSm36SMptfXFzZPV628ZL5cAzzJ58aDvv21oc+dl3SOpY6fa/H4EB548id/ehcGCGRKiSdr+wizqfqBmLgsjAnVaaOTjcdpRwad2HeAv1NzNnKxQx9K0BlCRS3YZmXDlRBUW6TEHsf50IOn552cp0URqYI+xTZdFzl/hokggO25kocrNrU/SinumfT7GGywbMCdDZY7cb1P+Tb873i1fw/q44ZsnYdGIf9T3pzz4E6fH+TvzjNyfEHW3m3/IdeRMTwv7fjjuUaGHbJVrcT43ChdF9nvx0FOYZMBguPmzo7R/bZNmXy9Yd+IADfx1xNcew2JPUzD14ZKzFzwtW1Qie+TfDypuQO5xGGb3ecmbEeWZdapCPIa+d/edjAk531hw8f0Fua5y/Uy222TO7GwkScN2is2lWLa4oGMlvWB7TY/tOMA+77ikwot+8FjXAsfjBdHIvhCnFtWblUqFiZexIYHppB4cTJ4SB+OibnB0zVGBzWIu5O8t207Phvcd+rCSd+Q9Y5IiQ3ozRs+AB20JxtiL+i9yjz85/4u19SVDcYvXxuboE2vX1IvX4tev1bywverXl5XrfiqNWLL8gLerNY90AAAEABJREFU6H15pf+1YsMC/03vbFy+327IczLmIm+sN+zXlqZaqyICmQ82kh8qpTGm4+Ndt48fmnh7u9F3TFzzs30iQphSJ7lsux/EXKJbZEW/oB04B7wf8O0KpQoxnqUgP3mN71biYcVXF/Lb1wvyJ3VIPkyc8yAHO5si+8efXX9j8/X7t7ve3h7kRcfuUsRAp6YrG6uXa9UFu/m8Mk9EIOcY6PNgg/gb496mPJYlIpBJ2Bn7tUqNvOs7m/c/frxBe9fX317ZAP7C+QWZvZlc4XOdYFnF8ePHO7bZJ33b6xlrJ/bcoffQg3p9Jw+f8berEnevLy8q2N05aSMOdBxjIJfk3I/oxEKqLcK/lTFB+0kcdQ3yJrCza4F/089mcptzwDQiE3zGtIY9LthiVZZU0h4K9DqAXQOezr8H8j3InY6v7McHsp6sh2TBJEYkfE/0uMsvFNx3MNe45lqnx6ztQ/Z9ySefwdht29iIvyF3hxdSkjOZTa2tcs4FPhM7b7bBRh0zLY9xPBrct67GbxZCnndrbciAXdl0viO3f6jnnZfI/vOyN16ylqwyj1oKfBZst2rlhU/DkJlFtn0pOfsWYm1pC/5P5Ev81YFDwduKtoBj3vjodHyzRhXHK/PR169fiYVX+CSybIpIaBQd2Mxzm31hnSCqxB5X1gwnde6ADrcSL4PGODSo271XzqHngdWoJVIoIpF1AegfA925bk1SyHHz8nKVsHGEyNHb9OfdtRnfQYW4aYoImb9t6pfPy7pQR77ot99+E8OYp3Zy1H4r4FWVbGrwWMHz2T65Y9MJ0LV9P2OsI1PFNuKwroYHMeTfWvNv4v/xx7ve/EMD1NuAW6X2Z0FWXtg4t77/+E7/D/S6YMsrehbZRg/8+rjt8g/AmB/kFVGoIe9cHrxguOr3374qIuZzbsHPpeSU+4pNfB0BR0NKhf5lqVqZ11b87RcydCl5IXQlB1deCjZke7YF8qzART+oAY6rO/Xvhjzb42QugaBSCxN+a5VYuclrD+fDzhzl3NiJkxV+F15qXXkRcqWuXV6qXI9qK/At2ol1x8IC3ro2ScE/cQzkDbnter3KPxDlHN9YT9RmPFF3nnF344X8/G8bsPGUE//UOZdVeAS0JM9n23EXYUd92mTbeu1z46WO5/B+Sq4XRm7LAt8VuDK+KAM50WUokS31wLe4fOLf4XUn1rIUBbW6ZE6dHGOdOdB5eqW2ZwQROvTy+qTdapPtXVmLmL/lOHtXMrmuzAENHe2vgOPBOvEx1wInvl10uazARZ63vnz9Qhx81YUxzgPTOKhH37+96RswoHmgtP0SkQoUtK3t8zdenr69fadFyiyKQEZkFpJ2ctRxbD0XaA/q47dvP2RZ36kx33/80Lc//pD1NO1OHbb9HrP+QZL1QGCvhp8L68qNF6+Oj/vjHbsW2SYRqYLdxOHxsOcqZn31+sd0LY7/a5j39x9y7iIhYwL9l6lzyavevm/68e2h77wUfTxC3339/Q6dzpgD2LBb08vriy7EYkWeBR9bNqHrgMmGfbf9gW8f2vA1zpXiXX/5m/R/+ad/r9+ws5iH/BJ1DOn791NvxN2Duh4SdX0ouejUPdNf14qOC3tGRYHtHF9/UAe+f7upU/vFS0lQ8dG7BuumDphuKKhXoSyBnaoIJ/lwn+Vd1wbNVeeeatXXTe6LsGWGdmS/EdMPv7hiPbWzv7DxwpIQmHSv5KDjS8h0J5dnLMRQp9Zu5JaJncx9tv+D+uO6c2e9P2CSRVp41vjt64oPUnPviNi0X+z3jfpmvCt15MuXpkIO9t4lYTBsV6qUJX2nHVz7txM3gc5CnlJETW74aZHnnaGBXB07Vvy2IL/tkTJJxOHc5fkINDXyJbPJNrWtC7ydexEhHx5jXoLPjl0evBR/oJfX9EI2y+I5dCDPBBhESh7uc/IS7OBFtse8/dipI6HMoixdkTsgjtBj1oNN9lupwk6S44LOScv2tY0igvuYeBMX3X02CHPpIx7G6DpQaqOmOo8dW86nSTMk15ihjm2aXl4u8HM8DFkHygBzxQM/nfgthYnEcmvydZwQuowXhxkaNPsiICwOTva3a0utVTt7ApavEJs+Rwq6dUIQQx52Eju2dbgTEpiTbwlzYodAhoo/F2RddGE9an00+TR0WDTQG3UZkMxpkn02GNwhGjBtnp+m8lLAw3JxJYFjnQf+7cCO8pbXOl+Y707qmfd/TuQT/EoRtgolNPRxQJ7cCmTEhvBzTBzQcWw/mKd2nmMtS0QoLUPoeXA2nYBwKaksQu4nTF8+sX5+m4ZpG0zfuml0ud379l9Ys/+n/3HRdbmwZu26XKULzwaNWup8vbD/snysSwpBFhGyPKbzYG66Mx/dZxzeyYeTsc+5oqL0QSF4PB7y2TlzYS4ptH/KiRhyTnm860EnmQo6LUvTsjZoLbpckYtn9YV5IbOgtfnnlP9BDbkjw/P80ANe9wn3eX1QL2wry2rfrcTAshZop1bruAzVOnTBZ4UcFnGFJZX6bzhsQEJ/CvJfRA9NoSc+cT8AcXQu8LvmGUs8z3R8sMfOMrgFVPhowue9z59gOsYxgum43fe9wwwifLtpArfz/JQHDUD0RN4h8hNo++z/pOdBqKL8JECD8T3WwK3cb/gca74/r6FpWp/gdlh62HMcyBGhCIM4G5KzwdeGP687unXsBlmrLR8MVYeoaQ/6Op0DkGJ+9K8OWn+2eKwhEzvT6oR5DntOdqb1CaZpAO3jM3RQSToyeVyH9xwLwYhQRIAXnH3izMmfblm7ZntmYFsHdkefQUE61ZE9IuXAdyAbCkkgDrr4lnwfinlttoghyCoiFLRGhCKsg28Ej+Di+ekMOEgS37k1IuU20zYN6tiUJZAtFPThJHcyYDB2oO/4uNcHDyKKXv3CJxS2KXjGnTAx+AqAT3AeMOzgcPtzrNuTL9vJ4DjzeONMfojjYuJhB8WjH12sLegKZdpuMeX3GENHXpqhr3k823AAd7BhjICgH4H1PIwDEbPhNJ60QU78UIBntIBLW3ACge9UKKUJwfn5iQjoI1cBIsUtBbDrxNDD9mQymYyk2VeMl0EsGOcA7wS6rIdA9DjbbGAAPrSf8uFrt0mhzKJSEtnF8ZSfC0b7OxQRXHy0M5AP/ES7GBcUyJAPT2iYDx6+E3RDJaErS8IXn4QWTQqujfuUQfNePiDugu92g5sS5GScrz/BtzQrIia43TgR4UuNIR4KLXORsFkEEziB3x1DH+dJf0z0+RURynzi92nrgU1AQKYI6PLpjiHToD8L+MD4oJ9RGB8qmZro4OuXIxT0J/axf855bX4DFicvzSAryE7ISLlvnoPrKOgjGW9joYgKmvwj5cO6RJhD+PYJ3M/xyJOAFwx3Hoj2Y5fvn0hSxMcYHOKF2AOcB6sx08wMcEOW8UDGnYVfRKgUZMpP3vp5GG/eoJMA33cWOSd5Z/0yK/o/O7wAKCzkChN+QMtS+IHlYFFg8DXCqYFj3EnvmYrIlHRZrsFCcEM+RvMQEyqaNoRFQrO25yKdIBAD5MMyGcRXRMi+dn+tTSVN13dSxx7On1/HmKbllULmQzjIdiFS4ByqyLq0BZnbk1ZKCY8CfjFGFIlr61KzTD0G8XNgH59LSfQ5dFBzbX/z0DyGppxjKCLElzoGNYijQzAi4JXyOAn5oBvwK9i3lEpTkLenbFuDOBJ9vZhi+HxA/WyHNPQlOEGva2Pz/aQGRQRtAQ3R1rV/PMydLEwPgvJE7o2Hvp3F+QG+KXhEorZ5ZVRFcCPiH1qf8VlKk5BXgxG0D64NzrcD2mc/kGNoWDCBCp7w9+BsG5zEppSKKCoZigiwYvqj4teBL21L4yc6R4RO5OtARDz9MOXvc2zEs39Hl5P2zviImH1uM9jOho5MxpnXMPE5wf2Tz4mtDIf0ISNDsGFHhhN/79gavhmTvsef2NGyMQC8Y+KcyJElJ07h7DjLyQc9W5vtfkCqbCigouxyP2AJo1pGoYNpmrfpGocuuocK9MSDmxRqxG/gpw6+7AcGuGac/klyDFgyVUuoZMgHIqiwOKZZpSS2hFKX3J10VnIiS5m+yHRc4jQPBKzT5APfAS+BX6CdWafNHizeD+qBxlCtRSWLZnwRj6BKkKILO0oF3qUUOZ7LvA5l5LRfRwfLUei3fQe6uc1xu7GBiGnVssCD+JQQI2TiT9pDJzKUTHgEfcJGjf7nJzglwjgmDPNBhbjKrGrEXi0LMvS57pCCa/KbDYeNhzjEkuEgxt0npU7qZURoXRbBkv6Ds3kXq8t9B4YINfkIaJakvyb8knFV61rUWlEG+gAFvcVhfaz3Qb2ZsA9FpCKDXlEDkA1jlBLoKrUqVei6zkmp4GXm4z50ez+QQTKPdU01oEPcehzMLz5HgF0XHviNvxHDPPyxGbNcQpFSRplQSlNETOjkeUexLEKHhi3EuIFc9PNiLqJIygnBOdHNvKxLUl9LKcqsOtDB9mUagwY6SvNsWxsHdjJUYqoh45UHvEGnHzRtn0rMGgpxFBEqCV3OQscHD7QH8WC8jq/OD1sO6lFBl1obdlnk+tS7/WT+hWfHwGbW5UAn2y+QoYDHB7od/o5Nye2piIIuvsYGxPvGRhF3WpYqP/ReeFjuxJlzaEeeuf7CUcM8saHbHYsRgdhj0lqWptoYz0P7ykO7oXFf0TNnDHQejDfdeYFzsMFgug66iFBGcok+yLowdqHmeMy233XjxfOQkG1RcO7gWJ9MYfeOvrt2dHiwtqj4qC2rCmeR8yc2ZMikPwdrQKeqEneVuuLa4muUoK0qkTMiiI9VBRwkglYAhTVS6HEHboPzwXzXJTbUstjGHRJgYxtvSnrD0faLCNo1j4jkDLApSumHBnKTI0+/DFmWdW3KBAc5Ow8TA/DGWy2B32mPoeN4aOCLhq9qrdCUakvaT729bZyHOjaKCGQ8sY3XMF223Zh1WOr40QMHm1Cd2DC+fToYJzD77DfPRetygd9TD79IuBOjCe1CPGYU+J3yeLdZ9jE6OXVi8wKlIvFdK7GBT1qrqshci+ku4Ah9nzDgjSgy0CIR85kF/ED3psL4/uyUcU/qWmIr0wyJceiYoQjw4UcTbZJjtpUKjSLbd/LH9yEpSwg1tCxVUuBj7Eh+d+IGUoqUGDrHNTaEP68rOngj0HrjKuLwnHwKMmY0+CYvX3bOXZbxiR/gScYffE0Tc2uVTubkgW+8GbysT1lRDZkbm/+v8L9OOtb/IB8Hg3YKkP+Mq2VtdQVvxZ4ITNwHdJfWeJn0Ao0L472R9apaFp3UFOfKSX4f0Nqxo/3q6xPdDzZ/TX8KGqYETUnuu7PZduPlmHN4wKfWBf9UxTRWB+eYOts/odB5hB6s43x2rpTa1RjT2oW4PLWhg+HE3hHBZukVWVfGPKCbU6eGHu+8iPFLxp08N23bVNjQa8GI1ALNjkHtj535L5TES0CjaifZTuwVEneg8pcAABAASURBVG1lQpaiiFACJZNrQM/+hfqxrquWZVHJgldEf3Bf4Sji/Zh0LZflMA3LFBHEgKVyjh7o2VSCWDiTMUODeB68/B3kR++bjvMQI5RsuF+oma6J/q8Q4AbuKcdXwr8Ra0MiNk++pb/97Xc2li+yPyIKuH3afGkLMq5TtgjkRQf3V+rYJ1yvr9Dp2HefL4Jv+NP2l5KxC7LE9Il9fBAfov0kXkKFcaHwPfOo5Y0Iuc8+OMEdYygiwLOcQ3MuQAbn6YON0Y0N040aHRH0tYmLVagVh07ijuHoQgtzsTgi4BfSy3yRWGgROTXkFxo788fKxqz9BMrU3/5vtSmxScVmF+awdV3kTf0SKcygdWm6YOsXXrReeEEmPGq+4mhtUWvrpOU4t11674pMZAWTa+s4hq+lA7sc5I8UKiXRqdIhRUilFnitsizi6NTrg+eIQI4I6xLwOdWp7zu2GcR/gneQD30QF4Ed+tDOOu7JA9vig2V91XnYF1XH/MGYDk6fcvslqfXODDnmv39/e861xzHngcwCvy5ZQJQ+ib9K8Xt5ISaIy0A2xFStLzr20NsPYnRHJfqOqetJX1UhdzxW0KmtTTvYVoPnrtYKsbmqoMyDl2qWA7NpJ29P5DDezlnUjmT8ykv1hTxDHOQSzIZMv0DAeth/z2tsmgGvA53uOoi3dW2I0GUfnegylCpZIJLEUWgh9lzv5lqNGkCHgi/jW66Yd6GXly8q2KGhC93zM/g2zklcijly1kc/dwKFSWBhTlzXF93eT2AjZw5lipcYderf7U9keXl91bfvf7BO3ZH5nGA7HNRcx8aBLb5/94vpVECgYFu3RUgRIes/MM6dGKn0SUOWyW0Fe6zoOGgb2FMcU2ZoG8e4UpfrrqC34QP/QFdtFZshy7EJEqq96T/8h0X//f8p9OW3LqZGFeglOjjPTuhFCey06nAc8NxEiOoLcfP6suj1pXG9kPcibj5gKzy/p87j6Qvb/MG4WcOx4f1218baLiKIqVQWzWPS37tOeDtu3BjYJRA0gYE+3fqikHFOAjZJ7Nevr2rLYnRlcsKBlACwKvViIPdQZFeUg86T+IASfrXdhs9d4HRe+t/kugsCNpJPvKh90Yq/Rf5FFPAObbzkP7HLg5fPj8dQRsj+yazwT8Z1+AwNTmNIlys01jJlefDifmBfhujltQAX/fUvL7rynCCOFT1aXRSRSpRZlmR807I2FZxT0K/hw5Mc2JjrNuZX8wmlQppyCxuZvpCZbTWd1B7HwboGdAr6NMn4GVrXVR4IOXn+vFyL/ANPF2rN6FXvbyd6BOMS3DplSvSMII7ODifRL8Y+we1JX5YqKWU5OnPG4VyiReEvye0bzx2W73471dkDKOWU7egf9q52oAT9DztSh8YZcuwLGpiG65BjvbNm8bPhyZkhMm33R+AL1tg7a9Z+HAoMFRGKCNASntAeAH6i3KJfauXlnGmZz0QD0+dlKdRZ4nxojjug57ow8OWDfdPnmHPSDvhmFlkGp63PAR3CVeIiITigI8YKG3Xs6Hi/P27og5y0RaTcH8Qc6JJCkYZUMVHuUYe8GzIv0zOfxteJUbtr4gkJfRwhaHedjgWazL7VlM/dynNlneV1CgDK/ESkGDqvS3JdpMq45Hwit30IK/JCyKKJm8ipCFk9r71M1+DeoUFXUGdSIs+vV+n//f9NuZa0HKrLM8aICB3jJK+rlqVhe8eTNMhXQbiUqlIaJAs6dT1YWzw8f3YhS5d/YKdj1IO4uz8eKtjMeSNsuzGvPmjzGRRoDp3o4viHg3xU6HePZY3ktZmoPZV5PUu4G+jEwclZSnTVEDSoq8w1G3K4o8BzYNsTOq4XbosIlZ90hiKDuGvyi+DGM0bqv+GICM1/nP/X0Gc/WP78r+E82+N5+i8g2nlP+ED9ODno3O7bwVd+yONTRPyk+IkDyj9+jAO40eMNvjb8eu37TzC6QU/m8tm4EfD7gMnP/QwKQB/tEcHlE9zsccbt9p4bgAj3J3j6B1DCKp5t8lm/HL6fwNdH86ctjJvB4I92qAgW8+4pIimBIL7mNNsjUx6T8xxcP8Figo3KfINsOvGTNm365UAU90tc6Jfj2fizYfKFlu0wr2Hia5j8xPFFRIgPyXXoIOP76Nw/26RgFJo9CSgzVFuhmD/1drPHBrcRgT4pJ8YcJMbRNmtO0m7kCe5AMGgH9MK3ALdz2JSR+39to4RWRGi2wy89MIY8sU+Q5Caz0L9xDNrcZ4gPeTptMqHyQZDrTzx3CYq+L/S7SFQmakSQZZxA8RCbRaBN2f3ldoGU5iFsYAKc/YnAnggw5eXabe6eY7gJxGAEV/5YG5+FiKGSRYl8cxiDOgWoU+UMETFxOLFY6zqZkSICMVL/9hEqFLHM8qHLtMTEZ5h8hL8mBO0GbuArhZ6Hz0MRqcykSH7S0Ics8YEWFNShgwnqZGJ4NlrLMXmfTLjn1EXyCPOPiA8aT/kxGbjyIL4Ev6KImNfusw18E9jH5w49EDTAGaDNucUdXPv0KyQ4Ec+OE3seyFNbpXhXJqemZ48UEcpSgESOgU59wsmCsbgdG1QmgNoa46qCWJl/5oLJbwC20Sct6XkVn+fQPGwfT14HNOGgmOOEr0IlP3UOfR6DXJ2TEHIPG+KzA5RSEjmazKLTv/GgoCHkpynQQf94DHA6cWP8zFCiywn9g7aDPnFkpkw36Y8IRTyBLrnPZ4P5eeG0MWFarKARVHw4iAMmU/Tr9hHtlsmnn4CMn7pEBPiHdh4ufvZzAYpMM0tRZCoiadWTFJ2+jQjyoM/xHSEsn/0T8RmPh9xuOeb5Q54nXlUWaIMLuUnXMhxM+DQR6+eke2Iby+r2nQWCX3r5PiKU2OgJyXXOuiko2bc7dqm1EmNNjUWXOAZ9xucEbehj853F88YDlW3Z3fFBs9NnPgxTREA/VKHjBdXTP4X2Z821bFm4T+4lKhYaYTyPjwi1pWplc6wUYpZ+f0DVslYtbZl0vGAyvvu82GIYtkXGY0eqoSwJ/6In7+Ts66LWmhZot7YqTRTWQ6EI4ze1ip25lqkQaz4bwnpGynqePGR0nkztHtMwTYM47LeI0JxTSyJDBRokhj6Pge/58LB+EkfIy82Y/Pjm2n598MCy8cC1s4D0uHVdFMgwc4u1oOU4qAs7Pja9UsrkiSZGn5Dw7+hgXINCCsD44ogIZKvYY5Hljwj6HYt4FjkC+yxLo7+JnimrF6vWjeE/Pwmeb8wDEnL9sZxuXyw3jWimiIDWgg8b6PDh+0Tvdx6auKSfb8z08MMm8XhQnwkrRQo5U/4Je7H5E0WzLYKzAf4Hi+oHL0EHxTWNIClByAzGVh6kNxbuD+L4gE7OtrYs2niAucPfm0WOKXFs5Dbs8c+Q6dqGJVO2se3U2qLa6lNe5Pd8O2znE+nIxxMAnf6Qr8cY87oSe+uKPVfGEvUPmDx4oPPmqGUw2Kcna54TxTfOD2Q5eDjp8Dmha1olc+pQqOeJjgrRCwZ8soQcK21Z0IQOOoPegd089nq9qBLjpvX0VzxplTLHrXMc9KDlNcHLS6WduEcGj6nUYAPdsl3cNsaOXwt0y6RlutbjoKbKBzKat2uRY9tNjg23OYd8j/vwxSHHu/0u1lFuj0B6fOrf2DnYFAoaDR5fqS+tWb4mP0yv2HVZiC3GDuTdsS8pIkzwBEmQQ8bALyIeDt3eN3mOiZQ6G8Lff+z69uMhp11m1cKmxevLi0oWHjpDGx3Gb7wIW1h3iiMioGs5n36WEvo7PZ35pevEDndeZjx4IVlrk3MoIugX/VLHCGMI2tuMt4p/JuAT2+vOg+HOy7jagtxZVEqDRsDTJMb0rn21+TcTqAe2u/1iBLP5pH0yN7TKWOjbfgopS6oSl42Y1sfhsebr2wKuafh6+ouFi+UvdZHmQjro6jpmrnZlhhyXzzFDEZa5qS3k4My1d+y+IbNUidVSysQJMS65Zrx8Tbt+HvRCJ1MKQ0hGi7DNQydrOFJj2lLklW0xZj6e8BlaFvMvDBYHcwPjNmLD9AoxVPFlQZYN+R7TR0VZig6I7gDhp6gFqeAHhU79jxR5ETPufB0R9AgZBv7s6vCPCKWZxNA8IBTcR8acq0y70xFFSH0wZuPOMksHsW6wHhdeJFyuFT0utNMPbRD5dHTfZR4FeWmY/O3viFRm5T4Y08mrk3q2aeeFhojzWhZlVGIav/Cy2b/1yp4Q+FXudwwZ13XRckxgw9QbUTs1ad8fut3f4THYWFz18vKsK5bF8bzxEuZg4/ekhlkuiCriaSOPf7bxjWkWYu+yVoXtYnvT9mDTxLrX1tjsXmb8JP3ewGKUSkl1amQnpiWusa31zizu1o2NX/d7c+Zgs+5Ajgc5tHFtmxPG6DqeMvG8NHRAb8efqctLaLkE8kxMbeg6yFFCBrpddzbjH/eOXQdylDl3nshd60JMrHLNaMh9kvekoxiKn054dS3kwfO3aFJ24wM7PVgHnxQq0/Ac1NGpo4zlz0x4LDLtZb1qXa7KklNHuvBfh/5TD8dJIY4ZimwHPOnDRiK6RCZEnMgwuDzViWH78MQutHDf0XdezWszWJgL7If32zvPcIcq9a4Bpu/8efoYHiiS+GbQ0clFTpPGxkb8xvymGGw6WYeCLkUrNbWUIgRBl5Cwf0Fuy+//F/TCxminfg8IRQT2LRMyU+F/tIk+cfjeUh/ky+N+zPgejBW6ds7+0307Tug4oTPGZ2+yRUrOaceB4fXry5R5pwYM8Ma0F9RDU2b784Lc7rPutsvjYyMQdEXGhAe1+jP2zun/3WrO+F3J4eN8yLF4Ei8bcfWsAanMBbyCz1LWY+Olll0XgaDSlM3+WFm7Wt+ObqbhPD2ZPJ0nlhlMWXfbVPPw+NDCuJeXK7qELqwBOsRPbNZ7kUaFr6nm7J8ykrsHubJjj8ockFMOdIyQ+AyUvhG7d5LCI9u66H2+PL/jg/1DX+oVfLy+2bEFYsKH2DvFC9ZTJpVFSmxXSplx8YCeX1S9vb+pLoVcXLVcFz145ujkRYh/mYyRsqS+fPnCi9dFpqWQAlpJf3G9Bg7i+xydDk27lxKKkAp13z49yDvff/nyCs6gRp7o8ZB/6x52cq6uSxMk6TumH/onPXTaGW+5bI+dPL4xz9/eb9SJG3bYiCJ4s/Y6zo06cteGzcRhupbT0GoDd1fQro9vzSNmmNtXEanCWqdgk0E+3babDvh3jIoruD4UtL+wVgnq4WBu7h19qNWB8Cs5tePTHz9+QHNMPQYxFBFzrGPphJZ9uCwXXZaVWCgqCZSmUtYP/U+tvEDyy/IGzaEir1N7wD93ZT3J1RP8wRlJqpQfNEKhmTOPuwq+2cjLb7w87rJuC/hN69qU+Oi331+0s9Z6kNNQ0V//+psGDrHO3799l+29gOuX65/52Ik1t7elakW2hr2s10EM2EeZkvPCexiiJhrX4Fw2jQ7e8/7Ef9uMg52dncwvAAAQAElEQVR4tEymF8RWhLUI6OjjGHI4PMehP/1ZpMbLtESPHfsPfCF0l/sQYl0XxnT5SNo8NiLQfSVPLzSnDurojn38AwRfXl9YL4gX5Q/qcFfHb9ZjQceFmrTiq4HuSCXPue/vftHbZXkhBtvBqUMb+/LS7evXqzr13/YSddLgGPJ9+D5PZemA9PqFWHhJXa6h5/PXgW8L1ynLYX4dv+jzGJovzjfqRp/RTwN9CTTs8R/+9xfWChsyvdFiGd1/IOuu5QKflwvj0ZPn+FKqNmzgsQWbBnJ15gqzY0qihgzsXBg7VKqvGX9tyDagL1XqVik5a87A3wu5g/nhK9qO5wtz8tF6D7cWITGAIS27yCfuZBq/+8UptjONWpo6k8aP7ztnDxTnwDfIkU2tFezV5rlSZwp6C8qWITImvUCQu+eK+02TT0o06bffrwpJEaFkfSZ5jZb4Vdp4CTx/SBFhM1JSI47o48Xjwfo7aLtgw4O6fidv7rdD9xua4NzOfsWdNRHhLG4tDuOfn1DKvDEXMSIVZDTO5vUeNSazTJ/4pf79Y15CHWE6Cfku8wdgCjSKIkIX4vLlpeDn0PU1QD1pu0Db8g7GHehzKMtQ40XUuhQtbcV+0tubbYodsVutDVnoo7+tTYgpzA49ieWefETE9PNA4JM5tbWqTAykQf3o2ngmerCPsrE34B+i2MnHlfX09WXRynxceVEdBXqynTpxMbAPoNAJTS+XuxmDlMRjYy64ML61Zvasv0RNk0zXoxjM56DvlPMqUio8p4tjUCh6Hx8yjalvyYX7Axon4yTUwTZSh7eYN4Qel8sV21Vq0l1uG8gq8iD8gwZB0y8fD8MMMt+gL8FxG6yVOPmCryICPU/dqcMnNa8TG713Ha45XbJtPdcs+Kbih4hAtqFSCraOyY0muSauzAU0T7ndYblP5pGTuHmwPrL9LY8YVkHMEtS5RV+/rlqwfaHOBLrIOul5mLbIPcJQkYK3przeE3kw327Qt184CZVkmvOM34Nxi+OFZzrLXuDXgAId0yvlof/zP4Wuy286yJGd54z3tzds6/n0QMdUBMI+RdHgXLLocqEOruuUvTJ3ncgxqMMHa6RhA4Pnz0G7bVmJj4rtOnX2xAADB5RM6YP08zTQbeCHTTt7XiYz+OoUONOwGJ7flqVi96J1WVVbVVgRJCvQt36GzvNLomfCYyjJsT7jCrbEaGifuey4HHI8rpeiHATjJ0AP2WISN4MIySAfXM8TjGcfZ9/PsQisj34LPy8/HNoxkI00cO4A7wmaSvd57+s/4dk2Zv+fuCIZ9LPNOIlgfGSwHJ8wCOLnONN4jokIBQjPMVx93NP08xNB++cdctn4T/ig89n3y/lziPHMc3bROPnggPgAOZukqQP5JeMbaJIFw19g6ufxgT7vHXwBUkQK0k9wT/jrE4L2lIwMfOKhhmwrheQ28/S9ZZ19J+2SShZlxsSJSMUHoLmG4wPkThQ920P50V8Yx6iJo1+OT/q/NM3LAY0pAz7qDvCPe8uN2CT4IW9Quc9nD5pyk+WdyU0KSa7Uwfn56cjm8b47kfWT/omhYTNliwgF+g1A8byOSPowGbOJ8RTSPPvCxLhPcBFxtphPRCgylCWV6G7Q5xGiDxrIExHYFDum8TTFOyiGpkW3shRFhAY3ltfFoVt2cUA/JuS0My1PPAwEOtciaaHtDuCzzfrCTkkBLMlYwH1m3lGM4QrwC3LPe/PryEbHIOAG+WnikW7jjjGg82EUOJaRG8hxw0fCfgPk0LQb7hQk1fnqjP2EOQb8wcgwcRoiQhHozzXNZusrxnZi4JznzFQpVaWkkuvWyrxmoD+0FaVpIHuHp20pmW6qsorxBGCZHUvPPjEmFZHQKcoMzqFangAp+FoXhJUUEQrJ4hGTYwK3ikgFYzs6Ot4MAjEi5PaIMBq0TlnuiOf9QMYdI+1Mtj/xn12+nWA53eRYGxbjA57tRY4fUgG5iyIT+uXjjExwdd/Jwq879iFgGU1vjvdFkSK44MxgJXYq2Ji5iQlCHAO5O4uAUzsvnzxhmJ7tOJDdHkt09wQbESxuGwuAVQMfHEx6NlYE9JHbPDsCdYTu6H7aXuQwJ9DGUw44Zha+sfPgNMZsD3g8xz1jwbabAMr80K8k/mDVIZhcWw+DfW9o6LYsi8rPXDOPgX4DeYdvpDleM+YO7GbYWVUcyOk/b7nx8Okz4oPTiQEShkGmaf0y8mf7if62gfUsmZNvFvxiewh21prhqMiYc9rYstPFB0GwIabCD/SxQD2wnTepdh6CTNe4Ae+EtnmfOM2AJjPeP9uzFJXENjDq4NgHc1wReAkUlZIS+T48N2O/g5g0Dxrh34Va6DpYPGxTVvO489SwIdPOw5jl2rAXmB6iiJh2Pahx3cZSznsvTmstquTuc9EiJXJEhBx7kanAl2l5QvDsGvDoyI14WhnnvIeB7P8DvxCGvlVGwOPpk1rKbNPPYwjSxGdRgX+hvxDnEc8xUwfsSrMsX1uqFiATIWCcmSosrCx3a1WOpZxjD+34xnY/0N/QsV/H1uPTf9yf2AEyOsGxLp7L7LPIUIEF61NJOWlZnywF+UPz3+TT0VfyxsfG5qnjELKzv7WmYl1SKowr6Oe2T7jwYGJdSklqG3QZlZGKiAnPa8nyGCp5YhppnUvK1wW6KwvNiJCPE59sbGwdxInHJHgT5pgi8zZd4xpofvLiwvSTs8fZh+6XgmxABlnHnTjbZz44pga1a2Pj4CQPxxnaWRT74c36o7aWFX4s7ksR+jsyuw7sfSKj82dAOYJOaPvz9I2v4DeGrJv9WetKY9GA8PmRu94E2uG742PLC4IqD26+No87DwrG2diIHDwwNTZ4hh0dmnSnrrA2/hinBjEBV+IULPLiRDfXTtsDk8gPOBX/OZ5mHCFLTpuHTsZu6PXgAco8d/JO9AVGcPvJQ8XT14uypGQ50N1n28HyOk8hqSDWaqvKEParyBoyT9N8kNeW17LbNqUE/UWWzbJ2iE0asCjw+eyv5MeyNB5IeCjigXJZG3GQQFNETBqm2x3gErxDmWX2tVrpB7JxD2EJWwk/OhYOPXhpYLm8efHgoX1jLnp/u9N/6sHmw45dFJJrQ0OG1urUa12b6sdDXy0NHbt2/NnHeI7Ff44Y26Fid7hCBkI0GudEV/vowLcsslSXCo+qSgw87QEuzzXWiyv8Gsgd0O6T17Q5OS8lY8hTHuyH/YiNdzZeCzZbsdVKbtkWlu0g9uyLjbnG405q3J0XkNt2x16ael3Y/LZeAW9MKOHngQ12Xh504sx0dsabhv/UVbIuyyigWb4h3IF8p3Zy2HidWIxIBYYoEGyt4cdl6up7GKDX0Iku99vGnHAq+Od2x4L5/eAl+U5tchvI0wYP6B/oExS4THo4C1vYpjCDfqEmVSgVmYZ9eaAvmHr6sWjO2cgUEaq1Ao1xjU3+VVdv1uC3MYYggv0FnX0+uN/Y2MJ98uF+6zb8U/zYv5aqC3a3XJ28ce4c86F9R+5DjunaCryrMMnc5D561+IHfl6YtFaFyZCjaqBYx/6avujiFp307CMHT+rQ+/umm+1zG2zwnILUjNuNuHZd24nDHf4Hsjwe79S/TT4O25tY6dBJNm2WdaBzYRPtCv1FS1s5FyAmX9RSIEBFdjGmEwsn+WZbdM4vbHBdsJn1G/TZnraD82ZgrLPv6sR6hDR64u8yNwtv77tOFK61yS+8NI8BDpJh+4flJ55tg1Ks+5A3gQyX6yrLtFGvOjIMNpMjhY3xe4RaXfCFa8ZFiew0weuUab6/H/C/s3Gxc3/Dyh3/JzZoU4IHm1UDuUvJ6fcHcgi921KEqNAbsv1312+e6zIqbfTR6bYHMp3nUFuRERpKKSKewE3HRkn7gEdI2HvRui7ERVPv/fmnKe8P8qELM0zaxvV1KYW2gdwP3dnUvfMSyHVs0Om8u3FvGU7iA9KTbsNvAy13fG78O7Xt/f3BBuhNbz8e+sGLEedfRCLDit1WZKqq5EXJhq5Dd8cUdhbyPwGLwNM8durmRo4ebPxEhLwey+KeZGwR5sTWnfMJvxtxeGhgt4P118H6aEOuxEefsCzmnbpTn/xy7HbbuX5glzdelNz0IP835LkzZ73fbrTdyaUu553HFmrzGNxj9wvrlNVzOTYoJTWQ2Xjh59fyISs5EMTPwjxrWwXJ6bzdWB/YH64VjfofEbIND2LytH2HlOBKgXx3neRVRGDzi768vigCHaBxIkuBlzf2Wms6iI2gvixsXhfs5BcfX75cqT0vxOAVHzRgUXzYemCrlVha1wUvChl2DfLG8+qdOLFOHb069lypJSt0m3+AB707NVq5wPPUQS33Zv0PXhr++HbTj2/vev/BZiRrn1KaallUEMg2bPhgIIHtbBsoBvFQ1LBtZspH8JIkgXVttCNvSAs5cqEGlkyd6LlQ0zKrHsyvXme6Zr3/OGY8WIfKXOUXKoP6cLpOUKuknPTWBX2x553824B33sS88bL2QE+8q3MMHaPrYNzl+qq2rNjedvyi2qow24yVg7milNTr61WvL1dsvCqiIN+hjkXb0rQi8+CuNknEwqDuqnb0SV1fF+gWjbGr4MfE59VyZ1GpCy+uflfJRlzv08YRod//+lXe2OYSu8JPIY8b5L5fbrz9uOv97Z0xm0TfOeNp+BJ41qONOnJnvvGf0BVHAAO8QDHX8Bv1804tOx7SSeztxNpt4r+TZ+/68XbTjx9vc97KTP3221cdrK1bawruI1KloENpnFMntA9ipMMni+Qf3MaFCiaAnfXNg3x858W783XzmgBfeb0BSWrVkGV6Wa9KbBoxVCDSoZdC8ghZBsfn6+uruMWeJ34aGvOFbldbU5drYvOiAs/393fyelddC/ZfpSjKCK6bvv71otevVaUdevkSjNVsX5erziPQ+UAB2jxPFGQ7H2rE9IX7hQ3phfnqy+8vWlqVj4hFx1YYU/HJoUJ+wgqa5ttBQVbarEOGxyS4DXkaOE0lk1izvb/D+02lFK3LRa02RZRpm535YqNmff/2g3zYNCRVaF6w2SCfnWON/PJ8+vW3i/7d34irUhUqsixSIFvXH398pwYgY2m6Xq9a1irH9vXygjxFO3X4Tl10XfAYcVRquf3uNp+zwJsakRnoMRQRsgiuqa5xEYE+D9nnnSAwRKROci+RyTUmItRaBRbZLiUrnIQPF11fqq7UIVC1klvud0xYR9vhnRokjqUtKrkSC4I2dY38WIiDr7+9qJGXL6+rvnxd0A9fTd8W7bxouxH7f/z9Teu66ve//K6vv6fWuuoK/B/+u1X/9P88Nfp3UnhR7LyEZp55fWngNvIAn9RNKy+UGvXKMU8pUUXYgt8yUuLzjg3/+V++60CmxhppvYhYK/r30P/3/13VX//a9L/7D3/Rly8vH2OrTMdfqKWEhkL4p8hx9/C8BYxI2RY3aqKfnYLat+KL375e9de/bk6QLQAAEABJREFUvWBPQQ+3YHfPqSehvDG//vHHpn/5z5sexNBBrtqXCzaqzG0r8fzyusgwX3Y2yXb7As2SOevtBr/OONwmRBDN8Ald1ybHRz+x7S7aU0KRg3nBNXvnpe/j3uWXmp7LH7wcDgx0slY5qK2dtfVJzrm2U461+yUozwleZ/39P+/65//5rv/fP7/pn//57/qXv/+L3m8/dIfQ4XHQ8FpyMPCknmy86d2JX5qJ9UM3XiyzPBDdWpaKHVOXl+AcxIeAokGt8XxufTyPntjtzhrHMt958baxVtiPO3Z7J6ZP+cho2GQnl+76Mf/c+IHdq5a1SSF5/Pe3B/Vz19vbpjfmnjs62R8BQhLrJRP7VUXEtNnoMetgRMhxPmO+hOqimVvfWWvZRieJ5pjasN2JnQWtwfPDA/8Y7q6zPA/dbOco0O6M77LPD2Twu9rMogtz/evLqsZzY7KeqSWlIQD+zPsnvt6IG6YFdJXOowDCDhv3Xd+/P5iD7uqs6yzyiu6NeS0i1FpTrVUv0L+QJwnpT7BvTNP/bYnnAa8DgjVUYWyxDMyj3TriR8dHyZx5GpwTfToiHsxXD3R5gGMbwFJ9DB3MF64NN9axN2wwcFcJIY905fl0qU2kqFCZOrDL/qAkaTB2I1AOYopUxycDvCLQFSnGhwo51ljjIYYwEqaaxuL648OtdTuQfdDbo0+6B89QU8aUknpZEagAgXClCD+ELsxRDf3dH/ii1FMLzP2zXv/0fz+1qur2/p+Jj0Mnz0AHQn//Th7ga8fNfhx6sJ7vCJBRVGtRARyPrhUn+PbJhXrXakWOlHHcZ2itcm8o2HqZcRyR8BvCNIrA/+SF681QTlyPO51z+00nOlaUafi9wNc6dPoMy1KxX9PiWgPvio993eDZjF8Cvx16sEZ7kGsbMbfh2536Yd7iSOC/+rGQEaHAyP8mMg6KCImPOCKCy+Dqlw8cHQwG0av/0sF4Aca14U8SxtcRQXPMkbCcZ3/RTLuvxJl+Gj77P88RQZ+UPovD51+Aln/4eNyJ0w8c7CCwtyJTEyKgFT/xjWtwg1vpFqj/AO7DBJAZpOGYZwePHX8cXbCCpn4CdUJKiXifbVz9+QmJjyIC0DzML8L3gMfNVok7ZXAGbEPTm0T15/Ecq3+QF1ITDUkFEX/kIyLAC3HiLABmASoKfNpA/8Zh3T+bTdP3f8rz0QNRSMkFZ5Dsbi2lSjS67aQIPeUXOsVPmH0kUaX6tFamTLatC495QVZOTkOgbBfyGoIvCH7KbXkOFoO/8vHYiIloZPkSEvDQvNY8QsF5Al9O4LDRUfI4D5JwVzLIceRFlmUzL4bMj6/7+JRKipITHAMDOrMHIY0njqRNcOzkhQvzzkOA+9xea1WS+J0icVBx3S+OjFAEkNwgl/G5mnHosyHom3jceNGVyJEUUobJdItpG4l+CVp08C3n6OE84cHI1/o4nD8G30aET8pMRfgahWbLn1/DMYRsEaFS8idwiw3JEfSNCManaik8hHTt+Ms851gMZd+5bccmB8V79n2wKhTQqQf2gYx8RAp6QgdJocnzWTyLIsNN00amo3lADBn5nnefXxFS8hURn02K4NoAsu1tmJ1JOxeQEeuLCYldCvalGVlQxBcAQyddMcTjPYZLGT+gU7BDcjYbt7u/+4ux/nh8BEr6wg1cOr4SGyTXB4uM25wgNiYl+IJnW9p2jlODh0VA3R/geT+U8LVdjCuP4+spIzdGAgZ5fOJXx6pxO3EeCsam7I9JA/QT3x7kivtKFvn4pOUc9j3DNO0F3zAgU9fQ1AddJg5fESEBw7y47Og4frFJBI3AL02iRT4s504cWydfO542Hg4O4juMFcQKshIURldEEDMf8qKrdRQ4ETH95jiNiJ8+zQ85w0h6HnQ/L/iOCL6lgc0G8g9oDq4tj+2QkZq5Cd5JfLvdPlqWqoVJ36MjAqsInh4x9KfNQ+YfyOAaBYYsr/UcGMOwebHGg4UJzD5406XKoqIQa51F/UGb7S7zoZOPBGOfx4A4TjKtCBoh5GvzTXw245b2eQ29isxtWVSIfddH62N8jxQHqHwjKbawPL6J+Ozlzkx/uc0SMli/RJRicBu8I1JGHx+0zu4YloxXmTtsw+DmYJ4ZyF0yVakZpucHB9vZsWEb2famJYU+j4RHrZUFGTUYvomcHR7D8ESeqDHHBLYP5CF+sVdmzjjyeSJ9fFmO52XMU0YKskpuI4Jz6vPgdvZ93vv8Sc90On7bmRO8CCwlkXOBZ9WM0SdB5YccCmxufHLBOnus6UUEXcHYxuJ64bw8dfB4EI4Zk0OtVUUELVLwTxwDGxgO8mf4HuDZTKgvlWShulHTT4nOYEzQLxb7Jxu7B2ukQrw0nuD9QGSZJy3aHTdiVVVKYA9NedzHlXxYjIhQoNvKQn0BKv5238b8UYnBpA8MfNJZdHe6EILPQS6c6EQD7Sf9APLbJo6DDEaREyVTy1q18CBj2fqZ4CYiBOp07GoKg/lq+7gPGp73+/6YtCNCljGCM1CyqCBbY6OmIXNb2sQz3wcP5J7fQYN2yLpXHnQ83rp/yme/RQRxnLry0LhMGkKOfcLAx6JfHJMuDwkeG9yXUibdQb4YpWDfFVmKcwJ9p83cYVzuIwJ8QS6YS06uy7zWx0E39llkPRobaqWIfs1jxw8HeYfzaIsJfBGbC/pVZSlPgI9xNmpyRMAjZF/SDfqQiIMI2rBbqIA6AK8Tdt3YhL2zMf9Ax3c2TMc45YfkwZP7TptfON8eNw02mm3HZW0aPEB3DdYfhyoPqpdrkx+8IwO6Cc+mkoVNkU0+bG/CfN4/2BB68CB5Mnes1LgrtruwyRkpeT6xnTfq7Qbe8TH3BXQ7+K7JHbubVimJ3QrQlIwVx6DD43aPBw5i9GDNs2MX07UcPr+zWXvjod39Az0645wvJ3NiQqy2qjA9IOHt+yypQc2yTzby33CynhzYaWAz6zNlRD6G8QnwxUP/Tsx37ocqsViIF/vj8GYCGwC+t+8jQhFB/B1s6NzJ+UPWx95LxliOQJZEDoj9/DCEcUOFjeOGL9ZraL0kIL28JnEFN+TryIWayDKUWeaDd6asPXw67UK+SvuLbBdRgEpWtbqoENsdXW3HZNCUt2CPkAREhPggQ8qH5e5cpOUNqcM/qFkVOpkp++HOBoJ90+pFJZsyUq1V+C+qxAUNOrD3A1s7HUtp09feHPOfaXOu25e2o3m3ZZFiKOG5UG/WtSmL0E3Y9JnX9tGNeHcMHtRPzYMxELBcFflKQQfoeFOhtYJe3Cvlerdtd5UiOR4aNddQa1WlsbaiTKFDyi/JFjZZwjkDgAKdMWnYD7Cb6xLzCoUSngvym7/7vJZpDCqlzJx5xlpHj0PW4aTWdmyz744T59iQ6Tb0nrrj/wW4EAuQleXCEjL9da0yj5IF2wx8faq2pkT3ToB0jJ3EaVsXFWQQa5fOhGQ5NaqELTIwAkSC68GYgw0ZUWNyNg/oB7Q1ZY0IrgcbSR1eB5t5mzZ25D7919FlEGumqxAbZytwUZbC+IP5D52Zz8bgnnw5eabtXYpIlQJtrp2Tj7lef/CyfNNJzUz6x9DH0ZHB9junDI4bz/mZkm1SsL+vI6DHmJ357QAGcu3UD+uIaPh2Ab9CaxCnK/dt3i/YdOFFAB0S4ylVGn3IcvqlmO0a8j+66Y/gGlgWaim5MYAkbp13lgtUrbwMnnMTtK0nI9Elma+uurC52JaiLDSR19bnGdcPRaa82dqWKsXQiX2fY4cGvF1brY9965hr+D4mIbCQAywJWQSdEdgDYYxvmn4ZlrQd+Hv3mzzomw9N2CF1ReaIUEcm83Is3XgxYfkiAv5D77wUhRM58sqYooiQj4IPrNPpF6QvFxXkr0uQ8zmhEJMRoY5dd2q7aXpcIuc8h/EWdF+Q46KXlyvxASd0tvwiPhXCPV3LKuyYapyzEEDocblyw9lzn3SQaw/kJV5wpnkN6rzrQWeOOHHsTgybbmTA86KKHQd6+35YJmBEyhv+lznHreh+14NN/rtjlVpyZ43zoL5lHfryZZFfjHXXWdp3YCAz4iPHQPQkJi7IftGdudF/HWYjL5YLek7bgI1sG2sgMe6EDoOECKqlqpDLgUylpAJ8v4wmlWaNPYiRwtrD8eL4mDRCSvBPcm6Qe90OpYbbXoPrjbwQ+g5iZscf3hDemGdtowp9x/Hb232+sBg9FBGSsCL2zKwzTz2ORnIJvbDfSd/BnN2RxxvOoM9xHumxD2y2Y6+CPq8vr7NPCjlOLXvgP6F7Wxd0rMRKl9f1Gy8n/DJ+8PIKlWa70MG/Bf82/1/aUxFPLpkx12kRyVp+BW3I9nt5eZH7xLEsBZ83NeptxW6j2/bmPOgV8nCOVMPv6+sq2zGgaygl1JinA1s+8OPTRu/qyHay3snicU0LL8kK8V+wJVbTt2/fkOUAuoI5hRDkhdAbzFKvL19YZxx6OK4A0+r2v1IyIM4Y6MWg1ipxtGhZyLHMn3W5ev5CNmG/MQY8QkH/wPePe+jBS7Wzb2pr18JLFufhgHpEINOp77y890vIjfjzC57Cs8RwbOCvCGgB9/v7pOsYVIg43nVjzXni9ysvh1tzPRz4bFNEAEOuq20hX18LL05Xff1txX5FN7/kAjo8QEUGxk1eqYwFKLPWey5Y14uu5HdhjpNCpdSpd8W27luWVaU2VaBVrktRYDr7eWECtVwb+SjiK1j7SkOYklORVOXa6BwvpemNF2dvP+7EUCHGBy+tpNEbL3P/OvFcj5v+or/x0vzf//Wh//QfL/p3f73q3//tK5JJJQ79/js5zXruJJ8Hflx5OX1ZQyt2X9crBBO8EKHCmITHrm/Y33Xk+qXoyrrvygvk37BVVtDFEZxxmGkePO/u01a056mgz/pyUkH3L68vWiiOljXQWSntxGZdqr7+/ptcK4uZM5xQQdcn7Ub/wnxFM7bfJoyOrRhrfgfz8knNiojJE1b67bcXaF61ruhEjtS60tcgUVkrIDAfwpB74cOrdtZtg/psuRox++VrIE+h/+Ql4Zv+/i/fdOOF/eNxnzX8cD3BWQXaSXwnvs8AH7owYlzCe52yntjabRlVFV/a9+vatGL/hVyMCAXGqPAtCH9YF+7D9DjvPK+9+0Ug8WGZp226BEviuAoRMBQN+FgcptmIyZ2XT65TJwXZY5bWtGDLWkWcDcUcSJ7RXyC2Ms+uqxQR9Kfu+NLPaPftJoPnJ+dUR++ImHgKyTKJw+07MWA8bmVbOrY3Xob7F68f29AGzQdz3AZeRMDnRKthdPkF40b9f/Di7OaXaJwPfIynpRBHl3N/oExETF0uyHu9xLRldc2kzhxnZ30i6Ar7Q39gG+4YxrdUsPH1egFn10ZdsX/GOCe9lXxI3AgzlUxV7Gh72aaV+mp9UH/m448fG7FwyjImtgyELMVjMDDyTQk4t9aIhRfqS8P/qVLAjJz6IipyQA4t2r4AABAASURBVIN42rgp1Lenjwq6atrnQe3dsZ35wkaQpN190gWfZRZJphmMGcT3A7022Q/LUmTZ9HHUkuiU6JrKcooBkpJTTpr2RClSq00jhyjvWLQD7hkK+iKlgg6VOmfWB+s20lERmu3mV0pRJhCpSsfLteh/+v+E/vr73+DWlaz5N56VU9LalinzjTWd48O5dWILhFOCUOAVnDfWAyUTX190oa5f1hVd2tQTMjKO7WcATclX0OF44aROHPiHtm3HUHn2BzajwX2O34GmCT+GKvgnpG1txV7XyatW7DKkiML9Mu3UiJEsqZJFll2mgaM6dXbmA/ksjgT+mz7INPEs+LBl591//SsZGIFCv6CaRqCE7EkJRz+BS4W/PuFzHOfP9giuyBrT4PRzrK8j6DN8jO9u5Nq4nCauzxEx+USELJ8h9MtBe0QoImajvyNz3kf4bjb/pPe8e36bV/9X9rEYBmNEhN0s29CA5up2NkCX8KM83PifZ1+b7vPMCGoH6PIR8ZTLfRFP2ZITzUJk4Gl7040IRRg8RlxDiw6P/TcBaUKSQYzTx2FcX/psuXwdEfI/XxsGgT2M4BtgcG9/gDaDMsLYgM+hObYQrBGJUJL186Qj+haKVWYqwroMJWdxGFX0D/gYPMZdoKqUQjJUeRwqgs0npIiAdsf+gsnPHqEqDSD4Gxz58pdzxJ/jYCf3f/qtk1QubKcdRkfGs1BapjHbNA/fW/YIE5ciQpbT7Z3iYnqWNyIUeh7u+xMQE+YdmknuhFKm5zGlcI3iDJWPiKJQSh8NEfG0BWMjguanPqZl+iEfOc1gPx1McpYJdvLk1THuE8d4+CADeqGAxbAsESrYPJHhEzQoXSx451gQn/1PvuZpZvYAaJp2ComPIkI56Wse7u/InSXxqaGIW/nIgMIE26bTzj0dHlNdBDPVkb1/DEjo0i33G8zvYLGxs6ABTZbDsp3IbTyBEMEXNwOE00Cfr4dpQoSPDBM3McgHPkPchP3OOSFExLSRZqt0sEh0jJ+mA4uSqYhA97RpkBud6IugXaGIoGF+9HlYVlJr8o+IJw6dSZUR/n+q+7QLpGZ/od1UzNvjA750zFGKIkNhURjw7egbEJk4EguDAa+YwO38TL/im0EcmMc8dz3lp02A2wymGREqCR823LzAOsifAz4MEV0yr8yUcCXcJAVtIR80KbnPCEWE+JrgdvusQ8tnBJRphGKeB/SnroyJCPkwnm1XS5UXRGYJursAuAQywk3IafBEm1Eh7fEffWAOlDb/yFBCu3Pf4ed4zcRWXJ8sppxXVrukaYciQj4ikriuEvdDKYn2sOamSixgvwRHTOId/UoJlVoVAd4YCv4NCbnGjDMu8dOpgHdGzGuP41ITjBCa+L702M8O28hyut1t1sN2kkIRocwq1FMQXwd54/6OEelVRCoiJBnEYdmRCd1PcsZw+BrwuE8NOzqcthE4bg/GJ6MxATmCdPQjrSLoCa6491hQRKM+D8tuHgbTeYLUEdh9xsvEH5Pk4GGOvKTuQg5bdHeroJ/v7S9GTvK2nQjGiCkVeNYrFdyH0l2Mhx58UAMa+jhSEQj8ecd1RFEwDpPBf8xx3MqxWkpRxa8++z4YF6YvDoQaxIHp/wq2p+GpM7Y+EQf9DmoL7Bgo/D/gJQW8XdM7BNw/0Onz+gS/48+BDrZVxy6mGRGKCGzYp4zicPvE49rnuaCP5E6y7BEh8THexkaZz4ZBHo1A/0wiWROGhA1Ctkdj0V2yqAILtrjyMForfWCaDs9oSviEqkxrbjDednQbMkvSWAV8ge+G3gfU//z4AcIvrvzw8uCF32aCyBRqekIFOQAoMNZ2gJ2WdVGhHkrWMQQy/DlF4YwVCR3HMKNUm+TNCfP2Ztx5Bujt+bBFZ2aRoGNfHmw4HuRzxw+4VlFSmQm+FBGKeW0ehuABqrMpcLhT67JM3ifzdIRUsJfHJjcRocLc1/HznQcab0hYvlJSUvCAuBMTXaVWxrW5AbKTk9b3PAkgSQv0DRGh+3xpuk1+9jfiEg8DOofuPAjOB1bGdWyGOjIvWMsAKc4dwDr0R+BPzgcvBTdg9EAiQTsBY3MNA+uxNMsXauhSrV+kbJODh5eNh/Ebum08gB3EqnnZphHQh8zAJ62uam2FdyizqdVFjp/ErsmmU8HdPq/490Smx+Ok3pxK/vlBDlLcd914kWY+T9yida3ywy/7BchuuQPfHPAZU4eKvObRMcbOJo7v29KURfOYuQc/44j4O5F/YIdq+SybEUPaNz/MO777pL+zRolIZcEOMTTplqIGfqpI0BCbmK2t+LXI8hf6C7GbUZRZVdLnlOe8Qp84TNcvijc2N4y3Lqssb2QoIyd44+REn8HmbSlBfxIjjbNUaiqRyf43T3E4ljynrjwQi3x1H83YBxvhG/cb7LdA9sL4QTuulxTImdh4l3P1JLa2rTNWCmSKSPxy6qRmlVKUWVQ490FMosNJHXOeexzpoXlPXwSxwTkztS6vKtnk/h9sZHrTt/dUKasiivroAn2C7TPlD3EMQLRzE2PiOTYKdefCxuu6FjlOCi9bKm2WsbOBVKKyqVCmzSr+OfG5ULbxbNNaRbch65BR1GirtVLXujY2p7xBYDpSIC940wbSySYH6jA2sMcATsYIf4UqNDPRA58l+Po4rEeE5PNTr3P2OP8jQhGpLEWlVOgd2H/jfMJjaEeP+33XSf5lVi3tCh3ilBeIB22dWtexYURRRQf712A/bNTbGy+EOuwiYvJ0XyCb9TVE0E4hDCX8uObcCZB3NjmnjZErs0rYDQSZR5aiAVHTkjxGchyfxIBvD2QTdGtdZdt2DHYSNzt148FLiYPr2orM3zQs61DIx7xGHpGjkekmjdEn30qOd2Rz450X/K6xCc6yLir5gYucg/GJ7zOrSlkQPajhO3azIaRaGnZcFFFMSsa7sIn/5curlmWdcmUkNse/5IF5dmQw604NMf0CjVCqkofDPGn3mCfNquCfOFZkq8jNpSxixccZlduiUNGX1y+01wmCnuHAr5nEIgzN9yRuF+aG2hbWmnDrqISOS1tVPuSIKMh+VUSq4F/ML48zvVAyQNMGtplj2DgXZIsIRQS4B7G2q5EDC7yefsArUeTxJ0m7s67Y8eGJTVZwltaU5gX9A9/bNie+pRs6TQ35vKa5s+u7MRZ18MEBrwH0CQe6nQw40NmbqmMMYmmTX6gdzI/ioImcOGkfyHhoh9bt/Z0XIHdiYwgBFRHIkqrVMhX5GNhokBvnEYwJPe5D4yzklsCtqsTgslY2EatevO7BTEGtzRIyiGNjY9g2iwjZjwX7QOUp+yHtzA+ZVeZ1srY4kXkgkhQiLMA7ZB/6rw7YDn45Ypu9zN9Qu6gSP5FDkFfYlpHQIk4ZbFtwYlN0U8fnAcnWzKuDI5UsKiXVeHkgXtplMEeSe55XO7o7D/fjLv9m8vM3i0/IHci8EwvIBdEBSKGIolouyFywU8fWgTvwYb3oevlKvlwUETrxb4B74q+3t3deOuMHXoZY1ohAzgG/UIJTsdUOvn9jGWrEZ0PfKqkAAwj0CPlfJ36sG+ooIqCRUkgn7baxYyuxz4WXVNeXSmwV/HjqTn2LvrCR3HS5vKBDk7pUwnyaLusL9qE/oQdBy9SDeIBuD2lDPsue0LYtIoJ6joexn3XQ52Gn0ne9vqiUBq8LNnnR4OXbxguW0YeuL4tWNrgz4QWuh1bmo3F2XqDuMp+SRQHjk7pu00ekAt4e43n3/f0NG0q+d9/jo855rBTSBElh+6EqobLzUuD2Bo8tJS1gFHgJ+3TtyBZRoIc9IkQZU8DPm+zmdyLETj4J0qWCIwjyAimzg1v0/dsmy7JeLiqu+9iBD36BNvOk42Bgq4O4N9hPvZ/4usovtkpWfLSh/4EsxPEYsi627RV/+cV3p816nucB3VOukYf9gk1Nz/Id0N+pPR15nbdfXq96/bIiU2jlpaVpojy0BQzi8ib/NYeBbAsvoxfqVZacce+5I8LjVoagON8DXgxUbU2ZRc55WKmk880IWJa+iFBkkh8neXKi2x3ddvTF98wdtm9nTn6wVvba9s6z0kFOGvYHulOPSi4Scm3Mz+/UMdeEAbPRbftTxevkEjANcr/D55i+7PRbD+tq3/neWCAi76EH9Drre2vVxr/oP/7TV72su9bc1QrQDv32+8qa6FQjfr79yw+GNl3WJqtPGVbA1zGhpAvonH58f6jkSnyvQkWVgvh0IPJTrjEY/4SIkCJVmfMSWgODnCY8hG8FPrpwX12no2FyxqEXrISL4BHKgAb4DkXDnbr9xkvvhZe4l2vqcl2gvyBHU0QoJCXfheuKb7gVIkAbOU2HBsTgRippzMb1wvzRebnd5T7rVHmxl1HUSurrl4ZdpFally8x7faXv77C+0Xry6rrlwvnBTd2dN9VSgBVCX3r8be/XeAhdKp6oV5dX1IV+5d6KvCv/Xghp1pbVJkDnAOWA1Pg852YOpVRJdbxg3oxsPfAzkFLWwOe2HGXbm8H+IfcTreM84SOralv5P/g+cSx0nkBHSAW6tfky/wXiZgmDoXri3Oq6cKLVMqjXFcct+oVm6CrEn2uerm+KrOqEwAd+0YkfKGDbP4MYpuuWUcdSyf1z7gbz/7v7zvtp5a66vXyqrWtKlkUpsEg4z1hgAdN8uVCfn95XVVLgefQUKhwnRkCQyf1zzWf4XIJC/Tp1IuNeuH5its5LuBhGASV58QFPUlpNdYAtkcoJ545DIlrvuYnZLv5cmeON+8BM/+AqRgTESpZ5LlhwMz0xUGzxDqWS8YHUFRKiqt/sFcmfsbHUoKPb/GT7QqiGgI264pAg7y581x8MnfABv+e+OgAzilrIQYDHYW/B3aTypNPnxLI8hiGaQGzFZbtUpQt5w9r3e4ndeSkrg3odnX/AAxyBfgdoRynUsj8B4SC6wLPxrrWODt176B29w5TmIUkupVFUBF+l758OfX/+h8v+u31L+i3EVtJXC1QCs1xxE9EQT/PMZt29BWjEzt5jheH/3uLyT9CFRuVYvyDGnMSNyf1eUOPxwTjMUQCNyKUUZGnSAr5QA0F/NqMxSrj278DJT0PnCRDQb+SDfk8ppBzXY879pm/dCDW5R15TzneIgIeqZJFtRZFpHzs+wPZup53bvkFBsadMIiBX+AXlP9Nl4kQTpilFRkagiScDfpXR0TI+AZxRATfUkQAPkvzwpbS//LwOENE/AOdgyR08X8GjZQZ8gHaJBcRP/GT64hQwZHVUKtK5s9+jxzw/wT9cmCu6bSDRamd5dhzN+g+AaHImM5YlqbW6oSkjU4MLoX+PIIbw2eL6Zhmx0dGtgzuN5hGZsL/E1tyu349/hW9X7tM+9d7X0ekTDMhZF5u6wTjQWLtPHD42m1PsPbPq//FN+NNw/S4nPpb92Wx/k2RoQjpeQ6ugwAfTD7H1Cf0cSDkJ5eg8QkhyygOuhlaJjBrAAAQAElEQVQrFRa7peSThn2P0YL++ZkE5te8DcXz/CT2vHYbxE4mDMfNp+402ewTx1++d5/zpcPj/OBloQNfVMcOMWTcCPgASbt1d2y5XbRNPPIisAMfNz27xBiuQNETQukLad4XJuyKrh9N8hER9IXMx7gRz3sFoltgSdbJ8nKpiFAgE72IjV3AGehyoMuBn43n88H9ycK40/8cJ8bq44BGxOQZkQpAHLbNHMNqgm5apOc5ZDruNzlPzpa3kg8VnYzjdoOvrYc4LKYBU6mB15Ym2y7hZx18bbDvMwu8Al0PCvdOIX6C49Z+ZfZmES76DlnHCTB8yjSwBQwxh4wIRMTkVWqjo8z+4QmCO7r4ljI/cPB5ATJti5hy+NrQWpl0EtyTidSF3TKZf5YycU1skGemGxESH/2rY4yBbic67OhwzmvLatSAdkTIPNw2qBedBcOBPx9sfG0s0L1omDzBa7Uy8QFMvgvQWIBazsl32kDYaKAzk6meR4emZejESidPFhaQKyvOdW0yLEvlXKCbQFGDLmIhkwRLJqoTufeZ46Zh21jeksI+BSQJs/8jT/gkgzNTWQrzSVNjzSIOy2K/Duz2IbIig/HSgZ2tuwlGBPxj2msnpm17x1/FBuu6ICsA0UqQmQ+k54dhsg7LUsCpQJNCU4+IQOaqim8jaNTHwaXj3PpNX7ORbTmGFQM+UV2vWmtyHJdS4dOwHcBm0IJNLZspDvv80+5cCwLWEVJcJgBDEFtlLOPWdVXFThsPyDu+p0uJTVpD/nXRegF8nrDCc0Uv6IATEfI/y24j/hzHk1dEyG3us0y2UwRtZvAU5nmFjLatH5gNXgjv2PzEj8b2WNMwRMT050pOc4l/BjF3TjrGLSXldjdEpAp6laRN7pVsZ9s4IlTwZZYi03Wbc+zgjY1jcsEuESHju9+xchAfUzbmNNu64YuGjUBDzWGNFNhkQbbVNiU23Ghfbrx0cD75oXfCpnlU6vInvnlWfFIyoSdgKLmutU5f11bQJ2gT55xtBR6gyOpZxk5cH9jO8Wo+B7JafnFEBPY6Zz49yG8/lFsuhigiwBC0E7qLshSZzgbexiLZ8PCZzRefbauGPNZzJS6sQ0RMOnzrYA6YMtw33dlw23iwc1uBbmtNIYmSAHQdxNx9vjQYggS6FdUPu4Km4CsiiLkF2ezTUEXv4lqBvVceCFbsPaizGy/odjYVQJfBup9scHQ/sERHr078FmAlj0xZ8D+wC3Kc56yTDx7EbDfHhGtWKOQjImR/mNeCDsK5A6CZ9uABvMzY9H0lPy3jgS/ufgFKbm0+b3d03hURLK5FXROLc9fozn3XMm25zGtv/IjDPL98/coD21WW7Y49nR/OC4Jkyr/hpwf+sU+t80r8trbAJ0EZ8OzoeErYIHjy8SbuujQ5t31/R7YHm3cPav6GrzbidfBQZjD/iNCkuVS16femheuKD+zPE39bXm/UmdadF8I7D9CdOd3jF+TJrJICebBcR98xplzWY8KsWcIeh26OG2LiftumzhsPVSWTzYnLtMPSFjmeLOeNTav39013xjjmNnQ4WFuLB8pSGvyCh5+NzZPbfFF7vx26vz9o25nvD+CU+ezo3NqKXk2VdcPKS5aVuLpQX1c2ci/cm16rKw+FrxPHuTM+5LYdXFNtW3Hs+HwnX+74xnXDOkZgR3x8uazocZE3VVZ4PPs6o0R+nsh5m7Hovq9f2cAgnhZsuCzlY8yiFXlqa9OvJ7Frv5uOY9d1LCKQsSoilSUVkXL+LfBb1wqdVStyrNTqhr7LUrXS15amCr9Cji342uBxIr/s18fU59Agp9blwibYFbhoWRctbO5fXppe2ADxxtfCJliDrm14ZSPMOgi5IkI+soRs69YqzemmCWNuRCRthftkg/SOj3aun5+hgd/2aaNaKzbbp80e5P+DTfb7jB3i6C10ex/4WkCff+Jup97MvI467WHb+QX+nfg/ydcVu34l39pSJg+mBPKRax6g3982rrtsJwPmB+cAHsAm2z+pSU8p+cZmGzHgvNiw27JUbLUyvgl3IP+DMV2u2w9e3jyQfyP/HDtkCe1Db283ff/+rh8/3sENxv1pl8sFuyNElkJeNrnemN9G3W9tIcZeZvtOLlqG2/ud/OrQqar42H5Z8L+U2MLjhx7kz52cupFTNzbAZr6QWyc5FSHwNOUv8CSFqWH7hJ26+Zh1ZMMWpwbh/A6/79/u+vFt14/vB3rsety6TtaZlfi6kFfGe6D3Ozl5Y4P57e2NXL6zZgKPuH7G8wHNbdpDyOr4CPL7lReSz02WpPa+KKPIeXDgx4frIRtElFw92JR93CTEoz+RLbk+iCn0Re6IQKeitjTMHuhz6mTe2FmL3all37+9yfbbndOA48fX9pn7fU1JU8i2WbRSMwo5J3b63LfBw3FWSuCTVV9/+6IXXsAsa5FrQLUPCQjXL9vQG2d34tG6I5qCPikk4CR+j/NUEGemsZLLmZJjb2BM1/OkISIUkfJ1JY/Xj3VcREDGc+FAzirfGqeUMnFtP8ssjmVdVKnxlfqQRQp4Dpz+xsu0Hz9+EJv4ik0+y9r7mLmhj2NZFrXa5l2WJ+3X1xfsvFInfI8cA7nJZYZqJ09cSwPZRVfwZbkiwhjaiOGDF4SDTT774nZ76IF/dzZUbx+x6o02ryUZINvIcm3kXedFaSP3WmvYCZHg6xq8EPsrci4Arfj81KCuwVIWIyP1YPz0h/WE5x2wfQZ2oBt9KtBk+1gb49/AfSNvTUvUAEGwYAO/QHp9eaUGvOD/F1VqVykp+3RD/zvzneezh+eo20l8dr3/2Mmdh97fyB307QSabWD5vnz9Mums66KNGLO+/hOyN2S8k8O+f1ALXTu+fbvJebEsFXHIAeQ6iXHnxv024LGTnxt8Nu28BJKCee6FlwlfidmLSvH9Vb/99hvtXxSRigity1XOw4oumAQ5Dmi86XkMLdg4wbXNNpJx+DfWUuhOQCnIW2hbGdYmtp/t4XVKH12mF2G+X7Su6wcsjG3a0beyfh7Wg9r0rJE3nWyAZlbOHd6LnF8L/oXMFMn2i4jZZ18537b9LkSE3wlOVyLahXx5+bLqy9eVtiGxbpogH9araVmrGs/By8IAmk37JJhxEfId0xaV/PmNfP/y+hUbNurIA9lOfLFRbxKdKjKuvKi4asFWlbosapv1kpK+KziWQYw553rIcrSlzPaVOSAiJMD8rdONWnp3ThADfml38izVWlVAbzC3JvYpxTJTpHmhX6nF1+uKn68znvybZolPduqoaS5LU0RM2e8ztt9nXuzUQnGc1PPP2nWcpxLcVCrQQxymYTtbrm9/3JjP91mHg34sK9A1c18hx1EtgV2rBjQ2z+fE89uPm95+PDR4YXDlZcyUqZzyn5NeeZG94OODuKVMEFMrdrtoob6atjjcv6yrMgu8hx7kxdvbXd+p7RGBb6p8nMTPnZrvc2YoAuBcSupl/iDE0DlujLvr+x87sb4zp+7QreAW+F7Jh1d9+fIi++nAhtZxXZu+/HZVlo7fml5eXtVqRV/n4pgyLfi/1YX4GOT+Y8ZQaw2a1mVlzm4avOD64493/f3v77ozP9+oGY6VlbXcgg3EUai7hTjqvJyx//0ny51PvQ/NuoVOxrGOlo0h8OzE10EduMs++v594/rBXLxrZ/1tuOF715lJI0W8LMSwVMmBjTncc/3bjw3/vrOG/4H9u/7y14t++x3dvy5ar6FjPHR7ILvnNybkEjf9P/7jv8Mu73rHvyfJMyyU8y0P+eVXUBvOI6Y8bz+GzkOyny3ntz9+yH8S10Nu2KOWVV9ef0emBTzsiJ9v+PNg3kR5UVYmnMRsp/5FpFpbZF8/eLZ6f7/Nfsswnl+ah+VhPo8IaLfZRIDOMyLr6ZM7Mm6sHxAwDrGUBEKOm2XB19SCYMTAD0HsB/FNaMltpuEadlLLhiSzrkW649+duaGDsLMe8TrC/Z04HdTSgUKIhExSgl9qh1/Tulb0qooIRYr7Qvs6fbyxPjRNw8Pz500z/hSCTtGFWMpSFOhsu0iBPOZqkM6zzzr0YG4MiL+8XBQRsl4d3SxTa5V1zgI9coOYp1uD2vP+durx6OpPUhI2GNTwt7eHHvhqDLI+U1+/vuiVHPK4TluAOdCVk5xXsNU88uTUtfPcvz2GTvyaH+O9PkoMbNtPdnyZntf0kERmqdShyvoGIjL54Q5uShb5OhRalgaEKnWpAI3nnPWS07eVOajWSi6s5PwVOwfr+qHbHaPKcborIlRKItv5tP8mPcNx0F4EI4U4Pr4yixK5I7v8C0xBjY6PYKul4Ff6kWOwFmKULPeOH3fqH2Eiq3DneWUjbg7qz0HCdHcYGbC8xfSRK4hD41O25cM6IxA0sOWJ/NDcsa15ZAp5pGCs5TCdK891qD/bS8kp27LUeXb8mO+T/oldDmDXSfyIw3Y37kLdSmia96D9IAc+xfXYT4iQIgKbBTkmnfga1ZD1BCTTSGQsmfiraqWeJvgfplNkKIGKwAt11TpkhNxv/czTduRRTL6mfOpBTEFG/9f/QfrbX/AvsrYshOBQErfiKNybxoFeG3PixtrEujR4XJhzLFyfBh5TfoYg+zMWbB/DgOE8o2xmyuNWxmYG+sIPOQdCbvh0Q8CIlPtbbeTiQ84dw426+mDOfPj5h/l/I9ce1Gb3PVg/zjPPeA/2O07XkKlDID6ywWtZ6rSdQrpTnzNo/AQ3DlD1cQyy2PBx+zyNjxN9HYMMFPqECKg+u+d3hO/xmFK+BNW2ktys59FpNDzvJOMZxJEfFz5/XE7p5nAaPsdB4ue4TGlCaLbpl+ND9D9bGIgaP+8h+fN68vQdjZ/6ffJzs6+fk9kQrCYMnOw+MWbKkOHL2eQopN5iCSnpDzuma/YHMtM4bYNIYh4i+KSi5zFpFZw4O59twhLP2/HZ8KQV7gFodv8E+IAu0Wfe+uVAlHlnPF/4bHC7cSMYxEC3ud8wMNpnMPvabZ8wCOIBsu3jPl9/9v16nmRpgNQUzck625A74lNz6xFywaB54pmuk81nhk+bRYSCG06CvZyLhKbNKNP3tQGUJ55tD0R4lFslX0YGbnDbdIgGOHzJYD3Mc8DAsliYCPAZI44xhuz+8TFmnmVaoYiExFCEr0P2J5cUy0MHg4aErEPBecIQBUiUbsmS0KmI+ABJAT4TYxcVXH8eg3F8ZkMgVwSI3EWE+HD1/Nh3HcMME0aR2Yfcc7xjRcaHsztodyEePsPO58Q/7npS83ef+vHFzZAntG47DSnCcYu8Hw7gVlAXLU8YSIENZDncYwT3IIebXWO41VMfsKDp+wkhBSAO21/oE8C0r0IRQU9BrJy+KSyahUU7enSK4+6JiGBJ8CJCiADukPPaDujMECfQGTCmPsjKuD51GRN3fEzSMFJCwmeTypIyROU8oajQNvtA8nmge+CHQKeOspPvR59peYKNCPh0dNET9cLe5wAAEABJREFUUvOIcDsydMQGDvQwdNOjj1ZNdYvEngeRgl7IrrOonxDhBYDwqTsT/MxAPinpCkAciKWkYWM1PqCLuNgRZvT5c0IPthKIwXj7HVIKxhs6OtFFnHsyPP+UPzTl6XrSMk6thYVaEWtIyePDHD7xOMOcjyryWCZQtJSiEqFxgguRgY+4wl6IZGTffEBlUWAoHlNSCZ1u+YmBiFAtSVsAEpfKIuTFvkgqHlDsiw79Dl3DSUx0YiOho18P5PiHW+4HYyJyNh+sDANb8RFskdU26M8z9I1roEEmbb6Oi5OYm7zCZPjCd7U0FfSJiEkrIpQALHWwcoonS5OiPcHBVnQizrMtn+NKCRWuk7GVWEU1Wc6JpF8Oxga3DV+VWnH7ECbUjmw+l5YyiEVzx7dD5B3gPtZyMnSFQCeOBnEoTBt/As6PKEIMRgu6PGhxNbC/OKZdOEuMgW5B/4gicT116hImVMk64cS3HnMSpPbZwkJfIZk+mPDfNQgeA8owb3QN4txxq89j4vPFfclUa0WlJNDQIQEBoQMlOw+cwi9+QbP3k1juk5f5fQIBi0ZSR+BBbJUiQVah50HKYJ+ug4V9h0bEs6fbaNjfWJlFltEx6HtDRKij/HOc+Rpn0PYcFFGUkaoFYLwEPoXBYzrnAZim4812gtzU1bKd5q3nkYz31dDQQYzZvhsLYvONCKiKHsBs2czBCNwUDXybdWHxuQgxuKcZzAAvOTfoHix+D+dHuA/gLCXsOjBksb0pdU55GEirP5Z7dPCpaZhNlfg7yc0T+c6Oj6GfVgQZuvGQC/Oj30WFIumxpmFatpEifAmYBwMYb5YD30qFbusTGn0okK+WokZsReS0SYevOE5iwpv8pj/wukUwTmfcZkEzWORfoYPs4Cd8+zAmdOHVSRiH/oD5yYsjP5CsywW5m+gmn7o6CtkHESH/m6Nh2Ilr6zxADGhblgcP9Bs2HtaftjHg24eGL9BD3EeEHAN00ymufZ8S/bDSSU51xvi681XKs+/Ab4ZJCuxhGbADKNAAJ6SKrTvtfJAbJNE45Sv4TDIpTKnCV8km0hak4GHw5BrhkLvPOE1lFugVHqQWbLjKdK2bNwkP7HYi47Aw0BfjxoyNU355uPFw1Omfmyg8hBlFJZQh5pIu6xGws+2DTp87vhwIHiqy2P4J62VtjAnVVuS5JXFwQUfjZRnEhNRa1YXN1zRxCJWSU96Vp851qVOvgGDS7g1ZzK9KHW3UYcmZEcLkuCZV2qJhOjk4D/lPW45I0FJBe4fOCOIyRL8U0LRdUAX7MIZ6UqHboF/JkUhRa6TeO8hDwbiDuHSOHeyidPAJDtqHVmRdsVVm4T4AzePESQmd1kRbsDlb0bsxrHN/0ig2ync2uniI5aG1ZGpxrqCbRmgKyvnpt65fj4H/LJvPErj+ICSiUbvhwWapX3BY/JMcQTTkXBVRdNpoClgMnfgN7RUF2fGz9Xb+ed7KxIdZJSV2GNP3lqkh58Gmy8na58KmwIqPE3oLdkhsvRPvOzwGtG2DzTWQzQGPzcAGbVFAs61NbV2R4dQ7D+879rJP5F7kTHDOXaJMzdjDcNrJ9Z0YTox6ZfPNG/atVdXaVIv1tiTleV+LMqpClh99sQksyJmOPlKm20/0OqZNvEFw88YBL001Fg3wbU9FqI8d2DSoHRGhAq+KHgv6Z1bZxicx4eta69wUu/KCAhZyrNCFr48JA6e0thAP69TnRB+pQFvcH8AGy1TBJ/bxCf7sjCGfA9w7L8p2NkVDVQf5l7GA31QyxaIBPsQVL697D2gVHfjkwHYQQJ6ubX8oifOsSRxotj3YcO2epxnTCvIBMaBHfRbHiU/9kpo0QPYXFXSIrEIq9UASbDGQEZOrLEXieuiXuCUe4KRS6COuRz+xG/rayPTZbpfLi5AYeYY26vEBz8yikqkI/MAYb8p5iM/vvGjfia3pF2Lvwgto84g4FSmZVUPH4CYiJAXyHiJc5N+e87r8JMBubH5v1D4pkemc49a1TbwLL8RMv8NbyN17xw2D8Umucd2l4+xQDj3I4x25jZNZVaIoIsCVFttE0okvRL2bOPS1pdEaEoYMhbIUVWI3IuT5piL/gizCnut6VaH/wSanN7d6L9jp0A7fAztEFCUOiGiy3RK7lZIKFZlBcs/Uo1pWme9BQnRiGpXoF2NTL/5zwlGFE8g7PEh8dmTe2RD1eJAUbGxX8t4b4Etrs4b5JUmHnrDR6XOEalm0kuPm1cDzpl0fXfaZ823yBd/Mpz1KVYmU/zXqD++v5bg1/8G8ZFlHhkoFDzvsbOjbb72HOnR2fLgR5zv1yfQMjlsJPfAfZVMRoYDDDt7JyxWPHTz7DebBUMH2TQU5IgI5B3BqJ+AGdqIJUvDiObFLSuRYeGkwcjbrAZ55RoTW2nTlTUhFTq/fLEfSvqyF+tDk+mm9CCIV65wQtFwUPdRSRJlxZltFhBbix/H95fWiGy/wCCR5bIcnoaHWiuyf9Xol6wKZD2Up2P9K32XSsg6VOXJdpLU1/c6LdLEerGy4F9cDzsK3USm8BnA7cYlYGsjQgZOXL408u1ybxMuegVE31k8nhcHXUtW0JfYczotM1VKFOtT6A+jazk1H77QVRcZ8cXan9j7YwO0Ys9QLMlfNOBJqgrsRg2c/ZR3d7utOHkVJBcSjB3G463E7JfxzUh/fvr3LNK2CxuDjqySmoMnm/gUbLGuD16rLywt2G9rPY54f5NMDRzzYDN7YeD4xRAdOdBIGudP+x4/v+vb9h0iRmU/r9VVZmk7i6sFLuY5vEr4HLxITO5REVkDoDCnipWOLQyqhSlwsrIdKSW6LarIGp64HdrQ+hWsJ2alXpzYlLwkpwWq8lEnG+0USZsKeYOE3aahAKyI4B/HTFJGzXtjW9hVdwlia4xTILUUEa8cLL3Ov+OVN39FxZ75Y1tTLy6qMSk504QoF9MyDUTqo1Q/ioOOHkosM/3/K/rXHkh1Z0wNfM5LuKyIyc1ed7h4BgjAYSA01NIIAfZjWAPr/v0WXvpzalZkRsZZfyHleekTWrnNOSxjPZcvdSaPdzUinR0Q65gf5vi5VC/q1JRWMsS038g9W2H6Bb4fmAb93vb6+KbHPut44C5/RN2MruAmNDm8Kw4rf1rWCwz0xnJn0DQ3s/aAeel26eE7ing8i2vch/3P83N8eQrQJGy8GNmrHjp92fL5zHgPMKBoMC6XWddWXr8+yvgV7L+Sb864TR2Le7NTHAHkpKb+8KuQSZVytCt8iN8gliWnWQwu++3f/I7asp3rctLHW+Mvvd/Q/iddTlks+Qrqxjii54reu77wsfMPGJ3M+H9bsD/3++09sf8jzMaYRBPFN6PXHAa2H/END37//1Hde+H///s5L+xN/hxLj5wd9r6Mej3f9h//4j/A5NNC9qwskBUgRocLZtn/7ceo//Ycfcn6d6GzbzRyD+fOXJ1WUdm5W5i1cooX75usyDelpTHGRRlY+2LpGQm/XT+R7+9H1H//PTT7WW9HTc+rpCzbF5p5WTuK/NfxemzYS7yCRHE/v5P3//n/8Vf/7f/yp33++YctN7+Tg+9uhgP76/ETtMVUAX3gd/0qsvTL37/Y5LPctFAPaUay6hKADsaWUj46OO/ImskwZaM4sQgRhImJ80UKsZz2k2FWqVIqUGGIwV7+9HnrDh4SzxLPXRg7YfhEQglGjHt3Q2WN2kPyS3/J1Jxvzj2OhUafNayBTQDdL0aBGBD4rWbTyDIN48z0JZheRp2BPPCRZ/oN4HeSP1z/rLbV4MgArkMEv30oEiKcCfztP3t5O4ktCwhnLTC/E5KEv/kE+fFvowEzkr1RLaF2aFvR4dtxGqGZST9q0g+kNdHGOCvqNtVV1HkUKVCW4fOR5Rcgsahhm0cSXtK6NudM2blqoJba7+1xnHIN35o+DeSKxQ0ZRayt0sQBEBvYz9N6hRBu0N+aIkxiimzZhn5Pc6TNHSDPt9B3Ue/cjrp6wV6tCP1GjpWSUwXZujfa1KGtV2Cfw35DlnPygzbzmvD2g6dpkmp8gIQ83B7FlmXA9skjGnzGCDI59hpKVA6DWRWgAUUXOpQo611rUEAaTQlESsRucxAhxEzjKozu2OKmZBzX7hPZBHp9cH8TGg+efOy9/u2taP/X1W+jf/g9V376S223INGK8wG9BxqETHI2Ab521o5seCmShzblQLMDwF/qcUiA7+OJwTV1vNy3UVq9zDpTs2IEPvQGvUDKXRUqZqdaWeY6I66zQtt+RYdcJz505+7Ae0DnIaUap4Av73PqdTkv8cLmkE1ed2D40CCTj1Vrx7aII6OvzuGSfdwPJDPOGL197MJf/t58Q/yD8LyFCFiUGSnR9ssv/Au4/He+xs42BETEv/eVLg6+NczBjnIDvP9vnNYa1cT/5uQ9SxMv8lu8NExfyn9e+n/r74gPmPdadZ5hGhAL6EyIurI/zx+lq49v3DNVJAO04z448HfH06WMoJH/Zx81uLzM4SAZmzWGYHf4KBX0RXBs4fdJ3Ug6I8dEBvwqRX7jgud1wBeOYgW58uq4PRNN6cXZDJwkOoquQgLM9QwFkhGSQOCGM/v4IhTJSAYjDPA2dgDwdxAQ1zXKbzxHhE/eXb3xjuUyjtcJicGYb/e4RtKUP0tNuHfscf6AbEYoI/V8d5vRPMSJijpu6cj31NBGQ+SgyVJGntjrxPgWyrJdeFFp0jJAqBatit8IY62kfGW8ga862T/sTkvAwfU4XyY8b05kwO64vjze9geb2z+liTHHgFpkEwFwfB3Q6jDsDLHtmzn7TnBj0z/P8Gtg159WFp4n7ea2/O/42cNKC/oDPhRvKkgp4dWzRnZt/L5J8RFAwuTiJ0xP5jWsaHfvQrIhrEGSJ08tGbv97sBUAxDH6NQIM5PF1RFBciywLBPnELJyFgpilyFTN02D/tVbBr6r0lbQOYuwF+nVAmQ8unHJZ7k+ALW1jwvDNrzFwQsaOrp32kqmSqQwIGYc+45uOb5O+iI8+NwBXf586uP9TxlKSXn8gwikZy4k46sjRqTsnOhV5AXdBm/phfuEehw3CSbYzoqlV91fGj8lLshwGzaNTE3xx8aE++WZIdlvna/MDx8dmkekd+HZnQXgSp2ApM8iNooKNra/7duqhcS9hwOImIpBpTHAdyCxcd3O7AJ6+sF0M3QrQ0K0UhNwGCUWkAjDfiE89OPMBXbDy6QNCER+AnKZxUKs6tWVMupr9HuS+/sFTfzyQKzOVjIeSsuRc4K3rgt4VfwwWlec8O/bHx6JBYSLW79CA7jXpH7N5wPviFcpM+QCFaymCPBpDESFO1P0TO52KD/4Hsk9anntYiO2AF0QnNIckTiw2DuQ5JGSISX9gQU04yd8O4UYt84aHGx3HB/NCROBHAF5ut03EERGaPgvsYChl6u7FvxdWxjNYYJ8REZsgA0qZlzgswQmPjoCwN3laQ9bfY17nq08AABAASURBVNwWEdIHRFz6u08ctndE6CS2TINLTVxJjIJOKCIkATaEPg4T9iVtgS18azRUoPVk3Jg6z1xi86BS5yNCXpid5PeJMuZ3oovHkhKoCTFu+Mg4oMsACnrv2skXj4tAFj623YUX026HY9DISBARyHDFgOMiS8771trM3f6JJ+HbAUgBemsVno6vzv0Q6aTEbyuLVHF4mOXbWSxvPMzbjhGhdYEutEsp4Cc0Yp5LFuxQWN/1qd9g8T3YRPPDpaG2omWFJwvdbh/qOiJQ8LpUh+mG7hsPLB8Onj2gc3ty3eF36ccFnwAE/6AvdODbHVkPagwNfIKFbgOK8pMPpkdAxhRNG2Ry60ZN2W3nSmwn+giu7plysXlyULNCMfW0T7LkvA5oFJ6Cl2VVq6tqW6B5jR5KeCV+PrSTc7apPmR54mF9pQ7Y1weL+lKKAlq1NVneiJD4iMP8VjZhlwUc2pw7rkMJfkSowL9TO2a9JaftN+f15Cfht1UeW4nPmbvoWDIV+GNKCuLgoYFwxQ/JCNvFEIpIBWBeBscCCPJ1axX8octvuw5i3vaCnKxPrRUegT26Bg9mpUBr8uyQOBUx6AdC2F/QOYENmgd9p1pLLeuidSXueBiuLWa7N+vubE4e1KPCZsHCJliE+xK5yvR5w1buq9DIErKern3eLLrzMo5yQhutA75spm08ZI35ECkZG/PIR++f+p34cch5hrRCNdailQfmZ31hUygikf2h66d0dzlebE8UFyR46BZtu9al6YmN5Qcx9TBfYn4HNmL3JMbMj1SYfEqpgqMKsSGFOh35KZh8IDyn6zvgvwPYloaI0KevQFGn+Hh8xzmORfPeiTu3RYQiArQu0y/Ex4nw77wwe9z36RtYz00DxxakZDtcch/wlA4Man6P+wOZBT3DQO9O/8lm1Rs4OzYL+eWK4gTh4D5lv2bRHOevCKnQ0M1IglbMnLBPDe7X9NWpUogpGsx7wefLUqVIZRZOwTmJoZsKOnUc8bCtsXujJj2/FDZ8U3XGVZf7O2uaSOnB7ohpFmxvWsJulfx5YncoS9G2b/BuxFojLo6Z3we598CP728bMkO3Eret6cZLLXGYHif6ApCc/4glx1LMXCAWWTOZ90EdO7Gp7aGQAvB4g2i0P954OeiOtizKrMpAcElZh+aGGDmXGdi4TMgS9LpP8nVDtoV4RB3aD/zzADbID+6HNtuKGJFCCzxKaSqZKiVVsR/hCR3JsqOqfD8QzDHS2VwpKLey2bdQ+53DPpunOCLE2EKON8Dnogq+sIOQe4xdfWzEHnAAxGOHdsVYiU6i3kmBWwbjctIo1ALTDWIrU8hc5eP0WOakkw2hkxpV8eOyVOQtSmiVUjmnUfHlid7bXBdb1tqqgpeNDkXbo5+YhxcAFVuEUgZxZCZjB3Bq8I9bvk8FujRsddEBkVbjuj44/3x2a5ac8ti/Oy8jNv9GJTILe7hOF3RbqIGWP7Oid8Br49xlHL40kGtw67AR11EC/gLvxI6nKrYrWYQZRThLCpVSJGr/AN9tgT0yizJTART6PW5py8wJv0j2C6O2LPJmbW0N3NDnYdp+mShoi2MBz+NRG562z5B1vub5RDasBe/OC0qxMV2y6fnpWcKHHX+t64LcqUCXSnwsrFGWxTGzKMJ8BzQOaB7qKBARZjV5uc75t2Y35grrIaWy5KTnzfGTepvoaIgI6Im+olIq10UCP9SgPXgRYVtLAX7BF1++fKGOP9G3z9r2YE7pBIf9Jw7H3Nu7a96p1iq5vhKPi55uFR6pktLtqerGBvGyVHByyhYhWa4HNep+3yZfz/Ulyxw/9V+bFnIqsckVWzHHDza9OzUuVFTxS1uapK7MRJ+UyJnresgxYz4/eIHolxKdubTjvMD/pZT5myffeaHyg5d/EalSAPR+eXlSZpUPy1qJKfvYbRubqoNNfyk1+HdOe3RFhAKZ3Oc4c9x73BMvE0eXPCe/vb2Rdzt+EwfyIfeCntavoGclZ21Ty+g89Mt4+3V3jaJWPx53xoVM78F9LauK5SS2vRY6qUcRlf6Cz8S8FOodKZF38HJKA1tx7VwwnrCVyF3bfqcm25Zfvn5FD7MZigguHL8oAG7wMqxQdx23ib2T/oNE7NjU+lom/+ntjo8aLzSN9/b+KseSX3qv+NM2iQy1pSLjwZxyImMX5PTbby964uWpc+7CLyolZ//b+x3/N2VBp3EqI7Hpxnx9ECdNpA2yxnzxaHkasXHwHIH28NgmLxCYy5YLvJZti7KUSX/Q6Zy83Z7A36H90F//+lfqwQ5+g4fHNfk3yIv9RN46FzrOcJ5VYkSYq9veOjXIU99DViVTBT7r2rTy0n1nXn3jxaVfankvwD4vvERsy4mc78DB0ES3jmxDESnHzp38s07m0aknEUFuvUxe59mvc8dXtC/YeoFXlpjt78TeX//6Hd1OrbyUffnyJMebkDmj6J0XRP4N558/X8HvgoRF185exoMcdb070VnErPsss+l9/+sP8AL7V8YN2R4D/6zYd2VNULLQHuhy8tLsXSfxYhuj0qUnMbUia2V9MvTAzlX+AaJkPtp5kVdK1Ur9KMSM4zQiNP9FIb6l42T+ocX2L/jA58pcVEoI1vKLB8uTjP/221eZt+duhuk8ijSWScc/0Bj+QQheyq/Uc8se5PPMkSGOoRKpP//2m5Ic+naT/v2//7MafN55YdWF/rzcX5Yvur93atqBzgfjYsbqwC8ZQ4HcA9+drH2kQl+VlAAfchEL8mzd5SXJ+9vQvknLckPumxKFuusNtDrACGyLClwsPAM4f76Sv6Zvn5VSlCUn2CaREubTifJ3YskknLMbdTgiVDL0/NL027cq20u8kBySSpFqE2u8Sn423Z5y0lGIoyPD0HEcjKEdGvbTO+vqiFDJSt4WfFh0u4UyE/2Oa+ic/za9v79PW72/H9gOn+6p0QVOKALm2PvxIH7IGZFXpmGICH0eDQGX1vT7X35QA97VkX2OxbaDnAzFhcqYiECGHeifrdi4It+iP/3Jti4q+LWfKc35OoUaqrw4yyJoi7pwIvOAhsjNO2LFhMjUuhYFQ8URcHBM+qWsa54isGFAX/PoxAIqCRHJrFOD73VtRoPeRBEm1devK3SrXFM7MTDrBy/Le5cShNtN0G3AottTqFAQ3T5A8By4sWbfqPFSyPKUFDKksohjYPeOHw7i9sG8uNMmRYRCIgZP/HsqMpUATcg7kNXxHLPtohmKkNJfyus6jWObhUQbX7QPZHA8LL6F9k4b9uPO+0h+xviEzLjkzMQeppXE0qJCDbbdjLcRvydze0TIh3PDuh6sfU5sdWLck7nxZP/koO04T/gJuQXvy5eOPdMbzKWYTGK+G4BpP3iO7QN9h6nTxXmMjg064w3HlE0Kasl1/+AZccfe15pD5NzQg+fM97d9nk+YRISETUoWuRZX1h4r82YDSqGLj2vVzjPXgD+3H59QRCB/YJvC2KKAjvjWr/PQ6IaQaE9JC3P3v/130m0p3BWV5Y116I0aVhVhPJoVigj02uV5yi2JDzq0XDc817nN8lz3x5ShkXulmK6wwcn4Q4474wrZI2LiOUcPasWd+uOYtF1rq9SINvsrdWxBvmRe+Hw+Whbh88qaIVSZJ9zXeE4wrj4O69rx9Rgn7E5lSXK6TWvQgCEQwkIL50XEVDJQzOMjQuIzUNI4nyCOzjjDmInqwTSCa3yuNIdy/3l2m4EmnyYknaYxbz6+zMNt7nOT72Hly0nT7SX/RuVXnzGg5xMxNHXz9d8wfYcTKAy+QmJw9AvM82SxYId2CNiJbvO18Q2ZqU+Ij+s/0p/XJMeAByQm7YjZKreRGbI+EYlTr8Q1T6tDk8zLfA8mwZPEPfZBm8CVzNfjfC4luQ+LNPtNe9oBpUKhjJQ4m7XvcZ8+cYxnPhNIeMvz9yDVUuSx4nCf7TDjg/tE75Jl8kjOvo7JT8rMq72kCn2ZqYhglO3cNWnZMCZmQZB3nnzGZo4zKaFTgZw0PDjS4zV1jQjoCLqSQr8OXwYNSX9BfvO+zjFxLj4Xo4GfL1lOkrJDFwDBbYJGRCgi5MP0ImLeu797LLJahYJc5mE899GFkIOFEC3Q45txmmAfuLh1bK6PI0tRYiP7/PIHckDkoBh3D4CvUT9OPMh3dB/QCzdznqcp/6QNT5uX09Xx8X3Rv8ZZn5LJ2AEtAW73vWkORvg6OYfqnCzLlDHT/TT/s0+XWMDxJeE728OTXq0LcdQYGzL/A71PdAPp1ycikMN8UqWkOkFqXOtiexoRFGQUNPoE6/bZJjshbJOr/6CAuv8gd7oNYUQgIGQomZMft5wl4+Qf2gSSZf/knSWVpaAHwMRaSnA/NIstfZC2BMh1Ascv8GRwIotjxWC9O/48kevEBtYzwrQK9IriQ4aO8NY9QtDtihQwAM3DcnX0KlmUmSof/ik8DGQW9BlMMCf28phQ4Jcrp4a8kK9V+oRSRNski9zYlkXAiXwHDyKW3QuE2RtSwquWpqBhQoRMt0DEfTRz33XgY4PlFLrMPnDdH4y2bh0f19ZUgLQwSS+x9WkDhsk4tDLC35J13ln52647K/+D/Jg8ru75HQGHCZL7T8sCns8eP7CbEQd+0MQriBiTtvsP/GXexqHbJ9Binq2HJ/La6lxsLktVyYJdoAG9Ez4mb9rJ4GRYpC4cbDTwpuU4sS/DsDd+ora7vhvOuaDGZ4zlg1yMYB7pCGQ9DR0+Oy+SjuOUApugn2uJ74e4x64nOnAp2M2TbVqyKiIUSvgKGEDX5/Fgg2xjI+UkLivxtLCqMHgOMJ2BYqZ7yd91wNf8BM0pF+PsV1+b8WCQ5Y4oso0KNAt+LrVxX5VRFIDQ7/RYwGMP6D7mghX9PoXjnCl8NFh07WwSbTrR/yRGrffJWNvF8iTyiAu3MYwxXQXbux0z0oQNImlranVRllRAPCLo8yf5Mpifpg+sx/iw6wEvRJTpF49lXKUmNBallcVXaYfCw3ko2zfLe8q2nXIOSPNJ+GXhwhshCHvJdfGKCFXstEz7N65TtRX5OFgPGFxLfF8gYhuWxJ4Zsi6Ozwh0gahlPHiBe86cFg9jh07sJg7LbB4rm6mfG5BZQgex4421wXjQNIg3X0+Z04pJls99pRTsWGSebWkynmWLCJVMFpgLebLK9Bu2QUT5t+788vJAF+OKA/TpJ4+HCDLsOskRupiXh05kmteW5cNeoZRlMm/rUKhLgxgVRyh04iTL57i4E093HjjcFlEkGFoHRBRu1eChZuCvpK/gyxMfg0L7mHL5/ux2HpRRIoGVTRdviGUpMo0Hm0D+jYMpAjFtXWxC47ZWefB8ViEH3B7IXpAXasgJDxBba5cd8X2aeUgVWSKKLFetTbUwN5IWD/J054E1M1XwQWWMzyc23Xl5/rif4n0JudKn/SKqCrwLPD2mEasLDwjL/IGFRa7pGQW7jznG4w08L8jH+rEBp5dqAAAQAElEQVTBctm5uEkFvjdeSKfl5PrlGf2Yf07iq9sI2MAms83nJq1rFg9qHtxa1Y0XoG1BN3TApdhZ0xYHvvYY0/D1Tr2vfvBj03wFnp+bXr6s2JN400EteMgxXuA95SlDyxpCZHho/mR9XTptoq3Q1lRsV8ls55cfYB+8bIkIVezU0Ac1eNA/p2+lVIF+ouyDOvmdDfENO3eeeeyHBxvPppElZkx2yqpj3A+zdx7k/Cc6317vbPAZNjYSqGHkZVvwC7xgy7hQq1WHfzOKlz+ed1srypJqjU04aL7zsm/joTkz0f9JS1t1HMFGy479hhxbzgHXz0FQmm4kdj0O4gBdiLMH8u8zfg7GdpWSKrVood4M+ie/GR9NbWlKeJneg80nyq0yiiICfsJfXca3v3bm44pdFZL9sEJPviEOaquCzKwFZeKc8EvVJolNxQa/Zl0j8eU55Rrk5MpG7NPtCf2bzKezcX72XaWcjB1S7lrZNFuJ4wEf1GSD5kSugHOoYs91XeG1KLNgg6GDunDg3MFG0omtz76pLvqIk4D2ADd0UDNLKVxXCWqGAwYb8eh1bikVe0vGeeJl1coOUyceBmKd5OH7/U0/X19l3/t+WRet5EtEzHHi6CRYsAH08mWR82EhH0wvibPIAl7Ht/YTwDphe3Qd1KbBQ3ykiP13dB3aicXBht60IZsY6y1VW1fkqSiHcm6eDzYvK7aQIg8tq7Q6T2YdKOCHsqRu6LEsTR1FvB7wD6bs6Pz29oo8whIhx/aUPVIR6KPrKEXEZVWwOeE55JWYN40FZs/P3jhcVLLqwP4b9cub6Q/yAyK6rYuM8/Jym/n9Qo5/+XqjbdXLyyrbR3ONf/GLKFLMDzY4yal3RYQq88yNGtGwZYDvOiIyfRAfxi6ZCnzfiDdcKHFdiUnXJL/Yt/5SKsGzrx37Y/p1gFuw9cAngzn91Bsv+Q98HZZljmmz/c4Gt33V2hW7C/Y0j84LgmvDqhOLif2f9ER8Pz/duGaHEg7ma1yfswT6VPTHdrworNTBLIlsIfeJgxCS0K13x8Ou+ZsN1P+rPuHP5aoTYwzs1JH9QO47G5qHvv/V53OO8Thv8j3YrA823ltd8Alj8Z31y1Lk44RRYpvWGvWnydf25Z35dXeM8kLEvrfdcQe5W4jTTa8/3yff3XMAHRlVgc0gh0ydmAjO0tvPgxw+iL+D+pPkTMX3VU+8+CqZqnVVyYouyE3ddSw5Pq8XMKcyisxjY84XfIybhTZy906sjY4f+Rzk9/39QSyfKtnkP+nqlz7PL8Qo8TBtelb1wz4dci2XUtbXMeKYdJ4t5E8pifwH88WmDn3bWhyJvKFAr4dsE/O3rHQpIuG90/7Qg5rstkJAJjIn+t2IC9vVfR7jfDSfW1uUIHfqrSjIwXVbqhbivTqmS9O0ATXBNt+w0WCdeaP2OLdqbQqZAkDcHId0UhMHrR1nRJjimDLZRifrMOP00SVeSDi3a63Txm+vO/XtAbzpweateqF+S++vB/cntgtiZJHt4OGXX05i76HWqr5+e+YcKth7Yb6wvvOHp5D5gGkFZ1mQF5lsU9vBOHf6bRdxPD29KCIlxI4IWbaBXg9ywC9ZrMOdmH7nZcCDvHz9sROLG/J15Di13Ydsynf6OjW0j6EK35KhnTXL9dtsJzHZdTLXur3womNZhtoiauKJD9+FFYnRhVhtWrG1c2HyxC6W3bXl27cXLbz8+MLLiqfnyrWm/k/ktmmta1PFFriBOJIigr2eXdb15+t33R9vurFu+kI9XKjdm9cJ5wFuF6Em+3jBjiUrcg1JQyf97oPUzEPTqsz3mUWZTU+3L9TYL6rlpoH//LLJYDt++/pFhdxxDEgJ/UWVDWhT9hoiosh6vXx5pn4t+P7Uj9//qsEc1bHdg5owRmfcjf5VEUGe7MLEUza/tN22N/EeVH/685OenkN+flrXimyLHu+pxxuA/zrz9PNL6s//6knJGu/hF17Emee+Qt4ManRETltU10n8Z5n76Fihq9DmWCop9K3wqiqeH5l/l7bgC3TDLh5j+QZfESHbrnPteXxj7fX8/EI9flHBLo7FnbnxsL7kSSdFBrHns20Y0rTPl5cX3ahfT8xLK/63fsvUMRQR6jz3O05P4uuVOfNOnerUEedANzFw7A/Xp6engg86tWaXeGZxXXr9eYdTQU+awLe8B3Os5+mSFR6FOOrY5tCf/vxFf/7zs/78D0/6h3/1rC9fG7KJObcpJN3hv/Gy+7iH3n4c+vl909vrg1gP/at/86yXr1WB/c3z99/f9Jf//Lv++vtfdDw2mcK5fddT/V3/6//yr7Ug0T/+px96+3nq+18eGkciw5Wj63JTw+4RCVfhj5veyZUNOo43z2tDlgidOCW+qUsDt8tr5McHnv1QyyLb5+vXF1m/J+LEL2GTdQilTYSAsjCUz7IsWuBdqIMZEIZHIGcl7579255LVQxBr4G3IK/wdeV6lX328oXcgs5J3bzP2nFqgO84qYv0dCsTgrXp4GU5zpVjbiN2BrFRiJt1XaFfaC/IVeBB4ITI1RMY9FV4LeRMU2noP59zOnVgUJNOZYYSosEZ0eVjXRfdeCZdmAciQhGpiJCiT3qtVezWVSryY5AxTmUWVeaMZruy3j5Yy7AckucP28i2miQkFexnvpGS4WD+tF/fXwdyHdC+q60H8VTIr6alPaFX1azB1IKIuOTBBn0Mfcpd8atrSCl59dPB0nDalClAtvP2ELROVda2L8+rcJFQQQJ38O2P5VufQgWcwXzXeaF5fwtiT9pYN1tm3K62CFoS0igiVEKCteCupWAbXDGoJedZVCCakgJbDZ4V7EvXtpPnpwPhnKfb45D/wsUA5+Sh23Vj2rRVZVT5CPwUEb6cvE9qRUK4taZlWdGrqYBjhHDw+QI4XVewVcVnptEZZziOEzpdAZGd6wO/kfYqpWH7RYgtHxGfPIf+SNd9hkasIIIED+fJic3Okzjk2bRTfyAvU0hka8QJaOpe4/Es6L+ONKhXHVtFFGVFF+Y9x+AK3YoQbhf+jghFhDJTBRtnVtm2Q0IPaXRD53roRIDeaaCPVmzfVVIiPYUYUvBx95A8b5/E4YFMUqErJb4NEakyedEGb/ulo9MF/eID4w6vRMYCfkW+p5dT/91/X/XtT0WlmJGIt6YKLQSU7S94b6xjM4sMg/Envtk+4qJkQ/QBblcfnOEhDr+MH1wHfEqmIgKcIHfsz0OZEKYtlHMu3eFxEGcFPitxshLAy7Kosea8sWZYeO71nshKzamsSXDBlNk5sB8kDXWjEofO7yw554DPumkdEj+kPo7hFvh/3P46Rcav63/pomQqEXr2MT4ipmK+nzR9AWAHvjVxkzHz5v+PL0j/l7Hjb10RoeDW/Ox0jzOI9l9y0u+P8f7Y5jFu9zgb3tAJSN8bBILPkMLQSVBcukeErJNpGaQQTbao5tcUgNbgFuhuTC5cffT3B62/Gmw/8zM4wGAvYmHSNp7vO0F9kLC+/jWQiwhjaOKKI4J7kA70OSksg+CfTZaFCz5gIR84vZ8E5SHrP4Eq3I2vUERMvET+iJh28HUSSdzSrwm1FuxTlOCZ1wENP6RZXriYK+a0hpqHi9hJEnX4B2MqC7ZSBP2QdW6tIM/JInaf5wEeH/3T48PUszkiZP6Zmge5B09z/4CQLM+kBYbPE4Hrv30CfQI6Oc/G+QSqE+2SQteZC/f9kUZ8MP+U1b63jicWoG4oIgBIcJ4Xug7rMYGJBSmvxo9v8xiMl0IycErGG9/ncJv+/jjwuflmBrLmhAifi66DUSFF8KW4VICgebnpGuc+/YvHhWMbXd0RoWuMOEsRponUGCIi5n1EyIdPxvXZ96DAH+bcFArvzgJiZwF1ooPxSslJc5oAnMyUJ0lPqIY5hknxpHgOnG4uBlM0bfNJvgziMI7j/LJPgVZTyaSHzxykS94M+I4LGB/heynEAR4fnTD4I7iN3ilqR34/MBg6ORYRyj9CxqRlm2MAxmAvcdAOoiwfd/MzMYNL+qJIWSWfI8QxZPqD2gAR7kMBnuPID/BzMRA0/5NPx1Ybq6+NmdVjPSazaFmZ3Jl4bP8BwRO6fFSgua4L/ankelAjDvL8wF++Loydflna7O8Msj1mDogjQoUamB+m9jmhQzNckBZbal5JER8C02bZTMs+O7HpSd3QR7c4zPtgYWQ7n9S7jq0H405wNx7YHmy4+DzQ12Q75wv/wG6WDiIfn0zrBoCYE2RX2D0TUBHdUnRx3+emjul5nEL+KNGxZGFcXupgBEzMAuaY2nHL2FREqLY68WmQD8T2aUIE/bWpgWO9HN8dm7rTfvHZ7RE5a684GnV4aYssD8Mlvlx3WLdpArqLo0K3lgJeXABephW48nZDYNfvg5wy35mTtHl+FMe0L32WIxjXalVj1Vap47WiU6SgdukPvuW2/fv0jW3OyMsQqO57kD4+c9y8HjqmP/vEcVNE4LOTBd2BPTeuO80mJAVyiKOgl1sCQm6yXpmF2AM406zMBHzVNfNDMX3T/c2gSvyX1pB/MAc98POmSKksRYGOnYcOsYAzHWmOgkKFR1NjXEZM2R5skD6IQdeIAc8Ay7KdxLBt26C3sMArBcGhkxkqmTJd+/ZgbCfPMhIbjElzo21j8VmplZ81phM4HTyDx4lj2pyzP4ijZcFHrQgTIGPRujRdunf9OkIyb9NGlNnssRGhRsys2MX0N+qGN4XML8CKlNIDJkhRJPEwOvpx+YrYcX46bgYx3ImDiCD+C+OEn403sPWBjpJ4QLUrDP0jZgtx1Sw/PCJCHZ1RQArJNrc+CzphKJ3Q79hDH8fB/PD+vkN/g9cGyimFPTHm9cHD3I6Mlm/y+5iHbQu3HdSXjU3mHdt7Ub1hf/thZ9EOIRbpTQt5mlVKXkooJSGj8V0fbc/7+wb/XSVTlTwtJWW5bc8T+cThtiCudmR5Y8P6Tu06yDPjmN41riAzJpp2ZJAuWzhG2nJjY+BGiwR7lRIq5GUpBTsn90NZpLANEfL0AxW8H1O3Lt8jnioxLuLRfNd1ZZNjmW0Rgoaug8JyUmONZ5rC3saPQB78fhw7DzwnOuaEdW0y3o4N394eurNheH741jpHCryihQcdPxxdIPQY075PvDgRAbHx8nbHPo6h5ngoknEjJbFZFdyjmnxve1n+iJD9eH8c8L2r1Sq3J8q+vb7Lm5f204ncQm/HRiJsW8rENU/7vHfJOnuDfycGEjpZUlGKR6HvgE8gSEoI0JZlxmJi77mm4YVmaxVbplY2cCyT483nCKm11NSF63Vd0T3AbbQX+A42WO7aPd8S3+KBz3KOsRPTB+MYhE/u+HJjs3hdq/zA6DoFIWTrbILvXIYGsbPemm7rAu2mivwr9aGgizjsR6dXRb8df3X4JX2LZUfGEz0O4lLO02nsAV0GxtCCzW5zc+CGTF3Xb/MMPT0Xffly416yv21n3vTdnwAAEABJREFUx8gg1zKT8YmuhU0NNgvhG/Lh8cHYpm+/LVp42XmwOWN7nY5b4mAjzkSc2++uZ+GBCL9RozY2Di2/eQ3XbJMEKJ1T9xU5F+xEE/zjD8AIYtMvjX7+eCVmHgr0PKnbEclYcozzgR0DYsuNTW82fWtJfLFj5zsbUQ9ZN4VkmTo2PKgXTGlCXSUypy8iBeL0wTMvTsXhDeX7412ODcdLKTRCh+/pR/unk3uYiTjGf+Q4IaaEltHMy7Zo6OY46ONQbUWFvHZ8rWvTjfgz+zsb0PbDjr0UUkTMmFiIXQNNU46NeL+Tsxs1CYGVMLQfC8KtK/rz8tF07X/3d+pBW6pWNizWdYFfk2OuIYcgmkUyeAPD4I1+Q7CRW4kx5/u0z4Aa/kQsZV7yresq86rEWqJTgU9DnxObDHBPYgTxtNL28vLEoIHdTj2Q/Y6+xjHtBfs8PT9rRVe3lRLUmpTPcBUSznzzM7evI0IR5A88vn9/Y+NGE1w/PVcvyGGodgy50IntkzVyY16y7AyWQhxDEfEHPl2SO9w+aE+ZRtBWSsGvIVFhBvXPOd+pU68/iUvmiI2a1onLgUzeeN6JscwC/ph+G9QEx5Hz5QTPsJM3O3XkJBgNO7nsl3EDeRs2XfDRsjZy8Ymc/cL5hkyXDJ1Y2qkv7/fXac+DsWMMQvhvcBLrG3XDfYL/gn1LVgl9pFQlXgsybshqfzi2liW04o+KPxfON/JpWYgf5MjMqYv19lw+WMxmpOzfhX6Pd1wOSU9PT/o6f1vXMhfkCny4Q/sJXZ7lGLPunVhxLozRoS3m5pOc7WwiP4iVoYhg7AA/5Px4sDP9bntjO2lQj8+pv2NquA4QcFlSHXpuu5MrjsPvP3+Cd5d9sO3v0OvI0rSgY6DXwHYbued+52wtMe1T8QHqIIe/AeIJk6lhu9aaYAXNg5dDd2DnuqvjPxEn1w9woAP0T2SrpUJASD1PGtS26RuIPNDnHd0OfBYRQg19HrbPT+Ls54/7tE8nfkDDPoFNhA0Ga+NDOy+gd+pxIqChtUWlJDgH5yLXmuN8aBALGQUfrbo9LeTOgzntHdobfC//W7eIQO9ADOwfqdrqvL+Tuwb7r8Gj1iopoTvEFxBTFtfZnfg7yT3nC+QYryn3gxeM7vNvIK5rm74opUDn0mfmB+v2WpsS+3398lXPL89amSvsH9N8ff0p+6vCvwFzMHNhx8L+E86DNdzghaNjrVHLKj5zLD+xhoGkCjFeWSdark7+dGJxWZYp43FuikmwKyJQ65x3bhtjzDY32C8P5vpGLNRalKgwWBP4zxt///lDltH4nZiwen4xaVz7NyKmbzry3tCtrVUbNYXQhXRXKaFAh419mB1w/XPe7eSred7f74wUOCnzLvDv1BLby3oua1FJcQwN4u/9bWdOfKgR044FyxoFvWKfcgvbjd7AbTp50TAYKeynONAXGpdgk2eHXoRoF/dXf2tVYn4f1KYBbvuwiWPsiToSEeCGQhU/3vTt2xf5N2BdM36Snxtryo7+n7Ey4CGwL58E+ftA/rtEbpUiRSSyiiNn7FompJx4zv3EyPax7WAo+H/guzsvsv3St5NHvhf0rjOj6XdsuQ1x5TGOn8iU40yCJ4YZ5NDkx3kj797fNvmlLWqzTtmmDIP81gAZ+hFDwZyqOKk5TV++vkzar2+v4B/CbcAgHjpnybnh31w/eQnvlyInCI6Djl8yqv707U/4cYF8159epP/l//uvlGXTfk89Ld90Yx3wYN31IDZDmvn1xAuMiu9HhCViTUxHFpVSp25ZCg1SBGdiwXZ/oj6st6pLhk3HeYfniYyDszhMnZMC34q2QU6Oee0c/uv379yfk/9BLXiwfrGNxgB/SJhVN9aTtylbqGRin3W2FeSJFC+pN73yrPLg5e+d58fX133+YJPmMeQ8xy0SeokDt6If7XxDDt5FLy9tdqcTwjl1HvRKnTEDMJ8RUhIjt7kmX5U0lizYuSBTVWVsSNDp6Nf18iWgnVwP2sQR88y3vKaXCWLHr1+fZq0FQZmp6r0G6tGGDHevG7oY51HOvcsuiKTr6HNeeTzu1Og79WQjzk69vx3YWtA7VZuQL7BdIHMgbyO/VmgWgQFeMKeemumkQbsmPKivG7nQidOTZ+uD59AxRC51eF45/fKlqVAnN953nMZj4jnBY6qEEtRD8I9Jz7pFNGIjiP8dvhCjFm4gu963RcjZ5Hyq2PmJmmAvvZI7P3++zzH7NhjfoX2wBgxo57S7aV/1pEK3q5QQ3pP/wtVCfGblbkhv9w35D3VkPJgLD87OzwWbr8RZo95X9MENjBe0LAFn7lAP3lzgt9GhDz3bgxZlFi3MDTdqdPHzra7DsUuXmD4mrUkJ5wX7Lp91LGAWUYiVhl+KHF8LdEAT5ryGiBPMXh3n2OvAH1LIOHXKXOd1RMj8IgZ0KjRDpTJWQoZB3UB36IBGHFRsWICK7FWV+aFkcsau2MByCR1NKyKgY0gF+RGhyU8fBySx60X/qpXxt35oDILrYC27AwNDmqYRsgh+CRRuE0FBlriWbvjkeQ1V+D19OfXf/r9S0YsCZokAJbjn7BERIR+Tt3xtGNivEzeb7uSH8QYKHcyPG3XvTiy4bpZasdOKPZoEnQNnud34mEOOpbZULWtTxyEb67Btv6szjxXitKBEZoKXuj0t4BXZRqKWBzU9q+gLICeP1sq8jgj0FW0VaFIU7lOp/5tjYAADuvzCjAhkZzCCSCFBxjiDYMXeGjjgPEkczsOageGzgcu/+0DquqezA3zmfUTMs9sMyT0fGWYHXyf0u4Eqa/7uM9CFwTD/BzGPNfyx3XiZFw+3e7xBjIkI+ACZ8+x+g+UwzuRpvsB1j65Tz/Bwo05wnx98PC5owTzTjCdGgg24gySfA+m9Pr6LT7lAGqMzBl34ZhhBduH5e7ifdl8bEFvExwRfu+0TfD99whhfS6EIfHjd6PMwTcvX8Z8DLSFY8rKDUZNry2h830POlxM8zjzmDV/u54SOJ3J3X+pqC4Jvfn61QVaGoJhcZ6kUzTbfT0S+zD8hMm0ZEq5nmSe5RprDib0OgAAgeeV9oHkeIFq2g8WL5e8Y04mnT/uhSETIAkYEvsHuRvzsF5jg2JceK3VkM77A1dTPDxABb0bTl5pyMobPxEEExBqMlAY8QIId2BYc+iWTb/oYYD8YzI8WeRTNk46vQ8aFvwCPH1JGUQBSYPNLfo+xvKYVEbBM8FKRoQjNw+dfoFBEzvaOLr44EdzjL3CLphzXlRSBDvC/8PTrMF/MjCwC+sTLyTcmTkTMtoiY95bVtSO5N0TQTqPHgDhxIkKJeJx0EKMn0MlDjZgygS7zdGENI0oMjQnGO8E1DuLKh687X4NBEzSg416YQBP0SW/2cUP4oMvQHMM46eJLF5ehQtCOpA0Bo+S8z1LErVwLII/8OaHVpixl0rK8H+SgT74YMVIBrYiQD4/35iaelWg3UUuK6DJgCjn2Twh1Gi7bdIYG0BUphRIIQPKCBFT0FQ4F+ETQ9wcwGwNiokvCp7OA25iAvSiTKgsChs3xjFTJoixApswkIpSA+yz7wUIz6SPNBYZ82HaIq4M4O7iIMsnJ4y1fgO/YK9D1wsfniJDpWM8Hm3gHi5RamyoT7Ge/ODzONK4zlvMN7f5kBjSQbAoS2AFr4nN9HiFE4ItmwU8fh0k4jk4MfiKzpY0Az0DnIG8GZ+ZvfM4gj+c0+RUzG3h3qDI5M4oeQX4wmacQX0hCDIAzqgJjhPgHbdMzrywBXgXnU59QBnThExEq8IA9+gh/SUEfXTps6BCLsKZM0d+hcSi4bshSWIhd7QNfdBBE/ykfScfkwc3UDT9xOfUQNH2dpXAKDfiYH6fJ/8IXtAZw6piLnoGclqMos6hkatKJUESgD2eFvFHVlkXhfokWIOgDSqkq5sl1RMjHZ152++BDxoOkte1oku1iPJ8PYsYoltVtniiQEJyhAb0p/wjkS2VJBfGyQ+vBC4adBf0QbRHo2NFJ6CZsHMDQIDYGuNbdi93WqgbM3tmwcrw6F0yzsBDe2VBxW+8Hi+Zdlndcs4SkS7qIS79CgESE0vagyfRP+BzY1Lng+4mDpSJSzgdxuD0ipr1M0bl/Erseu/Mg7LNxMgtxeNO0j3XgIiJUWHwevtd1GBfyMrjFvG3zkkVCrhO73adeOxuC1DPuhf1c8wIELKeSfEfIB2y0LOQvdiqlkDeOE2IPYYcnd8YYZ0DnwG8nsnjk6ML+Bi4GyBCLmD3Q8H2oVuhmg0JRwrNkstG4zznbqBGBvueEzuYY3WqtqRBfEaGICxwfXp+Ytx8kvaF9YvsB38yiktAlLmyHQNf4/G1wfNgJJuM5fnb8XMEd59DJQ+HJuROgkVLg945+By8sLtodu6w8NFh+63kIQeUj+DJdxw6Nqtguwq108KnoUImvE5lsiYSn7zf8YvlP80CWgRF3Hqp3NkWMJx4mxEbbtrNRvb+pY5OIUERgl4ob0fMUsQogzr6PeW09LEdEUS2JmEQxY83TDzWBTVw3H2w0JLKUkujGpi+xa95J2yBHKjH+dHuBRsOHJ/PNMe3UiQPMpAN9LvlPlazEV+fBixdyyFcKYw5hxSrRJ2rogXzW2eM8N27wwzx6sCH/ybctC7I0TRnw1zntcqoQiwrJckUEMlUV4qm1lWYcBqGB/wc2PIFKnvjlXzCuM8l1+iJi0vXcZXBs0aSNBzv7OLBLx05u83hxBGPjIo++hxwPvq/olwXbEu4bm332f2QqoFGo3x7flqKIEKyJc+lA38GNNzuWVlRLUTJmkEvm77oejI+gr1VVYmbYBuTYQCfEQecUJLH1NultvPA5jk21MQZ/lRLwO4mDQxv1xDx3Hn53ritrBG96nsT6495FypB7xNAudfQwC+MexH2m+S/wKnrw4LzzEG++lqkjr/1vnafcWeSxfsjWIHJLl/kU9LftD+2KHBOMf5BnRjOt1hYtbEyGinbsuD06up1T9o2NqI0Y3cgT6z/6QF7Jsv0CNpcymzRSUqDHoO6fjD8U2G/h4byx6d2Whdy9qWCjmKgd7CH5t3fe4bnFZQ9iW9C69DuJ+y4fg6cb62CdfS8iuxBjrkW4UBmhyEAX4pHzwG+2qUbDJAty5QSmLNn2oapaFkjRjj1OfGzatssVE2LcwMensqRqbW6YbY7JdU2tvER94JuTuHJ/a+BI6NGnnUopc1zBDvb1nRcsBzl7UGNOfFyyYZNVmWXCTt3ZoGcZhH6d3DtZJ54M7sj3kxdOG/7oONttGzFxAOtKvhJ3DdtmKViqW3soSA947UfqYLxf0u3EYpaqG2NAwhab7mzKNGQvjN3Y6NqRY2cjsmSqk4/LUrUutuNQI8694RJ+CcFGothUq/YDxAoyFGyPkfBtxScVG1cV+OFpRUgLG0xLW62epNBJLmA+D5Ht/2ANazoJLd/3ExmARJYD223E5OgpMRx/FIAAABAASURBVFYcbjvPgFdC41Aj5pf1Cd/cdLs9qZSEbpfnKOslxg3iy/FRycfqWtEk/1aNZUNUxgwglYwVVty2uw6EzLjaCjqWQg+bUabj3+DrvWtpTRGBzmXaaeCngTMvEBveLypZJuz4bT8eyHbIubquyxzDcIGidS3KTEFCgxwRh3k8qNV3v2zdDtoHOjKOF8QRAa1kjjiht9COHPglIvTOBv37213BP0hCaYDbdfiFWkgVO/jlU22Mp0453x2jthfDdRKD/j8jFUMRgVxVpaRO/PHG5ugrL0H9gxkV49nmnVgbxEMniT12aU1fXr4g0w29mhwviSCm4Y1bhkGvTH3E8ebfvnOcd9EG4IPE5o7RF15iLwzYmDNAVctVa7Vdme+IA9zAmJhy2sYMg+8y7yMC2SXH2OE8yKKOf8QRBvoH565kvjh0Umcrcb/wgnNd12lX721oylPIcfsnoZlab4X+VG0S4tEmeA6+ury+cAz4v7qwHmffidNkTFXHRn6B8s6Gu+0ZEcjbGA9tZLvj7wc5eZxDzs1C4NkOrS2qtRIzDfrH7IsIxgX3m0Yf0E4Fdc48LVNbEr5FYl0DNfhU3XjJk8W8GIcskQ89fym82K0a4yRGDuid0DpUiKeFuIxIQV5S8C/p30WTlmVlTGjmJC/FBnY0CJaW2XIMqpN/gEds2J/EyP310PvPQdxa3tAld6ftjfkI+33E/rIsxEggf1Wriwa+cS3v1IKIpoyqiMI5Jec388ggGC65CmOKxDxo/z0931RxVClBG7wd89QVUhxdhHdDAb2KruJlrH/gF+nAFXoe6L7p7O9Iv0+bFOzneum4dd4UmD4/vejl+UXOq4jQST1FdegfEDmRv2snBo89sBvzYmkizbCdiCtJ6OeYQQWZ9+B7+jxvvHDtE8fzIWowvsq5d80dKdeJzKFGXfDLoj/9+VmNup1J3ynm9w39hjb4P9718f/H0mFzwxrh0K9feYJRXO+/vDxhs6JCDJwIuu+bHI/OpUIN/cqL45eXlyn3zpwTxF0nHy0X1tR5nvKfgTe+60MEGNBy3XV+vL+9gXMgc9HtqXGuiNEtDdBlGhHEBzIK29g/1vOgjg4Mm0VK1j22ifVEbHK4Q/PEHgNaQ25f11WFvNmoL0G89KOI9xTYM+GDbbjZqJdjxlVIY9OX58rLwjbHD+JKrCneiFvjJHomAR7Dz4qLDuZvTK3/6t+8EMNDqEU8bfDf9KffQv/6X3/lRXPT8zN5wxrgx+umBy/YDvLl99/f9NefD0nJmM4YKyuVUpQlsUlTrUU+FmLTvwn9hReZpYT6OKjzr/rLP/7Uzx+7dtZThVg5dqHfoO+hV17o/eClPmGgjh7W3/Dzx6bvfzU8iK1Bn4SpqdUFfilaZLbHnKtPOW5ff97hs+nBC+2BrQ50ICy0U6cCeQY5+Ppz11/+8qofnDf/SXzmccdDZZ4pqJEGrtF0xv0OjR07BB0d1d94ufzzbRcmVUYS5ys2qPL4p+cFGzbaJMeQfe+5hDCbdgvWJkH98jolWKOM0fXXv77q+/cHvIbM/8ZLSsHr9X3DNgcvcTfiZdDfeWl5orewxdA7L3bfXjvtIuYH+m/aWScndefmtQZzt+tRyQVZFoWaRIw+0Pm0PeDvuHzi5eqK3zJDAusg/97h7Wtx2FcbcekxA/v1Lt1ZD9n2Bf8vrSJ3Ia4lv7zNTO6BrIwO5Dr1oI5hOvxV5BpnPyb8QVDJgj6nwvxp20/WBDG08hJ2xRYN+gs1o5LPC3OF7XlD3gq+7bWuVU9r040AX5cy15DrUjlXrcuiOsc3fLSoVJGV1Jb3A/91Pe67Xl8f1HnuvXZBtwjNY54R2jFyR/5twjFx7zwbbI9g/EA/wznHSOiNUMsqeB3KIiCocznts5FGrkN37OvakzBx3X9ivrs9BfKGbszZjiVCA7sI6HKcDCQfY6gj08APJ+vngT97H/SfH/xF7CW6BiDVmsqUYCP7zXFo8LXID/s0IlWb8I20cC7YmSZZ9kipYDPX7SD7A78s0Fxpb6y1TV8clpWTl2KTj3NxKBQQcDyYp2EMEavnjGfXYZZkckxiMtm/gof5lZLoNMRwWX7TzpAq+wUDPy23h/7d//jQn75KJULCFqW+qhgRHwj7TPrUBnoV/Bvuo/3YD5nnbX3WCpzg2LeWLRibMOrcbMT8wVqykyvWM1JyvkR0lRLYalVEUQSeYa/mjbXszl6GLCPrg8ELastgcA0yZFTsQ5BJirBUjIenZYhM2go1H3qIeABph+v/6hh0Gjj5ExGCij4PaP66tVInxf3AE6YbAe4n4sfZTYaP2787/XNsKUGOv8P6+xuLZoi4sLDrheCLj7ar4eObdst5IKc3o9zae5dl3v0ACBy2DB0lk6CpavWCWoqsrPlZvzGGTGuONz2irZMs4vh71kMe4zY7mZySQdB3z2znC9EYqalzRqoQqQXelUro+9n58XXhDgX3DJ3BjBo6CTbDpxx0/93H+G6IuK4CPraxdN37FBGKCP3tiF/3Liq204GN/FPC1/UJf2Ie3TuZ6nbzt4wG6RrPtyJCYH6A5n1iBzdHBPfCpp2F2EnhMwzBatIXR0RIyBzBWR/HEHp38E7GcvPRbBTzn6AB7VDBh43i7Z8QrxT11ur0cWaZ/bZFRMxrMcZ6SDE/QxwmRr+bSoJBo23R+yk3V/zleClJJw0RMWX3MMdMh6Z9HxkyCCLerILyvI+g/QNKpir9hYJYMid9cQTgj2nOs7/ciCwRvjC40UAjp6S9ZCoB0X0Qr/bdvjOpU7BcUAl9pAOZIVNW/OnzhHltfYdsE48/mMgtQ0Qy6OrzvcENv2IFwoO4iAgFuBE+h1EmmN7p3KEQRgYTSwHslyLfh/gXMXHNd+OhwrDzgLhDuzBmR5/NDzTAbMPPlbwJ6ztHfsqHch/3kJ1XCe0ELwIeCD9IJMuz2y7Qsx7d7WC7WFPehDoTjOc60pHflAc0CjHgOBiM2anKBxtavrZxa7NeVQX5rJv5Tv7cW5+NheXhgIeO+y+ayI5oB3J1wPpZppPrg7jbEcgvfmdswRMx1VoDmFlRctL/0O9kwtl5UJn2w/cPVpkT0PNAX49b12Xav2SSh31OqB7TWLQurUzZD1ZtDyawjQXh437qYV/QZvkQlXw8J/ie0BFiIA8yLU2JDZShE1k3Jtsd3g/Gb8Cdhd+Gf08bK5PFRpNtGeE8GjrQ1brbnknbAj3b0jYxr8xQJnFDX8GmzsUFW5SSikhkqCyA1gnWc2GlsbKoK+BGwEMSYumYdjqoQTvXB5PmNanSPfv9Zd/4bLq1NmRdZN8LOpbzc/PN1x5n2So1PRNZFCqZKiVh2OWHwQO/W6+IUJZCW4dv6PM48fWJzx17banYpSji6nef+UWgA4IdMx8OPfDvhn1t43m2j1AwyQ37IOIajxDkdZ/67vhhAjRs00DO9qHfsixTT9tuXVcWOMCyYteGPFWm5lxxLFmGk7zQ5OEeNOG6UM+yhCA79a/kS8NHtk3JpK1Meuu6wKuogrsQM1kKpEI+IhK8UNrfkbhhyHRK5tTjxJY7YPlP9NjQ6YEdJswY2yee7c1gJXQKvmgLdiXOfT/HYuyAr+gfsO74QD58TZ+jYqBTH9hd9iX82QCwPcVi0/Qxt0co+Gf7NTbWshTZTg/q151V+2UnyYs9Efu4WVJIE/iGR2HMshRssiiRtZaq6Rds576IkO242kc8wCw8zKzzvCgiVLCzOEYf0893XkZ7k6fUokA/55Vrnu1l3S+7pDLRiTEMJRfOCb4OxLuACxoiOPOxLo4f+580mg9zjs0OjVIK8q8sbpsq175HOPkwn4Kvk02ywUPs4GHWD2gGxBPqol8BHVvb9tA72QDo+MR2poMPAkCs1javT+qvxSqlEC/J+KqCHQr3kZJYbKMe5wE+J2xfeUBpS/1VAyOgySK8IJt9M+Dt8dOX8PF5dS7cnhQ8AOzEmWNv6symY4cH+w6OBv3tgCY3Q0O2y/A1Ou/EqeH4iF3bIYuQJfX0jN3wbUQgazDi+njsZp4A5GZjgmMwln3sfHQc7szZD158+AcR3t7fZ32JKPgkZXusS5m1sbWiiKB9Ua1VPjoETMsbmaZxZ5P2/n7XO+cNuelGzqplxcbkkOkVhHc8mMa6rMqoPKiexFAX5GWbRlhK0ReMX/BRk/nYfg/mwzubU3fO7950f30nLEOm5c3HTqKUTLXatEDfMjx46N4+bEFaaiDITh16ML/tzDeWp6BTW5apm2UrpSgzoFG04suIUHC/rqZblfg+U8LByB2Sktp6MDdu+M+6BG1EB6eoQi8j+z5kuxXoe7PPLzJK5qThjUNvlHbWB67/YKuRy1ce5KTneXbjRYxjzg3DCsq1TuRQZRNiYZNu0cuXlQ02nxd0WFRLU0iq+KHhS9tpY17tGMRziPlZt+eXmw5yZMN/D+qi4854P378ZOPiDT2K1lvDJgAv/pa2yLa2HKbpedc1a8VmhoV6k0Xqnbg+BW1sIymx5Y79t3vq8V7ZdOp6Z3PJGx29ExPE+zux9CnDwK/mIbKG4dSrUw/i1g/Bg42FiBBmgA+9XEZKhrpURUmFb9B1Y7Pnvr/P9Ylt6xc1Bl+bwEFc3KH7zsul+4S7/FLH4P879EFsW6YTfSJi2qPgy2VtXCexeGpjHTVlpUb4N0CS+c1u2si1d2L3nd1m27f3jm+w43qT7fHyfJu+W1jDZCzkReqOLIMXJYOYELpHShGh6hrNjdeZnXoXEfAvtFfOtt+OjbZpozt29G/o/WSz8sEL990bjGyIHmweMFQP1gQDfU7WUp25aucF+IOc6chXyQvbZ10XrcuN+FrVWsPOXdZhZy6NCNoWeDdl+ZsMmUUiLzq0d2zyuGN3Ymp33E0+0k82aQ3395NN1xNZDj14QXwHbwPvwGaW2/J7E4uw0PPT18lvJ3ff394Zt+H6UFuoNdjuQX68vr5OGUWcKZhb4ffOy6X96LyY77pyMKkrJ/69Y+ddO/wk6KCfdTQ4/v1i0/LcmR/t25P88MZMKalCHXANEBKUErKe67qSf7z4eHlWRCoi5JwpTazhDmFWWQ/Hv+Oi02BbPoitq22gn+NiUWbKx4B+70FMjCnrjx/v5ONDJ8/3AUInPpx38g1xIuCZ+eH5uU4aO+sKxy0Byn0o4qIr6CbyOZ4yQ7VVLeTskzeWX1Y9vzxh7yfmgBu+d5zCjPlrMOdZ9gd12PH1g/pg+oM5yxu8L4y7uT4siwqxOkCOCDm2XcvXdYXmE/arbHDu+OBdb+9vzB1vyoQHH+tjELowVKEib3Z1NtDN6514upMfvqaT3EHGp5vWBt1cVMk7j7POtjGq6iTGT3J8UAtE55ibnB2b3qlBnktOZApkMCR+WGft7GMg76JlbfR1JX4vpcBjmXlAtxTSQo6sbIbbb9++fUOmJ9oWs1ZmgV7yQuymF2Lj+flJKzbyn/z2pqzNIm+VAAAQAElEQVRtZnh6WhF5ECeDeNp1EiyNmKzkonkU9Crwdww6/h/EpW2w4YvLzzsb/D8Ze+pme2DrJ14Yn71D82BeeNbXr88K/N37qQc1yeM6eWr/rOAnfe4vS9WyLlqpUYYFeRfqf8K/lKLMqgjORXp6Dq23zovTgEfRtz+1C35biCN0Xwb5dldjPXVDx9aqKrpEhCJS69pUmZve0cc5t1Ofvnz5ot9++02VGLJ+1jczlchXsYevGa7gX0aqtqal3Yipg5i6T7Be9o/PWYRsz9B8lmmv6BrQwuD48THnBV+3pWjlZcCB7e/UowfPtBvPtuKoyOw51LEZ3Duefvx41cl+xZg2XFSwjWPtjfpkmQdxZnzbU/CzLwKcWhuSF2rYrnde8viF0hsbu534tG61VT0c49Q6658pfPdFz8/P+GVF1KCWdIl1ZkQqssjjFtY+t9ttyrGR+57f27Loy1fXpS96fnkin1fgpgVdT+aYOzX3Tiw8eI637KbnH07csYGvn16qsg3Nl9bUQNN8+bLo67dF335bgWfq3qqCfzMCPzQ15M8MBS8IQw1dQn/9/Z0Xbe/Ye0d+6EmKACevMymKLe7k40YMx4duh8T6v7VA3kWW8Z16/sYacBDXmdLCi4xlqYIY+YZNqBsDcH0etAxqVkQqlMTHic3f558r//n9fdZS+9dzzBtvKwd50ccJrjTtuTY9e35+buT0qtvTMuM1IvTH47G9E+Mb3CTYUa8tR2hZb3I9/O1P3yb6Azu/49c7L1k/4YH9B/I6r63Ply/PckxHeF1BD/Xfehv/x/c3/e6Xit9fYXRCP5EriFmRh4kvbsCqL3MdeMNHT7Q3eHctxMHKM2eti16Jz7/84w9eTr5i7zd5DoyADjgLtSwiNLADqaYbL42egAVbDOLTtXiwVlsa9MnTb7z8fvDS6ve/UHs4f/tyI/5Crz/fZn19396wyy6FhDmgx2WMSf/B3PfKWv4//efvzAG7nB/+DcqBPXrfiPFNfs4IBn/72qDL2JQy+7x2DH/5io2pK8u6QHPA987a8hShOsH1ZGDDMYYa9WRdXtA3td3RET1Gb+AlPpMerH+sSwfX8eOYFsdfeTn9HZs7JlpZoHNDoqSudgWyrNjmRt6Zz+9/eegv4N9ZX51oTnnQMJ+B3CXkesAlVLEHc+7OPty+F2R40vffB/4VfkEPXt7dLQ9wdimL5DxY/RuKuLRQj9Z1ZU550hfquu0QAdnpo1SSfzdq2TfqsH34/HLTiv9NAywJ3HWtiig68LVl7djdwzu5JQ7TOEhM14e/ov/r2w95zjgQ6GRt5XWLeWYORaREPZKKbL6d2tV5Lh++UaiU1MI+W6mHskxO5OJO/O3YfVAXTuw5GDsk5DjJxXfWsJ4X2iJRMunvelCPzT/AMm9MPMfemT/u9zf6N3rAx9eFWhspJeBrIUcyaF1X3bAF3Mg1qVK7GjaNvHAX7LLizwIN0RZ0eHytUqUWVdpNJxTyEVP/IdBU8YttuLGGte2s/wnSiaAH67YODBDGELpKnbNjbj5rsLZ5Jyec6xsv0I3PMLiEOogGSCkilCgVKYl1WSGuMoP2i96JfzyH+dztyxCxk4DPwg9SQRfTPhEOU8+xpmFwjIoDNkqYhFLGPVj3D3wjQ2j6tPFsuVB/V3IAVchhafezhv3P+lTh1j51nfSKpBBjpWUp016lSAmLBh3bz7RWYrexLlgMfjGPfyyGPo6D+cn5FvN+QH+QQ10bNcj23LF/J+9P4vTckxhBLsqQZcOUsiwFv1fo25ZZPighrn2TMBvY8c+/fdH/899KpVJz83dl/1fIWlQyJ4QCnTEickSEbCea5MuVddPTU9ONtVMjptyJlGAO9lw69e3QxjOSdSml4p/GOPv6gEyX46rYvq2pAg2ggxjftfl5jeent5+73n4e+vHXh35+P6h/3LOmeGeO2VyDKEB9dCmkSgCbxkHNeTDfb8DO8898AexANfGIUATggAKGrSVExyoTh2t/QPEJw9PH1QneILC5vMZzkR9IHyfaNWF8GLlzYeCkeYAYEfNSnHxZkgtakrPv3W58g8fSpaTD4OvP9ikr7W777PP1BNpNFTHm2IlLh9sicSwRmaVI4Bkiwif5mLgwGb2TlB3nd/nafQa6BDbAnRlwFRHcYCc6GUaLgLC5NXBORkq0iOMklmjiSooIIc6EiSzT4IsPpBg7Gch2MAwaJ4AcEXM8qOBd4z6LAR1u/mfgsWAq6IkIRcak7faBULQoIhURSgTLgo3+wLMTAxGhz2N89nGezXT5HJEyrmX+xPXZ7dc5FL5g3ECXjtEMLmgJAffBnqS0tIJWFyQVERM+cUyiIxPDhfiiVxGhDImPUpowx/qG+4hQ0BATKUjSE/o4xX1Azn5wfJ1F5zl0TqdJbrVdCnbx2bgm6/gwjmHqjNvcF5EqaYxrrEIfx8cF+neE92Q4O341d5m+PGDiYKUh5BTWohU8xJSPkwJgP0SEIi5we0dm057y0DAwUMdWU0bOs518hrzcN7hwm8+gT1pTB+Sni3sBF33juA2SKqWpUNwQDzqWs88zX/KBSOjiccjOIOt6eKLxACN8AogRxouJf7LCMwT8MwoFER8xPiJMaILtblrmdck0pq86NrUuRpUPhmQpylJkehOX9kg6IpTl6sss2BgajDdN0zltR+BkQuospIaVFgc2lAL8gGeXuDZgAe4dU50+t7tVmt3IP+lBf2ExHuglJX0BaNaaDv0BXkTga6hx7fuTycry+FocPl/33CgU2MkTgGFZF2To8mLOeAaIzbZA51LADzFKbpaPiFAEPBEZ8VB/qGAPj7XMhohQRsoyRnzgQ8F9J/6KoB/64vCpMt6/6XZivywFevkLTpg4RkGFl1RKwN93yITOkKINfCa1Pm0t+kOd1cxJ/HSP/wA6lKUwATKRgh+RGoyJCHHJtbDFqZBUknjNhE5XRCi5DoQd2N2x6bCkWfPgIuaFwP0AadrAdo4IaI852Q9kHtiCExjWQXOMOFqryIb+JfHBycPkMX0d9IUCWU6uhjx2sKjxpL1tu3YgsWFhQWoZxQL8U3fz6+homT/B4yHEJwHLEHwVdE4legpextnZpPeGnf1oOiDBuyPTKcfMQaxHBOPKHOexgY18BlE+BrY/qT0nm68dn5hOlqTLPIdmO36370GlXYoIlVKUWeTDY7j15SRLtxr+yw9ZLZc73V6xQW2VsUlTTHzrEgru/RnYEb7kieUandF2Jv3m040MWnBfEhqAm3YWkj7TNT8n4wXDgr5eKA9y/kBH42QpePhvdOcNuKlQB8dgXqJtrY0T7Sg/AMdLY4FX0L1SM22XyUsx+XpcJpTga7q+jwj0BcgNx0DBNh638SJHH4flMn7hwYTh2uk78V+noyCv0Qr8SlaVLDrtM/zSkckQEYoI7Dlk35tvta0Za3mMv7Og9EsJ0zIc0Dd4fAEPCtC4bCMFfuhKSSVSjf5SfKfZ7jER4CCHOCIC3l2tpVYW0raTUMiymIfhGjNkuQLKAV3EnwvlOw9UB/qc+C2wk5jTzgOa+D8ixAdIZfqa0Vnkw/bRkGiFf0H3E9i5HtC9TzjOHZkPbNYVkQrAORhx4Z+fdQj+A74RYZLywaWO8+ByiOdHQUgHm0EPNrfsvwGmdTOIsbIsIXlcRIDeFZlKA3rd1lU+/EDhcyhm30XnnPjus60S+Qa1YfBwRGrKG53vvPhCOS08pFcechc2J1Z2bAr+iQg92Gh2bA0bFnl86iRRx66m+Qli09MyeVyqaPJCdusvxmVWhflz7TGDvsO5AS0/8Fw51dmUfbApc8h6rSu6UduGax/5eBIbU78i4oINHO4hIymFG3VCjxv1cVKzBmfJ8nhOtWwH/ogIrUsTJ6PqiisuIWSZuKIv9KnzzM2StM0e+NAHH89RtoXHm4cUgoT8jCyOiPT3bLvzgI801PcHLz7edWfTwjY3beuYSY5gF4U+5OGC0bU2vtHNvgYs/xubeD95+PM8WWpRnX6anEUZUIL3Wff9p3Rbq9Io8sYX7yK186AcEWo8XC+tQJ+xfFY2kQvrtZLJg+tNC+sQ00pwx+jwQTZy0b4zBCMTuaXkShe9JeEf6sTXscfke7IZsPOwu/HAaZkH8efx48PYAyP6wTSzKuKyg/sGeFLaTCroaF4ZtkdMfqblGLSBB/JFuD2vfQcwKsawbRs2DOj45SICkcsba0bm0LlRfkK/AxhAYGVRn3yFHkV8g3/qweat9cA8WtiIW3i50RYhl1RnfQ30L0BApaO/gJDj+yRGbcMVewphMS88OvQl0wu4eF5/Z+NPjC741Ep4w3gQ90HbsK0M6Ii5NLp0sqF09hNaJ/eugRWaqZPaclCHT2rQ4d/Shl4poc6mnDiyFA1obejv3D7AO8nlQfxlmEZRySbbr4C7IHdr17rR9emAdin2S0BNKijRmselMos6Ap7kmZC1ZOV+YO8DeyA0bYkBIgJLDGxLO/hSgINP2EDqvPAbxOvOCyHUU06aF65ljEA+5BJHgXfvZBY0Jk/8fCLfjt4dfTsECri2/WWzE/tge/jbxtv2UETIcZIZ9A3qRldAuxO3Y5zIuM98fbCJ3+ETgewQu5PDmUI+CRaKcPtAr459zWfXiW078o0h2cZCPkjLsvk3YQf0Er7mYxz3GQZ+H13QGQoaShZiaZdj5J0XVP0DOcK9IMDVn/f3Lv/W6qA/gr5wXBTkC1U2vQJq9qFturIRurMmMJ+CHQ2JLEmsVGLm6flJCy8FhMyQQ+Y+6/KBb09sXFA6syIXMkZRlvwlb0SIjzIl55/jx/jS1T7kYxATpxyHljdBrnVhTKWzQCu0sZlokFKmMbCl73GrBK3MoixFpVbwNfEf213dCJEYMOR6aR8kMhZwg/ZBrEcEvj7BxdASZ3yEP4zDLf46pLnJmqrkuDDwxsYZKIoIjdE5a4Jzpc01XDIO/yOnZeA05RoobJ85Rg2lpAyRBZl3/PrOfdXT7YV57xm7NyX2KPQnMJD3pI60Qh4yD3aEmDZjbvRz1IDRwZx0UhOWZZVCjA9oFvgPzilElr8SH9+Z842veXSaEZBAcEw/iOvj2GkTkIwPSYn9G3SGspxc+zywCLoyLiLADWWm7M9Lx6IMxksq6LDyorwQZ5YdZGpl0e0ptSyVmN3ZzHzAq0C76sYmfMeHlse0DvLI+nrsg7XSRt4qJAaotgoNijEN1r3CI9Cxk7ueo8V5jIFfTh3UuYO68sr86fOJzVpb5N9cdVz5B1NY2ulx78RDqpZFldgqpcm6dez8zssJ+YCmT+bh+mH/OLcQSl7LOHZ8fZIvETF1ypKznhRkLJkS9HZe9Az8FvgyFJNfQHijhnE777nl5eVP/fjxQ9bddhnY3e0DOTy/HqdfgHQVaNu3gxgRfKXATKaYKujie3EE7Qd5bFodXMvmtqR9iH/Y7em5yi/6knn3PIpEHC7MBxGpxMZrW1jpESFQyQAAEABJREFUMWpAEPl3Np7vzJWIhB8vm9Ej28c/7PD8snLdsMXCuaiUoo6fd+JtY2P7wO7qycvXRQsvn4/zoQPf2zfDtvLzKfFv+hmFvkMb8aBpC2ISfSPCLDWQdeM52b72+OCFdIc2qlJ3Ov3oyJrV/unQlpKX7b/py8s3reh4YP+TeFnWKsfU7faEzoW5YINvR25RD8kTuJWs3Ad5vM8+j1VIy1JUWWN16Ozo984G/c8fm95euwayNNbbK/QP/P87L3gdkyUL455mHYio8Du1byGmdWlUBXpnpgY2D0mOT8dA711eR+N+ZQkVbOuX2MGLyusl0yt6H+r49cTeAwL+s/3+c8imYd+a6Bhdd/LrlTi/AxvPUbbj77//Tvcg/jbdPRdC5+VL159/C/1P/9Of5Hfdg3x6eXnR2pp++/pFv/32IsiJaUiWdeEZw3Uys2G7RJ9VGYssY1s7MgvZU9avU++sUxbNA3E1fBVSAI6Hzhy973eFco6pzFv2mWNGHIMYKOTugj/dVxK70S6PiGtMwU7cynqfTn5iImiwDIaIwB9VKy+mXl4WYneduAO89Rb0SV6rXC/vTmWWDzD9AFfoGXqQGwdxdl636II2fLigf2gnVg/AthZy78Q94S7CHWkkxJAPVFDFv5X5vNCQ0EjOhCsxQj6xflJIpXVeEBc9v6SWFSRwrm/JtIbXGIewXOCfUCsLujUZ54m6/EKulqzE4RP8qhSa8ePYPqg1rjniCAvgQcABPfvEPnjwnLE/pNEly/r8JZEn4VFU8D9LD/KFXGIdapwxhgZ6Ox9nPMIQlnLfpEs8BG136uXGOvHt7dCDa6GB8Qt+NN5ADueddUQ8BXUqS4qhSq4XYtM4WWgK/To2nk8e5KhxSSUZh2TBNlJEKCDR8Z/gJx/wkUJBR3y2hYjrHaW5oB4G1VGcB3qZ5sF+CeqK3gkd5ax3yaqMhn0rIJUyVJtkGSE2ZRmm04ciYoI+jkEebshtx4VSGanK4KDeZRRwTUHzGHxTbqlRjrfBWSowqTzX2UellnkP2scnOKcyc8rADeeujjKW2/cChQ9yD9l3A0Eigu+uiKDtwM874yb2/KKZvnk52wsNN+b8BbkdTjEFdT/U0JlUg6eEuTSwQ4Q5IhMxHBHQgt8Y4HS1pSqEzLSXEgzi0wH6kzZakKlPnSK4G5oHKoEk1Vq1sIZalqavX0L/879fdVvIq+NdBXzTUB/4+dBJjnrcQf2WudK/UGsadjwxNBKpUf9v/kGaBbkylCUnj+pCzZiBpQJ5bc9BnBjEWcjV4TNg0Ac3xkHfuf4hiLIUlVpVfIZmQtu13HT8bLyxb/OgdrsWFuSx7SBFnTm1Mz4CroEAE7jRHw4T+cPtr8uAya8bLkyU098+pgNEQBWw3H8EI9Ks5MvASQZfm6eNdjKJTMXR2X0e74LiduOYxn8RQGbY7DbNecGXx9mIPn/20/zrE5lKA8b0uIiYfcaFJEE37I8JU2B6LwzJYyNijpcbAW65lyJSEg2M/OT9iR/0XXihiJAP8/LZt4gj2/ezbY7nxucLB5lBtLyf0pnKYNAArxOATsiDqmh7Gs/jDAMcnw2gyvfDFzSULErLJpLqQ26aNe2T6Uv6QxGpCM4Cj7GWYdLAaBFBjgyAzOPaWAJPPnwPWJ4Cr4COmz3WPjJADh6XfkHnhOQe4JbEEwnoojLkPvEdcV19yhlx3dOlPx6mbfV9nu1DsggBuskbfO1qYJnc90kjAiSJYndSPA/O6Mf95DkRufnDB9KKiAtoj7yuOdEmdIzL9jPRQcDeER92ZdxssaAm5BvAvCoPpAUwinPDPnab70FRRPiE/Qf0x7x3kwuDdZo0KECVAmKIsBwUNWKlNRfAqqs9Jx1/maLjyDDcgFymNZA9IuDhxgtmP5cLm4wNHlLIx8Dwl3+Ri3GTFsjJeMhNWd3mgmqwbh5H97QV5lFEAFcsRPg6pqzLlHuZ1x7zCRHxealBBXROmE7+rXn2R1wNxuk8tJVM2U7uHMhq+SJCQfsEnyMkPu4bfA30G/Os66DPKJVJ4LIndoZWRw7TtC267xkjECNCn/8sI7fyeRLDThH0AknelJIqWRQBTfpkGiBGGIfJkbaDFaRjw12ZOXHpvmjS7zYFtyB44prXhPRBDbadXAeK44yOkwXYiawRoQjzxIeMCwxZa1PF/qZnaEtTIb7cZ3t0HoBA1dQVGnBUKSkIKZHL4MnMMjheIi4elv2PL+Lykxf8PMb94vB1BDpzbX6c5sc6BFceV6jt7tuY/LzItj4WxXJhChmnMlGWTCX8GYZJ0ZELj+P0tw+D7DuPO/Fl/wDPX/ZXSWiUlMlY952F/W5fYAfz3edC8Jz28ELDulvOk/ybAL2Ls1sDOiHL5rZOXYf9lHdplQflNvvdduK3weLBUKKq1TYhkaegW2OhZ5m9ULDcBtOzP34pBwIc0Z1A+NUY88r86aZvIHunBh8TTGci8BXw4nThoK/tkQxPviJCke6F9lzlCToDXBEPIeN0nLLxdOAF+YE+ho2NQC9aph740ecIyQ9JPqe/JOygefi2lFRry4RlWbSuCwu7RbU1eBVwISAOFLr8cc0nmJ4F0smDLvUdWSz/xsPbiW8qtawt1/gO4kGb/SqQzNMUC/IV8Cpn33doGG/G0IAZLD/lNa5lcww05NpNjweRE7ud5Jt/g8njPbZkYivJMW1bHNQokzPfpRVk3jUXh9jO+hzYbmdhahlM37xgja0Hdk7ssSr4Z/rGNV33G8zP9z773tcRoQxrqslrmzG9K7GzdWjIH1PGLp+Ta/eZbykp1xLMhA5Dzp3J1zmBzhdVXaeI6R/zPnggD+KlUIP8JGY7TlrQ9rkR0/aJ6YrD9jjnorxz9yGsT/iqU5sf2OagPxhvmzgfrFtyX7ISy0N+KbqzSXgAnXHut27Gt54G3yMmtkRkXGq+pishrAriBJblzIJ9IiHN9QGZHtMsyJ6lKCLoMkiZZYLpr+sqx5HtbJlwN77v9OfMeet94uOTWKm16bbeBDE+IR+OS+tsef2wEQrND7ou68KD+BO0rPPJhg4PNzx0+ie0TfPBJt7Jy/KdDW/TjkBO9NI8hiJCBdktp+1SqUMDrW17ThKsaq2afCPJpZ2Y2dhw3/D9hklOue6c9i91wLSC4LIdO/oMSVmSGF14oFu4iw/QJM/+lQ4M4hjBrdAb0L7i0rQmX0ZMZIRJdHYtdJP7bVNvbt3nZvcxx5OmyCS57SQmI0KeKxK5CnOZoKN5WBYpaG/NdrypoKt9Ko6g27Fu/X2OCK2z/qxy2yCmvGnpWHR8Jf2TPspT2qFQkSdZW4YOYnVhbMD75No8DPuODUG2Xs6LzrXbNzZGthnjHXufEsZp+Ka1mwYv1TY2ZSIKNbEqUrINvUbYoOdNWNvL+i7kclvaxIlMbeT6xiYDokN3hxYeilBEYLOuA3td8h3IP2a/dTvxpcds1O9SgpgLrc9d3pDyht9x3qF317JU+lbZRyHN8XxDHz7cJ40r8V0rm2+kdkR84BgLfuAMdKWZHO56f70zNmT7lFLkY9i+CGOZHmwaOz+srxQTr+JDQ0P3uRmB3X1t/a2LdVR0zQ0vCZtszD87V24LOeYMEQjr1i4l15U8b8sy5bUMdMn8N+q8/fjz50/deVi3nCsbD+a9rgtSiZg+p4hzHLTsF+MNNkGgToyMaX/3u31hfGsL+hT4derFqZU6YpqComNk0kBXcZi/LWg9rd9G7Ngu1vfs5BQ5ZpsYzMPAMHy2o/8D/l2IBb+csU2ocB8q5Ivl+fJlpb0QH5vOsSnLxiZg0+o/Rzc3gwv3z9SuZcq6szZbkTcjZbksU0cOKRQRyuKzroPQyAxiZyV2bjN2jO/NbpSHb9XT87McAxEeN1Rb1bIW1UXwfdKCXzoxIY4On0GMcMmYYOP0ZdrOuttuD2LG/SsvTotjKiTb1W2EPzZBoOktoe9hMohxcj6hJzXm6Mo85rGttqkPX3xixsNVd7oGc4Zl6cgVEVNmy/0ph2vHoM/2uQAWfDo14P39Tcd5wC+VJYnJosjUQcG0j9tSJeQO7HZQT8zj5+tPXkgwjvuZw8wpjgHrlYwVx8A2J+uRgz5RR9BGz8/fZF1MY6C3TWf/nVM2KSLVaYyAoWyTrhMelqc6J4hB09+JuTu2PYg107NPQiHT3dn99nllc/Drly9asb3lsqVlHMaYfGsVG27ybwnbJqa7LA18551r4QF2qGJ3VEfuAIqSwaa3Oxcfff4G2Z1N5ZCUzIcDXUyn4rd9rlVOGX9d1xk7qDfvQbcFpgzOIcvQsdno0sn5nXlm/kUBXpw4jkxLSDToO6dNAzrhJvQeAAOhGJEKwB3G1Twu3Igy58ZGvTIcBKHt2ImD9BiM9PLlCZ3LrFMHL9MwOfdVtvNAt426LoWyFGEKcnrTnU3DB/XI9Do4Bz5DONmmE0loNxUv1NqiH98PPe6p/XHdP95P+UWq1yyZFZ8P6B5TJw+T0MlghuzsOiZbXXWeIfM9mTNaW6Z9LedCji7rQn49EOME79ClS5BTlReAjnfymtqXGcjp9oKOKR8dG7+93dHrLpFbAzCPQIanp2dyfNGBD95e3+FxYHUMx7fFyyLoSP5zq679P3++wd9tRYrxYdeD/ioxJlPkBfXs6YlxRY7/Pro6dhzIEWA5RzgxpoH7gkndOsA5tX3UvwgIIUZE0D6wy2OC5mF8yX/1wLFo2gc5/0l3ZZ6UsCVruB9//cn4rojAdkLEgZQQ5pImvq9PYreCslngSwcio+cpwaotVev6DP+unz+6CGHqftXoGAcEywBh+Xy/39nsv8sxnplab6llDT2/BLW4cp3Y+pgyWYqDmG1LU8mEUhHLEGKqcx/6+m2Vf8PQtLptB45/e29py+RlfgexaZtFWoI+dQtxMD861g6esx+sYSl/qoyzTBEh62lL+N4QERdNiZxCHhLFf6Hgx4+fOokNU6dLJ7HZe/elIlIRoUAu0+jknX1AC+1SoWbYHivx+/ziF7qLjKfRNHqTQthl1fOz9UxsIgDd4e0xbaE9qkS9LaWp1pvasoATOlmbv/vPzLKeE7Scaz9/POhLGR936uQl3WOzL+7aeRPndXUpRS8vz/B8VmUvABF0nKdsS8WhAQQkSklFXDaBIHQv23Z1nQTHHUd9f/uuP/+bXf/tf/+s5fnQ+rSp8lKyQsAvnv3XKCAhXCeGyAemgr9pJ21FMRb4NK23QnwU3Z6AW1OgwGDAia3tR0QET7K8pkXYkCvwQ58Et49DCzReeMn4/Fzkg6HEqbCD71JZpPVJ8BjwCt3Ae3quxGTIPygpdEMgDWLnTu5s2HawlyK4tiZ006Tx22/E/hiqpam20JCI+Y1xhSvwsGspoYhBG2daF2L8/f2dq5AHECoSa0nlXVlf9eXb0PMXy1WQL+HDfBUndN+ppdu0oW2wM09tzFPWzXaYbTynPu4DPPDfOvVQ6KmwztMAABAASURBVLzDBsCfQo4O4kGu0Ihc7kcMdBtTj6qFuPJL30zNeBBiNnQrxLD1WJnvvNZJ4mLGeAQynSrWU384MEZEUi+WCfbT+9sJbsfGXYS0nl8a50WD+jE6DKNItgXgfE/Gf3lxjK7iEnkGfuyyrIirTvpZ9zHl16T19PykUgp9Xe/U+ghI8uUxztdQoLA4BiBstAECXzqh5/x5sMcz/c4zFMuO2W5eJ/m/sUYx3Z8/XxnTBelJZ35Bko8Ei96HbEOvF5wL9vu6NhnffQc+cE0aDHCb+2zb1qqst8j1yEIMVK2skWsT9FJXH/J6IE60Xr6MiCmP8/vgWRpLzTmx1iofntc2ntvOQ1Mfj4E18aFZZ62z9zogo4q/K/6t9jmDK2u0ynVbqir0SDPZTwPjO347vuusCX1tP+82Wmj6ARXQ2bYwBLlSNHXH2Cc2Mu68x7a2seXy+YCGa/XosApxBH6XDsZ4DW48y2Twc1gQPqWEcgqneXjYwrPFwrzTFrHWH4rcgF3K09aDpuOpX+NC0x62EWwU/MtIcEJcTt3/P//rP+gf/vU6be2+COsU2LpRh3bGn8pSVFvDd+vkcWCUjlIRxlunXTxHbNsD2l1taaLrim1xUHdO4mMwpqPop06krmyPQZtCigj2f4qWJVVq18vXRv1YqWkVHlJmqmSRwvHSqf0b48dstx/jD7ZK/eFwh2EyGpLPhj+gaGAhtznQDO6Dj1wkEsEugLlyBpz7jW+FfP0JxjfAhaYxx3/em+7nGOsMwvWBfoS5SRefuNo/vj0GQr/6PlDl9vGB45PvaZzOnO0g/h0l7qktOFGy3KwXNRIMw2efrxPzYegh9/lamuO4ddPk5Wtwu28AOzKH2EoLldA8ICnDvOHL8n3qHZB1n9ugPuXxGbS/+6SRaLG8nNTJSo+ZoIG6Ax4QG9Injvs8bCAUzWB5pMALOYj0cbjPl8Fw4/u6EwcRga0LtGOCMFSoMN5AG/cYDoZcfxgGVgqlMorCBHUdU19wBmMmcO3+wMaGLCnYXch8j3HKRaAUaHMf2RUY9oqhLvnhjfv5Z0WYWHyvwA5oOfqBDQ4NbHRSkNyKkO6Z0GmbiQjdLIVvPgMIgE8gd6ks4pDROiMKSTxE3goCYPBJIBiA/EqfQ8E4RBJXFuUC0Aa27Ay2H7jlY2YXqRCE4DMwEB9FMBowWbd1dBgsfsZwQRu6cAZ4Q0LvQcMFn/RoZnxEKCESAX14RIR8+J5mEday6iVTSV8pxoMG9K5CPMjvTuHr6rSZsXEK/gDdpGga9Ataga8q97OZ85gwx11NUpj+BS540y/YhQ5JoZIhTAQ99PoVY0WiLyKEmBPc+ylf0l5blaEwgZVSFBGqTGyc5CP4sn28QIrg7gNOmE1AGNPryBLiH/0RAa/UpAfNQXvHRxLyO36HZGHt63R7R18mylLqHBcZ8ljrf2K7E9/RTegk4ZQ6aLNME06oQq9Au5Um7rBdSNAtiQzQytkqpKAZXhH04weGSHyhimBBJ7f+jFRkUSGGI0IVuVYWgLYxrHV86Dyg5RdSG5sEXvQdzJADYpZ/kjEyF5azE4dCzkQm9yOeOg0nOGSjdvr7FELyTznanrZrQeoCjRKpiizlA2oWJX0Rgc9PzHkqImT6mcG1JlR0mIBtCnr8DT5tNeYEjSiynOKICL6lgX5uy5Iq0IQlMX3hd/R0DfA4Yxc6QbnG8d37kMd28CZYTwO1A2/LwkWEItEiQnShw6BO9KmPdbdtT/AhMdswnzqIjjvT/oSIIGYrJKElaEYqoYsGyHtqY3FqegO/duLvJJgSYbMUJbFuCF+jQ0So0kcppDyYY0LG8EE3CrIDornTz4eeya980Jhy0W/7OC4Mc+EGX0E/lOg70Kmr43xUko+ATZaQZS+TFg1ESacemyZD5WMQJx3e1suLKG9entNOHbrCFsgH8ml+EAd1tttukeYNU/oHfQcLqp2Nu4Egid6Z6AX9ymJ3WQq0qizLtLuDFpwwDuPF9YFtHzy4WVczwZOy/Jn2R1EBb8CDUitUUaRkHqWmooaEqJ1NLiTHFl1hBQ22K4J3Fu3nsf3NVvhvEHSDvoOXt93AtQd25B4wsV4nPH02mJxhIH9E0eFFNfY6yeP+YVvKn/xAngWB4D1xulAp4D0mFHKo1gX5K7JKJ3RMY8C/sbAtJcWlfG++rVUtbMjO+PqIswRHgM9zPvbkCAR6Wfe0cbi4s+H7YBPhRD43CZ2D9oFsximlyDz69HHIfTSA1RUpGcfjBi0HtjjAM/7Azx0iXgfUEjKdjJDpd/oGCmQWxos+qeKnZWmiizzaWSwHelceDjt2xAbQXdd1PsyWkiy625TFdAb27vB/8HILslylTtoU2BiOEamSocI50WvYl2MoQlrY5KiOv8b8xHm5PWnlIXZhoztKKhIfKHQQuyd+fFCDfXatuz098eCxIN8QXTrtJyCyqNaCLl0+Th5AbKPWigrtEQGuFMizUO8bPrWPstiv0IKGedh+M7cEPnV7g/cBLdvPdrKdO/EFGSUMWqsq2DqwwEE8H8wTXOpkrHPywY6hc9C0B7FQskjQjkitxM/taUWfpojgbFlOXG0dOuchvvyhP1UJ5IzCtVRiJRvAV4WXtLHZl/Q77yyX5dzZyN7YlBQOGshTSpH7NmT0nBSmpYKdT2348f39gY3gjSzrtFGB96ksUkd5PtwL9bpAURI/XUKOoU5+nmzQ0KmkLYgF+35FpnX+SahVz/huWZsKbVOXDMYxFnu+vT3YvNiAHTj09rbrwcuIzEru3hRZVEuFb5FpNOLWcS6OnQfnBzllG9tXG3rv6ON2xAK/6OmposdAvD5pDB7gIwKbN9kmO372b8vdPRZ/H9Ds2K05dpDTL4gf8LCeYq45iJeD3LOdr2sRkx37wMNM2cDiRpbJm0dPbHSuyFCglYBRMlO11anfwgNtA7KEFPid8RFhEtAdbHBt5OeOXd65tw7gsc4XtLqkQY1xvbSMA193ZEv7AB7OgTH6HA8m+laVrLrhF4P7K76sLcn1Nm2yzry/qdVVljOUc0yGYyLQa+iBzV6JmR+vb2yOv/PieRflXK2kbujy8vSsta34jTGSAlkSOEhcy3nZ7ZB04BPWOIne3LW2yHleqcm236BuDHKnG4gVKXVi/5PrTg3tvTM+1JamUgvyDu4l2z2xz0m8Q1bGdUdrTQvxHWE9TroGmwrISTtmAk+sVQY5cerBBrqw4wDMN9C/lDZxHmyauR9zK/gHIT5FhTxbkMVNtyfsuVRFWMYhcfZGX2uLAj1Kplbq4WIcZF2WpvnyDVSVFCiq2PL5y5PW5zbvd/T+/ft3eX15I66eXhZZPvvfNCGjAp+F8SVThbk4IoRWqlw3fF1KyGC7nvjD4w1TV8F8DEWEGnJ5Q7tRR41r2uvasF+q0rYxjzlvDuJNjAtit0DfZ9dXEceDNUBF9An0taVM3gEu4sFjwdYbtt5kHw+cMLTLR2bRbV3I39v10notEuPE5q7xjnNoEPuBYF++3PTy/KKFDTD/+bnaKnxyxjSq4OOmL7xIzShqrREfzxrk8katsA4/2OD0S1T/gGBEqiRxhq1dRx68GOzUjAEvsVH5Tr0i7MjFU47DiFCtVcnZ8oX15tlUVEfbxvHebVMlvIsW4u/55Qm9nnQSyw823e/Uaq8nTXebG5fnpJ/IUbHbC35+eXlBrqo+X4I8Lrsh2/3+rk8857Rj6om5xb56Z1P4lRd8B3XNNrmtK7KmahRZxFSxVOp76nhgeWqg0LP3oYMXKYWcsrzL0pC9TXvWVrXtd21s6InjRIf397tO/CGoSaFIiZCY+b/C88vLF/S1/MtHjb/TDVIEiNInje+8uNuYS8L2GnQBpmvSHX91mqKECjIszKEL8VGxj+Zx0Ur6A70iAklSGVJtgfxlQilFda0qxPAKjRtrjy/PL7J9n7leStPA9501yBv2e6fO8T6JGnqqs3m/P5J1kvBDoTYf2OHUTj0MlH56vilg6JceP37+1Ovbq14dW9A58MGDNcGP728z9kJICS9xPIiBnZegBdkdp8uyyjHVaoNeqpSCvbrs52W1LxZFhHZk7AQNH+y7qBHbDb0isSnF6ezOpS7fZx1qS6jS31pVIqcUjFn1RH358nXVl6/L3Fi93SpdY8IgFjovqR37GUXCD54jN54Rdl6wmU5EXvLxvdSmG1DwweN908n6JCKI+zrtXsnRij8ihiJC/ndiG+vv+uj2WpqkpK8Qc+QKfrENLLf95DgfBPBAcbc/Pz+pzjgI5qZD50ddO5jL39/f5gtrcST8BufBua1VTy83JD7x5a6Szq2h95+nxh4K8qA1yzHw8TZ9VhjnqWpgE/unlKpED8fnPnm9yy+oX8nJjR39+1w3HNNmD15g/Xx9Jf7v0HsAb7otFSvl9OMr8fKgDtRMYvFJlkdYYF0bNli14esH847z4aDmWpd1XRXRicsT+UI+MsBfnhRKlVpoF/1dtaWen29K9gwXatDT07MKcWW+7/5z0Myx4ihZsNeGHj/148frlK33k56h0YcadJ6evxA3DduZd5/tiS0W4nZpTQ29LLdzy7H19LwooghE5BCQitKJ2aKbf+vyy03P+KJU4g45zjlv9xkzf/7zkzr56JdQtp9lqGWZ9rDNEULWfIyBnkM3YuXL12d9od5/+/asG/NkYe6rxNyNF/Pfvj7p65cX1icNCwlZUS12ZSnY+VkVGW7Y5pl6iymIkVW//cPQb3960T/8w5P+m/+m6b/7t79pvcGPurnfF2J8yLnZ4IGoen/d9Y//4af+8R+/y/V5Y54hJNGfz5GYoSCr9LQuKnlcEKkCVKATUP/n//ED2+NXYq0Ti/f7qb/+/kNjdN1YW9xmjV/07duKLSWGEfcHtWnHXsH10A5ffRylSsU1oHU1XqAsLSbflTVGjaIkrzdernt+6V1qDb1OjwGKZCOHLHcQwydwwOPAZk3/j//qGzItenp+UkRFtyHKGbZMeC7YY+h/+9+ohT92bD707bcFWHXzy2t0ef5S9Oc/P+sLNejly6rfvuJzYvztbaPG7tqYE3e/8OXl9AM4MaZ9v8/2U67P20PoLeyTfAVjTj3unXXzXT9/vsn5x2OahD0DKbIk/Lkqkuv3O3X6x/e73rHBjt3u5JpCPLs0/fbtZebk07R5wzZl2jvoNwxJmanIgL8YZv7IzXwa8KKYyMdJcLheazR5TvV8fHMMULuySBH6dQR1ZRDTwi/S1XHwLB34wDH6t7jvKiWht7gJGPJxfNTUoU4bDg0pomCXQ7bL/X5op6YcONsy+b9tcQ3+yXrhB3Xqzvpup3ZbBMtqHFDlwxzu2Gij5kFWrQS2vLHOSr2Q689PRbUYCDqFErsc/WBN4ZESXbr5mYj6lMgeSVsWMDUhuV+Yqxq1xjzDNkSLnbXBSW7YTrU2cnBFb87MKR4Dijq54jpp2JiXbTOXL9IG3wz6kYFQiya3AAAQAElEQVTPA994frB+na+DdcwJYuaY3II2fRygY0Vpoy69ER/vxMYPYmrjbLqB1J5/lqXqGf1vxPQT+tUp/9DkQy51Ym9DB/PasB+35NAJDJ3cEOI8EUle3++9035Om/ne+rUq1m6hxJ6Z4qxfx0CQExtjxtmWGKlQ9yJARJeDfLrGxLR/h77lMDx43n6gi9eAJ+vAYyvaHzHt8O/+3yu+3Khxmzq1uRCrFX+v2L9kal0WBf/+8T//rvnDZOh1Zz3z9nonl961b0O2k+lv6D7gO5AH8SQ4+PqceTHkvpMYd9uBvMYPcIKYF87t8O9jR44Nu2zS9IroGeiUynTtoZmcyaiasQUjxKTOV0WErHdGhj4B9F8fRPh1/ceL2e4oABg5u9I0Iub1P/1yQIE6m8eHskaNAJ+PgF/8aeN24rr9uri+M1GK/uvun3//kc8/7/1bi2UQcrjFYz6vBW3z/gT3ixvr6zGGz7aIoCuuW19PkDj9PRBvbtOvA2rwTuyV9HFScP7VzYX5gDIdya0mF74i+PIdxrTcEw8suQ2gWZ+H+z/BwyJCATOP+SPO57X5BTfuN3CpoMHwyz400jS/HZwHBcCTjxHd7nGBUpWkaC3cTDRe+n7K5rMBUa5+qP360GE5TMcQcdHgNHHnGWTQfolknRQ0zo8vDNwYmY6IkGUyiHt9HJ0CY0C6jxYpIqE7dDBZGMzHMVcyFaFfR4AXKOC2iL912N4ed5Cs5DW0UP9jVEQoIgQpORH1cZjHp84eb70N7nafzwyEFpIacfp7tlIQh06KtOLiE1Mmbug2Ddi5S8nFRcs06OQTEbOdk3z4bL8tFO3WipsmuN2Fs1K8I0LmMTv89SFPR1nHgeNhZxI02AYnhUxTAs2jlFAtZV5fEl+XlhUFP24+TtCGmzycSw38hVvkSdn8RGPoOiyTgabZcIJoHNO13if+MPje/qytqWQoYqLPL/cZd97464PYAS2D+fqMBRkXc7xp2J/mbRCH5fwEy0DTxL/oD64FOJ6Ccyj/IIdZRtAWVxwOYSUaTQcT4y+p1iJGoj6S0MeNGAKEMj/G0R7Q9b37sqR8dCZF0/T1P4WIUPnAs99sr4iQD39bpzkeP3ToZxbVVlWQxzgOS+NYz4xUzMbry22G6+7qiQgNlDKdBh3zdD/NPk3wdUQoIpToZhzHWUQycRH7xFdHHlSdtgHlOofmuVGHSsFejO/wsg99Npheq1VZUpWFgSFSGJwP+pmPX85W9MPSdIQK1+KwDS27263XQAaa58f3pu+2oMXxvhBvtVYFAnZwO7LQpeQ+I+YCemfxaZ4h7mv7lSemN/Cbx5zU206+l1Jkej5HhknJPjFeQm/hIWaZP/mWghR+lSCrgV5ox/UQrGkv+peOgp6mE4GPGONxERcfy7y0inxJ/TlluSLA+yDUeRixejR90MdK0OjWexpuqGTKGwWmdfGxVB1aJzJehMzTMouvDsETGLYDtCJCmAAal0w0QWDMum3+9uvCQqyk46RPmh3+G09hB7XA+IN7x7hj6kMsaJzTF4ox7dOwo38qeV0XTXtnQRp48rHsJXO2u39ZmuiEhtBjIF/KdbOUUJZUhG102UIfh2NjIEy3bsgzz9y7O+YiDxuzEKcEoQNMh/7uiIxJ17lHWICjeU+rfBzEy4k/ZtxjO1RnM+MicpI7B4TNP7FTI1cafrce61qxQ5XbHVfGM72FOAZV5qeQIviSOAvcwB/SJ75xW63EScUWVcE/y2IdPcz33TIhlM90KwIbob9lioCemSHuyUPOGxvN795YxVZ8NHiwCfoNmEEKyeNAlw/zCjdCxzgGtxtoAlfIFQoPDuHHYmzml8Moyiz0F86pkkk/OkQKLoAUXDfs0drCQ9eigu3wLgvr1LJWzoVxoYL/Synw68zVHfq7HHtZihK67muslRo5FRHqxEHm1Wd9OsoaIkILMd1aYVxoih0SzYw58etxxT/jHddtabIfPSbEvxC+KPLhB8GM5HKQw12IoYr/SzbkO/XgZc/Og0uAknQGsXjgp/nQQp0qpQo3AQOe6HPdKAImfDrBaJnt1webfjsPz44ZVNHJhr144O9sHh9sLG5sBO5+yGLdEBEyP8fg0lZ0RACFTmLV+e8+835i44HQgvdA77u8OSBerpxsgu7HY9re+ohjmxuzO3pdEJEq2N62ba1ho/UCNl9W+w3Clt04tlG3buhkfE7IcvIAt2nnYXpga9u51oYtOtzE2TLtokuBk1qrsz1LkcebdpbQjc1Kb865zbX/IBc37NR5aJ36krfGNfil6/1+1xsbyBHBQ/WKLyv2cVwNeAYwlPDLrHNTY/6EORwhgz9P7NTBkSpz3Y0XnkGfVbNfMhKbLbI8tvGg8cDPHbs/8J/h4HrBXg2gWxEhtJ0ff1lOw8kDq4EQAO2KLdfTnYfdg1o2CILRxfhUZvGFWlvZLFlF15TReqzYZ1mX6ZtIOAyh1w4cOqHTMfD7+zsxcE5/xgfSicJ3XgRZ5g0fOfbcl8hbayWHGvwW+N2wRZ05eedFRId5wUeFPK6cxWG7b44fcuE48Ck8x7DeyE1OZOa02Xp7BjuR69RJrTqJ6xM7OC4b6+Y6cyvww0M7c5DhwN+25coGbasLMjXZTsdpHf0wL0EeCOzS0fPANhghBI9j3t+Jh5286chlcIyOC2XaxPSfX65NXOvxYFfwPA/ojUnL8tv3ETHv36mvtpvB17avwWMEX9MXh8eVktOWtTZFxIzJhfyxPHc2UE78kCiQGTqxxRsvfVb7dFnZRPwyx4xpS7EhNLBNRy5Nfy9r4/qQ7eYNKNsFtsgILvLbFwu0busNfL+0EPT064iIee3vTiC+saEfRONsnF+JXVOFeLBOE2iPCDZNu4wakZyxEzf+pkuCYARfkqwfJ2RsStoiQjHHuHUoIhjv65A36DUqPjvRIfFNpa0xljMy2EbGXMitFb3GEPrD1ReQMSnj0PKL7xNxU7JJ1NLhWsom1fagLvNyNqIoItTaAo/CuSn4V+HVGjxbUSmpTAm0eY1gMxdO6nwn1223A1sPktXr4Af1xzGUDDKdyJiWcSy7vS1NJVMhKSLk/gjEMxZ6oNLUH3fQaN6pQp4V5xtguUx7gGvbnsjgmm95BnHiNselPo4I8o0YM91aGy8W7vJv2A7kjQhVbFnR1+vMMbAciJEVu0olUys1sGCHiELsnXqwARzQTl4IBS+RDuywMQ++v27KLMT3Eyai1jDWdA2wUfCvwb9i14O6tFM3K/cLc7VpPNhYNRzIapwbL1kbspUS2OOgnt3x6S4ht+V8ZbP5x88fsw+RaR/UjANwTRi0e+PxwKpdnQ3Ak/liI68NFX0Ny6RvXYN4Luh26v52at9Cgzj0C8Var/gL/Gj/PahzQqEshVOolNSKDq6BA/udxMJBbdrh9WBztERVYouDOoboCugMLk5wBhuRwRp6ApKe6N7xZ0TIx0Zdfnt9Q66NOrwq1OSuwrqiuFYCkuvlxgtM6y0l9PmWRkEPMQcH45PrRCcBwZdHBbiJndhhnnKkCjqVTHgt+H2d/bWkbsTA9BMyv1H7LNcN/zzzYnBZC3MigE0LuIE8g9xynExG0JZSUp28I4L8OamJFbqNtkFd2/Htydx7yLFrO9hGA3s6Bmbu7OiHowP5IkIJr3VdVeGbpeiFF28RKQjK7Z6jC3YSx4PY2vCb6foF5tevXxURxMVQ7x19G3CjrXA/pgyu6ye+wC3+QOX6FHKwApbN1wXeg3nldEw7blhvn/j68mnXyXy4eW0A//f3V61Lg8cBdLVWhDrz2nHptcQBnfv7gzZNeUquqBTE/4EvD9kWEelOocKU7bPmHOSidXSefepv2QxGXJkHbk9PKqxtvn77Kr/sjCi6/CPdH6wTzk2nYxi5Pcb2ca75fPEGG6F/++1PyDWQcygRZCUeFvLgpHB9w74QnXb8zAsp9HnYdratz5lFlTj2D/+EEfiCqjyXLWvV80tT8vLRcxgM+QxZ/YVnTusRCBkhYmen7wDOCaSS1nVRgPz8/AydF5nHxls/++QAYWOttVG7Xnl5FRHIUS+gLjTHVSZihMJrGMD1IMnnQZ1diT3HkePPehTiIAIajC3wjCHFSZzxaubly6b/+r9+VsmGTRzrrmMndoO+rmMn19/f6DtWbfeqH9/fJ67zqJ8nSFhlQBQoJYnzFOxo73L9WdDVctCATzpWEf1Yh3hsbSXfmn6+fp9t3749qfIsRRkSKurbt2f6U/6NZvPyy8y3V9tR9Ady3GfcdXybOXgB77xryF+hJ/lPVyfzwdm3GTtePz2wrThIBXBCg7n3PKqcxuut6vYUtA/Z936hu7SFvhNeJzTM45kXQZsKfhjjkOLQEy/ib4y1fRFWISGDyP1FfnG2+RmJPLvfL3kHChoctw/Wro7rTmxHxNQrIiWFBATXHVu98/z84GWx89Bz1M6atp9DA7sbT7igd2FjYbOC/AvXQ8adOPSH6Odcm6ZcKy8af/vtadbJCPeCwOfz0j9AZhkPZHP+bMTCIMakFGGlG3oP5rAHdeTg5fVCzTU01w+IIB3UhrgEQuLTx5hynci+oYNB/8KxIJtjIDyI/s889zm4d9+yNObHS8eT+tSpd0I2kROmv7O29rlDY0RB3hW9n3R7uqm1ihx9+vTOete+MTwcH0PYz5CynpY/Q7JMC7UkuRkY27bhBB3JoV9YE2QK2oX5a9crLw1RVx7//r7z/LdrIGOlThegtgouzlDI4+yPZZUiJY9DDHrEzQXWZWPOcB7Ybp24pxDQ6c+Yc611rsjRqEO1FsJiyLQbtdUyatqn0nbxXpaG/xeV0uAZJgT/kHFLkRKAzDxHIApCHdRzryltw5X89nlZ6pR1xpo4wOODfcUc0ZlLAeTtNhh0TJsUkgcd5wN7jWnHiFBi34hUBIi6jkyp1aZ1bVqQeVmrGjwbz2eW58G65iCpZy5hY1IMeqY5dPL84ufpjZe3TDX6H/7nVXW9Y7qm1hYZd3KBX8BofDT0HrLNCXG6Y+pg+7a2yvNYgisF8qzU8WchNjwFHnVB4hqfkBsnddJ0RO7YJgPn8pHPkmtNhc8JflfBME9PLwr0h4SCf24zruPT+IV5qYLndtPOYYVNkREBGHkC7U44mn59Ptvn4rx3QV+fB/rrE9xm3KTh7yDNATGG1DGUcSbAy3J4nCHiwkvO/UO2q12/eND1d9fGnaPA9xgDl/AZ4IVCuoCBEYHpNI/hbxAH+lxjcDz3RhiWi+sp48fZ6Ib/H2V/1yTJjqTpga8qADP3iMg8VdXdwrlZoUxTOCLs5e7FiuzN/v8/w+Wwq87JjHB3+wD4vPCI06dreihCC1eHAVDoNxQwWEZkZMgwidJAN07RBIbNEhVnSbciPvvg47rBt8S1XHq82yIC3CAgQl90LIu+rnjedIgfBG2HgOELJxlvjBA/3EeEShbopSaexH1MiIgp35iDQw4M0ebAc2EOLAAAEABJREFUEFdHgP4l2KyLYDvmmLlxyKpCwrANbSOGejh8RHJlAA0RQdsfQYrUvM6ZeCVUYQPd1bmJQA6yxnOCTDR9iXCweT2ZEB2DRQSdAe0nsYigDi2QB3QGpVsMyVdEgPsEI87NDILTPNtnW0h89HWVNO0Q5J5N4PvG9CCviPhvwCiW70RW4yKRLIvbTC5oHMjfbVtwOvrQpEHdeL6fAIOImH76skWnrTNWEKHLxYSkQpO+7GqcoOJxEU8abrPtzG6QnOSEgrCQ1BeAKsPJAvvV5tIsxRURMs1Sigo+injWrWOhzfQPYtLliW9l+qQJ0zBY/ohUyaIIxgLicnvHFrIS1D1OSsja9uMzNj6jNONZ/xQqwDftk/GYUJZP0HVpeyICMftMkAlJxGa8iDVNvRk+476yokx8iLk0Xbd5TiT0REPwFRGikC9QXSgilQXirtFt/BA/4GYU7lhMQbaPf2cKbkSoMK4ilMuIUCJkhEtDgm79h6zusC0l6AVfMeeY2zJSBljIV0QoaHOd29nnuu+Nb/1sY9vcMnmD1jGeeXi8gm/AOmUpcj34smyWs6BqyeABs6o2NkMwGhDsEOgw6NCiSeYnLvOLCCVjImLq3LB3iZQUynQp/AQVO0yizf5xZXAf0w6woFETz5vZw5s0eIH+1TXtdHzGr2U17czA551xJ6gJ/wq9mLiIPEvLa24gKCJUEp/JcqSy5Gzb2bw8OAAxXihk21nfzJz4ybgI83K8jSkTJPgYF4DJYN5lViX0XdKpPgbUoJihUnL2dQQ74ee4FpQyiyKS2y86g3tAUsJfgz54z3vw6aSHb1Ds52POy0OmC2lFmF5RuoSvka1Pwqe2poBmRCgCoN8+PEkelqdjc9eNY9uUYlphEmxgduzc4SOVbLQF99QZewDW9WT8iRC+l0IRZeKc9pss8xCtgjU1qWTOMvgexJfxLMsBvdNjPm0qPeeL520pbCoZl8gORZVM6IVmFcLejBlO7DI40PEYhYxKrbPBk1pp5AZi3LGKjgO7Rjx1zZIKfmyLiGQudh70HujuGJNgMSG5SXgnOAM/2xcdv7pt8hRXSJF8SdhB3Kfcb/uMqe9Je5eviNDXCyTXPXcPHrL2vavht5VDi1YbvJ92N86Ar8mHaCNP2s9u/wKa2GgfwI7/aB0G6zQm30J+YqgggwXo4/Ml+4n9LSdNE1cgRsApxMachxZezlmugj+eNhAPlvvETYRKcBc20tb3RBDHqTfcGUWRZfJ74lFXSvjaeC5hIfHAFvDkBl81bFDB4WMdaIw5RtizAKmA7jnt9eknBfIcyHooYsCzq3I4438hHhwAmLe4TvTcOFjZeJCt2CMisMeAUdILIFeG4C/4DGXpQmVoipjoeswH+IP+RTWdfxg6AEYzFXQQyzsPtfYVTer4/eBAmamiweFjLamNl6W3+eJnyL6QQqARexASfJGJgnrn8KgrMyXaTtZiz7f7fVPvktv6vDm5zSlTQdiDh539IXCGSkktPKQXHv40JEMoZL+vy0W1VZUs6hxkHByiDp50DJkJFnJhj2W5QvsqRaEtKUMZQAlscmL3DTl3RRi/yzw2HqJ9wFbm3GNcSCUTOszDUoTrGDd0zHk7eChfdPG/MPaDDSAFeleZWAG/1YX71A7dEztEFHneH6wdjruSKUyPHtLAqI7VhQf1lXlkXR73h+6A5ToY73G2ZVsa87BJny8MaqlaeQL3mBO/Gc9gficMbMKT+O7wQF1VYsj3Dx7yxLW0psgABn3SuhYOM1f5oI9u5uWhnYMgu21g2wOaJzFpmc4zVMvCuCrTqeSrYFAE3zC2Xvb3Af/zPOnRjJF5wxdstaCPXxhmJC1SFpcDnvu0tUyLHo9vdeWuqKBzRlXJBu8FG3ZsGNhz0FZkGxboHPD04YMPPaAsIX8wzn6wXJ0gf7CuPojvE53EFYq5Zk/clCKLEkGH1zkJPkOdZ5/MhHejL6UI2cepUEG2WmkPIb9xxZjAjif4qYaNxGV93t9/kvs2lcJI6EUY76BXsh0sn6AZkfDsk4fjqZTAT3XSSsZlFgUyZsTkZVkdKydBa19raI49sUfJlOe0fUOzvq5KDNOF7ue0/cla0eqiSCn0vJyDHDcRoYyiwlzJAm/qljXANN2SqeL567xmSKmUKinBCO3EaSegCmMr9rD8g2cDy90pM5tKWZRRlSWwW5lwIFPvQwl9AwTRV8zlAzvusn5+rsmQrLdlaRzONg4/TsYJ/zuGMYMKfE3PLyeCg9hOjDpOsqQ8D8fokB8yv9vHTRE5ZXC/7fbgAA5x4ClFhKTkJ9SWim8W6kK2rgHfB/n7cT+JfXTnQOd+Oxg3tJLPEl0Ocor5MAJahbHm8ORNqCmyznbL15ErrWCI8ava9FFhDB9ygtdl7vhU8rbI/0MHPDtzFRUEVdVW0L8gQ0e/rsyUD4ekUESoZCpS9J3E8DHLBzn8xssUcUUE38QUhnxwGOxDf8u18UJg41Cr9864Xf7HJfbJjn6eZzCXGOq51sdQZoFXpQRKgc/ARgObhQa+2siVHj9Yy5fFdm3CbdDo2j55CVlwHfhDBRoZqd+vMeR6RIAWs9n+QDN4WW9Br85xg7jr5IBQktsvWtemp3w5xT5hsqPbg8PM3k/GD0kBToK7QiflF7+BbwL72ac7J/QhyXSypEqmainYZuAXcVV5WrS1yzDGTp+AAr1Gf+Cjk0PYD30Qg6aJadE1FJGSbURudr5vrZGzr1MW473zUvd2+0DOU5ZUATr2OHl5K3aaiDF5+2XD3DNYPkNWee5FFGVUSaGFOH15uagxl9J/yhA5bQP/owjT8nxJ9GZpQd6Obnc90P0+7fVAhs6c3ylPRQQ+7vhvk3OO9z6m0ZFrkK9OFNzQKcFbFl7Y2S+jK9gTNQ7YW5OuyCLqg7XfY9d1hVZDvkXOW5EBflh0NXLx9+/fFdhKzEXHQ7Py8pU0ndh7F9hK9N/3XR/YrjrQIma7MR+sl0l9QQD70Hlmo61j09YWuf92/0AvcgX5xLiDvtqqrqzpl+uC36wHNGOA95hjdvZ1ESHbT3DbmasPXpo8/AJmH5p5o0sre4OlVm3knQcvt8R6lJn69u0V/yzoX1VLzNK8T+ac48AyFIIMrvJl/fySxPPKumRWRRSV0mQddvaCtS7qxPjH7eYhKpnIl/KYBy82/Q/eSinkDOzeCu07Y2/Tx4f3ctjQsm2srR3/RSQ0itxmupapcgjeGPsgRgZ+zEhc2RUZqrWpYTcpyO07901La+roVAJNep/3Ii6SWA5iciE23n656PrWVBapQruypikSKgXQlK9kY//0oixFmYaEzCA+JGOt6xU7oj97roHsuFAn97DUSX4YkiJCpST6L2qTT6Ne8ekOLdGfckwmdjvJG7TQRtx3zSuC+/GAv2hHhqjgX3X7uBOLx6TV2oqc1zl3I5K5/aaKjzILehzY+64Te9ifoZQUc6znzsf7h3799Vd82JXw0vwHDF3LZej7Lyv7yk3/9X//m/6P//1fJTj00fXgOcG+OaD59E91j6y/wWS8J1zXpo2431jTCjYstagCzgUfHx/I9mDMgGyBdsixJnyUQRU+A/CzxMG++P6OHveBvqu8B2zLMmU2P8EwgZboy0up+4+fertu+i///KZOXP36/79Tdl0ytCwDSPJCaqnSSfyd5JJQqC1Nv/zpF/lP0g9rRFx38pfioUbM3G9d+5YIVyZvgSPmlmVorUG3QcWUQok/pUTfxh75uxb66cRvJ/Yb+ENyHP7pL4v+9OeL1ktRyUV+tjmYy+K6Xq/4+gKNqoCeaW5eU04ohxgjvX0v0OnIs2G/Ae0ullrtPGsbP2BqaK0Sg1UN/cf8qx1DEZowJOQt+CLoT/RfoB1SbqpN0Dywk5BtTNiwwwN4/63rx687vE45Dyz4ZFkbOazpBX14D0lchio8l0tI/u1p4iASyw2qiV5K+R9eOBZn/GPPb2/fkHVBHvC6YTCHOzIMDeaI8S4mztiB8TvPnlLYG8TrQx/kvBu5T1zWcV2LSklqzw+pUQvOj4g5D2Yck++RCDua4ROPcFFEUWL7nRg5mdNtkVbyUUmphMQHe3fgVEYic38CsTNmThjUpUrco7LkER4kwesJ3CLPMgGRXJ2Aauyxu042jwP5BrYJFQV8RAkLeBbkwVbgUFFp9FQpAWXKv/16Zz/mnDS8ro2hSKmERPeUgSZlkUJcMeQEFxHY5pwveTfyfKe5w9Br7iAH062KIW1/39ueYu4W9CwQL9ArEB3wfNpB0BtAJ067POe8F9nZtw30kooiUoG9TbNjazu05LMNocifDRsZT9OmO88Gng+IJssgrmH3AR5bkWNZRd+Q877Y80qJzkN96N+u4Ja6/Xt68oCTyOFm+xkRQBC+kII+IetBHHqO7ci/M2kjpKUuzNdFSWVAT1zcKiIYe8h7Xe9hAj0TosX2QdanbyTQJogLcnxr6lkw5sSFaJ+Cp4xYaqo6FhlonrQimfTtddP/9D9f9f37ppZFD3L8nT2hiJFhgE5tdcopXzBbMJT9GRHKDOy8MHfXKXNHwAd51P826YP8Os5UjgqvplSolKpKoshSJPR2nMBCpSRQZFvaL7aVlDpZIwd6RAT2WieO5QloddqN6xio1eODEeKCsCfC8akALYoIJaC/uyJMSgpJEQG4/I8g5AuU33Es+EEQmM9TGBjzMd7fQ0bOpv9IBneYluHr3mVEKDLhR0mDScdnSaMMrhunYtACfNE3riNilvrDZSZuNPyh2c4YOO8kWA026h+7Pce6x/6x8fPeqoUFoe5xw16BoNu+gC65+YuE2zMDFUJJpRIYrTWCg2AhWdCkL1zbrtJmnMwyx0SE5jULfwXtswV6qSy2W7K5gV4pBOeAXhdYz/50vwioOnla51JCNAOhCAMxip0s99QdgSyrIQJcgI++LuMMcFwPfwGuG8d0Ma+M4zpdyDOoI5ORacz0jXl2ncTVyUJi/EmSLydUw4GPTNc0vmBgb0RF7qdekOM+fod0wycypOR47Qjk5vMcmjHsjk+cvy/Mb9gQnx0RIeYfXGmY48yd+//gExEqtWBr/JKJ3tYRfI+jL0PT5qUU2c+Og4K/6VKkPnX4KkO+GA0dtEamA1v5MMBJY5imEQC60Guw6TjANc8v8OJy0u4NiYENERtU816WMhePNGNoSDHHRoT46Kv5AH+YgbjCfaGJIBFfMXVtJCVxGa/3HTqnCm2eq8kY1IVXJYEWysK4gT1PfG/coWCs8Usmd3zQLSJkOSNi9qM6DwgbC+WhjkMcGxsbVW+S9m2T5zQjlaUooWO72r7m3/v5tAGL9slY4xkyQyVTWQDKkkW1FTVss7BBakuqlKIAzzCQy/bwQ8POQrubHrnXibqUwOjCDycL26mIUEfoDTyPGdjQNJL2LJKhLfCv3GdQT/C7TuxtPxOyykwV+jCWzj/MhUKM2TZJ/4luD/Q/4OM2QyHJumkAABAASURBVMlkbCBDAiHxoWmWvjek/bM0DeQ5kM3jHVu2lbhKSQ30PZmblp8mlVIUATEN5DmnTZ8PvdvzoYaH8QcPNrYPQ5GhAKlAB9dP7NHRw3O9k2i5xV5dtuPGpsF83GdZKzpmfvHT5G2bW9cNPjsPQH4oQH2LRlylFnwHM+yIK/Cz5UdUDYxp3o6TJ48+xySM+DAkZ33icPBiWyCqLIs7hr8gZFxMgA3Eg3VXq5XFeoFvm/JlSdn+izf92LbODUCCH4zWlOtgod/RVWzwStbJe4zQg0OLG4ecBv9pG9eNW+FhsEwbD/u2rXWICOhKA+H4zJtailqrQNOyLirYLzPBGfJceTA+GVexbWvgAO6PCM05RezZZoZSUhCFVoFO6qQvM/DXzhzc1dnwFmI+wm2HbGMG8Bny3Fsvi57QZllbkf3meNmIV+Obpw0zvnzF6PlBoY7PlrYwF61HKosU8Osx2FLDs0sHMUQKIPb6fMB5/7nz4LQ94X7w4HPAc0P2U6Y3MNbBfL1xMDPlwNcnjnb7sxT4J744tDOfxGXbL/iTW3y+TzpuW9kcNvxbEMzjA4SCP0upcpumYnzDc6CL/eYXZOZTSsF3MWnZFhGBnVMFv0TE7DOPhu+pUtfMKQOa9MoAuzm+M3edGzbmxJ0HPPt5WVe9zd9CCHx16iDmCDGReCd06Bznhp73qdNCvltXHrQx5gM6ts1OWckRDb+Z152H7IPdrmVaoW8e61pnnCVx4dxhHW3niMAGKVlS7jOLCjp3/Gz7d9sEubsB+2/EpR9OXRf4tqdtJq6IkOkLmQcx95iHJ5us540DWkKFIQH9Ib/8hY2ySMGhVudQdMfHd8bcgI0Ydq7znxDeaPdh3MaDysN5nESSxNe0e2sQ6NCgiJD9bzAvx8WJPXfm8EEs7cSy7WT9D+h3fH0CmtfQtnXdsd0D/oYNXhU+F//pVA4EVpdrIHNMH2/gbtDcwXvwgGGf2n9SoGPKvFqrKlmmOzElcSCuAFIF2hW/2UfWhWHq2NkHSctS9cJB6kJuWteGXgVILdxfmK8L/mw8PC34PCNVS9F6qbpeU/6Fycs1qA815PX/rVfgE4Hc+NC6iSBzfDuXB+Mj3De0EVc3dLoDO/uDzgzu+HJdm17856bgDaqGlVEoE5ksI3MsIrQRi85/O3Qe3O/Y/YDnx/tNP377KR8ct1bU0K/w4sxgfzX7UVJEyL4TV61FkSJnJ/iFe/SZ8d8EW3leHMemk5fjnQUK06kTtxu+2DhAGjT4gbWUwNaSD6atx9V/MuulYcuiUqVq20yuA5pdTz8e6Cg1+gyOz+Cwu5SEVoH/s/z27cqB08usb8TDgxfZjoUTeRwLv4eXhG4CT8h4qKB7w3/UlOXZblkjAl3bXKtsE+vTsTXN+hRRX9eCDT1mWRv+b9Ad2siFjm0pWMM6OeUgP+5yW0cYg+XamRM7B/AH5cm+wcpGnLKOiZ6m7Tgr6PvOA7jpXa7o+vrCQbz1LYoQPDs+3bDZDXhMcAwxvRgyeAivM24sow/THxy+zv8yJiXBJ7Dv5ZJamVv200BJ29G/bXjHlvfbrgB1XReFnc69PwM/PzgYugMbsUonvFZ8Cl6gOzZzHAV8GjHTiDnbyv43L3GY4ti5c8jvHNCIv5Jl+ra1BfuvwEXrctV6uejiFxtAw+aWM8mjtVY94H1HTs/ZlbVnJd+6nW6bdNretFfmzZPGk7bbrJd1yUwZH7GVvOzZtg+aT3y2Q/+mB/nPB2E3xxf39uHJnBroaOOclB27PYj5O/n5jo0dg4MDvIjUmOswscGaYFrFe2UOhGur4hQEnW0vcigCvHF46d9+fbA+3d7xK/a/3e6s0wC2Nl+EQ7chy92WRYsBvSOCuXhMnW+Me4C/kRtLKc85FtLivAX/QU4xHVI5MTR0EjAHOiU0VmgZpND7z3f5z3G+c+DeRwf3oHlMetafkIbfyfq4E+sdm3VycwcnPmWEKYFgue/TLg9hEPkfeDkOOnKAIRrl+HDp9icUXV4MIefTZT2Zmyf2OqU49MDW9sWAxsbatJPzBgJttDumNKSd+OjMrxW9v//yprdvL3IcNGInIqeMzl3cyDKahmLTyoGz/zzl69sFmzX0uzOfnzHheD/Jq36eiLD0BkRKTbsQTpAb2ELwlx74cmMPPogTcXmOG5yDEEOW7UJ82o/6zPfPOWybHtOuYg+8Lk0vr5aHuGeN/O3XH8IlWmhfyP+S5TBoXqaxsVfuMw5tw6rra2jFpo35PjJUmJcW62lHaUBw8BJc6tijo8OhB88pD/aIB2s5JiUG8K8kz6GVWAnsGBHkvju4rDM/fui3337TA38va9Pr6xtw1cvLVd/eXsjXq67cX8lnlj0iFBGy3ZalYo8FP1fW0iv3q4RNElntn0K+ejzuyNVVeTHw8q3p9Vud8MYLp7fvL/L18fFTnbjo48A+iaxFocQfpx6sT9PPVlxC56HCWrdgxxV9vD6t85m2qMJvaeQ08Gqr0CpAEkOLLuwPLvjtynq2omdEgVgAVWJiJ6DglrzuGHW+c0xurJf2TTAvr+w9K0Ew0VIqZai2wYuZBWhaLkLPQL5ETmTfbui1S2E4IXdi9wd5f2Nvv9PXFfDzXPZLMnHBhu8ObscvP3iJ9NAHB7F+cf/+kxf+rC/eHzzIb16nnKtX9CpJnBG7g73KGGLcjbl9QD+UpU3fmM+DHNO7aC/oHtzwoXB+clz9fP+JfA/6pJ8/3vUbdf/ZZOfNgd/N98YBs3HNZyCpISJUsihT0EYA4tJ2dBwY17JmFC3YPomPBWOtrBcF2ZjyxG8q+LH/xLWRCyhoP+Wc+pyXD23eJ7Fu2w8XaDX8POAVKVX2CBf8uxAPl9emxlqZ5ZT/IcPKfu8b8fbt21Xfvr2qIOsOnZ15cpDrrf/1eiHuX9gfVAUyinWvkvuTNXEhbytCB3uVgeIn5R17+6VnZx5G2AonIlNS9x7+11//pl//9is5+afe2dPtyH4lDv/852/6/u273t6Ya2+vzLdVf/7Ldzl/CXvu5Hfz+Bsva3/79TfmwGPSsA135sMDuN848G/4Fdn+9KfvWokBr7eXz3V3XVddWIsjiEUc7rHL2vTt+zfZzndykmncPjY9WJMt286evs8XbIkelsSBgi/RbVkq9Bbm+UosLbLt3t8fxOiN+LyxX33HV12wAufKC4lX4I0xF0XAEbjDZ8OvP4njnz9/she6i5VnjvnrX3/Vx8e7frJ2/fh506+/fej95wM+g/6D+TSwTNd9/5jxaTr2///wT03/+X/8RWy/9fGrcNmiOAObNl2uHV+ag6Qivf3yIr/oLstNL2+n2rKrlEN+vnKu/vbtopW1pBAzzjl31uTMiowBz00b61aih21cUuJ2QnLvdvkaUic+nIPvt0O3jxO9uh74bGhTws+xmN7PMW7fQijGSMp5MxTk0Ae2+mBP8evfduwLCq7wb2p/+449GXscQ497l2WwzSOSNU/aNyHrKa9ZYt3tzqs8L1qWOzlD48lnDI8d2CCI+SY/t12IofVa0bMj8wO46Z3cYzke2GJnbdnZAyMsPl50Abcx5wr5uBGLhsQYUVIRoagSVe7HLD2usoZdiNHi3Mm+Pks8++JUJPh8DexniAhV8q3X/IjQYG3UwBYANfW+UT1kWzKEuohBaZvr9xMvQ7rg0419hriSPePLywWdr/i+MDZpFfuTgZwhyxPih+aQBFvwqhJFTtYC/9nwTrA5T1v31pARnRrzUFwbNt7tBHKS/1EUEsnz2H+y/TH7dmQ8FRZMgfzS4f0J+7mKHUtptIVMH5aqper1ZWXOrayLixRVfRTGdP3xcgzYZh4TzNepR8REgTQ2ORiza//cdz3z2EF/18RP4w6N4Tk8OD8hkHQ815ACju3xSW/hOXldm5YV2SG+82zkfHhybtV51ugI83B+ufsfCp3oc8J/w8Ybum8KfLAsVU9oyiLaJCFCAIWYuJCv3e42cY0xoDOm/JDXtg9t8CWdoBe+Bse6L5w9e20J7OQxzhMP5p7HQBosyzwmHfdHhOzboc+Lm44eG7l6g/hBLsYoiEEHEhT8UYnJxO/FckMU0XS7nXqw14kIJcBHgUDmYQjwNK8nHcw25d55DjlYg2w7dzMEXy9PmUyYxlCBv1TwQWsug37JNGu+6S//dOq//D/914c2eU+NmPLQiIDWSvw7rwGsCZ4HO3msQaiUmPMrRPwTmzfOD+/sAx/M9Tv5Z3i+0edPZk7cZWlqrSJLSuQpx47nwbJUVeaB7bVhb8eZ42DaEGVtA3vQdEop0GjTB8YzjvtbIxZ8Y7B2ESErEwrND/WI5/3E0fOKdFuQAPtU/NkqGVVfF4u5hTXBQHaDmCgBg4EiNtgQtZkgoce9JoAsAzU363mZfyfY57gBVW6c+E82Bu4zlvlbtMLwINmZjDfySMkkHjpH1wCJ4bKtqcn9Az6TlpDMOBCjaUoTE7nDEGz40yVqmp18BSCuQB4+3IHKt1HNrzMTBjRp+v0T3Bl39sHT94ZpI/r8cb1DpM/xbpEQXcFPp33SRDY+k6Hld5tLNwwT0Nc18BNSQ8DjI/gGjEKhJNiSGwpBnoly6PTTL218ZBCXSwMiUYMLzH0fEcpI+f5kMnffYLgs0vQ5/jBtUPT310mwKqQAweMMlgtr62AhPYGvQ4KTJN+xvuvBoGlWZJBgYCeOrzJgmwqc/AUF/NDzGuAbFG59tj2/Q0nCyXTSH9igo9M5bXcg50msebN42jYWUv/x9WX7J0oo4gmnEw+LzxR5Dg0VJqftHxECUb7muE8kF+b39KsEFhHztL3+cNl/s4O2zML3v31Mw7Zib4I+feozsFeFd0SIzwTCava7br909O1uhFRrphncmZr5DxLKQax0hX8ilVEUnwCiFJqX6UU8KwNBxnA8UkeGUEoATcjFLTcDH0eEKom/ZIjQkGZbKqKrlJD/35RImomziKDNFSkkeWOepUAPSvYb8eh2uuQxrTYVFv+ETkK8ZM5xYyKE3ObE3hlnmO3SpPeUnRZkRxUZvsIhwnTIacRpwBCyjPrvf0zrSX+okK8mPuMIXPxwqmQB8ulW2wWwbNWyJ3QtBoCYCCct+CgZo0lDSuTBfEpwLQ/DJd+E0RkoShotRwi5IeQ4cx31pAICYyEkppLEfafJ8+9EqvNr7PTBk5bx5ljwCj6ISKV5KhTcz1v6GI6OnQ0KsxofDQw5edNnm+xs6ux/g+BTSoXO0xaD+oBJLfixmL5UKDttAkIIOgbDrONQREi0Dfp2NmSObdhJPHyh8hMvrNmhge8YIPvf8/0kn6UNSM+Aink/5XRN8C3KoIOP5T55unZpuk+ALqgRISQ16d8hGchHmEW+j5QGuOYRAX4yApj0TvfhIxCGgp9k/QUgH/HEtV86PYigkweWA9nPaVtGgFNKTHnPOa+7ShZN3YbmVTJVSgpUleSeA56CgMm4pB4AUkD7lOlFgskUAAAQAElEQVR60Ek+s3wRQVuXsPEgCEYfMn5E4OfB5vFEtwAGOYN7+q3nYEgIXqWA1yeIeDKrwoNXyURGKYOS9o4+Bw8GtNBWpJBONo0bBy2+H+Y9BJ1Tjp0rD1mNQ90E1cuDkiGMCYIbUjp5eN29uWVjKDb6GU01Fg1iY9KynIB8IYOGbyDiAjodG3v+T/ugq3VyjNkmRjFEhLIwBnz390/7R4RKKUp0FJfHnL0j00FtyIddlTld2Pz+G84Jfigi0PFpL49jwPwQHpQDGielKLuOE3996mA6lkFBN+D7A/tlVq1+wqDZvh2DcRzYHOiXWRTEgQDE/T0XJLK11pTIXzJl3hGDsmugR6UPclMGlx0ZYDl1LiZEY0agBzcMNp1hHNpObOR6Yd53aHX8GhGqzt2MddvOAe5B/MljC33NOcIOgj9tUNWcq9wzVAYxz6kyd0K3j4OXB2ziCYwgHixTZc0R10GMBbjczo/HDIUCPaGuk8V00B/oazlPJp3HeDPueOzTfjuipcScWDiAW7BvhqY9duLtzsHxzgP+gZ0bshfyegFdml+ChAaMp674aPQ+bZ0QSVCC+RGU68LDQBW6uj+QtwvU3+HEh504F3Qhp52HrQcPWxvlQZ7YHoO2QzBjbGj59Jv5Cv1WDsQTngOB/KLsQNcBZiE/ZEoRIV8etyDLwDadfdtGDvdh30D/QNCCj0yvoGTFziXxVxZFBLIODqge+EUqZdHKw9NgDnbyg+FEf8SHTSdDG4bNOsdCQgXbmc8YA/ueM99sHExYx47cYnCm7dSUUdE15qGw56qCKpSXZZH1EQ/iJVMlU7U2FWIQFJVSkG8ga8dUCKbnuIodGnPBhywFHWsp84GrIlMBIhKZhjAbLyyGDnTp/RQmkA91RBx1bNaWotqKEr6Q/v1j+SOKQqZzqrBXcLwMdKVRy1KR5wQOBQc97k/85b6KPIM5dRIDJ6XmFVOHwwJRj5SecTx05eWzD+iQUgkt62UQl0nW0rDtDq8hy2naFmPGCvJ15ulJvhkaKvBmGGUB1/IH+h+yHI4NhaY9T2Qr0M1I6gFOx0Y7cKpDvOO/49yUxHvjxca6Lqq1EbPkNeI6IgQKYyVu5f2d5fJc9G9A2N72c+8CB82wv+1TWRcihf0SetxUyTYlHejyelHlYFvIuFLaxraRaPB8PclPG2vOxjzOErpeXhQRQhJZtweHdxsP+cbxGLqQ94BBamCjZF7ZZmN0DXS8XC7ygXhEyFclOFZyRkaR7dnxHWhalib7vmSBzy7PCw+pRTJkejRAY8lEHqk2j1m5T7wi2RYG+2fSKqksIYYocXJGgpf4YUwfDGE4Dgwr69CFA/UFe7QVY6GD6NuPTQexFBFiqk8IhGGUFJrX7jyH3TsINw4sbuS+jkIBv86LqFNDG7m8Qy8ZezInGnlnwdeQ1eFnJ+IEc80D1/v9hHRRZmKDE1lPDoQeGji5A8brxIbtfyCfkNVtA54d34nRDbt4POjqfShSHFQuakvRQE7LfJIffX8gv8sAKbMq8UvmCu8xeZvmZW1asMtBTJi3CKSMVCU/iMvPcTsHow8OfQR99z9923UiU0Jz5+VIKWWOKYlAMRgp6gW/8aKIWmKzxkHwQq5w2YjjlQO8Cy9jCrnBv8X1/dsbNI9pN9vE/j5sX/icrG2DLHr0O3NxV8WvsCR+AvwNW4j8e8XO24wxy2M/JLrsHGZJQ6UEOFXL0lTx1x2d/OLIOrZloW/Vygsn2/zEb7bzij8rcncMvvHy4/Ho1kYRoUzB96AMrfh84UWQiIFIacEfz7k38IvtwTiKA9+c+HjOFQ65A3yoIM+Crbo+3nfKUwvxahjjQX2fNOCoAzt01qlB7u3EYMcmgSBRpMFLxH3cOES963Z7zLxhPZ0f13XVxtqCqzSYyw/W0cFaNYihzbF9u0NgqJQmKYR6gixyuXnoS26PkZhrxEIfQ4lNbaeKD+3Hnbi1r0QMoC6kwIlUKYYiX1kqdBttrg+9vF51nA/k73J+8/93m+B7/IbMu/2voTG62iJViwihg/nlPQldWvBfwaelMA/o8ydL0Uo+sr8jgtjSvC74dGWP/fKy4j+JKc5hdqdvyPvXRmyG5Sf2Pn6eSvbWGXXuMRr6CpuD/PwQ11Loxhw58ElZqr6upO8gx3i+nOgQ4Z6A3yHhq4YuXh8Mtt/CWPvjqZf0IF8cCJcpVebjujYlJivoFRFKOkpW6J16cJg+elekMIct17W2hmSDFzQ/db/dVJHnQlw6FgrjcL0EhiLQMbBFKFR1EqMl4RULtDsEA9tLoIFDXVKtlXtuIlVLVYVXV2g7T3zUZB6eX++8sNtYUxr4l+syX6y2VhURsvzfv3+nHEDIV2MOtVa0LG3mqI39ssG/bfnwyyx0rvh5EHv6w3VgJ+cLz1PbIgJNsk69ZH9h75G7sp1aeCk18lDyIiB40bAzp4gu8sqhYL1O7CTEaegkbu4cdGME2Y+9ox/ytbaS9UNRhL5VF+YyzJh3J7F0fvpAcw7eOSy3zN/Ib+vapq5JHGWkSqZqXSTm0wM7fdx/IgdyllBhTu3ss82/E1uD+W7brOSo3379gTxifFMpTbLfyCvbfUz+O/Pm/pnfPsgFjqnFcyQlx9tJXG7M+3e/qD+liJg6LG1VKVUba8eD9e7j466N2La5g+fMwfoQamrtgv+HQkJ+f3cJ+/o3hb2nDI0ZOw9egJ/E0+iFPCb1Y1FEJZ6Gcr40SrXayAEvErTv4L/zcveOzTvjMIESf9juJaukMulGpAK4Ex8/fiW+wc8iJQMGeeL9fahvF31/W/XP//mbWGp08iL7dZEKPgRVwUvcQhyMPNHx0IP53pF7BfmKONeXAKerj13LGnp9q+w1Q2/fVl1fKzIvWpeG3JLng+22YuOV3MI04IX8ydw7deMF78CApaZs05t/IxW7PmYODp1H6HEb4B3i8UMisryfffveVCo0fm763/63H3OskO8JoPGB7Fzzfv31pr/+7UOornVd9Oc//6K3t6sqsUF4E5oJrdSJLl5Dtv2uwJaD84NB7Hm9MI1ODI0xdLLGdCDg51yYrFO2y/RZCB9Iy7Jqva66Yq/vvBj/9nqZOUfI77EL62YBFxLYF5pH4Xkp9Le/3fX+c9eDPceBzU+ENnhtKvjae8pv3171y5/e9Pp6VaaQpyu8n6tSgajnU8WeEaGQaEsN6PQOLrn2xAEbxlzJ9X6Zu2ITULXdpZ8/TuQHkXH7PEeRcMW0TxITWaT5TAKfiJAv4+3MiZz5YeD7qsX9dFq+hq4DuyHCtHVjDrWlavU/dCbfXMl9C+uKxxdidFmrbNeBrZJnln/4h1/mn/Ce7IYUnz8SyuOfzhwtBcEwZkwbLdPPK7koqZMedLJnOdDnwYvGmk11yqR5cYSIzn4eEXHxoj/9+dsslxWa8PsgD3x8fOAX9g/koY4iljXIjwoQgErevZDnWqvKlC7rRa5X9mIDARI5hHzTDtjick38IiC0k8c2ni/utx05ukomNBKZu7KkWmvyPqVBy/WlWX7RLrF06Mo+8QKUKlmmiOBm4HMMA0/bsnzSMf8Hzzm7AZ+Z94M8Yd4b5waoNukmNLrljoJMpz4+HsyljkxSwbdLW+C9WKUpv23bhz6voOxwpsBXCf66FDXKIEYcfxOfMMN0ws2CnZGReSisP/Kmywh4djl2JwID/LzpubGhg9c0KdSJ66F/uyqGCVex9UApj2c6MVcEj47swfwXuoj896Y//6npX/5focuVtriA1KTgBTxKZSR4wZhUWxqydFmPZV2UGbIcD+8xECAiGIs8MCtR5v2dNc5/PaFmUWQog35s2zmXmPFjGW0EYlnk+U7pmHbMRiRyNtkWJzQHuDas9RPXTvDaBpGBfEVJ2/wgxiy/vkL8gPRV/yojaAesyFfbLIPvT6Dbo2ngQ5uFMKCdIkIWLoIOhSJC/9FlfMv+1YetrMdX9ff7v28PNPK4kwXvZFM7ujHMmZKPzA4wfRNzOZvRNZElTMAdfw9G+vs26rZDBAS5/+MHn0wZI0IR8ceu3+87gob4od9yZEhmH5TiGlAwW9cNNH1+6HEHtU9U7qzjLBQmwljXTPcLigOKAYMAP8+D4D6fwQlxPkafRKA+J0iIH2g9/UUXPBF54kXELP3lW9B8O5EiQiVTHufJzy33IZqZTAOeg1K/X1803RARLiZ0gt6DYhomuDXQ9QccRIInbXwS/QoTuZJc02NoGxDPP+DT9PzQFiWmHJ7sBswy9T5Z8IwUfGXm5Nug21qVy0rmdLvpRsTs/+M9w6BrHad0rk7wxLPP/w1X+KCrpHlIbjfiQBDjztgdUkiK8Le4AhlRGb2ednneU8WudPOJdJuokwjpGBOkgl1abehgKDIe6IIduP8mb9DBkGcE+cZIQIQU9Bm4k6/O/EJE3yoi9PsP908Cs0u2V0RQFn1dtsWBrb2o2P5O1KYVIFQ2JPmJCgt1JlREyOIMC0y9exAP4KDzCbl6snB3oJRUlkK7NOg4AT7y+ILfzcNk3FBKIVEv2KUq7QsDvNzXkW94EJQiQhEA/VQ/+XUeEo55bzzHjsGyeZih96dt3e9x5mGIgBbw1eZbg+tIjfm6RaBqq0hZUkurKk+1Js+Z+Ml1OxtAgweEglhKRYa4dRNxxi3VjFAEoJg4SEY/9EPzcvElJ2h6QijTPUE9oMWoT51Y2jQivRxR6vcraHMlIgR1eIWrv0NEKCJme4TvE72KMp9lY8OwLHXW4YaMAl/zijD+vJ20EUXTl88mvkPiI3qti0G+LAgOCToLczhSSvQKwAvp8Aa+MwocPowYes75AqVZnfJmIGOWeR8R+AEJoW2/U4DIh/aIUERQ4fMkOOtuMiRxSA/juzY2dQ8eIh88IB7cdwerOz/h4DDI8NychRBBWTTHmnRBh6lLIAvtg/qImKOt/zEf6ocKeq88bESkAhwjnGyGLLt5ek7Gc9jcSO1z0/dcJwqB542cNzIR1ruDcxL/O/Y5JR5sBg8WCf/aEtulshSJXj/4mocYFwraU2lE7s1XlPMTqSu7qmXxQ7GmfifruMcyFakLu5f5wNRak2lkQgs+lRwd6HSgq/HnPbnAm0dEEKxl/Q6C5cRo9tXAXl1clBWZDY3DDJeQlTdumht3cPhEBN/PTygk6hGhAv8pB4M69G1zfV6+t0wli7JYViDTQxFrTDBqIHvS7vGWv+CrZalq5G1jeUDQbxyD6dp2qCLXS6bJgBYqpTxL2twvX4hboRURs79kyjQyknqqVmHXpixFmcQ8A7dt08YTnfHEtZFrHt5E0kdVYoM+8LuwX+ch1/G7eQw4S1ugW+aG3+iJfvbZsizIBm+yhvXsHe1wxk7cm2ZESHxKJuNTEUGcHfKUKCnaCvKFGPakLWGjqkonZNABvoyl+feP+bsSyGqfpvuhqxHQygmWLaLAC3k40BX5QL5CCv9kVVtXqaTMR1yBPRsPxq1Vn5a28AAAEABJREFU1uWT3Nh1EKgH+fjwvCIWbbtgPOjMFeYS/RkDnoIXdeKlQEeUHms7Zgn54EJwSu5fXhZV1sTWisyr4qzdc5NN/g6PDdvt2F3YVFzWsXw+HK8cojRiO+D57A8Jg0y7c6B3cKrx7JP8MF3BhYR+/PrBIfo7MvKSAFqB7czbphvI6jV14yC/Y6vBodTAXoii2+3QxsNhST/8nLAiNyh1cDhzAqMHbQXAjr4/E/xTEQlb7GK/cHdip/M4uJMcY9bn+sbDFgKggYLSfz7sgR0OcoTn2EAvy7UTsw8evg2+H6NPOic+8U1EyHHYWlPw8/ryIh9md9AOcsaDB+zdPoQ2JFWwt+N6uDISEpZdxN+JXh1d4tlGfxRNXy1rg0dVg4dl6yZurEQf4k6qjB3ofnBA2xUMDB8kddM9mHeHwj+019qgU1WIhdaqTvx+TPsQichzMC93bPCppgZ+9SEEKNwPBXNv0qKs6JKUHT1tjo0Hej+Ubhx0Wqbz0JTpen3V9XpFt6F5BXJzYxtYl1IKepannBEcML0oM8EQdtkYd8p5YVgC7JJpnw90Pab8gW4ggCeVTBV0C4abvuYVYADQLqXItApzgMYpn31kfS0L5NU7nBA1oWO84bkQgm7FD4uuvGRd16sSXpA0GebsgH9RqxfqdR6kPYgdx7Xt4peVG7aOCPo1r8B2omY5vVaf2LHA07aybd1niCgqpSgZ+yAWLWNE6GlFCuzS59xJ7fNf1+/ocMoolrEy1wNZjdlaw86bzMs+Pfjyw7zjygeOO/73VHF54lTLZt7Lsk7dTcP22ZDD//L8wQFEKcQTecf8LJVxEEndgnLjwzRR+kXUM3RTnfl6mpd5KDUidX191YU4Wa8X2QYG0zKZYeLokPBZsP8ruGLcxmGM5e74qHo9yDJzaxLnhL8CHIOgv6GY5f3goPfHz7tsz4UxKwdoF/YKbVlAC/wo7HPqP7oirAnBQWeWVGUO+cAtMzR/24+XKwd8nEtLKYrPXFnJhW4/8fHB/OrecEMsM9UafJFvjJh86yKtvHQROkkDW0kQom1RWyryuW3owT7Phzw7Odu0D+LLspjewcmt/dq7reDhIfvDfG3XjcPmj9u7Dk9S+cIHPTSIo86Bc/c9alomy+v4NF3TMx+6EKk8QRVZnuv75phnzR6MD3JQwz4LdnUctdZ0wXcvL2/KXHXg/528aHodMSOeug1XYIB5tLQFvEMP1qSH97TsX4N91IUD3MJachK/J/buzFnn6+6xkkpJvod2bLNjlx0+HZwI2llfApkjyu82WZZEtlXGOaZ/QolvlnbhAHLXjZhxzDfwlpW8CV/bHyz5AlXhPczoss1gRea0EkON+Tfw5fvtNtft11fWCK//xIZ5iD7rciUOX99WXV8uco7a0Nk+O9BvmCCxECFlCWKhyffisg06ep/MJY+x/AM5Oj74eH+QJztztwEJNoaGzoaPHDv+DUcoKrPQhySclQzEZjjx/IHuG/YfQCJlakTqjlzmsToHIksptodm7B7YBSoqtPl848D2J2D5zKBkKkvBRoL+jX3BAx7nrL/w8tc67cj2/v6hBy+QDuJzWCAGB/EkDfQ+tXJI/ox126FK9A36uu1kIsxHJjh4K31CZvhA13pvzJsDH++sU509w90v1bCTZW51Ua0XhSpjX5XE6ehVrV7l2J3+4ED/5MVJLYvK7A/kj8nnennRMn3rtjHbxH4HtXlZ9aorL2f8m/kZiU27KPD3VZUYKeQ22yxoLJnY564fP35g112eOwvzqM51C00hbbskeC6f/U2uvxBfdW0inTD2tMngU8TyLsuCZCr4wLn29eVVtvHB3s0vmLb9oY3c4Lm+Y68VngtzIHjBKK7OC8/OC6ttvxHLh4KfdWlSIJCk4zjUWlVEMJc6LeI+tYDT2C/I11MQlbxokG9gA66Q1Z2O0Tpj4sHL9n5W5EcXWecx9XvwQnJj3WlLhbbz4EODGIkIcP3pqktRYJsPDsHv5ADHc+AHyx7ERmuN3LBp4+3TU/cu4xzHqZV56ByZCX3llE1E/xiO04GOO3Nq10kuerZ15Ai9fftG26HLzHEvKiWVyBBWCfmzaNrBf+nn3b+h/f4D3Mpe/5hg7Q3BgIhghIRa9HVekP3gZcgH8m7q+GDlJdayrPILIfEiHXRorwrkFRAREuXowd4kiaWH/NIZcfT9l1dell1YSwrjQ4pDYf/xzC2CBjUnH+eVQkxqXqlgjpnnyryPSDknOVddeC5IcnFdi96+v6pw7/Win50R0O/EYEe280V/+qXpn/9L6vA6wf4+IhS88A1eVCd5XUGdWKvMh7pW+epkUgjp5e1NmQtGWeHdQC3cG0Ny7rUOpjHAfzy6Hjw7CAO63YjHudH2IJff9PP9XT9//sAuT7ue5I3MojAj2812GIwiPseotAMRErSzBDEiVeL5548PPcgfgzGKQvuVOX5lDjT1Lvn57WQ9HTPmhb+F/VMQVBbXkzGDoQ+F4xPcGE0Lc+6yvugbMZVhXcV1qNs5Ap9agUBriww/eFn48/2mB5PpQmxc8Ult0rKKuKzyfRL3DCVGBzIP5tihgigL81Vj0Z2XlBtz7r7dtO0fE94/fpKDbsSQlOCSNqQI/fjthu3uso4KybHiuWMcumEz5AvzuwACV5xa14YNFuqS8cR1h+eCv++3jRo2H519+Y48d3CGAr4XXtZ6bCW2IkTu6fQ/NDgrcN4yjnkbYD7p+D4ilFF5MbrKOPfHh2oduvAi1LZp2KiSU19fL8gGI31dY95Y/oRQYR7MfCPjEL+sHyfxjQt4XmlAEalSwTzqfVCKPHFil0MDfXz+K65AdkKL3DN0Zw9tu4X9Qrv7YCPYod+Y4zvzN6JAe9W6VK3MsSv5aYVZBbnWCn6qlKQMJUQyQxf8f71eVNBNgjgQEeLzWR3IZRmHSP26s9bu6LRA1+NMI1HV9P2883K9qvIi2LbtXerodJynOva3zvXzv7v6JE4RU56FPHxhHjf8a10HeXTKYELcn9jwTj6/3brmfBWXjU4REdAftG/M2U07zzY0MTdSgY4neaUjTICLyZ+6cR8RyixAqqQUQILfmTvGFxdsZ0ybVUQwFqDdH7d1vmqptGva6TwHN0KeUzFlB/9znMcYEj4LZ34L63+6QuPATpDynb5yFBU92Hts6I345IOm/+//7xf98pc7+eKmx89FD/abfnkr84rQFX928r6wmdDjwV748birlFTFx1+0k9yURUrKAeONGNvYr2nK0TV9xRjTOaFnn5z4UCFF8KVAx6FCXNVWoQ8xSabxYM017OQY29Gx0ZhAlTmZEaGIv4OkDjBeQRkRvp1g4SJC84cSWTWh69+XNJrZwMMeYzCBiHgGe6TKpC3RNEGfl3ENHm+HGj67fi+SQYaImG3Gh+UMDh/udhsOJzzbB7IRCBPTclK3XPYizRFPGp/dyBL/BgREfIL7Tc+lITJcTFzzHuYJPTeaZGGiJzhPvJh4CuEoIZlUycoRNPDxGERyt+YXbeN3+SS3uXoyecQVAQLl16dkKoGSOZsicurcwT8Z2C3gs4f2eYMcHRgyKXc/oSv8g9yTXnnScx95A3wpGZAZlBK3Qm2FJN9HJqVrz7rHfUFHQcvTLY9nsp7XDGaIR8TvYztEHajlkz9dExkMyjHlgAy8fd9p8wddXAT2HQKna8C8A3zc8wT344GDh0svfh1ZJkCQYcpSlDDMLE98haj+G+RnM0VEKNE5SxLPyThD6Osa6DFgbp3d5nuXBt8bDjbfoNAU8Mi5cTyR6em3/qQfKeth/z/hU+ehT/xDtq11OtkM+yDhoDyhbd2EvhGmH4KJcIV4RgOGDvMCLGME/Xpels13EYEdxbAEYoK4xh90m/KDFxkSH8TSSfI9eOgydBhG0uU+xlEQ/6GC3Qaynfi/Y/8pJzSmrsh0QKMz1gvxyUJ3oBMqsbgc0O/IPpjzQ05utpf5Rpi6Ju1SCrIPDWibpuU8oLuxkX2QYA+IHfAedBjXkPhT0Dg/213PUpQFoD0U8mU0l5atQ9+yO2a9GHvMCZ8nnJp84OU6JBQRE6SEhCEooYACloVuxuw6cNJAfzRQSWKrSGblGDjYAbjf4LrlNZhQRAgzwkMzPiwjpBWwSn/BznwMmB+8+B3EhTmefKb9T1qCOnbmwN/+RCzsb1ksmWQ6BhBlG0aEb/9dO1iThmm703iVhciLUUSoki9973bDOXl3+HTZftbbVDO8wCdtp05iwnBgW9vJdC3HE+DINDmImQ4tt0WyONamOhff0NcCbP8de+hxD5lv5MnmLdFF6CDaTmQ/wacNObOkIoK2p2yOvVYrG711woJeFTxQGD+mDwabAI/DjbRp0jwxpGM3Iiatk5izLJZ1TMdIyYDWTHtRFinYCD/h2deZTx3amkB/ABnKCYUyp6wDA3ZiqRTXU4N7896YB54L3iTYVvZP5+vEbhsHtTOnEMviyky12rBfI74qNlrY2C0Kfky3sqnwi6tETlBplSIF/jLtUnJRGmLR4OEKNtMOnXUKC2AD25kxEdi+0pfM7cFGpgMn9aGIUKJbxYeajIpObLARA+ecExu0zwnWxzpa70gRM33CAD+gUUoIV/EwVykTOQVfyaQb/vN8zkgFPy7hLoaSc4Sskl00UOKAdwHffvqa/x17u8+l8cBWyaZaFkWUOb73Aa1O11BBl5Lm5Srt2MT98xAU+yd6v3AQFRECTYOxjpfxyWcIcfxFabmnHK0oSkgZMzp2DlXoxgYHDyvHLJ073L5zsAspUIuWtvAwss7Ssls/H8I5RgYxeiKPZTuYf4Mno6dNhk5iZjAgJB5O7rJ8HaI79jmZgyfj7I/jeDDXHvh0ww4DnoFOBaiKQGYe6CNCEUHcLCoFHzNXHuSfnZjceTkHWUmpExkOZFJIrVa11hRBZWAMy0aBKeEjdLroeuWhyA726KzoyIEWClguHw7vbPI7trXvJNNJUUW2nHK4MmgwvvUT18rDnQ+Q/IB34aDFPDJSlst4tzsP53NTvzO8q2LfLKllWdBvNReoQB/HrjyIfOnhB7HiOVWGXHbst/HC7uePGw/SBzY8tPP8vfHCcnBAjok00DnwgefHgv8bLzGc53zYV0rAb9GVFydXHjQrtH0o1dbUhcP5DoHb7a6ddTuyKKJMuSKCUkriKGk7sLkP122rj/dNHx/A+8HB8MFzTtVBLDl3RCbjUsGP5Tz21Mnhrek/eJC6+6CPMnxwu6zYY5XlPIiXMX0i8Af0DnUcblsObFBqRY91tj14CLYfdhjcuT+I8d5xOh9xRQTWEHRO9Nq5H/IDFc2ynS/YwTY6dvEgN+b/xfXgcOj2sU+9vN7t7BVP4jcCO3FQWLDDjx93PbD7TkzebrsMPgyZgF4/f/7Uzj7DfCzfyQObX6o14lPE9wf2ut/QbUt82ecDPcL5M+eF8/JpPdDBum08PLpuefq0zQn/zoHYg4OXDv6HwGgAABAASURBVJzwO+ZY82OYTmzWasOuVeLA0AdtC75eL5WDxEruYQy63TnUu/Mw//5jh86YQCg8Y8kKEFMHc27jYXLnQdL0DY95KH9MP4jLsRHER22VsWPq8sAvB/IKm7lP2PDKy+WVeULG0k7/gzXIPrsgm9ePoYOxp2CrAd0oRYnPBzH+uHf8xEgO+VBPDx9E8QBfynOelkw1+DfsXIrj5KpWL4qo6CuFiEESwoZv7PPHfWDDncPaTbePQ49pi4N7bIFvB+uUuDrMBg/xGciSUiXfH8ep95+8EPl4gDGwc1PJVEHe6/VFzglOTYJnQT6YgxcA8qPZge1xqx7M6fknGJnLA73GGDqZYwe23sh31qW1FbwNeMz5kJ98Orrc7x/EqnPMQ/fHnbGHIkKOWefsg/kUyGBdBjZ0u+P1gxc2G7Z3fr7xousBr9OOR7ZlcYwUedyGfLePk7kh+A/Kji2HOnKC6s/0486LCNPeoWOanZgfHL4O/G961sU5TF6NMEPBToJDK02JXP0IbfCxT08OVT3vPObg0H7hJd7b24WD0VXLGthYauQ2zKDgAM88rOewTJIgr3UFd2kStfiEC/PX9sQ8M0btV/9fiDfy2IN5jzmhW7RePK6r4OeSRSe+tiwM4jPkK4hl87OeB/1m/fJ60bKs2omvmUuxfSmp63VVw6Yet9HnQ037xriX9aIs0suLy9R5nszdoXcOh+/4xXawXW3o3iXrMpgcJ/a6cQDs3wL6eO/68eumn8CNOB68ALOv1+VFS2ON+zyUPMiPO2vccJ1D+wcH7s7hzned2DOf2+2hCLgAtk9mmrWSQ23PD8eqx5hOySr3OxYst/Ox9Sr4ttB3Oo6xzWk71M6Ls6rWiApeSJ3nrsf9LuNX5neQIw7wNvLKB7obNl4K3IiJDTk7OXhgekNh7bq+FOQ6yQddxxbqHbpnn/6JCPqGEhksX1uWGQ+WS59XwM99pTSJee582ZE1Izl8vqiSQzz+ZD3zkMp6uhPb9p+EfSQt5CxEB1f47wq8oF+FnnmnTD8iwOwTp86/YlDAu8hxG6mnXFnAKcztffrf45a2oBPNSg38NX2H/9xXsK+IgQf7ioM8MpgvzmcnLznvH0O//W2X48IxEryksJxiDdiZ76ObZiFGB+tF1xjn1OP6skiIemKDk4nQicMN+jd85DiPsIyJfB2f2W934vTUxsvHufbi60ChRN9ueVjbBnb1b4HVdpAP7bxD77zIebDu97PI8p347OlP5vfrVVlCmaHjPODzUMmil+sbdrrKceI4sL+C5wjr/GBNMJxHkrePmct//tj0/nNT5QD8em0SL2jefx602b4h71kOy6uiA33v7HsG8b8wV5a1Tf+Xz7iQQo3828oi9aGdvGwQl9fX0vA3Ojs/PHhZMTBwQQfcp4a/DT5s7xzeDny2rCsvlt+gGtg+Zd13/GoQJnK+2+ZLzi6vu2MMcArcpAF/y3vjsPnBetz7qd67PI/8gk70f/x8J0cfjJXo0rIUfftl4UVfI38u8G7YRSql0H/oZB7W2tCxKSKwfXKPrgp0PaBzzueFnXVgZ71l+67jEbK9f/v1pnf2MgP71rwix9Cd+eo9hdDVsm/M5wMfVwzSPFmIx42FbycGgrwfxPbAB+LasO2d/ZMY+5e//FlZUidxILkcqnVVgUZEUYawB4OUs/08MR73EaESVYPYs/47e4wOjcp6YdtnMm6cGqxDkNCvf/uhv/3tN/348c4YqeC7Sn55eV1l+Pb9wsuiddrx9e1KvJDHeI7ISEkBPnaDr6LrRI8TXU9i62QO0KuE4ZWXYaaVZVfWHXnH5G//nieyIOudPdjjJuxd9YP563qosnY0rZfQ/K3geqi2XdfXQmwJ3oHMRTf2LQ/WlWVp8v4+s6Fk0p+qparWqkbpWOns5Rp4K2vq9+9X9EriYJtyvr2+TryKPJUXwNe16//xP65iadIg1hqx/vLS9IYd1vmnv4tqFizZdGcf3PtQhBS02Pc/eNn62982/fhrRyfp/kHPoD/F1TVx+WqtofdBvHl+HjqIyfPYeJ4AxzTBfnt9Q0aIQ/vCvv0FWNeFvNBkGx6fto+IiReRijA/cm8Jvbw1clCVohKzuw7y+lBgI+GTQlknLdvwB89Yf/0/bsSzBHtBSlFO+aV3IZe9fiv6x3960z/+4zf2y6d++/XOnkjQSLFlEFNWviL8ja+J8SCmcbpIDxMqRJP+nZi3/07iF7VFqMrjryvyLEU7L9FurOkP5lHQkSktqPH97YI+q6gqYVRKEhNVCYJpdRhxi0xCS+kkHk/OufpZkTVoS2xwyHMkQ5PnxvrQabA/al3UmLOF2BnIHgGShJ/44vPBPC9Z57hSigJmHd8sy6K//PmNOGyyLYJhA3zreRzHxO/nqQi3hmzfky+6kAdEeFmHjFQo5cuYhRtIaWCnCq/WYtKSigJc0dbBYeppwLSUJuulQDc6dvY9zrEDu7gtiwQaNEJ3ctGD+GVBU6HR4yrnBIf/AQJ9HrI5RzPHTuwzkDfiyX8gHE3qtBXssKL/9eWK7apogolEsxrzbaUvGRdCJsZ57IE+J0LTzJhUyXjKredlHITkY5t1ZA4FumpUDcdViDncVErQl4DmfVtkk0gBL3GN8K0ihCwh62c/CzlCKZrlPvOzLwb4CZ8I9whaYCGbQhK+O86d2Nx0YKOFgKwtlZGSiiKKbJOTXDigT6MiYgriqvt28pDbS1baUwPEk7g4MRpsVaFBOJmVXHbbiYEdSGg5fnonV5Dfx+iy7U3Pe4I7ewKaoRkqBGFybmp9A/HCXwOSX9ClCGQT/pQYQwdlZmhpFbqhjWfBjlEGvFFdBXQeJfQv//Km//SfqpIf9z98BoEO4irMm2W5CNFkXR3/npPDykDE/ipNqqw169r0ennlOSiwG9SiyGgJ3ZJVbWlzrhdkqoVBiBj0ZVRFJPP5BIbO45SvgVO9hzuQ+cE+wXYd2NfQse+dtTxdMXjAH2GA8B+1f+EEQkyIrxZKC0QdHlSkCCrioh1ZNIGmiKBPv4PxDbNfnxc4E+Gz+n9ZMPiPsvoeDspMBXL+t2ODJpsHkTwWXUP8RNL+2eZ2wA0R7gvEYwxtpm949kl0T9B/5wraEzkiQv7xhHAgQ0o00SvK0NflO9BFo74u43YCz35xe0S4mN3cch8qmbN0/Skfhqcy77nVv7sYr/i95Unf+kkB84hQzlKK1LxmACFDB9nxvXNI6DIL3ZCiWZMX1f/+JwjuLtP4wnVp8JgICHGTEK1M2pKpzybKUJaU9MTBU5Pf11hx+d6Tjdv/6w/2mLhgWZZpWytAPWGY8OWjiFB8sQw6AT60u1GUrknGVUgGSMuX6bv8Ard/0Y4IRYRc50YKPtTxgMa0MTailGWinQ/q0kusfsnKEGKSZvBO4MAZJzuHZ9kZSlYT/dDgo0mDusf53npDETy+MZrlNVj3iKC9sxaeJL5dJ0m8lJQhp7IQ4jPxwRVEM/mibVb5skwdeQdSGi8iFBHGoKTwx0ahdH+HxwBfMo4+L0ajWwdO9NtZMPywS1WDhc/jPhFRVIpgLB/9uwtdqJ8kQtPwmFqrDFmKXDdfi5KMN5jEbGecP9Z5Aviu254G30eY/sCXOeOAqpuhSwGSZZ+0uLeQ7retzL9Cz5Aw5KOO/sZl5Px0dJ43n187i9DGBqTbAIKv8QFMLJmwiUjcBkApQbOrjz7lsQimH5EKmE69aXQbqJ9kQpkSQ/A7iwr0TzYnBvPtrsPfMXGyIItNgmR++bQpgyM8/uk7+aIBNtzRxo3lOfG3fXLgFzrg+bRfIpfrT8Ar/jAGFoIMeBCns/Mw0pGjI0+nhKOsh+FkEey0+xByUIKuLIl8RasPi6tEVYmeYpU90cMPYiYziKuSRazEUog5YNshBMwzk3GGouB+MKAD1gEM6KXsz8qCTrcigvEncj1pHGz0NzaR4iqlqNSqhV1aRk5cmoWFND5lFrUsUpZQZFfxGO4TGxnKvGeU7UMBEYZAgfGmcZIPTuw87Y2c3oBsPiz6xLfsUjzpIktEwFHz6uC43/YcnaYB8HkW4NHvPtukNvRYGpvQBRtXZYLIBscbtJIF+sgfoj3o0CxL+Zx7n3Rsi4hUpoQYSn/Rd/KQ5mnQrRP1iFToeU0cKh3dLItzTgQNBnAra0hk6CDGTnwcQR/tHh0RyhyKlLo3kWxiDza0J2C5LUeWZEPekL8oaRjI4JgyPfOErQbx73EdWxsnI1RbVYG3y2WxXapolq+Ip+1saNOxT8aQIpEtQqYR8Ormha+e/SBIOtDB898Pghu7244AwbjWmmAnhk0+kwa0SnnKzVA2oM7jjsWBvp368Tm/uzxfTNe8Tox9MH92cq3HeWPqXGV5Xe/Ek3HvHAr6Yao5bmBsnMs8FImJOgiagWKdcidneRN6sDPvtFnIwPYHvDp6CtUrClwuCzFU0YUGmEX8W2leGw+nNE+f2K5++G/MH49tLWhPHfY1djmha15h4h4EHMw90zjpX3gQi6A3BM9FlsXzs9MXSgkYjI0I4WRN32+7rIdpWN8BrvFxATSqlrWqeO57XgLOBRGhE5vZtraH4cELYZqZ+2XKbH/BELxzQkCwtkpfJV9VIYYw8bRrwae1LhrEHSkQXw4JWUV9+JZaRCoiZBsneSOhNzjwsgyOG6NFSBVZjeN4tz1WXmSXkrSjh/mUyn2ZtPhCtq4OE+twMi8Prwv40HQNT3kkpoJOYrWUIb/Qu3OgZ9vabg/uN16cHsSYuDp+ErJYRpGLrYfcIKFjV6b0+nqldkzbD+LJfuzwXdY2bS7aTuaw+6xXW2jHv/ZRRHxSkyICe66MWdR4GM8CD/h/+AU2L/EeU66uweGXbFPRP/wVykitHNyua4GOuF8U/Dgud+Jy46D8AdgOrTW1WkU3tKROnDhWjuPBvHtwgLI/91UcWEuVOjbDXuLCvBp9TLCeh+MZXU8bFx+efedBr2tnTm082B3YceOlBCyUpcC3KSI0ILQj106egCyfUGLMyjwrJcA5BRdk44GR2JFBIaE77OT5bz/6EP3OwZPzQmIw/8OBFw43Elr28WCc59PAB5EyBQD+kg5kt+7cyvhBHAp7VuLuyguxZVmnnBt2v902d2nBdysv39aVGKfFMnpsZuWg7ZgxYH4yl6ln5/DmJEdLSU5JaNdW1ADTSHAObPRAB8cuw/iEImLGaD+TfLPCd8Wnq1pdlVEkhQREUAKBvqKstaq2qoIdUQX7Degcs3R9jDF9u+Ef627epuMYXtriW5lWKLHxyVhkz4rsVb46vpcC+lW1NRXm4MC2F+bmwMnOv4FI4gpkCnBhCf9z2ntQcfw9iEVDLU9dIkIFWg3ZK6VpPbD7TuyEuGJAY+dG5KUFeUKldHVe1B3Tj0LeodNzvksRRbYTZOXxAxk39jd31oUDe+vzGsiTGZ9+fsjIEc/6zvpmGTd880CWBy8XHtzfOUR5//mHzAM8AAAQAElEQVShB7mi4Q+vK85NzlOZkEDWAb9uexjgIWi67liJgL5EE6X7DAjZGbNhl4GNnbuGAj1TYfm4P8lpoSLzqsSRaAulRBya9kkeH9DyvfNPQJNOeu3zDb8fv/vA89Xz1y/WzdP4ju2AvqC7kksa/n0wh4cky31g5405673oiSweX0qbcbkyHy6cOL1cX8Dl4I95Z1tt2K2UBZ+tWparGgdOYg4jJlyaIoKXGBd9+/6qC/PKL/P8YnnnUHnwwguTqOPPk/zj2LKuJxPfcuA0KTSvhI5xnBue9Ls8NsIIKdvFYNsMLFJKKsL27zqxW0cg9wc5/nKt6IQO3Bt/IVev2KNkgVdaBAV2b21RrY24Oziwf5dlHzBdyRtvby8y+pDj3tDnmJ0YtO2pzHEHNkUcWf4Fey9LVUQoJPLJpgfxEEGNz8AGiAldZKCembqyp7FsD7+w4gDZPkNZRvMJPMdLH8WpoGzsQRbWh06uvvAy9e3NNr+qZBMhJ8jJ46v1akWFGKvMT0NmUfCzkTcGQjTmaanYiHvX6ZqyvL684OcFu1Q36cBXfZyap6SRimjYj3H4li7WikFb4PsFmy/I0dURZkcX9YZvBuoMlQJ37BARqvD2b7EZz/94bThAkAMM+QXRlRcvJ4HwwCZ39jJ35vwTR/DmA+7JeryTWzbiEwaK7Mj6gN+pnefYD15ofLx/kLs/1Mil/kcQy9JkW0Blylywicc6dmor6H/RSoxHJn7zOjjQRTrRv2PzzpxgiylCBD6B7h06Qyv7SkSauM45fgHtmJjxHlJngPWpyPH2dtULNva+120nsWt5MkMLcep7x5T5+T5oh4lvmf/bLP3VYfjswp68SCilIFN311PfS9UL+xrz2TiMnTZEjgjLM7Sxbr///MkYx/Y+/TNjAjpZCj5qskyGC/pdvD7AM5Tq+Mu63cktBznWtrvAr1YxZsixchIcOy/upy2I3ciTfdaq79/9kq2yJ+nY+MG8u2kjJ33w0n4nNq2X/7rI6EOhopM9zI3906+//oRv8HIm5b3DBq5z7ByDPBWZl1Z5kXxHhk6eSug+dOfF+wP6K/J7/RbzOSLwYei3394lHHVBP8fGUy9inWf0DJSJlMBd11UPYvD2cZs+F1eWpAs62GTDlp4jFQMYIorEWNsuwhyGfEVQISdFhJL5cOWl7RXewb5C2GjYP+g8oDnQSdgaTEU8+dCMtAO9nnnFeKUU/N3w9YsKMhGxypSsr/cEK7Jnogux6/XPtvzJy8c7MSH2hhGhC3L0vsHnBIghZPHa7BfCQe75+LjzAviGzQa0U4U4rvBKGGUWOQ4erKUWedqQuVlSenm5iG5Ju2oTUFVoqOQQp7YDu/0v/yvz7vXQb/+a+LdM/QrirldyIy+C1/WCT0UulR7IvAGjF4mXUxCW58/Pnzd8+aH3n3f53v84wLYSvpZCkanCHJl2FkPhEiGtzLdlqVNGyxspJbgVP15YD02jd/Bxn2OtkwMGNJdL0Uoejgg6A7t0ZRF2+Cn/ZqNfkHf2fbYxaUz3+9CDXAW2IoKX26sYiD4P+u74c0eig74x2+1X00tyGtOAtiTuCsAo5DFN6235sqSsn2Q5JKYddA9oHmptIac0umLyORnYIXiwDoGuBR1KKRO/E/MRIT7y5RLz6I115vqy6sr8Wdcq28t+XdYGr1NOX86JmEytLjrYVwziWDqk4AMh5zPftyXw8SnzjAjKUJLEQJNAsD6GnT2g4zgi9MsvV+bwgYy7knqD0b4/0OfQx/suVMJ2gu+unXlepj2GIqXqoJPgObDdkNdu/4M37+9P7DDoK+jv/aploEkne8s7+8M+Tmgy9pQiQsG8FPue3kU8nvAcT4AIYUE+G+rMsQ7CAQ0DCJr68C5jZz003YL8F/ZJ61J1vTbiCJvhtAf7hKU1LetK28rcWedYumb5YJ1zDlpwyoVnm+p4lmbfNDf3ASCov4UYyH8SByd2CMpjzo/jeI7p47O0Psh3mBEjLV9lfkvJuKrpn5CySMIO4rJOps/0nfNyewxKx9yGbWCgUGaqsl9x/jiIiY394AEfj6VLmAFIYqaqZHIf5Oyq1esIPvH40PNqren6UvTCvm7KR78VjwhFGESpSae4T2Ivt2lYSO6f+nAD84jQoMxILUvR2hZsdWrHPwNDRoSwjMzffCu8aZBpeW3fmMc75zz2c2fOdOy3tAKtKo8/ONeCvByXXhsNkFVCNvlK6Fd8Z7IWNdLx1PHVIVAAfyMBdB1Xr99C/+V/edVf/iFU6BoQdhzsyPFg/bUcd0qffZ30lUw15FlX27JMuSovzgfx/HjcBWUtxFhbFoWZ05Il55hlaawFztlFUsEuQ4W+BdxSytTPPOhUfP4MB7kbgATX8nTkONgnZ7cl6BifZeTT+B7ktjGjUIoI+Yqg322u/AFolowCeJyUMkSk4hNc9wQdTEI652d8BrknuwVzY0S4mJDczxqIs6QV+wmS3ElfbZDRJ8up7shgGRe2DIWRR1IJ2dG0KKIoGDCmLLRTjkkkJHoGMJkw1vcTCKYBTMLgy/BE5zYU4MrXkFiflZT6vCIkd6eFlzuwMAyDdn1dNNP07OU+PYB+B7Dbxb0hIsRH7v4a+sdy4k4qEpjyFeFvw1BEAOiPDRIwfYPQJ7BJ0l9Z4U1nQseMQ/NyvNi/g8UjWPz80DM7wjinBkHcMZDHmaZLAyRBM1JM3lTmJyJkfraLQVwbgXnMLAhN6h4v8583Hi/F6ACNxGKKNm7jDyAu04W4Bjw6dQ83BGOCuoHi8/OsWTfQP9sk39tlswQlDflsN65/82zQxnqI1tKBXG4z3yjJeAMIEDB+TmLohaxQ4RMqWVSL/aHZkaXQljJuRMy2juARaQRIx+w/Wdk9P00KLBnkb3ATQRO6mU36bDu9qZBkMjGR+/SXpuTiesakx0YEPIoC5MxURABSKTkhoW995CskqrP/SWtQt1SC/hMC54RxNcALvsdMXqaR0AaLdgFg2aAChxJVoDE0L/AiQpHIALhMSsWzLQtyTkS+GNLxM4XcDhE+5tlBB58x1fiUdCCLNxOHbGdG8wnGFfGtwZwfXRZRlnVMuUxroAc8w3imCQ4f8z3ZYAwGRVoPho6hCOM869yyAA0WlROe7tezhE+iU8miUgqLblOWJ/2DF1MnG3ePjQg4QRP6EaGgXNiwZCQyDfpECXBbWcmnTCR9x4t1jJA6ExTV2C4PnZbPm4qUHLfi6sjfsWFCOwtyO04YFxFTl4JclSRnjoU2gxefAS2G64S+QUhyMp8H9BhJ19BB38au1DHJrfpnbCIidhGA4NhZKsosc36YLOLAWwr4RkqWrXKIEsgYIZEUAIyo0OlJOWmAKE0/um1ns4Mo2DcV4UH0QRypqJ+zXQpIFVmfnQfZgZAZqcykK9AI+SSF6+B2+r2oCjricnEyPw8rBGoin8fOeRDQDpD4hKDHeOOHdY2iiJBtv213ma9sd6DD9WDHcaDXCe2OMazeiTInfQGPcAkkXg0eDAPymE/mLy7EJOZ2fLMp6IuwIAACFPzJnRgOQMlmFCXyi9JjDbCTeVuGnTg/8Z3Hua0jnzfxkEN2yPgGRhHGcF34umNXyfvZQQAGNnB3BHdFv1/20+RHy3N0IkUooMeeX9adWzmuBogDXrOtGE+KTGHSCbaRN35zEHZL9gMlpIyqYFAotXNQYjjptz1tbwnlY8i2UVCDR8f2EVQmcXhISuqOyY7+toOH1WnPQD5hc0G/YzcDecby4tNQKkuRL48drJ+Ckfl1bHNi3wj6Q//uOuZ8Gkp0LFmedBHVfHuXrK+hU+nos4Pvsq2LGpvL4nUBvQX/SR/q1uskvxQ2v30cbiGKBiAFPGpdVD1O6AzdYdmwR0bK+iuCh5hdCwfQS2uqtXG/KrDTgBdDVBh/5RC7oLPpNWg6XjZv7pFzoIPl3InxkO0tHiQ3Hi43eYywWUG+Kw/4JYO2lMudOXp4XgvdmXNjdGwyNGCaiEuzMqtwHe1dpYQadNqyaMC08SC0YpeYyKlnGXCTTvoH+WZgCf+GhfGtu5AXTPl+Y7MPGrSQECYn8hf4lbLAuiijCEOoEx8ngY9kEs4afCMi7dxEyDY5kd94z1wh+rpO06R9wLOjWyVXR6QHqWRVrZL/38LgEC+RtRNHA6CVseekMTgQ9hj72XFueQ/kfHAwtHMgO2jISLW2zDnq+tBgLDZgjnfgBNye6YcpPIRffb8syUNxUeMAwXYSG+BShhJ72tZsJ7Xw4HjlgbotjOXAaf4JvJKCBHb2qBMLww/5A98M7GHbd88/tjEXxlboTb2QdWDLIn6iKLJoWVZgkW14wZdXDs3awsCQAgCFm45MAuA7NK8TOo7B0y9WxybLHsif7G8XxldkyRlrRWc/iXHbU/BKrcShbd7Q/4J8BX0yE34hKWV7DvyFuMRGx5Yx28MHbJEq+cTN8izp5DPkn9qqvto7NOjAvguHtFf93peC15hQkHEQHwVjr8tFtsPAsn3GQScUUscWHATYn/q8OngFusQQc8DyF2KrElBjGPdUYOOTud4hkchbZ3+iW6GvQrdokKv6GFoadfzX6UEqZVbaFiUOOCHgPHT3SwNe8oGC/RZZTojIfrjfdxXor5eL2trImQf23smfp0qm/KfAEUsVn7SlEHOLIA3OQ+/zz/juCn5KVmI4iP0OjU55TghJxudbkYF1hiznkKBVdL2kFh+64Xu4EQoBCN7ub4wNlRKyHYS+DTuVUuRrjI4cd/VPe+/7BwdjN2Q/4N0pT9VWlNgz+BZQCrWqydsv91p76nxg74FNn3jDrFTZ56zrKoW4BjKI9kO2Q8Vm45MvjfSjG+NP8saghun8rYLOraJHVsY31YL91LBBR4amgm7m0ZaKzNJGfjiIqcTeCY/Oc59zIWR05cVYiUQLqWZMP5dSECrhFSoUS00V5m+l33B9uSD+UGZRLU2dgxrCRVksT8jzriJfQrXDe8Yzwk9ccs/hHIhCESJeDmy6zdJ7r6SxwL/WqoB3wFd4uGOHB+tDZ573jgbso/vo8ppxvz1U66JkQEDTMPDrwUGYRkOeIsvKjQI5TH9nrXK+6Ng7aVt5QdDs19SUxy98OzYTV6V9Xcmn8N04FJ3tEfKPdTK9zprbkS0i4JW4bxBDXVkC2ZoyixhOu/BTAB0+h3ZO9zKkRs4VmdPlwv1CLirYoKM3qoA3xJIDLdMLeEOnSxHFX4pIJXoYhM0GPq4tiYcix6RfviCafJ34IBg34FdKg2ZhbT7k9oYdCzGSyG3cg9jr8BmesG5QSJ+/lVzwk397a1mqvG/yuD4GenVoMQhU57hlXQQqOp/oP6aci3MbdjVtnxXcODQ7WU/qWjUi8bgoh8T+t8y4oh0ZjH/iF8s6fUefgEDeIfD5dCNJqtAZzMEF5tdlVaH0QaF9exKDrS3II3LMU65BPA1ssu28hPHeifXj4BzDfrVdPWbAW9hg+MRJVgAAEABJREFUsA53bLPxosTr8Mn9YD/aO1IgZ6uLsqSWZZHA39hb+MXWNmMY2dyPv058sfeuALfic///m2L9V0qCf2SX1VIPmmjkhYdjzvFoOyiJ7yxwKNj9ZJ91yldEKjPxA7qxp1rqqis2D2QUJE/2yZel6YUXDkUx9z+J7ZLYgYswhQTPGlWFAB3Et2XdfAi9Szv60qHaKjzGhMYcSnge6DqwQTB+vx8a4HZkuPGCS1yQkyKQdVOg1aCh4ne/8Lm8Vi3kb/91pCR+hf5DnfVux09DDX4+vIaNKn5fLX9BA+hZaPvwxsvI93douw36L+uLTvz44PAfU8v7UsRjhnSd0aE+dJIHHhzwdsokRwuZhC1MIiNlmwSDeH+nAxvc3+/zt3NPDqI3Ysx7nDsvRsYYurRVF+RqBe0YExLjO7mW9RD5TXMnZ248G16YG7W0aYfA/hpFhk4cCVon+WawpxniB6cc2NFAFaoDnx/6uN3mvV/6LkvRQaKwH5aFOYN2lh0ngNOxX9PrtzfgIpWuqKcQTtzAt+LSgn0ekKePgLAeEUF/KIgzbigHcV11xd8X4jsyWDN3WAzyzYIup6ptKEjC/zw3NWL7+/dvapVcEaGDdWFzfhb6kk+C0ra7s49FU0UMWQcpKENCIn+31oi1Q97vaqQyoMdYKQTZyb9h4+/fv0sKm1CDOHReMv2TWNx5jhr42fUdGQY+Mq7ns/maDtRUHFdKRaQWfHqS3zf2PId9sEvHHCs95YQCQWnctjSk7cj5UJZTQQ4LbGm+5s8IBTYrWZTESC3JXHhMMP+VF1cRoUC/jqx0k8uKZNnJH/4HFw9i/EG8HY6P0dU5h+nkrExh21Xvvx2CBZVT/+v/Z9c//g8be85TIRBO8VLvIVKAchE+ke68+Pqv//WnfvBy9yS3bbfBvqdrIENR1Z9/+aa//OU7L8wW1RaMSfqGDnzrfc77z4ddJPNciYuXl0X/8OerlrLosA4lecl51evbqqWmfvnTq77/8qY+hJ1O4meT56f/uo5y14i7GnwG/ainv/71N3nuRgQ6ND08f4jz6hjv6PNxYx7c1cmnSawJe994wZjkUvP0iy3HhWasFPJJl//xCiQkaJ7sJzb2tFLycnvQZ5mEbJ0IHlrQaWHfdn90/YauP3gZ/gHPgF5EYNtFb69XXa/Mq6zYlvHkBevXwXGIOU/QhIyaNHGnZh35CTXGF2DRC888F2IgsVNbmwKj/oTfv/7rTX/768BWA1+86C//2FRqJyw2JY5vxP0gBjq5+spL/ZfXhXkXWi8x/VaINdtTQ9A4gbtVl/2JOfUgtuyrLNKCXV9fX5gDFT8n9tgpBX6AX1SQbSXH/fL9VY25/kE+9BpuPS2L89fOOrCTH20DzKpWijKCuDad5H6QMw78/mDfj//eb3owp+6sGT8/PvTAH/7/yA8M9XE/9fNjm3YdKOB8ux+BDvYRcKATa3GBR2sFOTvyDmWRllUqGbTljCFMBe/ECan390P+hxo39pAbL0/vN3gwMYaFxk4Mk68DPTxHEAW6In6G5j84IB52xhHi069SItOhnWfxxx1fMS2YmjrIGV77k3x1IZYsY0HWRJiTILx77XGAExnmt++Hbh87dtmx/QO4we8ut9u2EUUBJPYsjq+ODVjjfLaxs7e9vT90Z3yG1JpU8VHBZwL/ZO9zoKPzWSEmGr5eibnGeku3Sn3iB2vj0GlrKyAU0DIkY2otWrDzFV2uvDB2XE3xFeBLESGPEZf7nmMasYqg2NV8bYfKelWRq0IzSxEDFbZBDAWQkbMU14PcK/JRBBgw44PNBz4d+CQmX4WUljUZEEMJSbcdR2cP0CUHqCSzcpeGBDloSG/fpP/5X4b+6T9d1LBBsG7c97twBXwYSr3Wplqc36GRVa6vtIWVRDb73XujThw4B0UJHQTNgbDOTaI9yEnn9EEnD2/kmEO1mVYiS0gWiu8dH2UU1rRVtbq/alkWZaR8DfDcPn8DuFsAt35ChAlRGcD/zc/XUA/74/0Xi/F1A8LXrfHsxFJSkUmPlBEqGfrjZTk7xpgOwSm+n20QMt0/isvwaRCX6PpJxvQMrro0YArGfxlu0qH+LI0n2WaGZ1snYJ5jvCB7cnec5D59XQjyxzrkZo/VcfBkzvCZbV9fEZblqyaZXwSByWDr6aRi59lpJRMZpJPEYP1B0d9fbjNAYnYhEoFq2V19ym+6h4OJlcT3puVelyeJ5WTTQjfjaIWAcRKCETH9ExnTxvq8OqstlKmBzPfffximLIlfgVIIyKpGImiL75P7eEJtBG3RxuzZgdPyWRnpyc/kATcltgh9XjTY7gbLGu4Lx9NAhw7gZSfnT/SvIhGs1iLL0ZDngJ9pwGLaGbLYWsjTJxzYXQEtOjpwYqSDLG6e00etqkKnkJwQQZCXeZifca3TzsP7BhxOvNh68oOhS+MW7GNapnkS8xYkM1QrtoG+9Ta9jo9KJnZrwEJ/ASr31JeqZExmUZaiecX8lgvLFRGKSAUg+V7zStoFZKaeELOdJjfTVijdNp6lb8GIiFmPfJY0zY9pRITEJ+mznpZ9SIpM5K2qrSkiJYE0QRgZiFAhiS30Gyr3WcqMo8b9gj0KddDkYePvfBwR+Na2qXOMeX/Fvf542Zf40TIVfDf5IFsnrjs06bYbgM4oYz2LiNBTP8n8/WV5GnJpXp+43H/RwOU8BBwybcfExqK/sfh6znlsZeyyVORONWIzS9HX5bgwv1rx8cRrqrVCzwvukPXfHVczR2qKVDLViSPzs/7iKiWhXVmMGwtF1YUD+gpNx+fGBiwZsyxNzXZf6sQrmegq+KW8yFofx764jN+Qp7JhwCS0PPWOSFVoVGiLDo+xDBGh6fvP9juHvw8etDceTiyruEzbvrKN5j162UYVe3hBa61A0rJAK0KVHcjSlilzqVVZyuyXQuY58KXnnPlYT0yik42/7WJ9smheHSEPz2sW0opOC4tnW9qMn4SPkSKgSVw8g/T57XEMhWZnw3LCVchSse9CvmM88lVkMo51tE4P9LU8B7s9t9fSZFsONhxfMn7JeZJ7NnzzhJ18tKtAE+1VEL4tVZd11bLap8u8X1d4tzb99/TnZx3cRrtB6GK7+EFzw8b6vAaLp+W0HJbxwcPeRpwezBP7oWO7MYYOcubGQ8DmfmC3jOQ30xoWHnqgTR84nz3j88RGnTYp0hpgQ3BPaIorQmygNkQbqvhyWaoKtosI2kDgw+1nXBNrIdluBseVCVs2x87TL+OT31CkoBEKCbDTaWATZn1ObHyypndiBfXlwjbwvbgm/SjKCGAoU8i3SEr8sbHRfgC7DuLHetoGLg/bjDbTskwRQVw0LcRVZkAnJZgMGD7xT+qpiFDJMstQSBMEz6pWG3yOaQOGEXfoCI8H8+jOQ6z5TFr4dOCAiFApodVznU37gk0nrFWLoS30pyLMR1OmTox7Ld6IU9NzvDT4gqSvKyLmQ4bt97RP0B0y7YrvImKiOr4OYqWUolpSKw8BSZ9p35H5wcOMZXd9xw+ILIN5rthpjoPeTm67T9ydh71Nxt+IP8epGQ1kxpTY5uSh/CH/duGB/UvC0/OD+ZzcN3KV8Z17JqOBB2B4Qt/rvPVx/+TPuAsPrvNQnId1z7OVNutnG//48VPvHIK88wBlfjsPfn5Ysv0W+F3Wi+ZYaLy8XKfvUZ2NPA+wHAjYtpVcf315QYjQzjw7iUNE4qHxmDoiGnn+wM8dcQ3EX5GWtUEvtfDAvhquUlulzkP9gS5sE1CDfuRoy8JDycnD8wHs0Br4qkjEP0h66m4extkmX+u4ouvqXLIU4kKMCX/N+7ZUrTzMLWvVwn0hxsSVURTYeUU+ry8XXpJeLgU7LMi7qOBLiTxqxSSdXhgpSwZ9SYxLpdCOPxsx98LBwuvrm5Z64RBVPIAf+vjR9fhI+U/nfWD7g/iKkCKFLKkVfQN6EaGShZyyo3+HF3pLykhdrhcOOp5w5YH2ipzXF+fRqlJCWSAWmAg5H8wDH/g4lgvxY7wLcWzfGTITuz50u9/lnO48GR4O71oX+FVBiYOfi16/NTUOnRpzsdCMiIoINfLy0hZwGQh2Iv+b9ca2XqcKMjVi5cJhz8vLRd++vTJO6HQCXa4sraH/wm0QK+iK/KRX+aDiwUHJzuHDSa4YHGhG9Klnw7etFe6LfGF2plEy/kljkGQGHRQS9CIG/Sf9Ii6HPjgEcWVgp0Dpkqn1ctFC7HR4HcxB83yQm/xSw7i2lziICOWM+YcPcln7QqFa2oy/OZ+xy4Ivre/1umpdG7ru2HiDzFBHuTtjd9bsB7nkDo+pKw//np+D/oG0lk1cpj84ynfbgWxnf9C7w7VDTxoov/MQ/+AwafNzCDjBuCwFuaqylKefkCki6Am1ZUGuBX2bvnFofb1ekbEjG1ywyY3DVxiIW+b0jp1Tjp3j8xDx/f0DfU492AtZ5oiYfAr7UUwJ3YS+/SNVYs++WtcFGpfJOyIUEeo4yDwk7tH7Tiz65RVVFWiVTMmHJcDBnNuw0f22I9dApyL71dB5aTR6wQcHwIkUceKhK3Hn2BZ+gpDcdkGOFf2zmDZy0FhrlX1mHMvj+aEQslZkrk9eKewwgELbwjxcAWKGfJ/oMnqf6/bcN3hfAYhYySjYdkAusMmKDMn4Z44tmVMXcTnmuvMoAkTElGeBtvV2DNo2gop52W47+zD74YODycHBTcknrTE68bnJa9Qxc0xMvhdie/0E+9v6rtB3rl+wR0R88lwUESpZKFO+OjJ5Ptg3G/ulUsrE1RB4FfoXYm2B58YadtMJ35M5tJGDOkm9kjc8DwJyD16E/vbbb8zBm0oJLczj4AXCxssizwfLTAhLUeQY8CGv/REheDZ4NfxR6auMXZSlKDOVkQJFJzbEqPJVoe24vZAnl9Ym/rra9lfNf+CVhXywq+O7zjwKKAR0BmvMIGZolmBsGzlG7swL/yaifWF7FHjbR2OcM1+fxKjINca1vgP7/Pz5oZ8c/J7Mne8cJi8rsmbIa4T1Mv2IkG35mHuFB3uU52Go6wdzWvMK4guC3C9LlekvaxXiIv+Q/WLfS0FdepBXbH9BeMYk+WYgUEepx+c8enDofONg+MfPn/rxG+A/Ldsl23Mwn/wbcD/pMy3b9cCn95m79ukL29A8NvLYhuzzHp+L68SJlt8x43GVOZYFH/HCM1LyvBV+D+y1LhWZuz5+7vrb335wKPwhX4FfZ+kvZCe0tSHzD+S8I/f7z/cZb4E9M0KTPuUDefx/cN44ZF+Z7473CznujReDAf/OfqPzEqGzd+tnoMsyY0P4vfNyiKml0cdsu5LDL6y1tbYZWwedfgaxTgOZxOUyIua8u7O23LHvA/t7DnT4iPy9rgWfrbLPV/a1L69NV15iYBZ15NnYF27kjEK+LCVksI+PY5PIf4Y+uszSPrwzj1w63hpxvq7rzMkfH+/sNR9KbPf69gYPNlAyuNgAABAASURBVFlQsD8opt3bUlWXAk6I8KAtoDuQ/9QD2Q9ixf4+iecDfedvT2PTjk0GAry+XXmJA7y8yLZdyR9Zilb2FwNZH8h2Y674gP/OGuE/G/v+vuvXvz7wcWdfUzXIWZbRti3ofGG/uaP/7eOBHl2FfUNGJeYREb6l1Okny/Xjt7s+eFli33z7vurl5Sr737JVDFqg19ivvH27QGdIHEiLqzkH2A/e212LnFtWz6EYKiUVSolv0zmJ35297cZzouu9d/ZyG/niRCDjCd1X7LuwP7rqgu72z4O1WPMKdP3Q3/76KzG6zdjxWrlgq9fXV3i/qLaq3k/svjMi2Gu9Ate57tw9n5j74T0HvowIwXjCxlr/oN9NA9tsPDft2G6Qs2pd9IbfgzEN+g2dQ6mI1LIiK7xtI6oKvgr2en190bIgC7nznVzlXPDOC7l35uMs39+Zkz/x21BGkZ8RPG+zhH755U3/8A/f9ac//aKSKUVRAJltxvvSVj3uzG1eRHVe9C9raMEH1uWc68SpkNSQ9Xp94QXhN2zwjfqKzU7d8DOuAKNqwxeeI/2s1A9i41f953++6M+/vIjtgi0lX4P51pl39hlu048f4PK8jvQahIPgOEZn7/uhB7FqWQxJbiit45cOiscc2tiDdnLEOBdG0RwxS395qO2WWWTV10tqWZqYCrMOKvy6EjsZFubct+8X/elPV+BNjlPr9uDF3p18MWUjB4VSIg+JyTn8ggq/Ii60gnghDvF3xV4V33kdefu26sIaV+AjcJ3X7+TJx+1gzr3rRq60no5P2+TBnHSeOogv5zFxZZK/oGv7Wiaa1Oqig4ptmIhUmVeWcWMP8CD+PPZOXjhmvkBaOk/s/CAW/WzpPzf9268fyCybS7CQ6ZSiWQY0GaXqBsZ6/9MZ73zGdlytSX/5hwvzbJHxPNayOPebt2Pp5TXIO1Ktku0tLqaEPNes70nMnf2GHg/8EtAsqrx4X8gPFX0qPL59L8Rq45ljZ34Plawzxhf2LQW6zjUdog2BvO9KBMlS4EGMsCYiumhSbWXKACr1YP1Y5av3k1jusm1//vjQjRyHWcGv8F1VoCXFnF8+Mxj4UFy2pev3m9gTDOxILMHoynp0IYetPENX5POSa9pjDKgI3sJmCf2U59hxnMTOmPzFtSzrzDGtUeGzsw7eib8NXz6I9zsvdh+sAw98/IRdG3PvQbtlanVF95O5s0+4syd4EFOO0Y6DEBGdNCEisPnCvFgUiRdB8vr5Rff5bsrtiexFWcq0yUJ8m05ICr6S2V2yyKABPnx21swHL6i5VabUSAKFOdCZ+zvrZimpBp2VfLMsQZwxjrG2l+NjmJDcNiYP85F5Aabje0yKrgK6rPscQmPCMBkQCTI0XHhMKUXhvpQoiIEUTcoi9CrYocz+6asIBTnHeBHiKvhY4Kciikwz+IpI2s2/40fhV6FXgj9oH8TsiWzkUXCL102YVZzLMJnuBLBtp+9vTf/8P130T//4TW/fXoBUrU2+DmJ5Z713vWTKdaxD14DvM34GsdmWRabv/gcxcydOfI7wwX7LbTv5YPfayTrlekGmda2yzSA2aXlP6jW21IpNmtZl1bqu8l7b+MbLSBWMlxHh+n8DIX7oQ7xJ9L9BGIjfAZefECCNec+XK9T9+WqzY+hRp6Ezkw3nZ2kD0jwJIpRg7aGzjAjKJ8zGv/uKiDnOCc50hIEl2vTvr8EEccvkw81XfcpD49+X7qdZHmaAiRg2P30ymrd8hSwCN/PjMaY1K3y5z8Dtv/tEhIzrxt/phWvSZ0GghkDDZh1crMfHdYPH2NFfcorL9AZfA4E7cFpOxozPtkFbn/c0gv9vn5z03ffVNqZvOskTgE4loCyM/eOAcxBJTx0sR4RlDf3xgp0mwI5uTUgRfHreh+YFeX2BcTobptmBrJZp0BkZ4CALbR5cEkIgBeWgzXhUNe+ND+0AxTYwdC8WtHtsRFCE0eVxHV1dM7ixg2cZXLrNdDoriyGQw21feOYXEdBLQAoRKeiLSMjCPfXZSOlJVxI8A2NAo1WKoM0D9XWFEj6FVdJjIkIRzzb5Cqkjc2ezP7yxmX1SlqLMMnHN3zilpAyVRRm0mdR2Fi4pZB+mG8XYTEWkZiKmXjLoByjF9aTHDZ9SQplFEcRNJ0vQaTIJrkFcEcE3H/r4VoBbWUhcPXkAmj7Bpr/bDyQoYbOu8UlzEDyj92cShl7C1z5w8gNdibg0y+C6ZTdd23XAyGD8Ez6lpL4SYIem4SQxRwTjAYhlVuJdE2gRJCbv7tiBxsFhuvlEwJibgXwUYqiLCeenbl7UBnrMRgQaEOvQseyd9kSegf9E4pdsR01+ESE+895jA1YlU5nFVQU2LiVF08Q78OWBHv1TJyP5Hirqo6t/8koGRDCH0MOxLWQKaBsQjUVJ4HYWwGYS1M9Zd9/p+cjYwoJTSlH+LkMSW0VCB9M3IMaUvRC7xrPeHsPwSXd+gT8mjEkrIjSQ06AxnnxBdM7xRsOLmekgMt3PfkQAA9Yasy1oGGzqOwJAQoVYySjupR88GicNiGShnbrlNZHBQdOJb05sc3CgdGLTbp0V0/8MEeSN+juYFmIrwpamGXqyTtxGJt+pLKECBNUO/eDGaOIKpQK8gbyWOSJUsa+ELaAjJXaQdjb9DEUOzfqgPyRllgncSoyNCOohX+YxsKeoWhfHB91KvipzsC2NTeuufX9wwLZhn+5hALy53Xl5NZAhlIooikhw6KPNduk8TAT3mW4TD4xdJzF4YL+IeMrpBy1whqSAzuAGVed9sOkM2gy2Y0Lf8/Y5XoKE0BaeHVpdBz7pGCFLUWbO/khQ0M/jIyEeQ8GP+0tBXrqHbTBEa0BriOmgYZnGUISxJchNHqYjrkCnROeSzANy68GcN3R0dnw88Q75/xRpbIDXdZk0HzyMs8fTCV5EKAH5gpeGbwwJL00cy4I6EvK4x2VrixobTPOBKJ+hwFZlIsasi8t1b+zawgaPzZ3xvVHcefD0BrxjK8tVSlNEkXVZoB0RjPZnwKcQb0mZs1yWqpWHn9NKDKkjYIY0cNrOg+lJXosILcRoYW4Hcllmg3Wu8Kq1KiKUWeY6s7FZbTy8FeQ3nQFNvKBSQgU6HqtwfHk+xsy7bgvaXFofhmhgI0RC1sb9wH4dHkm9qiBLwtsPy5ufQCRoVymE8NAkBghLnfjR84zW+Qn6x/BtJ35PHrh8IBgMSxnvSStACOaJD5Jss4r+wKctM3PKsCwXlWyMEzokvMSDnR8ehmpZ9JxzhU048jL/0obV81o5oMvEBiqzoZYEv8qX5Q75PiftgcCWbedAweWYxtG0ycBGEaHM1NIaMhy0W3/phBBd1C1PKuA3bTuGMhLZi2yKg9h98IBq2q0uyN40PI8FDjYujIMUNjIfKUJynEQUCVonedP8DRUZakNfxiSIoTCKehf6NS3EbWuMg/ZAdvOHogYPmYikhYOE5odLYsoyOiw5A1UrqcG87Bwe9VPoFpOm/Bsw/m3GPqgPuGleFR7LUrnv6HjK9I9zY9xOXWocRqxLoawTjOsxM0ZTQnSVTPzagXPCxnyw7R3Tli2iKIHamkp56hQK4uaQH6bFNZBrtqGI+Xu8UOjCi/Prtch8QJHGwD5VnXIApne9XFXm/i2glErkKbWoYt/qkr5SsDX3XscO5wHyMcjIFcT2Q8vq/g7dnbk5OPg45cMFMy5lUZY0uhxb9mNn/TuhceLTk/uIQn8o+PbhOG6R/29Hyzvw375jd/C6HTyxQpFAjGnXCy8KKvaxXsaJCE00cYEziGW3U5Pbd8/XMVSIO497YPMDedK6l8AeqWVp0F4lpQZxSoriEGjnwKnTVpVpfxhWFegwVBEhyOJ7YiQ+daLNdBmEaqHOvmwoVWzTAnVMExGTp/ECvUpJaNldXQW8CPphsBBrz4Nc6p7rUcADlzFJ/44e/m2VUgcydHgNYmrowM6dADBAVeYhLvsB00yZqcovOa4vi5a1KIsxT/LXodGRA6dciJWBPzrzY0BvjKFCXESkdv9DQw52DuyokCoHdmff2At0+cDHzbOPztaqKvQUwSc0ECIitCzLrPsFBlIzjwZ9lkwTP6POekee3k815l+gu9DWWBdOICt2iRR9lcOJJsTD2h2QcC10UqWk0bHLgdyb/GfzE/tlVgU/jVgqpdB/aicfniSmKXtIEcjLXtBtGQWZL3p54VDm7WXy7Nil1aYsiaxjlm1ZONy7zAPKdV0Zs06/vH/c8NEhqWugQ8cOorQdEnnokMvgPiK0cuAS6GvblXzSb+QX40eEzHddLx6mE4NbRsvdCV5cJZPHdLBAEYUYIr5pD53kZyll2uZZiGnjer7fOSzqVJ6HgDdiYtOIA/tszPVj/mMZzo2glSolhPq68MKsYnz71jQt4yt2sl0DPsEh2rBQfqHIHst7NPMQbVlSqKcDub1WGq+WokSmiKKDw0/rZbqRBR83+RrMrY015iRXSKl1fQGuSsZA1igTLFfCwHTXdQFnlWnZ1+bX2bOjIO1XNcex8wV+LSkV5qPHRwSxvcsH9T4Qta0LMq74d10bPIkTmB7MPSnkFxUr647DvrUioffBfB28+HDcelytK344JfDXue4Xm0PWK3rTdhvAoeBFr7gO5LJulmkwLyMCPhVIlVzktg9izHrhPmJtSOoAdIhr90upQZNtfxDnLo1f68ILwxfsUgRZxghbQDsS++/s7Q/03+Tf9PQYy5FRFewpnPu9VtgmoiWwtYivjUPnQXldXoiPC7ShR9+Jv+4+jGbt3XhuuN8/VJjHFX/b1i+80H15qSpl6OEXL7fOvOwaY8hx5Rea+4z3gVz45H7Xnf2a/xKUD0cLjrtc4ZdFEaGktGyWWwp8eJf/DPFju2tgH8fm9OGnbB3f227LGqrk1mVNytTJfuIOr59+4c4cqY38BAXTzpLYu08bDdoiijI85lRJSmztuDHtbT6HdXX0OfCL908oJ+8FCutvtS2asFklJovMP5kzqAJaoHMnbhiPHz1fNw7ZTVfEhO2zsg/0C5gbh73JoJWYX9qFF3ffFZIG+tl+O7w97s4Lcd+XUlUA4yCcWErhv6J71QtrQTLaceU4nLqciY5Fpt3qBdyLHHGlFO5XsKU7b+BKFm34xw22WZbg1pBaiPvWVmQSLIc2ZDrZUzmfXNjLtGXgoU2alHOWg7g5j2RfLGBgi1CNNn+7/Hp5VSvwHotKWWTbXa4pz8HAH46hji8sk+u1riLt6Ma88T9aeJBPHhyY26dP2NTtd16uDPYF0yiyb1ZdsLN95+eloC0w2J///Oe5PlxYmxznNCsisBOQVUL2BX39j31M/85LHZe2z40X8nfmzB2bdXKS293PSC3kEMJFaRriguFiv2K/6/UNnq/AC+tMZ848JkQGL2pfta5NCKGkXmtTZZ4JYhU/7ey1/vbXn7p9/qOtQtvKS9LE6kIGrIvlQ50cHNy2UrRQAAAQAElEQVS1tkAnsWeF7lUZTZ39wcaLp8f7qfNRlH3F9j/pv+sf/qlouTyUzHlBQwoV7HF9TSGKfv31XX/91wdzC+pTvgrtopU8/PpWibvUwpw4eW4fxHem+xs4C3IURaYUBbuuuvNC9de/MSkkPcgvkNNvP34DT/rlW9OVfU4QoP4LAxEM4X6gU4X+you6b9+bXl4La7coU1fnIIh0UrT/oc3ry5tsn967zPcgjgbJ1DFgX3XWI6qYNmbMbNuHNnLMSYAldAKeqI+uA5tBQ0I2yx/KKEDV6PQBYwxVDNS7oNW1LE2R0glP45ZclEkb407WhYMXOuKKeOJ8vD+0s0fzPB3IFTAukdg+cWtH6yKNxv5d5HdgG7QJrCc8b2DuOKDHvZmp2qoiAjkGuolSyCfkq7Idds57nB9utxN/HIoc8h6VoZoXNocc+os4XOce6Uq+vzJfrrwgv/Li1HiWd6LyFUELsK4iTjf5Hz3snAc4fw6Ikf5UyFuGg/V3WaqWa2i5LIK5/NctDmLPtjwpd+9bPR67VZ7ZWmtal0VFCaMCYCPur5frbM8sGsyF7kAAy/YUPqrYH/VoCXXqd+ay/bYs0CPWFE/b0IVtvIZuOuH5QOAfPx7ownw5hAYCNYEGn0FeuQKLMDV0JVyughEIiVl3rvCaefD8Z37BSPcZNmgPGNou7vOe335xHBhO9N94poOc7BOX4vL9soQyUoJellCtC1AUEfr94n7BXp4zHkNVsBMhLgYrS1EBKntBKRSR8mXT4UrfThjM5XW9yLafdEALekzLfppGUcz+K2v5gk8LMtFEvA7Zhn5BfWeeWz/PiwED+0Gy/7BrlyzfkxZ1Pa+EYcmQ+RgUz3Z/G59uuex0ep9quhGFeA0gp647edM2KEVqFSCOKjqXTLlNYeYnPE7WqFMP1g+pqmRRYpNaK2X8LtRERwCXttW3X4b+5f9dyUN3Heh4IWcX8RNVAx964LKsjBD2OCmHMpN51bkP7gu8B/UB/12+Wl0oCvWunfmepWghTt++Lfg5wNW8OrE+BnRQ3HYIWg/m1YlgBrc9Y6AqImbMZnJjiDA64jF4Gv5ZVfiHvogQt/q6JhqOc91dLmeVr4j4I6qoArRxY14G0CYb30e4zxTg/ywQ7nlvPp9NzwJcvCHD4D4iZntkzlLP6hxvBubjjohQxCeOG9xJGRGyDP8R/Ht8KRgf8DGuGMfHBRD64zXbaQBVDOHuUxfuPFHGp1Iug6ERfNHn5i+gig6W/tk3658yG8d1g2n8se62v4fIeMpoPgA1BUgRIQefwZugCOpfMIVHbhOnrbC5bSzupYTCZgwRqF2ewAdZxMlrimeRJ3UhvzRvwdUfLpP0vmKi0s58ZTL0CScPHjRBajyHRoiPm57gwYZnTZbn8/ZZhFj6xgQhJ2GuoGYQVOlWQvCP4Db3TQJUIuYX8o9PmD3KzAmf3QrbaPw+UsGwJybftMNujndJC/0ggBSRMn+32fa+p9nVidoJEtvEarr92Y8yEwN+n7RddR9M2BB0FvZOgth12B8MdmzM8Qy1qMY/WMj8sAUVRYSy5Cy5ldsMkz88EEOyyBK+HkCXE4oTN+RVEj0AMTgiEGPMfseEaTCUkRDim26+6WfDcxzHxHVbMj4U9MHDROfdH76M5Cp91mfKz8MGBNw6gS5Nwz1ZTWrGfbbRCI2IJw8X5jntNkfz5UYgIhQRNIwZ19Y/ifsk5lFWSs1+j59okor7iC8/mFk2ci12GojXKU/ZF5VFIzLARkzEsbxgqGSR59VgvDcqc/FB6Ignrgc4Dkxz6kOf2yJC9sGOLf9Pxv5tSZJcWdPEflUAZu4RkVm1Vu+Z6SaFIxwKRchpIWeu5orv/ywUtnDvWVWZEe5uB4DfD4+oqrW7L2jh6jADFHqGAgZEZLqqQ9Djzzwsmz67P/tIESH/+MWhMuEVFjoHE8VBP3GZx87iwn5BQmVKSR+a0AHpQPACxS+bQaWb3NU+5hF8OnBjfq5zm8F4EaGIoFV/0PJTbVVzERHPvhOBL8sfEbNP8GwwLQzKEx/sx7es80ESsY9OVloRgT2ftAZGOWlgnaWva2DjiIAuOIEs9C34xbpGUPEH4pCfIvzNfT7jemeBZppGs57m+bS5x0BBl0VZCnHTmah37WwW2N4lc4pu2z3YfbMuB7wPFgMnpWkIXta7tUUzVngOIScvnQpxWQYpo3DPBI8u4o1o5mwjDLcFbSIPnCyyNmR4aGPjynJvvMRbZtAmjr9OLwzmy9mAbigCfvDFdP7IfvRNyaKSCY57dcXkLZq6OguOiFBiI/3lsi4FW1QWVvM+89mKAKArS2hWoYP1EFd80bCBeJ6fiWyOdKTd/3SPF88HshOSc+Hje8dRyfLsAl4U+GXqJMYHENwvy6JlafipaGkLeoR8OY7MEg6a9jRPGiJCdJNAGyB0GHZiSlwJ/dZWravppUDF7ru+2kspqq2qgFewwQJvl6Ggjm/rjR1PNiicyh5sXFgP8zEU+rfWFNYlQhUaFPq6BrI4nmYeT6m0ogoP6+s601hYZEZgA8ZGo721qoiYJNx+Un/g/zsbY7apX9SfMNSWRZbfPE7mkrakTMPdDTgfWgkQBzacxH0AiX6Fkme/YYVkGrvzlMAFJCrlKzV4wbXeHTkGsZQQX9b2adeiTl03M+zokqnLHSdNUOfLVhJLEfFJNTTwVcnUig4LNizO3xmqlKBBk0yA7h0bdnAH9K1CJ8kGeMvSiJMq54aSCb8AkB3c2YcY8NiZYwvnnfSjSYW+fvESh5Al6V8a/dARP+NOmRQseaF45oeD8U/XmS8iAp6LIkLGOcgLHrMG60O1nBcMDV9U/DnlNmPoj8+DDvfV6U25VftWgFCowLtISuBE2wMY1IVqcV0ootCW+um/Xv5x08H8XFvTyov4hRf7TpxaFusPIjb2t7SsiwL7m/ROnDzw88n6zXJEhBLwC8vGZrAP8zxHPrDZbvsj94l/B3C5lBlfHb1F/ZduHo+1FWSVNvLvjU22jbw6X4g5tLpwcOpNwpUN31JPRTnk+2VpyDjQ56GPj/u8b81jtangjCsHHLblzpw3X0QJLMs8/cH9CcjXEH2lCM3LPlyWit4NfyR27NN/J/psbCxv6GZ/1VK1Ov4A0dd2i8hJY4yA5pg23nbL1mU9bbeDl9OP9zty39iE2YiFMfmsjOUG307s7WyA2AYdgcv034kcJ3F1YqNj5sQBnl+yb2wkH+TKyjxX0VvY1jbzWJjCKJRZiYMm6+h+ptsxRCBuJMIXKarkTZmFw6JlKcwvDzZB7jqIi8rmQ+eQSAkuRIalQbYTvvQUj+i66/kMHfxgeQR6lgJKKNjIGzGI4s6zIcinB7ATF00Ldtyx7QP/218P/HZC2H0C3pmhzJwgCA/Pm9i5oFtr9gWwGho2PbXvN9C6Ip6+EJwjz/mMNPIVEbLNFmKpEOMRqYhAzYRGn7Jt5G3H5YNyZ67dgJMYBk2+3t8/Ju66Pu3rulbb9L9jr9kWhTxHH4Xkfl/Ak6iiGOB34vimH/4LB/K1eQhfnoy5nYMY+9llRMy4E5c3Fmcswm9pi7yxvbBpsB83YuWG9U7sGnI8rNhX5kbu8tjcGP8dDN8Htr2si+wzg+lEBLG2IddQRICJNEOyXBTUdVFDu6mc0wbW9+E8wOZmWyo4Af6pkxiChEpWFexMR+KF+plHuiqx67oI4x/E3Yd8CHT2oQS/zrw+LWU0fLvLsbYTL+ZpG8CMT0w5DnRz28mYLcyrPgy4spG5LE/+EQHd1IXcdzIOPm4f2jcfZMSkERHYbaH9IutrOn+l6bG5EZ8d+cUVydfoMs87G4036N05KHA/81zZTFvXddJbKBUC91AEN0BHT4bTtLFjHGq05ee4WAXWlONgvCX4pmW6mSFv4L6+stlfxIUvmG8HY8N0isccuXcjZjf0c77Yjw26U2B8cAAnEPA2FwNkhj38tL04HB3EoYABlmU9yJ0HNjbNk9Lx/vb2is3atL+QMaZsRQ/ssZPXBwq2VrHBlRgwfxE75iNV5HT8ejPRfvKc8X67zdxjjFIKm9FX3R9D1sH/X+39fsBvAVaVLNDS80IF29u+jUiJ5ySGCjR2bLAxluwXy30i08BvG2v2B4cB1gfRta5NFza8F/Lg2Z8bdAvjxzYNQROgm0krIrTSVnnnuhBjkTkt1dkt9D+jfpKjhgQONImDWquy4CcOm3deXk7G95/Cgwg9TdulLi/YitzUkXNn3nV5wy6Px00LMtpeK/EU5FXPse76lLNA6GnfUlIF/S/oY3zrlFmUyLky5zzzX5XtlfD1+nB0fA+xjErcnbKuJ2Np4wBuvawcvizABV+LOB7zPaQtptFmbIW4+OrQeZA3HSvu38mBWVLmmdCPCPpv6jBorahh78baZ2Vc2gelmN6iQTxuxNCdzdYHBwQDmwrojF23uW8pBZ0k20LYXuT7k8NK4Y1K/jC01uZ7QaZkHMsTEeSnE9iJw5T5RoY6Nr+Thx+OX/JMx08hX3hzjIlrWy/YcEQhVoe8NqfVSLJO1tlxJg3kCllGKeRDyQ/m7XegY6MD2xbsonl1Wb7IQwpso7tW1k6vb02Ej+pyatA2kDtZ94X4Ri/TtI2sY8miO3Kf0I4IZG34sWugUx+72jq0QPPgQOiOTVu94rcVyYrEd0c/y+V7cUWEIgDu3aYgE4CDWpJL0UY7tU/ZuRcb6oO5JrPCC9n9L61cmm6sof7x2w/9/vs76xhkoj8pCnk3PZj7a10U9Al0q7WpopviKddKrC88b4zVZalyPGemIqRIREG/251cjr/W1fF5wud35pMH7UXGNUgpx2U3Y/JbQENcj5kftqmW9dp4nvmGQ3ivMS1fYtsLYyDA8juVZdlY09mXA11CIbdfnQuwUxJLJasSHRBPv//4ydrqppeXi9Z10ck7wsm42JlPznMwHnbkvbEW+MAmN3IzNuqhUlat6F9Lpc8BPSlTigh5LvcvWIzABjxDBulSl+s3csh3PTh8fTB2Ry9Kfv6H/9T1P//nf9F//9/R3i6KPgA6c1gsxsuDw1Hzury8wktcRYEvI4p++aXp17+hTwl5nSDobaxX7/iud1BHpaopyqK2LFqxQ2KDUJly4Dr0WPTBgfpgjP7+412kNsaL4CwpYt7//vuPqf+NufTj/YYckzi0T3BOOT5Jg7p9DD1Yc8xfxiPmhJwP5gaPA4/579+vxHZgq4B0SPhbMz90LUubQOWkpyEu+CBDYd2wYu+X61VXcucFPQp5xL/Q98uvK3aoWlkrO18czIEb48hjwyT6NITm1fHdx8emuw+ZzB7aoVBlHlihbxlqSZ4LcubkVZkPC/bNIoEuvxPhIqwlKYZCIjxDjhfNJ80ruB8EwUlM3W5j1s2vqe+p+8xnp86jaRALGgOVD5mmsQlD+TD94+OBPU6VUvBh0XrJKZu4TMO+Mw/jUyXLCCluERj/n2eBhxT8uz6yngAAEABJREFUiMt+SPQR3CJSmZKfd97zNnx3HKdM44ODcfuS4av9CDEtqNWqC4f9C7YWug2gliYp5D4aSI5+DAt8iU+IucyihImh4Ee/P9jvF94l18uzH1PH7No9WIi8gnzLWlln1EmnMZ/bn24ftHvOfntbiN1QbZJ174TKxmGd5XC8JXGe0PH9ghyllCkjhRrzWpYiMV4iAttWoKg181u0EAvFsgZWQiXTts8F7wexs7H26QhtWUpJLUtFlgUaIfkDrGuTZfOz+2+sw28f5EDeN5liBGtlkxbepVdyT4VfZmJWqKKLcXYGo/X2XBZFYthOO7ltQ9cHchzYLCKEirI9F8aRfWhXPAEF6BoRKuhsPg17RqREnVsPnHtHvgdzkGkfxKy4gj2lg/eFnTXriRKmRyHjuKQ7c3hRawVSoSkcNsoinqUDxIP16Q7tEzntp9mHd9iK7r6PoJ/oqoDu4DsV8Vk3oEE8mgbDWphcB7Lt5DjLwvBTclPXd/2P/+dFcTzXJ5CTKZiMx3/OWChzHPnZ9QbjHRA+Wfs9O2j60bn027dX+A1N2Q9jSo47od/P95+8jx2q2DOJsQKc7KltrGcf240+jwmek+w/z0UP5lpDBsIYJsmQBpF1YigjfQnxbA8eCQgG2QA6eO7zJbjv8ZsGRooIgaxIcVGhocA6dqAYkELojJBBf7moEj1lITsePfGQZfG96+igCX/pM+X0MzLJvYem49znRMY5SKkT16Qf0iyRzcbSlO2z7qttlvHEi2ebuKbjUCoADEdNKLjn5r/6lIKtqP2yiYPF4GfzpEmWw/ZChHnfP+W1zLiAOtM3IKw7oIf1pcDOHphdtNJ9zGfTGjAwCOIlkyIwWX6C70PzYjDRTPvQs9SzTFGXE8QVEXw/P6bvR5fWBRfJUMmwGUUhdMYPiCDHkf5yuY918sbE4UFER9QlEiTmQdFNTiwe/H4W1CJCEYBC9r9pWnd9XSGZbjdh6kxD4HdoO9YmLs9ZigqQ+KQwUWcJ0P4Z6C7EYpAJO6Qf5f4R8EZQ65QYKrPAVMgDCswjgxtNevrLRZMsx4ksjmE/T0wTNR50B5WuC+jy+IxbEspJcuoYuMPXtnr27/QKcE4G8wZtqVgWdwSGgnZ/Yt6ZdkG2pM21sJq2GiiS9CulKBPcEHoO6OpPgO85x97AHh27dPhRYqAvuYYJQpvuJv8HPOk+affhTDUkxv5B4rUuLiNChZgxeAKwwB07HSS/QSlfEM5MJbhBqVkGSS6ZXBZVJn/XIaoMBzFgW7trFsfhmHrNZ/qmafgBcUwzS/ETNgEPAh5zBtv65IVuWhuUSKkwGVbixmVUKViEQVK1BSIEfLAhdnWOO9kUcNvAPgbLWeC1tEUuk8ZM90MQcqHprkuVy4hQwk+fV0eujYWQN84PZDqJjcHgcH3HTgbYoEMHhkqWCRExKRy2JwhUqyCzUiyeBi8Fu3boHcQYzeggIJk46+wPaVGhJxV0o6Kgg/U5sPNBHEy5WBCcxKppeHye9jF1O6s0TzYuT+JIXF48GOz/CfsxZc6SsritwZv7il8jU57MTNM6nuYJ+F4IZVkSHNebh+USl+UIEBKCJUOJ/5AePqeL+Vzxo3mMgc3Qy85LaBkiQr4KMhR8bjmW5gXxUEAv4tlunIjQU/ZQ0DZIPo4fy/iEUyf0T+wjrmC1ZBjjGW/Og24zbkZi+6YsIcRHpKE+f05VFlCNTY/KArSyUGrLolYcL02l1Mm7Eye2xYG/bdsTP8BaJZtqNSzgVRkP9jrAs90s/5eu3uTNYFFiBMC/ub7yUt6WwgK1qBA/tl1b6nwR8YtsKQX6KcynklW1Looo2DvghQbQsb4RKW/WDw0ltrKtTU9+4fKrC/kh5B9xJSDZbFmgXYoiAtp1guh/ELedGDRmJ76se0QIlxLXp3YWjg/iy3AQN8V06Gf9vWA+2PzpIG9s7tkWg3tQVFuF1yDnHTptQ4fNIHSmHqFOGehXsgh2NFiCpL6jmdBNqsTOsi4Wcy7KTuS0QvadoaDPul60sqgPaB3w2dhM8Euyy8P48KzE37o0unY2Be68oO28zG46MYzlOOFIyNEuWZaCAnTT4CEyVbPqZCya3oMX/Ad55MBWTskDGgewYSdSiu4sYB9sVHzwcnwHb9JhA2RZsHmr6BVqrbExcZWIy42F5YldDQObuDyhbT7m57k38KkUonnGW0RoXS6qpanYF+Qf/1PJXoT2EYoo8HDsdM18h48TGxTit2Az+25jo2/DPl4n7J85xvJ0lLJNpERW5AUfE6gw1ktJ6FZdeElc8cu6Nlk/y2xZT+iZVkce03Kfig/pRp8mREUH9xBxdejmTVZstPHidWMj7SDOxHVYf3YwBrGUZajCO4jvBq0sIdSfdvBfC+y8LG28LN0+Dvnl4cEGwe320AeHlTc2PzYW5wdxceKjg7F6IGOBhv+CzWNyXasKgkWEauO+FDZayen4cePlBhFoL1pX/AVOA+f6sqgtRZVxbNsk/WtbwKtTro0YHPCzoAs5ZvIo4go5l1hf4zhOT2z14CVs48DAuq3EsmXdiaEdGjuyH3tiq/Gp00N0IY4PYnjXB/ptVEQW2KXKtNVQKSnb3r4+0dmbIw9i0n/hsaPbAc/B5rjykF/YF15WF3Ra2LB8/pODRY26Sp4U8ecDnANZLFtIk7bpZ6bWZZV/U/wkjnfiynG648sHY+XOZoj7Hfj0zrP1HyDY1m2pWokl26jTbvwHG9kP7PdAL/dDqRkz7uNgiwiVLPKLXCWma2la1wtx2SQQOgw29OtsshmkVEbRBy/nv//OgRdxYdlOBqsPNzZi7yAuOnEvYsx6bsRkZ20wY7l3ZUm1ZVHJhIOQ+aJSmpLnKxuutlNgo8yqQDZxWd8dn9p2/sveK5satuuFTa62FDDE2uHQg7HXofrAbraVyAltSXgUFWxfWtFSF6pDJ7Js4G3Yx3G9Y6vojI9WVbDFmGug0JNHamHOqfAqWbS2RbUUZYQwqEqksizE42BT/VRPDmCiS0oV8N6+XTh8aEoOhYMD3cr6bEGuUkW7lEVq0D7ZRAh6BZuCJza1/UtJuw2txmzh5nNc7HqwSdpPdMfGG36ynz2PPIgN61VrVa1NjoeTeEJlncRGrStyhwpjTsxzO/2f9hrwsgRCl45qQ5lJfr3o7e1Fr6/4ij7WAQz6pxq2GBzebRxy7MgABfoU+Ih8eWolt66sEwa+cI5yvHQ29Dt53PLkZGdepwL7LGvDFhfZBhGfuschy9HWRQdJ5MMHlYzDUlIrY3whniJiyus4E1drTQXiJ+P+Dv7OGM0C1VZojanfAzvdiOEbm+V3cubtfWMz8QS63Oac4s1FTCfL/SBWrENETL7ezOdWhXjJT14bY2CgWGaqIsObDxmR0b60T2iSmFcOjxMI2y+m6RxrfgP9CnI2x2EpKsDOxsv7+w+9s6Hy8+eHHsjqfgHPZWn69u2bfvn+XR7HwhcPYvmdQ/47+eLB2Pdf5N3YIL193NShL3xhPge5bsrhIJKIq535/AM+O3yrXl/e8EVVRAjjyjq433nu+PdkHfGYsZXliXPDlh9siL7/vOkn/HfsZX5uX9aqBTsUbFVLg2YSU9+Q/U3X66JKrrXNMiq88kk3Ne28omMWqQ8h34F/hnbi7SSHWl9EV5BvlrVAJ3i8a5CPX14b/YkZ1hMP5jL/FePhPMIew+rxTCwvS6UPjLqw60Zue+hBXLyzge+ceRI/1r0gs/Cb7f7AvvbjEHLgmw0o+KlAS/ju8nrV6+srcoRss47gHTo35tIHtEvCD5s6B4UKdj9lt5DKsetBn0OQk2W7cqCRWdH50E/ser/tzKknfbqCn4FMnbEkLpO9vlwYk0UBi4G9oqcSHkLWPh60iVhZ1JaC3RsxQ95Sx66bHseDu1ONeWRlTCE28pyKCNk/gd0KMff69ko/coGFhK99fCPWhADJ+ArKjZzyk1i9M7ZsK9ttIGcpOfUqxEFCKyIVysln/lIDa7ggD6zkDM8HV8qX60WVXNbJj87T/ot703Vsn8SwoBCZqNgkcmef/1xsmXP8w5v1+H98GrgxJsdnvD91EnG8SzGgMvSG3/7lP3zHNk8fem0zmL+s3/v7O3lgV1sqsfsyY2vlYM2x3WY+D3nuItVo34IYDda60gF/2+A4TsbWM74iChv3l08+V3LsIoYRtGPOFQ07XkwbXq7Pgoj4Ydipisn7lThb13XSuGCnkjnfwQ7mwTsxSnoBs2JbyzJ0+3nonYOd33986N/+7R/ofdB2EhkDvyc0r8CKDIsCv4gr8dEgEDoKBDJbl3/91/9dlmMj1+3WjRgsxELQJ7Pocrmq8HyS48R4KOiyElOXl6ZknBNR+ObBIdFDo2uOtzuHcXfymmPGuXBjbj7cX0nsP4j93zWYNxq5YF1foJ/Y9Zh9D94nbqxP3ddj3DQRXcFXllTJpG/gkwKtIQ3rV2S9Au39S3q1SZhXg6+sCEUMdtYxB7FyML5d7th13+nRF2zX9f7jgR47Y2dHllO+DnwMEZl3JWavHMa94KdEhoLu69r0/fsb/n5RYtsH+dl5cuBXH7B7niklTQoaoQMn/v7bT+QmRqntPJ+AdbQvbqzFbLcH9stMYuGiV8bnui4ynUKOK0XcD337/qa//e3X2W6dHsyLBzYO2DXWR6ZtHVFZ276j2we63ZXIuZAPWqtIIAXP859b56Dzdw7Gf/78Ce5dG/meVrVW9PL6ohdy18vlVfePTht2D1qBjKKgvOPvjbmEKYu1W2ddvjM+bnqQ48SYm7b6+6m//3cf+k//8RV60lLwTTzUsdfJgaDnm5P7Ppp8UL/x7mzaG/GzM/ZP3jv+9b889F/+3+/6+P2h+8+u+7v0/vPU7799wHPTOznqwXreY+NGfrYLMbEq/qrE7k9wMZMW5pe//8uvUhbd7l3v76d+GvxfvfDeFNEUasRZTPj5Y8d+J3EWEnHs8fKPf3yQv7vW5arf/rHp3/71A9t1JfPe62vo+7cFHxatzE+lBGNpUUOOQZ4bOKaQNwe2se89TgxUq5RCv4suHBheGGsMV1n+t7cruWpVJjrjB/u9QBeTMXaGQql9v+sg9//ya9XCoZM4EN15Z/ogtk7WiyWrAgK1Nr2+FGES+coIWa5G7Pzt16Zf/rbq179f9PrtqsG68v3nXTdiDCYaIT2w2e1jl2WLiCmz2zrzwokSt/tNlktcC/n017+94fOrMhbQErthSxOifdDnzmm652nPNRu+/iC3bfh7ECKm88An7+gwOGB/tu/M7wd5Wbpz2Pz775sGtjyZm7dHyr9obNmWRVpWyXqtrF+/7FWr5NxTS5PjYif30VUHc+xxJDkgREhrp7KPrramhhDGzxQ7sfVgHTL6hq8WvbI+ebmKeUBalgrtqisH16R9vbwW/Yd/edV6CUUI/wzd6dvPrm3fdAHpFd9eWTu9vK66XIsqY71jR9tzwHnHr9iRNPYAABAASURBVDuBG6lpc8+F1nGn/4FMV2Llel1leHldnvJQfvvlQq646kIMOobEFRGT/utbI54ac1TSz/FZsVOD/uCd6mDddmjgm4ED7uS2O3kJkaCQ6tR1cmoW4ftQIa4L9/IVfAEH75pHHzwIO27ovUNPsg4N2yzkf0JRmaEO3oYPUBFtAz904u0kl6A9JPy+b/62+c56RGBhPu2OEfwT8BOXbRaBLtjiwtipvJ/VJrVF8IEW73IOuwNFdt7F3f/BnNMV9BbfQ573S0m5xmPzJIHs5NDj6MgpucGyV8av7XCeB7nn0H4MneAgDjhDyqFauQ3NC7EUKUWErDNqy3qIuHK+PvDjiVLHcaLXqZPnnbHr0uB4Fv0HX2W86nI59b/8b4Gvd72sF9iF2rqp4QsIyzm+EYtIgtwdvgnf1IrdF9bwCS3rYDzrPPApH/iCC4GImP4aGKyfCQ0psYvxa6vEzSqv7zISXk0rcez2k3ngYG1+4ExDRgTMgQz5mozmDV+WjsIf0Fz8AX9pov8f1fPGuIb5wFeYNuQjAtwnUD0/VFE3b+dXBO3cfdH/Qx7q/vhgnHkfEvrLuAkPukrU6esagza3Sm4z6N9dlu2/CZ/In8VnL4j7A5if4dn+5IE04JmnGFBdJ0Fn+an84/N8hoBC7q8/rsChpvOEMSP12WgelYB24HfqvfD0AKm1QoPAMYI1tb5056OcdVLJooiYIIUE8Mi35K/MgMYTIkJ8eNYsIfkpk/6ra0xe5vTZRMe/PLkrQTmwwynLOhcKDNROv85o6Qzc2TPm9z99/fuqQEbIT5oIxMecAH8A07Q8Ee6JHSm672ecMGB46cgSSp5dLV/gSP4K6p8NlulELoNbEuQI6CGzuCJDf6URkTKewfzF9YnK3eeHCst3MuA8MC0HJBURmj+U7utkYjsZ13FEtz/1BEdg226eaEqxTyWqVKZeMf0dAUVk0mdpGtziByhiJz8bHEuJLm7L1J8XjVDQwD+WyfCUR9Do4A1Ih5K+mhfP3Pt50uLr6342+wvbm86B/k7Ug8kkM6GRyJ7Qk2Y7dm+O51KoS/ec9TxM3KDGfU+SsOUPaAzLCT0QVelXShpdBZkqibYyZowXkUrjm8YnJLJGhLIUUchf1tUwnpHmKkWRkgnfpaFMe4OemlfSHkxcYqKYFXyZl8dma43kW5QpBWB5xLWxgD+Y4GyTkwnK/PwCUUtaFTD+8sEnnQlxoKftZFy3TvrYy/cG10eEzCf5ighZF2pkdQ4mvw2eDxYlQiD3z1LklwIhW2MheOKDB7LZT6aZpagAjttlqejSGM/HhPFpe8fkYy4+OguTT4DOwURp+FLoC990pZjV5vfUSX9egbjo7Dg/iJmO3kYelBGBnyt59SSn7CyCukzDi7UT3A3dLLvrBkontIKviFDEULrMUMlUlqJjytlhKNrBERc46XYgIiZOW5oqtg6a54f6iJh9Jm4k1XBEbm7mx7dPH5/Ies66COgh54k/6axuG4KYlqmYBmhDqDsm2H8HL8UnMWL56a5SQrUVOZaSCj7qLPZsq5k/oAmVPz6Qm/du97xxQMsvb4MXh8k3U6FksduBXYP+J2PM9p9xih8HMjZ4+kWxsmizui798hT0F0Kk5arYqRTkgTq2dT7NxM7o4HtxgSp3MYTHDX4RvoKFshTlswFMEU9jLjYL9i+8/ATjMKFnu1m2nUWp/WLd3GHhjcKyfvCC86wLlVZlGQ/0+CM2zExSxw9nR2eeTbek7VplGid2+LIdqH98QjHvO/F4oOODl42dRWqgRyXnrCtzMigbC+EHL8knOKZH1fQZKsq43ggb49RBPBQqrYd5ntj+hDYiTV8v0DNDy26fdMuFYEtraq0pCq2JLjDo7kRJ8xwbHTooo0FpOLEBkaXg5zQdurKcwA7YmgXt7B60huTcdVlX/AESz9YtM6hfZbzMRJ+mDoGpIz7U5xX261/yoaunDVJaeLlXJIvyHRktKcQhuOJj8zAEttw4TH3wYvNgg2HDRge+MpiO7VVKNVlk6bwQHpRDASnLldzAQmXGZEFmx2Qnvh+MxV2Nsbyutl/9lP+QO8++GfSTkr7eKDX/UpKXx4saNncshQROUUbKcWiwXH3a9BTVwjwqxEOZMSv4CNyHBnoY92Qhfnqj1boxJu33Ttu05dDktfJ2jGnotwGHOvQhwLg4LC5SGK8gS6gi28ZG4XwRIyYhMWXICNqlhhx+AV3Xhfqgf0j4rC2V9tCBPGIzblmKPK7FZb1Mj1v6FB3Ej3OsN9C8UXsgd0LX49IHef6rJuH7MX3fyc3eTLMkUpaAZ9UI+0L4YdNxbhpJfZEKtrLuFd/YPnd875jvPYiTlHkTxpQdE6RCKQFBfz7Un9DcNYhHVH62uR1MaVA/FBETbEeP2Z35kJpZdxL/B2P1RCeX1t3xd2fD88Emr/0QYexUQDeT+OPlYzCGB40DnUfvbJ48ZPyTcdyRpS1NC3lpWZts15WNBsOFspFLk0AZbGyc5CHFUMP+FZu2VlWd8+BpHHMWnEMFXQLbDkEeSO0cCDqeeCBGhnxFYLfeFYlx3S+gAGikBnKvyFSbsMypYcPSyeUgBo2WyIBo88DXBy+HYxWw/zs4G2t56wkHXV6uKpaVPm2paq0pIkxR0zZjEL8bcdu1rItsjyzJ86nDNsd25nfhYPrC5kChrRIvtVboQIZPlsJ9KNiYDNqnltZF6OP2LCr0ubBBv65t2nphky2Cxk+wPpU4s0wbecXy2x5Jv5VNmIFd/EwPeCVQdLLhtG8p769t98Hm0DHt3bGt8Rq6mucVuX2/zzXIKfNZF8sPnZRW9DbfUgptro+p/44dT+w5hqmlkmA2jvGXZUGGUAYEJIXyCVElNg/dx/p9//Yd3Ysy82lv7Gn5QkWtFvgl9u/akW3Q5j6ggnsSL6IUVycWgByKEvioaOqDbJ3WLJr0j+OAzq6CHuaXJRUh6Jw68eWDnblC/1c2uDKL9m3o5D04YQja5GXTDbgleCUL/Qv1Hdt67Owznx/wcYzt2Md6VuxcSjI+qnx/ME5tt6ee0kFuOulzIIMPeu/kD4/fp58fbP5+IKM10ZS9Ypdt2+i3oZcUST2QmbQnMsUEP4vLuWJzHuDenw1bur91Nu+IwF6VPkV8CYugYddJHjBYjydeqhKDIk/ebmyWf/yUaWvGnnmmvi7Hy7Y/dKDr5XKRhsDdiZsOjYaPVnkusw0yy5yjaq1KfOh146BDRirRyc/7cUe3oaB9EAcH7wQiplpb5RhOYm9n0875fcy8dsKvs3m2q5NsTHe5FK2A+ZyMjQebpTu2EOvJ4XUosnZ0tuw4FVOEnteYxQOb3znEdA6xXw07Pn4wwN4/3unyxDuhsTFGXVo/23mgz2COGjGQ1/PxosCP3fXksFIK+tkHwXi9E0/7H/Q0xZgUphzL0hiT68Qvpcl2KtnUKpt10eh/6AH/YAzVutA9JujzghWbx5dJ41mVyixaGbMgqrWqklW2UzFyBLIE+fSUuM8SWtdVojQfr+287mmss+2rB3ba4b8sFT8vdAl8MHTiB/9yhmNp5oeSeHLQXthsfJ0bfwu6Ob7sT9EqLtM2D9vSMO0JLc8bBxuCJ3MxHCYv69uZk+zWG4dEH++Hbu+duQ1qHrzYnzus3tnMfx4mZBYpCjoWZEkg5DibeKMzhw/WfB/US1mSvkO//7hh57sejFXHhMH3Hg8ewyBN+1Vs0hgzdYJUsFmEuPocXwcxN4xMDFqvnfX4cRzTHpf1ii8WFeSLCPh/QoZKKUDS3tDbsOKTNsE2Mp2BvgMb2n7Wx+NkXRt0EtWK9pnfKnbYnzZijnDdg/X/hhwsK5Cs6uXbG3rbPkN0po5SIu4Cmw39+OHDvRvPqZfri/zLJjM+QLNOEYkNQz857Oon6+5z0QNe26PTH5tzIFYZCxcONC6vqVHJE2Mn799lmTvj2Tp1fGF6O/FVMpWf4DHYWG++XL9BbyhiVxYAOlfovb4VPQ8/EptvM59O+zCAIwI7Fg4qsHVdsYk4+CFesAGKytfAhv6nwWtDZ0znGL1wqKIc8nhuHAisLwv+DlmmjTUsDTyv+GdRSBrMRQMfI7Ic3xMk8LELh6MD3fzXs27v6JtFyJV6kLdP/Hh9sXwVG4cQWQ1hVsZgKdiLdv8C0NABvUTHk3moc/h40534rK2qlqqf7+/E7e/adnxFLvIB0i9/u+jtWyUfpBYOoyCrwlpI6HwSmx3aaCnrXIi5RMDWyDHkvNvHB3lmk+ULpS5s1EtDBsvIjTpr4IGdnVel0PdfftHLy4sCO5YsWpDtJJc/bh0bUQlOhOT2EaGAp/PGnffRd05lj7Fpsb2vDaQTOLDzqf/jf/oPuOPUA5kc68EYyZKKSF0uT35teVHlUNX1hfG4sMZqQDKfVdaADVmWZVFSZlaFqq6XV0mpg32A7byrYiNU17/+fx96/zh039/x0Q/5n8e9M59c1qYxgr7SwXx+MIjurHHnATIHkJfPuTCQa7AOOjkA8cGyx8PgsNo8V9aB9gUoWLPD3/RCv3D46joFFqa6WMeUXt9CV+LR8WP6BbtahocPU8l9P3+cc+xt99NdFfRHNG2M/505M6EBRWLjB7GzI/+pEYdErowIrdjk+tK0Yvc7NO3hwGb2XcLr/f1DzheJcKWkfNFNpmtfDHCZplSqVIFZtlBjLt456PzwLyaTb+4zJ5zErvSDg/iNw9lKx2Up0Dql2BgTofefG/Y+xNTLs9R4F1l5N//2bdUvv7xpEHPqDV0GeHdyD/oMSy3uO3PBpge8PEcc8P2KTSno04FdP37esNkNPNtjKCKgK52sBx/4ERPKa5AH7/p+n+z4wzbFJbryfrSuK303YuRDg/GsOBlRHRjYVlIJvjryh75/f4U+4xgZO2PuJP835k5ITJuBiP7oie2sa6FvnWMUO/34oQ79AWW3VfKo/xUCSClSsjwRQgZkx4SQhhzCEqMi3s6jyL98YXvQMO0z6NzJV/txTv4rh6qN8WF/ClqCVxAbpWj681k/lPnU5zwHvukaEGRpI/Nf2KOFLDWMJXQcrLfMhwr8twBt4iXIDd0XfO4c6/EUaSwAgjTDMyaulTsw+oGs5maV3O74ckm1Rkdv9KCr3H5iq5M+G3MIYhK3+Jd4GTQe5CEZEVb+DB4GzxtzwYM87FzY6dRRyjqbh0vb3QI98ZGEPlJgSyzFWrAjRGKrBb0aUD7HyIkdvsDxY16m2chN9uPzHeGc+rqf3IhMYcAmfvzDNnpeQUVbGvYsSoSL/LO+4DCPxZ1D/4N1UzdTmk9kHJTGNc0XctSvv7zo//J/a7p++yHPndvNa0uUAE/wF++v/QhuU4VYXBnLii5YyjQa656I0IGtPz4Yg/jb/8qAYsh2fs6/oVBOEFcpOeWmGzoXLeTaRtyYlumKyzammJ+0AoaBQyxTRMgB1LGkg+sJ+uPys9vM9o9Kbmb3wQ0fSBDHeBM4AAAQAElEQVQ0sHElz6Y9+9lYf8ExHs3zAzsZ/BDxJ/VA6gieAbdNYBCa3ryHnu/Nyv2JE1n+wLgTMI27uu0k8Fwaf/bla8pGZ5c8zk8E4THpasrkPm6wnZ6AbrRHutY4PHNrPAMiKyKoeX5cZ57DwmnMtsjPdhfAMBLoA5DgryddiueHBj7P+0/aphFBZ2ojLIzlGFN/quZnwHNA+69g/01afNE0dZzIfH09zxJZqVLwM58/8V1niAiSb5EvbmXbfPFxnwi+PyExiiHiq87yWkf3/gTaEj1A/az4swjqaZaCPgKQ5WBgnEBEyLTFNdA3TACBu/0K3iAxDZddJJQOnEBHbyro409AuDs+eYjgCTDNLEGNPxCg8LeB22d/8CKe/nJdJ2O6nSo/KiIU3EVUfZqTJz4IFMRARDCYD50ksuS5lMSm2IZEMGk5jp8UwOvKKHT2REfhz5AgoaS6lFChfwb9JeQTC8tBvxP6fZYRocxnu9U9mIyl4Idv2gIZRDk7Q3vYdpgpIpRZgESGJ//Dk8IY+N0AP4l2fT4PZKkko0pZJkSkFPMjyH3K1GVeiUyVJFhKzjbXnQd2AcQVEdDt04SwnPd+aXEM2G8nyvQ//C3BxiTEkOcQacwSdeAlfE8CkZSl8BUa8Bb0gzKmvdOtwD9/3B82yG0aTzBGuh/9hwZkUl/PVCOnmMhP7UyAli+wb4Gvy4G8JxPmxsa96R6eRIjfYQVNGMgCvUgF/SYIeafJnnUDHNhSG3pOdpq4CfPWiLkQ9QM5OnJ3RQTrppDbbSDzFRdofuROlNiLcXUC3fEME+O5z0A+l6VU8DrIMWlCVmFBJgVpPvNVkcH407aheSW6ZBYNLxogfBJHB+C8dNrf8MtMlVKmnM++Icd1hLmAgI0igknuGV+ToauRgUKDdn3xA8/3pj/rJVVoU+hg3PXRaQ5FpCIoBQ/3B6HbJ8jofq6agN86dRsLGtsIURXhPnSQaRRlWq466107zAOcWpsKbdYvaIj4wsWUCN6hfWADy5TYyfaPAJNx6IX2zqHFzsbQyaKbNSSxLIWakkV+RCoi/gDLtrNI6yzYIqiHHt+0J+NylWUR18GLWcfXbhv2Cby6Bw5jYYwOBrLNb8HvGUduP7GN+015QcuiSdO2tf5SgVcQd6cO/Ct880lmxmNEPKsorXcotfLihglk9ic3T1oJvj5xpYLvHNslU4W+Bb1rFpVM/E67CnwrsiwqJdVx2glBXAYR0RZ/QAZxjFzmP8AberYVeISkTqeBHNwKVsZEl2PW2/8bLy9mmvD2orGU0I5v7KtEDte7L6SNNuH8J7v1KafxAv3N78DH57SX8FMBKnoQX8hyEBsDnxy0b7y9HeRvi2df11oV8BT+O+DhMvBhQtfQyTWJEpEBzyrzLIzjpS3yFfSOCNleB3wOYuKE/gmtg74H99YjoDeQpfdDESHbyn664LuGDMYZfAV4BfrmsxOHA7lB52Vpx4ZDgwAuJaccHSXcJoVcZ13EZT9HFNGVpyfuui5TfqErbFSyKuDl+265uOnQO5D5RIcdXcxb1PulZWNT3bnS/CNSAZ2IkK9OfyoU8Xx+sPnjTYnC3GRZKuPser2qehwX5IKm+0U88QfP5um6xM5f9261Xlmk5BArU/Ag2kJcfOGzwdjDKNPftuWyNnBS9oHnD8suUA/8bh8NeNFZgndDnmW9cDu0EZMbmz3WxSiYgJjU3BRgqMsv7TsbKh7D4mrLCs/UwkZOu2AVNi7829V3NhdtQ1BU0LXh20TwiMCUwcaTx1cjJ5zzOamnWX5JCf8FZpWM7/6h0LpWlVxEOoIXfaFnGf1yuKPTsXfopNHleKq8xK34euVwLrJAwbYI3W/HhJ3NF9vLLjvwcYTl8pgdMj3rHhHQGwAfKk5i+Db/QmzjYOPUSV6wjg/m4EHMRKQachX0/QLHj3FOXtYQU0/7DWI4lOiTsSgD+bIqs0DzVPe8iWCJQSKC5z7rd8b2wdjd96HB5sGGje93NtF7l23mv4qx/RxvlZjz5s+yVLVWsEmoFPIVsXKix3mIDZKOX4dgKw/jhU2clU3Ekgn9LseJN/8MBzJZFwqdHrsyzpB9gGlUPnVelibrs+OPA7veGQOOY4Pto3nBEx6trbOf7RNh2x96gC8cM+MBWRnmSoUC+9oTx+jT9g/ypGP6wW7gce6KCCgP5BnaaXuYDn1KpFoWZRnETXLQ5ZgL2Q/nGegidBX+ELydWw4Jph0+3cFm5ahRWOaQHzG3awRTOf9FBP3PZ5uFRP6I0NN/CY8T1FCtDX0X/EEcSwpswEe+pt2QM1DDPDbGmOMLMeiL3GwKtNYmTcfHzjw+jAi/Thw+7hsxMuCsiX+Sdwc54aTtJGY6tshcaCvIOaadTnCyBPf4GqUsb8kqJFVGRW5x8PIAbtwPhduIoZ1+WEMeJ4ZIeKJIiJsh6Ak9iwr4Cukk3uwPg2X+0uODjUtvTgxkK9nwD5sc0HGeYX9E/SyKgA6xtbL5WVtKvNtkhDy+29LkjdfrC7nLTbPe4yjxx0Eu25ClK/ipdcH3VzV8gAGg3XUQNycD4TxP1db0Qm4u8NLnlfB2LA3isNJ/XVdkXKA5dBDbx7SrIAePDCWyG4wXPO+M145d12XRxuD3X0T62fpmpEpW1bKqteukaT7Chgfy2JGDr0D2MaSMAu9VhQ3GWiv9kIP49cHDiT86NhS4F+sADqIIyegX+O7kHhpZ1eqiSv9GTlhm7r5K6Hegj+AT8Kn42L7yX1N2BvyD+cB+iwgN+DjWOnq5ziUobOoO3T527byrtKXKG1LhTVfiTyjQ5waU5I3L0VMMWw6CTspTncOmtnZZpoR3sPHfwRn040P3IfOxjKNLpTQV8EoW6oUvhwaxnpEq6C6uBX/aF/btPtcPKEd9R0/XBcq69Oa3/ZRZsW8DFlVsc3Co6fVpIR5M1zahO34/ZXubv2XasM3ZuzKKMgHj43vbyXWX9UW1NroGsvbpC8fCxvrf+phGx6YDvRp9F3TzXNanTzr2HMx5iY4Jj0UvHIi8vb3Ktrnd7hwAPeZ9xadSKoDZxkG5/7Iqs8qxK9ZyFTlOYtL6iss6FfgtS6NfqNE+4Ntx6MftAz0dNyHUUia0o6iQQzIbz2XyvcPH+UVcnMcp4WP+wr6+L1GUJYChZOyubM77MGNhY1HER6Es2JtGPlWZhdipjOtVkSHneM8hlimY0+pSFdDr5Ggso2Vd5Kvjg0EMCE06Mbc5P/ahiJg+czw7pwu5dpL/Yf/2HR0OaBS9vF5VMqfOddrS1pQ4M9T8qzAOs52TTubxYws9mHs7h0fmadgZ37ZxZsVXweHFh/zXco6hEz4n/IJ1jXW/Xqsq66VapKWkCmxiSNbXtguFLMNKvrm+rBaZxqKC/p7TrdvJ+rTir2PG8yHn1JUD6wvzN8hQKDrIC4aCj003I1Wy0KZ5uX9EcD9mXIqWk9xzkNcco60tKmVRpX+oKAP/ABHQAJL71laVbGpllWXYGGsGk7VNHB/TN+hnfS7E77q8YqOU+fQxWIMczOkA8/aYPsvpB1wqKWVaWULBU6fd/Qwnfn5Mfs/5v+C3BNnj1+uix/YuxBPnj1ou0vUl9Mph6/fvF2R19JyMr00Rod9//13+xYEB04JPbK/7/aEH8e06j42kPjPnLwe8vb1NH22OM3SoHIJdORS9chBdckUnEbuHamlaYP729qL/8Pf/QLylfv58fx6MwQuVyAunHuQDx6jlnuMJmSr61FLoM2Q7RYSyFBVonvi2j66pL89///vfVGizzQ0befiyXvTrL99UoGNWlqVEhfeHdsZAJyd/2TNS+LDKupJwNGgLcoF9eh4b8t0kDrhfXle9vC1aOZTq46Z1OfU//Y+/qDG2T9ZcJ3pY5swK/gAIX+zTWTOa19oKfaouHFi8MA5a7ar11BX/fP9lxUdFhB3+Cr29XcBrCqV8LUsj/61TT4axOnkqC/QZpBdo/fpr0/1D+ng/5XqvhS2BbRSheWEyYivQr+CjDu1QhWFEEa8+0AyZlmPGB7t//5erfvn1ilyhbj0gCFvsMWRal2URqmlhbL69rci8KkNPIFYiQnzU8dfB2KLgXvQ/tHNgfbJOJrShdUz5+jgVqFtKqvoGxw3glQPm43xw+Lrr99/uUm4q7UD2wABFvJYqeCdASOE6QQYfdyEy9m6Up3bGy8YYQwx4DHxY0e1V1+vbtNnHx4M80JHXNEMPDpvv90PO03XZtayDcUMbuYBhR58H4+ZOnGMUqi1uFsHX+g14puxz220QS2OAJ2H/Uw8WABtz0bQJRrEtQ6nEDwJXChm7ENOVRJnTlq7FOLSYV6nGz0nv433X7V36L/+fu0hfKoTfQW7s6Jx1kN+r3r6X6ceFWCvEXRbJdCE3S89fCC3I4s/iW+Qc6Nd1v53yv7p1/zinfpbXdo5ep+3N/4PD/vd3jxPpSh5GZJPGBtLO++bj7r4ntpde5xiqKBS0d3gNZLA8Fc0X7LBoEGi4Xr4iJMOA8UagHqxd/XxiO+fs8PgDuSPUyXyzcci44+v7fC940jduLalIKaw8Bl6I/dbQtRNGQBK8tQR+TpE2hPmV4IvrJBS8Nncd3WgbxMs5dVRAjA8i4A9Ne91513743Ri/N+b5lfE78yi8MxYYQlSVr1Tw09rC2K88C9qpAl6HoP0YEbPeuh0IYV1cRbNwM7RObCZFFOQtknICIlHyQQbjGlyXmcgd9O2iCZkHfjCeqJcqSpbEB+Mpz8J8ndhmMP9EJIiSC9wBDfpA1HTElTSXwlcET1LBnrUJmxaVrIow5GyLeJa27ewPHdiohPS3b9L/+r98Y7750EI/Czjw9/E49WCtvW2d2Nxlfsnh/0l+sN/HHD+JTl2Wr5Kb3O4x0RZsg07jrLSFIox3zpx0MHA2/PV8T5EiCrqd0EEoCfam1xXhfqGclqJtjCGD/v3lNixOM+3/vlGz7tk29EwSX3WDNjp/dfEtYB6GP6pn3dfTs/xr+7Pmn7/dbie6NrB0RDyZugLwIzWa4Afq3Ack7v754/6uQVoM2J/GwohPfLf8CZ+kqEBovm0710WEEogIRQCS7LCC0yKCp3/+mPZzUHSdLAIxlJJgKzWhg0sw6BMHp2J7DxS/oJifKZlipL/15Bfu06f99XkFdQY/Djp2osilIRSuBr/rIGo9GDcWE74339n4l6+TJHZgEycjQ2cAJRFbLW9KXypGBKp82gYWoMg4rZU5cGotcj99XqgJPl7pf1YcZIKdCXU2fFZLgV0MCZ2mpTVK7hkIDdrVchQpGXERIfOICPkyjy9alsww6/n6Q1ejOvnBJyL+6B+peRlv5+VgZ6FoOPCZ6bp+IvBVS5Fl7zRg6skyJgFsQvu0Mf03FlemNRM+9Za9TX2sV0WvMsH0aIYOPoLfzkRrvUpx4oEmfA4mhw1bbWw0bSQUl6Y95cBH7m+wnAbfmwYqYnTJMuzQ7fi3ITmKwQAAEABJREFUIL9tWbDhxLHz3AE+CqmUnHKVUhTE3pPHOZPXxkrCYN47sniD2vqa/kCOQt9a7bNFmc/+lsfthnmP3zd0IVSlCPQeE3yfPLdWiaWikilfpSTPZGT5CvQBn7FynKd2YvVg0WA5Tp479Z2ka1VkVLo4Dibfz/ZKDFU2pxK6ETnjDTR82rXh+2lb+w9dreef+u4qpWjlRS+RbeB8txs2FvAuzT8y5PuBECsvvBcOS2ojgfMsro6d3MbtU2/fALaf8ZbW5InXvIw34IPb/ivcTmXJZKFX1VpRycQ2fFA4IqiDDrRKfcZRmAdtGxORfcrjH58xZTPGsyri2X9ZoMFioEJDClmmii5taVqWZfIQ9eI6sXuDn/tkKbKNBJ2I4N42OYjDrpJljusKruk06JWSKo7HoHTu4PkgX53ESiR1PJdS4Fe1wndZF2gsxEVV0i4uF76PeMYUBqNWiBDQRp5IhX/wj7is85hBKEWEsqQ68eNx/2CjyLBR2v+OrZ2Y2BmHQ88rIibdiryVvi4D2jaly4iU6wt6Cdxl5rAQIaud2LIP7OeVeFrY3LuwaWwaBwjmeTBeT2x6wNPx1YkbP9smy9q0EldPaFp4bkvVYtu4nLYt87niu8Q4B7bcyP1S6HpdZfsL/VtbtLJh2+gTEUrAtvE8NLBHB6y/+zuuPdaoUhap1oZP4L9U7hN7VGw4tLEw+ZJ7I090NnsK+ayWJl/OnRsHIxvjzTqZn2lvvJS67kHuNL9lbejQRFchlqyHZXb7c5wPBQRLptzuex4V/CzYwja9YN8VaOg3kMNy7dj0xM5ZikpJrCDk7pTD3dGlTr4V243xrF/aonVdtKwVvwa54pT9ZDu1ZfmUTbIettcgECJi1hf4LEuj/5MfjAjP8QQ/iCuk2oqa8XghmSVyo8rk4w2ODbtmJDh/8hvEhbjMj0Im9/RZRzfhnyK/4Ly8NEWGIsSLlTdVCrKek/YDu995yXvwkvt47LxIbXrwMmJfDIiadqjQt7B2EuNY2sjhGxtrhBV6hGyrL/8ObLYTv535vtYF/hc55rIUNkGhTb4c2McgrsR/+Skbj3yGlqXy0v+Uz7Fgfxf8YdwBfZjKABnkOWRfPNDD9rCepud+w0KghH1Q6R+BAWwkIRxlpmSIKPCDDjpRLdPakLMwvhf86/4Hc0iEdQ18aX9WLWvoYNPlzubThn8Uom3lReCVDYY3vX278AJ55Rl4uYJf4VdhkbK9ICf38V9NLGvO9rYUlRK8CF+xW6MuFTnRZP1Xx8i6zvs7G1/WPUJsFu26cej5YfjY5r2fvVkWEZPmujZ5vPuQzfaxjtOHmMO0re/r62XGyMwv6N7qRXRXljJ1q8yhjXlhZWPoQlwZCi/ug52Mnz9vbDQ8pi3dx3ZDWXICfsc/Hh/m0T/jNjD+6+vLp2yL1mWVFIooEhvUnYOlB2seywjqbF+QKSKmjzyOI0J/vUza/vM4bG1RRe5BoDyhyzyXdcGuqyyf6wWJQUfb0i/ihtttQ+5TJasquW4l5zqnXMmfVzZ7Lzwv+MF1q+ktFTKp04donxsy3ki4s5lw7EGcpEMW/gN6oVJSPlCxnI7vg/Xfjc3rj7lxcUDn1Hl2kaqQo0u8gFufBp9ladiiCmK82A9ssQMbMbAxFg7txK5DP6wXujdiyuDnyvvKQhwcGPVB/Hgj03ovrelC7lnRydCwXaDRgr0X+j+I7ztxvjMXmo6V6TBheMk2DT2vDj/L3aB3fXkhhoknDrteX15lWjvz0M8fH8+Nd+L0YC44rCTdbZPqMbcW9LjrKd9OPHVyT9edGPJL7538ZLs5z5iedbDPd+ZWyxRhaQrrhJUcuGBr4okq2+VBjmP5NOkZzfxe/U+xfUvGXABNL2ziXfDvujZosLmAngd+/fi4y5dtIyUyHsi46cGcdSNePj5u8mGcx5xtavkK8bdg07ZCh84H8/o+56COXqce6OL+O/PhQY5xPPp+J4eOcSpiYOqhH7//1M+fPxnXN567aqtKBsVpevhkB9zXvrPdzdPtjfWu7e76r/nQ9WJgdnJp53DSNvtgQ8zyH8QFYsJD2C3hUYjDQfwSg8jyZRfL+OPn7/jkrhPbZFYt2OvCeuJCHJlnFk35Rb592jp1Za3zJUdrqyr9zN/2OuA9kMkx5bLUqgosxN+KP9pS1cg/F/zz7durXomv19dXeQy22sBtykiJ3HHDV3dyocSzQvOCsNsLPhF1G34zX8u64iPTbW1hnnow5g415Hshbs3j5ZXDX9saP0VAj82bnc3CMYqWujIvr1C0wtgLe1w45Mmsent70YVd88Z4yCgilGTbdXy9roteXpgXllW+bhwU2scfHLjbJsm8yHCS2S2Mw4jADwdxt0HHMdC0Trkv+GuoZNEr+dT+Ne8LhzgRRRXbuI5Ikuf1nfgL5vQL/J0XaIZOk00XxIVjrsO4zzWTFGoqLMSsg317JQfa5isHFxf4P/EP7HbjMO0dGTetPmQBb1mqshRBVis+vL4uxEnVSr9SErs1+bK+JzZxGRGummP0H7/9zpzyjj92dOzyXFPJEa09aTTbNVMJ1FoVEcTjMcfJjx8/9OPH788xxvrmJM/8YAw9WNsfjC/HV4FWlgJd+2Ywfj+AG5vmd93YaN/Ie84tHhv2jQ+gPm43+Ag/nvAa2lnnOif9+Hmn72PWtVZknR/mi14v1xd84xzYZP/7FwIGNjY8WH/dya1WOiJUS9PJu63p3ojhg7hDeQmznJxibOT3O7Hi8fLyctG3b2/QvmoljpKYEVfJL/tU7DjwCbLS92TT+YMd+Aeb02igufa4nLq8SNeXqss1uXfZ8FNRxT3bsWPDXXfPF+Q56/rx8UEOf5c3lB0LtS7om2rLAq+DeekUFarY179MdyUnGM9+jyiokzQntujY7Dbt/RWXpAAFOCvxaf1eXtHxu22X0N405Wcu2JlLbtjBuXeWbLbe/deGHALcbx2aB5v+AzngJUc2tzw+6PvA3jtj+SAm7AODnx/4wjDIWculsX5b9f2XRd85tPr2S5MPJod2iY18j2uPy28c9CcsbvhqZw5aie2vMdKWZdrCeQZ3y3FaiDff/+SA8eynRh9AJ8Y3bN70699f5L84/fZ9wberLqy1dg4KnvY/sPtdPzhc+u0fd73Pv/Lb6buTS96Q9U2vb/QhR5rPQS46WFtYN48t87sz53hdsnNA/vP3HXobsd4pD+Ah50/3taz2a2MOsQyYTj9/v8H7A50OdDmlOAlzbItCtbbpb+PZngd55oM58c548fud58av3BbYq7UKnV3bxgEl698Xcuwr+eFK7oAUezw34C7Twn2KGDPv2d+//6ANN/hA551x5zFxMs7AAE8SuMKHg0PHg/0E87b+v/zyiy7kpVBCtwBVF/JYFglFFBQRoYKPRG5///nAxgdxlDqPRkztPN/0To7+uP1kbO3oXPXy+iLb60Fsidwa0BeXZfeQ9EG04/9OPrizzrsRqzfKeU8M3/GJf7Fpxg7z2s5ceKAPojDu7vrtt9+w1amkIiKQGyA/T5l5ruQ+6x/Y9fpy1coBtzhs6PHQr39b9d//D2+MTWHPDanwG7ahmzJDEU9oSzLnNT3mGNh0vRYghXmoL/J7Q0BzYNMTsJ+7RD1f8xMKLdiqIHPXiA9F+anIXZnOLxdyTJP7RUgRqQCWtWkjvm+cCm/OzehOOGkiioIH61fxyehJDhD0D2J+U0kx5zw4yHpIjEnBS3Fo9K7HbejOIfN9rqk7dcKGQr+ujbmbYSfYa7kMDssDH4Yur6EsnTg74bEDD9mHSKFAZvOwLsmDc9pKjsoZO2jFh2pdmOdcP/MeOfXt24L9BDRoGFnzAp1n6Z34tf8bdqiMtZ285LH+bA+ZHyZAjqKBzwdGtyial+uQjrWi8V45sPz2HTs7xiOJWXRm/jBNo4dPT2PI/W8+jCVftlbIM9+VELAuCzo5Vi3/uq7YuBB30opey1KJ96LCe0SW4D61IvdKriy1PXEzlKUoKcVlm/x8Jw64YSph3UulnUssRR7QWKBfZNrLEipV9H3qJB1yXD9Yq/3+46fOz3wtNFiRbQXfttlY/3rN4vzmcW7yIa4B8Gl1pUfVYEzb1s7bv/76TVlo5GNcUrE+5px/4n9pXRZdrpW4qHrj/eD6Kp5TmULmAFKRlnMQUzu0Pwm5iGC8NS2tiVtqhvo4gFM7c+/GPBER8phPEwFDIfLJ0IN59sG6Y2kLMrRJp7LuJaRn7O8bVjnA7U/w8+MxnvzR17n9QZ4xvdKkZa1a1wUbh6s0v0ITv7PO6LwDDNazC3gLeXi5hBrzdoB4MBZPcPw84wPlV/Y9KCAAqdC8IkIRoSdOSAroIyB1HZl23vO4VXFccJPknwoRh4jj2cQGN95Tc6w+yIcb72o767RWmxq2MO3pW4ENzU4aM23X29+OLcRWLfCHR6eRO7Cf+AexszPumQ7mfyfh0jY1QkQgm/4A29uQCGiZI0K+THNjT2JjbvO9+dp2pQ395//n3/Xtl1POnxvxOGOVfHUy/9qGSayIsVdbVcmGLw/y0Ab+IevcqPc4ujCWvNe6bZsO+kYUWceTcXzgjwM9NpzucTHGmH3vrGc8x/nZ43FZm2pLFeImLfh/C/JLKYwp/YlmIhPQzqX7wudpRT8Afu4ETafvoDQ8aZjOEwZtpxHA98cD1PQmUEGzImLClywBvnNUJxgGEOCF+InUANc0qRLx8xlgnXIwsMYsZxtfEfRxP4CO1CDTcFCGvp4juKfFNA3cKuAT4sdlgIqQbosIRRhESb0+L9qp/nwQbfkJoYSGHRcZkoJnaeLyOExUXLOCUkP9MxpD/ERq9nUTYHy3uzR0+g/sY3jeI8gnHr1lsuZfyaYuQZ9Cd4IItPkZVPLh/s++PMxPRMBfkw638vVnGSoMZIXsBmHWP0ApRcHOEcQ6dNEJMSWNp3+oT+xhmQXycGda3S63ma7oT90J9W4IWukzaOdOAY8CvRoVHqEIKWgXV/geugKSh2nDoMGioLt5R0CAKppNjjuKgXzcUUBZ0xe2t4xEJd3lATefJx7JbZZCL4CJmUf6QWeErJ/B+JhAlsWqZZWr+OIz5YjZHwr6gqdfhszfNIKFjcWwLpa/VogoFPHZF34RWIRSetZPJSSVLHrGQJVpUQWGqA+ZnnnCCRmwNGNPXCaPytxZ61AEYw/anYkgUSBNk4QcLHQH9RMwR0iynhlPWZygRbuQMzJluW3DgyRm3cSVpdAc3IkSwDWgy9dAnshQQ6BCIrM0ri+ZKpnog/7IEuIHPMtx4OMDOaPkZG2dHX+DznzQU+rYU+Anydi3JVKdF6WOXOdM7F21FiUJVAWOIWUGN6LMCX6wPtbD+gQyFHRZWDQUxpzbgy/bIjK5kyxHRICZso+79ePZE0JS8lGAGoFeCNzRxQuac74I0M/1GrPvSVCd6Ama2O+ay3FannzoB6oKXwZIasKnHA9vfbAAABAASURBVBPp8yupq7athaPOcsGCu+fHNkNylZLYJChDdJGgOIj5gd8RhWehl+b1pEHPGAoYJ30NESE+ytA/gTt1CEWEgodSiiK4GzzwCQXfUkTQL5AhZ/mslcVTljLbecI+/n5CyVSYIcgR2PVLORsOlKTOEODxSF+sSJtZRxRlVgVlJDGNvsm98TNDdJUC9oB4cKh3+nZ7o1CfkpjMTurEvWlmY/IHogQIcjfg2Wi7GQgLdRYOHcd2iDq+OoPJ/WGDTAPoQuVnmSnEmSDI8kiRLC523Xi59CIis4EPH9oLvL/ouKxezEPA99OX8ByAlDpZgPg+oiDTkGPRcWdc8zH4PiJQZqjzIuKX19HFFQpoSB27GjRfwLzYMc6TTlHzAo8xswBBjydo/lX/g8PGnXg2GZPsCJjgOP4JL+46c4AoBY8hgRg8tRaCnEqmOuNk84KMvmMMRdA2/Yq82NU0xQWqai2Tzn480PVQIwe0pclMMpI2TZqtrfJleiUr9eFHJUQiYvKICDlHlALNbvmEfXwjFfhc2CwfxOOgp0GRoiMAHomp1coLxKIKzWHZ0SOnX2hHD8LRkSZf1mHKUoJHbM13gGOgkOUPmszPpfVUVuRBNuLscP7rtCJIpwzbEXky3d7lOvvrwYvFxsvJg8NSL7iRBN2H/H8IOVd15BQ60ZX6UwMnmV9BruD+IMcexFS38EABEa3hJoUG5WBBvLNR0ec/pThoL6WpJLbkRVVc1qdjhwEclhu7jB70OcEr+Kyq1QX+Cc1EnFDksxyf+vXODa21XgRpcct4OfTBBudTxk0nsu68jEcUjS7deTFrrcl+q8RXhNSQKZQs5jsL8aFA3oRXBI2SuJ3gWGz4PLEDasovEDTT1lWh1ZailY2+UhAXvRKhTKeSmwP6EtYZQsddGy+Q9nVEsgnS9TEP0nYVOjtOOhu9A4Hd1/NRIsvBS4PHrrKo03acu0el7J/TUZRDBTkwo7JKpVZFJvmDzdmfH/rg0K7j8IYOjsvMkP+p3iynFl6SgxyiRMooQlItbEYHxAa+Of0ShwGWtmDTPmHQ5pgZOOQJkuWOCIk6iEhIaHjw8n/gZzdlmn5RsZCgKromzA7Bt7kP2gtkhk7njtC8xuiSAX1FLGbmE9/8JoZkHppX19CmQD/rXPCb9W74u2KDWgo+P1QbuQG/fJE4HDPHhi6nSoE+vKfdJ0LoRA8x3jIbeamAV57cemdjZPDceT4V2Fcq2vyb/UohjB4cLHvD88ZGM/sHUjSqG3G301cT9q3rjr3vbKS5Uye/Odd2NlLExhaslZYf/xR0iAiVQBcOMSYv2Hf7jDE6RlUtqyyh10ZBXNYsyqgqteqGEHde0hFCtTZ8fpmwrgtVoUwJ8qrclEjopGY8sOHg8Xfgi24fZxGkfaeCzeZvTpNj+hFiz0RemwWCD2JmQ86BjBFFBflrafKY7Mw7G5uInQ4RoVAyTg4lfO2vQSdvJoTEHAQBSo+DPu4KNrFLFToAjIEs4BA39tuLf8lhbqYHeJJj8WTnYCMmH8h4ngO7HzMWTmyGGxUZ2KEqKQuEBzHa0Y4wEQIxr3Vy2/EJA/8d9N81kF1sXiYbY+4bSngmc8BKXAgc5MZQbqvQjQh19LJuCvAWcllWPdg8uZGrTmLud8au17tlKQrsFSEtxOygTawrO3nhQBfbt2JLKbEMfoLVOxuT/SzKxJ/ky6BlIJ9pdBQ1jUoctKXI4yHcrhBs5Muxd8LDoBj4Y+OQ8K4D+x1sCBGaFkGJzCu7zAtr51abu069QoOfrohQJb+Ybh+nOr6JKCq1TljWxibddW6muf7BJjxs4dOFeWZ8ZKakVNCvob+gfOfgIZDr5eWqt9crsgwdjN2Bbg/iemOjp5Qnb9PZOHgb2M3+AUWowSbzybxwwCfQo6kfkvv5lz/GmVII/hUo8nUQI6ECd6lkUUJ/WZpKKUaV0PUpqyWEFusW86JZtaXcdse/D/zb+zn7PTG7sri7raZ5Hfh2I0Yf9q95DjCRv8Cz4TOFdJ6bGhtOwQbWgPeIIl6B8NUh28c5AzMrIhSqGoxDccejnP+D/BhBG3bMFHoGm6UXXRkzCzws74nxokplGfAqqhw0lIYNIuE1gFOiM54WKkk9tC4cuCN/9MISuuri2IDegNYgf1umSRsnOL5eXy9q0Fw5aFzZqBYy9j6gl9PW4gr8X9B9vvd5bGZTq4sqxG6skztjuWSlTwiygpUCowZ0BgE1KCNCO3IN7LRyqGuZSynEK1IhvHEGDrsxJz844DmZDwq2ryW14L8xQqABqcQo5heMuzu59MFao5Q6Nyc7OfL0GGG+qOSDgtwnsXPuOeNtw0mJzdbV8qfc3ogjTW1DvZ+KlJ5/DcVBCb6LoJ4cM5K2MhSMqeUFuYDaxEUdeLYHD8IcirLKPMx7Z255MB/dGQc/P+4q9H99XeGd6IP+thH8IySvz3cGQ7J+aW0xOfCKIrAVeHIcDZgC51HIocHYE3HXyV+DZ2Kbvj6IuOBP67djnw3eFZ8t7UpcNB1sfH9wGP1gXTqwuxTq2Oy08JICI4yBXshkngVbO2d6LnB8yPX4J0vV5fKikg377vr54x3bPYgB+mJnGuh+au8P7YyZKwd+Hf3G2GkKpzet6Lm0pgqtnfeWE74Dewx8Li7bxWC/jSHZzstS1VpRloTvXRt6iD6EpGqr2Ljw1GfbnU3ejl/5KKKogrQwLpa26CQn7sdBXULPIK5B/aGdnLaTR2w/07hxINvJ650Ys5xinh88oyBxM+izQ6fCd+g4byoZ5Naq61ok45HXUp14li68B52Mh418aV3ENcZJbBdFBLTogmxScn/KG9cdu1n2hK5jyz7OTGVgh6z0K1CRIgHiMSKoM61TAV4EsiHH+4+NA1nn3qS90CbsNVRY5yyr6YTs+/PY0WNnnXzX77//JL4O5lxoRRDbDXs1Hdjuwbr6IG6oVkGO9PqK/DPw3+ihUGGe+K7ryxuxclVG6nkNaJT5Sxih5EDvp7wZ77hUnFovq0qJycN2etxP7Jzy/Z25irSCraVKfrAtRpf8vvr2+qbL5SqBcLDh74P0gd0Pj2GQHtTRRI2mbVt76tLqoooSLYbeXkL/6f/wXQu59/19E5jI2vT9+y8zZpM4jEA3cA/8ZDskWL2fHKoeyDiw1VBlLLZWEaXrwfrSOvzkcHwnJ3xA17QPxl9lfDXi/5dfUt84jPzb367YBbu9UHKwXQrqgBeUhRz0eNzgwSH1r6/ISKXlIJ7e3x+yPAMFoxA7yPnB2Hgnp/r/Fo60LE3vH6FjiyljJ68k8WEZdnLnjXnS5f12aCdvoOYsnZs/oP/goLsTqwFPv9O9IK//Ovh6bdqx7c68aeMe5FrjBg8VBa7rqrZUtRoizESVEl1KYjg+bn/B7i+vqYrdknjEJCrE+1KHknLgvxPdMCW+G4zvTUH9iTx3z+3EHGbA3hLhSy46KA+JKHQ+/MYh76+/rsyzVes15YOjZWm05qQXyNLxYbD2jAhsuyjTvUPJ8513CeeFg32OnUOxghLOQy8vq15Z8145uL6+FGI9tXDgd+VA+dvbRT5gfn1rxGWVc/8bNnsx/rWgnxQZighNXinGn4QJ9Ou37/r28gLvrvNgzVFSRZJj5WVt+vb6Mv8fVVyhvouD+045FIyMhFhm4b7QIzUYixlFjfFCKCmpnWcBvmNewXQK9BHovnd1IkTBX5BSoc25/2CSD+ZCpISL9JP17sHcIXMCsVTfCV3gOZ6l2wmz2TDbsa99uRFfbrMswddwrPCeBSl8OCbPFT0T+zT85LhYiKEooUROP5c0n5B1cgx4/e1fEjlh6He/B3Pdxpr0fju1M+525pidOD9YF3g+O5CdNKbOOHbOisG4jcT++HHOE1UF2YRsQuP5XsLaAnOinFSwkce/mzERoncxkWtjHJ0EY+CciBDiyHy+ygP+rVVloIgkUFRKI0YuKuhrH6RtT3NxI3HZyFWlhEICnnw8fs1/Zy10EPT2j+g8ANsuouJ7TftM3uTqndh1PEyykGGJIN9X5sZEdz8bZwPPdjnQA9KiEO6ftMRVSs5+7mtI5HZdm3rF1CNpGBin46AT3sJwuF+D2LAMzrH/1/976Pu3pmEf7C+UAY9BrDboF3yDxp5vmVciypTB+UUKDX4qQRVKaHYN9Cl+hm/FN/7lDcdCJu3wJn1oYJs/gArL5nbbi66qzjf6/+PqA/YoYtSIUETICkeE3GagUv900Ud6tusvl3ENY7bbYX3S+EJxmwWd7eDEVwOl6yZMZZCJOlgIMXz3B/g54tnTRSgw3yf+JxakMdDzwTgCx2VmyOB7g/7d5bopA/b4ouE6o32VMPPHVZOH6yNiPvvrL7fm6ioRNxPmA19BS4LIZ9IyT6pxWk7ITNlW+rwQRxH0Ap798rPlzyLC7foDT1ylFEUGd5+fz1vTLpkEZ5UnNgfOhAj6658u28EVEaFJL/SUWULGP2Hi0QYaNPAJQg9HMngRMWPqTx4xceRr4vHleygPCA2CWzIN/Dq+QBoEv2Tdgwc+dKNZfwIV+vNy/eGMQdUfslNJiD37MNAEn5KpxE6WLyKo0bxMzfL4Iak3+P4LImLeRiS2wZYknwZEBAP+lBOkfQ9LfZVj8pRKFmUG/UMRiTwDnFMnCaR/Cuj7pZU5EXvSiwhJBv1xpessqOspv3i5upRQpub1xd/1f1IYk+9AKPd7TioHMdi0MnG02lRKUZaiiGcv86vNCbmjH4uTKe9kIYEyLLs0+zgZNybDLDmd5biDIa1SRExw3c5EcjCpWV8/GyLcLvrxQbjxBVT5Q6siQxk5S7cf+Pqc8nTmr5NoEp35IFNwO3HDd/inU8HHTxTzExFKDLYslbHRJm19XrDHN+e0x7MqsBN44NJtVp3MLJ5oEIGXL/ibL42WLSLQN/HxmHROZqKYvZAPv1nYiGfN4MGTlm1p201ALqqJq/7sDxPLFEEfwDxO9Dd/zAIvTV72u9lMP0IjItCRPhAzrhcQ7isui0E1d3x4OJjtD094PH59TnhAYj7aVr7Z0eXwipY+fFylkqllaTO/CKJe9P4Jwj8ifk5k7Ap6fNHiFuxB/RclenNrGa2vY+NAhoOYOS0bbV99jXNiF8McQxCLCEUE8hT0Tv1xUUfX6cNa68QBU4XZs7FIWYh/07UPOgsX407Ap7ap4YvWmBK7VdDRvCKCl7lNDxZsroiAd2jqZTltr53Fo2PfC6zCQqmUVCkgsbogSuT6oU4cUkdOHOS/Dpy8wI95UKw5nM7eJ10veOzPfjqPnEp8cPFLCwtmxEGMAfy7D6QPFpB+8bS/I6gAJSLl/jmfh058vLNAm/SxAShykyED3JL4u2pZKzZN5DplXC/ovnzx7JOyfyxJUOGyI/9KrCTyfrDBtMHHsjjWpFDEE5Z1kfWxnfSXK+DfR9e2b8TUnw078euYCSFfVpm+wXXi8n1EYPMiX8Z/sKH6PPH4AAAQAElEQVQh8Fc21YNy2O4WUlLwc2Ir+29gA7rSVzNXHPCy3DurzEE8RMb0yUmMPvWQLH8jn5/EqHlZ7z4GuWLHVoaNPn3SK6UosEfEk87GRs4XnaQOA0vExvVl0cpBXFuqDvKPNxc27GfcbhnBEvLYf5axE8uzL4v6zoaMY6yUnFhCv+AWtposoC8D8RhsaIhDAGFn6y/6Nw5NvsbKwnixvMYf4Dh/4VY1538IOkZC//XluqkPTZbP8VJr07IwJjOQXCqUHWK2q/WY99jNQia0YafBcyOGSq1Q0swv023URxQNxs3OC/2dl5qdXOUx4r7WM0sIMpOn+VqOnTcI0xzYsKKD9Ywgrhl3nidruWhdL9j81M7h1EFcnJ++tu2fwLih7iBXCTly6nEQ/8hHfUZVyaaT9o0XvIc3Wdm0eLA5dGfTzxtJHf6WwWVtdb5cvb29ydeDjYqKvhHhR0WELOd6uWhZvZlx6sFmx4N4ONBdKgrGgRTy5b6Xy6rg0XH4IPY3clLgW/tx3x+yHrbZjY2Tpx4EyCjE7NDGIYN48bb9KvnLdITHIkIZqYrd1nXRykZubc0mkC/YUTy/O371C458UMlLeUI+eDkVcTe8KYItDvJZxw4RAc2mlVgrWZSJP0ZHxoG/u2AND+7BL4wf/4XHjEv6dfA6vAYAc3SGPwFiH0eYboF2KktKIey4iOpJk+HKhuMdWx4TPL4cH5+k5Hjyc+VlbZ36Vq3kwakHRHC9duaBTuzYXie5dMpBW0TAE0hxDcFapYSWpWm9VLWlCBQN1Jt8yS9tidkWU/+hqQOxtcI7s85nKSiD9YIppiRsBf90zFXotkWNcZbQOMhddw5CnJPs74gAf7CZuaHvQ+Ef6Ddy14Lt/TxlYYyszC9XDn0s606M3Yhb6wsB+GvmswN9bXvrFRFuUkAvgeBxUPP+ftODjb7AiT6oETydQyJCjdhpdVHJplKqSqYiJdcv2Mn6G9c2GuTrjRi2HstSTUa+SlnUKoAOT52ZL/DJIJYHL+Xd+YHNggfxZhgIBRshBj6oWvDDMIPwS33OuiwpKxkgvr29sjF2VUXWC5u3QUfr7HyGh5RRVMtC+6JSGq3kJGQNFLEe69pU8WtlzEgB3VREKKCdWWS7J/ega5YKyjLrW6tS2HJ0Q25xfa0JIoI1yKZte2j3/IiPrKt18Zgopr02NeSWoGHFJWh7HkJG/GFahB1j/kDdoYgAg4D0GDWgh2lu0N7YTH/A604c2Ac22Zg4XbbFziageC4zXwzoDHhR8LHdN/parlDCqzK2pZPcer89iMcbdUMlJUJn9iuFe0MmzwbRXrBzUyXOxWU/WBbHrKFk6uXlBfwgPoVd9gkF21uux/aBzR7q2MKxNChfvVH5usobxiJX7cdd234n7+y6MP86/juHQh+3H9Rt5gqMKe8HY8vye3xd1qZSgk3drgAjUCSRp2F/jyX7eXtsbAybPjui2NptpRS5w8FY3Rl3LruNK4nuyHpgJ/v5ji4Pnk98WoiPMvnNsbt63DfG2YYt7xyMfGgQ9xH4mXHgfP5gndHRty3gGoitOa4/dg4GNmjvM+/vzHkDv4eKQk0ysMF1zrVpSMhtuUwnguchPZgvHswxg/tEb8u0rgsRJtlH1st62gaZIocW4IKvk/bBZvhNH8TB11/+u4+46ueYNl0eVfFjmIDlQzffr8sqyxQRtFdsVqYuPhTbsOdKHlvWp28S//j/HVyZGzNS/otPz6mZZcrqeDCvFdlX+kWEAn0qPtoZKBvzpnGyhNxhJ//ZX449wwpd5wjr2ZYm4wrUNtdTocLBQW2nlrXLm4sMCT1u8D4Xvb2+yrq4z854fmzPMeHn3se0k+t3ZAjWbQVbJLKJedo4vr94PkbWjJB9vZEvN9YfJ4fMHf91DvoCgVZy/YUDgMq8ZhtGUAuYzsFac4yODTvjuqv3jqpdnboHaw66C1SdrHM2YurGYW1bFjXyaKmSf5miIltBjm/fXrDTkMf+7X7TyXooMqZdNtYuD2ImIojnJstj+RvvNAv+WohpP3v8rZeidU2tl4bdCodEP3UyeVtOcZlXlpRtkNAL8ROJvVOZzJvMA+cRxPfJfP9At9B5iPtN3pQvCF6SWDxPOZ+YLuqqkcvsl4I+Jx0ezCEHPn/+coL9K3NSxFMn+/3CGs26rNjEtnuwlrtzAHRgLwwpKSQlNnCfzj2fGCr4wvpe8UuZ+W2QS3Z5PJ79nPZvi/Whd4ZKKWqt6kLMXa8XqHaZH6LM+l9++aYXcptl6jolYMdfXovePjZEOfX9lyvwJh+aNOaoFZs7/u+sVyMC26UCu0SEZCDWxNgz7+/fv+OTler45GvZQrXaR8vUz/JISXthvVLQJYBBW6pkYV59ZXP9Tf6FnUQnEdfJwVumPq9UkH/uHLB6HymjqNWLIkIJiMvr3xu5Y2MwDfK3Y+XivM349XjxX2U7P+1+N5iyt8lTCuL7kPP+y/VF18urJGQFR7QNykpc+NB2UP/B++uO/bxG95ogMtBjMCccigg9Ze4K5sAV3xuMf2e+/PnzJzYYsr+WtclthXjtjOt1XahvjJETeTrx1+VrI3ctDVx8fNzftX2802/o778uer0OXdauoV19nPrb3151RWcq3FUIxmfoA95jDHxSFZHy2jSMQZ7mUSux09qqga4HsuzE6D9+/9D7+5156kFeB9BZxOegz5XY9F84vr5edIEf5pH95Xbrbx7SosoYTnLdL7+8yTqYr9fG1tfsI6YUOpn/7dcTvpbT+crjhZRDvAxkOMmP0o0DsjvvT6bjWBXvE6ZzJ7fdiY1+FnXWwA+ed3LeQB8/B/NW4LuCoBfWbisxsS6rVt7vHHOdcVVKkFOwM36xWJEiLgsHo1eVUrANiguTAm4L6Am6rS3yMI2yP23xiXuQH0xHXCc2JSzRpQKNebYD0u0D3dDnJIeJeAFV9t1vv90VORgPqcsl4R+KKPrx+02//3ZDx1O288I4fWXNEsSgGDM/f9x0u31AxrHTiaWN3HFoRd/rNZRFigD0vEwDk8x6xNbX89QH/V03huDXobPPslAJCZ34yv5546CYKsbSql9+WbDZwjpyR79dmICYlrKIK/Rg/W//9bkmCWQJJUxzyh8SyrelUe87iVRLnRT8dAThgx94DtqRS1yW31DJm7UJepLzs/PbwP8b65jpC2iI+G3kN7Mb9DeO21uzD8MYcpvliUwVFCslNW0WEp8/AFERQvNqrejKGHpjnnt5uSBDyHQa8/2FdzzLN+iwkA+cFyOKfBXoRwQxcerLniz/yI0H9j6o22de8Vh4sLZCZAVyPdjjGF82TKkxL0UkJJ8S+rYQz+E9HfjK1djiS+DWqiICW4ZsG9O1fM6NHjeW5Tb/Yvo573hMJnwtb0F0pkf6DeTWzBHOiTAnzhZdsC/DXgVbV/QHizjsE2Cqgqwliw6IPMhL7mdbOSeY98a47cTWGB35HMcx427j3W3Dlzv5cCOHP1gzGA4M1q2bHYquo/dpszFONfxSq8xWX1emVJjPp41oK8CyBvmpKBFk9CHnqIM1imUy2cHX69uq//l/XWeOUG5K8tsFn1fiDpbIGkLkySYUs8ySKpnQC3XW36JXREjYZoBsXQ6C3HGRWSTm1YiQ55uK4K732DUdx+r9tmnfB1SqSlkpJUVAUJplRPxTmZHKWad5RcQfz9zOe7d/gevki5u/1vHoWgQcGgMDoXEHxrN2frt+uI52kHAF6LS43ptxJ20nTg/aI0MDQ5N3RbWMA+ofnxR64NRu3BBPehL7LDp9/9onoRdBLwCU+bHMXwCZWec+hg7TE+Yu3eB2qpADNihFk2DhpglfdPzg/gPnue8/AUncOgWyPOVBcAWDpLsbQXnivCecZEbjDjOm1WWAm2b0+SyeXRcRf/hJ1LmLg+YkcDqCfuE4YHwvrlpyBn+m5hURs3Qg+dY0cIWeMGTdIwL98S16nDQcyOhFlWWdQL3xSikEX1HCI2EQEc/7Qqx9QkQoIiQ+1s0D2jQNfh4kL0TXs4T/fCkJ5OgzMdg3BzK4n2FgwgkI7v7icjmohAX8CzWS4+XZ70S3U/ZPZCiR03InMhmEYANaDtKIUMQTMtELXB71dUUE9i8qmSqFe8oEApBCX1ef9umT50kCKySZUgqD+QmDeD5Z6HTaxmAx1upMJoQbfTRjIz6J0fwHZbdHhiJCru8E5gEv86CYddblxF5+Ed3ZpDm4d53JDWzkfgdJ021SEJODeJS4VQS0JZ0kvAOCJ/S/7EK1zMAyuPqc7Z0q10ghLr4S+QoJK6GVpShLocFdh07LQuB0wPfOBYP7pJ8JuG4g4B++o831BVtLCZ2AkKgqighs9advn34IdBnOnbRrXh2dTdc8PS7sh4hUrU1pkoh/MHHEFELzgrRMz/VOzMIIEfCerYJvn4Co01fWQwpsYZAGMc2j3MV0shQ3Q0XI17FDl/WMT56+H7RmFhUD+J6YK3GRmdBJ8CEBwVJSX1cqRJUOxqd1NFjPpE/JKusYqvAbE8f9LKtxzFPhGikilFGBZ8VTr132jWhrrSFXophmabksr2mE+KEJtKmbX1Jssy84mKQn4Ht9XYEdeD7xr2X2GIeMzNf+OmjzBqLldLs3BrzZYvBzd+yR845PcH/LannMIkuqlKKIfOqEj523BoGbtEUggEIlsRHPz36JjbqMdxAPpnkgx+RHvw488TQv31tekzKvSswb130HelnGTmkdXWdaCXKaZ11VS1GpUmWF1FpRlkKebpYKOcZcJO0scg4WO17cjE/+Gy9fBtsikz4Li8woqrUJElM251PLEhk8G0S8ioXkSbzu1A1wi4I4iQg2aty3PO1vmW1XbCBiMiIE6ykT5pB5ivhOaCcvJqgt/5WInx0nlUVdREy8iJRp7GzsHOSUTr6LCGSVsuQE97EtLS/IiggXSsrFOtWq4GdWztJPlnXohN7oz5ZaGjcxwfRQg3uhZwIFnjlB6uoYyDGJehI0rRcqz82gx6NTDvQV9CHOQsx+PmbM0RuG9mtE6PS4AzY2dOzjr9gvxfwKfIS9D9mwnQNYwbvS1tpCvr+ooZ+4PFYsj8cmZKF70HcoIpSZ4DYt68KzeNbUY2ltPvsrS6EI+vQJHjs7OX5j0/A4d/QPXh5XXiIvcsxlSJGAkn5SIwav16uWpXAP7kuVX+YrC/gLG2xXDn0ipCwCPydkFFk228K8OvZRCBpNBZ9lKfJlX2z43zHssV1pu14v6NBsFmBo+oHCi9oH8S3slJHgFEWEfO84qa2qlFRF96TeNt15SdjZAD2J1xMZvBBfeZmPqMT7kBfLB7EXUXRFR+uzLFXXlyu6tlnn+gq/QdAcvFx5zBEixEGn/6kPNsQ37CnmbY8762y9TgLnqduD8eoF+a4De1v+hu0sszczbu+djYuBXyWx+O9n1b4FtDtw6pxrHslyOu+gmkoWbFnl+yzYQTnbN+zjeDTt90csPwAAEABJREFUCy+UmBM9T+hvk06yOSaBn5X+KzpW1TkmMXAI/vDZO3145rEwbq4vF2LjRd84bDaUurB5sCMjCOg8+gJ+StiolJBfkgJatpmQC7MRd4O1hMeL5BjPDGQPXqbWWUaEMlPLshJbF+zusumFTQtvHi34pDNG7rwI3m43+J3a901+Qbq+LNBsU/+dNc1OXnzylAoB7b6txdTTPAYJyzgPfGn8zIodmnwhhkopqhhu5SW81QU/H/hh6PEYmmdWqmKY8/xQyYJuXfZ3prgX94EuTxoRoUDXAk1xBbY/SLEPNqHOU+gwZh86KYvUGGPLWrlP9flXHqcK60OPvco49MtlloG+T5lD0gq+D7HWtWkB2lJV4GcZHYsRVb1XPe7oAHgD+8YLojc/NsbHnc3mQdC8EvOLdTa0hgwF34jYxdfEdyD7IN85Zp/27er0y1KwV5Mv0904THUcRgx8csoyWNeTfNwBy3ZhY9ByNjaoayt0HTYBMKbsrTV5kzVL1fMqUxb7LyKnTVurylJo5jlEv4oc1GVhrQE95iHz9V/i7KwzKri9D/TZ2Mi/60EuP1lnC386Fh73TltnA9HlrlDOuICSjPeYm1IPZAwlPq32y1rmRlZFTo8Yj/kdmx7kmzux+uAAxHO8uMzbOcI2My7DDpmLIlIRRSUr/KpWxu0FyKQT9r4TKw9ir2TD1ws+XqYMOz653T8UEVoYN61W7gUEX8kYuqjVRkDyGEmZqjyDroItxCHHYBP0ii++fXvVslahlmzjinArmxbXF/Igmx7rZRCbqYNNhR3/PuP3lPWwztb3MfP4Q57PEVAXDja+f3vTy8vL5FcK/EtjzC/o0WivurAp7BjoBOvTXjv5FBpszIZCpi1y4gPf/Px9w2fSycHMwrrG9Ag/ctEd2KZsD3w02NQ33etrJY8XeKG7ntdxHtD/IB8ydpEls9KQxKi0kTs2dLgitzfnVnx7fWm07XL8OP9mFOwjYGCvhH6bOlyuTW9vF+ECrRw+Xejncr0W6HcAWyHsefxz2am7Pz50MjddsbcPCl5fLtBeiOGTw+cNUw492MjzL96Yf4VJSctRtbRFrTWlCtYqEvFiHq7z+FqWSnxeVEpoZ+758cMHC33SPJBlI1YH42RnvrmzaW47b4yLzpxjHqZTSlHJROec/Rx3lnchT9S6oPOKjRKbQpeY2olV//O7G+WPHw8N1HceR2zsUGVePjB4cDi2LI3+Qb1mnnUess/ddv+4KYmZt2+ef8Brwk6BLU7yyoDOwfOhdNBGl33k2PZ8f2Nzu/eTtoJdhkz3YEzePHcQA4M8UBK9oB8R0OvgVjlHDAQeHJQsxP2371dFdnxaRbig59AJnYHEvT95PhjjO/5bLosW7B3IcmVO+v5txfaNuFh0oW1jHfJA59vtPvm9vn4Dv6mRA527W7UtF1k2MbJeX1a9MP+9vKL/6wux5vgq+PGQ7W/fnehhfwziKKJYKkXEpBGRPIt+DajESSqiYec+x8qyLti+ThwRQYO53PH/YL368XFwiPCQ54oPNngPYqW2KuftUqA/hhJ+ie0jbA2h0wn9AOcKv6syxdhb5esg9m4cSr2//1TWoYvHCAcWL68F3JT/CVaWZaAeqszVnuMaOWhZ1qmL7eZfgjuwvfPLx/s7Ouwq4FyvF729vGhdql4Zd6/YfuHwt2FX0xrkAwjrg5gwDf/SAKExx06gg9u8H+I1Nq5XROCTpkHeWZaL7KfBQbjHx83/lCzvXM6DD3IFyHyCuOjaWRx8MK9unOB0YqwSWytKESayTz2WZsygg/37pROmVMUNljcisePBWHpwMPKQ2zILtk6t60pOfyFmVvx/WuzJt5SccVshYvr+Baofvz20I2dljrKN/S7mtVKpVYnPGjY2vyynnLsqdlzWKss8MELJIuemzIoMBVqaf5U+WJMsl1Ov31x/zLG43aXOPLqjl+OHJwV2xYxS8ElpbeQ0eFzRgUdkSHhVRaTc5x//+Kn//d9+zDz+8b4Rex8828cVfd9Usqn3oUSu2gq2SPmfgr+Sd3/55ao3xpo4xLBf9kcyv5/E7iHHccdUGYtKWYFCvC1yrl6JEcMgPhyf1o1hp85Ytt1DqeDnwnwQIfhLO3PEb9j2x+93Obd9vB+a/7wwa87f/vFD/qW33377jTG2Ybehdb0i/ypBOCNV60K9sHmdclx4dyocDGSRYr4v1ymjJu+csRCSVvKHD5JLETq9T5tZLtctS8W1p+hOr6EHY6Pgp+/Mf//pX1bM8mDV/9Avb1XfGBMNRK9RwoSh7TXSQOHBe5XHUKdvp3Kw3hYUk3hJ7ECzSloTxjuf4+j0FvoturxcdeH9KaIoIXyQLzhXYYwORQSdglKynrZDUaiERKpUpbIRl8tSxDKKGMdPxIrHS0Kvs0Y5GUQd/wtaB2NrAvE2kDtT9OvMlxvxeOjnj0P/+LcHvhrwG3p5TX373tTwt9feMRZlYucsqvAtZcG3Sd8OnPSTbrzT4TLaC21dJUPXtU5ZNbrFmAB7GYyL+LSHSiSyjFkfEnippI47ZUmtrCtalVpLLcDqXMg6yLrfiP2NebOfq/petN2Gbj934okgVk6awhEba/b7x8Yh2qqiIE5ETpAO1tf2S1DXsVlinFLAwG4P1lSdwRAZ2GTV9+8vemNu/dvfv+nlZdWyNJUSogu9hd5DG++CG7HtvgdjXJ8X5GSwS6y/S7dvvH+eJ7GIYwlriJzyAZ9pbuQjRFIUablAiHnV49X67qxD6EolnwHw6QRQKQkf9O5C91BtTUFbpND3xFenHGs31kcPDvosSy3NGHow175jz/f3nXsIUFuKoBHomrNM8sL+qHIOc94ZzPv+58ojT/oc0JY25N7I9a1CF9msAyrONvNecOZKXlsXfIFtbQvjhBXFZ1Ig+0DWxyzLNEwogpYEXAK2keNosB4T/dJKMrdeGPuXSyhMGzWGgbn6ZIx5P8BxkwUeMN7xlWN8QKP3HX56Xsht2pab4aOTNXQHP+Djcbeu9n3RgHZl7An6IYnhAdCmUGFtWSPVzAt6wzgRxPNKLDedM28OFXyWAE0SsWqZNmyY2aC1qDAn0Sy3W+fFOamFkoeIoiBbpVbGxkX25cI6c8G+Mk+JYszYHNz5KSIpAKXS9+AEtpr0eLc7GRP2hyx/KapLnTI0810KsUAdMlkecQ3zARSS6zqdT2yFePNZ1IsrApuDnPCq3BfqEEwdv6wl9J//H1Us6bVeNvRI5s+D3P2h9/cPbbyPnuRXuqkhQyMPnIzNjTF6HsKWqcwqXzu4O4PjxLH79iCODh04MrCVcUJl6t/qqkDfnTF7vx/yO9qd932vxW0d+YoIBQKPaTzXPCHiWaKPfP8Fz9o/v7/qv8r0Dc2fBXfPT0RA50941v7lm3Y/DRh6snHSMNDJ1VO6iFDGl+j2iLiQnD58pEBvACRueATVwVtKKrkXl+lTzA/kZHCby1nJl2n99Zmq+XHdBIVMx3jdI4RW11PMzyBAdl7GJzApnQwE4xnfCMZ99u9MDOekZYET2QM5JxiJZ+MPgg2W+gIH4EFUHNC2YRIFgk5P+OzkBknxl/onzzFbfB8Rqoxo24db+foqIc8ClshzJXAQxDuLnc2BR7DZN5MGbV+fDmXXTeC+fyrs5xNZD/fDXtNzFhMwP+uNCvI94spgnYznvhhIwY9IMLaTuI/gjmfbxmwG9xGhkolORYWk9eX7UlKFgZ6l6N9fkBHkTAw2n7bR83KsJfQiQi6zJCU9hvEsneYVEdRLFH+AuOZzgkcXHmeb5XhCzD7isp0gCX+L0anRbIuUDG6TrwhoPCFtNOoINXLMkEOEx+cnpHTf59P8RopP+uCCfBKTB2D7ToBQZ4IdLPa8ChufTGEpx5uJZJZ/ojFxjOBGGPiZwk/KUmZpv++MBY/piBAKyD474XcQT2bTmABrq6JVxjuJE7nBoH++IkJTNyMLe1E67s6/xBV5HX97jNICjfi0RQTI9IkIJUTsXyhMvvPLItN20ucgXsXl8bEsTRUZP01OrWZ/0Oa9v0zPpSah4Nv8oY47bZd1XZApp35+/uobLIy8uBATo7gigm/NUCekKUMHuu0ke/tBUDavYTz0cq4Pl3RzVUk/DPneYHxxRYCgwWRx6msMP+nRyOfpj+MzH1HBZ/KhnL6gtMwni/wDWURcmy9zlOZkhM+sV8HvnrwiQoSZLEiEeeu/cXWaLeuQeTguuNOUC2Z+9n1nwj4+/RER2LEwIZ70dbdB10GfoZMcZZnNbfYlvlEZvAAHXGIuxL0Fg06En6SSyYRcxKN8dew9AN8bJk2UzQINBIyABvI5TjtlRIhm1hMDXx3azk3bvqlDo9DJC5ZI+wVq7k8gVfKT48r1wzRoL9iulIQWECHxyYkbKjXUWgGqqkv6l0wl+LaRaZwsyA90tk9gg85DA51PbHdgG0NIvFCxkGKBwe382PfdNuEp4WfWOxu7jhOq5LpSimhSpLCX5LoIIU+bC76VBdnUh7qODDs+88IqkLM7xmPIL7QRYbUkngf5BotOWoketkmtTbV6QZYKcOZiZwddknse6OKFkXHcdniikrD14FsTR59XUGampu2ga/w7C6oN3Sb2CDmWT+QtBbwSyKIJfjYPfV6+v/Dy7kX/zqJ64wXlsL1ZXG087+Q465RFOpDJY8L8Ev72v/WLML9DU4e/jBe3Iwqx02cWGDa0Ad6Wc7iR+4jgW3LRWmWh2oCqyoKxkp8qPq0snIOXlfIXXSxTED9B3QRod+Ki2+cQs/9t0+S+QWvlELcSY4gOLyTAD2IgOcY2XnxKSXyU5IqDOH+oE3AV2n4xae7HvXzRVYMYBBLRSynQC53obhtBkphKY+rBeNnIKwdy7bR/2XifcTtE94knOo3PO2+WLK3JLwMrL0ULC/hEB+P81f4Fee2bgXU7spzksN1zD7R2/LbDe3Df6duVOrCLnx1/iKyKXW0L03jWPWUOpGptUcW2iK4HL5wHtDs6DNOAl8gBgq9xEyK29WGdJt8dW7DGYnxU7GYfmq9pPDi4+PHjzsbDgX2lQQyMkbMUMmZJuAe8K2NwUUTQ9mmYz8L+6n3MJ9/7n7PCVfit60TfIfpkKCLACcqUbdVaoyxmOteAO7Y6Gc9iAxQVaAsty6IDP53QX5BdCt3nRnHXx88HekEduuvadLARat1M23IY2gKPWibeYKMuePm3Py9s3orLGwGICC/Bq6JjmfeBrQT+cCN4puU1wwcb+Y7Ndza7dsZmIqh90LG/cQyg84lPOhLiQbtpIXe1tsCjUheM/5BjeUHHiFRioyxSRIDTJMWM+5Nxftqg+MZ2xu2yrQ5yAsbT7XZoUGlZkr76vILS+URj4ItTFXtbh8fjQdVJqxSBvtlUS6ownlorsgxTj0D7lLxx3qGxEPs+mAvqT/zkF0qze/u2sFm9yHYd2OHE63fGr8cZHAQFxAzia6DPji9OZaZaW1eoIkIAABAASURBVLAJtshQRiJTKCS9vb3Ml9NO3g7wjAsBdD7w8QmdjrxVF3ZzaJavUoo2XlI7/AexsvvlldgfyB0R8Kpz/qglKJvcb0C/sw49eSHekbdCozXwyE0LtrIsgzF1Ms/uHKLsjN+DeWGftJ96dPwCeeijC34cPdAjETeRM/DNHfECnqsWNmo6PvRfYtqPGUWDg6sHB633uZHkl+wdP4Uu5MaOjTd4Poj3gzHw4MAnsFVtRSUTulKpVYkAQbx2NpHSOaQW/bP9h5xTxLXzXoWZpmz0pub5GTPOn+skcX8nRh7kGdO50+G+38md+xyndw4bKrZakbEs6IsoHTKIgZ5ND2z5QGbHO9Vyve3pWBf2fFhXNgocwxtjyNARMSO1YMMTG/ex068rS6iUJGa6GAZ/+N86i2vg39E7vt905+CbKrlux/cFGQ1+jghBEHpFlTksIiT0HPjPecNj2r43TgQ64ccfPz504xBqJy/5QCqy4udGP0053McHez/JBSd0KnZvrUwb1FYlWARjxbZf2jJ1c6XH5NvrqwZK3ziUM41K35XD94r/CvK1pbJRf1Fmka/BVwd/YD/TNJ/ry4U11qrCvJDYScRAa9Lr24oM9GN+1uQvRRSFUphrgnV3LP98/0EsDAU+BEGBzOkHECN4kNSHvUu+mLSooz5LkfGypETVV5xaPvvZuaCiR2SwGU9ME6cN4dq6qGCLkUUjqpI43lnX3G4P/LdP2YK6hEfJFGjQHyqlwiaFq/X+80MeQw/mLtvO4Hg7WF8pAwtJd48bxqy4zENDxAg6MP4iYvoR8mJYzcMT0YssqQj648sH8e92zxeic0ThnapyW6AYevv2olJQHLoHc7FlcTzUqeOqxJ/dtMgxtolzxp34dJy0pU0aJ8xrKYic2sgpD8ZZR0HrHP6XToDBcyixSwdghpwCOjnr9OEmh4snei+MG0jp/eM3BXGwkMNs/5OxZF08xk7yibgGcYTk3Alc29ZPHVt0cuyGbQKwXFUbhwI+lNj2H8TjqcuVnMYB+UYeEfFQiD2v5SJNC+B97SBf3u8fWG2XYzmiaOdw32uXWhfVUuWY6kITs6bv/CchmTes/4nOg5h7Ib5XcszCeovwURqvu4MYfztw0GNoIIdKqoF0Yefz7duraisK6m3zG/KeJI+FMeUDXrEGMH96TprBONmPG7pVDiReGDsrdthZZz2EKCqlgZfqjImO7SxfJ0YG3DfWHDv6dnwSRX/w7fBLBL4wZ1bGtG114K/BfOP6SCFf6mSN9iDPvr/f8N2HFg5ul8tFd+Lv9jj04XFx2yXWRKNXETIKXsbXtWnlAEfEyE6c296320/9/uMf9PkA75xz/vsHNJeiJFYPZHpAd2dsdOLn588f+vi4y+MHUWd8OScYZyduqBDM5Niq2HagPyEtXxux6n53/zO68Bf6d4xl+ayTcQoBOfEJ24AQzYyhMu37+naV49Pt/qvBO/NFJvG2dWLuUBBH9qfrNKqe16mFw7R1XWRaG/PMSUwfrIMe2OrhOYW6nbFkeQa+2plfXO98aV9c1lWN8bfBz7FhuX755RetywU7PPQgpwxibIee+5pWkFMiLEGX/XjloL+2odI6MVNkukLHnz/f0Y84Ic08mOPsuyAoMuozVvF/YbxY9wsHb5V72/394yfdd3VyxYM5fvPYUqhgv9vtRK4Pbeh1v9+4v5H77uroZl/9/Plz0o4IDhu/S/TLaFPHE2eM0akKLcTA9fqiTvw15myPhUH8DngK7tZxxTaOzY5xx3wHSPl5Ibe8vLwSDmPydswUfPUCvYhCfei6rEBTZQ3yP/2fLlpy6O+/rPr+y0WtSREYiLzkmPnAtrhNpOLZt5+FcbeoE5PXl8YBTJPFJtzoSL9xov+QfwF2XRc59iMCmiInFaBKCj6pQUfEJ64f2OqcpddW1ilLKv7wJeiS3EahoPuyVnneWpmHI+I5hsjtvQ+9cOD/H//jq375flEWSeiy4sPXtwtr3xfV2vCDdB5Fwfi8MDavb0NX/1PG0CvwFhdkZVv4FyPse6FeJ97OM7Dtzny+TPodt9l/N+KRW50YyzgPcsWd9eJJjEGOUaf5Hrmx3vkA9+PdseEeksfGv/3bO+PpVGX8226DTg/s/8QYqrzHN/JTxUn280JsFHCDfCP0wOoqtWtZC1C5FzY+5fGZRVI8+ezM4XfGH6aSkOoy83aZPvvx412kHqpDEamE/oqtVw4XS5EihO0660ZQJJ4D323Ajn/uzM8f1Lle8BZfwOeHrlLsKqUi3yrzXS+JXgV7PvTbPz70++/v0D8k5Apyf7i0bujYz5TzB2EzeYAk+8ZyDQcgwpnHwvgpTdBf5HuPvX52+oRabWqLxBDQsjRlKSajTv8THPvSFR7vBVuXpB3ejpXbraPT0OvLi3759U1vr9dJ0z66sV4wjQgkxnH2uedx5wLLlinVKkWKdbl0+xj66X+anpz+IL8Zt/fUSWxZBuOjOnObNLrmhYgyPPCf+zyIL/+LgA3C1gezTh4FnyECuAN+McfglTFxIbZX5qI0ccZ4qUMF9TyGCn0C45n3Tnw+2BMz7OT4KX9JJTieBzZy+A4cuOk8Jfdx32WpKk26sO5Y1xBhKs/XB3POQVBFCvmoxz8rMZoROgnCqR/3jfj2WGzYfSOv3jz/cSgMirJIhRzcWCuUrMooSkq6CSfI14CQcW0jjyEx31rVUgu+DtnvrUlZpFJFXQKF7kMih8ZoyizgBTaLKb/7h54XWDL9w3t8gPlYd8fkZh9aXu8jGpEuQefIUClFSTllFZfbgf0R5Nyq/+3/tZJ7Up5P7sTRMBOI79gAwYSA+PKARkcux2/VgznL+dkxoM/rIH4VqYKd7CfMoeAnMxUREysikKfO5wEPyy/ylfUHS7MhENZC0A5jJH321dfljs+2Z43vnXg9AAx+frYIevqny23Wz5URofyEiH9mEvF8jqAEIkIhKUshQRZFhIJnf1xOOtQkFYHI03Dcm5fl7bYGz8al0EHkWpb5zFdEiI+bnhCazx0LdYiYJAWVEvacbfNB4j6pe0Kf+J06zeuL5km95XBl+AtwGTG/ZfqW2WWIHyblQJHI0PTFZC6VLIoIaX4C++WE8UkhwS/FVpAmGnjmO9C/o/AAvupnCX76Rs+r8CJYCp2ej398e7C7fylF5hER0Ee2SS/+wIvgng+pkvyFNjxPPawLYNEMmVIAAyzTtX2cpBFTkAQGIJ0w/qpjHc+iTbKNI4qknDTCtgIUoo950uQPE3/CJCLcNGF+hUTVBDrIl2Uw2D4TumulRNDg9knni98nH+r//ce4EeBxgyTTK3bdQAnbAXKfXT4Z8DRQ2PJQTHEIFQW6iW84yf30eRnvYKEzxgntrlJCJeGn5wUbGUT/nc2Q4cH9bPqn77/y1BjKknIcxCfWwC+RUmYA3CgUkYoJhS4BCN4hKaZfHKfBvUFc8dnXvAqTVEn6GyJRa4Ah+ucEummguOPgdCKjle6KiAlJmfQ1rY68LkERjQoSvNWcFAu0wRVXBH0zRDdhJn31cbyUIgUWBFuFu6U2vqUCYjO9LhZrXZAQc4NY983+58wbA5ohXxbV/q21znbzMJQiaCVQ1KBtkFLnOcg9Hf3hjMARoYQnhaSQfW35LLO4TAts+f9JwjzwoJLPwMk+lB7uaB1blWWw/TCPLBOsZABdHjOuHzR86eC6JwzkTHibP4CcAgYd3O7SoBHgFGRAcIgWlDR7hRQpJUJHsMBhAXFgp4iiLACVOxOjZTsZz6YJET7jE4hleA10SnQxXdNSDD1tkRrCZP6i9AtvB9f6ZoQiQtaLpolXMkHmA86ALhhM9KtKSeT5E+gmOqvgb0OEMeknYa8hyzsXj9CwzGG6QSN26F+GRSZUhXYoae88TJ74dMY8ixqRmzovcFM4hSIAhUqmTsbywcaCfYJrRJMqOdi0fC+ukyALStd17g94nPDvdOhdjL2BvHqSB0/qKuYP/chQspD2omBgj4hQbVW+BnrZvrM0g0HPLlGtQbCBquQrMgRLFt8n8hVAatBIeJhOR5bjU4/5DAHL2hbGBBWH5VTIdRTIKw1sCDXRlfsxZR8MMtjqJNHDUoUv/wsfuEeV+1pShYf6Odasv7gsfy1VEcTBwG/Yk2qdlLbrE6g3M0EjpYrsiX3cd8Cvs0B1WVg8lZpzoVUpT2SHJLQ14SB+DeJqrCZrK8gUPFmHoUQGPlMf62EaEYHuIdta+GYu7ELgIkuhPxAR8hURKjyfo2tjHG3mZxlozuTLdkMP5/anHNRB80R+uipLKlKiQF7LkzM2DsbfxgbLM24kSEwZR6aiFN3YJDK9dEfiYMAzhCzYurUVWw783+UF54GvPf7kizGaWbgrOgkSv6RPPuAcc5Ec6sjsGLGtQZTtcs44HnCQEhlqLf8/vv61SZIcWdMDX1UAZu4RkVndfYYzKzOywhXZXeEuR4YipPDD/v8/Q5k5l+6qjIu7XYB9XnhEVvWZQ1o43GCAQu+qgAERmYpId0++cIVZ77QFPERpMhnDZiQ+1CeegZ4MGMH3QLtd8NFVSsGvxAsUfOMHHSMm+qu0R4TSpIYUSuAG+ECALAtvCSebG7f9Q2L9UFuVElxq4Dqm/IjJmAedkxc2wWxQTpw3oqhBg+kZnLwhqWu+5PKylaWDaky8A36M3y9NOfkJlVpk3xZXB1dmQcauUkKNjdXJM/iO845Od4lDz1IGsci4ksoMMUTcNJUo6UB21zt8WucJQKFkpiABROidl4kNuIiQ+IwRUAkVpaxe1KId/ziB8ZgxxNgD+bqsV9MYHVjG2Qd6P2U8CSMDRZznTcnGhMiBpiuuA7++bzdtbJbtn5ucmdKdjRH7zwDHshRkT6PS/WPozmbIDg+mDwo+A/kO7G273Ge9lEKuXxQR8N4VIM2sesTLaVUoI7SshimSQr13cIjx4j4UEcCU2X7womu5j/Okz3IP7q4f2ifvN+0cuA020+jVhc0Uv9wKpZ34uNDJYAPBcmdJGaaj1FKqIossy0kw3nnhPg0fGACois2vT4uq5w+eNaS0LMU4xLgBv2xEwpeADdo9tHcAqSQxM7hvxP0Bbs3Nk0Oomk2mQ5gFlKlIZGbISUNEn/RgDZ+qauS/Ugr3ik7OByz0Dmywk0t2NtTN2ro28mlRhoALyqAIXKlaF/TFc2q2WZ8dfRcIh5CjU45Q0aIQQC4RyBc60If/4upwLmEte+cle/eGMQONN5HZ/tDZKA3muMBrhQzBfJuY9vn5qkRnG35zgmPHlgc5NaPgu8K+Q6UkparkAq/MVxgkIhSRSu7J+CyBrroCm7ZW5LZIye3L0mSV7+bvdofvDq7UgY46do0ojD20oXjLHVm1LIsW/GTyyXwTFZgMCXp8uIGDfNE5WP24sym4fUDrVCmS4IEv6IRI+drB67mi1KYKwIB/+QLO+oNraKEH6Ji+Y3PQv2ODGweadzYcdvSzxjddAAAQAElEQVQTxG9GIsuAX8n6LcU8Ddkvbxxs7OjunQOaO/kiS6pkkp/wJfKlBOwI9NqBPxTYowITEUrgVg5Knp6epuylFLmYnx17vn98yL+kYd7v2PggN5hmx9dOdCiuzMJ3kAcvzM1XOc46ih9wG1GmPhI6zp/WL2TnhuSJDxXo1dYUgc7A2ZHdtE5wB573KEl/0YmfDOSw/BkpX6BAz4O4OVWyIAO4kj4Uab1sbPIe+4OH8yQmyV3dvKHTAz+IoI/nE9wbur6jv53NHfPwVc4JFyI1qMCvx5i/AY1SAnlX2hM+DjZLN/RMB58sRRGMg2fxolIJ3sd4Osm3A4SDuWnQn8jj+BP5aMdffZBlnkaXUAn5dZPzsbgCfwyLSCwNdT1+IUcCPb3noxBrxfSBne0804EO3V91ousN+x7oxP4Q4ifgK049fVvVLkN1Ff5ZtbFW+MDHOgdnxmFbdnLSiZPfiCsfSO5sfI4x0MWFzfeV+yI/O0fc2QwdwEtDCT8DeSHPEy2DTduXq9YruQjfujOXATR9qS5NHZ46+bux8bis1V3o+Zw6hmPYGZNOBw814qyRE8kXuWpng/TEtgd4TxMEOtFbFgFTdcXvF/Kj2yavwO3E0Yb9zRwowQ2VKCq1wuzDlq2ttEv7fteBDgY5rvuvEMm5Jw5pXAXdP8YPfP1N/ovXG4e5lbx9far4aUiRbDbf9cZBvHmkxVZQoqPgIUsQTwu57iKh+/e3uzZsJq5Skvg+2dS/wQN2Q6fyoFmGohIPTSr4yHncZBsPfK7jUBvzQwBfsqBfzfH28Q7Dg/6baeCX1kFHJ/5LbueChObLyzd4v0AqtIPn433nUBr2kNs6thxioOWEC+348sf7gb2k6/WqRqwvlEJePcF9eBy8IJJKqbzXD6qJbNbvgd/fJHx3WaourAuu1xX6zAXqcnsouGvqbGPOn/5I7qj2l2tqsAb7mH+hvz/g0Gkk7cSZ5anwkTy/c8B74iOVOb1gI7edxH2nrZND3bdh72Upkw/SiFYOpVfmik6Abvjt2Xf4SEVItS7EbUfuExk28tOh4+jUsSGb0bU2YKqsq7e3V3l8MvByvaCjogIP1sTGJrt/EfBEphNdPWgden39IIYFPXTGwbnXxQP7Gp959WGtS2J//3V2ZY754ODzX/75VS7BhnqtFZusU47GgVVmyFco5Su5BbYsgT2gf2M+OoiNp6erruvFpPTxQb4jlxreZWlFz8/f0AFBho0GsRu5q0L/JFY8aNjP0JnvnbXvsSe6Ebw8609//hOx1eX1eEEHWQpynkY99RkRvOs8njMr7THbrZcVnrIUZQb0Bzp0vci/fDQ35FnTKoYu+NDz8zp/wef5eUH+wsHphfuihdgOpTJW8DQFc9DueFBOPm6sgf3stYrLiX9kAAXdhzySY/Q8d2Q68NVFBT47+hPXsizQelJk6E7u/Od//Cf9+PVN4nDeKTKw8QsHb//T//wL/B/60/fQM4c2JTt4QplF0Ytu5NQbuv8gx234FWzot1/v+m//9Q38K7JURQTxt1PQFzrfgevE9cacSJcuSxUqBuehZU35l4csw+hdLu/E9kH8vv64k78O8tSuzjotZf2Gvq6NdcGNGP/nf3wDBlp0PD9XcAZ5vICfEk0ZKdxeDNcvf0r0T1tipxJCLcBWCvZZqyJCqFQLh5uaft3ltVRwcDRiQ6bHO2DD34bbgDnIv7aNdZSpeZ3kloODceehf/6nd/31bx8cZG768bpzyHfTGzLeiDHPUe+suX68b8iwz4NAxx5hjS5CJ2LdPg79eNvIudL9PvC7MWn4y3Hmdc+FwzXCA1/uen4a3KVazinry7dKW9ULh/MvHHgvU//Jev/U6VxIcYjs8CPWC5nkOUi8o9s7OcPwpvXbr9v86/q//fWHfvz2QW4RUSp0JnJHKiShvllaa+QgUYI8fepvf72JZSkxJA71xxzr+VsMKrYD+XAlB67IUatQ/anb+wb80Ep8tVYV2CwiFCi5FMdIogtNmNcfwHMYazv4X75QIIDMk2GGGKKXl4UYDF2w7bo2nef41PGAp10b88pGLq+loLumxHccP7YBbizPU8KPd/S0o7OuDbwdHwIvOTmJLThXRPgGXzvyn3r4Nrros5kxqcKcYzBcHr0M3Vjn3IkP0DImNXqjPWk/eC4Kfpgi5TH3e9f9NuSxxniwTrqTH86zy3Zc2qLlwhj0Zb4JXbnAAeOHCvpOCksU2oODxob9Qssq/KZSVmCKfAVfxr+hm5211m7ZKTfofeCz9u/9c77yOtLPG++WH6wZkvkzQbPgb5CDtshzKet+5fB55cC3kggKBvf81mGo9xN5T52fwpUU+WzoTi48We9YBxtrJT4zVmbuilSmS8EfO3o/daKIHYe7kyN2xlr22uqUzTy1JqEm5NQfSsy6uKb3GNB1iAwIx6wL3MJXOjY48ONDEMUWAz4PHdgAESaMVJE5tMPsRr50e0bK/mUb2JbistzclHxFwWd4x3vCR//L/7ZoXbqmDccLdBboHCrwVQqP5BgxyrKHAjY6uuvAD1V0KtYaAsb9hQFZgIqh+QPSE8f+KglxF1hQ4se4J7m8uJ4C90TqgVQ0L2sICcDz83FW+HLb4MsgP+F/tptxiaGz6OsC3tWv9ojwo/z9VdxgYVysRAtZEGz288VHYlxkcptPCKBZqh2tpHyZtxM1zICmAb97sAkPXkgeODTd4KDzD59wnS/AgB8PZeOoJxPcQenUkY5xSTGwuGMYFBER1P2sxxVS8NPwRDum5eDRZOUrIjB0qmDIRnEQWV7LJnUZVlxOioVFTi1VLgUZEwNGBL2fH+oRv/P02frz9oB8fP9s/FkJBfWdTaOdSdjlIOHsPD/klSY9YDIFD0kyqSq2C3Q9UTb4oypfESHLUKZMTcvSVFtVZQLIUhQh8CVf6C3EM1/WCjrkQb7QvDzpHgT4Tsb84iMiAAlADMyND018+7nDk1QygaHpDx9iW7bhzqLDSfQL3xfIoGKfkfmgniCNgD+enbDOT3+ZMKH/Dr+4AJf9zLAHCeGEb+ONiClvZfIr+CiP6gA6MHfgDnAf+JaT2MYi+NF2QFk/L+KYMQ58/ILWzFBQjP8nYAi+Qo6bkqmTyc/j7Mvy9VkZ0O4oZI6lPSKUwLdWsNVCadO+fq7wW4r1CXJZH1JEAK95RYQCPv5YMkIZUvKFybk/6sFz5AMXIIrUxBVUMsBNbPGRL8BUGdwaCZaHiFDQERGKoMjwQ6hOiKMI2pJiXu1j3HlkkpFOJ3cmSvvS6QETTyrBS5CrQ/TO5LfNQnIG4UPLeAM6I7/KhWE/PyeTwO/22pkAdiaMTQdxY6CIoH7qwADWdTdOivtACW1hpypFCq65S2anoG/L3MgZ4rKP3IiBjcluRDgr0CpRBd4yiIEhj1PqJ5/2U9PpyLaz4Hm8OJyMC+gW1fqwse/Ww4RjEjW9kvR/0tenkyTKNE+VmC4JIUml5OSh80Ky8dJgWWkGd9W6Wjb4xc9OdHB+6QsaA54MN0D+oLvhqwe4jDMmXn1eGdCAjvPHAk9eRDR8olJPlBAZD0iEPaBzWE/U0YREVyUvOf+4VPyiUNqyaKUU8AKikkW+Dnjb0LX11bGV+yJi6ivCT8JXxqetWRTAv5sbcb1MfEWBarKE4tOOEaGTjS//BvoG/ju2cNk+7168dFYNqEknOcCLogHtnZWz+bA85uvO24IX6ob/eaftAO4gT5v/KTaVgswF2RJezE/QZl1Yf601JTzZ7+0jBzR3ctA2fR8boB8ZWJpz306+pKpCu8cW5DI+62dn3BcvjgXU4Y92cJnPGy+hd8sJjx9sft6RvywN7GDgJURK6qlKnK/rSl0yAvM8iNmNl2r/32XGtbHImzrjZWXDRubHvuhin/B428DFfZbNPE3+zAfjzMsGz196MsFETwX6rVaZrnXmse9v77ww8EKD/Hd827QP8rntERHiMwscY7dTtVUWm5SGD4SUGaroqvHsPvNlvLZt//T/iAAuH/6lYFF78PJ9l/nc8eOOU4RE/urinQR7CP/jmVgatD8K3yz4IgIMUpZC7i7knV32DfvThp889LCxmN118zO2uGMby3WikEAP62XVui4q6KNkkbDRCa3b/fbgiZcD80/H9IdM7Add2+wBO3CrpGj6wI0N/omfeSiiyLYyH94w8Zxuf1qxe2sVaR4f42zwsLJpe+EF4nItWq5V61PRyqabX9qXtc05KiKQ55BT+t02Ri7TM407/mL7t9p0uVyAX3iZOHRnIx7VIkIoxE1dEYHeBEzlZZrDCl70TNP8mh/nXdvjnUOQNzbHPt5vbFp8IGPXSayGBI4BLycbHZsm3QWe16oF+fzXB09PF3375t/QP+HhDswp+8QXb60t6H6dOrqx+fL2+gbOmLZc2EDJMqgnMJXStJpH9FBsK2w++cQVOrY8yIOW3/+U5iCOVvi4TH1WXdigWhn39LTirws4i/zXOZ4jb4439Hbn5e7Ghpxj4ES5lmfHVxZkuqLLtvjFdUPWG/5qP+vCVSe/kJemToeWSeeiFV5N0zw+XV90Wa/YYkcPm46j65EvdnmeUEiYQ9LQzlr0Dt2d/Gb8NMoxtLFGuuGTlnMAt8DPuq6qxLBpLNSvlyt0LsjXJt7gRdV4B7lW8CfGPTbSTmx4Trwnvm4anfg8cJI7/nRjY/M2fWubMGauYauKzzoPbeSVzstcZyPXvFjfJ2O9Zs88Zdt7A8d9xl2IK/MYQezQMHnSSa1r8sgYungePKeyFGTgziYdjfAgHdjkC8fkFX5PFLSRZ2/wcyfXbujNMiT0IpJcdmdz6cbYA3xVdalynwKspaszR21sQhdyltsjAhttrGl2VJWUgDa68i8hoMMBPZekKwtfxgOyynjLf+KDnh/e3w7sPCh3lVLYHFjmPYMxQyJNytcbBxU/5v8X9wavH/jWppN8W0pDh0/Y8qp1WWUc1vE7MbjjBwGeyvx7cY5gQ2RBLlifeXIM8zy0Mx/d8OsDfEMd+UMrsCuboYYv2eSYtq03YsC2zCK9sIHbyN/eiDfsBb9aiaUVv44I4v3QTh6NCDX7RG3KrLQd5GqE88u5Ar0dfEsF3UQKDrpgTRlFiQJLq1qcey8VWYtwXfiT2tq5J3EUyiLmiZSU2OTQia9WYn9lTGPsQmkcGDg2F/TUmOc37Om//vogVu7Mmd7It8/DkCLq5HlZCj7R2fTnwBkdhUIFvISS7MPDYsDsoHInHu7414bMFQD3RwhexiwV+ezvK/FuuQ58wGsXca3rIuc6H9TYN+y3NMPKgP4xyw5e5/G3tzf4eZ9y1tIYd9WVvOMxf/vbG8OGIgL+i56fr+Tsldzqe1PBx+wfpgEIfrMC1yZ8RChU8I3Qr7++6u3tY9rJsfLBBq3nJdMfEjBdrm/IXFlPWa5SKj1JCfoP+NvlPH37uPPcZ/vunHU7dGPz7EYcvr/fZTofwLi4BKos+AAAEABJREFUbcMfLctw3KIjbvjMNnGYtnW9YS/fl6WoZJGf5xgA7vi98w5VaEq2g2328zlCg3npbrtjL28ub567mc8Htuz0nTOGh/yj2SZZD3dw0y239+FvCrkTtcl0YEUrcWBb3dDZnbURqOB/V2euQXNT3+uyYLeVA4Orvn9/0rfvL9OHxYZ6WaTCoVCk5E3cd3TjYj1MeUsK0pMf6858ueGJOfRhhwJ/mldnkPkVlv3KJYPcFBJDTpUS8Fv19LLqyuZ44/DOv5gpgB0nFw7Fnl6e9IQfXa/PNBd8uU9/NA8JkwMaIFNQL7VJUbSzQXqydq5lkWNhXZnnKBeCd1kbbalWqxb0wDBlSoW4cp4wnQCH8TtH3phrE5mfmJst3+L4XZoiQlJqoOAdf+jEfERoWas6Qu+fa9PBAXEjTy3rogHSB51GXVMW29/83vHLY84dZcaNZfa4iIC/UCmUOlQrtDF4a6vMy6DfvjV4h44qNWy3kj8XfHMnx9zvH/Aq8uHOGvakHvr28kz+fJnjG/5S4flGLL3+eCP23jgoeSPnEjenVLIRp09agRPXjq/eWac5lggP5CgKVQ0vgqlhWeK280yNNsvEsDn+cr3KOWbigu9E8c6vdUEf6LIz/gO/7Yw70ecr886Gbj0+i3TBBl6nreuiCznVeed6fUIn0MfrIkKeaxPbfv/+jcOm77q+XJXkiEzGk/u+f39SLSCDVqDH8wg5Nz4/P+nlGwV/uz7BJ2VF5hV/WaH34nb4F3S8ZriA6wIPF3LfFb7M26zzvM5x/ovYD3LNTXfi3LK+fPsG35cZO4GPf//+XZbHdBd08MIa9Bt0jMf67ByS2ra9n9Pnl7aQTynPTcnhEmJiw0CnhfhJdMwdXq7EjbgSpSV0Bv44RsB6o9UlFaxZCAl981+Z/mkFR6px+MMQ9NEoAa2LlrVAe9ePHz+Y+2/IcyDPgY/bWlJEyDZjSTPpt9ZkP89Mcsu3qdPWCoCpwQHm29vJweddP37bdefA6NyrQlU7735PzOlPrH3tvyUFjV2vHJJ/EIMgkGUwDsMPDp89TzhnXxDk5fkFGVZ5/BM6CLB6jPW6LqvWZUH3FNbaV95drqaDXRPfgBJy3WYR9h0o3XHvdwrz5fnKec6x1Hsnbk9ZTttvAa+4LPMdPt3v+ofzJuugH8SU9Z8ItOIvHmPf/Pbtu2xnpmU4PXUe7/p3//Csir121jmg5DOEermLtdlKcb7+RYPGO+te0/BfuVd0/vR8xV5XBXmgkCvcduPg8uP95BBr0868Zp7vHF7VFJ4fpNoxbbnyHnelXHiPE2vNgb9ZhgjTvaI73gmY/zfWID/bF6GDq/rB+8at6e3H0K9/3ckzQ6VIGh3euxwrnkdQGzIKe0qkWr28XGTVmUYwh/VxSLkzhoIMoQBHgijAEcA2XbDdhbi7ci9GwpwW8ItqNTCabfXbrx0+BvyctKW89lquyEBc+l8GGPgNCkQfJwfBd/jZWHsPnedKudA+dPf6gJjd2S+8+H0I3/zgsO0HB+I35uDAZyKliKAUJUETrBwtR5m6F7xqxuT8RQP8zO2AqzL2gv8V60ghz9F38ukGXvtZROjl2xPv9Ic8r1yfKs9NtQ3wNeaGJ+5Xnht0JafHA9Uhvh7X4DZU8KMkBoWlB3FnGj9+7Kx3Tnk9/eO3R66/c+hZYCYYpWBclWAB27YZT9b5uji/SueRuuFP5tnvvIV3k6FdXq9sJIA33sGd+xrzeERO+yV8DA0Z57pK9Sf+xKY4ER0DX/Ha92Cv8ksH41Mg+yzurXmNQF+nduZWferbueLCOtvgno9IdeSNLq+PJlEG9s5zZwRziuF6P8lp58S1ERc3x+3sg0/gPfd8MA/t2N362Xjnfn/vensd6ECCXXLFzvgu49uwnfktWZAPXQHQYcZtQAv1qvKVKTk+Az0P3knnYIV8XclZV94RCv5h1bkVth/+yV6N6QiZBz5vHe3E48Eax/fzPJC3qzPgxGchP+23sAYo+KPpmobxeq7zs/G7bWAb28T1iIDXQkmJ+XiMIUTTiV1sh1obzaED/X3QceNQlZtMr6P4nfXGhh/cKX4WsnmcS+IHBdu3JXVBziHBL+iIA7cnJK0v1IY/dVlO6yl45+7IvEFoY113xxa2y6SJPzx0MBQIFxHq2BHU6DunLUpZJAU+s2PzXYAgH3QnPSG9kO+E3pDjxTQN/wEd0rX+l//9Rd+YW0rsaGTRulLg33jCdhziStmuxua78azLdcL6HehCzipZFWAYtiHFdvO6wL7n+4bOxDX9gPxmnb+9/2BE0OqPCVH4qOMNHWN3a8t9n2W20zc+C1JNAf3sPt/pcvPniN9vxuunr37DGtDjIkIRIb7ki5pvs0QEzWFQyphldvCV9MEmbajmiwDtQClwmKBuZTngXJIAKnhjbUWZIY91MU8CGHS+MerxyUwqAWz+LBEpw3mM7zzKVy3Ft1ncN0wfAD4CtUTFbbPYu/S4YMNdn3p8tMlmAT7ojIjZ+HmbsnZwP/QnJR0uBjJd97n4WQr5SuQGzNVZBkJ/qct4XHf/rIOkExCTENCDZ26CpIhLHQSAYTMDkCFQEVCa94hUZn4GQMhwX8U4wl8KFSbXiMeT7S8uP4KSmhRBn4uEfDlxhoqO46CcBBQBbIbEBfMD7T34DBpcuPEx6y5UgdAnv4ylYdJ1J+VrhHG40D0/X+1+AEweM0wXmm6LCPijILO4vuLFOpiFfpofH8bY7Mbjhtk/xw30lW6iAORvEo8oX7BG01F0REzduN18OBnRTJsUesjHbcppOaxPhvx8HgB325YEESyKBvUx6wMdaxaP18SW8FUUkfI4l5zIQqCRebDLV08AbtfnFZIfy5dIkmhSZlBSEflpP2m2AZil4BMksLAMn0X6pDMUEbPwxScV4KKbuiYfju2IVJYyeXafffVkAiOHqkRoZTWY3EMpsCky5TxQQhKTZSBQRIBv6GQBYJz0SLTpD5dll6CVVYUiMQafGIx3MXiCe2ho2od4cbumPWnrkKMwzB9FiisUURTgHRlYZMiHvh2c9qmMEJ3yFRHwKAp8crgyeKm3jC5GRbdsq4NJe8CXcQw7ngdT/LyzqvuaENw1Jm/G+6lriEV80vSdcTzxzeezMoYUEark00zu6L61lYUBeJDPsp/E67DCPIYBg6I/XCUnxzOmH10xcRruYGyWVDN+6CSwDxj9vCJi1g3/FR8DHWY2lSwzL3mMwSJC+VkizONQZGr4ByA++FuXcUXSL8k0I4KaJo/nnA+Tep9tn10qtaiUwvgBTXY16Dbu2qoykvY+y3go2xRlrJ4zTHfw9eCjg/vQzmZJJzZLSXm+ChXgC0b3qOTOhzEHtvfimCp8908agpdUMjYiFPEoD5gBbc02cXn8zkLvtK8A4A1b6/HEZr5vLIoG7QmOzJDZZ5jcdqKL4QeFEn2L+4w5/P00X/SXTNXSgGcseAZ+JnB5vLjsOy5UwZHAjTlvI4js1yiTaodn+B7DYAiu2fbQeVIXKIMvqbK4LchtnC4dhk9i5MCXLI/7Bm2uD2Jjlk+8YFCn3tkcSviOCMgfOs5Nho8I2Zb6wxXoxLDWhX/p5ytW3W6wnUOZAc4ELiLkTeapbysKgFLKT94HB0H+Z3M6uYjEgS5OaONL6CwiZDqa9SI65Wvljacj3+h2OMkyFFa7lfJ4EjwXTXsA88CRqpkqWefGmxfPBf5WNmJqXWhvoI8p80BHplmialkus1xYtVq31gWiKaIoQiqZ8hWRyiyytXzQ+4AJNRb35hfksr6mXoIxAPKRcQQIAl4qD0kpJZXgdYkIYEK15FzgV3YZzr7D5wG+jsrGLNPW2Ni0lqUIFXOYBRx68uJ+46ViJ7+LhOl/Dqnz8mFeCvoo2SYNEjCcCNwddq0L6oxHhdByPeWDWpsxcwEutZNTBzaETWAObH0Hx5j4MoP+XeYtS6E9ZB22VrnnJ0yB10ZfYrPGZmrnOWW9TZwQOx1TJWR8Dfnd15rHCD4lNESp0O/IvGGDQ7WBj824ugxwaZZMcXW9v7/D06kIw5RZv7GxdLIJO/DDsCJCCgZYdt9X5lHbdBAn5ocuJTxZn50xY3T56gwoyG3+QOEmGba18vAjNj6Mr+NjEUBQ+FYn7zFULiLvCZ8/eOlEfPmyDk8OWg5KyaYTZgJdGFeQaxpzkBTzcyePmkeP3XgB8iHfAL+QazBu0pZ04kd+SbpxaHOyKWr4r36Pt60W5A6lhqREkCubPpZ7wJ9f5n2IufFCLx9yVGll06Cgl4E+jGMwMBiXUcAwwBHy4bHwmcYh5uL4w1Z+Ni/dTNDnXHyQT1GTIoINmmcl8V1LmfY6yG10KNF1R/87PFiugX0KMDVTC/NTih9odxjxX18N+LYcYwwFHJWSxFZRAXekpj/1M8XUoABHI5bMIyglRliOiv/K1+CL9WREKOHDgzMq/NkPj/lCf46ugpzPbESYp8E80bHrsGCKGbsn67V+4o/gaNjRvFnhoAWlcZuvoQjgRzImqRe1WlXgv7PJ5xx7Z/PSOrCs4jrRn2WISKNTsgHo3JDFeE75bhuv68LmF4UNtEixQVW1rujAvMJ/H6dO8sXGvHjngK3gd6U0mdZh3pHlgNadjUy3MYQ+qbsiaKNr2FHJAt6rEiI2c61NFRkiQrU1NfTauPMoty9tkfyAzdzOw2wXl1Gu66qlXeBNCn6kVCeADnzD9yEhN/mRts6AAq5B3/uPDzaZ7jJ7nidhXxmF+FxUSsijOgwm9nD9mH8JAzw4pAINdIeezJP5tp9nKcRTn1wU6hEBHoGvKDIVERpzvKYMrRXy+QVdX1XQAa0T3vkkobssDXix8bvhT4fMq2UyX4Yp2D2L8UsLMdTwG+vsk4RMqxb0B79SyHJ4/I4NXzlsvrMRazodvzP/mjCBbF2EglY2YwrxgwJF2iDvH/QBBW8RD7jMhE4nZ+/k3V0GvOMfXxv6rTawFpVsWtm4yaxSFOz1GDPw5Qjz1pXczZttV/CtBZ+MCGUpqjXAI/RLjEgqtEUE/Axi4YSHockLecNrD+PYWN8Jv+n4cCY2Y9zbx7vuB/NTCJzJGCmCB2nydGNz0mN7N77APqueyHdLa7KtC3QZgE1Ofbzv2plTe9+UdZfnQOs8w3hT1uHA76zbzh0AzDagW4xCguwdG7y9eS7aJ61Grmn4hfP3zlwdWfHTDd5OZO0yvoiYMocRgLTDK03KDEpRrYsG8Rp5oKcdvsfkZT8+sOEbfV0rui3oNDNnPbPQHtC6T1oDvAfxfIK7m3cJmTdgBrWkSDHphWikhIyj43wb6wHLlRFaljbt6r+GN19AS+TLUgXdoicO3BYOVYt/0YsNTPtvw+dKSXhvWr3mQh/yBek7Bwj+RQlQI1dTAjew8aDPILZ1yUZMPUF3YZ4/kWmgKexXK22J7oSv3nHpm5iKdbmkLtcq6z1LQLcQbydihaQE17Mul217l80AABAASURBVKsy65SzwLyfG8+IogR7oi+BkQGKKNhqzBI0ZM5v3q2B2KkztwxKI7cZDyBybGcprEsvCn6s8gKeEtC/IAtULGMH0H1CAZmmLKoh1xvyrRzGXCg3Nt5//fUHB86vyHpoZ270+IjQIOZO5h+/8yjElcTvicxdEaH6mYMzA92hJ9Z/9msANYilAQ/D/kXDpEtsXNHfevFYgaNIqrqsz2rLynMIqir427Is0NnRzcG9w3dRRMDfxob4TtuJ/3VtHB506BR0AsPgacCmBO9//ZffgAn5Wpaqp6cLtmvwCl54bZW1EXOVx7qY35PJPJCn95MDoBs0h4eDt6qiNx+6NA747ZsaRRmLCnPcgkyN9aP/4vdyTT09+yDr1K/zn2/9TQd0hN0LfmPcjpUvWhFS8ONYPplzAns2fHmguzF2WV/ikK3jCyd+8f520+vrG7oJSTk96uA96oM5/cdvHzrAMTBiRKhzN8zFfsmzKMGok1w+eUBO32lGN5VYWwHJiWMn/xlPRyclJdQs+5T/K4H3+X+DnrS5g6LAh37oAK81dn26Ajt0kBsc45b5Rr732iMz5RJhToAh/+6znNj3ZFyHw4FtH3byWuLEnximiEDftkWZ94hgzE7ZsPUxdfGF++31Va9vPyaeHT5GN2dScEuFbl7bw9N+f5X/yuzPf3lScADayadW24mPWDfiznQh3FKlVGJgoPWEz6Se5LsTXk7WRYlvdR0ckixr1TMHh7Uu9A+oVWA0YWKcekN/9onWFvIGsM9Vv/yl6M+Uy1qUEeA5lfxEBP6X5MgqH24IXZgflrISMmWkSpYpv9fv9iMIImgHHhy1y3OP/3r1n/5x029/O/XP//yhgU9l1bwGPNnWraX8i3X2883vOKMpA94zBAnZBwpxwEe1pDJTEVJbmmAGHgZ5MzXItfb1C4fa60XEQ+jpJfXtW6qytiyZaujyQpwvlHVdoeNx5lVK+KBBG35hnr69vMzc6vxv2jvvKo4DXFOhCr2heZmuUhWmQC/TD5QVtNt3h8G6pg/gqrp97MLNdXIobx2txLEPxklt6DTlmK88JPJX5pt1DWwYemY+uj416Gr6uP1XXJDlW3J8OpeWUlRLU2SqwJD9ybF3fsZdx5YfHOh23kW6lau70hjMY4QuHFxdmXcG6/bt1vX+enJofuBTpxbzgk4JbfRbeKYwNzaKfCFrxz9u/sUmfPrs3a2TZ1ddbHP7j9Bia1UPWyzo/Y4t8R14QARx+0MJgVZJY0SolEBPQg+S7UE6hO+K3IW4WrQiw0FOus9D9gO4Q+bLtMVlHWfG5MttQzBOmXWzHI+WkxjuMH3zX/6ews+k3fkfGMd2RJFCXCe4TuhQ9gFPoUJXotjMoogJJNu/2yEg55bZX4RckkI6iPuNQ8jO+258rY0ZG+CJAEAp0xVwg3cbIxzYU8w9plNRxANKoEMGaIVp0XhCfIP3O+9BlosuWaeIJ9cFjgB/ySpfbankZ2TuJ3DnhLHvCBiadDBPD/zHbCWCLMuqdW16wkcva5VjJtExahVgMuz++e4vLtM0bfO0sVb13gHU5HVPaYfEO3vHR93XmYcGdXGFC0SNe+o4isr0c3dImVIEQjP3ycT1aPuid2DTfeYZOuhPeCyZIkWo0/f+upMnQv/5f130/FL1pz+H1qWxvsC2vJ94bXJa53Nsal0XaOYs3jtY1tSyFiNnfXNqQzbrK+HZfHWSqG1x4J/2rYqiIgP9mGc4htEcWGZQGRCZmD6/IgLh4vPpcUvaXCJo/ywR8RPOaKfTPcDnN6hl4lCdz4ADL0oo4vex4jIfhvPd5V/jYpACOH+++uedIEEM6Eh9dEWkCgmtUajKog3aPc7jk6+IPyrCPRTajYfaz08EjZ9PlsVV343PSefAkIVgwK4mA33pIAAGQHbWn8OtnAkxK4iJxh9Vo9S0A9azwVxG77P98RUyvkcdccDNtyJils7zgZFdrOuOrAfZynhKFiUCe3xHOLd14CMeY40z+Ko1gENveHrJVFAe/NMLn3xLfEXwJcm3BK8XZwc6ML9uczHrJ477KEN+NoxfShHkMRbAiIdc5s2wXsh0dBARSkqBl4oNWyuqTJqRKcttHFR+fgwbEZI/BhFQ8Gy8VOenZCoiHoWWoPDAJ34Ww7s8unLqg04/QnJoIEinzIbgG3zWkRTkx1PWq7giQhEPeh2do265WMbj0zdmAzxKIV8OTuNyCcae6M9j3ecSEYoIWdbMkK+OnY3XhS49xtLDQ8QDxn208OGZtoiYcIbV5zX9mMlkZyK1nWbz5G3WBGH5Mo8VX3dC1gPdQ4xPWOuOZkUa+lEQf1bMsvkOKqa3T39FZ+jDAB57AuzfijN+3FeW3+3mNfJhD4+f8MTS7GfMQA8B4eQLsDluxycjQiU/x1FnCPxiRypfsMtStLBIKyT2kkWZIJJk8FJSjyfNy7p0YTjtoYhHUczu+UWTImhAJwPgAF/JlPWW3B1/XlCZd31eQMvFjwN5dnRjOD+bN/PouktETNgTBW0sFE/8kY+7RJcgMWX0BDrp0xjxuw4iYurH9E0LNjXlod1wRkRVESHz62I482TfOPAR+yZEkKmqEJ+ZZcKGJMJX55RhV21NK5sXjXshlun2MAo2QDemXdG7FI82xrkuLtPMMN8hWJnFfJrvjs90j5/wAAMQAZxCplPhSVye6M13ZxHDo4dDBx491sRpTMaJcfPzVdfjsv5Em+8H+k6UGxGzMyIUsyaZ11JSNMm2nS+FxG/JwsKmyXHjPimUmTy3n+0lPS4UkZJifgr8G25ZGr5p2EURIbeVRCfosqC34jvPdMk8nujFPiEu8zRwDMcNj9ikzwIFZSk/4UEMjYXSlFkmXyvxUGtjU5nFCLpS6OEz1K1304kIRTzKF23L7r6Ep3UF5wrOMHWXIfOzszD0PGBYt0YkuLuMQ1gIEnxTc0WhLMliuyrB6Viwbh6whhF5t0+dbyw2NxZb4gIUeSr8L4qIn2MXXh6MT1xwA52HE0SGaq3aWXRN/THmgt+a3leJiJ88UgUvSBSa+B5oHviQl48i+KY9xE8IvVaVUqYNxEUX38jAKMvWloUF3qqEFw91W8d+LhGhgk9EgIiXvUEBTJVcbPtu6NS+frBQ78REBHDGyz0M6Edx8Wx5vHheWlVlXi3gGDCz3QcvXtu0RTddYmZAZ9BX4HtZKjIURXwhA9/Xh7Yvv7BE5r1kmb22M93yY4Pe5XKZ7fYTj9nYKL2xubOhe0jJ2Gf+QKaPj4OX2HMWbw7NwsvRgC/TMCLzerleVLGfn0smdm8qrGcQg42ujYXxHdvNgcgnfGZMW3gja1lXD5MJn8T4zsGixw2YCXRXygNfRV/eZFvaqowq1AyeUwk9++NA309sDFk+y3wS/xGhiKIbB4t+Uc2sqmWBF1EYAQ3T8fhO4ozIyXtE6I0NnI2Xyiwpy+Y+KWQ4j9lY7N/x+fd3NjvcIK544KWmhC/z0/D5kwPOgVAGe/AtdLJNey5L1cvLE5sXz/JLQ6RU8AkpBDaVUhRB3YNp8QfOlejmmU3HCqxhSuaEa20BL3kDQjv+eFLe3zdseIhpDbqDOaKrtqrVumRcrU3O9ba74U/ymBQq0JBy6vk4d03+zAtlY+6znidb6JEm2Z9O5v0DQr7bNxRSltBCfLWlKibOIcgK0bSsBZ0v8mV426LQ0eCpwaPHuUTEtFlHLlQ5ZXx+ZnO3ISuDPa5Cx3/5ceUA0fh3eEkq/ksiy2SeN/z8jj+8TbsFeijwUGU77MRCZy1zYdfDPIjLsrj9zqa/fRM25mFMg27Hx+5sgGz3HchAngK+kDe4lKd80Dn5qkUlC/xjUZg3To+fcqHfQCcNWQ9sVUqijwZ8SvTZz2BJmUVtoR3ddHCg8k98mn0Lfed84TxUiEUX075jp7Ys2tl831g7eFxmynLAjVwp4MwieefKfeartUUZdY5DTO779IMC7Aq+yl1c3sg9pr8M2T/uvPgrUq2uaujoQr65Pj3JPDu/d3jsbDg9aA35ct85ZS+MqUTymHnjRl7a4fnOAdX9/jF5UIiP+a9a50bECrlEF/apwI6NsvAMoBK6QwOf0XRUtwmxB7Fwgu9x7/QT/sCG9rvkP9DpZyFOikZP2kVdkydBfVlXWU8Hfm7fMI8dBL13cs1OjG2z/yGdkKkpIhSSrD+PjQhFBDrtqtjLbbiBBnxa3hPcWXKOtR4b/hHxiAHDJHXTc5k4eXa7xy3o/QvnDh7nKfu/uBLbu0SE7E+Gc662PcRGSikVfhYFsAPHu+Pbd+JlwJdj0rKv60WRoQiA+JiHjbn/JN4q+WjD56wbuhT8fPHX0fOyNDaOnmUejNN9T/jHSsw1+F7RrePV87+fK/OI/Yqh8v8HZzqJX16Zc16+XRUR8uVbRLB5+gT+J9qFHz1035ZF1qVljQj5R3wjEn7QqUmTj+tVnsvcsBMvHXuaRyPymtfwrVVgXQp3l5D5G8yJJ4Gys6m8EDut0Ycu5IsTuohgM/4yeZOCQ8EP/Ok+Y/qLL5qR8QNfO2cOWFf4ziLrqrYm634nHpa2auUguxTsoIbPxOR7XRs8DQW2GTBt3jcODGyPjgLhFF/u+NyJXxXZFpXchEuwgbXhuzfaq/70yzetrL+EP4irZPI9KFJE+GsW0znx+zFOxt8nbfuR/QSmdDCfD4YN4nDMTceC3HdkvFHeANkmPkCIxY7crg11/M6bb7/7UAI72Jx+g/fDkj3GoXPjPdigvDNXTzmxQUTMfoVUW+UW6p+2tE4GLc7dOza2DBEAIuvJHHef/+rEDV3sHLjsc1xiA+exiOAg6p0DljclOrnaX8hvfoc68f2NuWXiRx+yzdnYXfHnQP7Oeg4Wpk7uxIf9BNWhs6pWq4pLKZPe64/3qY8TuU7k6X1oMNi4IwL5pYO4Ng7rV1z2oYItHec38qXvltNjknnxmUMO8yzGh/xTRBU/W6B1QBdrQ+eEz8iiC/FYStI+KNBDV5bvhJ8IxlOMG9LqMOGctSFXR3bHQyfPH8c2+Y4Ig1Efs0QEsXBF9jJlGdAdyGeZ/E9qv799CJSTv4gEDhsyJtH5wnrKdHzYd+OA+UvWxOcLuaKjVPPov8z87dd3gVYZRce5zbW/nztfhjuw2YEeT8qA4M78P+DloN2/EFGwB2gn7/ZzWJD4GviduCICPV10ua40Bz5zm7l/JXYmDfx4fOpj4F+vr7/hUx9q+ORKTrJvrgv25zki8G3N+efjbXAYE6zZaDuEDH3qw7iGDup9wgZytbbK9Fb8sC2N+Hpn3AEfnUO+odHR8ajSWMV5pA58qpRk/EH+sZ5ZLyCnMFEFl/86Mey7rF+eXy56JjdnJmNvSAya4VtqEM877wgba+BpeybOYCN/uXYpbyptU22nPu4PmUEBzS7DttoUEXPNa97t+4Esdgaj38Drv269olfPA7b39fKs+w18byfynTARyiLyZ3Jo1rSa9dreAAAQAElEQVSuBf0j+82xs8OfMUmVuHJpraH3hvyHLujq27dvighhIo0HKM9DicEjU6Wk7Fvvfg9wXCuAG4oI+gp3YDl84FHm2/Y2LoDoO/Ud/EKPPsz7T//xT+ixSBzAPT1fptx3jGH/7X0wZOhvv77SL8aGfNkfBwchfa4/OjAn+RFS8xcDDEHBD90vpbKEIh9wG/Hf8KnLpenXv73q119/g8VD5/jgoOMJ+RfodMqDtg8UN9ZtidwusISewM/h5vU59fK96E9/WRib5PkP2e6WLThJKRVbcNgrKAR8kPIl+Nb007tO8oBlXMmDFw7r/vTnF/TX9fF+x44Hpcvz+u0D237csbHbRNuBD5/wmKrYLuBtx8fOjm+VXc/fRAnsH+imA3swZucgeJm+cJIHVg5onjnYuT6lcvJ5TB2VkuSfhbgSsgxkGuAY4FooBXo5n21751Ep0Mehk9j57dcP/fq3D/XRad4VEUJ0+fryI9dvyLIzVzv+IoqcI56fV60cuMpDhqFy/pX8x7u03YP5bSDDkNfp3XqDxsNP7pMfuJTJvXx7lvC9Tm4prDG+fXMu9TpgIMumOuUzrVW9oxsOoCNCCzbYWKeR5nTOPN+V+Iz59/NxJD5WoJEiDEToEFurlqVQr/CAqNjWcna+Bo7i/ciD/HkcO7QH9MSdsgMLjOlxA0ejFD09FTXmqUHjAQ8b65M7h8+YiwGCnwdtmJh1heY16bA3cPM+Ce/eEchDDl0orWHL81DDT66sC+1nbamqrQgwXcjHFZqS5Y3ZXmudeI3eB/8LvnLxLxRcA/9JyqJWFwVQHh8RCnRemmTcGU035yPsfPsY+IcUkYow3GcRz9JDb4N754GP9Wbf8NrceoyAJ3Lwgp4va8NHmq7Ein/50bSXpSoTXMD5DgqQ8R3c0KPnqjsxfzBv0WpzYt9TJ+9UJ/P1iZ5dxxX+jhc/g1LJ145uKzpZ13Xq6wlfnbiwsW2FZZXkGPO1cBbksZCUSeKmghWDz2J4x5+L4WCRPNB1mB9iaJC3lrUKcui5cLdsRYNcp4kp9HcXuoNFRYSCDtMbtFFVKcn4qgKyZWlCTfLV4ftE9gGtzKIsBdjQBbrL2hRhTKFxBG2dQ+DAPzv+e8IneUL0gcOyDGgliFtrqsVx4Di96eS992DNeGPOuTMP2ocL/cu6qNjfIOHx5meObVUH6yiPc/+C76Y7bbGAoOs2hovrLubT5V+3+dnFMP+62KnMtMusA+C78VD9+YmIaXxu8tUR6OwogYGGn23Ufbcgk94nMDrBqCchNSiPMYabsqC48ANffGTlZRbuoUgp4lGMc9iakk4cA/Iyud/7O8+PqBl0uAD68+NA6hjZDZMfHMwyhEKZfIdEFRzCsOD5RAwqyYxSXP8qneTWAaOZ/gJIyOyZxgNmyDx0Gv2ciTAQiAjouc4QBhvGfRUniDATUmdAZ5z165ZgXNLHSHBqXoUAc5KJCPBplhBjzRSVpESE+NAqlZJqjUAiINNjzUIIuxxwEdxDOy+k45MuLNCu+RsQocEcYmG7gnGmK3qtU8MpRDtf4uJmmPRX8KCEZ+4EF72KoE7p8OnxbjMu3wfIvkqir4jQ171kzrGZ6FoxdQQ4uIcAA04yzYiQgyYiaA/6JVjlS7P9JPk72IOWiJgwVAU7QnQZp58H/PbpZydtg6bxEzYi0GVTtc3o8cd2nzjG8OPflcAYltVJzr2RglcKd3KRCv0eSygIIhQ+TCBJu+2cwJVi+NAA8GST2PrrDDA52EE2UbCPUlkKCAwvlRLyeNMFHFUMJm5kAo+fIUEbY7vmZZx0TZ0FLYMHx8lJwDFKB/rr6MahdKKwg3IS1cNMBLY2MSP9LCcMdnAcTPydOh+J2GE9ooPFRicOIaPwD2MjQiOkOY4O0yGyeZYwhzTxDnlBWamnS0hQxkeDIg0jGL4POYZOJjVPKLCqAe0I9KPQAMbtVFVbVcG3rC/EYBxSja4B/GQoAm6kLBiDutk+Ye4At0BQSuMFuUz6rHXVSO4lUwF/Bbxwg491WQ8+ZLizWXawwArGRoRKKaqRjOOeqUopbqe/sDkwJh0pIvS4grpmScYl8BEB3zZk0vEoQR8P8kW3HF9TJ9ik96Ggw5N5rSlYhY9QRNAqDf8AAyjPtH22H8zkh/3BSkDXlThIDwbqj5/pOyg5FPJHXKafUaglTYFOhjYWabbDiYEH+Ohk8uu6M1Fu6GlnIhTtY7gHXLxQigJr+LJ0wocnVMO4lCwK+HGecrGchmUIrykn7jeUwCx1sZA6WXyrC/0XLXWV9VFKKktRcSFIM1OKQH8MAbYjPzU14EtW+EjtyHHOds0rsqh6PKWBI4zDPeBxLNgOB7ocyGYdD/AG/aZV8aekuO1w7CBgMT7sxHDZNoaTQicxefolgJfIndxwY3PlAL7TF9Cuy6oRieyD0nVC7wSx+4We2lKVFk9SoohAzwOcBwv1E5scKM9jhttRott26ww8wXNEUWurlraAB72BLCJoA28B8RwHbXTTEbRD2y/qN1aF5+n2jh901VZZWC0UxpgXbk9PbJqwKF9aA3fQOrDBUMDpCT7fB/iCluqYQz8FmgNmD3jnxguT8KdDQrbaUu6XxuODDIPS4F9ZgJBY36KnkAJYfKTAVwe+o5hk48jPKxsDLxwq+Z8bawWea1Nl/IHPfrAR4BdQL9oP7Htaf/AqLvN8B8btwyx8lgLfKwv5xqJa2MT62bHj+zyQu+v2ftP9fdf9g+Lx4Bs98LuhE9s78VRwDHxg2+56fX1lg+dDntM3bGXfRPVoKWcx/TsboVIqs9JWZm7yC8JBPMGCKnHtDRDfD3xwh+adN8INvwj0EcjTsZ//TzD/trqo6wzwdJ0Q88ab6UeElrWhdxHrN2w9sGGAf5V9z3gOFsf+68wTvxObBMtaVFvIcpn2uaMomApsfGed4hx6+v7xISF/LV2J9SowlVhL7staFdxRv05+rG/5SobQWP2by9erLGMpoQ7/GzrJTJWsyjn2RI83+Lb/eByY8KsbB04H+rCcGWX2e2wtixo+01pFRpHDPnj5u+mwXNA9YcJ+NH2DGB3QuODjpRW4x5ZDIuXpxsaW/+kh3x0zPmxYia8pH3hKpCpyms76tMjjW2sy7+Ka/sOmauCz1mVWGlGn5cTYE67WVKtNEbygcoB/h/CBv9ov3t7uOrC5feEDH/QBcckmX46tE7gDPzEMWkHPMDW6Bnp1v+EWXlr812jr5UkJnUGcneiYaRMfOJnPO+VgE+Cu1lLexHvipfzKoazHVvyvopfWqrLAPEgL8bf6UEkFvovWdVUBbllWfKlgw44tNvR+152D2Btyvb3eNUaqlqqSHhd4r+bzgRwzNmBqQx5CSm1dsIWww4YdKOhlI4ZO+gVd574bL/OYT+vStFCenq+6kqdKaeTjzubMJv91ygH+cyaUgpqCuUZSHxyoL6r49/WaWtlMOLXLcfVOTlQGsklfukwF6/CqlFSw54FdzTOP6F3ohhp+c+KX7+QI/9NshCh+B1ZyyIEdP94P7Alspmp98Jzown2nBYGmnxdsVtHniW/f8UFMpmUt0IAAtC/XRctSBRoVbNGwzwPHQa6hkHs6i7sAX0Rg2wNxdyl2FXSTDLRPJoukdV0RUrJ/DxQf9MEhuXrXAf0TX+nkE8FE9ws/d7Gpab97xydJMej6nPB3cmLv1JHV+Eop0zYHcZfwEREKfGiF/8vTqpVyfblIZch/Zfk1Zx7j0I0c1/GHwGek1Mk67e5/IpuNyJnrurBNyHxsrE1uHxs54kOv5OgfHEi8fZCr0d07OcJxM1Ddik99e74qQ2zcH/p4/dCdjV2LXOCLZgm/GMicyNjKokZ8Bx1BnNa1yhtWlqvSjnqQu+PrO7n2wKYh06jA2oZX8tqKfv2cyWbCIfzxBs+bfF2Yv1prM/f5XrF5KQm+TdafYUopWlb7SmHcXZ63HTmT58SfNTQsHExubLhu2H637pC3tkUXZF7XJsdFRcbRpfvtYG56h85dd3z9/Z05Cv0OdD3w852c7uK+t7fbhBt6XNb3OzYwnYig8UG/kjvWZYXHhz424tUxIvBZV8tSVaevVmlGtvT8/KQCT/Zd3EYD/7szzgdKGWnJpm9J1OF7dHSIwx3Im7WoLFJlI3Dl4KG0phsb/57vDgzj2HnDFwBlTdTUyA+Nw6hSihIdW7+ev2BGBXu1Ckyrus7cd5EPU8pSZJ4X/DWht+PHJwjD45nLdnQN08Be9YJfLcAstapECubhfeiO/32Qp24cyh/Yx3FeS0HuRUvzuuqq1oo686d17rXjObqWmcdW/D70QZx9vH3ogg6v6Lhkig9+gwJiqMNTg/bT0zN4iyKF1ouE3jJDsAubpwZ4M9wurZeiCxvtFZvc7h/68fqu/Vb09tZ1Y3N73wu2hK89lJmCRSXrmnF2vQPrtY3phlKX9UnLuuD7F72w2X3hIOOKzlbuDIXuqYFtXe73U6/Mazdi0/byv9yUterydKU8TVu8f7xpQ1c7fmgfvDmW2XTe2Xz+l3/5Ve/4pHPru/FwEGGfeSWW317f2JRn7LbrxsGwddrJJVcOxZ6eXrQsF5XSkKfCj3SymWic9ped94YP1nW2FT2qzAtC3hN5d3jd4PvOBvIrB1o/yEPvzGmv3H97gx7zyzu+ZhvvwB2UO89ehxZsvRCHDXs6DwnLDHJoJ8fYR8YYsnzORYYfBMJSq5YS+u5/GvrlomWtWp+avnHQ/85a6wP9+L8M8V81G4/HOyee6OuD/hnPzLvmGzdVyaqIlGnt5MoP4td9Nx/I4pedmHL+hLQCuAr96+UKvLhy5riTnH4ln9nWhnFJfEsR2pjf7tBDFPlZWSwatxRLSvxi0dX+0ZqewfFMjDlAIAuN1N/+9pvu5CHLYv5u2PRgvja+fqYyimptKgW7kYisZynQy8Jh15WYveoJGz+/rFqID4/bvVbAdiUZ43yDLW1Xz3sb89Rf//pXfP2HfBnm+rQSw08S8XQSixW7+Z8Ftsym7fsTPtrgYUNnbz/e9Pbbq/xXSXfmnmlv/K5zgHvsiR9u2HXofhvMSz4EG/LBxUqu8l/EFvLlfu56w08PFB+5SMSi9RKRam2hXPDRzvzNfFFCBzG0sTau2Ocv//AXXTmcqayf//yXZ/35L9+QPdF107fvLzMnGW5hLWF8zu0bPu5c67g6OWAXa3zz9Dz97EXXy7OEbzoO3lnDvL1urCe6bKdaFvivU0ffOCytrahik8u1KlOy3mobSt4BTLPWC3a7at+C/HWnv2OjSn646Ol55X7V91+esf8Ab5GvSMmloHv75KRbF0UImARfAz61YuOVeRVX0J3cdcceB34dgn34z/zkiWfXzY/X7ontzDdQ8r7PyRjHRCrU95u+kcf+8/9a9f/6/0j/4T+F/v1/cM4ILdiltcZaddWJc23Ee2fMyuHgQt49ieVB2ziFSguHFE3vbxu83fCDNH7y7gAAEABJREFUD/23//qu/+P/+A1/+1AHqDKmMeeIyzKaxySW/IveiZ2zpLzeCdZbtQrZg7nyqohQENDfX57mc2bK+hp9yPOdbdBKqmDXzF3LMqh3SuqJ+Pvl21Xfni/65fsTZcHeAt8N/AcwoYEcnZgxf+vahBrpCz09XZW5yGv433570w/83r+wseHv9u/XHydtuw78Xnro/vs36PzyouK/OOYg3fyFpIzAJ07db28yj6QZfLXpz99XTZV0wcc5+VnWqgX/6sTH/TP/v5Hz7aMVxfiXjm7ksKUturCWen65ajD+Vw7Rb6y133nn2I+ujbmkmDZrOuf8v/3tx4SjCYakoHNH7qGijkYK+K7gK+gyQ9iyw/Mu0csX9U7bNuP6ju/tHHLajgPfG0PIFfLeaJBzEgQV/ykos6PfAz85eI/urFHs4wFC54On5wV71flOstRC7Af7DEOvr+j27V0f5CyGTw46eCEjzS8ps8yqcW/kh4/3E1sczIGHdmjNTvOGP0Fu2vPCPkcmTyFgO7A78uwa+GeQAxO+fbdPrdgg4d85+ka+8i/j3lmnWVZYhdcq+8wVuIIuwarjPGSYD8+DyLwxRxy8Mx1M3KWkIpL+mwL6K2u4WqVMiRBVIQYq+XFl/bDQ1+i0vd2/wvc3fMW5rzXJ9AOa7rM6MKM21gkD5jqyHNDcob0xhx/MCQf+8Mb6YSf2FZJpJYNLWWReNvT1ju+8ve3o4yBepeDH/jusP/QYUeAzkLmqms81WAMV5rgqy+LYuRA/y1KU6HLaBeNBeuaPYqYlRUlFSGm85HaBG7ZleFxe9g8/E96yLIO1zMMBJP9FLMN1gcbKWgUXs6mAsxYk9y1Lg4jkfO4582QOt99ZRw8o/bys39G7jnPHZzbyya4OoPkrmRNuOLhoWNqKnIUSYnqhJPpIZZFCqYN34Dsx4djbmbosgwvThSLhDebWpcrw5gOy0HMNBOggI7BrKJJoBJ6pBqxUNBjT+T6YP4r+p/9StLR9+qzGAh8XeGqKCPCd8vroRJHODVfWHQILwDqIvQFDkSe+29BVcAcX+mqUBaEqPhdye4Nmwk9VRio9cMCCuCKC78cnIhQRj4fPbz/+62Lh/h5KII7PEY+baTxqj+8vHH6K+HtYC2T4r2IYl+EvSsQDvmO8jtB2Kpr5IAVtfH/W540vyfaueJSHoj8c4gGlKXdA0tjHdJBh75yjfv8a4H3ADmAx2Hx+9Gd6PHWjAJ+DoRJEEUGj5O8Bn8NjuIMAKOP5Kvp5Dff/fJKMosOP5XzQ17wM52LaEYG+U05YtVXGmKI+rz/U4c9jID77ItznMh/NFmOFrmIWdz8K8ulxBT6LuLKDG5f7zUNSiQjFA+znd+RnC7R/Nv5fVOyQpZKEKJkQ+4T9V2qZIlgn1o1RR8SkbZ5OmJvJjUF+1uwJzQu4iZd7xKMtIuWqi2E8xjgPkstJknObxxQyuYMoS6KrIffvLBg69Fy+7BMR6Mf9JxPRIfNjHI+CzeG+/7TpZ+snrwyVxU6+XLeMJ0nL8G5LMkx89kkP/hk6SRuebvnuNo+zHpz0xOX25CuCoM9QTjyWHTy0i2vKDm++IxZJp2vGA/18xDCgpEhKPOQ0rGE6A1y8iEEtkyf5QpmGmfpCp667SO4UuuqCJHo6Z0NEKCJm3drqdFoeN3w2w1OHt1PGczIx+34wAVrmgX79MfyjDPAJWMm4+hefn0nTMBEh29U6cSklVZJSivJLaGnisKym91UEqwGMfRfUHAx14Ibq9JckLkOgx1/gF1kiQgn+CNol+gvfIicdlE0H8kQEuk6VUrhrjie0gU1FUoKx855K7uenLB385otuYB9xZBwVPCWLzGNE6HGhKSvWhYak/6vHIC7FclEss33dOu4I6WeG6AvedbedLIzss8mYxqLA/WN2SpHwGjH5Hc6FeugzIhQRU2fG3ZHBsLU12oVfjE+7Pe6Op4W+LCnTNE+PxdjJpNcmfvuaFwbjUzbfDibxnQ0F43f7gL5xHaxiDvhWCH2nb/iWbXFMXG6ICOqhP17WOapw92wGZI4viZwU83aC13R4lBd9Db4rekn0I5gy/RP6GwGzExutLUz6ywNPKTpoO/EHT/omEmHcRdZPBPxQUIO4uRuUQ8GP4TvMneSOAx7caZK1lclHAbdLZpm0AIVWZ/47p+wHi9qdeBoEknle4Ku2Bm9VppWZE876tJyAYUxTkTq27cjmjRvrGRIyfEQw1iXnHZDHAL7pmv7aapOCD/iXZWXxU2lPtVYnjtN+3qXpW8D5BdNyGr+4TM86v7ORaf4XFj4FBtzuBaMX8Af6TpRRSogu5AeR9NBdpozL4yKCtq4wLO0L/Dj/W+Y7LyV3v8CgX4YqQNHmZmyiioFuTvgulKQv8GHJehpWtIIhQV9RQ6clU6ZJozqLE/uz5UqQlkzscrBhcgC/oI+m4GXpzib/ydxUcpl5ZvXhFfCZFTQBTICry3Inb6HLUrHdopIPfKax8RLhmJ534uLET0op6tjvsM+BPyK0LhctbQFngtufoRMd7oz/4GXVNnGuK6UCE/Qd80VIaMLQLgOcH2x6HsYJmpKWuUx49/9eYg47oT9YOENefmleV2AZN3gBqsTPgl0jQl91820cETnb0mjGQP6udV104a38wguwN3IhLZcB/tt86RtqVVqWxthGX6Wk7FcH8RfihwG1pHwFXzxO+BU+Fr8s8RJ3uaz0iHGCZlPjJea0v3JIdWFjawXOh3IeO/AD91n3VHXiR8eUGRTwBeNUHp/NtgFPrVXNBWY7OdKlZNUThw7CJ+wzhnW77TEGvPgLNKHEJp2X4oOXyX2it+81dNlaka8JCp5CXFTajcMy1fLov7Oh6WL/Ny/W64API4sI+W48Lual83J3ItPJCxidjw/2s047Qp/IdGeT9Qbejt+jZvQwpv4GeCNCJh281Aw2ie7Em1/8djZSa2tasGvJAtmBXDdejt4Zf854OfDlWha1thAfRWGHgMVKLPgw2JurtdHOy2w3bXQV9EeEWm0TT2aKz8Rv5q2vSh9cCXeW2wZKc+HhX30CHNKdvL7hYyf2bUvDLxZwphgmQct66GwIi4Mql4Ht78DfebkXVwITGRroQ4JB+j3GejNeN1VsRc+060l8VQ4EyozFVESo1opMVb4iQkHFPG/ofR6Y4rcn8Wz6rT3g3A+YJrC40M/GfHDjQOFkHj1sO+xxJw95rij4TEYqsUdEkcebT98hiU07a5sdHjf8cNOOXuxHztNeLxqHN0dcrH/cQ9ZxR+7Ke1tbKnKknNNPeHX+kkIBrVqKkrtpF2R3nNe6SEqZNhWVkro+PYFz6I3DHvvegY/YNy2L80pYzxDd2VRZ8Jt1ZZMQ3B8cdlmOWqsu6yqF8LEugb8DP8hzpuPxEUE7yuK74CumYT9cGed1+DsHX9u9w0eqtaJIMVr4yjmLvi5QmKYfTTfhraMUmifcjbxr3GFyAHXsMXVKvjrwtcyUi3HMcehRABfkcaHqR0qgmzKL7eE5+8frqwaEIgK7neh8g9eG/iulaF0XyqqAJ9O4sBExkMK0An4g7SdwDLmeNEbEfOaLtlTJii6flMEGOBtFBzbdOGRallXfvl318oLuo2gnDtzX4X8l165rle1zB/bm3MEB1vv7Oz510yCOH7LBvEL+TDmouKXz0NGh5dzxZWu+EiceU4kh29x9/kUr62EjDjv2tZ5v+ECHB8tz9rtu93c2TD80iEfr44oOVmx8ovsTWTp0Fp6X1lTRuZ9dlraoQNO6comIiUNcpSS2FYX5qDkHddnOhrMOPd529j1hpGRBf6FKThvweYffjMpcd9FCrinIlMD4QAQWlBmKCGwj7LewSf2sC3wXOu1js86Y63VVrW3CNvio+L1pWjbfCzDG5aIQ16E+Tt57dmyDb6Nsj8lInj3XWJ5FK+sItx171bEV3TlI+vHbTebbTFmH16dVpnHiz17DGs+yVHSEL5VURBB759QRVS34yyB3nmcoVGRde85qzL2W1DmLNKd3Np3fOdz84KCwwv+VAzvnicT/HJf32521rxRK8sRVz8+rKjhKOaERevm26Oml0U75dtETB9OZVUxv8hroIO56H+pjIM+dDcqbvFk38APnqjtMGMb+tbFu2sh/x3nKY9Z2ZX3l0rSQc67XZ9mXbJeIKtAi88Ea0rqluEHSil6sg4iQYRv6XeozdsAAsq4e/DmGBgpeiVuvfyw/bGKbg3zcgRclZtm3nDIFhx4oXR3+l7ZqAbe4jCfQUnz6UmZKxIBoM1V9Xm6vrTx0MTfMDw12eg1ue/oAptZErg0+7qxvd3ntYn8b4DuZx06U24lp6+8kpk5ia6IPKbMIseejebReD+alzlzqw9a3H4csyxgNmEUlV2gN+Nl0onf71lDQXlTwf1HXvEIJ4siAn4342+ccfmBfg5TMqZOkX1z+xUbPo3feN2xj54kDXjNSK/FvHZznAM+myARFMEqodujCmrFCOyLov+tg3nnEaleCv9amO4cxH6ybffhz5xD5x6/wxEE9qgGH1In7Hz9+m3XrdAzQu0Qq8W0RExsb1/ePzoHWXW8cIP3gwOuVw97bnEMOAapKjDfotVY/ETCyDkWMBw8cIHwwd/kQ8J0Dq433n9qanp6v8pxdiZXGs7ien5+V2XSgZ06+aBk8D2jAU0rW5ZU1RybPUbRtQv5dvyGH8JIIKZA/FPI1+HLNfrOuTdfrgm4XmTfb3u/Q9pOIUIKvFuLz+k0Vm5/4w+hN/Ujd3js+LnXsMdCbD9eMw/gb+7UX7HUlH5rOsqYsjvV7sn4dKHaDUR+yDvKNfebpqWq5hMBIGQolcbKij4vuxLvHiKskQgcVcLjN8rv/PLulnXbfmOfcd8UnBqD2Z9vHNN0eAQLGd8a4bSN/rDOeF1mPns8W5seFd9DIQxpVg3n1f/4vq/7hH8ipJ3MV89boG/rfZPiGrV0ygIWo8+H9dmCLu3ZknfwR/8ZzHkXu2/DzZam6se4T8Ty06U9/XsmPqVJCgQ7EoaS4xuiz7YKtL34/JaeMblpdWaRlbdhxnTBpe0fqcQcP8jpOQcGh1V2FnA1KYIt++eUXbANskQrjbDvbqi3BnFb0y58Xffv+pEQuQU9K8KYiQoALpetXDlSXqS98Az/t0ydi9vlroGug5bVbiJ+Qsoj8nxzyX5WZ5KwT3jq5fuhOPDSYsG7oEqTkCzTqR2CLolKK1kuFd54R7ES3YKW9EQOHPF/cOPyvyPrwv4BOaOcQuuibzn0Fz6qlrXp5ecGOB7nMtHfVushygRZcAleXmXB8iKuUVCQVPnfywfv7x+d8Mmjv+p1nxglB8R/h5xGhC/H28o2YjgRlyjKZ1rIWbgf83fXGGqz3Az4C/TzpQlyQUpDtIeuH8wfvDvahE32c6Hv6N2uWQb6PKIKUFGPe04YaAl+is2DuTb18X/TyrcnvLH0Mvf6468ePG/Ej2sS4B+ZcBeUAABAASURBVC2Y0slcULLgXwVeqpalCTMD2+E/FEJd4Bh9KIIn6nfeZw5CZ+Ow9aCyLIVxQT+wkjqwg7sbPMTV+ewKJTPht7lbkVL5LOKiC1wp66y1okq+KQZQwFfXCV3AFCGzD49SHyf3LrvJnXlg8GwYy9KWhT4/PcqA/535w43GHRHaySmvP3Z89IZPHHK/55j7rfPcZV+ZxEARESr4Jx+ZVx4lePm6u63hl61V+mPy7xxlv7cta62Mb4qALgfOfv+XLxTk/hN7eF703XTNh3keMOA4T+w95YIGKCZvtpdRRGBXKsk613CQkull4Iu0d2TvKOk8O0+PT2ZqRUcruae1pob9l3VB/8vk0X4mxkngJk+aF8jIhaFyaXNOqyqfPM0+vibPpnecYnkyc0oWMMWjiMv4XLAiT33ijcAhBM/oxKQB1+STueYJ3nB9eJb+v//LNz2xBqzLnbmuAlNhdch6ApkiGAmOCO40dA7bM8ps93z2oCkFPw17Xdn7WtfVDbOYZsKwdXYnn6cV6EAwwy5+dnHdwurzms8QNvNf5SQovmA/wf67W9CSMOvyNc53htLz+wcQZfkUhGaP4zY/kzZKN63PBuE7Ms4IK9atoaD+1WaFzhKScTMcRTIM4sZnhwngI0OlhCK+8CCk/q0raHTh9vlJxkYyjiGgBT8a65qO0RHQ5cD5aTW7n6O4AWweuD3GMF6gdhs3xScv7g/TEI7KMIFljM4TzyROURsAdYTr0PPYgnHd9vdFyrTzQSgkoZABHuPT5wUaeHk80D0rB05+gjsiPGQWhZCvqzO+0+dxE5h2sNN3AhJKxqAZNSJ2/ATS310MmXADPHx0EPV2dLdHwC8ymf4JH0bxr/FMHgh8t0fExFUysWeR5S0luUt0IRtWgEgpmnXTMv886etKxgriGakIKhSq0qP6uEvqn3xF0sGz6XusiwA+yOhTDvCZB3GZf/cb97DtKJkO8CC4+ywHLw+AqpDsSqmuwmunDEWEkiKlcAOFpCxNJXmm7o8TEiJigwliMMZSH8Pd81k6ueNDBIcThlGWYhwB7JjlZIJGrTKvAf6IAMn8CNFnJWlKf4E5uC9rU5YyFxYHE6hxACIPNY5ZgQ+/fEWE3BYRjNbsiqBOMU0XsQA5iR3b+MT+Bzitd+tagHYEzUwVaPoO52L4fBb9+rrQs6seZ1wMQ4aBvtED/HgMaKbchjGstSGQdIR1m4vhXCR6P3FmFmVUVewQEeoYwHbX50WTFNKBHANcrhf4rSVlmsHXYCHdYarTz03cFBGqrXGXcCXGS6hAhIc6QC6D+KtMThUcYTkYmHpcEcFYCg2Jbdw6ZWfMF38Mmbhsp4KvMYRnuKEDVFJILnM49Qi+8JwTO8yYBOjhVYDRNegzTyhSE9RtAEByLpYjQm1ZZj4wvcwUIJSgFIYFpcjXguyoSQfx4IWGNwd8QCogPflbhyWLEj2K63fdSqWEMqsEvZI564gE7kFT8JzAVK34ayiQ2bEglYmvqKCLE+e3vk6Uf8KDx0ekfCU0C0XYzXCA4vMni8tDAYDBioqyFEWmUMssHSTmExeZ8SmgrZsTo9qeMAh80BryNfCxzqJ68JARGnOhwsNA0+je43Ze1KwjHhmnWfzlnGs5GCYXcTFs8uFnFz8PvjqDD2zql8qObxmv7310WdetFUYzlD6aJj73S4HfV2WiayFnpCIK9m1K5M5IgZ6B+ry6ZnsW7sC1VSVD5iWAGLMM7DE0/RrfhuR87vCYxkkxPKD41KGToLAMEV+8JPiKMio4FjUWcYY1jIsXpn6hn3bDcMdP2zKeearAW0Rhsbzje4esA4+zToQ9zGNEqJsxmM5iGYd2FtsHB1OlFLlkul3g6DKt3xe8qAOl2Kd34CNCAWyn7Tg2XiRvvFx/aLvxgsbGgxSMHypZ8Nei61NjUbigP+nm39JnA3zAV6LHhj5td6oS40qmJh14i6QlBnyfqvi3NztKNmUUSsj8JjRKebR19D2QsbvY6ODLrFrYcI1IRTz0ldxt5CHJC+6lLQro2pf8khkRKujEuG1TKeBBMry4SrGeHk8RQcvjU6gXxq0sXBN8hUOgx3jJd5oEiEmDb8gwknEFMh/CLSinTiqtNfhe1OCNUJsEDG/8tuuBD7i9ThpNGalOm+1uuIiYtBRz6PyKCGTost1QvxqL+LIUqdDeJdQGHyf2vJMXdnCGZLwQsk5Nt6PjVpuCLoEt6J/6lBtSX1codTIfd5Aa1jwV1geuey7dOAyppapkk2UtpUng6NCyDTWvoAUq46HrgqzLUgUL6HB8lg4M/ANTimkevDx+AHPqOHY5Bwe8mMaKXSJC5qmT0MawznekMOwBvzt9hwqbiAVciWraUvRYbwzVWpVRgOmyey1Lwy+T/pBxL/jZSXzazqU5DwnmUxuHZ/vWdTKflhKq5CaPd+wZfmCME12RttHFooQwahMsYgchhzRQgfHavgd57yFDp++kb+iEbkcxhnH/OWEGuBKeUwo+3Cq5xTCZ6PEsjKPRaxbo17rIMp7430b82RaFbo8ptg+6K6XAY5Pv5iUiJg2YgJeD2xcvfeqpI0hEqLaFjdeLvDGz4HcVX0gYGR0e2Kjz/WDT6OBFvPNyONAJIsPfYJ7q0IBuNkXEtJe4NjY9NvKRQtA+gTug/9CHeavk4ohUZoHfqoZ8GQkvUmPjLaGfjL2xOb1vu+bFcx/QxA/vbIh6PKwQi8gMvooPeNOxLRXwAb0B3qrEN4O5teNTg/EDnQrZkg3tkgnP0CTXRTCOvgNfGCAeyGq7b2zkeFwEDPjDPRQYXjMmT+xTSpv0TmwdeSprV6FU/LVhVwM7Ris2WvDNp6crfLMBNwY+eLgbPR2zgEjntPOmbbtBY8PXTo0+GHMBb0GuRa1dgAvt9l82awo6WNlEExs7J/nG9FwqeinQdXl+Nt0KngUd8YG+dX3gkxtz/4ksJzI8fCNVC7CtyWMPePJdXO634hiuga5ogteNuv1aikDjw7bqCiW8NpkP65HWCXtAE7YEKOM0YyqiKCmhIvPekXlHtg82GA3fuxQRMh8nvHrO8pwkrqBkVt04yPUvdtzYfDaOQTvegJ5OdO2nVFtWdIDNwOfxGxsX9405su8q+EvDRvbDUqVMeEphgx2eDmVpKrkooymiKCIeRYGfYyfkXtqiZW1s8D6LZtYWu0zn4KB4IEQfXY6BlQ3667UJFOjklA8VD+Qq2GxZKu2DA6M7fZvWZWG+vjLO8EEMS7e54SmZxwJf60Icg7PVFV67pi7QndfXpjnw78v6BI6KzoeCICslMeWYvuf8Hyny9CvjT61seC3Qla8h5p/blMW523axTc7T8RnoQ1xdJ3YdxFsodeEAsqDETttJ3EagI+7enN7wbcTU09Oiy7VAK+BjmzIP+zBwd2LP4zo6q63KV8FpGvUDf0TVQhDZT1ttclnXlTXNReb7IA5uHEzdKR2/9tjpgwyMCNAlRcos2OpPylh0Zw3kvHNnY5MemVZib3HgABsqJeBROmc+OeE9dVkKeIoGOcO4nIcK8RiRKlkFOQUQO/b3mtHvHvaHbbe8AY0iy/n29oqfnDwvMp5QqtWF8Q/7BPZqramRrwY+xEcRRZb7erlMPVyuV52s8/3XJZe16ul5ke1Q0c9Aw5LpNV3wkwiewOnYv3PocJCzzZdjK6At/6Vc6eBPtTaEKRUp6BQl4yp2cC5z6X2ooxPJ/rCrEkcXfLtW260rImmrlBRk1dEVywB8e9foIv6HMivyHzwbBijWmMvasOdVwnfHfGc5qXfgOz67q4+uCJq429aDe8kyx/gArqGvgQF6N1woI1X4Sey51FUlU+7r8G9eV/zHvuN6RMh26IwXNC7EA00aplFijnNslWzoZOFZlI4PbRwmfCiioGcOMIi5J+xin7WuK75hvAKZ7X7iywe+WkqRpo06NiQffLzLuW8ljiyL+SqZHgbYUAFPKUlMHowaWtbG+FS1z9DSObD8eOt6+zH049ddHxzc2q/vrPEUKV8HsenYqOSP56dn/fInDsSWMrsTG0vxmfu2qW9xEZrTTvZny+NfcPm4vdPToV3kg0f/8sXT81WN9YQPol9eLhy4XNHPQTnRywUOx5SzYxvLmFno69Dp8uHVST5e16rWHENDETGLzTH8BcWGUwb1J2yzTLmlgwVaV4A7NNDB2ItO1iTnJvxm6MYBiP8ydjvelfbvRWrLqZiHnaGSDTkWxsML657N60Tut9tdvgK9TFPFQdz2WTJTiqB+wP+BfpwrD3wlwC21VfjFgQ3QIznTcdbHiQ42XZ+L1msCe+qf/vGv+o2D+fttwGvRj9/eiRHgkDEiJKVO/OXEX623l5dnrSu8YpQBzEGee3/7gJXBAeazvnG4Nxh1Z644gal1VSlNjnHAoTngdUPeik0WlUx1AhMRp+4q8/tKLP+P/+OzOvF9ez1VxlWhhXOPim/dODx7B48eFzxu5JL3txuyfkBnA2eIZik6OE7k2fDVRf/wD3/mMK7pP/6nv3Ag1/CPokqewR3wOTFfC7yJPpGA+I8IFft8dU5JCV3kLJL3rRoxubSqh206/UPDyEKyfRq54ELe48ahyCrHVAHY8W1dOC9bL6iWsYzBN9ZLkckNDqIHh//DfJhmmjfKhAxgUk9PV2xxRbYVeQPZu7IM5Kq0gcdrwZBMy6UPMS708vKkBQfZWetYbydr0FobmAEGaLAQ3WnzOfnt/dT7613b/g4tbMz8uWJ/YSfBV0TIfiHm4F9+edHL86oT38WkIm2pYdhCOdwQwuZ1lpLL7N95v/h4x3eZC0CFHTp7AzzTfp7oFJ49h32836Ej3fGrYWEk+W59XuGporRQqGQRKlZmCtM9aBXDUpzPjRKcXmZ852D4+y9P6PEihuG/F62X1Ne18G5wuVYpxtStyU7bgafg01lADM2E8QqxzABPTr4e8QIh5rShTYoNOlUNnObb6jh4z+nMSxu5wm0AMZZv8JnWhQP3xCfu2yMmffj99nrTm3+JhfVzKSnTnLJHkmdurN922e/owo81dWaXzCgSvgR22roiQg2dmW+XoH90QIYeV/zdTaQ9fEcqJQQp9HGAZ0CjYy8K6Zhlj1hm6UCeY8Z+gISYwDfsL6Z3va7gcTvF/LgolVnAneqnyA87+Dv4zRAo+ACtAR770UE+sn76H3wQzsGhyZu4MIWCQYE85mdHX24rRbSHMiq879rwswEP4Q6BBXjrsxb8k7rt0mHK8jheNt5/dtZVpg+4IOHbpO2K20/W1IiPLfssnXjS5PWBv5DfTCMzaUh8ekPek/w/gIcoWIOuhGHjD54rer+sRXOMCf0swbgOjgPbd3QndVDYluJ+EkPJWPvyegkta4Dj1AGDnpftGw849I5sHleAL8yjmZJ937De79vdD05xRQSEqGAiw8Gq3PTLN+l///9V/cOfv5PPbxq8T5/Mf/7XUEqkSib8WS+fiD5vgaEcWxHLFcf5AAAQAElEQVRl6qDDiPOK9e9yfK4bBszallBWLVWZUI0MRTxK+k6vB3WEPykHxc80/5ufyYMtR+8cH1T+9cd4P9snKF9m0GBUfZO7p4GAnQ1/+PojjUgUUYuyFJWSinDx6McA84qKWFgMDNpnMY2JA5D0eBccqaRkcqDizoP+eP2O060R8QeYoCmU0NYfroHiB8S+irsMY4f9YwGRP5SgSHwL9PLV53g8g4egJLyGgtqjzGeA+ajiaIUSERgekK/Pp7APXJj98/mrWxOffl6QZPzfw33JEGG6P0FxQOCIkq8xpnEQ1Me+0wffExwLEPi28Umw/HfkP9FlQefgn/0gfNB8dGYpOOnD1vgtjQN9xyz6P7lOItLO7rIRPDuT9EHCM4/Gvc/JddcATuhgkFhcNdzJJGo6sINflZlUdnAcyLYh28YL7sHCv7bU0tosbalMSlW2A2ZizAHuwXNTA+73duIdnRX8dlmaAr8xfLUPogPz5oKq9KAf8JDUXYI7hQERIV++VebWyiIFNck50gsiyyJAIoJbiC9FcEfBtoWLBg+ziTsCx+QllOCvrUI3VFLysKTNfBn3RrKfOp36FHYQ9gk1ZJhxLylkObsOEs6G3u5Tfw99G1eB6bouaiv6oayuo8uSOfFFSqbre8GvM4vaUlRrmzjNS9C5LIvWpWKDooV+T47OV7bVQM8u4gKUb6lhi1YbuBrjGmMWJTS9sN+mXBuT2c5EsM37xoTnydL6Mk3UNPFY107qEcF4KVICjSIcf9anfr94POxv6MKNEfFTxgFCJ20GChd8IFEoIpG1TriTifCgbCzQXU7ycESowERm0SyR+rqcZyJiPnrRd8dfp9/iux7rjkLSX9Ddsjx0sGKDttDzGEau3H/XAXTvFMc1EEIcZSlKBLZe7iwmO/wFz+53jJme20/aBc4Dh7aOHUfWqeOztaoKHuN7LAhOQFMRgZ0a+EMHsbiz4XIy3v5qmn42DtOIjKmnxbKsiwr6MA+ZwrahAn7zc6L7HT88yAOlNPoa44htFujTvuRrKTTxldS6VmAWWZcOk5N+lyihLIW+B46E0El+Ox0L2GVHxzf0/c5iPCLAA1wrjJE6/uj+O/2Tf3zrju4cI52AtR7EZXougCs/5Vvx8QqeSABYwLk/4aV+5hGPt66Mwzw1fHwhHrKkMlOlpKzCHfmnn6ML3ztyCYvatyNCDX9Y2ZRaeDFvFN8rtEGB+j2PHtrAYVp3NmBPEo4Xo5dL4yVhQd5KQWbwLM33BT07JiTTKqXAS4GngiChA735JclusqODGzg/OCiY+rGeKHee79w3/IBBjE/BKvgk690xNPFOXZiHFfs8Xq6Nxy8JDd2ta2Ns+bTpYHw3Ohb8HzKccbooaEaR1umXvu5sUN+x1R0+9vnPSgIAmPG6JAoy/B3+7dsQkQvvOFgL2ZGt4yeGXddVifgDvZ/45UbeiYip35N5pdUFPhvYk7aY91BKQREXTYVcu66LIoIF66aNzSHQc995PojdjkzEUxRlNp5PXjB2HeeuFVutjAU5ebNhr/VnuWDzC4vblUOl1urED0Wd+HbHIa2nHd9xWyBzRIJmQHODxh2JpAXcy7LIOqnk+RV5J1771bKqpBgjdXQy8L9uZzbCP5QAxrq6XBcVBhzo6YYNPt55Q0Kjbuvwc8ceN96Y3tl0M2+DzRlWzDN/WbeOtxPHH0JpxJIt7jg2qYT/khAaQlfW2cndPn5H3hMeB/J0+Dx5OTjo25DxRrnrxlu96T58804fY+AHKkbN+KEdP7mzIY1L6H4L9K/5z199fJy640vOzetaibkyaXngiu5W9JVFmvOCjDEUEfDR57j39032K+tfJTVY9N95ObiBtyDjslQ2SVJJfcgSa46vnvsW5NVQ0JdscogXa79YnX1nQ/JGz6HkZVlskomNH4+3HWx/yypfEfjNwy43Ntfu5DHnQNtyYEvbIHLwov6k56cneLnKPmdbrryMX9jMWZCzEpMNXgs5YV0XLfBWieGKz5jmTrzfsa99diGfrJcVP70g8mIu8OVDuM+sGz5SWg23NnAZ36okR27ExiubL6+vO5teG+Um63BnTl6WqsfYrs5GmdDHgk0QUVN/+GiC1z7UqVsH237nBfuUkNXEDWveF14sm9dhxGYXgxjYwJXI2fHL21cew/aBzb59e5m6aa2RI8u00bI2reuqwpqnE9D753xiK55YJ4rxSjs87ORhKZhDUxXbQm6ydDKn3ThIu9knXD42NvVuuhM/iKDzsC9JtTYt0CvoyDJoVO1z0/SuDbrnYZiLWl0nP8Zf4WtlzLouqq1pIc69IffMhpXtvqHTTq4Y8Gq4BZ0s2NX5KvG5tjTku2gBR6KnA53fkWUjSNzfOQTxvWQSc0iMjpNxFZ8wTuvj7e0NOQc8hRI9DmAO6L6zyfb642BjZ5Nlt81KKTLPtt3b64c+3ndsN376r3E3dGdeL/ZNNqrso0IhP3684Scfss3t/+ahIH+H3onjsd+hhi9XZFJ2hcsnPziHNta8J7qWAdFHEFewo2p/YMLbyPsfHPQNfOPp+VkX8qNl2YinAf4V3I05fG7Uf9yROTQc+OCLqJBI/GAn9950HJuWpbIp+aLn5xct6yrLXImn7985IGBHwT53I16/Sq1NpulxG3b3Gs++Y9xud7x+lXVZ0MOuD/i4w7e4rJMNGW8fjqd33fDvgzz9+vqKDd6Av8PXoYG+IoRKA51sE848bMTBhg/PO/WDtZ5YBB/MgZZn43DXOqp11bpciZVFpdr3iT0N8EmtNS1L1bpekJvCxnnFVxo2XdaqDm3j8OaV+S0lgE9yE7DPT3qi2H+tK4FTXAmM8bmtgGtZySWr6awq2N+4r2yWXjgoiyjk9QN577oTM0r4wq8XfGLFBrLcfA3kmgX7beS01/dXfbDL14UsRVMvO3FwR4c7eW8MMaqr4PtPT+TQp/aQFZx+TnjcobcBa537YLPCo7LIfxHz47cPcIKbHJ4pOa78z+u+M3/6oMEHpjsbUV6rJDQO1gWvr+96e3+TbeMN7Q82i31Yf8c2Gz5pegdzqdDTgG/b1HXfF3T98JU255H3O4dg9xt7L6caedu+F9Ax/TvyX55S374XDhCKnr9VLWyqPWy7Q/8mx65pmab52dBNbVWZCCNxR2nK6f8b7yYbOR5VMPYQZLmflJt2fHVdVuLiocN1aark6LbgGyRD/yXkr7++aUeXbmvYW9jqjYMQl/e3gxywa96pf3Aw538e17qZsYBumPa1ovunp1UrMZvY5nJddeX56emqC+utBbqut7bAvXTBji/frir4k/3M+eqDd4aPjzfZphqAxZD9tZaCvEERMbCit2cOCJ6nP7xy+Pzjx2/IfGPttzH2riwHfl307Rdgf1nkf1rywkHVdnzotx9/wz9+oN8D2qEL+e5yKTIv33+56MqhFqEO7qqIkCLhlUM/HPJmxcIYrbpjQ+dssb5I5N1YE9p3Heu20QqSQV674wede8G4tTbdwDHtiT/10cGmeYFeFd17XECg4CsRVOhd0dXTy0WEjjCNKjkxibEk3/oXdq7Ehg/Mn54vyL1Qqr4jt//P0OuTdMXX2iJy1zuyv4FRMh3Ts93v5Bnb8kbs1VJlep4D9v2DMTc9PV3Q4VXP8NDIK58uqIQ/47her9BYJ1woJGxn2VwC/Um0RZntH8zFt49D5yFKn++3y9L08nKF5xdyU1VBNq+9nl+avv+pcrhb9e2XR3l6Tl0pz98WvXxbZdmXpcrxJa5hJXFIPpgj7vjmRowL8rVJ1+cATwPnhbHPWvHLwvxQiSuvIX8Q+7/hT7BP/0VPzwv+dAPrKc8h374/q+KvwRppUDq55Y4df3t906+//pjl/rEjZ9XoRREQBlkExMHy48cPDkl/Be5X9Pqu948PFXx7xb4LJVHshTxu3m/gsZ4+mNM/Zn1jDPa4UYiRs2+yTBdy8JVYs84u1wv4qt5Y6/36N3z911do/ZW2Ax1e9Ke/LMhf9O17Il9jvlgk5DiOm268Qzhn3snJJ7nwZA1V0E1jfkls6LvpdOiKtXHmrrlOVlcosdsTa/s+15avP24K/9U5h48b8+rgcMqy+S82n/BR43l6broyh6xr07pc5H6hr4jwTQU9f+OQ2HP5y/OfOPi8yr5Z4Wchtgw/CBpUpixSJacxlPj+DT29c3hY9ctfpMvLzvz0ob/+t0P//I+n/uUf7/qXf95ZA11w00V2F5eQ8Mck7uFnroOaLuSyUkK+TGuQ8817WyTTNb1ffnnW9z898XxqjI5ND919CK4ix2qP1KCuEQoj4vvgnf9OvnXx/IP6ZBk6vkKaxxab3lm3buQU+/bKGlIlxfJVpB18MiaN+0cnb58TfmftMPFjz6GD9vtsvxNrt9upfQvmwMmAzDeqQ/9X+P0Q6tTC++66Vtm/n55XTZoz/3bZHzrr0kEeM78njPYuWQf2aWNdQGL/y0gehzq6ilL0SmxM/2V+8nx2QbfOz3Sh3wIvAbx0sk40X9/R59NzVZahztr45B1gI4azDuIx9Ke/XKb/XshrWQk1yJ3E+kC/5unV/6wyerkzJ/p5tX8R5yv5H9dBf+/yXF8Y+/x8VUaB9mDuOClDodSg7NDceH+FgkScez4+WdeLawyhT4mlnnyYujHHHtjK/L58u2plLgfs8UE8y1Xg3zK7MTI07cq6wGuZBmPGKagbduF9wbrewTtwzknnI3VsBb8t8Bdyvgp8opD7BL4Tn7qxth1GhN1gUZVc7bkVtPLaPEsg6wGOlJcx53nAa9WCTZrxIOf0TfxljM6YoSHNEuCkqohQQm/gA5LlWNSWQtxU0UUMoEvWxHM+IQ5AQ5t4l5FsDyP7gnN9+hZ+5XoHeGft65yxoX/vDyzoojap4A8L/tl4XonLTM0rIjQJS+h00ctL1Xqhvgq+Qgux0+BvoVzwA+ugMs8ua5v6iSh6XExIxI3RWWZUI0J02njqn8Nov6fhalKKsdzCI9GTZgU5hzzerebPsbQQV62tEnSiNNWlaYH/BTkcM4aJYDz69c16sAln4WEQA4NoQnt+QvdDvlCVZqE1ItB/ErPL7P+ylW1p39yIhTt5+E4MWiZjQAWT18CWCikiZkk/A3DiILbB3XYgtwwbj3ZxZUrL4lKUwE9YcDNEXiffWUfsvNcYfCEvL592K8zrlsuo+vQfkM1P4I9Adwk1zKKQ6rLr//7/7Kr5jZx+m7hP/KPPd8edtg9y3I0YvOuwwYSfwUQiy8CnzFeH2IBoR1m+B4hd3/HRB587sqC3CHeF6Ncfr87gr2cjFnBfz//W3fAm9LhLsw4Tfv5ixuOMxsX1k34Xw5pcBHzQERGKTIXrLhEyD+E26uJy76NIybNQ7EBY0ztxDt87z+6KCPFR+OH/pJj+8NfP/lBEzCc3G1dAyOXrGSmnnBPo86vTaTwDHjw8IsAjZWjeeZSvkoVb/Gxzexg5rZ2E+9ALD3weUftF3QAAEABJREFUfYYNZSa4UhEBbVnseeeRNj2K3BfTuTpOc87SaS0SkWz+DA+0vq6O/h5wOCSNj34qnx8/u0BeESFQameM/6+Bgwc+SKzZR77VvEKzjcb5OL/Qj3UUEcjy4IeaAAU2GRDwfUo8AaKgKdxJiQhFBH3S41t/d0WESqbSuqVuSWwHF3H52ROr6IsosswdXbsMJlJNpPFJX3Lwd3w0wVkyZZscBNzDrUIRqQjf0Tf4LdcXfCXoaaLf31JIiuAbJnxrTFLiAr0S56gsOiNi0nYbXSoF/FQiAps/xsoXVd/MxwDf1D8LBifAkw1dwCe85Y54AAc0TpKEy1DKfoAo6EDwRVGZ9QHSggEDkFIlWKA/fi96XAPCfOYDLAhXkNtKKfJEU2qVdTEQxnqZMED7friNutkAfMKdLLQ6yauDyPAdeU4YHLRbBBfjzUzwJ4m/SIEYktzXllBh8TyzaCA5zPE9+8RlGG4a4E10kTTABvo2RyHjpUnG2N2B//HAJ2afefvCVxLlmIYnKOg8xunfvtwJn4/Ojg+dOphZ/f9vKekAT4AuXadUlJ4806zC2EJbKQk3NIIk6Uza6JqyDejTyQc5QAcIMg4WO30Wv+h6kdSxveUa2Hd4DLD2F8PvTPKGyalSvkAFGHYBD7qITGVJ8J2ziPERMesHCzBQ6asY90lMeULc5kJuaGXWLPi3x2Wkb+CWDjZvDV+QWSr66gO9IkJZioqZUkALedwxeRs60SEgKiVU0vxhOfpgd+J3e0SgF7cjB/H90IGYUHfKBg8MAKd5MCBPn2NTAx0f+Mo5S3e3aiuKIrOqUhwvnU2vgwY+EfB4Ylt0ZJzddB/lnEylIguFe4Cf/s4i1zQzQhGBPg4WX/CK/gDRwmIt0XsiX2TA28B/du5SAp/I7phwrIzeJ45SEmboz5h3L0jsAwf66sjiwQcno6ftBl63Wf6SqSRnJThjljJlJhznPTJV0m1wzAfy0NMsCclSJN/drpASPmBJhfalLap1UUQo4evEF/3/RR3cQYXOOnI99BaMO3A+82se7bPyFf6S2ZcXMebZeAsEQvyEoBWChAZMu9+4/QwZbN2l0Lzcf5InxcI/vHFL+0DKg8307oUnvnIeyaFI4CcHY5Oiidf8nOSkgo6WpSBXlWkY8YF+TRNKsmyOcct6oogdfTfy0wWbNhaHAx85bWcFOkkty4U7K342D0JN5xkUIRN6Uyqht/OydZ+bOxvwTRcODiJCH7w0Tzrn+dAj9Eyz278oXtAGdOwrAj6zquLLsxCXlsUhiNrQgibu1hr+iE2Y2CNCX1dGIZ6bbEfLajmSfj9zU8mkLyETFGnizkB/XYg820bv6HUD/6EKYfPlnG8ZJszEIcYMbH1o3zc18rtfzt3vl/7Di3N0VLLB74WyKFJiKDrolEF2piEEXeoMNL9dNGSRIvhUZVQF/AW+4Dm5EAMFH/QzI+dY28n+eDAfMRDdJXIVnccxF+InG0emi9vC68nC/ES2ocFmmDhcO+HzRI+dAlU2dS7YbkHXHT3c5PHDcx8FNhVR5PVAyQJ/qWF/ZOyGDx28CERZJeQeWkQFHAcb+Bt4pFLFBkdFX00dhiJSETHbK/6HJXhGCzmUyJ2RykzGnrQDV8qkWcC/tCt8LCplUbC5GHwLXH3yOVQYL1/hr0dptSIXmgbuRF9+md3ss7wcZUmG0wdfjRfBdW3KUtS7aIcCY/vA5rytdWA2Xt4S+7RW4SOBRae0d+JmEGsFuhU/fn5+0rKu4Onq5LaKPDAxbWDcgy9GiqHqZ2LWmPWIQNZAN4k98IVCF0C2tf9CJgB1DgZMP688NGLT4KU50aFzyMLL7srmR21NB/bhHUsHYq5sUF7ZnBzg3MktLgIZIiNPqLZUoMNADhDyXB6FmEQl6tg9s2pZqlY2K5KDxIGfjkAa9BRRkLGLKuwNZZEqOpQSQVIhGvgebESeMLTxsrrzYmt+PMjjRh+q6DDR2c7GT8dX52bcxwn9U8VKhp7jwXwmz0mlwuPSGmgS3+nqvU8e/ZdtmaHLUuf/IWV/gBnd2WhtJYVIKvhhWytbZQc8x6NkAYeIpw3woswqwfvOGmJDocd5gv8KPRTLp7aqgM5AiJM4NOwJTCd/93EC5yLsPWZ83L2DqAQseN6gc2NTbFNmImOlFAr8IUdEyBeo4ekhm+s7dAKatmtlg2XkqWDjMdmksY8uy8pzFV+MM92dalA/aJMaevbm70By6yuRMcFnWbIUuV3o2m0FfbS2zPXFGwffZzetorBNYS+AY4gEr7CMvBJDFNKUbyeGrDPjw1vwk4P2A/88Pu0lEZ7o4M4G4CbrGVQq2KaUVK0FfkO+Sq4a5LJODroTyzfmm4NctGEb61woZ1AyU97YWz/nJcfwQFbhsxGhjCIpkbMzxFx1nh8fhmOrR3stiwK9DJwlIsSHPsF7p5zwzZ3870P9O3bt+HBJ45YiU+u6TD6CnGW9WU/rJXXhwKjhl7ZDKalKx+VyZUzo63IbDErEbGUuMLzvG3T2GR9Dq+3M2IE8g/na8LgkeKS03tYr4ws+dqLzHdSJDMl8FMxLp7rzBwcJI++6XBetlIiQdTiga31VcsMKr5gd/+kyv6d1zqaW46HUqrY2FehdPvVtfd3g8YMNUYhq5YCvtcp9hT74ie1jhwfWEYMcevqOjoUMnWfr8mBN3p0vsPWOfV1qaYK5qXvzg5RGr2Vps1R4KehzJd/ZH3bWR0YbbP7aTzuDIkJ3DgGP464skuXLTGUkvCX4pZ3Nsx3+fb8T87fbO7KfAkwn/PTeJ3wpOTfB7swpQ/ahAT9j8mffNGwwqE5fFjxWtTXkg40DGn/72zu22adOCzAN/hfeUWL6XNf9dkC3q2QhbrpOcnpFz1kKdIIieB4CnBhpAgz1nAp4CUSxTK01kY7AI65QKU0RRRHU8StxmHQ4J7PpTKO+5hLjath+WYsq68SECEPAdapAv8BvxNBAFwtzgp/36Re7HG9ZQqI/IsCZss5O8lZhrP30YeOT8UOtrqrQcl9Bp53ceRy7xhjYI7h3BfKMmU9pwqjJc8KTeRbP9g3bvDPkQiwl9Au6qq1OkDA7c4x5OYkHcg25qaLz6zxAvWpZFz3oaF4lU3UpKv4/P6mPkVJWZSYkzdOpCwcbtR20PZ5rk9a1yfeEvwV7WoyIUEeujUnNNFc2w71Jf2BT49vhxfWdNaZ1ZVlX4nHzgSB+nBw219b1xMHdAk8P3QtbNEpA3/WALryhg9FDO3ETCmmWzg0eziL/NeDr6033GcN3deKiGaeGIoJSKIEf79ylUqWGD/gdpfO+4sOAUjv6KtALZTkpAk8H5ykRx7ROuzk2/IsFJ0m+YJPWCriqLhy+OD9fny7gL4x9xE3FrxTSBvzdPoAvi/KTB+a4wXoni+T3mtf3mwhR8rJlS/Awnx9FPkz9OpCxnh2P1vNSmxiuyn1Zmkom8RN6Ind9f35RiaIDvdx8UM78slM/mGv8HuPx63LlkOObIkKZMWURV4XBWqtgnfYKHyJWAh3ErFvHG4fVH7c3FeLuwsFxpGSdlrIS38hPoNpfrk/4YQx9vG3aiMsLp20X53Ls85d/94v+3f/wi/705+8qmdDQ1PnSFiX8nB08xGHH/p015gb/7+932R9KqVqXCs/BOOcW21tK7AJqCT0753VwRIQK8dPaQ5YNX7qRz99ePxh7TjlbKRrEdJCzl1o40F5VclOtN/3n/y307//jqV/+XNWeDl2+HyrtpjunqHcOQ7ejavO77SEd5FRSKH2S6Yh5uuAHLy+r/od//6L/8H97VmK0oB0VP/R5CvhO/gXnfYN9/BuuTnTommOutFWJzK/vh97fNxFi0Ozy//v6gd+8v93AFQrs4NC+s//0463rn/7rRf/i8o+pf/7bTe+0b+Trj4+h24fpCrpDr287frbDR2CrE+qa+AbIQivPF53Y4NhT233I+f6NMbg2cF2W6ZnD3kjpOtcEhcPVJ2J8lXXgHCAVaO16I17t07/99ga9u/rosowIju90HRzg2naoUif5UEr6hw5i+yTvZJF8OLpgfzG2j1OYWwfBE/aVPjRAuJKH+3HIc01IYAlgNuLrkH33JBcFuA6G/3gb+vXHph8/7uh2qJRVl3XV6+sPeNxVmWuenlb5l2GeX4rs8/Zb23Bdm56eaOMw7vR6gDnI893Ge0FjPhiSdvi4E4NM1+Ab+njf8Y9TzluO59cfu3779aYPYtV+U/HHRp7qXbIPdwTsPHSRx1gjr8xlV3JqLanCmuByLcSCNJDf5cSP9/3QcZ5KjLIgS8DHuRd92fDYgSe/DSW6NZd9+k8HfqPzPN2GQbkFgyvCji5lLlqXVSc0QKmMBR5DAzusXhNci75/f9Jf/vxCHD1rRT/xQKOYvi90vGPuh50sV4TQOdighenAPXSgs0puiyjYLPA7oS8KecS6RTRgRBlK8C/rAg9dJ36yop+Xb6nLU8rvEu6vxHUw9/j5Qs5ycTtqZe1yQFzIUpRZqA/wcAvpAV+mfq9PFdsvckxf0f+yVtpTQY6z/AP7dHxUPEsh68tz4Z1ccSNuCO+pq7as4C2KlETBZWcls2GU1IkPbbyrWxeVHFtKCHQSeVER1IcqeaUtkgoffKXwjFInTcel4/x33aYqMMG71cCXlqVq4mGA5d/JCV7H+X5id+OuxI9/KbjDxOzDnzfed/3HSx3lP9qE/vW4sF0oZr2Wojr1HfJ4gQNSsy8Q2jbqCM2Q2RwYosHTylrCdIX+kjbPNQe0HnxJFr+U5J6ad/QSYDD6iBAfSPUZWwc6jA5JiERver5I/4//9w8tl10doWP+c/YS6mccWEBy4HMug3pEIFvH5+7466kTveBac6y4spRZ91zI408cuDiPQRFf/oAo4JyqRN0lYj7p37qSPpeIv4eJ4Nnla9Bk8uvh806bmXexkL5HhOKzW65T5iP3iJ89QnOzgIL7hPj5NcEyFAhtxRecMqbmfoI8Kiibz0SFjiHHGANGKBkvrohUhNtDbpolH236vOietTCsDCt/S/4O/ZvXl6ym/wUQAfAsXy2IBoB1c7BgdXGQ0iSD2ch2bDtBx0F/H+WaoXw3joGMA/6TAg2aDxz1IPIMZR1GBDiDnv/+Y15/tnoAD3MM94jHmIiYuDPLJx4DmuZn+2e/W0+SseWQr8dw1+a4CBooxu9iuxh2TPniEyYJozlk3iMICB7Np/FHxCcv2EmaY/SHK7FfKUnQp5J78Gy7RoTQ1tSVaRsXDQIBn1DJMu+aF0nXOuSFmflHJwuBwYszAMrMBwQIeheBp8nn44s67bblSdC73+0JA6V43CCAD8bYZqCBJctlOKugU7E+uMGnJtxkG1AJ4FmoUY0/1Bsx0FqDN2SQTFK2w8ZCxIUmGk0T5ngwTuvghFAlcWUm2MDoDvpN3OMtx4EcQVuWotaqGsk9gQvaxH3WeegwvpOVgn7xbPy4NSl+KCkm6dIAABAASURBVIIGubg+lFTdBEfGItddOUh65tdJ1psVJ4kOM5gdZItZDIt1hECzfT6P+USSPCh9tpu+dWu9L0tTm/pJxgl6OZ//2N4xgCcDkak92QjOxWU8ETBM/V9/Cugy0TkCmdbBRvC239D9oXD2pb8z6EDPEcYx6BvamcA6skFSMIM+6EMGwGZ/d0VSgDfi0feIEbhyH00RMX1Wn3Ub3TxMncK0F+3HuWs3PywwExsn+HyPTGUplNTKAmBlwmvLwnOR+yIeMXdiT/uIeC6lqiCruMyfJ98AX2NyLpnKUtD9Ab2dBcshMcFbB6WkKjBZ4J2F2cYbg/m0PRp2qfiUuArjXaji9107L0eIAelQQt+87ASji7gKPg9ZFfx3aQUaFd0dkwfAle4Ezh/Ts36sb9Q8+9zvuvFu+J3tZHqIPOmfXo0zyDyVTAWlZGqg/6lb+ncWtrUUrSy+FuQwn/rDVTK1oNdaG60BXnQAoWFGwB0sLmhBRhrxN/O5o5/zM4eCGl5RnEdHACeZR8PRpONE3/DutswCbM5Sa9HSFnRTgDlnOYnjGzq1rB53wsPx6YMeC3pBQXzJsXzCw0nwmdZXcbt5n4su5EcVxFGo1jls2sz8i6vAAyzJ87R1lyVVAUx0UltToV5KUS0VoYTt+nw5MU1xjRFTlo0X/I2Nw42YMU/mLyJ84wVCLMZ32R/Nl/mULwxr3BHhJ9lOA98r+Ephs6OQo2or8N6mfcrkNYDtGsTK5IHHxkK1LnXqsWSR5fBfifkl6kDvJzbrY7DI2+Cdt5gUOBfw5JSn25mAYShjB3hylszQgS8DyHNl/DEXdxsbC8u6wFMDDzDE74Bv063w3uB74XCtFKGbU9X80V7KoozUjq7ubG51bGvctvGJja0/v5jf2GzoGK0h00KxEq2z1tr0F8fm1JUHUyIEjapMCTHxWBr5uJ3b/Ay+B7nfuBBr2sL6GwyorcobgckA62zzoh07Wi32E+vnwsvqsvBS36XOGOcs+0hkoJuCXKGFQ7gnXnob+AaynciQBR0Dj8V04KfGb5wbc97Ad0oJeTPAdz8zTEICu1utFf1W4nbRshRFJC92XYmhXp4v8HyhntBvlAL+wYvZuw7yu3VR8Z25uc9Lwro0cCxq3GtrwC/QSd0+7tgVn1AqItBfZ/ydl7amp+eFe1Ujbzy/LLJsIhfcif0ogrci8+lNuUAO2+zEXxAbCYZQDbg3eCLXEtehZExTuIO8K3zmnQ2qgwOBwcvF4KXDZbtZjhNZA12H/JORiiiPseKaGy1JpWrwEt/ZbAkV6Jn/OUIRoiR4Bn5+yraOiHnv/aTtULOfws+J/335w45tIkKF9jE6cEPckOMD/B/wxFicY8OP7asn+c32s87HOGX7wS46ELCHgtjyHOM8miXQQVEpIhY7uuY+5U9F0Dhhu8T8bp5uH4eErOu6qjCoztgq2LIx9oSfXdY3ooJ3VZaizibFjzfzusk8Ney/sMkZARQ+9+BR8mPH4bbtro054sBGwkYlU6aTxbiG9rOrrosKcRxViqSEJsxGrr7zln4CsywNvlL2Z1AABxCfAp5lWeCv0SeJNnHtrFtvvOg7lgHRSowl+rHOFUPms+HD3rARh3gd3Q70QwejH58xRG49ZFt0cmJCGJHIuV0nuT9LwtMydXWSp27sKDl2o+j/T9jf9kiyI22a2G1G0j0iM6vO6emnZyAJK+2uoIVmIUGQtAL0Qf//p0jAzD7dfU5VZkT4C6nrZmSe7pnZwXqGhbuTRns3I51emaUsVcEForMWkALl9pn3qcwq28B8D/z7YJcy9PxxTd1YrzTWC9++LXMD74WN2yubWt7kaMgsNjb24y7zjJQa+Wt6F15Q2RbW+YRxSdYD2L2zbu+s3ztxjCRKYq8guyGCEEBPy9BxNtEhFXEMDW46co1IajN2uB/onrNd2Kqw/qCMaOPlg+vCgmwLMX9hEz7gATnyA0xkEcbMTCXtjlUDPVqXqlICO1Y2qFatbBYZp7WVdsfhIf/5TdflkzyyzKaDgBp2hi9mNkgZyfgF8Hyy8fJ304Cv/e0cyYQjsvTPcYN47QPlOZumLzfys5SiiJjAl2ptyLfMGJvs/OV+zmCBkshawKvwXiau9Vrac0xrbY7NksqpP4IwdmDgjpH4IKfokxbqof2ZRdAdxNbGBukHvu7ghGRZo6iUoixdyQbkGKc26oWflYeJ6XkEvEqm+qe+bh1WEjK258HDidf5ETFxfvx414/fb5MP5CVe5PolZwf/oCadvlDwI228ULqzaz3Q4dlCpIRU0DWxl311IovXCn4zMoTo/uLsT2aZeXEnph7ILvpu0PNv0tZaiOkm42zkMammulSVJWiTDuY6y16yqRJztVQty6KIQI8utxde6mtUdBlK7LAsKzSrYAt0rotKMb2Q8ybIT8QFn7YonIFeiPtdDzaLO7qvvCy5vr4S+WPKYFufCN4Bvxw82XC+g3tj3tmoPQ9e8DyoXxtrN7sgIrSuqy7Uyy9ozfXj0P1+Z8P5Luf/y8t16uO4vayLLteqSm3uw/F8oudTJ4XQ13CqlFRkYf0jDWQt3M8NvIIe+NzxLyR33iXrv2VtWqmJYq7sY9dxbsjWmIevnFfoFRX84DGWbWNNdfZDmFJuE3OI4+o80R76G3pa1zu17EEd7OB25DWvFZ2tZ1BYNuZ3x+qUBxrmW5A1ItCl80LlY8L1+qLr5QU7rOgziP9TPga1zDHquBnkQu+0MrbVRZVitEN/Z74RbZmpk/o3BjgKDS6gpE6+SIdcQ0XtL9QxYxgiQpFSyVSEWzTHnadtXNA/VEogVxMoOqnfHSGsY9Aw4GFbHKyN29LUWqMGdhlHPqAZKVXqu5R658Xd/Meio2vnJWjQabBdO0Fjej9/vjM+GJ3QSl5O/FQHv6PHui7y+vKKLy9s9ls24WcRkwmtF+wYETItCMh+K4VTCtmJXmxoflkSPaWNOdfrpgd+7Og1sE9nEz3C/A2Moxb4dqHW79T+Spws5J84Bvq7zz5wLnzp0cmNjgtLaXoQH/4NdUwnVLSoKmVVxYcP8ucB751NcM/hxy45n07sb7oL80Mpgayhfe/yS+fOy2fneucF7e+/fcxcOmG2UaMocRr4pVo+CKCSdvJxZy7egEGuSIGfKj6tuniNzZomiM0IAieLEv1aq8iXyJngFublddrPcvkfBRVwIkL+09qN+heZMiTj27LodiOuAUHT8gf0Re4leP5t2JeXV7V6UeAzsSYbEyTH0e+//5Tj2uMKNd+/QX3lxV4pBX9tvMS76YMXgLZDqBAjIdtCrNUq9bGk5njPD70P8us+QQraTz14iTPIo8HXQbF9ULf8277vrPNW4urt20Urzx/Oad9feNky7YufXLNtg4E+WaCY2Iz4IwzwURfqzfg0zsbcOuAPG02nM+ZO3bO/E0TLNtwDzjsxH6zbczRlDP3bf7vq//Z//wsvAlPLp61/+f4d2hfdHje5zpSCovAOJfZ4oOOh33mJuBEEEbTSjcnEJbLZJoOXl6suvIDawbFchCbjNv32209Z1sCe+jw6Sj2Yqx7E1Q2bbbzAvfNi6MfPD/x7Uye4Ovw7DHbWKqiBbTvxuKkT//a3/1Hd8D+yZN7u+VDn+nQtol6SijqI8831C0OUrHO99f/7/9718SP0+Gg6eekbyAMr2V+meyJ7KGiVHijwoFZ304NGFhHXQdxKlTpXmUe8f+TcE7btx8JL5q79nsRCSsSdSQX+iIAmQnUUOaijoYZ2VSNSPQaw6/pa9fLKOHDHSZ+BWBJ1I+c/4DhU4Kt5JDxOPY5dia+ur8QVubbw7CvszFSiD57PPlgHbMwnBw2dGC7OJ/i9vl2hcigiFLDkhusBfalk4bbowBYPXu61JmJjkfkEuNZ75YVo+1xDOMYd97hSO360jmNIO7Y/qN0Q4xNAwqOILvnLOOdhvCFKH36lP5MYCi3kSOM5psGbgcgkVep8IV57P/HXTn0pul6KGKIpMnZy30YteqD7ga3nPFClhE6mFPzYHj4PIYa/1Ik30RMq2PLt21WBjULJOvoFeRZdLin7XJ9HhGgrWqnbpotIxMvBMw5FFnrLQh/+8JxiXHF8nTvJYThnfXjojn9ckw6eew78+XHzOgkdeygYd0HHt7cXeFWZl6Gw7khe+nru931EgJsA0UK+HPjuBp2NuiLkUXQoDVkvTeNz+/kZ024HNu1qtjl+XfHvP9NNYmpZFlkftyuEzToxclC7PVbKaghFKbSJenrS/4DuCSd4s+A5iUPrurF3Y9FYYsy167CMOTTQSehGqjCGT4jxHYmHOgGzYzPX3oMc4nbao1GXl6UiW1PD7hkBvscZPNa6d/h00YWPiyIT4u4XbanE76VW1dr+iz4w5COQJYvkob5GMPh0TdvGENQAPvOaMx/jNnK2Ms86dzOD2K7AquCnYw/H64mJCAuZLmLgh9SXjJDhY/pwQOkDG2zM6V9jKvr/8uur/of/8VetF1CxZVAP18tFFxrst1rqU+8I5E9drxMRP5nxky7KyEfJ1CB3FJLHttbcrOxwtAN9HggyW42l5DKVEOfzx9nXX1Ay9LzmDHZETDx9Hsl9BH0wjwg9izKCCTAv2gaN80Ho8zxloD0+afjErf753mY70cxgfN9HhCJSEeEhgFvNRxQhoTzwbNLAK2Y/AV+DPD8eaig41g2+fkKgFwYUNAC3JbxcFDu0aJqfzID/vOTsa4PUYXSSwF/Q0bUz7qBSnjiebmTSc4xi8sqEHx2dKtRx3ODaYFs5wAy+hwMjngUYlElnQNvXhcg2nQiwDCkVJriS+BXQ5wE6POkrQUCFfHi8lOrIejpGPpPzQA+3QU6m/cR9GrYS5RHhJhWkgt28jghFANinFGSF+AlNB/1JsnT0iyhK40wQegz8dgL9KQNy2BaDsfQqoGx8A5c0gU9fNx4KRYRKFhX4GReCfJ5yekxmKCLQoSsLUAe4Q0G7FILgH/jcKCJVa1FDR9ggk0i0rhO74EbOwWJECqVsF8SgUHYmzFPWtaPj1zhfGw4GnkymJ32EMzTHhIH8B3HhydZ41vuEoH3esf9p6PBnHM3wDEXAORMdUqZ1TLvCG/qmgblVi/sLuDl1Gwg04MVnFtJk/KBKm6bbJoyhw4P1PAb3A4Ru4PqkL+HNRz4bi2Z4aNohaMhS+H5+MpLYeF6fyH+ii+/MuxT6gIg5imafDVx+fszfvM3XCzVPPOfU9YmQ6BAR8tkvIDcWpAcTJ3Mwtu2z3bmH+NhAKtmAmPLqnw5IyDTo+aO1k4vmO4Fr9w0bGwzjSzE/4vD9+DxnhiKC+KlqbNwZKpPSYDGw45/TcYAdjT+wyUAfjT5j/0T2ExudtJ2cD+MTGyf3Zh0RcLHLx/ThSZ8bShbVVlVK4zbh77yTgh9/y0f4C+AcwReXjcXPslYmCfDRETFohT7CNeLfkw7qKCL+8Lf9UTJV6W+NsetNgmyiAAAQAElEQVRCrLHYlcdZLk38Shy0pck+FEeaBuNKCZUESpGl6NjCsW9dB44yPqgq9JdaJeWEjq1sPw9CvJlnp+3DeLjiP6FHA6oqi6AsUkQAyCVNeqbxpB+0aNp8QDfBy1IUyGfalsUyQRo+g1iS7MNWmyxTloQegHwdmSc+QXewYL7z0LHjl0jo0zc+jZoZyqzy4THOG4MUdq0G8TFoOBjbkakti3zsrMr98G55IEdMJQulBVpJvTl42HqwaN3mfUbMs6CYmar46GsBUJkLrENGMm5nsfvgvLFwf8gvkx4sYp0/liHAse7m5/vOxYPV3oG9Zz6NTvxRb0DaWQFuBnLvwcPy7k3KQ9A/dBLD1jmzKSKEWkoWibZhYJ+BnBGhkjlltcziML9OPJaSSvpgr+DH7ccnT9v6pB5LSU8RX4KU7JuIEMOk0DwKdliXVbU+bdq4r62qtjKhtaFau0oJ4ic5dzX3VXAYc8LTtdjEamEM7RHxtAEvAcWCzfhzw2Npevqh4FPpwJ+4VR3l72yEbmwqnc5niEEKXppQeTiCJGO6TvSiTIARqFDldi8yO4aICDX4rzyc1Cb5pQ2qaeGBq6BDbUXByDsPULjF7/64EzGyy3p8bTIc6OSOzJi2WtcFORK/7TOmDuSuCNgtvDiG5MsvcL/zzzIJjog1++2Xjq7iMO5BTROzQERiAyYy2jOpF+iyES+2yYOHiRObXFjUttaQc2jnITCVuvBAXPAXIaedRbNjdG6CMZ4P9oUmskWEMovEmCfeoRM7ijlOPCCxftZ6qeAEcg4d0N/gn1lVsWfDmJmpQFafTefABtah8gCwsgF78W+9wKPD+CQ+B3STh51lKTxMBnkZulxDC3XV/rvzAEdZYBNlx/5do+ekX7BrhV9jfkjk5iPL59zIkCr1q5KvB/oexEuBf2vwYLMpUdF9Saw6N63fELZlU+XBhuHPnzf8Bz/GWnYRm5hHQq+Nh3vKCTkvHWye7IAftHfa7x+H/BK082LM4wJ88z+xgUPFtDdkufOSYmNT4eRlqtvsN3HUWomfMn1sHyZKFfRceQG2LM8YRnlypvMy6sAehx5sHGUWLWvlgcY4JxvRritdgS+WtmihDkYED6MbsdxRZygRcMV21+tVJQO7YjNixP59Y4PO8Pq2itBh3Amvk02wQ+yNzfPcIMR/zpmK3LW8qB9slH3cZZua57quWkksw9IuyNrlTcAHm1y20+PWiceh8CbRkKybNORxtS5cDXViunfNw/Pchk/u1FFv6gT+S3SMKEogxA96dmpmZy4I2jzwQV39QK5923USVAWbNmLBPunkWSmJjZre3nhYZIOy8fB/YfM7cldb+oyldW3waFPex+NAR2HvK2OuWthEvjBu5VygfULYshqca67vB3rciS3fS4GPY8aYf2PCf5HANjnJtSKpZQEjZLum9cM+GQn/KseO/9zj494ZbzkK7aFlqXLu23YlK7F5ktdDJbFjlw70xuVCPPnP5PnsjcrXlxe11pQl5I2RYBN5ZaPnwoawc7CSN0l8hCq+SB34eKMu3vHdSb5EpCKKIqqCeO/w2ohxQkOlrNBeZ8w98Bkm0GATdo4lb86jybTEi7VlrVrZcIGciuX/nCctc0XYkg19nZc34nHDj6fSPMP8Q53idrt/yJtBjt0FX/hPSbdF0EV2/DzzkrgAlVi8o8sp0395eZm+LMS/Y9f9oEMrZPsbp1FPXKcuvDxznLy9LfIG1LbfkOUgbIcGgwYGMH7Ecywd+GIHZ5ftW0vT0lbVuug4T+rahzZsYz7TzpkqWWU8KRhnPx7kglRbUVuaaq0a49SBjcaszamIAL3z0ufU++2hOxNXMic7Jq8vlU28xtgBnuXsjA9qWMemOzG1iQa9vBRiKOF1YOMTG50z3sfQPHz2M4T/nKNzzI3h2Eips0HsF0s767eIQlcq2OAdbAqLTVf/A51vvzQtlzHpP+Z8JU2xU0roVObvC/PLC5vAyWZvsBFW66r9Fsg55Lg/TwuTCklzLF8RgfjoTtw5v+y/WptKlmk/55//sdbvvIz2iwjjNHL85bWId7BCeur2rgc1OVSgNaZtoYqvBBRaQ7xPw2aS9YlourCx9PK6qhEbhrNvCvTICHy0wD/JywXbDHxs+gC1/+NjR5eD9gCnaa0r1x0QtAP7iPFV6/JC7lQ51z8+Ts4n/jjl+cQ6LtTUC3OqX8pdL1dlVggImkUXNr6u9H35rCKj4cLLCdv4iq+XtYthQGrF7pG27dBJXIq4CgX0DE955Ht06yT3zx8/uR2MbXp9u8jzaymhRox27HCex9TH/O2HOQ/iu83/gId63MmTUqo6CANlfL+xlrBvpBRsgJDbjzl/nnKNfX1daD/13Njt2PUkh27Y5iHzuV5eVKA7oCuOwHPWZWfecBxkhlb8dsHxBXsdrK0GsqASNDb5N81shsftrk5+XVlP+S9mXLCnOEzjPDsxgquodZWa4bpQiacL68nBWmFhvr0wZ0uWXzLt4euhGVcndb5DYwJy3nlpZbsIpU9kiQi5HpjnulzxxyA+H/r54wMZH+rYy3pYx53FiP1WkEMcEWWOTWjIulNvMTnzdheoyFIUWrg/5Tn8999utHf99V//hi3vWhbHTp0vYgr1I1PQK0IsasKmO89mgX8yi3yE+UXK7HbWg87RYy/EbZPXbfbTw89FzJlSyDXwpFZY9taqKnLbVicxN6hpyd7Sy2sjpope3nKev32/gCfWPDf9+P13/f77Oy/Ufsh/hr0Ta9cXcgw7/iC/vR4a1JtaF9nO7+8P3ViX3d5Pvf/cefG1q5C7v3y76k9/uhD3XW/fFq6/zdg9cdY767/3n5ve3+/Y5tB1fdFCzT6JlYOYCPlI4U7s0oGBXbtutxv22YmNoZKp68t1zitX4i2JSWG3WlO//PKiC3l4pS57nfFCvXOdvpCDF9YR57lrp44SIvqJrv/6H/5Vv//td/34++/4zC8GpVJSfexKaqRfoP7yp1ct66rHBzb6+0/97a9PeH//ACflGL8R0473g3zyOsq5+vZLFanA2CbP0R/gRBS9vX3TslywIXbnmct/ujpCtDUt6wK9Qt7txPPJ3PKGQXLG6J365hrrGnm7HXO8Y6f3oWWpOs+H4vNPr//l333XynywrOIcZM6uO3P4j5+/IbPweSiC/GHsB3rtvGhP7HpSWw788IFv//63d+R4wB/8IkWGEvkNEaGQFBHwtswHNE/6H/qXv3zTZn8RG34vVEBspSgVeqWGLGtTbZ05E/7jQTzj4y1Vsip5Xingvr2+qnggYxkGrnV44Ls7uXTqP/6Hd+L1g5f4F/3lL/9CfDWedoY2/HsQZ/u5EUPED/n8YGFtXwYSDNZ7JZfP+eWbXv0yn7oqjvefhxzj9n1jbVraKcv59n1R9V8AYF9WrOGCF8JtkX75dZnx9vZt1Qt5RShOH3x8PPTxfugnc9F//NffkWmTf1PdtpWSeEaXoRm/oaIIg4TAT+DS1zt+2MjvjpMPYvZBsWnLoloba5hqLGgN7N8UERKfhFbJKt+erCfF8Ze//Ko//+WVnIE8fAdrS97b6vazkwP4Db9eL0HedAUvufe9g5gK1qXj4JLbhA4nLaz9Fp7lXduck0KfUprss1KqXHssp+Pxlz+9aDtuev95irCCQkBT5Jb0rGcHeb1rg9/b/JPoRaXuKu0QYUJ9Sn3Dtq+vb+o8m5pGRMq026fPxFwqfEqJ0kmdO13/ELTT4Bj++ftDj9vQzx+7fvv7TXd80vvQir4La3FCXsP4Bmzj2DFU7NyY16NMsYkvYZ+mxhrRPN/fN5l2Zz/JvAo2d/6U0lQK+QAt8/F8diCXZXHNu902dD8nUY/D9NBOgU7b0M5c+vMHfvnx0F+pM3/92zNfO/P77aNPe0kHvkzs01SbZB0MqIz/gtgoEjd8NFiTd/h3YgjT6GR+3FgT+975hSlkvJXng5U51m2+j0AcwHTFTUTOBs9z/mWnB7Xoji7FAtDjD+jkY1UroQ4fUnHOU+dBD/OGaZg26Yk/p4haPSdSr0tlHLT4yDxhqYihxtzvtrocqovm8/nGWvLBfLjzfB7oV8CDpYIfx0Cn7fDz/+2k5u3Y9KFC7hocnx2lTR90Gf/A5r13ZHpCRKgzQdA0bWOZay2qzC+BosHABCcwiYGm+fE8cOIn62c+QW5kFvxb0bMxvhAbtGbIS551lUpKESEfEc+z+Um+BmZ8h0bXPEomY1JGnXgEzte17xkhQ7PRfEHlF5Xxn3Xx9QRkNd1EnggjGyabSUO2k+nPpq5/8yfp//k//aJ/+ZfQGwlajAXTAC8ZXwotnDNTtTQJ/Qe5mVmZy/q0te0yiPb66e/jOOS2yNBTKxEYADj+NgtFhBLQPx3wZSC4CPh17e5IKRAg9I8juDGUDCUXETTIY51wxxSM28ln9nwShLSbRccc54R1V0TQFPrjMKLhj4Z/XAQCJVCQ6x+t0j+NRo+Brf9BAPJiyIQE0df6PIL7LJLPtpHPBvlAOOP6PiLAyQkJEW6Vic594IynzsPe9zjDP9gzxg0CPyeEgoaBnFJETFtEuA160pS9ZKqQINWbGvTxAZdOGc/EhyLiSY8zH+4FpOLzRxwDiJQgN4Hb+UkaFopva3Xy2ym8J0nqzohQoKOvDRFh0/jyCSFFhCZOhHyEQqZZCVpxDGznBEZL7qSIVEDTZ3FYLheJ05ljXLdxNk5rZeqeBarxCfQHYLpyW4pTTDAtCxiSLINxTFsUMtSkLZSlqNUq6wsbfRpf4Z8QR+DHk+J2yGM7fh0uFvT84xOC9Rz6xaMj/9e1k8/gtjkmNHPBdnWbx0rB+KEIOuXD9x2ep5wPExc/eJIxRqBnY7OhEgulfE5sY3jgBPOeFyC732RDMZv0df7C52w5UA0Z6DWynkfiG0/GrTUFTCNCkTCPr37ZxOoM3lmU7y40dCU4xvc4yzkl4ysU4KIT9jHuwRjLGkEPvJKzKSKS5iW0/DGOwdcRAQrEuMkMmVfBj7PYEbsRgc/wl/MOtCyp4OdkxtjZQDVf1nlTV3FEBN9SRCpT6DPoY6Ck4Oc/4QtughTg0SUfvvfZdA8WWaimRK5aTC9l2QyZOf1unT3xFeKupAl5tBQBN0AcA3s++T5l4fspUwg8APoRQVufk7U47JeSBd6p4IemPz4R4FozG5ZW90cEyg7tbDp5QbRN2+xTRqMhAvSF/JJRxRGRWpZFzplSilyLJiDPsjbVUidNx4PHlJIK/9BvfRzLmVIWyai+rsRWctHx10H87DjHcS4IJOP4yGcp+IRsO8vcMbRpygfuOhnry5MVmBccCCJIIH8yvii5MR8//LVWaQtAquTQshSuwQNHHKZrsDwHD822h++lmHglwU2PKSpJ/sF/yoPROsjO12k8aeJzEkMVEdyjAwsNyxjBPaCvI6Sdjc+TvHD/QEfbel0v2LwJAsT2CQwuA9kL+dSVpch2E8YpggAAEABJREFUdA5EBKoPJfJZZvv1gJ6vO/L53JY25Y4wjSbbIzI06IclMTBYVJ5sWGza2Ow68InHneTQcR4KflorWpeqShwfXvy6PjHe8ntD6HF/EJunIszDeEWYCtmkLEkcVa3rMuUopaiw+CucTW8Qqx1BMCW6enG5y/yth+XxOM9TCqkTN/qnwzws20KcGlbObcZYUdKJmhM7Ime8VuaTynxagEpNLRUf8EAlZHBsrKwgL2yGmZY4LNPJwrsQN4K/fWW6pSS9Ql775+CaTn+jv2U3mOaJ/Wwfw0nMBjIt+GNZKrYIFeTxHCWOzCKDee68oLNtadbANidxLgSwnQyZtnGCH9BI7CLtbDhM8yCDa59f0ovjysq4pHEl68wlrXyYG/mW6TGEB6CF/uYmRcSkHRGyHBubna0W2hOgj3Zx7Cz0H8TMxoP0A5w7G2e1NXy9qtaKbB4j/N+IM00YzKkHa42Cvn44HmJDBFnGQAfaN/Q4iWH71TRsEynYSNimLI4XRco2EEcnDk9iUibAvfsjUgWfTfvSRigT24dAnTKZdkQoE30IkoxURT/fm8wTLxQRdqO+johAN+xUn80HebDx4HTMukF9ZU74YFNqo74O9LywY70ST+LaMXEi550Xa3fyZaMWu80x3fGxomvwcLHtdzZkNlgOZEpst8CzoU9RIisiKPzjCxXwgjrJSOL0IMb8ILlDO70zPMY0i8kPy8CDXOch5cC+luVgzMm94+ZAh8f0pfOvK0vBVvDNBo1U91gM0wGYqqQ+ZVuRsyqQrdC4QcOxYEAhOX47T67mYx4JPefXQFev/SyrZYsooA+T1rRL7/B8ghRaWgUKvBIQ8drUqOUD4QPbJZuLvj6OHecEI6oiqugmbk6uQ406VvFzmBcvewYPU1IIVZWpqUOgR0aRaEcE4mbXndi2Ph1/RwT8q0oWJbhjPGUWtIxvyJTsz8QemRW+Kz490ScYk4KEBoI9bfWgvdMWkuxL4U/Rzz0fcVBG9GDj6sGGtvN6Z9fAPhSbZ88NPk17kHLQlw58uq5VtTZq+zF1KEXilv6gfwfcfqfu3//g39oijzmJI8tmXxcGRoROYsb3BzG+M0dYT8SV4/v15WX6IvCpJsCL/Kul6STmb7zQPomvUMpjBL1SAll8/1RyYMed+TAi1VDENqzQKJn4b9P0awxirmpdmqZcxHhBr6B98FDu8eY3iKSOgI6tBzXpgDe3MqeMIo9N6PY+Jm3HaJZU0hZhrNBJbjzYEPFzUZaiSKkj44EdThxSiaUAtSLrwrzjsWaQJdSQz7TNd6dGityLCBkHEuhyoMeidW3YO5FHHKcGtjMtEUsPNrKNS4c6wpdMcAMa+jxChJBsNzcMdLHPbrd3/L099QLBL1yypCIF305sDcYgOL4wr7Yk7RtjnnFoXqbXWkO+VYV8OdH5wDfuiwiVhBjKbtQ527wQWCe54fsTfyOufDTmWPO2jAcxZX+4/QsGiAe+ecb2NvV0n2VdmItLXXSyubrtD23URW+Q3W47MfvAVid2Dr28XLWyK3+eIsc29D5MYoLltTx3Xlq5YV0XeT60zzo58s5GvWUzHuoIc+kHL65u4Bf8WNnkkjmhf0eOBxtlH/PPXm668PLjQm1f1oocTaazEWsP/HayWUaI0CbI2tb6x4FvIwr341PfkF8YHFYAVMsy5/shFRYozqFSipznF3iuxNqJrW+8OMd8ckyeHeVjqBGTIg/sB+dpJyZgxKcrImb/9WVVbdILLyfXtc3adiM/P5i3Huh9Y24yzUHMltJkm2zUnhub8A/OtqcUzx9onuTJPusBAhNToxdFIG9WFQM0VuzeWhXo+HPIYzDrzIELNnzql9w36tWpOz4OhWz7r/i1rN5QXRbTGbIcj+2mCt1CfCcxubRVBVtVFExqs6DRmbcE4xU/LUBl7ee5wjXjer1oQTbbzPG98aJ/x9e1NWzVVLLIh31b8YWwiWm5zXF7x1YPNn8jUqWkYCNL3Ri/4quKPyJi2vBOXDyY+59yP5SlaCFuH7YpOSBsB6oEhYHRbf8xTq3IbFoeb5xv335RRMgvyzSPkH9E7aBZIg4qdTOJX+eXcEvvHT9jK3L5l1++6/UVO5GbtkFI8FiBReZ7ELiwh6Z0Ye14vV6VmTPOHsw/d/S1Dgmz79++zT73L22ZNCIC3/RpP7ev6HgSrx8fHzPOLZN5RiT464SBjMK2O7XSem6cHSMP5t2d9eCNjfGN3Bog1lqR6/ppu4fufvOC7jKEZJ3EeqCjxEHNoQXfFPmICEWGTGNg2421il86+OULJlJ8rqcKtgvWE/IBz4hQwaYLuVcYv1H3vFZ6+/Yix5LxHcfuN23nWMP3nbzcqZuW3e2vb9i9FNVy1c4LukFsFu4zCvP7KXHfAVhKbPDbphfiqNSuCNY14Zoxpp+WpdKWss1cCx7E0VDwQuNG26GVvHr6zzKmzKPVlTXUqtoWlWyyzQf1SBzBWPNN9Js25KXIwQtQw8JLg0a8NHRyrdmPBzSKGKLeBe0EQhGhF14ArsuCjhV/f2jfNmWmzMt+KSVUsGWFnkLqA6AW2xaDGDg+XzQK/R23S6vImuh8QkccXRExnzdPcvVKDnsOcGw8iJcHOVzQbYNv4QV9KZr4odTO2uWBnSISOxE7xNVJXf/b337K9e1O/XNsX7DdN2J7IfeWpUoxeJH/d+J6l48F/RCIy84LmosQR3hFfOFH5ip4d57ZjvOE5ynrdvLS5uAF4kFsi/gUL5YdO8IGZ9+V2F2+gVhyDp6LzvFX/bf/7S+8cLtTE0Mb6xGvSUaXjH6hdtnPraQKMlrUX2ZMpgZIkVLF1stSsDnUo6hj8IHNxbHy4tH1JeBXsqotTcd5MHYouBf+2Mg/4zuXTPMpJ6q6MRgZqUpOtlZ1vaYuvAgsKfJS8NI8FuLGvOwP63zhxdjr61WFWAh1xizks9Sa9PYtkSPkf3z19j20Xk9F3qXcwCm6XFekFW3SvJBYD2za8L3ljQhFhAbtFtHgG59X/OY5RLxwfn1r8Fp54XzRr39asE+fawzHTaKT68PJs4TvbTNKnz54oc2jLvQFvjh7HhrwFv7xeWC7U5UXnct66vsvF1Xmm4/3D3BwmlLJPJJFSoeVnsf7+4mtuhKn2ibJutY5GAle5qyRhbXIhRd7ttvO893tYzDmaWP/I5AP5vBBLifEA/0cY+ul6EL9gIQmLfMFnAcbeTLIseuVNRZz+EEumXdB3jB/eFsGSzgwHuEkQkOZDb0rsCjGok6MPLY7+bhr4+x/SLFPehLhr2PW4ILviEk7wsBzS6GmtUXIV6CVso3Pc1chXkPWayijTmjEL01qyNZYr0KZ551lQiO2HuTbA/8/mGNvvKR0TRoWGF4Rpjbwi88VMik3DeKulKI//ek796F0lziGwOXsD9e4RK25kxty7PqyqCBjKdDzB4RlbejX0H+Q/32O97Mt5V+HaxtDE/xlqdBa0AkeXax1RH3gAr9FBPlzARbiv2DnkGMHFeT6fqc2eW32oH4hMJ/AZpo23lk/PHiB/MAGNrfzqFFfPTc4XjfvJzmP0clyL345vQoe5BZ2wL06WbNGFCmkCgHXhQW7N5xUa4VXhxe6YdxaKvoW1VKgkbMPFYUKQFhkzgVdC3j1iQPCjhyOIctogBSG0B8HplSBZsVW7hgI1kE6WD8c6OjriFSmlEUqnCGLHU9srwmEMfZ3qyl0nnck83Q4tAX7AwSuOvN/p9GYlhtWE4/pGh8O6tcObPhngCuZp/UNhExu+Pwht2Pcdf3s4AKm59wp6FFqUSmpZEBhLN1CpU8Zh9r1h/5P//5Foy/MlzfqxEMesxDnpRQFP15DPOxIOJp2Qut5lgo5YU19rq1ooIjxOzZL8Bn+/DbjQbJOoKkPq85QTl/XNENA8r0JnRDpBHDQkQhvpgYPNXQTpS8i5pjTGe8O7iM8ik4+EaHIVEQoAXGYB6c5ztcGRJGCT/Il5CCUcKEQmzvRFUqQUuJaGBUoXH82RIREj2W3IhbFMJsZJ+BpfPnSKBOeoySGznuPMY3nWf/Vw0EckehUFEIIElmcM4pKceAXffHT5xERMMdeJycUC4/HNsmZHvgjpHF9w/lLBtMxPOmG5p8dwRgMVcQn8sQfIq65SuAfny86X2cP+QIHlPU1dkSgAfTsWwqeA9kJoz+OhLfhHzp39BgTpMB3mfQFMn6qYhkxh3wWh+VzXHGpyRfcBCLg60ZO7h+f4yNSyWADA4zxTwCy7zi532NM0/F0ErsGF+LBwlrgmIVx9NRSvleYAHajo4N8umLQBEtFfNoRW5zEt8FjzMvAEETqyhJPyFDJVEHhzKKvw2Ok0PMsJTgZhXOlLekKlRISH1GUsxRFYEPmB/t98uFaQ6KDD4jIVBgDmnxMHPeLvqkfdN3BtYAI7j/9ZLTkvpaigsxpCOlJa9CWahQv53gHmY8GFy52A4ESREjJECU1jyHZb4iFCsMcZ+jEzAvrAkDI/jmhYXk9zme3+ToU5ExXZioCyHCzYPd5DpVCu0IZth120hcObYwzLdN/tkoaADiholoXBXQ9GXXqm3HFEfBxO5cKftL3vpljRQuAEBEx6TkODuKBO83jDzxks1GwVVGqIGPLoppc29aGxn1LZQmGds5cw69WJtbW1ICnzHR/fiKM+4xRmf4/tQ/uMad8hs3sOZkJI4LFxCK3jdFZjFB06LX/IqBnRwFjDMZOtRQphbsAN84+CZ88AVRpSJVFEScN9DzgdXIGjbEBuKfrJI86gh0USgMqyvQTgZKLiBDIChWZrqEQcw07ZFQJ+20sdh9snATXpSyqtSkidH7S3NkMP7/8iC4OONNRIGNJJUxBZ3Fwon+36O6SkDe5KkASn0F98CaQ5XXkdtoFeGyFTklqHnYu5HXFP/ZRKTCZuZrykeD47JrpyzG5QQm0RA6GTnkyUtwCVcG1oHtSqyIKvi8qpbBwGbIstuGBfU3XPIOLkim3nVNvKSE28O+JrX0eGODORs1BLYO0Kg8+pTTmzlBtRRX8jDLvbTLzQQ0oC/6rLusVmlXCLsfR4TUAKfhpLAiDsRGpzKrgesj+pp/5qLIg4ZkD//BAwAaZyBGalWJ0SFk0//Xugazme6Kbz37osB7uzxQPFId8ZCQyFS1LFWJLCGp8L9QgPePG+MVxsxR124GhhIc2Hra9CLadYEcfo7kYGGVCRxY2BfybQgexajoRoZIpx92P97s22jdwLKdYNC7YshX0lvARD27IzxDuEBq6tllEcB8KZLf8rjMPHlI2fGLZzXvnZeeJzzOKArySbW7OHNj7wYMU1OV4ylIwIbELn5PNisMLdYX2LdSJWdPq0DHdUnLSKPZ1FmSAyhgKDLeyqZGcha8Geuxs2jpOgvuIhJYUIbrHhPVyYXPjVSWr/IBx8FB3kjNCx47dIKuEX5Sik7Y7m2I7Ro9MVRavJ2QkqM/zmA+xtUp0K/LQU8ZF9CYAABAASURBVDxspqJSAv8uyDDmw/xxnuCUSSdqqq1Nqx/8S9HA/3yBe5DqA+jy5kdMXk9+Izhz75dlnRywbSrxsS6rkr4T4W5sMt/YAJr+ypgytFa1YRfbxjCDS5gDns7pgpzmvfEwdacmvd9uurEz4H+NHvQlsvZh3kMLD9aNXGO4TMv2soz7sWmjph3Y6sQP/nNiJ5v2iWHW1pAveRg7tJE7J3wgSVtMMA0DKugJQwxTIecMppGxSEpVeCcbYNPmZYDfJfhEcuKLFikkj0/0T7dDfIgjAn9UNWw26UZ+miIxRgBQgtxA18z67HsORNdTO3KfxIvt3q2jgQ0xb/zYxo6fk82wDbyDuBaC1NLIJzF2J96Hal1UyzJt9eDBdkDf0DnfeQg+qX3ncVCXDvC7BrnQDYN7eLW5aSlsM1RIhXVdFCg5hnEBzrWkaNI8Yn7Pr4FeEclYak6t8m+rLuR9ncgdOc8Zd4EsAZ1OvA6uzX/0LobLTGttn3FfyKGDWNm0E3snxSsVcl0s8HnSEUcAKY9NNpH8smpZKvqd8BycYQK/websY3/XDp2OricAGcZKD2wDijKE/VKOW+PsW580vGHuzTLjuG6UbMqsGtT6qQMspIRWqLUmb7BahjFzIFSJNRFHioO8l8JxD54Yh5uRiWim7iabSzWr1IdqrUCDRwcEQK37fIpvQMJs6EejAp8+8SLEQ/hjvuzwC4+BYSu87ItMaEcR5VJ3Ho53xwNyBT4txO3ieoGBB/EwxtBJnPGZukqJDKFGTAyY4BLt1C+vARIfl8j5fxbuvHSwupXNqss1tF5CdCPfMeWyDX1vOznWfW87PNiIyizg5gTze/YP+HbZHuu6KpB/ELO3jx3+JxsZA9pdrhGeDyNCQtZCAEcEYzXtZL+ZDyanLcCRIkMRwUWoj65iv0TKeWLbDvwRCjlm3t9v1NmdsUPrJfGzbTlUW1FbiPmoOj/z1/jeBBVyrMj8+vo6Y/ruDSdqlGk7/m2Hkk99YStYyeJ4/RIRSvpwg4TgnVgawaU/NCKuTGdEkcK+4TwqbYAKI6SF+Whlsz+yzjz68dPylyn7sjZ4dZ3k4Ub8u95GSJWcbcuiG/Fxwyf28+K6zAb0AIGpHT/eoVGI81UFM5w07swN2w0pD2ggU4IrgvsggGyLQl6X1rTD70GsKwP+ZdaEyhyyOP7qKsf/SY0a6Eun5gEtsOellMh84PNDBb0u60WVgp9oHPAr0G0IVTl31iAHwT4YOUKKLFANjZjY6tHJhZOcHPrAL0HgrusCnib9g3mn29bQjQjNnyjMNSm3C8LHuWt73OR6cWGzuS5FlZcE0YYGTmolFRHUraJURaVg/E7NeaiPfcpOo3A1MdI4g4fsvrddP3jhfmcj0+uIzCopiUfnfFcICCmiKmiXGrYZQJAXtpE0+pDj5MQOD/zp/2bB16glg9cpiMn1UKCbBEFxYLAd+23Mu8/xA5tIAc7Ly4uuL1f4nFMPb+Q1fHulfhTq1jBhZMtSkKMjRCqjIkfX6CnPdaU09L2oYJ+DOtSRc/SY+NvDslReur5qWRo2SYmX5J21XD+lD3LxnZejjlmGaiBrRICb8oHGyLXP3+Y+0MHyFHJiqQtylLnec4xEJLJs8NyQTZOOsKHA/eAFRERRRNB+zv6T/Lbsd9ak5t2ZQ6RgfGfD+abEPxfy/Uq+LJxPYsN/jj6YrAqx9fJ6UUToQaxZVyllOic5kYwt2MR2PMinOz537HYSMEvAZiAHJ2Qr2BUykgKexDT1ulGH/KLGcZNFtA+VKvy0aFmLFmpUoeHEYDdo2w+iXkw5kM/jzdtg3AW7e+19kIu9C19cmdOL2pLIYf+kKr5OYrVkpW8hPrAlNhIyet3i3Cw1iZNBzXgItVSyyf0b65j3nw/9+P3OiyCKhnLWE9OMCGTPSe9pm6JaG2OLRm/MyTk3fk941XaV8zCZW5fWlWXgq50cO+B56HwENg5onSoFGtiu1KJMYb1Q5Xojxk9qEmaUTb22phqF8tWh1eXcU6QCGUaEdmqa507HVYyhQgwXbDjGA5qHxtlNHJ6HHsTK9KXXY7zQrGpayqqaC2mf0ggt1LBGrW48Q9aywFNSVj516roxp8JGK88jCwAThh2yrl7vzJdfNGam+OjA0Pbjjx837RssyDn3XS5X1bqYuEzvQT14QDsitK5Nt/tvjGUzveTEs34NWyzLqoV4KMTw9Uoc8LB6EttjPO0TkSpZ4HWSC+eUP/Hzzvrp5887uYGPWfsb7+XlDVqWIRQiliT89FBi+MxE2EF74aW48VbZHgLPeQc7OZca69RSacV3IzymYPPEri/6v/xf/6KXty7/dZdJjprxeHTWJgPagpJ0aQX9qjK7KrRqC13XJsfPhRc9f/7TqgbOT+LzIP7tQ9e4TiIU4vnl9QUdKjyk4Gf4t/B5xmRpSWwgy1jpW6BfOIfW1uAL/x6cUy/Yr7VUFs3jfh/661+fdvr2bdGCLPuxs97YNLw+i9DHj4ce710DPgc17edvN73/OPXTv0HL+YPnsp34Coj+y5//jS7XFzV8duEF8+u3VQk/JdJi5++/Ur9fr9qYE3Z0siAfzN9/h+Zvv73rt9/f9ePHB2vImyKlX8H/hRezl2ulDix6/3nqt7/vsj9aQ17io0K/Ug9qq+TxRRGh9/cHMSHOO7DpmP+AoxDTgZ0OVWxZkKeWgr3FfYHm0OvLRW9vr8gHn98/eJ4J/UR3/1GK93eJcjnHR0n4PO25rivXlXk2UHNoWbhG34H9LpcKvVWDXGNZQ3zSenbiIeXDfzJcCh3sL9yxw0nMnEw0ru8R4Emyrp05yvXYJtuJi8yU58GX15UX16t+/fXK+QX98Td6FcDPQeI4sfVlrXr71uRzKU1er+77A1v/Xe+8jKYkyjXf9niD5iBkHBu/USNvH6cGzxuIKcOBQJW4/Y6dlqVJHWTynDIkgUcJkOUdzMODwtbHDr8du4Tsq0KcZFRlSfAOaKMnulqmRG5F+COwJ9guK/K/vFQV+l/fXuCjCQe2vJHfB/X4PEXNO6HZid2uCChUyTa6sIZ8ebno5WXVi9cKReg7qP/7pDPwj2nZxgxjrOS1tP+B5oAa3FRM6yVVyVvH4/WliLAj91OvxOcL8okjWLNdyLMLcbAwZyWxQLNu1GP/NyOBDneK4526/PPjod/IobvrBAq4Lrrmun7Zb2MMZQpLHurY0nH74ueakAr2ixjMFyFQuBe1tOjCM0Kp+IQX98050oowr0oUtWKoE996mrYyFNSjhqwFHQs44vnjdCwe8D4NXZ3ggyq4mvZRSAVdIqHPTURoIG/HJ+f0R0f2IR8zJrgkdMAJbDum/YNOyHLf1ecYeHUa+UAK+oJGTN5isPNiBy8++/0cuO8ICW0x4CA3Tvq5VCJbLQUaKUSTde3E6hNODa5PmJ/IW5hfCvhfYFzBZODLwVoriQG61fKVGi/9j/+PQ7XtzM+bMtAfBhMXGSMC3Q5FQADPdcY77iOLbJvQ8ydtd3B25v/b7Y583ESEMnKC/itH0N7R8Ats9Am0z7P7UK5/woFRHMx/APcnYFzBr6T5hcLnUpScBY3ZD82vj+8NX/cKrqbhOfOJcIPBjTR8fiCF4qJ4DgzTKXad+z57I0KlwB+eXMqHE9FG+YI5AeKkgXEHxA4cjPjiVtwCHfeMCZ1Fq8cdLJQ6zjU94/RpC8tgXIHLNf3G+y+hT1k9zmA7WyPztoyREuJKvhG0QJqXIFkmB9QXTV973ARw/fHYic9NROiLjjjc99RvIINp08gHFiTJOWEgN03zExEMj3kN9jzTNG3iG/O1LOd5kkTGGPQNWScbwfK6NSJUa5kQ6Gd+TtqDycM0TMsQEUogIjQPdD5YFDi2Nh7mzcftEfGHXAfOOvCH+2hWLRU+FCErayEYMPDPYBLpFB3z3ElqL7z8IGgbgvIHPQ9JxtZWmVSWP6AtZU7mmQPcPnlUdPoa6zgrxHejai8U8WXiV3lcpQBYNuMaTL8khlBMez3bhOyCR1JoK1C4LpOPbdJ7Z3HQifExAZU8bILptdaI9RAkoSlwjEseDMn9+s+OyFACRrbtdmy4USw2bGPYuXabOCz7CUP7wXLYrwd2n/ouTVmKzMO+PKEz8cgV43psKYFsBV3atEcpSXE7WQAd5Ovxma8Iqn8cEaEEz3q1VhmfighAwhTodxCvOzR27LLrIAafvjMOY8HNybdi1zJplaJ50KWn7iIPOnAy/oAuMvCJMA2Bk0pksH0O6wW4Brit0F7y2R8RjO06ZjxPFvPLcR7Pq+c3DQd2s328ebQzUU+gzTwaPlyZKFsruGXIk/icsPHFCe2MVMmiUopabSq1TryNB70DGpnlk09nkf3QTnvJnDFs2sm1wUglc+basiws3FatLHYbC6+gc2BI29gm7fjd+byxKfogB7f58mpjMQR9YuWctXPIdHs/dTDIshznga9MLbGNdGC7ORY61hVTKJTI1lTxb5ZUQf4kJk9ixzptLGK2qfsBDVYKksrM76aImFDrotYW6HBGF493HLquG3yNkRgptJIc1xt236wL9BM6hTwumdBpk07FrhEBzyHrbho7um6sZA07NelEbwRQSFP3Bd4G+yhoi/A3F58f30WEImK2fNnDdG3rUgrtQX8+bcVT186D5oYPD3z7tNlAFQIUTH/sG/dVHjjWyzrld/sJwYHfpKCt8ADYZLYhjvk1iI+N3Ntl/W2YiCLntZQKbGFdLtBc1zLjwzbakemDTSrHwYmPKjLbVn/YvzX53vaCE7br2vDfTsx0YsNtf0DgD2Q8seOdjZs7C9iDGHF/wn9dl+mLKRcqV2h7Qeq4MY48nnb7x3H+4IH/ZPwX7x2+Gz62zI67Axs+kOOBzx/werBJsONP29X6C4Kh1Mn8v0HL48UBC/xb1LHpwaR1QMe+MpiXZbWtGjEDutyGaFz626OFTYpWHuT80LSyGVJKE2mCn8eEE5o78WVZfTYPX1tu0zMP8/PZdBbmFpvTNHjnqMf9ZGNI88gSuvCA4Ica3KOIQCbH/S7rvZF/1vvBg83t9tCGDVzTTupLZMg+RVWcwwfxn/gb8nZkPWRf3rGf7WabuP+BvWAE33X6zDKblmXZiOEvvg9s/8EG5yDQVjYTL0BBSM/x99up2/vQ/WPAw6qEpr7kVaMu7fjTdOyDQM451nk759anrZP2ZXUON3msOFB/6m/9DnR0fHps5cEe9bDJhg02IZIEmYhgbJm54Q3NB7H5YGPTD850KaNISvADm5yMfygi9MrmiR+aW2sqyPXyskBHCsu0NHDEmDHj6I8YFm08HHY2UP5o437GI8JZh8zK/Djgs7Mh3/GBsM/nPfEMCWiHSglyvWL/ppWNgRkD5G+rF2WEjvPBnPsAJydEogWbig5bTKx1Hbq8hK6vRRc2Vxw/CU7JMukjhogkREMwZLTvDdyh09CNDX3b6U7OPahZIGKTqy7g963+AAAQAElEQVSWYeofKhnwWWU7XW0f+DuOBsjmY98YEjyPu7B5eCFvViAzJ58HsfeAx5e97vhnJ3cqdp9jo+DPA3ke2E2M8bzRxbQh18lGLD2Iw3c28O5sLnUewlbs1ZaKjR/yJvKD2mCcO5smzsOZ360x/lkHKjQiQj7c/xUbvjeUkrNmNubync2XDX7Gu0PXf6Zb037Cn8jYuwbK2AYRoYhQKUUrTnGcXthcuLKxsK6LErqu7RGBLA1fr6rUkpINHyM/L+L8Qu+A53km8Sm5fmcR+AA6RCTrigcbTx86D9tGCmy7YOOXlyv4K/bb5D9Bd+fB8aQ+X65XOa4f2P2kBlpe+361f5Dvjg8M1lFDci4xxc58fufl3M+fG7oeWpeLVmqT9dioQ4bBHDDwgen5OiIgMORTp882sz5+yWhZVjaVr9dXWQbxAHycltWbaQcyrsCiGQ84fMFmtuHLa6J/gaat3HVQb29sTFnHgzktItRqA6dCV/SfU/+NWBso011s2fAwv4jAP5Lt+vq2yLGxo8udejrsV+ZF6yXUOLDv+NxYWZbGGHgQOwcv4Pxnn10LDbaZweNrXfDPwcYisUh9riSoeSQ+Mqz4SRwPYsq5cHgS4N5jba+IYBPqwmbURc4f//bS5fKixB4ZBbFSPq/MQwv+YKicu+/k7xhDVzawPM5wvV5kGwb5OPCFZbTvrmy4u78gm31u39+JbcdIW4r8p3VfXl6e9iS+OzF0n/YZWvHJlXiq2Hujfg3si6ng02RfrcTHio4RSe6mHsT0jY2sHZu1VuWXLxW+K3H3+vaM14HdzyOn71BfWULelXJebsSs14Gl5Kw7tuXH7TZftBzHoVKKCvV68Hx44C/H97rmtN8V/U17Z733uHfy4pDXIJhDkNPb2xtyLzrx+c7ccsdfD+bC1blLblypfdbpik4lixwnYwz5mCcuI0JpgrMhZN3M94qNrOtC3BTWd+arGLrbHrdDrk3mN8iBZa2avolURRfTyCjIdUr072zGVuY7+3vF/tW2J34+3jf9YFO8dxETiW5NJSvnkP27Iv+KLy7I35aqt29Xff/2xvkZF46NTm583N51u32QQ3XGz+vrgq1XeVymsPVP4GPCNmt1VcWHtveD2uF1yI11wc+fP9HvLuuJaVRKCLMhz8C3g3o+dMefG7JvzDE+O9dtOoPH//77j6nTjh8ighg6NT5jl1CDVpDfB/Yz7Mi0AXd8uylhZvvZR6Zn+Tbzg5fjZl2XOf6d3foPauNGkfvCxYIaMHhQM4QzVuy2NOOndvA+iGHL7PVVZc3y+npVa03LsgJVPqzz7nUOueKcGdDp2HcQmxFNrtf+k6sbNct144MaNhA0Iqc97TNfSxVbFXJH+vljow4f6Lvr9rEropBDq07qxkbdss0M/jOad/g+WFB29Iiw7bpcZ4x3I78NG28adviHpFYrefKqgt1sq9nOOMu0kdu997mOupFvttmNGnPANyLQeaEWrOJy2t5/Fvk5ZmCvQ5mpX75/0y+/fAOvPuPqxTYrEjvOgzljxldJ7D4mvQs1bfCSQAJHgvZAPmohuWR/GEop6thsR/cH6zrLlmxQX6l7K/Ge8EUCSYetj/6PaTfnm2vRHTts+PPkOYHygZ2lkxdU9w9h59DHT+mDdezto2tn7QuRqcvbt9e5Hmrk4UGdeeclnP2Z3k8CrPvdeY0PIsr0kfNVbJbv28B/D3z50I/fDnmNbDl25DioO0Lnb2/f5Fq/UHsS9dfVsbVg/wPYp41u5Oj7+4d+zv+r9cGczLxMbD/Q6YNY+qB+ec9n4P+BjQq2Wsl9v0jyOsy0d/xqXNPYeLEgYg107LRN8JyJ8eAn8vAHtrjR/sAMQ46HRsyvzDtJPN/R9ffff5f1uL5c5Jp+oa77Ty0PiAZ2iKjYLyQ+bpMDhnpvW7l+JbXzwpqgMr/dqSUP8vWOXxmODENRuvzSLTKVpejl9YIfXmc8XdbG+YrdvtO+qrWiUoJxp3z0PmRf77y0JORpD8WMrdRJzbf8O/YTrRvxJI4A/v7bb/rb3/6mjFTJKj7o39XHJv9Wq58NrrzU8TwqpTSaTGtzXQMe0BzHN9qDFwIP/Q//vmllLck0IL+QRxBt4NxZv95chx6nSDU4S5elgNtUI01ZKy9+v31fdeHFTcKKZgVfO899G7Y6HMTiwKbhEyAVfDaI+0O//W3X3/+66524Ptk/jSjynLQsVa6Vf/7zN+zWeP48LJZKkSI0rx2bhvM45737HKuBZIlfhRy2o2UpZeGF8gu0LsT4Hb7A3x+8kD31218P/fU/DP31fx7aboV4gYGk8AmADNch3EVM79jyjvw7tCpImkfHQDtzz4P49Rp/CkSPxw5i/c4z9I31/kbOrmuVfWd7OQeSGPNLLLTCDg/yiQkT5pRm+G3TF5DCx5JfjrW1a1kHUARb5hthH0ZP+4VabRq96P449E7M/sSHP3gh/POHlCrYsMg8swR+C3xYVOpJ24BNyjYUdQGx2fsc6Lrpx4936sNNrS3gr/gmFQm1ImwzsNkgFzc5ZjZiZ9jfISlME/l4keQY3An08zwYLy2L4Bt/XJO68nGe0oMcM+7GfPAglt5/HsJM8K7I3zhfgFWutZ1c6TjHtfV268i6IevQdl90/wj8ferH74N5eChg4LVOFqnhPvsGY6l31IbGhs0Gz8sbMf8AhB22x9BOjTyIs0qS1BZiWlWl1oYpjoqaBblC8joeSGp+ROhO7buzpjIat1OHYV7yMei/606ebMRNZW1leVqr1JBVmBqaUuInpkIZKEMyVOZ44z6wTcfvHQUKsplHQLpRa9rSNAY3fNye6FyrVBgbSSMfXxfacKWS/te5ri5y/rXPHPTYanroWz02QAQGPu4nvmX9bR841zptESnrsGCkcB5Sf0av08Yf5EBgH9MpmTJtcSA+35r3peSs1QvvORwLhMvUo9KOieRjjuMr4CVgJ+bsn9aE7KbbdfQdnp8GIHsiPPIJvs4SKtC03URD70Mn890EGA+GGsThsyEJwogBD4jx2VlP+flxm8/EAzk7PE/tc+40XsEWRcE4+2unjm/EkvWFPPgB9USOqkQWbgRrBT9ZCm0hLtlbwc4eJOKUgZYFlWR5Kn63D0FXolPAKxgGKvSHMpO4iwnGcb3+f/1/vjEvXST/tQ/iV8zxkJUPyxkRiih6eL4gfp9yH/L6+pg2CnmM8e3njAhFGNxEHxI6OelQyWc73RMnufiCiLAec5DxvQHxz2Bh3BkBDRSJeJ7/ua1jmI7VgsYEx2Pcxq3c5ntfD/Ce10MRoZOHl+5sdCcQEeqWGzwh1aDPdAZtg/tQKEvKAQOqYCWfxQEKTuoeJgUnxnocV/LxpHviXDLGDZ/gcRGhCHiTTV/8LAIkcKBmn3n5xjS/oBYChI4vW/r81XeencUjACG3RcQ/5A1xHfKRjPf5JPgPbPjF32PcHhF6/khcTtDn4ftCwH3ezpPbTOOE1klhdqPvfTacyPPP9277AvOcgCzDyruDgiJg3ttYwABMo0+8YSwgAD6ft1bL/hb3KfoQLIIzKF+fjiyWE3JGwyZggvKFZttwi9nHjAvLbn+6zTQifBX0d/z6BBC5H4Bk+pqUg358D7/JC5mEThGhiICvJsxmDcb5SvOgW6UICDUSPYugNbsY+zwfPCzsLD7CtwyICEUCIXACen3KIw6aZdtwSUHQvI7gjq+I4N43kr8HsoijlFRhoGXv2Nzgfrcz5FOuAqbg85S9ZHItFicd/uMZi8TEbISQ7T4HQIAPsoQiAvxnfsQcPya6vyJiouvzNMdjz4NJ2V2gI7smQJ4hQxGhmhX5KK4g8Jk0OuNKFhUMazjJlWdMeYyw70kBPxlfFSyYDgqeY8k5LA6fzSO4xiwqzEqZyZ3gO0+CNe3wp2982nEQ0x5rjAGBzAJeMGaouw85fE5omW5A0tcFOUNBfTmnfU7yamfit+6+Rh1oTKqcoYWPBM/O+YSmadSKDYpbxaKOysegp05dB37ZWZgJob90mTxDNIU8Xkr4DzGMNggpoLPPF32BsCFoU/4EnuibbcivwKacB/L4ExEgjqeNmQzN17ZgiOaYCOQ5Zr99bHtEhBIozHKueQO9DF/0rNtgoXayEBKTWSkL46cwioCeH0LItywIIukkZnYmbinRp6NX5xz0GJ6ngT8eLMo0mUgBbqb1hga0RIv56vMYPvNlmQdG6hOG7KM7i/AdGQxGi0hlEFuczbGUgt9CJ349wDtZ8Zi/57TjPCWQUEOTH9ewkZi7bFsuGMtdpxWkJHYOxh/njl6MNQJjOv0dmUx3oNOObhs+t0yua4QjdAYynPjV40KZhlREyD+d+elAni86EYHdhix/ZAqkSaPDK+krkdyLw+ehbia+i6KSKVCESJo0idOBXAoxZtDeBQo6l4lbUuRxyP7PgF7vOrHV1wZ7ZeVnGUwTEhDRpHEib0RAlrG1qbVVS6uTh21hnQKZBot+KcHj5o/PkEbXQO5jyidFBG2avDvCJ0JW4jKj0B6TJ82yrh5n6NBg5BwbwXg+jr87D4UPoFLXa23zwW+njjsGTPMkPzY2/JwjDJYf7MzPNA/HMPoPNqoK41sr9FeVktQuL3y7Nj88Pe7EAbZC/pP4mrLhn4OaJuI40Nm817Uq0UUcAfj6hIf5oP6ksVFzrEqiqtUAbeppO5zY2fFqmrsX4yyIdxa67G0IMYFTJavKjPWhE3me4w515LENWltkPU2nW1DJt4zddeMh9oDQsjQtPFiIBevtY9OdTZ6OXhH4DqE8btvuGtCElVbwzTPpz0RwBXbZAG9WQj+HrF9GoQfbYXO/QPEi/8pLxAsv75al6OuopelJJ+Uxbi+Fa2x34Ds0U0lkoWPjYfLEzsm91SF9pq6RxAmG7AARJiRABn9Lxo1I7C1q62O2lywqJVR5+EqPxXaoih0aXKSNRfoNO7jOlFLIkVBmof9CrC/cl3kfKpIC3Q/gQbwdauTNysuEjJwvJz/YpLuxoWpaiMe8LXw1lCXBLcghILgWlJ59uAU+V13YIM1SkP1Ez1PW3XEhH9hZaGq7us16+7xRh9wdfPmFiv2XxfSrnroOOVYmM5A8xnG58dJk+g17FCAisM/CmIosFbvBDSb+02q224ofGw+UpXYlm3bJy+GCPZ95k3AXLJJxg4eeDfscEBAvJL5Dr02dnXeulzMf9dT9S2bBP7OgN3ZkI3xn02CwsW76/nN0J/XY4x0jJ7EZCuL6AH8AyJQ5eaxrQd8DS3W8VeCSs78TPLBQZlWtVesVCqEZ/w9eHvU595nW0IO6ftopUVRbxVdF9qXt5fbOZoz1r61L8VCWE35jxlFHNuP1Dn98aX4Htt6BzqaSeJjf2Jh9sLEhjg4+qa8HtcG1eIwOrwHQGVWBDBmpCq3KWsjQWp06Gdc6hYQtTmy+feY5cxf2OniIrnXB/ovS9kFvUCUGRYQSCAW8ujp1MMAJH2PsEAAAEABJREFU6XmPXIOaDsqsh/ZZlpSBIeAP9X7K9tjI25KVzbCL2rLI9s2sighwOrpt5EEoM2R5LrygVOSk6zbXuZM5lwESxusG+PtckLmSY7aRa2HHrnRPugc2+2DD3LJfvDENfctp2hEBuQKETINh0E74N/y56qTmGddj62f9N43LtYEfyqgKNsH7fFEf2LZj2w09hpyXAyH4TDk2cnBBxpeXq9a1MS5k+g/qyk7fQS23XoHOHucN6yRlGv5stcIrFRJ5TzxxFRHI2KasWYoiQg829B7MZbhTodQwqkSNKmx2XRXobjmCeFnIgVpCNCm4TzNTILtUi3TyvHNikIP56YF8flll2iKKnyAOS5TQlerM+xOZhH+HghrQeXF+9g2ZDzX4vfGyt2TBp4O6KHhAqUOGObJTb523sKTvQI5TlikiZB8jmmxLKVWyqqCzITPoAoeBA1KC1k6sPZgXMqVlXWbMdYLDcWEiHldQsi2VnDjYVP3Advd57fXaQV57g/nOmrJAPz9hMB/ubC6f0MpwbO+8iHmXfdha1XxhXip6dWrGQxu5ZdlbW7QsTZmpBzQ/ePnouDq8PkY/tweyOx4SXqZln1f7PSvjiiICux1gdXVy7s6GkV+g3NmM3bfUtgn5u9UDJ4mxC+MSfyzzLA5I8J3cxxNCWmrVSl4UYmFdVyXnyuYranA9VFuBn2TZBg5o6JJR0eOBjnf4dfrM1xAavSMH/iPvxe5PbeIFzUVtKYpINohv079ZcvrQtf5JWxr4ztc7dfDAxp0Ats2d9gdzvOPP/+jC9jf5k5d2XtsdW7A5H9DedOMltO06FOrjxC4P3XhpZpvb/9bx+vKidblK4GgIvhJicx6caZCQLZSZwKISq07y4SAubEPL7pdnXi+FQoLIx/t9xkJGUckybeA4FDFz7JZt140568FGtONuvRTGdfidOs5DCeGlrnrwQsj/F3CMMXPgTj67Plj2iJBlaK1hz1XreiW2DRfZJs7XsDwxBCr6YAMUm3EUhbmHmIQe4jJupSa8QmeZuB1+pSS+uiKTGDuQLyf4amfNNvDPsqwKWh2/HlPJo0zjaY7rzHudvLe8xk8HEviIIQ+srarQ1tpCbDbsmyoMH/gqwvxfVErR6OYqveIrcZieZdhYb2cGY1fVuqhiixm/yNGgvQAFgl5fNmqS7Yx5tT8S20r32wC67h8H8XtgY4grsd/B2uxGvNzRw0XJWgpZqgJ+Ywz8yxu0ELa7qpaVfBzE3K5Sh759X5RFjH+Y4KSxYbMIBkCf4RLzxCBmxTqiZVOg98kc7JrygTzvxJDrYEH/zJQhIjSw+4N5YiPJD+qx1/62v8F9lm04VxDbdjNH21KMJRRYM17kmF+WC7QGsg3k3Oaj7VKbVtodP/ePB3YhP5n3BM+BC+y3G+vVD14un+TAhhx///vfZ033XykYOfQ4ds3fXENPxFbFF+vaVFsl15O4s0kgplNm2sntht/M0zqYruUXgvteHFm40Zjy8qWFNUPJokHt27Grxw6E6wgZEfjJfB66Pz7g2yb+Sj07bS/mg4jUMC4yPpgnTSvkH8my+B8Cvb76H6WFBE7JKrEWG+As1K7v31/0l3/7q/78L7/IPP2C8Mr6EBW1U4t/+9cfSvZFbO+K/4r3DqgXa9v1v/tvXnT99lCnaD1zEd8iy2Dt2onzA7xI5HN5x0SEm9a1olMI1eTjxCf3Tx+4rRbsWytxG0pkHfheCu5P4vLQgFfvXSe0Z10wfXgNQBqMCXK96e0tZNofHz+0saa984xz4GeP7Yc0qLtIpgJTy8lQZSkKCxmWL5SRioip30GymccQY/lCTTmOBwOTMabt+4bhCJvJm2bFxD91o/5tPNuKlhPfoQa2WPX2etXL9U2tMpeQ955r7c+N+di6ex5xXJQSGjQ8eDZw/UUsYSZsiRYIY7yAYVvQATwXAKSf+mUKXaTG/Gd4eS06ecG1sza7vXfdPgagCff7UAQxYgZKeMKXa78MPvF9rYteebZNcQyRg6H1Etyc2pH5wfgTOx/oOJDLNhE59yC2rfPQwJ594pdSnvSJfeP53mePY6gSfQx+7rPfIgpjh3wfKZmr8YaePrnzXPHxcdPTPkNZkJ3621rh2kjgdSmzYntqHboY1zQK6+BODHmOBVMR1n3Itclrpsf2mHRrbZoyQqfiAD/DDdsb2xzo7Tr8uAfzduKCSo1IQKrMDctatFxO+QV8W1JSaKesQlqoqoW6/va96OUtBWnGi7p1aMOmllEcuIJR1qGgw2VeD/YvE3Kvb1W//LLgZ82xHmOdzo7Np5E0j2UNWZaNl9Q3z93kxk5sUr7wh1Sx1/WyQjuYl4Xec5hw15QTF4pOWRb56FIAmFuuE26PiIm7s+YZzA+krPy/IESkSlZFpAKlCzXVNdC2FDZEUiXtT9/B239N4i7sKZFayB2MH2oIE4F9WHfc0YGhihQ2Kaq1UC93PdwHnNQYcbg/QuiIsFMJuNF3sI45mb9YqkNfulxTzmP7Y1lTBV7i8FhOMwZhoQK/gl8hCVG+o0ggdeqfeVrnaXbY2Q+OW9NrTeDzAe/Yi86NekeNRBr4J/Wrwj9kea3L5bKoLY0YavDGFhaUnArItKXI8tUsst06TDd86T6658fXGQlech/ERscGbkU6fz7BJnGroUCvZNUE9M8SKhJ2F/Vq6H/6f1+pA8hz3hXwTOwYxJkA+3NZViXjB3JSqsmjTqyTTzz/d3BX4qtgu4xkfoHzAKBv+/n0n8D4EpBWLhEebDdy709EMO5/BUCMCGXC0Ar5OvSfjZNo0NdhXr4e8ArGRcwBbsJ7z5O/I2IO45sz35Gc013Yo2sqSVCHW8Y/DZ0N3EPfOJUitJB809lUgIKckGZ8fFpH0P1nCO5j9ncMr//8gNdXU0TIuuvrCHEfAPZAN/cZImLStFccsCKjQ5aRr8/PSQBOOVtSIBxMY8rw2T3HW/baqiqZEoH8yIKaE4XbeTadg8nZ9h1dyBJz7LOfBrCGM5uzgi9sCCM9YciLtBEmjHx0C6QAJ+Jpe30eEfG84pxAhO8NUsTzbP7EsXz+klOfFx5TMv/A1ecBZ4nhEfNron8OUSBDBO36POiwnr77OkeGnjaXvjAj7I9Qzj5xnlz0dUCGxUXXyQLG11/t8wzqQIGdB/SdCXi28UXTUzZMah1d6A3P63P6yL4yz/FJ9ClHqoN04O+NQv5ggncy9xN7Dwj/08fjOngFud3cP+Mxk7sQdAYyIAC3wi6Dfkj7jsJmnZPmQF+fjd+5HyqZsmyVqhlc65+OCAjzERBBjEGwA445w+DaY5JxEaFlqUCDZoFPQSaKEpsVoD2potOJYaxLyVRlk3dlAlgaEzlFdWMR47gOdCwlFQHPrzEQYeik6WRNcFzsn4UwJRo7OvvsRYMvs0ilBHySB4rOZuEx88l91E3Jw9JfjLJfgIhQq03nadyD8QU8/BRiUUcucp7jkYtLFXTIAg73HRkPHGjYyTufl2VRs22hW9DpCWXSLR6H5FMEeHtxdPDQYbuWWue4Wqr84JCMDz1/GKKIVGagtcjgrkTPhi3rUtQYCzk5Xp4ydfQ5PUyCTqVmiOM4diaOTcZBdEXSGNDkxm32U4WW5V/QIyIYHtBvKp80jDM8DFkiTWBMegPJEoIlUxUdIhjXqmhmwbPzIvPQnQcqKLpJJ4u7jU3XEyeb5+rF3NJk3lkE3yH3neRdhU7DRzuxtTOm45CQwJESOdy/LI1ry0O7YIuQHb2kUMQT9E9HcD11IZm3w4vRbcrV5qK+QCumzyKM2aEx/gB9HgM5vmweYbxnh2VCLPCfth1TjmefmdhXz7vAVkXLumrF3ra5bdHQVxzGO4kvx3dEPOkNYc/t6UfqQ4CXpcw+59NOPFEYaNVssyym+fSVODowVDByZqoQzxbvoP4d+ITOOc4+NBjnIDe88Ozo635EsBoKlCzMsVlijhm0ZklVYmVgV8ty4L+BIu7TPEKZZfrZtkYFDehmFOE1KYTfWb2Jg+tExqU1LUtVZS5nqGCriICbZux1eC34f10rePZdMljgFJVSp21ba/BN+YgI+kKVWLeOlm9n08TxFiCsa4NORcYq6xMwPDHSQaw6X0HRui5zEflgnDccPdZ0QuHuCcm415dXFeyh2R4qmZNuW6q8HkhwyqcNNTUa+PZgsf0gX+5cd2RJoOH3Y46tpWCzTn3bNPPBDgkpqAyJihEh260tC/iN66KCHTo6GFpboFeVxXiGlG1YsVEDQCNf/VIWopIipVyKCqDkuggf7dTHHTukGg9aBwvXwUQWUeBZtKLfurwquH/G5QkPa3jKei88NF39Z5B4AeB/cW373Xlw6sTCwA5tsdyBHBs1fJNtmygX2Esh+dpqz/WOkHX+/0djytqWRcaJCPHBlge2ekwaAQ2vxe77HWsNeV5YwF/aogQ5IlSwi+1xMEeX0hQlgaJimeYaTcwvmr558LR5sABfsE0lno5z185TaOdBORlH6MO3I8eQ136GiEB+qWNox9Vg85cWFez6ymZCmTl50A9AYBgk7H1qMCYiFcDGnLPD65j5uT31ZJMp0TEy0EfIeYjh8gHbeX1sY8q+cd7nGqTrJPcHeVRKKhn7ZddMyfngdtMZHT0gVjJVMtVpfFDXvfl3UEPomjy8ceB/gX5Hno25fmcNZdwsEmaSN0MjQicFYOMljMeimgwbMtWKPzBIwuPBQ6dpMCPI9tvQ2zm30T7gbxxxtNq04Mtks1E8QfdBHUHciKKAzrJWZDvhX9HpwnlRyZRCGvwc1NobT9X+v+7CbUMcQ45Xcc/Hp8+2UEG+iMTuD3lT9sSGwpduf31b4LFCeEydhqRlpe0KcLbs1mFHl4GcmFy1FdmW/s2vgTyaEXoy8pTlWZZKbq3EFznBuFIq7SHrXzKJj45fT+CDkbvERmoSy60tWtqK7lDsT6CU0S9VnFGoP5GSca3rl4/N032VOdHIltX1YcHGEaHAzoM47+Ohy3XoG5slwQtsRIHXid5dHf+YZkB/Zb3i8Uig7hcAwHluEjSExAopI+TzwbzhmjxtRHx37DEggviM5Q6DdmIRbGyCXWoT7pA3Bp3TEFKil+BreiWT/lCrkPdvBMx60WWd27LIchVovFwvWsjlhQ2lWhfyR+gibIrNye0KE+vTCdSBbp34nS+T6IuIWav857YVQ5W6f+HBvJNXJ7FVGGt97rzcO9GplAqvppIF3Jhn0+3YA5HkwzYf6JlRVKCX1Ab7232W48SRkCaPLOOpBxvvt9tNGy9w3CeUH9MgoZJVCZRWFdA6oOs/J+cxG5tXx2f+ao4Z4ObUHTShGtdDPiIK/MxLzFEPAH6ug8RkZKi0Im/6P076tju194bPDmJwAapKJt48ZfkHttmoDTdy2XI11oGYRY6tGy87fvxwXSOWQ4zRPAb2Ce4rerSlqbF+quuiDsaGMXbWiY4fg21l31Z8O+i3LTlpWW+8090AABAASURBVFcV+4P5e8OHgp7ru6ESNwUwnxO/jgFvvnZoH9jbNC3I5UKstKZEGLrRceD/TsxQd2gznSubuwtxv8HHNdG/fd2YLy/XVQLH7Xd8dcd+J7Yo0LO85uO5QT6QLcQP+ObzgJb7p62R0/cB3rquqDaQY0eObcqx8YwFWTVieeEFjuuO21wbSkm1ZZl1Qz7Qc2f9eGIPx6F5me5JAPjF6I6M1inxX2YQDwdxsFOP4IcPn/EmLdBc8YfvN2StzJlv315m+4Co7ZpZZPsNhDvZPK/E9bJ6bGrznMazikUqJVRrlX+DrpYmKZXRpj6lkBNZZ501z0YsGDcz50v2l9dXvb6+qS3EIzqgnrIUWQeF0PuEllQydcUfCa+TmvTjxw90k674d/qJmn7yMq73YFiZMvAFnZBjVVi9Q59O1dbQa5XpRUqd2v614S2OwG4Jn0qO2M+GSi4iFnKmLP/Bi4SEsH978O3tokK/yOGD+LM9Hzv5xJrnFLWTOtbWofUytPDi4OW16tt3NrLzIAbIG88BKUWESmmq9SLNDe6qpVVdmI8K8hTsv65NB/F+9q4OKCTbMhgvsstxARlsM2b/Vy3zc+XFm6qtzT7rcFkv+OBN18uLPCYgUkpRAyfdIMm0W23y7Um93+Y64dDOM94E1l+Jrys4Cinwk9cZD2qcaVnGj/cbL1c35LFMh37/8RtzwI06uGkj9s3Lqgw2h1PI1yt9J2D7HMhQsF3V9do4L8h3VcCz5KKMAs/QmOvaoF3cH9hMurwENze1tRN/DXr3KYM+D3pVsW8ldkMVWTZqMv6KgV0W+oqM04l9rzcOnkHRQLMmlk2qm3I5VS9db9+QjbrYe5dj4EFN/fn+uyq5//J61U7dNduVeLV9d+uNrb59/4Z+k4tswvXSyMHKdcJHsg1P1q7b/dT9tiPjIfFy0v9gxPHufvNY10UrOZ3pPOo6iWnvExpO12Lm019+fRXd2KcDJ3BAX/Br2GtRIweXpSJml/N/p0bbjxEF+Q+9/7zLv9moOOVYDDAdXys17YJetVb6f/Dy/Q7NZcLHx4dWZAv4Kw4NYh0FoD/0/v5TP376ZeVdri/DvX3j5fzvGvAQ8byQg475Qn5dmPcHtenB3DyoSe/vP/TOy85lrZ96CT3WyS8z1MEdwHxhjoydGDmBTATXUKeOPB53beSq4Pf7j79j47siUhV+CQ3HV5LXb7z0/d//N7/oFR9bhUpb4Jei5xER8s/1ep26naeIAwkxVQIcgNCA1y6/2P5gDev/psb9iETcdTm3MhEO/oyUy5Wg2ljneO22vgzVdqiUQ0H8JedSTy3MXbAV6Sn/5mqrV2ywgpey/kM+uuwDr7tfXrDRpTCuTpzMooqQpUqOv/ValfgrqE+DGiZDbNjW/Sfjdr19Fy/tpFIPuf8gRw7WicvatF4gxNo+yKNGTLWloUvXx+0dPTdkkhbm1xW/Ffh2DLNRT+6fz5aduW1njnO9enlddVgxuPiz8Tz0IHc6tq+l6AK/CzkT1Nggvirz2AJP3Gt09BvK0omvQ5VcjEjNfGIt5Xx68ALVudjJF+ucOVRwgd0gHD2IH98H1MJfxKSwxZPmSU15UMse83wcG3oest4xY6dq4xl2Z042/mx/EoGaVJB/pSY/5Rro6bbUL78uur4UWQZSSsKW/isptoOHW6YHa7E7NdZrhX3WllNCtsIcERE6WLuyxJy2FrEqJXKlvI43v4adDuYq04oIRW7yn7l9eU19/+Ui/ynuFdtGMIQA4iTcJOd4kCu1dXkuyyyzNgicRGCDFNhjx9enApbGbcugbif51XX70ATMMmPF8+GVmFvXVVkKfPJz/MBX4l5PPST8vWhjDrrf7rpRD8OCAT5bvoefc6k5rlMnMeIcwoVCNHKCOKRhZ+5ubZ3234kn3w/a+UxeB/H2YL3Hcmnew3Z+zhmXJ/qeekBj41nSy/E+e5GRi8e9I/tGjj84n4zvyijwL9guuU6txP6FdcBCXocSaw05Nzs+24jLjVpvOgd+DUml0B9SFOzCWs2yeR0KOwXtuAD64OD/k7XBwbrM9tmZm+meOPKFkNGxwPwh+HLLZ8h9mF2LnyHJWdvBcWF7uo51GjZkce4ZtzWpkEtZQiUtf+KfoWlDCwXJA1t1Cptj7RnD4qDDBFir+Upct1aYd0JB3nUXw9kx8HuftnM81xnTknku1Azzr1XKAoUQeCc+2YiLHRn0PGgPYNKvTRHc0JPkpbg8iQ3rhpjUBtOgk4/Zn3S4/hzYz/22g85FWXf99/++69s31h/g/uPTFRFKBGrwqmWRz62utKeErSNSB8FSSlVFgRwYdQIcHaCcQHx+4K+nA/o8z2uQvOjzdURMxOTsq4hQRMj3mTDk+oteRMiH+4I+yMjnLFiPDjt39kVgyK4ZWDhikNEOOGVM2qAq+Ir5zcXnJ+k3MHy2RARDkEH/OGzAbkvSFIB5mj6Xz48bueoEzJQPY2X5pEEfJGW2PptXLUWJscUxCGgDl+pjABLii0tFJnjhodx/WUS0ax6RUkYINGDM68hgMkz5bBri8DkiZDxx2AcdpYKGpD1o84dLmEt0EcAChk6cfrhQHL43dHmc8adgXEBGtRZlIUhsA2zPc4wKbaW4PeiLOS5CQhm+np+Mwn0CvnenZDtYRoNbEwYRzz7fO45sa8Mg2DoF72TCJffdrYiYMG/4ivi852x9TY9mXma5wJ0E9iknDd1yn3HcD5F5shxPnl3kOfatWmpV0Ou+wkXJmGOLE4QkKqUpw4UFfZwrOMF66fPglqshIXSAJx/Egk+oJFSSQ26Ckx0/nBRYJ7b1Pt0BsvmfDDiYDBMZph8yFREqJSdwiUeQA3aIgn01D491HBww27Cf/VISmel1DJqu+w0JbS8+D/juU5Y+aUaELL71IXq5HhOMbyj4PyKg+PxYxc7lAEzBcfKg4G/IT11VpTC3VuiVDtoci77JElOX1qrM+ERn9yGWKgIkD5xWbNDpdtvacj/x4GTFxVAEtf2m7ih5ostAiEZRw1waCFcgGmkbJj44Ffwk9wc2erCRbJzTPkEGmZ55QttqGrik2ZIIkSCIsgHN6pjBHidjxBjL4LiyTzd84P8vx/emUdA3ImQdDJCAbAhRlJNWyhsSmYX7J5SSXAeQMn0xPqGzrBXbhRimwtdJHInDEtqnpt9RagAHD1sHi2Ffe2xCqjKBJQsuE7Btdxa7B76xrAyhOeQfSCqCAVwMEA906tgJVdXR2RDxxOz0D9qMl4z5uj4Zs7FI6MQZqDLeMXmdUPUnsK1USqpkIUZsmaADvlyGUpnPGDEdLyYsU0EHcRS6rE+rVW1ZdGHz9CveKvUqsc/kh28RD/4DHn1udJ3IlOCoBEtrsYjaOMOUMW4vS5VpeGPC9LMUVO/QOJEpFeBV5MiUDMYt4BToJfoE7aVUhYpEMmCiGX87+h/EaceWliFCiuBL/ziCwaGgwSAVaDqml6Vpnht0g24rZZGzKBFi4EDTtM4Htvc1zbPP/TllRi/kKgW5IPHgofPGAnbjQQYF4ZXonfKPpgzEfAxlkVYe7kxzY8NtZxFmiAjGPPnXWqd8Ffobfne/YerbNY9S8olDDFbsf2GhDQkWTTuL1IcO4tmyM/VIliIL9pMO7OZF8Mf7Q65vSXtEUUQQQwOfntDoOrGt67BlqdQfRJqydx6wD2wysNm6XMTA+VBw58HlgLY4MhLZqmynwFYRIbd17BoRKqUxjDhw4cMmbvdvb3ZiyfxWHqAcf6A/5yN8rEgVaNncnbo1gIJ9Zly1qpPY3HiIOMFFNGwf8Az5yJQWHihNs5SUaTj/fV/RzW2d8R1jlRJK+EjYQ1Kl7rqm2Get4Rdix1QPFuXToOBESqbnvLnw1H793NSq4Fd8U+GxrA2+gZxPG2/EietMKUUrObeuhX5NH4gj8etKHl7YyE4eLhoP95lCnpTP4sEguIiojBH2ph3BIiU/hLS6avSiBy8C7W+mk8l7ZwPI8Xl9WXWFvrW0Lw8efmYNIx7t94xCHAz5ZYD/xOzHz50HvR2akn9rb4fgSYw9fdFpD0AKC0Ce7tDzA4Zglq3q+rrKD/4vLxcVfDB5Yu+Dh3Qh9wX/uL33ro2YP4iFgm3qsipr4+GrI88pzzU7CiV80n5i7MpYb/wa322Dem0dTFfE2ElcbsTnSUw/4yNUstJtyFmLzE88lC+tYZeL3t5etK5X+j4TLkIBLcfkwUPEA//ZXranH+oa4+wPUUcO+IkjsygihBrKQq2GfiOe1qVii+vks3C9rM4HLAX9y8tFttHLS+Ml/CFvtp3YeZgwgX1il4jU0lYN8Dsb5JX4yhS53Se43XI92AjZHl1JjBiGwEF2b5J4s/H4zONOLtntgznfOoVStTb5ONCl4xMhe9CwUmdeX6/E2KKEqUHglxL0dux1yPbwZt+6VnRZ0D/UlgbNQgwKHOSAt+3o8bYBrfh3p7Z3NO2qxL/14oa4Cg0LDwd/fO0YuBPbBz4d2OS6LvBxTZEu5Irl9D+sPEfXAx1Am7Q7g82zlAKpJ/SzwJtbhRp6X68XaCyaMcXcVIC2CJ2bEj3bUtRaA55nk2rkqDeF396uurC5j2m0rE24f8p+ZyPs4+MmzxG32wM7HFrJ+xdegBRoZhZopwY+cB3xht6yVOxQlRD7+HjMWPhg4/3BhshgY70TmsGmnnQo+Mlscl5t5Iftaf5XNmEwj3Zqo/3YoGk5nYsX+lZkbI0agvoPb0CxEesYO4mJB3l4EmNZF3XWkjtrvb//7afef96Q5THr/kbbnbXPm/8EInarxHfFPsJxA5qetr1RJjY256bRajsWNWJ2JSYsk3Uu2N22SmxhGa2H7xUD/Qt5T2ygiPnt1LA7NtjhvS5XXS+v6F210X7yXOaxwh6u5wMh+jlmXuz022a7g12pLNJKPLs22W+1Vvwi3fHVg3qxE6ODOluKVKvlwD/Yw/Kazkm/ce/Y7MHmUmaF3lX2l3kfxJ15Hf1UQnu9XFQLcmLXHR/dqSHvrBlu7J6dzCfW1zS8pv7540asbPhtyHKbZ6DThuwfbIaZdkTCb9WVmFuogW0p5ID0/Ts2oY4UbPqgTgcyt9LkY9LiviJrIot18Mb1BzpEhBKjFGR1abWMnXWvY+QKvWVdsM0DW554Vyqe24jhykunB75w3TacxM6JzTf0s52kVBbLFqqMyUzt1DTr8YHdHn4JQ32xLy7YaGVesv06a42vDVaPSeRzvOzYwGfnqWvND14c3rDjQZJfr1eZhm3hOP/zn/+NGjHpF/O//fa7/OdZl6UyH73K/ri8XBUlRdrJx8k6oKL/6+urTOuF/pUYyVIUKsyB1n8j3rqkroggNw780HR9eaHeAW8LfQc6D12cY2yeF/R2LJfasd2Ob39C666dWMBcun3c9fH+zouSn/r5/qGfvJhxnu3Mo7bhxiaif6v1Ttw7XvwPZvwPVk46+Wh0yfZ+kMNAqpewAAAQAElEQVQFffwbWOvaZHsva0HGExhqxEhEkeneqCkP1q2m8SDenSeJb7JIhTy0fraz8ynED33X64tcI4UWlRw+2CAfMB/UINNeoN/QFbPosi6y7VsLbFN5KfyKna7ItKhS3y2X527bdyGOFtaTGTl12bdOLnZqTNfP3x+0pUxz8lhDYsPavnqgr/1eStFK3CzwBFk+ErTv379rwQ6Ww3Ex+ayVNmCp+PgC3aExTrmv43/rLOLRdTgLRHjZsOBH35v+5fWqC2u8Bp1axbhUYY4INkIiBvMMtqZW7eSEfeZcPvdUBnWWgtThVcG/ME98e3vFFiHrhhkZi87EhPXaqavHLsY1hRr+PYnfO+eNHOzYcpnxNmOV/LTcP4mhd+Jn49mi1oZegatSiTEiAq8JeglPBJeIwV0//X92Ot7e75P+iey320ZM7hoEZ8Ads+ikntnmd2rFxnyyEZOegwf15JdfvvGC4ZdJ94NY/vnzfdK+fezQPPCjgIO423VAbGNdgogSfiwFPrxUz9SMz7dvL8TKqu+/vmDXojHGbL+yFl6W1MLz0+vrRfbXhq12amlEsGZ707KuT/yGzfAHystHLQ3ZEroXOYYq8feCzTwPvrytevm26JXz6xtz/+uiysuNbIO4XZFBWpjf396u2PtKbhRFhHZiv1FbrsSdFOh1yHX5Jy9AF+a219erfv3Tm74xN/ofaVn+YB68Mf/fPvAla+r3n6f8J6dvP4W9hh68KOABWq/XV71c31Trog39rKftsED35QWZmjSIURGbf/6XN/3p37zC56rvv7wB39AxdSVG5z+muLyoluu0y4lvT+bIj/dDGy82TtaPfkH2Rhy63pmHa0BrjdxtxE0SZyty1AnGgTM2kC6sUW3DUlae06qkIsdHZ75zLEYEbV2NeuB8WdcFe16pQ+fUyXb68YMXwwR+x8cP5zLr03V9UWsXbP2ilbmlkNudOBw8V/jPWftFkNdBd+Zp174H68DHY8B7IIe0sx9VeCESSvyx4ZlNV17OfMfH37+tentJ/emXRf/d/zH0l38nfeO+9Mo+ZqgztyylqmaVU/9CjtrHO/XI+Xxjnunk72DdNThvrAE+kONGTpzMeZZpZ52x0977Qg18kZAgC1ZDR75VMrUyX78wT7xgw8s6sPMDtE2Ou8tLpT/AAxuapdi2qYJMGrT1QXkK+XA82OdtlRbq7EJdEXoHkCXh37SsoYV4Ns9X8ubKmvM5P1xVSlPwojVZ3wQ6Xa4Ji67vb41cAcA1zYYxGjlQyYkCj4EuoaLXl1et+LU2QUeqrUwISbbZ49b18bEpc1GBV1ukX39Nvb5W1Vpl/xHe+EzTf4lt7KsrMl+YNy/XFX9dldSYj9sJrQc1ctPABoNJe10rebLK9s0ytDLGcKVev/o3Sb9d9e/+7ZUXPEXLZeiXXy/6068rHunExgBOVXSr2ZRRMa6QqyliqGLPdW1qzHOzQ+5L6swLOfZKfK7wW4QpGFvkPFp59liWwvgOtm1waGMdVJv09q2RoxfmjlWttUnyIBdPUAmXGbuBDEmtdv/15UJNuupKDBb808mrnfj0nDAYI2xiJt7rf8Fv9rPt2ekMVZUI5DqF2WW7u/96Lchxwf5FGznz29/f57qDgAInZvsL+WDcC+fXt4IMFbkruhYdp/Mp0K/Jx4nw1m9jroItvkGtAeAfPthmYJcirxWM/2DeeH/fmXMMD3lu//HjocFexdDQg/WI8QyIL9tnZ+7sPKOJnPZ88kHNvH10PaiVzrVhxhTNZUk1YtNtGzXANcNr6YOacngddWrGj/ljRrhJ/kfZt3vQHvjp1IMadGMsUx2rO8343Mhny1fLopJFPg7Wmj6LOBGUCuaI5IpgOFkzYyBuCnNE18l4v6QXMjrmW61K/CP8jKl09K4LeVRrgd8gDxiKTpEDmy/kV4NcwMX22bShj23DcAU/w4amV1yHLERAgE+XNl6GPzxPM59v2879rp11yY5Mndg7CDzYy0djTqylqBDvqKHB10n9OcDdqH8dX3ut6Dazo1vdX76BpWkYIkIndB+sKe+3G/x2aBbRTIyf0NUndJWSQu3Pe9qR+cRPg1qfWWgP2Y9mMUGadGwbwdN5mhjiwL+W8wnYHN14xJBpWW7TMJzo4Fi1i2bfo2nNqv/Df3eSz02ZgJDVxMm3UkKIIbFOyUyZ78A3B89r1u/BHovz8fZxKCNCEaH/2jHo+AI048PdNCAdfCAwx0fEPH/dc6OSKQeOA8jtEzJgqnmkx3A1oAdVeUxETJtB7fMeBWJeuls+QvyAFxG+lU+REuwmzHu+MuOPe3GMSZmLz4/5/nNTfLX7zE1As1VNHUrm5APJeYb8H2ej/6fA4K8GFPvC/Wry2W0+21G+Nq+IgKZB8ywO2PL9j89Blm8EDiabjREh4zQKeFuqKpG5O1koWgcB/VzcdIpcJyg5M/4AxBERfIv2gV8FnST4Tp1Eh5ME0XVSPA+ikthWFGxAcHkRBzUFhavAzz6OFDI/4WnTwM8hHxExry3nxJu4Odsi8DfK2BcGcUQEtJ7wbAta//HxnWVzX4gf8H2NFrLc1tn3EaGEaXIWh9usKOymiIhOv5DjSxZBjXvkY5jsm9YKBb1rpxA96ZLtEnbpEzqJ5YIaEYoImV9EmI06ySg4OYk7STyoWn3ClB58GFkYPY8TnN4H7QEdIVfMa8hxLYU4hqA7kOkEjlmczMy6dWh/XR9UioOiO+DvPj1HM7Y/5aa/A9YJFPjFxBjPKQR+2MRGcCcwZShF8/iUeZ5CiogJ1p07gc69oKF5nOj1YNPkIB47+plMIY4qtn3KhlIT01++HrKtBrY1mGBEIDvtJg5aRPAt+MSEju6RodpyYnBLu9S4bzg6I0Hmw3kguP3xYOL04kSfR9Bnsk8PS2l6CxNorSqlSKF5uD3o841x55qGe2/cWo6B3BbC6AnbLJYJ2eErwP0bD4EbMWUa5llKwOMJyaCS8JMP26Njy1DCI4vbn/43XoS5SK02tVYVkfo6pm+NzqQszqw9FRFPWuWJhzga+GT4QhyQK/RVbFbRO0uZ8WJZd+rCsGGNBp1Cn3EO6onPbWlKxsJEhfGtNQl64mj4euVB1222uWMCtoIMYwq+7XI7VuI+0aXNvqc9B7ZJLdCv0HebOBIVKhN/Awr2My2a57jaCouQBToVuoc2Vk+mf1DLTuAg9jdqpGPA18ngiFBCtGTIh2WJeZ/QDFw6aO6E40nubdhl0C7GCPlC0watqlGLKzIpOmNAJx68uHDM9U87t1bRp8yxCsjy+ezi6jnm636BnqFSbw9yyA90G/FjGm6LSEWYCBJj1A6/eTsphRIdWmvYwlCQVdM29seCTS3XSa2KCOikrHME144b6gHDnzbcHswj5xOw31QupMBepeSTLg8T5iWOg7gwlCLoiv4EAoBHhJ5Hp2+oYo+DeWsjJ7xgiwhNey5tnjt6ecTGQtfzmzDOM2a7+jjxxyH7cdAuFriFeMgJTy5f+G5zywNdHA8nenjM6ZhAXg+fAD+sqYxE3qK0ETzQnT5jF+tmnsLPG/54sNF556E6S5ljQqENfT7YtLzxIqWi47ou6JP4vk1/nPC3HB/0f7DJYlkCe9qGJVOYARif+AnnE981rbxwXlbO0LuwAV3gaXkfbCzYRh5nUYMhBbAtI2LSErInPCpjKnlaSkDXn8HXOePXtJNxHSIP60b93jlbvpLJQ8KBbidwoE+dYF3u+12uh5YnwavLqqyLMiv5Unh4SYV8Ly08MEfKrpl0DjanOr78LDEKOiNTBzF/Z2E+XMA0JMQ17cGFedoHvreOGZU5UeoQcd/GuDsL3o3Y6mfyTFOEq3l4z/kwKRY2EUUP/HRHx5Ip0zqIhcP1Dl4d/+7Qe6D/gznDtNel4b9l4nYeOE42/i07pFR4CE/sG2xOnLwsPli5Dx6klrWCLx0sxDv4xrmwEZdZaE9FBGeDFM49+DqevIG0UasaOXzB722p0Dh4sXHXjtyKocSHBZ5XNmlKKVP/ge/EMYCIUEZia/dJFVoLdEoJ2qQsSVtFhpRC3EuVGrauBT8VWZ6Az46PTmrFyrw4umR3LK1qoUaVKq2c29KwTdMCj+vLiywPmLI/ROyNcU5/38nlBw/PEakIy9GRZSgzGYOtItWPQBchy6qVjbVluTB2k18mOG9Ms+ObiJhjzCsYZ5uYV2AT03NbRCBnY3PiyqbBqiz6PFK1lbkpU/Gda6o4EnxOQqh5KqWAV7UuK2NTpuvNloqdMgP+btPziCLN8ZZ/aGfHyLp2Ni+97hLHwBbF9u+atoHE00f0+dMx8E4Mrs7vSlyDJyfXBCn4EfFbmRdak1Z8ZZnsJ3FMmaqUbLi2iRNq+KfOnC/wCvqkivzruujCps1XDRa0Q8KPlf6K3RbGVhVws6RKKcqUIgLzjDknrMzvK3QqfaVWBT/OoZOEe+Dr28dDOw/lD3Ky+2Uw+WjftQb9tsh17BubnZDExyd+75OvbVywU21l3ld0ME3nhuvrQrxV80OgTsx3+HI7cc/Pe3E4H8zPc/GdWv1AFoyggPZGXO8860QeCjYXIyx9qqLv0hq2XbWsTT5cG1CauOAzfRHodbAR8yAu72Ko1k+ZFJJturP+yCzQq+i2z9ztzDEZRTubFYNr07aMgzo39SCu4TBjYyN+TKMhy4U51vYIAsZnj4sIoyLWeAKx5XbTy8BfGORkrvFvcHToms6Kv5ZlUWK3iJjjHtS3GxsgmE2rfYkeVvFO7dsZP4g3y2a6z7qSCuT4uq8UActpfZBEEcglroxsgbj2KdG7lkVRCptJQ7/zMsd+syxGuTOPOmYGzE82RnzOrMiEH6iZEUl8hH6+Y3NkHoMNWzZTnfcP6vhju+GPG7be5PhAOVVslyUlREp0FrSt0058TnnHYE546Kn/YFzRhc3cdalstFzkFxNRUv5N6DtzdSnEQ5E8P3RotFYlE5dUSplXnptWbDywue1Gl2yKiCBn0Dik5LqUcBfQJep+Jvdhuxk69f4kF1NtbepQ2PCHbdTB+fb9u75//6YLfRdss6wruE2Jqg2Zeh+q+H9ZmyJC7x/v837Fv9vjxlz+kCbVU5M3sriGBG3bxhyz3zDfLh+tLZO2X2Ifc4485Xza8IHt7hhLM0bGjs6OC1gyZp08TcP5QDeX6IgPOs+HfcpY1KhNg/nB9x5rUgtylizSKPCq2u5F9/fkHDpmbGjqFRGSUDqE7py5CyDRp0L3cr0wz9+Jm5MXV3dy0HqhM3qOgY2ptZ7nXt/wNS85ahN0hixrRMBD3MfU4/X1Om3+wgs+WOhkDWD9BzHk6w69yJ0YSl2Ys7MUdXB2Np0bhEPhYbKdez+07Xdiu+n7L9+JnaQ9JhTioFH3DJVa1JYig/30YA37mP7Z0QkxsWVFzz9iH5o7a4/GmmAhLkqryLPA5wU7Yws2o3/8wAa8SOpsVv/4/WBzu+s8CjqG1uvQi7NUSwAAEABJREFUhZcSF8ZaL69j72zKDgxiO4WCuBh8S7/+8gsCVDGdT7i9n9i4w+dF6/KqjFRmTv7WOaizFzb2ry9FlRc0/tOcF14ImB/kdZBPnjs07R7o1/X7bz/0/vNDtm1Fz1KCbviTL5X5rRSxKf6BXw/kKvSl+OITk6/1sAwbaynX3JKLshgvwB/k40kt3ifYl++8EL6R591xDHTmq8EmuGnY/oyA/om/kIG1XjDPinVexqA9dGHeDgn+Ret6Ra5NplupQ3fmH30eziPrjHlE+aTV45Om0I6stgNmQIeGrVKtVcDXiwr5WGr7PC/wEjoleCHTKsTMlFe0I5frRKmVOz6By4jXiJB1tBwFe9CjQT524P54p66Y7hMHdA8CX9hrwG/Itej339+J78QWlbbg+pRrQSFe15dVl5erLtdXDXL4t7//1N/+9lM/ib3MOnVJ4jzTnEV8V3RdwO3qrJ8dLwO7nsehnXW8sfziSuhTMn07ZbgzZwzu3t7eeGlL3FEHI2LK8+3bN2WWyavaXjaOUoE/xdkwmHc/eNHTyQWmEG28bPLzVMPGL8jvnH97fZVf9oaazgMfgTt4aTrOhfi8ScyPb28vmjKPE2mGfv3lVzkW7p8+HxjRtn7wEtbrQfMVuUuIyW3GfXm9oMMqi5nOlcup/+3/5kWv5OJSIetpIiQ+SB+8/Lzqxf8IgFpxId+zSAvPV+tF2D7QfZd06ME65I5enRdTURfsYWjTfp777feImLG6YYSOrAGXQn4dx6nH7QD3wDcBvQJgw+Bsw3P3uI+53hnUVAE+d+rbznzlOQMUOcSYEtXIYdvJLuxeW2iouo1YENcDUBzghxrr8gvzQKsrJJK5+FX2iWPA6J6PmYKE6OgKCh9fr2vDXwsxzJlnB5ZR+p//44duHwNbwwU7PuVZtFKnTa+PTt8OHMRAJ+Z2Yl368WPXb3+/6cfvD+5PibrTcVqk5uHzhXp5Ze4wb0ynjRr7YL078G+A4PNP1jpc8oJ35eXuQs0PXnAakueSqpdriLTVwt5loP/98VOm94SuxGCuSw+ea4X3v30jLng5vV4b9gspbLmuQK7W0Bu7FQg6JgzWVz7AW3n53HhJ7piMqPApjBsSL49MxzSMX0yrVmxh2xzk7p2XsHfioCgjsPFF1+sVWHT5XJ9KCb2u3oduxM3DcdchDf6379fp13fWbx/v94lnGSOK0pBVPgYxpPCV9Dvzk+erg/Wya8vAT+5HWpHSesEGy5pCTBWG+/zGC/WFYBtGIjdFrrr+d+pKqYeub0J2CZPCpmiyi1RB4dkWol1yKJoGSxWdzOMdvyc4y7LqhReh3rMaIDi3dvbdIwqDikKp8xh68Pxzv+3YYdfG9bJUXZj/TuZn0goZKvnaFBHIX3UcXQO7iaNzvt/uelAvUBlREnlSA30OZNnIHa9JHwQ3YpF/nfo7sDtoyLRjrwMmlo8W+cW8fQvp+fHzfCU+CkaLQGHXBs6ZBRmrFmo4gvkDTyiA0igskfG8hwfckEtKxhVqxZVnyQu1KsNySs95rIMTOpjbB4oM7gRYv513WpQbTaBWeK2UxKNlCKTcqfuGwCkBTbcxVLBTwdc0K5JW/Gx6Jzw8b57YZ1DXN+reg+c9TIXM5tzBJ4chEuQxKvhKtRQVICImbcjBPSR/JgwFeeM4sK09TrSbp3WJ4EZcDb7+Fz7uHgxCHO3ESYfIiVA+9z7U6Ztn2sdAxkhZ50TBTpthfOI43v/7//PARxsiLDAtctxkxNSBBnldefBs24l3MYcePOPa186NIMfBDUUYxFmiYQK89HVExGyL+DwjTETo6xgIZMCyk4aFNMw2kIz6BETCMKA/FeXCOAbQ/otPKORPxzCgmrzm4ebPBo+1k/He7MeW82x+xv1Ee7ZBLJPBdDzbB+2dOz5uBtxdsiAoH7qOQ8IHGDSRWbJdEIdxmuC+YFAEg+UjZ7uvjOezZZvn/+zLMpjel8zWRcg4mCx8PT5tJY7n9VBE6BkwNPIxV9MwcIt84w9fPWkM2rq7kGv8IUpETDwH1oGSBnFUJuAsyRW8+M70tRjLDR/LYf6GJ30a/Rn+IsRIOPsrwpLllDciZDoeS0xDTLRrtokjIqD/SeDzPuLZRq6xaetEpePzY76+HCg9JkHfPSE4RQT0Y9JPrsUxYN4nfnIXU4Zpd0xTSpL4ddrJOCfZbeiwZdhTtkhoFuKgqSTxgSVnH8VFFOLMoHC7v8rHU6xnLJj3SUGCgDITuxf4J2jIwbc/yXj3lZJGg6fkYjAgxMcoEwZMhwOL80T61G8O4rpQDWurKplzvPUwzeTe3M7PiWDSgYbPJmzrM1zGmfx889lvHC4VEVN+y9WxkdsMpZTZXqkqmUUHMUBITfGSMXzk48TgBo/xPSIxrjBZdW08GNv2aD3lVhCrIAb2LV6kY2Mp9M/H5BdJE+0wGeDwDC/zhpVwt3CTPCwyBAr3Q1mS65jt8owPUpZQggNL4k1TduvdCQKfBW05L7sm3RA/kSpANWSxyDKN5DozJ55t6fFgiyH6OiKCOLAcpjeQuX+C7wX/mOOtg31om9c5SacGMnceLnwOSfbpg82AA6Uh+0k3WDQ3lVKgpU/ap2z/QLaMlGWMSCgk7X3iffGzHdyfEBxwRKL5EfcRcCVgdgw9QDS4vWROfhDkFhxfYDeHvqEQm5anct68WCGGJmlsOrGx77yH9klf72PSeY5p5BciDOtyEC8bi/COXmOC5TY702EYi6BzjrWoEnJlpdvnQnsCgX1hjPzWk8756TjsJH69oLNdp1EgUpIxYAz6B2OCe8WXPB1ZfD0U2DMDXug90Me459SFwTKNUBiH8WNIltU6G29i0G557KcbD4wnsrj9C05ouW/g/4iYzZnP87zh0vbNUvApDNwIXsdAnGQwX9Pxw8GFhx7b1zK47fDCE7kTe0XEJ/6A1inzcdw86Sd2P2buDpTwWMKPezN8QkTIOUoKCbOpg9d9oYBW6sFCb8ZFLlraSrxeFZnKCE2ZJNkuT9rmXxjnxfFpcemVImLiGr/zoKl5jMlLCvBz9pv3x8edTamHzs8aaP1rK8iYLKJWeJ2M6+jAGdMV4tT8PTf6ATUi4EvMiAMbtVZF06cdTh0o0zFuyaZSFuiBD5791W1/hU78xwk+MAix8F918IBwx9f+BztB7KQK8b3Tjiy2GXBC+8Hq+LSRkSLStE4ECSXXlScgb8RMWeGFGGyGbegLHWIoMtGzSjC3Tk8QMtpWnYX3Du59ymWdIuKPPvM0vbYsqsRVRArRp/82VrIlU1cW+14Yt1YgKiDQtWhQv4UNfHZtPtE1ob2s2Bs051lHP7/oylLU/NDLC5jCZv6ykvMlwNLMZz/03rzJA71SEllCEUWZRaU0xgIL/CVZvwK9F15ANvy0tHXaeoGv2+2ng/oF6sT1fObrwhwWkRrYUEo3ybR8b1k91o0PXrze2Qz1v6K03zKklQffRF5vdHiDtJRUnbZZ9A05LovXGIMHwF0ndhjoERHIXWUbb9A8kMkPZLbJIESs15i1ZKhAe1mLIkKdzSdKPv6SEh6GDr7DI6NNX79cXxkDTxpLKbQtbIRcMA7j0c/67DwcbnOT8aB9KMQxpMI6sGFL226nX7MnZkxOXxJT4jBPP8ic1qfTgGwHNcQ0uVPBMDTxkuFg7IEtAxjz+iQPs0jLkirolhM3uC5AkgOdB+ZDnY3Xyty3sqEVbLR2ZD+wU0RI00fBWYoIaK3UkkXJtThsQ9vWcXOfsTNkWh7x8X6wobxPG1b83pBD0ZFtaGc9sm0DGU5806fMmVW1JHzEmK6C8AMfzpyWKQ7GHuCP2VfAjwhya1NmqtYmTbzUPMZgrdGh3YmJBzhBLDQVxlhm61hbozZVuU773u1D0oFPA5onfnBJ2bG/f4vKNQLzgKFJLyKgL+08QIM+uTMUmw7d2ZjaiTnngng4RCtkP3Xgv1KKLjzE+7wzVx8kby2hjFQAzmnzdCxEhkaXUEcS11x05BK8MYSWy0WXl6vqim7QHQRNRMjHQNg7ta+URPeEv/TTv637/gG9oUDoDn6fk8iQWPvAgbOe5Oe4Bb83xjdlVrUSk46U3BegQyc4JzTdN/Drjs13ncQR4uqkvi7IV4mB0wbCrwebEge2iAgFOkbk9OWJwQO5hkI+jON4RxWd+KGgo2GhXtpOA1oW3xu7F14EWJ9tzn2nImLCELJRKztgmhoSPcTZUCU2a1mUUWXZYC+G0denr05s3YgTx0pGoQ+dQejd/YeWpZH3q769vUiK55gpZxXBpgPnme1AR8E4IsDZZ86KI2hv0MhSGR3IEbJ+BduDKuETzDH5uHbVVlVb0v6Ufb7w+v8z9nc9tiRfmif0rGVm7ntHxDmZWdXVzcWoL9DQDRQaiREIic+PuJg7BiEu0MC0hIRgqv6ZeeJlv7i7Gb/HdsSprGGExs9e293Nlq33tczcPCJODO7BRKY+/Rn4YBehBQSQxGQoskzanku8yZ8qDBIbz3dsvykjyG/i6XSWsOuGjyCpLLSz+ecaXJDLeLbbgK03DHf8O8QNUvgFTXAu6LMs1EO08sf+ci7c2Fi1Pz2+1oLNO/SllbXSysZXiYLtx5z/CCgPVWH+SehBlr6OLfAXcVANrWljnvQ8EhmKCLn9l+/PKoyZsYAP3T8gYJntT8sT8cCPz3b3OWev1DLDjdwxTbcf0LBtJx0aHHM7m0wRgZhoj90jEt8e814Krvd5HRHTthEP3BlnBFpGkRhT0M+xa7kK8dgW9MPpBfmnTejPxO/0dRzS4ZWlaF1W8vIkx2+rvjY0wVria6E/orBWuWKjQzs8B2MP/OUYKNBI+E96n/xsI8eZfKCn9bXug3gw/vn0pPP5JI8/jg39ugrzh4jTFbmtQ1sWlVzpC3XG2T8bG2U31lhynGDwgR6umxc2X71Jza3aUhnTkfPOmv+uTuNBvfi4fKiPXVkOLWvnvIlU1/kpuR7a2Hz84KXoGKneBzQG8X/nHDo+a4zlSuLD/fbtjx9/yj/oNMhPq3pQqzKKMqtaXciXzljmbQV0hlHmGdEVEeAl5yIPt4w7fB5n8g5a1nkgS5aCf4qyFBXAsbmuq9a1ylNWFkEjdZ8vdw4d+EbYrBgXf8+XiiX08xjoRmI7rhFDC7Ze8HNF5kGfQEXNqX/H361VtbbgszNdIf+AwtvrVTc2vJelIhsD+HgOurHoOZD95DnlzJwy60zXspYpq9cHF/8GLy9ZKj63PXfwa2n4YtWJNdrhPzfPC4n3t019j8mzIH+lbjTq/0IdOfEyevXLkVYUOYCuCCn9pcROTa0utIVM//4p10EsdBucWLP+HTvZVnfWUP4hUMdtYCjHJ4N14BP7YUfGAv8T9YVudexyI8ff/RKaubDAd0B7Y94Y0N6p3/cbvkD+6+Vg7d41BnmFbPZphdZOPHstekBLClku9/k3nPwDpwc8BX5rqxo1qpRVEZUXO12Tt2YAABAASURBVHfWRXftxKzrR8F269pUWJM37N14YeQYX047docyG8mDCWRjvUS6YY+uztquEhs6Qlf8aL+vKzFLvtRS1JHJ+wfTXrT1cWjoQMYdPQ5o3In9d86H2lLwW9XT80lSEQjEaqozrsDjfD7LdD4+PnTlGe/ANv0Y8BjE2Ab/G7jSzlzxTlx98NJp34J7CbepUAcyoAt1KaDVWXde6EMG8vqGHwZxW7GRf4hkJZYXoKBHWxZkKci5IdaYc+aOXTfW1TfmkccPE0m1LFqZa0ZHg6wq1M2DPDq8LlNqZx32/v6uA7udiYGX8xPrmKpB/T6Oq/7u706KfJeI3TmVJpfIhLgK5qghTR0Lfn/4W5rzJ/WotSBiii7zNxAHedWBodETnAAS2qEDXhhNYbqduoINRfw6bq7Y4IYf78TEsaXGsQKLdDTdTRe4It4H58ym77zgOz8VaKOwhrLAB3shCCwO+YVWR3/Llinsd2BveKJIhjhCA95irPPj4pdn2HMwpoJQGVSE/FFkGyzE1o1+x5/tk5JKhBK89/c34mAH7hJtpvfxcZFfSuIqfCPwpFJCC7HtOM9cNHrDL4c6eXQQ27ePg3WI1IlpEasN9Qk/6Fzwe8f+gzlhFyw1RU9Buyo6oAJr+z1l/v4tciFoFv3ERTTZPqQ5dASd1PPLN61MJF7nnJhLztSvhRds1vPm34ZHLsSGtrS0Osd8kAN36o1j7YDYwKZGsExfgDgqxIXtLw7Hwm6/dqlhg9qGgn+DPoeBgVDV4OXgnReYO7FSiOGMAoawW6qUeQmOhDuQRVxjE3zmPLjN5w3seYxpQ0+1tmslH07kuMeEBnSKSkoRISgA0sGYOwOch6v3GogB15MMYrFLtvlEROAOBDeozjghW3n0037zX3HANv6h2NOTVNuDg/+yg18wv70dgrROp1Qhr6YI0IoofKfShqOxw6T3A5u3B64FRvbDAQWfAhHLaogI+AMlFAGFmsxFjXq26OlpUUOGtki2XzLuIXdgu1REpT2VnKWc+oRCPqZ/O/IDEUURIa9DrthJ4CZtB7HqWmRcEVzHsamiVy1pEhMaQbxQzxpxlTQXZMisyNW0VPgHaOj0oCH4SKg617+wFqWfW+QFD7TZ55gbBFsgg+UoxEoEOGOgF+OJfcf/cN2nbT8ObfjlTh00H9s2IpChQDvJLalWbIXDSiYEJFwwz6DN8+MrFRGAFOgR4euQWHcRhjJ0hEYS0So61Gk4qHcJ3YITXOeD6+Pocv6UAk0wPcDXG4mwQ2hn7t6ZUyxvRCjCkFO/jnCo5VGzfV7w5Tbjb8wPmYUWQ3JGEjodL1wxRspSOIcyEkBi+gNIhUoJISKxd9X/8n/1XTX/kItGjfRwBfwFmF4pRW70dTBXL9QQ/xAALoGujQSAMT9G6jCZN/7iOlHMl/9DYNyvMT6DLn3izw0mEmK3IRFG/wOHA2YCAz3+CyUilCUhFfLhPoOvQ/xzf6RvJ2z7wSTS1XEmXforQBqnjAkRMfHdFhEEl6aTDxYNG8V0o7AdBKN5DTwFOXGatHecZscdOH6YAJTcF8hhGyVnSMpA17/6GM96Jl5zv4d3bLJPuXdtBJX5dhh+0fa1YbZTAENBEtQJJm6eAT1fm77pVpK4UUwN61pJoEoBbPPcWpX5l0wCqFDogRb0tUnTE9OGvzLd3iaOdTL9L7BsWFI+2/c7+JZ9wzY7uljeR7A9RljPiJDbD+LA41BDE6QpTyKPcbidH1+XTJUECkDBmh18ebz7aylT7ohUgpel0Cu5zzYxnnmK43E9ZHm/ri3r3QUHu/va7QaP6Z9+mfag/yDZHSiZIT7wkAr8Skl4x7z3GEOEuOdLWAE6nLgYKrVqaYnNU5VzZoKX+utRJs1Ku2OyTxsPaHRiYiPmbOPOvcdEmHdRRAAp22NZ7O9QgWx1HDSKpx1A4JVM8OirlqMhx4IcTVmgYaWEmABIVpV4vGtH784kN5v9BRTGw5Ja44m8kzsAfo9IJXQOrjdstnEmNBghFSpNRMxry4866DZvVUrAb6i7kabMooa/K1BKkRgXkZw1j4H+B3G0Q/wgTxWS+ZrgQNbpMyaRDr2pOrojlir2sH0SfiWLsiS8C+1NFTsV7geT0dG3qbt1MA/TMdz3bU54Nx7Abjdsg36Cucc17O6zODzuDs6d2LqxWL6x6LGcy7KwKFrJxcd5XdfJF5Hht8m8DF/y++yHtwcty2QclIFHZqq1NmFZF9VaFREsoO8scjd802WcR3tO296xyY5fHOMJrvsjgnGpT88zbjD+PuWxzHTMfuNmKaqtPuRH9vXUuIYvSBExeXAJ35D/mc9fwT4zlEytK2On/Mg2RAwdxMBDisxQRECKDlp9OdsQ8+HPMfFtK2/WPOA6fePaTXgw1jQ7C/MrD3/71Md+WZb24M25Wh9irKJTA6xjRGhAwLo7jiv9gTwJ73TcMGZpC3ovsm3N6E7duxEPdxZdN/zu6ynT57X92Bp8WbSu+OoBTea3MfbOWNMpJaFZtHzimL6tYJpXHmzuxNL9NnRQB2ppWoinSkzr84hASIVKJnFROWseg4khrRd3036cd2L3hrwbOXTzghg5duju5JNjHRQxRGXmbSrSkoi2UMEGUx9iwDL4WnTvk9aN+NlVsJs4Bgwdw1d0tB53bPIF8iBcvBGTttnOvNuoi6dpp1W2vccfyLqxmdRJlCwF3Ro+XIB1QqJvoX1dy7SJ7zs+tG627Ubcb2y+RoQUQwN7eGNwXaFDDPunild0qfg3Al2NJ2IR2Qk/8LE5dvFaxjoOt9MPqhZ8dYKG7UCTIoIab9mq1qWw6b5gr0oX7Uub/XfkuV2PGZd+YL1RHyxfa4ssx6QHXd9XHhTcd71dZ3zfsd9DjmPm+g0fXi434vyum+lQcwaLboM4d1bmG769fNx088O7H9yw505dN62rH+onjQt+u88aNHpHXgmzTnntv6ClLQ19sBl2tq2zJHOh9arYofAA7AcLrpcF4wlagucm/4Tv2+udTaUNnJv8mx9Du3CpLmwYvL/u9PkFWZPzc2H8im+SzaaK6TzfZKQQhg3CFfuewFtmvdl5mBnTn6lWCyihRHA+8BnKInATCDUeak/nwgN10dNzg1bF3k3ihR/SMpZgHEMlk9irLKxPWvEhtzLNZVkebcSK/VQgvmNLXKKOrRc2C1cgU/LmguPONlpZg5US4Bz46arLxzu22eEXEwY8XW/sj5v9DHis28Ux+bIBsFBDWqsSMewNyW69lejNpmkU4uFgU2XXhZfSd2LMNBO+Qe7ujl/ANKtJWEj43vC9/dvxuecG15zn+SfeVug25HN9HjLejRcNUsiH6fjl9/v7Hd9dgYt+vL7rlU1Xb6457y5smr/5RR6bERs57rgqJfFFVUOXxwbuih9W+UXj88uql2/YfDXfQJe7HLc7D1idh9jJV5187MpI2QcnbGtVHHADH4wh4urQRi3Z2eAbbLzc2SR9f79SN4cCO91ci8iVo5tiMLQoaG/INGjaXcfYFbxiG+eH8+/oB3zdCzqnow91CNgOtrV1tf0CuWx3sPDxodt1J883qIYSQYPYWNlcbvixUFsP1vTiyAidqXtCHI83zzuBZf72z0btB4UXeM9aeQn1sO8jZw/keMfO72wU284b+T6Qz7aw3Padr70B8/p6Q66BfTZ9XC747V037GEeA9tGIgDxNeWnZh7IFxGy7Nb1DTu+v1/0/vahC3Vncz0hByMCmrt2eBNKn7bq+Dnx0zJlXlw3yI/zuckbtmP6K2R88/H6Vth2AI7twU1EKCIkZBP3dPHNGC4iAj74G5531z1qneNisIZ7fX3T648L8mzI0ORYO/PCcF1X7is1ZIFmTKj4fV0XcFagIW+Z4Dx7Z0P27fUDGz18aN/ciIssSS1coRPIl+gwZjwgHLYKlSyiY15HhEWXj0JzW5IadCLWn3Q6V9Dol+GBVjLZHDor4ZFcez48n07kTYPEQJb7tLV5OUbe8IVldIxfqfGDjY6S0GWsWUeEIixjZ1yfueP4uBFfG3lpOjbkjfzeKcoLObUSY54jO761PX29Lk3NNXa+DEm5VpSs8hER8sb4oCZdyHvHr2UvJTXlf1rVsLNCWhdfL8ghRRTsJk3/48Mrm7ydOjXHnM9a1wZeyPK63TI6t0sJuUbOccSpa+Pzs33YVLJMer0XaAfz2saLhBttu8S8IzZADnLGMtaGHMQ8YuHLphUdhf0kt1AgmBv2fdMbG8gekynwElhUSwMrWTN3DYL2ju2cl60VfEV/rfJhH5nXQuytQNCY8Czux247m8vOzcxE3qE7a70rNXyQH6f1SbUuKvCyzjAUaHo6PxE/L74ln3d5jXRgtzu2cM344EWI/zSz49f3lv2OfTdyRYyyDG43TfsxIpC5yDIm14OkdJybXmvL1HdnzdD7eASpNG319PQ8c7lQy2hShOk08Jus69MT8lPrIkI34s083b4wlzbaM0MbMWgbWQfL62vLZLzz+TRpvr296f39VWbz/FLQver8HDqdQyvrL9uuZBIrZdpwIGZAe8zgFvnZp53M3zrt2Kph/5W8F8dArwOdpw2p/bKBIPLOi7fX11cdxMtC/FrmD2rgK3PdO/VW0I8Y2ngps20XKXatp8Am6M8m2woU1ugB3oV6OfCpY8FyXK8X3Vh/ETyKQHbkF8dwrSPuBi8YOvMOTUaRbdjH0PQLNbvWplLQlzCVUoP6J2LX7Q1ZbZOKjo5Nr4UParn1++CFlmNu267KkqyFTnp+XrGnr4fOTxDMQx+sGd+YLy7gW1bMo4H8CnhxDni2pWlZTsxxu155sbbtN+TcVHh58Ox1BOssy+s5xuCXPrbdwbPGjXi88hL2wstLv4h9f9v1xlrw8rHrxvr4IS+aYZdv37/pt1+/6dfffuXF0ne9vLwoqQGDWi8O6xER2CNVEpuwXrhA2/z8J3t//HjTB/PdwbP9ek7iZlEg/wXeG/t+1sMvF58/1yAvLyd4nOX1yLfvzzoRY2KE/S2OjKLMNmP85eU8bXj2XwpYmxADO/V5tp/vzBe+cczP/KJ+lirs1ojVPuvHgQzW90/k/EG8jdFnzDo3lrZMPq013W4XatmHPlhTvTLHzZpPzbwA1wk7NCtjsVuxjAHuhTbNtjvrno/LGzTe9XF55fyGrANdEh1PWsnL7X7oxrplt0xd2Ps3xIcW9BxPJ+asE+voBwTxUhi7qKDUnbXW6493/fgTusTj+fyCnit0V3k+HdTfX3971q+/vsw5MFPk5aYb8fzGuA/Wkzv8bY+ZL9CoPAOtS4UP8q0NWYb6GNT1QzfmO88LZ+phhONS2JN+B6sCvbts/8q8RQoSo+/wk4696O3HVT9YI7wC/UgV4qZRu5+JgciNnGj69suTEhlde/72t7/pj99/6N1rLWqRc/3MC7mXb1X+LcPvv6769bcztqisja56o2a9MW+84Sdfb8wj37+/0L/9kY29AAAQAElEQVRg811PT23WCVJUkX1eL2tVoq9cuwwSYh/6j//x77Wehpg+aNnluc8qDuwzyPmI1JvzlbXAnTWZ4wNETZszD/75x1V/+6eLSGV0FzbYJt2MUESgO0AtCJ65LAtN8Fq0rIsysWsf2PqK3MfED9paqxoIcZDLjiuv1a8fm8RLZYjjoy4/69UmZG9qKFoy9Ti6XH/uvHW7Uwfekd21yeA6crl04WIhHedOnF7lOjKQ42AeMgwjQMynCOGvk0zPP9yw7zs9j0/EUJbg+fkD26d+/c1+OtG2Q3un/U79wiZzbpRO9stcr1QR8pPu+XyexCp0Skkleqxrw2crNE9a5pommatD9s3Geh3TQF9a2NNo5K6UyiL5csWulvHj4w2cQ3wBfMYDxGG9PN/aR85L639jbeDYd594EduPynPS/pAflSc+TL59e4HCg5bbZEuGOGAQD9tuvOu4s5/kPLesG89ZV+rh29umabMMYviu1x8btu/wGdzfIJrKrKp1AR42srmZUhkHCz6W78ePQ6YrXpiWbOT7kzAbtEzv0MYzGq4kRJu8vm3kXiX2Iwd0YuKajv1scExFBHHZJpSSnBetzLEKyXXcMuzEo6dNX7+/35D5Cq+h0aXbdQAH6CnzW3nJ6xg17o26c0P/q+cN5p8PYtk/QBERinhAZlFgl0Ysr/jQwJJLLP1kWaWQj4fej+tBQyGQGnPlSn0tJYmrpFXTPgGawQ1ZJF9b1qkvBptyrtZzReYq9z14ScZvrRJ/9kUyNpWMKfCrQETMe7cFcnvcjfnIMXpH6CvxdGP/bz+kWqRI8gD77ax3CviQmvViIzYMD700D18PaosUyGQtxZFTJ9vTtO/wolF1yvjoG9SshPCy4EfqepgpypaS2shBy5hZpq7LGqLLJMTVPGP6eXbMealmXgPfeuxmZ9Bbim0C/dVQJ60y7YGC7od/Kaks3JAPjneu5idpL5no1Ofzo/lGpHYY2W7O21IKevYJsx2bMUQBnmNjQV8T24hxnwMi1svXE2ioGNz1fOW5ePm0Q4F3m/UilVkU/JufmKPkPPiiAwl3KceTfv37Q/+b//0/6Ns3x0FFrkM35lTbo1FwVhgtxJ68tpykuoprGWvTtPEMbjfx4QtggNwHSexG33OefXCOeEg0aKPr4SOuZ3GiISJQIPV19N6ZjI8HHo1zHPg+D/oMNP/8RISCAHQDV5xCYtFpYNjjPmjjo2kGzWOgyHggyM1G0efxaB8YEVIoYjS3GTrjvFnis+/BEJgT18M7E4/PpvnA6bPPNNweSgURkBjVYoflmp1DfZ7186zPwzjdun/2u9mXBwv1AXcxsZesNKeE7pbLtGyrr3GFgpkwnLTQweMZQCJ1gpes4CYZbihFMl76hotBoT0YYPCfdN7x9YCWkawu3RRnkluiKURKCCUUdOYo3BcNFomSlTUMRTzwLSfI2IjKoqGEdyWwrcNBcTH2BL74KIZ+HsbxjZtMZ8dGG8nnBzT3uc1nKQjilBNJPtBlIJuQwfYxeMzBWONDRoPi80AdImdZLCIlHX10VBsKtBK2TkklimpWWkKV6wDH7UFf8uVrA+xk+jQxns6vDw3DNoW+6OFWX4fHJER8pmuOd1+EsYYOYqCjS0QowBt0eqHboTWQg9v5cV9EqDPjWdeYrY8vzCExMNCg4Hwup75zgux0QSsZ676IEB8aBfg6JHQewsc+B5oW6TBRX1KFa9LAfYA6YBQKIYYiuYpUx453ZhYX5jEEXQYOADyrMAGhHGemFRJjDgUXlcIUCuxCIw0eFuF7BqAPrXIcF/KtlOQaOeGHOIx54LlQ21YMg660I4t5JiIEC263J2ePN52koxoC2T/trymD6Vc0tHz4BiZdXJsescXl/FheXyTCGobx6LfPSikqyOrrjhC2V0nLrEm31qZaF5Vsigj1Dp9DMw5MJyIgHdwf9B2yrLPF7djbYU1aaUTiI82zMFUo8GAwSSTn5C4e9sGGB3I4t/rYZTKMom7coN9Flwb2ZOTsK8l4wHwbvhnI5zgyjDHAMV1rJYEGpEaPGQ+mK45SctL2mIPxlQnQfDtx2J0n0BmcO32K1OMafWl70HjQ33mQ6owR8mUUYW4uQwdtOwF4cHa92KHTFeR5ZyYT/UMHPDqyMFQRoVLKBCngN6Z8A5xZM0JSCXo4jwcUFhaZj5p8UPvuPGz5RUDgA4YxXsTZjh2PT191ZcCDftRXBwm2ENPkd+A063Jjsnaj5QFVxmmtzoWd2z2R31nt9IH0gS+Il9Z4kNSQgk9KSSIVfOPFzMHG7Z3F0NF3DYgNiAYCDPAwC/YIbBE8MPUpa+eh7WDTZOCzxIEhjkk6FRGa/3wGZj/nAKWU0Feu2mY7K3rbb2dTz2dQ4NXR9eHHA/+4HlgfUFnAr1qXVYGNsqQET1DUWqgUcXTBivumhJc3qAfxUJn3ahU4Q4m8fMAVeEVhXZWTlmUwvYN8zizyojhL6nRetPIyIsn/CIkuKSQ/1BX6xwh1/OsFnMf6fmdxKg7Le2KD/MSmPEPMSS2LcK4C+xUIwl2IIZ83HnDFVXAT+Chg5M0av9iyDUw3oygM4I0u3XkYmXlCDXC7dXC7VOTzxgOmN2mOPWT6vu9TxxUJC5ByHiAK15LtYP90cv12v9IQCow2bHDrCs9hwkGXR+CHAezEECqpR8g5dWEDaYOP46i01PnlpLo0MVwH4x3LMOPDYPDYw5TXCIPr3fUSooHNByNGDw0eIKxDJ/asrzd9LGdrzVKoE6wMUQSC0XJlY8oJX3F+a1WBPdtS2RAHP0DgMxjgHKilzpc0kBDhyEbQpjGQlBcAgQyJgwyBY5Z1UVvKpBfQaa1ohS6XQlQl/wp4LasiQpXaleg/8FnHfgGvUhfk7aq0eeM+0LngvxRUYLtTKzbHAvin01mlNHpCB3F2p91x1urKw/CzTqdnYhVf8pCPOjr60IYSFx5KjX/1ZjI5O3DEwUKGkqgDXnc24BxXO09HwwPtX3HAc/RQB2fjYS7RoZQCf6mia6Fu2Aai3ThCZI93nQ9ibpk5WuGB59BLIPROXn/Sz1Km7sa3HwNbQWq2beQNqNheKjVVsduy2I6aR2aqlBSnCctaae/ojLAKOAzoGOBHvAhdSqkqWZVFaktCe2gg+J2XDDsvVO68AN/uoeuH5If6GA18/ANJy+P64wfhBZ97w6diA0Xqjm2uxPgdmW1zq4p5CYHUIAaIarntwsuyG/7w+ubA1oaN+EZwRRSN0ZG58xB2yL46jl1XNm/p0IkXoAV9ZaqcO2fDDTrbdpd9022wPlSzqIJTSwgBLKJJ4IcuWEx/zlhvqTSOwAMGNjJ+qqnWhbGD25wx9MoLzQ3ZS1Y2Lr9rXU/KUiQwTCvmeCki1Bp3nFfqnfOtkXdDgV6brtjgygsM29rxZpk3dDgw2A50XoZk61rXJtfZJFczd0WDEzTvzHkR+Bfo0LTdL84D7FFalWFlIy6JTQgIwyChpEjO2Jizr4W9N3IIl2Fzaams1ZgjBnNfQneB1lKbCvY5SJILu6D7cVcrZeIWiQgPnRq1LAsjEr0XZeUanGPWJuw3RA3ZNcagv6nx4G43HZ7DHRRK+WitKTMUIdYCG9cJblUl1sQx0M/1ZyFukyEDIh0YOLRksjH8hF87unTGxNz4bkuwFkj0xnbI0ZHpyibV/WrLFXgsIsQ0XBOIm5z8sRFxkOgky3Ic+H9TQS/EgFYgCTShl1lpSlVstTI3Vvid2HxZOYOhCdB4flp0Yt4s2LJDwX8WP4mR5bQqSioLPGPoRhy7//z8BD8RwwC0C3IVcBwzDNfK2CkFNq30dfziPuN4XrFZnRcHyB0pMqvgwrPtgS+u+K/ol29POrORBwl1vnbycKD3zubLRj53nlXdzkDZ7kxI6h2Kh7QRv9vtit26hNxjDAlj+QXT0hY5H+paZZj5TnwSVjOmS4SHsLauEnXJc+Wd+vP2dkW2DR4dP8IkhO/qHLNCK1JKYBCjjh2YzH7zvjPfXtiAvFHH/TLE9b6rqFIvy4yfXQe5K+wx0C2o/4G/YQYZLNk7tFNhZYFB/2ASNu2NDd8bMTOMgw8q4LVHR2fLvpNDrTWVWuW2jCLDTmB53dZxhvP9Rt6OPuR/DZkcM+IwH9srUtTIXYN4pnnS8KVj/IDGjbpheqWAGMYwcMHAAMzzsIzUixNxVUogT9eB4TsxHBEyH8t8cG+cx58CDeo3dkcf8zaICLeTbtTeDduaZyD5ujZVdAWVvOm8YLjoYM2c0HbbYK4Udl/Xsxp4z8/PWthEO8j1ndq2U+cKeVRcm0JK1hNncuOJerUsDQ5DJatE7N2YT954adSRtRN3toNlG8jW8Kv1WnnB2FrBEIcGtg0FeXaSXzwY33Hlmh1Rpo4b+eXrdXlWBPzI+ytro53YvxHPjqPWzmr1rI7MG7qbThJ4Fbm3OUceujHmzrokYV0Qt9SunRzceDFzQMtxsFFYd2Ku1lQlXw/iYccGHx8XPV6Gv8p8D9pk40lqzEcrsf7Bi8ob8bLdd+SI6ceBb+/Mzzc2nw/iYZCrho017/Vy1wWQUgEdRYfk4GpMmyK+LEdBFhp1Jx8dT5bxwkukCy+PcY275viOH3uXqpWDgsiHiNS6LlLwwd+WO7GraZc6FF4fwrcPx5LjeCf2NuRAFnx2pWa8vr5Tg4Yq9vAPKg5w7VNxFHgtywKPxh01BtvbZmOYdlcS120p0JM68t2x/8B/N3LTsgS6m8YzL506ynTiodXFrcTEk55ZO3rwQTx5nHXv2PHAzxfWhx/vB7J19Eidziety0kfn36oxLLj9LffvuuXX77p6fw85z3XkhKp5njuHcEGdQ2bQ9NmO6B/42Wr46ctVQu+PfEi+AkZG7IV7Ag2qIdUArtUnruD+LhNWSoBFtQhImD6ouOHY0vVPKuWlXrZtVOf7tS+D9dPeHXibqlVmVWtreAtM87K9P3Q6NKff76Tt1xz8/z0rAW8g/j0b807D67kAoYAB5s4v1Oq5FlBT9v1oIa6f7ctkWkQixuxPvBLRCgB61tbU1sW6HRirjOPDmRmDYEf7f/SUHvmD2MyppxSqJSqUhu4uzZivo+utqb8AxKNXGttzOvkeuVF1vm8allWdA7J9oqr/sM/fhdkVIib7pxUEo8p0k8frG/9spRm2vq0/47PDgM63FkD/+33D8Y/q5ZFB/wr9vt3/+5Z//YfnvF/k2tpbZW5uOob8/WyNK3rogbTAi/YYtemM7X4tFS9PDd956X3wtruV156f/+26pfvJ9qrkjUfQa3rx107eT/whajbK/QV9pOQMRVZ9fz9WSsxhNm1UP9EzkUEtutzbekas+OzjTj49vKitS7ECOuXUuR1SCPOMJHGkK68MKa0qlXmLvh1Yngwv+rBTd+fv+nMOrfgmxNrmu+85D9T2w+eo3fWCe/v1DJkHgiTgWxPi55YU6CyXqzrWtBN2BHIQ15HG70BSwAAEABJREFUmG8oVJBjaUW4meow8DPzyeUq1/x//uc3vRPTDJCUwvw2j7z/8MK6xXU/ki4+iKy//fOH3l7v+vHjXb///ie07sJsjASB2Pzjjw/90z+9qaNzV9FB3bjyEvfPHxdi4S7r3d05pJ2YPtCn95O2I3XjRZ+0I3EoQnqHj//k/48/dr3zsvZ22bQTSJbjdg18ELqTH/f7oQ0fXNDJfUSskjmktlQljyzcvt/IDZhKyADt9506fuXZa5cy1Vgzrk9FC/6uxNbO+pVp8UEf2lfWsQc1BlSdMPqNzn2TBgaz/oN4Hji4FeKU+Dyxdv71+5NWfGldcDM6hbp1Rsgr9cMvf7nVDv0L9e/KmurKC8lBrT6RZ55bSzYFdhzETEOnZV21kOeNvLZvCrnS4PfQbChmjGKBUlinV3CLkBI9+tR/38e0lZ12ELsiIgIFOvsuT/OH1TTjZWPeQkwd4Fv3y2Vgb2hY50NCbQ0CLKAOK9UqrdQN2+dAqaPfFDxLtbVrPYXO2HVZF/BCK/Kfz4tO8KvMT+bvOQeqSuLfeIaGjnfsMWXBvpQ9uAn/DR2sAd4uF12w2Y3564O5et+Rb0iWeSOWLL9wvukzitjZZbkP6s71fscOA3tVTJEaR9cdHwu/B3Fco2hx3lSpURs6uXrsB/jiCM5BriWydGEG+QjGiLGIQ7vgdwA7cQ0wd3Tip2TBLvZPaMFeC/GxLEJvKSIUkjgpsENkio9KSe59nfo6BhcRgT2bHngBXlGdeU6NwZ9CT9uiY4iDOrdjn4SuAmtAoJOHffZxo8fB7byIAIkr3ydss0iFXAquZ1dIaVrgWGdcTmz7JiGfXIT8bZQkJo9biKlc/8X/rqmsr9SFd+wPjSjYd1FEaMZ1W+e15/IbOXYH8svA+jzi68ygBD5v/0efvMAzckQouDBw0r+YwXf/ApEpgetxBn0e46+C/WWw6YH+iSUPBUIZydlgDMnBaAN/kfka47NBHKUUVbKrlqrgH03yKZHJuhtvmBDS+/oL5y/iyAfomv0hIcbjOrmRVEpIfManIFwq/CXJp4hQxBc85B8ET9KmAGee54V8mLdpGXzvbp8FfT4+kSBd3ozZKTDuc/tPW0AgAnp0OEB3ousABgifzRIXjzEdu4Yyg8TfH/CJF/GggWlk/IjgFPo6uglwYzndaph2hdaY7XoM5Toifo6d+NzT/C8faFk+N7jfYBSaaQqZ16MNOrOFr89Px5ZSTD+72NjnGQ87R4DPte81j8B+Y0KE+wL/FcWUeWALIbT7JdP9goiQAHooSgfJt/sWoF2Pw/JZXoeTAfTZH5GTn/uERXYW/X5Asr4e49H/QsV3n0BjRCATkMgoj+aLDy5Cjs7EtOthG/o6HTAxXfvbYN+bR0SoM8gP3gZpEtdfj4MCuzMr7xRq+899cwyx4xyKCPRwa4hLXygtVya2T/1sVMiHaSAOxWooIsBNlcx5djviILQ/w1+SGMfllz7cKcLfmkdEzPv8PEfEbDetgcEHF52zGyNSIdu9oLcmuGswwUy+ehylFApoBQIdqgq1IpFR+Gkgi7F8Nvg6IhTxL+A2GqZeCu6AA/vtzLa2fyc2LRc9JjlPESBx5VOZ/Nss3oUaRTN+ZaHGhDOQwfc+mZbvA9ksHydNftK0b6blb2q1KSFsGTqKmneAOFA+IuTF109fWjbGdytHX2AzbontrjsTvOEgVt1vmp1J3jR3as5GnPiaYYoIlQKXEHYejN2gsanD06RFeyk55bIOQqFHPtIhDpAGwEpCA5kOFoILix1PaG4WBAp2sm8iE7pDftgSR0QoM1SgH5HY7pDHdL5sM2+MWA/L6vGmmZkS43Z021k8YiYZCHPOdnrQncRDAeqkXTLnOfQvh68LcjUWDbBD70NecB3YyfeVCd/1yCPcZkhkdd9BrqGqfN9qFQyRO3yCZ1Fj8S2OA1pfulr+ldWObXNlYXfnhfFA8IBmq00lizbi7s4KqrCwta4dWw4WX4MHg3nm2n2QRlc8gTARMflac7cP/GN7dQQ8kNNtETljdF1PypLKxIZ0RAR8uQ6JDxATBmNtd0ysxiKttcZCvT8Wc8i+8eDBUPmwH5alQL9hg4Ed7zJf62GwDzdyClFne7fODC6lyLHcWMAv2GXDl6ZrPx68OBWSDBZx4hjUxp2OOw/pBssfkZOfFPLhGIwI5CgqPCx0Hhps4/u9E1cQAMk4A90wEWMlX4oxBVkc0zbLwsPuwgNMxQewUOE8YxsFPP7GhtCdh2fHp+Va0X1dV63Y9nQ66ZmH9I6fhrq8sI+EcQyZBmZUKV0JBA+qLhnN9oVfAwpyLG1RbU0lU+fTWSsPXC/QdIw85B6cBrbs1I4uj0l04IOeOw92Nx5W9od+h6bfNmyA2WlDGGwaEQql/HCQRZpyELNPTydVbCeFvo6CTIEs5mEbNfJl46HzRhzYF7aDJv6QpmRdyfCIIvOMCGS1vGPeD+wY7Fr4Ac422VmYe8HrugEB2bcHNerGw83Gg4Nz3HbOLCrI0hnvWuZ4ubFAvrJhfccfHttxqOU5yDvzmXotYoMkJ++++xzoWEG3XF2TB/qYR0SQuwv4TaggyE1c2z5mC8P4gMZ3V7C4D3xbCr3otPNQOR/Eh9cX9NNmHUvJGZfLWmTdRWxYxwdP0Wa5Ovw6+bNhA3SlriR2L1mQqaljzPe3d729X3VjY9h6dgsozX77bad+dPAiUhGF+Fl1/txkXJezTo6ndVXBMAFOKUUr987vRty1VtXwv2W0b83HG9ekHrFDLOEXb8i0pbKhdFZECJdLCuQL5CLglNiMekHO34m7ktKJl6qgEAc7dIaE/r1v2o+bshStxPiKbSr8oQitLtvGNvI4q0m44SvaaYjMOS59Jtjsa3EYz74Xci2fehmnoFMtqR2Z1rVK3giLuyxHZlVm4VoK6F3YqCZS5T5Rd2srP/sTXuu6aF1Wncn1pTWJeDTPg1rdEcAglDBN23NZlvmDDq1WRaRC6SHywa1MLzJVsEMpSfNQRKiCX5E7Y+Hh0u2hUGIbcZb8dVDfGerLeZ+lELuLxKaJwM1S1JDR8pp20HYn1m+sDxQBT8eVtLHJdmfT4zI3mRy7qRP6edPTcGKDqLbAfpsObFiyIsfQxpiIIkG3s9m1MS8M1mi+lwOD3AhEN2zzpcZVWQabM2fZLgX5EjkGuGMImocc12c2rp+enqAr3ZB3p0a4f8BjZ27YqAs3Nj3u8Lfvn87gMt5jbbcTPoKs7uSD2w7qwSTG10bbhZrhXPJvnXn82fG3NOrpYA2wAX3afKAXQ5Cr647NCv7JDAVgPiVTfLDLQM5Ord1VyS2hj/GTunBis8e2K1w3bJhFigh98NJpx17JNegMQQFJBYTIEEh8AhBHAKDwInNgX9shtSq00JjU+zu5x+4U8p7ZHC3IYN382zadGKmsZUwgkT8ypz5+jqhVmuxhvTG3OlaMM0bHBtBkrhuDTgT0XCby1vZ0HonDXb5/4OjTp5Ln/BP516GT6O3c2PeduD/k+zZzaih4Med7SMFBCqUERATngZyG/ohF6N15sWb9TN+0zT+jzJjf6LuwKfb+/iH7V1CDoTKSq1BmUURo9K6dgmZ5NmTyOF9HmGfAU+AxxreWyjpgM3HEzCt3dOhxJr4X6tZKfgRy3JiH3t/ZVH5/J5a6SinqCPlFv2SRj1KSvkruV52pz+enkwSvAUQkMVS0rOuk0T/lvfFiyzHnvLGfWltUqA+mafC449gnP9PxOPvFEMRTKJSZ8lGyKIJrZOvULM/llvFM3imQhLag/+npLFA1sAHNigggyQ3yg7FZQgv1raKn65vt2dlEfH8jdpijbszPnSlhXZqco54b78SUeTo/7IuI0Nfh9o1nE/dd0ddyXSn8PhsnImQdOjYRR4HvMy9/HU9ucwyL/ChZqbkn5NTM29ZW7p+wedP+OYdFVPJm00YtWXnZEJnoibDEOGxmzLkG+pl6Y00eEWz8vwJv0NwxUoJznvXVNaVjs4FNxOFr25Mh8Aw5zpvXea3AY8i2Mu3ELx3bHtTUgxrHUGiucr0OYo2uKa+UCklW+07NO8jpJKczUpkVmlIhFr59eyKezuTuxguHm2y7dW3QbPQnUFTroojGOnGfeFDV0CGxlimZOrH5vuDTCJrkoysjZTrradGyVvKtqKJPRYZSArk6ct7nWVCzHe7362wLdAyFW2WaC3Pn5EHeZBadT886AcJvOza4s3l9I27E3KvYsJ9lGxaE+ir8dUy97uA4J+48R1mOiMAOY8rgF9Vvbx8arHXvxNs7L5BMe/DC3y5alqoTsd7aIt8fzA+je6w4sLXxqLVvr9QSaop1H9gI8+jEvGj48eMHuNKB7663K3IWbHRCR/sj5ZhcWNM3eH37/kJf1eG6w3OO/Tj48vz+xNo+o8jybtTgZL6vdZ1+KmVRKVVZUsa3jzCZIm3lTnwf2sn5O+Mu/qFDzBQixtB74+XinZdPO3P7jblr8EwSrEfP+PCMj62L2xzbl8t10n/4CV7QeaOOjk+fSIE+Tckgx/adGGxtnb6wHyIeY3wGBfl2Jc84fomdWSWFFuqZ7XBiDXrhZdWPH6/THr/99k3Onxs2PDFXPj8vOj9VtVUq7SDWUp57xujaqdetNg3ku6DvlRdJpTTWot/066+/6PEbvCfwU7iTF48beXCF/kbsHLo5ZoCF+H5+fmLcM89rLyrYGJLI03VhfR3zxZw40oZ+AHeBPQq6/Pjjd3S86D/798+8SN10Jb4GOdmPwks1TfBfT7p8FDEd6PJxaOW5cuVlkHgxJI2pw8fHzhn7QFcxoDn0+CGHIXl9Gofs+1JCpSQ+SOIotZB73MpHYvBCjv3yy1m//nZibZXgauJGSrV12Za2q3FEfXPcnT3vAE/PZ2UBrxRLhQ0GkLLfIopZyD5/oc4ubVEt2J/4uvCG+8Y6yr6ICO3kkGv3Sr0xPQ+kWV4j/vnnH8LtwKJAXvcJGx8eQyzZ/3fy9Maa7nYd8BP1euHcsU8HvXO9K2JwP/SGvTvxYFITQsoIdJVsv4Nnixtz8dX0oH8DmE7mb8t2ZB/Ye2mrSjZdiaEbc0yHzcDshohQwR4RAc+AZ+jPP67SaJpxd7kj3wk/LPo6vDd3Wp+QM+Fz5zzUx4FNO+MHsHFt4J4rjwueQyiHxEvXh1/KvjdiNpCpY6tVZz83qRK3h+6sFT2X9mmzjo8CGLJvnIOUFnikbBfEVmXfgrBGD+GbDdwu63gh5pzzwpaivlbWpJV48jwn4k3Ex0A+3+88zwbzgts8llIDHUGzaqdWJ8a3nVZq+ctznb/hePaLzSpsEyop/CJsqMeBYAeCWuZaG7m9KKAxFLpTozq6CX6FgZnxGEPfQW4N7gKZG7JW6F/J/7dXXqTxfJARSIzUOK8jKCewhT2k2ty+k4dX/HIjHo/Z4TWpkTJTGYlfO/OhcYcsGwR1sFZ4PAPfdHlLfCPwhKUOfKcAABAASURBVH92aD9wjWc6ENXAfv7hEcdgFq/H77KNp07IHPnQybqwpMCGB3S6IpABOQoxt67YBLQTNnWtFDp3HH8nnj2msYYoGCAUsh8P20xDtqt9cvO+iecYYg9ywjRyTOzMU3fmiZBYiy3UPvMJ+kODYul5wnW9ozOi0K4JlG18ucg2TeSvzPlZ3JeonKxRrYM1iqnPHX8YLNdg0AG9jbbOtWVJvpKh+jxoFqks4yIGegx1LkoJVXRdmEOXpRBLKdT8CTtxtBOQlt34jh370vaxDRfqkKXyGPPYWVce2Mo22rHFg5Dg1ackkIP349qyHNBmuqFf8JYaehssezAigm8+kzcx5+cpmufHMpnXQdy6wXIcMPj+XPRf/JdPD137OzXkWbXkjH33n1hbtLZMnh5r4AXwYIAmmGdmELChEIcbOHUEsNBczk/SbiiZE9fX+XltXDMzvtsE7hz0/+crAm6GTxyPHRRS4vKnXO4mjj8xBN/H5WwPwSYmoA0KdmAAfRrd9MCQ5TG+grtPeMgejz46CtEXkYpPEMfXdUQoImh5fL4ufTa4deBjXxvLQeY2g+99dqBuLJps/FKKDJXFtaGUVMkEzcAJz1p2Q0RM3kGzP7azzxOMx4UDbyM5uVRCx+OIM1km8zsI0M4NXZNWlqJCFS+1KkvxMBIOBYhoPtyHAuSMVGadY0SHAzBCtLk9FWD6ExlKOnzvszgsA0O4kjIDYBJBDseIk8p6GEccEaGKLFzOzyC73GfoEPE53AOemZqGE68T/KLN9CNS1t16TVnRtwN0ywBJKATXoSwFeYEsKiXpwpDyAQ2Q+fhm4jJCHRl286J1yo4elt/Xlk0K6JSfOmQpCnSmWYpgvLCvtJO41CAV+jKTrtTjiMcJSfpPmUNhHEPE7B/0gYJ6yEtTllSWIjebrpHoeSQ1Nzty7lQb0yngdfSICA3OHjPIb9vwAeTOwSAWMRFFEQFwz4erOSaR22NpUvBl/V2gDKYnFl8RIVipgOs8FofH5Ge7x21s4Fout1u2LEV8sNHQxgLAebKzMDmw14NmMRVkQEbLPsFqDkWYokHzOhL9JGzeFfyz3hH4eIjxQ6gsLwg9eXjiu/OgfmdyO5hQBkacMkETFvKk58I+sEmG7QztDh1qlCUqIfHxXKr/n4Mxci98M4taa/LhuDnwieN35+wFQ5/Ge8gYyDptEuSdUpmpgnEyfR+KSJPBVtgCZXz/hROzR9jwoP4d6CvwDiWCFmi0Bg3oJTYKwLoO87aMkYo0BA81LOwsGzF/UEgs78YGZ0TMSXtZFs5F4l4cB3jWJQIJ+JiXwbeOVyk5wWQMBfhuT74yi2BLi5TmHaEIIIFIBecMcEI8oKxyjajUzALQNGl6XEU3Q2Fx6vtCbYsoCh5aBe+IxB5S8M/9yb1BHKWkaiv4Z1HlIWRZTtivM3nujOnwkEoJQBzIH1Jariy0Va4L7VJEUXyC6dA97e/F1EBvnw2O6YiQFMTiQYzdHnyG5r1tLY7MVMmUF6eRAxlpjDFxb5fjIZ99BICk4F+tXnxVRRRlJAME/o4/dxZ1hw5yy7K0pcm2PLMwWHlwtz8jYsrbyQH7E5HnvYjjTh56E+HOYtp93pDD5UrsUEpRAypQSvJwsU5frazwBkQi4uf9Q64QTWwySLbFTt75bHkjYvI0j8EDw0H9Mo9IMSbYDL+h94Y+x7yPCGw2tGODYy6+hN4VGqFBjrr+HNAXdYkwxtb744FovpDo0DB+YpttwpUHth3ETl6VLMTDAk5O+js26Ngms8p2TmQqU98zsdPkcagrTT/yhd0QT4GNQsmY0ImNiMaDxmltOmH3dT1N/B2/uOZJlhvNIWR1SpZJ24tPcdh3EaZzZrF9nrY+8zBXedha2Cw2bb8ILrwMIQXI0WR8ci7AAvXAfrsi4AMP121uZLqGHaYRqZWNy8mbPF+RMdDBderuhwXq5YUHVf/GkmHfMAR5NkZXzVSWUIJvxTylL2vKsjjeWm0SD2LexDmdU23pWti8WE5FWTxiKIjdwF5+6Wh5pNBX/EdKB/7c2MzzC7X3j6v82yj7lDvQI3TgpxubMdfrBz7ZaBsS9BCPa/cfulP4/XB+MM6/UdTx97bdZ/sgaCIE7oDW8fPs2L/zwL+xzlqWiuyhD/9ZPWLphjx+oPMmj+dS0747lqiZImbC8YdcO7JfkW2DTodna236ZUOej48PmcdOLBdyyTZsrdBf5VxKdE8MsK5NK/x9LtQ72/g0fxJYHEMevzF3ooIanet64oHgRKwsk5b7d5L3xgbnji6DOC04KCLm2BtyWzZQsO2dB9O7IooymyJSpntjvnzEwHXaBzbQpg+8EGfiodLYseWGXTf09UDXkTsPi3d439mY632Xj4Ocu1w+eBC+6Yp9Og+Zbk/iKLNMHjfkMgwceSCc1wmFfm84LdSzQg6cn5qev616eTnp+aWpEV9y7axSAqKm9DFk/TG/DvyxIY/pCTs0/OEXTA97p6ShUuGPDy13wS/uO5/PWsiRlY2ZgWK2l2PUsW5fPD+v2Nt1YVGrC3xE7SGWeNEo7HwiZxPykYfWFRz4BrY9rauSjhmf1No7YNkO7HN8xsUKjuWUQu/v78SMNwTQj3FB29SLWLuRq+bdapPntDrl6PLa58L8cbt24Rod5O9uO3AzsI11sZ0Paq/luLLD5bZSUo6/xMemtSL36bxC+6xC/HisOEpU7ch6+bjr8rHNzZEP+O33VEf/QO/1lFrJ/5W8dx18euKlyui6sCnudd/1eiDnA97fNjZQ+rwP4iogYF6opRM170TsG3CNKjI24i4iZN859iyL11oLtWxZCu3CZnddyLeNvDuwFeGEj4au3tgjtjOqgg0y21Jc2X4rdncNtIxjPOL2xO5jZkUvaSPX78Tojq/sx4JAO/Xlgxf/77yUdX24UivMS7wEKMiJubWxiWGcA3tX8rktVcu6WHzZh+YXUdTaqoKdPWdHhHA3bQluyvo/f6uyPQcvGbzp94H9XVN25OnYNsmVZqNJjHWtFHa4aaMG/Hh7148/L7og35WN0o/3TW+8bLtesDtwgZb9cmYD3bo5Ln/wouKPP3+ok6uJT8/MZ8E5Y8g6Wjfb72DTNCIUEZo2QR7H1ECm2qpsB/sGc0Grk+sCV+TFyqbzM3YI/HLX2+tNnTgV+h3E150aMqgvtpHI3Yo9W0s9Pa/69v3MOaEt3YmlCxvlrj0xJJ87glUYNuKB07SfbecXAvaR9bbvbrxs2vb7XEMPFOrz+X2X5c0iFTZvzqcn1booiT3TvZIv4nCO1tKwxcCuN3x5k31h5T4+3n1S/cz7ZW28nGhamQspK8p6w7cDW3Td2cD+II8IVVn/iFBmykdHJp9LqUIl7HTTfeMFFS+5ahM0RB1coFu1rBUepzk2ImSb4QLdib+DHIgIZApV6t3z07NOxHYj5iKKRN5lJLi73nkB5t9S+qD2lFL0BG5mUTLePogMYmpD5wv4mwbrMDH/1bIgT4V+6Ezuf3s5c79oQN2yW5UrG/8fvCC6UbuK5fBvgGHfdTljv139SGlYV87BQKC1Ap027bwTH5vrGHV+nTYlDp7O8HuA/VaR2TEwulSioueqtlQ1fHhl09419eo/08z8tJHT4uh9yPJlKdpZq92Zz2AzN9hvvAy7UUtv/o0vhSIQEWTbZaXmnFhjZwnZrm1ZlFlB8H2FpulyXVaRFtj2Bmz4HOGI81obet90kFAHuhnnwtrLdorsOlH7Vvw6eInYiKWXl2/oURTEB6nBOHqoK7ZvqGhdTzqdVmRIWZ5QIkMo6CtZaKvKyHn+/u27/u7v/g30miJijnvYr7L2XPXCPLucpGWVGnnXWpHzZ2POKiVk+bIc2FbEXZNfVJVSoHOWQsQrOkqMCa1LJY5O4CzQPhGzT8hQtKPwO/Fw327I2cnDDV6F/lWe47//ctLCRm713M/ael0b9FfaGnQZT/31Wujj/c7aYteG34StXr4Vndk0FXnitcyV+ekgBwaxmtm0koQLvlqp+c8vT5NecY5RZ+7k45vrOX4/9qY79dL10TwObJ0ptbZoXZ4UURTEWPLyFRfqwvzy4wf5CZ1v375p9fx3TkEauescdz4/w+/E+EWpEOVTd2Lr7fVCfl/x6QH+rqfn1HoeenopXFf1cZBzV56RNlkPx4wYH4B/aMfjb1PWXR/vN+bld/kozDnGcTw0aqjHRcTkv+JcQymLhMz7FtTh6+O//GDt7TzoY4cMPLVpWUMv3xuwqhITncA7jqC/6sAXv//tT/zCLS+oGn4zvqFUx8KAB5/BNUM81usQz3/+7b3aRF0/AWdeCJ2xgfT+/qobNYN009PTk/7h3/wblazUCemf/ukPdZJgIbZW1gmlDlVeWr68VORraqdBbHZFbhLyJM9M0watqRCnd9aFv//+u/74/Q/uUyu6naCTgc9Z799ZJ+wUZT8LX3hpeeHl8526tVFPB7ZaiR+/PH55fkKpoqBuDf/p3veu6+uBX6sunF//+aof//yuP/4/r3pemv6n//4X/fbLUOLPjfVEpwalAtmroqQoP+xPSIinN79ULkO//cOL/u4fzti/gCn0r7oTpzfmL//FR69Xz7yUTWpzrY16iB2/nTkXISb6SXRNiJAmoANlVMchoSaxN3RHt0h94hXORXgN2SQFHwbyme0+hzi42Njvu7KOcJ4FdDvrwJ14+AnkzUH+baxFfG7LSi5UuX+MoYV8ejpJTLdiWlCr0GUNJb8Yp/auPGNGxNwXsDyHayX0LryUvF33T3sEOgjb7fj9mPDMmunXv3ue+kcO7ceGvjvnnXXxoYQN6aGaRSVTO+uOfd+Upatgd/8G7J9/XolBjJRVjdq6sLZNhLTcXi9u1Jwdp/XRZWM9sfZvrSki4HXMM2zU2qqBbZ6eVgXOCOzpIYQi8d7w1SrXQcN+XBl3qK2GIdKWe+grqCNP6sy3XjP83/9vf5P/gteP36W//RMx9vsrIuxiStXzt1TBoJ0ae2D/AbOIUMQAhCzYwM6nXnae0wZ4O2BehKEwB35pFh39B7W5a1A/1SvyrPRXPebIovfXIfu28tK08Uz2RO397e9OeiYXMSexKh34bF0LY3PSDMU8jyH0HvRbJqGbhJj6edAfeMrrUyl0xv4VvQYxJuyZ5KvnYNeHA/lv5OhBbOBKjdnPKHSujikhxyHiKIiVK7yGIgLZN7ke7ceNs/CVkDO4PuhDJtYlAR/TG6wV2tLAoQ5RG3dseCeHQ4Xn8JSPDk5EVRJD/+m/vbL2lm7UlJ34G8M8h0iPSfuDtff7632+KL5fV2L5BKwavSnQG9E5P2wlxg6S9oDOAQFuJXor8diwiYbgKXK+KLDPwOaH17QkOGoq+eoOI8Yk+qzLSows+GdM+4eSuA/aYtIZ1CgpuC7i9FmbhtLBIR/hrwkHOps2J4uBbkODhlKC2r2oMR849gqkaIan4AnO6LJNOo2dem6kze6eAAAQAElEQVRirdUpB0o8+lC0A4IyKigw89EZDwx8PNDbNCyNRUsu5hk8n4N70xUXsNGdnO3EiMdVFwA6PZ6TUeBdOFffwn+e5pfJBMwjgnbLjkTwnp3kpM9BHIjDfDA7duja7SsMY7kwB2oNxh8ToAD2f/8zBAslX0utQlSt+Pi//N++6Ldfn1QbawxokvzyX2QIFGltISabKviN+kO5+9dEoSVkh7DV0CRuo45/jfbzLkLKjJ/400AwQmrRyIc+SSGOTyIR844GMRbrz6v//tcn8mezh8BGPitEOXqYxKzc9oCY8oqjEzCdTkzInRQR8v1BRBwEPF36OuiawVxbIo/AfYA4HngPWaynDWeIQAj6vz5/vZ1j6HZbop7PDwoPbAfxQUE48L7t5X7jGQJ8Y+30G4wbEQoaORHaXHx+DjzuIN3BdZMTrpA5rVWSu+LklOmZt+lMXiAGxL5s6evpK5DCXBCeS7D83d2ix5d+Hu7ZCSzr0LGzOyJCJTV5FoIwYBwBRYCYnnLTJG5lWbr5TBBtocoYQ2KE0OMIBkR83oErgccDRiMZ3eqmCSIWsOUc6w7uD4r8TnV3P7c/P5CUISPER1kkWHIdE8e6GUg7dVosZ5RUXRp5tJNkFCJQqSfEINEFg8hA/iSxUoXMfdDTjMXkpmTO62PGHgsRZGWYfPwr/BTjq5uBeLgFYQb4vrH/DHRiTzoeF9AWk5UXLchmoWmPCKWVg1EnPmzzpK0R417gR4S+DtN0f6eQd/xpEp/UYTvw19ABDS9kpJCHWv8J4giAj9vFTGSdGg9jB/F5o4h6cTx1AMc+2YgdbypuPNBZNg/PDOiGhA062h3IYbBMmp5AougTJzPnGXJTvoGOvhbjIn0FHtdinGUKaCcAMh/oKPBVsHBZZVoDOS3ftMGcXMbEi4iH3sSSqZZMibZJ4VNP+aAhONPFtz80cIpwq68NUmF4IkcAcMCuHXj0felAFyNpCyn4J47wuJCGE4m2zJxy2Zb2S2sN2kmPlOYZDOJj/IdO0OPezQ4J+2dpFRswrpSHpdB7I18mTfyzMSv5+qvtzr3bLGekKUGQjxdcG08hw/4iRvwwZJkCaSICOfuc3LgFu0/5Avm5mR/TKs5ncK2XdTGfO6tG19llXdRq0xwCTmfU8Dkkn7MkfQ+IlAzJ15QdGhsxth93OuZIMQqQEh2Ka860Q0W8YEE1ZBNnidkfbg1GDHEl2jiHIeSQc1omPIvxkUP/6ghFBAuYziLyJkgwPmV/7NO+O/diob5Sqxd1CNpucJNxGOwPESyA0cjL06DEQ2qQB8bZqSc7Nvf1YPwE5LHNlnVV1goNyzrkuca+dEyY/8GOwrpWrTzMVhaFDfA59C+H6XYbhKaF+rfyYLNCd1kWZE9NXESjG5kl1KVdEyzblU1QP7iHYuq4sihflqJlXR6wiPhAP/LLD16GSn0HHZvdkflQRGDrMUFY0bY2vYiUj1KK8vP6wBa2gdvd5OudmN54urAeEYGPpcMPYtjO+Fc2+w7yP0uoQMtjYMbnwdN0WqtqrSkiNLBHcna7QYlPJRa9hxqb38/PZ0VaUhqnTw4uQiVpxG/ucb9vXSt3ZKnEv22ysck8yCOGydCRyw+Od/Lrzoaa5/oDucXhMYirLJL9VvCfaR7ouhH3EWIxHWxYIDs2b9j1oQOD6UsGOn5FdAm72qcLvvVcdzcNYnQHoQN3NiDsxwLDlYeBZT1J0BgjppxjQIH0ooSwaD54iLly/tC2X+VYrbUho2NxcC98X2RZe7+zGfYqsQFXUvhx6MbmmDd8pACHxoA285Jtbvkz+4wLy3VgH3FEhKb86Fjwozc3/YDuP/0YEdhgkR/+SjGtIAY68dqRfch5N1BgJbYXdGsNe+HrBkQkOAighAsKYivjcqOIYJPtiizUFhoGdnItvCK/7dSWRZW5FhLq+P3AxsqQ8R4Pn4eC+0Reb0otzsW1KTHMnZrViYOArcH+ba0Rg2WCoLeTM9X1C78Hc5HDwg+S5/OCLSq0i0wL0VSrgOQBo+vGA+aB3RboDXjsbLZc8a/jSwpFBOMCGk2FgTcelL2pdSWXjeMxztPAljvx6vH2hdsUEsMZn5IC2xzkMQ/Q5IzvhQ06QbLtNw186ntFKkxMUgdv4IuNuWYn/pK+xEYFxyGuVjZKQdOB7hsP09fbVRu1/cAe3uAq+L9h80a8d+pbskGTKUVgd/glMre1aTmd5DjfkeUGjTsbZJ2HdNuxtTrXUkOSxyKOBnKZ340c7Iw5qDMfvPjodNZSiadDDV8sS2VM6Mwmm2OpQiuRv9JHpGmAnwix8bCNKeAgZBuMSSCYJ7eJE7ItOvbo3MekP/BVokutlXVLU5u6VjCFnTtAPGEH7vTBJuSBnB05XT9CZeJXYuXExlNl7M7mwIY+u+sjm9iOC/GywfWrgGd+9sOd9VvJqoENhPyWO9AJweV7OMvrtDubIjfqDmmgUKpS0zobIh25RYtoG2wM7Tx7HdAZMTR48R1T5i7Hj/laL4+xjR2nV+rzY/NO2KcTTxsxfJ8x0JaCXlUVnxMiyhKKACSZnm1xI36vlxvxXKkDK7BYBWA87MsqXgF+8CVG7OYz5Nu2NGhKjv8bef1YS+zk0UaM7NS4OyYwbijQZVDHOna37Qf26hijIJhtbH18f9DGh3XBMfVwTrl/2CbqyHWooMeCj+xv6zFGx+cLGyRP6JtqFdODa9t1NuVqk05PRaezVNng9piVGu16ZP37ONB1R9ZDG7W9Qds8DmLggm06srbWJt9OHkwZAzsg6MH8hKOwR0PnPm2xUTNcGxzLx8zFjU34d3lcWxY9swlvepYSteTD9XdZETRpjRBTh3oM5DqgPcgZxr2svNB5AUH4+Q5s9Hd8Z90W8mDTfbti/zu8Ntk+1qUhu3MOQrNN0HWN2fYPrWuD9gkap2nz7T6UkUYFwqJx/3VOmaYbOy8sDFIoItTgUcnjaR/sFhEq3IeEjOJlyBsxeSDbpkrsJzsrPnsuWlkXRBgTm1LbzP+0rrJNVmqRc3qn3tmW1ucEvscmG4Ousbf7BVvc0B9mbCD1Q3I83snNUMCvKiKQHbuSY/Znx3eBHR4g+gDu0wra+BL+LkDlinE4akM2bn5+kjyPFLQd452LLsfrjZwcyPHrr9/ZvD1P+1n+Uoo8xnl5WpuyhHwfEZKGbswzN17Y31nPGJ/So1Kls3+rPMEgTjfqemsLPFOXjw9e2F11YBvr49h1PbDerg3LckJ+SH9+pj2J+4IcDX89PZ2hE/hkx0fWIfBjJSZW1kaLKjiZRUI8y7NwX2vzLW2P2PSf7vfL4AiQDBLy7Mz995kPBxPvBy/BLryczyjQb2p1UUGGhVy484LoCjzicMFeJ2KxQAN7KtVa5T6nnTJTEaFuX+Dbd17sfHy84/urRh96HANL+mooi7Swbjif1znuIFc3xl2pVe9vV30w/mCul/0NDOgaIpLYW3VinOMQlhDMCeenJ52Jv1JCrg835scrL9ciQgwHR0r6zHflxXMWN3UF6zKPKeRE0risTSt0LNtprklSlT2BkI+hCK6GFMxNlsn5KuaCMulJ9ndGKgwK7LRoxd9ijroRf3fmLsf2skKB+SqiiDJJjF3xzUWW9cA37+9vsg2dR+7feAk1iN3G3HHipevBOuFGXN6JS8vR2iLH0YLvam3IXFQQyrKYt/BZqEK/zPnomPZN3Ylb2z3xYSncz3nnKh+me/Gc7IDXIB7vErFu+a3nUNfKS4+n51XJ2ITGBy8Tr6y5bqxNXFdvrAn9X7AM/BjIsCD/gu+TNY54JmSInEuFnO19aFAH3qGxodfT8wm6mja94c+3N/KKGOkDv2G7t8ub/nz7MZ9hBrLsrKl8LvR9XN6x30URRQmTA9p3bL8zj/hZfyOXT9SyJ9Y8tptrSHftcf1r0srzZWcd8s7L8tfXd72+vsLHNVLYNlRK4NuqOmtmSgrkHNj2Jsyv81NTFk28O7bYtgu5W+YYy/bOC/ELc9jb+w/dqZPm/eePP7Fyh84ujaHv374zdz4riTluZ/vOvLUwDy68cPC66Ow/bfz9ST6ypCJCb2/vumEnKcnBD+28cEtqcqNOhALahVyh/iEgdwwloM0ZJrbRG7H3il1t79cfV/geqhVdS1OMRSyX5D/f+/r+oY0XZmM0/XJ+1n/+7/9eT6t4OXzRmTg8LSvjpO+/LPrl15UX16EoN4mX1ok8A54idyI2Yjf193//JEJ6zneu0d9/ecJ+Q4pDkZwl/fnnD/3+t1fq647dOrrRHhLhhX8GOdTRedfFL5C3oYNuzKC/8fL+jz9+oAsN4DuGOvS4mzi2p39whqbPzxAho401w23SOuT/RujtY+jHj7tul50605V16Ew9OVMr1sU16FnnU1NEKrOypjij/5MupM6FOZyShHzSjbxbeHa7Y8w7sbgSb3UJ3P6QKomvUqRKMEVUBVL1qcyh528n4qvqTB3MSA16ff728oK9UlhDV/LnQv1+9w/FcT2MFYO4boxdgEru1okrQYPaIhuRFv+QQSat5OiyNNk2EdJBfvz5513HHnAM2MCZDsIGv+1a1mcNxtMpUkeohT4SKPi30HcQz8uU2z/o+ssvLzqzjkj45OQdSGJZiv7b//SOjV5Uqb1ijRqx6tdfftGdHEZl6EnPz1WNepIIW8hD5737Aj19n9gPahLr22EYm2Z/asrkWml6N2h6rh6uK9B6flmwT2g9HegkIMjboadn2s9nrdS8RP0AoKSNed72ffecR53CTPIBOeQV64Fd11ufNnEb5V13YvM+a7rNOOg7ZB96rKGUVGVOqjwjPL/4OuUa4fq1ETtmHeFvIWvKh/0g5png5ad1a9SJnWfWnWccOYdAf8xXQ6V1bDAU8tiKb4aSnFx5VrV+FbtXxheCMCIUVliWFQA7IlTp++d/2vXf/D9+SMh7YiFvtBjzVpiSEcbvjLhyv6nCty00IywfYkpTr4H/GTbjhV71wR0fISGssJeEm6gN0u1+SDz/BHP3sqaWVrjnY0Sf0KlhN0oQ8SHZjhEF2qksoi3Ig6oFhETIZNyOD++3Dfq7bGMRL7YZ5Fi/Dm34auf51znYKQy24wBnZS5bVsEjBCnWVtIG3sCJkYNYWbQ4XuArrLCujdiNyb+UUNhY8pFiiC9+gukH9VHMbT671kRKBoXm8TXGZ8dW0mmw/QY25DPx/DWQ23i+jghZd9vA+W1wLhXkjMnjk4E+D+SICM2+kKyr0Mcw3cSX6Zsflwx6fAtBIyRZTyAAj5EPOvjIcosX+k/Pof/F/3ro+QUhaLT8HYF31h++NljmUioehoCVNEym8DMfmueH23mO+JdW4xrc4TEdgxxUKoPbJnziRzDuE8zY4P6RtBs4mVZHwRGJKWJCEMgB8wlzAOpyP/lx9kMQJ5m0u30eKBvQkGL+SxoNEdyHxw8F/Zkhmn6COA5vTDAxmD63BBGFBiamOb4aiAnQ9gAAEABJREFU6WCogvOAl/U2HdD0hWJdDipTdyN4X5/psEBLgnle0zEYZMA38LN8kunZOSJYDROXcdPxWGawcOw89Huc7e2zOAoZWUooHXQWUI/D9AyPO765ga1Ja5LtXFpvZC6RqtAR9IX9h0H4Ywj9BsD1I2SU0DEEYyJoH0OEATgCmQ/24UoRCMP4qSP1xrZxu8GyT6Czwx8SjDedMc+tao7vdEBC8+ACdAo9gkM68sH7yxagMlayDQ1Bf4RxDtoZAxFuJQeWxqQ/hLzA5ENnliL71rJ6sqYJzKFJjxs+KkwqHvWQ3xQELVq4tHyWQ19HiLEBzY4MINDpcdNe/YFEE30eTz9N5sFJwdfUjbPc+AmhcIt8Ky4j/EWTTwBX8xNBQMyrB23LFg4SgYR/rafb0rGDToG9ZhcC+YF7p2h4UT/wT8EuBi6R9UtO05Emey59TuqOWQxiIGkomcpiCBX4WB/TTdpMBVZiqA7wCUUhlryh2x2gQm45HggesBLEwjjDAfLOhGMdAjUr8ie8rM+BcceAJx2IgO2l/djnGTZQlBoTjvGhzn1XRMgylVIUfWjjIW5Q1xKBGoxZG0nkRgE7IiUFdtAELiW+Ovk5YBAR4qOJpoDvmGAc86QXKtZe8n3lYcu5Pmh1bAXnweRsWpDjTrKuO/6wvTpKRoQikFWpiNRBmym6/wFdg7YDvcVhv3E7aSkkhkNz/6lA0hDhDskyGSEULNqaWm0qtTJI4Esdu2zI4s3OzJA8DuaRKU+GWYQ8tndH7z55dmpighsR8mEZfXWwcWF9kvZMadARbAyE+IaO+8zrysrlQIkuzeqYOKTAqJYKphhHBzL4Jokz29M2sS6+ppcPowNcrvwxL9jNsRsPKQc6WVhEUWvQ9QUNnXh44PNNW8eQtqvH06LBfUSYtW81cNqNp7CZOzCoxFQBbB/3HdjvIH47dCNCDdtGMB4QkOjWw3I6IiSPi0jtHucYmxa4K3PIdUtKQU478xga0hvzQW5YdmRBPCWxIo7OTQarR2zV4W9ARHokuiZkhgL8jr0PCCd+eUDCMxXyuc5F+51Np4cPNQ/TmnrDe3DjeGgtiRnNB5ydhbcXh6iih+yC3ngs8nggv/F0t+OHDPNIbDnAcwx1ZREQ5q6Sjb5gLjhmfwTtWSVTwwiDvLXvTSciJq6wTJZUWj+oiGPq7PLCdc7xqdaaKj45sCdDVVt58EMn22PA42a9sU2HwJ3NU9sKtnDQPDp+6tQLx15Embp346P4B5ubH2y8+CXljTqTKZVSVPD7wF8GQcn2MX3Djk0cNysL7ojE110d/01m1LpOwNx5OL5dOzaRRi/KKI/FNDlmuQ2jd1k3Qd90IAWdXQsP39b7wG7HmL1y/jj3LM8YQ5WcWPFRNw182rhOHiAqDzptKcTDzgMG/mAhGjxAoaoEPdA55xR1s//ZRE/7AONaR+tmPlc2vWyv6lpeQgWcoYEchwZ2sfwbdcBthf6g37oU8G0K89mZEw70lRI/LkB70EEnVIBaKCLk8dY3ssiHbevYPKiX7uvzJQCcGOQ6F+FxRety4mHpxB5eUbAZeOLh23QqvkvTAl+2yVIVmcQ98iO7ODAFbUMrDzMrD11J/o7ph8F8VHmoOU2aA18ObDgIqA5Y7wNjPs7Cp4c6nR1eOw/BG7GIgWS/oKYKcvARxOaDlDeTr2yc3ng4O8hpy7qui7IU5NP0TSXeC/dtoT0LQ1MZhsKZh1t4gYLsDZsmgxAspMKYUkIRkIF5Jn1c+1xr1dfZ84d9b7C/jG9fGyAmhnAKBeOXxbYr3JsmRLnyg2BrtEcqib2Zk9g8IuiV7mySdqgcyHnn4bZjPxYS2ER6e2WTjZhYlqaFjWnHutcYu3PKBo4x9XCMWV7HmDcWez8URcoIWU/XMs99Ax62ufPe192OBXZ4HEBm6M7Ozde92wb1QMjnDSeP8W8ZQga3BTDw064b8e++B70C34qt12lz/7+EO3mzk5y9D40u4qDP80J9WtGrw6ORi9Yhs2K8ihyehw9lwh0913WFZiMPIMB9sDG0kzN38gqMBx7yl9JUa8N+8EC3iKIO04G9ujZ1Np67rwHb5s4m3MELxC7+7ZZtU8ki2+zEixnPcQU5LVtXUCsG+m66XC76OjKqnngJUfGr2GzxeSFX0rIjseRxdzUWb1M2bOF4HshnkIwYwl2ybDv+LeixU8dra+hGn4ReqbZUZaQSXY0vhQahVqkly1pV28DuVY7tnU3xiFBz37JqvrgrCzxEHb5z3hXkfIQYc5r9U09sI45MqaF7q43aUbVQK2urs21Bjlrh8ynHwH4DXQk9DeqA+yp8rYvJ4Srt1AL7upIHYbmJh53YcBtDqf8dvaRgDd3gW7Fn4GuxpmzUnfPaWN9eiY0buAe4Q7UUVeRa2LwyjjdKlhVd12XKOTDOnZi2vyzLSvvJm1VWjr6NOVCcS6nU6z5l3BH2oN60VhWFcByam6p37DnQkxb80JCTdurTTu7Yb6blOdJrqAhhr6ZlbcgZsBgTCjazbVBdEu2f+X6DzpWd4mML9DtUkMc2zlJkeWzD1lZFpDryeqx8wOjKhrT/xHMnjhtzm223gHtGzzN1flmanL8Cd2e9eAeu5OyBP2zfFZtUfBXQNt9SsDM4EaETG9W1Lsh010E8uq+y7vfYy3yJeFNHh2DeFC8DgpcEH7Tf0IfhWqjLD9pFBZ1EzAs+mVURku28wWuwFgjmJbdLdAABnqH3wSbqTVdoHuSOODzW9GzLUNglAp0enMX3Rl5bt1py2l2jqlXmKVAjQn2Q7wSr/XVl41bEWJaQw0LEnMe21pDvYGPwpp35lWEyK8ShfdMgFgr017WpgWuIKLqxNnLMVXxXMtUquqaU0G/UuY1NwivrRZ8RQdZvJ+c93r4o+OLi377nZcxGfA5shrhTD9exMaxjKAJI0y7Tzk9PZy1rlW2+E8N+cXWivr58ewK3SGwQt7rKdS2iqmTSnjP3g+tO3t7Z7Lzw4u+DFzxJ2zpfaAzq3VUXYsa62ZbGM4/aitpSNdcE/hOtbIxmSa3E3IkXbBXdi/2OrSCnSk4vrc35G5PK674LLypuvLS6Ms97I1boK56lEE4h+0/YqMv8rPtODHiudNxvzJkCaxA/CYODvL2QR6UUYnaf4HV7gFNKIqfpddmenhMPcsDQWTeZb0SqFOTrUoIfEbK5O2vinfwX90HNM63Tucm6W6YbsXnjZdFhOpJKaei6KKMQP8yTd0063mjv/dCN56z+qYdtunkdQP4Wcsux57pciIOV/GvYciGPVupaP6pssw0/hesk+S4FtWsI0dSZS3nPia2CubnrTvxsrLMiQiXLrAMnXjj5B/gadbij143491pxxyE+996RGzsJuXmBeKK2Mn1oMHfaFnfoXT429AlgTF9qoDN1ouPnwU2kdEeQA38QVqr4POHvWum20GOs8+SAb2ZOWhu12jKvzJ8v305qvBhr1HfHEUN0ek6dzkGMV5XCGHg5XA7ytxSh943cPNB94xon0r9RC+7Y17YvVYyTvvLi+eVZou58vN/w01226UJMRwllFjlOMqtCUkRRyYX1yyEf1sU5JVmOrkZur8xTEeluCZtjFpXSGNOR59D7212Ok1qbXDeEDw+/pJFADwWx9fxyVlsqDQL30P26M7br7QfXPCvZB7UtatCwr47jkM+Djm5jk+cL8WIoBdlQYvqV8yA/hU1O55NOvNA6MT88nZ/0d3/3q3z4pdGBPz7eL7q8vzPfvmtZhaxFBZkCu1Ri1C+5ox4q9P3Hf2z6/p1rfJDHoo36/9u3s77xMm31D1BXOCJblh29NvksYinIcccy6aBSNOPo5WUlRqXWAPgJmoOYvly6bu9PzAHYwD9QhYyvvKDfmJMO8sjPCm/k/Qcv267MJ3fijtAXrldtq05PLxK2VWrWsndk/KDG+k9O/6DWVXhFCMsAXdhz6M5L1E5wRaTm+pxnliEUHp5HUgtx+fIthPk0wOuME0enBvz+tzddqAc38nRjnH+45R1+b+SN5X16OrFmPGlZiYOlIeem6+1DiU1dIx3zLy9n2X5tEecAmp784pcYNP3f//ahq/9CyOSbCgc3db0yYON51S/pLVNSR154QewfeEjbINCCeeFEXotr18ErMXYnthJf/fLbql9/fcZX0EwpIojfQ/6hxtfXi4y7UkNCgV3MvOqGjm9vAk+0DW32wV3TnoV4sb7p2KHmOE6v1Pv7PaTtSX1vvFQnvm+h/+Y/pS77rzpKk38IpNZOlFRif1fLJohPmstJ9Df98lvTt+8rPqj6/tT07bnoO3b77ZcX4u+sBX7Pz+jDPWrgJ2QaD+iksddDB7Hy9HzWMy95TfwgngKfr2vyQqqpQuOdWHt/v0453v2nqbG7yKdk/SxyqoGzUp+HaXfpdhu6fOwyjys+f3296uPjjl26bujuH7B4g6ZjMNDQ9nIsWsbn50YOVJ3JHXF4T3tQV19enlXxZaaUWaYfHrLsk9fgJXeZf7miaF0DfU7yi/ZvzP8r8/iyrMQ1wiH3iThaiHnL7pBwLJ/ZSyltV6lDrVVyMlExHjpc0Yk9GlJRSawn/nl7P/RxKfq//F/vqs/Sb/+26vlbweZirJBhmXJKIfu8kxeDsULJfRc17QA6MmnyIKXpKlNHzEjbwFaGQ6MPhUT6bmrk3Ql9nojhwnqCTpVMZSkykmP+7Q3ZsL/3gmAnOKjQiUZcS7VVMUQRoQUaJ2hiHiX2q7VM2RvzgOU29DHkXAmeO83f9skCVcwpjpJVk32kFFJGUanSwvx8Zp1g+zfy2N2tSW6r0A/yL5TMWWPGBq4RIukh25BrbeRARex0SCHJfCj5jKEN/o4dz8lTROYymd5nXURCRgzZDgdxHvSJoyCcY4STskimWbFDnfFleTp+gSFxB7oiYsrSkN34jbluQf4FfPd7zja4lqCSCvglE7qfwHVGkeM2IhUeBByshTeen7broW9Pz/oP//OT6nLBFjs4oRGv7FkdyNJ17Icg+6kBg/3xxLej2A4ROyrBqCXVEOyLiTjcx+nnJzNQqE5orc1zMvYLISLke9M/sPYO/KTxSfhxenxLX2fN41/dcUP4qGMZ/PXop80XdprPEZ8NvgHMy04rmbLBadKBnna0HW59e8cwtO3IdnD2mIxUKVXJOE/6puGEMH/9RUYHtOkYrKPH6i8Hw7FJwY5NBQEiQhExMYxrm5jnQbGE/WyPwGGfClmOiECOgE6VbbwsjXMlKaBJxHWi/aEHYYphfG15DAf6mK8DspQgADSLhXEmi4dCEiLVViaPR4JCi7GQlvG+0OzLUqsMGal/dYTA/cJ89NgmBwG3U6l8HYEepczxEaEOcY+wLR4jhH8OZHzcBYItraFvQFsyjS/ciJixFX+VIwRuAtgmy+wXeBF0COMYWCzKIMmtqDPxW6tSimSRDhTvGnKdVYaUdAA8H3EtgHtGOy52cmabC6hH+qwAABAASURBVJRtyt4psmBocDZbg++/wO32ize9NxYYxscM6EZiQlOA464y4depe8XXD6jOR8sj5AQCsNyNouNm06FpfpAesXOCbWw+lqWUxM9FPiJCtRFXTGJtaSpc26+GkkW1Ni1ThgYdyf562CO49zQw1Mmf+XBIXkJO5uVi2xxPTOiZOXErtJelYuuiZW1MDiuTUAh1odG1O94gYPxSUoXxhrCpWcAGCtKtnXjaWJUOfCQfVhreddorITdUSyjSnQAC2d73uaFwn0XRuYxYSiaFeS6aeq7LMuVa0Dnji4AUIbXakLcpkENo2U1Emn0JkYzgGkip1KJaq273G3CfMnfkrdSUBu11XSe/nbywLqblSWxdKzwKdIZ2CoJjhGFw07RRJ6YG+nqMx/rBb9AbEfIxcdEXArTqQQNbPXTf5Fg9qDUbNjSdQO5CPlrWZWlTd8t2Wk/4aOG+aGWRuiCzcQYMNmQ274H+Hu92j7W9ShYV6IkjyDGDY2NZqrKkMpMeCRWmH+6bbbOxIbzzkH3oC8f9dzYlbD/reGCLHX7O4A3Z3bYjy53Vzt368cBr2zRsvq6L/EDmh9NlbSrOjRQmCQ3st4F7v99157xxPoi7Dm3zOOi/8cByYxPFufmgfUNWG1UqpoMOxv34uOhO/hYa27KowruUooatvmChfcGuy1Lx9wNnoJxp2y5cfuLX6S/RsLPo3wDXnoC24DeBRUmE6S8y3cygOSffjg4XNkM+2ITwBtOV6w0/DYVaffg18ytfuy5sdt7YPLuBd5C/toF96rjaWExYP8er77/sccMmxjdd4xrnce5TdkTHjwfOFVxDZeZAsUqyL70A9xhxYG5kFzjIh20wmXbicsefdKt82tF2W5cybVfsR8c5YD9t2H7Kgx9t75JJjki4ENo5adTpk1C4PlB/Tiu2YME7Y2NZ8OvG4vhOf6ghhOPeZ/voTmw4XwgzOT42+NypIeY5wbE7FQm9frzr9fVNr28f6HrHP02OPfv4xhjTciyZXq323yO/KjotLG5P5NiJxbhzbeW8rFUrcbMi60qtOLGBZV3aUnXmWoop004uXC43/IkOxMfz8/PkexybLjwwfbxzfr/rg4fmCw9O3uy7sjH5GHPTlU3DK5tudx6yB3Z1vDXbG5kW+Kw84Ji/bUK46TZz7UPSXadT8PBYdHoSPIcWZGv4XI9oAEd652X3Bd4bD8U37HC7X1WrtKLv+XzGRwtzZkeO24wTy18yFYHPzBBafW6u3dlI2MFvWtcF3tiw1ek/63Nl0+KdDYjHb3zs+L8ooWEhSA0dLOTtKseo2wzBVydY7vi1WijuD5Cv2OKO7w/4ivXC+Jz0d/Lpjs9v1PQBbgQ8smrBV4ZSUoeZEGuRUqO94sMglg2ZRaMP3ZxH8DyoaQP8jVzf2Ay8mS5Pho5VQcMxSGrKMeN4E7ZYqcvridjBP4igg4fBjXx9I+4MztedDdZOHu3EwJXN5g4PjVCriyr+sez2p3wBkWVZ9PSEHvh9J6c6Mtp0xslCnJEAT09nPT2f1JjPK/NsoV3YxmAc62I9Orxs95JFnsvWdZX1sJ6mdyaenp+f1JaqTNHX5aMg1zOx+3g4r2q1Kujv4+5ulZIPeuTGui7YfFWFRlQicb8Tl3cFA2CvA1+//bjozz9f9frjjTwZ6ujPR9OVk6LUmZ8SXda16YRcC+cFmj6f2QQ5Y5MXNt+eXpqeX+rcHDk/nfTy7YXrppX43+D9zqbE6w9yjM3PG37cmLcwmSo62N4LNkiUtV8P/OLrg1pnWcVhXNvoztgLuenfrgEd+k0F+TZizjlquJBPb2/veiPWN3KR4dhl1Qm7WIfVvCLcjHt34vGudzYgPVe50ZsSD9yKTiu6nOZYy/JOnfB54aH05VujPYRJlRkTFmJuwUaFmmU7rE+LGnl8emITjs2isL8g8MEGD2rqft/YyNrxdbK5BB8e4NP6YLMP1yw2y67ovJNX1t+xU0pBphc98yL45dsZGRedzsuUI8SBE/1DDxfq2o3Nodtl6M1/RvGPu95+oO8est0jyTVwI0LHcSDHIefunQ1sYfB1Nd0TNeUuv9R85yXRzgYyU4AcA+5fqb0nwDG7oneWVEIvUTTT+bJg+4W8OKtkcN3k+WPC+aRSCjw3/CCduX9+wU5sotmnJ/uLPIYUPtrZhLoBd+r0VfbvD+YSx8KdOnGjZvqHhd7eiOfXV2S+qZYKNOJ6MG7TjU0l28W6HuR9sKFmu52fVlmHp2fH7ZNKSq3VOW5gB7Gutt0b+deWqrY2oOrl5UnLufDy4Y4ONw0XzrAe56njup50Qqd1XRUoYR/uzEUDbe/Uzg/i9Avu1DtcAKfBZu4V+e/yuPPzGV4F/Tdt6GnZveYYyGWZNny1kye1Cvs99FhWZET+xrMB0fDpu6tcA10ndxhZVMJQTvaIUAV3Xdq89zxxY4109M3D5dgGBZkO5qBNnfixbw+e6V6pITu1xPe1NuJinXbbid/3j9fJ27l6wo/ruihLKFIqnCs5cmF9+E7uOb6un2utG+utN9rc/v52k3EO5pwDPTfqhhyzmdBoKrmo1XXq/kzcfPv+PP1ifhWjJDHnmiLq+P3Tfr62PzJTgTARZeo9KHzH5HPo/umfnbyTQr1DgI/P/rPed2QMaA/mog7Qhe6LSoGWhK23SWOwUSp1ZeSkMfzSRIW+HThosy0atfIJHSz7d71Q451LhBucGY2jBpERIXg0RQTnZcLAkZZJCmUJBc9q4hjY6Mq65cePD3l949r7zgshx9vl8oEJBljpUYooyLsjyz5t7bWxbX9lXrT+BZ2ens6KCPA22T879dYynvHrea5RCjl2JWZT37496/GXEio5EUrstPGC7o1d+ys+hvmk4XztTN5jdPDGpH/M2DxmPdrY6EcEvb8Nvf55l3jpb9v89tsvvET6Tt1b9eTcJceWZVFrDZs0KUCFSRZNOq/MBRf4tqUi21nfflnkP4v8wma+11jNL/4YW4kXhumKb11HLv7tTsch64YPXlK9vr7rikCuS0/PT9D6zqb3L+iXulwu5MZlnmf9DH0eochEtlVtWfD5HZzr1N+0PO6GbDu59JWL4ljaii0r9StEGePcUCoYj/1ZAzkPLM87ch3E6M3rRl5I2c4Ff51Ozzq2gkwdfh7jerLo+/dvMz8a89czc/bL9xM6nGl/wp71ExbkXZCxz5wn/OQc8oa0fe/Yd578+POqP/92xTc3/MDY56qF+d77BbUN4rkRBwtwnuMHeWB/dwjaV+uyamX9fGJ+dMz4tzHtj2/fzowt8v/juCwVO5wkpf74/U2///6KXPscB1Ela60zdXgQYx3nWS/TWqi5N9bsbz+uxM8Nvx2yzcbQjDVCjngfKuSM17Dr2vTL9+/o8aRKHBTAbSdekLxQU874O0lI4zdq5Yk5b5l1tlgMbeRDp15W5m6Pe0Ym4xVqXBbER7YAHOv2mV9wDdeCGMoIhDJOEL8L+jZFasoWEfRX2k+0r/A6ZN4nck5qM7d//LHp+tG13RPcVaPnBNgpU+CfsOeTSlY1avwzc8r3X14kasqKneyTG3E9Y5F5qLWTjr3ojRdwH16vEZ9XbHlhPXLlhdINXPvQtFdenp+R5Ux9sE530vROnR28qDIgsAa1aKPDsbOxHtvYB7QcLy/P5NCLnpCnfNqpVimYlwfz89IafYbUv/u3q/5n//mLCrm6PBXIBvqEvv9y5lrzsHz7nItCiW0isGNggFH1x9824JBt9UY9OZ0lpmcxpdhMzNeLFmLANekPYkwKRZSZB7a3dSwl9MZ89YE9uqS9d93Q9YpNPrAPzVrIcefilWeti4Fa8nG96AObXcnbSgy1pZLHgzjeiEFcDzHTMGwsCis+2lkn2I5X5rsbYB8ppB/UINdIOXaIZaHp9+8vcoz1sSMPsY6tr4D3Ou7Uhd21JQSvTi3oxIo09oWRJ5WSqkBgppm3i4gRgLy6fAy9/diIsTvy7qI040sxWAro2R61VdVlUVvPWjHqy8sqPyeVqnkEXDJDJ9anKy85930nTjfoHJOGc3/l5WOmHgex0tHNMTN6B2/oT+Yw8RzSPVfkYFzRlb0ZTIpOUh/YEvvfeLHDpZ6fTjpD80xdsf5+pn9nHfHKS8QoEo/Z+j/916/6f/6/PvRKTNtOf/7RJy9ERY5OrjX4oOSQEmVPvMB2TfN/3THtRP08ES8n1vsnYtI6//bLM7V10UpbQMWyfJ2lVGYlnppuBMqPH6/6ID5cAzZeTr+/7Xp73RXsTxSMZ55PPE8V4sV5k/hoWQrPuTt2XoizkAP3xvreL4vv5JVz0rDxvHCFh8fZZpiNOr5r47kVsTRxwN8J/kGD7Ydb8HFXq02NvNvIUdO4sIYwPT8n78RkZx3kOGvIcuL574SdnUfncyBXUcUujdhBXEUUbFrQO1jfFGIg9fJ9UcM+ou4NG0h99luZjr8t85W1p/kN1lWIJ2F/RNU///mh//cfv+u/+q/u+kEO5+KxEubSykvodVlBrepHostOjGy87N+43rCb4Zg2uJOzve/gDniLo2PKY9rFMjhfYEkcE0c8jzV0dXwGMSgwM0MLcc8ltPeZc53kME3Hxplngso8kCYypJDgk4DPwTmRt2GvddqrVk1/et7w+M48ckBvkAsV5WorjNE8TDISKUwXGyY3jf5SpKTd54Z9bdsBjgclfae1qtamCPQcB3LfscXhbnjTB42FOF7WBl6ZtDx+o55vfEWENurQMWOgYysTD8YnPh7Uhj6vI9wm+DzOmSGbStyanr4O7h0jjXjxkD483jQ79HboHfD4Qn6cGSLjFwz2iQnuAK9rp27u3iPiuWPGDr5qTegmxsjsp9EGTrPNOvOEY/Y//OOL/if/WehEfp/av8GvixoDH/JIKR9IboN2znCUkNgCuO1fmkJJe0hToEEwu99jjEMXRnUvCHzmvb98DZimcSPikw6sCYBOwkUG3Q8wzYGxaBbdtGseMb8ln81v8MVHDzmFQbsgjfhu0TzMzyCwQvwLmukOWGemuvmgh4OxQ6z7ngckn00f7J+fQrLbsOZhMl8dDPvJM+LRk5/nRx+YNE+eRcoCc5r8+SuPjhx/hWK8QC+qW0SIj4dwDiWy+56TCjRN52usdTHoL4f7Z2DA2jLNfi4iAtmlkgWaRcE/TIC5uKIv4nH2hibotGM86EaESklFuF8/j+DKYH5c/vz4fo4E/2ejL2ajL0waCScTKfhXSQJ9HSGVzCmrh1hXd9nOhqCvAm4zi+CC+oJOqYKBMovsO5r/1ccxPIkyAPMrUgquqTviUqatr4P2zFClkBBO0rxPRYTcLh9cR+TPcZbVtnOXwJ/nv35NfYc6wd7xs7ssq6CDRYjpg+J7aFg4OmEPbS74dNpclA/i9cHH33TA54DewYzXoTnAy0QmwPh99h3w7OrwHzh8cN5tMCccJEBVwqy7T4ENQ1lCFgvUKVeEaRZFhHyXyFrLAAAQAElEQVQk99Lj2jhfAHsZxGE+xrA89m8ytmQ8+hE/Ij4L3SbbOCI42T7HPHu8AVKKMCVDqmSZMm1MfHMRAK3MVEcIPnrA+MsZBH/ooFVZ8CNyRIRKkY5PgWujnTbB5sCWB7aDrErmhI59OriQEZeghSKKpET+oc4k7P5Q0CYFPMQBaylC85/PQKJDNw/7QY/DeXowIcW8NT1qHAuog9VCB2yLgUzmYSgWHmG6AToeFxEPPnybTPDlcV9nj7fvvmQDXRbTZ0PJFHOPIIcPpOQeEoqIOZF83ZvmgS0i0B2EpB9siXNEyHjB2JKp4J9tsEP4p46RakzgGwv7g9g1PUPI+PiSlxwdEDHq/CyZ8kRmnSuLSNPfGeeFIurL/DOREZrml1mVWSRk8cvLjQVid+50+1v4yl1g4j/zP3hAGywkOva1bz3W9BhuEvi7y/J1mA30Nl5I8Ei1WbsCvAfoL8djfMr69/5YoLSGbCWQAR9Dj+cDHl25Bss8pJCPge7FPoZI0Fdbk++rdcyc11Kq80A0kAkBdXDt+xiDxYJxmgYMTDciGLMic4ND0YB+J65y2irBX1WyIZe0E4eGg5j22M65W/5hTYKxtoc0sGfHrvZrQz4/MBrDaBGhRM51hS56cMm9ZB0SX+E+xg9FhLoJSfQn36LN10E/PCA2pl+GfAzkjigK5czdg7jaeRjYIXigjyGzSNB1340Y41KFRaw4pj7wC2hkpgJZ3DYBO5uOwTLZrAf63XkIGQ/2KuhS8B9DJQcn7R2+j/5QRJVtcWbTqmRTlsICeWEx1uRYcex88IJUCmiFHg+TTRGSaSbylBJKA43Gh4UqcW959umb3YaRD+OHQoV+ThIPIcbvyF1K0bIuCjYPNIo6OWUQdWXnJeKdB6MSZfp7gy7spqyVec90FZqLa+vmfBfH0anPMKBL1pMmRYS82OckYcMB3LD7lQfZTjExLdva8tgGK09Zj7EhP/Bd2HS48XB/IIPHO45KSeJC0C7iUpVNFbd5fJYy5XJeW7bIQj82TMZgpJ3F84WH4TsbQBXcQW7v5LgfyFxzEjz7G1RsMrTxULDyguaJF1ylpDIKNkESYg3x1UGMCPlITpESZJXcuC/xueUwTYFXqQmt1U/7pIJ/67JMGY8D2W/HfIg9WLgr6A/7ZrCx9/kgY/vSXsl1j2vojtmRK5QpZHYtSS3LaUIGMmeZ+dI/Y7uTMzvCX7HtTl2ICPgXJEl067x02nXjxbflHIyx/e/EuceBSm7BAzkGNhBHQj8iuBJypA5o33i43Xhpc1AfnAs7+pQSyLQoS1EibGvrHGM+hRgdYyB/V0SokpMloVekUoW9Jqr8AwTXS4cH7VnlB8fWQIrUQJ7A7o+68pAD8dXH0KDWRaSWlViIIT/wXz/unC/QQh+lSmlaWlNCw7reiVNz9bhM09vVp7/dKo3RsdMV39x0zBpzqNP2lQ8D3J122xrkOejERuITGzcnNoQ9HlMxdvBS0gaVAt6rN5mojZlFbak6nRYRIvR1/BPqe1VB945tO5th3QEQoZUxpTYNdF3aItQGv3M+sF/KR2fT9EaMOQ9CocQnpl+wt38TurLBUFjviFphXbuJSNDwF7zRyU2GFblO8KSX/kFmDwUbV5WYfGKjdMXW1r1TA3Mkcndt5N3oUoTQmU2LeY+M8pHkPC8YqA2JvUOhBLEtRd0xSwyJB173aapT5FizLAOdC3FV0rihjd2vD15iXy+HMooC2Il1g/P/4+NKHO8yvQEBPqq1AgWbSGc2RFZ0s2kPaqOIrVKS/qrMVCiRSfDvsy0iNCSuEz80FeLZa1DLbfuUEvOFF4aiPrGuBdcf8z2wj69rKVpxdK0LLzWGdnTYt+A6NF/qor9xI+GFPB2dB2emOex2YwPzht6HeEes+y1lPw9tWs8p+/gwYkiZRRZ2IHBEyHoXzqSFhJ0LspdsaJjoaXzNs9t7t/OG7NuCvPt+WCX6gxg9KbBzMNJnRqpkVS1NC3q1hdiEse1yp6aXSBX6IosKthd9iKEC3YFeZrV4XKu0VR3oP8w+pEq8vvDy4fy0ymMsl/mY94UXzjdi6On8wubWsxJ/iWOgr6FDpKMnH1o1c/4bm/SQJV8GtnxTh3lmTJ4b8+G+i422g1zvckw0bLSuCzo7z7oG+G1ZsPM6x+4MKFn0zEtO6xCR4IixQxfH3nGgwwKgF9dXNjJ35uWB3oinjXXpvjtOujIKeIsyq9xfSgoTiVRXYzPr2XY4n4T5kO9OfCGsQhFAThV1wOOAvu+s24HffB4oc8BnDPeAz5iBDFfsV0qDBnIzR97Y4LdMrVYt5EXDl9IDP7OY9dTbMooXEaNX5CnyZvXOC07XAI8p2LS1okaNKSXkA9Mxdsh+WbDhstqm4pn3hj7XaQvBS/OwoB1cx92gNbBLIR4fdj+YywcvZUoRvn+ivyFDxyYHm9Yv+jd///da2ED1vGSdOswjAnkaOX8GXxxQYN3oPkUqoigiJg/XO9eLN162bvsNf4q42JDzoo4tZUuElJm6YrMbfh3kKUTdo8mT6Sag2dqioMP2P6hNCY8sZZKgWRGhQpydTic5RyOMLWJ0n/qY4IDnQaxtrFN2ZN7ZGBz4KzE/Igh3oVtR8LLJtjFcLldk23S77sqS2KPBx37uJikfY3wm2hgq4Bju1OodXgHhQmyc1idoN2ISP0Qqo6jQXrJyXZHzrs74ATi+J102raWcuj3myWPK9vS8CLLQSh3k+cc7McycMRjUj64r8egfarOOfkG78JKlsQHsGvnxPtgAN2LBR0Un6l0Wy11UsZ+VqqWqLehZgtsN/vCl4JEW+uClyTF/2KOogG9be1wnNjbycFAoLOuO7r///uecNxbmyW9s8j/x4nRQY51fnfl4J5dKxuS1M9Zryv3Y5esdvVBQpp9R0BtZT0/69v15vjiw4+dLOXInsJH9dGcv4+X5Zcay7Yjw+GvRifWD8TtzU/AS8NgTf3bscNBcJNbxEaGdfCgl8dNJAU3rFJHI0HRaFz1sPhS+wB4RoVABYvI8nc9alxW8YtElcOyHG7FQSpGoFa2t5M6TIgKcDk5XbZLYhN/I/d//9q4LL4HurKeurDkddzv159v37/r28p1xRT6uvOkKLnCVfv27b9Bssn+uvAS7s2YZws+eN7KgT1OFSQG5srn+zAu5ZSnQqsx9Xa+8TPvyyZn1ll/6+oX09fox/Qcb6srjJXMtC3KLGLuSV5s6/n5m/ZLZaB86sRZYeAHkmMpYdfnYeYkFHYSLEDxjQnITkbJujpdCLPk3RM/nJxXbSin7faHGlUy5lhbMtZGP5bjp22not2+7/t0/SKCINJZCUjnkmPdzlPC39kbNuct/9lrI2rHlDduCKcfFifXjTjzbbu/MNXdqQp8vW3bZfxmc4F9yQT8hx6KD+iOOoNOiRoQ8v7VmnEGdC9kuA7rmF9SHsWOHH3+yprupZp1QOBMi4B6y/V0z7jxL7LYVylh/ysGkXeE18Cls5yezCLbqY2PeLCrULETXP/9378RZJ0ekFT84rsQ6cFkX1bqAP3Rgh41nO5Pr5G3vB/FzBn/V1Ad5g847deR2uTDmADq+7Pr9bxf8uetAtzF2bB8ilfX+1rHxwfnQ5TLwa6i1JuviXLYepo3YipwqTPkdl1kKOq6aOtFnHENge0ThRfngxeiufdwVrct9SWdEzOtK/RLHYO64kWtXnlkvgPPHebJj+4CuoOcaX/naiQPXiI154L/7U/o//B9/6G/v79qz6bJd9fsff8MCgyF9Qg7p9Y93fbzeiPtDmG3CwUUn+MYEcOFjXRFHBX6oJh4PhMm1UdO+bHEjtydOVqGGLzkXBbUI92tjT8G/bPD246Y/fr9RE4eeXhb8JHwbQMFfYJPPy1rUWCeIA1fq/ePQjXVYZ25X2QRRRRT0OTSQdyd+B7VISqX3NFTka8fCGEPB3UZ8vH+8IfPGuDHzfcOOjtPNL/0QsmQyfqiwvrSSbQnioSiLRLdAh5Jk/UwT1jpIq4P6O+AfqfnDRZRMcLoeRwWny+tS+7GPju2GBD6X89yJuzsy7Jx3hfL0TX+wjv2v/89Dv79CB/6DIeLgjm+G0WD9DFxq8DWg6c5QquMgt/UxuO6zPyIUAcx+0S4Jus5ZA3cKGiLAQZeCwyNDnc4kxgbXZtERHLJgMpzrYCDo1IDU4HnGfTTN/k4yHRipuxHE0qSFF5GlpA7m9mD/KeAq5DCKx8F+9n3FdGYRrkEH8xuKFP27vMfQ4T8YzMlDybtUJYYCmQe077fQRuwhOr6UCBv5OiImPfvQfA5ieSN3fB8R4IR8RMTjmnN3pyxDqFgm2sRhuftwO6DDLUikGePcMF7EcyrCNA3gIfAguMODGWs8mqZPHGs1Uw1jLWVRch3hcdb0ZwRAlzY+FgtTzrGJXBXckvCzopJ++23oH//xu375visRdGddYaBw6vL+AX0GRMQUMDlzYQkxEAwRsH8CtH62cTGVjGAcHQ42TvPz1+vZ4K9PvIjwnczDeAYTCvGPPj6zL8IK6OeBCGY5YeLQwIf7T+tNzMAIQzsBZ0D6aSTrNOnNgRNR4RNfwZVliAjVUuViGunWB4L7HoBJaPp5/cnWuJYjgjF/gcQBhm6vehx+OyhULlZT30/cUooMlbPxI6ADvj87Xm21yWDu5mPoeNzwuKbnSxaPBTw2AjrAF023WXafaVZEWAzfPiAeJ9P9ktktbo4IBTcRoYgHZCm0PD6W43H1+AblJ15Eyq2TN4hJZ8SDtyebgX0soxfdCusy8GHX/EewfqpmEhTvro2JYKC/2yNCEQ8wXdOBxYwJn0GDlsARx5hFY993zl3dCEAERYveTuE6gG6eEKdLvv6rkWAFpnTgx40JxfiFIllY7NmH4V4P9PkvMNt9D92va/ONDE2IVITg13WQ/dajtUqb22O2P+QVugHQOoiNecO1P19sYTERBg2GOc4IMIiAyYSJIvcN9I0ImWdEQHIA9BOvphWij3Y+sj3N14v5CHqQ3/on54iU7fAVx/p5DN39gIrdY7YN6g7EuY54tHCJ3oO8lUoWIB95m6mKbRO8/ed4aWexIw7LPPvBU0hZCq2fn5AiArqHCLEHWCFptkcYQejUZTsV+IZCPjCd7PfOQD4qyODFcNC/I8dBnBgvMjmFLId1vPLAv3/KFgF2Pvq4mjglH/KZnzgCMA9BNyL4FkdMecw/uDPt2UH/1ziaZb/53pAzBnPycJ/zynHUUaRgk4WFa1va7I+APkge5/6IUBbroX912Nc7Mf5YJPVpx40XARuTR0QwpmjlSSUi5Jrp2ikO84WtDKbRHae0T1thf/P1dWCbDoLvC4uL2qoKds60LMgILsPmx7iZZV6bruFrrM8RofyECCZ8Hr5vPBT9hQR+HjJpuqcu/TPPImxlPWIOhGWh3iKLxyb3hTlBHJYzIrjiw8kyHJ+6FWQzrm21sYjQJ55tsSGL3hwHbgAAEABJREFUYYdfJ9c8DgqPDzcRoQU7FtTrxJVx/RPuEYG8AalA9keM7sSe+yNS9KqzGmMNge5NBzVJLNoRRa4daRxoCMhwOB/Uz7sOZG4tlSnRrI4PDA3bg6p5fF6433hf9EpJ1QogbNIREeKj4NocxBGAbRcRU69lqbPrIC/uxI5tsrTlISPjMAEjNOn64k6Muc3yOwfcZnDbjYWc7Wtas20iDJVM6BXVVtSxgWncefA8sKdGyvo94EAm8NBVHKZ1Z+Ftm+7I55zqfWAjagYMB1DQtWTRzprCeG7LkvBq8C3YsWgaQVIpRbU+1hA+N/S8IYdpR9iPtswgNzo28dn3wUjBs/NQctP9fnv0MwMePLjv+HxHtgfsbHDcdSemEE2uTfZthW8hTm0zy2e9Nmy9M9Z4S2uqgM2FGFNcVGCTp8n9nQfNTOsDXjUk8uzIc+XB5SJvoBjPgh7Y1D9pzLoeOqmMMufk+20g29DOw1Cw8I5o2CZlOxRki0h0ljrxZ1oR8Re/dLkWWe51Pcmbnrblgfx38vhwkEtayZMFyE9aNMkW3LGP+SxLlevcui48WJ70+C2LJlih54CH+XTk3XRjg9Zjk86Kz9Z1BS80epdtaHkG+eUHibZUrWy6hQL9ugq2sgyZRRFu1ZTDNr/xwA4n+J8/+dznOTOJPdskyMNtQmKXOXCgCbwce+Zp3IFzGcJcucPz0I0H7J0c91qw4G9G0N51Jyc8XIpp66Ut006ntfFQfVZk0BU6n9gQQcfWLEOiY2cj6TZptFZVmtEO2g+UYQz0LMedN0r+/yfPvGRYVzaLjh2ZHvErpQReRJFkwH5jQKMrImgT8t3AP2RdElmso3Ue4Pk3sKSQbem42vCjdbzz8mtj89AvD6CmZa3yb6zemY8ce94gxk3y/Yb+pue4EkeWVAG4VEQqoihL0ULcPD09KSKI05tubCZ2iBjkAyPyQXdpI+aKDYJPLJdfwF158XydPykOCoiIP/G8MfPBBsXSVp14sD0/JS8bThYJH+9qxJb1Zgh2EXIU/JRyXFtmz30RiTzbhGVpWrGz5fV15WHWG15CFpFXws7Oj5UXAyUTmpOyCjqKy8DGtq1fUry9vRHzbLQ8n7XywragUwUGtG7UB+s+iLNOzdu439nAVu4qtStSOsjlOw/QmEkF+gvxs+27rtQ02+92v7GRdUFu2/PGA+825anU15V8qcT3mDLlpOf66bw7iKHdu3sI3ND3+flp6lxrw6Ybttml0KRlGzn2r2wi78ytqCzXu1pBYCMw2UVd1q71PHR6EueiQl+nZlzZVBaH5ShZJo8Gj4C478WB+upWMB78vDG+YqvBPHJhc/b1zzf9+PGGLCCD01HI9ca2vbKh6GvU0MCGHbA+mSn3ebP8q3Za3oWdIdsPEjLcbUfWjBvrY9cZy13roswGs6oMdCmcoRfIbBwuVRvt+Lngk8yCzfZps4Ffn3jpWKePh9qSxFtq50WAbWFw3O2sRWAwZVhaU0So1jrP1qVhP+tu+TfycOOZa8fvDVxvMq/EwcBmxvH85vnoIHdNMyJ8QnbBewFWeYzpH/C1/40QEcqSuqG/Y1DMd2MMdTtE0jO56nEr84H52VZvb9uMN/MDZcrLEO3UxQPbezzhhgoD3YiHU4U3uUjj7APZ58mDtoXYs0534urOOoBuidGVNc6yLnpi8z6i0vb47OC88cLoRn3KSHSrOp8XLWuV48a0b9QV6+TcsM3EsVB7AscFYyJi2voZP808JibMa8WmiU+NYzpeAzJ06mGfGQ7yBrGR8KCmbuTnIfvBeMY3b8sfboghWOnA5pbDMTbcbiUnAjc+gxThC0Zi+45fjfJMTrb20D0ztbRFra3wm1TkmjTwmYyMRP9ftv7tSZIkWfPDPlUzd4+IzKrq7pnZFVAWPBBZ3oQUUvjC//+BIhRiARACklgsHvCMxdkzPdWVl4jwixl+n0VmTx/Z9QoLdzdT07uq3TKzGvMC/2BFxwdBIf9W3cGmWmaVbe8CK9hKujNXuN0OYmQfxfKahseoUNB+k3W4kl/c5r6CVqeIK+E3iP2J3Hi+VC0L8VC7nAue2VR+/mKb5IiLO3RIBfTiE1IpOfix3kKi74LtTrIcuJAigiJlFkoCITUaMkNBcYV/w3glX9rG9ueDOU0l55WSysyB34d+CfzEXHtZJmgs6HDRnfnByhy3lAl9TuBsmuadjePUiRw2cxAUHH4c7Y5u3nW7X9EZ9kZ5XrNYL8OWveN3M30rrCM7tObppIeNcuSDbYyNoc78rtsu2Kghy425hP3i+fkMXXDAYyH+S+aH7PTpaJs+9nfb8p2DE/my+V143hiPN2Sx/MbXMPyw11SHHkqmShbknmVfz1Lky/Fn2O+//UC3TRX60zzJ/vP9+wt1h7KkEpnsZxEh2AFuwl5VJw55J3LbDV3uWwBvekWmEZxsmJeIpE+Su9/147cr/ript9S+xrhbJxtxL+Kkkk/tQ8syayZWF3JOrRM6XBnDr/LYMnPoG5rpOymjKDMl/HE/Vl1vb5QrfDDWXp7l2FnIPUdbgWtat7teXl+w4y7TvDP3vJP3rAPjCQ5LX15/o3+Ac1IpsxoC2/8ruqnkI7hWxccmeLV8G2PGwcHhNFdFFHXmBo+7+cIfQFWxaZai4zM3i2d8YCOP2WaJfjfWEhBVI0j8vDL3ucHbTs63/9w5fN0/+hdw7YwDESHracCT726Ms7b7Trzv+Ok812HziEBXswpj2OATeoG+zT8pQzTLz3fi3OPk377/jfi4SRz0eJx8Z3PaY4x1P82HWr/Kz6UE3Tuwd/mvsCTvoubGeHy77WoNFOPT0T+w+HEp6Ii6ktLC+O58zasURVNdKGeFKmgqugz5qtM04rYyHh7I/fryDm7aiaeMMAh9uLPG7NAQpdG2khuu71e9vnnecGgnbz/mO43jga6Whb5VM2PHhg8f6w/95aeqP/1SlRyAenP+jo26uiJCkQdPTfbZt7e7VmIORhVlV1IU7/rp55O+/ZxDP63R2qXlNAkRoBVSq3KsHOSqGR86P1XaQyd0sd6bbu9dt+tBEbY7a5kv0E71jsKMIRu4pcqBpZCi4pdfOcT/+uWZdeRF8zTTZ6ZPYPNUQd+RKRBA91CDn1rroPc4yH0wGTKNAUZf4JF0IZ9/+TKht1X2t4ZeNa4AxkUy6vNlAd9JuBQ6udHzEK5G/FU9f60auZTD1MhNjQVrw8fNQ0dBrXX4agpiIojriKqffv6qy1Mqi0ac2peuQyeb7DfW/46Pv77e5Dl/RyZxuS1CcuEbXZw0zyBRqDchnFj3Cn/d9MKBq384kTBBX4u+fHlSZihBYrpfv15U6Dpx8F+YiyexcMJPnNtAh4wJb4c25iDGjVuiwZBgJsHBgKD/6r/6TS9vRa3/JE2/4sPzQ08DrEvkLUUDl+TY9TzvzX9lgdwg7B1RFOjl2BI6wfr/AK5zCCtwyqSECoEJ5ArajsF/KfRLDdnNr38YYcWPX1+u9AnmSieVMqlSDtOCA9xRQR/L6NwgeHOec/5ZkfGOb26MY8l+wsw8y6WUUCUnmsbzlws6vGDzsyKKrJOCHi74RpYiQcP4A9mnaYJffIF4XJhvBZprR2qHiYhQIc6tF5GPO3rPhDH5auSpjs3v3P0u5l+dnL+NceU61oWHAp0GcWKaI3+TO1fmOhOxMc2zjLvDoNEW+Hcudxnw+GPHhvN8QgMrZdLfXt/1//p//qbvL10r83DSivZ9Axy+4Nexu6CTLKkE6TzXofuCfkpJnifsPmmai7JIlfEjoitSv1+dJ8jyjUx2yvEkhSBDY0Qo6PDoGzKPjh1Upg7PgCn8RbHNNsbUg8YdXCvrm91z80M6iBvTwdU1wYdt0cmVN+ZnHl7sTyt2vpPbVsq2owMOxP0DIQeNHqYIXxnH5nYqzAtcUtdHAQwupJn8UdFvkM8bNDbmKbCE7YF2PA4onpGv+d35BTl7bwrWk4pQwOhUqyp5LnnOyKHLCDrTj2/JzzKersP+7HqXUadhK4ZTeAOGOoNH+FsyTuPfEd5j7IrsxoHawEXfRgfsVMYPIWDDqdInFREyLxEpKfgHbtN0kVSKi9vAgS2urJtX/LBMm/6P/+cvOl12YveQbRcRo/OAjghFfBQQGV9H23ZkXsfHz673fVTQ7ntEgLRR+iifMG6mCYbBC2BH0SGTSxiQwu9/KOhZviJC5CE/jnL0rh1nGzo28pD4kKJiFJrl4sqGRd1WbTy0ESjKRR+X4T7LR9W4ZSbKCyW0i6OFu+CtU8Ydg1hpfsdPoNfUeDAtcY1+JUd/XgVZbsiBA8KSXGxcO7ENHVGUmSolKBpXRCiCMuqTQKmjn2Xanek17DXquvESWMbrQtPvn4j4/dl8RcTA68qO/niFpmkXdTofMPb30qkLg9IHesgtdM+8WliNEqogKEC4jpzHE32MeDzxxSczFJRMyXJKARqIS4oI5UeJCAmYQUYi8fVHAdR1TiC7k4flhQ/YBSo1+ivwIV6pD9O3rdCJgLWOD6K+uYCoUWfdN54HKO92ssTWEaHh68DCJExAXC6S9TNw08/yYi7BrvyTcI0A20hyDf6c/GCDgUEyDaN60JHCSgBdhJSlaLzrcUUYW/BSRunI4P7inlkVURThdpo/bgf0bC9qRKM+qmWd/P4MzSxFJVNJGfXg8fMoPLduXTclCTkQLKIwtes6etOOT2xsHBUWWrVaPyIGG8npQL4mL0YBfOhfgkYIlMqS3B/Pfpcv8KEVRfqFJwS0DA0b2K1Xy9MFusaCCwMeoRG/CR7qJ3AuDKKZqcRepaRgHToacBGhnUTKbbybh5JFvmcm/IIE0l1dpRT6gRfgjsHsH7Y9r7QC5w8l4gFzYMgD/ugOzZBF8YCyeWCjNJLSQenI0rFZA6e4G1564AjkyJJ+RW/orjWpQ0SCt8ZEdOfBL6Ek8U05CWhKEGtVHiyHvs0TGc9dO7izFM3zhEw5SkaCtg+cls0lIpToIMTFV+9Nrv8sbrNOuvgH793IAeUNPF2WfcjLgtADseDKIDMDkv3Hi0DABTsScnf00Hob9nDcDlGpO9DV8aHLjQH8QGef8bjz0EAayBMlVZFJ3EFHKHfQdiWLFrdFpEJCj1LHLo2JUQcvKlbSJ5G3pPVRAODTH8XxsgNrWQ58hWp1CAz+OjQoxisaOvwPPKUowTUhK2jVqIe0fPMkBcyy7jJjwJUsOphcNmJHXKXSHxw8Dp4P6iHjV8qDZqPC9VSo+5nie4eg7w3ZAp4EozWKdnR3Z9F9Z+F4o+xMYA98Zqf97mAC0VRSI34Q5sRzUqZp0plN+ZKpEho+VZjciAR+EOfeVN33bjIPPo4DG3ZZZwc8zHMFZ6gwscoiFXKCcXoiXQvjCHwbJmkTV5pOLUxcd3RyyH6yMhva4bHBK+JBq9F+V2Oi1+m/e6KGX/BIXVdEjNKRw3qyLvbhR10HPmNayyllXhKhSk2TntUAABAASURBVCa0gMZAEQEXLqmO/0mhLKla61gQLcvMQqSqlCLRr5kGij76MfKc/2SS86DtUGbGYWnkxsbd8AmehcWzFy4n2u2QdNdkGsW6KtoRZLesxIxlf2NDw5tcXnStzOY7uMym+TvwG17Ve4zCF58u+9kdvVl/G5s+d28e3W+yDhEJPYjSYCnlQ7p5nnkOSkGijj52rfQ70Hsi5+VylhcNg658pXokOgglNi1spF7YvKq1oKeip8vMfUYC6/XQul4lCBdknKdZ1l+tE5vlZxn/in9er+SzDsos5KeZMsmx0npTgYb5nKYFGYLF5Z2F1fso1ol9bZoqPM6apgJO8bwMOnfG2pUCMnxzZ0Hddb91ZOzwxTsbQJlCD4tO+LoXOzu+3dXQ5YG9E16qsuRoN52uTmtTVClKwWaiNOqo72LR22XTOA68wVSyqGL7ZFNGeESy4IsMUQ2/06CzsTi5sWG646u1mJeTEr7u2PEgx7pdXM7BgAowGcA+5VIXmAF+Pp90fjppxlcTAsbn/nQdn1JSAe2NRfaGP7X+0MONvED4ErtN9rmd9jvt/tNvjveJGAYU/R/o/Y2F7HXY2BsqyzJJOPKNTUDjnZdFT/CwLEUXfKGio/YRozvzH9NpbKz6bv4yJ/g90ecM/GWUCV8yPfvAiv96w+EOj4QGC+gVPpMisebTxqL/er3D1132hd6bHIcTfLgoi2742Nv7hu0pyLVTOjkqWqhEylfJqo7Sm+MppAm5enTZp75+eZIPG+Yyq9rwzDesoxsL+YbNTxyWF/KJF6F3+DUf9teIYtSCJdVSdL5cdD4ven66gHfCB+/MX+5qAJygN5Ff7e/GeUefr8T/ju4+Y1chdRSTGWoAXd9vur7fsZnlvyEfuKi/s4C7EVMrckcYtmlZlqHbBV/JlMIFfOLaGKvtY6DWlUNMH1YWfOXsjSRs2FC8/fNGLL2yoejN/R0nv/NuP++WkzLVCbmSWJACfVTi0n++78qG7905BaNnhGbqrRnUi0BNfCHPQXQcEvHRoymgjymwKXUtlTHrNF201JNOc+U+63w6KbHbnTj2T8sf5PhOp4MAeehJmuaAp8K9yAcY0zypkbOPdlOph54uky5PC8+pqc4Dn3Eq0mzJ8WPdFezX0MNhGRJ8wEYU1Topge2duKetsRFkeKEFx2uDp6FbSaUEaHEYnoWMBzo8yDfOO6466L/i5xu6Ukjn8yRvikEW225aHT/Yt1E6+N3HdO0/ziuWdTkVnfCxE7o5n8/yDzGcsP088nxqmiYttLm9IIdpn84hx6x/Sy9iIsNV5A58U7qz0XDFF8dcoXRtHFKoSBObxTMlsdONTYMN3hrzpBsb2Vc2sncOMQ4OOw7HGYZ+SB3aPWYzr9oZXxqCmf+O//OojeS2srl/tz/Sbx++33WaF2VWgUYW+4CnkIiFpg0fX8mTL2y2//b9lc3FGy0Fv2lyfUYdvv9Jy3WOrd38oseIALd0u78zRnT6kCMYLy2PywGfgmhnzrGzmbb6B1yI8R1biev5+VmX5wW9ohQY7PgW1XzwYXzZ9n9jA9g/FLBh1wu58Xw5qzCuua3jN3x0w4dfX6/akN3j78CDkJEJf9gDesM30HEoZHtOMzqJFCKokqNlPYIMUOSXOrHQ/AI3pmO8j/9a4aaNHG/6lVx7ws8WfKRkAVcgS9WK/fwbcFZ6BffT0xkfeSJ3PdFe8JEGfsH3TQfxZt7dJ1j0Gn5ZzuBKrdDZKQd8uFiHEaEC3cyUFDqIgw3dRpq2dDoXapvsEzdyhw9HfODjZ+v/AJfHCJExGnZZ8Rv3reA8nSt5dtHCeC7sJi7r6gL/kYVcyfjFWBuR8N8V0CylYPtV63ZTQ4c78tj21k9H0gjx3cghdZQdfq+3K7nyKsNMU9WJsXeqjCFN1NGrSxE5Yn5eJtneGUVB3YKun58vqnWSwCz4PF9O4Fg4iLjoy9czbUXmwe53Y5yxjqep6PkL8zFivMemGP7V4H0nP+xjbPTh65Vx4f3tpoDW5fJEvp1VyqSF3GedT9wneJ5n89u1ET8rcWR9o1q13uHKRSpZVXPG5ov2j1xV4eNABw1fNz7nEsvQQeDx7/36rogi9z2I4Tsx/c6BQSfebMP77T7s4GePN9uIC+Syz+ATpu9+rn8ll6weZ1DEifbT6Rm7pQo2O5F/nLu/fD2xqY9vPj/pX/7Ln0dbI+86xt/IRzsThY6fCH8pVVqYm1j/xoEYcm4QV0fukkWK0IrPjlgk1/z48a4XYjMkbLNwCF40LwlYkM92+nPgAz8F/3uGhzP513FzoC+hyVonWU8N39rw1Y69J3R4Op2Jnw1dXJm/XMFXhp6nOmlH3re3N9re9fb+Lse+iOfegramg7WX/en5y4zfBPgbetngZRcQSh9KcIgVyF2IyYKvnJmnQ1bJGJXo4rxU/cu/fNHEHH7GH5Zp1nn2DyIeckx1dQ6g3vTKwYJ/O7QSK5czvukBAD9P+HG+X5mDbejp7X3VK/Msxyoq1MKYc2KsmadJHVix7lzJu+/MWV5+XPX+uum3v9308uMG34ndJvz7mXHvrK9fv+rpcpLQle3WiSdegKk6cFLrc54XOZbEYfZE7JWSgBzKIuBSJ/T7xhzq11+/c6j/wmHlquv7rmMPXYmpG3Md+1lnfrHgW8syyzgzk+XZAf3L4GfBzxyL9tc7edpjCOaR+3Vk+s6445gbNoLfiICHgl4XbBHiC36KIgr4T4oI5JU6OsmoPCT8XHUcO/VNEwIs0yTR9e111T/9h0nv16YyHfrLX5r+r/+3b/pX/5uznrBn0N/5amVcTXTQsREGlufAzJzQwUlfnhwbFz09LfjvrH/xl59UGcv9wy6wy77I7i56+EaSS5p+/euOXTZ47ApwPj0VffupaFkCX0y9vhy6vjf5z0j/5v9G42XXeu3C5XD9juzSNCPLcsj6++mnL3q+LKrgWoi/mRy0LJN++nYZa8EF4iUrHle1otw3ctjRO7E263wSekvVksTbJpSknZxVsVOipDTOi/T0JZWMq3/79Yf+8T9c9fq2adsCvXY8tjJnFKXCVwGuqfk3arMrM+Xr7ccreuh+1DQVPUHYsXvHp9+Z9x4IVydggT+j0wuH4nvriir9/OdZP/2yKMkBtsf371ddmRc5d905lHwjhhAHWlKjj3PKP/4vP/DLm0bsvDa9Mk94ez2G3v2bxr99v4OjabPIyDk7HvChHokvTOhlVoEdr7m//Tzp608zNjrpQm56Zgx9ZsxrxMqNMfQHsv3666tu2KytVd9+Ru/fzvp3/+NdE7b9+U+zlunQEj9xn7DZrKdL0dPTiRio+N1JHuMsbEdDV+apL/ALakWEDsfUXfrx49AdX/zx8jrkuXGg2YAnHSPLit9c9eP1hTzxPnx0OSe0iuok2Tdm9DdX7Mw8a2MdU7NSX+CpCFNhH6mDcKXt5fVNd/hwPCIm6zx0xXgjoE7E7NevZ/x1UmENUPG1E/svwbx74v2Jg/szcwTHvwsiqOI7nkdnin6VMuErk7JAE6K224ote2v4aQeeBvAdx12V/Gkc4byLoSNDgo83dGTeeFEtwPPQ6B8RPIG3ce/Ii5++s449xvxOcnycyJ0FAyewpYTmpWrmcNZxI/pkxtB9kv9SPFP2/Yv+6//3od8cn8eLBH9RihyDC3tf05zDtwt1lrfWqoTGwEv7TPsyV51Z+9kmJ3ygFMm0bHeWzro718Or9d6giRQj7hFb4j0kGX9mymOqteWxz3LTND6GTWRCtAFzMOdawdv2quY9yl34/SrQyTCJrAVGDmJww79QoXwFXxGhGf3P6CajDF6pokUffVMLY1Fkjnfza/r2yZ11BsZEJ+gBGm6LSGJU0OfNQutxb3RyH8JXxl/wl2XksqoDPEF/1zd8hR700oAzr5ZtZ8wWV0QouPsrwk8Q4SMlumiM7/RuUlBHKJCXUzWLMriXquI+MGG83LTh88bdeIFFuTki6JOa6FdAVFP0AyEf0FhkaHX5OUKqyDLXOuA7vnisqSxd//C/l779dFGd/B70O+CDDu6EvBDjRTAMZRsbrCgPk/NOtRuo6uPRX5F808WwngztRIeTFLX//GMC1EQArM9CBR9XjfKfeKaKj+H7oGs2hj1cS7WNc0DTdHnVwANTfgbk413jLi735/bPPongpViQv1eHrByL29Xo5GKpnSwalvI7DI0ONA+YYz+07fuoe/Dx6L9T72IdjUa+Ptt5HJ+Bjyfz8s/aQO5+7cMZAFEb9Jvcp1Hv4vrMVET4UY9vHnlI5IvggdcD56I7T5KrCglaXMlLxWEq7xEx2rhpPIiLl4iQ9WR8+rhgDzVYMx8V3PyGCUZXukghrj5uQcOjhCJiyGDdWG9DThA2GGwY2e+dno+Pn1weOg3wjHrgww80PeD74CciZH1QTeDvBPSBs0sRKWn0UEQopFHcd9Al8Ds6HQXc7j866o9XjD6fNaMfsM39uHfzT+m8GyYi5I0nv5ZCX94jP+4BBEQi4hGIPA9/xmcaOCIAAKc+Lpof7HzUJe2RlkniEToaxc+2pW3qdvdznT6uLCkPci5ZJJfIGLprH7jdtwC3o5ONif6Ob5sn+TJCOPnEGRGuhYcHjg8UCv75k1mU4I+IAXeQedvwRfwYOfch78N2fAPzgOMBnkTf5DHk7plOrMKmZFX4yPB7l+PPsro9oZUGpp2Oo18la074uNtt78/idoUGHdM27+6PeDrILS64oyKCYj7EoNZG2yeOiBCN+vvF+8eL+fsszYjMk+FpbzjF8BPqGoTNWykpVDJKKcFgWFTrBPTj02EskbmUR30lZl14RQZa6Wz98kSHoHx8oAEJ8DZ85OB+wHKoZAqU9G0U/eEK3vsog136N3DvDNir/YGZ7GMSRHcQWxdu78BYZ8dBLqS+ITNdGQgPYtGT+E2ebHTXux3/6jCQGUpYsSyfA7w+rlCoMFj6HhK8t6H/hh91cFAl82idzEwOzNfOAL0zEWnouMHTxmznwJ4RqYRQhDEJ+dybu2+jKmQ8LhMD5bJUOU525PUEdRQWLMYZ8YA1voR/+99OnAg8fEBqyTUu0x5t4y0GjYgYsqxsUMid9OjS4TcCPjGqcc/TDHwV4CzYdm3AdxacD+yB9rp2NhvNm+X0bKPWGdlSJYvsLxGhAP+G/TxWB29uiwjZRuZtx67WZ8MmhrGdzHeHQiF+qgt2KBTzZdgDXpd5UUVXmFTWC2QQRKofcJW4c8li3274QlPhuZSiiAC7qMMfFcOuHURuy0xFmNNAlk6fomJ/L7OmCk3KVCfoTLQLHexK7GA+vTiQV8RgzxR4RJukoBaf2PFPyzxNk5Zloc28oUc2Ly2DZfc9ItxFn9fgiZfe4ceIx3NTRPzOn2F29CxsJNGfNtc9sdBclpMq+qBWVCP3PnQWEfq8YE/DTuuuAx/e8amdHDnPkz55LR8yuU9EwH/I7cbd1ckb86DjXGDr4vQPAAAQAElEQVQZvfgrTAwBhZ5GDKIJeHDfVJZQwb5u/yxWaqLPiEDfFfyzFjYqpqnoxsY6KlCmFEWq2KVgzwbzdxZyGZYnVMyoBM2HjiZkX9C34anWga95zhj6+BcaOJcFWsAtyyQvniLD4EoINnzO/unSoOeGaVrwg6rOIsx8RRSFUiWLKjbOwnMpykg1AGbyxFQnJXgjUr529NzA7WfB/048ONYyE9mBLbSEFLy7zrrmUVQp+EpwzXMd9AQNcbnevrLeV2J3pboPPutUtbJZevXGArnJcMmquGKDL1+eVUrINIIJfxfI8SXzZ7iIGDLYR+9syLbeNC7qrZN3Nly8UXDgMwV9TxTjclzbNhGpiEnqk1YWancW4LDCuBaq2HFChqGGXhXIZB8yfstmsYZvkl+NT2w+Ni/kkCEj8bsJ390pG7hC1kmX1MjVOzFnmb1Z17GTkGlbg7gtwBfuAQ8CtunA743f9ogQPlDQSYHvzjz7jh4Nc+jKhuq2rcTRgY+6XcM3d2SHLHDgM9O8mJdAHtsjIlkYnzT0grB3DoLubAg2YG3fqc4j1qYZvvY7tBN5xNUlFuK1FNqrhH3u61WdfyUrcFUT/jZNs24ctr2yseFN343xw7k0S+BLsyIQClq2YQGX4e/4SMeUEakKjpX3uw9/2aiwLuwLQ4/4aUSgkzObOhfwIXcK/TV5Ex4O4WNSqKijZ/ezb/lu3hZykGjbseFKrG6MJ16odzYfQlWRVTtj5cbhnv54GTHvAeaEx4hQumQqIiR0YH2s+MKO/WSY7NwO2oRdxabVLv/ghjccg40P96r4fMcXEjz2vVpn8BaJxsYGd8fHIotKTiolVfHRzKC5q3cJVvGbphs2rOQ4bw4tHIShQmh3AcrG+00CNiLUelNkorfKhiV6ilAExYACzLxA3jnIuOimQA6aoIUsVFi+Axk7uKTQNFXKA9eoUsq+a79aiS/z6XK3TZk/2Bc6FS7G3em0Ud/7Iedp076TYw8OHmY2ASs6KiWYu+3YZh06mNj8sj9EhJ6fF2URIjbuXYKnDbqeW/Q20TCjo9DttpOHNtFFTxxcfWFjjTQ4+gR+nehgnqoyCrJav11oZsjS4NEyJZ2nSpzjhytj1M69I4tpjhtcuG4nBm/sKlrmh7wi3+xaFniF2dY673ds2NBdof6ETRboHmoPRPDc4B2bAQtZmb+QyBcbfR9xbzoN3sxXROqA7h1fsE1Mw/lr5b194BSIfEj54O0+8DRyQCkVWsn7Thy9yTHjIuYRtpGQS/ijZbGP38jdRtngTTBVShkyLMyHXPfy8oKv38GTigh0mqDobJy+Yoc7fHrsP6gPLYxHmaluXOICH98Dftz9BQ6zQCrVlYOXnTnG8P3RJ5QltSyzTmz4TTOySDKvC/zM86RC3NRaVbFd5W54GANKashvG/ru4mc3GK6A1zn/Tq6Y5lmXywk6EzZb6DirZNUyNmSJDWIVIejaBuogP/JCVceWgv2gnqIYNF85GOuutWwARoQSPZzOzmsnTfDpElHUictSCmPMDK4DOx34ATSpF8WHIK+vd/R7Bdb0D+6dvLhz93tXRfYF//OcopSUL+vI/uIcXfH9g3Gqdyki6Ce9vPzg3lXQ34m+C/qk0R/9/aIDnfge/Fdg6YT+oTlV7L3qxkZrJx9bv9M84evT6N6bBEn9xuHTj9/uen874LmqsYF6sIGKaWTdR4SMv6KTGKx3FWSYl1mRMfS5Ms7M2Kigpwjqjmalw0pXltCJQ/ULh5oVX79hT+ecjXkOoNh0QaYYPK2MCYMYb/aFR2kDV8PfrswxvOZYGXsXxhPTXMlfFbnP9r+pDr/OGIyqZKUUFfidsIFh74yPB2OQGAfc3/1KCXiADHnwt+/vUG8K/GEimd8Zn/0bdPfbJm9ofvu26Ou3STP5UUrkl3Zy8oHMDaUl/Wb6lUx5XNz3HRj7wzr0YZwRyXOoHaGDYl3cnSvAYZ6CcdJjbycHdHi6wfONHH5Ap0PjcuHwhXJCBx1b3Tk448xcnHnozkGf/yuT8JgaYMoi+93zly8Kns2jaMsI+crCnGneGdMX/P6k+61pZeyXkrqzzhdknWbZ/iVTkaGFw5FlmZB75WDxphPPjk/LbbhlWfC9G771IvuZdW27mnYIubGl5VCERP7ftrsafjzjQy7m1/csBR6elKUISOQ4w9WkEpPuHAzdkHXfKvxW6BimyDRuHM7aVxK7uogLtfEdMklIyb7l5+/ff9CHJjAHsn379lXzfNb59Kzz+UkLB7uBPSyD5brjB3fGsxt52OtQIVhHyO/ffwNnk7CZY9oxMxMj01SE2uTf4qdRlnc/Dhmu0lYsW/AKM9M0cWC0AO8+VYrU5/X2/qKFw4LzpSpLg+e7FLuevyzyeJpFEvno5eUNu+zwfhr8NPwrAp+OVad503/xX/wECwV+NuChQZ93ZLkRR2BQ8E8U+/HE+vqJA5yZMZ/w1wS/E3UT8WZeT/CDqeFrIS/esMmdspIL33nfNWwsa0JSPO4/ftvhXVzIRl5KbDQvFbmDWNiIiQfvz6xbJ+J5mgu+lxSNy7YLnkqhP/d35qrcBEsKN0CmE9u2je2wsdbwnJJQ0S+/TPr2zePIgi+dgA9KUQzbC1+v6O2MnNPg//q+6ka+upEDzszt1rVr3W66PE/68uWitGGhZd9iCS957QIu3x9xENAJ9HNSRpHH8/Bv2RbbLbGT9PIDfXHId4dPQKCf0EcIbOscIOXA29CVuCz/yvxnJV90bOdy4E+dPDHPFT0V3W+h23to46C2HVUyXGu8H+hYikj0RZkkhgQtHNrNJTgkDdUIWU7nkDsJxWPAw4dSC7GwnFNf/pR4+az/z3+96Qdzra6OTQ9M3NXJYdvIzzO1GhcopZBckEyl4OfTIvN+JVa//7py8Ht75MvxQ387fbuyFFnFtUrOkbbDxvzD9o0gjxB3jWIYozfuGf/0vNQ+VYjnpAS+l1kkGDjYA96w4/2+q2RF1zM2ugy9OL+2Bhbge0cWSe7mfHdC7sykpgiSAhX+EuSnBTuu8H6V+0Sk+AjWwZ1aCJCIypx/xrYTtBZFxCgVp316uoCDcrE/gdv2Jt80+OzMaypzcPNPFz2uVEJgnose/AR0rZ+DekGPXGgRws+pE+NiAYf5sR4ZgqkTvCR+0bXh37UVVfwr6bdMs67br/r//Xfv+u1HhWQVVcNPwm8lyI+ihCKpwBN8LyWRSY+SklVVgB00ubd2YMNDd8YW29F+Zb+NCMEIMnR8qCFDqKAX94sAkWjFFraL9cvr+Bj/jN8uC05MTccofMDT/IZNNvy4yf9tAxUPe6CziBh2IdUiQ1JfFVEAqfDX6Xfw/Pg06PopAh3zEBGKCD/JbaPswfgjEV6Dtm3lPM3Zuwpoh5z2qdHLeBo4RFuQ6+CPMd0oxzwEcRvxAyIZt/MWYQ1fjbKpg8csdb46+P7ZJ6REKZ185HpAfINWIG9VRadZJNt/IkYKzIWCtV1Tg/kD5dke7ke6UAA7TUHfoG8duI0w/PVROlHqT1DpAkp0WiReGv5rfGfmfv/wv5N++tOmgh9EZzxPYODVcPI1hIEyeBQ0RARtofy4R4SoMC2UIPkhgLPAvD0+9PeDb0NBbWB11e8FLAgioxp3fVzIjiIQhy4m5epP3MZFflXwz/W/FwjZSKUUcGFM3ulu1n4H8SLQyjUOmgeGiAAeBUgoXiSepg4DUFfEBxUD0+43y0kDb1KWMh4Bo2+D5ybrqJQc9ahkwHX6F2DHC18RwbcGDKRwPEGzDxzi+r1fo55398/PSt4fzzH68DruputSimnThuSWtdmBASoYO8FhXAd1Lvt+4Mg7rUKWxCG456Pgg/Dj5xjt7mccH6xDE966S5f1ziMUhSxdlsmd3BPR5dKwv+m7/lHgkQbjHf0/nt3Go0oW1ZI4fKInw0pBIraMLoJag0n3T+CMw7JGxIcNgICpg4A2XOYDj7icWNN3YIM7YAK5/tkFEwHP4XuGAB3NvMr4kBI6DmQSFrjd2M2Py3gBwsChAd9IuAdB6KaIAJ8LbxB3YEaEBo+mJcv76H+wYBGX2xAZXLzwqWTkUooC2taBSYFKjeBwnwMbAyZQKeKBT1wdmUzvs72gCEji95Lvtp1hkpeIoL5Ds3E/RsnMgW+aLHsZtjXtT5zu+3g+6NfVQBgR9NGAjfDzg5+OQBE8w1dDPxJtFHF15GjwatwuO3o4WCE39EuzfN9Y6D7wS6Wkq9XpE+PJX0FMMoBAw2+wQj9ryW9SIGMhEQc027DNo830xBWRwAsuxb0pIqBTlOhAH5d173fro2RSizzO2AqeHx/DfMr6gJ3gs7GJvYH3UMQDtmEzt4vXjdhckW/Df3d4q5XKBzqasTt9gidXFWLb9kR0bPjgwfWmaxBAeYUvJOkowTqz/po7ILJvEUkr5eO9WwnxkPvBeyoMQ73zqO0REUMf4rLe3SfRqfTAA6iyFGW4VGJ5UtAOCXpIbofoeJYC323YS+OKEDWJfjQu4+7oNSLp6NLp3zX0BYTdx/IU6NXJ+qES5O7nevdVpILiPlOtMuzghS/3P9Cze5USshyZGteODRxXEfCI/xknxEf/zDLuBowIclbxow76dPB64dN4MF1u5NtNB76d6CFLGfBui0wFdS4NDG3IWtBJRwcNGqmkPaMyWTzzXhjcKxPM4LmrMpNwmxc+hIpqVjlHiKsxKWIPWY1Uv7JQP/CzhsADXyYQUkYO+EpcB3mWGpU6SQr47TpA2vGdkBAdfuAl/MJ7M2I2DnZk3j9i1DK6GH3JlPmbpoX7DL9FSZ31kQNJly9UqwMbuF9EDn8pJSEoeaOzAWCZMqsyi9zXkzKqmfQ1Jv27IlKGKcS1f5tVLNxYCSlLkUm5GI9zx8aml5/d330WVqUZBfmkSn/T6GZSUmTQP+Qr4X1Hztv9xgT6ro3Djg8JgGmUzmR3G3YLYOmsqZ50Wi7g1bCb8VhfuCiPqeQwLlSH/J3Jv8vGBpzJt/Eunc4neQGzLLN6c/6wb3QVZLM8K/Ks8LLbVu3BUcky/KWy6OgQO6zfJl1ZKD70HLKMLg2fsISg1u5FLbhuA67RsxObDf6TEsqSsk03Fsp3Dhk2FnE21ITepBiy7+jIdQFSH6IkOjRvG/y5zjpP+LNfdCbKD47pAX9Dbr4Mf/WmKc/zVJF/GiVzknVENXf6+EHSxoHVnUUUIUZ9yHwF/BQI+m6d7wTDOhbTVxX0MqPPiKC37V4VUVTKopLzqFvRqzc6SwklcB1/bygpM2W9HY4nmKdJESnLVcHr2LeOUas6MrlP4yECS09V1pXrbDuq8IuJxd0sKSl//xzElemAGp0XWdSBt3UFsFNdFCySSxHtk0I8YDFxXS5P1BVw18GXiNPGKqZkKiJkeWZWlIXOvOroK3DSRA5tDflYjIpctLIhteIPpo3o+PcutK7CuGTYZZ7V2Ny4sWFp3d85lL5zKHpj1+23zAAAEABJREFUsxRAg8r6iAj0WpRZKakwH/5t6jgkbch2yH7aodngs/cGn0kbKDo3+PefvZuXzoK/yj8F7eqGLnaSn+kN3eDnnbrewQaAYz2C/nxuHJxsyLPjh3dkKqWqlEm1ztAXsm34b1d+2Ptgg3olHoz/AKf913Sa+QPfDp59h2/o+N6sIOp9t22du+Zp+YjDQktXQaQMvpSPmKfvNE3KKCrYYoIX23ReJi2sXiNhHgEa9O1DKxtOO3SpAt7xJu34/juy2R+nSj/8+sxBzTwv2HMSiiQe1kFvwV5p3YMgIjTNEz4yK9HFssyaatWEjwZ0D3RpkbatacfXjSfoaz5dGjrOLFT3UbCUsoQmeEjgXMRViYk68oPkeTXf43O/db35NzJwnINiWjObnFloxi9Agz12/KtrQ8YNPmxbz48MU0uywbbr+n5gv07ZsGURrAPf4EnoqIy7cVuejFQITrvE/piu1xt2X4W7iWkXz7sKyL2pP/RsaGCTulpnerq35DbEh7cDiNDjuY179wtxaZkM96C9Y6cD3uBHBQYCezS5QwzfNo4O/3XEQSN5vL+/wt8VHRzA7qMUfKSUh++s5DKXdzbvDvzQceoc2PFPFA2v4PPmAToV+lz8AzzzDM+hg7lBO8q4r+TyVzY/b+BJTTqdzooI+UqUmVnQSQrGzC7xLHj6kBURRMzuzlU8R4QynaOFPrcBBzL6dd0ZU8Ci8+nCu3GgWHRlfdnnCnQq/leQMRMZ0YH9Xkpw7aNP51mKIYNkm3d4k07nRcaRWXTgq+7nZ8f8SsyXTE3gPhFTMzqoxNxEKdAS/ENKVzaaN2Ctq8/fzOw4RkRoORXNp1RkUzJmW3cb47RphULGtbDJ6LtxduTKUrTMHGKcz3LdJ0+FWHD7js12YlkBhkhJqeCf2w5yj6iLKCo5KWizH/FAdSoi0QeyE7cRRf0jPyAm8u969W8qMX84YUvroaGTO7lDXeNyfnIxvSyhdEdoJLgyq3xF5NC79WeeSkmdOHSa5wKNTgyI9q6FQ7gF3WTp+MaBzQ+tBNeObG1sTGIvKxidTOTDaZpVCW7TjghIFT3opoLYSOga/PjIP/IcgTFpzDcYk2+WQ5Lt6d/UXPCnlbnI/XZQWzikXshrUhBX8zKroG9xbfsdnjd43miTKv5wRj+22XHs1N+pK8osQAcwAfyhK6d6E/xWNuyCTQTrsqFb69PjwbavcpfG/CAiZF1dr9eBz7Fo1XZkkFKKRHe7bv7NY8qNg6yVeYt9x/xESMnXvEzwUj9KoU/D5x/GOxxr+GVDSSH/kzJDBX8TF2rGzF0RMYrrE9KIIJEH7hycrawHFAX8iYw7dnN89cF7ApxJHkLn7gsSbNroKw3bTfBGKcAs+HyAJxQyrG3m8bJLmomzCxvq58vM84n2hzwC1gdx/vPI7+9vgqhEHdTl6xhjAfR4MS8PvUzM9Y216vI0K334hqAbucvwEYGOOjlmRU9Cno5cB3x3Jbo5nRb8tCgi5D6NA9v1Hhz8bHp73ZTEdK2n0QeysBRq3f7UFdHBd8jxst5XYJpqXQwGXKf+UJbUidxSMqWQdmQ4iO8OjxVd+S8MnE/PNBVhHHg9ZLwRAZ3G+07K7ppK0Qz8nVz0+mJ/bTLKLKEgNjA79AIcBbgTfNSh1zvzLdOCHPg67X201TLJeaeT487ni759u7D/cKfuAM8h/3ay+bhcntHPhAyV+dXCYcjC8wldc8cXV+ZBdw7g7uRH63vwE6mJsd3rLf8VjhmVOA+Itdf1+iL/35tXYgcR9ec//6yvX79iw1X3j/j9+vUbfHTi6zbuIkauzPlPHHCZX//gdUTAV6Wchq4t44LPdUTcyS/2sWmqQmBwNOBmnmMU83kntm6M8Y6VgxzofkFeiAhFdHlMnDlAnaaCHgtoQs53tl2gb6B0QKe1pgm7fPv2E768SIoBDxoZj3WwLIumir7hzXMVH6q5nw+ze7vry/nQX76F/vV/ftGffkrGwZM8B/r+t5v8Q3GQAGciJ2yYUfTRyTOux5105ZB14+CmQDR6UZcU0vB3h9GN8fUgZwYHoBW7nDg0xiX19GXWjIzOQT7o/A//eEXGXXXqyrKqzDuHqdJPv6R+/gW80J6mWWVqirLJ9BKcpuWQ8FzYPKlJG37nvxjicn2/Mu4Qf72p8y+jKHOCzjTosWxW3zXkO51DtXaVTEUEdUjDh7M2YR5dGGeSuE3wFO4lUt++faOP5L4//3LGN6tOzGlqWRTowzoSl+3gH8DY7+BGf+ExiDLP6NzzhAo8wvzyp5Pc59e/bsJNtb53vf246s5B/Alb/fSn0PPXVMInaP/Zh+6a8IczcVNLUaaIedaV04YuK/qW7FtJQyh+72t/WLerEHnU+c7yRe9vTT++P/THcDL4sr2vjCP2xwKNmQBblhO0ktiVfv1N+jf/ZtMrY6LKWVZfs6867+DrjTHtdnsnxm9at7vuHLb+DV8bfxEKaPvJUhdyzqLCvG9fg/iU7O+O469fT/r552f8NFVKYCOh/6qSkwp5pQZy1llzKXr97apf/3rV9dok1nNZdzE10ZN/cIX5geV27Ao7dPyj4acAalkWWa6I5LWrQEcK5sq7Ok7GB36OUT/PwV0Pf39t0Ho8m87pEsrSscEux32CJyRZv6NI4KR9FzJIX75OKsRqKISJVEtSX4VaqJGE3zC8klOkYM63cPDsOHfdwdw5IuB7ghagTVzhrsgTev5yBncwZlDNx/gX8w76HYfbGb/vrD9pEibVNFdVdNoaFiTmA2uIGFSf5Dn5//TfF2woJX6YRYOn15em375v5PIOv6HIrgwpKO4q7n6OdF0b6AIAtzlvZqQKNO3Dy/miwbx8de34TwKLSlSKlANHuBE8HVgqlDzz6Nc2mpC9qE4VeZrmk7hLkRTkCT8AazoVPZxOsxIaB/ZwXvAa7kZ+uzM32fBDIXtnzDrwY3F1+na+bNsdH6dqfIwXdxo62bbQ9R2/oWI5mReN+uFD4PEhtJ8jpIm53DQn8oUSB+re75CUyZc/AA2d8t6xy435pXmpZR59hSAdOo/iDn8vMXTTBQop+PAw+Mb2PNJKXadIv/MnZA1aktJ5tp851wrdNgrgigACBo3r8a5xNQBW/Mn8ASINmtKEonsHktKZm377adW//tff9O1LaGbvJTcmTx6otu3QDnMdRPrD9XvnP9R9PoIWB+iKeFDj+7NJ/fcn8fzP31wjgNHpCJCdhY7L8ZEQImj86P/5GBGKiI9ajeeSqYp3FoR0S0PIHRk2FPFZ7CguluOz6POiU0PLG8lzIwP3YUypZKqUwJETZ8gB7aCjWtWbXrWo4LhuMEtJwzxPqlMB3rVIiMgRMV4Mahi/2XAHjmg1AyLroGNslwH88dWxupONg7PWiryPhohQLanK4F7hJaEtrkjJj66bpiKXAgzgo28p4h6/F/eLCPn6uI2kupOYNnzBZScJ9G4upcEvj39stywYVwkCYzKsZdvZpFmZLG7otbsjQMa1E+l96LgNv3G/Dn7zUmHQsmbGg0fkoQm6h6zbaSRP2qg3z+53gNs0XBp4m99JDOaxEznWoWGNs5TEZqnk7jr3N34/J/acsF9OZdDO/CDixo9i2AP/7NDJLGpUIDZ6DkpRKY9iGZZlGnUNO3f4EH0awbfDW8M/fT/Qrfm1HedZ8EUJiFE6uEXJAs5adbif32mr+OVE4gr0ZDjjcDvNsj383tEDKgeZhGsJA1GkxmS3D16IdXB6MrCyqTYWa9g2wTnNVeYpodNBanxGNE2V5D5hi1nm/84iyAlnZTFgGEDRSZOfzYeL+9VSlZnoFRa4F2QKMVDSwfeSqTMTsplEXGtRRICjDxrGAZgEb5+8+O5+0zQNHTPrQzzwg8f0XACXQprqJHe2OhqBlshXp6ppngdPjQbTGLFPu+gEebmIy3wnL6bJK3300E0W9DANfUzYIlOa8J2CbKbXwQV5HvFAaNgPGnoPBTbygL3qwP4ly8A5L+Aag6F04DPeZLZv+yeB5CsE/qAUBTPjzgy5Wym0OXfbBjcm4du2yXTMc0QAC0BIkQHfdcg9I7uL62xHb1AnfJiXBt/m3TqhGx2FboVvm34Z9Au4MgLcISngoonu4K7oYx5lxCv2yTTdQltQCovVGdiixKcLdij4mnmpvNsGO/zvjAWoTJmpRm7u5kkiHDrfptfhKeCpUsBlOJxkJ9fsxBZqlq9K7ivFOHYFfg8Y8IkeCiV5LirJHbtNM8/4O2IBK+Gy0Jes18dCNZBrocwfZVHB1oF8UsiX+1b8t4CnscIZNhqx34GFDrx0NWTah84q/CWwonRqVsuODPYVhJXxGe+wCQ+wCt+VenRgefEf28n+HwnA6JCjPXmGHGhCG3nYuZhwZfKP75Hba50GXIEH69/+V+EjIpRFKowryxJyvSdA9ql9X7VuN92J95VNz8EXfFTbDt7vzOAahksYnedJrr+xWXCl3CC+AbMh353Nrvf3G5tfq0b9KsadgJ+UFBKTX5G07AcrEy5vBlg3QnegxvaJXJJ5ML4V+e7gPxhbAoCIGPybd/NwYhI4swFOk6yrnqEdv3JsNYl4O7CJyDdNOzjqVLHxQpkpRaDDfhVIqSOffWJlfpGRsu5qLbSPZtlDV/SzM5cAWkFNgZ594iH/A65B33Ar42TCWCllNNj2G/Y5yAED91SV9LccnTiwfi3rnc2Tz2I8d3R/Y+F/IwccjgHodortdmMh+/p21dury7us+07+mOz3xKjQdceOiIYeAh9Z0cnOc0N+/DxTB752ZXW8ctgQLIQqfjNNC7wVOe629U6/OwuRQx2fN58renDp2G2eKzl+pq0Bd9OGH0R86K8szGdmhbjIbbaRdSf6ZYnBx43NG/NtX7jjE9u2qvMvYvQCpuMPK7ivsu5M3/DWxRV/u7EpfGcTaLWfkCAO98VuAX77zIE9jMp8Pj9ddB4bDwlDcIEt7ujbOrxx3zlANlXfnbMOfAZ0yCaKPUByvlmWGf+YeJFQoU7nWYvzPMX82W99txz2gXy4AAvUDTnuo9ywacPu7p/4wUSeUghZ78TMMfDbv403kaUyFgnbztDwb4EsLLoTvA+upIKfnZDNC9kCvBfL3pg9sbBdTl3z0pR1Q47NwghVaUJP0zTJ1wEvG3Fsf5lqRabKRmGh1CHb57zP/UJl2PmKT5rnhXHnfDqp4ncVdPMp5AX76Sw2ccQmS9WXb7MubFQ9fVl0fjppuZzQXeKzVzaV3jQRx88srJ+eF/AEY0rCQ9GnDiq4I6Wn5zOFviVV4TMxLi6OTnfy16YEaF6qlpnC/XyedB72mfGlRunIr8cVUmZS1wYfNzbs3dgImEAwyzUjGyTwvV07eVL48TxN8HWizPJB7JnxvWObxjwwssN7oO8C3UUzdnVMFXjdiH/ruOF3kQH/Lin7VEexrh/jNjFpBi3Xy4939HODx0OXy3kU23bEIrw0AP2nmJCwv5IAABAASURBVHf8/OpY4pDPsbksE3o668SG0kHe2MlbO/f5XDSRNyMFzobeNnxulf08lPhFQ06XHX9tMg9yvXMJPjIh+4K8yzKDe5afL9jTdrs8V81Ll+2OuKCk/4deGog28sadNam4TN+6raVCv8kbA3fGk9X5Q6FEP4oOfXIUc3P7dKSGHVbGqBvx886GpPXZOcgQV0Ro9JP08vI+ysoYcjDvuLOx6nwpcJ9g0OOO88gNH+7IFpLmecIPi0qWBx4qd3KA6RysnaZ5xrbAINyX52d9/fasp6eFTbVNd3JQRPB+0pcvLhd8Y1aWUCGnLmxkPj+flCmuNuzoOsSXOLQRtrSfLOjWsoocaRtu+Nzb25ve3vADyo083TkcKYt04aDkmXj6+m2RN7zmuWC7ndiUXn/c9eP7TS8/Nr35zz7e0B0yCFkX1ltPT/gGhyYVWU7E7jTN8JH4hNB5oIOKfE9sdj2rlKLemqyzTvi4D7dR//Xrs75REnt1bN3huyCz/9KBi/Ad+/0rY5TLnZy9w0eHj8AWhofi4Htn3aIOFuKjc6cZGjF87IzfWh/n81nLMuvKxqkA8G/cndngcpnx9ZVN0BWbz9Mi28gxU0oyfu2Df3FN5JKJeVAWESPYifxwopwpJ9YrmQkUBR55UERgt5Rj23aKkAK5wt/AzujdPEUURVTmwid86axaZ/xiZ5NvHfIZb2LwDt6VcU4o0XLeiYsb/uznEklcLfStyLmAZwZnwS6O9EeZ55MWioiP+L1oXMbh+F8Zz2wz2+q0PPBU5C74YkRI8LAx13lHj4YT8mBiwZIsp+PQfw7Ym/7Ohws544R+lqXKdE1HXEGxHkspgtHBp+nfGY8FTnX0FjShpzGfQO5XDq9fXl7xzTf9+O1Vry83ck236XUnB5SS+vbtC753EerShU3maa4CjQp0/LwsE/E1aWZtGcROBP0RoJGjbujSuVBcBf9ehvyTBBxsIGOTf/N3JZYWxszMGHj51kGusH+KK7MooujpcoGHi2bHCPWWzTSOtsFzR18h2IKfEzl/0uCFOHA+F3qe5kWn05kYPRFTi376+Tyen8kTzp3TVIferNOdGLhjF/PQkOcg/+ASEvJBjDzwxnjwyoECB6uCdgQ5q8p2xajg6ZQAvOJH8HNZ9NNPX+Ep6N7ly/6/kGeemA89P1/kGH7+ctaJujO6/vr1SV++oPsSeuPkqTG2BDrayLsvP96g/66NGCvlYds38vDr23ftxwqdLufFn376gk6CuFuZk+9wesi52jqfl0mnywnYB0+eg23I3DnkiYhRb1xvb696JfdZL5nlUc/YeCde7GOoB5kCH1h0Ypy3f16eTkr4fvlxw5c25lLQYHxwzO2Mv9PEQQp0OgcAwjeN223Wy4yP2a8yElqJHhtlZ17xJv9Gof/P4PNz17efzvr5lyfuT/r69aKSBX96obzqx49XdPYKfKdI9r9Q6JU8/PrjGPw+cWD+EwcvHQF+/PZGv7fhdx4jf3BA9dv33/Ty4wVb33Uw9i3k6RO2mZeZXHKVfde+seK/d4rtbv4bdP7GfOHoHdEsQ8B/ooeD+GpaRhxUQHdwQOPlB/x04SySduR8J6++sHZ7V52EjUJPX4u+/VL185+qvvwkXZ5THm++fjvpp58v6OCihRjqWHjFhjfWK+9vN3i/SfDz008/6ZeffxnFujbfsKfv37+PH1a9kadCUkbw/fePX6dpIk6e9PR0If5OujydtBBLtl1EARgbMVa8sQZaPf5SM7B8xPnz0xM5hD7krmRtQ7OCjfGdMfWF+cHb20ocreggVAhg9/UBwOvLlcOXd72+rJSd0sYYaj81DzN5ILMqyyLvu+3Mrf78y7P+/HXWf/bnRQwhitbR5Q1dblJM5Dn0gb/Zj8XV0Re38bkxJvow0PMMj2t35iob86AODgP8+us7sYOdVBT8s5+fGbOfn541sw44X1IDL/hDKQFjnyiFZ+YWY/5/OhTlLud2RVcpoclGxhh3xsw7efdGzr5SDuaJVKv1xh7+oTfydTtC3tvpzG8LOXeaZwlamUVfmddnVB0jd5qy6NsZb++jdA4MG3NjjynXe9fdsoV0YkxP8Dlfhhp2Nr/CX6Vt7WqH8Yj5VdOdfn4P+jVy6t++v+o//NOL/opudpht2NwhDUu6McaYx3evj1/v2oj7Y0/4m7TD4zSZ9TeVaWf8X3S5nNFHdaWEDhEbn+CVT2UAcu4+jRhc5HkSLMg6RP34V9HpIuxQiIOKTBN5dxHDDjaRUCU57KaX11fdyFuvrzetzIEJfcnMKmT5vzGXfMZx5rnQjs6R97/8L2/6J/+muQ/LchvwreEHyC9y2LJMcunMuwL5k3mheO4I0NEJwqikwN/4op8ETx2ZZ2SelPhAAhClyH7hLtbNbNv2UETQt49CVzn2NmSw7HYd3wk/3fHfHZuujAkuxkMnkarxA2nCR6eFO/POxXtP5NnJhDiU7sjSeocXKCCD9cUr67FVt/dDDOXEUUOPB7qddSIPRgAPb6ZtPQ6VdOnO/sHt1uU6hVSRzXe3+w4F/Bl/wrdIO/iVRl40GE9EZMfuMWg1kFgN9k/3s6ygVEFnkIa/d70wFtqWd+x5J/dp6P1QYW5ZQGp+SIe6ME//8vVJmamIArrUby/fdX0PXa/4ZLvrf/wfXrWx/5Do6Y1D9pXDTuEfHZxCL8KuIpYPhNng//MwdSVezavgHvSqrKMLczyho8r6fkbxEYFODnUUGxH4sP1GiqTERxnPvMiYOjqQdubpO2cIn3peGf9t52mesMOjzDzbZo7P610i5IhvDdykRezX8OcdfIecHxpBWkvV4FGPKzMU4We+4NFPLhGPd0yrTr/eBFxqIv/YNua/UdfQScePDl46wO7mNtsusyAQwglc4pH2lXzguQgqU0QoM5XYpQAb8AKIrD+8QdaZ/nANLHyl+HL9APYDhWfTv6Mz/7lnXoHqggSNfLCJUiqFZ/Ken2FfzreWQSEZNoIH/eECqWFW9mc29hWdB6kCT1CSuLQ9iWdwPz2F/vN/OOunvxzKNhRiMQTi8Jc+r/7R5uD7o5BADS0dO0YDxjgiQpE5SgdBQ3MHxcyDWLJALknjZwmeKQMGpUbwQpXl5vb756P69/f/6AGCFhZLKCMRuCjAlwVCEZBPBZ0sw6cDDJ5dNwoIuAvYRAbJ0CIgrJemUSWNu58B4+3vn1JitH3WmxfUAjv056VLKh/8FBzItBuTNjsrzbT+84/xRIQaAOb5s7UxQGZKQfkcPEp5vEcIetJOpPkZMnLbKMCbjnG5iKvAcwSdePbH7XYg82YY310+n922k639bniXUhIaIOcl4u+4eMXy8MODcSRMGzaBiQgSbEO2rojAXvSDuPF2lFZK0edFN9WpyHdAgdco/moKpgOPkiQLqQyantgeLIhMNyL0eSXwpu/3negwveYXQIxfKSYTTTs6jwwVEmNFyZng7RLViqA+JwaNqokESlcaJN9LSSWIjDfA9VkSXKKfATtIGhvkonSS9YE9D2TmI18difpoa0OWCORzI/dHu+TXY/iOmeoybbc1MnBEKEsBpg05hnx6XKhYEaHuQtWUBWShhk3TugOgwCus0yrxii/t4Oof733U0Z17p76N4sYQ/4KnB+hoF3WeJGRJDR3ocTUnYnVgDgXEJgb8UqSgv98N6+fMlIufbYsCkN+7GZOAh3eUEREK8GQUkmSjCOY/im/wdGDvg7hw10afxrvvHV6abcJdOEDJAl4hFx35BDi5wWsHr7OZeB41vLcBZ5wuri0l4CUkBuPeuYPTdG/MUHZyZYeWqJ6mymSwqnLPrK7Cp0LJBn6Ao1QEGjhI0DyKqyNHYB8xQBinf5DAdZ2vUIIjrNXBYGSqlKKAFpUacg654Rk9lExl1iHDxgi8jUHjkHkEbOBofdOyFE1zAVbg66rwt7CQK8RGFvT9oUfrssC3uEANbFCkyiQnUgpxwX+O/rOqcfJckDMLAMjQGbzt1zv+uDJRHBNy+zldPz+W1bKkiVBpuq4zftDL45FloUmW3WCOYeuilJTpmR/RwW3zMqH3Aq+pWjUWAT58hx3ZJYxTIOIj1xVk9POE3Vxvel7YNYBd7GelFHlS0dCNO/WPeJ7n6THpR+5koekNeRcR8zv5Sko+RTWLpgm+QtRgU4K4oQdxFfTJTQrpoM/O5OugNIxmvhLfiAjx0Y1JwMgtggLMH9i9uyGo+Pi0kTMkVKOdZyDhPdFF4S4txGYtKAZFRAT1s7wgNF0v5H2PCOiFfJkP69+LxDuL7QO+VxYDtlG3HOjpYJF47KFjl/Y15cnjyuLS/YWz9h7qrWjzhJlFbgM+MZbtaJgDPm8sRE2ng9QyRrql6wCpeQANvKYmJoH2Nbe7tI4gErkRWB5X6+g4oLWrwauba5mRByA+sDueTduFLtA43AKJLtOPCD3+wQQLw0wmruhsWWYmwFX2K8tlvoKeKwuQlUlyH3JS4w84aOIT2keeoFIJ/q7K+OcSUfDJzgKGRR7wBT+rFB5VoGcdJfmhZJGfLeuGrvbW4DXwMvBF0YHOyjTJPhb4S2dT50AHh+MOO1i3EvRZPIpimR0TO7rq8OQ6cRViV2De0flG34ayIK+Cj3qhKCh2l0Ff1Cd8UdsOmefkK8C3s9hu2DuzjnqxgBG5LyI0obxpKlBpFLD1zmLhJtPq0OvkjD706LZD3vSoU6okmEvK185E/oq/rCw8myuU8ibFhH3KjD7g/eFLfdAvVei44Ze7rKN8oJHtf6JPJffVadLMommzj9523VjVvL/fsV1T8K+AZJ4nIcKQeZqrvCj1vSITWpDzrrjmaUY3ZcCZZbfXOst+mGEcBT84lAX+YKaTTzY2L+5s6vm3bEGBnz/6W3cPGkldDp313ofP7uSJzKJlKcgS8DOp4Osd+5ifDrRpm+fWG2+HVuh40ymzQr/oziL++IiTHbtLXbKNmcs8+NvRwUqdFEqJeDig62K81t35fIL2SbNlBO/EPZHL7axGVCcpZ0lVA/ONVfiK7SKCtoDnooigdNENXDOyVp3YGEkq2pBHwIVOHKid2ayepspCfpf/FKHj/GARLfy+1PbAWQU+DZuY1zs0r6xSXRoxVIgzcVlXEaGZlWUp6Rr01B939NzheGMsdTw17DTPC/o+wUuq0R5AJr5ZwFfJTcsp8TFpI7be329q+LS43P8Y+m3ImMgxg2eGVtOdxXzBvwhZZGp6e7uj80Pmzfru2K4Qm4W4Se4Td9dZwCxVPVIrPt+ZexbGoQrMxmbnUFuTkjEO9hQFRigb8XNArJt/KgOflOCF3IB7SNx3YviFTeWVfL0Ne2/yb44gvgrxkhFSoB0OQ/b9rnmpqsSpc/fEfSZWmhlAZ4a7ceC03t0FOuT/xuZ8KAQxHfDd4CfT+i9D9on+JzY7p2kCahp1b+NQIFRKIFNqsMDXNFWeHVOpzKJpmrXMT+rIceNgfGNh3o4ydOvwgrBuAAAQAElEQVSfJD+wv1lz2ZHNPAjfLsh1wpf97rYVPdlf7uQD+91MnBViPTPwKxTrPqY3T+ImTCH/NP8EzyVn0BRVdDGRk9wWtg0bNZenszznykxkSZ04YGv47x0FBQvlyhg9wYu4YIFv4FB8VyHuqzY2gu7k9R2bT+Qs0zOunXEGougiuCX9BF9dHR9e8WGmYAqqe2/A5CjucyMubOtj4CN3pVTRMQByOcB7JR963I8I9DtRHditK9BFRAhRoNPhb6NN6PogNvfh/7gZchaJvO7csCyzqscUxoRSEvhCDNy1kv/S8qMs62TGp2wHXGP0930jbzzkDXzupIB+I39tFg78B887NnXdijM/fitml2IHvsp6X5YJ+uLqlIasRScO6rwhfGIuPBFfpcBv0AyPQn88fXxG5eOZ7g96lvMhcztSDvOGj/tumSNSIm/2FhoxbRQo5UCgTOuyIEeFp1nTNI3inOOYONpBX5NL5jOBPt3ZVbsS2QuxfmIn2rg8Zll22EJfqUpczHMVvaAr4Cv3gp43/S7S4KPJV8EW00TeIfc7dr15bf27zTFcGK/8AwQz9ktEMhLnhN4P4nPHH5oiUjO5FLSDTkGP83yC78Y4bxvvwDb4m3Wgo6vjE5sexORErETu8jplR3kHZSHmHC9nxoIO0sQv62SOdvndxbyZHz/fWJet5HpDRIQiXLps/2AecnlirDpXDmxnNmgvqhWdkCfe31f42WV7iTi73+7Ic9CO3lvHl9nAB29m1TwtjE9Fl8tJT88zPhXE5MGcYdd6C+YZAS4J9ofMtmVFtixCtkN8U7o63xM2QmXa/Jtc0DSs5b6v78jXlNhYASyGcKwe6EkKLcsCH7OkBK7ofmvjeSZmhHGXeYLHCVtU+NnluLF+np+rLk+0kYcKunScPaGTibHLuvf46bqZGAAh9BMZVm0kIvev1E9zpb7DQ6XM+GtR4jsBnwV/HHq5+MB1Qwcb8ZWal1mJLWopen52bu7gxA8h4piniSf0yLjpXGP/y6wqSV/86TgObcyxw5MIWeYAd8j9Ih4yDv2wqd76Ci7RVmQ8O2PZyhydZTFj6234H+pEbw2Yrhl56jQhQ9Gdsdg//GA7kIaGrgoHLDPtBdlMz3IEfFV8J6KA76DsyoyHLjLJJ7NO8yQR8wf5yHZrOMRUQmf8xnNv/4nl+1XKSE11hh/pICYA4zlkWtNcR3sntzX88OXlRQGdX375WQuHIjNjpA8Pm5qevnxRgaeDHGg8N2Jr5ARst6HXG/5lPbofLApq+EjR0zPj0XLCTxo+fAydYSbV8ZukDTiwk4d6b/AUKllUUA4cwqeU8HMwdmwo+M7Jx8b6MDMlhUTZGT/e331w8sph3xdi7zz0dcMmXZJ/UME+bjlEjDqfrCt+Uwu6WuRAiQhtjOMiVu0/FTmtE9ddGb8O9jaCvopNHkMjQhH0gacVfiq2W5Cxsy7xHMB9bOOdcdc5tpRUQWjz6oPlO2vdlTH2ig7fWQdEFHzhpIXYmclF17cqhhc9n5v+4R92/flPu4LDuhY3zRzMPv90Ro87+p0016qlTKgbaW3fwzoW+rbfNOTrI8b8gzcHvnoAc7sd2L2S8+mjQEsp/0bx64tkmYMqzwOsAxDo/FTgr+I/DR++Kxi3ICtE4jnU8cPKS4McyHTsVe/XfZQ7ueOFw++X11Xbcaj1phMHn7We9Yb8nmtszNGuOOsdfbbe4esQNwW2byB1/7/+9VcdxwrNju9IO30OgA7GxJl8M4/ctGqZin7+5Yuens7ApQKY9/dt/BDF33696fv3d72/Nt3RgW207Tetnr/gx41D0cZc7soh4fv1gF7Rfgi+Rb4OXa+dfrt2KgPVJXEhytevT8iUqlnhO7Vx0NqIpwjoo0sp9f7esYlolyb4PZ1DduNKbDb0t5J/7IuWfx7z/KoSUsV3vn2ddTlPdNYoB3l6d4GG4adpUgcZVcCXkQP/xb/4WScOSQklRdm09qp/+29D9/iB7t61szbbnR+Qt+SCnnIU+/K23cCB/oiRE3nA8v3pl6/6y5+/6Ou3SYipOkml7sq863wqerosqgkOBbp+0wuHzBEhTChUpEacJn5zZj5qnCfk+fNfnvTlS+pPv5x0pj6BF5dzdu/H8BVeZV32SDmmX/1Df6xhbNON3KeUSD/gP3RwwNlbChdTJ6cFvAj/uHJA3shbl8ss529SPi2hzKIzc7LzedHXr8/0kd6AtU+SknQnhxz4rPcE3t+6XFqTeothS9tLXOZvJZ5ZFuEbUiMPyL7UJu1rwW9W6ld8aBUmG/YnXPQp7w1ffHm5ab0H2Ap5cqXcoE/MEBOCUO8df9yp24YehFKjHIoIcKbu7C0oJ2i4NOomMV3Rf/dvmv79v994h3EFfkKhD4/QkkAry3dnHXK/Bn1C/ssCm5UKO16nz3OOcaxD0/Ur+dMx0OHLSCz/wRzZOrO+jDszBvLo0IVIww771skvx4g303t5eUeeHd00YgZw285xBX8F5z9Q9p35m/dj7uSRt7dDN+JkJf66FYmNE7gT/ne+SFM1joaeDrOliFDARyHGJkoH/7F32jtyP0pkR7bUhIydebyYn+74quXIKAID8IdW6xfeOra3DnZ8z3Ho8RQXAeYhp+ktxB0h+REjAa2ddncObF5kfTUrS75o59bgKwApPAvZuoNZqQbaFX421sFwTmtHJm7oPgPuQkB12ZdrCU3loQPL4PzWjADwyKCBT5f8yDd8QbsJ+6N/dGqZMJUmkGRq5J/C2p3hTT//Iv2f/i8XUQ0SPa543BRAu/g1ec4IFCdFhMYzdeKyE0N11EcA84eCPEDwCQqfPzI+mHe9NURbRIBD/1HRx2UhOghH4aX3hpMd2rFU553uKiVVGMUyYzxXMmUtRSULeEN8UTSEdR8X10UEMEn5A6yEgTGyjUrXDm2qhB0t7rj72Qq2PUDh5tEGS9oxfgMgIpSZ8hXcxiP4/N4JPjMDiBKeDednt7Vuh3fButDuyNiR2W/u06kD/aBn+jSP5/7xMOD4ctvgx6hAbNIDhmd/IoJ+YAPW75/6iAh4Sl7jP1nMq4u4IuIDNvV5RdDv4yUiRnslmutU5KvDmIufjScC+H9W3CIBNvzt8faf+qafKJkqBPyn/akS6KArSgh1jXfXRVhmqj501bgTM6O9GZB30aUSJbXk6N9RNh90RT/YsLriQ1yDO7Z3Au73AAUAc6nQ33jmuSizCNLcQ4G9I7gHyPCDh03oZPpUuXoUvmopmvDriEAfHd/atZKcTctJzb2MuOGrln+eCnQL/nvogKcdJZJXoSJFSSW6CvMCD/q4MtIoRnGVcTb6BS+luC1oiyG/FAN/ga8El3jP8ok39MerFMH7o+5TPw9ZP6FMCZ0+bqOygGuaqpy0SglFCHpJUp9U6zRgbLPxwFdHsoEzjKfLOvFAQxN9A50dlDaK4TYGO+slxD90kMhQMsFdlfBre+4MBogvqqFrXqoiAgJ84NV4TMO0DOc+vosrwcntAU+fiu1sF/cxnFQUFN938gRjATaV7F/ioou6v4yH0nEk92sA9L4D0RTkTceTZbEfzMyAFiZ2Cwv9LEWV3Fe4370wwVfoND59MBmKTGAS+SiR8lVKovMJGzdlKehjpkzQCnWJicinDqXg3w7jlp8bOg8mO43Bf6PcgXXC6fTrOtClNwR8SHQQKJ7k78hiVoy3B7JT9HENeWnvCJ2Rivhs7DxLpRZVYrNQDAPDUgh5yribJ8eHuCJCn7CeGDRiZEcf5qfTjnqZKISySBuCrKsnbXcG0EN0pcQohrU0+sPV4XGnz06C3ZnU3dnw2Vg8dvwR9dIPYOwUEbDYZPsV7CJsb7sP+dno25nI3s0TM495mXVm4lzZ8AQtk6sNJP6ExAeF8jlUSoyC5sArHei14yeNyc5xbFqZZJmnBG6ai5alqjKJmblPi+OognvH7w76d70xAfdvtnlRbt4L+jB/iAidlJAhsyhpHP4MgOXRxzXNE3B0+nhHYPA2wezwqWmaVacJmNTycSgzs1nnyWhjrDs4GGgsyruQ15M2SrAB7lKqiMEZFgr8NmTbkHfnPQY+WEG+iTIDN1FX5MsL7pUJvzfnbKc2dBSiowLDIw7PhzUm/8Sy6wr6+tSf5buxWWBfSeCXD72VTGVWBXYUpTGB3FmESympqsQEDxPPSLMfWpl439ko6tgHlx5+FhHAFAV4+ch6jQgFuOd50kwOzwg9LuvRHij8cpf1P0113Aux4L6jDzkgIhUZCjq2JmhUnVicJ3KJxVrSNmGHGfx+/93etauRW+xHM7YSV0QMH+k4gYs3vU+nkxADWOCJpY72rDOXBN6Ex3MiWxRlVGzV4Rs9kwekkJTK0c4jn4P6qVZsN5M7dhZKd+iu0GgqpYwSGVrmRcsyK9P9Q8FEX9EVEdQV+k9D1guLwgCmMla4v3OlHbETlwGeKKmK/uSr80Wdc3nHOI6Z9dNnCMDzpepyOQ/4ZbZNA3maOj57wo+tWylYrK3kv13NsUzO3Yhn618f1+vru1za8EHRP/w1ZFvI24hAf2nlsMZ+Zx1LSe+iiJCw3UOOpoxCjviizKqD8WNlIZPI4PpQqhAwpdBHvrp28sFGMGQmNFZi/QZ9EZdSJc849t9ZiG0sVg/8OCJlWh19WU77hOMY9dCv45sLfSeQN6o7d+HTK3Su8qZwELeQUhZRApg27LmxIXPgS0O/HBR24kbCx7C/6a4sBO/o7ujgRV7bY13vupFXEz8P7O0689NY+DUW5d2FjZDORt+B7t/Q84Y+LO/b+6sOcuoG3pWyo/tlWeC9wCexySZRh77g0LK9vr3pzgrbeuqtYYtNjXui2xnbl1LkNt/Nh/uIy8/cVEpVyUkd3lY2jDZseWND7FHug5cI6yN47hJwgv6NjYbb/QqtQ5nSNKUqJcskIVtEKLHnyRsbxN9MnFuOhViIBARGpjopSyrgVeAkNLF104YuUK+u6LUx0EaZFRGjOJ9Nc4XurjsbsZYjIlUYV0kd1EvX6017b7KpItwvZR5zxF1XhIjJogU8p9MZPJv8E/mrfYlU3uh4oHfz47/u8X59l+lklHE/sNmd+dhOnjT/C7lqIjdVeNgYS72Zavs7J/c4NC+VjayLIkK+jGeqC/SnobeNXNuheWczLCK0AH95OiGTkOdA7zt2XbURnyv4p6nq8lT19JR65I0G2l2NsWjd7prgI4uGzDR88Pywk3lqh+cJTRmpUNGxJ/F1F9Uq+MOVjcrVNsD3YUfW7cx4vA6Zuw7kvqHj5rhj7Ghsqmz46kofPwucwRzhwIgb/up+G+3W2Z24uLNJH/Sz7o3ftglixbaWUllCezv0GwcBP357Jw8HOSrUm/3/pgleLk/L2BAu9UBfgY5TvTfd0KH6IV8HAr29sZuspmmaVLFR5PGABWDHjhHBkxT4oHl17JzwV8+3brcVfHdt6x3cxyj3+5tu91dy5438sSsiQ6nZTAAAEABJREFUsO2Z3FaVRdxnnc5VkdKJHFnZZC21IsMu20/o5enpWTMHhifiOmS5pB1dHfic/ce8llKoOwRbUn/wZ5x+2djhc9wf6KMTR85305CNVt6Ny+VG/BzI6Hi0T7+9vul6u8L/Df7vw6esU42r8Q0h+NEoqRzENezd0a3QowusYYNEpwjJnMf2qPicaV45RO/IKDMtgSNlWWALGx7MsVd0c1C6IqBJf9vLeRJwtdYpGjG5kmPAgA4Kuu9a8X+3R4AzC+ChK4cuio48N8qbLI9pdfKGIuRS4K0zT2iMKa01ZU7UdyV+1om793dsiZ8m4jw9PT34pV724xCiNL52GUfJZLP4C/absec29LkyTwJAmUXzNLPhfcL2J0gHvrnQP4YtF/zK43LvYhN31euPlbjbaNOgKV+0hapCiR66DmKskXM78kSEPq87eWCl+L33PuBlvVMiUhEVfkMbMXsjTxp2mqpgX4oV+4UIdWAadNrDJ4jNhv7t/4VG67JkGTLsHEzdiC1vgG6fcQ5PhjduH+y8v63gkkS9eToYx6wbt0/EgJBJjHnJXDMC+YhTz10sVqW9wl9EqPsfMrUOb5T46He5XNDVXe/XFwEmBaRoF9cdXdj3fMB2HFKm8LUDua5aWR8dVLrt5ccrOoVCpxMIDmKuY+uIoE9qmhbkPSkD/mx2+A0l49KOT+7Qlzr2gIIEjO+oTJaXCkWEdmi9vLzK1zzGvUnmR8gV+FTDph3cC/Ff4FMh3Z0TuUd0FSrnuarit4U5LtUqxKLxduauyWHt85dFwZxFjkniKIugEYOPhkzOPcsy44dnPaG3SJmMEkZsszvzRfu9f7Ais2pnDGhH1ctvN729PsYCTIA9m3xFgICHaZr4Th37rvf3N518aPHti8z3ndxyJ2futDkfffnypISxO/Fhmq4rJI/n54twL+xyB39X4O9wD2ylJFrq0HBp5NMTZVZDL40W5y/n0d0KRCcVv8lSyMVNtv+dnFfKpIV594EedmzRgbUurY8CbMPex1401TOpYyI3S++vu378dkemuzbGvU4cDbjWh04D8T12DH1jA99pgc/H58YcbIamY2fQQc+9NV3JT+sYPzTwPOBmmY+Xl++CAVl3HZx/+/5D/iGyO3Fm//vy9Ss8LgpN8HjotJyBBw8muaPTDRs2xt6MeeSjxw8pzqrTDK1QRGhh/mVfGLbkq5QYtGf2HZelalrEe3zY850+nfHsJM418YkfmvNV/9v/7Iu+YGel5L/Q0dC7eXb58tNJSrhH1o6uuelgzHnhUOUH4zc9lMDPi3mcdMPPr8wvXN445FJIYo4Ew/hCk+W6ocsrOfk67nc55xhPncRBfhVqHr+dfb6cNTOOhhapzUahynjbyfXuQ9ojbkMbh1+tn9TbE75d9PaWEnPUzCSXV/rkmG90+Ohq6ugJs+vgfuXAZyOHuo5OWpBjYb5nvu3TxrNvqcNzenEZdeC7zDMErpm5iv3dv9V4Q3Yg+HQOCSX/NvnOWmhj/ndnrHOerIzjZw4lFw4yl/NZr2+b/ma/hI835uUiBhq+MpE7FtuEXO58nmXX6RSwlZSqhz6I6+HLnTrI8rmxN3DjAJmQkCsHXdZZvR8K+EYl3IXe7ujpDR841A5BtWNHugDDCzoSV1AHLXKaO03LrCtjCODCBTWxd0MYqaOLVw7i/+d/X/Tf/Ld/1cv6rhP7RZ7/3JkvrG9ItKZqXYwaVDv3JlM9cQhtWFxZDXs4Nq0z+5l5nfHjy2XSl68nPX+ZwSGVlK7IeWV/yL54e29DBvcJcuXz8wL9gi0T+ICeHlcIecR7kRQ8h86syz3HnOYux47xlSxq4Gn42TtOdmffCta0zNLCIWApgvXOF7cmdNh17L4f+P/G+y7z8RtzWymIcY3LMvqhEKPny0ln5pH2sXVdQUR/4mvFFz03NR8dosfeyFlNLMXw8y7Dd7Q3PhhiXyfd34uu6Hi3L9AQESYzbMi0R3fWte/vK7lnYyqWyqijSIHMRU9PF3LPSQs+N7HGm6ZJEeBAxNvtnTz+Dq7Qmw/FWcvuxyYRS85t9vnCGPiDtv/vf7PpDV7ufZV/c3/BP9K+wyH1tjY5DkApybgLMleeUhExSmZik9GqCh/zPA3+An6lDzgJHa/E4w5PAk4q7BcoQIcDeI6/eR5JjmouBLpjwT6Oo8LDgT66ULUiQtNUlSWEGYm6NvLEQYdGgozso828nNhXmUlDpcAAtOSCrndoUTM+hTxofPYFWKEOIAQ2nmkOuX+n4THX2uHjIUdEV9jfaFvxhTsH9Str9ZU1VaOuE7sbe7nbRxyb3wIjuAf9JNQGrY8PsBrSCP10fBEnGU2h4B7wzE1+SfjNTHyqDbihty56N9obeLvCMHQsJeE/h77pgh4bZVOtEzrETlRGSCXzk4JMYyLfFcbwiJQvr00bPO6M3X53sRwu7p/od7HfdGo+S+MZaQyriIAoRuOeEIuI3+uT5wqxpB7AUe8v10cAl6FwiXA1KLuwtf7O8aim66PdYCb9qBX1wg014F1v4wyBhpHARSXfAADS/1BwwgOYA69znwPhfbd8BYldTOvASy2r28yT5XMxQrf7XkrVhIwlUTT0Rh/wHXZ2yicN46bZXUYJvhPZC87ue2KPjiEM8ygd+XAPXqwjyKgUUTo9LUsjyR7DWXgjABtBdOA4HR328T50MXgBjntzwZfMSyLnpwyQUEPxfZSBfnxZbrd9wjX0htoGXxGhhOnk7iArMFcpGalR77aMAet+5hpQ3qUGEhcpHrA0RDyeC3po1hswoi7C9RQaTCMCAEkRIV8HPA2dA99h1nS4QUPowRBFYS8BftAEwD2D2gi+P3iMKPRpcl9xBYV8IyeIY9/RLYqjji4SX6AZdbbz4AHdHvBw+D7KIQ8W69q1spjbGTiMyzyKy3fAh53cx8+CT8tYyqRM+I6HrI/nIvPmEtQHOMRXoueNpOeDKZfDvFLc7GI6Bbs48B9lUikh1DZou/1Tf4glULubjLeUB300OT4BvRiLTV4fDCsiNM2zMhK8ZRSqqNfIC6UUJTyWTOpAAPbxjkNHBDJ1ElfTjs0bTLU/4DVOwPHzRuk6gPmcsN6YrK4MzhuD7I5udyZ2B4WQ1b4flF3NL1aYkcC3F78HbRExeAnqYQs9HHJ9hz5V9GvwPmuaZjlZTnVShd/Cphk32gXPnUVC04GtzbKL+1o2k7QcLtavy0GuMV8bM4BHfXvwABO4oLtS8Co+POgYMjUmhgeT1zYGwh0ikENnkunCuMf8UUzD5WC02/CHgt6nacIeMfQv5BeX5XVxO1ZEr+BHJw3EB/o64NP8B0zBmgw7MSg/4EHwwV9mUaHUkuDo8BPw2rTh7xv+bh4O7NWhewy7tCHHyuQNMdAhiPgIIsHXAd9XNjl3fNd9VxaWXggc8APV3z+WsfWuiKKIVEToMcaEOohdGnnsAN9O38pkZGGykKXIdPhS0E8y34JvEZ9N5usOzR29H5RxZ6wG1aDtuycKO/4W0F5YHBZwqoOJdwMFXy6wh/81JkZ3JhU3aGBr2ir28II1M616BZOxzKKkf0TIdDfwX1l4eNJxsEnAPEPW54EuDVtqRd4Q4DqYpzYWM8msP8HJR752ZLePFXBbNxN0K75by6QYdg0VeI8IiU8pKQ/yE5Mi0OP3oXkqg471La7MVERRMQ74pgrZNopl3HTgPx0lGWVHAQf8btjazwValtFlgpeIkPGZN7fbXr47Phv9bDu6iLAbkxxvunvRcWah5omfFwm26aMkiwtpZmHiPrbbygT7wOcct6bjmLPdhJ7muSBfUURI+KY+ro3JnfW+74Fv0kT9+XSS7fXEBoqfKxtE/ilV800zG6B33ViQOBdtHAQ04sdo57nC+4SMgg60ZJypDb6u74c8X9+wm/m6sYC7eSOHFUVjkiumewd+O9VZZw5LKgmnpPCBg8JEXx1/6QrsiEmY2BdsN43f1ruRD6/w49/o9dgfkYqIYRvnyp04ty2CvkPf0DEtzKXyESeVe8eO4oISsS30sdHeNc3SzIF8tZ9MFR+ZlVmlSOFysn4bmz33a0M3GwuU9+EftVZ4nCkLoIWFzwpe59iqy/lJwp9ut13vbGjebx16RbWeBu+gpr0hZ8CDyDFd+xrE6wYOOBwAtKGkigN0lg0VO3kTxmVZFviclFmgncpI2d9WFkDWhw9W7ujNY2cBxvD20czEXquu73f0Dh3eT+cTdHdk2nRlIS2FRMHspOIdHRy0H9AJZD0hwyTHwbxUdFfVmmTd7vsO3EqO2Okd1OkhF77XW7LAXNHFO+0ruKR5rgpI2bdvbPjd2Njwn0rcsadzdkQM3EYEmwJU4rugD8shJfj3sQHu39R9Z6Fum0eEu6hjMx4VUdSZgxLKwMMTubzBcymhLH7fkHsd/muZM6rsn+JyvlmJd8dZJ652ZNwYh8TzKJGa6owsC7qZNTbPWHCfHNPcrZcRD8g3/IBY2dhwu7J58s5iesNe5sX5YWVRZhpiE2hnEXYnb/s9syoihi7YA9T1tckLcfd/e9n09rLKvnmwIbwTf3c29RpjvuPPB8FXFtfm9cxGz9PzSQU/sgwrC0DLtSJfgwnrtODT8wxMmSQFetMoM3OhhbxhHzKfzYrS5xWapkW1nKiYdGeT6X4LbfjzxphpvmyLTp7y/0HkjaMDn9iww0qeMIEIcJDr5uVxL1mJp0OvL1f8pbExi/8Bk1m0H7umuUKz6GQ9X4ouT5MubHZ1+xkH+nf0e33vxOoh319+W7njy+iolELfCelSJSolmWs0iRzVO9+74P3Ax6Xemror4X2eKpsYVf5T3U9s/izkjOY2epZSlTGrD9sJ3vuwCelPLy93/P5QKTMwBaQiTnbq3oG7QWsj5psquj9hI+s48M0dP4uQKpsU/r/iZhas01yGjwnuxXUwruzHoTsbfzePr/gXr0oCpk5SqbtmNp0uHPRWNjVb6+jkVW9v3nC5D5+iShO4n55mLWw8mdYZvZpuZtE0L7IOEpxBsT9DWkG+jchxlxIYyzZpJdcJOwz733PI6s0J839fr7p+HITfyY13YmFbJc8H3O/9bdfrD/T1ug79ERIaPs/40rBdZlViM/v5O/K+/Lgiy01ZEt6rKnn+Dn7/FpVlnZdJzxyUZk5640DCf070yibV7hyDHwmb01U+IDmxSef4DYV24nwnYQQyWtZSytDDQs6zn53YEBd9TWOM7+1Az1UTPmJZC/arxJn9szH+tbbJOGZ0aTtHxMgXweHLgh8Zrk56+DM2WJYJfQq73pXgMg8HPO+UUhbonPGZii43/dM/vuqv//SqX399Q8YrfnWTfULQWMkF7ms3jRQ8dDarz2xIVnTV8aUJXKFlnvX8/KyF+d/z00+a6qxKPDcOBm7XY+TuG/a6sSF6oDfPC1YOxJxHNuZ2xt+b4DmUURQcNjTsZbjWDzlOKuNrlqZ5kZ6+VF2eiy7E7fY4ck8AABAASURBVJli+T3vmaYZXzgGjk6/DuI+9NzwoxV5b/KG/o59rGNvWE/gW85QJHcEi9vWmu7k2925hzwzfOrlphv5zra/czDSyd/Oc09PT5qRvU4TcbhrmpAbQ4BeEehlOaOHwrP5TnwgBh+v4HvDRztjjO389HQZ+juRI8+ni0pWYnvDFiv+2ylNxlnwz5N/sOp5kji0XjfkwV93dGg9iuvMhj03Bb7nsd7yhCsopRS5zveS5ivIUwdlh8YdO73L+d95N+kvVXxiGzFlng/0UUrVsiyjRIQ21m7Ws/vcyR93NgU9PnnYuJFDna+v+MCV8VXqQj36+tOsn/900nI65P9SYSJ3e1zo7VCk8K+ngb+TNw9y1EYua9gFEdBlB0cBZsb+s56/nMmr83i3H0xTAUaUwJ/a0LdtfmUddSchRHQlelyWGdtMxPdX1ep4CZUyaZ7O2JQxLKoSHWwkkPfrG3q5gevOHO6u1jql6f165S7ECnyuquQ03s2qYQLF74yp9nkp0dWBTe/giaHXNw783hlvbhxM7KyvTM/z6qenRRVbXZnTvLy86eXHG/5w6Pq+6x2/eWPcfn3d2Ciftd7Ae5c2xkPbIFVkWivjf4MRx4GiqSCzi+uk4F9RlqKpVsbHHfnusi0bvm2+5xldLFULuao693cBs5E3Gn2ljMQnd01TVUKyjzlm0/mSujCmKnf99de/yrjOzBF3BhbTduwEPEYU+J+I1yrPRXYOsPa1cgB61Yof3RxnjAOOkQ3/dswmyBZ8z/YSvrFvoevIKSv+UrCjZHtdsYvhF/zqifxw5nCm9U0/fryM+M9SkOWq1u/Iftf3v73Aw4o8wvYzPvGE74i6u/5Gm8e7ifzT8M+OHMYdESrko9O56MLYd2bs9W9aPpETJpJKxZciQlKQO1bKVb4yE9vOGnJhszvjXW+TDta1x17RiXk7gF8fMPj+HT9ox6ZSDz0R+2fG4zN54MQB1sok4W9/+5v++tfvauSTZT4JkpK/0NGG/93uN72/X/UrcI7VThze2Cuq5K1v334Wr4CH/MMNl/NZ1rd/A9r6OvYdOQvtGu0z+KdpZm7f8eOmV8bFG2NpKQv6n0e543vvb2+gXTUvjTFjoZwUHMgcyDEzZtknnp4uI36/fDnjNwt+VMG5Y5NNQs9Tbvr29Kb/x//9L/p6Fnx2td7Bk1JJJbpcwMWNukBfTVfGLPuElFrOTzo/Pasgp3+z1uaY51mW4coB8NsLtJhDz3PRTP7PYhKHWuuCDPir7HM7sbljh4iQ/4nr51+esEVlDKzyD4h9//XGXLrr2KV5rmp919vbVW8cMOM2xA09ia2pgBMsBVy9SY1CFXiKKnO1qU6aiEnTtHx//vPMeyoLpQv/OFTi8VxKGT76/ddVP74f5IkbfiM9dBQSFgj6HMj4429X/P9OrnyG75OeOKi8PJ3k+LVfN/Ks46n7h004LL0wvn75WnUilg/yvnPUyhgOcs21Kjy+Hnd9/VL0r/7VV/35LxdsXJQSsrrwRPxaTsfLgT3NFy3E2cEh3FWe2/71n35g8zs6K3p6rvr6raow7+xaFYzHoCNWV7l/R1m2i9Df0YR0IpZCyzJzn5TpvmXIZB/0n8O+MUe0fkHGIXbR///fvehvL1VXNoqC/Z8vly/KKDp2Df387dcXPeJaKkrW4hcxFVPJEOpWkkeTflnCP3OAHoCLACYHXR5lHs3fytpoYQ4wkQ9W9lJeWWtdiRU5H0+NOerGurFBRQL96Oe+9os/3mfm1z/9sujpS+p8kUi56PAuMS+cp1mFtYPziPMmw7E26Ir5QSkHufSqjTWV/3/mlfoDO6/sy3j+dSB0REHuK3m0y7y76OMqVcRTp+zqwGUmLfi4cYDLeWJl7XAH/40x/k7evvPeEMDxhNgKunR6rdjB8IMI74nAuIQAHWXDRxtKq1PRg04CmiooveJvBX0vS8VPqnAD9OW2ifdC7DzhQ7s8Th4gDRVJQd/Q5eki57WMolIv+u3Hu/77/3ZX22d9+UodoMa33kM7B9XJ3LNQV6cuyNKnKK0IhIgIGb/n7B3/P8bc3I4YelwJ1VABgX3ywpqSLnKZ6qxqPApFhCx/pS5UHvLkpGFz6Iig7SiGj3yBTsspNVk3kkZckEsjNercPi9FA7008KEG6AhYSfhbg19xuU+EBi0pXaNE3iwdvju5t6HLJs/d9rUAF+AJTYylWZLnTgngdkobiDJF31SATXyX8imLYTUu69jyiXZ/5Hk5PHVyogYf9A9aR0kdCO+8adzCV4JO5rvWCbtMVNkPyPn0770Pmf2FqCMuQY2tuibDw3clbt1fn1fngRLc/IkIRQSPruwqpWgmH4sq825eMDf5V2KqI9K7kkehob8XEORH4QYSeg+gjy8qI0IRQVuRYSPi4y6FJF71x6sLhj4q3Oby8fo76c/33+8gSooVg25kpCH+hR9DERSF/n5BBUDDe/BzwnY5kNp14/nY5cM8B6nrBlsDxfj6HRWo5eKKwTlfhndBUfA8Ktz8H5cPVO5vw0d8VAAJh4++EP7E5WYHQxbJdw3wAIL34AVS+rgiqG/G4opHg79HQfaIUAQwVPCKLzWzC3CMe8BQ0h7Bu2u5R8QDjvdSQgmMW7MkuISNJfM2SvJMoYt8WYaDydXGotzPrnsUGOAhjcvAwQufhhf+He5R+fjWoBURH/rR40IIw9tmnrzYhitJe/+gFxH0e/TZSbw7GcOUM1Iuig803IyH2+8fUA+d/F7Bwye/zTp2Acj9ImKgCmBgEH0dsg8dTKoaMrkYzs1uNw+f723g0eifOTAogjtAngxEwP8HDOQGYATtlPaJ++MeEaNvydQ0z5oIbh6RVUJkjct4ByINWPNBlXwN2A/79UHzoyXc2hX8k0sXOMNP49W6tG7EFSEZTylJEit6+Enos9481VqVyHpgjz/aa2LUd7+gLSLUSJArk9IdH7Ksw+mh7WfXbcwEbPc7i94NuIlJyzIv+CSTHXRiGMMWRg3Qga8zqdi1E+ebF1z0AZ18WQ9mMksoU4L9cY8InqkA8MCe5rmhv2b9uFAvroRnbuMzcBnGBT420+F5NPIVEXz/4QMOR61x7si6wVujX0P+IfPjSw16jfqBn+6P+wNXRLLxsTBZ8OBRtXMQtjsODOfiUKdEWK994IIsA0jDV3H1FrhmaPxDXMCU3AuKSD+Ag0a5vsOP7WL9H+ikswhr9D+gSTqlVcCFpISO1CDUGcRE6TxnKeAOic/E5G6aJniAOUkFG1baefxnn4esol+q0O5itkxzR2cNxEGPxA7WkaBjXgFVJA0mxs1wciPPGaEGc72hA4ppDFnpSzP6kDY2yW4sTt02E1PVM2Uard8NuxrI/jxNlUnFzkT+Tp8NvE2gV2TKdALmspRB2ehD0IbnPu4a9jqYdMKGOouKxuYgbqqOzhIBpqkMtnF5NmhWxqlDdB20VviwqwzfbE2WIUvKRRBuNDofWWd+9k+xdeSOgAt00yX4BR/34J0b3Whze2jo+3Sa8a0qxHEzfHX6tMFHN4JH7fgG27hbZ4YHDfLt6Ae+ifn/CJyKygbMZD+Af/MmNBVMEjNDWSSPfZUJzkROe5Siii2CDWJxISL8CB4XLcv04N/14O7g8ibVxgLFPFFNu5RZkSNGORgfpDBZFpg39Gped9oOert09BDgrtB4FG9yJ8xZp8ZrXs1TAW9mKkBHZ2TvlJ0NitvwD8OKK8Iw0OdZAO8YPJA30mx0Fix3eLkTo7ub5S/rGhWBr8PjRlUooGWcjYY6T+T9Qv0AB1Gn/4Ec8A+cuA7ywkaOoSdvfcB7o2VhIywCfiBi/s/nCwuPE+1VyzxTJmRP6iYV5DZN+9JG/N3ZlHAefsTCBNxMqSoFYaAyaAJnNQcLgo1Nm53Y8oKh1llSKihTrdylg1xi3BW/cJ5xiSiMa4uW5aRASbb5nY2Ylfxv2e3/hvP7ygJwO1Z8oguR5Ct5sH1mYgkR0Y3gcZJlP3MYab8x/5bHMW88kcmipsj+Ly77EjcF/zoP9tXWDuy6ygc2Il4H7o+24G4/tq4M75h88G8ZNWxc8JdQhR++kf/EJvmyLNoJdvNguWjEhiADieesPCnS3y6pUsgtn7SByagausyiANB6nqZZITrRrnGFnFsqOddymUfT2ZhDkR4EMJ8iYS+R4zvlIC8VaE3zpMS27rPBp/Wf6MqoXXdg6NY6/UMRLh34ECDqjBWJzIX4/Tttw4Rq4Q6LlvvuA3pym7qw+4ytZmUk/ZuM33SmedYZfT0/X6CTxMUhyOqTdiOnHpSJ3HK5PMmxaj4X5gknNgJP6DkiZFwKKdiQKck7PG4e25SopKtkKikleQfQ8LbLut6JQ/tZUykh+9CMbppXUtE1Lm5TnbDHRE/45/0Y+jHqTp0Jx7gfHCjtxGbDiWyHiKJSJtAE9KWJRaptWeCRGklhJKOYpxivffiOn5OvjErfVESQg7ehI8OO0kRf5LXvoLgJmyxLHfrovY0+/n9Yl2XWNIEH/Dt6eXt/xwaHTSOquHd0ezA27eSsTR1cC7pdnReIUagMHhL9RVgHHb3t8LNrqsuwYcmqSCBBOGGvWmd19NDIa/YxbxIf5MgOtXYcwKa8KX25nNj0OwvUdG4UqUH/ysb5Dhxvmoj5eTohe9NEHLiP6w+3R1BXhn/Nc0XHMxsqCzF/Gjg7ejBs2r4cPp45CLWf3Dms3fdVx74Rx1fGwvahdwSAxysb0q+vHCR7w+jQ42LzkTSot7fOnKfK+aswP0022pNNyfDqHp97YLBvFMaNleJxgD4P8ZDjkA9n3t9vuvsgAftFFPh1TykiFOAhNcnsT7Xw3vHPBVkXbHSH53d1dhGWBd+clmGPhr6hIl87ujZ/nbrLxfrtwD9KAFCyDHxPHxtQrgMUyZsgL1HRwW8dO3+eOUBwXC/ErHOc48X+cCeGDuJhdBidcth19oYPOu/sRhjWd7EptDAXgbQEpYgYMpvHhp8YzxXfpFZlzBeQbZ7kq5RE9knVfpwp87Vyur7e7+hzx2eaTMe+cuJA5/n5C75QdONwwTzuGO6TTiM/dHQ+Cs8ey64cnF85dBAyzB8yooKB13z1Lq5QZHD3Swyfs2/bn6VdlnlmM3Tbbrpxwvj29q47ByAzflmr4D10Qo/FL2AROjBP0sYT/YmbZVmGXayPhl4t0+m0yDqPiCHrht/aNiKnd+TwfMC/WeJDRMf3Qc48iPM7uvFhk+PYfM7kzTN5c2YedmOz3O0r+b93oduimUOkyphdyiz1SRGhRNcRqfRzVEmpdw4n3tGXx0wf3Nw4kM4sg2/n80oeCgl8MzYwHikioFGH3RKclu+F+Nqxi/XecPShC3iRL+DtL8oVu3Y2lmf6buj1PnCZZ4M1coXTQGNsc3+/ezyxz1f03FobNvR9Y2y0ne8caJp3Fx8Ouf6htwZKM+DS4D8fZaoyro6uff8cdwAmDzTtMGD9liozaxIzAAAQAElEQVR5I/TpS+jyVMTeOvJ3SiJDID/+i24UHRmon2Yt2MS61bi6MkPOvz9eXkZOSvQakaM1M8E1acFHCjlBXBHgRc47fv5O7NxZ71iXoaBVfINPknXTu5RRyBUbm+ovHI7dtJP/7FvzPEngasekTnFMhEKmafmsP9MsJeVyw+bX97sO/OzATwVsRIFQVaio5oTv79hr1e1D383jI7DW1cKY9HS5aJmxKz7gu31zQTbb4+5xB4YDmR1fr6+vxAgCEGcQgC/rr2Cfqooujv3QOwfhBf26j/eV7vj/Ro6w7ChACe+230IOWqB/Pk9amDdnGq/gPQELxrU7BxOrcK3xfkPOlQMC4wnLKOCaZBs1Yo2eMt5K/F4uZ0UEVanWigJdxIe9Z+wtajxHPcjPD3xdz89nzUvVyrx3Rh+eI3iMeno6MzaeVErRO/HmA4R3eHHcdPJWweEiUh1exGX4E/kFRfHp8vPz06JHTHfsfleizwUdm46fA1mEX1+wBU2KCHxsBq7Idr2OcfCmOwfBIt8E/mnpVsbFx3iwaGL8iSzoLzTP8Mxc7cz648YYfiPPmJ71ciYvz8z/7d8bdpERqQsza1zgF7yYjmXyXGqaqkpJcAs/ug1/knin3Fk7+CB4x3+c4xqIIkInAs/0J+KitYN+K+PlFV/fx/3OmDUvVV85tT3hA54L3MjTpuX6ij8t+EexL4UG/TPzBv+A4UR+T9o7eWWpTf+Hf/0XLcsmzwEsQ4Mvl4iqWiYOQI8P+ZqQVH04VXAPxK9K9Hlm/RJ0diwGc4jnpzM4ZwFAn4PcV/TE4eO3nxYOhZ4U0WlrjLMzbWd5fJimWb1XCX9DDbL/dMcKGN6ZZ/gHBd9fD+S3X0hZNmAbuFKZfj+EaXQ6dz1/DTF86o6NHUMHPM8cQJ8vk87ETmYh7wXtq/6Xf3yTD6MuHMTWWfgMeGGADzJM4I/BVz+qDg5qN9YFjRwwDAoHgfz+Lz3uI96rfvv+Bg+VUuCn4E+VOOoU8DTkw+8tf+WAcloO5A/8rypYgzXWnRkh/8BbMNewDsT17vxDLrCeeAUXAjOXA6OMq3m+j56E09GdOgHTwDvpT3/6qhMyn5HP+jmADRSGSvCLiq9dlNDeoX0cXcch5pFdd/Kj/df4QAs+obsn6u/SsJ9tcdP77U12+R/E9b/9H35lbom/hEEK7FQNPc6LAioLa6Uz4/fl6YRuKnWScAXjN13D+tl33NNNDxjAHp8+8LmdbkO+E3OLuU46dvMtbRx0LovtZlk2xoi3R9fx7V7jAfs/4NexL9OwUwo2NY+DwMT3i07nWSfm3BEx5H99ver791fWGXdV5nenS9Ce8Hkw1m3UVd7pQ346nS3jrHmelFHh40YObBryNWlj/4Gpi3Z8aeTRlGxvTKOIVFBm1g3TXBWBmvCbnbFKCH+Gr2lumuYdPTbodoX3ovCZkqmk1FrhuYPftJqc6yJy6GwyT1kU4E3uWYrGxbt9wHSckyKo4GPAn759U0l4AXdEqpJbPPac8K3MUESocyheOQT+/tur/qd/J72gr4bAr6+b3jEDqWzAmf40F5UqcIb+QB7xOgV5kbPjpB63eaQiHkWS53wrcbhyIL7eO3IKuQJdV+7ToGG5MMOoU6cTX9aznzITmkUCJY9KHs3D6RToFKbwb8fVjJ7mwWfKvCKiSNXYH70yXosrqQwj4dkfzztIz3I+WMk/B/YtJTU775YdkGP4XjsK91AEfoYOF9oX1hwTeTA/8SF4liLb2ziCcR5y5KUCnxP9hR+Bko/rAUX+ooik5vEJbr/j49nvGl/SQbxDglo+1H0+V8YH0/vsZxs8Sh+2efhuUwSdROHjeLVu9pFHwPfxcVzv+G3JlPFZV/bNiTl8wOZA8QFrGuZhFOyFbkMRMZojQiWN5PE+gDBs84Melw38+e47zTBspjvn4RIxxDt3GvAtdSpCCY2UL6MahUZP2gQTvTea6MD354dmoTteO30lGOUevD8+QT9YpY52jGY8Nl4CMu48JAUwWSmi3j2Dh4jxTT13nt3XPDT4MG+G893F/ekCSKfa5bOPqzryUageaAzBs/sdOKULUNQGRaDhzuDt5G7nN80Dw4ns7kAUfcUEJ6LQjSBhsB7PSkWEgrtGoRlYy2VZpSbjiwjuGjzt9gqJ94++6WeNKyK4d+SXElKPviCk1s+tH7IMLnY6393FBZDfP4M+3Yb6MVjw/FkgB6cBLJai/oMdmBM8BQXC4pU2biPBmJbhBj0qI+jLvVPhxJZZZZtGBLV8uPkxIsAnlZK0J8+FkuoctNBVHf0qgacExa8KKYCP4KGJQOX9g5eIEG6rzj2iSHSuJGMHVCFwI0LGc7RNXU3WmT7smoB3/Ej0GXQFLhwZ9WhU+x1hjtb08Dcw9K4IkWys91CoKKlwCXHxHJmKCPleyEIZwDdKF9sn3AHjVc0GoDGBdxKo3Bs+9sGeIKUGMzsPHVi4UHtIAX5RQimNQjOwbu3UU/mHT2udtj5qOriM80BOV1hX5rEho/070GFmVUSogLz3gI+QlKMuImT4gm7N83jOSbXM8jvsDVqwLQUf4PkeOEwjkTGRuUMPbcrvEQDqcZm/TseAHiSGrQEFJ3pDaZ+g7pcpaAIJPrrINjJsl2S4iNQfrwjT6YN/1w9avcMyehudXCt4pVBrGqWEAj/BzDK6CPRBWxf1NHS6BA5Yo9IpRknqRfvgpQkZ7CuGFO0UPpCFDrRRVEfH7pNZBmYhOyC0S8bh4olRRCgLMmHs5FlAN/o3NksOF/goKG1iMQSgeqQCJSWjdQugR4Em/f2ndDvtSsllwx/gkudQC6mWomUqSmASWYQcdl7/JJJ4Dwqo9ccSEbxXFeIvmRBGQpMOjw0uETN9yANjErnTAtoGlk/gK8gWYcwaV4K8E4iW0f7qZ5o1TfgbNAy0skHvCVBXl+ErPBu+tWO8BzgEbrnjhwn8GNjIC5fOwoExWjtCN3jqTP6zFMRFD8YJnYn3uaRKSKd5kvWwshA2PxMTIiFno0dCKxTy1cFnGVc2qTZPqhsiNxjgExGI3oGMUUTfxkLEfO8spL0o6SbSpZW+Ay/87jA6s6HHXJb+Gn3neRr6MC2Ni57HIUjI401kSAEiCt+j3vhcxJUR1NFCu/nIqvHuPNkwjDcj9y2wW4EmhU2Qhq/tm3TATzvoxUZQY5PpcP1OhYp8RRg3T9EU6GjwA52DTity0jI+jfeCcstcVdC3wtXdalXJUMPGDVori0rfbbcAxrDuZ+jldFKdIMJ4uB8H/DbtXgUBiFkMAv/g5CWCztg2YKpkVVJXSlEpqZkNm8IzwHyajjE32MDF+NHbgB36xGbsrEkhMHX8x3I3OZ92iXtVqdOYF3VXGHDQlY69wV+XdSyFAr9Y2Vw5OIgVOgx0XLMooHdg/4PYDLTRyRPHnkymvYDZmex28AiemehDKyMVLsCWTCX0EjzThFElHceGP93oc6iWifbCcwPPhuyNxVMBF/3oK+YzO7ZEfGAEzKEdo5NKkHdXMnmfcETT8yT/er3LpU7gpf/KYROkNWHTWoseV+PWKQ3dIneIDaCD98cnSijJG4gJr33kH2/+pOCdBc7G4YqMgvdaZgX/eFQA0EFbsVtJannZibs7Om1Dp9gInxC+8e35WU+XkyCluaQKCHZ0vIPfOdy2COoKSCeEXaxX6JQMJXRcIlLxUdJ3hXBhfV4HtCJCdr/rdVPSqeDX3pgs6KLyvLDAoRr529hgePRNdGt9NNWpY4+qCHMj9NUVKd4PwZbctyOn49M8LPjt9KH7gh6mqWBf4EVfsDqWHXP7voNLCqXE976lNhaNQe7DzdSpT3hc2MSazlKZOwUtZUf1xyhB13le8M+QN6OGrenPelsHh8T2V8s4zwnPOwu0lDhQU4SEcTdgGsQiikpWVfzIizpvXGdU/K3ha41N2yaRjxc2AGupspyGnaaFPrMiArgdeayzzr1pPzYdKJ4m2kVunMFRFOAR34SafEX62wWe1HmAFrmp+xkeMaE6+W+aK/gOHcwfC3wuyySRzzpthCfQjdjotJsHSRCuwGW6X8O2bj+I2Z1F/0qMbNpX/IXxYQbXPIcyd/Tg0lRLV2UjcqIsY7NF8v/fdmDrDu4GxQR/QR8MGdDeyI9Nc616YvPnp29ndfx8YzdlZUN1JWe+sel7JRY8fkQWWAwKMrNBofF/6+2yTHSEdmpic3D4T7GSGrBBE/CibVok7jsKaijTOWHfb9SBg/qIwrOGHeyfK5vg3ji+f8TuNFXBuirj2DJXLcusUop2/PDq3zK/a+jo6t+qgsblsrCJtACT6LjpjZ0TbzoOInyhEr6lkDTP84A56Hfg575PxEStiyKqxFgfETwjE/5Y0HFy77op0sWxajnN/4FdKpsNJzQu+beG5nnCN3d0fqgSw2dvoF5mTdgwhk/0oSfTnKG7M2bt5FApJEoQV0KnO3qbphPaKrxSeNo46OnwvbGxGdjl8jQPGhdylTcIO/6CW5O/TSPIN8ZZhFBq2PuOnS0vbgJ/G3w07ejgDj5II4shO/AHeAt55869Dtk2fIWGoTvHmfkvZYJWA9dBDE00d/qs2EnDl3c27CxfI45pHJ+IgObBc0IfHpugyzNZg0p0OWFveCZRJH4+zWXwMKOLCb8KsrHHG8tx8ODSPuIsyL8H+lwZV1Z2lFby+8Z4pHHliFELU9Cv/CDzIVmWhfwR6Fjw57g9GH87vEWkRr3cY1dCIyLkA507B3CEFHWJDpqu703320HZke1QKaGIPnpmgicK9Rp19m/Mr0oOLlnRCX05cNqYx4hxtZZFnfWuyJnum6gky0FnmBq885gd3hPfnyizEno79rStDhyhQGQe+iu6oRMfTFtXLh3hHPtet1bsWLKM/ubXuaGjm95DHfZtwx2+0rKnqGvI0LQsdcST+WzwmsYRqSSO/Ayg2vDjGbhFBTqd94hQRMj4KgoMcMoXssb/yti/9siSbGl62LuWmbtHRGbuXVXndE9PQ+AHAQJG//8vCCB0JURBI1ACNZRAsmem+5yqvXdmRoRfzPi8Fpl1qgl+oO+wcHezZeu+lt0ycysV2HiaZnX82TFQSlHBFwJ5NS6Ywj9EyRRx9yzQ4ZuHvAE9odMbB/sNHTgGk43e1je0tsuHOub76emihVx4OJ7WzjgixqUJ3606OLSwXykgFl0F+/h5w59uxODK2BQR9Ol6eyVGppT5GzSgY9iIQnuTD00bc9+NjVf7hu2b2OVyuagS66BRIEQpSbx28v/7GC97E7wcoyR6r+SSRyykvFE+k8cC/pJ+x0FOChRBCfkulSz45E587gr6X85PyNXk+ZdtHsgVIU11AhZdW/fkp4kNXY/nM+OK/EMu8NgBfCc33xgrBH7bZl4KfFRkSInYLfDheK21Y+tUZlVogocDHb1R3oUB+DRlKcqk4K/D/pES/NjvIkK+FmxzWhbBujpO2BnIGkp5yAcvVgAAEABJREFUtHbwWpYb7VWn5QLNWY7jjCITMpregSaWGj53xR/u5LnMhC9DNBXscOeQ805sZClKiE0fY07FhzKFj/A1DtV2mUfrPQt40dXCQfIE3O783QXSIqpVosBzpaLIqc/jcpkqWgoOkK+6okv73cvLM4dNf9Yyn2ScQb8oqQm561KVzO8aCO+sgxr2KXXRCb8pdQKX9C///EPnZSZnnhQdBphgBjGDkvGlxi0VqkP39sOVcbYfApZ6wAP9xLhL17c3Vca5p+dZ9uMb+jKPlXHr+XkZNCq6cSyhKvz6Tp9dqJRyKGKS2qTr+4bPSpmzTqezloWxEbvtx47NXDZwnbFboQ9whZKpAtJakct+Tw4/gO/koNYacB2m2ygVuPyAnxfoXd8HL4U1wYXx8Ewp+GBHeuca+86dPC3ez5eqCXn8vBHDnu84FmSlKGRa7nOQE1bm+ihKC4dbz+DcmVOIur//N12lHlrhb5N0JHKr6Ldf7/r1r5v+8z/f9ePHTaQ1mU/j6NCesNO37ze9vr5jjys6sz+Fktxxfj7Jev7pl7P+9OcLB78zPSxzFyrR8/OkP//5q4zT7yd8Yyb+xHW/duEeWonN1ldoUhnSwqG848Xj38bYfeeQ75c//aSvP531hUPln39e9DPPlyepTJsmDlb9a2qO4VJSUUIRTQknmUWr1ygKPXFI9/PXiyq54XwOXZ4Se86a8W/rsdDn7/8MnZdFGVLCTmecbsRIMLdSVIFcKpNKXaSslOSAaFdkCPPKspUCZcYUce2MxcJXeeTTsJMUOG4BvhMJJVPzXBkHnlTrjC3edTW/eRqw//LXq96JuUafxjw6sN/zy0m24+k86aefL/rylXfWqwv2CFl/k1CBOjFVItT3quuPrt/++ib7eOupgNkOX69vd71ymLsy9kYk+fvQd2zdWaMHyOq8aDpVTZfKGHMmD8/4gPT//K83YJsCPz/B1xKFlIvc4PR4CxvIEzo9VZWpoIIY8rBdppW89fbjHboHsu3Mee/6DZr+09yf6gKdGgzcGbvfsT/TP5nfq+f5JKYwAHEb6E9KXLXSnpANij9dgY5bE/7a8N1Nbxyse62x7SsAtLdAN0hAzJQqeS46saab8Ye5UqECzw3+J51fJny7DP97wT+enhY5Hs8czj6/zHJ5ejpL8GKaEaEVpl/9V3TeV2jf4WNXRe+ZVQn/MweBF+Lnwjx7IR9cniZoTCqMW1KTuhSRKiUV3COqK7QzZjpP1EnAz/jwCdk7tjl0ux7EFP6oUCD/BK5aQkNN1Am8gZ+Lq4Pfsff5Q4mmd0GEUD54nSYFfheRqvjWPE86WCf6L8DdyUE7cw/HRgL/Az/99//X1PffukpWOS1ZDwxf5HMpJAVfzmmoW77cHjAW8NlgpsNAo6PzLa/IpFEiC3PWTq5cdWUf5o0D5hWfKLO0EMfTVJTgIFWDQePZfNNblbYFvgOCK3N6WYWFFz5JcT66LLPmOgvvFUM1Nqeh0RsmuvnBBzvP1KjgKAVaxu82KXSQI0R+aMQ8ITd4ToQ1TDLvMw/OTRUd+gC9ku/FBQjfHQxShJkKVfzD9S61TpqmSb6CuMLJdRAgJud2l0SICZ8NP8Bj8J7+6lJHBuv/QIaO3ZtCiCLzeICvgdi22BmzjItm9vmkBp5GXHvs3yDm3LDTybGzg/RuHsC/Y0C3H9RtECKFiCrl4EXq0AiQmp8OPOTGpwNveh2e7MsHSu/wCFwqS1Gtddwbvaxc30dPf1HXPwvU/PzZHhGQM5CJdxh4lEfN5zcw4XbeP5niPXCyLKFSUhFU6H/pCnCK9gdMBHeEjQSej1z0uIKXiFBGDnkqxgzgXCbks2EnHPNRqgp1JYssyygofj927Wi1oTBxde4PfJMMn+Cjmk9Q/vUHFcFrV0NHB8Zz6VRGhPgoUzIf1XTLROekCPhOv4BuI5i6AhoJcESM9ojQ+BfYimeAZP7Mp+sN+ygCj7Tbw7qf+RoY/vaVBRzgNxrXur/vENBnnXn2JszKBGZnID4O8zegxpffGzQMFxGj7vM5ImT5ERunP0heh3b0uQOfQybAB1vja/B7gH+Hjuk9+j7agLQQj8IL3TXPBdsWbBzUPD7Gm0OmQAYXd4FnAsS6MhRvvn2+jmd/Jfx24EzfEznL4frPQrOCl50AXNn4PeBzmioTpgIvswbdTHiqcn1EypfxupjggT9s9N3xL/vSPM2jbyGxGTbCFEKRMfDUWqSQSima5hlaE6XKclo/KxM06+qOfW4MeCsLTb978NsYJKZpAn+Fn+AOLoyxkYXMg+E8wWv450MngQ3a7zYTF+B8Pz7Wh8uO/NaR7w9cG5PI7WFb7GucK5NKt7tnhAa/gUyfzwdJD9DRp6Nz68KyTpN5neCXMvu5InsqR9+QQNCA3+m8o8cDPXbiMiJU0OGOTRwP1s+M7MZXSfwTsW4c+rgadlgZQO/wef/QW/+jsJ9w1B3g3NDljq4dC+Y3YAWTwA4PvPA9ekTEkOnAx43PZaev43+Cj2VZtCyzFttymTS7/P5cZF4THH/w+oHXePwAOzLuB8/oHZ4aOnBbRCjSTxp2dB/ropPcvQEyodt5mlRKSHwOEr9j1xtSnoQ0kJdiXaeCdnGhWjX6d9o8AH7y5fcdG1Q2F6zXkqFaJy2WjeKB1pOqAzvfOMy8s9ozrSypGVvUqejhg3czSxF6a4PviIDHpIQsD6bCv2iT6Fu0zHWUWoqkoA092I7EwMaK5pNHy2M7u2QKfGX4lSKgI+jvcvyYNxfrYZpm5DBetx/awGt7F2hN06SQ4HPHBk0J0uenizzxLJkybfv9QQ7rMO1YF4PsRAxb5hm9LCy+Zg5nZiYNCxslnkDN3hCn7sSmAGTgrenBc6pkgeLfPgv9E1nOTHyNc2OT8s6GpXl3n8AO0zyhp0kLE9xlWZRZkXNncX2oYqOIos7k27Kb5wf2LvN+Z2K3cmBzv61js8F+b/jCpKngNwn+nYlcY4Fi+e1XiT6Ff9gv/bgsVafTSaY94fOlFJWSlKKpTvq8GnE8fID48yY+7qQOXwebaG/+c1MUL3q9WW8+dg6KVzY6K7zUWtH3Ds8NWxyKiIE7Isa76cCSrBf3NU3ra14mLeh5YkNiJ653iEam7M+heIxTxNNGjrvfGouIg8n4Hd3tKlnVmFQ53izrhm9Yf9bbjUWic4NlL8SEnOxDMm5xFXQwzwt6mVgwLJqxS0UnxtPIv4Ao4SNL0UI+sP7mpSpC0OxagDeOiNA8IQPvPMqXeXexTlwikMf03Ujp8Gw6tul636l5fDbGAev2Ue4sXu7I25G1IfPKhP+GD1BH/mq9KSIUj65DX9aRZXYVTZrgq9ZJAf3hL1PTfGpazi4pT8KdQwzvYt3fble9X1+FOdHJpNM5WVSFnr9Uxrsq++iduN6xh+Vf0KH1VBxT0wzNqgV/Py2zTNN8KDT4e2dD6U7esW46cXhns87lxkb71QdA4JwgbL4dqxu51OMmoqpORQVbmM/eujrxbLonNhdn7JPhGJLsw6YXETKdyGBTcdYLB8HiurEZZv+w/ucZmcCbwAKsiJQf/T5NVRVeTNN0JISQsCK0u2S4UkKlpFbG+AMzXtmosF7EVfE5L3jW1Ta76o2NBctv2vbNG7LbDzIK/jNr5BriyHghouBfpmXYiasrNLA7cfnQ18rC74qsTZbdclieA79N+LGvGvcKjU95UZesx50Yu2O/G2PAwVggFvXmaUWGgJ75LhxORByw0UYRl/X6zsEij2xUepPlWXWahk+63rQqucW8ZCkqWZFAwlS6Q+v9bdPmg3dysWgJibzQP3L3gZ+vA856LO6PHDu82t+GH8Cz+dzJD3TVgn89vzwrUViHy45NrP+bN/XRk/mxvPYBwwOm8RwAesHvQqcDGva9t7d3sAi8k7xIjfRzddeh42meZR1uxN6VGNnYgBVyiAs0tHWZhsByOF8Ryweyuk8jh5oXtwcbsyfGAR90XthE8ibHhUPFM5sejhfBX8OOoAVTZ/Ppx7D1nbgZspHjFnLNGb+PTH377QrdTowu5LGJQ5GJ8Y8NEBaszbtLXbRL1qllimxKNvySe5kk0oM+r5IBbGCTQ9b5Z31EKF0yPuSs6NLxluTn0MH4IMYf2/edzTOPgVLqc03WWtP7+40YuOrK3ZsW78Bd3w/5z7c+fLENHzBsY35zI05ff7yB+6Av+R47dfKm20Ohy9OTni5PqvhKBDWRw04LfnFig85jyokNwceY3nV+ki7P0svX1JefKmWmLHpiI0tcG/5vHVv3B/ZzvEJGwYaFyFVv7z+IwRs6nvVMLjmzeWrdVcatZZmwleT+HUMHvFTnQ9ZDjsUzxKepoDOh112+LItjbsWvTTOL8L2ZPOCycF8MJvPSOHQKDmA6fvTwj4aNttH+/v6ODq+6Eet3fOSO/2/43p35gn37IABX8uiCz5zg2XFxQ7e2gZ8Dm54vZz09nYZsC/pbPd+4hkhdul+btnvoyoHoOxtN1sud+LpD7/X1Tf6ttoINvn590Qvx+PLyoo69N+TCPXU6V+qf5Fxound4XJkfmbeO1mxP68Ax+AN7f//+HT95Y8zb0cdCOSvwpSfsnZHy5Xmrx/xSEptPquRNxSMXTtNkEPUudHewxm1jzrEz/7e85tt9BW0/F3i3zPMCnqkqs8DvC3RP4J4ZzyZ8Xuhb8HXV92/fseGG/5309Hwed9t2gi5i68a8444NLN9xxOi7MsbfbA/yQYXeEwc/l8tJJ/LAgq8+P5/wKYo3Utk8fXqu4K2y7qpz6jLBx4z/HeBvw8+c9y8Dz0UiZ1yvNx176jikLEG8N0ogJVruB3y4oAt8QRHYGnrw//JyVsWHs0iBnq0329Sy+Ln7i5aDipXcc+cAxnOE1c5BjkniY4LHk+fO+I64RpfOA7uL4fGFA9N3NqqtB/MtbNXH4SqxwLPA0+HxBf+ZiRnTvKPDDR+yb57PJ50vCzo5a15m5LKMGvrxeOPD8MTZXA7GNMeV/fT1x8Yh7IbtmiLgpKAf1ljG+8ohmWPnjh+/k5N2cph159Rr+vZHRLabCGojzzkGbhzSvL+tbKBf8f0r+feNduvzrBNz7DMHZS9fXvT169fB66BFnJjejx+vev3xg3z2Lv9fsvu+63OOcbmctTDGvBA/X+hfMgdevuBd2As71Srji0jNzLs85nsNvKInkaNsh2masbkoh0qVpjl0IgYX5tiOy7fXK/SvxMWuZangXfC9Z0WE3KuDZ9vvHOJcNbEO+vL1PHQPAO0J3o6PHYxL32UduazEs2Pbvwn4/fs3vXEwZlylwAvOYNQz+WeaJ1msaZp0YvyiiXh6HbjuyDAj/0QMLsBalyfsfiFO7OfLwpjGhvKdNcCNXNTw9XcOE75/v2olX7HMhO5G3jh0OZ+HTI7Pp+cTfjPD810bQB6bOlI4h9v3Z9Z9N2LH/L++vurHj+/IviKr1PDJiNDGGiM2DIUAABAASURBVOz1x5XYW1FDEIuTpmqcXXdyofPtt28/6Ov+r8Dvo/4H+ezggODMOPTy5aLnFwpjx5AHX9kZ0zbmE/YzyID/zngWen5yDp309mPV998o31b9+HbHbht4D/LAOnRv/10Zt+RxgUOszhjcGSN92nB5OpGfJi3klxO6W/CX83nRci7Y80SOe9aMT5j/G4cIV+bmN+avNw6Fruj1jswNfRuffzDi228/4A/50Yz9biOPWGcLtvr5l6/6+eev+umni77+fKLMevlC3g4RH9/0DZ9wjF+eF3RwGvZ4hr8vX74oick7/jPjE9aLcffelSgkmaNITcJeE3nh5eXMOPWk8+ky4oaGkecbY1xnjCw5KbOgm3fZF99Yr74zZ72Re1fkOjhocxG+8zO07++dg++ub7+G/vrXVf/0T1f90/9o3U6svRK/gmvWJAxZWoiVEzZb0OX3729qg62EXihSygyd8ddGg0s6LxJ7jh8hQ6fe/Aaws+MKf0ie/e6x0W0NuX9wEPjO3OjOuNv9G7PY86dfLuj3pBMH2Gf2GSod315vSvL8NAtdhOqkoYuuMKpRTtj+6XkW4MpSNE0F39nxz66SiX+EJngs4BFjSGEcPYF/IU4jQoFMYB24PGecTGtKcqHkOV+oyNflcpL9wHgSvDcU1npT0lwobjMc4sFjh4fVr5Qc742cXKE94QPun/BTa6Ud6shfy4m4SHypUVHpv8FDUwG54S+Ml7/86aITvm0aEzy+MJYYQfAFS3zTl+9Q0Y15p+cyvU3orcJ71ex9HOjuRyPGNnx917dvV+wctM/grsL0o0AW/0wtz4eu71X/5//yX/C3phM57UL+fz5ftKC7gJmDQcX+YJ++3d+1bXc16u0OK+Ppiu/fWB/dGe9u+KnL6nUSfnclLm+sjd+JTcCGP97Jfy436u8cbq7MLTZiVVwNP9uZY9zIZ4QE68pJJ5jutP3x4z2c9zfzchs67NhKURQcIGdUlSz4SlUig8vzc6qwniUMVcsk+0imeGWyEbvK1JX+oa6QgnpxF1dwvyNTH/kpFFFkuVEJ9hN6vlNWdLKRt3fmaY2xWrLpnwZNyThMqaMzz8XHuwVq1FKEf9zxt1KCnHZSKfTn2fMv59fDxMRFR/uK212oedBlDPazbeK9KfvgQpw7lu+MSQzX+Pqh3377bfC6A2/yll/MXTo67+rk5ivtDbmaYEkqqX/6T9/1f/w/vOr7G4xOq4J85rnnRs6+YXPUa9LIfOiTzZJJ13zIjcyC2OjDnN66c6EKXEHfR7FuVnB6PbVj/4gYOO/sp+/4kQzG18z4eiKPWX7bqTO+Xd93MQwRhw90kMffAxsUua/nzPaxlT1GIOAT+WAgAaxjjRPKkvIFWd+AAQB6EQnepgOdtc79kCKqZnLOidy0nAJZhR3sCx16nWeA9LiMb2Ju6jfIqRTJd9crBO4+yoHM1hMk9Pls3gIF++5+xmHdWc8RoYRnc9kIlDb0bFzgBGjD7oTm8FVqBg1xWc+7lcWz6128FvFYuKPnCJjiY3zNeLDZTtmIZ+/NdTP4e9/xML4iUnxUknuEImLUZ0QoxiNfZpKbPxGP2lHFswXpvJhwh7Cf6WxQRcQQxBN4M2UYfFbk+9HuL0AQEnFA5L4RQT+36Pd7Q1GQGHDigle+xUTyQPd9wOWHgZLGiBjtnX6RPPszSsBPA09/CAyUQV0M5vKgY4N0Wh+fCDqPx1Bw92aXZQGKN5GQJYNEBPfyKIOPh1zmv33oBgj5MvZSQoABL0UKPMFzyFdwM373axjPgZhU8nHzgLO+EPFDB6FSCsFTVac62ktJ7kJmDZnFFRHjudERlgTqAUO1HrwEwbDjzAf1If+zTuiqyOAWSgAj/CzgOuXzfqgBbL5cxBURigj53aVB1LLThLxJKdCjn+thxu08KgA4GBBBJ7rz1tUayYpG928k9lF4MQxKIAEKn2gD38FiLOkYEaM/LMMD7R84pVBvjT6HfB3QpkodeFDKz5+yRADbKc3V5jngW+MybcsVEfDXhy54/GjrQ1fWl+S2By3zEpFUBaXDh2RamIR+oYOAbryEUkAoSVziMi1uChC4HhCtBPlOkrMsAiCCFu7m6SDj+N6QrSGr4MHN3IxGETFKp90VCU8PXnkLyfo3jg0aoESvO0lyp/6AVB997WMFvysl6fT4ZIYyc/ij76ZtHgcLkoKJUKFPAtcRolG69ICnHgD6BzV/+xjms79rzU/HJgIYt0B/DZ5cOvw1+Gw6SJiNTpVJWWUC6oS42y/yb7yF+wPjQcxqMM5SHvFDtT6v3uHw8RlVDZ6tGxfUqEcxttE8+PFTRKDuTtGoC2SuDF6mlTyXLLKOFPKHrya6PIqETEKOpkEHHiIApN45NLnD0mg78JnDg5FCEamKHiEjHvV5NQTqEO7cxSZ7MimYGBDnuTDpmgZYt1y0t2MT7KkwOe5wP/qNvlAMKSK0MfDf2HRyHypkP3FupAm+d8E98bgPuSuDqf1wZ9HZwb8fO10CPisxaJsdY1w4/uCzIABGGvrhJVwQfMffTRs01PChIVj0eOI+z0MOmUZBB0Jnpit8JQK7Cq0hAqIgc6oyqTzICQ25w20KulCa5Dr7FiyhY9FSFJGamCVW9CKuDn7J/DdZ7kRpnsjNywKejk62ETcN24wCbdumwAaolEWj2CciQjvEDuRTiGfRf5flsiiQUwQNPAR0AIWGFOCqVXq6nJW8eBLRUE5HJlijj6iXjMP6WeaFZwhHqGSCA/6JFSkU4LVIESFPoG9sMjTwfNrFhwh1kvybCuars/jHVcAfmqaZCdws2+fGZt2VjTfjmqaiiECfGrJ4sTLPVflBa/+gLZjdLbuCNr+JPp0+MxM3FqHLGV6Dxcg+Ju0HdtuJ5x1faizk1u0GfMOmVQXnjzCeZFPlDvyhO7Ic9DFPIUEjVLHjxgQzUprqrJIFWx+Uhhz9cWcye2fRs29SH3+Oijt2tK4zU0EpKLeUlMsBL4X34RsQiwj47vCw0V40TXXQpZp3GOFztK4Ez4O/psKiZ1mAmwswAYSQretAVwXctVbZJtM0KeLRbqCIkNtcDKffm5qbR+nEgv3/GD4ieKO6C/zC3zpy7/IC8XZ75/mgvkGrwx+8ZNEE7XmeFTw34+idGLbOgD30wGfCAd5IdcZq823bFngP6iNCfAAwvPt33gM7z6OMBr4q8jXwW5cl67Ct9VRtX/ynlGBhPGtiM828KETOafC9I8sG320U+/LhGGwgxWf51kg4+FxnMbIy8S4peRN1mhZlpAJ7dJm/AJR3T15741ACvPjpRi4LIR915s85iUf5mV7cm1Y2/pybhr4ioCauTv32eGYhF8iRFMSUnyOgR57jWxE59N/wj4auW98lFr7JQZptPNUzG8LmB4roeWX14MVkQ6aDuDiOAz3sQx/ub1ldZ1q1FHRdtGDLkmXA3cnpkNeJA4Lz5UmJUlZwNjpMdZIv82RdGo9j6s4iuEPP9j2IR/O1zCc2ARZ0T7yyCLmxeZAc7natIw7FHMC4XFbaNw56Iuqw48LBvxdppu32Dm0pxF49usAifDIKzxpFXIZJZHCO3ZivmDcMQIu4NWWmLK9RXdmQ27FfKSlfhrduXDY2F12c9+c6y3ZzOXsDk5xu2Vxm5hQL751Y8g/B3FlUr2wGNzbO7uMu5D/Juuxd3OFfH9fv76GOzR7tgkfJuENBPAFL51om3gL7NTaGbrKeA1+hVcKPG35hWadphtdFGfgLNnd7p20nX+y8Wz87MtepQKMo0J/H/UqeqcXv0rE39Oki6IcO4uXAh/Z9hf4uXFURIVQpwx7gbfikY7uAI2m44wt3cn8jz7pNXNNU5M0gb2zMjD0RSa0EKiEQcXBQOo8oRiFf3XqFXz/PizdXEj9dFMF8gRi2DV1wTUCqTHsZflyl0MDbkF/E7Dw/cmUWaZrqoBPo8IBHCEswEopH/fDLQH5XTyrI5bYIvqMAnipZ5avWSfYBmgZe38VXRyfmJ7NQP2kiVwEqb1YVugbzrpJCpwwoIJrqQrfQDb051ipACX+2We/YAz7tkzc2tEBPbC5aiK+JPGUZDTsje5h3VBjBE3xXZC0lhJmQB/2Sm09sEk7TzDgmBTre2MS7s2lX8IPWO7BNC5vzMxvFIuDu90Mb459puG+t6No2wDdmaJ7OjMnIu5ILu4KxedVtbChuvFVZFnEhjrxZG8zTvBn58KkVf9uFuJrJ32JOuuOvG+OxOMArZVHB/xv4BbYzm++dgwFvUsOqZGtkCnGV3HcL6pegpT9KRfcRga5X4Loaeaow5pdM0R2bc8Of/Lzj/z5UclnJg75DBICODna5DrTanNPByQecSQlZz/atWlKC/oF+nEMO8uGdOfI4EOBQYEO+TtwayH0SxUzYUdR1bN0tGHqI3FSZM1v/rz9uunFAYpxun8g98yJN6CyiovPQHd+4E3uHiUpmgZKKSHJCla+N3JbwNy8zOodJaE3zpGmalGm44B6KwdNE/pqQXWwwv45NRm/uisuwHV6fnmYOvC4D/8pB67Y19LvqxGb4vFTwFhlWJI6jrdDso61U8SzkK1rIoV4T+M+aW98dnnZ0tOFPzi+lpHx5bLX/Nw5vcUHNbJrPC22xKdkALrXpen1nLLzpFT3vI3cE9sXmxE9rXcbRWht1FiwilMht+aXA9yW3+91+bp+YpqoZHS3LpFqKshRsXZjLHaI7bbOc16ZpAbyrQ8cyNO5ZCn1m9JNCLHwQHrFTwzds71CKThR7lXTgf8FG+PnMuBsoiXbDJgrLLPTfB/3z+awTG/4NWd7f3xXY68R4XaCXEbTl4Mvt9reSRY/+0EAX9nPPSxyDiq5C7M9zHbaIKApRuCc8QEJ3coT5OJDpSq6wHyZ8CriSgWzIjQiN9pCw+zLolTKpjlK1E5vbdqe1aSImJ+hlCWQWvrWKrirICQB9E/1uOuC1AOONTvtCJ19lFvg8yfSnOiPrib47ajxkXl0KNN1P5H7bYp6rnp85pGFzPVLE8SEfROzwpI/Lufd6u8n8F/g4od9KXPx4/YbfrDLvd/KzoBQJEuLV9rrTx/Wm8+mz8zzJ9BsxcicmV/LF9XqFUsdXZvivyNb1l798046frvd1wFf08v52169//ZX2Q5gSXlf8+oaOhawXPT29aEGO5+cXcF1o3waOAzz7sfK+Atvoj11zUsKr7buMeAkV/1YrMdSYRwa2EzoSl/veydsNBZZM4CZk3sCNXrEDaRtrh4L5SgVv526bNGzS0cXKGOGDwaeXk+alD95PjDVZCvNx4zjUwR0RUAsd+Lp1kyVlPnrr2O+QcSb0e+96lGPw8Pb2ql9/s17agHGb+4cCfAJH6rPf7X4bY9BBnJ1YM+aQc9U0Cz9YdH6aeO768uWiyliwoTuPu9bhjfj85GGBf2FvfVwzCGbiPATPURQUNzd4jQgF7+bLd//Q5xdsVSO1+VD19aq23vSGGAXnAAAQAElEQVRf/OMXfXnZdVl2tf2m3XPfFXzMGxs6cH/jlB743t5uw6al1mGTBm3HYUfnlTqXQvxWxgRYkOjc0HPvDf0JLEXCcnzJ7SV5oyq5KwTOoAjfSsbnWaXM6HvS/SqjEiT0/KXoz/9mGXCkZfRfdGdMW1lPd2TnI7vR7LiZgQNxRa+mBysgkkzv9rrjy7v8l2A6cwv73Ir8PkxsjPk1YYxO6dIl22NlXebxbmE+4jx/Zz7ClBRfCSGihjzV+FNJruhU3vHjnbEIFJrZ3/r6ddaZ/Pj8fObg+SL1Il8dxkstKqXItMdvUNIpabwzlkABOk2//fYux/CAA/YOz/taZBsIOcxXRseWtmnXgZIa4zCgQhQs0oFtsl85R9AEr3Xo/Jc/J/rVeO7EVMasWi6KPhN/XeHf6D014DUuy/7+1vXbt1f9D//9d+C+IuNJZw5+L6zXLowNaWV3qaEDEZ8KntUVUbQyrwkV1rC7grlU0D7h04WYjqgS/hW0N2Ln7e1NV3w3QsqQImLo41Nv02R4Idemzp5Hx9g7ucK5dWMN5rgwrKD9KOCAtyyTapmZXxTKRY0+vZk/CQLMTZvk/IR9uh+5Synbiu608YYsSXm008+fLnCZn8aB7g5fB7WhoFMEj+AxPy6wOnSxcYC94XtX/2DVj3ftyJ1FCpwg6ENXec6q6Mjf2Uva9fq26fV10/fv7/JlfdvWfmbqQr5rMo3uCkopqXkGKc+4hnbmhA0nMN4wXvTjuUV1HJewClSwB+yOH7oPhTIK9YdKVmUJSTt1qanO+M6TUJNiruPeYLrHT/rrj1X/t//LD13Jb0eim6CA1LwBItDqIA+vjO/2K5pUiYepToNGAlSI6QOhGnrZYL57/lxShfoIEEoKnONgLPV+34382VCu38UVEIko6AOOj1GhCKlOBf/sWt8P2Yauo3q0+dl1Hd+MSOQMJTQyU4+rqwNg/UY0RbinW6gnHv092h8AwAZyBr7xgCONy/bC5bDFLu+X3sll5jtLMSJKyu08/KuPSTUaPLY0y4n+UIt29LOyGG29D9y1CrpdqEXeN8QEMvWKjacpB0wiEyIquGe4VcpS6EffZrKpIfNoCypSES5FEYX3gm6KSqYyae+pTg5xEXwMPQAFtvFpvSGTjSAZpbvAzmizqhzPJcFB30wgIgLAwD31t4vG31/++Px75cA3+vE1+oJFLhr4HoA8KvLx3MHD5/HC9+e76z5hdjR4oM2G8gGhbyB40cAr6SCodhLebjgctn/A0aSIUJYiX8ZpRXw++93PLtgTJ0FJfoDzkkmAFU04a0n6B7KhKevGhVf5MriL+bbiXTeeeYA03xo86A9XKDCGtNuB4Jt8MFoNX0rwHEBIEYGRA7TmC+KSRvvvjDfauiJDSYFtmNS4rCvzZZ24VActMBEBDO4BjkYxsKt8N9xBQg7gBj4qG0gsT0QqIkahetC1Tdzn8/0BF4Nncfmd2+99/Pw/L3AiABT5wG+WuuQqaaQ08fygG+JyIzd/Ap4+4Z2kZQVQ0elHk8IdPuD9HBEKZIsUd39Zt/RCxojQ52W+LZvfHYQuA80HiEE/3yNCxjfok5AEbfd3X5cIKe0/vHiBDnu8S4Xoi4AH6g3f8Fn7rfGGQv6MZx7dx7ZyO69D98YrLvftyKQCLheeE126lCyKcA/RB+D/+QfEhpumSRMDSCkFNPRRKCKU8NdwTtvY/mNY+4fGFY9vboAO+AheHrXjfZoq8TOpI9voZ4FG++Nr8A4PDf1X9AHrj4Y/fLvN9HcyKaDg1SgF4HmGb+IzM+XL7Z1EZ3oRAVzqsw0SJPudGBcTkKKKzG7r7oTNTN+x7uRNVxne5W9+EKpMbFHRuJtkJFRD8j0ioBcyzspAOi8TcIk+qQuNy6SOEfOdSQpeCoFun6V0eMBK6gyy5smwGxOpnXxGs0AsCMiXBw5yvcIvHyV4izBDIq8cFLD9Ud8g7NYNxTJ9NuUn3wVeKZP1gpCAg0Ay7B3db/hBnSf8ZEauIpNyySJZF53B9+A0cD9WRcRHMXPhr/HejNRtCuzQxmTJ+A2RpSihHxH4XagU3kGcFHFRrYgYMB0dbSysPei6HOiolBy+Zv4jjDGG2sRVsoAv4VtiH0w7Y4lZmaaQfch+noah1FqBDWihISZoCuEvOeiK62Cwv2GXO+UxTqcaOt2wKz3omwNnAU+HyIGN6YZdu5onyujJcEElzXxLB+PX6k00FxbTPlBo0DEvCxtdmdKHSPIVCuTYKY0JRgev4E9sEJwUETI/ETGeDY+4MhuZMfj7jCnzYSN3NJWZoocSGNP1XfhkpOhTZDuZJ9dXJjGewIrLi7L7DUw4ZJZQJR4DTBszo/f3VZ5cWmeWFZbQQxu8uH1lgSdog0aV+DetatxBjTtwi/CLFDTO88KDZF6zJLiY0KB7cbndtp/mCa7BSr8yTaoz/jo98hBgj088bncWAN583FjULcBNwNVSwN9VRqwnvDbodOpSWYpWHGhlwljKNJDYxuZrWWZl5oDd2OxaKQ0/9bjg+kLfCX4st+cqtslqW3uTiLKDtyOz5SjwIXTZeF9R4J1J+th8IwZN1Ph8d/m05cG47f4dfTg/REkRSErkyMIj+DKpQy8qqUh0lFg+uNMhlML01HdKUMT1kJ03RYi42bUTaxXRl6XIP5E7L1VjEQw+b6aYV9u1wQ+Yhz72Ldg0kDY2O469UA0yhSIexXo5cdCzzAvwhQ2IxuJzBz7U9irBH8yowLfvTfDtB94b8t6x352NtNUFn6r4UiUHb+gUhMTjrErdQ/zO+8JG3AJ9mIYHw+3Eb6nSic2COiETwEMf0OksSIVXTVNRAQ8dQdvxhasO7AOI5mVCD5YnFRxgRKQcR/aFBNHTE/QUj5yHHaNIgU0smnNEl9QZJzG5ur+CCnJFkINc3LYh286BnN8rcTLPppV0pAC+ssm0kRdLJrSLIkIJ7QnYaa4q+KCLFNCgG0SdFx6lYaNVN3wNlWqZC5tCz7Jv7/uuHYedpgn9PHLMwbtpmZenpwu4E5zEo6TIHMXwG5sOd2KhksfmU9G0zMCal4S3AifJIUbD1rapbZOyLksm7aEIcT343fG9nVxpmhU7PEqlXcMO63rVzKbP85ezXr4sOl2KouwqHBBU/GFdV+3I0sjDkYKPRE+pCd1U8BXsYdwbfuN8PqED//aD6/WHyzqyPhBYP3784BbkiQRfVYJ4wx8TvUfog/8m4T+8wt+kC75QGXuMv+DDtvdBvvfdOjOfG7z63a7Q+ArxD9whKSIogm6H7jHuyzJpXmZlKQpkE75j37uzce18UueZqHGtdCff3BlrXLFD17nl/fo6+C9Z5AsK0Ejqil+loC8256MFOzpOMq17iPXU64+7VvJZa0URk6SEN6Gfm25syq3Q67RJZbTxpRU9r+sd/ht9QjkYT1UC8enpSZmpAj8d/BL1xB/A2vDxnfF3+9BzwXbDfrCTzMEP7HuMuOxyWxaplABffNCRCmzb1vr9KrQVlTKNu3XfiNONeOsNPTufEazdpWnI1rjf0WWj3fA7Y95K6cRVZ4NtvYfut9Tqck3tbByu944+GvWHDnw5MzXVSR1cE/G1kFepgldhx6ZK7JZS5Gv7wF2YW2QUcKxa0YHbAn9rIGmtqaAPXmU+7reDQ5abKjicry+XhY23qgNDdmCDztbD+/sbh33fkH3DjxLaXSuy/Ri/gXbQp4zYB8A9VEqCs47Nx3mqqvAUYWz2E/ge76kGEx1Hq8Tfgg826NpPZ5495pnfjq+iajV0JvQ7wf/zy6SFw8QJ+dPjVG+DZykGLdObKnLsGgekdzafnBuXparLPHT0fB++Yr2ez2yUcnhy4BeP8QoZ4ff55aznlydNU2X+dKGn0IN/06qhv84m3E2JTxj/+/srPM0qPkghnhFNsKU78wHbBjeQ/cD+a/4KOkoMMc1VleJn61r0zRRrgLusgw6Szlxh3W7QX4f+rZ+DMQl2qUtFUHgSB8RiAzAYFw7yoXm6YyfjPCHfsswKwyKbuCukhNiO3m3Pg3tESBTPQ3iAf3R1PdjYXPX2elc7An0sgBTuFVsLnW7gCUoiYyOu32kP/fTTM35yIIf1Jdo16jt23EZ8r+Ao+M7MHRnC7UWd+aJlv8H77XqHh1X2z9OpakZXtsc8zbI8IORjnqbRtnz8ZmnFNzbGlm3fhm+AWolcvXf4SIprHvRab8TKqnHhIBGhh74WfGQb5SDGA12JQ4KDvOg+nr+5j5+Ne5lndCF8tXOngNe2oAawpAR0Bd8L9wCu/V6cHyo+a3tkBv72pDppwClS9FRyJyx1RSceB5wfj+OumUMQj2lPz/PQYynBWLbp/e0d/PgphxZXDmhJEYoAUxE8TNA4yTFfskgqqsTWPBdgUAI1Irf6accvbuRpVDd0ccenr+8bNA5N8wyuGT9ISoy+M3V1mmRdG7Yyni3LNOCM1qXz5fi2zykky+11g+P0TrzeoBfAGNeZ+KzkCMNmVmQS9trQ8a7A5184xH358qJAb4YpJbUMf1+w40wemoFL+EkwCn/Y1Ji3dXLLcaw64TOmc0NHmUWeb2aEXCIC+GPkC8t/v+3EwCGPcR4X/ZvJWZrE2NLBmWXj4KZouQR26fKfgd1Z+3oucBCwESHLIrh3eXo6Mx951jwv0GkcHnznfsi6+PrTi75+/YqNzhpXBDfj9L0hU+j5+ZmDwyeVDOx9HXpZsY/zQ8lJWScopQ5irkfC90mZFRp9yOH8cGceQEaXfxAp03g7uKXgeZknbH4n171q3d7pD03y7zQ3fflpgfcLgB364F4WtXZoZS7aUVZvQf5d0d1NGQkfDZqNMWfV9f1Gbtg4OFmpF/U7cX6j7UrdXb7CuZ18KAW2e/D04O9QFolwQW9JmaBfJWQ8LRfeF7qkJAoHqP2YtN4CXg7kPvRCTr9cLjx3eUzeyaV31geeM9jXIwI5T4Of6/VNR9u0Mud659B1Yx5z4vBY8LSuN63kmK6ux5WyzJlJXEwSvDv/7MwrUQfvhmuiq87gOJg/nOZN/8X/5kn/9t+m/uEfQz//0vBXqUyrWr9qPh26PDXkvUp5U8QOtQMdveHjqUx8Bf8bcYu+AptFhEKCF8n+upFrG2PIIxfBLcxcr5tGed+xT9Mb919/fdVf/vJdf/3L40DduIr/QhPzjpL4DGu127WD84G7M9bcWRPcydP+rb3OaRKikhcaPHbBhjCJdpLWnbn+DR3emZOszPeokvUk2bbBd1FHX66PKPr1r6/67dcrY8lBfVFEyNf4b+h6U2v2gVDBPyulY+ttB6ZpXIjIvUNDcnxGhLatwbv577QJnAJPUymh0L++gnzYmZM2xjuXDsKDuePz81ln1oEdHqiS4A7UOp+XMefxGPnOgfZxIE075HH1Tj5rTWrkh21/Gz7j5yB3PWwiWRelTOro0L+lv2Iz255zW13If2F+aNs4lLyj74nxbVma/ofIpgAAEABJREFUMlYlvFx/HOjrrv///w+afVLDrxpSdcoO8W+vP8h2DTroG547tEuReGRsfyXu3vGHm1qjryrVqcCP0z4VAgvvEYqUKuPEE3pI+pO25KLY6LPLuvYY/PRcVOHROV7QOp8nzaxJD3LhSr5xLhRXoxeqwscv+POiiMC3+4jNjXk80+DhPwfK7rQFemhMpm740Io/derFmNwO4Xe27aY7Pqk/XLbFnZx4u93UiQPzE8SNdWgdFNvfuKOQTy+Mi2cl+bT3AEuO0tpK3w5/UlA1IcvMutX66fjtCs0NH/c4DgSyVhm/uA54cwzaxllSGTHwzMxHH/2Rd2/ofpfpztNMe6phV++brOA1jh1lBPgC+pY9sI3zmOcqBWOUTPrBDTIezFdKKTqT5xQd2+9q2CHM8/SkN3Tx3/1/im7sc9GJfDfhw5MUkvUz+uA3d/LiOvK5sGdhrj8h26SEVsd2ogRjXynJ+F5ku1s3ln1mLjGx5q6M3Yg89CeukqmJtoW80iN1wzav73dt+IZlqsX4iwTXxo8asKkYhzo6nQb9aaoyTuvkQDnWo3nuyG7/cLFvRAT5+1CATWp8Nxm2wpOwL11l2AFgIApdgIM68luPEUGf1Li6mM/y5RfkFjq1dlfGBdvYOCNCgc4F/5W5j+d1CE+d4B+56LMzP3csHzi/saESaEge0+gObEAhFCkV4qgSc0lXhYRZNaM769C4iyuA9udTZutnmh+wmeEmSgdfKjNl/ripTkWTidIawVen8CHEZLu7atSPLylbx+wUv5tYR0mNYiMo6MnH7xaYx98/nUYj7dT4LiOQO4RSXCgseBiFakjITNpopgMEhmpMFCjY0U4RESijSIphZPexrA8BJdNyXzjmBaTAGXYUjK+PEmEcgMCYeR996Gx84rKiSkkVFB1mkDqBDhA/0bGrwVAAGLS7oBL9XjByA5nxGr/r3XHCOZI+rg+lMpx4wUXwHpRPWMMjqv52hf72HiS+nYS5j2bI09YphunqOH2zXPBwfJSdZLNtJAT0GEpgJQD5etzMj+3qCtgecnQWAyWrEh6lHOY1PvMm9GjdWJaIcDdFhNIlH+/iGjDocOAHse9Uq2RRglsCbwtk6ZSmINkn9Eqim5Qe/iAVErYdvxLECX7TLaXAU1C6fEWEwg8UHnmmHh+zXJCmVujtwJ+o5814JgKtgK+CP6NQ6zYI05sXcDd00RURPIce/6TeXCdRLeNu2M4P5jepTFBwo+9ONRZhtPqUPSS5HCwOdhLgQd+OL4FVwnZ+bCgZk0lZFJYzZJXTKtmvmjr+35Bnl2GD9lLQZYYiQjIDlJwmHlNDdwR+RMjXQRbcGVzM+2dpELZcLoZxyay+ybrJIj30L6h3Fegty0Rd5Tng5SBhH9zb6OMv89aRJeJB13yUOulAuB3fNM1QCIR8uvzIw7jt6OVgdmm/1cdlfEFrIptIxt3M05Yl4UHIGrR2RXCnoPahH8nvrsf+2K5DJMHRkbmBw3fjExoOdPjAF/Llb0RgEGgfuKQyDlJCWUIRoVIL9FMhDfk7g5JxGWdEiA/tBfgEoqNPCdI60EGHflAruS14igEf1O9jIsBgRlNEqJYycEzYVSEROsBzh0FMynNKwInLg3Fm4SnkDWzTS2QumZrmWdN0YgA/qyT2gI+NAe3OwH8wUKEeGdb28v1AkWNhw9381rkq0EFhwAGdSkml6RJvBZ24zPPMJAP8HwPZNFVVns1nKFQy5X6FwSgiiEt8h5iwbTxA1QKNEDBFEakIy7EPnfEoumtC7xO6mFgQ1Klin+PDB48Bt1p/6MY8h6SS4MmgbWfSCUy787xRulC3zE+keIYOk/8HHSroCwNCTNWRwyVPUO9M2j0JsG7AoAFT4dt0JL+q4293Jl+Nu+03TbOCdtYGOramA52vTIhs6ymLCgw016OoiECmxsC8akc3hIR8mVfjtVylFFX04HrHyoEtH/aT3BbiH3ggCa4+cN3YbHF8uU/DMYzrgF4DcQLIR85loJaf61SV4DC9jm83+hxmhjEihH0UwKU8mds8iQfXaJfgYaJv0UG+ud02bSwIr2xo2adoHh9MZKUP2JFToOcNF1Qp86EwWOIj0g4e6/tAHxNwdSqa8bUK8JCXSXJFH3WetAFj+xyDH8d/kQ/YXDqLvYgQIrNo23Vlg6Khuw3dj4kQC+tplkxjnh55LlKiC/quMkuhBN9Dpztxs+MPvmcGMIW+qSyUzMGjcVm+aa7I0WQ9XK9Xng/46KNs4IkompZZDLPYjLwDXwf+s+HPbzc2fdjkdPCHAfS3aydfHuZhvWsF5h2/GzYDJODdsTYtk5JxLwo05nnwVXhP4rZj1701lanKG4UvL5exefLy/MTCYkGmqgl9F/rOLIi8+d0MTy5YmKC6buZ+9iq2a9gc1dNvHovap+dFl6eTpjoxwV9l23QMkOjLxc8bMuxDB1Lwz7bz5rRj5LAeKCs+9I4eNjbzDvzwoA40WvG9G4vlMnicVFIq6N+loyvrcEb34kLbgkV8qsPnA845pyLLxqFS6x27rLqhww2dNsasDdzmcTktOs1FMzmq1spCatHlctKJRe/5POvEoZiR72ygrD7kYfPFMVaAN907uTbMVz0py6QJXI4dy3ojF7wTn9ZDw+bCxzKlAl+GuVzOWk6TDuTuLIQzqyJCvrzQUTC+EAO2gReKFVvO86RK/wLNCadesPuJTY1aZuQXciLrIfzR8rIZB15R1lvDTjt2Ijybhi/KekTfDbvf2OgIFZ3Qx/CVL88aPgD+UiZhVpn3lYX7lc3WvXVN8HPgZ1GLKnLPlGmeGYsWVeIsgthg04OhBnrSSn70bzetY/7aGIc3NfrXmsgtJTIty4INTirUmT/ba0c/kFOBieUUOqOzJ2wkNtT2/Y7+jlFM88xmztmHYUsd/E/49sRCtpSiAp/G5zjd8Evb5058HTj2HX/wT8eL6wzuX375ihyTSunopFKLbj/meH5pMBTw4+cgv7iUEtCcNM2z7Esd2e4swu9seLjs+J39/c6Gw4HeZ3T09PQs2/eJg9ETuo+IkTs6PuvC60M3ww9OOp1P4K9KZFnZxDzU2QjYdcPXLMf725v+5S/fdMfvTLuUwsJ/BirQ98c6A6S1zpqXSaJFzL8i+qAzL7PmuaqAHzDVOmmZF/35T1/YYDkP3t7fV3Btut8PNmahfd3xvQRV0o4dM5VDN4cEXvvrhKyumxhzIxI/fPS9w7fbf/7Thbib1fDFjZhdKQeOs2Obxr3Dp/W34Ttd0FKT+QPVoDFNVZXiza0nctw8V3pIwsc7k6sEsJSJCmmibZ4nmcY745d/u+FObL+/H/ox/gTorswq8y7oZDmEW0Kv4WcbY8wmH6L4T4ZeOWB7e6XuJm3kgo1NmSu638l907Top5++ECehw5MEdHG+zCMP28fm4SezOgekN/C0Jq2MCwe+saKXjdwYEdAN+GnqfYP+zobfqre3u4491fATzztSXdaTlAKQPkWd8XWeZp7tU6GCL/jQ4kRuCzYybmyQ/3h9lf1mgRfr0DAbOXLl0NK56YxPXi5PCtXRPzMHjyt+vcFrRKrW+iilYsMLz7M28vdq/2DDsCP7mZis2Me0dmx4jJjuzN1Wbfs+cJ9PZ2Upemcc9W/XbozfEYE/zmrgOPaN/Oby8GNxDfqMeXXqmhfzMck8lhLYuQx+TuB9HoctL+Nd4NzQ7YF+siT8VvrsCmIsImQ70Fu1LIAW3Znr2PfMu/3T8tp+jtnnp4sWnKPkDI4qXxk55G/kCL+jHi0capUyYRqMjE8JX+jYrjMH20de6YAm9CT/xt3Ll5Ms07JMsm0Kum29ybn3Tq62/s2neVFoxGNEaMaOxbkTbBOx63ceDaLAdkFcLsss55qn55N+Ia6/cth7Ypwr6GIlv7++vnGYdcWjOvretdmvGf8IxWF7078SN9+/vRP/myIq8V/01395hb9VBYFPHJJM9ayMquBfQ07H243YsH2v15U+fehjmib6FGnEao4+EznH/FdkeLRXsGjI5/fMAlzId3E5p+8wOM8Tb6I+FRHYsg+e337c9ePHTa8/rtjzTn0bft+INfvflTHt+v4u82g7uxRyv/UXkeAMiU9jLdHVkfOObg54llDrkKPho9brvBRZx+bT/Hfm1s4VP368aSVmHjwn/E+8H8QydNG7kSXIIohmfMP+U8nDO/6xM86JTcmXl2d8+KRkDiDythQqmXJM21dM74Zuf/x410Ycw5giQlLK/v7O3Ng22BiLXf3165P8gz8uE2PlzsHWndxzJcePsZox5r5esfOKjx3CBWXdHOjtzFhr/Zjvg7HtxgHrnbFuI77P/o1Mcv3MpvXzy5k54xk+iu6Msytjrnm3vlbyjMce+7Jxen27wVvFhxJf9XhnnW4c1m3klCuH12+vqzZ8EhWp4uuJeXbG88QnZnz7ILf4uZSi03JSB/Dt9YqeH/PzZZl0Ys7knPRE/GaUwduE3Sb4PZ2qLk+znl8Wncl/Q0aUFRH4DTrAl0+uh9b5fFIpAY0m6yZh5nK+qDJvtYzmwXeq9fz0pFqKfFnmHXlW/OGvHJhZd1c20m/EtuUUHfwDLD//+SddiNMLfJqW9fdKzs6s8sGd+23Y2fNF288/kMhOLx7aVKc65PS9Ekcd/6nOlfj1VBIS8I3iZ+AKcz/rzULYx/2n81fsIHz39fWu1++HvhHvV8Yd+3PA32QbRSV/H/CyYdsbY13h4PtZP3EA/tNPX4kD4pF5msWelyqXZ+T58vWip+eznhmrv3z5ig4X+t/14/t3/fjxTf/yz/8yxgHHgPW/zJMiJfvkX/7lV70Sy9e3XT++3/T2Y+f9rsOHiMixYPMF20xT0ULereTOnbHyx/c7eH+VnGfwiXmGd3z1t9++66/MmV7xkVCqlhl/kEoW4nPTjZjZGMdsryB3l77qT1+f9O/+979onl/15Tk0J/3ymb7IhN/847/9Sm496Zdfzvq7P7/o6VI5dD/pH/7hRX//b35RnbuyHkr/VQjuuJGcbw7iiuGQOUbTFb0f8GfbduhKoR/EtX845P31pitrkYjEzqFaJ+QXd/t7yD4v7B0cljXmDc4fV9Y/v/36rn/6H7/rt7+QD7ZKn6I7PndnTnpnDvKOD2YpqCgUIbn+27c3vTnu0MP313ddyQ1putj/J/9/wb94fjDrxhpjXwuyXVSmCzIUbHMw95F8gCUuj3LcZDk9vrtPA9eK7X79dZf/v+Qb4604HP3pT8KXTpqnk/qx6H4LffvtXTs68vpvI1d9+3bTb7/dZD4787wAV0QM/EwX5HGbV/TSVJ2P5qokr7i43rEZKexWgdXwozvz2Q1d3OGjFHRbmp5YC3rMb+R450jRueSkzBxFUXQQS7XCa0PzrHsCQW1XjKEQldjjxNplmgt9pNLN52/yfwHzH/5b6S+/hu7YhGFC/5mx9Dfmoj/erjoi1Sh7AM8cpRDDkOwNH9gAABAASURBVAMnEc2Y15jH3BiPdw6Z38n9URL9F10uqZ++zuiviDQpy7KQ95blQR/W4bDh8bsmZHTcu9wZi5xvhd98eT4Rp4su5PPLk5+flFF1ED8Hw5/3Ju7ksQ5vXYkP3PUKz+/XrtfvK77SdL918jVt99D3H5te8d1Gjm7oy7nu+7erbMfv31YdyC/wwJgOy4UNnPNW5pK9SX/398/6+3+Y9fxSdEK+07nqGducsOuEfV0iQgGOy7LoJ+ZRzvOJzamWr/3YyeM7+pCmeVJE8J6qddYzOenp6azE7rCojfjbcaQOr3z0/DLpi3XKWDnmi6kBm4nOSyEXbsOevIJzZ8y56Z142ewPwMIS9JI9mJPsjxXDtNYVWQUmfHBHZ/R5u3F/R59X4PvAtR831enQaXnRj29d/+G/adrWUF02zecVPqSJnHdifMsIdTDu6HBjrHR87BjsoHQUGREy/4ZfyEVT7UMfM745IVudpBO6qRmCgTFXM59ZNOB6CLcO+AqaUyVTnpLUGR4oSb8AaN8P3RjzgYaeRMpQqRrPEcH7xHuCa1NjXD2Y6xzEd6dvJ55LJu3wVhv3oPBexNXp02V5NtZcQ9guhSTQqnnN2OmHTfweGp3kObT7mB9x2aYeP+GMN6lg96TYLiVFfi/wmIqUPusffaHfxJzIPGjQhNzgp/fGe6dfUUEPiMAdmHwUcbm+FMnFeI3Tc4LxDhwgjzaeXR8hPeyV8FQH7gkbKRC60RudadyFrZpKpqaaPHfKoYwQqDQunoX2xjOcahRxBdXc/td8IgBW/I7mX/UxU49mZSRQj9b+uI0+7p5pIGhac49HJUr5ANOA8Rcl4gNAn3fJVZkayphJAHWqKiVGvf5wDbj4Q4UZcfmo6qbPu3EZ1qXhGS5Ugy+GHOJynYPZgcXr+BhmCMWD2wO5wshGq+WTQDecY2d0B0xJe4T1h4FwmE4RXpz0rRiu1qL8vb2D/l8Xo44MeBMl+Bof+TJ+3z9LBO0fL376w+vA20gKbrbuKrQjQpEJXumTzwjxDIfoqlMM70DatlXbthEIOzIe4GvcmwKAhL/RP3FE+nRk9HslU1QGsfJBywFvXB2YiIAOvfmIi1dF8mDvjhAfkmTTCs2NxOyWhI7rnVjsP34HFbChpCHC/QYS+Qq+qBrtSCQnENBhH2uO4kbDMNg66OQOvHd4cNlJao2kvaM3J5Ra8TsIu82JR8Dpo1MHTrarhQCP+RIXVOS+NPH2t49Jm/80fKai5MOnUwrrq4Sopq5wT/na8Skn+DsLt5XFlfXYQezi9oAu7MksRcTol+BxvFRsQZVcKj7nAe9ggDyQzc/GbXwRIPGHIi6/VvhJmNkZJCEHjkdjRGj8ywBS4hW/6LKffOK0zublkcgiku7m9pD5GUnNOURSRIyi36/P967Jmz6zGMRDBTlMjoj6A3zH/ta+HlfwzCBjeR4Voj0HzYmBc2Fy5jziOPBk7sDOESHLmJESduVV4xGOqRhyRUAVw37ibX4m4LnRDlQX9+YvXgR/LqGSRVlCPIjxToDJ/tLoqz90XplgrcRZsy8B5CZ9XBGhUvIREyzYvLG1Ac/4h3+JK6AXqsBYrg5u8xlB3TwrsXkE/AOpwpcLuveg44VHpujfR0lezMOOXgYN+AmUPoNnnmb0WGSYiEBWDd0m8kWOV3BQB7zp2788sbszeFvXSX2xDYFNSkTIVwT3Lh34uHUSCg2cAZDAS05pHzIZr7AR1TL/o+tQVleCf5rqGDwLXYOSo/BFh+F9wDY/03GaJ2AnKcBIJSQUETqfL0Pf8kWbeerwcKCTg0F4Z2NxW/dhDxu0w4956To0+KSyozdvcHqzBJSuAQ0QxJz9P2Es4PdgBgpLtGu0m6T1tkFr1PNlnHc21Ro4G0x26uZhD/M/a15mGZdLJV5dYoiMUEZIcR+68RTKUomrScsyEVcDUJ0NarERYHETviyPuGy3Hbt4/GjE1Z2Fw0oxrlJy6CsjwVeVmZI3rAJj6iFPb00dYPP9ibvgf7VKJzap3TfCLcDTZ8epD2sDHhxjzv8rPm8crt7xe/MAUqCDW8MOd1mPGZanDl4qPi/sYn7M5zRNOrGhc0JXpbhfp9/BwuWuFXuCTPO8aF7AMRXwMeGeK34Q+LgUEQqBEVnMR/qd4mc3zNjjxEHqBP7K5LpT6d+8h8Ghl5n2icWLu0fE8BPr5GHrXXd0Ok2TAJbzRGSoYEsXq9UHJbf7Tdf7uxo67ujYusKUWljwzcukLDn4HXUsAL3IOV9m9BGUosp4bLuG4I5xr+HTd8YT52zXn7HHmYVWAY/puX5lc3BjY7I1xn8W48MOEtJRkMNyVfS1swhZGWAP7F1K0em8IHpng2BFv6sKcb/AZyXmCvoxgi6ukCLsNzwodUfGO4uJCQeZ6vQhTyjgWaPwTUfrZJpm7LXgw1Ub+rux+WE+DxYYg3fyacHWE3rMIrlPRCgihj4s67QEDIhFXZP/dHZXU8kKDDz5UJVNk5WDEMvtkvhVIgusjgWybegfJDiIkYSAS0RoZpF1YiV4jHF2530excR2NlIJZTU2GoJDmgK+BftN2KfC6zxPWtjU8r0Tcwc5A6nR56EhF7J2EHScyXfBs/CHzt3tm8dqBQv6i06nswxjnT7aVnA4LyA3+iT94OuHrlf8Cn+wni6Xky6XM/lh0cR4WdCzVHSwMc6NXg0c9od99I1IRRToaNQHetjQ/R29WT+CzzpNCnw6KRO6yUQToXFZDsM05HQf50zE04xOTuhhR4eGMa4dH5zx7QldTVPFjpNqnVTKTJmUkYrxr4PyGL7HA3S63N9tJRM4qvgAPuTxbwB5Hpjw581Xb8LZn6z/IN4C/ZbiDoJeasJmtptoa8SGx1HDWNcHSr2z4XZlw+ZG3t7J5QW7Vvq4RGhc5sd696HB+/vb0N0d/2/kwHmujEOLnE+i5KMNu+/YiDWzlpm2eWbD+VnPHHwhsn58/yFvAIorM1Vr1WmZZd/iVZYVYWV93KBzI16u8Lmy8S6uTjGc6e+f/kyniGCB2ciX+ygbmw2AogPHeJHHQtO1roSeMLeenhYZl/E0/GYjh3/aLkvAgn3uyubhzuardIy/FlCpDx2MsRGhSIHnpIqtA4LzPGki11TyaEWXE88J0DrG4q4AaFkqkI3nVGbRVBeVnLB96J1Dr/v9qv24qxDHX74wzptJpUKTgvGDzhI21ZCj0Y/NGPLW5WJZO/nJ8bNrJiZmbEC6I2+s8HwM3hP/meo88M/TRPydaNvxw23cAeJzyNeBne/kus/8kmVCzwHNLvv2jO0iAvg+Yi8yNWNzH3hYJi+N3tkg9yGB9ff2ZhqpgqM+Py+6YIOC3zX06U31d2J8I0ff8MmV+ASxEpxZUjs+6hizjZwHrxzQjoKPmMfmgDQvOFAolIWSUsUWJw4W5wWe2WTKIq40auGq6gxmtn0jJjo4THfFj53TQIc8OXTksXkl19r2IED+Cf93/lp4TgV6TXgNaEckIA+9NAyQEI2PdstyYey5nM/gLgpsaV36YCUTGx74F7LO+NLpfIL2jF0O8r91d9BnRqZK3U454H8HhzSRs5ZlItYuSvgo+M80LcB0bRxiEy5D72IOJQUxd6JMA7ZLrJ2hwTyjtQLOIQXwln3WhVwbqSFjR56rDyop00z/CODK4Es837CH7WJ9igvR5b4LvE1zVVCHiYYPifEAVtX6hv/d9Y5NX99+ANEoAd+bOj7YgdtxphsbyyuHezvx3bBVgA12GBtWvfpQlblChGkkLalKXDoXO0fbd358f5fnqSFhs0lTrUozCHQpoYiuUBl10zRrIX4SBiNSN+Lghsx335FxQ6EzMtU5VIl197tx+Hglp5ZS8NddztO321WPchsyHseKTQ7d4XX1hjL+17skvlp/yG3dWc/muTHvneFlmpArJNxo9D/wV/uo9dDQ0c4Y5NixrPMyE6dd+5hn3KFFYRN7Y27a8K824u0mRNO8LDKOO7z78Mnzo4jQQv2ynMwYePaBw7aFTfqFIgKeacY2/qYCPcyUZdji7e1NK3k7MHZEaEdfLr03dWzXQeTS2oF+7hLoaq1sSi+aPvKmD5d2YqGRn7v7oacOIF3V+Rr2Yp64LFVZpUgK7biKapkYW07DNxtOspLf78T1DR+7M0c9wCl4T/cJweUhP2eACJtkSXUPZAp0HvA1E+9n5AhK1f0ajGcbvrcNe2hcXearZMr625EZxODN0ZrUz+THAm+2ndf6Fd9JjOp+BqplIbWbh8JrqtaJw48n6J/QC/XSiAvbCWrq6E8fcmzOmbQL/p846D2g39F1ZCrDPHSBXBX9+tX8mMdv377jA7uGPsMWMxzvuavMTZ0DvBMHHfMpee5Q6zK/CWwwLol5qMgrplFKqrCR//Xrs75+fVEpoVorh+8X6oukVMmqp8szzzF0Z793XN7I+yIfJn0WfNg5N3gf+YG4uzMnsA9HpCCtgRtZMgP++8Bl/ToGPFeK6Pg3tiOPvry8AJ9amK9dns5alkmFsSfAhSvJOL58eUbPF9oW3pNDli8yHeMSuLJIJ/pNcwFXkf2jEU8H8dTQc/vwM+NDOHCdwPFM/jwNeMl8hoQO0KCMbycf+L8uePgj7eBaycMeDw9i2rnjlXlB0FfkpjuHoMI8l8uh/92/ewLTAWsd+UHLp2P73urQNylDmaKXNCPrTz+d9fSUyipZN/qwWUQq/M/3QC7jgEZnbp8JPHWPdiol5JaCOMmcNNWFsaPJdMX+AswooGj4Tu4Sb6bTe2OOsBI72/DfRqpbHY/knZXY7HhVGzFZ9OXli0WUL8C0Me+GJepi0LGeX8ch8KE7B3sr4wFcqRR45wDylYP5DoGSKfv6nYMvSKj1KvMdSgl6Cn/j07wRhrxswAQtKdMIfE+UDmXrYYcP+2Atszb2jFbs1HtXxGPe9e23Nx0c8hfQPz1Xzazdemz6+tMkASPoBfjsT8vsdvtZyHUQhwq4JGQU9lo0zwvjv8usGT/3mHQgy51DbtOJPinwfceEac7Mb06nio96flB0fydHvXa9vTZwHhIUAj6eniZwhzKB69KP377q//vf3dTKXQvzkmU5G5JStWPD8QMxzMsCWl7X2xZRBG2KzH8KkeWroQ+v/8/P0uUJGVlLE/7kzqKIVEITV9D7mAtKqBReJr28PA9Zz8yNTsxnJzo9P1/w14sqcxnjjjCtLm6UcBW2iuEfre/we/A+rCXrZ+Ww3imFYVv3e9X374d+fGu6X1N9n9WJk44wO2u242j0ORTks4l5A6KCP+i3fvi34D1V4Kt34R9SIHRnjPB7qZY3hcuNtg43EQGQBFL98ep08HpswVbOJQ/bToAkoCHceOAROFbmCTfmG60dsm7NVycoQCGjF5fvE/MQ//Z0AJBUREAb2WbGG+PZWINszF/NVxbpl59/Rt8zvUHGd1IZgj79/Hw6XaSPd9vm608vI58t06Qzc4OJeyJxzt/xAAAQAElEQVTsnZz83/4373r9bSK2J4FGE3PuCX4qeoyIweedWD8YyyOC9oLNc9AvBF4Bbp4nRYbEp07C5in7qqIpqQ90IXxXWLiRa8VFiIt0qR5BrdSpM2xl/MFM9KPi89NBPIoUKfBLoIWGn0PLUigLui/UUZQgDElBXcLvLI8ZDzjaaW7YHiDZd5zDCBE11GnblFKhMQ2cy5JK4G1XMZaKvLrjbxrjZmGuJkWkQpJ1GjBmPWYJuTJSysJjUJjvTIw/htPHZX8yH0G75/odOefJsVdVyPvFOqYEeAxjXqyfaRLtFHDP2KASZxOV7mO4jkL3Xch3fFAybI4+gMnFcC7dNgHegKZToTuB79i7Vmxv33VbJtARISMf8DxHhCxQSJZXEfGvS+bHu/7VZUc4HBhkkW6FwsRDGRrwxumikMyAn01fXIZz4XF8IgCCoQOPAuXgjxraHt/uF2E+XKj++EBywI5XQI3GxgXVqBr4cAo7xuO5yXxb/gEwvkKBw7nOxTjEZf5cgucAIoLvj0LVwHMge0T4VZaxY/wAV/w+uGtcHYaMywmgkUEewZjKYnnoT7txNQAH3LhLY6LJs5F81kcAbxrcA74sm9sFDo06yfr66Daa/qYkDTBXVhwkeGggMJ3fG6iLcItEE2+PT0PZD9sgBTqNiBGY0zyrlPK7LBHuGwPdx6OCfw1d7WxuutgWqGEgNkwh2EqijygKSsZoGmwPucFmuEetFBEqmcosGheyH+A2vy7G3/ClERjARsTQibiMr5QycFvfIOO5kUC3EWxZClUximEHHpSZpUCzgqeARcCiBPj65GHg4n00Qo8Pj8bzoMWLhH8IXsczX7Z5pyIikCUVyGQdU6UsOfjipj9esDLsUmgYCaN88EPHhvARQT+wAsiHZ8hC0/qOCPoSA6PBz533R7vt4mKePukB/vmoWqsKtEZX8LnBen7Am1fwQQQ3UUYqkSUxpN/d10UKiPkbWHh99G+/6972ighoub2rGR9w9HIn+o4nCTwdJe1kSNtoFOAsv+gfEbR2NXRi/h421O/XkIE3i2EaHbt0Xhp3l711Dl02uc0yu0SAE5hQSophf7eLy7KaB7k/bnHgi0M2+O/0Iw8Ld5T10nkJ8HRoHPDnCd7oCx5/sqTo4sdRAFW3bM6xf6uR+1jeHR2szLAbuAxrkIgAB0XwSX2DlovtazkjrOMq0+rgNo6go9se+joe+KloLsA08HTkAWy0+WDDry6CTgT6gU5lApKlKDJVyDFuty5MHzBAgQMnSJTA3Jlgmf5ol6ju+MOOfg/6V3kyKlknZbwbRwB3sEDr0It44DPKCLdIvvm9+8svelx+tI4aTD140qDj1lAoAeCjiKLKoOznNmRv2jg4MZ8e0CMffBq/i+XIDBYKkxyTUigi1PkX4uI5IlRKMCmZgSm0dxk31SAT7zF4McuZUsky2kmbY5KSpejzah++MLNQL9R36KzrHXieQHAw2YNtIebo67uLZY6IQSvicbcOzcfGDMp+dEDQkz//NPKELS2r6+SFZVTVOmteTsgwoS8YhakhP/isi87E7MAu1hes0BoUqXf0gfJNb8CN9wRHhR/jCe4UQ4d0EEO2k3lDPOBSlrUib6LroEihyKII7sEbd/PiXHO5nJg0T+ikjYXExgZc96RPIcDgp482bzqL6+G3biswSwXySjEmUDsx5j4FWq11RaRCiU8c2tC15clSsO1ZdSpK7Bz0d30j8N2/lBSdRHdgUsu8IM8kgcc6WVlIjzW4N4GR3TmigLOWOvzKzwAbxeB9PHjq3ft4bxicR+zddOAfATkvcip+jEl1fTtYjG5smh3w3ekj0WXcjbdhtwhk52VlsbKxwPbG5A4vCiphiF70vaOTux48r+DoMm8RoR1C9hUfzCeoCnowXKd7+8gfkR4rNPof6Caxo+3luBn6arQBX6cJuReeIA4C47Ued+L+vt7kBUkiY/pLknHMLI54RAeC5VTir6GE31UJnRmdiytL0ZnDz4btNja3AhjL2cnN3kdBDFyuy7Z6Z+P7jcORhq5nFiqVxVVEQCNYnHYdrSki0Pkm28B9HCOZVR0fj0hJlpk+TfBy0Fe06Xd9WVcbi0T/ZP3Kwag38UEp+7/5TvS4jfzTRr+SOXRufVjX5sF+vLEJ2WCgw/2yTKpsAGTpCg6SOxv9DQdb0Z3hAGERWEccGw9MUpXIcQyfFrxb5xt5QQroBkzzBGMV/YnL9qJB7n8n/8AWr03rdpMX2RGhcCWwrXfZRoW+tlkpOWgX5hUTC5adzZWNGF3xu4avCH1nEXKSH8CxY5QVHb29XnV9v8NnH23TNCuiKCgH9uvIL8X499e//AD2EHsM6g2MHz6+sBE5TRX/mgRbo5iP84X4rVXOg+b3YDc7JPiedD7P6GvhOWm/IfOqDo/TVJTIYv42dNXwhzZ4aMpsmuaiOkm2R2cBOTZxuHtjzXR2aBzEGOIhkygdfpK+KefhDeYbi9aFXB8p2hAEyok/T8R2Epc7hw0N29Y6QYcNJGzXRmwlvta0spHRkWOKWUIHhdyUvB/kCcs/EWtt8K2RK2lSRwbb/wD3Tv7byE8rtjmIvwmZ5wX9sbieT6Ey4dO6q8HDTvs+Dr1MV+Scm3yA3bUh26YfbKg6Z95u7/jGgQ8Uibx8ZzMRFjR/ricikF+yXTJzPJvPWiZ1M02x34foroY9dvAf2uDxTgztxLYUH+/2l4YdQplIzubTvrlnUa2zallUp0WFOFuWgq0X4IQuDmzdZNjOZlxHr/q4Og5Vhx4kXEbWR0EUjU2TR+w39HvzITp+e2Djtgc8dh2+U1YOoUaORcfni3kITbNL10zs+rkQG9M0KTmAXjmAu7Fp2/oKjwV+hc4bbYWSvIRqVkUU9jmaeqP0roh4PGPTgH+qwT/jzyctp2XYABBkLkOPHbjMCcjAf0RdA0dRwoP7JvhLqbwnMF22eUX4A52vbDh408yxcODUkAdG6jyUkirARYTmBR1zVzzqErsYxn4o7Om8VZl/LKcUqsYOGn584zAtIuSNSvv7lfy8Q9d4d/spMUizHL+b9W4ekMd4b+xIdrgxrYJez5cJPS4KVbGXNg6VOr4426/ZQLYtr+9XdeJvJl9UDF0S3RJ/zqPjoKD1Dx/btGPjIC5pltgDiD6Dt1GOYXPTjUh0UGW/m6aTgk3PRkxubGrfr4dWNk5JpeAKdXzuyg6q5f/UZWVObb4iaEcW60z4ZcFe1rnLHf+/M4Yf6GW0A2fdGMeBTx7HLsxB6Xrg3mQZF2KvTlXLssg+F0lHWWPkbuxmv9jRp5SKKColKUUHdaYrxei3sh5x7prR4YwuG3KsyLdvGnb3D5/N0MrM0f+KXW7Eice9X//6q8x3Q68HOcx+Zd4tR62TWmtKZJ+nIvsGbijIo+8Z6kUR8JWOvwYvM7JcNHQ954C/XGb6Vx3EX0fvXoM1aBmnD/3nZSYGZ+iIuJeMezkVnfxny5HHMlvWyTEJ/13SMp+UiV+Ax3x6LHZejwgdjEmwTHsCGeiZG/49z0UzsV7xw8D/DvLR+/tN81K1LJNKCd2Ym9zRjbh2xkaPj8LWEnYDR0I/MpAnJMXDzw6Nvs/Pswobjx0482RY+1uts6REJ5Pu4H97e5UP1/djl4Bdlpm2RRE5Yj9LDjylFE3lRJ9D5slwJVOAAZ/E0Tx0ZLsfHMzdbgf9uw5suJITrI+N+IyQSoITfPYB+xuER53gK7Pw+qDdm3ls6Kyjk6o6ddFNpkElz+gcR44oypwU3BV0d0FHgW5urC/tnx6/E7p3/GwnToGS8bjO9m/wfIfnnUOkdhQ5V0ckYA0ZDllXO/w3jOk+1sE780LIKKAzzdOYCxZyhKBvmu/ErnPE5elCPIODwJ6Be+L9dD6rGhYKSf8nDkYvT7NwK0qA8wDfquiN55Bpvr29kwc3+Tqws2k6bm1Tj4XWs20dQf9Iq8jsGVwHucBld8fRHtStzATwSexuXOf5rGWq8iGuf0jmp59+1vPzk4rnGfBIN9mnspinBm5sjD5qmVQwTKmzgudX+Hy7vRFDXfuxc+B0w8dWIYosB0Khz03vr6temc+J+em8SBP53jq1rq2bgits212dA6ZK3jt7Tce8fcd+m5MJY61j6IzePH7u+137ztpAvh46iAh0tlN/KKMM2SoxB/M2E3VBSUUYHoLEl3VoeVKSdTIhU0X+ZZaW2vT3f/+iG3H5/v6mA6FW+wX3Tmn9kPnG7bQxp9mY11rlcm4wUYpZf/2+6dtf70oOEttW5dK5J3OTEtLf/92Fg7nz8BH7XB+4O7oIeJ3geRaq1x1/fn+7KotY74KnrfIB39vrXfbpBt0Zn6vYMIK+2dFzAa+l83OCr9M/ZNt05G/ErGP1xlwj8JCpLhKJzvTcXnLW64+7fvv1DVp3Hf4hx4KOOVC37TbmrF1NHbtaF29vd3379c44KR3EWXJIFGXDDQ4JuIiuzl3wKsaKztvl6USb4Xf5N2SF/PMC3/hIZ2ztjNOde+QAQ9aiv/7lnYPGHXmk+bTrp59TFZsZf6hSb+DAHxq0Az0sCqUsV0QosLFlcX43386hy1wG/D//5x96/wG/+6SMRd9/24RraiKGJ/h6/lL15WsRQxQ2ObTeu9brrp2xcFDFL5zvIoS+LLX0fp30//4Pd92OL+qMZx3Do2ZVfH2aJvXeKYHOGrrbdBDD/WiaGW8KDDrmo0klJ5Wo+tMvT/rll2fapRkdF/C1XWqMQTWrxCH8Hb5uI891NYg597ipFGlhnJvn1MyYjWKgJ7297dh4Yx216p250MY6lG7gSkoM3OLq2KeDMOAj4KehVBfnQesTUZRZVEwogh4fn/GckJtV0GXJj3r88IDv3g/6xehX3VeSu4CenLLJ85z9AKZI7rsz5wvG9ZCI+V3fvr0Cs8nw5mGH/9YOVeJhxrbpfnTMqNBJGXekuAe67/RravBg203EEeoH7/HRRvshWcaGoiNCBRnOrC8jeM7U5XIG18PHNsZB82W7HcemN/LHnTF4Hev2JsddxqSK05rfzCLTraXKulwZPxpCuLySYG7bSW/Xs/6r//tN/8N/j1/jC4SEUJ0SHwolfIY6yNwfsfV54eqK8a+rYzuvIxPciC4/l3hAduKylKqC7gPFNJAABj9CbngGd0c/jRzd3NBFbLmAiecCH8vsXAUm6IiLLsRAp7+EmuRrGvaw7EWWOyLltkcJ6IcyJcEXH+F86vhbhyYskY83XVkLrNjXOu3wJHg3vBlK9kEwjQLBDb/e0RdFSlUaFtYZiS809wOnuHxz2fHDZsPTMchfNWAEH+s0+jHBiaj0OBTRoAFWcCVgVCJnH7YFXC6uG3d3CtFHmqbQJ/xO/rWOgrb8qCwl4ZMK6W84eA6F/GlDFxo4Prpgo6YGoQYy39NfZpo6+YoIRYSS8lknLsNwG/URhvHbo/BKH1EChooKBo4ImEIaf2DkICB3BsV/XQ79YJculQAAEABJREFU7QJQD7yR3Hk+ULDpunzCRdAWKemz5iG8YT1A+RBih5Z5//At2SkOEqV7GJcn+DuTEN/bJxCNoFZE8ORPYKCmgQfWPqvdn1cDACuMlJT4KH4uPLs8niNCD3juPOzw4WIDDOR6XN1QIfFRRIzCF8KNj/xt2rRIoWGHQgBOOOo0FZJCUeXdME6uO7p2e0RIlPj0AH1c1DWEM9zKgLSxmLCOXGcI4xFd/XzgfH+0n9viwwYN/fld4EtocOMx5GfTn6aqeZSiWpM2KSQZDvKooBMMDGYs0leS4fbBiz4vAG0/mrWNiRNKBAEf+kqHJ37Uw4YiP5ISfXd8x0l1Y+PpUQ6SdBvOn8O/AIoAR5eDXSA0fGWBNE9FWRKALtspeSzuAzyVthR09+EfomNmweYTCSkpDx70hysiFBHgLJpY4LkkSK233f5gXkkogCjBtWM723BF6HFHL3f04veVuzfT0IJd4lH0t6sUIU/AR3BP+ILmBE9Z1T8S1N/oHvJlG7YRM33ItTFgbiRN07b8UuBfM2Wi+D6Dd9JBH8PslmHYocmDqfF/FidJw+2WibLjZy6us09O8LYTiy7GZflM2/0jQoaJELbr2H+V60eR4IoGN0rKSOwRwAQTLWljcxJy2E/ApQp6jQhFBHVt4OERvPBswNCIn4oCTd+8uKzofmUwXq13+LQvBr6Qo6TC/0Ljioihl2meVUoqM7ViQ8tuPZrvCAMHcJUyy6+/xwGDiWGdw6wf0zLiBGhmojGDd5pmLdy9IXA6n7DHpEq+zQxwhbIU8E4fZVbJIl+mbTsb75ALmZwvB194tNsNZ3v5+VFco6EvhRSRkmcSvcj+F0GlpIgY+o9MDgr2Mbla8Z8VP1rR34FvlwIM7fvwlX34zoE+jQjWNS8zC7FFC/c6TYOmaWhcgZ2OUXdgqw1fg+Sga3tFuL0NyGmehuxppKNGA07j6g+7KxQRo8Zf1vMBX9bLnY1x28zNzgvTXFVK6oDuymar4c2zFAOX4Xfyz1QnLScK8DMlUXtk18HkoTKBXhbzFfAWKkxsbLPzZWYyuGge7VVnFrKlFG3ESO8PeSICOhI3JTp0jrpd7/LGxAavEaHMBKZ/6OeQY8k8NsZd+1ZjAWU+PTG+j43AOzT24ZuW1fDGERGa0P2Mf83LPOSOlNThhUmMRjngpdHfE+1NK3GxYmPn7R27ZCkDR8EnAVSoSAIJs9CNjfh1bEI23dnovrFQvbNoXsHRmCzLzNIjmVwu0J/mosSO9oOVvvf1Di/S4bxje0B3tY+hL1iH34CWlLx0FGB07hsRmpeHnoOFpfUofHgF5wHPhosIOT4GAr7c7/190+uPGxPJFZod/BXZrJf6ASHRjRKq2P+Gbu1DjcmVY3hhB2NGBl7pr4E/IswZ7wcbHW+6soCy3qjE96vcJyPR70oegy5+ab1YnlorY+lMnJzgY9KODqyTKxP/t/d38P0A767iMQyfOp8nPXLE8sFjwmcqxIWA5uuO7m/090Lu7fWdBd19lBsLfW8i3FmMOE/QAzbggvjvlIiDqkbdAc0Dfgq0JjaHLvJP7j8/X3Q+L+gsgRNwXdaLbe0N7BVbjphZyGFT1QYfn7rrveNXyE+Ocp+OH1s/IKH+4XMWwvYqzCn8E7H+jS23X4c/3aFb4GkaeO/42Y0FrmXpFhqOGjineZY3thbuFX9dlqqFw48GjPm8Y887MebfdPJGG9Va8TXTCHA8vzzhV8QeeduL4tutqVZwIlMhDgCRZTJ9P5/ID44tXIBXMHRpwwdv8LyRQw7mWRN+dIIH+7Bj0Tq0v+/k00qb3wu8oiLEfejJNJorwNqJ1c7zBMw8zQp8idcRE6Uk/lV1GgeX8Mn44Xgw/hV73NDT+zt6J6YiCn0KY6LzX5H7mu87vBp+WWbqilCjTN/+14hhF6ytgw2faSrKlIJyIv4s1zzb1qaxqqPQWio+Pcl2GIVN0AXYR364saC/6o5/rsS6ZXRsWC7j8z1NQCnL2FiI9SOVPtREt9aDyFmtHaPdMKZxR4Y35LxyuOIhyHH09vamhjAzcpl+hJhP4NvEmGlfzQP+UKeKX5/xcy/iRQw2RYRmfMjF+EdBhoIP3Ohn3ZiXUlLLwF/wzVRlgec+tvOFDeAXNlbtyyd0YNid2L/jt7crPk8cLuB02wKty+Wigo1tZ9vQOibCRpiULEOfT8AYdoZnpNHOZlxjPLIezdfwNWJ0mU8ipert9Ua+u5J3DmRHp60oU+Ca9fLloif/lihj1hO8zuS2GwdvV8aijmJPp5nNxknesF6WquVUsWuVx8CIUKlVK75+x8cyCzqc9fDDE7Q6G0pv8McGYGjoqNQJnniR8LNg3lz1/HLSy9dFL2ysnS/ULRKqUMXPbOCGP3XkMz8b+cTx7vi9k8vu8Gp9HtiYjw7mJDu27TqUJcjxd3xtY/56qBsPxXo9kUMd51bsDzZo316vwO3k7QN9rdqIlWa/QwcRAV7qWHOYxoSvWy9UA09+/vityBP54Rlbd+bjrxx++ze6h+7R/zsHBI4nj0+maf1PzuXo/fI0DZ1dnhb0Z/3AL+OX5fb8PcjJ1r036mcUs8Lbdza7ruBceP+7v3vWT2wIPn85kaPP6PMi0ef7j1c2xd447Hwj97/rfn8jFtADMt1u/nNzIfvbskySAh1t2Kyh+1mW4+vXZ718ZXMaH3l+Pg1bzcg+zYavcm7bmI/f2Py8vh36wUbx649t6O+dTek3dHp9vw+cFbs/M3Y8v8Dfs8tFT/hxooiOrSKbfPUu7JTaObTzexmxdqeu643N5Rtjt2l6bG3twIcKeaFwr8h4Y6y84XN3+jdZ928ctFmPlZgyPh+8vb+tqnWW83YECUU7urlpJ2kclJXxqXfrAbvg/yc2+c7nCxoKub2jP4/vN29CYYsbvm/eVuaR5s0HHaZj+9ywkfPMPFXiZoYFy9a1cUh6w3cN98pc5J14WxkLNopt/PLlWV+/ftFUPdatupPbfGj64/UVGV9lHsyX9bqSQ17xN8fCMfy/qTle0KvGxlgDHtJIMM0zcYifXc7DzifGpMsYLwKdFHSy6ETuyFL08vzg4evXFzl/PePblXgP8EQE9va84kaM3eTf9ryvN2zRsQV94f9yOZko+WGFfhv1lmeeZm3oePgReBpBZR3dGQvcYYGn55fnwd++71q3mwADd1Und7kEh+mfY2nxWINPGrd18vR0IqeddMHfZvLZjk48DzKuLriPotaaTtA5Uzby19vbTW8crhwkzIXxfGVM+LSFZa7o4+nyRHyeh/7sI54LWvclkddzBni43W+Ed9e8zAPO/ExzJXaSvidN0yRY0MEYAKAi4YcyT/Poc2IsmOZZ1sf79cohx5sMV5gPzeSLwhxwZY79ThwczCuylIGzcDdcxzdn6EWEIkIzPFmeBT+OhDRxVsmLj7jT4CNUNEPX+Utcd+YMP/An+5v14X6mH7QlL/MyI8usUqV93/RGrL9+6O7CGPeCLp6elpFbvnx90suXs+a5qBRjaLBJbC2V98SmKVgGxzt+/aZ144CrHnp+Kdiw6vxUuU/oclLmJPNzEKOduapzzEr8uX6eJvB02nd9+/5d5j1LUUYZ9dZLRIAj5Qu30uv3q3779VW//fZD1rd1cmNcf/3xeJ+xwxl5FnTjceeV2NtY9zf2dSJCtqVzwI34f+QD5553fOsgJt5VSgy+F2RdOHCxHZ6eT5o5RDLeL19ekPMi6/3Ht1U/vu96f+26vVOu7ffx+rt/ox6/ikhwFvL0oYgYBTfW92/fyX1XXcl1PxiLvn97o+51lCv5d2csARo7PGOTRYodu61jTf/9+6t+Rf4b+cXyPjknl0TnJ8aSJ/g7ISd0M3/3Q+eHeVmQ8TZwuJ/1dyOH2Wed01zu6MXl9n7ozhzac92O9Tv59mFDUBL73+DfaxHbyIVaeJS8j3si956Ix6fnefB0wo9nYrp3ccHTyN8NnUsbY5H1AQn0Pg9ZredSigL+L8j2RE54ejprxrYjHzwQKbNQGnC7stzJd9I//uOsDn/LtOjPf/qZ8nfQSXXWvK116Hd00ND7yjj7A1/6wVhn7kOKjSK9MWZdGR87c4LffnvVjfFgI9805rOOX9zW7A5bZlbVOsP7gk/Ucc9Itd50J8ffyY9uPy1nZKvklArtTcc2653Du40xxbr605++DNsVckZj7n4089KUJUbcnlgnoBJ4vw7aoNdBjpRSSS7q2GfjxNOHuzO+WtnXaIy14prJJyfmTudz1YkS6D/yUHIo7N9I70cB16Rvv+3IuqLnSglsedXO+ODcM1fHJLpmDp+5KcoKHxv9dt0ZE1fmeE/Mi07EzB2/X8lHgqdMcbWP0rl3bNHRQ2paAh3uvIeEHJ38YF/ywdsV33ae9j0igBN+vaDDkxoO0xgjPcfqKIJXTXUh9rrujOcCT0Omb78e4JVCXTF47sgsifbOmMTT4x1c5vOM3lC3dtaV3xjf/+v/16v++a9v+tU551vXG/sDb2/v0NmVdIgAc0eeJvS2Ua7Y5ybnm2VZsNuCvpfhEytr1z7G9k131hHbcZd96Y11vud1DZsne1QBL53Duuv1DTo3gR1+O/SKOv7Lh7zXdWU+xLCngznXyqGx53ChGV8Gw27Jwl/0s/8sKoxBBRseJFHr7fll0c+/nPXlp1nn59TXn4qev4ReviYxW1RZD12w5xm/m+oMnlQOeQda8ahIaKF/68L+5pbWYJfy+v1GvoJ7GO7IFCGhMp1Yi2QW1VIHDqE/KTQufCvQgf18+Ch+CokBkjw0aMG+rDd3K+BwPv/y8qKXL5MKxjvI8wdM8EF/O7reYKhL4DIPpaRAo2YfAEkpBV9f4C2103dnfO7s0RG29F+hdaDTNsY546aLPE6tALjcyZc7udr7M957dEx2cNs2P15Dd2L0n//lTf/+/7HplZxKEzYVvEoRIf+b8RXLsSPc6nwIuw0druSGjb0I4zP/Lq11/BM/x4dW9u925p6O+501fmvw2g8QS4YFvQQF581pmvGbVRt8Ww59XPFxHzfo+r4Syytw9lmmfDrwJ1gTqsMHBMaHSjvw5nP3vMiIKN38AX9Yj9LQa2X+aT2LDuZp4n2aJ8ahDZ42cAb+Js1LJVaqSpm0o7eNtduBbmW/CNo5r8lIyUj0uDyuHzC3MafpMOPxBzKyv0ihiIDODp196B2WqdPvVwf4wFg7OA7kMN8rOmfKIKqxvejbdWP+tsNTQ66CL45nbFSJK9NysZ62D/uZjokk7Jpwg7dt2Kojm8itknUyTxP8hEFlUMOipz4qH9XCWfsAeHyPxwEHkBIBDVf44lHiLq5PwsLjGqXTgKzgjlFc/8cSGuRlHBGPZ8MP/OB08EldjyI94D7vD3jX7WjBCu2tq1GGgnHM0ROFuX8Hz2cbzAj0KplK6EaE+Ojz6ua905tK3z7rIwxnWcCGg3SSTEPJnzA0C5SjuM5BXzLBTS7QiFIAABAASURBVJ9Bv0G6/16agUA+5BUw8H6QEHiklg8sSAn7jxIRNJnnoizckz4DRoKMsnCnnm9ohA4c2fwFvejKt3TgTObL9VD4/WOdmR/fXSLoFQKPFBG/F7d1ZG7wKvTEo4KFgbjio3CjnxXfRgtsqtCYNMCiUNsoNSakK7QFJSkSOXO0eS4iJkMJjYRCSgrePZ51giIYTFNVieDe/OjARECk0x298pGoG7w6qsAjX75/wNhnBIx14kBJGE0IWY+VSZHv4QrgjToioAfNSFUGKJeIkHmAsgSuoRN0LIGI0qNQzTO4sb4OGHPxYNOFjoJaEqiTiLhAp4gwGlB83EsqKJalmh/D0TW5u1hnERo6t10MUqdUZUAtyFEneC5FXfF7fBTwVQbnjKTfQXH/rsIAZz9oGDbCSKVaJ0WEEhm4cXcdbcjn5CSFIoIks4On63E1CcY6VM23/YZGPqNG9BilZNXMRH1Cn4UkHJGSbaSiQpv5E1cEPaIoqBcTa/twhOvAh04jLBuFsajTv+Gf1qlliZToqM/LHHYcyTDtQ07bwzqxjJbJv42z4zfu38AVEfAuNZB1kPUPZBGP+uDdE4xP3kAr0VbRv/XgEuhb6KyHhohNXQ1ZfD/gRxaqd4Mqu1QyFZJAI8jqYMLmiZ51SRMbRanHYKBx0ZX4Phg8VmyxyjCBnY2/28+AOqCx4Z+kBgW27vCjRK9ZIR8sEujPIN8A2JhAbiwo+rGpgMcThmMvOvaUOECTChj5wGtEqoAjeKWRTyiiyjEiBe/iSllHmZX3oLbIurU8HR2bf5eQFFEGjFAWLD+eBV1JbvdX8Nppt70cywV5KqgjDAFTohtlY3K9spjakcm1Ofw40NGOrvbBg8AdlIP8myBOdSb4TcuMf9r/6biDo3O3LgQOBcSwn/k3yUDHYtHctckT60r8TZNks1fiUVzuL3jOlEUYX6MuJFfsTKoO9B20T3PRBP2Bm3frIQCCBe2Meb53cEk0SsjRtO+7SlRFWLdIQZ60LzYmmJarlEnmtxS3N2zZ1MinB+XRR6oo0RtZpr3Mk2z3kkURocE7zNWB5wBXo/RB2zbYmUBFACuXqoJN/C70JOo2JiQrmzG9iT6SJ1wNnQsZIlMFOkKwQJ5MvvjsTI4ObFdMU24pxEiqxEKcVO3468HsiUhUJt9satvfd2JqRx9QAkvXih9YX5lVlpFKRQRF8uZMRuGZ/vBWmWTN0ySFZF7dz/I1cnVBdyUnRQALr51yJ048STes9bWcFhVwWBYwqNPQ6Ss15MbnmPj5pyv908D+U6M3NmUOdDexeTctVSoSYQp0UFJjHKFONEUJ8HWKVLF1IRY9JnY69OEP1ONv81w1ZVEqVOC1ROEJXPBCN2g0RXQKj8Dt2OGArwM8ci/6eMMleJ6XaejM/pApri7nI8s0TUUTfHcWkcHGodC/5YxBzzTLkLlkqJSkX5Ntfji/UlZ8okvgmJUgd5sXDSInTLVia8GB1OHv054dvjvxVqaqRM/TMsu/Tbnj7FmqyrzQqRAPDR/bKZt2aLVuSlJxUPJ4QLuWAl+hSGlCzvl0kVBQV9XKJP8ODF3Rd2jICkxU5GCzoWGdHX16vGjiylCdjSskf2hr+C6uKN8jwFoXZZnpKWUWNXj2IYD1sRtWUp0K9KTjwxYC2f3O5ghxjyb0uJLHrhv17hshRaYyUoimgowV3QhKVCloLyVVLe9oK8qsEvUdv9lYeY3Y7O5NL/y1tZVF6V3eIHRbRLIhctGCvo0PE2nDLmG6pSuRzzKe8f8nHxAANKMrb2pa94NPdFQS2mWCdkrkBtSkiFCh7SAX3dhgPcCLavCXY+iow0+Htwq+aZqU6YKssGv7bCyECEPdOPAjOlRqg8+qx9VkR6pTkX20McE8OBDtGCayqxTDxdC5uEzH9GFBBT6X+aQsRZmpSmxZwVcOkG+3d2VJwTz1k05L5Z7QTjlWlmUZvO9mUL5C4tMj5LHYuM7n0xjLG7L16OCTKuw0DhY3cp99wnFo/hdi+nw5qaDrjU3wXg6l/a00CX/s7RCo4WOCftWE/W2Tifg8GFf2kSeLzssT6KoO/M06buTJjfyDipUx6c7i853DjpW6LAE/Xd7QErFt3YdlYMOrwWNBP5WxLoj9gznKmw/TrTjLgr52cN/ZtBiuC5czm6pnNlmDwxnLFpGyf3jTtmQdhxk3Dh5l20QKFJqwW+IbffzW+oGN72AKVeqDPHBAzzm4Icw7udQbZ1JISvL+jg1SnbEwzTi1vYdM+85GYgBjUPu/N/+u+F4jl1nHlTixXvwbJ3fGmQaOA5lbs0+G7reuFb/rLRQZMp47h0IuO2P5wkb0VCfaUq035Jh0ZpNLXCu2oEGZRRFSR/m92Y40ErP2YceL5XI+7PS3XxTskSU1z0XzUlV479KQZ8fGE/7ptHF02qYKXcl/uvu37yt6W3Uw/oZCMzgSR272AfK+AWuk5jproq1gPz68VzSUOhg/N/TlMSvRecXnJvzKdnnoSgpiKfADv4cKfZLNo6LO/EPo/CBhHMQ36lNGVUNvO7YzjloL+qlDHvkyce7W4cw8pNM3FOoWlnrLHSFwNFlHOzJs4Dad/TjAPynR7UzMGHeE+4Ya9iOtMyZ0eNOwX8akeSbvw/MdXzU+3FTzUkSgQLMPOvZL41qWeWy22v/MxzRV2Q8L9I52DFh6KHgX+W1F5xv2PpA1oijCfGzY40ZZdWfza0e/dzbCduIFgsTmwc3+0Ln30ce4CnqLCPXW4J04iK4T+bajGPft6NR8mKcTY1nJOvTa0J993huHlqPgr8Zh+SxngEd60EliM9EJ6oWPhq48fu7k/tOg5QOXcH98dsPPt8G3eXUPQW+RIsF2DF2IayWnbGwwmo5/++LMAcHwVZz1yqGQfddtpRTN2LtOMzp+lmScDx0MHaKfibifseuM/53YMLYdduzvHzJY2ZC3nImea52Jiw4P4gpYCt7hCZpZikpJCb05/wS57cBvrJMg/uZlgg/nyF2bHQaf97y+9zb87fXHmw7GkSxSDl103psiQoUxaqG/9TRyt6SKj3iYKbSdFnJ4pkoWdGU6E3ztMv3RfqnQjoG3YWdxRYRKCdiFDj4cysH7nXUalZJCEaF5qfRLxu1DHZsnNBZ8+6BPJw4jUhUe7KfW544+Gz4bEbpwkOmD/Ofns4IxRliwo58DfUXE4HUi75zIa+04Bs/Cvxf8L+JB/2hNgobpJAIvJ/rNTbbtRhzcyK+dsapOrodf8IUPh8gd9gvDZSK/9XcuWjjgmZzTGFusi0wh2ybnSz9jXeJ41/W6yv6FeeQrIuBv1cr8DTeVZbYuUIcSPdre1ieIAH/oVUp8pWtZTvCbCv415HfhBn7GV2AqiXjh0LEy9oWKShYty6yKz67Ewp05SKGtZA5fsX+brxmY8+U86J+YH83TJNtA+J75mfDnhQML59ANvvlIxHvWaeA+GGtWNuJvb9s4kAnGo0KsCh4a+rH/mI+VfGJZa8yKVoVjakf3KzpaOWg8iJHO4aJoyz5zkHTozgFYElfLJXXhsObyPHFA88ThDL4QQpfAMMF6f2fOg1xn5J/nSRM8V/hbZsMVNcbtJmk5ISd6sc0q+rIPuZ5hAB2Lkur4p2OV1KhthYiqIgq9G+0NmivPshcSG+RJ6EcKPyx65KwHTAeilEkz/Bg60IdzgRgD7Y4QkgR+9PXwka7C3Kgxn/AP4tzwyYaTHIyFwm9KgQfABy0Gghn5zhyoTlPVxiH1ZTrp33CY9b/9d10//bnpy9dQY+z5T//xygH9oRu5zgd6N3Ta2oG/rjqRp3ZibSduVvYSduZW9olGbD2hqwXcP//ypH/zD8/65ZeLZuJDaNM5x/6HyoW69PZ614otQaN3xuOJeN9se5CBSgcKvtMOO6p11tPTSRknHezbbPdJN8Y3+9ZOvly3d2L+xGHcF/3885O++gfsXujzvOgZ+z9dJiGZsksHvudS8MeSoT/9/EWnJXWxT+OzM/rEfbTMMXivMHyaq16eT3p5eoJO6vky68xBvWUmdWpFByoJ/CTL/4SOnoCdatWEzh0Hnsd/+TqpsLeCOjSVky6MazUnCe5O59DL15mS8v8H+/XrWX/+u5/09AKOGb7HPD90MPZ6DudD8LfXVb/+9fvQBa4jkcM2xl/niszKe6ijzymlLy8n2Vc6jtSjaGWOZXvMyPEVe/kOu6rYayNg//k/v+vbdw75WwhTCNUpSsUuoCXPgUJffr7o568nLcvB2GJeQv+n/7LpP/7HSe/Xi9b3ouOaGjoilxz4ywHuAJmLyOMH9iulgIOxgznnAf/n8zLsXaZJtZ7wlffhlwd+Hcqxhj6zfvjy9YLNK7CBfJOeLlUTuBpwf/nnv+r99YBZqSHD/drkOXVHmB4hUZK8or7Ae8GGqfdrx8cFBcn5LDDUMk2aGWcShs+XostTyMvyip801pXvtzf6XwUV4SoiUdGeqvARKTnWpNDbW2NNcNWB88/E4vl0JrfMyDfRKmy4U5paDwltV4w2T5Na69hcwElTrdizjzJ+uGYuEnyJPslYUOAp/C4woGMglbnz1h5zM3S946s7PlTgb6J/713uU+g/VdOTGjm1NSlLVclKf5FXD/g7hDvxnvQJBQHl/oSR1EVuNlxDRjoD5UrzD6A6HRMF2baZBVy73l43cmNShN4PrcyrTLeg74NcIIU2/PTf/1dF//SfNr1efxPq0HyCfima0VGEdVC007CyziRlaN0KPBTtRxeqgbbAv8k/DHkn7x3UDxtcFmxVNTOHm5kL2PAZITD6UX7mFf0fuuKbTR28Hd9oWsFzJwcd+x38jSIhohq+hkrhYddKriFtiqFUO2bA9emrIbv3Ig7sEJIGDfi/ESOePycyTdh+moomZJyXqopOZubxtbquKCRoSYlO+UggCYn3R1FItuvBgtX8uJ/hul+QIyKGfGXAFXjvj4Id7es0q2QoJEUEhXZJo/u4u45+KPhoDbk2bSh/RdiDpL3hZ46hhoyVnFLwTUwG5QO+IQKOUpJv4+zoZ9dG7I8KvgxRZ/zRPVCs558Hg8WBQnfeH/Ik8lKAHx93ijBjMd799RDYT5ITniX4bPX9UyA/0/UByPdn/aO/W4XCIJYFop/F7wl0GC3FHPDKx7giUh3DOgj+hu/Bx+Pd8B0HI2B4jAhFUKx47klB/tFO86AfEWCXqwWwfEXEeHzgdA3l84WOfsRGVAq40OfVqewo0+0urqdKn8XviCuXgqdkxuhf8iF3ROAkSbKrmuYZJ63DkM0IJPqlSikqmbw9eHYTLIFHvxe7lumPNjeKvuBOioEirN829LDjUB3gBt8RAaSU4HeJCMAfxe8uBgh/fRTXRVDj4joejc/cRTz4dPWjdHTRtJMwiCOCHyhMhUm1M8g06g2X9IsIgpVkgh5mBy+B2rFS74cciLCozxKQCQVdO98UN9DfsFAQlYPueAaHec5SVEgdNOaaAAAQAElEQVQCWYrcv4tW9DB4f7zIz2G0tFmXBwHjRDdNVRvJ34FKE7zvJKWVgNsfdIyHDtxM2iBQfeAfL3xZ5gMcDuo7yXDn2fJlhjLhyYRBwAecnbocJcLtKV8TCW1ZFlUGsswUTa4edvWD+x7o1JtKTiAerBoLPvtTt70BKtDjRt8Av4uk32XuikhJIePuRigpS8FHQ8FzO4TcTV5g31lAWKZS8F/rlk4F2IBGwl9FbxO2NL8R7g2Cj4/bXT5eHzdgSpr+4zV5/3w1XfuLaX32M1REiI8fxz306G+fUejj6uNuuIiQ/c24AwDLaJzm23hNz7ayDBFAUAwTEZrnSQuzl5KJr2DfRjFq2uwrtunKomtd7+hoA6ZBC3rAm95kuwEb0rDx/hmLCGd61lNFZ8VwJRX0AxQ8eEr3kxTh3hr+Ja7x+qjizfUd3E0dIdqH/SJi9JvmGRnIM9ikJPgDeODcsWK3Qsx5k6PBl+gbct4wvmP0m+dJtve+eeLBQIQvHAxW9rMdfzae8sk3NB9MdkWE5A/FeD1Q7YzoB/G102/neefu2HDxs7isM27jAzvj/sc6ozONnf7Wu+1U8cNBjq+CTJkhy3Ygk+kZie3/8MvJ7GiHD9N1W0SqIENFF+5L2KiRq0ZbSo1N4R1cHcKdysLgXJlkQA5c1lego0fpHMoVJsmhqsbE5kBXB/HZmnjvWhnsvYjzO6joLx3wkqY/VfLhBO+VUiSE5cOdzkxSE16SL8tmX3cRl/tHBBPtWU9PC3ab5LZOHu0oMdDHwoLN8gOm4J/xNNo8OUAssEg7Mr+x+U+3wZd5dJ33wHYWkX735Hng4Mt4XdzZPLRm7Ug0IUdRpvluihT6ZeLD4sC6MP+F/BHw5Vy7LFWFyU5jArsyodnR2Q4v9/sdZEKmh05C0oSNliWGjJ50eWF3AOs4QsNDx/blALgCu+Mn9l1E1TQtlEmWPSLQewNj8F7gORQp5O7gFqUCW0YpJYA9tBHnzc6BmBGS8ViWB20pxEWb9dAgGDFqqOTDs+Ftg5MXMssy+jtvv7Gx4rFmmauc60u173TGzqZSUknfhvIb+rWeM0MVmKRt4ONQR2x4HOT9zgKxIZbtujN7PoixUT58cPc7C2Mhh7mbl1knNvFObOqceD6zUPBzRg5fvbFBG9CbsdFDn/gJiwb7hJQS/n5Ac2UhcmdT4s4GyI79ZG3A99D5XBURwPZx95jq2LN9D+wzT0U+DKtTZTNgZpEyDdiGIF2fV1eYHt+oVs4nnvzfOZxxPHUm1dM80zdlUuKK8HMoInj722cGDgL4+yG32CevHB45VkpBt/CTmSrklZkFH+oUr/C4jDrY0sbEPSKG7iKFrlbKgVrNp7FKmUUmsB87bevwIbpAt8n3ko9cdAzbdMKwA9No30b7ssyaplm+NsYXb97b/hGhMEM02MadOzUy/wf27TC4H4cqPlKwHc20Bfj9BLMKP4xSSioi8TPJKEefUlSq1EgEtpFLZhkx0UX9IfiU7AOlzvjsGb2fee/MEfZRzId5XZ3vmPv4OcS/eBTQDP/2vYN0ZaNj21b4lKEkvjNS+cF/w18//aHWPniDE+B35mnoHj8omeTAhYO2RY6hg5y9sajaySnOhzO2nCbRlnLfiFTJCg7e0Jnx0yBY1In4vLA5cmKzZ56rEj7Mp+c/NzYNO/yUTFV0Ja774L8Nv3AszxA6n066Etu//vpN3gg+Rlw8aL2/vWOPPvR4vd7kn/bfaX9/34dsPkibPM6QF01v2+0zoY2Ylsx/0UHdjZi7stm4In94Gc6YgyjAHXr4aJGof/C3a0EHZnnb7mrk22kq+PVEjr3oic2/kxf1IRb+d92J5Qa+ziaZoLmhR9tRuckb9tbLQfx24v/H91cd+HHEhE4pJdBjl314Gbo8awF3A+b6ftXGfML6noh5x37B4VqTDvx3nicF2inInrC/Ez+mbXn2PdTIc1QRJwJPw36VfqE7ugj4vFzO+OpEqbI8C3QX7NjaAWynNEVY7jP8TcRY4V50YjMz2PypU8c3DzbHb8QtsajAvytwoUJOsC+JKyPhUoqwrAW+Ovwcur7foYHs2H+qkzIqeHbwbXr9cYNv9Bdig/SiL1/OOrGZAirhGeA76HsMPDu6sC9JACvBD9/cHYvB2JroZp6WAWt9fv9xBXeT8UzTpIptSwnwdW3k5+t1G4cH1l2AZ6qzEt46uTPxZW8Yv7y8sAH8rFKKXAdD9N1057CpS8AXdDGj747/QAlyB3779naFP9MqA9bxWhJYNmBObCYvy6TqfIT+JmxeSiokTfOsGZhSBc5G31XX65UNn5VWYZfT6Cd8OFzDV2VcN8+99SHbE4dWmcI+xRD0vXGnjflG96EEdhfPE/qY5wq+AmwiIzTJk/bJnTHtnbGuk/MKOks2bO2fjvM7+Suz6DTG7Zn+dejmerO+N2UpVpM++UmYyUjt5J+VcaL3rkLOenk56/nlwnPq+fmiy+UEHxVfa8h+DF1kKQpyzeIxeWEDuqQigqJBI8GNcDrMNwEzDXkm2kNum4md8/mC3hZwz6NPJ1fJV/ZhswO+6ADCrpV84tI+dNnA2Xi+EkuZZdhjJS8rpEhp33f8+EbOvWtnHnFnTvQ6fvNxV0dOxwbmAbwjTxm6kpL7WbWc4Cd4RmbngWHnG/2aFIE9Cs+S9RgR8gVK36js9BVgIdP5rE/gDnCt+OcGn1bPmcMGqvVOnvEPpVgOzwE9jjXkE5dV0vjaGcS6NnRVoA/N6NBo2jncvq/OU3d0vcKz5Qn0OlFmXc5PKpnwArKPT8PPfDjaeY/4G5+hYGxsI46svw0dCmkiHjCjzrmVeP+fOPu3H0mSbc0P+9YyM/eIzKrq3n3ODAUR4FAPkiBQgPSg/1/QkwQOJWCGFCVCIPggSpo55+zd3VV5ifCLmX6fRWbvfYaEHuQVFu5utmzd17JbZtZgrXF69998ZIBJxFXHTpt22wp9H8AJY1gux2tjjtDJiaUkOk/VJQVJLcTWZW26c3D4jm/bZ6w368D5cMF3OjrYGaONc5AHnEOnUAgx8INHvfSAORgnVv3880+KCAX8RViGUzvjiUsEtiTWTnwjS9fTl8q4ssi8GZcPFA7kELSGx5VJR+jnUTbGMed58+AYSnSc0MgMbFDR/XXCnmfVxKEBaNftftONzeWIQO5K7S7HXOVQyn0D359Kgd6FvHzlwPsght4Ze60POmDnDq5B/0XLumjm7kxlFmL1ie7gbm2+J/VTn3SMyNn+9PSMHvaZv0qp8HlMHp+evjDG2v/Bg9/8/NOfdCFG7+QV+62Ij99/+yFMMedO7+8bBx8v+sGBn+tM5/nLRbVJn/OCK2OG6759e1Kgmz42/P1txqbtGBwOh4pO1m0F/p+/PMHj5eEfjKvOoY18XCk31lnOuRtjsmPE9xM/zFJ0IQcZZllWNWR/xPo++bRfTXsyoPQ+FBEU7inyDPHSFmkMeHqf7/0j9mbsQDfhuxT3Ef06ZQAfSvjNrDwPLfZh7OX5mPk9oHU4ZsG7wJP90j7r/B0BYYU6vBdkPIHdyev2N+9xHP6T0BwmPpEfLswH7vjMcRyTzo7sA/46c6KD2N/QyYX5wMW0mT+Uukvo8/n5Sf/p/+ybLu3KIV0npwn/Dn3jUM99d8fxHqoY60IOL6ViA8tW4Kzo5eWNctP7/C3uQ6hMngM4VkTcXK6pv//7iyI3vbz+Rty/YTPh95Lxrejj0RefJ0fPeCNXCD+0PjfmoT4kOuHh/Q26mTaBBvM4EXM35q73KVvR0/MC3hAgk48Izcu3LEMrc0XDbsT2sjZ8OLDlRpwd8PxV3356xieKvn5b9adfvurpaX3gAotxGe8CjsZeiUJ6RfaB3fgAl9O3Pp+vHGA+sfZcmPMyTCuQySXR+ejEM/GeIF3h47Iu8DDIa9ZJ0ZVDRjFemx5uJcfETz8/wdezIKsSVW8cnN040LTPYuY5h2nkhifsabwRqSv2wvUUETJfEjqAVjVSZJLARluFx8c+yJhwlikyRBO5mjp0zdt8X1djwa+xbeLr4nLa+/Uv0j/+Q9F/+V//Rb/jC/fjXUm+bIvw+dRiYZi7DEqQU/3DMM/PF339+sxh/Tfy8Bfswzzs7Pru3+j//qqNPC7gnfeW5UL7BeKpECVSCYNGyyN2C62XMm325esVfE/6+uUn9HqXhxeWm3pnvthPcSVFxNWgjnZiZoD1JObv5LDffnXeOeHrqxZsvbI/4w7LskCnyPRItdrxTSnpGdQ3VWDfyXXOgea9edwaSMB4fsCE85B1+8AVenquqqUoIuBF5NdTr6yjAgDrNtNPQh8vtHWNLg5xd9mHl6URP00FGHNAF2UUlWzYLNSxmUJyfi3M/zOBgJdQUYPPxrz1mXhxfUQQk4GdQn6XOyoVEZShYG6+Mxe5EZ+oCvwP3Ql/AoJ2vllnJGOS92kGenSetb4iUh7TI0L2Qdddr1fZB89zVye3xYwNYadDO3nrsq7EUsBnlRTz8/b+Xf/3/+pX/foPT8TsMevWSwi08kUq0Inv2H53xtxPnCdruWNP3TlYtc2K9W2dIWgpCY0k3latc84eyiIFclg2fVxQ0dPTE/pZoZeTju1rXoVRIoAAn+Ub9IkIiQ/qmbD2ExfzdUeHd+Z2G/Noz5vsF+4nrqCTx4TWGnw1eAqRbtGVeC/YKAUZfCbwy0UVuCz640Ic6kQJuV8CXLLARmhMPkX/0OcV6GFpdeKKMAxSw4whSqbS7eS7da3wUpG/CbDP7jyH/E98yxfCR1AT4IHqAJft3KCRKfBJNCuDFwEDPLf5WchdDXkOHOzOOt2Vhi2Me6VWBQgM7vbThvRLCJ7KLA+Mkqh7lAgclWiHCX1ePKMHnG48Fim9z7sZpQklfQI+7nZmTyg1MfJt5PofXgOkjzLA8VkecBEhKyFQJi2z3Y5qIVxMV+CPCIK1YOiqisIKhtO8QjRRQlacjep3cUXExGdd8Do/xodYOJ6piX4PBxAX4HyLupi0/G4o948IJVp0EjyYaLiYv/Po4JKMExD6ir6hQgIpmQpp6tCTIURU+OvD+ANmQsCEoaSIAI/xneDENuKCuHHzRF3HZm4fQqWiwywRoXQpqQpdfVwRAQj6dVDzXLj/bUnzR71xWS7zOHmiznBGY53CpsCkiBSsi/wl1xnWMJ8Frh78wfBGknGiM85OB9MQI+EffUIkNORhxMmScnJMJiH4MjJItQT3VKlFtje+j+0DuK4g4UYAQ1uhb2tV7uuBcCZ08GQG+joEmDJT8VHsa0mbuIJG9+dRToidyWCHH7+fDErq+EaXHjYect1JEnW7+xqvnzsBN5DRzwHuUqpKFoX/AVhKqmaqZVGJ1MBnBjpK6oJ3cVkvLp5QZoZKSWAlukO3U86Z/O8MwPa7zgJwY5Nn3waT8679nvJznz9xqxn0EfFhJ+MZyizosEn6rOfOQFhKU0Xf4sLdoAU+JhdOdORnTwAAEABJREFU4J5Mm6+B4W1zQCaeioxZrJ+hg6TUkcd9JyyAvofp0AE21NHP5sQO/1MGBnya1IHd2bTdWCR60NiYNEx90mhblVp40oSLCEFGlaS3rE0F+kmd6XTs4v62j+sL/SJpmSWVRRO+lJw4TCMj1eoiKZVR4DYlRspSq7IgG7wZn4v994CG6Q9gBLRl9L0xQWytzD4RIV8HHdzvxNbT76nsdPaGp/tFhEopikAm8B7oY6BA985M2qjHHw/8MFLwJ2D1x9WpR6UKFYFCgZx+qDVVKBX+LUdE6CBfOVeDHtkHpQMayN7wk0XX6zIH8JXJbwQY0W9lctahv2OXHfscyAH7f/gT4snFMnX47+aHlGWfPImH3s9J5yGrJr2IVETI8iX8tlZV0bW4jDsilPjiUMq8uq9CMpz7dAR2vT6uTCFr0cKEKLOI7rNY7rbYP5K+4JqMhgb5B9bQbcrwxT6cjUlj1/3e4VfwU9RakscO6m6UN/odurAAT3g2nzPWmDTtW8h/zmq7S7f3odcX+tw6C/Ndb693HcSFbTr57tJkg3tEQD/lGGqtyHI61qzrAwadixo2dFvDDisL0wV5Gnxlpj4v48bM2C91YdG6LAv3igwxZTE9266gU+s5FLNrdwNPHWE6eWRn0ewW2CWHiIVFJ6cc2r24hZ8KkVICvRSZD7MQAQ3aDMOjzHNtoj2ZDBXVVqhLPa6CvOSYuqhWgUdaWDQUYtT5xT916D+d1vtgIn/ojg6tkwO/Na+oHfhkInpVyQZvXfvME6FgMhoALExQ21KVLKrQ9MTjzQL7YoWOdRWRqjBQStFnAcP0tQuTuLYUuSzouhYWCtjqzjiGmLLKrPvIoogiBfLjjLZbx//Nb+jzooHHBq0Vm9h/13XFNhdsXmDPchIswBinc9Fkgrxinjt2OcgHNxbvB0Z58K7pT59xyJ7I1EMnfydypfAjFs7eGNk8LrBQcF/zWW0YYOZzCbXWhBiybnc28y2D7ViIhwEPA5xSqvBu/F4cbMSHY+RgoyE4BD7wffv9xmTUZdIlv2dJKTQvyxE4y4WFtmm6ug9kR18RwcR6xXefdMKDN+Zs74HOI2hbVuZNg7giuJToP7F5p4xZMuv0s0jRJkUYu2RZl0Zf8tUd3jpqPnl2bNgP9HHBht7eX+XDtE6es6wLdjecEb6zgWoYH+otranRVkqBGJ9xavDvzubstm/QHth2ZVHWsG+oJLags33P9rJurb+pD8EnOg4YD/EP3+3IfGfhI97XdVFESAoZ/sQPkvdaFgjntJ1bxWV97eTnAxiBcydebfs3DqT8p04dU+5/4kOZiW6qltW278K0bJis6FDyQrE2YgcYw9nfN2QzPtv1wD479j44jHvzb6S8neS3Q3c2nGz7t7cdXzynHc2zuCJCEciAQQcC2sc3HMZx0onzTp0XuvPwAv+IKPB3EV20swHlP1P24+WHznNXFsFnJf6XWRZyYpYTWaRlGeg85bnaxhxouw/Z7vbZUhZku2glBqdcxwG+Q9aV6Xc7h6SCXd1OM+0i90uYj3jr4NqASHhbKY1SFZJ29FNLwluZ74LxQX3HDu7bGQ8lQxZlVGw5wN3pL3z+IvsZXajblGxm1XaqkRPbUoXK9Hm1tsJf0yBP27YnG7z39xP9v8Nnl3FYjI5tCHn5p/g7sP0Qmzsbm8pvxNC7agaHGKsws64eT6CVRfCRaq1AM/T2smFHZGfz7diSHNrRwablMtB7aNvftZF3//zn35Hfel+Qp0zff3q+8lxn+50Nx9O5G0c6iXUzOdBLROokFiXTXJT4W8DXjTznHMSjgn+JUCs2W8gBrTZonbr7N3Cx7cG4q1HRpxRRNAb3tBxV1l1ljFzwj4pNr5cnFfKdYTIqz9KK/z99WeXx/PpUiYGmuoAjrEuQAdzW1NPXqi+UZ8qVDcd1rVrZRA6hnw4cdynQ6UWX6b9SI99f2dhsraG3Q29vN+3EJyhnLvM9UvCwsAF30QKdWlOoQa0Vua9jwvNFj8mvxNrLjzs4Bnob2Fs68avWquCCQ7kb8vfZtzBna5Ybu16uFVtMTul7aIOHgMgydbrQZ+jGZrg3WEA0Pws4HQ+23Z25/0DGkk0LNnB8O6Zuc4MwkC3kfLDfiQMXfGKMU/aTy7Wgj4rurtxXNXRhG5z4QkcB3feuKcsNP3nnUPAOL96EP89dmJ6S2LcLFqBzwP+G3CcyNT09P0lD2LJrWQubZ1doXWRfuoPPPzRzkA89L3D7hQ32JzYSL/D19NywYYJr09v7C/69KTIkf9K63bUhizfyBv7a8KVBMDoXDsu3NHTXhSrdhXtV4leAYIsDmeAJeRvrActcm1Rq18MeiS4WeE+FkvqmK3Fo/SxtYewousLrly/P0z/GGOj5gN6A3xM97PD70M/zl6sWeOn9lHn9/fcfj/bjIE7wCTafL+D++ecv+onS4d3zmZnLyeMb86vvv7/p7XWj/01/+ctfeL7JvloK+gGP53OlFCXvN+yzLhc9P7HhC91EZ9b11HNIy7pMGRf8+cJaIrOgx0OvzIF31qeD+cKduQEpX77W1TGzAHPT44DkjfuLIkLGLa6Vg5h1XbF51R367xzcOUecJLbC+r7h60/PKwcRz/Kc7/32gq7Q9eVKb81+8+Hjq6PPAQOdDdXn5y9a0c/zl4uWpaCDd2jcVZgnXq/P1C2q1Dc23Qr5o/FsfmyriMCOVU9PF1ViNyJkf/zMYR1n2PZt6tL6vMG74RbrrUgHPu457/12Z3P9htxvzIOs2y9q0Be28+HV29ubrIvn56vsE9f1WbUs6szN7tjvnTH3xgEoGIE70Z1LcH/Ibtr+c6fHedcFXS7Evvd4TvLvjbnGjx9vbJzfsPupkzElMpGnosOABgEaxlN4FvhDGVU08t5lGRP4C7ouuWjMeWfV28vQy/euYys6z6TefZNYJW6U2Js2aN3g33PJ778j/493vb+hL/jqQ9oYxAa2qs28DEXAD+OZ/zyz/XWwv/Hzn5715SvzRnKJ9VuKtK5NC2PnhXXQhXws4reDMLJgi5013hvxOWZxflUIHrs2cl0njgZ6PblTq4ig5OR/hy/r0nq37szbC/MS/0DXyRgHq8AGY0+Dh1W8TLydNbP/2g+hJ0yqk/F5u4def5z68X1jnA1KQmMR7qId+PM4ZPyoVqWePL+Db5vPjXnOyoZ+qQN9UuDxCTkvCxv+xNkP9Pj2ek5d1nLRSrxen1b0dJHz3pNz4HMyjle11qC96ftv7/jfoTcOyyp2TOI6S1UoVbJoIf7O3hUR0zc6zwf2ueO750m9ymw74PvmPI4/Huirgr/WqgKuSgn26xq5tLYuy5XM3TpxbHwdBfKZeBSavD0/P8vxJa6ODV0mHtphQc5jv8P7KwfmvW8cyFbkbPRN9Hgw3zlknpa10nbVhbX7hTHxwt0+cn16ItdeJeQKZOggPTHCK4dqv//6q8axay1Nz9dd/+m/Sh3ksH//3/8+fzNWHCiXumm53nV97uhlUIpaXdRaUcEZrYPMoixJW8Pnqt5eO7q+Me78kH/oLOPUMN0Dj+vSL7886T/+n/4d/ALP4f6duZZt/Zc/v+vt5WReJ91vJzi7St2VzFcSH1+gm+xrvHGo6Pmh9XHf3ljXvOpOzq3Y4Ykc4hIJrVOa+h4Ch0R6o0Jq5J7GWL9x8PL12zPjaky4UhZ86iBOTmRL+XL/gmx+dinF34E6XTThCr60LA28VRXbRwT8vGtDz4itwjsfJShro08MHczvCC29fk99/33XP/0T49p+U85Y2OUfrPQP+HTiNMGvMN1H8XsBV1ImXvJVRkGvz/q7X36WfWG7W4e7gvqSdcon9CCBCPp3/Pf15SbSytTJuixa1+R9MEbcAB0864/8Z5+srSlLoU1658D599/vMv2fOZD+05/cX8ombewl/zf/3W/axlVnuUnlYDyt+tPPF/30bZHnmF4H9PGuupwiZcPzmKUwhyjw92A4VAo59yzE8Mm88q6nL6HG/G8Qk5elKDjUO4nDA0GcTx5Fk0fbbuBv5vFCfPzpl2/4p4iXE75Tj6tD6qBuk/3df7L/69fCQXvV9bmoLcjD+qeEkJ1CN+Or8FCrJqGdtegdGN6QhXzUqgZzVxOr2C7sv/RTSBGBTEVPzJ2/ktcriLNMNOj0/ojnXbKuVxRT0HeC48QPPulYRlI5fCNHSphFvuxrLoP8PoiTnTXiy49dLtZFxTdXDsYv5IfrdYFGwI+4a94HuvJ4e/NfUzgfdR05DuSLKIoI5FvJJ6uahcef+GhA78Qezm8lk7he1NahZe16Ihdfya2FvmEm+kAtAzmR9faGnXZgFkrT5Sn07aeF/hU7F129FrkWSbtuzC1AwbPwy0M/fq36v/6bv+j1pZAHZ7UUmlfHF07KQa52Pl6Y27jveWjmlu0W5IOm5nnVU0OmItiWL1Qt4zG82d1ZTxzMY/Thk5YxALgy9uYETuRxTaLHhm6wP3g7enOutW4GPjrIX0G/yFQheK2vgfJG77I9pcQJAj/kvUsRQb20kaM2xiHEQWe7XpnHevw0O/q4stCb7sG7cYJy9sV1wCNkS2gGRapUFuiDHpjUgJYUmu+ShvnEdxJ+Er4tYhah81MHMmFmGX8A6z4uPP7NhxbmwBKdFNT7LvoMGbaxXvAdwxPPmnWyT7DvInhJCR406zNS1uFBm2m6GONn6SAppSrRqeWwfV0yoeASESAK+UIu4aez+J0GPrQN3sYAFYR5hIfHs+t5//yEHv/8Dlr9j5ekPgEJCgi4RfDFmz9+jAhN3hTQGeL1wygFQR6wEY+2A6ufxznhZh/q+dDnASeuf/Y+qOAT8WhHLBQ4KH32CbzGxUoFKZCCpoRPqFboRyr876O/AbqNg9U72jd6O+sDr1slg2ZKdpIsIT9HhD6vCBo/XiJCfOSqB56BsY31AeAn1/st+Pp8B0oBbrmAzv0DgFmAiwjwhjJD4lOAS+D+eQlFBE53PpyZ5GBaEY96O5FCf6MrcQ2C224mRQT4UyXLh/2ECuGQTwQd+ejz4tm4/TrvwPg+8FLrP+AzIgQqRUoCvtN2kmhcOjqPCHny6kQ74YBJ+plqKTn5KJU7JSeOAXzVtCNw6f4MUtz0eUWAhBfbbz7C16MmFPHXAsi0yzCgXwpfppH4JcQGkncGpNP+ScT5PeEpaQeNEtiIEEhludweETLfEeAAr3Gf+JW4qDIoT0j30RYRwDdiY1HJMvmRwKnH80BHVGrqk2rfJWzFKsTJN+HFBTTACJ6ShN/QUUh8xOWbeeMRifwtRbhW8/IjaD7qgIQ305y06RFuBJKWCfPxKl4oAhQFizulEz8dfXnB67t1535GaYqmFcETH8BnXw8+2951MsGp2Lkttm+V6Vp3O7OAzMTmFbmaSrGhhrUg1CT/6cUbO1cPG0gHPl89cEfI/RTCl6UC4+bDPHkRdOKLB/zu2Lgui1YWXwv3A1t74iPmSE0AABAASURBVH0CXJlMJP5lCa2Pji07Non4wC3LPaYcPEInFRHKkpPXtkgKQTtVqBvQ2zgw3zmgA/1sc7u4sCqygC8ehSo97C3uUsI/qOXLfAimPt+l+PzMu7iM/1GGDLeuBd8obtFABvum26l4fMibUJbrT3SwH3cW2Tdt6Hbgbw8gIOjUkePEzidwETn7HLwf5PGdgfzABgf2BBS5TfPR27jNd5K71rVqsb6B35mAGCJTxIKEqlT8RWVmUUF29zPOnYma7RvURQQQj0/gO7aVS9DnZEDdOOwzyOqN3rRvdHKd4YdMyxMeTz52/G+wKSEcqjMhuN8OJly7TstEW2dSMHmna0TwbT1Q5tPjKxSSRL+ThdGdDcQdWl3WVUTIvlSZpFX8SUyWBx7szYoDXU156H5nw9MbKZBVKZqLlYUFAOP/5LfxbGruY7y1VepT9hMX26mUhP4JfQmUyCCd2OKAjuWxHCc+72fbamNSb/qVsVFcfr/jo4Yr2CnyoasK3gojxmM+d/o1+pRCJz6IqIJNWlvhifxlg1H6OHXb3nWwUceohNRd3b4WJ3BDFzbuCni9eW0cOQ0j2h5lWRp6WLSsCzqsikgWShuTxFfd2LiwHlqtwDRZhrtpEacKEYM5S8U3CrLIdCXh/jKtAu+NGF/XClzBXgdjJ3b/2MwY8A/4/DzmVoEc8E+N+1fkt+6M7KFPegwp0MODVpfj4sbC3T61sRkdUVRbVUJ7DHBh7EGguHQY82/scpPVEIHtutSJtwKzs4DbNEMx4w5ykk78jgUE+tiJJcM1dOL7ysLEMtKNHqGCrjX9HLz49Z0YwTUUURRKnejOtujwJq6g1v5v+XhVRBCjoYddVvlAtaJf4zFt82049x/wbbkS4hcWExEB/gGOoiwFsEC2IfNZMueGysbmDKzLfid1HWzefPrknfjoKGe4Z8BZ6sNCPAf4MJLhLUPFNq0V+AwJPO67MZbQjXfBQ079Hf0utyc8ZiQ+0GkL+iX1gr7LNmGtkoOcZ11s6FlzEWD8gg9siR0dFzs5syO7EZjeM4cA3vR9ZiMsoOPN77c3NgPRt3MaLkAcrFra4i4fJSYfG3FmP9+Q3TJ0YjdL4K8Nn1+xRVFG0qdTpIItam3KQh20UIlO+OqUwUtHfyd2B820xUmevLMY3vAD87r6z+VVNiRYIEmJHi6UBXzogc1n54w3Ngc3dGk6d3LFOwfvdzapDhxpYfFzZUFrv9tZ2CEEyino1brlkXzgXLUsBZmRgdx8ZYHaWlWnzfKZD/OKqnXCn/Uj+MksKsUlNOOLm7girI86dWKY6/WCveD3oJEPzXxrxggczOfMlIvpZhbqCjnFm0UnLAe8dMa/bd4DmgtxVGbsaLav60U7OtgZyxM9Z6Y+dVLxu7JKBV0U5DpxHG+o0hOa8J+V3HWIqbCyhL58+aICDW/EOo4OxtED4b0xav8QV0BDCmFaffl2VWU830/4I/bFgbPIp2IzfVDOviP/qSzQKhW++pTNeljWht6rLnPzlM1J/CE4gM2oCtNgbMoCFmy54Xsb+dRzgXcOdX+8vLCB8y77gIipAu+WOyKE+Ar+iTLGgP6jbGz4GQ/VwITWdVHFvyzXTj48GF839GiZ6Ub3BBQ58eNGqYyXB7y8cWB0gwf3c2ht8EZI6HENnehrc9zhQ/7h00haQoos4BMX8RFDpAVdkd1zgp25B1zS9vh0+prWslQl/dy2EeemZYhAPxWeEmEtu2Nph/8OQ4kurterVsazLEL+c9rUsCfx5t/IPND1Bp9vxM9A2EE82ocGuvzy9QpfK7ba6Sx0FJShxkaL7RFpDoCE1gFPfmseuyavSYw2ZKvY5tSdjeV35jC+78yXHOtZEt03uoUGfBz4mGOood+TGDMvc14MfqGxgpwFmU6C76BsjGEbsW6+aYavKh9mPX9ZoSu5TvPqioD3VuXcsMNroK+IwOdvlHed0F7xw2VZldQL+Scv5IQyD0RCwg8De3WYN03DLcjaHFuTt1TCn+s8trTWlBno3IURgv7Ga9uI3DGokoIcsc6S6MN6XVb3Iz/RXkqR3wkZIKWIwgbdhQ27r/QpD9/H7xq0AloC6SDza16dTfqDuckdG951I5/e5w9Z7bzv6ujcYDsb5vcPHG1ZsNeBnjwGwS0wB76+kmtW4qTAo2EjYvJlP3RZlyv4Pd4/yrZ1ffv2TZmpWpsubKqu4LB+V/KUN1kjQoJX61Tko4gENpFr0Qotj5uOrzubkCeJqWGLlRzT0PWFzVT3m76Av//48Tp1YV4KOruwdooI7HowXh4ynLgi8LWp14RGw78XeFtUULD7mp7vK7xen1ZV/HkjJu8EdmcONuDzJMctS514fTcfQu+gl/3Vtkj8wH0rvuHfXHE+XZBpQb+FtoIMjcCv3Dv+7ZizL2/knQ1bGJ3xlFqNVllSK33NlwtqxYa3aaeSOf3eMOZlkDMwGzJ3YDYNXgYIE/+IlPxsOX13vDw9XdF5yjy7bpAD/MOl3pB+fSG3HptQj8yrfWFjfLF+r+5XF9VCQZZJ1zr6iB1UxRg78DPJ9nl7u2vD1xbsCBf4Ge/bffJjvbl/RMg6auCNKMRiqqCvwVw9OOS7cjiA+2hZhd2KVsbqUoqk0M48bSMn7ORw3zf83bJEFHhfJq4TXxbXK4ff1oHtan0bZnCAYvlG7/MQreNzlvPCPPHi/LyWSdPvhRyVaR4WlUy8GKfi2/Gb8Bu0DaqMe6CIkznshqyV8ffKIcC3b89wIXQzVOD/mXnYSU7zmLYzZljXd/z+jt/ZDxw/zrEdXOty0YoS1rVpWarM74/vN7293rD5mGW7nxJjqH+g5p2DfFIW8g/l5G3IPJmBr+T4bz+T5z98XYzZ1vOs//aEXzT6od95AD/0xkH6Hdw7+fKFsbdjbzHeD8b4go82/LXiCwWZSl10ksddpGS8f4PHN+4vOhlzbvd3+S93PDFGXSiVvtYTalO38mAwIpSR2K/pYMy6Od/bv9A1TXp6elZC986cIGKgy5jFufqBp+sVPt9eX/Xy+oP4PGa7ackIKPY3l51x6Xbb0c1QpnWL/HWFkiT0YpyNeLYuN+aRfr7YLy7JvOwd3byptaaHXdAbfhGK2bZj+5WctG232X7HT88t9D//X3zT2+03DiZD0qLff31V0qdyIIeJ9fx1gX6njQ88RA5NHqmN4raqp2f8AR8V9g4VCT2IQ2TvQylCuIx8WR+ENrJBIYcKsnj8vyHLfUt0k/hM0C5l6VqRa1mrhL4t78vLG7Tv8uGyD4yeOGR66G0nD3ntIPmvthhec6wTkmgeqv7+2w+9vt1mxc+/fFElDhAUXPBR4BF7d8ZE3ApqE8OEJRQ5qL2LlIhPdAWydXLBG/F7YohC/gznNQm70o+2MSwpz9T5ifTHk5TYww+3txOfOOeh1Mk+xPwhnVUTt/V7Za5+sT4V+v33FxmdCyqXr/nshwiJwoe7NNupkiWAT9/v+CstNHV8flfFP674Oiy7Kzxpyna7bdAJ8rgZcY8uYSOhmzlWwrvpbIwPO+NR9TvCkZrlQ2Gr9r/97/9f6qWocoB3+brry9erPBfyoa/t6TXN0/OV+i96fnqSbQQa+BiTP/OrzwtH2cnz7+/3Od9Y1lCi606sK8Sew6kb+ck5FDboL+3EtGP0pC/cI49knu1/zhu2S8PnHCMil599w6b3yeNq/MzxE/et5NaCHLa9D0ZZbguRdWCr8xwTL9/M9wJ9CrsP7qHHNaZO7SeWz7xlEX06/n3Mtgec66TH2HuqZFXi/p6nF4wTrF+Mo5OTnecSQd6ZI9/Yz/iEM17zuDHXMX+AitSNPTZ4Hcy7ugh3mbOIQIYDHxiyPiYP+MiJv76SU63n2/tGHBkGXZKLOgdng3KSQ4VOlzXlmDNdvxvvxINDDnzuyuH2nTyzME5VbAVJaFkDE0qA6YBJjzHv72+871P3z0+LKvHofs5d9v2C3x2Mle+scYynVKm1b1qvT8ryrP/2/3HT9x93kTrMihzLaFOOn3VddGFcrk3z3ToGFbpu0EyVkgpymcf8A9l6F/Wal3m8QdM+Tq0a/pJWOK0H9nd+ECL5uRPYbmuMN0yNoAUQOuX74xOa7axXLpeAbsx329U8OHdd1pV8vOJLKV/20TE6cIN5zcNm3fMpxrmNJORwtiyz7MQBc89tzjdObcyt7QeWJ0LISJFtOYjxnXLoQF7QUwvAQEKK97I83tk2UeCjCGuO2V8WFujPz+ABE/6zautMij90GJGKCCV6u7D2i0h9XqgMP+yUHXucVHcBpjAILAn9DWh2hLANdtZKnbnLgIjxZSnoasFf3EHg+Gt51IByuISEz8rPIrGLF3AqA+lEo6mmnwVx3vlYMdCZgnzeg3pxZT4e/G5m/1l5NAH1+ITx82jYTzy8Kug069DCw/lO+d1tLgMGxuww3/xFAVtIiXQPWNQDDB/a+PDgPqHgRShkEOTHTDZ2NGpmS4QNNHRMZUq8ypdVYMV2aHtAAx06CjbeGjQrIEkROhngPZlQd2hIHUDrc+AqpvPJn+uE0jMrNNCvdT8x8EW9eXWJCNqDSnGXSgkldX5xeweJi0L+QN80KQSrfAGbGfCoPy5YmnC+f1YCRt34o7h+ygujdrJSCm0n1SCODr5QgLfPoKNu0ATCPvXT0UGHn6BSigj4LrOYF16pE/jGLJj5r3clmpJOcJFHdED/Tva64+Ang8pB5ckAFiml1QZdSNLf+FxCHYTmw3fQ0BYkCZKa9GgD50l0Asa7NJMEGcuwgMBbcAvuRbiB0gxTI+WsiwjuIb48zIJfH6ETInwk0abHZR0WdBcRmvMEabbarydyiLpeXNaNLA91g2K6lgF2J5+wDNQD96NdeiT8VKsVfYRkjgIkPD76dVkXNMyPdWicQha4pg5YvkumMgO7Se4HeWUBKlOehBv/ZFwfV0iRhh2IcaKDB54JQ5u4LDsW/mgbCte70FbQidvFe0I3KAPlhYoiyoMHG0ihTr24RgfbGDw9PhFBq+D5BEYChSJilgeEJu2OQFTjV52BcAP+mDwDKPMAVvofGhjbNNw3MhXzQUruAxwHjtah72L+I0JBo8uAuDm7Mwu6M/kDlYzAdZ+JOehbMhURSgq9Zd5muw2vv172ScBnRUAgIubzTPbEwGwD+RD1tHekCwZY1CdeH/jdRBnwfTADNZ0CTBZ4AFtxLoEfk7ZMVOlk4DMN82UaswCwLJUBpUhMuAwncsAg9p3TaimqxssGXDA5jAxFSHzkqwNn2MKE8cqiujDpSWjTTX7GSNgDCTyJIsWYvuMTtpXwV7LCgbSjlJ1cYJyrf1Lvcpn9bmwgeBJsXk3X7RGhhA/MppN8cWAX+34pxEmWqZ8CA3Yt148UGpRoUBZe4L7DjzjUzaBPpFpbaW4yM6Ajx0sRoUQthYVgbV2AAFfU0JfrrR8JfBCKKIjKs7jGo5wEtXNa78jHBGUoVLKptWVlD0dcAAAQAElEQVTeB4xZLusCUHJVlzcYDmSqxHy1LpHzwG53Fqtvr7tu7ycyC98iNg4KOnX7AJHLSa771LF8kS8WZmYRITHho6fmo/QHv6UUZST1hnEDRQGdk4lZqlb0ooS/R92GnTZmWSc5GzAVdLqs2HH6wtBBgNhmN3g2bJ/1uzAPY2qVYVuryhJyXWUzChXK6EYf8DXkq7YHTxGphGm3meZBjKCiqYMOfMmExwDvouT5RJn+CXYwiW4K/gldb/BjPboP6pr9jc/vsuHtJaF5DQBQi8zDcXqRhKLdPlsfX52bOT2pv1sfGHK+Y4NWF13YkDWedw71PIkfLJaDAQEWmZwvcFVUyzrvGXX6HCA6kc/8GM56cgy2pcmyKATfSAYhWETeSsE26FxKOHq0d3iJCHytKCLAObBTZbP1IunxbpFRHxNRfAofMz5xtcZ4Cv7DcrSirKKv0K+g1eUNP9HZdrB8BV/NDHpq2t7jX2YxiCAFv+A/eYVAkMQKRo8I6oe86D4xZqR0WRdlDHkBuOJPFR85UYj9uQNjXMEX0svydfzK/Jv0sqzIWvEdScQ24suFNwnb97Oo5Ir/pSAt0o0OFo1SqmbyLYUABWEnYCOGKvHX8E3fAyIzDKhn//SxkGBzMiIU0RRgsD46ixQBEyllCXjoFAmU6sjvugTXxjhi/ip5M9CJc86dxcuJHV3vuLH+YQd9LyqlwXNXBNA4ZkZRZlVC27JbF9aT8ddasQ40QUQoYN+hwz/IEqlBoBlnzP4J7qsSOTOlw+MI/NcSAlRig2Aw52iLgEtoFeTeWSB3+YBOXKVQX6SCHMOIFUqQOWY2FsLWo/VyR9dDXd4EkVLmcWlP3C8KeBnYaLvbHw7NA6q7oKHJ7zuL8hurviFp6rEPdWSLCOimIiUA9fr2wgLwzuNJCYpmTBXrK8t89uaBY/HOBqpxnSSdA2fIUkSP2QdsQoT5XMoi54wbGy0HGwV9DC0LPINP9DCgdXuA7+FP0IS/l5dXNiHu2tjM7DYCCA13HiHJtBLZm+rSNCLgrUPnQOZDSKeGTSobAs8cAps/l8hDnUNc++eAD29IF/i4sKnpTYFSsfsIbLSxoXnXjXxnfsXV0ddx3GS7IKogoohQwda21wmPHls25PC7c0Bbqkpt5I6TcgAvxMUK0WUEGQmfBTkKeFLCV/iS+0dW9BcUgSM++sZsO4np8zx04+B2Jw78bnnsK2Hcc5w6Z58I40VfHxuriI0OpJM46eCZcmQqS8AD9dTd2SA6sStUqSva0MOO/3ViIAN8FkGWIND7gMeBXk7i5JQ3xDd2jBLfL1X0H7P4sHv3hhB4TXOgzz52BXMmyKthx4WysplhW93ZTNzYrABMCUAtTTtzgDd2CR0Pwt+jFHATkxEakRALGU+ows9QxBBdtS6LzsO8bQoqTmIUpqk7dE49DF6HFEI3nTohx6HRwVQuwr2pF3faGFvsP0kOKszpGj6WzOsOEtCJ30pDy1omrtaq/IM81yf7QYd2TH3d8RHnwJt/2+nHOz2EHLQRUA0ftLwH/HpON8Yp5/IFGQptluNOLB8wZVvcbRvWf277+u1ZT8+rass/ZHjnwOoE1rLc6ddPqbXG+HnljoHQkf1gw77vzI82dExannx25Dd8qUUVnLaVyEHisg4e7QGtE/10NWLO8Ld357iDWBz4zoneTtnexfYiz5USxkCfU3102dY7m1A7PAx0OO1jYxiqd3XsFSn0JzlHH8SafePkbpyO4wj0x3tEyLaxDu8cPNnfA1uJa8G/Ejzu53Yrfkd3Jz55YteCnAN6EQH10JfnL2qM31c2uzt87fjvAGE1HHwjFFj9wXdANuh1I3YMZzq1VfS8SsT1+8f/72efFLAe4wa2HeTEBRoibg/GD6HfdW16fn5C7iHb7oQncZk2N5n/z3IjTmBJsDxLB9ZwiczWTahgS8mHVMYfEcRI0YGuNsaXDn3H6eDwS+YLZNax7TiQ+WReQ6pB1IQfIKhzPWCqdCyFwY3ccr8dHB5temez3X9+0ocbk5cu/OAknu4KCX1cZF8eILBesyS4QyUbfIYOfPU4fchyAl8ojVKUjNOOGce/++7sUh/Yw7haW8Ex6Ds05cY+G76+MacURK8chmSkAJoyWL435pQHMbYy71nWRRfWXmBAt5saMb0Sw09PF7k0Nl8d0yeKcL8dn6lLsPG8TF0O7HgSNOeJjOQ9r/M8vt9vJ759yHx09BYBM/hNZwyyHwQHVAsb4uuyPvjahA6Kam0qJcB/4eBikee8HqOeOOC0H23IXmsFpqhkIT+s3BO9Fl395zjRaccPrIMTQ1r0jCoQyZf91Hq0rRI/sc8e6D0EvlK0sn50TtO8Bmqjh5EMfAk5Gv7qOeyg3THmQ7WNPDQYHyCriECPp0RuWdHtsq7IVJHtlPnZscuOfSx04PeAc5D1zsHDG/3u8qHhv/yPvmKTKlxMWSTfg/E7eL4yXpNu9cLmvdd01sUFGkHeH4wLHT5OcgnksWVVYJP77V0D5hp5bB5MYl9E1YHdOqx2Dodvb13vbwc80Adcl8tVV2LfctjGO+u2Nw7tXAZ2DNYi1vOOY04/xO86fn13XBFfkFPJouPoyLbrNnPxUC1NV3AX7HTzgTf6CMbsE//Z9puEHYYCuUMiHxhHwd6RUoHp5jwL/ZO8aF80HbEWf3s9OZy+oeegX6LzJI9clFnxw02394NYPKx2WWeDuc5BDFj+O/Z7+fGmdw6ILJNzzuhDvizrwPfXtuqnb8/YB0a0wVrX//Z/96SvX6DDwc2IF/la1ycySSgLfhnYHTwLsmYw3mOUyhiQWXSa/i72LiSGHRHOWsh9P/30rK8/fVVZigJRvv941St57i9/2TlI7fr9t12//vlNP36cyCXB+sS1oz+NoStx8svPX/TLz9/0889PlFU/f7uofthrWar+9MsT8VX07adV336+4murRi/aN+xTG/ohl8DrIHeTAqGDb9y6Xslvnk//9uubXl/v7MEKHmGSWO4S/QO/PHRj3ppJBSWb5N+G91+g2PChAY/OJXfmSZ4DFWJ95fCwj5tG3vXLL191fb5KJQXotJd1c4c341yWpgCvc3ghMP70y0+Th1qr7H+VOcuNsc92dXy0+gRf0o/vd/322/ssN3LTb7++6535VDfjsOrPwK+M+8vXi7wfpejwgM9gUaGLiBBM0q/j19Scg7x/IN8bvtW1MObt+PP9/oY9N7x3V5JPB/Z+5VBsY432d3+/mhQ4dv36D2/qHNL++pdN/4f/PXP+1/8I/N+krWoZ/0KVseX3374rBV38aPTUgjytPutkLfD+tstzh5O5imgb+JT1EBE6iUET+umnn5BhiCY5Zg9k3CbfN+34v2W2v9/JGRuO+P37m379yw8R1nq/Df3lt5t+/P6uhj2uV/giZy+U5+eLfPD4Dd+6OGfWUyKOB1KbjwHPEaE7e3Bvr4deXzZ0dPJ+hx9RhgpzRx+IfnlehRuIWiV9voD76h/ghWZExx9TzskRQ3fm/Bu8jjHB4bMr0C/DiEoVMVTUFqmRp1trqtwzU8/PX/X16xdoppy/s0i//foi/4DAhl92dGKfOblbd0G+jyjYd2MeNyiSff4HeeLt7YR/KSLMMr5wknd4RMl3AvKVueRUP+3WsXXgd6DpA2/4qmnciGvD7zi45fnt1033V//Viq5UmTbcyacVZmukbNuVubB1dGcMuePnmFO944uHS4ePMfmxb7yz3+f2yjhU8E1cCFiAY9H7+6J/+3+569//uxMdwlMLrdjhSrlcG/oLlSLgA1kHRdIQsF0bfqIoyqgK/pl303G5kyd2/wU42iNDtSQQQn8ntt8pGzrdJ58FgyW2cX/HruOtwkfJ+qAHyY5RIKvaJNRA6VrIAY38WGvhPRQp8Zl9PN4cjOeJQ9UPmAtj5srAGlHk+Nywt4vnUDvxZ/37fpLsHvl/KEKz7Mx3PHbYfjvzdOOHJVnWA1/Z8O+NMe7G/UTB7udfRjmZ59wJogKPBT3wESi147sHNG0zcQ0LP3igNQEqKN131w/w2R8N6+Jx3zzqxIb4mmllpix/SYkU/6GHidBIwSraUwlAAluSZ8rkAzxTXuQwHVDon10TDcBBS8S0v6CrCF7kIjn3nAjxMKA0m/TXK+jsugehrh0l7jjQPyso+TwPdbRqmoZ3+SuWv30yXTskRRR3+NtmPwOSWZQgieDFdRRYUYTf/3m/iPiol6biwesP1UrkT5ypFP0Bc1pxyOx2F7dnpB4ynvJFN1UmKxEP3EGlcXGbNDo4vChxgRtlSfALHMcM4AMnNuyUgQfIqfNl/iIC2EC+BJf+KOKKoC0p3AGSQppFwFFwnQc8HmXn3kk+O/r/27LNJHtgq3Mm7YggIVQlQpVS5j3CiMWz5DoXtwe0SwlFhKyPjk0hK7eVksCmFHyAC4rlOYmoEyf8ANVfL4yLzIafhS+/Hgxchs9S0DFJCFqPPugDh8SVSFLoEdkc5AfyHehzI/CPP+r61LPtYB4e/R/fOzCbfXT2O6ccpmsNFmgmcgSggT4i5tPUaUQqS1FST7OsaxeDBLJGSblkFuDHTPAnsnQC3fAu5sXFz4rg4yJlSWzQtK6rlrUid8iXE9pBZogI5QfdAwXs8O6ElNiitcKgWLWQEBsJKSKgPRT8k7lkYBVl4PSftDsTbOvMeHbrDT5PfNa8bmy2mm/jXdYy+RLXAc2D+LYdjatCyzBtMb9NJcvk8fMOOXUUe4B30iFh2h61NXhdHqX53j74r8hdoRQUPibEzWIEXy7WgWkuTFKWpQlRDQGpIb54HiqlgCe5Jz5+UPYpQ12bimO2SBVd1VZ5r7Nt5b3VysDV4Vl/4MWQ8hXYNy0vsnqwVbpWGrZt8Az5DgPchKurE38D/gfy06p0f5g1/6YbQfzQ7raIUFIEng4+68oL6xM7L8sy+RN47kwIbkzSMZUMSyc5Xz98ZMi6TmQCVL5qy4eOjaM2BmsEp2Hae9950kQjmD5AOuBZXMeMpU2eQPMKDuso5Qma+XBd4neVwdwL6nVd8FuX9rhfFlnPlgnUk//Cwsj2WuDPbYX+DV2u2GRdKzQK+AO/7TNuQ0Fdg9QgR3licWdywSwIhNdrUcNW5te57I7/egAvRWqtKSJmv4481r+LZbQNrKOD+J+TNto7kAI8S2rqk/fBYsmmaWyOXDhsbsSXUd6YMO/0BUTBwjuht+A3l4vldim6EC/LWhURf1Octwb8bzNv3ZlE3tlMO2HaufGTP/N7YIedCYR/w+6dibUXOXc2oE4mXVJVKxdkrPhTakXPy7LCTirMDE/mz7ltI8ff5gT0Ds0NvZ6oYMg0MhNIKZSqxMMTm7iXtYFT4BkU7hHQadhz1bIuMp0VWvMZHbdWJ3wpqaUtarVpkJs7GxTdASCuIQWkFuzc0FMwg9nwYfv2YR9DDx1/b810KvL4/ijL2tQolX59nDrJV3fyzw2/tQ0tD3/FIAAAEABJREFUwqNAf7kgR1M/qt5ezkdhw8A63MlXGVLDhhWfCZ7P3qctBsaHRZiMqR/H1xubZ14Ev7Ogc1x1ctdJHJrfOwvLWeB7x04JMvOGYuVrxgd5lmrlZC7k+DSMeXafdyb8B3av8LMyaS3kFOvA7QOGskjrWnVhMbay8FqWpn0LYrGz+L7LcG1ZZFmwphZgG3FumvaVNw66DnRUS1FE6OX1lQn5G/3ZfOH96elJJXK2RRhGU3bnldfXN2Df5d82e2Oj+x0dWCfeAKSrHAsr/l0nz4cs7wUfvF4v0wcCfO7z+vqijr0atrswOS+l8i7KiY90vaLjHz9uuhMD1rHjwXfzPPWmxzU+EtnSFi1sStZWkLtoce4n9yzoZlkWHdjnhq8fHMa77grNdVnJdxW7r7JvA0IcHNqI3/PDPws5qJCXKvq7XEP2hRcWsi8vbNjha4K++Rm0vMOz/SYitCxVCzFRMFZtVSs8mH/r6sZh4J3Fm+usL9txlktV4v8Rhxp5Zdp2bSrlMVfIkCIC3bzpwLfMy0lsGOd9e9cydbloISaCRbPjYd83nSxOTvxpx+Ydv44InfjswPF4hGZBBw3dHxTmriAOBfVVGdDuUgeWKnU6WNbul0xloR2fpFqOXS/av7Ah8MxG7ILOKrpr8FWqpAhJ6LBLzj0uWcSi/ElP1ydNOyHXxsFXRtUFn3l+fta6rhodqvAFJ4owHnGX1gu6XgeLywP/PXV7k97eNuLgJvvPtAk4S64KNlPENQQD8CxslijV6Hx/en5iU+yJjZ8rvECT9uM4Jq87tr5hs4O76+62IXxuLPo6urTdjPcOzCxsVjlHvOInoyPz5B3imSr4RsEnOvjf3x1Pn+WdDZfbtK1tZ7wDe3meZfsJsV/ZRH1lfB/wvaCfFT82by8cGPvP2gZjTsN3CvE3oHni1A/5Uh0d+t1yt9a0ECOFGHl9/aEf319nO4Evpcil6JH4vjGu9LOQN0P9XFQKB4KMMy/E5ssL+UIFoQKeD2J1lxfKG7kv8OMLcf/ly5VDhCf6pcbo+EvIPmG7V2LV/DvfXK+281UB7fjIj6hHLq0t0JCCxmVpcrwtjt22kvcGm413chibZMi+EkMV2U3/69cnmf5Kn4bOaxVX14+X73qhCD94er7q27crPnjVBV26b+dQyDa+IYfnQetqf7hAtyqiqIGv4NARoOPLOr1xwPX95Vd0uOvLt1VPX5quTynH9ZXDlQu68OGwf4tuYJh1XXRhTpAlVCi2RynouZ9scN1km57nic6GAp/ZyUnv5C9cTc6fHr8jQg08SnF18aoA14iQ9WY9Chn9WhDestyx54bPGl+tK32CIi3kp8tqGXPSPqAX0XQeRTsbFg1bXZ9T335u+unnRV+/VX37aUHGKgJLj6ujIwkxIH8KFRFLFXsn+aWoJD5ALBzExsF4dbCBWbHhlUMGy+o1zJibrOOvfUqoUNZ11ZV5lu/m1fDWo8cx5zLnttvtRuy/sUn3qnc2dj22v3Oo8cZB8/vboK3rzuFzLcit4PmuQUy8cghhv7Wvs4wSVerw6fFiJ94LgrTWlCXVObQXuVXzKopwCfXe9ftvd31nc/72Fnp/HeSgHT726Z8bh1b7zL9DEUHvRx/THyOZv4r4GhL4eueOjwCIXer0k69fn/HRZ12J+VqKrIcrerMunC9dbOONfH8nByW69m+sXvC9pS2gMr0Bn5L11uE3syqI36enZ+hcRXhK1Igr0Xklf1sHLy9v6O5dOz5xZzw+yKcROcehDMtCByweEfjLSWy9TJldmyVV8T3rzzY7GYsAVSiVWZBtxUNPYJI8cUG+65QzAh2SG0/49G8hu8gXejHvtrXl3J2D59zesg1DyPJFpIIyRpC/D52M58tynfitt8qclmYlXxGhyKBvcE9g9ynDjx8/kPuGP931Sh5/e31Hrg2/cfurIgK7dcrQwZz2+fnbPDSPwE86Bw4c3Px4eQHfqeM46Hun74Yed+wAAHluXRuxUeU8ZL8yjTf8kTQAPw95BJygRQX9BvJ17LWoLYuW1uSNcR+M3u6vEhvwK3l94UDlwtj4xCb65brSPVF7qpSUiLH5g3JF6hh9YyyzbUoW8K7Y5DL96zg2Gd/z85XN85W2qlabGv5kHMtapq2uTyt1jfYFuAuy3tHbmzz+zU3o102DeOocUGzkknc2z79zyPD7b2+MOxu6PbTdimBDG/G5zfnvHfkqvDTmBvgIc8U3/MG2Na/fv3+Xr6enKzn+i9bLRfZ92/WZumWxDFet6CgROWbMdgXrI7Gx73ixD71yiLWR509izvsWzo+39236RZL/MioyPT/sCp7WCnIW9b4h4wsy3rCnn99lfzHOgX6XpcLTQn68Tp9r005FCTP2OeH19uNB7A90I1sHH1yw3cqc3nZ5YiP+iu1WyxDu23CFim/e9f33jbE2yRkUfPxOTncO+/H7zmHNrnfy3ujAI+/JWtHz8wtr4m/k7y8/iTFKzHWSPH5VYY52HPbRjo/u+v7bD/1GuWMQ027M3yJPCd+KCH35+lU/c7j47dsXff4FmtqqfDnHHfi6gCuZeuNA9Z3yg0MTz8UW9PLly1UX8lhhTrZxIHYnX115/4lDT/vaQ0dVl3Wd+mr429cvX7DDk36C5k8/f8WuDb3v+M4rfvM+6dzwD+ebL4z7jiv/0JVt8sr65sbYKXRdCziLdRmwGPQ/yNOnXn8c+GjVuhj3FRuv+NNNd9aifQxdllVXxus76/v7a1Vgv//lf/YkXF9XbHa9XpFpwT67RNs7h82oD/tUXiv47I8XeV7y9gbP4L3D09nFIWrHXjse0DXwU7sDJGV+UYCcBTpfJ3jv+KrtjKiMMaE3YulG3co8YL2sKsznImDhbz5+R4X6+vWqp6cLubbKdTArQc/grS5a0bfXh4v9jXEhJmXBhxS8ywVfO6nfmJu8Mj9keincVgKiw6TnKC+ef7NO3C1caF5P12ddOBhf2kKuqJQLcf0F3GW2U62GHp2vkirzFxFIDAg4jOodPxE8UE0fFKIDP27gfbwG9r0xzt9voR+/pv7d//tOjIic4ng4uB/QxRZrlXW/46crc7sLugODFEP+Z3lM48nzN3Tq/DbrEhAa3phb3JhrvJKnX1gL3hgTd8Ygx7jnn21pWtHlldz79GVFrqI38szbS9d34P/pLweIhvrYtD7jg++h/9t/nfrtO+MNMn7n/uN3nn9/0Rvz7A3czm2DsdDj0I8f7/jsTa/g3Nij/sHc/cf3F9EsX7UgIzaMCPmHCda16JE30QVzkLY2vTtfMHY+PT/hE09YL7FjwedPdfRYl1VvHOJ7r8N/eRFuFegHlPiP8OdEl6ELexAX5ra2meM2yFOhxG1TIc17J3d77nAyRp4waV4G5htoGxDgwrc/SpbQgh9b78vSFBHQDCV3Uoo6ODb0hCjYcRADN/TdaBewUknBX5FtsV5SF+LWP1Rg37rPfHPT/f4++1yfL7Sv9EvyySmPWbe71zVSggiS8mW/vuHvYuwQ+vH48coh72BMy6wyb9N/EGzK17umeH4nLuarZaZYBtSrBbvcyQPGZZmsJw+5d8ZAzwNKLvjsrk5/w9zwuYjQlVzjkiC6YaN36o3f4+LG3Pr9bWcsesc/3tGVpmzLgm23m17fX/Xy9qYXEsgrezfffyv6L//N/0f/8I+bmN6hk1RjH6UUzQv20NUGHvIj8TYopnNnn8uxdmM9Ydt6vmIe7uTHDd/S1FNMHH105gSDedCYftgB5Im2UGWtZnsHNrN/WWklH/VSfMAP9LARy0OIr4J/HOzj7MypPVfYYHIjB7Kdqcc11Mcp59qMUOajlJL4bANHwM9B6di8C/aUjPMhmFAoIpX04yb7/p04MT5h0IzCLegn1mn0J/6sj5NE+JBrNmvEmKW2qlosh5Cf+MM+G4x6jARC8xr04SEhb9noIlhVZkh8cCGd5Crb9o6cHmMHlRmpQqy7j0FBI6rU8ZeIoGvIV2TK8I9nKYufBFxnfOq0Pd79DQu+PcpEGFKCIKiCJt/6Zx1mxfwCehKdLxPmE941Eamg+PmvhT76LK4NFbgbCNDpzOdv8BhOggQlKCkrgCee9TfXrIFJKdFKhOk+ms9TCP14dr2fpmJAGhPWNYY5FTxmgQb8FO6AUCMcKOX3zJzKw5dlB5rw1EUEmyf9b+gIJ3efkPFFAEkx3U5nL0xEQhEDq/FY5oNFUkcHEaEICnjFFS68m3aE36ROp87oOAt9OjiNO8S/SH9P/vRQn9w23If81E0MnIN7hOGDt8fHdcZ1ojQnbd/d4glwKUURgf4p8Eb3+RxBf798lPS7Pi6eIwL68Ayf5iciJh4/2+a08AhjdOnAdBZtk+4HnHl6FIFn0DexRVCQExj5Gv6ifNxPMtNBcALsz2zo6KiDPyJkXSqk0zr8qO/cIWAiGjyjLp3YxHY5kK2QTDGXXERnQGS+IkCklKjze4eG8Q7kEFfJUIRLQjeomSSmDa1j45kFnbu/S8QDzsCl5MOXIPFZbRjTcQEb7RXcOfnpIDvY0ThIHrCNnoI2Sgm5zX0jAp4KXblLtCdtpKYpHIQU1Ab4hL9TwGlep11o4VXWTwRwfKgSvYkB6RPGdbgJ9EVJEmKRwWtt8sNOQuzo3/zQmaqQYJhvzTK/ANWs5tufAIQ4I9EPpokePAqL+taYCECM7kLdMp2DkQ2VQjcUtPFtBDLfhqlsULhEBAREH3BL3JN4N6+BTjoDxlBnoeTf1oWkXEzHfIf4R3++FahtYRB1G2Khh2P2DxOTdOCPbqOLP7OUoCc+6/pPfIDK+vA9IxUUAbfjTwe+1RXw1+TqxDeyFJVMwIMiWjXbl7pqYE8PHrZXRMy2AT3rJaIo6Ue1XHwA4smx5pW0VfpLkZWvIimps5/AQcRso1LWYYEHP9u/OnwGLy6lBO05+yW0pJg66TYCC+adjavT8AaW5L6W3f1cspjWgBY2R3ZA5MmhUYVxgQdxHji7WzXpmSeByHG8MZBvDNg7m3qOCUMFCCY/dN7ww3P+BNjAZqcO4uY8d3jp0AULviaM3uG3M6ndwPP+dhi7UU2YTr4ZtA1g/eziRlzMN5l1l0RvZVbCLM+2ueNqY7JvPXQMxQecY9JHRFm3lsd3uszJift0EDrWTmiXTORGI6F5oRZkgX/IwChtRY63DV3Yxt28IpPlcjEf7ljroojCxOtkU+CQf8CrtCHTlYzczwN89fEG/h3es2BjgA7ipONgd/S9YduN2bonu3d0PCQm3RdZDsMc6PlAl8uyfNR/+BaLPYHdGzPc5CshneDPUlSyKqJoIH9HWdaBbWv5bl6UgRPQh5/Qj480vyRYo5gTzQt2sfeQ4SNy1nWCY+dw+KMLdQipwB6DTb9TkFSWAv5VmQt1YrJ8zLIz0eun5Qi1elXA5wGRnVzk8d5+Nw//2LhKDHM6J2A/07cebIcNXS1swi5tVcmijFSF3g93UfcAABAASURBVJVNIXF98nVlEVbJfea3g8P9W6sqJZDx1CO2TnpYbmQE1+BtKLDtDXlODYQZOItpNXDRpIiY5cIiOaIg71Anj5j/wcJnoES6yHcwK5Nv6m4sCjp+JfsVOCr4PBHe2Yjy4uRkLI1ELxxU1VrkkrzbF2y3zNSKLxz4xWA3JCLRLfzDQ9D2zgHYSWKt4LUuHBN+hrRKViWTYj+7IKbWdWWzwTYIGXerFZulBG/m/aGHnQXTTe8csHmht2N3949StPinYVdyYEjvbOwcrNLcT9gNtnXiZxubhgOeBL9SKqOIrh8ltND/+cvTpC+FIkLme2GcaIvE2QubhUUrh8ylduBDDdu3VqaNTnQmro59Rx/E9KmdGL6xibRDf45/ELywGL+y8bCuizqwB/52klcrei60D+y3E5NjgIyP72Oc8JOP2MtKrZAs8LUFHlba6tQ/UwmN3jX7ADEoXnwd2MnxZx7EhpJ1srKZ88cCXkX2ZR/WCPomYBy1NPAX8LsGHS3eFHrWwv35+aqvX/zc3CiFuALaUKVzRqIDP3dFhGzXgxj6zIeKgd1D12fLUFg8HmycbujsFEjUwcEDj+BAn36tJbGXS1FlUzQUEuVhpwa946MfPdHfgR4PlAJ5SV2FPpeni0pr8nPFsMYrcAR+G1H8KF8+zGrADeb+D19KWYfiUAxzqHBYPTq8STL+jRzqjcyD8cjxLA2VAn/o0zFiXN4UeELeK5upIfCRf97YcIpYJN5bvagtK8+DQsyPPnVUiSPnZm8sdjZpxmhSNI1eyGU7entDf6cCOwp6tvdBLktkWpaGrqoulyu463xuywJskE8PzXjCR+/kspN8etLvJE4iCnZe1eoi8xaRbORdtJDrNsaRjU2E3b7bhe94A6LrwL72I+sl6G9eQaeTMbvi3xfyYCOndDbnrXcX28Hx8MROraU2zg59972zmA78tVY4wDQLGzKFu7DlglyZoVKqIsr0f+OT8NMGnx8yhqRCpwt5/LIiT6sqmbNkKXJblqJIinK+d2SiG7pfVWmzHiME5sAHBveU+J5w8DBo7PA5/WMEdqnYY2fja9Pm2KcuIqb+xWV/qrUpockrnwCb44VCHlnXK3pfFRHwU+GhanhOgz8YkmreH0ye6Epc72wWbeSb07GOIrLkxJ/wF8gVAd90nJsuZl8hkPijAd6EF/dxXHYcfKDj1go2N5/CF5oa8WK4AOeABh8ZyeC7lJy+VTGWy0DmQUNbFkVAS9LOHOMwfyguElnh3XhKKUpwJnC2veG8aUZ3+j7apvz91MnGEgxzP7VxEDVptKaSSfWYd9NvdVWrC3gLOGLC79hi2gheTJebHJcVH7qQ4Cs+GhFz3iY0Y9wlF620WfYKnR2f3ImVPo5Jz7y6X2VDtDEeRIQ25HQsdfPbd8h0Wa8H45Llf2hD8JbaiaU7G5oDYj6Icb8IZCG3nPSPCFkvxl3RreGooi7xrzc2rt9luw/0HVHUsWVEqJB7fv7pZ0FFETHLgv0KOglV3lMli1byzUI+zyg68D1vsL5yIHgjvjPJMWwU3tnELKVwmHTVyrhlHu9sVlq+Bfta/sxUSLKOrmyAfur56fmZ8fEO7lOGsb4B08AH7swB79s7tkFH8C8K1TQP/G3RQhzXtqiS/1boRKSEU1gPxj/gzXx38pZ1sGGXWuxvRSUr+rlR3rCn89MhjaGCjQd0UBPvqevlWV84kCrI9357l+PoxEcbvi9iLtJSBXl2U3DAlmVgs9SdjdTapKwwpJTxGa/9d0N3fl5ao0/o/e1dWULNOMkTjkFcbo59K/MJ6dBgnLkzL4vsunCwsXI47N++St6X9YEn4MU69JzBOdg0GjQKvNdWyfEX7LNqxaYFAhGhAl1uH34hGe4J+5zk5PMc0A0pytwsfeEwwzwMxpXQotNjHboyTevcvn4wnh7o+yCx3zg49AFilgIOTT+0XcRlm9hPHAsbecm+/eaN7ZcfypLzUOPCmJRJX1TIh16hGwcHNzbML+tVwb+XlzeV0lRyUWdO62K+IlbgqyKKzNft/oYsJ3VBGRYJ2z5paVeJsToi1IebuJN3Fvy4lFRmqmRRROg8D/wUPzEY5c6Bwuv3mzbGx068Rx7gXLRW0w7oDUVKjtMxOu9SW5oKuh+DNlgJA6BDiRcJmMF3MKcXh0R3DpB2bcj89FyxX5DrDy3MU9wtsZ19ZidvOFb+0G3vk89u+xEQ9gHbfGWMEzGxsfkfEVqWolIeBbeXx6J3bHDg36QW1brIet040Dix57JUfWF+dLEM8HvchW4Hxf7p2HnIYH2bl4WYrLUqSyri0RaZyFDBXdXwyWcOhg9w2/buU5DJfr2sRSKeDogczJkQSZlF7i902WHQGCP8LZVCWyQ42x/8tKXOeqFrt1faj/0N/R36j/8nf1LffogzCDGciVDWncMVxY6Pver15UbuPJg3aLYldIL+Cf+NmIoI/GFM26b5PO8yTwe+/MqBXmcsQWpFhCpy3hkXSkl5jvP121XX5Uk7OaITQ15/3Mh19gkz887hTsDzXJPglGkWcF3cRv4t4J1x7Y5PUK2EHz4KvwwpMuB7k6+IkPsWSU+OJfxssL5xqfgo7qxf//yu799PHVtq9Dplsh1ET8/FJ0/0//nnqypO4ndYQ8/GXOkX+sufv3Ng9YM82XS5UDftueHDA1u4dDD89WP8HbkwGZXHzC1v7MP8+3//Xbb5iu07vksq0cGa0/nkJKdkLrxLJevkM6Moo+LrQ7///kac3DXGg9ZGrv/BQWvmUMTANtwViqAwvnmMfn25k3tP+p1KKykObei2pGQerk+L1ssA/536rtFXHVsjtx/Ecejbnxbt/aL/4//pVf/+11/Vnn9SRznmteOwZz/gc9c4u2pZlPC9Nu7E5EnMOlcK+I4DdmBfPn7Y6EZ+E1eBqePo4BRgwZdLV2LHjo6ZgmGHooJjBHbPpJNSBQEigOU1s6hQknfH2Yk+UQdQUuGhpJTcaZ74CSu9k9cIXX39aQF/Qh8e4M9yBXZrpjckhip00clTO/dj6vHE9RgCaRT4uQVFodPjCToZPA+IHR7Pti4fgre6TjqYTIAgKyGHv48uoSr4k8wPqqJ36MuXrxyMf5FjaV0qbU32u0QY+2xmKBPBkKsUqTI/iAhQ9Yl7jJh4D3Q4hkQT/VfaxiyiHZPJV8Hnl6WpgOg8B7ohVg6608/tX8hfrS4q0DDNiALtwF82/eUv/6SNdZ/rLcSb5w+vrwqIXi5PrI9/Qu6mHcHPSTDwkzrralkgkpAYKiXxwU3Bq/1qwN/O2nUj13TscXt70v/5X/sQ+OCA+CQn0RX+BsUydpTqGAjylPDxwHCDMXy7D+y265i0H31OJwU7lgv6ywidxN5OMEaE4JCCPrIoYKh3yTHacZwBwQ4/psmjCjASTCNFgOsAt9sW9HllD6yg2w4C28x7mQd7NpDQslR0sOrEZ+g6P8bnNrooAtrgHejhxCYDXwp4EXcXw81Cz4qvVsZLHufHfVwkbE0uFOOhVGhL1VpVgIclmkMJ/4il+9TTkJ8fPAEP7UF/y3zS4Lt8oXM+oityhAt4g/cyfWvQOOhLDfVVmSFfprkTDwx11KVKuq0oohATHdqnDPkpF+xPfEG70EXSYFwJfrcZ5yyDikwpXEL/o1dEyP/cyKNc/DwG1vXD35QE2WcxYIDY5bPur30HDPaPMuTEaDTmZ/BluMiQ+4mLKr7R+8dDRNAmcQOHZCc8cEQ7TEToP7wyEPCjMuDRg3QlaBMavQ85kR44lBXt7sZQaDcvrnPXLCH/87P7fNZP+HCtlJCJCHgas/CoAp4IGhR/yBkRSkpEyBesi3wjqzQzZLkjQqaPif6w2aeeIkJ85Mt9PtRCnetNSx/Pfo9JK+lgvObH8rv43TQ6wnzi8PtAJ53iu+vNw6eOHYwOSteJy/CfDHbwUKXI8O2D//HPeHHDgOmJA+QRAX8JrHSgBNOJSPT2iUP/w4umUiwnD7QO8JhXHpVJX0rCQ0RMvLOe588X489S5KCeeuDZOGayZVA1/NT18JPkri5pktLD35gIu4/59ebAzoaW5Q/azUNEqGR+yGZ/0LyM0v18Nxysq6NrlwPaG3jsDxP4j68xYdzPfUoWeDKlBwCk5sMnLr8YVgpEHrN8PhNF8hUR4sPjAyYi1EhylSyaJRXozzwap3EBPfXldhDSD0wAYErsJgaqk/v5waeUKRJcm3gUUkQowGnc4rL9P4tx2HWsA5rmJyIVlPnCV4T7S9wmHdQ/2eh09KLiJNm7IiHsumk/PS6/P2A6tvvgG953JuIeKDc2XQ6Ubn7cI/xF+ZSdR1DTgQfXMd5pY/PFOEspcjFdmpGfvAhQLallXfXYOGQgh8bdP83EgN4tMMCWJRSCZUUKufpM5o4n+yaooSvquhKgLEW+7KembzStFS0MmuI6iZ+OL/EIH9jEvoRP+R3xHjwzMcgIFWxtnDxOGv6ynU07IqatW23gsc7OSX/GCnxYT95ku7P4Q4UPnSL2Ca2NxYz5W5iVrcsKbwt9Q75Qi95ZzNzQw84kd7AwHnOCi9zcPRGANLRTvmNa2S4ROePI9I1n4wDO8guggk4shxSIMCa/tumBLpbmycIy7SNguxmQEHFMWE22hhCJ2r/WRwQyndqYoHnCfX5MgkwrAB4T+q9fGxNny2T7uhwou2GXhw2LrG/zuNofLo0FxDL1YgwdIQNGfLf+IQ2/gQ6kLJI3dSoTyAq+wcTL5v0QAx4HE6wdmWkBz0kMfNKs6GVZodMa+MpDXoET/psnPUw07mw23dig2FgwUg2tAGIAq9knUpPGhu92nO20HiJUyBGW844t7XNLqyx6miJCz08XrUvhWbIdXDwJigjVVoBb0AeIFbJOuEHvQdOymQSk1BHSOgkAIvimWDb36UyqHHsZqYpubA/TGGOXD7LbMlQ50EY74D5lWOu2WCfLItvB/m8ZLJvbAgU8PT0py0NXpmN/u3JA+HRdwDOIw8FdikiZ9kF8VXSxoufWFpnfOwu0g6DwuNDxA9cZ/0HC8rPxmo+N3YWOwMwptbIwdqmt6sBv3zkEfXvbdGPzVFzXJ2m5HFrWYPNrVUOPd+LsTixvLEoHfmEakfGwmwSvHVyHLKf59QHlysHdzkQa9U05CARFBDCFe9FDv9iyNp6bFMRGSeg1JfqZtLCLuCKCuqCf5jWQpXPAFCygv3y5auHw82RSbxlhC7gAT1VtjXv56Ov+LqmSOfEsy8JC6sbm68bkms3dWfv5FfPB+XdnvuZFgf3vQM8VRV7YxFqQEdYUSmQcEkJartZCEdCgyv6+sUjiEV4qPhnQOvDXmxJmP/NQyQRHp/6ObU8JxBbfvnkQ84881Gnrs5/mImPIl3ka2EXaZVu/316nH9oeCR7z5VsnbqfteDlx/oI/md8dH/ImgON/XVd4LNjzhM+72YDvgt0SPRdooz/81v3cPyJk/xzIrnkAjRVgAAAQAElEQVTxBFv29c3jD3RcXYr7aerbsQAUuEIVXG7fUbR/8/TGIUNjvPDmm1gogmrykNnkWLVOxGZzhDF0GW9kaGOMvDNGTLnQZcO/E97sg7f3E7qH7uSQ2V8x/wmd2c/u5KT7rauxCXt9Tl2up7LsSHQKFIoMLWvRlXwTkboTDwcxBhn5oLyiR9ef+Man3O9sOr9z2HUn770TYyf+uYJjXavWZVUGPITgP1TIK1kKz1UB0qnPoZkPd2x/nZvvA34oKME+8dlfEVrXi5bWlO6b4Sr5Gtg7eX8m17S6UFU07csBkH1/vawT9iSXv7y+yz8tHlHQQ6U0lZKyvqxbKZXQathGXCuxYx3bnwwUKTZEnpVZtZGrOjE6GGfdHhHUP+YlvZ/68vWq568LOhWl6ErOsz2t04IeHFsJ7cxURKCHrgPdiiujKKPCH/3hISJmTOzkso0c5Q0797N8Lva1G3MAj62mHeDo+OTt/q6HH3keebJpdJDHhtYL+Nk5Kgmg+MIO7uv4UAhRO7E14OmcPGQx/UM3/Na6Guj8wNadu2W3f9k2gSz+qwcHfB74jjwmwu/QUEdPSXsgV2jV2r6qlSedR9P9Ftrnwv9k/B0a6NWcGZ/vA6Iuj/4wCD773sGc55ncuDIHKCV09sPsq5am2haVrIpIRZj/roEPFPzQ8LatyC/G2/CrIM8OBZglyIku8zno77h1frJfVPCaA7GLbZgI3vzhQKItJwdcN+TZtSHT/V60s9nbkfHlx663tx2cQyd2fviNaQ1Zj69vtym7hD96s+NTByFs0PDpRYH+rA/zZL7N153x0T7h8fp2u2sjzo3fcIYZxJLLiT805CyZ6KfIuhRXRKihk8LhWZZTtZ3kgIr/rnLdwWZ7RNCnAi0VxgX3pQq+h8TDsjS5ZAa6s3wUxpPOIZHY/DLtiIBmAB7ALh8+uKOPG/W7nv3DGGwC01P2HRfzbd2czIMzK3BFxbaty9SVD7y6jaWQsId/i62PzrP1KjnX3u+3yVNEqmQq4THC8AYbikw/TBj7bpaiUhLZTurE8+P9ZLfIfn6Qwz2OK0ynK0JqH/Jf2GhbiNcCjlBKCkWEfPlmVmeeRDcVGWyP1hbV2pC5w+/G/ZDoUuABN9Ht/dA7c5dg82wQTxEBfOj44MdxsDOfXNd18jqGuIYCuZa24jcN+BW/OPHLc96Nc7t3dP6sr1+/amWcf8eP7De1VuQeAoP44sDiB3zdZB+zb90ZF2b+h6Z1bfiCvE9MqiLSXaAvRYSWdYHGin6WiWPAXAJjeCPv08cDeo9CF/pJF3K9YQGX5bCexBXiXwwdxP0bBzeujygKytPzhbncMuU1fte1ZVFtTRExefAc4I0D4IN1iOvNrOc71l8nZw98Z67FGMsOfG6h/xXdtGWRoDtgyDRdAjn8/s7454M86w4g+dqZExgn6GTfHcgJC8g5ODz5gU6/cxCzAdp1uV6It6sMA/oZZ+dxaI63H74aUVWKZRA6HSp1k5KCDyaIzadCSnjKDF05gLJdXa7Xqz5lvTNGbMxvXXZ0EMDebhzWEjsww9gQmKVp/tWBXdPvNuxdSpE3382T8T0/X6eNhE9KyWHewbi6IUMQN7bPrkG+d+koIWBuQGC9LNjnosxUJecI/iMhiX4EzEOHAkfHxsxLqBNGslw7OjEvWZomD1+etDLHsF+6n21xJ/8dPhUBb5ZDl2vRlblOW07QW1+nTDsi1JakDLX11OVpkLdf8PG7hDwlm6Lgy+SvThmME5BHxjvlpkBvLqZpFhFHLp2ALZmTP/O44Mf3bePA7g15hu7kIufoO3O4DVtYr/b1NL5IXZirXLCdIni+SMwNzz7kQyL/FY5kx/n5eVWWPvV7I2bf3+7gPuU7wzE2HLSJa6DHwQFFck8NxpSMwnunrSvQeynB+yHfW6vUVWUWCXkND6As49l3ZRXth6zXJ3ggZenl9Xf1sc27f0uQjhodOIwdPHz5MvS/+l//pOtT19PyC7o79PpyWjz9/KefKd8m8M5caiefiKsTBHQXNwX/KoTurNuW5aKv31Ytq3mEiH0WO0+a9ANUEYFPPKHnXV6vfv2G/Z9oBM74OnmXN/3087PK/BO84MFPb6zZb47j15uswxu2MT+mtSypc+babeK17VhKTP4WcsuCD2Ii0CZ1yf3jE9wj4Un4w0JuuqBr2/KuAz/BMspSpu6vT6sqtugmjvD2tRvzefO1MS8iVMnbHfodv3iC99Dh/2KEPGg+vT7e2cMhhen7bzd8QMhhfjTpL6zhrk9FjTVkZV7sPuu66tvPoS/fhtp6sEq4odsA/6LIpF9qWSoltOLHrS3ExzaL+97JIwf6jDAt5MIXp+3gn5BVKJXgsa8u2My4pnwSMvMFxZP5mO1i+IF/KnYaTvqGMgrpoajgi0/kSG761//5m35gpx6rOrArc2rHT0GPESFfA2MYp9nIkuB51INUy9ooC3wVuc0+aznuzJk2lHxDBufrzlxp4BpivLVMF/LWhdicsYDtHnT4hmZYRkpDr/ZP6zdS+MIpcQBoujTL/JzYd4DTuP2nlL//fseuB3bdVZiPr5fQE3OICHimQ0RoWZrcP5SSCnhT99uQfzDs+++vennZqZPJUB42f2P8ckyBgr6pkok/DAX3pCDqB90T3xa+BL/iCu5DjNUuQ3dy/53YoEVBmyiDdsdALYnPFsb3i6z/xryhwWsjj5R8tC2sBZe1qsz9Mc2LVKfK+3XKWaSJ+ATm1PWaIpxkG9w870GOO7bBpBOssufgfgXaCQ1xFVB0dKoQvrtSFvJN04Xcbz/3+HwQUIa/XJ4Yt54VAU+5wMeiBYKXdZV5NysRMW1Va0GuCkzViu3XdVHUVxRE+/Yv9N/9N7teX24TFjbm52TdYzoL84ULa5LLtWqx/CVnu/Sww8cL+Av427RRZkweTFeKaa+B02cYpsj+EeSxYEyARUUEdg9s1+U4Epf1urQHPskOHBMPoAr+AaL57C9edtbdBzFcGYsLirRtXeziro+UzNeK7PZDd/ssdJ8f+zJuDS+Cx9C6XpApJXhNbolcEUE7jqMAX1KKWiuimno4NVGJ5w6/feLJIgV9C3wt6LAtmldEKCl8FOCPoJ/srwd9NQuvE1dEQCNVpi2l/IA/sNOBT2yMOwFwI8dXYCZe3nMCir6SDCBNOzv+3ZRF8CiW1jDuBOHiRuBkvVMtd4S+fPXZXYoIJc6a8r+Q+IhrWIsf989nXv/4ZIYiAgESwjnvs24KFEJamYdHgRoMAE51l5NuBH0pfKjTvAYwY/I1Jm5y3qzv8NJp88uE+Xj2u8ujzs7lNymNlEeDeQD6dIYHnKDv0qejDmTvE7/7UTIn7T5/4uUA5sSZDTsmn8ZBb7D7k3yF+pBAAWznPmb/iFAYV4TcpzOod5jxovhEsDEGfR8fP3+WiJiVdNUwHJ4/jBzw+CiTKmB2CstacEjTypKTthGUEn88+/2zmOyYMmvybd6tH6u9lqJamwYD30Cdrh88S0mz5ZBKYusPOmNYJ4+iDAVJVNB1iVIVpYgvSsx+lb7FfSW5r/Hz+Hj2A+1Z6ONnSgQ4gwc+E37SE75WlMYTQkbjQu+0zZdZ5y/BUiBPUkJuSwKqzahFHnTpSfrORHLkUKSURRLFv/4PxslXoKthRikDW8h3F+il+f0owd2qMp9gIeSGb+A1ra6dGZqT/85CzP4/ULzRTaCPr5MNLPtGRMi4Symw7eciX25z35OOkKfKuLl9fB51mn1BMe+ZBdthTL4VA/Y/+IpUAT9sMwns8oRtxgGydSZBBTsuS4O+ZkEZfIYMExnyNUCbEFoYXEynlKqSBfhHe8d/zat57uOAg3PicN+AF0CVGfK/P3gPCZQMPMYjrjH7deLxxmLFuBxDEQA+RMEBpED5hJg6iVTEWSeRniTUncOQTA96qwr2j5ICVLCO3NJhWD2uCOOEHvOkjUG+8l4Sx+Ce3EsWLcRHDeqgjQiCffnVxYxbP+bPcg8LFeDkA0qhVpn/WS9wCPrg2eB5YyPdk+udRb7hXPpkdNBHainVQL9R5HXGwSBp/Sbv5s1kvPC0j/m9lKZCkYL8ZRyDO/rvXeYxYDiND5gTYhuHJRs8iKu2ymC4yLjttwe6pBstj8+UDasEOCqM1VpVy6LgnyFCKfvGgP9OGcB29Hwim58TpY0BH8SA8fNIz9TKxkapoU79RpyYTiJYlqJCWdemiCLjL9kkntw3U8qSMswILOt3eGqtyTYKCY7E80mRhF8KD3D7slT5HvQBHYChxE8KchXaAn4O+Dl7p1vXwKad590zVuRa1iLzKK4CD8tSBMvwEpQiXxVeIgK5OuVgwXKX6V2Qt5ZKf8OlGnCZhUnuwSbbjr3EFdCFbyZZXricxEFbzHOR7eT+1suVBcm6rno8YztQ1lbUmEiUFHQ7E+wOTu5sAFAz6w7i48D/LJNxJYwl8KUE/PMQkuO7MiFrs5TJu6gfVj56NK4GrWTB4HrR7URPeJswv5J+mF4bdN5Y0LwRx68c1NzeNwnfK6WqZpv+vdSmAg+D/hExZeQmX/ZTF5GTT2yCGVw9S4O+ec5MlQID1OJy2CvIvSeynmq1KZErPvJ9aAAlYET7fNTDQYYqPmC9bGwCOM6sG+shqd9BfCdWDvJLyZD95+vzV2SopJ5TJ757Q073edDqgi2oWf+7/JskjrWTRfwgaQ1xwbIn9de5CNGcS0xb16plbWrcTQ9O4Q1g9O/2BHGqgKBg24FvuRx6YxPGi4FXDphubFac6N6b54DDSwr14Q8bsg85F9tXfLeuG7pc8LEVf3Kd9ex8eGfx1bFLx+7mZUDV8AUdlCrod8YRl1Pvti3t1mdEyHovpUCrqGRhkfYkX1MP5DLQ6o0F1sY4efJ+wK/zjg8UNvS5k58igr4pX6YNGnRRlND3s39T8Pn5Im9gOjY8ttuvsQh+eJA2u1YW6M/fnjTL1yf5z/Amum3+jZJcpj4OeHhnoff29sbC8/ZR3h+yMUZ3nBoVTBu9efOWDb4Bdu/Ds/9B7J7o1hxiJIWW1uRYf3q6quB/ovOFBXwhLoL26+Wqlc2kUlLW151Nwx2/m7phrLcu/H7gbxGhBdsksJma+DKLBguz7j/1S24znMudhfKG3lwubTFqfLSogKOV0Nrq5K3UpnggU+9DtoHt9+Y/sX47Z/wMZL7im8vS5Csiqb/LNG74+v12yD/Nbb+z7l5evBHwwgabNxrB4XhBr85dVw5VSmlayJ3WQS1FBRmso9V1KdUWcvyIWM9M9LcKMynYRH36smixDhJOnO+5DdK+5TyR3/B3NoM2iscQRBIktLDpdEEGy/H8fFVD/lqStqpSm5RVdzba3jj48ublC/J7bmjFMX0RKVgm54KidOCXkJ6fLv/zYyqiSCFwSpk8I8NSUs9sqj1B/4IOgWJ+f2hHL46nd2LrBV96/Ib60MFC2Ly4eyc4fBjyhj9atzPusV+WHRQP1wAAEABJREFUopi/vZTyn3R8An8SCzN3wkCEHjJaziXl+Geqpucvq56fL/joga/u8hjs+D5J0gc+Zp1bAPvCQLEVxbso0lhV66ICbcfJjTixrl5fX2W9eVM8s0hKGU8B7oJ/L2uRx4dG34hUUFprCiA97i9mDMVSrWVZNWgJXmyfYBDfGadeX99Q+5i0F+AjinbGsp1cARqd8N8ZHwe9D+Qw/0L3pplZgQ02p161ERc3Nu1C5EGc4yTf3NnUfHnZsP+Ab6H/jjybTsYnx960RSaxU+BB2pkTuZ/AsWHD33//ro6TJDDiWi9VdSmq+PkpOMIuK7bPVhTYriyhiFAlByzo4YI8aAWfOKF/6u39hRx61+Cw0uNPZ8yhQWF690M7cX3Hv19e3uF1k+OqMDZ1Q3Bf2ewZHACP+ac/pUa+mX8uDx7a2pRVysJaTzxEivQhFXENcA9yGxtg2O4g390ZP27E+IFOR+/E4oXN46KT55O6RDbZ/9H9iS2cr6efojtAZP3sxL6Lx5Ad3k/i1Pg6AM9fnlXsY9CDAbnujfnBwO+XdcGH11kn9FiA6fZJ7sX8Y9+CMAWd2r8MM8YpVCvbIlKMySH7z87B94/vN92sP+ZvZ78Bd5ikhO95/PCh3bJWBTKZP0EzYyoGWMmytorfZiqEnyDvO7604wOmUUtBP1eVkpRTK35vfgY8eywzzgR3pmTbW+4LNrkyLnmDzmOE64U+XbJAhOfr02XS9psJt7bwXuBuYIcTe3WZBzwN3hOwoYhQbVWLY7+EIrsqvlHgDdXSx/OEV3wstZNvbu+7bL8Dmx/4t38w5R07JPx6fvnt20/68vwFvIlOhX8e2jg4ul6f4SXg5VDDr+17F+a2BV1YrzAjqKvVq96Yl/z2l3ftW9fAdnfWWRFJ3N3hZ6eYx4YOL/AaWvHVAr+RqaRc2Pi8MFbjNnJuP/GxKTPOm5FSILdCAvfnPGswdtGg1lZ0USfvHQSlNKqHFmhciI9gXjgG2Drdh2R6fr8j48HgvrSLIkKn84x9TCFeiYUntWUhDkM3xu6C3MtSlDQW4ntdF+RYKVUNP++M6c4pN3R7J4YHvHpz+S//9J2DuXdysm3pOJTe33b9/tt36t7Blxrkg2MPxtW7fnx/Q4+HbLspIzwjkEw/0JVldCxKA1mqQvCIvl5e3vT79+/o+pTlO4nFbdsYv38QZwdwyKWUKBEFODCgQ+fhLz7kRP8Rgd6qrtfG5nbV5QnZWDMFtESbQtAsqsgbkTrwKdOwzRr5bkFf16cr/a96en6S/f5Pf/qmn7595WD3SUbhfP87Bwr/+A8/tG9F+73oYZPksPquG+sIx5a4EBefaeh4lQJ+mY95bNiIS//Q59evX2i/6MI6yTgC2W6MXS8/3tFBn3YhrPX0XGRfmHixy4m+/vKX30CZst+tS1UrqdqqSgn98i9+Is9XpE4pmt4YW97wgTfG8oPcYH8sGfLY/Msv3+RDviDXRBSVUqm/al5jyPhakRp4K+vOIF6DQ8GVTftsZdIYWbURq/1MiYPgwO8vjK+OzwW9Gq/LSvy1ZdHuPIcMEfBL3wbfIRG3m/7y59/wqw2bn7Kcy3JBf1cV4CLwMeYb9mePfXQB14k/4icvL8Txi2rr+tPfPWu9pJx7T8aozKqOLO/IfyO2xcByY/z4859/xWd36HbdmSvu5JcbuvqOH4YSP3jWN2xfkdN2e2FcO4/QwlygtQW9FXXw239gDfirvn59IpZP3aHz48erzkOUrlqRlQPpc5wa5VUbdP7pH37VcXzXv/pPKv1CX7+syipsL70g5z/++bv+/Ocf4JP+xd//vf7lv/yTKnNQXACb3tHVD3S141Whk8qGfhO7fv2a+uWXq37++qwaXSu0r+uKVQpjuWYxX0ut2FW4A0Ha4bO/Y887Zdd1bRxGp/7ln656Zixw3NqGl+tVxzn0jg8frBU7E9AFXX/9+YKPPmkhn23kph/fXzlkfdNvv931xhzmDd39/tsr/GJX4nbbJP8FkpWx6Ar+Vosui8CB3fCxhbnC5Rq6PqUKNBo56wmAgDsr6H7v6Kgju/1GegX/99/fdCM3dfhzvHhcKPhzSc1YWpjn3Zg///qPd+231I9fD9bFBf1iH/T6/Fz1/HVVxIDEwL7S85cKDwvPoT/93ZO+/VQ5YF90ZS4VColS0fnB2LERu525h5i/1Swqmap5ITYCe3W9Mib/6Zefmee2ib/CWOCLznfPrB9+sd/aTmXoT788QXuVRkHfRX/59V3/9OuNfC6dM9Y6MqVgW18v0rpsemN9+1/927t6WfX05WfGxasC/9xv77pgz+fnK7H9pCfyjveRGDKElPC3a5vrxSH76UKMLq3xXGT7XPCr5+dnnhc1xhBUqj66tu2uN9ZUx4fMT/iBYWmUY/fV8xp4auhiqVUX+q4UTI0OLrIvFcZmF8XAlkM3cN6YC3kv5nfHD2OLVJVZFVHQG28I/fTUtLaG/xZlQUfE7kZMJ7YwHz/9tGq5LrBSKUV35npv+IZz4R3nu8EXDqiIgNdTaR6Xij6wPWa1bu6sMy3Hjq+/vd7k9ed+F/6CDU7pxgHz++sxcxAmF2yAR/M+iPN37O3f+D6Zg7aKjdaqBflRpyKBqwOdFg6zG+ML+sH2wXj/+28v+sd//MG64E3my3n673656O//BbZ7bqrNtDv67xq9KqMgwxDMA8+Nx4qOFuTJ1LxKiXmnSQUDLsTXig8bRsB4fHjBlt+J25cfd2Q99YZsLz82eR31jm+/Ic/h8QNMxlsylVF1aRctteGPDfl4Zj6kgoLyTds99G//86F/9/88RUqU5/6FcaS1gu1SK/NAj9MFP/C4EugEpNis4wuHVKRaE79LcnpVIKSL85HIec5jotZ64wZcAOeCXrDpYDwa5JvzDHWMZPkJCXmdECmZD8Bmvr6z3mWYgF7Vii2en/FRfHrQ745v7awRnFsMd+P9wO8PHMU/aFBS4JJZV4C4945NsIW6BoVXGfY8u3wlfloIhKUtSjoX5DS0/cb3kgm+lPlx3xN1Ok9YFhch+w5tXFlSqGDf1vTHlRHg7RT9cRlPR3iPc+ZvjAcvfwAklEOi6+Td6/2O/jpM3JB938aUYfCeWZXwmMCLC7Q6kC0DJMhrHDRPXCkDfRaAjYDb/8+PEbhoiICDMMjdwX2pmorxs+sM91kMPw1jjdE467n78+iHOdCE+7q4vpRUxRgRoQiXlK8xujrFxDpOYOWdBICfB++GcaGHQSiTwsRhPuxkB3x06ElBO98hlSrohSJCf3t1FOv38XmHhh8TLUeEfDfMCU7LaLwD3H4+iITPfuI60Zfpu85FkIoI8aFVcr8Ivz+KYYzXxQARj/oydZOTX3EZzqWbN2gHdYDCm+Tn9AvFz7PwZb5d9HFFUPnx/Hnr4HIZE+/QpIE6DWroyIf+PuF9N4z14/uEMyANfrf+6c6bCA4pk2IgasAu8ZzgzHlPlVoVEo5/zoRu/dFEEFZk/wxEYwxwgQzojtebZ3EZ1rh8dzFfCKGIUAN3bRU+kncpUhLE5h2U5iN4F5fpTv55jnhUTly8ZxZwVBneMC5Uyzx8lohQZCgL9wj5Ct7n4/ySTNvw7h8RevBWpuxeELkND4H9McunnBGhzFStDT6CNqCwV8fXPvuIyz6EWDz99VNL0vfxfjBY22dNf2D3A991UgKbWZvxvrPZbF+fdkQB9mXDnCQ9XiftTmyWgk6yCBENOnWx0fdgwP/EZ6QJ73xm4j/NL2XA+yywFRGKCPDAZ6T+w4sm2gSM/npRWRJ4eGhTJ0WFwc0AWSTrtWH3iMCnDgbsTbs3aBEgAnoZSuzUnHskWebJOzmGV9oSOce0i/uZ1wj3SzfDTyjBUTJlOoVn/c1lGxRwl0z4DvTaNdD3pMPIwaMC+Ah/oy342tHbnQmY/aDS13JF0Jc2QDUnauQfD4abJ73gMc8bcnlgdPl8fvckS1JEKOAhXYLn0LTTSfzYB2xbo6daWZIO8zN5tR03aDjv5uxLu9z/RJ4BbmlhElFrpTZ4jz/u1q145cOAvgC3ynAJH4NJAbMRmb4d52QxY73c2WzfGdhdvywLeg0lCOzfLu4rroQXv1tfMhFxzbrBROdgQnFMe3qTxrhKKdB3qfrEIa6IgEabxfgaslxY6CyM5hGhgY/C7uwTEVB6FLryCVGhxwXs6Oh1zNfEr2Yc0p9us85fln9Zl8lLhPsMYuKcPtYnbCiiQDdk/UzdzM3oTTd0s2FnWhSBb7oRcgXZjDsi5H+W9/P9wkRzWZhYY+CD2D3RbWuphL+OA97B984G3E5OiAg9dBPIweQE3JZhxydvLNBNu6EX28U2Mj93fENcoOf78YkIOfYqPsGj7LOmBTqZN+M84GNA388duU9i7mTh6HcXcdnG5qe28gdfBVkzA91IJSXTEJMxUOEnyAnbfqe7ImKWiZ98c0LTfGWiO2hGpEpJ7cjwGWdDQ+HOFNjHTlWg4Y1PdHUWFsPCuhJA38xDRNBzqMNIRKjkA/eKrUMxc09StzI5D+gKnn0vWafvLW2R2yMKd009gYoH80oZUkTMReXT02XGk3W4wfvA72hC/pwwEaFC7ihZdGPjyTDWaUfmh46HHGt+L5lqCBrQhSi0Q86hGQnMpo3NIuMfGgr0PksEbQe4N/Xhn4Y+6Hqw2Dj1+nJXZuF9EIMdOLdrvnfyTYR51LxOxh3zYP2ZZkkp4QdSE96T/Dv8n9M3Th34746fnn5HOQf9/e6JOKgnzsbC6+l50cUbZPA7jIwWo4ULnvi2/XiKCL6HFKngccfP7dcRIfN0ceywEHln4WU/f9AFI11OcrD1um13ZDzht4MjZk58oB/YAzxlob5JLKTf2UzfWMzClpZlZbG0qODPERCXpj537Om8X1h0zWpoRRSkCHJEl3nYWMnZfuaxlKrJB4snAdVaBfcit027Td8IBTJCQof5dn/ifkxGIcA9C7ziBxV+qn2H+47t72yU3TkIOw/7ILDQ6MSA8Tg/WZb1UuSc6VxrHVo3A/vsngcch+ynLgOfH2y4SCnBTwfmnUOkEzs28m4pqYSP1gp+NXSyaDxZeCXG+8JmmmmECYJHlCzSSq6meep/aIA2FeKKoG5Ae5d1YhyjDxrQEjfUAg0pwbeulXhqKtCu6L1YfnSRJWkvc9MmwHrgd3d0tzIurTOOHzRAN2nt6NS0Ftotm4mN4VY/SXNji8WZogsu8JuujKpWF+7pKnUc2X0S4Za2qNYm1KM34sq+mZn022WdReT0ISnkyxsVO3OCE70NV1Aq86GVQ+6lNRkswRsRbHY+z1zCo8TWT8QDx8A+j0L1owqf7lO+RFdXdk9KsV4SfaVRqiNjZuqyXhTAWPbeB3yeeuPg/JWNjRt2xjxyyXDfgs6vWpcnRYSCjbaCL1/WZy3EnOcDHf9w2fHDwz9FgVDnSY5hI9m+Z78/8a8N39+IK+tNXHQjF+3y3fC+Q4Tx6J4AABAASURBVEEreBtj3/7hlydjwuP5ZAwesgzLwuYgi27j2xhvD/DbpxEPP1i1YFvj3MlDO/nC7Qc83chTLhXfrchhXBHoJ4rW5YodeUa3pS7KUqTQ4+Ke6MyKSaoL9mq1qpLH/JtUwlfaUrReQusa2DtkPzLf1o3prGuT/cS82AcHzv3EAcoFH+2MqbYPKgZHlfnf8FPzPIjjge0HPul2heAtFPEoVzaGr0+rLpcrdJtCKZqm792IA5eOnQv8mjdxDd4H/sCjArlcFH5zwYB8IgIcJ+PDnZz3rp2c5z7rumpFvx2DWbd+BnzybN/yu3l5uj6rlAShS6HPhXKlrqhkylfSXkpRQsvvLkNDEYFfdB3MN+1jgwP6BZuva2VjeVXWHagNfz8pMeEr8j1dv2jlkGvH7i8cltnWG3w3+vqg5UIeMj3LcUHvKzY5+x05Gf8iBSbwadrpen1ShPmQbEfb5EJcBXDGUeG7koNaW6bur2z6R4RFUESgj/bo1yobuU/KzFlfa0P+ReoN/485FnvMGYw9wqet5w3bD+yeWenTgK+6Xi/yBt7Abwa2M/+uK6UCM6a+RJv7HvhTRKiUpMSkrRiq6CgiGIvu+ErK8vfe3U1CoyUNX6TQvDp6h5RWNkENO+afNLbOuzr8QXXif2LTPCLQY9egw/OXL5NmgC9ABluiGZrIDeaTWLROdzbMDB9hKBrCxTrv4O+8CPwV+uvE+/3HCxu+L/PZfPuwrs9cLPmeGcqAf2K44+M/OKTyvMC+01qTmRjIGxHwV9SwTUVHvGmg+9YKdquSUmLtc5J7NnazFw5gVuYZBXs7fq3jdV2x+6r18kSfVaGqg7nPxgbgwJZLc/2F9it6XomjnQ3jTXc2zDcOZkxjgSfL3xH1YNyKCGhLrtvw2zvF9825cO/od7gRWekAZMEHL/CxUga5uaN769b1xuQxqZ/MPe6Jrw3tjDu4gC7XkA80YXrS6jAAZvnqyGw9LsR4ZqpA406O3eHBfJmW/c7tXncKJBFF+8yzXTfPnzjcghVJferEzwN9QgZ6XaMPHfjAjx8/9P37izxmXpifXDmUjuzk+Y367/Km+sa4Eti1lFCA0V/m1/Q8zjuHPpH/3NcxkSVlPs/jnHr6ffrAu45jx06LElzm64ZMF/LBermS3/ZpG9tgY65oeS/kB/9w1grMGA99ZyQ4LsqsE7fhrTe3b+TabcZtKCJ04WClLVXVCleglw06G0+hJGatvys5w/NX69S4DXtZm0S+37D9jfH4nUOFG/O7d+a33gsQGPwZxKufbZ8Tm/ng1j84Yb0MFG4d+25d3SdvB3F/yOPSly9PKiUkBf+SuUPAZ1Fm4mOWtfOe8uH70lbs8KbG3M/jW2uDvgOfbuiiqdUGbJXg5w7P58w9hfYkZ4WuT9LCuOhxMgJ65CHhFwPK3XMg4m7gGyJ+IkLWu/Wh8xf9/PNX/Sf/6ln/2f/m7/WEXvynlW/owetc+5KU2Drk/i8vN/3++w/10ZFjaHCHJfS+651DrdvbOZ8T+0fugpQiBb0CnwvvQ27LAB/5w907Oe7bT8/68nWRooPzUHJA/TMHvr/83VfGogX5JdNZyB1fGc/tZ7ZjRiXWd/Q5FPAJWvn61HvnUOpE/uPoHFiexOcx7fP2+qbffvsNWvDDIeflmrpwwPvEweuFPJwFLEPyuPP8pXEA2vTEAezzl4IsVfMiF5yn9MoBuX8QyHE6LBOl09e6czzv5APDW+5SCnwGfOzw4Vi5YN/VzRp9V/X8Zq3IH8A99B60rkvFN9y3KbPgG6kvX660nPrO4eT9fgPnxjtqQqkdBjIly7XtN3i8yeOf88Yb89CB727kkjs5ZF2bPvUmdOh+Cqkw/1rRxba/y/6MptAhSGU+ikgZur0lMd9lWytvunztvD/rv/gvftWPW9X6dOpCeX4e+vK0cOCP/uGnYcfr9YJPG1fI/DiWbuQLC+E5wDMHvZ53XcgdCVOBrQc6z6zIteoJfBfyRmaQy7qsb8k6Q/ny1fka+MZJ7GmWK2vhlRhrTXLKMGQEz8wxv359QrcVXgKfOmexfR94i1CCaJSvBz9BFSWlBR3OevFuhH6hGD83wSK3kKLA58D22yzGfWNv8iC3YDbt5P87eeSNfSjrw3pRhLLk5N9+fGeOvzPH94Ho999OvfyQbq9DJ+tSYZulLVJoXnR12PD80LEEsyGtl0dxu8uyNPwroSPNd8+vW5PzTMfHPXbsx41+dObjukFOMQ/On/YPx25mQUfCBw75SpMD3ne/Wx9B3VLxBSp8sGsfNJMBUG0VFQ/677NYH87Rn/f3mafv6BDb4sOggO9Fy7LAdyhQ9NSZCdG4Ls/wvM4269N/YOnf/Os3YmEAe5I/G6WowDbgwPlb3N3eeeiT1o34uqN3i1dLCDbJZ6ucB0/GwDTvdijGlE/6ne4+uDzIPdaX5wnW54lTWV8zV6fww1RD1w2kJXPiXdeGTA3eGm3lwV9oXgNldRCeENiZ2+3Mww+X49Ad39n3gR8J/8Jw9LCaDM/j1K3pP0onbpATvAvxWFnvwwZ6EfLr46Lx4wm2wduxy4Evnsg+ZnnIOzT6mJATB91M1xXWjW1LlRBPsI1foRwad5LIjs97PvTZn+pJ/wFnX+pI7NrpWjK9Hf8/kLebCIiN1xDW8cYcDiBopasmrgDG5VEzq////QplJEhTWYqCf/oPLhMyX7M65vcfX3aA7kj/qAn6B8/GafW5PPoPFH0iR6egXDd8II0IJZ5oPI/JynjwBC59XG6zokpJJSVos4IN/zD+mIawkt3F7eYheCGGlGjU78lLKIHt01nMQslCe5HvEe4hsD+MIy7DuDbC30lD0J8G8EQUJYk8IsTHlfJDSOCE10yeHp+IoCke9fHXenGZRod5yxh+oa5z54O+JPui3y3rgef6GRCVokd795sUJMxZoghysyQPU/6SigzgBw7fRZyrgxiuBJb5iQieRT/gaHNQ2lvphpzxqIepDq8RwGBHHqcudwZgF3FZbPN4zoGgz34mMPCVQf+IT1ySHf+AGapIHkXpzuDwO7fJ4wkvdAOPFEqJ0pk08qIHb5LhQyIYoQRf9o3PPlSroiz7QEQ8dABOy2F+EiSlGK+Uij94cH+3W+++01W+3M/PkNHgYQQ0KYZzu2ioJNBay8frmDQPgjwzVcwLdze6z4kSqYKukNeFWAEJvQwyS0QogqLgHRxZkKnyrCkzOVSivYAoIiY9+UKIjh2ogm5oaYuC+k8+DhLWRpl84Fs0qZlvgCJi2vYkE1mfsOTmWawDF0Sd75qNpvsoiETVo9W0BC4+QD3qYBC+O/IOYYoPHI8bpNFFKrDGQ54UrgMvEqxQL3wlFVHw5aGw3/MsnsQ1+RqS6QV6jgjZfi6tVRnn5EmwCEcRASz4xJ3y6bvGc8KcCzdwzA6ybKh18mg8AxxDUskCzIBHBqsQ7UURj7J5UCNGSla5z8oGQa1NoVStVRcmystSp+7d7mKZzYOAikhJofi4iyvALZzPcdZh8JMv1iBTLxlVMeElRFRIKtBy4RE5OvF3ch+yXir8jInv1P02ZHfoLLTMR7gDxXnXk4DHID1m35KpmLxwRx5Bc2jQJnXw9d6nXoxjYXLTmKDajhsHEDt6EYsMRQg0E+5BVyIslaWolHSzBnhOcoUUH3w/cov7iasU7Iyv284uEacQCU5OnUxcxhD8DJ0QOMxAaLb1fmgWBHU/+3qGaYYSJmrxRK4DIyYNuzoKPthoND5Qwou/pZI5fXTQEAEv3JO6Tq6CdVkP9i19XJVFyfV6pV9F1iLEgl5RRCigKxa9EdKAnv9Umv+PtPmbJR+0jXPHp95YtClsw8aE66paFzqZfsj0syR1oVIedYpUbW3qYWcD4iQvffI88yQ8H65jAiguxFBSV0phEndBZ4O+XahLUqhk4ztVa6V9VZbCfVFE0cD+4opInnnAPtaDFPAo9HUqItBh151JKc0TzjoTl/ky7cwi8wyoDuznibQXzncWWb0PlTT+kPg0+DC8X6wjcdm/YYGnx2c8mFfkgN6YthkAJ0Cg0Mnh/IndZN+kS4JfSglaH11VkDOAb+i7RLCgFOVx78RNyaJa0IOaNOos5xHzT9Z5Mj1l7dLJQ+c+cCOXA93bRy2X35e1TX0m+CKqIgJcAMNXwTcr8nrx6NhK2t3nwN8FHJDouKsyIa6lKTOnvCCQfcaTd+FnnRiwL3kB5PplKVrZYPPkXQrkGrq9H4jv564CL6a3LOZtle+lLEAW+dqYDFsGPz9KwkNVQWfi8r21hbzXePMn4K0yPjVFBL5wo9zRDfrBFplSTtRDBzng/W2jfYMf2+7hQyJmIgL54NEwc+Pngce/gbNtN1mn4gqKfWygrEqSGLYrz7Z3awVei1ptasuDnyxFtTRlVnomPCb3mMU4d/IYbqn+4RzG6zxyYEuXCwcBK5uuUsjwtjmBBM4Kv9RGU63LLGYjkcW28mK1mPbkKdn43LHDNnVQ6wqPi0q6NHhDQbBkHo7zmLmqgbOUVCmhYj+Bh4WF5MaG8s7Gc8mi62WdG0K1nTIzA5+fsuCTDbreuEhwZBrPgi9eOaB4xnZXaDZFpCKKJN/5Linr6mDxciL/IBbEAruzebWxSXN7P/Enk/rID+SIjcXejVjeWAyd2C4kJfSkUMSjWKfmryLHOuVY1MhjEYlOwQe/pwNJXMH7EDqAFsIE+izoYC5UaVN02nb60QnwjjGC9iubsM7JtTYNmk5i0zQKegKMzZqLFsawUiyva0R8nYy3h1Y2LRubDY4h++eO/AeynH3IvCMG9m30b/j1oA9Uh5RZqPuUJRTwUonrdb3oT396ki/j9G/QvLPh5ecBDGJBuwOf4Bc4Lc/gTit6ADXPHV8Z0LBtAjrrLAX+3X5H74BOPLId2JC93XZ00+FvUCTzvXLYmVkVSkWk3N9821cjYvqlxyYeJWAS2BN73zi8uDOX2PG1Af4+jLMrgLJONhb9VE07dBgxT1P3wGZJresycQOuit19/8wr5sF1mUkuONgsvyMvtkDfxpVRp17MC26IHujNphueIcwrxQHuU6gaX15knRtfawvyNfnayWMDR7BciX+4veQK7AWeoXsTdLsO5MNVQB3uhv7AzUGQ+5rf0OBfF6lWg3i4M9YdHH4v+NL16Qne4BtfWYhX0V6zTjx3Nmusn7aknI+r506E6c5GrH974m778W6YpI/5i4CaFTkxCNwDfnZ05AKwQg1dOhYca4P3nPFR9fzkuH5S8L4sFX1KG5swt/sbuiLf9lPuczDvsL6sexeTWonJC7mkj647fuTc1ZYm/wnFCwc1rTbdOVD32O0+1TyUVJYCBwGfJ3x2eU1iHy/UO29G4nMpLmCIKeuTDmroJGLIOk5sEyFs0nkP/OYq9y3gGPSs0Bko6WRMt2+47Kx7NuY/JaHvvudJ36HMZAP6Pvmhy8RpeONfoNlagr9oWVZlydmt44SCAAAQAElEQVReKxtoZ5Kbu15fdnRknAV5TvAcct+ER/Nw4Ix3ct3pMVohKWW+NmIhI9ngfpfogGTown1DrVWqQsMxgn4ra7QF31nRdyUHlgIM+vS9ljJ5Kzj2hp+9v7/CI3YPyXmvMu8szAcG8zvzY74wN7jFZaDkmVb4tPy20/MX8t4qfHhHniH/dvXLy7sCXZlex/kPxsB3Nnvv2B5EunAAulIiT+AozMeTw7oLOXZZCjwd+MM7G5h36MVDPhNEBxs43sBlvdveiE0uCmgf8y5ZF6EEtmRO/YWkZV3wt2eJ/PHOHOFk7jB4brXK+kI16synd2LzZIxsU3cF/gLcXWOM+bwaz9NVlh209IFXbCYNbNFmiSjAu1XIceqNg8z7/UDuKgV6Yp6+E6cH8VOwl+eC6/LEePvEhv8zPnSR8Vt348Omfl/gyXyZlu2dyOf3gj07/A3kCQurgGf7bJEYs5elabVPAu8+YyAL+lkW01kUUVRQQClNJRe9/rjhX50Dt4VS5IMqH/IW5gG+7+S+Ax8wKfMRkfK1EzeuH/AcESrgQy2Tl8SRllaQa8EmJ/gPdDTUycnioosiyCuHyJsHh/P3qbtM+hBXf/8vftayDsajd1ASi+C3TiptBRhawLuRX/Bp7bpci3yo5b944R/8cH45ObjtHEB5ztftOCocTH6FbsCB9Pr/petflCTZlTU97HcHEJGZVd1rX86Q4oxkpMz0/u9B0UhRIyNlFCUzSUaZSM45e6/urktmXAB9P7J7nTNDKiqREQE4/O6OW1X3+xu4UZlCc/5Pvj3o45rMhNdOzttVoJcl4f+U7zu5wpu17ryT/yJCFw50bNfxU9egBB7Z8JWN2DscF+iwk1u8ThvYrmSdujrhzbnUTP3pT3/Wgu0OxoAH/fwX0e5/u94Umch8yra3PAc50PnD7+7rcdf3hv0FA/f7J3nHfuh52hfwXrS0i1pt4DlkOTYOrTvGKJaR0uqihK/X1y+MAa+iCdhOXeKrr2rtSl2S3w797Z/eyI8d25pa0rbo6l8q4sBxIT8GB7ODw8qBXq0Xy+l7a4sc1y6dccSyWp6Bb2Sm/HwSk5VYLSUVEVIM+DjJEXdV/N9tobAJlEOzNOoX4uvj95211Tf97/8PX4Dd6HfoRPeH/Zi5v/XmXzi63a6KxNrkhp25zknevTLX0rxCCzb9ZG/i82PAU6pwqHp9KTyf4kuwqnWt0BB6TbUSOphPf/v9TdJD15cgRwnaAbgPC296fbkwxwgBSp308XZqux8TzwW7i7mS4+rBeO6xoE5bgQ0Y2NfnRwffwAYh+5BLoIeM1F/++lf9q3/1D6octLf53yV1WRw/o3KgjMd67CI8FfSxDDfG5EI+9l+UHshbsqowtzHuE38t1iu5I6NCcygiJD5D/3zhwupj4GNFTB24d/mXrdp6qtZdIucP5v6Pe9fH+0MHeNe16ckHzeCMAKmk0buqG8jPG/MEXADfqnMO/Pp6kQ/V/+EfXlWyoYsQ6VXdcYj/bPi8D67f3j4ECcESpVOGjP7CWvbr16vmX57jKwd+4bjJrKrkL4e/D/CSdfqXLxf99T++6MFa/b/579503/9MKboTM7aRfblkUW0VO3c5Fg/mco4766LDj+X0eHi5XnS7XeBh4Pu7nJeyBLr41Nv3hx7YN9DRwroha6f9JD7Pybd9sjBfTXRTECLRTXLnVZGOFwH3LEFl8BUAZxH0qO/S739/l395m7DCB6/gD5UCAAo6icGOzvXrIjdp8EKx/RNkK3n3ir3wOvp2HcTMg3iJCIVBgRXPl+sVX16mLguGywzVusBfyLRPz7tOIdtB3jhUfsa4dWkWTvzfMKZ7jkPLmvQPo4auKP3n8ymQSgI/ciDGfMWc4JVae5ZMIOIPUGUpklySngW4pI6qELhFXhvEY1HJBd6kyhgYrBEDRIW+Yyqma97odjB368g0sHVbFmz8QlvT/kjkbfhFUYkKnSb3LzVVmbsvawG2qS1BPVhHV8kC3KoI9LPfdZzIKK4hHYwHd3KCx7UD3Zt+XVadCkW84pMf+rf/xQ/9+L2IUFVWSUWCNTFc8QISf6OoqWvomecO3yUkQkGYSriyVr58/jTYC0p8Mpi3DSgdyLo9xHjd0dOpx+PQhg90DNewY2U+aXk8blfoG5/hnbcgIRfXWb5fBZZU0EnJVETV0ha1hvFoMMdhIZTyOGt/M+/BWCBhAyOR6IegCuxPIceMOd4AAYKfILI/oWVlVvmCZeqAQX63ncg2lMoos0gJWIJTGl0Tlor5iQjxAZfmHZXSPnRiI6BVoVEtj6TQ82qtTHibdMN+B3RnBXAitl0C2oJuUPrZkXkwvxmst7qecsMfCiw2lp7X5OP5+PyOCEXE8+V/9RutuN4gs4w/+HA389Nw0NZSATGD/ioBfDqogzYqzdSJh3lg53V+EqCK9V0iQ7+Ue6DgA+ntLPOOVm2QwuDi0lCQjD+MO5Qw4lJKysV0A4CO4kyvUr8sOAzFDlOhmdBzu2l508X80UW/itth7/kampcVbbgBP7PCX7RFzK9J27iX1gjWinMW+d24IAefosAz8ANP4GMMs5jnTIkmSujXlVTyoU4YFueybnAKB7XbLE8jCKsDowT4BSAfkHc890kH7c13zYS3E4gbm2YuB1nQcM/y7BswmxTzQs38GI8Z6Oj0yWuR4SKevDpBQEW+61llFjX7GQP0XXEw+B6MnCd0K/Zs6KqSDHZkerBIMLy9ziUjFRTL6fKTlCJi6toD684CsrWqhQRXa5PhkF7zAsnOJotl5JGkPUiO3Wz8UWCD4DlITtvskjlv4JFqK5QKLWSFpltCgUyiPaiXIoLnhH6jLEzul3lfSPAVm9AMjBTo07gjJfPoUkpRrRU/Mf8LzzFh3eYSEbQ1BskGzjafDW8b7Cx2dyb1VusveekNjgrskwfDGs+ER+8PMuyDfk6ODzZVNxaaduWMMnkq2KG1ptqqAn4V8E3JEsqS+LT5qDLewntaID2vk9jeGT1sE+vbseL2Cr4GvoxUBMgAf9o4eE/epAmHHta1wntBzjLrnnBIh5DGOXlnkbRjtI5vu3NETFiFZv6YcCyGPCne8HPLCmsMSZJhFgbRdV21Xhaty6IKb3SV/RZUE6YU673O9mVd4CeVs1HzighFUkIKyvR7eOxMjkzffy0yC7re8OnNscaAbP24QykFOU1/hQ8K/DR8bYNf42gL7WtMmLYsqmtTYhvW69hA9KlaaD+htzH4n+dDtVEPr6t1CPz6R6mT/1JSmQXyMxKEVokBOMcBBpNnzYmLVBkwStIK2LQpPnaSc3L6CETckz7WfwK3MukyrQJusIn0AJ1Qxe47Prch+wM9PLCby8azy2P6ykE8nrKdS6YKOFpbpt5XdLIsK7wvWpbEtrbv+AMeNtTwGVn/8Cp4wgSKnzwt6LCh08BOiUDLgs6sy1aV1Ll/AltLU63Nr5QO/oMceYBuyPo9GVz72fUcm04mMg/tyGD5u2kicESoIe+6LlrhexY22Rq0dmayD2Y1nicf2Ms66fQ58OEd3xienFAK9q3kiwUeG7jMs2n26edDhnW80hV+Q8kCM1iIPWWwjS1Hpa3Ida1VtaWqlKIN3zOuYYujJD8LxSWAsD7hL2y6uU8pgb7py5hutQACDtc1Rfi+0E5ZKdhlWQoyV61Lo75OmA6TG778IA7v6MoxMOg7ftpq8BAR4C30adAP+gnd7uidBR12XdcrGwReIKzKUmQfMS87+R414qChgW7sS58+tGMxfWcBaD1V+lf0WfDlBX1WBEnoicv2HNjNry4rfNtepdbJw8J7RGilXymuC3pJB/ORw6tHmDAsCUGBrkRzUHY27O74uMc3u2NEaMKhc/2Lq8Oz6ZvvOwcddzYT7hySPu+7CIsJPYyEJ+N9MHnGjYgBV3ZibGDTHX3hp64Czni5qaN7wdSC7w8mt5BTZmhZ29TngnyO1/VSqSu6cPfmahYxedz0zgbtg40PJFYiXympim4W9HFhYbpO/0Yv0Pjx/QcT/A8FueN2W3WdZdGFe2uLMlMJDrrTVrFZyn5/ElO+7+QHIWiWlMKCdG3QpuqpNVeJNoplEQnwn9sCuiFIEHsVORo0LiyUVnXymWXYUOZJ7npngf/+/k4MsQSClum16e8N2YpZkH0JBpWlq5Qi//Z1RKLnrp0cZtMP/HZhxXRh7LiyeXWZB7QLel1k3ShEzBVZpwt5ceCo9omN+NuwoeUdgzl0AQ77bIzB7/7nrNi0HrYbPrNaz+SOKxve0y7YrtM2JHQymOQ/5HgKeHu5Xdm4vsF76PPD/nDyPAQaZAiKlMh74jyn/ZecY30kNoEN+RrgTxuITh0K/VcDjUFbgVeX262h50ZuPPG7XY65zKFlwa7A2k9/fN/xH7ft+CqV6Ivv+UkMVVLAp15fVy1tVWDXiJh8NtYRFZ0UYo4GOBH5t2tjjrIR244r+43A2RnQH+j0fr+zuHzAz4ZfdQ1JJasy0ihQ2FAnAPjIOjPP9gNIqtUVXcXs4y/byAcR3kT1pquL/9oFJOAKOa94TPc9IkSlCgKtS9UOgY057d3zK3Ke+27k/I0Dg43xeeCPDdlutxt93LcrYpgsmV9q60UqTR/kgve3H/r48KZgx48uev3yOv3rYH684YedRavLzvO61rlB482ikwX4jx/fscsn/U8dOGyWQN9NFftaDzvxsDPm2BcsQoF/tz3IW5+fH/pEn35+cID4+fmpDXkwG/1DIU17uL/1/qDPRm63P3fi2fcHB36djZiBDx3kwwd4DN/aqq9fvszy+voyY8vxEhHY7k4Ouct0rMuMAv8P/OjORv8n/taxZyjwxYhQawsyLSo4ZSmh19er7IchcS9TZ1f/ZcS6aCVOV2LpQqyu5L9nvOJ7xNgYHbofsru9vNzQ8Uq5PvsAe/Zt6vKBTQ5yyMpm4OvrBdqJLzzw76GEvvNWwnxrDT3Vac8Bn6Kuw1PAdympCPvQKf/Tg28cyH/cN2L5YNMHPxjolg2BHZ+ZPo5nVMauxthq34kI/Hjg64c+OCj0pqP/0ujx85cilqUSTwu6OvTGAY395AAfZlDFRw7i5Z0c82YbUx7Y7cBmp+XC9/zLC9eZ2xsymFdhlwf6+aTc0cOHfvz4ph9v3/VGHjUNx8rn/GuEO7A7dqnkoosSue/kOseT9ea84PIg1+2sxXbieWcMN8/Ok435uGn/6bff9OX1FRuYhyLj+Pg49P7xqYEg20+/veOjLvbPD3zUdxfX+a+ajLuUgr5RKvrf8Hm3HccD3oYuyGlbZRZkDfznoi9fbowbLxKbK3cO5Czf+9uGnUMlF2wt7cxndnh4lgP+LPc2eRNXgeb1etOGDR3/H9j4JC90Yr8yl7reLsh2QU8FPoJ7k3n7/DSdrhN7Occ98Is75SDeEVsBbvH9gR4+PohR5jqflBObnvQ5yesDwM5YI65OHti2T/WxqS1iLA4t9gd6QAAAEABJREFUF8sdqmz2l3JA/8TPC7oAIAZ2/UHsf+CPD3jaKI/5vKOzzqEY6FVKUooiQoFPV+S1j0aiG/RiPz0YZx7kDLHayiLgYYiIGIxf5vPJYir48RruQQ6xLLbfOwdsO7oLYsqx+vJyxTa3n+WiBT9+kE8Me+c+0K2xGxfhwiM6RBd35oA/fvxQRJBvvmoh1jvzoB0eO3wAqID/CznhRnkhpm/4REfIB30f+G7vXQUBXl5efuaqq9Z11UJOaa3y3HhObBjyIWLC88DOG/l+Z1Pfh0cDpjq5+p0DjE98VsyRPG+4gMc4TOOOnTfiYuoGu0mHdnBYJyfxOeD3gY7u9H/+ReJdhXnt6+uNuU7D946Z541rR76H9TK6KcNfY2x4UWaSYzp54Q34Ac/oP6XE7r/WD+btZLwwbftSKSnrTVym/YCHDb5qXcCd5IMH/v+mxJe+/qnptz9XvX4NvXxxSb28Fvjq+vbtE1/a6YO/rQ29rdMurTYlfL293fWdOeTbjw/yykMBPY8lB35kura1ZYtIBT+lLKqlKYjTUCrR+0LuUx5aL4F/S4W6thRoNV2Yn335+qKCvemkCKnjhL5fsb3zTluaLOs654PwTd63DgAFduj1y00X5mIbvvn+9q4TuxzEnX3sJAZX5LpeKzAUxojrnPsW2dYvtytj5qHfv/0+/0nthPD1csWnbjJdy1bIDRvyftw/9E5ufnv/oU/ifMeeQ74S+w29M0/8IN8K2YXs78wR3oF9YHP7xgMbPfAn5z/78E6ufZvz3g/y84MYf8MWm3AC5DoouwaxmdiheqxpC+0P/G/TgQ8Lf/W84oI8y9TxkHV75QDwxWM4J3dXxtnS4IZ16AUdfPntit7rhGvN/jl057Dqk5wa4p14aNB5eXklF15VWe9m2aU4FOAYI/Qdn/n+bdP7j53xTuiCNuS9Pz6BGdiqcCD3omWtk89Pxoi3t4N+D/3gcOz7/P9kA9jUq/mk3G43WYbQv7wCrF2Zd/3lL0XC7joWdLBr4CO268LBi/UgDZVS9KffvjBOLMTeRYqBPxljn8/Tl5DN+c/zJnEYksjkAz7bR1yD8mDs9dg2D4vRTe9Fv/ztB/GASwk1YJlBOSXs0MkDf/v7m3by22POL7FjxoSzPmtdGMNeJNjZWVM9WFf6AI80JtthWS7wfSMusc+Nwji1sD6x7UpJ6Gva3TrNcuIbJ7oVvi70ceA/HZgh5wxhK5Hrxui0d2wtXYmdWio6Dx2MFzsxYjnM78Y81b4Ma/AXsFjAuWlpVVfiClZ0uYVuHIBfX1LrJdUWwxzY/18U8uQn62RCBbqCxyGBbV0aeC5q+PBvf3pl3Drhldzz/a6BBtP7JCHsrHkF+vRDbWX2+/r1dcaj/e4Bja6kV8g2cPn9902mGdHoNvDvQklBWpiF+MZ3sqrjD38nl/2X/9UPnl/UiI07a9kf37t+fNvl/9bg998/NOduxMPbz9jc0c/t+iLnku/ffuCnC7lj1WAM9Xz6RJ8Ct/1xZU9k0PLJXODOmOB6r8E9dorL9nbO7ZEK2HKx/IUxI3jBZPr87M+YxEc+KRvzMdzdqOT2Z7FPJhgbOfzgXhXg5EElUxH6o1gHTLGw6aGkrZGHT0n+L74GfAfFPGsM0U3BmjGIi0I8lYROl2qt8ri4rA3ZFwr0MmfeM28dwUoVcKKtaZ1z+qLpw/5niuOhy+3gHUojTEqoic+JH586WfdawAgBU+Tr8wO7/PhEH5sIJfjXLAaFnAg1DYQrmSrweoHmip/z6u7ocBAXfiz0r1rw2YX9sIZfV+CzBPIOyf4Wkx0N68D6oLq1RgxQiEOP/85jH+Sx4whwrfjmlfk0d9bdzrkzVhizCjkz0OFxEkNrJe5f0XuBlrggxBNk5lrA845PxhRRV6Enro7uLy83deLiv/zPD/1//r+MD5jY8Xog70Z+2ubYM5DL+IYiAp03bLTwLHSqqbc39opoom1BwA4fA94r+pI6hjuOg7rCeyJ7lyx78JxSQVfZpIpvZhH5R+h0Q6c7dsCOMg7TGsjCO93tmyUlx8JT134uWtoKDZCFuIdqK/PeqFrI4St6KpnwHhJewZeCH+vpJLjN58Doww20299MKyKogTbfdFfiKJU805Y6nxMb/8ticJeD+cHOvrmf6YrsUDX/TwL6VW9c69p+6uxJqyBgJvB0HDBhXiJS6Up4U3QF7ZV5wwIfQqeGOXHYE7qTGH3D6Lh3y8fcDvEk6jIiFPEs+nnx+vMJwj+ZfFbwAoHns5QZ89HwCRN+sxL9XngfvPjZRTQaPAHs1J84REegXwxORAAZFhA/yUb4Aw6AAEFE0CaVLNRIvAp0Cn6M2yUC4npefuwMQOZFIRyxE8yDu6y+CWQcObt03jv1pzqTb/Et3ozDZfDeKQApoT9ILgIpup44nbQ1En6CMmS8EcHdBcgQ/Z71hcBN5EnoAgIZsBNw4ooIvp8fP0bExJHz/qwf3GzoPtzPfEt2oF/4AAXi+fkFY3jrwcUOcLDgd4E4n5wl4kmLaJdCYt3JRKPrgDcXJ3IXt80FLXYUV2QoIqbcpuP/9/CACOqQQmLNxSBgPJ2hbIA+RLyolaKWJMzaVNBJw5Et20DvLsZlfkOSaSQClpKKcI3mlTx3+PNLhx87P4zwAYN9jIZQ/GHzAk0F/gOuTttBX09SbM4Tup1SIrTUIm6zAKbwF/pGEIGcxQc1fAY0DOdm32t1QpC4zTLok8C5zcVwBRmoNhplFuCqCnzBkgwTKZIgnKCM+e4vOhpXcDdcdbLkIUEeFCca6yHCsnbtbEIaPsEVQR1xQNc5kMIyMlRKaCD/LChgMCkfboyhNhOnsJXgKaf+AOVZk98Q3eEvIVAZkYM7VToIiIFwESG36eflOlEvOtKkgGe3m++DTSBBPyMVEQr6cJNRnoxGtmnnbhyhgq6evMsXOF3PzW+0FWUUSAU8d9n/B7ht547BT6AsB+h4EnKGSkpZhE1TvgY6MCzuJB5dNUtEoNdBvJ+zaAxFBP2f/cT15LVr8GzanoQf6KRTrOcOwg5i2+dgcI0I+A05iZepE4lQ0Ir+HdMndvMGKtLAZAo3+RlPQ+bROjK/WEN+dhnwhUkUKex9yrL98Q5tDxT2nwGXHSR9bjigHN4jYsoUEYh3yrpysY0s24ninDcGOo0oiqwTTlwDoQOaBd+sFoK6UlKV4n7mS0oFRfRNmDV9yKpDxPh3fIFH1bqotqos5VnQjbhQow4S0xNugCsU4DLtQUdvdp3IczLQHUw66KIIf+vnHamHGGiLWgV/Cv4FTjHhOHju8mKt+hACGYaCugF/HZhDB4NoRsLykPEPPS/T9rvbaVSWEOKpgN931MV7qq6LhmWheIJ1eqCWrw6lkCfJhb6eYLbWZp+guWMn04iIWXdix4OJhesuPyejJ7YZZFipqzCpM56Avu2d0OvopbNgC1kmoMBpvJmpiIKMwq+HfC1rY3K1qqADIVCHniebC5Ooin39XrhXcnYlV+LWcnFf26LWpgCnF3zekLgzmTR/sAh3oW1PJnmHNhY9trv7ndh1Y3N1YxVxomePMa63HLCoiICVwJ8afi3stU2aA+WOMRT4Va1VlieRdwhwfIImLfCZKRlFRHAP5bynSrGegUVO+2qG/DJLawUdFCp4RcCzd4YAMEedOGprMn+lpMTH8h34neU+cVbrxjw5fizX9Fv0fjD+bsge5LPE3rZD58DkZPNhPgOzscA/0MmA7kCIgSygFDdV7GK63lSwXnEq+QqYWFkcRjTRhQnzySHKwQJ6FyrVjm5lH8kT/p9+PAElBfzXJrVWFaqy/js+k0Xq2P8X/wHgiYwbNt2wV6CwP/3lN91uV13Y1CrWJ/3NE03gKyys3daEKJOPJ27Jci1LIx5XWYHWVUOn61JVMuF/6HEf+Mom6/RAbwc5MWDKunznEOSwYHhVhW+qoZdqHCYU+HYcVGxvvW2PAb6ClVMLi7higJBKqUr0GdKkcZKDFt6v16scBxU/zyz40FXs/cHLgKcTnXSVkpo6Wxr3ogJsgKj8rK9LZ5OoUBY1cGJWPdhcOHEU60JM4gXvtvmDg0zR13HmDZZlrehzUSEXDYyOyjX7SIoIZaaSu/B/62Rjo88bySfChgYw0gJf5klcdx8w4HP2C/Ox8fzxsWlDKKQBPhSlCqEk/OfE97w536HtPpCTdf7A7o1F2+1lBX8FvAkU6DYFaZ4PDXiyjAeHfxvydmwGYuAbdNDzIX2w+WE+2lLUyUuC54GAA31kBjwM8FA7hjp+2ImNmdchEpEqWbXhzy5jpKSUXWEwj0k2GR0DEWhiCJs95IOYDzZMKjJ6M/f1y4toBjcwnqRCp5SEZmCjTfY3y+7YfbCpan2Iq9Dpsl5US6E/fcFfIhVFcv9Kjt/I659s0k4dsIla8YsFnZUSmjZnUxBvVMnQl9evimyaGxFs/A3aKnm24FiXy23yIa6K/5zoccNuMYgldNy7kHnoB4d95jVAf3u54G83FCdt8O2YX/ElH6REhEop8F1Uwb8sF+L2omVtyiz6hX+gi4yCbuASxzutf2yUKfpCExtgKnQ14O+U8bh/a4taI56ht7MBaX+0fTzf8dhmvAcynH2AJwQr8BFs0HpT8jb7iotm2S8qY8sUBN9QaPKYZoIXWKQp4CEF65TunqKJcsrjuEHNT2tVgxym2Ynmn3qolfqhSffKpkojbzTsdL0WrWujvioiJHxyOG8Sr6VAk81P/4a7D33cZv+0bJaxQ+NBQHQU1JYnDj938ruw9wDHiS4jEvkTWy2KIp34zNuPd905oA18OIBd10VLWxjvHANShHkZSjZ+YJuY27UTj0+5qKe5RLIve6KxQf64oN+qjfXAJ/H/7n+WEv9JcqIPvForOrFlg0YtBdiizCCujml7k8uS0K2wXiYf4goFNBL6IcfcST6TUo6ZgfEW/Lej7wM97OTTDPSMTA82HdkL1XlWiqD31O/BJpbhTa9Ab2VOc5n2oB/6vBNLxq3Q3BBb1xXbNHjss0QEfOcskamA3ucHuoF2KYV3tEW8SAHNhl5WIebkt7OxGimRFlTJtdWHo5QT/l0G9EuhX2vI2ynoGRqlFBV4tf4gD+qgCFMMcs27bBf7fqtt2vCTw5wZuwamBLyAGnjruiNPgSf4xHIJcwX8Fw6uBn7kvLWTS0OpjEWt3uB1gZfOgd47m907eMbUxYlBAh9z/0LOgCM553gsbMjX7OPIZ3mDTcDMlC/ztjOeD5KKY4WbamszP7SlTXvBinbi+mQcjrAEEjdZf+LqCGRf2MnLBz5XW8FeC3oq2vE7jzWm98KB6vXyAs9Syco9ZJzJ89KuMkyEwF2YZ/ve1Ijhii5DQV2nHIoowBZF5MThfisHvVc23YMYOck1ra6q6KEgcCjlumdu5g0/Md71UmU1HOhuI54OYtF6MA8DmcT167mTC6UOfMqb6rCk5r+cq10RcBeivhLSwOwAABAASURBVAvzkUMW6qDJZm5o0Z0xb2Nel0UyzXU1Xcs/ZN1mpDoPtV6UWcHRoEwd8WWedsfTcWd8epP5cA6yrIjGe0dHTRfmNjtjTmvWWVMlh/Zx0j7gJSii/z7vL2wA324X8u8VGYoKfrcSe+2nn6yXRSe2dh6fBw1wc8En9/0u+5P1UOuiLEUToUQ9eAp1ITz50IC2i9BZUCMOLjvOdWKbDT8x7lCV5b3fd328f+jOuDWI1+mTu+OYeuJH9LddxRg5wNf9X40wl13JN+ZnkGPP/kCWk4PoqgsHSgLOpUweE34CXzy5axb7wiA3iTnEkJSlUDp+v6C7phPd+xcpApoNf/b8wfweW+jOoeNOjhlj0Cd14VD0eqvQNY6BLij4XhTwottOTnEp2KS2Kuc19z0ZWzp27+A5gMH9UGedpc4xaohmdPOY5dikjn4WfP3Lly/4Upvx4Bwxf+9iLBqjIqf0QKeaf1E71DuFfC9f5AjPp05y70CPuK6SIEB8XbB7hccT2ANiA/4WZF+pb03QSy1rg4YtOlQ5fHke4MJY7Cqlc8h40dffbjyHPj8/kfWuAX2x5rFOLY8U8N21YePTcUXflYO/ly8VnKnffnv9GUNPuJP+Bb4E7+bVunl5ucBLKiIUSsaoRG7ktDGxaRLjvWvyUbHFCwfZtYSMQ1yFfsf9U//Zf9pUYtNgnQAWXRDU8fGXv9yQ46K//MM6f8HhchngGrqwPrhRltqE2bT5IA5fK8z1Ig8OSYocm3/+81WCr531embzoxBXnTjY8J1P8sHjceiEX4/RmFV1qYpI2ZZv7zuH/gd7T9KGPQpj90bskIb1+X6AO8Qr+7RdiSw7yOcvORXzuChLkePoYB7nfBMloN0nz2No4uXGGCLonPI50bGHBH8PDgbffhzoNPSci3Z1j0P4FoSJs6IL8yXhH2y56IHuTiPNTqR2bHtQTimKVFLCvyIE7tTTJkUVPTfGJIVk299eV2g1FfTo2MjZp9L1Qh/6kUvf358Hdvbtu3/BCj2arPv8mcPfL69F6zWUyCrtyH8i71DAF+mLMUnkvIv+1b/6yqH/F+xxaEfW7fPUhnw/fuz6+98+9Y2D2r//7V1/+9t96vi+Dfn6y1+vulw7NITvIb2duV/1xsH0v/vH1H/5ny/Y7oZOO7rbhXFk33f8DQwcKirYxbJHFF3Wm5Zlmb8E41hRDK3EWkTAGz5p/JJ4nWXlcPX1dZHXYIfXaeg98PPWFtVaBYnJ70budi7BbfDMU5UYvlyrfNlP7BdTh8wNv39/Zx3xpt+5f3Ao+vbjRN8iBq/cjznXKLkg10FMrroxxlqGyRMIbf/7/aHP7VPLNVUgczK36hrwnMIY3IO3riA/VOx7IxYtA6oQZtblUlTd7/hUa6KkKo1TZ4wj6yJ9+dr08iXQT8qx/PKy6MtvBX4adYFtF3R2yr4jLt8H6zvfV8ZGx3RlfHvcD2SSrAP74kEQvb13/H8nDu7M4chZ/kUa5kRCodZrWxZdPFdQSkOzv9eHGZLLoLIguGGCij46HPhj+JRfTRdoVQuoRCedb+lyHch7Mq/ulJh8bcxFTvgaoMgIoQp1xrhGvDguvE/w+vpCP3CjnxN7914k/GvQKfCjSF6hYDylNOgus1zIs8vyqn37orf3U//V//F3/c//06aoooSUodIqOl3gbUGvFznfvTAvr5CAHY0Brwf+zZg14LNhRPPkUrBvKSnfPT4v8NyWoro0tGR+x8wNO4nMPuz8B8vyleAZCLAT10x5oIO6UeWJoUhvjMm8A2we7NuAyrq5EBelBCi6Ev5XctPigs0q/NjuBfk6/LoAiP6TIgU6C4S3DbEseu7QfZYO3V80MsXVp87XNXX56bPWyR8F/4oJV+C1o2MwoqaNPZqHf4n9ePKf8FgQIvDPnPCS7+YxidiOcNYN0JOXUjTl9HvSd8qEPJVinTlvCHzLUsFTNBgvrceBndxGkxQoUlIOJPpVeP/3Pq7/54rxz48w9cdLmA0Ew3JmEh3JBbQTxPdf7yacMJ+RCn4mAJURMR//va9ZFYr4F+UPANdJmdCGLdNwU6KMZxH99MdlOSICX07qQw7I08bHWZ/KkSIpEQrjiNA/X09FuSqC+kmPr18APBq/S0RM/L+a/tfuhrNzDRuDEPilG9DIDkbV7AYqcM1H7jEfDDMf+BoI7cLj8wNIIoNfjNMFEBzv2SsCADdSGRHgFIW24E5H28WJQv/BBbgAUUQo0Y2fxRXx64mXn5+nLseEjXi2RzyZ+vn6C3Le8ctf4nIfyO+iOWhZ61mKpkPP1jEd+ZzBcM7+/po6eJJSRCoorrMuh5UAkP1NP2F4VaTheKIuKBMWQflQKUUEJaEnBm7pV735PRlJd7LREFdIiU54kpPUwSDcATJ92CSxiQQ+KJsO4sN4diaABwnafVwgxW1ig85AB7zyMewJkgcTw51Fs3F25HEdbgssevpnNcDHU6Yx/cp85U+YJ5DpdJAOin1fIdnekVKWUCV7VJKjB2Va8JuuySes8eH9nAVTyCTMx8bCbSdxl5IkpFSaiNAXOjhYRCf1syREqHffTmcPUO7nDYIB7EAu8xURhnoWHmEVvYqy4xNOwkPBz5gQoUKmrQxOvourGxedSimqtZGcG/dKDynCPITIsfLk1DpkLixE0IbdDgpsiO6KiHmf/IJz4tXzMp8dQA9CEYHcVa2SaKHpvuKKCL418SxtUVvafE70UOF3XZfZz3x2Om0M8E+ZJNF194BHMZqDGdXOQnswsLu/6X8wITG/gwnJAS87ut4YETs5zTgtu/tiCfme2NfP4vJ7sCnizcNSU+uyqrYmheZlOi4eIAzXbS/wHwzw3YszoIzDvFT6LwvytzJtZDnsFx6wOvwOYTMC2fB0m58Bv/aTtixMeFetLCAXnpelqTLijTFk3R74lXlK+OKDb0nJi2luGO3BQYlpGd6ITct3ebITBdiqiFRnovRHG/xYDwMaxk94KZMalP/U+UNiYDR8ZzNgUKCqUpKJ5RVAPWNAUsH3brerlraAI6eNa6v4zWBCeEC380wX48a3PMF0OQcKQY7Wmip+0/CFAL/lX9BD0AZ7cowc5ImOTU984MBZjb8tz34FfwuFHGfWV8HGgwXYjh/s+0MbPvWgHNA+wDPs+MBHFEn0jPS3fEU83/28kW8elJ0FkP0/zQ96MN6NPGRcrjf+3StTOpk2N3gRdDvlBKTL9ZbRuu3kv4iQ5W1r00EefTyYXJNLD2TMlGjWMWXdsLd5epaOoczTtp3TNwyHq7Bo3YRFJGxe8UVE0gLudanQlowwBAT43Xcn957wIblW80p0HxGaMU2q3PAtw9oGLoT/tGPnofc+bbsht32vYj8Y1QlglKK6VCWCDDAPNJCR8LNOH3f9SdI5sM+BLQGB5qmI0OXKpJqF1IVFGd2VRfJdbDYN/Pdg86VC68qk+3JdaDu0sNnoBaD5MM/WgWlubCJs2D2Nl4VOKalOLArfr0xIB88HsbwTXwf6NOwO/KDdPAm+g4fGBkNhPKiUxuS5taoHm0h3FrcPdDQGfgycP4jvmwY+Fhy6ZTC5Jze5fgCG+uGhy7T5wsanNvQgaAa2sz46+o2AMu+usw1XFr+lVuAP3VlUGsaESgkhFvmj6PW1qjbJiy3rrKPjUEAGuc/UeYbExmJQBpsZiE5r0YpuFjYME530AScUIbt1sTm/nid6TgX54MBXPzkkjahqznXHxqL+Lill/ZrtDT9235NYoyu66iySOxteG/eN/Hgo6HG93VTrRSWrIlwjWR7nwXWtemHjw4vZwPZCF8/47/jdqU82jj85GNoZG0A1P6UUZSnIO+R42vDNw/4VknOFN2ptux17v7296/64A+uuY9Kt2FnYgdUm/AxFkQr6jAAG2TGjHvT14edG/D/wrweLe9MS7ddbmTqxPzzIyaZjX11YFHkjZ8F3Ajls+8ggFlboBPrYnn9lRg440C8igCcl5DbsxgnRhizCJsbtkvQPQLzhfmGDelnwSWAeP2Wq5OTWmio2KiVk2HkP4QdD1uVAoDGGjJdqBT9+HXZU7KmgJgSfjbLymiql8HydJRMG5CsU3LIUmU6gi4iQfQkStIjnQW7oquvC+PEi0X6SfzJt+4YdAtyJLy6SUtvW9aAcRoJNXr+QF15vytpo22Tb27dIQ8B3BRtZfY7Jp6yTQFfff3zTRv4PdF7hraATKSYvEfAegu6Q5RgIbt1bl404oAUf2rDNDkyfMOu6MsY1lUxlpIyXR+5gDZDpeRnfiq0b41NrRVmCHNUoVc4xAzDTSXgWB6eDzeb7/X1usGzkoYNxyjhKSVmuDfvbzzr5z3musXGwgD+QEVTQL9xSg5wjNniFvgZ6m++0IDq0U/bRjo4GY2PiPwOZv3//Dl3Hr6asDw4a7LdSKlTAmTocx8YH4+bJfa3jLIcqG90RRUyLNNgEDfKC4QGlrYHz1DmNFGrLIuf30hq23bDDKfOq4MYHNLp9WbSyWVar+25TX53+FSEuK7miVG3kS/+F687d8rj/hRxmvbRFenlZtaKfTE0NdZJuRGK7BT00Nm6u6LXokxj9JIYHOrsy7iwec0ogyyHb6Y4urI8fP97YAHv/ybMmnkYuzixSCJxVt5cLdG9azQfyPduFTk4dVo6kCT4PZ6q+fn2Rx7CTDcEBlwW6znmX9QpkkCfxfzZgO3kb8cmdu97f7gp4te+sa5P7eMxzWZYy8V3w0Qb9375+0Qv59cqG/I377XaFj4f2OV5JHV+xry34qHFlSZ3w+SDfv3Pg9PnxqWnHPoClEGwx43o85QWf6ZzngNcD2GPqZb1c1LBdlqKMUMlEB/Tvknh/ebmho0WgpZzItZHPu7rb9bwKfffjQfx9auiQY0DESWfj+sqB0srmlWj5/LzLZVlWeKLUBZ9bFKpzrbos2BufiZBcnBPX5cIzkYP8nbmch4cxNwjpw3tnjOy45UkM3tFFZKgwnzK9E+CK/63oeGkL8qU8j/I8wPdQIkdnXPkQYmtZKzpZoVfQgbDPleeBbz3k/yv0g0P8B/NL89UYf1ur2KCjy1OXyXcqYdz1y1IV/DgWNvo82KzdyRXdigxxdWALEAkttMY48sC/D+xWW2GjcpXHv4pu13WBh5M540E/OmPXEzj7148fD2Qa4BD3ndzwAU/nz9hddLuhP/JWHyftB7bf9Pb2oU8OHayDg1xR0FEW7I8SgjmQyAuet2aGzEsiU+8dHSX8Ft2R5YGvmwf3P5m3CJ7CscJmoshDgBPTF63oHqaVpajiZyt6WomZwrPxDnLaswhbYEiAC779wgH7yXx6/TlWfnB46rge+NFKzPoXB62v1tDVy4q8Dbm77F87cwzTuDLnzBR++ZjFMry+vsp6zazYe4Ga5j+lemzJPbWzwdntU/g3JkFfB7o9VUtDhgB+zDJot8wn+ZkKffnyoi+vX4CREqKtNRWPXwYH4IIerK/lRXUtAAAQAElEQVRv37/N9pLJPRQ5tDPmOX9lFg38/OCA6KSIcSFDiuBLKevJT6hAQf9al+kXn8yr7sxvB4P3wL9+bV5b93fmnnPMmP8M+iFIqJFDbPMOLG6kko34C+L6xAbighZ8bPjjJ4eCn/j9Rt6VQhFSwV8q+dS0wgzqeXV8YCCPYsj1lThv6zLjyHZKcqbHocAfwweM2Nbji/EM9NmJ54KfrPC30C+R0cX+FRFap++scp0UUx8DHS3kjZU8kfAyRsc/7xxc3hTwkWl+Y+p4oLiIoP5Z7F93y0fu9F/lnsehPobsuwdxYZs80MEdHd7vH+qM5wu8NcaqsJzgE5fbfOjlmHC/hI8L8/8L49PB+mdZGz63qHCgGcD7M8hhfZaY/FyvN2AashXexT21LCt+u085f3z/od///jsHbL/P9mCuKXJtIn9hfvCv/5O/KuFnsgWBUlIrPnddqzbiYWEOUlkPdWDzJ1CxPeA1uYdCF8aeFV5//PgOhq4rB1O3W4U+r/jWyiGf/YwllzbmergPOhkUaSSKHtzJHc4Py2K60v1R9f4een8bHPZK2z3wtSRWwQnHJ+Pjh30X3q3vBbub71oWDXyQauQoAO9a0Dsq0TbXK33OU47R9UA+p6CNQ8Q7eenx2fX+o+vHt67t0SipfQuopQZ58MDOxhvkqVKaGrZqS9F5DPR9AIMzMn7JekI/dFSiu1qlTry/+19C+NiRI7Qui9LsheineaV9LJNnFykiFZSkiCtpe3n5okLcScGYc6GAXOINRJKCWCocMg788UoOX8gn1FI/1Mh5L68XXbFNbdTSJSIYo+5zfB7odJYoGpGUSpE8T1vWkH/RIeumL39aJj6mAKqspdrLrsfnVf/Nv/0du21SAgvenRhJ/Mx5JQIja6igD8vuucrXL195LzPOSwGyd/AW+GzynM92LehZ8KXR0Bt88Rwp4MDH8yAWXm5fdCG3X5nbrfiuGE8+WR8xvdHH50C/TcHPigxXYsv0W2tK9CnmEBlFBTqh1Ldvb9gSGeDfz4J/odNvvyMb49fGWEyTzK+43vCXO/Xnif176oPx8Qfj5IPcfGftaP/C1RTEweghVIB8RcvaVCqviLGz7/QgT3p92XuX85a4KuuTypzklTXRK3bLIqSQfG+r1GZsDpHe5APKQBbr2WLZ/qCCQBE9ZFlXDj5fX1d0u+nvf3/HJzv1oYK9doLzQAZxuV/vAz7GhNm2u/b9TgvohrCDZJkdE4Gu/Yudfj6ID/c9yYG1FIF29hEKOxgwcEnoSY4H1C+h14FCDm9QWM/kpSB+0jh59i9zuK0z9zReYW8Re3TEpjnnTx5jPMYf0N6J534Kvk/aYVSCh9C6rlqIt501/Q7cAdABQq8LPu4PfX5c9T/8vz6Z3wicu1bPPcl/BV91WVnXN3JIKaEAJ12RI9B/A+/KsxQpbHDBtg2YUCmpBRzL7CvqKdjL7yNC848FUUgfIV/m1jjcL4uslZmvDiYTk2fWQBvlwZwQEchh0sYc376DWMgsFRSe4C74jHHxiPxSpLVM6eIyJW7/4nMwX7Ke7TMRAa8F2RaFHYm8L2xijmBXnTzYeeAj+4h5LVVyQXBFiDJmEbaa/NsuKK3PAh9DykIB/5OGn9FPK9iqQbs8eUD/jfz6xBmKFCXkfG4fMg7X2S7iSl7KxCvouzz7ZIYyxfWT9oD7/2VBxJ/1QP4HHzj+WQPIdC4Lg5X4jKkIZMMInbbO+8/i6Kcf9FVKwgQlQkmBNYX++Zp4+1BEKH5WGy6z8B7KMiWAxqCcf9CY/YZ51/P62TmRuJRUZkAvVbLMEpHyZflPBq6IoJ3yR7tE1RMheHmQi+U9kcf9/JwAZRpvyveIJ2HrwY8u5q0jk4v7HXiuE/tJMugAus7lIPG47sBRaEK+p4xue8LBwn/wiYAe/JmGi/uf8HcSMH6OCOR9ymqBzG8pyYS8yEn1j4LTJXJEBmImepXBVQgiquUSbtPzCgUPQRLsFNvhnD5gHKUkjlvlO6zhC1JEzCKuji4OovUXjx0ddOrMt3Vj4jWLKguAp0ydQJ9RO20ECpL3iX6gTT+/R4RK2gaFwCESeRfXSZIzjskHA88AjZ8bIAU+Q+jGFXpeoYDfQQI8ZP6GfYP2ElIafyk/2wdsjlnnnh0ZzLt17udfskQEcCd9hJ46fO+UQ1TPOsOfJPbnnaxtZGG8foAGDLttviHI0xcEjn3yGBHYsk59G8awhklsFSQe/bwamcJ1lqFi04UJ5sLo09Cxk5ZLY6D1PSKQPcAvDfRbkblQqP6J7XkzHVTzU5YxYS37s1XUh+YPvLi+2y9x7INyWl/4+8TxUy4xCIxZ6CuhW0oUmOAzhkzf/JwMrGIQ9PPEa1yOKQZQ44NV9JEqWRToILBxhO0Wsj1t150YcwzuxIn5eT5jl0zo5rSZfcdF0OZDXX8W5DDtgW08CHTkOZDl4N5awf9I3rUqIiRoJ7TDheegprEIWpi5LEzW2roqCnxRr6GJ37x40eT/n6RGUUl4CnrSPlhc28Ybk6oDPSA2tpIgPUvHXuZVCuQIFZRRwA8K+fJ7pnXR/SqjtS59OCVIVPgupSgjVbLgA4cyUxFFpYT8Fy++U6WIYNG7m+0Jt8OMy2Hdwp/5FDinnpj4d+zkuvPnQOtBm6q5MXOgP0KVGBG4BneEBXPE8675rHkZH6QxC3DY4JcthO+Y11KaIgpdkhITbqAUl4hAhqpCM4/Q6pRdACq8sObpQA4v0HYmuRVchRjJkooItdqmbgBjAG4sPHhHGe4T+PmyLkreYQt7DCYnD8qmx8adiQtYoF3UlmXeS6EmhN2NUfQ5ZJ/KoF5JnB9TP89Jzs77roBOQuO078Lrjh+UhBdwXi43ZVbsYtoHi7dTnxweDSblrbLoubyoIoOpRUCYh4iYOtrBtyPz9jiFOWZ5sCC8syD0xPyTSf07G0m2YW1VvtumO7ncC3jr4ACHeQOlYFMlKxQKuisq6NEUS0n5uZaQF/ltqegjmfRUykpb1ZVVVSKjddFxbvvUxuLA+E2zMRH1Jlcll/nZG3WtQSskPhq9a3oO8eBJ3Z3NbS+GHvs2p9gFmoVkFxFT39avfa2Pk4XPzgJm0ycHfx8fD3S5a+A/B3x08HVwC780fvc7qYssam0FThK5KcLvVaBXhcdEGaCQ+xqXC4Ci24SxLgVnFzb3vIirpUiRsvw8gBtdsXCxvjrO9cBGXnwkCJZmWu59siB5yLKeGHBdF728XHW5NV0pLxyYJjrfWWihBvy+TxuKuNlY+OwckptH6+HCpvOFhb0XkyUTWEkcogrZTsarK5sdxm3ag/4PFn/m54G/bPeBDge4hb9KrrMPvr9v4OkCndaf+JOXE73aRohFH3hyIgghc0OfAx2Ql1kk/cM/XORF+MuXKlStLJr+s64VHVfibGeeILFnpI/3Y5b3t41FfdfOImFo6MKh5cICGLLghT/GjBN7BvZBQmUkI0ZRRf8FArbXQXyZtwM+G4uXwkaUF5Er+i0lsF/Ap+XsbNIcun8MaJ+UzsaN+dj1TuxYD0tbkGulj1Rbgc6igh9KIef9g3juzFPubOpYn9bbA30ee6A7Ec87cm7oachEg34F/7oQL5ercUnmb7F/N4N0cmnHlVIvtxf9+c9faE+6ntyHrIsLB1C314JOh7zotI4ZBnR7XThkv8y+Hh8ipAtj1hc2LFpr8CB54XkQ8w1ZriwY7Z+1dvAOXV+gia1eOOT681+uyPfQnc2QAwMF9rzC77oWaA422peJu5QCX+avI++BrDv9TnS2wD++fLlqWVbqdtoeyDEUEaq1qJETaFJF7mCx5xglNIHdJDYFKnouWVngvuvH23f4tx5NpytLQVkBf5ve3+96kC8S2GW5QHeFvxUcoT6GnFtsqyReG/2SlpMx7f65TfvMhTg5UUplVCW+dfC+PbpONqYD+Op+4N8ZK3/8+CDffOK7h9ZW9fLyOnlx2yeHPh0hPN5/4MvOz4UF4e2lqq1dt5cyfXrl4GBlQ7i1An9DvXdF8Dw09QhCBXQjQs49D+T7JLfZz3bmuBU/LrMUtWXR0rB7WDIKfRyntTb6ggmcBd4X4GyvA5/dyB2OMY8PvptGAtPok7N/UW2p622ZZYXX8zzQtWX/QN+fxMu7HhxC2T8qMmZKrRZkXPX65aYsQpZdJ/MvxFNEKgAyLcfwyeFhyaaGDq7EeQWH662LDOE3y5TNGwjOd3d80eOW8Z3ktA82Jl0+nad8kNEtazAmNXxz0YVNs874sJFL3n/s+P7Q4xH6xK47/Uupk7f75wOfO9C2ZB4q8RkwYJ4P8w4sjPMJwb58dXLeSVvFXxp4Wq3w28BzopcPYvhE9mO+DxBVZLS9Zg5eixZydYPOJ4emO7428FPb2Ieb4vr65ZWNmauSn1oXlVIUEWREMb8w7gH+Dn70C37H99IaCtD0pQ4+0XdZLujhQt+hKKfWy8CehbJMPUUE+O4yvPOBxx2GNJV26HIL4FLLyoHfTfRN7JHKQE4OkD7Y5PY/Hc9Zy8yhx1505wABlMBW3W6m24mxh2BRz/pVHotM78fbGxv83/XD/+wvm2e3l6buXzYgLr/9fp/yPcD3YPMoIhWUk5zuf6Xgzvj1gd0/PeYTZ7im5lhH7hfjm2k5xge5+cR+9nn/kgJA8LVqJRZev7yg15w+UNDv7XpTxU5jdPzkU+Z5sJH0gIcNHnZi/05878RPBd5rjU6sr8TGy+sFuaoid/Ql9FbQQQP3Scy8k8PekPVdd+LFpqmlaWk3BT+4kh6MHxsb+ht+/PgUG/qnrNuP9z6f338c3A+9cf/x/Q7OBz2brpcXWZ8zd3Yp0FEoJUpH9g9i5AHvvXfkCeqDeFvhbYX+RRGhjKIFP1kZHwWIdfXx/o4Pd15j+ph9OCL0ybj4SbyADnxJkT7ZjNxZP4jLfTs62b2RjKx+B6VqrcpSgB/opE95LfOJvZyb7Q8eqy6Mix3kjtkDfdsWmvOYSt/CoaX0+b7Tv4NzIUZuWr0mg9NKvmqLoHOS93ZBTplFtSw6dvr54Au/uX8eeifu3plz9NM8NT3Q/a/cYv9qreiF8fTL19s87BbjkedbHxPHJ765TfyVfGf+3t92cH7q3XqDf8twnWPfVUtjTLr+Bi8LsTDg/5DnFvbdA1/q+KuYpxVwuV/vA01K5uGdGHlwKGC/tb4ezKlxT+Jtxxfu0NsmPvu/5z1vwB/EiH2qZIX28tQ3PmC5+1nxwRM7HugkdP888csPDkL8TjEidJkkOj/2XvUJjGVvrermvwBzXDNeP1gjdWQ17IXd/GXBxtA07cFYe/F8gTjDGMJ10FdSCs9Fxj04BHncO7SHnJft7/5Lvnfi+YMDpzt26vjwIGAGSL0fYVpZctrEeZGmqavge6CYD/zTcWp+LuRY93PbjgN02q8ckjfsgYqgeZKrD334/2dlXHjDhm/fd31y3zjwq2XVP/z1P9Irfz++xQAAEABJREFUh1cR8Nx3oRZZzuLxASS///3vWombBTkd2+/vn9j4MW13uVZ8aJ1lZbzHtek/mAed2G4jvqRlbfry5aoLOWTbP1RaV5ZDK2uHZSlIJdouzDHs501fONBvbdGgZWHyFJHyIb/9xHOO3qXEBitJPCOBEuoHGgOUUjTsW+HqRP6uT/KL5Xd5Rw+W/+3Hg06JDE3rtcBjqDB2eI6WyP3nP/9Vf/3LfwRMQY4HPriLcEfug3nRXYZZkbctoc4h8kFOc/4y7t///kleu0/7t7bCT1BgGomcMz5Yrw6EyIR3jDvQsXj/itz/yX/0F73cUv/xvyKm8L/KnLQiV2ZRwJfj9x//8Zt+//ZP+vb9G91OiXW0WCEk7fp1oQ4/NvThuw/1LsyTQ+FXvTGueB5SS8q6hLVZbxwJLXdPs4ePt9bQTSFGrIdPZYT+9Nsr94ZfbbqTY3YOgeNs4FoUgf2JxZMxqZITI4K6kN9P5pobOe/Ez37780WXm7SxB7Hji9xkWdZalAp94yDs27cf6uMEb6L3d9YsH9pZF+LmKmm8Au+pjTrj1+wZKtCs0K41sHFVYx5yJX4drzSp0hcywqXl/xv03CSWADqYMzpVUSlYkPWCieTiisTvRB7ze4Ljwpz3wqFtVKk0aWEdd2Ed2VrMPphVvgb7OPOXKehoGnf4/UGedW70eD+oL9jKvLkPr/DckLHSPeBjgG+o49uDscI6NrxLZ47WyR3u43HGv9j0++8PfTKX/s6B+f/9v/+7Il50Y90DMj4xx9M//flP+stf/ky+e6FuIPuOuF0fxPfH5wc+/03b/qk/sT77yhhRS+jb798pb8SBiIcEtuvv//RBjOyMWwmeZM1wwmdnf+ku+6t/ka3U+oxx1vtX1mQMCcpYdf+QPj8O6EqECv4QulyLbLvMVCkLeljI8RfkF+8p4ZPB7fX1pt9+u+jly6qL8yAKuDN2uJ9j9d0+voXKAEdpEnNx583O3Tn5b//00N/+aePA9a6N+bPiVB8n/uUicsfJuPFDd+ZGnT3OEg2ZO3JKo2/obejGepKp8cxzd9bE3peyL3f2Fo1vSOhVOg/pxWPtb02u/2ROdxILg9gNBQiFzKFX1hSBrwz4AFBSUgIIYxrKKLwX3hP97uha9KuM1YLXT9aQ209ZQIk+jKf3LhenmdO+Qj038EgRISkNDI/Idu7077KeNnS5cUj/5fab/vLXm37781X+BfdXfP5GWdciy27dfTBfevvxOfVg//xA955DnV7H1aYBze/MgT8Yu2BHAU1L5PxYSiiQ60HOMIx9+GAsE1fgN3//W+r//F//Tf/4N/M3WVWns3OAZXI/0//0XIw5WkGmy7owfjaVUsAiBbEKFc2Os7PmFSG5iKuTSgfBn1H1xD2mfge0AFOCIyMV8C7gjuOU598dW9neg047ScS801MbG1ob/HjOIi7zYhz2/QPGJ16Iu+9JPrReBPZBAx8NaAhaz3eYmM+S49B43O62A115vn4eHf0PfKFr4u/0Ts3nA6IuHSHtEwNexxgaEPU9LBe8+BkQOYY8NgRki4KpdyjhJ4EJSdzkK0uR+4BOA72CUrNA23UF+g0bml/UJcjRl0qFIlKZRRHFqGS9pSDoMpEaE01/PLuNdxOPCInPzy/9/7vc187vMp/B2Sl89Oyvf++KSEVOxLPecCYbVGUmdaH5Q0UCV2sRNwQblBPhB+z/LHQe1gK95gdE5wyIEHpTpASy2SeCx1livh/ngUIOcA6ZTimpUlORBUD9cT1lgR60XAkJKUJJidQfF6gnXoM9y1CHt8GLnbq2Ck+FrobUv3ePCGDtWOan619e1qvfI579/Gycdkg7PugnXcN1vxiAYt4inn0iU3wU8Ov7r2IdVQbSpZXJz8mEIujiAor5iYjZFsE9Q+nOcpxbPs02qpVuD7/TBh4PwiceaV41L8N35OxP++HMgP/Bu53bYEYPKtGgTqQcBNZOAB5scPyiTaNBZ4kMJcV9fBfXVMM0FC9Q69DaGYA8AUrroISCPm6N4NmFlwjCgwjyhOEg2K0Pqqfd8icM6BQRaujMidSwnT6mSfVsiwgS1wn/Q1nASaPl2DhoMT7jGPD0Szc0K2gwbMH/IgLxhyJc+3w2jV+0AFVkKCnmQ1zGVUpRZQGL28k0sggcmnDua5/pTKbJNtR3yQN9dJ6lkPkMBqaDzRz8EKZCz4vHyQ9AinjWjmfT8526DBTrOhoi4lnP+4ARFx7nx3L4PeIpF4ACGl0JSPEsZSlalkapStD+oh8R8jV1h/6ylGkb6xYTuEkTAWARfEkWdfJuui4DZKiNug5N2+gER+rGYUlAzDCdweOgGFZcEfAKdyc5Y8cP7UsHvm24jYnmia/8ggX9FCQi3ZPCKzrxQ0DYekrw+d3VLn527Jq23w1XMhUpRYT8czCp/1WmrD8nyWMaW39cEaGk7w68/W3AkN8zQ778LjB6ArgsK4P4opUJ9bJULWtV851ZeympSCkzFYxSWfwsrjF9ewFm+blpYj2c6OuEMcuBqkQnCp8I+TqJ4048TxnhyXW+TfjZYWCPwaC+T/+LCFCEwf4otVTqrM8x7feURSqZDNqiQbI9NgIdCGVJ4rQhV/vZz+0dH98lhZJ+pYQs34ENOxPGzXmCfNPxL7PValPxuBD6FxcvMO/+KzpYlqKf6p18devhV//WtNJeoWMEbtvwoY2F0OPxYKKPvOSFklWl5CwVmoY70VnCY2WAP3h2vvkls3F589B1B5OiUkMVPjt0T/LvDk5PEA/81DhQJ3KKErPIF84W8XwfTD4woTxx35hUdSbOGUWVPLf8jMXG81NfgV7xl7ZMXKa5MZm9swH5QH9SyBeop01s953J2nE88K9C3yL/UkFyqBYRSpRXUgqKZS1ZdLle5OtA7gcLhB2bRoQ6+auPjaYhy5v0ORnzP1iMjTEUEZht0M6Hd+vizsT3zuTVOjEeF/tsH13FhCdcV8duJzHuNvtyRDzxAXfAx51NStPwYogWFfhu5NtWpYQRlxMl4ubEyJh9jT+Ai4j5zm3qZMBe78f0xad8ffopoLRIoEMOHkPoq2pdF53YUthpWS5a2OyxbXC4ie9kxVFK0WJfwxf8m8civ5snF0SYOGxTy3nnIASxkfkkZg7mQmPyBwppbljv8GD7FmnwYRI+dEBu0Ic4wt4P/HfKi8AbG3lejO5s1FjG1ppaXelYmDQjhIIYCWxW4KPBZ5vPjr3TOkf3prORTzfsDSHohz68cUideXYx7kRJk09eIhL8kIHHE78/iOPn3KOzMOyiBT5SpcADY53QidutD9DItvzCJr4PVWqpiiwKJawMFiddvOoLm2uvXy7KFHikiKKkRMSE6cScdSlycrKI9WZaySYpse+mB7qKSN6DPFVUiaPBWyfGDh+CvA+9v3Vtd7EATvgOZCroOYDSpPHA9058q5ILLmwKX4mPWot41euXK3fj77I+4dzqU0B/wNMPNuM6m6ABz9ZPyapCrkgWwllOCbvWOuRx4JwL1E2BnrJIESH7T+bgLn1yeLER4xs54oAfoSnr9npb5WcX9xP9/c+LPdh43r1bENLXry+6sDkh24GSpeMLRf7nwG63q2wLx5dj7cSfvVHyyUHOAz9zzO7kzV9yBLJY/mWpWlrTlMe8Qocb/rUwtl0UwPVpHMF/KDCiaZi/jEBPg8OHTzkeNnJM7x3du+4kLmylIeu0Qadit/vk5a5SEnlFv40NixPc0rKiV3xoaZU+xo09GYd//HhnU+dDn2xI2xce5EnLOEafOMyeZbNuT3z4yi6v46eUgg8YxwGfpyKPKeuyLqrYr7E5ukITkaQY0BwTLrMAt06/+2AjxHH5Sbz/QXOIeD/Y4Djwz13OtV9eX6ZMiA+OAa7gvagh80F+JcRldu17l+t1tu/kdI9B1pl5f5BnLVOWhNeER9v2wj0kcsoyx5EFXcXEuzJ2uuzo3fl29k3RdwAzoD/wj6ZlWaCX0y7WVSmFDbZV1tPGQazHrIiETqVvwGfXMCC4sogDnuuEfZBXzKthF+Y+tTbmGn3q6SBv2J3dzxt+rVUt6LYtqSux1toiKdFbR2ed+ynHI6zpyoFARMx26+Hzc8d3DnhfKQu2oC/NtlPyZdYAFqHz5JMX13PTjx8fuhMzFfrmzzDH9PuuRMaX201ZQkF8LdhmI7d8zE2fE1xPuXsf8zkztCBnwtuOrXb0TMPkO5Q8DkWEpJBhzIP98IGeHvi55Zs4WpPbwCqRK7yBVuChMvY5Zte16cRHdmh0HOhkXHPf5/j2mDp4xjh4iHnr+BkHJ/4dst53eFvtD/D7wI9OxgTPES6Mcwv4xeah/4pcKMT9ba9PcoOU4OjkzAM8hxY2iA27M7+yv4rxcmjAN58/FJ+8BKhCkMH+53wvpSiigC8onTLw06qVg4gLBzErcWf57uRi57/TjIM68omvlKbC2Auyqa9ladyFX5ZZpm/cP1Wx7YUYvziPc7/drqok8lJSbWkyjuK5ETmXKtlEESFfjhPzYNobfvHAVzbGR9jQhv59ePThA9v7iY9avkA3Y8rZGW8yG2NQk5GGUisOfMV/G74kLuPt+A+P83OSh006p4yzCm0OcB8yXdd0bL7NMWGX4TMSOyy6INuFA7yCXm2vd/h6e/uUaS/Q3bB5SLymNLoOxp4nrg0ap2xnr1mN0/6xexyhhR6TzmHjScoMcGgWSOmCrRZstqxJmzUzaIOGuPCBA7tt0DbP1MjjnuXrzC1Fngr0/vLyIvNdsMu6LsT4C+VG3aLBWGoffaDjnfwz8DFRUAO67mzaO4Yf+E+HrstgDB/U3/Ug9y/Y2PiXtqgSQ+bhYH7Z0Xtk6sJB0tTduupBHHrsn/HyOGWf/2CuezJOZFatHNKty5Xc2DVGZ8xbtaJbj9dfvr6otUa94OVEFylFyjz8/e9ven+/yzgKeOxXd2i9v33I77bh7KiQNFRR7PVyY5ipvAb4RDnB8THHkW3mjA2fOAQbGmNQCvoo8v+B+cGBaIRla/IviCCm3t7e4eUB3JBCypLQAb9EXVcC5EPYr7/9JkXMUrLwGJr8KdHHLh/ynhw6xKj0X+B/EaGgT8a+B4f1K3pc0WngJyf+/Jz/BT40JHDwJQUf7M63IkIX+y6lI4z3nx7E2IIuL+ByrLpMWPqzXGTuNrDvQ2K+VbIRxxdt5LE76w6XUgLeCnJJpZRZvn79Ou9/Qr6ImHQDfI7B+/Yh59UbY49lbrXp5YX5TIHnoAhS3Ab85exLBZ/ffvuiklJlX+/CXCsz8Y1T9iPH0IJvXIj3COrxN+d717ntFwxoZPkiAn6D1+ROcf6IqsiQ/aq1FdzP+s4BDi4MU4VSKaEInt07Uq0uyqQeX6JRvp7xoonD/6y2x74HPr4zt3R7RGKHRRdyiJgv2pY+ADr2ge+5OLakUhpYE3t2WQ7LY3v5OSJAlRze/FAwhhTmu//m3wCP3jp5YF0uur6NHAAAABAASURBVJKHMYlQlVZsfmN+c53lQt+YtExzY21DN3QhcpVkH0OFwEjhuXRKG5V3YvzBGOF5l9szgjH9kPlpS1NtRZW5e+O+8G5+nR8f5PKvv63yAT5s6eufCj5QZ79OvB842q819INY/fbtGzINSkyepJAovCkZZ7McKlY52omI2bLhxxv6/U5fQhR5mw72D77+6Qa9q758rbq9SpfbkHkQMYGm5WuA53kPZh8h6+KdOe0dWRP/XtemkmXKZr8r+KrXFZaztiqvrx4cRKN2eDGmZ+mntFN/zDF74A+244HeGQOeIPMbEebdfNtPPqC908d+5DgI9G89RhRwCLnOWToAG/n+aZNDn5+H7s7djJ8ibwvEQwPYAz42Gc7xvyyN3LXpn/7xUzHwBQ6Gxx76JG+dODso9d//X3dlXLVcO7Z/qDOGZDp/rHqQE30425pt3qAg5nc/dKAAz+kuHKouPuSbultlmlkK7IRaWyirBE2pousyCy3UpQZKcJ7wuOExspPXmnW82B9QU0Dr213ff9+Q9yHbuNgnkrYueDuR9eCFD/LzrWWpsg4L/FyJg+stRWjoSvxZJpeFMRXWWJfvKlHdTQnOhj8vS1EpBZ9d6XNBL0Une2onZOwPxnm7LfDyQP+f2tgzqKxjPMd7+uuTd9trYJdABhFXnSAiNORfMPn1i2sH882pUL5QJ2NQ1wGh2rrMY2ZjbNqRfZd9RFxjSOsS+vrlVVkKOuyKlMz/sq5ayI2lViBFnx3eu5zvbaf39w90dp+w61rnXUTBoPiuyUeffTv+Zvv0yfemwd3yv3KQ/uXLokHg+JdUPj4+WTtWff/2oQ//kgcONdhnEXMQHE44Ap8CH9KDue7OWpIUQP+QBOPTN7grtBPTD8Ya+wMAokodPp7x3v2qjKQY32A+gmz43/XW1epVP/520f/zvz9Yp37O7uKyviKkCL7Q3aDCOEGrnRxMCOjE7+x7HRlphibcn7I6+Hp+DI9pgKUaoJIJjSHrBVVMIN9LCQWx85QdgjGUvGdJbNO0rMv0rw7CmL0EvQ7eTj+p4EulCH4p4goKn4iQeZf1yrsYS+xvzo2eJ2UkevkJ7HZK0qeUgB718NEtALYeMDqQgVr5sh6c1wf1dFElDur0odCUD1jhG5kp9zmOE78/0N8uP1t/qBA5BnIM7tJBBR+jVy1Jnes7d+eYk74D2Nkso0/49JvxP2mFzIvpB7K57SReTsaQ9IuBhnvOIkW4AyWDl5+KB2maadqkhBD1kmL+PNEYR0fwQXHLs0gJ0VKAoQu20j9fMR8DHALvQDEDHjqMcZs0XGcDP98nuPAtSueFnlFgP5Uq3IM+OZVheNDJfQF8fqAvEsmgeJBBHJP9WeIJIwM9Hyev8xW8VHUTHgICrmZgdujh3TgQIgLhD3zxPnCOYLBELFcCN/4oCWHrJMtTj9ZNxC/6E3x+RTzrIgIe44+6AU+IoKC/bCPw+f2A4QPdj4BfgCJCSRs3aKMe6sTVgfPjs/ziiwY+hnVZmDDOTeOneEIcOV4QScUALtAOgmwW6CTPENSAVT4iToQqNKDXycp+Lwr64wvAG3YWcDFPVoAvXYBBRA1koasy6ZX0oT5pj0hgKRHKtL07NmdyALxlEpfvLjJiJTU/PzFku2QJfOPUjOMhRQT0NMv0YUm2T5Yn7eB9foD1PaBbWNxX9FS5m88CbMdHzFPCp+FcIkKuE1dEzOdaFoiZdymyyFdEwMeg+E3iTVlSmeY/9LwGfLt0lVJm1Ul26GZgvmnWVybBz8QDGeqtC0wgVATeVERS+5TZBhtM5juu21nMHowqHf8OJsiBvjSkcyoKXDwPkIX4AUdEmTjdPDB8ZmGDqymzKkSbO0skrqoCv4ksLk6Mvmc84SLiJ2QXXTWgb34V9K1S5JP2nKNJighFJi45ZhnoO0qqkHARgzppI484HvybgC7Cie3TlgtQFSYTIXEPebKUxhEC95i8DGwJI5KoHK4bygjgy5wItLYo0nw/28RVi5kNJpyDN9GdNvpKCECxTB4oLYf/6ubBovCEjvORwdyro8dBcZ+0HZmI+LX3IcRTZZOgBPgmsFR5jkzoBQSfd9vI8AMY51NPFjwh8N0+MEA4bHPfKZGhiGDidOBfoOLj/geTjIKy8md7BLLhIycD19k7G6a7CnFv/ZVMZRZ6JvrrKsRYpU1BFZ/gwXxmKbQVLUyyWiuaPoZtHJc0gUMKbHP2beqvuFI/r0BEYJN2/fznOISPZkn6FQoAgJ7oSiQf9w35JxWRMj8FWQSOB7NID9biigiViu2YRHkQt84Ah88FfYQeLOKsD1G5sSgdQwqJuMD/oDVGqtWVumSTA+xdQh0qyFeWJqELcUWnI/d08SO6HEyeBr46sMOOY0QU5H7iPhiopdQATtBIkNrHuMEK/oAvXJgIJX1OOxdy9dEV/Bg2AkJYo5RURGhnY86TQ4MS5vAvlawq+FmAtGQDrsj+s3No/AAItlQsB/5e2srzogA+sa0nThEIwqfinBUdgkYHTn7gIwfybid2xBYDvpL7x8ebtvvHVAlcMZm9a+BLGiAxuxQ/7SzmholHCvapDYFCruvDEIJXisQE9qCceniRBW5PdLMUctGihKFSUtmqKjzXVhX4wEHS2tmc7vA/0Jt9sdAnItAY+EMq9KvIvhKDEaHMxB8GvIeKpIEiO7JSKVCIjhwgdd3ZnDzNrFIHtvXkPlJa8XlIy89ZpGWp6uS6Tg4PcLfWsMnQYZzgb0uhT1WpmrJaTZCcMCd4LUuF5wShN0S6N75iUcU+rjf8bv/Cd9zPC2v78cvLFYSwC4+ZVW1ZyWn0q4scE/b3B5uZ3fpXhc9l0rf8gQAVO4eQjYMScTV0WuDDfK7XwoYBPLPg39kAgYQQjZKUAlF0yEJwgHugZpcIkIgv/GO4A88Rif6LAnqZvtMVOaway+pi2baZQ+kPoumLPAKO7UOwqYSP0qjEOCdKOMwzuc9zmRmPxNbOwcnBpoOhIuADW23EHu4h63AA4zb2pHmHaV4gx6LygS0OfJIKPsGY6YOKxsLS/hQRKuB6ZaH39ctNiSwbMdiNFIeJCHXsuEG/Q6xifzc57/q+rk3FQuCj3jy5smA23mHd9Scflsk472y89NGBT0XYNgcUugY0HuSV+2OwUL9rI6aTWG3rjZgpuhPnuJ+EPWsW5KMPFZiCBelBfH5K4PPma4fmhl9sW9Bm3p+07H8Dne7EfO+ai5oHsQhxBTbbWcxu2Cki0NVQKc/7CfCBUi3DfKa//Vr4XMlFtVwUatpZ0N5Z0BpPa4tabWrtooUSUSXytvs04tu6IbSxy5Dzj82d1AfztGMMoW4NjH99vSlKSAXxbCTu2ZB/hIQesqyz/wPeXU76dpRy3+/U76rYuC7QxqbuV0pRzYY9pVaabutFJRL+BX+hCKm2EGCCC22ODdGUqSxF18tNV/KDdbGju/t71864QzdV+M+s4Ahlhgrvn2x4efPq/e2BTkW9uAabHA/yx8COQely3wsbOLjGfPdmZgDpT0QoLbvEJswHsFX2uUwpKHCnX5d5tv0HetiYF/gvH/o4yQ2FjaEV3KcquNr04a4PDiLvHDSb/gDOtutsDKN8UBbZRsaXEFrXoiyh2p4ydozkXPX0hQQ+4W+DhiihB77+OeW/q2LXlQOegs4fbIT+eHsjB9+BK+i5EAP0AUOH7xH0nf5ftXg3S4WWAHaoERPOz6UUNezaWlHwY74/kMW8mmc6gLMjxiHFrshdDbteOFTokk5iJPD5pAxyyEG879tGA43g86cg64Ks3MQe4WQwwOr8heU0QsTpoR0fqQVe24qcTRFF1slBHuvEziBOha4G/v/JQfMdv4lSVNcKf6c6yCty7cTYjh/jNlO2ah/SUPBTwBlh3oYK9iv0z0Rv4Oej3uGoSyXxbe7OnydyhbALHSPgHN2exO5GnHoOMxDAMCf8QVo7ufWDAxjR5wRpEN/2hZ1NdB+EHgRpp36Modqk60vRek2tl4RDyfnNG8LGXeBtWRcdGKMjH+SBgV/GvpJVgsbgW8g3b3wZpi1FQdxnhPi4luJPyPKWmpJCvoI4N3ytVbWlzLP11/uJ/qTrraqUCmgi24avfyjobvytuS3R20nbKbPhvju2XInvij1aazJuy+SSUdTIa6U0kTD1wI+nXogzt5/Ejdsig1i76teVEcpMhUuIuSc+iQxLq8TxotutgRc+I6h9wpqhwdx5oLuX16rbSyWGLeNGjCFHCHnxHVgXvZw3xOW8dDL4Jvqfh9TQEHqKCEWEHuSqffr6wfM2Zbe9IopCKfe53S7wUzQYK2z/jn8sywVeqzy+WCcCNjJUjV+Ct6qSiRpxPvxj4FsRqVoXUU3fwnOQewK7XIFvsown886TMXWQezq+MhAkWDe4XNjsDMbqyBMch3x3fUdm+6RhXR6MWX4nmIAjpmYs4F3gSoibj36eOtCLec+S2H1XH/vM51++/CbnXttb8D2YR/gXgO7kxYH+Cz634svu578atEw+KDrhfYxNxnnl0O92W9WWCt4u/1O7G/PLiEFckBPRYUTIf8lpWNN5bHfWcnf42ulzYs9DlqeR05alKQK/riv44Xd02k/wN3RXdXtZuCfwuyrwV2wW2GOg1QjqNWjzG8/kOGEvr8eWJXXlsN28uk8lJzb6J30zqxK/GWeRdRoR2K1qWevE9WBNNfUs29GwCe8PlZJQFTChiOA+GF9Pzfz/+Yls4l3Uu0302aWQ3M0xesX/rxx8RhaAKDSuxODLC2Mth3qOs42cNcif3e7VLReg3OxnPKmWpnW5ThofHJKbf1SgQm6w3WBLYsfhlQ1960vgigglByym/frlphU5E1E6vrhjO+e6IBephAK2khzTsUOJ1LKsSuPohXuqUmd/zTJm7v9g3Pv+/Q0dnMgeyizo/aJljVkSnHfmaCc52rwv+M2Bf24csESGLPODZ/sQGMEBnjE0kN0x7vbEXqUss+7l5QX+F/rtzC0+gacXuE9y9oHv1ZKyLwYH7lIQ31UNX7BPDOLA/63YsjZ146dfRFMhd078xERETDofH+/sJ2yq6LXho9b9gC/HEKqBbsh8vbys+u03TiWJ304MJXpc1qFl7QIVdLgrgR3wvWol1ivKTxqD+jI42Ly86vX60P/2Pz1VmxQ6lOSytRW9vKLLxX4ZNIQa/Vd8ZkGGBM+JHBvOcmd9+s6Y+/dvn3MdcMePvn3foJtakX9p9G3ITe5elxvz6FPvP+4zfh3/WaRmWclzbSn0C+ihWwbMk7F09EX+1xnefnzI7wgmT1n+k3/9qr/+9cLzofVy6E9/XlVrg+Z13ksZQm0SUtWWwDT8o4F/yHayL0JSWRzfp7Lu5M1VN9YWv3296j/+hz+jy1Brg/lo0UKOKuhY44ENPnVDH9eXizCd3pkX/Xh/5yDzTR/kyoNceL2ueiWHTNpNwCc6XfTyctWFeWhBN2WRksNDzyMVAtgOAAAQAElEQVT/p//pm/7d//ymf/qnN/3t9ze9cbjmA7Z3DlaHsAw+toH7kzHxx/cPfdwHvjjkw/93xpw35hXvlB/E5vv3fdZ/3jvqquQ1EwplNjAVdB/a9qrHned7PmHfTw7cNkWmrq+LXr+uer2tWvGFlDSwdeCAiKVaCngl2x3XUyFO/82//otau+m//b+cqkuT411jAeehbz/Qy+dDUx70ZLv7F0gqdl+Z874SWyVTES4ivj7kMfNkvKqtoK8FvrpKlTDxjCvbMCJkfmELfkKVOUUpaW61su6IKMIUGuRnx/PO/EtBsyo5cugAf+Ss0Bvrh+lfAIw+dBKjx9GRadEXctrXLxf8BwYk0QwP8HUtWq8Bf6kHc86T9SXEJObD15emr1+L/oxf/vm3m14Mu4iD1qrffqv6059WfX29qDFvD1i4Xu0XiwrvCzF2JWcv6OZCv1JPfDOfeieOYFte9z/wh9ErHK/4ZHJvErIFT4ivG3PHQa71Xrb1ZdwdhVgPnx8P/PWTOduGf0gLedM55cL8/cuXpguGvkD/Cv2F+EkzSSmlKrEVhMQrfF3lmFkvTa01+E8t3K/4TmuLcBtAE32eCn400F+XzPsJLzTK1V++Gm+Rr2L/Yj7/YD8gkEcE2eN+ajBfSvLmYEzo4Ig0zVVZJOc/WMMuoQa/UJHIZctS53sjtzjmzfrJvOI4mDOgm3RntYn79eVVK/Jv7BF0Ffqv+nf/467/7t8OYnNMXdn24qqtyrqKKKyDOzrEZ+DZOuncvVbyXwfziJ+JmNu1Mc+37fop6EksdZTcaiT3oBTqhp55S8IFKaeeeymFuWHTui744QXbXrVM2WL6vXW/rG5vSuPLEGqcxTxZ7lJCfo4IYOrslzS4vhGLyVg9fY25Qho2K/D0GVJKKnxV6msWtWJ+FrXaVHhe0G8xDmAKPmzdrPDT4LG4T5VcPyx0CN6bABeDu4r5Ab8/nfYDJe8oyrrrCh0Ye8dXrFfrznAFZhI5A84w4/SzA4UBJl/OCQNFIp7s24DqPPvUbed+EtuddoEflrkBWUpRlqJAeeIKGp0MBgwcTB7+w9KhZmQTD/D+lEwEs3KrGsmrUkqCF5yGm0wioJ8HXDoIJl4EHlRmhAY/3W1IO+syp5Izn20HdM1TAW+B30L95FWaArrN5UTIw1qkHhGECLOcKKBTsVPBh1Z/gs6+c8PgfvLNcAf0DgZjIODM3A1F+M2wfpZsjNkHGQa8h0KlInekfFkelzFlf/YxCsNFhEGUyJH5lLUgVwTygi8iaMtZIvzsev284o/6iBAfdDDQV6riYRUeSslZr18XOC2XF9TPchCcLicDT8dRnoCwA46UQoLtibfzMCTkDT1p0eY6Kgu0bPNSYsIf1j+L1w49FCeXCbPYN6pKPmVqrcoJJcPvxhtQeH5Mz4NhRMgBvyxNpVTl7BvchZ+FKrK6l0nBqHx5A/XAwGNWTvLwDTyTmQqvxmG4YcboHAHfyOI+Hf+gasIvTFZqSWi5hEpJSAx86aD4PqbOTKeUMpPUspjH+NknJRkb39xaC3heSNYp09nZlDnwL/cP4CICjuDqJ9+aV4CLVtoS2blNmRf0sSyLSkl46NN+Ozo/GIw38HoQcdnZ4H1Q3LZx7/hoZlEEtLDdDn3A2TwQ5US+UKG9lFRtwOEM5g/1yMXPCnTKy0l87NCzHM9ywMeJbg5ZPsMa5sAW1nvFfhV7NcoK/06UlqOgu4Qf3yGrwpf7md+NifXGgL+xubAx2TCuiBAgMi7jzQx0JHX0ZprmxXDGgUKl59e8B7CmuUzdFRVoF5AtyzrxRYR2JkwbGzagU9LmBN/wncxU0r+UwCfLtPcz4a88r9Q1bGEdal7ub378Yn1sbARuloNiHt1mmBOf44PupQiUKy4a2lLhT+ro2vA79qWFuoJ/Br5UoVt+loX3JsM90NMGrR3dHTO/9qmBA0Mf2Nsvxmlf2YGzXjdgTw5mPllgvr9t+mRSff7MoeYo4Ssi5oTLuO9swj7YlBeTlFBMvVg/EbxRSikqmRI+FpLm+6862i3sjl9s8CT6T59YV2R5lqU19LmoZMrgCs3L9l6Ba8syJyIXnlcWJbzOduvRdq+1MkHzZKHJ/a2Lt7dPJuOf00YXFiPGZZ7d0Rsvd+TZHSPo2/X2zxU/bS5tIT4O8iUTqC5ZjQf+bx1aH8+yM8HbKDtwfdJd6bs05EB2w3uj9jw020pJHqROTJYsqCQ02CR64O/3+667dczCR1wJbEYqS2hFWOvgigyZocxE1os8eV2hV4nbir/+mvwua5NhA9iNeLWtXXZ83H4grnCxorjDkU5WOJHS6+vKQqDgW6mduPj86Pp46ywckJGNm43NhPv9jswsokIs9FYt66LFPFJ8D/grpYA5ZL17U+F2uwlwRSAzPuJYAIAPtbxHhE78w/Uf+KRtKgU/fNMmLsvdloWJ94q+Dz2w34nPLvYJ88BEfuqKSfrC88JBwTpLauV9XSuTy4XnRqkqJe2u8lfJ1GIc4Hd9QjOpexZsJcDwE/NnXR9sCPhA5vOTBbvnGaMDoOkzDV+0P+snDjckyrWPGi+ooC2aQ7+uiNCyFPRuvkKWa2NhYL/oyIiKtBM7D/zDdR8sbAaxaJwbsXxn4eBNZJf39we+hL2mb0sP7ObNLC8UCnZpjInDCPny7YT/jRzCXoQ0cRb0U5TlhJ+iSh4fbPjg/viu4FvY/YoPYvulAFNVW6PtgMcTese8289dHuC+3w85Fsz75+eGfAf9iqzziJg4Lb/95Hq7YqeLMgM9BTAN/AWb72x07nLMHhzsRAQwAobSUreXVa9f4OsKX+uKLILmNuE1r0G8STsx8clmxnc21r79/qHv3za9kyt+//2HTuYyEQW4Ab0DPT50noM+HVx33nehNkFaVxYQF2hdyEetVZUSc/F0J543Ys26fnm5yHI19OP8ZxueKPrKBsztJeFZbEKkXr5Il5tUFzbF2sZ7ZdEZzB0KMga67ZP2A/vv4HZ8hFIhyQtT+4F5cjGtCwu822vTb3+6yBv/60VaiIFQkVhsjt603UMPNlju/ktr/Hlpl2nrnfHqwaai/3Ln4wMdEI93/Mu5dllWreC2DPZLx4Ft+sBX3R4RWpYL5apaF7W26HK5qtNo3Q7nO3B9vh9seD3QPYvzN3TapYwEfpWviNAz9lI88hzgK7RXFRZe4mIowyYPffv2fZbv39714zvlxyf56pOxa0wfSBAYV0TSi7pgswv9r+uCDVfy3SubGC/wXOUYWZaG3hObnxP/O75i379e0eXLjdhYJx/N87u14ic7dsdPGCTeoO2/uDUO2/4F+BcOn11uPF+cw0vReqlyHL6w4X69XrWgJ+vG64ZCfJaSsv9749i5ZIVXO95OrD+IpfOsGmyKDDYJrHv7ZD87ehY23bVhD3G1OTYACwCSKyLgd0PWVY6XDID8cSPFdrIvZab8V9g/2NS6k+/tU80+TocLMls+87iQL2tt2K5M3El7Zz13wsvB/GKbY8iudzbsdjYGsiRyJRQhxndE0K9okHc28pT97pNNundy2IPxcMPfN2Q+GEQfxNWdd+dgYUO6yzr7tH9+Dp1H6mCsNa63tzu224mZTXfyT0WnrTUNyH5ymPAdP9mod92KDAHfxvmk88CPfrBhyBgHEffp44TPk1jCB14vKsBvxIz58bjrePvy9RWYgI8TPs5pi8GYIQW+tOnxuOvt/Y37jg8t2GCRL9M8YPyFjZkbuW/B/4zvgq9c8bmVePpgY/HHj3f4J2atB3SzrOv038t10cqYt66N+6JSKzQewCKsBtRD1ntIqqUqs8Bbh8cdvvbpD5U+F/LYCk7bdCXG6QqeTba/fSujTDtb5+blx48f9N0V1Le2yDhu11ddLi9KNpuETZ0f3tgM/UZsvr/v2hmTSinEl/k4FGzs22ck+MyhwjzmA9u/MSf9wQb7B75w/wjdP8Sm+kCmEN2h0bRgN8tTMpXR0Dv8Qdd6uBBf1XkipIgE+/CDLHsC/0pMXtl8dHxtjKs7pbXKuLPoSr5a2lX7PvT29oEOdvz3k7G9Q1/wvmC/VREBL0UV/5cSePwNGzuGZn7+6aMek/XzGnYmnjt+8cD/Hsxh7hwsfKAby/v9910/vp36ZM4lNpwB1e226vZyYWy7kKuulFVXbF7Q1fQVfKTav5ci+0HimzAny//ycuWe9L25Sln0U3dVFXj/str37z+k4IM8Hq/RFDJvsl9GBHId8piQkSqZimA86l13ZH2QhA+SY0LTevC8+I5vPhhDBhuZC75bCsjZ8GpLm30xxrxHpnxlYHdgbItGjL68XpWmga46uaQg541Dhllei64cYntsW+C/lCLIY5+NmL3PMeXtx6YHY0xEwZ4v2Mx+Jn35+jLLjXE703Jtut8/iYUhyDGneeFZ4Pokn3/qx/c37P9OHnlQPuX47eSBWis6vOh2u2khFwrZDnL/wN/7GPBzQtP4fe/gpuDbOcWlHVihy1ZX4MQ15DaPqdvP+XWWFGS0Mn+9UHy3X1+Zb/jQIYvm9Z0Y3MmPD9YPbz5MYR6zs24cXah5wOdKWVSKwFfhbadfV2PsWpkPFGLkhm8Zr32lMV40CA/k4AN/8MvB+sZ4Yp+lM/5fdGH8vDHfunF/of8NH70yjnnuthCXB/ls2+/I1ZEhdMN+Qk+ed23krw5/idAvLy9s8t6AS6GoyaPpRthnXBXwWmWcSR0ZQE8/SS0cKl1vVfaFukgilwxomA7CS0qjVMnQCk+WTRzeWhedw0pxgCEDYrdBrA0OUKSYvJyMN/blE+dqrSoj9bxi0n9uxFMXAR+rZt6Gn4peL5ckPi+iCX2fcp788eM7vnZn/rppJ9d4DHonL9p2G/O5bbvL/GcJfHbVwTzUeeFBjugchnwyZ+4cqNuuJ7xdyNUXcoD5d375YI7yA1+w3a7Xy6T1jXlRI+Z++/ob85sv2FK6M3525rNSQueidV2VyFZQSmtNd8cuOck4PxlznuU+48FzG/N6/7zrnQNc085i216YZ35RxXfGOGX7fP3ty9TLA1zv5HLjQZVPHphPHBxMNObsztNff7vp9nJF/oHcG7G2EXfQYBw46VSbZD817Jzf40uVA8uzbzo7/swBiHPGly+vWpB3xdYXJrwpcl7u+vrnTf+bf1N1u12QFTLzF2J2XTjUIoSnnTbmHp4Hb8RSBJKhaNv/8+MT+31gx8GcqutBnG3E1wO7PNClDyY3DlKcb/YtgAl9+/vB3PMiMRZJoYGzJ0hLlQgt4U4qJRUR4D0phqrApeyDPzzneryrtI2y6+VL11//YdXXPy3IJ3AUFZTiONqOT/qcEj5s1/dfUttXxBzfdQt7mp34DWT+yz80/eUfKniqfKBnXrJIwY9Y33XPJ4mDjs63/QGtxI8XZSkafeAbd93xww/8wnowD1d0iBiy3/kOW/N5oL/WFmR1Kdyljm8Yz4n/0QycdRMS9IdSJd86PwAAEABJREFUyeNBbtxZn6Ey2tEHY4hj5E7+eTDv3bATU0vG4qEHev/0f7/zFvrbP26sJXbKQ4M58RhNx9b0+Z56fxsy3Mlh8MkcsbMGGb2jV3EI3PX629AXDiuXtU4eYMcsaeVQ0Hn3jp0/WCOZ7j/9u6L/+t/+Xboc+M+qncrhhEXu2ODth38hkfml6xb80L64tAavd+Cvsk4mcpQ1sNnvv3/XvJC9EEvBWOhfpHh7/0af55jzeHgOcmeudWhn/mT4JHca//V686u+f/+OnJ/amZN6f3FFlsu1YkPrIXQwl/lknnFnzI5I+iSxM4Dfiblj+iNsqjQJ1LTzGaJeWlaRJ4p+//134vKN9hTsMw+5iGkHgM9PFilS87Kvrxy2Xi6B3FJts1qJjI1x++V21dJW4qWrlUUde9yYj5n2wdr+gb39r0e8/bgTH6d8OOg260zw1c+f+FLg5Bm/DS3wlcqfv/hlXfYxZv+N+ciJrYyjkqNXcjUkketnf1A8iP2N+YzoI8Xk6UCftTa9OHcUTX005y3mEMbR/IvBjKGVOUoj/7WlQV+iO7o9tJHr7QuwPOtc7z3E6/U65zFXxtB1XcFb8A3r5IpOnafqpJ/oa2WcvjC///Llis6ven1d9eJf5pul6YV8eGMcvrowP7gwd1/gQxB7MNa+v3/O2D05ED77Y9p7Q7/OV8dxaD8e2GHXx49V/4//7nc9PopVrAjNePDdOrEcB2PPg3hwjFreBT9ry6J1ETZOStHB/oZ/8WF3nkSntqXLhg128r5jz7h22uyvtoP92Tp0SfTpWHCxvVzMQ0H/K3Zb0cdCXis4X7hRUkg6OBi1PDaf36lSpGT4Ff2tjMtPe9Wpb48tnX1P5x0L7D7Bl1V3gU7Dzg0atSQ4KvYJZZF4leFcks6JjRI6QVFIKz6xrotcWpPMd0Om1oqWparWajAJosPM8mReTvyzu1gh1Bm/+z7xhkSF4d3FIKRpm0W/Lr+f5E/DOAf4br8b5DuRa8zehI0I45rP8yukQBBXpiWhV0TwGvJ7ZJX07G7iEcF76GeXJxP00c8rAO1w2OHoJFL/uY8U/FSyQwDkZwsuriF+GGTSSHlPaJQsigjexJ0CXqBkB+qj08MqlDoELKy4fHcX0/ezC9Uylmc98PDm+llodJufE55Mkyo1jORnt0WEIsLVlH8hKG+iOvzFM2ww8J/wx8vPj+vcY+JPBPhZnzwHz7OA2/y6+N2yV1veHQ3jSkvLnW7KUqjlQ3tEqOBc3ORieuKKAFgJLzFLzI2/BObZF/WRGDuDAPoATwJeUvM6SQoOJDuj6Yk2o3uWkOv8bFqWa4As6TyocIkAhmKWBzZ13a8CKhlWXBFh1DDAywkT9BedqFZEUCkl94iYz7iTBrQCBiJCkRRashSCrCmpB0DWo0K8C3vgJ7NPACkFNxfDGJe47D8OPh7pO+R3UCqtKngalF/6cD/DRSQ0SZSw7XfD/JI1FYpA77NtfunJG5DgkkK/Lg9SfnUcPHE/4SNi4nedy+QnpdaqIkKduHIfxxcqk/gKJfVCZmQgkbjNfcVlW6IGufA6cSieMnDjfdbKMRARsg90bOKJWZmK+Jc8B/Ahy+xE456FARAW9AdPVIIGfAL2WTKfd8uyrlWJ/cRlfbvfgLmBfn6ViFAjDhuJ2IPJSXI7KIDQSyR8Yu3XCzWAK37iFMxEBF4PUVQaEQysRf/yMv2Of/6qG/QZvJuXA9mDrkGZJEL/nizm8cAhnctMywPcic4HifY4uk6Kn0k16Mk+aKiUBz1PAM4xoAbOTPhiUGCkMC8PNi52Jg0RoZBUYMC6XVZPCA4G6z7r6aaOvtyHGzSC90FbKOgz/Q0cHTonsojnAeAAJ66jc/LaldjWPkU1deecKO5MFk/6IN6s6wwgdAUFyoicfIOW96BbKERdFzzojythMKHp+4JsBxOHg7wSATyllMS/Q5XcVTJ5LqJaCvBIvs0H+6MHTOMqJdRaUQJj3syDD1XMUMX/QCPj6PBiWh1BTwBPZLUeAoBwZ/qLCbv7DZC4zwl/DxZ1B/51Ulx/0jfp4zhyl1/wbhNXhPlpk/eNieODQxOjN78RBf6xMTxsLGhAL+OY+NDttBu0jbvDsOuN/8RvBGQpRZPXISnGtMOB/vbZLmJc6Hso0/pIYIsKs/c6S2qOCSI/dcnymI7lsR5MR1ym21kcdhuXjZGKfmujwR+YhSoxtjFGdHy0TVrmhRCRccEBdEVbzgLLTOork5x1Tn5K8lwWFXgS+g7eSzYVAA/k8ETStDsI7fN+RqjZjmoUUVQr/bFBR49ms5YVsqlAtqA9KQ2Yk8nfxuLI+aiUAE3/JaYiQiGplNTCxKwxwzP+KQvyD2TvLE4bPiTiF3cBWipZVeA9Aj26Qwzt2HInPh5MXjdKRk5YYSfLM4AzfsvjX8Dwe/+FEMhElohQRFMW93WhAQSB85QihYTeD2ixOCMXHNj965dVjlM/208NU2tRRKjjP6a9Mak/mHTbB9blogLvpQQwMBeif2NB31SKsJ9lwTmQF3LoS3OR4MOrjj0qcXlhAbmy+UjvubFq3Cd6hhw+ccr28DOss5m0aGUhs7N4s9wHDt8pYlciIsgrBzLt8HpCP4GtWlbKUnivMqhxNRZnqEHuLxA3x3tK3lSKCLXa1OhTa6VS8zqJp434E7q3Su2bBwsNKagaLKQf2jl8Ej4j+BF47X+wqoNDqgN7DhaQoti+x3HAp9TBdyLvsxzo7oqc1mvKC4oFP1omf4k++lzsmXbJosR31nXhHtpZRBYzBu2IoqCUTGWkWmuyLJDSgRJOmKrIaBu430ZOylLkcWPD31pbtSxX9HeVYR5sOuzw/8SfiqiSEls+WNRtU37ztKMP0GrBnokejz10/5BY+2GbJJ+4hCLpD18bG9HOGUJXJzGys9Hk/lc2RRYW9l5sNhZh5nljQdgxnn1+ujrCHOjQdGtdJz8DP/Mh8nkUbRwKuvQTfrGJ4X78eLC58CFvjA5yhWV0sT28iG74RVuE7SlN8iLf8Xuw2Bw4KORle1X8ItHtSQ7vdlAFMhXgQxP+OGReP9nE/PhAAZKcK7MMXdmA8Ea16QwQHtit2z82cRj6AFPKMVcyZHjrI/qYvnuysWQ+zumLuxTBBxuXnH12L36J5QG84Xb80XwsyFKBcZ5w/UmeK8ZP6ePEfh0LSMtaKdiIBatt/sbhGGcX6hwEd3T6YINKbPoFvvWAlvF0aInrlcOu2+02/XfBZtaRbfVgc9b82maIqw0/2skfGz5nXiJSQRnYTgrBEvzgEeh7XRctbEKXEsjXFMDVsqDLwoYP/omPnuD75HB2Y1zsbGJLoZJNHXxjDN6sowLCFEMtPj7wyR3fRX/ekByS+er+ok9EAOd2/JrUtWCoiAJPrj/1uHd9fpxshG3g6rxv+HbnGXySDJ/AW6HWz37surO5dmdTzPzYXyChUooSPktpEr6YCO44XdcXVergeurKvzRi1hZsc30p6CEU4SJtxM+DDcvjkEpJRQpZ+iz28Tsb7QvGt10u6wWYQkllCnnc/+A+1BrxqOBH4CcA0IPtd+XAZVmLGpsN6X8eHLv6L92L46QVHYyvG/niYAPIcgkMAfKCbDf6vnDwUrGX+Z8+ALz10vuYeaPTUOb4oonrxEkiiiISvjTlGPDi9wa9kolthNynQmJT6qrFG0PrqpfbTcZ9ogzj3TjsKKVrWQt5c5frT/LsYJ5ZKzKCwWPIwP6l1EnLsfhgw3f6Uj/pKwqU/IEn5xPrO8L+t6qiB9tlEEMdmUKBHxDI8JbZZD2sbAi9vl7V6jrj+5ON7QM9PGPggC/YZjN5d6ySqzKrWltUMhUBxp9lWaqS5zG6aJLfvQlX4F0KHeT1x88cCdjUnw8eHYOmF5GqtVHAv5i3tLrUwVcywdfETe5bGJe9GdrQ+ZVNxMt6xSehnyHRKwE0nBhrTuh2dOVfJGisoU5saD1KoQD+YL60kStKQre1ydeOzwi7Ok4irPsh82l9Ldgz03AhKXWS605sGry1tvB+gqOrgWsn5t/fN92JgZXD+L/89Ysq/nQS6P6LkQc5xnZx3Xq5qONvLhFBTusqzMUcawMnOLGJGCcs2wE98wNJMbuG5phxHbQTzvAaQmwd+JNl2Rn3DN+WRahGCf5lXfX68soYetGf/nRTIfcP6ws63TKBYGeeZ/lkXWQBX5c0ZF2+vr5wrwIVJeiftO/y/+14gMPlncPYjTmJ+Zev0JRxP049yDcdWwzsWxmvbi838F3Q2wpkgC9EtRY2Ide1aVmK+jigdXLf9f7+hpxdA78WV3DQFMwnO2PB4ODj4/2Yej/RgaB7Jd4t++f9HZmbbrfLpJfIFZGq5IQLh4YR0DmHKva7Xm/oqkjoXwodjLMnPNtGDVs3YFwf9I8IRbhIBVxCT+LAKdiIb+SnRm6KHBrE9wn+iFAIKGLTm88n+na8uFtHJvM1yQITEQqYL5nKEmq1wfvCBvhljtcrc5G6HFI4tk/5ioldihD5aJ8P7nt7aXr9umjl0OrlS9GFO+jQ50PvP55jRaUCTpGj6kp8layyrJkgwxfErWKcAYOd2BrI0PHpCOeEopPnOznXc42kDjDW7LsMHzHAG8pM2Y+kFAbFvouSfFisryp9+JeX3hibGJ87cSGFEmHcr6OfiJB5CBSWGfjyDbsu0AjyaZ9tBTs4h35+PPCVUyULciS+95DHn3Pacuggnjy/8v0Et2PmnUPPjp3M+0Z+sEx+7vDie0BzwiProI7XKbf7nPj/nQNez612+vrZuc68fID3k3lXW5p++9NXffl60cp8tJRTC76eKey1weMn9/u8m6aUxPgzPmx/Eet9dCX9vvgvOL8syIaOWMfhZmgrdF1XfX1t+tf/OvW/+88uOo8Pvf1t6PvfOVhFz//wD1ddX4QGhQ6kB3OHD/LVidyJQMN2RTZUooHfmmYpTbVV3g+d+CzN83B4czyPB/WnOuOFsE8pqZJF7jf47lYcd39cXclvmalANtPsEDocr9Qs5KoV/lupuNGA1gmfA3wp0pkGvD3QMSZE7o4edn0w7/n2e9e5N/Jn08c7/oPt/+f/8R+lfqiVoH+oBjQ5VO3M/0GqnbC5fw7kD+2P1Myhx11ZDnyqCBYpQUm9vv5GeZ2+m+iowwDuowfyj+PEZp3nzhyOeTyHTpzLqwJnm5Be0fMh+63lFnK7gBnc6BXdhqSIlMQT866YMEOGL+l6REHpJ7Sso8ahzkEMbrx3fKJkhYcDHh46YeykfvsXObjT13Eo8J/47oP18okMv/D3afuCfCnYVqmHvM4Y2PT3b5v+3//Dp/6L/9Pv+v5xUb0u2sBx9q4g1tbbVZYN44A+6Jf0r8h8Tn4ETdvNbmAeTPNGfvnLX/6qguwlm1x3BU9hnFzIr5V7ZlEfHbRDrS1zDm8cO47gdjQl5x/LFtj1C/O6y1Kh1nW5dv3lLxfy/VWfHx04yRqOMx8AABAASURBVHknaDUPHZ87kdnj40asGq+4EEsug2fXDRxlwMNljhGh3nd1fND6IqWBTYqQUpTgi4/7dXTDh5zkCsrPNtDxInQz4OuQ1zFi3OrEmftFVMlr8Y0bMqFeYjXIER09HPrb3z71/fdTn/jt5LMDx3ph0L9guIVc8qc/X9Q8biKj+SzE0omtTdhsmF8/d/oax+fHoX1/gH8g+8m9cx/k7kOYYMrnfqBXpGR3BKX8bp435k0Hua+UVBYBH0oebMcAPkLUCRondly1LKtK7fK/ZHC50kZOGiBy6Yz1JzGbjAmW5cKauy1dtWmWUsfEldBJGBn0c061jOF3FPycv5yyDUom91OZQ77u9/3n/ED68C8hMTfNknr/fNeP76v+b//tG4fBEuqUhzz3CnxRSmzW5TTlgupUyVWVOalVW6vIGRV/W+Y9iuTxwbHWiVPYhHxR58F6b/hpokCaVErIP4KGTBDI+Qlw8E4XWYc8yn1tM79LXc5hjzmXPeDv1M4a9sTuAwYPEtoAIepWgb9MgcdIQyWI9bbMHAuIfhXjn/SABVjzgjAf5NGs+vVsGvoPLvdtLbCz4GUQ/+csltP0S0IfOUtWVRtVMX3t6Z8x2bBsv4rRR7hPKAKmfhrFuPwaEVMnfs+SMnogJTcKeEkF4TNoGSjGTkHd/+ITEZo/oefd37NO87JgfqBKLn7+l+VXHd1ntZUUESqlzGBcFgtcZEaplhA1eSlZFPz43X1o+ONjmr+KKyNCokQENwpO7YmVJ5iJfB35xBUR0En5igiJj8sT1i/654vXoDEiZt0vehGhCHDErJZ4d5t+XubVwWcH+1klAR8u8FKJiIOByJOfjlc9y8BY7inJeCkRfAnpjZxHuqMZKng2jKvdd9rOXV1opodmV97tiE5AG4ncpbWqlQHS94CXYYwAR6aipESdUZwkLfdzQPl9Vkf4kR70ej4+39HtQI6D6Pem48kA24n8gn2LO7oUnJE+jN8zedqpYQ9yVIIFFH8EqeVyG4RkQbIUScBR2Q0oycliZzHmBOuByrQiQhFBazy78vTrM+0BYutjY6PxsGC8uz3hLxBddLW/LEvTQgIrWeR+DtAT+TYS4sHmlePMiS/MF307SA33xOVv+INPqmf/YcTuhPCuO9HTgf39XEiSAY4sMBDoFc4j4H+IvhJkNcCVmSQO89WIm5TpbUxidjYhxEWXWc/jbItIYqvJE+NaU5bLPp7YoTXqW1VCNyiCpkiYv8qAMbeZpkuHCcPZb2ELOx2CyOyln1dmQWcVmlURKFLPy0/u636Z5vtZj3vM5IZowl3mBO1AL0+4iZ4v/cQ1uA95oIKMCgN4ZYHngejUIetfXPmTru+lIDPvfGgZlK5Ibr/khLGDyfpJGSwQLPNPd1CHqRP/cK9SioIfWyYiZLudxIYxUT0nTzvvGwP9xgLPGxhe3NgnDwQbIA3rfEU3lLJUknuqZHCvathhaUWVIvB3dO1+BzawjxXqT5RlW5tmKbabBRnEjlSxbSWfnJYDhumGXk/ZOIG+E5z2Zw+qPAJftbSmE/8zjx6/A8WUTBVeGvSWtWhBvwrwUAY629ic2+kTEXpeEJOfQ5nECTrTz8sgEaEI2xvtMplEDbM1oROBf/NmfBt5yb7k+kzqjZY2w1t3jruDgfsg1jt4Tuic3A1m/jc2zw/073KiJ99RoSJM3wVVAIw5IYPOEjmxKSR473JslaQOGRJ+Ax4i6DfHj2ffgVIjQtazadrfBgyWtHyGGfI730YrhZTgKSVVoOU+dza+dg4OTjMCQLiAszNhdr9Sgj4S1ZKMNxRR5oRpvay0FYWkCL6Rx30+2Zgc8MFMBfqdSYUncBsbF5/q4IWzP+of5K47C5s7C1rzH3/wFzKPFduXmYukZFOwM/EUE03PuRv50GxDVqVKjUln5Kb10lVbl6/MVJ39A28ZwkS6Y7c7Mv+SfcfWBzEurhMjbXOzryuRyfzYF8ynY8hj4wBuIN9A/wOsCxP4XxtfCzkgwnoCiP7G99StFBHKgr7CGhC8dHobgxT87OTwx32wsBVXpcYlAI552PT29qaIUCNOlrag18FE7UHMnMLFJEAzUhE8SNzpOvk0x+iDTa4LC8EXNvDsM0FeX4h9x6R5PIgjcTnWuWEjCXXMEoJuWV0t94MM9R3a0iebptZRZChLSHze3jYNBqiC7ktJbLOokBM6C4VKLPu5oIt1XVWp51HW3bou890iPHnqemez4IGPWN/uuywVHRQltu0weJBjTNNjCeJy+Huf+U9KRYRc57KT9/Y58d7RHT5SK7SK5JU/uTZSvKcqfpZUl4IdsVBCJ3/KdUDvzvj2YKK+g8vj7syx5FnrpYJTXKaXIIwIWb9C12ak02BdWbYdHH7fWRy7r/85OsMNw5A/nv1CdcZAKrNSCnHBHbwR8MdgAwV1fNH3GwvyFZs2YiMiFPA+fdsuAF+wj8+cerCosu5qa+gyVQu4gHljM+/OZk1r0KDvJxtgoZTCegy9Y9f3t1PbPfTBId6+L9y7ftDv7ceHBOy6rOBc6BIqCd/mE5l27PT7j+96+/jQbkZknEP2CfPvhdH724H9Nn2yGdTxH4+tmE0beep08EoqOMsO8M4CeGE+5M3YPnZ8TJRTkNfKYcmVhah9wnKaHCrCLzx2BJSFD+zasaX93jof6LITSAPggOcKnYMcflJX8dEbG7Jff1u1XlPb8U7M7UI8XfDhC3PXE/m27cFi9VMP7sKv7A7Jwtn8PaDVlptevnxRoO+gs/GuHEy6lCyKlMxdZzwJyS6jJK7+2DShvaMX05ow+FUnpvrkucmHfoPNiM/PTe9zgxAkfCJCQd9SQpmpCOv+5Hno65dX+Trg37juHPbt+J9pnN48Ab83vjd0fic/9T4UKcrB14Gbnuji8bQjvG3IaTorByn2xX/WreYVSuin3H67hb58uQmWmH/vc771YL7iOErkvpNbTid5qJi++RpdejxOPeBz5TBmZRy6rIsS2UoB79q0kIdRydSfuHA/DSqMqyOP75+MU6AVZODd/jCYR/XJWykFP6Mj8X+iF/engYrUsi5/+DcoqaYOP8xIZQnZJxecsBK3g/HOPvFgTLncLvrtLzddby/ANVm+DPpk08vLV10uV3AFvHT8fYd+UBp6FvdBe8W+7icuYLCRnBPqqgr9heIcZ382rtYWnfjuQQB9cnB8Ej91aSroZuA3bxzM2FYQleWz3e/EfmdD53pdoXel3vwIn95k3V/w81IK9QMeBK/SJznChzzu67WPG0qp6GHVnfHdNJ59OvAUiEWEMpP3wf35bLgT2zgXiqsfbg/oDjVycoP3Rr6KiCkXbmjWJy+hUCVGL/C9Eo+2ESgm/gGgaUUYpuhCe6TwtZM43chfDx3oxvAupaRW/KoQvKU09GD/DC2M8y4e0x/I9cCmQYfAgTLBi7+/vBb6dtzq0EnueHAosp+bnIdErf1B6F5cO/MQhfV7IMM5+a+1kaM6fJ/IvcHXDuTg3UX4amHD6ia4gf+duDsn3IYvoFZFFMgEfVIRAc4mHuSr46wnvjDh4NnyLcvipokfcOALPrbSJZTAGNb+uzNHArFcbJ/CIaQ3+vzXHdcrG9n7h378+AaeUwfziI8PNufe3tHBSR/3Oqjf8Yc74zn1+KUbpl7Ik8HcZMw104YuBjJ13Ylv++gdn/SY0h34ismf+W4c1DV8OSKVJRX8nDNXJDq6aqHN7faLZalakdV2dWxcbwv8HCr4aSkFVorGWeBf4ApF7ujCtjEfd22MNcnc83JtwkTwtyHbodO5gRzx+vJKDL/Qv0+8HX+6f3Z5I/vcq2KgZ6+zyQce7ysbbi+vK3QOvOKAZicvNGWKOgo+4oMv+5njNrFFUL59+5w06TR9t7VF5acM67pqXS/wtlM2CX0syLxwqBkh5pA/qH/Iz7ZI8uD8Y1ziOm0T6qyPUMj4PN890OlJ2Vnr+O72tL7hceAgjgfbvLaihk2EPcc41JHVxfazLPbRy3rT8wD5qloKZdHSVnL5xjzykwOdg+cHfO66sYG/sOaznyUmipQiAp/vzBHekOcNX5EqcTphlwWagxiREv8M+BDX/4+tf+uRZMna9LB3LTNzj4jMqr27vxmKvBAIDCCC4v//CbqQSAEUZySBFxKFAShKmO/Qu6ryEOEHMz2vRVV3z4heYeHuZsvWeS07ZWbZbaY9iNmZY37K2ckL1u+ObYUSrtj2gi9Dgk3+TYa1/rKEIk/owtvjUx/MX+6Oa+Zvzw3bbioUAXNOvv744xs4HvDTkWWbZaCrAZ0OfZfBfMN11pdySKxpd+L4nbjZtju4diX1lXGExinnhbwUSmLjBGcnL9r+1KAf87pi/4MYvxM7HxxgWoZOTjWNwF6ZllT40EDPO3g+dX+8zxJhOUEkETtt+nNGkflMOtofuCnkayjQifMxaUWEAZWhkkW+IiHEwxjWDTSRvVNEeTC+ey40eLZ85st4siTNY8bPIKYSuevS9MDv7swp/AMLb+8/kHsz5mfBxu5fWyFPN/guiqgQTJVS0E9SCs8h87+sCxYQccmhLbp2nX8Tt7JOoZMUfMNzBA/wcJ4P9f5gPN6ge+phu4y7KutLj4W9n5PnUgLfL7Ivhp5yWPcPxoiH5WV9u5Pvs0iO/QI96+PEBydDfL1+vevf/O9edL//Rf5t0Ad91vUK3qpsaGTsMq5P1kOeJ39wCPTxfpfMK7Zd16Yr/nG93IipAGOfcgex4Dmo46jVRt0qx1VyaFrqQ5fbqfV6qi6DueANdENogSJ8cODP6ABbXZmntgX90dwxuvVu+91uF63o9dv3ncOuTaEm9UWdfNfhwnBwr1YXlVp14Cznbh0FrbSAy3y11tTaoso4/soaNcO+V9B9EWe23IVuTuLq0P1jyH/RamPd9eXLi/70J+bUxIrjcWddBkpFhEqpxFDVST52ETYdzGkP8tnUJXPAlTnNhXXxJ3YiNIHQPDQKuPv991fZzzNTYBMv089WxnrcEl4rsq+KKLMtGSMca0/fTmVJ1VY5iL7o9Uvq9jrk/QnvVVRsGvZf+nhd8ed/1fTbnxZ0tEPmAG6oMeeo6KNzsPjHXzYOzCvo0R3v3i+4YO8IKZH9wnh3XRt62vXxkfp//ftN//xj0wdrkf/wjz+QKyQDD3hYV3397Tdy8Yt8ZaQCv3XOsF6u+JD9U6yLISihC+Fjfne7izjErGXRdfUh+4sirGtkRld8lKVjz0JfenfK6GA55P/iIZE5AYIjbLNj1zc9f7jxxK5dJevUs9d2WUL2t4wkJ63gDOFG4pV6EZOn7qwTrA9xDcYd8+p4+Pr1iyBD7SEYxJ+F/wmaQwd50X6wsxfk0snHnXg8eP/27QOfO2T+xIXLynm14yBee+zsbw/gaVJEqHsfHf0txId9qRFLN+aC11vV6+tFAz1+MG74LwV9Mi/YHkMfb0PPw+SQZTS/F/J3awtjj2246Z2QeufkAAAQAElEQVS1tn1JORQpdfT4xiFoITcadlnwB+otr7jMr8d18TB473wN+rjwOj8eGzbGQo81G/FjeZyrBkDW1Uo8EIrwcKDXDZpjPluvgQ+YDyGPx6g74+HO+Lnvd9Zvm2oJBePYYC53nPus6zDdYeTYA3lPcD5LP0Mn+24bObKRvyff8Os5mnmYhbzSYCaiKGZJRcSkU6935gyH/t//y6l/9+8+9E5eRFTdif+DMfDXLy1d8PUVPVGFLCJfTzXMeycWOn4wsFDJVMWxTNd+d0EPCzFVLBP6z9CkTUrRiR/QFRwDvzjQzz7LTlI4kVU/r36K9j7bIDFrd+bH1n1HL6YLRxo82wYP5hWdXNWxhdBxx5cPxo2dvUF3TpgYEO6sLVz3wA8hOf3aZC3/Bm87OE4KaKEtHbvgGWrol+5GZbKzbuPcyX1/Ve6s83c6dCrNhuFN84ECN4ppTHenQ+AMtRRlSphlFsOL69d70AZZaJmHSZbnjl4Ga51TCUAiV9IhIojvqrZIdJOsCE86jZQ20EpmZsBcR7oBh/FXx6ALnPW/a5sd+HJf43Dx818LXUADhFn07Xm34VxvXE9FdnUqShZlhiJi2rOjbKrhSQhlgVwMK+AFnCZ8pu+USDnxJf1pBcawgzragKEXfYIiIRr1IStowLi7hKiHxYiYMCeMnmQn80YTdQE8peR8jgj5cn/rzEzDMq4lBgQpkEcJTFTeufMM+p98dWQ6/1qesg6dMIaagR8USWlcrpfRK6giTzBYHTpZOHYcXtjE5cSZ/16fT77oYKLc5gd7jgBpgIlPwlNQBu+DdxM5EQJffIK7HvBOg9EYxO0nhnEZDPYVmIajukSJKf/s/HdfWYsEHVcZDyrHBp1XkCs1391ATQFXyRQfncj2tMEJzBCkKAFUyP8GTJ8E40nQHgwuGzoY8AaAIsI3gqHLNkzen1rttNE0JMMmYDRNevHzxXStPwPu+MFEWaRkwnAOsLi40jgoxt/RG+bDWYGjLiAh+Bvw5/tCsk1wIB4Tm6qEVkRAwsADXkTQmtcBv+4cwIh2zSszVUDQJ+1ZRTv9FfOlouNEnaWKelEbksa8z8HFr7wndI2LRj6m53LI8ib8dISYmxnoXvQuWRUR01cPkuVApoggmYQCevp5xc/7gR78uDJgF4QNGsZALfiqk58HpYPManoHdRsHEBu2c79BUk5wZknNvhnKSikSZIkJbIePias1dFho4Lkge61NHlRcXxlsKnXFsA4YSgWP6wBHlv6zMIrA3AC5+TA/tqV5Tn8B7HcPIB7Qd/xrY3GzE3snvNMs48xMRYbqWlUY2CJ4xlcamxEupAAlzxWYpSZ9Uo2NN8s40Jd9agevcw6s4LOHULpqa74RB7bRwC8GdpJMs9EmdHsQrCclMqmv8iBbK/rCfvZJQFTQxcpgHRF6sMFLK3gG+NAndUvzRL5Dt9PkHppX0tZakfGVBKkSkpVS0N+Jv06w+RVRwDfmYu5gkBvYfCBMp/h+EqPWYYJnwTdatWwBzYPJxjbLg8OIYHHjmD6Imx2/2Jl0WDc7EyrSjYzHNpl16Mz3A9y1lCnT/b5PXDs+droD3MGKImKWTN81nyNsp6Jlrbr+3OD0BOV6vfy0j7jDp2LiPol5uqhAqy1NtaALV0jyzfx2+BaXfcY8SKaXs4/jcBBfLgEff/PT1CDPCEbN8uDu9g5sh6b9IiKYuK+yfRfTxqbmo+DjS1sk6JxM/DrFeN3PfuqNptFD9lHYZQIQqvig+4FSmEfFvLRVlRJxYaGwsdB5yHbwRmJrhTZNWz2YYJuOFyimE8n4Br+eGH0wyfpg0/rOJonlh3U97SV8ZTBh6hrY13q5s/loWw2EXedifFEWKVPz2pksfbDRcjDZNb+TV2TMqAr+OYd4wtf7UEQ8ecPmO75gf+jkkpMFqcC51DbtOBD2/ol/vD905xDnwQS5w2RCuDXDLMDhR3BwEpcbvvfAn9znxK4nk+oMENKOINAdsi3aUme/hQ3Bl9dF/glZ432wQJz9zpO4GDqxzc5k3XQ/WSC7fJgXFlmdyXKWQE8nk/ldH7RbTz5UvrBBsK6LakkdbHofzEsiEtpVK75bYMkbr1642KCWE7HMJToXdIeM2/av+M2JLKZt3yjkxdaqllYmvsq9gDCtU/Q5xpD9x3eqNOYI3+X3WqV1KbqsRXKjRP2JrA9yAbk1RHWHtvWUE//lumpdG/WDXPTQB7Lv6NW+440Cl4386jx7kNcSh3iwgXDHt3zf7u630/fO4egPfPWT/HhAd6iSU60rsxIR0FnZ/F31crvodrvqwuJ7qQtMiec2+Vlak+W4sXHdsJ/9fcYbdLMUcUPmjkwdXXboaF6jo1f4PtDl29uDBeUmx5v1eWXz4MqGpwE3dLiRuw7GC/uEnyMC+iuxWFCYP9ZP08rB6vVLk/s7T5ZcdLkuWigrOamUhJ+q4J9xd3z/QZwc8KEMFWQBAB4DXuFn39FB0RXZV/J/0n+QC8xLBFjYaFwvg/bQysbLhYVZJTc829En/vjlyxfsu6K/m6xb226MDv4DPx2yPTYvdOCllKKvX7/q5eWFeGjIt0D/KhGEg9jrOKX7+l7g5cIB47IsqtjN77VJpm8azsHXW5u+O8YAXwVPyLztjMMHcf4glt8/Nnxgl/+vsA9yyvztR/hO8FfuU3/4p3F0eDyIvwN9PWk3RWrKVtD1xtjodsRDh0X7z/nOSnxfiMErB4m1LPjexubdXR8sjP2braQolVqQdZV9qSHPlQ2Khj+d8Hnn0PjBPCew2+32gj5vKlmmTJnO/QMZPvXGweGyHnqdv8kCY3heJR6tj8S+xnXsol9ThUZhs6ct0sKhfOEwnDTKRlhqISaHpILKrsRbhv3hMWm8s8nx/vbBZsFdEcEh8Rf5N9lqqyxmO7I9lChl+UW3hCpChULm9U4+/OMPx92GjoSOdvo8y3me8mU43zEb7ce0mXEsHGJYtpeXy8wPBzFhXTvenf9KFnTYBCnaD+SsvFe9vF7xqYssy9V/9pVYNQ3jv5MrfrCxf8cn6gVe11Ahp9nu9ueVd9OOCPgNfPbkkOMAf8cOK7gvlIWyaiH+/ENQpn8cwCLrHZ/yD1Z8MKbd7Wve+GNz+J2yE19LKXr5ctWFQ47EJh+fn8TGpoiQ/UWyz55TBx3/L/jJFdiXl5teX171229fiL1Vz2vg7099WScb44frF2KkYAM/l9LQ6Yb9HtjzoTs+eP888EXquDs2sqSs1wPfcx/n+yzCLyr1RTubG/7T1+/vH+iCgwrG7IO5ljw2k3Ntx8xQUGY/xpgK30KW0Yse5OIfb29sDH1gn+uU4Xa7wdMd2Q/8aNPSqqz3N+BcrCtxNfzqsjYV/GpZC/dUwu/SFl2IMff5ROfv758SOSOiqNLWiKXby6pa2QDvIud3NesEJxhsilXylvt7/C3gvoNjHo6ReyGrK/lzWRdFVN3Qvfmwz31+PMjdd/A5YoTMJzDSlRyeKYmNZOcOPxu+QWddm5KNK9vTerbOP9iEfLCbfhx3DeYeEU8bbByw/PjxNvUSSvivam1RRFCS3HtFhyt1K/1Ccq4kRye6r7UpePeczn86+wP/O4+mfhTwCR/Ws528thEHGznm4fGUecuJHRP+by8XcvILPraAv+vOvMJx1/upB+OqeV/XC3wBLAGz4ydFF8acoaFa6oy9hdj1xnOpQ1RN+NaqLujpQo4RV8VHYNtIlCZOnXXXsVFnPkWDDnKEdWX7iBXdlXHSPwBUOfgJNjgb/pEl1NGh/RABsc2hht0zqzZ4fhCLJ/hOEu8Ah+fVHrcHfbJA9OccJbCdfeRC3r7dLrper8g3dKCbB3axjmANfz2Ju66OHm+3q1biLUuqtVW1LuoAbYyz5qlQb7ofn2/6IG7esbug8+XLDV0sKvBuOs5ZF3RjnXz58qrfORRYwBsRciz03uXrQYw/2DQ2TyUL9tn0zjiwwZ/j8WR+8eDA6iQfOfffGfMcq1+/fCVvf4Vv834i1wHtAc+h2kKNeLkwpl9vFw3keifv/yDv+3Dn+/cPaLwTrw/i/107MfJBPnv74dzVJ87jPPQgzg1vXjp8BMa1fMnBVzD2fJLr/vjLN30yT/ez8xUm0SBuLfsFH/K8YiWuD/LzB7Fm/+zwU2uF10YsXvUP//Anres69fz+dofug7acB9WlFLzQsRnIV5SZ+P6mjv5wYWDN58m9o7sBLxR09PlBTONrwj+u+Gekpt3t7+4rX6Po/cdD37/f6XviB0MRgT66bKMJAq939OC4+Zx4T9pOncwhfuGpMydUwLsOcuvGnG+Mpy1eyFn2ha/4gOVsbdHgkMl6/bT/kOfeyZHfyRGCVsBTxqJ1WXVZGvlhmXrIIg2SjeVPXgb43zzukec6inCs3Hk+yeOJjhJbDWSvxOTr6xf6hg5seFLn+pW51++//6YL99Kq/vyv/kF//oev8sHc65eLXl6dN16ZHyzymGubC/q20xcOBmtL8sQi5/0IMBJ7ztk7sVWL+b5qXaucf2a53pQl0VFOmhfGwMp4+dTpgf0O0A/KqbZUXbDZit+8zLH/hl2KbE7r/DwOfWDf9znv5pnDnB/f3/XO4dK3v3yXn3/8MXTcQ9v9Xf/b//KKz4QeH6/4xzL1YP0t6wLOTn6RsjZlFIVW7os21rkiDwc1ilC1v8I/yzQ595cCJPPlL19ver2tjIE3dLaQLy+YkbGJ+Lu9FPkA8norIsUSry/Tr4Ox40RPG/sdn87ppxRKZA8NYsf4HbcL85kDnxiMuf6hF1KfnDVgR845r19u+o2D1JfXyphQdbnc9K/+89DLl0HOrnph/lzhs5aCXb/oz79/wSYh93+wjvqOvkqmnM9fOVSzbjt2PJk3OLcvS0XulK9Pcu4nOeITnX84jlk7H9hhY8w5OajChbQQw/ePTk6502WoLkWoVPZP0/qnf37miq9fX4S69ac/fcU/VhE+QnLqQoXcIks5pFqqSqRKBs+8M8dV7moln7GBfwCigoxXZP3995Ucj+7XAd5lzoVvr4FepHE+KAcPu4Lc9eVLBbapYtfkwPXt2508cAp1UEKfjqVTwEstEjuityz69/8+Fe1PxOTv6LzrtlwBen468THGAGdB9zdd1is0bthU+N+miNCyXBSAr5eCL0iZQUlgBvTxXWzyl3/5rrfvD/z4obcf+9MXmZtlpmYcop8DeZyjOj56xxa7cw6+UuFxMo0dr8yvfvv9RVf8XFwPbFgLrTgRqKjhGX794HfnAv9lhMkgNOwPB2ugh/8aodd4p2gKZRT8ueqG//kHHk0S8gK9PuHFY8dBfvR49fn+5P+DfY6P90P9TDnm//mfP/RP//imT+bYYxzEfMo+bZ8KHgt82m9DvAg+4Wfl0J5HPl2297IKO1d8uuAfjVge5PFt4nx72zgkxZ7onA5TvwdzBo0Gssrh9q5z7JL//D/5yzQv6GllvXAlXm8v3ZLX+AAAEABJREFUCzgL8kpPvee8W12kW2hJBzF8klMNZH79XnBIww984WB94HvFwRdyoe/Wlec//Szg2PVr7P2Xf/mGPv6YeW1nrLSOHc+2wc661OuNd/as3hivPpnDeR70QQ58kBQG+aFkU82LPtD3tz/envkUHr58fUW3zkmS/2uAjbFeXAuyemy63VbV0pQwVlrRcvXzquuL9NufF3TZ9e/++099fohZ1cAXmwY6rW3Rckl0IB0Y/+4xkrmnbW6dWHbXHYxHEUFMJL6f2ErcQ60lpVJf5H1V6xUwckVSQrCOfgb4uzb0aFwPfGXHH3dwHuSekzwlGU+Asyii0FeKCBXkWRg/SSPg6dQl95McEE8YSSHpZF4ngOyvO7nswRh/tw8j086ceocGpPAlCXPr4Xr42YiHw7x4vGe+/QDW70ybtFN/uB8DluXq/mKOuK6rWsUWxCzgwEl2Hxxy3o/ehSHgSgryQoTm5e7bxAn/wwU4M01MuO/g2aAJNK4sNKGlNpUaqiWQcwh0SgDsu5l+A3h+jH0+/O3LXSKA/luVzIwRFpw5aBv/K/0UdPhVePwF4yrNRr7nCyzTPyLETaItYTQhGTEBEAmr+DPLkJXII/A8k+jcz6CJLM8CFqR3XQR4wSAut0WA0x/aqfr5CUU8ixTy5e8nPGqFQJ90upv0E0S+8q/9pAiU3OzIVShWdlz5AllE0O4XcY/ZHuG60K8rgmfKgN+pL54jXCcdJNEdhzvwqsNeiAJMw307zjIofnZx31nHSy1VrTVlKTi9cLQ+9Zfot+IUSWE8EZ6irIK3p7zyFZLxnMjuV4kKUUcZz0c/KSJ+FnGXFBIqowyd8DW1lqHZB1jzXeAnqZMv6iJCEeE3Oms+R4QCPvXzOknalu35Gjgy7QFe0QWC1oF149KBpfr5AQZIKfjwPO/QLrXI+IeDh6AM2t0mrgi/8ADe5NklAlquhiceFRGyL3YNHdjlJCtYXwPDdw4cfB/0RxFAOFiHZvef/cGu5LmUlCfOyUuEIdziO4UP0gk1TvsdJJOGjy1rU53xp9lmMlnK09YTj3FIkYJ25z54oYj3543EmCrYP4v+2t6xdYfYoJf+kwu04K/wGhNJiH8mAJwT3sFgZXldbAMnzc0J1P4KzPyEu4IdHgzHmyJCll1cg6zUSZZUKkuSzPHfpSgz5DqXLveSshQ1Jt6VyU2mph5O7H7Sf+qDPtWDi/sj42DY8sQCcqCJWQa270w6ZHlpaOi0tQqujtkGBWJ8EgIZyfsghjxYb7KMJ/yanktbqi5zoV/1vBASuqzx5BjrMVRKyDp3gZx8BV8Jrx1cxtnWZcptfcKFCvxU7FSAafhsKakEj1mm64yDHd3v6DmAMZ6BDROdGMY6qc3+UpBZSmDWlcF7+ikUUFZmQrMgtxjYO5OziZkvI0n4LvTjlU/QPxQ88eFm/Ae+z9v8JILFbA90dGpjhIOEnrz4fZs8t1oVAWRIpt/te7YfuE7HE+8lsT+TksFAeTJCmo5LRQ+esICAuDinXaRQRPAsBukD2odOdLKxsdLRh9tno/52GSddpuzWiScKpRQV/EAh9DHAM7hLFRvU+vSNg1xsLKWkWm1K9NcHExQ2a2yLSv8FOzb0XoyPkhngqBN2TIWAnz6iZErPHABRPvarjQmdJ/YZqcwizQRqOPEe8NTxxY0cu2swGchSqE/9/eV+9knzUuA9ImZzbQFsqDLRi/i7PlVqa9VCTNlHO3yScuRJ18lDQe+l2Heg70NMJjzHccj8C9T+AQaMq4UNLvucfVfwJRotMyDwPWQ2PPn1ZtGJvQc6cKX1b5iB7QN9rfDSGkwRpwmRLKHBP38O+Lmz0rCOBrq5sfCzTyTID/xHbAYnNivkAGWBjSJQzGL8HZoDvXWKcazryqR0RafoE/ryNfiCoQHsMX1p046NO7FakMv8rpdVFb0s6OyFTbYKTVigoxT825lYnuQk878shq341IFO78TGKfuLcR/owXAXFrMrvnMw5hd0fVlXtVonnOW2DFHEZeYEbWKkNu4xZZvtqfm82A70PdDVNvnu+JFUSioiZhFXRKhkkW2ev3QMscgh10WEdmwtEpl1vcJjMGY+42qAR9jVcSdk2vSAluntTJAPdgIDXJmCx1TFHi4FOlIqKGMMck7HyqHJuCRIirDXQU741X44z8GHF6KOjxO5Moscl9Zba40FygeLnw/ZtwZ2Mx7TqsSkZanQbfO5QiPomyq8Z5FOeD3OuwyXyI5UwAxlpIz7sl70YJP2g43Obbvj500HfuEfdCEIZfiB3w3kLSVVqoA/WHB54fQJ/hOY58f6KbXoysa3+VO4fmhhQ6CyadQHejw+pw5gQAW9XbyRyuLXMhnaOB6MsSc6ctnx+wV/NBwq1Z3c51KJc9etl4DnlHPCil9lFsGq5rhYunAjYqDJ1beXi7xozDRjgX+krIOMAjsVcQuL7IOys/Dr6OFEvoP6LvtrRCjiWQ7ypfXEKzCndt6tx5NdtAIL69qgbbyBH3UWZxKmA26f/rRh8w8OqaasxIXYHD04wH2wIX7/GOg4tW9JLqQMQePQQAED4foc9wUvmnKVErRRi86Md2OxdxKfrTVgAlwPmT/X0UMDJ5zDh1KR1FAWbHDlIMlyWi5vMhtOsl6kwYaCN3YubF5eKbCiweK8n03HVrRTHmy8bSwaHUMr85gLftCYq0jI7w4QK6UoTFfoB2e6GA77isux1clTEaGC/y7kn4XDmZV2x4NtmylZD713XeD3drugo3PWuR7kSuj42RtdDza7NvzpwdgzuuQcDnoZz9PXPuV4Po5NrVU2ttZ5/5VfzJP14Xl/gXf7WaTkkiAZIC0ltaxVEQK/i2WMydPOXMH9N3Km21/YlFjWJroKdKrk1oKsigH8qSwiflZZXkTUhv8P8tJAf528Ptjg89pmB98nh++4gyQIS+rM+87+Uw7iquL8ga9HhBLELgM6WENZq5L483hxHKdOyu7cRuxbt/Zlw4bpUSDPhsnDlpTYyLTuNmQbyA9lzcKGU5RD7A1imxTkVaCveYWM95ODgWceE3F5oSwaFhQYgx7QHxArWVVKw5aN9qKDjZFnjtzmOPPApnThM2QfeGFTy74SKbQx+Oo60cdxburoTVwDvC7vHBaZl4gAv5T0uZD/n/RPfPlAHwf5G3vQGBFTzSEpAMrifFNEk6yzExrG6/fGJtvCJm3mqRs8VXzc8IU+BTsvS0U3jbarlqUxN4U/UqhVYL8N7GObdMbjA9tLiY5WYC8q6OM67SoVnltbFJGKCBXoiCt4ty1OcoF9doFeIQ9mPbWyqVU55Kzkzq+/verGwfbJ+HDCf1uKFvsw8qEmdI4OFbKe/MOtj+2T9sZG/yu1Ib6esh+a+cW5xbDb9rSP7Wher+QK22ddV/LezibgxjjWkbvTHxqMvwHPT/lDiRLtew823E7mY+tqGQf6B1ZckXxJQUyIQ9VgTCsldOC/5kEwHxHc+uQrIqacDw6wzVsin8fBwJMLumjY6uVLY1xoCmwW4HV9ZRyr2CsCWYF9MEZubIw9kO8Broff97ukXR0/e/vxoR/fPvFN7IkwlqM244Rv8wnfmQX4VGYS4zfuoQv57/Zyxb9P5hjH1LH19eXriyY4/EQUlVLIS/gL49+wjKkJ62eQCpT6xW9EAluRf0PXn+hiaGHe5Hy4EbN358QpxwObbBrmlz5ZEjqJbR7oc1NnLHP5/HyXQlxD/u0dj32elwZ9fnC4BzuKQKPgcWzbFguyt9r0i783DvQK+FtbwNvl8eX9bdfb952DyhOaMctgTJFCaYFAvKHnz/un3jhIHNihYGsfFLgs+PbLy4uW9SII+SPR1369IG9Exd/uU8bT86pAacJi6MDx8cEB93Ge9HN9USUunj4wBBpNHiTaocy49O37N+Y977P+wpjkuVNGESjQV+cOLsbWiCBmK7ZdJOxnUSJCAexKPx7hudCmeZnOSnxcry+6cJDv51KMt6OTg3KKdE8JeYx9cIDXiY0I02lzzLLMV/q21hQMENZjP6s2xuS3N49xB4JIBznlgf/argN96uf1tBNyz/ehiJhPzm8bh2CzMzUNHVXWWva1zvp1n2PGiU0PFccL+cq8eWy6Mz49rGtyOghVkcnDxbdv34Hv8N3Q06LKWBQRetpM6LdwOPvKPTXQ+wNfNX/W04Qh5q1XIEEbctvZT56fXAYKj0JfYv39433Syiwq0L+yn+HS2vN9Y660gX+5VF3mAUEAR0GWLPgkbW/4+AM/DMXktZRUkKchA/9t9lsW+7p5CNFbEWXmnRdyrG0jVfiAJ3x6JaddZx4vU0bJ9aK9k+e6lrVpXS5a8YnbyyrrwKnm+Fi1fxT84JuO/k/6r/6brxI9rNPBenHwdvZDDzuLApjUHfv7h6hsp5W58vTby5X9hC4x5zTujo4VA/onGAZ0K/q/kqOqsgiZJVRHjupalxv1ixZkcNvoXTsb+Pf7hx6PT9kWgnZEYfwc2ljfeBzymOYiriAmjO+Twx5hI6Hn7+/ftbM+iAgliBvj0RV+eSWGD1ErX5drou8ERtSJKxRBSR7RheXc8Ne2VPkHEYzeLcHhqmPbem/MeyyylLI/FcbSklWKIimUmfry+qLffvuirxwy2dcvKzKTU0pJuVhfA8X3CCmLKuvgO75kn79zqOixyHI6X3ouHPIVingWj6nHsaOzhyrxdGWusBC7G2sw+9XLaypSSITs+PvJGuGDA7CK4hpz4ovnK27H6NbjYFOuH6mDPBch4eaUpmTu1sch8/GXP94nfYzEehJbKWYG+P6Xqv/5fxlqN7HSe+OA7ERuI/9QyUPCXp35hLkZT8XJvnlnr+KT0zPbNSLgdbB2eujO+HK9gkxSRMDToUaMoybec+bJB3LaX3rv8hhumQuyCY6slzEQDP88WFe8/Tj0/oYv3VMPDuP8Qzn2g5X1QUTqL3/5ixyfsKN3dPTxsasz57O9FeZfut2qCn4m1k7J/fWlKaLo/e0uHzweR1HwDjr5WlkPffl6FWFFrEibcxjOVLKptYoKAzkCeTu0Tz35l0qW+Tyg09kzr/ja65dFSytGS795m/dhGZF34EcRkkvHjuJKeKz4RaSYd39C45h9UkWv+Eon927EnVBTB09mzv4RIf9zvcw8uPwppYgmAS5AZZ9MaBTq67RNGkwKCTFVmf8kDwc0/NvHEakgRzTW8aUkcKnMOuOnEaug0UTu+ZySxyHbdmOdu7QLOeNF6/KipS2qrSmD/lFltzKN3XDkvMEh+vbo2jgYvpMfvEY2nmVtzD2v8ABtCbpNG3OhUPAG6Z9+GRHKTGzm2PoEf5evZWnQrYpsUq7qPiyPFV9t+rf//Yd+fK9qt67Cemyx3kPADHx313mc5L4d2Ae5jndoRRTQlmmTUqUpP6wFxc8LelqZby/EagSg6I5vciJ4e2jAVkSoZFFmyjLeiRuPRQe+NtBgREBP2llTC5SioZwAABAASURBVBsbTQG554yJbUoWNfS5LCs4YEIpMErcF/xtWasAgUYAh/y2c+ak5fy0k5vv6H1jbeU5TMf39gOa5BDIgce8jsnzDqxtZN6sD9ib7UBw7zpA4HrLYd/0XfgfYvqmwT8ANaCfBT6DNwrddKBfGFcEFcD1ftI4ZvFh+zbnECcyPPuBApkkVEAfKeaD5pX0V8UidurZSnUEX3wM6MLj/FjIv5bJ6ayeX7/q3ddl0E6uQnmIzHNEKK1d7nzk61cfP/8qaW7Hs8+vur+/RwRshmRlIbcVd+AApyPjJ+CgTYpJW1zBMzf7BKWjiOB10N55BxXMdkqgGNMftPoDKd/oHcANuT4i5rv4dsVwpZ7X4CXBUQmKzCde89XhzW00T0DTmViAnRV8uf0Z5LREKsL3oEV6fkulPOvFZYeMCGxXZslSlBCNCFpN+2+MlRKz7cRRBsEk9BMpAS6DU4187uMy1GHU/EQ8+yV3/acX6DOD/qmgLcI6kp42HzJ/s1ABqCJitg18AfT0kIJ/8kVFSSGHnjXAZqZERzs8KMDXRTWFXjyUUlQ86QRuBgA49POKSAVFUYxC9FDA68RZpEAfLt2DSeddCS0Kd8NaduP0HRaUpagti5zkxcVYSRB2dNZlnBGpAkyWVPCsCKBACfVhgbn7rdNx+Jlms2vZXAYJ0h3sywaPCGWWiVNc9h+3dQzlQvMkYRydgc16dgy4DXD4gsrwk546B+kwsGlT/ewPE3x4hVb6xj3UakW2g34oBhyJfmcjz/POVykF+qlApxE/7Uq9ecwi+I5ZPADq52X6EwVftVVsXcARlESvFXhsBY8DXkFJfVdO/MgwZeyTJ0+OEVASfbFXRpkJ1z4y6G8efunDOhnolmpN0YeUIHe7SyPpuz9mwb80YQCZ6INXF25//RQG+dYafKUEnogAXyoyJYDNgyLkTXiXgwrzY77E5XtEAELahamdxSDiPje7nSPgNSJUf+KbeOlX0LerTusBGMtCdwVkadbOgHCSAy2bc3nSYDkMZ/CIkNs6L+chBvmnf/xVFiE6HWAX3nghLoBCD13Bq8eGiJg6ggx2GPIkVMBZv5kFKHqQj/2QJWTc9qXC2GK6Bzxa1p3BM6IwIbmoZFFEgPfZsZTkXX93hYpzaRG8PHkOZKOLnKPEZf+X6MdEr1ZsA22ghcpk/8t86joieJf8HhG0F3UEtg3sU9bn1Fen99CE7dhkY0FrGLroyXtK0LIt7vOn0A5wSvbpUEycdAeJkGtQk2rwtTL5HuTeAwWad/vfSTyPn/TEte/HlLMSg8Zl2IFzFvxuXdbJc0Ew82p+TiYej+0gXjusBxiepdtPKIM8P4aUkSpZJk+WuZN0GjSezwDQEwTQ9oPhhRwDvKfiZ98KDxFBrHXghgLQTMl2rnUB3n06MtNnuL7MtswKbFGAZ3iyG1JEkXnqfYCrqBTLVnVloY141IlCG/ZpxOhC7l3aygaI6XRoQUBJvyqpAGu+BpNg96NKwUNXaamVDcMGfwE8YmtHX6hUjpcY0sruu3EXCLdWZXog5POk48VVGJ+kRJZSmrJU2nmnzwpv7med25aW6c7KCtbpIdnOtoFjf12b1vWC7y+KMN9DBZyh0MA3uKkxAb6wueLO3pdwPaZiMr2xsGfTAH+EbUWESsl5bw2eUky6BT1EB6DDgIu4IoJKCs/+OC7G6DpIBvYv11WIZAb62XkNHTNe4Q8Za22T544gv+pDKdfLF85z4m8PHzJAO6MoaF/RrTfZlqWp4D8rq+yKPc1XZ+Nl45DpIB7MizCG9QMbWtvCwqexIGdThT4RjmEpwOuF8ooOLXMBOLKqFGCp82FT5dl8Wu+ms6Gvz08W7/Cun5fj/Q7tO4tjx9wnmzFyLgMm0IF5MmhmqhQU65eQGvQqPiVkM+5ZHdb5wCfxexb+X75c8Dn6cYCwsKihVQ8W7wf6lAK4Ll8Vfbywkb0uRZAlJ2veQcdD8AxObIQ65zuhQl0Qfyf53hgEb0X2xQPH3uzXxPvKJtiX2xU6gw2dTxbczilFri/IJi5cY+KJCHBUFssP+beCvFGwefEAvqd8oVpS1tFJLpz9JkMSXbV7g9+bq/iuN5hrE/xQ0NtAqAM8B/b1XfhId75DJuOOKDqPoQHSiFRjEVmZz8n1CDtzboKrhOwbH2ycdPoKO1mW11c2TODFdFxKFhXickH+l9tFkSkp1eHD9jZNl6T+wqZywU82dHaygOtsDkuBjhb8/sBem0x/Y3wW14EMsC9AFMGN4veFnH65Qgv+qVWmF43QRKYOr6YVKXD2GZt+tw/ltEPI/AzgBL5BPBQOCldi/8ohUC0L8wL42VM7B9sPFvkef0znOjdDq3YWmQfjaT+l2qoK+rPfg06lpHxt2McHB+zxoWvNuLpeXybtQmyXLIp48rJvmyLhH73yAI5FFZzG41i5s+C2XvyOWrkNXW+LGjExqEBs+S6UU8B7u90U8IFbSjBlzw8rRIK+2JA4KKciijJTJz5W4MmxvcHLxgahFMowf0O4xbM8Calz7yRz940IIAMbruSPBq4D/ezo3uUgvk5y6EN3YtH9BHTBt25sDhXmGDubBscWOq1PbCFksN/VJiWHtC5XZHU/8/OkmYBQYGypC3wWaB7q+PXn+6ciEn68mUMeu15l2UJSycq3nvxjvI7c1uuUmfh7IPeD/BRRlBmzLMuiZcUfyCMHpUMTlaPvnHQruam1ysbdKj9HUJ8UcNiPjVtKLcwjFnIO3dGRgC26IFey8RkcvA2QNoSu5KfQ8wrw+On7t2/69t2HEUN2W+MINuojLA/2sz0wcoHnkinjWsnLnXrQks8venm5aaXObd7U9TgMtqkLh5lLZ3MRtSiUshkcry8vVYhEbD7Ifyf1gU0PeSyzPDxAL7A3+ofegwOIA2Q7c6qKbWqpMs6dnLUTN90vEn2GQoV7p31IvCW82yYRSNeIM2wyELbh5+YlYMRxdpDfdtpMyzIKhS0Ne19eeAwlcNV6RB+iprV16v92fVVrTUm9aTmfWR/Wkbhse7+7rSR6hNfgbv9p4Hd/+25bilbyhWnfP3dyzECPQYy/qGSTL/OQplMC3aA7EoH9YWDAoP4XXvuF8VCNLtyzAN+JmTt+0mXabrfcnZgL5LF+fUj6mPOd4U4yz5bNb25b8NuMIvevxFljTGzkerFZvRNvIjl4jvDy8gWM0NyFHIEtqsSmo/Pbzqbbgc+fxEnHDg/GbcvQalWryyyi9/ilQIhPeth8XVf5igjkONFPZ7zbidN98mR7FuAMczCfNo5laVrWNmXZ9udYYLmtmMTXV+Y1t9urluVCWXXjUNVzjxVaS2vCCvQd8353zuTgwrnb8/0KzxMXrQ3Ygn/86mseDGN7WRSX1hZiBt1EcTP0FhlHREAjFZHkUGgBnAWYQHhwi3HSh0zDtgoh+0Dux5R/AWeALyLkZ/Nda1NmBU5al6tutxdV4Gw7wx7EknyZThIvxHlEKCKoHfO+0O/l5auu1xdtjJ2dOOzMC3FfYDTxf+KnfY63BxUnsbxpI4YIJZ3o/zx31DyU6FkK7g1bnfjhQ2L9YNEGeIOYLchbsV1FpxX+I1LWbceJnReydJUSolnPZ035Ha/2TcPq53VYPmSx/xrvrA7J+C2X/UImTkNEUUz6TSXbxClqxFUh1tF576eiSKV2LRyOlFzkPyv8+bGRwz5n7hI2ipQiUwlwRlVBnuD9gd/YLxrvA78PSTGEbrosG1/o5E6Mnn6U+XYc1bqoUfzuDoP4GmNooLMdX554lCpZlcR/p80+5/vOmNuhZXjbzjrpjjfm9f6BAs9BHv5BE0z3MsfNU33s0A9lGLPmc7fsEnIv2GPIh0aeg4US+AHfD+aln8JkEkdonx+dmC9iWNB6HUKF6Grj0G0Hzv5gmWPyq5+XeRT6m3f8opFbV3JNw2ev15sWnmsWcG368z8c+q//939SY4zbWLO7pEI1Q4lSB/zux4Yuu96+7xxufOKXd7XlVGm71kthXjDg6eAOrxykbHfPrd91ME5f1sqcA1zimjY6p9yCBmqXS0i8BWvUT/3LP/+jHqw5TNf821YVoQcQG/i8Xnnqvk8/8frk4/N84omiZV3ka9rLyClhn6fymSO7/vIvPzgI+1CUU3OvBj/AvDoY/55znFNivM+SxPoFOtL7x13//E8bepB++50xahlK5qSfnxt8bzKvJ/6yMn9u68p74GKULptCC3l9WUMOE1Q69fav/vUX3V4uCvSc5dnmdlKiQk3qVadDe0fHzMEaOP7xn/6/+sd//ItwVxAHPAg7NgWyp6RBjmjgurG2f319Id9UJQ0B+uAhFNoZ9x3fyTODCX1OeNXMNfaN2+2mUtDjAf1NwhWEWHp5XZDrRAc7hAZ4wQBi57MB7e8/pH/7f9/0x1vTJweWA707rhK6X/zb9cTLlI+E9u2P7/rx411vb+/07PjU59TJ65cr8+ZG3dBBfnROGKPCqWmnVgLhCn8ncvbxUFs78KGFA/5Mc5GTL/tMx/aFHFGywfdQRIBXKpmynI0gG8Dc3w/kRwfY4fffvxITvwsQ2c825sTB2rUyPlf0/+PHD/3lL3d8XSqlTHxGu7A3kVlQZ2r7LPr//M8f6FUKIJw/aktiShI6GcgPKWikgipYoN+zb0ZDnkWwrWWtk4bliAiVFLEjiefzHPhdJ1ZEzjgmryd4O871YE6AtMDTQaHnFfhJ4XHMksEzcrm5QKyWJ9xJrq/IdWPee7kWeEhiK3UeLsPsK80I4Adj0ifzjUFOX1pTQz/W2yy0229+Fc8t/dvN868f7Hf5z8IvS6EPMmYFf8xi/0BFIpTkv7IgGMxIGadtWmvT9bL8VV7LvBMwpRaty6qIgOdFhhvEtXWbWXjHf5Q6mN865pel6YJTG29EQm8Q5/gAMKU0aNxkH7Fsn5936HVgukqtSndS0Y/vD33/46Hk8LefDR9uev9x0//z//EpUpWUTaQU8PJYQhEFXQ7wDO4deVMXeF4oiaLOA/tSxtDzCm4/C81KXk9id9j3kdm2Pni3DtzfMpcsioifPMIr/hTwilsQ351yIssxeQgwTvR80UWl5CwRtBSBQ/AJT4x7GUmMSDWlRiysa1HFbwYGGzDsIvQt9jvEmOMSc/1jXM4VFHCIa2Bg+7SY5wZ15pvqn5/8ee/ceQZnwKcUmhd9rYtGPElDzj0P9io2FH2wtsxMuTh2Wis8hxJ5BjyKKyKoS/kC1DcRNs9Cf1Aa7axPIz+wyrAXzarnV0QoIuZL5PM+X/gyISM0PYOUEsCCE6OeKPIgaJxYzuPQXws0ui1Ef+kJb+bct6LxgF/jStOKJy6+FcGLXOjFrWKYhmKaFxIuKKC1Kv2EEZe72NAVOD9HhOxA5qmToM23S+droGxu01msGMPtTF49gOwEkovraq3TGUAFBQE6cJz+xItsAyQdXMfs40CaYBPvs23IfSOCumebFIoI/boevMKgAAAQAElEQVSmDqyHXxXcI2j3h3tmmfCQAseYtKlQlgJvBcd+tkeYxrPdiWMjWVqtA9lBKYUsAF/Pz8SHL/re+YowgGRbZPr+hPv7b8AUEdBMZaEA6EleRwcdX/rVbts0ElfSPvUADyflwEeeTs3kAn1v1hvOaRhxHejUxbg68B2cVM+Pn22jjaAYWCJLUcUHamvwUyY/FZoL9i+Z9BkqKMCP6S9qbNONGZH1Y3ymG/HUm5+leNoXH94NRzmOkzpaQir47MIkc12bVgaxynvFNxcGyXWpJFbXN+7l70pVRDCY7TLvlmEWEt1J3PyVD3gFbNpo8hs8DkG7y9ffqYLEe+IHfba5v+Uyn098Y9bbFu4nhSJCviyjYX1HhbPetNqyqKFH13th4PvkkSS84Uc7G2S23UECONGHaT3rDtWG3PT1wLMyQVwZfBbw1UqSRu8Hunwwed7ngu8Evmllck0XYcLJQ0Rwl8xLKSnciUHnQMbBhKRrx+YPT+JZlBifedvAZ9kjQqZl/pNnKWT+Ld8gyVpvlsEbLJ5o43YzbgSs4XZk3PFD62XigKksYLELqU8eKz61rk0XJp8XBukVGVdkLQAah7j6gFeIWUcbfrPB6w7uio9kBrJJwb9u4YCVr6HJa0T4bZZCXrX+3GdjcjxxWX8wfuIv7urDX//Uz0DIzITHomJ9g4ewAakUEQyIXQ/0tLmwwXjsA98QpdNTXLyfAla6sgFtmWzH1tr0X1BjA3Agy4G/RoQqbYU4K6UgU0LjkOUcA19YJE+u3AbW2dd6TeSvtQFPLaIi9pRbcFHBlVn0t2uIKpEK1BE2I+FloaxMcg5i6JRxGj4yVYk/0MtCWG+WwaW1Zfp0hd8Ff3RdgecDH+4ek8yENGns2N86etxP8O/CjJO/Z/0m83DF5pbBPmdf2hmYbcrCpKpSBp0O7LNhK4+vtpF/qlghdHRqxwbuOzCQfaZzP3/yYp+OCAXyKELpO7Ibz0b8bdhu8uc7thjQGvR30c8LcM24oP3BLO0BrPk/4cn0jPtODD1o3+yf8HMH7j4XeuiUPPz4PHSSo7MEuiszx7mvi4gl4zBvhXaFNFXIl/n4+Pgkx23wcMjviCHzdGJIxARfakWH3uBwuRJHVw5SKmP544F+8O+IwM44EcizpEzv/f2hz88HC4KDsuuBXIIXKaedHvQ1/qEBDftJk7STPz5knt5+fNJnZ1HBipOW6dtM6E862X6/eH15ZWLM5O+AX/sdoPNTkNW/EdTI8Rc2Xi+XFOzJ14kd3t8+ZRp3FgzWnevNm++JHUsp2JManNR+6PeV3OES1BmmkiOMk31aFkwBr4e8QRIRKLkg56B+ADLkhWRE6JPJ+3dk+/H2NuXcyJG2v8vhnMtmuP3H8jZ0LHrbH7rlHryBY1mKDPPpjQ02dIcVAsnCBNh80gXaHf1ts9yBsd+ad/cdGNh6FFdEKOJZbNPb7SLnyskLujFfhkdlcp/RU4ENHb/iQk1a1kbbjiXNIMVPLMIGd1iiPXW5NrVap6/ZNzwOGR8olCX15csX3W5XRQx4Z9XhxSCNpu2c6QNP58GDMe3E1t7sWMnry1Jnn0jh9yt5papkKrAR3WkLbolPB7rY8fN91kFF9pllafC2wmNT4jMRgEMbFcH9UBpXpA7iixY2CO7yovsd+/14+8CenzqxGwZXzs7C5icyDH18vkPzU6aT2ZFv0UpOs0yhlFiQENZ63Dt9Eh4HvBflpCf8aej9/U75ZMPH8fBgXNhkv7BPBnBSyObfnW/QzYPc8AZf37+/6/PjgZ+MyfMb/h5Krfjwy8uFRX1j7OB+vcLfqXfk+eDw3fYuGM34M8EtodOCfV4or7Le7Y8P/PTBxuf0K/LDly+v+vr1i76wybO0JpQnqyMrMlXpy9cL7Rd9+W3R69dKabq9lClL6HkN8sOJnh/kuzubz/efOa6Qp0Mp0yylwHebuGttbGT5OdDB0MkmRETiY8hNvmHo04/vd+zwwO5dJaXC1xjolrizfh6P++yrkDxWHtiy9w7c0MomzuUa3LvW1XJ0BXY88D/7T7Jp3YhFwNkAvU89v7/d0eVdn+8bfOzw3Kf+FvzsE/3a9ktbsO2hT/LjHVk9rAX0NxKJY9o43n6cIt0jddGy3MDBxh+b8ScyDgxu2utadSG3vb42NsMqPFuuE7p3dMFGFLb9jQ2kC/Z5YK8PNg29QWgdNHKL81dl0L69XJmbdv1gM8l58ROeDD9Q1Mk4ZL4/OCR12x2b14beybmXa8WPLtBtyLLJvmpY9/3Abx/Y7xOab/jjjx/f9YMDye/cPY4t5IwrY4nj3bysvFtHC7hXYmRZGvOJgo9c8JFQbcIGKelEp+gXXd7JT6bz4/uHdg7dF/ou8HUl1wzmNSKOvelo33RuachsO1uugzme+dwZvy5X/BL/dVy0VhVs3BX8NotkPhf4uWMrbzi/fT8ZN3bNZ2xtvdhn1vWidZZVFZ2ezLe9uWQbv79/sMF7l+m6PAj6Ozn5YOz2xtbry4teOGy9YK8FGRBS14vxLTOPmE/r9WSjZcXmlucL+fLl5YrdV2zQ4DOxQ9HL7aKr8cDzIJ6+f3vTd/Rjn7Kfis2QiIKvd/z1Qz8Yi2Y8Ew8/vr9hxw/adnRetK6rCrlACvKTRKjg16E3fPPHtwebS4fe37jj65bzwFdOxy9jeyF3FGJ1Y77Sx5CvRqys2LzVNvPDRow+0IX7HMzlDsa4k/izrD/wxR9syJqnzpzJ/c17lkSPvCHHYEP67ceBDI65jRg89MGhzQ4OIOB/UQHe/a3DB3O807ELO1QrI7QsK/Za9YCXN3KkfcmwL9MmL1MPO75iuMyiiAL90Mwr/o0c4uJBzr1crtgBmzEmVea2C3Zc8OEDXjyHbPheYy4yOISxDzgW337cVUrqxgaybZ9FIn3pgo6uzOsLfuT4cHF/16/EcmbSryhLmf5hZQb5w/J9fHxMWe7kz7cfm96+U37szMFD949db/iifc++sKPzjfmw9RpKXdabLMcF37tA/0IcXYjxy22Vx1rz+fJyIS7xB5KWbXZnPmP/tiziEPgxf4jlPvPbiT3921kbuWdjfPqEp3f09YMcIHKYx4gfP97IVw943tF10+vrq3zZBg/ie7N/gEcxyOEHsHdyGwZE3hX/XNEHj+jwOnUyEMzjp+PDcjzobxtcgL29XPGJVU/9pRbqHCvGsxAvAeGBrz3wE8vqNsO2tsi4bsRVw66ee+3k6nWp4GuIcRLf7/rx4xvz102vX17kQ7fXL434LLp4DLlKl1si5w+9vf1QRMDzjYLfgNc8RMSsF5dtY1/GfRRsmMr+LiyNfDunLfYp1+3kGceY+9daBQrkWpDxicv8R4Qcc0/dBkgEHHdRHJvYwj7mOcogv56MMW8zt23oWuBKvb7cZB1Yn/3sjBdDDw4YH8S64UGB/G86iC/P1TYGL9t/R4BZWMN+MB/5YF1wkCMKY7oiZVstHLq+vDT0VvXl66Kvv608L8x17vh3B6aSlx76xH8HOW1Zqi7XVG1DjTXBb7+/6HfK19+u8h5FlpDlGawngvHaKeyCL6/EpkSbUkKnGVXWi7Bg74cIKwX/hgt0XB9BTaQcs/bJDX8aQ8os+u3L7ypsaD/meHloXS6yjpa1AXDItN0voxB/gv87Oequ79++69u3b8i3qdam2ir8CF1v5NmT50DuQ1kCPVgmtw/aBn0/9I3Dqu/kRojAV8xyYrPvxJJ167n11POeWuDJsaPYgNtVwOn3YGys7I9YlysxfuOA5Xpd8N8HOf1NM2cjqO3453/4kzy3E3rBnPK6yfw7T38So3f8wGvm4c12YMQ1bc+Y8iA3WgemOfCtncMW+8f7265vf9l0HGUeyP7pT6n//L9I/Vc+/F1OfCtlfAG+Wgp8F2xV5edpF0kRwLBp7//vtpBzIx/osqstiyIK/dEZeWonVr3uqeTTHT98kIsO4mZg98Fe0ScHvO/kxTfmwG8/PvTkV0ocokD7t6+/yX8K3uNFhOAjlZHotmppts1JH5du1sh96Jo84nHHfS7Op5crMp2ynlw/JHLZ54S9XF6m74gD9k58f2ds/faXT+z8ztj9HdxdESH/A63WdVHJhu6kB/m2IvvLy0J+fEycAz0LuYZ9GEIH84wHfivWblIKREriIngkNUPjICd96A8OEn98I+bwpUA3bt/Q3Yo/O3ZqK4oEYQxlFg6eL/rTn36DnxU+NujjsyFiILUuDTtUfLarw3QfHTnMb8d/hn5wWPXjjxNf6+hxxb9ewH2CNxQBdcgM/GlhfF6Z063rCv6hf/7nN/ma81/W9K5f0cc//KtX3Rg3SyA5OnxnT+T/9j9+6HEWvTHXens/9e1b1/c/BuXU92+nPj+HnMOcawd+ZFrX62XS/81/RYScdL01rcyxHScLfpVZ6fumf/6n7/rx7R053lQguqCjZa26eNyEjxt4knrrLoL5ArE50GkWqZIefvv9qt/+tOq33xd9+a1Smr6wl/HyctWf/lwnzoZvrcgGWdYCG/psc26XGbpA47ffLtwreeSBbJ/4Q5+8M0XHD3aZ79YaPiaVvOov/3LowTy54S+N2BeXeQ98xThdIqVne1EolWEbDi3IZj9zvwF8Ye8jMoVI2BVjSeS4gxx2qtYqy31lLuoxZ7ufenx2IADnNijBW63oFvn8HMhEFf3tIzvyDvABjw83/O5yCy3MnyxPLZU4GvjRY873Zn86O+d8vL8j+4Px+JP7AW+SUUcBgE8f0p2Y2ZiXRsSTV3RpfhtnVJGWQ7JfPJgTbsDiTjLP/i8H7P/rumCLqtv1VdfLqwx3Z63je8kqqwUVaGW/3HiRgvj6ThwcMv/X65Vx/0WlJDY75Hzouf2yWh8rXIacg5yjGzJfOPi+MH4Z7zs56nQSRvFJhec1ETCNnoQPiz2FP/74wB/eiet3eU7y/S+H/of/7g9ScKg2QVNyl4ZvFHTZBxalbKyF7B+lSC6O2w/WPdarZQBE1sNBDnUejRA2qQr+JS/mp7Uq8w4F+b3y3qDj55DQwZj1PCrCNX6i8OycbNHOw3DU8TG9nX2N++epd9YZhjmZf3SMssMvU3PZpoDCS2hdVq3kW9OMeOKffFs/CmgXbJBayB0LeWVZGnWpX1dEyt3iVwV3P4+pbynLz5KacOKqjCu2t3FFxDPnweMw87SXjKnPStytpknsJbbTzytp//koxMI+nVx38NzRpWZxfQ4kHUjzt/LsBs3JTOjnP1fQ9Fc4BoQBM3SdyGj6///MPvSPn5LNdxMnYoB2ktwZNHmkUrIAYdBZIQUvqaLkH4/yZXq+u2S6z68Skw8LNQCa924ooahCqSoE0qyfhksNBoNOGcAN7oJOAmO4AcyzDJWSIMJcY6DAJ+8RQR1sU4cdeQgFvJ4MdC6Du3vF6AQJBT1DUUbl8W6An5wn86q/v0DfvTgBPihuH9SBXCYZwLoOM8pB9gwkzWea3ucdPwAAEABJREFUgDGE5n3CwUefeCS5KegJT/YP8xHgNl8g0ADWsrhfkIyFAJNN+gE2ebW/mO/JC/URoYhwFRP4rhNmuwRspz5VaDONCYCOjXt0eOgGCgB/laGO3A5GOpuNZ4HXQQENHZ4fv5/UHUzEiIlZmUXCdCpLUZnBAGozTceImDCWJyJkmegOQNGJ/9kPp81oGJQJjHI6TMOyhLJ87/DdgRd4ISeriPhDxtnDbD8LrxbvHMNRMgvKmHgGeGW84AqFSjEmapBlQHvalMmVuAK6mVLyVUoqIqiVToQ+WPD4NYL+9BOLOZcBowPiv2AGthfthisk5lBI8D9pAQcbvAZ8hyKKAgolm78p0ISHWqtcZkd4t/79PMag36kO7zxQ1WX+I6UsUilBSQU47Ke27YAf43KJmF1kHlwSeHGBFZWDgGfEkZAfEeDTFWPKnypaSsMGRQLnAMByiyuQIqL+xJFP1sZQRNCaErARRX4T37UsirAOBonyQNYCydTzivmctOvnFTGoK5SERlC4ZxEUJJBmPmlPfhCAcwt4reQBzcuyHvDcAbaPwI4cbx5gGjZKcEBChfuKL58senYWv1Pf9LMu7YsQ1ADZSfFzoiezWdL85KQFCUWEEmSGRXhJwaLsZBK38wqsinydMGpUyWtlgtSWqgZ9t6E+BpBdA5iEQdOHPVkXrSEv+Buxl2XASgdOMi73T3zevPepEPcaxLp09yKXmWWEdU89n4qvGb/AcjJqPzj4fiC7ESY0CrRLSSX2u7NQNF/mz8XPqEdgk/my/7nexbTpJvettbgKPzplWskrLCj4tzP63+HrzgT/JB8Jf6+tAY8+ibGDOsNMUWw46u4sSB/02ZkAWs4IOEBPw0AU8zGQZ1BnelQ98cm+OdBTp1D1d+8FnS1M1DJTHcFOcoL52ZnN7GyyefFlG7iX7y6QkMwT9kx4OMnnJzrckemg3wCPkKdh2wWZlnaRMrQjk4A3jh05Ppl4DmI6yFwlUgsbIqbj0lnwmZ9gHMFVBSn4EyVkB0dLGvZ5+B3kKEHTfjeQfYyuE7ziOk1TqaAgolwGxjvPDT87mABv0z4AqCRwQcFQnQMLT942/GJjIu3J5ehFSbzDhTo4IMNY1sXalzs3FucdegUZPVGuyL+yqPJkTVz2OSnUzevgieDjJk+0SymI4DcpOZzxpHlZU/b1gUxYB7GHTtNAZoB5Tz3sPxscgVPgjp84xQUbquh0ZRGIaFpYCHlBHwIPud1/imvDZoaDKR34le9JX51QZAwybKDnWhYdTGZP6qw/yw4aQ86yrA2+Q72fLIA28pvztdCtZXqWykAWIF9aU6srcA/ghd7pG5Jx0p2HVESoEj+2peN6IeYnIep939jorOj3xgZvRcZndZfxV2J72h1doCR4OIWL4mXIhCPhoooOFmjWErrCe83QQDaII9aJb9zh4YQHwZ/AGzQF9ScLOOSznenzwmZ7g4+Ck67rqiwpm8KllqICL7Va1oN6aMy4SF3WRaU0WeZam1rjeWjq48S+G7He58ZeyLbbia/GJmCjX4KzrQ1MRSe2eWCXNI6lKkuRx/4OAx1J9rPLslvcESlF5T10UEmTKnRbXdBKUZBjXAayrcuqZS3yIejwbyayYdlRmsN+8HXgh3cOLE5oV3DWLOroz4tPIYf5t406vjs40OoY9somXTXvraqhExjVYOEHOfx4n/7luBIInEu8QR/w3IBfkXtpKSH1gQEfnOh0lBcR8rg0eqiiT/G+LHVuPnpj6URv/uG72oqm9uHHC15v/h3kN8tCFzlunDNaa+IFvuZNjsVSO2obiiJVcmXEqRjUifeyKK23PjSOUAj9kjs2Npc3DigcM5ZzXS8q+NoYwh+F7+/T1oHmM1IN2YZxhqYuPtgwPvCDAd4FmqhXQVtEcB/KEmq1aVkrOUlasZdtOawfZPa9VPhbpEb6VTAGs6k84z8kSIEndCU/VWgHOo8ILezYFDqeOMc7h58fnx/6pIirYjsEV8MeJckH2Nvvkaeut6qVhWkUESM7i/e73t82nejkzgbKib+11tg8uLLxs0LtwPdS1i3k9LzwWOyTGTpxCufSSKlz8PTYPpVlUATPTRf4LvCTxBu9dMDLxvjtfpmJyofOccDLKUSZ+NyeyBjYL9lEzAyVLBLcPLybKPrxtrM4vzM+HWwWGJ998sAOOzwF4Fc2nQt87RxmyPwSF4HenUtsMxf700r+vsDnsjZtwH58vsPLqcO/igKdA52c0HAsdcxzW1d5PA6cZPSO3ENlCS3otS5tvt+R8Y7v84JMh0qknLuE/w8LCj8X8oQPkdZ1kZDp2AM9dB3Eje0wiF/Qw0unfsff7rR18In7wN4PdeK1GwgMtrtxLRNf18HYmQlmim1nFZYMBZWlFJWa9NLE88kmTEe4QN/GafoH43XDhxJdLkvlwOmG3CHxqfTtyHKia/MJy3KBHUnGi40Ym3bGqjtjn/PEQQ4y7gozEVgTHTwYHx5sHO+0+U807ozjnbjsp5DZch46oPEgzxpHgPuTQ74PNmoe4I4woiAnMXfD75a1qeJvUpebEllP9O150oa/4EIqtBdy0IEvOpZF5VOOQZ8g519V0I/AcaKDjfl2xwcG8oo8eGXjtVZ8Bfr+E6nGO/GMIVDJl2njimwSbsxrN2UWufmBLu74hfNu70DCPuIh644teQeFffyEN8v7QDcwNWO51iLHxgkvJtRa1YHSExlfXl8UzBHt6wFOUcyT5Xp7f6PfHR667O/yRAhGI1IlUxVZVza0Et9I+GzItuJDV+oqdjZOMSobbwF24JfGa/4Oct+BjnZKRFFBtyd1n5+fshziGgjarQwV+MCPseWDufoB70+cKf/Z75fXqgub4SLuBzxmSm1ZZi5qzB127Pdgo7eTqzrzzp1x4ewHuokJdx7SCe1Zpo6s89SJ/aWQ8B3zHhFKihgPHsTp4T7Ad/wVVlFtyv4Skmor2G3IY5j7vNxuWol/5+fMkHU+xokdHtj5c9LKCHomJWT9VesEHmyP1pqypKzjgKcDHRhPAl7ZPMgs4Dg10FfB3isbx4QLNJu8IV/hZ6E09GHcpv/Y7ljzBKbI9QubwhWYkBQR6gSTcZlGH10AK7CF5e/o0rE08OuIKl+DPKkY6GDTce7TN49jV4Mf4z1RtGPYBwkVX7EMLrbPQIErB+aZMft9vN/Ry6YVOb58XfXypSL/AU+dmO2yTgb668RWMlbZPge+dGcdaFY7Nimu7119nFM3dEIESzdUCvrqhz4/7rLPOccIuwp57hzQDA5n6GqxNHVQpAj3TaNRR5azn5PXfQvmjJ118An+A30G/DbGTOcU0Z+kxPgceYCjy7rfOWxM1gHXOWeSbBPnSvv+Tt5wvNqmkaZLn4ABdD+GzbCDMxgnr8pYhBk5xNglGE6FRB5ciL9Cm/Pjg0PQD/JBZMrj4oCXypwnxYWyCnMazET3VG2rWrsolBwMvMv281+tqPiN4KHgVI55iBE7octahRp1Zz4jbNEZi5J1FIrQxiHFnVyHOOrEycacshN/HbiIonW5SOh8kBeyhAo2gUV4lCo+3ZgXXewTtKV/AxX/2kD2zkFK4ifiemMOo1G1Mxc78bmOTc75G3hV230o0JnxukQkMgqZOjlm1yeH/h3mb+QO+6R9beNQ8cGYcpxNm8eLzz90e5X+y3/zVSVT5165wzYmPeDlODZJHV1UxrmLXq6rbvjswng+hsTwqA/WwSd0oCzCC7mLAv7XtU34AM557iAvBXo3n0El5FTRidCPgJGvPgixroJO/vznP+nldlEjvsIA/ZyxUbPoslT4WGl/gV7Vwvsruf7Ll6tAodE7shxqWcW0UQP7fH56TZQcXnE4yXOtixImcHX5Nz8f2PhBHj0dG6Mh80WVuciAXo/QHXt7TGr4z4jUdw6E/vKXP5TwOn/I8rcXLa1pRJGGRPrUATMnPnD0mM+zCd3c8ZUdnoK+Owfx2z2w1xCpHHxFnnu9vl719bcyy5evRV++VvKFZqno5Hq96uVlpX5RJR5OaB2HVPAt6+90DnvrYiqhk3rH/Qc+8flx6uO96+NtPOe48CGuiBDqkG1VwHe/cxD+/Q8dzPcGc1HbExIa5BvntSu+8PKCvh9SQOv3PxXscNF/+3/6J/3zt9Db+65+kJ8eqdGl6+UFua7YUMTTQN4Hz6e6fZH1hnVbW4H/VOAf7uPi2OqME1LIenXd/d6xx4NxcwNno7rr4/1DxzFUSgVy8HwwRt647+hgw9eqbhzWe85eK3CUYEzFUgrmd84duI1GHLKM9/sHB3kfGvh/LQU6VQXcbSnytRK7r68r8bMoImT/+vH2jv4OZG3QStUmJW0d+3/iX+Z9Y4x3/qvknC/YuGZIyHswl962Q53Acjmxy4H+gvxlfRR4+M/+9T+oYntQ4k+7TnKC2wxPeEjwGgE+BTKjg73oQZ7YmD9+EqwPfBjXlEESuuECeOKHjk/b9fPjYIwb+NZFDR6dOzf8lSkBOh6yL3XGnxObRAp+NXXzpz//hi++yD8QtLJn8+xzyjLbr+2HrhsKldrkvY8b84Zaq1AyeDu2OigDvzjQ5wa9Xe/vOC854uLxG9gCr6b9/dvT/qNXdGwbpDpK8DhsnazE7rJUOcc6VhbyUcLvRs4+yIHW2TBhSc4Dntt4fDLu2lLLqimX154TDhsN26b3aQPEgF7qA32Jl4GgHSeed/PB+7mn9s9X/ff/7a7v33Yd4w6kVFkXrYyNra3wXhUwthG8TAGNSoir4+zqEeq8gApfJynzCd5hQbCiRqzjDrJOskg5dXPqOE70OWS4kuCPVG2+6+fVFRE8h0q2iWtDJ3Sjr9D/wAc6zwd0D3XiquOLzg3iOvDNPiQ+gh1qRL6MWcI+Rc3QwK1PBXNWIUBJCTFlsqVImFK18eAK4Gmd33TiHhQ+MVSRkWFOWaUAPDNVIlQRHFKCjDCXbtjX63/rZcAUJgDVUA4pJYUkus2+qYCXFGDqQl6++PAEOgAHgPYDyzvGUC5Lg2BVQNxQrqRev8qzzt/PEhGKSOXPuwRiGDG8Idzmu2j3PTOU+YRP6lwi4if+Z8dffX23Azs5PPmgXf/rlx3A8C6/ILCFLJxL9wsNboccPPASlL/7+HXyA38R8VMm17roP7rMyS+efM9A1e5Tnne38/rXPoaRQglucc130PJBdlwIxtynZFGEaw0kHQ4O2nj7+aENQL6BcxVPfPzkYvwTN31cHRGTpuuNu5KQWsO+NEbwpZ8XOPnAC+/0HfZ6Hq2PghdH/B0s9b8+7uNnusy+mfrJl+bGhX5eETHr7Wi2x+SRNt/dl0faDZOKn0giUlnK9McsRQpxPSla35YpIhSRUtjvnnqcz9JMCicBTa6Se5lWx1FMz++AaMJSkaUoImYxjIt+Xp12P0Y+27OUydMvvdg/QTvlt9r87An7zmDiu3kwimcZ8NXxy9MoldD0BC0iJD7iigg5wHKc9w4AABAASURBVI3/JFnujCrmx/zvHAQc1AGmiJRhBgRdZ71mPpEMJDa8/EqJCPhzrWS91YoPGMnfFdP4VYKORmU9zQLzEalaKsmvKFOKCPlKABv4Kn5V8a9ZTdOkT2e6TpmN28+u90RnOCaBA5Fc3IYosg4PMrQHGfNqfCcNzgUnydl1C6NWqwvdiqSfsk1ayAiiAx15oDuAly/omL4f/75QrchUqangxbR9jwAngAVbux2UU38ZTWJxeTIx6D3VO3AU03ExjU5GNjzd5yciFBHzOblf2FzJMl81upgMnzK/HeIHzuo75lNFpyUTX2GQYlGxMXk88OcBcvNkPUQ88T6xSYU+rj/BgzqgK2wVsxm2Jj13eeIIZaFk4EeDZ5fkXpRZkHMwKO7w1wVJ/bp6l+5sZJnngn5ut4X+Zf6UoCcdJzOniV/QHeiHcsL3yWBqPBEJfCoiFEYKo97835h5nfBtnIgt9xGKSF4AlYEL/LrdzwnfvtNF9r2G77nOemsMuI6bBxsJ+77J14kCdmLpOJigoE/zg8rdpJM864e2NEUEuUtTZuMKpaRQRiUuV60saBMYcZ3HCdxQllRkwkdqXZuWtRInTZXBuzaeKQUYy2kZb9emkkWlFGAXLcui1poyU746SrYO/ey62p4w5sdtEAW2aqVfrU0RQEYqS+E5ZjEcquXZ30OELgs3+qyN5wTFoWDWUOizsfB+MCs7kGcB54WDggW4COthyDzMEimzCHsabBCgSnmSLE1AgPmYnKSI0HpZp2ymQQ19aLQTYFfRRVyW0zETEfjaoQd+7riICGiZT037mDfrzrlgYDhPfsVV8Il1DfQn9J30gQaLG5rQb6jiC4YFnVpd0MFVtt+AyEGeKNhowNM+fZReBlQhtsUEsTNBJFeDkpbZz3fBfEQSt8QG8T/w8d6RnWmWeRzIZ33V0uhT0ZHmRP/BoqjjhxGhE9riOshR/g1U5zvnLKqwa6otC4ubTrGPdWQp6BP+13U+11KU2G9A2PnUY43Hqoigvqq2phXYBV/0IvbChq593/mnlJTGUAT6hW+PK8t6mbZalkabZDu7X8W/pFBkTJ1YV+JK3u0rho8AD3WmDzs8SQkN62JnsXdiLy+8HhzYPB5PnWEZhRo2qVMe82S9iQ2iMW1zCnfUzjjayR0RATyoQ2rI1toy+ekzD6eeMbyrsODNFO/oDbqNsaKUIuvZeHYvQOHhzsaQF0IP8k7S4eXlooovQAb5E9unvKj0hsLOokHYeLbBxeYNpu1Tx1yYhioLyM7mwbJUXYntLDAg45AcV3fk/mCTcmMDz3q+sKmxLIsCHWIGCZwJD4FsEYk+UpUxqRTuraCDg1x8qMPDeHbAfNgviwI6g80Xj0sDX7T+h06BDhg2FHkODv9qky4sFulCftvBNaQYigiFF9+UZbmi2xV/TQ4H2WhAVxHBe5d95MHCulXraVFGhUaRFPJ1wX9WDsHM3gM573MhvsP3PiESPMvSkKtMfLYXVfhcfeoIe5h3FyFPMtYubZ3939n06MSNcdunvNk7AMwMeAjkDHVk3/CVndz+IIdY5wcOZJ9asUtikr/mgaVMuoJ114mrlCLrh0fGt4MF7yd4B7YoSsQs2EN0sAy32wU9IQc82RcvLHINY71bJs0rWPwv4FyUNDo2zAskwYnM+MT7u2mkEt0H8wrL1LvQ9an75wkPG3480MGGX6264aMvr1d9eV0VyD760MSLYgIBCzKUkvgvdqXdB76VOYF9ZnTNK2AAMFGt9IYQB2cXNjv9bp+zPJax1oUYEPln08a4uVMgQ78qgaSA5GmLB/YcWtpVt+uramn065PviMIm5jLlKfD14s3Lr1/RyYX2Q7Ai8/3y8qKSRVLCU2qOXfi63zWoJifYV83f65dX5H+Z1eapLYu+fn3Vb799VURM3K+vr/j4qR/f39kI/USXhwZ5osCz+2zs0ni+MXMCflMYQyJCnx8bvJ86Gdhaq7oQp+tyUUbVzubSjx8bsop3TR17TvHOZpjnINTo5TXh5YsKspZSpizVgYcsTIvAfWhnDu/phvVUyDeybIwbiR1K6Uo2yd3Ff9FhXZsGhosIbH/TlfG0Yqinfoao1rIU8nyjVJ6rLuT8lWLfSHyAENBJ/jwZZ87ewTfkq1N3Zx53Mg6Z1wU9Zibt0ieb3S6OY49Lhncv0/Nz8DWwQESosStxIa808lRtIdijrqjBV0WHKAr6Hf4u8BuzWOZBXgLN/HQ21gNfFBuVy1qQdVXkrj522snpRfL4ZT4tu/WNWlQyJz77ofVSsOMYJ5xNbpVJRyETvm946+VCnrr81GMwzkc8cSS4hJ2sE8OtjJc7BwPGl+DJUlQoJ8b7+HhHRx860J0PSq27TnAE+l4Yb263KzmNuNnuwGzIvsh1CY0M56o+48o2oAq7Ne3AKob8HikFz8IvjP/l5YoOT/RxSBqzzfo3Lwrpeq1q1Tg2BZ3dt2KXSeuUdnLiwfxmIB8uIB+anGxmH5ROXIASuw94PX/Ccj+OSdN6tT7mDysg20Zujwh8/UXJ/EPw6BJBHXH8lfj2uzeWT8bHgZ3Pji72D9YIH/q8v+n9402D3BnkPdMf8GDedjYtH+TFu+eiHnuQtpRUIfdarj66Gn62rgu87cT1Q7WtbOJe5R+CyiJFpoJ/gzEksO+X19+wWyNuUcQQ/U4t66oFf3e7eT1O7ESJEDLlExa5Oo52ooeNOcKdg3u6y30LfjB4SWjZx3di+vF4YPMH8t3148cPeLtrABQR3LtO4u8BHsNNfKxNeu+0DQHCXfS/o5t3bLAjZ4OXqkF+Engyy6z75MBCIYlOD+aTtuUDfUkpQCbMip0OeL9Dw7+xvbMGOpBDXJ5jDgze+8CfTDtkG2eGTGdQn+CuU+euQm/4ItCTL/PvvOc+gDFGfUx5LbP/lHJmTnz9p2wdfLfrDb5WpRlUaFkq8Wz5xAUP8B6Upa26Xq6yflzW9aoVWzkuhB9FhFlURKiAq5SUeRVXh57hXr+sunBo435ul5JWPsOyuL/L87lgR8u5rlXeeKcW+32yGf8BDwc2pHDw2rEB6tQbh2EihkqSn5i7dg5pjSMiGG+etmxt0YY/fP/2Q58cwFkOcWXYrwb8p4J3aZATLmokzI3x6JODGE7wNGOKPKg5Lkj2d+cr6+zAjhtlgCGYH+3E9UbMRIQKG8jF+sjUyjxuYTzObIqUMkOtrYzR8Mbc98HBkogP99/hdSDT+xvzWXykgsP0rrcbdmza7LP40UEurLXJ/IJOAX8LG/y1FYUgMlbuKz4ykHvXpw+CmNPUelFEkFt2+EjGhSZfG/FykktLCWg88Ps3HeehUiUfalwuNz2L/UYKcs0gJn1w7LgaQxr9WZz/l7Whz3WWyrjqdh9qRG7kh9R/8V9czaX8A7TuHyF4vEN7/xkHElVyv+CpFGlhDLMdPN98kPdavWhl/LDsghc8SQXAl9ebPAbuzJGc040pIhURsj2njiLBPah73nmZfROYkOS4E8Qdpw/0bZ+gWnTTlTXFn/70Ih+WroyPooP7WW77ve1batflGnq5rXr7vuv7Hw+6V0WE3n58av7G718e+v7tA7kqOC+UK30ueKJkOrZna5Vcdc46uBKkWAOjI8Zo2+bG3kDBZ+lhduW4MA+dcXc/PrWuVUmnjNAff/lGzv8EVwcPlUpQpt7fHjoZe8y39TYkncxHnN83dBgxlPiFyN+gkW2gSOhZlg9yzg98BRzE37GvyPbQJ4e9O3O0B3N/22EhDltr5PKhg9ybWeSrIkSF/4GuTf+331/053/4ih5CC/sIEwyGBofjvdMjBOnQYH7y278aGv2i/+l/Cn3/LPiNKEMBrkJ7Y8y93gpz0as8f8uUKvExx/4IfO3Q+/sb64u7ksZOXtlYs5zEwYEid+ad5itSylIU8SzL0uDv8jN+D2SSDNehC3GVDEUU9LJR7tD40I+3Hzx/yOtu56ONPGHfNNzshm6HpIjEZquWZYG/jXJK+LZhYEkRAe2VuE91fKCaL8W01/f52+wSUyWJ+VqQt9CQMDilgEdC1bJOE3mnbxNHncA1fgP4+f39jp9sdBvAhkCvUlLi4SQniSvnu3ScB3AduCHnpM35EN8bjDOO0fucu95n7t6gtdOe1g/oImLqbequd7CCh3rICJbQa+pkntRRwSAnCn/NQI4BKJ8AMCJkfEm15V6XIkjrx/dP8snBGL5rxsM5tKPzg3kMypDQ6Z31s/kzfb8P8J/EgX3AeXhlrLveQpUYLHP87SrIXdvQsubMnR5/394+9P7xOWkNSSWrMrDPGMjQtTMuPJjb04TdGqWKZuof0/fu5N5j7/QpqnWB36ETH0Q72HJVRLjrLM4xG2PAwZ6HyPnB3lpWcQh+k3nLUtTaolrb9J3/y//xUycxmXV2n18JPj5SIDU8mjdSnIZ1TJ2waBA/29RXB8+hnX0j2wTxVcnnFUfKIniWvMbx+4FvbPDmeVrHCJGhxJ6TFjj184pAsjF44w7cST44WRhZTwfP0xUYD4OYEEyGC31qa1MvdNG8Yn5rQ3cbvNqO9rvxk1a6DzzuE/eBfBJVqiWmDOIyvOt45BPw67ZKe0Wf0pSxSKhTHn8afjBlkrX0LDxO3NZP8OIYsnQ8TgDXz2e+0p25oyriZUx5zFTBbpnurTl3sZ0ZYoHkE/FssIAd7cyCg5w4dUcb1qVB/laSXtCG8q8+g2dXDoBDoZJFEU84/UcXTDni4llp/C7uN8DRoT/pmja4OoVqubgHzT8dGEEIXL+f5tUPAEyaGNfJ7ATHQYC7L2hofX5KJgpPmT0eNZUWoWEgNBvxZM7vkz71AyQuHd4H74EyE7gs4Kri+lsft2eGSi0ziJel4sgx+XabZSz0i9S8IoJB96C9z3d/RYT4zDrICTNoQDsVKnQsyRMAxqefV/KeGeg+lVlUPUlMiWoF/376rQ70dZCoTu7eJLCM4io4n/vkzz5U/fUzcfB14Oy/yon+qYKW5KDFIxQRKqVQoDifc9aZT1okhURJiJRa1SiGB3TqKH8GT4T7uQBPY2ZRUJf007wCfQzZ7NaPi+UoKQGO458kx1Nj2g3OsKvbg/4F/jxZKKXRDn4SE9/y5UETNdPhWVNAmPRx8bMJHkSXk/hBMnEf0/Dd7QWdm35BjsyiwaB/YLwTXzSPxprgG7x0mI8I+A26B3fgqT9x3s7gCxOQ67MsHESVkmr4UqjItA9s8QuPQooI1VJVsjz1yr2i38QnbOdnn6GQlOgyIhQR4gsaMrlZnjqwbjt6lJtVW+Ees4BW6yJZxoinHczHYGDuKM/8n/jWsMMNo+QJHUQAO5AH+Q4mfp06RNLKJHcBYfJSjFwi6TI5YWA7rWNwQFimIfqAQhsDxolOpZyy0givtrcUEmDQRJd85DZIy5tuplXxc1qpPkmGx+zX4fdEnyf54oDmecADNB73UzuxsrGI2phsPhjUNxbgm+9M5nZ74t8HAAAQAElEQVRgD4BP+jt6A/9LE4OHtjRV/GHywLvbFvTo+szAhge493nf0MdOOVigufzSYWbKxXZclgVdrU95EbKAY2kr7RU8BzKLMpCpT5lOdNUhfuCvEYlvFBUOTCoT12U1b8l7TDtatyc+5wnHnYUs6G09bfDjtoJfmQfYYdJQ5Lu43GZ7PNDHjp7YAxLqgJ9OORWRyiwMblXrhTsTm6RzUFpr1Oekc9Jph1ZEqLWFQb+hO9FehJjydWLvg0nzia7XS0UXCzAV/MKWUieeXAQO29O8eSMxIrQxcZg+hy/xKuedUGrHhp6k2eZBXEXYR08Vcvf0E+AP/NW4htCKP8CsC/SXBg8p27hxKGR5aJaAs4wu5ucBjYiYdjaehv4bPphZVUpTKUW+Cu8ZVRGhoCIRfGBDKadspaTWpbAwWNHPVYZv0/4F3Nb3PuV052r+p68V9N60rE21LkyUH3MyeRBbEYW6FGTUgL1wsHFjc3ddF2UmOE8WFSd9uj45sNnpI64OTxsT7TubmN50Mi4bwAu5kgnE33+Cl1DJVIR1KwUEB7aKiDnu7Ww2DJwowrC0c/M7T+rEo+me2KCis+ut6fbSWHD5XuV4BjXkD3hkMkoM14oOU/NqzTCrrLudSa1/otYbNeYblNP+ETl9duNg/P5xosMhO2VFJxU9mhfcEz0cGmxewq4+3jd508M+9ZQltSyLAtl679NekwF8qmDj1poIRXR6zEm55TkJlk6+hJoadGoWCd0m41EFT6vCPtKVDeyG3ddLSEzKdxa+Gxs7A16W5UI8XoC5qNScPP5gobYTJwcTV8tofQwEquSiA/049y8gLyXY5HrXB/F+EFvbtG/Ap+39iR52RYQqeFuFf8ayOxtkJ7CYi/Y79nsAI2UWeAveN/Ry1wcHoB9sCj2A3x6DDfBTQIE7xOp66up2u3C4c9Hr64X+gQ26/NvUsC7jN++oBzrHtNNpXyCWbIuNXClk8sL7elvk3F5bEhdPPq2jO7n7Qd528ftG/h7IUIp57bqyueE80tlY+Hwf2BT6e4FXocfOYhr9A1vQU6GLNw3tewtjcWMzrC1VHXttjBPmFQG1tKanrQe2ZkTAuNZfxQcKObQtDZ9dVMBJWtbAKQxf8TUv+uwPnxymvs8/mXhHJ9YbmP0bEw/zJfRr3oj5PScNL6ZKO7RyILuSX2uVzF/Bbi8vK/6xzHdv9GU2kD1tYD1+4u+Eskav2OzBZsKdxfkDuTo8Fi1rlfkTl21seR2PzpfH2RlrTuzzUIGoDwOWGQOpWtvsR/X0941Nz9673Jeb7EP3zwOaOwvbznuosNF6u73A70USPGJf6+5yuTxxYd9Qwqug2fU5F/8n9urTVndy1PuPd2g8tJLHvFF3JV8MFuOoHj9byB1VKwcoT10L2I4OD3D2Jw3i0DIsyN3Hhlxdq/9k1i3p25T1pO6Esw0dHerMecxqxw8+oS+ukznBOweF3oz/9v07Mt7Rx6JaFlpDhBQ07R8B3aJP4sS6GL3wHujinHFpv4oAhl4VvgZUx8wN14kvS0K/uxacXZmidHRzsEGx6/3HTv6kv3lkw8b+cWFzcUW93rh6eW34hdRPaX8E/n9SDm33Qf/7xOP5jaBZMKQPXa+329TZYI1lH/j27R1e77PsxAHmmf5zx4d3xlznWVKZbvRb15VD41WJTBGpiECy1EHwHMS2fdG5oiDXjZj24XezzQEzKCwokMM28MHpujbwXpUIHmzQF/Q7zjo3B99+PPAJ66RKAgEyOGV8fhw6vQlDLrDcEQUdNPnPyzV0XEqTdey23rsObDkUsq5LKdyJPw5l7PuGuXNQJNrX5arXly9a68pb6LROyb+26ycHzY+f9JyTH2zI2McuHFy8vFw4RL7JY+fp3+KNxP9vqiWRVdg5KZXnU1fg21K1Mo86GDuEXyO6Lozbv/3+dfJqv/vOgZR97yQ+l9aUAL29v8PToUb+EVepFZox606YdV60bj4+Ov6QbLK+cziySQPgkBZyXuaphTHIG88X4qEtUmE+uawFniowVVLOOIpI+TmgHTz50+BlMf/riq5eVLHtQt8G7kpaWlZx0Ig+frvq9lK1rE0RT/8tBHBtTYW75Snkz/ePH/JmvXU6GAst7+gd+4kce9FCLurk+zubY7ZlZ347kCdUFPzb2NR5sGn4bDvpN2TcX7++TBmsl44OM1KlFFV0VqD/8vqiP/3pdzbfb6hnwMOd8inAtDIvdT62TNfblTrrIdT7IG52eT4+ZSZP+wd1FsaRK7p8ea3zz9gvFzPovHMylqBgU8B3398/6H8Qn5/E2id4ui6Xq144hH3B7yp8RQb0KCF8/4SnB+PYiY0rzyfPnf4HOf6hiKpaGjIH7bSxQ2e/DPEvigr4Vg7kMqukVEZRRHJPwRK4PnWeBzw28KwqZZ36vuHPr18ubIrf5N9cu5BrX1+v5N6v9C3amLd8vO1ycb78JPdtjNF3DoIfrKsQQAnNRBbpUEM/Kz6yMgcy/UAXDb/58rXpwgFIKUMd2799v+vBeO811Ebe8fxgYz1R66KVhFcKvFNqXbUiV2UuRLW+/Nb08mUR4jJ3uevj7j+nrCmL89knG68bA6TtFhFal1W//f47/nlTyQKvOWFbWxRRpCCXQtd9Bs42sHsnUTyI+TE6uXEjr57YwPOrjVgjUdApyV8DOe7o4uP9kPXyQCcD/91YW53M2z7gpY+ugi9GQEhoiMnSQfH4cLks6PwVmyw/eSro+wGuOzo6sfWuhUOPK+NZsgG774/pU6FEnis2e9HFcwjySx87uq8K7ODclIh2If/crld9/fIb/v9nretKzkEGjy/CLbBNRGpDX+/vn/r2x7t25mvCjv6t7xX+Crw34ngAX5ifXLDrsi64VGcuYb/v84Dmz3/+qhtjQMFOlT5ZCu3oKkLTFyXVKvodqu3QjfiBtF4YZ27Xl6mjd3LeOwcwhnKsVdZol2tqxW8cc19+W4jzZH6yc1C24T/BOJg6tsQ/T3SX8F+03YNDtQO6Vx171ecnbdhpIK+UU98DgV5uL/rtyxddloJdD+JqaPKaqdvLTcn9x9s3vb1/57kz5jS9vJoHOsd9yrJchE8usn///mf6lECfpx6fnfH8kKB5vS70TV1fioJDmHdyw/fvH/D4Kf8J0deXV+imPhnrPsnnH2+HfnzbZv+P933CHR7XsNuV+dHr1wt+Q/n6ylj0Rfax49zg4fL0F+hYV55j7vsn+jp0B+/b9w29PbR5fr9JG/OGX3Nt30tWvd5e5fykKPr27Zt2fKNU6cI85PX1Ql64yLZwLGbZ5fsNW5ZyqvddCKySqczCeyCvps+d5J6AfxFfgxx9I+/+Z/96hedT//V/85/rchnCZSZ8J3beWRO1bFpbe/51oSKFx88Y+FUHZyf+HzpZ3HlN11qV873tasiMqqUsaiC13728LKpZBQr5Iix9g52uCCmIm9pW3TigjYBSp15DgzHoYOw+uQvk5v1gIZDIeMH2hBRxJcHm1AVii268rxK5YNBnm7lkQL9oqU0tEr6qCsDmOcIMNPhYof9Fzm+3l0DOh944TBIXnGhjHfkv/2KbnDqZA3R4XGHif/Of/WtVYrP3jfqOL0tv3w/95V8e+ph/cv0QZPXC/NF3/+njf/wPHxJrlICXgTI8L6ity7buXl/hi6YHacEd/hn456Z//qdvc65Jl1l/MA+UsPUhffvjQ5/M8Y3jykGrdGInaFf0DqITfq03KdXxg8Zc5HIJveDTN/JYq0WOd8vi4rGiVqHXwOfcBsvkOf8p3vknpMlZD3Ii6IRyxbRN/+5/vOs//EvVfSsSeh3En/PhwPeCsuMvIpd6blQ5uHtl7FugnYxLmlfAW9dJvN3JG9af56Ze3x3Umf9Xxm/n1XVt8vhi/Rn/9XrBn78QM7u+sY7Y9zt+0OwOuqwvCi3kLImQklg7aKC37vdNb+S+B3P60VfZ1c4DwYdUSpLXC3hStpHQqek2ciPiKflyke9ZgWuSAl/pcpy/MzZRDV8F3xJqGsJNgCgqAQ3oh6TMUKG2kr8igif9xM2dtu2xgW8XTfLlu/W6LKsulwv1hepEdzCNxMuSemEteyVv2B8Gec/6UwA3bRLItWglgFbWfrb1gS0f6My6H9jZdVlQ1Sly2Jjrsjvzno2FQceXIKjaqgYkD3LG4RwTvLiBEgnvs3+os8442Qdxse9KQb/Uzthv+0VIA5zdjTzTrIhQZqpkRa/YBV09yJkdfrJ0Ob+2ZSCHC++VIOAAthM/J+PO+1snh5/YfOBPRQdja0RRJQits5rwfkr9ODVcwG+dinnFQVw9WIM8mCPdGUv6mYpIWd/rep16vrOWOfDnWoP4WLDvoj8xDn/97SLPFy7o1SVLUccm9rvvb5/67/4P3/VP//QQJOUrS5GQtdVFS1voW2V9nuTpiIT3Q9bxAEcnbp17DnLgQJ8hKfGPTO5+DqngQ60V1dLgs4Pr0AbxnfXmwZ7zzr5VH6cgSQl6ifuz8D1pdRMEwK3VDgTt5H1pTba57RIRygJhocMhbUdnPviA1kOyHcHR0Y/sbwoZTSKqeT9sdw0BooNcejAnM81BP1DpedFOnFZoWMcL4UKaFa/EhhSQ5oOMAofmvZ++d0XExB0AJcV0xOX738M8dakJi/splIoIleKSSisW/t2W+vsLLgfY/loQBjRA0MC3P+BR0CusRVfITCEUsBb2IGBKKYr4K8ATik7xs0i0QUdcZmb2nu+mQxv1/vjN91lcTTGYS4d7K/0pLM5O5S++J/zff7nN7z8R2uiwIrMIq7I+SoaSihDyIIu4jI/bUwU8/OzOU1D0hI+kRwjfJfB3lP4TiqRBEzCGk/wsLvP9E4I3KYKi/+RKKn8VAMyH+3lSMgiWpC4ilDAeAb/IZ0SRkgvVOgkk2+OvtEBZigFE4P4s1Lmr8RtnZhjNX4vb9PMynojAiYpqLcgVwAV0TsrgWc/6TPmKMF+SX3mc7RFBE94MBxGBc3f6Hky6DvR2qhAJM6BAMZOW4ejx61PgP0EY8JkBEHYaLkP0l4wdtPPBz67AMxjeBpgA0vOKCEWExMeDige/hYGXPCDQKyKMVb4A4V3I/Sxup3Hy3h11AAXFn0HDSYI7SBp+d0l4Lehr2g8n2dhwOLFhwfEaBCMshxQR0EgSXCUhL7wnMv2N56evSwm4i3Habh16AY1aq1pt9C+a7eVvsH6HtcnzxkC3sTjeSVaOHXFFBPTQIc+2uWWw7/A6PzTPe0mB23x1/P0kKQ4FddNW0Zlcnuokux0axj14ttwRwYC+TrnSzCDWgJBhzcvGoQvhjE8J/lNZEn5i0hzMXE6K+TZeUMJoqqPDiYNEGwHsz8KTxBck/iP91Va0MjFYlkUVPxMecbK4MJ/WbQfPQEkuHbu63vjF1eH113tnAg4o9PERJ1H6CNpZyvTjX7ZflsIEbZ20zAto/vqJFPUBP+alEAMn+jw0mVgjEAAAEABJREFUegcvBQKdZ9N0zB+8u3Nad9AS8vndpH2vDNaWyzEx0IvrB/13BiBvwG74nN8TP8kiTXsp+CdlCXQu+BH+V6aNWq3y9ZiDa4evXxKMmeMebOC4/Xa7qODb1pOLee7Q5+PmWayPUhLfDKFG5BzygB0R0Est66J5QaLDs0uB/rqmAJlNvl+YeCxsBD1xOIeM2Y5IAv0TjhfjcyzYppbffGUaV0D7ZBL/0IOJQ6eHy4ZuNt4L9luWFKDwOWh99jG9n+qXQlzuNWQddpxx4uIu/N+0grswgPsNNsgjcuLzZMD+a/lA8tdPwrPLulT8YdXKBkljc4tqsDzBLiwCWmNih+85Vozb8bsRxyeTunPmm8mcwv9Q2AI++3zi61GkpLS14msHcctkBtRJpfFmwvH4CYMOVjbbUIfcfrJQ9cTmIHc519iPLKfLSe45mfHttD043AEdfULhsS9Aagl4zhwq+NmzXkqEq6VSV4A17aHH40H87LSVWV9oz1JoDB0Y4IRWZfJnP6iWKREgBLx0YYPxyiJ7WZuC+oSW/TJ5jtCkUcDlCfKXL69Tz2FAZN68QHh86jiYvBIvG/6wM5l83NkMYlPjwYbkTj4TV8K3kOnzAx+iXkqF/4Erk0ktPN6xCWglYEkP9Aq6DPAf6H1XZ1yu+LfLYd2Rh30HUKCR7QYqtVZ1GB+HpzuT/EG+qizQCrIZdjChD5ZXDV9xXCyEUUFdsDdzCE6n0YescxhQQWeFPBGwc8JDRJGfTa+1pg2+H2ySb9jB9j6hbdsK+9E8YT9pd7E+vFhx33W9qNZFibylJGI7zocGwrsopaN3JtGbDk/QeR9DEx41IGcokalU11mHO3IfyHDiq5oLNMeM/W0QTy64G21dU28IUaC9rhVc5Wd+OlncbTyfwAidE4Mcbg4X+BJXx6cOJvL7cYdWn/jMV6CXhJmImHV3/MCHcHSRQlKmAFFZihZiNVKKCLXa5FwLWrnuslbZ31Zvbi50C024jGBcWNSwG6jQ+zHHzSypBUU34u/CAveFTf1aFi0YdmVjq2I/YVz7o3nypogXcvaRwQynosOGf3izY2GD92Tzbmfhe+DTvRN/taCLQw/idNgOChhK3dlcMc6Dg6pBfrGeT4To2CwzoF8lfK+AP4hjx7Lf3b5td32wYfLORsOJT9nfPF5hfHyialkXHeB6MF6UUtDnOXWdKPDLlxeZ3gcblwfxZltab8aNmFMXFZ4hrszUslQ2eC9a0Hknx8KqOgY7yX3mfWNh2+p1wkYEdDc2jj60z9weoDlEtdrSwFFUWGy/v//Av97Ryac6c4xA3lJCyX0nLxz4x0D2YX1B0/pd2Vy6sSltnga+dLKIHl0yz3zjdw+9f9zBX7Suq1botVZne0QgxyJz8wu+Y5tBPAxwiZaDfLCTbyJCzvsVuztOMAd9U1c24H/p8gJ+j8ELNCY/AA022jPBFAX9WuehyKILent9uWqd/pjIKFU2qyobdJCVef7kML4jj9jEMz8nNr1zAOGDXKmoliZfJQUvDf3e5T/3p2iIAy30MHkHyJtZF2i1hg8gk/FYf5V52IZNHmz+AKYsRQWda1gJwThwqC3mt4kwlNXyQQy+cfAxfPjI5v1CjIRSAd3L5UVWLqJzF3WpjJSU2P6Qf8up02gamZVcoOmHzvEnh8C1VXTadHu5wMLAfjubUod8DZmnxDf6bCsI/vW3V12wwcm46LKRjCY5dyAOG3HdkPFXXWcuGRFyLn0nVj4/76r49YrtLthkXZuyBLzuuj8+1McJL1ddiHlCRw8OGXZi88L85ytjl3VTcYhQTJ48bn6ygWW/sd0L9LNVcKbqukCraiUXJY07em+0me/O3Fdc08bkAOHnvGrgj7b3xpjj/PXOZvHnzx9qWMhFtxfztqAZ6+RQZsjyNnJPxVdLpiKC+oK/BBvEN91uqxTSsI3lOy/cI8WG3pX+KboB+8S9rvgTsB1ekvEn2VxdljZ9rpaiiNR59qmzZamqyFyo7/Q5yAdugwW5+N0HxBt5b0EPnicU+NyJsW2uO0KmYz1ujP0NfCu6tn/u5ADznNjHsl/wZ+skS07fd+66MyZa9yd2diy+vtzQd1NaIGS0LC+3G7xYZtPq1Pb5fsH+tmtFd8a/gt939z2JPcSR3E3Pa8xEc/JyTl32qYOTMQTfuX+Q8w55vDe9db0g1ynL9WBTbyNXb4ztG+P8IB5qqQolsRY68OGPjw90esxYDHjf0YVlK8h+ga/EzqKH+VvXVT7M8g+CCE+IxI4ciEcEvGzT7pV+kNB6DQ6WVujk5Nk+3dnM7MxfDmTs8DLAMSwssj7g8TiQr4N58IX9ayvYPmXZDnjdsN3AX4OcnKl5ZVTkOOU/jf/A1sZrGTw22dY7a5nWmq5sLN9eLowvizIL8hb8r3EfCvJLZxywXs1OKQnfbY7P5mvHH0wvqTe+jUPZDT0tbdXL7araGjrvepAznV8u6w0aOes29L4sTfafVpuM7/P+Ce6DfkV9HLPOfZO8JlX09dTBICfcyYGfnw8pBI5F69qURfMKKgs8JTbq/USWiiw520op8jiiCLl9Wavsc805NAf0iSNiXUr6Fa0c/H75+qILc5ClgUfmYWDXO/zYP4YaOA7y37Y9FBGgDtqGTBvw+ZyRyiizLbChsJXnD+tatKwrdCis5zo+4IONO3lxR0cd/Rs+JrzkA5Dr5Qr8ReZ/4C8FOYNS0feXLzfoHZQTetKFmNqwk3Oiy7qsulyv+nUVYr9SjF8cILhcyee366tqaRpMLFzu2PDBHD8Y9/zufLj5HZn8fpJnNmy/o7uQ6d7wo0Ufbw89yAnme0VPzic0g7vqiu+hJVkXX15vxNBVFd/OEjIPK7zbD3KaDkjsvjtn16KksjtmoLugP8dWZfy2vSKF7x8yH1cOhi2feXfefjDOOha857QzDu+eazGeEHIyzhVcbSn0Nb3O2Lfrjq8FNSGR5z7l9gt4V9bkXid95yDqx483vb3dge9AJv54IaZW/GQwpzzmuOu8KPxDIdpXXZHPsvbRsVVoIdcu68K9qOCnkNNw4OGXF8b5leKY24hd63qZugIKfIOJgeeuP3586o2DXfcr2PP20vVv/s2fke2hyEOoVo2voR2Rd3LRdf4AWqWulgTZU294Oc+Clyrn/8Gbx45E7wf5yDq54xO4qyyPuL7/eIhUpg4u2NHAJxHEmYl5UecOkBtmhyA+xFzz0IYNTvx8YF8FlOjn2AjY+WRM+sDP7hzMIrZQlQJ5SWnw39Fjm8V+8WDOS7qEVujKgfmf/vWLGnP/UkCkQr8iRaNfkdkY6PUpJzQnd6cO4rjWAm8H+X+fzQkjhhjMJfEKcEjfvr3pjz++T3+w3U7mDyuxfHtp0LGfbPgCvZg7Jjpb16YL6/Lba8HPK4f8r8hS9Plx4l+nPNe8e21LPr9db8pcseOhP/646zu0xoxDqcQFvyJWGENfoPXbn5qu2JiUgKxdy9qxV8DDqaGNGBTvKaZIUkh9DL1z6MpNbx/vsp8MIA/oOoZuXy6sK67K0nSqAV+nZmzLDWP/2//rp/7yvevBeiqA+SQHP5hvjQ56bNeIiUYeE7277YmfBeOIpu526HXZftZJZz7zwdpgZ/zaWVvsxHYosGcF2QHvjedFzh2R8E4ud/wuS5u6XFrDvRZ57PBhdcBvySZSInSKWlvl8aW2opVYW4ivDR9x+fF9YMMPJM8pX4d3+0MDxmWgIPvTnTXAg/XaeQjOpMyQ+T+IgWRMSmha9gJ/15eE12XS/f59049vB7F/4uObTsazYUqsswrzM3ENdCQOM4V+Cofj9rtlWbWiv3A7Nu+98JTyu0slVy/kp8Z41RbpWVKRgI1nWddFC3hKFpmvyJTXdoGMK3lroT9NyN5lm9MLH+xyXlmY0674akRHh6eCPpc1iAXpkzmRc4vz6OiiTVxjlkEu1mgK5cRrf6sc3C70TWSDBSVf5u1yWeea/7IuygiVEloYG3zfycnzvz3CHzfySybttStLqpDfF+ReV/pllemZLkt6fIAYIk+f6ExK1dq0Ope3ij8c7LHuOsD5IHHs5JtOAjiZfG3kFq+XS/EcZNcH66qNcXdlvXFlnu4+9tGNsc0+0XtHF+QFbBk51JamZbko4FPYsuL/y+WrojT9D//nhz45zD4lPfDtBb1eWC8v2PfCvGKxHTKV9D3gxfg9JizgzEz47roTGwxx0ByyzglBfAnRwRmUZepjlYK3odnHvIrcX9Dr069ClmdFxys5yn0KflQyFegqoigiJRXWEAelC5Z+0huySjE3+1VDhIWs21qKmmlbDuSqxsd+WrojmPzpMGx9WS7r0e/hBnwq0V1EwK9xDuSTAJ/3CeKvn6X3gf1OncTciQKM72cTNzgDX0SID+/PT8cLDWc9RgSVwMmFR14tbhYpEdv3Oe7Q/vw/gCE4XCwtxYhc6MonIEQvnmjS38pTEL5pETCGCxSZwAz5Gkj4LM938/Ushk3xrYhEKZ2iuTiXqJ8GCkWE0Si58+HdMF1TiNS8x1TGoO1v5W88AUPHoMN5dp0kVCMcfMHapIkfzjviq1u4ELj4kuY9Ip53SRmpRHulcA8YkEvIuFwSOrOUUGQBn2RndsGOchH1NE6c5umg0fxEhJQhDzyQUvzCFdRRMeDfCAc8doJSLtQ5qGnWCXLz4GriXicPtil+4eZZBuyalnGAVgU+S0nuNMQEmV+QmDK5r+FAJffpKGnwAmsKeDWw6x2ABwcRAY6IgDXbc9AHe+GDxtfRfZ+THjgAzglTBC0QoAGIb6Ok++x34vyAmYWJz3Tc5mKAAGmJFJzrqRvJ8K4b6GI3rwBHuFYTDzkQmKA7PKA7lIaeBvKHLJOrrMOIAZzkuwOlIzPknjh4GAxk3OTLfLnfs1HgicnvgV2nTcazrjUP1B0f7xrgc1+zlnwZv99d7KMRAW1RfH+WzEo/meVZrL/mL3FBg2+ZF/OF6Pr74jq3Z6AvcD/hxhwwShZBAQWFQcAh/eInIhhEOvQGdUO8qpL0BGhngD+YFHmSPxCeKvobBnzQ0XQ2W0fgHHxJmT/fgR8wFSCKCPCT7LAZCEQV8AG9LsD8wT6FvkFJknCV7RIR4mEW49pY6Pjuuo7wv+IiIugHKlhw/cAJTmbtEUWtLiql0ZiSQhE/i19JjsHG08DW8yf7SPgryd/yR4SUISMOZLJchUn0ifN0go8bdhZ4NQeXAe1ZLBLF5j+IF8Ot6yL7hvG4ZCFvAECXKTtYZH8ZBubFA8vO4HzgXzsLORfDRoRqrUDEUw74s7zduCCe6TYsxejmyZ3xWEdP3BIqU5ZQQ44CD1LqhMZxejgfsoyBrKBCpp3JU4eWJi3TOFhIJDRdfg2OrZWJz32M5sTGnnQdjm34XdoCjVOwCH7JehBSB5jd50BHzCOQnwoq+UCPZ38Q2jAbC/A7GzHGX5ndlSlnov+nrB3BugmA1y5pGTsI+nEAABAASURBVE46doU2+HC8lSwqmdRIsKVuXQf9mdDzLZpkmf7qdwrqAt4HdMy//fdEJ5upzNKhO1wmn4P+VYF+LGNFx7AAHekkeTh/msWFibJpHegJN2ISIOJvwJu0MpHyT8AGSthYJAoq5rOTVw+AHYcFu9VW5UVA8Ax58tspH9Aav/FadkEkIlSIZfOxowc+0OraWXW6zqWzyOvk7CwJrEvhXlVKUUQgU5nFeSiRzfU00TYUc8KTkAryDJPGtaqbianXMZ83JnuWPxTAlVlnP1/nRHZBxAo/6Bd9ZJZJa2GCbd7swxsLlZ3Jrf0E8vgPOo6CvxC16NUwjo8NmU4cxDxCSh0Ey1KU+Lt5Cjo39GbdDdpKSQULgrOzkMGv3X5lk6jRp0wBu0T7ui7yYs0T/BWeB7IdED3JGWVpqgu6Im8UckxG1YON9gcT8oig31WFRa9YMJdcRNdZhn0P2wY4VjaG/f9+9eEJeCjCpUmjYFfzgJ6D1yH8iLsEjOSvgRziSmSp2Lkg4wq/dxYNzz/VeOonCBP6ZZYB3cykfhiFLO/UA/oHlab5FKrE9dKaVjbKE7wJXz/ZVmaFEZgqUkI3MpQ8V2Tx3fzY305i2/SNU1y+b2zcnfhbyZSV4Zt1GzJPAV5h4yaRmzsE12VVLfYryz/w30E8DhZHD+34VsfmA3wDWGGvSCkigDuI1V07cTRYyNVascdFoNKFDevLVVpY2Iyxyf06eUDwsDvOiLeT55PD5N6bMDf4NK+OSR4ssAARpLFvmfRYX2nbB2WfOrRcLg8W5+YThWsQrPadX/0biw0vyG4sym4stC/w1SEw4MWLiYY+R9yhsyljwO8K7lNjdHRSVOsq/1S+Y8S/AXIgq/AbAJRF2DaQtSgY49Aed2zuZ+ZkwcIuebYOFhZQHR1u+wdz2U/gDnkcLKWAKibNCEEv5/PH5ydepGmn1poAUilJDlinLqSYH7rDx6AkJajtEj5f8Bn7gPWwkdd3FshTbmyeuFaiuA2lnzhPAFvJpYJnlzYXmgu0qyLgDxtt1jGbLQer5s/3jU0q2/4Or7sOckTHWNbpSmzcblcl/nqCX0oFGx7W2UBv/azq0LR+LaB/gvr9x8mGx6GBD5mvyKFSKu/SRs4pxH4jD1ydO1pFvpz+iRsRv1BIyTCDOQmKUq2LspTZVyg1XTI1hhTAdmxbSmpdLjQnZSgz8IGTMnRnN3BjPGxtUUMvsCLB7ImcB/4XUZQRU47e3VTUmQ98cDA5/RC7L0uVY07kJcvfiX3Hai2rIlK+zI8SporguQIPPfw1MvCRk422uwrPC3miIbf5vnPYcYDrIC4fbPYf5NVa3T/V8JNqOHhq3EPwGKkoDe6FPh46mW9mhCo4QY5v72y279rJ/xFFSS4X0APmbIdax8QbEYyjhyJCisFdKsBmSsnXBdtc2CSyv9/Z2PMP95zwua5NFfsZxjrqzBkHdup9qJYkX1zR+anDxhxDy9LmOOux/MB/XL/tn7O9AL+sK3Yck1/D9N7nu/n1BtNzM/3Q9cKGJ7QRRXcOfz8+HvjsJusrwRNK9LHJc55+ig2cB+VDH+gU9UkhlVY1MqYtbNcNHZmfQn8ZcTz10PEL6681y4ovjIeCDbsLm4e1lSlTwx/uj09onpQN9EU7ucTl7fuu80j0sSoi1MlNB4kv8Y0Ej9iA7+QO0x74WQZ8wWRHhyc6HujzBN6xab7GGOgktTOv9Ti1M/nrjH0n8xDDbfj2ybgREdiuTPs6tjwGFJx9I19oYFhkHKPrVx6xjEJvVw61rrdF67LoOE49GAvNS0TIV8XeS6u0NwUyDPiJGBPWPpz4i8eUjYR+J88d8G6+BvRCgb5WZSmgogxulBN+5/wkmxBOJ3LbbgJ+Y6ywTbKkrMftHtr9m4fvh+4fB7miKNFZKUURoZIp85XAJ8/GK3R4HF07cSVypOW7XAu8SMta6B8q5IIsksiT/o2fC3pY1qpC/ryz6XgSiws6+fr1VR7TTcN6sT6PQ6q1SQr0cICv6MBvOv7rzbZSjFjw2vFT+P7c9cAOHd11Ynb2s8zYvxNDdJX7rPD28rKoMY418vbLKxvxtwv0F32yKfnOQVo/wc2G8CC/4jKKMC+FPlWhok7bTl47jRQ7WS773v+Prz/7kWRZ0jyxT0TVzNw9lsxzb1V3EwQxL3whMP//6xDEEFwGBHqGaDZAzAAECLK7uurWOSdjcXdbVPn71CPPvVUkx9LVzUxVVHYR3SIig+eZeCwllejJurmxPjRf4qrogxt0dg4dVvhu4GqDr2letCxnaEzaOIRxbmz4bO8H7SF1UX/oylxuZWxZWYsdxDuuoEGHA4JPNvnbIXDMg8/MMp6dAwq55wB4Z+1cS3IYddbz0/PIofbzjfHOvMGGsuwU6UB/9qNjD708v2hZFkWEAh1EFEWEFjaZZ2y649f+gQf/4Ib5EJfj4zT6GJYYHOMZDUol/adp0Y6ffrxfZZkP22lHVPTLsKnMqmkuEnMo29TxWuC9ksC3/S7LJC5Uw7c/8Eb+WVgvL8uEH9p/EvdPmSf7252x6v191Y3D0j6MK7WODzFubsR/w186vu2Spcq0jmHnB/4OsVImNWzz+blij02NyoSu7dt5vpETN3If3GC2/vBR7NWRvzM32MdfejmGfp3nXLIc6rFq226yvInYHktOHGY5tpZllmOkIL/UyYk3YHfVTD2dH7+pN/oxlp6ZHwMy4sFxdMdfDvS8zBfkOdG9qKPjZn0fCY5FtvH9dshlJ7d63C7IbxsVeDEfJzbrKy+taYxt5/NJzm2VA4NKPB3tTu67S8gR5OAzvH///iTH2UyszfjJYh+vJ/xyUoL3xlizYpP7+sk4dkOXO6w3/GKX/fUgx6zostZFBdq4HH7XKaEnDrNP2Npyd2xovsSVHGQUDkMsw4Zdp3ke/h5KcHZ9ftzlvYzWJfe5kTv8m+/7WpSBnmfikD6CE+9n2v6oedCvOanvFfkDG+yQ3vTt26w/fSs6sVauBSqpwZ/5fYXHv/+7Zzn/lUnCjKC96XZ/p1zh51CD9xk///t/84I+Z2WWweM7cXHFJldy5fv7pl9/ves//cNVn6w/A4YigrEWIaDnNPyDw7bfft/Qo+3T9E//+LvewLFj4/UO7JbYhzL8u2gm2J9fnlSXxI9v+o0D0N/fPvTrb3f94z/e9V/+81VXDqMaucHj85n5ytPTCRmKEjk3xzz5rZP/C/afJnASd6UW5E/dV3wB9kT7bV15P9TIJY04y0j5hyjmhbyAEdpx6ECIRs5p5N8+1jiOoKL/xb/9k/7tv/uObqDLAecZP4wIjTEE/7C+TPM8xpfQ6aJx+FvhyT7UyePHLjlPHsemOjX98suzvv9yQQeFPLwj56EYh4xBDHR1dARLErVXckUwhj09TxwCp55fUk8vRc8cfp+Rl+FbzlML45/zBeGhO7Jcr5/cG34ivX+0Yb9//nXFJjv4Jeepgs4OaLXjrN+x8f/7P2/6b/93H3r/3BT4cAmJc0v8TcNXfvnTd/ztmxL9yf0glvhCnao8/rQGbju2QqL4uxA305TwGPA8I/cTvtyhnyrESmP9Y1z7wdMW6CPkcWZjXVyx5XF0JfnNY5xiw4eumvGZyjg+zwmeig8fI2bFtSynId8Bvom4P18uUoQ+0Mfb+xs+u2meq8yT1NH3XZ/kTB96vr3d5HVjOwRNcSX3adw3/HAnF9zenafgSQnawG923e9dN8Z/XFIdW4kxI4tUq+Bt1cSB/fPzIvu7f0hUCv3+265f//ljjMWf7zuHt+bjQ/txVaHfafhTgT7QYf032Y8O9CEuy3Aix1XY6/j5hCN0Hk70e32t+PdZT09PlAv6rvC4Dx+s4D7jK5enik8vgkN5bPvLX97148ebVuYWO359xQc+PzatzAca49JG3DintSZBDtk6vh7oX0O+82WC10TerkhpZq5TiYGKj2UR8InOpdn8YnPr0j9YcL0aYdWOwzP11bYePK+yzac6DVuKq+BHvR86gGsownPROzY96LR63EKnqYKi6uizzCdNCFtyGvyUEvBg/9qw8SHTFrnBepynmd6T7s531x0aXUNe9HAwdnXkt9BwqpvXAfiB+dkP+NNF/+1/8zv4ugQNuoghhUPhNviABU2TyM8zB+JndfKBx8UOQuPrkdqpcL59Z61+Jb9a9y4rfoUbAylwFC1jXEgFfSb0WrH5uPvZuq5ShZaLfagUKUsqQuBo2OZQssdh3fbekFO6Q9u5dEOvB/ooxFUxXsfWMkN3kmU4D18L3hMcqBk/dMx3fG4n32wUcWUk302ZCV0IgzOiqJEXDiZWKznbNqQbESQR2g6XL33DAXCiMSLEh0eCkXg6sPnutkCWhAQFEkpyi0spAU0aFYoI+Qpgft4HHb9QvMxBIZ3HrqClIOE8VYSrsmGTOhrHZwhIZB9YFr7ktloSpaCISJlU8GU4cQV1Uqih4J914jJMRCjChYqOICDkxsu/+nzVc0MBwH01VxLiND34/Nd38wRqWdEbRj0wqOlnJrwWlUySZ0PRxx9lB641HIMSkkpJYCnQqBTrJalL9GFedrxxZTLpYhqNylKKKiUhfjAArATk5mQ5dNbhR1Loj8s8ufysAAUyooUMBSXtyBh1norMw4zTV+wTdDCsabp/RkI3kQWZnDQISnEFOEwPkQisro1JWMfajdIjFEUCncx3ZkJbX3CHVvi+sUC9Minrdjbwyf0gbHwR9Kc8+obs9Bt0N/pVbBMRBFUD30HZFZGa56p5oXBPaAc4HTh+npATEHjo2pkcBJ4ZwAiaLhEhPu4h81rrBO/4KJ2tAxpkPg/saB6OnzZHwKQEurAYDtBRCCLDrEyIXLbBe4NnY5IKfaZp1ozOzaNrWzuY1G2ayGInNknOTMQsq/FEhAIdJnTM3zHwN2yOPelcnUjop+Dlbz4TA7Pxud+j+l8BUBkRigg9+G/asDHo5T5ZEgg0hF06utqcWIZMu9bhn6s2bEIz8MAG4OAS9+DVOPx84M8b/uG79UmzMlOlFHmSvoJzYwBw13mq6KVqWSZVfHPi3XfDTti+ZGqaaasVHEW+duzx0E+Oumme6VsH/ghTkzAdPB+yLzX4CXRpWgsTTdNa8J2FCc/CYndZJgaRSpm1QGte5oGrty7zexBzDZo3NvUaigtJjUS9IuOGra0/zKmEtuWckGGBp2VZwAdO7tM00a4xObhcEpml5ZSq2NK8FWTNUpT23SIZj2lZVif3ldHvUWyLA9l83+HPZeN9le0yI9cMrQl9zVNVpYT+5WU4WB00InM02k62y2MjYkd/u0w/aJ7nCr8POWZw2zYhGjB2595ZdLYW5MGOT+8M1OvofxuTt0MRMXiryDdNMz4/M2GZZRnNiydKB/qc4XVGbyUT/aeWZRp34YuOF/O44X87Cm+t6ed1YJvGuLBjp53xpNlG0DSuBtzGJOvOAHnFfp6g7PgeLqGSAQ+naob/AAAQAElEQVQB38eIVePdcRzDmi8Nug09mBaw5ZHXJvhcsOl8YjKEr8ws9KZ5lvPgjiPcsJXxByoq9Ek2kToDdocv440IVewzTUWIqs25nYMFyXrqOoYcBzpLagJ9hSqwEY92y3SCtvMGVcB37P/wAfN/YzMSFNqYZNp37vDzKDfd8dkd+SGv5RTynwicmVRO5A7nyWSBkvC8MfGwvxuffV0Q8kGJM5C1cSeGC767LMuQoSHbRiysbEzcWVyt2H4bk16NK6JoXmZibJI3HX6WhY2N04jBhfrTH2UhToXeIiVIo4umjcXLTj6vTKYuT2d5rBKXbc9N1vVCLl3AZ/8375Z7RxnWtRQavoJP2A6IoNtYiH/KP73o5/tt12o5yHe2VwN2RX83ZHLfHV/z3f092d5AkhjRi+jL5aQnSmOTeWOhXEph0XqiLPhyIfZ5Pp81MQk84KnhKx4PLL9lEpcnrP7trsA3p2XSjCwLOlrQx8y76xbe6zSjj30sLn78/inrZZ4n1QoSjHQQTwdxEkzyej/QTcDDgg0WJbilFA7Lc1GgZ8PciI9PNgfe399HfrOMHfnBiP7xMf/2D35he5SS+OU0irgMBlk14jAU4E2dzqdB03bKTHggfgRZAA3D4/iUErKe7T93/GcnBh3r81w1E1cRoTGGLlULhyyz5R8xV9Sh5YPCH2xyXNksXVlI2IbGZ7wL/uA7YOCAKmIn+MzPiY0mty/obSKmS4G/LniRTqfzKJW8XEqRY0PosnAYtCyTzizMvFk2L4sWbGT4eTqplgnZA742fOpt9LN+A7ozceZx3vStr40k0bGD9bwTkzd87so86caCyfFjGVx/p+5O/vIm5I3YXnkumTIu3JGY7vjCNmxkOSNEDt60oYsVfd7ZkNvImwfAhKl2fO++3oA/8JcYsjw/e1F70hOLW3Ft5NGNOGgwZ5nmaaFfJ36aPtmYxsz0O8kb/d70Kdhw6KdIr98ulCe9vD6xOH/B/8/YcVKgP7SrZD7m31o5MedxsR6t40Smp+dnFtmvo9+312+ME/SDH0Sif+j9ncW9/RMFrsSYN2Te3z+Hb52wtUvCSwyfbshXBs8bMtu/rxyGrCwGDzatdhaNd/TjeCulasKOkSHYGKWS3yr1GSlvPhr3PJ01YedpnrlX+FuQbSGvnYavn+yf+JN5QHUS9hWbxISNfND7/rbLf/7u+iH4klbysW3U2bwtmfhSxa5JqdjiJF+2W0Qgf1fHgBu2vHFoYLk/P98Zc++CRXiZlFkE5OCtZLLJtOMHqxzX19sn+e6Ofx/4x0034rmRg7LgnBBaGYfu5LoODeePz48bsA1eJPt7lhCOjb/t+ni/sThfKVd9fHzKsl7ZPHf/ApzL80tFntCJjZGFWIN7nk86Eb8btIzjg3yzktedt6ZTVz13nZ+Lnr8v6BX+ORSwz5suLCKb9XagS3hjLBDjKjWM4Rv63CmHDOv8ceew8ZPNDMv+Tn74ID8wTdE0z8PWpSzgY7OhSRsG6vhDojOkRJ5GARf4Hfv2hWVZVMgH9q0cC36h74qOG/1XHfjYQRyTvsifie7MsbQg7/lS8OuH7I350u2z4wer3n6sul+7HKP2yXk+o+8TXjPp/W3VO+3vHG6M6QG19oXGenBBhoD7O7mgWyieLcPKuLvDw0S8zuQp62YnlncQmO/zZRk5ah1+/6n3t3d0uSqiqODroQLvjVhv6FQS8XC0hp+uY7Pv97c3oRj5z7Pb10/EzCPPz1rmBdue4H/R4lwN/YVxC5WiJ1G3jL7eZHKuvpFH7McP/g786Cr7XURCGNLcphm86D0UWjkEv7KpeGMz6Xo92Ay66478nps7V9rOb8jjuHj78cGm5w77tk+HbggU4gG7WJ778P8dY03TRLxMtGm02e97D/xv1kJOMf/qOIkdayABF9DDL5iXddDvjLfzPBGzTyolFYBYDMO4flkm6gu6PfCXXb4m4J1fphk66C7Q9QQv7nvgS/Zhx/onB/dvb1fG+k9Zb4GNFKmSphPE9lXO0+Ky/pxTrqy1r+Q66wrX1sZc0Lq6ovM3YgGWQdGJhaLT11zy8nTS8/MZGU46sTFV2EgO71RblghVZH19eR6b1a/fnuX5zoJvz4zTnTnGlaQ24p6xpE7IizywNLTWyCl35lDOD87DfjcPzb5Fztmwg6DzSYy+kd8D+QI5O77dscUVHThGVg6233/f9cN/gpaDXef/w/GAn9m3T/jKBJ+O13ma8SciANOBTo34fufwxPK7X2EeOc+TpBzm3cjFy8Az6el51gnfXrDNNFXGMsv9yqHTBRs2/O6O/zmfXmV5rvB9wydX4qodYMQ2C7wYh+1o33R8duSNCJVSJO6WzQpKdGU6E7qkGn46/ErqiQxd5jkiRty9vr5ohqcbc1fLYfwKKcm7nr97LjovlqsTw/uw8cuL88o8fDoiwVt0v3UOpVZ0+cnGOePqyDXbyAemez6/oIeXwavnwAfzBzDCboOng/ha6X/D/zZ0Aq8KuV/GRNuBr3a9/X7ot79s+u23FR8UuacyVp6VmQJYG5vMG2PBjbHpk3HEazT7Po3j03uTfWZlbnRnrn1n7O4cuNJl6GcmbkoWcoNzWOjb92/6/v1Via48P//kYPCD+YH1598O9m9x35nn9t4V/Bt8jGdpHfOlHXuu8L+p1qKT5yjExzyfaKceHnYCamNu1PFLy9v7YJVDi4SnHLQr88SXlwux8qTz06QsDT1a4gZwUyL+iTHhcqnQqLR19b6jy3ds/aZC+9/9vQ/IFt1vV3Kjc/WHhizjzzPfeN719uNO2XhegWvYIbUhxyd50r7++UFOZTwoUclx52HrNw4kDtYoB+PnfuzQDfrFGNd39nwuT4tm9kYqe4aKLl+Fce98mXWC34m14rfvyPbLi16/PclwHmtvxLfz+ZVDjkZMvjKGfxvlhB7O5JVFHoNsT+f+zpzn9ds3Of+IQ+7F8wToijHXJZgvFvQ4Ubcwd76vV9nfTad6bkacJ4ps+MgVeT+YrzjnbfjISr7DpfTOAerv/9zw74PY/aZaJwUCGX7F//3DjMY9L8Ju0oSc/+7f/aJ/8/eJ6B3/fSMerrozB+/EYsHX6M4HvcCz+TQPmcH4NmmeK/hDEZJzv7ifLzP2TnA0cn8ndjo67/rED6/kvv7lR2bg0MbhwV0fzKV+5TDr87OqbWdJVf4tS9Ihfth1Jw9er0XvH6Hff0/9+msjFnd8EILGhw79Q8SNHGpfXQkYj+New3+QNzuIgISvUETAj6C74gM3XRlTb5Qs+HIROUTaWMs3cDZHfyB1dBpeeLjox29N148OzIr/70MHC+OC54z2pYhQwH/j0PrGuHS+nEQFsB2/O+QYc6z6IOwDf/UPahXGnu/4zvkSg0fICjQSPtH6wXNC54TOXWbuM3XEVgjQrlKKFmLWsr+R8z8+bcNVzi135kilYKdI2W4uxp3BOzK/fjvr9fVJoACnKJ1+8IrOmEqhZ8s56f3t0Od7aLsvWq8zh8CHWpeu212NQ1XNm47jRf/Df/8X/c68qfdJiT0K65/g0LvgMwFNK98yvb9/yHlqY0+24qfn0xP6SQndRRYFOp8Zj+ZlluP2zBr1+y/f9ExuRxy5fHwax7s+mAe9MWfwWPn2e4PPjm+fNU3WUxCLyPht0cu3mf5VC3uR8xI8n2S7Zabu+KbnUfYX26aRLzzG784njJ1dwZFjSNwDeESTUpqJ1dP5pLR8VHg8/ET/7++f5LemiJCvjqWO4/CjqNRMvlkWaWFt7Xwp5tjW9531zv71AwQROfj7/v0MrzNzzUAmuqfI2Tv5YYXvXZ5OOBZP6Or55aKkfSZfoD5NVRIs9N6JpQ0dB69V87wwNknmAdbB04jDG35Ae2hcAw/5b6qVvgf0bkjRlCUwY5fbva924sC4kLsK9RGhjFQts0pO+AT9iO/r5yHbuuHPcKIoKzKdNM9FE0xWGxTOuuMZ3+td4KEUkcdCxr0fqz6Z072T+8zTmG80yfHtnDXhR8t8Ad8CpomGZL24QaPqxNz2zPj28vqsb8wpLk8nCR+z3e1HIBlx8PR8ked6r8z9np4ueub96fk86hznt5XFLFqISGSDSUkRgY+d9O3b84ArhTaMuTo3sx+xMtda15tu+Jhzuv3jkzWtc8+OwzTw+f1//7/9gZ4n7X3TbeQwdMceHdNjWdcCzuU4OjY/Rmm9DfplmlTQ48KavEnw1mhv4AMXeci8QArdJDafuVf0WihJCfSrQeNBR2ogQaxRD1p0GMAV/bwifz6Z1kHebDIvnaTARwrJJeli0xr+Jz7TeJTQPC06n8+accQsRSXzQQfgStxxU+CgYXzI7xjqdg5Jvv0sK3nkYHynWoYf9bxE0JFPgiMzqfnrJ3gtxOEEHUgrS2iA4xd/hfrrUwBfiSv7Tf5kQgr9vCy4CY/3r+oHnB3FRTIBcRnOhUfqwKyQFwgRj46+dazgugeMv6WIkAUJukTwTIkIlNH/RWkgP46DgMcwMPbgQ+OiadA6Dqw8av7ll2lGPPgwrUR5VpAlMB4Xt0aECg2Ggbj2MdHaB25s9QhgAOkO35J4xmz628tVoNHg1x761Tho8dxw8E45iIKGHFSNT7cQPEWEGv0augoIoBaRqamTDB4DRioobKpV5tOFcYkkBXS4qisiRhEJiCcF/UyiWUe8RIQsZ6TvGlfSfTzwZfrmtUG0MrFK4AaPRkJ7p1jfbneby0N3QbB6YLD9pARnKQmLfdjuwKkPAt71sAAWPjwE+OdpUkQAK0pXAhQUIHgXbSBTgEcAuIQS+FpS1YdvPDf01uAxwrBSBPCuQ6cRwTt18kU7iTlYWAY6EgKNvsDmF03cbdChmzvQt4w76Ee9NyAa+jGcYcqX75QCbiATPBUb2Z68jo/7RpiPGO8/vzzoZf61ruQDh+F/wvg5ItThseFDtsfGAZnpS9QD0OFHXG7zcwe2U+dC9R+f/NKP4QAZ9QEO8+y6HaQR1FD8nvAWCU+8B9AHOHmU4XlV8mKcJUnEZRKsEEt11LvdfVDxsF3/IjiRqJKGaSqKiD9Ko/1gwMFk4PmrH/gdMOBQf5MK7JilOmnUiQt1801jSAHyRwEQA28s/hCLhgA+GMA3JgqrIKcsVAPvzYwG8zzSX6rwGPKVWrcDeIl1pEDHxKvAA3oHQceHOgK6zPMEfkDw9cBOPkSMiMegghCdzgd369jPLl4kU0WLRkG94yEi/qpDCwsB81cyifcCHXMXKui80cnx3eBnZ3LRQNioqyy4CiVRWKNNKoIthaRIIf9OzDYNnQPvCX1DUY04NXhFwRFA8+l0hLQCBRkX7Ch5Dtoyk+dUhAt6YtD3otQ/jLDDz8EktDFhaiyWO0ktS8gT406d+9s+dxZrvjf4sE5WlN2g2V3UmARsTIIO7ei208/FOQVM8mWZ13XTcUCBye6Gzcy/9bOD845fFfxt6AO+zb/1M0+eZBWjlWgRVAAAEABJREFU+PJRqZRUrRUe0ZHpY19xlVKUyNrp7FLJj570Tehpsu3R78pEqSuAliwj4JrnqoVZrGW1kX1PdLAT/A1FG1czj2wO7fBJT/VBt2tHlhXdrCxQ7kO+A7u1wcegO1Wj1MaE+8B2P0sftQKuIE81ytFPLIgrsnX7LeHiO91Y5Aa0BN3C/dANXhobAtSAqSOLcVFQFd01zZInRMn7MeCA7OIy0pD/tWGnji6LLLN524jFOxPIbchiex3wGMOnpRixYr2sLGY/2aCz/FLC+0EMrizgrvB2g8cduQp9C/V3JvX3sZiw3x3odEeoLEW2T8lEro6OtgEX2AkQoWJFhLKAhyIuXoV7UJ+UQknt+NyVCfuKDRo+PCZO2G/Dx65MbAcufLRkKrNqKu4reO5qEOnoxXi9OMgo4Ax5o+GJyfvC5mWEZJiViXbD3oFtqBn8NuRoHrvhbXyAtf0K/B7wZV2ZP0HfdtiB34k3t0/4+/n8hO+Rl7Gi4Tf0j6upwfSjdOL/UCD0mUk3bqqKT7l/ZlGPBDPYoSvkk3iHRgAfQT283bHnyuLA+tjx344wHSIh/kVqqkXmBZJszHhxVhXowbzfsPMHi+g7B4PTNGlhAl3JWdNUBQmFHlepVQU8fpsY87OEQI0cXd6ANL1CB8O4+LAnWIzaR0vpqv7tiCL5veOviSwFHC4RGvoXsWGC1+t16P6h54T30MLmyAldnk8XVeiI60D2lQn7TuxFhAKciK6dDTnj35nrWSeAKpA3S4FfMY7surK4tp4aMdKwozcSdsb01oI819gcvKGrFT4O4UICNSVHWZZJjn0NvwoV5HDdaTmN9gMfGjEAHxGSS29NXrC5zf3oSr+UsO40Yw+eLFbhKyJ0YGOqoG3dVRaEF7/C/yO+MQ85oGKvszIS+E4OOWjv6ijB/U1jnicWn0+anDDAYH1s6Mvt9teGLQpjbR22bejmRjyv4NDAd/i3YHYR8wf6ONDboYOD4MaB3DubRI5LzKAGzYaM3JQoa8aRvQCe5kn+4YI7edm0dsuFfBHBgu0E/4ueOGCzDlfnWUpEoLNQySLHrGWwfqepDlkVhfbUcewaf6Zr6ZoWaWbTExcG5wwPVeIQuRPLB+Pp435ICuheNNWZp1RB7kTn1tWNTeOVsTOY1J/YwD6z6eYNo8zK2BR/1Qn4ZngJ+kUEi8+THjBSI+68IffPv16x903CebAIt/bYKLx+6k68RhifqUriOcJ4ZmQSOKQkZg7WQTMbJ5enomnW2MRpWmk/tMyzLmwsVPgvmZJCCY6TF8FsyhR4tqoLdRc2vXw/ONBs2KgU8KEoy+hSsigpbvOYue03bYz/BwhcCvDzfNI8naCd2si701ygv+jEoZdhLNPRDhl2AneWlK+IVIgCH5UcMs112DSiytfK4c8N37B/HF9+le4TUp2qHnrY8b8NvTWpV3TU8dM7vKANdGn6gCszCa0+irp16yLgOn2aCvRrnVVyUSkV/26KKJqgU0qaHUoXCNQYZ6z/zubycey6stFy9w+ZcFAQUcF3YN9P4KUK3jN638k3HxzOXzmUaegOTOCBHx7mZZZ1goqUWb50KUUE70kpozTisQFkW2AqLcuE3S+DXkcmx1lEaFzcGv52u63YpMn2r/jDsGlJKSgc/OxbaltDg3/Gy4etGnynnp6ewH+GD+voQK+rnAvdNUtRRU+TnS+6RK6yf1je4f8R1El1qiplgke0xfg2A78gb0eRHf6k0AD9wuHDILkNeXZy5cR4Yj4W8mfJxHQBrkaczprmGUihxzbqjWueJw4mTooM1ZrwWHhOWS4f3niMPUhKQ19WYgRjwo69d9WpgqcTzw19pRrtIe7AH4ydK/4UERKfAxv64MQ5bsfnK7p9ejoPvox7gKXAmcTBIstc0Lvb5LwDvggQqYMu4HPG7osyUqKukRsKOr5czuImj0kr4/iNQw7TNm8buVpKzcTfVCcd+w7vx9DLQpxbv5Y3ooAzJD4NvXbkmtFdyaTvpEBXxnmgb8RSyZRhPJcKnsVlvo2LRy30dX/XHfi1wLks8A5shGQ/EAcLE/nJZWYjXHHI8ZpjPEklNF0so0tDXuMRV8lJhbixL0WEdnJqRFFBES4dv9lNV6EsZfhpRpF92AfHB3Gys7bxWL8xl+3o07y7D6IPuzZwXJgzVPiBhO6MLfc7OVlSRMi0bVNEg62Q/z3G7X3EQcHe0zSrovefMOu9c3iRxNOjMG1S28sYG3/84BDh42PgcQw+v7yAt+hA4Qe8alwxcHuOY94BJrfdB28n8vQd/gyfmeoIYl0UYlAAWh7fpzrL9REhUb8zB+r4GyqQepdch+6sr9DMQcauH7/f8a+N9qoR0zM+Qf9a/W5dFPLABV0HtrD8m6xP274RG+MZOUSfzAKJrpX5+GoFSENGb4BfGUM9z/n99x8csv1QZtXpdNHi8ZQDjjMyZiky3YigvVBSga/MS9U8DlWEz4YWxvMThwL7cQf/Lh8OiHwceeD/XRPtMeaY1umnWl+VHCJtdx+abFo5rOz4lcinQ9eSEr26dHzD+rR/R4TER1zTVFFjQ7Yb89qPoQPzusD3PC3IcoK3WRGBzVYdxHgpSc/QNE2ovyv4Z7w+vJjnRRFBvcY9wq3Cfkkp1FXsMcHigd4P7g3YLl+PbwGDTbDnzWMQ+o6IMfb++e++kYuqHlcqOPQS3JdyYMuiidjcjw0ZwDvkbQPU8sCRGvMLr9nfxyHTJ3JVzcRx67scZ9s9wBlDrodt7/AHbmw54ZMba4eCvr+9zPrz98qha1ccTd+eXvTk8ZBDw+v7rs+39sDHAXPnQLOw/ssivX676Pvrs07kmogJOhX7mMWujTyIKOjG8oUOxuCNHOwhpEZVkHu8xhjQ5JWdHHCQKwP/L5Fyrikl9PI8i2WYEt0s+NflaWKNuw78+5rM87t+/NiIjWPoPdHtUmed50V/+v6iP//JhzaTSs7wUJBRSgX/igI+UlKIq8vsDr+GHfTUteMbj3FIau2AxhXaAAJ+kMd3Sie2nPdvzBuM/OmpYtuAnqAXzBkPrczbrozxH593cs/KOLbphJ8Km/qHukqZh61/+fNJy1nIQcHUYJGv85ij7TIPgjlUBK9N1lHn3XFw4F9ZCv5dVLg3+BKSVXRRyH+JTiv1bnP9z2Jc+rqyfD106cY46h+UA71YYqlk1fNlVgHHAyrUyVmfn7s+Ppt++WXR5blgi13//b//T5rrN/3p714APSvLSRfWCM+vJ2WGzMtOLvr9t98keNywu3W5c79Dt/cuy5Qp0axtu0NL6G2X2wXdRl7I0nR5WlSC+dVe9fxyRv6qgEZE0JXC3UgO4O/EnrhM3zHEoyJC65grN55RAPPTdkzQKowJXVFChfHn8hSqzFVgTc/P3/D9F81z1dCPRF+NfDfjd5FFmcRCTNpW4aNXqYu61DxVxsKzpjE2JfglpXRapG/46nkc/jcRLvibZS70TfB3ea2UfqVLhNARBbzWV8QD5nQOudQJnORewxuWLo8PAVjId65L7hNzN9xw0NsPIfOqO3PMiFAA606W2fN7H7huxGkpBbmbVmy142eAAitNyOaS1lmpqnWiVJWht4DfoA88N2PdBp9PT6lkrdS9d9CKHNOmdeWg+PNzA564Bjwoj4/xNBV4f8WfTudCDi2yDg6U9sHc/fN6w6Z32a+ErygS/gKYQ6U21bkryyblrnmp2POskg9bOkYqjuc5rsdCeuFfwNeuWoWMk+yDbo+IwVLEg35kV5C7A7zny4R8VQv7U518vNkRmH939TEuea3aCawVfd7Jw543OgYiTroyz/k//De/6uMtlMYtLoywkVM7j4bbmQc6Rpx/AjwlpDOH2wvzghN7LaRkJTqKoIE+UqL/jl7ayEmgE2Iq6ej7AGP+J/Kywd2+sVa6MwagVrk9kpbAfsSSeYhAOwCWUmh41DfmPIBAq2kn3/M62hwnfvadLnLZB542cBf4KJnyvRIblbE4s6DvMupQmzp7O0bm9nmaibdFhnGbcbuUUpTggjVy+DH4aOSaiFCG8RfwpQyj0B+X+Wko13dA5baDnN9cKcn13P74wKrsKzlPFccoCpKOW+2Ivv9RQPrHsx8ixIenn3ce/+YTEbx1CDbuD8IPFNRR868ZoWp8TD8iFOPtr18RoYgQX/IVwTMPf4vHVX53oQnaHcV1usQoaWlpsGx2PBufVxRZVKeCkZLEFprnYCArKlncrNabdrxnHwNp14HBXaxU44oIGXdEKtBfhMYVEQqe0ncXnv3+1z4h9/tZxBVhCB4sREdvPPoDC+oYcVS7flRIBUeJCIMMWm4fD1RlSfuUzKfrGo0RAc0y5Jum1EG2ZK3MZqO0MYF3IP/US0RqIltUEp8HiQp8ZCjiUcRlWVwyJcM5WUakIkIHOgNkfAaf9DWs63d0Ccho89cBHzsO7mcNrnlCTj9CjRdq4Z8P8vj5URwsLob7AqJBCmg5gZRMlSz0aYOfDmCmVJBJXBlBAFSegkJXExhP/upC5X6QaDbv+purQfj44tndhn3Abzi//wSNCEXEeHV9+4n0UfVV3+W28eIv2hr4O3buf9uATgIBkiJgDNrAZzn8btjgwUnCMNaDYSICmau4jVJITiHkpa8TC4+j3u3uVzLle8QjOZqFWopMxzR2Jjkrxc8Hg6fbAR19BOLN9qTQxGRTlOZqlZJacbiVwcK/qTQqIR4Row0SapZbAlfI7cbd4NN3F5rx166NxHxn4479bWwrASK3mcf84v+v9wJMG4MeJiLOJ9XpoQ/LsLHp7sHQ9uxGoseFuuW4MR+N+g2ZbxyK3RhQyKuDZ8NgPY3YAU+DEdNFpEFjmibg0J15CvRKCRB2bJvp+iLT3PGlUpKYSwkmjdO0O0JHBPVVAQ4alRlSfBVgbZuIoD6pph6mvAD2gB0R1GlcxuViu2QW+HvoIYH5AhDkhsyWoxL/0xQyAseo23iDvZTkUrj/7Sfo/8iRtTAZoYNxG8/CZlzJlN+XedY0la+8uoPgqx9KtQ0Ocof7BPAVp4gMJcVshiBvvJkaMFQ0dKlxgQc7+TFLkssXyiQ/N+ofk5Qmgx8oYScPHeTzyuR4midNdUKbUsOGBf2UUobtOu8bfntgIykUEcpMPa744+Y699nxfU9AB342icCoziRup7996IODn5V8Cxr6xqDhvhGh1rsavGYWnZhRvzBBXOAtIHfA68jTbAB5HbBvpl3w55mJ00WJjvR12c5S6GCBB3E/ysJ1vjJ5pWuxfLWqZFVGVUQZtDv0LatxxMDZ9Xn9II53tb5p3+/E36YDOxnGer1dd+KLyS5y7dYrthSX2xFLERD8evdGiPVwoA/Ygb2uG4tL6830DJkwOSO346eSr6ZplvntGM/l0T4PHc3TpIIcoJf7T8Au+NjMfZ7qoG1465UXnc9n7dA234QKchyDh4I+fvqUeXFxn4AhPqDvdA+KKKEd3a5MiucolLQAABAASURBVJ07Ej0tbE7afjcm75hRIV9t6Op2Y0Po4z7oRIQMbz4KsgUT1gPbXtHhge4y4Zne9rmVhZ35XMk5hmn47cqE2/rT1xXQds6ni37q0w8z/PgwxhN4+5s3b1bwbSzmNX4Io0njp+GRi4n/POP/2N55dcXBuoUAoe3UftqTd3GNJj/Du+n2UdeHfDt6iUhibyZXb9j2Tn480Fen7EzeV3ViasZGJ3gsyDtNM3bo+uTA35vdB3IaJlJCXZTQNuTe9KCNBMAc6MuLmTsb1jc2/lZy9MNmXba5bTrPVdNSZJ14cxUXAkfKd8SVC43wKy0sQDKLDmLYtl2WCTzBgcQV/96JtTL6rRzUu7/7uSKwQcmET6gg20NnbTRHhLKUL/+1Dg5wsaqWoDlrmqZHMZ/4a0Zh4t81dEDeAIxPV0CjltCJQ/qA1hU/u7HQ3VlI3eHn83NFv/gyiwzrQCiqlFRhvjMxf6vgdv2NWKMJRsEZqW/fXtVRwo+3d9l/O4u8wK53FnEjj6HnhkxSqoG7U/x+Z3FlH51qgdfOQvdh6x377+jvzuLa/mZakIFvyzojS6jA18xGw4IPRIR8TVNRFmTvDT0mGwonqh88ZuKbXdr8Gw3ESnixraKSVbUY74Q8gfy7btDd4CFNY5kU/NtZK98Zu/0bLyEQodfWhL9dZb+5cbB2Q5fmeSc3eCHsRX0WiaFMlXFwOYVm1geB7gPO/MFKg6bvEY9ax9oBj44fx+n+xUtEiI+S/hP2iIATlLPh186JHR0DIY9DJzY4l2XG3+wbMAGxHZ3WOqvWSjzd5N+Ksh0CPSgk0xM4Q4mdujxWbCy4D+xXssD7PBacCz6+zJMKfgG4JvwvebAt7fM+fHO5EVONHF/rpI35VmMsCxbY8zzD1wKpVMcX/KfR3t837C/8tmhjk3VjLmT/9GbGip+coGk6JXPwMHJfwdbIPOE/M7IOWeDDcJ4/THPVvGBf/JZqxp9DAy854o4PH+i4gONAvisbk59sYG5stFV0ezrP0JmQraBv0dfzDMl8zOA1z8KHzpezEEQHeWSH545fdPxfgY9IbsJbmjbypmFCYmO76hubhedL0YnNm+AA4PPzQzt8VPykTgd8H2wmhk5shlX03NngyCwS+DfGjK6OrqTr9S7b7dm/fYkeRhukI0KRocIG4TI2YLp2eLQdBN9PT8+6XC7IN+ELqxbmCmdkFteB/w6cHP7M0yQwESMFfczIsenRDisdHtA/t+EvjRwfEXDW2QR9+4oNw3d5PeWxpBAMC3FrH1jI3c7flfnTRt59e/tAnqsipQgNnHfm+jt+GxGqtcLvMu7Ju3W6Dt/fifVlyFOwZ0QdfedpFu6iyFChr8YFYu5vb2/6QWkEsfmHafRwaCWOGxv8EUWLfW5OZQmBQr5CyIcN3MfF/bYRIwLuUVD/0JFzwZ22CbssyGr+TQ+SRjXK6t+GIE7ssyWLNuaJK77inOSD2ufnC3pfoBpqEHSJSGyJP4awfdMDH7FkvmDIdC7nJxmHfSYU8B/41KzT6ayZ+MtMeNzl3577+HjneUP+T+jfwNfAS/zDyx1eVudxiumY/x3/sGzmdfCNzht+sJFbd3LVDXlcTNeH4jOyN3cmLrp27cdj7BLXlTGoN7Eh/KJnDvKpGp8Hj2Xw4jljxUdmDna8sRghRYQWNvmCeQevCiWwkunv5JxBjwbEVESMMpGzLk8nJfqzv9nHS9q+hXYRTwelITvPjIm2w53DzDu54na7q8FohOmehk0WYuZEnp2qY2hTt4wY/8BfMZUUwhpdiV39pypN98oBmPPMwcHVxFjwzMGTN0rv+MGB7my7iKBfk68ZW03kI1TOmL/pxsFg4ozTVImDJB7Me8qX55G2SccWggHDWA87/BzkFsM8inGHIlKZCZ5ZpUz4xXk87/BhWcUFGn9Tmgp5yH0k+sGj9W+bTJP09DzRfmhiY/nMhnbTh8q0ketSQX4znp38Y186yLtZiiyrfWOeZilE3wm9Yp+sigieZzkPP12eBp8e45x7np4uiNfla0c2++/G+GJbLcvEZvbz6D+hI+eaBJ9h+7BfV4LbtpiXWQeydjMHgPPhGXveyKlXSij07fW7bOPhC4z/K+sT01rZO/Ca5fNjVa0zkEXmDdSy/ocrgNf8beSA5CDEONy392PYNzOwX6K7M2uKScG72zy/Nqx6UUTBLid8fVEhBqapa146ukneD0V0cO2URvzeyYOnwa/Hx2lGPhjZyJHF+qaIK5TwGCpZyJlPWuaTOrnjToyv8Nrpk/Bi35Ev+PDYNvzWfoTqAVFn7M6osi6Dw8nI1JXDsPU+6X5NDlJy/Iboyngu5hjzvEghbehwJc9KqQiNsfXgkHel3vqJlEoJyfmiQ6w32YfGYSnzStsLUrL9ZmQMOnR46chwOhW9fKvCZWiXPAf78eNNjbHJ/YL1yvNrok/pgznHsRX8rujb9wkauzJX5DqkzpiFfyycRn58fADL2MQc4YYPZBR4EzibWoe3iGF7/4WL1fqjle58Gy7BmTKfE/PTgP9lmTQO6paqQMYkhwk70gE7HvDTiJuul9ciy/L0UvT0csK+hzzHfHoO6qUsd+B3WG3yCaXxlFLwRwp+UiZp0DtJTxzG2L835g4r/rARN0L/LqFQYu864mVWyVQkfTjws87E5fudscCx8P3PoddfUi/fKd9mXTgU9dxhQfczc1zb93aVrpTffr3BH+zB6Z014Z116IqOGvnVOlkYGzrjbeJHr6/P8N6APNCr++/gQD7EoxLZGZ/G2rMr4Cn47nZEnn23v0bgX8zDftrFOi+ZmmqV21xsm4jgHSHx7c58CDMydkgMHTrwce9RTnVSRZ/ien6CN/IwVdiual7wkXjHep+qOeEfV9aqjXLX/+P/fqi3WaeLVOo21n7//Jcf0Au1dh93hQRb+sba6fn5medUgdZOPrqz/hixSDw2eElss+CL9kPH4I32jbG5dUEnRjxtXzGmSD3jN/NpU49Pda1wT44A9sY49vlxg/RMv1kr+0B38phj1m0ifsCIbLOmuvBY6Rvy2PXE2AwbitAohbvA+eN35Gbct96sV5dpKprwJcsT8COuUqo81giNKajgK1LqKN4xf7es3lOoh5ZzkscWZU7YI3TjcN3rU+dXsX6gF3okfjkc7RDMKGArKtCYpslsqVG/Mne8MRdx/N9Y38KuCatkyjE4waOBjfvzozNf7cPfDhQbkXp5sV1i9AGdTL8xdjXaK7bKYppFG3PX8aeXgazM3+e5gn/Gl1OFMbMw/zO8iH37aac/oPrm32Z+nTSfUkH8f7xfuUukNNZHqTu55nrd4Gnl+UBX9IId26DgzxW81CgL36OeLz8OOp19khsxc+VOTkP4UKKX9oBH1x779n1TY11m20zwnSBbyNMNu9zws9v1Ux+f7/IczLrqfN1uH+D8EGqUZRM2DfEvzEiXgDHOdbvhY3femyJS8zIzNi2UGfko86TX11f99H/HnMc+JbHVJt3IE//jfyzI0JT0X5jvzfBo+QWNjTF/Y8xo5IBScvjMwpzK+rNqYJ8D2KaCnerQVyoi6NqZ50GDR5jTBp19b+i3+XUU23sjj9zxyztxcydnum40+ou+M762LBW5Fk3Y3X7TaRtrz2niSYxttptrJdjEh7qM1+cXjhmPqyMfQ6vBkjuhevjr6viJ2a2M+zv58id917lUfGsnPzTg9i+/NAziot9JYQMZIbpyfcCz7eV+STC7zrQM8uBNQ1+ucxvd0Jdbv8pDjK8XjTb7YUJfo4P+ejkw/1pEu3u7SAkngUEN/bf9qJaL6wvBHMD4BLqbI1e6gOJv+4yqYTca4DhwfjGg0lUR8SgpBXUOQN+z8B6PonHxwr3/DWIrtfWdflIpAR7wg7szeWtYKo2ToH3cURwGIg8gJ4j4FByylKKSibxJjcBhPCG0wacTNjBuvjIUplGoDhe+oqjkVzEdqgCjLsAnVV6Sor+5IkIFwV06urDabNhArsBIB6uIUXjH3aVMgVBZq/B/HXyFgurkW4NOBwk+poC/ZAAs3BFNqEGwpZTkd25fnxj9S0EYaTg95IZeIkIRqQjutPljPe/QhQz1GkVf106AB88Fmo8AnqBVlJnU/vUTkYN3B1NnEDM+LzJaI+ExMRR1Lh1lHP+qeCLkIG/opnds/IUWMGQL9Fk04Yv+TUyoKLBaySDgJ+VUFQTnNILdPIU6eu4kV+Oyr8gXaBu4zZPbjVtgf8Bgqa/2RkND2QeTs4O72zOLfDcalw6M74HMqFFtBD56Jnm4CTIjiDcSY2diI0pHB65vvSlDKiUVEaDB//DpoLIgIxXjU5HLMk11UmYqC8Xgo1XgCJVSFPRz6ZIepVHXlfSJSPnuYkeJACI0EmKDmd6Q2/Y5QuvXZAY02PGgNO1f9hh2adKOj+zoRdgysyrGPwkwRQS0qAlxRzb5XtSR+6Bfp79tvKKT1ckeehsTLXqP/sZhmKFn4wopxz0Gvhz0wItcltRw9kfLFCmqupCOBx75Rrzx4HuHB8sb6Kug1w7erhRmUcF3OkbryOV4OvD3jt0bA7IUUobcz4+eQHjwm+aiiJAUcl1lpJvxv4AYprSq1cAj/MKpJWDMODt0KvwX+rn3aHMeg/OCDHBEi0idIfv7kzeK6qTE303OxT4hLkjpUUDud4o/EUUFOedp0ZnNkZlB0f1Mu0Gr98COknXS28M+VI8c0ZrkgdD3RO7MIuu4lDrumalS/1p6b0rDOTdMVZEJ4j7i8nw5McmoPBfqpZJFdZqYlE2y/gp9vPiY5wkcBdZDEUUlq2qdZVoJrROLJtWB1hEN3/DIrKLbd7FTt50QIMEwT6lSkr5CnoYsO7I2+oQs94E97IONvhEB7AR/DNIYaMMfVxZGhqtT0ek8qYN3x0d3+0bv4Dqo6wO39bLgB6WIydNp4MlIVXhwm5RYFf2UkC9PnFw/o6fJ/ZCt4jeJ/mBZmEV04Y5NQtxDZapKBCuGBYhH6O+CJLynIgwzqaLDCboFXy6lK0AUEeh61pkN5TOyLMvEu3sK/i1Dlyc/x16YIB48d9meo+AHjZxgndzZFKOHTvhiwitqgHbRwiZNwpNlqtMsQbNhD8n0NeDPZ/QyVzlGO8EVBMcEr7BGXahk1TyfFPzb2XwI7DCh+8ErE00HUmP8b6OvlJmyb3hMuuMDCT+ZBbsImSShxJLorKQiUjtJZd935Ao3Dhud4Nul1gnaM/qp8DoroYsIqui8ZA7euAkSKjDs2G5f+MZ8iJgU18aktDHvCJLJ5/sHfDTNS1Wdq8o8aVpOurxcRp3As8LPgSdvKD9sV2AXYmXhQPD8fNaCzjymuf8Mr2lZYGJloXhjIbUxwdmZqJZS4HvRjC8t4PDGQwUf1Vo5QNmBO7CH6azkoo3SyIOgQg9Via8k8FIM/Vj/HftEkWY23f0nzwo+NaGXZZ5VgFvR+cqCqBNHtUx0TQUIzedu9LG9AAAQAElEQVSJXCOukinSgpzj/dsbXtS2QyLk4HVWFsl2Nm/euFuZ3G/wOk2TfCAy4UutNa0sHI2n1knFQikYZ6WNRfbteozFvnF7Mf3xfmPheGORf2PclWZy3jwtbOCcWdy/qFhW9DgtM1brLObu2oj1Tza+NzZUJuLwRNszuoeczB/RoQ4DnqvBPbzXwUeWkHPPIy4OVXBPc2GBfpJluIDjjD0vT2ddnhb5J30XNmTm8VsmB/pqmpcCjV13Nrb9E/l3ZN1ZBK7wcmehs7OY//i4asNmBd4W7Dthh0opyCGlNvzO7c2xytfHx6du4JmxldQlbOlbLcuI740xdxR07Rj2WH4wLh/4YcGWuLaCf2Nuhn1/3jMr+pyFWWkFraSDdhFrwitO+Ip5qvOkLEXOWQs5Z1omKYpWcueMb8/4R51TJ54LMpyQqeB/SSycgL0Q72hFzhN3Nqlu2ObKwte6DkklQtW+Zn3URQF9/4akSyCu+fcPHtyIEdQBjwdlg6euOz57Bd/726d+/P6J/TfdWNTfgLWdLZvjZeOQM+AZcmwi7fjTm4J/pVRZDx3FOcYWfEV40iebkVc2qT+wlW1nXl1fzCM6WJZl+P0nh/o/flyJiQPat+G7V/iZpqoC7h07S2iCPGLeRS5RpHzvyNmRL9HZ5ekk+5bz1wm9Owcvy2R2NWKe3JLoqJRQKUWVpgr+Wuch7/vbXebVG1idcbPWRI+S5ymO65WDkdvHnQ3jOzpb0V9jTXKgiyb/RuQOf88chs3Iv0Df+mgE9k4++p1NqPe3m+7EcyEm7KsX4sBzmMsC3/QpgSAYaiOPHOQm97vaNmxEb/jlji/u+KTxCv0GPlyQpZKHIooO6B/43g5cQ1FdG264y3JMc9EETzN6L2xA2A8TO6A+bBDwtWsld8AB7w2hmwIdz/OiR2EcigBmU1DvDZFpOilzVi0nDX3WWaQEPXhEbcjywYF1BPiRwz6wIKdtYJtmFnBPzA9edD6fwRHkiEJeOLGxddEJn78wv5nnqvPTWXfy9ie6ua9XdWQM9JXqWqaqFzb/ni8XRQR5EMmZr9xud/zpk9z3CU+HHu+rAh94ujwNOhtxv5IrVvLdHT2f4G9C5hPxiAnII7vObB5fwJ9R0HHTDR72scl7QK8hQ2oivhc2lydiuNQu22XGvy/wbdg7uazhC5mpeZrpV7Rgd1QgIYNz9UZ+iwjaOjXU4ti29eMtkGUjfx/KrPQJinhOTbWOPs5Jzg+d+Mio6O+kxxU6sMXn55X+m1pbeQcX8dDwkxXZN/xqRgbz1xD8nYNuH3Y3DPqEDN+/f1eW0EI8zfMM2gI/V/LFB/dtyGSdafhll23kvgAqYlKo6iDXeZOus+F79FXioOPERurCoenT80nzYjkOZN9kPBsHAZ/XD/mHV+7k/RVbOVe8M54d+HnHeTNnlVyQqQN3h5dPbcTKSq7//LzxfsO376Pd9QL7NM3QOun15bteXp6wXUGuig/OSg4CG7EfkRK2uJED78Ss//rGHbsbZ++Okg7OXQe6wmzQ7jyLuqBboW/j3offHfB6ZSPY+r+SD+/IsqN747kPvwjoL8qSSnyztc491ZGvMc88OHxwvOyb46/jzzv07iPvBHqtdVZl7GvMBSfuJ8c5NmrY1hvyd2LP9u+9I33XJ+PGHf1Yn6VU4u8JPVw0zxO66+jsCu2mAj9PHGReiJVlWZDvQK4Abh6+dTmf6XuBdzbBoXUlZ38S76WUodOJPDPDR0TIl+lLgWxVCW6Rvyq5S0ryyo6udgkO/ds5ZZKmpROjVS+vJ03ABfF+uVR19HM64S/Iikjyn8pdsZHxV3J2Ja9lFBXuLy9nvfrPib6io/nQwkZ2103r9qGA/sG82r9B5LvLlRjZGG8ykvagVO3MNxqEKrqyD2/4l3n32mEmN5lnmkQYynt3IgY6pcKf8Yh4JPwYW96ge1PDTgt6qaUoS2Fed8H3TtAidzV6U8Shj9f/5skHhMsyD3lW7Gb6ZciZ2GLRgi4Ef1dOs64ecxlP3xnL7HMf7yt2g06m7A/2hbfxp5mv+vGD3MjhcGOduyLTFd/cGUOSeE3iSgrQdhWEm0rIJnMu6NhojEvOG+1QJ2YW5i3npxOynHV+mnUePzg0q9YJHCHrzzEUWbTRp6GfmRx7Ol2w8csod+LbByHmw3PP97crvrjL81fL5vnw/bZjjwOcXVLiM00MBfok1i2bY6ERbx8cIr0xp3j/yhUb/jHya5NKn3Qw1h3MZzymH8gu9O1Ymqd55IVQIW8c0Np1H/F6MN/51AfzSEXH5x0PXR9vu/xfJWz4yIm4O6GHJPceMNXRk/9azZMP5rBzw28jQokukzjnEduFIKmDnOycMKPr1+cnncFTmCf88n3R3/190X/9X3/Xt1+KXr9XdFW1H+vg58o87cL69du3J33/05O+4ecvT4syRSxvMk71pgLNlXnj+48PXd/vQ/4gv1QAGznMvF0Y5/ybwn/352/yb+15HHPd67eTXp4XPV8uyF3BJc3M15+eC/P6VMX+Bw4+E+/BGupODnBsmY+///N3PTGGeyw/P6UwtybGx4k1SOXgcazHQ9pJLaUIvwk5huwfn/jjO/68otsos57Qy+VC3M9VETHmXO9vjbnAoRKpM2PTy+WsJ/TxxAF0qTuzZ8aSDGXWkbOCw7nvHGopkv673j925nCrnl6q/vTnF4WKVuYDV2y+YkPL1YmtznNHxhMyligSPvb++5vef/wukfuiCz6kBWOG1+PYHjZVMsEpBfScl4yr4f83xpJ5qsoiOgbQbTwX4poa1iRd//Cff9c//Kff9Zd/eidW3/Xm3yDH/6/48o1x6YN8K6V6pOY6yT8w1sHdQTCh49dfZv3p786qCzqKpnradCd//Id/v6qVmy6vgX7ID32W84x5+y//8Bfmwru6ZUKozv7nJ2MX4iugVcukmfnRsixDn76b54xQRID/bnWo1qJpOknEWttPxFFi4wO8hbVll+cBL+TmEzlAIeCr7ta5B1PwiKsxDm/M4w7mJldkLZlyLlTc5b3uaSqyzzj91Sl5Dv14O2R8DK/6vO56+3FTI+Ytt3E4593RXyDbshQ9PUGcT4NGxRgu1qHte+CUO3ZuSh3o4YP5/8qcpCcdKDPz0wUeMLcO8uadcdY5O6PqcXVVkmYo0FnohF8igvb9pjv2vzE/XX3oy0HisYc8F8XVJHjr6sgjVeJE0YC/Ic/nKLfrqgZfFeHdbnV1CTn7KDyOT2YlPk/QPikDvePXK/vL5mFeqpYThZhZcNSK35UpdTrN6Dik3DRNRYbFpSTyo0vBrogj3EB1lhyrEdz58jzHeRDW6ZuUolLcKPpTeDSdb99f5D8Pfrmc9e3lWef5ok4u8hxH5CqUrU/WSj9+fdMdnQZ1gRE7eUrAZVZtPHvc9n3HANu+qQVagEYjTjfG8G/fXvQM/rQQxHWF94TPRl/Pi27YYLSREyJC9v+MogA+ENJzjGmeVRC21kkuLSxKQZgORNOUi/ar9D/+B+oZR+vUVFKKcqD3imyzaoammkO3Ezm9S/QFXlJDtlqlCV1Pc5H1FQEv6vADwNfngGdqpEhFBMV9DzXGFEVRJmMaPoHo+nlFhGbytEHsx5/sC93XXZbxjO1LEbwVZKiK3kW4ga/hywfx+igHOIXOI5K2TpFgWYDz3OX2A97sVwopwYm4AIl2jQPyG36+E5DW+w6s+etp2FC1stQEA6OvbeCqUt3/Jw8iZgQtcacOHM0MqI9/gW0R9Ysnw3Tg/lqME3L6F1fHoRrlQGMufjagjfMvAP//vJhgDkmlB66uiBBf+nmZx4a2uguVkamkSKEEFmg6d/lKXjJSESH/S+6ud/FjBLW0+/1n6RDoWDeoyAxFxMDXXI9qxOsofgbG8JZ1xQkMQ5Ue/X7y5ZoHP/4+RuS7ToqIR0lJwWeUENXIIgo4eMmvUjJH2yANP/q6zIMfp2lSKcCk3yjA/OSJNxnOPIAOPCHxASVBmKMk70HfiIBE10aytiNiUlGFAwsn2AXYo/AQEeKDYzYdOORO0nDiWEdi3LV5IqgHTAR3EzR2kO7Gz13/6mrYdrThlICKbkrLFQ9AxBoPIf7RuONvDgTbOsGf1Ik2cbe8DXvaRg1atm0fdwdIgLco6BMZ8jVw8xjogWpQGAOFhqC+kmxKEfVC18HkbdY8Twr6R4R8dej57lfztTIA7+jGdW6zHfz8KB3ddfJzoxw6jh07ibpj6Hroz+RRREQOO8GKfl6WCXFkWgXGpqnKXPxBw33hx+2NxFOBiQhFhEDJXbLOGkjN4w79HX3WWqFVv3jp8NMNjsxFU51Gn4AJ099tR4ppRkqJLtJ3aEQEUBT44JtnDVwHNDwR2fCTjc28Hf007G6CDX4bQrm4g+WaGTSygJSKAznsawM173TFV3e6duSJYY+FxZ1loBl6Tda7N3NCoUqcmL5L+6KVMGz8vruPS8kcMg8+8eNj+GOnyVgk+43h52nWbL2HxvUQA7gIRbhQHZSvzwH/DX2btrhbbx15Mwu6y9HHoBHBe2iHrvPLhqATdslCPW0l8w+6BzDdhEMK9D9NHlwLtqrYLKnUuILHyqA9z1V0p62oZI4+BzYZOICMSL6lCJdQA/+BjRt8UjX6mJcZu5yYtJ2YiE1MrDzIiMusWN+264b/3znUO/CtiEBkcgsLkJ92r3XSMqdgY9Dr6AQU8ksiSyk56NFVwfs8Tdh4HnUlU+4/TcgDY+5aMofc9oF5KqMPTSrIbRuLy/xxUwJb0enkRUiRKpOKSP1h945/RLi3C/UQsD+sLPysc9cm9rA9zbf147vxGr/LBL8Tuhmw4C4lNeOf8zxh233o1nCeQNdp4jEgJPwWH+LtGHbpQyazsrLIPvChkinLYx27DLoGoI+QwI/zXKE1IVexOmlp5JhDKzHnDcp9JzaY7CW4lmWhXYMnv8PF6DNNFRwztIL3roK85rUU8R4Sk40GDutlgzcqJCY4BWeY55MyCrKkTKsx/qFCcHV4Ci1sHp2YOE1MlK27g/HD/T2R9WLCcjZs0PA759FlXljIn/AX68mQLiHr3/TvTEB9r9h0nmfNM7nKLFK6CQNuvbgUBPCE1HB+3vBT0zCcQV0i6KhQh4efdrCuj69YcB0omXRV3+R613X4HXiofWCQIkKJ/64sGMynf3OjwCdsKEuij8J42fEHKTO1LJV7l//t5B/j42WME/aMBk/mfcZnKuMS6NWgu+MvgweAeFXHFhGhaZo1Ew/mf8V/radSTGeWgg9lAhfdtONfbqdWERU+Fuy4aFuDkiymQzsLrMYi7gD2dDoDY7iUbbHDg+kc3PkgmzQR44X4Wsn5Kxtdzg/icl4bi8DeFeiHqvEppagjo3Vqufqo7cBIWYTvFJ3OyebNxPtBa4PXLr7YzN3YjLjJ9BNd5sAbsg6Na8d+K/Z2+0IsnigzZYW3Gz4UESr4b63gzoq8h3bk5lo52QAAEABJREFUbPAzZEOoDZtYR29siLGmRr9F9uVMjWscbvPSMZplPejTMYhtb5km4urGYswba+YrIujXB8/icZonoQIV8PXeBPNaWJmfL9a1BOpBM2inUY/uAQ5glcpHg4J/BSQT9qeRN+tByLQrs1BVoNlUy0S8zNSlsuTAPZEzSymKCPxOsn7QsBpybOhvdozhMw29NDbW397fZb4Kdj4YM6yf+9gcqPKGojcMVnzvzmbLjQJqNgxOyJiyTlo7ELNDT39cuMUfzwkffo+Ep6zayV+fbGhd2djys3V74wCgwP882x8FPsnvjrdtW+H9IMasI9cHtKyPjpWwFMgbsnEbNMO6ZRHceetUwt5YQO/7Dg7wDFi3inhdsP8CPoDBllFUENB2N3/r/YDfnX4P2p0VW2cToBOfUqq3jv7RBX1WdOsD6WWxTSqHP3cwdt2RzQcCd3zUeOFYkWGC8rd1P0/CdnxR6/l40OL4nGlY2Bya5gKeVSBUh/WODCVTJYsigM6uSOEPqQS3c71lFzxmWFdB/7uubBBHhDIMlzqdycscwDmeNwLi4JCls4B3v3k+0X7RTE6jC3QbtETpfOHz6NP97DMPWsLf2h/+Nk8z/CItDPMtw7UGjGMSP0t4n2rVzysylOkuHRx34Ddodjk3NXYcPPcIDnqW6aLn5xedT8/AT3LbzkbHSn6yDDP+fT6fFfyzTTY2mnaKdT9jm/O56jI2YxctbPTMbIAd8HRj4+3GZpnDVuPq0A8Y4oO9zcfKmnGaFjEtYoPw0PWjsfm5spmnsdbamCNFIIRCjfHVaOybM33Mk3XqHLEsVf6tBceT/WIl3u74ycrGZJLDlnnSjM1t94aP3cg5lmWaJvLkTZbzhN2WZZbr4FIVXboU4n9DHzf8zQcG9skbmw/eKLoTxwX8CDZ8ADZH/xmdWT+G++Tw541Dh2M/9OtvP5Brf8RAa0r8zHkxE/6fX2nrMn+eaxZiwDn5hE5JwfKmtnE2+tl/KpWXpydFhMnr5LyILSrziAI+8/z4AYJ9wFh39vNlWYjTkzIq9DRKRChKk0Xx+tyxTarWjD4WdCsFcE132xSdRojQ2SXPe9jhsV4Ocl+t85A/gDefd2BXxhO/H23TwcHYziG3/SNxzoiA9y5xN/+WtYGvcZgV4J5mwVMRQOilaQPXxoH9vt+pb/LGrcty7rqw6fryWnRhk35adrks5zbeK+/+jSSiTBtjVoNXsYnc26LPd2q3Wf2YGQ86tFJSyFcooSv6HMh+l6u/sQFoXu0znVi0nNyGThfmZhP6nxjncR95425iXi10/ekNb+JCXB0fbMehjXnQDZ0exK8pzvip/a+TF9shoSoOw6/wZV1LwaZtQzdvbxwS4FO1nuW8eiUP3dGNecEwQoihmxNzg2WZZF37kOvKZrNjuxGUBf9algugRRkT8beRJ9Ab86OJDb5SD7lcniq+lcgX4GnkJNvxgEznmTu4rmykWyb7ZAGvdTzPFflDmBb+6bNr0BKx/+P3q0iPmLVSAvqGcxE0EnpVM/FqPDfGyIdcqVpmlZwFSc3TIqBHiQzN6M5ydozhGLXv2V868QKQAn/y3MQ/IDabN+aL1WuSPPDLrumr/86mu/FkSXX+CZ3jqvLhgn3t5fUiv9tGEWHUEuPjjO0XcvyynDXPZ1kP4moYMrMoogxbObbczblpyAVMRyA/z8h8Zh1p2Ma8Eg1LbCQnPHhT3HJ5o/5OfpvqNGJNIJuwWSkJbKDziaoYPF6eip6ez+qMsduaQ+efHKTtxMBMjkJVtOHz6Mbxf/Ja5BxCDGXZwVWQpSotsMS43bWzboKA6Pg1n7mjv4N366JydynqjDHC1qYREcA0+oME35YMq3FlKVq+ctIyX6B3ojUGzULuLbRbvsp8KiJUSFIzDPKkho4yizwnXMAR8cB7X1d0feVg9R0+GrQP3cnfjfjrMDR++IPxYZqmkYs35kQ7uanR5rH8wqHkftyk2CjiQPaut7dVd/K+bf3IYRu4D/m313pvigh0s6pz/BXYq1un+EWklOjPtBZ8wz5tG3isX4n/wzyhK+f2jjzHPukgH+3rovu1QjMonQKemIkN+9c8bG8bZhRJIUHP/nnmwPXEQflyClV8vDNuni8nLehWwAUHc4pV/8v/KukhrgZOqaBf42vkIvPSmuu6KnmgEifW/743csSK3psauloZv2fipqLH2+cxcgjujrzS6+tJLxwcMyyJ0NBMHswioSZiTdAsOi+hBdzn8zLmwCf2UdZhuxU6bfhLh/+OH3379qqkc0Rqpt/377O+fZvw70WWteAnpaRKFgkfM/+eVyCOdnS8kNPmZZavlVzpwxr7cp2kTNdKEWQJOn76QF6hAr6Lf7itCnmlTqh05nPN8zpiqsMXXeDjZeA4k2/3485e3AqPsxynK4dxEaGIqhm/XfCBmfxjfuwjOIx8RQS3onla0N2zTtDt0At48w8UCWut+PC6dhnSRe7MQwfQxYfQpVadHAv029lL8P9/LS6jLyXg9RV9TYoM9WYdH+hV8hzu+eWip8sTvhWURREd+Bd6S5CR/I1uhdziunD4bj/9n/5vKEhF59OrpnoB30Kpev226BU7vX571vn8pESfDR9/+x0fsp8PPQaxuo6xJDFEpnHFgHXO++333+XcmBHYo+rj40297/KVxIN56f2Q83M3bzSY1gk9e8z7ZGzs+LL7P2J3Yy1xU8NRJ3S1oKuCXoYtEHLCt55fFvwKObKATTqdCmPYql/9X8N83LTvhzpyNPxqZ25oINvUeBBBNJMLdmh0lcwhS2ZTcADa4d0/uPnbbx9yPFUc8PNzH7EjfEpdzElXdWRK+Hp+WvCJEzkMa2Nn05rI99OsEUdPz6lv3yc9v07KpLNtJD8v+MFFCz6PWHR2TwEjIfbjHfBQ0iNFCyWQdeGdRz5BMcmjdWSRml+ou5EH7/jiwRwGFMTqNnydJgWdzLdLJbZNa16KnpDj+WVGr8VgspwaOpQcp86LRo+6gD3JuowI2fYrOWFFz61JteRoE3QeiATtFZ3dwAkA8ox6GHNev69X8B/InfjmTP+KG1TZJ4zbMnj+4li5Mde4MR9zLGUWFZjPBB4+hH9HhBwT5rGUommqxPTCuHoMHpwPS9KvTMjwgu4XVQzV0F93IYYjg37TkOuTtYFpmoeNcbVZHyEJGB718dn1f/33H3r7Qa5mfi78OzLBK+Jp0kK+fPiiRq5kOQIfCD6UK0UKWoKHQGcpKeTL37AvWNNxrIMXKWkKIB4lh7yJnvqwr20DAO+NWKCOuf3GJG7HB1w/z5MiJNiDXnIPuY/HucNJGKDBGV/NhuRd+HtHUFRD/GvAu/pnKQU8IF0ZJ+8U47NtpBgf49mh33p79AU34Mic8DAhc5Ev14mvDRzmp455hXQwnm2MYc0MgLw1+48U/ocNkkL1iFPDbfjhKJabkmbmjwKSBnQ3Ehh51JsxkPKur6vDrB8BHUz/vLvOBT4VthVM9C9D+uY6F8N0aFnwg0yTX5URQROFDx4uJ0+BI3g3fCPhNfqZx1F4Ni/dDIjLcPAZCG3FU4NjUMHD+B5fNhJc0ce4uNH6+BiPHRmSMs0cMggcDeOiA8CShpIPo5gHqgasVQZ76KOPMuSNxIB/LREwSIPpuK/ZGc90XjGMcRukgNR5sABuGPOU0MzEmWGYarBoJOiDBO4+LnKDC52SzsURArz7N5yMRx04csBXFqgA6zo4hmeJ14HXTwHMeMfW1pOf3dc2gA3kKsD2cS8lZfrd9nCBvvEeX3I1cEQYgwYdWJHtbtlNO0yLkiDOkkruX+AaF/gyocegDcqBI6LQlCrUZ/oOD9QMnBA3Lx5MmGuDLx7JhYONlULzwOH7xgaNE7d1ZJrGNU1V5gN02B6ekcnPneQ1TdNoC/HPHUYDtCMBjIE3IlyrcB1P5kmPKiX8ojhgpYZcNI/Xnc0z68VdM0Om70QpruA94q+4za9x/iwBcsM3lGM5MpIEUmTZ6aad0cnFGyPWS4BPNIQ0+OUmP/u+e8U+7OU3CbDxFQEEH3H9pBMR6H8CpuhBc+H94aPD3yRk7DJ8gSZjkUopTC6PMeBIKQWfryIuq8QyiIYsIUhQQoNRbpX+FftMDMyZRcG/8QHQA1tlwdAw7I4yjcc6yshBN+ChI5v9EoSSO0rj2207yZRuctG4QoDjO33cNfyvIQ/vNAQwBR4sX4dmrVV1JOZUhFsB8IfHWqwXOa2p0BYIupO47wxCpkt3SQDSlpHyxC4iBq2dHHkQt/+iDFvDR5MSuaaxYfOg274cq8MjYAOHfeYgV3RkiAhFiqsJDNy/PvDkJ+exlbi4sYFqO2YCHBACuk5FZxZnM4sRT1h3JugN3mpJoQoZ1PSt4wai1rwA7Y96JoTGnxESxZv5O34fETKvK4uaL9blyzhsQ/NtGh3+QqEDffCoyBAdke+AMyRp49VdGeAbk/KNNilhLKIowjYIOYYLdZUAedSJGDnoc2difVfBx4zkgH/fO0ztbDjc2fy/sXFxDD9pgw/LnwleODgsK/fKQjSzKESBZsUnGrbo4DHfH5+e7K3w1oGWImIUjcsQfsA22Mr2o1WQAP6Q6bk1kP2hm10H8W38Bb5dNnhdGU8ana0zSLvLg8YXTsu2MttagT3YOLCu7XcRZeAzjga/oGYxH2J/gfFGShYsCwsT0xkywpifg7snJge+kFmHjqfJuDp8o1905onpgb3NqxkyjW6fCNstlNAWz94kurO5cWBnRBKoMXNXR57gpQ+huvzTyPahiFAtAZ2mhrDJOx/6pXw/8HvbrLmfUhlVy7woSwFnaGNivqGHyFBl87OUhCFKpNyl0X/IBn3HuOs8cWy8d4UiYthRXPaT8f9BkUTMp2lLoQS3332PTI2+8NqxR60TdPrgo3eNth09rcTDjj53/DDpE+injz4PmIO2Upx/oU8/076Nhc3GhHcF3yP2jHOeKzap2PYY+KVkor1pYzzcWJDvGzwdUkQBbmZRMMtXhz/zsjEuNHJA1i7rx36xEg+JP0zw75gy/IHcD910BTy7/x+lwTe6NN+IAR8a/Ejondw5zzN6SsqDT/uoIoZuFBoLu4m8780W0+u9j/7W5cO2greiQNfWhXkJpbuOHB7Bc0gRIevTm2TzdOJ9kvm5O9/BI2jB2/XPv/6KflZ1fNT4DCPwTQU+o8B/I2esxORdYtNsJHeeCnmlc1+Qp+CX9mNelTz7/rOYjuEUwl4bC8Ar9zt+/TFw7/hlY3GxsfG5b9A7WPQBPE2zKjoPni17RPJeVaC7sFtVEjhiF22rlFTrDXnwBUklU8uyKCKUFIX08f6BjB1Zu+63Qx2aoBLsK7zoZ3O9Gx8MA642nq3Lh/43bzjTUPBFSEHrQJZV7+9X/bzoqpKphLc6TTLd5N3wn2wefHzgiywgXacoErmTL5n3DtDwQRYsB473U42tYSwGUveZpqqx8QP+tM+yULx1ZisAABAASURBVLpfD2zTZR10GGj4pm2xsKHgA5AJPuZl0sS908flwD8f+GZZBwsbYux56YkNlYVNgPNlAV+ViAXjtH19P9CBS8egPgTaGBcdi85569hA0/Dfea5D/zM2WCgFnZn+Mi/aSLIbMhrHSkzObDi6rcObhB2R98SBx8JYPxEvMEGfhiqT+65pLpoZl2c2TudZvHdF9uFTzmGr5xscaB57YbPmwNYNe0wqBXuAxXI4kWWg/97Voes5lWWcQZg5oc9DsMF6yO1dEdBBf9anuKy73qV5PmmaFlX8tGQZcPRgw/0T37jpzuZLAzAiaKNkqLiUwvxwh2fiDj87sFkj//lea4HfVEijmKc69JDQmpVZhHvo/e2mj49VG7nNB0bmt2BMtx2MQ9apuPZ9H7LAhnAxmYbA3KD7yaabbdfpPM9Vlf7TVBURqAhJ6HAn19qnKnw5JxV4X7Gh8MnORsnORmoSP5enSctJKrXBf1coeU5lpDp4EI+7xKsyE92sQ/51fdytq5ELpQHX6HD3+IhuDFOwXyiZl81D351xwbyWRFchOon6MnB32xRY26dEJS9KEakAthTuCsGSKrabplkRMYrpm25HNzuKrNhcXNZVyHJIQcwebIh+vG/MvQ511kuZ5K0mrkTXndLwjYIOmwr6CvqgYmCbGhuLy1IFSWwh7NeV8Lgw3zhziDzNRRO2sK8l/Hrz+3YFJif4DTaUQqezmKfc8LGd3NwUQR94tY1u6OyG360UYZ/g4Cw4JAps1DjAuDIv25n3ZpqHVGtNMAYvBz75yJ8TMVnHvIa6VTqIe89XPH/o2rHBpJkNWJfCWOn6db2pMYaUkjIf87xonifZ32w/06nEyUyMFfzM9S77l339XLLIV6bAUc0W/Zta60oq86tditHm+lCqEB8WI6PQb6bVuo9B/3J+bBDv5N2DuEgrHgjDH+TBHTsfbK51HMJtJQutVkmHRuDTF/CAE3/PhFoRV6dI01ShVxVhfgwvndjsO5FPS/F7wfdcsNnJeBZN6KDYJ4wrU8nBoSgTOve49PF+pw/4oBCRQ37rz79Nv6OrGf09PT0p6Ws/7f3Bi3PqDdvfsfvm+KS/6TzKLOvoDA9nDg6M43a9Mna9jzjc8YcDXdRpGrJO86yKbIhFnnkfxX0Kc/7OHGDlcN88kVqE2ujz6FfKhF82oVJyaAzfdI7vxGPH91ykgHd9XdiLPrWSOJTUNWLGtg4dIPH40hHPMkbEWLccx6ZGDAnfFuPTsiyyXEMf1Ln9cpnov438//626eo/0XkL7WtIbGZezi+Mo886MY+AqHpvylI4XDljn1kbcxIR15DUvHCQTR+ZvyhC7Uri6cDXnXv9m6n+AZrX11c9v7xoQoc7ivnkANc6muHPPJZMVfwUBsD/iLOGE+77oR27VvzCfW3Tg/eAnm0wQ3/nkDOCmpKqxE5EaFxdMo7Alzwnsu/5cDHJwYUDwTOH1N++PwGzoo+7HB/+rVv/pYrz6aIKrwjPp4N3UmaV114Hujf+jvJdXC/st7KOF7bMtB6KOv8SubhBo2n9GtfpxnvXyty+oVvjOl8uOiGL4QM9um7DT/1umfwupYK2iNCCbZ590PV8wS4uJyWb6/NSVbCVaVt206ro9QR8RYcIoxPzl5fXC/Y4KVKUUGahBPbhXqQTupmYY5j9UmgPSZSV+YNlrvh6KamFWEj0m1kUgcLx/x0f9JiXxHhlL2aeJ3ALHR/I3eQrAtvAnGOyobNa7UfxaAdNRy+2vXVXoPXt27chlw88G3rM/NTf//2iAOD9n2+6/fgQpCmHOmPfy/OTXp5OaruUvUIs1ZnTHkdgw13zdJLnURG2U1NE1QQPYiy6cgj89uNTIu84f4eET4p+EiyrUHFCN1TDb1ej0vJYfKYBmnxAtt/Hb+q9/3YHHt0gowDwGOp+wpYM4fr9N+LwBo7m2uCribCV/JuP/qsGzIvX267ttqlZGLUvXTZ5bWB73JkjtCZkeJRMaULnlXWs1IFPfK3JbmuaLPnJPZ2D+aa//OPv4JESATAh0DwX6fI04x9Vp1Mi8zHWI53WWqtKKaMoxBh76GB8sD+YB3FlhpwPT6dFdKFG6FZaOIB0vQW0LFloQicd/bnvcRzoeOOA8o3+RU/PRaYXkTIsLCpTyCadzsHB7Em//Oms1+9neCU3QS6KFCnNjL9NIn/f9Pb2wf7FoRM6sY9s9663H3fy9q6pPGm7F/1P/6Ggk12Ftaz6RF0AQ98fV/Qu2b8Lcgc4Q8E7RPS4GnxbhhU7WIaCE/iHM/wDTa4v+O/376/685/+pD//3d/Ja07bzrAdhqYZfk9dpe7KcqhhqA0f39iP2MmVNw70rJ9Ozm2tQ910sQZ668RJ+JX8k0rtrN3uwBdyXJ37sO3BuL6Dx7rLIlV8vVhRwIdLlxI7VOQrOHfK79LO+iPw22laGFt26DY9Py9D/72v+NRNHX5KSfpXbF3R6SqWPYrgFbxSKCEMGHcBFzSkPplb/3h719vbFR/a5XZxzfME/om8suh0qopIWfZ0N9r9LMVwK6NvVPheSpHpZKRE+x/03Q+ABIHbzK+Qyf2sY68FO7rrTSolVbGdvi7joJuoFujBahjJekL1X1DCZ6WP90OHf5De63PowRbtQb+iaaqaiJvMop8X1mM+ueOf65DP9ZbddjKhQI7OGHqAaP+af0QU5pYXnZmzmX6WUPF4B5P2pZIVXKGDuYpCXE2ZqYP5aUfGjDLeM4sOcqTl3/DZDrKIGLzs+Mr59KRpOmPbwJYb9Xfy346cB/hRFMiNvoFD6ipWDnVSju+AZhd0KTu4G2PArz8m/Z/+u7/o//n/uurHx4E/dW3wmcyPS0jRG/Qavt90Y4427CRj74I1oUKhQp5NoyjAbZ/ppg8O23NlL6qR33/2Tfho0OcjF8O4j7isr415TMcXIkIRAf5JHiJ5ZMwQdS4x+orYiygq6NsFs1DfWQM37kIvFOSBHfky7VJSldjPL/ts7Ec47q1j1y3sJczMfxo8ICWZPbSDmA96kFoX/YtKpgRMDjxdbi/oPKne8I0ArjFP8rhRomiaiqRQRKhkYHPxrK/L8oRckbRP86zcSQ67kw1JZz92BOq0xygmVBD6kYhD/3OXHemP9gEKHphMOI2Ige+P9vHQEYxP77SNivEVEcpIFYIxJDWcwzz63tCKnzcmTy7m13UNrRztUMMpzYdp/uTZ/dzHDhsZBHAlwUxywFlZkIN+jNLV9fURMaMGfXTPvRM0hxo0pFCWokIJibom4xj93B15zMPPAsj4NHjvyOK75J58Rw480zRhuEkV4xnXgTPtGHXDLv0L347D2nEj6OsCLctmPaws4DbKygTN5Y5NV/f34ARjoFDzF30CHZSSwizytZMgGvqbpgr9SSXzj1Kpm6ZJTmAR0KWD0fjJATnamGjQZUgU4PZDyZT17xKR+JSG/g7zhEzetHdy07iMbTz88WVSLslXRCgyGBgCm1UmbwXcRVlilKCNjyA54MTVkHvHlx8T9gP6XTu+0bABojJ4HSS1Ywz6O7o6DM/9zuFOAyAj8ZOUL5oIdJ5IAlJoR4apTkp02I3vkDUsX66brS9KoT3NmBsoI+ESY54orCSD1fYEl2kH7TA5Eu4Bn3zkvtZflqIJO1SSSQSAlDb8qKlB33AJq+mv0RyKCGJIZoxnbhjNvJqW/SloMmum5YONHdkjQoWYm0kKEzYNcHYks50afp908GLEPE3zPGyxLBP3SeYti1RKKEtRRX7DlUz4CPlq8AAJ+a3Dt/lwPSQs+ngcbVQ45qxu3JU3mujLB1yJLh70PDDavp1JlByhABjnNuJg1YFMjg3LN8+VgXPRssC3eZ4qfM/4lJTIFZky7I3B58qgeBvlGH+G0jq23mAZWHxZgl9zJgV9J2+4gnNhg2rmuSC/bRER8lWyCDBZcNeMan+BwvwatzcmLEuQzSdygPmt3AuDZ5bETxmIr6vuLARcVg4qXO74641ceIPfj+tdJlSwYUdr9jfb9SAOGj7dsKEYJc5swCxMkM3CgVBut09u+OOdjWqXG4Ppjm+av1pt4xndLUNnjvtSxXNSNylTSuzuOkxAbImyMYg1jetLzu0r7lGerIud9wO+bJ+ftPy+w8fORMTPluFOzFzXu34WL6TN7wF/ph3IezBZurPxchu62FmwrEwwDmK4aGIiOc1VgS4jmJgQXBmC92X4kvUgrhl9V4Sz/5/PC+0zsb6P4rHFxXYy7R2ddvpEhKzvib4RPA89FJmvgt3ctizGNSki1Ihb49jxTV4V/hcibgr6nMlt0+hr+1n3KzJdr5/IcxOqkoAv+O60VE1MIHw3v+Y7I9UwwIoOdvRncw9fYUxo2Nn1K35iP+jEizcsSinooCDrpKenk55flvHcGPw2FgArG+i3sahoxEcjP4l7x74NXzx0ZTLn8skE+PrRxqYSoinCOkj56iOYuzbsaD6XZaHvHQ/VKIKXCb1PI78F/ExKdHdgpxubds6/xjPNIcfYaZk0I3ukLXAoEp7YLDmQMULKLIoIuqDv1gavlvsAUcLX09NZl6dFp3MZOaJjkx1fut3WwaNtd2LxOpPjkpc7Gzv+E203Nvstg6lGKarzpOV8Vq0TNO5y/vCk7szmiRcvpUAfv2zwIIVKVnnx98RmjzeZ/FxKkWP+8/ODRdEneHZ9soDzn4KbZvzBfCwLNlmAC4q0ETd34t78+U8NLnOVr947odU1VfrB2zzKrBN5aZqLCvycOBg6XVKXr9+ImclXnU3wnU3DDf38eL+x8fmhhi7nadaFDdHXl2d84wIPMzhSJVOdPNWEJrJAuisIqMvlBK1F04Q+yKPerPngYNE6O51O8k/Tl1Jon/HzQlx1/GXTjQ2OO/nGG/k7h5zTtGieKwX9ooPTMtOn6AwOKZBRTnO0V8qszDKK5ReXbe3CoyLCt9FnJucty6QQ8JHIs9A/dPJvnOF7iCXboiEb0y85lp6RfabPstShg5fns15eJspMrFwGvOk+e8Pp9Qm+Qr4Kcto2gs47h1GfbCjv6HfCDgvyeIPZP6G/EZsHft7xk4ONlImNpRMbJbaZ/zze+XLGJ9ARuf/xWzMHeVVKM2v9Q2zhQHAGbydmxWas4/a3395YXH/iK012v4497f+Wz/qdRi6UOuNBRfZvbFAcCE1aY6xpqhW9FpFjUs/Pz3r52micpoq+zqP4txdP+H9k0/3+qXf/CeDbO9G8DV0ZFgL6/Ngfm8wes8jt61eBJblc2eQamwaaVHPWBO0ZH8oIwSGlYb+OzKF5qbo8ncB/1gm/DnKAdWd1REqlJG0X+K/41z5i6p2NBkID+JPM8zTjV8vE80n22fN55nnBljHI7cTXxhwi0E0QG4W4cW4y7siARqCTC/78Qnlmo+pJp+WkpM1+Z38QVylFlcIjPn4btrAfPWieZP8wP44N9z+RN2b83fFyJddc8ZmNBd40FXjrUoh8FeBCN7zmAAAQAElEQVQ5tDFnjxT4qxxnK+OE/39J3wN7eAN2RsYT+WPh0KWCwzHtceHGHOJ63YadO5OsZT6jh2fi4Ywd7/jbOvQNRY0rdgWboZbrgO6VPPlJfyqVU8g8W9bJc8Yo6DB0ZgP9jF5L5bVt2Nk21MC/MQ7My4L8F53PJ5VpUmA32ZYRMt3Mokr9jVx4/bzLPrzQ53Q6o/MnvX57HvY0rjv83Bkn7sh14/nj/ZMYAQuylTLhD0+y7x+MicZ5cf59uWjGl+7kqc+PK77SB13D3MG1Epc//cq8npkPnJBnmqtgTSHJzws+WBmX7P9XfD/ZxHt2fnidwN/kPPv8WlXY2JuW1AlbnBh3cBd0LP1gc/JKbN/ho9lJKYV4rJQT+e6EvAcHqjv+OAoybMTPho+ezxf88AnccMMYu7KmsK6E3/be2Iz7JAd86J0c/Pb+Tq69DfhffvmO/r7hO9gKfWcm0ggdN2y/aScJ3BnzVg4tF3RufZ0vZy3zosTHJ3zphNwuZfh3l32uw/vn+C3Kgv6d30P+Lckfv5MbyIErOjXfdapyicDW9NkYu03LsWM9vH98kjOu8P2Jv+zQzJFXK/5wPp9lfzPsx8cHeWXVyvjhmN33m6alq7D56bma15iDJnQrc0TL4eJxZOQQctrr60UvL2fsdB50eiv4Shv2NT1YVBL/EaFaqxbkfnq6yPlwhh/jd5xe8dMYvYYqtWBg81mwo4gfET8zOXomJhfblfZaFonN5pUN6SuHDh8/NuQOvf9o6G3nfujjfacc1DfdOJPwGNnJ8xO0S5kU2ck/lU3wKv/fgecnIUtVgeeVeeAV39rwixM0X1+fFNHJRVet2Nf2enCrIfM7+nwjdj7Qv3X7jm++sQH++2/r2BC37Rfm0pYpU8TVSctcZZ08o8uX17POl1mOeQSDlrTgP4Jmwqd9/0L7mVhyfS2FGEjy2TZsernQ/3yReXW77zPxotjAhY9FwQ9mnosKfVdi5k6ePMhJHt/8XpK2XPDlh2SduLjfmj7fG77S9cF89Z1DZMt+eTrp9eVJT5eTnjk0Ns2M1OfHjTg4JPr6T+3+/vu7XHYmtsuw/4SOXWadmDs8Pc/YYEEWbISR7MvOxb/99ts4zGhNenm56HK5qE4Vv75C486eQpd95/PjHb5+6J379fqhBZmf8DHH9zwt5MgF/VT91OOMzm/4m/n8YL72gc3se67fyK0r4yzMS6yLbe+CrkQuDKVeX5+F26DDzibsXc4X9j2P0W8/bvqNecMH9vdY4W6lpOqsQT9TXMnziTIjr5BplseuZTkPGb99d14txO2n7HvrWE9uPF9VicEX6/t5QcaiibxZ2Lzd9xVeVvzyznh95X5jnfHo8/5+JQ5W9HWFZuLj0+hnX6nElnmaplkzJaMqY9L1s+vj7dDvHL79+PLdO+NVY451wdbfvsErvnpiHRyMlYFvSp1/jSL6b4MP23FmjJjnSbaJdbkzUfF6tff+xecOrzt59k0fn1ddWYN7nrYyP0/4se07WA3vHOWY9Pr1nfn+bbthoYPWQ/atj9H/iu5u+N+KvIscA2d4XpaJWEf9QIdSHcSmYz8wvgldWraFvOJx4p18e2MsDOZU6y05AEt89Kxvv1zAWWVZpqlqQT7r8Jn56ytj6hNx4Hfb5Zm1oHNjkPN//HhDn7/rx4/f1Huj34xfPvz56XLm+ST7p33mcgm9fKuUpBS9vC569m/NvRTyQyqLGB+aQtKN8eJOHPPIJ6j3vK1i74bdN+JiQ+JJB7HoP+/reJmWQ//r/81Jp8tdH79dwFMUjHkR1vQOHgnwP8rRxcZ6iCFUN2KDrYSRPyync9A0z/h4aiJXLWM+stA35DVR065PcujHx0aOBA/of/vxod84IHbu3/eDXOqykXMaujkElKYJnrBTyUkggz9hz8C2n9pZB+A+8m9Q3sjDN+YtqBS4pG8HB5phXLAdt+M++tzR0c6h8rwUTbPUOIDrCNmRTcCOO739CdCcmEueyCOVmKvM9bOY9h3cHXybrsTDeg9kqrp+rrqxxvcPaphOB1kwZp2Z75zIb7ap8Uohy+L8csXPBW3738bc875ehUuCX+DsQ0a30wNdfej3t5066fJ8xheeVIhd55gws+jJsKYLaXzrPHhETZpZsz0xn3p9vcjyb+i79Q06u+LL5hlFtVZ1xsWVdaT7mZeNuVLrbbAtLthVcC/Qq60qOGT/9Z9X/Xf/x5v+yX+y+nro/fqrfv/tqmGbzxDpnFhMRZ91+IcmialKrC2LtODnJ+Zy85jXLeqsoY/jMVbdseuGw+2eq7Hn8klODeLoIWNXQ9Af0Pzx43cdbdXT06IL45Hj/Y4Mts8NHd+g5z6BjBLcI7P9NksQczN9zuhrwQfXkYe8B3Jn3taYcx/4jvcV3pnfeqwQV9L5jG/M5LSEnwfchmw7MRDwgv8yV7E9duZlhk/0BWVyYMV+QR6Z8cECXWKQ+enCnsKETgJHaRzAOS7cP0J60Ojkx0/0uCuLFCldLmdlLMT3iq0b/DfsG8R/SMzBxGU7avh40Cbko5J3vqU+vuXcbdqOt8wqKpToakX3qPgBB0qrjkZsxDf0CzGxMJbPzn/mKQJ5Zlnen/3cjaW53t838pH990HUfrXeJdQju5f5tI1KmeTLP6h2c3wxFhcEPuMjJ8aaea6a0BGk5DJ+SIA1nmOpty7bflkWo4DvQF93dHMHNoiZF728PilLaIzxzP9bw2asuTpMeH0zTbPOrLsqsTBNEz718pAJYis+aJ90fG8w7mfn0oNAOZjvfzAeOR6Ffjfmy3fWQBv8r9D5wH925pBuN3xHQc5hjn0poLEoswgySvhb0OvCurOldNvJC9FU8ZHr56z/4f9y1dt7sH5timJ9HiJsIRvstW/MA+7qyCOuMV9mzrxhS1ihXkpwxlfBfZWlyXAnfLqjwyu5uiFDhBTAGT6jqJQK3MQ8QRp1fIURSPAdSp4zpdDjQi3ouVF2HXYCqiNCFRdbyEkLflOwZckU1Sr408RauNBO1ahDTYNnusqSGs7PHjOsy0gp+Od1b5aQ1IDv2qFnms0DF7URoQZDd2ywMadvrSsiKBrF9Cr0Czl1Yv/I6mvgAESPNqnCV6U9kDPCfUPTPAkRlFCVYNFGzEile1HjOqrHk78i3DEh+iiuc+lI2qHaKAopUuOKCAiAj3vQ0EHWEMql06dRfH8UqI33BjtNvNFDJCTeEbhTMz4hRcRfix7PDQUZz+g32jWuRGDL9GijFVyHI9atIKWbn2Q4UElRBIsCDD6AF1dIkQgVgYmo492wyVfNohJJkUpKfDQ6g8C4I2Lg8bPlNmk/R1BPcQf8dXQMEFjyQ9LeDpIhGqNiwKvIMkYUlaxASAcwEaGIeLQld3R4UH7KG+H2BEbwAT565qjj4euTGXLSwDzUdJValPAyCm1uD+62FwAPXDyYr0zjFfQFfqmUouooCCnpU0pwT4Jolx1/J9k0+G72FQtOiSj0DYqAacj9wKUQfR/FeNwFn5WfS5EQg+dUSPKzi5/188K+BwPSzgLRBbKDxggEgK3PwccQ/NGzQ+RR/9AVr8jWYMhIQ33YFcSAZ5TBr/2pEXCdTBYKAGPwHeFnKSPlK7Mq48t2xwEu0CK/yZumYVzGs20I2aRrwRZBA1UGffDDe0SID098Qn88J53gEJ1LsCt3muqkgtIignpoSzK+n7Qyi7KkCvfC3f0Bgd+g5F8LNrVmrKdMaZSiQRvU464O40bOhNy6OQioiADIPU23qdPuksY3nmkGBBWaXXXX8z7UgxDmJyKQp2lHdweTu50NczFZqfhrRId21+Pq4znA4RgxD5AYTaAQaOV7ltDGIdd45quUSY6dBv4dGXAbVRYHEakGY7snn60JUEpQUgUanbpKAg4oeNK+w9sx/EGyfBGBvDQ24duObin4h/rkoq9r33cG/VWCdpZHZYduEPsCR0MZzaMqm/yijHfXUTrFtMSVJPoeBdkObB3UhA54YharUiXckDqBMuCvqGTK8T+NRYuA3ZG30Raapqo6uT15tx76aIMd+oML+VvvCu7c5IHag1TvbbSPrwj5X0mIR8q6EVdrXR2++VIpSc2DticeGxOPlclzYpNOy4HuNyYCQmORRR2cK7lEdJuXSv9Cbu7aWeRvTH57dCX2LeiicK+UiWcYYTF86M5k37ThQNYL6JAL7OhiqhP4Hs+n5cTEYUYP05i0PvQ0KYEryGzchg8QhzTqpa4V3nmlL/qDLuDgLIja8YE24GYmbAW/KcjQ8CHD+z3Be7DR8OmFGRPJhz5WfbJBYLltkxbSjYXX9X6FmhQR8G/cfeg3okgq2KNRDurgqgnaXTu6VI/Bi+gnhVYmFiubNRsHDgk/riYMmJiDEzs17Gl9hUS/0MbBsG30M7amaUFHlcZQ24HqqSwaPBnGC5kvEZVZ5UOlhEgQvxEBzibIyDDO06UURVBPxUZcdOgmaG3ricVGxSc9+TuzSJ3miX4Hi9irBOCyzNjqicnemcXtrhuTwp1gBhV0jFOyzjuwHT1Y976L5947/CVF4JQ+2CzcyBGujygKeOcLBHyIF1H38OdUpPvs2pyXzC+KtIta/lBCm3bwmw/EQ18pQChNEVIgIE/AdWUtEu8OW/enJ/WHgn+VNue1zKIsSUeNy/ZyWbGhKyq+hStr3Esd/RNwHtTZ2Eh0WJkwBnRETcVPrbucJibiB4f7d634n/k9yOGwrhs+eGUTRUKe7Gr+aXciz3ERYapSKUXTPI97RCghWkoOH5zqDD9FVNMe6HjThDw78W4fsW8m8DM2nbHzxGTbMswssgPeHQt3/PSO/93ZODdvws8P8i2URFdlJCU0IUctC3S7/NsyO8aw3kxbXN644AacZD86sTFd5zr4Omg4LBd88Aifgm8oVQ3ecR1o+Dl0tF3GbTU2lNRw5B3DmTdvquz4b8CTwOdxqqDnRuPBZgFmkRex4jqxaJrnmfcceeOhM8fuoUb8TVOFZuqGTW5sfFtnFVwJ4Rv5bGxOkoDdZj9ozH1ID3p/u47cYRwBbINf666DsyLPhc0H63tl4ed+wRzF/Jlv+0knp3qD6M5GekM+w87oaTml6tTgtejEou/EwfXCQi/ZVLXPWmZEZxHLwo4N0ZWNjUaMRZFWCK3EpPWokB554ECPG/Y6KI1KIe+kTrKzb/jP1UY0fCsoqRObUzP+W0oo8fUZRwn4s/88s5E515m1VYI72IB408bC1224Orni0MaC6mCsaO2gCrz4YYe/UqbRRwqdODhxn4gi3113Y8NuYyyyjiJi1Cd63cmrG/q3Hr1o7p1F/flMLrqolKLdypB41pDPOjIOw3U4AJUcf/aBHTxuP9pdlvlMngsF/Q54Jy7ZYMKFNC8V+iJ/37mnKnowngNfN0+DZ5R8ZwPxzqK+IytoBi+GObDDAWxIcNDA3ykHNFZy/wavti+xi890dPPJhtSK3m7bTc25G91H+298cQAAEABJREFUSq11dejwUWbV5anSV5qwzwneF/g0zPrFt4FnNiiD/j/139UGDw0Gg0Ocgzy2EucFu7y8vBCji7LAKFARoTrhvLyubG603tDBStklxv5Kbi7ofHNeIf9vjMcr/u1i2MReBdqZE7ro+OhOjGzagG/kOuMM8Hgj/GAjbcUeSb4rbFoEcvdYEeGO/jsbLRPyzqNMbAJkSoK/hoEiQraBbSwu45jIa5Xca13syGi4zlFAJ86sgwneLVtEsOlFzYG/INaK3u8cdvrAx/nF8Ak/mRVeArs1eSPHfC/LrB3b3hnXN4p974YP/GAj3zIetAWM1lJUq20VsBwy3pX8bp6mOtEm6jZ8YcU3J53OJy3YbVkKciEQn5JltAm7bPB44Of2hVAoo8DXMeziDc2dvFjLLESjAEGuKWn6k6QErkGrI3eokdOtr0iavj7W44ocd4plqNZ3EfIf+FpRlhg27PiDZajkRz8joiqxYVmnucr6L8BmVrkI3za+rg1fuMubY1OtbHY+qdKvY59SJmUUlVKU4B14aFvxqwzasig0wWkBZqFfglua5kkLeb3bv/EJ8xT437LMct68XJ50OT+NPvb5jdxiO9tmy/z4TYwA7zxf1Nm47vAqKEWgI/A1Np5hSR4jjU/Q+TkWOB/VCTmeToI9xsEdOkmpklJJZXDvvcvF8JbHdtzIZ04X7Ujy543Dn09s2QVZeSw6Xaq241OR+6BtPZ04ID4zjkZo4Pv4eMOOx3iOlES9oDfN89CLmIfsHAAejIVJ+8x4P9UZG+Jz9lviVlzmbdin88KnkW8EkSyJniulyJfj1BuqB2OL4cU8VL0q/Ztd3lim1DIN/it5ZQduhcbPmLDsO3L3sc6aEaKS24QM1k8MOqUE+gtlHsTGbfB60Md5TFzTVMBf6NeZG3TG6xvyS/a5zCpFyra/MO6eL0Wub+i/EZMNv3WOsS0tszc07Yuny6TvvzyzCfysHV0Fcx6xBlyJt9YP6lZNc5F11xj34RYyndLUJWLq0MG8PEvVQf+OPweHPLwOPoWejqMBmag1qFvlg/czhxzO3S5WueNuZSy/MQ4Yx4avWs+Pe0MvdEtKoKtSwJXqrQ0dtXYITco0H2NCUTJXMN9JPNwZVz3H2Ef+6Ar+dWSLAAdSbByAZUoux8AFOmIB1aHnA7k6sYuvYbtk/AghK3nTY/EdniOomTToO693Yn0/3snbkxb81nRvHEhu+IOgd7lcwLuOYppZoEf9x/ubrsyDb9d90Pv4xAfIa404uX7eR10Qr0lOcH7/4BC7M4cpWXVl/POBjO9HR9/R0XVjvL3J9PuXPFKOd+u2kmvmZREqUvJle9/Rv+kfHEqt5J/j2FWA8w9svPvPPCNvZiqA3/HxjXHtdrsxF3yD1h3cd8aKN4mxbJordjO9TY6dHVkyQh5bIkN/+ae/DB6neda3b9/IibPEPMylI4PpCDmolFQUKWWhZIXnRaFURFEptuOhhK+NcW/fRZ4XsdXUONTDUTho2UZxzO748Qbv1mtHt8eWenn+k/6r/9Wrto9Qu0+6nA5iqerbL2clhwHUygxszBswpX68bRw+cgD54x25V12ZN69b6NffVv36+8Z7Z8wRcjdy2S7/MOz4rTRiKckPLRLf3YmfxppIzBG6Pt+7bp8UxmIfBN2Y1/76+7tIu5QuoYPT6awnxspET86pQV2pTQUbGQ61DX4KPmKbf3LA/Ml6/45dV2Lav32JmvTt+5NeXp70/HLBTxfGiwl5J/3bf/Mnff/+qozL2Mv4x3/41OfHga929d7RdXDYXrWcN237DXvTRn5x7qiMma+vZ/kQrvo3YNeqf/rHH/qnf/oVuK6DPHH7OIspngo5rqCH19cXvTxf5Cu6dKwbulv1/HyCxoyO7rIPNuZO9uMrMfGP//ym//JPb7oT17/99oODtCvRg3aY++wkk/uta78XfCB17Bp8R8TwhwpN5/ggR03TAY2ihXmHbSwu5/mP9xV/3nRj7WNc188m2+aH7Xrt8sG2UDYo4W+T8eHO2EX6/qddJ3Lbf/yPb/r1/XfBNgdTqz7fTtj5UPgfHdMdOjw1KQKdMp/PlFb2XlYOWjt59MR4NzuGakV/u3bW/w1dtwPq9FuIXYWGfDcO/N7JH52c6HG5kCOtt4TOspyAKeqM8fsa8NwVEcKc7iy+9BNXZmd/IxXo8YD5hkPt5IEJfC8e68EXEVo4fOzAQE6wIK+PSGt6fan6859O+tOfz4wpT5SLppJK9CVkCvKyf9C+gINOKvgt7MmvE/7z/duT/vzLRc+MXwopcApu3NEB8XBH/2JMsS+6THVG/9LGXor14rxouSd8YVkmxq2iAu8s0fSXf/zUr3+54zcHsncd6NL2XcErLuuDqtF2eaIv4635Mw/tQOFIsaGLG/EpM9XpxMd8WBbLUJHnafyW+6x5rvjlDn0DCX/adGWNbZ2t+OjPX3BwHjfOlfmx/W9l7COtyvgWxo95kUrFSjB4J//uNE6sfxrvO3nMMf5Gbr4RDwd8TnUaMmyMN9bJjdjvjBM7+VfYr8BXxefPT9hmnlTQu4k1uFXA67DVrofvgIt64y1ZyRMXyqxpmrWwhvWY/f72Qf66qUJ3nk/KrBI4DoLvQKERqVoXsAi4u95+fLIHdGA3/ALfsP78gwxvPz7Qz1WWeyMObowrEzbwe2cuOs/gJWYCWQrz+4Z/dnxB5MB1m/Tv/893/eM/b+wBrMz+KqUr6T8RR0kM9QhyFu3s85gZx+3tdpCDO7wIujYoJTr60ygFxXttUmuRlKME3xU7J6+V+sozpjBKTc7v0DFu1wVAiD/abHfXO4/ZT/1+YBPLD0oBis+EKvbIEnKsRLRR77ajda3kx+NLr/t+KNyR74hURCBHJxYefWbG1Qp/04TegLO+PDYeQ2/SAQMH/nKApzfJ7aEULiK6KcgF0zRpRj7MBIBkmvareBCWLz8nX3w0A/+zKbn0/1UIxoh0P7nDePhXXx1uDjzXgu440KO5j1vvh2yZiJCVZMWYOCZDyXxb63pcEQ9WIgJaphlDQQMEdECrZCJs1VQn8KUKklecxSUi5CsiwC0Sxq4Dg9mIP+t9d4kAlg82GjRg0mxCVwr/oz2g1UOEhrSjfHSuKKmk3m2AGRhaMKfHZV6TPjEKX4/q8e06PzSAmvGNIugi2V9R8C54klCrIoKSo0DoQTskPjxzH+1+k1wZEYoIZSkqFMGrZXARV4TbeeATCQ3ows6D3nju2nHYHSdrKIfu4AP4bz7dHWBm3P6m3vBOuAdOmiih4Ih+/glnfvzcLRj9rEeXiOBN8ndEKCLUAdzxpYNivAraKXA8ksJOItXPa+CzDvuQA/KCdYMOCMQadzn5UOwrDrZEfkiNtpJl+JQHoUdbQjJG20YC34jEhr2opK4rIpSpcQX3PvTRx7u/bGPf/38Wg4E6FLL8+roCnblkwce+iqBj8C8RdZAMGsI97NOUkQr6+a6QP/IVPCcMctMO749E1EWVJpKsdWBgTwoi/1CV3C+oKCXkZ9PbGJh27NCNmOI7LMh9XaxvqoXJmAzetaGvAU+F7Rg0RvibBz6wy3cDf4zCy+hruVz8HuMLP+DhJz0yiUb8lRz9DsvFhtwBA058lUlExecyC71j6KYwIMzTPBKdJ2N3Ngl3cgLm0s9rQ76bN5LwqUBB81yZYJ0kGG0DsKGz0JlJRmXAcJLvI6+1gSKiy8k3h84CGzFoMYPZRvI/Hr4IpHWxw6tjxGgrvCU0bFvLHRFDrixl9FmZvOzwtnkhgKxiQmbbzdPEoF41L+TBuTwGMdOuUmcAYrwlX/HcpZDgfdIyT9yLIlMF/RVoGLf5OZC7O0FE0UN/dIrgS0ruMzQiYrz7NkqGAj8x7xsToBWb+1nEl1nd/E6PkkWZqeA5gm8+44WvO7ZYmUTBJq2PT0RqHgNhVSPednJRA3HFZ2170GtaZsokGZ/QCr65ka8CHUxMwFSodIFHWygiqBA66bJuKgP2xJiBhkZsbPiQeUzgIIn/bvIGh8vGApVqZQYl0U+VFOPuPn5G6YowjcD2gS+nOhtMKxOX29UT2JX6Dq0G3mP4omXMkkPWmcmhu6/WIzrZrUBJFX+OCODnAbewgKjwfSCv49m/oSgGfdfVqcKG5Wvim94dfqXKxmSm4E8q6OfxnAoednS2f9Fq+CUd1THGymRuw3/FVYinisjJBnOwGCi1a+ZwZ/k6dOlM24RfekI9L0XLEsLk4Ncf5Rh0VgkCoOfOE4RC8fUsRYQiNXL7nc2RDZs4XoLKRPcK2l3kvv563A3j4nZqaJDsMzfi2fW29ekc6A/9qD3AojOZ2nTzQcgXQ5YNUvJmnvW+zJMKdJ3njLcxv4lI+SeQT0ykK/oO9PnVXSv+fiCT4NFMREBzmuDFWct0sQo5ozExNq7O/eH/TTvxBzjdCiVUSqqi97T9ed6hfUcnV2S673fBhhLQZZk11UnOM8aBWxAzcAsfDcbvtw1/2x91zbrd4fMmhUbdndi7c5h3sMHS2CzbsVOZqio2nDjUm+G/cTC2s1HoCb4P3sy7sONODvXm9Ir/nC8s/olZ+2KjzXg39FFK0YnDzJMXy8gR6BPWdIOvjX724zcO1q3D05lNbfoWnI2PnM93YPiow5sPO+/Ib96db3tvWll420/Mk2nNc8X/ZmJtVyDjZFmQoYIwU+jiLsMLP+jNnGpcM7yb5ysbCLCsQsy4OCWat4PY6DDeI+Xfjv5kw+/z84B+R5abdnJUxVbG2YA9bHLg5VzMgZl1F2ywJTZLdBDgEYnMNjKf8rtgGILWiUhgnWcvOvYNFtm4LjmhB54da9w694f8qxYOXS9Pi2bsdvS7xGZJnSRvDiA66Bs6WXVgsw7dzGShf9aFhe+Nk+H3908WVVJnIzkidAJfxz87/tpbZ2NmpzHU0LllvbFAvRM74l1clndjo826ikhVcvWyPHFQ96RA3qTM5DjzdBl8GiY0n4oq9Qf+hbiKiuLKrh53dTZlD3yvI6dxGo8iBCOawO8+1p95EtW2jw/3V+LEz3cW3iv+bf85I88849fTpIpCInL4wSebMP7pa+vAftGQObCZTCc6tyZQy6+VeIQ4zynbxqLfOFC8seg1D334FNwiQu+dGC5K6CCIOjqsJYedlmXWDT++w9+Nxaz7jzLqGCu4E+7QMTVxD3hO1TKhf3GFgpwv6EWGErweC0wzwu+h82XBhqfBg/TgtzFvvIH7bn7x/cK6aVkqPpPg6Oq2NTib7xauC/udqe9qwM/zpNPXAe7KGDV4LFVPL8+yfY+26np/V8P3Hn5+qPVVzhMr85eGk5RS5KtmqtYZO07DDs4VxrkTK84hAVhDcabBDX3hf8TE5fykkikJXwSf89GNjVwBNE2zgqaIoLnLuvcPbV0uJ7lLYE+6GVQH8boxt7p6Z1gNHUya0Ie7HjiMfaHUKl8dWzrfPz1Bm7zgQ6qGjh5t0Hsqlq4AABAASURBVIIvQp4YaVKk0sQEI8TZnY2qGxtI3kTycz8q+px0kO8bPhHh/i505bmUVEVHDX27RBTeJ6Q7RknGX6Ff69o5RQrN5K46VdqtMYwGPwkPz2wWzXPVhM+b/3k6q9RJJYt8GX9HNpfTMmleFpWSg7cI9AsPO7ow/plxPem2k4xu+M+dGMtM8t9OTt0EKCgDHqSFjSr7UkQo0HnXquBg8PXbrKfnM3YPFWLJcq7MM/Z9RSfoDjuIy/w0FEpvxZcsJ+Yazy/mL5SlyJd5Wz1HoKvlc12WoF1y/soo2shJAsdC/J/OkwSHG3MsVI9f7ro5jxHDB7EhbNZJQpZP8BIhmf+VOfyNuCklVEpqQocwrN4CuVPq6JycMS9VFZ8pWanv2pi3e6PQG+DmVeDrELbeYUOCBl/jQ/XYaLtD5zgOFfTjGF/Ij5fLLPteQGoC/zQVJbofHf3VG/RQArzfySf3e8eGjnn8Bh9MYnRZqhy7T0/EM3T9A4QHm9PGY36aGfj/MPZvv5YsW5on9I1h5u7zslbEPiezWlUt8UIDEogX/n8JCV5oIYSgmwZUBUj1QDWZ2XXOjliXOadfzPh9Nlfsk1k0UvuaNt3dbNi4j2G3tSIsBngLceD6RAERofySu1J/JXd3cuSK/S33NFf8pkBvxxfWsRm4M4ewDXdsaDoN/sTlOg1/aMDe8ZsVvoVaYujVPnbCzh7THuSXgxg5wGGd2QafHCR05BHXQfyGYwFZzOeMj9tPK/qxLyzLLNuukU/6oF8lxlC3F+b+Bf0WYM/MSyaeN044Pj4+9PHxjk/cdGCDSv2C3ww6Y+zuQj0Db2Bv2BhmNPqV/PYg1ht+dFBs+2mq+vb9dRyUnTkAsr5W/PVB3t+AXxl3A7zzkqrQyizoYVK1vZhf2ocjgm4NvT7kX9iwb/aGoSQ2/xob1Du63HkTvAV4Cs9NgqlIKRJYeO346MaG+x1fv7MZfvf8Cx2v8HInBrKkfvvtO362YJMNPJV51FnTXMER4AvkTk34Xgf3WNPQV18XrfDxoG8b5Xb70H3MD3LgorM/SmS0bkspA+6ZNzSuDo8FX7teXtDBAnyOggSjnReNfFbt1wG9Xe6TyBgBiwA2/MUl4qk3od/X15POxFCC+wuRhB+Ky35vW9m3bugmo+j5C0bnkR/AKsOeyB0n5rHC34Q+l3mS3+tUB9xMDt6w7cH8KsgjoYJ8Acuh77+96tu3K7zPEnQ/8LMH81aPbY2Y7RmqU8pzoSg5fEpclm0nllbstLEWc27YoFHxFcTDNkWFZ9xF9qET617XKzT8tzGnzwSmBHrvKuVQuqAv4z7aoU4Rl/vZt0qa/jFsZ/thksFPyWR8O7Sgg3mZtSCvbWV5OmNhxycEZGeuto7cwBuyCV105pSNXPmTQ4Tff/+U/xWI7raeAMXg9UEsWI4FGTyHtd8a18apaqDvahk4DBMHlB0d/N2fm/7n/4sC5wcHdW/I0Xhu8jrPetgYV5wLO/bv9PcvqnrttJL7c5qxmdgLePYx/w/mED9/3vT7j5s+Wa835GnI1XqX+V/vwYEi+sJWHRvu4PFaoWthPZDoa1PaFqUoo0qWrS3qBwXZXzhke32d5QNY6/r6gk8ylxIvDTZKqQpsZX3t+NBO7uvgiAiVqemFsW/GRybib+JemYd0fDESUpKWRZrnoixgyNSPH296EOewL8dHnaSTcxn47Ed0gXRnfld1uoj4EDiCOikEnuCQbp84UJbu90/RbejB95A0D3qzAn1gdmjdZfrLMuEjM7Dmi4CEgdbg9BCw4J0WFfR/J1d+Mi/69L8U5nXUI/X7Xx8cPr9z+PwhwUNEGDV7H6ksVOG3405tDrqVyqo+1oY7PIg1TOqD9aRz3QMaD3xxZxz2HDACJOYH23oNB3c64oZ8F/1f/psP/Xy7ywds19dXtegUKTj0ti/+ujfWIx6fdtbg9o9aq0qZlJHQX+U8Qi94asR/0zs+D0llog8efAB3ZsxxrLlYN1kKdrhgnxNwVZbd+G744Z08PaPsji9ahhPjQsNfIkKe23p8NcxKLt5Yb1tW1MPcY1cxX5RGHpCqCj4mYlEK/fh5h1b4Ub+ugk4XxqKZ2Db9iFQMO6SSsfZo+AH6ODNGWx5xIRLf9pGdw/INIf1q+FApQc7YsMk2dJGR7LmsqvjwgY/7XyZw+ckh4s4em/n8id96X8Cy3JkLJQYP+u3MQ1vfEO0ghh7qI39IVOggVm7+l/Fu74xP0A5bljYaE0Yb9l7Jn6hMoBp9eu/wV0TzqIOMO+h0TmyxgH+8YtONsXflAHQdv7TgfOdy+Bcjbg09d3JJG2PRg7Wmx36ruRQJ19BETJ7ImRmTfOj7+bHqgU/OcyXebJNUYAZTiwiFUnzpjuwrOayTO6hWOKdEAWcderbf8KpKLijkgsY8Z0enmVVZ6ojF/XjIOB7M1xtOM6H3ZTmr1hl7dHXqCoxmFmLsjO4mNNZUSmhZZl0uZ728vKjQXmtBlqpSihZy9MSaXVxgGfrc90N35hE7dooI8LeBqzFXBGy8O44ezKV9cGw/nuqkj7dN/9f/80/uJ7X8pA/Q+CEoeO4KfjAVMq+6s5dqOY52DLn24w7wriDH86CMou6cyUumkKcoeH7ikiIlVCOpYbcdnId6sx9IWUIRUtIxgLAuV+bRD+cQxt/GfLDDkWCmUVbsYz/twIoOWSQX4+jE6g78OuZ4Gz7fkJ/eAEeEIlKmQ42ypAJ5B5oQPAe2C3Sd3IuEPLKvqysAigiNPrwEvLoyghdJfs1IFfyBGzXPj3W2MmY+WAtt+MiB3Rs8lhLQmZRFitS4vm7j+T/5Ct5duPGJr8eOMnpv1gu18Mt3LTiKueHZH5rVgPOzSyBwup26TnGvBGElYtxmmH9eGghcIkIRgSqerTyqlqKMHPXGY6UW6koW6mMAum8HxyBFjWFcSskB04dCmhrOMGD6ExOgA+8TC3UYwpPXUZ8x2vzsPp2vBp5xPyTs76YBExHKzKEjQOQr+Irwt2FxxMFfA6bDh2k17s969w3oyeAUPwfODrvAS0ZTMrnTCBzs4+JS8lyZlIgrqCwAui6zkAQq8KZj+g1+G4ns4O7S6CHagwIMr5YHFvXrSh6si04losOrSPZNB4nAAeoAOJiMB3DzPMELD3ye9IP3VBl+UlTgZxCCP+vQfUqmJD91ZHwWT+wbQhtvhygi4Qsd2k07DK4Equ8OTPPxhD/UgG0oPsEZESr4RyWhcZOvBs5Gewcb0ioi4C8IxkmBDi2n291vJvGN4oGSxfk0AQObQSlZRl/3KSVZoB3a0YfRJuJUbJHU+934fJcSfir2KKOEijKfpXCPCPny99cjCQW8xz70YphC3GQkA+OGDQ7qpY5MEaGA/4iQ6Vof3iClSaiE0pWZygJcSOIaeqWxf9mVx2FTJ0DrIYBptB0kehfL4frxbIPQvngCUVLhH2hH8AQfCS2ekLMqIoFMBfURBYYT3puMyzY0XUUAIzU2nR7322hL4Esp2KZomas8uJpeyaKSqecV3J6lE7MNgQ8W5Quz5GmeB56dyZLrAWQwORgQPHnp2tGreTjoM2Gv0afMT1ZAGZCYxl9t+OVpg47cQUOtlisUESTWGR4XZSnoOcQXNBq2a9x37egvS2pe8B9w+p95PdDrVIrO86KaE30SXqWVhbsnRImMWYoKcTPNqcKBXJmxYZWCpF/mquCnE/22l2k8viYl5nEbkyyh/0KZ1Zlc7AwIKzCOnQeDmvt44GK8gPYxXLTzTXhgn0O3TyYVDGzicu4NdN5BfjABWde7xjOxuBGLqAEeU5UYqejGbREBh4FsfNwP+p44NOzT27POcAneGXvNbJxkKUjUdWfyYJiCbiqTB7ozudzhEwMwUG7oaWWQY36ghMqEnio6E8xbzgcTlAO7r0yqG5NG3F6ZVRlFpQQ9Qr8uuiBLDDuZH9jm+cB2K3rYmcQ9sMv6R7mB84PJnSd4KxMV5psDlfE8/YlBgZogET/fpYiiiNA0JS8Cd9PdkzXypu1hW2SkSimaZ/yCBeM8n1TrSaEq8X2gN+Hj1teEnkEnXxV9Z4ZKLfRPSuhyPXEvMkwB54nJ4DQtqCeoy6FH+5nbbduTJ674GKjw59SyFO6h6g006gklLRwSenEgFgioW1InDzVwNk3QXpYZmkFJnc7LoCMu29F2sm7vY/H9rhub8Z2JyZAD+aA0cFiWZV50Pp0pBT6F3ps2bG3/vg29b0ywV2zTabc/BDwcPD/1bnoBj9bJPFdkqXDhtgYMj3RZlirn6I63HRxmWCbngZ0FpHNFYAvfjWtlwXXH5o6ppLvt7L/UcxuoqMnhP0KZ1iXpRFk06FpPdZKblHS27RI46+PBAaRxFewzEePTVIcOTsRCrVXzNOtyOY06w40C0RWHu5Mj7/iPF4UdnxDF94MY24YMyBtFXRDlvsHUQRxYj28sVG8sOHf86YFsHx93WbaKrV9evRA4sTF21vV81gIfjXENsui4o/NDjt9CvfluMGW72ocPckFHIceAb8Cu4H3Qb0fvG887fRsbmQdl1+MOd/BmX5nxN/v/Hf94Z1FvfT+YkG/OP8h2YkPDvF2uk5ZTqLJRMjMuV+Jpmiv4Bf6GSyb3bSzgrIeQ0D3+AWMdHXQ0EsE7fG8kPljWg1z4++8/sSGtxKPf79TRkzowuC++uq43YK2rBzil8+WqxMC2RxnjR6Fuwve5X1OX66ITByS2+U4+vrMJIk3qraCbRo7pYwPDecSLozuLTG802RbDRxAnsN+DjTHzNM2zXq6vulwWlRSSHNwbNGedWKi/vD7tduGgd14mOd5L8X2C3wavXdIh+4DpvY/fmN/B47LKi+6GoSuxHBGyPSr99XV1IGnWxobYhl1Wct/7+10//npnUbfKfx0hNh2muWgmV5Txlw9NE75tu10vM/zPmhi/MsSmRtH1MglXoiR5b5Iv+w9DMwIGfCeynZQEz+fnJ3H/kP24lonxoPG+DR0OX4GfQGc7NtwZcw94TMYK2OYT4JOCH/vLgi5LCY2LToirFX/whq0BGwH6wAfMx0Hc7OATcPb5is2FTx44jzfHrYujNfR3iJtWDhv9F5kePx9sABz0dX/DuzhmnCeWZTEpxgFymWmg11BRyRkZUw829bzJ1PG9iXnICZsa38oYfif2I0LzNGmiiCsjeT8N3zIPoVRmpX3GZ2ad2dh2Dp9mcTg3yb5ZMgcPXR27HurIdTpd6HNWBBiKwJEK4Mz3Rkz6Lq7z9aQJ23Z8aiZ+jXtjI8M8vxPDn583vb29a0Wu03JSrQub498GvgPFNpwpIiTFmCvdGbPfyUUHOcw5ZmP8tl4fHC6szDfGvJBNuQB+ngsyXZHprFqmgbPgt4ljHdjO/mLdzNg5AiEkZGvYh7zYu0y7MSeSAj80b1URxoyswIdy4D5fzprqRKza1x74+KFP/7cHnw2fP/RGDL2/7YxnfWygrvfG3NIaAAAQAElEQVTUvhbguj7Z8Pz5+4P7Mezp2NjJjeavY9OO/Ae++kBu54Db5waPUsKHY/j124lNmbNO2K0QM9M8yf7X6ONNiQNcgD75zsCClksKxlNhx4VxNKiPiCHLiRxqmx/kwTv+c2MMvg8f36FL4NAH6uq0r8y/pK4sYvNkJdYOMTXX7XNHnlUMQaPONssSmsnFr98uw69af+jj8x1GHrq+Towli6apgK6r5AR/IefeG4cw99uuxqZumGfG4uTQYjmHJvx9WeahC9jXRJI4LWeVUrHFjr9YV10ROd7Nb2bhAO4b9K7gtK07Eghah+7Q+vx46ONjQ4Z18G59H2zuuV9mqpQJ+CYfaP34/Y24fAhXGWOJN9mtM9vL+ndsN/xsP8DHAdjtdpPzgGOjK9XRoWXcj132y2meFRHoQGMMdJvLg7nzSn7P0jUx/truFVlXYp90BM7+5BX8D3LJWO9CU1wHvD8YMwg53T523fHJgPaJuVxBjzsb1yt9VmhAXAfj/YpdnbM+OGBdqb9ervr+7ZukII4CP1ngo+rC2FWx2fmy6OX1osI4a76mik2ykGfO8Nb08b5SHsMnHuSGT+LXf+3kTb/r5SLbrZYi67dbmdDxc62TImKUO774/v6Bn3lcTfosxCQ0c8KO6Iv1RkPXHes4bg7e399/6vH4VCXmz6wbKuNv18Z8dNODudpOPm1NCvRBN/nqfB29KSIVlAL+wO4VfUeE7HMnxtHry6Q//fmC3LOmRapTV2IfsfnYyXUFH7ycryrIAEoV5LNtRPxYtmmagSceef/0mPX5hmdvxHEFNiTGJPue+ZSgO02aIBTRFREKpSJSl8sL8BVfklbGlDvzRaD157+76voya2FuAbgexLDl9xiLOENnHjse5BWrPIJe8HRmPmdZl2WR4KiSuwc8G7f2xU9i4+3nhr8VqbNmhH/nq4YvlyzKqJrxY4FvnmY57zYrWb6SPho+tuFXgMu/gOCWnz/fFcR3J87bkcgivXEAJ+YKmcZ5Qn7kYYwwHYBlX/lko/9B7ucFPRRZP3zxSW0koIPxN9CTdV7xg4V5ofKh5UwssVaWuslTfC/qHCp+kKs5f9S+PnmVgnn6DP5Eb02ma9xJ3pwL9bSXKLowJn7//l0vbJJHxoArOaED9DAVzYx/Z+YypXYV/GVevvDC1/Hli0IHgQ7maQLPVf5vRrxOs006upZSAa15PsnxE8DvjIXTXOGxUFeQLXW6hCbyI678B8+XyxmfuJD7zhrjxutZv/3pBRqnMT+cpqoCL75fr1d866wJPnbGEO8fZKQKfu17R13LsqgSF3fGCOe2Hz9/ynHtOMjUuO7EmXVl+Ha0UWeVu4/nAY04XUlOGUVB8Xj+wFfvlArty/UMzyfKAj8LMT9pZV3TGPdL7MyEuv7EYer/9L+4IteqpaRqYkfsLnBPzC/7satvBd6aNmLEv2hx49B9rlWn+YIGZyVyOQ9NSxNhpkK8llgkDstKFmWkvO67+S9xGY9WcurKvSGTc+QnufKATmEM9hxQijH+FNYgL+h5+DSHmp9vhx4fhyyn206Mt405RucwM+jrWGEqqMwZ/wnt5OMNGr6fyJVX1jbXl6qI0Pubc+tBrDQd2Ohomw7kdn/re8Hf7AO2RwHfz99v8phk/xVGyC8fzcRfOEiMyMHXyhx5Ze9kZzCP3HViblHrSeujMN4dujJes/SW8NNgnSJiPzDtXELW4YxfnMgjjfplrvrGAWqiw27/jaKXl6tqmZWsc9CsKnWJPIFPbQxoB3n8QUzv6NP+9/p6le8lU8s88SxlhkpJ+fI9ovAY6uiy1kW9Y8c6Kamv5aQ6hRbWG6Gkb6GIdcaZOLnIvFb83uy9f876v/+7h27bq/70r/+VlstJtqfpBTaayYe//fZCfv1O/n/VvFTGk1W/8lCm5Lg8ny/I+V2m/8CXI1IdfR34Uye3z8yF/u7vX4SbIdOMTBMW0Xj+xlg74/uucOzZpv6F1Pv9HfveFYzbL/iU7eJ84vuf//wb/tm12W5b4uvCXt0hoBKF3HQSrI33j58Pff5c9fHjoQNeSB/4/KJEB7aB7akD81K8jjv2Pnjf19R2D7ltmgs5ZNH1paCfDi3o3SXOXPX7Xw/9YE7LlGXQTEk2FcOvFuYdyYvXkXUSOlq0kAenaQZqUrM/9UmmOXRFPv4kXu73Q6Eq+14lpi6snc+Xosu16OV15p7q+A8uoywBTvDi0yDFPpsipQLdiFDJ1ETsG15fV+V9WRbN8FEyhi7f329yXFczDu5uH19mgUKONfM/kddLKWAp8Bzotwj3VW9NHQKOgZ21TeNdGLTAm3UnNLNvVbvXAsTbmXHpcs7hp1JItJecFFHU8ekL/vT923eVgm7ICT/Zi/Da9Y0x8pP51SfrggAu8VHjb/jaJ2uQnz9WHdCvU6ITlAAPzlfmx/ytXjNRsLAS3maP3QpFpKwT8+sx1bAd+UOWNdWYDzQEndCNc9iVueCZ/bzz6aKxNqwn4utVnp/sONg0VeaNZ2VUOJBKKUrkm+pEjtsVEcqSulwvOk3/mf5v/807fpToWYIsME2tdXiatMyLTtjWY9IBbhG4EUlbKtjT6/RY2SPamGt29CClMIV2EuOdeeRGrgRckAP+oO0gboTNpQPdGtY4pXj+hO8Czk7QBx7zYphm5uhgfBGhcQHmu/lrAHTaD8Yix7GfE7i0D+I7vmeGAgTHiDMpv9ojwmigO27wxp06QGX9+W7Ygk4jZgXxUdBpKfAKXwOfaVsm3nlUgDIiB40DfWzsf7iYT7Ark76/+KdPGjiojaSnIf4HFPfveEuHYkIx4tnXCtkZuLMURTzrOkZ12Y9jCCU686E9KaGSBQW4Rl9XH+/GLVCUTP1zGgbqgzbcA1Ayh2NkAsz73zD5Xf/iinjShO2hBShxH58/4P5/ehnh6PAE8aNFq6VCtw7erNxRD0hEKCKe9QzsnkAcOCSV+nV1A/MSEXz/7eN645JcH4oIWXfJnReZU7PDg9XI7QkTaR1JmUERoDFKKQmPLkG96/S8oG9afnnSM9bwq2gSJht3145Kvio2dTDzONp8D+gZJsJ6HTX+EtVmdSRKs55ZFMC4MTKVxfDQg9izv2S4oGPEs41W+Rp8ArfjzKPgX/alRnJy2wg6gvAphxQRSmiY12UpmmfbyTj1x+UkMuqnIiWsDn/icTx3Gdc0TSokzIgQSAfO5BnUfiVJ9DHwmIeMhI40zRMJ7dCdDfWdxLUT8KHABhV7WVKNCzT035nYbeN+4CcZkuv5Rr9NDZ7063JXl1/vYDNwiB86rkx6byS+ZzN1IdWSqiRl89Yw6I4PNvRUsAVNCC0lBCNDETHe9XUNUlS5r7i7n8vQNbZwu59dzEqCw7CZqVqrpkE3FBGal0qdpBAJrpGEdx3YsoGnIaPxdvji1SDyFYHO0P88F2zgGvft6FboRUroTfMkAadxhczHKDy6qiEzaFWQNyLo19SoWLdDnoRGBHjK6GcbWhbLlQN30uYm1wgyHdtW5JpUp6LKRJ7u8nVg440BuJGEI0JBZUcuH7zvyOlDIudF06ZpfGBDAZ2FCck04Wfgs69ZfxoYBPHADwT/qQgNP1nZzDmYAUVK5jN9L1LwI66DHOvSUWZDfj/7HrS5JDQjQp2JRGshce8HN2A3NoUaMSWU6P7cZPsc0POEYmUgOcAvcINufAwXEcT5YXD8KRWR6EfYvQx9Je2GW1msbxQ/P2noj6t353IpU/RNJu0L94K9dzWU1aHJh0noPvQQEYoIWME+NEQEtOrgo5QEb+BnxBY22bG39X/nsKsjJ72GLe2nO/I82Ei3fKbhuhMrn5VFys+fH/Ki1/070tVf+R4mkzLj427bid2DsqI/zA0fRTOTLDiER/FcqJvgx7wf8Cx5Ywa1Dj8Ul/FzGx/z4fcNZMMc1IZCBfqhlGWAHf3tCvRWBg3TrSVUijQv+FUGekxFBEXIcyfnPIYOUZsOy89GjXkXV8cOEfRhMjnNBT0VLeCZ56pKnULQkq4vbBzUMvS9sYtyZxPuwSJoxb4778a3k29cQEcuqooI2Z8e0LszeZumiUneWf6n1pZlhqcDfezw1zTVqpMPv8nfpHvdyW1jo5q7JzM7dj3Y+Dx2SUwOO0UKibLTAZdRw9bimsGxnIqeZUI3qU82NFb8ohB3lu8Mrev1jG4PPcjdG20HuqnICNv6yWHpzns3Yv3t6rjfr7eAdjcfFPuH+zXgExu8smF0YkILs8i4jXHD7GFibNAVkehXqvBj/80oOtDfTI6bKBGhAx97sJHrsnLvIHAxrTOLrlpCz6sN2BW/vnPYuMP36XxSYSK/OU+NUMPGddaCn56WE4uiia7075J9ZyLHTdjf/0/LDpMrKz3TFHwAKAFn/eAu+MisE5uQZzYRlmXBfqt8gOY+0zTLdRvxZF1EhHrvo9imLhtjV0TRxALe8vu5s0HYrUfq5QVJr6IrZCHM6tQLlqSiZMJO1+fnx+Dpzob5Hd/a8AHz15iUN/Rk2XPox7RDQRwFOjf/4uqgNV88jo91ar+c4T+osewrMlgO3zsdS63wXLSgpxM+5kXSy8uZRdAs+5W4umlnKLOILsTfDduQcBX0s642PdigFXI2VyNzZ8G+kmsfbKzdORyPSAVyBoxUbGh/fYwYoi+bARZ8Qf/zIs1sXsCWTH8mZmf4KhjUZZ4mybrLY8Sv5Yuo6uj2YK7ieDRuyCgiVOskyIruqthmAveEX4SSPl0bPFgXGjzTiz4RyMk7ImuqBX4mRST+wOZvNAWb56OwiFvYIEnulmleqhY2yuZl0jRVma51/JNN4/e3T3TWyQ+r9mOV84xjY0NHuDZ6PIMXuiwEreMVf7oTH950zxLgCnU1DdtR74MvcXVis6MPOvP269N4eMJKIUSCtut44yVhzPFy4UDkIB7tN7TA10EhGVFRSsrXvMzQLtqJ4wc5ZVkmOQdlAR+6mOfK+wxMwl/XnQ2xB747/BY89uE776RUeDiA2TWDI6xcNs0l26iSP0/43KKMfOa8kASvv2LPeWdZFvjYNOwF7YjQCVwF4yYyddmLunrrjLFsss6zzuSUUpI69Mc8oXzBhmL4sf9pTfNYivlIELTBn+NgmmdyCptydRKiDP59KITKdcJXIaeErgR+/CUiBFpl5LD/Qc4Rl2lW/OjB2HKnmP8JvZ2Qx/COGdvBtm1GjpYalfYLbsosMn93xg3bIQJZYMj43KcQTwkfnTr3X/FpP0MaXWInHuBMzjd0VckKfydta1PH364cnJW0DSfGwuAA7I6s1qZ72Sehh+7Mi8cq8/WAhuk3/Af0GvQAv1zO6OYy8KxsbERKBV8pxF5l7LXeri+29ayCD8CykrtxWG/mUQ4Ak6exYcv2pduIIE5mLcts8K9i3lIP8ozzmzcwOv3dfUf/rVlGCjrt4Dvw45U5jp9b6/RbdUevv8ZlARNgHryeF/322zdV9Ouy8v8MkQAAEABJREFUEN8RocZkswPXwL2Dz/5Ta9U8T+iYzt6dpMzkVPejRlm6IkV754siUwmTU2LfDs9jXsEGose7bpmB2RjDbeN5mVWK/Qz/pq0ktJTYSXqQDx7EZsdGnZhq2HRHduvJfFlm+9cOr9M0aZoW4oO8Sz/LsDHOKMxPB98BT8cfMrq24P/u15B7WaahD5GL3AUVSNCMCGUioIT9T5rIs7bFip8cBzzjhis5zRuVB5vLB/Me83FlI81yzfOieToR3ztxuVJuyMWGKAxM6HEjgTzILebXfvKLlueXD2LK8yUfbP/48Q7vbeQI017ZNHxwSma/ul5P8FY1kf8n4jEi4LniTyct81UHayCPvQ9ssDFOun+WooU4PeEL19eLFvJ7Z1Px4OCa7kq+zMvH+yd6C4VSltf8lDLrzJzlzEFsRMg4BQSPWuZJp5GbCjwkPHdFSlbhQm7xRqVjZedw450D5Y935rzY2Pru6PJxW7WxIXuQrsVYe2Je9u31BR+pigg9r8ZzB6dzW4UedkH2YOw0RGbRPC06ndnMZP40TTPvs15evinMCDGDceUSSvAkB3AnDrDOWhiTBZKVHLIyhtlfjS8iqA4JePPqceAMb2f0FhHY1LZ9KCLgNZmTvkNlV2ubVuLS/zLCxvpwnqcBI3zLuHnB7562sh69T3Bn/ktn9N610dcwvXfZ33fmFNaN/W0nhjox07uw30KZ6dZZyxzANjXqIwIxeYZp57RG5U68HLzbxqWk0ct8AU7OWDm82EcclTINuZyz61Sx+ZlxCTr4zUKZ0at99iBXGq9J6etaiY87c6eGUROdV/zycj0NHLUkOtegKcGffD3vHZu3o6hz8JA5qSPfj9/fn/rs5tCl0SvAkeCYR2yZXgR1FBqZc9pv0R/+br0ujHlnfH05Va3bQzt+btuIeLfPm0+NK57f4OEjx5PziPE3dOY622IzDnKRqLAeT18+77ldKQFvUqnianI/56t5nuC3qk6Tap2ACbrTTtzZd19eTprICa1195H16rn6+9vHeB48ooOOTjq5UAr8umomfz8cQ84/DGYF/UaERPuG/FShR3TmKvq21rSSP4K5hmVJ6iNSO/K8vb1BaxdVo2R0DTj05F9otd+XIrkPNy3zm/7+74omxoGddUhB9lfySR1j4gILliXUoNvh+US8uFwuixaeJ8ZPwUdFWdfrmUMt4vDbohP55TDjkkom+EPfv131cjmpH4d8WQ7T+/b9it8fyNiVwEaEFuJ+8djCGFfwvaNJP3/c9fG+6ca8rTO3PNqq1joljI7iewqXRT7fG7KHepeu16sggm648W4W3t8eHLS9gxNfG72T72SO0OUYnSbBT1cpUtDU20k+1Hp/fxBfB7F2YIddtpH5TuAavvDjx4/xyxeOn8t1Jjct8EMjdPct4AXEkkICx/0rRuGL94jQBOETuXYl30QAxacjhAsg4Ap8hrjZuhKiic7OrA/P16rX77Nev82KXGnboZ0UcTXekQ078qIAZ6iAq8j6+vH7J7r4RHZR9+RlYqwE9Xg3/hOxFxyQ3Tis3zdgwFWnooqNgrU1y0P923+Xev+cdOQmhv2hO+sHaGGJZ/7At6SmDuFlmeRSMof/Ok4rCvfY4vWJ94g8jtpvBb/qs3wv0FTsUhxCBehjQm9F6xiPH7oz9rpfRMjXRn3DH+cvetOE7EWyPObftnqQ88YYy3zgYMztzmERmsk9tVZZz538tjNHuN923ZnbNRypYxvHwIOYFFcjjh+Pzji44VvkKmz+8bHJ/uZ+K+MS4uq5Xjn0Rn74y1/e9Ze/YAMOJD3nOzE2vb5MYJMipUpcznNFVzM6rJqq5yRNFb2jLnQJnFIlK+PkAtwCzKRSJ0UELQlMH88F3S3nytqmwEPVPNaKYj+w65Px2+I4zzrOV/KP8+c8Gc64RL9ZbhNXx4YisEpJfKcpuR+to5uHai3EJjjxlwdzAlDBV6XvCT4SOU66vswjHiJCvpwjWwMjejZq7+96LtWo7PiM7W1IXtXtYPJbl7tHCpqp5CUieK7UF1nf1uft/kmsPfTx+UF9lfNzI6eJ8rg36lcJdNNU0cuEVE0bvmBagnYWKTFcQ0EfH+/guuvj4wOYVdbDNE348EZuAA+9a616uV7RQWPeeMfOn+SPz0FD49pVsEWQozvwC2OQbWxf2giwB2OCwc7smZ4oEQGepwylFGydsm86t3V4CoCDeDC+x23Wv/2vD/1OXA/d0f76uujCwT+plb4A+/PspFpSlbi0L0yz7aax3rqTa72vtWG8HV9v2Na07PeREmmfErLeOm3igpTMA6rijTa+FU3BfoRxL3PVzJhnWolfu1R8xcWg7r+yv2Z6Qi9SKCKUWVTrRJlV6KcQdV+FdnHtzI3awQMf40GN2siTvu/sw/Tehn+YtwzJ3UA77n7e9334y3E04qFhOzhALttcXIHMSeekU/gF/tyPJunXQ5cO8kcDRwZUIkL+6STMjtOOgkP1fgzHMVPCCYSSnnWu74oIJcTE1bsGM2as89LBZUHHvQHAp+GpHYZAyptGf1BQQ21/lsY9ImSY9F0CDqn0vGiWYRpCewB/vj/bmvFTQW/6POvAOh5CQb9mtE961Bp/gJousnM8+UaQkEw6FEp+hE5EwNNRAxYQxJMyeH9SMG3Axztf8mU+D3jy3e/GnyAupaimSygiZBVGJN1CDVoNffHBwBoX5GSHjQj0IhKZ9GDxGeCZpoLDhcRHX7IETGYG+IAFkfEdLCbFZRQFZ46gnQbzjRMooC+BBME6fQL9FkkB8Y5jOskZod/1dVlnfgQVtzKcHnCDDd5hQ/aBCDCBV4NBQAGKgD4A4Vfe+SgivgrwwDb6dBeeS5lkvrqCHsF3UYRpcs/ULz+kURGhSuLyMyKiU2zUpR2Ht8+UEk/4TiX4DWPbhKyvNtpAKTdLwb3pILkc7o8eDwqQEgwZX5egIfpJxu3FpwelhvDNjeAwfx0H6sIHgRfPIp5khYKnAWh6fTwD4xfgEAW8qYgY9+Z2+HCCKyRwg7kuAxgFP2CGpusLPjbo0sd8jtbQsA3kFPhIKUWGaXQwD76bh0rmdJvlDrBGxNCBYSt9xLWTjFx4FM1/FL+PgmyZEqjl5LYyYFh3WWyfUMFGZapKCm6PRnA8co64ZuijKrl05N1YqA5aRka7sJssp7tQLI+bgrZQgWZHzqZAxhA/EbJsxpE8ZxQVfEpZqA9gpQcLSuMMSSX4wjFgUQCAr40ybNrEs9BHpxz4OIU6eghScqymQsxF8VzukkwzuBt/48t5ISBiV2KdLcD1vFKZlUfyATgtEy9q8MLYoQebg6s7IDtiaNDhO0GeVLgY3upRBnwGfSWawBuUyjPAel7WSYdIxxfNt0umFC4RGvbGz8TFK+8a/TOKKvpznX26FPhFro6vhYROhM13nvgAlCAtWeRJSAVfUhcKGhMddiYOD3LaCq8ITfU0zbBfZduzltLBpFQ4CSgUKLZDa+AM9BUBra4CXh5V8M+CDgGDQjxDDBk9aSm1CDD0An/o8c4mpjc63Gee0Q09dnJrBz4S3CUGz9NcBm8RMTYpAJMnJCVTM21u7zihB9UDf1UkfMSgkxkyr6iGe5H7Wu/icj2iqMKUeTCPkB46eTC5gxXZR3qEAjyEFLLu6EXIFcPHDDBoc+AlLsdso9MTTwOXS4eXroiUaWZiLwMAP/hDZ55Mum8GfDfJ/FoPAq7jfwfx7rxmmLB/oOCgvyfBDdrmX1QYfyF+Q0UBYCmpeZkUEWPzKCJ4lk4sCq0702jkyp1JiRdFG3bZtoa+RTl0gLvDzDRNOl/O8oSzTkXGG+A3vxEx7LSzMnaMN+A7jlMykR8cbMjMMzDYyrHkfHJn8qgQ/RZFxIgt68C/0ekFhMdW/79QSvhQA6bLGxaoY+g96ZsYL3rQlvDatOGnXniFEll3aD/13unkmG/4hvnzu3k8tKky2SzTpAZMR8/N8nIP3gM5GoHfRl7sEvQsV9ov56oZf55IUtxUsAepVAVZGrGCueDhgDf4o2dESOijc59sExZnlzMLHRbzNSbt5FgvRloTOg9BVp8sSvyXw2XEY4GGNM+LVg6XP9lg7ei7hKAh9Fi4BxPUFZdp8iLtfJlZ8L/IMhX4nJd5wMDC0461iu5CTB3Yv+G3EQU2k+K2FGoYxbr9HP8iwSrrqhFvDMuqdWbTZWVRd9eBfiPoC1ORhbaigqyhUFJvutZiSMpSsCrahHhDrxEhKmjpqrRVdLVjzwaReSrIXZUY3YudeZ6Rs+Mzzl1YkUDt4BE4fEMt+ELV4x7q2ML9ShXNh6RAvx1fXhQsOqybSLH4mdBhwi9+0+7a24fmJZS0wQ7xMtNe1VHInby1siHgmFHAN4z7t65XNg4fjLP32wP+Du04wcH8reE/nX50BkfBNkkJmf6B3jc2fjMWUBVKQBOiPdTgvfeNPqmOX6By2kITvjfZdmFtSiUTXT+LQjKp1ZsM4N1Y4DxYMDXorNbnJuwUOth4OHjet9TOYbc4+BcEJoQtEcRYBQb82BTX1nmZlSCfUOSMzU3acIW6jvwR9KFvwMvCYnUyfC1S5CgRoaStIciBgVwwu3zRJI99pQRyzLJODjaKQ/TV85qgOS8VOGnHJzZyVERR8DN0C1hE+FvOIbUstNBOXZ0qeAv0NXRzPp+V1G9s/Oxe/dHrACcdgAnZvyJSsKvzeWbThBgiNkzn2RaKFFeosUGwY+POvbMpRCrVcTRKp00qOQ24g40h26S3oqTuRgzfiCdvYtmXSp0UUeDPOCXr4Mam6x0/K/B/Jl9fL+chgHNFQ/6+H2McUscv0VfDhh0bJoeXYxN2eeqgtTbG+I4PRUgJRyVSBR9L1laBn6VCE3QqftXI3c0baBjINpscf+TIBZtGhA50ARnuG35+17bf9Fg/NfTJZkBmoMMiSFBCEU2OD4GvlIl+MIKTFnLggcJc5mlWKUUCdt9X4A9Kl+WBfZmPkgkuPa/Q4Nc8LfiFcbl7qY1YrlrOoW4Z2Gyc5gB3qJaqjAQHeIfPSqDUNBfqQlLqTqw4hrti/IBEHT0J+MyuOwdt3uRVXzTVGfmkcDBQDHdg+5W5Q+/wj5gHuvL77cYGKnXiCkrGSaEJv6xa2HX5NeZVhMhSwAufwPm9oifLleQr27ZONDB2hQ/FoFsrsYqS7syhH+y0lixa5gt6Lhz4NGzU4HvlbnutI34QatC2zSNMKzWuGNzxCPN8Cx3ads+ct4OzKVRke12v56HXndjZyME7sdQ6unWBn1CXKObHMbewcXm+nHT5+ku9arlKgk+jLPiX9XDmMCcLQuKbB/qb54k+C/xOlFSm8K+TIqt6kBthubkI2rQ17GU+Dmwx5iu1wkbIMWWOHA8NWwRUrd9peuIVB3cPNm43DggTInVKTVOR9ZtRdPvc9MYmbCWvLYzbaT9f4GUpmpZDC5vgnSDbj33MwRvEEluUMg1+rYPz+bH7MXUAABAASURBVPrlh/RBrsCnOrxk5qBTwF3QS6POeHZ06/jYhk9JOzHfoREB3bnCX1WCQ8SscXh8LPhPYx7TzAAyZtbRbyXfuS4idftclVlUSqqgH+OLCFXmCaUE8MJFOu0FuBBNco7cj02+En5P2BNWgCUPATAzLtt2BRxZgIqNGHZh0xM/Mn0fCt/x0RN51RuOuIkOxqadccr32/2mHf1tvH9+rPC5yfm1GRD72s9WdLExlm30W7k/WJe5OQNfQOcRXRn4BjqUAt1P6GlCnmQD9iBPPTTBYylFESHhL110lOiXCuxaapVx+pdnboznQduCnS/XSc5RuPhon+dFHefb4OnOnLbtRSWrssBDSssyyfbcyIsPfAvk9E/6NrXeVLH1hZiwLiML/BTZlgf2CxVNE/1LMF+ZKIVce9fjcUcnDzLSQ3UGCjmsl8djVShVC/iR3XpEOEXwDcMH85Gd3JrY7sEhyMqcsyN7gW7vXXfqKv5nVbiv+bL/974zZ9oV6KWTr3fGu4PYCmhNEz6IH7q/iNfGOEgagGCBj6IEd0TKNgnnL96X5czm/pVxescWmxp+msiYiJ5RVCg1rP8m6/4YfGIf8HdgzZOQvtvn6VPgudaKHRo5btXH+yeybFpZy1xevun6+qqSVYGsFV3N8BzoR8ytGv5sWYw3odmpRxWqxOxB7Fkn5t30GuPrwQGO/eJgPI+Uwj8RMg7/EozjasUff5InnI+HXmTdNWXo6wr1Jq34jPWzkP8jwIFuj6HboO0hUXdaLkp4TzpPdVKoQCuUUVWQJYj9Rr8+9NHUQZwFpUj0kyL93GW8tS6qdabfJF+jD/Cf7z+Z6z2A7/r+etaUD02l6l//G8aQ/inPU6KfaJemOTQzv8vJeNNoZJ04Ll5fFr3Q//p60nLqqvMhkQMOHMI2KSXAkdDakCIVIfgpwE74eej6Uuk/63pJ3le9Xjk0J04zElh0hmE69u/cTfNgvrVjj5Wx58BHO3OHCm8z48ed/HFnrHY75PXg+fN26JMDp5WKBqzQmbju1P/8cej3n3e9vR/A2lZFPjx5eXlRyarMlOPiwfz+J4fDLhGpE7RevqX+9K9WnU4XPW6dw9IH48SKXvookADHxJi56OXlu07nkypxP3FAPnOQ6ljHvJp4/gkP7+937Y6vrGooCS3i6cQgMq7HQ/6r5ShVBX9wHH98fMqHTY0+7v+B7wWxUrLocl10vlT02aDfdVr8nPq7f/XK3LZKISXEHdM7c8ofvzf99T8+9FcOHD9vd/xJ6GMf5f3trjs57ISOt91tXfNJIrzU+Wn4YUGun6xN/7u/vOkf//Gmf/iHTf/h30v/9X/1oR+fhzjrQyepRu7uzGGcY86XK7pDz2XSjcPT97ebPj8ess8W6k7nK7yeiYmVeeZ98OSYjEjVutD3glxnlVLUm8gnku3kvaSD+QNsSQraK3qYtJMHGz50Zh3gvOH4m6ZZos55HJXr9vkJ/UOXy1kzh6AVPwzoFe5ZQgKoWWb8qKnRtRMzBR3PKs5H4KvYtxAvIkbF+CdciGEA//gJj6Ep4YU1Gu4o3sCSrDvRyrGrg7/komW6apouev3tor//12f9Z//5Vd/+XKSqcSX0k9cJOtMkZQo5CzJKP39sHCwfumHHbbtpI/dDSPNctZxmdDrpOn4JYYKflQPID+5N1teDNeFPfPHHj1U/8PdP7L6jy/ePOzGyMh5ItVSdOHxE7cgtrj7odp4auZUberFamwIfayTOBg7H7wn6EYlssyICOPfFP09Fv/12lpSM1aJ0JePG6RKal646Ne6h0xmhqZ/QcR25iC6/Poyd0k2R+5AvqA++6DFo8arjOJC1M/4cfoXvHf96yIKVqAp+UpYkVVGw/Wojh5QoOjH3uzAPMF+WybHjXC76uF9EgvtANmDJDyfipeITrR/45WPQcV/zbR/MrMB3hRI/PoH/pFonFRRr/ENnTXCzS3iJefGcZ8N3siSwFT1t4Cav2gEioIEPoe8aBRk3bL9pJ39s1KnNenxe9G//T5MeN6ksqxq6pNuw/Q7esR9AloYlJYqLCPQAraCUp1zLssC3eQqVnOD7LPvEgzUUoaSIUBIr0yTVyc8ps/esm5QFaQwot3UpDuCKJuyZpWmeiwq0JhCASigAu3XKroigLSlSyVRSBLNG5+eSAuZZFL7zReOO3Qkv7C3KoY3540rxPpPxd0HGX9z9Dris785LgPMgxx7gaYw9vYc6sN5bNI1R3O+rhDsoFFFGTfC9k/eMs9E3u3tTCQ4QQYJ31/XmGjOC1Wn3JyLER8lXIfAqiskhtOHoayDBkPs+u6vBeae4qX/h9nPEE5efkYtb/4L96jjaU4EAPNIuNfAOHDhQN86Br8m8PoMJXuneqW8UGTHvCQ4b0XBuG/zDt3EPxF9fbnO/L9RSDAzy5TajHDgg4zpQ4CypSkJ22Xd4MZAkSOqfXw2ea62acKjKABXgPkhErnc/wz67duQxHtdQgONbETGKgjdKRf+oH0fs6IW6rw/iAhLDsVY2brzRvf6avH7BmO/xCM6pVtWpaNiRzpbfxfIOGOr4yO8urvO92RZ+oQy++VqZdLpsDOJ2cMu37Qe87H/0pxvPEmRV+IrAX+hrUyVyJe+glHnw3fWBRK6PCKoC/0sCdJIXNstcea7KUhQZylI0ZJGEygdtL0w2Jrp/K4e8GPIg7GLfWdHVTmAU+lf4EjT1dXkw2pjIb0zy3M/wThAzyceJNWDLcnFDLvNDYoGX0d2y8WAf5MbH2hR+MMH/Qpl4hv8/4M13h/cvJ6NHYLBC8jaOiJQgmCV9Q5fAgTIC6nwOmB2FJGE7iTp9XX538avvESHjtI6tB8v2LwqzAtcb1glwXubB77JUzTy7r9v0dcGGrIeDrxWfM66dmHBy25l1TPOsebbcLhVchfeC/VK+IkLmt2TRHxdImw0Jk+n2rwZX7dhrx79WcK/Y91nasG0HvqEDg0eE0fpRmaksRYX4yQz53SYyDZcDfJmCp0kTOt/h33KsTLotU0O2P2SGNz5qMGOdi2ueqhYW5AtynphgnBh452lGz0Gr4IoCQfP8QEfG+SzH8FWiQZV8UsgROwtDzDl4z1LV2bhtLDYe5oXFBWhUMoGv4C8Dzry5iKvCv/lzHMK2UAOwUgG/7en4K5lDB/Nkm9gfXWbh2pqXQnE95ZSqUypSo0zkDOMwjeuVyS8bT8/JbiMnidLQSx/yhsTkzDhO4DX+Bbwzfj/TEgPOdryxIb1ixx27rgzgzl22jxc481zoW3Q5n2T5nIcb9l2J2zuHIVSqYNeIUGLXUEhKlSzwPcm8uvBKvW0g/cox1mNEjB5udPwXcL0g1+Vyom+4eviVfeEBzdUbHfSZ54osRTMLJ09u72yMdAaQiMCeB3M5W6Cjj4P3Xb4yi5L2WisyLehhgjY0AJ3xm2VBNxN1wOyM1C4AqMCT9W6ZPz8+NHSAYf3XbtbBiu6O1mR469PPD/T4wF8OdAUFkzeqoaNSEr5n1TrpYEEyQVtKFnIPJuwPFlorm7d+Xnnn2Zu7yL2CEzKqZdK8LMjgCaPvi874u/mv8BpQc0nTwXfOTESneR60zd+NhTDsa/AWqZKJricV9LLDzwNaHeNMvC+OJQ4gagnaUwt45mWWr1KKFvg4AXO9XpGnyv2sH+Nx3l4da+SJTOu+yjH7wG8ebJihZgm5OxtHnUVrRFFEKFk0Lcs0cGeGfD2/Nfza7y6NcXzgRy8RoQCXuDyxnqdFAT5Rx9yb2oS3p89vbIZWYnGe67MOPD5Y2fCvkH+EPopm7LIg64KMLjOyQ0aDC/SDu6HDAz5TZ3R0IhZRCTgbk2n8gbELME3QQvzRb13vetwbk3Y979C8o+93Nq5sl85E3Rs7M7lsnk4q5J9aK/F3hp/UvFRN0wQLobe3z+EfG/q13iOCRfKDBcBGO+T4nC9nnfCNM4ur0+mk79+vKuS4hYWM7x/v29gY2cm/7JLJMtsnbcOG727I4LplORGHx/DNG7a73W68b9qwr20a6Pnb61nfvr1QLmx2nLBjVcki3Fz+Z9kmFgKlSl7ALcukidiNCPTV9WAD8g5e+8WKPTfGfBrkw6wz/mveL5fz0KvhvOnh+PMCd/ekx4pWwb8SnsDHZsydhWzHY05sONepyJdzZcVIrjvhtxcWwcECaJqbXl4XvX5f2IyalOUgnu/aNpd1eMULeamUic3LRnyy6GJR2Dk42BmrvIGyoasHMW+dOAfYJol8d2TzX2A0/Cwzh45f2TDrLOhubDA7f3SclCZYTB37rM+Pg2I6XR9sTHljpDUSFRBBfPgpoqsQl5FikWe7H8gv+nfta6Cr1Mri3erB7fT+89DP31f5LyZ+/lzlf7p0ms7Dpht+aJtY31d4s8+9vr5owfe9KJzqAt+zUKc+Pm56+/kGJ13W4YIeT/jYjG8WfF3RFBlyPpmJmYUYul5P8JqUiv8uioBpSSVTlRxl2oa1L2/4lPX3zmbSnVzhZ3Ed9kd848bh6QebEZ4PUq2IkPVqnXSCMjgc62yb2X/Mr7BROyZ4L8TLjr9vepBTM4vCP/A64aQLsmZJ2UcneLK/ub7UAs9FjpGOn3U2gz/e0ePvD72/beg5wCLt2N9++f7+Dp3biMUGvO22cbD04PCjMY8I/DQisRV64vnKJliH0Z9vb3p7+9A7Y4z5q9Ms56lSRBwkPEyIFPRDlCETvoEe3tg0e3t7p987trzhCyt2mzUjj4hL+6dx3okvw+37SvWuRq5ph9TIvw//0sDIIxpXh+8CYetkIW8EdrL+V/xkxZ+naSHOX9lkORMvi86XIvb29fKtKDmItQ38m+Uv3xZ4qfJmaiWPWUc789uSqdeXq074zUJuMo3z+QK+izwePPDbB35g3X2839h4+kD/DS1RMLRt5DIvCY5Jp3PVafhhleuTDaCZ/HK5zJrmgh7hAX9+oczzNN7Nj+XsbFi1oYsd/a1sjDQ9WFM98LXVhU0C1CFFR1fH8P87/G2MI47FiNCvH/ligW/fdA61zzzI7xv2703kk44cdxnXNFd4PjN2XCln+E7aNyW6WZZFp/N5lDNzrxPjy5k8eEaek++Uy8XtC75xUSmTShb99a+flHf5sO3GoaXwk1pnfOFZTuCdKREhX6YV8Xzu8C3G4e75bgttbAZ9cBB3x2+9hrMtLK/1y96fvn0/MZ5c4N1+2bRtD8aeFf/b1RE2jRfUjokPYqK1Xcnh2JkNvOtLDl+5cL++zPjIJPNS8ZGJ0rG0+XPMvDNG9WHzqggQ0mC/NeyFnPz6esW/LqOtQfedsfSTuPhkI9mHtj6Q+XjfsWtXnQq0iCEOZo62SeTg1fM3crPXEteXSf5LqZdv3L9Xffut6vX7hB2qDtYFd/LGxti0Mi7ceJ7YfH15Oen12xk9LII8cA1bJL581YnY2ZlTjbHq07G5QX/R9XKB55d/Wa7GcR7tGSkhdMcmI+6ITY/CoQY0AAAQAElEQVS546+Gf/+hn28/ZDu8ILtBI0KZBf3v5LcV+3/q8LgE7RFz2PIdG/z4+QPNboPfK2PfN+LTvH///oJf7vr584Pyzvh211QncMJHdPoc8pWZY03hu0LEyUrM3Gl6wjgPXF8Ktp1lvb18q3qlfPttxl+uul4XTbOgdZAjP2WePpmPZhR9e/1N59NV9jX73ErMjPGR+FmJtQf568aGtnP/O3nyjcMO57O3n/BLm7gqeXthzRSM6Y0x1fnqflt1+9zlnLKjjw5cyRyy3cllnnts+IDQ4co6wu8f8PSJvRBcWYpOxBtd4O+sEzY9ny7E3ZVnbN47uFf9stNzXE7ZP90/IjBl15l4zjDdooX53cKcynUnYruWlPBFTChAsOFTN+8fPyUOEOaTdLlWLci2MM8cfsp85fpy1gwu5/jWmuZlhqeTZo+75NaE6Y4enG+MfxTG50YAvX+8Ddvd0al9a2fNU6fKeNZ0Rw9X8vMLJzwFR+vI6NKAgSEljCa4vb/guUBE6O3nJwcc73rnUOpgrA49f2QlIFunrExEXDbGSimHjl6h4/+79+XlAt4cutqIMXEZj21mfiNixMsrPJ2JH+sOkKH3G/OoB/FoHbxycLeQ45yDC7aLSAU/1knJdBdoeE2IJ/CxHIb79vpN3759U5YnTABJM77aiavGXGqHFjXerAYmc2LMl97f3/TBnOjzc5XHYtKEDg6JO7nUOTBG/NAPPSCCCvPvLNK37y/67bervn27aMFumXX40ecHccg87Y1DGP/yz29/PulCXjJf2/oY84p5rvRZiK0LfjGrwI/L5bLgZ4tsR4TUnbiY8Y8refLMOFKnwhjGQERekZL8/V2//elVlwsHAox5guf/4n8GT98vmqYJjrsiUuYbF0AjTXizxPjQmMtkxhj/AcXnJKZKiiha8L+JPL5zaLksFZpdIHsWceOVGxwI12zcu07Azex9/PnP32U/P51Cv/3pin5Oykz5ujMfvHNoe/eBIvPv1rpKCfg/aaGv+fz27YrN2igr47dzyRN+UyMWmsf6vqKjBGbDtg9yziaGL+zWBpuRRYQTpcFsArNRdkWECm3zPKHnhO5CvJ015jovF3QwC7Flnipz4Rtj8IP1ntB3RCIjhXjX13UiRh/kNq83pC7z1pm7BnqdQDT0ilzKTY3x0+OLGJ835iSV/ByBNTDMPFfkn+R51/c/Vb1+D96lko6nAHUooPn9+zcNXUbnrZOPZ/3d3y/slzyEWHIecD74YM71k7FAzE8b9LxH5LGYThL+Py2HIqQfP8R64lNS8u4SSnhXrhJ9//2//12//7UynuxayeMHcX3ngHXFL/fjWWe89vkbc40bufqT+f2NPamSFX+qjDfz0KvzckSqFOrwr5kyVesbusz5LbvtfcM3fAD6k/n5J2unB2tBppwKeLySN67sVXR05lJKGX+NGVFk2d+Ze1f0jsKwt22+cl9V8LHvxOpvf3pRojvcTp2vDdttjM0PZFuZG2NCKaQ///1Vf/67byoERGqSr539+QK/9/uNuAQvvtmJNyndrEA2PzQc74F9QatAl8l6T0HLV+kmAg+uM1/p7m4DxB/LBVv6IB85BwbtnnMPHmnYcHSGIvxWmhfp5fWiGX+2HBkxctkNO9ywwY27x0/nY+t/RUbjO+PDC/PrLBLmGHO+OzY17cDujfwgrgf5fmLdv+DDE2PzC+MV1VrmWcbZsIOgaZ97ECcP1iHG41x6Zy09QePKuPfbn2f99udFr6wvpqUrbW90EMgW1h/zXIWQqerEWuBKvpxZV4jL6+6VucSd8cH8P8cTtEgI3G6fWsi99okZHVxZi10uZ9YzC2UiPhZZv7gq9g7BquweWemvRh1IbEPi23G1LItmF+S7knMv+Ns0zeBwHDb0tCnyiaeUogw/p4w4ooC7Qvckt7WmoSPzbL26RBDv1FuWYz/kugv+7Nzu5wfzmQ98eCfOLOedfLkDdzC/ba0T542Y/an/8B9+13/5v/nU59tMXlmhI93Qv20irl88+l7w/cCmmZW5W9XMesp+ZXzT5PeEX43LPDQYDwV1BfhnKUVKCmrR6SQtlBl/mBiPCngzqlwiyrhXxsgZ27ufvq7MUK2TFpBM86Q6TSo4n+t7bzJPG/vzjhtYGL0ypYhQ8NDxtZV5x0axT/hd2A0A+XL/3XvgpC6WnsyDXCuFpPCX+tBfg5bxg+5XA7S7bP8sKZfCvZRCv6e9VubfK0hbw2bYYRwAW1FmxMgjBgVJoWamxEXVYJJH0R6R4vaflFCMdslMeRFjBnvranD46w7vhvqj0KSIoORwItOJ4F0xYHgc9QMfTDeKRhvtNBq3QDr6YRjfm2nChO9uswK6YSgR9JMUyKD/P9dBfzuqcf0q0rMfwgjti/FbjIMonFec+mCRo1/XHzSefSJCieG5IQscOVYp4vqFv4PDsvndMnWMG8gz+gGXfgYdN2VK+Bu13B0UMR6ZwGhw6T6Tjd5MqwOfqkwCxIVamGygDSued8GUH43CLDUAOhV+thPyqlpSqeDHHSzvrl9wromIQaOhN8O7QFnjsg+58GK8jcbD5TCeQ5bVhWaBRgo+FP33XO7f6Qt7WFIGla/GJN/3BEHEszOsIGdTRDwLSivWSVR1JhJOpC7GaZ7cPzKUwPGhj0YxrQayiCcecRnPLxjLSTd17LXDh4PriaPgGwf1dPj6gEEuhnVVScl9XUAvFyyj1hr9bAGNuhBUYGTEAAufiBh8hp53fV3Wwyj0Nw6XryZFxMB5kIR3ittc3B4R4KNd4p4q6Ulnk2E7sh/QhAMV9Nd4Bwy4UKnliRO5XW/aHuC9GHP8zNNCH4SU8VZQBP38/FVCCpoPkl2D5wJ+J9XKPdxGQWx12qyNTHgjIe/Q25HB5eAZ1QPTCcvGJInJsUAqyNE5FDylfvmYcZcsMt1RaA4eIngAsjOYBv6aTxQKcGVMEgOPeObhP/mgN+CDgd92JBwHVFeXY3SggY9nJ2B5CPEDvZ1NAMttuRo6jghaRavG5TbzPVSOAjp4IKWAkCexG8ncgBGhiPAjxfeQcYrLujtw9I2NBVQFnFhQJXahEVnR2qgrJeXBziWLBDtMlB8sLDfiaFcj7yZ0I8APL+KapsIgPA1cNCn46thqQy7LFoA28hpsy6Vi10wNeqZjecxbyYSnWUlsPpggedK1k09rpY4+WFJBP0WDj6aOQozv4G64hmAFANiW76LeujP+UNGEn85zVUSQszsyPQWY60ydewUyNt1ZeD7QEyIgFzMDiXaNy/SMD7MCu+NrBzp6FlQz4Cp0IkKJAg90sDH5MXyDHymprxKIQlx8FWTLDE3TBMtt4IyggeYDA3gibDwHvh70r3YuSUs9MaGZ5UnWncmu8TeY3ulzZwNiZ2Ix0JgW6My3cT2lFrS6rMMzs+8FvQgmM1PGXwY/6D0LsbRpYwGwQ3/HHpDAR2YWnCedmT3NTDBrVuxfhr4QR7P/YhHifBQJZoi6/wqeFd1aLhErsiMjEyxCt6C/oixFPrysRQPnyiT/zsQRFEr4i5Ainzgt08ok07hLregQ3UpK+I9xrzxX8EwU53ziEV5DQX2qM1mOKNiw8SxV8kpEgDwUEdQfwBWVMinAWWsddvfihXUxPkS/1oHtEhUrk6oVe3+yYWc5NxZZESHzbRmtO8CBD9lfH9hNdI1MDdsAFEFbkyZo2ScCupiUPlJIAlRUKcJwbfTzmAAaWoP6AkzqxMb2hU3VhcPVoIP/ouWTBdSNhYyFjZRJs4FzHzY+yA8HhNINYDKfB5sqJatO2BmzCHeQdSDstnGgGaoaPMJLYW4RURSUEzPqKwuBmcnxHRk3+6LEhsMs40FMWDjQJYJSX0vwLd532YfNmW3rvpYLT5X9+oZfH+QS5xDzZNoZqWBR2zkIW/DF0+ks9zFC2JL1VUpgSwrkThzAvrycZN1EdBlmmvENmDrIIYmuHDsHvkoV/FbVOulyeZFg0zpYllnj4p0Pj6laZi2cOvku8k1GsllQFdydvzd842C+Y184wWPJCZ46i7CdvnXEkmkbvpSUFxTOJaVUzfMix2knV9vHbJtIyXx1bNEPfHhLNjYg0GedT68c0l+x20Xn80XhHwTd0d1Evsus5JkuK8o0H/DWcc7WDh3ejJo7G2kn98I37ONFQ9fo5kAI83QAv7GA771jy4ask+ZlUkKn4rsVGZwvHsQvIOow7T5+NkxH1wXYCfk6uaXDm+1tv184PBO2uTu2iafzpUrkfVyU+wRflQ2SB5ud79qMH0FmbDLjb+bH+kYU+TnDvBctS+V9x482+eDHcdHgafWfAuDHQSnwcsLXp/kpS61e/FZkmhRRlDkrM6HWyLurDvojvXbyfJdk+mc25wXvY21wSJGSNxDFRtWDseX22bFTJ/6RgYOAGxsjnTzUsSMqxf9p46FRxDV8gLzkDQnIKKC+IrNpSiAPyTw5B9h/uxmhX8CvwEvryFPO4W4P8RMB/w+t6PZyfcrY2SQxnoiAtybIwEvTwbxM9LFs4lqJC/NxdqwR5wWdFfsT9rSNzXdr/dkXg9lfem+yT9ivOwxu5MXb7Sa3nbC19ePf1L+xyfPJAduDA83MIsiq0TciiZFCmVRKkf1nB7fjdIeZnUPkygJ+gSfzGRGwj/KJl6Ot2L0rsVuF1xObRRV9lqz4+OuI62mu4A0BojsbM7fbB/e7NhbwO/KvxMeDDd6P9zt629FNUUTh3nV4TET2O3nO8kxTxQ8mTfiQ4ANGeD/pdLqA37wn96ApZFm8wXM6XTURl9QqUvJGe/eh4NDTJv8Fosd0eqjkgv/sss4cF424MZ/PfqmCfqSQKB0feup7Gzrw87Gn7mwEu8/EgeH5mjpfQ/M00SOQRyLE5auS0+mInx/gDVm2X/hDqVor9WWUzAC0q0GTx69D8n3UaVwdfe6a6qJlPkm9yrEZ5MqVDcsH49KBHiOLpMQHjSvQ96E3DnOG7m879QnOoH9At8qX89DOrmpA+HQ+64VDnAl5ZvKB4zmiEKMNXHdkI/4zwdFV0FXwXJDD/lFqURboR6jhp3wUEQqRL7GzD+HubNI9OJBqJBjrc2OHx/eIohmbTxNygcO++cGh7w1dN2Lr4BDmWRIeOrw88LEbum3KcF1jrr2S126jTVylQDu7nK/EwZtig0bHb2c2H8/0g1/WJSVndLsR52zoRY5n2JblyyyqQ76Qc6CfPR5v5G777o251Z08m+hung0bKsRHI4YzUy5BW0QIpaHHTSWLxKv9fcdZLH8phfpURKjT13XOPxvzvQd5b/gwm+EbemgNecn5rTVZX75vQ48a7wJ3BHh6ww4NHR3MUx48O6YhTVuxrTJVre+UeKS9odM78jdFFNUyw0sMvWSkMouyUADOr9Lg9Y49t22X7f0sHT4mJXQsR0iK4Jsc7fdaqiTeR50Em5SuCNNIBbStG8t0vszYi3zAxnPgR9sW8LgqDEux9kQdzQAAEABJREFUrgQe++pUJ3htbH4+9Jf/+ANfl1Zyvf8ZbkFu+poHVOxTkb8C7/5dkuWJQGfjuch8bs5b2LbDYEewhr6XZeaA6JW52EmlwJHxkDunuSiiy/baOTXsDGCZoZKpWqsaetrR0fMv0nYFbb9o+l7AU0qB303rtg0ZzXclhxTonJgbZRIbUbTMs7KkIKjv375rYRzJpC8+eSO+zLfn9RGhGX6fdG9yf2EDIXApkwrF/ay7/dgHj6UU+VoYx9321E8okOOpgy7UQWnAH8QivkKHVCqQ0fJHSNOcsBdCbWrEPurgLj2YQ+/MZ+ki0zJ/Z2gtjD3LUl1NjBzcQyULNBo0Dup22R8WDtleOBSep4oYDfxdgS4r+otIlTJpmdCTQpgDmg2fML5UJ4/03tSIuZ0imJvQ77DPUXXnMPLAdnjk80N7p9gXM0KKIiFnft1p0on5ym9/8thku921c0i67w/5lzpuyOq+dFKWoojQvu9+lUPgxOFGZlParplyrl3midipKsBPdR51zl+d8ezGuujGAb8RTNOseZpkvVlOsKtmUXrOgr5LSP/m37yo9d9lG549b7+eB17B+N14sNeQywgZTzb2QlbmJ1ZNUudye3/ox1/u2hi/K+bxX+8Fc8mO9gUNz5sa486O7zVyesPQB+90V4WJmbjgNmxRi+BHSuYVyXzOurnfP3UwfnViw40FxWSGUBV2f8J/++2inXlII+9Fn0BdlCVVkHeaiqa5orPCXH3WhTVbMSGUYvwH9rxzSPfj95+sFZqMOBNBFPLV0cVKfiXM8YtQhHF34kbgKiK0dDoHd8Yw3Oj20fVP/3jnoPRDP9/fFLmjTrTRNS7Px86XwvgCL8y7fRhc8bHItMbgVbqS0wJ7fr7ddWO+5jnShHJPJ9ZeX/uq85LQ79BuSmTpsO698gdjgOdSnjuboHVtGYKX4OudQ1IxzpEuOLS86Nv3sy6XEziKOvrrxEAtk2qdkLEiVyrrQc6BF+bTxz6BCV7BJdsCvublm/7Df/sXlbwQI32sG5yjHtjNuWboLFLmwzHqQyvfI0KZOcbk39F/68hSUvM84bdnWSErB6c7/mp44VfLqerEmjvp1+D1YF3Wue/41J2xdl5mRQT58T7sWbIO2SAOvlDQL0sZcWbefAgsrpWD0mVZwL3oYL77wP8zUqZTIpQuWTQDExGyPS7Y4xtzodZvjKEr/cRc6tBf//KQ9R7SoGO5O8IYB1V8Ah5FSdjquDXF7YX6DP3Ly+8xYLOkIsWzpEAcYmng9h3j9950Op/kX4rwuB8GAq+4IiREh57Q7aJ/9fcvIq1qZsyLMB/gw4f6yP+piEIv6WB+7r69izzZR/8CH363bWyDlYNc54VgLlU4LDWdX+Vg/vzAhgKv+XN9IKP3L51jGu0i3l2S+oRsiB+INoj01lTxseqYhYduPPApns+XZKydtczwSz3kOTNquhOs9oWNccT0Gzg6uSwiB65pWsZ9Ze6EKFoW4ujUVeeDnNmx2Tp+Kcv9rPMLc95G0tsplkFcvXcF/NoP5nlWA7/nEhECx0xMXZQJX8DKzDpGx7PIIxpzUMMmAgdwbmrkR9Hfz5iSG/15N+0b6x8q0H9XKVUNmwd4Iwq4NjmHNeRMeCqlDLj3z08d5jNe9fHe9b/7X7+RqwP5BA9dggHT5iZf7uu7lPKz2bl9PrQzR/LYAVrqnxCg5blrZ17Q0b35DYVgCdwSqoIHYFPKIk0zz3zWR4ihgLl414188iC3GpamAW88fjaqidxt3oKKUfiKOBTM1TfGUM8lvM4yPg+bHZEqupmnCh8BPvsrlQoFegKNgntnL7H3HR4P2UeePmg4FwloiW/z0kFKalGPVKBbQ7iIq5YkD6SSu/UlGg6AOx3ts4onD3QzSkqIOr4MKV/08DOANp47H0zcO87k1v/eAmymA5a+MIeUYODZwKDm86QBXITf3KBnnaTgJ6n3PSL06zIq42pftCNDSdE/u0y3YM2JicWEkpP+FraNzk9AY4wIReSzAu6MkypNU6FUuZ8bQ88f0/V7B88fZVRgx0ah3q8CSQR9KIbbGRhKwQC8R4QyrRcRHMLE3OXS6Ra0hQoJtpQiX4Bz66O4n0LwRYFttwUtxNNg7Rd5qv74JGhKBjiLshQSChWCHvxa3gOvTvipJK4EjiZlipKKCGg9i7g6CTBSKlMFzyT3kwLa5k/UFRI1eoP/BFemFKOEBFy6nhI0RIT4SOj9eW8K3n59LIv9y/eIZ4tvHacNIwXQ9vR7NxDv/jSU4QTnxO1nt/ke8eTTfZP+5t1FRk2b+8ZXfYQrJd+M+lcRVw65Uu7rEhFyUB+OBwA78lin+76hlzbgpinRfyWINyYoru9gen7MH138Gf5gtx6tsBAKgHjjwwP4NODcpxHAliuhD1k3y3JFhiKQdUBSTd8Bj958p0ZA+Cb332HeuFxBN7nUOmHHmVIps+qwd6UtDMaEZYdWyJM31D34KpmqDIAbcntSZf1bJw26hfqJhS8gwHb0sFM2Sie5ibpn2TxxZ9G4U6xDy2Ue9esyeTPIe0NR/u01T46OkdwRdMjcleigZFFF7yc2+qwXuoxPMMC5rRALtp8C2u1Zhiz4uAwDzwmeL3KjrymUkooIaDzv+mcX4HJf/9M/4hr887V6gskmnucQO0Qgh8zGpoFrniZ16vV1PVtE27Nk2n+KlPoqocpkvBKzM4O6ZdqPFV12+IrhawX5ZiaZC2XYhYVJRNBuJNiATQFCX7BHwWuxk7gA4ftvH7d/MgB6AGseQCnbGBzp09AbzJp1D1Au9/uuT09KS1dB/8ZkHP/p/UAZO3nxwI/NB5hU5qIJe81Mnp23SymDt2YC2GUyPmzTmERaZk/kFhbSqAe4A30FZJxbYYonf0LEwmCgy7IVi0/DTrxuTKA9od7wtyyhX/gPGDpo760z6ZrRdZg9ev3tY5qiOnko8OkW+7r9/kuVigCAhgjjrug+Rl2BlgtNSp7tNwW+fsVngtM83ew38NLp3wFOALOIPlIAb3ev+MGE/wx5LEcmMTvB94I8E8/L8Ad6oCNshi7+RidoS2UpohtxfTBJW9lkc9mNXsU0KRHoUYL/1IkZ+cyE3PoxroigPshtKzG94YcHuUU8i7onHvkKUb+D/07OXHlu8EShzTLQDB4NXmjwZzzP+IV9uHd4aC4SIa+hZ76c710aM0HLEeA78K8HPn9j8ryhw4KO0o0oko+GcAqVgvzIJ66IhCdpJQ+ZXgAftCWl02H4HLKOhR86ML27bUQOpbsc+4k9fQdMEUGvQyZmPZnHG4eXDyb+1p/1WNA9gHL7Dp7KxND0pGAyWrDfrMYkekOWHfksy4o8K4uGBxNe4xRXZmol925sFBzA70wcH+sNWXZaxUR/opwUkdhlG2WaK5v+Jzm/H3AqCiwrwhqUEthQjveO0hrx8KS5qxGTd2R/IIvbShYFm/gZkyKKzE+it2WZ2Ih/4T10Iy/sxLx8gW8bMjxG/bo+pOBDfBc2NifmYJUxgzRM32d9BPqErundWWgc5IGC/iLoKC4aQKssoWSV5Vq/Uw2/h+7Ex4385N8qPfAb27Ohp2Pg7DIay2PZSqlowxqhIHcDCVjli67ga1+FPAcP1qHlnWZkB5FxuHQ6ZJHK4KkpUgqJxUdSAhz2j0PO32LjoDEj3KyXe2Ox1NlobFo5ZF9ZvMImsbdgx7Mi6IsfmMlu3ngv6M20dg6sNtQJmfEppWgnn9lfO3nUlZGJby3kCJgLyfHivJfwab1Yf9frIueX+63pwWHcshQtp/gq5AE2/hobWqZfSqV+1oy9QT34W5YZ9vrAscyThG1hU4lfVC/Ay6Yod728zmyOV/qGDm9S4MPi2omHFR9eFttik1hQdXz7Di/rOLBN+D7UbJCAL2gvlN15nc18L9wf+FXDT8RGlZD9YLwZi0Vwd/hJdFbIDXfGwxsbnZhaWVIFecTVUbrlQ8VDpg6A8dZSFPwAogCP36epyPryxo91ifASC8GOTRsJa+KgzRtrhLFWDrpoVEnwwHsB34yOTujsfFk04fgHOWwlf5lv6yvYZL2RP3yI0kFuOVvb9KSL/CfbJMgbB6h37ci67XeeGzxK1n9HB6hfBTsbb2RXJk1B4e528xvIZLkjgr7PMk2LOvnX+r9xcPtABsvrX0qY0OEBPctRPCYxN3Gdy8wcZSbXBPgbwvfe5CujqLNhO00z41Vh47Pi37NQuXYOiMRlPhMeKvY4sKNjqmEMqp58KfSUC66PLqMOCLUj2ExY9f6268ZhOy4B3j6K9eI+DV8yTm/kr6zON4LmQQE99Penb4Fzwzcm5h7TVFVLUUTV9fqiUkKOk8wYY9oY++l8EJcuG5vQK5tKNza8Iwo42ygHm1W4Efg7frDKB4qWaybf7bR5DvXAf73heb1e0c1ZYkPcujPPxf6ZqQf637Y7Oqs6sfkTel4ZqYBeBDWUjv+J3OLivgsbkyfmTebhE95st8t10olDeEUn72zo7U75AGFTIUZM90HuHLz5ziGsn+/wAND4RMQf94YO3thYFv7m6lJEfE9K64oxw/JWfHzMc8Dncew+xpM7cn1ipxXYpoggTzYl8hSQuM+ynOH1hL8scqwc5LYbG0Af700fb4cwpYRfBXYKxqRnnwW8K7LdFUqJQ7ju+UTv2IF4oa7R5w0c7M8C2/CbddinA+MiZMkSWpifzkuV84eQBzQKbOLx3HJv5G8IwH9XJRZm/PtyufJcVYiLoE+t3gQNnc74BWuD4EAg4ElKKUKmZx+apxOvFR2Edg4N9zV1cHgvYCNCJYtqndTZFJc6fnmW4+PB+Ajb+nVFhBoGvzEGH/h0RIC3K4c8s+apgn/T477io9ZJ53lDXzv0AvwF9FUP8u7K/Oh6/QbdCr2rZuI7IpSZMt+mH/F8L1m1LBMwZ7n9IEe01lQLvhCpdPt8of0iKeS/VrxxgEXaxv/usi4rsTdPRRPFc3bElK9937URXx25jHdnbuF8mdB2+wM/6+SrjoHujBm326YN/e1r0XpPdDopoqhzWGH/WcHlfubJvHZejJubIkKOjVDAx0xZVJDhcn3VVE+KKMgyaZpmFfy0lCrbz/5953Bo229aiC/7CIigmeh8xn9nDlmu9A0550YKXUyq2KNjU9t2wd98IHS9nvTKoeELd+tidX6hNOT/nYOJnz9/yvrvMA42eJl4x2xUdJSWSS1yjGd4nLGbuFbGGPPZWgPerS7Hkx/yASBSaNjx6sM3fNh93t9X3T42/IbGXpCXfvDS24EPHRAuklIRge/hR9TDiqzbSOop5sEHp7bVxhx3nifoLJrYLF9ORTMHSKQJndDBzNj4wDHe394Gn+KKCOBnygLNXR6XnEvsGyuJ4MIh1QV9FfycToMX0/Yzahrv87LIB9OhhDdRd3A49Ka//vWHPj5u8N7QXleFtwP5mqSN8bwzfiAx8m/40iH7RydH/PjxLl/X6+AeFqUAABAASURBVGXgS2jbLvfHjUP9D2LqRhwxN98+tG139Oa+oY69S84KmY+UdSUu9/VfNL8h9yfjbu/mAPX6biB0MGjz3ODP7deXE/PECT1WYXZwHRQkBjaUQ6bdsQjpJxq3W85j8DdPk6Aw+oBWnnucrzHmaaflyrw05L9k3MgH0qRa4TuQARIr82yXB5vmD+auG/nNZZ4W7HhWJZ7X9a7b5w35N+Rv2hkvBp1ICT3cmec4n/+P/ydnLdcP7DvDiwQJ+TKs+39in4o/lkJt0LW1MRbf0dPtc0XPndK0EScH+eHAB1vflAUdJsJjr05dwUZirtYYKyNApKcsnhs81qY7shja6wY/m7/G2gEXRqZllAX/nOeqMScoknPVQa49YLYxT6tTI1/OWslLG3P0RlvHFh0egjgrjLO+z/j8slRwnojhkOuQTCEpIDjuvM1Tpb0oqLAvOobv5O8HY/JKLtvQ+87YWNDPmQP+hXF/mWeVUiWFIlykhXmjS2SnTqwZP/Xx+VO3xwfaOEQKZV6+0faEN9/mx+sBz1E2xrsNeUxTIZVMHRx4+l/+cE7+9v1FUXaJObh1vcLfnbn27faJD3zKPGYEesP23HEFbLaCKhQROpj3nVhrnJizVJJBZUzt6LSTc8SYfUauM23LMg0/OUCQwLW0ZpEJfiJm/b/+3Zvu95N6SX3/uwV/6uJL8+R+i0opg4eJcUb4QjDfzqJRl2n+Al43cgJ6IXaSxgk6B/7z5OcYsLwCc8M2E/ndY0OSPxrvAX9d8+nQ9bWoTge+epN92DoUV8N/G7JFBL5yZo5zUajKMbEyN53noohGORRqMv98KfHfStud/Oh9o8eK/kLy/2V9Yk9tJd7E+smw9t0H60sxLkKSHDvrz3/+TX/683WsxSrxiWbAHjqAaSo8V3JcKlJC5EHW60x1MLhws9wHemnkxggqXajveJEonQN96/Z8OSFXoQT6SOhXdDMz9q+iO3KJeG3430O4iQhdTaw9X79d0OcEDykxHw70UusMjpn+QU4T+mz6+PjUJ2O9eViWmfom//Kg/W5nzvDCGDYxviRoYI926WC9YRtGhNwPV9DluiBrSPiR0EBxzkCHgAz5nTcP5mTrLfW4w03Bt/DJlVzxuB/UiVgSPtNlvaHKoS7HU/NT1/C5ZVnQxZkyy7ay/3o8tJ/vxwaOBzzu0Dy4r7C8obOkFHCvg18aVYiLyhpC+G5H3wHfldjfGVfto5bdeG/OjcwDV8ZH+/AJ+hs5u5HPIgQqGDOz8Og15kb/dnStzNNv5GUBU/G3CB7gRvgjvWQZG7G6gbdhSNwY+VInYnPCaSpKnRlDK3zO2GWh+Jcs9n2TAlzlgCLxUq76r/4P1puUtVDnOOYZeRK63YjFlcIqwmfaKCNukkqafoEYbbqOigd5x8U58lke+NmOTukwPh3Zhb6bVvLnAzvue1fws5NHhx4IuQHKFygFc6O/n0k74/nJh4Z95rkqoqjhX4Q29JpQtUjDyiKVKlkfqEaKTl2M98pYMKOraZ5VaEzyTxR4ISc94cgjxIRhImLwDffyFcG7H2AqIsRHmVKh+NlM+z5NhbhJpV+Az8jQs4j7rwLRSIBS4URwCCG7WheyhywUdMb917MNBKbRpxuK/kEpWWAiKdyRfJqqKsJFgMv4iCgnQHFlpsLFbeDoow1sEHsqmIYIwbQC3E8NgETPKyKUyCMBJ8FfpzTA2qhJeIkI8aFVBNIxihPYgbNDhjZ4AIAPz6IE/bs6lu44uH5d8BY8J4B/lIxBv4PIMjUUlqUge8qX4+tAYQ087lszlQrbFj52aOw8N3CIEoIwH2h3IYcEC+MOCpyr6WCSYic1HUgCC5X2VbhVAsnlwJENd0DXiaYUqII+IgYdboIN+NRwxCw0Ikv4TuOOHO4bOGjFuYv7S9Dr6rSZNm+KlMqXvICAS8oIlcyvEuJVmV93XiJ4lmT7Wg7rxzxah0mbO7hOIbmuW3jgI0IBPdNGPW5Uo62hpF8lIoB8fgxrugWZZgaCiaQ5MXhmwlsp8t0yujRkcjFu97ZMbnfxs+uaadkHoOH6WuvAEfHPaH49VvweTSlLKiKGHI2+sKqG37kcnqi6uBKBLCtsaBRGWdNznXEYV6NuP3Z84kC3haCuMm9ud4wVbB+CFgisz4jQRHJxEna9dep7czuyjIRsgaHdeO/Um55lFX0zkoiUMoNktsN341nQTGyc8NFGoZvoTvvBu+R34wn6+X7A844/PvBdJ9sDeSNCBf2VMkkM8jsDtou4aOKbapBuZFHDW0ZqVCfz1M2eIqXKIOPitkxBG/2gp4ou3CeiiwCDr44MB0n/kHXYvwbBSv+STHpgmjmVbmPDa9WDTaqdCW8jfkAgXxFSxYeeeKmBzmEY+lp/GwPcziBqmSOwA7o9sHlHDqBVMjXhF+KyTO7jYrsc4CDtalqqAr0BoiyhMhedZvIncViQJaDphe/KZmVEKLNgC6kUjaui06B/ocKlQ39lkrij/4gYk6gTGxQF/ZgmLOKbEmBqbQdHV8Kn+7rs+OfGRtCDgfLOZtOGvBsyNvgo8DfD3zxNqsiVWeFjGv1BhM4b+l6H3jf3Y5Kzo3e3dRMOqRCXoKGqDSZKJHx0BuZVO4MyELQV8BYG00UVvl06i/IG0zbPQEU/y56J3pkuWJ3iMqzlGLD43bY/5AmTDEPnBmCWpy/f2Tzy5u6OzDaZZcxMaOeINU+g5nnmeYKXOvjzgrOWGX80XFVGGXKLq+JbWXjAbnzLfEIO2bahF+vA44Pvda6yLnIuypLIWSWibyVmVvTNC/GFjniICBVgshRNddI8L0y+ZvpYjgP9efzr2HqRN10qMC4FeHFVdDhhMx7hY/uD3whoZ1XQEBGq8C/eVm8c4QPWyYbfOX4aOcwxcmAj1AqOPuTDJOhAMn4fGHhzZJ4KkjTqsQ0iGAbVU9fVsOMD/IS/xVXJRclGQ2NzgNDXBl1cV4Fd56XC0zTomBfb1P70YML3yYL4hv0erCI8+V3xecMMOlY8NggLBvaO0h/AjgUScS4WrNMscCe44QkeHZ87hKepakJ/vp/PMwuTky6Xs87nk0qJUbzg9oZZRa8RKdMd9CFukhM56+yF+TxLMFGJ0bT9UuhtA0eRhU/0vRGD9rsVPa/I8KB0cEZil1JVp2XYWwo5pryh+TAsCuzYhP0HZKAVwhGhhfxfZ3yL/DHD/7QQq1PViWfLUeFlAmahPvH1O3r0wsp3L96t24ZAAQ8Hk9vbZ2Mhu7EhuOPHu9mWr47OCvo4nVjIQvv+uJNDN+3wZL+zDuWYI/4t34BFJ7bpPFf5viyz5nmWeVnIURXeGvBjoyUl89dZeG3E54HTndk4rOjWCzhYZ3EgrWxIPOO3DfrW0Yod7Rs3L4bQ1QFPBzjmETdnzdMknFHu98lm58fHyuLypqcMq6yLB36Cq+ILVRP687h0Z4Pn4/1Tb28fbGK/A7dpIn7n5QlzoLfb56ZPikKal8DW4mpyHH28e1Pgji5X3byJxSbasVUdqNXj1jTPKjlphedP2hsy+yDB+jlfiio23diQud86tHfgmLT3Lue3jkHMo2msxNfGJlGEZD25LSJk+e0DWSbob+DYoJ3we8fGFDbuDGu6FRj7+YlNGNMfuNmUu92RnQOgz9s7fr+rYg8X0IN/kvUhFo45FjQHvnkQOzMb3BddX87D1hEJ7ELfAnyqlFRSDuJHxKr13dGleanESClFNpj5WFh0FvQwo6sJP+72McYmz20iyvAJ42lBF/xT5BFvGvqf7nx/+5R9/Mahkm34II+4T4NuB1z08aHdw7bH+IX+VzZcHcuOHwFQiPlpnuEbnsgxDzZKG4eS81KQiTxxqTpxmH46p1y8Aee+Ls9Na+SuM3o/VJA5IhQROl8mGcd9+Owq23Rn7NrxZct7vszALPQBHt06H10uJ12u3nSZVatkO1Ryb8UmHf6tO9t/notcTC+Ryb5mG4krIuTYut8dvw9s2vCrlQ2XfcTE+/sdX7lhR0G7aLY/uCwLOpg11VlSEEubGjQjQhFFuKM2xjHrNZFzQWe4qir6+xUvrrd828jhq25sYHjecRCvgd00bIuPkuRcJy7378wfgw3Cks+NmQY8oaINv7f/ADZ8+u75C7HkOK9lFqwxpnZ1fMw5ZMZOWTbkKJqXiY25CRj4h3bB75zjT6eTrE/zsuIvNzZKPj/ZiOKA9X5rxA1xRJ196oM63x0rgQ5KVj3YXPn9x8eQzf0c6wdjaO8deicOiS66XBbNM3NS6lZ0EZHMr+BXRadxQJKyPhkayMFNUgoQ+E58ooLnPPC8cKh8uT5x7fsm54Kfv69yrjHfzis744bUZR+I4AldCjrbI4iNNko/4IXUYr2VL39pMGAek9iDAQVfQZy/vJ6J70UVBwxk3pn3PZg7mt4dn9p4D4USR5yY+02zFPivfbtjX/vjjG+4/cwYdb1WndgUNl3R/hibNU0dm0WE/FeH3lz6IFc1eNweom7DhyUxViQ8tNZ5SSGWOjx2eBcbfLZjJRbEht+Kb96xmzfLAB78O57qUmSeBL8dP5jZZDXfXZ2c/6EPcmBEaCbnX14meE05tmZk81+fdHh23jQt+8/1FRu/XvRKuWKf6/Ui+9Q0zYPnz49db+OfF17lfy5/fZj3kPV2w3/7iCkBe2iaFhX0nEnugekDBTjv3cfYe6fPKsf1sszQe9EL+fYF+8zE6oHjfbCB+mC8t0/eGKNuH42D9V3v0PeBn+t+/vhEn+QmaJjXhb6NXGydv79zANY7PmebF3QWOqOfRE+KLsu8EEdZUoEdKmunae5PP2X+ZH37rxhBJ+voMnJapT3GXw35n4e0jO0o8rrs4+uf1nY81VKhe0Gmbyql6MeP3znI+6sauWHGFjN0D/KwZXMecE7YyZ3HcQBzYE7zFPL1QK8PxvKdNv81mrCZFCM3HODws2NlXT8Hb5frrBNyTtM07LDhdNaJHIdaiJlNH+8PeL5Da1chRoZO8JnL1QdjVb4afrkSGx1fnvH5C75wZk4U6O5g3mN+LKtp34kd68k0CvJGBDHQxY1cu2PrDVoH+j/r+29XKURuWLHdg3H9Ltvr7e3neIcNmgHowlcnYJsGTXR3kA9677L+rpczNBp6aODYRw79wN8/scNKbnVMd2RwjM0TOiE3rtumD+ZELubZenW4Wf/muyPrztzLcm/ozXZ/eTlpnqdhE+vENsqoyNO1kf+OA4sg/MqGcyldJ8abP/32G/5VsUcZ/TpEfum5obveuxLldAX8E4W8H/DMEKrOZAAVoqtJ9iP20PXJIdXH/U1BLpjmqogUw4gCNXlOPmQh4d4en/C1i+rR95O5w76v4Jo143elhE7krUpcluH3XfPIBYGvdN3eD32+b/Ivd6WxjPn+rt6baqZO6LHWWUJPg6bnHjB4wi9qmfT+dtf7x7v24wadCt2z7DfLMqswljruzPODsWnoGf15rvlWGlmbAAAQAElEQVQ+/quGG4fYgpZ1ksqssn91dXR0UH+olgK/k0QM1Ck1wYvHtbefh95+7KN4zrSyLnvcDmy9ka9WykNv0HjAr+13ht/z+ayG3j1H9JzrwRx2/dyRfcM3mxrj3s769n/5v0rNp13JQU/0Ezyu+vn7uz6ZazR8ReTxv/u737TMoSR/W77MQParIpgvY6hnnB/IEKpTZfy7yn1KFRf16LDMRf7nU+elaiGPoQBRgaShN3T68/1Db/juxlz5GH7doLdJ8dDL66I/fSO2XmboFmhIlTlB4bDCB0cfzAEcY5+MQx2ZE/4m6BlmgolEts76KZUqtDmf49KDhalIM7o2jddvV01zBXchvy3IF1iny7nxSn5s+MntflMYT5nk/y/1423XX//yob/8x3f5nx/2L74U7Hg+h5azdL5KL98m5gXLsG1EiA84T1pYRxjnGzH98+2hfb9KPZnz7bozf2noIlM6Edup0MH7im85J5n/3iftawB7YM9kP3tWb1WCv0BOH8BH0O9o4Fxl3dA47vfHjtwnbPGCPxyjzv0Kuri+VH3/0wy/qQahhj2cB9zu/hO+EPXQNAvL7ppfUh/MDf4f/89NH/eLdvxoo4/nkCgcufZBv5SZ1zryoP3UucQ6/+23b/rTn78j5yzYHTpPC44cBftJoVLQAIdXjZjd95WceNOHx1B8vmShvQBVlTlrOZ2Rq2qGT4+537+/Dh6cO3///adW5kE7udIxninG56smCwPxpMJ+E106LZOuzBU26Fl3vW9P3okL5+B38vHdeYmD35UNzJXnf/gPm95/vOvP30/wNCFBRa46/DY5oE/0Ns9oklx6DFkah7A7ObDBY2oDd2XMKvC1Ep8PDjn/8R9+6J/+8U3/9A8f+NgdHjbZD81TRIgPMhfipCLLmfi7QA/aKXQpYDdgQhmpO3us//j/+dA//sNdN3zA48jnfRUfdXia0NmFMfYbsbCwD9Cjj74FO9CdZ+l0Sn1nnCtmkgheGUss+7LMAoz2RYkej6PD66F3cu7He9O+CYZSQVshRiJFrIVOjOevzM3OzDe9xvu7v3vRvBRgDS8xtSJXdm34OlMnbczLPsCJCdHXAY1VH6xXmGJAI7SxLl+ZUzofz6xRL5friL9X5ogvL9DExw8QrfjsP/3TX5grfH75eWOttcHvp+wruD79znL82RbOsRs5fSawK/zDnSznNM/IUXSQU6XUVGeJMcQ62TzuMa4/8I0HfkJ6wndtwwd6EDGU3EOf5LB31sSfxL19s0PcucE6dB8RadPSsfFJLy8XlRJy+4P5ZjgPYqdtv8s+NWOHMS7NE/wFsd3MlgKVFvwvp5vu2+ew///xf78Kl9P1+yTPESM1bNwUOshFsK4VGR7oE09QkFdoAqdG0deVWeUiGjcMs2MM8/4sTc4fqFwuHhvd2b4ykacvl9Q0FVVXIKzbV8Y490Ft2Ldp4x1R5Xh44LeHmRbMQq+WWRE8h76ukNns4qLO8Wy/tp5wPeiE0rqg+L0AXHj+FXd+Nqzfg/72I6RVI157P7gfZv+roF/RCjFMRptE6httAXL3RyQgnp+MCEXEeIv4292PLqLK94hQRIgOIOva0ZydVlxUj7aIUGZIEO98ZaZKcSkwgdIwxIbhfpUdax5waVgnj6RvKKRR9McVEYNuxN/uEYYbpOQBwUJ9VckXLPj2R4k0H6FfMH+7ozA6m5cdCzcGVdhQYD93jl8PvJhHFx7HJ4Kbi2/AQ0Ku+wXz624UbtMXbIeA+duRvVEO6Bo2IhTxLHaSwqQieTeMDyOsN/cbBZ5HH8WQ3zCgEuw/lRKS6XLDEmiYToZPGElKhFv0x+XXLFKGRnHfhnPt2Nl0G4nVwIYrJVVqVaUEHWBl8OA2AWdnzQIely+9QFIJ7LNIA9ZfTOKeDq1xhSxPI3FucuBWEstC4igJIuDnkdwI7tAI3oPJxDxVzctC0E6KCHUzBDZAqDOfSb0UKT35ClX61FrwT+pJVuJqZPanHvvAYTwRUsJ3RCoi9HzWeI540jKcuEIxvvmiv78F/LNfxZbT0Fc+G/gOij+m+bTvhh6bBF5xdRsU62WkpjqRnGdZ552Ibsg97sDALVDIhF0mZAr4rTxbxogYfZN3cZkmrsCTRgxvjII7MTkq+LLqjI/H8YkIlUy5v+kl746RBxMMTw6MKyIGjWmaNQq8RsTQwUFitI30dVlWF/u8Y9/PpRTNk0sM0d1m268MbhuTo4Pk3WCs4dymZ8Rudxn+FhIsKpkwePFq/5uXCi9l+NBm+egfERoXSECFrulN7AntFfTjYl4/mbjfye7b2CDcGdR3mSe6GRTy2Ggg0uDXlb0bhoIPASBf1iPjrsoELwz804R/6slDcB8DDLQNG0HNV/G7SyJUVrCHiKpDpYTC7oMsxh20T3N91oeUhUJ7hFTp51JStEuGjQjqDV+4x6gHhQwjriGf7zxEhPgw2TlkO3kszAyt26odn4GFLzGDHqGAjnXf0INC6D7/oCEuw7cvv7Uud3J/x3cbEwmXTh7oPDsXJPG4zCd03hlgyQNMPNd7gxeps2CXlQqNoJinzKSBD/iN27LO6OXEhLESDyv9NyZhpm+6jp0GbT9bZ5UJGCzKPJZM6DSeUYIrKY2B1rDzMsmL7xMbr9bJc0K14UddgW7qhJ3BNeH/jqsHE5V1jHkb7RKogWWCzUb+MXjt8k9E0JbPAr8HtREBD43J0DZKt27wgg6TH0z0V+IPEBXgh/xC/t7Q2YHPH1rx3ZXZiuE79X6+sXFUSqriR9wEyzaVfEVAD50c5HtYI//uA5eorzhSKeDH7R0fB5tDMj/YTAq4rcgl4Bt0V23QNVyXFJjG+p3QS4JjWWYWMotm8njCB90VId6rFjZzJmit6O3jA7ujO/lC5g5vO7x1np9VTcbdkc1tnfpEoAreaZlpSybPqx742U5MAiaXg7yZKRXycadiZbPvQTnIA35flqpKm2kUlJQAW36E1AebAl7o2BfcbpkMW5ADsMH/if4jDlDiyoQetgDt7q7OC2R4FwvCHHqYpmnYwZW1FhmX85rt5bx8YPMDXfuvD9YhvyGl4Mf+Vmf6j35Ffp6Jm2leFBEG0lSFPDP3Cs1JQ2c0lSI5PqYllVXyX3leWWid2bAqLPgCGOvkQH8wzueg7BL8NOLhwAd2/xLHyO/Sg42Ax5e8iAmsoJnQPMnCW5772FzdtZJDXBlg21jMetOkQrOi98oGmWl3bDPNBR7REwu82XrKVJZENg3/3NmA6OjZePwXGO4zI49cAe7OQ1fK6aKTUw4enAvMqyfpyzwDFYpIlSzCfTTjOzM67QjRyGUNf3GuKNCd4GemzXJsjEulCPmqCnwnTDf3wcAey+9szLg0fO/BWHJjTLE9Q12WdVmWsdHhv1BaidXOXCuLVPClDlc7un2wQLO/HshYMmmbtDIm2v8WcttUTTvA17WQkxIeH/iy42+aiEn46ejRPJj2VGdlVnXw3f1LD8DaMxtyHqZH3Y2NuU+KZYYknCSxncR2cC+UEGhVYLZAP8N1BzG/o4uFxT4rWmQ58JFIyXYz/IbNzbd5nr/80/xW+Jyw7Qm9ZylyyK/40YactlFCJzPBPWObFCBoELbGp8NL473JYz5gigiKZHuUMqlgm1JSSWOnz4OxQFFkmpfrWS/fv2mCtn39kw2cOzsPG/OFhh07jEcG+EK11DEOPtjgWWGyks9ELBh/LTF4kEKP0f8x+LK83uA1bnEF+ij4eQI/z1XzDH8806T9IG+iI42cKhblD3Sxu0kTmyCnU+GOv0ZQ17QTN8bb8WkpVQp2hYv7yPGhE3F8Jp+e2XxdkM98AjL6WlcFug3f8PP5sqDfOjYejBM0wP3Lj/3B+nBJeLD+ZuJnQgbrpOFDEzpxfQT66Na20IPwGecO22nneUX3BX1OEpu5nQ3C/ehsEM1sQhYtxH8BDyiAPZh7behpwY9mfH+Fxwc6ftDWBALwG/fB8/NTSqGPdfmgrSki8N2D0gCIURZyZIe/DTtGuE4q2Obl9Sr/tV3iK8K2toXtbN19sCn68fEB3R28h3ZyseXdiF3H3MH4ZJzPu/npg6bfD3xpJ1+YnnPCjQMG/2XYg3Fyo7gdxsCbbPQ87b4x5y3Vell0vpyHzDfmDQFgsIEcOBMfzcsk26GhwxsHELZFydTJ8825aOKgrWBr2/kpE7zFgRydEiMHmX/7u+VVdEWGIoBGRtQExT7K8znhk37wbXk7znIwBryzWe68cr2etJCbskgupu+7gGsgsB9Zv+1o8n1eik7wej5f8IGzXl9fdL6eRpt56OQS+/rH5zt23QdflZj2Jpo3a19eTvIGoWFXeDJsI/eYnnOQsGMjBzsuGrjMi2mWrEOOnocur5Nyaoq668TmXwH/xhzXOCMCmp1YvKPL1Exc9UAHxJz5EHJ2YrZD5459rEv3D9oDuGp/rtKCnRyTlt982g8MvxLzB3o2X5GBzxxsvn1wgPIT+2z4JTSnOu6324cejCXW2yjY1f1WxgnPY6ZpJq4KmpacZ6d5lq/OV0f3EQEfsyryUYX8kn3DvB/46K8682jdWfcHY4X7B40Roe53Kio4LpezTj4MgG/bs0HjwZhyJ3/v+KPxGLfQDV1ValFEKoEPSrc9MrH7CR9OYvtNG/PaTixVYCt5oJRURFBS6ui9hXbmJPbznRiR85/b4W984A02lOB9/fYq8wgpmdaBnj+Jkd//+ol+7zo4hKl10TQtzCe2kV/sJ3d07Fjd0ckfcQNy4/AvJ0wcXF/ZvHXxvGkmPzMUKovYoL2i04Lt2pgvfnBwtZIjDnBZF54bGo/t78Owj483eGsqjAslU2G/4TusMzZSC3o2rOGcf/y84ueJUBkFyCJftm/DNiv6c/s8Lzpjm/XR5LnHjQ1pH7z5/sBG1tHop+6bQCTxfLmcdGLMOC0n1WlWZqUavqLyPPPsd8bCrZA7hL2K3n6u0GjIXFRRxPXljE4n1lEdvTpXcsdmoAemATMJk335ouOwj/cZegW7f5Ifd+AjEp4kyxrIa7k8Ng9d4jsdhG4zkPteLhfGyKKNmLqD4zLyiKBTlfDfG3bBL4Vul6Xic1W2byM/OHe63nT60OOqiMAuwJQKE6Hz9ayKPSJitDl+d4/bjMXmbcKXZsaWGd3XMimz6OK8xgFQAYfzVWWfQ/C9M8dYx5jQhv0BBae0H7sa47K4siR1fdD0AeqFg4MTuXVZFmTc1JiD1/nQcoIfJQcFD+zwIE+u6L9QPyHjhJ0ewAb2kKzXhvFba/IV9IsoOp9f4aPI865pMu8JDt8rfbus04m59TzP2LSRhzatjJ8r87QN/14pO2ts6w7xvmg1RYTkT0rfXq8jPky7oXMx/u9r6vP9oc/7f9R//j9aNBFLDf3P6PDOXKsPPkFAnFstkRX18S6BtvMs+NkHf0OnrB0f9x3+duTeuN+J8zbgCjZwEfYvJZSlaMHXy4xfwuSpJgAAEABJREFUgBJstHRWW+Iw4g5PK4fs6JPN/hNzqW+/nfTyekKnFdp6XvQr4JrmqhPj2LxMCt47MvSWighKUyk5ysI87nKZgJ11w0c3dAiIfueQ+0Hs2p9LkSrj9pWDzG/fZrnu431FDmGjrnGFqO9arCfWVT9/fA47fXw8tMEv0/lx9wHbnb0T79WdzinnrLN/iYo4AwO8Bei6EpoFvgWfXSHzbj+5M19+YNsJnxiyRcKEtOCDvTV0MSvpzCN4UjP1ov/93gdcx25+D/mKAZuZMu5nHDfGO3h3fqTLzprOPAu/FFdQQA+90Pc/nXnbtcLP248NfcAnY8LvHKI6jjvzmm8c3vY26b/9f9/Qb8OeiTsmewEHh8EfcKZBeyWHOi++e01PbgzEev32Ap2J+Hkw//7Ugs0tz8v1Ra+c1E1THbQ9d+s4Y4CtQ99yTEtwaHyif8HnHsDd8WVRimb68TT4Ffqw/BP69Nhqutbjgt4erB1+/vzUJ/MIz8NcN8+TICOpyzQr+efleh3PHU/1Lwc1HKihr9alUgolFMxJvnPQfDlf8bWzFAJFwNsKb7tEO1/yZR4W+F/ORcqG/DvyWweNNQ9Iyb18w/9B/mjuQolR2pEK4vhyflEE/QHEvJqJKceM/X05SVOVYBO+pQWZurremU9bxydisKFP67HDTMNqK7HgXL9bqHQf6du3ojM8dm0jtm+3NvDBnlxKpviolhx5xrqbyVeWzTnl548Pvb3diYuGHPtTtgC5JN/cFyUNXBNzj5eXWY4Z1ycEEA2uhX4OfGinbPjYgU55Ry22o4vgH3ceuePj8+Aw+KEb8tRlGvhgCR6fNBWCXgfXQWly/0Yw9d7V0euxTzq2k+6fqZ9/3ZhTmNCZ98rB8yKmD5RD+zqpHwvoCrirShb5iggVxuRpmuXLPlUxRvDSGQ8f5MqVdf/TXlWWuzgP0G57tH4oImSedvL7jfnTg/lRp34m51XmLeOOP5fypHk5n7Us6I75x/l8UqbA0WVcG2PzmTExY8IGEulaN3LF417RZdE//Xc3/Zf/W2LgXVouTTO5amKNkCDBReR9sDuxuzN+NKyRWSSFrG9UJl+wq4hEf36TgudC7o+w1FJrHR849Lgf+NEuj2MHawajQgztzBEgJ7q5M3gapWtnnXPsB7QOeZw+INpsDvDpj+tJI7j9KoLPjTnCTn8QyXSst0oOHnQQwXfX/+qT+Ftih4J+fTc8gQYmyW0TjE5TVaDbjuCHecBBK+NGoc7s7Mixw+/GGGMeAHf1vyjj/wDudN6ZcBlRRCjCxVhCbguoxD/rlpmKCEr+UZtmmAIo9fQbTB3iNmBKPmE7IvwqCvlDAPDgeoAbVu4UXqXRilSSgv5p5JIMc9gB4LvT58AQLjzKxnW76909wriDx6BNgx/DGWutBApOa3lcAtwu+LbIrQBTwSciFPEszMnlEvCCuLJU7WhjwgMbgwZdxsc8dDxkiGOClIgYbV836fkKntDggYZGHxcehxqMQ1wBwcG78dAxIuwT9KURY3cYcL8GkGlSi6PioTwYdwLPo3wDZOgCUuP+xzu4UStgHVmQywC8RTwDyq+GNQ4XKejfZR7/Rpt38Lgds4FHo1ClCHj+wmX9uH+E6ygZymKNalxB5wO5IkJ6fkZ7AGIeXCfa/MxN4+IhIuS+fo+QQWQY0GkoVE+eD4Sx3zhAfDc/z9KeQU5MHNjWOPqXQo1HX1dDUe7XgOk0mGYig2NpZZIS0AneO0QbctguZiQiZF/mJvFlGDPWoDF0JF/Wd7gaEO6uAo+fjM/0rKtSyhMX7bAjWCa5NW0ka8OO9hIqlISWJPk+Hk2MYvqGi7BeIIksppHYIjOZjE4K/9DOTSWhmfBngvQ3bETCR4wSYeiCDjuliVeFnhfzH4FA0zKBtyKRFBHyNdBBO5QSOysN+0QEzxowEaGQFNCa6e9ncUWa746PNd5giG9/ZkZaumhnUWVbg06o2E2j9K+XRJ5KMnalaQomO8xM06xlPjGBW1TrpKnOEght8wObN2DQlqv0ixfnhkQ3FZwdgq4v6H5m4uZ62zhg0XAHydkooiT6mLUwWC7LIkjAZxt3cd1ZsNunOrpxf2/WGcdcCqpMuf5gAOMBHQid/63Q/VkHrQFHjqCbQUc9LI7nMnRIvybtwLpfhLmnArqwPPhBNDW/U5L2iBQ3g4OnqyNQAykfudgfUT/toXletLBIquTdziRpFOuaSbSw+c6C+KBDAedUUtXEFBIEIAdf9CCOPDE84NF2iKCdvgKHY2xlQdqwjb4u87KyQea/DrmPiUtgy1mlTNwr5kvVUpXQi+hy3CKCCu0RRdZZ+/KTkokvlBFbK5OQp6x98NWBKdhZIVUG4czADpsU2CcCaYVbWYtdplNob4xhB/LM+Kl1EsCWAk0UdrCCO7jXCR4lgValgAtFHNiwwaT7ndgQcF/DN9oafLh0nl2ePYVcqwyXKRkZKJBD8sJwR+dwN+r9Bbv6dYFOv4rtCVoFfMoMAZQ8Jx1KTtgbXWDDiNTBZMe2cB7q8KoOMMUb2wLexSgGTlysoYdapKRYPttLDMKFjdlfpU7g0K7OAG0Y0ziw9Q7/B/0zKjIWLeisoEfzJSbRGfPwvUwmzSwwIwI7Tjqdzkr4TpSSWdBvUUNAjwcuKzncmzwHNLKkCgxGhPxjeTZkHXygzARHgb5FNT/uv8HXjh6S+lBKCh3w6UUI7gu9gQmaQiZaI+QJ7o58O4qp8wTMomSyLNGfWLlzwBPQigw1YMxHKpBv0lRmVeco4ELPa2MzoONHBwSHP2ADOyOvOvYuWGcS3JkMN90fG768wwtAfEqmIpJ3KbhP00z8Tuht1omN8ut1QSfiasD8is2OX3Wxf06dNE1FMzk0osg8rOtNoKVfyjq13szHDkMNRzOPD+LUG507m2Tm784Gxo4uIwKcMKaQlEP+jqxWw8jv9Ld+EVd0BVYa786NKKoS572FMos0cGlcCwuVhKkOasPPX4sX04hIBbwDLvt6RKjjr4+Rk6U7i6dQIueEEWmDn0ruqHWR4TcWPB170k0zh7T+f62uHLQXeFnvodtHUyd3lVJkndbJ9LoiQmFDiXeB2m+t8xSjWB/vbPbcOKzt+HgpocwdnRyUpgebZ6YDGuqTjXBvBJzGeGa/9UJux3/FNZGPA39aWY35r7odM168X16qFsbZ1roSH56nRcH9zsLpxsKWNQ36BYFSJ3R4ubDYg2BHBwd+bz01jNN4GHfjyaoJ3ey0m36j7oPDtY24PPDHz/ebPj5WPbC5wJuBrRDbcebfgn5ns9C2sr4i0sQp+B50dgx/4Ccri23jo4FPstA/KLuMa/SBZgM+IlRLqCD/t2/fNM1VEYHMyFGKTOfEeGy/n+ZJC34suQ+bRDjYJ4dShx2dPhGJHc1HVymT3C9U1LC99SFsaZqIQowdxMg2iutwPQX9H8RGxIafdBbD1sMmRBp8w67meZZtIK4Zu/g9lBL+cwD4YCNwhx/j7HTYBo+f0GPDx4SB27D5VCet+KU3IO/E/AGPwfxEMHIwJsny4A9nFvLX60ULOhCX8TZ0N/SCL58ZyzMmYn3XQaB27Gy6D2LDdui9a9zpm+Bb4Hmai15engdHn/i+/5LIfwHVyevJgacXVyv97TPDp9gsqPA2TZMqek38pyuGrsXdskvWvXSQWzv8icu0CzZEDfB3DJ+rvIs+tk9GGbo0jHmHfT3QxR3af/nLX/CXjYzRJOz2IOcaJiJ4D+AeWhn/G8hLSbk6U1Yfz4dmNsrPl6ozG70FuTuYUAV6POmETguxL2LEJaLKcp1P13FY8O37N+x1DBrjN+/VwYnPTTNrzI4/BTUaxd/my3xIoYbst9uD+LmhC3yHOYTtbF0a1sVzD+vGPNsWM3OyMnSqP65AFiH3Qd4MDkjTfwm9wAf5pWNj69GlIb/p78Suy/+Xrj9dsmTJsvSwtbeqmZ3BPeJmVheaDZAgwfd/C/xhEyAIQIQgKEIIIII/QFdV5o3w4Zxjgyq+pcfjZjYGC1c3Mx32sPagg0Xca7tXYinQOSKRtyFTQ59dwXtgp4IN7X9CA/+XAHwAaDlqcX/rkCpRx7iGPgKnjQOMDbxN37pYLnHYu4CzsbZ/2K8bh5GdQ/eZOPHGuPVVCd1EHv/l0FIbtmlKFt938vbnx6b7rcNrwp8qcvIMjVpPqmXWCf82rZ2c4rk8i1RK4UBuFzAwTtjpjq80Dd1qUe8HpY9i3wyJOWLlPb5yQqI6hRH+y2Q3DnutX8dBgs7rdh95wbhaz8t10eu3RQsHYT7kvnFYfRDrDdscfACCmBbk3MDItEynsV55gNc8zXBJ7IAQIfTmGcFba1QI+dvwY+vHmwryMwTIH6rTzofxqtM59LS/9P23s1rfOUR91yfzTkRy0HqhvIBLFRzAcB/ym+aOnKYbHDbvx0rbSp8u2wuTyHK0oyiioMOk1++ncd/xW8//HUz4IX535Nwoz/GF+CnYITOheYx2z/8Ha4iV/BaqmvGBUAh1tYOHuLK4RsI6igh4LaOf+WQpoy4RzLlmmuqw1zIv9GcMfljoY70a9OznHf90HgjGNAQ1L3FFwIcyzfOIedvB8lwuXm8mPrPqzvzcWYu43vyddguxw3D8qVMasveBUVC5o5v7me8LHyOokuU5yHkrH9yRUJbdfn86zzqxL9gHjg/t+O+yWNcFHUUJObdnFtZ+u1BDXy6hyvrjxFw+TYv8LzIdVzvzsuWzP2dUOV8VbODx4jJG1iOi84FpVgHndoSYYshD0gIO5lfBtNNfKARctDV8syN3qjInZVZ0tkwN/7rLa91aFtYuLyN/Wz/7+co6Zaoz+XsWMPNxx3jeoXeMYpk35r7KvPHbn66q7Mcej11vfFzxx5ssq05naZoPBR88mDIZJ55DGYH8VafTBUwatu/q2L4zd3aEP1NvXcTljyulFB3Yxvgd4MTSA0xDH/4XYau0cQ6ze62DDRgydLUeruvEsGIlrk76hu871zbivyGQbd2I7+hNl+WijXX8A5+xn+/Qch5YiPtlPoPNPOTc0dn4WIfEBmfOEzIFRoFeRVIQQzt68RRFlXiv+FzDDzf2OqZbqJvmGWwmfPCwW+lgcryPtcWuOnVVcFtOXa+vC3P5BZ0CjLrCOfmU8n/2VaxjXl6Y71gnHOSBlbnVMXLma9A8FVUEW+aqwsecqez6j/7Df6WXaypZy05gOtcqzr4RtOv79+uQByh0YPuGz1vXO/uEzZh4/gH71vrwp8jCPZApFXCISEnx/DOeEwy6fO3t4Bk78+pYMo2ZmF/AXH3S/ZM25pRSOjI0nZcCJodsl7BDQCSgWcA7XbKogK3tLlmGroouSQ6sDGU5o8tVeuVj1sm5lZjhRwVavot5F+LyHVeEp/SnP5+GjW+3TbiGdtuDdUpmKEtqx/929Dc+Ff5TKZDoo7TWZJ+Y/ReRipQmSglkExePKsg9z0XTNCrmAYYAABAASURBVNOeOga9Xc5vzzhadMKOGdLwSxgFfBO9Lny8mzKRa4Nao8CXfh8fn3p7W9Wpca1KVZ2m4S8vL1edyTEICPbu8aR7kFctr5DNa4SEIaywpegn4ZZ6+TZpPx7khl3//E8ffATbmX8AFDKWzfH3//v/furz/YU+gS4b/bFxP2Q7zOTBRGn3zXz6wWk5y7GCcjrA9vZ50+3zU977e8xyWrQTc5/Uvb29jfzdOZuADPi3YaNlwZdrEjPNZFAX3sTvtn+Snx7Q2pCnQaczfkdD/CSLJvLYlXwOW8ZVPdhb+S9EBLF0f/yA3sqYnTZhR55RMBPaw+dNp6livwnb2WcjQgvPE1g3fPu71w7wWNlPrfhPaAKvOuwsIe8W+mD/lVU6X0Iv3ytYhOpEazmw1yzCQb4isCE2r5ROTrRxS0kV3uk9bPTUQ0IM9N7JN49Rj0uhhygdPQ5ZoWlKzfilYpfzsIt9seOzB/PH+ujaKZhOqKxakPGcSjMmZ33+vJNru97eV7DtYNXgG/hzoSTPosTgf2e992AOaNCNSE3koIlcZix31gwHOarb2aBNGtHX47gjjnrXuHBR6B28N2WmRFx3BIyI4Tu7OyigP8k4RYTE3DFNVR3Czguf2OGxNpFyZVyyQIZ+1jGiKCCbJRSSDvxuxvEn7BkR6LvKaw7LWkoZfJ50N/l9Pw7w3QYWB7LwCo2mjgwRRQrJYi/EX/LueUXs4Wby2rQgKvuwxrgA5SyBL1Tm9EUn9idARCwGtELex2RJbHzXAZOOPXoT2HTtzHfmXesEr0KdiKf7KL/mkbAQkkoWFXIDj9BpattF79jz//Gf/kXvfGzOlFB7FNtg5AcqCrznxfSrpIBnZ7yE+fglOTc3sDuYKzKLSilallkLe/gZRSv2LzhURKjkpIoPV/qI60B/SGqaCrp2akKJIKWkIigKRRRF+M77ePbd75SU6CZfltl3C9bwk8POpBiymt40Vx3IOarNis5jTEhBSQVzIr/BtpPjjTXVMmQzOXvGr4TSHQL8+HHg3RrEBiGpJOMhRo0gJ18RoYhQbnjhtq1D0c4AJ3w72LZt2jFsM9UQnVOJVkHJjPFcAMTt7sdQ0SRfESH/8bOL20SNx0XQ8lXki2ff3Kd9Ce27FXXxs+Uyb48XdNAXRYc63DUu93kWI0UbP26AmyLCjwDT5ES+MYv6PowB44hQoNPoxK+OJ5u3S+M5IoczDMBJ9JXENXwlJH4Gdr9omm6hseJQvkeOdEUfjSsilBR+FOHnp3EyQ/7TkedvRbJ9K7+mUQpjUfnv+sgXunrMwIV3Pzf6YD74BgOSCbpxKNoI4A4O4v0gURzcNxLKxvNOIbHZ3hCKCMZC7OsHKozr4Mc4fMZ6Pn1nk3GKTIJoUgQ9XRiHCPCUVnzJ/vQsO3UbtJqGzvSNCMZp6AYMPAejhazwYuzKwtZJyXqt8N68CERO93J/etK/U7A9v92vobz5riT9lf4rG+KNj0OW4XDWpXvJVMFO0zRr/kqy9jNI/PFjPQ+SSMHXSwlkezZFxJB/8LKP6Pluu7uUUkjCnugk87Msxqsht74uSAydI5CD/hExWiJCiWzuu5N1LbPv5oXYGnjTpyT+UFJi2G59jQ3JZGeM+6zWl3fHtHVvxJdLRKjAT19XJvyziOqvGgiKArPifhjSOPgQpIFFJTFWMlBDl3Vgi53GfZffzWtjUnVp8Iwo+EaVE7DplSxD78IK31jZNh+fd3khYpymaRqbu1on4YpSaFyZUoX3TAyeWJQtbHLd1/Jb3weL4gcbgm34yyHrY9uGYoz3L1TBr/sg63ePnacZvEMdWY1xRMB/0olJcWaBsnD3Anieq0pJhgV6biw6HsTMJssws7GZiNFEyIgc43ds8mDj9ACbJybEGTayrEBHDCBHSB7jOtvZ5WACyiwyFhtjE5qWC8Z//EwTGC2TFJLLGP9la9vAOKzwWvEB26C1A34N32kyBhsLyAe07yyM7vdVo7+xI046/lyw+wSPhYVCBfPBBtXnv4uTIdfADBHALCKUpXzR31msbNDddIfuShza/63fBI7LMo+YW5YF/FIM1TIvWmxX6koVWEuXy4lF6FmX6yRg0M5BUkRnbMUX6sDfvpklB9+Dxcc+Spfv1l1cHaWvHMAsywSvBu3gLpWsCgjP06TCgoCuYHQg+6o7B78rG9cNDDsLHCnh16lfwVKML8g+a/LCH1uvYGffi5AW9IOlXPcY9Zsq/uH6Bf1EH7HZLaUg564kkYULgy1rs4PgpVP9m553/NsH/AVd53lSpa1kqhBHtss8l4HLDB/ntQv6RgSsQmfseOajnbiecm3o0qCRmtA9s/A8aYEuJv6iMw9MHfeooEL+O2MP04HseLcM81zly7Y17c7m4IG9V7B72Pb4GS49NkEPfO0Ort5MOd5vLPJuHFr7QON2O5iPOtharqoTMj/LwvM8ZKrobN72d98rss/g6Xpjbdo3DlUfYOX53VgGGM0oNYHLRH/328mRpSR+dYb2SafzMvS3DoMGMlp2063YN7HNiXxzQf8sUmMx18YBTlekGFtlmo142Fmo/eEzYBFRwHghJ4Q6U1TvAotd3tDfwejuGGRTcKc8Hk3HHmr420GutZ6WXRH+0bJMOiPrPE/Yb4Veo69x2/G1O367geHB3AMTGFlXF9PxpvwG1vfbqhub3A/K+/uH/C8u7hym+IPDDezcX1zTPCsz4RvwXcBo0umEj5yKFvIipkCvIrEJEpfXHMbOtr0773EwSViM8aZDF3CaiOerLpcLG9GLHAuJbju5K+gQCnjMbKqTdcKdzcAn5V3OhQe4fvAB0H9DvIGjS0dH56jv374xsoArug08uTOn2J4N53M/2BBRAjMNnD4/N328f+qg/QDrnbtzVON5Iucty4xE/ADlwYeBTrx2DoOkBPuD0hjr9kSvokhaiJHry2UcjrkiqPz+/ZUDvhf6iOOdh8TmfuNAD03xiRP6ntC3YsemJ04hWVJuEZ1n/3RqDh4OyBIfrEFxZVmvjo95nH1zxj9c98D/P/hALAV8K3TtU5L9cuUQQRxglKoRUycOjO1T5zOxwGHIiRw8L1V1kk5suEsp9JvkOBC8Doxqe7yPQ54PZBAyxbiPmBPSI3ZEKCJkemcOIyd8Vgp8E+Ppb5exX8kRG6UZX5dfzegf2eX8UKcFORZ8bqG16mmLyjqxYPcdm+4S/CJi6Cvs1FvTg1juvdHUZVrCCr9Ko37bHurE8zPXnEZ8LcukB7HpeFyZRzcX1qKhGD57xX9n8s5KYjyYb9QlscleqDufz4PG+XLGD15VADriCx/WRb13PfDRm2ORO3CqZKJXUZ0aY0/oeSGOO4do9v8PPa8O7wndhN9txMcKHQo51vG8rvfR5ni0tzR0cizaF5yXTMM6Oqdt6JNZ5PiwPRFeC/nt27cXYnOhIAMf2DJDtvvIQRBo4MkNX9VXadwpVgIMPFeYvg8I3G/CSZeByQmaC3hgu7A9D2zW4N/H+AXf2LabPj4+tCKb8TQv8zfLO/OG9Qjw//b6Cg6LInijdPA8yA3GtDWEgLHtXDn4NxYNHA7WPw/omvYDvNzL5Y5vPMumG/mCbnp9+abeio4tqaOeXGb1ZtYn/iBu+zb8xrxqnbDbjM3Oenm9jOI+M/HjHJ3YXvhFhGVNnZZ5yJ4plcI7sXYmNhbWmJbrx+/v8I6vUuW54PNj1cf7Da0SnQuFR+LQufDG/HmQt5IYsa4dLFb0s93HMzF12D8ZouiMjVEsf1BXyFevry86YXssiq2rMuChgr3Q52XhAOjM86KFQ2DrdPb8gx6Bb0iB/Uwp9bzMw35a8WFoFenl5azX15MKH/jv9w/WT3e6ppLxwQcY8/0kF/svRllW55A7Hzrtm46xaZ4VEfjKRoyvujFHvXveYv7yvts+c8N224itHDqUTGS+6Bu6vb5e4X/Rt29ndJmJmwd43vX50fT53vX+49CPv656/7nrk5y5glkg24RPnvmQf7kszFVnZJAcKx8ftzEn+TB4Jf4F5gm/6/UKRidt1PlfRO/7QVMwLshRTT/9vwdAblQZsr2++F/ddY01XUqQYD6YhvxZQr6GTjzM+Mf37y/Dzz44iD6YL23fjh+ad6fP7fNDP37+ro/PN31+vg96Bf+LCJ6Nt9Rx8EY88KTOfYeOdRKX323f78xXL69n/DR1uc6ayQMuK/nPH2at8we5/+fPd9lnSymWWeE/8OrgMRP3LsbkfL7gXwu6zfSbBoYNORxTN+zuf5FrOssyj3nQ8jjfOy5ti09s6/86g2Xzv9K6Xi/Y46rL5Szzdj+vaR7k6078m/+ZHGz/saw7+8EzMXa9nvT6fda332a9vBadmNscd9McA4vOnPjtt1f0nmR8bI+F+PQcXLwGjIqvOyfs+vnjpt9//+S+6u3Hg1y2gcWD3LVqnit2WnQipi6XEwfriyKCsZ22GV5dJYtOyOQ+BVvfWX9ZD3H11kb/iCC3TJrBxTZ2nH7DByoLrwe6rmNfIviu+JDXBQnf8yi264O8ZQxm4mesty4vOp1eUK1ii7OO3WMt+w357xzmPqg7kLMRZxs+9Kk3bOzieGv2NWL45XUZOL68Vl1fUy98zHr9VvX6bZZY23zinz9/3nRw2F7rpAUcQoJuh+46ePl/s+C4td9GBP4Z4HKMPiJfHqzBHuwhcCXaUifsMHQgxq6UaZrRueuDjxc38oDjwfTe396H3M1+wCTS8XHj8GCenaaFPHAlD1xUsfnRH0Iq+GrkvBfWbZeXE7wmec6LpPUQ7UiJIDfm67f3J337lee2xCcO+oQSfQ9y20p+enyVm/xBx7wPr+npBycdzFX20Yadoa4gd+MO436wpxj18LPNxdr68/ZBvvkgr2Aw6hVdlnWqC4+LMqtm1uPeI1+vZ55nZYRKSdpQQtLPnz/RQ+i2KBhvvh2MHswVzrXW7Q5Gnp/O5Pcze8WSAcb7yF0RoYDOwtr/+2+XgeM0TzJOlX1zwuaF+e+VHPv67TT4TNjI6wHT/8RGztF3MNzw24n19eWSun7r+r/9378jq5B5QcaQmNtm8p1jdllmaEkL+lm+Zy64afOHdebnxj4pYe44vr7O+OKEbJPmZUK2qoX1LBShK66ER+FuX4NNkxo52usKYeKGr3R8vBDrv/125cPziwg1YvpT8TVPue+d+Yfu0PRvyPnHjzAi7ZGb0KM12oV/WtZtPIuPK4g6crTnwqetqibwm+c6sLZ+BzJFQAzb+1+1mvzd6x8+DtqX7sR1h/6wI1hJiZ0DWVPLEjpdir7/dh7FZA7m/1pNRajZ8b+dONyJw10/yGG//3hHR+GrTeu96+x9N/bfjx27VN5TvnCXoUfHB4e6EOfHTdDVkKGR190+TVX2LZYmcny4UykTdmuUY/SPCKo7+k9/0PWYE/milCI3w0rerjz4EMj0Q86fyTNneAllqtb7J+X+x7rqf/jv/0V//eeRNsAwAAAQAElEQVSm+0clD6xg/UM/fvwVWW740ayX15OurGku14U7z9czeC0q2FzgPTBFLK9BPN/dyGU3+y7rEctm3V5fX/GNb3r9fsLfqk7snw7y1efHRr78lP3++3faX88yn2VewHfX7XMljj/JEXftgJIlNWN3jf2IuFLyHpOn0/msM3RX1vR31ngdP+/YeiEegm7JnOEc4D5n1icn1mYHZ2PuvzOnl1L0zlr6js8EcfzJPGv8Czz3DQb8mN6decT+zKvs4zN50Ri9vpw11Ym9mgQpNyObkDe1YB/j1LFiZhHksSl2Ja43zhU7ceWSUVTLjO6defJTf/3rT/Y0uwoEI3LMQTNnVss86RtYfmNuPjEnux3SEvvAx32X84V5ibklKZV4WZZZE/ncc+CyVN2IyRVdWt919FU3/OIT2x3HpgPHLaXC74KsM2UiToomcorAvjHGuK042h/y4+CE2PBdHod/bqwjfEaybndFOAfPuhAnT1km5q6mziDjGqpSFPqlshTN8/xUiYCwfR7sRexPEaKP8KcXMHilfNO3b6/Y/iT71ekcOl+7Xn+rlEKZ9Mpc+8L65fqSurx0XV9FHg2eU2INY7qeF9/ZM7x5/mZO9BooIwU7+vCDUv7HH21gE2BRFLmDadGCfU/ns07kAWMEdCqFsVEk9HaslGJKTSvzx4OzBs+Hd/ZS4roRKz9+OO5+DkyG4tQL7h3HOMgrkQd6XvSducS2f0En69PJkaf5uzKr/uv//IPYXdWR1X7wYF3dwLeUgpwV36rckUtYkXq3oQ5cxJiO7Zpgx3tRyRTDRCgKt0aurp0824iriBz6z+TOCCnp25rvFFfI92cpnLUWckXgNwo6WbmQIvgl8/UvyvjBaxE+IuBdlNw77w0hGwwad/uUy7OeHMyax3KZrHyhO1QkyDfGDP/S3y7LMzHpBDL/rRY5eHF/6/JsgwB14ze/EIM3iaUHHBCMRx1MFD786oBCrXkqIuQ/JpQZgCNRpQoImeKdX786c+9gEhGjD7/li1ffqKPveBLPoZKpHI2BvlbTRVIIuiE3ucaKHCRMfV2ug5Ui46tG47nDvKGZi7hCwe/kd4JIYPCmThIVC8xuHZG1d1MSfULBIz0VgVxZcDAKMrJWkS93ZYhN/0cxOYVbBSZ1lAgqkrqv8hyD1BDgR642r4r8ZQSSdNBADwZpyOH28bcYGEw3/SriMh4CMR4J9z7K6FBSUVPW38G94eDWD7XoikwIS/4hoTY1nI9KqCS4HKM0HMxjI0L8oEshwGZKVWS4O/g9pbQ9WjcdBIRKRIwxxTLE6AoPpByLqkOBpwX1yS/72Y5smQUfqIgO3rR5FDBAJ0bhlwL8I0KNhvHsTi4AFCm5uB+CcQvRXQUMilc8jGnIaAzEtdu/EdfvHSwiJMtTSsp2yAwVJhcpFBH6dQ1dx7hfNf/+PSIUjPV4KeSrD3xDmQk6WICfiFBE6O+v8drBFH8MDl0ykj5FviLoyzg/Q0QNmg0b+T1L+kZd04FRn3FLFbQQxQ+0MRmSbLdt1Sj7qoMFGo1fPJANHDIK7/q7wruS9yIpgParwN8YAqmCMY0NnsUJ+naFfB+FNk+QWJ+xTc9niWplKSL8xB5IkdRFqCG/MbZdasEfvjDbmCStW4BLwKMwtqB3IlaiZGaqUBcR3Cd1MBT6WEb7v2Vzn4WPs7VMsoTisk+ICC6F8abB+JHL22ikH/fOC9iXkFxGDkB/URIFAj6+F1UV/iR0Iq0bmDI80MM8BeGEFyxUaS/UCw57dLG+4SkUjM3RVpT2P3QL6LMuQaeupJfQLSglU502KnUgo7FN+leP6x1f2HS0DTGhDwD8gK/UGRvIKQ+UFICfUVRK0r/hH/so9i+aqA+VKu5FUlOElPzKEtSFFH2ME4/mHx4ELsk9lCz0OjlFIuR0IC8ZQHtv2hFoB8NOX4FdjaKdj17RpBLUoEclfiEjZZF9QlyZKYXQD0qMyQwt88SibmERdiZHFXmh1wH1OLoO8svOQrixoRbXzALM+kwscBcWy4WJfKqzhE6lFE0sBiv3St6AtMxvR/gdRz28eUdeyIlQgjaO4R/w7sYmJY+LSD39WMqSmlikur5kPvVgTE6pRD+GDhvtzGv21R2ZQwFyACEBb/fkPBZYzQebEq3SjB7TVIe+/lctGhd90zyaYKSVherGbskLMtuzqyNPGT1Rl7cDOZ9+snHYOU0FupOWZZLbraflO9qhhG5SaTrCSMEC3PWhoowJfoLfhq03s1YoqQtKUecQvaGX6Rm3lXgWfpPYz3bdsdGGbr6bH4P07CNVZJqwFeZQKUFJZIlRBI+OT3WwPxwkKZ46Mhza4bGh/3B6y0+Ln5/8OvbDf5DddskM5GUcmwQvkBtxExH400WXy1Xn0xk5KjawbmCYqRmMLJfjrmJH9Q4NUYoiUri4hK8I38a06paT2NsBAdHQIyhVlnHzhmlt2lzA4U7Z7XMNzRq+znM3kdYU1FX4m6ftXkvXgs+G51f69KFrKsyvM94lpATAdExNqXmeNddJ1r1Du4F/J/cG8unXOHjdOaTp6pJCgU4RRQ3+O/2N08EYXp89wFBgbDx8P7C3sW7c/ewx3iA05ANaFctC7FVKMtZ0P+F3II+wi8dm1rH58AYkwTjxhWRcIvtGLH7wAXsFq6jSwgH9ci66s/H8pP6x7RzwH+oIGBECERXuVw5bIaWQ1NE1S0VqKdDNvA90urHRXvkYeLt9Dn3nuWgix4jx/uj88fYYhwrqMKbcb4cac+ABZgf8fDD5+vqqCd12DqgO/MrrnlIkl6fO8IfzTlupu3ygVmns5K1njOzE5qppkq4vJ9pTmUUZqQXfu76c5U3/jO0LfDq0hD64l+4cIj95JvzCYmNzx/WMovBt+BR2iYBeCdXJRVxdtt/CRtp8LWewQWME9cjBR4AdBjfspICIV5xssltb0f/rNAEq/mnQtw07gdC7GJ9a7HfLDO5UqGsjN5VMFRuEKvd7sJE8WlMBi8AvgjwTbEhb7EI9KTtzx6YHdt+ck40X2K/MHffbLh9qhKBZEt9Z4BvI1vSgIaibwA4KYpKA/y6vrYlWAQMxkRJ6TVMl9mewD94PctEq59CA7ohLMIgoClUVaJactKLLgc4H/vvw5g3/09c1YyPUpH8oeWj42E5xfyrBI7SRf+8c7nUqThy81qnItnjhkOrl5Yo8Fy2sX+SrSwE2Vw6qfXhYsuLr+5CxkwdOHBj58CwiBPyU1DQtlDMHZGfoxijALETWg/zT6JhF46JVCwcaZa6MeVaCDNpLF2Q4Lxc5v/z+Lz/kf6Vw58PkivwRqQb//cBW3G3fg1wxiPLL9l+WWVlStvH7+xsy+4NmE5Lio7Nm2veB4eOJbSnqyCb3wEEaQh9g9+CwYcMOxiTR32M++SB3I/ZX8mjDL+ZpkX3bsWcf7oz3f1HCucs6bsT4bj+i9Cb8pGvlcKETS5U8U8pM3cQBaejBgWiKtSUdG2uJg1yb6DHVCTmLgFqtHXpw+FSyDpxF/l/tlxyoh1K11tHX9rePRITmZSG+zzIumJUDLHztcdM+MBQ5IIRraUMn04K9kJT6TbfPpo/3XSuy0V3zPHGwiY1PE31ilEGXvN7BY7OeYCCIRMTIHxOx73kk8ScGyAeV58tJHfsZ6zs+eeeg+QBz6+xSrfdUJLNQl4eGkjFNkIXuGV2LMlNSYOsONl1uCw7QT/hWcjd+Jz7oBAQamO5gan4PeK5Mkjsx1An6aVokhSKKuamjz5084ftUF2VWcLgT+zvPkm1XySmtSb2LulTAQyFlKXJ/12/4fScAEjsF/Q4Sb0eGlBQR0EnNyOec08gLyTpEpqPQBJ0Je04581zlMepNQX4qtJVM+BgT+9Smg1w1o8c0T0Mo96nTRJ9g2BgtY7uxNxP+1xDQ+Av9RZ6xf+NeKgnd8pTP+DTs1EeRhB5TnYnZSaY/YaNlITeB5YH9YkjZ4AlF1gEZIcGLX/x0lawSdea14m8d3iHkQy/3O/lAkMPABkaNee4pW4ohlK7eXcQ9+PXU3fpU5qeSOfzT+hfYzHOqYKNI6SDeG8bq8PN8uYNVAcMzebCUxM9X4nJDr1mZFV6Sac7Yo5C4rVutRaUU4u+hIa6KfFnHaZ5UyyTjixiq6O7+lbEVjAJf7MxlO9hX2gbfDKVJhOCXMr9lqcQp/oZM88wzeMh8um2ayLjDwxh0ZRQlBGqdGR+SOncR1ysyfpL3HloJ7IV8aju53fiVkjzGiJeGXUOpfeAjLfMJOeo41Bb0LO+dA2+gkxTwbhL9K7i6JMoWMDn5X6tezrQF65a7Ppm/mQ6RryLLNuaOCTl38ulK/nuQr5wrGACXRunE8K6dJONiHGstsh2DuNj54HBQmtfgIeoLOXOT/xJFw2krOebKhxZxqMvEIRtomib1Tg3zQ+DfYWajhG4cHH+8f6iU1FQncvCBbgf3Rl1QEhwS+T1+1+fnB3MY8wUyVexZMiVwOJ+vfIR7hV8F742yDj024jzpU6eK93e6VmiFnAeDD9utb2qxaiGP2ncC+1rvjn5BfGfSPwo+NavgVzfmnPe3m4xZFtORIjo2PFTAv9DHEgV5S8TN47ax1911sFatyCEcFm2kI4eOzfGlEOGAVx5S6ZrmWbNzkaALcLUiO2vHhF9Ao9ZZDfoMRd9A1x0cH+gkrXzQ8F8W2ZjvbKNQgusi7wNwc/zpTv/HwHjoQEDDQoJ7wcin80U7drp/fYTx/0JI0RRxoPMm6/PJx7EC/gsyBvF0sIeal6LLxWM7H8RuyLGrI+DORzyv1YQcAaPe7vqP/5MrHzWCebPBd9XKvPnjxxt40AvwSkk+Xm96f9+GnIlcK2vr260j2yzEU+JnCx+mX7/Nur5OOl0CWoemaQHi1J112dsbvsIc3QdfoOp0ETz9Tt45mHNqVM3ockZ+fvSNDyy//baolkNjr8Tew/P8Tz6s7BjpDVz+8pff9S9/+aG//P4T+cD8IeFmWqbTsDOhjLZVHVs35jrMBzZX5qxjzB8TfnKaq15ezlrqgi2ln8TAA3lgAdaB5S1r8sslmGefH4ciTLfrRG7+xprwlfXi6/eZD0Tgj+yEAbh2ff+2oLC+SoDZgY9sun+Gtq3AY5aAjOWHjj0HvZfrRa+sBybw94fN3/2XXLCN0KbjyyiEjz1lO4xhpwWnsr1u5Kaf7+8q04yeHZse+mCNdmft9oG//I59BR7i6tigoyGuh+5NyzKTm1ZqOiIldn/gpxRofnx8KoHgeq36x//grH/9j4uu86v+4ftVDNB/999Kb399ZfyhyDuSbvRPcsGiP//Dd/RaZN8d/smeZppDE/OR64QcInZrLcgwjRhxrvJa8+PjHZoPuc+ZD2OWwaUyv1Xsd+AX1vnB+sXr2438LgQqtGUUxq6q5Gbnz8ae5WDt0YiT5ZTKEtCVOo6SEchXVLLibxv+seATZ/zo0PvPn1pZjzkeEVO1jRu1TAAAEABJREFUCtsWVXzfH0WXmecimcdGfmDqoG3RAd0HH5EjaczgPfTj/a4HOSh4L+h7vp6RtiNHV4ADYogmbdj7QY67vXdyetPO5OH5elkmYqvSX3qMeYNYZI25EZcb+4GfP+96e1uJ+wObSgUdC3E7zycpyvCFz/cmYNU//dOGv9+VU2qaO/udojPz67fLrIUxmfAhEKxXR8oC5q+vJ2EGVXL26VyRJZWZMu2FeXWZF7BZtJwWWe07Hyb3fVctk0pWsJZcf7A22viY+/p6Jmau1CX+ejCvrPjdKoYRJ02//+VGDnpXw26lpL5//zbi1Sw7vm8/sn31dXXW3J67j13wMqbciZnEcIn8M/F+Zo1zRcdSBEZdCbEsiXxF5jGBB6RHfcVGMfKu+/UvLlJJ9ClFdWpKcu/mxEOr9cJUOvBL28tyN+ItgkZkiAjkcjlAdNeJ3FmwES/QSUo88cPOHm/szf90wTbsMV/INbaLdYxIcHqA2Sf+cQxd5mkeOa7ipA/W64LvCYOdzidF1NEnIpToW0vg56FCfKzI39nv37Y31iaV+eWi//LfbvrrXyTShg7myVKKlnnSeamS/aKRb8G2YcvGnamLen7Qlx9JOfg5jnkZPwd2OfCHdrhfyvnMmDVouUNBJt+NoceL9fWvNsdFQe4Z/ukXdXVi7MA3eNSTJ6NS8DXBQM+QsYigEqP6L0Q1CBrXnbip0yzzbMjfIWD60SXrQpVMt6BHZ6yY63diF/HlV7cBswqyZDKGH6AVrzI75zT7neMmwo2S7x0+HQLJJZda6hByAtw6VQh89ZavDvg2bkMp5EE4C+aiv+/mrpSIUEQMuvq7i6o/3ugxniOeUv/tnSc6WiZxL5mKoc3ojtIwR/AI+lE1wKLd/WmhRkP2MYY3uvH7+RMRkPxbca3HUT3qDUgE/EIadRK0vvTFltgMJ2+j+Jlm4+/bKB7vB4/13X2MkesbLw25Rz2C7vvB5GtMBa8YRVzu2+nLI4zxARyL7s9XHgYJ7lLoeXVF4GBTwX7Bs4d15GqjuE8aH5y6EGSVYsxKLfJ9HuPKGPerr2XdmUHcnunaZ4GNjFdCLyLl52maZOd2nXu5T0TgJ53SxCP9gqZn6TwNHbh7TCnIS+UGv41gMEamm1mQr2jCu2dknJDXz65nKD+p4HdEjDskFBGqEJym8sVT2C+fJZPez5+IFF3xJeHXfRRD7jp3K4WkgJARoZKFfu6zY/eDvg29uroNq+cV0Hs++XennT4EGMM1MUEbn4hQDNxCw8buGk/d2+gbKsj+i1YEjZIinvcxhn47kT9N09DJ40biY3Etrkzrhew8R8QYm5HDPtM8I0t91tGvIEtmUfKMqlLo//Ciy+gnOlkO+4aTl/kXZLY8pYSSUsG+Mnk5h5QEe4q4bB+XhC+Oie9vLB46eB68dpVMEvuCjEWIDtY7k8A2sOz0kEKFCVxcwABwok2Mp5WkWDI1zbPEYMvoDe26bjrwK3HZpzcWZl6gZeTAZJ6L7Fcbi+19t3QaV4g/MR6xlUZhncOC5sEioCnRwTrP8MsC3gD4tEOjvVMaY9CplOGPmamIHASnqcI7FRH0EXpu2kx8tMaos/w7di6MN84r7R2lO3xWDq+sh2k2fPBg4oOUylf+jgh846sw3jQ6+EWExE+lzu7CjUVuUAoYWKYi0zSPUPJcVKAprg6+xq0RJCYjE4Km+4rL/cINFFQVN0XSoKZSgodGnUuX/+ZrsphxjE7kok6rJ+fP8fGlYy/pIOetawfvlbJRDjClngWmkK16nAdSLENgjwjaWfgKno2NltikCj6Wx/E3LxN0pcfXIcdGrnHxZHqYrmkhS0LLf2t/4RDAC13TplrqjZ+m4CAghm7UwrO7nrEeV7LQL+WFMFAJc6nxq06TlmUGg9D4E+IuriYPiQh8fQerwnsqIsbYUit9/NMV/hOJ71RFFHTp2jis21gMHPg4YkgsiFb0erDROvCfoD+k5GvnHXfhsYNllyke+M6dXd8BbpX8SiNY7xr/moLYsT8sywJPsGO1tLG4N17mC4HBDxLqT8Iq0CjYJlnkPvE/qEslQniBWqeCv81a2LCeBt2qzKAk+Cy0+b0MeseXD3x8PPTB5nHF78UFKXRvPMEebA8EaPCv8FwGxuBHaykp2718+bD1d9/OmGmqKuU5fuVw5M5K35it5AfRHhHIRIFGSNiwsRG4y3wExp0FYecupcSHwMaC/0BeuurA9xjOorqqkvuDD2lYCnpNwapumqXFGz8W7GKx6zbZV/HbQqxM5M5f8hkv+2DvHhvkisZie5WIxwzjVHg/wCMkPrZblt4lfij+LZVSkOU0cqPxaHZMBD2xIB/zaaAD71IoS/mjv3gPin885mDVvLKY/2Qj7s3uQRKxnqFf15PfTE5csO2zVOB81suEJPxrpfBAtWX1BsHFfut329m2oAeypE58NKjTEzPjNrFh72pqHNZdXxa9cuBTq7TZdgyyP6EG+lYZx4pflBK8J306WB1PmSIVo8So83iPnadJkQnWG3fpdAr8siiw3U6cNDbutqnzgMbB5g69XQ8OlyJiyGw9jtapl4I/fh9Fqd6qDuaa7v/03RL4iNRpJDzZfErH0TiweKFcNRFLwD7k9sFZyaLZvpsT8nXKQf+N9oYf7HqQ2ybkX4iDBRtcLov8bvohLnTwYafxyExlFJhXrci+cki2k0cexLjXYg37MgL6EmyR8RhlwqevHBjMyyTnV+NgbFBdLtM8IeOEjTfkeZBrAhrWO3lO4crcD+Z+/FjCjo26UCiFSDqzKT6zyVyJyxVZRJwN+R0v4N3ZFUUk9pxUShJvB7weigjZv527K6IZxw8OjOxLzjfXlzO2PNF3J78dYBbwLci4gXtDJgkzII/AtVF3KMlN9ucLMvmQLTPl68AoO+v3A18wltbfHzwO/KMjX2dD6EPHDZ9sVphBETHoBnoejBU5JFQk3h/EleWUOnoIGbp+/PhJW5fngFKKwm/dv2LIuuNDpm+ZI0In4tl6Zpav9n3oM00ncJnhfQxdoQBu9GGg45obeqasg03+zkHr+9sn+BxyqnD78E18oyLH9XId4xOehXd92cd0LU+Cke31LBoyGIKNuerOAfg7B+Yrc4uwpeNoOVVyf0W2ffhhyUq8LRywXMbd/+JwR7CIQEYhU5PXS404Mc9RaDPOEcGYAhYzfekPtlQps+s05vOF5zKG2Fec/3yXYvjR+XTS5TqpVqFjDj4lq6wTaoHhA/9Zqd9Gnb6uwhyTGbJ5EFW3z41y1wFwmUK/iTikc2z86jLWzuvncypS6NSJ3zv1IfenBtzwy/0hKmWYHbdinujkjcf6oY2DqyxNC3rNMzkFPOaJgzzmIqSHTqHkwGPlQ8DPn28cotxH3YnDpxcOi22jHZ9dodWY3y2TdX1//5QP9m0n+4A/sPtfAH583PXJRxrnf/uOuCLQGx84nS6IWtBj4+DmIMZ23T5W/fzxMQ7POn0ykIcDugsHQSdiXAqZz+3zrmmaKRM+8EDfqov9DDDsOxGhhUO9eZll+cQ1zbMO5txGEXH07ds3/fbbKweDJ3zpoRsfu1byx4HfmreN4/4rHyE21hJnZBjzydJU50PXl6LTucg57URumyae8R/5QnbTaGAbkZrJrdM0KbH5jFwl072EmPKvUqoCmewLO3Eq3jrzgWU/wbckebBLD9ZpvcmiYc+HxLxWMXZE8CxFNDnG6M5zUdsLfvFs09cVEfRJLWDz+vpd18urlvmq88kH4TsYNcaGjL1tFhG8F3xOg1atkyoObz6+G6MP4r/1LilEL0UUBX+kp55uGULzq7DmO1DUvhT0hrwW8HHdjQNr81zZv9w+P4mdbaxzjR1dZZIT88nEmsfsPKYy53l+ef32OnxgnhYt83n4xsYB4YGfD/7w7n1XMC94HeBSJnH9asUvwfzAgWd8xRji4vIceb8f+NlOjm8y/s7FlvmEbw5/Ijd31lgba2u/T/PEGvQN2k2F9cSEzBHQ77wX6fpyQr6iLKmAkf2uw3cn/huKNRifT2c5z99Za5rPsjCHe36gTdh9mqrqNMGjY5s2cDJuqMl7l+Xz84rPWJ4sRSVTwjcFkG6/XC6yHVyoUkSg40ZMPih3fGwb7ck4y2F7ZSnk2leVYp/s8uXx8zxpXmadz2c5HkoJZaSCPxb5MdYMG2+MAyvb2XF1J+4O1sC4FPablQUZwME0A76mO9VFJYsipVLFveMbKx961rEuWJZJ3769DN6eUz23Aieya1ymtTOHbuzbhchnDvqt++V6RdZllIW4XJlX76yJIooCZvavOz7ZwSz4+JzUl1I0sabMEsy5P+Rc5Lhs+Jl9zTYI5g/n2s68fiEvncmfZ+YK5wrLUvHZeUnkLZqhBUmdmNfOrBtut4+h38RZwx3b3/mgUsukgLeUCpcI9N+J1S7/JUL7h7gKNrlez0pk41WNXOf/PUbvhecn7s7tD/R8YI/H48DO67CzdV2WGdu+KDPxz1kz7+Iq0JvmqpIpx8Y0zzxPiixg3ClJL/8E7YsK8rbWZZ0z4Avmdz523awPeNpGHWyMReDLgVa2l+cNgXVm1TzN0JoUESJtUr3rH/7VlXnioYMcfb5M9Kl6YK/HoP3QSnzs+E6DWIO/lMpSoJHM18gJr3mpqlNRKTHo7Kv0/rYpzUQidkQMHNj1Ae11lPuQ+dABnvZl07bNXewbBRwQU8H4GZyuLy/ki4ash8R+77fffhMQ0MorsjnHfDIv/vjxTp64jeJxFecO+mckPnmSZcWtiOVJGVWhxC6V90B3KSJESlGtk+7Euf3bmFrGiI7O+8CkQcQ2PY29UWN8UqSpSlY7ZDoNGQ/99udJpwvPzCUdGkgMj1REyH4NKfmyPn6f8OWVvcDP3298xLuj96aDWDM29jV1cKccDOzo/uAj4Y11XePZNkgECMo0TfKYNz5mG5+IhE3Cs/CxjXzDvBH0i0AOShv29VyFJMhpnTE9tvwceHZysvCllXOhTEgFmtAvyqq//HXXf/1f7vokHxR8FXI6g82ZNYZ99kSsDhwh6ty8Mf8H8/MPPkS/M9f5TMO0aR6x474z8luHZVmsshxPjk2/N3R1cb+Ns6PH+It44II/mu9EDnB8dPLiwQffOz69MLcsy6QcvoXwEtg+8M8d+ocCLKjiB/2h0/DNZT7pNF9Vy6whM7709vOmj/eHOvv9zVhEDv+2r4RSls+2sXwzsm/EkOPUsSTa9XV93piPOSsyri6t4yOsyTtzqlhjZum6viT5CDvyAflBGXmduQ9o4DMrbQj7AsDtxPAOrpbDzw90vhNn1v1xb/QlbsH8k3VAo7+wHVColEKOuspYuihChTm2VjF/SBOxvTLvi8vtB+upjXl5BfdpLtAF9y7N5LC5Tny0Dn1+dLAtaqyXHHslE7IBBReBeQPPTo5OvXw7wa/TLgX4dHIrUGgDG+PsfH0ckv1DyBa/7ASpTgj/utIAABAASURBVPX44aGR/yrrGMfQwb5wY+2+k4waunYw2k2E8bUksk5CpDFUwQ0sYMAPNoAWYCjosLJ+vX3urKMPPfCxx+1At52y6oNzsU48hGYpioeQ41ZyR+pynRXEeymBnRbZD+hEXSj0t+vAxyxbh6f9qeNfUqoh64M9g/PAHdt9fuzkgndFBLROWrFzx7ftl85V02R+5BwIXc4X+F+02B6UB3PT7kCGR0Ziz2nQOWxH9LOfd/QQ8W27dnXscxBvTaL/G/H5n/2nD32+J3lMWtjvWC9xwVEr/u1/le34bK2DQ4c+/eZJyzLzfFB3sHdrurPua5Dd2b8HtCNMBOOCVWfscTzHAr3cBjXGdvLugT/sg4YYU6vAWZqH/zXkbbSvWtnj9i557DQJXYt8+d00C7l1oqFAoCGIS0SoZI4x/jUvyPzlY1TTJlXiwc8hNIbBQe7dwXRHXsiAmJSwitS4ICkXv0SEksH86Nd1kM9td7/TlqMD/fwu8w7xJwrvCfEOCFLrDSAogNcAqw0hDv0i5ncG/PHTkMylMw6ZZfqNcZ2XoJffuUEbi8DF73aQX8VtBa0iUr6XRBbA7dATnd2v1spjUkL+M+pKVXHJCgnGwJMH0UG1FEXQ86uUTPniFTk6uodfnZussOwUqCGXg6Aw6I0Xl44eo7N/QSAi5D4urnLzQfD7vXF3/2dp0G3QbPK7aSVjMYQqk+IvB3Hbtm+Dpmm5WJXmB/pHhsrobz0FLY3Lzd0deaObgg0Sast/Wwa4cMoQeVJ+d5IHUnp6fFJn7JIJZR8OvZPUnQg3JtYdp4kIlZKjX4KdeVE1cPPdRVyW3Xq5hPgTxjloEXofioivQlW4riM/hde//TwlG7R4bOjkZ/cKeLsfMYCsIjApG2V36TpILqFQlkLJUSIC3k24mn7JvpKAdojYRi7WR1y/eLlfgHPD5m7fweB5JxkQB5bHicvj7JYMHT/u4zENmXdkMX7ua/+U5SB2DsZbFi+ODui6vZAgCjL7+W8loOnCjR/TSGhEuC7ALSBZsEvFtmWUjEJ9jnrrYJoli/yckYoMilRK0CcGLjsTKuLCgR8UMv8dbHikj5T0pQW6XaYTEYxPiUOpeQ6SbSEhJvw1CiEo1mJjrL4uYzT+tiCKl1K0cTDgBYqbI5528rNLhcDCAsjxEK5Q0r8zsWvYnPUxC/KNuoPN8qGd+Exkcv95nlUSehRRZx1GUcixYd4zMjseXL+Bv2M1IpTp4rFFvCKptGPDx+Mu933iAk8OMVcmyZ3YsH1/lZ2Y2aG3DexwXIhElIGxdX3SkA6StxTwc1uHx07dofVrsePcVvGH6UtIy93ww52ckNDUkExM1p0iddrkengJrArge2xJaWZBer5UmuMrh3d4aUyIXrzvyGp+M5NmZg5ZgVN2Uc4HkU3aWWx6grafVPLOPFdk7/Dtchx1FgQe63HGIqLjB0W/+s5z0eVypm5hXJHFNxYHeI0CHg82ft5wuzg+IkLPPod8td58G3Ue/2AhcmOMF2kPDvbc1zntxCLB/Bb0sa0LOJphgweqamUxtbKwebAgeNx3/KeZHHJJqz88YNMCbqdlfvr1UjRT6lj8BpuLWefLokJMHCh8EM8mYF0r9vICaqduxUfsHyuLoPf3+1i03VnEMUSRgk7VzEFFMsFHhBJYuKnysMyzTssCXhN8KrbTsIsUOtBjRXeXB5v+m/9/nOS/zkKqZKW/ca8scBd4nHmvSuwaEmJ2fGCHFpj2Tv1MmWS+dqFG3QRuxnCazDfof+BjjEOngw2NXZR1l263XSubRYYoUsgamoirEx84ry8TG4gZ/VIL7wlWE4ufmVKxR5YCz3gW/NW8bZtpKsqSsj/vVNADfZuE5PxCDv9ODZwZVPHFzKCPlFGohy593X4+n1SgZd3Me9iFhf1OfEZKjuUZ/L1o9UHLmUM6BEKvu1bmBo8jgqFZ6Rv6wIafn6u8IP70fz7SBew/33diaZfjxTLMSx04nM8V/CctpzLe/ZcfFBqYeJHu+tmxSb8Txf1P3rhyGHK5nGQZdzY7mVW1TLL7E/4cmsPvJrCXdFQdnB23PdXI4QdmPchX1k1sJA8O4/wvK/ahd0POlequjFDAwLZzMV4L/raAh7GCslzve2Yi88JG7awrB2ATPh4RbtKzDR8qRQfMXZwDVxzkgW80/MUY2xYTflVKYMNNK7I69hryBhvDUKqTQ8QGbH2kDvTJ8L2o7Sf5X70Z9wY987RdTWtnzl/RbeUALJDzxGHgiY3/NEuZEBcXsm4szo2DY6c36cCXnU83xlpe54ZSCjFzAusCTvfRJ/CTE4d5ttfrt7NeXs8cYIDDy6wLPn65VnUIHtBZyUHm4w+opiniMbGdfchYfrw9ONB4YL8Vv5RmPgBnkYrjX+hPJ9t5nk1T9F3ZeH3q7SeHIO8rc53ElKkPb8g4CFjJX52Nkw/abp83Vewykzc8vpREh1X+Cx7+z2F5nTHWgrVrQZ9lvsj/ivCn/2Y/vnS/9bHJHH6C7RqyN+C7k19/wstYmcYDnDOLlvlEfjqT0y+asat5h8Q80ZgvGvml68Zh50ou3bdA9qANHvjEQf7yQfGOb/fWwc9Fyigq9ZA/7gfP66MwrlK6ZvLvtDTs08i9oeu1oIc0zU1ZN56xHbHj/H/n8OGTj0oHNjadUqpCkrE58J+GPJ986PzrXz7QuWnfUnfmgzu62m4PcuoDbJdlUp0SPTZGCzlj6Oa8vm0P4S7E94LMAe06nk98CNvx7Y4tjUtmiDTF2ENdXPhiRFHgWMasQKQh544jN7Cgh4INKd3g+4lcd33w4e2Dj4p38u2NA4E7c8j91kb820ahxGcn+XCyHWXo9GCOu3Mwt6LLis0e3B/jvikzNdVZwncsW+MX4uJbu0x/XxOeq5zPTH9jrrlz2GsZnW8rfuZn0zmRM+d5GX5wOs1ymw/Kap3Qu0EH3+XQx77TwB7Xos9J//CPv8kHwBfWJT4UunEgFRGDzoX4RUQwi4FZxX7LMoPvhbHoqZDouyyL5umkZTlzX4jLBd8o2o8VbJpuxEnJSTN2tIyKHDLZNh7vOuMvrhM0LtfF1cx3G12PMX+dLqnL18fBE3nZuYDu0N9GadhstmwcMlrYB+uJh9eK5F6xNh4xNzVNi5CjyP4Z+MSgwZrKstw4PN6Pg3ha0K9KsevCIY4LUKPTNN5n8sX371e5vH67aGFeQWzY7th842PrHf0ETidNU5VjCTMwHub4yDb4xbC715HGSQJj8iEpTKLPTCyXLIyfibXTkMcH4Nfriy6XC3ULdakIyXpEBM9l8PeH47efD55FzBZ8qY/7Sj5ve/CB5YM1+6qCPREPeie9vrzqhQP2C7FbiAXHSMMfNxzlIC48nxijChCX81mee9z+wcGyc56fO8J3O7Ak02jOL8Tygzywbg/i+6F//pe/aMzfH5vm+YJtF/xl4h66vhb0Ss3MxcvyzL32/bef7/qXf/5J8f1dP3//0NuPu+7E4+pErBh+Z/+bpkmR4uyA3Ecsd2TvrG1X1oD+GO2/jLKR70ReFdeXuAoGzeTsM7pFhCCgxD8iQpbldE4+ij30l3/5ob/85Q1MN/3pT38CM8dCagLIhg/iPtqZ9zdyj33wnblmJQcEH7pKnYmljl1WOe89c0eX+1pPoJZzx4SzZKQquvguBeNoYl52TnPMu27ogKgT/SJCERR8R5RaF02s72wvjSuVWZCtMe99Ut5lf+/90MR6uhAbp7O0nILe+4g9293y1LIMf357fyc3rbIveD6zHP7LI3Xu0EA+4VPMG45NYyfkOFDsaAdj6DNXZJTsCzfy6A0fGHee7/hIHzZJdQX8Uz/88YM5z33e3m+6fT4U8cTCWDf8swF477sipQm/qczhM7nIOdX58uNjBe9d27qje9eyTPjYSQUsTqxRcFl57WHeLiu52XQBQYH8bj+fr9rRo/EyTZNeXl+wjXXpxPhZpVaJ3kH/yrNxud0/5P/agcg/nqMebJQdG4XY+vZ61bdvC34/y/9vXJGf1vVG/zu+vxCPl0F/xbfvHN6XTOrO5I+LpmkZbb0LHDcJtF6I3XleFDFelfT3+vXl5aTTpTCGeuayB/vkDSfbWQt8sk7ZWbAW1u1X8u3lctICjd5S4qNGLRPjZhXwvL6cmecv+EADqwdxsMqyrdCyTpmFNvHh+KZP5phP4vI+9IUUcj6IvY7vFnS3Pwc4PVivP/wv2lhPrcyheIfqdNJMIv3tz/+oWllrMm/+ZM21sU9IlKv2Uz6IZGk6fKh/bNhRmkoyruh0LtxDQKTKekFcWQQeXc8c3FRr05l9aSkx5nTjYdoRAX5FzhFiHZxRh04bc+7wD2g5n5UyUR9S586a3zH+wX7k/eOGTE0n5p9aJ+K1w6vCGwHoXsExMuizy38J6Ha/aWHetD8tjJnJPTOCl1IU8Pda7QEuXgd88KHpzny2smabp7PsAyJWEr0TW3vtVkvVmQ/izltvb+8gXKRDrNkP7eCfUA1s8Sc+mv7p+4v+8c8vupLT/qN/85sm1qKFOOKmE/vGdEfeF2QS+aH7g5SxjpTU0X9Xcp45EfeooOUklbrLcyxhwnpZ+ud/9yBHN/Dc8ZlVjgnjGFHQ+6RE3gMe1mkjTxuHb9+u8vx/MG88WLN+vq26fXbW3bs+8ZPGeohpRJ/kjYN5rNZZGQHOk+bTBduf9f3bbzKWVMvSer3j93mhLxVBgS223+TcIC7XcZNCYCHoFVm+ZF1WwTdpOPDB1kRbZa6ZJOo+/J/2fdw0L6nX7wsySFRrXK2Cv0tR8Nyxl3OAcbij2+Me2gnfacox7sz6Zm8PZXZNrKWX+WB++9SNPe0N/yq1Yt8TebGDZRt32//u9SAKPcgVntvszyLnWA7PZX/+8zf5L2RNjDfe9uGOIkGHWgr8QoVYyEjZBsF9IT5eXmdi/kRbKiR0PquWSe735z+fqQ/ifccb4Na7mJL1b/+fn/oLc8QRVTt+s3FA4XnigdGmuRATTY35WFD8SW4PnVi7BS42a8O2bz9XeS/gfdbKB+2deRSXHZiLK5IRTFILtoQrueZDtnNEqGRVZ/51/zNxcH1Z0Kfgq41+D30wfzTajb+4IgJZuhBd1t8xSzX0QlOdyClFC/6/LAt9Orba6d9oT2L8ouvlG+/kEPYCn6xvPz8OPe7C91fdyFun0wv2utI/FJIcp+fzRSXBEFlFjOFa+jNxOIPNmAO2T3DYwXihGfnB23r64/q0dOadRc5xXm/OxCkq6HpNfft21jTP8CmMndCZUeRb28p8SxqHXe/Y5sF88mCO6+T5UlKme/V/vvhbKlPwb4yv8C/CFXmW/umfHtqZPxFZjVhNOIWk28enOmurhbwc2MZY3lnv3chVtt22rvSScD0FxGewNM7uZzfwusBzaqRUp64kp1iubbVt0AFjtibZbz1/qIdO2H9mrQU5aHeFBenShAzmU8krif9lFup+2sCZAAAQAElEQVSS/pMW9tmlJHZsyigyHQbLY03Hd/tOoSkpDd9V0AOFG7nojj2PI4ddP8hDn5w9hcqYky/nM3SljbnQdA98trUdfYrmedKEnSrrsBNrDb+b31PnRN+icZFnos/g2ch1D3z1wfp8h98K3abISSKHiDOZY696/7np7fcH95X+N3lNOM9nnZarap01ZCYv/GTdPOaa2wMZu8a8zDqrYftlPuGf58Hec7b/AoZQ2vicTxctzMPn01XztLhW0/KiO3Phf/P/3vXjrwd+0UU4yVcF+xldFcFPCmb8BEW8C/yLzqdZE3Og0LXjm72J96pSQh5fp2ffhmNsnBFtuA7ksH0jR6zayXEdx+mCPKUUDdriMqbVxudZCtlnxOXx5tM8jgfHf+f+pCB65sCK5amEPd2fB5XkjXJgexdcXiOlwjzokJHoxgvP+rr50cXtLn52k+efbv7oazkh66ZRgoocJcQ9FfFrqMb1fB1k5JYI/9Zg7tqGMt0SwMADgl6u2wlKK9u+kHAf93ef/21hVCTVAV1u0IhwXSgJ6oi/UzbE5X5PaqHQ6MPwCL9JEdxH0b9/UaeQxu2rv4GRL+odeH5EO2Upo5/fRx/08/1/r/zS0X3/j0oHB/eDjEw4LYR8Ba/PYtq8yG0Rzzr3cME4Q6aNhfOB15tOM+4ZUqIMPwxheFA84lmeKNETO4EaXUOFZJDplgMKB/0DnsldlOA55Ms8qOCHNipMnxvwdOoErfGGzZoKeLl/4xeqUje6jQ5DL+r9EhG+jTJNkxy0peR4Hy384gf6Mcpo+Pq1E4ArC0kv+p3sTKqiCz0J0k45voIUTRHC/e8kxfXYVaaCjInM9GZgxPP+RZqAbciMlyLnkJeGpw+DEXURQY11evbh6Y8xo4FftAwavzDY90NOCiULrZLlpoMEqUTnkslrJ3nufHh68hm83e6SGpfrIkLBewRVlIBIMp4bFVIENRRxHSSwlclyZyIwPk/2XeZJMzbvo79C/PCrc+cWAW7oan47BxTbKNtTT2ncGYB/8PJ3P53MFNHF8FHrZ2ZvBfKSaxUlZPyD5Nvxu2YJuobuUigCvvr1zoPb8XHMzSLT9VLg54UkX1lk9AjtZMyNWHiwIdk4cC9Muj3AU7I0avSJCN6kACdjFcjRqfJY26LBgyb4a1yFCaDgkwcYNPpNTCj2zwnfoUoHeG6eFegdtA+aPNjGtU7yeyfOhPwN/3PpDCxZ8IOiUoqCP/2r3W0uDf+UmiLAgfE72d6HchMTygTvTBjyU3mfWcB4/AH9qU6yjJkF2jmei3kwICQl9NwW8h+JV2wo+QOpuJwDXMxbyPQsol9ogu+ZD5visi95k/lgQ716A49fe0Hk54aRLNeCXAnfjvwQwG6HPh+f2vumo+/a2gaHXfNStHBYmUXgFfJlXTAFGCV8K/VIwgIognZ+Nuy8g1GDTmdHucPTvAo2v7OYvLGgsGwCw4ENh76C2zRXLUtVnaoKvlfBrxofGefgN0LwW7+K+fXnWymJHDlikypFSvYFF9M62IxansKBT8Evy1zg3rSyo7oTe3di547cD4o3lwe4dPg0FG0sznz3QvWDgwrr5/cDjA7Gd/o2Jv4V37ZeDxax7tOxeWaA0Ywss8aFf1E9FhEd2p33B4vrlYXSoAlWjbqIYEyCx8J9Eq+jiIAIVUiljM/EZlBcbcTXNvQP3oGN3wcxsOJDXhk1ZQFlFnIPDhfN80D+DgqZOXxvmgo0eU76UR/Evtt9n+Dje0A1wr95wLZu38jZDz6Uu+Z6OaEvGwr0mJdJrxxcTdhzBZt3NqXuWxDk9fVV18sZ2boe+IMxr3VSgpf9pNr+pfKOMBDu6mr4WAeb3Qel+LZjblkYg7KddgPkPLASjys+z7Axfp5mmgrYNOEGYCKeNe4dPGuZZD8vbMoFuxZNIw/y7LyY5CHfBSYulTlsYXHq4rZfxXl0FHBLxrYvm1RwnZeZ/FlYmHYW6o27mPtCm/2GOVLobd3oZLGtjQ7HEM7i+oyU7TRhh4FNrfR72sH9Rh9wQFHqRV/xmJCDh+3DAtlxGJHQPfQYPrfpdFrkDUmFnmV2adhuZ8wOWF7o39kYFGjP5PKVeh8C288P1ozTNOvMx3rIqs4FhLp+vn3qjQ3ugX9dOKR4eZ3YiE66XCddryctYGc+O+N//PhAnob6RRXdXC9fIT39rbGpudGH+fYrXnbmj43SO33oN80V+03ydSC7cTqQHfjHHH4cd2U5oN+4N02zkCE0I6/xVMTg8fb2U+8chO3MGbbxCTlpko3RFWp2LjZU5iNi/sHG1XlWxIFlnbDzkL9Tg10dz5axNenj4yHI6oGvY1Y1/M50xoaWDtM0CYiRL9B146DkU6LPPC10a9RTsqnR950PKI3N5XBSJf0q/gw+MHO762+3ux6cLjRyl+zPlpe5oLUu4zMvi+ZlUpaQdbzx0dS2jgi5XQpy1C7H2INYs93tY6VUibYNZRqydCxeslAViAstmmc2rg8+WN056CAURz44cUBUiBvL8uDQYscmzs1nDjKNdUEOrxXtW5YZMeACPX1dXbyjK787uojrYN20w2Ajfz/IPzsxv/OBeN/t90IP8OorWL4pBgZdnrs6ONleCU8pFOGS4N4GvhuHT0M/bHjnYOKTjwg1q87MhdM0gckx8F6Wmfx8GmMafaUnnRPxcOB/prMjn/l12mCrPvynqOQkUWd5fr69qYNlkNcPDimd3xp52r6McZVJT/ID1NWdmBg3aPam3jqNwrdWnumIPwR9zItu6szntlHHR8cY8USMGOfHelepBfpFlfgvpcjFBCOKpJAo81zRsypjUi2TOj7Vtcmu4I+ZLv7AMbA5RCwdWpkDpzrJ8vNLbvP7TA4RPrMsk/yXPTb6+aOH+zfTRfAOFis2dfGYLAlvDRonDk8WaPgv2HqeVGjY7ZP4unFoIfRDFU1z0j9lf5vmQt45Dx2NgTE3toU5Zka3ANsP5qbh/+Rux73rs0ANWUopiugUmIk6cPf4j/unbnyEqfOk6bTAs8CzUopy+FZzb51YP834zvC59PhdDb9M4llgAWF1Yr2WSQVeDFLQr1RBy/QmuqSruUsJHmcOtZx3vebr0GistQqKRxQ5N5bMoW+lzmWaCzwwDnFQ/pBNGnpBOsBNo1CnkJT8TnVy3tvbjaZQw9d+/HjXGx8oe+8yP8cuXSU+SF2v5yFvI/F+fH4QJzvjkY73CJFvFvzoeTgKQZkGA/GXG/nxBt0Ptd4UQechS6O560yOWFk/tKMoiJGOTcwvIpSRku9gUkoZh/RvzD+EnTLLH6UTE41xISiAybIsYhhjNWQWfBv+tzG/dWzh/rZx74eyhATGT3k1xgU+U4idE7IVG0qS2yOFjpNO50mlONZ2me9BTnJch1InfMX/KcIZv/n8fEfvd328f1Ju8jzxIBdbhuCAaRr5pqlOM3SkDx9K24zQacgMUyW2tggLh5avrxdlSWTEdr3LB/zvfHSwLjM+cLZcKdYgd739/BgHfM5Rjb5PPGLgMU/YCZ3v+PhOLgM6FKywC4pkX7btC7wm6E5zhedXW8SXDIU55KC/S5Nj3XkRQqqM6+ggiuksxIjpCJ6egx/sEyzzJx8dR7zuO7n7eHrFEQOLCO7Yx2OAQDP2WOYXdQ4+vbY4mA+OYx9yrayxbAfbSFydEsS0+FA1kSv8MbNORRvr/5W5zXMe5LHVBM/O2uXsEWD2ZSPmG9N++syOPA0+qcvlwpgzMnQwfojBIxfu+JX7AjN+EQr0Fr9F3IjKkinHs/sQLozZoVnokayhX1XIVXK+IH47sV5ZK5n4nY+Ct9sncq/qGCkC2hTHYn75bYierUNzIz7ulJUPsg/RjeJW+0qo1mnIvyzWedcGZqWU0cd4NfztYJ7bWXsZn4158mCNt7PPDuaGUk7YSPgU9FnnSDHozfOsB2vId9YtlrcxJ9nmpm16B+N37NSYlzqAJYJVbHnmo4xlERcQqROXn6xr7nz8Xx+HEswscxYcmj6ZFUUTn+OGvguxaUxPX3RMN+S+DR8vslyWgd7MIQf4rKr4QELXdd+/f9cL+5fz5aTTeVYk/mwgkDHwnda7/JdZaqnML1ehrlxnbG7I6bvpCZ+2PvNcweHQzR+yRz4jkGmzXKUkdn6R6fojoX1V44rn7+dttE/IGLyPgjrjHkXq0AeXG/g8WLdYhoV11+V6YhzNUAry4Jk5NK3joJE6kQv9F2ntdw/2BW8/38D6oKAsOtKNkQe6rfq//iev3Det2w1MKnQP7CAFehijMzgt5LfTMssxvSxVG/7S8BtIqZSimbp5kabZY4/hj7Zpb0Wd+cb6VNaKXasE3e/fvzFmgk+MEqlBpzVJiLiwb5snCLK2aqybOn4iSkfXFd96/2zs86siFy18XKFJlXiaGFOz6IS8Z3BK8nUA44L/z3MZ89eDj4oba5EHa/07NnvwvOGrpoHSQlwBGTo2BfwjU1OdJNZbrTfqN3SSIkKu45c8n3XaYS2vATby1P3e9MZH+w/y3kocHOS4+2eQQ4oet6LPd575sK3BI1RKA7+O7LMCPF5eT2CUCnX4V+Ju4S5RoaRDt6AeS+lNOuBpvebJvpGMavQb3fXxcZPzpO25skbstIq5yHgeh9Rap29oyB8hgTNvmiappFgbC5uiITY/s06hVr//fujoXe/MRRblxv7gv/jPHnpzHo1F//L2L5w/fWhifrqND+SLZNqCoEIa/Iu8/vj993d4VmVU7qllOYPFSR+fn8SXfQb5sIP3tdfLWdeXs6yz/fDhvBSQ46fgY3XSwND50uwYNuzjWNjYMzec7Lk+fQxbTtOs86D5okwIkY9tw0q+giQyJRgUGb87a9vtwE58HOsmrjbqP9lPbPiRsewdGqMk9ChRFBGjn9cWJ/CLFHWS/dM5RL6YN5ZzQ/YJnaV//p83/fO/28f/Q5ltHuNN41DBp2tlAHJ+MJfu2IS0zvnDQVk1z0H8J7Y7I3tRZtVC3nTOeH294EdnbezT7S/iykzGSHVuYO6KDXsHdiiUpGjYvhR8Cj9BEPLdjfLJ46GkWxb6M5QK/36W3hW568pZQamrgv16RChGa+d3g3bnnRJdQn8NPBP9D2zjuqagLeyPzEfiolbOD6Qd0ahxUdmQ7YM8zLSswzYip16vi87MFSdywemU4EBZHF/oMsYwmrt9ybYb/kS+9bsUEmsJfknw7zh52GfJRwd7ddyIuGkS/RIMxeXYWvER54mIwFahSl66Xq+CiD7Hf4HiQP4KVG3Y6/Z5B98dKrMyZ2Tvo+z7Qf1dQUxkpEIJvYQnT1nIZQ07HtQX6sSVqiWo33lvqg5eibmzyeutRJ4F3SfqV3R03GAi1Vq1MJ/P8yLPb3fyFezww1nOoR5T6GP/b+Tvxpz0k7Xtf/Nfdf3zP78L2A2PEE+woMQf5VBHxi5UoU4qxOaMLTIBHdmMucfM5PtllIrfptx537tWKGjw1gAAEABJREFUYmolr5RE91rQ/6vwXol1lpBaOTvE3B6iiblgRpdf9njaSOgv8O5Io68rnnduAa15XoiBadB3AyaUafvZg6y7C6E2aA2daQwDxd0/kPLtf1PGPIkgHr9BdENe0/zVsWKzifWqS/6qZObRs0iCckTgFE128oiQFcz46m4rgmdmUaJMKamIQOEmfXGimbEe32ijloqI4DnEL1FDEY8hO6+LBX4WjcsHWy4NtNuXQlIo4SeuA4P13r44BvyhCh+q1ECsI2fQn65//CACbYxh0e9nujCuKzOURVxdjbbO5MqTRjLAeexAmdKvEhH0/eJnIuPtb7/oqlSIodz1dQ+VSN5DaULy+D7480hv/9Yf9w7dht5W0PcDxaiSc31TJ3VpXJWAtzhuc78++gU8iiKSnoKRsCcOzkLKuJksteOnFPohj+tMw7KFWyDqd276FdyQHvJGBPR2NWY5J7+DyOp0HgXshZYumE5jDHXdgiuUGSPoOrYyTztkqYVgQFYqTathg0xp4B+de+PF9y5fHa3clqVIjOlsaILn53/mxFX0oCtiupnSoRHKksjcKQ1+RQmTWuq4Q2bcI0L/6ysinuPpHxEqOUnWsWvQ2vn4czDJCR1NM+iX6PlHzND7109Qb339HgrfKF37F4bWqyOM6ZRMuX/Qz3W2b4REtQau9GMw8qQ6vJEGeaihsZSQadlGjYMJj+8A7uR8kFlcnvSCAaJvqPUObWiJi2d+y61+9Hi3r8x4jfEdfsZuGxveXV6orGBgurv59K4CthFFO4nozqa44xCWH0YKfMK+59KY7Jx8dzL32BzipyuYbsR4Q5fEzJFIA3ZRUpXkXUi+TspBXY5Ch0yZd+JPok6+YFgKBHhu+NIOX8QkwkEL+1GtgQuyyco+u2pllfPwATh6RIRKqfpltzolyT9VkCXhmVkkJXQEiaqIULo+iozxgR4xng/i5pDwb8wjuo1+01TlibEEOjTJ+DbuxtzxUKBfMmWaEnairUDAarqPMfMENs+VPgW8mx5MZFYvJBZYmzo8I0Ie5wJJRbhV2rBPA+dOgQ31TY3+Yzx9ShHylTGWRvmyfELnjOpX7fjvkJWFUCIY7gFPx5r1EXge6mB/gPMx7LxKwc+gn4M+PZE/KVLJkP2rmBZySV0RKfufD9kKQiXCMlwdG1UmaG+c7EdecOxMfMY+IuTLfRpxIOg0dKvQ9d86dl1DLveJCFq7bhwEow50JVgwJLQi952d2oHv2zdEBq58CDatbehj/aSI4iad5pNOy6KZBUKtVaac0J9YUDfylXk0QDycQzkEWTkMaegR9NyIqQcbm5WVQZdkWUuW4ReCRsH2mYFs9M5E5h2/2tWgE5KM74OxTx26h2CfnXsoS0Kvopt7alyQVPAHcbSyCLrDeyMGRcM0T/i6/TMZl3KdP+qIBXRBhpKpkom/rfpkcYkrSWwScxy0Bs+hkJCtUbijo/1fuSnAArWUjBcOs4MjXfnpOjg0dNfRxMOdDbTbO/0U8CzWuyPvqpXccmCfB/Hau4a/r/4gzktEwJdKdfQoqvgnDEZdRAEH3ui3Y4dmP4Nh4EukJPoQaArGpBYWkuE26wxv2zTHe6rgBwKaDoArOhx8hNmIv7sXvmwCb5+7/L7ybHw6C3xGmfL4oIz48t9hOHbwIVcc2GDn4GAnBzqmOvIty6yKXAH/wP7lSw8iTI2NzzQXJfVhmdA5lJKxghfDFRE6cVAh/LaR/Tb7G/Katn20t84G4Llxp6sGYuDRiZUhA313hL8PjPvAptFeilQnyQe60zTJck5zpSKwoamEpqlSUqVUfFiyXzf4TfiWN0sTC1KLq5CS3Loj8IMYMF/XD5wjVEqqGgOeN7BpyJTg4YOG82WmPbSD/8bYilAdI07E4eVyUUQq6Fs8noVZ4L8R+MRUdebQANJsSA5k21WI16kuvG/65DDjIObNq+MOG361k1v8obBBv04L4xdVxnTwNp9CbonMIQtuJV9TmWVnc3tnU7OuMegbi9E/xGL/cBfkFLpIaXmxKbBp4YAblfQsocq6b2CPPhM6bDiRbZnoVqizrPsGTScBrGn77jiY/x80A1f0X5aJDfqiibm04xMe33pHrnXIHiE9+VTsV1WSwwLsvzk3mAFjjn3XjQOJGweWHuvN52+/feeQwz7Q4HxXGwe2BV4XsDqpILjxUTRN+HFF/q4UpFWRaSLWOm3Oq6FQyRO/F2VO2KfpzsZbfcaXuqaJtshR/8nBZccmC34+m85cZAzFhVqyPuaZHA6U6VABQ7+fzif5sKfgBO4TEei/M1bIO2nGP+3fVINH1UxeFzmue3O+C947ZQOH+5hLpWBshcYh+82yVC18XKF6vHdiqoO/uKZ5Qr9FBzljxyeGzYgz8yrgNNO+WBd8SqDZxyHBrjJJJw5LT6eZ8VURT10PPgyKGK9VxOKkE4cx8+I+geyTgj8N+u1A8N6QIJG1oJPbmoI6/9cKpllcTRMYTtgnInTnYM20jcVTDqmWOsZvzlmDbkcXaXt0bLMgw4zO1B0a7/bDx+MxfP0gZ7cGG9JEx0DHge+Ng+ebHAiBThISw/sx8n9TRApYQAKC9j/miYN5b+XU6oBepbGSh8TlddHKOs7z4UZOWJFxqhM6hSYAsm0K8eWYOeC9Etu3G4fT9GP4kHslDz+QyXZx21Nexs9F9q1OHrt9rnowZ6KGzhzWLfMJvZ8f9m8cHj/uAblKsVqdtcSuDz66HF6IkjMKGEaEHqytezzzhml+vK8yzwO9HLMP42Y50SVUJKUKPltqU526bBf3WckFQVuQZzbypMdHhHwZh6CtlAkMu2HGT5HHH1du63jfkOMOL+tmjFaezd/z/iATjGO08DMfKk7Mf4kcwjdLPYT6mjjgSw6ZXYCcd/tJYvd1+NGdDzoNvcRlmu5TiMcOzWLb0Lahh+BjmZ0Lko4nYvuET/cxLlRKQf5OOWQ9pVCAYZauLKI9Bu9aF/FEnB6jNA7IN/L45r/w8RV39pWNeTFTXDucDwVxWi0Xazahd4HfPIMd/vrOx9Qbh6I3sBPtiKeSiWUShNsYu5DLvA60f9/vn7IuBzZ0TB3E4MpHgYMDvohJ0zTp1wHig7Wm1zzrug4/LOCbHNj547l90LxggM5dCc8FXCJCgez2g4pN5qUAXxs8N+LAefh8TU1Lo99DtaSSsaOE4B/Yh/74fxtr5cQfUo5t0xyy+eNPSSkK+VfIFvTpsm06sbDvKzLtYy3YW2jGGeZpkbwO4QON7xHwZXwoteGfG2slz6m9iasPeoE8lXlsZv2c8PO78Q/GdXLvsVfmgU3vbw9i72Cc9Ms3JuyzMUcZu4P5r7VDWUKm59wbeejlhZx/XeC181HhJ7Zuath0+CUAd4R5lkCfroigJCXELySvjDU+FrqjxybnGbGurbWrTshDfj6Y+1pbZR8q6GN57NdoqXX4WgX3WYleEQHpIOYf4PcY9Ts51f/JTse1x3bkQljtxwM5dplud8yUosoHqnm6UJ/UzwpJrXU9yJ2opgjXdP3+48d49ryXpUDrkGk/yGEHPikYHODWPU/BrzGYH2rhRFxKge0b43YwEFfK/2LJ/7r8wZrXfYFwYGLbT9NMnz50bDSYnogSRNNODrRdTsuiiiwr4z9Yc9n3BR/rtyOLcWgMME7zXLVwwD6Rg7EqOoa627IywtI33rE5vm09vM9bpjLa6Kmk3v4w16qS6QHsGXbkC3zoQr9Erj50NL8pJ81llmjp5Gs5XltlXJFTlNcdztXmVTF8KRN4Crksh3julEMdPKepsi88EedXFeTdyQV4lw5wuJN/9/1g7jirQ/+TecU+PM1VSS4t+A/wSUpVnqepsN7Y8JebdjYQwZrpRG48s57BbNAQElPQsRYwA+Mdf3JZyQf2JY+xW3QIV/DIDOx8KLIh4yJ/gHPdcTR03fVgXt+YJy1DY0xD/gl957ro589PZHmoBvJi3xKBpIFvvKmUVd9/O+Q8udS7TlPTPBdNrPexgC6XSVfW8Kikyn4miaOJdZdlbOTqA8w7+aOx5hKXZRL6ZpGmGd3ORf/4H8z6x38967ffzjpdQt++Mw+fg977wOHAj5zDrtcTciAX8/ona0n77fq4y7g0+vi/HjTyJPId3o/B8zgm/Xxb9U//vOnt5663t132BduzTlJxvmWN9vpyVgFDmMJz4qPLgW+llBP0i3oUrfjqHbofrFfffm76+fOhO/ZQlyp2Sh4K/cLzN/VvfAAx1gv2O2Hb1qAOFgJj58878/MnH1LufJx0/iWMyC0b64muiIqcBds1+HdllmexP4HdDf3/5X9610qOKAz87U+v+u3PJ71+mzWRx0TummvV4bmSlANn/PeMXZNH6DFmyLVMur5UcK/4zCxpUwWTf/zH33S90h85gtjZvnJM6zt9uu73g7LjN6t+/N7AdQWPD8o7sod28lFjLjo6/daf2qHz7/7l0L/9f/3P+v1jVZkuQJvolHrsD11ezqrLrAWcYKADv8WktBclY8XckamxPznjcwvz87wULfOkZVnU4NOwTwPkfT8UWcgDKcJGDz6yl8p69tC4egdfaAl7beDTiVk/O3akVG+h0Sck83l9veLzkw7odnwqwn0OhXmi575t8G9Q67Kv9t50Ze/qstH2fgOTEtjmpNOlINshxa6JOLng03fWVDvrYXHtLFg34tTj/k//uhJ7UrI3TNYyHx93/f7Xn3I+KtjvxNphAbOOfe74gcdFn5DLskoRoUAfY3D72OR/eXzH1xo4/fxpex3416HWpIkAfnkN5JPmJXRmb22+7hv4a5Yi88zwHbSYH1dy/kE82E7vHzu+8EA2iEkqZdLL6zfNrAMQA99bVBLcOo1U7AhlrBrMO3URRVlCNClDWlk/bRQQVZBX5qVqIl/0o0htxu9DK2v83g7sX/Xnf1j08rKolA6dNsZ8EqcR8MOelvXzQ/rxV+lgz3bHJ3Zy94P1mtcid/z57e2u33//HHQRlfhvMuZv4/+P/NCNPcFKHvVfcPY63/c7+w5hefuncejYwqWUqpLIyvrpgR7HsQvD0HNDvoJvitJ1Yl0WUfDTDr9d9gPbN+i5sEd03hP4fzKnbOA9g8GM3zMarDeJfgcYTPjSNIcUmxb2rDPPWXYwa5qXPkold4uPsxt+fLt9yjaYpkmRCZWu5H65nomxs7z+q3VCpkMrk2VE4COLklis5JU75waWaWUN+P5+JxesnOEf2gDh83ZjZfOuF/L4X3+/6//zX1z1l7902iSWqMTjIefLSux2dD+QxzKNckg7NLokw9fwsw1f2ejzwGakexF2KsQDLinEknH9RaNQWcnndcyzaXi0M3ZnXenieBdXHeMLT8L/kY31rPu1o6njk24YtHnwPf64+wkZd+FHbYx198RpG312XkxnJy5W/Kv1LlwCOWOUA/ouQd9APNMWLx6f2DmYH6IFeXtH7ia6jOI+DBk/rhsPf//rSVHe1fYAABAASURBVKipy2J0+X0iqCtglCxKyngeigftFMUfJJy0/BJfdd0vlIhQRlIbkn/7Ji46dCv3Vaj542fUIwlDFREqyAA+PIsSAzT3MVAGA8zoLeqRH3r+W95u41G/irg8htsfPweOsrOp9l2DgqDvEkPmWicC4Kvg6LWkfJnnL1oRwZinTOZpWrVWuRScyf2cjA8HMIMjfvVvBMamDeeiWlmKb8+C0BExROJRdgAXUdVIvvgFgeDxxzByQa5pmv/gmQkt8PXmasMxOw7RTYBCrAu1wYoOvYOPi5SZCoM8JKANZr9E8htdR9/RL3L08q+OPG7z87PEl9wexSPGaSwWxav5rixsHkSxy8azMcswfk/bZQbJY6LMlIWkMSngRxcV2iqBWVKiil8QDfurhIryEyrKVyBGBL942bDxOnjtQ4cI6vmh6Y+fkVBstxIqMLD9qu2P3Z3k5nlSAmsoJI+Htbga+o13ni17KBhflJmjuGsit99NY5rcRi8aPFmvJPcdYOpU6a+vEtyLIp642H9WDgxWPiQU5DMt+QrR50uQ6GBV8NciKeQruEfwO1IdOY3DTjK0zB6VJfGZGOOWZdaE/vbXQr1t6pKZmsFglJlYQM4dB9xIiCsLjRVcV9tzYLzrwYS4wSvRs9C3Df/oggx0oAWfZVmYdF1mFWJbOMdIdDA8GHs3Jtwt37RUVWzese6B7Cv0VzY9jffGuKe9O5pq4C6uB7LsOHqdi+o8j1gWONA0fhq/PdY+41xhXQ581LoYa8QYY5ZlRs7Kc8i4bOjrcpCE7RNlyG7pIQj+WaRIaceexgEV5H7zXPHlCq2Z+8T9WWbwNL62yYMFmPmv6P7gUBOGqtijFIgKHhBbqX+w0HgwkY9+LKpXJteNSXTFDq034rqJmxpKdOPDWE9wlivshxHyu8DPPtGxj+gbkQpKLRWZU14ELGORPCHzzISb8mV8GrIYD797zMRC0of3C/d5WVTBXHR/DLw2ZHFPOCJYozjnrhyCHCxaE3+2nsbifGHxwILmxAHKmcVLwe4Wd2Kz6IN6Y2m86sD9aUXXuY8xty1XFszGfsU/YSVjaxwEFssyqzB/ZUlkauTeXfZL0yilaGPs7fNzLEaMcUSg90Sfqk8+Dt/xc2XRhGzz0HVWZTFV5qJg02R5J2SeWEAtLIAXsMhCf2Jhhvc8LypZNU8LmE6y3sYe0VToN08TvjFrZtwCTcyiHV974BMH80ci7Gn8TcOZBfGkE3Isy6R5nnVmw3BCploqC9CNOHxoxSdW4qWxkbad1/WO3ptuLLBufJw0/SypiFBA2zI8S0DzSXcaPir6dCW2+vbtou+/XfX6eqYOHIkbx88nm4sbGK1g1EdQ5lDtAzzf3t5ZCH+MQ8Z5mpEdHcGkZJowuO+0afTHtWSbEeq8B0Vc3PHTDX3ubHgfbHytm30wM5B1BrcFHUKZyXvh3fKHFrAp9HGuvfGhOkIwEvyIEx6T/lmrEp/ycwPvO3F2Y6XY4JmMTQaVkir4jogbhqG7kG2nND5HNO0420FDo3Q2m52F2EZc3olr/2uUj49P7LKr0cG6reTyBwcR3gh8cPD1wWZ/Bbsdvz2QATKK9O9dl+sE3pWNdmg+dXUOSTobwKZdn2z+Dog2intHBL5UKQX/3thYG/tP5OxCYu6B7DnapQD7TRGu69ypCReeOSxdiP8TvuxD09fXV/LCNPrbX71sQWVdLouWJWXaFd+v4Bh0OBPHC7nbYtlmlq9kYZN11olDm4289c7Bysf7Li/6F2K+4hP21W0rGoctP5Cfg5IfbAK8WTK/1g6oS4ipBdsmD08sNz3A2n5RsGcpBR1DqCbL9vp6AcOnz05T1bxMo21jA+/NSLB4PpjXbK/GDuHEQcLl/MIma9bjkRxmpR631O2jsxHe1dnIJ8wzxRXqXcRz8nzo/f1db2+fxNmmx4i5gzUXaz3suzKPN+LRedD4zHPB31dKl2mdwPNyOQ3ZJvLewoFnqSu2T11fi57/KvrM/aIT8d8BpcMVTdE3GQevxsES/ntjk2X9pnrSPJ+w1YVy0sRmr05SwV7B4YDxsQKdzebL9VUvL1e9cGjx8nLW9focU0olL971STw7ljpxcDDPWe+IgK8xCPjM0C9KNtIz9nEJy0efCdxDT98r5BLTeZDb7uvGQdhj0Ijoemx3Of5sizsx8uDQwaWPvFIV2CoC32V+cex0JnLn0mWZZL8bPGkXV+ugE5L5zRxMnPDnhY/qZ+x7xg/9nJHyZrdUx8KBrQ5FatC6vsxgscBTejD3+j8J+PH+wMY33jfN06KFfI32Ctai4QNU4vXKodjCIaTjdCWmN+Y7cSVGXskvG3pv1H9wsPL+duiDcr8hqybZBmdyecG/VsYdfOgctMGmFOmE/Nfrgj+/wlPkFKxBzujkg27fxS8u14LOIlaoJVgxxYjfjOA+Izc+Rp6yDxmHIN4f6405Y5UPbkoJbFnRzXnU/Weel+EPPthrrY2c/k7uen+74T4ggPjvHx/kuQf+vCNXUwP/DX0flI11mTgsO/bkIGXlMOrB/S7j2ekXEchcFELuJuLnLuf6bd+Jpze9EVcBBolsZeRiGNLbfhtRkG9SJWbM88G8905OfWPuufHRdYW/uKbhA6nTOYmnWRc+jJXSsPk+dBCYCP/q+NqGf92Z0zbshETgIlUCx/72yVzi/8+asLlz4JlDRfsXKsjtiKzPd8f8AVcpJLnt9duLXr8TY99fNGMnZQx7L/MFXXfKiixwI7801DMu9v2V3DHBe16cw4oCP1qWqgU9bK+dWHzcGjmqiNAH0w07NPJX8L7x/qkP5qCNNQ5OIdONiOHjCXZIp5I5Ytz/yVAfSsIenXPE80a+tg/33hh+jGIbMES2h/PFhfXbiTx+Zu3jch35Y5H/07N/+u1P+N2ETTdsaVluYy5JCOBKyANCMAzwMFCn81kyFwPJk+sXYsIfJhY+dviDR9I3IvHTGdsvWuZFpRTVUvVsC4kfBYShVcuT/ycHTjcOkT+w4Sf+a3ynaZFpupyxy8nrLHSZySkJTtM8g+eK/Ddk7aMcPqBmzsicVOos57zEl06MOyHrNFdi9ArdsyZyn315Je49Fzp3PpivDtZPJRO5Y8RKBHfqjMuCfU3PPt97x46cGlkhfLOg5wz90Sc1xl/ICd++XTRxeCf8shgHinO4bTHNBVkW1oqzogj873rgVw2bfhK37xTzWcnH9vmuVMmC7BM4HvjKCX0u5MOrri8nYudMOalC1/y8nrdulTXAsszwog8+EYFOGBk24qY7sXnno5djy+Ugd/lfD/78+RPfeJPtfrmetSzGNYm5IuMxZMN/7+ThlcPbdz7EP9gLRQQ6LchnnBcQSmT2GOEbVSf88XKd9fJCO7ICnV6/XfWdYtt28qaYzybwPJ8rY+dBI6y/O4sLHpZB3EPhCgqjUMj2ebleweZlFP/LL/+Fq52zl0YQOz6dX4FS3x3712/oUxVhOvalg9z2U/f7Q47FeT7RVgb2Ee4j3pMiLvdvauT5B4H+zqGz5w+HSS0h/6WQwgeYyJDz0zs5sOFPGnP7i07LSX4uWbUQL+fzRd++vWLHK/6wj/zfkVnjaoPn68uLAnodH3R5SiQFfxpz78o694M50baMCJViWXPkG/O2L1xY1xj/l9cFO1zAifLthO80bfunHo8PJTxeWHsU1iU7cfVgbSt4RBSVUrFL0YRvn5jDXeyDr9jwlZxaWfOtxJZz/fvHT2URer3IeakwVzgDCBuv7B0+8JvGAat93GukOzh28PSYnQ8oH8SB+9xZdzjvWpYdgB/Y5/PzJrd9st9Z8b3MqmW5gOuiiMCGd/lfG/748SHPizt8ZnLH2Tlh5JQFn5wVkozzHR1XrxHbQX1VpMjZxyi25/V6UgEXamU/O5H7Xlmb/Rr74Azg/rixn9mgGGPucJ2xqPjuFdsliv18+zly1zQ9eRjrYO3X0HuMZ39Zwf2F/idkrfhQJ2B//Pih33//qZ8/fsq47vsdHh2bHcgvZJsk8hFdkT10JndeLydwP5Ejqv4v//FZ/jCbfEz49v2MjvG041TQR7JqC3voBZvOy6QTedNxPxGnKER7oczwSF4p+HHERF0S80V//odZdRbxIJUqnYnf0zllX9s5X+jqmqdJJ7C/si57xf8KuGzkkZ0PhzQNOudrVRahg9SjqwX6lUMt1+dzUC8KMeA92gQ+iTiZTd9/W5Rg2T0GIFqTbuyvD6/zmcdJb9qptF0+mG8+Hp96Yw9+J8/apx73TzXsX8sMgwkuVftx6JdPvvo/kUz8lJL0k3b2jripGrJYhkCfiXVBU9ODtfO23bjfyKU/sdVOXG/E16EQAn+tb8747DRdNNVJA3v2BDMlbZBIdf5MvH9jPjGugf5n8uiZD5BXcunlUrFvYawECU2IvWAzt9lv3d+kLGNHzlHAQkhxkI+8jha2bAOXB/7Ehy0wnIlvVNHL66Tra9WZdexxXGQd/8f/4cHcftHpetKEn5QoqhT//5mVqUbeOig+q/lgzffJXuWTeIWlFB1Zq2b2qhPlhL8JvBRNJ3y2lmlgZLne3x6sx3d8/iHvQ73un6dFEZLAb19DLIfkv5Dq/53OB+uJnfh5zn87yIUyEl9cyA2T5nkiL6Ajg/761x/jObFlh//BuED27csXEh9cWEueX0/KuetKjnzFBgt78VqLMhECPwvKy8sF2pU92Ts07yPfO595/eb/LcDvPxsf1O/40QY2G2NTv/3pN/SYsNmMfEI+aV6ajPu+hd5+HPr9L7t+/r6zlkzwXjTXs+ZlBqfCnbHkiYIckYKWoN+hf3CXX9C/y23Lwth5lmU2Br7TgzmmgXXDxgvjg3y6Ei/3Jw0wsa9EBONSzuvW2/rbD8XldufNRu7iVZ05KBQq2LDxfGd98fb2NnJi919IMI4vqYK8jdh83PuQofHSeuN5pTQZ+8JcYV72CdvmnTW8/7dn99tBLHV023Wwn3J+XdlTPOBFqKI39MusMmRowg3BC4b4y8b+wfPI5+dDHx+PwasRC598lL1RhC31pffRVmL/Lsvw+npWkF/cFpCyvO/sgRrrzjpVYu4kn4u+v33owVryRunkYmM9zVXG2+/+8Fxy0fVl0eWlDJu/fr/ocj0pomumr+cVz1PWK4jDE7F+ucxy8d7Gxf0OeJu/+0SEPC/23qWvEoElQl9XgEMfvul8Sy/4heo0aQc0rxdu5EG3fY5Y/cRmh6b5opk5aFpmnS4n9fKp//9/2/XjL0JPqTB3TIu0ksO9N1yJIdPb8YdmC7Husq2dr2Z0q/jrAT/3t353PsJ3/MBtWUL5JXNm4u/Bu0bZyVMbtA7GujyYax1fvKoUaZpCpm27uL25wXbUryvGg38bnl9+YH1dBm5yq4QIAkQ15gGfhz32jTnjEEaER4FfKjLoIzWI4bqyDn3U6Dk+nu2hEDDo65e+qmU5qVT6l0sEHXlwg4UJFRi/l4Y+AAAQAElEQVRVeYTrkEW+IkL5xVxc8Bc3ieEOCQsk+oirgEzy3Jj1TNNC8Mr4pIR+jTU9hiOnKVBocP+S9IuEnFulzFBAl+Yx9kAoy0bVHz9+7yDi8a6MCEW4CKU7BWvTEPGs45EfoCNYeFDAIyOUYb6pXxdVQsBnCWopTzkYy6t/zNPFMrjYifz+qwzHQDb3dYEEevRR/O5+Ea4V2BdXUULiR1xudxEZJagsJZRf3X7p3NwWGtcv+VxnrCJClsnFUj/bD7UvHEuG6EIJFQh7Afzs0+kj6inSuCft7pMMiAgZGNvej5FP3Dpe2QEtIhVR5Hr3QcQ/dOaBoX205de4iFDEs7iqFKlkIAO2Q6ADf9pJvArJ7elf1D+DTlSHf+nXBSlFBKw6/WOU7v7YolF2FvS2jX5dDC8wtZyuKkkc4B/ApE4lQ7lL5ptRoO0SdE2K1enjnoV3qk2rFGi4lvdpquLmNxkPt2cW1TqpZNIWcmIcHfgVFCplmY2hbeky5PAv2r9uPDXKQfJs2sHIehV4u5hOgqOU9HmWiJATv6uDqnEPqbLAiAhtHNT9jTbD+KGaMTzwY/qRqVKSjUqnwJvk18CplKKkM+ToKWU+bUBelMvMGJoHLbclL52FIG4z+vvXE2/wjD76RYYAgp+OZ0lUS9iw4xNt2LHJfSKevDqyAAZyMV5SQS+ToBkaVJBX3c48N2g5GT/YGBq7zIRnKAu6AcLBJHDAR6FxZZahd6SoCkU8y7CTQhbQCwRjJC6a+f38SWhblgqNpMF6JGNcHxmiSn6WQu4X4bpnoUq+HmxyHyw6skxMQLNKMpmCQR8Adroc2pH3QO7OhOjScGJIyWXy5FknKYp8uZ8bIlKdxVNmkX1yArNSAltapQ5cDchN31j7roFvMm6qVdZD4wodTMje2BiHWmeF/9AvuvtNCngH7wc2NF5PvxuDx0bgwH5Ar5IpRchXdyzSPyKoL/J7QCPpQ7WSTWEts6a6KLPKi4sdDEJPn5imiYVPpQ2aEuM7fr7pwQeZ3juLtZlyUuN5B08vFIzNslR5YTSh44VNx1SKIooscxbTblr4SDOzqSgsHhWS/SrhMdFekLchYHLnR3r+YvwkyxQR8gbceTezjLoKDyBQa12Ww3eXA1xXNgoH9REBjfKHPrUkclZFhqxDRd4MNpJ7sLjesIk0zVWl2HZt8FzZSApcM1IZMTCx7iH+hOibANUY20ZbgrW4gAi52sDPARQRrh3v9s+IGM93DkymuigioEUBn2myDKnCosz0PFJcjYUlHflJ7eOj3KEHH38kdIqi3oRfr9B12dRdwbiIwG7TKLbTzAYS1WmXgJ3StLLxcoxnSdlHdnD0u3lWOk/4xjwVzdwjYow9MMBKnJlGKQW7FMYm8hk/qRNTDTs0y+Eqd5RUMmmjXV2WMajzTwe0O762oZvrMirVfcjXofGUo2KjaZSFg7qSBey7HhxQreRkl2DDemZxPC+TAhqdmDXrB4vTjjwQBb82xsl5Fdka2K58SGrkBbdP06zzGV9Hh8D2y7xQHV+yHFqg7c3BshTZvoiup8wBDhN10kGM6Otye4KtOzXTzFAtHiElzxkJFqGIIvHsOnE1BDfOPErI3slXNIOcRlGEMlOmeSc/dyaQDjOqRr0POH/yodUx4TlLSuSb4V1oDx3o676CmsfvvCO5Wm/I08lp0p0DOCBStV/ikxP+M7Gw95gHGwVv8j84ZN055Fw58Fs5MF85fEZ0/brSOlIcO7ajN1MNfVwsL2rQtQ+ZEptGJOSDzfm7IoK4nVWqeJZwR/BP7DOjS6GuKQv1yDdTSin0oZSUn8XVEca6RgSb6ouWUzA2tRHf99uGPwgeJ4ppVsYFo0SfeB5cppSUDi7ekBnPTl6AFX01sDK+vfs5eC88BDRStu35dKEukFXIhuzkSeOwc4i78RENKEbfWmboVXhVGe8soYMD0o7dO/EWKXleKzlhMWnHxw4O8R62Pcw7vr4TB4jBoQeHxmzAu/0t+uifUeAj5MBn6MQQ6hvvvEia54UyqdaiaaoCNvhLluPEIdCFzeYyDlpy+FD5la+qoLMSh5vYczLvpUJPHk+sBL0FunSUdKALN/pueuBfxtTvEQEh/I72jUMBRFdmGeNKqdCYdL1cwbLrkw8kPixcme/FNZGfFmSs+KjXgU9sukht9A/oJPeuHbx8ALTaT8EnIhRRFClNdcI3zlrqWUVyaCvBzpv76/Ws0KQPDvKNSylViVO4iGtF8Y1iTGsJ8KnqGPbAfuxVtbFRZoi+/3bBfycV9DpYi/pDiPFo7ovetqX1etYdss/5ebNdv/oo4usw6wbuUuipm7g6Apj2BZyWZfmSsSgiaU3su2iaJgVjID5szBAZxwc5MonTeZmV7t+bsor+IZFXxWHNwaFtRhkHK6UWPYx/F/rO0D7JAq3kggdzg+fSiXzR+6b39w/tYGFeEIO/aQYidPzFPhiMn5QpaEmnuXDvKsgzkW9sN+MQEn2CosHrfL4S0y/Dp3bwzEhoF2VW1TrrhL+eLsn7Di/xkfLAFl1TOenESaqxgBJtXRFFQZGQq8GH51oW5IIOfZfFOaLCawe3poV4sXy1TCpZFVGgI2dhHTjJiuEnsJznJ55DNxLYNIMV9Y0+dw6lVuY99z+fz5rqPPKR5/bbJ7KSo3Z8Z8U29/tNIeiTpyvJ53q9yvIPTLuEW6DvQjkhR6cIWQ/0PaB5jOeDnBMIQneFEj12+h0Shrtz8H7nYHj4MrIf5Jf9OFTg5bvngor8l8tFZ+ZHy2J/E4wz0B3Nfei3mwfvlXg6WGNut671tmtZCh8WT7qQ/wrtEakKvWmqzDPOw/BKcJSQ2bnEdciHnCLfmkctMzKHggj12CzSxAGm4qHb7c66tjG2o07g0/uo67GBSeWwboJMww93ZQY6nPGBk2wf/bri+WBegYzWz3E8zfPo7xjYWaNACB5J51SzAZBvmopKCVX81T5bJyHDTbfPDx34viIH1h98HHvnI5ttHxEqEzIdqz754P7zxw0dVvp1SdZhlf2kEGu1FDCc4csP/rnMZ3379p2Ppt/Vhy/d5Pwh7BDRNeFLmUW+LGLJpO4MDfyDXGK6EQE2sy58HJ8X8KFj1yHgQZeiiKCkBD28iX4XVWyGKtTTE1uLdVRScSLflJJKF3iVUmRsIalOnw5GvrO8xB8TfVf5Q+HROHznY9LpDK/cyQfSg7h44POt7+rI47FSYLuD34EOi058tIrUkEdfV2t94BU0HDDa8d/eOz6x6SBuRjfegwcXBKN/59YHnUBuoERu+8VJ0zTRU+T9D9qLPC9LKct24NvAg41XdQYlL52cab09F9z4QNrROwaFpkabwCDTNFMnPlZeX87Pg+frGT+WOvoe7U5efZfw23kJLacCX3FPldrhjZ3XTyWydnTJKCpZ6R8QoHBgPi8F+hWc4EUfH/j7LzFkKbL9lmVRlhADtEyzZiansKzsQQl7vbGmu/GRrh1FncN4VFNH/sZaWUqwPBRRGJ+6f3zyQeh9YFwysd8xygHejTLhL4igYNzGvL7DwMV1xqw1dGIvJHqYh9cDB3Zzcb8DnA/87HZ7IK5tRU/4VOS2LJlFybu4dmzu/DVht6Bu5m4etsc7H/s/OUgP+v/pT/9APF+VkejVkfdpn4iAihQRtJ9UwKsjqIvlMZ1QyFfr6DnwQKwRcx6DHacCFqve3t+Y9z4l1mVi3vSC+oLPnqbUK3PSv/5X5J9JhNYd/A+d2Sd//3bhXuBAgINLh34Hi4ouHd1GwQ6/csdyOikL8kRXp7+UanvBPoG/bdqPh3bmxdbQD5KQEmQkOJzPF36HHwV5/AJR6SMdmtmvX/jQduGj8MtrUZ12Skj4r2V55aPrv/k3V/2H/+cX/cM/npV105/+XHU+F3Q3z878LdUMdfCLCHglz6GGAAfrsJUP+yvrhAelIxhdFJFoUCiwYlwWMWdcdFomxlJ3SKikGidkrMPH6yS5n76uCPMRfEIzefuVj4XO2Qe+fOajjWPucjlj29SEf7j4L6X8/PlDIgZuzLvisi6VXC5soCbsFPIf3BdTps4vi05XeJwk82d5wPruRD6ewUHQRlZwRw35ihTj6atnESm+g4UVK2VSRFHDT9iKsk7ZBUPkL5qJ5VonFXwxS2KdNj5+LHzIn2ib5kn/43+ferDYvX+8CpbaWVOcpkWOvZJVEaGX60WJDMbEMm0wck44vmTwvG5bCWX9AevHj58WTZY2IpHtQK7VYitNCPk3zlsykIkYtZ/Rech5wbfmZWF8Z26/kyM35DKIGnUH/ad5Jj8tYGnfPKjX8NXPjxv9V5NSRKhA3/77YK9g+RbiS7Er+HgZfACki6Aqy7FghMv5qoX1GpWybhFBznww13xAf6fuGCUCBXwYRb78/Pypj4+ftB8qxgvqbKuI4U8FcdUNKveA6A5e3mNYJv/rfq/VXD9kI25m24S8nWVX+r9CU3PofjC+D/SaEImSMo4RbkcWaHewN692TKqMNV2vpwr+cT6fVYpr6AWtRsyYp0vjneHjx8+mljCxjl4TeG2xseeREhqT/vznfyCmLvRH39KkEJgIjHZwuGOLQ75Ma3zgZS7LItYbk759r/rtt5ly1sG6xh9QD87RDmJ6nhMND8Z3WbeC3AHPzMAXk/77aNsZh7vqep3k9bMsgGzFzlNBtoWX1DKf6d9oEbn0BiazJuwf2J8pS/NSVRKedPH8sDNP7ARoqIy+3p/0kS9vgzfCYYsuwcVlyAjO15dZ80myzTp+UUqR42SaJ/o31isHvrEjC2P5CfQRNBxHAa+IRK5Ji9e2jD1xP7EftayIx7hDre/EwueIIfvyzlw43Io5MhQaF7dGbASYHdwPcBLP5rMSa4KXc4HLjv0LICS58OePT/1X//mm339vWqFLkwKZQlJGUZZUwRZSKLMQD8QcJp7nogn/zEJ9SBP6Bn2aGYZUMiWBL3nffrmyx/U/JHJ7B9fGHNjp6xL0G33xRaqE+8kwmURjjdfZQwbkQlJDcdPjUfuxU1Y5Vjv+H1EUX8XtdCVH0GKiVIRSEVChVMsOk6SUtJz0A8/D2KHfGIK9xMUIdWTjR5FFlRJBAz+oIuPu/umktuNEDUJWzINchPdExJO5gmHUQPxoBwocQykeUcTB1JRoS3d6Bs+hUqxYyAZwPaPlK+Ip+L4fjN0HHfcpGLckYxSj7sCqB2h05HjKI+r7H8XjZQ0QzbwTJplPsIL7r+daK8HhenN/ll9tHm6dA5kqgea+piVBlB9xRYT40S8n2MHqlzPTjAj9jxIRrholIjT4iOvJSHYE3mRZI9DT9a74u2IKLqWEKphkxqAjV+pvF1wFiVEGH174AdNDO9ial3Xz8+YDFXi5X0ljAbEOnvaEL5K8QisUvLvIxHjuo08fskNCdijTtn12nLlLdA3Kk25EMOpvPxGhsA4lleZNk8ceX/4WQTslKdY5kg5fP+bnkRlOvAAAEABJREFUghvwMWhHr007PA9sYHndjWG+wT+UpcgLnJnA9t26r0wEG0lCXBFBeyXZTVqWhedJlsn6dBj5/qscQz4GwWjoDA4dX6Rm/Ngf/FA5GCwEpp9/FdPYwHxHTtdlBnz0lViPEXyHg5aEd2ArJ85lmTXVCr592NCsYC1fiC2/+9kPlvmXfq6LiEE/PMHLV4DH896R2/xxpa86KEA4aC7gxU0dgC3PzuHLjlxAMfo6HjovXrRaHz9bpwYghKdo8nAWgMZzBtOZcUG9ddh5ThX82LwyC4z5Ibmaz8bBwsqBjxfFdzZEz4QfjJFKpqzfskzQXMZzgOEvfuJK+tRSsOU84sSyHcNmHRpBkULm19XQb8cepSTYN3wJGzCJGlOPcbs7ZykqFNczVGke2CRo7Ohs/hEx4ldcnY4R1pcXfiKC3/yMjpJfJ3xxnib5al803Oxn13Xs06ngZ/BLBlmGiTH2h5IFPJ96uP+zmA+FQRGhkqkTG+d5BmOqxeVbQZeZRco0JbJQQ3/rYd47MeHYiAgwnlVwkEzzoh/j/dNI8P4YuRtX8HI+3sFxHYcV7UsuZKOzcVQkT2BMX9Qa7bbrg4PTA4eJCOSgCz+OHxcenwS6mPgatgJVxtvPnnOTbfWs979EubM4c70xi4AeuvtvvmUGpLr8O9NySJXYnMHE73cW1Du5Y+A6E2fwaPhFRKiAk59X5HQBJvyq6sLBcknbLrXx8QIVZNLzVInRrp3Ydfw27OrN8rp5MbkLKKEZgvToAxsZD2okE1dILl3yLelYMhUUPzcGZNKHH+vJKx8k47lQ1K8roL2zyHroMRZL4v3goOnziSG0D/JPrRXfmJApYFVYkB2jLCzcr2zqHGMiJh8cQtkel8tC/xkxG3SaIKPnL3El9ZIX2pkCg6bH/dCNw8jOYsbYLmx0phl/gq9l94L8WVZtLKjE1SHYwWxHvuZFFe/l38uhqYW4OZ0uyNDRax9365IRCnib1wwf3yuAOz+ZvrFq0LYd7+M/84KM+OvOYlksyjJD1tml4B/BIvMgDzcG+r1OEhzg2YcPvLycFREsNDcd2DsYj7soq6QAGtuTewS/xMU9aHDhNvBCPVGtJBd6oTw2N5nYbgW/neYu6+E2H5TN6N7QYZoKc8YObjuEBQbSwcb+/tnljcgD/Sq4Xa+LzifkzCKxqT+fL7Kvb+w6zNcHALUWJbIvzHu1ToOW0H1ZKrJBDxtKAf0Ozw5PvxWVnMivs0zXMfBgs+1iv+jovmHTggyRdHFM0QAbKIXGRZ+xIQN/x8CEbrab15HvfLB1X+t+vVYOB6smdLbtOn5R2KxkWVWnTex18csybNex1Z14nib642emFxFynIc58yyuoJSS1Bi3XTO6R/KM3z0Yv3M/yAmdQ49fPp20n8+zLufTkKVg7Aa/Bz5kfQu6TuTUhcOf07nK/yqrkycfHOwkg3+VeV40z8g3zTqbFs+LP9CwURrvyF7whwWZlrGBT7CXIiZ1DtH8wXnlI/MGbiMvQNu4+8Dmccc+q30jmc80bNk4uGxj3KY7sq6se2qddOUg5HK5oMuibXys2unfZNzb11zf8LWd+bhz3BKOETbJMzrWOZAnJGworoZ9bcunfZ4+W0uh5flzYiNYwacxX6z4yf2+a0WOjbmmkTztK9ygKZWSKlmGLL57bKHO4zOLwn+wY8FvX16uqtjZPq3oWpZZC4eBFf025iP7gmWaqfdYy3sgQ/s7/Ww715vueIa+lENwv8OKdcHOgYAPm6XKnCly2o5/+C8X+G9Wu98MLrZjML6Dd2bFzrNekVFcDb+9klcdxwe2e//5IMaTmCpgAcUj6ZWKCGxzGncqVErg3xN6pc4cmF44LDhxF/ZYOQB/MDdJge4L/nTmPjOmCDIDwwdrqDuHxrblgk85l/lfohj3Bx9/4Yz9Nz046eGHA4ZPxldK8oG1iVBQxw8asTCTE4y5lByOf9J2DB76upr9HX6mxRCVKnR5ZY46I8+kB3a3rxir/4Wtf22yZEnW87DX45K5LlXVe88ciASMgv7/n9BHGCEjSNHwQSaTzEgzmUQAZ2Z2d13WWnmL0PPG6h7MoTG7ojIzwsPv7uER2b13Isc61r2ZnudJCcfLOet6eRvYuh4q06rp1DSfg015AocUwPnBPjM+Bob08nJhTZ6Gni6XE7zTSfZMSehjHo2ZxFGTeVuRu9asl9cLeIsSOHPyvTC+8fFpYy1sIoXp2AsqKrJfvb290Xfo/ccXeXZD9g7NM3mwqOCPJx9O4Y/25dVxH0X+aP6CD9gnH+jm+/cf6O4TnYorMa/AL7oB3rxFwLQgiaJab+rEWOf5QU5fiZkC/kquDPxdASA/EcFjDNgH+WtZHthmx7d25FjgeVPhEPeMbiKyAr6s6/Ml6+Wt6EKOLRVE/OwYPCJ40rPugv74G/TUOQu+draM2Mn1ntf3949PagvT2MH7nIfqx3zhJwex5hi0nR/UaNYNKH+OC10vzP/S+/sHOetQzjFsIoV6y+jfPtiHPK01RUrkrAqJrggp8d5dp6C/B7WKa0Gg6RdXA+54NuKv2T9x8sV1EXOCdU4ynQZ8By+6B+nr2ytx+6oUSdZ/wj8maooN+Q8EAASc4AbnFx8sndMEPsMa7kxet53O6Op8vkKh4i/IwT6q4HfP/0we85HHtUPvGn63wFut08gbE7E6QTOlrAaAZZcJS+r84UZ/0w4/p3ki9qfh5xGBPh/o9UHeWnVwILnvK356ok2extgdegt+sSMf+KAPK3ITdUJHls+vT8ZX4Ls6A/t+aIafkuHHwc1IoB/IMQ9ZwGH5N2qLldaB8XtHR62bjmG6MvIwFb4OfHOV5YcDnag7Z9o0zSplUs5VEfaFqhldeM6JWmYmv1sn9knry3OlgNed9W2R+ewdZoaOYsyt4COUiAfzIOWc0NesOk1KPDuWGgDjA+HtLk9v8H+wVnRwG79xwo58+V9/ruSQaczPWkkU9vGDNaExuSOz+fIc82NcDfxek7442O9jfajwkUEX0OvIHD95yiMObvcbMfEl453nOvLIiRohpzT0bbxp+GUd/hIR8nsk5CuDOngls19qJ9dlXfjwwyh6lw7iUhz6F9az+VSU+ajqfLyxJi/k6UpC2JDLMvSmkfM8FuSOIG68puzA5hwyTfM5YSf/a9Lz+QLf2IN4XIl5gSDBV8BvBPCRFHQ0/Mo2XKhLGutLsKahPmzZ9PmxDD4bH4O+Ph+sRXfqwKtO5xn599HMW6auyDkrwCkFuuvMPzQu48MPDmLk4/MTHA8FcLVWpQh5PqyN+zRVFXJrhPkL/OasWiZsVJRS5r1in7MU/ABTgDWePGgbFzrHrlIC7uVpE4BP+GsFt/11h48HMS6uiFBClymyFEJfy+APLPAjZdYT+31CT5HgB9vb/j7LeXm9oocJ/Szo6RNd6Odl/z6Q33Er+DgLMkr5OX+ekScVbUtj7iqvWcaPGdCbgIUXbLuz73ncdz2wnee7TvTciACukTse8Gha4uo0KeAxZ8s+U6ec8LULOpuIuR3+ftlD40p8sPK6/m/+zSRMgdzGdUC/g3/XsW/oYyNPrfBA42MkS5ranlBPhbZjBFSQtt/ZTzGHnjUR86iDb8yxDAcxGWmX0gYfTV+fiz5+rOht0cJ6rF8XuADV/S74WdWJ/8A2GcTJfyHavhQb9IMx6cePRX/7413JZ2t8iJn46HW5nsi9K/vuRZ53UOct1LvbvpCXmAut0PNPwbdmNi/zPGPL8rPN4LOMUkRX67sytntjPXKMdoLjcUeGry5SrOa56vX1Ise3a+oFuS2D7XkQ37535yJw2aau5XPO+GaFXsU/ipxPK0ZI+JkbhPX5dcMGQle7dvBYvwvr64os4goFuhP22YR6JOxpfuEYP9hp29DBg/hHjUTgPux5v2/cD+of9Iu+QaVGjvXdLSKICdGXJRU+er/ot99P+vb7xAe3ib3XhD5O6H9W5+Og/3IJaVLv36V//+/+P+TLdz0+X/AZ01ngcYHepoquXau///gEb5JY42qdkf8qRIE/Ehw1/TQXPa/ubh4DPbTRErzZv+T/EgS+5P8SUJ13vf1W5Q//nfnOZ8dxYLdNAUyZDnJW5mP4RRFBLHgM3Pijx5UO7fjG3/FGh2ZCB5U2YeOOrFmn0wVeT+g6lLLAtcHzIfnjL08Nmv6LHe+jFnugv47MFTtPss8ImGnKzOOJtT3Qre2VoJfxr4xKYA/Yhr5/R8dZzYaDwuMOz0fhvTI56XLNwGT9/qeJ+4lYL0rY/3wpQGvYwDp4eSnwXMQyAvUnvw3/1a8rNPgx3XYI/DH0M/glzg7od840xBolYPXzur7Ag9cx+ruc56yzGPMbeH6CyfFbcc4Te/YzZ1evb2dFCnxj0Rf+7XHn/sq+zfpNjHm+5V04uzKrKWe9vJyU0E8jmBqxIHTWaY6/2x37mLwAYEKQC2Y+evu/wvX6Oiuh25SFPgMddAXzKG+E6w29BDIEUyOErQr7pKoEHyH++M5AR6AD2lLlqTCSdJpnYn8Ww2p9G3NnzhB2arSV9eXEmvPy8sJ44LsHcYBPIGxEqE4V+CrLs7FH3hDkaIsu7CnT8McGfNdKDbCyLm/UAI0YtW529gadfJKQ0/3OvQswO3Qb+A/gXBct5NUNvDN8mhffLVfKGfnS0MXK+Grcxme9wNdu/MjqfGS5pVCKJF/WbeIxInhF7/iH0Lmbfca55f4V+vx813/8H/8m/yt9gwCM/suQ2XhNwzVHY9DPHneznVzbphxKQ/cijkQM/oNTSfAu8GUVHLuwh332/OI2VMilGTmfumWU1BLwPRF/rhdLLmM+qBjsSKjRSikyf5lgTCnJ9Zib1x63Ibap9zFtTDLck2cBT8sal20BlGyP0fFrDi9WWURAM+Ajyby5z00/L9s7WakNY+wY1cbvJI4OIjE1pzwMEwGi0LiCfs/xy8HCd5CUAux2ejPqu8cMFyE/0ggMcDYQdxzITI/2E6/7+s8xTC6FZFxWYoqE7ftzkzr43Hk+FBEyjHmM4DkHfZ2+Pu4Rpsk8NkYueI0/JTEuBXeeCA64QN4dOTaK3N0O3uizASQ1ePXYTqHUKfqsH1iAHwb5+bviefaP+RktQjkljec8iIGry1dEKBiLCL+C69nvl4xDie4dnR4koWSZKHyFo5aacZysBIBlEePElKhX6BOOXwY9MS747zAaEn1BY1YkFXAZp23WKDoMZzYydGstGlPlXhp6CIrEYF5KWZL1Sf+wk35e7usyjohQgk+Ny31dyfzTn1OShxLPiefeRNBhae4dfD8RoAv4DcEnvCiNheLAL58gCRmnMebgK8gCujHHJCNCOUMnCbp6okzwJ2iRBBotIgZOugQbtAAueAUOIg2ddeB8/0W3Mzp4pJhArdADFpiOMxxt046t6JRA0zFIRzjQqBsG3woGjKNhr8bYgY/tJEDbYHcVJwnSgjWepEBuue2URCUAABAASURBVMWzHzT4jp7XT6AwFIsxOQaZQ9m6IFmLq1OgJISLiPHGL/B3QVIrBxO7fRnbGy6PgtfcSQlbmZ8GT44Xy5BzkhNWRMADM2C0057879pI7AdK2ZAtsoDNsm0ScleYq+hfXKaQ+JUN5PnobEUPK3G301ClTAc35J6UkWcqklsl+fIqz0cQkt3OeCgDXBgo8J1SJjYmRSSVIA7st/jWgaywxzSIC/6AzcB0aDca69Hfx6RQTkkFXInnQqI+sRmLCPmy3HQrIhTARQoMJLQtIS53aGQgYfTg7c7CukD/v85Dfyh15YBtY0HmUbgDOmxaKbgPDBSgNO4E/gSvDV2FkR9SA1fDfp6TyEUJf0yWk0kZWKZo0DIL8BZJ6CSUs0bz4mzc8gXOTls5aHywiNtXHf8RofA4rVMAN/tJ70pG5gFEZEidPw0bNoRofDRI2CjXIvO2c+g2Dg34uJ+g0eEbEMnPzDfMhhye28H9Xxs+hh8dNNNw7j9xEFRyxeZwg36esIc6CL3OWGY3Fw32oYB7s9rIGQd+BfqhX+Nze87vcr+fHYPCVpXc+sLhsu3tZ48b3rhLTfKElJN4EuDYawPvpoXNkmPFBZLpnijIFAhpDgnch/VL4bSiE0SWwNHRcQO5oZJx8yz6LLf5cfzUWulNIhSFmqG1izNJ1SlUSh7NMCmKGvra8Kn7faXoZUPHemf+F+i67ejN+j6GPpoCocyn77VUNh0UvjnLctgXFmSCdU11Gs16/bqtbKQfsu0mDsPO5wp/HT3gu8hmehGCr6ITYx6falWiczfdJq7QQcxBfuTxjC5c8DCg8J+QPDb6mefniSL7RFFf5qw8gQ99na6TxnuZlIhRx2nKnhtGpQbzbs5Nd3aN/s9OuxBcrUAgXEDP4Is0mMKcoc7UlcOIjr8ndTUE3YH3f7Zz5RAFNxfCaCe/K0mEHzACUmr4ohlPxEBYDpB12oZeFjbCYnJA1751xj/mGf5zRpfdQ9i2yb5oGeopY2PGoNFT52D3gEYfels4pLEtAgYafDR8vONEjV/8aOJg4sQB31OuPjYOpVTZHvOJWeBMtIqvB3zu2CUoHnZsIt4r+t3xFf8rUWp27WvSj+8bdt/08b7pnYOQhw9NvpoWcttKzrJuUBV8PrRuD9kHzeeC74krIpTx1xObM+cQ83lAV0jFkIT2CBHdgD/o8ziikbeq3ojHV2z9xsHHeZ5RcejGR+qFj6Id/RZsn4cPic038K/nsWGyf07zScZ/55RnszDEZJ2yULsKv2by+oS8ZzaYJzZUpeJA6GLCLy7X84CzriLwho49WhFGEq9Dr5eXrAsb5PmUBBvqHAxF4EfYw3Mcx5UN5yeHkctyU0A/pQC26MRH0nmu0ChybDMNvpMm+NmxhTd2X5+rfIA1GgfJDz72gBpf2eUPsF+fN+xCvLMx/fro2OdgI7STC4J1/qDt5IJFHx933YndlZgWV1eHbkWU4PBrA9eddpM/8DyWu+xXE340oQfHSEoatkjwznToH/C8KaXk19G6GUOIwF/jJ9wCvTsHiwsb7JU46Hyclv22SXcO3s3TYv9hHbxzePSDAw2GseOJnFPlvEQosuYnBcG2kts6juHYuVzOHDjM2NG2aeizsnm/6tl/UiVHOP47PkJI68cfn/jrhmw7/DaZT+F3Dz6WRmjYxrg7cjygc2CDg8NocR2su/fbpoXDOD87j3YcvtailG1v8IFkmiv2C+yb0RHwyBQRSgk4mnE28vTQg9dt+qzCnVwdEfCQlCLLPu0Yv6Ej/8uAg7WzED+1zownxjN0ipigcYXpjycsG8jY1Zp1Mun19RW/usqxUHLSiY9U83yWL681Ab2QdSj0s+A/d3zmGK3Bq8BIqOhA3gcx5BpPKcvrfJ0n7pN6JHntsZ5X1qCNelDqsmwrH06YqpAGT64xSi2Knz7yQEcDnAOPUk7wetH18qoTsel4zBBPIKo1y7FR68S9yGOms5I4TPc7H1q///iujf1bII9j7/PzA3lu+Oo++h0/7tfgJpSiDD+z3T22szhv5D7bWMR7UFeZ5oycaJQYeWhjPZiJ3YYf3m9f9N200tf4oHG5nJRzle03zzM+eEJmyfyhOkWE7AOdOEgxc6C6605c70snzr+Gj76/f41/geF/YZYUKsg/26/gIWd6wrbqxC6Oiv92lOvDzgcn5l9fX7rju+a748iZuQk9r8Sefdpwi+3BWmX/UIQqiSsiyBniNWshZh/kV7eN2m0nT/tw6cShZEpZvTVgdvxjxcKSbd+ZHxHoMylD0/ymnHUjX33xMWdZVvnqHTrMT6lgw1kzNnZ/5YPVTL0w0bzOu1XWsJn14uXtqjxhb/g0Lw15d2JzYe3ZyBtd1kOHd3jpvPXnPaUk/2emz+SJCx+oTNN9hb2C6RbHE2vBaeg168ya/ALsXAtWlwDT6/WiM+N0yYczOWcdrLf2jd6rngd10oyt316wPTrY0PXttmun/kilasUfb6z/N+rrLxZO+59x7PiZbWB7fLA+rPhQRKhC7EC+r88v/ef/9M/k7k/98ccfqlNVTlnzdNYEPdxArmFeXiedzqELa6R9Veig1lkZXnd4fVAvPEaMbdjsoR8/3mkfHNx+6MO+9vHFGnL7af9ApuOnRjvwK2tIA2WAr9KyhA1XYq6Be6cwXZHXsqzwb1l8N+3r9aoZPs3Ty+sLcyXbznJU9D7NVYY5Yxv/pYkruj7xsc9zL1dkpL50fNuPN+gtyLBw2LlAB5eWlOCNXI68b28v8kcr29d+/onu3Lzue+2DMj67IM9DvQV1yiGvPw8Ou+/k/6/POx+J7vrx/TZyfEdGw0ldJ2J9mk46E9sn/PV6PUHrpJwS9JsacX+w/7fcK7qwTW+3m75Ym+/UnSkKvHYVHOpymfVCfXK5zsOGBZ9mEJ8KcB3AlKGTi/2QeuREU3RAEvyvsr+rd1lHKwnlIFF5Hau1KH7qI6dMzr8Mf+FRrjnOlwre81hXX15PjMXo30lMGzG+UkstxP1KO1hrbugE1BI50OM+XF1J0pXce8WuZ2LlSl124i4F9f9Bnl3g71DkpvmcdILmhbWmlrOkIq9rtqF90XnKdrnfFubdaYv2NfDBADbQQ9b18jLkFPgbsWQ5Zvwpo8cz+oE5Wd8r/G/4B+qgq9DS4MNxGMzNqWguJ71cXhXYXuDaqTNX8qXlb9RsmfyDaKrsM2Zq5OvLpBN2J4Sw9UW//f6bLsg6AWRdd3A0JbJvJs6pobB7qRXZkwp55XI+6SBvWt6dOBd76BQhXxGhSNI0VeLjJFxMHjO9zppiH7b9X16uqlPRmZiYiBf3nXiOgCZ5r5FHG8VRZewFm5xOZ9kfCj7Ve5PzlZ9rnZVSHjr5eL/JMi2Wn3U6WHM7a5FzqdvG+teQbUIP9pPXtxc+yl3RwVnWv5DYuKZ5UslpxITjrmCTgOZKfisZrBChDBx59I0PI9v6rn/6V5PeWQv8L4S3bVEwGviFjkltrewrHvjBTj166Mf7rr/880P/2//2qb/85UMrOVTQjoghy76virxrnipyrbpRJ9+pb2/403F0RQr0m4XYWh6NmBZ4F/Dssnz2bdelf/3LF7n1U6vXkrXr+98++cj7pe/fV/JBp/9Ff/3LA70KnEU5weshPb5WxnbVlGT9pajKEaolKyO7/6LEjv1Jj/r+Bzn3+647MZYYn85Fr9+q/sQHNcdljgKObej4X/2r3/Xnf3qR9b9gn+/fyUnvD305HtFvrvARXZ0ccGdN+fhY9PHxGLr7QreO34aP71sn163ABU3jsv1ak3bieGd9afjaCZ9+4cPR5XxVyQFcQ9YDmNCdPcWC75JhhUoVDKc0o8+ulb3w1+em73/7olZZ+PibgG/6G/rzx7aEXoK2EGNTzczN4pWPNU9dejzlzJyH/vrXd/3trzfdWTNLET4l5dJoUiRbXeTrpLZXdWRbsNP/9D/8DfhX1fybTtdd3/7p0CvxklHQwjoh52/0v+E3D9a/Bd3v+Lb/0llEoPvf+Ej7pmkqWv0vsonfHadwvg58x/pRSOaz4mO//e44mHU6J/gK+qWIJOuvEvdAsp6iC/YvXk8wj0R9L2qEUGj2/rAe2Dhrnid57YwIZXReOC94YU14JZ+yjMj/P17z5Dx6vpx0ZX1PqVArLtrJcwrrv+vYszofam/UWO/UuY6rT+qIhTWylCL/i2/PL+hExFnAb0QoIZ9zyZm16Lffvg0e6JKUZJ9a8DXnyQMfObHendgDovinf7ApWaGXnDdwjPvXJsKS+PvQgk/kooFvnoo6SvjV5Kv7lxQRah7DlikhA/2dffXNuQnZSqqq4LmeZ3LupI7Peo0rlXnkpoYs65apu5ve2df+l7/80D//9Tt5YIN20YWa8ex6iA+czj2n01kbPrOwtj3wA/vZNGWFZtboVQt7U0VSogleGMBOZ72+nVSRwwIGnR66jf+Kya4TMXx9qazlk2aec5a8bvgvL7y9nemvCj72HtQGY2yWJtaYGRlK6gqJfQ7+A/7fvp30cj0ppyqvs8J3UbMcW9/Zs4ayFvK17bqyyO3HosSZVcInjqPJ8p2I4xRZEUkNmimHUkoS+pxZM71uzPNJBb+wTVZs9SDnHQR2O5IWnu/s0+27OzSalS74jFCHn2maVTBKLZNSTsQN90j6+rn/eeATC7HeOskxGjxsqsCfseGJdfQE7dN80e/4m21pvlz3GSbgs5OYOnwHcyfOHazb67Xqej0PWzTsfkf3Yq2KKJIS+XRlVV3g6wyPZ/3H/3Do8+tQKh2XDKUswb7E3EZN41yQ6DhgEXLMkTKymIf+U97euzbW1p3cEdAQV0QA56YxJyU/B/JVzcRHKUkjdwLXwQM5+eJV81zIUaESGWyhnJJMM7ALP6ol42OJFkrRGOuj2b6RpJz4FeLyr1BKWSn7Wf8HV6iAz3QRY/C6IYf37YTagPe65HUF0yKMlOg1Hx0/SnWaYKgqgcGCdGMBwD90KVLQ9FSqnldEjIfO73+ET5GAC1pi5Plj0Ih4vjDB6LkpWcjR67FgDrx5wAD0e/zXtPbLciGUk1F8kR0yIukXXEQozGskRcSQB4zyxQi3oIkxMeZmJ8dpwP1LBpP+9Sxf8ON303fz5IjwCMn8kPs8/qtZ+yH+IFvQErD8DL2PSfx68gtMwJ0J0uefUopyduez30Wdhz0fVAKtfE8JGD1hOl5nGF7ZSHQWB7yclwhkM1XulYV4IvGZLkM4+gHsZlahl4bzTFPiOUzCs4DZgNmhl+RAMY6I0IHDNGcp/bpQEI8RzP17E/OCxJdVawZ/8C4xPJpCajD9axMtro4N9n1nUd6g3VRZHKdqfWRGmQBXEQGeJBmBpAhkBM9OMss5Mwbsk50hG0MK/hSPDdhGP/Z2sKI3SKpxjwAqnvganQfy+e7FWj+vX/Z1vw+K1m3TE67rYMHc2FCBXMPmKQl2FZGGnwa4Pd/woZCv8U7ARQnlAAAQAElEQVRGMo0OcIOPneJto3Axfm+A/czQ8LMD3XhOxUcKq61xWV/GlvCHDMls3/EEWoJoQD8ilJIXh/7UrQsecFn/+nkZR0QAJ6VIiohBc2VBWA1vPtGLbSQu4+Mm42j0W27DoTYxXfOUWSgqbQKXxtWwkXW0c+DpecbVvWhwIGWAnJNSCqPCD4XPwEuSQlLwy02+0JPtOXwDHwnDMG5bj8nY33oC1Xg9sI3fzWcEgOAoNVQp3g7kWkn61mUDgfGGJxqMZv3aBikleIA39Eq3Ug7smlRZADI8QBIfaDINw2pcfbyvHFqYB4mZ0DDNHd8xbvMlrmHTUvB7fB99R0ALWCftA1v9gjP+HZ4PePYzU8ePaTJlPNt3OjpKyFGJH8sFKkWSvMBOk20Scv+YAF/GtYGTsFDA5oYP3vlwMsZ5l8av8TvnpIruZgqDaZ40jzZzz/Jln1kovBs8NHzjIF84r80UA/M8Y9fQCv6FYtXjnuOWUlIEfDHnVz+vo8/yd3Q/7gjju+e4jXlJSsjrQxaFtFDkOH52dPX1tfC+KoIBT6DZBqZhPA3+fDePls3FjpsD+MBX+9hoJ53OWagO2TXu01w0I5PnWd+2Z86Z8TxodVbeA9z2+ZwSPp3Jp5sO7wwlISZwGvrISeM541dTncA/URhMzAnpp9wHsjwoBjnDZbxqhpk8Joq5hgtiN3TiAKKCw+LaThUf2Ihj29PzGzEXFKii7WyMrJ87h74apRO/oWOf/eIQy3r0BurGxwjLdxDDK5vTjg0CnmvNyHPQHAEafCTsoJ/XxAbidD5TzF0VKSn8h/E6Pfm37lJkBS2njO6k87Wg1yrrwlgjQOZKBf4SBTTiKCUR24fEWM4ZHRbgM/3gcqeEfj2bB35sa9SI/g9gErAVnkMbm4OVjVWnnCzE8kwxHUrMFb8TeLMq/Q15xWV+3TIy2H4LsboQ36aUs/FmRRjvJutwxcd34upJv0MTXbHT68hy4Ac7zXz5fcWwz7iBEBvIhJATNj5RSPvgze/eDBjvk50moZfeucPAuPF4OoXObIQE4g377qwpmBR9afjUNM/In+Glo482ZDVtr8UTdtk4YLG8O3nTtCIck6GOP3c2BINl+OscED6Qb+ag0n7w4OOD206+2lkLnYdab+q96zRP8JSUi9R4X9Gbm37i+Xhf1PakdlQtD+uvP+1Ebo2EzoijFb9b+WC4I9NYZyJrBq+4dor8Gx/pHmzyUg7VKs3IYt9fybX++AFZIGO0meL9BN8+hPEhljcqjQ9+nQ1RTlW2uZ6gQ0fbOGg80CjT+V1ZPzI+IJ4Td/NhOVcOFBxrreGbRoBdrhxOzOQJ84IWleEvEniiY4/QxIFbKodwOF3Y+BQOC9b9pp3NnuEyhT1K1EFBv6GDFEUzNpzwjYjQgXEXfOcgV6UEGn414nTDr62rFZ3cfEDG5r7WibkTB0R3LeQSzw3gne9LrnrhIOJCvJ7YOM/TWYos0/VfoOjIah2u0OrYNQJp6LC8xpN4n6ZZ0xTiUQLezb5v+Jzz6Gts9nZ8ZMF3nFf8r2rNyzRNBhfsyP4UkeBz1cIG06g24ggEulxO0CgyXGtdpn0gbymV/qoI0w9A4Rj+pADf+TmmZFQyoc6Y+bAfJiOj98DP7J8CzodZxp9SWP2MJm2sW/bxRiy4f/DskYTisfXdB47I1bB/I88yxE/AQVArbtjUNXcjBnZlNqsnDhA6uSACGDfwoFoV8mqts1LOgzasIsOsiCTLWX76REcaZiqC324yrzF0Zp3aJ4xr4XDWMvq9gyyD13qrtXKYcuMg8XPoesVnDmIpLD8fMj4/3+F5leNjqpMgIV8bMTX0Bh6/+9lryMKHrpmY9L80vb4mDqKqRM5WSJ6746v+fwd67YlAJ7t0EPf+iybLLXS/JQ5CGvcVfh7oe5N5LaXgm1dyyFVer975eLVvwcFYox2SilJUWe+8oKuCn1z1+vqb1CdgdlqDVuHgbAKkCPJy/nTO69jKulmJ35zTcwx7VvR84WPGmRxsfd2oiey3rTU039nfVE1zZX07q/gvHcDKjYOxGzXHse/y5UOPwK6V8YmaAfUzF7YY9Af+Tz5YreSXxgFHJ//EyIlJKTI4J3QPjakwAYYU3JmoroRfRvi9IxeE6a61at8P9SZDqhTm8dTw15U84Hxg+3fyuPGL+baZczXo0F+TxwkrcjHPP+nY/h3yxr0jl2HcQvxhYgT8pqJMDsnQnPGBBg8HcWm9gUaQGjY0Zxux7BoY6yvSpvncWPdZJ67intFpHvEirloLOjhpZ+HZWDeMLzgEs2zZ/teLMBs+n9TGv+Cusvzv7/efuopxNz/2b/Ptv3RWsK116PfO4ATP58uZ/DjLl8daO+SD4w8OKD/5wD4Qgc7ydOYYThzeIL4OcofxV2xwZv31fWPt9YfGBwf29hvDeE4wwT7kFgpN5D7rOOi3fB0C3769GRRZuj7eP9ATkCF9UZc9iDPzXcgTPsw9XwqxcdLMOpNS0so6+WA9Xn4eiJ9PF+Q6ExdVOWXi6tDCoehK28hpxmU5RC4az9j6wwfa1H3+ywC2uVvKoevlqlAafO2sSQf5YqgCvy1l0ul0Up2qBh/kicdjUcN5/OHwTG2awRERiiQFa6BbzoK/SbaJ9dTQu3VyYHPXrQ2HjAiZt+/f3/Xx8SFfkZKCh5n1/Nu31yG/dbzhXwe5ZqU2sxw+rHSf53tttOxe76Y6ayde9h3cxN+NGmIjBzY7EHgTvp1hzr4mbGKcDWGfPj7LMuacdIL+zJrMFHhsNCkiDX2v+Ky4Sq1KSYqAY/TLEyjTsMWOn1h357NhGIeWwZInCN7gx/8FhAV5LMPK/uZxa/rkA9GdD1/6ednnMvxGQIj6TODp8Gs0afR1RRQ18oHldq1nfJbLeltYu1bqgk4+9NwD/a/Q3Km5DmJ54KEmK9AwzLretW43ZeqhEx9Irv5LcRy+z9Q0pRaZf8sRYRk03oWfbNTdz1y6wgs85Y4Endz/AKaMeBAyB7DGcb5c4DsYi6HTDP2DeDvwPx90WgcbPDZyzp06B3cT1BT8jgit2OBBHWHbNQZdDzZkDCU+MK3EwqdaX/A/qVTx7APlmxo+lJhveQv5wjge6Mjxab/txMsC3pX9lXGP/ISvTvOkCGTmOcQfFGdagl5Eksft35FCviKAVR+yzeSC59vBUFMjFgp7kBmcDXzHsEPS29ur3vD5OhV9soZsO3mU+suy3vHjlToNsvjmaeDdseX7D+yFfQ9qxaCudu6VVs2nrCv7LqVFQT5O5NeANVSlaaoyn9Zb0DdzoD+TZxznxt+xU8qJj2rfRg7qnXVv5MRDsKP/87/9kx7LAx3fZFjbX/ZN8nbDD916q8g60bJ6ozH++vqib7+9KWeI8lNrGfitA7eCz7l2r0ybZ3yGcfvVcpeWRycHHuqsc40m/Ei+izHkf3//1MK9HU2R6Bw/hY/Fnfza9c5H4B/fb5qpgXEd1Smzhznpfj+oI7ru/gi8SKZ7OhU+PFWR9pQi8Jk05n///gXWBP8J/ZeBYz9u5JubIq2y7ubZ85ybiwpxFaFxHdi4Wa/UiAXVlGl0D/zrEnrcOvI1oVbhejyLdoxmmbvDSV0bg8/nQ8Z9Iv+apvks+JTv9mPLcCZ+xT54Jx82cmGDB38cQk1g6vKa+8XH9s8fTbdP6XEv+vpI+vH9gI8Og0XWc0SGz0zt9crH4aYJ3a3E+2RnAFNOSRaztaaO/d021iD7ayTQ8MMQvDd0GvimFNMfUpv1//iPH9BtMp0f7+8a/kQMijNE47SsOzH7+cn6gL0frJPODT9++F36/bffQdbBWfHJO/a8D9tsGNn+AELss7O+fCpA+Pr6qgS//GCfJAgrZJtmbD4xt45x05nqSQ/WW69XFX90fFT6Sp40zTOyXIAtoKjqbVLwgfhE/X++HPjGppe3Wd7/TSf4O4s5SSnngXPhQ2VHKdbZ7RMHJz5Eo0v2733f5aujAD8HOf5yvoC3KByLbkkKmvfgw96XsyxbROA3i/yXooCQaXgdenkNhQSvnV9SYFdSjEgj8r+I75jBNp39F0oBBA0yTqPNyFtZ7+jWmMxv/8Ae+A+8YIe2e8R744Pri15erRdB79lvfFCW5+SYqdtP+vHHrhsf+lb2weZzIle6BQbKOUkmSPM8P7fWqdGngcP62/HtH983OQ/e+ejZQO55lRxXaxbU0VnSzEf7mbyaUpb5CI+wXtz46Lmj6/M16cSHZscsQ8ijIU8pUqnSb386g6NQw3YdjiPqscXrKLXSzlpvnBP7ZNhWGIEbD7AD/OE3WgfvpkY+zfjB5XxV4c4AbHZZNvNy4O8rdZb91+fY0zRppiWQdyNkgm2RIqGHID914nV/NtYy82VcIIXfQ0xDB0Xrtmg1z+C3rX/h8n30U2MJ7id0FxHkza8RO6Zba1HF/m7maSMPAQJflf4k0yIAFLEr0i7/RYfraxFlqurcNJ0C/VVZlopSM05bWH9TCuYEOMpo8hVp5Ip/93/9A/840Jn53unbganD/jklZGujz3XCgV9YNY4f60+Bx4TAnSUFepIA4d6VciiCXlqpWdMMTr6VTdivVsm+F4wZn5t+Xu7L8Az78JFp6YmHcetQIaXIinB/lrxGhZRSlufCMrwXTeg38fKrz3dQjJ+BB9ZrLbJr8KinTE0+d+xo4xf8uAc9BmK23yNi+FtKPJhIylkOCl4Bef74OSUNpn4JGBHyH3rlK4J5aAz0UvDDuLjMoOe4uSsi1OCw4VEei0iKiGdLwYwYzzwo+GWYg0XaTuSOQnQVeMw5ye9/h6FIOsDbwWtexdUh2lkc/g476Eim3eC1jXEA/8WPg6Rj+Ab6eLbBl+j7qTngMzwkExo4gft1Z8x4G3wM+j9pcBvzI2IY1POfwdtwghhjTB3BaVg7ZUOeQYMB9/1qdANPpx+4waRA6yd5jkKKCFqiBQbeCUxkalLOwXOj75Bxu3V0YXrGL65O28n0xuVnXoE1jxrzGrr2WESAX4OXAIhXfvfxDgi8SKCmTwNOXI0ON8Mmfpl+hGczyD0igA2K8h1aUsrChcGJrI1m5M3+QFJqNAaVUgwdHiRm671B4yDpmofOcx6FVSiA4zconlJtJDDLbRziyrnoFz8RhgwVojcYw5xykxJvbtz4sY3NoUKKoJ+7/bPk53POWaBCD10Hi49595yIUMBPylkJWN5IULZJyHNySlKA2TJz980dhk05k0yKIkLGNWTGePzwzhzEcz9aA0ZK4Mqpynr5RxkCWTpFknEzRSlnJmvQT5k4sGI8ICn9ooU+S84DNoE3GIsI6ADPmAuhhcVuR/+WI6VQByb9bIOvbqS7XFAmSAaDvmeSpXlcxqFEM3V8tcu43A8K6EgPFq0O00GH/2Up6yNxA+v0tb1pp5jbXaUw/mteThCBP88biGEhmTcU4kQp+D1ToFZk8/PBQm38AQxo0GuHdqCHSntwiQAAEABJREFUpAP/e9pR6FRazK8XSvzvsE9KKhTXw3eccOHrAL/1VrxiMO6fQi6LsA2lSJL5iZTU0I/1BFFkP+QrRSinBEwCN35qPukTwkTE4I2bpzzhsgZsQD8kFr4DPht66kzpjBXuwT3pxGYupSJUoVFI8PHWuXSaTgJIpm3cD3YCPii0TruMNcn9AV9mB7YHnY3ijImquWosTIyHEu+TCpu2lcPObcAkCpqJjVXlnuCbe6kSqO1b4jL+A327gOBVETF4jojxHGH9dXjv8gUpreB2QZ9SGTCoiKEAf/kXc8VlPUcKbHoMXR/YyfBgV8NuLhZWDoTWdVHKSQEBw6xsaFAtfIfmuahGUYaFjR1ZNw7WHYjLNi7kFakqlAafmfdMXtnJB5v9LCRch43NymH8IgCVoEO3gl/lZ/6yfey/Oz7W8GXQSaZjxfMyaOFfkxu268R2QrZSJnXz5iIM+DMH2peXGd7SsNeKPQ4OwCKwQc7YrCLTPO5CGTvMeX5OVRFp6GVho3PAu3nzoZ75NUxDZzty3W4PudCFQVVsDhtKFoaOiOA5D54aunqwuXncDt35CH0gV3izAt2FU13naOP14de6PeAX/SS4Qvk7fDU+Jik0rlIKtIr8brlzTkoJYEkRgbyMKegr/A5tw08ayMS76E/UgYX+NJrXD/vvzIf/zLqZcx44ck4yn471zqYgM5ZSsK6HIENLsq2EbLVW+idwF/k64BcVjfFgjv2vdR8GNKXkeYH/NnRsnw7gwJmEXFLKUsZ3DvA2mIsICeUMPkDeaWOMh5kCurMpvmOHz48HvrUBK/iHBjwLP7C+3PwsmZawS9LsPFgz9NBNbMp8nDydpfMlNJMSIpO7sRHsEruT5jmrYGPxoWXfMvChSoFsv2/ErnWENMSYnj4Bf9NUJSVa0IQYXU/5he63py+wqWGE8aRj2Lppx/cTeosIRQQ5baUtOo4Nva1sDr84DLvx3BVGD40AwzzioQPnfHoo5zRo2k5uqJP3GPM2NmioVZ7nu8Ax9M2HrACX7T3syGHJut719XWTN/4beaLhv79sPnhnguFLyRyGLMS3fXjXTuws5FPHUc5ZCWY34rPhHOfzWYX1Y5oTubnyHArGbeeVtc3wl/MFvZ+QIyPTRrSsqnPnAKFoxDb6d14/c+BjO3j+844d6QsFNLO8wWrotJYKPtaALjb3X7p/7djgQJ/r0InYnHjOge9ZvpQScwv0Q45Ry+KxiACvhBrU+GW9CT8EXJfLrGkuEr5Tp4I/XfDrib553CNCXn+8xgiJsrIiYjTjcqw8/UbjQlWDhmGLdZhGN/ystA281Dzwa5y247AzvyICQATld0T2dJ6SIqDPWg4IeEMpZWTJ4onn4IDiwgHkGdyrfJkn363DDP07h032ATHjJ1Kk6PjnA3xNA86KQP7g8LVUfD43RRzyFZF04BcbB9nr0hXIn1LBDouWx87aDSy+n3MSqU4PTjr9/y9txHOCd9E6gtpPbAs/FwAjuoTvKoSPa1wlV14CP9wV0J0m+1xR8GyAEx80Uspq4PMh2OVy0lPekEUwbrdaizJw9kv7gBTYdYK/IvHchw/AN8+wBw7ocbg84Z/TLFkHzi+gQFcN+Q/0u0EjSfSIPHUQ28exSyBIdB/4q/EmXjpOYB5/+/YyfOjbtzNgCCqpIntKAa4Qv+UYsz54QQ9NO3iC8QMfaSQA4322xrjYgxyyTKQwmZVKLrfMO3sjWJHfa83KOZAj5Ovr65MYv+l256AX/AnAnLNOHK7OHBj5frSHfMB+5qMy6lVE6ER+KlGVo+g8X1TyhB6aHviUuMzfyvrHo1ApY7smFPj69gauTHfwfqLNOqwTgHw/BvMM82P4UqpgSx2YOk3An4DvWqj5nJP8ke5EsrdsljUQi9Srhbho4Mz4jXlr6My+3jgoDmV11xrowfCet1Cji6vjm/M8DxldD+wQtz8WPoZv5PfG+E7NvlBf+eDU8xZqqA8Odw0LCnB35ZRkPa6us49FMwd0PqRsR8BbQx/doAr/gYmIQM4DXR3Mb9jjoQ8O/f0xcNsXzNnINcRl7zJO5wjb3jQqPi3mu/+B/g9qo416b+OjGy6FrbsScZtSUTiuIL0TszvydPAZZppD/gseQi8HH/VF/TdPF3zmBD9wGVkip9oO0zyRG8/KOQ2e9/1QKKmUWS8vr3yYeSU3n/GRM+Pme9UCX/f7F+9PWPOHSZVSVuPBsnhf4/vpfAb/hdx10hnbXq5+fsZJoNdfPprx05wTfORB+8yBo+27jDppV5C3csrIUMULP5kWwGbmJB04SkroJAIZ4ZO16s7HScfvafhA0sKah4p04Jcb66Vz3YJvrX6mLYz72TAZXho+l1KSr4isoHV0ap4n/Ncwdz7AWe+URhzKz8opowOMwqQnPPaKrDN6qPi/eezo3n4+kfekBL9dpVbiLhMP0obMhTU4QTrA05vkv6zknAswtgtuHX0nYqjSJiVozOCbplkpMxEaKzqwjP5LABs5fVsDP7w/6yDiRuhqqpMyzDd0crSObg5wN6iCu564m1ZSBiZFQja6qLVWfHLfArpVOVWlVFSIK0ve+eV1mXDDvw9qojt0HzwH60iiHuyDh3nOHL7PyvAbkQbdxob6T3/+pt9+v8gfIzofCLuAP3aNmG2HGnG7EosLcZ5S6PXlRS/XF0lBznoMGVrb0NlNO+csjXyRc1YKWrIsWQE9hfDtjN0m1SkzL6inFta8XY0PgUI/wt72A+eHjlp8X9HrTDHqfFbLpJyfa735aegxgztJyLvRFu3wujOnERszvlhrVUoB+k4L9FaRvSPfroN8ZBo3vnLZ5qa1o8iDuDR+sSZNU2imxp4mMbcx9+Ce5Vg2fcOaRoGvlMrwPftXx74N/fkvZ/gvVohrJ24OmrpYk1bZx3Z0bV4PYBv2cB7d9hU6HXk24mhTxmb8oKcO35sO5DaunCa5Xtjwj6Mtmk6S4y/Bx7ZvrEWTvv32ot//9MpaXeRc5pzVbFPs2dBRw4He339gB9YxeOvY73B8sq6VlKAdejy+5LxpWFSphF4iujJtZj8wU49eL5mYkk7Uvy/UnRV7LuQtQOQGqsF34iFFwhYJHVZdrpP8X9QRH6Mrus74TpevkOFSFNUiXV8KsEn+cHC+TPSddfts+vrctVPHEzLyx9agxuo4D2KpkANO06yaikoOTeyv64RV+4YuEw9ZuADPBxLxis2kjb5l6LUf5Bdy+l/+8of++tdPKaQ6S+aPZYyPyFnrmoTaGNtVpo5MXSlvmqkDpjnJegqY4UdnPr6bUMPmKzoGnV74GPKnP78M+ep0MHcHv/1MXEmVumMmdt38Lw8v11mFPtvuQT507g90WmuVOesQChDP6JJHcHVwSJGklM2b0GGCXoXXrMfypR2f3/Ep8/RgvUkRsp0KdK5vE7JM+MEsyjN1YrWixHmekc0x/CXn/p0Puw8+tK2cCWZ0fULWgr6P1sBVRpOC+V3mUb7Im7fPQ9//+ICHhq+GIhX9L//LD3IYesUeaEL2u+655AefHbRDvAHL+Ldv/lf7Z3WerZOai15f3qCXFCEdxEFjwuV80YGcpSZkv4Az+Bi668ABOnON9xnzXb5yyrJe/bxybuJ8uJPf/vSnP+tAV5Zhp74oRYKkQlnbmtWWpAcfLpevru/4jD9IR4QaPNxu/gsBSTPJZJpmeGyyTYTPbtCwLnb2BRHggaeUM36b1IhX824beyyUZP3b7//42wd0myr2jrxoPlVd2H8VdJ+SBGlal/CE4D0pmI1sdHXw5sQI+mSYkYwepeKJ8tX41eR5EdI0VRXWStxX9i0m8B7ayVfWXYNngd3xsG2rEvX/iTgwL8J24kN2rUmex7A+35se7He8bprkPGfZPhn/MZ1pynr7dta336/Eycz6dUbuMvTxi77vIfOWyXGVNc/82McSa9+DNR7+DQBMw/6mP81SxLNz3Hgcd3RiPi7nq3Iq+sezLXGZ1kF+JL3wJhkWlSjIJ8ttlf8rB+Jj/x3739lXL9SR1lXKEiWjvr6+8J2deVnfvr2hw66UD+WyK9dD5iul0M4kwkaKxA8NnW6sSbevB3g2ec1aV+s3sPeklBJ56KHmSciw458pqkoptKqIhDx5ND9bDo95r3c6My6NHMp3YO4NHom6JmyzgncbOE6cHZ/PF53wXeezgwTY4NNrmKgXI4KcuehGzndL2NCx/+B9Y60J+MrASF05ZyjyZEbc6NtxmvvPv9C1u8YmLndazmnIdbvf4evAz18Uedb//H97iC2YErJ3cFT8/cReIeOfVoNbbyHRACEHJnkfURjPKf2dB/PY8NvmCeaKKf9wU/De6YDEsFeE+TnoEe/cfo4jAroypESX1KQOXv3DRQpAv320Y0uMa8B61hO/uAI5m/7rO138JCAriSbnGGMHfmjeLbt1ULG1eQBMAY+hYNZ//Qn65L88/XfEpvpz3Eh2jLmyKG0UxAdJyHA/hxURChwzIuiyZF0WzgWQ5214twsOP/f+ZF6Ajjk8hFtozNn3DQGtQBigLwJFGCsG8NwEjVoqPdAAZMfxnXg3HGSn2VCm66LXvK5kEve7HQS4lRDJiAcKiccETm7iJjtAKVn4AO9PZbo/ImQ4K1NcphMRA85KzykNeI9HME8ajtlR1L9oQz0wznjEc86Tdih+4mBozLUMw4ghRU4cn3UC/JAdH3Xof3+lBN0n6p9DoYhQSknWmYNaXAcJwDhsF8whsdDSbdUM/E64tp91Zl16LPgV8cT/lKcNHv2coOvFZ55JKhQFxu35DY/esc/Kxm5h4XcyX5dDK8WAbbFjLwdztr6DoMNJvYhMU9FolXutwq9l+l6QzLP1Yn+ybmyHHbtu0NkodP0Oq4oINXTfCLKGsgafIKF7jPUhrSHd+vC5X3CFJGD6lsdtQq7KwuS5piWiN6LDV9JUi+Z5os3wTKuTCnKUnI142Mr++ZT30AGf5iUiBh8GioiBZ0LWyqJWoJ+S9PcW4pk4aNxBCzhzkzIwv+YjKo+hfyHWeKGPEdM33ZQBwUciYvA5zRneKw052MjUWnQQ6w29JeyaIsltIrFbFzPw45mEXzm8Szlk3+zAzhTeXjAKOKx7H4T4gGJhMdrYdB0kJfOZScbGdeJw0c1FiXV45r2igwipYTNveu4sJCsJf6GIuD3uut3u8tXgr0Kn4jsb/uQFb+HQYCNHVWw1+MQuJBW00JXhc5qLTvMsz7NNFg67VuBXeDM+68e0xZXQrd8bfEhZOVXlnJUYcL/z1ApvD9od+R60hbbji4cbvp9AVrGn6VpnnotkEr5TsLH7KnrcgF/JewsFpGXZuOvnZVr285+vCuhnZJ4m2yyU0KUyvhH4O5JaFhcW4qo1Y9dJBXgcRrbJRswNvtGV+R2NBXghRjf0aL+ubEyso4kF83Ke2CgmcBRQhMz7gS0ebC4enufcjqy3+ybb587HO9toJe9GBPRnnSfUDIAAABAASURBVEaxL+UiFujCgeqqhTywwINzRMC31fx1AwctEnQk4qkoYzf7DKolbyy8J82TfXXSjC3dTicfeE5aAfJHmJ3CYGON8nujiPXhXE5ZGT3YX6yPafjzDG/Gk2RdTeCNyKPwtxwjNwqL4WuIKMIC3pO++Ej58bHpBx/U3j/v+vhy8dFltis4JvgJBTI+wHWo+eAQH14p4lf0vKIzy2jZJvyjlDLg/DcRN/RmG1kvkJYsPA+23c9Ha0u2g5Bt+OcYCPokF9Xig1SnD7cin2/ohQ0tS2rGT1zUXTn4O2FXyCpzgFmqhvwlZ00cWM4n9HsuqsR6qVkvL5XiKKPvSdZdpc+4EvhqrareXCQ9585PmGnot5LXKnpY5IMIceESkn/RUjBJoXFxs75X4nFBR5tjEhkeHHYvxMODOHtgXzI14F37sQoUSqmzYZvhISPrwgHXh1xIe8Ph3LMxtxIjFxen2MW+crme9fZ6ESThq1HINjUfYEfWTA4q1TlQwhTasV2HUDertImcN8+WMTGno9uVgm1TLVXGnYD5pBD/osE+/GUFeO0/UuKd3wBdLmd0OvEeSozP+PKJDwHXlxMbtJMyxvGGeiFG/NHbf7Mfc8tXYr7zp1vOT5zZMl6YhxPa9tuI0bushw3dOb5aD/zMMbZr4WP7Rrx3+hL4zsidiY8N3/ScBx/2L5eTZjaM50vVy+skH2RXbD/hs87bl+usUkP2xZSzxLpof8ipqtYJf5nRiZufJ/yDGGUX8cf392Gno63AJfRw0mR/IU+cLl3z5dDp2uTn4ODn/rjJOdV8Gv88zQO3nwN9N5S74hs3NtA+jPIB7+vbqwo8fX5+aOEDWWMTNs9VE7nNfIpNiWNnWR+sKTe9f3zywZNYft/HwdFKfrLOUM0IQetlRY/b/tA0FeTWuJt2B/BBLjQPO+s7ihj8nYkx68mtwWNrHX/aZFwNY7rPcx7OnRyQ3z43fX00DjdWfX7c8auDQ/8T+jkLF8RPmUsO6Ryy/KJjWt6I3r0Barssn/Nt5jAnExsrH6btVyd8//pyxoYxdG65RCaxrua5qDdBI2tCt71LsKsD33+wRpq/5dG0U19t0F/QTQfIurdsxvH6+gqfJx3HzqZ6R0Zinr3CAz9a+JAj1rxvHDa+vl3hoQFbZV4L+aZi9+SYQz8beXIh/sc81phuxuCzMl6nqkj7iA+/W3+27cfnd+18DJrmqpTxRyV5DfgiL28IslHv3uDjQQ2677sexNT99lDB368vV71waD2jH8seEcjQ8ZlVOcMj+ni5npXo16gDijI0zsTq+fyCnmI017ERWTkL2A7uogmf9rROXKzQXPDRDM0TMfXydsG2VS+vJ53mWaVMtCrHcSGWHXMrOXCjrcxze6BH3zu6r+TdiEDPHTrkWHxzpTX0ZZiNOHNu9GGoW8IfEnxfX8+KIq3oYUc33qBbh9aL0DMoFREKpaHDlXV0okY5XS7KtaCXXQ8OAe1vD3wjpQzfBbmRHdk6iRL2ZDkaPvW4N+Lp0Pv7qvfvi+6s7wd+Zd2czmedLie5bpyuRRdyzOu3Sf5/v337E/ffJsYrsTQppRBMqRE3T2dt+LGAPen3P5/09tuslFfdifV1vcGj+XzI1/vHD905pBaHt+eXrCuHli+vVZdrwLuww0ln8t9EXM/zSRP2cLwUajRxHSykd/sPcWrZ/Z4x9DxPent7lcgln7cP2R/F1VHAmUM2+8jLywWYFw6fTuhI8JxpScGhntjRFXRWShnrZEQopyxf9gfb5MB3n3p86Mf7B7XHB8OhQB8JQ359PoZNUiQOwF719u0q001J4EpDVbjE8OnOg/9XAoF/yQDgyNDO0NzwsQW7HseO7hbqnJU5++Dr229XXKPJ/zniG/W36/Kck9xgRjv6sc+JtSRCyuA1rUY+ykOHXbZ3TgleN/DfOXy7KWVpJkdm6ozOxBZJ/hdNnAnp830jDy6sV4d6D5N5NuCc1wNYIc/5fGINNs87+u9KHK6fLk1v/v8H4hPffmOtJ9ZsjxkbJ/TtnICbaibmZ2wYEfD0kH36jnzWQ29dEUmmnHKWc0TvGrSc867XE/6D3VhPvC6KGO8ALKwDCzVMJ0cf7He8TziwYedwUxywVOjN5A7b4YuPKDfWrK6uOhU5Xg3r3HWg04avux53kzmB6SAuUw6d5ok2K9B1a408cCC/WMsWfXx8Yavbs+8Q2EOlTvgdeYIceGOtMQwDusCLfV1cKeUBc3a80+a58i553GMpQpfLWd9+e5XIw46pGx/HNmq0IAYm52f4bOih00CJD2FvYtLvtRZZV62v6Pumu3VNXrS8HVk/Pz/1/uMLHTedT2fVUuV5RmUeLterUgo1YFdyofnzmna5nIZ/eV29j3+Z0/Azt1UF//a/DrySw43DdrxeZ0WSGod/QU6/sRYsrDmtScLXMvaOiKFD83zCRw3/QY3w+fklj0/k9lKz3L/Ayw269p9PZLANI4SuTuj3olpn2gl78TwV7LLj1411I8MDTsXaCOXxM9WJeNr56PGdeP+DmuQPcud37HpDFwJPlX2+AnfgXwd5vLUu/0kpKdBPYIOC3J7gdcfyOW+VPHkEOtDFL95/3IYNEFqX6wSOVV4n3t5euIMFvjo5KmWRI8/QzsxPfOB9BXXoYJ/VbRwwlsJ8fHzh47b/s7FfHwe4G/IlTVPVTE795ID7nRz2YF23f0/TBVwvCg7FQxN6rSqT8LcyZJzqRQtrzPfvP6gXP/Ugtlb8t2OjGz5s2RpGc328svatrJVCigl61uOMD1/5GJ2xp/UxYbMX8vVE/+Linjh6oR55Qd6Xt4sK9jz4yHrnnMH7v5VaGJWO2H95fQFzl228wIfxnVjHz5x5PNs8cvxMn/3F457vvcjX101e+w94DeJXNMvA8ot+0BF5zPnGOnmA27pyyzkpIimnpEosuAXPHb9t2Nzz78SQ13D56l0RaID7gj4cD0JXKUsze7qJfdr4mEqusq6+iN0HtpA8CZ9oZcSea73HvetxD/k/lQo6kY70YH34IrfckOeO/q2HaZqV4Gll/XCf7fvHH99HDqKbXHHWv/23/8S6VBTU8okPGgW9z3PRybmHDwyV54drRezXyZvmdxr7rARMUmfd7tTvgT+62edac7Am7XzcJQTkKxfJ8ovroMbYt6z10bUDMFNjvr6dwXcaMM61uIWu5DPnhYhQrpL/xd5v1KkeF/n6999fsOssy3rnY2idIIJCrAsjmqZp+Lb/4plzmPWw8GHH7kVawLdnDCJAD03zAf2gFU3gyWaY/GN5VuRHhcSVhk887que5wFdmfX6jK7OIw91bHEQDxv2WcfYy1uF76rXN89dIHbon/7pd9U6gysLBSqhc2F3ccE+tpS+vjYtxNeCjoRPifgNBTx05nXmBy3B60Rv0CetxJ/3jXWSrq9J/i92vLwlZdZdxQ6pPvRR2RcO+3+7jv1ARMh+u7I2eu/Jq1COTtjljA/o52XeGr+sExGLwUf2gDf/ZYIvPqL9r//rrk9qypYfevl2xq9ob/5Y9kRAWAiXFwwr0gHvWafzSaCUB2zrC7WZ/efHjx/6TmuszwtyrdjgoN6NCP3+22/gftPr61UvrxcVbLCxVxwxpa6d8wfz6Ji9sX58ft7Q5x2bWac7tBJQXV7vwnpBloX4ebDv9ofwhQ+bx7GT54r8n5Z+3KXHreqPv2z6/rdd96+EjRo6b9jooU/OmroFc1NCvAJvL8M3nYd++/0b71ddLidqt2W0xjrZe4fXbejh9z95HP+FH9dwzkeW+wFf5se2nfDnidiz/19fZnQnamfjQKTuFhosUL86JhlRRNeJnHrClqb3/vEx9G37k7YYP3jv6k0gCHLMhj6L3t4uzCuKJBGiyGk4yfPu+P/Cmryx31zJC4NPAuo4NnzOvhc6U797vTLiRjI0bWYPGojN+ir8lca+Fcr4qPDNotNcNU+0eYb+pHmexpjU0HcnvoTPHvDUwJGM/tkkGe/MnvV8vvAWetzhecjleFpYp1fWdxTF6K+fiBiPHT8WMTbPF0UqA9nqeFgEHYE7A9fQV9eCrM7ZtsHlesGuVZVaOkDlGuf9/V0dZz+j9zpNyilj/xdkO6nkgg5DBeXnnHS9nmkXZGusQw9yx6d6byqsdxO5t4y6LEM36H/yniAUnB9Ihzp6sdwdw0ckRYQyNGq1Dk/48Bk9us3cJ82sgYl8Y78oJNmUEjrdh05D/EkBnxN6r/jlBL8TdjrQZfvZujjyGfvGD/z+nZrB6+hKrdhYiBbWyE9qsS9qsYiQa7oX9vEXapgWD3Be1aPof/r3D/31b18SPJBmZfXDvgp6TCn/XVZQso407C2MIDgUV9CetihFAwUd48e6cw58ti7CGJ8+tDmBq4H3AK7pJ6KB03beOIvcOHPbWLMwnZ6a1hjvvLieC3QVkYVY2Evg7fDW0V0Db6f5/pxjBJhR5t/wJ/YiiAWM8KdGOxhrSgOnZNwpftnvSUNcxtF+MpT80FhcBzMKORk3IOxsHS5hgSlSxK8WPIfMjA2eGOgo4QChkwxTAZTcHxH6dYVCZuzZoAPNbiT0m05jvmE8xUyXkiXGDuAawX4gtZt5yxg4wjgOhEbxel4e91PBgnZW31MKHRzS7RiCKYMvwyg6St5RXpP7Cwlf4eeuBs0ObxFP5UXAGc3zfLOuOi+Whdv4iYhx91zz4baT5VYqg199BjBYyk/ZpFBgfBFofqa+R5Ohv18QMfzznRcefr1bZ+bjYDGzfH6PCPEDlLlHPo/hrU8ddqVUFCkhs9Ab+juAV5Jx7BT3zQzwHjRxWdcNu3Q3+wJNYk6EfHnsYI5pgx284GYggnHLRPMYAxrc099xkB17+J6wDV1glHISMGDJAQZ+uEXwi8cO3c5muFCxFZIcKOD50IZuredISRGG7djuwK7HwMXU8cP0AT9e+BURA97+2tARr7xrNExvdpkv7ficxxWS8BfYVSQeeU+8ZPPK89j020dpG5sI82vddbBYbvM3fJY5o69hG2D9HCCPCJB2OQEHj+JKyYR44Mf4rB0e5fEEE6GEDY2BeczhR5kkHQodFDVOPJZFXEEzrxMbggxaoy5F6Eo6sF8wR6NpXP2n3Uyrd6kQG567gXdHXzsGaMjWBrTHsxJIAaXXeBu62yQKEuNwS8huHlIqUIqnjqGTs+UAnlgxvgjGgG2iH8ic84BNwE62fZe8yExlwiR9jMVPPgRf9PBmTFIyLiKq00+ndmi4uPhlI/c1BDywMz8yraDTemvoxZsNPwNCb4AJkaB/gG+3/ZKhu4wjIgEjOSYMn3IMfJ2XZiSSYvQFd2Sj7yA2F/xlhS/DuRnWLfTzYv7PJ+E2CgZM33N8sNXgZWXz501IggU3w3T0JYUSHW6WRwKA/gMbHhRWBx9kzGdhgSy1K2PnjgU7MhYK+sJ7QsaIUE5VPli37h7Qe1CkbdYRMuw06/7EgVudnNurbfmZAAAQAElEQVQEFolpSs/XofufvWoIsvPByvK7zzQK+d7yi8voNgol8+08TpeCXwn2I0IR/9Dg78B4ibvXI8NPU6EoyLQC/aRIkscz+rdMK4W/5cg5KWf8C3461cIo1inUMY16ZIl8k/MkobemLFKkWoQELfNquIO5KSXNbL4OAFY20itFbCO3tgPCgYRNStAO5gEKvl8/oQz9nJKsc9soItQldNSGzjYO9ls7kNk44LUfjPo5mCs5ZxxtIxduFJHLEw8HsQfMRYiiq+jCAVitWSll6YldwYFemdoYn9gAeNy68fhKwQIgY0GbgI0nffi0nTzmtpMPrMdqfVMcRkgeL6WYd5qQozOXASZYxo2cvXC47jg88L9pzvB3BaaymWrI0XS6XDRR6Con1TpxKD1RaJ4ENlqnBXK2IY/93/a37RPwG/G0wVckqcKH/cF8+f0Y/rrJmwjDn/nonbEJqgKntLNpGwcm2EpJrCPPlnkHDFmeNjG9UhO5c6Nvh5cD/oM7HHZxD8Y6944+ysAd+A9uKikUETJfE7JFJOUMMezScPyOrzT4P9DTg6r4fn9o5cA1wcOJAwHbKQM/GnELKkU8cT443HmgW8F8wlaJfj97Y7VQTCdo/ZIVt1UAV0odvBR0db8dbERXeW4h/hvADzbKjgvbrpIPTi72Ybfjh5ansy5bnx3dWS+GA7FIzvhOpfCfR8vwaj3aBpZR5KGKT46cwb0w7kOb4avwspMTxRWRlFIoIrSTsxp0ai3wXGSep2ningQE+g6ZF7eJ4vjEQYNlYaps75Q07jsfHY+dmOPw6SAXWs4O426IDJ4OHIbgICrnrvmc8dFZXY3i/ICPQzl5vgZs13+9m1ZBntY6OEJ55JCinIoWbPO4L8M3DvKD88RKnmst6NsU8FfIgxFIw0tvCf9K0DCeLMtivIf9BP2Hnhesw1vnpes3DjJgTWn8RY+u6+Uk6z2SwNNU8NuV/LfwUdc8PPjI5X2MebH8HV6aRVcoUmUS9Hk3jopPTPMs489ZGvrNabzbds5FHks508f8kILW4LWzsZyxR6UGUerK8HFIQ5+JSVOt6KCNjeGNDyWfn+9SrLpeTzLubiHRf8ZPKvnqdA5V+BHXRm2/4qeYkppIxAt26gxAx37YyZ/TdFLg7zklzaxR81SVYI4hWXZxNQRvx6EbcfBAP418Mc3WgQQoLchROxvqVfuuoVdcVRmbLcSX+Zimif4swStGAfeODbsqsXO+zKq1qCFLkA9ymrFJB6wN2RvMOJeezrPoVPDHNepiA4kLmTpxk1Iem/B5PssxndH36XySYlPKu8YhVE7SeAYVNvX+RwhR5qqM7DmHErpYOHg4qMfFdfSOfIvePxatjpEm2V839Gv9996MAhmqzCuvyJp4btw7+Dr6P7SMg5wDjEFf0YzP+P8FVadJkdBNsg5gD13YlrXyzEFxGx+KfFixQ6OoYOsUCR0Zf+jM4XvF5imFpqnocjmPe0WecWDAWpmSdDqdodN1uTJOLNYqJeL4hF7P2CACv8N+jRi1XxSMOE8zvtix/YIO7iitY4LOAcqqFf0nJlUjYo9YseXMuiUOxQ7W2uDgcZ7hFzrTXJG36ESuvhB7PlgzjGu01WvTz9aICfPUuQubrhxyrBw47rtPh4SeM3VucMhz5eDsVR3ffPd/zpBD6k7eak1K8GJ5Td+2LKXKB3u3r4VabVdPDf1k9JiVUgDPc52Vp8Ih30MdugdrTUQAN2HDLP9FomEi9OXnnEMnr8WSCrq0fEzU6nWJw+Te3Z/Ar6GnGR4u1IGOu3XkmZVYOVjXV63IdmdNs591+NnRf0qTEg0s+JFUp0kzzfzm/MQbEUopEyPS9+98GCKPrtSfKzEX0TWh+8l5RbuETgr5Ich/wi4Tsp6xu9TlddT1NixLCv5keNs5eH1g95sWbHAQ/wW/cy1cxr/CSEPuhB7cP5/gCd2IyzbYiZ0gloVdNmLGuWQnORx8wBD6r7UqkLUwPyILI8h/sSJDY13v5JJ32qfWXz5Gbso5jzzov1S20L9DQyHNxNE8gw88G7r1/ytu5eNDxx8yuaTkEzoEkPeAn9vXimyrFux0kFu6jSU4hXZKor7ZeJNKLZrqNPQLGPcNno/RYEWEh15eiSX02snj01RH/gn4yAyGku582F6J+wTiRl3njz/eU6SUyeEX4rnK/zsB1ycpimqZFHwEbOQm59nPzwUf2aHduW/w/OC+YLU2ckojTgJ7BjoN8voED5fLBX890N8X9rsr52nQyjDdSE45FXSW0ckB3o34PtTRTYfmgq0xi2Z89UJeCWzaEN66RgTZjwwr9DhNkyq+L+d0SRFJp9NJl8sL91nB+wMd+4Pxynpeax3wder4cxp5y34lpNnxL8sb6Mx8dssVIfEeykrwHDDWOgEOvQQzocCOC7n4oYztTmdwUrteXyd14F5eLkqRkLPJqHb2Vhu5UOSnij9V1tp1u2sff2kqyTWW8TZoj3FgzuczuuMgtcEldUdvkxI+leBlx59X1tcF+z6oMQv+ckJvnrOTz774GLISj1KS8Xbyiu+Ws/eOnx0qpeJjhbyzaLc/A+M5HVvkXLFTwaeqcipy38pHqgeH7QsfUCh3sF1HtqxSsozTudu8+T3l4KihqXHgOuyakk6sjbbFSvw8sPVqGWiQE2oWLsh9V53KaB3bGK/xFWzdWsOnH4PXibjL+FSH5xQJPgQfRTACX7s2aFgm5/AnXGMInvjA2tClcR3kusd9x69X/LlpRW8dmgDiKxX/bIxt8hX4XIg19iijHrcOek8y4YbNbrcvYulrrE29d6UEdK3IkTTjG4kYsQ+u+IB9IciJMzmylkmBjT6xl3lprF0JtAWfqnVGjoO804CZVaKiz0B+wZsIBwC7mC1NeVbAW7tnbbeq6Ge98dHiz7+/6s9/nlWoO357C71esy6Xgv9X2qQLeTgVEaurPr4e8B/asNl8Ck2nQ7mit9aHH8u6kXjuQ8cPvpilHOP96/PQ7evQ5n9ti8refzx43xTw7Jzw9nbFlyv66EqsA/4XgyUf8EWr0vWl6nTOwqRDnhd4/PbbrP/Tvy46XyXrJKOT6BX5u779dgJ3DPiDvG6//mKNPSg4O/r/8f1d7z8+MWUSytCf/3zV27cXBbRzaeALuquOvSBLDJw7e+zv37/0n/7Tf9EP7suIrR05dn2+L9w3rXzIOviwvS4du3Rl4jF6eeYC9DHCiHxs/xs8p6zAue2LuISEDg9qWK8Dnx+uaegh/znX/uUvN/3lvzz7tiX0X/7zH/hfwxcnDX9A/qn0oacX8ozjxHnXH2YJQR3UajvxJHKU4VED8jcFKigoNiKUcgbXjM2aFtYpnEbffkuaT1LOwVjmnrAjMUG8ddbv83nXf/OvE3niS//+333o+99e1fqJObS5KtWuyOKeoTcjY5Hwb9xXy/4gtja19lB0eEH+Qq1mXYQS+edMXrgqJWyBXgBRBCO0WotqzSpuzJnJb6fTBRvs4EvMyWMcNrVhO9uPLbpW8lPHJqGihP9FJPHD8y6WiDEHRuHL/CQdzP3+Bx+p+DDYyA07NcPiegb727bRJ4l10fnTeDpv9gFh15KZT8xm7DKzv5VWTcT1N3xtmorcP02hnPvgIQNvH2zkDNfxDV+yzVZs8eNvD90/QqiIvDvJfxHzTG2zUFds+6bH2sU3N/31r3f8VprZ9zd8v6DuKx/ezpdQykIuWTxtrHv2gYLuri9nzeTfz8+H3t+/gDn0QswpdfLWQx/vtI9Vd/L7voU4TiQmmnxFZIUSOtfoX1h37nxwX6n1GvG2o7/bbdfC+uB5G/w28rJz7AbPD3R5Z49tOSMJG4ANB9iZm3763IV4d03oGm8/jOuA/0Mrtvz82PQBb1/kpzt0Pj83ff++4QeHErw9OB/85/9y0z//54fun13LvenzfdXjC50jAqpWzlVzpbGuTtRMr69Jb29JZ+hO7Bs2cr+bc25lbQZUF3Tq+OgsUEmzUs74ov27y7DGKSUdBzSXmyKQC5iUkgL5WuuynbHGeI8QvhfKOcg5ffBfIeRappSinLIaztxp452+ELB7w559tFoz/lWfcBh3zAdHKRVOpJ01v0G38j4hc0Ro4rlR46zrKvOWcx60Sk4qkbSwFrs1csdUs1IUdXLSRhxs7DNt35TM36SZD+fTNGsH3wEduJLtbdyomhzEb9Y65VW5Ttr3k/7Dv+vAJCk0LlApT/CLHhrgqJ5xfAs/Wjmn3cZdeu6Bu6Zhs6KMPKQ2OT62n7wd3HeS7saateB8re/odR10OsDBXsQv5tdn4z2yhG126soOoo78HR0hCrzuqvhGrSFUplyEnjv9mzYSi329eV5vMt7GPu2A1+WG/TmzGWNhvi3LztxG67RDB/ra0GWCtvmBrBIqISlKngMDB3a2PtwtX/ClYEJEiB95glvOmecwCMhNoKnjDO4YcFkK5rnPzZMTEzMS5ZR5TRaduQiiUERIcuM3z54rrm4o8EYkJfAxRC8/neYXWkQoIuiQgj/jN+8RwRzPezb948VYQ9Idh9sxHiQUkYAAsX/o8Dg3GWdAW8wJQ9A5ZOLZP3SjXGGgjfvhLkBDOT3pRsR4j3jexWVduEWEAJOvgRPawUvJnpt/zkvckwzYGGs/HcrwHaPRhe79W8DF0GmjH1Qq2CmDKyJ+wgRowKWQL7p5l2opqix2wxmG0wYQMXAZ7lcLmG3ozc5kh04pM68qIn6B/KTjV6w3HDXGeERSYn5EDJiUM3MLwVWUeQ6mGL9Vbd7JzeiUwCU6TdONqUCBl9/CNyJCkaRKYVKnSTH6NfiOCEXE6Bm6wm7PN7p4eOLjwa8gMQ/PVhRmgn7/7ATZjp9s8OG7ZXfRgyhKtgUtnmig22nSL7vA4uDhiTePZ+tgQte1ZIaBR1DDP3mUgj/iatjQ9DYSi/URwQi0RHFnWPM47gEwP34fU3n3XMSVW0qmm+CLGAWnaZFDGEO3Q64mUCuSxn1l8bSM40XPy3hMy/3PZwlU2jfJm5aF5LSgH8PgHtpZkHyg49kZ+hn7pgQBJdCaH+aDYCMh7SSdAx3ACvbeR0MxTA1gkzyvzrMmNgT20QiGsE/nHtx5k2n67rGQ/xi/OAiw5qREkeGEKYpCNC7r9UAJEcFYkGzthxN+aP7oo9+yeFERzNSpAGc8km1vXBHi6ko5KWHP7FYKOLKUksyf5zYU1ltQ8HT1JkWYRiZXPHljWF4YCjTKNBF9hjGKUAJPTgk0fcRyrZUFgsWXSbaj9YYK9UWBs7C4FniopSrDx6HOZmphceXpSUq+UspyXijADF4UinDzaFbYRvxuKPXA949hn47OGr0Z+Yom+JhPJ022C4ssjMqt0G8e/Zzwbx+IZGIzNETAX3Z42rRSwLmg7FRGhXEfHMwU17DG1C7r2GInfqVI2lm8VgRFbNValLD7gY+tFJhu5hUS4ycigKmKCO04VYWnSB7qcrGZhlTgGAAAEABJREFUeK4UWKMHH7Qf2IdXDkNa29Ux0sSCnyiYM4Vr4DMHBeHBh6ZuBkBjfB38yqELhe35elLA047OzM+CLQ5oJ2RL9E9T1TShtzkoYKpShGCQe6JpXNuQZUVHG0MxZKjIapoNusZjfXjTuxFvEzjneVJFz9U2UIzY2QlKw3rMzwuH+RUd5FzQxwH+JsQRYioiFEo8V4HyaZe/55ukCPwWmUzvwSHPQnEEK8pZcu6znTo2XCl8dvzEOK1z07VNHN8r+URc01wGvo080dC7fTCDqIFwg+aDIvDxWGReLxzIzxRCmB3/3YmJUEKXIJCvMlXN59OAtR/srOEHwA2f8PhUZ0VK6PrKJuNF1uFKYeqxA3ka7cC3XdA3+J+wzWmuOvExaqOguvGxZ0NWwIiipoYPdHJvh9cD3iGnZmQh8TOaIuB1w78XHeSWnJIS/sFNtve4J6lRIC7Llx7LXV9f3vR1BX9ALftfYy4/2Ao7YSj73zRNmmm+b8ixoKsOHx1cA2+GD/jbOUxfsUWX5P5aCrbKyB/K+MmZw5aX15MKBWYA3zGY724aVx/zLnyk8IYo56Qdv4cUo8aqgW9lY+oNlTdD1hFkNM1FtuNTzwHNAz1so+82Nk6L9g1dNinQQ8GeLxxSWqaGDRY2cw/LhSKM03YYf+OZjUCFwEx+gF3895AvwPDXhbx66MTY5TrrxCnC6XzWTG5qKHGBz5VYTKmQ8yZ5PGc2Fz44U1aKCqpE/xn+8ZkI3pvs14kNtTfPBwekh+3AGpKY+8vfdvx4J8Yf9xW7MY2fGbqzPzRFFgqQx60T6y9hkIoNHsSR/zVICuKBvm5BmOvxCT+sNavA1sxzylkHa+PCh0fL4hhL+FQEE/DAUiZlYIwjQTKj0+BAvPeAp0A/+1ifxTusjnfr9UDBtqZpHuS8lY9MDzaQzYf0Pw+IcTdNxGCBH8Uu62I+ZXSdxrPX0hVf3NgANWKvg7AhKGpHdmlhTRJ6TqmAZ2LejA+f6N/w+4XDrAXf6ApVdSEnxs3Ot/BfWOsnDrNPHMJ7DVlYL7yJB1gJ+U175BH8pkMjQ+M0X1XRh2Xy2AM9KzqHS28642fKSeE4hlqQ269vF83E/E4wm/eOSq3rT3z1i0MK28/zxQfnzkfU/XhwOHHXjqzJdgPPxpq04l/O3TvPoIBGVyRUAG+N5r5psuyTUs4q+MBBTHle+0kY0dHLOvRhHW6bdcM7h/YZeTu0Bj8giwh++6drQ/87vgk7dEBXzzGj9ZPlM72V5P4gt1qHuC0ywF8kRc7KrIUzBxAXDhteXs+aOEQa9ZI30ejLsdDwtZ1cc/gvFeFIgQyJNvMR8ESLCGzqDy43/O1B/BXwZHMtMeaDovlUZB/yR9DALjc+DmVkA0B34tRtQZ6V9aJh0/0IfGSVbWGfyjmDc9KMY+acQBta8dsde8AS6knYZxs+3vH3UMhXQjkLueXMx1fHH5LLQxt0Fj7Q2G4dA3x+fnAw9cFBz6d8NWJkxQ4Zn7QeTxx2nfFHH3S9vr4ow0+tFXsW7HDIfl7KTD4SfG3YcyMGNdqOHYU2Bkfo486H0o+PD431hzVrwyhupnuaZxXwZmK5d2xK3qkc4E1zVYqsSEWZ5jF/PLOPvr6+0peftDg8a643aY9h8weUpZyrpqnoggyOrQ0fPMDfI5ShJa4z+SuhLx756QPea8rGunKgZ+vEPJzJsc7dkaTARy6Xs0qZyPf4JHFwcKh4IFcEeehI2GXVjFzWgeVsDbkYm8nbM3pN6DgyuARCbH84biw3ucc8+QDfo7bjRq2AueQrYwMpQMs8+dol8he/1I8sH8zdbit+tLBudHKpaNzZQ03QnvCJBd3bF+8cEE511uvb66gZjHthLfW/9gsEDWV8zHxnZKnotIOzofNEf6ij7+7/dyX8997kPCxt9DfJeu5BX5fjsUH/QAdM0YT8lXqzkmtt+5QtS5drhmmqsq6netIKn7DBoeELNJtWYsV67BL8zNTkk7w+uC/nkP22gtfm9LzCc0HPx8HhFPk88SECrgdPxtFaw96THM8Pcqf/ZdQCDQTVSo7vyCAlBc15C/b15HFCpiK/H0eDh10RoTpN+MMh23vHd1ICpomxzK8u83SyDYDrTB76OKTGc5AfztdZ5tf8J94TD4MufJZSwF/ApXEd1HINf/Nc2zCnLPd17HC9Os9n+Frxwy95Xd/2g0Pnm+zTibVA9pnQwGdfe3tzPS911saUQit+0LGZ9WW9Wr+QkJTwsZWcs/Ec6G9Gf3Xc78T459f7sx5EftcLHR26Bfq3f3RyKl3wtsHLU29QVR7x2GTaOZdh38vlqorcEdJCTe9/YbWy9qScBs0ztevMmtkGzx264GwoFM6GYBjS8nrOVKtO1IIpSTN5eSa3mO6DQ0TXdF+fXzJvZ+LjRH5/zg/43LHPIdNcyY3HsY8+43QejWGnLssmPtz4PrGe5JzVsIX/KxOIA80Kyq7C2hOsMyt53M8TfHQ+gnx+7Oj0gOM2cNlGESGBPyNvrVUZRPmnn0/EyQlfSrwn7FVqEdAqrFGGPdC/fDHfOFzPB/klQX+8j/Wt6Z2vG5Gycs4j7lwvztM88KAQLcTFRv4x3o48U52GrZFYIu431pQ7eWToAx+7329M6xI58oy+z9gIEyqlBI2kwO9yTprmSTN6Ns7WOu+zFmph0wvkcR/d4BIfSr1vuPPcdJoL8/LAJS77Eozoiq+4bjJ/CVoTMTZTGy+PfXycsI/YNs4t/peuK3vPbex3EtMzOCed8Is0aB+yrjK6naaqGV6N03xN6OY0zwr+iKuR0Dp6SHEe68zLW9O/+b8kURLDU8HHBWRSRCjj49NUZDr2pdvyiUxdpjVRZ87+z0UD08gp/peAD+ps5/OFWkGCYoTqNGmiddYL58f39099/+PGx9NFnQ/tM/x5H1OnUGHPk5LUWtO4utSdk8ET9JPeNWODCXkYESR4z8TRQ8IThQ038uGEDqAOjU2V9ck1jfV5EHf+i0wLvpyy9Pvvb8rk2zNyJOzcoQcpVRyg4Tut9VErfPxYWZ922TYJff/221X/6p/+rH/682/QhTI6bayhGzl4G2trJ+YaefXQibWjOYeQmwxzu236yz9/jtiZ+dg2EISQPbFunGT60nM99l+ofHs76+1bZdyQ7akb5Lz7LyWg599++x05Jn37dh0+NlMnni9VL68nuUYs+ERg74gsREK2WdNcWUPPxI95FzKGLLuik0e3wXfDBm4LeWxhn/D9+w0Gmn7700m//Q69331//oveYcdr1/2R9D/+h0UrNvtBnP74+JLrUJG/O/H748d3cvGiSFmNHFKxY0cWONCvFhFKtAd774WcfsBHB9/lctLlepJ9T8xJOcFzgG8dbSfmOzidTiMmnWds02dta5flFldKGrJbfucHKfS8kJ9allQp05qJnysfPs98+Ot8PFVAh7XCPpHIhWKvEdyd85ybT5xzSEkdP9gpdO1/jttaZyX2kK132f/4rd4Pdf74vdG/wXctFb4m5Zzht+Fn0sF6GTi8P6b5X/l/fe5y3g+FhJ1gSZnYm7H3xJlVJnYgJv8XlO7kEPPSWtcrfvCnP79ha/AXGWQ0x9uJoF9YnxyvHftM4Kol9EbtfDlfNY98DTn4nWrVjF4CP+7dPO7ofZfgJ6UMzqRI4Oc5007UqfN0YbjiXwmZDvjf8PtdTvW1ZHwxezY1iOO9QaVrYR+w8EH3cRf+dDCXfuitxKx1Nc1CV1UoUhu63tGT79bXswU+3Ii/A5CO3n0PpQRzULPuhP+Iy3J8fd2Fi4NPGhCRgGraOVPYOC/bwO/aqBHDQY64+L+AdA2diLHTGYWCq8NfZ9axJ+y3IecDul1X9rSu+wt2/fH+MfiJCMaQCWkHT13I2BmTOvbit1KGB/wmImujpuzYRrT3Hz/Y+7zLa7h9bkbHCbnM307eQSR+Gna5ce/q+Nev5tw7cOGjndZonXgRe3txfxDj7+x3Us6q2Dpl/Jn5CznGcegcb1yCb5BrJqef8I9as19Hi+GvJ83zSTlnhTSap/gseWG99DpvPIS03BoQB3S6iv7n/6Hrxzt8513B2o+LKIHEMW0+VtbAgzXbzbK4tQYGgEqVUIUKJgGlduzWiGkTaRAaNKETocFboa6otSgn+KSTIeYcTE3gCfnCNGrh337TsJvlsC4iSYg46Pk5Jc/LP3XemNAG/AG/5hEywJo5JjK8sd/v5h3a5qNOk6apKuVEfDTRrSE/4BEBPv3ELcZCKSE0v3jgJSDulpIys9wSkyyU29GOwUzrbSDxvAA+xB/gIrJ6Q/EAW1FmeDQi9Tn3Od9jUmCUXy0NvPu+y2M5S6CR5/od7MAmRfBEM32P5ZxU4NMtoO33nDKJ4MAI+5jvd6YoIpSBTykJDtXgMSLGvSHP7qwtKaSftBIKPP6Oh+7xw3Q5gWUzSU94BnisJ/cZfwS9tAJMRCinpKkW8aiGYDa8F6T9aOM9eXEFxjgMkyR1jIogaiPRH/D8NGaHb36UUgzZTS/npOA9gon8HOgbkTB8KMNDTowzWNBVLlKuNGhmipZM8s88p4Ej6dcVEZop2hJzO8g6RDu8w5n8zDC441/I5L6IpKBlcEoh/WzjiV8RoQDnE69G0jqwu3mOCHA/dSKuAI/hfA/exw8PBdwpIYiSxBz9wxURSjQUB3LxLPSQ4LUAmiSFckr0p+edZ0TDzp2Evw6bW76cs0z71334DPbaSQh2lYNN6E5QPvnuimS8NM/LSb5sa9/dEnRSTkq+/2wNwoiugY+DlEai2VnITd94rW8/p5SHDMZjE/x9zC8jKUmYfOhSMu2kCPtvG4ubcUQY5hhwxjPg2yEcSxGZ/iYBY54bvhcRHhKP4B1gKmTFnIsqzc9OxF40d4QwjV/y5ZSUcwZfyLL5b/9tbJg6vB50eHN4cCglFj2LUGt+Ji1oJmCcKwOfywk5WGAEaw19+2+xbRTmhIQSsHLr0sGiZb1FCrkIkhBE9EPLG7Raq2YKfhcTp7kiR5Z1mnLingavKeXhAxGhec5KRaJLRkUXftllGMtdGMg5jz7LHRESxbF53PmoZN8gL+vAXyJCFfopgcqNd6BVapJxiXfjGg39ppyVslvAl4DJ8qJrHa+WHYVNterEhsCbTC+eE0lfXIbZ0MWBroJ31KEE4RRZGZu5TXViJMvj5tl+cFBw8C2Rokpiry+fYdpmw/ZNyukJb1yhpEBWLzK1TPjlpFpmCTk6tlBoXA37bRSFG4VH0BmRkWVSQe5KkTlxCCbsb/2ZTkQo5awUSd025y58wTgXF3MU8cPfkE/Q8ZyDwuogBk0DA6jWohW4Tz62LRyI9g7zwB7YYSOu7CMbi3+AuwDrOSmHZnQJadA2wQbd8GAng78dGu7rvHtjFoLPlEdcbSgqJE2liDSq8+miDD5ehbo1oZbCgGEAGz8b+Jz7rcuGcBuO0rlP86RpqsAEheQmb2gST3AAABAASURBVIIjCr440Wb6E/zBGva37LbJ+XJizDotCmSKyMh/UOw1cOxa+JhknvddPEtfn4c+PxYKy6ZtjWHrr88VWl2ECn1dyyj6xR04H5qT77qeEhw4i33xQOcdjsyv+Xb/waaYLhn0Od6IJ/KpmZXgc9aFw+R5OvGWACvYOY3cYl9bqJ479krIYGoNm634T7cPAC3utt1GfG1sxlYOMXZaSlUlzQrkd7507jJfHQbvbLaMo4HX/RCGp+dh2ekUCgLE/c92yPQbsh3Emf8zTw98aHHhOvQopZSVcsYIXYX7PM/KOY2+HLaBlLG3DwpSPmQ/r3VWYcGNQF6FIiT744Mi9sEh09fXjYOeB7SlWiblSBL+X/OkK5uny+UydJehJwVwXbML5gl86ATRtMBjpKQLh0HODR2ddxRg36pTFkMavPD8xCP6Qif8fuLA5Okfmzp0maZfreDIGUdOINhxkI2DiS6p5KSJPGLZEgKZVgImp6TOnwPbbcS9EYWSxjx4FZfxmQfP2/Gtx6NxUCVtqwQJpmTJsJHx5R2fvenr64OZYiN01Qsfr1Lgn8TxwkGRbWd+I0LBnJ2PIm7G5f+86NfHyqHLpn3LWh6d9axD5+DeoNXRS9LpnNX8N9o5MN92H/AmJXCJDY2UiZdNX58b89xf0B13ZPWB2HODPtGXFZ4Dp438iwk04gLlRoQSGxOPR5Iu1/nZXvK4T15vOGxgbwqvhx4c7tzvX9g99MqhTXBIYH1aRwLTiQOfkVcSbyA0r7ZFKZNEbr5/HfDcdSPerYP1EVrR88Ya7E3ffEry/+PvfIWr6VAq5D02S8xQrptOhCh7ekFG19eiQp1oWy33A5s0WbZGrbISF6QE3hM+vOvBYZJj0yrcse1KfG7Yye/b0tBHIt4LeadJHBrPHDiQMlWnpszhjvPwhI+GQjkRT9ydF3aM6b4H8ex/zfAgLzm37eRS+5b9peKPrgtPHCi+sLm+vkyawJ/Q0YE/fnDQ/c6h4Y8f7/DRlXAi22eaJzmPOg4m1qR5TsxLyjnIFas2FsSUBI9pNG/W//xPL/Lh1emcwHUAg8/YZ7GNfIXgXMO/+DU20hs55fiZu52TfuGd51lnDt+nqcryb+S8222RwBWRNU+zXjlIKbXoIDfttKGH+50D0O/6y1//gP4h22jmoKSQC9cFS+IDXxyuH3tRREGmCdtK9iWpSbLvF73wAeRyrbrgi2/fpuFvv3Mo943DyWlOmvHNwnpdi/ONRrzUWuWrspbP6LvgHwd5ecUfchY+neXDTc/14fO23/kI88WaueGXN3XscZquyqkSl9KwKb51cPiZ86wZxyvkHaGDhs4ySFMqsJy14kd/++sHeDZ8bpNjZapnvby8yjnIfEXAw+Usce+Iahwr+heX310L2PYLdYXjquHQC+vPzsfPUqXry4wtmMxBDaSR5VUvr2d8f4fXTR/vq6zb21eDPrq+cYf/gu7Vi00OJZm8Uk46cZDx2++/cbj6TTPP4rIOLVNrhxwjHWiLfOajbbLDkS+OLeGDrMnw2dDZPFd8UNgyE0ehOzS/vjp8hT7JGT60iwh4T8hQuWdF6vAg8ByyvF4THQ8dHp6MJsYaOFbiePQy0kdfRJJ58TqVM/rAb1bioaPE8+lFtZzUsPv986Hbx0MJnldyzEINdr2e5PUD1QpwnUgqr69XfH1WjgytQAbpILaNzyKfqNFti6+vT2R7aGUNcbvj6z4wfXu7aBxkv5312+8vPF/UyXef0L597ewDijDjqHG+qGu+vhb8yzIl6J51uVxoV9U6D95qyfSf9PLypnk6aZpm+DG8FEgjbOk88/W56HHv+nzfng169ievO/M8M68ok0PnU9f5ksA3EU9VE7GTspSJjwhxT5qmDK2KXjO8JUlZM7o5ny8S+jOtjbzpfOj8MpGTNhK/7fZO7rJ+CrkgocOIpEJsfvttxi8OOXfPc0fGpDo3pbIp017I4c5ZiQ/Bre9ayTEHiftEkrdO/Px43OS46NQAljtFRReZdW/RjbUPkw4dbEsifwdxKG3UYXc+uu/U1ubHvN2/NvpDx571/uMm/8sz4wz4LbkoUpbpPPBp1//TVCVy0YkcOI+65qQMXEpFOVeVMilzD/TU4M25/wP9f7Kuf2KXxjokJQW6cG5sTargtFwbvur4WskZ+yb0Mj/jgnXhxesD6+DOOvX5cRs6MR8F3eac4TOUshty4of+V67OUzd8cef9QW34IP4W6uWF+quT/2di+4QMnuf/XPYOUfPjMfuWuFIkxWjSjg0enFBbb7118aqUilKEZnJgzpNmcDqOEv3HfuDvDW11deRMkZXh9XAM8W46fr+Q+zI+t66PIddiXcOfS3R/YFupg76+VgWHtvN8VYpCPHb97W9/8LHrQ72L90POHbV21p8ZvU2a5iTLN015jHXW8Ip/XvjIcaWmOZO7WlvJy1+D7jRNmufCvMI9q1Tp7dtJ33470yfeLUfTij6HDBCuY20J9JCZM9GqUhYyr8RtVkoB7YDHJuvFvuz/ZOSDWrqhwwQO4xLCvrycdCIGr6/gmaTA///61+/621++yBPGUZXx80B+psl6ahgso9OUqoZeDskfye/YCW7pS5KSAj4MV2vWNFXllDmuW+U8VaauM7XVy1tVqbsIM/RX9cJHlOv1jB+eZIkc124LewHvUTbWqPvtrg4P247ttrscs69vF12R4eVl1oX69+V6IW+dZZ6tY+shUoL/nby5y3HhD4SBDEFO6cRNQx8fnzd87MC2XTO57u3t98G35V5InNNcZRp1asRQ6AqtmoMwPWRffvDBe8fXNuy177sae+Lr9dC3t6b/7t9eEekdnj4VfNxp1hs+Rgiy3pum1KNrpl747feLXl6r/vxPJ3yhoIsdvkKuz81Lt2BgCWUmpaHrWip5Yxu+Ylnki9wvPs411w2gQSSJNXsfdWEHZyfHdvlfXK7URJ16HrOJLZoKcuUEemjZ5pYpRYL/rstlxpabbrcv8twuX5W8YLgEggj3SIUYcyzM59B/899ekS3U+eM6D/YHro4eVnLFjVzVOWdRq+ot4zMh81scSwOhYzDUmnne0ff+k/8DW1fWk9C3PxX8oOjEB/tG3lupt4SOJuLM9GANng4ZnXPJsZUhf6Sm84to9ssurwtep779doLnTA1YiUtgm7CcpJTEFkbvn3c98MeVjzoH6zzLP4OCN6SEzwvxfiKHokJ8bpdzyk4+TcSC+9aRF4Hl5ek3h75/vyNjgk+pzpL3IZU1rDdo8iH//TP0//p/n9TrpJguury8AFtknyAtKeeEPi5KkZEzqYHbsX+9XnW9vMB6UmYsYYeA4Y5M1qlh7tizaVMlp11Yp1+pfRFVHrf9febywfmI88M7H+vffyz6Qfvjrzd98eHU5xTBmdAJe7/iv66Xv5HPXl8K/tSVoLfjeyvr4id4/vjbl1b2qCVVme/r+aT/9r/9E7o+IVfWlZrb+6sLuSKx/xK+23GYDp4EY5k8VEth/7AS1ws6/tT6M6ffbg99/+OTWvQObyv16MozcNSk/k/y39j7fX5s7K3RGjFybNL9JtLijD5n8lPVt28FHYoWEusDP4wFfrfpoI5rY73p2ng+sGsmcOr0nANW9Cb0LXKJ+xJ4+mgHzudzLutVxHxO2PaQCvuF8zXrhO4n/CalY8y3rBGh59XHza8X9iXnSyhXwUOjlkAePuoK/RytqdNArZyklEVcWKcnzXORiPUbe6AH67Ph9OsK5OHcDrcZvHqdHH5iR1GHxyAmCmMTeStJ+CTYf85uwhz67fezHD9uzmPf/nTWn/58US6CJ6kdQoe7Vuq2Rp70fufgfP/BPuHro2t9ZLG917GDGRKW1TVvTknBnx397cyLCOicWcPO4OxiC6CZpJHxC697N845XRu3oYeMPRqty7Ei8Ij8CAr0k2lFzt9fzNlxBtvx9e1VE/gO6hTTyymP2CoF2dEHmGQ6G3I4/zcYmApCcn+wR33gg3fy2nLb5dro4/3O/aHz6aqp1sFrQSkLeWBhfRHXRP/1fEGPRSt1ycKeviPvRA5zA2TQdLzaxilNco0SUeD1JMf5hXOuAh+IPWRt8Prx8U5eOtBp0h9/vOv/+R+7PtC11xx/GOboSj2Sglh0pCoF6mmKMMU+7vYb2HPHaL/wjxcB2MW0DB+Vs8yLzuezZvSXkTHAZzs0dJOoqyIyvIUkN3yCfOln+93OGXYoaQf2IK7cx6MSzHidyQVnlpgPQe48yWgK/RPndTP1a86hlZzcWfuSsnLmN60SY6VKOYUiQilpNNNATXKLcP/P5gOUHSYsbGLSsyUmPZu47FC/Gq8K/vhupL5HhG8yzHjgl53H3b4PMfhleL8zrIigpdFSTrJB3XaiwvwYl2HdxBVh+OAJdRgRT5GSf0OX2/h5jvvRyjI+pvH67M821PPRSJAxoE8DwoYzTTr4CXr4GTcY59E/xvWr+d3w3RrlJcFLQn9jCu8RIfNXch53G9tyMaQG/50mUDcc48D6RuP+hiEafYaLAId+tjDLTPCk0cSIlHGEQTc0LqO1QpiqQD0eSznJdzAogINNFRbdQkLPzHdnwbnczLN5O0hAxCVDTIDsmJeSSqnax8KgcUUEMDxGl/Hyqhh0peQOhn6ya/J+Az7G/aeYz+GI0W/+rY/HfbMYmohIJ4aUs8KzfvJih49Iioh/0QwS9EsBn01GXpC1EhiekxJzEqPBELgSPFrfG0VtIalk6DAq9zVssaMH3xvMHu2goNoJvFWdd/28IkIRNHBl9JlMH9zdRgWGIXQTsi9UNgt1KuO9t9CBkk3DcgMq3zu/GrTdzH/OklEqJAO4377Cm9wHKbr7wAWAIkIpMUkkud4Ugy+/SzvxBWrt2LAhQwSw4N3hY+PgoTEI+YGPqXpeXYDha4mEV+REObMZrNjG8I4d82m5LaNpF3S5saF5cFh7QKuzGInmxcXzUkrouLGw73IO4hUaJDXmrBTrHq81KxiIJxP85qkjoRnkkSfmrlrYQHWY9ZyUmRMB7j5kNB/2n4Kvgwoc/hmT/SCIDrkK80T5GwEBiryEzkCj9MtXJJ4TNgym0BTyFfG8i3trnUPOQysF047fHOTVTlXV0Omy7PC5MbbQdrNOLGVV9PQLTwJHRPh1tA4riVfL1Xmxnj08TcgIBMMK+KsVf4JRL5j2J7cd+jvFKKTFEHwnCglsR+FlfXgi7D79mYV4Y1FqrvqV8KMGjyttR48aLeAjIhAzDd8wLOanWKpDDoY0YgKmAp7maWKhnGTeI2I8j4WL+iGPjZPHK7oPuUgERBmf7ehLOFOH8Z286Ljc8dkOs9aB7wfPzAIKSOgdwK72G2LYnYZZOeRa6NvwPfPQ8I8DH48I/HdG7/WnLAc8hipxOU1FGT/I5MKUM+NB0XWgjwMdNPxpY1O4UIwdf89LDZymc+MgrMOH6QjmUpJykaa5gB+dwdgB346JiDCIfO039ZYfAAAQAElEQVTwt3GAtvGhpCMLZBUBPPxmvwBkWdwcJ5DT0APjDI2f4LcPBeb5NHjdwUcX/O5j8+CD0JsPQ6F12CebVOukeb6olpnCcGVzsSg4LDhfLko5M71rsw7xjWDEBz/X6wU/yvIh2O12w59X5YRfcYAZEbKt7hwSLOsi8z7Ps+ybGR8vOalgd/d39OCYsD0OdObDFT+LKwEX3K3Hhv0N53e6hmwW23pKUaBRNRMLl8tJqFeNgYhf0J7Rxxw/SfSj34rTWnbXoxs6TymrwY/pB4UUj9i8ESsn+tvQtccfbOJX4EvBqNAwrQlcLy9n+AhiZaOgRbGSnEMiQoW4nLD/0Bs+BQforAPr9cOwMfQzYYtQWAR0uCsiho+Zlpt9M6FncTX0FSSFaZqYW6XgB3h+VKAxzxVfLvJ7J5Z898GXgKu1KgLckPZfVNkoIN28mbTtjrYh7/53ucVluiVXP8Hbpo01ghcF/EQE+CQfULkY3odzYgr0LIU0miiUZyV4FhdThpwZPZo/+2PjMEMctksJCH7nkGOxTkUDRYj3iZbgTfIh5oONg/3GPpqBrzUPO3QM6Fz7xQb46+uhxTmAfLywEaxlQv+bvDEbMQQnMweEZ3LilUPTCNtxBf9j0InIkqwv2pHRTWVGVopEL0xJMu15nrBFUcmB8NLuPAqu0+nE4enroPnJh/7jWIATdtKY13HmwocD8y42rDsHRJ3DIevldJ51Ohfgg/uk3ppuHMY8iK+NDZkJzdOMbk+aWYsX4vTBB9gvDuA7dYWbZH0l2cZeh6fpNOAdL47nQk2EGZBp1zhofD3D70UFXW7obcHnN3LqwgaOPSKxlNRZwxFbrTfkPNTht7EJWb2+ea3/GbNek1dwsAypIxtodL8dbBA39FShF5rPSTN+HCDsvQPXhNoYS7Lf5ZxVyqTgT2sHuihanZOwpfOMdXFAwPza949+qLVddcqyfFOdgD/0INg788W67o2s86390X+zeucw4GBD/MLHqSuxfLmeOAA8sdG80K6DD/NmfZj2QYzYzy2/+90O+310Oe4RAzk05pl/0e8c9/Ah2si9wXggcQI+NOM7jtkZP6y1jHmuM6331hr8r+QV66zoxAGS9SMuY+jcMR74pDu2N40HtlqxBVPRRTD/kGHrVNB7UkQo7BcweqAr83zmwNO+5vXK/lDI04Wa2e+ROvDYhkMXy70S/yc+1J3Z/E7zJH/4en17QY6zNuLM+khJitQkDrQC+cW1rHf89wu4SvO8oLfD9yIf0ojc2zkEXKjlFny5dcF/h/99tI6fpcjMCYm8JnxKyOEGqBb0u7Lu2G/Mg/VuPjJ1X8UPhBRuDbnFlfGtt7dv0GjwcKcHGRkbc9UVYTvRx7NxmccHh3ltxFYmP4eOXdyTRExY9ytOHs5z0eU5oFCIYXAET+btxAeiE/orxbYOclpVwV8BASILtvDfruNY0ctDP75/6KCOcxx4vvjoEtgEVtF3R+6NtfuuPviCGD85V0VAMaTAbp242MgZD+L5Tt5c0NVBjurwnVIm5m2/eeSGVw5cc05yjHi2fdc6efCB5ZPDIx86gVqF3JFzyL6/U1fsxOED3AHFBTobJy4e81w3x06Dj5TBGgkoOMPewfPLy5WDrpMS+Ozz4hpxQW7w+xd079Cf5irhU906CB7RdSmVmrupccAm1pDg8KWD9yDWdngYawAxIS777JmcfHYcJTp+/hT8PeeCDvvwh41a+GEZ9oVDQMl2Nq5Gnjugs7Nu2heEH07w6Hzq/CHyi1vkLthT4Ae2k3h53rucm3LO8HyoYYOVmuLp88uI84MPp8Yr5FRascn8k6d1xI1Qfih+ci4ZV8LRrQd1ukOKvCmlfeSvWmeeM52de2MmAACa7kadaF+8XM6yrfyXnxxDw1bDn7Avvud19vPzi/hdgEv6pYMxB59fyfOWrxOPfTyEOrpxE/cNfa7k7RU44XONXOwPXJdLQR/QIP8KP3X/1+en/EHvi49VQU6wfudp1kSuWfngYd3bvvbdCIwYIcsvdXz2we+ujF/Mc8GnJgUgKTL9SYHolVi7vs7QTXIMbCP/72q9ybAzdBIPHR69nl/4yBFh3LtKmbDBrJST9n3Xg3VlRa4Tda7rhzOx7feFfseC/9X+x89/sXMeH7grczXoJHgM+Jmp2SMC+jYeYzyLKyI0TZWW5Rpzxvdba1qJY4aRJcCV5BrjcrkgS6MdqKGPPsexa3mm6M5B7cYCfiBTbx04aGGXnOvwL3FFhN7e3ng/k1NWbH3DHxdGNOhM1BhvbxfWRuoDYk7YMaWsOhXmzLSzAnt9fOAn1DrmtaPTUjL55Yr+d31+/YD/O+2mxPowc5B5fQUHucS1gf9ijWsc4QuW/YWP9M8802W7FHL5ga/sP3Vg/3NL6WkP07uSv8TVe1fOWSkKtAp8ZnobLdGyImjwK4UiApiEXjb89lDOCXpnSQmfOpg7odMJW5QBFxHKKcvrseldyV+1kj+Qt8O7aPaZlLpcVxU+OM18+LTP+8De8WB5TnzIQzHQ7Ar+2Ac34unG14FGHfWEOVP3JAX6Gi2CKYYWH3CuivCzm+TfC7l9oQ6DFSXGMnktEnPQx8raKl88W7+oh7cymv3rfM74uGGb/Jf0Fz42nS8nRUr4Z9PhPE/OsH8frE/SqpffP/Sv/7tZMwfTzgvGGeSuUY/wweN+2/hws8j8dHKK/WboB91EgnTwhk82craU0PEs+/SJvanljwgFgI4r56bj2Jkk4KbRCgQD+axvQGW7H9Rj1uODHL48ujY+yHVoAzbmQkaJnH9/NOA1mvm8c+Z4sBeJiCcP1ODzqeLbVQGvB7l/ns6MzbRJ1plt9swFG/ngDlxXQx4RX8FaFHrqsxGIORXoZwiGFJ3WRuPJUPBhfpqMU/hQyodyZj7nUmJtKUw/8fHxhJ2e9stKKSkitLKOrNsDfF07vvO4dz2Qr5YzMfuig7jp/QC+C5eQ/XGm5owIhRUiiUc1eH9//8T+m377dtbL61ln9HCwDtz46HOwrhbiMIHkhE9zE1N0pza68/FxXZqK84PAG+LqyCXZPpbpRI6sxPuP9+90bvRv3JsWeP3rX3f99//uUz/Yt9Xzqybio/PBNiIrRCPnRMTgx3gCnUQMIsh3wIc1KWRMo4lrJZ7sOzwqknRnD7VQDyQ7Azaw/gTehn1+NWNprM3294Y/CNr2C0DkeR17HOwDEjGZ+HB7GX/htIL/UASziS/DWvCF9eFOPJt+7w3bCBxJE/n0fMmyLWfsWfDHBH9BXOSUkPGMHrMWauEb9Y//qzXGcTpjj5PHJvLCrODMRvAv6uHOx8pGU5sk/6ekW2X/u0r0LXfpoG4JfDKnyvkGcwc9YwXkyTYsd0WE1KWUM7eGXncppBRJtWZ5WP9wpSz6Dn41GnB0/PHHd9bxL/T9kGu3jw98U1II1IBxU8IG8ymIo8RzkvFafhddOYciaTTr2Xo1/Csf7b/99qqQNOwFn6QlLXwYdrzv+wN82AKfEXpJ4CjsZUplAnlJSMQTcko55wHrfFNr5T0RKzO6z0rw1olhwwd+JuZGdGV8txObzgun80nTVOT+hm1T0j9cAX+duDw4Y20CPbAwMfhdleqqy2tX/JxhOx/HIa8NC/65YPeFfe5m/6H2/VW3b45z6qgKH3VK1JCHSq66XK+a6izJTOSf96QURQqBl/xEPowI1o3nOv943PT19SmvN9u2DJkTckcwQVJOSYtrGeYNfqC7srd8sMZ4LZumDOqgTthkvnYMMbO3qdQtAkf8xNUJhhV5Nub72TGXy5Ovlfi8cZa4U0/ZBhGh1jv18c5ZwZc81nkvJJqUMzzlERc5JUjQ4NN4uTFvp63oO+n/9//9Z/3f//uF5zwsbhxPW0oJ3xo8cK/Yz7bM5DTjgB1stg//8ERIK6BVqGPcUk4GG22MRYhhoxZijhaWGzCGVIhrz7Ntj6NpR0f2W8sfCvnyvI29s/danpP8iwHzPGgAV0oZPpQyA/wcu5Ct8yTFoJWgJQUoG6FonNb1hl5Zsi2KfHlGRMgyGTh1FoVOQnNrZHIT7CyWvSGTGzMaLw2MZiyCycEYKN3/FOxAYV3hP4ynSEpw1YzsF1XfQ4qIn83PP5sEfNAvWoxk3gcvXZAZuJ/K8HuXx6Q0nKETpLCH4mFWIdFMO6APKfUxhV/SwNvA+8QpBTCWSVyRAthfuLkzMRQeocEG76gAGD+7PWEsY2PAFACR382r+zwxMI7v7nPLOVRwIicNL+oeMz8iqZD7lZAnkC0xMSIU8DVahJ6X5YQ2cpjms+9//9tEA2eT7JyemoyHh19OaJ39muXnjcTy5EOKCEVK3MUVNJ5ZBBN9aeDJ9EmIPfSR8cpCErLsATggYzySlGgicVo3boaxHtwMl/g1TYXklZUiK5TA28YhvHXYhj5CESFfTxzCY5v8/7hiWG5M+ztMBtZ4d5z/QTLdWPh4BK8U/HHwkGtl/Q18LPbiigj4Tco5IVcD3rqWIuhL5q8o4LeBoDPbgZ2Sx0PinV/jdyem/ByKIQdxDz73SIYHxXixD0QEfUncpOdsNQwy9AMfOWcFI+PHDAMYEaPPMB3YGIPw2524GrTIAPanLGTJY+HJJNBMEmswYx/wZtD67VZASDNJO4IHSRm6ESF+ZN3uZJSnJqTQ82okoBxJJbJ894D5/oX72D0jFIynVJQtBwhDUkIJXqzc37Hkswk3sd554+DGfBV4PlGkDhZTaJ4n5VrG/6tzh4GGjD70VZJKzQNvJ3eZh42sFwxk/NJ9xtHQn5txdwRDLHlMXDt62UnO1ouAMwzdUOijCfqwP0zkMZt4yvCjLEEzR4F+JkmHMkk/EvJTODTkO3rThsMdFOGs2GKCGg45ATdhkz5o76NYW9ik2S47+tvRA1iQrchyJ3jwYUMYAyY2D5CgsCP/WjD6pZDjyTre2Ci7+PUQInlInYcAQYFupUVK+OiBz+3KOZRLh14WpBQR2pns8BgNPgO9IQ62ChEGMv3O4MHGYEd/O3fnBbcJn5rnWaIQs9+BijlNB/DimihYIrIyxGCDfiyKUToEdnQFm0o5UayeFIGeleCzkdd2eJZyqkopK8Vz7IB2SugKm1dwC14P8xwQGz9JuTCe8njb4HfhQPtBUXPAXMHX6lxVpqx5qorwRBSmrpwQAxta3oBGUqiAq5RJxmM9PyjWLNrOL8vPNJlUodgXvKzYVkpjXp0mGX2nP+iLyEJ0CikgmOT3nLMyNtrxlT7YCDX4XCjKbmxkNnK2nxfjDcFzIY+ik5z06zL8gZyd3JByVzUv6VCtmaIxa+YjTMroHT3t+FyKpEIxVKCbUhn+YtuYfs6hmQPUAGYH5w5fzmE5S9aF3x8Uq74nbFprkVlZOUgwH13Cxv4dSinBw6zw5AglYsE8MY2ik+TCxispaeVQeWFzaX2mVFRKVaXZ8RLymC/YQC8owLqMznOTL/PZAfDdUKigfgAAEABJREFU7wsfCA7bEHo7/BvnjtIN7fjqBFQS/IEnKchtk2qGZiSlyMMWnVifsF2Bb9M3H4ImVIlfCmEK6Y0DT8iCIWhSzomYZDPGAab1kFKBnUT/pAsHg6VmCZ4GrwoF9HKuwx/MYwi94du/NgGN3JdyKOi3vuYJfLBtWPdnxhiS6UQkGW6jsr1xEPj8iwBtFLkuvh0fgy4ypJRUht3FnMD2ndaU8Yd5Lsi3sGG4saFbnuMo7nE/eJZ8mDDPVVJC/9JG/r1huxu+uaLrBZ2s+NeBYnb4n9jcZ2iZdusbWm+qTM9J4AtaUorMZuysOuwNTg5yHhxueVPtuZUJD/Dbrpb5woesCf8+jgcxeVfm4K3WAOEO/k221zTNul5elFBcEMyDPnKknFWI58x9h9cDnisbrAsHYDPrTkpZvnAXdJLhr8j57yDWDx6aBwC446s7su/oO1JXJDq7FDwENCd8x3fhYzs23aDFKDpr4LW+//9s/WmPJcm2poe9a5mZ+947IrKqzr3NVkPSB+n//waJ0BdSIEBAEiAKgkRRApoQ7+1zqipj2IO7m+l5bWeecxuiV1i4uw1reNdgg2dmDbUFnysLee75vpCLzhxEFz4W73xENi3Tae2kUoKN9kNXPgw7DyTvL69VCxvrwQHd4GOJ2Ly61JLkzdBGztvYcHhTNpBDXAdBtM/YeOq2b4V+FZtLD6+fwMhdExo8SpkqDTmRtZAvvRbrzHX78OY2lMad+FyxyXpelcT37kNo5jRjRFeJA7Vjgz6HVXc2iJ0ctCFHyaqKLVwiCvlg007HyiFjKUURAVYdGz/UOFDCUfSAdkaqZOE1JeySHIos4IiZ5c36y+tJifwRoR1f9Ab7Qe7fbAMrp5Dje8PPNmx4gEdtbdpmo0/+oD0caNi0c3fed7006LdLKDYAqE96XctStWJz973juwd+Yp878K8d+/c+VEowTuC9y/PT2lZFoAO1B3rsyDrHII95XV4uWtezYvZJ/LCzGTyUReCWqhwOXMDlvFZtzBU7tg7y1kb+sc53dL6yqf8iPj851Nug35G3w2t+LGCj7n8F4UG7/z9PgEIuOjhQ/MIWN0WkgtLR3xgFuWMhVqz3gwNA8SHOGH68X+W4/+2f/qIFeRLcK7oW5Azmo9v1C/nu2GtMmWmW9RSyCHwHJSLg+dD16yEp5Fi8XM7KBDPancd3bIMo4FhlDDxu1jGHHGD8831jvsxMZZIvJTX81/ygpIiKrVaFig7GbQ/jSgETTIZcQZEiOr8OBQd/pe3y/LlyEFrx9+dB1YFv7ZpY4EOWyx8L7/i3bXkc8K2LKuUgbzgm3HmocyvqrJVmnjpJhZgZYNH58FhywcZ4GT4dESpNirorWa+5XyVH9zGIiY7rd20ciMmH6ggSLhykpnZ0Trm/wuP9XGQ72va1FTBMfX5cwWCX8zLd9IK/nZj3KzEZKcanNua5gzxesPvpZdGJ/BQlla3BX/rz/Z15YseMiZzwCCH/7qlSVOr2tSPjrldysX2iA/IXH44e+N4AA/PKTOQtqsgVEch0PLFFzzEOaWIjVEkNngWGtsMFeVbkCt6jD904UL5+3FQzwGeDDrzxC0zLs6A5lFkVlIdjwzmcPLS0pnVprANCCzIsNVXC/CQ4KvD7kUOBnZShG7J/MpY0RqzsHF7d1MlLpASlpIJeG7nXH9LvrEUK+axBVxpgvYOrlOT4Za3IU9Txw53YzCzzvdamkomcAW/ukcQGutyFHoVndOUjhrGEorr/QNFRJeLRfmiM7O9LOzF+6Er8uW+iVCEoC/eI0IM42dE/IlRqwf5F9vNSxLiuDqYRMT+wvn17UWtVCziVpJ19TyUWcBWt60L9osyKfEjUEWUIHapeXy+q4OkYWJaqwuAD4PyhcoN/RIFuE2zgd2gjh3UrIVFfoF3g37SA1cvLCq2iPnZs+cAXhmZX9Mb14V80kNm5qTPnBHgrBM0HhQmI54yqVpsiAh/pYNChdSC3lLRlwpOPQRfWA4XgM91Z8Du3eX7JiR8KKtTwneC+kec3/MLYWV+PzWgAkZPuQq6XEvlC/pBboNEh/CC+ruTfG3kak6uS01fwDIU6eeMgkezQtg+63fp+8tHcH50hTv+mVk8z3nBTOEgr8/QrWL0Qqwt2Xey3Ejn6gZ5dpRSNMXS3b6ZlXDjc5Z2DaNvGbb57/vhi3vj6JE/gn1KFZZkf+uzutS6qOEBEQF345Z1Y+CQmbtp+7Ekf5gF/r9eS2Bng6P3uGFIjdl1urO0Gcb4sVefzRQcfXaIIu5+hn3Ieq5FasJvHDWy89wMdpAcY7V63EEMHNhfz3w5vh9vlXBkTUt+heeArB2M6fItqa9Pud/Mmf5a0XyyqDBzwf/ywy51zJbuRZRcPWQqWWdTh52KfcOx2ZNK8Bm0dPDewfvJb1vZ3nrWaT9OyLPIcfOWQ3X9Ad2lncNuRkeAhkWRK/qB0f1yRk1gEn0H9sAxuBL+IQN4OPofE2q9ia2O1rKsSrKmU5/5O89ggyPxyXk9qlRZ872Deejwe+iQfF+Q6gf2JsQW7DPgAhWo8yIVXvX6ryBzaWDOFFnm/FJnqGIRpGV86sL/0r3/9E//Y0R//ZW1ZiM1Apb5p/i3F6+dDXi9X/PwCvwVhWEKr49gRCWZDJZsqupxZT76+4gO4aG22W5f/0I24QvTFJyOqlnZBzlRgx45/4QJyzr/xsfF//I9/EOOHHswDN3IL6sofTQ/exVVKKCJFioKOJOy630InMLjA/8KHDoHbvlew7Loyb3S6wUbfPz7Q02+a8lqfcBvY6VmtBKNBZ9fTpJX90NNWMXPj67dVrTG+VUUE/p9y3x35PojzZA//+rbyMeei86UiY9WKP9FVG/b7ZA7fWGsP1gsd//cfrvDfaH3cBzqtqqXQL3T1H8r8QH7un3ys91qlI+dO/v+DD8GP/a7SQn/++c4HmTu2xGDSHP+d9d2V+W7D0Du8MpsGWFuvPu46cbbwy6+LfvvthJxvWom7E2ulTp6+vFyg4p+Q/7WE3/960//j/7ZpBLLVswZ63j/vM2bW5YStBvbp8odi+60GYzFog2dR0Z314YHezkl3jHmG/gCMALXWVl3Yh1wuZ+zCwNEU8NlZ4+34f2CLA8foxJJYI9kWl5emhq1tE+mgf1cpOe12hVeqasPmX18fiLLjFw0bLEp4rsTSej5pYKNgPq9rSor5zyp/2nbYZOwhoGVNNChdR+/cd3R8aAypYfxELpxXiS9mhvy+tpW2BWpPWQQ/KVQqvDNV6OdYV0D32OQ/tDNoF1ewZhXSutBdSjQbIkaHPjkbsI0P5uAzsf7rbxf4DZWSOuHrC2uVBT+ABXG86V//5WPuOz8+d22MWc9NST4/sD9Q6kCJxHdX1o3L0rTdEv1gCU/7MOqCb5HzRFC3LhUJxfuuQAeGK8JVXZV9/Lf5rxNVAa1WZPFcqdjJC+gAQ8+TLpa/NmFv96Xgc43+ros4lNCu5BDTJrXJxe2tVdY5J9qlL9amN86xBvvnKAc8E1lCK7TWtWKjG364EzvYi76P666DeBkE9whkTpciRVEWSqPwytGDAv6DHHs+L+o4snG4s2eqpcGjaN93+RoRSnIhqulOIrxD/3Hs2inr2vRyaVrAewCUYxWSxNFNV/8LJawLxggl/Gf+VGD1LnF/fXnTsiw8Du17RwbyLjLbZwZ+bplMM7PMfhGJv1XVTKIs6J+SAixOqmvRgh4FX/XftE1083PQ7jKIzw4P/6HLQJahIN/uuu835JGyFFENal2OWetRMYhLySQOBvz6vC/4ZIT5dx34m/1GyGtCNasKJSIES8YU7Y8X/fHXpv/6v/zEXnAu5rmJLvhz6HwpMp+2JPoFz2W2beSxjTxibGBDXaiBc8X3XUpq4na/P3RnDYA56IPf9kGu0pTNPBBf3sehokoJhVLbY6PP0Eo8NXwwIRYR0DuQuevAxh06dBbVlFDhYWkVGQQO4pe0Od+y/vN8CVk9sRD9KZLsU4d9C3xATy7D9cEv5Mc15HEuueBMrVaVpIX2HY28uJyC8O6fgVDdVHlBHv9W/PhdSgE8C9jULCil/FAsZi8pcQyDXUtVRqLImEpvAO2yo0yHx0DKgC43fovRoUz6Y2U7ZUSoQKPhcJWZece5OnIZALd7vEuEqQg+mtdgvB/cd0c/O5r7R4QiUkFxu4v7HLY8L9ajYigeoTUAtlN8H/M9aLB87gMp3p4/pu3yfJPcFhGM7ehNQV+3B3wDbH4W/ZuL7ooIlcxZImLy1I+rjz7fUR+6A7qaheqp7Q6PzY7CROohB5nEeO0kh8dc8GyafQHbOluebvDc+WexgjxHhCwjj/OHN3mhv7PAfrChfbD4I0fhmIPSdWBLy1VS+ERRLSHUkMmbj/3JhW46wNqHNQfyVYIsGRQR+nm5v1+pnlUeY72ePuqkJnB6lgTLjOQ9ZhFXh74XsxsCHtad+4NA3PEDtx3gc9AnIpDlYITw56JSykyAvheYz0RBsihZpABrfLeDcW34PiXhbVk10ec3yhpXcQ3A2AnuHf4H/HzgZhmsQ2upthRlCQU02tKY4FbqFu4V/FLub6wxlXyVLLPdfQ2q+S7QaLUpMxUR6hjXCWefcg7qpZIJPeKU2HHfio47cj3YcG/0Mx2Pd3yJyzI+wGujz859vs++x0xkiKtlrSrQiQgZ3x3HMI3aipalamXxs55SyxrgKgWDzGfqTt7xxmJpTSEpwr81rwie+QFiFn+HNvzsp51ytkEP3C3ryuRQoWW6G5u8O5u3Hayl0MBhzOsgVwCJOu8dewwXbCRfAOs+EcGI+Dd9aODQRpFa2kIptOsHzV3PMUnF0AY+ve/uqhOYrJ4c1zbxPrG4X9YFLFYtTL4ed2eRarsCHZP5qhMHpCf6XC4sHJHrQfsNPR7YBfaMK4xfVGBnTGyvB34sX/S37hGhzBA3JR2Rnpyw685m8s6G2xv3BziKa8HvFttmbchoPyv4VFXBD7NIhUmvYcNGTJbKAH5gw2+r63yzy5hu4LzjH48f8hr7m/nNxfHG5PuQffGBXR7TdzbZL3/SErPR1R8vbkN3JtQHucm62KYN+2YkflPUsK+43GZ+gkBFPttdivlfZoLRCpYnyirj7P5UT4zdXrJ46OR19ySOTOa52z8AbLc+AMyj3L8SKwmmS3viJK6guG7inBiEzu778nLGR5ZJ+4vNi//2yYMciatpw47PsiHXbhDxkxNyXSQIPXG7MfaBv7tPdzX0GjYp6vjtxuJkJ3/Yj83PPrWQLx743o78qKYFvzN2YgMgpn5Io0eoYM8y9SjgmYrUpC8WCWNufDSvCNFeVae+C31SH2wmPz4+pwwVOsuy0jcU/K6tMqdLzf6Eb1uey+VF62K5BdYD3bE5PvITB0zHyGeb+b1wGOiDRPt+QNX+ceGQyofOC7xKyclbs+3BYvE+cfr6+uJ+zGJMBLFlXZGl+JF5p44KhtMAABAASURBVLAR8EYmtEzZFj2vwXtBx5Rx8cH9zFHIHAYGez74WGL/eUwfuatWbPBjnrBfzm74rvmGYpK9XFYZ+wWZB23v369g90W5sjC/TR0Sf1mWCr0m6+k/hW7/ByjsXInBIrooIuSc4riy3X8+B40R5jdmbH/iZx8fd31wyG08dub8jIo8HRxCJdEx/Z7aiC3Hpmku6Hom56z4i3Fu2Nux741JhOlLgQ+VMsBoIFeqgYExmZsMxwg43dgo+UBFPJcs8tUx9IE/PsgBbveh5Mf7B37f0S308nKSee3Q6CxUhZ/6PRNv7GJj+aX39y8d+PqGPs6TtsONfHiFn+fdBXu+vLxo4bDA//zQFxvYgzXEyg6xossCxq/E4+Vl1YnN6eL5Bx8tRbItW6uIOjhcexBvQ8JeS1u1NMtWtE/Z3HfRmfEeF8RKrdJgk3vjA4tx9Hz3NQ/Su7yJvpPDDvzEGAiyzz4HNM56e3tVcT4JhID7/gh9fmza0VNgEJyIrSs+0Bpy3dhof+nO4WvJgg4VX25asZllrwhSicU7frqReyNCoVTaZshomRv5Mdj0vr2d56FSB9v7tZOTNcvXx8AnEtaLNJbnmg67uV8pTStYXs6vbJbO8C2qxg/5f+o3fRl5V+atk+ViDVKb4LWi6xmdG8Wyp17emnwglBxC7DuYs+lNDmEeM+/v+vRhMjmutZU46drBH6FmnJr2sjQObzZJyMvvCN8LcXUHow19HjIWwo4P5jjnrDtzXoDHs28oY4HeSr87467Qe8jzQyjgKdY0ou2YB12WZ/oUeJRS5RiZB3lRpqx35g0pVVH4zGHPhbKARWKrSNshlCV14rDwfD4rGHfgn3Z354Ydug98xQdoNw4kHxzMmd+DfLPjP8OJRVJrbZY7vv/5+cnhxBVZhyzPCftEWPauBRtcLmdwf5mHPhcOCAofB4NDEv9tng15fbjnXONyJzZJydo5iNq2INYK+ld94Y+366E7/n1w6JnkkmU5aYWXYy7RbYxBzGz4zoNxAsOQ+Blg//G+6fsfmz79T+ah174LeUMFf/L4WpfZ/zoPG+8804G4Kil9++VFv/76i04cKnR84Q4WX8S15TZe3/986l/x6zO5VsRLByf3I9RkOeEkhhI/G1jdud/Q5aGBgC4JXqUURYQ8pxnXRCdxRQTySO/fv/ROvnL75/tNzrGXc9HL69OnKwdSnjO+fXshJusPHy8qjkc+8n8yX37xgeR5v0Jz6MCm73wU/eQA8IZeO+vkOzbdj0Pr2qY8nQPlcWg+2+d/++2NXHlh7IGd9ulrtqPHWeS3bxcOVi/Y/IwMq1Zyom1jPp4L3E8cNpZSwWYhjhe9vC26vOQ8uP/2y6ozH7XsVy4e67/tOcdJCv4zNsCiC77l8vr6Sny/6kS8+wCiEfOe9wq54WRf58DPvplZFRHy1Vqbax2p6MDfbEvPIWfHjPPwcC/8BFt6PugkIMvje8FW55P1O8vvkm0UPA/1YVwPNWLQGB6sv/1h5Dj2ibnXjs65r28vcp3XeStxcoC5c7Zj3HxcrqwlPK90ZGjI9Mqa5PUNvvjZCTkd3/a5go2RVJblzsc533Eu+aplUS2nH7ExsBl5ifnq+nXFhyjw+MQ3bowz1i8cUtunThwInY0bB4yXl6G2dI1e9fF9kKc2ZD/IzRt07/I485rQEm8dn/lg/r9xCLm0Vb/8+k2lVOSTjrExZtOVA+tP4vrKYe3H9L8vaeI4oBdyHnl5edHSFon6iFRrTcaqLVWNfcKZA7PXtxN2b6rEn7gyQ5hn+qht7zGZwj8u+OSrzuDmvq47kwMvl4uCmB1gbNyu4FDBekw7dmifoBcKPiKfPedWofdBHF8nlhG0UWy/jdPzjp1NL4sYu8h/sOvKgezf/vapD/LQ+/e7vtDZawj79DsfLG7Mp2iN3p3ccIcuczP+tZDjHp43GPP+5z7/iUamDzkXfGAz2Koy90VYhsTkUBnSxrr+Qccxjim7fe3btzdy2Te9vr1NHO3rV/LCzt7iznx3+zEHf30eeie/iD3m6XQB7yJfB/2so+ByMGEc6GkMjd8Fn3kw339//07++sA38BXk2Em0B35tPe3PpuG6B3m/lDZtcbmckKdMPU7MD8tatUHrxqHxn39+1x9/fNcn6/wdnZblDKZncEowvOnKx+gr+7QP2j/BY+PMZ2fe8DzR8UFEsOjQbvA66/X1G+MvaDDgsSmzzbpff/0Lep51EOMRoVBDzYCPKQTjq4wfNVM/UFZETNqJoQslM6F9mn5bcMBKcQwt6/J3OsCm9+/2A+Lu4zbjYKkLsq2UpsZHgY09qfX94IOdsWptQZYCBl6vf4ruOrEPWcHp5ji+bvrOhzD3/5lfj6MzZhBv3FW0Li9a17PuzO13bL6B/yBOpVAkcyy+77/Nd2OPbLtHpEpJrY7/H2VBjwN7fv/+LueoK3OJbauIic/J/oqszpX2BcvyHfs9+Did0DqRm0+cOayUBdkXYriUqgS3JGaRlrXPXd89x7GmsF3to/sm9HgWy2zdbuixIo/jdyVPec3pv4V3eQn9L//Xv+j15VU7GOzsTZ1vzadkqrBXKFnknLCAR/JsTG7E3856984c+Le//Ylf7ar53DN7nRIx1MfQH8z138Ha8TWY0E/wXtnb/eW3V73wce7BvmBdm/xPCK+nUCnEgb2NsZFpqKgjL5BHfBD/5x9/zJxwZW3zQT7sSnoHOOyULufuhRzAcJUUH1Ou+MyVs7edGJNaXVRqla9SJGPbmHc6ayTjdkevjfMY1//2l29a15T7bdsGnQc87vKcb10iUhFhUgrk8OOJufPlZdEr6+SX16YTuhbmkzEOxh36l//pgzy4kw+ldVnp57VHEyIIdefdeEQU1nHY0IpQnFs7+5VxVO3sN+7sF2pdGZOil0TuOdDB+fJvf/tCzkPrelKE21PW64rfX15OOrEuC+h/EE9X/PcGlrfr0JWc6+5n1kgr+6zgw+eZvic+TFs3u//C2ekvv7zNdURmkfHuR9P7R+hvf5P+n//DX/U4Dp2IgWRQgkuydlmxiWl9fW7EwkZMU/586PO9k6MPRVRKaCdHek5py0K+eeBDHT+5zLYEoIrtzsxHpeTcKzzA4eP9TjxfKR8icdB3aFmrLsh+xsfOyA85lXqwdiq6UFeZA8zHf4DN+pNC1FnTHGBISlPwX2GNcGbd8PJiG63IcdKyOP6GTszxmUPjWPTn7w90MH4Hel3lueCD+flObDgfYSC11siH32RcHOvfWUO+v3/gnzf03GRZMkMvl5Ps5/cNGz6+1MdDKx/bFYluqQgpyl3Kq8RH7t//9tAnan99djn+t3lO1ekXykz5asTw2+sZ2QM/GPDszAUH/W/6xl529EJMHXr/s+uP3+/q/pvHCg8lx55/+HColKCt6E/2BcYrIzR6R65CfYpXZBVj6iwn8hfBKdxXvoxXzPju8sdSls3IlJR1jvU5vvvZb32WFH6heHxJqaJHpvEven192sQqRtKJzn6uVfJ9Z18m9iOXl4rN249SwX+R48v0zueLpNRABcc/rkeO4GWgkgutzmOOzTPz7OmMNxfJ7/7/cJ+x1Ywr1iY35ogbc8vr65uWddHpLPws9e3XVc6zlt1lId/vzMuNOLq8nNXqCS4QBajeD+bTQ9woAz/6nD59vT50w5d+zrUlUwbMOSEknVj7n4jZM/7u9ccgF9ifLPtKvkUVegleDbucsdEJjLpJzHrnfNMa4KWQPE6cY2heA1vdyScP2XddlZE6EYPrit0y6B+unmXgD/b5iiFWgm6h2PdLFiVF6Ol1yufXJ/6Hf9Pf9EzB9wq4gU0ad7Hn9d5w2266fnT9V//77/r4o6iCXaQ0SzzviCFfwbvv6QcUv7Omc7wJJypVwoXwY8ljM0O2R0PWB/mdH9qCkpLCQ2R5j6NrY17cOHcLBlrvda2KH7xGH9r3g/6DuqCkDsYEo6271yO+L6xVRCUqg6nH7LwOerlw4+fvNKnajwM/6BaBFn4YSzUP//8/1kXIRgu9+P38Gep4tx3ngNizTtS5noKndYARRrED/Gx3lR3oQAnff9ZHhCJivrq/S4e+7/8ofQLRIeI6KxthB5c8csDL/Fx2FkcMV2bOtohQySpfHuuE4wbLbjmCl8RoEeEu4nXyMk1XRTzrPXYwWyUOF+G6UGaqYuiIIMiPaTDTdN+f+AzQfRYeJP1s5/HvP6bmMV4Q+G66jcmkIFe6QN/yeEDyHJAqvlNcFxGKCD9yFyWQp1P2p0zYyYnQMj17Pfv0H4dOEaFSUhNGflnGHTvxqHnRbrlC/JepKYMbkONZL9HlOT64zXrqFIoM+ksRMRs6suyzDLCYVfq317DxYGxxEl6WxXK7mleCrUGPyQHZMZQCsWeBPD8qSQUESynTNjz+nU9xpCokgiu5D/gMG4dOEdRjX8nJO8Bu0A2/o49l6IzpOJ67JzqVkvCqUJGoluXTfCvKrHP8gZ4mK19gEhGKTNqTMdCG2M4M0RlckK2UEOxmW5o+74XSaFtaJdkWNidJgkmZlU1knzEfSMyxgWx++KnXlFlcISW8SymMb/Ld70n/kJBLtAe8GY1cHh/BOzqYvunQSwFrjxXXQHHT8HtE4Gu7DiYi28vyQQYcDrAh4aCYaXiiejDxODm6HfZyYbhcEgbmbRodzN3HJWks4j/aawZPUmdC7sS75YsI1SrKE6dKZnaSrGBHd4X/y1RmVdLXuHvcLOQsIZ9/Zv6QJj7cWOQjO35hWbwA2MFjY2M83NkdsCuk6TeYaIdWJpJlaXKJDEWAIcYxH38o96bF9h7U9b6D91Ch38QQ+Rbkdk5JjzumVAr40CSq6N81DAh1tv2DTSQizTZXJ/Xuf4DLnYPcjo3c35uGtlTG08EyuzOPPkQY4NzBYPMKzJO0CdBWSmjiB3Pz5sb4rs5Yv9OFSXzDxh3+wf1QQ37r4rYxF77Dj+hYZh9jtzErGufJG1oDfG2vWleV0iT4d8s0Bj7V+aj3UEcPGXPajI3mxQt3Y+3JUCxSXHYmTrdYfkFsJ8aMQUSoFFEj8khVRIClRHfN8Qr4CFt26qFg0bndWFV6UbaDKa+qiLiymVHgBeNQp1Qqz+uq81plnAb2pRlfK/BsUJZ2GNn/d+gcBO+OHzFYiCEp4Dlmn412x8eOYY2Vde/Q87gBDq1VeCRoDORegCXUsd8YOzR4tdwUy1SyaDAGUsgiYj/VCJTamtZ1maXy3tGBIfJzhOmhWxd8qqCoiFQmj/x0eO0T08Tmg3JoYCuGKYhMRKVv5VnzOsjVBeDNry1FAR3XfXG4FBEqWTSw92BgRGhAy3HCK23IEGKjvIsmndkE0oycOfWIKGC2815VrAe4Wt6D+x27eb6JTDnGajaZ5sEhw4NDAvcxzVqLIgIaTQWfzyK1JcGmygtgmtQ4xEYymZ794cCWHj96sOh8IN8GDenGweWNDbBjzwcaNxbvjdqsAAAQAElEQVTxlbGIJn+AW1tTzSqh78YCcCeHBQddtqlzhDdcY3T5eiC/H4eC12A8wzwO/3DsJHrFbCuKKLLtCsJnxsxFOzLad9blJB9EfH4+9MVhXWQq2TRlGVrw2RNFeFNEzn6YVyEJt+E3fgDg5mUMRMtwvIJZWwTPrsx9boYathVXB/uIoB49Z3+Jm8YYyqiy75VSZrv1M5+Zx3aJ9AHfAZ6P2T8C1If09TXY2G/gX3TsqU82/XewXdoJO61al4VxnU3EWQOb3PlIte/w0AItTRtd2fSEUhMn7OzDQfuTD/A7uN45qHkwf/nZspYKTimQGeSEfdq2o3urizYOOQ/kJZVpHkq/5vQZx5nt/mCDsVFKpuxfOwt9CCG/tOF7D3Ltvu/66UO1NPDI+f7FIZQ3Bp2DGcHP9E9sFBuL/W2O22Y/+46xEzoVxtuOJzb2lUMGcZm220dHB7A3T/vXg8Mo65dZRbWCvtt+zDhyfSkLNYUN/I1y1wHe4sDlII7vc/Nz0+3+xdiulQO2ZSla1qKAkH3Yh6APcptpt1b08rLq9c12KhK+khyaWJ+cPvhQ5IPxAx8KnZF/B58nvqEF3w2lbGvniNZWlYCOhrJ2me+NDxxfH5a/o2iq1VVSAeucsu8cRl/9txg4nLrzwaUDimW+vC74S1PJpsFBWM1FtVbZ1zugdchZZx+07vuGf41ZID77OWb9nBmq+NOZg7qI4CDkE3/9kn0hoqgtlQOPypiif3sFepmXi21550BVXLbBbeaRK3rfVaAd8DiIK8thjI1tKWXabMMJD+y34RsH+cRtC7g1cBj4z4f/6c0feiuEXAf6dnnzPcAxItGrU9+5Dw1srYFvgMmdD7VXDoI+vm/K4IPjo8x4evgjPbjV0pBYxN8qf0QwP8t3J3dBSLCT48R11mvfd1crMrkPBR1WZN2R+8MfWH6/saY4VHIF05V7m/Qj6MiTY/jr86aNdQ+vCnAxfg8wMGbvHIJ5nYVak77z5AFt6/PBB5WP7zdyXOo6PzIfcn4e5Av3j5Re+bjnD4PGNgKeLmOg8wE2uNcQ9y7rs4O5ef3+x5cwBf7b9IJPvfIh9Rh3+O+itzKLMhb84o7c0p0DRsfT0i5q9US/oQMZ78TWRmzW2nTitKdC1AcxC3OG18MbuSnBrVCPSNAOVdpc/4V9b2Bu3x5WhtafPwlGxqFP2flFQ2ftGTHgX7RyCH8+n1VJvhGpiECfZA7psp4u5usi4spYFvqarmOkM2GMQbCwduzQdT/LKOQYCOrnZV3k/pXcaT4wkZTUpZal4MdDDz6ABb73yy8v6DW0Hw/t+EsoVOCHuErotTxpxy+NlQ9TC/Fh9hvz6cBnBzQO5vjj2NRZ15w4yCq1yJdl68jrg7J1TeKyKCLU+6DQg2cB0YY/Hdikk/NgiRxd5iHiKbKoZNODfUy3vkW8S+mxGvO/3rtCxhAUGLMwP1Vyi/08ItD5rFKggR87J9/4gOZ1wVrPLCuTdXRoZQxdFZHy2FrbtIlz60FQmZ9LWxbtJJtPPr59Eht+Hhaa4rv7Ol8vzB8xTvggtNGdsNPOx1LT88cPSGqwhjZPpFYHO3E5zz3ILRvFbZ08dFDorEBHod+Al3UegDR45kcbB8dGIyShAt3BkAbboJRUKUURYI/sKx+kXl5X+mz6JE93z91RefforlKHZh/mkjOH74oDol2WExJa15WYOakRD8a6LU32N8tUW6G9Mg9d4JfE/0EZsr7dexTKQbF+1qv3wdhkzHnS8/xtnTo2FZfpZybzyyHXDXQ+yAXG0TQyK+Mr+lXWDZv8Ac1tPpzf8KuKvzZ8oZDjMpdJIxToOnT9+pqHtA9yge02fvCEBfzEQfsVuQ/6ojlYMgyJpEyP77KsJavc/84cLPrYj2s96bJetJNf+gF26CgGJ+BlFiVYR3DPVKuLwv/xHpSD/hu0hkKKJBfese0G6YEfL1pxpKBfg0cyfuIBC1QgRniQyI2L2pLI3vG5nfoH+jDnc2D++vJGHF7olapl0fn0wr1Jk51x7vJl21x/5Dm/Bx0sk/kl/EstigjZByJD004lVcF6gMPuXBLiGrJOzomJ7rWuCu6trTKdFX0WyhnZJGTuh27MFw8+Zm3k7jO+2urGGNZG/YHNHrrxIazVs0Tu8RjzTLA4yB8PYjwitIMjzBX8t+CvpTQwjGn/UgI5hxK5nQ921iytLVrptzTsifylFHz4VcuCzxB/1sd6TRchboWsJw7n/QHONMzf453r3t7edD77Q91JCd+d/JhRFVEUAV9KidQrOv/CB5wFLFszhkXu+/F+ZU2DzWBmOVy8P+n2o0xV9jAlr2p11//mf/tf6Ff/P2TRKdE/FeQ0adB3/MwVY9fgP3+cbeR/z3PBeyADUMmXdTNv27OUBJ/kLODGPPqFTAd+6PKQ+/kDseHd0KuYbxHYLWDV5LHu08emNnNBUicVrx/hXcoqrx+3e9Fg/ljXKueaiAaPrv24y3NFIt/vf31Hl87H7WXS8t9O/fi+Qy/wqcFdmutX1rARwXvq8nKCXtPb26plhW8TlPBcsNg4oxlgVNE7M+SWGx997qz/eu8aQ6oloNHUFilTuuJrf/3rH8TQgXz3+YchHsT1Bk9jUApUGOccgOviXyIPHdw7uuxK5EoI+R5wDJ5FXWGgfer79w90SyXr9G2/os9A5wX8V2RpyFCV2Lv3is7S5bLMdU9tppYKWkOFccFzwRdedLrwXHbw2MkFFVpDNCpDyCVZVlfcWFfOskl//Jn6v/5335nzftVyYd4CtQ/ODBxPtTYGCd1v8sPTt6zfwfrqPovXZhPDgx5gvbRVzi0ZCc8uYxsRPCMLwpz4uOj+d2wy5y7WhYNxA76IqdPphA0qPYX8RSc+2L5i0/OlYN8ullHUNXgf6F5VxkV9K/r488bdFCq8pD9+/wM/WOR4NN4782wg00JciytLgv866TzuQvgGvc5DMOasO+cLHue4cLFcLpmpUGKjReI+8B/nuZ2J7ugb2Hfs1LDHWZY72RuLfEWq0y+/LvqnfzrPPo9H1/c/yGmfd/W9KzDSjo/6Dgs+UAt/kGAmUupcQ3sPZv6tnZijduQs6jjjnTWp/apEsHbTLN9YY6+sRUqRTNOxue+bvnv9z17l+aH7QM9d9yv8QxPbCx9eG+OyaF7DOY99SgnsiXz3+03+CP7BGigYM3Aq/w3yg7YgQyV1mFJ3fOyTj+nX69CdNeeN/eNzTSt5nIv7ufh56oyLVPx7WYtW9qhegyzkDnH5nnQ0FnfWhAd6248OcvTBuiAyIDUmTt//+CBmjml/+5v7bqzrfS9V2D2w9dDGPmubZwapO/vCHTv0PvCfjo2KSi1qzGstF729vOgbH69P56LMY/I6dvvKN94XXb+wI77QKYOE4DWI/yDYA1kHvieuUhYBl8aQIsf0Y6+tT8wnAueDvHqwRjrh5Kd11bI0Td87n8mNq5L12LqkLucmUrse4Lo5H6E/IWQS0O6zdPTYAWuF9pPneNJifZLZsEEQ8we6iivne0f2B2snj/NeyL5m+1oPl4HgJY1JY4x/UEQJnU45ZIetNAU5SMnahXOI9w/p+5+H/tv/+tDvfw1wk0ij+DTrGs7sVCRIgKGQgccSyoI84IEi2Omhgz3Hw/kCWyEi/QL8hI0HXQI7Htiv03egz4B2p61jQ/rBcTBoHIfFoz/jwHkHM+vbwUkIUHCMxhog8SP7VEGuhi829EFt6CE3/G3PzKpCh4p/FGT1XVywmP0ck7zKtCpzoe+IMNtsC7cJucReLjeUOxDoWYkokcqkxLMUGFmw1poa6AYdB+UfP883G2dA3cIOiP8sP/sNN1AfEfweP0AMBQpHBN2on314HNKsoX7KMuWZNRNA/ZsrS1FEiC6A3wF/p3TBhL4Y49hVHUTIXwAs6RsRiqQo9D93WQyXn22VwzbTiHj2f+oiRcQs4gpK8m68fPf7P/rRSFvHChHxjzEpnqWM510SYqO8npdliKCRV4914ZExOUspKcvVauXd/Z5jAzCS4qGJQw9TNW9pOg632f+nfLzwE2A2ZFzc7jL862dxM89TJu6KXT7cq2zaFgKpLWJSEuM7vzxyPGkyzj4Oe3UP1vMa3IK2SClL4c22GkwoiMEbg/2bpIJf8GQa5Hh1HgLArJ/lPwikjeS6c3eCnTRDuDYcwGBZFhLZMvU2LgVbKroCvn42HWNYkCEYZ5oDHrCcIrgfOZ4gHySOY9ZVHxpb5EBe+lotj+v4f0fRhNCyVFV8LkwAYhEmrhmEO4mxYrMGbgxHJ+SFSOdlh9nOpvpAWfI4bUPBf/MnJJMpmQr+E5flH9h3JiiSp5+p5icoooUynsX0ZqV/0ZylTGwsi+mIa6CDB8FCkaGIZLDlPiaGDZ3cn64Kfhmrgezi7alvzLgLxrr+aRuhh+YFPJOuIrD1MRP3Towe6CsIBpgmYzcmlg27us7vNE26TnKuM8ufxTRd7/da6pysVi/kwDgi5rhBp9mO/Wt7xkunbmfgBv8BT2VRo62ho8tPPS24bebFhxMw5lMCC6QRBV8KqUI3iTVvOLedSQM7ut1jzdf3jgF+LlgruciT9I0J2jkYE+Gz0h29HzDoDGBtCp8knx1y3wOMJi34FWwnGHhR5efWKr51yLYDAjfp+UsqmQr06/jX7CBjwhNMd+Jmg59tpR8X1dqRdUMHjznA6eDZfQo6ntgcJ/TcfeAvETH9aGVxva4LGDY3KSIoUMOmcFQm1ShwgDnD8IkD3e70L7PNPugikHjSFbYTeoFGSOvSVIkZQW9iyYIJinN8RMj24gbNMTdDBYxND/GZoO/U7/jb0MQXAaLklHtpyFyboVMhto3pjc3Zw/6H+B0CD1bpCwvThmobc6brZmFUAfv11OA5pp3CQlEsy2Dx1VktneefslsmP5rQC53Awng6VxibgUxoDEWYKsAkNHCC69cNrDrvqYqcz770ZNXl52VZWJBf2bzf0FGaZma85ViWooUF7YLgBX0tj8fMv0GBja1DrVWmkdgUM0Pjjh53HfiF/cPtLyxA3ffGoaz1ijB1lyc/b07FVUrht6DRKbsOdFzQnTWsUEW8KumS/LJPP1jUwEa4xOzfEWDQ6cGBys665KkLPHhAPNn3lnVVRMoiRCAD/rBtd/Iz/NDJ4658BBVIToZIZF6u+7x++c8rCuiw1w5WQ4XYNZmNDUqHt5TgUTV9mQWvc1IwZ9jvvHCW+sTHOj84LDrwQ+Pswwf7tomv+KrHw3r+7ChpnTzGOBrTZV3gLfQYU8yBjqgs/7OSiUyJL2Ymcm747yaxEbI/DAsvEddirObVGSvkxlV1QGTgdx47aI0ImdeCTDzKfKYP0+i43jlEF/p1Dro/fDA7aUnOZaVUZUkhIbxC3hzUsvCsZ2GRPWlCixqQCQVjLq8nRVYFMiX3M5uIB4voLzYqtrW46oxPBsbADhtyH/CREp2X5UQPVKYZhKI/JwAAEABJREFUIqpg4fL2+ooMC22hwca2lKR/oQvvONjA/jTyw7vH8kQjumjGhzcSPmB0tWU6s0FJclriXBEh2297PLDvzrBkY7Xp6oP7JvwhVLnjJsxdoYJMbalstN8kxtpvkV5ZijJdNThMKOSnBf3sM7se+Mv3719zo1jbScEG/fPjPvv5Q+vOB5EH/HsfiohZxhDjHsT4TT78p1nPdqnwgb+wBmvkppVNq+3+xQHzg11OARvr82DAbR4oPLSSu1/4gHVmI3kiLiubjAex8/nlA6GF9lWB/AdRsnOgcN8+kEFyP+u08YFgY34r9FnIO/afL2LtQN6O8/HDRqhjmzHHSamOvx7EiH3MdE7IsKyNeN2I5wXfvsv9pJDom2bE88fndw18Mqi+s0E2ndEH2AaHDwt+cFYEjf7hHviRfVZc3tSe+VibOViXBrnlmHaMSHiuWjilS57tZ6W0ae87/plRGJ0KFbW6yvo8qHcbIYx/DFl3y+j1yY2DPOO7MW8PSbZVOAqQJSKoETS4j5zP9pGAr8cPzRHQDPh3/GvRz/wSERwmvnDw1uS6WSLos6q1OvmYYCOmTcvYPrDj1+2TuXtXsvErSxWs5L+pmvi3sIWLdVw9L1AqMTjAfGOuq8wDmdZ/KNDffXfWB2NYB83LeePOgY/1EL1omrJ4fGeey3JQvenEIcGJObHbfvA2n3U9TV17N48KjlXLWuhbZbad2H0wzz4eN2h0ZQpdG/arWtemZany1TGK1yzLuqgSg0gHxh0b74ypdEn6r1qxcURO+RZwKiUVofluv40IfIh+66qAmTfOA2UvlwuHHGedWUOmRcWWD9ZpPrSyn5cCEbi4/x2/9N9kFPaNCA7ZfqMlJXJRREXHwoH+GTmrEmIlG3UVOYZy4tJ0g4ZiUNcl8rBtLXzj/fsneWvTGSwr6x7nBse3fVoixlyQ13gM/bwCOlX8AuudcqDv0CBu7L+Px+BDxrN8fe7kxE81aL9wYJeI7aIQ10DmJqGT6Ttv+m+ufXy967bdyA7QReYxujpFXAcM7uQa5wdBo5RUY/40/e/ffch8EOs7+WGX0O/gw4pj53q7gsFNS2v4+0UruO/kiztrgMf0h4d+XgM9OtgKvA/6OL918pRtYLusxPz18SX/k3RoDd2uLx/+aYA7XH/IOukhYwJVm7mzwrcqC5XByC7y7R15N2JzA8ddphnk2vBHBeaN08tFg9jZif2dOKnE3OKPrvia/fINTO1LlbiCqiICHgt+vExffaAfVeA3yOufpoW9K3zh2T/1+ltVZFdh/AJN07gTe8ZE2D5/yNrgW4njjszO4+98yOl7Tn6XlzZ5BoejllVKZcRsk7grJe7iuuPjB0QG1tWPYkwjUvaBjf3lwV7JeJu/bf9TnqcPIAByuc2lE89uvzI/PD+Q3mV8/DdgBvYbrGfut2Ni28euPtcsCBIu/iVFhLIUnfCJy2VlfMUe91lMf8fn7JtfzHnOCbal/+aM81CwNpF2DYq41mXRiTnP5yVUUiNllnm3XsEBZ/JB5OW16MwH6OWU8hmHJhadIUP8mv1P7HVM68RcZvtaDusYEcwzN+Trsn0PFjvruk6+p0tyl0rr6OHCM/4kDnQV2yRdsKPpiTwwwERgYqaRYh14A6tNtTWd8L9Sklja4LUrs5BnPF9c9Pb6C1YtsqsH0iK1xpi/eZN6H8j2kNcEtndEIE/Vwvqhkk8T/6dKWVIrebctFX89yBNNZ+JrXU8qrE9NLKL4Bs2uQA//ASEx/ov1xPvHd33xMbeUqiSxdPsWvCNivrvNdeIi4vjtny66KCKmzFNuZPc9IlQSvXi3Lz7INcbX2PvZBe2gLVmGQLTWKjnlrFIKa7aOHvssHSYDxF1frXMyBPqeFyrxVjL0yy9nxi76/HrGZufD4fn8ohNr2YN4z2SQpAdx0YmLYK1xsJa2bG5L6PnuvpbTsl1ezswR34Ry8h9kOlir79B6sF7bPXa/I6vwv4XcGQri3/netAJeEfM3PvZFbrpDptO/YJvKPeiBVuh2kBsJP/ylU9fpN5QltRADjr+Fub+R9xfyldeExteYbKwhTvj2Kx8bXllrF2zn+PobH7T66Dpdhv7Df/gGvIPS58ebhfwzwEbE83HAH/sM/DZZm3pN5rIs+Bc8E5sU8lZE/LDxgYybCv709nZRoT1D+NlFKx8iQoH80p2cvrKeGH7jl6F3/CedIaXe0ZFy8AFjMD9cvzp23uQ1sf+VhRW978yzpv/ysvCR7CzbvRFvDfvXJuyaSkxaweWN3O0ckP6YQPwH9dbnhq0HDD85H3Dpo2OnotPa9NtvZ3AW+uzcEXIE2fBZeITK0I6fXG9fxN7XfPZc6Rh8/3h/jrF+Lnx4XZoxWHQ6PT/AbKy9nUu95iTtwUfkhCHMPZ+da3fW5tbrfDnjQ8jFR9llDdkGJruuq06sJ07kU8tufM585BT5JiLwqYPSpyzBGjDGooMPTSKmRY76+PhTnTVdYsPMOvuJa4VHsvYLPrzYZwN6Ax/484/v9KcDP7iFrvdBPO365Bzh4yr9x//4Cf1f9HVNvbMO+CKP38HWfV2eOtPROTweirxrPXWt565l7SrtmLq1pWmlREiRQ75utw1/KkrykmU+OFsoOEBE6MBP7RP29RN+lYzxuBsyPMgrIjcI6+0GWjH1tDz2D2NXslBbFdn0J/u5zfEG21qrcAl05oWfB/7yRf6wXRyP798ftCcybdihK8HMsi74Z21Nl8tZy9Lm+Pf3L3LEdcoa4F/AXFyDkvj9r79+0+Xlgo6BL921rhWbr4zdZXu5z9/++qXff/8uj1+Zz07nILbaHCPsS0cJxUzbf0M7gteUrmBAGGnjfObOumDYySSd8KfTpen2uOqKP67Qsy3OL+SX+qCHpYPG86aAVlKE909IHQhKPXFfplw3Puper5t2cqHg39iTBnf3942wJl465YFuHXE7fFzgA93WFnRf1IhbGjxMEcFaSuyb91mM/8r8tnG27o/DD9bBqEjbkO+4Bn6/M0dIDRsm4/mBjuAHVQSxSkCFDH6igmrnTfFYSlVEkJdvqsiTGeIHmtLta8w86T9A1PGpQh48OLs4ekPWIWN0Y9/mv+F6I2/d6L89UiIHZFQJ+v5X1PpcD4zpD143mR4EyD2rKnmsov/J6wKe7UOuiwiVkiYh/9rY5x3MN+/47EAZ57RBbN2x8fVr00b+z9Llv3HtmMhMlUz58vx037/m/hJ3f+aeAzFHtxiQd7+YeAUye/64nC/k7gd15CkM6XrnatF7Rw5xRYTcl0cN+lguWTb4tmUB74PSlaWotaa2LFPfjk+6bzCwM84+LvLOy8tZr28XcvxFQqQ+XvT9fdP/6b8Z+tvfHtAS5IeCtin4HM+vkGAJj1BhTsCkvA+6oB/yMEiMnOXBfP0AK/OngqaQIlSQ0X1KSeLYxXWD+nCzntdAhh80qYgIfj9/0gIosLH0s9qsd86cd3JRRf8F/1nYs7iszN+FudNybDt8quDruArGpzJSmId1YteB0YBJvga/BpqR9oY6PQ5nJyojngN5/M9+qObdfQcEGY5U/FAXFE0a/Vmh4D/xbKHc6PoOfU90fnexYCXLFNDPgaBOyojC0FCWVEjK5B7PwqsiQq4TCZEm3jvvQpWhPicmSaF5ORnbYdKRSI0dv+M0PDImfftHYUMSUeb7jmPugOlksQMaqiDTmG3+FRGKiEkjuYe45i/Jt0ICiUx50WfANzaI3Q+Sfsp0oOiN5Mo8JCdaF3PALdBF6CJlMIAf09mPQy5PMgnvUCkuUqQkHH+QDBmpSn1GyDhxg9ZBMnQQDWVJZGiMrUpktG4RMOLB9vI4v3pumLm6SI0JUmnKgkPX7kTkCmvrztjCsv30Ic2BoYSsi3V3e0cH8xga6qZEu6CbBJvLzkb+wQGoN9qFRWVdGzIGsmsmG2+oNvyoi8t2dEFu+Q4wk7ZBhGZjfMI8ImU9C5hUAqXgc4ye9gzxH7K7rZQCLtVNkBu0oyvzKGZS/0E7ENbqllIVEZScxf5yYEj3ex4G9Dnev0JS8J/bLL8Th8Ud1p+HjQXC4/Fgorjr6GiG/K7bSNQP2o5jf8qfRbDU3y9ekrpMyxAgykAFgb7rwcT8YPyUCbnsw3cOMSd/+yKYZaRKYSwYJTRM1zK6HMyGqEwiqWoknKCP6y3XThLys/tv0NptU7jDGr8rTOyrTmwSKxi12hQRyLOh387kMpBvIy6GzLPSXhIscTbTtK7WomPjA7oFmzR8o5SUsJPrHiTe2/UhYBFdgHhAd6cclJ0J+C7LmPB1srT8yXjnIPvnTlyXUhTUHRjXdR07JBis088D3xzWSHcOd92eGSpZ5MrOmOlnEn7Z1Y1lCZWSYFV1YvOUmTw3eQJe10XBeHHZD/zsklmm7OYdEbTyw63UosR3ZZo8RyZ2aNCryh90YImOx5QnIqYcxs322bA7IoK7KCFfmalWPT5VuYvLfQ/sbKzcq1AfVXIestz+OCIajLnjtv/IrR5vP9rwMbdZlohUQ+ZaUh3bGZ/KYuRyOYHHSYnchfeJXwc3fFJcXmC0pU79ytQ3WMCCF7bu5BhUg17HrtsskUL+ItcPdfTeaJcykwXgOm2wk7u9QfJm6EFcbcSQ3zsO7QOiuw8UcR7EUJaithT4V+hWZK0yToU8YT1Mw4sekVuFzECgOxsYL5ZuHMQNlC/QqPio8T94R3TkC52Wpm8sQs7nE4tKdECuhboFfc/Eh/3EfEpJFuSLLpczOixTB/PeiK0bmyT7a5aqzEpbaPGED09j7wOn+71TX+GZxMMhy2W9D4QFFkNOu5To1FpVpZQs09D+Z5XuxJNz1oF8XmTYd5a1IdOqWpsqvCzrAk47c+GDhaLvUsEHBweXd335ox5txhiYpxzO08qKj4cq+HhxZrsli/tlXcHa9Mu0652D0C8+sg2kNW3zuMPHOOA6Kv4Ftg9suRO/k06mSmmKlIyp7w/sfWPT98A3C/58Wk+SEpvtk0+HvgLVqcWceFAoIqYeEwd0yGBRTj4wzZWPZP4IsLKojgiPkjeJl5eVBeYZmy3yZtD6VDDdmc/vfGiz7KR3nZf6w6ahBn7G4QStM/b3+/lSdOJAcvoXsu3Ezh0d7iwsd/x/cCApHMp61mK5sDGbcWDQ4CNKtX3IEY7jDZ0RcP5U6iKs1y7/rSP78cCwy7qotaoALOD80Tflw4uk7qf9brddX5+HOKeQyY4jdWVz4D9F+0DHBKOIUOUg83xZyemHrmzgPq/erB4atJGGdGNwJ9Baa6p1UcGXZnySv+0PJzZkPpy5XBYlevrwdf6BMj4KracQbk98b8hw04FNOiWxu7gWDhy8mV34wHB5WXTmoNv9FVLn4ME2+ODD6o5NNYSNDx1z7gpFlGmXio/cOGz4+rqBp2SMI4LxA31uzFt3Of4H2Ll06DruHnzE1QhwO8n2t3sKQIFQ9g8kUEXnhY1gyYvfjQoAABAASURBVCLLfRBfN3z6g43I8ShKNZU5UOjW4V2VmXq5OA+cFFFUssoyOg489uE5HN7v3z/w6Yc6PuLN2gJe1v3Ewc7bt1cOLr+pgfcgmUeENoxx5/Br58v19cqBC+usZ/8kzhdhFpnHg3bnyLoUVfJMJ+/Ztx7kiDuy+3DEBzQbDjjQN7Oq4oMNXqHQDtZ3DvSv+M71I/S4NX3/81Pvfz6QN+R/Fvjj/Y5v3dB5n3HLMHjjJH6QkKWAadGZA/gHuW2wUTbdgpCZXQFmJw6sSpUWDoKeMZR6eavE5II+q1ZirBIDxt169dGVHEbaVxr+ApuZk6WEX0w5quOLPUBCH7eQxbmT42/49YNc/AD7G+/25zMHwKfThbHYLBK9iRXi/uP9oc/PL/TZZ9kfIaYb9L1y3+Trn//5Bb9pakvVP//zN/3666/IMuQ/BNCx54k1iA9iXt/O6Gq5ha9W5pI3/dM//4asp+mbH+8fmn5AvlvXs7yBXhj7wDY7+u4WNNMsZftFSI7D4ENQIPMKRi9vqxw7l5eqt2+Lzi+pBbsPxldydgXkDd2v5OYHeekgad7RcyeOftIzA8emFMqsighFFocD8TYkpYLfwa+lFfokuIVeiNlffl3l/GebVOYFf0BoLWnz4eWiM3lhXRsynlQZKw05b6zrqm/4+cvLScvSqAuKuDq0y7zv+0OVTfK3Xy76yz+9yPmiVCgMka923W/4IAvILGWOcRzXVqFjWgG/ppfXk3799W3KHJHaHp2yK9BJlBvz8/VHXhzMJp05V9z9vBNjwKCKH5pvq03ruiipdA65Xr+w41Wfnx/4xxf1ib5NJx/MdtZ26Nrw1Qv5VcThE/Mhr1GXpcE9VAwq/Kzr02bUk5cKraWEBA378IP59cAfOvZ756Oy/2nRBx/Z9+Mu0x7067SLq7WGnFWd+PbYnbw1aFtP+Ni3b4qsrDEODnU6MZzgEcj/kP336/OuG7hmBDRsl0OB7JmhgzXXztxtPMwjIhUq8jX60EGOOrBZoe8gbw36dup2coplK4Do+86a1b4o9HSu6uRkTKplWXTGH1Y+yK1g1siFjoMrHx/v5Hjjakzu6O2DtsGh14vn8dcz/nXWiTnZvnY+42vFa5sDH9mI7Y4vD+18nBkcQC/MS5V8u+E7V2LvTl54zPx4A7OuTFGe/u/YccwYw0DetVU5vq1LA8cKH6DSCX9+4YNLl1BrUPrMDxFD/kMcDJVzLiyV4PDbr79N//ff8PnlV+zyuoDvRh7Z57/mYLttzuUcGg3WCcbmjbWosTmBywsfN4zHmTxW8U/LfIDr6JZdatRdXle9fjshh20U2Cp5riq0Wa4T65Ygl3R8ynqKKyLwz5MyG5glMg/5D0188RHQ/kQX6ge2amq1CpcgFofET0RwH+iQ5MquB7H1YC4xtj5EtLzGsRsEcNnwDf8Nn+nbyHBnfhsANaCV+BDhhl0XYvg8y+Vy0onD6oW8O1ic2Zc6ChvXjRwnhMiSviGDlEXMJYte387yOnAlXzZyk/WvyO7nE75w4jD87e2Fvi86+Ph0xyd28uNT7zv6Butj5sD33+X8dsI/376dwfasb7+86ETONp6TsYYi4kf+ayp1l9DVOhnniJzrhIhQZmqwPhzocCPmnKuLzOtGXrnjuw9ZkSHPO7sOZNrAbCeePKddyem+G7dOvgEyXfB927WRX07sY1f8fEU+63Nlbffx/qk/+KCzEadu/6d/fmWtcVZrVfa5K+u64zhkrM/ni0BRD+zy005ei5qvdTGGpTZp8IOCESHEB48z+l80yAHSM47sm9bxi49Dv//+J3h+zTxzI7Yt1434Nl/LdEKHV/z75cV0Vll+GSd827pb3y/WQO/v35H5qgdr7daaXoiFi2NjjnvR28sb396bIqqMrcizy8o7QJVMfSMXOrYO8CxZZd8JlLFemUUV3Qb+2MfQg7nzizXmgZ8KnRz3ljOhM8hfB4Ew6LeSBxqymJfH7MSwuBbqS2mKrNrJix/vVyU8pNCVvdfn5003sL8xN99Zp318eH240baDFW3U3+DfyeVCxs+PL/2JHa+MO6B3YLOFuWZhTe31wBmf9rNliUjN9irsfOi/+He/8A7t93d9fL/O8te/PnT92FiP3GbMO7Y4WNZSF2UUi6kEtxG7SkhrK1qJg8b8fHTPQYcKDV6jBWu8FZ97ebkoyC8oTWwtsk0r467kkn/9T3+T15H9KOQPofuGLYfsW8eWyHGg90NZctKt7H1fyJG//nIGv10b6zhIYVd0WoeW08DeJ/h1BR/k7L8X5oMGxsblf/EfXvTLrwCA7Gxp9MefN9mUgcwH84K4vBb463+6wfeGHJt+/+Ou98+uKyXZL7X1JNt64Iu//eVV//zv/qJn3jjpQZ77+nowj3b9p3/ZZnmw1liWVbXCF5v95S+/gWWVY9W+cp3rjk2fP/4J7y9w6b1rIWbfvq26vITaeqjUTaXtKnXQVvX2LRXocSJ/ZyY0Qyvr6ctr1YoPZBTm4gNcO5ge2m5SB9NQiifonrDHKoKDOC3QDM5mvxRuVqik94NFGYs+vqf4tqd//Zc/9B1f+de//iF//BZ8b9ei/+G//1epX+T43HVHt6EH+WJnLvq6fkxbXS7kyW9vcq70P63922+/kiNOWtdFtlXkQ310/G5TRCiLtOPPV/JVZa6a/dD3hiDf2Td9ES80I1/o+eEydb4s6LQIYXQnfsSeQ6OBQUGeQ17bzLU9+8neE7+pWi8n8A2d2XeeGL/3hxI/i0xy0xWZduw9tLH2cp3z0bImsdORj6SHTG0VeCbzU+NekCFkO135CD2w+cC/N/ygY1fbalkq4w/5/cHG4vPrQw0d37696HK5MP4M/kVf5EXnevdrp0/GbCIdKYmnMTpxmXrjQ+66fMlriH/6dy/44qpGUJhv93oMnjt309nJcUisL/IIaVMPcsaKXQZ4B3Ft2U7L4qlKvmChwZjwIPKmFErmskgpWb8Yi7/806sur4N5sKH/Muttm/c/N135ANoPibQIlkOfnw9i+hPbbOgeeoH329tFbSnYoiA3tiK3XcmBH+/HjCOPf3096YJ9XL6xTlr5AD59jb4PzvG+Pne9k0udDzc+CN+Iw+vn0B+/Uz8/1Os/u0jRQuXpe0trs21QWWtVgsNBUigFeWrjvWjbBjqgCMgva1MlNoeCeBl64ON0VymB3ZqWperX377pL3/5y/Tv68envsjTAzCXtqDnMvPc5/eN+jtY3OE/5t1+YP5nctayVl3wzRNz2eVlJW+9qeKXNs6B3jf8+4M96gO/2pFvsD4c7HvvxN3GOiim0SwzuTDH38d2iXz2heybsqQyU8fUoasuDfmKAgwiQjMeWW/cibnxAx9u2vGJv/3+h96Jw7/+9XdtxIbbe+/a2LcGNJcFXWuFbwXnFVyWeY8IHZPmnb4P/IL7vsljPS6CduS5sx6/+28m71X7sRBFIXkPQj76+jj03/1fbuhxxXdSQAt+Q3/7/RN6jx+0pFKlhf3oin85Ty7ExWlp+FlVgY9zsHVP64t/Dwgl9a1JrlsYtzA+Q9g30YGxpSjs/5IipDHAqQ8NinU4cAbPxbbBNvUa+nlBHj2GMgoDk5yE/2A7t5vWAa47th1jeMmnhE9rVQeJbgezjXXfQTB1eNFFs/iZAgowmjWDhoFwMQlEIKWe149mCPZnBU2DJ0bw+/nTSEQVJe0Yrne7W0KB4KF5QciClCwKo0Ol++ePZ16Rwb81eZWaclsw/Gdxq+t8t8IRqYiguEbw4l0xX6jm/fnc4d2NJC0RQX3q315J3c/3TvYYgNNxTPNgqAbPEU9arnPfCN4pnQ48CVFmqSWns9T6NIIXc3bwhodkpiJCCQYHfO5sHnc2agdG9CZdMiXNC7Lz7l8DeVz8bFkjnv0QC6xAHMAjAr1CkZII5AgpM+TLYy23aVq+Wc/LTtAcOIrbxIBgbMWOFXuKoX5P6iCvDn7uFxEEfM6SPA+c+e/lp4tQ77GThjTx81gNU3IFdTy6jwMuAmZUG/OfATCr4G2S+zjYsne5nW7zx7w9ysUVYWbPByESJWA3ZDqZtPIQJDUnueQ+CF53/1lKyWewstFL+Fo2t/0UWQr5ykmL0dhvJ8BcrFsywDY3dphLxstttmsw1n3meMtB0eQ/JH6KMae4fVDhsdyUSYjyYDobfkJXBbIhAraWkofMoohQSRokdZh37Fqg500RVbIMtvNOMrgzCdgf7RPJuIhwl0mj41AbOrnd/ARvNwa0Q/xHX9NxMt5JOgfFekWEaKYE/J922mfS6TIuBX9yf9MXV9AZksg/XxhzUGzpjs2eYyJCdFOW533gf46ZA92sQ8dvI4L+g7EujEXeYNCQSIad2Ni5H6Ja1nf8MGbCPCIk7v4DBw/rjC7G6UcXdR48JoB1mAA0nz+mLrjM4fhMZUKpst1t/xOHBaWkIiyb4N+RAxl4X9qidVlo89hk7DInG3HtLKzMM5DJuaKQPwq42ZcjQ1TLlxO6N4fG0lgcyG4sLJXlBxYhuoLOrvPzTp+nfE0V/7actnHHVxLC7nvjsHsnD7EeUJTUji/sYNKWpoIvTQiYTPuPg07Iw6fPtoBAJ0Ydu/aPHX6+m9dpXbSyMMFs4NBlns+2xuHXopz2HZB74rSuTY5TKvgZjDmYqO9M/LsSHDQFGSycVgGRKuMXJl1EBstC7m2KCPj0vxcIzVFPD+MtpNqqskhBWVmcUaXKYmlZKnapKjwPfC4zsW/TRq4+8OlEhgz3RpIUOEl3Fk/G032dP1cOUApt1v/lZVXJkDHxsETeUouWdVHQR5Aq1HmMDwbWdVXEs/+DRZLm1ZX0rVUyNhmhDZ5f80+X7lPnksicRQfY2+YLftYa/aGflMp8WqDxxeFzws/tmGxiNCS53TwgrQSTwUGZ55EBsQPfrDD3mIhUPjvowNl2+G3klVLK1DNU1FgE7/iO/dn+KwtAWZdVJz6s0oxPrPAsxMchUKT0KcsOzVKS9xDuqeCxosiBA/nQ54EdOrn3wFc7PrpguzMb2gj68275llaVKGPZbbcdWbIkmK/TD6zv4GmH1xcL1TsHdw0ePnxY1qoQTBE8uC1sjBsxk7zMzQJ5OPiAZzy8qThxmOE5/M4GwrI9HlcWyg/RXZeXhQ1OlfvVNqg7ZpsPoR8cDHkuMsbyFVJio4o+Dfkjiyyfy5jtXT4ksc64pUoJLeDZGgtdbJSZvFc5/zR02Vgk3jgcM6/pm/Rf11WtrXLfUoQ8Q4OYFuWJ1c4Cc5fxcrnzwRExsVFia/DFVO4HKwn/MI3Bkw+fnJPOr2cppQ8+BljOnVzRwBNX1LI2+Op5IMYG3R2nHMSCF9qm9djYZFAiNPUT65j9YHGO7XfKOx++zL+UhFaoEKNZJNvIcbYSd8lg+6PniCub4Z3FdcnUsq6q4LosjXtqyofvek7c8aWIIJ9JAtxOYAyKmKMP+D83M32O6eiEgyBV+yZvAAAQAElEQVRfoaQYpoB+QYEI8d4pRiXla4CTaRmfYf+kr+hn+/dx09Omgm0RZpRpeFyWoqSv5Tzw3wNflZAbvxx05Af+TcviA5ELQxIiwfiiBcwrPiCuZ99j0rZNMTi1dIVOKYk/VAn73zlUACqVidFKbr6oj4UNeNf9GtruRZ0DEI8/c8C7g91GfirQsMzdMUl+PNBRXEbAMnrMsYXUTxwurdoeVTf/c81s7D8+rgryhTSmrgX/vxFHdzZyji8xGUUU2T/OfNg5Yd8DHmZRMnU6NWKsoW+qsukqjK8FfcBJCmVU9B5q1Lvvg9zhgwL7hnG53r70xcFyHxv8pcidQ4kFmkVZdqTaEa2zfjq468cVxMKh8+kE/xP0O4dFB3PUQ46z/diYD26zzwBj3BY6Q4X4+0TnB6dqAd7mn2D3ykeGLGBMrHZ8C7Xk9annEVBTa4X5pyjC7Ad0+5TngPDGAfaOf0aMKcvpcmbsQrwKW4V88FjID2LsshSZhvm6IJQ8l4iD2UjNttOpkJfbjNEHp50nYtbxEhHwPchdO3S7fl6mM0ZH7wc5gzjFB6zDF4dTg9j5xuHdgxwy7AwMOq0L9Isah7+d+CLiqM1pJ9tU6FHAqZSiSl6ozruFLtBCBMauOp/PE0vXuu4nXh5rfQ4wvHKI9snHVchMvRp0CrnCY+yfXuPaf13sZwe+bN8YCPrO4bZzpnOn6ctAKbgV9DzAXhxS3afNB4eFGQ0f4hDh/gX5od9+e5P/dob/UMsD+9zR3/nRz0IPH9DAhri6auYnYtv5obUqoNSVw+CjD3Q9g7no90X9ISQgJlclPiP8x7RErfOD89PmRM37G4djPmQ74wvWx7wPeHSYni9Pn810jBSJ+OocNH68b/DtikhdLhetC7zJiZkh5xIfgKyea5Y37UfT57v0/Y9DHx9d12uSH5J5I5Az5QsySuzYxyEh+Ol0nv5pGyRsRVyY9+A+wGSMIdviwAmOmefElaJaETH98X5/4Nf0PnAm6tw4PJ4x9reJCbQL8bKuDVttrM0OJe+Nohga4Gpe1nFhUqrkhUTOtNhguuHzNz6oXflAZlyXpeqND3xJB/MyhgF2pt/RzX9o5s4Yyz74aPXxvnPwfdf9tuvOoVooVfFj563LZdXB4c72uGugwhh96rVx+DWoCPiLDyAN2RfwilywxXn6uucOcUUAJveCzJWSyQtVfTw0wDHwxwFd94cNduq6XQ8NPgS+vKVOfASt1pmBSTE5WHMAdlNga9e9vl2Q66Yra0v/oZ+IUGah7qGA0uXlpAINx5fnWct/56PKwjx0Wl8lfOpB/r6Do3E6szZzWdArJ63Uyh4pE2pmDtW0HtwxJX504PNXfU0bjImj/2DNF3n6QTyZJmTwlw0cAVJc0w+g15/PAgchR8XutuGJj1onPnSU8uzfljZjaSEn2jcWfHvF5yMK+Q0VftCpddH59KIzh6ulOGagz4/1vuOPG/JYpo21uLD1AJ8I5ECviFTQN7m/vb3xXPymCNqhHxFa10W2RwR1iOb+wZx14oPRt2+/8MHmVQHdDR8xxpGV96IFvzytqxp3+SwDv46AHjZw/BysUe2TCbAn5kzjfecA/4OPgx/kxYM5dLAu6TPWQgu2WdaKfz40MePZuFi23g8FdFBJnnM8xmOPDv6mgb8Z605c+sPLDu1ay4ybl9dXnU5nOf/c8BHrcGOe++KDZKCJ5XOJCP28Pjj4vrEmv5xfqArybcc/79P/Wmv4A/FjR2FIJ9dPXRAuoqhioyzca1MoyQFXxpI/JR3IZxwP6wy/FfzM2/hU/DlLiOEqKa4Q4U3s7IooSvT3GuKBzW/occO3H9jEdi8Maq1KxK/nbeEDD9YZ7vPFB7qNvZH1N0wZ9FP8wOaE/ZrO4GP/u5Ezvvgo4XLnELvkSUKHu3mC2Y0PHDPmOLwfXof1pmMv8t8Y++Rw+37FKofw39BGH/PdHoc8DkLMVzsxc2gjX3VsNHqf71M3/GjxvsO4RdEglzkfHfuXMh7MaU3/xb9vOq8L68C7IpJ68glxc6Fu4H8Jfp37IBaVUtKnlOBeVIxRrSpFqszD9l//QZQFey5tle027P/khEKn5N6RL8R4nv3P2/ufgKYLNdKVdf2ff77LH3A6sooPGU+zhg7WRQNikFEfBJpEnEkn9p2nS+pCPKh3MbsoU2qtcQ8JuUsW5EvhHnQZYHawlsMHUtThE4zqrFeD0rHBgznyin02fGEhp8xxRzBPFb3/CU5l0ULeef12lkvBz9wnYmjA7+P7wcf4B752Yt7APnxsLQi+rKnzpcj3FYzFVcCSm/oY6Hiog3UB1zux0q28BjLiAKznkg/ZnbgVfDxuxbZn5PD4yZ+HcEGviky//LKCQ9Gx79rw3U5ciRPXMXbkHPAKBR8Ql7aQN4u8T175oHaZH9hOtAOf8bil7l+L/virmHsYd1TGx4xZzw9ifd3Jy//jf2Td/f4LH8o/BGGdWUtfTi/QedoLVbDxVe/fn2sq46Xo0KJ7FCVrrlYbuWFnDDqLi3b3iwgP1509fccXaEG3pnVBTrqOIbkfw6Xc6LtpYR9xOq/65ds3eAw+WL9zpzkr90HRjBXHFbVaWDuczic99pv8AXgFh4M51v8c8ZXzlXUFT/yh1ipjVkpOe/oM4M7adGC7gd+unB1cXkP+28wr/rkRm18srg72EMFaIAI7k7fu5JyPz+vU276t0FwbVOa3xC8yJaF/Ie8Gje/fP+X4cP2vfDSv3hvxYp7iulwW/dNf3rSuoQHkExPqr5wBfpKbTVPYv4OlwHslxtd11ZW17Be5KJFNyOY/0MBwODYcYNHApwf47tMfRT2C8X4+F634y+mc3PWPC19d8PWKDn0PbP5g7v+i3FhbXvXBft/z/vEDr6U1cFyURYqQ5IIFjcnBGvfOmuuGDhvrrIxURaxllSo55+AMa2eedtwc+MVOzHZipJMLHowrmfhT10b919eOD+zEseZFF9EMHU3MnPud4y3DslTsEop4FtOT12JgRBXj7bcH41MdfO6WAZnrYloNO1YRxrQDFPVBzIpyY475+rrqSU8aPZAneSgKYpFfyhK6vJzBdJnPlnFBngXfe+Y1MccUlVImnZ25aPQnnz//+GANf9PjJvJv0bdvF9mnI4t+XhEpY7vhl/b5db3MNTUaoaHpiHGv8p7swf7DfUFBA8A2cDy4JzSSHG49AsKu893v7v+zvL2+TP47OajWqjt51RjYn0LBSFQHn478EaFWV+xRp+xLs+/RjjN6vOPlxt7+GF09Non9dSfWH5xX/J//mzu2HaxcpEZcrMtZ5jHA1/fMKsjDL7gn958/6ItdbJtSAkxTgV5jdD3QdeO8DQmo07xoYrxk3Qv+F7NWc1xmUp8yLanD/1BnwTHzFUIYywf0HEZwla+I4Dbo6xrG8PZgnXdMPKTZSlNAFjiwe5t9B/JBUh1bbNj/QfGzuOjK7x8/nY4HAQGNHzXS5CkRGAfQD5VMSlHwH9Vyu8vPZwVPcAserOTPNvEQQS3SWSAvwiyEC93dLPd3gcIUnO5+nMX9HLTogCJBEX24I/PsEIJGzKIf1089TN/8ImjHKvymxxNIt/EyfyICohQ9YbEsEQRAlyJCoec1GPSUB0x4diLZSSgHidoFeyDfoGAk2kspqjj0pAeJ53gpo6hkyoQH6JZMRQTvFElPOqKuqJSqklVS0JPfdPnZNSIUEZJCAQ1D0hkcEhhJ5u/6A/AOPKojU0ZIFN9dxEXN7B/5HOd3M6M7C4OD5PPUh65yn6CD2+Y7v3iVaZpXKan5LilLqDJRRUKX958/1tnjLa/rijECKwvhIN5ZXLndfCr1Qaec+v20LBX+oYPb/OhiepsDg0Vutz/T3XQm7tgpIpTJxI5df9YbF/24gEnANIWFHfcndYbNHq6LCJl2RExaliuzqBDoVnwgRPAwSPgrM9DKBFoK9uNd1LtEFBJQY3zCQ/NwzfEXev5nnylZ5tsYgxjs8BwUUYZNY6g0L3SkoyqL6YSulNAtQrzZV/CNCOqSumDcUKTfxbtLaOKfiZ2xNSDYr50wQlJS31pjMdMUvIvflmBA17Qznng+SNpO3J6AOzQst7gSXtYns0gsACMCuTTLwcS9UyJiyiWFwjoMP2ny9gbBY5M+4qJJkamSSXtVhMeGMv6h35RPou1ZlxmalwcrFBHKlGKWoR1/sbwR1EURJpTffZ+JWVIyICKQu9Of1aQGdCAg1w3qxZiQx9AdPzp0Y/H2YAI9mNgcewxHTmlZG/YP7Crt+LonTJcKRksr8sLc/R8syA/adxYwh/0Xwo0MvyzYIkS/Cp3lh21CY4gJaVdYViV+tcGjI9vBHduSpyJCEamgVFZJvh/kjDv2u3FQYBolaUeWFT4N229euGDTSpy6DKbQjqLHD70INRX6u83F2Bm3iZlCUw9420auQw0JObxJ7dQf6Ac5lRknibxuTrmvS61F0lM/y+fJ3P0jJcyAbhIqqJSUF1GZApemhcV6hPUNyYvkGNRXuT3yOYb5mwXH0IO8ITBLGhs2KOQdP5cssBgKSZBSyZTrITdt7Fixv7eGLyq0sflgXheD1BFqx34bE++OjtbThfmeNsnPrrcuCfF1rdOmHVsfYLv9WFjhXTLe4oqsKuA0YHB/fKki5/myqsLfdb3v2L1PXzBWDEG3px/4OaKwQCgqpfGaiggoDXSSgv9EjHbbhJiwT+4kxNYSH7NdwIH+BT+IQN9RJTALxkVKQKODsTu6KuiPAH63nsX5cdCdQrWMTUQo6Of3iGCBvbDJXImJbS7GXW/eJw4NC5vVUlKDxdoca74hNegu+GjJKl6VGYqUIkK+7IslU/ZL1+z48lOvQb5DGLSnWclhGlAqGGu+qC/XnzjErNAXB4veYDzYMIwu6LuEHveujUOXwgezU7sgT5sYmK/HRQltENuxpw9n/21+jLBEY9JK5G5lgWcBG+GThx7QFdfpFGrL4OnQbt84NPsMDj80bSA1ZDQNy9awz9KqshTo3HRnQzHEf8jdKY73gRPu+GVmzsV3bUWWORTwkWqp0BSlwWv8XafZHCnfD2TxGNMQm8aXl8SGljUn3s4p5me/9oY30REodGWTNceiRykNyaSI8C94HSrIbXu1tvDeZ1mYS+k0n+9sRG+UZ1xBhKGVMVmKMgsyrJSzgv9EWckDPjS135h/R6jWTjqd2NRgl5+bLdu9MP50OmldTlP3hbGDue4gDiyikHbmdHQXV4Gn+18ubCYI/Jh+mYooykgpxL0o69CKHRc23l1XlXqweVq0kx8sk4vlSphYl4Gft7pMOWptighisCmxCyIgRhFn0By23MBzm3TEhZg87/h2KFSwwzL1sH8UZB24UafTzrzbOeQpJZAvZdwONh6ub/adDPXRVUqC0wqdOsvSiiLK5HHlwOAAy0S2So6wnc8cuDdiUmA2zCzGHFdKkRQaEr9Fnf0NZwSzTKmTUEKDTQAAEABJREFUK31I/fX1pcihO3Nn0NP4r+s6B92Yn3wACEv60BpJD9Nxc+K/0p2c+cmBie+aF/0yoAdG9nf0ETIlTIN6d9nxAcvlZ8fOup5kebvlp9IyFPcNYbNVbSkqMx9Zp66IAKOzbKeajRGDulTJOu8dHC2Pff6BfD5sIU1Do+vbr/BijH35zz+/g2tn3fDQg/nI7F2MzYO1wI7NRH6OKArKwbvpbmxuJXzpHvIBxufHTYiKHDHj9sbBU1u6bB//bc3Pj01fn84Ld/ixSXZPBmRJZCroiC7YufKe8LnPnNdVSlFrTYX8klEV/JclqE8wCdpCC9isHKoJS2/7Qw8OosV1xXZ31hgPJlzXAYOOreB7ZebQB7luQO9Grvqaf0hE+LCmfK8cEPigAZinjX0vyGZZ2tImf3+4HeA8AOz15QW9O2MP/OpJx9jvxFpEUauLKjp4rYBoyHijH/FJrEfEHOf+Sd9QKrD9mZzQiXk/S6Gf18BvvQbw+4LulksRyDmU3D13mU/lwMF+d3DYVfKsdXnRip9llqnn7XaAg+RDGa+n/AeLpFBtVQXc73xYMy9xWY4HeO74RMcHKjnBPnbDD5I4jCJlVnomugx15uMV3fxx2B+YWm3KkiqUgIfnQ89txy7qmtbTWRnoDQWawVJakGNti1Bp6hbEjzFM7u5mW5S5Thuq3I3JFTtmFq1Low6eGerYJyLUWpm0xJVZ1SjnZVXhThVQ4Q30rbWpUR/kMo/didWCvhX7ZSmS/Yy4PsDhh8Sz7mAdMsihY3Ri/47MXQH/BVmkUEQoKbZNKanN63SCsvNxq4LhiY8FEfSD7+1qGsgOjhW5fYiaU2/4E4/Opw++unbm1ELu6+RVf5hdT4VDy4qEOx9jvsjXG3IMyblR2Br7bT/iY6Cr5ekkN+u4sU6hpzKhwTz1y7dfkXGIZikgQeMff3yf9Cyr48OYRAQ23zms63pg0Bt6DQ2Vktr2O1hcdeOAjOpJq5QGOQiSh833Qd69E5wdJzSvQetK/j2d8dnV8/EBT0SAT0aB13N+hhVxdED/Abcx7busVT74Hnyk7mBj3cRl/+BGv4AWHGDfsVcED5RSgnx6okuH/iFCTAKzZamTbm0LUkkRjJdkP3vg+zwqS0G/Owd93zlI/tBBzHsu6dgkIhTYU/ze9g3aXea74l/rep7vX3xsu1I8F5kuZtGUG/4lCzbY0PNO/vyaZQOrho8udVVEyteCfF4TFOKgZFVkomdIQ4oIeHbtzMGJTSJDOz5tPjvz72Fl6ZNgexwp3Eri0DcjJUgc5KAFeb3ecJ5rrQlSxEtQElmlAs+Xy0nrssjzxbIwx7RFKx8uohTtYN3h47GN+g1fEzwtxwGxgTDG023f3n4hp5+U6O76QAn7+4bMHVmyJLoN+B7I+kCWg/51ziESvYmPRB4X63bl4/4Ay4hUwtPxJ3zPfhcKJVhZjoigOlTwzxP56JUPys7BCzot6ExXiU2Y+9q+UzaPocHzxwO7uI3wpwYZu9Tqqsv5VQWalfzRcXD3+Xh/1yD2Azn++ON3XYmPn7n1119/UZai55XoN3Qn9xqfnTl6wRaJfrZLh577RSS3ItdHlDlmxw938oexfjCf3inOZx63kQc89sYHvYGPtFZlXb1mdfvNmGGv17cz2BIXQFN+6GAbWYbL5aIGLh4/+CA32K/40H7lkLst9pFNkaGEdlkKueihB3OtGGBaYv3Q96rrV+fj26faeug//K9e9e//w4WP1iG+IyoAMyNUKJhBM7bjplKGTvjbbr/CtspQqsgY+v/rHvhMg2+En4ZKplbm0+Cehb5ZlJHiVb52JxPGAIV+/eVNv/zyopeXs0ppKtl04mNEZsXnRK+u1hYlMlwulXxbVFhrD1oQRxana+jjzw+9Y+cvPqw4vg8a7WviCvEfzAry8QNR5AQ/1CVWumw3uqFRKoIy2xYN4rMxV7y+FfRpSvS2H7p06MN2ynhj7v5iXfv+/jnzh+19xz8tt2PU9mmsD1b2Bi98FGwL8oQmPXGdiNsLMVAU2ECUodGHjv2QkKqWF2x50vvvRf/Tfzz0/kfT47rQu4IFPdhr0F3WjZAFhys5SEJc6EgXPjiP3mX9C2vvWkJRNh3HXVc+qn3N/dpQpGQZ//wTmzP4zN4YAeZPFsnyfH1tsv64FboP2lJ/+ctJoW/6f/+//tTf/tb1+98GOXTX0hborbTBL1O2x0I8RaR2PoTeWS/u+MLAiDu6fn5c+bj5hw5yVASkATjxA/c/LD9CtIpdqH8QU+5RiXPjlwXh1Wk5kKuj/5j3P37/XYkutTV3h/auyhzuOf7Eh/PX10V9bHyY/C7/r2nc17KYfu+HnJfM43a/0s/2GHK7825EUYKlS1uk7biC513Xr0NfHwfxUbRvVR/fH+SUDm6py8tJv/52UmO9/nX91Adr+TvrD1RWMA809IsI+j55idr+w9cCPQYa7vtOHFxUS6Gf0GkgU6Bz4tuaBRWxt+S7oXzc6cMavOGHv/y2Em+LlrWps4aKqCrgdzBP1FqZmxf98u1CeZn0YSlSse7kqQc2u3MGxlJDHBPq5fWkX35boNXJq+jO3LptIa977Cf2xzHENeAFJsjOCzZY1CrzTgCcirJQUmirv18RIFKbIprsB1kK96EHH+e7AaMnyw79/IM1/QjkJV8QZ84Xxmljj2L+g44RoYyq/TFkvz8QrlOcB8TVu6Cf+OzCvYju0BOyJuPKxJluaq0ASYB5RyfRL2c/gWUqqBCXZRG0LD8ys4Zdlqq312+y72zMD18fn7p9ffLeFakZLwvx0VrjualhCwhpxy4HAb7PmLnq8+sd+a/IVfGnCzxWZSITeavkCVlXZJXurPVOxPDp3FSyYb9dj3meNbQhzx0Z7tiz1kVZikpZ0GOgW0evDo2hzJT/kJuxkVKtndD7YB965b7z3pSRUxbbOyKgU37IlJPOxB/5FyYVx7bjyvaQHQjHyhJy27oujIUePM1rZ051f0Mq6BoXryfcvCwJj6IFW//2lxetp2/6/vGl/+q//KuuH0NAjUwpKbXh93f2X46zDdtvvLMcUPi/kCL4RQ7KKIxps0SEG8Rv8N/Q9SC+cGR+nlhoXtbNXd3R98q5QW1VmVVPv0qVUqUYylLkPhtzg3UDaAX/icondnSLVEgy7jNPp0TzLO4/aSKDfl7x80EK/it0dsmGED/LwnOtBUUOPdgZGNSOQeirilAVR8ssT6b0c11EqKPdRmLecEAzF3VJEkruEamgpMuPsXRH6YHjPAPdAei6UlK+IsI3+kiuN5D+oGcwOi+D4rvLQD53DoVvGGDXtm3avLDHeU3b/UoWdKjy/Qd5+v8DochUQUdjYRwKskSEImKqxMM/2pemZamUooohs4AZCeuBwVzME+IqmbS73zLvIU2sLI8VK4yrrRAcSfG9qJivflyIZ4O7rtFvYfXlwxvzNC4bGwXfEdHizUGmvZP0SiYYdPA4zAr+pm/9c74rBK9QJdEXbGn9ZULwNKFJB5ua1s7dcgyQiAj97Lcz4TyYYDs2SORuLCgXcGnGhG7yBb1S4ENda00lU5CRaJ+2o906HMjsZF0yVQiECDrQ0TzdN6HRoJ20H/056WUpqtCstUIv9POii9xvXRu4ksh/yB8R9C/YrdEe6vjRhp8/sJt+XD9l2dhI3kl8DycCfMl9TRcSs2ezPZZ1+lRmUcmc9Ts2cSLunjCosV4HzzuL/h0fcaxQzQ+K89vt+1zc8G7m3KhWRFCEnJSSyP2U2f0t74aPe5KdcQpdcRnPg+cGJg1MLMcG3z7xkgp4tVZ/6J8K/xcM/PFTMmirYNZEk3wNMonFSvRDJCV28EJqWRf6LiTXRbU2/GwnZ+z4FgmMvu2HDJkFMoMJZZt4BzxKyekDwKoH/mOdlqVBq02aBTmTfgycP4XnxgJ7Waoyn/TcEPFvhEfIQTEuLm4v9F0sB7Q9cRT8ylg828fUs9G2MuEYr5IJ/cSmRY2YcP9aq4yFzeIDabrIk4tZ+2NRUrHhQ1cOuW5spO5MlHc+SuzEBu6rNv2ECZMY2bCN+97wK5cHG4IHk8wDX9uwp32s1saiL+Ax2YLT4MPmMSfpOxP1Hfruu8Fzx6/bsujEQevKIVPDtg19GSQoTD2Wtjw3kWy0Cjo5xkynI0+WlC9MrKlPODeMaSfjZF89iEvnmQN9jFUFw7ZUlVJUwWZijl6Wy3EZEdhx0erYQB5IKotUf9gvssuTnLjM1+OMm/lQNfHayNuW8QaOpr+uqxZK4gfuY1xdb////HywyDlY7DxYnH/NQ5/djkVHY7Fg38yUC6LN+6RHvd8RHWy3uVDxP6XlP33uP3V4ELMFwSt5axbkzxTjIcxPLQ3MgifQxu8sU0SAy5PXgxObGwcE4no2D+zY8fc78+sOxoNYEc+bHth+o+wIY8w/2OAEBC279YQRVDr9B/wTe6/gu2hpTeva2AivypLiB5uL7j/t+OQxAPrOocId/+nkPOufKMOjam3y5T6+K/iNHhGWoCuNOYuSgRL8MKeIebtTHD+pjKbOomhZTrIv+/9x8/lxn3jaDqEAoJB57fjrg3xKmIC5sNWDufrQgg8vS0GW0LLWqVNH5gL2jjXnCP+NAfuIMVnxhYb9MivCSgc5zg+tVcYvMxe9s8j7pHSEvrycWZy+oktBri82U5/4y5c2cs8DTDyWbuh2l+IQLg7W0iebru9s1j8+HiIM8M1KW+ODRSD/mPqiHJbqsv2kRPYTZeG9w+vOwn2woA5oHZQdusmm6pVywY4nBfhGhCJEW5cU8uXfGalKzFbibPXcT5w3/HCwSbHs9/uh+23Aa0OGocyK7sfU74NNQ0D7fDmxOfXhzQttD/rfkHtDn0O+hn95NADYJ84c8NoeFiMipt2YntCpaF1WSYmcQ6UUVA+5bcdvI0LeQDQOLQS9ZV20tFUFGz7IVcbxQe5q5MOVtowKnZzjFUKHfcqGGCqZ8JFKSZ3IWy7r2tRqk+83DiM+3m/Y8AHGt1keYLGzEfDAMEEU27weVUffzkHwl/xB0IeCrr+Tg+/k3w3ZHBcP1gDG+du3N719e9WCPy5L1ZnN/8oHmtYaVEO4pTSfAnk3NpU38s+mKx9Bfbiz8TX2lUPKgs1EXGheXZiCTfCZg8eTfKjw8tLYnDfqVtmeB7KTctSH5Bx5gu+Zj6hZuhI3X08VWU6y/ic+Stg3gB1bXznI+QS/AZZ9lg6RQcDtdIgIFXzofF6JgbP8p2wjQr524tG6Wzfr/fLyOsd/fHwQm1/kq4deONR6+6Uia6itXVMOfOrOB4sbgWxSzvsbObu2in5n+p70ANcbsTU0JO3yXFnQ5e3bwkHAql9+PevbL+ABDgu+/fp6kS8fzlWws82NY0Sg3ztyHXYrrTNXLMh3p9zmusK8O4Zxzn76j6av3Mm/n5+f2Mab0EN0YXMmcLzMnNmQV2wuLxyslay0Db1/v+mTD3loJwcAABAASURBVKMuVw68XDbm6MFh6p15+k7OOOz0CGvNEsPaL4P7slSdsU3DV7IUJf67NOHDizJ5j4pcC32sa8F3Hrrhh5Zd+Gnv0uCg/EQMmsaN+e/jnTmNw5KZf2l/4LOdA0f3K6VpXVfon7TCuzjWOHTxoYX7HczZDw50NuSfvsm8aDu8vj3HdQ4iBocBAz91LNxvXR/vG96dyIicl0Qe6Y8/PvVOHnwQv1kK+eQVfqsKzwXfykzy2Ukvr7bnqsvLMgtmRL8v3Zl7rtcvXa+2IR4xhnyYfUOvG7H89bnp/ftBXk3dwPyODgt2fjyu8O+64Wf+f2BdrzfZnh/kthvYON4hpYPkbJ83Fsu6YNuTfBjhZ3HZPx7E9w06pmE9HB+9d+wS9JDW06oVLD1n2ffOl7NsA4GGf1wWG1PPy20RHpvgUOfYZW16MO/fOTxxL9sMaOSxz1+Fvk139Bv4UzJ31raA24V84/pdxqNzQOU1F0sCRaRKNtpPap5j8Rfb1bSt9wOf3JhTNSr9qpLJ6wus9x+x73x+ubwoIjl4u5IvPsDzqtvjk1xzlw/Lv/2y6uVtgT76cNByJ25dHvj6To64Iu/vfGS8P76Utevbr1W//fNJv/zWiOHU2y9Fr99S5xfp5bXJ/4z/nEeLlAWbYmf78Tu+/Mmc+sl8+uH8/XlXQ/9v5FunCec0y1mJy/VHHD3vVZmaPlmZP4gS8t1Gfjr0gp1eXi7wBHuwMX43fENcbxxOnsibD+T+Pg/9P2W9Rh/4lfD1Tw6S34nDK3PjTl3X5eUs2/90usDvPDHZj5vu2BVIn/YhDoM1UeSOXEMRgfhDXxzUMkVBo04cVg6dtv1Lik3O4yLGNS/4zxHPscYoIpijruSzQ6GU6Q//jSJs6VixHY7eZ/sd/UKSMeHGz8A/KnKvqq3p27dv+vWX3yjf9IpdXzi8XtpZGovurBeu2ONurLDrlX3LxjzZGFeIZXHdbld5jW4ZMjGipJDwrwLP4OlpixOHhsJf1rXJtps2/v4pr9Usb0RKdA/6OMcd5M2Pj3f9+f1P4vhLd/KJ/s3lWI4Inc8XfXt7m3OJwKwt0C/kIuy2ERQ7dByfb2+vOjGvGYczH4NOfBxZyIP2W+CF8pDvO4azno53yyN+mdfn5xeyWl7LcsfGmzZ83uUGRjfmDyAnvwzkvev7n1/TRrfbjq8g5+lFLy9vs7y9fSPnXHi+qJZGKUIV7eSmO/Z6f/+Q55+IkPPWg/XKldz3yVr/jh0mP3he+SjgtcR3PlR9//Md/yT3fv/QHVke5P47vN3Xf3Bn4k1M+W7MP8iLG/lgzkfwQXv5wgTkpYds54U13Jn5zsXYGUc/S4Gex7RjR+YP1gDfv3+X5+MrB/o3+C/thG1eyXX4kir0xvTHB7k1iAfboWMj6Wl329z5+s8//yTn3GVb+GPmSm6PCCVF8BX3Uoqc0zqGKRO/hVxF7Ej49qI31lT2i0mD+dF7aWO74hsrOonLuhtbMYeKOW1QxPxmebIMZF8oJ51YU2YG8f+B/Hf4Hmr4/8r62n9gJfBbv9+YLyAr281/E3FjzWOahbFeg5350Oh+D3xGCmgs8hURigiZx4l5xfh6LfPy8oLtj4nFF75nv5znRGMocsj56sxHOJaburyGXpinX15XZQnW0ouWdZ2lLUXOswv55XwJngtjlxnr61qfuILBQP8Crhdy5ALm1RNyCNkGNmx6I34uL2feqUux/tnZj+668vH3wRy2PaB9EbGY0LwpWccF40smuhZV9iKRzm2HxiBvuVEiL4tYuv+jMJ8MDVoG+u/E0k1/sqaw/kLGfkgP1h534sA+ajz7GDqYezbWlcbI77DFdtKJtXFgA7oge0BXP+4B/a6dDyDGoS1VkYV5TmAOD+JnxfbGIhTIPGZ5Pqd2r8Hx/YN1k+ffBx/2Hf+dddLD+ZJ1zI1Y9toW6dAf+iowL+BBPJBnIkK+duRellXi3f7zIN5FLluwXQM3CTxix2aNubNg16HIA8w+9WAP4TDyuM5c42dxVdZ3J+bFFT/IgM+gEjoJMK1VfDsnvQZblgFmrY21n9ddqKXJk/UuD7I/fzAX34hrv5uHSYb4L4bM5wzOl5eqhbOl+3XX18dOHoLK5CtFpPwR2PZTSGLvHJzv5HLXet50fulamX9PjgFk5tuo/r//H+nz+wLuDPAfGsiG7vgsPr6zATqtZ52x0ZmPUY4v6+a8cNAmLmPaWpNlFXJ67b5gZ+N9x4cGa+OC8m1ZVCv9wCaiKJT43Zc6X3QKvIQtIoI4WGY5XxY1PhZt20Mfnx9aGG++5vHyepL/MIH18xxszHzOa/uUUpQF+pblclImeglfIyd4znH+E3wE/6AIewmft02+PrtuX0V//n4wt+y6XVN9b3q5vOm0LjLP17eVIYf6IcikfIVCjhHT53HGyZW1sTGa3z1Y5wfyJN19F3ZxXh4WeEgH/u3U9vk59P7eseFDtr9lcpvjKtmr2R9ZcoppVRvz7sAZh4YCulmkxF8DPlQhe6cMcBN4rmC/6IrPvH/Hb8gnljPxDa+FPGaQnz7YazWcdSUmHsSm488yuwT5sLIeqfh8Y81XsGmAn3E3P9PTDxuKayC0y7JUnfC5iNDoQ4Xxgbw35zPi+cFa2T51Yd/566+nmQPPl7M6uh39ztqt6fX1Kf9ARn8MvKFH7+gdEstA8oQmj9PaFFHEckQbdD/Q9diT94mSEIF8uoHHIiF7RCj8hILWiRu5sgvRZT09p3nO/fp68F4Zt86831oF1ybfO46wkVsezLm2ifNix643DOo//PpgTWUb3smlLsbE+lZ89HI56fXtPGW/4O9n3mtdkKmgP3Zi/er12Tt7vQ/Ozj4/r8TMFTvekHEgOXqRC0umImLK+IyHO22hklWVOcayJXHQiNM7+dLrlY01ZkWPE3P3ifheyAeWS8QC0Ovu/Eou6rwUZC3QcT+Xlb6ui4jJt2OLg4T2YK2zgYX3O/Z7WsFp0UqONL723wt70RNzalu6lDeVsuuXb/8Ozyn6P/zv/qa//dGpE1cKksTVrge+bpt2dDWP/cf5ogbd/GM5FIwLZRYl723BPovz2gBLPBN2/e/lWScuTAWWmqWktKypgo8WchIqY3PkX+ukS3d8jbUmD405o3oAfHlVZPim4JbUl4QYNTt58sE65c58472s20sp+FHTgozFfSlJ/1kEgZ/FjngwCdpprGxHg8GDibiYp+8u7qsf1wFyHcbu66qSqQgXE5fcP+Ifz5O+RH3MMt+dSCjIOoGNCGHnmfiOaQDoKQHuhxW8qSCZT54BoMhpOhHB+KKSTYWkkVkmD/cQV0Twnjz944caBa80ie6zBF2cqFw8Nt1IJ9/oimGwLg9ANMea989C9ZSzAxJDZrvv7mtdXOggcpxJT8ejq9yxVus9cFAKgwYgmKeLflw/n5/8qASSYCGSWRVhfVOdcSVTOQuE5CIljlYo+jdX8Bzh35JvdlLh/ELFwd1yDwI14SHuIYJFcjP0CqoMJcM9lhst/PAwkMsyIgIV0rxjN7lAV7NImF01qlohiLLoRKKwiAGBohCmmFjVSPEjkNGIkCiDmyi+D8FQXF3QHBTNqxTG0Zdu4jaL5c1ZnypZZnGbBxjzoS6qVbBH0jlcIOA+GxPJRsJvBK7baFKklJTgpY+OTYcsTlJpDKhSZoH3wDYENbq7zvxcZh/09XNE0M9+AAnI8DYfnnF2TLzdj07ER+cW1MXkmfBzWyBLa0UJLTGRuc5tBWBdlyXFQMaJCybou+0PKaRKsknuPwEMXsIN4qKrSVIFZtSG0KdDBxnwuYEhMpKO/qGRm33RY55YUhFDrO2Rd1dEkLCbGjYX3Y2DJ5AdjI3PgJ8L3WTVKouCiJTj8mChT9qBoOBPR/wqIrSTwxxjESGPMc2OE5cirtDGIu/YbkoWw40OJVK1BPpQQy7bWSB1SXVtykQvSPPKT/AuBQuZIHjdFhEqEF7aopJFAVVRPDHtu+wCJN9C8j3xEiwIujZPXBTr5b8VuMETq6oty5QDUUVqox+rPjBNMLX8malSLGMHcws1VDKnTGa0A6p1jQhsWOgjqnmuqYYfl0wV9EzuB8A9WCRYhsP8kbU1YrBaj4RmkdCmZAFbYSv8ljEbE3lHpoiQ20xrsPkzvaD/QNbpN9MWHTqpiJw0kk14bZqX6TzA4CC3dysMZsJP77djLjoG8SHqIkKJDVYWids2WCjYR0NBLjKvHZC9yLAOll/4sTEopSgidIxB6a7FBo0cU1TBI0aXAUqJ3BLKKGBfVLKqImQEdVm08FyiqpTUyQdeyDJAdUTI8u5g3vHDiFCh0KzCrxGp3X406EappUK3KhMsBJ74KDAiAo2WkYWdae3ga1x29FrXovNlVSnw4sd6WWz790AjXI4Fw4pturzY4yxPrAt15lDstK7Qxn/g5YXlgw1JrVUl0bEUwY7FLEanvSCbBAP0EpftERHyn7Ze1kbNwH5gCGS2s+09sNkNWw2G1Vb1AIcHMbtD2M/HtOuYVLvrWZh6zJ37jh2Nzc5Bd0GWTKHHgq4nLRxq2H9qLRMvKdFp08ZCrxMUiAWG9F8a7ZYtZTw++YiwwcftZxaZDV2tB5IrC1SweQOwmg3dBwYQbJJCG1IamwfgbSz+CjKF/Tfp5x/827SCfi7yhW2Dto2Nxc7GUxjztKzIn0Lk+TdvdvzZ4+5swi1b76ErhwjmkVmn3RSFw54zt1AHu47dTT74tSDzgm1OLBI79P2h5OvzgRQVnQUmBzQ2lYqC+NAAHy/6NjaAO3SsD2TEAGWWmV8KumVBRmQPGkIp19m3CvXAhv80ZRRJqY7DPbDX9z937GB/6gqGH9j3wRx45UCyuydzRi2FEcEbutiPyS/Wx8V+7UPKLw79TZNO6sgrZEjiJTN1Pr0o88k3eS8lZZq+oz7873pnY3LHh4494NWwX9WGHBv8Bs4YEQpk9zNkFZHa8B3UkEI69kODjy8bNvF9R49+DOoCTDfRXQ0QVuKngj8pb/pLBIP5EVyXtYIlukaDntj47sTfAZ9NIoYCxzC/G/rzil+vM3cU8On40mDegYUSHcfAEIyqNeW6YFNtvm1JiQMizA8J23hMnj4UsSgPb5g4mN3JI6WkXGdKjs8bhwGffJC2fuIKZO7w4UcKzcs6P9gkdDCTgUKWg3ng9nUHB/JC71pbgP8gr3V5vgsPhol5+/DBfB1Trt/I5VfGbuBrBn7HnbUQE5eXVbUVeWN1RebeB3jvOvqDrgf4LOjYZf6hoogQhsU/DiW6ndgwPscJ24QSWcU1kD2wdUnGKLHBA9kPRWIFeFhnEYODQ+A7h5De2ArSVw7aN9Y6C/n1lYNlz0uXlxMHqSfoF+TAQuSmDZ/a+9CAR4ffjd2/89udA7p97IKlBniUUnTmUD1Cc+4yDrZ/ROgGxht0eITCwEcOVeaU1Scr1FgOWCiyqSJPo4wYsv0O/BQzgIPqJ9dWAAAQAElEQVSmTEgCv6B0yqEFHzn7gxtjSmtqlHXBJ487AAyd15Nu/psuHDY/OGDRxCJ14yPQU+5QqwtSVNYlAr9djusDpoX1gnVwP/sUVcpSVTL18fGnvq4f2phTnMt+tvvAKml3KfS1b+/koQEhj3+A28CnOy8bh8sb5t/J2Ts+Y/vc8emNXMMQGdNfvv2KnlYFzbt0w3cOYrWWxgHZiuypiILNO2XnoOKqDaJZEnsU2a1DQd029TJ9++4g/gZaD+ZQqCuR+U5etv91O224NXXHdogKn6oIYYdDbhn43QM8ndNKFpWS1A/s4fmr0TeoE/eB/Ad0Hsh2x6Ubc66QJxRZ1IiJuhQ+xt71yUe3x/EQJpKgpyjajh26uwq2cLzeOSCxjBtzlJTIA32cJ2KFT4Fhm3Ur899uPbIwXuB204P4jAgZvwd2Cwn5upxvknluwW+WtsolIqF3KJM+JKWNJHgAREQICrOtgF1lXPWajsPCZakcni1yLFneio0e5FigRm+p7107c+XggIylt3xnuLVQiVTC7MZhEeYV8CqbdObD5UpcKavmFdLKRxrEQI+NMUM9hsqiOYdWZN05/PAcKXBR3/TCQfK3tzNrmRe9vv6iiITGir909CgC4olN7+BcQo2cd4KHS2Ve7TBO7gs5aFnKlHVdV+4D2YVunRLCxaEpJbI6X1XmQ7TWIKfmNGqqVPCpjU7BQOlBPATyN/tBa/Qtun+x1iEehKOl6Df1oLv9gfXJjYO+LClfdoMvcm7H1gUZOzrYP+6sR76YlyeO9HVeqPDAhPpkbnCMhZrW5RWZh/xR3nRfLiddLhct5OynHn5ewOjQjfzZUdKx7OLnTv627FhBHRlM337i+Bay2x4l0Rf9H8SL46YUbMl7Bnc99UBLRYQyitxnoPtgnhT7LAl8wahk0sfF4zyiSzjXuqIH9jBfz4UP7O+/4fwgD2zM+5ZJALGTVDpYDsoOvj6ULGBz5nS7YdcsRXfi687a4tkP8kplLD9y4wEO4vkghndw67rO/nfdweZK/Jp/xX8a+diHq1Z1XSrz2xlMmxIdLI//8MP796u8Fhrk+AxjVMgLQ18c/loHKbSui2qGOk6avKMuY2660cd/Owlz28U178So6Sd2rmCysFcpkM0S2sEywHauPfe7kj6lVZ2Z8145CM+URu/YUFypoG/mgr6pAXYd2nf86coH64iY+vpQ/HYdEwvjbHs16A70gYgKch+srVxMb4wx6WcWec472DNhZncF41BrCKsBTgvY7vAds27Hb1pJLbWoIajlvDGfDeLqwoelBdvb3lIyOqY8X57zKEtd5L8xeVoWMNrUGePnigyBL7/g78BD/EoHGEeEBI8OpfV80dsvf+EptfdOrG7QPqb9Fal1fmQY2GxTRfakLtAmo6hA3/ryOnWo5KUNvxw9Zv8HcQxJmislFciOBdD5oP3QiQNs3BK8OnPtp7aZu4tMJyMkYiKJjZeXRRXYnHORRDvzhz842ffdq/DLuDnPDmx4ZU24IGvDrzrxOnCoZa3TDwoxtrRE9q6NHPFG3vz3/27wgYSPI8QL5gOLQ+Z9BvcTNM4X+jM3ZSb1yTw29McfVz5iPrBxp39M7BLbEXYS/UaGPvyvjjD/3x8Ff9/mh3j/AS/brRYUApGOvH3c0c927WCDt+Suwb7sjXzujzTWWXyUFng4jxZwD1X88wALYdOCbVO//+1P+NxUStWC3KWdFFnxh9DB+oPhE+MDTHYE/SLHfvDx450PpI7FnTXJiFBESIjx8nLSL28ntao5D2AodWLMbYJYZiqSJ4yMuCLNw4uB0L4Ql+tSsPiYsV1SauBe8dVBSoso6BryPx/95x93cvNDzkveQxkJ91/XpkqsJQZeatM31rBn7MWj1tOQfef8gu5pGVIHe6XHPfHdFCGArSTnv6WtesWHgpo/fv/iQ+DG2IWyal3Iq5fQ27dVlnngAKNXmdbH+6H374d25vdjS543ZLbwD4n13culMd8WFeyV5M/XXwo+tuq//78f+pd//WIttGtj8mrWoS3ayAVYSwN8Hvj6slRlHcqUrOMA087C4MH60Gt459qVte2cZ2sFiwD6mFh9vG+602+AfSlgXCEiaceH76zxRM+V+X0hb4h9wROPYN47qYBnwjRm/52e+7TvOPbpR6dGHywXR9Hn+4ce7O8OMOjMMyVi9nVOqlnJVYVSVVvTTrv/UsEH/rSxVy1lVcmmjoy4nLwm8z0i1NDdY4aC9kAGl5T9o+FwY4REvzLjDm3wu85eZGd+c55gwNTFH/r8/00urA3d5n8m3r59J59+kAc+2QNdOb/xP19+Jx/9p786Rr7USiHmL1qRI/4eW9KBcyKudtaOJ7CzvjFSGSng0fv7l27MEd8/ht45o7gTVwdzwd26E+9X5qzj6Ogk1dKm/n4f7LOYOrVv1NcF2c96fXvRt29vWteK3kmpsl3oQbym/uVfPnRnjfOsC40xKOJKaUilSs6JChF38m2Wgi+0RbR1NeZphpEPUs4lL8S0+bUl2DuYJvZHv4HP220GuthGNzD7/Nh0/Rq632HGj31o20IP3nsv+FqXRpfrB7YaoYkfSxJ5rq7IgZtReajj138Q50c3Nh05g6HQYr6QEh4Agxw+07tczsTViyAJ7Q0sD/p2PfVnzPb0/Q6mmYtaJc9B43Z7AEuXdCiYN5ZTQe/g+XjSoPVA2Ov1C353tWVRRqDHLs8bRanCf4ShHFc+zyshYuKQ543B2B0fujNvPCgHNu/E21JOU94Bfcu4bXfyzhW7LlpaU2ZlDXWDZqBTQRbNIq6Som7QRyr4+ro2CYNt6Oh94J29ggC2H1R3aUHmRj4ZxEKQdFdi/PX1BJE+aQwmwR3wH8jQu3kOsA/9t//Hd2QY8EjeC3Qq9l91Yry4BmXbO/O/RHoyS/r5eYDPgLYFFbJKovOYc/w+z0M3bOvYehAzR+/ih3rpzv67W/AQ4wUeRRUdocBdCknAj7oQFGS57dDqo1PfBfD+kS/3c0kAc2n4FppZFGiXqVcFl4bBahFnOknshSI1S86eMPB9I4kcGFMhJR4aESgLwvrHhQ0Q7Pk+n3kMBkT6t4VFQNcFv378dJCzA0BOAWO6o2hVa22WWisDn513HGdHjggL1RFrzDEFBX5q3WE8oBkBk/Ec9/ffVP39+ceDeTOEt/+8s+tcDmjt6L3D20aio0X0Dbn+McbsnpXP3x47n2gopWgWcPM9AkHoYFlnARbf3f+J7RN6WIMnJuPhwMjenB3OqO7oAhnffpaf8sGGqoETHjqonFKa39FJDh1nG2AnRQTFavBOu7h882bF5WCR7neq//7DEMYE7yH/lxjNJWA6S5gezT9+jK+DBLOhy7PNm4IHGc9lh4dpToEYE6aHv3gcpH6MGVPmHQzcXwS3i2Wz/3R0ZKhCqYwiX0NjjulgxyNtMXXfOXDr9Odn0nbfn4UYYozkISULAd9UG/6HgOa7o0QhUtZ1mW2YVfZP94UBeA8S/YNF7l3bD72M/c6Et1EsR/7QL7gXE5CvUC05adrvA/0VUkTMopAyUxGhAv/yY5z1Vwheu+zzT8zi2VciWTctbDhLSd6eP+4zx/HK0NnXOlg311temiRe+JmPAe8+fYekzrP7uyECuZGHG5gN8H2Wn9h6vPlFmJPgVWR5IwIohiKCutCyICeTbkKbBvJKh16oQruxAKabxaGMZ5FoF/y4EzvmY5vtxKmT/ZkPY+ZLZ3pKlr9kUfmB286Kwv09biDs9IchKfiJpF/6YcYOryrYIyN0kAOuTGL233QXiuUVV0ZRZtNgkheTckRq2E9FfUl0fPqM7ZtR9WAx++DQC5FlHS234CHFk+R85i3EhLhoXVK+Dk84TBo7vuj3idFCOxvDlXI6nxQBjYEvMiHyoz4xGjqcO6BHE766686Bxp2DzB3bivqIQJYGr6IFHxeX84cnKY9ZljJ9ys8W8kD4zXHMBL/BKOLJ1/WZT1qZOeW3jWsrxIf57vN+Y/HxYEFuLIQAxmBpXhRv4POQ7WW83Ob8eGXzZXq11SlnwqNjyDs43jlosc1dFxEq+M6yNnmyT6DLghzgZB4eHxHgMiYONr3xDGwmrkEiGFNJIUMqIJBZVeuK/ov8PGxbF/pvLPRdBuM6mFj/HV+581EgI6FRKM4jmrRK8s68dmDLG4sVjzuti05snj3efux4s5/dwdZ+55izHUop6vA50HvBHtYnQlwDf3vq84Avb/I8GWBkeR4s7u9gXVkE+KNLRpHdoc8/FYte6BbUQejf0Nm1rlWZSZ2dSGyWv9ikf1An7JryAizhIVaAEV4P7Dxt6hwAeqP28posmpoipYhQKYHtVq3zI4fl7U8bsOg54b9ZoMRCrfz/+PrXHUt2pE0Te81Id1+HiMy9q/r7pvVTuv+L0K8ZCZBG0gjqbrUwgDAQRlB3V9XOOK21/EDqebkyq6ohYXwHw91Jo53NaKRHVvmO4z7wdUVXUqT13oXo8pXg6ujgwHdLSVX85smH2EA2ckiXrx07GMY6CJzWeKd5Ar6OvLmxgTcc5tCCvzz1GdBL+Jzkd7epnrVh5wcbmZUC/GAtMt0TO+qJHNXgrXXLL+Ts6PbQnQPbOxtBz1/mSr8kbBUZSvQwo9uZD7j+V1H+QCIu+7Ht3ZD9Pvw94GFCb6mNWOv0h5EAa913FGK/uN12ISoSIvdPO5zY+F8vVTNy7fjlssxs6l/ly74lNrk3b8jsF2XRgS6trwZOw0SEFKngJjA/kNs+RJcyOjaGJkWz2NgfHKgbJoSWmd8oqAsxaH8TcXLgZ+2ozBGtyf6+LItKFhUbhXmNjZT56kIGmun+almKXjnM2NlAvL29D14xP5vDxobrNnK1cZ7Oiyz36Wy5aSNGTCPkq2MntyzEEQgaLSJUeX95OcNLV50MuSsilKUosFdD7zs5zr4YKTYGDza2H+h8l/G53e9f0A4tpyRPFBp2I97kTQe2PnHAYz+0jb/YaPuwok7A0Rz3D/Kx1xfns4314UHMJrQVgkbDpxtyd9342AU75O9ND/xrJ48c1Bujj3zxPEQ9sFHolQ3zCZ0ESEzbdbx5nSZ4K1WiX0Rsp4lrhe4Hh6iWd8Y+htuQ+06u7tgxEf58PqvWGX6SVtRZ8zprnvl9sAkuWXQml53PBd+b8dt98HznYMH8iitLIb6qZuKCx+ETK7H+Ce33j0+9v30i24P+4wkHL4U4twy3ry/y0KdwkWGb2fHMJgnXkHUoZLKMESGNZw0erHd3jXUEOUrO0D8hS8WPDuSIoV/HQcV3SwnsfFPv+CubPtcVzlEzPFfsavUFH+VFvPm+7Xdyyqrda3Pv8tVhsoJrhseDHPf+/o5MHT8r8LTq8/MT/Ibt9G/M3ZA3deagDBYHPxs16+Vygtd51JYJ4Xk+KaLoeTj6BY7GvKJ5mTRokdxhm36xlrax3k742fV65iAFmUuR49x2jgjsxcHO4hy3OnUO4gAAEABJREFUwvGhwGcPcMz4SQ4fbCroeMW/7qxZ4nIOCPJAwS6OneRu3R3kGsM9gLM99v0wtFoTepY6G2E/C3+a5wUffdGJj2jG1TlY8kGEOJBw3FivCwfq1seZ+FlYw6VQJr4Db9frRd9ev6lLxHCV17YVfT2oazo2yExgE5roAN7tA4M28ELuy+WiAMYIfDe8mNd/AkVozHfN2AGyvca/0CImNvBlKbL8vTfka6AM3osW7HB9WYY/3PgQd2fdCBWE7+MwTFw7a4/5kWMvkJjDzs4acsH2C7FjnD54ud0+1VgTgWBWV7AWWleBjQr0W4MzdCqlzHbnPSLxhwovqZCUJcm5iyzbhN5sI/O/ETSdSRGpqU6KEH55cC+aphl8ge804srydSW6Cj2v5z1U60xbVLKCvqtZfwbBvqD2k7pzu9cP9GDfaMSCaTk2Ev8yT6Xk4G9M+PuvNvzZPuQ85O5u/F3kHjSyS3fWvgd4MY9KKQbh/uRlJy8657k/Bnomwpd6VUNnnby1c/C6jrxVkTv0YN3diWXPKaWqA//+/kksNp5p9s1BBQ1EUWbKvuoYrSWBgYaeV8kkts7o/qwEVgp16IqPEbWc4CH1uDV03DVPJy3kTeuktabWmyzrJx8cjDECejwE63aGbdU1kVsc05mFNfDQQax1YFrrxP061qBpKk8/vH+SL9702D701z/+ph9/vMlwsKiOTDN5bSHPXV9O6LyokuPQMv76hYce8nWw1jhmTsTrSp155wT0zp7oQaw7v3Uw/eUvf4PvpivraaTgq41300ls3YlxyxURypw0TQv0TrpcXoibkwIYcUWmIkIZKYXwyx3bPJBrG3mywzPDCuAMEMCMZmB0JBXwzsDfhwxvbz8UEfqFT1wBbrfGGvbAB26sURs1zULOub5cdFpOOmGThEai45l8BQp124c8NxNLy4IMrjOWqpn9tvUW5EXQayeHbqxrd/YnH+Nf9D7g5Ybem7Ik8iI78yNCG/o0vOO7kGsX6uHL5Ux+vCoimCNlVnhaZP3XEgr5ev4WuvePaf/KzbCNHRYOss8AdoFGtRZaFW7Ne4wmpcL/hWT6xoErweuGDAex1uhPFXSQKRV8Y5mn4a8zOdl9yQGy52Z21q8ZXsXV5LgtZeHA9xsUCn1SRCDDgiwn4FL/fEXEeLWPHOh5o+61jhf0e1BnHnzMNL2K7u/UP6OWwgc/Pz9kPc/TrKlWGW4lRxtPhGmkDvLBA3tM2On6UvG5iQ/nmz7eVn283+XYcU4+8PNSJuDRajM7qc7NebOTowu6t40UUpCHoxzyhwU/m98HNfXBHiEUMr0HfLTeBg7z5Ga+xJX4we12k9eYGV1GxOAjwvfOc9eD2rAzvxT4wXAffFT55KNRRFGijKfsd3S9g1GKeM41v5bn8/OdOLhJRPLTN5qA4L2PWupO/C7E9IwvJvH3zCPmfiI3Nf2X//yHTPv3P8369lvqz39+VYmqzgfEILcHeTQiZN8qJfXx8aVP/N1rH0TGz0Y9+0Av1mNAo4AwM/WF7Cv9gqMsxb+Ze9eDnL6jQ5YKdIAegal10oo/WE+Oy4iU1BUR3Ljje6dR+4OHGOwYdOO8Z91s2w6M9MUHJ75n6A2bC7/v1ic1J6Pgogdcnue9hvnd8Zmd87uIYDyIBWmlTnY9e4cngSMUmqZJEQGvUlIXZmk6jgc2uStgM7PK8oIEGI8d4KGB44H+O75eS4XHZLwQ7zTS7oNaZqPeCOSJCFn2BT+x/XdqzYgAL3RlumK8EluzloX4XOqwGyBoCZvbVyVwE9PQ26iVvj4erAUPeS9omYYfkOf++HHTHz/8L+1DoQRnyjW94AMGketBvP3UKxAP8qf15TWFV9acbfj0hr3EfONIdCBs36iZL7+t2tZZ//E/HPrjvVFrW1f7kOWF3DvPdewbHvj+xBpmfTq/SMBSEzmvmo9S0Bd97hdS2p6Wy3qzndwnrp2Y/sQvHWsHedk6QQXYYFNnvTxRX16os0/o7U4N4Fr9i7WXtAyf6Nc+nkUdR3ngmwd72s5HQLHWLPMFfV9VyRmWtZJ/al30SX1/UNfZdl5LJvoTn3cr4IpI3Z3DPh/cV3As+v79ykfOi7Ieilgl9teBvmbOCjL180oFNUwosPckr1ceO1iTLMtkX2TMwPblRow26o6IooINkvrhca9yHHx9wMNXoodD1hso8I9EzlREkYIf4upynciXIc+PvhAHKZs2c9JGHdmYOPgw/M9m2vNSNZNvnfPW9Q7uQ8JehViXkjjfoI1SWYP5PXTm/h/43+fHqmmq0C3gSJ6LLGeSfyvnLoV72pCSdvRs27hWe+CLQV9EwH7wJOSRIro8pzfhbzu1o/tDzonfv59VOYe2/5oPcTGddWtmPVuYaxoiDqpm4ArrqPFhCAkSgY3MW+s7Xui2wdOqfV9lfifmLHxgLQWdSooMeS+/k1/e3296J6ff79gb3RhvR5hQqlILzPMkQcR94vLdfPKoiFCWlGHsdwoNHa/kDBjRVKsykr4dmx3Ic9U0zbpTk/hfBuvn1ci1TFWDrm3VnHhBVqdpwAc4vPe/Xl90Whb4msgHZ82cK22sqZ7vfHRw9mM9lBIS+eZ+/0D3B3ibjNN/zOPxE+cSyzLJz4011WMBw5ahII98MT9EL+MP80tctobxGDvgbzxbfpBEAMd8hsbviILfvOg5/2nRO3lW9BDuEvGcwEgT69VD728P/OEghq/Idh3rw//hv1v1+dE1n6XTucj+4SkBX+LqIFqR/cHaZqId3blFhEjRKuTznRy70axX68jwie1nbFDrDJZgnRBxcBAH2AicdGIzKVJKu0towKyOs5/jpmf53TISG5XRBryeV4TkluDxXVx0KaFfMuVn//Ld41Z7GWOh1D9dT4CQCaUnAiRmusixPXx38jEzbvLVBaEEihewu98wx9G0kyz83DCiDYne5KC08vzuRftX87xk/kQimKZJpSR4g3v/2UxH8lw33uivtEInb8xNeO4ozjSfraHQg83JwTw75vPdtMyLYRrwphsR8tUR9GAR8Yay8WyDuv8poGQwN9OyccQVEfCao02zjS2CoP1d/uOnLjq0xBUZ8J0yHSdUj/+j7cos8gVanh3UT8dAndr3A9wedQv4iQFTUgrwuomro+iOkNxICFK3LNCnizkAwPxOYbGBzwX46GEQc0ohfEAqCVL9/16ggocm82wdGSL45cbt7z+mL5BFPEeM231u7i8wDUscGO0UEjuy7YPPRA7ztCPwStBtfPyBVcGeEpZKKdzRH+NDf/hXR54EXzK3kLQzc+DbSJDN+qe4cxJGXPhGn9jY9j9IiM920L/TDha6bTRxmfVaQsUmQQDLa/wzdk4G+UEXfdCyPt2e/BVFBC3VWZQH70UEb5A0ikoWhaQI7oZTqECk4v+lJPLFaJFiJLCHoTVgCnB0yno0bi/QoiMAdhJyIbtz8IR6ZP223oZcESF+8Icmy+F+RKLv2W98TlzWfcLDwgIw5EzG4WNlg7NCzDIe6HT7qdOArpSKKKq14Gx98JaJ7BYcooVu8yIux767PS7GqNPQX4evriwpF/0TC/+BbUzLdO8UUDv0OkgG74xFhBqLRhn2CSX0fuWOBtyDheBB4X3Aq21tPyiZWtjsF5JyiPmMmRceFSkZR0j4o/1hiCKPJbI17GiZHxSGz3awcdppG4mdxoZh5QDMNrBfmtcD4XaczjQqMs3TpIBA8isUqrxbx5XNdmsaOtgohq2jiUXdti4sMGOepAxpQselJG+Gb8NXjd9w01RHvz9kWAehZBy/JoD8vuMUQ59sOA74Ms2DWPBdXLCFr2jE5M6czsapI3eAZ54WVWgfFDOWcWOh6r2rUBCXLNgcvaGDAxrWl1TA06Hf0VEXrqPA4SrFzjTPMs2NRdP4S1YKjhOxsYAn4OFQPkXkuemBToxzqgsws8zHMk86c5g1z8zlIGVCh+4Xl2UrpaCrVMlJBzLK+oZ/ox26QL4dHSSEAvnMx45MGx8BSSnYQk8eOTy0ve8Ubgf+EiBoyM2PMqoK8tfq+1MH1uH5sqiURJbOgk/Rgf8a7+64bBr9G7RQlURRLPRsnio8Xy5n5hZ53BvZjbjrKMv+y23wFDBhWHFN1cXbJEHYMhinm2Efzp3QRFSZvm2zowvLYf59X5F3PFPU2TcK8mQW+YKMJnRe66xET1lSHkoOgs4cYvvDJiYVe0nac0yR2CfljeRUTzJPHfkKflxwYNil2J50Yn4p1tkhqWvDF+63Q5w30vpo5lUKjat3mX8XiRu6c7eL1JLV08dYRIBJ+N3Oe1NEjHfrg0f6mw7mRoTS8tDMw4bf7uSX4wjdvnbahv1DBZ4BlWABUFFMKHlxn9eWA/+xTxuHPzp9ft6xt+XZsROFPgcE00k6cWBxucwc0l0ozi8qxIC4Ono5yGULh5HzMlHMXsGf0BY83MHR0csGxVRJ93fG+nhegEd9iiJNbDwCRiJCpaQi6KT4PWBl5wBHfdLB3T6RwNjXhg6hX9FfZpE3zY0NlticTFOB5xk7zZpm23KCBjjZADVybkTSP6tUyTwY33q37pp2cov7Zz6SLnPVt++vqsSHFJpxlGVGIeoSF2jI/ZLj++PjQ4CwOX7V6XRGjzuy79oRwq1AaJorYzT0eUJnFblL7arkVvN94MPNQqLFfd/BsaIvKaJodr7ABpfrzHNVIV/0ji5LqtZpbMwn5BZ9B4eQ3jgd0G6sJTu+Ka7vv1/kD1aFjfv5gjxLF6zq9z9fdHmZldnVgRf0fd+JtQY/jhHTmiZg4MV4F9bXqc7q2ODAj+4/c8Sdjx37FmxK9rFZud82DjBXOQc9vOmNlHOh8RnPfuw6o4vr9YQMZ2UiWxZkLCoYIjOwXVVGDH36MN+6sY7nuSoimBPwYS6lqTx1sZPn13vn0Kjr83MbOVz4VETRgc+6RUoFu3z79soh9iv0Fxm3252N3IM1+IC/Ch8QkHUy1Un+nyn9/ffftXgtzgneUpN1Dy+WK0sZMJW+g5y7ox+vvRvrq2UHjFje9WB977B9wI/7d/T9l798wt+hSGQSXoE9FnS9YKiOro3fcmSEDHPmULSwLmw//cX5xbH0+u0iH9Rcr2cO2GkXbHw5E8NX5JzlNWBjUbvdv+DjoYoPzvNEfL+iE9s5NY13zzkRSws+clIh9iOlE2uW4R2HD2wvMlXBJy8X8BMnGleoZFUlfhpy1Il5PsS6kleJ0wex5vbFB0ivFbirahbsvA2erG/LO00T9GfwhE5symdiel6KZg6cjPN8TcZTy0nyv5x4UOOsrHsJrw7X3/B7w16vy9BFKRXZZs0MzqzlE3ZKJTYReWRjo/01fLbWhZz2oixBazpxOHK5VnBUvX6bxfdozafG86SXb5PO16JKTPcmvf246/19xe92RYRKpuZl5o6miKk7hwUHNjthvxcOE/0x54KNGmOfHAJ+cLDngwgf8G34jW2fUbf+fq0AABAASURBVJTgAaEKOjWdA//KrLpciW3oeNz6sn3vrPn320PWYQe49878kGX2x68yNey9KFS13hsHCl/w/CmvtVO9qFbsnRO0ik7nQGch66Cg18EG+aLg69NU1Sg6ujb0ITm3LOMwokjY+bBhoRLUVOb3wN/NwwV7TPAwL+ZJitSIP6/jESHLVcqkiKLXlxdon+jDTugtIiTFiBXDW1fjgIoPZGIsSwIr8mcfOB+ckh7khEYTvtqtZx9qkp86NaJj6kHuurEGfnHYtXNoMk2pl9ezTuTrV+x9xs/qvClyVefgE8xDt7VO6PQEWeeWhv52+aPoJ/jf3x/yIaGfbxzsi6tiu4a+7AN3PgyZfx8e//77i/7Nn78DkVofKf9fUny8b/jkQTwcyBrk1G0823d94LPgk42D3ge5riHHAV4fDDuueZRls0/ZBl4jP/lQ/MAv3Dr5RLIeUyOOqdWeB35NERM8NOJg44ME7XOV/WJZJvLHSafThamhFVvs2Dew8zRLuAL6AR/xd2xVnUNg8yelAvszyLrWhALBccL/rvgZ/kU+ueIP3zjk/PbNfcE+xjQfihC27LIdTj//J/Gy7vI6Ns2N2KvgaMIMUoCb5hz4/ft3LfMZvbEOEAeuRUW+/dd//TMx+6rgZaozPE88SfPIBVUH+dr60rhivN/RWcB/RMpjBf+aIFjJHQohp7i6GjotpWqiPwkSwFWyMJYq+HLSAQvYcJNrNa+Pp/OkP/3pVf/63/xJL1dkR4mgVCWve615eYFX1q52VImD8qAuq5PgeeOD+af8UXjHryudy7LI+prmKucUx7l9xPXG6Vzl59HInwvrl2WAOWy7IUPX+Xxmfkoh7HTH9s4H+5C5zkUvLydyzaSX14U4B99ZKtOu8L+Ywwcq8tU0n03OUQv8+GPcn/78jTXxom/fT+h+1vW16soHzjMxNZ9C9/UTWX7ok4+kX19furP+HtRzdaoq6LO3DnbYCuTuopRtwJKngb2xfuCGqiVluUsRtkw1AmCaynieF6lOHZqzrq8n5Ez4L/DdkPPp53fW+9bxH3w1M7HhxJxZpUx6Xl2X82X0O6b2/YCHT90fn+DZldGEG9MKcFXJR7Ztu8OHcQqVhr5/+wbtM7YTeGZ9e/2miJDkxm+eg+evz6+hc/md5hib0IX3UYQbOIP4FGtW6k7s+19lfxDb2/Ygbu7w3XShXnzBTi/Udi+vk6zrC3u7jT3VQT2dga+zfqw/6xAzte+bCgp0O46OT4RKToOXzKpQqpNnOjbY2Hc4d2ERZJo1k8cdd2MvAv5pWjTNs7zuFNvQk6TBu3FbDvefz1e9vHxDb7O+v77oN/LgmZh43G+yHlbonM8XCT1khqZpkhSM7frLf8FvPhpcnfXx5hr8h15f4Rvb7+yVDmxUybcBRKO+KiWVRRIfxY6jqNZF//Iv37Xgg8vYj8/KKKOVTGCLCvowv9b9FV1+//0MDwv9J7goyH6B5gs6kv744wex/ZDX42UOpXHAc2efbHqd+O18gJnmrsr6UonxZZnAscgxJD6m3alffvxBXLNeWHcRAZ0UoBJR0OFd5ANxt3zO3TsB0FrXmXrCdcSJ4qSRr8z3NFV4td0a+5sNPg/wCBl32qYTditey0NKRvp+sM888Kt1yNL7QW/yfIwPEZ8fB2sTz2++b2p91fWl6EpM+1/xXl9DjulA7o19aUSwBh/qNjihkGALfMFrVfCyk7u2n3uUQF/Orxtnn77P0wTvlRjdod/V0J/10HXTzsfrTz5ggmr4GCUVdwly/GpqDGzUuIquhBfbsZSJ54K9TvIHtS7zlaq5MLf4TQmB87cXPbaif/fvb/p//k93/ae/fgqX1vn1qitjwb4tOEfY10IMFnn9tuytb3pgv525nTixDKVU2cYX4tFrmwi0z/d97E1CHis64e914g1f1c/LvDsXbvjxQmKZ0EWWjt9U8J20zCdsKX19GlfTl/9AhNhm+6eNs2d/gL99bfI682DvJXzmTI05kRPv5NedWO/w0lobFHtvmsnxFb/c8YEM07molIRmDhmz7OjnIJfEaFE3+ncFuW7nQ+JjGEGKoGUSV4uck0zPdDrro31SvsiXjfzTyDP2E5vq9okcxPMXPvbjx5s26rCNuN3x70BXjTOOHRmdew76I4pO1CKv1Awn9uyIowf7ittn1+cP6fNd2KfDY2hCNkgCwjv+wIPs9ydi/3ROYnYiD83I2mihhP9pmuU1cZ4mKbAcunJ/wV/UJpXCOKmJcFOlLo4EjJZFst+t+PGdQ6HK3sjrj/XU8QvLCiolgAV/6w3cXX+/rKuGbu6sSQ9q12meBKiWpSp/8j6AzRMP7uvMN05uCvNATHvdH3SpGU6XOmS8cLef2vdFPpnwu/Mldbp01mbjl0xiYV9eJylQmvnp5DCngol8uFA/RBRUGMRN04G/MEs7Nvnxx/vIHQU4y2Y9mM6dfO4atMNoJvROJ40rui7sG61n+7fbQl37++/f9fufflcFz4bNP/DvL863tkdAr6ihM6/xodQyn/SNPUJF8M5AR3cwJvNwwFtmGc/LadEZuufLpDNr4Zn96MvrRZfrzDh4yVEZoUB3lnsih19fJp2pnWZktiy24d/7XY8uUmbTftx1u33q6/alFQNb3jv76xvvBd9w/EohwW9ECOXpgX1vN+eyQxmpY/Ad8v+d0Pvbp8Y6zQdgcQa2U/89OFu5fR3jjzKP/ZV713/8v3Zt5FlEpC7qRiuQiVATribUpA5do57wQ7daYOPnj23bhgPG6LF9VuIOU4pp6vD6TM9g4VlKZWhcP29W9aDtfOf5pVbNy4yNmjrrknmbZqFjaaDQPy6/u40efMPzI+xXMbpMy08MPd/5XehI7n//yVKUJUEeSpyrQDEiYOqACZoFZBJdA8ZEpKdAERbo74P0dvmyKhtULYAYdh+DGnMBcb+bxwCTjedFrbVDdhT3B9xHistmOJiLQgYvXRG/kErmOSKAe/7YKKYTQR/Nz1buTiI0RAOHnxuEnVymqSgyR3PB83d8jDcMwM3ToDluoms8ZMSgXQrzISUu0+Im4gh+0RJe5L6IUJlCkfS56Xl1eKFnvHQI7fuBQ+7/VbNDWS8eN2BEgP9AZ9aJFPLV/Wu0RiDux0Yxu2HDBh/PMabhRE9eS6YmHNqyimuH4W5EBW4Gf8xhQmSIGxD+oY9bKamKzG5+dq91AvtK8Er/PIe3ACdAxjPmgP+XLzAkXw8W1BXZWc9kXNZ7Qzcd/XnccyGpiBjyeCwUg14OHp/9TljmKUiMB750HLt27O67deg+6xFowRW4fuoH/txPJ30SZMD9vFsuhumDYsB8CJwd/e+jT1ym4YNE47AvmVf7sflIpni+k4ifARcsq2QZ85OXAgw3Jfdfz4KOYMQLgROgk6j1FxH4x6aVQwfMZhBaaCTe7AKtwkTcTPgfb+oo1zzuPjA3EASt4gailY9tLvyfekE+sthG9ipGCC77leF4VMKn4YIFTiNN0htGyN0Kw8AZA0g80smN/sAubrbTxgL/bKtGscL7Ax56b+rA8qOCIuc5NU11yOuiDkyjP4u4pyJCDVsvy6KZxd4xTNdPHH2QnyjM7O9+aUMHodA/rohQwG9nbEfuhiPSpTqyfddh36SP0ILWc16aAR47uuus7m4Npq1y3w+AD+bYrtNUkGEGX9XAW4LngEfJMJVFzvwv84IMZchVSg5YSIwfVAGOib6Q+NnB72Z8EfHzwI78iZDWsX5d5gkeDbuxuDb0a1yzC6IiHWwiHmyEXYCu2MBwnm9/mpdJM5ucBK79xGH5Kgjmucp+ABvI0RVRtLDQzy4WFTqQ3Tro6BQWFCmdKE5OFOS2b6NzH7HZBMvqOGIIQl0K5Ou9jbvExBA5JzRj353c5rnmsWLXNBMgML8dnA16pjXDS4HxHO2J0/bckNHFw7btMnzHfzvzxdWgyQ0b96HPhsydxBhGCB8H/Hp+RGC/pAm+9PcrUyrY1vae2cBbPvusdWtaAQ4p0MNJCfATv2Q9L+h5mqqO4WuHXPjMyFBrpTi6y7qcePb8kJgfcqFpWnIcordOM86DvDfowSegQ07IqU4FH6oK4HfoNJLSgQEf611WwUIxaP4HbJVMzs/FMbhUPmScVbFvYe1oxJzCMCnjraXq8diI0w6NUEThvuATk2wbF3rBh0Sh7yxSx07OOQ9invRPTm3ayDfm33Nn9JdZZTms8wf5rhNneCz4JIXGhaWYt+vB5tGw1+tFLlR3bGXcmFvtp10jQhHP5sk7snuO2OBJoXGhw21/IMdTJ9bHy8sFm1mWk8JyLYtOZ2xo/yN2/T/b+fn1wWHcQ/uxws9DAc0kH3t+KakoBZulKjnF/EVqXCXLsO39vmnHJnVCX+HCHnpsJCbep2lGj7OuHCIuHLZUaolk/hNHg9dVDwpP89bx16+vuyICfJ2xXUK+9ASMbDpuO/E5o+MTRf1seSjwK/JMk3RiQ+hNd2GzPi8pRGaDv4OmqXPQUrG/UFe3rrDZyqb5xob5zkcE29X9iK9f9jvYWTsvjHnY3+MN3/MaZh6sCNyBA5UZ2jMxVTTPFMIwsywTOgtwabSCvk9sPq7Xs/xs38JJnjaGt46P7Ng+QsAXbNHk+LOPT7Pkg70zmxLTXtcbdCbwFI3LjPHg+GheI3+90ydixv2C/0iplLQKaMEoiuAW0RURyijy/A6OBG5Gz9M8K7FB0HA7WE42Uidd2EzN86KpnhRsWILN+ul0Hgf8C/HoDwsPNrL+4x6B2y0i8JlNXVIWYeeDzfqulfy+4UMNHjv83ph342DhxgZyQyelFJ3IwV6TjGc0cPinTpVbwLfzbsCfOCjdx6asY/2EjnXgP978tV5Yxpm8IJmfzpyQeO74YEQM3rIU+DwYO7SuD+rSh3xFmEYoufsPSgrkrxd0AIqO8/TeB/wnB7qW3zxEMAdsY3OPz83EwbIsKpkS/fxSRGpaZn2xgXzjg+ABHnFFhCr+tHIo6rxz4JP2lYgY/5OFD5KQ9fXgMMa8OHab8yi6zGQuncYNqqGjhhHtV598cNzQeyVZ2r4CX8KD4UxjIYdPI4bgHf9o2MUsFfRyvVreYEpXLb5r2LJ73dE+bDwRk4XNdNYm1AqvnVhf5ZrJKRgW9WAzXIiLZDNtXhr6M/0F3QgnwfRKVFSJ2wKdAcuBmGNs4QAnOeSwba1z4/LcMx+MO3bv4DrMD0z72XHrPL1TJ3X6skgTeq1lEoJAJ7D1JsF/w/+F/uZlkltFlsoadOVjzSuHDgG/hgvWhYYwqw+gyCH+uPfF5v7t7Q1ccIEApDcFQjR4WUnqC37HK/S6zOv5TD6mwzawzhbqDCkkpSKChiLIDeYnouBbu2w/wy/w55x/u39KyOs+y9xIStal84kU0HLrgByy7gRuiZhavD6c1Zn7zseEO7lcA174XNH5ZdHMwcmhVfftxojg+SzHeSmpl5cT7xOwgkZTRmKnDc8gAAAQAElEQVT7A9N1wTr3hs912q5ERuvrdA4t564kR4+8kznGEl/1exZEgZ8PH/SCITLHuELjsr+eyP2GtU0btowAJ3mKm/x+4OOOlbf3d33QQDfm+le3bmiGTfQp1hg/d2xeRixIpUo+9HEMeA298qHy9dsFPhgQ/JTUTGzYXh3nHutxEzlCIo3p4KB+5+DyaYsm22HFERx7vXeVYvyScuNXIyYah7rkRQ7cAru4zbP1fGL9XOTL8hYmFpgrZSbPvmrwj2KmacIvVmRvgHY5llbqjoZMWejyT4SMo7WH7o8vNfxxA2blsJIh6kbooyjcWZ1Ddx6J17ucs4wPtmXe/Rzkgpn8MBPfnrs9mvyHQFKAt/OR7AYPT9mE75qe/8Xfg/rENcdBbKmEZmLBeBzfL9Q/Bb06fjrjCd8RHRlTgQ/M88S6s1BLnDXP1JvYeOcQzPoI4TPE/AMdOzZ4Hbw27GyeH8j5cL1G0klwOeZO5FrDwfLw53maeU1ec9ztW3d0Yz/qfMAReWFn/q/8IXgU/EEI+x7qreEfYr650bgq/hQROsgDn+Rb/6HH7XZXR7n2L8tpHDO55cwaYr+u5MMHdK0H14Y+6DNvJ+qniEC/bdjaOLKklpOIvwoPq0QdYbzWzzRX9FRGm8A/zQU+Vt4rfIZ8LcuilTXAB5IZSRe8ImPDZkI+r93OMW4VHEnuFTmv89EjiE0mKDyvSwd1kf1pXmat66F1eyiArax1k3mB1ola7Xw+K5FjGx9Kdx34qNDj6/cXTcB8cXj69vFDhJUSWzX0eqKeNI9ujiXUh/9fVYiFiNCK3Tdyq/lOateKX9ZJMr/WZ8BHj00n6qeCfu3Lhg+F5mlSRGCTbnHk3J6sKxEavt8BrrWO8Qc+tEGLIeYY/NC8TDpRC03opwynFbo4Bvw8z5rx24gwsIbPk+8vLy9qCHG7PaCxqhFvx151+8DpW9X33y7jYN783u8ruEIdmKFX6oCg1np9+Y0ajPyAX8zE0Yq+D2qD03ifVApQrJsZhRqrK/0BAy427N2HfbssWyhGjjGvESGhBuu91EI/c6krWm/y5bvt43mO2QnbWl8BjUT2kPlsmtD/9Xoe66vzh/eStpFhRL4VviUI2eezMCtSl+tFPbpW6ClTp5PXpQAsIR1grtz97AYddRX88d/866vq1JBxU+E/UGjBFo363vZyW4n/hUA5LVfipMtyLOwVfvv9pIqcwaRO/kjwWW/TVOmfpEgFrZNHDvYdGz624KNnao8K31Kqs/+HFVnG263rMewFtr2z9uz6eNuhF8oMfGHWvEw8C9RdC3598p7gckFOy3So9x3/WWXbb9Qqd3LBB1+1Wm+ase1yOaG9Tj11AIuxQuhZ4ARvzLCSwu3IkyedwJ9FjEl1EvQmfSPOKn4h8Dm2RKD10Zoasfj8ULSpDT424mNRUN+3fULHQTu0kPsvfAC+vKRm1sGVmvZBbDi+G7qKkHrvOqCxgRP0GmqirzXpx4/P0ZzfhD90Bp1vrY/LxXpoGjYBPojnmdr/zMfU799f9dv379qIAe/ZHBt39s9oU521M6NQk7wir/WyK8shy1qJ+SE/dvvtd4/P+uOPTX/8+NCPd/a/rCWkLP2Hf/fQ/YGc5LcG3UB5kQkvCBRdlklKhAsh3cDNA/uNptGv0JAfW1uXcj5mnvucx313vvMfmS2cm5i3zhwmj5+DxXdFtoWvi5fLRZCm37gPYqroRO6cpoW1WoOm1z/7ZWuNvoZtGnXEY6y/X+ylnV/slztnTzM54mir/P9DXErCdtfBvIl1YVlmcqjXpQ7NrojAT6767fs3yblTG30Htd6Mfk96eT1JavIf4vhf1j/Yq9HB3NCyLMoSxAH4HFMpBfoQV8cRtn0fegxZV4LnPmRZ8aFpXrWcD50uO61phrdAf6YFOPNCPRJ8qUpNLnhDBGjtunMWeLs3PcBj+KRGj+DJAJICPLaf+yr5YZoF/kSnJ3g+S9Rs4rK/VXD7zis0pcyicG6JSZ5vu0RKii4mYvNDHTrNvk5u7bSsh5xfrtcTc4LmCVKIi2mOs9Y7dgttfOxcXO+xd5nJDyfWyRP5ybC9QQF4ZglwaEnW+Y8/3phnuzDCuHmayLuVVqitOzyU8qRpova1wGYxareK3Kl5kTwm5ourFKHXogEbdIyfrkCXzo2T9TKAQ16LA/mthwXfWpybuM+cuY1+5qaZ4u6fANDvK+u+/4jjYK2ynt06tZXrFsMZ/UowOmeLWGvU0bZpR785cBR8/EsbOT0iFBHymG1rf/7B3sv/uGGaZ5V0TkwV8p1lmrC7ZTRbbgu6vr6cZB7sLxr6OVRrQT8LflGUecDWrkJN8JRxop/GHqSWGfpFpg0XwEmd/GcZpNDGerE+brxiREmRUsMutqPt+lgf+OudNWnTvMyq06wbe+KPjzt+kQr8bciPf9w4o7xRt3+xxvzt413/+//2b/rkubAGk0LNuaSnPqZ5QuZCbDV46DI904YRJbEYmfLVmWWbLMTsNE2yP5tTVA19cRVFBHO6FILPY+xxzLu4XNdyYzw0TdWPsvxhGsBjIuh7XtcvnKRaDX4YD9jwnit4cN9AwC8/U04yt4/G0st6JwHOKD8GcNLrPLg1OPKmryOhGaBbacZpRh4Z+gXjeXSD5X/hJ55jA45nfmRFFXvPcwghoAahBqdOwr0BxXtHUvd18W4E4wZ9CgKGmYcToOWIVC2Tap0EiH5dJRPeE4erSviO+OdRMb//Ah13y//zYdwaRCzj4AE6sENBcWBQGi/PseNnXxv4Ool58A8G43Oz0psD3ORp5oXhAY+a4a+M5v6IePYzUAmeoatM+E91AgKyZlwRIAJJpH+5q9HXlKXQkk7/WK/ND6P1LnhvwP2cyw3UipKjD9ZxY2nDDpatd8OKMf39CsV4TvSZOR4HTjuwk0azsEqZltsTQuO9YVdYwPm7jD9AUCq2Qc5K0BzoKCcpnXhJkBNJZuI54omlNY15fouIIWeCo6EXJwi3Bs9e/N1fChOBEzw/dbfLV5anPhMZIoBxJ7eIokyCDyY5C4RPYVsa+GXl0N/NxIAPYMEDLvPuRNEY6ySlRA4eZdQJD6VoyL/vx7iLC1T8fv4cQ9/A8Or+0cYvDRwd+pZJXBFBX1ExUsVTH/DmhcIYfEelihSjoV+Xk0Ugb6fdKTJWEqr59bhxJTYADTLvJNJVLi42PpBZp9bThH1sK9tkplAtyAUB5MEo6vBxKCJGaz8Nz+tTf4cYh5IJoBveeG9yvE4zymF+R2+NZlqZqTpVJbyKax/xboXwoqC/KE2fLvvcOjZiUqSGXiICvmSs4lHDHvYL6xn/PHb7J8ACBhwdfhvjvAIfJPsd+SncgU3YO3GQaJ6c1MWiL2R40pISPgJUkcncVFLsyjAga+Dd9x2dijGx2OWQy/n1ALeLFev32ZomFqDTKdCNmHOQsDfaTnGp0ff0qQBXKhHMhwpevI0PUsAdjAkeAtmbKsV6IS8GvPkuro6c9pGFRX2hyDhRbHSgV2zNkEqm3FdZ6As+YTub7srBlPkMF3dsoLsJGh/NsrjZN2Br8KBggGxiWtYRri/MNPzBtjX+Cv5p2B9Yw1tv3JsZUUcOgaYMWx74gBdB+3FnYx8BIKPuNysRwVshFwV0mnBv+SrIv7P54yxGRtvhfaonsAeF+o5ed54P2UfC9OF5p8h3UelCqqDDybooRS5Sek8d4DPuv7eQLP/GRrk14T8NvB17L8iQErw1mIwAEN+p4DPOWvFx8KJyVeisFCfbwBEKJf5Q5bySpUjETjuEjcHNvWOH5nyK/5rPTuw4FiAD7UPJlIJvLvMEjqrIkO1sHztfq+pUgRP4QIDM5qXWSYLu58cqt9vXzmagcXjZ0V3I/394OU3CdTmkfOhOIfXgoJtRzeTqhF5rHd/tigAVeGfgE15++YttsfKxeeOQpWGQ40hs1tEfPMNjoJ+IgOci874sE/jasJXQQSn0n4scY/ZHE7pcTvLlQrcbJoXuJMPWWpGze1glE/DQL17cOcG378fRBlwlBi8vwfyUaQgehUwPnO+g0D7YmFT81jjohqWuiRiayBFRqnxFIFNrMkyHtO+oQqLP/rvjy6Z3+L4LXz30uLs9kLXjZ5MyikzacMMfmQv7QjWQ6OiraVvbuPsg0DQ2DtSeMF2lhPxcuVunWSzPgVxF6lWbfY3NQQNvxR8Lut84BPYfAJnHO3Y9EDAiYH0XFOU64UC/nWK6c29HlxiNhB7+azzzTGwRI8Z15wDHdvbc43hI2PaErgJWNnzAf/VcsippB7jupnlIjlVxbWzgndt2YqKbFH2+W399+H7iO+4EYRTmbX5Rwl+C07LtLOTevN9u5HMCqHMYE7mzSZhUKzoGoTf2PgQ50IXxWm/W6TRV8EnGFxwIOX/tO3PapMftkA9MGocl69oxbSBHct85gFvw34pN7+j5YH7R7et5kG/dfryv8iF2gx/bZjREsK9GhKQYuIrtUooC2QSflkdcJavC8NRIngsaDzOSKvQ99pvEht6brI+PD1n+Hf1iMuAODTklBf/1I+C5qyP7MWLgECEryEoe701iU1lKyuvg6eQNfuq5kZQCRiKknZx5IFxEyP91CRwVv5Hcnyi14ysbSuwdIzNu/T344Oe55vXEYU2HyQeHD8JH50pck+c2r03wMbPLvl6umlm7gvle/2BbnmPfMo+JTes8yX4mqHu80hf4pw9Fjcv2enC44UMXx43Q5XKy34Zc+944CFtZ7774ADk+nLOYHOjPDfGQjwn8lifCx4HeSk48QRE+fZhkf3qQH81X4/DKdHrgH27ItFMX3PiAseLbB3HW3HrHpx7g2ZR87J3ITVlSO4doYm3qxE/jDigwptWRvWM/dGxBh80rek9y50mvHI5v8P7+ceOg4wM4W0WyDPL1fGW9OrDnAzttKtBdOCS0PyQybeSIt7cPfeJHG/Fo2o6/gzXQ/1L+4U05eBKVRIQqPnvisLTih7brMeS8aefe0GE/CmtHh6bo0+DJumktyPEbm/a7FuqSUooCHj1Wp0muR+9s6H1YckDbrbUm556Gzv1csmjxgc954j7hJxO4FniqcjwIfyjmj8PrDb37Q9tKXu8WSkL+PnR3uZw1L5MyAv52eTwTAYHBRKyHB7CC/yZhE+NdlsKcOuLd7/5YJy7zb/TjzvsK71/kIvuG431CNvtzZmWUmejBed2Hjqa1zFW4DGMHvKE38tmoTSLk/oB+o28ln8KsKjo4iDHHnA8ofdh0HDu6veuKXNfrC0TQNf5vHnbiFuQq6MX+9vp6RWcFfziQZcMGoZeXV1A3GpD4rnm9+iMDDO74BCwoo8gyBrn/jH7naRnwmAbaO7jQGYqwvKlZ96+m+62hx02T4zMCGHwQX2/ES3JI9PyfXt3lA6MTH4Zev5u3J96ISo6d4XVRrfDFz0H+uRFTpYT8oXnGj5IPEWc+Vl1fppGXS0E2NCRIogAAEABJREFUDjhN+04O3/cD+qnIUNKW+aSSFd77aH4uZZLtfyI/LUO2k+xzQIx+cXXyFspSFmlauk7UKMFhn3ViuDqlgvg88NkH65zXOgk46gbnvoM8bLsX+Fvw4YgAXrSugjyuA08caopDtDv5fefjjm0v6Db0Sgp65nVs7TgVdrDu/aFcXWp74JJFnfrX+cnjiQ47tbTXxre3d2x+R65DETnseThewR8R8FDlq7Um14Vvf9xlOglv/vjkuD+IcSmI1YOD6M1kNU8nSamDWsc6DHDToWAtCB6CpyCneW2JiOErK3WM6RwsbLZph+aKn5kf631Gv2Xy5MavrpX1oQHbWdu/7u8crk+q1HFft0/d+eiTRXIbtmBdadScESnzo45yjMU0yPkdpU3Y6iAuGvWeFMT5TrP/IhdxtpIzbI/BG/An7FUK+CJVccaJvD1Ns3xFhEAh0KPfDTzQQ+cH9rCCglehY3Fl8gt+DnKu4YOJgU8e+OhO/RQAd/LD+49V72+bvj7QMXOnOslzI7sKcvtj0Z1cuWEP+//lZVYFYENPf/nP79qoNaGkkqnCXOsasu5SRMi8N/zEcpr2GMCf1Cd1ap9+TAotfAB5kXPKzB7uRM6d5kmm+/X50J0zhqTOKnw4SuhM6CMihn4iQvM863w5q2bBO1IRZawJB3np/vUYukr6HC/Wc0TIsf0gt/VICX46TE/QXoihMkk5pQoH9qb3oK64kWMMdyZu9mMnPna9vr4gX1HvBzZpQzTDn05X+sCLfMeWasRjO6SglhQ5b6fv4/MLmM68g/vBWNflclItRQ3fy1IU/NdbYOcdv9zob+jogk8uGnwWIEJcXSUTO36wNhuv1PCL0AR/J3XwHMc2eM4iXa/w51rz0eW9wo5PBPPtKxv5JKPCk3E08JivFx3Er/3ROvyiBvjjjw/WrrsKuf6E/k8ztMizJVd9/32R7VfAM02zruhsnic+un6C51BmoeVonY9RHd0f+Jdts0xVgUyv+NmM/7XjSydqgGWpSuTtvamjkwfrnnlYOawPcmNhTMwDDbfOnAtyvgI7yT60kgeOoykiWCs25G66/fwXm/4XbfbnB/F98DFu42PIib3F1f8qfm589D+NdrlOfMBdVKG3EJtnPgZ28G2s/9z0nTXFNW1B5jtx8fWFfdGb5TV/+3FoJeYb/uJ34wmee2/Yr0jYxP/LF/evL967Xq6Lkjxf0fFvv73qX/71d/3rf3PlI+CMr6TqVMiJRaUUTejnyrpU+ehuf/z63PTO3mC9FwWxdj5dyJIp77siYviUQsLsKvj6Jx8mR17cCvsRER8Htm/D106cI32yf6/Uvf4ws1DT1eq5Idu5suZerrMCZJmVtSGp8Tb0vuP7RYnfF2S4XE+6XAs6hO+lMdc4pAjBR9edPd4XOrt9vOrr46L7x6z/+H+76/GV6vjI9dsCbMeHNuJ7UyexRcCIpGAtW7e7HtTJGSd0ciInXOSrEwFJ7uPG3I5sNx7ROfE9zZsUK76yqGOHg0A99ibjhqTcQtJpWfSMz4m3Cq8NP2paqe8b+aCkxA+6lkpWaomzTnPVCbvYdyc+wFX0V9yKhhyYTV5/nut7py+1EZN38u3Rdmjv2qi5395/6PPzk3zzqkwmQ2kF7uvjoa/PFZkCP1iU6KL3kBQqZVKtMzg645taX3k+5OklUxEBfCLHjj5W9Im/Ua+9vJ404VcWxHpzvH//zbH0ot9/n5Fnlv9Q8M//ciHOZ/F9VHWpkkLO/YY/yKcHsbYQQ/7XrC/fQq/fiy4vqVJCEWXkqT/+9qbb14EMm1ChrHPngJ0gXlkX78T4g7h1fbJxxlNNRiFhPTdEkO2exOOOze7UYjg5QzFwvr/d9OPtSw9sVJn8+5+u8v8CQykaMs6cPU/kGBCSG7tcvzZy78p68/W1yTpu9gn4KfA9z6YtdCXssdJuxPOBj0uEwNDnjiAP8kijjupd6OTZul8g9MC2X6xJK/Zz/tlZuwFTgb+IlEXbWLM/3rcRvwd4MJdm/GeaK/cCyAb/QQM+GnaOIdfBOhMBj9HVySsJz2dqR1yBObsiQgGypHkcduTn/Vj9KMvodfFZ0xHHxNeT7U6uX5Flh/4M7l0HNURrDy3k5vNlwt8ndWLH6+2x9+G3j/vdbqQM6EJhQkaB0DQjinbgvsgrPr84DkRnbVw5hwr4W+ZFhZzRmQcb0E5aqJP7/X7gXxvnTndse7+tsk4fjxUkplUVKuSus+Zl4n5SJScvywKfJ2SWIkOB7kR+9frhMdtAxM+BDeelKtHfjM4T2JV1po2YhFE7medSj3TyThbwlR2dVL1/FP13/9tVf/mr9AVvjRpxB6fPAlZ8eSU/HejJ9ZT5Rx1MlgqmnMjDyb1kwnehpWBbtktjHbG+DB8R8C7a896skzEuctKKLzdlVvxjwjcbfB0KZEjwWs8Hv56tD//dWf+PfQeu69dVMvUPeGEr6YG+Lcdu/sHhde/Yu7I1YRwa3MGSRgtx10BSMfw0TYoI+YpI+XE0uS/k519jBY3mrw5wut/v+XOe2WSGap3kxefZqjxu2P+qhdRJSM8WA2YyPzSTaATKjvANh3IzOcgoM1RJhNNUFTxHpNznVqE7z5MiQK5/XB09/HrrIBqNjnH/+d64W190o7OGYvcRLHaIgwHDGiYiNJFV7IjzXDUaBwMTRWqk7ILC7hLPpaQyU0FLeJ1wpMrc0RceK4NX93v+PFVlSWgf2jGkaZoft0ypMrdWYFLM60o6M4smvLGUxFEaPB8yn0Cg3y5YB1bAhpJFbvAmPceCh8wxjvijjx6J/gh+6efFY1cHV8NxwQ9SuhQRtJ8wvuEAnbGNxdG2szNHxKBdSRpDxsU6mwj4STN6qyTQUvV3PB1jdTOj55Xo7Vez7NPEvHlWLUVZQplJK/p1ZRaZlltB3gLMPFfozbRFfk54wq3QV9fOArWTWDp0f+FwIjjoBzVBXp4tQxmpkgn+Sgt4RmCSuhfBlSBsrYNzR0/cm2Qc/acsDb3sBPRGUWqaB4kBcHCIFkP3mxMRiwxYVUoqS2FQ4AMZPPMjYYcI0xbzaCkp+KGZVDI2TZUENUnw6o3iTmIo8zTkn+aZIvxEwbDgN5MqsLVU7gWdJn0V2uGpitR4tq9P05MXGJWvkoWxSqLadPNf5pLkbW/L62Y+RTIO9DPPBb3Pg6dlWeDDdANfavjrDo5VDxZ3+03Fv0+nE7DgT7CgjEYsuO3kg7EI6nlFxngo6CnCzw32+ki0BwY2Pi9c/zBtKCKRcUYHs2qdftLexrxlmZDJMB1bQ1hSIebcvywzfFd5YS34ciZj/ApgTGssItgOFuU+uofdGsStD+tmpXgyPw+KDC+K5m/HJ3YmbYztPMO2p8JHah66WvSPuZtK0s8ivMDPRD7ZmSsoBs2+vWDfgj4qekRU5NK4KjxHGKpoBsYF8DxisQqU6KyjC4puPa8dXlaKO9vlwUY70fUyaJaB074mNZUS6GUCR2jjAOdBkeXCMLH9PFdoMRaFcfFcga3oPwS7eHJXRCjA7fhYh/9vxCQLI35jGm53fGMU38RMhJTQ3DgcW9GZCw3n6H3f5NjyXwFvHIKYf3Fd2dzMyCk2tPZHBU/obCNHHdyNa/AJzIyfTvj5PE/436zMlOm5mY+Pj09obPjqPg6xH/AVkRQyi8747PV6lg8iSkqrdQd/eKMqtqj4kXnyR6J1xEqT41/ImchvutO0wLGQfx8HbAfy7vD4AN5/GWeYGZujOFlfnB1o48OUdeA+caBzY8PoeETMp66hnfD4cn3Vy8sF3Sebi7usuwcHMT4YHIUaMfxJEfxAd5674ss37PFFv/Ed+ENEjPlDP8OfBrvaiU/jMs5O10SOtsw84ivuSTETfibiLsfdsth/HBsbtrCctU6Mn9ggzlrmqkbR31H8hAyT5QZhQ2kr8Hd88gGPjpsbH3G+OLjxfUXnjVybmSql0KRlmbRwgLcsJ53Os7zhXThQuuIbFw5BMjv6fkDvrmk5gG06XVIFX1jRx2McSHXNzKnzhB/PtEUz8VmBCWg18wXtB4Wkc9SdTdIXm/2vj0PeTIGCfBfogziB/5VYsd421o0H9u3UO27235Vi++FN9+ddH2wwV8Yn6Lx+O+v125VN8Wm0CX9dObhYt5t24mFjo70fd/hPeKvovNDfyB8NzQm7P2QdbcQKg/Bi20gRQZMqOj9fL/hrKiRygrSxduw42sw67U3L5aXqdE5NswadKwdCV/oKH5XCRTut4BvX6xW4M3wsGvkc/jdkvnN4b3/6xF4fyGbZbSvb/3Dyg6U7G4e3H++yDnb8zvevTzZ1xFvDtgt6f/120oz8M3zZjo6vxqZtqosCf9e4nEeasoR21viNtfcgprJUXV++yQcHC74REWoURis+dWMT+PnxxTuyb4KHQ3c2w3fseb/t6PCuO3xYh8tsPzgpItHlIKiIkG1lvMtctWH4B/ZbibU78eX3w3ISsLa3yKEiBwQ+2OkLcsHlfNayzKNN00RvH/zs2O2EH19frsTyVZfXheJ/V5RJFd9+fX1FrpfByw09e/O14kv2MXMXKdb9WZV48nuhPpLzIhR8gGTcO3607w96DmXpGrwFN9r1Ounb94U269tv56E/x6cJRoQqNi4l4XsZDSRs1rexIb85L7GpvPFB5sP/8248rxzGSyEpafxGds+fOQA4n08Kul2LfbHpf6Bz4xvjxKD1G9j19fs3Xb9dNLOhnqcKnkOb43Doeuc9FSByHZL45XI5a5qrKs8HueV0vo4DnMvlit2qIoI5//zDO2oQxAs5PIn1bcTvA5/aVNHhDD9Ha/r4+tQHHyQOakdPadjWNB6siQ8OcFfk3fFnH/rUSbrCy4W2sJ5v5Jl184yUabx8g6/vZ72i5wkfl1aYIo7hOdHThTg9XxZZ5z4Es784Nn78+NBf//qH/sYhzg8Og984aLlD+9MH9uQUkMhzTxzmm0fXFhs8zfOJOL1gt5OmOnNo+jpyzQuHT8b79XXTO7ge5JtSiqZh60BfXfZd413JfTfi5w4dw/iA54uDsDvx3NnribajG9tiXqoWH0Th69+/f9dvv12hvWgjXryHsN+BHLRB80/TSn7zB/sP1mH7952Y9N0+64PhM7nc+nyFZ+esG2uX5au1qpRKHtyG/1/R3QlY8xiZIO9Yt8s+IcjZp3fWljt6e3//xL07ME1eZ21Hj9OhwP+OcTC9yevO7rgGX4Cktc5Bw320O/bPLOApOshRjsu3tw+t1AjzXHXCFif/S1/Wlwv+uCwv+nh/6I8/vnS/SR9vB23V6lj2msxBtPFbj9b9ssyj7riScyOgTuscbhysyzu+eufAp7VdO7XEShw5l76/34nLLziVFmqXBzkq5CvURs0qbHFAcwXuXda5R403ow7fTWS1PA8O+D75UGWZ3vwvCog96+6GfR7kPZQr83m7f411tmtXnbsu3ya9fK86vXbNVzIIjY8AABAASURBVEmsHZ+seSf0cMYvVg53voipBz7HICEYeuBjlkO+orEGJHrdkW3l3ujt3Lsa8dj4CMjyxZyH7sh9R5kP7g9kHXf08qDd4dd6ciy5Feya6VwAOv9EVynpJ0WEMopKqTpxyLawh0UNI2ZP2GFmTWislxt5tOEDpZSRbxwvJw77p2mRQvh60YmP1mcO6V5eT3p5vej6smCLif5Z1kGdJ2WZxNKk5kmyrIE8m8wzZlJhfMMnDtY11x0P1qivj/3n/8T6DRuGuj947UJXC3ELTuxnGSJSvy77tHntRoq7R4RKmdFj6MCPksNc5+XKwew0arGm++OGf95lXu7E/IxstlslJ9qWWEERIf2kU8ifHreO6oRc/ZCvhpE6NG0XyzDVhfzznYPtV12vZ1X4MFtPP5K+vX5TYo/ALh0cL9eLvn171Qv1rXE/8Ls7h3wdxXn9DMQ0nG3imMsSqiN/MYBOv6hF3jmUfn+7k+Nu+PuK3x/KqJIS9oserCmWc2MNpnP82O7G7T9ea+j/crmo4hclC3XWig0+0Z8UURTjPzTSnStu2PChjtANP7U/L/jO6XSmf9Pb2yfr5kHr6PfAt5v8r9lekfsba7x1aF1UcujpctL55Uz8zxASNSaKJM+K+J9q1Qvwy7LAz00jlvB/0014cq7p8NXgw3n56/Mgz2zoYIP3B+2m5CNRrZOqbUqtsJGfrYOV3PUgrz3Al5nQX2iTCuuq6dpnTKfWKo9n5JDtizruRsxt5CXPdT1aS5F1V4C1PryWvr390B9v7/Ka2qC7UI+//rbo+2+Tvn2f9EremE9dX7cvvb/f0FPXRn3Ze8N2DzmXJ+uk3+/Q81pxv3XdPrp+/Lgh2318jDiOIlKj3lnb3t8/dOyHFuJ6pgYxjgDHRj20Iu9TjsDf17H/u1Nj+Q+kPpi3EyMR0jQXFeTx87LA5+sLsX6Cp129zXxImtFx04M6qJMfnnoiDuC7Y4dGn++86kbN9MH6Y31VYici+Mixj/43dLPaF+FvJ35u5LaVXGs//MKfO3unyTmWdeW33yf9r/83f9a3b2f8sQsytEYuXuF3kvr4wdYpy1iwdXCAvm2fcoyvrIXHFtjvQMeHSkov1KCL9wHkAliQMTzxFnR/1ok6daFuuT8++NiDXuHRej2h29NSdFoW1WlWKRX/3iRyufPhzNhBLK2sdQcfTn788QNdf0F3Va2zznzkRL0y3Jm93ELda31nCt67ssAJjHT8f8Ow3sOKseUyKyK14net4wfoa+O5GJm4QuTGqmWpCiNTyPlFSiUxcL284KMzdLteXiu6XMhNM/Apo/Af853I5wf5KIsUIYn89NRNqPMReXtU3T5jfEC9fxX02WVZxRXw1rh7/o28eiO2WmvswfAN+v2DmcDThn++fKvDlit7vywB70VPfgP/eGjlQ/eov6idL6ylJ9bUof9lMSqasUlm8+w6jPHEsBP+S7gLdhgEBoA76+PwyfqmzoeT/+H/9Df9v/6nv7ImJe+CduWj+FmJ3qzfB7nScWQfbti944s39sIbZxUiNxlXramJeF+wn+dFhCKqfC3kwhfi5vXbZcDsO5rhI1QpRcsy6YTdL9dF375/Z8286tilG+vex49Nn+9Nnx+iNa3kgyyhgj9nkebZ9lqw31XG/Uoe+e588tvM+7P5/w7llfrRgj2wgWs117Bf8H+QG4aO8dUubIofdewdwTNnL1+fDft2fX26HfIf7xx7YidxpQL55mnBX4qC/1wz3qmJFmR6eSFP2AbsA3c+/N3JWSv70Qj8BP1v5J95rpqIt6BOcnxK4JR1Zm54Zo0OeFuIkZfXWZZbOGCnNSU8hEpJLcTlCRjKEZ2vgT6LFnwggeusmQ9qrD/++AO+myITVRTZbnWq6DA1LwI+Zb7P5wU4KWT8GvAFO/HEc1dDP3dynW3y/qPr4/3AN4uOzbKcdSZmZj7gkt6gI/grxNVZESIvCHkDmFlndOMa0rW+9bCQJzoeCGN83PvScYg1emcdWPGFu6w/XE++zueTvLa2kVsbMbWDu8nx77WnZAX/VZ18c2OvsuNvBx/QIorsM7AyeOv4YGO92LxXozZVdBX0WfGv6/VEzXJmLzkrIhTWR4irqeQCHpTGm7CPWzD3gY1//PGOr97Vm5ToWpFAxWjmP2PW9fIK/xdk27WRFyVg8L2n/1jWG/KQQ53IwTvPE7nqNJr5upwvMm7DW+beyGH4m9fc0+k0eHs8HujtRq69y+vHjXXVa9OOz/v94+Mm/2HDjX377XMnznZ9vLk17k2fb9j2V+MjuWuJ+63Bb1dDr0IjM36+sC5kJPYKxo7ROnxHhAp+w5Csm/Q7dpmmCdvMmliPX8kJ3799G+Mfn+/w+4UPziOer9fzkPdy4U5uuFITXV8vOiF7XSb5H7Y82F//3/8v0h9/NO3s2/rwH+GjHQ66fl07CWUlV6FieBI0Ah1Nsv9FSEmMxrDjc04nZkDAdL83Hmk8bpw3PYjh1evnQQc/JZNxIUPo12U9H+jZ8lcCIeI51npDTwfrxEM+w3E3KmKuZN7cGrbc9x3776PPOH3msLVD2Y2ABxOICCaGx0eL+Mfz6NA/3o04IhA0FfFs+vsFnAF4jwjFGP8HQ32I5+A9tLLAWogO/K+WJVFqYQIIfv50+OzMA8y/EaQr4onb8B24xmIIGP0azbAlUSYP/DDHKMECcHeHnpefG+/8jA7jcXP/6OCXn9182MSrErwmEhF+BTdIebIex1y4NMizdeBpHJbZaQePTYRogCKQNUcTl3kwyswYfb7vGB7RzDxYxRyNMXc4UAdfJKMDB0omRwT0AjjbhWfeB8zR4JNZFD4RSdD14dgK+UeAyRf5wTfeQ16As4xXHK0xp4EDWflhmuRftMG3uH4iMT3rNKLIXZbZLQvvmQIJwGLMk83TP5pjruG0lhky+ufL/TvO3Dz4TwOm4fbsAicPgYxhLZsHPfELIAeQG11//zH/bsZLOAw9M4P7Tw64NfTb+0EfDSAHe0KqpOT7L2TFMkIHswFLL4iZbnSIzRM/lmHH93cSiXWlAO5nyyzgS7qCRj8/7vNLRMiJwIghA5xhcuDN9J13YCJCVhGkxOOAA834cZ/nTxNJs1bGmcNckPDTn+9MCoTiB5t3FkQaC+iBXRAHONEPuq6BuyT8hukbrkG7qVSBqwPblSAqWYCt491xZF27LxgLScm9wk8pyTwpJEXE6OcmXrQfG/PRP3Y48GfLuKPojQW363lZn5mSC6F5qlrmWQVlRSQAbgKHobuC4qjjmOalD8FCEUURAaxU4ClZZA58zrHtzokFx/iQbMjpeaZXQO273wPAhSLVBVCWAr1Ggt5YkO7awYUa0elTTxMJPT2ROREB3K47i63hzBLd46cxyTx0hA74Mg+1hKyzzCKP7Wz4vIgf+FUCk4w3kDw40OIGHxrw89BJdaiN5r8OytSQu+Hbgta4QauNhs7oi7BkyfBB26EZP1sbG09xfbEpfVAg2j68DnqlJHAd+vilGQGPZYCgVg6nNmLhYDOm2HV2wcdiXuA9IlRwpJJ1zA/xH30drht2M42D3NeIzY1i3ge6Dza5B+8R8Nmkg2Jt2IR3P28stg8Obu0zJRFakmUErWqdNNGyFM3TzPuiUKrwXgY/kqfMFMjua1SVG4s46kYOAkRCxs7z6idgkyZNUxGIdOC/E8XsiQ3KRKG+UbTbZubPajlQuluXr1BH9xHPuw++liWU6BIw9I1wFBZFkyobh+gpAcuU4Vvmc+CViNWDIqHpjtyNQ8+DQ2bDFdhimJ/0VJkH447wgBtDCok1o2P/g1g7fvpvZYNWsU1mUQC/Mzb4NjgHMju6YYoET7bxyqYvIpXAMkUF4rVWGUdHDgkesgoQ5gh+H8i462ln6zaYUym0gAmhSyEXOsAXxKI15KkF/zlrAu+NDxL2hzuxdOAjh/MFTWE8Rab91JHke8lCX+rMAUQCI/XxX0N2cdlHlmVRlqLIUJZQiVCn0JushwL/wSyUmMV8nDRNFV84xAyKraLMBCD14DB0xy+N01TMU4X3LAUY5EuRB1bmNjmemmMDORtFqfX4GBu+Lssc6K2USYI27DC/yR/mvD4FehH8WYfTbJim63WWfXCeA7hEh91TtR/7OPDpth0+bZLWkXH6QC9LUZ0q9oI5OvnBBtgFeQtjO5vSUrsqfpHoZ9B3IUyryHZiI39io1WwjbgmNkWlhHYOwr25sJwHcSu4aRwIuP9AR5nQnCZVWkQOH/aBV9fzqqXIzxt+eeBzmbz3hu809LcSC4dWDiUPfCAS3pUK8Fj3ImYm8Cb98zyzQbjI/iiFjLTzqyFfRsFmD2yyqWDreT7Bd1cx7dbpfxA7jfumjTwUEdje+g78daFN9Bt+0UHsrcDMU5XtdBBw3lT6QHplM9ChJ2y9oZedsQYP67HzG54kOYc8+OABCWjSASyDMk6Zb947jhE8H/i7N2q/5JuxeclUBPkUfWxsFr1Z29ZQ5wAqosh4ZR54FpflVwj+D2ReZZ9Y2GyfL1ULhwQNR7njz7AIWEGmhMcm5/QdmxhVR8/X64XYuqCXmTZBAprY4jmObvCLK5uzxTEGj5DWL7+wrSJSESEPRYqxO3R2JS8b655h6jTLG9Zp2DTUcIwszzm4BPOl8Qt5xGWZaznxVPTs7/CYOrMGBQecR9s4NPjUhr3uxJw/cm7bqm7EElNSIRq6Cpq4bL+dXNjw4eTApeDnjfzmwzb/8YY/xuwo68C3G3giAjlCq//oi0O5jY/AoNFCHqqsEQUfy6wK/4tJPlo8+GjZWlPCn/91ZEDjcsUWHLb6X5Ec5Hf1SUHcW1eEoio8VGIwTQubNA6jalmQI5Gt6ZOPiabbOcCYp0Wm2YjFUlKe49id0a1jY5oqcTKDU8B1VXg8n6963NvwwYwy/L0r4aHAZx3txGlSlqKNtf6LD5S3mw8lVu2siV3Bf8k85Fhm+AKX8zbx/PS3lK9SQo2YGHPQgd+F80d0mddlPsu8ipx990EEh5t3PvaUKs2snXWSivVguQbKDtpg7gSPoXmayI9Xnotsn45zTlNRQlfE1cOHOr1JcLvgp8u8KLMqItw1ZPsYfxxC1DK3ZErKwbPlNt9qHf+fmZMy/ju12VR5V5UPT3yQuJIHgnmnhbVsrtAQOTuZl8pS4DNl++1b59CnaSendOI3VRTQPdBxgadpnqATyJeyz5gew4oMVeshK/kReVCD5RnsRrAO7EMWHrX4QIYB828aHd1+8hHWer0PX0TCLMAf+PBdIJTz8CcfGe8+8OSwZ8W3Dw55Or451QXeJ9ValcybrcNi/jpr0ZMX8yp40vMXck+0Cl/Ov0Ve1yf8rqALcQVyS8F8eIlU0Dp2Osh/xhURCmQu0Dnwa/cJ/e6sWRFQ6Yce+FvHNvM8yzkks6DXht6E/iZ8/iIflAOtiFABnw/ODM+bEviIYKwOrhsxL2gkzpfoLyK5EXg1AAAQAElEQVS0E/eNvFDQvect9iH0W4DpyAtK6DXWrhU17vAxKbKDb+duXp5twk9fv73qhQ+Kwh5JK9SBgl4E3MBL+dkmcM/TrMq7db5Sb7tJ8IP/fH2uI/6Tg0TzY9mN/0bc3PiAZfwR+EuZho4iUpbHrZTUjI9lpqROf9fletLMuuCubr0SMxs5U/B2tKYsofPlpFJy+InX7Q7/wv+t/xXf9V30lUyjVUQqrJze9Uld17CTByq1xky+muYZ/5iVwLtFiEPTT3X+u7DuzMukkqmCvxTkME1/lDWdHd5m5l858Hx5vchzj30HfYCv0FLuhLQwH7ZJYqyM56+vh7KknBd39qAN+UKhUkIgUJCbz3xc2cn1jm2RX+s0Y+OuB4e7ldxS4MfzzCserH4cjLeRG6ILnz5Usigz6RN0d1oTTJCRGtVa07of6pFK4GqdJXhwM19Zkjf4iRh45gld8LpMFVtdydkrNdUdnMeIL3FFPGNsRw+JXRLdO6bv8Py0T8PuT313FANqiV9ZCrqYdD2/6oKNz+xz9q0odNLEnsk8P/zR5PYJ3buM3/PP6OggVnf2jcV4RtPQRYmE1iLT/+LjcMcvpoqM6NJ6G+tKprIUZYbkucg8TUn8pCo16c7Brv3ceRWs4Csjvg5qFxTHlNCKH3hdMh2h94gYNP38yXq1bnfgDp0vBbyV+0SbdaJWsByAQ2vWSq3wiY/urqExUykTtI6h40ZOSgBn/E3URBu+7lrWNKdpwr59tB17Hg2bmjjwQezY5Z1vPSYuWJRxiLGMynPRnb23YfxHPNM0q0Si8sbHlFU7cS+FCvqzjjt7iX1/0/V117/5l0l12sQ3Ht3e3/THX//GB+gvZFlpD/nAWNBIWgx6RSdqwNfvZ/3pz9+1TCcFtGoUTdhhhvbK2vDx/qUdu0oxflZywYN9YEcPtp11vhNUO3o48HtERX7hh5LlDWhFhDpx1fum1+85mv8Qxvqq0HLtMbOGzMushQYaOda+WKO+qGs+3x56/9tdK/VJZlXv4Ea3AU8dGzT4w83lNe1BHbuhe+vP/Qdj5uGCze3PtRYhpqSU0GM8XxQRtFQm/YxidlVsPNcJODpci/2CsY5cjzGU5ZDrzHf09OOPG7puAw8zxo914lx9UKsb9Se2ufHxfiUOd84Ovm4fyNPIfRN4ECw2UTLoci3wIhXo+F8gz9Mk+8Xn50Nf/jjD2owpoBHaLbyfQsBL/tee15eqLE2dDHOwXj7s0+jz82vVyprRE1rwLmpQGMYNQy0ELyf9v//nm7JedTr/ZqzCAdnDfmnF7rVWvZJn/ex2YFdmyXrrUHuwBu8Y0Pp//faiaa60CRKhgu0u1JklZ2VMvC8KctMXPFmmG7VekG+Xc9FyCmI84WfTjVzz8flj3Pdhz6LNsWB+oXlHl/ZF++CDj60bH9ePnzpJSQmV7jUbfSwESCWvuHffgriaiaui21fXvqVqPdEqdCX7pnNTx+GM3/60onT7ssDp5vePjw9873PMCagZ7jZq4x1ckxxn01yGjTOSuGjAon9+IkJTndijPFgXP/WA94W4XKgrIkI/frzp7e2DOaF/XHVQZ+kUiGT7lPIcZwp6lTKljZy5Upv21gd8KXRKKtjwQt3xb//tv+j19aRGLHWMvz7IoXejrDLP37+ftLCHWa1riVza+c18kCeto3vrxjxYP3dib2edtN5KKRotA/xiDRTzZVDZp5muA76MEPXqdJYW8nCpwvcXvXyrsg8495/Pqe/fLgZFn0XX60XLfEG+rh3f9nzI6Xo563q9KlLy2cO2P6B3jHmGSXiZ5wk+Dnjax9hUF9GlCOHfTRU9Lpxdnk4XlZyA8/w2cJi3mbpIBTnoWfGXnbja2YMX7D6VRb99/11n6kEp1CDa2ac1Pih/fjzwsU2dGt80S1ZtnGO6RnMd/vW56XHvzJqVjJnXgN+IxC8bvO1j/cmScn23QOMgzrzGAIJOn/MCmss0y+vxsCvx0siHjhHb0fcHdvIZhKVw7vC/cG+IGDKtDp0N3gK60sYaaBjfVz9vQn+htieyBM9d4+LW+w4fTRPx5XX6i1z1YB9k3xC51nf7+hndpmWkXlWvMu06ha4vJ53wN8sFOvSfMlytM3YpmpdJ9scFfzhhBz9XfFkYr4M/M6VY9J//8kP//f/uU+8fYn6hpYKxkmXgqRjSz+YJFcpu2CHouG39wHc2NeqKTmeAF6TyZTipP/9DX52WyGG5mhEpASu0EKZTKUErf2+gA6/gQSoAlFIEhHgDnucInk1BT70yoTk24SkiZHgpFZGSQgzzJoG0qT+5U0TQngAMCW5lQcx2RDy7mPnP8KPzv/plaKkBl54zpkHQNFBUxOiQft7084oIjD8hYFUmDsL8jpZG+wkzMIPDr53xWhLBRINn3g+8gR8UIHUeGjQbONp4fsrpZ8/VPzPAXMsqLo+5mfeKkqepgr8oIhgFL/SnWjSzwFupCa9uEYyDx/jd9PNq9Bnfr2Zj0yU3ZiCraNaPcJ4O70gJjcwYND3PwefC5PiZsCSPITM0PW6nH4FGsIrrcOAi88BhPPRFhDKSmU8ZPE9cdPP72ecE7GIZ8vDX4AeHZiEwABQlgH0PcA4YnHhj3M4fmZoquqKNMQQcsHri5qbKqhNB78/mPjfzAjg0JdhWx27Pfsn9fm70uWC2zqWQr19jfj7QzYH81sNBwWR490NK5tdTgmkR/GLANDz/VzvQmfHvFKT2hWBCApsZ8NDkQybjySyjKJmmIgX8SYI1YLqn8eb3rjaCr9HXBZrRHwplpsYVUkSo4EvTZL8vsh5diDgxu5k3ccHCgI1gEu8HsnbuIB/4purFptEzeuGFR//wGhF/n8uje2WfbCiakfHuCfYh95mHJ+3OwtEoLlZ1BDxYnDeKOPPH1DHP/BnXum3a0dvTjo3Ez7sLRegXYihLUUXOp+gh821Y68KyofrBk31vZ57zoXEbMLOM+KvgiAgW/oMNwqbCRF7how/57NvlJ4x90s04Cj4HAAvTXZYvzQQDXU2lxNCfQjI/v1pDXsxHn2S+I4K4PJDxUPI87IXOI+jH5xBdvqyXnYMA5yHLyLB87wxmxsgZ81zBIZPUr+s5nk9e6HzyIXm+m+UqJUeHeYNd+HKOlAz0i0fPG3ZEPnFNU9VCnnJc3G87dmnI0RTwYsa8MD/YdPtuPids5Kl/b+hhpxh2M25Q/tNPQLoPPhLWFGBEENO/U1RvzFsoREsp2tHRzvvgPdKg6LZjjw1+VjUWqU4TNgl4S+xiP1wpkFzomJ+IUEAoIrCbcXTxKMMW4MEGrg2fpQoFz4yeKzortj/CJcDzMmGDSafzaeglwScux3YpqYr8/pjgPDBNRdNU9aAI/hwHDxr0xGV+un+FX+C6a/iXcQhavtdaZX4NZp/25sZFpadEdnJIhd4EAhcxcI/zZFY5lgeMfyn4j2KPmLiNvzwU/M9aKOCWZWIMahCwzkGkDg5egUmd2Kws5wCWOWyI9t3+35VZNE2zDnIkS6MM7/bxcdeDDxBGuszgDuc9BANxoKeIQO+FgneWr199Eangv4GrMfKcAt4u227fN/LawbtU0S/gMM0PRCfy3rw88XUXS547Gr9CKujQdoiIgfjOR5g7H7HNp9fEiFDCm+21EXe2sQv+hU1QKQU5C7qYgQkJ2MjQC0X+Bfvbft1kGFrXLtvHtn4WndLBgfWOz458d0gZJ23+C+2vEHtK/EzjGgUhtCxgQ/8FXxT+J/zAH6E/3r0x2wYvC7KO8YAwMFm6Xl5mnU5JDKzoR2xC/L4AP6kTfxGBr0w6XxZdOaD0xn8nYSabYOsvs2jnINu0nbfNc6MAPUhKjqkZWx7Hpp0PipcLfo9uvOk7DoRCgohQohfP69BL3q2X+8P5Ymdz+sUG/ibnkIzEpo3DlIO7ZB0K+FKez8bpuQrREdidxseJBx8AOF9jTh/NMG4PPmjdaahtwLsPEjqfKOY5FFy4m7cJv3Hb2Ez6wCwz5YOEmdxmTU61Yp+Q51biNoufGzo94NFtl2O8wmhE0CfgEyZFf6B3zy+j/0B3Kx9YvzjcNX/GvbLZurPxqXWRP8qclor9V+CbIkPmp5T8ea8jRuZpQmdNB2u1uKwr+9ed3LizGTKdaS4qzC9ZB5zlN54zm9FgjsYvMbarsjEK3i2vh542BD9x3LBbwydQohwHPrj3xuygLyKGLxV0Ahh8N9Cm5mUCTci6b/yKCFlH5lMKo1Ki5+DwasGHGAb3MdZeRoXK5Q/+xnvAw4MDNrvUm/+/wP720MfbXf0nXnGZv19xKg7enu3v0sBH09EfxELo9duEzzMpsB1H3J1YMX16FGGen/MWctzletLr63ODv5KrLb/1aNiOwDt1C2xoRedek8RgRmpZTioFHYDPcBvjjnXPs0yB7IKudbNx2Ob8cONQ80FcjPUd3iICdPASEj+yvtxKSf322zd9++1VM7pzbjT+AOrEmjhPFT3eFNGZE0N20zGf5tFzjMM2ht0BN1XyZKsc5B3kqrsaujoc9143sdHL64nccdaDHL5xqOC59/tNd/hd8V/rAU7BVUZ8WW8vL1eVAl7l6D+Rn07nRZb7IH+8/XiXZU100RFiZT3+4pDZa4V9q2tXJ16sr5LocuBJJXpZodvNPNgyixx78zSTx876/v0b9EIFJzqhj2U2Tcn4nddN083zG0r54mOu5RLXTMyDnuzaeOsDj1g7Oi0iVNHtDE7T7BygGEclf1jXTIDfRuuapuk5V+DwgBvzTc+x7kPZlXp3AZd5rPC6ro9x0LaPeqbBf5EPjuxPr+jyxLoMCql3fvpz/HqG1ixUSPxsyLhCKfDzM31Jrpg0z5XnGP2NueIxmDBPCzm0j/iHTf8AA3p+Fw5361S0LAX8Idub39izDPtaZvP1lOcuHyoK5hoxYUQmY33bLyby0OWysBZdBx+/dOa/qD/hEyCHaHCjoeeDmLIfGO4btpznCbox5o5/qYLOHuhqw19sr5JFzETOWSf8a5qqKnWZ+xv5kRJBuJtaEzgq8ixynN2+Du1rSm1WyRMfJVbWsR32+zjcbEyISOAnHeBxq3VGJ4tmeIh4xpb9rGI/cT34AMVN9ofmhBVSZvIu5sw6sT5mCUA6TeA9dL0uuvhfiKWg+04MkvsZ3ZlvvCfs3tgwWKcTdJzfd/bFO/WDdfTExAR+/FxKyjETAR1yoecd8H+nFn+MGueu9fHAh1DIiLsHfOy6c0DtQ97DeV0ww9yduqfh56hi6K9zGFvqhH4nOQ7dpFTwn7BdHy3hpNACvE2NvlIKeoAe+fad0y/nwgM728cso+OggveO/qz3ipzOEfYrvx/IL/JQhNfahg2KrONOfooIVfB77WutQyeHrzl/+19IbuQn832wjtgmK8WC86A44Duow2qZwRWyLwkFPkaeb+hj1R09HejZ8mUGMkkfH9gIXX0gx2BLz37PPY5DPuCsyBLAdzrtQXcB/gAAEABJREFUi44j8WzdPoh7x76styjE6KxSqsY7fQXZM4WP3nWQC6wb+8AOHxu8Dx0DLdaISpwiPbHfqaXuetqrKSJ0Pp0NJfuOaQf6E2uOWBdQl+pUlZFKiDUMfCP3eh152ioHDtBwx0/hY7Mv4BsNHUsBXnRB/fnFunVn/2D9b9RQ8zxhn0W1IlNHofxUaJ2I9Qu1x2nUXcl8fANcHdoBT3XqrM2LXjncz9I0LwX9e425yX4vroiQ+TufL3raK9ERWoaO/7/Vb7cberM/H9rQ84HOsuTgJZHz27dven78KUNu8xKR5K/7mCcuUCkieApllvHsPILqic2DPNHJE1Ihx1TqJimIpSJxX5Cxsh40PigKe3dallCpm3p8MWnVwkHymXg/Uy/fH1+Drsl9+/461i/YRKYd2swrZejJPjXhUytnIW3oKzVD63K5aJ4XZN2wPSfgILLPTtNE/0z/Kvuk9avclOWh0+WAjnTmA3rJ1I7PIoDEXNvOdiuZQ88loQP+BzFhG2N+8E7kscr8Zdh5WZ73jAQFTYV76MqHvv/Vv71oYX94XpK16Q789HPeBIwGf9M8yTQVQlaNq5RAZ533jf3Bprc/Dn2888zHCOdys+zYW8lpzoGlFE1z1TInfHe5duz4OuxD37pIaqKNtmpnQej2O9cXwAi5FeI6hGX1/vbJuuiOqkCmC3sFxx8kGBf2uoE/teIQG/5u+qFQEu9u9p8DJk3jAX/+o61AJyf0fcFvM9ERsOIiNHT7Aid11Z29CssatNuoi9SLepNWaGy2Ox9rjr3Kf/z0zsfnt/cbNu/Yt6uTYwUP/nFu29iPmd9S8ud4w2aiZpx0fumalp3YD4kcbx4f0DidT1qWCTk0xuZpRnc0+mZ0W4nnE8/6eSGGrDqvGxs6XWb2VadFc72gox0o5ETuhIfWLSldAUnWgI7e7ccHDvX5wYd8cvMntv3LX/54AimGrnnR77+9sF41/fv/4UM78EoUxkAHxvR5VASIlUMPJSdtrI8Jg86lEaEAaCeH7eSDBX+1PumS10PzkaUoIiVgZTzo/TZy2qoD3hrrXkfHvTXZJr1LNwz3zkfzB3uuzjr0+58WlWnVcj504mxkmgrC9uHbEz4e4J/nGf+s2K2J6fgafv2GNqhBEp+wbz7YC27jj2arMmZwVEVUzdNZvjq+e7m8apnPmupZ3jfcWadeXs56eXWb4UHYmKn4uGN/niZwBP6/6wHsw46GbebpouC/jk1ax2YIZ70t2NG+esb3bfeAcMcipYTOl0XLUtVRQrM90AXDEAOK5zt7tZUzD+dBOonfzwHLdMG6hu++vevGR3XHMWgUTDVsKUn9fkVHdPBjvF+fq97f3Hax7BIfOeBJS8AVPaBnPPZliUnR6YcR1ruE38t11vffZn37XlSmXZ53Jv9iDmFOmaeVGuHgwe/v73fofcpnmvdbl/k2rP+YIsDZgPP7Qi23D98QNhZ799DCWcuCf9Uy4bPwe5OM0/Jlpu74itdf+4t9cKWGReXoR0p4TXzAMkSEfFk3G3XSir2GjHSyfEKv4Bs5cBvHav4BwL2hK3TSuW8jd3x9wQTzHuTw5/9Sw0r/nR6hpwlbnomXg7rmg+dFXlOW5TTw7z/PdsyjJxiH6wBZz7SfbMrXiTnXy0WW8wvn/vr8HDy45rKvWBaPXS5n+G46jlWBraxPKfivwk9BtqppqgNPLUUn9DwvkwrraqU5txdqBZ9z2ibT0lTnTSP2Tl3zSVqwQ0GfpaQiwR5ubTzf8X/rqyOUcfj+9vaDbxEPLchgf8fqerDHvHFO02DcfNpeD9sBJZdi/gpyoGdy505fa5s6i1InF2B15NvQ64quV3DdYGCT+iznlX/3fz70+bkrYM6xdBofjRPfDEUEsAJW4BdzoUH+tx+KIfPGqPycyOa7uMY0fkUAxPvpFFqWWaUUlUzAYuBjSJBFx9I8hxKfa/i05UMUAShfGaGIkOejdvlCPG5B88+Tk8gADvyh4TOGnyb0E0GnQv7Rzwt86ii0ERUdAzQaHTKMxw763deB0f+f61d3eALjhvsF38GVIOEHRmK0kkURPOez8ShfHUTtZ/Ozm3FG8BvYoFk8QJgvGv0eC8Ful+d2FgQrBLJyO9hkwb7cQsgOvLgieU6BQ+MyLcvphdodyXgC634bwYscXUPxHiuZGncMCXV1HKwPbxC0Gg0sh9RJxsbRODRxE0wRA4I0SXNnHAeEYb+7IQqTwARcwwEajDfjaFIwyy2tP+j7WcgrlAKrMp0+no0ln/A8ut94xOV/vYRKWFp44SfG5K5kXomiAqIKboYUGUpauIHnIJlZR/IVIY9VNjvJM8OD77FYchgF6xRMIuBADFMRA0Ks2dBuMtvi6jBj3joTyOMazVOatJNkA5lRgUBO809Htx1Z6QEJqkGPnT5w8t4gADnGu5wgns+GlSBB8B8E/0ZbeV5l2plS5CHyh7IEz5ITW2So8F5KqhJtxoUKRqGwspFZicyDJHNgv469xBWKJ23unu9WmOtWKwmzFCUEuQEnWldjrm3cYNA6djLnUbVW6Bf4SVmWhq5My3MZYtz9oYauGjysLFwrG0InvgN/s60agzt6bBRfBweextH8ziKJyw77OEZ2Nt0HukOE5w+67AjcuQf8dnVgm37x2mEwA2lpvQv+/Mw9hXxSLalI3oOGczmpz7PlScHSaAd8uPBZ0eUOfxsfvYBWQq9gDOvdm8HKpm6mWPKYuDJDHhsJjWe/P+dAUFw/+enwvrJgWAemP00hUNFCRaFgvB9WHhO4+3mDjwPZpCef5tF6DUkTSncRYX26daa5v9YJQwa2DPzqQFNdGQGPBRtV8ShfEeEbMJsO/CYix7hlqcgbETqfT/JBbYVWoc94GrY94O+X3joPHnNR4OLVskOUeHPCkeo0KbPi3/bzDV13NWRtCuh26O8yvtuj6U4BMqEU69g4GjJBTtaZuBp+5DHb7kKRaf4KDmj+qv2a+HjyUEccduhEhCKqxLN9KJRgcmvwlTJ/ESFfGakO0baXsag+KLQf9gfrR6nAUpZvnormpQpwBVOfNBNcVdaDC5IKTIW3KVMFoAm71JTcCj54WioFewVr1wRczdDBJqnvhzofrT5+3PXJR1EBcRAfK3lsH/cdfUjTlGPxnuYiCVl8C3BNLo6KJja6kCZvHRT1xApyWQfNgcYM66YRY4Q7Mgfy7lIXOE/IMQERyIYfNaHLog6gC56duK1RhAjYdNdGnNtXe2cyMB0kprvwceQ0WqVAg6e5imFlFniL0VDt4K8z4FzwwP7si4d8HXwH/QU53Yy3oZuIVJHk3JxsTlNcIXXsy5N4lO1RSqiU5LlK6GdCL5nMhM0VXY51lE1w570hI0CDlxub7B06tVYldoMFBTQToeyn/kvmr68vbHUoc0I2CuG0/h7yuHOy/XWicDKOeZ7le0bB3osq8gRMW75tW+FbXE2t7zxvunMA+8kGY7sdauSg4HB15dlm2+B7fRwSvPCjDWLG4X+ZEOiiROJLVbXOY3Oycmggcqnn7OQ3+7Y4FLQ8AT/TNIuwltSh3zRNwXtwL/jBRO8BTwf4KnqcFIJxfgctizQv9OEIDT7sFx1/Mp0GzY49shRwVXAtKuMZeHi0HBt+5Fw7z5OyFC3cnWtKTVm2fX/o5vgDrguYnPkAfmij0PVfrkbvOqHbM5upkoU5KcFX7+iS/PRFYf7GQc3b25duX6uGjTnQbcSWD0g+/T+D5Q3mlgo20VNdZD04x8/E1IUPBWcOZBY2F5nS5+eXvm43VfxiomVJdCP0vMLTMXSxwAtDwIAKPZdM1empA4iMXHfHv6wfIdODALiB0+tNw84P/N/8e93trQDf2CB1bdi9o9s7m0Pz8AO57GOtcZDARvx0WbScTprnih6Kal3GvC82dncOXz8/yL2sxfbBiBi62MkltSx6eXnVlYOBUkKO2UjhV6smNhzTNCmR4QwNj52vrAcvl7Eu2Nd3NjQP8H5aBg4SGh7T9NSF5xWFXoG/LLOS3HSQRw/8kNJBSa02c+h3vc769n3h0GCSdV9KkZjnFkpkmoYPeWzwEwmVDkRRRpH/hZUPSo1rN+5dWuYrOK/IU/W8gs3bXdb1Sp1059Ctg6WSEyxXScbR7TsH9t4AC+wRoaR/gffr1TIvCmRQyG6ieYH2hVyJHGY54MV2u92gg698YCMfXD3ww48fn1qxQyZzwRE4SYG2698H/Phf7DyI8Qeb4k6gl0yBVrWkfuMD1+u3i7x5nqczdj30IEd0/N/8dPQNq6pT0S/dDduQwxSpHkWK0MsVnby86HSeNBPnSQK94DOFMeMCnWqddDlfuc/k/ERnu1Zs9iAGV2qR6BOyQwecif/WnMjFqSD3JLSC/g1/aF5rRGzwAdh/CPDBRv/r6xO8gb0WnTlcsc4mcuSCD1T4sQ1f+IjpWLjfNuLtod1x/HnTjQ8PXzTbz2uQfcjvrTXqjF034F1jBjzQxdyNvge62qiPD/y9qSHgnXxSsmK7Ge4aY8QFMei4OnDKTs4yTgZlXc7kl1qLnHO6wAHyE/nAHwhOxITp7ejnE97e3j44IPnSA9+ap6orfp9FSn71rvHh7o+/fYDrIG+EQMWYKWnIcJBDBZx92HKiaC3LogBkwU5nctHlch5rzBfrz8q6+8E68YOP5BEJVIC3C3PK9eWMXqdlUp2rCvmswtMFnk3nA14bfJ8XDgPBKYgYRSkdPDt4Gg2egTPPHx8PZFt12KfQA0CawOcPNriqFvDqZ//pdIHviw7WANv+nQ9A5vVyeRkg1oUPvP0/Z7v5ELDAI/FQWRcXPnyczovs1ztrs/PbNEmVNSHgMf3LxKHVyTfJfSZQrJcXfPvl21Wna9H5Zdblddb5ddJ8CZ0uE6rd8aeNfH3HP276/EAexB1rKDlj9b+oaVWRE/SqErsF/jBX3iOV0D1fLvjuQm456/J6BS7hVegq+PjwiY4+WL/v9IUmfNpxtRE72wrdu32toZc2xju88wBckXPbvEzEe2Vcsp6tJxFHXufu5BDSgg7qgZ014o6/rfj8St49qCFqxqjHSoQe5LEbdaPzzg3YT3zFe4iODKYnYKOmfO/IdyeXfHx86O3HD/UmZKomK/v1hr2zpMCOkJJ99saa2VkzC73isny25Tv57gNffP/x8TwcJdYOJjyIr9vnfaxlO2tOKOWrMzbu1D2ZTQWeTEvkJcSQ7/aFeZ50xv8VaIw5K/HlWC0l0NsC3od8yO6Y6F1coXFH3vMZe+GPiQzWr2P768s2+pJjxHrvCH0nZ6/UVV4bQEDsh84LPrynNtbeB/YLBhpGmOcFO02y3PbjG3nd8b8Sj5ZvfXR4Argv6Cuxx6Ev6g+3P9CPa6WSBQDBZ5d5tIwBgY69OzSSl434tA1wXAWy1FpV8cXL9cycSQvr84U8Oi9VmUHMzdwTvIHtGn74xbOQpZLvFglbb/Bofu/4yH7cVRJ6S1cAABAASURBVJmXCnxwAeeZXDHp+u2q6+uLlvNZpSb3SRN52vLdh00lofs2/LcrUsqssk1W/OXNuf7jpk/qri/yk/goFdQyG3vfO7pa8QfcTEFeBZNO0HH9MbF+Tdg6MtyNboIGct5sz5IFGSvyeHzX1+2d9ekTHa/0USHOTx7+9scf+mTNeFD7PtB7b7sS30nk3Km9HE/n+axv12+a66QV/78RX9bLbv1HKOk/Xa46v5y1oGP73o5sAof5/yJeGu/JuvcgFsXacbDuOW/VWrVDU/h0RKjAd0f3DdwRRTP+09WHLImsgCipof1BaFk0rghwkI+8Dj7YF3ueVFXLLI/Z93b848FB9QOb7PBi/d9tV/ojUsZb0fGE7bxWVfLrzpjz/0Gd1HtXnabRImL4DOWkPOdK/ry+nODl0M6GbCeHBbyfWPuu1ELzXFXBVws2YlJBDoDVVHxTVu7EcUEHL68XjX8FOs9KhRJd2ILnqepf/nzFVnc+mN+wtfSn36/6N3+66pU5E2tW4H8d3Af63ak/bviQbXSQByLAlZX42ojFXffHXV/Uu7ZPY7xZ3z1FeiFvNkULneHh9fWsb6wLp6Xr+7errtRFzi/jo0HdlfCcKUXZFHwQL4hSiu3heoa4+jp0kBc455eQx2vgNE3wDw3mHdQsldy/LEXznHr9dtL330+aOWwHXBFShW9cUh0+Azt05GvY5H7bqbu6CvgqOm740efHp/744w0ZNwm/Wdn/OK+v+McXHwi++PgVMOw5BzJu5FjXD15zjiZq+QN+mzp6B4Hc73X5sd7pg5c6qSDfNM2K1Ij1hdwS4r8oKowv8FIi8NlJ36lHr8TsmTXfd9cUL5dZp2XShLLuX01/+8sHe1fJMqbg+mCfgr2/vc76/i20zKkLOT3BaV/zH3ZY18KDfOaxURd08kY/qgo4//Tnb4qcVbKozif97Y9P9oZNX59V/+k/bfr//M/S//gfEl+lbkXOAqwitG4Pde7X64vOrAPqkmPk4TygJO9NupxP5CBw42v2u1JCZnxDz9t219E2bcT2RgzcyBV/++vfpB70bTqIjQm5TpxzzPOkjY9sbz9u1AEPBfXxt2+/61/+5b9RKZOypHZqmgXdXtHXQr6rkSq0js18n8gd81IV9CUy2H4ra75U1O0r0ch3B/wRd+iqAr8s9j33SSv53Tnji7z3wcd/3298pF7JIY6fO3JvyLEssy6XE3u/M7XMC35atSDDiRrTNfi3b9/QzqKPt03/5b+8QTPlqxFMBT15bkFPpRY57nb0Y5111tJSigpjV/LE+XxVZCUuN33gp19vSbzvvD/0CY9dXa/Xik+8Mr1Rs29acfONeMg8SeyJvYbcyOcEhtq+a4YmLAAvZYhmerN67/DZn/lg1RhvqCUz0fsh1y3vb7tcq3xQk9ZS5Hzmea4FCDllNY5t4EpBnvlf1Dtvb3fmP4R47Bk6+Ags7Gt7P5yD8VcP2h+cg/xHZU/eQl5X3lkvNuzI0qe3t8foa8TqcRzo4oZONnxJ6C3x0xN2uWgmf0QE+n0w1uFGwtyyvS1TRBmyvr8fsq9GJHAC9y5UgWabUvgJTrRRe36yJr+9b9C/6Y4fCB0HEOd50Z017Mcf7+PeUFrHv6dpUUHRy7KMOLGeDvLRzgdf0z8T/96Xfv99pl6oSmxuedzsY538K+iPhhzVeQRcHb+VaRA7G/Xp+4833dgvYzz5aujEufuEP55f8AEUmcga6DtikvG4Drefvr5edWXPWDGez4JP56ppFj591oSfRDALOc749eWy6PJSxKteXhfy/kItD3CYqlvAbZX9oiHnxAfk57wz9l5h70CvXTlwzvRt8h9nHeQH1zVuHQwZiT06dn2MOfaFT+RbyQ0rtaTj0fl556x3JV4/P76AvetB/em1o+euiXVWvejf//eVHKcx1rsEaR3kChGHc+U9PbbDy84YmsVBIwIeGRSDel6uS9ySrgldTVORnwHVPEu2nfCYCPyl8QQtXuGfZ7+7mQHQNfwGE40xFDKoTCXHPZkXtMTGGYcipUKc2RaFfVrFn7IIGz6bdQXK548dLOL5HAEjcOCFvuHA7v05BEcdur9a4xnuDEAbODIwYtU0VZSSjAOLM3aUYxnCXAHru5tAHMEv+n79dAAPOynzfvUZwmARwZT41f1f3T0PthXxHB/vQFgON7+3Zp77gImIcQfkv/qJiPFueFgRIimtZKzm+S5yHGQGSvrCTYGykZm754ggFlcnifq9oabRDqsQndBp/ICMn45+/BAR4kem6fdfrQ94kLgjpDBNGt3Ec5MDv+t5RaQAwUkO9C8BNgYiuPGro9dfsHBDp3/6mGM6OzafcJhSwMMc0zCOhCmmGxi8fbSIAD8NOHE1gDM9zz6kERz2IeNlArD4BHD//NPgx+8dHTSUNPjr7vlHG0FTilH87MTPah34V4J3pwj/NdjhwTj+LhvvMaR7ToVlebzhY6bn5jnPUSki5QsxCJbAlwuBWrFvkWUDHXQbi9GOjptK0g9vCo13dY0rIhQREj/u82MpKQceqlQEz6m/X5l+Rz8Q6OjhINLN204xFBGqJI4JmbOkeH3O8wP4Swn4xP/8zojnGUdEABvI20iMm1yAGi8kfvpNG/eODawDz3Mi5HXMS3gE3VMuhR//3sYYXRGhLEURvEjP+89nyxsI65FIoauEz0kVOUxv8AIx85PI7z7/taLt6edkrriMZ6qFouGELSYpZJUqS/I+a5qngTMi5JEvDl4eLHDGYZm9SDunWLZaJ3ggR7E5yxIaU5jlH8M7V4zGImndu88m9d3zD5Kw50xswtx/pzB9Z7P9RbHnTboUSmSd2ESdlomiYYHHSaZlOT3HzYcMgy/sbJ537vNckXEC3otc08HGJNBBdTzWKl+2USmSaaxUbNZhArNA68TmYGEBKwYAmG75OaIMGxrePD7YzEUEEFAmrTzjtqCXSZbTA6GQcZsej4Mn457RteklMlbzhQ4LzfM8dmJzsSyzBnoEbcTZji49/uQFf0QRXhQnfDqNCIKA8jsk5043QYBN5EE+AhxedllfG5vRymJWS6oUqWKHVzat18sZ/pO+lOWuqCuL5JiZ5xSY8XVI8BMR6C8U8bwXECXP4gqaebUP+A6QVnxp5fDLvmn9NXw2UvrJujrvBzlomqqmaaI/4SGHzncKZykkNwoLIdOQkY8HrpQ7C7bnHviV8bn4mibDM4JSzNZoyeIhDZx37Pf06x29HDKfnZwh4AGR4QUK623jkHIjhxjmoIB0bHxwSHmneG4UWx0+XIR38q9ls490EC0UjLZ3Ie7iJ7IOQn6GHiNjyOj3NOO2WYj1X4OfjY2JxxaK1VonbLfr9vMQyj5yvZ7ly+sDLqKODp8ybeBvQ86DPhdrE5VlwMOgz6TOs98xG35p3Bub0hvF3Kr7OIg5tB+rPNc4Sqk6cbgtrtXFILK7EFzZFVTks6xDBIo7cQgIGHhnYpd4gJY/TB0Um6KwGjwg6zxXWQ774+qDx4fwE1HId+7msKIIt8RGBJmkiJB1xW/GEjmFnJJxNvTPEzBSFmmeJsYaRegXG4cPCtFNdQKffB1Dzy/XMwc2L+5g83FD3p3nBEeAqqsSBJbNbaMAfuA3JuMN6UExW4hbJsg8nSjUT3yUkExjhrdJaovaXtkk7Kx3beDf8SHraic3mccsiR+EQonXcB8yxoiDim4TPxFXRMpyOR4fxNNBXDcc5MHh0Yp/Ttj4xEeISID58TRQg1M68O1Oa+RI42F4/DB96MgxVbKqlEnJXTKt4MPbWYUcJWLMtBwHtvlOrBpBRce+7xwO2F83NpNTPckb8pKJT93leYoU5IcdTTMihs1st1ColqKZeBHXyunUnY9vBzmv4UumtxGDB7EWEUDADcisv0RIVMRB1Vnn8zQOcuZ5Gror4IwIJUqo5DvLsZHvH/huY76ge5Az/NyJk4bvNozrd3FFhEoWJTSiQxPGS5WcC23DAk7LzLBe2JydTinABVpZ6Z1f80w+Yx2r5FjntQObPVjvOvpkGJ+7S0yIaCqlg+fM4UZVdf6ib4wxfmC3Dv0GvyuHpnfWygbPp6WyETzrdLqoHSlvyMzTzM5owRdPy6QFmAXdHiSJLw64LeOQKaWRP7vGlZnq6MX6WdHTgY0Na9o7Gz7fzUMA7X7jnME/LzM6mQWbtFBGQf/LiL+NTWIDZ8GHTssJuGXEoQ8LI54+YLoL/IoLEeF3oU3yM10y3kSxmRW9munUlY9ZM3YupdDXgW3kxzv+tamUVGOyZfjiUPXDm9TPD8ZWJcaKqByqhsTBfkbBDMl886Kf46YB2XT/E7ft9+2bN+yz/K+3Gr7yWL/4wPwFr3X4HmeSut86Tdr8LxywR2f/ciOfOl53bCjyXmf9WtGL9dma4W+CGSX0WmvkiKZKHDrGpmka/YESfsHjomrMa8C6z/l6JQ8XdHGmdvCcM3WM+5CK/MaHgGXCJlWFYDnhC6+vL7pyyHXHF/0HOBs5fQPHffC6kX9XlZLItSDfjN0uPF/BMSsi4Nc/OE6Y3132OdHd1Qf/07QAW3mTDF7rBJ5p0OzY5iAOGjIEMhf4fn//IhZuwBtnQLvIMfuc6+fy1AMdltn63Mh5tjOTFCn5ELziZyFhz+d6YeIdGxzkWsvWWmMMAH4O8sv7xzvrwydvXSfnDw44CROtHDLZRoa/+GMKax/sMrfrTKxdLidkOSnxJ+vuziHVxvpgfYNs5Nuv25e++NCZmXKcOAYcb24Ffi/XM+xZ3q7EjSOY6cbNdGuVCu18Ts0zukRv1rPt+sDZDtYRkUcc1zvyWa/Wp2EX7L0Rw663FCDETkES6wiB6rUQb84REYG9dvwpiA/pxmHaSv6FZS3kjWmalbys5EzHkml0aCanJX5+e3vH9hs6YZ0oKeOPSHLYBftV7FhlOOv/gW9N8zzeXTs0HPkBrTv958sZWGKR/LaTd2bg5vmsGV+V0Cp8B/gTXiqKKfgxvYN38zbNM/xOHMAeMg+YWStrZGbV6XRm7ASPJ+6LYE+BTuyDj6HHA9l/tUYe7Qr+E9dBzN7BY3878JfOh3u5xa7eoYVNHuuNnHbjnVlR5NizvaepEAMp82x6vi/kwPP5RH/VPDsmZlmeWmY98LkHH/5cW4BaM4ebbhmpQozMyGift742Pg7QpZncu5JLvvgIaL+13+ysxQ/0+sUH9hUfOKjjbDPXqA09+kB3JdbnadE8zehpx+6r3n+s49C87RM6mHSaX/XgbOAGbtMcdkSxNz44T1OV+bJPrfCybSvyNzX0IYRtwN1Zpzr5LiI0YbOIYA6t8G7dLAn+BzHyqTs1jPH/ktN6uPGB6E5cTdi6MAfTD92eyW3WY0TItnarxP315YIuU9a78Pcde5mf3oU88NZ8F/66a0FvF3zuwjoirn3f6d/wgx3YQw1lBv3mBzLq+Krlsg0jYsjBTdOoAbbhhyIReQ43/bo6Lx2+M33qAAAQAElEQVQGgjxRyOkhAt+tC1qHhg9Q30eEOjrLSG3Y7ItDV8veoWsdSzHW+Zfry4itaZoUEfDZBm37kLggJc/hEV0UYJI2uHreoeuxDmDCU2QO3bdRW0kTdcfpMimLoaSnvJ500NEV/Jb3O+OhQ0uKCI08dUH/yLjywcaH9I31jxEF/4k1D/GEOiSlXPM/2A+uyBqRQxfmyX6S4AOIenmjbv/UgzVqIQ94b+5+wxu248tXPoDahh53bZRZFRy2C0L29xGzyGp/XPF5x43nWi439+/EuPUX+EwjORqu84HDbByMrawzK/GE5yjYQ56osc/oyD76YD/mj5h3YiRgrtPCD+Gnhn66/MHSMXeAu+FXpt/A3/yH2si/7w9sW/X997Nevk2sKzP+WZDgkHV9kA8P9hqIgVgBTqnWSfNS8YUF3SdwTYEeC/44cS5z9lrGurEA09DT/XaM2P78OGTZujZoSJSI6sRo42MlBAd+dXQYhfFZJz5KZAlZJrcsSW1SlPhNB29rwk6N94ov8oy+Wm/4UVWtxhPYto8xiXng9VyxhnzdPsf+YF4K/oB2WcM+Rn16yDTFdbAeuDX05Tz3wIYvLy96pUFGhDj6WuQ4igh4ObSRD1vfZVvZn0tJ+A/5P0F34XznRPxH0BPS8N1zkf8XW/76lx/Ev/C7L+A1Wpf0/bcXzeSrhrwLNcI0SVkbfG6q064XPspH2YHsOvD7g4/sGx8r79TpP37c6cOW0BMYA/+835s+P5run5P+x//HG913lVLQk+c3YrrpwZr7zKuH3t7/kDBQgKMjA1DIuSoi5br6RA7pQNh3I0KOoQ58wx6f5JKP93d1mI8IjX+9bz8+B34XOl2lE75i+KcvdHld//HHh9wWasplWXQnn5+9lrIuF+JcvkLoq8k+1nsfz/TIsXSmZgr2+8dx54Pph55/vHQf9ZZhl2XC/l8ScXcQA7fbBzp5IPehgs34QQ+HOoYecYjtrZOvz7ts94yqzJT9zTH2+LlOR8AU8XcYCN9e8YeMmVi54itXfHNSJX4e1B3Os57f8WWhL9ApmIskA7fx++PYnRzEsqcH61EHZ0TCA7zhD5khw02sieczWHpXspcbMOj/gd4erO0TNE/sEcWFKcAlWh/yCZu6HeTh9/cP/fWvK3o68Ocu58obeeZxT+ALOq7y+dPOR1n7se9m3zJEBPjwZT5+v7+twK/ocKMePZCui2FaSsjQaYMP9LaR4xbqDddK0zxrZT+wE4+tIwuTXPv9ePuAnw38xoOOf+b0G3ssjzeQzXPRcgp9/35G196TNnDtzBE+Kc3z02YRIfGz74cOdDQRUH7u4Oh6Xh3aIexL7JM2tbOnks//mBgR+Eilpd9+ttSvq2SSvyZt+6obdfhhX1BHH/fhczs0bedwHRerGnr/Nfc+bH2HZ2QHT0bKeknsbBhIK/kVEfSfZNtnFp2IkRnd0Q1YAjMpAntg26csMfit5MWE1UK8l5LANFrHJ0MT+nNtnRkKpQ7y/s55bSFJWUeVOaBUML7MVVfW3ELOp0MCXs6xWZEntHEWQ1kGjgqumVaRKZRZuHcFcWe5nTMs88p6bBrTNDPn0IGOGrGHGRTo/X7bqRUPNXcoVJHD8NZPx0Zf7B0yEz2cBv6V2vH/+N/etT8KGsDlumQ/m+eJuSIO9dMfAvaDecuwWUTg4we2WoHfx7PAUEoCL0UK/ODahW/7uY8++Qq//6MhgnApdcYCnu2jXh8O/M7PEcGIkPXZhmj0FPQ8IV+lHspCx8+fn+DyPXujl/kR/sXzzx9CGg54gaqHpICJPproAFqJouwUVqbx+DkiGHZjOnNHn0K+eFVE0J5jjYhoTLQQhjPj/2hdJXPQSOYUJMisoEnmg0OM4Sh0/P3H+I3rIJMwhflljFWKb+OIYN7PZt4jYoz796DfnnyNTn5FxKC17zvJp/MslZIYcOZeMBz9tg6wT7oHcMcw1D/k0JjX4KlRPHkwxIWzBcln0O28q8v9mSk7I6/+ESwo0iOhACwCOwzkAk6qJVSSOVnkuaHnBZiC/hEA6DkYaMzjRxG8KBQRACft+fPkpYvaGEXQx7D59hw3epjj3xp+EIrni38zzTB21ITfOlWZvocMdTDghbyUVMExO+8ezyjye6E/09Di7B09oquD5h7j/dUyjA1iDGTGkNmKauAbEcV4AX8h2Xh+Q88Nuwa8Whcdf/uFq0AzIvTrigigCmhCgMlwNm/CF0MDjAiAXGOsE3AHejhGf0RoqkUF2gwC08EFPvojuPN2YAfj9YQOcvN34Fs8yv2BPJ7vlhC1TBHMpX/MwYd8j5TolueJq9FvGXkc/fNcBx+m4T4nOBfTyzLLOh+2YIKTwzRPMq0OA6Uk/lSlEBeSAhMRiii8Q1Ru2AfCQU/lQBg2x/x5meQ+0DDCk30bvXd46/SgEIFKHo8InoOFbddjFEROktvAM9VZtU6ChAq6dNu9gLD47RjD/RHYB6Qbczc2HwYeMv2Tvxw8ZxaS70Yjy8JD92QKBh6hJfAHTSRnkIEzFBLjHZ8RskYU4CqtKCIU4vKdtvFhy3y5sOnoiYkMdnAdsNMUMaBl00UKmUKlhEIib3SNv9iDn6CnlEJOWRgvY/7BhoFuJcrdObT2wrZTiPOKfTT6PYY68EG/F3lBuFPYyaKIvhA0Dvyz0eCr0clP5+65MMlcfDdSEYXXDu7kcMJ5bdVOwWlcmUWVWLbuDhacio8HeCzexsr8oPD6/9L1Z02SLNmWHra2DmY+RETmqYtukAAfIPz//6IfSIEAQgpBkATJFvQbgO5bdTJjcHebVPEt9cyq2y2AndAwMx32sPagg2Xm2RHE7VQPOkNe/DrRyX3Fr4hQxLMUJvuUk8mPuoa+4cHk8waWDSGBBloCv0kp/baBRv9aKw8i16JXR0fKk3+MMTv0dmRd7RsK9BRlYxG3aWPB6c3wgXweExJj+igF3ZJBpk6WlecENuGipExOAV4F/3U2Z3cOp7w5wjWVc/plQ/dLyCx5oW89vEkwHeFbgo7rDvxz5eBuZiP+8jrJKomFnP9Emw/bI7oiIRvJuJE3JhZVM5u+qc6a5oKEoQMd2xHKkVXTxAInFME7B0lSx+4NvUJSqMG7t867i5RzVrEdUlPklUVbohSllEcfzKAUBbmqQlJGlkx/RpOfTRcOVmS00gj9lArjXS+w3olv4ppN0cRi7MKHxQZQG4t020bkh4gkXEeYW8FzRCiP2O+yHzhf7ow5KIl2LxxTog+yT+AQCj3wv4Ze1uV8vkCvkVP4GIFs3lDO00lIRFw14o42YsT8bPsOtrBUo2Jho1qA9cKhyJnN8YnN9OmSVeDn2ANBZENPNkWWwfhYdpqVqBayWI6Q1Gh8li7zoUkR7kQrP1KM/2jFhxsyi9KUEGbHL3c2LTu25RWbVPhmJZhk/E9ckFdE4Ms746nwTwi917G4DWXpl/1X4rhjm4JvGz9j2vC93iXrDRnGHYOWZfVCvdEYAQ36PPlm/KAgR3BHFnCb8cFIoUTpLGzF5Rz8YAHeyNeh0Al/PWP3aar0S/SAJ8Lzo+fm8oBeaOJQotY+nisHP243ths4YFrkQ09o+tA04WPG57AOTbLNPF9ICRsHOIY2PmIsHE7cbvh1PaFn0IaUJkyuCLCJJMYmeE5IWiR+i6uyWHZMHbt1Dc24Ty47fRub74pOmV4H9A5GJNUyyWQXDn9tM3GVkvh9aOfQwFjWmhl7YmMwqeC7mTKxyXLOdjwgjn8YoxE3ECZ2NvRedOAHnVixbRq4r8x56/6g/4FMWTlXxqERmxseNOPv1s0fFCJCtp/HPvDvr69lYGOdLi8FNkW3X38I5MGh/ReH1RsbNfcXHALbtkN6sPnf8cvfz5ZJXISNdmzk+PA/Syr4FfyMG34veY7cmLeGrbqQF56R6BY8V3Q98NddVGnmAM1/GCTj4yWDKXyF31qWOx+gjHEEUrU+sLE8iEAFlePBvwLaWRlMTCNFlv3TfnO5nJWhbf/vCL4fizCDEgdeR1tUWMu4TGUWMA/5jd3BXOI8741hzqFK8+WKfKwRHsj186c/vAn5Z0ViKPb6+fMnwiAnBxC2sTGy/ISVOuPWe9PXx67l0cGvM7ZqmhkfgBQhfst8K85d8C/h28K+Cfnnuejt5UxN0dfnwoHUA5wBy8ThKoVEa8WPg3tYKHD0/eS/Ucd8wbQN72OMt23fXt80TTOyAacoCNBNLwRGWafzSVOtw9ft7wW5jA2iKiIrI1cCm5SlMW9Fht7EgeJJr6/fqMsKZBGyWC+XlbwkamvNYA+NVCT6dIByHpmIj5yzUoRWfGgn/v/61z/148dPLfjyQYJIiRFZYLgxNsBxVsoVqva9jbhsQ46EfAbVsea1g3X+8edPfXCgmHNSho/5FXw3RYJnkvsZA8Nw8JFycXzzEcp8cw5dzlchmlIK+md418FPCg40rhQOjtCl4a+m474RSb7zW0g+gF5ZoyyPh9yn0zfTZyp1HCRMyH0+nfT2+ooeM/T78IuGT0KAHNSgl0dp8KpTYv1W5Jzz+XkHp4Zsk3zwM8+Wr1P3AK9d/tA8c5B34nD8cn3Om58fDw7l7sT7YvKjRAQ+dtPOejciZNtXbHYhBk7kdsf9A/mNi3VwfB3k5oV5ecFOrbch88PzLkaIFMj7LMaxTF2eZ2tt6hxiieBrjLe9a51Vc1aAS2CIjs0X7OA/iLVZniTksc4nDsiWQTengj3BADwW5iIrYXntw/5Ae+JrQU5JtrU/upzRgVdiaNFKboXNoJOoLKWC+0TuJt54//z6GtjNxIrHJnRJYILxGL8xTuB/5p70+vLK84nxFPQQV1cXmssxcnBYl/GjJz4N/zlj5ws9QIBc2+lfp0k7WKzLrpQyea8x3zcVclVK+Di5N8BL0JpK1svlKWcHcymQ+wrdGR8I5CiURPUhxKck6IRSbhIH3EMPSQc0OzmK4SqlUGOf2bTygdQyHNhgR74F+w6sIHnikDyniZg5M7+ddLttun1RyI8H+WbBDjt50T4644f+myMvfOjMOUNfg09EUkRWoBiPqlOFXh4ll0Mz62T7XMX3ite3zImOQef2EzFiWil7fDCmKCKUc+LjQAaHM7noRVM9KaWCuboyc3QCf0WSFNpse9B3vd9HLKaiBv4P+zH+1FB4H/uxh45jl6/EeOeHjXWtabi+1qoZ25nXFzh8EYudD+4FX5/mLNhpQr/Xt1c1fNvxc2Mv0YjriD7k87vnnZ3DXyEXrAcmtoltlckN5nPio8dM3B/Hod22I9dLiRFNCVaVtdUMz2kOBXYuVZrmoooPNdZCG5PBjo6+m3eEJEqyHSJL0BJY86CIUIJopIB+V8qZPHiB3ixflrfQXsEtKZQjKdOnFJhKYNbwj6IM9v6wuaGbY07QtR0zfTuKHmDb8esOZiOXsP7o+JEUCmgmdH+5vmlmIWN5SnnaqTchLTwjK+jfxlqmoWtVrWwOewAAEABJREFURMiXae/kcY01a1frhxoLmw5f2yKgMOSgruSkUgsyQw+aniMsj/sl8Mk5aZ5n+Q8ilTyhH1Rb0jSdNPMxC6bQbuRO89iHXS1G4leH7wr2K/n/wHbTPJHzT0PW7vhDDlxOpUx6e/tGG7mB+gdfcDZ8rTE+og+aO/HoupkYOV+rDPeB/jtr2IN5s4Pn/fNDfXso+f8ROzX9F//HN134yFFy6Ho9C1XkQ3sIooR4lgp2KuhZspRtG/AV/lVrgU7Wgw+y99ummk/E2USMUV4q+lfth3VmwC9cFw7SH3xA8pgHh/CEkXLK0IF2oiBAB7vQRH1VYf1S6qGCDIm2iJBYAzU+8kJanY+/0+nQ+Spt2Nly3PgY+fNHRy660jfxkTJUsEvAJ9sc6oiUUyKWErQzemb4ZTFCx37IdmmtjTuV2HfSZD+LrOdabsdGSfM064SNv//Tqy6vZ33A+/Nr5cPMLqXCR/BXbmnYX2B2wr4pJXXinXStA5tYr0wu62C0gk8kDV95f3+X4//EB/CXt6LLNWTb2N45mUYbeamhTFBS13902T4Fo1XyEKqMtv8MOXOWQmhKf1hq4yzEd14V8PZc4D6YRcLXNj6+rEuTP4xZ7iG/+piDAvqkDdYTSf/u331qgday7wzbRBri/VCD+ER8ZGy44Xt1KvrjLy86X4qaFi3rpx7LHV9h7kSvhBArefjryx/pDvzpOjCOFIoIpVS5F53mK/PLIturoGOpWYl2YxoS/TL9QgcC5lyUXaCfU1LDxi4HTuQPp4SRShT16GoYplGxMtf981//gyxHYr9/5kygkLsrPhkRKuSbgFZHP+fu+VRVkUF8jKqc05R8UfSqE2ur0yXwta7EPFu8x4WO6Pcgp31+rvDM7IFWCSOY3k5sryuYgKVpnjmDOEF/B1/ShUhLMk/nWg/yWrkzOGO0lJOEHqYTEei/42/ShK9eLlelqML9KJl+FIUaFT/5WDvGSCop9PNvu3IUfX876YV4Rl23sDZctbJuR+0hh31rXbp2ZG28pJQUQVfk6fj8wrzvuLcfqHflJNmPcw5lv+h51UljHCZB5q6ZeJvngmw7/BbG0K4QZPkdigiek3YGHNh4miZNtQ49z+ezLpdJBZunlJVy0vVy1u8/ZHPhY+NEfo4og0YEfaAXkYiHpg4emEKDF2xOzK/fv78yvtLeifNNKzaCPHGwg4PHNAmPtk/t+NfAkrFSUkD/gKbl9HsG35zxQ5hkYv88ZQ1L9EI+fsGPZgXUauWeNHwtpySPKbXQXuF7yGsN83F90J4iq5MLOjgneBTi0zp07DJh/wl69tuVddvKer0j08vLi94oNU8quSqnIvPYSM5eXx/MIRs5oJGXU+6KhL5908GcIohbX5dOzJiefQB2qmVCg0SPUAQ9e5Pjel0XxhorYduuMaZL01Q0Y5PFH62Z33b8Kec8sH3+Baldgk7OReLBfIJ7Sknz8JVZvlBd+8A/aaqTTqcLvTJNeeiXclJEKCXey6Sciorv6C4l/b4GfeQSBDtzyEEu/K//zU0//+zo0RXwBWJ0QI+DkQxN1Il1UiUPRFCPmqhBH/RE/5RDbkv52Ub6F25Evu9DZmp/sYdYF3LK7EfZWRceBH6KzHs8i2gHYUiDk8ghO7Idozx9rSshZIIcN3qLfl37ceA/HRoaJZnwaOVXTmkwbjgHOkAgyQ5RalVAxc7FMPqEUs7PuzWSe9MCYAcM2tEgjhaSIkI5J5Q32EUJOg0v2UGgDT6hFEket4GIi59TSowrFBSWRruN+yzQp+4/+jE7+FvGZvo4gh3ZfRBBdcrI8I9imSJC5oOQGleM3+NXRFAd49k0LdOBIageMs1TxckIRvR12+jIL/N2/4h4YoBcIf7jPSKUCcypFk04/TRkKrJODdoN+Xe8ZiXTr8aCg0wnj5Sy5nlCh6pCNo4IjNi0gzM/4lWRNC7Y2S2evEfNUw5I0y9GTYrQ7/5eVETEqP/9q+NVtsPGwsp1ncEufnbBNAODgrMX9EmJ8f6hiOJXqrFryG2ZwE0pKSj6dVmPqSZsEsrZRbSL98x7ka8DbDcO0Z6TX8O5G37QCOasiPiFhZRyZlwFnzJwLSXJE6FA4sDPDugACD9GR1Q3fkkNPf2QGT+PJDkpEN66dsb6vrFAxxTCpZ7jwYIHD6PuSWe8hBgr5EgyLgd8Nz5+2AcbRioVX06ZMSLwG+UY5ekvGiQhge7olRP2ti6TprlCsw59Le/GBOzk3PAXcUVgX4Sz3zwnXCYo+pguzfw0xqJ3SIZ/qpXEOEN/1jSFYCVfEUmCFj/K4OGSqPMY+0jFVyeXuaiAr+vFlbKUeNlHvO3o16j9x4/bImJUICY+e6iBYU4JvYp8NexwYCNjZbvlnBDlOcZDEUc5Zey/ssB+gNs26OyOFRaMDzboG/cVW7nYd00vQ2dmATpNFX0nzSzYYT1iZ2HMwmS44F/ubzwzTpvpG+iU8c2JDdI0J8ZmsCqa5l93+mSE8rgFvuKyP88cRPgwwnwqsWHZV2J4Z8K0L3UWCdbxwDd+2yfhbwyX4ukDDQHdl1flHJqmSQWbbeSEB5sEYJKvA5+yDqv527wpMZnscp+duF1YuA/90HOzA0eXZazTLyzmWckC4udBSYyvLHC56XSZVfG7DZuaVy2VsRncNuJvp6ozAqY87RykrxzKbWzmLZNrrZvlerAAvHPw5wP8ziQqJfy8Y0PseLujctfoy4L7sHNAr7HoEIshi2aZJnyuuiBbHn9atcly2gcXFtH326777aAsbEa2p3y94SsLPrJrZzGzeuHBXGM7bPiM6Q5Zwdr3Rv+BeUiRkxI5dppnTRxsnU4T9q/YoYyS3Z6SziwkjeeKzz1YuFj8Gcy8qAroyBdgeKFu2tNUqHnqb52Ptilh31rrwPZ8OY07AOlAxoa8sIF3gW+mr7gXRcJPzAxqHStk/PTMYezER8uJAwDzWbDHwWbG/7+tRt+IYK6aNM2TUpZS4h0/OHP4+fJyZpF/0YXNpt+DNrdX/Ne0Ng7f72zYXTYOXWdwgTV2gzv49bbLfxrXOaKwoMWogiUx2tCjkavN1x4mNoYrEu9WkfYNG2307UpgOhFb81zQNyh1+L6xPxGzOWfwPisloUPVzIbohOzzsA30yWPm6/frKwdS1Gd8JpynwNibAtOxjPaFO/bygnYCg1c+fgSDd2JSbMxgNehXDtXEwvbBR/qv+00r/n2C7+vrrJfXM3gVEZK68zHngY9jFXTD4KlrHFieGwcDMTYj45+4YqwxbYAX5BkVkQ0O9G+Urgl5T9hgwh8WYvbBIn3h4BfTsfk46XI9ybby5sY5AZHBI6sbbGjK3NvBU6iPzdfBonDjnZbeeT6Ij51FoN/p43hkwUrTqLP6G5vMv/Jh5PN2G7IVbHLiQ/j1NYm1tJwP/X5mQ3wCY+PZOagL26VOmplDLY//SdQfPz71/n7HB7oS9nUMWJiDBOaY+fp6aJon9DpzUF6x74lSZH39z0N9vH+CSwPjTQtYPLBZyVnOr6bj3PYg/h98RFvJgZ0YPoipB319YCGF3l6vqsZaUgFX2+/pN1UTeZVqHeRRx+g+ch2yJjAFvw2/Vxzy/8dmBoeZ2Bp6Y6MZP40RJ0kTdvV7KaaZ4apB+3w+q06F5wLvjE9l9Jw0zXX49mO5SUYZvh/+m4N8rPafkL6B/e22oPMydN/IX5bNet3xw45Pvry96nw9ayIG7DMnYmQUPtT5D5O8sqm7XC86k8cdM3ilPN44eZ6zn7sE+ViUCPwB/7lzCO3/z87n5xd5c8cvGrl6Yeyd8iX75YIdvDZdwecB/l98FMnEvfXFBLrdF1n+O4f/nY1jBfeEEHc2dmMegk/H6cqwS4fPpv3XWka/r5Bu6OoPLqtjgQMRSMjgvr69EA9XCd99EHcN+0FOvny4cAKTMwcAr29nRXI8NEV0ZXLB29uVw9QXxp9l3Ap5o3HILA4ThR/jXiplIlbwOeauBf0e+JNxO/DbCASzzSwvc1Rr2PR01V/++C77gGVoffcNvJaBnfV+jgfPJi0cgt6HrZ3/2vC/DONv32ZdycWlePhBbnyAlH0pQ3tWwt/MvU4cRHDCdiBDVxAjXZ8cmN2w3QOsOvNGB5DPj0W2Y+M9ItCrKEPDHyTc9sXh08p6ou1Z5m+MIjVNJxGTRa9vk+xL8ylpwo+v+JOL/epyPQ3fqrUop0yOL/IHnTP+VpiPMA6+u4Njk22+Mkfah/Xrsnwu18sVXpTLRV47ua//uVzHgLumJGJoAsuH/Cf0a63o28gr7zKuOziYbkQCozPxddGJvHQmDq7I63y5M5f60Pznz5s6Oc/Ptqn5OZeciB3rt5HMH8ybrTeZr8cG88HX5w1+n7rdvjgQ/FAuHdHAiZxgX5uJf+cVIJZjasb/ZvKjsvCUhh1X/HsFh3XoYZk1LAsd/HLCns9cFKzfttFnY702oevr6wv6F9ZdO+MfyjnpNM+q4G5+9kmYKvEyMECXzkHjg/WU/1nlA32Nc0Ih+4Fz6o3c8vV114f/eVjWYF4fKXbwmyiziu2HXJ4fbdM3ZLhezwr06eSeCV+4XLA/a93K84T8tVZFCF/e5A/CLo6HE1j4I/uPP//Uz3f/oQjhV696/X7V+XrSxAFpSiHcH/vP8K8SdDqx+JQ7iImTchHXoUCuWidNFGPk3PPA5xPMjZc/7vqA7+Xlis8Sx/Y74vZr2O4T+33yEfUBzTM54AS2Ac+J5ysyJGx8o89NC3nFGH193WT/cd5bmWOs5wn/mikVG1yu0CFm/T6xXijGLoU6ZWHvt8LbMjuvtkbw94QPJh18mLFf+SP9HXtICXlPWsZhakPP0Ldvb7pezkqRsP2Kv9+x2Qcx/amvz0897KvQn+fKB6irrqwBz+Dt9wygM75wYu5+eZn1+u1CfJ7hETqBuf3+9fUKjytjX/Gpsy7XK32uA48IdEBe59bjaPDfhh8v5MOVNclKbvzio6afCS/8VrTTx/mEnN8pO3uesQ9h7ehxwuftP0+7ZmQpyswbOx/jbMta8+Bv/z55rkWXTM6u4PzycsFms87EVWUfYHtEBHybLJ+45rkM3d6cR1+LvGZ5+z5rJRYejw8Obn+qEduIMfC1PT7evxjfhcHwv5NOYGa8c0rDH97e3sDjTB7bZF+wHS3/s4SkROn0FbJf9Pp21cvrWVcw78wr9hnTFsmgkw28dnPMfjLff34+Bt2FPah1vOJLCunh+eG+jraD3N0jS8gj1pXBIaxtN5EDEBpVmkj18h5zZZ1qX3t9fcWmVxXmVw+rtarglyd89gSmE+ueBf/2RyaXh+c3ZCiljrziMaadYFuxiZBb5tRELDRw+NSPH3/ii8Qz+cA29JjOc2PP4efA/yNiYBN8cPS8spHTHqwNvHbo0FvZkz0eN2yy6YxsMza3/Io+xok1mM1l+X6+/2Auvcnjjr4qs1aeL0m51uGbtoux3okHEVsnzvcAABAASURBVGMb+9+DtbBt7OK5sRsoKFfGVuZ9sbZLyDnPEzauytnyQjNnfJM68nqmznJ7Lejhs/3DJgeTxD2iK8b9Oa43aHRBKxNTk86sFafphN9eKDP5JstYdnzDsXlC54m8YZx7b/rx8wdzzQf5vslyr+SvTz7OOM8Zlw7fM3PsM4ZNr0rMUaL+OHZZHq9VX4nty+VFN+b4T+J0Z61mvzmzn319u+i/+C+/I18Q/9KF+f0C/ld0u+BXpmFZzHsC38t11gWeV+4eHxGCFaUTf9IB3kpZuRYdrZHDpH0NLY8DHz7wz4xcVb4aaxav2Rbyh/F0cc57kPdQH52Tfv74GgVjy7p1dxovOGCIq0Ova+bDzJmPY2KN15kvvB643zbdOQ9Y8O8Fn95YWyMSftuRZdXO/kbYzDTtE4/HHZ6bAj9IlJVcMREfE3N7iozs5nmwvhE80Rti/tdn3pk7U3JdZ+wu739to3ZQSaznlJUiKeWsaa6apsJ4cNlEjJ3kDxOeky3H4T9ctt34GLqo4z/TPMn5jvCV26xbly+Ub0U31tU7fI5DtIc2xiClNvL0wlmT43+GRsUeyTpRt46POKZBgQy/1cgtxtr713UtxPWhL7A7oJNzaIcBP+46ygvz3Avr6iv+POWMlgF/6d/+/xYBld7+OGk+XZXShI4Tvn+mzPjZLOtaWNhmxv38+S7r/Zc/vukbH9Zc/3isWvCJWmewOlHOurE2cb44n8/435VyZhwyfn2Q77AlTrhyznn73PW4JT3uMWyf84Rfv+nEOGMAy5H/Kr5s227koU/2N5bBOi6caSTLxrwi1r8iLziXffv2TUHO3fZVM/PO27cXXV5P0KqyHgMUfnViz/+8vfPgK/nfsVdKVSgz/hBwsee46Psfr+TlF2z7MvKN6NHA+ov47D2TG6ZRbzqREhgWdHCp4Fol+vsPlr7//ACrVb+vguz+A5zfkPf792/6xpwViVbyQgOjO/n9QRHjJTeIy3dKCBnbsNNCvNgOnx8rc9CCzJU2IX/ohXwSkSV87SCG398f+I+wh/SMsSapKbH2DDAsYPnK/ut6vWiaoEPribXIH//0om/fs17eQpeX0HyWplOXbbSyvlpYPxQcv9bCOudDQoeJ89eK7U7kp9e3Kzz06+qyAEClwjphJo/N9PU7YTr67OwP7qyv7synrnMqOZM3LpeiFKGIkHmknMjPZ9ZQF/Tq2nes2gZ5s9C4YBeKsSfuEIuIXzSaghw0z7NOzBmvrxPvQv67IKsI6SAP1VqGTTEXeBfqISgpsqQk4n/VnbWsbTUZGAvLHJhQqKL/PNdB/4otruDg0sHHNssxKUWRyG2irvemy+UCLkUr/r4yj1RopBTo09HvQL5P1kSfw9YL/uE+u/0FGb7YS/74eNefxOo7ayRxvbGu+PbtqsKaYGNta3+5s6f3Wubra4FugJ2g9xj+2ZE/QgpiyP5wvZ4VEeSZL32yX30Q83fOEpw3/ey4fNJc6HNjXl81zRmbnPG/mTVVxkah5/6rw2MZJYPf5XICmwkZDmRolM6ziKdZjg/E0M46cyeWBUaJ/OY658AHMizkHsSVlBiX4H3IPnNnjX3EQvVk79Z/83+56d//87sCpp726D5mpuevUE4eL+xNIU527N6ImZSKprHugFSirUmbvzuQm4+RZPvAJhQSnHw7WteO/1ou56MK7vbvGUwqa4ac0uAX0PMY493ofFA6ds70z8Qh3YZ4LIfApalDd5QOK36SB0YExLIYO4p+XRFhWWQK7tdxLDMJ2oMWmnmSEv/xCoPODYnC1eOXHyihhFDu31qTaTyF6Dw3Fg5Pw3UEcIEIckAL5/FzYDTx4LZ/FMYw8dugDAM26PqdJ40g6PpPL/P/XefnbEfgwTQtF49ycZ/xzoPbfhfXHRiWakMiG+9faun6iIBG+FEdXcVjoLv+LldT/IYIEYEUOp3SlCIrKBIdOo6CcxxMEhFSzlKi2s8RIWPyjyKFhEwHdDYKmDLOclMty+0OY/y/oJGgk3BO17ufROMo8Xzlt2k0nMaFVw2sm58khss9XfTrSryYHrlLdkTUUJCgIycl7srohaT2gbF53IV8GnR/keDGKP9QDjA0zh2C5oco+EtjzLPQGWySShV3DYy8+O/ob21qKqopKyLkiTqZN9FwmPl4boxJo12R6PPruSdJQRVFgl9/Jv/Oy/j5BQLPDRkbmx968NZVCb55npCnKKfQiY1X4t4Za30ashlXOqN3CDFkvdw+Cg2QVM7IwBh60KXrIKF4fKezeZpGRCgi5ETndxe3HcjTOjGCg/mdmxRm1dBR9A94Cx5SSkkT8naYm35OmfpEvdTg5XovhBR9jCslKdBHXAyR/dC+KzBzf9s2IpSSRgmZVxs6hLgYxI+ooJ1OVDVk7ZSdA++DiUjE8EHSpkknPm4l+GE2FvE7dujITqExkDUx+UU86RzEzI5tGwBarycuGnok+kTEwJFm7bYDD5VFSkcgXtE7FCTOzqQuNtyOO4YpM78WDixyCvpIlsc8Q1JjLDeVHLTFoO/F6cJH2JWFzc7Ec/QNmXfas0qt+EhVROj35Qlw5RCyIb/pIdZoytCcOdwopbKJWcakd9DH9mxMLtYzUoJWgnZVwy09oa6e1DiIEQFXyqRaMnyTai1CBWFClZy0mSfEbMOQRgblJsJN7rixQH7qcMAjlLK4ukIUCCVXhHhPSsjBb5Uya55Oogu2aqNsbEL9HsFIfCoxrrOh2diUeYPaYXiQW48jj3GKDlEwk6AlVTbt0yydWMBFkrzB3LcE30Kp+EXIE7l13/dDY8PLotH61lKgWfiel+i3g+Oq42jofsi6Oa5672Ldh4ihjH2CQ5ME9uGCzI6nTqvt4b4bmw/TiAg9WDTdWGga+5wlquAn5TxRCpuZRZb5xALRfe63B3J01XJS8B9kJfQPOrlMYNd5t81rneTrABvj5PJgYbLiU4WFQMGQDMNuTQWZBf+NGPJm9zRfFQzuQCmeQgl5Mj5ywP8AA9jSZow8FnMKE0r0Nd15TkqRZF1XFizio0eKwthd9pvOh5NETExTwT5ZKUsbm82FDXjDN3P2oq+yOWva8CPTdF/7cwYo23DlQFFcmGqMt2/P4HS+eGwoImSZjL9Cmtig11pHneXN/CIc3CTHjRecE4eclcMVV474YJxk6x2yXx3HJoGYF5gHHw19oNjwzwMdG/EjJdoz8ZrACC2R/cBnw7rWjP88xuFKh7Hpk24gn8CFvizqdhZupnvmYGUmd01z6Pb4YoH/YMO0K1CoTFU8wKOBzYM57SFCnDrJNMVFN34jDTpW+IZzInl9nrMqOSqx2erELiakX1fKWRGJeAtobko5gxc+FhmakmNj4M2GE9EV1CeYGHPH4Y3DR+t/QPPAaTCh3O6NnfhIsA1bhQrxFMTnjp+1A0wRoCu0stk4IJBzAjfJfnPjg2YHu3meFZGQrWnl8M8x2hAiRaiSm+apyNe2NSyVlPOkiExV8C5wepZai6ZpUkoF+m0s1Bv0jY+xLtU4iM1CUWK487bNvXHINIF5IqfvGGzojK027I6q8PnHTydX78cCZk2hrFKq5rnKOgOXkn8pKZKUKfYpIMMvGr6+C/LKMD6fr3Ie6gC54lvisgwVHUyr44O5FOgGfrGhDzaLAJ9VY7lIDtjYvN19GMKGaYcGpJQSmIS0shFrTIqVuPem1vMkLJSxe0GwCGiR3xc2eC8vr0OW7HwhdFEhZotm+6hxSQk5Ejh35Hd8SA/svRLLxmdDqY2ck6Br+s4LKVWdThcFGHm++eRg5YsDjQ0/2ODrPHeQZ8M9Mr/xGY9t9hHkKBQ/d+xHFbZ88rVPi8vtp/OsFz5OLMyjDV2FN0Qk+i563A5sVPCpxJ0BHN6ktKtUqUxdPiSciD/HScbuYk4vxPDMwew8Fwbsmmphs3wWUEHzzhyyUHbdOUxcOJDIaVbJp0H/54+bfvz5pQcHCoEMKapCST6093iQU8aXbfMrhx/O1Qe6OU4SvrhtDz2YK+x/ve/Y+QHeTREB5h2/zqo1ayK+Ly8VO25K2LqAU6Z01lefH/exQX4sX8ql6cTa0pv9nLNywARaol/Hdwgv2feNcUoCua55KnLf3jsVRVJGDmSgXeQXcTh9uWZ8IzSTtxxT4TyjQFYphVQYNjM3zPOkFVsf2CXjFxO0Bx9ouy4hjnH2HLuRQ+mGPonccKBv08oc+vTtB3IIfvNor7XCo9Cvq4KnG+/4cEenidh/ub7Rr4zx/v87ZXQ374yP+Xln/kdc+nikZN4HOXmnvtNgGubhYvncayXO/LcvWusyDgU/qXVChsC/MvLMenl5wQ+YR3pT40PEcTzA0jbISmBy5pA8ZYZTOkDBUg/ktt8m3q3v19dDCzFV0GvwJ/5yZryEnz2xccwf5FYD3ggM6+iD0Ldvr8jwSs9Ap8ah0QYGC3om7FWVSxn1jtXD1uZArvWu+/0mxyWkFBHYXWrWUwn5s3LK+FHlkGXCBpl4mHTGr07ESQaHeYY22DpnfvHxeGehBFnGFRVsdfDuw6AfP35owb8LcnicfayxbjlgnMJ9Z/qHMj5eoNkjyX2f/ipNtu3LRT7sS5jhwWHv/U68geFyW2U+FawK4+PX2HmeJXTymqFORWcO9xjKfLpTNm3OGw4E8EjYgOE8HbJPL3w0W4nJnX3GxjxwIOvCQeiNA7AN33yQcxuyl1JhEXK/lJJEcu6sfYJ8k3NC7iLHYY+OPVbWkbsIK409RAgdqwTWHf+1WfcNn9qznGMaa/ScJnA7yCsLdQ94JbBNCkZZv4atdpzJzycfDtKyE08H+yRjfKDfRr5VdA7MLpqITaBEx0Oe7ybWib77A2JC/sejgWXCvUIVLGstcBLz1478+6g3Fg8Ox3byfsGeKWX6TkOXwJY5T0rc2bIxZsOfpMX9wTFFHjQ6utnnu0LTPMly9i45ViNCngNX/KWRC+0vhTVNY+7185CJ9WbOVYWC0eCxo09SJhcKLO1r9seNHLSDxdFWCZuIj45eBzg/mmZlfkw41MGcftAvpSJftrn9w/cDPW37Ax8w3jkX9E2Ugi4d2Rv3JtM/WIOtfODqvBrzibkkl45sksihgR3qVIilio4hBup2+4LGoVJO5JMA605MbrIOoj+dtJOfHv4DhfeudayDCmNEDlm0I3dGj4JtC7QTPhiAubGGsb8WbGQ5AoOs9ttD4HxRThkZsjp4lWwbQJuYcI6wnDP5Z8XXI5KMOTdhGopt5rGHLNcGn+XR5dj8/seL/vjLN33nI04moCJCNRVdOXTuyLWzLsng3RuH4EXkkiz3240xsbwSdznHwOfl5UrMzrJ9jOHTViEpqbfMmnqnLYPHplwyfc9K2J/trT5ZF/XekbVrniadpjOySrbNxlp2J6fblrat8Y0I6Er2MT90/LOWqhNrDOcez5U7uYwe2skJ1gUh6NoonVyyyPxc7/wxs8eo4B5C/zKKEvswAAAQAElEQVTzO9EvyXp21nYF2ikl6oUOibE77dajwTN0vprTqp8//yaLFkmaplkrOcgH4zf0O/DHlIoKutcqzXNWwQ8avv7gA/qxb0rkNbdLIVOMlIiZzNvT3o9PPp6t4Mxa7Y+/dJ0vqy7XBRxWFdYQE3QdYon5IrCb10oNX1yw1UTuuFwLNqyqUxmuurEuvGOAFYzMrwttWxMuhvWbGjEwQfR8cS4/IfP0tD/xZzufzyd8LQ/fXqD14KPmjY+PN9ZchDL6zJKyOvbpED3Ib1TAv+v1bdI0+34eNHJKikhyv05AVnLImQ92BbtU8M856SB3PoiJ3k1FMj3jdebD9uU68bHrxNx3gfZp2OXCHJKr5A87uUgvr0V//NMFzCp9LuhTFSHs3MQN3STra1/rLYYsB/vKN2R1sfhs2bFrk+8dnWbwOZ0CvrMu4DHPFToJnRJ8Ztm3VrD58een3v/cyBVivhfxUPT5fuj9s7OfzEIt/fPfbuQIaBPHuRZ9+wOaYBCR9fH+qR8/3vX1RRxvEmmEeabpi7XzdoT8Afh+cy469PmxQ3NV5qylTk2dOc7l9fWinCWmCl1YE37nI5f4CP3/+n/cdF8/mO/AAf90zBzk8hRZE/E4z7MysZqwUe8dvveBQcOuMxv+Wp84NhaGvTU1yp2zkd4kj7Gdtu2A1gym8DdmYLVjz538eOCj7qOeGCvyKsW0INDJ0Z17RvBt3bQRU/bp6/Uqj/nBWmUnpxE+ghuYn/X67SrL25B3h858uUqRsDOOg07GE9OpgUxD1kZsDh6skc7kENsw6G/ZFULmJn5DAhTZu3lvK/be8ryWCl0Kdlvpk1TLrAIeBZ9lKDI2rdiTTnKersShfdGx5vg5ny7KqepyOauhZ0QopUzfGHx3cu2BjPN0Qq9DmIP6TNHob7k7cwWqjlzRwfL+ueAPC3tRCnNEWFPsFhEqxFNXML7rAP/V2HHWc+ymXfigW+XYfHmtw6fPl6TXb6FXf+wlf1yuVRO+U0/SfO66XENv36smfA2yytjJdMczeJ5Ye0baVMl101R04kyo8Cwu28/4VzApVazzVqHqKJhGn58P/fN/+NAP9mpeb9tXXG9fcj/zcJ4L9jXGNmV8C+eOCNlGD/Z3X18rdBbi564fP774WLqhO8xDkOpgLfLohB4nynnIZywH7ej4zM74B/a1DmW05wSC7E8be2I8VrCDlvjQekgI4VzfGLswdxXiOKWqBNFpTpqZp8tcFNCo3DNYJHR/LHdstiFb1jxNmmmb53nwd2617ws756SRu0+02XfOrCPP05Xc8zJsG2G9YvjcDkgHPrUzxzTiOSKg3yEQ9E08B3nooCT4NG34wcY57g9ylXOW12MNGmfO4V5eTjrx8X+aJznepUT/Y/A5mGv7yJcatmsjnoR/SeoV+oV8sRPXTcAj+38hn1iRhk4N+Tr+Kfz0RPydyA2dALX9jMu2LZrxm0B3MScd5ISSQyky/BL5aIOX5+SGTlCBfyMnHnto43ljne6907LelEom1x767//bWX/+ib2yBJlhww09NmLV8bYS5yuxsXH239DNOIgL9x59IyR+sPsQSr5c57tSl7B/oqkQAxN293MEI2jycykiXulGX2NRa1HCuJUYsc8EawEgkEskjWuzfYjvxj5CcG9NQ19x0T2UU1YETPRsiIjxzo07lfxQw3OS7633vxNwH2Sjh39CooLf+n3x6qpn/9Ex4JdkYQug5pT0+7IiLr/ffxtXMsVQxP9GUciXfwfPEeFXJWv26xlxMbhG2UleLg0bujlnKeI5Rv/JFcnO3kd74tnNDfQcqA4sy+c+ETH6RIS7jBIR6uNJ6P77yc+NvlL8UtstEfTlwbQqFq5ktX/JLyLkRQSsoSXlHHJ7op4fKfjBIaynuCJCbnOJoJEObRgfJvLlO05P4OxMFPy48u8lIkawFoItIsTPoPe7g2ltOPrGJOxn16fQkG0nGFaSATluvHuwocPUyEyfJuzQCOoDnZp2FDsItmblIGTJrNtwaPhnfFPQFgFMsyyL7y7Gv6GX66z7k04f9NXb4JeMM+Oty1QrdbwQZKJ0koh5RcTf6XYTVozfNmDE0zYN+ZqZ0BZBuwu93D8iwAdGtDfkoasiEpNbVcaeUsi0kIx7l3nmnLFjVsKWkVzd6GJq4kUDm/HGUGqUU1azTuaVk1L6XQI+fpbyL5q+GxshT2eMBnad105S3Ui+qyyji22fU9bBw+/EDRloSbBiTKMc6iRPpJKFa0wKO7ulndXTxkFEJ9u4b0TQzg+C996ZmHnmh0e538KGwhtPY5JwGHefp8qkNcs+T1d4dkUSeHr8roWF27bBtVOXkzyRzPOkiYQ3MeFNdULWrJQSY4N7jHtDOctANe+ixOg3wa9SCg6Z0TtRrPfCQcTKokdJSiRfLzLM+0B48jh4IQ9OfZA4qBp8cjbuScF/+heX+SIxNU1eYIg4sxmsWAxbNDnujIkUQ64U0IpQSqangddO0jYvHGPoW/AlyyWulLNOLAqmaZbrjF+diqxXREiUWqtcdmwrqnLSuHBRjXdoWDaXjoyNBvMjhOW7oCEGNQsgqeRJ6knbyKFdHWCCjZpLKVW+MBP9kuqUKVWBndMonecu+1CEIFt5TiocsNc6KfhP5jMYSxHUhIavruSTSFLxogd5NnzuwP/cf4LPPCf0zNDMMvY7uB3YqiNrxze7INS7LMdkn5ln+W672x93clCkwlgo0jWwP+yxwaajoz25NWVxmUaCThr2E3RPp5OmWrXhOw8OwGAz6OB+Eu0pJWXj3MVCMen15Ux1yLxXPoTp1+VF6g7wlss0HsTKAr2VjfbiwvMCD/uobfpcEBdl9G/2qZwUOcM74JrB7SDWkR0MDKvZGJvEh5DL9ayUM37TkePQyiYLCNSQEQJ0b/JixnVikewx81yJ06rAlqbTiAPTnKbC4cCkmcOQlY3WwuEOKKJzKDHWdvJizPGVUwJ305l0YrEWEfBeiPEHH7Mk02zkFiFBREeUhhwH9Z35wsKJyzodyE49QBkTfxxY2Cx33jG7diuC3h0kdgwxCocVncNF4eewVURAC/4s3HhAt0krc9rzT5A3+TzV+ucyqeAzxlbQ/Px4wHvHtwMdkq5sbiqHDpGE1Adth3AZxh/otSG76zX0Ns4NGRsMU5auL7MyG6COfxkfL1ztAx2fNa/Di9HjgEZQNIpjHZVU8qzOIjkCO+Lv1r8U6OWCHB1fO8k2Mybu3/jVEWxm4z0RL8a3EE8vbOYxC/geCpLffL6o1FmWTxxiEeIglhTw6WxetzV07An/D23M/8fRJRlLCcbKObMxuuATJ0WEDgziA8qE35zgnVJCbo221hj7eyiPP9lo+W88NHR2HsuM0a92cUFODNc0zeg2K/zSGUibsTx7E0BO9L2jb8NHR+zgG8bVtHJO9G7I0EcJKhN8IiSXQo6t4MMN2U3b8lrXHXs+OIRZKKusa4PHAY+cQwm6tqF1XdiUdeQqOcv0vKH4YlP68fEFzUOZdc3QgdxxQt6ZkiLJ+ry+viBHyFdEyP7iHBUKDqredJqv8r+qcLstbPwo5IkHE6Ql9Rge9fHxyYb1Q405++YP8AhbsbXtnZKwdSc3aOhfa9Y0V02011o04eszB6mNQ5rH/YGsoWku4I0/cZjgAwf7jvBRyzRNRQWwvvhQ01lPvXCgG3xohQP8D2S8c++KCPljcUIAY5PAvNYq83NdwxdW8ltE4ENp1J/PZ/iWkds7OHfjjT+t5JmDOcjjux2069cF132H36GDXHo+XZRTRc9AX9pGniP6sI3zW0eHztiuYHymX1ZE5jnpGWcdP666XK7gfkHPSSmV0ZaIWX9ocL6788HIdER82I7z7NjU83JDl0L8IpJykl5ekIsH4+A11IO1x9fXDbmb9mMnD230f8rRGRMR2KfKOEtZxkHUXy6TMnSC3hEBE4r5SYqI0TbNVSfiQugqrvMlNJ+SFAdVq7pW/c7PC/PMQTy/v9/hAQegSikh14Hvb9jyoRUMzaJhD3/U6L2pU+E/HNDwN+NSvLbC9yPMhyLT6gM3HqHXdGCndVtHfoeAZvzuzKGPDyjsYxN50fH08fn8J7brL195e3sZemXod3RKKZOLqwJ/avjHyvzz4OP4wkkrroIfVaECOp90Iv+cmXfO+JXlcHnmzaLrsPGVqiJxQGcsAtEz9KnUxtywelM//oDa0zY7tvLfaHnnkBUY0Et6cOiwoJsxKKVKCfwCCi7MH/ZL43K5nIYfFGJnY8zBeiaTu/3eILayNrAP+pC/EVeFOM05KaDz8/1DHxR/BIwI9CJOyIk7MbE6J9vVog/611fWG8hgf48IxAllsDuN3HNC5oQtxEHLpgdrjI3xEhgMPxP2afgIkPSuA0A35ssHp868ysKs5NaFNfqJAyX/k7wvfJwPxmIKaEsJnV5fXgfPZDmQ7c+fP/GnBdsU5v1dN9uKeI1I2DJRn7ThZ6QDDm6lnTnnzkex+xcOiW3M+wBj+4TxSujVyR8pBTJKCx9GdjCdWBudL2dFBPEza54dL1k786Wx22DQIRYKeQ1qepZRxFbKQb59IfYvMl23beSdj4934uCZxxmqTv4JZS0jdgJ9iN2UiNWqFPAinnIt8sFdsB4qrBW8VrqSAyKkwE69N2TaWFdvYOb5IXNH70MyT68Vha9b13m237wgU2JswD/p4MDqxgfyBx9QmDqpCw7479Ds2HTVip72qdA/xsASHo32B/PJHfuv4/nz85OPlTfZ1i6OKWMyTVXzKesFf3r7dmGOn7SzptqOBz6yKedQZg6Z5owN0Re9Uha2LJSqA8xTwt7DXzbG7Or4tUJKkVTBqANoB3sX50Xnlwcfhx58sN7xbctyHLsi0Fv4I042VeTCrs4bE+uWUIJuQp9NC/4shQJ7RPCETDMHgtfLrBfPUyGoiKujO/3Jwx1gAj9KFFxKC75t/D0+5RgYGIfGWvJ2vzGXirXYpIgsho5DxTtzc2OweaQkpZyUIsl+N01F81yZVyZoVXgLO8CbvGU+ppEYdCY/XJBzYl19Yz3x/vmOTR/0bSojv8bA9MZHwg37Xq9nnclvnovu1NnmC/o8iNUVzA/w6wriYIL/rEreeX17xmUD95QytKU7PvTFhwDjbCzOzB3+UCbGdvot+Pk66IE/Mbs6H3Bg/uDQeoGX/xDNGMO4CV8duKHPicPgE+ucnKtWPp5vHJKWPKvj187B/hs3vhfaI7JETIk8BIxKqshbweukiTkic/C/jT3goURePJHPr5eL7AsHfrYi04KcEzkxk39KniSoCF7qPJKHO3H7OfSU5rko58A+DXsTvxba3bQr8YG0xy6foSzY6Of7D/388ZO43JFpUsJPTPKDtZ11EWN7bxJ+bB/ZOCN5sEZbsCGVA+MD3DqD3G/fH+hV1Nj3fHt70+vrq1JOkAnKr7uCoSH7FA/jfr8vsr8cBoj2eWBNP3RsrVPXRAAAEABJREFUxMgD39+YX/sBxnHX9W3Tf/5fJl2wwalWlchKyBDo5njL6GHa3YKBVUSSyLWuiwgF7ykRW+jluN/3VQfxv1IaoAZjZJoME+u/yDt6hYCf0nXG/hMfgE74s/8WHu4nsQYR9Brrhq8v56BdgW0iQs8rq2MnQXsibjz2dE66XE8K/KOzRmWa1MFc8fp20Tf//4f5WMtUBI7Wex9YHcyt9gfHxJNe1olYOYPFVCddWBP95Z8yOc15C25Z+FKRobAoKUu1hv6A/h9/mfXtW9Vj6ZSFPiFfwAOvQ8tj00rcRYRsx1Ilx8b7u/FiDLHi///rFznC9JNxZ/8eQf8k6D2L0BkwWJe8SCrk5F3W4UGs34gz/wsfhDQ+IDUwW5m3d+YagYx/UhJ5IuTYWMhhD/zBefRxl+7k1E7utT1XPnJ8fB7k45mhs2pxmaC7sc+5Ic+hSDRRurj4KCd87P/9P/xNt3uwQxT8Q/5nhA9o8ib3W5BxWe9qjVjofcxBYSBZI2/LoU71wrxvHzj4kDMRg7vtRIzZBzsdPln7LWDZWHc8EPw8bDZrmiblnJGrw2uXY9T+5HOKwt6qEUsrGyH7/53YuzPWebGQN6da5bXPVKHBIGP2IF84GBLnPjN5a2Os4+uGjb6+Fn1SlkdXG/GQpXAsNnj7MZAlZIx21iSeM1FXKeVRds6uRg7GUe1/98cn/jbLf6u2TkUFeTdyYW9Zyy3k/pmg6SYiKZTIS7s6OmVylGV3cbP3ng/0e7DeaeB1MPmbh8uPHz9k7N231qL3d/xyYNsUIeg1idhz7pvZD7wRP/5DPX/88SLPkV5fQpI+Qg/phXOO6/XCc8h++fPnp378/NDEXvn6ksE0o8uzVNYB5iEuYNB8DvnezBLfsY4r62nfG/mLrYTC8UybeQZvl8tJL6yRztdp8PB4jYtWiBdsV7BnzkkpJXLRaBTk1PkVzPVUq9ZZmb63206fY3RyfUTIGJv/sXeZ7525b+Nj2UEc7QSXizEVYBvnd/bVzzFt+PM0ZV2uSc5nkeRu+vHnBzLsytjQcdeONHAJ4vyMb7lU/OzC3m3gwbjhSTnp7fuLLHdg8zPr8we55Ob9ez+gvcPzwf7ioYW17U6Ob8gFZPIfhHpnDxLQOp0nWS778IOYR03Oma6Mb0N/Y5MAYJpmsMn41jZivdZJzhW5VnVkTQzM4BtZclwDKQom2fZB3u7IRBflXKm3TTJ58RvyF1mv5xqI+hTw7tpW82nk1ZOC+dyYCz2v1xfVqTKmEU9dif4BG/u6mH93csKdc4g761tCCFqhQKhk5oy3PcQdodmjnykTOu1aRlw89NS1chf6b5rmit5BnxV+jfqiiKB0ReryPDPPk3LKauB7MP9sOOgK3pV6n738f/67EKE0xj/wlweCua9lOY4Gn0OWuzEuRVYhxvX7CvMRfF2BvrRHIA/0vXYSMZnQH+I67IPUe3xQ56JgHMV9EBHa0sx6aGK/PE1SZj3U6eJ+tplT28I6wH5s+dwkiDd83HZK2UaOZzVy6B/lWQkGo9FAukQEi14r2UhWz9Kh5ADyCJcx4NcvA+Mg2wkyV0W4RygnCsCknC0PInV4xyiJPh2C3cx7ErUSv2VDU4KSCbBC0a8rQKfivAlkMjRTyoqI0WqjtGGYpoasLk6eJu8OOYcS42iivctXRCgx3DRrLco5j2KZdhK97zCQr4jgMXDOPorr3G6aKCaDb55/r6ODee8k7I6VIhgPswjuLkmDXkQgV2jfD2i0cfezx9JTUpLHH7S7nu6/xtGSkxLFiTKhm2U4wGBH9t+yuH+KNHS27hCUaVvOZx8Neh6fcsjX39uxz4Fz+nByh+6BQ/lu+i4bi7JGAJiWx4nhqKuFRHDwkLFdsf2R7cmrC5ISDMzPbQXfpJtylp4HS+I5UbIiAkzABd0bGLoYh4ONgZAHa6gk99Pw1x15IoKxtmWFXlEpBDrEI0K+LJftJWdVKiDL7wyfDg3oUGF9LF+AvYd1+gZ8UsZoEn1FXHSS9cbCb9XKRmS3jL1jv12dJVPKDTniV0nIItEgy7+Cj4v9k1pZsgPjOI4SWOWclVNmTMjy7uhKs7squ+1Xsd0zE58PZlIqioCSZc1JHV/zIdXBKFenLLlvLVXGv1PvMmyLv0QEiXGSaUqh7qTIBH67MRmxQLN+mBQVPEpc8IDX4QRG3Fv+3ht+9iwdLCAj34B0yF2ZBFJKCkq13EyAE/HcUG5l0et7LZUJZFIELPgJZZ6TpDTudIVWQc7MPVOPrIjED3jRCx92LJuOFMMeKxmyIaPHHmBpPDP0JhYOldLRY2XD634bCzWXBZuKa8iLMPzwFhSpoaeYIOc5M6EWygTvrAMeCxvfFX5PfXYwD6WckLewiJg1zzN1ZchumQf+yHQQWxt+vWML42D8fD/A18+OE98t18Ji388puiJJnU3Shu97cjG9lQ2pCyQV4JHAQb1LrRGbKzd8HV4da2a3Y48I65ZkOSz/xgJ+AZMd/i4pIXMSeLYx0a/4MMOVMUFl4+QYPrFx93NlsrqwqPPzPhbHB3SD7p3+SRO4mR1i6uBgS+C/o/dx7Oo4y+N+MLkf6sTRNEu5UorGuFKTUsrqY0yTZWRuVmcR1plYLYfpV/plhMuuYOHd4JOJiQ37WiagQ4+D8Rt4HEZI9v1En4iQxzZkEVeJpJKq8rgDgqQDmxnjfV/IAzvvB3Q6+EgMV4osKahHql90IoL6IHcc8F6fbegREvJ3NrmNPQr06Wf+M4dxOSdZJuOzEIdedK3Ypv06pF6JUevTu6DbOGC0fRt8pJwSdV0Lmx37xd4OPpw2NTo3Fl0bi8zVqxxwvr5MbI6T5lOAg1RYZAjZMhj+1sXvjUOxxAdm1pLYo9G/4/8h4934mEkYjzyKSkMG30OOjcam9KF1e9DesJ9Llw9bFzaSDWfdkBPRBi4PFncbPmZ/mKYK/fKsv+/Q2dlIHdrwLfvQviXy8I7um0BSldxynk9wzQryWILoZb5QP2uernQpbGx3DvIOPcBSbFhdOj5y+1oHZlM5oV+hhCCnM4ca/tsLmbzuzVCdEtbNg8aGDVJIFxbm8zwjw1PfLza3TZuMlW0ZUfXlf86KAwKnkAOdHzyvbDy/Plfd2cA8OGQzFiuxZ9se5JSdDfxCn4W4KKkoInTCN07njM53fPhLCxvglc14JKlWCbPpwqbtyubF72/fJ71+O+n6MmsCzwSNg4S+sEFfCSBeFfzXsfkCJo9bk7FwPtt88EAemGrofD6xUfTHiCzHi/0jYJoi4/tNC7np+kKfFzY6khxD1odw4RB6k/NG7zT0NJ7vPuQiX3bsZPv/+PGhry8Om1NwMJI1AV5AuzcN+1uWr89Nj1tnw7twUHdHzge+sILFKvdLxIwP2Ty2VPymbeo0HOSXnTxzu92xcQOnIvtKQvlAh9/Fa84+hBT9jqGDuPZjg8cuiI37Dj1SqrhpAcMDJQ9s6viKiIGzN3kph3LOivA96aCfuNz2ysdg+2aJIoHBgQ86zo7xQeRQbwVbXwbWIeTBHx5s+lo7lIhvy1lrRf9tyDqhr+3S0PdBDD3/lslNNzaZXxx22D4HMh7YPufEhu6VuJ+GrEHE3NmE3fHJwFcT9IPCDzJU7H7lfhl9L9cZnaRIFAk81mFPy9MAZWKnklIMuUuZ0ENaiHNj+8LBfEpZG/HtQ5sdWSxPRJbrU0q0rYpI+JSQ/UGc7rLtxQHNQZ75/Fj18XNhM77I8fPxvujTH+D5sOn5quPHmEt3Dna+iOkb8fUgtmpG7jSBVcOugn6Dxm3YJOekCwfy1yv++zrrykHjt++zXPz/NbtxePD+86bPj4dWxyfFfFysoyKUsXNmTXuAQSD/PE9gdlbJVbZLH76fifVNlrkxd2NKGYcHdrV/ik4RoYhQSoW7WO4eAwcf/B/DfiYUMn3/yft5rugT5NZAJ+xBLvV6GnHQqVJmHfiOcXuQQ03jB7FmXxNXO5o2kvfGuuDJg3c2laVkzfN50Fywn2N0mqxLpu5gpMDyUMUHez+0MEelyPrGQff5fFFOWX5XZGJkRc8NX9nH2I38fSJfFoSMiEHLOPz1rz/IAQ8dyGS97EuFeTxFGnWdXBDQ89y7c0hdJunM4VUuBzgt+vj4QW74oR8/fuiO39sWls+5q06TkgI5Dy18dHqA+cxaJdesA5/xR0if47cDPPfKnFylftL6CP38866V3Gh7ZWIlIbN95XQ6Y99M24rpQjNzzVP3AqaHrJNxc1zQQY71gi6Ymdeml8uL3q5v6viM7bCw9tyIjaDPxALIh3LTXOTDiwCmMz565qA0p6QHMd5YX7h+moou11lXygWdJg7uHI8rOdmHeT9/fuG7KzGxyR+AdqbLj487OKzoKCUw9UMHB3XJMgdWMQ3bwnGV80x9lw9N//rPH+hMHiJX5Dxpmk5K+OsDTO9fD1XkifTMAfaL2/2uO7nX/ncjz5hmKOmEjq9Xcgtz9m9+CzLv5Oodf+wY3HulB/7XwMhzyH789r190CzsMydsW8okqQy5bsRrZ+2XkCnhP5n4TmA24b8+lCrEqZ8r9858FBHK+GKpRaZjfgs5o+Fvq9eNu5hrFny3qxb8CFobc6P1uXPgPrNGuFyyHHcuM4euJz5mnKm7XDO2KUIMifXWmYNC2BHTN+LhUESmPlQH78S9MtdeFGB7c962HKxxv752vf98EHNZbS/65KOD8+DXxz7ee6/4USgwoP3ettwPx9um7xw+ns/nYSfb0vodzOuP4UMNuRN2xcfJAzkn8smqx/Ip/6G6E7qdLoVcVqg/8IFFOQfvVWfqz5eqBzI+7k3L0vT5ceP+YGxHj1mXy1kRWVJDt6Lk/1ImnnfG3em78gzQ2CHRzzgYHwbI9ogI5YxurNUO5siFfdZC/JKiWAts4PiQY8dxcmUtm/3/Fq3wRraJ2K5TGnTEZb8WPhXK4Niw544eJz4ovYzYObOPOVFe3s6yb9zYA3tuebA+O8C8kxvufBj58beH/vbXTxnjUOjE2mie8Qs+jL28VZ0uibqM7if6dCV0SPjMfiyKtA/cTnyYmjk8LwVkmP8XMHRsOl5m4sE+ncBkKrNyhAqYff/+hqyvKgxynnB+ec7vNx37oZwzelz07du3YVNUla8Vu+7YeyGHmc+NufE4dtknITXkYag21rN31po31oB31ln3r6YbH5BurMvs6535t6QC7Swh27Emrcgd7Ikn1qURGTkKcdn1gX/ev7pupkHZliSWnLQd2lfJOaijtzFs435AN5F3dz2Wm3IOJfJROw4dFP8/PQ/2umpdpxlfrrOmUjQx/5xYf/cu/CBrY82MuoP+PM/g3ygdWzdtrDePo2ueCx8gTnp9O6lO0CNev39/VW+CV5ZlXhepw38h96SEvkpCImEKIoyO+DMPo8/B/NqZz4+joF+n7Grkn8vlm+bpBM1DH5+fehBvGfxMN6ekRIxv1klCPmwEDIYAABAASURBVOmv+JTxPvaMXi8U+0+oYduAZUf2lRy7MdeGpLdvk/5P/9Ws/+r/XEUKHH7SLAv9Avs0sGpMWjlnekvOCzvvJz5QZLBrYHUs2Ax71JzAPCmxz/F+J1JTs79qBaOspD7ae5OC50Cg4INh4M/+X6lcWDtNc3UjNCS6KKVQqQkMJkUElf/4OZjjbdfeu4J+7uv76VThI/DDF4j3nCchquqMv9ZNuTYVbPZCrM98dJ7hOc0zYyo8pAo/VGFNKv35501/+3PRxnoj8eFayAy7gYP5R6BJNy8pJemf/8Mna8l95LCVuXgHd/cHMuQ5GHcgy0Rem4Thyd9djlfnn33f4blS15Sg+8BOt9sXdQ/GbZSDIR3f2tVZ27+9XfTyllXRpYNxKk0Tz2XizjlJAv+dQDmI0wP/tx1tTx5lmWzSAM6R1+usjY8Vd+a9HZvCHloJnQ4wOZA5wKdLDLiRy8z/xAdyr39m8l1k6YDo1yPp//k//NTKuuf1P3sRiijlyviqozXKrhs50R9erW/HGToxMk1nXVnLRArWeg/k65rJhzNnCv/qX78qkRdrFbnrqtYtU5bXTpXK53vgLl0RISkNfi+vF03Y9+Qcic1fXh2rIV+Jfi8vb+y7z/rj+3dN00zs/I2c86GV9QMCYB9pY53uP3zgvXbvXR4He5oDvJo25vCdj/1340ZujEj0KYN/RIgfKbpa2552bl0HPjHjb6XM6sT4ypw3Ya8re+7TudB/UyqLzpdDr9+gNe3ajpv246Fm5hL0kzL5zfORc/iDPXzOWSmlge/H5wfr2Hfm5E/6UY8gnrO9Zy6l4uNVHX22feEejMtD1oP3MA9KP5o68o401QUdqU6ht7cr5wPf2JM3BfKjHuNp58NlKXnIFhE6ny+6XqtSBsomPe54KflTXDQL9vhDH3n2g32RY0DkHM/Lz9J1MF9s5CP7ShqEpAYtSGD/afBSIJwr7AHjMaEL/gCDjm/hYnL561+NyYNeCV0yfbDLIREeWviYGqz9gE8KfqC5k1cb/I896YuzF9vpoL9pyVTol9KMnledT2dkKYpI8OpKJmRZ6GNduWncXa+mA6Y5z8rghYiKDM8iVWyYUzxVagdrhFWtdzlu//a3d2iEpCAv/UTmB/g1vX986OfPn9A8NBHHOYoCgill2cbGNeenzTM+E0kqJMR5nuXn2+1TCxPr/X7T7euuhk8fbIAfzDX2D8/9D3LRwfw/MUnMjHXOOM0nzewlFiY6j0VKGRfzdKxb1WlK+uOfXjUTh7idcsna910ra/M7a9MV33//eQffRZ35r1EsuxT4hfutPIWca64vJ53JNW+cRXmN9Ppt1strZY00M88Esq9yHI68nDJ1ktcid/KV1x++K7ISgnXsZ1wt64lvCZfLRREh7xVLneBnXifyQtLLy0me59++nXViTX7i7OzEegEypsI4IXsTZkLPV15C/9d/c2PeWFWIiZwzdXDE0L35McgRmRi0/Ytc16h3qIkL80MzZHr8Hj4xAZ5LRGBn8g45ZMMe+7CVHY2B3GhmrJRyokL4DYV60wJ2MHm+mKfr3D+lIhF3Uki/Cr3gI1mWIYj+xeVBfjUB3/1uMHw3oK7zvfUOQNCmAvUlOhh0HuSrofVBRO0EQ+fZdXRxNz/+Hsh76PmfuEum4TKIx/P9OY4XaVQfJK8dgHgdP263jHUqqmz4xrt/0WpZuQ3avvvd5fkMPaOBsr/l/X3fMIL7uBgo0494yhC8RITSr/vxS5ZSCk5VVWtVJhiHHhKOl0ddIUC8oFvZxBsbyxERqtQnmDz1IgsxJlNneh6DlNipUSysxBD5OkgipmOZUcFVtCXk0ijll4MGLQceshGY67bx1kc/69Hxlh1dd9r9LLm3xmU+Ln4xfdsxIqCdlVNGrP4r4Dcc6pDppQg95em0i2fRRzrgkXOWsalehDFc//KK50tKEiTgIfom2abGICJGnduNi3lY/27BJPwCL+QZrgr+S+DPEPh3SgM7ESBtyGHMGEJ9R7adBLnz3BSRXM3Ef2hjMmv4r/m4shPBKzuHjaA03QhzkSK4M647yGDeSQQj4Lg/8UiyHZx8Ijr9uxK6Z2wTQWIjUe7EiEJ/v9wXF1Igjvke2KYWfArfBkJ5vCKUcyLZHsi/Dfmf2EjzRBxAIFFhe4groFWnOpJ6LWXot6LjQSylRBJmceJEDJDCJRT8Z2wzDFPOsu+4b0Ronqfh5wHRA7u6bce3/o5V7+B6yHi5LueiE4l4ZiGWGL//GvPbDuYlrohQwm4ZbCyLfcU8/SdpTQeycrGM4mqt8/vJy7JGBD5TwbsoIiT/UFKSUmhcrjYuETEwM4WIED9MSsRGSKg7+h8sTlYWiU7EjU2oCVieHfn9HBEyLSHQxoJiAwMp+IGhpJS90K3cs4yp6ezY0hOo5c0piZ+BrRd7EaGUxURflHmw/y1s5h6U1pp8PflvWllFLUzsGWETypme+0cENLJyTkjVZbxWYn5h4Wt7+G4ZxHW5nOGFfIw/8MEN/xbjrYfHUU0vtOPF/A82jg2/HqJwr/hkwZdWYsK0d2g8yzHGTfjbxKKitV07C1xvBiN1NUBfWRzsbGDc0ba+smGD1JB341DNcmR0CzrAnsWQtJNnD2LSflEnMGUhKzqUERfZPRl/yH0ObGS8hT7uO3HoSQfaOovVh4zZzAJnnmc2BcfYfD+8KGKj5H4u1jkAIacEmaBo4BoR43kbNt+U6DPPVQrJ5bCNiathE8BawHVlI7FCe/bGCp7OBeKybvZ365pyViFujWnxcy4cZkwstM/wzcopKSLAQci7aGMeyfTp2OLANscvnlIiPidiIcBDsm2GLuQfhQQJSaGC/VLKYHLI/teHx9BCv/1YGV/ok+X+oySN9wn5p6mgt/uKURRsap2ybTHmrkTuznLcp1TJve6T+MUPfeULWTqHnqIYq8G/d+gmvX37xuLvDG16oBvVqjUrW99R25ErRt8A/4ZTPUvIh1i4CTodlA0Mz9C66Az2tRbGZXCJUX8i74WgYwWV5Dg1nU68V/LQzAHN9XpRwTknnlcOwXpvsq4utQb5sCJbSD5AsC4KdQS2HyKWfAW0G77QbCNxdcmb+JwTdxaK2NBjGAZAjG9C9gNb77xL81Tlhbn72J6m7Vhe8IEDfG5svE2/gH9jQ4r7CDGgHZqIwTOLa8ffwZrBceH1zcYBzr4/8A8K+aFBJyIr5KtRv7LIXkA70D9hw448TYS5OpvDg/y4ePNAuAMPvBAVvR7UWUbjk7DNymHJylzjBfvCZiyhs+Biee3D/mdO5Yuxlu/BodqDD8AP+h7GC1sYl4U8+M5m8oNDbcee61JK40DGm9+NvHGMTV3oQKYDfTrSyx3hV5JtD7bwOsgP3LBbwUdn7pNE345tc64K6DIEnUI5Z+6/ShT5suwuvTXyyZ2qQxnsL+ezjAvVjJNKqdzBzjmQDbh50FluJ8wQDaUBPCKR4xAaWT3fbcwlFX9/fb3KOt78gYTD1E47YkIzQyYxZwn+TcbmcMziJ97w5CFzUscBP7++dIBjRj7LMzN/FwwGZ+x5DDu7zuNOp4siYhRCDVwS/KUKXX/Uenu76OX1rJlNH6SRQfiX/b/w3MFyom0e8vlvus1z5bmQr1YZF8cQHRX8gg04dPx8U+AnaZQkN9p/jK+fI0ZvRWR4v8p4NPB0+50Pefavl5cTstZBy5sn8UHgeQ9NdULGGf5NCVqREgcci+wvO4d/d7BdwXvFfzwuZNwk2+GTg9mPj0+t2wMMBI8kX83KR+cxlAHKdBb83B/WF/L9mUP/V2x34aNbSqGUkxJDO4Zv+Jj9fmNeTm5LRRFJwSGF+JBtWgcHdQf+uzOX7McGTrs8d5ZSwfhE31BE4E5d/JaQmV9yTqlT0gTuKeEbj9svPe58ILpB52A+eZHxKhz41FqUOejofERaiLuVPNCRz2uUiJBlNd1OfrI8jhuPOTF3Bpx77/htw4+Qj/4ZH3O7D9Xef36ooW9hPrAsHUKfnwu/GRkI5/Hg+GDedbljy/v9Pnw2sQ48geFU6/AnBvETMj/HBqz0pJsUYOh6hekakj740hl7VbAomlgvOD9DRDP58MShjpQ4nLhzqLYNX3iMj0crY9GJBBJ8uMjoI9b2jRxknb74gPnx8QWZhF/NsEjojq+wFpBCkSQxDyg6PAu0SORhuYVgUrYfZKmBm7F2P9E/AdA8z5pZJ5+4B7Q+P7/0wQGQ745hYyPqxZVzVqA3jzLG+76hy9dofXt7VSG+nRNmaDlu57ngv4kieV0q5qmdHGibdg5mOvHSbGNy+kGuqKVK6C0opkj4ywt+g99FB69Ff/vbuz7ev2S53ae1rvf3D2SBfsrMFegNvg3cUJUc/SkfClmegKbwMdvM431vrY0cZpmdx8THA8KWg1J4v2YOh0+y3Ctf4d33wdr3YCLq0Dmw1ScfFsdHKHTQ4Cti3DFbiZesnBLrvB0744X06RTRT+hofRs0Fnx/ge4CDx+6rth0IpZOfHRwPJ859JzwnfPpqpQK8m5amddW1rIr+wTTNFYRSUFBNHjP+GCAe1IqndS9K7C3c+OZDy3TVPCffdDp2CDk3PQgZh2ruzJ2NmY7a2xxJWzu+FqQ9YYvplTld/UO9p0cRyclv2rGx1ELO90G9p4jF/YNK2sG95rZj53wt/t9Hb56uZxk3+vQAiXN+I71Nb4rue3z466f/pc6Ph/I3HRmrjgz31V8LaLriw8ats0Jml5v+GBfHIi6NHJZIJcUigjkOzQunu0DEZl44lAOnhGhaZ5UoOuxGZ0VUsoJmU6j3jI6Lr6+brL9Dvz2g7XB7XPDxgEWmb7nIeOMPJbJsple1y7Z/vAxvq8vpyHPMfJsA/tddz7cH8hs/QvnFbVWRYRCUkLW0/kK7SvPlXhY8e+bW9BhGnKKniklPa8MfT8nRQTPxAYYW8cJG8wctp7wsRMHkDwq85FN2hi6osdOf8TFNyzPgh0erAMW7B/gcrnM9Gnk4D7mWO/1ImLwgcD4sZ0n5u8I8xb9Fj5kfaEj6xYMbSwjAl0yvPrwxQj8NWX5yjmBeVaw9vE8seHrK+vggw9wjdwhLv+BNc8J9q0PYtEHshvz6c6eB1WFRNhJyJopGv5zsFbrv4rQT8Six9xvqzw3ilGIN2TSr6uRm3rrQtxRczA/3pg39uNQb4cSmBdy14HtVvZcB3vGCdtNc1En563I7jxun/5gXu/4Z8oBrYRMHd1X5NyJ10pcZb29vcjtH58c0Mv2S8if9MVh+gfx8IX/OZej2aAf2CQh3G8Zja1LRJbQEXHJQyF//G7ICGP4TMrJdJtSJPnw/XQ+60yZiQcpkMnx8rxHxOgX9BXgrvjCgzU3EMiXx4xYvn7pL/+6D7lYvkjga707Nus8t0Zv4sDPXeYvdJNu+P6N/cTPnzfWDA/y3KENO+acNeQ7z+Tjy5gPKjF68JFgcd70+mFb4Nc2ICRrAAAQAElEQVQVfKCMCMTrEjxC6C8N+ht5dbVAzK+ml2iK9OxrrMSQDd9p3P1sLC1r/zWXBHT8vOKD+7HTZVMwXzgHwVALWFj+zy/HT9LL9apA38ej0dbw/y63RwTr510P8v3eFom8fJBHGoz7KCG6gH3jo8xNJ9YjZ/aLox2dck56fbnQx7KHjG8Ed4k6ijr+c9Z8Mra7K+gjzXNVBssCdhXfjEiIfRCPj+FXG2tRgc2TVJdzw5n11ulS9ccfr0pg1QCklgnfcV7qcGpa8O3l0YXoiiR4JKXEg4L/MrzreJ9PWdfXQC5pPodev2VKEctYLdjQOeWKXif2yx4eITJm6N/+jzd9fM7CfaTpbzIeHRxSynKfhgM6Hu0TJ3Luyjp4wTc70uWUdLIOYOh4CXQoMOy2sXw1bfjOzPx6wu+9F8kpkVe9pjjU0VfE6pAkdZWcwPYVHUN0g/9Bjkr4J3rN58FrmqtmdIhI0q/Y2/C93yVD4xtrpcz6VFydEhHKKStSUoqM5EKuYxSha8Zu9qfMWLrIRVzW1Wv/A388yDkra8kv5ufe2/CflEOZ80D7GMIoMX5hf3v7XPXxc6NPET2wZ1ECm4ikB+2NdflGLKysM37vGXaSiOlOUyFHzPRb8J27FvbHluOKvxv/O/saf4wf/MDsGx+5ElCoH+p9J9c9GLMKERXYWOMK6psW5N+IebdhQvTfkT+QL4OpcQ2lDGVAu/kPA/Eh7n47kAV9cfXHvWlDZnHllFRYR3NTYlDDgZrzPniu9Gk4QeGsxSb+XaiShFD0OciTvY0310j8PpgHcioqpch9v3171Rmf21jfKLoy/CbmvHkuen09a2Idd0dGIa/3Nn1g0OU4Mq0An4gmy1hrIUZnSmVcUArnRzNr0arCWmCaTswPluKpv/l3aeTDBIGIQKZOLD/AgAY3UtxvJWctxJj9pMAnYWuoyDLLMZ8ADzka9glJtuP15TrmhIP1uu1rmSNCry8vcqyciRfzpTvyJ+StOhNnZ9Z/2fgQNztnrfaPT/az3YIwF7o/Ymknbv2HMD2PHuBqTOtUNROLLua5EcsHfnew707wztjLmA0cB62uqc6s+zvWCW3sbf3BOcj7Pmvy8/3+UCc55ZzUMKjPfZ4xc4DvSZcruNaMjyXwDUrG12Z0uSgij/X8yvpH+ESnND7eP+6HduLNmJinbRcRQNopGpfzzOvrCzyFfE2RpADjAv6R6KvnlVKivisTqxU5gjlMZL4F3b0feCwfxNmuHz8+9F//mw/W1btOrNsYNAjgTUr4UZ0KNkgq0EEKLcjsnNPAVrALCpLQN+gjFfjmnBlTlPFbY9QJBNupgZcgEkl/vyJCrsds5A2BtbQQRz6v6PTnx0MEWUUE9xh3HlWgXzmzxLQaJF2ZshTjTeowM3Ez9/O/LPIVgljXk3gf41JQiZOJEuFn90kKjJ8oueRB91/SQj/9y6vR6OKO5h2RJSZtK2SKgUoRnSGNLl2uYwjvdOsCEAmfGoB0HpqdEiMHBolEt7+PPZRSiB/5Mg3zPUCzIVREKAJuNDzrugwoTcoYyc4kJfpkBXdYsfi2TIEAIYZCX393yohAcv39Mg8XV/je4WP63OiHIm4IKTGOH79BN3GHX2Se+fndLYpEnWWwfIySr3YIR3+WFFKkjA6hUEI2xoBrYJfiIKZu8CagxHNEUvCfuCL4xU+HQYMoSMh1xk9Bo19otx45JWXwSTlDOZ75DMLAr0biSvTL0C4peBKYCVpBQU4WdhpXyHrsBMpB0t8pzeCMNglyz/KrrruCtqxQhnZIiohn0fOKCHCVUsqjeJEixnd4uMHJY8f2mfZMwEZ6jnv+btACbHwnUiBAwq7bkEFgRQU/jULvv+MXMq+cC2MTz/CHhBOn5e3uxztiyQM72Pbe6ZdVihNARrwm40AH6jKJcPLj4GtMWGMoQWAkFMaORn750QV1IB3IulOrQcs+bn0VkkU4iFUnzB3bHGDhcW4z3jsEcs5y6ch3OPFjCxMLJUUEyaoO2TyuW1hizfJPUyGBZ/p0dXh4sZFyGn1rTcjS1I0/rUKQUEgu+GTHD3pDPhcwyoyD1bM/jDpFvmg7kKch5+bFMnT0q879U0rgCV3qTG9nUb+PSQKJzBs6o0/OoqPKVNFnsmY66Ie5LZEK/nCaJ0UE3YJ7kkLgepB0N0XEKMZ2Y4I9wAnSspw+sNlYQEUEE2kZ9DP8zJcq8CjQTPQVmHSZhnVwQXwwfLZHhHyNcW6gQx+Ll4PxyE9jJEEvyc2FicuToO0o+jrhF/jmkjWhS08h/7MW/hOdO+DkWpXwO+e1FJYHWfAJgS/DRxybX8pPOfxsujknlVrk68AOLn522ViE+d2ipyR0w+YAk+C9c1C5sKJsHHAkaJzPkyYWZ5b3wA/9twQ69nzKLERgLP4gFvCW0QubUFbnA1RjIUkHdey8MklvLO5TesrUyf+dyduL7plFoG3y4KDZi5wdG2f6VfgmJsMNnzjQF1gV/JcoE7iUqPKzuKyPx7XWdJqqKrIL//aclCOxkWwDq4TSBTzNz+3W+eBgaWGDvOGrvUnzXNF5EmxEd/lqKBFwqwWe6OOcaZlSEryCHJA1g7ffrfOBrz0XsnBBpk4lNyXsNE30PYV8LT7sg8lkmSkClwX7rnyQbyzmOgLVWpGnKJekmYVjKZNCZfg5Q0XqH4Wu2rG1x60sOHg0C8FabnNeWjicOjgYEuMDfXZir/VdHf3EO1Cr8csYeKM5QENf8zGWESHBPUUaG5GNBXPwPHi4HzQisjq5YsXegR0yeHtYwm9ExyS0ZFzCP0hL4Fax2aycM3G7a2Eh6v+voKCbQlDUWEB1HKBO5VnBYtz6YTqVLF3YNFfyl/3g9rVoYYO0suHe2JzVXKGRBt2OXYBRmYV8i12tNyGmDny7gcUGbnNBligSm7ukrBmePtyesM+ZwxXbQb+unEN1ljJztdBvx3Zu6vheA1eIyGMrY2up8KG1J9U6sSCfGJc0swnO4LRxiHz72nX7OmR/fKwcDK8PPVigPmy3LSlFyHY5M2ZCkYNY3sltuUiXa1UBg5QbPCkp1AV2Y/wBtl0/f35xf8Az6eSPzhiggWtEon7TRvx73rKtJwMLPkGBlYp1hU9JfTznrOGXZzY4Jw7CErIFeq/4tGOqlKx5nnTs0sYhfERWTlkRgR5JHbxEf/tYsxNTjxjycyNYQgKnzMaOzcflzLhMW8fvNu4EKsp1ygHmjl2GjP4dmoW8UXKFQhp1pmt5O7raRx742M7HRcfWjOyWtTJGRgyaG06x2x+4S4GsXfaRSAmcFg6oPrUjc8Lu5ysH1OSyoBTjw0FC5WMCcGnlsO4Tf/ThyelUVOgQEchvqlkZoSyD9ejEHU2qU1bBjg0Ht6wRoROHMxP1GaKwZZyU06SNOFrxWdMoyIJ48pr6AIxjyN8GXt4g2S4JINzXfQLbR4RKmdSJV9gPHU3fz6b7+fWJTxwgELR1+hY2fNOwiXl5LoGVPj/v2snbnhdOzBlu60H/edLlZVaq0vmlUmYQburwLkXoKvn/i3bmoLxO5RcuoSQG8BtT4EOzas3Qv2visK6gp/094YfzXGlLbOa/ZAwbenBeOGLoxgGj5xP1ppl4qaUqkMmYT3PWeU5yHscliPJCHq+SlcdhMzi5vnveQa8Glo17TqEJv85J415SkkvNmfEJVsf4U9yBMAFfLI0WGReflMYcKWLhro3Do4OYOIj5Ai/HlMgXHd41hyoBBwstHBK5T06AhW7CMEkhx33zM/wjgpqsgn4pZ2XA6fDvxFdIKrkqRdZ+rNyljPALhxxiVER+joOOuGzPjtwJPUsBk+pSsTnxlxL6NcW4Szt5J2VkrZmRbZRpKgps27stJ3xv5UB9H74zVfBVKKWqjmwH8sNKouvEh5aS8UPqI9kPkizjshzcGQ/+BUyCTX+PQz1CDw6SQ+gHf3+8C/xib5tE+8vrhK9lVfylYXMpYYOQY4xpFahDO7HjpgJmCRzs744ZpojBM3owqinnpN6hAP9SZxUOmB7kuIXc639+zG0ZjAt45Rw62krM3HWgXCMXreTUOx/6Fz6er6yDDg5fKrTmWpj7CrQ7hyc3deb+Dk+GYWZnsaaOvqkmWb9cpYLPzpeT6jzTJwRpxmuUynrJf1LfUm+sbUuZ9Pr6iu2qTvj/y8uJD8Un6i46MY81HHzFhkfv2OeQ8K8Z3Uys2e/JPzmyckoSSBibZjPnjlzIzNy0sGZq2PFQ0wFwlj3oXbHFNGVhJgq44/tSaKqzcq74QEIW5EAuho+Pkw/Wf8YvwnnevbNMD/EUyGB6tkUkDawO/Hlh3dbpMBkP5vCDtU0Hw1DS4twNrVyrci7UhEY+hWhJoctlEjXasEdEEPoNftSge4OWdQUC6jNjT1IvWukLOaUsMWTkpox/bMaRzg8OeZ1rjcE0VbAvenk96/oCr4AEOIlyuU46U1IN/OTQnXEr81jCf7Zj14M5O9DZ8n7dPpG7KcMzpayckq6Xi67XixpCuuDcCNTU+jbken39plIy4yTI6c5HO9M6kZvPzPujv6SGr5YqeR0eSUrQzmmSAmbi6l0dPG37lXnGWAdtO3Y/WHxF6trBayOWdnJZ4/l0muGdoKVfdtp1YKtmQYjNgj/XmukTqrWA0VmdtaCbBy9o3JB3wbaNfGxMrePM/OnD1oTtfOBZ66RAlpUc4fG9EUvsO1byKoyhX9GvYT90ILY8/sRH3AsfaibiyP50Jg5+/vgcOcqx9LjvevDBfQF/69jx2856rbWOnBWfmSXipHNAvrG+LBhlKlUVu1mu3oWPrMOmlXhc+Wjy+fGlP//2N23kjCA3GjNxL9jnxKF4zkkRIfFjfHfiyGuN1poi4qlDk64XPpTxnjJduZuXD4ylBNYJ+WYaulo/VKDJA7J2Cd29JizofLqedSB/pMKwrFTBDL8WBajhR//YlPJBWZUKdwrfbFQmhAjTbyr10AsfZ0qFJ/bI1t9DI2HLXZX4nzl8HXogaERIOakhywrQlmFFzwf50Fhcrkl16rJNXJ65NCvIf4HPpMjYMbThY4TZeF6xu30mpYK+k3IpyC8KNofngR/N86xSmlLeobXS1kWTVvyVJwEQJVEQL4eMWy2TGpPEQn5r7gyeB++ua+SOXJIyuiT3x4Yr++WDtcE0TdDZldAx2D9nbHwhv9nfTWtjvqj4xPncsGXWX76/6fGR9fNPPf0PZRqxdmNtYFget6a//vO7FujfmevuzNk3fPOTj9qL802z9F0Z//vx/sWcsysjQ8EeM3UXfMvr8mlGrib8elHHpzo2FH1CoY154uvz0L6iEzBQrYjQ7P3UFNAOpZRlTpE6w0J3Ph514mxbQ1+fGwftm74+dt35wPTzx509xqI7clpfj8sMTylh20nbkvX+4xjl4/Omdz7So55+Qufn+437p6zfAeYJ25dawDorkKC3rp0cebAWaE1a7gtrLbBjq356XwAAEABJREFU3qg5acb+OJg6OHqOncokqzoV/KJLiaTg4rqAnn9m8kFFz1KyUhTVWtA3FJHAYCKmTqqM7+SAhA7fv7/o9W1GjqY///zgvuErjQ+vNwUEgQ6VO7Id6LqRF6oKAGRNYB/Ysmtl34H4ulyznMONqwU1zAkDFPzqZDvmpBMxW4m1Whs4hOyOPz4f+p//+W/yPPN1/9D/8u9X/d//20/dlqqMfwW5VOubkmbsuw75L5ezMnrUqRBnyNKllXz+wK+cl4Tg81xl/hv1iRVxzlX2wXUJmgv90RUBGnk/4QuRpISM0lOuiCznngP8t1Vg0PhA/NDX7QbyXRFBe2cuoJ4PXQ/Wtv1ov+bQDLEY9FLO3EV9VmV+PNVJjfj6+vzCh4o8v1zPs769XXjPyuSHg3VfJzHYtit59jhWGdcAhUCuDM2DdpeN/POw0yFVqRWbPLRjE5EDO9htxERvFXw3ZO1g3mQfKCXLPt3JAcH5Sc1nqRuzSSHkyAV7TUMmz+8nZNzJccu6KKdM/cS9iOEScm20ec30/XvWf/6vX/A1kRPO+j/861d9f3uDZpLPMe5fG/JpFFxdO+cSDf63eyd+dn0RO+04wCygMekC3wk/sE/BSLavc+FO3NzIHT/GHxK7E6NIkTXWIUwJZK2mMlOBD9pHnXcOxlhe76W+2MfeKF5LPDHSwGhh7QJ7s4LmisyrzGvBDp/sC20PN+J+YFDx+RMxdGZfmDXNIs4kzMO8dAwdhY+J3Fnw+T/+adZf/mnSm//mKeuoi9e+taiUNLo5Fz2YqwvzTUpSpj55fdrBa5du5NCPj5X8eqiyHn19exFAYXk6R8g59U4fTEH+bNQHzVkC/Yxvn1lzRCRFhL59e9Pb97NeXr6xnjsr14zss3pkpVzIO00b68Pl9tCB7okxL+eLKjLdWfvfqF+QtbWulELzVDXBI4/C+EBmwP664edz0Yn1qc8WYI6fiRg4VEoZ9CpjEs5+niddWQua707cTVMZfUS+su3e39+xx6bGemVlUklpUiK/VPzDOGVwy7wr+mBzffEaQ1yN98C+D93uXzqIv45dNtbULitzr/XZAa4g00zuqNw78nf6pajQSEopE/OHgEI5oaO6ci5P3ATe5Hk6gtuBnKuOo8kxGIyHDHbbdcP/78wtK3P2gR6mb3kncM2J0cyZO+v+HVx35vxS/tD966z//v+W9fUlFey+bpmO0gTm5znAkHpETEnIFurIwfDBH4GxTVHCRl1SRnhjBDshPjWJMVlCN0VSCwm2arQAuyzDHTvvrVHf5PV8hzguDZ+u4Dl1iWHQ5mEQ/X2XUvpVNhbZz3LocCDSx6D0XwMGEEIm11PXAT+nJBsk54xsIVopz59G+/NJCpoi+CVpZ1Ldfhl2ONK+62jHU9hfffqTMb1//TyHjpeAZ8qhGG//yS9k23Gef9A/1ACmZBz1V8lYMSOv5XaxE2zWF0Q7fc07IlR+9UnwM5ff9w3HtnO77ASB2/53i+VB1x0dLYdp/6N4VGCAJMuTcWjzOOjrAsRKkRQRauCxD9z28RzBOAriaseJ3Z54rzXjdJMmJhrTNEY7eOx4DH4gUTGxAJkJZJdpAhf4up55SuZh+fQvL8ZAWobBvuD23yXlQPZATgodIgJnLyP55aTRVqBfkUe0AYfG5Wd08jOPjBfjhOwZf0raWBSsJDX7h58XJtDVTj6wbDrQx8Otv30nxH8QigjxiKxJgTw4lXy5r4sMqju4kjJsMoCR/By0VeSdWAhhfhX0q2BaalFCIZeJZ+tjvYyDZXtu3vqgcWCP/ThMHf01iu2TUwjy9NEQy2Mtv9vEVdmontj5THXSxopmYSJf0XsDh4XN30oSHJM4PrfjIwuLqYXJcKWvZTe9hM6WLZM9jLWT2AKN0Q+//f38GHUbi6xjIAJ75CzDbyzHTjy4mN9K3x2effSMIXtEoEeTea/Q3dHXeJQyYfsKnQlbFp6TEnpHBPSzMthGPHHY8EvLYxqWO+ckN+nXZboLNl/Xpg15IkIpZ/oEMlBHvlrA5MEGfNs2+uzUIyWGDngeyHRgC4YhawfTXQu6uJj2Cq4eZ+wydF08sUxTljFIKY0x3gR9sQi+3xY16Bnfaa5K8EgQr7/8oeInHj9Pkyp6ppyVEwkb/zIf5yTMhoxSZaE5z7OemFXwqtDTaItAP8YYF9vPPkIVOjTyZKPvJC/kT7/GW+4nnTwmUPOaJ2w5T4w5hg6dXJxSMNFUzRyYuJzYMD8PBDJ88RZ+Kj44If/JfaY6bHjmORjbkclYjXZo11olJvKck9weIaUkxlT4zJqRzyVFYmJlUYm93cdyn89X2RdSgjd5FwGUWUiRovGyrs/PdybTG/loo6kr5aAdXLCt7Uon/KCDY1LG1xf7CR/hcFNt+EtnlpxZ7Zl/xg4RIbFw9yJdXMa0lKqCndyeoY968Os6yLM55dF2kGcOiLpOMO1NOvCBA99yDBpr19vuZw56jElKSa5334hAxspC+TTwqPiK26UY9B9svt03l6BG6EqBh3F27O1g5r4dvd3vcT/keLAfBjahtxCVBeJVpvvFCsSyiasOf5yFCGyMFjC9IddCPw1ZCrjt6OL8spJvF+J45QBpZ7Nvfk8fKciZoSb4sji67SxiN+KI1S61HSAXctB9LDjvoz5cjy9tbHIe2GQlRoEQH+j456IO0M555mEVKvPRxALR8ry+XJTxwZwTcia5jzG6c0C3It8B7sYVEvg2tmDdYDv4w8ud3crCh0tjFxDGDOImeSXEcsk4JOhiRug2xu9DnpXc6thcsIXjcyfXrORecb1wkPrKBvz6clLKIv6tgxi3g+cHPQStGHrf+fh2Y5PpPJFS0cv1hY3HKwfg11EuV2wB/wU8FvzVc4b12cB8JS91Dv9CSTs6zvOkkw9z8E8/R5LEB+Rptj3S8MEHuu74amcxWfCfE/F8Ps/yRvB8zgoAuJGzVhaynUVrzhmdrXfTRt3KRrsfVZU4vqLnzOajlKqUKzoVcQYlKavwfiKWLU8tBX8K2Wans8R+g4O5GT1PbJou5KXzkN8+sZGTHRcvr1ddLi8qZVKGfoTgWaibR1xk5Or4kW09k3vevr3o2/cr5Uw56fsfs779MVFO8Jp04vDudAEH/CSB5+V61tvbCVmS5pOIhcvw78t10vlakFXgf2EjdUGGooRTLPiSbfDgkMuHmg8Of8/ns07kuoSA/CCjcXjOGzvrjo5P27d2nDlFlu18Y5NluU0zI0tEwOtV37+9wivb1SSFduLY/rkSK35PqSBHla+GQzvm/PHTG+uN+fyARymZzfUZjKzPif5JkEKugi5nZK06jQP2WdNclLKb4Unuawh7whfsV96U/fz5U9ZxGnY8IVfXx8enfv74ie9u4DVhj4siBbaXPjgc+3h/yH+r5f3nXe/vmz5+Hvp4P7SvWZ4PvUFf8SM/e+P9cPyB68q8uuDfxua5+b+ptw5PCbFkrEqZ1JFz8xxOvjadjbE77xExZO34hDF4yjwzLmnHpx6sex4c+H1+fI2cVGvR+XJS4W77fHDQ57+tYtonYugNX3p5Pel32eC3YO8vDoU+yZceY7kCcAv+XYkHpU3X16K3b1Wv3yY5B7y+nrlT+Mh1Ob8QgwkdEveOXIce5I/b14P8eB82ur5cNE1n2roeHGICDxvFXR8/NnynyT4UEQP3t7cXnfE9+8cXhyY+OOnE9UQOtw6V9UKi7yux5L4vL2d4ZPhDG118OGc9niCD81FENaXr2JM+sd/7+6qSZ/zzChYXnfGdiBC9kSXRVrXi5xsYnwnulBKI0NobeUM8mx+FXOrYur7Myjm0MHfcORy9+58V4zDBuGdwfGIZMouIrBmalXrTHfpw4AoLrdi9TlUXYnV2DspZmfKdA+vvf3zjWVJIKWeZpuOtI1NEgEFFj7N87fuuO/OQ49m2fQD49XpVTgX8Fzb2D91GPtzoHjpxYD3BN1jDHBwy7uTSlAI5q+Y5y3OysX59u4y8Nk0nTXNlXNYLur/gDy+vJ104OMlFitxozyrkYtth42DvcU+6fzbiZmW+IA5wNOuQckKl4CD3i7Yv8LU/hDJ4BvOVY/Pr666VXHAH14N5eiI3zsTvBZ0uZ/O96HK9aKY+Ma6BSYKu9Xp5eZH7d/gt5Jwbfr6sCz760Nfwr4X8Tqw36fPrQx8fP5B/x99n8uw0yis59QUdC7RzFj4SY429Mz/eib+Pzw+ZZ6Y9wDAixI9gOe4n/HnbF+LhCx+56+i77KPTVOSYzqmq1oqDCR/dGNcpkv3HPhgR+OorMn3T68srdr7QHiOXfrx/YutFIcm8a54k5ir5RCQ6dLPsny/Y58wHyBO58EyxXSArY3PBhmdsV1gHOd9+fLzrAVadXAUxbH4F37P8UTsisMUDXW7g94UcHTtXOe7u+NxxHMgRst9fLyeeJTqJ5Qkl9PnxoHzIvrkzF3x8LGC+EJ9NXxyofpBrvz42bXzkOGgP/PBE7prAJ+Ncry/fkeMNmoLnAz++4TsfsOhDjpkPKNZlPhfZHnWaqC/I0XUizs/UJ2xoX377/koee8WHr3ohn0zEgGPQPnIQQzlnRRK2csFBrArlQd69cbjuueoMzRdy0OVy0Rsf5s6sPTY+li30WcZ6qulMvF8usxRi/njHBxYl/PPMOpltLnI2ZKxKqdKlSEqKiKHTJzn8GQM3HRy2WybbzH7x+2+KfDJ/vb//QM4dfc747Fk+uD1dkuZz6O171bfvM23zOPx1LC3rDfrH4MP0wtgk+SC+S8F/jpeN9ZjvzmkL64ON9fDlenbrsOHHx4e+yPON+Uv4nO1/R+9PDp8f9E9ZuuADtomfnQ9OtqVzSs7oXPT1uZCPFvLSjj2P4cuffJz6fF/4kHHga5sQbBTLsoJpcAjvNeUbNnt9O+tyrZo4XLzaj1nrZPJP4wP7wlrScXUiR5ywge1wZm1zuVx1pm7kA9apHT8HbhlX98/IFhGDrf3B+ULEUkqJmNvlvJEig0NSzlUphzJ7Nus5k7fpNrDtzFuWWVwJP05AnLLoG4NXYGfnCOe0DI03dPn+l7O+/aXq+1+yrq9N52uD/iEx1wT5sLDWM58L/vTKoXEphVDuigidyOMu1u2p82nUOa4VQqZO3urgvGplbbJ7bcV8WifJsp3JC9/+OIMNvso62XYNGmZy7RX/vl5eiEvyJB8d/fFyIacfe4F0fuqEDS6sR9/YJ7zhb99Yr75+K8TWNNoDDC7QQVQ1cnQDn0ZiyGDy8jbplQ8yl5f07BtSROiF/D2j18pH4ff3n/p4/xi5wzFhH5vmibXhSTNxZ2wZonmuOuN3Z2LzxPp/PiWtj66V85HzdQWvXZEO8FgoO3mJeR15Hvjuypxf8gn7kGMJ+c6HKeHfuAh0TzqB0WwfJq9szJMz2Jj3PBUlBOjy1VVy0nkuOrmdMlEiAp2SjKnpeg974yPIz5+73n8u8pWgEZFGbI+DA48AABAASURBVFRscyZf2SdO3DfWJMuDPPlxEDMiPorut6Dwzvr7i3nS68HGYf3B3OT3xker5S45t3retn/MbA5qnbV4/4XOKYpqmYdcAW/bZZ4qdshKtCkCvzdejcekhfXdnT3ejE4TsewPGgoRhxNzxUm+7NcncnGtVWK/JnzXdR0srTvd5TnQuVLjggdnDCkneLpVigglfCaBietP2NG+Ja7KPnkm1k7Yv+OrQT8pYc9D0yy578Jac2Nv15pYe+76YJ2My+P7omz07ZSDmLiRk2/ktC/6PJTTRMkKPCUiNGPraSoSOeDb23cV7HJsJ/27//+HfvwttNwmfb6H3v/c9PG3TXc+fG3sB+wLE2NnZEzQCQl+TRFJETEKVciygumDuHwwrz543rHpjo0XeT5tOJ/X+8/8eh/jXlgHvLL+Tnywea5vmxY+TN4p76xvb1+rjHVhzjSPxry8kJPvnFvcPjv0N0XamRuKvv9RmR9O8pzxxlrHNn1nPvnx44d+/PlTpVTZjs7/C860bfeB7+u3sy7EmW20M1/6zEVKCvTrzCUpJuL3bcRn4WzDPvxKzv7+/bteyMEvL28AAsrYryv0IF+vrIHP57OuLyf98cfrkKuA98Ka7XfOmOZZKWeZr+te3y7E+5m8xf18QtasbVvUe8eCUI4YfSOSIkJXctBMTpGvkFIS9c8iLobqcWOuZn/y88+dvaHLXcuyyRg+wNHPh52J/oiigptXdAxoUTXoXTlLCIVsh+PoxFAj13Rk6yJ14P8apXf7RFNicAeLg9iVkiKCfgc8N3kO9prDMf3g7MvnO+7HUH3ibwfr4kKsTXXGd4sy85LptgNpQnp7PcnxUmsGH8k6W3z/c+8L8byw3mv9GPWv+IB1iiz5bhdKBTqg+eCsxWuPiNA8V1eSVzuFsSH1Lvz20BcyLfjiQr6yjDkJ2mn4ut/t0w/s7RzU0TnRYSaXzMRKhm/QfxCH3nLHN76afjq+yJMDf/zkwKcRiXifdMIn7vebHux1FnTpNDBUO365UHe/YVAqHIcrc18jKZSS0WFCxyzHyStzTUaOgP8ZHymeWxlzxlfskyHbsslXJN7AwHQyAp9Y459+9fNe5AXfztjgga8c2N7AhJrqlPXy6li76O3tWa7sYxK0MrxfkMFzpHl7bryzpv4gb93I7T5ncXmQe03X+cj0psnGCew6aWZuKlVKqauynl+3VStzWq1FL/A5sw4q6B3oYpzu/gP5YHTgDFgRMTf8cx/2bOTq1vvw2fUX3gGu5ncadspKkSXs18hRvtdpxh8f+u/+G8btWX/8JY115zQZNQp4wlpAht2KpqmCvemEKnFekR3x3EWRpAjIM2YnYLodR1RIrIUbcnbKs50qFfab1q0j80E8cKOaweroRV/0XFmbDzK0/P0Hko3KjXPaZekCOgYwyD8ph55CUNfaYHwQVZ0B3RxMH0p+dL/mPjim2+gtxfgZidx9GDaEaX4RGkqKCCVHpO9BHYBGZAVF3siJa7TFoGPlxFiqaJDCY/WPy6RdIkIRMRqGPMjme0pB/age95zhyWtEkJCa1VaiLiLUGWNZPc7F+vnuctDmuwvDNQbyMPpzDz3piuvAQfZfuLj/72J6jbaUnvp2dO+8e8JzvRRDlqfMMQLaziCulBLOEzK/w7I06WDT6GdEV8Z2hSDIv/TNOeHMB6VBVerYzs4GmfHuMf6gYPu6IiL0+/ot799rGJwjwSOPYho5Sx7SkWUQHy/PusRA90k8JOr5EVVy3x3HtF+Iy/XcBHkdOLGLeVcio5TiJtq6GjwO8HRxQt75ap1SUqRQRIx+/p14Tvahhr6UjQDYWZwIjGmCFphBp5GkIAm+2B9cGgKNwhgTc9+EfjnpF/0YY5OZSPJY29/8RZ0xPEyT0mnwWJdgIWjZdwJ6IxF35PDYhq5PnaF1SOYXEdxhiDwRQYKoyHcQ9JsOxh9jTId6Fz3FA3JY/i5fpmf5XAoT37PObQk6jb4axX/z0/JYroSQpRZxk+n9xtcLKONhGjkl2pEr6ILwOz63gSkwKqcyaJpWJ4GmnJSz+0mFBOdJs5aqDIOMf5pHjDhJdAr0SEJV/f0KKaWEzjuL1EXGzHoXZuWc8WeU3PGfpw/sjA2lyNgmxIukkOmtYL1bQGm8i8t+1Qb+TdbTdHy37SALDTrxM/Dg3tGV2+jbeE7IZWx9t39aHqrGOI+3fqVWTS6TdU7Dhu6wccANCauvDD4V33bRr8t06lTGBJFQYGUi86S3cshaypNm75a7qRDEMwsA11uulRXcwYR2cJjpXNBZ2FTsb98Tk/AvFuNmOYOniY219XjqkNBRiNmHbLAXbgtu9LT70L8gr4vbLKtlzCUpZ/rQ7t8ZvebZOiT0SCrgEBH43i7HoXlb9hQZ2km+XCdhV8eAgvw2qVHJD81NER25DkqX8Vs8MTMfLdh3YbHhDwcNXOgMv6QTG1ZPsrDVzCycESpSuFn2iYVFmF+si/U3TdyJth36VvYpS8PH7T4mXaEh/ObAhp0YtA7Gv9YiG5QJVKepKsNmKhl9hzJKWeBQR4kImV9nwIpNbTdxMQTSjSLm2i7XNxjb1gkClg8IdJDvDjbEFVkKjHbywc7C2baIgR+yGzRKh0dHXuNyQOvgi16nPueEP4ZSJFn/TEwlCKTIOp8uyDlLKYN5yFfOoYINjcGIQ4CiOzJ2Hc5zxHtn/mrQN7YdEYxLzlmmYJ+33RuypEjDhvxi0bqw8VvBqal5EMwyslzYCHkxeGLRtoP/iq1W7P3MlaEGGA2+B2370H9HU0xA/cKGacUnrJcXpxNyQ5Yxh3YwiEAigAzkKClrylWJ/wIdVg4FHrcDH92VkaMJmuhi4qiip85NGzlPjKl1VvCfc9KZDdjMAUNE0g4+Lglebg/ouD6U5auBQ0PWDs+OHhv2FONsA6pl2c/4bzDQ8e/FqgPRBzozmwVcQHfkXNjAdIS0TSt6msc8V53mgl2kA3zQQI1OETHonlisZ/Su0yTL137J0mBsvvM84RtVgaBWXdS7LSKoz5rns2qZ5GslDg5isNMnIsQPJcbG9/pyYZM86cLB5DwVLRxgLo8ntomQn+ekmXmBRwW2n0qFZIzxKYoiAhfplKaUs4yNfSfoNXSCp+s6OW7D5p16uvFbqmxIT5esUrumWXr7NisVqdSkwmI5JXHxC74pMrSLTvjak56pSwr/BLc0Kho47cS8lDRNJ+g85RUXoirCfs2Lf6Ipwed0mTQjAGzQw7o8dbIctcy6s7nDVRR8CJs4RLTNZ/BP2GcD240NjEJyvQ/2Un7ySIhUa5Vlz8hfwS6U6ErnoEjwPQmzK5eslMooM3Kf2SjlFGx0dh34XqSsTDtmlP0owuO7GoMtw058uX7Ffg82lAnm9vWJD5ubP3ARMxsfVN2+cFBQS9ErB7Tn8wUpQu2XnQr1YQkjUa9R7wfnbW9Sb3yU2oiDiCz3a+DdsK2QJyGv6xJDC7pKoZwzNPo4FBUBSjcl+onrQOaN9d7ta6dPEqxVpqYgQXfyVEQa+EzgsZGDH44j11NIvsr0KykpIuSNqONvwx7BOFgNnKzr/euQ47CLfFGbcg6JMc6R/huY5pssU6cHhrY9jetOHjKWn3zkmIhD63LnA+qgCZ7CfxQHPlk44Kn4s0xWZp9zGnwMQ/Xcju84/u5saNdfcdDR4zAPaAYi2VemqYJDGUVcVMv6j004MnbqpETsXsGs6cHpWkQoUgberJJmPYhf41HwqTp14YKyfgd5ZuFQ9dixtw9hHSesvXMqjJcKe5GIUJD/UkqyHQKere9K+XjqSC7YoWNcjFFO+vsVIcY+i9u/8JWEXDNrH+tWkCcC3viMdcd10W1GvpMsm33JeLRfvthR9kDGiFBCDv/tfOs7c3DrjypnDp1TkWgG66SMIZNtqwOaSdNsHLMKeqVETOIU7hviGeYpnsI3eDTsXmpRtYwKDmQP/Cc07F4qNU8/7tgsIuCXFYOmsINLp784FHzRVGf2cBo69S76ilw/cbDyyuHeVSUn6OHnEeP5zDya/Ax/x+P18qKZ/K2eoZnkw+wbB+gsMckHB/52kfHMOcvXzkSzeO7F9x/EtjHc0WfhoMmHMceWOHzdlUvXX/7plQOPqw5yykpMNQQ80F/4gedHyw5MyJzkWOrg1FmTHsQpIuLjFZYhqpXQw3O37+YX+E1OYFgr47M2fHunCIIRCVzOrNsODmDuhG9Dj6rTOdAlBJT416SZDyUKQAuPEvgXsJvhm0f727creoQO9DP+ng928sjBWpoh4FnA/lApRb78sfT+uBMTC/pszG/LGLsz/gFW9rUOBh08vvgwuJPbNj7uduZ8lula+DCzbzHuG4f1+1bEtx7dbitaHZrnNoqIkY242zj8vBPP27ayvtjQKymnrAxWxs/3UpNF0wHPgzVhI6nnHPTJ8mU9Gm3C1ybizW2WU+SbToed+Jt/Heg1Ymkh53v9saGT4743MRedwRLcagXDSSfWE/aZOzn0Ez0frMWdhyxPnSpUAz9uAgqJw/HgI+ZUT5qIoZkPG+Ijycb8cewJfGGg0IEc9rXnmFCKommaNTN3zdwtq3Uc7QrZjyJJPIDNQf9ErQbf/dix0V0ffEDLOQ86wy7O2WCz3CX/4ZxEHvUHnUzd6XSGRtVKTltZS6YkMGz4HbaBaQe/Yzfdh/7825/w3OX5ayEuQqJvphRoxCiBcMlEGOd/WtHjxeU4OJCvEScNv2iovxI7jsvOB6xQBZNEz8AXwGy6SMSuMHhEDP0agyJCOeXhm0/dQgfjRexV/PXEWrKQazbWE273s+9+X72uxrAde1fyC2SkEHJnRYSe6/DT4EVwqcPv/cdPJYm4y/r+/WW0PZgvfstSyDfWEVeV19Mz+fRp60P+kHK7+YPTJxTakLlOk5ynckq8Z3SdZfkOcOnIVtDBpSHjjv92HABIFfxXc5b9r5EPNnJVoi3nRF1W4t5ZQ+xgvCAfpJTgYdt1nCUihu3cLnK78ImVWGxHQQ7RYwfHzhgNHTv8f2O2Y/+Z+cdyR4ScrwoYu97ymU8pWTlnpCzjbl1kIbDLg3jxGiVFUkLokz/qMf9AShFZzpkeW9BdStrRr7G/QhJkOphHmsz7gq+eiImVtZnnRsfpCg6nqWgiL9fS9K/+FXPDdND/oRPrlO/+gIVNWn/6s+eFUib5CiUF/FMqStR1dD7MG1vIiiFgSMopER9GUVR38UuMVHQhX6NdmsgRiQ91Gj7LIMZn9Gn40IKMD3Kd/d1Y5VS1kQca/FLZdSJ/Z+SPJPwhY4sDAk1n8s3JuZwaYx0RMoZBx4O1h+23b5l4X/TFx8Cc0xifcxeslcAjyDlBvAe4d8uUitBCxnEmh1beC/Ik5C7QDeSt2DFBy2uPUJLpVq+BKN/46O+PR8K2CzmzHdL1OulyxQbs11YO158fH7v++s83+W8ANuLzwJcbtI3Fgn/atw58dT82+XJR4nytAAAQAElEQVR+6NBEBLSVvn170Yl9zfUlD9ozPpNTKOgc0dXo65dpqprge2JPkVhHmtx/+F9+6N//+7/RsykiFOkAl6TX1wu6zLp9btitq6K/9Qx6+mc+zaP/Sh78n/+nVf/2/3vX8riOM7k7a86IYHxRynmUnG3HQ9ar1qJcMmnDcb8MOs6tZ84YUkpqnX6U3esL/BdTKGfGQEtg/O3bH8gzqWC4Ql1IYpg6edR/y9cfBlPKKviZ/ZRpTDM57DJf1MHW89YNGRcm1uzxyOq1nsf13pWRzTIW5LQv3fiQ1vBz4x6BfNhm2xZwWcEfm4Q0T0XTlOTYEuuXB/OdFIoI7eyHvj5XsFzBaEM/6cy5wMvLWTkH7ztY7KqlKlKGbpdNhgm176tsT++X69yVcoOmS2hFhtYWxqzC/XU6Z/xrVgc7YffMXnPoH9LJHSQ19G+srVbke9wWiXfHTskzrRJdPXTczT9HgN2kHEkVPMXVwCLlNPqI9ohQTgUsRNmpCtkeOUuJNinka+eD0o4fN2K5Yyvr6PsBvZVYIHWqkcv6cUj08Vjn5J15PyLQbdJpnhUQz6kq41NSAq8myzbRVtnjr8xdpnlApxF0nTnU/RIyun6BF1OeEBasGqzAuwvf7UhaFJHAvY0208w5FIEGncJPbwylVGKiDV846NuV6NPp09EnkH9bF+2s7ywH1dAIBZ0aBNyPN6glNfp2ihRaiac767kdG319LUJV+Tqwk8hPIm43JtB13+gtjWEoUoiFjH4RSZBXBZtSquyzD/Ld43NR2w9dz2fVaVJD7pXzqoYg1m9mjimmge9PdRaCqkfoqZQk+gWyOz58T1RJAfZgN/ANefxMXpjnSQnB3bchYCgrp6Kcfc+Q6vCnAEpI1HdF2pSLhh0RQ7f7p0zD8ec4PUhWprdiuJU5YkN/tzX0yNA1xg1bR4QCOUUMbvtCnFVy2QmdM5xgQO4+wME0VuJn3R7ocCjlJJ9Zmab9ENdBRoYIuzInZOYH+9blMhPnRQn9tmHbJjFvp1Q143/OGZ1hO35uGTd8cW/MO1+P8RH45w+BmhijQR94BAsqJIud+JUQ1XrtR8MPocZPUBK9nMsejx2Zd94Yil0Ef/XgvT9p+wmx9rHW7wNvqpA50LEpIv2K8VCDxwYeDUGMr/upS533BrY7beiaxC9FhGL0+I9/RfyjNiIU6dnfvQZRCEaE0ihJBcc0Pct+wMSMxJVCOEOmPVHy4CkuhmvQ4TkiFHTM6RcPGk0nRpsUfpC4x7PQL8TFrwh+8egf83cxLY93cb3vLn6OiCGzfl05Z0F0yBIRPP7HxUnIfdLvthQgqXEN+QNhx9vzl/lXvN3jCvcI+o+mUGJsTon7/0rXn/VakqzrmtD7WeM+mjlnZObah11CQgKh+v//gRu4gOLAQQduKCQQqqLOXisjZjPG8M6M57URkXtVSeU5bbq7NV/zfo01HhGZfvL5+Ux9op9jbsNTNxxNXDklEbv6dXVngcGvkYQ2EgEJjUaGQlPQlAQ7yyAqb3f30XBK60+VfHW8IaCTSYI5ZfBIdGegG3+WX339GhHYMMGzw1OyjAxQJMbp57ifN3xMdjT5MjQRcj+lYNndRd4XPqzRj3b3jaDPKCIQE2VSRJjCX/duBajJyDuR7CICks8+4uZYGTQlAqnpAKvuPvTnpjxllbkoikgjTYOe+UOXH949jramgWXhwKcw2aYk0JIiAn6Je8KPCzK6POU0raGHRDvjA6yw4cZix7Fge9gfMsY8CL6d+o1E0xAYsrKfuE+mPeWslAKeCCfTCmn8hFJOct+csyLog+DmDRneJZpVatV4gUbQz5U5JfnqYLKRbDMdrZvrVuRw3eHsqNBUJ0qR+czg5bslaaNdStCKCEDpYEYBTdPZMerKhvbgbram724bddb1ICn53X07crtuA4cnPiFPMl7MJjq1n/kjIpCjquSiDDaIB88G9lUnNjVeRP2znTxuRz/Tr1PRiUME426ZPTbC9ApJfVKtmYl5HcnYqqEWPJIyMZEovjujRtLPyyg8H93f+m5e/JCzmaO0guOBIdy/sIgo0N+Y1G+3u74+HzrQKWeIIYOfN/q72G8sy8xEExFqEDvwnQMmtT7tsIETpJ/M7RngBxC8gz/PHbsGjEspTIqTfE8JWrR58bFwWLGwMFgpKaUxtEFw4fDKbf4b137/VRRSRCgGjYbs3VyfdRKYHeSBRh5oxBoVMdyBXwK/xLhEpdCFPshuHzDtCKpZ7PzajCHekGVC95w8BozJS4Kb7VenygApIUfOWcF/DRxHJb9wKW3oZN/yoqeh0w5uw+6M9T9992CyTviOxz9xnvgQ+VzE7eTaiITMWSmLEmCXkOmAOlLAy/5kzLI7jFoJNiOHfbHhuHszxwJ3w+/u44D1kOVwV4+LCEWEUpKK/QIbSQFu9EMBmjQu602ZvOEg7iyz43dlUbRAG2SQq5ODN8aaVsaP52fx5pANdOKAvXo8Cz+SFShKByA753buXhh0aiNi6Gw8eJSQZwPHO4dgC4tUudJFUiYHWu6DxZp9UiE9546sDhAb/Sd83R9yC/6aiZ3GQWYDuzpNxNnThg2/tq993T61GDN02hGsI5d+Xv1nLunImLC55au1ou+uQj72szFNyJZzBudGedoqw3eeCpuJE32fPDvymX6H7tGD31LQr87TwG2asgK6OSf5WtDfi9EDuyACPweluYn+k6yf/QwIVOek8/UspSJ3Rx0ZixU8rNcvGsHqLkUMGlJgliyIaiUvuhDq1Ao9pI2NQieW5zlrJneZxkqdi/kWcL5eL8rZuu9yneFrQ0/LGYqgKNTR9zg6snWem8oMDxbkK/PPxqGJWDSLfvKFjPJGhEMxHxZovHd8NtEj2ORu+vHnXXc+YrL/0e1r08cHp6k4ZS4SLK3S806d5b2x0VnuuyZ0qZOQQVr44LWR97IHdWFXdCaHevH7ycb1YxxMVPra5plDp9Dt8+AQZR99IxI6H/L/t4vh6Na0kWPFyqLhc5sX/xzKrOS7Rh7o3b1COaFHFEU8sQlJDf/kJpjJftLAXUF/96HDAU7290GCjhmZE3SkIP/t6mzID+J+YeNyEKPCu0BaJtPB3oD4T5rPbF4X5Nnx9Yc3gdDNOcm2jBQjPjqDHhxcLMi/964d2ewLCxv6hbhcHtvIWSv52nNHRMiiuMxz1TTNT30sPvLpZ4GMPpl7VnKg+1wuV/mCxeA7E58JIm+vLzqxiYyIQVfkaKr52DTr8hK6XER9wwa7snGIJHmDoqxxoW9OVTMfims5K6IiT1LQiIpK/IoIBXeqxo+fU06SfQ2whj0QDCh40xhfSoVGKOesjO8n8qfXyI0xoCThs5n4jcjkReGfqyJCwo+Pn/nKOb6ZKLX+2cE/pTT6dfiFQtaFMxn8rFE22XezeUOL0ELvGPUPDq6cvn0AeLnOmudJmbllx/4r89xE3i4TXGJTmaXzS5XyincusqynM+8h6B36YjPsfy7ROeT8clIlTiI6c+oq+8tCQtlhDrT4g+s3JeA+ccA/YbeOzj2SOlgcsSiVTRf/s38vBVsW3uED56auBZ0f+JLzgWnbH7yGb+jf6AMZmeaEH03QLii5kp/s/867PrQ2nhs6buS3kmdl24R+p9N5PItrZ+13v9/hCFXyfSNGRFxYr2kqqlNVp24D7E8+iG/kAiDW9x8/9P37uz7eb1r4AGaTPOzzxEsDg5eXN53xT8RlfKc0mWZEcH+WWoumucprC+tTa9WJg4uGHM4RK3liXTekDFVs+/LzD624/0ESXogt89yRKUEgpawVG3i8fbThQ/6XSm63G/Zr0Hn+dPBze+awfT7vms+Hcu3KzJv7yEFNxtxz7/V61sxH2RD/RVZEkYijnJJqnTRPJ02UhcMsYzdoS8SCtHJgvoJ/I+c0AttYL56viG2WMSrYIkEnp8RzBiPpwO4bvmkscp7gNymnWW+vf1OMD0555NhtTfQNxjTiCH+FYCOfdmy18xxheWfkSDIPY++2j/G3I2/QWJG/6nI5YacTdLrmGd3II7v/dxPQ8pgdu1t2Y1GL5Qn5n5orYDWxbrndPp65Felsa3EFOQPuMt/L5YwPFfrg0xyY3PmokIn/lI3RTv0B1psW4nTFnuu6ynnUPG0Dx29rG7JVDpBelXJSx78OT+AhdYKNV7jyjG0cXzOHQycO+JflJst5fTnrjJ6ZuN/wj4046b0LiIZsKRXlXHhOKqVQH0rYJJR1MB8rklKq3IpySvTL0KvMZSvyb8hO/KPbRL47kS9O54n2Wb5v+LB16USY8fe88/V11/v7pzL9z/h0ow0XlufUB/Pt6N+FXZ3bsJUncPo4nhy7ltF97Csdvyo5g4OQp6kSQyDB3HPn/fAjeO7IuOALh6xXnZ66GgPrZ1ri8lhg4UnodShjp4ncsmCTlTltZz7c8c0dnxA5IueEVJ2+uzZwtd9N8wRmx7DXNFewqpqJjxV83n98ke8PHXtGnsweq/MBUjyHHvc2cvhEPku2owVxniTOV+brmY9KtWYpOvwWFeaVC5PcDL/X1zNy7OjWsJG4S69vV/x6xgazIkQ7gELP4+3XjdywQHdBN+vv4jWKdevEkPuJuSqS4JU11Srra1q+l1IlGkkX4No0OOCIFru3UOOD+fLoWtALaGgOZfyv4F+Jcc5ZzudIhe06+D3QayVnbKIz75uctx6sQ0JBneCza5oKeM4q8E/gJHKRlGiTTnxcOJPb3dm2XfDzG/Hmd5jQ7dD1ZZbX/Zbxi8PojfyUc+jptwWfWRXRoR/o+6y3Tpgd+xxaHxndZuW4sm6/KBHrM+teKeR55OH9FT68MyAStRH49SLr4b+Nv7JmUm/qfeeg/0vO42imhp378KlMW+P9UEAgoC+ujk1M/8784kP5GV0rNhkY4Vv+23+JjzKXSyH2kk58hDn4KOP5YHNwgVOG1r6FPt8f+vxY8LsO/y5f1hFR1ZCrMf+kmPDVpo8fO3GIIsoK8m+oIF8wLsDiwB4TH0RmlVwVERI+5jnsxP5u89oQ48/E0ERZkPPB+lrIol7pe+h/9b+5SvlDfm/oGBH4ScjjT+cz94mYzvAJJXJuYs4MclWEZdK4EnoV/KpOMfpFBHZs+NJKOZC14VtNC+uAB/I0dBQfGDt4Ywp87VDHZwM6FR4KY9KgHcRNU0oSJLUyx23kovGeu8Q8ehyLcEXkzPIf5Hz7LSnyY5T5ZD1m/Kiqk6cFNfNMURTg+ayTbvcviXlnYv6Z2aPVSdC6DBx2/EJgGhz+z3Oln9Bpk3O4uDK+G6kr6DNPlbsU6EFa1EJ8r8T3iFHy+IbujvGFeabC4/XtLIHB5tyGXzQwMA4JBV/fTtKIf/thly+85akBH7Lfvz/IX5sW1j4W8cbHnQ5kKUKfX1/4UXvKEnDArr0lcoEoXd9+K/rtj6TL1WVibr+q5KyZXHYiz2lwOXTCh19es4L4Dk0jR7IN69OORQAAEABJREFUpznRQ/rv+WD8edv1++/Iil/+/X8469/+S1WPWd/+JUnpIbHOnPhgifthh1BKRQd5fAWDlbXVRvw/mHsP1h2VeJrnWQdz60reSZFVy6Tgbt2kpLe3V7XWsMGKr1U557h4nNC9q2tByIUcILD1v8zz2++T/K/0TNi24LtSDBrOFcKHpikTs0Wvb4WmTQ904luv9rVo35IcM3fOxQ8bMjRk+OOP32R5LTts9fryMmQR14FBNuvIB9+dveqJ9ds0zUrEqPPugg87NqepMEdMan3Tx8ef+v7nd/1gXWsd4qeMh9duKP943OS8gHrchT/jDU3Pq3tEo64p11Bh3qQH+XDVwhp+J+46PY3b7FwJvZRCMznsAU7+G8o3zhwjwsOehUdMKqeKO+vIZX9ovjT2J7vqaYPPLu/7K/xOnKuezgl6QV2nHHA7uHPj5/Fo2Av5fs5PB7Fg7CbW2oW5OXIV4CgitLAXb+6H7RR96Cpit1PX8Hsh0PkscEvKqShjzxl855l5n3WaY7EyN3s+l0KRhD6HUuYmZOP1csma8QXbwv8yxwFttwKgfHXwlMdGlmPRtC+XSREa8qzEq4u74YrI/EtOacjZuCO//f5EDDX03cAQUZn/iurckD+rgJ1C+PGk2QHCi3kUcmBhrjZf+8k8V80n+s3SA3sGuSbSrvN1h16X8g+l/FDiPM+cV3LOSmztxJTpveCbCXvnHNhh0Z1zk4wwl8uJcaEHsfbj+yf1qzr4RkCTuFiZP5bHHf0WybIRf+KyjsZohY/nxdYOYvZgbCfPb1qor7Uq5zzqFmL9fl/1cJwfm2zXUWRpn+PMs5GnHDsd/2yUB3KlnMC8QXdXSkmO9YzsHeA7fpGiEIcz9RfKGVmtA/L3znwBT3KB+S7rnTlp1cByOiuniXFVldhvyL/Ay/pExKh3PgzLByluatBryOe1/JV9fGL+ORg3YTfrGpHolgYOprOx7s5UIbICewl7rfuX9qPoz+9f+s//sevv/7jLLn3glw0+Ti+wgY5k3i7iWskXy3LXwjqCtMLeXjx3We6UMj0CnHG6MV80oQK+JVkkYKJf068rIFpr1mmen1jMVcY4AhoIkRB4Yh6byE05JwV+Y1+cmBvTvxMJiD7fIgKGz6agKiIpMYhqpXg+U/38oYPrfvVJ2dVdieEuOYdcEvdEm2nYiZ3AdjQ/QMjJQUoK/st0igiUx5FArlPEu7h8c0n8Son+IUWi+E5pIOP+z3aYefLFCPidfDlJHfCUeUUoTMMNP0vOWaUU2IVMv/AeEcifRp1lPeAREbRLshOQFILgigj6dJtdvjw+5Uy/ANemjixScpPCv/nFEAVVmcSQcuI5iVh163jOBEVKoWebqBOOHMr0dVEEPwHtxuK246jSzuGLIUMQpZQo9BH1LFR2dEf80e+wY0SCnoMtK2Upk6SsC8MUCEJsSAd2oBi7xqRzMPkN+hJJrqqC11RNI0khdGUI/RsTfoOHkBETyLJETvAoOnqT/79W2+gj2Wb6p6uRXPfdFSHbY5Rc0DtDLkadg3enk8f6mSEiN8K/iU4joJoQSL4sAXzC9ukK9FSiDZGFDTs2bJYFIhbZdHcWMcaKXv9OpUsN2W2PjM2K9bFfQyci0CPA9mmHBgYJIAty/0WDh5yySs5DlwPf31lY2K+MVSBqRNCGD0qy3oJnyonAnuSxFsY0M3U00Us6ENQJ6rD8Tdqw0Y4AkZIKSXsiIThJJp5P06zKnfWtEsRCwnegAXgRMew0TVXmuYLBBsaQUgEzjyulqjA+56yIUAGHSskp6cC/ViYpY7SwUL6xUbReHSXse14Y7qYHQdutg3sCv4wumXutBWxCfk8pSwjX0E2ML/AvpSi7XlzYzQeSHlcYW1ggZfpUZPNzw5DmdRAPiKmU0tA7AqJ6XuYfSTI+9umVRYDHTTWPSWSeC21FDFViHCQ5mN20o8NGLOzQtp9Yr41E7rpG9nd7w7bW0TIzFL85sNPOwtMHPO2JFZOoJ6kHC7YNrG3PnJOq9cwZbIt8WbZimWpRtxBUJoRyye5Xq3x3qfQxvxRSRMhj7dvDx7DxgewLG+oGvwM/8ST+y2/ojW6bbhxu3jnABXY18N+w6Yo9D8Zbp4jAx8BhYLDjP51+B6XrDu2V+oN4su6eTC1XSpkx+5jMd7CSAF5YFgH5GXLmlJjwvYDpCjaTzkURUopn35wL2GRNEzbJzzrrZgw38pu4LN+QGfwJBWXwySXT4rhYte6bCBM9Sfahb4j/Qir40DxXVRabhQ4FeZAQvQ5NPzE2KdO/sfBZwZJ0oIEtHIBKPWLouLJgMgZUK0En5wTdzCKxoqPtZQx3FjTg1w6lHEOvAoNE/x7SNJfRd5qqTpczckg2f6dxgf7C5p+hMsYzm4CZ/rWGgo2tPwgUcJrRx88bmO/E54Z/etFxcJAjnjd83n8a8c5m6M6H60/KjY2DP2q3SMRjBZfCxvIk4FepCUyrpIQuJ/LSLOCTF2M3FoS47ji8OJ9pmyb5KsTl2QeYfLRwfYZQKCvnWREZvHYWkjsbsyZjGNBOWapgkSmlFnmxbhwihL5VVz5ivbxedb1elLFxA5gD/9zQEbHpE6Pe/XNO2EXCqwYvbxACnOo1VC9VnMuoIKNxygwo8JxrUfQY/ZtBJlfZx5zXbO8dQQl/+cJcyFq141h3Njv+f3MsLOqNo/2g4yS25SuHA7/9ftZvv101T1ftHOj57Mp/o/DOBvUf/7jJH0QO6FiHFHXE1mPkh0XznPXyctL1euK5qKBDgrl5fHx+EXs3aO4WSQk9AiK2+8KBwtjwIlunNfFhYmJzVzkYiMiKCOKvjVLqoZm2zMYjyLFGjSFsMjq+KujO8L/oDG6dD2ydzSxs4Nv19XWj3wYd/cyT64iNSKGKzXMk+u3UNZUoasTPjr0IVXLDgX1E3i2aOXBk+QHioo/ImbsWPgQdAG5fz9i7Yp+pzoPWDp07G6CNfOa9yEJc3Hj3xsrF8XJiY1prVSHGe+9DRv9zQ/5T5R7fqFvJcz5k7Ng9IoYvDvnwq4ZNpFBKIY12cblPcIjJpuS2qRFPjXl/JTZNs6NBFxUMSUm6XE/Y7zzG+XDn8+Ohr8/7sPmDfCL6nIibiY2p7bQDjOdff7zBhcB2J05WfXHY//H+9cSFjz8bm7qITvsyaN050DQWpDp84s4BxMfAL+c68LoT4wtzz0YOaMSN8YiwLl2nUx6HR9frRVPFz4zbFOr8986HOd8v5ws+cNKFGIwIeN7h8WDeWLGvkGOHL+9fD/juA0fYyBusy3Vi3FmX66wrvmx/9j8P9fvv3/THH99UsemKHb44SP7Hv73r2GP4XTcgWSqeB/FbMT94c1ynrDMyzuS/M/llmmZFVHgCujLydOQDK8cj8tgvSp50nvgIBy/HjwA+hlX4hW1R1Q+68DEA9YavJOw+z1WOi7M/BpHPEvLMbLrorI7hT8jhPJJzyPnaxX2EH0SYg5/E2rSrclhxfbvo5fVF8xhXwLsqcmaOavpA/w/k/cQ/7MNMpxwoferOpnfiYGRGhkJ+HX4JNq4T8ZiqVOYQKqpgt8bB7MbHlfePdz4QfegTmj/4UHRjPn9Q7uByx/dSTpqYP6aBLZgzn9qHT/Okt7c35Vx04N8LB7YLY7y+iUjKpehyvuoEDiklcEcK5n/bsGH0g5i1z1hzz/ve9z1uXfdbkw/lGjQ7mNda9Mffnj6QctYn+ez7nx96MKcI+1hPx/XX50a83ZhvFrWxQUlKkRXIshGnqzfpObDdWT4kKSPem6SQecxT1Tx8JGvjAOf9xx16O4f3d9nn7l8775u+3hd9//sX9TfeF+S5IfNDK+ubDL/r5UUL+dR0U8rKyBzIkFPGR6lNizIf41MS/E6KsH0nCedyfO7krI5fiERX8onqogKWKxOC11622f3xSV0MPRK0N+bqHVsex6GFnP7BR4cHsf7lP2TD+xe2tX9PtWKrrj//fEf2L3zpkzjYFUqyPP7YeibHAIOCQwzPb7bLga0Sdp7wq5Njaa6asWutRTPxNeMLAZV2SI39bOe5d7Ro4Mt95EoclUcddIKUZvzpRHl5OesVX395uRD3F6341405z/KKKxAsZakSzynjf+Smv//bD/35jx/kvEXAhh++6tu3b5osOD7TSYqdsf6xXB057uw5/Ac3Pt7v+M7BmuIgbr7ITY9hw2Fj+jT6Ws72U14/LxwY3cBwXRofO3d93Q5wTGC96UFbxpf+5X/xh37725tO4BFJyDINvyq0FdZGr29Xnflg+/I66eVtZp6cBwaXl4L8s66vRdOp6foS+sah/dvbBK2iuVbWG1krB6sLH3Ts2pU1SeGDuNX1oaN5JpiuYGP7P+4H9n3oC/sLPC7k0wv5NbEueDAH/fnjUzf8dWOtvyD/gl4785jLMfTu8J5V4COuB3lg4WCqlIo/T1gXefDx79/f8Z9t6JpTUQSd+WV7S4m+mRxwwua77LufHzewfsi52zTpPewwbMPcM89ViTXqut70IJc8WN9M1F0uJ+FNjGsDc1xIHb1s1xMH287HJ/zSed4+YttjRuQp0Nl0g3Yts15//pOhOU1KxN1KznqwfnDcrZ73jrsGptjQ4+0rn8yphXWfZXBspJyVecct0U96eb0oZSmD1fV6ZnzFF1/1H/7DH6OcLxdtzMNfrIE+Pz/1Jwf/xqKjkXP877+/kd9e9Psfb5QzHyZmzYT9NGd8Pqlgs5QCvVfKIcv8+bHq/eMLTB/Dzj/42L3xAUKRtWHfZbsThwc2PCkjr5QYt7EO6eDWhoynM3YhX9je1+t1xLM/6GZ0sz9dmEci4It/2A43fOnLf1iMGPHSxTYupaikrC9ysveNDw5gU5JOlwrvqomY7eSyBwfLB+s593dsBnP0zEfL68tZ5+tJl4FbGfr88hH7sPF/J5eREuRcato+HP3CJraXbWS6iKlgTdpwDL/bN+bpomk+S8rMCZs6c87J8ynrhML8Z/1eXmf0rozNo+T8fFafZBpe19/Y7z5Yw2Eu+jQV7JxyYh27KoPVRE603074qf9W5pkYDw5R7IO1FuVciJGuOzQexNHBhwtxeFvIC1dwP5/xGWJZfJRsBPeNPPPBHPPBR+PvHB5/YOeF2F+Zk3bs5fVoJ7+VmvT6etYLcV1yyLxMs3cQ5+A5elGiGKfPzw/97V/eNOUswSP6p3b/gQHo8q2HGJRu5MV35oUjNkNGzDYwIH8rhPso44Mz+fqKX1z58O285Vg9WFgjDjgHeu7akHFn7l7JKZ6DGvYPPpYHrO/kr4d5bge0pc5/xo7BvMML2Y35znxzQCfwpQTfnDLtSQsx+sFac2F9kqg/yFWtL+TLi3774yzvoSo+5z/ofL5k/IryUsmppxEPGcxP6GCcxJVSUsEfck7KYHMm7if6GKON9cLGvNqRJZjToklTLbrgQxPYz3PR31iXMFRAoPUR+vHnQ//l//c+cigADrQAABAASURBVJxlv17P8K7MFzc1cH8l9zsGDnJtoPvf/uWsb7/PyuXQfEqsnWfmiNOwZUCgswZ4R19jZvrf/7Hov/v/fsFn19fXJlKyjL3z1+fHXf/4xzu+vqhTyTICezTmDikkQY6YzLpcQn/8MTMHlVHndcPOPHAcux7k9JF3akWGPPwCGJgnV3T8jVzT9W9/l/7f/5+bvh5ZGx8zH6w7k16ViJ07azLPnw8+YB79hk6hE+sJr79a60rgHZGIy1m+GgGciY+FHLOSt5wrp3kmTyX0W/Qg/x/0uZG/f3z/MfL4g3lhseL4lddIxjKlkybHe52xUUbnFQw2eX77ZB1HWsBuE9hO8jpDOrSjb0QoZeu501+yfKVkvX171ciFKYNDVc4JXSbwO2meXpCv6IN91o21+O3r4EN7A5tVM7JP+IVzxDyDNbEJeWVo1lrU2BPfOUNbSWgdX3eOSFEUkWT9b+Q1+1IpF6lVHcSRc+5/+S9/ynnNuWaaZuU0acM3zf9OPrbtb+xrb+ToG1j1Bk1NjEkqqeo8n1RLVSj/9Z+fV/ZTTEljX8F0CiqbdvYFiIPMQt+k8znpxJ7EcXUlr7+9Vn17y8xTk37/20QMvOgP1j0zfRbm06/PHdk6unYd+PlxHCMndPz9yhong0MqRQlfMOj9aOSphE4Vf97Ut0D3LLrLMfj52fFp+05WRCfnJWIq6cy8fzD2wfx9u39BquHbF/3xLxflnOC/j4KJFUnYrD3p408pZWRrfJx7106g2A8jimZi+4rNEI924X+7FuivrKscBzdizvZAJWSBBo61gSHJUpU8MpNbnB8u3E3nzMdyr7sKczgCMkaiG/KhTz7gl3RiHjyds+Yp6Rv5/EQe8B6dKVO//TbrdJ411jXkCEIFzGfwvpIrLuDTkL+PuLAe4kqURn417gLKzrzrtWzN0GeNPE+z1CfWwE1fn6tIFQr6RcIO4LLTf1tj6H9gvzB4Srx3U5b3Hwt52Jjch895Pf2QaezkSvvlSixvrHlEjCby9DwXGVPbr5MHdnhgBny+6YN5zns5y1HIIbbFNE1Dv9P5hO4XcJrluoLv1JGbqiaeX/nYbT0jJeWSZZ8JhRLvzrMrODzIF538XWiPSCLs9MK48/nMc5f7lTJJKNDQV+Rcz1ueN73OOMgT68/85JhNqWC/mbExcHfuNW3bqU5ZeSqasVmZKjlh02Op+uIM9f/2fxa5cyHWNg2Xgdfmc6ldQlz5SimrTiflcsJ3pZUYf5CT1w07RZb5TMSZfabgSMGkVDxfhZBHuCHzKoQiqOBuXY118ZolUcFPoi0iUNeFCn7MPyXeeQ768aiUU1aKNDpS/9cPY5VTUqL8qnSdX33/97qgD0RD0NC4LJB4t9CFSbRSPM4M3cEAR9DBL5TxiN950WNFnhOJlewo3AGJoB7BefBMR4YOeonB/Ax+3H/9JBi5WAa3MWI0ma95+B4R4kfxF42uoFeEf/PgH54jfr5DyONcbUxMPyJGQhj6/dWtq+P1ESF+CKgmj4sIrIfx9oNgpq4J3J8lI8Ogx310C7igQ9AQEYMONX/dTSjRVwSe601/I8GtTDjPoIR+d4uePHIeLwcZze3ud9A/4OEG03IXWMEjXKWA9kHi3XHgxjgHrCfpg0A5fr4DiTxGDDno56SwEYyWxf1NvxCQ/OBLkvkEoqC6ftnh6A1OIqa7IkIZQUBQnQTi/hkMCs6fcoz2UhyYQZAk6KVRZ/1X/GMlgHaw9yRnxX03nwiPlRSCF9yj82wuTZ02960E8sSGQerarSNJ3/3182LEmFyCypwyQ0IJmVKSEjhGhH5dlsfPabTx69+bRvC6bWIicJJLkWSs/hqDvkAgk8spqdQiJ/0dzI0r4o02/aTpcX6cpkqy9JMUEaqAfuaQspBAvFhfWPw1dDIvekDX/XliiGkPOoyb6iQnn5kkV0uR6213zKRCgpmmAu2igpzisg8IGt3LCni4f4KOKMZ+pW4lEx74kt8Hf/pL/ALUiIBHYxFKwlwfTHabGsyedJ7Yeay4jEuCb3isgXDBlsCE32jIVPCVCSxKKTIvY4crKaWgT1JOCX59tI0YILmGsDqKdHyHRom6nEORhM5JnvBTphpeEVJjkb9zun4ci4JNYII2WqjBKJAtlPTrMp1aiyJECfo0JouHHo+HHEewpV7kiV0HE6v75ZzlktLz7jqrmnOSeXUPknhOqrWOEpHky31d3N/djF3nxWMSDb/6rUzeK3bpyNysN4MjhYzdNE8sss6i+5DXcu7kC/czP2+wL5czI/jBhuYzCtGVkd0L/YcX9fis+WZjCbEzE737NXiaz8wi5anPge5tQF9r1okNWs7GuVMPD34iYsjjekyLr1dqxZg+4rKjoys2cuCDDfjCIcXNh1/IMM2zZnhn/CJSEj+DVil1jIeKIjEau1texNLBCt1+aFoPaE2MTQw0VMbD2PmddYRGCaG9lMBQCvx4ZxG1yVeEBq7zXOXFnXVYWFwtbHB35gPjkeE/G/frmb5ZKUseF9xFaejH+gZ5XQ9BmG7Elhcm1rkhWEqJGMiMi5/9pInF7oT+Hr/Rp/cg1g7siuGg2fHlhYXPnQMQ+0K1P9F/3Jm3hT4MERxlecQVETqzsHKfQrx5szUz5iBv3llI06xIYuH0pQfYrSxuYM2iJw/dprlopkzkwFDCfpLnjhWf7HRMHiw48pNzUkKG1bkdm+zkEb8XchHV8nspRUHfHf7GgfShhYMJ69V5qdMEDQSKjo3Qm8cxgDGduqGf6SU36NlkguCzkpM86meTnhdosoHqfRNmkO1zfk0q6OO8sBFXno82PoR0fD0h6MyCboHWJ5vJTxbkC7jsPswnJ9tYh++SGnQjuoL/DnzXC1svUjt6OC+5NPou68LCcXnq1UWeIifjz5EEuY7+bt/lYTtz8s5iHHgUeVKdq05sWpy7fulfsfs8T3LsIS7cM9KEGvL33uG1ExNdHbBcFyEW72ellORN8jsflTbsZ9kQZ4wVaE+z9PI6M37lwGRhQ3KMttMlqdRdiUOjxtrBHyBsx4zPBbYQ2JvOQUw2imVt+OqdTWAi505zZXzSQc68sxnGbdRbomRtLLit9/X6gowXXYh9++lOrD3ISzc25xFJUtB3w09v2rBZRCg7OJnL9n3Rk1eogk2M/lJEIBnSIRzm0Re2PPai46hsBJrM235MR+WU2Mhe5evBh9oV+9tujtdOMB983DyOHYwPFebrKxuW0+WkYFxHZ48DbjV+Gefx3hq8mhr33l2DLMj7/FsIq2xn17vdLRGhnItKLcMGO3ncPCNC01SgYyIJcTt67Qo2iHn8Lcau12+FOC/y5TELOcu+ad/JVar4+5lNUDDy4NDD/JxPDgODTMJHFnLL7XbH9h9CrcGzkuMr8rikHKNeP6/Me+9eozX5oNWPD2Kl40spS5mxPljoKGmcCrapzBcVv6lswOdTaOYj9sZB6nJn1J4QK/7CTNDZ8YMdHBy/5leheft86J3Dngc78goup9NZls/x90AH6zSRs64vEz5VlHOGlGlLhfwz7GMood/6odZ31nobhxobH21X4eKj2D4LOGI+GZ8yV11eLpo4IAh034jVlbWssLlh9B9Y+np8aSH/VXL5PM+aGBPx9N13PjgoZc3YYcZ36kRclCqamX8O5Tppti7zSZWxGV/IZdKJ9xM5/EHMZmzh+bEiQ0KtiJAPXgq4THxMrqwFM/p24gt3xcexj0JBHPbWZbU/v77kQ+wv5OlgcEGWRCI5PID3jG4zB/U+rC95Jucnnc8XZWK9oegnHxe+Pm98eHuotYX6pJRECUU8i+eogzkgg7e4nDeWxz78mldZkIN1Gd2xiaBfWSdMY/xopEPK0M2Z7pm3xlzYiP+HNj6sIAZ1XbjWKLxwD4Ym/KfrwdxmGRJ6TeB84Ecbc3Ahds8cmNda4AVtTwoMK9jher2gQ6I+KYFBEF8dp27Ei/vXiRg8EEeBnSa9vp04+CrIf1CacpFSknaE+wJjx5LnjZnDp1orbZatYesdXXZt20POBV+c+DkWxVzSUSgEfwhFhBr+OWHThDwiTg/w9geXG3nR4xo2TfQt6DUh3zxPmueqnMmv0OIHPgiNnhMyXLDjr/VAR7ejtTH/OMZgp0D+zDohw8/PQ64ufOBQJw+Ky3klZcEjsNtMvRSR1aBlzD+/PrWDd0SIHwXyRUh2hXl2v6QHvrDgzxNxOiOzeT2I3Y7AdFUnplxqOSvFJCmwa1NH346PmtdK7H2RC2xr61GhNTF/9Agxhaqj887Dg7Wl7CDaFXzUKewdRy4kbz/IV7cbH1+R+WCPcMJWJ3KS/5YIoch8WFUnYihtct35mjWRS31AxvIVPZvsJ2cO1QsOECrwCIq4Mt8tkhb09Fw2/J98ApyakNVrkY7N53mmb8h5+cDejXXTQfE9RSilQBfpy/HK4MaawvNWxZ7Ww3dxpZT09vamM4JP+PzCmnUBI2NKMz8BrSTb7oW1q7hab9i28dTxgxUeX/rEd2uZdJousswz91CV0wOpjUPbTr49KaeKzWP41wqfnfhamZuTZY6kkis4ZHleWcEg41eFHBLg3tHTc+vKmIm89e23i0S9/cdyb+RWhcacfEHWT39g/bFysC/p4DBuzzxk4qjpzoH71+ddB4nbcVDJhY4R8wjyntdJfhd+I/wAmBQBccX4z/ifzie5KrCHY/KOz/gdJtQn1WmSsX599UHvGV4HPrxi/0OmOePXtRaVMqv4nivjoG8i+BxC0+9QzkkTtEIxZN8B1V1yzrphX+eNPmRMKqUoIayLaUcK/OBQw2bCt1POKsylkXEKcsODvdSDw9UZfzqdTpq4/3r2HDLPk6bJuGnk4ZSTAvqWJ6cC7a4UIR7wRe+HmlY+XNt24kqJsZGGv3wxB6ysayv0fABt25P2PJSev36aUoIer71lLXyQW+4JPcHudtA3FBE6zZU97IxsRU8WSdYvp4QPUReJfkm1zuAX8ppyJXd2PoxeXorq3FWnLsegdbFcG35lv8/4nOse5Bb79bLcpOEHGjRb6wJunkOlTDoxb9sXErxPXqsQ60c7tBJLXvd2cuDK+vDGR+FpQuZy0sHaMCH4mQ/NJ4p9zr6Masia1VqT4JkicZcy84r/2ecOYI/loaA20bnWE2vuXR98+L197ToRxyfm/c5YF+eGlbXQQhA+0Kcdu3IO2WfNE5Gl6KiDTsEjNCXzDF66NubjMmNnqpwjfUZl227E7kHsWM7eG3xnmVbQD+L4OfM8+6dkPxs0i9SLggS2Eacr67ecZk3EgP3xen1l3VVlOyGJHP9Trdi4QrtqGvER8npjZZ1tHVIR/TWuBPOIhL3pi28EeBX0dDzUkqXI6Chib9PGPOP+Z87PJvK2uFbWByt7ysYaqPPhrR1ZQKWA5hMrKZTUaf/+fVFj/ee/Kft5+5MPAze1tql34zCpmJ+4OjyhJeKudzAeRfSjYN71503BAAAQAElEQVRGWcjtn6yLjGkt+G0qsswvrCsiGYmmiIAYP7yG+C+kDK4Te84JX0N1sLswh5MPwTfoej4nXV6STNc8Hvem5dFVz9LEfPXf/j/v+vPvRff7ogf+tLAfOrDXy9tZv/9x0XySTpA7nTv3rlL7WLuYl/dNAs2OPju+db/f9PHxgxr0hy+pSi98sJ9Zbwo/XLBX+WkL5yHbcMcGB8X+s8Cf6UkpMnae5ctzyMK5gnkc7AF7D9lmxqZO4JSF73BPMWyewMi0buwVHWd3PmIzAlxexvw2sAw9eUynMTbwVcen89+Tf9H5MpOzq3I9dLkWcEiUQq5IYPlgrvskz9kQSZ4zSy3wuErWHoOWYcOMLU5yrH8R8x98/F8eh1IqOhHrb28v5KiKH4QW5wU+wD3wg+No6qwbA5BLmbSw3rmT8+5fjRgnr+KfDz5CGY8USRFB0bi+f//Q9+/vlkIaOE7IfVLDB9+Z54RfVGQ9YZMTHydZdsh4+g+8KhgSXfZzVJDnRZbZxEpivglyt7U76HSwRtr1/eMO3WP0j0Ibfmr89i1pJV9n4vpAj5nYTllq5MsHa+sVHTsxIqSMJKEmMiZwqtAS7wncKv03cBDv8O4HvRt1fhc2mZRzwt++wKeJWr29vursWJ4KdGKM7d1cxDpjH6VRYTkWcvLiPIhMXhNZzpX1RyOvdnwsFNDPKiUrhRSJwr3AE0EkJXoIf5BOxNGJc5aZUqoYE7T3Zzc/oWu4iuczc+vM3JAiq/tfcsAeogT0OqDv5MSN+afx3LtpNPYJVxkjv+/HJp+DEG7UFXA4gVVWZm3kOdx+38lN5nNiXZkY6Dr7352zv4a+6ZcwrJka+avDZyJYZ2TrSL2yOP1kX/H42V/IJsZECm598JrA+DlfCP9oKnmizBJztW28g6O4rtcrY0J31kQrmHccZJ6qzpeCrUKFM4iUd7g2fKAS9xO+tqkCZAb7Dna204O1iW3TGN9ZrzT0yClx5nNWzuhPEZefK/MFokJT8Na47wDmsuB7pUy6jj/UnrAB7U1jb9iZn+d5lufuwhnDVItqhTZynNj7CH4LPnLnbGnhzO8//8emjQ/CTYslIiYOPWhHTXLDk3dYELBrSLF3+iM/7JSoTzmQPeS7+Uxz5V3/s1cwZidXbpx7NYhAFv1Cro8I8eKfoZO4MCvKSUBlC0qDaeKeaeXHY6SQKBGB0AfGPGTi+nkNInQJ+hh0ukFHvEnjFwFmBugn390/wcOBZudLDOhUuvg9Ukh0bjB5GhSX80DX0s/13pAdOFCjnipaJLoP2fwSEQBFAEl/Kev+VFPz/GkM+FVc7+IWy2HZ3N/PLr/6HSRet2WcyeVZ35UTjtI0ZHjKL/h28Go6jv6sj6QIdOPHNCUegB0V6OMg0bijunwhnm9KOMF4+KdfbtvZfFr3Jy3JcgVyGMNRkNHyHcjsoe6bc4JeVoR5u1bj+Ynzgcz6p6vR1ikB7YZsbYg2EdgBnQjrk2QeHSX4kakG9nOdi2VzMVG3dR4sB37OZNGf/fndB2XBv9NDiggVFtc8geFTLo9zN99/2eYAW3FZr4y+boswp1CkokR51kOXn4aQlsclgj5KZvrUwULBICL4DVEneZ4TmPImhiKLwAFpByPXPotfIY/8IdsmRYZ3EorI144NDgLbHBWwhNhBoB6+H1JE/FUO/FqhcVkk23UjOVmonDJNoUR/8dSR0fUNHBqMU87KOf27nG6k75BNIj72McnxyH0jOS3qyIFoiqRBt8O0Q+tgVev6zmAXj9mZeHZ08fvozxjL5+TrhdSOnJ3GTEJMKXsINJMqi52QsHnjt5A8FBBI8bQR7GSeQV0k5Me3PcmsbOwbQkSEfmHKo6xWBzssgb7Zr9Du2KaBPwWZD+S0bCmFai0qyOCOiCfX+66fF915CsZvOuAdkce7FDKuOxPeYYwpB3Q7GLktxMWCqEA/59DE4c9YKJHuOwwCOl2hRBuvikjKOSunpKCgmiTXTcqZugi5X3s26MAXTMe+4/pRDGFnGD+WzZOfixcFifHGclsPJlQWR/QDJhakuxY2docJhJSnqpqzSsrKyJQAJsM/8QyJIUNEqNBHesqkf7osUwMHN6MG2GZpjA0JWhGhCOzChNkRwDItzHpmr9CQR/huhkCtSadzBrsZfbsWNow7C3lx1ZqhnbSw8H+wMDQdodPGIsgfUhBBGrxCCfkzxbK52N6ViT7nPHx9RX/XTxwqeAKPiMHPpnT+c5sXLF7cis2I9brfwBCGnU4Hvp8UjGkjZqyP8Z9ZEOTBV4qgB3RdL+zqTXYpE0/GQviSkOVA/41iQ0rqwa/EQrEoIojRDv4UfKCBnTGjGilE28E4ZKLywBcTGBd8LyIYkygBDVESvNLYDDzY4FgPYzchaylVMvbp2S/nAsZFlfiYaKupKpA4pSy/58x7MERSRKC/83FHlqYDOx3Ei2VxQSwlMLheL8jSWDQt6LupgZ+wm7gOBNnYRG9s7DvP1hFVxTB8oND3GLR3Gxe+xjdhjIgY/DfssCwLfTZo79z7IN2gtRGndFLG5h3sVvxk1ME3ezx1gZB4Kzo/6ZGy2IxAA0xoomfQVpEfHVmsme6BLAVfqmDdie2Xl5nDw2nwiRSMEXZ5yk3IokdVLoX6Z1tOmb4nJfoiJri576qGPHpKj9iHKoeV0yTBChqFhf2Z56IVvVZyof2zTrMqPuXFsv8/hK43Hnc21ys+HgpVCEzThB4ZGTTuGUxEWycmfbcsCUwsQ0OohvINeZzjIxjHYcSyhP78x03f/7yN/BoBddpsD8eEY2ADY9MyzwOf7Lh1SgX8gjGHDjYkzokTBygFGRDxiTfzy5kN5uVSVTmcENeOL0UkZXwyRVZQZ7m4qbAesA6J9sEfPguLdfuf+yE+3RK4Tco5QTNzL2Dc2DA0UQUN0O4inyyUVSkl6vIYM7PZr/UkwXVnTqy1KCNHISZOp5MiAl069A50E8++N3Ww6zB3CWn0E1coZBtYFvFsms5hPoTdvWtmjH17IibFdeBjOYdyznIs5pzknNOxScdHTN9YRDzlmPmIZtl89+FgrRl+RTSr5Mo9I5sU/DfjM68vr2yozjqIWcihR4NXAQPJdI1lxzcKfhspZHkcqzsOvbOZWZlTDp4/OZzNJcuYtI4R0AMYZfteX6sidu3HHcarCgenJw4yrtcZepvsq504SwwwrQMfcHzafxc2cG4LPS/L45JTVspJGgfdq2Zi5Ho5K0XR4+uQD++/OMBfOSDBFNqxXdA9F3E1beSZ+21Xx5/n+aIrG87TifHQtfyNQYn+Bf9K1rv1MYbB8ib55eXMWOJ7WcinD+bVO/70kH16w47OrZ+fG/60g//MxpXcB8AHWNlm+74i0z4OzzbyyZkPtLVOYJ/R4Ymz59KOHB08vdb7+rrr6Sc7a7mm6njG3imyaqlgMFFmBYo2+OzgmBP0UoJzVwGvQAHTWoiRhfnTOdYHEeaf6Nu7ZN2lBM2Jg7hv2Oeg7uBuu9IC/QLvkgP7dR34jsdV1jmlZEUEReOKYAzzZqeD10t3DgxX9O1I9ItPhq8HHOSJjC4dfcU4VNJMLrDNUEc+0PIH3DO54ZWDxhM+VGtWzln2z2xblQMMKvJK37/fhmylTON9msCIQxSxNgMa2iTMOux4EGcPbOk1knGY51ni8CsiaO+I1/Xt25VDzDP5d4Jnk9KhC/Qm68zhiefIGXtYlgcfRhrEVw4hN+LEYBgbKeQrgWFQjIXjf8HPD3IiaMJvE+GmCwcx05zl2Hp//xz+Yho5J9Va8KtJUqjhI5a/E0MNngUcJnLnNFdl1lGmVTjoCQ7aSpnwg1mZPvM8Q2OGgrhCKRU94+7BIfeuiCTUpz82TYFc6Cz3C0WEfPlm2i5Bn0iiTar4h/P2Hb1mMLIuDTk/OUz88f0H8bKgHzHRpQXc7QM5Bzpu8kGVsTeN0/kkKQ0dzSulJOObU1WKol/vuBP+6Zg6kJMRHOBfrhNxVylnxnf5b5418LHPXK4n+J9Ua9FpPskHNaHM2Bj0I2XieX/KhgOmSGB1knOoeYprnqsu16oTh6JTPasfVdv4Z7KzbnwgdH5s6BwRQmx8pivAKOek/TgG7Z1coXF1ZDyGDs4RCikiiPNDB75pu7hvZ1x0DTmEf+5L174GfIN5NWljHZRyyLKd+bBUsUMpVdu6jtzROFj13/DO+OyM3tZTkZSHXxTDqJSfvBOyllKQQ1zBPTQ6cKuOOzqmRLtCvnvtsZBTDuZrkVcT7eZnv969oFICw0rvUMSvkrR5rRBZM/KsrGke+ENEkv3TNFJK8vidHO5nceX8bJ8mbIINgz5SGva7fa3YelNOVbXOg+cJH6zocpCrHvikc0wqTZk4aHx8sZwFmmfmgAnMrKdtV8BpYs3kUsDI9Y7nlbjekRvzqtQJ+Y5RFmQ3bd9dPj4+tTvZIHOFrnWayRGXy0Wb86BDirh1/Du/rRzSH3xo7uST9efc1buGXzzAtvsFWvZD6369nDXNSTN5wnmx1qwEtjljRPq5u0uDT4ePQuBSFJHUXRlShH2nKYGhx1nepw9SzwSx43PiSjkJKDSfAlyD/h1aHT3u0JDeiWsf/lZwNp3GWGNIyElKcp2YC3Z81Lrb1gv7v4ZPinwfMr9dlj8iyb6HSHIZesH/YI5IVJxYe83zrKGTuKLzix90SSkj30Q8Sfu+i078tEFvmmalnGlrStBJuYHtRrze5Rg7kLlj5HAbpSF8iqSpTooI9J+gXRnzXCfO+N+CzVfiy37sqcvFfI2F5+vxr8jYB7qQoSJLQCvpwJ8/+XhnDKjR4ThH3oBfKEmRFUHLKDyT02bWOV4r71tWJceTmtDlgGanb9LGITMv5KKmim/P9Dmfxdx1ktcm81x0Jad+4yPS68tFBR2DjyT7sSrYw5Qpa5onzcTLgSKIopSlAN8dxtaVaWSMS/gTZhMC2HyqCGOsOn6FyCo16cT6/uy1TTkpVNXIDaYFxFr4qGW/3/CHnGitVbXCe57x51mZj5SEo1bi4PNjAx+Na6JPrUUNuUf9LvpmOZVGhA4wTOh1sG4lZFif9dFmN67YvuSEPQvyJnlO7N3tx7Dpii0fzN22p32ulsx6G3yxVdgmaGHZm6SFXLXhvzfmtI1cEElq+HKnLYJf9I0IftMXXaWCzl1eez6WL/kPULos6xe5eZH/QOLtE39c6H+Xbp/SnbWsoPCv//o7NpxlPBIfPuZz6HzJqugpfPYCxnOtmqaqC7klIsCygkvIXSAh1ERAjTKeqcz0K0n0Ff0KOBVwQDvsPc0HftAZt4FpKKezRF7/7/77Rf/29y998XER1nKcRoRu7DWfdCVIy9eGbR1XDfAjQhHxl4wT8rqP88FOfFTecyny8w7efp+miQ90b+Mj7Ovrm8L/RZd9KCKQzXhu4N4g1fiY8tDthmyf3JkHzqztZ/ZvJYoC2RPO3MghKMJYDTpX1v7XmyCsiwAAEABJREFUl5OKfQo5PT/s+JCLuBr+7HyYANK+4hjwHwR1XScGGn7Wu1SnqqC/9UW0IZP33x5TSqVFyrkqRVJBT9F7QrYU+Bgy3VjfL6zL5/mk8/lCv6ydeNnBQuTNaSqaiH+8lfqOfxxQyMr4KKKpEusn1sQn1swvr5PyyG0P1nIrrDry9JEXZjCdyqTGXOh/RSci41uvlG+S0igPPhQ//Df17wf+ihx8nM0p4Q9JiK+Nj0kra48DGkJ3BcOwi3VtgGHMFsbfvvbhTyfWSJV938Fce+ATvhfkvXDGV4jzlX3k+Jd/8H8doZfXordv+HPNqN5k7DP5JQL+FERRwNPFPIM6/8tpp/NJE3YQbTu4NfI3kukAX/ets3S5nmRf3nf8B9tFhPgBH3qS8zzO+gWvAV3ToJr2To1UsGUiX4VCdqKJnFmnQn0GvcDP5BaZZmJIiG64p9+ByEOoEfaSToyr8Kg5qUBTXJYV0aWURt8fPx6sA3f4N/U2aVsScZp07Ik6BoTwgUL3SknYxvvOhT4b9pYCDBLMSU3yv2Jh/9/3VdPckHlXBn/ru7InrsW+d9bEvOaY3bCLizGISAr+Ow6UQS+hbSafXsk3b45N2l03TbMC2YP3lLKCu/OEfbkxVMSMfX6qZ0UInbpMrrPmSWEcKcwdjY/MjrM7+bjjU7+KZbEMztEL852f933Hz3fodP327TfNzCFudy53W2euaAhxkGcE04ZB73xcbs0CIQP0ERmwknwFe4GSq6yH+Wb09P0gPwQyi/6me+wN/Cp4zUoQ2Din7vIVMs6wlDB6yon2Ql3R47HrP/03Ozk/ZBwsQgOTlTmEJSE5TGoQGWsR5DTfiEBsF+SjDfYWYRQpxo+4/upLXYdmRFbJGfmqrOsGD/kKfnXj3kf9AUPLYSw7KPod1shHR/qRcBoO1X4ylCJiFHH1MbhhgG30M6HO6M5AA+aEuOHRG8kC2eX+O7O1E/8KYF4Mug/YKufAKZMS9zxA4xmdmRtQIlMKZfqn4veCwSdKpb4wPoQtUEzIs/MMAT2v3Y5CAtp+Fsvolh3Z3Pbr3XX/XCL+SV/0clsEdTwkmBUSuktEyDSG3vDyIte8XCc92/zsIi66A3JSBLRSuGaMtyzGZsUjft3tXH4feBk3MGyWxaAy8vnjl67wf9C0TFPNGmXiPoFPLQp4eeyOXZoDWlLKWRWgJ9pTzvRJQ5bhFJ0O/ESEhr6mCa1aMrSrqFbwn7j8XEpRGjaUIgm6lKmMvk7QmXZjYEfbOCBZrCcLKvNKDKjIMLs/k8Q0SoFGJoCETTds20Zx/x35TcsOvrIQX1jErdBzW0ArReATWadT1TxoJWEyRQT+MkEXWakw34igLdG/UF9lOSMSvr/Dt6tUycnFOhwE/8IC8Om7uxQal2XZwXXH/t3BQEDZTG4MaLnbr3fLHCkGr8rEZWxFf/cVsrhNDDDN0Zc6wu2nPDsTw6GUM+MTxfJWJoCdSfdQwTYFnHdwtZwLi4tf2OzIdyD/T/HMQhGh0PMavoFdVib54b9Ud0qDuePU4yyTi+VdwXyHHmEvuoDV8Zetrdc0gSfyJHSNSLKeESHTK/a5adI0U7hX3t1u2geMzHeqRRMTCyIo+K+UOnzT40WiM19UGnxtx0q7abh/g4bj0AcUK/5hezWEjEiKCHdRg4Cf6lRlOWzjGVm8QWgYyzK4Y2PB4DnkYPGAedWhIze6D88FW7hfUImq+E8edsglUd2xzYZtVjY12MibfXw3FJrRbWZTW7FXymnY0v5qnV3meVJEMP4YOsoXPA+McZC7VvLZir38TrUKdE7Q6+j1wDZB/5SzWmu6fS1sROBPjOwo4bqJCXOaCjwSOThpAocZ/UvN0EqjiEXoxsLBpcMEcTTNRTMHTYGy+7HL9oUFk9w25gNgUEOGzgScGDA5/uYJXIrOLApnNpopafjz/X4f2CzI+8XinWHIo4Gx+a3rgv6bxK6zImsK6amvDRA6cICFw52FCXYhLqd50gsfGS6XWcZiIv/NlGmadD6fdQafqdrnICQxIT/4cPAJvrsiifKsr2B5hc6ZxbX/hHFDl3mufOy76vXlRe5l/7cU4pqw5Qm9ggYXqiQeIoJb0jwXXZFpJh9RJeO1sFO1/i4LG9428A3N0MrY7UG7/waON1mjDzpiOvly/j7A3nZ0iQhN6GgZnj6EXZPUAHTh4GqFvjF6gJX/gIaInxl9KtikLA64T7pwyP7cTJyQYcL+VYGhOv7/NfzHPixiPMOrKDGws8FqLLR7b9hx04INFuLtwSLNci/kn8Ii3jJu+CsqMi4NuqEk17vPKOh3ZxOysWBJGPqEj8FCXtF68wck8K2MDzANXa+Xcb+Nv9Fwgze+wuK1YDtjkRkw1aqUE/7UNM2TzmyaT9gpJfwI39k5BKn4u/Dzg7g0bxf9vHIWsZHxwV0HeuZU0L/iW9Po8f37p/78866OYiVPirHhP/TFh6DPj4OFu3QG58v4U4RFJZ9USoyxhLFsn0DXt/FPQ05KLMynqSDnpNO5UCrPs2b8pzqOKDPyv76+6uXlrGnO2O48ni+XE5icySOTfDnvGbeZPpfrrNfXq6y3dUpg8sxzjdxwFwooIoiDQwd5zr7ig3zbxXIehKB6gWymT7DhPtAjDV4pXC8xnNKQdaKtPCsUkO6ynad5Rs4XGf+HF/jt2WVm82rfM743No8f7/fhS87Z9t3FvuuN5efyXAsgi/va9+bppAm7mr4X94/HpgUfn9lQOwfUGmIawWazhL89aGNqRB4h16/See7DxjMyXq9nMJ+G3Z1/bre77E/fvr0NfCPy+EBjbEyvlKIZGSbsXKtU2fTWEx+KrqHLSwWLpFCW5yj7yf22cFiNLiQB2+HMBvZymXTyeHKwbSSuA3/c8bmFgyTzoUo5+3cHh6YPDprVxbgJec/gWhVJ2o9dCSIz2FiXl+uLZmLJOM3IaRpMy/QNZR5mdD4TFxO8jfnOnLIzr2/Ekg8EPt83vf+5Urj/2IbsK2vRirIel/Hnxq7nhl4fH3fdbw9FhF75YOfy7bcX/fbtBexmcKqa5qoD3fTzeuALN8bcGf/AfrblzyYdzHP+m3WN/g/y4YO84jb7/4l8JT4ye9PkfcXGAQXLYx1HIqc/BAx0jWHkjdxjvY7h26tMM+fQPBXNxiQVnThpq7wX7JeLVHIGx6zAdkGMiqswp6OaqMSv0AXMgs0eTPTU4QHvlfh/aAOjCRu41FKhfwKDq769fcOOIdOa6qyIrFKrNg5bfXDcmGtIJ9C56Ys50Ri4OP5ynJjfLtA5M9cuw9dtIx/e7OjWOCAQuX0jh27WeX/6wsa8//7+gZ8LXkULa7xlzAurDgc4DI3DQv4mlY9+tsedAz5vXj1X3W433bGP6X7//l1fn1+yXCfm9Im5p0MjJAW+Z/97ebmSm15UiI8NeRbG4vKKSAp0PjbnkcfAbd0eEjm4o7vpvb6SJzjIu1zefuYMfNs4w+DgVAMWmpnLL5dZ01Q4mPwceE31pAvxO00zOnT0XBSMQTRkX+C1YPtnsbwbycB6fX1+0i+GL7heIrD42BscwJuXeRRiRci4botWbNU7awaIz8SP2x0LBTs/wPDXhwDBOyK4FalPyHgnbr9YK1mWhxbyUUOfOifkPhGPIbuaaW/Mo58fX/I/C3r7aow9GNeJfcm5fcWmxrniQyewsB039Alkv1xPenk960xecezM2Oft7Y054IKOYAmTCON/Y126KaLoQfzZZ4W/Z2x2mifkSUo5aIcqIDrnvPNh2r7zST6+s34LSTP55YotEjQdW3/++QNZn75HlSznDE45ZS2s9Yz5jx/v+vHjA7/f2dM0Lej7IL6Nf4an13yQpj96k//NS+hWiZU6VZ76sPHKuEb+CaXBJ5Lgfcc/b3SnlndhN9uy1kKuPIHLWcexDxzF5Y8278hj3dz3xBw7Uy587H37dtXrt4suYHklnzve39/f9f7jU853n/5n+7++kMVICNr0xQcrB1qWxbrMzMFn5vMyhXZi0iWIAf+BFP+T45/+p1/fH/qgfDL/vRsXH86hq/1qmis4HfL66H5fdPt64A938Psc9rP9LxdsazsQdy/EzwTexnQlDwXY5BT4Ttf1ciYHvXKfJETOOSkQNIIXSSklfksVrCb8xjhZ13fs7r2ZY9lymO6+H8ylh7xumZnHX/G5nDO5aUPPA0w6dPC30Hg2Yef3Cb0cvwmZTsj5YA7wwV+tefitcX99PSnGP0e+KyKI8zOlKhOHljEiqBdrLOL80dAtqXOgWNyepSB+EwfiSpskZNE+7rYfD2Os/SjlxCvxzh7DH8zOl4S9C+XEXG65hZ9swv01sa54fXnTaZ5k2TPzQUqJ8ZbFRfjrgv89oB/y2rei6zTN2G4ZxbnjgZ+XOtEn03eXc/iCDs7jH+D8Qdwb52n0CXg37fjrbt85Nnx3wx+WgbOwbcp59BE5spP/HWMPMLWuIf4LKSIoecgUEZIjiHy7swaewN1quL95bCO/dTlmMvO77WJcw6oqYJOReyGXzNi/6cf7d+ixoINm8OQY5sYPshN7Pvtb2Ps++LjQ2U8I3xdyR7iLf3Hnp5B3KjrXWjXjy2fm5JV1yMBiKjqxHztTH9jKY3+NTKnTv6iUg/hruryKu3S6iHjPmhlrTJwrLFvC72ybB/n36wO7kPuc/xbmKK8TOrK1JnRL+vhBnH1/EG8L5TH+VZCP9y/aJNs+IhTxs0B3qtPweUFD4LGRk51XV9axGzF9sJYxj4W4XCnW92C9ZbvRXUH+fWGPmWKADc4H/tHVmN/Ffmtl3r5/bfL/LuHBB7mH/6YmxXTmuaB31h9/u+iPP0767W1i/xHKObB7VgT26E3Bf+6/MFfxKDHPYdThQ9apYIecE+OKJnJAnap89S78eyPn7NxX2V8X9ngrOTgljXg5XyfZZ9i66/Z56MDHrteTTtgtQ/dgTdvtAyaIwsbAOSHnLMWBHaumOuvrY9cNPQMcZ3LEaBeIIsTOmqWBY+PZ/B/4+gW+Jz4+f5Ebb6ybbnxI9Xow50K+OymDQULInJKAgVh8IP9CLIn3kHlcyZ0hjf9FQkSoEBcTupcpUyuNdTHrKudEVyTsfRCP2c0M7MQeYYpvZHLzl7x239eAd9U31sCJD7mv7PUuzJUVLMyzg+mKX3gu8B9Y+gKz+1cfcl2us35j/fzt2yt58aQr81EmHl/Y+17OF4nY4peY/vDLO/bryiMnhYIG+/D7+w15RBsV8IoI3jv6d20rfHbqscfBh7rICx9fqy7nSYLC9z8P/b/+2wU7jIHy33J9eT2BVVWge4qqh//XHfeOvRr98I+HqOt63JPaXjVPF2x/kbF3ERgJm56I7fP5NDB6/35nPl2IL3iNdcUi27b3xthZE/afmY/rNA06V+LjG/uxmbVnrV3J+PesFDP8TprnSRGFMybp63PVJzSt6wbOj7GWWMAj9Pryqt9+f/6mueMAABAASURBVNXrW9XF/+rGqeloD93u78TdfZSxrn98aSdPNoC2vaxDh99BTH54f/RjRf5NnzxvrGtdb/4lTyMX2G8WcotpOR/c2VN+sH/zfOqYPtjnLMsu+7J+XgG+85zRo+ELh+zXzoMzZ0gX1iIXfOhMPjxhqzPP7+9/Auuh62vV9aXgL3no9fbtxJ7hrIYzhJJ8+Q8Y/vabNLEe8bt1AkV1/oOIUirovrlJQW71w/224TNNX+DpuB9daQjk/PZ2Bc+OnKIEz9KMbWzf85D3RB6eKEF+SmP+7OSyg4/MC8cPD85+IiTb8Tr+FnVGtoLu9tsmfg+aPEghrk5MhVKSgpwRgX/yc5BHLVdCJnFRJXevXovhq45FUod28PYdieUO9rMOCPzIcshxxRwjiFn/nENpFGmai06st2fuOWtcvXXxIyAe7wwDB3zvQ/hF140Y2XYCzbKCZ6fDjzGvLMNHN89xlIPc6HlqxtcfrPPGHoyxxv79u33szlpk0Ylc+vb2qoSwxm5nf1UQZsJfTuB9Pp/1gm9LCTvu+P8deVZlYuWF/PP27U21TMTorgf5O0VSSpmSkD/AOriDMWupaXLunNVbBg63dRmreZ51uVyQ5Uzeryq5qLdGTtm0MK/u6NvI0fZ3iIFrQD8jR5L36oSSBA6FPOj53v2nOulMXsjo8mBu+uTc0fPAF2dpn8TwF3l9Z4/bjqwVnUUMduTqCs1g9vJ61onx0zQpIkHdssawy4KPGauF/ceBXI4H62EZzO/E+DO4vXG25nLCxpb9wdxy2FmQ1mME5pFCv3zswbnEyl7sYC3sfcH3Hz/g1+T1Uqlghs299/Oe6T/9HxewkWp9+rZk2fBC7N5wIOcD33NO9KkjjxXyvf3SWDb3O5C4u/ALDcWVUhKkRK2eOvE4fjo4reDtQVJEUvDfGAZR9x28sHNGJ3ElyiDSSL5+Rl/f5LsL40a7nxO/Ov0OrOl6d4wI30YfM6KZmw2BeHTqFCtJzehH47h7WEoBH5dRxbNGedJvT5rSqMNHAFrjgiRt0CdwExr0fpDId9qakm1AHS/jx/wtU2sNOuYVoz7ieTctyxQRClpG/1Gp8S7qxeU2bn/95JSQ599lhDwChTqTaxCI8tWpovyiYT7NBwkkBf8p3ZHIePY/cXjQ2ODbKXKBYDYdnk1ikOOB19GsfxII/5bFBE7lJBmrRIVpMWTICXnGYQUToM2OZpqBvOyXBJRKISWFTCPAkRe52XP4KBAxvYgQPwKCcReXYyZBIJJGXclBUPBCXfYipeTBH2HGvRMAdFFA0EVcpqnQs931vJgmTSTxfdT72cW6iXaPOaC1IwBDZf5Uu0nTlGU9ovDqYnGYiCIC1TJL76zEe/YT8kXYflJKlJASQKTgRVJEyP+Jy4nCScI+1Z/AINvT/0BYdJVCqNoEZH+VSnDnn3waMpvG0ANd3d+YiKv3pohQQpCcs0pOIt+MwG74hf3EyWEdkwiew/hRjyMk8A5x8Sx4RKeRkqCX0brWKrc3eKwk7YXFfCOeGaEIt4hYOkjch5ykTTdSQpaslb676dK5MAFIoQiKUNFsft4jqKNk5HZyNgYH9umWJ6QMDpBEvDZ0cj0ikgSLpjpzp5SC3hO49tHnwSHmzmIcTrSXIU8o4BjI2oasT7s0HUz4NNAnCTGgoZ91IURSxQY5h/xPpYX4z53U5MtQHBwqNxw/sYhQJKqfpcu8Duh18UiTcZHsxCE/d5muuIBW9/G3BA5FwAOF+a2Us2yLlJ60fECwsQE/Bq70oO88T8qJCRbfMm7rtg0MjmOHN3IDlhcY3JRzRTfykPqTj2L0fUATuJHk2d/8VjagXxzyepMmgj4TExl58sAjCdYU7sQDA3mWQsImhTLpwIa8gnWDh/2dvh5E5e42OlsmXoU4cpN93vdAX+e7iJB9yjY3RrihLGdnYERSSpnhSZ3DnfP5BR8oYwN6HBAX/KBjOQoym4dF3T02J61MmMP0SSrknHmumujXEHXhMKLxsSMio4dYCO06PC5JmT4K2FJS7jrzgSRPWQkawk8QSq1JkbIyeK9e8HDA8dNlxsSdwbHWqoAGP8pga1/ywmW3opJSJPRq8uGmY2nggI33/WBhiN/iA41iLBZibWHzH4wzXS+c3GZf2NmEdpQyD1iqsLBPCf1ZRO3wMs4Vec4s5mrKYnocahjZZp2jKRyDLjmUa9bEAj6nJASkdAmj+FC6IVuyEBJ2WMCuaSipNGTeWZgd4F7KRH7YtLDAbMSO7Rr0ieA3RdBorUG2wYIX2sZmGuINAW2vEwvdwkdPYNJB346s8kBJdFNEUaSsELwdC/p5gaFpPzhos/4FfWZ0O82hCjamXdAtxaSdnGm6gfN0DJihNuYfVDa1XIt6hBZoPVgMNmSrfFi0Lx3wPNg4F+hfWHh3DAxiYNXUyE0LH7S/OLzfccKurAVbLOMgSNDbdFBfchGm0emcWVCf8Z3KPBVIkYirnbasjt6ldPoknU+zbHvjCSSjzbZ2XS2VQ4KZPt6QhQQV0y7oHuDUe6ChlEpCpyZBpCP/jlyWe2Gz8fnjJv+pUZpkvhv2NC7JgDM33m877Yucy6x/J2/0gVXDRl1+tN0SmPnNNCxHIEvJVYm7OzVkSaloZsF+sJD/5LDnziFoROgEloHgYwPEx/T7fR122h5dO3HmYtubl3mbx3EcYHqMPGTZjQ2hI0wGzqiK7AcVHx83DnhWNmWLEpi4dPzTelpG2MulQcDFtHMuQhyFhE0OYWb5EM8bt4XYT0miC7YrOrEpv3JwM3MYpYF21sbBQ0ffRs6ynAKAaa7yhqPT59i76iTGJ/mf7T16G1gu4HFDf7djMhnThBSd+DoopvkYBwt8wOKwvGtFzq5C5xkMF3y74KsnNjfOAQuncoSvIDEOBSY2SjNypJxlnU1PXE+9pakilELmteHP63pH92P4xTzjqxz627faIXJB0z7+NlxIveDDE/584l4FiUGjkaMsm20HvIqkUb9iU4kxFZrTWbb3jQ3wwsaqIkMC4N469t3HP510gFknZ3VtqsSFdQvsG/jRSsx15mtj9+CA1PeDg5qAhudlKY2PTfZjy2VsMn7ptU8mjkvJqlPW6XrSBTueKDmHfK3kYGPR0HfnsCGXSRFZznFDBngYw32TXDCjrGfHUQ/mmsaBW1LW9XJVQvmFD2gNv33iHWL4EPH+dRt+Hsx5wm+MTbdu2JP0o3kqSuq6c9j59Xnn4I31ALQ7uIf7katOtejEJr3WOny2Q2vFDxc+tj+gP5eiMyfk9sEZW5r3uoRuxMdBP9Np+KX/NLZ1lPVkvXBjvOVdWU+8f3yQ4w90BBDsUcnVBd8r5BuXnbxygJNjqGOfFMR/BD4kLY9DC/PZui6SAEhtfNDwfDTe6bdhf/P75NCpE6Pt6PBqsjVOHHac8fFaT+Od7rKdjLXly9kINXy1Dfq1lMHvTi5Z8WXrPONrhfpcKno8ZB9PAEEVtp8UfDzqvTFuVeMuUHe8W1z7ZURWTpnXp/zuYj9dWZ8tnGytlGmqMvZfH00PDuobvtk5tGjkgoJtLterTqeTSk3IibzgcDrPOl+owxdNZ+Oj83HsyPFAzk05V+WcFZEZIz5u34kZDnn2FR/KmojrnNKg+/L6gh5Szkkpa1zGyA8RQT2+RF/vsT/5EP75ie9hs2kuHFpf9fJ6QfdOHl0HPiv57pOPn+v9oVOdOEQ964Tdx5zZOjwSRdiS/vvTtjN+eDlfwCmUEcJyb2Akrp1AGT7S0B0fWfEH2+SMb+5bJ0/ftXGIboQ7e+WO8CvrmkLCNV3LvRCXVCuwj7/z7fhVgltJoev5PHgmaAedrOOdNe+KbxXiPSLkC/ay3wRj5I+HmCPnrjp18Gw6nwP6/fm3w7BdZ0AD73Bf+s2Xqoo/moawIazIbQdll+DheeH1FVufOYxlHiI0JGJVyOWcshLb1qvmSTkK4w4ZhxOHvdm+gVxe4+/w9fzQYJAikK9omgosugKZI4fc34Un3Tk4++QjdXTYMddX/GaCXspSoVR+zewvUpJG8kF2caUU0J0E4SHLQZ6yf1cw28B7JRfs5Af3q7Z/ErIknc6TfC3YyLFrnBt+odjV+qaMfGd8e56qFCI3dW55+PXO5IRa2PyhG/7leGwwTUnj8h1xiSePCSwsfZHLrLfbxj9TTP/eD0FUZw6TLxzsn7Bdtv/TMZck56iEfimZcINOl/3xhP2mOQ0Zdwz0xQHkgp7impD3jG6Wf8NnI2LgU4qxD0W4JJ1PV+VUyf/HkM3yrfjaZjrk8k4eE35a8F/7csOejoHH8sWcv2u3b3jNBRD2T/NrvekAa7pqw0925pIbe8nH44YuecgxTbNqOck0/YcEbMsMWClL/gMXH3xU9j2lohc+oEQ4QjpzfJH3OIHdV+wKKxmXnKTAaUyvIYtROvBVBfkOop35hI7K5PqXy1l0HyXAtWPvWovsVxO+YRpARuzAK1WVXJUiQT8rZDmkDENj7PWIxzby3Y4NapnQScwZhwr6nFlfTbWq5szIKpFPMSDvBx+vJs2sSZy3c23QROo4wHWjS4fOgQ8eihDvDMWnD2L5YH2wsC6/8ZHjOGijbicH0k0pZVX4zcyRp/mieZ7leb9jxxDSDx8SvCpvmb6TUoBRb/LVwTVFwb+bOCumKumA/sq67cE8/cmHIMfKAb8USUH/ht5znRRgvGDnfVuF4Op7UWoneZ21sLZ5fKLfNmlB7vX2oZdL1//6fxv6r/6XTd9+D/wfeknC5VVyPGl7DcZzUtPL2wV5LOGuhj4FrANkMCk5KGmeigL9FvZwxuMgPhtqFfwss3da0CGYy+YZWUOyH7vP+pBwTT3ugc2keS6a6LPj1xu+24kD548R38hjv3NM5VQVKqO/n2+sfT/eH5rwoTNzopQkxjZixP1NZxnriGOMsb8e0ENknYjjYG8yTVkQlTo/tgm+Gbx0nhdyVO9dCXudWCNTPdaXKK9EjiS0RZO+WH988vFBKSlSVhmx9pTzlQ8xr28nVfLicRzYeB9/kGdnzjr4wNWR13Qz/mr/Na+31ze9vJ6US9PpIl1ekk7noloqeM2yL/pj4o294ycfwiGrg7gvOck56sxckyAafLj3/c5ZBtOmOv5iW3cGPNg7fLI29B/a+y//9kM90Dr1cd/B4P39gzn9Iee9JjCgLfeuqqTf/9Z1um76DvYpVdbLTQxHtpDPpjfmkYI+Zz7gPljjPPDjTL8CYAUddvx37EvY00UkJXIC6GMHpEVGQWyeC/pnZeg4v3QhBfwb7ccu/LHRljTNVZfLSdfrGf4FWpTIo73gqAlMCvGZ4RtI/wUWC2uLg7XCunfWRk37UdG1s0eRnIYfrG/3TayZFrDe0F7QDo2Hn3JMU9VGv5Wc+PvvbzqRd1byuBTIUGW/ubMWFnO4cX/23XXA8/bl9dhDEQkaOzxW4n8dY4y3fdf3Az92/u9NxMpCjpMQaL7fAAAQAElEQVQigpKUkpRzqBNfCx+vVuRI+VBlP3dmTXBiLprmifenLF6zl8iqqaqCyZk8VYuU8k7pyujToyggXErRP/7R9YO9/jvFMbYS49NUwDv09namnEBCsk8/WC+LsQe5dluzfrx/6gsdkVYd4W2/CMFHY8wGBoSWho9wXvHtW9XbyySWpQr8bJqTArB7DykVbHKYvDZit3BGc+UjZZ1oSjHsnIxDF7woTePK6Gi+gqP9D5enPSsiaA9F4uYf1md+3tHB+8x9lXZy7dEOpZQoQe6oKgROg3Yl7s/nGZ+7IG/Vhee3t0kvLye9ErMvYI9LCtHgBXf2PQtEP/w30LHTnXnkzjnF7cs2FfaXlvsOTysQgqEW1rV8h5Qx+iC3rMiz7oc28qNlqsgiZfxm1/226IB+x89OXp8gX0Ln7iA5pIY+HbvkXDSTwybknfAN4yywLrmO3HGwP2zkoyBGXFdKBq9D9/sX+cr2vDFP9qFThLjTs1T5+ninDV5iLu1eW8Ff2G+qRbUU7FyVcqJkMDuh14rsFOIlZ/Pp2FHo13QnJ9gOxj+SVKERYb5p8Jwmx/oLuF8k5qQdX2rcM4C7r7junA1snBmsBPMBdo04igjN7OdyTmC961dsRASxtRJ/h3prWpizbhjHf+jz4H0iLl5ezlC1XxxCFGV4dfCtOSFD04ahGvYBFuwe6JuHv6SUec/klVUP4ocWMeVAw7kMZ2K9dBC/x7jPen9v+j/87z7ENgt+5pXUOthQLEsEFMAzQ7eQ20qhWwh9Du3sfUmroqsIuWcDNmAIz/wQS27jSY4Flz5wsw2T6Cq386TMoKRATqqha3fLIfmeTMBJyfeUxqsf/0clACgjXcbpIp59oKk8BC8YtfL8rDetbs4/KQRjI0IRMWrc9Ku4IlGPXfRXcSMNTxqdJ4Tm5gS+g4j7jUp+pUgYpiiXPOhHClmH9PMeET/rpUKfWup4ly/40Pzky7OrPDbi5xjusKW9afD92Sfj4AUsIMRPDH4RzzEKKeAdkRT85/Hi6vjGgYU8EfAq80npl8yJ96D4npSh/2yDRpgKJTQuXuUCIkMmy2WcnmV0QV5a4SfGpPSk4ZaOR/zq1wgg1yWIhftQ3KbWkYOBNDae7aStHYy0g1M5+j/beRs/hoUuTGad0pAL5yWxmYV7MoTxgu5TNw9qGLG7AJDHAw3jGkHbEJ6+kdxN1iEi9M9XRCgiBk45+1ljzEHAbvtPOV0F7WYdcPhj77INzIsmNXjv+JJtYuEiTCeQv4+k5Q3Xzjj3jxRKkTSwBKeIUMaXgvqBmf4nF3z5GZVjPP0jggOSjdKVk3UL9N0J3H30M73KDPgr4bky50yCm0Zs7YC5o5vlNm4JeoAgyy6unJMy/T3edOyflmHYD3DRjl50BwTHwcTMnHIedR6XHdeK8U6vgc+QPYUqvj7Vqjo9Y2djsbWDtUXwAN/dd5TmGijwYmwsw1NdaPNj+ZudhQbrbFynah2zGCInxycFfgNTrtI0FeoP7T4U84IB7BNE3d9yLMysjquI0FOXrGKZkTch/8YGxBOtGfySCW8Y+O/oAjxuUoJfysjOiVJnMSmuxHgXT1iGx/Ii+i/Y6SF8Ruok3ogYfOuUVacCPYPRmGS50xb0tswH2PnOKPx9ZTwTA+1+753+2Fowc1VE6NlXTJAzNI1T555UsNnqjSICRSSlIbzbsiJC/o9f/DDpNFMXOLYhYwHzCNOSQlJGz6AM07Agt49EPHn/wm/CZ2Y2QguTIyyV4Jfok5m4cgr85KSNRcfKxmVld9IRfOF5Y/Hj/lPNg3dEKCLw/UY8HH/p18EQUfgJJthdGws4XjTNRWLRNWzC3faotXLwUpRzol8fONovQyHLtzA5G0bYyNeNg50NrMY4NjETvhEpIcOhnNLwhU5OcN/OxLojs8udjwsb/tOhG5GU0LPkkP3Y/wyvD2d6F7bII1Z3cooU42dlobaAw4MvUq6vddLpfEYf2zFJw4u6DsZYnuv1qgmMz/Txs2X1uAeLS9IYC9JZlysLF/ht5NeNcV7kNgSw3RYWOt6EQVgFrE3LNDJxjkTILPRsxNEBZofGOHR+0sIHkzRxyN4gllkZVGgALzZawXST6RvXji+9vsxsuCdFZFmveX6+2ycjYuARERblWXjkB42bgv8s20SMmE+CycCTjyP2m4M8t4P5Pnxnl+UxEUQFsq4JH5zAyXQ6wuz0X4njDkgdDjllRSQWumz0mrThk9ZxZw5oLJzVq0qZTHKUhD39YBkgQZvQqUqsDFeM+OAA3KrMcx34Z+SdpqyUEIfV336w8WPTUdnkTBTFBs6LfO99wzcflG3gmBhUChtN/MsfOYzphp/jmuQJyTZ54C++u2Bq6HTo7bpxQOpDvYXD7icWId9X9NvBoOO3ltV13mgebHitu98rtizkxIT/5lyGzz3YxNdaNNV5FOtFF+LxUMrSPE9gXZXBJ7JGXebjW63muxOjBwvtHb84wCwkBWO7rKOxNHY7Pirnk5x1wm4RIedb/8nOhVOjjJ/NbGJOfDy9cHhrvlKT8635m1cC5+SDD+7Ng21j6JnHwXswyPm/d0YS9Aunbo0cHtjE+sxsono/sMEdu2Y5voxFhsYK9it+trLx7xCIiL90tk0WsO0AmMlxAXaKxsJ/gdY2yk4up1lis9aOwNcaG+XHwME+WmuVlPT68qo3PgbM+I1xv93u4NY0zVU+7JjBGqXlTUdjjpt4D0BPUaCd5Cv45U1egIXlEHQ72DY7LW1e0+0IvZEbSsngbJ0X4uCB/0iOkZW50nqmACzG+KfjNy6KpJwpsPQB8YxNfPA0kRMm9EgR+FvnEOFL9jPzKLUM2s4LrTWJPoSk3n+wyfRBJ/nPfrCycevIaRovLxddrt70nXS5FCV4+iDxgd9bvjpN8kesWmf4SfZ3bwAb4yMCGTNjAlYHnrDzLmw6q+DjC/o92JTnXJRwnIgYGJ9mNqm0vXOQYf1LzjrwzYawjpWVmNrIISd8sdYqy7zhGzubwog07GkZrQMSKDi0jMiyPvbNpz064zbw2HXgh+ZzYMsGLmd8cB1z0qaCbaxrTlnXy4vuHPjeOViKCKUkjb+ByIFMSjHo3Il7EROFWKm1KKjv+PNBgE9TlZQGTjv6pIghwwbeGef3u+VwWTiomDhMOHPweKIs3lBvdw3Z8YcAzUys5xTY5ST7bwNzcZ0vF51OzD08G+OCHJfLmXgyfyrHT8dWdzXWTgk5Xl8vsq9aTsvm+SrnpAnfPnNgcQJr8wjkt/81Ytl/I9rYe14TV0oZ7JGsm3bTAx066/ITH1BfX191gs7GYYlxiAhFhMSPuHLOmsg5oiLiWfn2dsG3rkoB0JKczyLtOl9mzVOFVxr4ffFR1Bja3pbhlUPf8/n0l77OTx2bNOSSnrTmeWbdlymJXL3qznxWax6+Oc8VXoE8k+Y6IVECq5U5YYNnxyeK3Me5KuXQ9eXM+6SUkgo0Mv6cU5KvTrzu5J0d32w8V2zRe8dXDjWw2TiEWYav7dA+8MdVrR08S6btP+Rw5tDo5eVqclqIl8/3O+1JEVkx/tP4nSKpwFs/r1qrcCvapI05bCG+3eft7W30CH4bhwkbm+eBnClnvbC2+e333/X6+oJvXQeOltk4zuSX+VTAZtZGvm3M06Z5xraXl5n+Z3gWmUfOSaZ54yPg8VOnNnKglFKW84pl7MRc7426BK+ixwM/79I37Hi9XsB2Vs6JkjVPM32qVvYXK/ps5NAOroFdD+bVB+uqDAbfvr0iR8JXJvlw2v7geWQFb8dviqIbsTzWmuQT0zB2M/nMMbOwbs6AFxGKCBXjwoe5y+UEvaukkOC5gdlGDrd/OQ9P+OU0V2TMmjlcFZflbNaRYpsf2D0iZJ3EtZHLPvkYINYnju+O7g8+ELgc7elvlj0iJIrbXUQOqOSZQo7y89M+k0otrBt3/EusFS4qpfLc8JkOfpNqYY+GPTwfdxMin4grpVC1z6BrIy8c+Oy6PXSyHrDekPPA3lRjo4f8DtERFwsfSB1fC2uwhbVCg77bZnLXmcN542L6Bxgs4H2wZgxljQudxCGcwNO+lJFPgUbo7vaDXLNCd8V2FtdY2kYP1nqdPlf81TnGY83/k3ywklODvL+TZ93XLFJKmvF103ROfzDHdPxu4EZ+mykZ3d2e8aHJWBSJR/y96ET7ibmhTnn4qnle4H0mvwXYReBv7AciMnh3RQQWaozNyhDpHDYaloJ+r/jS9XoeeFs/y2iZxWUbXPF7HqEBLfZabrtz2LyAw8z8eILPNBXlIW+i3/PZ7zmHqPAPvCfN5LqILIG38XrGIvKlLsey1w5C1gaWK7i52B7Guj9/KeNjdIHG82ch9lZ8o4uFK1o+WMfZHtZjo62D60E8Hv7nsw+R04Iirazf/DfUFvLYwvxw4sOtx9RSkeX0JM7vFT274xqmdaINHSofGhO6eZ5yvE3kouvLTDzOGrE3F/I3uZgYtq2tk+85Zxnjifrz2fnkpIS9ErQq8ROsPVOSTMNrrdYaPr2AHcaXlBk/Y3fnSdPIOYFpkceIQ/fEnKS0In/Ryb5eJ6ExqKA47V1u6/rjb6bXRxtfixXEWI5uMQetDJ8X/OKVufKKXwXxgCjsNTrxtmhhnljxWeOVYF6J85wQvEswU8LEEz5xYi14IkfPc0WeglwzHYIPCTfWencOuL3G3NHrGP6X2SMgjHrv0AnuIa8/EYexWYV1iFgzi71Yb4V2gXNFrgNcd33/fmPearJMpmGsE3bjRxsfWtdHwHfTtgWYTvjBjriHPJ9P7MEGWySUgp9QigS+M31nBc8NvzyOpk8+at1u5rWT36DHIfNO/R1c7nx0WPHdjs80QPMfjPsiXlIKdMz69u2q17cLNCd4S5ESv0IRvvFr1CZ0Q3+e3VympjNr3s76zeuW/Vif/RWK6AwUuhzyPs8552CO9TxhmqORnNbptrBWtk4NPSJCjdhYyWXLfZXoE0NHPZ9HjGb99turfvv9pLdvk174OBfUN/A/4q7Hrer//v+4aetFqKshi6SUM8/c0TmGep33TkuTffsN/X/77QVswQCMFuY426vxTCf6IgJ7sUa+fdD2GHvODP8LbV2277dvbzwHtlzAquGTD60jVrtJjGKdbSfTx0T6/PjCTxYFcRLEg+O34HMHa2IPMNaNxHh4YqHiesFO+O5GfvG/1mI5bNuV3HHsgZBFoUmNfNqblLLQqWoi/lPqItVC5YCfqMuaiYUKvyDOxTrQH587a33nkM37BgpUVMok65jBcWadMc8TMZLVsL/YS0rWMSS4u48iqOEdI/yyQUP5UNKzMPaQPt6/wMq+lcBq1wO7u70zbt8FNodO6CuwqeTZeZ6Jd/d7cF/pv+HvjRjbka8pZSmSJHTllwIfcnzYjC6CrvXy2ote4ydn8+8y1s85uI169ectoBfW0YBSNd69d02bIkLf/9x08IFyZe+9VXaxbQAAEABJREFUEmdPjDvDj4E9Q8gHwtYLH9KcZ2768f2O/LsmsOzuwPom4ZsuoRg1EFCC98trUakC64ZvwcvAIEutWUx3Qnz5Mp0za4rrNXQiJ6M8Y0SMUyYJVrJskdz738uBT99Y7328L/IfGNnGmq3DHgPgEytzkXPVP/7tc7TP7J8m5gvjaWyPvWOnPnjWKpVSVXJlvChtPFcaItyvofcDmzdkr8TPC4IkHTu3bg00dKQ7a+AZmifWC4GNu9pehKjQ7IphX/zjZ2x07hGhy+U86M7nLFwVPoyzoIN8//newaUPOh2eG/lmYh49e91QZzVyUacE4FtulxGzxHKD1gnf93rH+ry/v4PJpxr2SPR3Lhv3nBQAHRHkyZMu1xn8E7ot9N3lsetYp69q8IIsuhkf+0xhn3FB/kxMLOpuxCWGrNsGjR1tpBP7Cj84v9/vN+aAT7kPLJUsCwB8fX2RhxadcJSZshHPnUEJX/MazSgUnGLYrBTGhVI233XElvOzYyXT5+tz0//pf/93LbdZR1/Uwby1JstnfoX4LOQShmtcMBrrKeR3v4aewC2AH83+lZKUkMXPorHRd+iQEvU0QoMqBR0ikiL8JDBrYLNqY5/FMOql1MwA6jbCz36mSUFNCEFjPNvhDzxuCMfoRokIiITSL2HkK5RTVspJOWeFpJQSv4WxDoSwwdp43ge9nbpnMe0Db80pMSbD10J7XKfPoYjg3iiub7Q/BUzUW36XwYhf5lngXzAQr9CTAjEiQr4sP6yGHObp4vYnrZBpmYZ+Xm7/59JA2O0R8ew77jFk1LhCwPosPEYEQV7+HZOcRt+BEYxzStAJ2rmnGG2JulKL/vmiRTll2pPcHj8bDzaBOz7O+mXg86s+Iugbg3biWSGJO+ZDnoBW+HVgafxpYnyTnd5OjJq8i5QmpRwaPN1JGgmG2GIiETgG91C3P0F8p2FHpsOLdoQ6ALv9bOs8P/tJdJWfn+34B0khExTm47odpXwfDg5f6+5EWujDK1L8+kkyLeJLkKA0ZDq0s8jaWRg86bQRAAebRY+yb0RCZgaax25/RDY/uzSIma/lyTkxpINjUsWn7FsaV1KDYUpud0XXziYespqmp70zfjiT/BMC8zPw9q8UCfwzjzGA8EQ6+BoveG/o3jDA4TtyScF/5pMUETLdlMyj8ux7Vuaw2mNcusdCS6FxWa6dd2NX0GEmKeeUZB87nU/QcMz10T1SsNkvqrUoZT3r4NlZDOxMdjsTGENHA9Vq2PZAxg4W9iM/b0zsvQs6iQmtyPhaBvcV1zxX6Ce5z45c7r+wUNzRt0MPEWR9vOCamaTdP2Dq/g3dGn2EZCVPqoVSZ3SYKBV+oQMZG/06AxplLCybuEKw4COG5GTY8NNIAoeD0pVyoxwU7pF0cLhvWgmBJvAoYGd7e/N0HPgsPCAq189Dp1CdsjxhaSQB8cwTMojLdNy3MmPPLM5KqUNmx9y+b/Br9BJjQimgI8sgCNiQQX2i5J86FzZPTPhgsbKgtSgpFfhXNrKe2Gfwrzrwyd1KB2To2ygrWPsPTWzEw7p0YqNpw7Yrk/vCxnBj4mvYs0F0ZSLv6GIa27aq1qwTmxmg0DRneCTygdT4yFbLjE1Nb9UBtgzDP0RdqJRJl8uVRcxZExiJKyLQJ3SwGPcBvsvCAooQUNDuRcbM4iwlwWdCt2SSKlXQFJvrHdk3Ju2HVvLOsAl8MY1cOjQMfUHYityEo2Y2in43oZqTMC1rvz7kf/DR9eY/ZY0MK0WivWSo8BPiY/wJ/etYlN056F3BacXXhx/RTi/0bTLmv54rfjPB27mr8hz4Vc5F01xlvSxTxR9cdnJmw+fEQvzOB4AD2wW6W9ZuexArOU0qpQ7Mb1+rFg74OhuY4JBqmk5yTEeEbD/nkRub1xX/WL3gxtakRHSlHVdrBxjS1gEpYDKzIKlTsFgqurI4POC32P7EfldYJbEuUjGeyFByCFYy7hlFpqkqpYJtQs5pCxu/QP7TPA/bnS910B4LbmaWUjJ4kh82genOIur4ed9ln7BtVvDdsG3APQGYeTd82M855aFnHrwL4xcd2J/uLLw2Pb42HV70UOf6FFWRkiryo64Coqv9no0/EBBPGf0uagidE4KLiz5ewL68XGSeOAv3Lvuw609sCs+XrMt1kvUbB0kvM+8nTfja5XKSP2wdYPnOgfv6OIi1rhXc7euOtZwm1XrSsPttF9825DzYWtNBLts5ELhTf/vasXenNN3ZhOz4X4qCkHnktMe9scBeeKadzeFCPJ9Z+E7zLC9gX65XNYy+74sSH3XPxPEFuSsHYobEh1Y5d/QoKswnV9pO51Cdm6ZT5/DjAkYn6As7bcjRwSIrlIirWQt5ZYWn5Ra1OVcwCEUk+u/y5iHxPDEnZnhyFqHCodDMQZPlmIfvZdVZyJD07fczOGZK1fU6wwP/zlW2lXqgi5SSS8j6nKDz8nriQ8pJJzY1Vw48zpdJlXzjuD9fZvoH2K/I8+C+IPMiX+fzabQRmvLfwp6Zd15eTthulu+///5CfVbnw8OGPXKqcq6wTTZ8jPStQCH71Bk/v14vCmSzL2J6RRBrdHr+AZJdjrk6TbJP+SDhdE66cuhnve747U5udlslpi7IfaL9gi6dQ9zPj0NfLhxkrdjyir/ZXgl+V2x8hXdvDR1XdFyJxV2fn+9ynLrYPoiDTKGQlLJ04nDe9I3z5Xqm9vljuf1PlS74bUTVCRln/78CsZXnCm/2TM82iQjVWjXsS0wWwLQPpBwqU8cOXbl2mal9wTFhHBAVf77jH8fwL8vietN054Cv48axbNv88cdFb7/N+EPT6ZSUC6HDgdPKJtHzqLimqeAzlyEPYjls3elZbBCSS5B/NtaJLTq+tA9f6PjVPJ2Ukb8RK5axkW86YkvwI55eXs96wc8wn8TBRp1E/5D5TOg/zxVfScTigU5NE+8nxjnfiVh53A9yVVNOs/72L9/kf8rR8VU5KHRRbNhq1X7sCox6vZ717e1F/kh8uVbNw88veuPDWs4Vvon+B3YEC/qfTmf4T9R12T6fnw/d+cixknPuHHB6zMvwk5OCNU/OoRc+DDJ08Mw5jY92tZzk/GOfTPSJkBKd7MN3NtGecxvAFGI4ccgw4RfTSdCqurwUlalhg6oX8LJN7Vem0zD4zppk5YDf/jgBpHldL2+SQjmXwWcl9398vHPo+6kb821KRTPx4PnWazD/CW9xnfhwUkvFhl3Wzzl1yBpZEUEMtHF4Zt+Y5oI9suiu1o2ztD6kjXibkGP6mSuv4FFyAo8Dmjc96PT0yaaAp4h1y3M+nzXzQUccutkXX99O5KuCzhP1oQu5oFYBYdO+r1o4xH1QEv5nDA7PTfiZ3x1P9pHff/9NOSVyRJPx6vidD3FKzsqUgH8wfgOfHz8+OCD70O2GjSkHPtNpL7Vonk9K9JOSgAG9y4iHl5c3TdNZzbmMNcHqgn+I3DLXSWfwPJ8vY6x1hhx9JcJAPiRBXHLKgS6LDhZanuuzY4lkZzvZP97ffzA+KUeCd6iUIgeh5b+Qxwo+Y5kWPuCsfMhDWWSSTuSVE3NDYh7K4M9wWZfz5Uz7hB3xBfT02At1V/y4QntjnfLx8YE8jbIPnFJ68gYydEqyDNZ7mmaNNnWVET9VAwPWfJ5nvz7Ra5emOiunrHme8I8Vup33JCCm/4FeM2spMV8HWAg/ObSyhmzguLOW63zscB5fkS0ilHKWfXXCzwgbxkth21BKnoZ8hXm34C91KrKMvTXuQoaqnJNW1uA+SHv//M7698GYrAtzo8tMjj0xXztHpCSuPuz1Rfx/8WHYtqzTpN9+ext+sLDucQwt603OA99+v+hf/6vf9IIPN4x8oGhnLRqRFVHQrTGPPJhXdgX0L5cL/CuynSmzpqnyXoj5q05nsOmHDvsHi07rZLlwS3xnBc+HUg5lMHnBhq9vF2gk1cm8Ou6wQys0kTt7b7RlnhMlI3uWyNP2Hf+tOP/znPdbR74grx5al8AuQZ8ufsNr00buS6noenmRbdCwkW0gXzwYi4ikMj7kZdluiK0vfOHzg/gnPmzH1jr867CD/4BBV9Pb64WPQmdZx5kceGbt4HWUaMvoaFteridywnmsTS6sqybs28FnYY18H7ktGF/Qc1Ihlu6s31bs09GzINOVvG/+t/GvQdgGm6SkUotKkUyvtTbkTilTl+V3qsCjaWWNguvQHsKs6uwZGA2/MvRJOEyKED+D1sy8emINNV+yOnr4Y8Of//jU9z8/wbINH3jcNy3EbkG+WqXzNXS+hBQ79Bt8DsYKW3Ry367hC6yBfBctwbxba4Z/qLD3cDnYCy73roN1r3Me3YbsC+uPL9ZFN//TubeGDAldbKdE36BIwlcdH7019OhKCbq5judSkQ+7nNHnwrr3Ssy8vM56eTnBP9MXOuTiB/Pj8sBfWFv3jv9EgteOvg9t7BWogl5Cn00FO5UyaSamprnIPCr5a2ZPIOaD4EOV5+6ZPexEX1xBUym6nKaBMdOcMJXmc2JsEMcTskiJDya2g3NgAZeX10n/4T9c9K//etF//V//Tp9dDRx39nQHa5lG2ZlPD+Rr7BlzEnmXAkMg0E77g3X5g73twtrjzr5xI+9GF/JkzWVSylmlFAUDIkIzfC3HxP2K75XaZH+9Q+NxC+3+/1UuTWIOPeHzBR8ICE7k7nnMoWdwCmSFPvpfWYtfiQFhI5YOev5/cKVGDAAfuWwZGD8eN6VEPaQPcmjwwg9+VUb9hh/vfAAOJaWcsfsxckiWqHmWsJFcFDLP8+lMq7RDz9Un5PO8fTlfcK+mOz68sXZsYDjVE/QQgLHu65hDRLnsDrmQKliU6dDlkuQPTifsR3d0acjTdeBHvKAEAOOLOZJySkoplDFOZe6rk1jPZb39Nsni/fbHrN/4qBoq+s4Hr9vnio0F3z7uBzY8X4su5I7GGUEnfx0IFJGVsZvQHupqh+CfhDp8RLvzvGmaA/xCKYtILnw+m/Tjs+q/+b9+6u8/sv7x9a7vrLMysfL777/rciaXQfOEYLal8IeOPUQuGvFBXoowzbOQTqb6zviN+b8bNDj0WLUfD634mf2tIfM8zcopyXnp6+umHbxX1jAe5xzo+oU95Pc//9Q//vGdueYDmTv9Onv5VQ38Gx9cnWMv5KYX/PJETFd81Pu/TNzM7LkncteV9lqaWl9l3H7746zzedKKz97YR3+SR/Ytg9Gmgw+SHd0O/EPcp1rhi1+VQ3/7l5dh4/M16URuu75mbDaTxzN2Cwr1xPuZPdrL61Uv/oMXL6+a57NSKmB/0vVypv/M+Ez/kHNrJe/N84RMM/AmpYAOuF+vr8RZjH+S/u9//9A/RnnX97+/Y9NNFbvUUlWx1YbfHsyvP75/6U5u/PJfeDgWvSDjTMzVMsG36o+//aHfv/2my3xRJunYRjkqOSJhOyn4T0rktw7WG5gd1AS8Zl04s71YEhEAABAASURBVEs4TkQoIpSJOY/XuPqoWxex9tnUdyo7hZ/4VRiDuIzb6buRsxslod+mG/vXdkj+Axy4hRpzK+rIvpbSrLZXbWvGPgW7JS34kgjE12+zZnKo5Wi9j3EMleA9n8S5QULvrECnfd9ZbxxaONe8M28QRspJtNGd/vp5Oc7te5D7WfPvN3fr+EUG84RNO+vmfhR11ndirlPc1Sn2wc68ev+S2jGr5FnObfMc6uxPI0IpW64g1236YA9/kK/fXr/pb3+w5sc2lvfBWmMjzzkunJe8H8z5UKSD9c2mL2y9sp4R18S+fcbW0yzhGmCRwHXXB+s9x5j1opsikk4nfPF6Brs6SmGu8phMnLg4J1X25/Oc1cjrG2cLH58/kPNdXj/6D+oex4atv/T5+SnLZ1sd5LsFmUuZlHKokt8urPHPlyyXmfjI1OectZIjPj8+5X2Efdd1lu9Xud3ussyW6/qSVZ1nuV+ueeh359zr4/2hL/SLCGxwqFTpep2x+UmeS0/wm8HE+nofc0bvQt+dda7/IEhjbs+pKJTw9wY/5vt1VaJPgXGpBR2qMo6yko8e7Nesa4pC/wPb9lHozhgxfgeLA1mCfNtVEOh8veCzV/3n/3QHr5m8m8AUefW8GjdgY4xGaa0pp6yUs/ycUigl/bz8wFgGBTWZPpEyT6JPMI6CMCF5izWKfl699fGUINYwlm3liuSXUEDAxDUuaHAPyvMnaP8VZK6JCCWKBUTsIXhEUkr0pN5MMoKNO86cEbRQGkLsxz4C0Ua3UIMu9fLVu1ynQUMAmMQw7qHMwqnWrMICw3U5p5/8kMC6hXhPDA2K26RIlHi2g6t8paCChydfkOTZP373PVKCZ5LH+v2f+7uPi+sjQom+LjJJClWK8INk9NGGgJdSSPWf5O8JmahrtHaMUWhLOclFXBE0ck/cI57PvEKb37xHChJKpkzImtXBzQnDQXWQ6OSLYZAFryB4MiU9C/glaKSQRMlZcr9KsNZaRJNsgwZgLp1Ea11EX7e5mN9G4tlIWubXyN6IoI4uJprAJUP4V5vpuEQE8pQhd8qJ/hpX8+Dx9PyVabMsfrOfeGz/2ScjbCaJwEKQE2IpIkZJ3BUeReGe6JRzVilFeYxLNIigPQiuDnahCb3dr9sH8aOIUEQI0xDEBwG9MVHtsmo5hSDpJtqaTDdEQDJuDIguy9nBztiEpMKiJJdQQuZO+LurybtNPy+PcWJZST5exHc4lOzk48mFN3TvFsD0oaFRGAyRDF3T8z1lifnpWWhmbcjvjoTjNuLOPH7J1qEbEfini5RQLgJ9pDGGR7nQTV3/fvnZ/rZxAB5UM4zfv+Tscl1H3oZfeILyeMt3mmeZ3sHsu7ERaWDuNheAwyYNOr9+oAOhhM4VG1ViPxtH6jz5GC/LYJlzTtBN2NOFDpCAPJuJfdDs2KPDJOMDkaSUpZnNnxD8IPtGJPGoXKSJSc/F/JLtnSGG9sbtly4JJSZmyZzz8A/L0uAR0HZJ3KdaoTUTW0URYSLjHhGo2sc4TzDF8cgh18ZkZPo7G9+OEfsYIQWL2Y69ravjJA9dqYfkNFUl7J8pFX5Yf9AOBIjI4qaZjZj1mabC80weqirEg5S0Y4eVVdsKWAcbbWPkksFJISa0dZRtZ2JkwvaHJnEdx6GGfQv2KPi3J2svRoBg8O/gRbfxYxn8YJ/zuH3fiacDvZC2d93Z6AlawcFxJ9fgMopISpRABkSko1Rr0YnDpEMrh7CL7sjsDdv9cdevPOMDyAKepRbqjrG4sm7TNMlF8DP9HV0ta0OPjY3HzoK/ucGgU3YOgY9hh6SGj1qWMV6Igosilua5stA4K2E7LyqtG0PpoHEV7HRhwZ9zVkq2OdUMTEnKdjRejfXGZv3YBR+pGHfXWziFIvKQeyzE4Ov87jEpZfgnfEjyYtjjO3JKWUpSQ09cSFE0aBbix5t4y2g1G4mh08G01u1BnCx6jD9xf1fGphO6WZaINHykgGmtRRldxLVw4NCQZ8K3bCOFhsW9WLQdS5UiqBRX78OHPlkoNuzrw/edxWMQ15DHJJ2+gjbC0t3y4Q7UG7NAx00LmzWadGExNbPQtf/O80zurmyGdvoc6ugkDhVufOg+cBrrujFHHcTOgQwtmnaIr86xCF/Q6czitLL4XdhADb/EN/0nr/1Bz1gnjGV+HebG13elYFvb1NEv18zG7aRpLuhgWXc9Hl9g3lSJC5cC9tYzRWaoderqHfAYn2iY2amc+JBzRZaIYNG+6IMPxA8O/hYWnQG/iEACChuNji4rvr+gh/9Uus3eOzLhBCv9v9hMdTYmJ3Byv42+AgPHn3XMOSlB0+3DBlD2e0o8GCPomK83Hyv4TXPVjH4Z36zWaZKCvt1gII9xtg8NWtQvHArklOX5K+VMZ35C+ECnrJQH/rmqg2JwOFYL2DFO1CTkMq9ai3w9fCgKnqKvfar+5O22zLhuHNHdMbpwMGh5xXtm+KCDfyZo+xB2mjIL8YdsW8d7QR9BdzGO9wc+tGEzGEDcYxQdOclTvAv8dk5SVnKlDyh25j0JpfC3hw8/2ZA2TNrsg0IzTijcdyOPGKf39xt6r7IPVfy2TEUrm6oH9Byr4kowDXK988kGry8O555+n5RR6O3VfpbAvikwwL4n8S1KO7mswyQ5fyKnP7yQ1jT8APkUoZXYdv6/Ej+v/tt6iG67uSAt3E0z3BUMQjOb6oztqMH2M3VFDzbOhJVOHAad3Q7GhQ1jQuZOXN84yPn6/AKznc3eTKmMyyrQMdbWj0d4HKM+4Gq5bePGHNwtK3X+w2MpB/3EerUop8RzEDushdhUAxnrtz5oND3U2aAKvw18xz4oMPDhgO8BJnc+EtmXK5i/8qG0Nanz69m3y1dvoECd7+43YyN6yfLN84TOJ3eTZb3jK2O++/xAri7r5vnG8XQ+n6gLPKBRDsYc2H1jk/yFvFUvL7SzeW/wut1u1N+VUtbb2wvj6E48CJ/EZOBeyStp3Cu+aowtz07utN0qvn3igOvEocJEDstgBgXoJOTG5sxrjn+Peep66GDsir8vbGQX5k2vrU58yD9zePbyckaWpoX5wD5kn1nxQ+fSypxwHLumaZbntAksTefxFxZf5Cxsj8onNtk+OFxG7N7A7IZMXbYFgpHLV8qmUOLQ7abvf36Awxd+vMpyppzpGzwn8RuZrA/W6BpYG+eET4jLuolexnMmjw788QPPMZZ9YBbSht4HMbKwxnqQV1fy2krONxnr73zjWHXMYDg+4lx0vZzQddaMrpho2C+Dg8gLHb9CVXsa3NPwUXFV5hTTdL86Cf8N+YNaLl0VO3nsxjoKd1OdJtm3VjB+YI8H9nD+tk6208EBp/uXiTiaiy4vyIKdIqSUE1hUCnmE3LOQ9xtEG37l8Q1dN/gICRN4mE9KSfzIuriPxpWQfzxgk0W22eF8Ah2vaezrpjMhg8cNn+Uj2O3rSxEJ/gmTdnx8GXfTfRCgnpdW5lLPt9++fZN5Yz76SE7ZKbJgIaGM810jXz7IL82NEliHREzv0DA2uRQ5jhf0LDlpJv9cOJCsgFyYGArtG1+1HtDYyUV4ujzfMxUMnz1xoDpNkxY+7H5yOLqSOCfW+fbpw8kyEv2qNmLmRr7wH6i784FjI88HbSkH88YNPVcZkztrjI+PB3P1Xb5sOx+0dTsPa7CNNd2dD0hWBxXlvHu9ntHraYOQFBF6Xl0JG12uM3VCxm2UQsy/vF5lHW74x8Ia/JMTxU5+8KHWPFVNcwXHpgObLWCzg9fEPFfJDZWcUFh7aOSUruA//9hG5ltr1obvLRzYWdYHc4T9zoeLHcEX5vGHYxg9Dg7t1Qt8BA4r8XqXMVj4QOZ+B8YM4sLFGO7oP8+zHKsZ3eyXLh2/zDmhr/T27VUXMLFtLpcLfU/oU4iLzNwx8V608+FgnidZrwdyRjzHZuyRkhS8i3mjMy8crNfbkDPARByQNi3ExjHmFuGrVQnetpXpZfBFHO0/c0GtFftkdXR/oPeDsQv6dQzQ4RHkq5Syzsx/1+tVOWfZ7ybsMOOPHr/g+we5xvOIuAIhnQ8nfO9oB7Slg0n0OHbuO+/kBcZ7bOsdbG/64iNwZ2xCPvtwxZbTXKmRUgITbGwdVnz1QLdaqs7siyz36MSvgG+dJtbHMzxE6eDxkO38/uMLv12wfVBfaERnxvgniDmpUd/lfF3IdwUfcjlxkDojx0oO7axzRunCNge6eL1bFBGyHom7ZTqzpk05w+sgdnbwLcTCFXnPsj/48Nf3lBO5cJZ94cx8ZL+ptdKnQ9OS7Vo4tF2Wuxb8dMNm9skDm/t5837EtleifcePTnyMf2NsjGIKCikilAu+wOF28h94Ii9Ps20Q+F1Xwq+MI900Mdc94DV8JWelBAFibyVmVmT5+vrEXl/IuEO30x+88XljdLmeNZFfMA1tUvmJYYaG54IOHfvJQd6DNL7U5bib56J5KtqPVRP3xhxgv5/nqhHzzCEpr/rt91nPeaVh14X13Y7NhB2E+YLnPgovhAfcuoSrqPWmzfM/ebA1YYeLTqcLvE7IGYokhRhFv+ApIrS1LuvckLnFJufljq9mBK/V45IiOnQydDwfNDV8fSUWlvX+lxwNXQYm+JTUwW7R18fGB6uOXzL3sy56+20mL1zBq6DLwTqvjfEd3vZH8ZHFH7X+w7++6MyHuMp+pFCMFUJAc9XCmhvVtJETbz/n+oYOG7l8JS8h2qCNCMrM1/a1aXLumVVKEZ7AXPsqYy7iHuToust8KrGK+2uDVjt2ibWviJfEGUDCn1p/0HbHHg/WPcsoty+eWSfZj5pBF8NSkt8X5qsVjBZsQjU/TdbT+5VK3EeIPesujll1EHMN/57I78Zx9tqPD5m2R+OLm9djK3Y9nK8iC1VFqkAGge+msKzgp7QKhUQ3kd70f/mPi/6Hv6/62j70YK9YR5xPiugy7iv+vo21hIQ4/OJ3hCJCCX/u+EID35S6hizkvzb07PRp42/lnS8X+TJkXmPdwWMmZ/rj0BjDGn4H2A3b/fbb74wL5H6QL+p43hlYyYeW6TgO5O+QaxJz28EHtZ43FWLj+nrWGbqOIWN0/flhOGWGIFOgUyRxdbDZBVk+Knb8LFMC2x34Wxo5hO5SaFy1lnFPKf2sOpTJFQlMJz40ny9Vp/NJJ7ArVTKfjRz1YE5eho0f7Me+OOu6Y0dkhdyJtZyL6ZzJ30/fC8aGMgLP00mvL9/ktY+GHyZ19vVtYJ11Zk2DVvjaKo89UMZzzbA7ufALjL1Otb6BndwXk+HXQs4sOFEVatjvAM4F/G98VPvOR+QbayDXWw/bV5GxBWNsY/w9JBmLFIknKQLsmI8+Pxd5zn3/WPAd/by6gqeuTbk2vbxO8DyGLrgKbdAN7MHL6ZzHmdqKHw4zY2ITSikrpULfOkq388KzFGkiTozhkJX+3pv7rKM5hyXJfczTOKaUdEDY/vebBD42AAAQAElEQVTBnvzza5c/Bj8eTcvS5Q+dC2vDB2eSHZn943v3L15+3a13DEzRLJJyTnp7m/XbHye9fDspke+DugM5c5pUcghxlav09u2slJI28FpH2fBFvJhgbfjygs/M8/+fsDfrsWNn1vTeCDIz11o1aB+7Yf///2IDvukLGzAM+K4baHgAzrclVdUaciD9vFzS/vbxaaBTycpMDjFHMEiWJGyJeXBZFoVSDb4iEr0tOl9O8h6E+WjEuDv52Z38UFyFeBYcEAt5ZlbG1YHHsaZkgY6qhG7TUmvRBViOc4U625BtddtXWQ8L9lnho5QK5K7Rr0C382xyFMuXBmhf/ZBxdmTeEdIOjBW7f3m9yHPhGd/ITHA/BTmTm5SEL/qurDc/v36O8ZW5IZgHOvFeXEE52qoZH3th/eO4WOhjfiy7hp2/kIud8J/Prw/43YednomLl8tZzwINxJ95mkdMcR4mBBAR0FM0M89H4Af4lWNQQ9iQRZdQyRxPKbQSo+/khdbPhgxWbHTluR8PLfh9qVURBZip4I/lECklcp6JD19fqf/jf9vJvXb5WphLJnJw1KKkn3H+syAnf9CxEe54CBJlX3A1Jqz9QEqUBt0RMWCUKviJUaZZqhOFuoJ+uwcLetIleGsUiU+plPJEQJURuCj44B6MgMCfQWXE+EkLQkPhTv7dh4px0ywXf3Ta/fR3RCrhNGOgVECUS/I0/syiiGdbhwDuQbKf6ATlPhn2t4vJZ04kHIlJsqvhbJaVnw35eYxxu68N5jiaLCzX/S7tdycqMlPuG8GHCw/fzZV++VVMm5sjQhHPcqCRDiyT30h0XDrPzmJ0FHMSAIC9KFJDLh4T4LQ8AAMsDfymk55qwDPdA5/HUtlgzHU2vp3JsuIMLqWkDMsAYH3AEmMsD8QivzN0yEopubifWRv1fPjdBbTgpoJuAX1icJpoqtx+/DI6Mfl6AswScnGCYb7pjuEZCfyYbz2viFCi68xUYcyCU4vLMDvyiAhFBDWin3gX/YqkkK+I4LsqIqBPIl7+VaRgTFJCgKK9UxOKoCjkKyJol+Zp4mn6OgFhI/AfinBbjqfcnRLQ6qA40d/66vDSZZ4E3qcTWxa7dU9Dw1O7mUHKfo4gQeJ0YHf+drHORZ+GkAdM3l0XAUJg+86SMl5XbUzKjfGmxfWITr4Mq2NbDRtzvw7TxhPpVoo7Qj9kGR0VUvAdMNeNk4xyh+6xUQONfockWkNZiiLoSaErE6YoQBqG9BsBcuB7J9vwBrRtiB6iVg6EBRiZ5akv8Bp2o9NEsj4RmTr0NirN3w5/xpOmWU+8EQEsDT06YB/Q6jF+PoOu5d+ZlBbV6anPhl0aDqB1YBx+lqyKCDQnaIEvaAIdcKXRXqTEFiOCfmJcoFviBBNLc3AZBxwmJWT6VmTlBdnTL6QshULckLQDeMjDMvECgQBViciFWT9o9z1kxEdDFvbjTuIuFt3+bq0pVBSRghyJSbBz2Gm+XRp9g4md4TKfmJsQ7ei7c4DZqbTdFGjqwO/oGPMYfWmC54FdzbJBnoXB01RVSiqLZP8tjD0zeVaeDX5Mk2FNdaJfGSXRk4uFunIwBygm3QkAomoH36FGZUPAOeSPfECdkfI31STB9jlB0wHM0DRPJLQLExezVhhUKpQktxL7XvTH+4AhEtCI0IME485mwI2FuPmesIGZpMJJiktJqcH0YTqwi4jQiUO2mWTxwURuu0PsYKiDpgP5WVYCKyJW0p9bESHL9MSiolZoIeFaR6KocSEmbHAChumDQHxiRf+gleCjEJ8TeUUkfGwkEcim0USb6y3fzMB2Dto25CeJts6PiJDbOwJDnfJVskDPxCYKGzuSHGN4qJBkeME4nUKCAf/fKiuCe2CvAupEYmi5AFK+Mousb8hC/kXmMSJ0ICu38ypIgOaGDlg8UmEZJ3L9bYMrsWlFlg36NK6mRD8HmxqWbyNxE7EwGAM6JXweLFIaccvvCsvkIP6uT967Bi0FoWYJJeOem6YTfR5wIWRdIKvTf5evjrypoG/AQ0FetquuAr9e/CTxpiIbsVCrc1EWgTaxp4ad9lE29GU+DhYgz/ZArpsO5GeZdeiCbAlEEaGD2HDjsPHK6rlHlZTIScjpYDOm0Z4aMrGB4c8Nm3mwmbjjj154dADWOsty1OjTeQcMdyig6cAeVmgtmqZFCY6IVCce+ZkIZp6rTvZT84aMFVJEIJ8ZGSb8rdDQkdmuQCelJO1iMb7o9xXQNk1ejExqhq1UzRnfTb4LfAT87OrIePVvobKgzSjASeokL5x6byollJSKzN3QcKRpnkm+Two2jTuwe5d25ClimvsX6HbJrOCSh/FsSng7iDsrGxn+G1ifLCStH3qMPsehoXvb0VQrtNBCHlIydWfBcecwdkfeHYQNp2EPCn4QjgL8B2M3eHroge6mqbIYfdEZ305ss5Qy4g9Dn7iAs3JI5HjRmvRgsXZjAbCRdy0k/P4t/T/+5awbm/IztjWz4ffcBNqQ3YbcpWDDpWPvpmDFVz6uXywyVyW464IPR9XBJmbD7xpICnR06P7iMHVjgRERmpdZr68nrcwpGxudxy7kVLVBT2DXEzZ+ZgHkRRbd4bdpwzctIw15d2AU7GWR45htJxT0o4Cz9wa/OzZzICO/N1kH3gBnfUPP1ArekW8io9MJubPZ5dhz43B+JxZHBLBfJTYq3A82ZD4eLGa7qOZHY8KyD/Cpiq1YT1+fK7iEnZ9VsD0p4fVVC/IsVbStVHXaqjqwrc/MqiyJbQsehDwPbdhnRgI6Nc+zTshD2IVj0Lrd6HMXKHXQb4MXTEwRnZKcFe+6+6+hMNoL6xsHP6btgT2Z/gDujK6maUI+G7J4KDNVy6KIgt2avgKtGn9DdWcu6UdCm9sqtrbSp6miJ+trZUNtZZPB+na8XNBvltBGHDr2omOf1Jr4Bk/pKiXB2TTohnA/Pz+vurO5aRitC/gahzJXNm5KTiqZ1O3Y7BW5bbq8nLRg5yLedHRu/RYE3Bj8xQalv6epKlCcfzP6jp0LCZes8NFlv4tI+Tqw1QeHQ+0I1XpSRFGM4r6pkmdlFn183KB5Z0goNPGsFKA26c6Gxdf1NmCL1ohQIgMe6tBkH/T7zhyy77siEr0usl4Lc6r5WLHxO3TO8yLHyc6glbix4rN+r9hQTofOF9p53zDmnRicxI3EGBqxZB9/g6gqoigkBTazYmQbsW6HzxWdIF4BWqWkylQUhX6lakfHdFEgswbNEUm/TmkKgCHmIbcDe4ioMJ7MEwd623QQW0opWrDVUqbxvcEPrgif0xh/x253nL1R6ecK/fMCHHy+g6CAt8DHgzixm6+s+HBH71KFx1ISnEUMl23Z9n7Cju+3nblq10ZucLf/Mu95Y4WQTN+N8U2W35hWvOFI/Dox15xOiwzLMmk9wJFy3DEPtUIz9IgSyGF3R97n00kTflMB3hCI/zaPD5EbAs0SQ/+HhajQaaoK42JMQTYbm3I3NhRt56b/js1c8dPWdxV4czFeMdY2c8cWfFDaBV2Xd6w3ZdABPQubqeb/i/F3Dtp3bMpxexu+uMrfiFR0BXbRwRwmBOBY51jv2J3mZ5l05sCkYTwb+pjIJy/Y14x9He2hwL8S/YxngTI2syb46syBodCC/CNiyH5H7obTobQhG9sZAlAH9oKek3G4O30bOukybcsys0m/6+u6Uwefy6tqOUF/oxz03dWRrZCBaTb8iFDEvy+9N+xOxBZivwVFfJ2R0zTNwBbz2oadNOCFJuzpRPzIUuQ8ad+3AbNjB1fih2VZsMVMpAYv1ksir4Nc0LL98eODePAJvE1iTbUSh49DOuG7CWMP5mPDWfHfjCIptLIxmMDLEsjtPHzHfwv3xuG7uOAIWI3YvirIcaa5KgLtswFa2Whu2NIduLeREzRN06KSFfqlzf7NfIqrE4t2YDRlhOalaoHP3jobdV8cKF2RxaF0HK6Cjir7QkLYPHy30N6w4ybECY1tyO3GYbV5QbUDpvsbp/n0hu1GXLl+3ZDHrlAC96wFeEFccdsD+2zEImE/xp1F0D+BJ6BplXkrxMGE13mZ5Ms6cb1LKQmvqQ0fd7EOApo7MhE2KrBGhKTyq6Qsu4Zvuf8dX/KY3qVkXESgjwc0VM3YushrHFdn7L/DuIvt7cG8sLImXJljLcML8/DLywUxdOTC4S2xqmJLz43hi3aMwPgs+zv+bd/c0IsUcr/Bewq8RZXN6CTvCHBH7sT1Iv8rC66PFDiaGrbnt4LNdGoO4HeY8B6leAb8uuzE352Y6XY/++ABGh0PqQc9YEIJ4IyCHHftxHHxPc9Vjgl+zsi+Mifo17VhVzfm5QN/AqT8nVl1MPZAF4mdLoxx9xt+c/24y3HA3y4Nu1vp53nccniw1vTa4fv3D5nWRHc+zJg4wN6JUQ/8KOtFDZ+aphkQwSHTrj+//yR6Harox+PsN5/kWg9y0IC5Ak1TpBCnIoJx3OA2zTv4N/TkNSRmqu9//pRpaXTZkc1OLOsd6RKcpnoIF9ZyDhGuRty0iRnnzsb4vt+1HTcxPXCwc1Ktocyi3oosz1KrzLPj7cLatcKX/es//Pfv9C3AO1Twu0q/QJ8d+2zwXUqq0lBh+cyhkeN0nWZ8Y9N3x5qfN+a8A38M7ejiQa789fXge9OO7ht1B3G2FKnB9OqcoTWso6pk1RuHy+ezwHGokre9vV3IS6mwVOH7QW5Id5WY6T/Rb4Y67I+DTJFz+xd3Fvy5sVawfTc6p0KWm8BnkWciB943+ly/VvK3TUKPHflW9PbGYfgf/+FEvFn0xcHcT+bCSAG9a2Xf47F+Qdsh8/729iYfdgS5RCcm703Au+nnx5c+yQkFndNcZVvskv71H5v+r/8i/af/vGsvjp+LyvGmU75gE+gE+QQcRe/EnAOSG0Wy3Ys6l3BcUKGdPsjyhK9P0F1KUUVfd2KI1xCZEweZr3K9omPHLgT/kE6Xig8jO/RqsEwr6tjGPC06Leen3UFLB/6ZNdf7+6zLS9U0B9Ks2h5B/L6r2+ig9+Z1NrEnIjUV+sRK7T5yrs+PjXjbdCAc6yEzsN2UfyHjdPbTtraP74xp/Gsqf/7jA53M6m3CdoKxhWcHnuEeCvgRF2kadrVTDh18dOykYOv7flOSDyzM+x3/erBvsNq3cCzHCIXgpYATaaO3B/HT88OKnzZ4CuLF5XzSiHtovjAPTcTBy/nsobozF3refDzuWsjPTpcZnmZhQmro5ut6cDayD5oq9DBFK1OCHPpXdeZ8zzcbueedOevGfLmSd2UUVeSj1tR608F89KCtW0nw21rnJ3dIjT4li0xQZiqi6oY9k94wLmgXOujYBPrGx+dTyrLx35Kts/TyVrGBV+iujNWgr5TQRmy7Q8sDeZUCeM+HsUtwtuMzB+vmlT7H0TRNE3JM/GLT49b0GHI+4O+g9yHL8bTM8D3Td9YZ+XUlc/xGzFh19oQdFgAAEABJREFUY813g3+A64IdV+A14Bov7Mv5yz7ihtQRruUQQW/bFz5fKjTASyDjxXjQRcFGe26yyB7Y5AofHZ3O+Ih/MWEhz4iog+eDPOnbHxcF8/2DpKTWCVonfCt0HFKgy/f3b/Iv62zDdpqEVEtN5FXhe4ePuxK9hVK+/J7h9gTWAt+TZmKSZWWZrdB0JY/c8Qf/YuSX56OvDbk3ZRb01ng/wB2qBPcFoykIpCNRP5+236A55G/LtEDPNBWJUZkVEhOf26Fvgw9GsmbCXPDZVbVWZYQiYjxvtyscdXALeC7P8R2/aEPmfKuiW/P6kPXw/u2ieZmhdee7s959UFbwGWeD/iYxPqOg6y8Ju73hM8Lu55z5Tvrs0NZUi21oVuFZin2jA2fVsG/WL5bB5XJBloyDZvNvvzyT/2P2Ev5pPGOsgEvc+kKeX8w7NCqYbD8+f4z/E/iKfZZ5FeoAL60h9U7h1ba1srawXqjWfuwj5uCC0CnobTw7tuEBFPThMcHrKAwKSvlVeEj8iAhwoM8MZB9Dzo24miWLaJMvM2uEnrR2gsIIZlCWmQyaKBWC3T8YY4Bgpf1Juv7d1WgzcTzoL5AmMIqmCiyEXCkJ/gR+RCggTr4YsGP5GxO3DX4n8TBtLn53nYsDAV0ZERK3/isXdgZOG8+vxghF/LOYvmGM0HDg9Bt8W/hPuM8xESE7zjyb7oJSjmcDP4NiurqQBe++zU8pRSVT3LQ0lLbLv5my4XAr2uzAFPwGhQ4yXsvdSjGMCcJN14AN6GZb5hlhuTetw0iooLNpGIU2PhXJTyrMhxOMlYC5Ejg2nhuBbNDBu+W38z2Kv8f7gaF4fAxdV3RluRi/eZkJbDNBzMHkWQqGnKNMswPHjsHuJG9NwZ8sRb4sZxe/u5Bnyvo1fxVeXed2y8B0+j0iXD2K+0yTGdNwStvBin24bENnu8yH3w1jt+MgZz+Nw/AGIGBaP37v3Xo5CBoPf6Lj+lep0F1KynoovDeCR8OpDT8RRCUomia3uczLpIUkZZ4nTRSPN/xO0HfiA9XIFXwIsmHbgWzE1VG+36d51kI2PTH5RAS2stOqYbsngu+yAH+hD895rsj7WSBlyGNFoCtBvTEqCMTFQQu5VsZMy6KF5+Ln/OsdGBO46E4waYO2UlKVMeY5IpDnIctyIyHR367EwNKIR59dBzbd4KvgzyVT01QolVKwoRTdJIV80cwjBs2Cd99uj3i2/+pGdR8y8MS5o8cD3zRO0zdDt3lJfKdR73bjt8/aI9zX8tiJG92VYNyBYVheoH2SFI/ftGb8MkPnsNumjQXcwaagE1HcS4+xmD10oK/OJBQRikxlBBA1SA1k0bGNHVwPNrwfJHGeUB8sKmyPiAXZalyGA2O8d1nWvQdthlc0L1W2n5ISKMRPxGM7WOnztAXzYt8wH17AwJJWdP4A70p5oCfrq/eGfJEEt/E/oOXKhuvt5oXR+uQHQqz/E4mIi23qODa1Mbah+x28AAhBayH5WCgsSNigOy0naIRQU4ksKjazQP+MHMUitdnmB/zCWDpxV5Kjgh8BbcC2fibsxLhPJIWA1YlE3HSISa31rh3dbtYJsu18J4Kp4JmWSQpucE98z2xQTtjEhE+WEooI+QolvjhDq4acvCCxLddS6COuPto8bqrTeKdSycZKIdn+9m2SaaOJpKXpRpJye1yxyxXZSJEBf2X4TETKl+1wI9ZebWNM/hGivShL0YHCjL9hL5bZSJpKyps3K4nfiv4atiZk59LQhXX6wKZ4hZeiC0m+8VinO/D8ntBxvkw6nasWElhlQuOG/d51ZyNtRx91KjoRn5K+mZKTl8qC++XlhI9WwIQinsXoN5LrB0nrQcyjER7y6c/Elok4bH02Fm5OhBgmw/TGToEfH3SatFJmLcS1y8uit7fzGP/68qIM87xD3wO5PssKj/Poe4LHE4fcZy1LQnPRPFfZrlf88U4//02AbX8oWFz5n0x98/9r9Dbp5bXqAi73Nw7BSELrhF0mvCZsLtjK5XxCb1U+aPNhiuW4LAu4bN88aZ+x8RV8t/Fboge672LvWJ8sbr5uD3T29MkowSKLNhZITDkK1cFfx16/Pm9sfN70YGF6Y4PrwcZBIij/H0yV+Nxwztv9qi8W+LwqS8LzzOJ30TzNKjnBN36APYnsbmIz4nI5DR47yVvl+9u3M7JddIKvMwvqebGsVn19fmGjHRmlIsTV9cHB0ZUE+Mam6PV21w0bta6+2Izcmfvv8GC6rVMhu2WZZLvb2ZRr2MHBoc+DRdmdxdK6OWHfZTuYsK1KSWRhvkopw98e2PNxHDJvDXqDBe3CAeLrywU+4Q0dmq+GP2zY2s48IqXO5xfwFhU2LvRr8X2/HfpgY2dsnAJ3ORW9vr3oxHMiJzENE3ayoMfOJsI24uJDBzGkk/B78XQ+n5XY/0Gc24kpFTov2OPb+zv29irT3Vob9Hqc/fgBrzc29cx/yQq+BfoWZYocRzqjj4l8SMQswGGrRTM6eMEOrRPz12mzHAxzQqbzedIZfc28K1LHmAe6MgtymTVNyF1SRGAHiSwPPfV0R68b5U7dg75VJ/x+GX4t6A98YNE0N3374wQdqSSOiZi8MaE9mCPu6N76fnAIaf1aju7jjYptewy7toy9KfVg3vi6Yp8cSK/o53J5AYfj2MHCzqUhX2wspHkG33TRlUXP9drQlenc0aMk2vXrwi1k/B8fV2DsSmQ6TxX543vIpGBDBzowPm8I3/EP+8jHx6dsmy9sznlTeZpOfE9sNmy64o8rOeC8zFpYfM/YgfuWUpDDm/w3bDsx0DqwLXfgC38SerF9n5h83rGBBnFX+N3IpSISO2jgaMTHgo+9Ut70+voKvHf98S9vg/c7tmF/sL3te+r62eBv08ePh/xPZdrO3t7P6GpSRtEZXOfzRaato3f7RG+dMTdkduUQGXl/rFKvOnah94e+2PxDfdASEjbRof/KfP7Df5uL5yd+vZELWweVmDDBf2Kg7/D0/u1FZ+zt5eWMjM/KLJISek4qdSb3Cxm2ZFs7YT+v8PeG3N6JAE2OWQ/87ekX5u2qz8/PYSfOAwr6CxU2Ts7DBjbWEZ8f6NW+Cx7zLGALXv3wP8014y+FBfHL60nPeHZCtufhSyvE2OcaMmnEjoiAb2HvG3RaLg257Lxv0NAUEfC1DHneyG9M253NR/v62/urFvxjZl4szAEFvO/f4O/bi5JNm878JVUF9NepaMZvG3HKviYM4+Pnh37+/AT3gT66OvZyMOboHR9dKLNgUclYOqgxZsgLP/tg89Vjn39T9KGnX6w6ji5fEcEjZflYJxHB+A4vF13Q1dvriyCM2NApB9sLO3ikC/N1wa49JjOBdwhyNDN3zhP0SCqZmtCt7X3YBvY8+mI3jrH2AccC26b9JIiJZzYyTuSCM3CmadYJP/r2/qaXC7JKAb+oThMkhVlVZf5yWZZZ5/OJ/s+y+P1yHt8XYFrt//j+Azl+AGNWhMc/ZdCRaCipK6pT1cXjlkmm1TwdzEknNoJd3rHlhE6hg8YhgHXszVI/PbcKRI1NwSubnt+ZJ/78x1Xfv19151ARBKr1CTdSWuBzgc8TvrgQO+ehPyihcapVxn8ijxr0uO8yyd8zYyJCvrKkIlM7c4npOQFnWTxWquQcJ8YFXZ3bXZlrP9lg8/s0Vw+XcwLH18+fD/z+oevnjk0jl0h8c0F/VV/kj+bNeM6Xi06UqZ51/SK+/ljh74auZ83TecDsrFE8Z3VkYf1KwR+p82e88KOD4mBONG0LfJWsxABksiw6e34M6GO+9DyftE1z1xt58Jm4OzGveJMyUnphDn97O+O3r7Iczf9MvnYmP52BuzO/fnLA9UGc79BjWnBpPcjfnHdckQfuPWzX8b5z+GFb/SRnGrK5d+aHg72EBl2LTMtKjH8wDxmGeWq9y/EzmN9O5AHnS9ErsfaFufeM/iZsKtHRgg1FhKUAvq6Gj99HPrbyHjqws2medCJOnil+nhg/LzPx8CTzVGqX5yLPXT9/fMr+PXhwzhKJbS+apkWCD/vXjXn2QRzojSro3FjH2PemupDfnel70UZe5XkusevnIdProHHdTdchy2WFZ+/ZTDN6wn83vkM55G7e/EsRwieepUtAABwx/FVv7y/gAh++vCwLNM5KdIcryLn18/CsQEsyKhTo/uvrCz7vY95xHPxibrG+buS965hjZgUwjKczqjOvNph0rLEcV/ztwQan+8I2MAdJ6HHTjbn1SjmQmf1vmibtLBTM54P1j+dR49rJd8ch1+NLKznJZdjaCzy/6BWbu6DfQl6zH6tKkcyToMGwNmKdY/Cff/7Jxv0PZLxpwqcLexMdO7zfun5+f+jj54p9mbaJoQW7PLSS/27Qs6I3w2lD3ptW5j/HSePJ7IOneZ6AOyujqHeB58Hh61XmrxHjE98pZVIFt/V0Z0768f077Z/EuZPsMzs+8pP5xTblMR3/Nbw3cowTOislgQ1wyLSNX5jLOvL+QTy1nDfmWvvpgzztgV9My4Ru6B8aun6gryt4H+A54L0grBNzoe35RHyal6BfhcZEhgkW4QvHsLveur68hohUwEfnSdjQBswJv3p5XfT+7YKNLXp9OcHPPGzNduZyPp90eTlTP2FrRQVeGjAfrKlWYCzE0g2dNz0EVmQaxKGuFV7u2M+FeWfEFObshTVDIvzWLI+nvA3jwbrqAawN/mjGT/Er9FKY6/2354M9B1BqJ5Ha0WvBBkCmA0Y+yCcfQ8+rNuzN9S4jnpCbTEuT4575nIlrlbzKbbaLFXtQiDuwDewGGkyf9Wa+F/pfiEXvzJ/fvv2h97dX5Py0hUCOpvWN9erIA7MSg1JXcr7/9//5qR/MWQf8dHyroWv/6yUPdHsjbn6R61n/r+QGZ2J11wbPBRmnFtZAJ9asBZ/qEeiQVvi0X0qpiTkuJOxpEymW/vN/+tCPHyH3Ne2VHOjt/CaRc37/8V2dGGmbW5ZJJ3AFQeXHj6v6gCFFhEopmpC3/Wueq76Rb728XpT0XdGt87Ev4jxupBk4YFfHWSJStaTsS5btiVjbmXO87yYFdP3El+56YLvyFZJln+hlYa/ofDkxdlKtJ/BfJHxyZfDV8yWHeTvyAwx3yNf9tquzJvRzJT4V7MA25Vz0/NJ1eW16/5eKvqtOwF+WBRsxp7a30OfHTR/MZV/+LxSIg5nVrCDjQ7Ydx6tP5jn/S08fPzZ9/rwrOVi/vCYwT3p/f0X+EzADG09sZteKjSNiVfIoy2SsudDvlRz268phFeid/2aRLFuXBRnP9hti3Cf261jjseKK6Api4okD8plcJJDvit38/PljyLNOEmrB1txZWjiMPS2FMWXMHmXEKWIha3zPy0JPjrGW97xU5oRVd9Z1/Sj4UwdIk/VnvUTEkHVmwk9oYb79+jro33X/6lrx6QoBD2w46flyuWhn7U+VXHIQFrqS12xOwH0AABAASURBVHwi55W58oFvurTWFCn0XJUpPddtPIAzsEbIMnK/St4lLvO9EmdCRQc5of19wj8qPnwilpwvIa/DCnhzlBSupo09gzot+OsLZwKrHKsAz7zzqr9fEaFlmXRivWo7mok3kINsm1pIOVEKI8hLOofWOzzYJoeu0BPmp6edERvnRQs6FQfcQd+upg/mhB8/v+vj40OfrCM8P3yxBv9i7vT86LmiThUYM7S96fX1DdzIGju3b+/Mr9t+xz4fWpZZjhXTPCPrSfM0U7dgU9gjfuI53jH9YIzIXboLTGzo4E587fhN4+DWevnCv4Sf+hdOXpmjpnkecBbmkorsHZemeYKWA/Pp2shVrMM7eyhjncw63Xw4hkam3r+9Q/uLCnuKEV2/7WlGtiUrNiJtj6LrZ2c9vevj+zZsyvZpu7M8UZ+maUIOL7KeP5mzPsj/v8hbPinmb2eAabYcemty3Z38b2dOMH3DdrD/GX7Ml/u1dsi5kGPYgzjUW1dEUFIhidfB+4xvwIqCP4az45sb88OGInbk673CFTw9pILOSpz1v/4vmz5/VB19la/gh+GZlxlbmuGHKgUVQaPzo6FT5vsGHQ0e3O4SEUPWBzksLsu7a/9WGG/6SslROeRcJMtPljkxXO7QJQR4EKAaQPqzUMfb+MmPXzcQeTsOZgqeiuB+Av9NgJ877Z2X1n/DE/00Lobw7nEBbj81LjMWEWqMy0gmG1M1mgY9z7fnzwiPC/oIWBpX/PoZETJP+nWZjohn64ExuDoilJSK4nkM+Mb/u++zt/66DM/9fiNz3ydyyTCKBUnvpKNL+FkSOkIl/SzjabgTOHPU+Uts1iN3KxW+Jamh5MjQKBHyRXeVEkrqpWfdjmE5CXT/vyQFDG5giNKGTs2z+wbjnuM1+HU/cZnnBv5OiSjgqEqeHat123NMl0mhC2MZxO1vF17HPWHgC5Pn+Oj0T/Od49PwTcNBUuIKf08zeOjjb8vSdX5/0gvtOJDhTzhEJUgAcuB2ezMcV3jAKDF49Wsgo5IFkJ3+3VXjaSfyRy1FhRKRCvpm5GjnoQiNIl8MNQrLoBEQdmwaoBq6ox9DkVP86h8eoSzxrKPR/eTLQGiGGmjc1fAJ8V2Y/H/3obuSH1QPHzR/JcuzjsrfdPmZ9HPxu0GbPhjQSvAxj5liXFEWCn0j+Q7Bs2Q5+tv4Z+Rv2ZquBiAXk+tiXVAl44gxQOrYZWdyiCgy3RFB1yRQ4+O0iU/jdrWfiA9epfarzbbjNgaNe9A93ugDst4bIPBp3s2/mzrvv0vCi3U3TbabkANjQy8DPp0PbKId5gZCQN6Bx408pYiAd49L3pOKgp4oKZ6hUhboFAvVDj/BGGwCXjuTX2PhQS+JyU++gGVashQNepj0HLRnJvNQQccHMA45ETmwYVgYsDsC6HxM08zkAT6Src2JCvAqdjPNTZUS2UQ3EpBDBwlM5qSpevKugnhopB5eHyR4K4sP4afWhxNGy8I4nkUin1A3DfQP9NB7o/J5J7xXFknPUgAd+qs56EPJyFGfyL6UkJ8d4kopyCwpEp/IIeCpyFcHiPu1wa9rnuXwJAX6brlCSwCz1ucYug44lpF71wqvvLj+QKcN+t0hIrQsM2UB36yJ2CBBt4mQael0Q/lKZZkEChLQDVmuI6nLUhSuhLeFBPiFDZ9lmoQYxH6CPHJiEj6z2I4UfaUHyboPHUVCN5FEzrRHgBP9SQkNM7Y1ye+mcyUBOKCXLrJeShbay4Btm33KJ5EZCKTBR9Jnw39XEq8dfR3IKiNVMrGdRgK+UeCBZPrKwZ2BZXmOrzzTPAEreBZkWktVKQU73CkHMmnj24nrC5t5JZO6Lvt8B1h4LARnVm0+/OWw0nQWvjOqaJJ1srAxEaB1DGbIuN3mDsY3T5MyC4pIWQYbc9T0S5cRoYA+DyrQN5NwFWgE/aifkC2kq6CM/NVPIeQzqWSOPqaptR3fujNv3uR3J46VBNTFCY511dox9H2A3/haPxh/ANsF8rDBfQvAF3kz5nxeVErAY6LP1DIXvguy28G1ypvNlrt5KlngTRyEXPVJYu5Et9lGsW23ZcmnbDFepxv2AyfUUg6YpUgR8SySht928S1wW28Vvpo2Nib2NSSScvNVLR8KFYjMOqXwVqpI8ouChfDBhnQwJCKUmeJVyXvHPyJCTk7Ni+mZ50Xn01kRoevtqv14aGbzonJYPrFg8oJ7Y6Hmzc8AViMWro+uUGXjYdbpHJSFRcUkQGhZFuRXZZzuv8wzfEhfJOW2lwhG1mn0qRCdyNFyE9eGzVtnTqB/95cKsqn4b+KDnfcE9qTz+cIIaWZz6MLm04wfX14mNmsrsEXfnSR/10YS3jiw6b1BR1PBrs4vsxYWbisbATQrJZX0T40+1u+OzRzHLj9neLB92Pa9MDgzFjYYJWVIpaSuLNzX9THk/cah9NvbhXeBf6OsvKciCjYh3gvjUqVUdexjJYZ/jQP4XRFBeyqBySs2drB4/xrPEeewA3Ew6DKjp8trQfbJOGQDLNtZQlSm60LCNmqdVcD1u848KbrmZdYZm395PbMQe+E7NKFzOcbBcylFG3PLzqLDvP/xxzeVLPjBphuHLJZd53C+1oXDgFdk/hibNoVxpsNz3BNn6qnrhE4h446OJp7WRwrSmKIess15MS0Wwgc2bDo7Nuux4hq0sKiNFD4S2lmse6G38hycMp9MBI/O88ePD3V0brqfNATfT3007Ez0EfICsWZ4tX4Nw/07MjtwWvteZ16VQjlkGiojPhRVctFMDb34gOZBrGxHG98P7MB/i3Zj49q8vLyctbBA3lgM72z4d+KOcXZyiU68iAglcMW1Ev83yp0FpxepG/7vWOxxK3mCZTJj8/Ni+RX009HFqgf4AxoDvYry+rrof/gf/0C/VZav44LLNE3wO0HnzpiD8Y4xhrHJG+LeQEMjshwhZ9j/g7ns+msTb4MH03dhA8fFejYfG3T+/HGTn9uvPh5vG7A/ff2KkT4AQLzQMI+yLIss+9NyQqYVleCnxNHr+CWV26gzzRW9JvxZPvfHXRGhzCpf9h+r0hsqp/OJGHTWy+UVXeUoQyZ0fMoOvEso0N3lZSZeLPQR8FJZEnldqHtRnYoyCzHurA5wbwJcOcRr2AVkDDptIytO0FBiKUUTYyJyyKy1LqFfzFj7ht0Rwx8caFmPYoc12ajLmPClpk6/l5cXcL9oqpOs9967shRFxCiZCZ2pdWNjEQJKmvdQydQf317HJspBvGLYkOtMXA/6MVoeKyVzJTGRDaTe+qDfOCz3UhKZnRgX4JIasW8nxwg9r87GUOAooKLCvjvL+ojIAXPIABnZd+yrAV7r1bEFKejDsZ+52DQNXXPomgAzHS6ZRRGp4M+J3ML2ccfekj6Wy4X+FZgNHAWZZClP+puw445891GMy+0RIcNoCMP0CLjiavC9o4yOvuhBrJtk+Lav3XoFh3lYwOd683hQ38A71aqIIP+664sDMtN2pp/xdWJEKRP6uyDHRY6rOz6w4jcM8q2MQkkZ1zxPmok5ETGextmQz4bfW/fbtjEmYCHwp308GSzjYgi8d2wG5qUxXgrq/B3Ud2TSZHrtnwlPz3yzM0/MEn1Nr+erK7bgtg3fDeWA9RuH/TUihhwP4pp9x3WWh+ldoH9l3vpkQ9yxx/ouhf5sYEbujDu0kUOulIP1S+/YDTIS+N3fetiQ0Y0NwZV8V8jQujoY+tykh48tmffNl+BPGv5EThzAsE+7eIN6Ih86X6qyHJpgsRTJ+pmIGQ2dr2wkW7Y7fK5saKJOfLSNQk914nFE+eV3Tc51HGNPbKLPc5XxbMTyzeOZD2/Epo04vsPbgxzizqFhyappoi/yzkhgNh34zQPcpuFAv5ajcR3QhDiQ9zTsJbPAXxfVjDnUFcLsePotsW0Kc9aM3ZxYqwTzs+E5JpWSKvAZyRPGLdvBK4K0bA/kdWducN2Thyt4Vi3e/GcTfDl1lWnHrr/YaL5RHFsrvDC/HAJ3Y57QiFM256+Ph65sAodSgkIfWvDCa9eGPiNCtdbB15MWFIpuw3KBxp3YYlrctsOTfWiaJh28v7684o+vyGVWgZcOfBfDcynwCvhB2zziG3LuTbatzrNREhwTepimGX88ExeZB6izvCNCETHItQ087enJ4xd2fGNN1cmvHKOt105czjIN+E/cwXgP71KIK3TDFu63xnsZdJ8vM/PZDOWuC2it8FJluobvMBmPeBamvasmbW3WysHKlYMr28pCruA8yPmQ7bpxQFqw7bf3hXh7H/G5wEeJorfLRQEs28vBvGl5eczr21kb9hmaFYFdkq8PnqFsJm88o/+p0tsDWUtFP0gboLlRZ2FRCjpYiMfn8wswrOKuzFCnbR0+KyV0BN8YFXQd6tAgrpLCBmY25V91WqAhQ84/rOcVn4AMSa7DPvy36JgTncsdx6SOP7Z+qEHXNCe2WpHtJKmMeLCTj0YY/sT3Ltvkg4Olgzg1n6QzB2ATeezpVFRKKKLLsucn9CffAexOPFxorzL5GWXUCVtlqlPHHjuyCX+DudMpQVrQX0dGtczAKVKAj32CCRs+LYuwDKWZl4TLu1lgRLZ6FsZ6vNuYijThu5Zzg3ZFUeYEHal//ONLf/7jKudUt9s6YOHSrDMesp2PMSjUdPEg795pQ3dgjAhFSjI8cozMogjq9Lwe10X/93/51Ikcqc4FPS0qpSgzJVk2TY24Ydjicu0E3/ZZ57UNHTeQTnXW8GXin4CfGTKTtVZZHj5woRq6voi1u7sgny6PjUgVeO+uQbaeq5yLNMsHIQKe2HNows9fOWh6/rPQUgKwhGQcDR0Zf4V209oQkMebj5k8KtFdSoqI0d/14nIfKQbfhjPPti0JUhTx5H8nTpU8gc920SRwNog6KBF8SOw94jO/3ud5HjbmPoMn2mHrL7yuK2UCTEFEs9QW9iY6sXSV95Z8OHbl4Ne2Meig5+1OPg0dpiWRl+WQJbUz71ofZ+wtu4b92me+f/+u2+1LkZuWcyePrfr2L2ctzGMdFlAhNNP/oCDnhEbPz7iZ5rnqTOyq0FjKosoa0zI8LYWYXOFD6Nr0Hvr+5wO/O3CTTfa3t9dFpguSwX1QmrwfA+nMG6Hbtev62XTlQPjr48C2H8w3uyZ8tNRdSFL26e8c7l0/jyGPTgwQAAtEL8SPMRezv1NK0bgiLCbsTOIVetZhY0nzwgF+QU5TncEvGWZjn87xZ5olxKbekAEKytoGDNBgl6lG/DmYt8VVElnDxI5v3jkstK1RLYaN4nfbecWON/r94x//gI6Hq0eJCGhDyuHPPugDKx8dXIK2AzlsQycNoLYdCb6aZVhH1wjGE7uFLRvMxiS8gysiiKuLysC9sXb71Epu8sk85pixkpf0vunyUpgHZ9FdA6A6tHdw35nrv/wFz515ZdeBz0uBLczy5Ty2llnXL2ILetlYwwS0BDGDp8i9AAAPy0lEQVSllEkzNn8+nZFfVclkZOAv0A8vwx+xMccMF8tu3VZohF/kaV436PV8UPHVM/s5hieugo5LTsjrGMV5RUdhB/HY7wLTghK9lmjIyrDEdSfP2ZFNB7/xud5lJW9zzCqZwGuMDhV+JjZSUXzQn+mGNuSuVGYZMnJ+u+8Hdr/RtqGzJl9eozheGY+/HX8S2L91SIhgfCBPWhF8QVbOtd0fVMp40Y8/N/3H/2nlQHtCB+5H8W0l+2n6gBnxlKurEIFcYJnnr47AN1x/+dmQuSjRPeJZHCNcSpGKf1DtvpZnRCg3JtTdymeQCdR/42KMMkOlVg0HAGimZKAuvGknGHcI0V8XwH+9e3zQ389nX4SM4jbPiPSphothP9up+K/cEfGr9vkc8H7XPKt+fYEB1KbL1S5uiAhFUEw4FRacBeJ+xl9KSNz622UHc9mh1UqPCJz30I6R1Jr6BQoFhyJijDRct++MEVURoQgK8ssi3jXGN2tVXEHhbrYinlIAN5GtxsVQRSC88SW5n4PPyuKx/zXmV+PfHhFBwjNrIuiC+m8t/3w174hKJqGUpCFkmZj24VAYB7ceJFuWg3H7m47/5h5yMJBfteP717txrGyQbTil3yFLbvd7f7qCIn4PhhperY+J4G9cZnHHToz7F8jRPyLkPwmwaaoEp0kRMbpExDB887ESQF08kZdSRr+pTnIgZYDsYDsTgCckO7S4Bm2QMsjzk7r//226DuzAsHd8CZQK/rifx/s5Ckz81pPbIwL+i3jo99WlIXfLI1CW2xg2Jsm/0+X+Jse6sH6Mx3J5yrcJUYzi8e77b0qXDNN0z9jERALrjXcn5w7YtqeG/yb4C0FyJkn6OxzjMrwIuKD4vQEseef+ix8HXtO2krRYfsa5IV/3VWjED4/1mGd7l98jQpGhZeANdxnlYPKwvdt+DuhrfBtWQ3GdHpatbdawxLDMItuP6c9MRbiE/L7MM/4gKbhTmjgcmEk4O4vARsIwYDDx0kqXVET85dsMkS9AAqPgW0Wl5IA7L9N4ImFk3NTMNMRtLJBdpsn2WdBxI2HYSQJ2nkwuRO1SD+B1Jh0mSzbhSi7Y6EkLSdA0G0cMOiFG5rUxKcrwoS3iN1Vdvy9XwSYwZob8bv+rdQz9/SWaI0KRUsLYgixc/B7xV69f8Qp6qXI98/qY2I2VYdA30cJNhX3O5PH16+5DrP6gmeSjDXgrm/gPDpa8mWL9us2wnmi7rOP+10iPliJ+tdI5ea/MGba1YZt8i2tmc0h0s90YBlVDlqOej0pcmVhkYuK63TqJ1IZMDhESVLGHncXOgwXr/XGV4by+XthUOMNj0cYC++fPuw7suRL/57kyxrxDKUyDVmJQuGTAA/X4SCHuZJYhY/nqGu9eQC7IvNYq28lh3dIeEYbA+Ebsfci+eQDHfM7TDD8TCdwh82ibY4hKSgsbCefLWRmJjDfmqibL1Pb448fqbgOmZWZ8UDeGJ5125m/b1gw9r69VECDIUIFPWNFK8vYglprG3XObNNoNoEvggYDghbu1Y2jO9PLpLmr468G4hUTOPIeBKkY/24LtwHzC5ujvcQFdQZ9RoqixSFhJdL2A2r3JyHen3H9t8skEQ4zpM24XLwIysd0AIhs8IqGd59PfkmTquVGf7uj9sX5J+WAhtej1fZI3y7zRmEXKXzSb6IGDcb7jdz0fETl8z8mqN5U9ZpAFXREhbhXs1mVFnncOfr44DAxgXDg46sQfy2KaCnCwr0lcB7wfSrK6xuGm2BA0nMaS7OPjE9vZVGxjJelD4RnxxBURGkil0eZYlJkKvjF8fjbt4xC4IpNJtutlmXgv2Bl2ycZPO4psU8tSdTpXcHVkdR+LisN208yc6EOBD+v5t+/ZXktJcOzDlt3f9lfodz6fsKtV/i1XE9R7hyRsgni8c1AvnnLqnnXQIq7WD/z2Sw05rNtN62Y/beqtAmJi8XpWY4Vr+76zoO70n/D3E77R0f++Y16Q28H14GDJ5S9Z10nTNMn+WNHRTCA1rXTV3y9/m7+d+V9gFZfrHsTvOwtHv7+/X4a8T8vpiXD0adC7yX0shwl8hr8yV/r97fVFETFoOBH/z8jatrohi438KRIgHJbubR06P4hVO4dN16/GpthObJ304/uDTaQv5CH0kcqS2NHM4vHMnHNnE+IGkCbbUiUWBr6R2EPJRK9FgV4KvNt+IwSejt4auQhstIS2ZfzNT28UeFO6o4fzS2IXTS9vobf3ysbCIsu7lCIJIJISuMG75fvkiy94AcPYMPrx48eQy/l81rdfB88MA/9DnX5dB/3uantqwX+naXbzKLuVyltEyrzICuB7XibN6JBXqjoM9PFc8buVSay1Rh2tNI13Xl8uZ+SQvP3b2yA9X3lsZxxD6NDo2+X/UxCSlGxufPtj1nw+0PMnm3R3/fx51Z24Qmdow7Z5CQU/hSwn6nJ8FSakij1MdVGtM+0sFIltKzYVKeagF83TCXqLIiiZWoilByeO45/1bQ8dfcXPHnpggw8Wx+apQ7jn1wrswJeSsZlVttXbdR1Pv7cOaPrK16+nZWn5zdOsCn0nNloUwr/akKPnJNe738HcZZ95e7ug/9PoszFnlLJgd6FjrzxT/kWCr89Nn583rbRPU8VWTshwlq+IUClJ3XlsJiffd2Lkio8EgjA/Lg2CQYldV1kOKzq9w7NxPmmpulxO8maw8TwexneX9d57076v0HQokaMP7M8c7u3488tlwYbfBIMyTMSizh/IgP4HfrAp+NPBb7lt4HVOGpF6fXnTNC2yjKUCjCpRPy8FGifG7xwmPthgWRXUL8y1p/MJOzFtKyixRz2viFCDzo+fH8jqUxEBFeJw9WlX81w1M34jxzwDg2bGd2UpxO4LMqzqttOhy65X9HK5XPCnTRuy3PGZlXzmOJosAx8uuatL40dESNyddxiRdf3x+UF8+S739fgG/CFPZJFJZ4n2D/h8oL8TPM8DttuMwyAruY7fvz4/8WfmWsZcr1/Y4UOWo/F9cuBKte7Y8Yz/lky53nURxoNGkI11+/Z+1plNr9M5VOpGOUY+fRD3Vw7xzJ+4zNO2bUrUwif638mhdsUvus3Ljv4tz4M5rdPJdRv6Nc22sYJsS0nkPsuwvMkjhLQsEzirjGtlrasI35RUAt++aFsSMczx9uSDuDMjy0NHv9LvUBbh30GZ+Q6LHH0/+XxsH7xf9fJehMoVeWAbh/5+BUMyEzmuMt0M0MJGcDFgdLijb9PhYtrnZcFWsU+A0PwcI4AIWR8zc8ih+1Vq+O3l/Ma8il9jZzsytIwMQ0ZCDiJtvJmeVIlFM8HQ896JWL6AJxRgcdGgz7Jw/dvbSd7kDjYYu+fvmPHZd1VilXVvPqx39ze+jk79T+pZ7wsy7+B1LqRBAyi4kZgatuFxLpX4UrG59/E3816UkdhSDNs0zO/f/8TOvhhj2+jIJGjvMu5GgMmsqvWkeVoU0CclbaKP+JY8ZxfgSwWfS504QIsEBj7RKOLa8Dcf6vAKrGRcAEDEEmRMDqIuxhbgNuCmOnG/sR5t5DETucs8V2X8agfmgk+YN8vFNrgyv0zTLOvf6p7macj5drvqaNvgCZGCd5c4LBAHcK3vOljHNHK7Zb48Y1dd1Mm5lumkqZ7BOcnt5mMGZx18DtLNCnqe4RfZoGPTciCvK4catjEMQtM0KQv8uHcwDkPrFM9HMzRmKeAIZaYCmYnL78/cI4Y8nBf8/PkTf91USg6crR2jLSL1/v6uiIDuju1cZN4L+UtEjL4LPjDNjfqmhfmrsj5ctzuxfQNGgLGqtz5gTNiKcWcW6qX8RVNEjG/xIOTp+rUS43ZZHC+viy4vC3JqzPU/iGk36uvgfUFm8zKDe1YYVpciikpOCmx+I7fe8CfLrRMb+rBn4E7Sf/cf4As/xxJVkNPb6zdJwR/pfF50Pp1lWYqD1Cw774d+/PiUsJ0TOec0zfK17w/s+4qtrfC7oZaD0ugPMbxpFCkiNDNPvbzMwE6dz9PgY993DfrQW6PY3g7ipHM/69zfHz8/hQiBYTgU86rnZfr9NvZ6Wbe8f3vVt28vmljfrPBvWXbWPBJ2AknGlRx+O8Y5nj5Y2318fDEHPmSwZ+bpjo3aRw7yYB96KDZQ7Er/klVp0BGjWP4VnWbCD3Pfy8sFXhq+v2ie6+jTGxLkoANX0Z//epfdcYgEmiJStYRKLdCLUsQFjT9/EBjpZLgNW7QMruRS6wa3tCNK7OtQw1g6/Vx2fOPLv3AACNvk4jgB/LHG4fAt+qx5eiWfedXrC09i54QOC7q3jqxry8b6MHwUqAbxrnc7YJVZsJU6aF2wO9HROev/+b9/6OOH9P3nv6rnT/p1SnoIQ3dKoXB3iFeotT5s2XZ05qDGOMyDB/jd8/NG/nwnL3OMyTSsAHfBH79pYZIq0O3csOQTdgTtvEeEuLFV5/sP+F304/sndcbbmGdeZfmUYpimR+NiFM9GkUJcBvJ8syio+Of9u920avQTj1CoqrFvsK0ploayzte71I7U9+8/teA39n9xJcYWwZhR9NQi5GQmtjOzjlpFk0rt0LvrRP4ROknHi8RcxgDoYoCwa9ZNvRXqJyBXbPApzZfLGzKDptaQeRv9rWP7VcVua0kFf6zngjyXZVFEAON5+/vOJL0fq2z7mIuSmGHduNs/e2rA/vH9S//48zvx64p9No328YN2dJ7w9uZ/cvs1tCyVyqLOwbULhgPfFT5TmKdIBZQgKfiH8U5zUUl4tG/2CX4mxs7AQCZt5l06n3mKOETMwh10bMCn7zxdgD0BLxmHbLBDbkVKEUEBDBU/iW/fv6/EgptG3on9S02VmP7yeh6+Goj8YE6zTjO7MptYJpNjN/wi4GvW6VJ4TtCL7JlnN/tt06DB8r+Td978y5/oBfQCtf7dRaXlX5njNtYxhjGzr74s1nGMMdbbvh/j3XD8t7wts4hnuxTyBSg/oDUUETxTvCCvs2Z0XplojGuaTXMO/ZlOyzuzSsQPKfXHv3zT5QL+8HyAIEQTwD0f+5eWPaaj54igRYqMgWOqkxr9Kmu8BN7K3qzTWMNNoUOlOvMKXUwWQDWuCPjA0GcMYJ5nJd98IucJ+Z7oGxL3t/d32bZ25pKN+c7xxV0jaKRDUITiDnKV/bgryFHe/zjp/dsk/2t/Fbl67WL6fn58yDlGI+4e5OkRAa5llIgYeBZomWd0i07Nu3EahWk0HMc1x61P1jNfX1c9CPo7eprsc8jatMoDYMZ4PN7yX4gPfn/SH8Rr6EM/rne74ddSsMM6ZLQRIyMDeq/qx4X55ab/+D8/mIs1Lsj9hcWf1lfIuOtUkGFRROqf1+/2GG3uE8B2jLNeRj+6YLLaMfj9IJ7Av+GF0BOd3Dci9P8BAAD//2eHHQ0AAAAGSURBVAMAUZuBCW/RRRYAAAAASUVORK5CYII=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14399" y="578498"/>
            <a:ext cx="15750073" cy="4510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Результаты:   </a:t>
            </a:r>
          </a:p>
          <a:p>
            <a:pPr marL="108000"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упражнений на балансировочной доске улучшает взаимодействие и синхронизацию работы обоих полушарий, а также взаимодействие следующих систем: вестибулярной, зрительной, кинестетической и тактильной.</a:t>
            </a:r>
          </a:p>
          <a:p>
            <a:pPr marL="108000"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результате более эффективной работы мозга исчезают проблемы, связанные с процессом  сенсорной интеграции и обучения.</a:t>
            </a:r>
          </a:p>
          <a:p>
            <a:pPr marL="108000"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данных приспособлений помогает развить чувство пространства, визуализировать движение в пространстве и отслеживать объекты. Это улучшает способность мозга обрабатывать информацию, полученную от разных органов чувств, и использовать ее для планирования и выполнения моторных действий.</a:t>
            </a:r>
          </a:p>
          <a:p>
            <a:pPr marL="108000"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достаточно быстро положительно проявляются в поведении, внимании, памяти, речи ребёнка, навыках социальной адаптации, успехах в учёбе.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/>
              <a:t>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повышение эффективности работы нейронов головного мозга человека;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увеличение общего количества нейронов;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увеличение количество нейронных связей между различными структурами мозга, улучшение интеграции между ними.</a:t>
            </a:r>
          </a:p>
          <a:p>
            <a:pPr marL="1080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108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Коррекционные педагоги  могут использовать данную методику или её отдельные элементы в собственной  практике.</a:t>
            </a:r>
          </a:p>
          <a:p>
            <a:pPr marL="108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columns-3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35024" y="674019"/>
            <a:ext cx="14886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sz="3200" dirty="0"/>
          </a:p>
        </p:txBody>
      </p:sp>
      <p:pic>
        <p:nvPicPr>
          <p:cNvPr id="3" name="Image 1" descr="data:image/png;base64,iVBORw0KGgoAAAANSUhEUgAAB4AAAAQ4CAYAAADo08FDAAAQAElEQVR4Aez9iWIkt5G1DZ+DLHZ7Zu7/Dr/3n8W7bMkWWZX4nxNIVCXJIrtbai22Eo2TCMSOQFa1CIhS++s/zj345rtz//s/Lv27f679u8fe//F9rzH0379f+9//eel/Y/x2J/8nOi9R9tEB/wDfxga9jPH/12+f+l+/fcTfE/4v/R9Pa+Gf587Yi/fd46UnTpD4ZUv8Of/u+97/Rr7f4Oub757699hOYNr/xpoiT7wgdHhTJ7Eesbniqfcn8BjAj/wf0DP2jBveHvH7931ej73WEJ2yZf3f4Wzin99f+vdPvX+L8O8g/Mm75kL80NH7J7X7jj359rtL/we+Svdxxce5P57XwtOlM+/Iz+zduV910Hs89/4940Rk/9jl8x30txQl9Q7+se3Fy/E7fMw9yJrzrmSstbOm2M4Yc3z8vvfCEyP4/nGXy9Mtf8x7EB/BzCc5hJ/1BanH9+SRNWTM2sLPuEdk9/DN3x77//7h7/1//vh9/58/X/r//rkz9v7//nTp/++Pl/7ff1r7/4D//v25/7/fP/X/H/j//u+x/3+M//e33v/4995/z/h/f+nD9g+X/j9/OIPHK/73T+f+x7/2/mf0gj9+0/sfmP/+L2v/E/R//+ERv9+j/9TDC2Lzf+QTvej8Ad1vvut8RnrZxF/0/uePT9g99uj/Cf/J54/f9h786bveM//fvzyxju8Lv//z2v/ybe/JI0gu01diBYlXvr5Z+//9+anwR+jwf/+XMzmee+SRZfwT/oLf/733//nm3P+beP/713MPfv/Npf/hb2vh94zJJbp//kfvyTHyPf5vs4ttdP+XeFlHYYsT+6wrmHTs4iexwp/4AzX57z8/9uB/trVkDck76//zN71qkXlsIvvDXy+91ovtH/58vq73z9/1/pd/9P57apG1//nvveoQ3aD8YTPHyUu9//Ltyvfp2r/5Z6/xr/H1ba+9+Atj5n/46xPvxRM+L/3Pf19L9qe/Xfof/3a+4g/fDJ2Z45//Nnxk/PPfe4+fP2HzZ+yD0LH/898v5W/G+uYfvQfR3yO8Pf6G3t8nyPnbDeH97bu1f/PthXdyB+L+lTy++bbz98YN38ALf2B9boOPv/zt6cr7Br8v/e/lkU1UDujH5i1M3W//2fm7aiD7EPz1H2vtSei/fd/5O2LkHN3gu+97D0IHk47PxPsrue8R3jd8L3+Tv4c25O+a4Fu+q4PQe4QX/P2fl/43bKbsW/S/e+z83devf+9FFn4Q2T+eev3dEjoIPzp73OMl//dxYf8GYl/4fuXv58s1l8Sb8ecY3sT8u2Gfy6TLH+ub47TJOHnX8U7c6L2Hq+0uxp43bWfec5z8ve5LeupMm4xXHu/LP8H8u+aRv5sm/Y/d36OTN8f8/TXxj+8v7Pl9RDb1auSfaTKGH//fPQ67zMOf/ucYXjDnnxrzd+j3T73++WFvF/57+By/v2b793L7OrK1/jntcfvnta895p+B9ng8889bz7C+G39ve9C9/9pqwGvT38On8n3PNrK37M/n3i9gvfQe9G0MHbuJzH9KzDhfPPa1n3dY17Wv6w1ZT6G/39b1ZrOu/3r0+6vrv3nxuv6ye/qb34CjAEcFjgocFTgqcFTgqMBRgaMCRwWOCvxsFWhEUqAvaKXf+zO7jn3xGavD4GcrrZcVXCTmbtbptOjh9KDWWqnde+D6Gdu2bN94kMaXbeXPiu8gdhltuJv8ZvScim6w5yb/4uFvz39Fb/JrDsR6pfMOw6z94XTSsixqSxPpvqlt79fiTW+OlHXLZRPcHzYfr4XPObbJxTADhl23XTKz1jZphSfZVlpkAYxMC6nnRDHeeNjDx0vxS1sbveCl4ntz9D9+fNDHjx9JDft7ugRK7o29Qem1xp06Y/Ja74X7vFNRemlu3xTzGXl6etL334PHRz0+dj2dpculgzXmSl4L70wm4U+/cZM8zudLvU8fP37Qw8MHuQ3/HoO2Ieb1ue18UOLniUCJva6rgtBP56fSGcr1rEd8BS+c1Us41kcUFGzLdtnsH9G55W21Ozq607K+12z808O/J7f9zD9TCf2M2eJ8Dy1Lo2ZW5g/1vbQULdrwmYyZ3Ov4ir+9KGuL3Rjv20YeG749FXs7jvSq2ZaT2JRYMlCg0WrOF6tt2dbn1lO7lnwC3Oy4g3y5DttD8OIZ+4kXok9OE2OvZNacKLbrHbxfxb3FvwedOhTYiHo3Xizrh9b3hZtjelTgqMBRgaMCRwWOChwVOCrwm67AsfijAkcFjgocFTgqcFTgqMBRgaMCRwV+SxVoufSZC7ZdFwkMjBrgBN6SnJFLozqk5jSaDtOlI1oulCKDhAe/ARyF15Yl7MGH51bT3SO6Qp67JI6/+7j0cvnQte3nzU0tlwX4W7koCy7kxz0WfvAnLhA4TGdQLhWWtghxOASh1wKGa5OPIS8Ypx7rTjYMEG7dKK44Soq2ZQdi3EGS0bFuLXUoEKPFprlsbho7KrVm2tApRN+SmRfclPhZ87pdsGOie82xiS3IuoLKgzVmjI1tpZbaGlNFFoSV+YDJeSB8uZ6yLRNnzCRLch5KnSeyrwNShBNSTXnY4UWf1VC/fuZSstbH+0C+2tqmRo4b41PDZvvx40kfH05yv6gDaVXrGCNf2ZdEX5Y84W098qC40YWfgZVo5IEkBFiWRczwjWdSXlnDit/x2ZDsSCUx0HUilpnE13zPTgv5UUtLuqwX3tkVf122a4xe/K34Dh0gkjBYidUWSOjwWBY2UmRXKLmt5XflJeoA1rPeMQwmM/TlclF8Kr4RNAhIqFtP7NakYKEWHVG5h4iPQnj4Z6huWwJ07VtUWI6ypo6T0OHZRt2lCvsqD2NpjdjBJofZy0jYCNkNuMG2c8E+QIooqVqZhAFhU3f2Mn4adCBLkAVBh7eiG53CGhsEnTF+NBux2NPstzFspliIyobFjHEz6Miwt9EsoEiHrLzX7D/zxA3PNrMRr8dX5azaf1K7O86aTnnmOMkrpfjtCAphln/J9g6qhppim3+hYGSfZ0D8CEpLw4490tbKN8Y1brwaiFE1xbZk0SnB60f0JqY0pcGk1owr4gok74wDzWPUJ1rsGw/bm48xhpf9G6OVUVubOaeGN1ALkioZCWaMbDMhV96KyDdZV9PK/kc+Pu+r1tRjRQ/YyYN3JAp3EVlwV3iXmZxKwNbhvcg8Ep/UyDFr2EAOxWfMCxN9myeQo4MTjK8+oV92NxT3TEwc440X/xv5g4f4KOD72RrIO/zk8BYSNMvJ+BayvkL8ESB7mrmYF+4YkkpKdkfymmVTkQ1TOv3XP5PBtPO5570gfmSBPewQv9ujOxUwkfl82sNf+KlRxgO/tgqYhAKGox8V+JkrkL9Z8s/FP3PYI9xRgaMCRwWOCnyNChw+jgocFTgqcFTgqMBRgaMCRwV+cxVo+Y3B0ym/jZof6Tm43c6UcvbMPYIuHCraHAhu/KoQJ5gcN6LcdclBJ0xUJB6IVLbR54A3F4uwkelZw23NM+YQMr/BmN9GrEPuMEs6HpxJquErfq5IusRoS4ihFz85sLQto78gezg1PZwy16tW+iSccNzZ1HrEHOKqGz8FD1YNPLL+5DS4r59Gp3FC2yACmxpuajY0cRI3rIx7CNvwA1QzcFG16nLmQpDL7tIlUVzwHNmOtXQO6UFxy+z6iB8bx+05bMt26ZlShgzCmD4lK7wBaHyY0585Fy05MYxuctowGDxLGT7kCi4gI0P1EvOwTSwX797DxE6sCxfDQS7AM5+4ZxNe5Bk/frQ+fDiF1MplXL1vXKzQi1fvLso5yA+jE0+kk9c8n4eVR/b14WGp32Y375jQaadFsX3i0vpMbtmbvB8L/PbQJHrk8VmwFJ/m/eysueLgK/pMlZhVf0n5DAbxGfmCTXSSe2KtvBOnZdGJWJezlN/iPT+d9fh40ePTRedzF2mLNPXwYH38uOjDwwLN+OED9fgA/VD4sM0/fHgof8lDtAsXwPGjJMHctpbWtCwn7E7oNp0T62kl3qror9Qhdd1MtLToL1rIs7HWAn4asK3ZUpfYX1jMyl4MfldU7KbUJZfjJSfA0OlaloVLdfwztmbZLtO4eCKX5B88PalyTP0mLqyP1wHfZTLGvtEs2rLSw4q/M/t8AWuS1WhD1rGdGPz5TN7BnD8f8V8OwjV7dQMSPWskkHzPfB904scsS7WHZuZd6zOTlxNcKLyZz3UeJuisOR7ii2n1tvmvyf6B0vADgZ343rtirwdtO2UURaInCiT8dNtaWqu1Q0p5kFi86gua7+jG1ZX9pQ4xzNpviINUJ0D4NTouWWqqVzvXWUQBTlVpkwt+/q5K5AD2D4gey4kfYP6bNxm16+zUe/Vnq15VKvq1rwgzvlLYMaK7m74icfGK97UY9vDuNsav5ffwc1TgqMC/RgXe/f55V/jrX1/nn1GCX3+mR4ZHBY4KHBU4KnBU4OtW4PB2VOCowFGBowJHBY4K/DYr0HLOF+QSJQfL1zLwA/7T+ayVi5HIbct2Hc43cWjPaXUuIHLJw7Q6JpLFsaiUUSjmABEz2Qg0Wi6jAu5ulFGyWluES6ljVIZSTAp63WJnG5suN3zbymVMRxXyapu5hljhJ0bnUJ37IC7WNMB5LstUNzlwAaHELz+xRlgr6sO++DzoKxdvK4tYuYSJCneiZZl0Gg+3rAXFrTcSsF2zCwsIngh8xscZH7irfCBZF6XopVpxxyP+jKyjxypwlUPkC/YXFraq6xJAIy3jhAtgKZeVNkZtoOZbjo5r4kUPd2UbvyuTmARDFc/k3glsm7SSj7J8clIhFcOVZCk2bG2NHf1ukb/qvYrvlcXiTgv8pLBgFDR0bZi6NTcrrALsXDolTifHCdivekdpzW/8JhbS/+AS+L/+c9GH04lqrcq733GavEVbWlMLuEjMpWrsz2zOmQvJzmdC+FpT6Wy4RU5W1rGSx1oepQ5fLAi3CqmthR8kVtDJCW3ZJiaa9MhJWUHlRoHiO/txJsYZG/M5KawYAOOs0sHo1B7wR3CNlhjxs2KHq2KuKHeQHIN2soLQWsgIc0IouTQubL00xceFOmSzLf6QM33sJ/FXcusE6BSsdJmv3KpeeMdFM/vX8Bub2zj9WJgSWIrcHvy2jbYR0Bkaxgt7kxiBaInJULZCh3RIs1f+2ZPIMp4JcklO6qJshayx45+ugBSjXojfQPhkWXWxHR0bRmmo6hIdXEuddQjfTHqBDdn0sn+IZGNLTx6pT8dxx858/wSNTTBJBMrGuis6K/u3UlPEWpaTDBE7liNCabToXsgpFZASSrTYd5Qm4icgYRWPfGJBiPEZpjg9qZMXZqhZCS3mBXymRydqiZN8Cwg6gl4GTO70yAlM7+Towl4NczmMOGYSX2UDL+9EAKns/0RUJ/JqU7b6Df/QEymnslB1zHdIsODKR/yqxzC4CWzLHpApE7mOfKIDI0z2qaUwjAK2pUCjg62ejwAAEABJREFUZV2OnPdabZHN30P46RS+18ieYtfNZ1DYguxTsidiZSzkgj9GXh6NljA3dJmi2Gb0XQyr2/Man4B9jy2vm+aNwnv5Dsd2hjfhhpyeFV6VXszjIoi88tnlEd57iP8CPuPjCl6I/EtMqpche/oSwyvL5B3VhpV1pYY4S94gH4eVacZYQIoSK2PmlS9O8k5cslPY2JY9EJ17KH/oxrcYA9sMFm9IjdpaYsT/Nh2+scm6J++9Mfa1tx0tcuV57cXf1fvl/Kr4sxOVrJQP9CtEpp+4JcZ7+NrhjcM9ZmzYz/pb/GdKx+SowLsVyPdPkO+fIG/VNOCrU6ovObhvjfplW3Lcg396IaG1sOb7AuroRwWOChwVOCpwVOCowFGB31gFjuUeFTgqcFTgqMBvuALXk2J+lK8y5Efk/OCfSecA/+UP/7brgLFlbOZgdLPc5rHPRUsOJEsSnTibgDkPe/E0uTU2Dr9PD4ty6Wa7eHlgoppBzPPJOrRkYlt0DkTRZM5RLTnxhKaXDEn12Fy4xLtwIRU657ElMPoQySv8gazEahzKB/ZtrTYGik2X+QO59X4dTWVz2N6WJtvkZ91rtpEj2UwTm/NWLppWXSDYAoQq+0YtM4mObUhjC+DbjHvIyMkRv/ERIJYa+ZBTywijU4TaK5abegVYYevykFhMdh2H2IiDc8xLJ8LY7XHmVuppq/Wa2/YI0bYtFnNDjDeUaLHMejaWbOYbJm8/ej/Z09hgPDibUk/OyZ35skgfPlgZxWVuEJNcemppim2jRrlYP9c+jHWv+Fj7Wbk8W3NBwylT/SZBckY/NkGWy2umR9b+hP12b6pquEpNVvj1+SJwPnM9YynwIEee6oy9fBu6827fELmNAgSuyAmCXhwe1vgDq/pKUpfK/ax8tjvznjUIn2iQlmCVn/w27+W81rwtTY21GZ34EPoJ25IXvI7R+emsZVlkR0vKMzZiHrrGIhRzXc5dvCIVS7Js660W/4QYYtSiyjDm955ZyEs+uU52w8G0D01wuWXPNfLZFG0jou4Ez3fGmcv/5BLXtoVQafFhu2q0nJqWtsj8UbXNGXTZWrJdEG1KDW37xidm9O0me8dP7dGtDr9iM5l+IJVN6/0COfYvMjs+4mtC+A2aRovWoPKs986h8gARb8BVBFckT9IlLAoh+IwIkPpVB6HwouQbJpoZFP4gVPLhi3ej/OjWCBr7MKKT8VOI/nSD+afU35XH3rZswGdeOUQO3rdCasAyeb7Me9YC0SgDRYkOuxYW4N0jXgdMrr0PlzXna1uZY1rzz3ok74nPMvg8pa4vyqKcZr1FvPPIHgZTxc2amLyfdZyXHrv17lfuTyRT+4VSxk+olnjvuxh3Hs043PFTr2DHekHeme4MftH63knty1ifU7Ev83hoHxU4KvAvXIEXXwm5BA7+hVd0pH5U4KjAUYGjAkcFjgocFTgqcFTgCypwqB4VOCrwW69Ay8VgDmGfQ8qFUn5mzvVA3yb2OGS0t1FjzEVWx1FHL35iHN5EzhXDD9ZcOIUxTJ/Vv7WNSeD4Wrk1w62C/ObhBeLChdqFi6kVOv6iF3cxrQsnbCNbuV0Koo/qFseyPWiGOuRkLAZj3/KP3xW6ZfElHI9cAkWmHPwSx8YIkc1BPfqxCXpOdjmZd8ZNz/aIzQhBbxsGP7nM+CtrTM4sQcm/44Mw6KvQPGxbFi1r4eJtWcLbfG0x4q98xR+1vIAqJrl2eBMrN5UrAVf4qmae5rLmJNuYrIBVk4dtcrowX7m02I784SdWajOgsmuthVA17OiQltF3R5bbTzG38IVo69Fr4W/zOYQfzPlbo6lL9AIWoQ7R3aQ2LuZST1T0cJL+6z8/6D8+Llq4BG7qajjNxX3Wcc5/K5hNWLn4Mxdqpj5Z8ZlaXdAlRfStE+s84XCx2AuHjZexJps5EEFr3dAsv+q34sfG/kQijDGKLGNwIsGHhwd8LpkCg9FDxT7Ie5l9viS/vQNUTV7B2J9VLEdn9j7vQj5Hl7n33Bfy0ay8ipd8WRcdL1L20pnAX4HhplYM9T4sS5MdLhzkPLW0pmZQoxX/KVvFJu6FZIKOoGNDJz51Yx2JEd4ce3TWyECcE4oeSnOM/YW1pSYluD6iAaJAfWxosLRWGg1ayGI71q56Rxc825ZtNXQXPmcZSQX1Dl+0VcYNYuad+ei9m7pIyT/5BEtbFPuqiduojeNfysVxa8KHJGO3ihjULME0mm1Erkn224YO4GTonbczqPlC/M5e86bynsFSdG5ozFvYxFHlWRMe0WF41msd5LKCCKJDKGxXsMWFsYIuy6xPYmRRMy876+lKs51B3smjdyHXgFdD67rp23hCnZFg9K7EgVN0xoDQzFWIPIjPKYt56JU1hB9k/h7ic+VBx28fIK+V/VkZ42Mi77Zt5X0aezxoi5zQj95KbKalk3FiyKb/fY2aTC0bTnBN/OErdGzthaGBn6bblg1IwHuEBxKVrGs/xncMsxQrApB1PQOf7dKbI7qRp3YZJ67z6E0d/Nnm+fn9GouS4mbUr+iR54z3akxc8GYkPt+SZQ+0bbRv8/B0bZ/ao9fy5BTzjGuSzwTYrvcn/u0Rzx6jaKXP92tfx2cT1t0evb1gv7+dtQd7+UH/mipgkgkYfkg/bI4K/KYqkO/Xe/jyIvDXvia+3PqwOCpwVOCowFGBowJHBY4KHBU4KnBU4KjAz1yBI9xRASqQn4gZVAeZutPscQifA8gcGObICZZykeFmLi44gIbJmar2Lbq59AhyqXI5X7iQyCn40MoBubCLj8GR4ldp8Jf8J2kXFy++CrtDSRuZHG1BbqOhXfTzxz47l47tq0rIzGyr/mQEVwWInL8mh6ens7KmRm4nkHGodq0c7tdaOXzNBU30cVj8M7wg8uLjM90mIuAeRFWLXaq2o5KzcIUMigF70mW3TWyjN1Ga9eh4GG7HM0x76M1cMnbyzzojD7K2E5eTy9KUOOF1FOxhO+ZcSEAkBmHGhPnsDd2GPYMMs0Ye8Rdfl8tZo6Z42NIjBDVjzn5jQo8lw65vqleObdmueQ6uL1wEDpASyvaQlQKPxGAQqel3//Ggj79bSP/MBcFafh7qN9FPmlbJ1W5aqEdqYrve5/zm65l3m9JhK8HmIc25ZiNgZMZHWHlXOkoX3ovUYmlNea86h/b0qKg1a1kEDN1kW9XwdcbuzMX0hXWSuDq8oOSbWtHbw/gKGZ1OXSlJzMICY4aL8gOjYsVNeFMx84WElpZchI6q2YZu0Aaj2zdasmwrrfzh0B7z8CZ61eNcl5YkgtaUqOzvmChtxWlqt+bWMAxgu2wgqzMVjHRJZoO6Ymdbtmuulw22zQN+9imAlGDZPEJoNNuy810pzf2zzUVN6iLlgvfhoWlprfRsK43UxXbozDt0yb+gEeaGHqGG3saS7cKct8zbnDFm7sHoVDA+ys0Q8bzf8Yrf+7JwbTMEDPTpE5Ley9aysm/KCLzloa2NXPo2k0wttDUb29BxXCp5BGEC5JsGq2L+Tk+ckQfpoLdS4Aufk/P2Lw5J05OuraMTTEbSmPT9cfhIhvdwzyZ62sW2eV80cozMtmyLB92gSKVFnvE9sISqTXQn3tJPjYK35F/Mp2CJ+eV2WLw0ZG5n/UZIZ14LC5lFMqZnv9w2nTC+Jt5zm3y+Zqyv6msk/mtLkddD2a+vutQ3nY0avCk+BEcFfuMV+OLlHx+pLy7ZYXBU4KjAUYGjAkcFjgocFTgqcFTgqMBRgaMCRwV+6QrM+OOmQFaIhXHJwSunhyuXKTYH1GAVh9Sc4OXCZP9vPi85fAUdnc4BQQ6U67cc0W/4CuYcVpyodJClN2yLzwP3yEqF2Rhxq+CqR4wc+NpWw/EVkhDp1DKuym9wSkx6UyfhTnKdNU1EFp2GCq7QJx4nzM4cNPJqDVtsNFto/Dl+A+b0UKr/miaOIuvEUu9a8Rf5pa+Dthil3PGs6KBScfWyRQ/hyvouuqi32IdiREYKwjwhQAfakGihw+sjTnJiUc2LWmiMO/WoG6ctbtZp4xi+kTtuVin/ldOGjsHspLWRVuxULQadtQCM8v9VTG0jsi03hyyEKp8h4OQdSy4VUx3O6ImzMr3IVMAiNUbVmlK/C8IV/aoDJvZwmFiBsOtqpb92NNFnUNRiI2xbBVllrVow/6/ffdAHLn17ftMXRCfraBgl57y3KxttLNz4pHRJ3PTFzYWknh7PXGSvenrsIhwRhKaooxV7u8kAS+LBIxHc8e7gaBU8adRB1eK3cGEKFvI4YZ98sJB4P9uyCDfUhpiWvPDOMuJO0UndQstZpdR5Dzp0T/7qyufHtuoPe6ckJI258I2T5MAyt3dMXHr3orNG7iyLtq3ZbOgAxophp/BYbHrkgE9E1bOWInj0BMoYQEfNxhdzzTE0eeNSheiBYvOITfzYmx280ckAYbgMik5GCKXmBbM/KCenqZe4nckKeuMBMh/AJ/VaMeZTqtJBZS3eqk4OgWTCmOdYe9IN8s7kQjLjyvsTjUA0TGWb/YHDqF2zzQy0DKtEvJ5iSGVjWQK2ZU+oWuIWsT1udhuDAROlNn1T7oZJrIwTpCsig6wzctaIXo8x71bsCV5+kEIiRBb+hA0Poe0h72ZGIN47yXL2A5lo11ygBc92qII96LaNYdrwAiaxDWJ3BXwpsfi8ELcDyRIIHYjWkyzjzfdmA08NfTDqIGohdXIOxGcz4YOoDkRzUNLwsxI3+oHwNaX5rE965hDrSRvhpCGrrzBwRw7J4wYo5FlIAEnvpUgO/bb+4rF+bcg80BvNu3yFa9ssIZnpWbMt+4bsxR72kE0j+zbf6xW9EgjFzhhAao6h7yF5BtELrjqsXW9B1CY7ymdLGa+QKg/SGCPE1eFzoovPBBC+euDIR73rL4gVRoBMhSG/0ZkD1hp9QyYmw8gBogNVjEiJl32teVPju17KOmbOfF/1YaGt2d6oMcz6RG3GiiT1yxiEDkJ/LuKPpEs9MYKa8IivPWA969G9D9a1onp3D2/rum9LLajr58iI8EZPjPcwzd7T+RLZ9Hd/zH4FtmUbpex1APlOj82PwTuufxWiT63tV5Hkj0jCbPF7yGfvPXxu6HzU8nU1oXzXgFXm2/EOeAWn7rsj+b+XX/6x9Idg5jdHUr0uNf7mJP8scw/5R6pg2mecaw392ZiB3hhty34bb5h9NvuN95+vY74DKfxPLf/sRH8hRfvt2ts/XvapZf3Y+n/K/yE/KnBU4KjAUYGjAkcFjgocFTgqcFTgqMCsQBuXNPwULk/e9YfDhQsl2zsJh2780CjU6eipZKgwWrM1DsCXxiEkh8RLYzTICGwOC/Bx4fbofOYCgYO45DB+k/Ks0IjL9xwx0emh6YELuvg2fm0TU2oZrWrhZ66S6O1G8tP3TakLV88Q2dTrTOKfgSKIi7BVT08XncHIGQ0cJL/AHknFpuDUwMqf/NAXP+V7xVfmDMUAABAASURBVF2AeXi21RrICHSn7dnxgQfqdfuBPibmgRue93p4rlxsRjfZxg0+2I/a3+QDLuQW7T3mexHeWEsf9mFssF17Ixqe8Q2x64hLbnuMslaCcWdYa9GdlrVeuAxd62TmuYJZLK4GMwGB8RmEOWXxEax5RAAicxPvV9OynOodfHo663w+kxMBO0qzGwKDpTW1tmhB/8OHB338cNJpabwXF5A6rrrGwB6TWicp4UDKXJuvHESv1N227IByMb9Qj+Tw9PikoH4DFXkjtm0tXACHFm1Zko+wVzVXPazGKKtGTBSIRobQHogOvHRS3eqPBpO5H8lv0Kr1PT5edCa//CecbeNf+NK12d78wKLWTCFmH3HnLO9QkHlDcWkNX860ENkTexGsJJF5BEavBdhkXNreLvYjh6Hf8UmNStfs1aK2LHGj8slLH39Bh5u9ywip5gasxAiUhvvIrcRYa62Zs1Q2r4swaotqjP/Hx1VPT71qJ9qymPdtKZxOyaXJrUyRSiyl5jXhkVe+fEPbEl33WmTNrfJlSa9U4mPl3epxiHSO9s1jKNsyfjoGdDQl20pb2YMg/CA8o5va2OjQw+MNylAIq2ywLQaP8ChcLbrMioHgK/e++cu7NbGxrkPWEUzGnp68+2OSnrivUVwWaHvsi24t9Z0zxLINVBCNaZUI8v3ulHGu9KaaPXiJvBeJm3f8pnmfim0k0Z/jpDP/qeBmauBX7hN7j1cKX4Pxuoyf9BqT5DUV8/4Ec/7WGJvgLXn4r6sQbnCTfE6sWPzcmHlljcHPHf+Id1Tg370C+Ra4h5903TPgTxrkcH5U4KjA16/A4fGowFGBowJHBY4KHBU4KnBU4KjAUYHfYgW4AFZdSsyDuhTBcl0uLdxghJYbfZEao10H0rmsu3CYT+fkWTQP4IizW7lJDcIAwbXbFj1n0NhxvIx+hLYzaFyGrcphYURBYgSho1Yo7bjABxcaGDARvn2FaC/jw0K1jmsZEwczpiMevhKEef4t8foFIAzCYqgef4Es2S7wyKQO91vxmtwC4zxokhh1ayv3ipdz3y7RVi6huoyKbdVFSjPzl8BdF7racu/QF3C7pc1vA1Tu6An2PndcquF/ETEQNEsNehEjfDu/oaTxPmB7Jr8LF/WoooFOq6EetmvcP2xrEWCsHDRa7Ku+2SdYcZM8T8uirDUwyeRCIpdE9XLgY4GH+uisB9ag7zzz3iRORNEL2pIcJ1IzQA6VC8olwa/gZa8bxr97sD6cHnTKAjq1BUZoEm7k46WptSYeyuXnykYyk3kk3MKF8Iq/Xr9yYPYJp3TEwoU6slofdWoYJZd8jnLZa/TsPEOQa++iS+GBpFrz+AbcvyraS2uyQ6naJBv5hjHnodf8OkaP/sKykx92zAVyJzjyufAOrDqz9xdu3Gs95B3ZhI2dXH+SFwQ2qVfNEkpVJyjbijy5d4Ks1Kwzybr3YyxtyyY/PW9wKYioeT4ribOq3h/0Eyew0QLx2Ykz9melhr2ASLah8W1Bi2ZdbTXauq61lsxsl17pUE+minylLokRnbGfHb+JxQcnTOdBylkUZNngt0Y27nJeidELlAKN0VPvQY0ny1CQz0b0cEF8jZySjJ43m9oVP59l1sq+Dduu2CfnHmJnFpvwwkb9KukE7jArZwLPsRd/xd/E1aQI862CmXreNaUGiT3AFD528YdSchtQrUujmFEDFJH3XAGzH9ptqwHdaSN211vjHRNY7QrbsicEPSAay1Pnsb0CcG49fITo+8pElfl1WkR4RXziYRtbv9LqbGiQv6+voPb3cnplDCO2ybUQXyQ0acTVbVds+/VYCu88yhc+7c22MYJeHyM/s4yuDY8eegqN/ptAt0ymzsv55L8cMbJRnkFejfMd4I0l/+TzEtME15qerjqpZTBtWW9qPW3m2MjBtuyBqz2fCUynGnJdIVr08k5Dvtvt4XevBAtfvrKSV/wVknNA8MyvSm8QPe8aeEN8sH+2Ctz28/NCRj/4PO1D6+etQH378CX+S+0QX1f58eLnXfSPicb3Zf1zxMvxLZ/vFDYurmbv6F11DuKowFGBowK/lgoceRwVOCpwVOCowFGBowJHBY4K/GYr0HJAJw4SghzwZxQ/1HYe+SG/b6WpQ0Fozv1Q4cC8njDoOd87c1mU35rcHwpGF7HqcNaWzYUEduHNg822NC3g9LDo4XRSdHsOGEH0JuI3/oLiOb44fK3JNlqKve2KFVp3mm24E9iyyOG/cyYfcEGBBhKeCLejDtvKH9Il15F38reN3ughr4AVSQGmbZU+l4v5TyXnRrCFRiEXjKKhogHLDXhAsm4tOd1mtmXfEAlTeKHGKgb1+jn0rMaJkgNLyUnkFcuqS14EjWY32a5JZLZrbrt418c2z17mIDq6VxlExImZvXetk2hsbip/4R1hF8QdOb410FQtdkXwsF0XO2WPD9FwwR6GAHRj1xaVD9Hil0hKtrbHCH/2uPn4Ucpv9Z5OTTY6MJdlQcVcip719PQkWcTpWnlP539CLgdDvMKKneqd6coacYEuHG41sra6F+Ml6vhtKIzadFatanMNy9L08HAqLMRv6JrA2f0C/qq2Ev47uagQe5vPB0rxnRyzD6jJxoOhkFnR6WU7bcKzjcLzjrpQpBcle+hsg2rGxPbYE0bR7MazTGusBzLbsr1NGaF5wmtq1MV2+RGtQbtZAVNyiL/kYb47FqWdz2cuU/PGqHxoa1Uzu2ZZoxS6s49ccvOd1alhRxCuaKErAPTsiIvc6ww92Pi+5TVyUmJAxu5MjNNpqT08sYc2NdetxU/PFyj64drOoG2QmGaPRZu60Y/vAPa1Rz4nw37lndoch8KALnac2VWT5Uanc7l+oS7nQnSiET+hb6D2CIbFoJlWj25QMaKwRbFZBOApN96HCcPZEPV8flQyaoSoG+5ERbg9GnZ7TAkWYz1bEqaARpgpQ3VMa/zqjwqO14wM+54c7DylfP4Le4XPpe/4LtNn/BXWQNiBEnsPNF721CjY88s2jElkDML7BPLOvFSxTSqvMfUSP5jzzx3z7r9EbOMrCB2EDkI/A2uK/TPel0xwiot64/dj7bNxFDBc+5xP5bK8Sn8SIqHieOaUMfM9WAafnz1n0LZr38ZMRdvWD20zzsvxh/r7bdllJyd+Wys/VrtVINu/kcfw9StQf3vy9ZbvyKD+2eROmKkndO+ID9ZRgaMCRwWOChwV+NVU4EjkqMBRgaMCRwWOChwV+G1XgNN4c+be6lD6iZusJy4jzkD8ZLsyz28mFjLn0AGWLjm188KRJeYSB4b9evHU+Um59C8rvFWdC7IANfSj14uXH5jbMuwjy1ki7pVD2Fx45LcDww/Ci4+VvIpGccVBd1OwYtyZrygHDNceu0IfLKNXFHkKusMPtFoiVwPVpdDeExcS8FDApEetQFg8wJKUywiG6vG3chfF3Q+XUtIFn8kbLeSrbKstXacHRi48GrANX88Am7klBURfpU4enQAT9pA1dBaQPNzg0VkayyJfrVymdoCDXOwiLx1tDd1QsNV4JJ+GXzcEXMCs/UJcNDIFIk4nB7smEvPEj2vRUm+xV+vThfUDLueyd9lXzNC49eki7xpFVHK+kO+ZmFgy7+CmTwVke0MThGaL7564l4vEBiQfVIfYY2jUjyVhNhi2r3T0ZSUN/e6D9V//8VG/+92DUAFWanNaTmrc8q5kdTFhcJbf2rwQ98I+P/IBuUBnrY36OSmClc/DhdipW2zz+uW3iUWzTX1ZJ3JI5beuV/Jf8RegQk5W9kXEjI5omZvPoWTlM5fLxsfvH/X4yAW1VBd5lVtiJyf82ThAv5NAfKfenUex4be26LQ8KJeWrZE4fjp5dZRQk+0CbPIxg7WwTsQjRzfkTWllg23Vgz3BtGQtRBSAHR9SnrZF175N3YxGYJtarWwv7zLz9NQ6sWxjDwhv8lhak+2oFDq5DLASEuaJrzzFbkrxk3pltIcdanx+eSOpX2rMIJxKagMo0NWpbSDqWnMeNUcrrgqYLAvfWcjKB2MHiZcakR7aEizWJ13qt4RZK0GjF0F0gwvvWfRXvrd6xzGWK4zS8602sKuvcapeYS0rua0rvqcNWuEz0AdlashEqf2EjewVojXyTphL3l38SlaabTX2gheFDCQ3y26MIGMBvl/Csge0aw1eptsQEr0alPUPGEYDRsZ6+y2/5Li3HfoooJ0e/xOp20tEn5dFb6GzN+uaz3Ov2PEFIV4NvoMHP3HcnCGiK5LbRITJMwiduHuEFwzeytr53uO70zb+bmjMJyTF5LqnK/u0EjAYfpJfqeBDpZeZ7QzwXKjJGw88UJouVefxht5ztpmyT7y6pAQ9uu2KZ29ju41DgzBbrZN/vmczFuCvecdB3vfg5Tw+Spca1IhN9KS8O3xW8/m6C1YZXezKB3kJZI+D8S90sRj2o7Ogobaylg4MGPkLJ/8iWCDjpT63K8S9XgoIRl4Qb3ZKJdukExtV6zyTF0uBerv3qtVbObxt95bEduVij3HqzTgvxyk/xnsVqF1EcBs7L1Zgj/qGDuwxlywVRNvTTOm93k2+O9hySN0w3m9U3u19i/9Tje8G/w0J61PPtvOVMf7dzN/Q2n+Kpc46XsddkHxP7qZFUvoa8+Af+TM8Ax8f5bv1c/HM+JgcFTgqcFTgqMBRgaMCRwV+2goc3o8KHBU4KnBU4KiA2rIsytk85zh10XF+OiuXIGdOgjgW4nSVKtVPv/VgMnr9kNwGbVuGbhyA2r7Z7EyMLAfCItBkR7XFLiYwc4gUnYxB6BGBJzrOQRZ6zF71ygeuAx7xDamYJPZ1Lqnm5OOdXmNiD8Y2yOSWxeQw1yWyMoanXRu8HQOy0sxaQa2jGMIeH/iteJJaW0FXfhu4oOfNNnJtrZf9NqnBNvJWh71ufiUfuXZJOaIY8sxgKHklvdAmp6D2AzpCjuO1LDVh23IgCPdqHDoTfMbBDvu9sy2SKkApjTNmjKFizpCO9wxSlMpmkOHv1CoPbS1qM9/QG1u2CzOIS9CV9dgetWI09dK1dagJSDp3vfr4canfBs5v4ppgsbHxhKpttbYo7x7TGkWdO5fXAVpKS42zjtD5TOWQyDM2Y+wjC6K78ljn5UJoLnDPIBeCTKN2xcL2tPjYBEt+25QL6qFAVBLLfnQ+zx0dUlYQWjJ/eJqsiSdaK39SdIKWh1DQaPagW9vGxUquF/KLRrvaD7ntsk48UhFTNZRsqwHRbHQ2kCJ7LPRuPHtHi5Z5Cw+aHt/xGSDCVjJ52NGxBt9Ks8dYSjBsK38gK58TtSvwvRhegaQSo2h19MVTrHsFncvaS82H/PaMje0dA7KL9fX6js2lL5xr73hJrmFEhmrFyjy+Mu4RefhB+L5qM3v3MkmynYfSEjdjAFeqh35Qo1TUhO+aJLd5iDvbsgH7BqG6sza1YJ/y/tfV5TZnI1TfhR6Z7VxpNlzFzZzOkyA4AAAQAElEQVQSE90EB3t9XrWhAxMRtd+mNecxpl/lGW8vcc8x1eFbgrXfE77gJefJsilQesbJ3MbE3Ugpex9UFFWzYyhK64JeNgLlPXrm56XOG3Mq/1qCv2K+cGj2/x5K98c8EgfQR2GLwGHGALJ66KAmt0fWYHnP4F25o3jTeEWlfpOZdzqYc+324sbbU3kr9vOfipb2eeXvoiAr3ef/MrptZd8mP3Qw58f4c1Wgdopg+5Hpp3rUP6VzyH+9FTj276fdmxf1zXfkHm8FnzpvyQ/+UYGjAkcFjgocFTgqcFTgqMBRgV+2Akf0owJHBY4KjAq0ZYEw2A4/83NwDgLzmxnF3Q5sc2pYfC6Sil82krexuSmXF47+ZGprm87Kzd84aBV2g5lz4huQMrFd8uiLhGzmstLiP+PIBX0urjDhsJaDTXRzD0UYLmU6WLkYOKOOAEe40eZGoQPRMpqbgloDE2tBzs2EoNyUP7ZlD2hribuRyFQQLfxeeSUujHSr5LbJldyo4+Vy4SKoc/G+iukAxmNtIncpdNbTUejIFuyF7/yb6ydy09ZM3VmiCIMNTHRW/Ed3Dc35sh2ptFiltw7HBNGtIYuwVENvkpHrRet6wT/ONn4nrxXApLNeYkGU1La4wyGe1UKDxExeuTDcqSrNthrBo7tkBHjUPsFODWDIdoYKtbHgFev5I0FYZ+rVkNjD7qrc2I8NYlyQL9FDGTIsPZysBQfO2i+8T+uZdXV9OD3Ab8p7r62FTo4NX7nEW4mf/OwmFzx+g4OFreQVRF+yjDx0IzCdtfVsqdJsZ6hSVLnZghrxE8lSH2TJ/BG6K3FrBm1bs41crOQZbucmjjTGe8iHJ3R0Au2abWxioRqZJkzlcz6fdeZdy3pjR0qVu92UZjuD8i+XZH010eDlGYRXtiyqAyG3LfsGbQ1O1T3uxzpVemUvUiKBuKh5aOBmLUsrPXuMrXxLsqqhJlgFbTy8yW3o24Npe4gZe1ENNXheZGfknSK4bYkOST2ktas+67ZlW/mXCk5c2C9z7+DRldYxWsg3tD30Mc+0bCNf2ayMxURoe5Dc6PSA08lO0OgEKz6jELUg68/8LcTmLdmX8EmN9fMub/GTR0hSE0tQxsyv2JxX/LGkjXMbohvb6KQOefeCxLJdNWLbbgYvqNhdgaMe4DS85DfxwuzVNDV8D68MYPC2KKAozG7dkInPUJ10UOlaKdDk29FSrS+8QLSwbRefqcTnWkRJbrKU9XT8lOzOI35SOwI+k9qW7We8OSkbkozfSUdm8WezsR0WmCPkrpcteUVtD9xWKp13WPgTzc2Kfr4UDc82XDHtSvysMYw5hmdbNsA29jZ0wDy6e3+ZR0fGZx8+w/sUEuclpo1t2QPhvaUX2T1kLcMmOQlfz6E7jdSf1eOOyjPW8H9/vTcZ8dmn6zw0eOboCyb2rSZfYHaoytTgJWC91+uDjUJGhi/rM9aXWR3aRwV+CxUwn6ngZ19r/l4MfvbAR8CjAkcFjgocFTgqcFTgqMBRgaMCRwX+ZSpwJHpUYFeBOoeeRzxtO5RzHTKhlZNEjleh6PykyzPdPAo8ooKZWrNyYdGYuFn2gGh26BASlGwrLQfbl/Oqp/NFKwfwFQqZ7atODhyjG59tcUjl0PbCZVX+U7k59M9/9rEE2yM2HGfWzHb5sn2dF7E9wiZdFVor3U10HYaOd7LQKpur0itiy8AIcNAIwMBEmx8Os6Vad+cyD/Jur7W8UBguraqJGe9Yjn1xSWxXTAbGYlWpV/zWrnrjMUltg8GRWhs1sT1Zz0bb+HTx7G2U5aw3sDV9CDqBCaNqSbIICQvZPEEDomXtgzaz0W2X3piNZ9xM+EW+HirXp+2yZyjezCWxVpzMtbukPFBoTBYey9L0+Jj/xPJjvYNiMZ0a5nI87292vEWvNda8VBxcRo05TqKPy9Gthr/8xm79xikXgQ1b0dqycDn4oA8fTgrPdvlqLXuBwtbjO0DMZ8+gCUUlYPKJ/rhgbPhZQMb4ErTVllbq0V253D7zOXx6Ouup/tPd67ZGdBNAQtfEMKOurSeBzKiToOmZQRaj6PlYuTA4c1kcm07dwrfjbyDzPRDtp8R1zVPnMxfOyTN5W/xBOXQumc/kH3olxoUL+/P5iX17qkvuOHATFmK+Fp6enljzk5LbmRpc+G5Jrp3F2NbSUrcm25ICntANLC2yRY0Rbq07dtqa0ccN/MGwrdjZSCwxFGIfvXynPbEH8ZG58WujqNFsV6xcHuf9+PBh0elkiS7asGPvyhhGOlthFBI308BuGbTnFWN7rNjH1zb9rAET1tllEw1Mo/gJeP2LlZiGutYY+nnv6rwrwXM+bzZBOszkF4QOBL+AbPb8lXK5dJ2fVkKX1hQxx9d1Jpk6642W3Pd4Q+3z2KRh+1WNYoyo+KHvATPkUvOUxmJi8CpPajdmPKcu9Zma+1GybGtZFp2WVvSU791oa+wMZY7GxmB4PoNxpxO+uPf2tARvPEjtKqm11c5dWVfCNnWxfkzzrbBEYVX0l/7urV/yq5robkt+wV3hm8ykMfGm0huCL7Kjhu/rf3nub6R1ZduW7ev8ID6nAqnXxOfof0onvj6lc8h/0Qq8sUXz83pvvJfvr5F3L/fJ+9nyfaO+Pzr+XMjL8Uc7PhwcFTgqcFTgqMBRgaMCRwWOChwVOCpwVOCowFGBtyvwUjKOPLmANJclHP8qcLciKEhqHIe2/ciBHfdV6lyU9PpPG3YO8VDwwDjkNTwQJ7DTmRVPlmweomXo4iK01yFqpm2T2ZkJ3QHRwkIdSmQ1bOpgmBNmevFtl01bxGjNBhuyw1NBtNYlA13bTf/KCpEagUXWIlETQQE/R7Jae/0HTdVKZj27W0iwqi9VXUdVRevwbkhCXFqUHzx25pzGG6S2tvHtkTc8Cx1GtGo3mErodOGfIpjRsrjjE/dhOqO7Smqnk2xDYR9jqJ5Y29g2me3Ss43k1m3Xb7NWDRsy5ixDgo67gptWmD0gaA9T5AVs41eFPMpPeKUTPnIZTQk3shkhbENbaanHdYzzAIbJobDThX3tCUE6NY/JXPeK2wtvFoPqv6IaRdBI+fTQ9F//+Z9aqKlQyL940Llg6nwOqvCXMMVFChe3XtTcUINHlBUfK85bh4dsgZ17u7xLoW3z/kvrmn1HGZvkJTx0gLpQybTGTsDOZ3blHbnEeRfxrMa6RWso24YS+pYlbVPN1glAr2novTzzEsB0S279uX3Xlm+nWqVZj05O9I1GtgVAXfEjudYomp2sJDujGVXNHvRmWrzQPQ9kbUMSCItM0MEvk1wKZp54Uw47LKU2mI44EGSXKopX8wqqX7yMFBS/2vS1tfIMz/jLXpJr09utWUJeMRiVeS7aAK8OsSRei4qvyOGbL1czlk2SB7V2otgmtoitGkVDnKUCK7VPDbI2RPSmHkdxXu9ew67B13Vs+BSthjw6awQdZ/EVIK4e3Zcowfbo2Hmjpa6V2CvuVkYpEitfgRatPjdrMlN9DmDVdwAF6Zt+vrN6jydvvoxXbbSgM2eNfKa6G3wN4Kv2sIKNTzrZKMHneuzKQm6zHpZtpWWNGbOejHuEF+x5MdtjysIrmkUklem3eNsDEXukQlixCQbtysl2poU19eBzjwVzJqnCTQyv4asXVo36XBhjtyINUqtADUOWz6uhlHxlmvoENefRgbCvMYqKfxQZRWu73JiKyMR27UNsguJPP0kExvjudul2lhHArh6XY1u62FYR/rrc1D4QrcYOkXQYkktgW7bhPO9uVjBiP5eFF7AAoSXbzxSyrsjCTNxCCsa6zBscKPUBHX4BWb+CJZBr8ZFPXfPuTkzZHFdsBzr17LpIA/ip7w/GvgNiJe3OOgVWEp6ofKO8dmp+Q2wIoyA2wcqkg4xB32KErncDxvT33hjfwUud8PawTd6+5rWXfQn9qThf4iu6eR/eQ3T2eKm7l/142rgIGO50toT6UUM+4H2D2DdNkzkWIxPL9e415TNxD7cwhrwH2D9hf7mfL+dfGtq27Bu+1P7n1h97KuWzfv3sk8TKvgZ8RPUeUP1Rfcb/yUbznfgOflTyn2Gcr+HCTtfU9iV24mdkY5Z/Znkb5mek15ib9vJ9nvP8DBJUbtRnlbWHZntv8yObemP82Z9zPT/V+LMv6AsD2pb9w/GpcJ+q66fsD/lRgaMCRwWOChwVOCpwVOCowFGBowK/nQpwkjsWa1vLsmhpTQ3Y5hyQH1wkfoAB/ITb4FmjPT1dlN+syw8ggukmIean+V4HlfPAQLTiM7YF3wH+maIrOX82BdtqyKK3NBxKcrNmM2T8MmAVrmU7hHJxFiSfsAas+AutrQ26c1A2GPH3Gsg5XclhnjgMKAz16zN+AiX8BNLL7gKvFgivOjp4JW5X2RVze/QGz0AbQg+IljUxlG0OX+2bzLYqTxQ6sS/nsy6Xi7KmWTqHiJ66Vk4GI0+tMKl4GYPYJFaQ+YDHoIzBNt2G+A4yJYRsq+a2mGi2Pok3RrRV+klCu4ZhXNUeoFT0FCMrmznPiELFDw1CB5DPekzDeBkuvBu6CHmdci+n3/2Hwcf6bETQqK09tFLTx8ezLuccuUsr79CZS67w8lvu9du4bex1bGfsCzr5LdSV/Quvs0dPT+f6rdWn+EMe/hYmphs6+7xysX9R3ruNycA7wRNh5RDbTMVqOhO60kJHJ5+Rh9ND/dZxcows6PVIDCmx94hsZX2dXO2xfj1r5ECg5LUyRsO22q5eHb6qRVoEcW704KSOq86Xs+JnaYtOpxN+mlDWsjAqLRmp9qU1vmeIZVsmnqwxigadd8lhMo2V0Q/KLrSNRClN4UL9L+eLziA5lHB7RDXY3KHfK8+I7dRg+Ck7gtEV3YxZ/iU1XKXwAtsMgDFybc0evFbj8Bk5r4zYAoXeVNXxuSLAouoz1sUspSJwdCemzRyH/1ZrQLXYWNb4uY8RL8FiMesRbybx8ADTzkYkV5YkFq2ZU8a9YuaBaHlnQmcURqFFsy07MZ0ZGN22srdj9vbT9pvCTi1HPLKaAd/Ufi7Yq88ICTXxXHvMYhNkNuMOOvFDDdjT45hHd2JwxpNSy7ZGHQwzYHirRww671FUDL0fQ38eNkOU6/1nfLmuOUd0t7vdfNT78oaBxZ+Z6F1PX4eZ+k5Ptif5848JHdyJnBIlz+CO+C7Ltmzflf2UzOxv8FPG+C34zp6/u86ff2vfTecQHhX4t6hA/nL9t1jIsYh//wocKzwqcFTgqMBRgaMCRwWOChwVOCpwVOC3XIHG2Xat37ZycJ8LlaAxF822xp8crku2OYVW6X748IHR8MKHzU3EhcvHIBcQOZTKuHKQHNqOrpX27HASFj1saRKMbjw0WuyTa34jLGNHcWmnIeSZGPmNzDVC5vd6fCTuQPK9IQfU4WeUslbjImDY9bgPLlzyrZeuNWsDpYL60hqZMWOtAs6/Sl4XHWcuOFZRQDfD0QAAEABJREFUImxUaG5SX1Cmd0V9gxmt7Idodi6SUAhNLDMmVwbs4dPX7d/2tq34ZdAKX7Qc5CduRlKBE7PkvmplMeEHokC2K3aUYp41XuY6YdhDbo8xegGmig9nz6IH00EejJFVrCmDjwskySXo2JMPl235jdoWPYBE5Tt0gMWYbxPm6YlbwG/NGeM/qDl5lXwbw0sNO4UJMp+wU+9EBshVUH55sPCRLXtoiz7y/i3LohOwHOVCMiMMl28GDSxaWouGkkMTLUoga8nnRUhz+frwsCg+bcsGsWOUy7Win3fUhqHwel3+pra5TFypX+iVD8qFvaWzx1LehQv72CFWcEGv3gX82Fbl1URsyxZx2I8E22KMnJjQw479inPbMrw8klePMHNw5rsg+eBMtnkvQVugCSSPvNHv1HeAguh5Q6xL5U0U3vEeBiq2tbT4kezhC42ibTO2AYmRuaTkS1nE8ol9qXxsI9GVtl36iXOuf5nirNillqJg4QcxSirJmPS5hO/oXdDQ1Vf0OsLs70ot5pia1Jxkit5GVPGxUq6gX0cSkgnYyI2henQv9R20lk2YEec7o1Mn9aZclC9L07JYW6mUtVdM9r/G3uFlFZK91QxHDYPEFI2pfJVNnYbkdW/NMrodv9L4HLGQitFJOmxeG/Z0hd1lO2riWXsydLoEp3R59A2iRX1lEXYsYNB3pGwDFZKLaAb54MYPQdnG+IcZv0kGMr1hOxE26aqHQGhbnmNoEN288wGutEd4QWIWsJ1zceGf77cANnb9ipV4E7GzEzUp33RiYw++PcboBpENZH8CKSqphT10tWuxueYN3zb6Ay3vjWHSYfO89f0867pJJOcPCqmPtjZp2MWpuPVpqendR/KaAhuvQfNkVc1sy857NupjP59XHBx13plnCA9cnX0GgeeKFVXbGWTymRAssqi87sXNco2SzRPEQWwzvoXIn8FSTCcIf52LxjKfxYf1breNfeoXkD01Se7xG8OGPOOnMd61T+s917juyRbXHvk8W3ODB0j0urbnXn5rM7PgCUg65aM2G8Hw6+vJ95fM6peO/3XXXn/F/3st6esW6HO8/Yj65dtu/v39OaEOnaMCRwWOCvyiFTiCHxU4KnBU4KjAUYGjAkcFjgr85ivQ5uEt525q/FQbmNEQNj8h0wUGD2IrmW3ZVuNgjkEcUQO6BV93W/QmpsLKKXsOHGuOrWT+8IyipAwrp5rn86X+P50rB+Tj+N5Ka1EA8TF9NUQ2i0DBZsKY3om14it0gCsOzXpdTkDkfFbR3plE7YrYzjyeuBw6c6mz4iT55AAuiib4cjpx6bIolyjhFXBqW7aZxoIBcjlZOWh3k5gOQJSaJCNY2qL8Pz/jV/iPtW2ldXFwG5IEehjw6bWWTDv8jPIqY1uwZXuwNcaa8LCZA7dGSXqhnMV5gM6+x32AYrFDR63GEMXNA18MObi6/WfNYGw9eUYjcpFnBzXio2TrprgN4Z0vZ13YhwvvRtikneEVWFHxVvY+dsmt1lTc8bAte8Ng8SQj9iX5Ji9SgSdRGuW3gTs3OZfLk57OTyy/l/3C3keJULxXoSSzlqALWws9ideGCy9tzfCc5SoteeIwJHwBK/nGPvnbzEWbI8JcLhZwvHKhiJQeC0xZMH2bG3+SRdvsMwRDBz49cSZOp6asecrn2FhXItR7HgLE5kL87M2Hhwd9+PiBz8Lt82DqOVAZJDmyJ2D18CaKcX3Yk9+rNIkTYcWOLEkxZm7yasQZaNe1xqa+I6hRnJBuXGhp6GBrW7bFQ2nLsmhZbrnHd0Nuo4NCfOXdO/MOpubTH6Kt89kkr/An7GG7KbB21jMnzK7kSyJ2MQW4TPqlHb9RhT3Shsg6iwfN0gZfUniF8oUwYzFqG4rKe54XketZdeT20Bs+R7SwSvnFI3zbFc/2C+ltmhV3vovtoVNPHpY3pS7bYEyjT4Y1GWuHE6I444H6Tb8PXp52/AAmtlVKGSWt8bHRTF/1iMM0RbSNKQhjh7wPwWQldJ+GMGvOuO/eJle1TckeEtsjFqOQZdhMng22r/N9zCtzR0Rzp76TfJqcdhknYkVqSS9kjWPO3jAbtKCeo5TzmAqh38G1RpuOZaXrC9vMao5faP5M3SYHOPmeYfiFegqo8Z+DJoNrnSBKkkeA7NN9rOelXsyD8DMGoYPQn4PoBi91w/sSsKwvUf/V6Cbv4OsmtK/m5jlBgm16He5v7VV8EEcF/u0rwGcg/wz/Cj9m4fkI/hj7F7Yvc3shfjWd+q8EL9b6Sn4wjgocFTgqcFTgN1eBY8FHBY4KHBU4KnBU4KjAUYFUoK1chqy5rWK2nWvW+So/RyoHnLa1P+DWVapnLQfQtpVLk1NdmjQxVdqyeFxY8ENzzqiClbjnukDtCh37Th4rvPy2XfGYR7dkPT7ICqc84xafOBRxwMgxOviDPezGfNCqOCs+uZ+q3CpWfhOOXKITp/bwPn/A3v9/t3pkzfKyqJ0eGE8ccDeuAa0LMQMGyfSJTIDJMRDNtuhqTTVqa6SmApedpMT6IujE6DrDuHBpMvy79EKjWrEzdjcFyXklq7WOh1d16Hha2IcRsxGXSz30w38Jwwj6mieT6iafDubYtZJTali/SUgCvXv8JiSFWFlI0JNk7LNgYOrXGcNHZeTOJJcxuIimKiyJrt3Eky74yzuBGnmXCvzheDylvDuRT6wIMKNu2GOS+ZmNn3XEQC//Df68Z45iwNI7eWJaMfOb3B2e8UtBxfbrdx8XPfCuq/S7TtwKL1kfdbnUpWBX8omPPcKr9aK3gvrMYBs3K4/YYrnFtYzx0O+yM1ONG6XRrBVfWUPykxYt7UFt01eSl6U5F41EMsWs8mSKD2rZhZqvmPybHtnBPHPxnv230W3GSNh35X1IHoYHV1JnD1ddcHDJ5w106Mhwo9AoPevFJ4+MdpPVlIYZMVbF/x6pT+QTsZuIbOrmknzUCU0UwhfeCbX5VLXwnfwrrNVYo3bN9o0HrUBS1mS7fK2dPEUjTvjTh23ZLnv7NtqDbz8ftTXcVG1T3/gOO3niTDJVZhGprz3iR3+CV5+6RQcl3VrnfYuPTq4XrVoxuLBfdi285uGtyFdk05IQ8qYTXux34rAK4Yew+IN+7HAflmZsUlBsS7bpTbsopm7GtqPUyWOPyK9w1rfiq4MrVzYCYDPe2MW3XSNuqW3spbxjnVhRNd9DNfKwzfPtHpuJqVW5Z7L5CxlkWrosvhO8w4h7+xYjvCAs25Wn7ZgDvuvrM93gLyBjgx95RshdX7uqJvE32XFlR39wSAGd5+9HxIMvZEOveDEjzEiB94156AvKQTf78AzsCfOVL9B8v9sYDHfKe4XZ1f/GrqGnNqkRsLGpXo+Sf+6j3jV8zPFz7fZ6rIAceZJsD3b+4jfvtcUf8rS3sTG+g73/e3T8XtH5ZKYeha6VD3XlQS5IlLrOf3GqET+g3JqY/rNPEptXcLGHTkM3EL66nu+hdvPQvH/5TF6x54UeSF6BGnF2GHtODHLPGjIPQhde1LaPD6VsF0pns93T9pDbY6zFvfPY296j3zH9LFHyHmCtrOmzjN5UymfzJYYy26A9ZPgBwy/TE3yPZDHnob8O7u3Z4PH+pVTPCpH4Xyfu4eWXrUC+6z4bXyHVho/8vDDB9Ef1l7m/cpYv6R3y/Tx1+n6ye6XL51Q6xqMCVGB8F/J3z52/K7+GjBBHPypwVOCowFGBX3cFjuyOChwVOCpwVOCowLUC+blW8vgpMuclgbbGOaMuXPLURQ8HcPwMsUnm4coY84NELlby/zENHp+e6v9f+v3jGJ8eL9fDSm0BbGtZGlgK5qDdNqlwmLw7KIOlNPMwJ1xjzBPG1qNjWw1Y2G8xRBs5hzF+CFLkJBE+nFAsQq9ayWO2k0TfJsKGKWKqIDZnbh3P517/v9BcxqwUMTLJmi16QeaRsfSQIAFfAvau50zggs8zNXrkIm1lZBE7jZBkOgMwTYwAUrbVGlgkkZKhtWs1hx8WXjLI9jMUcz5KppKLZlN/xrkKSGQC+CBWLnmzhho1WnQ9SOUAu+OD141ldV1YxxpqrjPK6OadYxh+0c8cVfYSBQieEQNWwYQOfeuo3CZQsW/4gawefZusGuthyOFKp+4dw8ii1E7Sf/5X03/8x0d9/HhSLoUbdY18ZQEr70L0Asy4PBjpsRw+D2t9th75jOQz8/33j/WZOXNxfHo46eHhQfWf8E18HCSubdYrtTawnFrp5T/F/uHDg4IHbE/YfnhopZdcYqutmdHmCVaSSrwg72r0gmVZdOJCOmh8RlHFSuTcuSQD7EX0lIXIsq0PDyc9nE58lrkYgG8sOnprYeXz8KQz3wvDDmE6ds76SPLM98zjEzUAqUfyiW30bbzRY5J53/Yh86xhFFbkdlF+M/+Cr5X6Ry5yadjbOAD2GB+S74cHNYoZFmq1vvN55imhqdE6IcCY8LQSt1M/2/W9UzGk4a+5xvgetTzVXDTbsoPUCQY+4meA+Tu9dJBTLp6jx/+yxN+Y265YiS0a7kW5Rr5bTVrpGL1hZ91aPmv12YSZd97NKQ1lJCr9pnmfqnhXvc5aWwEHqvz7zo4YpBJRwY4uzJ1KyOGzyzbv16lg3/TiN/9ywfmJv2eiPDImnt5ssXkpzJ7mPbxcLth2xEGGrjO8M5/N6MB51mcqpU38GjeNe3E20ZYlszhgORmY1Tpt1yiH8zmI4sR9/fdyuW9x47Is3iFp5fPMXzvU5yZ7i9rH63kJ31Lc8RMnuLJ2xexTkGVeFT6PiJs9Ps/qfa39N8L7ml9bmpUMn2tdqvOJvbGG4NXz04yUNbivSYz7gp+fy2fj5w/6a4mYjX6Je7lNnXuyX4CXdH6BsNeQv3T8ayIH8UtUoPPFdg+fncvXfH/I5WXcuN/jpfyVidEG+VbOP6ft/zkh65z2kQVzfoxHBY4KHBU4KnBU4KjAUYGjAr+VChzrPCpwVOCowPMKtMZhWn64zNlqzmgL/GyZeVTtRQadnyr3ss5lQucwWPClptZOOp3GpdVpWWRbxkFwWS+6cGqcw+N5iGukAQlgm4P/oezGhUMngUyhcXM9bLaxAIiGNTQ9U9nIWit6JVZyK+CK8BxcCx3ykoQmPrvsptA8hLksFb+WxSO5bqko8vKnjtboJd/NV2pSscObhqiWHsUbNRC59EJUMIEWcVfQr5CSTaBqlSlJ2OEFYY/RqRMIZ8QaOdqW7bBBJ87KPmQvwJmjA9RIq3Rs15gL14A7bMEA9M134ohmD13bzJJ7DUMd1oK+ZSVnpAryG7TSKhsJcWurjIhumefoVWMuW3IJs7IHbl2YSKjkkgeWMrfNaM2Wdee3UWuksDVWcbFnNFjc1AhsW8YwOpyhyHEKJg+RUJGbGF2IbpC8OvkFwka03/2HdVqIk2ISpzE2LbV+IycdrbyTha6xx+hBKh8fdp6LbvYGOzsWGNFDDtuLJjc8PtMxaLYAABAASURBVF5amvCJhyggrQGb9OhkHpRd57KRybpdSEcetDywtc1TshlBrZNLVEuiXOQLQV/J+czaM3Zo29iQB3VgCm3xUAxyUZZalS6xRbNJeqOZCu3S7WIdhXAHYnehZh3fPc4HO64L8R+d7Hnei+RcXvB/le3sXLuhipl1R1+05oVnpVF+Ma9MktNK7OSYPBJjxd/ARRkrHtZ2tKRGsWzDkTIw1Zipmp0ZSAdZV/xM3539j6Jt2Tck38Ae342dJJ9hjdVA9JbWyp50yVNKPaI/NCQ3vW5OvKasIT6iYDsDvhig6dSIymThsGaP/9Cd/LOeifAmSLlsI1MqjDN7+F+p800v/rOgIQs/fjsOVhaUcSJxOzERaWm84/i1HJOK1RFUjRmLuXtElqntshgqWZhhD9j4JJXOhzQcRRfgXOWXfEYOmNAnL2P8P0PkPWvrtR9McWe5AQ8g1t4mOgFhMrwL2yUve+pZIw7p+BSxqDr8mggaAb34MQ1gI+47RG+iqyKgWCPKw96ynwPRzsfe36CNAhTP0Rv2g0osJDim42Nwb2uZso7ic5ntymPq2mNujzEx9rCbDIaXz3viSbZLufades54GUvAw826wsJmQLTo9dhtgPVuv/qJTxtfQXLPOBAH0cs4YVsN6BOt6sw73ix8DzTskqdoc4R8v7Ml7yvcl9omrivXxE1dg8TdQ7TMGdj7Xja2a/prftiuXL9ejsbVS8D6VP+q8o63CchP9ahGZ46hf07MuHP8OWMfsf4tKzA/gT9kcXzd/hCzz7bJzzSfrXwoHhU4KnBU4KjAUYGjAkcFjgocFTgq8O9XgWNFRwXuVKCZg3M6h1QqaGtrDig5MOH8anCgQ+RwLmPAcSyH2VxfcYpoG/tgXCLkN+zqNxI/fNBD/Ubig5aFg8vmmL6CxZ/Nh+a4admbbJu/HBCr4XtpI3ZyXDk1vx4YWri02ia3YbCexhi7jLZLh0cdMGZt14NadFmi7jWsZARB4qHKjI4/nrLHpU3ywXFYxbNjUdN6xH/ZhyjOfAy98dTVti1mPXDTn4GJRos/ybKttDEPpXERzM14wk2w5Ry6d60Q0XWzUrOYUzr8qFpkRfBoETLOnmmwLFIrWG7AGzZFtkfc3Sixw8p7aG8621h86ORwqt9I5f1xuMEgbCv7nboHJRmikM+wLE0N/cA26wHPNF5PUINpcK938r+ocUn98NAkc1ELGnvTWRxdaS+tbcspKMKMC2vLZ+TE50Qye7NyubsydvzDQTd6ol24xH167Hp86spvytbaU0RAL/3s3xMX/GcucbmvxSrdPKgVewtBN9dlDNszVOCowSOyLujWPuG4XzGOr5Jz/oWPhY1eWeiQS3Y5qLH2I9PwAo2Gq8ozNoPDE3ljnQNltPNhNVi24akgWnQlI/PuO2aRbfGo90I020wdCqj4a5JghkhjjUzSUbNd+p11hdUI3jZe5rWu2AOHIfMONNljRvnw2XVhD1DJVGmdSccnPVMQfQ+7aQt33zs2yTXoN8NSSV4hks91DYZTsFb01whgnU5NJ97RaZNwgRQ9PKSj39GPuWhz7LwHTLeO4kbdG/LehJ9xJXfb1MZioA69RtFSz6U1ZI1ZByp5xyZ2cywBxvTNNrod2rXvdpPtep9s69bIIL7IPb4mSg6/xuvD+BAY+eS9sq00b/695WoPfkc4aws5OjLbiq7NCKIXDIXbM2ucM9tZvFZyLV4MAiY2MsbP6bZlg+ZX6lkyFYH/Wgbzs3qlhKOMyX/WNONLB/d4N52RQ/zceIMKLxizF88IJl6IvvY0+QfT7562rQbssQ690yhXvZtjTPLvKL8jmp/BfR5Rfy+D96LFXxAfe+QV3O/tXvZj6OT9EonzY3z+ENvk8EPsfl022fWJX1dmRza/zgr8y2aV1/xl8vd4L3V+rfMfmPt73+W/1qUeeR0VOCpwVOCowFGBowJHBY4KHBU4KnBU4KjAz1+BtyK2xg+kOccMBB3FXDKtXASEDkoGMQ/scoi2dpR7q4NrTu6Vw8QccoYWjmITNB6ecwlqQ/hAW3NDi3l8N8aNXQMS2TxBMXiMw2zCc2khw6CbdNrCI4nAc+MR/s7upmuVPDrYmEs7YRr08LCbPTkVbZ78JJ551ltrhQdrkI6DTSd02+aw0m2LDvoGMWYNXRKXGPlvdfX81hl63LNxr6gBS8gXkPnwIcX9Qt6Z69q6bDNrjIsWqEUuP1qRddVvvJ58YqlL5S1aSoZY2fa1uF1xM9HQqdjUu/4Nc5SNUec96B0hPboM1cN7ejoLNbEUoYY/q2HsAIVkKVrMexk35Y/ruYo7q8p7QZa1CgNIYSqbjFKrTDRaQ2hb9Qc+YdCNd8m20hoDXTCeyYonwR5UbJ3EAZEqjybLfo4mqXQtnU6nzWcq2Fn7RbmAzefGBF54z+gYSDhS4+K3mRX7xEuAg25xv0u9GIm7Urxkv2BLFxqyeU8k5f1bKh5c7Do164ySlT2sd7R39X7W/C3qtiB19IUD+goIEF0ToESZJy7jiqM19Aas6JYdNEamxF0v04+EROKta14UWA1ewLtGfivveL5fBkSuVr0c7KWxK8SWl23kbbXk1iSGQSe++JzgD1JuTW1BLzAjEP6Cyo2YtQ70O/ysl9dYgWiUiacLJgfRbMu2IrOtlhiMMJVmD7ndRA+rYNfAw2pLkzKnlokpWsZO4F6OJbMoO0rQ2xhZxOu68i70HTToqGPX0e/Qq246eX/yG/wrMdY4kVhDF1Nligmc0bMHKwl2NfziiNoYRLcxirrpYt7vpg69gtQ01vHVV9X+dfhT1qif8Re9xj6qmnlabQtuUxfd2nVedWI1OO8d55vKtJOGH2/2c9TWLP54TLL2oBNzxW/QkWdcGUMHYy5Fr8eW1DJODG/GYifQqIev69u0iGXeE9uDwdO27A3Me62tQxETWpVAl+G4Sw3K0Flz5p8EyrhXgBkjDIjEYdB+tKzqKNsWXfdavlvCjy0f7XoNerPYGSBS5n0i98hFxkGnYEFoUxezR4FkCbjmi4Q+y6Te1BBeaJjVk0/jEWTv1t07YFu2Sy8P2zW3xxgeWdV61w61IfzAxFJik+cKEKMbyYCbJTqW8G9ZZY2BaBltlKBnty17YPJSv3tQ3AZTkfGlHqxnfcrD7HzOVGuIE8PibelNbW3QzztLVCH6oNaMffngMz21yz/FqO8NmGVj/OFXwLWXCxJ4+LnNYe170rnOh67QfwsdWTD3apo2ahnMuW3ZN2QP9ph6nzPGLnpzDG07wxW2n8W7Ct4gqn4rb82GN9R+MPu5f6mvgEefyPxd3HJ77us5//MSzHsX7LXN5B5gzx5x6DkqxOcihj8EyTPANqEYEpZXXXuE/R46yj8l3ov9NWSfyv1rxPgpfczvpfw9dAXbyrY828dPzcdfXGTKZ2VPf9IOk6/V+fqt0PE3vmehNsKMeyB51hFf59EbX+7mW1TiH5X5UhhjvnlFyxj+Bjg/sCfwe/iBbr+W2afe7x8r/1p5/lA/tmX/cHwqrv2+70/Zf6q+n7I/5EcFjgocFTgqcFTgqMBRgaMCRwWOCvx8FbietfFzAD9oqCAaP2PzvHWbHxSY1j/wMxpUh6iLivmTNExUeT7vL/1N9YxXTZSGfw6nNgHnXJXT9HmNtRnZJLDRwv5KciB3Pp+V/x9oEH5UbcvNmV79OlOQMSghjzqcxKmNkLllZhAv+sqhQhA1R8bD5hF6Q9ZlW/YNEW3L5DBjl7yFnqpNeU3yiIwRNzwl85O+w3sGY29Vi1BF3R7wbMtwUorEKDBPT645UUBFe0RGovSu2LqeaPaSvHh0Gef5z3/H9xQO38w6oO9lthQ0Hm27SLFhamvY7PWLCyMasbFDwc2IbmZXPjw6QlWM0Lahtz2FzgGpvrixAXJZLYu1cFbe2gIHHgcnnRe4/jPFvItnboPPnGitvJu2ZTdFVzRYWnmJOuuhU1Q6a+jwZGh00iEzVR42uaOc91S06DKFkmw0A43WmtUyhx2X47d7eXHvvdHotJZ1qXKKf1Ih11Z+k2M+W3XBf4kP8U7o2mwrf8QzMQMbjvWqxVcQASrEsOyBOG0ttOCBBkrWBLd0lZZFJ0Ho5D1gZqNvokqysx+dYscEV6wPNvOhKdkutG0Uzc3sa/YKwNedFnZ8RhQ6qNImuFU+Rct07nNDyXbty9K4ECsHKCtQtQ4vqD2ALub2sF/rdda3iWvo2ASxLwaPqJzPqy68j5ULvPToBaH3uMfby+1bHpV6psQ9ny86X8468+6vBIUlO0Ixsoce0NYSJ/XZptfB9qZveEPDZSshUlpsQw+pZP6IthI0gOR1itSQAUPpDDq2QXEHK6TCC9geTUQQHq55efrmV+i6kH2d0Bst+Ub0lp4R3gPsihlZ0dujctlo+7l0xnJz5bepkfekyuVt8g7FarHjmYCUs96f0K9sDOclYP0EnWx+tNdZo7ccXd+hfKhZlu1ntXzLLn73eEvvU/z4iE6+uzL+WMRfcPXjQcV/YdvT0EPy457x8wzT/zb+OO+fb/1szZ9vVpo/xrYc8MhyA8jqoYOafPZj2yzN8bMNfznFXzrVN+JnT4NfrjBH5KMCP6IC/B38zHrO5/hMeEx+mxU4Vn1U4KjAUYGjAkcFjgocFTgqcFTgqMBRAanl8Cn3H9wFiLN65UypfnZEcOGmaEUIqTTbERcah8m57LKaUOFQOIfI1myoFhnbAvdE8RtE/8LF0ZkLgk6MUuSRg5jEiyzIvGwxumC0ohskWCMAXTnULj3kl03ulosFy+aCDL/pHXl8hS7gM/9P1BV+5pHBCvkM8Y07LS3r46g5ijuNyHtdbrBA+A3lZpSh0/umn98Obc1qiEgrSwDxF7sustVsoaOTPcnBc7lALWN+o5HS6cJFYnxnHv7VFsPYE0YLTIM1ddkrwdt3TMa0j8HkaVM7bBKDQSTI0Xfy3ZREQ4euyLRr0c9exDbsXvUZtj1C8pk2ZY9SxgCSQtezHvk32J2QrDf/+nzZJxP2LXREqXn2PAYjd8m2wm8ZA9FSwyBGTNtCdZCVH/JKrWHLjbXHfwD/KifvSUutYtiOCTMpvxH9sJz0ASzlu8MLv7HXUi6Cg0wSY74LovWtRpLViG+Q/IX/7PUlF3bErxzhiRZfnfyyv0x5Jy7EYIFMlqUp/y/u7IPQ2Uy0sqYzL1DsbOP+Bm3Nbop9Q76xasg0MrFaA8mqfCQNmaq11iSLZXbkqlb/CeLTSbafIULSY+jox0bIRbPOfADO5ydougEdLXKzTIxcYsLibZBWakMJJUuBGbMHy6kpsT2ZGZXG3liK3nhIWe8A+SvNUjqoEbapTb5LRAvNoIg7xMqHMWsJks+F/HuSQmjsAtSkCqpqiYcY2qy/lwhVKU71Zc22bF+N+kZ1EurUZ5tWXZOfjS5IDlNmu95ZTCqfsmUyx+x3LWm8ZtOsald5hzMDhwbTdo6wrr0JYNbGAAAQAElEQVTjbILQ8iaJi77FXXlni2an631GJ7oMzzrq6ugmx8iXtlRec30mwfAHWtn2ii/FNoyMQejoZWyopnwTpCHb5Vtb6zECM/+NXTrFQ5Y12TV7ZT+40+r+mBgTWWO0cFu5h7+S4ERyjDywn3uP7g1j7XNuW26O2SvYrrwjhyq57RpfPuwbP3sSeWKMMc8fj/grsOepQ9Zsu2quOw1R5d9CXOXJc3z24is+riII289sspa1vj8dKaBD5nsp9gGc6lWnzd52+Yn8c1FOeEw/kNX7mnzZt6w7YPHJKyiFX+Gj1tCowQT1SJq2M7yJl7WyXXW0+VAqkOZn4U0nm8Aettu0hvgv4p1HdBIj48Q76u+KOp/RAd6Y7N2L+bvGU9gtddaecfKO8UUFqJGCF+wX07mfc3whPqZHBb56BfKxNf8wEHyu80+/yTdP+ZnpNvuBVJIMfqD5YXZU4KjAr6QCRxpHBY4KHBU4KnBU4KjAUYGjAkcFtgq0/Bbf0+O5/n+ij09Penq86MxYZyccLNZ/TpSfPjlzVH4etDl8xPjM5e3j07wFQKEMEKQz5efbUM/QUT9j8/R04dC6K4fVT+dz0VHswoqYnG4x7bJxFKpLocxJfC5Sl6UJUpuYMTl1mT+iNYTLaVF0cwlmDh1h33onQsWBBc2THOCRH+dxmRbMM75mnM093K1HYSOTum2Zc7m2SPnPHONRs61cYF44ON77n7KMJse2NOwt0ZWWEwLyoyu1Dyt0xptvqnZjlsjYUwLFT2qcw0ttDZFaFLb5HKIftu2YFTuHYoOoZz0Squxd03rsSEWe0hovNk9QSjzCv/pkPnv4ucyb78a4OBvS1OXqIoqDLdwXmkfNouNmPWuZlkC5O1Yuj/K+PT3xznH4WrpNSm0nivfiMcLG2RBknnWMEfsseohkW6cH6eHhpBOXj8uSufXhw6KHD1yAkuNUX8kh6857EX8rLwfmaujEbtJxzS4rB8cXPi/5fIYufmxCbJh6Z9aY/0dw/EaUdefznUtjJYEggg2JvZEyhG2ZPCDV+eDmInbWzWGiZTfZY9YpxoVL6jMIq7VWF7UMyvsX26fHJ3x1+E0N3w3FZVmoU2oVmHfzVk/bV/8Xvm/OrD25J3XukktGWKUlftaQdZ/5flmpLaXhUnzVGdvcauIuqldE3prw0yuuQ4PWRtyVC934evz+ScET35OdBALRLpczvp+UtcGGQ/fIP/kkz6y9U7/Ejv8GEdgm7g7EjW72LGvtSS7u0GO4debeZtHfyGeD7fKdOBHYFgylndmfPosGIzomMRsd5umRZ20XLrDXLY/wC9hmXRPhxUfGqKbWedciX1rTaTnxWXjQAx+K7LXNd3V8bNCrZhneBKSSw5m9D2adMeddinTAtmwzSWQGhX4+Zl3hBKUKYdbOQGdXpymzfU+s/Ty0baX+lRt1OoPQM0ZcFe4Y2zM3KeSAeQdvfL3V8Be/JQ4NQieubfxtaA675iFsX+nMB66eSmYPHdtD/JWefpHLM7db/s94nzlJ9je4Xo0537tgZ/fTF/RmsQ1TaLtqMudzfKE22b++kUTzTszE7OfrsZ/Pp96vZST9Z/s55yM/17Dn7ekSfu0H72lifG23h79fogLZyZcYeeQzE4zZ8TwqsFVgfOVsE/4ZDypvEMPn9Rf2n2d00/qR5jdHB3VU4KjAUYGjAr+ZChwLPSpwVOCowFGBowJHBY4K7CvQcnA9LmsW5XIo89PDg9wWnbm4yGHIhPgptHOYm8symQNXTvxXLloaNKLym/nl3IXoekCPOOo1z6F5iMSMQXxnHDrDi80FEQg/iKxGHqEDSGUMBk0+dWTID+c5rOOn8/ju4UFHp5NrRhGm+DVBfw16XRCuJB4YpZkjLGRD2Qy25Wa1wE1Xv1wz2tK4bAoBiVzidqcETTVoNkO0gS1HJqWT/9+V8S8uEFPviMOr+kUpPsWaEbJc5f9Xa9YXb3BL43ksyfYOHVrXhkjCPhfXTXjAaepXC6cAWWPNsXBrrFQ6wz+jR/l0oc4ZcaH8ywIyXrzIHjExo1N1hD3ALj4vXIpf/aLbgG0taiC2qgYlnLFOS7Jsc7nU5Gal4W63D3DgJx83kZmUPa3a2aJkle8TsVkCyrdOauq3qUZunXgNLKrccbyuZ3xeCr2v6kkgdvin68NHceFr8THCThJp0hVZatyJnft9DLUsjbWM/39w+Pk3+KPLErRvtvG3qFF/Gw2QuM5cUlsW/LM+csl6c+Ht8JEvrSmxot/JF/a1Z37mknTN5sGNXYfOvJcv9i1FA5kHOCNnq7kp7rKPawgh6TxedNxQ1/jp5CjWbJ0emhqLDIx+9uJC3Pi3G/75HjI175IZW0uNLO5lqbsqUGKuGMZmAH5FYk/YZZSYQeOja1X9f4WJGfrCBe7l0mUneuwEjUWXVhIuf1hDKghv5aLPNnOUJKQ8ai61tjC59bLHcI5Rbq0Ro6FkRjNKrj/CWY9KgZlsZxiIH6gGz/bIb1s37Lvddvmwxxgl2xmusI2OQEYrrVZWfBc/vCDrSA0u1GBi8iIPL3thm1o0tSVjfAg/qhb9CRYML/KGnPeIwJElxsR4D7N/nfdh0cI7HrvOu9ZTE2wIhz2u6Hb8UEfkyWXoinoNH7FBrXrsQoRX8aqe0RuI/Zr3cRX7Hc0NZg7M+rQ0eYPY2/z9mO8QPBCz8wYO4EJyjFz7a0MLP+TPMvDfSz+5BJVPBOjMbmMDeKqT6wWsG+xwp+Zt7L1fJ1Gxh17vF/gEz2eCL6J8JwViHtgmXaPzvNsuvhsjeC59PrN9ZdiD3gbyl7LOZHBVekE0t+LY1IxaRN92xb/IW6b4QY+vJon6D1i2yzY2PXvI+9CBrlYlHjngewWDo7I1a3sGN/i8017UgLbm6BHLJh694+cK4m5qbw6JOzGVbBPLc6qRf9fVb2LsfNs33Rjt9TJ/D5U/a6gY+Jy29vAZ+Xv2b8vyxr+N+A3u2eedyH4GK5+WApMVZN8vGAVMFbAhNYauz95IHa3nfa4t9Z607aq1PcbJn2M82EPWGDNPfjPOW2P0XmL63Md/qfPrnpv0AoZfXU9ee9xLMDv3HHaTwdSeezTHyT/G33YF6puM1+utz/sn+bvy8dftbnafbLDzc8CEeG2Lhv85/ZP5vFyL8vfpDi/lL+afk8Ohc1Rgfo/O8ajIUYGjAkcFjgr8bBU4Ah0VOCpwVOCowFGBVxVoS2uy+ekuIsYccrVmBRY/EPLTag7WJkRbkJ+WpvyWo43WBtH4OTU/qyoXSmcuuTir5OASAT0/BMyJPexaa0g82TLz8EgM/q3brsn0V2NxpE2kBL5wkXXhgqJzMJ55Qc9bDs2vfNwmr8LatQKLP6yxLYw4r1jwKy/yMzLYCtoiLUsuqXq5NMuxTcBUgpTKmOnWM93IsWbUihcTBJUHjJ7D6j1vo1F51XvpJ5a4HMtRBU4rm66qp02uVsu45a9qnSewNPLuMn+0a27ezUTO6MCym8xYYdCoHDKC9JgFpIbNsAttGzsgR42nZVuprTEIiraqxSYEKhkqXHg1R2dhj0rAY+wABL2D9FRjACn6AvEfmW0uaFblAkfUJe94+NM29IBlC/gZdKeVXkNg6XSyPnwwnxNjJ3JfEQzv0ctlYurGskvvw8OHepdQEq9bASNssZfDrmdbFi0nQM7L6UTqfH6QZl0F5LZLVxktcmga/2JHU5oJWnDmKFDU5BKsfHbyW5wXLkiTdXwubcEVemXcNS5SmcAaB9oc03e08ZMN71kA4nTbig8JZY22qcGXEGeZik0nduInD9vIWBt+IZWWceV75XxeqQ/1jKNNYKPPuhKrQQeytve+y/ZA9EEHZAyvi+UxSokdtuvBs5R4dypDmPiIXxsZWFor/0jKHq5UDwbktmVbafEdEhOm+CT3co9vyNKL78AeNvYYMbj18DCIbeq0x03pRtm+5tiaK449eVYa7jRh5Q9cdGzoTwBNXfjOzfqq9q3hQVd/kU9UjKwXhDdzDx1QFQwle8SVpfi0LTtAzMLjx7Zmg1XyzG0XzZApdA1ExDuKsWUYTJ42+uI9Kw3JJv8rwtdoMQqYYaIBbCFsw5Uu57NSi1oX/tLtIVOGidLOWpLTQBVs48+h/JDwHCdf+LRxhiwxIr/KIGyjYqhbj+qc2X4mZ1pz+zk/+i99h/clsP1KnRWz+FfsL2TEb4ArFke/lrD84y25b1vGbN9XJgEDvb3IseziENk2QL3uL2W2r3V8rf31OVln8NJz8WrhQ+JGXmDMpJdz/YiWWk3z0MFb88l/a6yUXxb1LeU7/MQO7ogO1m+pAnmRgldrDvMl9kpTtucd9FGB+xXIzwzBfemP4OY1vGf+Fv+e7sE7KnBU4KjAUYGjAkcFjgocFfgNVuBY8lGBowJHBe5XoOUCyXZJ8zSH9zkndBMHmZK4yGmygvzyTA7X5vlczPJbQ3u0MFGIL9HG5ZDqYDYH47kkyM+w4S9cVJU+J9jxa1utDdgW/YrIg9iv5BTkjpT7ovIdWeDNXrTQdvyYGZ0hOrlAym9PBaHDCx2EHnYjZ6zUiRde6Iy4vOZVPPyG3xBYxpDOIuNrj5VkV3wFsVtrvqqzEDpj7Di6pX69gAz96E4gVfIJ1gsz5NGNr8t60TkXMRfJnEoEwo9NThotZKDkWVCCilQUfmNqG3qDxpj96lFCPrttNS5g3ZpsJ5T2jdSKt0JczuRKTeSbhts2CR/gQg1exmiRuqounNNn5DVR1joQjYGpf8nFIDnWf7YcZaqHfpaX2AQY6vW0k2/fLsyTh2W7ZPHv5BHAoxe/pPVg2huPdrVhUn3qYqq2SG5SAyce8RuQkSRr1rT2kT37+GDlPxt9oV7np7PO27/MsLKulb1dszb2N5+jjk4jSC7HRIvfwNDN1twT2yJUYWmWDRoJSVpaU2PeGA3KPzERVc9/vnfhM1rgwjkVTAzJkhZlT2qPeCSftXIc72DeRdjCfWFpiWnsxLpWnZ8u9Z9OfmKMXpB1XVhj8lhZX9ZdPNaceYwzVt1iEAYBsobhWZqjthZZ1tfcxnqb1RZr2YC5hFXcZW15h8b+aLQ4RClDY2zGz7JooR4n0Noi2+oUI7mStkqX9Q59y9hI1sraEic6oc+sqy4M4efCXbSGnW2ogCE98yD0Dh1nQXxV3bb5VIksdMaxd6wMInkVPw8+Jxk6+U+gJduKns1ITsnrHkSz+IPO0pqGjgWLi1A+uHq7JefEXCt2l41d1BnoWloDS/lMrVkeNexodHQZtl78+ozUJ77yjshuMpB8/ZNaFUq/azbbWTb+X+eMhP3tWgkUMDAflnakg+5bLSPs7Gm4bkM+x87mdxwEwxdWzEMHsdkjekFqFYQWMYdXQeY3nll3fBAza4vOhGiJSfKkNdZrD+upk3Hd8kK9+qZSNpFPlJCHbWLfAOtut138aU+aNbetWZNi/ICH7atVX/0q14p51fgUNwtQXQAAEABJREFU4et6olm21OTC9+H4F3V4PUb5Ii5kLZ3Xha89pcZ4kKxXrXyhnNG27GC8mw16wg4ftDtAJieHzlZ2xVeBHBO76MTIfBuTSPgZfwpU3F28mid2v9zyq/kt3/fySK4vYVs22GpSMRJzg9RwGTDQp30+S6FhVS5z/mILI/4k4ieIj08qv6Ngu9bSGN9R+7qin8Sb8ToB+Wvr+03e05XnzHs/lqAedpNBTb7qI/G+qsPD2b9wBRq5Bwyf1Y+357PKdCj9yiuQv0f3+JWne6R3VOCowFGBowJHBY4KHBX416vAkfFRgXcq0JY2Dk5XDo9tqwHx02aGtixKm//AHjpn3JzpFfnWo3FwbxBfQfTWHNhthrgPS7YV3fgsSMxdQKSXLWc5E7aHGJ/JL5PIJGPf1Ja3f7weeqoWOvY9J7kziZK8fiQky1IjdOhoEF4m1OlETASZU8o6dIycI1uREt0DTr1hWdV6DJJEZld6MIzjZbFOALNoXGFiBWFY+ISIr5XgwxoGPTomaXvoPHGx+MSlG9uBdPTokLBsi4ckRkm2VTKbZQyvNn4g4Qw5REptQ+h5I8WhI8s2PiTnD4L4DauxNm3NjMWDyMj0Vc8a5zahlrSVrSs+2rmEq4u11CH1hKfExKFt2VajHqKlLgyatpJ1r8XNhQujwOjEPrB9VR8+xjzshFjyXizSAgydAtT+pH4oNUDwsMdQfFwSsPxtI8fnMKXka5uLtcu4BJAUf2f2NJcUtuHAw66IF4/k9PDQxm8DU/eoN5iBPWwTq2Jr+DGJJ882xHDTVzV3IVLYNk9gZrHtbEhqFc3sFSIV5GIl51xm1cgl6OPjE5fBTyU7nRadTifZvGfFGY/4y4V4fPdtfSaBpTXqu6i1oNUoWfaAaDm4X7mlSczKB16LPCP2gnm5nPX49MQ+rMyEn8bnbqFWJ3348KAPHz/o4cOJWOTVhf+BmNtmbvai1zqe8FOxpPLjBoHXrDcXvedNnvm2FGKdNv9RNv5ikxFAJt/ANjMhd4EHnsUS2LnpjOnstou8UOfUb2VvYtNIvC2JFdOuFVuWVbp5pMZBdDMPNlchC7hAjP90hG1Z2DtTI1WLfR/Z1RyVGvPofAEVEjTY68kyRQtagmBQ+88ercmf+ex7nzdek8t+cGwPIk/ITANWPvabtZcIJuKQgrxCk1k5VrKlE7OssSY8bBQD6OqoZo2h5xi63BSRDAZIBAKDjT+HcIJXcuLYxLsqojUSwg899a05ClMNFWbVbct20Z987Ow+qfsDFOI+iGnG4C16ZU1B5M8xrQYXtX2ZB/Odp/2iFpu7DME7ps9EFn/awDPBF0zyrkx8yswmFph68320n/On/EvHz8pjX6A9/ZnBYhKI2uU9H7R+ULNv637mhxfi2fwLvdvm7zzraP8OFcg+Tvw7rIfv+7zf4OVqjvm/aAXyev6Lpn6kfVTgqMBRgaMCRwWOChwVOCpwVOCowFGBowI/fwU+FbFxTq5cROSCoC2L6sCdkzKvUv0/hzj4mk5yGGgmDbgekrfDzuvIxZBAs2Vbs9XB5DY3h/o3yTi8iF785wwjyPwKlG1r+swoGixVXKOgXMBc1Ln4szNH4UW34bO22NvQyEMzYG3ZuUByppo5dA7Si7F/oBI5d0rFJSSLoOM7fKjNvsleZHugufRty1CptR2KyTyuZmrFZlEaLkuykkf2KDxf/WjUBKZt6EWtnZRNLTsnE5DRTStRu7YRHqQ8fWUEq563rD97V0AUsyzOLNTk1OBhRsYdd12mGK5Lmo5k6zECNo/JgoxdpvEtfMUs7x2vj0hVQz1+AIFymdRLYVXprGJxdMTqpkepqcvyCjp08kStwVs2NOahjX1Dh8Jo+uv4QRxWQdj0LqX+2prjwNLIL5OB6IkWftYWxG+kZCf1ixJozX94msWuUaRyNs6EmDgkr/gPomsPmW0tfD7NZyf179Q5OaV2BWnLR9VKTkK5LKG0CoiuLC9g6boQjx532C7YLWOMgpJ16kdeSM5cgOc3/ZOTZDmLE82AStlWeHaTg7KPDHuCka5kdCKrMVPmsmZry8Iam+wbLzLbxWsVM7RqbolxIf9QqoaqEquzhjn2leqDocUFb+/YdLn8SalRamijEZQcd0zVGUHPGihgfF4o3OP3q7iPVPZA6Nk8ohzbmDAyVJzBxgmKDb3aR0bbyprCg1TpiYFgI5/QktuoiZ0Yxou1b7ZlA7nYCT3sWTcsSiGWX8hvx2deKO3ESG5MMLQxwE84QS6ySxc2JVAw55RBk66xSWeMnqjTOS9cs1gKNVIB93hGic9cj4HyfqED3Tdey+dh8hOMtOyhJ3QM1iyGEZE68TIm7YLiL3scRCJ0uuYfIx/c/RPp5sjEiiTTgrEHYi1iH0iVGtx8C0YnnwK01WQvEmPZk1+vdZDXNkrQYEU27EVrA/iYvNhNGJ8F/O7lGMlu8g619wSHq0ZRMhrF0E5M6E6cDm1GFsTHukmsozEPRK5GLuAWa4zo8f0SsKsTqsZ7D9uy/UqEexGyQPgaa45mjW5aseuMeyCubrv8Ir7OO4arrKpvce89WK/wTQIr+p2x1+h6X+zht1H3IN8Re0yP+U4c8GSpr7xPYDLsyEa8GWMvsy3bxUpti9ge01fxydG2GrB9tdHLhp48mPYgpp/B1TXHl3zbsj3VruNLvQjchp49RvEXav2vAeYcJdvlz9QxkLY6UJ/y6caeb6jPF58ddJXPN+gr+1EYNTUx9yBEdbvJ4OofuoPsWRRsq+2graWue0R/IiqR2Q55Rc3IPy9Yo9b3cFV+QdiWPfBCJDe/ZB3zT1YgNQt2ivvpnlYmwU73JyMTZ48EmvPQA3m/fgziJfYZg9BB6AOfroDZkvfQ+Xy/B63EAO/p3JPln50CrO92XGoltykkjUmOn8th5HvnynxBRNYkvuhxwt9rfMm+T7+wn9MGUb62eJOGPfqnfA+tf9lnPkvv4de+MNuy38an8ref235K/5AfFTgqcFTgqMBRgaMCRwWOChwVOCrw660AJ2+qHxAeHh708cMizuCUlh9aM9o5gFuV/xxrzXlEBzbU627PHxiGjKnyA1QO1QwrcfL/D7Yzg/FGT/xC5PzwmSEmjQednPl5duNHxowBn3SI1x1+2TWrLU2NUVtrrenE+j88nLQ0LpQ43Mvh5Lrmx3BJ2Iq28hN7fnv28fGix8ez8ht1QfTCD1ZuhbPekQ9GW6/Ym5+s64yv/OcloxtEzeTU3DTjaWvRT4yMgVh3/EXcUF/KLs6tFkZIpYE9zTS+nQc0bnhK0xfL1oVbrfM5vwk5pZFjgZLt4V9vtC05R4yuILK2lvxakxkL8KMSuaGjU6DeFy4a6epJJjIUOwu+ZQNj1xNyoOMOgziEikr57GMn7E2WEWFscKvkk7Hiwb/X46fZqvdmYdxciQabJzGSL9T0C1ndTQo+fDCfr4+VWfzV52HzExuWTu2ljLDVmkHD1mXj1ng3pWar2jZmvxvvbEO+sRT/pZMH6pRAqemFd+6Rd/f7f571fX7r9nwmZqRRVPmOnzFT+UlumS9L08ePfEd8/KCHh4XcrMQLkpNt8ltUvy374QF5w4FqPVlT4tuWZNkB61lOekA3Ng98/loz+p2cVsa14otmR9/lM7Ef+JxGF0d0K+3MreP4/KnsUoPkvrIvobN39tCNfpA9L53LJa/Adf2xGZ+DC3ngj6+B+A4iW1lQfA7EE8C13dTaBmJFHt1cop6JodJx6TycWPvpQcuyKC26tRM88m7kt5G/f3zU09Oj5veEbdGjzuiRL4wGTvg61b5Qd1ZT/rI4Cd1WutZokUljZrvyOZ0WLaA1C5aqYd83X1kHU9gkmOeYQFEfWJmmnsn1zHu18j0Ym/P5wnflUyH1Sy1iNHIQsRIP6EWLQ994C3VKbTG4MTcq+dpNLmxMhhkDUuZPQzE+XHrmPZFS6yA6kQWhPwdJcWDl83XRhT0evnw1zzx5BFL4A7HLfIzatSHXpuvKtUna+NSaLZFqrjdb4gVZZCyjeB0hbMv4liwFSQTQYxKOfpaW8PcCvcHPmoJ7Jnuebbl5z3qD/hydN0x/InbWN/GpELZl+6qW9y0Tiz+ftf5oD/TxYo3J9vzcPDb1X3xIKYKvnYhNPcH0a4iA4afpfM7zWfxpnL/j9ZeK+05KP0iUzQl+kPFPYERdfwKvV5fjc8o/qFw5B/Gbr8DXeOe+ho/f/Eb8UgU44h4VOCpwVOCowFGBowJHBY4KHBU4KnBU4FaBxl2G3LggAGHn0Cm8CxcnOdDujD23NxEEUdoOVswYhBWENmfVGdfYhQlsy7bastRodLj74aCZny6t4mk2WJ1zjIA7BF3OXckH89KYY1IpJA6IMIf3xvk4DOmq3FGCkk0glDLYg26MOTAdcglTHpIQh1fnodA2D0mpx0otgtAXEkyMrLX8VO7+/7P3Lopx20qzbhU4UnL2+z/sb2kGOF81iBElS/ItXivJIsQiGn1HgxxbQMYhrmVvWAgaT+QQX9Vxq/zIGfWwlXHPJGPh3CZQnQT3reEvDBB9YwxHUd/TU/XwUzvUCM5FLXtihYHMMt7mVSzk0a9EYLfEoV+X29S3rQbsORZtycpPbuFFjkq6qhGHIhFlvIBaXYj2tcUgHBRaa9p4PgTdqQnHgMq3Fq/U+kaithGZXESv72xzDQb+CtThaIiUocH7V3OTm+/xYm7rPhYtPgZ1NlBqynObL/wSkvWVsl5//NH0//3BIXAcIBgcjoW80l/Rv3FAe6UoeZawwD9BJDVqEsR15Bvv0YSRWdvW6BuLLclclZzUsBPtxjO71qJqSh3rGULZNndNeO+xg5RtWbglyRu5MWSUK9zJD8/UJv6Sd0+S6AvBFRumw3uDLjXRMGyAC9swqVoeDsZlX3mOeiYGuhI6+nYr2xG7TqwEKtfUfZSHHG4mnB1/1AmXdujoddmTTv6qr12gM6ipNzTR4W679GqNoWHhv+6inIXUoVG7tstvzCc+B2sdTZvPBvLkUsAw7PJruwJNvl94aMSvTU7QuaJqO6TKP0ajkpCidqPoN2JWfPpyLMnGpnQH8bvuDTaXguJBbG3OHRLd6AcvNvaay+R33s9OrIbdIEbyEjq21drMPfIFGz6Ifzt3VYvdQtgLJeSW2gaQypSrH0oozRZfyY1Zk8dAyXbJ7ZlH9BIjfbD8oZZhIXRQg09u8R+xbT6TmqzE7TKxghffDcm8xp5XaoH2ZH7nPXkHn6nbZAG439Xy+ZO4xaNe+SZPeKVAPvEZeXJKH/69550enwH76NKJsD8If6DvpFCyIrjNGCQPnWvFCl2y5EgS9rJt2LsQnZ9BXAVZR8cB/hMr9eo8W6E/Q0w+R7wGn2v9Tilv8Pwc2euX+ax4tj+tnxvyhV3XhrdDajziYDn8Rv/KH36/of5T4jxBCx87SM7Bxxq/KrH9ykXesTB4xJQ1GHyeZvyfwjHuyOsYeS4AABAASURBVLPwF+A/lfuPxUndF37M8kX7B+zzsMVw9aH/Qtiud9T+vc/rX5jy6eo/UQH/fJA8Sfk7ws97OC3/jRWwLdv/xqn9++Z0zuiswFmBswJnBc4KnBU4K3BW4KzAmwrk97xi5cDgS74d+HzVl+uzvjw/6el21dg3ofJX/gJ/+WevX/nG3e3a68Alm1Vx0tkwuuYwCx9D7HZkRwlB9v8fLk2Xi8X5AL9AqL49+3z9orKNY822m8Bn33ANpqju8eVk7c44oMtFuEZuQUIXwn+DRizUyAECWcuAfl33If4qt10Qfg4y8o3Fy8P8prCTCIL4WLAtN+9We4evnZLtOxp0YC/e0vq6N3PONx+3fEtvcylwvqQrh2w5PEyuNnyuEu63Woed/rTDroFywc1msBuENIW3LaM0FnZ5dWa9IDLVYWtkDCx+LMF6BR1afBZQ4iq9+OnCTwh0bcveIfjwjo+HjYy8WvoAHRueUYTOAxVXQehwA9tIAfWF1ARjRzphZK15l01eYgdTX8istKEcWYMIC3ArqNCR/vjT+vPPP5RqDQ0136AD3rVxhZ6XbfQttaaqt6Un3ivbms+fBGsCAjbe8AqNU8Uuwi3/pYWkznu8npE8xwuI6kqKSTcD23QB3X7Z1DxKjAcHH50PgfjELZzDhZOoNeoVbuY4chJOdoPapPaRj11PSVK0fUwnVCdgH6/O50u+RfpMHUKvGEed+F3jmuPWVimUz7jYdYJ0Eu/4C2zLNmWj3/OG8SoH63WzJwdXTCnr3bFPrIbphFCpfNC1LZsalpvBPSAEDqLTK5/OOvEswGvottb08PCgyxZ/etPwhR7Bq1wR1rCHmsBFxczITnz84NMObWJ1Pr9vyn/QQvi4uiP/ccu2/4cGyTS4+2mhXnLP6EWe0QtsUxdwiGvP+A3ehCTr3lKPCZGjxONWstamUmIFYUZv9hJuC6o2qMvSEvwG0qtaPEU/g2jZfiUP/2vE5+SuuHMk5hj/XsOv+ugvTKErXmg7thMZH0FaCl54yTbYOZZMXRb0TlvaiX+9XlnzrtCYKohJ9eYObPowdyzfH/bo269t6llcgXc/q4ts0e/3McyDHLyvsbivfcUu6Jr/LDPrRVr1ZxEGjHgmeJ6gX67ov4yKwiZ96SNOjNQrvMA26x00/XojQGX1656+10PNi5jpY2PxY8nmppe25C+cA0Xaqybpg4P0hUTvZfD7qLlGrC3xZi6dYAHdfiFi1ugwzXom0u+y97qlf5Qt3uqPstCTn3tG72Pm95Fs8j/TmRp/7T31i8f/dNzE/NeD56zmuPoanLezAr+hAjxj+W8YC7/i/vOPsB/2XPkcc9vpH3Z0GpwVOCtwVuCswDcrcCqcFTgrcFbgrMBZgbMCZwXeq8DcwWT3p7H51zYOMIC3Ta01Dh4udfjEbqdWQ40N5FsdPN44QBkB9uk79C3nF+K3O36BbI0+hnSosOnM5htEz2kDW3GPjxdcN9kuSC6d+I3KYJfOjkzKoc3gAGngV9gKWjkEtqrZlj0RholdCE/xi3XyY08wPuyDLvLYhJ/DhrUJdre3yFPaOMTGDFXLNjx60Sy1jXnsMeHI5Bm0g96GIDw6RaH+f3ltYGugaoMERh2YdcYBjphvI7lGvwFMRAcyp7mZj3JdrvvLzTa5Zowf6jV0w7RT5wEmf+A7lLnFd2sN6uWKeJBXLG8Mxo5OHy1CyPxQEBVgRLRtmzYOrKOT8Wtkbi/I/9t3UJzRmJYlOm34bFD5//QawQYdNPjx1VnP9IRTsBHIzdoYpBeNmfKkdNUGhIY6yDyIgg01YZy1QHW/wtvJN11ihZX+jkwBJqmrcWvE1h6lZx1LEQUuxFXzx4v15+MFbPOAj+dKNNuVk23hTDz+cIXNUA5uEMobT4HF+yB4nUPNUUiYPZVpxxpujw9qzQXbmFtpdlNrTSqelBnnEDDfGK13j5e4c8B747BoII0Vqso7WTq3Tuyh5+cbnwU5tHZcabXoBttm4rjyH9Ri5BnqV/zcCjfihGcJvSar6d4cyrI3cVfDIVeY+BP2c7bhZe4izxLut/AXIs+88h+tXG9X3a7kX//hxE03xnmOrE0bh+WtrXxfPMaPaAZikJwnBrl0dQLcKA4ixpMXedQHsoYgyDh9eKE7NqHTL8RPEHl07YqasK8Q+bIpH8Tp1PeamiLM+gaQddnTT3PDD88Q+iXgNv2kFhMdH6UdmxDoDt41VOtiqNgkbhi29/WZtSMAVwx1b5nL1hJ78u3ZR2H6G698hn+9Jp/O8w2SEyZ5VhM38VOn9IN5D5wEvfq5JsfxKJ14FbmJZk3doTU3TDW4TbD+BGMIL/Tukzrc7fCJo08vU28psTp+iIVD27KtrM+2pSZi/D5Qx+4oi/5cP7wo0KG5wQGy+RTSBE7yuZ28o2rGc47kUwxL5CNa23tIWFb8hX4Ptl+xM8S1Us9R7/tNnc+RUXUiFn3oKZNKlxvXnY4P2zM2/TGAPfmLN+3id0z9FskcFxUFiEFP9VU14HMi9JiViRTksyQ+dijrNTRY69jegabIId2CPXOy3++Xnu7xEit4kXxGrdj2a/+Lv3p7yo/rl/yPvpmROrUIP4gsPFlclj0hky162luegYWwVsz4uPGOvowxVC1C1P4SrLirT8wjVpCZAytbz93X9R0o5s/TAPLVFZkq7+Q+EV7Vyqq/Md14bgI1GAfU3ytgpY+cDOZzRv2S0zFQxuVzl2V8lIce+TMBhP4MifcZPrN9T/a9cd+z/d/gsch5Me741qzzBB0Qc54hFb5l++Ny27Jf8OMeTot/egXq8+AnJ1Gfejyu9fsf/bfcVCxL39t/y98/VZ7P8F/BP3Xetl993tg/N/6nzv/M+6zAWYGzAn/jCpypnRU4K3BW4KzAWYEPK9D4e3v9RZ6bggFjWBKb9Zy56XK5KHztzfymaGQxNIP6XZFbbSSig3nuEkRnA/XGYdHzc+egha0xNoD5lVEBYlSsOgTlZIw9MfhIINYvVK/2SoiR8RCbexxklnLdXo/d4tMlqRukzS2D+Nj7xAipJaq4IsSQvTNLQVojXAs1RStxWuoQuMl2ASF97pKlO0RLPeiE6g7TWw3HtpWWzp50xgsDIjlPpJaDXKVt2+72MbONT5QPlz15tms9Hx62XQc/8QL/oI4s+j6yXtH1fOwcqp8ViRdqQ04UqHKNeRP5SUyvtFcYVEo3TNvp9phFlq9sLNzmcMp2+t7hJHHWOG5MvMQqGrfpUXsVy0awjOgzfI0pn4dPbOkywemDVSdgaMzKZ57tBdvM00oOtqnzBi7wJGs2zItu5Pnw2Dj83dBpaptleDmItqGBaFnrG+8MKWjAu9S6WXmOsvHe2SgevGOo1hV66kpOISQZ30kCr0qziWdGIHlELXMaxGH1oiJHYEug7/4h9dKSA88ONpHbRjUTmBqdvCgQPGm6Yub1zg54RjRKsWISfI4k48K2TFLN1oSw0atmW3n3tLcbh4O4Qa8B7He+cBz+GmatctCd/AY5duYWuZvVgPY2wnxju4vw//o5WPz0sQuK5tbIkw4bat7APg4vIERSfA3yCsNmHm5Ry5A13+PCiZ0MwRU6cYJikXv6jFMjO6NpG5I01DbJnr5t5MBmXYQesC2bMb4SfHaDHDoH/1dd6xvYrD+6iU9XV+i5FlBcsS0BvtrWVCCBVrDEVYiuZkv93sOU7ncSik6N8BHzQTDYTCBUSb59i+EbrbA6z3X8B6/EERInvB+IEvU9r1iVE1GSQoSLTr+7D/s1YhbsXJuJ52pWA3rTDC8QOjPqK2PeQVI62KAW1QPnhbQt+2tEI7ERIc9oIpG+qt0UETfSffBRx98HXkRkz3q8jD+ijn7zKTgxzDwDHg4b4iPzFH6J06Mfj0SPpLBMG364Xs15yb6/n96/X/9HNT/Qv88L+UqBPs9KAHde6B0nnfUMppCa7kJMM5hAGJ2YQv7aheP4+m4n6N+TqL+RzPV/zz7PxOKHLizGL/bfzJni2HnAfjHQX2j+zZx/IRbT5Z3/BQf/GtN6QP81szkn8vetQH2e8RGT/ruz/M2PZ9wfsfLK73nBGp/9WYGzAmcFzgqcFTgrcFbgrMDPVuC0OytwVuCswOcVqFOA7Efx++Jds8myAyj6eVjSJw+tjUOlbduguPgtk3MUDX6Ls9BX7IDYjmP3p4NsMNVG6k4LHe1tYB/bwW+HNxz121Dn5C9jt6lECrItceG1YsWmzkqIG1o0t1JQqULOPoTk/CAfxKh86DsOOn2NCZheq1mxkJDXfnRnTI53n5KWfvqOr7tv9Ailqavq0datvv14Fa6VZlv2EeFO2JOfUfwvJM6NWMnrkXVo1KjRm16ONpGIP6nj3ZoHL9obdcZPz/ywY/pK/hGu/wo8ffEQGuc2dyDolc/bvsfn4HAoORhNkBw38oNUNfzFzjY57QdNkmzL6ImGCveXK/qdXAv4tq0GdGzhg+Sd/WnSmMXAzvZd04YGA6X4DVBUYgadOYS3gJpSh4w7vqJjW63Fj2IK4i30gN/mXBBHB1XFJn7yLDXUUo+NdSsXuzB6iCTsRLvWt1NTyyGXIkyuHLJdOfSUUcyVPnxenN0V8Ub9RxfXW1flTPDkH9VkGl5ok8xgvpjjzoVt2/RwuSg9jspPqQxR8yarCYo5N9mGlhp90Cn6jZjX5FcSye1FLz4rRxn/l8otuVBWaIGuxHSLXLIZagfxIevaKGDmE9uGUmsoliR9q8+Q+CxW3YwvQwWNELOvOK3BJwahk/bgM6mPQS7B5JfC8YY88XGqeIoo72V4sc34LeyluUvwQSKyPRE2tExM6EEtO4Xv1LOztjeSCw1bAz4qqFp2MOcQHozqRvxDpR8YxdfOKhXbSKW294oQ2NPXgI6NLNl1U6NWgQ4tegtr7oPnLbMI33Jp7y6UvhjcOou0bGyXf+3NduVmGxuzHngkJwZck5dHYiBn6XTj4Ce+KiY820oLL334FS8xqV+nJgMarxHjUzI/A9mNekd/oKNPmt1kEL0gdBB6ofzvuaxaZxp3kHzCBB1mctzLd49cfGR3xk4M8o9d+k7e6XdRdTWmSDYzAwoYN6T1OUmfdceUblDjXn3YQewHcT8Gs8MfKtip3Nt7LImxtZrtGtterHufz8X7YEz5MeaS2S4fb8dmDewps414vuOpG+nJDk/V25PW3mpNdpbbTtxl7f4M7iyVT5zOOQ/m/TGWzd+xzzySV9W5niMmBcPi51CjV89A9Jh4eKjea2M7w70WPBOHv5eV4AdulQ8x8g6E/gHTXbWebuj0dL90xUfwsZNKNfMN8Y5a5rBqbc862Zb9gphFL1i64f00vsMwsRa+Q/2nVAYfLBO8Izw7P+Xkb21ksgvo/tbXPyHHv3UB/6eSy9MS/E9N+pzsWYGzAmcFzgqcFTgrcFbgrMBZgX9qBc68zwp8RwUae1BsRH2taVutAX4LdGMTFNgMJMF1XnCKAAAQAElEQVQum8Y4hwGW4e4XvJ2Sdro168Kh0tayKcvmIBtl9rSxnX0+ZfM6yIYUGhVbU4VNRVXrbCAFgx1v2+TxsjE38KlDyzC69U3OK0cD2CwxW1EzXpRAbKNbPYcttmV7qd97VCuX6C1maNvKD7ekXiJSVVCD3PYd7s6GWA2xSb8wfQ/ZeAKLn952+R0MAouf8BhTUu7ikO5W387L5mF0islt+oXAJiW4XoXe3OS38QM/CzBINnMJov0V0BW6kQehtdpLkLiqXKO+4j09D315uun5OhSeENrEBstF+viNPCXqyQdEJYhN5mVjF2WQcYCakoIMM6ALbR6PrW110GgGtmWb58ZKs4wdOWF8pTC9Dn04jUFoIwWQQq1gTx6dJqw8/21r9GbeySbdrC9u8a/ZEAtMO2n1KVi/kQMbyNJGblsJ4ZRt1SRFwfX0NwlrNntS0UvNckgYlmWev17PRebVU1RM4oMuSZJzUXJreni8zG8jW9Xi5/r8XPahn6G/PD2zjs+s41Vj91fK3OJDtqZ/coS3Lns6zb3xWWCb2A312Sf31D/x4jfxrryzXOUvocKPXtBabKXMqcZbU3M+WwbP9k05fM570HkwguQ0UkPpHvPh4VF//PFYY5OTaMk6+pDwBcgYJm50bDb8gMVr9PEf+YBAPeQddmoyah6R3wUQiZU846PAvHLwns/KjFGpOXYKEL34rn6fS0O/NWv22vvUwjN3vbTEjp9nnvPnp6tyWB1fS8OeNvHlBpdx2TAnRq+uPO+XhwvPy6bSRzcKjT65P1we9PjwsL93Viff5+ervnx51hPPUJDxjc/a5JQ4d/vLxrpg//gw/W+ZT6v5LD0dmt0YUZnkScfg1cWseDa88/J8XJVnOTmxfLIN4kNzjWDGTWIN6N3w0PlAv5AJn9FgrunfIrUJFj96sQmEy4pZwknN9enq98+kyS8VbqTNXXIzWSZT5OVMrxu+F+NAFmsc9EPiAV/UoaSH21Hwlj6ovUcmxhFf6cTfV8zfw7BfKpD3xrZs6sfk8ywGeR6rCPBt/55E/gKvtiv3H3Vlu96HtvfaW9ZoJ9/vsk7B+9IXbnSCF86vUX+Br+918b16xwnNuu3v3y6wXdTyVz3PWPrAnvIoxX4hY+lFpr+wrRirP7pOTsfxSf/zK3DO4F9Sge/9OPhevX9JWc5pnBU4K3BW4KzAWYGzAmcFzgqcFTgrcFbgrMCswPfeW467bmjX+RP9xuZUNgerZzMq55ab2YTfNiGqvdHjhlE2lDArfmeTK3RgW4YwDgab4tnI7pykRKX6jj8OvOIrdl0c4GBRX/5hP76bzW/18lvba+PGZvgVDLy+XGUbp7HPZCIGhNRgUoavYOA/8sRYQaBFG2Wv8h1/GefbUY05BBEzDTQl1xzIiL5zMDPKF/xmvFniPogTdkAK6hgbvtAJsNZqdjag7yMIF+I3MA4CxV5N9gbZBCmmNOtjKbEm8O4uUtCVW3LhDEEFxp1DlyjHTyDWdqReoOMgGPQEkY1jch4AU6VF5l0ukqg6yVJ0JTorm+ui4VKppYqAEWJXddYe/gA6tNJnnOfGTBN1RlwotnsM5ots1Dxvqt6j5pw8kx5VIoK0WYWG/YZ9YNwFWWvIPedW/Rqv3i2aKhnm9Kq2/JsC82SJVVT8pX43Erj2Qf27WL7C3TbuAFflNf8JdEa8D6M33agHqeILjyYnxkxNnsyKbfjiYEzkNoQe3E7MAQwa4+TXCE6JiNO08f5u20UPD63g1tQpFpfiDjPqKNVngVJf68rcBnTmlXV5Bfi5ElNqrHNGJpsZ3d4kjEdAkDHCZ34EMPoCJrBtpW2bFejQSsKt92e95ICzXSf25Z8YocUkUCcuDAQ2I3hMQ6MPZRhTV9xQAHnejZobBRl8zuTZw4lC56kaOBioCge26XbIcDN3CxVMoKm5MtdAGxobOshxMIgViLkTSqFH9BmP0scencgzjo7wEXr6NDGsjk1sW9vUWEeCCPfEkewmGz2penvSYzATsBRH7wo6vMhEiy/bMrS5Fx85Q9lWA45/SZYKG9Nzs2wrzTY0lEEuZERSVi1TC3Akbw3eUGIEENHmc6rrxgdX74N5MisuxRd5lF5pccNvfMHW4L0ZDIIbfQehrQ3TJqnJbhrU2IYHUs/WLlOmRr9f2Lay26g1fGwGOcR2MIkOBvWPfQGzKZ/rEt5AJ30B+dtrlMLOTQiratFzD10YvIvUAPpGAD7l5hidXoiNVK7I2cwhc5MwYCxgaJv7Du0t8Zdd9ITtIEZ4Bej1XDRsSXF+/sDXG4w+YB0xgwzix5fIIRjUcMYRreFPE1L1zaqq588TVbPMmoncnPUq3vGWIr/FkrcibKuRRzB9NBmfQRfrhXwwLhCHqfD5Cx+Z4It3y9ZscwJFN5ipzwT6zC2272EQPxD+X8P4+hr2S44qGylxan0GgbA6XrZl+74GR9mRjj2akrnQ197iO8gwOkFo27IdsmD7PoZ6oeGXwn6zkYJ9eO/qOaFAq78LdmLx0yvTtOTGTVJ4d1CD5HjH8hl+j37D4uWi/FpYXMf/Gux9/g4R8MAoqD+XWxQ7GgEd1z0uTgdAWdWjap7TADXYrIm1v7NDSa1rKCbrXU4/ao2Tcz6frCGM4HUUg5d42I4X8FDoiKR6xFu7yulwi3wNmy37NSIPls5HfXSCt/LwAnv6XfL7Onbm8h2QLH2CH/X3Vv8z369l+kb7PE99MofPZfq0pcbvQzyXMV15vaUz/nW8H5u13Z/VX4/wez2QZtXpo/73Rp9r9FHs8G9DfIZ8B9CLfqAuqZM5yPgz1CcPtmi/ugYfkkH94Qz9tj9+1nxIxyOfYwJ+g/CCZRvV/0X809+f371m36rPr8p/d/6n/7MCZwXOCpwVOCtwVuCswFmBswJ/pwq0p+errteb8q27Xrvbkvmt0OwbBKJlg2hrVsbZ1C3wS2M2DmMXoPbVxTYANr7zMVFi5C/tixmfdnQGuk0bJwqXh02NzVdpcE244lvNTWk2NvPKsPyGWL/shj4iMTsbTkHcEkxb23R5uKht8Um2zL+D2NmWQxwQ35lzbSIxKJoeVRXiZtePTsiRYkEwC7XWdLlcqPeVTYdw9G7DpfL/eM235PJttev1yvymfnLaqEUDMZ5cEd/lP3lIkqIYaLWpacPkCjdk3CTe4Jacg8gYkiPlZ5Ap3DiUuT7fyINtzAjhv71sU9NGHnsAQlaeDG2TkpUGKe+1SlzbxBrlO/UfBBzE6JzM5VtZQewCVBXMzAQ9fUKVj9vtqiu4ZedEQq73G2bb1liPrdBaErLSEts2toHoJ7Q3p+eGimJnMxAg59guJMfOM1fqiFPrqBZgmpCcyaptQ85JLbxcuKm5YJKhnJ8Y1UgyjsITzZYC0bciRB2F/cJQ5vn4uOnhYg7Yhp6fu1pz9f/3f896Zm3z2N84nO0QjbweH5v+ePwD220CpjXb1lrxTJ/5T+7X9/y3Bnlu4tNJkPxuCUK/ET8WqVXys5sEPz7Tb62JS8yC+Qzmk+euM1bEjFUt9kENsG8Y2a5h+PWOMhqgtQ2fYJejytpfqMPh/UJmmxgHlO0cQ5asoRP/QXjSlNsmhrWaTc15BjoYQRLZhfFhW1w7Z3bxGeRzKr0dnYnykwcEVdjYWrwuuvIZHowMZKRUjliZfw1yYxxRY+IbD16QHMIe+ORCC39hJDijXPEWvdBBxEHRi2AwfWStMgBc4dmWW9Ake0KCtJKLTUxJyTXuCjyHsA5ZqPRt7OHG7wvmcxG7htyOjmaDXMP0DMtP9KKwbRy8QGTuC4362NbS0Sdt2SgEepkD3VeX3WQQQfKcueeZDuc1kuOKnZ5UKhdr1inasU+/YCMFQkd7W3H2oYTcXnqi4a+eyWgyrAt59fttn9c++v6uXMZ/TMwNGl/eawBD4aZP7RClY2XhlC39fr2d685G/43iErzqEyV4xRRluCOEm2XWPVrl1RKXvq9F8yN820Pm/pHWR3Of+SbmR5bv882sytYuhUYf1OCDG2/0B5L32T+q/54Xe+b3nuwtb83HxqYW763G5+OPavy51ZTmM30+tHM87+QxiW/eEzufGcGPpJ4IC++tn23ZvseP/yPugpP436jAjzxc/xsVOWeZCvzO5+J3+k7uJz6owMk+K3BW4KzAWYGzAmcFzgqcFTgrcFbgrMDXFWg9G+3sQGYjK98Ozbih19g7WvtHq0eNTVcVUNGG0rZtavvGaUNxIfIF23MzKg60Yb+VCHb1jXvsTJ+rsyndk1cGORgDtrVtrWLZmyS069tZ2VhWHR5gpmqI0sdH/inNbLKlX8jvpVFJ2rgln6EcTN04cIyd8R1+ULnBTE8aEjGd+G66bA+yZ/yvNwFRJaHRI7c6CraV/5J62+j1fisVxNtlEx254YeEM4dY2OFC7R0UOkO2XyF8WBJJ59ssG4d/OWiUYSE4/pfXDGVbbhPZKEw80leWIcuWcZBnxEbP8aN7a8Vz+Yk+Q6W+UahxiB0ZL+ysmkP8m6AeUpO1uSmtdCFgc5+Xbdmeg7qz7RxF6Fp3Dhr3IXow0c0zXjg6QhS9MazBOVJskwfsV9fApsDB8gjQjUIyDFglmQnjhnguRG47ncq2qHnL1CJq200Pf3RdHjh99VVtqis1ELWI9saz0PBtI0wAnsGIcsidvm3SBmwr+V854L3mUJcJwYqLih/dG7enp6d63gfyCJfO9fpc9oQif+nh0TzjW2G75NuS0ZbathFv0yV5YZycHdGQ8uwkh079806FtlukBdsyVOqRA8vIGSr9CFM3zfhzPW9XnAp75ix62+Te68Az/mMT2xsPqm1sOdCjRiNgjSIfuEj9tq2VXOjZrppE3uu9RwmebaXZZo7EldTKzso8O/XT3jr1W+NG0g2FIGLM002QwIguffgTVvIQLT7Cg4TlQujEta34DCSTw5TbK39Ru5tG5TU0iDGIlXrcbhxssw6d2jA7mfxsa7ap2/P5BFKCjo/eO/W94bPL9h2xsROzK58BhS4RaqLiDg36jrP4GRHGEDRsTR+gxDWm751nI8F27EDIlXi7T/i24YnchjrjpVs9flhyPmUhcg1VjKSAajiMVXY1wFdqSlfzvd2YV+azKydfuTQVpyHdeH5isLNT49ThRo0Jh//cVTGS3xGDRILwRupMnE5fvOqnbVzbTQaXbZPpW9tgWwm9bJWk4OYKP30QGteVS8/nFIMBSsbNQEpdpfx5V2Du4YkWe3EbPAexK8APzzYdYDx4ZsZer5H8F4hVNhGi52bu87Inne7ArlwpmlKP5HyLL8qR8fQ1Sid0PKV/i/BfY34OhFf53fOicvhmiM9IxZz0qk3fU++V4C8aEL48Mc3K4W285DZlg9ysRsFsFz11qQcKmZe+u/krTdvlcwns1+NXsUgq4+gSnbyH6ll+wy9ectv5yyZ2MjU9PrcNRgk+vuX5eYU9R9tqG+/Juz6apAXIjyLx9gAAEABJREFUujIu4n5Lbi9wzeku/Ir42j4qJn6BfDLOmkyfZjhtbMt+iwYvsBqyj6BPmj19fqJCjKnz1r89+Z/ZnrJ/UgX8cbJjF61+H57dWYF/bQXqL4OfvBP/2omfE/ufr8BZgLMCZwXOCpwVOCtwVuCswFmBswIfVKDlG6lt25RNrM6mbZBfm5wbRumzIXu93uqbctns7vfNYdUGUztsjEd/boDtuw1sBMaVbRm99XvZ6m1p42zp8UF6oM9Yadils10xuCtx3KwG3HRvpZpbEC6h54Z+7VDXxp6NB5DcYEyfu4/wgpjalriWKzxweCuxl87RVMd01BamoyQpuUSXkNndhDOv+ItmMDkvdyf/xIHV2SztVU9pZ1VvSdHLnAPbaoCr5KIlbjbME4shfJMfaZDM5A14Ug6AC5wqGseDdU59gvgQzTa6FkGUtcm80yOSzNUse0K02AWQr67BKPwAMu7kEAEELkKBaHatucOQPRUafWBbbixSc8SsA9XELL5HbsWNbM5bCq1q3UYfEn3ur6/YvuFPVvxPxMC2uEIWKiaKMaWbPO41pm8o24b6zqvWo3PQaD3+0XR5GMSbNUldsu5BXN7RVC3xKx9GkTXCZo0Zco2qKwT+DEKp+hZFiUOvzrOSeMjlojvPogZCLh5JHiTVu5n3syVu8kXWCNgsBXx0aMqkG0YD4AwtLpIkCuswVOe32MV/QiT3AC2F3eIsAxB+xzb+0m+N4CjBQrcBo5WrPEHgP7njHDXuRB23va8nmVxNnqbWrXrtLbFCxnfytn3wL2jKgDDffs//P7dzuBm9tuHHOWQasqRG/q1JmBdEa/Do9svwvdMv3bZtDCY/tg0fMNDNXdUTXmmRpz8iPNtyYtnMWao5YTSiCC9OWvqMdyCeFET0owuJPbVEkrrTYYpvbG1niHzWIzZQKUXxcysfENXjbOro7qO1rWhEunJoWvXMQO+3zrMU5M+caOwpEJMI2HGvfGzX+tqe/ht1MNkFaKCqt83ix5O7d9MvLLMGBQTpYX14JQfbsic+VDwKLHHtN73TWAOS5ioZrmXHAnCFuWSJH4R3xJQjmQTFgI4CfrhkapRh44Fz+cx7ooqT4a5N9fTLzXb5vTvCedJazwdDdZMiCqG/ClpMhIdr2R5Y3yRtguxaM/4+oLP9Okd474SF+/HV8PGx9GV++XO15usX3rJLXkVD8BQU+a3be3rhBS+2BHsZvKJsfzX3o8IP1aHyPlp/m35vLcMLvm09NfI8B3LG+fyfyOhHQPr3z4Hvtfs6z29VrJL8xD25a+HlGYnXhaNxzfvIgA4vgDyv//UKrMdt9f/r9Tjnf1bgrMBZgbMCZwX+hRU4p3RW4KzAWYGzAmcFzgqcFfisAuxZWraVjeBsvGaz/ZrTTgk+m0/sON2uV61WG/JszN/YwA+dg4JgydNnHMRfxrbp2JRXenEPLZxPcB6pnN9k821qdLlNyrZs9BFmo20COy7YQshlJX87euJwa+BvVHjSFwp1QNCQW4eGELeIXfbNrejEyPHRlaSKZr7XPv3eSHbAt40uU9h95FyIkrB5KGID9DFTWnxILaSU3V8ZPfIjeMewcGPDD19Rgq2QySfjwM3pCiWP/xvuSrPYu094GM+Y4ZtoTVvdmzbyDhr+bEfhjkqN0YDfW2cLkiDGGTFgifMb5ZBxUIOs/aAOHYwkFDv6waQH8sF8cEBUTdhUYAAJsrCeITKG78oteSU+1cF8FETr5DDwX+tCP65DnPFJPKvuUgCbGljDW/nPM3gjP1KqcW7xMUFU7MomPRBTtWLbUA1ULVU6fmO6mOsWITD1FMAKWyt9IFpi0JFb7gcMDMemrV308PCgPx8vpNB1ff7C3Lo2N+W5jkX5GJIl9X7VYFKpIyNoYQdQak3aNssN2GhbVx5e1KEl27pcLtraPLyM/4F11gIR1OD9ETHoq3ZIiSskkYvn4Ub8qiv8+M1SJwYqMn6DTugOA5W6k1r1N1Y06xJsjWSlirVtrXKLXsdp/sOGG45nXlZzq2+eQgnXSjO89MHA7+C58y4cOIofJSr8HmSNowwQV13Sx8+InMEAiOtK/EEN0t94T5NLIIJwqW0bJAEZxI60qR2ZYGPDx0vLOgDI+xW96EfWmhR4lyZ84t17fCVmpxYFBLENpolnDnNAnfYx8beGc/gNum3kCi3s00mWCtpbxpB1Uk+/X33Xt3mv4KWmNyaQ+BOsMrULjfh+ZRzEPr0OsdxceTZ8ipZnhE7axza5NOLRDXqUlT7Lx+vOKz/yGCozaujaKEpqsrTTQ1LFhpXXjJSV3GHX1SvnItW2bRL7fZ/yPqKLD7qBk34Qbo2IxLOtex7I53xVLfwgdkFoi5/Y0pcSzyguJsk9ep38km984RKuZGMn77HEUvZ6JzpF6Twnu55QA+iG0K6HcPqiMvDz//fzJTWmqg2lZokej7xJKnsdG0W0jDNsQuPDtmyArRcyLjSF98rFnkOenyvzuzFvshFOmMtghHup7JKr9vbWj01Mb5g1NLwj9BGw9yv2dvR2Bl38TxCTJCKeMH4zR5joUVbun18NwyBa6R1in2unD+KNsimIOMAsXcUrgtvMadaC4afXXfedJAcfwAUCDlA50Ice6C/bzwLYNRNlTkc9ix9k38s/2h7pymPP5cgPvfK760QP1Fo24oPSgxfd0Konl+eZwaDghb0OsLjW8wGpJvMM8cEi80ki9EOXDbeRWmEr9CZEazvoiDX4C8gLWDNyiSR+qn91W7Z+xX09SO59poIaKehDYLjmXTUaxD+CXMJH7cNr2fej3U6HF0TnM3zo/BT85grwgPDk6g7RFg9S9UBD7H1Edx7s/fpsbb9Htrs5u39bBT784OFBQpaPxs/wq+X4zPe7Mt6DfsCvxv+72H/rHfy75HnmcVbgrMBZgbMC//UKnAmcFTgrcFbgrMBZgW9WILtSpWRb2VzLIL90sNfNAclg05wNBCMDjU1r0bNbG7XaTihiv0VkPNpT37Y2Ntfb1qaZ5hbdlY2zp+dn/d/TVU9fnvX8fOPgpOO2oyF0LcmyLSlo0upJR3tLOhc2sR8uTS2DnZ+usUG4bU2PDxyuId/QC69tm2wDciFcZ6KtNQ7gHvXw+Mjh2Kaa2B4nBw9R5ndeDewme95FgxXxa8CXxWXZTbY12+rnKPfUOuiDZMIIcB9eyMyhMRf7a9vJmpvV7NtRv6Fs+k1bnOAgdMA0Gc0rnmxXXnSTue5m+oBLyi2o+AxRTq3oEEUgQejYEmuNk5OSBrhd2e4niQHq9IYN1PS2ZVvxu7VWvZtetfzCbzNPsPxhVDqJgftih2G/+AuTp4pI0YhUmE25VnsRLc6HvT1tW/VTLeY3kgjo5Mn+6h5ZkOkfMUbTGBZT59mztsY8OWwcHLLaA3+ud6O+gfrceR+VaWEzlGajH6LQlYPShrPWNnymnsb+xrt81RPv2/PTM88678TjRv+w67SK07CzTYw+bW6xy/v5pMqlCf8m0qj4Oah8fr4qPju6CNCzNt6xrW3aLhddHonBO6gmDea2bRw+X7bSE64Sc/SBjysx8x+aDNkIlOY7PYagd7QGbc1m6MZcLnp8vEiWts16/ONBf4AHYjfi5hA1//T1ly9PxHom1g29Rs2bHslx22ZOtqmJRae0TuA800HGtmvusEuHYdVr1SFxIpu6uTPvyh07Fv6J+l+vV2xGHd5deS9uOcBbRpiMfBasMQFsbMMHxyt2V3zlm7ThmxuhKj/Iuhq2dhMdcKEE3AYx3KyGEEnJIBU6PNHSRw9VJiJkoJSsY0vcNY4k4yC82Md4mllba0q9s/aBHQtVHsexaA6QJw/IV3PLOLBLq3JLTF4n4WwChU7dg5kHjHWhnHnF3Duv4sC/XTvvTGedEDDm/uEVGzeJacncmpvCC2JU5nWjCvS2kKODbuRfAR0myntexCtxbI+MgRZeYUWX7qOLiUbDdmm4ueplN9mG9/LnT3ymVgGC11ecKPqv2d8zsqedbTxMQCi4u7V+oEV54dtmhP1QifKk5He5Hb9ine6sbxK7yTf1MtcVL89qZw3Di2H6IPT34rX+tKo1nOSn96k3758qviO0/Q73J1jvT2A+1t/j7mBvW1xgFD40H7jPIrxVgF+s1dfgx295d4Ift8Qi/zUbf2tRgfEnV2IEb1XCC97yz/G/tALffF6/qfBbCpNnMPgtzk+nZwXOCpwVOCtwVuCswFmBswJnBf7nK3AW4KzAWYGzAt9XgbbU8ku6bWUDPvT1xrYkBzM5AGnw7WysTSiNcbraVoAe8RTAiP7WjC/06fWqcZiBTo/v2phHCK0b/WFDzsY2rH1fmiEberEF6K8zEqMjblMuVd+G0CqUy12e/faVV/hXDl965skgdpGLZnIO2obhPhabcmZ+0UtNEj90gArXeAG6uFC+LcveLvx5EYZNZjZbQ0yW7MSw8hNWROUphDXN0ckhWdYldYteAFu265Cic4iUA6F8u6pT1+jeOJQLXT10XJKAMKJLFPzThV9zgqC0c9Mbvw2Ils42Zgc0aNB2Pmp3+aLxXrlt1HHbNrW2lY6y662m5m2OMWjNUi7yoXxqDJAqB48t6+mB/ZDRsw3fSsu4apPEh2R+ttbU0KPSNc/UIjqYoWCtFpNClyKziQrBhV0n9wEyiyWXNoRcwr1QlyV0en1jt/NQdGoonIZfSE6MEz9rsbDGQ/OHJcOT9P/9semPh4fyO1iznv+Pa55T/GYeHV8m8CWHqxymijb5IudBTokqbS1osvN8kB/2OQx1a/UfXfzf/z1hKeSaDT3bRed5yXOEQ8aNw9XkQ395VNs22EPcCva0sV/3otkuNcjqO+9a53A7fXiS+WmSWC/mcrn8oUZ+jeIa5P+B2px45sCWmAqt8jXqGbLsidRgoJI+PmCjR23hJV6nwAHWytySR3QJXpc9/dDdx9EfrGls7ClvPMOxvTGXoLMeHd/RIRS2ibkgdeQkQt+VZwM32rZWeXOLCKCPXvKP3Paua/wpaqUjmm2ZPn47cQdGdjiS7dILT3uzDZ8BybW2x5XViSf6QR3tFlJoqlH35Fe6Iv9BbiBzFs8qLNlOp8wnsXryAGHaLrkZREZCXEPRCWDX2DZ6xA0DNMakKLiMjI6xAYkN4muiy0YLoCg+FiTmYtYp+YgcmxxRIbxpF+/Fwvekp2zyhL/kkFGkkcVLbMML7cZzil7GQXTSB4RPp4Zi2yDpuZPa0CA/7oqv9LEbGAShF6If2CadFrIQvSK42U0+oKELm8vTf5LPyNwOl8ndnszcB+uVuAcV7PsOsqTmR1loUq75hA5sywYC6QsSndy+5mk1cjR0wbln1YiZOgXEticfNQ146RcG8sIb/pKv3p4+bM+crENvaGu18offNf6RftVxmdv4BTb9B45WvLwTd3o52G2aW1G2ZeopUyd0Ei82EYZO/03wnr+nk9rege/ld+nalj0hq9Y/Oklsav4AABAASURBVDYDlGzLNpR481hDfBxzsqdsV5D5KXq/xddOvttF/gqs+T1f6LdGU/eFm7oFJHdnkqKmHg/ineuibMt20a9uR9VdYE89e/Y7u7rlf3TeywK1Id8Zm1r1HTBSryPKhvUaoJx9cltx7io7sfirP/oPHX5UQ6c/8Q+uwHo2V/83mkqesyP+RqmdqfwXK5A/2fi17vdnkM/Q4PdHOiOcFTgrcFbgrMBZgbMCZwXOCpwV+M9X4Ix4VuAHKtBss+E1LUxnm/Eb7JvHtoWBzFi0MbJhzMbWYOeBy4bJFXE2wc1veffNOuSI6srhwuXyoAuHWKGLmR26gw47dLlqw5Ezo6nCfRCLC+r1dTS1rPidmBtt1+eha/7Z4F1x+tkHklbutnVsGU5Ymfs8lGJTD9PrFd/0JW+WFwxdoACioUOpIPbrMIHkiGoJwu61SRgDWHTcqUMI6pzBJ4iv1DSwm2zftTPfftj0t41cBdEMsgTMSK9yhR/bABJ9F7LGW4ODH+4fXK7DtsyrURtZFaKvOe5WnbzyDcrrtSu6O/tVZ1u2i5dcQtm5S8b3a4i10lctz+IxQMZv51p+3PZYfuXDDBciONraCGE2+sD27gMmNHfBmQVgObOatmtsJK1JGXK+qj//fFDGY9zqW6I1X4RuVtrWmi4PTXRK7Z6enhRsHKKipmqo1jsII/apa8BQncQz99DRDZ26NBxuMSomGWJwuWyMjA1JQ2XcooOxW6v1TI8IF9nVnno1GZioMcfpCwKdsUQarHsnxkCv358JEpfnD8aXS9OS2ZYAd7q6V5/5XXkZ5zN0K55FzvEfEKMSFY1gTkcfO0qhiIW+aIM86OoqOXp204XPq8fHR21ZIBmbIfulj/zC55k9edpby5rBs136D/jZtqbio9NaKz638plcAkQ1bthHp+32thVd0WzLDdhqQDIlHnSusc1YL822bE8GQTK/OZh3LPmM7OBWsW3yRN9mTlNFyWVrTVubiI1tbdTlkudPe4OXnOxpm1i11sSdGhYiuaW3SoYg/uiYR93f3KZu223sOY5SnhFGNe/jWq9DtOjYaOzIOKi8WPPqyS3xUVFiJEEbm3ZIx7F6H6jK6Bqdlh40BrZVP3sf3vIQOljj1aM657IzBg/qQliLTt2CkdwLvINRuMNFLXkGmWPAImdYMIkHGVj5kWzr2MrmyIAmZLmJf4Z1hRcivAnqt4xXH4WPsHRW/5HeO/wZ72vD5PQag7y/1lsuM/WAR+P+OC3Ze1bhBVmLILr26/qF9xUwsvwVOwxE870g8fpcCiOC78L7Pt+a2pbtV3NMDZde6IVSIpclc/MiX/UNf2HY78sjW7Bd8deYVflwXWwvtVd95cdCpZfe19E7zT+g+475u6zUpIDv3+H/GDSPw7dw1D/Sy84mS7DGq7ff5y/50deP0Fmj4EdsTt3vr8DfTdOez9HfLa8zn70C3vsf6b7HJjrBR37zQfKRLPxvyaPzGT6L/ZndKTsrcFbgrMBZgbMCZwXOCpwVOCtwVuCswD+kAj+a5tqrq023bKKvzRnbykZWHEbJDiXZLmSjbv6zt51Nyq58G+7KAetNbPYa8Avc8zN8+o5Nh4dIG/0ma2Nz3PRCNtqmkR1zehKRUO7xxaFtr2+2dj1DX/GHOyXPxLuVDHWCJu/BJrmyS2nh1lr5ixa7wtrAtLVxaGGTjZsOprJmi2p8DgjbcnMJNpL3xtz6U+WCuPieYtkuJJUIlnyOG7It7MIY0Z3jzmFVYgXZRF596GzrV/7kgElKdP/S9MY8WnIibspIR4xGKZqs+G7qAhgO00uaOlK3hGj2Vn2jjk4tX+lGaGwCoUR6rPOoWo2hmk7y6jgLsMZvQ7NJYlMZYXLnOGnXNQfC0qDYmWtQgTu6xEkM3Cpt9bbxZ9mrH+ocjJZP40sToi6Q6KnmIJpt5mEqEP/T4yDxABE53dCFz8RMFxfVhyafTSp/oqUcsBRoj1s9uhs1bTjc6FF9fVGKZROBbdmBlLVqMqmbPKQmVf8Hh7t//r//R6xN+RZ5IHXZyLlxzla2joFEPRHQdzbBg9utM1Lpi2YUBzXPIXEOSm3LDTh1EWtyo6a7zc4X2Zh3I+/4lfoEk0bCobDzvPEypxc2LKGC6HQN4brQQhO7Cf/1X3J0JXbZIMvBRsf/wHikH5nPiAQ9lY/Bkz5iHy5y0WzhwlApQpPFZ0gXB+aDeghNCXeH59XoNEkTZm5J51qfIUSgv+sTg8cEP9bAZ2wsfizuUmsXNewjSx6i1RxiVBrCDifwI2/UxzZ2TYYuNcWPFdmC7ZlvKYzdk6oZuyK4oVYy2/Rb5SK1SGTyUh7W+9jwpbicyBhgO8KgUlQMhahBFc/UzrIdZuGFUvFjmznH8ZDUWuJDcOWdb9jW5xL86EYHEeozxkjxwjChQZd5DlkH4vMYV1YRd16esc8lY7uptU02RjAQK+DxgScVNzfegXHj/Ya2uTWXnugXyk7kg3jRnTGPggY23qZNF43ppazhj10/vc0AcS5ST6fFSm83VU/cBmGbcXgTZcAtMrr9SrVcdGdiC7WuJFGlow8/SoPAA2YvMJ+YI7BdsZR3Q8wFdGS9Em9S1bHJbtEu2Fv1QibDB9FPDVKb1C7mQXiERp8LBuEViBiDvAUvGFG8oQMMLwg/MLoN3kaOpm9qfAZavPLKKz86Cpjmsq2xAr6wIyrcZYxCF7BPD+vdK7LgrTBhCqSSeY/EjlIjB3iiP2LAi16Q1DIOlk7RsQ9wvGI6frC96yEve/qOntSgGvMmLk6yPq3WaPIlS4BpKtCu38g30N54DXdK5WvpLebSnTGjk+comSyNnbcPk/9xbcI2edgOKXv2pcc8Vl/CD25EJMjXQtt3f6nXQjTjN32Bd4JQzC95U5+MKUryjF766NnIHEpy844XWtQwuSyb2C1a1bBHJ3oiRrD8lPhwW/zV30WGCojPsvKoD9aPNcZvxkjrGgwG79KCkAfDPBNAeU/BGq/+zi8vWNhqO2zimFIfgFBHEDav58fQ65b63Dn4v9MH4qgTOjiIPyVrDdZa0n+q/APCt35/dPwDod5V/Va8d42KmWc8YGCQa/UK8b2I4e+Hbdn+ywPlGfoMf3nAv7fDr7JLyT9D/q7DH8v1x+139zx24xsov+ishOoTk3HbsfgffcA0PoCCj+Rf8e8OJ5G/cnQetztkPmO/xtT+594/e/Yj++fObGZuW/bPY3r5+J4a/Qo+9nxKzgqcFTgrcFbgrMBZgbMCZwXOCvz9KpA9If6CvSdmQXtHaKDZ8gvfpLTL0RO/UPXOocVNz9fn6ge/efE7Hge2HNo+PbGpz5YojKO9ji0CYHj5i3j986xs3AvfouWQ4Xq9Kf//0qenm27XK1zpSp8DrS/EeH5+5uCHwCWRbMv8xmmHVjXI6tct42x2Xol1PX7zNIJgKVY/alMx+dWQ2/TtGcsw3rmYFnZstO3zz/grNWSLl82gWw4uvrHBFZP4CpJH8roxj36j1i9lkNueGAaZa2qZGBUPkXcgrnmE34ndWdMgfhMjiCzj5PfMetyo2Y3f8nvpS+mz9tXHYQzwn7jax7GnktSEO065sCNh5Ftr2vY1i+mPIPNcczna2STAtXiJv2jBb8iPPFi1BwpbwV0XIrkWoHPFrmoJM35sl03l0qB3RBeR2j726l2Ssln1CSfYNumPP6TLxdoYWCavCTe925JPap/nIAj9VjE6tqv+kZlbeH1fb4ZCnK504uctSsgtekHmxRB9YWtdHjYl78hEi/8XwOBaNtLMJfKe01gdGs9EjSzZrvlH7/p85bOGA+u8J6Kt+rcmB8YAHhJBaTA329ouF9U3eOnbtqnBqxC7bnyPepa7dpaObepODqYKNh7YfOs3/7R2/CWebWRWnvvUNb5gsY5Nrbl8J9b09Pq++LYRBHRcGcY22DaXf265ymfkAap1RS/jIPGL+eZm4ye8KADeyIzwaXqXX9Faa9zDo+OymzDV5Gs+utg/83mcPwMy56Vthwow/MaVuaf+QXzgsiyKvw/izk0q2OQxkbWxxHiCMmu7bMq6vNVFQ5J1bIlR60Wc0JlV+vKLanxEH1J27hm9D1yIR25f56ljHDTs0tsW1xRwNzLJer9ZtkuUfFaOYYQOL/VKX2Oe34wjTx6BtOyZFYzoQUnw7RdZxgEqErIJ3Vti5BlJf2dCDD70YxMwrGvR6T9DlDFPN1OquHP4s/dBwFWDo4/is6CzZyaHWh313tLRL15KFdTgk9seIxp7eUN+CvvgOOQCVomfNQsY3i/C8Izlbqpm+BPRZ/Ddl23ZfqV/jHWkXyl9MrBf/Nkv9HsmblawZMn/o5hHvXzwsIplFv3Y1SAlgcgzcOcxfnvZr+Pe5bv9ffyDBG6pp5RcA/1q+8V8vhXepg7grZ79Pv+t3o+OsyZZrx+1O/W/UQF/Q/5fEtvmffB/KfoZ9m9TgZ/5HPsZm7/NhP8biZwxzwqcFTgrcFbgrMBZgbMCZwXOCpwVOCvwcQVaDj8DdhP1+PAALpBD/ZlDloAN1WzYZOMmv4/ZlvFnN0FmH642b7dtU9s2CeHcAB+6PFwyLLneNpwNdn/pKl7EtnXBx7Zd1NgYVKzzDQt6G8eKqybbSrwg+jmMCHRvHCpCo8ZdWvlnYE8/rWUEmB8J5JIQcXE4BAkxRdSCCY1xQ+cm1YyTtSrX/D9qp8uBvCvj6IwYO2NMuDIsZOMZwiYA/LpwZ+9jZAy1taa2Nfw1VFr19q4DJ2QASVwiYsRFdrmHC2+PlVwKsNN3+FzqjF88oo9p5BRM2UBFXFfiBBv5XDhYqZpDRxi9kfrgMIeFnYO5XuNIpdiEGhZzsPIjMZ984ys9jp21pmfqWs22ir8Y9JEnP5vBfr3V2dmZQpHtqFwcyZ4ObPLYaZnJS2WXOJBK35nXHTBGnll4kS8M+JouF+vdfoWKMCadQ89b1eum0OEli+Bhkx4vvAc43jAs91FghSkv+kM3DuDjyy6pevm7ac45XiJ9H8k508jcGnWI1pVDvIToBEi/tU3i/Wvtwjo+EFPaQ9170bLmg7qQWtUMVsmv1xvjmWdyjc/IRLrx4wbBoEx5QGziyfw0CQXSUGRWY2ilZVadecffLf9KAErJ17Y2nkm3JsmVa3RtaAJPHWkj5mVrauhtbfbWSwu/U5gjb2DPJZaqcJxn+J0cRBzjuwFIHA7ln6QOGEQMrPKF/w5uOOw7wrdn1Lb3GMS0urAaU0tfTG6xocMny8RkMx74je+Z1+QnvegdET/5fFnOa9zM0Gr02lv83HiucL9zXrqO48Tcto26tgIOuKafyDoLmJraLsP4CTLYWaxVV/IOf4gaqSGmH8mfz1UKnjuiXMhUNokfxLNteMKP6lWePFWzLdvQ1iCfnvlkYuHAty1Dr2vsskEtQ2JCBvhGgZS4QyOwp5VJN4Cl6FKWyiX9gBFoj7CbaPWRjRhqb7xveecG78MkAZbPAAAQAElEQVQEEQez32FbidXsqrcbY+gkaEMzFi0+A0hiwXdyBsyp4yv8IGStb+X5EmfZRkdli6xsuwhzAJNHKTy6774a0+KPx9IntJLTgEg+g1tQwsMtvFoT8qh573OtuccfSdhWZMts0bYX67f1NjFykZedZ+39ULapn0toz74G79zsKW97H5WqAzUKHb5tOQMQWWoZMPzmFf3Atmwr/oJlH1p7s9HZaSnr7vtoEfbkpe5B+LbLt52a8ByRe2IWWMtaU9av1hGdxLRfbMpHc7pC2eEj+qHbrlvCUktuNVLkk5KSj0vOe4B94urQorsQ3/auTEfW5eutTczL5jAPXCt6QeTfgm3VD33p7p8B+Ryo8X/lZqIGdB9ctmVPRKXqwORHPvjCeAN76ma93ojO4d++Av7bZ3gm+M+pQJ6m4NOMv6nwsXX+BAg+0ogsfwf5SP6X8/n73F/u83R4VuBYgZM+K3BW4KzAWYGzAmcFzgqcFTgr8I0KtOenZw4qnmsDlv0ZNnTm5tiVw6Dr7caBR+egcAD4/EKWfbootc3KAW8dGu//b0zbcgKyCWRbdn7NssSlQ3ODwbVxcHABG4eKOXTAREHDDDYHrE1//Nn0558X/fFH8KC2NTmx/9j0AP/xkf5hU8On7XsUUmATTnVI1rM5t0ui4iYVJCWH1mBAcy5ALYb+70vXly/Puu7farZNXkZjXoPdwRGfBOlsdqVOg83rKd3vqFveB7OLXSj7NT+8wMwhNc0ha+jwgqgTijWSOnEnpPADkY9oy2t0wxoQQeY3v6m4ycw1ueeb1iwv66vdZ5fQD7LGtvFvvM6LIWNNUC7csD7WdmnKmmhXzcbxjUOten54hhJLx4aeUTZz3Vj3hwI+PJX2FBQ/meccU7kkNVWU+TTsk9POundTf07lPbltGdvopZ9+jAEXzE7hcszP2aKujBkiwD3x7egBhrlS2/RHUMV6V+IjWLKYLkw7HJZw9YQ5PEPh8lrpchnUWEqesatvvX/5Us9nvvme/LK2+Xbrn3/+ybvyp/IMbRuLVP6nrW3ZL5DMUg89PDQ91rv1B/SD0jLt9EHWNrEfH63EyYHm09O14qfPWmetkpupKyFitqPz/t3KbmubbCvP3y5Ua02Nd7lAugzVbKEo7qoGsS0d+nyrM/OzG/n3FC0lEGrYSluDX4aSbbW2wbcsGjdYENKVh//p+VmpZ57V5N+2Rq4bdbDSGr4a9raJNYil8pN3p/Pe3+pdvCFTtdZMPMtumi02Q2aAC+5cFHfQZWzjF7rqhy9IlY+NuiBLjCuH6KlzcOWhxDxqxExtO59XV0XnduuKLL6jkPmsPvxrvrEP6sCZWLEJEiN6OKxu/gcsXelJoXjxtZAiJEawC4UylwsNI9tKczP1bMo7vrU21wFZA/as0axhl4rndCDeh1oz9hc+ZzYhUefgP89f5qq92dQwE2Q8eH9CljU3lqhsMscRQemMel4g98v0lu17fpjunz+9nt9rPs+eb7qCWz7Tdl+iYcb95YptYi28SKTk0an9kRd63DNyhoX37G3LJX25NXhba7NOlwvP/6Zj6xQhvl54ZMh1H+PQeI1OoXKJQnDXmoSFJjf9WItfld8Xu/VPM75wFkVcH7DYb3tUymX6Jcu6HMeL/x/s7Q/qQ16zDn9RMsz15blZPsMh0Br+VX2mFPxV/t7183mAt7XLTOPmOFs31/OZe2Q/guW//L5y+rGXZWP7rhRecGf8V4hO1AXI/cq0Ci/p7pK33TcVXhsc5v9a8HtG9dmB68yF7rzOCpwV+LtX4M1HSt7d4Ku00av3O/1Xwh9gxHnwkclnso9sdv49P3LcWWd3VuCswFmB/2oFzuBnBc4KnBU4K3BW4KzAWYHvqUCzXZvGlxx08EvRuEmbm7xtcrNstm7ZbNTe13/I2qRNEmd/ahzKRJbN2DrsY4PbMIw8G2H5dhEk5wtsreHHjkTKAUO+qpWe/Wu5wQMNx4FR2y7w6CNnb1tGFj1SFGHwKeWXMWEn9EQzOQtGYken5wY/l3MLMk/2xzYOWmRzBREo05gEd7hqBI8vhqXXOWSIko0U4Oq1EYqwS9eVC4z9Sn06G/KSpYKq2ZZtJVZbNjhOKNEom2LWOYjoHILkAOTGAdbiZzxQ7jDGQpLEti4L38AijvDVwdAVH9fnq24cMlVu2Eahkctam6xPDXfbI02KURci2bmLNQkXuMMbyv+/tsCm/vS182zkMx/IokVLCp01yzyD+3yYX2ixthMoc721zTyiN4HCB1fZIaveM+8bNYtd/j+2VwoepKbBQLehZ88Dp+KRbPQL5Bw71NS53ci3A1QYvb5WjpM7/Q1evKATN3xCadsGh7PWhXdsPuKN2W8RV73yvJikbKNrNZQWYLHGc162tbUNeVOabWgjHyA62v3pw8ajcpfVfJlYcr3WgVhmLHwMgD/Ndrk8cDD1WLHcGvQ8oMrcSAHdUbKtNbVtHtxSRg7tbuTVxdQUXe2tRY8pDOqaKBnbTbZZOTgDRQwYio45I8OJy66hwIVOJ8ggf7RluxA6PMSK+4i3rcnYNzviihFisEYdlD4GkbZGDtCRE0Wxn/S8x0UBPTsWkx8foToGnbxCB6/i4nfpRRagToeA+9srugNf6W0zPyn5FcH4mJxt0uU5YNIhA/EEj/15LN8EW/7iE1UN5m9jC/JZFD2bcYgdNUqKEGbexY4vEFVcSNAzr652+ErGzBexeBbIpfebbqCjbxld1sbIGYd3w1kv3FT5jcikyMKPPDHFzTadlTaivK+s3WDBx6cALkoyih7Q4UTFag1dVHGlb7c8G0OpU+aAu7gH/cW0vvWHwzsnNkHiSvYu2zutXpLdZFvHZnuvV1dqlzqUJ/hcxGbEdJabmdMhH5xNnjR4lhjK+XGoichDDWoYeiG8xAhC17xTPWzX3x8iC2JTueGDSJp/7liR2ekBz05yKJQeapIa8gL0mI5kaELl/i5sywZtR+gD4ucIG70DjrLQb4PYU//Ij95bLPlbvj3tbfrkSN/A0k9vW6lToxPvqviztvqaOIsann69ZV2Cqjt/0Ros3lCCtl93rvgI4i+Iy4yD0NLb2iSPSGyThUOqQRfxwa3yH3nWAc8x5Gu/4QUIEi8ltC3b5TG8IPxicEseAaTcpl7oILpB6M+Rd21i8EwPPueCWstaz2kd/0ck7kdQrXuv3G1XP72o0mf5FCxe+rHmzfrqDiR9gr+26V0gji0dznkqiBf6zmNgm/vry3blZc/+tfTr0ZprasBia1Bve34uZm2/tjg5f00FjJsjGGqNQ38f8jx8hu/z8vNan8WO7Oc9n5Y/UoH6OOHxWR8x9Si9cVCyN7zvHeZPjfz1ceGt3bfkb/XfG1d+zOE92Ve8fNAeEYU1Dn3irMBZgbMCZwXOCvw1FTi9nBU4K3BW4KzAWYHvrkB7fHxQvlVnm41igc4+i4u35dR129TF5hku6/cXNox6bZhJ7FvV73HsyShEbdIIPjp0YYGvf2OyDzzI/CK+cLt2XQEh4oLI+IPaXYrkdGWj/5ZDAaThD+RxueLDVvx19BAVnd52ulfYSD7sIIJobK0x/wddHi5qbQNNdiRW/UDbUGBr7SDX3iKbJCqT4O6KZWGi1RzejjvPi/q6H0wu8xrMLXOPRtRt8kiwFCPYBXakGUxkZFueQwk6sE1pJ0RjuNftrsmzwVoQlAsCpXWhYltmYi1ILukPWKqrt5WwSmMqxAqFW5xX+neFGk0hc1/s1e+Ce5d1XwjzaF3j+IdJl2HBNrkAWQN6uNiyMyanGqfy0NhKMOhtes0WaeJmo6PsCYAK7w42qDDkLpUJZqnTxrv18LDxrF2U2olmNn/HbmVLl0vT5aFhx8BDDWZsbev+Y9XapI4LiXflYL/zIjnrsTUlXtDapgI+Kmd0RItNAHm/bGrARKZfCHnasrai2Zb9gsFGtsmzdo01WNcAxf2K/9ut845fybkj74ouUZRnGhOl2ZZyNdHQoSa9XzlEwybJRFhA/OYazOfKifWVw2kR0I4jC/Z0z9j2rCVrYDeZH6UxRUxK14xz+I4qlEqjaG6oKb51aL3yOjBC7rrxmWH13Li0NWsj/rYRH73460lSkm0Zue7N6MKzqjUbndhJjbWwzVjASkt+iZFaZI1DoxKRUKq524Y04zkVhnJjGDj8oKt4kCgrbfDBP+KQQcWmn5dR8ST3e9SCKrxfy6Jiu3KZ87HyH4vMg+Ausea2Fds5H+44CyuQSBQt7yA4V0boxQjErwQPO9HqfeKdUnjATM62ah64MxBjG94BtmHDo9bxmUPNznN8u40sW0GftuhNvKf2krGY9YuGSciesW2eYZ6PFXNqmdjTb9YkmHwJK9mGsJJzoHtLxDmwowNNf9RZvmyXn6oR+aBJzNxF/+InnJQ5CL2AOYprNPt8RgaR2dN/lComf7aLZ0zpp/q7d8MN6DClBkV8fbPvWl8LfxMn8wiW+8rudamW6Jv9Kz8U9zhexrblNaieiOgW+Qu3PA+2ZXv3wvMGdZwKkeD85msPmLkXeLc/i2jPfJP/Z3p3WfwHd8aB+AbfbcYqi+gGNZi35DupPKZU66t1eWOwlH+2P/z5+56LvHfv8TOL78WyP84tPDseQn2Nt7pfa3zOWVU65v8jhzLH+KGDzyOe0nsFVvHvjJM4K/DzFai/3X3wUZH3e+G7I3zr+fyW/LsD8Rl+0P2Rz5+D2UmeFTgrcFbgrMBZgbMCZwX+ggqcLs4KnBU4K/BjFWiXy/wtrLORnX9e88rBCUcsumziYMpqkjoHG9HKvlXo4MZGNOyc3SiyjXvtO7EBFF+RCWuGZY+br65swASdjfQ7MMw/bfv05UlXcuqAlDj4GSKkBpvCow6Crnq+Pqn3G5FxnV/wgpAkihvlIPkGkRhBh+444UKL7Jhc8gvCcMZtqA6wahs+v6aOiECD3ySrmtn0a5uVPlDNtZEfG6SY1P41gQipXvkMbWXTFB4s/OCP+7psKdCh4aJGnDsgQ6FG3FDscQQ5D6qnzKbnasSyXTb2zCm+SE2tteI3+As2us0SV5B6TXTmNECegxu5z3F86U1r+Ni2pgbsOJIasaJmW/YLwksNghvOOghd+aEXX7ZRa9IA1FcFWIerVBjf642TEV9BaID4fmVOnQdqULvEXILWLAc2UciCg1jxDORAKhDtxrPYsYtLe+ZkGwmae7zO8zjQ0c5vUUMjNmEHluHEplPP9IITxUadkbH7MedjNfxccJLXdJOUem5qaqlJxxbHeUeS12tkzZgHno2+0uPLNj528PyKdqMe08fgPbsKlUIniVveTZK+1WHyDe2hrPHWNj4fHqA3XS75DyWarvi5XrtGdkVkfN10w+763HXDz4363eiv6NyKHsy/F26JgSzrYzfZm5xoTOGK38qv+uQgjdELPJHq1ICSqcJiE/21Bpgr9Jxjx1Dlt3xL2ramYkiyeU+kyjW1ZKiBOKnF1AAAEABJREFU716xqEtULWVNUCtZejdDq+xuzAuT8rXlnzBAITxSL53pL/O+6SnfvkdwY96d52bWgBnVeGjsz1Rstm3DE+kzoeRVA26RZXzhAdn29bQtI8scps+uHv/4XfpuTY28c9iKOjQGMaJTiikmS2/6rc31bSjaxhf+5iQrIduyrdXs0K56JIdO3MgsfpDZzlBtk9wMmmwruQU9vrW3POfkkM8A1787gV+elfiVKIZUtm5NDR/am41fkOHGGtvTP2Ugf6mzppjITcSNlmTRcBk/tmUbhqoPL7Ct1LSTYyG5ML/MEZf4GpVHdAPRWMmycXPJMkcdGzEznzwHV9aci/xQIDfuMj+NuM0qezMeiQvquWZS/RV65ZF5t7LbHeEsYzrZk8c0iNXDOiC1OgwhbXOfV/IfTDY5a1+DKWGEw1EIHTA5bLmWyqs+aWQdFjO2lFNMjTkkJvYIU8ORmPFNzEhg1xWNJst2jdfN9p0HCa2CaAM/dMSIdai/DvE9WMRg1kjEJZdm/UiLffki13rW6Nf46Mey6mKSUDWn0tNef/qPLtuys95UGP8rToMXHO1sdGHwsaAgn8QdYvDBW/GwR3y/kn8GS5bexkdBxE1+E1lv7c1Gp1ltf29txkC0+Cj0l3WzkaOP+NVl+9X4boepxc9Bbs+x7bIpXY1oiVvVNLUJX3szMaNeCB0wsK3IopYaxKZ6ci6aOq0+Ojb6OzL+Kbw1Yl2UxPWrreEgoHvnWvNIb7s0bMt20blFtmoXOgj/P4XEexs/vMRffegTH1Rg7PzV78OzOyvwd68Av87zu9LXWebTKfhacnLOCpwVOCtwVuCswFmBswJnBc4K/AMqcKZ4VuAnKlA7O+xbaePwIAc57Hm9uNl/4c8mZg5ls9mcjSx2w9ig7ZqbKmJTWmz4zJ69rfvGP1y1tunYYp9NlyD86CdMfAXh2U5XO4ORJV4FgGtPWewHu4bP16uu19JCerjCKuchhDmbnBK6V904lMJUmq6UtrsNqcmfdhUHP4PNO9GM0CkY9LpiG6xxdFOrK4c7fbC5jn1kptpL79gvOjpRDZLfjZ3wARF5kDXKN0YfHx7UyKGTU0ceO5vMANu41A0O6UfH6DGihEjghQ7Pnvo1Do2ebbXWMkP0cUMiXBKcTqxVC+3Nq78Tku1XEA0W9+Pl3f+BtyvZsRc+tD9Xliu3ydNHzQgAF7YuvHqWEedKCYJeEwvFPCOwtDXtMdO74kbUDA1GagBjWokYolkhUhvRlgzyw2vOp2GGbSU5reyMpc6axt/qw94uTY0EN95Tt6k3rV6Hid3i2K4YPc8gzJg1bguIp5x5PV+f693o0Kjer7HngiJrNiO2Jq0c7KaNvB4fL3q4XFQHYdTWUs0ssTs+io/v5BcgrsvOs8CziU74UBLGiaFDiyxDGyFIJrZl4scm3/Z9frrq+en5nmdyD//KexhaVh3EhaeytUhd5qdBUJppi2xrTc/PN5Ut81F0rGr5FunjA/MF27bJdtllnk9PT9g9Mea9L23VekZ2nENcdg7tdhW6OGcmCDqIbuaIgGfSaiQHG78quDV4LIRmyyH7Mwftc8SdnBqw45exkmPHdsg2ELDSGMpt0b7TkSUP22rEs620mccIeedHb/CcjQhLovKfuYgWdsztpvDyuf305VlPX56Uz8plV32UsbH4ceY76wJrXsi5Js3dtlqw5/hWZlvbZVNrOBMNhcznyp8Dg2cSTl2wq7ct23c6hG14M/c1bsWjrjBSDbKEIl/ucwwNkRiZFx6EE8EF80otIgtwhxgtS24gPcBFvUvpxXihxsIbRHK/465tGUf26hvrj8F+wZ5UDKHmfJpsM8rFjFjTUEdEvVBxjpLQJAN/YDcxeMc2BMvnMd+hG3923/hzDgW5ERtiaZan3ODlMnOpHDVrntoFkX2FV3bHmKEPwq8M/1qGbdn+JafHbEOzKuVv0kXWumY8Ry/38D7Di+a3qcGix9dbzXd5OzM2b/W/Z1zvzOHdvNvEL+C6s0J8pG/73fqnht/M7W2QBHoDSjJrT67J4Y14Do9+QgdT8tfdfXD1xv+b4UHxNRm9n8HRi31M5CChUPF94HwXmfc7SG2zXm/xXU5QSlZ27gy47Bea4T/++qdOYK3nPzX/M+9frMB6DVf/i+5O87MCZwXOCpwVOCtwVuCswFmBswJnBc4K/Nsr8LPza/3KhmgXBzeAQxj2butbvavfOHB62L/JZjZxsm9iNmLV+I0tIDJs7vMKPX+pl6LLXVY2ntlyY5NM9xaeavNMgw1dIDQHaN6UDXqbGGAQp8SKVNpa00N70MP2px78oM5G/vXalfRRES6wp2uib9oahBJrcKfnjtuKPfOFN0WYGikFIef4W8ic5iGOK07x8xUY7HKOU2PMosdMJTdlHhBcJq0Ii1Ra4lYPO7YoVD7hTSAwzkkHV8oUzDTSt02y8YmT2hhLXVEVuvEjWoZ0LxeMpZt+CewYzdEiTb3tTa3Nb/7tUrom79/CEw2XlXPyr9qQx4vvhsZc48hJtXQHCzliKOYHeua4/jPtMhnqpDSgg5UTzj68jjom97eKWZNXPBIIzxSTdOpQMJuMTE53X8wlaW1yvQ/Fd1e+Hd7IucY4Ta5wNcxcu5Vv5o6939SmrfJ81aShhI8FS1qYOsnriBtmyXF7UH0rn9D1/InWSMLEED6YktLy3gS2tfGguGRD12fAYct8Vody6LLemQvON4CFhL5Z42AQ+IaBbSWWaDM3kUPHx616xAqk/Zkc+GfRrabmi2SpIGnjmaLjWRiwDBmdTTY0FwJ4+McHlzRUNrbRiV4r+VAXaeLfpZO8+uii9PK2qW2A+SdvNMrGNj5mjg6HAM/UZLtYrZUbwo/C9fZMnxdc1WzsoJBKGBv9QLT57PeZC2NFQWmDGxbESX55N2yrtaDRN21bqx6Xmg19alc+sbMtox9Z1qxzWBY/JAdrEMm65vPvdoVFTbCJfxsxN9uVFx3yIaWguVMrqcv2HSM81hwXpTsgAtS5XBjIpSZr0/x80103OQeiuYUPgX7PokDmso1thLwvyJJR+AuG6GPwXGHfJTQl3kVhNXNpslkLS5gXHVmAGc8kfAQd24zLBl2uqGi15DnjdPIPXmdil0Wplw+oUfWZevkMEPUbfCbw0pNLZ3Tb+9DSDf0bL3CgfJgxm0EtOhjklz78Qb62sZWYufKZGHXYESveUKdXofjoi+fC3uQ3aKyNlPqKue3AwSD1gfGI85oPNy5nsegHcrq6bFP2yci8gxJwsy0uNW7GNoBd16RdcVPjwYwisJ0OPolADYIFNdfIGjYC+CNF5o0+fNSUWllNQm7mmr6TWiCUI+9CH7phExha++sbH9pbYhaJfXrb4gr5LqIfvBXasfNbdo1t+FyNd7sY3GwT52OgUvLZ5y65UQ/RPPtKGVpmbUFHNOhvQk7f0zfq1DaVjmjxYdVapiRBSpk+UGwgBqh6Mg5PKM1xw9Zg1LPXNZR6BNpbs6GaTA5SaECy8alDs323HSxasMRJOzQqdNjvfuLjCJFXMD97EhOfySkYX+eGs7psy3bRaAn1Se82NeA29rHt0nd76Rs8VL77im2UbXw0S1wF0fIOgtHJ/wDBC1Ye+aw/Ast55XMH5F8nKZiCTwk1Znr7PIabFrTXzomx0/f4xuaA+myMjzsvfpYOTwGx89lno0Bce/aQr67MIwzbakB7C3+C+fPsjQM6dJ7pAFJBP7jPVIONYtbf0d7xu4epzn4xti3br/gzD56K8TVK8ZPbcW1+hnazPsPo1PxTkHP/eUiW3oVeWlQyWv27+hH+DOKYOe61n6OX+2drE5m+mYt+a0sOn+G3Bn9x/iFFWffPg9T4a3xo+B8S8Nej+mM6/cp1/4NGP9Iv27f9R9PIp2XAq6V8tnwInq++oz6I+DAyWPTql86951WIz1fxTcRAHfaEbdkfA8Vfuj57Nv8K2S8l9x8wtj+urf3rsr+ihr/i4z9QwjPEWYGzAmcFzgqcFTgrcFbgrMC/qALty5ebgqenm24cJPArSk2vfpGCMsj/I3jbNm2NLRc3mU0LoZhvbj0/XzmAGOr5fQbd/GXWMYoC41yopisMdjTWRonyi5Qs2yWTLLupNWLAKzvDPUIueXQaeWxb0+Vy4ZfcoflPc0q2tV2a8o3Ey2XThs7W8AsfYek+PT0r35jrbJ6IlvnSScRSWoKDyJNvNsTE+Hq9Kt8ynPO+1bxjG34QfeOkQLwGjL/0dMSWKEHVOn6enp6o37NSy4EjrqjJNvMEbtC6Q/eWjbOuaUNi8FuzMu/LfqCFi7ITbZB8dCFl9NIfEVlim2QpF7UzdZNakyxyRuiioKnZlWflqb5xeeVw8arUCLW6jnQYmDK/Xohsxpo5h7abbLw3VU8EHRsi+CrogzZ1rEbCbWOtgQ/ztK17O9IwB7Wp9YVel23iuYZ2k+1Cw6ft4r+9ZS64KnbozPsD1dJ5e7Pf+mWNebHia9ukxz/E88aaw0u+eWbyzfw8iz08Dgcz/vLlC89UJ1+pNaJQ6ug+8cx/4Xn78uVJ0YtdcOWZjjx1sK22bXp42PTH40WPj496fGjwjD/ywVdn/YPkNfIwS8pcR25yvYdXPhdg64Jtvh38xx+PesAf7mXHVxITdjhk/PCQWA88c5taJS1dmU9yTn7xbTeZ+jfHXuKujGUrzXbZbxt60ILd2iYbAmzNumyW8U/Uin195t27dhJRwba21nS5XLQF0La1bWyAM+/kkpyevlz53Lzq6elL1TKfPfGbemWu23ZRwzZ+AtESE1eVTwsBY9U/62mT3+VBj3+Axws5bOWDjGXsSVjRu91u1OaWodq2lZ5NfviLWmBbrVk2qL4VLRosybo322ogz27qPPIsvcIQQ5CeWkllnuW2p6OyU5Uwbio3hlyGHtToBnr5sF32dlM+oxPbhsc4/5z94+ODHnhuLg/h6VXbWlPqavvOHzyDV9bw+fmG/87nzA0Qi13F1CsJJdeJmX+MbXwEDAbCAPLda8kSe2t7DvQ2PrCwZw9JuLkQpZv14VmwZx0itw+6xA0vsF3rYKeX6KqgiT2YY2cRoh7oO1t0MSUnDJJWGJBfXQd+xT0oRJQ6JoeRwSvZqPUNfyFiuOnk/LjI+20koZkRUsmOgqu30/Osykqz00/Ylm3YqSWlIReuGnO7X9FYg4HCK/AOD7Dk6TvjvFPBXUatYhf59yC6C9G3Zxa2yTmcF8B6GbxDkfK9pjIKO9wguIoHWztxjLt4EZW+9ha7nfy4i9JCtKyse6ig1pS6hP4WMofoHO0z/hZid8S39Jc863aMlZos2as67MzIj/o7+4e7xC2QdHz+sIPdwLZs7yMVbb+M9TdvmXvwV6cZn5/he+PZrpoufduLPPvvqcBvKtfgz4JgpTB+8T1afs7+31OBPHrfwr9ntj8zk9PmrMBZgbMCZwXOCpwVOCtwVuCswFmBswLfrtVpWd8AABAASURBVABbipss4CYpmBur7DWr30KrepfMMhZKs3TLwRFK+ZZgWPzuji+rtQv9pnzz6cYhzv1ba5LsVj6Mn4It28pmuU0PbHjZXJf2jdD0wdx9xAOS19eNzf7mpq0Jf6rWNgs3Ws3GL8BpsQaTzIZDNgKT+2AjWOqIBxufnYOsW9HRad7w25RDoc6mRf1/ZMvLuhldaA61B+hjqOM/vW3yIDFJmMIXvocGejiFa3UEN2qVWKhLzmXlG6eDaXOhr3trqZ9iFz9IfRfhiziwYlfc0DU3RrueYw/g1JW4AdOf31rFxpyVkFb52/frS7duyEV8outti++veOiGlxhB6MC2uELW/JJzNuIp3X0c3keIYcnINXR9IwRi29FwbpuR5NYUKph86iRp45Bm48FJzASNVouuLZuRUaIAxZNlB6I/QGaAvyRDrfMsoaagRRRCs0XlLUwcqamZd8cbjppS+yp+EqPem8XBmFkfJsuzE90N3QbEmLBKbW2eizxLCWdcITP+XXowGSvfAqoex7C2tqkBuzGSEjLIAFf4DY/VJqkcgnbe+8TSNI8asIz97Tqwb8ylidKq4TI9afHcd/gXidg33tlaawIMrLfSa+hbW2MOJJDPlrZtcpwIs0zSxGE8xA+FHOQ06Fvlb7Qk2wUZGl06CClj0er9xUbo5T29kgNshmhyNeJfLk2JG9qGCTYO8y6XjRxbwW4yiG0QX/m8S8HiXsyTaYgUqcmefxTjrsWWwVTU7DIn9FKQQilqTntDZ0CP6m8cBAe2ZU/grWSpRwBbjblsPDwPDw+6cKgdneY9f2TRsY2dan1Sirk2g89wePs63RB0EhlMppPs6uNvwfxZospbtOQkctPe4q/z5wnPL/GSl8mjU6CYwJLRDGDtsQWvSUq+m1z5mnFqNOtAKuhItplDPB1kPbw5Tl72tG30W54XzWZP/hzNu+3yKcXH9BvaNp2VTpkvuWkH5dEg+U6NRhITEtI3feaZ9YJMKlryjBdId5Gsc/JmSKDoBr3eO+pXbJODlbkcIRomGHORQ+WSnEBmET+w0ZqXHT8NX1M/sujEZz4n7CaRWAfhD+YWy47iAMnpiIEcj9p4V3AdVa0edeY1CiU43CIbuclwLSeu0kuxjyjyQFTQJR+KrJFi0ClNsHRT82CwMIHetOlLIorS7LnWgzkQ4t01it4Rg2DxXX1oEHnGs89dwnVBtCPNsK7ov0UENtmBI207w8ovNjXYb7aJ4330fV18BEftrH+weJaVixLr2MZx8It0cgh+0U2ZLz9Zm2LsNzMJ2/Xe5BkOsmTRDx2ELuS5QRgf4QfF33mL1gfNjWgg9qWLv6Ua2aI/6qOzQNo8kuPVmsfn+7a8EArel/4aN34XpqfksZAaTW7e0ok1fulf27/w//tUnueF/342/+4M7CaDNcv1DK1+8b/uDSugO6+zAn91Bfh7u4K/2m/5a9wXIM/rrMCvVOC0PStwVuCswFmBswJnBc4KnBU4K/CdFWh//CkFj4/WdrFsK239As4Zr7KBKln2C0SznbvqnhujXGHP3+m7Qs8toCGzEVaw4TuqggUtehcQKS3xrwQP8m3FOlSJ4A2y2RvYLkn+Sdfn56uyf1sMbuZ3rV3MaF625QpOXp6Qp6zuQ7Kbtq3pwsGJkQVKv20S/K0OgqTw54HKPKCZY08BG4WihRcStxrjxlyl/NN9jV3rZis/omXeaz5uFgL0B2sw6HVvmGkjjyB6Nrq7NPYVK8F2nv0iP5BKDgXEBgm5m1S8g4vFrv6et2dxjeEd+ImvIHmkL1kRZc4NJe7ril4wx8heBvX4ZE6dzdMeYiq9ulOdGidEY3mctIDCACa/UuBmW8lfe2NYVGpfBDfbmAaEJxcuMZLgpyYZB6LBUt6dHAzapQVXUdWPNEwl56pbCKWtvMx8/vjTytqTldIyj5oaxrZl74AJyVilP2mrbRs8a7XYG90WwN7o6dCZGnYORIi2JjvZyEtLq+47m+eaJNeA/ulp6PlZHPpJDdG2NQ4ZYZjPhpzWo5MrG+TpjY4hUuOs9SA+ThXkzNrJD17et9jkQC16Odi85MAWWfjhpW5BPcj4JNnc1ZJIUZI1W/TyLd700ct0A9zJnlp7V+5q3iiEZ/vu06ZeUlxwl3hk0Uc7EyoOcugeAWO7qW2bLpcHDvcvMvODjY3KB6qK7vX5Vt/6jcy2MofAtixhu/F50NTJ6crnXw5rg3x+Xq83xQdqdaFSvTA88mObwJ13bOnEf7MpP2iBiB0MwZb10swovNgGkdje9ZsglVkN7rlsLAwnDAy45pwzRiFrEWh9PpcUwX7ZGEOnM2tqmzpuhQYtR9i5pf5DmV8AQ3aEoSYSZ2Lms+hI3Q66kEnvWn82pa43SjZANCXnB9/WS4u+4IVTvhAmK8XvEVHYi5AOtTJr2NqGnoi/Y34xe4vYR2/xi959TH9L8rbPXAaxBBo3VRu54xRpqJLd/eAXhoLoBWGJZuOD/qPrrXyOjXpAx0XYe31D25btSFTueT4YvH9hYLlkbrOvwdsbIkfPU5A5FHUnavTpzbbsiaNi1ipjUql5OINvwHb5OqrBOg7vtO2i7dnX4Cdu9rTPPdMukHTGger22vGAV3jN/ulRxcT6Wz0qP32tZzgOGnMOtE8udKA3zTav64R+oGXtg7cmySH86vO5Rh2Twldj6l969MuHbdmuoT37GvzIjQLH7/smfDrx57OC9xW+4uIus5ggpb6jng3oV3KsPxtLxL8D5f/Qdc8p+e54L/SaW/r35P9+3r1Sv2Gqy/dvcH26PCtwVuCswFmBswL/ogqcUzkrcFbgrMBZgbMCZwXOCvxIBXKGIPbOZfZpbbOxlF/A0+egwuXLCBEpqB0euLZlDG2rbZvSskeVDXZYpWvjFIP1LdbobA07h5rIOUjsXmyk0NkpnZvsV1V/u0pKTmyRxQC61zfThnJgIXH4gTNLqkMhdLgYCU2AwOYmyaZn05hUBAW454Jnz7nkm4eJ22/Rl5iqspklM2a+lwuHNdC1CcQ0basBgcRt041WCy+VlYZy4CpixafxYRszl2rPt+xuN+UQKxt06XOQM/ld8RPF9BsHXq2ZuCSgvY19/viJbacmimtgW7Z3Hx16AJf9w9Z0wZfjymQ5VC17gMZH1rXySeCSaLc19lZ+RMO9AkjlED55hw6S60acwBVoBovLILmmt+DjJLRog5rlG5urDrCEuBA6epSTkqY+wZA5xOLB0CCJAnOIrk2mQeZqlQ+GSus8T6MWOaOJMVTPE244uByKTgF/XAlBDHSuA71OpkPG91yb6UPEoaIM+gGQXEYWJE5idNYtz69xvs5HbZQwjQ7l0+Ofm1wLI/rAyoGoqlG76kfdsay+tabktPHsRjKYZ2vznymOrJR25YQbKKUPf/Wpo21iWvHz8HBRWkod/cofu6K5cfHu3qjRrWqUMWnocmlqm/BhVWxTP555pqzyAfHEARspVqw8F21r0+5iFV80Ag+cbtuGr4au6vuYA349L/hI3xmjPdePOjbWx60ptqQ7e3SWbg6CbzwLpFRrmjUJbrU2A16eg152kmVbafZLbzXmLcUufklTs6HDIDm1yoGERBbwIh/MvYPUoQC/k9tg0raJtWlrTdvW1BjH5oZ+BwM3Pbowa24w0ifvK4fAC5UT+tfnzvpcBQnGzJV0momB/23L82E16EKDDjb6gAfUbpIsac43sXrHJ3ko86qNfKmeV8ZE4X5jHB4a5Jicb+h3PmyTW+UMPUaeGyaltLHXe415DrAtCT0lwedQI78qS90k89ORF1jQvFuJJVo+44uPPLzkkRwGhc848vSD3BJ1oJe1rBw78721yil8RLKNV9FvSgu/UZ6eAsMwdSRB5s8AvipXo5+BqlID3cQdzN/h8J7nzwujsiDqkrwHeQ5JMtdRzrjjp5N3oENr5Bg/i1U+yk9mOLk2DsTcupif1PE1eP4SU6PJu4OWyWESn4GVHxiHa4ysm8rPYkc38O4n4d4iuphiF/uJ8GzTJdcFhrOiISTDD3bePUaLHWJ67xDNnvyZJ+80c42pZaTzyppMOXkgP46jYaPLFXrBnoy7HZNZ9C0+SBPWfX62Zb/G8rXsor946W2nK9iTtmf/YkPOGB5zZjjjkgdX2RO8+hZ7QCWU9eYN1EJ8pjatNOcN1SKif4MK8neixS9/8L/3ir5t8bgVeAx1h8UbMSqv5BaflVOI78DQKNvUQji1M5Mm0xNSrj5jy56IWyjJujfbsl1j20Xbsy/mfkuc5BeEZaPTHFKRzc+RUXR0CixIZEWzUMee9GV+poMm8S4Oiv0+pt/SfXNbPuMv7kxOMyYrzWdL5DaRwGtTYlK317w5si3Fj+f47X2Yz5NXIH101zrPnqeIz7vQ5v34DG/9/+qYcErc4CNfnXyDj+T/fn5ViWmmp/sNl3lGgq9dU3wd8bXGyTkr8NMVyIt/xE87+sRw+f9E5RSdFTgrcFbgrMBZge+swKl2VuCswFmBswJnBX64AmzhsxFzN2MDhk2nIyf7OhEXGyJj9nlkWxcOCB4eHrSFgYwtJ4kNHLFzw+/xahtD9Owmo9NscWWfqBBa77TwHx42PTw+Kv5z2JpNqXyz96je2eAOP7BdovvWxJ5wxoXc0EgOjY3rO5IjVZjm00dkifvI3CphbAklOuV3OHP4kb42g8LEb+yD+BduQk8wQJ7ajJH6Zot0aMlas6pO9KJlYzO6mmZKH3Jotn1aNQgdezcp/jIukOwIoZeWOdnxxOoeZGWbGiCKOKJsBsYydPogMjtKGUkm3yAHQzZ8zRaboEZhBwyiEn4OiIJjfuHXeJ+kzQYwzOJhu66sd+qzuyw2atXnNvmcWrBNnHHgPItTkKHcGjgwinu4VQ5v5fsYGRe1diFWduoJhISrOpLqHODcOESEjBqIkO6zC18Cdt0kett0lpjTYHOWYf0/eR8eLaaiVaPEaTxIG2itITN2SjqCpW2TtiaxbDI/DZ2N51i0jOnU2XzO/98271nihBfE94ozx4ND0JvyzfyMo1vAf3wtxF9DYGc9JbpCI+7WNq0cskYRWDPf+M1BHUPlPbsx7y9Pz3q+dnJUVIFBKx+XywY9+TI+SLiDVDx525ZtrRYyeWUcbiOX6MWm8+5QVK6hAZ1x+MuX4hd+9AOixc3dvx2PxaobXmJStHDCla7GrbnscFnjdRt8TqyYi2dP3UbfWis7N7Oepia91uLKgbdoqHCfkezoMiRq+SX3G+is9SBwUHNAvcNHTcYmNb1w2H7hsD7WQfwSWhPkQ/w6nOQdizyIv8od3+UXpptkmxtBdGgMox/R4trorQF9/Ct/pvD8p++8V7DxJzB1bUOLhkMmwFDJfSP31CoLkDiR2uiieb/I0wyCOIlOdGMDmy6cUHM2GWVNJcs20eDDHNRTNHvyzaQrNjyc5K5t21ivHIRIWQNZ6ps0LoBaRmnGDjVh/ATxFdhoooC0AAAQAElEQVQYBeQdjZjBwUFGB+xy27InGsq4Yzz1eMwqNdKfjMMdkxo594PCyDMC7y6PQ0XLsi1uMj8xqblUhfRhi8lR+HY8J1be7mo2EQBh4OXzPvL0Aaw3l5l3WLbTfSeyyvH7uXrmGNiWvfDG5ttuXgzQjb8XxgfUXU8VV39Ba+QfN84tgLBd/m2H8xXy+Rx8JfgNDKY8vVYq99Hkfe+d9+JomWkFyzz0el4WL73FD0LbGX4/Eix4YxFWYFu274+57Vfjen2iGOw+kt/CzvrhLk93GR381rhuR2beqaAE33XL89BJvGCmBr7L8K5EPHfq0O+cuDjiLvgNRPJfbvN3/GCN039LHp1/L/JsLGSWRzrjE2cFzgqcFTgrcFbgrMBZgbMCZwXOCvy+CpyezwqcFTgr8HMVaNlPL7CxmwOrzkZ2NqfZJyuPkeUw5unpqqfnK4cNsLMTQ5dNpJDLJt+Oyo7y2iS+b2SiZFm54jcgTFRBNhBUjb0vxkUquo8cAufwNxvnDgPV2Ept5kEfG7upGRMGI7vaEvI+v9HGeWtY0w4BOtlIn5vhlrG1jQDnuaM42PGx+EHWkOXg6XrrlRtD5byjU6/n55syjwDTunKYZTa/cHPPKYIBY6CYXuU7/gNGOLWxwqew3domOzIgAK29xT5r0vG1s6rDPfkNXW9X2dMmugV0YYnpoIM6U136I7tZ7LMNePE5bjeNzJXDy0yukxOi6bPhVyC9pdbwxeWMQWJFvxMvsCWbmw4NZxY/8LlmPojtyVs1qr78JDkpa+alR1zUGb1cdqSi5pvqrMhNBpKVZvKLSlBj2Eyt4qdPvqUKP/LUY8Fqimz62BUk4VLxlzWfQckVvmXuuazIWdJ6ZsIJ7J0fARijiwgRqbnJccyo2WIENBvPZSfZjYO5x8uDNhOVGl05GL2xbgx1eXAdNEnW9XpTR25bXPe52k2pZ+aHOw5zVXqkoRzevciGYh/fwbaeS1lp0WtuIV8QUYKRdc+zxdjoh5V4gZHZVtoIgxpcOByrXDjEDM/YRG5DgdDJLTkuKDo8q3kfN0ltcDtctlU5Ju/WZFuWZh2Ia3iCt22tatYyRh7+IJnM+cZ70MFgLgFiTOIl1AuS88toUrZlbZIbMQdI7E6/PyeWZkwSt2ajvzGnwSQNbTxotCkLDYU2PqY/hnXZTS5KcmiwbRfZBk1SPl9iU9Yv9vgePFcDtr2xEkqSrDs9V/jJp0BNuODGFz6xlcwFnV5pkQHqFd3Yjzld/KJbDMg+VOvJ2OSKRCJX0dysrW2atZEiSz3G3Ub3ZjfZVicYU6g+dBTudsTIuKFXaHM9Qmetbav6KKE7gtCgdGylP8LGRpmHqSWQie1JkwhpQQseStEFUEqXeSfHznwcXRBZYG4FeI0aVi7Jp5BCIkAnlwkSf8IAV0qdKQMxx1zHKO1I7qXLODo3nunkwfA+t9DBwBFXyIJNgKKoG8FG5ZK5EQfFHvCH0qA38qhnrQZ6Mcs4CB10+MFAH1JBxqlH5cVkBsyBPPqueWadpfhBhE3eo8QXtIQJ8H0uNpkA0QYGdtYm+i/1Q4Tt5KGN7xYWtRv4Qg+7waiY79zWHDsFXXRiYVbatmffZl+DT27Tlog4CH1UtV98RBZEbk9+xkF4gW3m45DfhYZ+FLMO5YfpZ3yEjT+uVzz08gwfeb+fXu9B+u+PZvHDHNZcKXMZp38FHqbU4JeAj3J+uJU/+KlxcggO4ndJe+Zs+y6vZw0/6XXnfj9hO5UoAzdX//r2Hu+okfdk4cifNI/E/b0KJ+P0rxBm8Iq5BvjOny3BYp39WYGzAmcF/iYV4BNKwU+lw9/rtPBTDk6jswJnBc4KnBU4K3BW4KzAWYH/2QqcEz8r8AsVqN9hsg+Tzan4cX6t4ZcTzpOUA84cBmcj/uFh08Ml/ySo7i0bUNnMCkY2QbOLhtRssNPdL9tqG5vHBOJSoEOLPftZbBrtG7ns67GfzMHU4BD3Bn/ItsxmlU3KQ7KkCwdh+YZaes46lLBG0jg8QAWNeSWtzC8Ix5ZycJXenhvDOey5cviUzdzoxKaT1JVCXJ+f9zxELhImxN4KSiMYqiXLcMGV7z5Ch6sGtquX0k/Y9ODh8qC2WZBKMz5kkS95wrhyqPdMnmsusCruGm8UIofmqbdtEuZiMlcOq2ObdYq/iAQxSJxL2WtHjX5o+RIta7PGZYNL2Perav6GF5/LppF//OYQrfOMEPJuGyI+g9CxOSI8x8BS6uDW1EwdKGR8isZQAWRdd/saCZkL2lt0gxrGD89a1j52Df/F329JNw9rYrcWPyK+8PcC7c02fBC9gHF85nC26r4S3vWPnY0djK1JBjMWPIt4zLkBG//I00vKl9PzLeDBwqWuAWw9Pd14b595d67gps7i2tNWlhhGjcPhK3pX1homnMx1oPD48CgTr+M3z/76Nm6D9/jHgx4fH3R54HOARAdzyufD8/NVT1+68k8KdxwZlzY35Li+X9G/Xp+Jy/uEXgThdZJ64h17enpSh79tG/N7KIS2rcRv1JUU0VH5iE3HVu8021FV2zbQZDO26KVaU8bxabt4Fz7fHh8verhcqjad3EdU6UPXM0JuknVB5+HhQamD3RSHmYeh7DyfIyFkhyM5P0VbCh0wpsRy2eOBYPERiGZZG64Jr7T0nYPhvPtrTWxLoAWtKbW6MF/bsK0022rI6MhpKLpb26q3XXqp4YxLEmhlvp25JqZooTsfyIaORvK43lhz1uv56Zl1v7Imt/K1ET/1aW7wOt5igSFXYhi+cDRjRGbybjL8+J3P0lOt74354kBp0ayqhoDZWfesyf/P3rsotpEjy7YRCVKec+7/f+vdlsjCWZGooihZ8qPdPd2zh1BFIZFvJFC0hTK7r+SRPZhcLWqPcug8c8GVz+/MP/+1itNpEGvINlrqPpTtVY+q5nHjWjztLbkn533YndGPz9PATu75btQtMfN5u2hqkITaQv1MrvXbWHRhpe7jf2ZDMDyujfGVz/pg4vfgF3Fti5LJxpyaxHbVgSrdxbNRwPBCHV74MyA46jKjh9hxJMs2mrmOPrTgS1VWIefiM2PFiP0WH4AUWBW1LneRFeNwIT+5YjuZY+p0yTzJMXRsF741JBTMxE8X/4Y4IMVnAPPNNTEMSEqp5cLkz/W1Dm+UGcQjnZyfcsiGoYMe5JYU8B0yvhsMJvszgPyla8ZBfL6zSu7BjU1KNrcbYxHRCdbo5+4JdyAWodMHtmUvZPwriJ97xPZ+fE9nzY5x9D6DvXKxnUp9pva38G3/clzbXd/D0H47Pvh/d5899dl+zrod+eVRaF0YB9/Qf+Q67GOb/RGEF4R363nWMg7CC0IHsblHePeIbnDP+4j+GZ2P7P5q3t/n/4+u6t+X8SPyf2YF8uz9UXx3xr+zhY+EvhvgIXxU4FGBRwUeFXhU4FGBRwUeFXhU4FGBRwX+vAr8rqeKgxzsTF762iX7JM3SlReN1y0H+xeZQ8+nJ4v3HtCxAPwCdOWA/srhC502lVSjMZXDuQU0lQMhW33YesHvhk14QQ5nJkqE14bO0V853vv68qz2fZ2yB/Hz4gk/U/jEiCt+i9CQ64IRXTvMEsMdyQc7DtKTw+WyCVKcPytzD0Tw2b65CXjKo1Tn08oNIayOM8lJzKMmw0ZuG1ZT/Z8tFQfLoNPwogkkayjNzMdLmGHjTJyi1oSJavPs5Myx8M4sGEGEa91CodNyCbHarURvxobgMv1EjwwTQ6zxpOBmzp2eaNBiDWdZG8xr/9//YqPlR+o+rnTXMl4gRvjpiBUyiEzwnBsM459O4QcZps9+OLDkTofe6gulqmrecctoIC4g9mDCTvoL82R6qLkR/gYVhJ4Qa/9ee4J29EQs3VpYJkD6gxmfE1767NHFP2yN/QSSUaKEEnGUugbsF0+xtlcZOnvnQMeRlLl0vD0GboSJ2mnP3bLwgTxE6xIo30K+8pLumhdi/YxtstHEOHPFRFf27ERnA6mzCToR9tZJfhAJEXlexiXwhMdFzhP7jT6eAK5tbmKvbOI5vSK/khgXc2OCalCA2fto0wY/z1w/88RrOvbkGF7qmbrO+MV1saiDHIMT+7JY14g2DKPjgnM6S9QidsE08YFQHE9nefAikolcYyPyJFbiqCxjH8SO0uhCfpfUw8tHfAm99Ft8gI0F5NFV+Ey7FSmnMMM7ieA/tBk1WGCzPgy16iEaejI1083u2p9H1mTBTQCTW+rO9MkTp8SeOJ4wN5LlXRnGuBJRUCqAooLC1loxyhaXJCttw4fCAPHVPGpz5YMW18RfnzWRxSK86BCerjTR5erYibNnpugHiv9WpmIYzxQXS5GPbUIPWUNp5ubk3bJif+AWh6sGJacOyNMXtKjNZDFeXjb2WvzjAZ7gSZbRDZ38FiY+cSiJ0JqLVJod/YWMA3OzrdQsEM3OmkwdphtOgrWmyWEqY+7EcKPYqyKn5MBSaYq54QtTZR7eSjwSQhsuc+aezwMThIsRYogNHxMtqcjd6lr2fEt2xlL8p8QbVqiLjJT+AGz1ukCk72eHRGyrbvtEyx9GG862OJPkWpDpRUuCKwI+OxLJT01Ex2WbekQmpYaOk0NIP4kh5pC5BKndNjc5P0YBbHPiYwFOX7jtPjfExE+cYEM3WPoTPw38JJQYC4IQ5Oq2mxk3RAuPLnpgTmhkYo9W8XcheLH/EMiMbkVXpZ4v417b9Bsht6kJ8NpX1iDj7jtYs2+3xd/e2NyEEJHbhlpXyIVXXiTRC0IHriW3X/vmscYCSbeBcpeA3N7naVu20dCt194S6xUS26hLtsnaomP2cHJgzwl6az4y4mS9EzN9kDxMmCCmB+zW6mF0hD/beAL0BVrIzV48Ib2Hib0A16LF5xTqYO5jQbuhn2j2q679SsfUXuPURri3Tdp382YiE3jPS7LUYFEU6E2Ln3u8EX4w6DW8238fqLyyeC51i5nYC8kvuUfxvb9J3jcwD4Hi8y0YeS7wyZMR0zfATMEbZseuZuGGfcOzA29jMOmD0MFBX6nVZvPILUycBuEHoe8R3j1wnZQbHZhbbzP6+yt6x/iNfGNRwf2a3NOHzWf9Uc/P+s/s/iz+Z3EnH5hz8jelN+BzabImTBkxn1HJwtwCuj90xfZ7OJwSVPc4+D/qv+fbmj2fzOmP4UfRf9f/D+x/mP+P8vur5ZSXHPUpfhQ/z93vYGP5P0UHRyEBmv78lk8l/irf/5Wh9Idm6O/h0HvfHznl72/fw6H3vn/v7+8a/+7+/JH93zWvn41rW/Yfx8/G+UzvR/X7kfwzvw/+owKPCjwq8KjAowKPCjwq8KjA/84KVA6Et7zBYH45m6vBX2ZrYVT1X24R3X6BC30gf7nMi5WM+fU53U1vOw5F+pd24Ud9UJtvPwXbccosYYM1vylyae52sLkcYffnc+k01H4S9/n5RV+/XpT+cpk63BV/GQ/Q1GdtI9CVmhHKEwAAEABJREFUNyjPX/GRb7G9XIgj5UB82WaYwwbJ0uJTC8geO0SAChfKU8kpfsP+HmzLNjYi5+2m2izyeuHl3RUc9UGzfUfRdtsmTyi5HHbLu257rZvJ7fAB2Trp3yN2GzU/6hd5ahCMMXQ+D52oPaEjUkKQpvoAiMmnX4J1t638cBOkynd8GPY6dFlcaRcrLfVLHUMbwwPhBTbaXJEnh51U6PAiFh7jZ2NCTOsmI1V1w+ig0xv9rifGXK0ff5i3eugQkR3IuAuxiL7beLpBPe9iDudTKUiMQq4PWuaZun4iFikqsgOihS6ehyoGHJVWuVMKP/5Sr+BKETbwwjMymdTsBZv4mypOLsYoaC2Uum2thw4+Tzx06x8mLOE8CqKsozRq4KcaRh92+4he0ANukxzoZJvaxHYqzTa8Umxth0UpliyD+AgiiTgv/5JfZG1DTNLtdQvvSG+Q9xrji2tj3hvCfGv4sn/bUDiND9jYr2c4sWJnkxMBiz4I7wBsCVvRcK34bbvwgvBxevCjYxsT99whJUaTxKPTNPpX8oqfUdTTvZxKg+z8wgltG2sk1uoTQDT6Ky+SL6BrlDGf7bbFhUL6ol+X7UXsd9voFVgMzJsu8jmdz7rwuZQXxfE993piwZx4uYPywWMqakNZxfpkPHNr/4KrW9v2fREG4t5PdrwChyvZVvZhvqGdbxdTDEmWXaqRfENb3cije257SCgqxyA50LV56h6El/5AzA9Id/tUqxW5BEtnyvbCEjcd0rX4oeM7cVGVrG6VwZQy/0kNkkcQYWTBoplj3c0R+5jaFlfPJb5ju7GfYvMehX38dQ9tu+sMefORPZP1PXyQWvsWzUDcMFOQYeT3feg8JxtzCT1q5R165Ze5ZvQW23VbDPzfnC/O7Z65xYeis3OPPLQzoyNa+taFXleM1jpGJj5dwrdT0wq5Y+ntA9kZ69brwxadA1IopVGcI4fJc9Ksg5HBd2C8mNzeq0zss08Ovo2mmc0eK/LI0t/rhWejGOIe2GWI29s6Z6yoApcVNO87t9h/R7yLqP9OpdtDh9QR702v+3m90rBlk9eOjAM+udO9QXj3cZJn8EbpTxwknvwnOvzElW3Zr/hE7Rt27wsKcPTfKByM+6IdPPrML7aQ+t6+uNeL7p+FxA4+8se0PmI3L8/CPZr5J9/8i/4+m8cvuvmL1T/ZCH9x1If7RwX+kRX4Rz4O/8hKPZJ6VOBRgUcFHhV4VOBRgUcFHhV4VOBRgX9oBeqaQ2PnCGNTDnY499MYAlODl1djmNQ3XTnY5VqHhfwyZNg5eKHjSHXyEiCUtXHgufHSYcPvhsH7ww7bbw6wErMBP7rxibmCGiehTC6vB7WERpZ/mU5O1wsvJS4df9lG2iZ7PiIfdc6RWJI5mB5V+ByNYsJlJIH2xjC5bz2HjRSs8pD5Ea2Abe7xPYkPyTB+vOvAke10HX/LxDJuFh7oj5cp1+tUkDlEObnO1A5wwSJG7NvbuqVmi7q7Y5icWYJm5nD9yhziCycrT3SuHLrHXYBYQdsgs0msraWmuIUVxEFyTIy8QL/yoim+UIl7pdmM+mIvbFLyD79tucW+gSBx6VonftoJ9raJbSXvA5Enbua0YZR8mYYWTeIdJDfsJtjcso2YpKHMNUjOL7zwf3nJ90Ci/4rIE28jse16xR7rxMJ9y970a00yFxHDdjuyj17aSaWx4ul2vB0lZqwyp13h1iUu6fCKlyh7fMJpoHHm9pQX9LjLo1LDykse0Syzp66aGF95mGacO4LcpIljlzXwceIxSz8YE6JlG/qpg/ZmW3Ze9M32u+ETFtKpUaUTDgawTXp4yUWMxAnijyG6Q2OcVZW+ZJcKe+1tdr1n177XnEXOXss/jNh4ToLJ+krFJAq95CM9P1+Ul8MXXlJu+LjwMjX/0CS2QXIIb8NfEF5Ckq4WTL8wmMcYpfP5pKIfvEweYyitfZNHbJho1yq+t5kJo7F3W+pODr2P2EtzXsn1yufoFjNyX3PMfLGSUwMTvwfcLOo8mdPL+oyLfWJEFD30CaEL88kzfmXOyWNm3Yh3BZlvajixs6zMobDDXA0ljdlzsK3TPs9yKXorUUG7dVAX7juvKzXYAuJWDWxPIgygACjibsWD2NC5kidbhhoQD3muDYONSWzIkmP81GBdES7ZJNbG5z3AB+rYb+rkSe50cpO24U+AHkrxZXvF7/laaeFPJrCRSNYlNfoGl6nrgZ4f8TC2rQLaW+hR1fGbdScLGXl6e8Vunf3WLG49d/brZK0meceZvfRtU/f4X2Pdt2b5VmsIqhEFeHS2ceVP7W3kxdoztYSlJEs/fJBcNpgbNWd5REeICSQUlZY9kt42jiRPHApa9NBFbeJbtPQBpFZdyBNG4tiWvRDZe2y7Xj7DNtYDVdbVcdVIbhufB7NBKjN5bp0rZOt872aX3JDi202HF18LqUN8BaGDfCDnm4DLRmK6e8xJvdYzIFr80SGDn2K+isJ+A9sSl2iunYBOnRaY1zbb1xonv/sxzrkw6cu2bH9DL9upjXwOupU+uNm++YjYfjs+7G1H/EY3DNs3XuoXvOdnHNj3uvNunm/p6AaJ3fuDmmR8j8mf//PY39Qkugup2b3mQaN0kD/VF1pB/JEfOWz751jiIOwr69jY52avOZYHz8Jond+5JVbwIx/Rucd39Xl+I5/MqZFFozw2ue/7EjIqjeiEsJEL0Gd88Nv88HX0+As/et+iYIE9DwYfXqlrBAn3EVq25xv6z0SRf+BfcJr6935l4qGDXzB/qD4q8KjAP6QCee6Df0g6jzT+GyvwmPOjAo8KPCrwqMCjAo8KPCrwqMCjAr9YgT4esS1zgmlbOnFqNqbM4Xr+e0ev/znj5RkNccbD4ZxUZaUVdnbJtvITXg43Nk7g0q+xZFuDlwU5HBbtkEHuVw6GOVDT7MPJMEfht6AMf0pXDoGRqsoy/PhyxNxsbtC5UMWLOKedukJxPqwZG4S2FTuhbuMkY2BbNhDY+yLfgUoBWDoQnvGnoxGQ6xjtvUVoTQ5awxiFkxA3TOX/m5r/X2SDFw8bh0MCqc0N6Nsm9o53cRG/XknC+xCbAraVn3t611D+s4qBDAegKtsLZZhvr9kT6mn1GnWOqGDCfV2WlUs0ppLpKGPbdAu6a63DweCbuScOOh2P3kHswUT3wsu1Ky9P8gLn0EFFiEmOIhjgo31zi/7Ly7PSJ84VXpA1bBAgtraVn/jCvLtfueGW+H21WY+hsv/stf6rZsk6OS5dnroOF/3M78rL9RdeVGdfbOz5bKHIcKW4saXB+fG//mV9+TKgh4r1qir1/+/0fNb5dFae6/iLc9utE568yTBdElu8YWjxxKCGzEpLrukF57r/g4uXlxfWdMKxapRcaoxhnc9DT8Q2uRgN7e3wEz4pyhY+pNCF3RijNY1ddBPjOd/Ov7z0PssLuxfWfOZp5mWoyPN0Ni8eLVJQ2gX5tV+mbfimvhQsLzm2/XMoNFzJovWN/vUqYj8l/6fSIKfkmL6Y36n/McyQbfLBy5QGn5EnXpo+PT2p4MOiomqd0KKlDyCbn3lcWdvbmJeRk8XNnMNDSYbI59yV+YQfe9vkRHySGSdetm6bUqP4i45oh57RCTLfgDIglSp8/EyenwbZ2m7ZRh7Zb9FPAraRSnQAHZzYlgu44FXXuJWkXod8Oze5rJykQjc5zcRjDYRy5IFtrFJHNKBttz4dvqFDaDU0iIU1OcR2cde91XjW8xk22RNoIYgFHVfmTHe7Ym8TO4DbmrvfyA770IGELrBNfiXbDe2NIeN9cN9Z8LlptfhimZnHhC/WEj55T7oDkH3ZRsdNp4aBvdbjwmfehc+FjfWKwkbutvu5O7N3yxX2GyBW9sMbZgYJQfDJumRIUOVzindngq3QybtlexzLSgw7vfW+hVPIUG9R9+1Mqj01I4kO3U9dR37J5cIz8fLCn+jxeWd96Nyx/kTyNZid7DMOvg2R+c6sK2qp302jBR/bRCdzC2zL5bDewNTd3gu4S6If0ka6I+P3QPTK2lNIvWy/8t9RtmX7Hffnh5lutI8cF537DvK4l9m/EWt3ed/hXsHBCx0c4+/1qc335B/J4juIzP7jc4n9dxHXB6IYOv2PkOTu8SP9e3ns7saZ3kfre6fyDyc38jsA+e+8KFzKeeDfEfr+Ofv5eN/bWN+T/XyEh+ajAv8xFXi35b/7/PLnvw78x0zwkeijAo8K/CdV4JHrowKPCjwq8KjAowKPCjwq8Ecq8OZEMYfJccLxKkfp7v8nZl4IvGLy8kO8hA34FYiTIPeh5OtvR8XhZQ7dA8t94L3sZx8c1yjZTpiWNZEb7jgbgbcR40qMK3pT7T5yMDnSy3+2Ngfdp3NxiG5VLX/28ika7xuUuVw5cc/hxz3y0q/nhwx3HS9yYW5yD8RgVPFSY6jgaW+TfvmG4EpIzISTjpf8BdMuGaACf0sY2dQCKrEmTmafsldUdpTiyyodret23ZhnqedJLg5QxN36ZtzciC/ZvkG0Ac5jqOA3yk0PxvFRKAQMsZPyC2to0SIPIJcsBEhNmQKU2teRU0oZZux7fhSie+YZ/fBvIA8Z7YAO1ZQvaoqOdv6G7RbHEyV4R6zkZcMA+VZYXvgxEsNG2/DLd3H6XiqmhZRaN62BziAWfPKIL7z3FfsQLilrbjtDcmPXkcstT/JpGp+TGD3PCRPtdAHq4p0tryrV4L0+UgkT9oPbZ+9DlF94kdM0Blxt98JLnp4HbrlaP3HaCXNjUuQ4mZ10PgHWeVKrK3thJm8wqtg3QwWd5yC1ap84qTL2J3JRP2dX9lj8B5ruGtn02uG87NtaNz6yFo2RGMzrGj8S4RuitSVxbDNCxlw35hr7KxPNuk0KBbvlVSXbSn9ANDv21uAF7DmTVdpUfrhlIKEyajDX0mqWvbDGuZtboJaNUd3rXUu9KWVz86LpwsvaI8fYVOYkK7zWwyBeB2uQuWVOtcdGlImTl+UqyVbaRh0y/9bHUfc4m42eGaqmFkPtS5KxL3AiTnux1TJ4dnOUZsbJJbDdfuI/siQduvcCcbmabZtYpSsv15LXdd8PsEVKum921nz03go/c4xN9M68kO81wjBxLtnH8RVFkP2VOUbGUCvOJtQbi8f898QcBohddCD7yniy2Zb91NKjbyXsxWfu7iOfWXOnbcvO2k2ldqNKqalt1iko/Lt1HAq+XbLdgNX9hIjfPFdxfWGPpLaw+wovezO94SR+5rz1/1P/qv5HVXmOydN2+7TdOSUv0drWpAV9XJMiLz/McU4l/kZ9U/8rzxSPE2m8zj1x2zYJQ8Q2vAV8w8881niSzexcSGT1sWEieBQMkY5u9RJtFk5K9pCpJaq5Gp3PJvbPRFHI1c1Fh6PWD2krcw6M8B6ihU/X12zPIacwe7UTDilY5hKp8TPZH0HG30P8BJhTOyl0kLH2ZvwxESYzlfQpFLpk0zEErcyFeuYAABAASURBVCWOfllGPz5s6IyD5rV1tL7BJGDwjQCGbYlLe5ssdJChfSeA4cQCkOQ109F3R5+cF89+a7c0fv1uW/YrDg+ZS5Bx+gP349CBvZ7JQye9vXxG/orUL3jlvFLh3+NVEqrwF4T+DFRH2UOpbXII7JWHXfIbvHqJTUbxbzukXG60L9bLNvzMc6GHcHLFnuVnfXRDeJElh/QHMr4hz8NazkP8TX/o2pb9ioN/5Hcbk0jT5Hw4s5fdMUaFPKlWEwd39Zm3zDySG6z4p/tDV/vC0rbsHXtd+zM0DyKY/RzyKfWmx5DrTXxvcAK6n7wmcwzYGLpHeMFPumk1e58DPX/NUtB/JzSufxHt8Ae35PcePzB5FSe5/fNd3/Qk+6r5b6IS8x7/prCPMI8KUIF8atw/q8pWhP/mMh/GwRvmx4NC9Q3u1PLo3Q2bfKOLbTMft0cFHhV4VOBRgf/GCjzm/KjAowKPCjwq8KjAH65Afq94PczBzcZvNpNjzvyOwdmHVIMXwVK+jff16//of74+6+X50t+kNLo5EK4cyliqCkxfykvavAwYVWipYxi96NuGwUWAHFDortlWoRfb+LCtfLsLbU0Oexgq37wbvAgZVcqLoRwGhR/oXcs88mLsmliHLEzoHLIlfsDwdh1+MCFv6eVFen65KvO+8jaPc/g+C4pdg8wKI9s3HyG2HMpzkBZu5Ki1P5d7Tideap3OJ+X/bfn0VPSjkbmHv/qh82mohrFRQzSDHOjTvbmSz5EGYTS42VZRKzu9bz6UZjFmxfsX1ymXPmw50H9zmLZr2TiAThdAMs2Z5ep+5s4w/MgXlk14Aakpa/30dNaXp5NO50FO7ULHHG2rmEvgvc+c8i3X05mkcZkwk0NApTEfZ79Ao67TKI3U0YXvSJZ/0mMMHeNdt4Y00Gf4/Wu3idLGOk82TJDxPVK3Z16GXdhDG5snOgduekkSfxdewm3xRWJVdRMzhEYB4sg+fTROJ8s7nzIp2KhDkPpjyAS5L3NqMda3dFG88gLpQm55iYSLXMx96HQ+63Q6aYCkYROB+YlmW6MGcaxLPxvPmswLtrpZSu62uw99xt/gmb0wv69fv/a6JrfJXFFTWvSik7jR/9e//qUvX77oX/96Yn+cgMGQM2nW9soLteR9IP5i++VL9M/oLoTXewv+F/zF95nnzk5U8Vl2ZR6X9XzzzGaaL89XXlBekV30/PxCn+JJ5id1vbysz8CNeUdiR6J+KXfpbyFPnZjvmXknfuZlW0ezrRpDqfPT0xPPPTk/nan/1HV/oVij5CrJVn+rllollmi2YSPb6WJcZQ0+Jwo2Q61GVdgLsSv8nXgG8g1xZZIo2MamqBX1JQ+GWm0y52vP/YX5Z87h21YRZ2E0vZHXC/XgvbZO7MVBnKoiP/LuOIkuxkWcM3M9d8yls/Rwq7Qt9STfrGnquMaTdCf2brvz+dRxJ3qBqJpLIiT+TzqfIoeh1SY5vEf8XtiL6ZNH1mj5LfyURurE5/OgnvGyMcf4CN24+SQ6dHhFXY55yMKP8GOd8GObLNFl3xapFeNAjBfiQbLRw9/lernV/sLz+Sa21L7o6CfP0mT/skf5g2rDNvzAdjqFN7uus+sYX1vGwZ3+RDuHnDmATL+1d5j7FXnyytpginQJ7Nc4F2oaxH+wNNZ9V1O0GwdjiT+9p07BqEFNq3Gv3G64Reee/1fSKVu5CJGq0O0XaSj1O7Czv+myBsFNEDcgvODG3wlTNZf3UbpXJKZt2X5lfkKxA24S221j+8Y7iOQQHOOf7vc5/Ej/Po/o2m9zSOzgkNlv5eEfqA9k4QWHzvs+6xe85/OAiCl8w/4VRtYpuQe/YveZbmp1oJNLggd2o5t8Hx+d7V7jY3z09sf8Q/5ZnzkFtzw+U/xVPvNpv79q94f0N6wOQP7kZfQOQP5jr/d1pLT/2Fz/cGKZVPCHHTwMHxX44xXoT498GHzoItJdwO+h+Qe7++jz7rGXP6/NQ/KowKMCjwo8KvCowKMCewUe3aMCjwo8KvB7FagcDPfLBU7DcnAwOejmxFjpaxSHR4MIlvPtScCZu668NBKcqsjVjfOk7nNzcUDNLzS4VBDePRLnytuCxJicJGccPbeSVT5pcGieQ6b4jSxQ/iW6SuaHCKoxFHnG3Vs9rvTcaqBLvzGnjiEaMoHtFpdEYb+5kL8ZMygC1Biqsrg08dkvPeaVqkjD0gkdOiXXrhM6otmWbSiuCOlsNw+XcqkhSw1Jhj4yO3rRNnzGRcCQWK/SHPRvzCt1E/aRX7n1YfTRox7bhdlqtmUDJpZ53TCpMuB91ps4uJLMhX5ezi8sXaVhE3nnERreiocOvxv3WsBInOw1o5N/iUAZMiSWNGqgPBmDnjNK+Dmuomh5kWVyyJQP/khBjwF9rAjVPhkq+rZlu31fmNwhT5+tnb510Wl9YkBio1eEB6TCN77y4pC5iRbdkcmTWOY4oTsPZD133q5MFsUa+Asyc0mWCnIMK8jBQcWZVmvbOcnbxJS21IW40XnihVW5cJFIG8/oVflPBOdlTeR2bCYvKK9kgz9LV14sXQAu8ecd2C8GSrkmcSTbKpJLDpaVSzTYkLHFjjEDrQBiDtU2WZPDNirBRm0ueVnEi64XXoyHjk5sEyOITvroJw4mst0+oxf5DTxw0c2YNNEjDeZhL/2q9IJv7JOvum3UMLH78winGTfw1wrc4jdoPklsQeRMmYu6pUaAeDMy9lQ+UwkmE9c2Xl4v24hYK/oC8XFl412yFrHns3F9u5O1is8A8/hKHtG3LXElFxuCS7S944UxmxG+nf25aoEb2ZbLqlFKi7/0G3WoKuTBqs/aP5eeX/SCjfxsq0DW1a5eZ9ta31wXYyst+kFoybJBWWmQOrFnR1WGvcea2G+ZY8ilLeTsXWqUOmUeDRTSS2jxPKXvupGjaIl9IHn35yMG8W1jg12lB3bG6nkZvgCqStuozcZ6b/gNz2FGH0fhZTjZO81nEBGq1C15q/vkgWhdnesi7+/28mBbNmuAkBDcc4VXnZ+cMSCZkKgyIA731zhIcoHkuEUXRRsGeuEdtYpNAHtdzPcYpz62ZZs12DR3Wewnk4xe1uTK5xBDksh6FvoDVPvLHAiPPWIGuFDyidCO72pdSHo1RDN7K4CUoV97K/4yXsCH3KTRW36Wz2Z+5xY/C8yNNV508jzGq19+rS3JH/4ImfnP3e7GLihkCiBzuRhwZZ9Ef2Mvp34bRZt3PicJNO54tnvdbSt+DmhvmOyUZKNzB901e8nCsp3uU3QOOD76TxXvBIdu+oNtrzjhZZ7pI7MX3179PS/0e72MoxpIsbHs6rroO23pZz2njj0X9fi7R3h4lO0f+tTeUIVKDuONzTHPe/+UsvdseMkjY4zf5JTxPTb21YZi+2M/pL/J3xGRNaIP3on/tGHyD77n0O5Ktoqz75v6/BZ/N/xgnu+93OyY8xv6h34KVwHdv/Gy3XvFpkZAf2LL/Hu/7LU4XNefHOfw+7f1/Blyi31P35h/BeG/wukv+Py74/9Cqv/1qr/3uZLfh//KEvLrpw78lXEevh8VeFTgUYFHBR4VeFTgUYFHBf7ECjxcPSrwJ1Sgf1OxzcHX7g16p1SyqqxRQ1++PHFgf5Jdkt4ehN6ZKI1zq3RqvpvsWw4oAts6n88avACoGuihxBUl24yh+MWeMxzF1waxccAMt2V2dBb6pRc5cuahA6hH9aY7qqCjL9VOw9DG4WsUK/7kkA3ev+j5+cILtA2did8pu3Qa1jhJqDdvYh+rvEwZo4RrHS055OVbxi5jcw/JtTCZ4MKKs2E4JeJy26/bvHinM5FvxKUTTpWxaHb8N8GrCOly2RozxrBzRTcvmS68eLvmZROyjfhb9/Pmq+OHxyF1H+zTt1Oc2IkDZEa50gOujA7Yi4HXgyVc4mbKtvqHuiQnUmgZwtXvFuN0Eqo9uvfTPEtdQ1nLx5QIYHyOMVRGAZn2VkOCrbBHmd67Tszwjm1qFV+UV7KkKLdbbvq8YUro5WNpLf2KfRhrqCore/50Pul0Ikf2U3iHmmiDDXY+nzRItqpkbGwrPeIkS0es3gAZ9qbgeSoNTg7KRi72z8bL3sikGtUw/iLcVSh3EnNYKlf3uc2WrDskrOiJcizdSLY9fnzFv4t1kPSS5yb7i4foyr7JPsu3ZTeKmhhFDgdsbChe70demqb+uFBiZh2CDR+oUF8xJyITN34Sr3W52db5dFa+SctQX79elJfKef7iM7iw35/hPz8/81zkn0WI+Qi/+EwArYarJqqGBugBt2J+dIpR4o8x5CqGaw54UqoTXsFvGA6l6xdtPY+pyBsRJS49SeBXt2YbX5boI4NSQdsrVuYjmm2ZvrhxdX1e9udeyL48nagJdeGzNvmlHhv1S33t5K72K8UvGuRjW2mJwRCSMZfQiSgQbQYotIhBIYhN6s5Si6HGSAxDL6yxOk9MVWUVOskpiI32ZltVpfPTWXkebGO3UY4Nf2qIRmh4aw2zX5JDeIjQWXEhMmWhyIWUSzK8JqD0pnWJEGUeQQuTMDngRLa1vt196hyLccSY4B+NEHhvO26R2Yb68WWjF6Bqu2PZqWP84hhe4tmHbPWpVWDs1oUu15oLBEz7Vcrwdtnf8ptzx09dY+CyGrYUKG1CegF58gg3iN1GEV9eLsrnwUZCjgDYWYPMa61r6vSKrOnio9oX6mJLSDhAqvy5JZptcYFiFH/Be9tquV3oEJdAM3/wMMoVfhD6I8yb/mxx4jUhr+7ujipzndr4O0vs7kQ3MvYmF8s3XhMxDhhkP9Oti7A9pg8jdBD6Hol3j0N28L43PmTpbct2yF/CZN/by85e/S85OJSPee61CDtkcE8fe+DoIwsSOjj0m5fbjri/x84me/bOMbjr4ye4Y32fPJx/X2uXRnknb90rL1Rgf17PyIPD/P16H/wf9bZ73c1zHLzXR6rgPf9+3LGpZPp7/o/oH/n9zN72t6L3rPfjby1+yEl9D/xI+Wf1fuTnM/mnfDZpYn8q/5MF+Qz6Hv7kcA93jwr8syrwJ3yufHdCeZiD7yo9hI8KPCrwqMCjAo8KPCrwqMCjAo8KPCrwv7kCf9bcSjlR5bBHLi6rJJXNyySALN/MPNHD6kNN0d4f7HC+ezv45vwBjderPORAeJ4cvG4LV15UrAPSTVVW/BuV9PdHcBNXGwHmflgb/4EUm4VdtOcwkYhoE4h5APzmC8XFoZS0qb+xOkrFS7gxznINSVaLp3TZX0bNedXGi6wI5goarQzpp/7Fi7q8CChbXI1hrYafil/mbBUyywVcbR93G4fhE/mkJqGDxNmY75HL3LT06UNHX/kmNP6FLS40ZZTMvWT8R49gUlXboiBUlcNZjsWZE9ScHFBvuiLYDti6yqmQwrviNfnQ9WV79cwj307tOjZrKjGjm5pNPBQ6k4h9bVAgxnYbUBFGO6/nC01KcYtgXRPjXCpQAAAQAElEQVSnZeaQ4ZQiDzLc3ZCvtDG4Ju/06Il+YneF3jCgdMwzVlLhjtTYF9aoUqGrNHQ7V26TXDaQgGHDChm33yCmgbmlcgNi4NMFAY+Zc1fHsdw04lt/0GGEbiRHsP7T5mSw/7/rbMseSj7G4MpLxU3MzpP5SP/610nZcog00cVSwnYMayAYYygvSikJz/LWfkQLX+hzyflxyYHMvK1ts679nz63xN7LIxEfmAoVZZ/bPF0EzHw38uoa0l9ZhGBO63S2qk7twx5Nl0+yhqTYF70bE+6VNWhbUoXJfpVgKXy1vpV8tNNzSv2tcMYUQCZGeraRNnwEk7msXu1vxijOd9gmL4tOuKMPXdhnpJYNPjeqShNHV4CSNBiz5oaPkowOpWJ/TvLddOGz5DpJIo7BNd4tJbwNoQ/aCol7N77RwDjxDvONXC68fM+cgkvXXuQuTeY9CY+KUsP4GjUU+6QSGe4U+WStgsFn49PTk868QK4qcliI7yDxMv8DRMGeufKyPf7tlbddin14kzkt2ynEYbVNeBk4t0bkryNhaBs/Q6sNufcNUZHlOY+PyTzDrzK6wNEjb7E+LIjbBppaGJ7AZL64VhA/mpsm2NjoG+uWz7nkb61Yc0LsV2xMLDvPyWQuS3jowMZveBu9wVDHIK7uUFHcfc4Yg/ST+UjWEpsEmAtzKjB4nquGaoAqIUW17+Q/G9vcpLIOTGg4+dQAE1jCVvixpPx5n1jlCb0pn0H5DNnYyTAkW/E1+VyZ6Ihmm/vWSK2E12AmNtzJXOg6n/RC3ebGICpb5jiLkZRxgzUJPxCyxUNOKWf0A/iH7Na3l+jhL3LGeyioddmJjSOGcyZvCK6wX1GyFyQrcyUlekkF4OUenrp+GS1QGjlzbmCbECgawwZrZyBZaWZNgh4mgTCxGS5KbnxlPqK3Utp5PMCSZmLQf3ZFHvyM/NCzibMb2JbtfbTiRe8jRMleuvbRq+1tywX8Focf0ULT9RXdJriFf4Ahc86dXLoOxfPkZmzUIsgA8qaXse3OI36ik9VvuFjT0oY8UK9lobsgsX6snfZ27zd02PEn1nZh6c+2KcQlu2652FYBLgX9nFk0FlyvKHgBgtavKDOwEXAd84DVV+RBcgmayS1694D15nJZDdODN8LvDNoG20Mle/KAurBLcuOt4Tf3yG1LXDdorW1k97k3zZo3f4tBajvQfu1T99kyatkP4t53bVHtq/qe26t+eK+Ij8iiE2Q5AxZDgW3Zjugb9PQRRT9/L/0ISo4gMb6HfB5/hG+CvmPc7wHbnavtd1p//XCt1dRn/Y8zSM7Bneb98J6+U/l9Mo7vEY/HOPSBg/dH+8PP+/69v8gPnjL4KfQzM6n/J/gpJ//BSkxbv4MfTZ1Pl+NR1iYvsEw3estnGeBD4aM87v33c74z+pMIm+JDJBD9PbYj1if9ve5BHzbH+Kf6PZ/POtuyP8dndj/L/9H+/V35z+bxV+nZn9fO/n3Zj/L+T6/fj+b3kD8q8KjAowKPCjwq8KjAowKPCrytQPVBjku+P8zJbyp3eq41sM0vU/xWwnD9xVF6fr7qwsvcmCysXzZR4RcDgfWXWNEOeV4cvPCiIt/Gy8sDROtariUfvzDhiwOf6C+9pXD4mVsO6tUtvCsvbqMXfRKFv/THKBXzO2C7xyde0oxCxli0+Hh54dUMfhn2VciVhHTkpJz/KLZn7E8D+70+sUetLzJX8rMtrlfsuq3EbTK/6EISQNoyDlbqiw0d39stLylj28gB8pBB5RYu7JCuEDCOC6Yd3o6dnxzis4f4ywFSchN0eLYVXw2r56Nv2q4M3+iwudCDYJwre2ZjbqGLvAY48WY+sF/1Ik8+6W0ruvZbue5afCbXI/9kkTDxsVGzIOqHPK6C8AZrmD6I/vIDhXLyTaEZRdyArbmt+ocRP8XNNvuCHKOgvcGDswYhApK7V1nC+CMKjjtmmOgefm2/qSMDwdHgxU9wYg7jJA32VmqOkJd2J+XlnSv7EwzkoIaV/7Rvnr3EOp95aYyOSCrPTniTPDLe6C/XC8/3i9KHl9QazIO0Eor1wTex117xEuNvApsxV2K+vEhlydyMZZk7KBLPi2mmIePHFi2fNXtdGOGK8ASF7gvS+MiVMdXjhe7UlZee8XdiXw3mGl+2VczRZb3qq5tt2QTtkWRbabZV6FcNeCsPybIDdUvMC/VJH1275NiMUsatxK3/89JMIPWIfhC692j46FTFBoyhGqP9yKKvRo2hyV6eGDWwk009V51Ei086dR95BqDHwllD/Rlz4XPuQq2iRim1QWz4xljJ5Uz9/vVlsIeKsWV/i/jdeEmaXr34rzqi4fKdrfAjVBMxgObamFcQfYa3K36DlsFNXmMUKU78JBZMrpX7pujhHM66SBk9Ad+zO6eptMWfzPvCS+sg8SJLH6P0tvHBOjix4ZLohg1dnCBDDrUxD5IjDzwcwq7LbB1UPr3mnWTi537MlmppXJJK+0rfzPhH2bYqe4g+OYtmDFOv03moRi07+LmyZzELCV8N7kozNxt97BMzsC0zth2pQlMJ2f4QyeEABrfLjr5kvbboZQ35uGnmojdKuTLsOwaYtjz6zWMUXbo3V/J9X8MoxC798oPDDMDBh/z0is/7WPZ67uzlJ/IDcVLmuQHqmS4ddQtt2TuoabOPCfXAfc/fqxov1OJuv7Xwk1vmMqO741A7eO/HzSfxoz/ktjvHY/wrve1fUW/d5N3Eu1vnlbm8yzH8qOaZi22Q8YGUM7z7NTtkt/4X0nzvi3TaTfhNvLvZy/nevZP+saG9fP6MdeZ9j/c2R95HHW/yhAgOxj0dXsYg9kFY75HPlve89+PYBgff9of7zV58e/WH/n2P6H74a3Q2ymcW35N9ZvNfxs8afg9/WTmM54Du33L93Xvh747/byny/8Yg2aTBT87tWOej/9DswXxU4FGBRwUeFXhU4FGBRwUeFXhU4FGBRwV+vQJVHhy8cNirHGi6X6LMK0e7xwkXv7twcRgrVRU4ydiUT7doOYDJIYBr2cX0+P0lvMijnD5oXRi2eWGz9YF5eAtX5VBqCn6+QchhuCZ58dKN97tq37nBv75ceowrfGz4upL/tb9xl5dZWw4O0Yu6ZCnA1+qlHDijgu1UdAKRk206q8ZQGtPW+iaU0JWOuUVmSw6D/CYvVOJPtEIwsLdRYByVNoSITmKLXOwUbYfoZZn67ma3vDbmIZiY400hVWUVPNGSewD53Sv6jbLGqPZhaKLqTcPZayzfRHs44rtxE0Bk3cTkBnS+fDHwCylZsCdrkzXNGm09L9EQIVTXsOuo1Wyrinqg4DiQBKuhvZGiEjP7ZmetLom38HW4kVdYKWPXHtHhz7ZmfqIDvy982G7SdseNfdB7i72Z6SFqWR0EFp0TvoRy5mR4lkWIrkPL8Q+7L9RalkHmEiTfHOCGPhB5YJXsYr+TNXso9oW/IkTx8M7LRZnRQKd4M2ybsRovPDNXXnZtFGKwP4P4z0vKKw9YkG/w6mj4jTz6YdlWO5KEiwZkppZOES9CcrmRdYTShdi2um0sQv4RSOLGf/iEUhylH8PtK/k1D2b8BHZJ5op/DM04PuIryIu8lB8VHa3QGzVkfnou8Tckm0qRi40E3K9NYo1RqipZaVOoZFkzkPMDw46PsLIegdjrs9FcFqhjMrCxcl4kTvxM6pdnYTadHDsWOvc0FrLdn2sbviZrbvZAdExuF/Zi5hvb8HCm8KtiKWEMuDK2O2bySc1SW9ioWDMLKqn56QFbQqnnkmX+hruuV0qqGnyejO4ZEUONSWKExGCu8ZTyQtL2GiMfVcQX+5laoHlck3XJXr0yv0IneyKyHjsUoBZseSn9/o1PuK8X8TZi0O3zmuRoci1hBNbVOijNOTuXMQqdoYRJzZtgMImTMs257HJnKsrQdvcEUmwYysYIxG8QfYn1h4hOdIPI4jOwiZu5BOjF9+KTMYPkClsv/RKfz1NewmdsWza+UTb1Cu+AIWI3j2+dber9ecTFVLYbpRIU8l0HXWnggfnheyPepKYw5GyeEHdYPkkUnm3Zr2gZ/jL30Ki8XoYE4UduM4CVqYQktFL7LTf4uSqCEAcIu5EbnWIdX0E+FzbyTn+YJEYQ+cLhRDp0RFsykobOZVNjnLMVMmwsnUTt4e02J3u6oSzzjX9PTCY20cnmsfjp4OmlkEFWRG9a5HAjhD/bB/G5GP7U5cJHgI9J8PaR2uHr3kHz4aW3sbnDvZ69ZOFFdyHzxnvsd9/hR+dncMtRvqlP/HQx8RmmbdlW7Yj/A6Jljen6stGFIiPFz6EXVwGiby5Mbv4P4c3uYNz1S1/YZO4L97zQiRXoN1rmG3ObOe0Ib2FQjzyz0fh53OZFcqHZFm+Mw7uBddh4Fo/xoUg2kvXdFpv2facXXnAYZu0P+qM+6xc+qfZaxp8JbHP/BNFfKLqA7jtX8vkI2VPhH6Z57A4sXnyXSONDlMX6LM3fuSeHA/FjG78L2tshf9vns9y7xqP7bgWysFE4+tBK7YIe/LW3I+7R/7XRHt5/twL3fzH4A77yu9wfMHtr8p2t+Sa97+i9dfgY/WMq8EjkUYFHBR4VeFTgUYFHBR4VeFTgUYE/WIHa+hBn/WaZAxXOSJWDgvjLi6CNl5ovLxuH81OD86SnJ+vLlwFKX56k0Odzcajvlp+gi9ONjYOh5+eL8v/dzAuKHNKo21QNATcGuqLZ1vqd2jK8cqlG4XPodDrr6XxWvpVmHc2qKm0cnG7MITlvxNw4BTqQX3SMThldpogqLzM2Ds4v6tySX/8/QS+KbXzEf9uMIdsap1INK7FEyzxu2MeUSPnPu3K2zmkfTC5M2/6K8vNl0/8Qq/H1Rfn/pF47ZxTfXeXC7h2ToW31POhFwy3rJOqz9Hd28zZ8U4qmMyfxMn3JN3xb4zTargp6MD96A9GWHsR+UbamIn8rc/OP25U3RZPaH+PkF40auYu4AfRbJ9pQnLwtPqC9HWoj+eEj8XfRmy58ix/yP2xawX2XbXmRSk3yMuulX4AeM9uFdLa7xrZlW+KqQUefoe4bvAzTtYybMWA6d1WQJnllH14JHqz1iOUCbOW5y6htub3XsfEMohOEbBBvI1rDInf1MzKz0fETnVGFVqwk3qN1LNs8T096ejoJUhPdrRMR+2LoDH9Q81GlcTq17penLy2zzaSky/Wir1+f9T9fv3b/zL4Oz7Iqa+ZSYW+v/pTnF78xL3iiJW7mntjPLy88F9deI0S8LL4q3xq+8DL76/NXPkdeyD//MkU6jWKeJ532fcwEsJt0gL0/mUtsM1/ROmaJuQSj88+LIKatyFChN0DJGS0kP6bAvEuZk21iiM9C8pCbVyjYJv7WiE2UyISV4Z4gWs02a1Sy3dj4sM1zk29jvzy/KHMVDbFkdbMts4e4cMuendIScDfAf3y88Dl2pVZymFLoKwVIbdFSuMktupP6cGj3xQAAEABJREFUhHePMSwzF9k9j2deLj5/vfI5+aL4id2ln5t8hihqSrOtIrkxqBF9MbYoManSUYPQs+eWNXnJPPEdGaptezqP3osnPmsXb8Afkoz9lG0QP8FU8n9+ueDz2rlFeGKf9rfZXVFS5kpp2DPoh5BQi59A6n9xgneXod0yDNVwYi5UVfu6UNv8A4ajnpKpk4ifuV1bRzSD+2sPLduNog+M0qjB3so+PqlccJKrVJCJiyq8d1ccAi5ivsoy34wOm17/Xi9mtCXPjdkyp3I/N+fzmZo/kVPmJ561jblcmdOMG+iN+l6Uz+cwDr8TL7kwlPEVeX++kVAiRPdAcgovciao7hHG5kg+OrD6srvjTytywHdsbLfqlT9kL/w5ms/u4rn3SJGQYYI293Vdef5j0PXEn41OFJIfmMgztI37BUhRJcA9wqZeb5Hb1frpXyWLyhzeY0lyJ4l0P8CbsB+Y9N8t7nzYFtcd508gqc+f4OWNi9TlDeN3BxTK7A078184XCZW0OPMBZ2muWHGtujdq/e1RHy7YhZEJ8gnPY+P2h6t9z2s//jrVrPMZJ9geEFYb7DLuyAIMqT75mJl2J/+hn9jHIbv+5vCInqts947FvdPuBP3w/n9gmtcdBm6Z6r5fDvwIzfZW8GP9P5O+e/W5+/M/U+Nzdr+qf5+1dkR/+h/1f6h/19XgfyZlc+XA/lc+qgIh54ee+uj8jx4jwr84yrwSOhRgUcFHhV4VOBRgUcFHhX4nQpUDlVzuNqHXhyO8s5AeT8w+c2hD1/4xeDKy57L9QX+VM7UckAt+Jwvd+zwggxmfqOA2HghmMPydeQGI1cO1nOQQ58XDmcO/scYsnGG3HbTNn3Od9FNrORxO2mJf/LkNE8ocyibb0JeObDmqA798PrQmd94cgicf01LOHXLJEkwBxsBx71cs0U5lA4vI9vNG/EHtUYQXNG5EJ/z6PxfEZV0Lj1XZor/8AkhwmsyB2GMhHSnEqMhaIocGpe8pNhaFnoPHVKoYNekbBxBJn4DemdB3aaBDb62ixRMemJJ5n3HVFHMSkHgkaret5s/30umTB2882L3ip2JehFjqFR16tHknivhBrLQN2DGilG/LZkA0oUXm7wIPmKNWhaImjji9oAb01F0/S4/YWBbhQO3LC8BJrUkHkGWn0mtJjy9abbVNiS+/FvVPkQvWuoI7RLb4A5T2RcLvEhJELRz2eZFTzXiK/mJdlMx82fART7ktEnZQ9lANkJ0c9mWnbmIWNLWNPoYciGTTuT6dD6pxyrJalp7Q1tGJy95Iws7z+mVPXzhOU9vbCK7wJskQsmU8ZUXlhPHQRatX6YwNsI8x3kJV8U8a6jGUNrE/soHxZUXaGssmfix2fiwSez4ib/QHYP5i5b/LPSIn04ABr2NpSXCwJDyjCTnGQL5JJ8GixP/rfTuZrs5l8vkc2PTkXclL2Rcst1oRW5LBsGVzxWRMBrovH7+JI8g8yANctvwf0XHrMFU9IXf2CZHXDU/fXip3aLXPaq2e5DOHrIzntr4oLm8TF7STXxY+SyZaMZHfIdOjwHy6CwwgGW5qntM1oWBbdJAj1qmnrBuOvG/sf6ZX+a2jI577KBjQCeGtsUFCp8gfLBlP+D/wp7IN1iv7IELL/byD3JeeKkb36dTsSavNqLNrCeIvgyD+uNYtlXAbqbSNpy0Pr4z3/ACe0MfK+Rv+ZFKJmQgWmpnG30v/xqYrDFs+FK2ZhW1J6/JvCZ+O7ZWu7JG4Zmh7fajvdluH3TNwVTb5qZzSx72CKnmUtsr85lSz3yDTuwo2JbtkOQ45aoe2+GxnnGuUuGvyDfsBhat0XIGKm7Gx6pRjaHI7dzhbYinlNzy5xvT1jb5JOfPmjy3mfuW7IgxgYBt2Vb2pW0+8yefXevzce5x0zcsZAkAIZFH6PTC3vIouQoJlwFX7DZqv+GrsW3JgLySLAp3l40R18a6hF34suPPxEocbPHDFbGi3oSs6rlEVwo/EG0Se2Iwuz/sV80nfLyi9evXLHyxX5WQYOJ/U36oiZjEnctJnAYL4uR5hzu1v4S0LXvhCNC5JCfyyWdh0ItyKOx99HayO/vVT2R5hlvAlA1RyAMz5mqX3SPcGF139Mqji4laHyL+Is8eYbhyLgwzwEl8Nkne8UW374nJXprKfr+H7fZde6937bBHTCx2ATEOXvrwD5Mjp2N838f/Mc4cAuHLXrnbq5fSB2wWBeoW+yAxgtgHdnSTF3NLQq39ekvtG8iif8C27IVox3f6X4XtNsl+PXz3vGSFF7TCH76lBh9jspC3mD/pP/vjHrjQPdQ1v4/31nFsDw7Lt5Ohsls/wlK5X7Mj5/t+aX1+j/2C2cf3mIwne3zh3kP8xya80On/+5C1uYOpQEAn9qj+8nYXW9Admz70Xx77EeCfXgF+PdUb3CWcz6W7YZPZOU1wu/8sYthXfwKxx/JX0J9BGz1ujwo8KvCowKMC/84KPGI9KvCowKMCjwo8KvDbFciJhWxzECBeKoh+yhxm2Pw2IBqdjZzDvBwGzAlvv0LD5gWm9JKXES/ihUR+lZBcpby8OY2TRpW48IszDjFtMz7JHhr5Ng+/kcBK8I6fA8O8IAh456AcRF14gXTZvzmmBMagKv4wk2RbiYlj6JIisyRIGx3y3jg0j2m5dDqdNcitaqjG0KjCzo3M01otfezjLpzIDmTuC5NZBYlDTxDOoTvN/mUM3wI1hs5PxD2dOk4UNhxMlOMzcRLj6EOTNmoTfQlz3HgdARCDKyqNCy/rXqhR/ES5/aIwOTgWB8nFBOI3NdhSVKwQs+aTl1Ss2YTBFZ0G+gVRVXAzr4W8ALry8mbGuCXu+6E7yuTJei82uWMnkZIbhU8o3Vrc36MFKxlK0/ldWLcr88ucglbh5oAbLqHWNTF6o3MIcWlZiR8oDd4xj5aNkgvKku2FggZy5jEFWxIDLtFShvgI2rbtWSPk+UXaNtpGU7Kt40fvGqIEuHHf+HXJ9k12kLbZd+qXKjNSbjxOemKPrcJv3UUUdI6yBns+m4htx3N7aZ3z+Un5ViBipeE6HUMDSHwLasZQqw02ZGxO57NGage7hqFNnYW223dsYp6tmJhxYVsVG3rdtezPvEw6n4eevpxUVTra4SfjVR/puu/5wcTXszUibmS+h17iLrDXLfKrzu3CS8cTz+MYg1jWkU5sNwxe+My58IIyfuI0+yt5hJaFTS0SQ9tNtxwDo1Au6jEaNUJX6+RmW6cxWpYaFnJYSoxt38eTHAomw9v+yOFsatTPBEWNjyfWIGthE3VH7KqcUCk59lMmnwXLDqghJYl/24KpqtGfU+czuVXJSottqJlBI5Rt9Ks/91On/gamtGyiIAkVUK0X37YZW2m7iihXhg3EyJukd4Nb579zu7Or+9yyXukD29IB3TV4XDBWVFOb2U/QpoJGgJnZG5Me4N42dAEBazVD6w4Zv0VhJ9rG+tCha2LEj5WWfION9d1S/DDB1uM11bg4/CBqH7a75wbLGlVKi6/UMH1sCr5t6jpBNLRMtLcp8ZGqMGOnNw0h4/jJs1FlfEwlN9ivlyEju+ttdGHnipf8+TfhiTS7T7CMUbBN+B2M+zJ3fNpuWUrD9oS5Lhv/XrTSD27G+c5KZ1t2kNG3SI0WkFky8XRryfo2aMJ2+1s2qQNgHmucteJzFs1YTp401G8jiD90EZGY+7xMDLAc5b4GpMC6ZLzwdh6L9yt3e4/3K0bvdVOEO561fu5Yv0Ua6yyXuQW4h7NfiR3sw1oL0aPYOcpWP/HN/OTWdUUWV9l7AcN1wcy6r8G397a908n4W60fc3DB2ub+Y93f1rgLY1v2K977zv4+8F72fhy9gxc6OMbv+89kqfU93tv90XHHu5v3z/rxJ4pxlX0ShH6v9t5u8jvPfM98b/R3jv/oxv2rc6a4/4jUyIOP+r96tnf+E/Bu+KeTPBH/iML+6RP773D4bnvks+UenxXh0PlM/uA/KvCowKMCjwo8KvCowD+hAo8cHhV4VOBRgT+nAnXixcngEJUznz746fNqDiaOccLYJdvKYXYOgfN7YtA0B9b9IoI+4+jkd5HBS4QxhqqMbbxo70tHw6XcA3xz0ns9fBwv/DihnvOifHPriZcRNUZrR69P8a6x2/oQPAfewagiZmGzXvBMLHhfqZfnTbiXOYm2I9fevNvTnyyLA0IUNya4kRNX260+PjblpUxw5cXQ1t8mKgmfmCh21+SPjxxccc5DRGkgL1tVID3gV25envMCjld4mlcleHxc8ZletPgIkgsmSgkM/7ic0DAiM8Eyzrd8nX8ejBIsGddZV/Pb3qi8VDtp6UdB0HGgN61ci08BE/9A+DXqpps8J36DG3Mn5mFLLY7DEptYyG0v/0offw5XdvqsweSl0pWXFNe933gZfF3IYqCdLq6DzC9rsTGYCN70JGIvv7Zl1oA7HqRJ3QOZZNlUdrP7hpkmb3Enp3p5Z959/CNIPRIvfRAD+3XvZYyaIjtyIaxq+MZLrIUV1LasobnHvLBxr+wl2Iov0ZxS0R/XpPaaJdJqnck0nojxNIb+5/n/Z9/nP+E79fxMHXnZmVyC/GOB/Cd5My+zQ/N8xU/WyZImcz7hwySd+MFg3fuFEL1tYm7K/CChJ2u1sT7Z1TjASV5SThIzs8q+j+TCM918AlWteqHdftIfYBpYSVsm5PSbrtQj/2WBsK6s8YWXvxuJJgfc9bMRn/ER3obilfpdyeFC3Bfmn8+qJdt4+WpeMj9FXanJNboHiBXdYKNIN1nTV/SnitpUif7tPOLfyAafrd3XUNcN5dQq8uDMS9tBjUeVbHcemceV5//KZ0uQvFILwiIPJZmfp3Oe41Bm3sZ/aVKTKzWx4Qf4JQ0lFjfZJRHAMO3oSJhQ14syz0mdWg85l1BFTszWjX5Rs/XZsWFow5N1tPi45lvVAXPY3cWNbDdGlUaVivEY9GUVGNShzBh+7FKDTkBLDltGT3ubxA9psw/3dd5YO7IN+0MYrt132aVQqc2CZFuWZA8ZsLWU1nLidU+A8IPrJVKpajCfkm1o00u5Lf2pLRPSaqGDS/Yja5W92c8D/lP7jf7C3stcjEkV60pP2PZd1OCA7ZiAuWND8/XK/o/dJNn4TRrZR42oJoC48RkyqeEr4jfzCUT+Yn8QA9fxGT/RZdhxbZNbNYQ/PHJXN9yy/lNMq8fHzbbshczRVYpfOKqdnxizc7/y5ySfLSj0eDklnmRJqAN3LqJVGZnbnz5o7YMibPGXOlAkq5TPP5ter235RoRO1inYYsv6hQ5Sk1jYVgH9ZJvMY1KYgORvVjazylWWAxtZQMc1qQmmbQJJcpZtJL92JW4DZ5bb+DVeD/tmW/bCRPcerbDfDn6GNvrJHfSYPr5D/ywO/fS2b2akIFG34BaT9Wm9PY79qm9Dg5bTF7B9m1P4cX74Sr+Ki9MIdoR/j2Pdd3F37+VrLBYIK7sAABAASURBVGK9Rc9BqyWfRa37spk8NyKNtzloqdzuN13U4jM53UPKfg5uJr9F9H6h9ukPR7aZn48heU+WZio6t/x2m2N8KEcHAzk/xR1E1nqxYVJN731k94h9A/nBz3qS0jHsPG4DCJs4iUfP8LuXje6OuusH9sFhTPkPMtNh4RjCTFoBU1H6IPSxRmj91nX42fgMPxzZb3NO3p9BH+wP27Ld7uzV9+BvvqV2vRf6c3vtr78lJdb1FveevjH/s4hVU7M/qSlFzvg/awb/Xdny66EO/GjmZn8Gn+lFFnwmf/AfFXhU4FGBRwUeFXhU4FGBRwX+5go8wj8q8CdWIGevb9yZ3wbe/8pvL846aFnqYcU4yIuiwSG4bXmJVZw5BRny+zoHyJvy0ik+lEMHfjHhHFUXDu1fni+6cBjOb6DYWy6rTO+SD+DMWi2/oE6cXjmEveSwHFro5wVCentp8rusXl6I+/zCgdSGyKBwkl92RU68GZUZS7hvyuXu458UNbeJ7dx1pchlQxj+tg57GCe2lR91y+FyDvFjHwYqsh2y0b6TIB5s+LnAZJz5tRI3WMKQy6BJ+tCBupkpnXjZlBdK6QcvU87nEy9rRtcRg6Unr351O23ZbvrNbWcll8whIDWZ+rQeEwjvkOcgKvxMKQgdoBazkB/CtlzqHGwrtqndhf1wYW3ZHhymuTFFL/GSkTXlZd7l5Yo+XNipW+wm8uRkdE2u3eMXtjKGLdtSrsihbYsLrPjJIdjYoFfe8lzIZfZJu75tBMRa8Z09tADHTCrayJPbThIDytKVuV14yZc4MzfY6RtULL3lcMHdhb+7UWtQhFy68tItrlh+fXnK8eQG76Kvz195DngRzHNixyce8JP9CaU8w7FLzOeXZ/RTVymqlEjep3IapTP77MsX9hb7y7aumQdrceVZXPWfIgzxLr1OSkMvzwfTat7kmUqs8E7xkyDRA0UBbfd8OiecRc/iB35iXPaY6eMLs9uFllBt2NbGusUmegeSh/ZmMwdyz8vw5+dnPX99JvfUKjWYss0ztAqQnOMrmOSV/EQr8k/ekH11vthlMEaphjXodxZzW34zrshOpfjbqIto6Tf8B0eMCT/xA5kBcK284idy3U3MtkhLjsruZFIL0QrBibh0msjyEjKxZHORC7wLeykvzMO3raoB3C/iwr9SM9vCQGlVpdCTGJHFbuIHjc4j8iJgjdSjZOjJfKN34fl6Yd8dL9M2+JHFvgpdx4sUnvY2mattmbFt2RY3LjcK/4H2Fl8IGHmHdPjekqdh92XUXhFWXMMMeQMmamzq+Y1RGntM2yRLhigk7pUPsZeXFz2DrvXOjyxzasQzduFhzL7FvufIiMXFpFOoEnkvxGRpoZPBO4xKTmAMbKzJnrpSWy48vyoTljm4GYnTOYSAg4l2Uu4fYsGIzsSRDdelIhYUfkkWvdN56HQaSl1gim2RTkK/gG2l2cZWEsP4ZKhAdy0elzGx7/nU3rUYsQ1sHMFKlzHkt1eE4PCb3L5V+piTOff+3MX2itexui4RUGucM8ygMQkS9IDbIZtNoAzv/rKX3/CWTqhXzHf+XiXfUsn5W+4dZw/veo15J72Rk1wbrPuN+Y7IfnzH0o/8vtf/3jipBjedDIIbYxHJM891REGm5rvpRR4sbfYVczv22MH7qO/5xeEuTIxgH7aLFu/Bmj6E9B0GZmwCWB9fUUSCKvefv4q49/h5y6WZtWrgx74r2BLf5vejvGJqv9pHP9jdKLUPjvE3/aGcHljr5xu9fyODNPpz+aN1810e9/Qd+0Ye8qO/Ce6I1Oaj5/ZO5bfIzOUeP3LW+ex7Mrrvx+H9O5C4/444/20x+nPtv23S/6b53j9n7+lfTuH9h8YxPvpfdvgweFTgUYFHBR4VeFTgUYFHBR4VeFTgUYF/agX+7Lwqv9NfOezPQW/xUmCcTn04c+ElC2eM0ObQPy9KpZzn2N57vWmwVRUZJ7L8lhO/wfHNylbuf6Vu5RQpshykhs4LA7Vs4HtwGA2qVAPguABWii9IWaUrDq4kOMMYJ8kFLG9WzdVfecF2vUxxTizhL0AkW42qEC1lnurWrCgwmhRlEiP5hbaNC3IqYonW85wq+Izw6UbGJTNPFCK4Q0EXIpNVXrYXvsqlUYMcok++c321LG5tyw7E4dNC4aS/4Wsh095iu0EHppwlSqGJ39QptWaZFSmlQ+/tRYg3DKatvCx4w2Qwc/hLqKmJfOucN+qUQ7HUFhFagi/yjZbQBASdO6Iwk5zIM7wkBROSe3hMTCVTlyIx27KHUqeqk1xuve73gOXYTbWkLDuQonMg8ZNM+tReXQ11s00fJBnmRZcct8wXyboiL0j6KR1+bSvrqLsG6zaySzY2O6eg+8Un/c5628U3svg08151WSpNI888wsGz2vMkYRgbi5yUz0/S//nX/21Z75f4A7blAvGLNLXATCyh7NJpPKmQJ0R4+WzIM9RxJWzVLToyNWe0RdGSsQudb+ke+cGV2Bh2FIzJqWNN1j95inY6nZVn3bYy5zHYuwifecEvS8avbbUOdHLOzkKk5Gl4waQEeVabGQHEsV9Fsy3bElf2UnrRJrlYQ2tvnVReGOy16Bn/J17SimZb9t284eWCla6R3Ai9aPLYmMuBKy8DI+g5IKM0CjaZ52mKVHo8cWjqMItaxKAiA9BTU1v33KBwE0KKDWjf+5pk3frZhGg+vWjpotIPKuP0tiUu0WzmiNIkkNkrg1pIQ5rmpf/UJNGq1AyerMQQ+jLZBOTlwtFxwY6tuoeJn2JuhY/kZRumqb0VMv4is620rGObEmPpvzq3rWKNtLd7Oqzopxcxu8clbiBLVqn57bx6CqLFJjlEb8ZuTtkGqDO3OfmMAKiuy5JxpaMZxo2GYGxbDnkPjAxgqbAfYwg1gH/iCINj75BC5xd59HswyZm1EP2WnvnM5IvhnK3Vt/jOfBSfIPmnZEGvGVq2ccnaxg4aVo/zWTmGtVgkGcfZF8Qp4g5isj3bzUQWbPyVwXGAHuE6rKFHlcYoicCZ4QVFPrLW3t823Z5fx7hvqJLXIpUusRIjA8J1jvGFYi9lykAo9TgKmvzEn2Rb3chb5J+aLDRXx5LG7B4xsy2T99LUzVe5ZDFFDDYc5B8yJGKwNS8FRYFrIg8gNZEJy63zYI6ohYWK7pE8bcvE0V27H0c/eumDN7SMleXYE0uypAJ+g3s7kUsDjVwrV6jw023MLiDhQ2ZbtpGK/JdinttmcLPdctuM1LT2Zi9ehrZbZh893NS9ETqgXnQO766HVPJJ9IAU+WySssfW/NCIIHUAV/IPIJkuAq7sL7T6SpWCDOw9H2Kihn64C+/XOdxCPwgdECrdG2wE3uKs1yORirkPySXJKkMrdKDV8iAtSvbKKUPIdPC62295EjYlj2Bnrhp9lNCu4MJvgFMbekfRH4iqnbyMvwUJXRX3kuiDNT8zdq/FGi95r9WeR/ZKgzG7C59TthsY9+ViDHpwd7Pdo8hD4CJdI7z2S+CjD+8erbjfOidWt3s+TGZgPmfvcJUVaJ+jsV0zEhKpb2FqNZa5iaSZ9Ad2BfQBZpRnq3cNsrfW6P5eDPDA/sgeqTjefXXekwqCw3983KNDuF2IX5jEFN/AtmyjoM6hCW6Hb8i+bLee/XHfSt+5HevxMz2J3GIdLn9kd+h91k8ej+9BstTQawvrGN3TB++X+jj4aeD5vS6sP3QtP71FmJ9tmf0tWWnv1zm8/41g2voeUp/fAuU8nrWPej6Ssq0/xX3N+xm9Z0CzfddzC31c5rPjwMHrTwv4+bPtQxyK9Pd56n5wR2/is7whbdh8BMIh+Wdfxz7/o/0/e3Z/fXY/qttfn8EjwqMCjwo8KvCowKMCjwo8KvCowK9UoC68JD2drPNJOp+lL7w4Oj9ZYwxdeAn88vzCX/ON7Kx+UVP8RiP1Lyx0tz50fpEqDnjTZ3xDm1i2W59zXgXS4tUopRW+a0iVIbo+5Cae1oFGfhkTsujbRU4nxRwySkprHYjC0am/hXSSndivPo5fTnBNTpOD59k5oYbPoXE6CSNkgr8phyei2Yb9FhuTyV+EEbes446Bn5PMnMIn/e7Sk5ZO56EvX856ejrpDGpU29qi9Y1e8KS4aP6UYp/5rXiz88s4gsVDJ0rpwMHLt6/zLbTL9QoX7aMAPVrj5ectfcx7V1udV5d7DmCikxqsX2Zn1yru7aUYOnncsOd3xGs/UQoBbKuY9ImapE5PT4M6WSf2aQ1RE1OT5dvooQ5PqqqGbYlLtCZ3miGRCcQV2rbshYyDW473yUWgtX/ygiLPRebcbG4uidCN2MMSbjWGO+dz5x17ia0iWZ2/bXEpNQziM7DDB8wtcxIt6QSQSp3lUJLRURrCxJ7MMFfkX74MPbH/zxRtjKHDlyIUjTpgxt6/Asb4PJ/PGlWKj7zIyHxfLvn24rOuBL5eJN7ZaIMum88Fnj98b7zYvLxckG34usr4WPFwiutcA7fn87LJ+MrnS/sJ/3Tq/C4E+Po/z3r++pXPn4syJ9sqjGv3eUL3y9OT/vWvL/rXlydyOJOzhRr1Hj3W0SymwkTpY/eE3dP5jD/L6PThX4oAPWqwz048l/TU7nQqDepnmzlt+IX/dFb82KwnNbgyb+0tuYZMf2Eeed4O9LeLn6khz1/k0TuQ8AdSW7IlZwGTo0PIJh5KsbWreUKU/ZI5oEwNSvar3sE/4hw9ZuitUeybwq7K8BcS58gDtqoELBSUtRWNkSJL7I2NbZRS26DGoGbXXsOvzxd95c+R54CX+nmxf9DtowZuC/+Fb0NbZ+p+Pg+ZOEw7IWS7a38+r72yYho7gKxIJtBdc3jIJsW4slYvxM8+zb7eWL+oxr8SiCjhBS/s5RfW6yX6lwuSaL4idUt9NuZ9BdF7eeHPCXwSjjzNXhp6Yq+dTytf2xrU5cwe6n2Yvchn2znzRJbcz3k+nvJnQvbZUNokwWDDd8YHOgdkGWOu2Ie+R8RBeNFZvWVbylV0TTM4FLXalbdm+Qy47HvWtmz2F+J8XmX+yYthX6EntWgbnu2Xl2iwVcm7Zfi/4vOYR3iZw4X6bmz8jIMudpvOjmevuLY7znHDHc65mlhcm/w4jQzrQt75c+9CLpMc2i9qhU4AqdWbXhLup8Rn28a+fen/EkCe3wvP8sa8yhUVuVBEL5dt5XPpdDrrfD6z7iedxkmjBj4LLN3MM9DeJvsx5D0v44XYLEwmEiz+6z12c/exuMw7yTPAhM9NCLJddATxFx7IkE7Iv4XetImDIMyjD/0z6Jp/pkgOP+uPFJjP3CH6AAdM6TMf4Qfvw8dX9kH693LbctbWWOE+elAfX9FBEh8B5JurvCu84a6819qt+Szxq258BbqtjT5t9qvdoRTWPQ7+L/fMf+Xxy5ZtcOTQg9tcku9CarC92b9Ls+/Evq991uRA+L+TV/v/3i2xvyPPng4+VcH+z8hp8YRrAAAQAElEQVSP3cE+x9mngf4swc/FyJy2PDR72IMOf2f9d3VrG//vmfPPbYP/PfP9j5zJbyT9o/X9kfwPhP4LXP6BLB4mjwo8KvCowKMCjwo8KvCowKMCjwo8KnBUoAYvp3JYw9k4B5/i4HP2i54ceNpWDl5OfeBuVUl2DrFeobt2nA+kzwHBxqHrxsHpOjDhSIPfCBiugw3o+IvDUSflEHWcJNzz4oAcOLzdOBRGOVe/WNo4PM5hu7qV7PWt2fjMwZBLSn7phaPQ6ePnQA6nrxzoXvGvveUQI36vFCG+Yoc5cadcjotG5hLEzLZqEFAi3yt1u+iCz8n4uAzR/9oW69CDca7U5+hD40qNMGWNWn5Faz7G0WvA61w51O7DaV5UTOoMWzaKIbR6u2Rbc7O2afJMXXM6LvhS/IkW+8wr5aY0CKSkkAPvwt42WutyGVtzsF3AOlrmvVG/5BaacNpYFFYdf31nBIlB4kUvMSeKE4MDiHf/VmJ1HkPiPL0ReWCb+Jmf0JdkIS91a3/E7L45/e20Rf3avTxwnX1G7vgTI0siPPVrhtLCyxyyr9IfiCxaazzlbYrCKJnyfjHi9pM9mEHFMYTLHQMSucDUxDR+onIg8hQWEWvMnGFEp2MQ5F//50mV55e9auYiIk82eWpfhYKMb2ut/cYeuWojx+RTjlxomASkvDi7sEHyQiUvby+8uNHewt/iN4l0DGnkgd7lRxeXV/ZJdG+8nUjM+M0zGtZpDA2QPGx3Dtlj22RnEScs2+QX7RaL1JUX1rY1GbQ0umhlukFy4J0cz+vks26jfFOJbaPt5Qdmy8OP91WrUFJy3yjYhVokn3AxTdew3XmfCDLqrMY4S7P2+m6yDWCR28bnGhko87pQG6Yn7zXMc3LN5wqLOhFMFraG5BK+LjKEzRioYfzMnk9sWZKmJ/a2ZfRFY8h9XV6djh4Dza6dZBuQp2jkahvi7RXf4ax1Uusf9cIEY+57QMuKrMagX7kWPsOzkYKsERZ65sXxhp2lWAEDaHS4sK/OM/Gjr7sW3jE0DouihTep4cbcrtQ5dU1vmxzRxolNTqyHiGSfOkb0555H+sC20ie/jSJP/E50Ujc6ZOqGGr3xRojERTd7q/mGR8zoV8WfFDEGH1xz+Zi6+YaCnrK9Q/QLetfi1y5VVUuKeE1w67xJInPBFTpuKG1yA4dOegsfKIYOMn9Z5J7Pjk1puBPJwcO4dXsoG0UUIo9d7GEqSG41htIil5auvXrR7EXb1It6Zl6w+7It203HdxP95wu6pNE+6ZvPrXbdwqRJZMln67VMvus5ynptGDMSAZRmYwRRew+5Lnws4pM7nwH5HDgQ+wOHxez4fC7RH7yf6Sc5dp70oQNm8TOmH+rghiWcrCG5UGubOecqyzveG9rIgjt5PxPYJ5/3eG9/jG03+V7//Thr04rf3MxSFVBjzYVqsD6htbeiH3ss24wk88PEd2W9aTbSA5njThf9PRjqHnGyxtgz6HmwebsnoaxbcIxR+fSyBr6t1dIHa/TH768+jhzSf+4vlQs+14gkc76vy1u6eh52ns9JyV9hWzWQ16/mpT/cMt8Dn+0rk0/wUZDDtvvs94+w7z+WnPmK+avbvU1iW/xQgxb+Tbf7/UjatyxC26wZHNvcH9d/dAWyoJnA0Yd+4B9bAf5K89O5FZo5g6D76cvsgwM/bfRQ/Osr8IjwqMCjAo8KPCrwqMCjAo8KPCrwqMBvViDHGX0QkQOJCy8aLrzUyME45w/K7/b59tIYkvObhL5t/uD3/xxm5D8DG185/NOuw/EOsa4gv2FIsQ1qWFUc5sPmzAS5aLsRVF9RBOGOql1/U14Y5dtkVw7tI0OETLx0kWq05bphm4AbB/9bgsC1jc4gHoGV876pHHpA9mXuyYtuXSnSUu1xdfVe7WzLSOi4L35qMTnoI0jzcsu57vWykTsg75sYY9sapyE6dYMXHxsvnNInhZ4DTjLOy7K88MqaRSZhoMR+hQ0v2PmJB/n2Yl7tj3yWH1EbUCVnnrbSx8iWXCLP0uk8dM4LRnRSO9yoG4Rt2dZgA52YU1Do2YtfOIFU2mRNEj+HXxnnP3F9yDIOVl4TnyB+yOFep2kzb5zc/LUhtxjP9OC7l/H/Fq0eW4giSPYEGizp1EYxr+ypl8tU1gCV23ULie0xN0j50GBQDCb5Kn6BbRmmvZS6Ry/2weJKu7hzEK1Q7Nry276pCyatU/wmz5Ol5DyG+1uJp/NZthvhQSr1jj2uePF56bnkBaIcjtre5tAv60S+Ry7dW/j9Ap6Ul542ekw+MkjlPyGbvj2RWPihkxOmzCFrJm3sacEol07nk+IrdPIyPNFSq9in7heeof6GH59bhGs/F15KR7fGkI2zO5sM2w05vDxPvTy/8OJ7k/lBTfGZb3J+/Xrh5eNVp2Eltu7aijObY1u7qe6bYdrcQRWS7kvjNGQvvm0E6py3OM0obqlB1sLYBaNKDmzZsYlS7KhEdGMH4iJSlkbZC64eqQ+LoGeA/Y0fG3Bc9tK36QHeW2QzDkVYLvLNPQz4XE3tOvGdPKJByur1g6gaqr03eeAkZo3JHIQfLu1uWhw/vR68BL72nsucpaNW8WdjBaKb570/F3keJ4w8k5fLldfl6hrUqeQBfADbzkDEZb+KZjcNxWUgVfKFSm/o2nVst6599NV1h6kt+VIE0hAd1utCVYY8eNHLHr6yj0Nv1KKBfY/5XIn8RO5nPmfHKdbCv7pGam+6tfhPTEqADitIoFd6KvIbsApN11c8224dddU2yZsy54YjW6hKDa00e/Wpf+oumR8pOjWWXpUVtaO319iFXFYmw71tbNZiipZbEAnD6DVC3yM6kn3oQfMZKD731PNgjMwuSehw6a6FHUTUSAFxaXLu/JmDoIN+lrC13zrJvC/5exP7bWYNU/ReeRyh/3q9tVv8t7xYdAoQ6ZfOz9/jLenZlh0Ufd0cfOQTtZv8IKIXrGmQzC6w49MKf7bCLti78O7RbNS7v7/Bs7ntvG9sdr5t8v8cu9r3OyMO6JI4LvEpcGM23XzB48pa96yhRTvyg3xzRadBLQ6dNSYSBOxs7wUsYWmLzwRj/2ccIOordNCD79x4uqX40PdbfP0UooSr5EvH8sLgCv0zSCrBoXvz8ws+Dtv7PjV9MyazXPe8ezr6H+FeJ/ShE/oeXdffyPl37e9zuaff55sUfwX3vn6Gzh49noHEOWxCN589nP7gP/r/4Aqwlp390ffgcfs7K9DP2X0Cf3Rt4ujeT+j83ehAxg88KvCowD++Ao8EHxV4VOBRgUcFHhV4VOBRgT+jAnUc2mwcWuYbfjnAGDmwNwfatQ4O+zDn7heJw+bok0h0gvCCMU79n78sfNj89pJfODgczUFG9MOKPiwF4V1eiL6Jcy2Dfm0lKbQUP6NWTlWWbUkcFtPF53oJuidJxyXOZNu3qzSYU/D2xVKp8BN7G0cBhpRCBy8s9U3dJslOEk+9rhzQb9C2ZaSjSpBQ67rwYiovBQ+gugTcE+MS++hwcBx/Gy9f+3CLHFxSA8dXdC5MpuNC9wsiDWIFxRxKZizuQeLkQP4av/hMLCaEv+hJF16SXXlhmVhMBxFBVDralbwSq8dZtya+vXUcco2uiZ1aBtFkJdPJtsSlvdmWyxqj6NVt6xceG3nM/kbmRvzkvPxPXmZI154HwXBmY+s2fXM79DN3nMn41Y7EmLvT5DtzwiXLNj6M+mwY36IWJscAodLb5kSXEV2PI4dnGWauKXuofMqgfXWciRk4cpnkkz2zcpViXdzT27nDo9tJpZGZVv5Q+IotboiBlLFt2VZ1TnirTTU28QiisynfFN+6foLedGX9q6RTXiqNobxgKmyLNSleeo4xVFXqNtW+lWZuYOC4RmX7aGOtQpQHfgbPPPsR041aX9mzzF7RVZoZ4W9OXsy1/IrpxH+EkvefGkMjMQqe1Y30ZFv5ie/G3Dr+qCEEQtz/GOHpzMtjfOQFpDFMjleeGy5hotTvwmASPX7k5DXZe9f2lzUSzcSnU2wv1IyUlRjh2VbiGqX4i+xYb6VxOopbIgif8Zt5FjYnMOTdLjZCKzVhw8ZSVaXTKOZSytTGsAjH3ir60pXn+srzWz7JLvaGxHRY2wmdOOhjaHzIUuGvXErbiHWFSM6JbRRsk8LUhbWEUlEzwy98oEpdpKhcCZJ/2JP+ytpu2VMzptwk5rmhC8gv9YiNjaf4q5LT263TftC7ErOBQeq+Mc4akSYei7Uir+jxkvRC/CtyBLer8IlS+8w/hrmiY1vFy/bLRt3jl8kmw8GLVIqoYIxiHcgJXdFsc98vaNvM2T2n9Q9clq6rVMQMTvirKp2IFdSIjlgDakCeGw9p5iMmY1s4bGSepITvK+uGLnkm76xpkNoEV3KPLSEkifXddKEWwZV6bMgnxUofBcg99vJ7QffKOqVm90h8UotJSkdaK7f+c6XJCW9SH6nIO7Dd+sctvGAykQ0k1xlh1NAtXsLStZ/0VRFsaLQWFdHy3XxmufvIvCcTmYxR5tr14W3UKfz3SPzw8KLjGbLYO4RLbWxGHqxbyRrqxstt7X+2JRTuqcUkL4zcniTsbMt7jnZJoYFtSKsbXZ6vNUezF6k/a9MybhVd4pZKyfUe4nNCE7/orTzIgWRmoNAIvnO1HiVKb5OILJNnyAOHefvntu2Lfy+/p6OPGh3xyaH9VfwuTIQz+aXH1wxCvwMO5N1OzmjBfh3Yi37vY2n+wr3riK+jJ++sb2YQLwljyhyEf+NFwAAR6y8we41iDvt2zQ/mFl7mlf5CPa4YBb2+rP+2I/KAMi3f8UqqTm12sIRYI0g+AeS3V7KszjH1Ws9Kclb7JUVkauQzPjjK8W2PH78ieV+ZDB/p4gmAsmzfpRA6WDmotaJ5ZP62f81l1bNrAvNtv5HrbNjuePbqu158hnZPHTPfFAhp64Uf3CXYZHgfoYV3t5sOi9K+kdntvf3b0AD2T182NgL0P2tESVrVxm7fC7hgqqsuLeR25HvUb/L5FYjPWT5WFExPVmUD6Rdu6x4fd0B1PQbMn83Dcs5eh8TZEv1IDBvbsi2RX/zBul23fNCP7Z+NW6AH8SdX4O3zKsf9wQu98Lvrubw87r9SgV4F1iPPWn5Nbdw5yLN7N/x5MobBJxbHR8kn4g/ZPPZ8buhTfGj0YP7bKmBb9h/H7yb6+Pz43Qo+7B8V6Ao8bo8KPCrwqMCjAo8K/GkVyLllOztxmH3iIJvf/XvMX+n7L/U9yG8kTbze+DtlDzhD6v645RcCO3/hFH/xlNahuJWWA9LTuRTUkNYJBJF2/zkwmxykzTiBFyvnvElS09xwrTfQ3tDPtwGvOcFCL9x2w21Utc0g5hPxz2drjKWEWGkZjYpeKHJqprsGliWCEoKzEu4Y2YYVOeOdpoPXqtz64rb07PTqA/wXDuZFqxQB/sac86Ig84ctWW8bhz3N4Je3UXWmegAAEABJREFU03no6ekMTlrfzh6yMeCS+ibRc5zTS0l23Xufm23mNHmZcBHnatB615blxhzFUdI7oTB/wzrW6g0zgwROv6P1oG2rOEiqUvtKmMgMz+LHRIXJpSSe/h66a7jqUebRxH6zHU9S9+msU/b3GErr1BwqCNEcasHcEyxsgLmSV/LI2nSesopcRbOx7cuygzABBsvN8otoyXe7aNyACpb4LBl5ENmypwTIM/btFmLxk09GsQmSV7ZUVUkY4E6DeV+vL/r69X/08pw1z6Gtui25FPXTScrjfxqlUQWvZKMGMvf8A4v8AxHJip2NXMlj1ax1GfOelD1+SQUkmKczLzz3Z020TAeLppJ/XlJl/QijwfrY7E8Yl5cX5Tm5cgi8cUiZehSBz/g7n86qKl6g7XPBGDN8KiGV5pJQkfODMLGyp3HNOgtZ6Xw+azDxvFBNTsdBsGg2eSRZaCbDs8KxaJJgnNi2hWtyLoUULTGoCNTbK3Ezz3BP56HzE88un0PRfw/xrMefS+r8GXDFlHHWhbwYJV9Ziiz14b2n8qI/L+KMoakVnRQ/7IFT/p/GILmLdoubyTHui/nGx5Hr8lHUi2jIohM7GG0VumuWJBCixZ0KUKcrCbWsOSJPq8hJNAfYJBc7ozifSp0OoNKXzQTw13wWL3NNcNuKv8Ro6+jsckghVo0hETMHaK0jwXejYyOz15hO8XfAdiai9y3spSP8iPUXdq+wWR8S6NokqNKcG6m4gUpKmGmIIPgpsHQyjlkDP3b8wV0M7LIPt66V7d1ufZ7neUl9bOP3uBZte9fFV4visIm+DZ7Rah34/DnTTG759r567Izah23mvHK24ZNn5msv/vJT6Kj1RYsfG13o5Jj9EWysGRG7FvERGpXbZS+bMGy3P9sZNuxFL7t1ty1Xi5Xck08xTi8a6VJHCKImZirC7mPE54nD14pTDBox5jlgiNJuq1sL27mpb9zduClARJ6cbDP63jUTohGtNQq1YJw09LEf2+JqZVSbPsbNbM+rTmus1tFnLcX6QNYe7mSpY3BzH1krfWAMy06ehrq7oh/csX5IvnPxQ30UbPec6Rity6sj/VXxfGYEOztbZOHGWAQ7RtF7M3dEmca3iO+p2EyCB6EDJYED2B9X/AbH+OgP38f4T+2zdr/o0DwnwXuz5Pmet8afS5Z83U1hgjVa98kqLeqDe9x+hPeqh87OT42DffiP696l+y6/Q3r078SfDA3/AOSH10QhuBfej0M37hUe9H9gBbJ3/gPTfqT8ByrQf+Isu/zdLlijD/+MO0SP/lGBRwUeFXhU4FGBRwX+3RV4xHtU4FGBRwX+3AoU5zbiLEqcw6pqcKA9GK9D5xzObrx8uX6ApBE7zgfWt5g48N9w8v4QJTrRbTCoqt0/xzgcNC39Rdsmj23/Bs1VF3zmrCe/muYFwJWXu5fL1PFNYcwjbn/xP6qYg+UMEG5b/h+ZPRKuW7dF3BDzgunSuUvJCSZHc9ELlVPezOdKvJZrwJroX/GzEQeupcLAbfD6u1N8o6S8XBpVXdMTL5qilvnHJnTsyvjlBJHS4T/zn7zYwhc1T/zwR/GiapwwMTp0uWLcfWlz6TotTMS7ZIwRTOakgp46VBN7jKEx4PQvfZvWwTw6jG342FiOAxDzrXuX1eIewYfdazcXw458IZzoTxJac9jUughQaz+Z10JkCLhikxxR5pofA59dX/T7In5iZF8khr1yKPIdIH1Va/YNqQxlW6lVfK08mBO+4iP+Vg8DXTLhPcKiGSo2mGthan1zDi0cLrtoGflrYNsqMAJBS/iUEpshA90abuDPxsG08deK6vhdW16OJl6AWAvMiwTDuyLn3Z/+z5cvEutVMjkM7M0+nkq7j7VR2wDzbF/ZRgVDutRw8IZ4jGrZRuKGaSNEKxfm+M3zYeVn1IlexJuNtkGxTCYNR6gLb42v8YevvDBGpfWvl6v6W53b6jcCJLfIA7y23oYtl9ZcxIvQC3lsYJIr8yTMhnDj8yR9fLozkwgpl8kjF7pSjzPPC8/+doWHWLTOk5o+PQ1G6JOPd1kYtdejo2IW3pHXopHs/Ct+r8wv6xhZkDVb80MP39HJ3K7EXHlYqV0lX9HwFf+R5WWanWTyPF2Z1wRSlXofLb/YcCVm/E6MGwgnfOM3fXgM+7KNn+wpyZJsL0i6UM/UJHkz7GtUUXOxFhtrRy7MY+7AVNE1Ov3ZyH6qxIycwJElr+v1gh4+yEtKPOodms8428wH39TkQv2ybzb2R2ztkm3iXtGZKmg+1vjkxgf+k1j0DthWB9JHbSp7xVW9n/KPHzZibuS6IFG+DzA7h46Ne6lvum+JL5KJzhjMbRfalpmD8tkNRp4feImT6bvcmtGxzec48y3JDeIWsGWtZofaedAZ2b7Jl5YES2k2tSUQjwplmTusyZ9PsDXnFrXGGi8de/ks+sBmbGY4W7XtNgwmONZrY1IZRyW95VaOfQjbclnNphPNtmyLGz5jKRpj/E5ym+lZn/S2UQMqbeybDXXEStw8/+k3mMwAHx9fs+Vqm2jE75oH+xpnocN/xeyYx+eAzcIg7N4QuWZuGSzEx4HO5cibPpq196F/hNk12MgXT8RhSJ0+t2IKLUyfMEm3kdSQTASdO3SujIPQFj9RzgCEH0D25V3WNcQP251cSArpvR5D2ZZylWWguxbd7yF+79TvyOzbNYz9oiTb6kaXtMwaC3AtNnLbrWe7ebGnop1/zwfl8FrIzbbyuZzcb4Bnu/2IZpu7lg8Cxz5o5ndu0Qk2bLJPlmoRbzTW+PfvltvJZNMkTjCJ2cwPbwU3oPvOVcz7W0xyV8O2bNaKWIl3wF78e9dZg86L+t/z/wz6iPs7vtoHGzL9z/phmq0am2Nv4ULMXrZblpvtN+PwHnhU4FGB/84K5JM3+GOz/+OWfyzew+pRgUcFHhV4VOBRgUcFHhV4VOCXK/AweFTgL6hAvbxMXoReeVly7cMp2xwsSznIyoHLhZczz8/PukcOw59fXrCZHI5fAfR+CL9xgMRZDr5y2LUgGscXCiBvl+2mNwyCDNLnwOjEC8+n81kYqVt0iJF8Ln3wf222UaiyTrxMCGrANnHp5jpJ0R6mmbi55RZi4yAa1b5qrF+Mon/izdkZn/Ft+9VHa0rhy6I/bJxhS1FfPff4HCcreQVPT9bTU2ngPz6im2PRA6KFJ24bB12TesLisKxgOeQNqGSGzbc5RLtJFmH7JhtV+LCKWlWVTmO0THcNdeRqPpZK63qRR+ggOum7tkk6g+8gfg4cavEZekL0oRd9dMJr/7nBi7wnmDggOib/iKPLdsjZrfJiJt9c7Bdq2EWn0ItOdGFlqZmXlHU9nUtVke7Ad+J0Lsy142BouxXs1ffgBzfbxAleFTs+w8Q8sRdOJ72Jn/Wwjca6Mu8jl3BsZFyhW4bD7sPYEZUmey7sBV7arP0z9eVfZ/1///dfzH3Ie1029j3v7/rZfX7h+T7As/71+Sv12jSqsDmxX0/6wkvkp6eTxrDwLlu9h56enuDhl3FqKJpl7uuKXlNNLL7xW+QxxlC+hXs+n4iXx3NqVGnw3CVP22E2Uo8rCeebyIGQpQbxnXW/8Dn1AjY2RV7wvDy/sDd4GcJLO9vM4UlPXyj8lDL32J15Bk/gy5ezzk9nmR/E5JR8Jp9vV15yXm76scs+63+AkjVgwnQrd4hjHe0SIROCvTmh8RzGlPI4b+yxLfUn1w3GoA6p47/+9YU6P+m0z78d7LfMdaIrh+HucCfCkkV4kqnp6XTSGNW5f6UGX583ff36DK7gAr4q690vw8khPmJn67WFBja3ndt6jHvtyPf89KQv1Ox0Pivf1p74irZLquiBTm63T8Kd66EHvywV6x3fE+HM/JgNpFIXYxR5cDrnW9Onmz7mstmJ2MwYwMjcTT+pb3i2WwfWuggUfpC9dOHPkQ3bjXV4ebnomXoFoaODSFmnGGOaDn+CN/u5WXVNbRdesI+vKMZv98z3cnnRhb3ZYA9HFv+2UXHXS7Tw6CjbVHSOHJPPxpyk6OvWbPczOKo0qmR7gcIWdBTtUpU1eG5r7DqMbeu+ZWhbvmdCJyfYKydySF6w+7KpP1TXBrpq+YfV+qlfYLv92iaPoV7LE8/c+UlP7J/zvmdFi3789T8ueLkqz/Ykrm3ZRkP0QbFTtBp8ix/XGiNJ3hnYTkc+givZjAkwe6Rm3miG76/4CTbWMXm0HPvuuYW8x8Z+FCFsbshzxfZy2ZjLPKKG3YjvJmK0iE/vE9+X64W/r70wn633yKFs5v6K19hdTxKcIQ7luz7s4HqdPMdbI/Qkln3nhzXI/IM781cyToJXzitF/B4gv+aZ4zM5fibj5nOzV6x7HuzXKz5A25FLF5Lxq8Ki2s1ytRgf3BNjY74bfrasK3mEF98fqMv2As/Nvdz2/fAvoTPF4HAe+iNEfvBD/yx63j3/w+J1Tu2vZaEO+cd9ahd8LP3jXFPz4OYh+dwGi8gcFvX5PTrBpxqZYvBOITYN9sqvzK9tyPWduz88/DnDrF3wc9qZ7oGfs/i+1uHrvv/M4l7nI/ozuwf/UYH/bRV4v///1vn9/MfH35rmI/ijAo8KPCrwqMCjAo8KPCrwqMCjAv+bK/BXza0uHCjmUC6H0+swbBNnYhxKCxQHX0OTl0lz46y0e7c84wuHmpdLfn0phLXzjf5rutGb2OENZvSQx0TGBtB33BywzE028miiynmyotGHffDaTBtDwOEKqsrhUA6exxjQKN2ujcNmK99wlWHeg+HUVbgAxJswIse3iRvAeXNtKM+eR5RJnc7GyCGmksMbAwaxCYzP5LDBe+HWJcNU8ONiVKkgbMs2Wly4nVtqmvzCAzNAlivkbp9hENOkGIRePN98phbJpUZRmyEXsjvIkkHxsiDfas26KDGV+ZIQ/bcXBrLst5jMU7KO1rEYUsZm9QFZ1pxRYXuoRl5l2UbyetlvxyKdS16mbFvrnnhplnlZbqMra7mxNlcU00/GVzCPmmHfOSQgJk1jCVtxgWl/Q3dI/b9Zs91jzOEc15QN/w3CW3LYav3O89LMlHODCiJMPuFF90DnQl42a58aQTMN9iqzyOE54+gUcnlT1wufxxUZUxXWB4sXLUZPyrx6XaV+KbWxUDnYPJBxu41ixXe1XVWp90+E8nrxNAovUmxCXLdL5xi9Hl958UW+VEgxsx22krfLyj4TbYIlgeB6/48TMp8DV/yhwjXx6ZSlY97yZz80E4dXXjagKPMzarDnM5JaNzXMcDIGJ+YyeBEl+Bs1V2zGSVKFQqmAe/yC35lFY/E6HIvJO0SNOuk0ziqjiybLLrE+ymJISl1SqysvH4LJgxo/trGx8jPJ5fCZMRJk8VekxnyJm/zyTco5N81iT+AfqqednnQUH3nJcf16JQXsqNvG5/UkpmiT+uNYLvwyjk37NIPkj5xQ2kjoOjcFMZ22TK2mmabW1CQAABAASURBVBXg6rhYKb56YLg3SMaXDY+5MWIeurWJo0DpCTAbap08z/IUKTZMGWz8qKgVecdm0scG2kbmge+S4Pngwck154w7MNt/xhMd4cM4971f7JPTRiHb7brJtsKLrTR1jx7N3GHvl/F7oe693sSyhkwcASMraqO7tvziFT+LPvylnzI2SLHYRCr0r1fBWP/v3aklzDyjZ6UhVuLZa3zwlr+MgsI0OFEj/uyHZVvrmZGyzyULlkhRYk6BmY+EXsZ7T+molWgGBehJTQGjXPFhW7bb18Q+e0D0ap+wZ+axEBth3+rwt8n8YNrmnhjkzNrBFk5ZWvMn/VWT5zDPhoocjR77ZNI3xB4KzdpsxJ0ZpwfF3gi8WQ5/E60UPcUHPLVteAsTHo+4NjQn9hM/kFwkPqfskJlPNEQdoUNGlzgkDbPwMlB8vTBtXU3EsKsdQXxyZZ9GdOyj2UUR8Zm/XtvEMRm8MqDMnCRqlVg7Mg6Wm0ziFaYWQeT3MH6CxSMu46nl1/SZiyWodRe1iv8DomXv0b25ZhR2jsvyci0cyZZ4yLWqJMZhqNtkrk140s1eo+yLDX5kieVtUns1UOrLdvdTsWuybwN+YHIIw156YhzNIL6Dlsv994nYkLISK9B9iwvs40PxB+InY8ojIT9yjt8g8siCbCFMtFD0C1Kxf1L7gJkwZx2NemT+GZq1nEY3wGbZUc0EiQJIzGASMJAsgdCB9rZy2AdUO38G2tFdvMQM1uj1Hl6DtciahE7pbauAvXw0X8nt3XzgfXRFP4jMXj5IWw29tugEr5xFdS7ktEbEhQ7vGL/v4+MN3unPvaa25foW4u8tH0JFKNZor/+kF5OwS2b9Dmhv3n3vQz6/ZuO2zi5EC+ZzSLv/o4/eQX8mj843wOv7K1NOuvcQ+d0jOvd2b2o430vvNd/SWZt7HNJ42BhM4r5H8jD8AJXvXve+/wj9Xeevwu9QRvZXAve/cb1ft/fj33D9U6bv43075hlmM2RLfYSfCvIbSvfPwD19uPwop/Dy94sg9PfAxw2f+fsc2fD5Y7NrsNM6ghJwYxvBhvrzrk3Op/7PIfEbmzqXpqUt6Rx57r3pg1v+jD+kY/sXomvJAvxV/V+Y+n+E6x/V9T9iEo8kHxV4VOBRgUcFHhV4VOBRgX9QBSrfwHl6Out0zoHv7F8WtvzWQJKn/rZiaX2zyrKtqmrYOSyQjrHu2joYWgz+btwEpgp6wC9cCjKwlF+ct5wWM7bDmP0tlwtvUPZUkAh7N4pfzhPXLo0qNU06uwvhUfbSZfDNlb9UGm7sVh5TGds4gR8//c1o3tZeeXFCVTgTsMaohqIsiRCNgrAXM/ONfb699dzfpnzW13wL7/mqr18vej7wctWF3+Bwr2IO9rIX7SCT58TZ9XrVNbrgBbtgozCJ1fmHAFwKcNEXbju/+Auaedxewx2cpUsJlu6ucHSL+cb/zfATIiYuq+FXpc5xrrFtLbmbYbrU43QeGvtL3RZwix5dlrcPrzbeRqQO0R8D/VHMAQethFoHOnpWkfGFl3d5IZPwqe+uujrkmaBt/Ig1X2yGCuMWX2nxkP7/sfcvjG3jSNcGeE5Bcubb//9b953YIrHPKZCy4jjp9G0uO4J5CKDuKIC0BbTS38J2RBvNwebkU/fOPEaDblz0tOU5iQwqTUv7I+LTtsSlh2Jb4WXcmeewYhs3Ii2afIIOQictstMiF8e6mRGGNDjkTJ4D24q96/WLqnKQUvdvhGX9Lbsi92Ltbjyjm1ImNm+3Gz7n8oMvTCmdt9d1CBx3AaLQ+yLOTdF7e7sp+emk6ChTSozBQemqMJzYJDM/63l0WXeYdhD+gM8ayvsrfl6/zrvNtts+4kf4F2MvpWyskX32toOKPBj7mJNd7dO26kj6zoBycLolOZZgcRN+pNOGkbWtGtmwndozSZIKehBXX195N/CO2DgszMEtZttGcoaqnNA63qmic71edb1ciXmAwq+x+H7F7hhDF97rGb9hRS/tL/1t7iu8qxSGcxPpx4Gk6NqmJe0EsPOSyjefN97HQsq2MueJOxqj8A+KPCEu23Jrf38bl1IQPczG3DeytmVjP4ZQt33EINbLyl3yl7h6DpG5Xxg1HdvkiBb9FbO6WG66XXoco5C/kKuXL0ON65CrlBIfRyjpNmwsgdg4YYcWtnMDE7NpG1+jIZkf7ndZKfZN3mx4oIBtncUuxYcUWqCjxL7kssIPRNmzcKgLul203D4yhgBCX/Gb/s4k7qzHE2FO5njHTnDKhbbau0QY0VXK5AbCO+VTB3Dat5FfbfXvsdsNa+iEFsRWgNskRGfs7/WZg7CnTtutS+y2ZZeoQmqfaRSEEzsOJmMN/RGQkY/dUB+CSvcjHthpRvcUWe2JrR2Ee3JEXInPaQDhDPRgU+udr58X28p4XG4dHWXiHM9YfLhDC3snP5NxZ/zpf0R4CcgwsoZw8Y1tu+BI0Z/YDKRIfwtYjFuUb+kQjmvR8w4K7PQPFlX0GcCDDYg/uXzEZXLxmZht/YzXY0XXRk7+3gRTuMYq2X6HrHvpoO+97xuIJobgUe1RMLzgGxr+7n1stG7qg0hoqxXaI0KFmbA+Q9g/g23Z/kYkOcjcf0P8pHP6+4T1U5Lt9mlb4tIfKL8SX2SC32s+OkHyEPxI/2e8z3QiH3zG+5TW88rtYEY3OLrP6ndm4D2T3yv+jPe99J+j/NHn5s95fWr/d2Xgr4r24wv2Y/+v8vO088zAMwPPDDwz8MzAMwPPDDwz8MzAMwP/iRmoG4cd2Wi9sAFeYxBjDiks9g1pS8X+n22Zhk0NBnLB9Trgly70e0MNnihFzUVLSh2cH3TPemeDOW1L7PtN/GVjOT0IKNjmYAP7B0lHsY1Nd4+Q7nVB2jmEWXG748rmf7BDzGbJxGf+c9KSNVyNqiH2RxW+jhK56GycUKBKgJaRLxyO+zf8iLn579sFGc/CZEy652ViJPYefaR/49AsSDuuzY3hccflYRbV3jTPOBJPbEQu7NCif+NgJkg/thJDG3m4xa7LSo31Hu9MPh5k0nRuwbSsoccSu8nVdsMCB4xCQg+l+QSWOn6CB/Z3TRsfXuSMK61TN+0THTexRyYx94Eb67b5KIxhMTXqctjr9sNtQy76RM7Yd9bblG3l5y5Gf9LJgRfitN6vCiNdZFJ9jlMILzQzd9k8lAoCQCnqsZ08NpBb/dkx7cyJbdUomTGLYku236H3tijRYQmwTqTMzY7jyQqs6LDgCxnMoQV1bowfAteVw8HB+s9BYr65KuJMfmFx2Ca9cSB540Dy7U0cBIPNHNhiA/vJUZ57XGiMocR6oqpUZV04fE3Ocwh8rs09zyjPDVbiZoEEJOYcojL8pqUf2FaNuiMHmrFtCfsXVRXP2eWO6+Ui4ztQyizyGmnr7W2jvcumz0UY9CdjZT0wGYSh2BO8qGJGCyUbYi4IVUPmJ/GJPOcZTD4wEbWQOBw/DrWh2Na4uPOefKDSfnIYO6q0EUj0Yy85aDCRbxyMp80SESZaRxTbjF26XAUtKNWQXMBG1j0nyf8VvyZmGwGtgkshxtj35Zv5XJx1L56nxLnxjPV8MTA7dgu9IbroShuTFTljsMCknzGEtmJGZ5lEZyK/oze73XL4zfNhWzWGRs9d4QPIncfI5Z+r3vJt8tsbc8Ucstg33p079cSGHoqNHv1Ut/A5bPQumYCaY2wHKsaeWBLTTnuPx/YZXVKWaSLWXZMBdxz42hljxurYADqKbZm+bRWwL0JNlnThORiMjyY258oB8WzbRGahyhqj3lFpX7pfzQvfqiplnc7cpLb/cCPH6z/KEKXQi/zGPG7nGjvq9LNuN/K4Ma4budqpg8m7fWec8dFt4oSFX2Il7gkP81wZnZQ53LB7InxS0PIIkVuUaER6DDOmtAR/Ib42fETKxBzdFbtUyOte3L523iE34k18ijD8OTNPNMiw7TSUsdtpW26KtDMQ27KN/4xnh8aawuYjz3bri2IveaoHvXnopZ7Yip2dOu0TKHM5QNmmxbztifWgUd2vgm8jc1B2ZI/mvXKVytX98IOJXJ6Ffoew3ncw+f09effFnG103u3O+D8girEX0JRprzp3MZ69G4lNSs7eaTrKsneOOTlYOgf7h9XMhMNNHez7lP0eJyxNaKl/FRNDQeRt3+090sILbPjlNGXqE4I0Oz+MCf/zsGnD4Go+6yjx7tQxYFt28oMO8ictddA2sJX2j2AvGyc/Omf7Y20vWfu9jnyQmD5DeLFjv+vY7+3wAkiMRQfcayfr7BGFUKBPyoQWIEJLh53U+KoDMG3rsVhWLn1a4H2g24tWR/2B/U03z8xHuTMfvDJwa9nv82evfnQCe/Wj02CJs0TuPpqWec/A71S1TXvp2tZZIh+/XZ/EH9SRuYM1lGfiu/5J/1D/wOS/lPwhJf9S3//pzibvjwXeG8zdf3q8P47vfW3/WOaRE/ngkfZs//0ZIOf8bSBR6/PS7M9Zd2r+AgnuhL+08WC5g/lxrH+p2/9UY8+4nhl4ZuCZgWcGnhl4ZuCZgWcGnhn4izJQk12M8wP6udEx2cjgcykbnMvLhUOEl5eLvoDrdYg9yEb2M8aQXNKoukNHsbNZuMD9oK6Kj7ua+F69cCcbTbExsDPYNL+y2b8Tw4rONnzLBvjKho4oNBX/NGMEm1gmflste26ETWhKSQ1sw5dal9OBGwcuy4DwuQsuMXCwdC1qK36CMYp2SUg0+IBij+zlNNg71yy0kUMQ3RxILZ3CwCNEyYf/bMAHdPsiPMaRpmMCG6XkP7kfJLw34pignU1rUTK2oJVIl6HlOu3sbCyc7dTh/RAox9Y6eJr4L3Jk2UtjY6M+/ldPTXdpFWQ+tU9MoS+kI3LFPHGP4s5YbhxS5P8tHd+R24k5vPgN0g5a6+BJOORKRcpZH7qX2Ehn1ZbtdO+wLUcpFEJKdSIx7MT0DRlZ26cIdTYLGcdyQP/h8qlJzfXAuTejFhwpWPTIgsRlm5gllkyPy7aUi5Po/PPcjcNP7Ow8S30IsHPwGEIgRUVmfmJHHAbn3590TsSkprOclBK+jQM6uafZc00e9sw5dQ6L8k3Qr1+/6uvrV+X/JfvGAVJyhZqytkcV65V3xZdLP7+ZLzu5okVMkU1+z3Hblg3I784h0tvrKwe1N+Wg9+XlRTV4dgxqaADTlsxl2W5aoUtTVZIDwxOgVheSSj9+49926+V5Odf5ZE1teQdYsg0wJFHrXiKTNdr/z9uMhZynfxl5xt3vjR078RPbqYNRid8KrY3RlCyG04iMzpJQD5AxdKRmQTPjzHsvekwH/iRCVYplVfuJr0AKD7Vlg7ViW5dLcYi/H1gHX6LELlVfDA1dK7m/XC66Xq/qMVoc5m3M+63rnSACpSyl1htVuvahZykxqUtHslrITnSpum+XbLPO3bWckJd8QTf2xoXDUJB28rWjHOgoNkq0XVYBUU6xhGgZAAAQAElEQVQ5mjHZCCtIJxqRCT9YHvF9NA6TPW2Tuc5Yg8hmXLbxNWQn/hzMTuZk79z0+IQtYFu2aeWyzvhEiauMY2Pt71k70FqUG1frRX61xfxZYyyf0Q1iOXyEcQiFDld3owuFMUzFzwkdhTQqsebZ2zMn0CfEyXgnNQZbz24v7fuNg/jX1xtraL1rbOPLmuigfj7a93FOxhW63HfkVp37xAcXbqZsHxC1upi7SwqUgvCkjh7VhyucRbKjKWX8ge1mvEt0t2MNLfZS28a3m4mrjhUSNEiQbdMGdDuX/A7O7+60begA1neXv6Msgu1ljzr+F/Wz++IizZhKo4YKnWAyihVrWqQS9R5PiDK9X7sw92uCn0jF86lv1ycSixSZYPXWPWEm3hX5ov3o7rIe8UM5u1lH1e3z9pHW9iDap05qKz+nzlnbUIHgimKb+88v+8cytmX7OwMrH9+RfzNFmQeWw5LLknnEJ+bi+iM+Efsl0t0Vw+HPYuVv4d9S7Nwfcyr0fiz/U+aP1e6cP6t/N/R54xz8wbUt20fvkyryIZ912j/BfV5PmegFZ/+s4zJ/35046f+mOuuggf+EG9D8t177b3hPCn9D5Ml+ZuC/OAP8rUb03zyLv3fRRznAzr/k+hBfXAf/Et9PJ88M/Bsz8HT9zMAzA88MPDPwzMAzA88M/JUZqN545oAnm3CSZbs3jzZo/c2/fNuTv7SLPT32HHWWiG0bovCahpqRSfusw88BS7A2SIV9dcmmcDZO4zebXZab/nhzDOGIS7Yb0lD2mXdu0WXPuvtLjw82EEOLb6mUgw3b6xtg4YH4m2y4s2WP2my7xpdtbdmspj4PyoyE+qa1rzYhANyzMX4wIOXqjQ7sZ4Mh7eLw2LYuozTYtA98bHal3TrITwKOpfCSZ5NH1HqzvyAE6dNUMHG+c2DKmU5MMEY37FLslCSaCy20KzoLbCURfw9G3xfC0YbtbSXwXQCd8CY3a5dxFB+ibqGuEWLjaRIfYmJYmuRz0rkfMNBOn2rx4CeWVsdQyzE3qeMDUl9pG2exZ1sCo3qk6rV6m8ydurT9XRxAAuy3r0yImPHelYxeiyqyG4ESeRNsJxzdoG3oRjwQLlFXgEjL7vCj/w5hbxfD16KlHyTngJii2PHQ7rpvUL2AlDJGen09sjcOKMPvw98+CJZsy1lTmWdyL0tliwumjsLoLLk2eJMaKxhOnAxTb7edwxwxXwSllZtJFsaYytrrNDPnUxR82G76jcPfHIAK2zoLvLMbeR9M2+iMfg50FJe7lTrPQ3wmb3m2jV73yfHGIYuIN8KToGeCph96y+Aoc8GyYS0wDhqT+b7wzCX2Oafs0eOLauzHVvTXOnPzIjfxZ8d7JNRuQ99RTN0gN7GRQ9H4T/w5JE0+XnlpYuJQXpWsXLJpCJsI7DxfDEWB7TsP9rosJfcmR5FhSChK3Z/qtY2J1r+xLlZ8EqFpMvaN93cwkVXPGfZG2JO53vT2+oZPASvFJCo2gg3DqW0336aGb969sY+DzpedvElbr58bZNbLsMTFELUR9HbkTcjaprJ2gkoed+Y1dcZkEVvoKM7ogNBR4LKKPOTwOutEH4pt+DzbjHXZkXiFYdDKjx4KLoRpYguxuEXCEjbCo0J3wt/l/FRh2+hMsIEd3tZjta0U2zLrKxC5nw21bMaSNZb5jmyQMadGre2kHaSfejKOyBxARvh8R+TiK+tiJ18ZT3SEXuhEEzP4n43ucLPNXbJ9oGTyCkUpqCs2ckNTWTdp9/vGUtZjxhG/oSNw2JHGKEkm1railBXTt/2NdZl8PI7NRppbdSxY3gFqGdfG+OIvgCrb70BtR8gu2ab3gwuW7ZZZ8kYwwCJBTnxkTUK8X4mv3w+9RiMHi5gkyz4gStpURU3Vl7343fnJLT7CTp24JmNJ3/bhML3ASnw7SQjCDvVbFN2A6vFiLWp+QkfGnbfFWzHM+/yRFiTWtR+dyMyOYcmdccTOOf60oxXeifQnNia6VPiQdnKe9jFk2QYF1AhvcnMZgliW8blroqcPJbTINg5+2hHDRCpsYqdb2Or1NYmBxkE7K/uQO6v4h2kvgr1qHRUsnb7Sti3baTbCC2wrYznRzA+3yD3iZNvogkde2uFDxp8OLLnTx8daR4nuO8gH6zp5+gyHym9WmFAvNb+Lxl56qRcslgCYuvtnvnr+qIURix8GZWct5J2ODoazBveupbRP/dj/HAX5EXR19tP+vTAKwbc2zjgS0yNOOkqfXnZsST7Wl35SbKt/qE8xG0qAfmwsTNnBwYPfcezk+8CSg3/onbn/ru5/KYYPePzdR8Zxm2fl9wCVh4up0yMIU4/gz1k9wodux8/iecxt2if9V+vo8Ftb578E9FHP5OcEC0zf5QP+Z7QjzD9c2WbO/If1/32KifkRieTsp/0RJ++sP/Kf/X9VBiaOzmcxn20b0M4rz+XZPut+66F4PqMn/S+tz6A+MdpvHpZOx0qt4BO5J+mvzYBt2X8f/my0H9/jZ//P2n3qPzPwH5KBZxjPDDwz8MzAMwPPDPzlGagxxt0of+fJ6fVNyh9TOzt07IHq7W0CmHwIELhx4HbLARCb/4ioddFLzed1dNE/PjTHRj48o91XZGzL3ZPKJdvdi8/VEDTdy2IbWUOPfOkshJOQoBun9LjCqyrVAF6ysb0Q7kINqYbRXX1aGlUq4AZ07N0Y5+vXm95eN70e2KCFPvPBBbFsbOcbkfmG1EQnMXvAAJgSey50EiJMWuVSDo6+fHmhvjQ/uUy+dRY+jSGmQBa1ZTqFsdQ2/SoZmiiXUaIryMzB8mMbDle6B2ZnLLFIiXs/5ipxL150svlGDx0u5NKe2IbeG0OivaAu8IQeV7qx1TW+kncquDC5cpjz8jIUXK5DmScRp41tFKdWQVRB92gUg7NNrix71RunPflmav7J3Kwz2xKXKKaxk9QbMkHiCC0io4Rfa9Ao8lkQA0udOzstOlz5AEp1vwhR8SXsB/YpS46SGw7dRJ1x2FYVznQUiFxqGzS4ZFv5OSTgYScMCC1HrSTwDjeld9Hwk058jGHVkMaFGpdjDFVZo6TkPPTLZXRblI1Duj7UYWc2uUkeX19flVxdX6768o+LvnwJaL9Qv3yh/0X/+PIPfaH98uWl57BcMsCVZOntbVe+KauMC4Qf3iCQgf+qYg5Lg/guIHw9FmyMGgf/okI58d1457y+vXIgtrEe16xgnqyQrCQKG7aJ/wYm2JX5hwRH5JWqRWfTYxOKEidGlNgscyh+a/BYaBUTQ+manLy8MOYL7cR3YRymLyUX18u1x72TTx3FR31W8dn8MEDnYpTMGG0IpyD1PS+MLeNIjDG9d3/r8eT5bZus87x7XjncDZKrzG8VtnmPDPKcw924SPslY/mS+XzRhfWCu74ik7Ud/SDPV/xGj9TIti5X1sKXYg0MvbAuxuWiN9bN69c3cr51bqMTxF7WQvipJ3HabjuWVn30BcGuEHuyMuasz4xDFFIkZzy0zyu5iN2v8c/YOx/4eOeLeMSaEbFNveWfAueQO3w7DqWiTl7f8nsOO7F55ijfRA8uzG10xKCS77RtyzSKm22Z2E18NUqjSmmz3LRjPOM+85kYUbtftlUYoWJOpyKbMXfuWPMZX+sS94132coL6591kFhu242x3ZQCSSfSGFUqDDvMA1XW5VLKes3YXl6utFnLxF0V+kV5LgfPqsUP+oVO+smDzdgOWuTtJWNbZ6mSBj6CO5nAkg+qhNaitlXYtlZpPg/exrvpxthfmY8gv1t3FCvyQDJ6pW5qaScXgR7KxNaNvL29rf9IIfzJfEQktqJvo4/tzjeyye+kz6Ud/YVdEetYHb+WMWJbZw7UJdRu/PRmv8t166H/rni0OimsCwLiUjteN/1VZScnyfeNtTRpn3aTo7P9s9quZv9sGBEI3+4R66hCbmRsQXc+uZEB1g33R6GYIj/zoE2e/WBPDS30b3A8v3YUPzjBTii25XKa38E2cYMf8L9T+AWC7W+k7NW3V30yGfnZ7JrhkQ/eSEfcTfw33x5DOTfsH2mP4WU8Jx7p/23tYp4eZyrrLWPI2FI/4jPaI//Ptx+zvUv9t6j+LSUfjYLPnCdfJz7j/120H8Xzd/l72n1m4L8+A4+vlP+AwfBWU363/AeE8gzhmYFnBp4ZeGbgmYG/IQNPk88MPDPwzMDfk4EaY2htaIpNLVDqsnMKueefk+UvbfY/2WFS80VJPxulk03CqU3nN4SyGRXezi2HBtlIjFw2u3c24zY2dHd4+SxhG3vF5tUuF22w4zPfuskm5IY8rtpv7AZ2U765hR4CoWBL2vl0H1pgm43v5SOHCDs2bSv+Jv481mBtaBocKEmyvi/QBrLZuNl3RryJw4TJhvuuvW0K31PZQJ306SiWOXORdswFVImp42CDOXmZbESGhTmyKN1iO4B/C9j83tiMFXKEqAAzfbCQg6FRpeET1oV+yxDvygce4jRKwLZcpoVFPj1t+Irc1t/Kmkp/p20NlckH/J05y5giN7F1QjN5xU4mUxRquyTMmxuiSiGCVI1uW+R51x7b6HCJ4aFh1RGbj3rjgB1BBYVBPK74sYGCUnboqculUdV8w7dzE6bbA+Px4p90yISglMKfbdmWuERJk0qp42IivJGLY3pjWFX4cxAlI2umHjCpyVfr53bk87S1keM9hpoXPaEryepy5njVTVL8G1/LbkEkG8yhWO9SyTa0ddmrbRMLwcdOODm/yrd6bSuHODkQCcJPPBcO8fIfJJAaxKdIi2IJcQUba3LjGRXEwcHOhcOhy0gckg1Rq+BSmevBuyXUgVz6OznMsEeVLuiPYdXdid4LAWTdCWU7NymVjhL7iWVg14YPPfJ7kgOzxuBQ8kWSs3QkkR/u1+uLEpPQufFsJZ7ElfFDUjEWyTzXN/Q2hb73eK3wZbguboKnLrEXHqlRhZXxhMMYot/NtGnsGTxtG0P0z8voXcYgtouMfsNWuUS1AD25DzLOmbHqKJibjHuS3zyXVRddmOzLuKrQszPfF2KejGvv2tBRWbZbX7TdEGX5eJeH9O3FOBJCbLxx2J/5iADkVJoZK63JSsg7jya2WSusV3vIIHFGPrHvGEq7iDWxVSEbpQOxEZORsS0B7ko5625Dr4FuBCHYxftm8r4WIBr8hBbA5kKbmE7/Qh9i50lhYSfxCb3UB1sZX5U1RnDMkyjocClyO/Ox86yjqugqDPKBSe6sIfihTxI5I4Q6oSjfUrpB28DOoMOLjm38DRU1l1wlqbBtjbpojIuEkz3vKWBL4uaiQa1PykcykqgYlKqGjE7hp2KDdofJbcArF3wrNoI6ZBDrK7QTqBDnVOeZTo+JOoI7eeiaQaad+GmGJKyvXNErjNlQAF3FX2jLzPzEfqQA8rZVo0i6tJPTxGEvW65S7NiWAql90uvu3vOwLT10YfdlW4WuHUnBn2BvncS0xrhrwqTxaAAAEABJREFUpxPoKLaRcffitxu5IbcqRo9M2sFpB2qPsd8BzG/osTvJn+22aZcMJgspCP9EbAXhB2mf2Blj7MnKJXHHpIwtPZTE8NBVZNKfMCY20g7tRPonjK3Qz37qpSed9NjI/KQWJWOjul/pT5SCk2ibvOyAIJqYQQDaLc/vyXkCXcj4W3zb93ZsnojMz2D7zm4f2I3unXg0bLd9e9UH+dPK9jd029JBOW3b7zKhJVcn0o+47faZdtDxsUY+rY+4T93Io45+Wgs7MlmnjwgtWBI/vqPKvAjwbNDhom2eCTW+iQnmYxw/tvrXcGwvQ1STJz6+bTN2EyMU4rFXn6plI5Nxw0ImpOIWqPWsVbISWy55jzBkLDJm7o802rB+83JZn+FzRX9O/jdQk4fg3+D66fKZgWcG/mAG8kYLfku9vxH8W0K/l8/fLjrxe3Wf8s8MkIH8ng5oPq9nBp4ZeGbgmYFnBv77MvCM+JmBvzEDNS5m4+IzD3xsz8ZFoImMW+iWbx9x2jHG6EOWfINoZHMCtg/0hlTrWadcarY+dONA8zwsKDZPRRnFBiygyaYKUuhGZmdzhCY03WE+lcTPks19IXKVOEQQwVTufQvvhO1Fl3ozpuiPskLM3i4tQQJpQaZKX5Te8KZju/lFLWWzSKvEJzTb3Y/PbjzcEGEsa4z2Kbf6PWZyuxPIDMj7Tg6o0NEdtmW7rWbMRbNrchNi/PYfvzjLJtSJ5mHPKGTerxzCCd3I7vF3yAvbVcyJl0EbIZRty+ja1EYYWq65H7HFdngto5gRkrJNBxn4+lASq8JuHasGfuP76Cd2URJjEgCZHte7ewn7hY5h0mQzXyraY5Qu4MpB4QBVhagb+lCgSs5lGd2qkY7OwgxpJ/6N9Zt/9nhjnkIL3849yFp4DIwxQw7fRYNrjdeyrcIPVQt1DrE/gwjFTCDYR73kDYULmYkSFQL0P1x2HFruWkp1vV708uWqG4efFbbEmHbZ1uVy0fU6NKiLfmRe8405ZM4r483hzI13AK4zHXeg0nlPHXnj0Di5vrwoz80k0I01lrxtHF5sHIw1oGV9GyXbsk1LkGbHucOP7pGCMOATCfas/NDlujEv//znP4ln6jKK946Fe6Wc+hfedS8vjPNyafsIy8YGGDVoF4eEN8hTUKN6h+32vXMgvBH/29vW3ySNACHS3omXXELIGsYALXV+J962284du2U1X6vELCSddXUc+IK9J8nUE+SarI0dWE63kbF1IzfIxpht2dZOjnaCuzFfN+Y8uZfMPF+Z76HYQ0SIKLVtVZVGYkAuuqK4bdJ4uOI3eqRCiHJZ0RXFdo91HvG7SsEYA985qKTvyCDMNXF+QtBtU8GHDlvRTb1kJLhKwDatAPs1hoq2wJKbNMMvpcyOJbQ66OE5LHDWgif1Dd/JT/L2xnOwo28bVvQBPnfmImvhRn5fWQ9pKwU51MkBHdpopYGuO0f2GtseIVGmmIOdhpCRZC5kbMu2UlY1W27wLrtkvKWkIewDXjkQ9ID4qozPBdPWh5IQkpvUYdnxt+KbJ3GNJOw7CLmpJoYQI2pHV8rdzp04EAxPRynogW3ZPqhntYS5nwQJEXOzrayv6Ir+CftDrDiLfuYm8dNV5lEUg+SDagVGwzY5q2W7qLtv2Qs0kJUyV7EbyNJkPYgycRDQVOg2TC4dBfbRWlXbOYg2sS+yzv3O2DoR1ozRNJCNWR/9qfXTLOJOndyUdUjoXgpdPVBnxz4Z0877btONdycDkm1yYeo1qUeY73186kOJzMztgZ7uiQdyN0NPA1fYTet7LN6KIdxH+80TMYLwTsw0TuO0bWQATa7mrvps0rPJPzqP9mfG+CCD2L/tSlyE+HP/iRXY/rkcXNfnMvbndFTuFy6SmTtOxknP+slzlphP3mf1Xb7nj/wj9E6j84OriHFhPaOnzo/qH5j5w2SWyU91bXKYq7yeIWnVodM+L9Owc6fxcCVvyd9JSjs4+z+qI3PHQ5Bt76H/I/2/m56RBp/5eZy7vBeDU+6Rl/ZJP+vQfg9OvWf9zMD/WgY+Pid/+fjj4C83+osGf/Ry+UX1p9gzA88MPDPwzMAzA88MPDPwzMAzA/9JGfi7Y6mNg5jsHz7uSdw3D0LkD+yujv24GkM1SmMYqBG+KKnz/6CSOOw4Nh+y6Z/DxsJJGb0avfWDeF+GJpnNklLBG6CqlE2NWw4tsHNjI5swsRrLJ6byDamZzUw+gMQ3ZmRbKakgq3esVK0rbNteMtiNnODssVHS1j+poaKMW+JQI7KVzR2Qbzz3+DlQGiOctXlfsU232M2d2Oeihz62CpheyUoeIptx0pUdTuQm0UzNslyRjOxQDloSYo8FO7PtW1IBob8gq0tkI5P41cQwrNDSDz+2mo89O3z8x5FWsS1CkD1kG6j7hCaHIaPAxdAnNhbwQV8UE9qCZS8wMmVebfoClmgqJXVhPHX6g5vJRh0E4wOSUNGcm3YcBqHdZQ7ZQ7RlQwoiF9ixkNZCupjCJtHR4I6eddqEpBTbTTv7Pb8kMAeieYZECc+27AXNJMGanoyE9YrMBhRyBkgtQwBtDwNdQwrdZWGqIYtryI5S3ePNoV6gGA3iM7Wk6DJD1KYjsfyVHFddlKnOs1qYi1z7JXF1LNSs0XyLf8+Dp7O4G1ZxcKB33CQe1Xs/66swmkMqlxm7tLNm8xwHb/vsb7u/cXqY2HErLdNKiU6ejZ0gg8jcOGRLe8XZGhFtbNjTQco/E9tN7E2IGWPQgrlBt0tlDoKvXzRIit1EcQe5I0iVGJIHkq32jb2s38Qzj9h2DoTbD5qjSCaqY+SQc9CSbEddsTXwFdRRv73e+p+Tf8s3aDMGSbgFuQu9ycHyjVoPZWLLxL987STb0cBPalF8IP+cd7BxwLOR68HL6uXlqjFWTNu2rXHhO+NDDdulGiUzbyvXko1FLrGOy4sn+jds3vabIImANG3mmuxHV9JuoCm3vSFVSVS3Kd7dU1tyh1DW2I6txDDJa/z2N36JL33bqoGisIfcZMyYaFqNocKubeolMxkPHuSSClIRj23ZJSpVSXmHO7Vpeyd8A4lwkTH86tzYgxpyP1fQ6RcYGN7xszEYQo4AqhMDko2cpNF+J/3AUN6vybOeng09oLMHkxt9V6HnzmHyGvHozIydzobv+J+0g7RRE0oyfisYpbMYN5JVNGz3mtp4tlGnnX4E6mirx7zDl2Kj6LPKiQ1VKTfiUEYMbdmAT0yiQMIO84t+cpPYEqNtRTfx6SgdZ/luv/nIRb5FOu/EQG1Ty9gW8uJ9gw/yH/8762hO7GeBIZv2TkLPMerkwbdZFIfMTLA4ir+ApmyrAuY4NU25f6RR1f5F2VEOorfjzNAUYWymShdD2kVuYPbfK9QJJTTCE2E0P3aC7ZC9y2BrF+M2MfPeFphnH5oZjxBOnDpK0mRNQkHyCKSig7OdPMXppDZ92yoU6j7WQk+UCb69LH5a3jAmc7BT55qCnAa5maCb9xtpoh36Ka/vZBA4bMR2egGjmNSMT8AZb6MgIheaqAPaEL+9mnbwm2OZsXaTW+aNqq+0T4Sw3iFp/Ri2m+ladTqnjbMO7cSv0Ox3W9FbuZNsfw58n/7tJSNK++J5PMdxlznk069RbRPxe532u0/myVDQSSqDrNGgpwVW0zRZw3QiS5XJjf80TzzKR+fsS4WIG4RLnecr884TMrNeTsBqL9BpTiPXWDG2Tczc60OWlDA2fUDRL0koiPIeDKHPhm3ZiWMBKehqWkHXvbzHh4Ya8F20qCNmO1XzuK32SUOuc5UY4GS+AprfXKEFJzHtnd+F6bd+N8gJCVh9xsfznWe9ET6I3iMgfX6duj0/2PpBPXfy8ynIYyZ0Y+zglNNhZ5pYwU68wdnfSFBw9s9avJ9Erhaw7Y/zHnsnjTXC7/QJljzC6NrUjNZHrmne/7/Daf8n4HFu5j71W/0/G/Nv20/OPkOS+IhEcvbT/qgT2vfIuyb4yAltgbmmkTX9Gb7X+1b+I/9/rc/jpc9w5oHU6jPwp5uC4zX6qcyj3in3XX06+pvqfvuy1PY/iL8prL/M7Gdr/pH2lzn6NxmyLfvH+LNhPebqs/aftf/Uf2bgmYFnBp4ZeGbgmYFnBv7bMlBfv37lEGLXns9uRL/T2Nh4t93f1np5GbocB53FPkADHqJ9HXsQ/BGnBT5o7zN/lr9/ELOk1oNnG7kTMO5XApjNG2MoSCz5ow2Vu9TZCD1+9nwKsdD7FnoszS9slmg+chj3/KZ/u+X/YXlTfIcR86kTg40+DYsfhyrVGBK0ChhkjaGiFmY7RvK52mJ3Anl4owqZgZqpSykti7MrBzQv1xwglS6XS89B8o/5+4cwUTDPHZNHI3xDwUTHHnsSmzPwQwtESR3cbrs2sO+77MjNhImPyZ6JoSHMVUOrbeqyalT3UVFKbGWImYflU81niF1HLtBRCAd6jK3Yox9+gHl4wr+O2jpLbJ8ILZxCKbB9jyv2sul/48Dw6+ubvnLI9sY4MziXFeihRD7djj8DSYAhOLdvEd0rc3O5XFQMMKLRy0ZclrzRsQslGtxzJauPcYe25JDhwkznvO0QTGQhy8490gu2FdO2O3GRC2fiODjnUWEzjuQgiEwAOaw0NZnzGwcn5zjie+J7R8+2MrYIZ3wbsql1FNu8D0pUTYnejZ2CdZh5413y1oeWb28cZRyKmNXpY9LZeL80sL3xAomNxBe/dlpiDcRHaW+ZDbuvjRwaxrFt3YOQZBIZfTEOOErpmpttOQRAuriL56oYh6mZS/gsDdmWacQOLZ2loF2vV1042JXFxU2Phb4tlxpjSOsZHsrhChPW9Cr4FjThdyjl/DZ5xpm+LdlWfpKX0G85XZdkQwX6pEQ2ZDsytAwermIMC+/EnWTEfpB5CCdjX3KVbsM2vgVSm/ir29Gb2DC2gxqLblsIMBUTiEJflotmLuaofbM+dg6B7bx/dk3mesJbItEFdAp+FcoHDxLWpNBsy7ZGlU7/k5gwTZwWZI0h8m0g5lxyqXmiuOJ7Kv/hQA7iISl2M3/X62g5Qwwk7omByiB9x4GYYegT0FTX8CMzhmV82NSg8kJFKDIBTdlWIRP1QJSCZqMjQF1VsgtO4qVCcPIsxcaah4xYqrLsBaRo6xsoJbqAQLlmP2M0coX7DXZ8BCfRxjad9oaNk0dTcWRbKTfev0Ge88QoLfoZX+pAR4la+sFngYR/olVwGLt7amJMm2az2ka3mJfwgPAfemBbJk876+3Gs/XG7/wzztiJrI2MaXVt1lCxfi5ypqAHr++KYZZR+o4TgmX4aSXm1Cfi8xHhByefUSjx5V2ctu13Fq3TZ8wHkLjegwzt7J2yCPQVUwuWEbTX+kouJ89RCx03WEfrvYrMx1hDi/5O3jd+N6QfjdhPnXHkPb4d7/7QIp/aPuNgpAfx3X54gWRb93IO7iC4Hnh6bMfmIfRQ5Tl66PFnmocAABAASURBVH7TnEcMZ/0N8y/s/Mz+z3hnCPa34zzpj7X9ucwPyI+q7+2YeMTBmfyBlTwGB+nb6tQ5qemf7Z6jEII78ZtGYrQt2yqgf3E5lsEPvWb8zbSU9WeZBpep9V4M3fY74WhF/3Gez/YP83nqEViej8gHTENzotf97v0FN56xv9Teh5A6Xt4XH8jP7jMD/8MZ+M8Y+vdvq+/jisxHfC/1pDwz8MzAMwPPDDwz8MzAMwPPDDwz8MzAvzMDlQ/e2QTNBuPasLtJ3rW+NTeppRwWZc8iYL+h92ezGXDjYO2NQzbOc3rfYUrKh4DBJrddbJoOpbDPeuikN2V4sZVesLPRuDYFOQRoS1I2vC8cttmWHUTyHdkwgaog9oN37tGaq7bd9kRhP7L/I9UJrdnEOp1d3QPTvSE+iWlnsFz32AsRQ8h/QV54HugZm4WtKmsE0EoU5CYbnGZTI3VyCxUtyVWAOsp6LxOd9Azd5kYnpIwtNd2+Om5aZ02zYzzlbMu2CtirbTOuw0j8RDcQ5axNOzpU6wphtbCnBUFEIeMJRIHCzqqJwWxU71Ak3Ilhdh238QlVyvyikHW3MxmxsfjNwQYiD1dy3YBG1hCa2CxsgwGlLAPYrbuT8wbJgIN8ON/CFjZgzQPMUZTpas05q4ugEiOVUmyjE0guqfA9gIWNxoRPoy9ysVs7MezYztreaRvhBvoO6L/bb0XFyBSFm+G3/FFD5YpdCMrhKL7xs5HH5PcRcJBdV9vAX/gm/5xJSeRpkLf8BweR3ff13MNW8hfNK89fdEJLP6i6pGrwiMj8bNjaiWPAm8fzEwGGkAqJrlZtye6buKto592zMYaqgauV+x3j4UXI3GzuLKhy8ZwN1RhQtQo+FaiUQ21Y6jFNbJH/5H6nDZFphnYGFgIIb+sx7LItbi2Xd9stL7dFUoptuawapUq82J3EigLzjdfD9r4LfrWsoFmLtxNP1gMkVLiHATIuROK6sdowaJzzkbFFDpeKkL349qonjB3HuMCZ7sU2sQylwOZ9znsW2fQ38r4ndwH5i42wUhf5jswjXBLDxj2x8yaNXH5/nDLRCS11Yklq4jNIHhrEo1kKL75s2pjjkuDZVsWJGAYCoZt2eMweleFXr9PkZmI8Mkqh0f7bhuXQ+paGtMPvGFa375GPjZ3D6KyFy+U9V+m3EJYil7nbMcLFOjRxGJtTOzE0WC+pJwKEoPhKO7oMpeXTTki2ZcdGQSexkjaEwqep1DtJsq0xloxtbDII6h3ZnZgjB1WPZcf/O0R8i4umlt7eNSa0J3YakzpSmCYea61xE6NEMFwZ5+w6PmMrsnCXDI3i2QjNjp6h5HLzIakYZhDq/hCjvWSanlhA2j9Ey0fHyngmeZroQP5GJTG284MafiBZAtFpSG0ntvYjp5iDKtkGlalU36wuBb0b3GyIXG0LxdSQO1epF8gdjejZxiad86IfAlQZ2rtMesvtTL6wDft+xU/HDJ0UqJFBY89YShOWIpc2JJk5SH038qGRw9nIP5JjI35CO+u0gxXrMhq5wJZ21tNOLiPjdpqWNBmHIrS6fY+/kxTd9JvBLfap+opM0J0Pt/hw4Ri6Ze5SbCmlB49vlNs/NPuQQadpyFiGk8tauWTOiDfxBOH8Hjzq2JbtT9Xtd7rtu1z0H/Gp8g+IZy5Oduyc7dRnn5Qo7W+RXAWMH4GTZ6/Y7FWHHls2ffL46DO8EzZ88E0f+ej+GpicU9Bn4+d1NAidsWUcP8Ian+3Oub3qM86fe3jnZv2cOt3mRXHvE8QP26wtRIVX2b4btN/bbe+0gfzZP4ULWdut3374W+x8RtM/5f5oHRt3HP7/qK2Pelkvj+ixHT7S/ii/+nnXrJb4m2Xh7KcO/0T6T/z9GcjT9vd7eXr4z89AVkLwV0bqv9LYZ7b6889njH8j7Rdcn+/lXxB9ijwz8MzAMwPPDDwz8MzAMwPPDDwzoPry5Quby6M307PxV2V9efmil5erqkrqv7x3vb5ufXCw5aDk2IwQZecAIX+E0lwX8jmoCLJpbZuNwGyyZAOGU5Eldb/DxoXZpEGGD/7ZNAzTxGE4Y1gJI6CrGxvs+WdNI5eDoxw+5KDm9e1Nt/xTqvf44k9dolvY6w43wiemnX2XuWoIsQercxG/+QCzY+t2/POpibNIx/Va5KZ0vZrDJiFvoI7R8AvB5M2ixC6gJbspqrK4GqIcZFpqmR5LvrX6dlPGdm7kiBJZ9nY4JFixT0YgTxm/wnxqpwaI91UQgu5wy1xN6rvIwb9er4zpwphKhT3I5Ead08z969c1//HZYHc0NabWRRziQGh1xHzSiiOqXOUiT8W4MQ59P/VpJ0UB+8WMedfbbVMftEDskRIsYspntNSd37ISY1EXJtMWzPv48BeByMb/iZY7OphnjO2hKe67UKOFLVFiLzonIPUVn2tt4jyGkD9l0Gb8Kztp2142W/PHN8MqZKl6/BvrLzmJ+dB2no98YzTrImPN2AaHVXnWkl87FiK5YKcfrH4iSu/ly0UunkVirrKuX150zfM+Bn63Fs56GPQ9rKy5IPr5ttz//fNVX7/yvPFsYAL5rZ+Jly/MeyEVJ0VeuGDeL0OL3X/846p/EEN8jsul3z2vb696e31lPrDIgJP3GtXfpL2+DNbm0OVi/FzAlfzurJObeB0Is+S3cC698h545T1gGb/YOu47BxHJJV187MR/W8Dn2+ubvr5+xd4bdid+hi7X+Hmhj59+Fjd8bZrMQWyUSxfiqxrQd71iJ/+awtev5OafsfeqvKcib1spDEtZ95nHxDKZxNgJbItLMsMgbJcV+mB+k4fkYwwr9LQnBlKLMsYgJ8whMScexZGkIjHhJed0iedGnG88Yxz2QwjdNuK7Ltehy6UYy0ZeXpF77XlB7H4hik0By44egcJNHL0mZXjMgyTbkpZMYs24dRSWnPLeknYpOUDl5eWq6+WiUaWoDmIZ9GMltnfGizA8K+uoxqDGfkk5NH29va35w2b4QdJwu0298bvr9W1T8MZcZl5uLJzTZo3B+n9RjcGYN/KzaWOe1+iEH5wQZy4dZYdvSxnLqOr8v1yvbWONdxJrRncopCIg29ABigViIO81VWF+Roo1MpmT1baRBYVsYLvl8rtvZ01jsnVyS0w33p2vrOeMceP53Mlbfo+tcd/abtZF3hlX5vy0Gf14XPo3RT/t6D76iFyN0oV1eWGOlr56TIP1ufrJl7rYxIuB2Hrl91rwxlzEbgvAI6hu5lao2iYd1TZ1lgR3tGHDEzByAMIy8y5U5EsU29yFrLosOXU/8V6vF94xL8zfVZcxjvW3dD7MnviVJdKp2LCNDTN9VsrtdmPdkN90ZNnuVp6NHYW8N9+QaeXmvN9st51RpcuVGMitXTqL7Y7tAr0OeuwGjzHGT2cgN3zm77mNdX5jTSxZCVMN2HR0L+EHd0I31hiWjjvGomMxp8Jz/FDn+l431G+BqhasNO5trbKT4BXzTp4fn4H3XCzJz+7YPMj2aie8e1yLhESoVMdl3xkH5UPViYJ2qMVeAOVfdx2+/3UO/0ZPH8Zi+76usrb0SbEf5ohmfmuEFHwi3qS8Uxvd+/nNxuiDCCvvofdrzfuwaLQ+NS/qX1P+L5C6j+mINc9AcHT/uipTYWb4xF9n+WnpmYFnBv7GDJyvvH7v8hyn/qvcYe6vMvW088zAf0UGnkE+M/DMwDMDzww8M/DMwDMDf0cG2HMxe3FWsfloiQMAPnxTuyxn342/6sMbbD7aZv9yQ+YNTDbLLXm0vrqg2/ISe6nQQ5zoBPDSlWVLsW1qUWz3JpDoZ2M4GwuEo8GBjx4KISFXbA7umtmAh2Bbps6G9rmBuLPpuYdvyUAPJbZ3dnGzwb/ddsYA6Mdv6JJVNTRAVbU/GyOEz11dctgZ+4wV8d7n6X1C+hGNjO2O07ZsK36pwqJPhT3Oylabbq5B0kbh2/GLXlXvsrZtBPKBKnZubPxvc8NvjCBimOfV7dl2ox6fjfAxtAeMd6Z/wLZwq3GR1PrqsjPGyMdn5N1MN2/dQiUGOoUNm3FyAJO8btvkEIXYEIEsl5V8mjqb0m079hMLMcXHnjYI/xZeBhyfuJzoYUrTRS6xCx+11Q5D0HQ0aOdCDf63tNBPZJ1kHUXNjjQcjLp9zZ4/ukoeISkiJ5Dsq4bhE1OMHK52YtsZh45SKGfs6Z76sbuTo/jP2KNuGx9mzZn1xxqooi/66rKxkb8x904vt/gDFj/4WGTasQMt/c4KMuytq2ZpZ90MYs7Bx27pFZuJde8ApOLQrfKsj9JKP3N66O8Qsh52bYxZGmOS311FXTyrsIVr7Wzebdr5IQIfoJoMOjmPDF3hApQUmakuize17zfwqj2Ba6qqNDhwGomNsVpDbxwo3ThUwayEEdu590GMKIuObugAUl89Xpg3DsiS0xrYHgMfQ7YZkxRLE7+21zuCw/jEr7NA7yZ2MqaETxPd2TEbpomziLv97MwEAssGMszjaJ+lyMScCyWurP8df9eX6oOfxScObCT2rIEgMnOfKuZz8OymrjYU71LmOO/FKutC7nZkiUK2iVM0Tf4HtXR7m9o4LF3Ldsr5QS+6Nj1LVEqJTMZhG5pD6nqG0T1pNVlD5DCy5UIG+gwm/ndw1MgYX4FiLjLEmnHXWPHl8GzLXGPYRgj59WDQzgUNNeUweMuaIdcbOZy0d3Sim7ziVDWGbCv2Ram0sTHR2UFk0obVl21IK1ZrtXvO4xCJ2EmexrCu5NnFuLHDBffhspSYIo9zzbvdCX3r2Avx5HHOiUjp4qHCpyiIK4h+5rZq0HeDmwgSKXUzcvG/k8cek45gpeYTos5SxgMKa8zvchhcWhhaNk6NVUNeDe7xg4m2nRoS4ezg3V7yHLmd+Yi9+EvdYK52Yo3NMUqjrDqw3+WJCHORCZJv20qxVz3bBkIQo0/VSjv0PC9B/AZNC51nMXTJsoOVDx0lsrPXEW+1lk397dgST4vTwIRc4hnYlbHN0BS77nyetCUvVZVswHgNMXFN/E30FkQeF4xAaFtyAhBphm3t9BvRxY6NMHWutILIB+tZaFUlnp1xxe5Et9cDsUQviLxtmRjTp6lJ3tJewDd60eUpUfOZgtThTwwsLH+2Qxbklu2YiT0ySVBs7NgTYjY3iH7w3cqf3qyoxU7b6N8hO5IE0zakmPM3YwtPlPj5CCFfSjl12jaBn3V4P0PydMrea3LXdOof6Ub25J2+z/6v1vER2UlS0g7Sf8Q8x0Is4d/xW/SDb5scfY74+c7eGQv64f8Yhd0FyRLY8bVTp60PJX+Sn6QZ8bNDfc4wzW8uzMl+F+41Q1yJ+RvBX+jUYWf/g/q/4OLfJmJb/UN9BnGum7P/ozpr9xHJ7Q/B36b5l6dsvB341m7RDag+vcIL3plnnD+qe74yZ38Q757+11pmwD8D7Of1P5OBvGPz3g3+ikHnKc7+yAl+ffP5VfxD7A1uAAAQAElEQVQt/FdYx0YCfQQknf20/8vwo/fbb9H/y4b5DPeZgf+VDDzH+czAMwPPDDwz8MzA35aByuabbZ2bkKLkj0a26gRZ2RQxf4X3B/OujUSu2RuHCNw33RZVYi/vDj5Xtx27ZFBlVUmnFVGqaaMPO2yLiwMJNsRzQLtLp40xpJcv1pfjW8sXCC8vV728XNC1snHZ8Sg6s/WiGxqkrtLP5ml3IOaDSwSRRokLQjaga4g4DdZmfjZMc+C0s1GKFCpTOYRZ38gkVg7zMu7Y11GyufD69WsfSGG2qRlbN84bDKed+mDaJgcgdNprPvCKTGzmgOP8rDLZUMscHqLo0UKHe19VYgxguPuTAG0jt9DE3LANS6YNu+fvlM3auHDwNrARHiJy5syWzaYrB4I7m62TDZzwdgxFN22aqZQ4BrGYXnJ98ukyMO7459727JL5SX+3OEg0SB3Kj2FbJq5I2Fa+TdXA8UkP7xsgd7hSahsbptk1DRYKTQWHaZHyIz/qUtgvBpghbL0OdiUHYvChB6d/SMIkrM4CclngbaZvtvFliUtHYW9W/a25OIYxxpD9IHDIhXT6Can73JLrrJGg6BOqcmB4u7322sx62nGSNQVbNSrqjYyDCJlhMQeJWRpjKAdQ43Ih/pterhfF5mQXdgcTIzsPA5dIR4bLs+mOeWI19NfXTV+/3joP1+tVhc8Ldl6uL7q+fEE2z53XwRhGMgaxGCZxYqJjsOFj7O0tdvb2I+EHHJfOYrt9xY4dmZMjYit9eXnRhfEcRqgYK8He5dERsE0FUE8ot/zHJkyq6Wccif8FWzVG27Xxi+Akzp35i70g+UFFLh8QdiUcK7yvr1+VHMnShdxQ6dS3DdnihjhB6qFAbl/4hJlLuAZLzkagxa3MmfEvaIkp70U79CFFbKnoscTW7e2t1010Tp5tta0Q0MsYbPU8iQakcGTu+V3SAzUrKwTyB5m53pVvY+ewNweskSmCHKPIpeFvd0S+kfiRKTCxdY8Jn80/azqwZftbQO/Lanrs2KWU2Apsy9CMD+PPYYJzTDT1dtv09sYahBh+9DjTZM2Fu5Bhhp5e/CAqNHi2pljastGEyIXebFT8QY7OnjmVZQeh6GhbCOssdskNK34K+aoh243EkXkMEo8rcguSdRY7duijV8C2Es8kjiCHpreM+/WGe+ZS34RBb1220cNWAdqxK0r7ph/bot5IWOzFNmx0co/NZCT16j/eUVN0dZZFOHurhsYo+lmIJduoLJDlpi/B5koWpW/U60qs4e4kL3WwOMcdcS7ZuUt9p21bGV/Vqu33WhS6irBLDFCs78mzmlUhuYmixNuJFuM23+NuIyFFRmrfWsW2qqqR2JPf154vZBGEjbzbVixCRRYdGDvvq1v+Ixmws1ggyU6gKKIReR3F4geBAiElX4Im+rG583dTbMSmKJGzl1+6ktV5Si2KAS5YV2l0L43uMwXauXF1vxnczv7yHYJ0f9dgbGqtUf2wxM+JD0IMou1SY+oD8y/sYr/9/IbJyAS/IdZs95xJroxNf305Yk48j/jMEaLfkBORuZ0I/93Gu2jmNnlPnVlE5Z35k1b/TkA4dj8TmzEK/+Slaed+Un5//SNfv2WpY/ktof8UfgYZ/C3xPBrObAeHI1hZA0fvP6rKuv2PCugxmA95Sw6DR5Fn+5mBvyIDeefm79nUf9ge6/VT3R/RPxV+Ep8ZeGbgmYFnBp4Z+G/LwDPeZwaeGXhm4O/NQOVg07aKzSHbss0m5Nbfegtvsgk4+aSYzbvslWQzMf1A8KTIq+VDm2wOs1eIjV3RadrDH+1rA3LrzfINWR0l/mP7yiGQiaVy2Ji9RpzGHvvMCjhvUQ6ki8Po/mdELSIA1OpC4/A3iW+/TeVccnKIlNOombGw0Ryl+CsPzbkOm0zbqDewVfjvNrfoJR8I49aChATjjj02N29B/BFsxr1Rjyo5J22FD1n5UNRKzj1Bguxt7Kl34ty1M94tNpFpFnbie0dma0CNOGNIPBs1IgmrsZ+duHgA5mR7bbJqlTr6VK2L22Ykx2mMIv40IpAapGnHWjpS5io+94wdzAY5J9YdTIxytX1RfKpSc3VMohE7Ng1kEpdNm0t8isSkHiHGL5SaRjv2RYlK5lQhBNByEYayLhvIhxYMDrWrLNtKnLSOdrjvuN0yz0cf/eQ82FlTcYM6elLHg7M9RMRtQ5zrv1xGj7NRhbWht/e8rTzFN+LYsJIHOWqT52fKtNeUTkRM3xKXjhLdEweJ9Ez8TEU3tKyTHSOBiG8QiOdNNw4ZJ5Odfw06cl//+VVbHrJ0wI7sjt5kYLEBCZuD4EqQZX5G1rcKGlwWuGmb52mnHVsZ75TkKmVubCvjt9GGtuyreeWSmY9qXLW+lYo8+b/drBv1trn1ozfGIAJ1sdGlZVs5yL37hQ4ZnU0Tom0lltDKtA+kv+Eg44xc6vSzZsKLr5eXi1zoaK2Xue+w0i9sW6MK3/RtZawBTdmJeet35JZ5B5PcBhkHYcGbvBPVB4nMHvpDG3MRF8lfZCIvOhfGjVHhSeKNsfPu2bFnerk21tfttuv1bdONdr7l/c/XV3mURs9XpETMgCEwvbLdPosxZKwXDsOTp+RiAVl8ty8Uwr9eXxjvVdfrFd2StPKyw49O/knnxGqVJgNhOEJEKUUe42dU9Jbtbdu0Re72Ss1kM1ibUYFBPPGTGopiv+1wG/ATd2E8Ni+McVSpBpTwxlDRt9EE0Z3ka2O+b/GZ+WBso9ABiHRAO7zAtsYojSrZy4ZS0OEixxvzl9g32nmDS0hB23lOAJPXPsnLzviC9FPvB48BqbAdWkkqLPCY0loXYtqIM3KhpB/Zic1Jp+3AsC3bPd7BuG3aiR0wqI6n88zYznrZEcUgV0ZlbCxgQhjNpZTMURCfO3nMeiUE4qMVVYSiUzWUMVX5bquqdJZCyLYMzSY6jHAx67QR2li7madRK/fxRfpIwXIS/kZOJjlAnPgwQuO0FXm6fdVgDSK3xwCUyFB9c02cz8iQm9STfgRst+0z3tDOtv3OS1TRCTDR6yVyRR5GfteMIUe5sVpxkTHujCOx7TzL0WeQMqmyI7eeq9CD5kGP7ZiyI5OWln36oUQ2qKKXC7qOUkU+mDuhYVu2lVJdx5/UFAa1I5e4RIm9np2Wg9DX1DddWTt5ZDXQaisqctAyE+0M+tDLuNM0kqnjPxDCXJBQ4J4rvid2d+Ywz2XXtGNucjtBCnn2hAkSKIrxyaoKn979OvuT8dkIwTlpNNE3iA1yhd9HXvi/ApfvYtEPTsIjL7TwTiiEH6BliDlxp/0DMT3aP9v2iudRz7bC/waGFhD/I719nr5Tn3mn/T4fzDz0z+LC6p3ctpDb0aXKsgZLN/HtEN95kzU173xUaN9N/bAxM28Iz9j6gLzDEkPWYPgdm8Wc+w59Wvilye9dNb4VKHIWnFT73Zb9fTtyjIqxSYklcQShB/fcn7qFjYB++EHyFJ3Ahg8KhGc71Z/GPY6yum3q4Oz/oP4tx23r1MVexsA0adXvz37snLTm8/flbJC9zO83sJrHZ4fo/d1IXI9zkP7f7fP32O98cZt5V97ztJOjrOPfY+kp+8zAb2fgfGrP+rc1flvCvy3ylHhm4HdnIO/qn+F3G3wqPDPwzMAzA88MPDPwZzLw1H1m4F+QgexutRs+e+tysa4vV+qhfDBvBh8cU898cGQTzebDNbRszIi/ymtYOZC1I8UmBtXOB80T+eMKUl+RSf9ENl7CCD1gT1KDGFIXN3sZ3eeuWzbrOdR41ynZi/9uI/0glIWInBTbh84ULdnLht09UTUYXitP7mknXpqMfrLJvfHBeSr00GxTBVRRoIqRjp8xjGz64ifkR/jY9Agt9ls1RmnMc7z55g07yTP0+KGe8KKTTE/6O/Oyk++TbFlC1tWVzpJ+Za7gjSoVdXg7Nrh6PLGBOzaj5h2RiSwqio30P8LGpyy3QGq3SOK7ceqT/5/k2+tNr68bBzsZIOyj0hJVTNiWy0ruTugoiHdM91ghrDaNQyaVrda33TZPmcnshf8IRJBxk4xf26pB4iQ5P/SjljX3xmHa69tODFLyvbPLnPHpKBFFJeLkcpdtceNaz0vyEEzmS81yqiWDbx2l+Uf7rGKquFUmAWL8fiYHq6+2bAkVYmHkpCg6ooTmcn9rPgeaOaQr+oizab7r9e2t6+QN8da/8exlzKNGf9v3er1A173km/CZ4+jalptz+u0O600ciFi2+xl6e7v1Mx3d2O7EIZo443uNz+S6FjgMYpnTxu4u1tFGDFOV2LH55Uvpy5cXcG16bBZ0TPZFCpoe+dBti2B0lvB3HoClpz7UjL2XlxfehxeFt/H+SVxEQLhTLis/sWHTspQYb+QLZ7INpMiJEtsTH9Gn2xcSiO4c/t70xiFt1lrmuezm56AjrUlScmA3oYYV/mkndiFLLZgYdvKzK7FGR5QLB1AvL0MZf2wJe5D7sk03loUJi67GGOTgQtuMCVsSMsEhh1BsDd4pqy5k1bKI4od+qWkZjygbc8jwoZleLrefWExMoWL2zo/d9FMHiSmoMWR+mARljNHFldIXpe2lZoxLr3oOa4yOK/G4sIBx20pBVDEZeRvaAduKfSpVIQKr6NQYSnnjvZAcxyeCmlkAYYAdo9ENOjiE0g5sx53S5oa02v48B9GU3NxyaQWR33mHZJ1g4lQNS7a/qcOsWrSjgk8Q+IidoG0R88bvmjzD0bFLMWWvsaOk2LGXregFodtGNvKRDUX0xdoZ5Lw0LqUUc0O07XT+04GW62ymtiMp3g0ba2nKBF5jsJ43vb29gnz7PLwdfjCpJ2EHO3rh3zTJ0XuM8fIOTHaMxlVxs3wwja2d7BxdqmXDsg9AM1jXeyv99Gxs9LxjhzpjLVKweFL6dqlpRguc6yQ1lL525gSWMEF/gs8vO1KsLgRtyxi2LXGJYq/GUUGR7EUjQvK6N3SUeEoceS/3ARl2kwOqQyK+7k1FNpAsm4HKQqIvGuSSd3T7i+Xwwpp3vYlE2AvRj9a3mHlpPJAiK27RDXkewaV/Il7s+DM5jG8kTznWBr37Ff2Ddad9bLSFB6FeXx/sPOq0zZ/wH2Uf24mflDySPm23XDgdWBo/hit5EClbtf7iklgCEk3aCYjrV8aQME7RjT887+sNRuhUbSbtoDsQH6aB3udX578FfzZm1gbqbZs6l8XPka/0w/sjiO4jkp/E9Ei7tw8HqU7af0r9cZ1/7P+r40wez3Xwm77/REKj+jN855u1FvmTnrkOzv6/u/5PiuXfnYun/9+Xgazr38KjRR+dsz66v6/6U8q/z9VT+pmBZwaeGXhm4JmBZwaeGXhm4JmBf3cG/lX+y2YThA02Pr8un/ylz8UhkMDksEayhyTkdv4q56Ip6abB5n9QZdnZvCvRYh9ogy8VtrmLvUxoQl5sDF/gFXZn09n3aR7Ee532Cdtt3z8nQgAAEABJREFU07bUce6a+UovuwA2NOqOd1fbO32ZAcV/wgoGslyqw3A2OCe6odmWy9hVIyKxs92mjE8SAX1TubRP9z/ZuTk1OtAEHMRGYCx0f8jU9GRoMbXhc4ZwYP0ThQRPvDhADpuHDVyJ0Srf3BOBG1sDWJb2obmVzJzUrMOaZBuklmQR9wFc0FXmSpRsCOzxSfusaTI+ogsdZBM6CD2AlApgjMjUkOzSqFLhO9BR6GqMxBbPYuRi3lcGXG5527Kts9hWeA2r2wjIKiV/OkrHzyRxNcWRBenYVhFP4qUp+2CIGHZmnSHSVPipA4sfYuq2JdNu2LKNIhcK25axiwINOhd8usc1quibaKUhqSIg6zqGRo3u21Zsj8vQGIXUsp0xrY5kW1XISbRFu1r3lJd1LzYdxkR4i0bXNocle5Yuxo3uRfaQwYB3uVqXy4vIqhAQKsq3NUVCJ+hvH7K2sr42Dr5Z9LpUEQfiXFhW1ud06cZD/EpeslZMEBU5LFZDaltaxdAil17Ge+NQ8A3d6HO+qh2jO2PpLDN+AsTP7JW2aERM/Pnnpmf+FQAhfDggxekp9id2gvgJbGtEwBJNYOWHm1Y/dOfWNpqG/xqG77Z542A3yOGbCGzubp6deijlxjsj/mWJ1HCTqhavabbsA9g3SB5qlIJukz9ZXWyLS7KOMnvd7rwD59xluxHmJBV7kgdNhoJt2+Ji7BcIzLQBsd/IOeKKq4Rnw2DkOzaZflFpksMo72hGdg8fTOzeEAg9agEinaM5JzZLA5m06WIiNKuYp9iZ5E0q5AZViSXQmBjqefWKES3Nbus+/xleALmJjgD25q7uZ60mBzeEdniZq7lPYrAK+7ZlaYHBI6L8s+UZW9qNcvtFQUYmh/AZB2YUW1OrZHyCUbZsixtduNDSVpfzKWCsWm170BKgnkXcPoAC/cqbw9CZmIwr5gKhMQOCTK3IpQ1iU7IcPfozQDa5EOUeO+HR7WvPRNPKOKLX42C8qSXzriYrKE50IiPKTt+OnwVIsp3qO5zkngO4sWMbeTq5aJMwLhzQN7GbGkLu6jatiIme4VfiA+KFNA/IuwzkqbBM6lxLO3FnzhK3KMsWjftV6BY93isdBjXraQczOQRLJ/asYu7ciI7OUKUIAdvQ8oy2MaVMmoGobSsxdl9HobPv+zIGP57CQTxV2+vGcbONO3eP8LRjOCA42pghNKwp/cUXmRK8ueD0J1oCbuwITpVWHRpGGKeg+agJE5/wkBXrdJKj1Auhw4Y3w0sNPzI7dWRm0/BJP/SFic+FOXcMrKsYY1r7XFkIzzakBcuKjF2y6VndDy0QZbaucXhARS5hiFhxNYnDtNXQUSYyMOm1OjXmkYifkd63YEz6gNhtGloI92Xj6UAILqf6BrZlg094d0HSkfVMkFxHnHtiXjjlbOwEhy3bJ2v5OPr2oturXjlboiHZbvlFkRJ3oIdiIyPg5Kia48Nvdx5uoQcZQ3wxHAUa6KGTVAp7DfoKvKZQ1DE1wk+jseZ0Gn0d2CMYVF4JrVboPKJV+1YqDxl927KNMxhl7WkX3ZAaPGW8ZxLjiczAiYmNQDzgdskAS4yPEXJ1m0WVcUtm/t5h+5s4ItPI3AIdpfP20A+50E1tx9636yD0X4HLCk7Z9k2s9z4+4/vsn3VowW/1IxPExyNCewcx9Fyc9cBsHZBs6ALUOsqjrbQP8kN16v+ofhA9mpmqc34/1kySAtuy3Rq2u13UTXi4nXk86wdWN0/6WTdRulcn/azvjKPxnjvm/ZijjzQWWsdn+9DSd339wfLR1+/tn26z1B5x0n+rPvNy1r8l/5F/6v3R+qO9v7r/Ma6/2v5v2fu4/n/WP22ZBygfzVI/zuln7VPnY93v1Pflyjv0XSK2G++kH7d+FPCPNfqFv8tqEMP+CX6m/t/E+7i+Pvb/3WOxLfuP48/G/zEfH/t/1v5T/5mBZwaeGXhm4JmBZwaeGfhXZ6D60AGvOdj42t/SfNXr11cOj17724Cvb68Kj7/CuKzrxfry8qIxhoqNDi5qDFgyP7n4CxpayYYC8kfTV2y+vkZG6C6eKLHN+RGt92vng+zGYct225S2bT5z1zc2XdZjiY19Z4OmIXwj33qmnf4Jq2qoCx9UUiOmUYkpPaI/6LTwj83JRwGEjEyBSLUItO5T2+Zz9uxc3Yg7fEh33/3hB8VVh0vnuJKfoylZkiw78VjXlxddOazLcBN2vn35jy8venm56nq5IGxinECyKNzilxaHf8TD6cprz+tNb5yw7eQ2vPjcyVUON9I/USjbywj3k5xUMD6qb0NXPvC3eFkGslXApiZXYxQHjUNFvdqXXj8v14vGpRC3UhCnLfDe11HCE+TEHIScOpvDqfPpkClS55b4XAhzRe4RM4KPBNqJP+TotJ/QsBG7+5ErSLIxeNCpRE9jWE2GEN+xI4t5ueoyLirGHz6VHuu0bQQxXMRql0xNlzFgjIZtcdFS1+EnXxcOjS/f5A05dMMXJXEHWYON7QaVy1J8Lay++YTuKhWObEtc69aN7g7GYVo9Pq2Sdnx0pHQyDwSuM5c1Bjm4sEZje+kklyw3TSZqohPq9XrVy5cv+vKFmvV8YZ27xMHT1I5c1dCXf2DnC7kc2BpSwhzk/YruhVwMEFrGmngmeqLExY7DScM28YzWLcN8uGwIAbQxBnIXvb2+6f/+75/6v//vP/XP//uqr69feZZ4B6C8/F5EOG0v9iXrLFfGkLm3zTh23gc7upsiMmro5fqi/PPJdvibbm83+Mj0WrNsq6p6/YhihyboIncZ4Wpfrxfy9qLr9arBHO3ov7294XPr+bxcQh+0C0UuVJMa0tH2J7l5472QvOWATl0Q6tp9z9jMmG330g7RxJZO9MOPvdCD1ccG16kX+hhFnOClhLkeS2FnMI8mvNi7EXvm3LZqDA3mVSuMsLVxsH775v2lLu2TsWzwQqjoYztK276R/03Jy1d++eQ/VNiR3Qk67Y1nI+NQHBEzZHKsLrZlA3rReUX/lXXxSp1YIctlXXgHZw5emIfg2uv4An00BmOsUSpisi2MaqC35mI2vQ4eoWmVle8eG4TQE1uh3zQIiSljjD3bqVZukc/VcihFLqAZcqNqdGxfvrxQJ9Zr0y+sqTFKLmOLGFAiLdr45bqzvnQvoU6ZfuQr8oBu5zvztPF7B/XOZ/L9rb5luxflRKnlsG9DA50vaoTgisqsn4vyOy/+LsSYnH/hd2Pn/HKF/6IrczHG6NhtaydPt/wd0fHzDAr7ID5hK9CHshPHI2nST3yhpb5tO2O8gY287Iwv1sKVYj33pTO1xh0ZiVAaG+v47W2yJjdszENHPbYr+S+Cst1Tu+zseiyZV3t5eqTbD7T5yNGKERrXNwzbqqo7YjsQxbbsbwEZmpA39ULkF+DiIGNO33RttxxNhZ5BIZJuxxS57nx38zeU6Cb3Idpum7bT/SEiH0Q3eBRcfpd+4olcaMGj3LftyJ/QGo+Ypxj4VvDoRfZoUj3adr3zmv5DGyh+uHYW0szL4wP97E4GE5z9X6kf5W3L9q+ofSfzOK7vmD8ixFVw8G06XAoOWtJjW/bCQX6o/NBeTdKgPD+r9+v31sMh168rKf6DH6skxx/X4Sn9+3ydWr+/nnkAf6da4g5OtbSDs/+/Xq/18v0MZq6D//X8PMf/RzLw1PmlDHz/2P2S2lPomYFnBp4ZeGbgmYFnBp4ZeGbgmYH/1QzUqMH2BZsX2VwhC9nEyabg4FAhG6qXcWysVmmwmY2YrtdSbxZzGAxZoWmuzTAs6SB0bZuN0k1r42qK/VNF58IGf8tKyobC+iBN+2G/E1W4S8q2jGLDbno2eKJ7Y5M3iA+rdEHuwiYb51vrGwB8UDjb8WN4GWM2RHY2eHWUmA3SDT2YbLYZe5EfVUotFUN0I7KIMIbH2OdxqBPuAvt20KDj74x7JpjFFsaUDYP8/39FsY2voZTkLHUAWYSvUfhDn0uJc0MobTHWjqfz6AhFLWRNgsg/s9fIpjhIDIVRrpbLzTY+AOMVJnYMbvcN/TasFFylwocY295QB7HI573KjKWAhelGdCM6kw8anNWog5SaL8opmxoTUMRY1Xwbex6yFi1j2olxJw8b49oZK2bhStGP7f3wpRSGkTWR5gmGqcSzbDAebOwgOYqMHW/CnuUjoPgIdnx3DMgnXxNjsxkiQInpWmuRbi5b2FGXtNOwDc3yYTs0QlbMpB0gkgra1BlDE7hFbmf8gRhwGXviuYSXcdClxTXV8bzwDOaZzoHKKKvyDJMXQldkeTUoPqouir3YPwFBqDQ/1jCpxJp1snGwKEfiAMw8n/0fkzA3DtNCv0QI1GkrLhiXdONgLmOoKg0SR6WFwp9kB4Y2QKFfjNatS0MZa/7DhuTftgZOimC35IbxQdJZLK8mMZq27baZcWYeg7Rht59BQIgo5Ya9uaPlIvbiMFe86yTbyJrYoQs+vqtKYwylXnEQSIwKVRwk3gygeO/SZQwwVLllSAjRtGS7+4VN291fTFHcmMzjxnrMf/CRGG+0bzfewfhjeaJPA8kckG7Mx4SSxWmX7NiAgkjyt8+pfe6Ma0t4uCLXzaNmCJjpCzHtLIDWwckOmsGtihtmMdM24iI0SNiTaiQ3F3yXqgZrYnSuYiJ2Y3OiPOkkFtyIbvtTOgG8kmUD3BUObEtcSoEf/SCxTYzv6O3QFRxybZezwsm87uRtR07YsU1sia+UMqMbRDeE6AOmJeJtMjKdWvgFo8ZQYadVkIUs5+eg7dgLLTFFN/0d/6QbKQkxpWQMM/T5MAFhmFtAlStrKrIb6zTzLHixEdrEV2yHHlriEgI79PDiMzRUGMv7/GcciT+oUbIjsZCmbVlMKwa25A/fdJsQ20H7jwEYdqTFNE78TB1duUoQlFh2bASIw0c+V+UGxW4aVddjjJ4nOK3PLVOguItMYTdt0qccVMd++i3/4Rb6hLbddtb/7N9vK3aI52W138K4be38IqNqfxMnS36nPxdEwXDyUGV06YtnCUeQ6VcI1OZvpaWX9RBibJ3t9IPQAhvfGJisif30GwFgm/v7NZFLUnz4bzYisR2EH0TDtkwjiBpNFSFCVnGzLTu+d8a+0LrQwo+8bTF47cQWXmC79cJPP3Vgl2xH/D7+2WsyJnboa83b0a+oNIyetPR2Ap3tK/Ir76GdEOXk76xRJNruRA/Wd1fI4QW4XXElpruPxPaOyMSI7VSN6KZhP9DaBt7bzlRYtqm/RfSinzykbcZ6Iv1HtBwBn/Uj77Ftu7unXGp70cJIEzNpkpvEZtkLIRI1dPLLGNJ3OZVSB935Hbf4Dz5T8TJ9Z6V/IkT7WwHb91ht9zo95/6s7SVT1DpKxvuIkNNP/WeAp47n0dfvt+ffr3JoZK4y7qyf5DiQYi/Qnyqx1WAdPNrvNrQ/Zvz9uf6on7X1iI/8v7pvW/Y7eqwsip2/sWaD7M75nWlGoekAABAASURBVNvMdZC8P+LUP+vvFJ+EP5gB/4beb/F/Q/07duwF3zGehP+CDOQNU98/tv8ZkT+jeGbgmYFnBp4ZeGbgmYFnBp4ZeGbgb8pA9kNVZTZJ1ub2qNGb72OkT7tKKan4HMymz9roKgj53LvzR3TXNFK3rKPDhyMI0bHdH6LDy8YjZPqSsSGKze24NuxkA5MKytrQi/wJiH3Zlol7Y3M43/DKRnY+VF857Llcq+1HMLTUbFUph6vpl9EFiWVn8y38dIO0g7QHm8nX61XXy0XX60UZc2A7IsvHw/hDtKxlP3maunHAcuPwJX7jKxsjGxu0OwPMmG7Uu9kAJphH25G3JPvIgbC39j5pnVckCECLEXsB5pXN7be3G1Ylk+fYbtiypJNmW1wiBCG22oYPRKmyuKDHz8QTgDchukqi3RDFdIBt2YbwfqWb2G759hMb6okxY5R37XTeOMR/S57IR2vhDnI3c6PbY8F7urpcxToNiCEUBGZLSOYnzdjdWB+ZYhNvEcROEKHroUQvsTSiCM8gl23ZDwjxA+56xLAnfmqutjTNvIHMUNofVPt5Ci1zkxjz/9MWWe5v56IXHiGnanQ7xrsntQ5yBpmOC+s/a/WFdTtYtzVWfhIjIipukY2Jy8WMbYJlJ42dqDO3iZW9cb1+vent7VWSmSciy/hycm4dJfoTu0bCjGfnsOTWhyWHQCxC29HfRUcrZuQtxVzm+UR0bCsyYyx+5i/0HaF8Y/bt+P+uhjYY0BglG1n4ebYyVuHItgb5gK2UvCOyHtK+Az2u7tqrVWPoAmw3nUH1+GqMNDvm11cORPFXxHjlfcO5rbb9Rq5u1IxzabaeXSomZxLTDL0nMQ3JdvPCz/i226Z8MzdtnSVKyNnEQ/vMx8nG7L2ZRq8ddjdSJw/JR+wRbtj4G7q+8F5jjcSv5SNOSRVM7bUr/xyz4WXQK+9vNCdAJpdzA8R04/m1Td4uErUo8UvF3Iu8bPr6yrpgwhFXxpC6Y6KBVdQMqkG6WEOcxGLAdu6KTNskf11D7Xc6/HJJrAVI98u2BhNUYyjjLPoYX3KjVq3OkPbE1XalneDaF7zIx3bFThV2RsPlcBs7et3glvGgzpg33sE3vfIOjm1YhIdOYqATuT03SIWtIP1zXPGPGO4t0zjUaOWybFCJp8jljq/460SSp8hoyUQOiGKX3DA96fSVjokBCtdUx9GxWTVOHXWJqSCd6J/r4u3trWMITe8CSruIUxR7+cWxunX0jwryBAhyheaOiQ4XI4OXe4eoW94B/L7Y834n/zvzd4IuGlwYsa34z3sxsPOOmtr6d1D8YROFjluS7YaOYluZ3+bTtq0xkClhV7K+LViTkFEYqbUKLoh/tc247AgI24K+6/X1VW88QzuLJ/HWwW97qMX/ibBsy35Hy+HklDn7qGI/46TVRGouVOXUjMNB2geo+oqtbrQw0g/6uOp1dsYZubBt5Og41q215umfl23ZD6jVPvlnbbubZwyxLS2aPpRTJuSoVW4HbMt2xxF6IIoz6K7dPDty+qWCpGT9tGBOwV1oDaC79oMyiTxZNJufW8YUpP27EGPBoRQbjzjI98o2cfpD/97ttZPeRxu20WPhhHnA9tF6r1xW8E5ZrdCC1eOemAOaj9fy+0jJ8/KOk7PkPjVwH8NdlsbO6g1OjeQ+gAUn99+J09ChtlsKju6/v2JwjyHSJS///rB+JYLM7a/IRSZr6hGh/SqSnwZz9ys6LctqWbVovePUL7vfL2etZ3lm4JmB/+wM/MLzn3d78NlAQj/xGf9Je2bgZxl48p4ZeGbgmYFnBp4ZeGbgmYG/MwPFvmnbt90bOmMUG5zVbbsk6NkLZm9SnGXecXtj0/LrqzYYOVTZ9007glySSuYudNnPVB0bwOGHHJmN06V8sB9jwDcQG8hT+edXYxtz9KUc2tyyWctZwHabahy6venMRrBmtcd/cKhxOc4fENGNwW0EkP/H6I2N4o0B7HxM39n9yMbxjdhT5wM8ocLhAzwd2JKs0GwTm5VCk02TQ4B4dg4zM44dH13jz4nFpXwDeZRUtG0Lyxxo7IDNWHTZu9YrObwlLjp7nJKngWxLE2tqukot3N6gbRkY1kLMYWHzuV0uJapwOsaZEzyN7p+bDxX7o3p+c8BV9A0mtiMY/SD9jQnY59Y2R2yXlQOh5jFeKf44fIgCMHYKmcDUsfcRW+Yv8RMbKtg+HCv1lKPALT52ctlkaJCOMW29xpKD7SbFhsI0OY3SlNK3Q1RSTne1iVaXUXphvV1cOkNEE9tiXpibLMwHGz2Ww5ajYMnmJkrkUh21xQ+8ApAl6rDusLrkg2E3uGWMM3HTzoVKKlTRorP4O/FtmuQjog2k7GXwqKCsyyWdYKgyP6LYzB81ZhQbTC/P19TXr1+p33iudrkGB4MvMnliSeqfHNhtrLmBoeRinzdtSbyQJecxHbptXa9DX/7xoheewUJ/2950+po4dFlVJZ+1rRu282xvPAM32jm8zZjjb1TBn/ib1Bv1pp35eYeEKZ0Fc7KJgxfAy8sXVY2GTwHqxLHhh3DgVctnjcX3TrDhCwXM6HK98JwMtNyyVw5LYWln7b++fiWeN114LgYgVOFWdkugVzpLSKHGb941O4l3Aoc4OJxOrsYY6FyZF+YowR3KjmEMnCTb2snBjffW61fysan7+yHQYyZk2+L8tyEGeB4Ex/fAL+f+opJdKnzY9LhUokzl/4lr2h5SWNypR8eXcdimL1XGIXFwNcnHrjFKFUC3rcSZOZ3IXMZQQaNJzGr5HKIn90Fys7EO1lDcMjfWWtZHdGxrMkcMRztzwOi100nbZTkDs6FpHcBbGqGDUSUDgcQybZl4NpxlznfsBhvvJlvv7wIc44qxFq11GXuBostc7Kynjfl446B3I/4b/fi4MrcoIjYZa9bvTtzhYD96AFfNj2Xb3Z5zUu8qYi18hacI0kiMidfQa4x+nw3aE17mpbBBs/2ljlzX0G0r/EZZom8XOVpji+1AlLz7A0ToSQNfo4bSZ9gq2hfGl/nYIYRuG75bPjEGEMRguqpRXSOm94awxbjJf+SDnbykDnSU+Eg//lKHPKe18zJdtRjzZL3td2zMReRsp0oYB2bXJgfhZH0Gy7YUmigFf7CmUttedO+qEnDnUkdJTIkxqJY18tWQCqmibYVXZZEU2SbmXVtetKxjCAonEK2q6KhLYst4MscrPyEvybTaP+tO2JwhBHMq8UR+gZfF6Qe5iJD2zgWiXdvGhMOiP79BiLEdWV5hSiwnLfUjbON7146D6Jw8e9m2vXJBraPUQ3uRkOVvKYHJXIe278KmiYsGhMnDuZBY9yN2Uxf2FxD77rKraclxGukHUmzjYy57y7bwl36wxiQKXriva8ntyJ2IzoHkIEisqYPYp17awmv8xv7K1jz4mfc9g5Zk47F+DB3Fh0y60W9b2Iuds506fNuplu17+4w79WxehB5tpW8v3bSbx3hOu6H9Kk7dz+RjL0jsP0L4n+G0d/LSn9wCEfpJT/3Nc0KuQutfJLtkFE5IWTelYzkqxS7ZVgEdhVSwFpI/CAZcNg2u2I6/yXoQTnb+xk4t4Yj+qlFQccMXzmYDTtffrpXYQvCnl8WPhwpIhWzsxh9NLhc2CbrnYq51aFv2O+YH+sd+bDROHWx2/0PdPk5f1Lj/4XWXjW9k0/+h8A8Y0Ql+wL6Tkw3Sq+BOpHGOU/yueUTyHkT+U6D7K5f9nmObechYH/ArNv43ZcywH0FXZ/+x/Rkt/N+L085Z/179p/y/MwP91uMh789FBMKr/fFx/rYN/xv5Qw9yX3S7/ng7XxEf6f/N/fP996P6v3lsf0XsZ17+CltPG88MSHom4ZmBZwaeGXhm4JmBvz0D9fb6pmxetyc+25i/fBtpg+JD6c6H77fXrTdXs/m3sym1MKFtbAbetP4oRoFGdIRebLKdoGy0jTGQY9v++HAb/fCr0KHxxmHq2+urbmxk7jhBjE0UjMGbbJZkkzY6sTcTz1vifkMmf8qLA6irLpxs1GCjBJPZ3H/D1usxvo0IJ74SlmXlEmW2I3SWK+xB/HC1CPxVzx7HjQ3/fGNnY/NfKwR0p2xrVDFms0FvDsTMoVp1X5T4Yzi08MkdDU2XUNQYVhFj8hWIkrFS3a/43TioCELMeF9ecliFvbkQekAoGrV8F3bTL1yduF6L+OAPcegh1sFkgzWagMFOAn17y2HXjfAscWWoNzbXM/bkd80JLHi2ZQf0D386yo2D+o35SLeaR7Cah/wQWmEtTHUud/zvjDXE69XE+kJ+wstmNpFYwp2Km01HkvNT3OnbVpeHKqQgdMR05QAvqEEMEGzHgmzjq5TipqtpaXf80PShTMbzgaRzcygRB6T1LtK5eyRY+GDw2XHMouLAYT7ytconpMX45F6sKcxiN/clgIduZBz5Jug///lV/9//+78+OBvXS8f8mvnicGLX1I5qdBLvtt8k4sp/fMBMKOVyuahG4UO6sKby//QVY7jd3sLu+ckBar5J3weBVciatbb3s5Rne+adwvqID4sf8h/lXjNxng64XK56+XLV9Tp0u03WCUQuu9pP1CJux4ZEpceysXaDYv7syBg7N9b+ep+0f+gFxhj9/FwYn20yIeRuHXNs2sanVrF0yVp6uaJDhyvj6ueEPEzeWYnrnDsbATQrcZdVJdUYOottXbEHq8eY+nK5ShbztHUM+Q9gEq8SGYardYa+fCkNdHPwi7ggE2ehs3fb8QXiLvN1fRkrZmGJeZvM75ZnD7s5DNaQivmtBImMbVUNbBILi3onp5CUYhvegig7484h6Y211H54RyOCZbJBzNHdOOjtdU5/sg6anzYiN96zmWeXNTh01FEivyOTAYWXGAe2ww7PNGKn0ItM0Wm5ghMc/DyfKjpc9mqwqjrnkGR7AR3bqgOuUo2hAS6Xi4p+xpn4RbmRk/TvhqDZ5k6OuUeO4cHGG42wbKt/XEisyw4leZ79vJC4ZkAWLpXaUBIXlUSHS7ZBARPjqmsk5tXWUVzG7jzimEpOd+YgqZWs+BiDGl09lMm8bvyexk1TUxfClUZTjhv92Mr83/hduaOHs2ZWuWtT25YdhOTcvgNpOlWXLBKoQCPujjkSELkm65fq/UoQZ+9oX3iHvLxcdKXOfNr4BWdcEacrqBKNAlwq8pE6MxmPgR7K4q28Zrw31n67bEOKKbAzlXvnm46SOzsCi8990ZQykcUL/EjEFk3U0guIJMQg4gdso6dDTveyxmE5FMx2RW1bttPt2l7tJmB7J8f5WzHvtLTbeDPfb/aDDuSJHtX9GsUaRMYlBYkloCfpXdc0uWT7Dj2UR7vJzsmyIy9VufVGDZWL9jsii1gq6F31zXbXP7qRIlizdX5DtOUeh25igNjXY+yh+4g1zJN3H9MM9QEf+w+sbsI/bax+E7JAQFN+ejtjvvs/pLuPqXPObStxH+wfVjaW7Bh6AAAQAElEQVRy4KOA7Sb9po3TJ7Vt2W69jgNaxhqc/cV8vyPSrDsF9T2dg3FULZN2WI0kAiCuoGl/4BZf+fvpt1W/8f7b4n9S4l/r7a8LNnMd/MhilseJyPzm+orQB/TfBB9o6f6RdWBb9jti54m/IQO/taB/i/83hPQ0+R+Ugcf5f2z/KMRfkUE37/aA5v16VA0vuDOfjWcGnhl4ZuCZgWcGPs3Ak/jMwDMDzwz8azLAvmMOBm4cbLxxCLgr+6YBe330pdTbbdcrB6696WepsmEFNg5sNg7oskGvWX3gmT9+s4msD2WMwUb0uFNja2NDOB/m+XwM3eKTssSn74ktUWw2MNmEockmnlu/PDSFLHKjOGxh8/16vQhRHaLYEOdPUyURP3XRQoUul5G1CgV7tbORnXFiGJ4aosRexpIYc5hzI96MOXQ5AkHRtC4uvYyLRlmYhSEOXCY5nJrkSDtxCB6c5MLIjxoSwq5SGV2JWtiQLvBm8ktgiCgY5LCQTQzJH+LQLeMzMQWIa/KJA6rGcEQauNfOjSHAlyIbZMypM8aJ5KrTErYLDMaw5KX0rbmnb1UNpew43fvAg/WDMS70wgGY4nync2EbujnAWnJ27AGFPmQHaaNnEe+O3qbYS5zFOKtKwo7g5xBCKbTTty0j0yTqtIP06ab6DiY+LCpml221DX9QSAy2VNAjV46W7qXXCfm9Ex4ayWlylHpB2nimYnNHJ+NoOm08MF6rc0yebd8ttRwykQ3xZJ11aEHsBkyLUp+5SQ67z5gTPstV//jyopfri8Qzd8rfOFiFEFM9B4kxa+7G4pktVCrmKvQgvLe3nXUygXBH/Dyfk1iTlyAyeYbSNhIJLPYSkyjFWrpxUBK5GwumZfE1wZnziT1Eo6rkJzI3ni1EQr5jw84OMWNlqAc9LRKKw43nKrzLZciMYxIr4or5ndtElErJc7dRCz8+/WCt3xuRRThyidO2YmMhOdnl/LBuxihVVdsljLYUHxlH7L9cS5fLldRbUuQkQsVe6omudMmkwcVk29kY/zziv+UZ3MNU2PCNlQPElf/6PfKEIkLGj7qYe/o7B3objbyvduwGk/FdeMeOKtkGhTTAZ2KbyEPggifjcwJ1rD1WBrYhCFXxiwmkEOcyBNuMkVNk+mpObAgbZz21se5EuXKoPZiz5Cz5K/RrEIuRh59YXSV76eK6GfEPEQm6CE3yFBpNyNX0MYZQ7bY4Tc5cT96jIURu1VM7RrOGE4Mh2pYTh1OXYsfQc9UY2F89e9UQlCniraYb+d6JJbLxYVuxZYcinqW9kV78MRUMe5KbSRzz+OY1VBSK4FsG4x0DtPQTb/Tpts7OfC1gm7GEt3c9D7sY0BEAzEk3sdHsa0c/udvQsVmjiCLSYxJ5EI5sU7nl+3YaINSOif7e+kJOXWzTduePoXQbMdHgWjxRopecFb4G68E240oEarnkYVTRLjGgXOqCXOpURvdct/GxM6amW+jp0xJ+GBm3WPtT+J24YBwZU+x1jUHbKnzYRkpdsmboKmjCcbPdraK2Y3P270csK8K25SrsFd3VnkzKxM+O7z1rKDV9wkGNeRTFXm3o9Fo3dfyktt25iQ7maO8AXeRtdBGKD9ut23IHz3bPE9L40A9L9E9gRHffhRpTFr9LefmwExNW8cOQFut+XzIEqeQydk/WaTe0YPEXN/3V+v6Om5gDy2dkaX0naMe37vE/Ctglf0DsrBjIqZK5Q8OMm374obishp1uY7IWM68ExUWSoE5oVPSJjqSd/dCCsx+7M3wGdtLCDxJj6o+YkQUn/WM/dNuywUO8kQvvRMZxtn+1tt2i0T3RhA+3jzwbPa6IJY4g7c9gu2OPTINcpr7b9NKy3XKrxzyRk8xcZE/aveZvJanoBlS/eFn84KfAL6r8ZWJx+YjEkL6IiSWpP1qSn0byGiRvQdrgj9qNXuao6xVomsczwHOA7Y9rvAUebqfaaeeB9cvNHlvGA/JMr7wxj+Vlg7Uw+TvhlFvE9/tJP+vYOBGp0FM/8ScykAc16med9iNO+lk/8p7t/8kM5LPQ73t7/0+m6TnoX8xA3uOf4RfVn2LPDDwz8MzAMwP/6xl4jv+ZgX9hBsrmgyzoP16OnYDst+ef58xhwc4Hbbv08vIC1kGrZA6NLvRfaLEJzIbo2+uNQ2SxcwI+uXCkHLhcLmbz0LQvqsHhIvb5bC32OKGPRjZxbUMr2au+XK3rRdDUPqJz4TDgerlia0C0smmYz3hBvsGmsq4vL8R5oYktGblcSGDX8NNjV6Gr8xbbyceOwd5kQHbSzuZvPryHZ2P7etH1OrAPvliXq1RDXRhWZ7O/wcbheXQG471cr8ibcUouaVQdsGxoIGEVN8uMlc0OrcJwGc+QbSWeUKuGVrxSb8xzoLBPNg6XaueE0CNKe+//d+LXrxtzNZV55mxGEW8Bbokz2DGKCcU+DokjTNF0o6qo9V6IyYYn32l0deMg6RYnUO3iLpkfzEtHvZOs+FxYrkSJHFVfzBjSOnJVtN3082YoZ/tXalyy0Z4c7LrlMDYps2Rz0/fljC2ciBxDSXeBAdlufZs68wfCnDh7xM6EBEIn/EYG2CtGQjs3ncW2IL5Dq0Q9wFybSjupzkHqTt4Tc/yYYMcw45U6DnxFNmavPFcvHAJfr1eeEfzAG8SdQ79//OOL/t//5//p//2/LxwUf9EXniXYil0b2Q5jdn8SRNZMSJGxfYwGnziLzkZw+dbqP//5z/4PSvJO+cc/rti+KN9avfI8RW7PGo49IOwUa22MEdOMYetDsaypSV7zjbSvr2965f0TcVz1Oicq5BMJVS7sGDtpJic3Fn9kbRNgqAvx3y2Y1hpDaHQV0dgo8jl5aDKenTHlIPjGoXO+GfdGLF+/vh7/tPatc7Mj23H+8ytxviq5jZ3EfyOOpfOVdTg54JVqDJmfGwfxr6+xBV7R/frWz/jL9UV57yXOjVwljtjZsHVDJ7EmFxnnpGOXErMYQHy9vk5ySG6MBSpEiJM2fDtExg1xT34Zz9sbOaedRFnu/MbfG8/NjfGbvPbcYWJH70YuXl93xnPTztgh94WrrgmH53ioavA+u/A+fKFdGrzgXAMPLXa/ZQzJVRjX/v0xmhd6jwvDiTGY+LPN2oPoRAyIKevu9etXvZHPbbu1/vV61SDXg0N1lrwCRJt33nYIO4ds0b+R3z2JPZjh3RjrG2sv8xTbvQaQm+TLJg70Iz6p6coljVGK7yvzmDGFFxR5DC+1bdnor5Egjw75OXmixMd++DG6jLhznjmZD3FiYs0vOudlH/ajFAGtftZmYlt+yN2hkPjiK/U7eGmiFxOhHaL3qpLQe0+KzSBWH+OLXMYd0eQziK/QQ3NuD9iZ4xs5vrEuT7+2VYBLgzVy4XD4+nIlbxddOm9WeLaVkpjjI/pMDXnbGmlHZElFcmHjObux1pOqPUKQ8+yn3TbCgBa7kvnhbqlG3eOKWqAPZcVtqACBnbnL+DbGmLZtXS8X/uZivRYLCMn4bN9pg1y2Zbv9xWYha1vSCXWxWVf4SYdUsjZW1Om3TXixn/5Zx9aVv3WClc8jjmPc9rIZ+RN2yfYd8QIpZlsr/Sn06G3kNv9ixNvtjXm4KePWg2651Y7b0jk69yp+bzzbt7ebTjvdh7Z9h51x78sP/qO7Jxl3a3+sMdvGzBJfBmim4ccBkN/QJs9u6sBmTPRb/+CH/j2+ScT3bLl/PmH8lDTxGZxCiS39jXkJSNHJ+lN1bH5mIP4+oz/SbMYGHmlMIrk+kgzjV+wg9tsXfmzmBMl363E1tR+5ylgaPW+PUigdV/ORZ1KaEqlHNJHbSYvt4Oz/Vo3qf+R1H/dfHd2ZkL/Qbkz+qrm/S/aj//j5DB/l0k+uUz/xzMD/32XAPxnRz3g/Ubuz8oDdO3+u8Rea+nOBPLWfGXhm4JmBZwaeGXhm4JmBZwb+qzLwrw624rA3fS8v7FF0V5MN750NM5kNXk/ln3u9sKEa2cD84d17Gr6oxmi9qeJwZlc+jBYCJyKfNkKC3AjNtrKpGB/RYWuFvuDjD5/RsXEkQVs1+yy9D5UNqZ1NUrvE3i6eJSGCdzb+djYQ14FF7A8Edq0y0Y5eNlgIlGsqeiNjQD9jWphs8uwLSmTcatDXQpTYXJ3E5wEvSOrAxE78YRlvdNDzuMgDZk3VRYoMoatgD5C6YGNJDB0BaSB0QXcg2NMAM7zIX6AlkEEcBsKZ3WpIbWojCLdNfE5sY04btw3hBhuVu9BBlwoqdwaf7r5NzR0lESwDnPiLLBKYtgrDiSMx4EaVGCTZBCFRL7CMtHFAMvddE997JlCr2GhFHIeZ/wYswkJ2yvzUKBW+Zui5mUaQqiwDmn2lHXTnk9tu6QQZIvTZuBHbLU7RmfFBncvIN/CR2FaCRGzhfo9H34/tSEY/6HXXBMl2o7AvytIpWrnMhn81f5K3wH6XP3UiGbtB2gFiHePOuE766MlK7JmHDDJIX8ynJCb3wsIsZrLoJqQxpODL1eI8RYYRLZvnANvqRRViyejJ1kCBStmAT75sKz/loZaPXMYDNf2mG5ak17epG5vNa63giSv2LtisUjT6ljHlP8SIXIjJKaJxp3N+caGdn8nab5foh3b9ctX1ywXXUzfW4lcO7vIuESU5ntCEUUKiYvMXpWLgdlO0KoxJtKnjeLE4UN10Y61vLPomI2x0BWYCw5Y6GPNMIEHf5KXIe9JpQ2f8N569Hi+xb9ub9v3GfLJiUbEtMzkFZEGHOKfs0iXvb+zt+P/nP29643CMgcrwhC/JKvgGNw5uN8Y6mXcsKxDDQUJD3JEpamO7bO0cqMTuRGfb8896o+iJ/7xJqIllR74xReZFfndNjNowuTCFvBowFHKVBAsidVljlKjCVordXPpTN34fkZ6QeTas6/WiUUMxcIPxuN4NsbAdw3tGRy6N6CQy28QwWffWoH1BMLUomYedpLjlJnKbdgLfwE4OG+QTbWKyOBPUvs8DRr6EOn0B6MwlZpU1m3rnhilhakFYij2IO84JB4n3a9LMWHZ89DfsQ4BWCAY7ziY2Yt82HC1fsQeaoCIWWjidQOTGAX4LdN+855ErkhS7kcM0tuBaXWZ8c4svvChLOnlJPyKujH9qJx7RTj9xR3lHL3VoBS/tIOSEfWLidEFEqC4tj8BEOGgi3LR35OPDtmyA7UmuloyU59GGbsFXF7pd5xZZzDKcDE6E7SVHl6vHH/uRbfDOs1lYMJGEZHRLM8lIbuGLum3C6tiREk4tlNIGs2VK1sDnkLEZmoQSNAub2GJJaFKr5XWUYj7dELz4DtLO/Jk5FPon3G1LCkqiv3zFzsT+xBazNqkBAtqpk9+GGeKB+zDpb3PvuSY0wvMB8bTNRugMRcqceNkQ7vMMBGk3yM2ksRPf1jVxdXtiM9FIhcxqacW202PsGbPJXQBFaIhbjyl9WVz+Rt+P8kxJTDNc1OjoSu5czwAAEABJREFUxyV6krGtjkEfyiQfQcixF7tp+/TXCSlNkrjTjoxEgEc7/UAiSd/AEnKzx5x2ydhU9KCFHr3Uoal1LWnBrIfg7LcMumK4rSMRE5nbvwVk6Lt8/FCF1Jg4tN1t16q785Obfci1X3xhI3ZELCsOcrv//9h7F8U2biRq85wCKWX3/Z91/1gkG/udQjdFyZbjzCWZmZ9wnwZQ9yqgKbMRORhgbpzdsdu3DfP9iu5ciu/EfZTnOsOOLfoB+pkHg3H4gW2FRlgKFNkdhNK07h3phVrd+x1edOeeE9N3niJdumHkRl7T7AGQVBsoTptnSSC9FZl+BjE0d2R+x4MdGwG82e+9bdkLkiVAaHoEbK32vhaJf9G+vkcmsC3bXwvunKxFkGn08EYcJB3CL8CsxQfg07YO2mcTjzlm/Jn/eb5R4CA1F2tlF/e1ZpnnMyZIxMGxBo85tc3986h1sKBa63zotAy3snVAe0td9mF30UEIU9bnfjP7BEQwesHn8eM8/D+L5HjT+hy/UcSg9yqG03d8jP8VV+r4c0h5zL8HO2nbI9nroaN/H6wQD/rRNz+TP4Nl6vP9j2r7Wf7z/M/qf5b/bO+/bc720s9wY4lvJPVDwPuZbnh8qCrI+Efgq4F+BFz2tbFXDojPisB7n/GBidwxfuQfttvY/+Dt8378PP+7U7Yt+x/HPxv/53r8q+f/bHxP/WcFnhV4VuBZgWcFnhX4v68C+S7af0GanTsvHxhwSdbeesaYL1wMN95KbvsXL85m9PIydH4pvfBCnu+8QgroDhT74u9gCnrycLPNC7WtvwRUDMDLX5LyJXTiyzYU7OF7DYQdL4gGvf9iT0wb8lcOCt6uF/Xf0csSFyLqFsEM0mO3XDqfTqphme/8tmhTsRPfiSO6iy7o4U3lD4IKHbcc/kicQagPBKIAM7wgORnjtuXEAy9yhNk6HQq0XHPmLlnvzdQkMjiVYQThJrb0mR9Yc4QY5N56sjDRMP5tywaMs36iUTZlAWLzAGTkBAxrkrs6T9FGDSUvhn2Ze+02XZkJHVGPVQy7ZIfu7m0jIHEnrdhm/QWJgOMfIld0LWPPhrlfthVa5A7sLNnH6Pse03diyyGbHE7s2+wBMT8Emn9M0hNKfN1Y5IUt1O9gW4nNlh4h5pjQ0SIzTkOBDRNG7NN13dLnwOft7aID+Q3ECwdxFw72QrswzgHHoRedIOaCjAPb4mq7kQ362SKg1ISOwnMlJSbZCxubOi9csk+v16k3fL19e9OEngPZ8/nMftgaN4Ri55T/yAGHiSs1So5NM7YRmBi0rIFc9G33Ac3bt5u+fbvqQq5Zj/PLC58nZ4kdkIPkGwFdLpsQV3zb7jgwCc06UccapfhDaV3GExihW/jZdONwNjo1hn57/Q09DoKRTq621X9ccYtnug0m10RpIwYzRkyVG2Mk+m5bVdWIjLA0qvhcOeuVXF6o1cCnHuSqhsaIjrvPf4BjL+34yvqINtB7iY3XFw3yFCKFbULq2s+OVIrq4DNsjKG0jXUKy0ZBCxmeOMmvGrLdNSQt7EywNSDDKxCdWFLnBQE+cjg+n1/0mnjwlVqwZeDdBKsV0mdPZDKQCV7IYYzqkrENWja+yk2S6LP+h15sQKI2g72AP/Rt9x65XtHBaQ3ULD6T1kIVdTEGbYiiIZO1C0IfeyyjiAP2caES9x1TyhZ65G3scDWTPrQaxfq/628kg5vWta2sUWG/GCuQ4M0sRfdM+0p+rccsYhsLkTiZtlrGlvHFOqGd5ynPQeRsOJa8hzHRFQ2SqqwaQ3bJ/BHNtjYcBkyJIzExIgBYLRU92xB3Xkb7PMMGNrTTbMsQB76C7N/CZ+KGjA+MM4hdus4jvR0tybZMrHpoMZ+pXS1v+LZ0oBjYZm49ttQkvPiyTbWEjLpFMjGlRBuLeyC0oIW4xVfWjSG6y0Y+W69stuzJlY2ax11U6Z4jk6YnfxuPCMfPhc/p23VruTGsGqW08I5cM/8xvGrgpRP5A6IlV7r7ZbvlC3GGxKOGaAUxuX5G4oDd8XXPLXWk+3Bl32wUsPV51B7jiGDoqUf8Hk4XTT1d9DUWjfL0Gj32kPuK/wYxp2/iH9wSW5C4LKsKDPZQlWwomTOuHZCg6w51IxoMHHE36Yub7a61vmip13riDwH2E+aP2WMff7gVHyON1v1O1qi8A/fM12Uf9MzXOCR7jaUf9fphmwnigfM4917DB/YvD2cSfJD+WBt2TuebGmWQeJdw1EJZs8g9zkRmll363OZ3eeARY9w16T/L3+dmFNDl6hIysPfYPrqHs67J50rjC9vxGSzpx3ucWWZfSpYaK8+WD0kPLfMDD+Rj2Pn1k3VQ3vuEFpsfEV/vMv/qUfZybMZn+l/Fn5X/Vbv/y3JHrb/K0bbsH+MrnZ/Rv3gUfqby7+f5D1z8Ef8P1P8a9tPLv6MCz6X/d1T1afNZgWcFnhV4VuBZgWcFnhV4VuC/sQLlvEThG11eouVlJ2dcKg+dTi/r4ARCeNt2041Ty9tt0m/gPd3TKHGug856IXNDZ+alYcDbh3xBpWuF9I2dF6LtdBwY3lS8EMlLgG278uI6/93npvwGsvKfcSIFW+fzCX+DmXipc2DKNodEJ/328ko/lN+czTuR2Jt5MQRfuLJLowbxDtWwLNoEXOkSv6BSHIyXCFViLpW6ITRJInWZMPNy/srL3iuHZXEDO25bNLd2a6kqL5OEvY24gxvjSS2nSFe3i/T2Nqk7c+xHt/0wzgvly2VyCBL+Va49FkdK2JPK7snR558jTS4VMkH5nkMxqtbZVYhjI46bkg/W+moXlvIbwck1a7/xwmtU3GAw3Q4be/AyJVzsqOOpOsnwKkggntRmw18kQU7qhcE5ZHrbipm50fdAbatt4hK2UpMJ78bh4wYy1t7CPxBSeA0McIXUKGIhJEVWbpIyDtYMv/g7dLPG8feIuz3kLB9q9/6wNcbQoGh1EJBPDht7547kQU6xuXKXBrWrKkV3YKP3/aDO6MeW8dTy3BInU2ojrVqXCl3bTUNEkYlfMtOcN5m1yH+hnD1y5cAi+zfjjWd9mzx3FrasHPC8/vail5czsZz07feLsrcuHAxfiXsj7gv6b283Xfl8QAvbyXn5PmoWu9ccqnAYmxhkEeOyf27bQ2cOOpNbDfQZJ+8xSqSB76FRg/3B/iG+UaWBXHTSJ47kGf3MU4/4fv+nRS/s8aveLm+KbPiRH+OM/WJqMJUYF27Iif0PqDkbt+O1rf5Dn3pm3P6MOhwBlrZ1Yz8yFFy2Fbkawo4Ya+9H8zaENxQ3Pj/TF/m5zBqUBkqTOoee3zK+ISOZy/jJM9VDSaVC1ugFmduGvq5KmmuoC+sXX1fWI3UKOaLmmbQGPk8qj0ZysC07UPfxGvqt9a96bBuxXolxI5/wC8cpYT9H0Eg1JZFRsq0aRR6bUGv6xsAu2fDIJXtQtPzTrtln+Q8HEndiOLFPeg+QNyLY2Hp/WvmDDXIxeQzWeYwhKqRwEgNulr8EF2VQNdjzg7140mAc5D9mqI5H2Qb8rNrWAPkMEkfkqqopMXo3iSPbi/7pnjVNDbe9Jjeen9Sr15jnMLyg+S1zt4qLSa7z3sdD/Jt6BXHV9kkyNib6+by88cwG4Sfc6IUfH7ddNnaSKFNNbhvPW8UuedglO1pkTm7RtT/OBT2k6MRPkPXKvoWFfoUkQuKZFD311LKhKDZ33Sz+FKuG/2os3RvKGzUyNBsZi3WruG5Fj4wn9m9ge8ANmSnXsmlbhY2NwCa5Jh/R0k/yTl0mPEhCFF2eOdbJHiHJtgpfscFEaQXNZabOlL67e79myXtiT01HRbGRPrHZlvXemOpA5MKxLTMwvvYQma0LloLMNvLKmgfJMXTbLDH+ESjGdEof2FgNMJrcN2qdtYt+xk2Dl3GQefQCNGOKek/WVaKEQnSBZc48+zDIODx7admrbwPcYjfrwrBzif2MQ1/rv/EsZj23ziVCeU4jE9kg4zuO39Sj3/J3DJzH/rwLfD2wjfmg6Be+ll6cSYITH1wUQuipa2wv/Ql/A3neJ0KTLLS3JbMmzUMOkSYQyr2P3GweNSCRyIT/I7TSwy17IdPY6L4sBy7VGD0OPbCd7gOi377ZXz3+3BPMBFGyLWtI3AlXk/prb3btI8q05xB7vbdiExuPduQlbvSCNZPMXHuL/HeILbCLfNnhTt/phvhJw6nVjoP1qGdbNs8Zuj+if9Z5WP6D9Ut9atXY/URp+Us92VU7fdG+n9srTnv1h1zsfIXIhLe17eXHXvpFH57tdA3b6j/0TdhvRKNlg1Fs/cL67Kr/dHdfP0sJC/esO7kQQ+qpf6LFXtSPWmT8NQjga+af5vAIkY8bf1r5qfDLFbBXje0f979s6Cn4n1cB/8Uh/TPu+M72z6g/dZ8VeFbgWYFnBZ4VeFbgWYFnBf7vqEAdX+KTLt9h0ql4F/P6ap3PZ02Ik78I896uj2DzQiYvci+XbxwgXLRxcsnX9taJ3hgII7nNTVu+TTOunDIpX0nbvOQp42Md7Ipv27MPXea2aYzRSFzxFdv5Rh5TW76UT2mcvA54y1KuhrWhf+WQ+spL4cTMOz4dzTgsW6Niv1QlMY1pdWsbjLBvM2Fol/YhtZBeX88cgr0wPqswcId50Ux+7f960Y1DrsSvmAmwhVlREjUdWUjcJwcVl849usGtc+CFNdz7+zGSTy2v2A3yIvbUdbI6PncJ0aAva4LoRqcPTC4bftWyhK0D0T0Qpm26HdhgysvKpWeHniyYCz8ZEhdDbLNKzLkY77wwQHy5JMqujCt2oEeWDgZ3+AK9ZkyTSOrU5pGXQ/yI8EM5+ox/BJcVHDYpr2zdoaMRUPwFLcuGj+2NRUuPigrFIOPIzd6PKB426CPbPMjpUWlfvVdGqYArFlIn6oYN28hY4mrfuUmy3ShX99ZqFXpZRUErYx0cdXMx50osMUUKTT9utpUDs/PZyrrkebw5e+6mK89O9ld0MSFEyVsEK+FONdhfJJaDw9Sme4pKJghJ5o9o6ceQXJLM/ut/GHRTdCYBYaJtwmz7g5jHQNhS4SOHeqOYS8pzgQtlWshBUjZabOR5WL8RzXPEgWbWJLpVJVtKLpJlF3Ymz9qNfgM5AFcfGOUgfPI5JU8+0666vL0hd9XGIfkk1uvtgp1rSqnYrDH2sQljQrOKuOwil9CkK4efiS3YCNRV6kYtzODGIVz+H7rJCzWNMYQxrmVvohNYxhfRIZhDUNtKPZInZuByRxYhBlJs2VLyL2JS8jqYksKzVywT+g27bY88Y0Z7O59L5/PouBJb7EXu7ds3/f77m96oUXJIjFPStQ+Bb4rcihMiV7n6gObK2uCq84sOrPtVNVRVPTf3gI6D9xt2WQ9shzaoOyF3/oklyNpFtYbUyISAbEu5mNsWF7kUfQCL2lgiHkCfC5JGFQT2QT5rWcPJvs3PqbaNj9iJnuWoNPK41H8AABAASURBVAZxjSqNYdklN9w8oWCbzmvOnakyCwi1Y7Azg8mVdaHD3tD5dGrER2gHIl7cfBDSZ1KSiUNl5fPU9A3RDE2T+t20Zb0h9ZqjV/AEuqay7MgKOWBpMhe2s041SkW+tpccRo41tdFjjun75fJ9vPF5l4ltninWl31xTa1Z49CXXWF3QXuLicpNVvIr6nI6nxmPjm1a4kxWF56r39+u+j12Wb/D3yTf3ZRsN4p8GMowuu8bkw+XZe+Abjt3Zd0YKOsS0pX4r+QxP+UemeAz2Y4dqTqnSACMHvphBziH8X6FduCuC8H2u9CnkW0Zmm3ZvscOScU8yNg28ay1zTo0HRphtY5tfW4HL3HbbvuRefxcyfxrxMLi2l6DH9zvUsjY73KH34OfmFMX+5BJ/4hPxqMYfCJ/P11CMRsc/PgPjnn7fxRoxuQZX+jp59syfa/dI/vzvjl4X9EP/uc+8gfCO8ZElWnDlTr18MPN/jH9g9AXE/uj7pqGFnxWOgqRnr+AZdcl0IiFlH6HbX0V7y6yuug1uB22FueX7l2fqCaWX9L4KJS9EXyk6r4fbL+z8PM++XOjqAY/0go9YIPpQOadm/5V7SGPH5hMDYIfsBbpWJsEBiWyAcP/6Ms2JfWnGDfWd+ET48tp0g/uAkz+bP576ZTvfvl5mL7tESNB6jvoY4t+43M6EWtGBtKP2Pq7G/FRsr87iqf///YKsLnz3DT+plza9x7H3xTC0+3fUIGny2cFnhV4VuBZgWcFnhV4VuCvqEAfAOdFAH/flJ37csv7U+VLZL9kCd28LRUvDxGZzOcsvuQOrZf6G/0E0UWmv4xNXa7fQmjkRb04/Ah6rLzg2foFZL64TU1epp6AlRfM4zTUL/Lic0p5YZ3fksihA6JySSaWvLNKH4hg+mAEg3GVc2eGMn/aFkqRoyN28QKauHlrjJryfjiyouXlp1S6XG7MpOiEzzvnFd/uW7S7ToQ6J4LF+eTwSMxD3jhU2ziYTvwbzmLLBN5f8HuyxZ3yyxGnHLqcT6ootv2pDSdmbFvRyQHLihFi3NEJgeOlK8pqjCLeIdtSLuIWLdPMGe4XRhjZlqtUDaInrHCyFkbXBd+ibpM4TFxSwp+T8Z7XRj0nxDmjGUhlY/24tiyfJjXiXFqRqLIiYnxkjltsTzkqU6vX9y213PDVAshtW+IiJsaRLuzFbsZwiHvrQ6WEFhCy0sdE4t0gBKljDg6z12ZsYsC2jn2ZehQxFwctBX3DSOyLFjvveI8FMQWI3C/UdBBtMzT1wFIYew7aW2xuiQUgCBX5WpDxE83w4EQ2cd84lFh53LSRm40g/HJFRcX2xoRe2XN5Jj2s5BZ9IbFhL7nd6G/oa2/J3V62EmbkcK8xhuxF3+ZVnMW0RuQPXjJMtKGFSbbCvGIjz1fsJP3wMIbopFs2Q49c9qer+nAw8U2Ek+9kIfObyaEljBWyW99evVRIW0XiLy+njnlDcCNeS8jG2uoHMuc8i6iMwQ2B2J7Ij1rzxItpJQfxHKCpNDOeAZNCAFVG7D90rxwoT2KFLBl/kyo8wEYaTGgdWxtPKZCViLEAMmKeTsL/xl5+xE0bnzuHjRvPJa6REcgThhJX+HRcRn4CKfsGAoe8V2p8w5eUOqQGeER/QjO1q0alFkKPA7fsN4bUd8AbOvXneCn0mQBgxuekl7kFdJ0KOWeYrsohJVhiIl7kTqdSjRERpW7FfhWNMhGTFD3xmVuIlEvmT3xpb5Hbsin52RVSwtlSF5A54qoStia4QdogYQXDsdNIVKyZiS95h1Y4zF4yug3kUVbRBxkH+XmUHnWJNb31geGmqvYRViP2OlZkYt9200Wf+Qb9dp1yFSQrfyLAdktHBSQ7oIb0obesRF6TuwSZNUmeaxxCoWSHI8KbbWeyT0WzDU1K6VzWYB7JSaCTmqxeKiGTGsdgxrhLvAz7Qk0Hls7c56a3Ctu36E8p6xP3uMCDlGW6knvmNayR/VDxKMnqFpsZFE7sRbQte8nZVjEu9GJHaRZ1kaos21ACAtDRQ8rVPCEHGNsWF0jvSCxgeCPw5LGRS/LvnvEk/ghFL/4yPhCPkY1M5A/6IYfZjjP9wYudjI8+4yAyQcbN61tm+hDvdgjpx63Qs03NVn627/qWmm67aTF11N8feExCAIgiy5zLNuMg9Z9KLEFsHECMnKcmm4GS7vLohAFsc1fTE6tobYM6b+hsKC1b1syDAD9Xap1e0EKfyPec22GHYV/R3+ZU20NuA6HNu+27tZZ/vLVe697wv+Ts/N15fVZHNilYzrDxrrNkJvpUqHm5ZXpgxcLnFDbdkGLv4Iu2xrE1O4bY21IbAIFrQwoP5NUDbq73eA759LCwn1quXNa8FPkfYfGxFfEAgjNlTPmYHRcEAQNILsnEYDOQeqyHZmNkn8+Phnbq6hwbgUsGi/p+nxSnQe7ZAz2GdpdY4VCcRTn4R7+oX9+/kgs9Wkef8T+Doh7BZxsbtYkP+71ekVuoz+J/Yh570T8Q1YxDz/gjEkPwSM086GUnPtuy3SKhN451OXrW5of0g/+pb2N/1Y3vNOqfmuKZWs/a165Tq3d0Tr3XSl0B8jDQF4j8YTtruVEXnnDxKdO+7baCeuKAk33A8z4fgc5hI675KFRw0D706Avde0wfmH/vJGmkHis38k3N/t6Q7t47LgLkYl2yLz7iLvgc/O0V6IPXvzGK9r8e2z+OIg/qI6JxzDP+D8H7/ue55CH4PP8PCfMZxrMCf3cFnv6fFXhW4FmBZwWeFfjLKsA76Xz1wx9fGPNFsvgLaL4/5fDzcrmsr7Pw1t8tefHToubF35CNMNeGwsaXw/zlLoc45/NZLy/g/KIaQg7gia8+CnLYlBewI0w8ZH5CMeYwpdMovWDjdDrrBL0IymiKUOMjw8hWZbRgGz/uiWXVzoSs1QxNyhxz3XfMGOXvpfcvZ6JFN2DIIchF377d9Pu3yYGw8h24ZcN7BKH1gUcNvFvY56Y0Xq7xYuAet6AThG3ZgGCKPgcaduboYCxfBm586c6X2jg0+QQ1Rh/GMEVQYTV6wm1iA49NO3H4cmId6mQ46zLrYOqGGP53GhPbzBeSe0AYCEzF1yCvADFqsGEf7jT8dTGjksSTeyaLjM35CewhCn7l8OPbt2+81N/kxMc+mbsOXxUwNJVDxyuHmFcOO/JCPDVEFXtW18ImttFzWbK56WMLKfhIbfPcdM9l+RR5gWxCFKqswf47n4dOYIzCnxtHLZRGUNuuY/EHh7bD+Q4hN5ALM1K2ZXz13Izh2c5Uo0r2GifG1KCYczU/N3vxMz4QORS5vCB6bPXzNJCi2LecqDB8eRmqs8Wpjl5eh8Y4se/f2Pf5bc9v3d9Yh6RYJeX5Tl1OyL2cec5fXrCSC6PpQPzzkZCRUrdX9mF+g/719bX1RTwbAvmMyT74/fff8bMpv136++/x+cbh45X1IGvq2ymatWF/FUHkNyPXZ8z6jMAcHPjYzJ5Jbgzv+qKNMfRKrK8vieGk2IREP1VlDQ6UEt+BF2J9oR6vv702jzBECEoNz+RzPi3fb28XYr/w+XDRe7MKBwMHVUO25SpyH9T4pPPLCTulUdBtiavg2yaW4vNvwB8a6OczoH+T/+1Nk0UYVdg5k8tro9cDmrplDTZGm+a8gVW/tR6Tmt7ue74LhmT8FnEwRF793P3++wW5pZv8CEsvxPz6+qLfXl/122/0vxHD65nxuWOOjxz0Xnm2008+v9omMdsml1K5WCStONh/18vGQSTrTDCp78xNUsTKVjdS2rBRQ9SlVGNAhohOfnZ0nozzT30fvm0OndFJHIu2kQ/A/sbGyG8kp6bXHFpzUJ6g4g412VZqIlo+LzfqeL2+6e3yTalF7OXzSISXGBEnn03Xy+z6ZW6XbASwkevKz9I31u8CumduW3mGTnzGDHLK2lruOiWe2+3ae+qC7CRm0Sbx53PxDVpsJhe8wkGDktzg52M5Pz+yC2xrUofEnP84YmLHldgCC1brliVEtRoWYyeAEVuTPn67bpertijiL/KW03UANuPoZe3hb/gLYCo1Ta75uYQIOoY2ZJfCK3ws9ak39sXl7UYfUAfGmafuG2sd94HQuc+hJ06Nwx45Mo6MbdkLBc0S+26jvrfGjcPZ+K8ScqKZPqi9z1iMFwY/s05gDCk492/Mn8jDWs3IWty4Vs+g50XMAeE0KbWYkwoxyPpSNjJh3gnqQ0NEwWfilc/nOy7J6aoLn0sX1urCPPKDvIP4bT8PhmxijNAnRO4TiamJ2+Q9NPJ3DOzaVlrLM84628U+SY35bEws4Mpnw5VnruWiECxVpWugb2ck2ZZFLRqzx5AkbrZlamlbaUkn6OLldtAZx18DwQlyZQ0Gn/nZj7ET2pdAaWNPr8+Ma+cV2RnbIOPALhlk/AjUkcr9kfo+TqiVG6T0wT6F8rXeqgwiv3Tt0VIkrns8P4r3O3MPIXQdMZD+O7lPBHutTciopPsF5JMrDo/+XSU+D7xTP43eXfKskPNnxw/8T5p/PE1Yj/gjjUP2s1zon2n/TFyfbf1gnj0VPCzJD6T+TaTkG/yq+cgGvyr/N8m5rOCj++zbAx85X82SanDwMw4M4UeA/OWVn/8HM+NE8vkROPg/6qPzmf5ZP/Pgs9zfNc9nwt/l++n3f6sC2f8H/o7M8twffvN37+CYP/tnBZ4VeFbgWYH/tQo883lW4FmBZwX+2grwDsy8H13Q3iYvumb/t8QbL1A25cVXWLaR5Y2n8pIrX0t5/XQzL1KDST/Fe2ml8dqlXxCWh+yCVDJjoXsgXyA3bhPwNgpf0uSlZ6Yo8HLRqkKaW+0wX7h5V4tcXuBKvF9Wy/O3Zrs4w7JO3aMnwSOSFshYLR8d3DQvL6eDxBAx27IDlLnywvLCS9QcgN1wTGnQg7FfiBI6PjBoW2PkMOQkkefMtwj6HkOxLRP/ykVKb1s4VIwmBmZtb+MlaXzf6ElNoY8qDgyG0ibE5HHjECVI3WIKQ9p4GZycEFdeTkc+vNjIOIivGzG3HW4TY6FFpmWpe2ixE/nYCj3zyAWhC6Jtzq/dU9JTDk3EoXd6QwgUNrCt1DAx24PqQCSOQpuRHu1C6mtDIX7z8n8iG2Jh9+X1pDFKmAypkXGQCWmlw2Z3iv3EctCv1HbD3kbuFD0X5WMtl7hsAzW0N0g9j40DR3yJPfZ30ZY7xods5j3GW3L4LG/jk9xkqcgt8hmbWwN+01j/1GJ7iL/p3GwksVH0TGXv80rfKWojiBv7+cpBS8vI6aCHTw3gRyY5LT833a6bUqoa1qjS4OX/IMYN4mSN8pxcecG/ERPpKXtYPAPlUiFfHt2LZi9/sZ09fsNG5DfsTMYTG5GIj9i7Eism2uaNdWt5ZDDFwRsHDHzwuHMwMpvevi3ajedjEkMQ/y4prjd83NDfQGLrQwAYpkaZ204hgJS5aBMdKiMnEFksgbY5dSWeDZ66xhiyAAAQAElEQVRs3fAXTOjRG9izDcuq9CpNvtHD1h2iYQy28txs+W1kSyc+RqpMn30+ZMaCnsMnxHU0QwvCqx6IuDbsEy1OElswGQfR6771uEHYqMNGDqntYWNUaYyh0L9RT8SYWy7JFvbVDbPMIfQs9BVdfGREFDtn8UKPfmq3cbg6gZR4b9Tvhj9p5q0lJl3c0J7EF1rswYWyX5NgqOlG3a/szyuffUXc4RZORp2wORvh3+BPAk5My+aGr4nPTbVcqYY7n9iZ7B0FKhnE95ZY5mw9OgWi4Q4ZqfvctOworecKRTW1wKwvQ4d/4yA69Rctvm3L5GKvvdaOcDZZJyPTV3jMk1PiuvGcCPvN57Yhfws/YAxLtuUjWYyQTtfnxqDtILdRbBu5ABmDXGStLXxijWx+Ye9AKrRkNm37/xoipdu4BTgOe/nimSlshxDbNjli98YahhYM9l765DOxkdiF8I1cDnQsc/Z/tNCy3PIfBayfPa0BZV22VYWfbSp6HT800TKmu187+T7PADfHEogQPiC8yNiW8WHTQ6BDZyr9Acj3K3rxnXWbxGUvvdBmpBDgahvps8Yba5y+ZSKETngHkltU4zQ02z19vMXXIy+2bGoDMePYSG9bBXoudj987oy4Z4z/7uibeL857oGbcsgcYrYXzxKX7FKanVlGkr2P6RNLkDiyH+ydJ6lHOJjs2cYSIEB91xDRByQgYKzY7ly1N8j7CFNRygxiZCc+OpbQfoLULrB9l0qMH3Wtid3QInsImpoEUtZFCj+62ltMepcJfUGiFFq8JZixFP/YYY9tbN7EH19GXzSXFTD88uo9g/7EQUAJJHNF15b9I6gbKh3X0SMqryVv/vuNQvQksWZAT+0P3x07Rtp/2MC7ISeOwNEhw8dYIxde8MCH/E9dR1zpD0P2Qx3iD4T/iMQa+dDS20tHzuyvg23Ze732uqa29qL/LBJEml0MuLCz9l70s1eDjIMW/HSzfafY72NWjr2y9sFXunfFf3KQ+jdwR/qdQ0LJ+gT/mPls7AO/aIGfb78o+beIrTV+WKN8hoC/JZhPTnu9uNnv8X0S+bdNsz9/hj92nJiDP5Z8Sjwr8KzAswLPCjwr8KzAswLPCvwPVeCZyrMCf0MF+F6XL6oPLwAI4jRq/w2zF1XlwGL2ocrkjU++7OR7lst8WbYkdPkimBczByJzjMPX3kIP1pRv3OgaZL7xksdm1pDoZEnpxcAuJRaGxHLT29uVw+arrrwwzhf3WMsL4/zmSY3kJF6Y6UOL7wXIKJjcGCUrOgjcc8VnWLH18vJCLTiA4TTGxjtXZD4j8UsHc/XL15Rt9R/6om5cCmyooICAbaWt2k2lz/zAYa/znckPGSaR2+jt5M16UEuR1aG3m21KITOGZS9gBlHuzCEeKnJGfRMv7G9d6xzwJYbFWswcWAShJQ970TMPMg0677Jwrxi3pPNRU8aPlxEomxoxqpLtjp0o6We/HIrP2zUUeOn0x812C+WFT2pmW4ZiW7aXv4dee6O08NckY7a7buy7aw6TiEiyKCKjKdTvgEiscCa4v4wMdcEyDC6M3usKadlggFgda1WWA9MDWOtq3d0GEeRajHW3kW89iVIuInfb3JUI1I15YrhS08n+YcphX4GhwUGvINxuV567CweuG1N4u11YgqC08/ms88v5rkPq9xq0HEIb9s/nk4IiqERiGxMFl4txfJ5fTtCkyOf/Pfv2beuDnqzfJG/tydrG1lkvry86saewwDU1s1CRI4j4wZUcDvOsf36Dsn+TksMowcGMNtbpOFxKjyhuJvv/ot9//53Pnk3vbSK/ybZGlbKfz8kfDGoGiT2lbonX1Cu/hZnf6Lxebnx2AXxvxDlG6RS9MYg7/q5ieyltsAf6c+h0pvZZg1v7TXypDSF3JUaVkn9Q5nNbCb0zYLSuQuaAxR9iDyfxpV6BoEXG2AivmF852P/2+4XYsLlJ2SeEThwSbKXFBtwMVWV16Q/3VsvNjjRjM1+IrwV04PdBaJISLfqWOk/8Lp8MhGx4iKCCr6nUUUwSxwJMdG1uyNru+pxfHvcJGgTq2EOcoRDTGIMcqhFbsKC75yvWksmxRimx2aW0KwFeWNvkMNnnEpZr8WSrMqYnnI5ZtPgMbhzsXXnGbvRoadRAxUiIfWQxabiKoduW7R6LNjEy8TnTMze4Xq7wpRpDFVlotqGZkeiljVpnffM8ZP3td96Et2Evey0xZ1+FGx8bh8CitV10bGPP+CpJVppNz4UJVubdF8m33BjIwr9Rt8SQutlWdY7qvkZ1H1nbSsvdtmxn2n3is9156kctQUBPPomfIWHMB4RyIPsrFtW2lYY+5qlX8tj6s+DKQxqkhrDhYY+aRfwz4vPKc3RFJ7Lhh0YAXOiF8AmJIDITm+mbTRC2O64qU5tg1chedHv1VdRXQvYdjHotYu/d7so3tUkuEYhv0Wx3Ta33Ft3M0m98fs3ed3kuQw3IhyTtkhPDg/IxnPBv1CL12NC3LSOfmO0VTywpwaxB3xNXdHsia8NOgxqlxwpUNztyybEnuYW8I3ZiOjrCX9gZYy5DRS/6y78RsTo2am4zBvrUJnk8kmzyB4Vs8Dh/lHscHzKoKPbmEdAuNHcfn8g7d3XhBWsm2Va3dMe4CZIrRLJEoXOmjkevH7UUDtlmZcxgMg8Y9pVx0BNusLn/yrVikdIHjEwNidEBdNuyrV9qv+74O3P21z46FuL5TukPCF/pfaX2WMMvZWBkGR7R+xi69J7Dnc8gdiOjvUHKo3DHTu7ukP0gj8I/Udq2+6MbnxpsxB9x/r20Y78np+Bf6Y1S3ev61fjwd/A/zw/6V71t2T7Ufrk/7P2ywv+Y4H3dHz7zHmn/Y+n+X5nOscd/1N8L8ucfnbvqc/CswLMCzwo8K/CswLMCzwo8K/CswJ+twN8lX/nOGExvHK5ceeE05ZLOwzqVNWTNvOAD+U0f9W0q8rwC1dRN/Rs3Nr2VNvvLFN/j9/+qOV+oZ37rjfeD9362JPrmBV5kZ+tjJgy1zhQxMaXnDg2/jPPC8dYvym+68hL6SmztqpDiZWPGt8jFiCw7iI9gaiM+JFWhZ/AASMgvAqZ0Pg+dOcwZ2K5y8yKzJB7u+Iu7vCxJvyWmDBCxo4cBmQD6Eu+7eYGMkkIvOAXDxIZCfquNRag6yc4KcMhwr92SwTz6UlJhBbqfJG4QvVON/i0zxwW6kceyRAhcIqSGaHYoUu527qLWollm3QTyS3qObWIb7IpCrpDI1TkbRwEEGz3A8H5N2AHLhXFpEF/EE9fEbojZR7EZ27ZVlRnBZ5dkDhhGtNF+50asU9lzok380P3wygusyGVt8ltU7acs2y1vW848sNtHM7gddtO3X2iJJfYKWdttJ3yG4SrjDOIvOhk/gqiRmawdQecC4Uf/wGEj9M84bKaPamR7zCBxfZbP/LBrJmNUx5wyZzxZjI0F2thUmNAYQwUzyMFmjXU4eUPmsTh2yfypss7n0mx9a7KuNzZ6/snbAHJKJpaM/b+p+IyJTtYlPmqUTmOAUyOxKm1O2Vb++c1lmzWPMWhcenk56zcOf1Fv/4Pn1S40DYgU/cRxuWy68sFwJaYbuaZWN+xAYg3UnzUZX3daxm8c9KcPNlnfcmABPzJvfdA3pRoSzit+GdZJMrlNxjdhl4TzT/NG/oLvCwd8F2p4JYYL9mOXx0pKyFWaNXVFh/KJRy2PX8f3jcO8yEb/SgyJ6Ya9DVsbtkgTb1xesK1BPd9RsgPLXrzC8WxD1CnB8qznmS8cFzJI61RnvZ5e17pdyJeLj31t1DM+EdMpuWcgq8ihasi2OoeyIPZ4QlPPJVfIxfQB0Cb5zORDjlkj4c/GFr3iULRpbqYuk3VbB+KFQXvolpoiF92N3Ip4EJZtjVHiAjiKCanpRgb23bxlFQTb0GZD3Qp6yTY9UtEDKuoHLSFuBJw9PTMnpqxZMBFyDbilaXp4c7PeG76YJ/7syzmtjTqEb3wUsN2+M7eNneV3ixAwASTv9KJ+NWdWsnUK3zY60BHtC3b3tjXYKzVGy55qaBjbkWVfzOvk50lJKvhDG72KjZ6ePNywMKPBfhH6U5lbVaW0W/Y9uM0t0zuQapmB73Ip8sUz0HUUtTdxMFfsgaGB19IJZ4N5/sWPolYZjyROUqnBhq9MUwc9tPAmMQQHeaJzjNM/zqsIIMQDyG7U5cbabICpJvODnT76Gz6Sc3iNGc6ytSEfRHfLDVZ06MhYspdcaEFkIi/ad/HsNNvUzhqj7hDNdttrN8QwO+aprfvsBwB9Y+/NgFpOUB7oVSx0b2fM3oUnVoCPHiW2Awh27IW/0DJn5ZS5bbncJFy1Xvx3XnPqiCkCTHXorz0gEZbids2Rx1TGk600m7niyviIc4PXSgovXtu6VhhTlXSw075inM9CgZmxomNqJGKJIIBnalK9/4bsUtkNPbQ5t56F34Pc0I3tDBvMw1+wMHO3c+inPpElWwUZp17pD5k1PnLL7CMmrCBUGz9yhu3LxC8xJ98OOX1DNOjwQg/E+BGmDpk7NtDRjsgGj3MRA671CCk1CmAiEDOu+BSN2vN8MFBoQY9tHePMHxG6DR+EPvekTZwW9ogvcQViHJrNmupjm7vfg2piCjIPL+Mg86DHlrI+4YcWxH+QcRC5IOPAtmyA/cyj2/KUI+Om7Tk0PQRwjO+9ye0LbDJxoYQfzCp7h9SVx2WDHNoNmWB+srGhE/oWBeon5IINpQ1abD0ioQbqludiKJ8fPf3JzaYGICKpYQJObrjpeCXyw592/ybOBcsG1M9AX7TU8mf4rPZZ9jP/q3liMHtNxBsZ27Kpv4n/Aat27twe6qdpsjefaDuUnEBSX/hoZ+42lQ8xkLlUuC6Zz5aJUoAjBalp/CFwv7rGmsJr42BgoWO33bqHfmwcOGSP+dEf9K/6Q+7oD7ljfvQH/Vd7U6tHHHqf1/Pz/JD7qj/kv+ZL+Uz5Cu96qfaPcEhQa/0IB//H/VGvr/pD6zP/oP+v9zwG+hluFKDB0swdPAz6VRQ6P8NPnRPYxpofOGQN/Rgf/SFz79kq21d4tEl+/8nX5335Z+f/7txsy/778Ef5/dl6fZb/I/tP/rMCzwo8K/CswLMCzwr871Wg+LuNalijqn/LLS+dGPKXHu2wxN+M8xcH0fJbbqfzYARdExmjP/RyPusMffDycUratqkcTgRMMZH5Bn1j3JTuE0C5v3JKmEw8R/9//s83Xa9XdGIRdjNFQxAhO318bXq7vBH/dT8MiPxUlcU7ZZ3OUkQn8epDMzLLt+2WEY2hXFL0mUqWKilr+aLri7IoX6qNgPEV86lTvjR2cggk/8ztktHqyDaR16at31BClGWDyvgdA6dVixi7eeHcXIxs1HdD/w58hTeqdD5hS/jgm82VF/fXHIggCwk/uQNsdLzQbauAbT22zGzLEJ34QeKxjbxkWycKbFuWZFs13L299w4C/gAAEABJREFUetFwofxTw5e3W69RYu76wDN4vFzWIOWix4TSVwb62OxdkzxSm49cHebvffjRiGzWbMs3dghVJZd3qGOvzG3KM5W120ur9JnnYCGT1kUufbkkYcf4Zn1RVlp0NtYqfoONYqQPLyD8dIgfo57GfGPN3u8mtswOG+kT72AdTqPU/AdT4Uc+ILR0DZcUPWPPjF9eSoU+gSy+u5PtRn6TML+5mv2cHC48lxcOQ0mn+Yixn6feWOO3t2/69u2b3r69Na6cFFyRje6NQ5ngiv6VA9TE/frywprjHyMvHOa+vJ5UxJTaBThQ5ExIk3U70ou9C4eiiQPW/TpzGHk6n9DBiFpLWbfr9aLL20U3YkkOG8a5mpdnK5gQNuKN7eAa+yD6Ir7wO6+3N4WfWEaVRo0unXeXTCPetC0xxy7Fin4CTZ8YTP0HwHTIrWOb3j1/63/p4KYNfYiqMVRVMn+WjamuAXnlM/DG4Wn24kAuh+Kv1PLlZagG+5lgUVXhb4ySjRWQ3BJL7MVpejM40PKn4nPlrLQbnyfJPeOWRfDEZ84r69i/qUztMRu2YjeDniP3wj47v5xU8U8csZ1xVSmw3TptF/7pdFL/xwfwY2ujlilq+HkOb9lHILwao2VHPvARut6u/R8NZA1TF0gJRbIUmJtt1Yhvnlvq0+bz/FqCrZRd3Sz7qFk1JbfEgQkdkLGDo9D59MhIRi+yB0xe5/PQiZqSVhTaT3QOmaM3g0e6bdmG2mpaI6bvgSrrGbrNHXCxP0vpkdQkyfkgH5oJpJEJvK4rB/wk0OuR+oZlY5OBXdzXFQopKQh7sNcKe5RTmduOGSWu+LUNPRA9QLEaWYcgPCDBd/u/ssZ5fjdi00NDTQcp/o5xRDLfeB7iM3Pb6ZBnZcJkNh9qMVHmwqdYm9FApOfnc+kEYiIxzAc90WJu43N+4xkPHxKX8bUp8yDP3Pmc/TyUfBFo24XRAw7xEx59RQ/x1vvcF8q24S3EjO10jeSWz7jEMjOBmvr0nNhDCyBjI3d1HxMHtLcN+QxjL/2BiuA+ia3djRKFbdmpydSVz9ggorYFo/fIlWf2Bra9jolNtNi1jZiZsfcxHN7ykfXMCjQLmdXnjhhr8MhDn2vZi8SyhVBPYu9xnHkQZnQClxSoW/LBRo/Va70PuzO+Gh90pHd9/bDFZ2I/mJaP4QcfkVNX7s7uwez9mQ+ynt5vxkxyuBPudvc8cPpYVzUfJaWl/wjEu1xHH6kg88c+459hHgq7kMsKMrUZNyT7GFs/a5abbacPMrXsIOOPiK8Djxzbj9P72HbbuhN+cWD/RO99m96tzf05uxN+cXCvp1F4BD7C44mRQtcft7Uf2GXo6leV9I+1Fdsf62a7BH8s+WsS7ReDR/9rWqkJlUTvV+X/1XJxHfyr7T7a+8Vt8qjyXzM+1vur/q9J5OnlP7kC2f9f4T857mdszwo8K/CswLMCzwo8K/CswLMCzwp8rgCvpSDxxT5fIm1r264AWq78rTe9iq/9A1S/7Mn7pryIzEte27ItcVVJgfYW/pyxmS/K5sBkNmxjp2RXS0YuiN2ZWHhvxfs/ZJDnsKZf3iOJmmzLvByKvG2oicn927A3Dpfy4vD4Mrfx8uR2iw11ThZ/LNncpNXPxBAsmmiJIXnEDlPk1Nh4mXzl5WTokclL6RxCRHbUUJqplcDELuHodjWH0iRFctHhvZxuiYkEQ7X4s8cjWmhFfmO3F19bZKMMvy/nnhcPG3mlR4srZgrdsFsc2txyk+xQ6altfpt3EtytawtBuvO1t4jnRb5tuUplN+jEFHl1r4cWXqa20y3EPS5IoWOVUusDazaQzH9FO9Br27AZyull2Vb8i2abu5pm72OtXrSQknvy3qgzSyZKjwTGVMrLrNQzNMQ/XK3HLWtEVdlTG2IkEKl04MaL6+zH2HBZBbyj4lxifTdtqTtjDLCPpUznZiWurGnoJiojU+iZMcO+JvVqBdao5VHeKGDGEchL9yC0zEeVxpBMipbwf0OdGMgl+UaPITSYx0UuoWWanvMo/cbtFEMhEs8N/6lhecgxTv1sPKAwiSdiDNPd4bJ+++03ncaJFHESHQ2dTmdNPgsmucxOcKlEIrzBQd+cVD0EwJD6U7eWnwrf5Dl5rsonVQ3ynBzw8XnFmshivHEYeuvnzRDsUhFP9OTlTx3VlG3lDx6Jizv5JLaqQgIpAuh4mE3iDf319VWD+iDdxmoM2Vhx0UtZj1v23CZsinmLqeCvUWSjM1Q1dBov4LTrCh0sb1Oy4Bv9GzSRJzmxFrEz8DkKG+RV+K6q5vdnEbqTuDfiTSyiwW4bWcfQbtiBrPgQLfK2ZXsdnmI/cqFjiuwRMtiv8PIMZBrftnW9TGKVXEswdcxnS2SD2BHt2v8xyiTeIDnd0NsaE0+B2CMsRcds9g2BiYooNpPj4Vu4an8uiT0hlcw4NbIk23ttjf7E502tj3HKw96aqlEIciEbncRJCYkn8kJ+tlzs28jKMv3EYj4D8h8edDwmBILcUE6cXTtkRIs8bNncuSJjbOxsJH5wIRd+Uc9irTcC29jjG7GLcexnHt/5HEgsG0lt+I+1EV8MIleM00d2Q7eBncSJSF+2VZX8RO4btdqkh3pG/8TzCbEv21px9DTDRtxjuscRCbfnMSeTEnohgsRxu274wxR8wkcvMjD3awzmxBz/QcgTwcQOGXlp+ZxK7hNnsBGz7OhuLWOb/AD2lBbl9MAuVS352MjzcbA37KGqA4i3vYJgRyeU9DuYQv4gb684lOyt5mlvtpmDIoaxAGHnPnbuySSwhZ72DVLHlF6IYbLpG4VZuUz4c9UHIa7mJx4YjFEitqxHbENQbKT2hNUi7zrhfoRNfpBso/eO2MreTBz9MzjPcj+nUuo32Nf5WWN0c4WWcXkw3cFnwSQPybJLtrUaPh+Cst082xr5ucOzGLb9ThetY+rnCAFD4EJEYvyYP1xlH9nLT/RsixAaosV+54Zg+JOf7RuoI88918gh3lfGt+PnA3u+iV/cYtN2cwvHGTqBxkhTve5hQA955ZA9/258zjU/+sgcOGjRzTh7IuZ6LdpntY+JQHQmtkKITJDxhBdkHBpTLcRvqH+ErjY6U1nroDVYe4HMYz+ul13kGITWcg+3g2anNok9vZSp7e61N6Yf5ju5O/tdNjYTg1OPCn2h6cQRBRuaAPzMA9vpPsC2uJp26Md2YHQfEVoQ4fRBxnZsLGT+FewlY7/3kY3f9LbT/RSHSDGwTexu+cwzSH8g8x/BduvZq4//RzzqINGyy+bgc2I8sj+MU/oGnw9HbT4I7JNHXz8b23h/wCG7m6Ez+P465BJDsCSKbiG0Rzyu8Xdj/C977587s58B5nuej7Z6PN+fh+ji+H6Fn0noB/IcHwjNdtfcdkQboR9owj9xO+wcve27P9v/hOX/dtXkHvxVefyVvv6qnP7L/RxL8l+exjP8ZwWeFXhW4FmBZwWeFXhW4FmB/54K5FtqR5svaFU5TLhyiHLl5fcmvlsqtLxUy8u6Ftxv4UXHdsugyhc77bBeXk4c+gxewpfSIrttsckX1ryfWu99kC/0DSI3+0Xlli+7OHAZPtB7s82LgejU4vXc+Htp5OAJkiRr463R9XrV2+XCS+2bbGw5unCte0tsV15GXy5b55yXdG/fNv3+7dv6Tca3S9Mjly/VeZme30YaY6iIkXC7x/zdZgaWiTV3S4xd6hY7O4V5CiFFNyhkImdORGuEbngF0jMvCbfUtsj3rNfXMwc3Q+NkRU9W3uN1vIzer+UG+mxsWQvAREbH5GEzeNfoUUiwVNwyDpGl0a7a9EFAyUn4iEwgOaaV2qRe4Y8TcY7SOJXyzz2LFlsNlDcOp/LbevmNxi1E+DWIiYvh/XJiASEU9o55/EYtvhoRAIl1IxAyZ/YHFzlELvobiomnf+OTPZTfgE1c8SFi4lINqUqsSSnjWD/0s1cSkxFuMLF7JB/xo5xxQAnElhXiueito3lRejqJayIYP8n/YLm5WX445LFPP3SJPTiIWYeEYpS969gWl+IjNYj8+Xzqf2b59bdX9tuLBgdCOYRKTSI3xqn346jUwfrtt7PyLIo2xtAJ+ZdzoZsxh8Eke73elH8a+vinnXNgEMRfA5nJIMjeeHnBJnZiS7TUgY44hZ2rLm9v/bxmzTbqk5qe0fnt9UxsLxrEWCP+Tz1/JZffONSNTI2hyBuDZevl/MKz9arfkHkF55eTBnvxfD7Tj4ZtjRriklBMPMnnW39uJJaF6+2aTJArnYn/9RX/1PN8NjSJFDlEvZLDG4fXN23sVdFCT+4M+5pYsS3SwG/RD70S1+v+m7cnbI8xCCXBZB8IW4B13dgzQezdeM4ub1c+46/wN9lWDrdfX9NbZ2pWhQ0upaFPOanzbNnYCMJKzX/Pb3pjL/MgB5JZx4wjF795pr9RlzxLl/7XGi7K5/KF5yr8rXNenxnRSYwbMeNUQXLfKEj21AvxvZDz6cRanM8ynytF7uazQMS8JVicD9brFdmscfLrtauSSwrvjN4L+ojqcrnp8nbj58RVtvncjtvJ/KY029BRzETuOxJ7L8FW4e/8clrPSeIbQ5GcQpL8ktcRGySIfWcNGCJkWy5gqxKnJe9z7Q0x2dY4nZSfyZHTvTWX3I44pRpDG3W7cvB1pdappW2JS3tLnfMZHWQ82WdVQ4TQsJdw4sdUa5m46qBDybOctbzwszL9W/c3XS5X9jQ1xeaJz/3z+cRee1FhPDFdUnc+B9K3DZ6VN35m559Kf2OfxmcRy5l1OpFzoYc70pjK9ljYeh76wpSdmN29vfrwOv59bldIrHXx+TRUZWzOjjmxDGpXLqXlP3K4XpfPyA1iGTV0xBMZo39iTwWjdeO3ZKd3RBobeyH2b+S3kQBsValx4ud4YacFH27xY5v9uO3P7XzgqvNPbkEYqdtjj0CEQsJPke9JL69nvbycelzYvusQX/4udPzrA+nfeDau+9+PEMWGG6JF1zaj4O6G+Rp3pASWvA7ZjG1jo6i/qREFUJqhWUeb7JvIFmzEIZtUYnHJcOYqDDQ4K9Ft3nRhr2/alPlnRB4OXN2Bcy5/wFR8aNH0oxY+yEVuBPUjoabd2bvsUecwMw4yDhBpU6HZiak6Bilj64/a3dcfCT7w4+thKrsep2ucwNbo0z2MQPe4DwHCP4Z/3CfwB6kOgb+QuP445wc1YmDlCCe+7aX7aDok7+kheVe1LXsh9YhO+rvATwa/KhcTsZs++GU9R/oTyPGn+l/wP+f8yep92nFi4074NKiu1SfiPzl9jO1npjq2XSA6wT790H1F/yD0z05So2C3kzUJ9uk/3z3Y/qGx8B8Q3wda/rFYTeA5ZT8dn4s76W/vHlLYP3n/9pCeATwr8K+vAM9e/x0k/b/e+tPif2EFniE/K/CswLMCzwo8K/CswLMCf2UF+lVIviPmS6Nt1Rj6/fe3fm3xogAAABAASURBVAm6fnNDvCAsucwLEjWW/KY0+52eb268zwy5kZd2MkO+3a0Xnevl3ZUXdPly7oL3cMXuhtOFjRfZQ8avMBL9IHEqjlSy4dvql6MSvWQblLphkEs5PIpu9GBLVrfwJqONF543DoC3BA8hL8LzEts2NoPqF8PtB9qtX9zO5gljkb/yEjv0xIcIvFIRn1xIFGKbjN8aDBnYTLhwh+0NUJFMyK1qk3g9mcM55SVYA2FRP1gJEwGlvsZ04sr8QMzEfObu+glNYTI+FmJtuGS7feO2x0h9dyECb5FTsxv1yqFCxuGNYSWGzHP2wvLqxsvyvDC/dl0n+tYoIydFfoyh1G3ywrbRNjfdSK7p9LEtmm2JS2n0PaUv/IYUhBbfWeusA+rKPPRlc/Y+EG8+RpVO55MSj37UptTrSLzxy5Q5gviEQw5mbUvhxY9o8UPXl12aSl1FbSXjz9CMfvexK8n0DVuc92tSuI19ZNa4woMudHQ0xolro9Ab9aLrnJLv7TZ1yJpBVanQr3LTo5d6RKch2pAoh1JGtphuOazhcM4ITBhB/ORZuLxtwlzX7MRBzomDjonLiVG7NDBSlCTAo1p2lIz/iWDW4Np7YpMQGFUq+OdT1oEx8xsHPzmkinxkNooblOGPQT7SwO8VuewRQ7eGJPehSA5lzucXFXYt9f5aB46bMM9hx9D5fAJDg7hCK/rTKCWOsnv/Ea428kocGWtKASQ8aclWYWMIFZjqvqAFS3ZqskbCwOpFDLXsU4IakqxlN/aZZA1v+WxhLa/sg+Q4WQep4Iq1vmlSk/h0Sd1bqjHksiwBywbMN/wjjt6mlQsxzY8QLTGzDHzmi0NZyVot+QbLzrIRWduyTY2mBqfRZw7nKnP8xU9ySH/A9jLIPakSgmbegsxqO5nbjIVceg8k1zXJP0gM8ZHD5a7NJI8UGjEXevSQ+NSkTgxSuyu1ZCiXNKpUh9wm9svWdNTwaiXWG89f5At5GzsUbwPhGamoB0YpdRgsYg2EkxTEYviIxHntvXpV2+n6SG3DGOGaU+yJG3uVQ1Kc9l6PEfgxG9/FPLCJk3hiC1WJufYWuaB2WroqjMAvJmOMvVoQ9gvyyjt7rT+nhQxJqB5NLxlqc0NuTuqGosWfAoxjrsagxie5iin0BM/PcvWKCLqVhooicULejLKf516XjeKTHhpT7PTuRTOqtmWbGRYjx9qu2iKJr223MeFN9lZcjyIedLhaDxbPwuOB/rKHeucYIdt3P72PId54HmMXIXj4hxYdEpY6ISv9Bj24xRHjGoW8YaWvqLPOc+0FZLLfbuSBSx0NMkPWmUF8zhmLkiUN7BX1nc1T24NMH5sAW+FtFDGYrTsXH518Bk/6YOnlvoBUy4WXdUhvVzNH1fI9ilyadL/VHnzkJ/7iY6P4kzWYhD53fxvP8balaiXbP4CoTXKa1Geq6l3mcIYpYtzgZ81NLKPtxGrAhP2LDUlHDqE/wnbLHLWnVEhLhHcHhjFljVqxMsmF71hSN5v4VIwXwkmu8Quxr85/k+JjY202BpEJItd8kso8Cgw1qdEGI7QD4dlORxzxl+HURG7Z3MQsxKY1Pcaaotaxo4cN6HNHr9U+Fi0yAcMPl21xgQKLhVoPjN1gEsuEuLDJ0Jm2TPqgJ9zebcXeAdYyax7wl5GWkaVjYdBTFxlaxjsceaBdbu77Luz4XGhF5e/SqVNqPCc1g5mx9hafGeY/bNvyzN9t7T7bRyQWotvATigZd7/PM/6MCa/BOqf/zH+cH7nZ+Oc6eNH7jIOX/jMv89Bty3aG974nP7hFZyPWg1XoHQitv5toYud7dJ133diJ/M+QNaEcmtRb92fqe42YbLkMdnZq3oB2+Fr2uEd4l/vzXaESmD6gU/og4wXbsr0m3BNDA9+JC9KfuOIveFe574GyfjR+l1yj9r3XggqwQouee29fZ/SOR/mDartzsn2Q/uHe9t2WzWcvsWVf8Qm+fsZbyrIfsR39rzpMjX+GX7Xz75cjUT3i3+3x8PXo50e0R/5z/O+sQPb59u908LT9rMCzAv9tFXjG+6zAswLPCjwr8KzAX16B4vuYGnxVHGPo9fWVg5IXqb+scM93hqmWyUuRGy9GmCnNDlO84JocHkx945DoLb8JFoMI8B6Ql3qTl+0XZPirL/R84cxLqzaIzJrPfgkeer4cbnx53nhZFuvn01n54ovofhHMPkpnG9tTqAiVkAQJWFUDuMfxc+UlNiG06/SihW76MwdD+W0YZcL85eV8r8X5vF5OFS8EX15eqM9Zp5yYIGe+mOdl4tvbG7leQ9HyLyrKdA/XMhNp8axKbEwKTCQ3Eki9ksPGN4WNcmWufCPmpYhdsrGRC+je4gBhbeSVfjFusUeSG4Zst2582VaRx5n4TxymHXlob7B7hGrX8+gxg32xTvhhErt5AR9hzoA0hpW1u3CIuH4DEw6hTWQZtW5sL1npdCamEjXjhTwM212wdDZjlNKtEZPYSjAMH6+WQSisrOUdQgHB0BNr6Ew79zGGToMX8iF8gstSLgzbpaoB0pfs9ENjp+mhxU8QUqEb9ysCCXMKKaiSgowD0Rxws0u2gRrl9NwkmYm9xkWf/Zr1C120rMVtbT+N5Mfa1lj2EksOb7JPU4cGWyX9Krr6GFUcxm+8qO7fsjy/cNB5VhFsDt02eEd+uNPbt/wG51v7Gqw9ISlLjXrYvd6RHzXIxbq8IQ/CLJey7/KbsMnj5WWohlsna3XD0LFvLMMrlYk0BQWR2djfog3yHGPwTL7ot99OegXn81Dahp0Nubf8P4l/v+jCIddkvvEZRqdJDcKPbOK3ixwgUrAN3dQ0z3UOwLO3I5ecCEGEkymSxIVKP6tNkTom4qpRqjFkgrcl243808GYV2zJoUtVRY7ufsKYBGe76/tyPqnGkO2Ojw6naqTeiTV5QUFGjaqhtBu52s4Q+uozKfxlDc4c3p6I9XKZ+j2/yQuufdAnudQt9oNJXKjd7cSayW0lEtFURs23fe9Fs925xO8gl1c+R+O7KnHO9RvQfHYkj8LJQOZ0KnTUzXb3KXj2R35r/Mrn+QYha3OjXtdjEZCNnWsOXyk0rNbdWPR8Pn3LZzWyqBOjALa51G3PYc/dNunlE3oKdcVG6mBbRe529gw//95u7PFNeQYpE1FJiWvDv2ip9cJo3iGTPjLpBx+OyVuKTylxH75cBRVaBEF0REutAnslsKEEWzfWfUvAyLQu/AI2csCmh9dXhszT9fzTzeQYUmxv5NPASWoc+qHXlYPeNIhjZP2G1joa8rbWmb8jJDTbSmyFXCW/sgT6Rx7SE189hmZD4LItLmrY3nSvD7y4zvwAJFXrOsOWjXJ8VYxAtVPrqeQ0Ceo0ingHYURnosMOg669xTZErvBWDDuruw3ZG7jyDN14OG0r+dnLj2gWf5gzlObEN/vnsvH3pI1xUz/cEuuyIR1q7IQPMVg0mLZVVZ1D9lO5Ohfb6L4jtdLekhOc5sfXTu4utlxmHMQrQy7MIS/gho4WwzvTLtkH//taRSW+o7KATAbNyO0jwoo8RpuBtEjuHYacWHdM+uyfH4GPbPHXLIAV6mVHeUc6TMHhzoXjrOeVz5ONPSlFGzoHldy/u6IXhJG+zcU+sHsWFntYYDZCaBZsrk7RdvfJOYhMNFa/7ogg4zXhHn8Bwx9eflgTe+klgkfhnfxI+sXxVHSNjyhkTOnYp0TNgGsfZ74QucBesWQctCyVyfhnSF2Cr2Ri1v5km/WbQMDske91I28tNcMO6L64LH/HOWI6+keB0GZyS5KPjD8zxqXN7QudZf8L5s/I851pf28/sUei7TNIHzDsa43fjdjf22jBzzdUuD5T7/N7qRg8ytmW7bvcffBJ7k7/dw8SXPCP+vlndPFpffwD6btrfe6x+/0d60n4qyqQdQ7+Kn9PP/8xFXj8+8h/TFDPQJ4VeFbgWYFnBf7iCjzdPSvwrMCzAn9PBSrvszZeWPLeWPaQ+fPycuIF4kn5Xh067zJ5OXnTlTfml+ubNg6DeGdGxPkGw1d+vmxfOVzZYgzqcbn2EYbWi8SDoLz+UMQnujlguuEkB1TNQC22qojHyBIfd6giJoPivZ9VeXlDCLf9ZTfv9HebQkbNdyE7So6ssIK/PgBC58YL2tt18rJ80wY9Ira0Xrbywha/kNGSLCm8oBCswmaIktLZVhEvZLmkECfFu1KzG4lODHGJoRwFiT6CIigRw9SNGl7zIpjDmBwk3PYYozexdehljtZ+mZdq1iEb4iUv2OMXpI7RI2T8SScGFaED5CiQ/CkltqSN+Y3abAR7IDlcYw9knSa8Nrjb6ZxZPFSh4IFvORNsKl0hbuHBidqcDLhOY2hw+BSnJq4Jw2a9AGzdsjbRJZb4Dz8xxF4AK6oLTMIPbMt2TOy8refF4hg/wQ35DbTQfttVWjak2gm2lXEVPYi+ME+4SksfxF76xMBToTg/8n3cm9HBZDql38uh2PWJAyVscywull8iRqZ32cTw8nrWibqNQa2qsGENDo+0C9ZYg8Rhr3GNoULetjaCyhqmZyjKS35S1Er0yJ04oD+/YJ8xSwc1HDquG4Hd2KDlUh+OEiNk3bI3eI5TA9zofC4N4ixi3Ni/iedEfpF94zD4//x/35R/bQC1kGRqm0F+C/jKy/ZRpejGT+gdK77toZfzKwe+Z+yXRvwAWLKkPN9XjGZ/nc/r8HTiP/km3gu2O1ZkbiSf8DduibH1SSD7e8NhehMHZrOcikzoN3iX66VzvmLnSj1u2Ip8Yh5j6HwiPnRfzuc+oLbV8dFxgH4VISm1/UYtruhXDZ3GWSa/yVs6XDQ/+8OSBmuccQ5rb/h648D0Sr3zG0uTmL3XD1GuSR1uxHfVI922bMPfLw4xkGQPXMTOID9mOI69JbFh46JtuyJz1ZXPqNPppEF+9rKTWgQbNYxekfMYpRNrH2hvtdMHukLXjr41+ZyYJDY34QfhnhtfU5jEl6jl0PnlLI0SbCHO6/vcpY14s57d86DZlvrihkhsa2+Jb2I0aHn4lFptk/qFfmUjYVKvrydyOCm2Irth+8Za3+hjR90mdbl1DL03SALzzTlutpU9VLFPMPkPZLJ+Wbsr6x5btpOaqqSJ86zpFV/hHRDNTr2oCzKjCvlS6lmME1vivLE3NpA5KusiTxtdZrEdOUJhpraRZ6XtIBPiRhK4EJ1GDfYldYAReuxu1CD5JrYNwUXbxJD4xd5bQEWROfqMI5vcCUnlQXlLthEpIE2cRq75Vaph+GrooSXnRnRB9G5ZOz48Ow4W9cjxUCvWwLYOY/EjWjl+SrjWxm1DccNIbG6safZ3o+uaPBcOfUwIE5g1OWFfq4UfHLZsy8QQrs0dpBZb6onf0ILiFj1RhBqFXerCeENGcsd4I5bJnFAhWclNewsNE2rdKg1s5FmswiEyR7/koCFchZ+db1u2VcxtK7FkTzV2n9HV3uw+OfrkAAAQAElEQVRiZG0QC/noxWfoVsnhsx6JP7YesaW+rJtt0rUeW3kI8k6axMFwlmKfEfPQFg5B2wz/ALX4sSGntrGxYW9j72585t00Wf/wXfFXOmIWChkrjXzTWSvHSY6kowbrhWl9bjZ5zqkN+xuILaaIGcuW4Aepy9a1juwNebAEJVn28ilaoRPYoRuKtO2yk2ACpbqwIvcZEgytFrXIB6FMCFyabUfChdLSv2PFYmKaEUYgXcbfg0jC3GXo+rIt24zfa710I39gaqYmB7CzZKBTb5TvV5vaZy2z62hfK7O3wrYtLmEKTMZrvnhifvg++iWzni0rzWUFGTdmZCe67qmyL3CQ2DUl54+p2a4X+iMMXbSmoRcdpn3Z7j638NMHIS8sfmzYlr32W2oQua8Q/gHbLbaH0XXJfgp/yz5ILYkr/hsZB9ATq730I/8I2x2Pvfo4YdS0gpb5AR6N3sNb7ILQbav4O4v46b9+C1mta2MFiMaoabFnM/sFPMaYMSrYwNifvOzl71DrNShoO7pW1OirvuXZl97xldxBP/x81dv4/kUcNpL/gYP2j/aHnaO3zfq9x6T/GxvP/z3tx/Gd+Bw8K/CswLMCzwo8K/CswLMCzwr8z1bgmdizAn9jBWr5Np1l7vmiRseLb4v3XurGl+984cyL47y85W2ADLNfgBgTfImxLXuBgWA3xjCHHycw9MIL9dfXV2yfESm+3G95V6DYjt8DsrqtuZReEAlDxwsx0XCngFc/0Dc9viiIbGDxByEjn2vLywsYV16uY1mDA6nBgUZ+M4xzGOWlg9FBRLb75f6Nl5OZyxIkpSW/pjFJLcYYOp9H52xofN/nLk0Mzt1nCHNXOuzYFbJC3+AhzsvHeQeqzYNF36J9i2wPuBXOXjhkysHMlcOtt8ubwo/NFNi2uBRXtdwpdbzxAhl1eE6nxNoHZJcc+GzIcCLj9fIoa99IgJGGXiC1f4wtL5EbQzqdDEovHNy4jD3qwV65y1sqlwzP9j0OBglbiX/mZQkKGW8UI4d3OXjbiGODnlCCxJE+ut3jZwyzJsL/izomki/8HPx2wiSkgOF3V+QD2+826iFWHTlNXJuZZPhl8rKFSx2NkI8hua1hUugcmaK25Kd046Atz1ryhtVXZK858KMmTdhvttEz/nVv0QtCMIYL2M6UgFeX+6Sm225v1FAhJ1mQGzk0cNPYC1qt608woZ/Zd2cOi6vE+k4l5iUlxd2Ann3w+vLKOpzFGSb0xMGKkSd3BMU+oEMBEs/chp1NWd/CdwALPbGexcHvicNAaQypgCu+1QeGlEfZI5Nix9ZA6PX1RafzmXywSa4TbPBjf7IJMs7hjmh5hl75jHoB6c8v6GKjEgD8Sd509yu6oR3PRnxm7UdZRVxjFHFbafF75XMn8V15TnPwm99KvjEOLy4iXyjaS2djIcKLn8Fn1fl8Uv4Dj+hPcki/EVNAKtQstZiKfHiJjVCo1bjHYfs+FkqTetAlRJn7xOfb2xuH1PkcSc0AtNB77fFbGK2SbLevSQyiMdUoGIwXyS1jm3qURmqJLlOlRS/+7SUXWgPlHDZdeQ4C2Oiag/9BP9pmy3FLrltyYJzDVaFrL3t2ehhcGznIDPYLsSPtqADqBjH/AUJ+w/333y/sw5vOpzP7k59X5L0FfG6umLVy333H2MoHB1PoWLYV2ev1ojd+wOTzdXAwnjXOPol89JSbRY3QdWYYIJb4E33koGCvAAKIMUDeDTs0fCErWo2CvmLOM5ncnXUJH9nUtunk07ZjXO7ajiqioRbJC7pLcq9ZfEAQ8WEnsSWf7Ofs/3Dlvis/U/Ms2cQUa8ijti5EJmsxobU15tGzjP8TnxMvrPOZ/qwzny1W/C3YmUn26kVLbHTxku7eZ2Ij104k5w9zS7Jz173tImpq4gJhzljrcSSCUL/Azi5qddrXODmmzunDvvGs39g/sWBTWAaTWkiWTa3wNYEMhbkAV7psAxArqcX6PF4zKT4jJ1rrY4NLZj6G4B8wY+tokQ2iH9iW7ZbJXEfDWHw1uG3sjejZK+be3/y9Y9EKG2pQiu4Ru/eiYU4bN0yRjLRxAB7dAHZfRIJO7IcfbOS/QRP9VGxH0LmBR12mP7wiExxM2/Ix+dR3bHfamkWXsO/UDDLvXJZISOwaYuyR5BKxumFBjwJ9X9EB2WdwZASKW8AQO+EgAC1MO9TWvN8cB/fZzweRfUSkE07yyvhX8DP5I7zJng6SUxC6bdneXZDTMdqHE8MHmrXTe8wNNvf3y4WtEIN38odR3AUSsnpsa26v/tFE7IYcPGokj2P+GGfkD/q9x2xk7vMvBge5baBzzD/0n+oQnr2EWy+EHcnj8Dt5Rnfyd11kgs+M7LaDFhcx8eh+jXkmEcr4zwK1D1eem+BHdh4Fw3+cH2N71eFHuRwyj/2vyj3q/LPjn63DP2v7s372wyM+8let1l3fPRH6Ey3r8SNkLYPUOfgVk78q9yu2njLPCvyrK/CjfX7QftnX8dD9ssJT8FmBZwWeFXhW4FmBZwWeFXhW4H+xAn93TnnTy8s0Xm1s4iUcX//n+pvqepGg/O+cNHjR8vpyEu+xNPjaOFw9Lv4WPCDO0BiUh2yroIk2A8xhWjfGYrwUpemp/qIIc+Iz0CEwS8bWjYNX3k8THy8ckLtcbtqgoSyXVsPmKCt/lP8qfFHRYcbbi3y5zBfwGy9d04c9NVUEb4t+YfCWdM78xlxeMloipvjWZg4BNmXMO0oOmdTgHKd9xKZtnU4nEYRw2XRIkqbWf6U+GVPqiWfs0bXMvL8kk8ZwxzJG0QeZW2KeWk2jb2mTlBLccJRx/JC+YFObFef59Np+T9hEXYof9LzrX0kmNqbc9jboFSYoFm+MgbRUY5AB6rXkrthJPHVmL3C46yWmzod4jBai6pyZsIzYkMxaWcbW7NinaLkF0M2miGnRi/k7atUTmtvI0Bhn2Sd8Yo81uuF8A5ZbjXtG+Ep11I00RFoyTJf23jLB2uRHHJjQ0SaTrGvsHjhoocM+RLuPDRtDzNI18FPjgcZcVJvSi+DegU7kEm2ekdgmHPLeyHHSzyVOffulO739YJdhpgGmOre20Tdpw2FiDi99g4mdxWN96ZNb/Guvh/CYA50A8yETy6bUAlXZUKm9WOCNeI5nYYxquW/f3jiEncI1lrBGQicOL8PnHAw63rCR+o86tX0eT/UewGYRU0GfbEzMq1PBBlfcN7AgzgY1GeS5jMyNTX0FQl9KLOyRlpZOxGY2wSSizheH6W13PBvB2lYhc2Jv30iKqUaV0jYC2XAUnRMbKnK2SU4tU2PI1G/Qx0d07NzF58VVqck3DlVjd+IruWz0mY8T+5m4Ut/kYEfRq86YCD0IeSQcQ8wVgiHseCOn/DPO/4eDxjeKk1LET2yOYSU2eynP/kSmeNLdj4k/6abPB/8kJtvKnLsCRHTbOBilHqm5aCfit+GCQYDJaYPfxcFGYTRI7UI/ELnsIZvauWTHBhF7wcScz+kbdb+STKKFw7rnScFxLvyM6BEMFhQ/N9ZOBJrPKdPvYunYL8lKPIlT4dlS4gpaAPmNmDO3+MPcJdluuayDaOHTCYl0d4QesLRKLLabN2ponAbOJDu0qS2bV6tN8iAFPIvQC6IBVw1WyiJ95InBJQ/2C30ewfi5XaX09kCX56lKRdxSkSc6cvcb/URmQp9V+II+0YV+I5ZgwyXKUdXW6xCClPjGGBrFZwaBJkc3i2rxczP7xSWVjV0Y6Zkb4tygEewMFOKQoduW+Dk80cAKd9aVRCZBGBOi301rEmdId7+JDQEjnN8IG96wPMGmgXLJGqJNYgcYZ8LFOM9DIKQnMeGy63fIuGOLdqHw4yvuB/GXjBUnfREO/QQSrEbinVO0vqkGGjBtQ5Nm+iqpqJEVE3cY2YIX/cQoLRuxKSGs1QrdjCIXXnpDa/ouFjef8a4j8l+2IxM92+KKCLVfvJ5wWz6g5drE59vk70hT1lD+BQPtLTXeCCbra2gmTdvYWxCf9cGczUUiF9ITJFfIiCO/4ksNJjr5/ICC8MSj1DuZz4jsBU/IGzfA1sr2QsYNQwvUveFZcYM7SLMhmg2d+mnHBm3B6zmELbKdxJ38FCP7qpEZrBkucW/L5lS3dEFPuKWOEtFjRzwjIrf5CUXkQXgH1txYwDMGZ4D+Bg6Zow/tETwuekTLEcNGgrGT1BdKZsFmhMlvgjicCHGR16b0B8ILMt/QSZ95bBzIPDjsZzyRTd+gDpnmsya9ZNlW2myDBEkcZmHN2kTOrrDviHgQ8QNh2rFj+ZN8eAeWj31maouvPMyTYKLeqqbYu0g627J/DGUtCRn1iGLQ9AHDO1GtL5oNj4uhkluQ8YFjPpMYRHsXZpxrJ2eoQyZ90MQf3MILwrJ9jyXz2GNJxEoDYg4Rma5Afg5QkJk5IM0l02OzP9gxRqdlaudV/yzbkLnJPZ47f7as9Niz9eOxUeiorcRTkzrHGQVsiT2ccaB9/kgLPXikRS65B/rUJusTSMk2iED6IOMfw2UdiMR9zTbqAUJ7wHfDyD/isHX0dwV+3gmsZ2Hic2HyA7OBr7ZDXcRaBXZRM0s389lXcu9Pa25fQz9oE1rK/lMgk2tDKFDiAFmDoKALv2wU4tB30F/UbMv+GkcYXcttreHj+OB/3RtWQHdcj9PH8cH/0EfgZ/gg/DDpVdKcxAwWY9Ey/kgP5cc45P7R/sdW/3uo2aY/w41Ufobe4izf+6eWPux1hfETFEv2JcSnE/ws71fYZFz848DFf/T1j+7LX9X7u5O3Lfsfxx/F/6t1+Efl/sj/k/+swLMCzwo8K/CswLMCf30F6u1tHXryt4y79y1vg5gdf6kcQ3p9Bb+96rfX3/TyMsT3XFVJl8vUGwcb+Y2py5U30eiNYYlLtMPG3NZfViH1l5IbPvKiPr+lFn950Vl8UR1VGmNoVMk2Lxbz12u0GP+//89ZL69DNZg/XIPDpfO5dOIFe8X38ZdivrDFtmgvLy/Kb8+NQt8FZQW4IYNpjVHtbyOuABPISOmTQ2g3Dlj6N54uHIBcb+QhdKRRpUpBEH7MM8z85uFxQJK/RMWOaPEpuW1UFbEN/fbboM7W//Obe/zbbye9vFTzEEF2U/QbCUq0+ExHn5oyVHIZ1NAoxfbyFc7Kp/WTZ9uYMqzElj46QY0h2zJ5xcbpfCK2V5057MkcFSHAZWKaSmsbXjpyKGCxZJv415dRSs4YHhdkeGrUYA0UxYWN+MqlUYXfoTP7LnkV80B7212gadluat+5xVcIOznDH2Jjba/5DwyoSy86UqirUEwfH0QPKyOYXLC4U9OddMzTfwYhd2xXDqfymMRNI36zlxIodkj5XpsYd8V7RgECGA7lAzmsT+iXFBiz+LMLJ/7sESOLGTgM9gtRjUGteYbwQgxIQ+SurMvka+SN01tI/dt55/MZTagk8e3bpT8HTjyHp9MZXentLOKKsAAAEABJREFU27f+553f3q76xoFkZNK/8eygqFGjcYo/HOafPs++DK/gvb6eeJ7dMaY0uFFk3rD1++9v2L5wqIrtb1d837RxQpbPkjyfqfGGUmqwRRH7MRRfr/2byC96ec3nwZn1Lfbvhv7GQcZVie/b77H9DftvxL6DfL7lcw7kcy6/JXq9XFvXVTwbJz4bXzonx5nEZ5eIDRmKZlsFRKsxuoa/8Xn68nJG96zUM7FeLm9tcyBj+66TZyufLUnHosHLQfQZ/ZfXpW+b2k8lbzaqUkfhe33Obm03dqqM3YKFLHzb7f/19VWvxPTbby/kwpjPTJNLnsHUK0hcom2cOm7UmKFCS21tk++Nw/+LJoFiWoGNFbBBu7D+QWKqKnQL34O1LuIt2W4oDeWN5+PMXrOT23rWkkOwRLK4ap3EkHrWGNg9KS0+sx8SyKETOgqS9dCmbKt/TiRvxoJvboQtMU+8RKB8Lk0K7JIGe17We5tSfOY3pZNjeKbeJtfUsQZKSNu7EvJMpcwZp0NUo0rRww2h441arIPwK/VdPxOvOeSnPtn38Vn4iX06xXr7l7AzZIciiS52bQZMcKluTFOfe9w4rpZpruK7qnQ6xxaxoVtjUK8zeNEYpYKvXeewS9jqBsHiTwEvfTtjC7JIkmt27a58Hl7eNp7JzAUt2JqvvRW6GSZmQsX/iX10krGdWtz4kH3j+QzaHrXKdg2is/E5nN62bCs2EuuB2LYNrxgarCs6EV69VZV9uSn+sq8v+GzwuZfPh8hhRln7UatGhU6Q/Xo+E/fLifgHvmJrdp6Uq2ueXA67G8GnzufzGb+JS7Sp9+iY5iIJLmX9L/xMeyOWN/6e9/btxufyVW89v/KsXttX4guiGtgWV4Y/xaRoF9Zqy+ErCif+bjDG0t34PE7uMWAvWsZ3JMB9ctRijFUD2zuHSk+x/nhCPvvrzM+LE8+c/S5zDxaZUOP3EXdjDN7p2CXGK59jF/YKhVDr7jJ0skPJSLAJ5Jjjh6tp9icZamKHhjyq8Xdj3Rgq1CDjz4h0f67wYTMP4KRpCBc2DzBV6Ff2dPZ2kDkBJdCw/zQSZ5Rw2WYyfkR8qzNYa3HI696SwZqEN/PDiunRE74OLB/LDiL428AKfcIMQpceqxV5vkRQX+3Ntfj28SwcNnaB77ol/x0ZwrtPJj+79jTnvqZfiban+60HH0QTs/f4w7C/lwn9M444j/7gZx5s2TvU8E7/Is7EH9zlopPcAoixRce67ISE94gwG4/EYwyD4WGDGRcE7p+vyASf6X9mntAf5T/PH3n9nDwS/mDMrmPH7TX4A9mv2P9sfl/Z/U+kJ9cDf1Tr7Igg8ukf8Z+Y2780pk72X2rxaey/tALHVvhR/9OU/rmPpZ+afjKfFXhW4FmBZwWeFXhW4FmBZwX+NyvAATCHttP9gtK2uMQ7BF4ebo0LLzQzzzuy4j3LOOUlpe7N0Gxo+ZrMN+98maO782VeyjC7YoB31W07MrxZUF7oBSde/KXPC8DBy734ydxGGd3j4l3jri9ejqrH4bXYLhrfeecRH/n78SSu2Bq8mAyW7SWclyWhRX8MdQ1iL/RgknjbwWhepoYWvrndmscgCTaUlEK495Hr34aFGt0bLxw3XozFX+KI7czRRIJ7AmaU+FMr3lEzW1dkCUORD0hLhKDIps/h2A2lGQIORo1VXw+iK4xz8f6sbaCQeHrMLW43+pVTZg8+sRffodjWifWP7sZL39An/MSCE2KZ7Jkb2LoGmISG3ww4QGw5DGUaNYZ9YXb13O1UjQFXPYwzPADruyvr3MB4Z4Bwx5dJTAJThigiItiNzAPbcgFZubJnaiwF2+SDdYJOvoH2Flt5RvKyfwsff6Gh0hLpg55wS0zrWZiayKbuwmHowcYa5nDC0OLfSgxeddxClWAdpSQu6ruva/wuYDhOjSg56bEhED90rSuMTXMYKIlOYwzZ7j7juo/PrOuNw6dr+64aksx4yjZQtzOH9DmgyEFaCMkHIfhW9uT5dGIPDY1R3aPKwevENp9DTFyxZeahied8chC0cWhxQe7CnMNenqFVNwnDjZXT1NEGeVSVvBNQUWH/xP6N7EHfeBZmQJCJ9Y0D5W/AGvjFPw9hnn3Bt63YHFXEfhZTariKH/vCaJWRQZpQrhwu3FhPVGUbEA996nPiIMMSMUmW6E3viKJfwBo1JORteCCxXvkQTN85uJBBRPgLWFRXqUYxyzVRdwZ32MxzEWfsJLc89y0wJViKSMHPwDa5smZjqKogESP7PPV3ZCRoQSlR2OZA8FUnDqlGdGb1b5uIM0tvsY4Y18bnxzU/E6gPYUORMA9KySGE1CiHSjaWKfCoUDOe1H3yTMzuo48IcRhI0YtOpKGko64THrM95hCvD7WsGn0QfzqJGKy07IccfKZGE//nM3VAoLARn0EkJ4MDrYcsDnVCfmC3qhS58AbzjFHRpI7GVnIcAxkYbMWIyWbCiAxbLrJB7FIBOOtqGkPL3OFMKTbodGKPVWEXjuHb3AFTZDZtxGm/0+Ir9kfWLXrEFtmg7Tgj6Yzd/pmNk8n62kMG4u8RkajYZIB57pKNIpeAXaqyHNg62ta/uYTBEEhgY3/k4DN7NMga2FbJ/Yfg5RRRsz8XIm+zN+MUum2JPoh++jyL2zZlY6dWHJUxEO0G78p+vOGfKXKVrjHhTey9g+ceTuY3PiMQ1hjVqMJ3bAZiTNRqoMBlEyf9BMfl3VXsBYnXrRspH2Ih99i2NmqUfFoCEUiyLeM/Ngi3ZdP3PDPDB1WJdaiQtb336sa0++i1fXLfmLQN+jDNzTZ62KlB3kOY6vgiErsHEFP08zwF4ROo0iJjG71kMbFTITMXn79bI+sWnUZzhXoiUMtlye0hN5at+SnmxJ4YRLPRxVjmkWPGLpLsXReeftAiF3K2R9a8nxcI9uLY9CC+MMblBiJtX5ZcJTvQdy16iSnIHoyPDWcThHYodKWIMfIHIheZILS77Gc55pE5cMiVyX2TcNVITYMVa+INSEDIYaNHuWEg/toeyonDyAh7sD5cqLFeVI1BdIIPAveJGQVCniGXbUwSA/WTCsq6TC0lS43IL/t6aLjDTugbPTLkqXxWBbucbdnv2MnvnaMfYIO95fI77wejrFFhL6x0KwYtH2Ud+rb1Z1pqNvHffYzuyse8e/idKLzDz50OLdedjuyjvcmiP84j+++E7a7Jj3wkjtAneW7EtdFn/jNENviZzJ/hJYYG/v+s3aPGtv+My3+5bOI/jNrWEddB+/f0eUaD763n2QjVzl2qY7Cmz/u/pQJH1T8az57+Gd6l/T58jv41FXhaeVbgWYFnBZ4VeFbgWYFnBZ4VeFbgL65Avb6e9PJq8c5XebdS/D0/XwhyqPXSv3160tu3N17EiRdDU2+XN3DtAxrRXl6s15cXvsQVM/U/z3nhRdCVw84bLxfE947YrDGw860PcCK4Xnqf8MuLOxyPUYzFy4AdmLNMTNUvsm3HVM4RcpSojS/kvIrB3qYNP0G/H8CfHlpsxPadZGFTso3eptt1O96VaPDy/3jJL9rEYw5w889s1Yie9fJy1hnYRuLnV/RTS7UdyfwRLaouBly1DxI7ZSMfKe+TE1R0QyM92Wh/QutwsEIpeAl+ExJYFL2UG+I60LK8+Iqs8WlbabX3mdncQZcwPdP3HCK9kLgkyzaZJbvW0CTYt8uFWK6MFw0RpbmQBxlvyMXGEVPyyzg82xrIBQzxMeXUyoojboLGEAWHprSpG4c5V7DsohPeRC7GEXmXZcKFug4wlZB3bpJsRsRQwcC5haFUgo6hmCOiINMYykFRfjs1MWz4XLYJoAXeb6jKhc13kppm7lwdP7xoGk7ITNtx09DNGl7Zt29vt/4trre3t3vN49dG06KOQwwbsWGbscVNH1pIEAb52taNDXjN4Rz1zNi2zueh4iG4Qctht6IDingKveDGM58NceKQ1S6dzie5eYxzaNT/cYdlSzWsKnW7YnMj8HIpnwuxKWVvTe5W5nkuz+cXnU9nnXhQIxecieuFzynb4pIs+EOhF75vHOjks+zGnruxLpfLxiH2RWl9GEHAVUPxXVXty7a4JKvplmTDAxZ/YJ7PhY8XGZ2sWWzfyD954EbpUzvRahRyFqr9m7+DuCQpmNxInS2UkRCxCptj4K+kMvMAWiQia8ZjDBk+aemK3yvrZZuYznp9PavQF3PtbUMwcWaa/ZN8bSt/bujmt+AmtWgffE7cqFt+i/vKXhisXfQQb4nIMEBXCi22b8hds474KeILQr/GNp8J8W1biTu85BF+6Dd8XS43XdnTsjTKqrYh1bDiq+1cibCdqxuc97ohH5tvb9d+JmKzhbjZll0qIFljVO8RyL3XE8eJHMcQXEGjAJYKOWP3ykHb2/XCmor6nvgZ8NJy2pvtHpm47wxIXLK5E3PyDFqQG5lIsM7nk07spcREGfq33LsOkhKvbUXOXr0+tSK+xNm9Cx3rylrcrgjilwJx4Y3iGEPLZslmBpASo3Syrdih67FoqLX+WoNNG5s7ZmGFpHzmB5KVPd85YoBtoOhG3jbjPQYjyZxOR9sizMR2+xctdmzLNrPP1xHBottmTYeu7D8Jeeaimdp4DMEUhqWd3n3GMeOQc1PHePwz2H02VIu3RJewbdQLcwNYUnLLPTAzS9x1tKgxRw370oW1CdhhXb8t9WSSZxIx2b4jJqriJ/4q0x0TGYFFQ6Vtp4ypuWipX0BWvWezz858VhY1KRSMDB02Ev+kdlvjxmdJ7ARLfwnabllmfbmsAgPUqOZl/aPXmGqajkZgkDrng4TJY9jxI9J905lEPjYLgu32p3vzffQ4sC1DoOMu2Su/fD4ln9gU7ehtt0xVQeXa/TL68oqd/LcsbaMsApMH+oyzbx6xkXGQfUVpFZ4Gq2JLyD86sd2x2B97iI9iPXbfBesY6d7sRbOsUSWb0QP0qTlz+FP8If+eQ3Nx2y/Y+yhdZ57BOyChHQsq8qpdwX4wgjTmc1fYARPGH2VC+yniC0NZh8jZR8SZwSSKjL5G9sTixsaBUB7HmX9GrB80+9HvTkVg2WAO+xBJH0DtyzZ5Jw6q9pBLmC54OzJ/BBzJYgOBxwu/Sdswbe4uGRuPIhmv2CKc2ULkbAtVad1+bF8PDROx9UD51wy/tEt8P/GQ8A82Jo7hvQ/tc7yU/c7/atB6XzBZue848fGIQyCywTH/23oSSnz/iH9Us8XUn2H/gIF3/U3530sEof0Dpj6o/KP5fDDynDwr8KzAswJ/YQWerp4VeFbgWYFnBZ4VeFbgWYG/owL1+ttQldRfoPmOnZd3tpmP95dxylfXCU39YuDGi9a8UONdJi/LoXlhazlxiHnTG2+gL7w4z5fsAJbysjO6eam34Wjy1jN9EH7kICOnxgwR07kmzBvMjRemV5BxDi2u0ILEkxfRsX3IJwE7wYWiTIXLFfMi6UoSN9683+KYh8IAABAASURBVHg7h6mdOnW9vnW+Y4w+LBg1NHjJlwNhLFGzoiNCDM5GT3d9oT+VXBOXZHWjm+QRP7htGys8C3LnTMnotwXs3iAkr+gXL3RGDd4bVqYtE3vRbcJ+23Bw47AE1bvd1Cv0yFZsVMnGLzpFz0QuAuSaJeWF5RU70QkQw2/uC7EhWba63ahhJuVBVwp55DYl23fk/2cz2T/5J3Tf3jgsphBXDn+iv7GuoiEul3ZYaYk722FSk0liqW3mw5Z5I1GjNIBt6nJT6n7/50yJITYOTIxNfG2P+X2SwcwSh74hS9dzc7dzf1/vweHR6XTuHDdsHvYld/1xpxs2RPNe92VBKmzZFumqyMM2WtLw6Lyiu+B26HAt7lbyHWMo/kchXxbqjZFaVKsobdHhI1NMuFoufTkSgD6Holmb3j/EvDVyQjHbn1gYUlTZqhqK35eXQc1nH7xdLtfOOfW/Mo69/Cbf79++6fffwbc3no1NLKPSWH508x8vSPknz8cojWG5xHNnVanjTBzns3Wi1gOcXOI8GVl12xIUizRUeoHBGbGyDlcO7rIPrhxEJiaeWL1wkFxl9FDgXu3zjK0TGK1n7J/PoZ0jITvyDLmilTVZeoP4Z++3Gz6S69t+IJ/9afx0zFVKLex3O9kTObD8tj8HYRVyqBDDWrv4OT7TolkwT2MoSK3z//yNz0n+lolfqhKHPgMbZIuB1CZI/kHGkJEhN5xmfuPzOn3WpQ/JeSYjk7r1OrIPrtB49Drf1BYSPsR63lj7C/2l6xDeyVJ+4/eWuPBRGsTG3YP46EepXAghKKkI2i6ZMeLKPmCojIMTCxpu+AOCswgEEF9MkXP7Tg4HUpNlI77UMoVw4Sf12zhwzudO1u2NNchenDeJh1UinnE+qUZBUOcZl2Ka9Vg+mtV2ZbEmORwOzooPXGHq9gFXnGzEfbttsk3Mk32hrmmeu+zVG0WOryojQ+xVknOZOCK/KXsrNRrD+C0NCt5gHl72xPqPcfCPz9gUzTa1tWxsCjMs8kTBtgo/gWgsm279MyR7G6RWrP/t7abtMol5p/G5f8P+hsIkr+yfjZ+lMzQ+5yf08IP8ywYTO0Iu+6J18G8bj+uKf4s8kakast1xnRhTSPxu2uChRi9tKnmc6UU/NPJs81k8qV3xOeH0IL0ceWIn3y1xgQ1botkwgV0S8hNafPCRzLyUWAp+UaMxihqWmCKltSYknpyCDbuSJWDkbStucmhYNeRRit2bZv9JbYKJkG3ZC7Xr2laa7fYVucxHFXGVNvRu+zrEzsZ4Yw8FySGyB6qwhZ3MoxPZ9HmOgugfiO4uih/LUQKRsy0u4peW/EYf7PuN9b+y/rHfiDF07aVHIszWBWnZ96rlJJ88Y/ETicHnecfNJLJ0fU2KGLkDIab09mAIZtE/gLk1ZBXus8K6N1zfxz0gBoF8zpi1zTjxxFfWLTKHhRVTLLjtRibIXohO+mBjTdJ30YgiNmzLXsg8ax7k8ymwHbJq7zNpCvPI2b7r29bI/qInEDGUSb/KOmCpbZXdvfZ2zNOHZPSS9uQWZI+FvjHfJpmjv1Hs8CbzCT38uz4G3JAQTThKs828PmDRc8/6i1JP5Lc7FmfpxU18zfgGG2uEe+xpx7LdMgiHJ5q99Bn2NWFEtz+TGGf+GRGc2E//K/ioz2d0FpoNRBlWbCWt8donH+WpqYSc9dhcRucTbInrMbbPcqKF3yC/hAKJmqa2gLwOndDvwO5n+oqT9UDnkFu0Zeeg2ZbtnjYf+e7xby96mEyRy2ghMhmlf0RogX3oUkAFoS5srPGGQa733JiEFkTqs83Qg9DD/xkK38GjDFmvPfqQX2wF/VmXz98doTUiGxBb5o/2/qExn2UCkx8qj7D5fAvKOtYxfXzE7x2JJdjjudMf5odO99z4uFXA8LvLxPKIzwLZ3dPsIfDIKxPnD/Ao89X4q5i/kv9L6SbjzpVeP8JfGs2Xzuwf199edMlSQ7THMdPn9YcV4HHic+kPxZ4Czwo8K/B/VwWe2T4r8KzAswLPCjwr8LdVoL9N33hhe+Fl3Y0XvvmqYlu2xfuV/strXjQlQqga+0vVfAm+8SX3wgvhHERsEUYo+nwnbX0bG4Y4pJcXc8DzqpfXF42xDieic+DC4cmVl8MbX0r7+xJqtpUXV/mid4Wfnq+QuvG6t7/AS+0nPm0cgXyhjFxeSl55CbkRV/iivf9l/KCI/BiHAX/DdyC5D0deXoZqCFiDF+z5TeAlOmX7CFPvbVKzyXvqjQORK+O8BFLLpoajSqMGL0pvmrAwsfOstI0XhA2czBBA8pEW3yWhLhvfbUD35rLGKBU96kpLHTby71pBjE065IzckrWtNNvLLj2hUeGp6F+jH4EHIIkswYSG0Z4zrqqu2/l00iCOG/tpretVk9piGj0r8SSu2M8LuIyDzEVrufRgkmegRMTY0ETlQ5skw4VNqVwa7CsTQ8a2kQTdM/x0tS4xYerOIWOm3DHK1fTIYQUflqHUKMVkwLTHhc8xityTd/iWyd9Wt7bFzbZGlYre3plazbbGEDZK5+w72JDavmhr7Ptclmy3rcImk1w6GqxjKFyL0gkV2W6EGToJ54Km9j8R7JfUUG1zZ4HXparB4emZZ/jU8qIVvhFjpN7X3zjgfXu79vhY0xlH2LBLp+yNfqGvbuFlP4xx6vkoqe0hLxrm15xxzMiSbZAeSLrmQIp9GtsvrydFh/NMxT/svrL/8nLOzFxu/dwK4fCuHBRf+QyEDdnEOThYswpZpVk9xnW2nxJL9MLaqFn28Y3PQwrW+uFF1nZEQpbWUGk39t6FQ8drPteIPTRX4fdE3NLx3MS2aFENP/EGbbaDoFD0dqlGdS0u+f+n8hDb0RL2Jtgat/6MgRmbsAuZrEECjI3k8MYB9qqdZbtj+fb2jc+0C4e8V0U2OjN5E/sMGBNG+5gM3oghdkSeuFL8kJ7M5MT653D9dD5RYxYc2ucrspjVhZ8vV9Zl4nS2j+S7pMcYPC9n8KKMJ34XRyJspbksZwCatk/SnfF/ziE/e/LGhvn2+xu5brKtIgDMazKeCB9IOonl/PIi1GXCj+985oiWn2EdL7FsCM8d2XuJ78zPzyu+JslljopiL3sh8/i1zDpelJ+rk5xtq+nkAku2pVyghtQgDkKW6UWzLQyzT7FOLI5C09WjCl9iXaplBDW0KmcoMVda5NBHqO0lp22PnZXARe4RDHv5mshvYPVbGIf6uzz82Imm8WUCtxk54thBspg3H5rdNyldbg3dG+bax42f+dcLP28gRIUEFeTvJOkTLSycMMoAMOp5vG74DdZ4mbetM4t9fln71bZSJzqhCLjHzgeEFrT1lsmN9+SaZVmLR3WU2B6lHD6IjwO2o06OiSy6TKGFurHHNtYEimwoXKn9R0gR2ZAVOd5lGdhuPXv1i09EnY/gBVaNooT0yGlviGhic8N4/NluGe0NK7u3nfDQ2X6YrWFsZO9klnH6IKKRbn8YTR/6j2BbqdsY0SAb5G0r9uj02GzL1Nr2I/k+js6RAGbaRuYZk2ivXdawPx949notMdVzrISXAkZ+jYkHftzZpd5rzBHFnFXYEO1GPVNThk2P/iMqBmAWCsGJz5UTn6tGPzFHNiLfAb7i7wA2IkvXV4/hdX3pQ8x69HOVzy0Ytjum0JmKjMD75QTxPr2POi4U0t+JDDDHnWv3x+inV2LEDDJRyIwI6BYNMldiCBh+caGQhQz3YdikzEP/ASzfqZ/zCKOfzugHIRx4Vzsoq4/cgUWR7Tt20r2zfR//aGC5yS4r6Ens94AbRYLDYF02s09YnE93ZHbTzbjn2bN/3e2P7H5fc390Tpz2J1okyPuxDE3qxc7oF/Fo9gf2YiU+HhFacNAyDpJnkPFfggSAo/j040JC+7NXPtt+pOMfEX9Ay0GwnICm8nkZ/EBsfdb+iPGJFkufSP8B0//MqP7qwuR5Df5qv09/zwo8K/CswLMCzwr8Z1bgGdWzAs8KPCvw91ag8sL6xgFw/pJevDRY4fBVbpYub+IwM19kLN5DK98biy/XeeFkmxeKGwc91+5Fs60apeGS7R2il6rSmxdH0o1Dj7xQunFgkhdd8S2agfYv1hkH8Ru5sIwRuzTRm3x5L+aFn2CMITsakZTCs4054s91B5r4sL0EuS+7VmLKS7fEE3u8g2v9zBG729944Zn5Z2C2axE74cXGmQOGGkJX3RIXEWgjsdjZUCKN5ifP0CKYnAKRZ37rOIfPoQ/qGPuRtUyeVtrASYHBQVqVtRH8kpM485FYT6uQV7cj/WLQ+RHHsRYT3Y0X6bd+4ccrSmKd5MzFfpA25rEfQ5MYBOwhyBnKxLi1vatmDm/Axpp7qtv5dOKF+lkja8aLS426vwgw6aAqQmA9BDbip2Ih/v/s/Yti6ziutQGuBcpOnXn/Z52zE1vifAuSHO9rXbqru+Y/ZgQRxB0gpcRkeVdqgQWy0IU8GcJb1fGjB0vJJ3aLIPZv0BR8KbEFIhNIfEc4Mj89JsHk2fYQapeWbG6SXPTsfoTetg4DhryDVeRiQxA+4bdsboyLugTCjo+tjcDg2pDhUr6BmP9wPBbCDi3yCiH+6TO2QdALPwdO+3xRK3aZQ2P69tpRyI289jF1PHZbItN0ePHT9jFZg5swwmRNGFk7a94PkITPjh+/0Z0YuTOvsR08cLle4EqF4BhDzxBauXiv3Ht+CY31tM+fbWGuddPnG4zhBzKO7dvH1Jr/SASHORzjNcB4clj2znooDhMtS3p/33S75auc0sLz99vbm377nzdiKQk/WTfRHVWKfA5FY3/D2UauUnV8kStq3jnUUI3R61a0PCut1/WjONg1soHLkhpQa+Z/w9GNA6mVmJM/JLSFX8s+oErhLVnTlu557oglsolLtMSGewm+aCtx2iWjO2AY35G5oxtfwUOP3YKX3jY13uTCAMndeC5X7EghBNw1iqxo8U16SFqUXStrPzZT0/TJbcsCQdY2d8m2LFG/TbEzauH3wQIFGmfHK/XIfCa+JnILHphZbzgMHzNa19l2wmtAN+ucpamBl4GQbRWh227Z2LATgeQwJj1DzCpztse86U7udumCzIX6LR6aCG3kUwPrNmtoEsO+PsV4EthKIVbi4BVGXchpU+sJH3fmeG27VnK/Ixe6Hs2qYdlWN2KbnfOmjT46AQSanfWVvCd+Latc3MHQrxpiiZCHiDExAG1Pe7NUA3lkbTdtEvHWOUohjapGJrRI4EbdsMOSUeXWBLhRAHfTJr4n8VgWNoD0AfHugKt+keEv7zJISm/ePbaVVmNoAGtqRs1tq6qUGDpfxsk/eGi28aX2FKS42dXjlToHNgoyAeuzoUYU4vfERp14J5CboLTdiCHQOE426rChHxsMIxUJYpqH/tzXUMtN3jtb18E2MlhlDmfDZLwDRhpvQ9xiV9EHmQAk2VYBOtqEHziGGA52+jjtTiVgRuzbAAAQAElEQVTWDRsb9XvYiqis1FL0UU5tdli7BsGjp6PZlm10zJx8zkFk2gfxRMeSXNxt5LFMLUEVmh2aVfAdOMaJK2BbacEJWTGwYfeEk55eR0sOhV5kooM4Oc+uZ+QC4u+aEyhD86OOGnLBEuds+jNt5/z6HvsNiNnW/sOAKznS4QPbzPkWyNoh0OiEV4NVWhaK6gZKyYQpCULWd3LbopOFEj4CeSZOG4gp/A3boQcmeGh1GGpZ9CDzPlgV2QBmRVjqHn762ItaIHhop73YDN405MMP2O6Y8/45QfLuBwetp701HhrBJK7YCgcT2kIHdvokrt1JZAKR+xbsepAiE13xe2inJ66dH3rgIXwg8ftjKNmf+i63RvpAD7652cjkQnZmMcL/kU/IfT3LZD4CkQ/YGELq09c+hvTVZe/06MRe+gjYB504Qk9NQg8/0Di87ql5+oBd6WRysHcb6RjyDpJsN7Q96iyavdNs95y1/X3q4P71C3OtbPvR21Zia8IPbvG9dVxFnLz/beI2a2syRlfqcR10up0OYvsrXtay/kCzvduQxarlhSLZblv2wTv60+/Z62jfjvc5i6l5SHzbGUKA7l+8UrMAwcv8xFxq3HDEbcP5BloOWvo/DZmjwA8Vi8QNJ0D3zZVYNx729Cd8I9JDe9dPbZvwuv3pCpz1/b5nin62NP+El2/t/gnV/6dEWc68O/eaPuP/qST3J+U/5e3l51WBVwVeFXhV4FWBVwV+WIEX8VWBf0AFav/G3gd/nPZH2w5p2/a//PPHOwxVFR+wN1DoLo0acvelHAZcr1e9Bd4uHJAsirx9/MmJyv0mDmWkj487/Up/08YGUUR68z276ZKyYRYI3XxGDMjSac8MjFwu23JZ4Y1R9OKva0ETuB8fzkXLxj+dbAFuEK2qGi/shAepx+kD+UM9H5qDP0NiT20C+aD6zAs+amghp8tlaXvn/kuVGIv4qms5YWQjIL4Nb8sYpxPYANFsy8QHqsh+5Jt1nMxHJrSALexahVxhxw4eH5QEmxs7o5NeR4ONvJCHH9pBmPicyI2qPX4Oss4aTQox4W+sjRyiZCNSNEgKxARTrQk/chM7sJUDwayPOMw3s2RpjML+eMDlMvZ1Y4KXWBtio1qKXdzmgpoxUWC/cLZcSpfFKmIVbSIMWcZE1lDotnHntpe4EVPiC3UZo/273Pajn/gjY7TSN4Ro7esJOiYJpDl9w60aNuGHG9TIHGExkmxrjwc7xGdAP2htB388GrvNJxnCVGxi6omKT5R2eeNfWu+zYePwbHLgEgg/+SN66JqYQDFmW+ISLejb29J1mShRbeKY2N0PDmKT8jPGD4cuqDQ/vW3ic39DODYC1+tFb2+Ba/fLMlqX5ch74N4wMWgCGEsJVGnJc1ku8D/05cuN98VdK/nkOU4edw6N7jno5LAtB8U2FoBlVH+D8+PjHfn7I7bYzNrLQezt48bBHpCew2vhG21dLlddeYcNnlvR7tjueCzVGADvmGG5pBoA/ULMWd9vv73pt9+uDQNZLuRKtrGU+Vi1Uc8yNIUmhTWox6jB8wDQV4kN/HsfNiGBjHvdRXd/T6/kte3rlXuR7/Vy0XJZNNCHpDRXMS5yoiefYrzQJ7+35DhwJLX9rPuCH0hkMfP2duW5PWEBBy6DflCjhbkMXNqvyUlJRtbZzGK9Xpeux29vQ5jvuN/fb/R7DivrJ++QzzUp2bEBcIm2sVASH+h+hc7z0TTwrmfrSAzFhOdqPLw5N91ZJ/mnkG8fHxzY3eHPhhy+iIY59CQTc9myA4ytbqm9bYUn7UR770WbLJJzXTJU1s925BbDYwzqdtE1NWWebrdV+9oiDibMNmsjUVgCT9xjFLW96O36puuVOmed9LvOKni2u4431vDHe/JaOZgUeQG8gmLZxp4k19e90naSRM9FFLOfiXeem3fqFOia3TixZ4KKCbQjKRwQK/jCehrEJYxMZJLTjecp+KjScqzL6AoZHS31mjwL99v+DOa5jExytk0OU7YbUvvUclLj2IV4zIO6H2NoARAnLi7iiJuCYMWWBIqstPCsDuIdo5Q2+0alsB00gqOKZ2bRhdwKudgRLXHkn+a+84fMhnxiSb75HW275yjP1rXnK3N2hTawMxQ7mOCZXqnxXet9Y763zjP0Z7D9PNSddXS/beit6DOxslL3y2XItcsmlj3tKUOKv4XYL9T/7W2PZSHv8HbZefieuy8Yha2AbWw4hURmZ+d+6gmWbUVWT80u2VbV3tvB3TTbem6nrfShp09NV97pwWPjMUdJDP10kSUwrkn9dsi62On7PfMRG7EXHVSbUeQXm6lD8Cb+yVvsxt4YQ2NU5/ZDEylr4IlpW3Xo5PlObLE3eQ4mT59ok3XF8FF3m7oFwkMh8qB9xXzGe74pyW4ltBPsff2jioAeNbuz/j74Ozxw53dc3oOx14a5BT9tJDTCIiao2OMibwHEpqM1y02rCDzIUxvv3wwTQyA4kukAFHEwkZkwAwyhi+fV3ec2m5/nJes/lJ/Bbu/kJpQApol/p554+p3yx+8TpcyR/RnbH9dG8ggvdhjp7IP/O2GmiPF1GHWZualjtHehBUsMG4su6+DGWgjceYev4KQbkQfYfuBx8Tn4a1jsB/6s9pna2X+rb5t81SFGJuv3lLF5JhiETvfnL0vOD3b0L7ZHDA/kXzR4qGeNPsNBph6fjs75P3m/139q/lryj8r92gpcAyyOf5s9zP3nryTxn/f6z/OYWQz88yL7p0SU6vwMfhnjn1hif0L0ly5fzFcFXhV4VeBVgVcFXhV4VeBVgb9WgX+KVtHY0GJD0aM/NfO5i83Glfg25Zunm9l8Gfx5WlN3mPlAveUDsNlUGEAFpJWfJuUvzWl5qwZt8G5T//u/H8om37bdlc0wjPdm5mCzNZsOxmObBYnJE+8veGTARgYiEhsW2URbamhBcFiqZoS16s4GV4YObwzcDIl4CD1kxgIMlEYtGsiExz6TCh3bKiBj0eySVW1jt8MWCwozX9VMcpK2HpMouMsqYBBYAZhSQDTEuEvlkvnpgWJP0KRRI6PmGEwN3FN0hJFko/+uto2PjSBXNokD2ciJ/UD8FXxUOrYN/Wz2ZBze2TfOvOqASU4Te7ZVx8/wAjYIwtIRWXqmgXUCmbTjM+NyZDY23KaS4+WyKJvRg8OLbKqPQX4sJcLRhmigVaClr5IyfZz1sVbu2NlwZWVeJA4IV/xRk9RBaZZc3Ihrxih2RDOkGVrPO9IEOBuHCT1XIDWxI7zLgCn2ApEMH06cMizZkRC9RGSs+L3f8al17oArRXIyP6npWKSihHdquxKnJcZGhignA2hCCXWljsk/z9pqUQMpdSL1HT/EW47zGaFvajOjzzOXfkPhARiZjBVvyIjm4oYi06E840daITKWMnfb3JSahjfxsXHLZjFqmuCpy0TGduvtNysHR8HjY1+Xc7eJzzuH09GB0nlO4tko3rJcFbs57LnxruAsgBiEXv455Lmvs4lIhD1ZG10N3debZmja20RG2jC1YX/TnY3M28fKQfJNXzh8HMtFl8uV52fRAr7w7rETf0EzNCtrMDWZzG5yjknCFFOnO4Ftu3VN1p1HHXGKWNX4KNYpOdlDBqAqsIdpxd0ep/BVcuzYD/ps5lToCwc3YeSQbOI3h2YrMZyH3mVDlXAZsQOgYaNjJ44Elem/M1cayF6yGInRIif8YEMiDpioUU9GkVumChjDClwug9oNmWcZcbm0+2NQhg6McYE2JFmYo0bawfREOjM3OJlZByzyCWwUxrbsHSp2JQ69pvZaMOCCu8uUGe1Xgbe3TQo1MMCWMVTYm7xMZj9b8MsycNpkxBpZed+smWmhIDOf0yZKdWtZ9Aubw6VhybYs6YMc/vd91Y352Kjthtba/VRsnRB7KvK3kJBW8ld5r0ZwbE30YAdT26Imt9uH4gjRiCsN17ItQxxVKuI1+MRO6ogZbcQb2WeIzGNsC+cthzr2hP2id9NTr9hIH50ZYRCPoenZOZChJj8rD8UsNW1jLPBJPJH1adyF7RhIzmJOpZX8EjMjePhVAJlcMZ4esC2TWysxjk78pJ+WcKWompwn80B4wpvSnBv0jXkKPUEOaJQNc0SPQGydEHvG4Agg2HNNLJ5YBHTARLDBJfFSn8SImKbJ5oDEhCsRjIytBp7lye/XSiAwjUIgv3oHCrahSrYbwNpgnvfkS8n2uFnrjZObaHbkhU6pTEyiGeCCBV0NlcS1t52930PJfKcPZN6TT3RnFlSIB0Ruztlrh454CBHENr6Nn4DoA1ZRS9FsIzsbGD6u2MogPWaCtm4jxy28A4XnE21bG0rNp4fAxWwm5oyRTJeYAwwfV+ji71oDqVjm4MEEic1NpZU5mvSbzKxFcshMZkEreOLF6qwLfsemL/DmITMOmSEr4KmjB9n2uom62CbuGVPa+gc+dYv5GR6w6uBbwiXvq7kDuW7CGPIbMpEX+DwADlR0OmG1H9FGFa4xBm7vPWgEWib5B1JfTfiz4D0BwhO6O6OdXuBSKbSNICcg9GaC0N6MjFum8EN9+TUeH/F1wnM44empzWdjBz20QGQDwXcgZEp5iOFvx+ac4FQLW8FFxA3ks+dqFD/BLomYmyfmKvkga+gWP88BI/mzy8wJ4tjmyrOLjbaZHvuEJULaIQMMJb4T9JQLLIyYboeIN3TNQ4PF1T7p2+9BftBCD5x2E8cJrRDmDjZ5x0GGh3zsnBCyfThgYFs2kJyPMV1fj3x6RBqnXcao7Hog9qGPjYTFjKnnF7mEEJzlg7waCnnRjk7ROaHLUuRgBDKd9IkjNkTtfw1PMcaxscFlG78G+0uXCv1o2qeN9M8QLr5ZK/1OPnvqldhP2KV+fo+uiNtyC2XOGvnmFnrgJAcPbBTxhEkhA+J9lz4gpaDVc9P1LEtA/lYIBN8hlksTewjT5zkETI4ApnUC4Ub4h3Dmffa2ZX/CD5X+BeLp51sTP6M/5JLn8f6bvDO+B3LfvoeH/oFk/n4N1O+H9v8YXbL0Q8gsPINo5xj0oRP852CXDPxM4qzjz/qf6f2/Qu9lwhT8rD+fiR/2vyiCmapA0QfyDkhfv9D5EWuT9XfCj3z+k2g/W5d/lP7fzsW27L8Pfi+/P1qnvyr3e/5f/FcFXhV4VeBVgVcFXhX4vgL1dr1y8HHhM5q18oEkm2X8zbj/0cAHOf522LVAvGPKB5Jt2/og5r7e2ay/obspf2RCbqn8Qg+SfmbjE1vsO2FX7evC4ctYqsctlxuAG+771XGARm+wAR2enz5MJI6JUPiIxX3HtJHHLmtl49P2I7agokGR7YOvbpEdxKkwocT2CRuJrdnwxottGTkboafLdudm74zcXVIPM9DZBM1Aqc7gJeVAKv8MbI2hGoGSzNW+rMhG5sqcVQ1txHO/35XYkmD7EQ2dmLXdcxVe5oEhTC5qdubFqC8bpcaOGzLC7E6ahAAAEABJREFUeTaVAzaxQMsH2dBT+zub7rGjoxVObXdcWxjIN+vobXxAn9RyY45AiZ3o4JOGbmzWr+S0wQ9PKg3yLPJvO30zCly7QFNyw0S6ByDVePI+IYSv1FCaxGG7az/YpB+jxDCiOBHxIQSBq2mMoElth8G2zmOcftO2F0giANuyrW7ITvLKYV7GVVK1L8tHflFNrMk/MrLg7b5yEHDjQDP1wZSgwgPjU14Nqe3xCa8eINkAfugUULfEiV7jor4+dNUyHYMEbcg2q53BeaGWvAMn6ex32i4QfGN3LjG/v3/0AWzGmEN8agxr4dlPzLY5WCz8Scn7/f1d//u/X9rv9Vq6XIeWSxELtsn1eln0xvrPIZ+1x1cYshmVZNPLSivqOnpOc+C7aFTJRocAXVKkGMoODf+4EI2hwqsgjBNMDrbfOfDLN/I2Po2nv9023nvokevH++SQeSPXuz44dDYWbKuYHNuKDdySIyh+goc2qmRbLnUrxoVO3o+GkkNfgSQW1PrZgqysJUPnEq/gkCQIGWcNxXZ8VAj6cbN3puUWiPydQ9O11/TsWIMHtk1KH5lduO+KLxP89XpRoMAj+/Gx6X4c5ieWIpAaJdvYxRjJWG79Il+jxyXYktUyNoiOBmoEbMu2qthMlPjdQ71v+Q8BJrSh5cLvMnhZe1lPiLS8xQ96Y4yQGhL7PJ7/2KsxsFHtO3lOEmmZDEginU3MaH98fOD7g/lfZfwJ++qWxKzHUFKeqQ0/iSn2Ftbk5XphbV+VehnhGsUdzEZDjc/obNKd+bixpjI3iaF1DrnYQ1jpEU+Usv2AyOqpOTi3GzW7MT89ZG4u1C2/V0Z+LxNLxwM9dsmIJLgfdgu6bRllm7gZR36nlxSG9hb9HRO5WrZVVaoxZHqju7KA1+O9v1Fz23puqUPoJEl+O+cUieSWouxk7JdqDHrzrKzK78fbxx3VCRxCR0dG2PukJ9Z9rhCAefpg1JdtJXY7XsXzsGF/5ffWxppRQ0JBFZx7BpJMjjXobSXWSY6Zl4C92xJtJppDh6GSsx2+O5/Ed+qnj4wdXqniAzDEjYVwP35X7HWFSDiJPc9o1t4Y1TbhKIWJTiD/kU9s2U98hGxHrCG3iQ/Isq2Wx7dosUF6EWGknYdMD45b8niGkG23raf0Q25aIz+42f6kHnj0U5vYb2YIQMZ0R1xTdcq30NMNuu2OO3npcLHrT+ZkHjbUrEcdJKEGWNb37eGPICaLbNLblr1DNEJL7PYnLfR2iHzj3GLL9Odlu+2c4/ADGcfm2Qd3BoDtr3Qg9RU9+xve4ZslxArt5UJIc9dHtnVKjHfosfaWfEhXAUMycgoC/nzNCLT1UD8Foh9oKso+IONniM/n8STmHTbNtp24M3dTp71dPr4C++hnd8xhJ9zP52AynDBOYPjd9S1vHjmG/p2wPuP4ih9H3wtD2WNx10RiKiR92hDNtuwDylCOC5unj6o6ZPb+kPhz3WEvNgO/pxyZwB+RO2V8xp80AifjF/2zD8rwQ8lnmR8KfEvEd+Yx8C3rr4yf7bCcjnX2Vyx9rvHkFPhrVv67WlMUuOG/G8ff5/3/ruWsycD/3Qr85zLPU/Sdt/kd5UV4VeBVgVcFXhV4VeBVgVcFXhX4P1SBurO5nE27bBSubBpubMSObKDyYTt/QNpsLvLJuYCuC8SVg787cG6khBW9NbbQD85HUT7IbqhMLRz2XHKQw+aynU2L0IbYd5BLHABdZENHPJuHJ6wcCOYDsfAJW5ENTAQ24E68K/5wIiOTuPPh4s5p4u12V2TCC+RwO7SPHOJg945e/hYu9LInE7uJRxmjEN2NTc7Ym2wgre0Pm+jFzzIWVY3eSCycpxaREwYYkrvwL8V2/GCiabMTkmyjHyilYR6aNMZR7zLjHcIPoHLwkSHYAkJPb+92IoOq0tvWzrPOFvekpcS74ZRLiW1l7uzRYpyzCdWGJnA7x+kH6yMH0ZaxL4UWULfqQ5E1m/oY51J8hp/c4ze1bN/UMn3GK3O2sqYiu4Y+V+xOFSEZu7bVuYgWAkWNbOprmXkYOn3pq5YDHUNhfaGDGXApfQ3LFCuQUtrqFruTIiWuSXFst3zoOciMH0Jk838qB4NZ7xOmbeLYZc+4ZPVBQfIUzbYmcYCq4ht+4+kB3EU1JGxJW2NCNshGjjtgBpq1gFywcxnSZZFYlg01ppaLlH4skx68sEecG3O9kh+qMjRbKvrCxjySW1y6jIv2dV5JQ4N5bzn8uSnYoyAr9iaBD5wH7hTndluZ9w1IslO4U6FX+BjL1rFd30pvvw1hVomB0CSr2zsHx9G8kBhm0Z3IuWsTWg6sLiQ8ULZDnyKEVmeIfGlZiJ93Tg1wjMT/xMmd90ZqINopuxLzyuHnnXUbmejCbn+JwybwaQ79xMGmgfkV5EDNcvu1LVAN3nsD3/Ef0sr6bqAYqT+htP3cgm/Qxxh6e1uwI2UqqgZzMBhXg1PD2vH4cEmxLZrFD4QNPxvFWMnpDgxsDOzaViG/wk+OySt9yzKPewwbOd7ILf0qygEYKA66pC9fVt043P3gQPLLFw5B89yimxzUjbqEho8cJm0kMcPEb8U5MraVeAZzYgeX6JSWmAwSvm3olnKdOIMaJdtKfpM5EYAbchtA6CuHf1vL6GimbrYVXdE6JnqEuJsuNU2/63eNlGikedRyTTHmVJGH7daTrDGqwbZsR4G5mx3fmjo03KFtDaLZpRYFT0xjDGwMnvlS1YBn9FetrNX8RyN3ahpILOd8pbYba8bGJ3bCo9NAv1ysm9IY8EhjErfFj6WIm3oUvOjf4wP7GS9joLcoNjaKGr2N+Y1Py6pRqhriplklG5qr47byI+pFdYkLl7INAb6GpFKhM8bgXbU0b7e/aaW2d2I414xt5IXM4PfJFFOAzNzrh2HM9+yQmmLP2BXNyQvdaNtGf4f4Caz87k+P6OOaGJ8Y3HhWOmfeZxtj3LSMudtWfLhxtd3obdRoZX7viT097z1IHefWNqZaR5JtWVK5uEsMlWY7Xa/ZDeXYSywWPx4yIJk6mjps1GPTJDgbmoQ9t78JjkslF9CmEVLXjdQgffq1zRiT2NmA+AzErvBlG7u7vGi79JM8cSKiAGx8TfywXnEUO4HYsv2QidwYsTkVXsYn2P6KVsznLisVcwq7Rd24ic3YBSSFFpnL5aJR1XRSIp6ta7USa94VqWn82ugBqXVo3aNgQ5faNh121KCj7br6iqY/0aKfWqeP2qhqX4XfQOgnhE+16Sb+LG4PWduqGhrLgFwAfEkuwDuu50Zup934DzyzH3h0AwchMQVw0HOTOQ3wuEDyIx49tVZPCCDRDYjxRCZ+o5sHF1LPFWSGcJEPP5BYQ29dkL23EGG0XybZwDGSGRNkribtNrCr6BX0DfpUbMRe/AQmAe1AtSciTxdlQ28n2LGzr9EJI7Dxnkj/DCSzKxz3B293L6w0x46tT5+2m97yPMTpm8DNZdkl0zMkpvkA2yE9IMPIne+A2LG/lgltkneUIts9Mlyy8QOERpoESJzEHnsBE0MDwrZlO6KPePpZ4nmLbDOebhODgSdSo6HtgLtDZh/veUbI3v3E9/M4+M8gNsJLv0NGQEwd9vY1MJU+APeX125nKvk1HPFKMarvWmyecDJty3YP217Pd3IPYLttNpubWzZ5N6BnHzR6BP7RV9foyC+B2on9fG+x1njmDIT3NZhhPeal60RdbO/1OPqT/rMeI6/r31KBH07Sn7b87Tz9aQP/Lyj8F3LwNz6LcYDudb0q8KrAqwKvCrwq8KrAqwKvCvwfqkD/DZg/yvPBPf2ajYF8yB98GKXX01+OxYbV07DLNNjMtWMmH1w3nXbEp7rBAcjlUhxolK7X0j4eulyXfZ+EzxQD1ctiNp1H2wuDz3kcrrGJz0ZCNpxCwzUbRmLTCUCnYh+VxIwYfnf6woGPMJA4Av1PdGJg8oFxo/9go/b9/R3797aV0BssxQdiexyPe/JSb862L+pTCBa+i/rsuT+EHwgh9AZkvrV547CkNyCfPghHML5MLsGTQ3SCh57+BNviamia1bgNIoFbeyzqRlm7z+3KYdLb20XGz8om++lngiSmlXrcOQDI2DY1Lsq35ywaJBW6geCBMayFuQ2EHgg9gAr6athvoXxCIg6cPLtH+Kiej6k7+Uzwnc6USQdaAxmc+SCkXgH9sm2SN8XNM+homdMA5Tgoalkq0EnEF9MMkaEA5n8DOn7WYNbbwhq33TlEXrSOy5L52e1vnUolfuqps0UPyBAWz4aVZ2ZQ45DHEHYBBq1L7whjDXTnYW9fj1L36HC2Bj4VfR98ES9q2ghuHmsRtK2dthJrch8YGKM0qohnYb7zzE7lYPfW/3HFqrTIR/dyGTzni0hXsZ1nL7ZtKy1yiSVrZuF5H+SXuo7cEInsGKP9FbSplUPId825qkq8PxZqMzIBisnYWPB5uV40Los8SlvsxJlAbPTMe0UAPT5D3nCU5yBrX0cb8Ab6trs2KMqs71kIHA8TFiX4BMC7YwUdmjjMwe/H7QOVllDytN3rtyAl9lGFfCltapMzD9p0X2/9HxB8ub3r/XZTdRx4wCePpe4cSG9z65iWy4X6Xhuu5D2oH26EC3k3LfdALf/BOy7vucQ3mfQKk9xvH3eFvn+D9aY7Cz/v/I3gJvo2N1HLrA+IqdMOax+m5HD5C7F+Iec1B4PoJ2fUhZu9w0+s2IaU+O9Krut2J0YDYryylj6OeqlpCIt0lYaqijlJTCorAsEnAmMskEozfiIo+BI093t6zfssxqDZlm0wyfyo0LOo/g4YkW1AYTXYZrxDRZ75iK+Nmmz4HNQ+35Z9e3tT1k3ALtlWGuKYndqozZ2JvAGpYcax45aNpBSNUYPegtzQ6XKL7Ea+rSfJNjW76/Zx6zw3DtssyfzoaBUj4FVSw5BsN3BTNwKMHOSu0sY8QlIG0Ul+hX+0UHGrJAaBRq+wDZphQyG7QxjhoJIOKJy4pgwrMkqfmBZkCgG6XMn1hNTcKOxg2TtMBCdzYBvs68v2LneQbavGUN7PNarn4v39psyFnppdMjBJPpA8N3ycsUTUVRoLa+4p3op99JoPPkZ8ATybmfM7c79hc0uPva3XzeA9dtGFgztMCjWANYtMfJ8+u0c3tLyzu36W4s4FAq8nS0cLCXSLH2yBtl3bqjjCd2wy/Frt0BMt/JMZPM95ajVZf7CFwVy9rnU2JuTOOyr/gcJ2+D1ZX/e7o/YvcPROvm3ZAIR5xAkKTYCJ30qDlQ7/gg5QB9RAUr+pO898IHUWbRLPHlOcUUkMnDzb2DBSyTh8aR+J5vYBIsTS0VvFwD6kUMEcciD6toW2wzxr9yyCYrj2bivzE7Brl4K/I/t9Po2jd44jHgvdgxzmdqXj/qT6k1gPwaNLjlWWvUOTrX0sdS8a1RRk7Tep+wQnCdWG2FEagonjjPsQC6ehUAj0IDcEYqv5v88AABAASURBVD86GZ5gY4hBugDoV1fTuHE1PTYa4VmJ72d7pmjxGdhlcscx3bMcw8d12t0Jkd1ht423KIa0C3zef0ZviSic0ITPW8ifo68w+7MWWcEZNmQJ7ayv5DOwLdtBG9p83/QVPfZ2EA2B/K0SYPSriwrsap0ver8S/jO83zF1uss8/Bmzz7I/chHaD20240j12ci/gMfkqR48cI7b0+e0fZIPLHV/hoP8D+/4w5LnsnP7QaS/SLffY8/5pla/gh+Yf5H+qxU4Z+u/GsT/Ceep9E8TDTPwU4EX4++qwMvuqwKvCrwq8KrAqwKvCrwq8N+sQOVDbmBjs8psTNrmUGBVNttXPl3vm2iSi90FPpmxx9j40hueCxvgZgMBPpsq+aZF/qbsjZUY0N5gyaDZlFvzX83z+W9iiH1xNmaFvU/Q0SIf34HWCR1i7I9h1RiyIbCVf+dgc105oMD2wsFNjSHOZjqP7djcNuFnMzgHKbjvD5JCPSYCpKoftQ1G+DbCCBilNTYxElJA0DCYSz22ujUOlg+syWOjxgz76ppjIyT28TlcWakFhOZKoQcyjCxhPGiNw4g920ofGqS+gq/Ud9tuGJod05UDpDA3DtQmhtkfZWhN7vu1B20PrfepxLvTJVwo9aOsCgQXzbuK4u+ErZEwAhQdufOyQ5Oy4VkuLawp2+rxSG9o9Gw4wdI2772xu6ZAZ6CWEhDpcQgyv/Id16JhUsZ1H7Qhn/UY3OAKIBPZjfUyMRT7WT+Q1TKHr2zqZ91nGHqha7tliv5CkEtZuGoYAocuphGziu3UI33bkGTkdbTEMLlFBtWmJs7BrAxqMKDQyZa4ZBs/J1T/r5t1NOd5A5yFD8yGMN16jaFvH2N6lrF4bJS1EEjckDXEuiDgj/eV9SP8WHbt+bRgrO0Quu0ehJVcs3aYGfW8UqPIhOYUSpEdD5/R4fFlnqeK2tgIYS91ud1vykGlqFHIod0RXpm32yax589zM7E1EdlhpQaqQdxTqWvsJzhMcqC8sWZW2SU7cYQjZb0HKw5gXcXR86a8+yiBhFhF1owm+kDeMZeLFTeZr4X35uBQMjlO+JN4RbvnOUINVLaBCey9Cr+s75VJyNrrnJDnbL3//7IfHPLdeUFiTpO5jG1jKDDpG7j1OqOPyz3frX1wYxVN7bZXNCiJ3DXJ4I5i5xhdCFV5l0tFLkUd8h/YmErA4kKI/AlZfSgORWV5WeiKA61FpCcjYEMXzVP7P0fOODRLXEq9dLTUKXkRigQzOSTe9JnG5INnnWORUceMbBQGE2Bbg5fSqCbKJghJ5kfftDX6LPjV6vnNfxy0skAePuMMnet10bKUqgYj0VdbS7yZk60DnsI1vCFMgBvc4FOJ0zbjarCttOhXVcvGRp6VSUyh31nXsZNcmwdiG1meO2SMAVfsgXEJGMkbCB5bG+9JVLSyplBXwozNbW6yLWNjg5GcC1uINS3f8k/Mod850FtXoiKNkflFDjXZboB82N3oNyJDFgHMgpt8dzl1Q5p1YBM373deLMhM5V+exkX/fkZC9q5j7/2ooXLqOvExwQsZ6kBCXKyHaLUDJe+1nxNiIYjkEEieuwSZQU+NwSBN7bg0xrFuLZkfHW1Sr9jNPGwUcKIfVrrY3ToIaVSRknk/Kue0SotM1mhk7tRyQ//OmrvnZYVA+JB0Qmz3fGHTrOGMEROlQOauieAknjgoiFXWxEjsZt2m39CNzklPjFYpf6MhTs1FM7BfqGN7492wdb/hIxC6nVrjA9H4knY9XOu5FYTMQnw+04NnbS15j5SFWEPoG3EmZlmyrcjZ6S0ju3Uca8c1kT1tp98Yr6zvDZn04eupRSZwklKD4Da2geCByGxti9XAy2zybrUHrKIWBoT/CWzUWXpSlSXZFuqKjb1eUuq0jzf4yNTUxt9Z4hfqjJB+1tw+IpM1kJgDNnRUeh0nX8CMIxx+06nFabrnofm57RCbcyaH2fNvm9iweyohZu80g8/QQSBpw98noN88y8jZu42N3IRllwSJ0UZ4G7qJRt0Sa95JmfPYi4+J7WZy23UL/VJhxNpttxyxRx+xvnZao31DvPvcZmSZlOgLG8Zw7IkWG5P4Z2ToJeu5GVnJ2uU2cki+6vbsI4SJPtygD5j4fQA+JrAz48cya8uHD8lSg5TnucnUsOsI6/wPPURzmPklCEzW6IzvDQZj7op+9Bp4x+rRPuufuEJu3egDtmXvEF4g/LaHnbhtsFpOv2jRO6HTQNYoB0D1I/8tf9TsWSb4j8BFIDBiK7qgX12hnbDP4Sfb3nVDsT/xjGO2vqGFHjjtZa6Dh/Y9xF6gYAXodI6D/x5YdvSy9sdDODHlb68QmK50XcfOP3WDmJgeENoTtMJ/8HbG5SIf4Nvx16FkAQc+qWceYo1/Aqs6eZLXp+SOtTz0/h0LqR8H/PIC0Y9gZWH+CPa18vmsYOp1fVUBM/oVwP4LV9Z84C+ovlT+RAXyXATOx+p5pfPnyZ+w9BJ9VeBVgX9jBV6mXhV4VeBVgVcFXhX4r1eg8m2ibNDkG02//Va6/LZoXIby2bihSvmwdcv/85BDiZXNVvHhzLYGn1+z/zy4Xd+uulwuveloG32YopkPc3zmQ0XZBOoPXpDzQQ6OYu5pT0hGDZeqMZBCgr9cN3aqbx+rbpz6TDbW4q8QcgObN2yGbXwo3DBk/GXzkc99rZ8Pf5iQsat8UIQvwHbSwOYENmKLVKvsN/hBHGGQ9nfQEnt84a5twJbgcelswU+LhfOMT1vPMsFJo+tWxHenIL3BGWULs9wkrWwg3zgd+gBuH3di3r8FBkvOj4MdgK5tDTbwN+o1KUZRzhpWfMCS0BGtnMKkzihxHcPOK3OGSOOcT+j9Y+r9feMgbWql3uGfNUi/sauftWQb6wDGQGOiIXjqOEZpATKmU/rilnm7Xofe3jiAuSSuiW98Mb8TZ4ggG7sSd7IS88bikpDjloscEA2mGu6DnAVbg0MtrLXcRuyp852k7mzObwn+UOrOks1NUuoV3xs66aX4m/D3PnzE5PxU39tH7MRfYaeqZBtbJck6227vHKXHJptwvRnH0J3hBJutO6o0RsmFDRxwtS9hM3jSuPOM3FgriTd0PTdMcT0owSd5RS9r68b8pv7X65tW5nLyCTJzinn8iud7MDcXet4RY5FdKuLRU9swlryIkNovur5d0KFnXt+/3LTDnf5DX768Ax/KN1JX5sIlVXJsGLJ59zA/H7db52mbdTNYh+/63//vF/3vly/68vGu99sH/Yfynsq6+u23q6qG8sy8v9/wccMHPt/fWS9T4zicIFSxtHgH3bE/ZfyPy+gZzvqgNI0LetZmUffLZSGnwkZilRaesdDCS+4Sszb3NXsnpw/85zC3a2KpComArQ25zZsmn8jvBPNOnpG98Q4IbxDn5XLRb7yTe56meO7vapvYTW7v7x/kBlCHfNt3I6HCdrlUOLOtlRqu2O/lJMnQL8tFF3LxGBCsj3wbmQNowmeuR/OSWw5D394u+u1t0ZXajFEyMJj/4MvbRcWzZWNG0iBmwlRqnzW1UoPwLuguQKHrctwgra773MTB/NRePynyK8VPDViCHENPZQ184XdQZMJvH+SacfJ+5/fDnXWPthL35XLp/uEPJS6tOAttIc7lsii5iHhEW7H3wbv1g99z79Q3diFjZ+hyvbKOr9Tl0vXO/6c66/eDmCI3sStZhS27VBXIuFr/in5gDOrnzGPW5LuiH8j8UgylFTYux7paiNO2DG0ZQ2/YeXt7Yy6u2F00kMu8Tm6pCWXTyny/Z12czxvrPjGmVrZ14XB7uViYQ5/xFTs1mIOtn4XI5j++WJk7zKrg2axX6nPjWbuxTmNrZv2yroLfWbPJI34/qF/GK3FEJgcbVep2w+Z712z/jxIMoxb8Zz3hZwA1jE/Jts6aBGWg1Ck29x4KMSRvhNWNcb69Ookrcrte5Jr7uA2SH/gZo/D1CXbJwEziSMcGnYgE31uv0c6XGjzqgEDkcA0mxedkvrJ2E1tiEUxjVxI2AhskvECfTFr0k/tgvi+XhfU2lH5X2ZRDgSqpsIsH7W3STXiGPmRbC/qBMcR4BxypG+K42ofgTSNP2+gtyvqqKtZFte+FedltlRKj5MNXqUYJNfSGBj5tM94huWT+730Avueow89AL3YLedGqrIBkRY9yKC3hBd9pu40TDz/vhvTRDaRWgdi3rcSd8TOEFlkcccWDhKjSvva1z81Jb5ncgMSQXDAQ9tk13jdPbE5EgCZs3E9c8KiRdvbG37Urz8Od99bMxEDfL3edR1FbnosFsNEDgo8xsFNaWeMrunnP3o5nbo9P3zV717f9HS/RRS+ssw4tFAKI7Y4Hp/psrfXVcCOHO++BOzklH/t7X1/bSB32uT0NRcVmLRyEArdL9g9sHTJ2eBOZnZBcdmy/40FhWlZaxN02K8Md5t4RUSN7HRrtW3Ta7kOuyQr9hJ3yfI+/E4jiG91nyfNvvq9oT4PEI8UWdxzalst6tCc0tPACwRu+8W1bX/Fb6OnGOv69mB7S39h+0P/dSPwEsNtzkf4JQH/36jpiI/1pw/b3ehGAiij3z8u2bPM8VIP+tpb3RuDXDhLfM/xa+p/CJa+sL34nPEdkBgG6n15nrj8VeDFeFXhV4FWBVwVeFXhV4FWBf1wFXgG9KvCqwKsC/4wKFJ9ldb1egP2jV8bZFsnn32wQ5AOXYOXD8soGcDad7mzsbmw+hUen8AuZ6NqWbaWxv6V5Z0uFvV7OIdlgZhMEhWwOhR+YbJzfOLSC/P1mGgKHqaePimwOEdxJl6zCub37XDm4Yn+sNzAVXoPUObFBtXLQkW+miaOd+B7HJrDt3pi9cwiyIZdgbMtm83MGRCsZXwlmI7lt2w+OYGgUGwJAahK+CyoDLMiWDM8G0d7sHScVRT7U+A3Y3nUgUh74Vo2hwUZguSQLWl8gh198xdYJsVn4rBqIW7FTHir0q+kxAh29pLsyt6GHWskRZMYYHnIFXdncW5n7bPLt/dY1g8Shw9b/vGb8THa+d4jm10BqCpzUrAsxZ9kPaFDBwjn3MUpV1Zu5UZrEunO0NwjxnUFiPdcQZPKd+3rLAIHmI7wByTV1DoTelcRwRAOI4w4CSPg5VIvshgNCUJGAxU8BlhjK4NFtyP6GpFHV9BrJw1IuoGUwZDukhtQzm9obtYjPmQnU3mrvWi5o+BuTdubR9vAZXgthe8LvMbeeE/iREzdDK3wHjxsjGx8hpV/ZwN3jiKQUumj33mxemfOpKmu5cHBTAzNEG5/IDHK1rbwnEidi8MXayFqZulN/e1934edAbmYM3MndKFQNDQ4VcggmlVYOEtbwwBNMDirwqOQ4eV4nvMDt/a4163ion/8xBuImqgl9VVVJDEed9B4qjbKooWuR+CZ5bmHJqC0ccg7sjUo8U3f8jlEa0EURV94F+7dbp2yryCPxbbwnkqf/hoyDAAAQAElEQVRo6e1Secj0oxZUMc77xd59zkmAgFXqZ0NqX2vsEFtqPkOjjiswoQUgYavv3CzMAelNXmjMSY8ItmN3o2//SOdayCXx3W+8rEOQlRwGhmCJdCRwG5ttbmqj1pgle3WDjAMpBzyJM4Mi1xxaBPZ1iBRKtrFfSrsf75WsGdvaEInv8AKT5y75R24D3xBwGMqdOpELJskPXfio71xsGZkTFDw0BGy3/ypiABct9dyoc9YQQ41RLWOX7NhOzqwj8ELPdsSaZ1u1F4k+ekZ/OfChtFMnseZ3rm1iJhiYNUpbYmcIGZuSC5DAdz97fFM96ptoxJTCghla4h+Fv8a3fd1jKHObQ937Lc/IhA7sy7vnduA/hl2lJYfnY+FAcJFtWVLFRmZ6MqvUP/ZW3geJWS2Ru8ECRT/QOfSxIVq6KmKjABsxY4oaMW6elRqYGq48zys+RNuQnciGZhvK7Dolz9QjNoqYjUeYB2/rvlpejYvYbUekAbM6h6irhhU7VW46d03Wwsac1CG4gs8DlIYRll7+kmjIu2zlmbBN7lhw4ZZeA5tDZ0s+sWvDO2BiK/xCp3NmbsYYSkzNQk4Wucx0sgtxCFNyWXYAnF606BAK72EG0Cb1jN34bUDAjk61bvxjSlC+BmTCu/OuUXSqVPGHWYbcuaKYjnmyzXth7Tg36rcSREBY1dGqJGMj9mJbtMRkSwHRQg/tTr1XHOWbLKm1jdDBt3e8sBU0AEsZBzJGNW5C/gpiX6wJyTwLG5CYKbokmwAlaLN1dxvBAeqYsWIcmfih+7wIcgJSoWvosZVeqFhGzzaesTUpHDhXj7kpkhmLlr6h80vdSxkzlBDkiopyw5LSzj74z8C2bGLAf+oQsN35pt7CQVII2MjGkMWcbuT0tYfoNhu+zS0DREKfzF3WXEi222fwE1gubS+yoSEihJRmmzCsz4ZRBoSMDggXIogX2OcVW4GTUgidAEqpJnnstiIT2UkgE84Za8ZZezPOIgSQCr7UoJ80s24C37JjZ2MBpw98yz/HtuXa4aSltyWbm/b2bCPyO3W/225Ze+9DjfxMjr12Z/NDD9i7HPem22A/giOuGRuBp9okhoAsqkgl8RXbgcinD9iW7aAN4T3iOmw2LfgBLcjtYR/bLYP/9LB+edn+2id6meeeXzQN5CrkAsFtqAEGJw30h1fbwiZXr8uN+LYMDunon3CQkEuNqNU8KT/vJ7aeIbaf4eea/wxO5q2BkiaiPRfePbxqSa3/G4P9c1+438Ps58Y6c04tbX83p7vd1PVr+N7iH6UYwQDd63pV4P/RChTvoK9/g/57Eo3NwF+xxiOvE/6K/kvnVYFXBV4VeFXgVYF/XAVeAb0q8A+qQI1l36S93aRA9vk2Ppw1sBGbD1z5cGWXXFZ+Jkz+bgTfP8T6SCi9ueWDHZymBl+xs7IROPOhPopsE9gIImG77eQD+RY+viE/Lhd+kSkgxNib7Eyxt8iHR+t6GRz2XJSNUpsPirGBj2Up6Mu+wQw9TiwpdqpG022LS4aeayXOjdyysdzfqqAgK3GHtmG3iGWgm94+tcSH0035hlq+ERTdif9w7dwlm827QFl2QN1isxFuqHDQcwfLZfCVDTk23BhGbj7VJfMBuXO4kP/9OCB7lpEl28qPjlYlBUxvYqlBXOQzqqjVBZBQUA1rVHjWo4Eamm0Z3dD3OGZUZAtwA5gSc2qR+omWmtB9dYUWG/lwT5lbJ3qhnbDHaLFronzL5b2/6cJmbZSxFr90YafrPiy2AcAnek3unhErT/hZ4W0d665vFbnpaK3PfCeGKEQPhYN7dIS066pZ0QmS/hkO6d2XUDoJZ4+R2L/z4PX6YWHvBw1TqUtiCJziZ4/ajh5IZAIh2vjhOlOK/cQUnuDZptuhwKtM/gNw0mXdpT6SJWUt0EFTr8kvX77o4+MjJC2sE6O7MnkfH3flcCl1vFwW1WE3gvH9+exLtpV5XZZLHzblm5HRS/wNRDHGaF4fHArfPIupByx0h96ub91frhfW7VWDA6vJs/tx+yCOiQ9JVjfbiv3YvHC4lXyVdvCDxi+l1515sK2F92Lop8iXL/e4brhzQJ65uh+yrICIynZDbCXnEO1S/MZ/4s/6RkyGGR+hB1KDtyt5LEO2GyYyqFP7DUzQdkhtlYaT6Nao3Qd98LAC8Xv6sGNTshLt7L6GqN0CXOQq1tvG3L4DHyzlCQi6Hs0ouzVn03LPM566Be/iwEl88fv29pvGUUemhsOoTVsQq+ubbxZHLrTYicMqc4A0gQ2ZASxtoyiEbUTaE14khm3PNvgOe+3RpzZd76f+5D16YjF2C31Z2Iptq6pkQ5Bl7z4TX+tJSq0iE7B3/gfvpayJeb43JHTFvLj7yct5o1CTeAK29fbbm0YxCVb7zAF3bNx5njCjrqdjhxuhTQgbdvK7aUNgI/6VNXjas5GTlDVwuVx1zXoao8fxk3hjI98wz7fI39/feVY21hdKXJmLBflRVgExF1AaiG3VKKXFZ4CQZAiX66KFZ0vIMKQzIGq69ZyRNn04n2DvtQsltUkusZe82nYYDbE1NcZoH1lTlGO3TQ2qSk68yDYdZ2cPiTicrsF2j+MDVXB9AztfZ8OWzADgku0d8Jl4+AOq48qaQIrwp6qGagQqJMnqtvWcSbaBAoQ8gI/kG9gIaiK3sgYgq/ATyNrYaVPxFZpN/ZQWe7HzCZjpesemHb4jCFjOnRuX6okX2fgMEALPq1gfvNfvd2xtErKEgxPoxJf3fceks8UiOHJcQVDxA+IruSU2lwWj8884vm1oSpu5wXZDBuZmW9Gz6RsgciXeExiyLibxEiZmNhJJjPf7qkDkPm2UUsfoIE2HAvfC9icdApeBXLsE0hhKzLEfaPygBT8hOt8CYjHQubfcVwIm9j3+2L3zfK9n/Q+51GuDvgXBmMtKvA3ELp3R6tFsy97hQfwGSSwb9pKjndpY4soYsp7bQxbG5J0UvfBtFIL8AiIbiAiZUod4yEi4c69JHc3EcaBHXdBonzs1vndsv8P9yl6opy+J2HAVmZV3cWCjh6S0eoo9MkxSyA0Tn418c/MR39lPavGNyDGMxalj8F03WafzJz6+E/4BIbrPEJGM0wfOHBv/gZ+QIv8ziN4ztBwxP9P+CG5bricw78Fz7J0u/9zSI48H8rXsT8jfCZ1y6W2eOSSCJ6+v1gv058vEKuSfac94/k6pX/CfZf8deHwFfmYr+QS+5fd6e5q/b8ffyv97xpnYwPfWuvaQ09M9rtTb/tT5lv8Q/AtIbKU2Pwae/gj8BbsvlVcF/s9XIM9O4P98IV4FeFXgVYFXBV4VeFXgVYH/6xX4p+VfNYZUhGX1prv4ULgBk8PQySZfvmHnLQKl8qJRwLjI4sCAPcHsd2TzQEcLno2V2DEbVPlwFVZs2dYAagwpFsqygewqorhFXtJuczZvsJ0zkCtZlW/K5QtqxKXElziJYZRkW2m5Y4bDYekCIxvaqGNUcon4SwuEgmd6Q1txmDhPSBySpTNHDpwF2JYdIDZ0xzJUw21bU2ykb1rZaATNsGULOQyB567uMdF9/HStJGFFka0qzY5nY1xt+5SjRPCm9lYqDyXXezYIqQPlgC/FfgKI/MrtjtAOU5zTAVMrwpyZtWx84lbsKbZ+dEVDlTsh4LLjMz7Jxza+S0vyz7imoj+WOuxNjRG9FZuBjTipDT652gchwZtaqWtoGzmvwB1IH3oDc504bBNWYZSeeOZOlCFt4CbABwixDTmVNogr8psiUJqMt+n2qyhDL8NDJ10AVJOf2A2E77IawnwCXO8jfEzsdlw7pfMkHWGqIfoHS7YaCFGoaXBQljjv5Ltha9XUBrTNjVxC1N5sxoCIKZT4RATpdoNdK3OaGk9sdSBYy0PRaugN/DNdMvULfUC7ZM4k5mqFvkledSeofCl0ZXFsnYyUeR8YMDa4mEfkWIOR+eBw+IPDsMHiKmzqB822agwVDq/ASqArG7HZ7L7hJ/16n53H29tV//M/v4kBhxE34tmIT7xHCrBGDaBU+JpUYKiaLlq+oSpooKhDZ70O4q6CYokrVQGmet0RhynYhYOsN+K6UiDMaiOWSe4T/g54Yty2kRfNsWYok5kDNvIJqXC21wunvL9So7AIgzhLVw7BL9RqwdEF4mWxlstQXUoeUt4n+Sd0bUsBSa7SGAM53sPoBR8FDYg/mTgkjRoNOUS3LZe0LIveODxfRonEEZ0S8Zr1ZXKyjc9Nd8aBD95nLAExRFaK3oWYB3JKPZivG3P+/uWj/2nkHGB+cFh/+1i1orhR/6zNFWfBWVlQ8hxKWfe1lAhSKnpyuVPPyOeQU4Q28LpoaDH3wLiQmRXdVbOt9j+jbezxHmLV8mzrET8h9DjxzyghQJoSTmpiHR/5BsoWQRVhLCoPCVnSS4oPiJ7hjVpk+oBUim54WbMrz++KLcpCnPuVXNamb9iauvezsmkSVF2GxmXBTMWlVhbHB/w7zlfUCVdI9j+DLeozqfsKJd/mvSG7zomeZepn1oToIzMtkaImOk2jN3MekN302O5YsEMo5LExZ/GqiCgt9KlJ3CcdwzAmfiv2sGVjD2OTIliGi2/wzpn6TmhtZ8JCzhoywTV0oKKVUveJLKY1syY9xS/9hj0PibJrxfaG3nSRYzFWwybG6EdoBkeG0CX8FWvHKAcKXPDyH618vN+Vf4Ek+P2+keeGb/JtH1MTbZsbSFFb2zJ+RT03cO0SUnAgGnZk3CyjE5Ftm13fzDnCKvSVRhxS4dP4RmVT9ytrKHUwMibuvJOMXAPj0OxSxpFluUjYSt9jlLcMdDRqWcQ1hlWjtORdyLPnMjYk+4gBvTWxJg5iiIm5mfhKaRN6ehPLlIl1r5dotpW8xhj0gdhECrqNH3wVvkWbgBinx4IM3cSEImlY4TXNhsTagF9VEmOjV8BGnKJNYg6AEmfuIq7JWt4YTyD9ETiykSjstD0GtpGJHG6rFPuQVeV0DQaPjxOaeN6w2XTqtFEwLm3QTtjF4uMZSpo7TPSsQWpDUin6qBMTIvBCm8ztpFgBhODVA2Knek0UNgK7nw3dNXqxmd6WqhrmiWPMNnd80dnckitiqVjnoKngCh32DKi0gSSe+EkMk7Ghm1gUO4Bt0B0IGCckIZpjc3+nMOprwprxBVJdj9LEMUPFx8R+v2vpJ7K8trBXzQs/oKOm6TNO/G28b5NYQOYJIMRXB0CFXw2hZXyCnRx2nr334SUOkXP6wIlL1mebsqc+bTI/G6EDEvgUDfnkFRo9hL5ic4cw0Ils+Ce01Oct75cGlNI3Bx3jx+Ue5jZZGxOTJ4SmJ5vR3QHOQXdsuCAAoTFm0FdkdfpBxvg6IQI22k8Q2s/ApiYx9iSQ5yskrDQ1tuMelyF/giVSa5nonBACZmVbu258QCXOpBLgLSFK0raybnawNpxMBBpOAVTXLQMpPiIL6bioj3awSwa0X9m0lAAAEABJREFUj9vWhq1D8CddQT8B9OkqW8+go520xBE4yI8uMTZsPGHAg/EHkeieoi6f6Fd9ZLDe9ch6+AqooWTZJTu9lTYZb9SDSw/A/owMv59ajbFqaIeiB7TD3KxngInZnbfjDH9wTTNvgQfvWSf4g/FLpHOeZP0T+KXyD5hf1Wzr7H8g9cdJpna/gm/9fTv+fU8UUf8K/NrDv7u+33r7u+1/6+/PjllW+hX8nr2sZD4W/VSMx6ffeT8V+IOM0098BR5qeUUecOaR4Sdu/O/rZ2MdBT5fBNAfD+rfhD8C/XuQ31tffzf/78nq06pt2T+HT8m/B/tX6/f3RPWy+qrAqwKvCrwq8KrAP7sClc9V/P5W+sEHro0PHecvVZs/zuamrT/ozv5FX8O6sGldfLDIH3FnesEbQgiiGWzXwc7bddFvHOZcrxcto+RSN1saQ8qhRzYl4/v8ADtg2FZ82cTCrno+dGeDcyXOhPVx28QZhfg4B3AhF9cdAsNBvE0inAKpKo0KDJURgD7JcZ4KkGx33NzxXaEAalqhVKOabrtt2EhCt80f6zFINJuQF7WbwAZdkpTQdsR7FwYaMm6qhu73m945UEk4bpnJRuYdWBGNZEDYtgqdWCw3orRdBwzdlUOHHMi8cyCXQ7l37L5/vOvj/aO/5Xe7ERuOuLCNpZgGMs6c7wABc6HRtVz8jZEaSImhyD01GQUNum0RoMYYyCf+HAatbICz4Ychpg56/OGfSdwgJNY+HAOPro0NqfMOL1HYlvFhl2yrANv6bPOwi+0Q8cUVrOtu9CQzH1O2ZWw922AZHPrYSRz6bDbyQCi207VsI0+3rKPkkZiTV/wHnkS+Q6ssA6krgWF3tkz0YyvPAxE1LR/Qg0S+wXs+8Ruw3fr5dtadk9tTv3W4FXyX4uYJTJ031h3zQ6USj+jjc1KU2AhY0m+//cbzv4Cp9c/cJkj0xlh0yTOezXxhJamgaOcmJceNOXdZY1gmlomPHERtPN8Er+SbA66VAxlbyFW/O2zz7hi68J4CVWrR65l1HZyQicmAeI42crorvkSrwhF9rugG5IyIkS5y8V81ZBuQomJ4yV0Cgz7J03bHNAbrWzTGYYMJNjDxm8RDUdsp8rWtxJm1EQ6ktpP3HizFRpbdPQeo+SYzB4F5fgOG2TKYDX69XKjDQj0WjSp8fIJoiZOOOFbqwLxaij6iunC4vHDQTPjoGxhKFcqlsSxKDRLnxvsjNfmgvjdeskxbxDSGsbHogqxIODJ35i51uhHzPbDe8b0dsNfjjIkUoIeGW+JaxpDoMwfJNd9M3VgTp/we86L8xwCXC/EhK9rJz9AUM330YidrIfzgiWsl+ODCUWocnmjRiexKrgxJZ8o4rDFU3ucreoGJQGiYyNWykORDPr3g2G0VvjhcvPe7NvondDzUS8iNUVryrFDH1odmRz/e1PXm3pddssMDuocdvQyJISTbyLR43xgevZm30dB+tLfUYY+H+cJWU809cHSRyXqQrFH7XOlsyCXSQFUp87OwLopYN+xFj65r0XYyUOKWbDdE1sjbjEXNkTllbSMo2pTrk4cYNMm28nPKnz3ETCtrXyIsLaz5y2VoGaVHm9LGOsuay5rd+kRJso1OKXEVytvKWiUmGFyWiSN00TKnExsTvg3PJS50pULOsmRAIp6pFR/7yE2O3saCTJ95CL4daxWTAm05o1+lxjHbPSNJZ01iX48WGzhkPGW7QVYu5oI4yOnez/TU2RJD9NKT0kG2jONR1boHUT04VC2p7M5XaQSed8LKOyBDc6uy7AADru3I2Q4NgJ+aDp6FQI1CSqphGZ4t9IHgDcXY1Gdqxhaw8Qx37Pj/ttfZMGRbruhLha2qYl0synNYjG1jW4/mB7Yj9iclfjb87Zzcd17oiWvlOc+75xQ5+/iJdOTSB2zj10EV+imbeYytjAMRiP4YycHohPILMDwgut+CbfQtccUnjllIx8QqzZCoMQvCtmyHqOTcQN1PPRteIBKnI3Dbux59dE75Ygz766v11PabYeE/QAw8DK1PH7Hwe3wOQvgBxN8utzNtdzxVtROOu/31OOTonpDxjyC2v6ab4V7D6DL45gr/GY78WiX0b8S/GSbdE05Wr4+ei416AeDh5TlM/wyJKSBlbtXttLfTm9S3jMPrwdPtpMXvE/l3UUqvHUwPFADBTq+m6c80Ixyg09EntsQd0tkH/woiC3zLZ5VRv54I2Qi0EnXqPvN0wi7zrX5UAof4D7rT5g9Yf4UUc4FDt3AeOIb9HH2/PpMDmaZQh+C3eRzk/3rnMvPw94WRvFOfn8G/1/PL2qsC/+EK7K+pv9/pT/wYzwG61/WqwKsCrwq8KvCqwKsCrwq8KvAPqECxl6IA+zvKH2qBAis+eCW+fEacMDeEZgYQ+YypE0IKrGwoBiZy2Vix2UAtLPGHYUUHGCCDDT3IjNR+YzeDMcQHb0Hb2LRdux/I9qZcnCF0ZzNtw88ZBySu2Yc927HhAUH5MNebZvgWB7EnJLboNiCwYmtl09DKj7gD+LKtGgOopu2l4LAHW8k10raVlnGRUJmDido3EUMP3LGduCgJOU2l36Ct+MW9oieZg9GdN6nzxKChDfzToRNeHKc2HORIKhfgtjk3yzUAa49Til5wONTUEoQJaBYb+AC2B7BSz8BGYFzIIom4ATDZbkhM2biO3J3DnTk3EYLSbCEDSN1XCJJS6zFKOQyY5BQwdRINFUFS5in0STGqBvlEzyJCDeLrmDZp5SAQlyr0R5XiIyBa+oALXcbZbF2pcWKNbUiCpQFScUyfA8pRQxnalqs0WT9nLQhHtpGU6uhDi70tgbhZu8OgM7cdEvMJc7pz3DmSfoLM6APJr5y4APqNdXLmYbm1XXvfA26o6U5MW4wcsbYdcoLN5UMTlMsUI6xAxDkH7NqMKrUvHpbBAevlctGgRrG/bRwOkVQxHse8fPQ3PLXrxDe2Ux86/JF313ODz+yC2+Zw6KKsh9Q5cxS1+30yv8e6HqUC9oNF9eHZ+8OPmYLSGBKm9GjYnplv1vJSMA+GjXwcMK6q1lk58KBUCvnsETvmmEytliP9liFlYtgaj42AsVWjiIP3AUaSi230rOCikTGxYg9HqQkdVKFT9JGbvLOEvKjPDpHZYSpzOcnLtsx8Fz4nFlGGFz3mA+F80/akhxdIjgkYTYZwkesYsJd8GvbQFJyyKf7yDaXB4UvmJ/nJ0t5bsRe7dw50NuwYfYxzmLXtUdkql2w/oMDjVzwDk3dUfFXlHVlK2+ZGDe7Kf6RgW5nzGkOGOSNMnyuuTsgYUWUcPD6jYHwXQeXZn8QXnjCUGGzLNinMhlElUxMG0Du1oI0k3u3wXRZ8ZINob5kHTCHLhY2NdTeRH1UaBSR+5JdhXS5Ffptibwl9N4GvRD/hMYcUnzIgI9bCqjHw1w7UvvXUBjbwCsUaXcdF0U3MoqWPaoAh+rlPbAe2th9KmwlCFUlR4japWXIBVSUG0RImhLYHPpGfOLzz/gfNhZBkGx+rwuPcV5QBmqDx4hYN/kytgPRQVNyCl4PhhHHuhKGt5aSOCUJkUsMNHBZ1y7vCCj11LeyLlvgTW+QYYkDaOGzdf28Je1J8kArrFhsMOldisA3PKoIPJlrw5bKv19hdyXtjrqNvI+XY3JQ8QkelL9vYarRvVYwtbFt28lXPRWJLPtFFRfGHhDZqHJu2effkXzxYtZE7S63tyZ+dbTn2IZWtwry1N0fQwRNx4lyZs02xL3jxkbw2ctoIJPUjGZKyCEFptmWXLAAcMQUIRxu3fU1MuZCLc+3N4IEttoHIhQM5HflvwIqNPZ7EEoa5mdsDinCm8L/3oPjPfaeJFlk6dQ4JLoMDbIyB2yV7x+MrkKFt4tjgSSYH0VYKfef3RNtLjtjc6EOPnqhiIRuwd5u2sbGDVIiUzG9VO31p9vtvKvqIKrqBjBGW7QYdDZfIwgGJTMdy4BkfYshQC+iJL/PXPbGmh/zwE/nofQ2StTfbsksbc7Wi2P7A08+5tdCEHrAjCzT1M0aFHtoh17qMbXNHru9Pt52sgh84OdFLHBP/ocFO17GFZ6MIJJZmcLOh0X97nXZt1nTHlfVGzZhDSC3+KVM9Pm+mHsHj5xP2WoQeOGViI7GFFrCtjJPHDzJn3nY7k9oGovMzwNSDFdkd9rU0kxPzPQGX1eCSgXnYThwnfhqykQUyPrqgCm67cSm9ZWzpaLhrLCK2G8/tK/9HHKEFwv8ZzMNgesKlLt9LnjZs/HGROXKbQg88a2TctrB79kz1s8gnzt8lAk659CfTRw4Z25ZBwt9rmfUj2f4KqsfMNmymo+cflF5/a+uc4/AnXhJXQLKem72Pk1fA3seP3Ak+cxKdZ36P8XfKnX3otvEC0Gf8cyhYBtLT/eRKbmExnY/5brxjYyUQR/j/Cth+vINSp2/BLhlIDZ7Btmzr1f5TFfhxrc85+U9F8S/5+acp/7ik/5YoYzrwI2N8VHuQI1MZ8UynC/BaTrdDBHbsdX9V4FWBVwVeFXhV4FWBVwVeFfg3VKDe3/NPd970cbsDbMrxCSubU2NY12sBC5vZFz4klfLH9saHruzNBFYOb+5slt3QTZ9NsnxI7s1MPhxlQ/7OocGXjw99eb8Bd72/35X/n2b8fny8c/i58UGKTPgDcMNowDY0Q/y84vuEfHAX8rZVNcRdj0b8wWH35t4ZWzbIohNeNoXzLbs7m7o5REnMwpar1B8A05fZaBf2FZbyz7CKlhjotFGHfEAl5OZX5EdpjKXHCaNsDeIb0KvM7oDguSF829gvbXzSTnx3ailZkV84hYpKDhIu12vTbEvAGEMLBwzqNuFZuFANha2zxW7wqlLDqJ7L69uiN+B6ZW7ZtR/QMau01C34crEWTgdrQIVQgCwtl6HLdShDGR5XanBn4/RG/KmPDSOAwMD2sizoXTqGWWyOwZ4l1RgawPWaeMxau8guyX3Jdq85G4LE3ACwQeGpQd+0xL8y0fkQwb6rDD9A1/oX8gos1M/EUmPPJbht5AHotjWqZDMOQJPAAdEy93cOcO63jXWGVy7EqW8BQ8Xzw0kTPq00tz4YcqlR5j+QdXTn+cmzUhhoGKWK/K7KukEJnDAwsF/BAxltTEBsBvep1/LccGJboQciQ3m6yy01UoFZqtqR6/XC+hj67bfSb29DC/NnWyO1knhmJ8/xTR/vVPq0D7/wXfn3n7zhYtXGwfGdZ+ydd8wH74DkaWQm6/3G+IN3wsfHTUL3erlSt4su+MraX5ZBXVcOCO+6IfPlyxf8bvhdeU9t2J6KrXIph9Wnfr7N9+XLLSbJ4a3X1BjJa2qb9+MASd3cdyFr5YdUFHuWdLutesdO4p8wyib/0kINLpcB/8Z77F2T90Ch8Ma78u3tTYWvhXfAqPg0x+mTA3qJIycVORn6yjvx/f1dX4D39y8KhCZaYSzxmt62qrIWAGNvqls6E53AO+MAABAASURBVHEGH6nj7cah1qYbtc6/ILARb9gtFxujZPQ3Yr2x1j6o50fmpOv/oRs2olP4XIY1asg2uS7KfCRm0fKOyruT5cZIKmTerqnxVVWlGkPXy4WaXzXAAzb0ki7U7HpddFkGeqW0xLfy3jjfwZFflkvrxrawf7+T18ddHXPHfWMONyUG2xo1tLGe7jyLmQux8kQzkJgu8XtZNIgnY9enb9SROjVACWjGMPUj7LhX7Jh76jBQjQ5iypoICEJhswF8VCm6N94LqXFqHt+XfqbeWJNXZb1Wuefrndp/ABs+q0bHSSTaEgfI7kvkfKxdCMUcla34TgcCylh7w9T+3DDXsZM4A5ENVFXH8dtvbzzjb7zPL3JZG3WUzFqS7szLnWcgaypz3mXFd+ocuVF15DEUXp67j/eNeVqVNbYyHyvrcaP/uH3w7K57zViDiYWBZBPnTf2MYcRKmyEz2vvE1dTERmKp3YX5rFHEue2AjyKet7cr7yvqS61PPXu3utvgPoXrCYBzjVH9fltYt2MMRc82MQSkUaVHDZmTxB4gQK7ZcuXSd82fFMsq7BQ1Dp76xaZoC8/DBd95NpbL0nKQH1fkAvGJe2q7sm5WUcaWsd19anhjvjZqtFOkZuFTJzQh3IkfA8QNL78rZ3hVWvi9eOFdZljqNpXfYzGG6b1ukEQzQrablvfOjfW2sm6Ei9F5XaVh3oF6wG4jz+8OK38z7GuFnEgq00xhFdjWqfDvyGzYDdxZUx+8B7Le7tAnOiKGAlqJuL69qqw8v3kXGGZiTKyxk7pC6muPbWoilBS7B+Eix763XFzZCDGyjXtrjFL8DPK1rb0ZXgEmtKmNWOMj7B0Mb+dHNxD99OHHhu10yFHH6AcIJeTIZr4W/lY0Ocb2Ca30za15zASRiMqq5xU9FeHpgAiB717VfkXDJffPq8eHbKg2GlzBz5qm3/AUyHvkxu+90CJjmS5A980Vs23/iV7Yty3bT9Q/h35r0ybxNvFzm5P4T2jR45Y8AsdQiS/4wybOovcVLYN/C2CcuH5UCpfV4D23sn/hMXa+Z9uWvcMzN/PyPP4reGwEfqr745D2xflTpR8wYifwA9ZXpF/IuKx+BxiNI+iIB6D88AqvdeB2j27+xm46tJ9dWSvP6+lnct/Sv7Vru+fuWznJ+t2G7ilzpKvEddL+/6ffCPUE0L9wfV3XvQonLf1pMviP4OS/+lcF/lEV4DWQ91HDvzMw7D7MccI7D/i9F3eenTypeVc+9J+Q8BLrH3l9Pan9I9FXUK8KvCrwqsCrAq8KvCrwqsA/oQI12XHL5z5738BKUBmzn6ViD2EM0VsVgqRsnq1syrPnqns26EDubMStTVuFOcnqbSZGyoZkIN9SvG+rAhv9ZDdz8inTRljI85fgFhoQSuH8HpuMt970mgrNZkMWvRW/kQugrtgKxFf6EyIXPHRMyfyk37g1j78uE3Nk2g4329wJiHuj9PsVmvFFvJzosBcpzDQQ0i7ydM8m44oAqYhP0iJ0+tiWTNd0+sTxkUMAZG0rhyCiMYwam5eDDcYFnZL5GUOKbr61xzCXcusY3Cgb49LKvCTPwuYJG7WM3UDkk1FojTPoWkgxp7NhEn9FXEOXyyKSaMBs1yLxn/VTiHDjL7TYzeaobYlLtJ4LMssh8ElOLwSqzGGBlNpO5mYsS/sNPxB7G8GnFy20Haz+EIEPYyewuFTInBepazJvLD+trN2tCVO2W8S2jP99oAcemi0VNxs/6K1AYpg6q6FeB7Cxp4bIZ5PVBBG6aKlJNrI3cjh728gDtUNqgOjnBV+nI6gZ0qGTu+itrmkC0mdrH6GhEJt0zST0PpCkFD1/Gce88V8yMtjb1LxiFBi1aFSePemDgwZrHDUUguhw1aDeCNursjaLzfBA8MQyxhBiKEh8PtTG+sx7oPAbXvcIoKYx8Ie8aHee9aSRdZbn5MYBgPGTg9bL5aKlDxvMmrnLNnGtHJR8oDlVhSDF2+bW85fhhrGV+gdHSPHtDA76/VgbM0zAdts1OMtRA5NVF23I3dnUXjmc4MKXtYyLBrGb2Cd57fO9akuRYwBbG3Ym8Vwviy4AJPhsk+M/+IVDywsH4gvOwk8/cJp4YuJKzpjomEit881/0JJDkV0mUup6JNdRhayIl/fvfT9wS/452NuIY7ZftwxoTIPvYzs5LT0WziI7o0M+NQZ0yaJxsy3b1KCYk0Xl3a9oqHDnsgQZnlvW1Aizyrsq8W88nEW81+tVdMB+0DeZrwYSnEeQuMeWtdNhSNiMz8O21c30o0qjStGdxL4xYT0nSDTt7DHDhRzZBgmdAA+UkYQ5blaN3ddGbIEjLA41p1bWrE1sEDdAks5mt4WWiR6empU4wkof/cA9L0K49tBgbbkYHNeokr1o1KA/iHTRyfyCNt22KnUWnkiEIRgXYQS/cIA0sNE1Ie6NOSBl5Vm7c6jX9OT4yAPFXR27AqpjSLzJJ/HLUtcHvxkHHnaoffMt2bmJRs89cjPzw0NiDwW3w5scfN6p7UrdSALZpeMuftdBI+aIjfxHSyDl1CZ6CB5Xwk9d7NB3G2FVFes18lKzRJ06BmQiCrHjwkAOtHfYtFCz9kOObt6mSf1Qx4AethQb+nnDvFD/TiBq4YVhW3dsx/dkLhJP+Omj2z301L/XGzGJvGykcqXHUH5HTnDKq1oWKPuV/8AtMJENT/kLjl+Wkwd34iB2U7vYpiqKnEdJAFlra5tgxt4B4Xd94O02xN9/m2J/QENbO1jDrKGvaOJ3xHy8F6MfKBxXF9Qq5AVUWQbCn0e8k5gDotnmTkaZ0wc9WUBmzL2vO2toRX8DHrrYtY0bI+Oep6ic/PiG0Rdij74YVBEpfYgbShv2U8eMA2Ps/EMEH6Gqe9v0VpptVZlarGo7PD9bcqGQmFVa+sQUyDjy6TPegZFRSJdfvkVtGYcXW/ldkIoUvhARkWnoyf9BDy86O2QkRSfshkKz3OsDhmKzpazGJ0ITnKVKLUFmwThAe2/To7Ty+5VOqKR7QEEIhJD+RxDeLyF+ETC+bOIA//YK79n2yU/uG2skkLqf9MhP6BPiJNvohhZ++mf4GS101KlNsB328D5jPO3s3J/fI/fMnayZQGh51kkdP1vD7iMcpoNlkvEJoXZOBMaFfCi/D649Zpv1gGJsbEx8gDLhCH4WA4BI20WMfsr8xENsRG+i0LFHIIw/CKce6voKJu6x9cmHgE0bzwcw7CucCS29yGkaXTgFja6v8FawrW1OJW6GfUGSsqQbLJV5jvMst4bm4z270zbGrfgv3doZFs4eVMHNypz4nyE02NBI6vv6iFmwbICY5eQ9iRd4Wkt6asn7hJM8KUDm7ivA/WN88E953OlbGyfvlz3vM/Vvl19KHczU4gmI52BQH56J5ApsvCs3esqjZwgtoNTlB2Bbtk+Tr/5PVyC1e4YYOMfBX/BnK5D1yqv9z6r9IfnY7Wel/674VmWqZ26Kv+n0wwbrQeeRe+Anstvn6cZQ5/Ev9qfdV//3VsC27L8Of290/1HrL2evCrwq8KrAqwKvCvxjKlD/8z+/6Xq9aN+Mygeiqf/93y96/oMs0dqfv8TDy4e60KVPOp8M1S0CQfhgtwJ8nOJjGR8aka0xVIOtJZdsR6rVENvxvu+3bCjnsCd94nt7u2i5LM2M/9ONMGObz2KWvUPRD/zk8CT62XRo4FNusUmVA4a3397I/UrugximsnGuo9mWuNoHfQHmFnJi3fIBGCS2Vzbk8k3Qj4+7QtejWTcOdm+3ySY1wOd9lxQbAaXhANPQrBrVB0I11A3zOieCkFX4D0R3BysbORvHeYk9cZBe6zp3bm6docKoXbItw6PjzoX/OOl6gp8+uw+bv7whK0q7To+kEIJiLAd8iauq1G0XbPS8EYaispFQ/oCP/fjM+qAsHDYIuAM33ThgvHM4GDNjlGqgip/oiBa30QX97toQYhtF8RFISJGPvRsHh5mjjz7UQCqbUcjHTyFYwwq+g9v21zTJJBLfqEmybCvtlm/8Mf/vwH29QdpUxF3IRyQAkewnADYBrtix3Ws3sg2YRE0dk6kpQv0NGmqysdYYKg0xbM3WtU0soX4PsJoXmyd+SiWME1zVclnT718+9P6xCZctGh6umZ/3lrlcRz83iXFwADuSrBLDwnIqnqdCr2SbNX1RnsMiANutt49LNUbzZHFAOfXB3H/gFzHoQzby2B7IxRdDnrGtZXPYs1ziQ3p/vyvtwvshspPKrBzOTp4NLGNnanBgZGJYOUj5eH/Xx8dKfhuSIsZFbT9GgMyxTVABxkYvdb/xLN+Y3jfyf8s3fquUNffBvN+yrngvHCpoSb1pVEePudS6Gdxic6F2b29XFfZvt3dtrElYxCvADQNe1z9x533CoWDySw2v6L5dr+S2KONRg/oW9gqnaoiPMya7ZMhfXScT4gc55CC2qhiJeOJpykcM5ZO+iUnWjJTdNhN76hZSALJSm5WapOZ5NxlG6MZOfIwqGduCwdX28o632ZTERWgFroAywsBxdamYFK6m1DhsMUpcTQ/CGDeysdlECG2qb6RBjk0/hE820SR+hhw6rsgF2+GRJ3qfWpP1tCJL4BBdkQWhQwz/IFy29cbaye+gMQb0AlLOqaoB7HHhHmkxLtbnBbsra/Z+AAf5rIcFfVnCpNK6znGWQYPhubEHmZBuPGeB/N5KHW23H5db3rbSNiYtuRYFDGlUhazM9YpipAqdnZ+RVKOI99rfBl/GIvOjNOdGnnvX98t1Ub6diYpi39rnKL1bQqqqhmgmlsBZG8RbKpvJhENcPZQwZqMHZOKSe0A02zEFeQKgMDbW6AmxlQOxc2wjD9iWbSxwUUPbGjy/iQ8T2NoAGJLiVrQNRuzMbbauv6kVIuiIud2U31FbkggRGBzQXi4XZY57XuHZVvyJlvpHfuNgkWHbb2NTcvshN8JNDKxeER3s2WB7lx/M5wETnY35VrcYYT2GRw4oYawZoPB2VH7usdnDEAMM8js4vgN5F0JSMZ92yUDGO+xxpQZZl7tL/CMbeWHb3o3azvBQ22OxzfiE3ZZt5KxKXsyvjmb7wOhAYyHASGIsJzbLdi+zM279pNluzh5zo4/bwXqMTySywRNb8OR9v2+s30ckYXcMu3XKDytrn445aHb30W9kJ/U9co1ws634qfTZXQ1ob7M3bDclx64z5N3ffpeoQTvQV+3BxeZXjKdB4lQhWaX0Tu9PgcQYmcAndcfsXZAlT+KSXbLdEPmAjrYRXyC0wEH+rrP9FQ21Hqd/hib+wdtp0sT3qfJ1FLvMviY/Zf4Y1nH9VPQzn65lhA9Zp+7gX8cF4Q9cMXPCKZ5xT8RJ+Kt9ShN40o/tgKCffdhnDsElyw5kHZR+1Wzk/mD+9q9t8WTw3sSbD6A7r9T8xB89chuDryFzD/G4CE+2VYBoNkr0EHP/UxAbgVMJT5SRQp6En/Vd6J/h8TUBAAAQAElEQVQx/zw9tQicmieeeE7af65/rv5f9Xra+Kv63+udNfme86L8bgX+wJL+XRsvga5Aftef0IR/1+14jYk3Zv7uC+SbwPup79SD/eTv9+L4Pf6TqRf6qsCrAq8K/EMr8ArrVYFXBV4V+GdVoD87fvX5k82hwUHJfZ0cxE02JdV7S5D7A2v+iLOt7OWMQe8Bfci2XIukbBhFZ3LouaHLR8ApNra23iwdVRoFjADyNjw92sqm9rmxOcaQjV2LXofP4FZavp10Y2NvMjD2TNyF7SrLJaGu85+wzUbpnYOTjbzKi4yAZRVyhXz0LpfQrbR80yYHqhunXk3hZiC8fHbOZt2NA6QVeysbd8bGqAHb5Jx8A5s2/oJdsRGdUx+hh0w+FLpKg43ky3Lp/uRH5xmib+/2MRkxzS31BfKxH+Gtx2IkjSplA15HQ1UnINrU+A++sYm8sds2OTDb2ATeICbuQGqwkecpm76VrbY3KHS5VBgPCN3YEg0S9+cLJWKMv8zfvQ9LM4PSchka40Lwpm4bm+IcptynCEeEBswGLODXwk0bTp+YGqCYWOiIB1OYZo9TA1oDNckaS34tj+HoRz4Q/AHsAcR3xoh1TW3LZY2qhjJjAZZyEG4+/LglUQbX77TonyLxE6A8CnRdqW36MUq4gJ4abH0Aeu/akCAGbMM3WHKej9qEkrlYmb/YjACiCgTvUDEROVJCbyrr+c6azj/rGXxDcc671vVDYzGHV+S+SJc3izMK1ZDG4ICKM9gbh7e3m4lvh5lPgSpFL05T86qhwtmC8kgg2F9z8MihbK8JntMPDjpTi3Hkv/B8vL1d9T//8z+6XPDF4W5iN0kkvshd3y7YHQrez9JYyAcJD+jLDvjr+WdC398/lGf4zmFY6pN4agyZn8zLhfgEjhGhRu3znyrs9c3zl4PKt+tvKuxv1He3w5oln3fiH6P09ttVg9hJt03Z7r4NKo2xOERGPwcfX758UQ5gzxhXHK3Y24h35TT+43ZT+ocm9gbvvYW4E3/oNYZGAL8DCO2OnY2CnuPOCUa8Wwbbr+R8uaRus79xuVLnlflY8W1bLuYVO7G1ElPmszVtrXl3kwdscPRTV/TumVtgI4/wWj43BrFjYxcQkDzU78xVW9uXBvMwyCe+paxtgP5OXHd8hl6Hrm3MmPQm+pMeDdY3rg98Nt+OXIIQchvx7v5kyY6+mhYfyWtiYKWGU9CJK7QN38k/YJdsd92Lyd7r7PYpGizu54UT0MzXwvxEP3OePnLJdQzsxQ55F33o3WtI1Mceeruy3hmu1Dxrh7AkWZHVd83kybPNEk4OG+/7M7fMY5Q6HvyNqtY2/cgYqFH4e1NoO1MyP0yh0mynEyRyxgOMkGzLBgqQlZb7pJ5cxCSAuPK6hGlbRrbwbZemLM2SybfMuoSSOgUQf1wZ37NWmaPYRUuYkUEyV32gO+NkogN44vcOrMraftSCOW1ZitnvP2ySEHbcUGPIxIaR/YqzBmzTJw5Sb97KvKys0RUbsWlLyeuEU+6kj1HNb2VuBaOs/jsq8cVvXRYJOcEwfRFLjdGxobJfpmSkSAqtm/nNs3T2wQMRti0HCRBQ1jTamDduqDvc5CTkhGDjyKWPjRMm82JbTlxWTFDb7QlWJCQ7THWbPR9qmZV5u/Ou2GkT2tQgr+HqWBb0Ci3bTMds6HyOWCZ9aoEIPAEbvoQN1hC1iKxtnTKShZR4lB41so2vkguedz+itW3G0aWDgib+Qt+OOU/8Gzk0QMt7bWMCmk4/kbfJhflS4mFtbMjFxmkzhvu5gB68EkcQIHYiZxMb4+hFv/3hF5NQ9yu82Elvf8oTAgLkp9Qk+Zk6J5ddBqZsw2VMzGFO5mjuivqqIWfiCy+5RqQhegRjW+X4wlYuxkbeZiC1H9Em8oHdxmy6vcvEdvOQ2Y44Vp7P0BqiD4S2IdM0+o1AJvT0dKyF2XaDV9t2poD0Js/+xt8qE0gdTtgi2mCTwxOEaFv52W1Jhj87PmzhO37Dm9rbPGjp5yG3cyRMKW0ik/6EjJNTA/NLZMjusUQm/B028tuI/4DkD8xjDUXWxBcIHgjvhIxPSAi7zYlNPB4JJEabjLFzyp69Czpw2jv70CNjO90PYfcXP7PnYuuYp6IbiFLs2bFB7vgJLRB+IPgJGduRPSnf9LDCPnOUIAD217ZP/t7ru7bTJzX6BojftmyrSpL33JLDrgMJmp6aDWG/mlqMAz34C7f2RRy/UjWB2W4RO8/CnkfW7TknYcKis2xkYnNKjGQzRrBzgt4+fzTOU4aOurnvf/aGK/xJLu9g8MAx1g9bin/CDwUexOSQvElDe7/XIvRnsE0cn3DyTkP8OXGi3/WRje30J3wn9CL8vALnGjr7H0iedT37H4i8SH9jBfyV7Tx7XxEeg8g9PyvBAw+Bb5DwAt+QX8NXBV4VeFXgVYFXBf7/owKvKF8V+AdWoPjcJvYL+sNs/jhLjOnzT4re2bzMBlP+qLat80NYZAKDD2FjsKnFRl2NwWYbwCffyMduPhjyEViFzPV6ZQN5NF7IBKJrG//z+FbTR8eRDZ3YME4iZxfYfp20C5vf2WQvYggbMwoUooHggXxmiI0Lh0aJQbJs44fIYCZ30cawolfYmxBhIcdGmfZW6ARj/4YDmpWD8TsfbycbL+tha8oV20JP3cYYfVh1YZN/iX1LRXx2s/sWfNRQDmoXDnIwIcOZwBZn9KnlncO+AEP8ckfAjmTymLLBueB0PC0ErTBIB19fwxGHbehuJqjMTwzkQCJwPzavMx+i7T3K4AZyFbm1LoSdL9lumJJWNrA+Pm7U7c5cb03PnMDC1ZaOOknXq7Wwv+3a7e9539GbyMXSnisGWudxs8QFWIXfKrMWsQGRoWDINrWv7iHHUMOGk6xx2EpjyJxu/U+N3ji0eudQMnXoeiJg8ePDjqUq4UvEXsBFYxmqUaowIm9uXLFL99VlW7Y7t8TxFZMBLGwjQz6xF7ANh9AJaAYwbLvzNnKi2d7H6RNHSheQ8Cd4ejREmpY+RMz1HO3iUxtrMLwNRmF/jORm1qsFiu6kBx/q9n7M850DZM6YoJWil/VtRlkLVaUldaInBb1/eVe+kRueaPGXdZT3D0PWRiGPnSFsCZ+pGTUgSB5VnkVOtQTP0uAZWoAxhky8k52d2LLdcaIs8yMg9A0D6XNICdq1qSHmcmHd3XotJHdLwoQ+bhwacwjb8qxrwYg+5aFW1CtGJO0HqUODZ2OUlFgQZa43JSadjRwcBuPYiK3kvXIYkkMLyMdlbRTUtpbLErePg4v395veOXDudYp0uTSqtFDjBed35mLlXZ5ajzFk+LiVkQluW9ERDZZsAooA48S0UUOqzYg7hMSYZ2ZCDy5oO1PEOHvYdCXmDdpGrHlP7kZZUoQykWPMVfgbRZEwkhw+yCU136hlDs5ujPP7KDYT/+WyEC8xojeRib7R51Llhs3IbjjKN+fzreasLcTxIGQs243fqXMOvSKPWtMILJcQot/jTBx3Dh/u1DJxWfy4FL8Lda6BeKmbbaWeiSW/c8aoXqPv7x8KJL+8W+LT2BBtWS66XIYSfnEbhUHotjuGxHlnDqMDWZDlkqy95Xdm7KYXVNuyPyE1in7qG9iYO9vamLvWoR/DKmwGZMk2z8FVg5dy5G/3G7SdbnmfQ0mIyWV1exSxR80TrDwvqV/8nSIb65nk2s6a3zM8T4Wd1GLh93VwVBGZ/A5Zew0hvBvmzvRy3y+beMhpZY4ma4JZa0Z8bQhOeAFhIHbTR2BDNnObPrU1waYPLxCd2EBNwoeNBCDaRNc22H5RQpB9fOf39UpOEDr+Df/BIx7/meOMTzjpvZaqmhyaMJd4As6gQaynO+/MD/Wzca6LKAC2Wz86DyDWxJt3SteDYLn2MiCfePzwa+VwOWPbEmCbbgeQ1ttiEyMbMMlvB1ibmCtmADrJcwXHjKSsE7tUzHN6dUuFp+zYT+5WbIeVNZkNwDvPaWDiEw/YDHfmhuxuPzab0JO1Y7mnBukDkQnY8eWWDD9gW2MMfdsMwcQbvYVnoePYXcPhIs/opw6B4LZVgO0jL7ft2IhMEojcdtTNRk7JjNtPL2SQC9vcYithBBh+dYVGWF/RzkH8PvD4jyAKvQYO+yEltsjBUmIOLWPbnVvyi45od9Zg3mmRY/i4EEVWQHUdHoxfIIZ3AkqMvr4STwMBZT2c+TTtEA0tIGEpDIkYzP3rKyxWz1frgJIwPVvD19KfIzu2LLs+id9gE0OJgTD1DesPD/fYEuWPVEK31LFk7TCOs4B+0VD5GXdXxc4hkHHgGP60c2GU60cCqcFJj1xgH8fPJxxp7KzjfsqevIwDB/uHXWRt6zu5uELjOR/bUP7ChZHD3HfKD4uHwNG1HGrd59m1d0nLErh9vI+UufxjYBtVo7Ff8RXYR79/3+dm1y9s/UjjjPlHvActToFer1EA74fqIfD/30jqFPg2i9B+BHkPBlo+daUeXF2S9E1/3V4V+LsrsD/a0tnr72lt/icLO+Rn+Hsi+JNWO+A/qfMSf1XgVYFXBV4VeFXgVYFXBf5EBf6popVNno1NtUD+SFyyAcaOm7WpAM1VzgYqYD7YFX84bdudzZGpyJv9j2qw0oc2p9mw3WSX7GzWL2x+LdAkzGhGtXkYAxfNNjKjIZtKcIQy15CJRLTosaciRDXNBk1NcD5yTuwe/JWevdf2xZ6USE2FwqjSqFJsI9IxJGesJEvsQS01zlGF8k8Tz64DNBznwxwdduNhcrgSW5LRUWKBWQTtA4JnM3EZhxz0GsjTnzKiGQM2RPBcmEmnUOZmNnonsOF3am7qfMKLCum0bG6hFUTbio0thQKxLS70t9aNbMCPWxCpx6KQQcgbT4yoROYfrKoZEnMb24lFNEJSu6IOjUObcVisHlRCu7EpjyXimmLK2teCvcJPMQot80S46hqFQCiwZCefDDDMFWxDOPPBsOdrxg9gbI4qDXRGmAdEJzIshLZnmTw27hsS1BXHXMTXZGFesR8/+XCPkJBKd/SxeOo2WbiUS7jgtpN+eC+EypbLEleDaAmALtcTmqGMnG36QJMERrB9EZM63pmJ2NmyrWLtiWYjjb/YDUSMJauzRrCRkhL5hGEPmZENhWsikHGNRcXznOyZUn3k275szEtWiyI7BqO2salGahSQQr+vHKjOu4iWWmc9Bg9vwB8cgF3oS3ZJtoqYRXYft1Vfvtz05X9v+rbd278QtzJviCstea68CDJvK8GuvAzWJD6F3cHze6VfNFxiGQIlwSf0fY0il8U116kx4TFeWJz/c72oZJFA92DCBHFbVZIwUBBHocc4tmOHodKrA9yUmmIal1Mbfou5GlXYIKbCR3CT03TLwtDmITMH3ERq0EuTd0TyvHMwOTfRcMr9vDANapl5GwO7BicPa2i0n6GqRYYmcgykdlMmVCCX+6a0PA+B4CdMkDktu8COkFDSCAAAEABJREFUKzqgO834GqoURnuLjTtzN3HYMshXFTLAKOWgJRC5gh4fG/PYtbIkwH2zxhhagMgUdkSLTg5Uo5/nYuvFIY0qOWD3ofmWQ0jkjS2bO7Aim+cfsmLPQQ6I3aYV8zLjUUKFuLU3aHOfCOU/Akhc5QGvtDHhkzrt7HNMmaFZJUwqvhJS5NwjsT4Ez6JUmjw/U5viE4rErf/lAQhzwiH2MbBFjhWDkmzL4OHnWZjIWHvDNdakG4eVHxzAfhBjIIe1y3XRNHkivCGV34l3dAlGgc6eG26P2Cbx7RDroQeETBV1P4kQMs4w8xIILktZr3Qx3yRUtXZBJDucvceL0lJTzAVtmBiIveS64Tzjcu28/OsWxL/XC8v9cDZLsZGYTJ2qRhOjV7XAs1BT5m3yvGlamAZKuNMUY0DQrVLMFvjQIjP3Acm636Zi51vYbQl7OwgbsdX0jRF5D9b3yhwg0XfIymtJA3/UdhI3LnGTWJCaG/aIjHgdmMgFsD0Zr8yzaJ6SMVb0+ZbthYN3pVntJ3W0GUAr+kBG/bcgOsZpBbBb2A9u6HtvuWmlxQsSkuAlL5aaunaMbeRcMD+v+D1HPY8o2Xtuopa2lbYR5YZRQgDDPGTS04S/IrDFCb2NLjZAZYMjJ+qWOQ6NMNDPXTI6gQ4wOPK2ETe6wsns2oJ9dyXugI1s+cEvxhmElzDiKXjTcgsgE43wMwxEJrLRzxrIOPQEcub2oDXj61tkwt97kRLWppU5mkyCI06OJM/8WOYuYAPb0u/FFAUlZ+oW3cTpzFdpIjPBN+TngYu62lZa36faX9EnDxs7BziyQGIM2Ea9dmBtKw1aeIEMv+3t9hKWbHAKGJmGLWTi3KztgEkOc2PVzNnytulnBMmRvvlmjB5DkB9c4Rv52Gkn4Ihhc0fCZ0yFcrf4wU9iyvizz0iyrbSjw8RU1n3qFQhvzt3XjA/s2iUHtPflIR8gxd63UBKy4pmcybFzM7QA3Z+4JrGc4vaub9PnKm4Hc852coyeOoe+Q6vllpwSYsSIT0/QZs4x/MmafQZ/5ZPl2goIPuoQ2g72GR/+icP4tC37exjQYPd8tL/D7oSOgh6AfwOiOYDp6AWGDSW+IYLFxDrNb6NPmGatAVlJm9xzn/k/6T/rhWzA6AaK+Q8oDzRw/q7bw53kkTWUOBLZAcRiJ2os0QUNiDZ7nqP3NcD66rKjCCmm6ZR1BiSmQHKe+NkBW8xfi3GzzV1KfYPMhw1o4L8aR/4Bj3WNfZQmIGL4MexamFcD6yC9MoeV58iyrdgI7NKJZ7dtfH0FKt5xOwj8nK9Vzixo8o4Tdp/p4Z12v+03S7+Cb+V/Nk5NfwUm31/Br3T/PTwpS+x7oM6skfbR80iG1IQ7V5ATGP7gisrPAdswn+f1ByaaFJlfQQv9g28ri3olvvSkrIA2CAdk/Ffg2UbwzF96XmrqOcN+01xSgHXGY6ETbMiAfqeh3Z/H+28Hcvm2b5/4Sn/mkWFyTv8z8+H183U8n9tPevHO+iX8zME/hP6rtftHeP/tNGzL/vvg9/L7IzX6lczv2X/xXxV4VeBVgVcFXhX4b1SgD4BXNoLinN+zGmy6ZOP6erlqubBpxwcXw7xeS5eLVRESf4kBQWFDE7+k1a1pKCzLomW5AEMVIbjnH2grf41m8/9+2/igu8FRy2Tz8YRlGcRijbLEJRp7Nsov2wqN8U624pNw4EEktGwK51tOdw59bhweQZILHpeBDUMBaSfaahvpRcsBwNz/epWrVHYDnWoM6rD0N6Ou12v3A5rSrLZz5jlBoiNJgseQw1w1BCcMJY7I7cCHIYLl0tmSQyD8k5a+7WIzdbJBcLDxgWnD6CkbO3cOWT4+7hzWfeD3hj98YCD+k2JUbcv+hOST3H777Te9vb3pcr3I5VaM3orN1PXLl1U3NrVDi63uuWXDfuVAId/6yocB3LX9opaxEyjsjRrqb4aCRyZzaJCA+ibZqX/J3gnJbZJjvhF4Z343chbNNnOkB8jqhigHCOIAfCX//cCxWtayjfxuu+1SsPQwoMMrfDO3HSOyG8biMxB8JmB90yzU3aCnRln2kaWugyzb4Ja42q9+3hBVNoTiO/WP/+hVebehzxZZl2RbNYKo5y46t6yF9zu12Dp61JHTA67XfW3b6EmqKtkGU9ck6Mrp48fH1Mc764l3R2I3EmNYJ7y9Lf2cLEtJMN/fV+Q/lNgznniPXmCM0evsyjobvDfiEza+h5bL0rFHLvHn3SGabeZ108bhUJFEntmVA8KPDw6Kv3ywLm+8D2b7W1knt9u9adGPvwt2L5cL8Q7yKtnWZC2RDtalzJdVuixXDd5FsJu4InBB18pwQ25iwzwjS+cwqsJRRaHXE0OuxB8SaF92yfx8fHzo/cuXfj6vb1f9f/7nTb/9dsHeRamDy9iSomup83mPzvtH6zSd26gijkXRuXMY/PGxUu8V+Ymu4RU8gUs5lBzUvGK7BjQruSdnHe0c24YvjWKDkvW/UWPbyrxcqF+BRyXyNjIYuVOjjPecS4ND6ws1q3JElXW88g7ZeGlMbKJGjlZiv2BzYQ2szNkdX4X9QazXy1VX3kWREWYga7C2Ip93fb7p+856/LjdtDBfC7wb737RJospsWSNfLA+gqcGb9T7gt3YuIK/Yf+Nd/qCPi4UuRpDNYaul4verpkT9ThxhJ81ScrqNrXnRk55B4aWOF1iHY2OPz6u17ek0LIbay52RAPluZSSQ/K5USPISs1Ti+WyyFUiHa5kFa5kG9j7quCl9FA0RvCCX0q7XPY6Xq7XrlP48b+RxJ2ap5bpawxsFHrSRj6wo95gW2Ekpo9b1uH+rOloFusJnHIQJ8hxDep6uaaObyriWskv/jbWi21FOOsh4tHNfCWWSWGSrW2Z/MIPbNA/62zFZuZySZ2IITVYFuuS8ZOeHdqF+aQW1OGyXGT4NjaqVPR2Kc2MbQd9QIbVdGkl9ht1S/0iYO+yRTd4H8ZOZMNbWc+3fg/dmec7uitzOwFR42fYFHupeepQo3r95bmwrcL49bro7e2q6/Wi69uiK+PLZSiysnrtpj6ZWx1tWZauRepRVU2Nj8jd+Fss74wb741A8DvPT+bAtiKfWEDBrdSlxuBdsrDGFhxyYazj3iRbNNPvUMT8/2PvTRQbx5Gl3YiEJNe57/+s/ylbInC/SJK2autlljM9M0YxBCD3TIC0BVZ1wxZbqWOTnOXWLrfrimbv8gz7is7G7xKZXPB3I9/EPxjbJYPwAvvQTaAQkvsOyd55lnqcfGwr/epI1C3jXYckoGQcHYbEnTgzegIBHu7go505iITt9mUmcLRIfrFnmb5fsR9EBvGmZ559f+dZNdGZ/Ix7UIPQImAbuyJ27+i5oX1ATy3hxObEd/oz3oj0PAJMjo7RdxcK0dWzALSWsna/6oHSIhYk7tzj2UeTZ/3OOxX3Wm7cPxv3ReIIPz4myqHluRCaje0MfoJYyxoG9ofcaS+9bdn+0I7Sx+yHUXT2GLgPEx8/Tx9g43sLy9F7eAsdEGpC3vG0j2K01xxfk9yTz4M1bNusQ2ozMRaEFrQO8ul/G89CyetEtM7xj3185HkZZBxp6ZTTe7PrfbyIPXgn/GSwUoSf0E/SIt9zbFu2z+k3vXlGfEP4bvI7br6Tfp7+3N+zRHIInmm/OY7JZ5zCz0tz0p76+AieSN8NYxRSuoDhT6/Dz1mT9MFPZX+DOJ+UzmV5IrXmb8fbIu8fkX22+c74vxocdflHu0tewbPdLE9oQXJO32C/Z88Hu/zn599dgRT77zHyT9oXf09I/+66WZITycVyuid8P39i/dHh76xbPAR/1Nyn3GcFPivwWYHPCnxW4LMCnxX4b69A5QsLRzFdB/O9P1/+nC/i/FZlfqEznMt1iLNMVelAceCxAZhc+R0tBxnBrr/LcUaHvIGUL5fPiNz5pek0ZBvZ/QBW1t6OPvJBfBTxVY2WRUUuRA+58CcHZun3w+VNPngdJ0ZyGLM4fEl89s4MDxahcGwDL7FhtXXbfiYgulHhLFWBbQ6EJnobXCrJuSHqx8upufcY3zg84pwL2aXFF8R9zgsaiDlcmvCj1zFgI33yfOHAs+oii5rziTuFh5o2DqUyLgJ8cLj04CC6D3c4iLLNoTGHsxy6Z40v9K5SGmc6xCFALMQWmm2ZugrdyNsOWbbxhxBXE2RtHHzt/3/EPf6OheDjO0jtY2Pgc+EsdgvfiVPo518cddyDtWYdERElaWBaaZEtdHAvVPTeosjE3uOL/RllaH1BTqiEwyH71AODGwEGIwuOUI2hKmpTV/qSydtGEZ7tdhffOTAfyKkp6rbwf4JSNS3s+NwnP34umKcO5ruemHkXtP00lp6mem6h28TLwLYSY+okWixkz8YPLAWUr3t7X8PUKQf6D/bKBhJDoZu/VTvohZHQ1IPosBFZrNgMHTNKi41JgWsMDv9H5xN6x1OhXWSzX5M3jOz3By97pFKlnos9xN7dWJvJ4o9R2IGGzcFaXHh5tyhuYmSqC/soMraVeyWxxBaqSEmT9Z/Yir0FcSHw4F7If7I2tIm/+M1B9BsvT984WH8QT+RiRyZWUt3mYm/vzzVb2J7cv4sXNBMfkzwn/dYv6HBBZpFZwmUGMn9qDCnKhnQITfJKfCGXh1xD6YvkjG/cyr50noqepCpp8PLKxg7z9OoP5thbILlt9HkhcuNF1hgoEXWeew/yT/029j7qEnYaEratQjbmxlDnnBd5mFJoWz+LqAO2RmETouk7D3JaBJzakTny8KGJlrmo9fZY1GntPOiFblX2CbEzz1/eiK3CrmSlrXyAia3E3PzoEWDRX66lK/viSi9aYp3EIeSFDdvv6/TGS+C8DM6L08Rq+Ok31nyiGL+J/8H8wX3woEaZX6g3otSDzYC93P/xXS65EU87LsSVumddX/s/YT5bL77iZ6P+nZP13jIkFe1gzxH7AznLyAQSbnmZd2UvXEhtKXsrte9YwhQ1RC95hMdUiX2mFkzs4lMyfe6bou4Vh/q2Tepw6tmW/YFIVrnzwVXbD802XclK7IxZ6+ZrcZ9ssuFUSWER3L6OG3sh9YQMf3Q8lokv/gVNlgp69nJ0RMt6pTZB5DIPbMu2Mo5senunodZXaBP/mfQaMEACvVL828wAZIkctq7dkJMXoS5odsnEZEljXFTUg2FfsTnRif/3n3fME6dtGanIrOPjnY4N2/CNhDTYQ7Z7PFmPtsdezDi6UQ8zEjVEDOpauqTwUWFO7blfMw8i32jl/kB27w9XSl+VNYyd1TZW6oWYEyNIDGcNbcsY7fuJvif0C4czIJD0qGNrvu+bwo5txFmvMMFCloAEUQVPtNh5hqElProWlUgYTNYltKgFp4ztkBt28oo/aJGnCzux7ALSOR8jdqnBXEIMuJ8hS0tiJpoNDf5G3A1+zoQLi9iWkndqlfkH1s5DNrxgy5hanTK2ZVmT2vUAABAASURBVO8ILTab3TRiYrLT8ilkS1Xg4NtWmm0ZesZVRoa5Ja6OIXXV0WxDHxgn7/wLNn2MBWcmz8QJRDvtCb3YSa6QsSvyFv2RJ3rhRWYx7v6IP3Qk32XfeXtamNttMGiZyPd9QL3jt/Ad3p9F/ExspLfJ+wBOiH32Csdm+M+wP2RtxkWt6E+Zd5so2/DB5N55fw5AT2oLGlz8ZEYF2Iv7nDFUyYRCHMit1KoxFfsBVdFH7pGVJjKBvmun/kkmJD0j9MgIv/lZ9mE3nB07X+hZadHfe/LP4BucORHl83oTHy6+kXyfkP/7+KeD3eZPWb9BXF2/qd53z7FkDH6mmtzsPc/wF3F/j9BP2O66uHySftp/a2MXsb3rftfv3L/t890P+e1jVvbI4dcWf17fIq7opMMEe+y0lV4/jd3+yElPDWrLnzafWH/z8H1dk+tP8FPDPNt04G/SfzJqk9UT9nqz7ynW872Y71BPap/Dv1IFzq1/9v/Xsf0X+PN7jhmdeCf+6UF+6vyt95RZ5+im/9OOPxU+K/BZgc8KfFbgswKfFfiswH94BfJ7lvguQ5r5pS1f+vjtiQuC8oX3ch3KGQjnohzsqf8zhg8Ozhdf6I2KK5L7F6LFgcvkSxqdgnXYyaFAxicyxxOKp4D6i6ONQe2c6G8cbL7h686haP7zk3zNh7tfET3RFEw9kMu/sNk4wMqB+fV63V0hEFm6/JdiwNIGJ98Rm47b99iagCSEfNk7p0Jmzy2VIEb8JUZGCEs5nMuAStBN+ek30BxoTYRTn/5PcsFbHFyoX65hAV/5MkmHrmTvSN1Nfc9eRP7gxdnb24P6JoNTrng5cuFAuTg0OjDUdqJbo1Q14GGYvOMr8eib5v3wM+tHIOEv+sCO3imcDElelg0+yD0KxecIfiT70CmBMMd977eFH8mZ8vJgsa82Xu7diWFp8CLmyr678uLvygufqIpWZV2vF3Al1yFXQTW1mMq/lnnlxd4btUmNEjdMPPBJHnzKNsA+egVkqNAKu4zEsJF5EFr60DO2reQiWvIS+tlDbFNeCm5642VO7o3ULojb2XmiEGG6pvERerbAhnJ02h78XLD3GkHMOLQgsdxu5A8GL8MIR6YEtmVysCWbD/2qYZCKpzaxmzXYEJ0H6Prq2HrEByqTvVuxyzhdxsUezn60h+Qcumtvdse+cQ/u+2wpfZip+ZV78uMFrHQZQ8kr/LxMy/rd75tGDT24n7OWVWLNs7+HKBd3QTyL8er1sC17R6E3sHm93rB9wXYhs/OSs8h/zk0P1iovSmf+c/bMiZK4U41EcoB8FW+xLTexxtAYVg0hP9vOG/HeuS8na10uTeolWuqcez/zvDwIOSaNjL3bu14u2LvoRl0IDZsocr3vDWynJhsvVfEo2yoKMlqPl6r4TF6QoCPBxDY2S26iu04qxXzb38nu8evrQ6+vr9x3k3miEz5Ec9OyVnuMQzWGzB+YLZvcHnmByjM61sOrwSffvKvSS+c+nSQ0iS1BJP4apQs5325XasizjDyy/ve8oE88zFO/B+sUP6jjU3qwAc6YE/eDPRIbYwwNnheDXmmdiqmBibsaJqYLMjUG9FLaYlFs5EDmW/YttA27iTUxzN4fq31nP0Ym5i/Xocv10ut9v79p/5egUylR+Am4U4a0EXfyx3TzizpdEodopnoIcjHJuDsthN/ur7wQvujCM1HUtTmH/NY1ivxSVWkUwOYk3uy51fxEEr5l70hOaCn+bKNrnc028702G7VP/Qc27V3Gtoyf+LOt7I3L5SqosvmkxifPZq7dnm2dLUPEKO+Ce1AJZrHIiTuUBTfjcskI1zh600frMGcz4GodbEQnSO5hhd5A5pyHH6yWX73Pi5xa7viAxbou3e8Pfu/ZnwvGtyqVA/T5T8glvujaOIguHcuGQCa/ADKXy0WkpagtxBILHXMfyGwHy6j729Qb92ri9k7Gx2INd0yEEnNYtmWM2yWDqiHT2+GKvPb+/AzdMhWPrZMqKFJRl8KWaLknttzrBGy7eUmi9zXaGRNQLmo2lRZdo1+FX/T6fzHAeP89KBKWHah7pTFPl5xiVrLSUqNYDRYyK+QAZnh0ggxK5k/m6t5Ki707z9MHOWQcWmJroBipyeKlD6+RCfELPuHvJMY94CN+bZO6ETkR/+rQ7b2udEqLr4q9TJ5gxqHvcuZ+vwL2SGHLpX0d6EchKSWHjWfV7l/41nuzLePDUAbyZlD5YH5eVRCZ2H6PPQsXe8kTsn6rhW8bv6uR3wfyO+9CKfuQncRI8JwPnS38fZwRUrAJoOVsv/eRsd01PMf2t/yTXlWtlzkW33UyD1CDn9EfQAdPbOkP8cKA7WN2dMyrjF0QEiqnYzPPVBkwFgP7mMCwreiKPthjhqHsmX3G8IerkA9ORtbqHJ99aAn9xEk/eztxBDsl8hlFPn0QkXP+wU98H4hMsMubNJzhLxF7sXXil4K/YJy+wo6N9IGdtQdlGYT2N+EjtVZ/9tGE4yP04Jj+2Fmy+dC3LTrBt9Q/MSO+Z/3skmhDTtdb7xyHcI5PudD+ELJQf0jwU+i5Avld4Hn+rxwnlhP/yjj+Mr7P2/Hs/zKB/XsHkmfM99gz+gcUOoZ3Y//2n58JfFbgswKfFfiswGcFPivwWYG/UgXevzLnX3S+vU4OB/nKyMnacikHM9PiBQLg1O3tvnjJNXNORA5TEWEgIZOji/wt+BwS5nAqh/nzOJSk40BwHbYXX1bBd7/gxYTzwRfQxUHwg0PsIIdcfcDIwVwcJZ5HxgE2EI9rYlraOLBmICJXDoUWzMQTGwx5lRO/s1/+xgbngNoIDldRE0Mlhi9fXnR7ecGGm044io3YmvjdcpjPmXD62I2vIIGEX8Mcxg8Oxwc2JJf2xgG+naHxY5Uvkqy0xBpkHOxyWCRH2xrYjI/0eelQNXQZJVjwpGLuqq4tnayPNsKLINTUMnlsJG1bXI1IpxYb+U1eNtGRe/gOS650C9pS2eg4BPxN6kYxmNmWC7jgQ+CyzSd5zAPkk5rNzbz0XdpYhPzLokmR43P2/3NYHH7uaGU+JkozC8QY83xyQRuDnOmJTBMDsVVV+LfSM1Dg0ErKSxQXwUi653CfF3cMf7gwGbVGmEnDtgYvkMYYGhzg46D5k7ge7L17Dpfnpjv740ENN2zv9wH+yFvcV7CpodE799ZkDhOHeWkx0c36ZLxCawgZ/bTBbltYVLlaJrSAcvScsCVzwY/MKF4cItp/qYLQCF8NSZD7hUg7JKztfqdkS6hqwY/dQf6pbfKOj8ScfB88H7Yj79wb2UeLG7aR3PH1xgv68Bbjy7iqamBVajt8JOdJnxok1tfXNw678cxl/NpW4l4YSCwziWGjRilrU1W68lLuwjotBLJv6EhnybZeuK+D6zVyo2XNnh3Dysus/OUD0bKWiyeGQA0I6NqlgWzhI5BYQ/Lb2MMNDuRDyx589H9S9dH7+wGflHRP7r0nlpIfZAkb1yt1wP/r26aN+u17BM8sSuJvWfZX6iJa9l7HShy2VcQU+2/o39nTiW1g83KLXWLm5SEiSt1fcfpKbA/6O2sb25E3Ajb5LKmIJbQ8I/pfUce4pDEGz8WbUmcdbVSJFFrnehsq7ITv9LFj4XevQ+IPYvuF2PL8wp1shCT21+p1Ci2zB7kkvn6xSi20i6mQt60vrOX1cpVtGf1R5BoQZ/xn/SHrwvzK/XoZF72/eIORWCKTeILsk9M27I6HD9UY6JVyT6Zuk73XulPQL9TjIhFDZCd7IDYGOhDJXYD1ZlHvb3f28kPPzcSbGFJrRJQ0H6z1nRe/3HgtGtNBJv3irH+OWNFLTPEVxNbEyEYMqdsb65s1frDWuOn1i40dVtWJ0bzcM6lPbCW/SUFsK2tBygpCDynU+Hmwn2M/9MRjm1LUB+JjMNceL8a+uaKzSDr7bNJnPuMIqduNvUYdE8+ooUBt33AlY7uh3XZqn7y7ltggfBnR7KfY3fJsZS8/uMcoMffjUvwqLc+nCDKOHuqdb3JvxBD+IpK/9CPG43pRkdtgX8VRfDww/KDed34WxI5tWAXSf2DPVUo/WbPEvsgf90qetjPcgSHuDLbDQn6KH5EqOIWM9ZH7JDdE4Ug29wKxVVmje/YvwU9qELlAR4uskQttEktq2Czsd39+MI/MRpwbBSKS5iTvDKrwgczGM/O8Fyay4QVzPpR4yVrOXyA69rFCdakMF8Re9JJLEFsWtoUm99wD4gP/d2KN3Oy8UwcEuJKva7cl1tXQciWvbXtwPxI598gKiG/UUNYxMpVYqBNqEjZEPKHLks1HaIGkRQxBMY9+8g9s5MAY5ASPcJE25tw2YNHrvdnWM2Hbtl5nHOhsSCh+znn6heFF/PNE8oG2m7MSk2h2tBnkgn/aGXk+E198x9aEF5EgdjNtOvUlW8RS43WEtZiviNJLrlSO3iwQKA99D9HKiWXuOhlmDs56pw9QVu6zBnKhfQ9WsX+XP2WyJzaCDh1XKmJKzzIpyPj3kBoEe2aHNP5Hsf+wnXqcCDdjCYFcZdlmCvi9YIE9CeYSvNHQ0QrZZ4T8/Tyx7LUP90TW4RwLm26Ilngm6xWsNdlHeyZ2ZJLDjBTydFyLnCIbHwt5SIIEss7RDeBCDH/l4aPQllzYBNEJbEtcSnteLIgr+tRjBYwj8q6PDt7Ue469HB4PO30DSXlmxH9siRZ9OuiW/R2IK3w79Eh9IO5PG6HayCAvJ8+5x4HQKZO+QWzdh5cxiP4J27Ld03TvspH/Di3Ex/cyttuGvfeI6HuZ0Gyna9kMinmQ8S4vJby93tkvO+ySGxIqDdEiS8fcjdjI/Owz/iOwd/3z9xQde2Xvs/eCD0ux/w0I5NwH6V3Y+w18WPr56G/XLwxyv2S//gST9QwWUgHde6YZ/73Ij8egF5GafN+fNXv2Q5gKnmm/N06Nfwu/p//X5WdVnuBEes4z/sTfU4Hnx3uPMdZ915nJn7z6bmN5sueDP6muuDX6wZ/V/ZT/rMA/qwJrrR9+fp/P7j/S/7Pi+rT7WYHPCnxW4LMC/90VqNvL0I3DeNscTt81OVTju40W39M4R1C+1WTO2RLDqQsvTvKCNMgvXUrjFy/xK5idX+P03qKHWZ2YfJGZGMrBzJXD0xzKjxqKQEzEZ3qpIOUL6+Jlz1S+aPUXm4KDscgEBKT4EO3CS47r9apRtWP43cb+g1Y9jx1Si6rSYofjts4zRIcoY8PClHAXMn6WJgXZba2miZZ58hlFcMz3L75Sp8UX1/AKI7bh5lrKQUaVVajkwF002/gyI9EDeAaxP4YU2cC20jI+IUgZ50VHXnJkHIT+IWvZ1PRYg0Uf3jtMCShm6PH53kM7ZZJ1Yh+jVEPK2EZRkjufUuG4RjEvpVlOJzv96nE+Wj8k6LZV4CyqoxqeaGdPHA8O1+95KcRLBzgaY4gl14WXfYVS4dsBTDp8ClixbVtkCCYEtGgxAAAQAElEQVS03cHKZtCEtl+Tmmys8cYezZ7DJesOL6rp6Kvc/sYwdtTaOXRc0HEEzUh+dx1p7/aYMOga05+Sc00OpnkByOFvyIti2NhqcWYQuU7x9/60Y/ybtKIS5imbPghtVOlCwa63q67Hi7PEngoEuFRaYlmdGflRj9PHZBweZlTknwO6vGDKS9qv+c/gHi+45uEw/akbu0FspG8Q7FnHzG1rX0Py1keLj/wL21D6SyYv8BffEvd/TVbUPJxdZ4zChpoW35b7vn1w8J8Xv2of7mfe9Xphfae+fBmN20vpcinkyZ5cFwVJrqOwadEs12iZ8UO9WahIWGgB1jP30KQv9KGwvhN/ixAQQnbhwwzHYMK1sb9fX1+VfLtORx1hKfuyDaNQAfW/sO+vt9H5buzZt7dXYp+qUdwb2sFzMTV748XP1/ubslaxb1tFLjf2QuqS51DqJVpZ7zEyJPSl7iV+Rjw6vvMlxfmSMTZzf2KWF65ujIECisll9s+VBYELoTfu46+83P/69SsxvTbub28dPxJdp3cd6pCXesm/0BXRFDWtskhBIQUX1m6AckFzI3KyFETG6KTPPPnWGBpVSmM5VCPCkm3lzyU1BhFxdAHBKS+nk/ues1UuwlsdvxG2/T7PHhg1dHu5cd9ddOdF/dvbo2uZGGxT475iGixduU+zNvm5tthDouV5u0sxOS90uTSGlX7yDJskEh3b0AcofE3w0PetiGulvtwfb9y/b+y/x+NOHqvjKPKFTS6758ieNpDQhLniMzHiz9SBDuF9rYlKAx9qolsVle4L2aqCBR3xiGQe+pV1vIAxsokQh4k4soy5ItNBMTYx2tjgYqrEk7752H0e7/ETOXQ+seeGrFxKbIGOlrUUHNhKy72EaoaKy+L+UkmVCVTLSv2D7I25JhTBRwj+x7X250EHKdlmBC0vj6m/lT/6prVfPvYcDpb3PrnscS9hqhFOlVW4DvRdix3bzRct84BhXzaKGJ1ZX/ZUtey+HpD3WsX/KBkIJ4mjGWRj5nYERE0EeULd5JJsA0m8LPz4nalkRS45UI/FmHkT6Zn2T6VYWdlvWMt4o18ExIUPCbeoGI1vL1zKDn0Rz+R+2JTnVvDGsyjrFTt2vStOThR7zaNXVg3LttLiT7JsKz4rfMaWmiaa7R5X5fkg/D0aqSns9wux93FiWOSXfG1ju2Rs28KWaAzyCSEySXoRTMZ0cKRIwFZaaNHvMR+RpXu/IhtaoRD0HO5izfNzZRGLsDhG6WyIykaS+ghUhh9sQlrglD57hDKMHmuW1U1thbLttmeXbEcqbMV14g/BdvNsZ9oWBDMzOuSpAAPbLReh6roTyy4dUvNs9/hXHws7sf3OfxIPLzhN2CaFDwHLem7+bl7Iu/MsxPwdmP7iOnXs6ESIfNM9Yc90/9zJP8rs9P1zl/yZTGjBhxwF3iesN+EznuCPXIk3tg6k+yNqTzK7vyOCrM3Bc1l2IHr90CIanIzn8Ul77t9Dex88cxnHQMAwV/bBc08oP42jt9+vbMbA7yDr1DZ+V+4QaF88Q4/p73ZPOf2u7O8IdKw/yHRAP1D/Uwj/rOxMgX4GyL+8+pl6cPMVNzim/8XdP2uF/otL+pT68557Iv/x4T9geXKf/HGHn5KfFfiswGcF/tkV+LT/WYHPCnxW4K9Zgcr3vhxG2TmMEAdjCdTdc2ZPvxp9AC/LvHyJqJ3DrKWv/2/rgzTbHPoPXTgsz0GR+WI+OCyLNc5gZGOTl1u7HWkMqYCRy0FLXig8OITOoVPzUMqX68W33slBVMaYkEPnQBIycXEAAW/eN233pZKVA58aQ7bE1fPoJs/QyiXeHaniV5KduCYhLLVZfhF9EOedFxR0wrziS7SB3RsH87HLVIWuvc9yEB6aPfR+aIWt0HZgH2MbTlZ/I3PHEPVCJ4ilzBHDtkQ5qG0O7a3Qk0fq17XiJSjvi8R5sZKbLNUARbj4jXzWb00pvMwL3iAHl1VAtOg2iMs2qVoMd6C7mMRvYJu4Cl3A2HZMA+tstnd+lbJuMNWQeIm1OlZKKMJAzsIS/QAXpcVP8k/svNNS4g8tiL0c0kZO+EnNeWehxM8UG6VRRQ5IUIN9wBgml/Zc1HFFp20id44VBeZoMFzEuyG7ndPuIxJQFvX+eCzOP5eGS5fa86i6aIwdNUpB/Is2FzbBOo6yC53LuMr8gS3bGqPoC99TyXGPe2kR6MaLvA/Ap1ih7zIdNnLqttNW/4vejWKmfphXlSWu2A5t5x26U90GgogIYSLFBgsS2QaLYgzkJfLLC7GXZEMx/Rgal4tMn5fLK98MgVUKtApHJduKrbXUdXxQzCsbo6o0aucrDZuDZ8qk4I9sdopf2DD2ihpXcpHIkWcAN0ReYsUmJI0RO/Co0ajipZoV8fBjTzTbxKGuWeikFippW6NKwn/oD9b59fXeL/7yl1gmgql7CygxX3S7DfSkC3GFvsvsvOv1pgHdHhLyVfnXqMV4vzbWZ7cHF7+2ZVsF7H3sg76Rz2QfyOqW2B7kXjWI4apy9s6ek2iI90uH2B9VulBnl1WMi/7Ci7b0D+rLMghTrMnE/FCNIVepG2u1YoyeZdBiTXabQ/GZ8Qwf4ahEbH+OPiIu242eUNToQ1GjeSWjmLjSB6nl7eVFgzhiz0VeGBg1hHvWfRErYBIert+vGtV6yStxPEhuUmdEZUtV8LETu3mmBiyrzJ/ksfATY5ENvRiEJ/rBnnSYKNuWy+1rjKEyc0ltgzzbjBU1pZ3P8JOQ2tkIYCt8oWNbia/qwnpsnWNigAWbyBi0H9QeLNjGfniwfu8+JfQNCjfZD6yndejOji35ihadSVFgM9tlwutcqNE61hRlrqU7D90HtWz/rSF8WKNKhZHeBwS7EdeDn1OL+18HJrYWeXLpcr2oxgCltNRhpK77lLVVP4OTV/6/0a3HB9l3HLHVOjXaxqAf2MtfZhjca4iKtEhI9DMuZJXsoQKjrrKGXBeVhE21T0JkJlWVIreI3YxDXAROatqotS0FEye5103yNbAEXSBz0WzLkBdyQl8we6y9GWb0bEtckXHbep9qEVTqGjam+neYwWTwYTNAMZ1tJZ6Nfb7w1/Hi8+xjdxDjhXs+ukkL02rb6NqxJZXxglL26mStsx8K4RrQRQuPX1DyLBqxxTNfBI6r9o+EYipAVNGfDGacybKNCOBZDhn+vj4QD572HoPW4bPt8/OYn0UrP0OzEJKw0vEnZ1hKW6Gybj1eOmKybCCH3DqiRifixd55EUhusZk+cWNGcZlaiVhsy7Yyp0T0UuQmCYUWG4txUTdngs7CQGTSh9QhstbJPlgtH+kgEjsWgqi2D2En1Mim3/1NeJN44BJo0tq49/K869pDWBjYERnuIuRWgw8MZW1NLMGCEbuQsVkaY2RIfqvRfNaSS5gV4nLuJeqRycTfhBn/Oppt2SUjF/lAtNiii5oQod/jif7C+I7V9HUoJTZHCYWNZ1/2qWSZWuu7Fp0TMjIHQtuwv1HPgArC/uAzaZ+w6c+afcSRUOxdPi5tqwCXotvrzgQN9Pd9Ep+inb3M5JvrW0Lsnex3HQj2h1zoQWoS+ROI/XAl5pNo1uJXsuEFp+w3PXtRiv8iL7LDaPwHqZV+1rjPn8mRDZ5pf3ac51t0YocQiOVpjdh/4e+8xBhekHH2V8A8clHGkG2yMiPJtfei2ZYNoNnsXwC5r7Z/2OgxZmMuiICNXgM99EP7s7APG7+jv/vf8yOMP+wG87Ld8tlDbYfZ5N6go66HTZJq3lMf/gmkNMN7qsfJ+1v7XsPY+wV+z+7fox/d2H/O2XbXyt778D/xWYHPCvxjK2DMBXR/6oqOefid+FPKn8KfFfiswGcFPivwWYF/VAU+7XxW4C9cgX4BXHyxvHDweuMlRdXgC84ecb74PDjo3A9ijt+qeB2UL/n3uzi04ws0onznU2zkILD74Z7nl7EqtT2+LzFAPsJKz8f75f6S2dMW/JafL5aJJayBPbjYND5Klz58HK2/OHCy3Tw61Rj9n3zNgfAZxyDPYjLgLb7gnrY7R/QX8cXOg8Prt7dXvb299SF05POC5+XL0PVWwoTSIp++qOFI3iC2JodSky+tOZjqWCo6JfNn4ufOS+vX1wc1nLpczAGbuhGSYONX4L7nlYKHaz6Ib3K4m/jyL1f28eTFVLBaF7foSvlPpyKecqEoJY4x1C+okk/miT/xzJycIrxQDkSrCNCf7jMs8qtRqjE0ir4G48K2OfwSvbrZrCm2esKHiw/sP9hPlFZJBRGFbiYBEorviR6XEFcOFILwQg9NaNuW/eGjxlARj0EOPONno07JzzaxDp0tdgLITYrPyEluG20Hpm2lTRZk52cmYhL1XryYmcS4KXUa1GWMoTGqEVrUbWxw62zshwcH5rFwvV5Yc2TZi2EPdK+3q5p+HcRgIFAKP74T40Y++dd5+758Va9/xybJXEBPzQUB39EnUC4mB9+Gxzi8zo+CY6pzG2Poy5er/ud/vujL/9z05cuN++iqC7ENYjXObJPnAKUreby8IIPcly8XvXwpXS6SbSXurF/WrVibK3negBmLloPz/GvI5JJ1K2KO3H7PWmXqWYMXm6Pt2VYNgFz/yzEJutiii/XY2Pev4KE0uyTkk+P9/tDr24bMBJvyrze/9r9aftMbL7S+fn1T5kHicJVSl43N+r//+796fX3rer/yEvgVechaWyl5xX7s5ZmIOxWxrUREuS0p8aYeLy+l27VUNdr2/W3he9Pb69Qdm7ETvxfqGRuoYn8hH70rNbhS6wspUVccbxzw5z81/fr6Nd7g36j7Bb6Umm+8tCYETdY2tmzrcr22PQsbaM08cGCOUchtnWfqkeeKjfxll0ekr9gz+d1uWe8X9kXAmJe0oVUVVqU3nm/381+5tub+YVuF/pU4Xr6g+x3yn3VuQP8CrreLBvKFXhsWjdzf8q+ZWb+vr6+sK2vO+jz4mWTYNUSdBrUe+KIWbOysqWiJH3WyZ8JV7KWYtqOJLMyFI9stE/ns0Tv5PFj01GtU8QwdGmPIZY2qRtFn7UKvGipjA8TeJIbUNC+TRIPD53F577P+edmWWeQJhaFZlwUmSDSQjqvKwnz/DMn9c6OmqVnWYeA/+sl7zk2J53q90Vdrx5ddin7xcct6Zg3By8tNL8xvt2vLSvFj1RjKujXY0OG/vLAvQey7rL0dPXaTR9eN/OMz82SRsU3dsJlYjW7QY9QRb1ORS03yc7R1W1ms0Op7442fz8k9ta0q4hvcB6Nrn7V6HOuGgmwMcw1qw6UqafD7A66poZTHc26Vpo/CltFRt+Twmt8H2G/5V9JZx9R3B0FxlQu/AAMF7OgH2u34jHsSzmI9Jz9HHsoaJc+RWgDbTX/juZB4EN4NxJlovIC583P0jWfRG/fYGPFp5Q9c7C6w6UFCqc0bz5Y36vSBu6L34PmRvb14BqS2o4Yux7qOShUYdQAAEABJREFUPIPa7v6sWvFNXLH/DOM18SGqGtb10HeVPsQpToRQjPw7LBVCkyQnCx4XiPRlV/f9gUz3fBgUtvc4b8r+u1yuCo0NQd4TIBSXdLkwr6xfchg1dGO/7ns3+i/YCG66cv/k/nXFi5RP27KBaAS4xxnj0EIHW/9cfrBmd35XnISR+k/iWIzV+nwoMeY+ix+74MWO3lviy6SI0f6wHxquNfOByikX+olmwTvnot6RDyK/qK/kkJW2yxMf9KjZ8MIAkaeTvdPOefKcPEsW+8XEL8HHUPRFi7gNDfqCDokopMkCRDdrkN9fGmy83vfwIpQ4xWBXiw0ptBPx8W4H3YVeaPERl1nXXrsQgG3ZZrRfiefETtk/bfceLHp7l7fduqGJdvph+MNFBaEt5J/2q3b9OaeSY3qEer0Tw0bseZ6F9+D3kr0uj/fnQGQ/YPS0g/o8uKejFzuRWazFomh7HKH8HOuQ+zn396mphVnzQLLUEIF9B6Y/uxJf1nIl1oAaZA1/KgvvpJ8y0Ttpf65fiP8MkP/AFb/BL0XJpXlx0YOPDzt1+phnFFvJqftTN4wDv6If7J92cR0If+3x7A/prjvjlqHPlRIHGQfhBec4/R/BD/GS02kn+j/wQwS/osP64Tpl0//A/AsTXL0af1eEqeXP8GeNpnbBn9X7lP+swF+5Av+Ie+M38/v7b+HfNP/J/KzAZwU+K/BZgc8KfFbgP68Cf/WMauPFVA4o+N6my9UaYz/IOL+7WMX3yqGVf7WKEEd8SuM7JvS8nFj0+S1pQV6MORNYkkuqofeGqsqlqtLG4WXm70wbvdGQOBibkoNVqjUYewd21W3wGpqDEfekPxYHWfmiu08kprrwYtUDIWLhzJTjE2FdGqOUvyG48g2Yw7vCf74cnSAQLuIgyJOGyG6aGMwIFj6mTv6MLejhZfjgoCb/f8Ez1yqrTC6KXaP7QHfST7nUsYkW3Y2Y3ji0ZYoMFhM8E8v9OUlu9kEcxyoEslCaC1sg8ZzGRg30I4Pa0zWGZZzOJ70ZO+Q2sR1R5wNETmJGDO6+Z4wIWuSDnfizaHxgBp/kM5kjRZhMilHmUnxnhGvZaoi2iJ0OU6kNuRBHDvUjN/G9TC4oTMEHhIqsZOpqY0iSbXwv9QGZpKrdrxnnsosu9adDO3zFdgddcv5YwgxYGrEdQKCDJgl+h8oHEUmsZ8zaQ5HBOnt2CRV42nuLNoltA4uxmt4y8Fgh5tZuZ+fpaFChkxfz1GgRa2hFbsX6FkplKAAR7OgdorngAYZ9tb4lLi1qvDZJkxl2SUmT8Ap5X6FfpCrJY8m8KPGwbEOQGApS8xOHtJT/B58saezIf6J500PbemjVVOXlJzZXkbGFr9X6jIhlabJZHnk2RH2UxrioLlexRBJxXNFPJa68iGYqE2zmXrCJK7lVFTYLW7E3FeXLJS++Ltp4IbrxvNt48bGSM0Zt85wYmmtq477L3kkchCAb69jex5hChk/NzZrYyr2yhA8tbMQOXOTvd2g8uxL/9XqDyBUSvM6Fh1teXpMAfjdt8yGcaVwuugKTHKKK/XteOpKnrPaR/Bhqj3fTW956Jmf0Yhs32kSLgXRMLmUNjBo7ixyCrddl02LdYzs2RSHZEpqR094cvX2o+FzwSHfXg75So7JIV6LHkfpfVWHojWfgpLdNAZZyP+eF1MRn0L6xUfCRaHWbUQA9fgLEM9tBXiZfGzko1v5njBJkMVWz3C6JMz1KXKLF5yKm2LQjJPGpxDAKG9AuY/S8OQhOarah88jeTP5ouKRx4UOS7Xywf6in8AfyaYQKLHRSh9hIb/Gn3FL5SEzpt7lRYwKNvUVNGYa3g5VlLujS7jdT9UeJEIUrkYIuxFV10QCOL5dsRo6XILYXNKJckonF3pnpSBnizjvH2a+xe+Fn6oMXMFnHV35GZY09pKL+CS23VXpBXCYuq+8Qbrt+Pmwyc5wSaOQMXzRDH2Oo57Ah9TVqqKoUfvaPCOhk21BBBFOjrBPLpOCkhY6ybEtcmR9DpSf1vc9zqe8c6oycAGkSqySETC3XNMkQf/oNOuBW5nnPGNZiMRKbbWIeGlWowpC0MEvXV2JAVN2HQk7ZJ8Zp+t3O/pm6Tejdu4gH/5aKF7Rb6AR55yUwJsS0ba6jALF/QjTbfBILwqFnL67nwODbFpeqRG9ljZLuogZTq+/tGX3GhVAJGZ6bjzeiJHlIqmGROLGKtpS94xL1GHINyRK3hCpEM1EaAosemgOGCz/5TzBPfkht+IOkklXoFL8XZrkWz2GSVpoLW1wLPWVhWmfColLQGfQ145wRZvQBM95REEejNGSVBLwHzdi2PKCWmZ1X1ktIA+/0xBHoaPZOt01tkGca/omILXgLuo19mdR2hKcwGCziX6zbjhRNQg0gC09HW6lDj5HBZobOAjEIL2yTg+3W3VjHQBGHtsukfqz707O8soZtIyUhDwztstIYha2Cu1+25QxbRkc+OGAuOF6lhqp56lZ8MmfjLZAfLt0jU5UVCZBBNyVZ8YGTNolmrj0e/DA5x+mZ4mdRfylraFu29d6oxzqmrX3MN4yvY5yKRLdD42MtYo0SfWKVLET5lGw31B61++ZmTj65TRd6J8RY2vPa7VTrnvzohH7OJ77PexHDSss8/TPWSsShLOXPKfNBF37iq3S28AK75AOSJWCS6z04sUaR1oHwGp2Huu085I78m4iN1TLUjdBMzoGaLlr2MbWCx0TxlT4wMnZl+APWwk9AXCeT8itYPEOCjAN1PAR+CMZHYHILDvIPXXgnwrTJ4b2+UmLY6XwuQeB6z8NMQFjfxGjZhvpxxc43QD7xfUgwQmUmX/ouZ3riz3hhL9k1H9H0wcY4WJEFGQfnXIf+5OG6vNgv+ia22AikrMEHVhugFrLU+ODpO9lv5/plO/N/Fjhpz/0735SXiH/Kexf64wNTi0jbGM7gCeF9j6S9V0wKT7Ss2TMgfXOlls/xZhxaft4FM/ngPuVV4gkyX4ufoSur9I7oBjB6H2bMVy2er9kJu9vQgn321/9MHYNfRbq4934LyqL8JvR3NZaBWrPvKPHPxn+X8T+gvHD6W/gDJv6pIoT32/XJsxF8L8fjLtuYva3fhH7nMfO93T8750f1b/jnHuRe5Mew/iak8rmxfwuR+Rfit/bWP4L3L0ztD7m2LfvX+ENG/g6h36vx32H6U/WzAp8V+KzAZwX+iytQb2+v/a++JofPqQM/69JJ5mKSX745lxVDSX7/Ze48RONXX/k4bLNRUtpSDsvfOJi83xmDUAU7v4BNfmlvfX5pnvzyl/FkYFvFFxzI7adcHCgN5T8D6lZWt4X+whBXyxnq5cqBN4GG/uCwav8XW/yCFvsYxLQwre6RqwzQg6Xox3+QQ/pRpSv2XvpfQ730OOIpUfJ55bBz8htqdEWLz/3FEdUI8cBamWciYVLOL6s2RJTwmvjtp5qGgHjsRSKwd/4+jioCTIyx6/UqF/a4IMEk366NZGg2HxK/SC9eTiw9+G2W82IoUuLJoJBpf5h1WdfbVZfLhbpfVC20+0++G/p3Xm49OHRNqNEPPb3MJzb4FN9Z6UKQ7L0PK/YC0U79sDOe+YCea1Hb9CeKuISZ2FgYT7xP4oqNljkVjj6yRreoe2SajJHYjw3brZtxEL6RTd+wZP4UNhyI1NhPD4pImZkJLsAObBldGw0mZ3zpIcnQ4OhsoU/qOTl0zb0y2f+hnXxbaqAnGlOZP6nfhb2Ztb/RD/YyZCSkyOupZX7mFWbHEGJkzEfGcQpSE0JQEDnK1OO8X1y88Hzw0nQS75okyReWyKOGkf2Kn/xLvWea8BE7HXPvKfYS4g9eakae4ftlW7n33t7edAdh7LlZsCRz4TovnoIaYids2vJSjsXY/S7ZJduN7OPr5cr9e+UZMprWfsOXZO2taQyzzrfbVbfbrXmxaZt7Yej2clN4Y1xUOK8qCV6eUcUaXbgXRXvj/pg8KGJzIAep6/jGM+P1ddPjzrHOZBNp944JjVG6Up/Yr+IQbalflgrmC7FkrS23Hdj4j8xiHjsirhs2htJyH2UvpZaLCmEiZLTFDAr3VmKb6Ykj48jUcNsdVRpVsvEIUFIaIcWATK55UflgY2QdN561EztB5GxrY09HJrRRpcQ/yG+xTg/unfznfDf68FeKrL1NYrrfH8oeeOPlYmRP9tkjIiMem5fsf16EhdDxQce9cKONZ9QWYRjxcSJ7J7bf8JPxK3vtzpqg2qmefrIObRdC/D3PFw6i88bPN4WPABfD1bHH7kZNFIswUjPbsnfUKBV1iU8bmgB1xQDrnuPYcARV3WzTW47MPuJnmRm1B9ZrSLYIiz0hUVplH6TGWYfEk3+1eifn2XGhR9woKbmE1jL3O/vzoUndHtxXubc27lXRxig+92thg7Kqjnh2U269jbWf8CNZxFQ1qEKkj3gJMvx53CMLX7Y1xuicYmvjOZP6TWRFu96uurDWVcUzgvpECLpt1ShSN3l87O2wmanb7lYut5yErKTOj1gf7BOm+JbsyBTF4eLWShqBbRX6VUW/Q0eLL9soQEiaEMqRYQ5ZAcOw6JR805+ITWP75IdulwwyntRnYTNjiz/4MhM6Yo6c9/oeMkIml2i2ZVvxMWrQB9U00ezEWYz2K342apIZaipYtjOVbeXPPhE8dA2Q2fW4b1/ZP9QzoSBOjaeyr7IHB/6vrOEYQxt7K8+AO/dddD/Q1n/4MPXxD9QnAg53GywD43Bsq/WsjttOrKUJn0upa3JtEE/ulUnukwW3LRvELz0F1m7/eZX01BbypfzFkSs/By48k2zr+zZZy+y7O/fhM++0ffaS+ZPPHR90dXvf28xsZIFaQ+8tOWayuIdM7kH2ge2Q3xE52+KiJrPzTI0iYIde8NLvyM9UlhCakF9KbSIrWWl59jx4ZqwYDgGYOl6ug58DlwM3DX4eYB4uJpBN7enwL/Z1yM4Hc7KFYVuFHdvi0nND4pD7Nv7IoJqu+T3gY5fnBmdsW7tBeu2x0EE651LvDZ5XocOQE0dRlyaIOmDrcERFduqujrhlKHY+GXDZ+9i2bEPZL2Mzo9jIGhwmQ2rYlhkFdH29P0/gNeH4iI1n/dgLwq7vZEP7PUTFtmz/IGpTCyCFF+iH5uZ9kLMG6s3jg5g+gNqBn2Nqi8R7noy/MxXKPw3x2yCm5z39PDa5u/Z4E0h4iGfIvks+Pfzlxy6fFYssleE58Uvh7xkfbiXGWR47Aylz0WK/x5CZ9hXaM5rIR2h0f/jKngpOhf7Z5zqnCi94JxyD0CbPpmP6m92kmCd+U/Avx5T8tC/0D2r7TvkTxlDIuqaGf0LrP0D0acP/B2Tzn5rCr1aJbfufmvJnXp8V+KzAZwU+K/BZgc8KfFbgX1aByoEVXzuVwynOvjoQvm/1F9dM8uU3vV3QjNzkQGTRbyAHLrP7HKRFLl80gvLxax3GMg8vPlZOiIdBJ/8AABAASURBVPiCu3ihdH/bsAWOAzgcqFALcsh0vRYHw4ADtRwg5RfCxBhfD3RiE/PCnFDThNmHNfjIuDCUMB4cSEU2Y0gaCI9RusZu49JHEQ9sTg6fHxxiYkq2VXyXDeJn9z8JczV0tDO/Dd1dbxA3h12Xqwo/EQs9/W6HAGRk4GM8tMS9cQApWmJY07KH7PSSC1gaVRrEnHUbJFIwrPwR+S9eIOwHJnpqE7sPapDD2Ac5hmVL0betUUNjgNpxuZQgk6PA1FyzD94f2AhEaxp1zjy5IcJawkiR6KJfVYxyLeyobYauHxpKXLZZf9Av2Uq7vsU0gSjNYg/iLDVDXEHoQcY2EiDrv5Fr9m9kw08/eXm5K6VOAaZVkKIXKZEHOZPUA/0cXocaXcoIT9Q4+QAYDmBW93xwMe18FzkxPS4rh6eXi/ElsFSDMRtyUPuOc2IbnPo6mu19RF8uNdBTyMC2uNpnb2T8xkbOLHe7S8aC+5PBcV3YRy8vV14g7i81o0PKyr92iW5eWH7lHv1/Xx+6v0n3++r8859J/t+vr8wfen2d0CaH/Y/OL2FFd+NeiO/r9bLTYbR9Dr+z17M+i2AD2yr41X11HnMu7N+p9YaUxJKLJREijCc9L4NYkNjKgXrWyc4qBFZ8iRZSbLtSN+/7nHoLQxOhidHoJ1bbyp7b2VaavfcZ315edO2DbKsu0vVmDWpIdNr63phKqzEw767JxnMuLwrjY7c9lH0gsprkSNexJpYHxX9gJzTbSj0uPAMnBX1wr23ku0Qz2gz6uYOcbeKWXMl7USdqRsGyT2KLIbQp8yd1Iu02kJdsbUM07PHZNlzFEECLz421hPBeOzOB1TYnvAc5BrGbnDZeCudZM6jD9XZTXm7nL/EkR1SVw//UYMDP/ET+tfMD3cmarCAGSSB6iduEFNnEXeR6Yy2SY+Q36jOpZ1TuqSN2Qks9V+jY2aBHnzJ0lxggK/PkE9n+rzbgOz5Fi6/UYxRriqBthZa62VQCxKe6Xyp6e1+H2ESi13tUNW9g50Tqcu6JUfCph0nSjhbO6TIfdaH2F1nIIOdihKyONoZ1vV71YC1Im5fQ996PiXMmF/ZPYslYJGxbyT355mV49mbWq8FavvIib1KzIlYhW/izzTB5xQIvYTWxMaANZX9hlpfHm2JzYy0eYGO/2tZlXJFj8Xj2Zi2az1ps7PWsa2qd+BLvRg4PYiBk7OKPHPFM/kPJW4JGwW1rXC6qqsbgPswYtgLbSou/rFXG4V/GeI8x+SZezCkIH3OKanQmQexIdKLGl47jMgqZ3X5kmXDt80UhQsssiN0deXZufc/YlqlpxU76OEWva8F6mWADOuKamhQ48WRuJ3/WYEqFrl0hS9AxITiqKqY+MOgHtPQF/+O6HD/nbTdx4WdjA2UNEnMTjw97l7H4w7h94H9n77SMU6+9XzrHdmLOnOj4vYatwRqkpoUMPfuCRLkYRzmwiNmyd8iSvYCVP+spwEXimS/ix0PrDe4JyiCbnE8bkuw9FpwpzXzE/aTuqf+W4KD1FR8IhBcs5uFnfPYLn44PFHzWY0nlkhtWQQ9EW9iwLXsHpERPHVhnYojtrDe3H7SliXxkCnlZzCV7t101lAZZbprlSn4iPYKAGTrdN5cdmROrZW2zt0tnM4PEXFWdyxhDF+4xyMir12/PZcgCLmFCezPdUnIhkkN+8kyaPU5K+bkxey9s6lpCXDP8RT3Utmzj24wD0e/gs2ViDDW6PVd91xJf+PElFrlqYK9aalLg9ovP/MW1yb3+YC0n89BPLGitQCzd81GMTR/bdJ1n1mlBWOhHhaFM7cJP4JHv8fFhWz7Gz93pP32Qe9FI2vmUCps1KhRKS61w5J5ZiSuApEV+i0ASV6BV73zRbGx8AwkXT9j5+lmjlpIlYGzoaNE/ht91S+ElNiMfnPfHKRj+jh/9Jo8GObks2xKXntuSbO+IzPfwbtcn3czfx+gd464bfs5eR6OUWhT2pGd8sPaua5Il2dcEUfZF5kFoIjbRdl8M9Gwrax2IPMI7YSMfHPHZx/ypP2XjM8jcdjoZvR784iN5/AynuGMG2PmAioPITwoyGRf0gK7zS4+UdpnvkgnjQHSyB47pTzsbn3B2Wff+tY2foCQFZ33xxWXx513GyPztV9Yn2snFtmxQO8ILwj9hw5PPafffyzTxuw/C7mU/++/Yf3C61+JnwrZlWwX039J43um4J/85KRuzAd2vrk/6H6pA9v0fEvxPEuq9+bl//pOW9DOXzwp8VuCzAp8V+KzAv0sF6uU29PLyhcMfDnL5TYzvdP3lTbR88aHrL7IQGSLgxfzRWGtTjcGXC7588LtM5AME+yoOXMyBRQN+bNgZCP2pLYfAHLjlsCVflLAuhf0ETOBDwoyiesYXP89jvrO3TaVFkD46nItzcMXhudX6nM90T9jkrB0Xaf8yuggxOA6iOiD9ZtvjWEoOwSSQ+K0yem67RzjYlvJRlOt2uxKX8e/OLS+WbqxF8jV857/dxCG7jsb3bSUcwxwIXY7D24rs6SAukd9pDL67JgfyOVBKDVI7IY85YU5FvMG7KXhRTz7JMc4dmVGyrfwJn0F3sRnZTFwiLyl9bKcn8Z7raMklmCQWv2f+6bM2hY0gurhF14cmlgh+oRf9EA0ryDgoFAdGLhxYFsonLy8YJoHaVg32beGEcdZEabGTHsz4QDb7kum7CGRKMZnv3k0BbOxEKNjJGSHTXX/ETeKS0LC6LYzZVhFj4n1w+J74JnsIls5mG5nSqOreyIcfKA2fGTcyBz1uOh/MbZxyxWf+4sWDlyyQZUIP+j65QkHx0ffl4n5auvDy5nK5ybaM/+tNvDDO3r30i6YcntqGdgOWuAifF8NvurLHx7BycJ9/Mfr69tr3iQ0NW12PPTxJlhqiLQ6Y70pNsh/eXh/6+vXeNmEiZWo7hRkVtVBUYdj7IPVj6ZCByBVyOMndCLdO061ij/BaRpxFa1VJEdbebPdgstf2l0X3Zl+498YojRr4FzBy5sXgxt6QDC/f7yaz6MavGBuxQLRJgAu7i3oXxOR5uw04xwWtsJNZ9mDqvLEu+wu7O7m9Fw7LixgiGex0iz8VryKuqYmfcBHmRd1dD567q2NYWiwYV/fhK7KJjcnkGb/LxoeVepG4kqPH0IWNk5ePwl/UktfE2O1208vtRbYxR0xGgrGOxrRH8R29vITM87OJ+UD2Mi568JIwtcdIqDuisI/4xDaXZcZcjFuWftd9aLDGhj/JKbyFfniP+0O22eNDjipxT2oSRIb0EccQ8oiphUSDxKfsaGUkZZSXqreXm668mBw1uvgRzTKO7JmGRFo6VUe5184u4ijdXq67/ihZUuRiY+N+zfOrxtD1etEFW+GJVrjCJXQLNjrWJJdFLurmziM5nbggWJUXcLPlO/brjRgGuMj8yQsxFNuCmJ+6GUe3EjtBxJdokzqdMvEd/QfPtMQ3eA4UsJ9iQSd+Uigf4+hP4k6uPcZm7k2VNJERi8KO7VF/VGlci2fN0LiVCvvZR/e3u4KMF7XQ0RJTfg4eU9Lj3oCPG7EE8h4I7AzE3NRy074/J/NFjd0QItEbJV2uQ7fbBf/V99v9jg73a3xn/Yxw8qGjvkNptlv+nac9OxcUEF1GuwyyoZeLCoiY1H1Br9rtJbfcKw/uGUzJyI4qhtaD+32nu+3FjmiJ33bTEl9qr++a7Z2SDtgWVyOMKrd+bFbFnz5aBN9nqYSoudA1OqntThMto0kf9F9CYhz1in3AFN3VyPgDxihXkmGXFCGkJNGF2mK226dNDyW+Ip4ndsbZY/ErWWm2ZbvVUxe87vOQUAwttTI1ti0byFFtMO1ZEfdkf032dBuDa1v2E2So4cYL4GXkxhruezdRJUIdUh+9aLblIuHvuLa0r0V0l2zLxBLIks2HpP0T3+SUmb1Tcv9t/L5IsRX7tls2eW/bYv8lLv20IXrQI7cYL8ws5fkwqUXnFTIcG7sHQtrwmX2aZ3PLIZPLNjak6DPsWMSAi84RoS9gFUTbPeaj/xOOWV9ZCswHbMbYlPo+EoTQ0y/GkQ9gQ3K6tnva7nI19duP5LD4OdNxwrJ3XYzwzBgaVQwPGvzvr3DsfBJXnARMuZT6ZV0eea7go3Vh2P6pzai2jLx3R2/XMf/oIvuMD86vRrEZSLhv6Gg/s2N8BofIN90p/w3xHzhZcXDYyzg4pu+dvefyTmDg+o6WxYXe15NNfSfWG6pl83GitRQ3thXbQVNbhI9nm834x3y8+8Fccg8Y7hduO959xqZj8JM4VoQiC3u/vHc/+TQs232/6GhR/cbvQf+HdPj7h9j5PzOSZ+eORew/w2+HYk3qG73flvtP5fZuIrn0dD9cFPUH2ifhr1iB7OEGwWU1TzD9t78+E/iswGcFPivwWYHPCnxW4LMCf8UKFOcxulysMUr5tTkHMDm8yJc1GwrYOPDJ4eLkYKqYL45UFi8GLhy8Ru/CAXvoOZyInmh2qcpADfObnSUFVaULuI4Br9r3YCwaLrRjaXJotgiwgX6+l+JeeTkaPzkICXJQFNhue7EftDOpO85MOMQV4OX1Bo1AEG9e7EKRVGC/2iff0fqcBd8ta6kY2OYwao+vpTGQ+APbJ4k8cMTMPu0uvkZjrGlSREOZ6IuWOR31GOnwMRsbh+ipxcZLgPTJndJw0Cxq1KLYKpk/yTvuDpPNdPmwWRIy0Z0psqbs1sKPGqJBkizsbxwcP2AI/VJeyATh22bfjKaJlv0R5OC7a2bBkxADboi28LkQiP8ccj446IyDrKlLCjIXLZWyEwcUJjlgtk2cWCFBzKgBj6mCvCgLNg68beMXQ8dl+tSnoEd4pRAooc6UTy5EFBnxrWTf95MaHww6ti17YLRMeUSc4PTuB3NKTKLtbpZCs4lbC1v7nlgQA8T2K8ExysuJrPFk3weQ9uvgu7AT3eZPLfrYyXIm3qRE6uw9fEWOPJas7LHY2zhgzTotBKNHSB0/IuQluaTt8cq6vym5mvnlIl2vfl/P67WQHeiVYiP1uvAM4f0ufqXH2yYT17C127DsQPQLmpWXZKJFn474puYZEwS7NEbsS4l5Yo908Fv4tR6Ppdv1i8blolFDFvDQ4Dny9vqGrUVsauhoeT5t3Es9pY7Xl6tqDIS4MG4YlIsdKtmZpQeyFv5T4zv79c7DxIbWxbPs3W/XOIuP7WkpSH6IykZ+QQvIEwIXNNGQ5bOvxN+5IpO9sPHstZEjvt1W7TVo363SH7AVfuJsAjobz4uNWLdsCARc6JLvhZpdxlUD2FbHzb6I320+el6DWBnHViGTvl+WEH9dL1JdZGxViTykgUL0gwv0wVvO1HuSxwP/icG20pIX4ej+9sbaPiCxJ1jrcmmXkGwDYoigaMwzNMPE/yCvr6939CeUj4vwlDyFYOJerEdVqQagl638GcXeoobjMgRB4mMgY2mvI84muraV+O+zqtUkAAAQAElEQVSsu5GB/X7lObPnEq/SKGztQ2xMvd2T3yZK0MCkcNnj1CaY2Vek8GBfRpWlQVfILIAriAvFB/5nDDEvQ+d6sL6EqBNhB7BkW6mDTe9QYm9TXhAGi0Bir6p4cXnlXropda0xVDiwjd1F7kiuIpYJksumgYw99LhPfkZMZDZ6Kfd09pVtiR/4i98RinGVsBkwaPpScgpPtIyFnG06a5LQFhAjqSOxX4n3QYIbxBmeDzo14RIs3fl4cKNuYLertpm91fMIRg/UKOIq9GbvI8wqreAJ+1WjdSeM+F7EZBvaUg2jc1d4sKGpIQt66jRlM+EaQxK9zYf2FtsLxYnN91h3lsIrV9fI3nXsvY9IYnnXafJS2LnHgtiVqLUc8bazeBjZmVs2IMn7/UGsU7G3yNeGfoDQoKt124jc4+z3yE/2bWQCGx76kbOdrmFDZz3yTFp5sGKjGXyM2v/FOsPWtK1tEcta9EsP9Hp++LFjt4hpamPfT/jJc2EXNaWOi8FaizinJnqhzZab0PYaFXkbQNGde25jn0TGLlVRs8EL/Laxdhvo21b+xHbWpSJnafTCJgPJLnxoh/Z2iLWd7Xi+2pZhcxuoGMeWDYUrdcrf+2vekGpYJqTIzSMmPEArdAd2ClDjhcG+KmzZ0mROaZS/1PQgh8wpSdcaFvoSYj1PXvEt2h4PAzihn357jIE9j1iLjMh3PUGKb9v01YgeoeMvNFOLDewB21aabWSDzGKT/qTtw9bJ3ot/SDLFtZElpt1HbAbhQu/CUaNCqElDLAH7inghEZ0GBuo7qCyD9EEsBmW3lY96sIPCgDrYB/bOTywtQ81dMLmiGzDsy3bn25Onj5YJ76DFFoLyMbf3kU1/wHBX7/up+A3IEI2SPShEATOXCElsCNZrvqMZfCwW6RmQ/tCVME5BTGAX7ww+bH3slch90BfxTNZke9KJxLcwRTxxctoGzzPciNR3sBYZK5v+EMyebkTwpDGO/jH9prOpU66yjN/YSv8MyUpzaisLc1rvscA7/XspJii4DDn9WtQC+opSjADHV+BCrqB8e0W2kX0eoNvzo/9W+tuZbWz6G+KpexId3+DbeaHH3lHyqz2/zpE5NDX000ZYCk5mJQYmp9/szwDSH7psyw4SE7FQ39UQ9ACezIAKr4Xvb6G/o6U2UbetjIPeT8/rkDGIXOeowz+0yIb+jv5fZbEH3gm/P7DdQmybj9yY2KnH0Mq6NPCbvmvD+KhFap242si//ccig+8BKRe/o+ode81C/schNp/xj7P8aYl7l9KydfWO/7SivCd2JPqflt9nPt9X4HP+WYHPCnxW4LMCnxX4y1ag+J6gIN8z+ldrJucXhrNvAVmR4XuHxrCut1sfHI/BF5ESPCuHj5MvPjqbJc5pGu8kl/KC4OVlKPjyctHLl6uuvFSwrR9bopqaHCbztUZCJPrtV9JPVSQhJqFKOugu3d/ueusXDtgiRoa630XM4IEosrZlW2nxtQMehNihk0mowBijD8xzaH69UQviH9RlDGFD3TBJ6fqzaQsjqFI/6cGB/itBJKb+1w4cREbJFnZNbS/0A1kIXPkiN5GJ/J0XC+ljY4O2R4g2cneSur99fMm0rf5Dj0RfiSMH9NqPCRWWjZSb/f6xqFNqODk5ShaIEI8OeXUb5FzknDW58NJnran8J4L75QQSA15yjq/8S1DbmMQatej6Ir86DoR/uJCDNokjodUo/Bf+rfzBRNtKz6Br3WN0mCh6mQchDfQvxDsaQxfW7Hq76HopVZnDKLEnpvKyZ5JzdMzHqc9QhE8M1gWdMdR6oXWkfER28bEDDWh89gX56BfhrbbVhPeP1EbKQWf+H4kbL7kyDtu2TIwZB7GfnGfq925YvJR5kMMruTzwsSGyIr4DuTOvnbB/uvZeTr8Um5Oa9wydBy/wHhyWT/ba5D5sOpaFwqI3ehGfyOQZkHtNIUoqbAc++nG5KHVP/WwT4x7fLffQ7apC2C6lxzW5cHNiB1GZPwy5SlmeaF4GsiyEDRfcbqPtLwLKC6q85LjfeSENb6IUMGz7qKnQV+pqcX6QeNS2J84jd7u98Jy6seZDce988GVu48VsCPETkmgLne0AU+7hmy4vV4mcIHeuixhs88Ltgt1r2819/MbLzP1fOb/q6+tXvb6+9jNi49Ta6F9vN12v13aVmotR/Ilmm0/J3ntG7+PJ/rDdul++3PTl5Yrf+L7oC8/dG3ZHlVKHqqFinLW5HOvEVMX9Ikyndq88e16P51ZiSxkeqTV7deOZNmr0z4YxSiR85LBR06nwLuOi2CIk2RURdpDgVcc44FeVrL2dfWgTZ3m+5dmXPRZ/G3uuhVuQjyUVdiMf3F5eqPUg5xt40Qv5vkB7ebm1v424X1/flH+dnnr2/iT3UUO2dWV8GaP7K/WvQWzsF9vNX9SXgXCpKj01d86J8ytrmfV8xc9X1vmNn0Xxm+f+G8/rN2o6uccma/32ttRz9knq/ZaXdMQYv1mT9uHdTfhfD5uvsRtgL9zLZSjyYwwNanq5XNmPL+DWiMxiUwaSlTZ7HXl+PO6a3OeL5/IkjvACO3KW7a6xtOe4sPPgHhOtCDC+U6sX6rw/8yWXNIbBkG2l1RjSPmSvcLF2tiFZZ8tPMm43Cf3ZOyVyi32z+Nn90BuxfmU//i+5v7L/FuuRGK7XG/vwqlFDttvcqNLlyt7vPXBTalLwdbRF/m9vD+69h5L3Iq9mnT3+Ox9iicnwt+3Oer22zp0Xk4h0bGst4tuUdd4eS3sEkikEl6JfDAIb7hKJgeOyLbPPMrUZg/jL/n+wJ7JX4guOYiNyge10jTrGi5o0gQ+LPwXgreQFmMkuFfUZWRPkzgv2u/3ICb3uZfX9z559UPfQapRsn6o9tqtrGZns+/iMzQf37dZ7fsO+deHeurBnmbDrFjWc/ex4w3Ze1GY9IHJRV34OPdANmo5H28JVQ33QDpEr6yUv2dmr3Fvce4kjvmsMFfd3/kJLETubBfduH3dqHJnz+VlVlHvpQdwBk7Zp4xfgijwXvzts6j3EPnq7T2hS9lXyjszZZxxE1QSOlUyfAAVm/NagPhdrgGLtdLRFv1H/QCkq8/Oy0Uf2yu8pl8tFdvISa5YYJ3lMfkeYqMUKMR6KsR+fTkzoHOS9e5rb2Ac749vP6D5TskbxYohjDF2vF41Rsq2qs9/HBW0gc2EvBDVK3chvgtQvQEwYkMtKfR88Ix/siZ3nsBpCPc+PgGx1NhsZAfrQbKuAbTHQ2aKX2APbaOyczCf3VfZIEL87Z/8Mn3AVesahoi6Tb8ZB6OFnfCIxyO5peG2bWWTpVOjbRuRAkT+M8KEweroSwNM0w8j9hAyrOU89Q67EsIM9gkh0dzBp/ged6XGFd2In7TZO2uL22XFw6cKj+63LMH8QCzGAd1zxdQz3LgHvo58F2xxK2v3zx4+0b/1I5/yHoPRj+30Zs5Y/6v39FPuME1sJI2D4u1c2/yEUlUCd85M97S0lDvaZFJeBzgZz198JWaNgn/2dn984+jttneoE+w+L77T53ue3mh0pMe9t9YzQ3kV/MiA0RTv9D+yfEn+Q2p9LrMnJSa7Br+Yn/V/fJ8Fn/IsiOkP4F7n/T3GbvR78p+TzmcdnBT4r8FkB6bMGnxX4rMBnBf7aFXh/AZzvAvkCUHyZsjlU4DA0oTNUvpja5ksdh2B886gaunCgzDncccCV79WLF1cceHJAFj0oysFMzo9321D5pXlUaZSxJTGUOaDp/gKfsRxNxvTKhKOCHCBNDncCzlxU7R8FEyfGE/eJHJhEbkJ/cPCKms4WmTaJzYWhjcOzyEwSyUFhEZcQsBOIOCwjH2xwxqyNw91JTXCpgh2MIZ2Q0QQ6WuQynBSAtDN8gmV82ZBOJvEyU2jGvm1Vy5TMH0KW6BeD1P6FFxhtG/uTuESzzeHaVbaZCX0xFs29TrZ7TWzLKqlhmWEBWwoSEuVhbPIrDgo31nYq9RJt40XMOuJNF9nZcUx0SoWxvHwLPSBktHDQ/kQsHMXhpHBms6f4BhB7tmXvaLsHHWXoUl7EFGs/QGjREbkbpA9cVgsrflg/1njC3+1J6YVIlTSAAW76C/VGDsGit63B4tpDyaFBzBu2sscY6rQLaZeBmJgaOhp2MkqX0CSjN3W20N9BfXCtlYCMxHmQjV1m79dinv29IdwxwImNwUFxkdRCfyFTxF4kWCTbGKUBKvNRKgKq5I9s5LNOD2zCECbULzO5gSa0vHiYXQQTn8hh0QdmLF48T/bH0oODbyPXDxb02i7x5UXa7fai9KOqdVLHyb23kM8LDXuPyU7yKNEVskWcNhNIokbpLGNjKQcnS/yxiHdy+M6Y4CeOJ3YJEkk04F9yEF4kzPR6hcDFEG0+sZ/nxsYLhwd7ZuNAeaOfLO4Y5nl3Ufkie0RYUcozoWWo0QM9yoi7pYmubbUe4oND+IXChtyJvNi7Hy/NLFO7TRs2JnGvA7PrN3eb6L7xcq/XnLgWvBql5CQaKlhhgN915s14jItGFd518NVjHc3P/THZ94h4cXrV9XqVvTOyB2K7ZBU2i3WZ1Cf0zisxQavCB2vw4Jm58fzceF6wzLJLVRcNYhLter0oz7HoJm+jG1ruc9h9pablUiJIDSM38RNCXhpVDYW/KMDrGy/ieMGz4cy2xhgaVSJEpcVG+hrShGiHggeuFCVdecgOnf1E7JHLXwgJQi4+LMdMVGTsZ3CUvOmG7bLKpaJn2mu48LmIfdFPFBIzDAUZP9g3eWEce5N8gvBECz924hoWOhC5Qu99y/54gNiGHBPIkBFX4uk4MBDdjJNX5CrMDA7EVmSkwrVxZ2o1O4/U2hrQeCZKsuGnXqFZSrzBrq9u5xxR5IWdorfi105fkqyNPf0Ak/pUlWz8Zk6dGBKLwNLZZmoIQrGtGkMDSJZtVaUvSTsW+3EhbCiwkZH2cT532xPfOlrus43fZTZqKhRie/BSChMiJEX2yr2RWIMN2ahmPd7R8a2OJXqW46j1GTVd2I6eIEQvdif7N/L5yxImj/DDW9jLOMjcRokr90XmicO2bGr3lItZH9FWHpZmkAsHySn2o1/oRH8U64vMxFfWZC2eP+wm2Ips5NKTiKqML9FX8yRrUeTopg9CQ6Lpoi3WIXxMIm3ZBRVra1FTguLifW3TZHcPqXm7nmXyMetqbKHGPDSp7zcPMZJtWbE96AHzSU0W+ehoGS8MNA5auoXMjoWuQ5JNv9T9SI3IfR26sRt29gyqCkRsSIsyKs3eaxOd3BNCNzXIv/gNvEoFdtlqP3Z8LkRP7HWKzAlCOvg7r81CtK382Xj22m7xxDn7v+owmU/ld14pPO+fh5xoxTixBjiQjYzVvWgM+dyvyMTvJNn0iLac7e4jtSjKDLinV4RCPFDlYyS5qANze6ftnakjSSlt9bMivnoWn1oqdAphe9cLL9ineZalhvAg2O64bHrM+ZeTLQAAEABJREFUpv6nrm1R/ebraIk3yNR2OrU8I9stG35g73NYR5xTK/suhBPkH9kAQwpsN3fCE2heU4SdDdJSJIL4PljdZR5EwPlY+15oJh/hBbbbTmzHT7BYkyDjZ4S2I3X7OSZ55WftOuI9e1z2ZVNJIJn1ow7IiWZoiecEJBla+p/BRVZBx48d1pwMfxCN+TOG1TK7SGx/2NhjynznYglFrp7a+Gr0tD9OXk/+5Ef8PONZPTGeiEx46YOMg5O/jnV6nz/l13IEuQ5wO4Qk0uj+7/mIzeyL9IG916foA7o2H5nsh+47jtS1WcRh8cFFr73F1j5S0213r+9a5Hbs9k776XHDfrYoDWDTH7r2bsv2Qflz3e4Pe1zCRNbjve44Dd+2bH9j2Lb6D/03jB8mBWVHXDD55voZ7RuBY/KtnA/qH+uSw5+ByEx/iZY8n/GroA6Zb4v0K+E/R3+2+Tz+iZXfq/FPVP6rSClf8F+V9GeynxX4B1XgV8+Xf5D5TzOfFfiswN9SgU+dzwr8G1Qg30Lew5x8qdy/WC2+sAPm+eITgT5gqZJtFQdgOtrkECDYfxCp9RDSjC5fliKWDjXI+aVcyifnQLo/pPubxHsPRUa0/OuM169ven3d/wXcxD7k/k67j5dsyxDp0DvmTIr48oLpersRYxHDBPCRDs/w88LEduttHO4mP9u68DLidrvqwiHv4CB58JIiB4oPDnbvBHkedCCKbTUyJgxsqfHghcH9PhVsvPx451OLyNlGLzUUEVl26WzJ/x0z9qg/BFTIfWF/dp+Yksup9/r2hr97HxJhUVV8RgkB1JWhGdtmXIBJWxK1mcqB/+SQMFRE0kEXa7Lpch28oLnyIuiG3SKG1bys9SSn4EEN83Ikh5/zWKvEl3qlDkvfNttNaBsEaFkLvcWB6UI42IgnfQQjt0OKavLbkVyirW67zG7gXD+bmOFC1ce+liwptsQgfkjl4E+Fnn1SY6jGUGzZCEqKbD7iq/+FLrlnD00MhFclamYNXvgVOjMnE9pbhomjyvg4UTvz+RNDqV9eLlwuV2JAxocABuKbSAhjNcJq8FFDvLArMAAv2i4mflDqPr4HOeXFQnwQCjtB7AHp/jb19St7l/0UmdQAD0qz/R5z/E9ixDksAmoLYjrbR+6hl5cXxkOOxII3xYtZbB8vPKP/4Ka3revtxh57ke3ewzFtW2d86ROPaHbpdruQ28B+EfdU/uXs/XHHP46QmewlJlz7PDq2NVmjLy+DvXwhlgdYut/JEIenj+QsWnIMQs8LuV1Ost3Q0SIzWdjYxpIu1DY6YduRzegAfjKyQ7cIMNO2V2MoejWq80q+VdWVtfKnRVvHDMPPv2z98uUFnwVd1GJRv4k0AlyTOqQCiTHE6N15Jj3AxnOKd416cJ9RFqTRn3QotDxD3BOTNKqoXer82r1t6MUasDezgaSeJ6bk9IhhaLliq4ET28hZYyjhKA0SPwMeurPnHuyHjfspfZByJYcUoUalQ78ODBXKtnV7ufX+yf1ijEa3/4XkkX+eS3deCr++8pzEByKKsYmDxKYjGkxJxzjPwzt5DPzOXt/ZuYddYygtuoaQnzdvefF82J/YDf8DZmgkgRkeV4bxaZdqDCmTBCbJZeWPaKb+RRwMiSF7dmPvPqjbxhpc9D//86L8xYrIida6Rjs4dAc/y+z9HshzKzVa5NWFwBNq+2UpvlBTsL8gWizrBBImGhNdrh7vIS91o8uaBbvtprbuPvrx03YTE8/Mi0/qVzjPvTT4WVwHP0ILnm38OtMd0CLfcoxDnPxykRhWgoSwoAdsQ53ouDET+jMQV/ze+F3g5eXaNX5hfLuN9ps9+sZ+XRiqMnWCLvrERa/vml2CtQN5210PQmpJSBqFDeh2eIt7eWqmFkiE3/Hhj6k618JmGB2/uO83ZU3tUvi2lT+R5zagW/hkcTLCTuxNAuCCwkplYMm2jN1Muz4KL9j1mw7tvGLnHMcvkh3HG/db6v/Mu15Tyys+BMyH1HttEPMY0CDZ+mj7uMiV4Ll4QEHKPh/IN931IX6MThNZ+o/4zvhTAyu6NsZExBToQ445tI39I1n2jvADWTp//xo12o6OdtamPaA3iHEME/eSqalt2QE+EO76sxaHOsRzFJkdoUQuazuRDVBtm5MEN343XcQPAdG1w3QB3cf1QThjSQ2KeCRijG0MJ8dA37UJ784v68HCb9jxlt7ebS9kIpc+vJ0aCcnObEdkUl/bSn2qzF7f10c0yHyqaWe+OjajbWwVcMucH5al5tEr7ewzFiwrf0QzIFRKttpH4iX90wVyCORKEvQL5sJ/5Ji+X9/OYxUTGOaSXdrzYs+iEVORD49pX+e4eU1B/+hdpfxcuVwuyjrZu/3UTrT0Gz8rg8RHiFC5MJZYGXV+TGWjyxVaA8eJpcd8xBbdL6/YC/boYnFHaDG9K+60XWanfPsJP36p47f0c/YR4GJ/fQA9RJJjwLAt2O687ArpG+Dmp2FEv4H9KGR89hkvFBsUs/vddUR+A7uQ7ZY5uh7/3sfuc98fkc08/YnMg3OeXINz/lv9Hv8eW+QyT//3wLbsD8R6EJvdp36ZHAjtGfaue7B7HcN/n0cf/Gp+0vfFXSrsfdB+HGV/Ju9n/Cj1a0r0m/scZBP+MR9nXD7MnfNMT1rG3yMlOvfFb8l9r/f9PGkFJz3j4Ffznf73eNwt/GM+E8eJWMw4/Sf+3SqQlQv+3eL+U/E+31h/SvFT+LMCnxX4rMBnBT4r8FmBf6cK/LvEmvMFDhBz4LgjX0QSfPrJ4VIOCHJgM/liLJmDBb6CTfqpPuxrOb6VrFVyvpDTL/iRnemRM78A5fuay/u/0uMlBO+b9MZB230+xLs/pcUH4i2TFxVhlIYa2DVY6HhOGZ+TFz+Tg5DEYJuXIUOXK+DFl21i5WsccrGdREeVCroUnjgAAsS2CMCSXFKVZTMGomWMM+joFi8ikMclttGd6n5BS+w5kAkm8eXFQ+jL6KC3YWthbGEXNU2V5oJIvyA2YCxoOyyTu8Kf1gQi/1EXCU5kMnfGWppr8okyc9HCDxJrSGNIZRIkhonjOePM6Ox6Bf+B8MZLoXzBTA9ThK4vXwaHdYWZYq9IUcUaPGNzQB9aiU/khNnwDfXBS5TY2fCXNRIN96zTVYkt/0oYlmbyn0sL3dBzgP/29uDl3kOcg0vwUVV4p51haZRk8yFliZRmGXrJWcfAVjeUZ5DgIGQ9CA/fmE/ZQoO3kDeGbWPHsgPRn8jcPUksp82MUys4CjIXdhdJpZ4L34GoUdate0mYF2Hqo5UKQ7YhsT6nfuqDjdQm9gr+hUW1h+ySEIettNwDgwIhorDCM/wg/MzTs9zCfIbcc9JjbRq8LLpcbvrycuuXpVdewuBBX24vujh7ryiYtTxJA2B3FWtXDMC4li68aNUY+x6n0PlPG+fw+MF9T4n7ubFtd2EISKSLeNFjG8rqoJYSLyZVWiIdWRvxTolERwh4yP7KHjFGICtxTWKL7oUX8Y4BS7D1YG8/ODQ3/Jer2TNT+de613Ehv5v+5+XKy8SbLuQ88WbowtCDF9epVe6ZxC9axnQK38jXGPgo4gSML9xQXiJWEGUmLpGnlVgWtTbzwn4wooO/qoHMReMCEBxVaj7CmGj7sX3LMw77k6Q3gnrgI/2kdtkfGb/xoure2F+QW9LGprethc5Cd7GvHrwQ3niu9jy0BsJcEzywndt7EN/wlfrcVNBJQSy9rsROmFBEjR/6+vWB/dW1vLKPzDpoFKslfaWWX3lB9JX7++vb9h5P6pm9veEL99yXU8nBBN084mWoEV/YkqzIZ23O54yIquqihi9IECU1EkaSWxGkASmrbR4574s0NGpAX3rwonijTm/Emb1FSXU2M0iN43vBmBibBNxjYu/4kek1uwy5vMOGul92xlaNnS/ahfWuMXRjD9544Zg9mPs7MXXc6OQv1bRfarHwWSU1uBcGuoFtFbDTh48QNVj87EisY+TZy1qwsNbQklkrdUNFwenPdttPfRilkyxqNMFDhCBm4kaScRPeYlMktmegIvMRhK40JpM8sq8WvJnNHRudUMn0F/bNZZRIj7Um0hVFYYuYcR79VrMTAljENckpUVkbhnliKD7Y4tomfGxAbtqGjY1nyuR5kD6YmvKQ2Op8SKodky6IjejdsXXfVseyC+0xIbZfFjYG/H2aoIqcbGtm3wCG7/yigC5rsI7pbSuNEHUK2VZ4bUfYoX7h00kEajDqquIesK3ctws/G8+81Gryu1Z8LwoSPWFjUYzoL5LLXj8RevhBxhsFfHBPkDZroR2HTvi7DbMnLB12pZJdqhoyf0hPhCWJGQs3Bv0oCQbbU1jttbbNWlo1S5fUbKnborfNOBBqbiyKC6t9TwJc5LQWVDDhZb1YqqyslktmcW32/jR+mKcHiTJ1WOgjxHWRkc88sCKBPDQbXSByC2I/MSgPRPJKPoQik6e0Os4iT+nQUzG0UrcN5YWyXTLQ0ToHo42f5BEktB0oFLyxNPFB+JrHHziHhXQYoNvtL9lWu+g4paKffc9O6rcAwlwzCsRtx4lxtGPiaBHAlLXgMZTIa1qKTmqdfmEjlw2DgW3EQJVsdNfuK+sl2qJYGQcLXgLpHl4u+8OObWxI0VE7Zq7Y3RH5oM3w+wfLITyy1nuO4W0Evt/LJm7xbAhVyAjDgSGaOTbZh2JB54SF3oxP/AksoNSBfgYL3ULO1mSIR54wi/EHFvUSdZjII6LkidmWSd+AUdgYhTHGCOWTWBfGl2z3fCE8t6UH9+dsh0bUim6hG6mI+jDTa4POIodgzwupVSr294nQnzGRPxF65LqPcanjWkta/GFKfLvDtSbxQDnkGDFPoGoZE5idmNFEVkdLnEFsSsQHFjGYKMXYtrjeIdo+Dz2+HcpPUPiHLHx2GIccNVEAfe/JhXxaEpHdtmQzIYaV1eK+6akWdInNItIBRhk57C18BGJ8YpHHyhw7emrZzyeeyLs9CC73+OwhacX+kuC8YzEPJc/ytU+QW41nXdHij64v292/f2SKT4GYbEA7Q0/P7ZVKkBoM9FsGA712kCIjliN9oNg66JGdEBeQEAIZB+ccU33lORqgrkB4zfwDPuRYV2GZqwna7Yo+dgNRqQ/oh2YbCb/Tv6+R/cE7hSITnPPv+657fuaQ67kmLcNe8GblZ12QsZiLeJ+xnH1rCf3iXvUkwUBnY87QFMf4OVHEalu24aK+Vt+rPeEj6xRELrDdsoWNQEccqGmHWz+/VwXT0s+A6T90pRbP+F4pNf2AtO/3PFN25BmUmnyvhySkpbZNnT5sQPtmjmTuoV9AIsGGPlpI5+x5fNK+6SPwa+w1JQaW7+dj4oXRefyk/8bVv+HE5B18Hzrb/OfL+p0gJWGNf12/78T/9JTbQb+G1fvxF3snPO0PSAmZZ5xxh/1bmDJqP6KLkyL96Yz+Wgq/2tcn/XlsARQAABAASURBVK8V7Y/R2Jb9z8OPHv8Y5azf7/V/zNqn1GcFPivwWYHPCvynVaBeXx96ff2qO4fdYxQ/zKTFby78TOtcM84BYv7l0BsvE4JHDhSRicDGofecU4F0/iDUe/Mxeu4Xv/1Mvp3yux++4k/oB0u2ZQ4uciBuF/R5WBCyq8fnp20VsmMMjVGSxUHI1P2ODj5EiyxiGrwwud2GlInSFrY3kH617ULfmAk3GBxA5zD+5eVF1yu6EHMIugMd3JB620gdbKuIRyLWMKR9ThBHuaDAY85n+7RNSG56PhJ2MI+6wm4bV14QXHihMEBop71B7uWS+YPBmGjExsbB0Mah7Z0XLW+vi7o8ZCNpvEeAcfRtq2VY39fXV/bDK6bIjzg7DXrcyxQoeWb9gjgytmy33cxPoE1dJrbesH1X9LJHYi8lulyuumDUdvuS0hMXNX3wYmaC+GgdYuXC3gIISEJNlhRbthlFdzYt0yLWYhDgoPViaxEA6SDcF3RsxhdfCmPEtqIzymJ42EcWpY4hHxK88N2MxLmjp32YiDhC+1y0JShcFn8wzNW+H7wHvT+QmwgdV9sinvSRc2I5kD1wZR8Hg/05Ruyhj21Sa5u7GTwesWaeYRB7sbuR88Ye4wqb/V288L1qsL/GGBoXNW2Mgr96Dd94Rtzv990H8VSVLsRQPV4yh8mkJ1t9P8bf19c75V+KzAW7ovU6wFxs4rfeb4+2aeyQCXtlKn7ybNp4GbeQRa3XZaUuAbSBPVfikwqniSdyO1Z37k/xXHjo7f6GH75uIZu/YPD69VVf2/+r3l7fwEOv5Jgx5jv/7NG8eNtrtbWdBzHF7KBWl+sFuaGMB7UYo8jdous6JN7k+/Jy0+12VY0hEdSZk2i2VeQRtH6P3XUTDXE+U8PSBZ/Rvb9N3XmJunF/IxiTdEvxZ1u2lXpfr9xn1wt7cuqN+3tSc1lyWbnH3pLv26vuXZupBX+R/KTGDzbHGzo3Yv+f//nSL3Qv+BcNEZbqrLFlW3xA42om01LH+4XnZ2LJv6rdqF1qmRo++Dkiml1RYm2mzDh1IBCu2McuMrl90j0jcQaS9z/ojhqKfugPavPA3509izHZVlp4qVP3Has1si4Se29DroBxufaYap+3+m4Cc9wT2O76UOMaAx1+XlGz/CwVcokjsJlgO64Chqpx2sQPxNRlj/XBHtvafsuVZO/6opl1qzFUxMSUeAVfurIu2V/JI1UjeD235Dv5eXAn5gcPnIwly3bvDUJQ2hiFbTUu7Ofr7cYaXiRLbIl0iu3so8XgyrPodr30XjvruffqVsSZeE77trFdSss+WOy3yGSfBpX8YBfYn2fsW35HSczRGVWy3cicQnHvVw8lE+sAF0Z7XQlR3QhiEkSQWjDUxMHK4BDIODkZbcSp7VLq9co9kGdH1mcSb8QX/Rv3zqQoqZmJ24ktvYkHAxv7b/Kcvd+3hKlRJZu40FmnXwtaYHqralBL4ncphd7QR0XX24Xnx0WDtYfRV3wnF9s9xwDp4pgr41FDNQrdK/fuVRfWyXbnPckd4bggz41nw51c7+yFTckxuQan/XG5KPewZHJZLZMcFkayjkHLn3npaJkHTI+wNKqY7TEX9WoQ125PeNBHi9IxW9Q89/J2PjfQjf+YX3yc0HEwds5jIvkay3YJV6BnnUtyjAtMqOVaQMQZKiUKAyNV6IKeMt+54Qu97Zx23yaqh+2LDy6rbYQpImcf5CVk6q00C5koxfhinLlbR7SJ4+TEUGpZ0wHrvb3z3ykixyD2rHKpqJuDjkM0YlmRmfl4lxfWRXOVTjD95rIt27tecnqK0YaOdD4b+ByjFNj7PrLhoHPmlviZYglFrkmNMretQv+E0mCg3f5tswZnHh1Ozx/cgw+eee8G0UONHJFlPLkPSJ19P5Hf9ZofOvsNkbYfv/OIJbSM04sAdkvRjaWmSsTDpeeW3J7n4Rcftvd44hiBo2OETT5t+PTRD3bbpjPUjyu8pwh2xilyME5/OxP7OAst84g8I7TfgivcPbbU96xDqM/4Ff1Z5hxnHwTJ5aRJ+CBOdbNs76O963E+3kUUxreIvSC2d9lkutsNPbo7iBZWxpH7GeLe+PBeALncYvbe9+T9I7TgndCD+MxgHXssfRBakHGQcRAf9rd27GNOvJHROSV4ribl43y+Zfy3ov2TZ1wGP9iJ7+/xJPS9jh1hyd77rEuQVBbBZzyP2ugnzd71WC22XrS+FfqwsTQPe99K/HwWveDn3D9K/Q25I9T4CAi+hTMOevIbHwuFPyL3Gyb+A1j72ktnr//7FtfB/73nT49/qQpkE/w2zD41MZ9g+Hl9VuCzAp8V+KzAZwU+K/BZgX9ZBWrjcMS28gVP/KJSVX0Ykf7KgWHVUFr4GQ/eDF1ADpIWB239HY2+ZWwV+lyysWn1wUoOMXMIahs6pwbeDx7yRcZ2H3jnMDUHNdfr0P/3/936sPHBQd/GgbpoZ89QY5RyIJWXKhcO33uOzfBsywzyPasIJGOm5EQsHIC/cZg7CTr81R/S7JfRU6iK77jITlQmuUicezbCS7wBTGTyVUzdZz7GQL6U+EXbOEAyxuxiJkVftI4H84uD3QHPbspuZx/2OPnabr0qesww7TmmNQk++cXvhcN/I7Own/gChgSXq9TyHF5dSGaMUlXJ+dv+LgQAM4FRF9lu/7GBi9YlVOS4IOx0cscoF7LRPIBuAZt4sb/YFzvUdihzv3SCzRoKDOq9IxZCz8FaDs1328TCF944WayZnbkyVRpp5C/dK+8dK4SVCnzwEQ+1D7gnBhdI3SK2YxEXB3/YDj972nbXIIq7zG5vUr+syWQ/roMRb+9jaLCEmDbuqcgldMfQCSbxP4kjpO04nHzQx5ZEfuyN/AWG+LItuzNTGlPJezy46zqkj7ntMbXhN3qhrYktjC7sNTIGolVZgekXQUZetPRrZb9M5V9nP1j4rMWdF0YLI5MFnNxDG4leRvV/fjZ7j4hkuxEbmGIsRW7NxXio2FujinG4kvGd/Zh67If6m8rW5XJV7K3TELNcVVbVAMXz4kHuSzO2VdgMhO5ovr3HMikMUshSBCtm2XMXZZ0X+bhtVjMS66Prh20o8UeaLSshQ13EfraNvx3JbVKjBy94HtQINRWigwFiMj0hKoP4DG0RU+d79A+cJE7RiniGS4Vg4Wswzj5640VTYhs8Y2CR9+wavPLyOrZfXga5X8htSAjYVv7CyOC5UKOwVyG/r4do8UW314aBbVWV8jyN8JZ1fiye35RtfUC0AlD6M7KLtdpz2Os8qojF3OvixdL+YsQoTWzaQ25Y/QdGFc8ddBKry0pfY+wuLNnW4s+DWmVfsg2ZwRBGlX6XqVEawEaemBLXYp2v/IwQtNQwcWYNduO7nu2uTfYAFEmxWSoP2dao0hhD3ahFQUs8Cx9KJPALKGp8bOyJ3DOjChuBVWX5CTpabDSYZ80SW+LIz4+Y7/0Dzzaf6jguxHK9ch/cp7a+7+kRNBK2e3/0X1qAllpt9JknVkREiEosiUlHi8+uDfnZhQ1pY72iY5u1xEd8sZxVQ87zneVOjIgrkCBob7utfZ78JjG0rK1Lfg5V1g4N6JMgT2zzodiKDlziwC/3ygQ2GQbUfOdLTk2bTIzIQJFtVezHoaxBvIv7CTUFpKg027J3FDK2IWfPT+4LYcMa1Dq+1qE0+N3ncrnCG8gs5V6e5HBjjxUpWZJVsneINolrI0eG8imEvQf13LH1/TzZNwnQGCEtbfxciN5OjzZcfC2SCBCT+LCtwt9ir7/r4G8RNGx4EiIyf0JLPOvJTnSNw+QaRA5Rnc1uCvniH5vtG9rJL3KqGueU3sgihey+9zKGTM6EqPiypY18EYERu2aPMUQGFgMuBomV0TdXcgjhnYeR0DLnEYHvcC17yIEKgiWcFnnSMbRqlMyfqhLXoZdYVu+7B/t/UifRFjWn6ytx71gtN6n1ZI1nkkNiDOxaOv3YTBIjthjpbKSKM8vEZ6NDL9pGErGHSnu1rSLA+On9gK/WgmbQdrzfa6KlFnTkswAuMHTSZMl2A66kjPFt0Yy/UtJYfb+EGEi2ZQnw2Q4ZM9TZmo/+2pn2Ps50YitY/E4yJ14hfuxp5JEVtLUm9qVMn00Xa3bCjl113dEkXuS1t31Ncu/uPnaqsGe56LW3hS9bO50BQwU6Wv6rIInTUGErvu343W0fYu9d/GbtbUsA81qsUcYNfd/c5NgNp9AJYaKY2BZ1mGADC5pA9wjb0d3xK1roXRtiQJVaUS8IRj9+7OSyoB/5wLCfaNEDE+XEZiPAOOrPCMn2u534PfmL2M9xbJw4aelPmYWhIP5CD2wrOjqazQIyXthFPCVpQOp+QQwy/x6hw25ybMZWsLAVYvxmHGT+PaK7+ODaWZRDAbOFjdV7eq9lj3u+jrhCDxA+LlKT7QMlV8b0BhkHGYOoxGb3RwA28rJwHbJCbkzWGdjhN0un7j779vPkpW9gpPvEfyK0byAxbcTayiSD30BEEuspa/sH6YIWamSCUyBrE4QWZBxk3DjiPOXTm9qY53413Pso9nW0jof7If1Beu/a5s8Y7xJ/buAiGvBeV2wvnoPm96dAR7ORA8f0p52NjAD9TwV+QkytguQVtu33etTT2GbvMY9cEJ1Af8XGzxMd38f+iuHpM6j/+gqY50vjn1UJ/0nDuWd+S+X3+L+l+8n7rMBnBT4r8FmBzwp8VuDfqgKVf9318vJF1+tNOZCw85uFOZDcONzkMJb54NBzR3F4OzSGFKkckuTLgl263a56ebk2v0oKbMu20vjek67ntvkSUtgp/I7G7Tb05csVmpGRagx6vuRaWshfXm4yRicHE3nZEr9MNTgI9yUykvBrWyjqbDZzJosvxg8OXBf6odyuF+J90Y2XJ4k9X4aMvmAuhPPlJ6qJO9g4DMzB3GKSGE5kHt0xvMc+EstH3LGhp8ZZIbV98AV6xVVzom9bXA1c6MKB8u220wY2w2thPjpv/F3yL7SuF1UN9KyNA+M3XnDnUDo2CpnUpK7WoE6Vfqhb4s4gcrFdGK06mG4OMapByTjkCS3zBQ0wnXz5jq6pW+FrgMLOZZSuxJUX9MGVvWVRE+q6jpcE0SvcXYgpQE3BlZyjc2M/XK9Dl7wsGANeKTqjrP6Xpjpa0WNH0BfDXBsBn3nZUPhIvidgkw+RcABNMlxL55/86723e/4l1G4NVfh73gnABHnttbnqdrvo9nLrGAs65RApKn6yf2Jzj2XJ73+I5+ka5Hchv/gJeVGfFSOZHAgvOKbdJb8gfnZMXtbloAlfRoQD4bU2Zc8+OFBeCD/bKOplYkKS3POZHMU9/6bXt1d9ff2qr//7v7zAe9XtduPe/EL/gqB7/97vb/jj+VCS8VX06tg3ait1CpZqlMILZHWz3ffehReUX7586TEagsy+2Xmp8YA/xlDkqoZqVN9jY4zOa9sevDTYdLmQKPcxAAAQAElEQVTmHhC9dHsp7A29fNlxhdd8ly7U2tio2GUNX/7nCy+xv+h2e8Hu0AXaF56FL6zprfef1H+7gLyUHNnfV2Rut6uK+k02Uv8LQV7EpsZ5Gff6+tCJ+31hICA76s+lN+qW/uXlRXnhZ1tJ3DZ1W3rrf4n82vndDl/xZxcxls6WOJJPXjTGTw0pMRV2stZ7XKwl9vIvGKPncq+1mTBsey8vN9YW/E9woRal/GdBY2NmERc6ewrEtJRn72tsgnvuk7w0pw6TpGx3TpfrkEu9Tzb2Xm6zON7NTF36uXXV5XrRYC0uF+uFPfbyAu0CjfW9Xq8ygQ7GhNtX6p24qGZfTeRjsKZB519qvcjNxC9p1NDLUe/CaDG/XPCF/xqlxHBlfLtdyH/owrPyQowXYgv9Sj6jir22kgb2caJvW+zabmKkNuqSNXBZYwxsXonhphfyzLoHtrFlFbYjEyTOGzKh5WXPAzupeeqooxn3D17Od/27vvxwo/5cXZe8XEmtont/3Il7alTpRg1iPzHcbldiuuhCvYs4Ip+axcWibtt2Z73vPA+4x7K+jU1vb6HjD8HJAy+IX0xAWSDX0gqR4RgES9UyP0jkLF2uFxUxRc82NCP9cdnmfphtx3bLXliPqm/lpI95fIi2iJ8I8MqET8ov0pRyIsNctMSS2K7Xq4LYTi2MvckP6fADRN+v+L5eL8hflPplbLv3eTLfsib8jjGplbCTHAfOTcyh5RnBUCdt4SDrGoSXfuNmoaxRl20l3OyDvufeHnqw3rEVenIUzbJyKY1huth+8Hx8uz905/eC2UYl213T8MtFXYpcLvQ805gnhuityCcpqdch++jOXpzUBhKXdSG34Mr9wlBZz9TldtvXFqH2lz6IOVJWEYNkiSQ28g2NyU+v3MNVQ7bb/oWFvLJmVUUdi7jBdTAeOtuk/ndqlfsjdXsQd3wFGb++Zl/flfHEeY3Ecmo/9QmYqe32T8dM1GPrGs7UCIpt4riwL670RSxCXt+0mApCdD60f2ZPok5uUg1spybEtIHJ2JHlwzYaH2vXZGhjVK9DuVTUxKCGhbDOZrunWfONvfAAiR0XLWKbPlDnxeT9io75+RcRl+SyapRsA6kyD5iPMch/h23lj/jU0c784zfj3mvE8mB9Zu7ZEA9ZRR9kmj3yQO6NNc3zJ+s6WeM9NiQMuDJvsC7xkdguPDOu14siMiE+8BW/s2W4g6ChKh2+9F2z3Sw6evKGH7uBGedqn0fskQtNsorJCTvSQWo8ebZOnsuLeqvbKGy3TE9ZeeR6iEz3Hx8RCz4oP44SU373TL7BpF6RSjy2ZT8jHPBcC/hQPq7v5p1ufyBC/32UMZUY4P7pKzGeSnbqcs5+3cffWbFfS/3tnN3+rm86O5+SiU//gvYcz4/u99hOuss6cdL+r/vv94e9x/RDHCTGdvqB/A0hMidg/K48Mn/4irHgDyv8cwRz7wR/m/X8fraDX9/VwFDS+iVgcPXziNIi/Xn9ugJdKdjp6T6vzwo8VeAc+hwcfXZL44nR9+bT/BD93a7v7r9B73cNfwp8VuCzAp8V+KzAZwU+K/AfX4GiqfIF8fhlIr/8Ny1f0MDzl2rb8nclyZeUHPxUSbD70OM4a8CuOJwyqD4Ysq3+IshvQc6hUh/6TL505NcZPOF88aKV91bKYU2NIWM4OoMYkdSDA8g3DkHVc8HXe4vfyOSXKtvE4+YlxhyATPxV7OFncgB04cUDU+QiVrzcWBzMBBt9gGdiRZzDwi1CjT6AIob3g5XdjeL3zkufxGhiR7Xl85G8JofD0Uk8ItjVh5/4QKCIl65jCX+F/2Qg7C21CQ2QCnUTZtAnwEU+Ig7b1N3K/5dVQz22mXuXJQRqmByt169TD/IQ9lxSanO53HQdN9brKtSUlp5Q332pFRYHnYa9Wq4q43AmKzubRgk0sBv98NOPCgE1xDOPqSDqmae/9kvgoRv99VgjIZ/D0nhQPPBCLn8JWGnwFsqp24O6nS9Awope9mdQ+EZUG4eAs/Ne+v/ZexfFuHGjW3etArvlf7//q54dq7sJnG8Vm5LssZ2ZTOZPsiOIRQB1WXUBSHWT1sykdq3HKTVc8HcemkeOumI/gwkFv0kS7tT5UePRMVqWWJPUw2xPa7ImE7sdOv10DCR554HmxGCRfPJAlXXZFV7x8qkKYNGWGjf+REu4Wfs8xDzyoN7EDAx61BadHHYR36YaxVoOFT5FC06IYR+WiVUqSXluvI1No4q5tYjbjLeORzIYBdlL2ceTazFj2xI4oUkiD146PXj5sOF7BBR54n2Q8/ECdB0+cHrZqFmCb3t1iw8xv99uil3mQESxNUdwXRq6SOhZR1vcOIp9UTVVtSA1dYzEvSxNCvgA5U7sxbolvkVBF/yNh8XbxeS28xL8JtJvdNv0eXE5lH98EAzBGeiXrbSF8u35QnSCl7ol7iqSRCF74M7Ls0V9hK/Q5cpLg21TY8DLf2Y/+e5cbH7qwZZtjTF0NpsYqa/II97v7Oede4PFTx0U/NAiruQ26e1Sckx8E2CWWoX+O4m5aKw9xVqzgFhxI8MN1pwZMEOecfLKtRKZVSrWm/Cw07NN7eyHTCzG2avsn/GsfXRt8KIAFeUKhXN9ueAXKxxRUsZDdiShUnJObs3ClnL0mk1qt2JAjlu/LLJIU8XJNhhS4pzginbhBdZ2gYdvGQbHAmwGg5iBgSM9iD02wbYPxYlw4U/M7ea1rh0wSoePsN8IdotQzd4oBN0XAiyZCpGCucCe7IX4TI13rp+dtU5YtjXYO60s/DxpInSBwLJxls05h+uoQY8FH5LEVDZniFDVPrPGSjzu+QJTNMLhrN5DPeC0YO7svUkNjA/7sJmAZY4Kx8nbn3jES3zZi9U21Tq2lVoA2XrBWPheMCo5iTh1NNutawc7eADqaDs1y7W0uB8gVswG9xmlsffSnRT5QdSnSoaEweT+IJptZgc+YbC/pggJifqazP0y8b1+vevB2mS9IgxOQh4DXG9guG0frGFwkvfgmg4hzKHgZJ3je1LTMB2QpAYtahqa5Bddtmhjpk7hHZib0ieGxZoAqvTzGXRkvbeDlUDAje7pxraqa3DmjAKHaIbiM3gZdp2TT/YLOmNQvygxTny2ZYdKE18pKR3jYEs7L8xnmAGDnCDoxb2lu8TPoOAHL2QHT+CqG2l0XxXfhyz30Em+qQueWi5ist3j4Jz0ZDU/+nZ0DD6EX9sKPwqJfRFT1zATQINjW4VulVSDU/YYv4cU0rdtYhda7M1Qx9f60g72Ph/KZ4CTZHG4Y7Dd4/jcUzcjg1L3MUb7LuIgrF5z0TDhnANFrDMiBOR4Zt2CFZ5UBw/hJDbRL6GgXZOxqOeBFd5EG4slJfSStOF3WBooFfPEIPwtbJsw6561Ta9uFupPypg8o08dWvw8+dmfXWzOcWLLmmT/h7+IM7yMQ9FbYB4844vrsYZSp0kNT5nQ4dCe607Rc6cQefjBGaytyfPgrZaHH7KxyeBJNnOXDKmrZdnWZGFX10CsN/eSxDspDjkbW6O/nj4S8861fu4/xISJX9QxU4Fnx4q1XPCh6IQSo23ZT4IZPDqZU6iK+BjH/copuszPI/gZR9d2+wuPZe843vBQsDnpaOEvApzUN+PQIfn5OfqRBv9jn3Eo8CER/al7phu+bZna6QfNjuwQfNQ5x6fPzA+SMNHZMrZ9TsmdIWsohfeBfsNDg5gMJebEGxLNjh0DjpW1L8tQxqGMEfXRts81Fz4obcfwjpX1P8iWQm8yMPUnWmL5hgBeH8jGIfjNI4/oMn07nuK3+a8GNliQTf8DxfZB8tlPxzg78VQsBiFTm9BS9GD+ocM29fMfsvmVcurR9KyZ7cbP+p4ks3ZaxP2ez5lf21LX08dpc/Ynv/v+fcNG6clxOnG404it08SFLHHth5a570O7lnLry1OOve/7wflIwTvmZpj7foivWf1vZL/vUfl/8Mj6nPRn0ztxftb/WfxP+//NCuRa+Ia+c96rzIWTa/CjqPkwJrKTvtdBnFtEuqYfyVvw8RSljxTZOf84/hEv8n8TOu9f/2j/L0jj0+VnBT4r8FmBzwp8VuDfvgL5xvRNkMUXxjzoqDGUBwQRLr50hfIgoj+wcOKQ7f6rhzH49BJFyMWJI88T+M7DlxrxRSy0+N7htjE+gm3zRY0vG4sHTiGmikH82OgOwOjj6/yc4irFfgLuQh1fPIPUnS9JeakT25MWOtFLH4zCNg9UHhiEMO0j8gcPb/Mihe9BHWME0U0eocyjd71eeDF5jZriJzxb2BALTm7gmBdDg4fzJs/E/eBByI2XWaEYFgY2wdNnXIxTc6Y6KHU58EQjDd1uE8oLsSnhD1f4P740Jq8LLzpe8hdeX176//n3tia4ycvgnRpPnFMmKTXvB3t81eMBEwwVmGOI9bSu/VfRxQNuKfHw3qMfjCXG+Nl4WzKqJPAWeyMv2GpIIZjKl9b0ocQZ1W0rXa8bOkXc5BDhk5Jfvnymj358hp7ijiFz2zJu4y++H6xj1vxG/8giDbCJZ0Ifbbdh8tqgi2oMLRyt6NMPgg6VC2zwbWpx9EojoKxzhlXoIDcTTBU3LG3X5vhLzDvjnboNXpLgjz0QmxVFDFgtZY9Fd49/cGb47UPaARvD2A4l6ey/1uet/c7DclSVtjLAhkOyujmxsYgOIwIoajYct8rbKVNUJWTBmmyKQ1ffrE0hv5ADnSIvDK/Z/y9fsCXGtcGn5nxzSTqhnYV8sB47+8o2tSgRmkAmv4dS94IvsIL5+jr7r14TR+YhlJV/ZBGc8DO3nd2WIXiGWIsDWKeNAopWGOHFdhLUIj/RKIluvIx8vb2iklmigqLc8Sxi2dX/aeVDrOy1rEle1o4hBSsPmxsXu7ENde3dAHjJYZnOJYVd7DGlZUKfuLIXTp0oJd+duhU5DRzVABf9+Est1cr4x95llUtGd8v6SH1veOTeA//KvSD8GqXtsrEGwWJMrJftwouqHX32KntKAK8Quajb4rzUMa6iZ5qa4j/+bMv4sNM/iTiUOX3sEmXD8Y3YtrLHcw85kCeqoeCmP+R5ef71643a34ntoQcGXA4yuRrV4IYYYm/iOmI85jlLD+r3+nqjf6hqKPfDQa9nyzZIDM8pYS583aBd8RVZfJl8F/dLcd2GF/308R955qh0Z4cTqTquIt6sTWpvI4N2HOeaz1+wPe7xtdjfj45zUijbio1oTDkTGg7iL3gCJh7IuGvZOjAGuW1jKDSqYqTYYPrEgIVyeDO5YEMo4pLofNPvXKfC/wDHbSWmpn4FDagkpSISnVBVmn1o2/T4yPXACHmf284289gfcUycTwp90CRWydQr8Z2k3zQ3Bxf0JMA5R/TTg9z33MzHKEU74+QbmevQyt6YvFzLy8HID0LjHbIVi3gMSGKNTpiukk0NCCK8jyZGv8ZoOelprdXjJId6zLn+pAIjVDYpRAAAEABJREFU65K4JjVYSIBU1v28VmscOAug6KHSh+MD+8aAY/vw8RzLDHLQA6HoBde2bAh729HoeWTRCSMxZgvk98yD+0fyGzW4b1ygTca2RqmqJFMvksg+zGiMIreh19u9r9sH1+zOPSWYtmWXHJIoB1YIJptu9V5cMtiIlHxDWMhhfCBMVOjZln1QxOHP1Am8ye+cFUYEkH3oVR3+YQljpdmV7huK6SO/Y4k/mLE7FYCQ7b5Wc4/+uC6UomWn7iSW+/2Va/v12JPEJz5niQfzQLSufcRmu80WtVCA+EwWvXxeNE7tpxytveVS4grZbpNF4Ml94ifj1HDnHph7zUTWvAVADmzsUtvLOmSH0LY41CdYtpU9mftK9POPqdxrINa7NKpaFbfkOanN81o2YWFPGcDPmInO9nH8UWawglcq/IZgHEbkcAx0yPCbeOxDPzLbEnSgM1ZI3WJ+5NnTlgTfPnXSH5aHBmOMwj2JKbks6NCwj9rtXDSpc+SwFErNw3+wBuH/iMj8OyxwcTtTNIY5LKdryn5AfIwDyIho2BFw45T5uzYTDtuyzUjPulkw1I2hmnKCg158p04dGHPbsskTMV7wJVlH6zlxvOm39JDZp1ayPKgxY3SotDbmz9lvu0P2jnNqHPxz9t6HH3rnnCOq9BR0rM0mJ3iZh5r1kxNqHfr34pOfXlTl7DNWt8Qe6sk/+fTncZP3SQmOKqX7p5DLCn0EO+oj2cggnY09kTjepih+nIef31PpPxJqTI+ogWCs3uM9+O5UH/19J/vV9ED/lcY/T/YxZ9vvwEku9M45RvA+2hzM788TxkF8NVMIxq8PcI+L82dqwXuXJdLQO+e/ZfR9oc75f0v+n3n+rAK5Hk76mU74/TsdxfSZf0/ZUd/zUP+e1fNc26GefJ4+K/BZgX9xBT7df1bgswKfFfjPqEDly8RJZ8j54lTl/tKWLwU2LwJ42pOHp+dziuO7ypLzACtM5Dzvb4hM8yDkzsPuPPw+7KZiU5xst15O5tNLIPK8nUdAysNG+5AvgGJrW8BrjKFR1Q+8g5MvgzyHeb5UywuNXQ8e4sXmpPxFzQ5OHnKMGvo//+eLxihNHsLmgY2ezbaskjiPcVV5k4RfHMc2NbLdDwWu160fkNnWx7YyCYug4jdDTVEjHoYQrG0QBXZ1DBde3uQhG+HIuLbVrcqqKuWP/EhHDx6qJp/EcMQiRTfjUPiixRwzpQ/BwvHUzAOpEHUgA9kl+9BYa4hS4EOKL1Q6x/QnPXgwHD8x2TariC8+H2A+CPL7OkZ356Fs/zX0ferBeFIcStDYez9sXaxBiPhwlBcjX18f/TImcdzJ+TX/yb/7Qw/0s0dEsw1GiNQCqGO8U/NizUb2CGQbfHSoP2Z9dJy93wxGsYYXXQZ9sR7Q5lLRB0NP+53Y9wQkaZB31su2kk9ifBDDA/lOgEDnckFTMW8qdD8+yBhV4JSIjBiOoqSWE3vb2JgXpZM1mazH0gR0J7cdh6ggV8uxbJxgJ16DKOVc1Gs1ZV3n044w8acmWOBmPJkv/OxKm9TqQc2zX4ySwWt7nEUWDELEr/Vy/YItsTykx0089F74lHbWbadm2f8TA9sao/ofJWzbRn/V9Xql9tKDvB7sLdtgTe3MOYhtsQ5uvaoNmYSKkv9Z4Mznfoc3tdiHC8PcS3i/q69/26GH/vZ/eZnIPSixJxfbxDI0XPiIvyVCVOLMGjzYa3nInzgHe0iWqqx+icq+pyTKfWNnz++seXR3fFdwt4HeRa5KYTvM+A3+qNKoAqs6f8qJjj60hStrA2NA7f8ytGM8yWvhK34CaqzaH/G9pI6XTXa4IrZJDR+dU3AuvOzNXyheqHvyqRroArCiW32tvXLN3W9L91frzjpO9psUPPLQ0VAHW4rfC3FtxFjkY5esofjYxkUiwKzng+s149YbRTyLuPbuwxc2wrI6nqx9PCCZU6lpMHbqmn8QgZGiV2OAvphG30rLmRLBy0ztY/KSb64H8d7ZX/fmPbIfJ3L25sLHwij72uQwwJ2pL/xcL4SFP9NZ8R9dvCp2udY6Uurtsi7bRbFvHiE4FEzqM6pUkEEKxgQ/f5Wa3LLfUO3Dtg75TqzzIHSjH4XgB8Puc2NOLoTE9njuw0fiD5HATh/5QicxT/ZP58d1NjtvfEQPemAfWvBtNzZnSdVkD9lHfNFhAZhXx4gC+tYYkYt6z4jhVV+3WXs1hzP4sU9OO/EctCtxIQLvodTljU9sonX9nv6TV+SwZX7Sn7yd3DIOVnJMzfLyP/9YKRgP9tIDncRAsTkWRLzUKDgh3NCxkhyTC32yBjaerM7JNvLjOIfpwx1VrQMox1JiiK+dfZeYYlUDHSgliWyS44O1yjpGfr3wu+iyKXpJL/6jZ1s2xH6LrPBlxrJk+yCdvd6bpVNPZ7M7tuDk/mBbHFmgjpsTx2qKi1HHtYsW1/iADxD1WdQnxExym9Nb4SWf+aGuwUkeoeTUcvZA6mAf++zBPJTfcUDrbESi2KWGWdPkHhlLw56Zzz2z65F9zBpHZlvRKxd7c2hUSbIm9Q4WYuX+Gsr+CK5okdFxkCBnY0/XR3SqhsYYzEmY411fsmFIfb94sM8e3P/2rC00Cf7QNXoocRiqjms988tePPwWWKMKjdR1gjmJnZtXc7497eQcP6lrKH6OGLGlSOFFHlrPNTF5LZ48Igbs8JN4JMs28Qh/By3uA3AlcUaWPvEBoaxfaK2F/sRusSahSb8fcSOLTshtpG6xCZ0gwWwapbGVqoze0lvt4hsKv+jtyCXbTaLZVmR6tsVGyr2ve5K1LZRV+KgjbabwFNLTlyT0Wgc91yFrDPZo4yUnWbZVLV+Mq/fGGENpE987+gdRi+wD5od9NN4pofg5/agPaOdTY6iIJfWa5BHKOBQzG+sQE9uYmdFxFPNVrCn9ziJMqMNfeq7XrtwXg7mDHQpuqHnE3XsHWa8FsOGHGPYRPk45Dr+Fr5B9zCMPXvsVsVCbxV4MP5Qx0UhP/czXoQyrlJZpeBPb1g3zSeGHntPuMg/2xM/OvSHzYMQ2vGO+qMFs/fO00M84uovTQVhRr/BDB29ppiYhbNYbRZcqP+fRDyU1+8glc6Db92KwnrrZY00f5tENfbTNPHRgSr/qRTswF/5+QOwHi596EmA+xz/ro/Mk4Bs3ve10b7Q6t6Nw34na5pSnn0/djANQGIQ+jm0rsYVvl2xrVPU1IhpTzlJvEUa2OWe+4B3UDE4RncT07VjUo2MBJLH8Hnoz/sngxLDdMbvooV6Xpx/cCm4jnHIbDtTM5+nE6j620FP0XVfMD7IPHNvwjqPtWRrKrvc4pPBtyz6o6A+Lz/N7BczwJIafx2cFflCBX+2QPCc96Qemn6zPCnxW4LMCnxX4T6zAZ8yfFfgPqkDdbvd+CJAvAom7P/Pz6aX7/mZiVfHFnXG+IMx+kKZueYiWwc5DrzzMzZfifKmI7caDnCsvCzDrB0J5+BFdvl08u9LgwcbGw/I8SK/KFxa12PjzMe0vJXq2AniMoYFN5ITJtxYOvgjF9+TLMwY5oMUXv+MLfvSaSk/8kk9/JeKwNmK9QGEPeJUBX5JAVx4mXi7Hw35b3aK7EYt9MJL3Io4IF0mHIkqcA708kM6Lr4zDTy2jGzeZZ3xSzwFMPnkolNxsE2cewq4jB9yGr26rzzmlBOlRb73UPXrxlz78GuRLDQc9MKz/4mE8Vu8wTI6DMHoQvR5wCoZt8NkXbWO4Yh6CJ/Fy6fYN5T9/m78yShw7D5but5t2HmAmplB4mecF0OvX17bNw6lQ5GccQOMn/qzwU5+8uHvwgC15vbxsul5G60yMOGLCirCSPLDRYSrC12Cd02cNqqyqUo0h00ct6olXtMj81HeEAJ+ygNlW69BnjlhpG7HkBWLG0V+JBPttu+hyyQN//GHDcdgfigqGjWKAqHG6yf46+tm5J78i7uiGbPSh+IksD9t3HoDt1Pvcm3o2IDEhIebRz5wKsReOl8Gpwahi/tDOiwzU3g7Y1Lg6fvEwmdKzf8iMgsUvFx/HMRct+oM4r9TicinVYH+8Lt1eb52HCFucEu8Eo9iXl8tRn41xxKQlodM9jMR8+opd9lb2zo0Xmom3c6ZY0SsCCGa1MSj04T/YfzvB2wHUEYukTGOjFAVRYsh4EdtkDWKzuNDKRW12REsZj1HaeNkqbO68Tb1zb82edlmRJfeXl6EvLy8qYmp4dAfyy/XSL84u2Ec3sT14mz253078LnLR2WJDDYFQxzpK5oeKH/F80K1hNaFcUPukz3iMDX3p3v91gZ31eFAD62MLvm1xkKfYDxPirT9KY+DXEnDEbr28XBiX7vc7OjtYixdH7HHyy3qwKbByYwWPSY9HFXaDqSGhtrCd3Sfejd8lR+02fJRertDLpuvLFX1Dx7GI0PiyrXNvLNYp94f8Y6SNl/h2oXX4sN3rJqFPjXsfsWa3+0MOjsS+3jnTp6a4WvRl67Jt2i4b/UUEysEeSB7IIk9t0iemBXbsElP2TgLIPgkB2baRTWIN2VZkl+2oJ+F1DLZV+Ih939fZu5P9mN+9+T1+454aP3ZQ1S3+J/7zcD8MP8GiF4oseI4QmX2MCKpr0/5adpwOcVYFZGoRbZdRXwrWg88CIYGVNU9MmduW/a4X3zDaDphnv4SW0iKP75DtsJ46Uo2hC/eH8/fpBCC+4mdyvUTZNjr5xyOLvfgIS7affXeNd4yO80wtwcrMPnQz3rbxwfbgR3yMpCJ/FKKaUjbupOaJZ+fe+YTUIO4BVhQXvk6yHJaCWTXYT0zXQdGxfayFS8aXjT7yhbdyqcaQ4U8w77ddD+75qZ9tMK0BZvQOnnoeHmKdzbaCYZt7wv78R3WPzqVGZKfm0afeuecSArG5SZYy5yy74L1NZSPkiCxxLBSLmHtM3MkzY9hReaOYhR/dUOZBnaxz+JM6hxbXzmlUhe8B0W/9O2fToEYLP9GNXiEr/Gf8kWwTt4lXTaJVSfXULeTBgd1HxosYUo9ckx/jt51QWy9DibkkV2Iz1wuLqPdmW5HZ9E04PjcPaonZPmSBSg1DiGQ/+ZlA4S9s34lQcIdar2niPGshWd3QT2/mGcZWGLjgWBnKhGTG+qblGtvZN/PARhadpuhD+VeQ9mFopydC4pGsznkc9+Wde9qD38vxL5pDnKpjMLqGI9luwiG93prtHueecFIzOCWfYOd3Qca2sTUSvfWiLfZJfm8nluglzDfKAB3b2CQxyZKCG91BHn2/gJfjzONpFtY3ZFv2QVSEZeGMUdYmeEa7KvvloPCy12C/HXa0sr6HbfRteJBNLyiY0IPPgrlug2PDByVjOtnHPDU9eeEn9sw/UuJLfVOr6IQK+/BCmZOMzE/GRAZskBJnOL+l2AuM6P5WGtvQ95LwQge/Y8RxehwyEtfZZG/uSu6Je3GvOOiw+fE5mKHvpYsQycqilzpmnW2dg/hZdncAABAASURBVO7jIwPKnu47cs/NBdVUzDlE/i34nadgh75XD2/lFEHCeiMG4Z8U+R+gYIZ+ZGKb8N0i++h78oPTysoQyinKMJR5+lAg0oeypxIyDjgO7PBDtsUlG0Sdax5+qJAF83cTTmL3u/W/U+y8vuP9cvrBmevI65f6CC1z/n1HNEO/T/tbrYT29+hbiz8++x7/jyP871hkz4cOb2ab5XfdPKaf588K/IMV+NG1+SNerpN/0MWn2WcFPivwWYHPCnxW4LMCf3EF/tPga/Fl2D4eZCR4vv/w4VZ8YV46viwv5YHC4GXBBkmGz5lPJMY2MuVLFnOl8TAsXejBw08+JvcXs/R5lJ4vchnz3kiKW2gHJ/8p3zsPLnn20/qJY+dhkKM4LU8QodVz8WBe4lkzAwEzdP7YQ4YWZG8SsdmWeYiCmyN2SaNK27AsGqfIeDbSuefLJFzJCFTdZbjWoi4Tv5MXlI/+K4eEEyK0tkVb5VJ6P2sS28vF2vICYjh/FKwHddrJtO1wA3Tbp58E0HVCJ9jKF8PQKB1j0UuRoUJMjPEVWySNE9+DyYoSZJs8pvKYLfwB3mA9TR3ib8fnWhhwpEedkbBZGsQ8Erv11iKvYBRo4Kd+wj41aj42lXA52TE0caU/Yn1Q7CV4kJo4t14puS8w7aExBnUbKtxEbJdsaxS9Nll14KK/FthT2AveUh5OBQulHFqrlGYwqng5wAR1sU3bZpclx9FgfZZubMbY52WDjSz40AxJMvkThsSK2pZtCXvEKcVBOEhtwnuwYfNSMHElkpJFWdXXEcEXFk3AiGYzgGIbDFg6+4ybCu/YJs7Wg7mIa4LVPGRZE1wJKKTvR7BmXFDj2H7lRSBlxLJkCu5xIbOlv71+pUYkUqIu0ut9ajKui9CT1soLlgm+NVj3vLwaY/SLwBsv1PJSoveXonuQbXSHuoYmCMGnsHnw+gj+lPbHUu4hd3reKYq0lJjD37k3LCb2YTsKLEMo2VaxvmNskgc5gEWCi1oYWlw0w9ZifY3PrUpZ40HMtrkvYCepr4vH5GXI1M4mwRSuyFPdbDCoVvh7MPG98bKyasj87OzxSYx5MRAdVMGUxoYcn7fbQ/l/h77Sxz61BxKdpcQqMFYY4CrGkghXi1PieVCX9OXSIPZRQ6FJLKhq5yXJPON+BhBbq5T/tHV82JbAXlRpu1yUexQh4yNr+mi9yFFSNIWea6nGkLB1SYEm1e63cVXag7rtrNGDPZ+5PJEvDdbEGMVH5DfWWgPkYufDl1mvRV0ZO7rkPgEAinwk0tGxZzPewdz1yDoGgpveqFLZSg0MljSUOsjqNUxctw8vSlEF44gt9WiivsagRmwlyqiF00UgPV4kjeEotKhFarfyn7DA/6QYHEKMP6nxiJ8S5/xGmGo916l18DlJctGDKrcmm/YY9MwY2Vb3jJ9KDR1e2a2XF8eD2HuSE3zbsq0qE5TY44MefNFgcUYuJf7UbiYO+FYppGdbKUI8kitwGck2uBv90KiLqjaJNXywPxf9ZbuqPFouVcvS2yXzU97kp/xy3TSp9aTWsQVZwsZQMOI+sUlWVSm8yOPvoPCCKz3ui73x0FrJM4RrSbabqobeGuIV8CfD9nOEDbK3iQ5+IClR78X8VyBm1h84p77Qwn7R7/Dz+SZ1bRh4BN12U+sZ2xMdhaDDVXDSLxxlT7yNmWPWBkX+sgNHV+zzqQefoaKvNPBij4oE8KKohf9sDdeRFyylOQqQEcQmFH4xT/9GZhTA9OBPamYwQx0P4vQFftfn6SA4Rb0rAuwtsz4PtPVtDZpznKIj9BJL0hYtfea2meVIb9nOROYng0pMDrYUkW16K20SU3B2rrfcoz/W0yZw1DpOlKN30CJOGMhmGAzhYDqVNZ7UQcikkm3Vc0+LnMXeZjsr6529sCzGUvfUcGew0wfiEJRqgcN14Gcv1eGf3uCZ+5qQ6bv2VhvwIrIt29hOrqs9rKalpSPHEgocPnqmouUeb2MHe5m9BV6sua33Z4AJPzGLeI440CWPBUkW2TUt4wlqNX4HkJiisshB4C50J5q9V5ZInwBSs6IGz9+TiIl/Ef/inhrtcNQ8TJqXvDOG2/zUeQctvsReCGU8tdR9HB4wshOvVOiF0FCvJ/Lg0v30sN0ym34dEdiMm3ucbB8+6AmOY/V8jCJC8qUWy/QEtqZVrK0hMVrhLTFEXoN+EH+x50yMRkDGvZ+Jeh0UJmZgH3POYTX1mDx7wqmqdBJTNSJx2pZ9UPih1KLgZXzSwlFiDk1iV/YklLnJS+TQfXjRhc55dGMTquSLTngZ2+SLk7VYMYjhN8eP+GulUFAO1pdOxsq2XBCznGFxMDJdeC75SeGEzvnC90knn4rL2IZEldOHpNV8iSrHOQaxpWPNj30bvYOMbiHyQalLahWibn7Gc/ZS9EAGt9PUz9u7PDbfkht7yM8+KItadf9umOk3FJ2TIljo2sHO7KDwMrIPvm1xkHu4PybSoVrIoghlPsGmHPmP56e6EHlTjylr0S/0xLVwjLkWmi/0FkT/tF+Wglfoh/DCNbM6HlQyZZz5QVGOfgt+9wkn+Be02mGBefBsyz5IH1rqhEf0VstP0Vnf9Cfv7Ju3mBnicFm/IdY0MTT+wgOkaWmH2Ff6QMELAdWHrfdYuA4nuYSWyecX1GsVP/q2fYzh+3FsdoodEnl8pPBC0fneLvNvvfzvzDq91J6acDvodct9KtTzyT6b1PsPUWx+RQeexML8kvSnWnL7Ff0p8P8HjH9Vm8jMvmj6LlfY7PB3Zq8izOi+c6XM+QqZj0VvFJ6+a5i+cb6RsycFTfbIN4TD+TOK7lPWAZyA6UNvnv7zB7ln/B76d83Utux/nP5eXr+nNn9G5+/5/5R/VuCzAp8V+KzAv6YCteWvjPgF89F9Ptj0TZ8PtOHzjED5y7XLdWiM4hcSH1xRKgQbD2muvDgYeaoIT44sX9qxZN4fXOAd/NVfwCa4iHhwI+UhcV5+7DzEv98fzHflQ3VCqpyAAbHPkydOD14ovL7e+wXsg6dRc6pjyguc6/Wiy7b1PLEtLY0qXS6D7xjWAnhiEMrDv+Dc7zsPIqdg86B/KS+r7sQx86RfRyNc5It4d/wef9l6541UPzxEJbmE5podqu32t2NoSUz1sR3+dzAP/diGOoawKNoK42lkW1VDgxoX+YiGSvMYNs7r60335MJD9/BCmOG7oEQhmR/RDr6wP2h2Xfa3F11JYhL7on6ooxeMypAadie7ZCgxTQLPX83dbkdOo4by13lf/udFX75c9XK9KnHnIbCeLXMzju4gr/w1VyjjyEK2WbuLaph6qlvK8pEkd11QZf0m6zOpw0M7+wlRjibRoiNmtjVK3YKVl1dH7R7kN4VYG3sme/5Kf7mUBm9qo5t1SdwuzigWfVUpZLttszbRSww3Xu49eNBsu3O5XC4a5Gu7/YuuwDBU4YWQZBwaVbLdxIn4RGdljeLjjCljwT5xbMsOlRgoLbrp38jPET3Lrb/97W/gL9RLySdxJt6F2u1+o7YP9gi15dpIXmwbcbnpckWfnDZq9cI12Gv+5UUvUOJ85YXb6+ur7tTiqPOU8Hl9ufTeuLI/LpeLbJgcucZvvDg+KH7vbXvD/uvXm77yQvrxuKMPTLljtU0so/Eulw2eaAud7OLFfnjowcuRcin+ct9LfjWKddm0EXvssm8HL3FjtbOvE0te2ud6t43uRdf+C96hytqI+wp6t9urXonZki7cEwdkI6Powblxv/jb31719eurUosbNTn/k8Dpb13fu7o+xLlnU4KVGO1iJIV3o45/+/pVodQhf/0Z8fVl6OVlgy6sx0jZldiDu7P/7tTrRnzHX//sz3U2e/GgC/lfrxauFX07/KHOMUmJRu/U29XXI1N6bNgPiY1UhUijSjigH9pYi9Q7f/X88uWLLperbLOXbtTia9Pt9YgHDzK2g9rVGDKMV+4pX7/e9ZW8X1Mzruvs1VDqigrx7so8tRrbptD1etWV31ehbWzc4x/U/UZN7sr9Kn8VHNsaQzUg/CbmSRLG8eLedwErttHP9TVxMlnrEOKYy3ZTJjZjBpHf8p/VZs27LthRECRCVzTQFx1H/C3ki4tpQnlZnX4Rh2Sl2T5qSR6V8TB13Fhrcny50r+o6/vyoq1zMblvb3n5xJGEuRJL9sG5p23Dg0tMif2kZp4nZEdMMFC33ViErLIYu2M89kszlGZbLmkQ86hC15rkFiw7Gmrb0+5+n8oez/osai1aZNvlIhRZv73X8cZngDt7I7EGC8iW1xiKv53PCslRNNuYloJjG06Ooz+npBcmem696OrZTh/PaXfhPbIXs3bEOSmEbW3Z78Rag6TRtI98b+yF7OHJtVjUwcY/hyA7J+nBNZ81GWMovzsefNbJHk9sRtHuM9t0UcPZPS4Eu+u6iOHcl+HHrnsGiwIlxjufbV65j964FzQ+PiOTdeQNWM/DsOQsrtgb3LI591Hwcl0kTrt05pM+99Dg3vGxczNJvvG7CAwzXbi2X66bohf72BhBk3GIrxzlksOH1XjUL7Hvz/pt28Yev7L3r/QX9teQbb3bTD34fEjagfuG0EJXkNWNru9/lwGOu67xmRrFZ2h/1umoDQVtw5zO8VJyubD2oYwj/UjRjH0o+yeyk0d5cjzrq85DtMX+iu/si8Rx2iHq+FMnBplivzr2+E4Ml+tFV3IKXdiXG7VPPeI/BmdPmUU5uXcYqBBhoBhf8Z2as8X5fLXYl7Pryi0/EO1Pik11/vFtl+zwPhJa8JR29jKzEN2HA9ft4871nd/zuRdkLbImK3scXdusVTUlr6DY4Y3eW8n33F86m4/BigOqlZl9MO2jj2hSc9uyrc5HP2/BMgV0VNCPfXiZhuyWZKhcN0a3J8/TwVP7squv45iED1dZ/2CKVqW3fOvEYQNxIH0/Yp+ZfexlnQAHU7Zl7FO37Pv0ZXgQwmj9hpJTKPL0H+k3yjBsc5ZGFSbOhiKM7yNtlUOWIWo2p4y/o1gmjdB3om+mkQciaz9qKOsXyv0qeyKUe8flesp+7O8EtUt+0smTsOHoDpl+0maCQbaee5bhbw77CfQmeZ8/zd8kPxpEJ/S9bMFc+KWj7pGeuB/78H9CFHzF+Afi7MmwfyQ/eXb8ROug8EPH7MM5aj+iDyqi0KetbfkHNT/lstSk/52WEoUOb9nKFO6c/KB/i/MHst/Dsi2Xf676vfvv5z+3/JT8oALn2mbdQqdKxqFz/tn/91bgF1fjN0X5vXrfGH1OPivwWYHPCnxW4LMCnxX4rMA/uQL9F8D5otrEg488/MgH25BsGYf5EBxiqioYHLZblmm+jwzmgy/c4dpGg+PZ5wt4KNiTJ0eTp0nHQ6UlhuAMHlS98CDvRTWGYCimgwdW23bR6rgkNSwnhMGzGfMgJ13MKsHAsi3bGjAZaeVPF8AQ1A+0cLqwy3ejk2ZkxNYPDWe57UXoAAAQAElEQVS+yJWSc+rQMh4AztiFKSn+LzzsczuFwbFa3sagh7G+/Qd2lmb8gEV44C/m6D2P8EJFQW23D9FsM1aTXW3Dd3udenq2zg1s0mgdwtEG1oUXB0085UvcUQcSe1EjKS86tEoEhN2iW5o46Ie3gKQGoY4d8IWs7VmqMY6HTHlIF/+xC34Bh2vJUuzCL3TDsEtVGzSUFqxQj2XZBz/zYKYPpfS45iGkeFHGw0ge8hOexhiyt35AiTOJh8RGeXPBN/nEWj3mLC3rgS3v3Bqr4wuQ0uJfSuzJAQjsmJeUPfvgoXZrWa2DG/qhKE25fU2wE+fCD1qKPxSQAkKiS/ws9obhNhmZlbUp5CE6HS2yarlhhF81tI1L+93ZT6AJBQ4rcpkpA5dlGz1TFrSiuwQPkqjXhD+JOTLRi7np2cORUxMOWaU1OeO3KEq5NBiTgkIb9b9wrY4q1cBnSbhV4X/UUDFZ+N7Zm8eD7Bt2S5hp48X6wGbbSnlgXQajrLOZuahj4tg5TShYC8djjMYYw0pcY6jxRIuvrFX0CryxbYrd/b5zTVqjSoPrAhgR3kElDbCap1NndFwdGzjVFNuhYCeGDewBVq6BG/iYygbMUnyuNRks5SXQg5dGO/tzZx91LsqCIKY+jLgMi5fsU2whGUzbsq2001YEWPAu3BvtrJfYmxIQQYuqdJio/VOz2T53rfjnxZKYb2V13Vi7y4U1JoCYZT2LOmRNktti7XGp/NWwbRk7WxpDyjjYDzA7H1LdE4hNPBMbs/7SgWdsTKzkN6UJrmjZE7E3uAPQjbwTA+GguzdNMHdiz4vs5HTnBdMiqFBkc065Sskn1PYAsOXwI6EKGSIWH3q47vhGHfOJ0k7hH7w4Qiti1Shw3WPR2RaHZD2btQ2uxdpwEpbxN7k/3fG1lFg5K7Ft5JV+J9bkG3+JP3JcP+2lnTyD1HzyTk0Ga2Tq03zyMv5DYRGiakijryXiQInl7ft61o+p2g9OMD3GwWXf2u5UEMHnXgB/p2ip53t8IPig4DDqw67ucypw0jcBtsgxPDuGzZXOYeShSa74m/xOiSgU37bFoW4MRpXMZIGZuIIbRsaJMTKXld/HqFK/xf19x+I4Is8osdtmfVKFcJ70nJY39mdBQwUQqk8FaVQptbTd62QVOkPPiWxTv8U9dVfBRl2Da8jEhUgHno+48DeqNFC0reSwqMWRz9TO4iUXy8oFXR4SekqD1XrU4s7L3CMnBPCPsTuOw874HcpeC4W3qHco4+Ck3ulFA6Jtg8MUl+FIO9dDXqbHLrKQbbAtKy1niLxYVvjVpEjDxmd8PNhXD7BCOznq2VKb5xD/pAyOGr/oDG8p9vG7yPscnza20SuNMehzX1b7n/gFrdVsSxxKe/bF2hw2Al/4kaLWfkjEfirqaItFSr2OmWR+Enuhl7FoduINfYgZrNXEIvM5K/mHFr/XMOljPrEXuQ84htomC/Uc08k+sFuG8tFPbuc7e2+Sw2pCjXWDBx4HdqImR46xscChPrl3BzdugDuGDI46Y0+99763Z7yECfjC39REFjsXaDjkUBMo6eX4i/f0ln0Q4m8O3CHTG6EtIBXcyJ4ICj/zrFvL4LwdDvbbDCyDUUqzTcxLi+CTe+IONQ4KtpWxaJEXcyl4VprraY/zyEPhhw5MRthwECJ+EnBP4P/gWKy1wPooinrHwMA+/E7uixO91XRoP0XHhPMptw8b26yLZNO33WI+s0z62Czk1CNLmD0QnFNe2No+p4SahI6pbdkHHZz3c+wyS39S5r+i5Bbfua4Sx0pAHwzswj9lJdZF3ULRD31QexuecumI0djbBmNB4DxTobTfzPU723rW9Ox/ZGbHt9h/1s/iRKVNgSOOI7Ywwg8FP/PI0/+jFJyD2APU7/fgnPrZNBl/b+OyVtYDynV0jqMX/SZudbEPL3TwkuexALYVnMj+lWQTx5NkIqHgiTXrFoLzkyP3luzNIyfMWs8OSA918o7ZcQ526GNtDsk/8czvGL5IsNkT469xO5anStYjlDqQFfFzZo2zvk+Vv7B7r9tf6OQPQy/uR6FvDPm9bVu2v2Hrc/ZZgb9TgewYcws86e+o/++JE9D/nrdPT58V+KzAZwU+K/BZgc8K/AsrUPb7l4RRVh5C2JbNGDI80fJl5iSm/eWA7wa68yDvzgPrvNy4Pe7qL/IIzi8WY1Q/mCuX+ssiIKeP9dTLfGylrR9gC98H8TxPLy+ljZcThKK0OgeZQLY5vx/nND2ueCi2d0zRsPniGiYT26oiNiixMcVvqQb8EGWpYhyKUOov9Hkw+/LyQlwvPHDelJckMkIOF/YQQ7588SmPQdyFePbJTMpLlAH+5bq1r/zF152XRjs13Hn5kHre8sAtmPge1KUGdokHnumDFxItOdgIGLMoHHxpy/hJCSd1zQue62WwFghQP6KTWn6RtovlQsY3UzOwU6t8iz94D15YPYjrWFd0LaGCP0mMr9cr9biAP2TD0LPhaPK0xeLHB8/BF/jtS4p6E/4Tz6A/SbQHD43ZKlqcJpQYdvZdesRtHzve7GXK3E+Smt/c5xjs6amdAu74X1B8Fw4LZZu4OmaxX4VPCVe635Ye1MDRBwM1TR6opCYPFjexIVJimgwWCsXaZX+k/sUclwACzvEMCf3nyEdvu2M/ZmIsamqNTUcu+FYRxZNsZGOgM5S2U6s9ATOxSxsvjo681PESmghb98divoAq2eARU9awRknQohbLQlZKTuoGIz36CAKlrEdIiKJ3v+26ve7qNWM/T5K23XsjfxF8uVxQNdflxJaY5kmLORPwTdzRu75cn/FLg2umyFlg2Vb6QW7XLxcV+/rBHvt6n8QqaDWhJWNTpBSKTe5Pr693sY0UXmJm+dCX+K7PvWJBe9OEkfgjLLv1Rcs/KNnJjdS0bZsSZ/4CswDMX/M+uJ5HFTFvuLTyk9q+PPOJzcv1RV/+53/05eWLIottYul9hI8cmSeGjA0eQBmqxsDvhZpuil10kteedWcdW4netmJnu1mjCn0DQ/2pV5jjWZvkwuWtV2r4yr1oFTqOhvQ0VxbcMnlxxi42zUPXttKoPOXCeYR0O1h7is048kMro4OKmI4YS6MGRM/vgUiTzymv+KjCOwgcl+umK3tpo/5xnb+ETr1Sv1DW7XBJRCzYYtMP9tAYQ4N9U6PAIqXEmRHKZXzXkOlxkRCEy44p19HLddPLl426F4YcbYMayjb1Ym6bkizRaSO2S/4Kj3vjC5Q9XQBmve73u7JXsm4YACJFN/tou2wKgGWpiTOAeUB+w+7Oi79c56SklJZtCtbSnbVLnsEMfsi2BvmOGlKwlt6amRdyuoPHOPYsoMKLvAciNmqd+INlu2sSnQ9wmE09uEc+uKBS/xpDA0qJE6dotnOGROxLi+Btyy4ZSn0GdcueCPYYVpWECvesh0SxIrPNmAPwzLMXBnqp0f1xQ39p4/57Td2vF+ZPfUyEzYIyxL1CO9dzlfEFCLIHF8Pr6035y0MbW4hDZ0MloQSq6eQL1XMcfdtgDsiy2RsYPp71SdyDG/tiIbNW+QcCL9wXrpdNRTK2JYXUvjgzs6pKowZU3Ed3KqI3OSPFNjW88LmpyCk8x5KxnxSdjCNjFdLJdvffn7JfU9dF7Kcs48mipu8CIMs4ZFkCi4POTTqbEyoe0Z/kHXa5VOQT2zufIVP7hawAsDFAyT56LFmvicul6D24FtIH1baMLqaZMsoRjoQI8hst/HPg1+AdWDewshdES0x2ySG929nHGJU+7G/nzWTjNv6xMs06Toaz8Dc7/qx3rqkL620jS0Bo4E5lyTY9tSGGQX2qEo+bb1tpK/r4O7oM1PJATZK53x7a+V2fuWgxA0oeS/nPPOuAIR5KtqSJYu79TbZMIE021lK6EGwmemsnL58Z8u96HuDs+E8dHlxLIOMDB1hY/GCQ2JvQRRWJBFs1kFfGU2MMJe+qEQZji6IwlmQ15mIfMtKkf/D75p7ri7FoNkr03x54XU9O5PjneDLo4NluX0WiNmNIH9vT4IT5KDrH33vOvBonIyIGI/VJ7iGRUIt1NMRwjnHO0QmFn3mEMw9uCzzIo5Ta5D+7zQ5T5ALQNuyD9F2bXCzf5/BxnvhOE9syE9uyvyXY2YLNj/039BawWl7Y6tnsdxyEatKPGmsGO7h0vziMDPqN4jsj4SSvEMq/PAivQ0ofRdvHXPRQeL+ij7lGL77TnwScbJ/TD/3B+6Hog9b3wxPf/sfsT7y3ar0NDonrwD1mnHEYXogZm7rPbyfEb+OfDT6uwzk++5/Z/DP52VmhxkzdkuOTvku/VT6eYhf6yPvlOIChXyr9BwjJ4Y+uESZ9j8jviDPD7I+PdPLTv+kzOccMP4/PCvxbVuDvBXXu4ez/k/6ezb9Cns9vJ/0r/H/6/KzAZwU+K/BZgc8KfFbgr61ADR4a5IN8HnTU8YyFL6RSf83jy9D54TwPV86HD+HdeWD6ygOzBw938kDzlge/GfPgZUd2YooW7HxBnABM5FXFgx2rHz7wACIPF3deXvDcBu3jyDgUX5j1gx6bqKAJIw+54yN0WLyfg5XnIhu6h6+h4ZLt7ou++cQhWUybkv8Yg9hK24B4Dh+VGoLHCcWB/LDnuy6f6BJfSLRRpYIS04QZWsmPnPMihLCRmxcIA/zBQ5lg7JrzoTv1m/31SHqg+Jh3qdRxWdGTgDnmT36VmRupunchkLpWuKdn8jwIvUdAi5AOesYfQYGV2GsILKlcxHkh72JeGgg2HlSmL3SDd8/LPvbAIjDbar6stPhoX/hwgYFN3jmFH3nWLz1m6Zp6jLlLCtXwEy05URdebk5AZkB4iTsiZ6GTa1G7YfSZi34AYL03WBK4srTH/vk/XrEt251fYSNa8Hb2MNuZh8xLx/jBC4UBbdFoqFoA9id5HgEkT2iB5Q84E+0mZAxlD9lumvhYOJtdKMlldUsH5R8LZG7GlPD43zkBdufCoBRkLHAOEo0omPuNBuHBlru3Juu0U788mC1bo1qgtHzgh6HBy5fBSwkPa7sOuRyx1jJ1mNpxvFOYnYfKd150PjImnj188nnQh5/5jYfPeTE3yS8+g3ThZVThN+uf/ZN/PJKXH3nRcj7Mzxqv5/9XOLqJoYjnsuUF3KX35eV6lQfxB5QIk9cjsTCeVMY2L1ZfNOr4i7AseXKoKhU5LdaDsHiBsqiXBEuJ6Yhh14OcEtfOA+UH9Pr60IOcQ0d+C1t1XXClIr5cH7aVlxixRcixJEvJ/4WYLxvxv+VR2nhJM8ZgbQTewkdecjEmwEfyoaaJc9ToXPJSUbTUKC+oohO6cx3G5+vtrp04s68GuEU8thOC8l8B2PC/4X+roQe6d9brEWIt79yDUsfeCy4t7BJ3lQSUHtyjHzv3JdCCf3+8wnsgG022iSyHyWd2Hc463novJC91TWxjw1qMYj03jWJcFm6xlXbqv0g8fl5eAm5jNAAAEABJREFUrvry5aXphb6MnqVtswp70doPPm73m0I7tROlxxvSJUxU+Bi8FEwfjEmNszcf/dJpojPUtdlyjVuBSC0frH9qu0AyRFjEt8hD7WJHvuZisjp2cV8o6nu5FPvKulPnGy9uH9QXcwVDBBS8ACxOYxS+BzFaO44TV3JHTalFMPbYE/PiOn5Qn9BkTVoXjOiHt8Pr4GKM/qjS4LqLn5bBt00IFifwZ6zFTEZXNnFUOglJ8IOXmo2qliFQ4kwshJOpUk/bGmNgGzQpth0jMcX3qSNa4q0xGg8zbKRR59zsiyGjlyPyXDtiEJ/hDWo2sL9eLhpcf8HOtZf7Zl5uhVflxq8qnS16O9fVg32/h1jQBy/PzzyMzRjVse/UOWv/+prrSsp9BPW+nh/I2h6s5GI74aGzurdL9sEz49QCBAXzGEuWoJylB+vbMtaMsks67KOLK4UdXhFb1jP3mxqD+4Y61sMGMw5D0U8/0DloU1GH0KiBhmS7qRxfem8YJ6c3hhlB4aX+uU/8iia/Z7DoI/6CX/i03LzsxQz8nFNycoDLInCGa2WdxKgqsVlp8Z96GH76xDDAzTV3rkvuWSHbSk2ONWNNsDFEatSMPc+AI7BvtPBvo0VARd8Cejg9zMl2OuKbSgwhYN94HeMTeMY5ElPfxY01uiFryMV5EOJS48Su138yhzdGqaCsdagqdVC3J/wxTpKElBrbDOC2j4yZpkY7119PmY8aim7wihhImf0s7YAmXo+SKr6H7Gpd4QOWNu6fW+5r6GAqWd2CTXrksfj8uiuY48J+GwPLpcST/HCh6NpuXvh9f8jiPbEkCsDnu2oHwr+5vgvf4HFvpjSaACWn0IOLY+Jw4im06PVsh88lMy/Og3yGBzO0YoPfYJ16uciOMUhLIkyludxxrBX+av+i2VbiDOnZFrGFnlMw3DpKENCgdkDrwe+NnXXJmp+U/ZdxZDbKkuzUCp/odq3oT3zbna3t1rOttOFSqGfw7B71/2eQ4HuNdnLZiXUHIT2ZUXn8MJ+pCxQs2wc2k9SqmDPsejgDKP1CP7F/T8FKvna0UOYIxhtVqUIf5Ki8Hbbxz+p17/YbWzu8g9TN0joocZJec8/TgnHQYpkTEerkH3n4ifMjLWQcETfhvnvJmkxC/Q8lib174tmR7QIXOg/DD2V+YgYXiLCaPvLDiCwUvYO4JiKAwg8x1NlnHDp0MxKyozbRCb9r8qyBftFsKz+nyuI6ccEJIQufCqaTXd2n7mgwZp41YJTjyGvJRop9eCcFt4ngusdP65/9R354ofA+0In1j/TA9D5o30xyDXwIvSGLmG1iJ09/Q8lpsRfVJE30PxLT747ULPllHU5R5r+iU++v6m2/QXcdqLGW5Px8kOlD+z7e5PMjXvinGZBKbUMHj32iov5qMn655ct8djbK0QuJ+n+kvldpcQtb2KF4gP1lZ5tKfKC/zNFfBPy+Lked2ebU7X38F7n9hP2uAtmp2c+h70T/NtNpKfRvE9D/YiDndfInXH6aflbgswKfFfiswGcF/mMqUGNYfL5VHnLyHKXHmdeoHucL0PfZvP+yXMpXnsWH9O164YXRtVUXXzL5jN4fNMMInm3m+RjUnMa245svASifD0LyIDYvhm63W/+//l5fd40hvbyYFzpS4ll8ijUwIbo+YHXfJyZ5YP7gQXp0q4SdtJHr9bqBwwPjGsTg5hMGY8mSzLeQgZ4rYym2Y6Q3MnLgIUe+2OBC3Uhp8gA446IOVcX3lUM3vNbjdNgsGdzBiwu+6SBekOBZebh9vUZY1PSdL1gLEjVa6/tHCxLuqM+gr46PIvNg6cF67vSLh81YAkcIEX1DosU+shlsci8X3APXVmPWh7wyDv/OA/O8dNp5iCWajTL9AuwgJs8jmKHnVDWKmKuxw2vTw5z4dvhLVYe8hntO+nzpm5p8UczYduscegIvZHR9PPhCHj2lOScofUkeUkF5SZC/oEh9cYetuuWBKVVjvIB4Fs9WfLVdvqGK9uzRYPJ+5EP+zvS5LRiBNiFqM9k/zXiePs5TN1Nr20hP1EkMUylzXqK98qJvpwYTikZ8ZY/ExMYuBz0wOnOCpVDwzy/5GeNEqELsayZLlscmY2hLIQG0XKzLUq6nBzeJnRwW13jW/s41tvNA8hE+tMhRtPS2NXhge71esZ965ZoWuOEZH6J1PEvs071pgi2Uxhi68KCZTuKKyFoVe2FU6fqyIRtiiARbfFJepRYMFez8VW5e7GHcR/gEIduaTHJ/yEudjN0anIhjkle/tCaXxJKHmcl758Xn169fdbt91T7vWmKFe/2XMAFXGjX6IbVd6OxdLyCRR2e23xqlwfVPGAp1uigRklKzycC2TDiTNZ4oFGtQVbryQv7l5aIX6lk10BBxBPsAmFkH1iP/f+DX22vjpRZqPNNZYxQ0qN9VacktdKzp6nqiKFnCrRa209LtdUI3xWPVEmzNjm/v8XYZcn4QFHR9uep6uaqKeqMXH1n/xRgQjgWZOC7aiKlYW1KnZvhhn0zyTi0KrLJEB5aaMt65uFgiYjS8UnAn2DN2oYApLX4Oqjrmpku+2b+hid1iEQcxhBATx678Y4Csf+Z2Ke+0AnvQVPrIGp1JcI57h8hr6PAXjYNsPKMcrELITDWq12OMoadYqFDb2Xuoa4DuNb9fLxeZsTC0rUWeiS86tmWHt5RcCOdwyrmwGUX86OeamPSmqNs2NKrQj0cUsU8c5VIx5uhY4uPWL7D31l2AByN+sZI5BSFrfOdld+oGq/mnLPLYLWp9yCJhhAB3iq/0NYTvUmImNMnSSRsvn17yF7Kpxdi6xhv3iNg+Yd94G3Lb4mgaZ32J3TY+rDSq9XbfgZ3tHTbkN53kSuLgUF+p1ya8zoe5bdkm5lCu/YluQeGL/qDWJ1/RFvvN9JhS45MZBvScMno/4E2SXGf8NXrtRh0xZT/bxtdBMUSVuZ5xmXwYm9qGhpCZEwd2ouGC83FM9sjAx0bdLpetr+XLdlFVtYLFD3Y2PWOS0E8JC9vt337XTy5KswRbH1vWpeckYaPQE6HnJlntz2YAccByU3AntQrlM8qdX54ZI5Spl40tR3jZj+mZ9hG/yTEUxhil6LedLLvCznbovk8WuVWT5ZN1xMfcPniLNV/kEwXbrJ+6hReyLdvNO09jWCl5SLQHuTy4x0etcoL38QhOcjj7UQVmtUq7Br6CSV6FjINcci9rK533exvFUNGP035xX3z0fXHxedGwRxX4hrf3Z847N+VH59kuhRAqfWyBDWTHSFBL/LBercPvVDdlXy/ld00NAcN9Supr74GPrFvF9yjVZSAnTuQm3kmfe1a+06RWGS/2cyHbuOdlP1cdMS1iRV0U4cAguJWYnhcDU/gtVrARtfp5GmD6cH2y3vonRM+DmX32eEx+j0zcLXC/NbSZQ5Y1Rh3EPU9pOF70IUUHOsdsPOV39EdCtY9FfJHbVpFz0YsGnGZOjPuw1PFR29RsUq/wE3f6pqft6T99YxbGKCQe27DfCfY3R0V+lP7gW+iL2OjhR5644j5Lc/hnf7BHKJrS6dkOWSbI4zyU6d8l9BsoBoypAwccxpwJsWOy/Rukk2UZWYiO47Bn8N1hk9Q3vPj8hqFg2t9ifavxx2eBC8XSxJBxapv5jyi1DP1I9pF36lhutsuyQ0wNfThSkw/Tnw8/Kp7j35bp5/Z/UhJXp1ubJN5ysvJSmKv12HooRq8Jn9ktdD88Wgf9Hwr/H2B27v9gfosSv5UgGBAHV570UaTP9tdV4Cz4X+fhE/knFcj+z+/q9D9R+ZeyszXOABJn6Jx/9p8V+KzAjyrwyfuswGcFPivwn1WByvcdOx+7eeDyfAjT084DHt9kOJhFh64Pyw4VPaRS1cYDi9FUNeQyDxQmxFeF5ycK2209eciQL/hjRL9aJw+md15gRKFG0R32+/5ALvXDAJ7sBMJ+4iQwYua9pU4KK75DDx6WCUyeJykWb5QBHnJEP5QHHqFHYoMRF3RRUfpQ5HnQmn7G7xNnEly+GCeng2/ZJujkDoFSHuBYqB4EYFEjROj1uU+XTTxsvWjjxVkzyHnxsmMlDz6JxU/zgY+LjItyFSf7nRm9SUAhXCnEVPG/gxeKepYmLy12anXoEi/MN/3nOLrx9cbn61rWL36FW5638yB96tHrtSs1iX4ott8QBrEjZJ38MYQ9dglSAGKYHBJvaFLvcuF1ybZGlYr6MWQuuappmF6CZ8X+wQO3/KOCnZwnJFpwqrIei9mTcGkoNvNDDDZMtHLOQ8TFGkgFh3Phg7jyLrBkRRX3vZ6T9cqD5ye6gpkYsn9WPvkjWDI5T87grNXxLvASw0ntaHGOHFn2cuLfcMZ7OGWuifx5EIUQSRZ4B+3YPViXxqSCE6ydff7gQfJElnRhSTEK4Y93nHoc7/t4qXLVyAJJKsBHVc9RQzvjDX4hNXQe1sZmvvDAdYOEZl4O3W4PVSEDz1WqUcpeD4lmv2McMcHMgbPEvFPX57TzS+ydB/mQmnb28agCs4hx67qH33kCGH31Glo2+4n8YYtOMgdrk5omm1DCKfDKQ4NNnjrQiXch2rhWg3u/73o8loBTdEeJ3gGTnV6aOE7sM46WRAn0uC+FtyOrMGR+EvdF9tDAUfxVlQKDWveFbniR6UOzjd+CrLSVfUE+M4YwdvZ/Xs6t1IqiXEhgyArp2Yo++Qtb3PDSuXS/LSXHwTraRS6rKfsJdca7cM2tdjJe2i4XXdAdkGRFZlvnGhcYhkaVkKpLgj/REvODNbTRH0PJM+GHIkNFN+q9o5O6Ze2qRmMXAS/WNmQPAQEV5CZZOmtRVYHSoSP85H4QuVjLrOeuCAvsQRxjFGu1Q+p9hxCsJS4rWdU2t/sD3kS+mE/qcegWtraVZmIM1XM+qjTGUNEvapDrP5qLhDtH7l+jBjrmxUHwFv6CJHw89EgAFMFwgzHOmpcPJc4LypHcc+1HYrt9in5yTfVaglPMs06uUu5fsTnWy8QwJJmc984z/EXQmHXObCkwgy6tLCpYotnGCh6KC4KlZghejAgwbDPPMcFMz+1J2ar3++xrJTZARURt91iGhU7qvRPTLrtU3rR634P/xF5PzLWWbCu1Uhp6iz0DC2XJpW6tVwbLrT+2jV6swY7vyfjg21aa7eZJJo5JTIlnMl5NuNXZbDNEDyYHmOBOWIpzy3YmYnDkyHwxOu5/wV06W0bRLmJtXiYMwhfj4GNOPfABM+sZ2rlfbey7wT2m1zE2WTP6tqN/UHxMlHnqkutNNMcX2Dan3D2cuJ/UPHxl/2LfvmZqdsTdeGB0fZ+6QUmcHSSyHJHHNnmf8/S2lZf7GW+XTVWsdddOMiF0HVYRcklZW4EAeHzYVtbdSA/8I65FrO2r9ZBaQlUmz+jZVn6yLxn22q51OF2nDQLbGtQ0PkTDM+f3w7bKQxL3UOxwy95gSryxsa30iLoUk/U4x5/lUiAAABAASURBVOkfuedRU1LS2crk+ZwkvgnoeT1H5irVM4977k9c6yKbYCT22T6yKiHLtsTviQnOzr0l9yDRJgGEN8l7ZgzVKLkQPo/IKXp2ROMkVOAZo9SKRV4TwgA343y5mWliRPnAQAhvB+CIcT5rnhgJj9iaTyxCtWwlxypydcikt/BzkJ6NkJuXaXSThwIgGhiclW6Bu1Ce9JQivwopyew+8uidPoX/zN/oVHhjUBGwduoeWmAO7tFjlOzD2PbbOGapq2SlYSrEysk2XUjdyur5Qim1ylp1/ZhzkKv6L36L6yC/05uojzEESmmxbaL2VCuspvB68DzZbl8B/V72VHnrcKeT3pg/GZxxUhY1oZccOh/WOeNJbNnTE+XEmD6UOBZGGbcO+tkhCz1gFD7ixrULFvsChfCLfGA8j6VMwws9mW9d4E6Kn+AHI/3JP8YLmxAdh9snA45DPuVveNkbB6HSx6FHlsAEu5l/4pS8DnN3F/+hnnw4vfml1gv6IPpmeOrpgGvZwSOP2VMl7pN+tRFcB4idtTlsz7GfsoP715zP2hQD27KzP9axb0jgyOu38+aT6+Jzw88ia50PGNHDQ/uIv8z/HajrbNZOi3U76IwrspNOXnrb6h/6zD/pP6wC3FveIv44fmN+Dv7KCpwlP/u/0tcn9h+rwI/u238M4VP7swKfFfivq8Bnwp8V+A+sQH/zGmMoxKd6Lb7Y8D2aBy5TeSn7+nrT6+tX6JWXAA/lF2RZ6Jdsk/JJYi5tPNS5XnkIg1JLWkfdbLfOxEm+0IcJC6zBS88rthvjkoSepMhE43sUX0/yJYUJR4EtMwiXT1EcfGl7lw8ergxyiv3xl8T3fmlw6/9k8a70ixgWwKF8qZ+MQyT4DhQXH+jQ5UEQBZohng5Nvix3KOgtMCcPOxdYtjsf2IoOLGq6N3z8hBfKw/boh3i+F3V9eSlevFALSuFwOkG+nJKvSRxopQTBDPUcRnJ+eblQy4tsxxJ/izHDRVqsbfSZ9REVQiY+BHAsfsJknHhCDN+OBw/kUs/8ZYXhVpX6CyLj+21S1xsPs6fyoHhSH9gyih8pvMiCtfMQOmqEpnteMj3/8k/CCLKTM3GjYFvxd71edbkMDfYZ7gVbZ4tVdDJP7GeuGT94mxCfKw6j8EaAoxicRX2j2yLAbE6Z0Jv6ohkNakpMlCzSUXmouYjDkHpdRqnjuxKnY79ywgY/i/0SHwwVmU2OTM49ERlO2sC2bIuT0mzLDI4Hu5LxYxgh0RaLmRxgtR6styMPzfPCzxjZJr7RVARrEwNGbGfdXu96/QrRf/16U67/3Aeu101fvlybri9XYdLXapH/GKXry1B0qobSMuY5Z+uRHjU7ipD/72n2T/ZA9AqgGsb2og2DhXIo9Xjw8gsxGNYkt9j0/uM6fiW+xBrdSgy8oAle1niCsZNM8I69iO8AwbfdeLEJyVmXWEr2Makye+zKdfhFLy+hF7107hd9+RK69jUW+7V23e/UKX8dTEzGNi8mxhhgXFrvsl0CrsQfIhrdePmbXBK/JWo5NMg/mJaPlxwoDnBik7/AfOVe/JW1ud3u7TMPSbNX4tNVit/r9UKMR8wXxjb7k70qVd9/7ryAj/1kHxqbGqVvGjWwLdKgMMKPeg9MaidZgia1DYmnvPbB6w6d7JXYErrSCoGxGeQ2qlTFDF5Vyc66Lnw8uGcs9kgscMuDtTsveV9fH/i+62vn/dr9sTdfO5fkv7Q0uBck18vlqs7HkvNjiU5nS60nD+IT2zZKW+8Zg5A8b/i66UZ9dnSK+LJ/ts1iKNu9fjfuUaHJfST/ueFbr8VDXR/ybzBOud/s3N8SX7BGDaUlBsQM3Z2rGOOf+1PW+JFfAvg6oJZm1ok87uyXye8Wix9sbOxRCl7yCYg5DfwMah1w27LBRyHxRRcVCb4+tMm1daPGr+R2v98xXazFktFJ7JfLpvRtD3OSe19X2C10Fj1GjFg7zou4grmTS/J5kFtqaluJ7co9/Hq5aGPdCt5Ojnd0Xql9Q2FPAFr4mfzOib8HL6OYCnWl2QSSATSpy8JwZ93uvOS6dR433elzzYRurFPkC+zkUpQle4ApCKvzCyQwOnjimty0EefLywv3p6333DyFWOWw3bZjDPr3Nb61b/Ys94XX11fWcfb9oMrkYLBPXbVMNNtgFHJ1K+b2oR9G4s6eHVV8Nnv0f1HhTl6ToOM/sUbHzt6YxDv7Jf6DuiTvrMMt96rba9vesL0zzz5ODYMTwmPcaVHwxdr02rLQVVaNxEfvUvhZn9RVtOxl253bhbptl03GRrTGoY9R/sFZ4sm6NotTympbVdVkJ4el6ElExDz6O/shOdyo763jv3ctCBUtNK2joZ94cu9NbXYUsg9CN/Z48oxi8E2MqWtizvjgq9el/cUXdQpO4lN7Ujfbst3jnKKfvZyxTQ4UKbllHtuxbRo1sBHrQ1E5xlDvjcSAeueTmia22IUeXEuTfV4uJa9gpY/MsmK3WKvYhFKr9JE3EcREntiyZ+7UILFO6nLoWUUdDB282bVnBYKuC3EnvsuW63bIcQke6jriH3p5uXCdXHRh3ROfaIlJijJnOtGCn3wu3KdiE1zbhz/iQYWDOfi5nqObBG0AQkiznok/95joJK/gCnl89+cd9uAFCr7kXs9gPbjXmHnrEcMGde5WN0rVffZ29tjH/dICTqnZJL6d34Wh2NiW/SR0fny42bbfdJvByTZndZw797v4zlrduC9O6hKfoYnfB/sheSe2nWsiv9cmOl0P8ntgP9kvqVP4D3jRO9bz8BNnto84WMjU47Jtyu/S3KNHlcKLXvwu/LJdM/0p2U88+ijZTnesLUWaELer5uXUuPDCzzx08tIndrG5B2uUNS3wTmKo2HVcYJyx2YfPYEWePljpf0SnTmTn2A7G4nPJrtTyqN/jyIN4EtNBnOM7RP07FuoUrPUx0TB+QqfeAuNQYZWwXdAx//Nn26xz/RwovqEf+XT53S5FhmzrG/67xl86WonxWd9fOfqoR7hvKxabc/79OPOf0Wnzff9r/Wj/TOPfg5/92sX5k+Ek0490wp28c/7P7IP9z8T7xPqswD9SgezDv0cfcf2cnP1z+tl9VuCzAp8V+KzAZwU+K/AfVoH/1HD7G2E+iIxRypeBfLfiOxYPdaof5uThSL6EL77c5gFCEjVWPBtgeHxRbTlGtviSKeX7YuQFZniIlC9kBdMx1tEiy6gwuFyHNh6254NU+HloM8YGD2eawj0PzI4v2/2fiINHxFL+9Jex+bLcPiTFPv/0fRVoo7Qjm3kY0v2UE1ASDSmYU4tx7A9j8oLfOEC8f0EilhWyFi8/MEG0NMaIto6HLUv9EAE5TFUdsoUmnrCbMj/x9+DBLAoal6tStPB4boOOtOG3pohVEi9ETGcNFbY95jTJZwdjoZtYqxS49p9csi56tsQ6UZzUwWAUNeeZEDVdzOAAYPupLWJIxIt5iDmj4O08bGo1TrZlG4nxOVWjmKtfAifdp6h5GYcW2sHJAyuGEuaEhfoEI9JSmh3BhzHMxEzYMmwjju2ze8YrpexTSwdJRnkM1qB4GO0hU8HJQzucMXLX1zraSpGUvyJb6j3WfqzCmcEp7MX6U3bMJ7WTdoI3+5alEWoHHoCY9li0FYoQ5qLfOz4RIwIVWCL+gxLCWpbh25YYiXnWs2ecKLPq2YuWcfb0yuZhfXsOX3H87LvmCwaEqcawCoUQA+UF0ysv3HKdTYJYvNgUES7wJrjbJnE5qsgh+OkvPJQbvMRJmNZ3zUtGN+GnL6MRQm3UwP9QlemhkgwVfNGyx248dE/OhAtn9Z6axBJeZDsP/wmfslsvxPGFB73loayNSWhSM94hKryd9Tbu8zA466q+ZywJgCrWcD60Rxk9mDzAvupSm/xc62AK9cRiG8xSEbsYJx7JiFNJCxZU2rZNGwVrPcEXjogp+qHwXYVEsq0aA/2hMYr9QDz5E+zUEEreebArS4XNiC746W3Lxh66XPDJeqCiYk5Q5LC08iKS+JOvy0KoBS7haLviE8p/anNYxGBd2M8ugavcRsUQU3C4H7EEPBCVsk8GLwOM1CiHP1MgietiyvShDJKv8J+QYAt1lZFCke3ciPYHLx6xD8bxwu1FRnE99+DC4YSyN2ILnEalVtEAFbgi98E+iOzOmt6ynvjYri/KPTZ7YjK/8fD8MaXob+QgCjHnIu6dvB4aFGIDC1WAJcKCH9TF+KBJLBEyU4gTU0PMogojsUrhWba1pgGjRx7Mcv56Ef2n7+ivNbUQmtytUpV5Kb1zfe46Wngl56eOHgMOEkJh4Tf2E5zsFdzCxW3ixW89GWe/8H3qJ6fjQfcOHsr4iLFtRT/xiVajAJTs5BI9Kf709J0eAAUvtPC9iEc025yPI3sm1tGJfrik3r7Cz+/T0OR3XGQV0xAT+xhEP7rp7SHb1GyTZE2YEyfJqd2zzkYnMtFIHd3FtTo0xpCADBZpEENpFESudEpzSTZKOpp9jIveyo9k03tgn7WlEonhGf/GfSr7rX31vcX8/pCEg2zVVRYhKtsk5FyH+M/K9vWKnBte//872SUysmBZ+VHvX9AoJbuA5Hb8Psh/2TqwF/6QMXewQhgsYjyJqUw8o5L7yFTAK60qeZUGvV34wa8tQWYeuKK3rWJyjoEXXiX4DLDrKisto8gzrlHy0y624S8KkXE59bSs0aR19JlLpQNX3ZaoGL+/gJMtVU4ysg+0sFFIsq2BMh1jdcs4g46BU+rT+zTMJqNLXZfxDTVWqWqTVbIZP2NdrAUQShtDGqzrGLGdxx59Cm1LOejXIgeJNUUHe9uyobJSW9GYwgMQfytx0AvKOMRlp46ZInNQd4zQC+9NLksuCVxbHfFaaONTkEOiWbI5iYa4YsNwhxIpy6RIQYKj4/cO+68xgqejLRZqZX2gxTgwi7Xq38uoLOKDDVaQiv1KDfDXn7PwHx9vMUUf5eCgwoxjLVKxbDOxSlAwGS36lDW9mKeOoVYVywhI1sq2UFVygq3kGsp4cmJFFJ9d0LWEOlw4Sz0OZga26d5JtIJH10f07EMeRtedAZANbRMHcyLrc07RWUkiEcQfQRoqvf94FibWhB/VSdDLQ6qh1ZgGqmRWW1wHxjZU6KxltY2AqJKg5dJEZ2IRWoybwJrryLt7YwMJvQVfNNuyzejbI/qh6IUiPednjQ4+MZwxguNnzAteSBPsxIw/2z/1ReIdnIm9nhgT21BqkD7+1S05TS3NnuW0mAGeQ0U9hoJSosjZ6weh6CcdsTN5HraxRf85T7codOgcKz6awjko8lBm7z2aK5yDgAZbvyHRKAvn9+PUPTnBDJ3z9JmHXMQMhXfSyct1EhK1D8VP6E3POuJJyqZ6CKMf0ocWvA9TZd5kYw/hv+f0MprPvIPTFFwIyW8P9LOmHynmz5D5pkcdnb2tXukDxnzm5RpAMXOj7N5rMHRQsuCBAAAQAElEQVS0IrZjlHMS/C1FJ/skGidRBS1AE8/JO3vbsn1OdepE/43JoHOeIP2MwI9NCPU+XO+4p30LnifQpPf0OsaITt30mYcyDp2Yi+tgUqOTllNPU08DyRhZeCGhu6al3QpGyK05Aw2ln0KD60lNyeMj2ZZtKTlB8bvi4wOFt8s6aNH/llLf4OrfvKVGv6Q1tX5FU0IMscrzSYv+SZTplxVATb+iXxojXBj/EcLkDx1/D/sPgf0Dymw7/V464c21lkeT6U/ez3rK98v6/z35z3BP/mQDnHQm4h8kdOr80f7085/a/7399Wflf3VdbMv+6+jvxf9n6/Nn7f9efJ/yzwp8VuCzAv+tFag5Sd1S8WGazyVaMHLThQtPvATeoKuqH5D5+csk0oMO3aXjoZLopTz3yQcTfu+0UnQyH2BcrxddeEgfvPCE08r3p9aUrKOZeLYxVAjzYf2VF0L3+40HYnvzPn65ik18FSeOBojdxkuS6/Wq/Kv2qgOrwAvZsWpV2SYMAiEgmzHDyRNZStG5RAu2RuIZJQxkfpKXaLYUuZX8+UCO4eTDNtPmj9hkIssu2dZGDba8fLC08UDQxBW8PS8nHhLv3ERQ4vmt8uA9/WxcgLAhRGo9mwgb5nEA3YNg2W5fdMq87VHOX+DkPwV756XX/X5XlcmtdLSFLrjoxYbuYHM2VFVgllJ/290X9ra1jY298gJdZXhKI1DH8EnpVr6RRMakZRlDtmX6PrBLbzg2Z2f2Th3XU4eAORL3Eqpv49Tt3n8R9mh+ISxwJv4nBR2s54WH8tdLqSrlXpoAjxroG3r3l1Hwuoasw4M3SKndBOuohWQwbHCWNFn/BRaH0sK3DaYzRd4d9WOeD9yyVtsc/JxRT/dGqX2RAIcKXxEM+lMv/sIDMV1TMHtwnqL8VLAtG0L2/3191b1f7g9iSv6Fj4zTl5IH7+h4GfXQa/4ihRxNIHmpgbkevGR8cOEv6jFR/vq3r7y04uaCXuRvZCl2oiW2O3W83dhvOwyO4+XflRgM5h1/d/q9bQb7a7tsukBFAXJ/MHiEzTUiLdYFCGobp4vcpMGLvA0yAmMTZtXQxrrXIDcAslbHX9rcGnvAR12LPCaYO/Tgurzx0vn4ixvhA42l1mEkc6rg02cc2zBTi7yICQ4i2YYYYctQkTPUKGlwHxjDzUNDzgk6scrEi4/oE5psKzkt9s2N++ON+Ai17xlZi/xl3/3+Cl5e6LEWuaFYKjDsgh+eyLmox0VpD17GBifXzYO1sYVskxh0HDywWazx4qF9+jGGzE9yXARlW8FnqG4Em9x3Fik8xMJcYrCxLqHL9aq0xJsXAdvFGrgcg34MjScF1+w5G4+m9hIwx2ACzsE9qHR9ecHH6r/o3anNoK6X6yCPoaqhxPOaWhFbfF24FwOptKI227ahR30oZmrwYO0n9wvJcvxDY5TKhkqjBjW86Hq9qKqUZtObGCnxIobElvqkj2zCi95iTVxW7CwrOulFK3Cjn9pFP2Oja6Nh4dvKnDTQfj8GdldyurEndnLI/T71IRrw0Xsa2FLsbQZS4115WX5lPQpeYks87Rt5/np/greNTTaxvuUAMsFt+EwtQ1Xkj02NUo0hDJQWvOAmnoyTW3zVGKhYk82R8OIn/PzuDp7tjh33gelYM8BtnGeIPJbucU62wSwVsfhJ4ZcFX+wViPtA9iAl6+tmf/7ej5+gTXLsMY5sDPXebIMTIgTY0UdN5ZJxMsgpsV+u15a2LHH4sIEpWbRYSrYhdZs4TX0KXuolwwZgz16kZ8YBE3kVtWE22aOLeO2SEFEQAluyM4EFP/fXxOQqdh48WR0vvZ7tjHujNjF98Dlh594elMJXeKExrDGKOpYyT1hNwm0oE/rYWcaPutk+eniHptSsRa/k0hkjWkodmouC8Y04U+k5sKOPqiDs6ThW55b6PUPANzG2jThbjfXUt8F4jvVsscvv950PYqlX1aCc4CKwsYeequ0rccbfwTMd9NQJ9Ed5ahjKXo+PB/fcyDGS7aZgHffgB78Db/wOfFDnjXoP1BLvojahyfz9sM0klHosYqYnQruUHGzLRS1Mb3iQZKWRWrrnTLLhQ4kl+6r7p1Jy0rOF9eB3RX6Xs23bp20VpLSnclxZ+ZFqsP+41glNQu/E7l7EHFB625yfR4aQiT8cyyofORQ8Gw4kWnBAOQ84kh15ci91I67Eu3PNn7WGpWCF0O5624ygA7MhyZHaNghzjLo+gJ047+v5VKKzLYLgs8pU6yfHk/Te0ELNTR2Hq8fRSAwh6Xt5dEp68pEqLfDpQxk39SQn6QgJ7Qz03lqPvE5OfCan5rNoyT7jyCNLbx84dOAe4+Zzik4oGCHFOIQsR2TpQ/ZhazvTplYlHg4J9puIQXg2TB3tbd8xPXFnA7BW4UE/Oj7axQdpsr8s+6Af2TjMBAB+fJ0Udmhlj2fwRlQO3bfpP2EQuJ9R4H8bQ7jv5N5fJdOHmz6UccjuLDP8DZ1+Pwp+of5R7R8aU703O9cv4uL3YK4xReV7ekM4B98rPOfP72XRssPLiD2UpI/h8/zv3S3iPen7SMPPPv+e/4/OG+8fNf5g917tD8zfDH+f1m/MPhmfFfiswGcFPivwWYHPCnxW4LMCnxX4L61A5eHHzJclvsTmO87kC+vOA6kHDxofvNThmYaKh182D1p4yJI68X0iHd/hMWKUeejBQ6Dg8ayfhxyLh1YTejDeW9e2OHioIgUqfkPRj23+AvGRCZg5zBc82/nGpXyZi26mtsEYPNDftAE0XLrQl1Ell0nQOzjzOZ4JDpnNSUezjX2+9FqFbR6YjzEAMPEesSeenRoky2Bvo1q30C8YY2CvPIyT6Dqmy/UiGz74PI8lbmmnlnmhbB18mxGhbIOT1N+/YCkxJ//76013/JKG4n9SV5HLal5qCSYPraJfVSC8H0l1xhDWIJ/IWVJmkn34i7xfDLDOC+/RCYX/INbEkHG+zC2MF6Cpv8mrHwqTe6AOCqbVPz58jK00aihh7MSJeT9c73owyXrYVn2HYwNAjbSOnDK1wwvprQGhxBQGELItZ4KAZQd3Y1ayeciIbEVJFlPZUv715YPck6OMKkf4efkUXKOf2GCLoSJbJBOb5BMfmbMkUVGN+OrhoZucSTZYixdlvcJmF+GrCl1Bdei3gdz5ODKcHXZS/Eyc9Bx1zDVcimnDHZBYI+QgfcbVdWfZDreFFUf8FuMmMFBX4Ss9z/a1puXwwQz/Oi76P18uGuwhS/rb1688iP7Ky1/25v3OemYfsntwOqnNJM/LpbRdhsxLQtEmwIgVN2Mbhz/wH9lj1P8Gzp2Xya+vd+4TOxalxJk9NnjJ9KAA2ePnS4vwr5eLti1xXbR4QINr3fol/129p2HsPLQP5o5/tje4avwdvKzb4LobQyIkXa6b8pLJZbXvGipJc+UF4qvuvEQz44EynR732TLSeEKjvYpYsCGFva9RxqwbMMq1v8+HUiPb+BxKrR/ElvpM9kpqQNgiBBm4sjUIMLHNNfGzZH4SHyIwH3qQozKhBnde0Cz6+N7BFe3AKG28zLywJgeR62XTBtlBtNLim2mGvb8uNbifDuKx7tR2JBbW9nK1xkVKf/1S+vJlUw0R3048dy1itUsuwxM5sz8kDWo3iMOGt4Turp34F+NWZFBj6OV66bWokkJbXgQzqDGUPF5erui8yPAW9bWEnhtikvfO+s5g2fCzJksP9hlhqZtzxinHjC61D6uIt+PGLhrpTAxjlKrqWAtqVtGTVS5VDfgbfckOiojRujz1qkrZV3TUYXI/f3R9FvEZnMgHeaUv7PNSVTRCU+SodS/WtUmFlJzIW1GSVWMosaib0Zfs9BB9avRg/bou1OdpJtchl4W9Zbv7jWvrwl5JzIlNzzYpYNexAUTe5mX3lXwH49G20R81FAJQyevKi8+NGEeV0hd+bNaL5BLTzj2SomhsyKGME3NqlH6SaxX6JBzegzWL3cRetJ3fiztr2GFxik5swhN1s4cMjXFp/6NKxi77HWhxG2Jtskf23ucP9mTwH8Elthv3pgfXVuYzRtjmsN0517MPVmKJXuKWlmzL+BOtirHJg7gT44M9mXtVDcmSJrFKJcyEWt9jghWXk/vqgmbuIfRyqWrDKvonJqZzaYWQjGF02CtPQEuNmzUJLdYzeSanydhVwBodqwy+6Ye6JrlHJ968qFzELxpuqN1CvuvB/S5E6dTxIpzULvqxSwjjef1j2j4swFVanbd1trmyFg/yhx65n5BTAFAgJCV2hlr46B79BcYkBlxqLfE7IBIwmWR/JWbY7TdoT7iepwaRh5ceE3JYTacsPscY+AYT6Ad7Q2KM39W0lHiiH0rOi5qGl3vS4vfqzh4NxTb7aRFQ8gmuaLYVXmziD1Yfxb7JPPc+u4hrvhPXc3zFZ8i2grel1qNku0k0O2Op6KtKw4NxqcpSDvreCyxg+nrqRRexsu0mOSDW2ZKjK1JxL39/CR17Pdcn8gJLkI0uecc+/O7hNYvkqaLaFrVJbhnbTJQ4Nw2u4YWbs0aJLfnaBv5baj3WJvE+Q2mdxHL6zvV3Zy1Tu/gKBS81OaiUuX1gJ86VOKHEHso8OMFI/+D+FPGeWkFYKnToTtZ4KdiTzRr9PXlikH0fHdvp5Hr2tmyrQpWxem6XbCs1EM025+Ow3TJO8sHquia/xNm1Pf1SoEWBkgdhCNOmjCf8kyKf6CbOjNvmO/nh6vBI6ZkeYwZvR9sC3rl/wDsVTnlqHZ5t4rE4ibNw2TUEghsebEm2ZUm2jzrR60OzI1XLgts+nr4/qLU889z/bOqrIdNLPn7AKcjw6BTSs2XvhmGj+6T4Sb1CKxsS3UXgxxwLeG4sfNEj7uMj70fjVsoNi0HwgHyryfs4+Cg8j+As/B1E6SgEYcpOvPXUklzfzvVsC2DMda579zBWU3wBiK4tMPW7m40B2u03vqHGZqGBxh+x9vjEt/KDiWLTveH8iMCKjv0uj/5KLk865+l/DzlKH2wz/SPkRE88Bf3Wzr9hZa+E+THm78eR/5hKiwvx7+nblv1b+jHmt9zUNxzb6ZpOf88t2rxfnU79lV8yT0XbHVPqZB9j++jf9U1+h8GxO47xv+T8X+z0fT2O+8D38//i0nym/lmBzwp8VuCzAp8V+KzAZwX+LStQxwe2I7Y8ULD54sB054leHjCFmOqQOcOmxafuUE+ep50HINE/aQdjh5eXCItvdAsDjv7gzud5+sUDu8mDxJvy10oPHvrdbq+Mv8J/IJ9P5LPDKYa2ZR9EYOIZm27xwxPdGQeoo4mOoKce+vlyL1pyyZcLhsdhyWUNXlIMHvYlzjzwWMSch4j5MmN0EGkb6EHF9+bw7PcvIgXGNoqH4xdlzEdiPfZ70+Shjyyhro8tc9gKNZ/44ztkfIzNygPU5PhYj7eHbRdejlwuFxmfky/JOw+ceK4hni1rMljgJIbEXqedGwAAEABJREFUHPCMj9i2/v+SVgFu8+CjZPsgsPRs9sGTyI8CJP74GmNrG31odnQlO1jpD0r+iYNQWEu+zLMoHG1vY6OjRZ54tu0iwc+8SUcjHXI6xoiPAedg0b0d8XXuvYxbYLW/pBs67N2iIl5SE+XreXyOUTr1Dt14CR3xH7XNviyNGuyHDfw2fzsl7+zD3vssSGKKsKpUw5CSptJScthgVTtYJPvR7vAcTYiAjJqc8ZPoctgmDssB1IcGgH3w2z/OWgf+zP4mvtevvLn0EABKfMb8ds91CJ8C2ewBipQHdwubvDzL/9cyf+UbeuWaXRQvrq/XUv4Cc3AtpVZtQ7k25sY3btnDD/bpg37XBDe2uUfYFgceUwqMiINnGBLAG/u9uBYiZ6oxqu1j1/cO7jULrBgHL9fGxkslXIIiTR4wTF6iSJZt8pQiI2zJOciRyVdyeeWl2WQdwl+a/dN+7jfGUmJKHiFJKmJJfgVg1jp/yZrxnRfcuf7jN3MbHxhM/DR+xvh5cN96cP+CLVS0XYYukFnr8KOv7JvkQx894XxQiJfU+3qV8Q0cwa2IoL1rdLkOvbxsbxTs2KHINbm49z506ziz1lI1zur1ueevZIkvrJfrRkwXjRqyhJ45L9nWpO6LfWGXDnvQCdK2tm3oSnxX8sFUaQvMtsEuffOwL3Lj9sJ0gTmFuRL/oA65Jm7Ec2MNMk6+qTvKcaaJ/YO9fOOF/SsUHRLUTm13/FCQVpUSt7otYrzdF/nzu+ZNYfG7Z4Kp7oMTzBsvAy8XrvUq2f4mz/iNAWxt7NPOl7qz5ZW2d77zzcNg3a4tN/W0XILofVDBsBnLGtnzyNU7b8rYJu74TG5KI4/stcQ4ebiPSrhKfVKXif+F9yL26+XKOiaP4As8yKzT5aKNgIESqnL7ZAijjBzZy8sLEUk5AaXgjTI9hA6HQsXJPgAKxTFKRR+effgVLftg0cNSqE/GZ+LFb2JGDKPPLOdCxVpZT1h29bon3tQkfcgGBLJNfU/fVvbMtl36ZfzO78uyVAMdrqv+xz/xC3aw1nO8U8/Uz7aSw4X9fGEvxzcsmTQHdOE63BrH6kb86QuFQ/fJJ8DgZf0mMUTHiEZA6G+3qey3RRyRhWwEGUDFuMqyzUwq+sUoMcNU7k0iHhV1QlbFxChwFDxYjJAR3+QzycJPwawa2sZQdIKHSOmPE0uAfvvAWoxDi2tucV/dc++lzxhNmZ9tHPeL7TJYA0MSbLmkMbImg7HDUpothbZt06DG8bviR+8ttXyfJbqFDVSLfbBzz5pc71NVhY9BPhtyJ6TAyfxcLpfe/zaBABYfK9IlneuSaynrE7ZttN6P1Cv8d46YgkCssQ+9yWKL+ekr/HyeDD7qqjKUOFACZVLP7LfEf8R56Txsi0ORJ97UPmPRMo/P7Jn8Tn79eqMOD+38PgkljxCqqmHwSq6SzGHLttJsKziLdYw4NNC3+T2bayFKTehzEG7CwBf3NfZQRLabF9kx54xukafNINNnz7B1J7Y2MupPFVNM4lgQ9zr4YwzWa4hh68eumKRGtlWj3kgfWupyxpHekXGKLR1Y68BkclwzxM7YNvxQDNRjpbFgwbStMvXT2RaDg2wLA6lKi3E+sy+rG+bklryim+HRt/DDqepp8ORl5ifPNvAHPcUyA9hHzzgxhrL2oYztaCHkiNcQwz4yPvb0oibNUtRDmbWMgW34ZkTsnGNHp2nsDjZyvRMlss3c+qaRywrBPmvD8BuVTGy3rZnYrA29cJp81nM/Mg1XKLIm0dRbsw3bb/O3AQvxZvdk2ge+zV4iNvu0O/pMK6en/p/qcE7FvoEIdHyHjuoe4vCP0XnGOEUIUfdD9+QdOvYRc2Sp1cH99dllNfnZP+en1Y9wEutBkm39rP3ItnUJ+6eyVvj2FN1QuIm1+1/4jfyfSfXBF6E/od9HT8ZPu6x56KcK/6AgmB/phzAJ86QfKvwTmX/ST8xz3zzp70WWe0gTirENSZPZSQw/j88K/IUV+IT+rMBnBT4r8FmBzwp8VuCzAv9JFajZT/oWX+LUlAcQeegiWh4gPHiAni9eky/dsHhIsNLR0+XLNMSIefgGwxpVCsaooYLG4IEIenm4FXpC8WKgtOVhn8QDq6nJwyfx5Tb9zMsaz8aTgsu5ipG65UP/zgOzCSXOHXzxJW1iH4VtDB4c5QFaEcNB/UUJPdTwtfrhVWxnHvLy/sMY2pzREQ6qLkBaiRcVcpRcUlndWo3TIoZgMJSQGQpv5+XvWTeRS3KaPPDSs0X/xA6rkh/GtuXhhCCeo0JxuohjwqPOHNFfACzwJiChPFhMH5kNhjOSGDaJOS5gSKNKgxqF94TTqKEa8NO7yBOqypJQq13xpe/aiW30M24xgBkXpyoTd3P7ZPEDLxNCP9ad+CkhEnwhSA48v1S2JqL2nX1DusINcaHE+sRmBoSplD122Ge6VuaW5tKglqQkEdf9sZS6XbYrvXjJI8VHKPLEa2MXEMjEihkjqaiNiTL2iWVUyR/kUQq/XBk2RX+MoUKvSqIDQe27B2iFT0cck3rsTZMCGEHZsqEo9BfbRLOwn3DSH1hmduHlThUjjsSx84Lh0X/lEr0l2G+UgdmTJiYxiTRxXl9gwI//XFviQVN0LleuBYkYF2elVN33CVb07/fELh68ly48yE+dbry0u3MPicFLXgSCc9lyXV5UHuSBsWhZT4LmwMfUgwVht7M+UxNmtAJDSsrDgUGeC5vIRg0NarzhM5QxUyXuyBNt7gdOAbRrsrF4Z8HLz9V/bWbyzwtWAlL0d+STGmzXTS//80URr9hlw8EXQLiGo262yXfIzBLTnkBJuAoG/Ril7UKumops50VloK7XFxVKJpe+D7GkpK2sC5UklvmkpYlgZy8LJ8U9M7YZh5WYlYAkTfrWpVDxkfGDvRSdRRFJTXMu6i5oMd67Bjsxpy4dj3Pt4BvlYw4wfkkT/dLXv93Iw4zdGO2b6w0VSggP/PiYxCx8th09YQAk1aBWFvbzsIebvXLPX1d3DRbX/AOuSdGqGkr8D+r2IM7r5aLLZZONL3Bjq7TM8b2SuNXYiWHHLrknloHvGiWn7kYJO+v4KdZB8AqawYEmOQQvtWEIBA5jY2nj5WxVMVuYWcnvcZdc6hafIQJpueU3frBCWdNnuIq4CmPU0s38DtTZpvzki95lDfZBcqkxOq4HeT7Y2O1TUmFgO+qQqdlFiRlWQlL8oybb6ZjPpj17Z4n77ySnva/BKMTnjlHipTQHRvSYZP+2jHn8T5RyHe384txbPtEnB4BMcqOGcMxhfAhfUnJPzLFJzUWLrSzZnAIsEQ/XMOPJ/lz0i+yFOCrpUZHtxrMtKzbzyA0bpvi8N46wRUW2IcnEZZtYD5LV9xaLa2JKD/LJfS5EWvhQE2GADxqDPTWit60028CEsGf/JuYxrNxbo4sYH8yp3aT2rgLTEL2HJPYE5B4zjR4+djacbfxO8tnlUW3DLV/5PDS4RgoeoZBPYsOWw3br2SX7sG8FoQPt7KGsnRl/POyDs6iZuJdlaluEq8lntxVH+X0BjxCBRJOapU5sTd15uf24L3xKg/wti3Jiq6ZB7atK3dxnxVVwgZTtN4oguvbBy3yx5xZxZA/ZPvwT04SfnIK4OMFS9o6MVSbwXIf+JNhJbWFpcH3ZRneChTJrEP5JC13Bi/oCJxSZbcmsRZNVNq6G0uyjzx63rW3bVGXwV6/hZH8GB1HUZR+yM6bIWsApY9vgFxjVusl1dlzwK3x8oyMaIeJH6InEOdALBjN4+GFNM28MahZ9ySjqQ0MvdnCO+yoVRcXRg9cO0kNtjziYB0k29vyuyD7f2aiL4h2ypRNjSdRcMrUag+sOBmWBNxv+1Gd3Kc2cQsGMzyY+JBAm+ksTRq6zoy5RRps4cr0w66OolWTlunkQ0yQ2DDUZn/5siyrnspXQXdRINBsusaqGhM6Cuifuc38vYmDaa4wSYmKQiI8LhP48ZoJmYh/yjh2Q7JcQIkUSCuYpn8Ry5JgaBXPJ7Cvbst8pNiHbgcL/UZ9JfPFN13zbnXv4i5iifVIrPE92uEzwFdtQrtnm9gnZeaBjw6QnqIPLeEHH5NvzpPbxv3OfC01yTOwTJ5mHonPywg+tjzDonvL08WsTwwed8ENho05Nsi6LPkih6KceGUd20AFhFYbfkx0btUzPZjvu33iLfCKKz6Nf6vjhL5gcYT8pvj/Sk/2DzibWD8ZM8Zs9mmvp2B8Rx8cPzA/WsgjjSYb3kZj+4Dgw32sT/JN6T5SVPXnwiIN9lXFD4U8hmWmI7sMRvVBY2Y/dx2EG31H0QmGffcb/CNnu9ep1EY25TW34PUOmMLjW+E6wmE9I3EMPQvThSMyhd1Yx/EhMO/fwMv59FMyDiIl7nhT70GFvW/YHeq5B1uHQkNZP6njKf9UH5xv64Ct2kaX/GdnvsWX5m4gnMX1L5IdwkeNBS8n7xEXE9mFPZS2svkfzUeTnvT7bZwU+K/BZgT9dgU+Azwp8VuCzAp8V+KzAf1wF6soLme1SfElQU/EFYRvVD6ZE4/M5fMuMc+RDOd/LM1Q+3BcPPexD+uxaVlUaPEDLg/ptu2jUaP5asx+C8J1e0cedxtj08nLVl5cXXgpv0NCGbUWBT/FVC93SqKLniwBI8/ySwDgPcgr9fngD8J2njaHjgYnRkB7h3W5a2DWDUx4e5KFJKOPkFZeItHKCbPOlXP3w8uvrQ6+vu+48xHzwoBYxeqcms8MVPMacU4PU9nIdSu8K/50ePAx+3B/a6cMdYyhkFMeosPol04MvlosvNuaFQ+qCuB+YJxfbbTOwvVwust1U1CqpngRbyS+kNBip76jBN8AwpCqrXIqt7cbRs9nuUXyGevKTE9/rD184n0y+19/Gpo0Hn/3CmodbLMqBhAvrqDfla17i3VnTUMa329LrbdftflfWN2sX/IRnGxsrXwzv95turze+ji8RAuOprN+DfbBd4r/U6jiKPduSubuWZr8p9WbvRSaaqc2oknBhmzpZPqYiza7hzsvlOw8OEytSpY5Zk1xPhb0txb6JyGIUXhPy6G+s4fV65Rq46rDDBDvbh8+OaSf3XQ/qMnkympevD+p4Zy/dbg9yvXd9HuQ6KdpElnFqduOFbHST13juGYFtgU8MD95g3R83Xa6bvny5cE1en7Rxjb40ffnyBRnEy9Ev0AtzV+nG9XVnXXJFGKzQwn/+36GJNfML675dBjiha9db3SyWomu5WLDJgtily8tV27VEWqzfnesv+e19DSaHIvbj3nHVy5etaeNeEH+J5/Xr37RToxriBRgn3CTG//t/X/W3v31FNoWb/qv4L//zgv2LLterBnEWONtWerle9IU4ri8bqzZ1B48QuQbJdJRMHR/cD3LPmQgS1539t2H/8uWql5cLeZaS3M5aZM++dq0exLTpf768KD6AkfCwuN5d7OOsNXsx1/5kk3Ed6rcAABAASURBVO3U5LXvQa/U+s4679TkwfgGNLFgHd+LmmfNmb4fsYe/s2ce3G/urHPWOvFEaSJDpbESe/xN8nzNX0TjE9fK+qDG9VR6/frgxfGkBlOyVdRhu1wkq9tC8YGv5Jn/HPeNfZf9mbhGUQu0Hrxo6jjQW9RtZ78mftyCiztSMqrFsm2sxxgMsIOt5ND3TvyYWl3w/cK6vfA75OWaekKMr00XESI1ivHqe88FvO1i6h8ax/W2XZR7U5SDKVriib/UhilB9bmxwit829XzB9d+4trp77zM/vqVNSLvMTaZn0UBQ1mDXIuPZ77BD+qogf+BDzgW1/hDt/ur+l7EPhjUeOAvlPhPip1tYgCdemAt4W8jnys1OWswqKWerdf7ObYt+7DP3sz18sq988YeTqxdA5JFS8ambbNeLNSd6z37Xk97IjiyRH9nnyXH/svEV/Ysujv7nxRUnKoKs8Nv9ptlKTiNoG7tn5wySV5oUB+x/g+0hLp77V64PrMHgimabZle9OmSQ+KOUXTO+SSHqFy4J12uF1UmGBB+zrpsF41yw8T/abe4IDh0vy29vk7duEGlFg/2cu7HbQBCjeIsrpn1/Mvjndyr96Bog+XeuMek5rkWEqNtxX7gt4Y1QtQquPFxo46LAKP7oJ7bOHyE9yCfV9YtOql7+hvXevKMfuwztt0xbJdNabbjkj0ketOzkviwwzcxjOaLFpz4YojeTkdluFeRJWPBW4pOanFLLH2vu/eaZT8khju/Y2b+gQM+Fnsp/7WByHbqBwuQhvrhydRl43q/XAY5VFPq5MTQ8arbYrFDkrmu8js/ua6OLfchpRF6ckm8mRbYYwSXewH3iFEjbNmmh7pn+OGoqif+RQN9u3ofTfJ65BpITsQSvp3aivvbpE4SU6UlhvSTvZ5x1yAMKPi5jkfuI2DHqPCT+SDW68tFL9znQvnd/P+z9zdakttIti64t4HuoXPOWjPv/5ozs24rIkhgvm10RnimMlOqbtWtrr6B4CYAg/0DpDtBeerl5a7fHp87L4zdmOMxCk3injL57Nz53Mu8CVXGj0Wt9jnqSQHtjKnLwvfM2c79KvMTojmFTsVBj4NGH1nL4Q3Sfo7laqe+5BOvbVUVc7n1Z3HadnwjV3zEhCcyuNL+pp/7S7CTY9KWIcb0w2KbGN1jOS9akMT7BPULyME9PAPQ/+woBG2jrx5w+27jb1kqKS8kDq1ea5ct2/Cf0KPYMD/aV5Xr4Wpf9crNho6D2KBenRCp6A/WQeb5xnWRdXHqtewTsH9zmN4g5o3vKLmO7rmWuM8U7iCCHAyPI/6HUPCntk0FsJs4kz/bcDcnMS/t3JdyjfV6ZsRmHKwPSDsx5R5x5PogFtsyvFdcNGW7kfaPEN6gJx4d4VkshujcWa/5XAntrwCxh5rEceGUtE2DuLiXRm8QG8w09P/a0f5fKjCbMEILLvJnDYPBByHtCyJXOktIrL+z8589J+aglaEkbSoOM/cN8sLxaZexHInhrJHlSPsZH6SPxjUaG8HVf9RRGDy6P63+oO+nnH9tAJt/nIdFvFYlcH1bFt1n/rQboYO/+2h7KF3Mddo0f3m0L08xRe6XAn9hMDr/AttfZllMf9+Xqf9MKDEH3/LxgdHP71NR8SN8y3/2SMvZ+Dp/ZeArA18Z+MrAVwb+NANfDF8Z+MrAVwb+PTNQk02q68E3IeSZxr0JYNkBm1ll0eHBfvYG0sHDfZCNhlEZL4b98fCch+6J0jwYBBV5qR+Y8iU7Y3kZwHM/jy1SNiJut40XLzfd2cjathd4CwmOVege9AfP2qXojs48fB8PG8XGhW0ZO9bQqI0NOTbj2LCwrRTbcpUKXBsTeYiP09EXnxJT/FvtFds3vIhpWU7Z/Fjk6uLNZmzzPmh2wcXB00jTOUVnVN3YlLlt+FMDhvPAdb2xkZuNtbYL2ZZqDFzKRsOu8LBHIqugueOqMZqOWTanNxUxF6YjG4hiZy6i42C+FpuNaiRe9kSQP530Qw6RPnAZOwuZA575gKBZRU5tbOPQZJM5seEKdAlzjcjHZ4a18xJkzy9C6UxkkjdRUqff8jhuWxGOrMUfNsQTIB7iB76jMHMmSnJ+oHfxdBhaI/zIKQLw2CVDy9hgA1esn4MXs1kvsZ0XPDde/IQ9NhVb6MtaRLxjjv4A0/QX8edBMr45LA0zl+c4+ZmCT/g7dbAZGTuD5GxsrhVrU4gRKnrCs3TwsrCRWHCEIyxqn3s+TRshfRbbWvxNlTCnA7+5DLE7oS7qhf7FPJ9zt+Ic4vHlwmTRJA8wyo5+yyXtx9ICNBUfyobF6BJ8gIHk57zepkZiG6XwXbjf7tBZ42xSJ1acYn3elLU/8aVfApObiQ+LAJL78G3MUaVh8YLkfGG2Z5Eu4YuVHIqSGLJuFsITYeOT0mYfG/VwSBYFuYPEREeu85E5QL/NKGOCayFfo9o3qNqZh8gUneI0mLPUBzlZrA0hY+iJJe3ZcRCEzhLVhqdjQ/diblj2Sl0e1INcwh/GFilt4yapSNNSyLFHamRoRia+LwhVpeTb1AeTkA318chZITiq9MJLvo28r5V1OBWeubIupNg398TkqK9HXrru4OgYFmtxV2xst03/i5f5wvcFRhm/F/LRuQt2ZVoiZ5n1NpWXuq6BvAG1JcSUYhrJM0qI/dCBcBC/Mi50CH+D5kssxHUwd7knZshSxBtjlLJW7vcbL555mcS9s+c4gUnkSMRN7OQo+uZayKGFGleEel35S27jX2wHGbvmHFUyp6D1RH90YD98oa3kFhra4ZRCj+6ZSddBbg6IE3/SnvSninla6Irt8OIcckWAsIpqCR5Dsy7fIcG2NJGDRRO7aWIaPn2DzDPD8EfX+hgrnAvQrMiSXh1Z73QseKewW8yb6aWPPXI4QXw+qT0k0QltZzHElxiLb2OMU34JG1NXnCK54VtxWFLi7rXJuoa1ZVCJWp9tOrZlAyGNjwveCYQOQ0vb5V4L0TuqxIEMgxyhBRPZvl9RT2RDi66FTxX9AHYOozrA3oMPIvoMSi5LOYAoK/cDPlNsrl2CmGsqWP1dgTb2HIfgzdF+kMvJ2kg7ND902ZZbD14ht0DGUamFHdyRQwjgneRhqXC0oA/uXy/Up+81oMET1oHOUZWmBM0Oz9JE/0RHkHxsY6hqKCXsO4vjnPfQE9/S4l5QdYNvCxs6oKEj8oEd+ZJVEufEMLGT+sQ6ZRbJ0lkWOvO5LGSiI8hI6sjGh7RDu7Ae4qEHZbGeJrO5Gjgq2/hp+pIYH1WyA2gomGvqYO0ePR/IQrOt3HNCi97wD/ICGZVLEx4OOX9GLfrUfkenta5cCGqEQAG6XP+xQYt4V/MZLUIvdLyMPUZlW9V61SU5OPmXUjeR08J/pNNCRtyPd+6tE1mJUJuGqo82jB9HYkinyqcccySHotaR+1JVoWvIjznNtYqbEv6HtqjjWxDJ+FwY5FBo0YHHGdJatD5AvN1G1QIzsBZrfK4p2x9oYUuZg8zJ5LvbAvnSw56+ZutZir2lpYn8Sk1+reiMbvDgY5iOL7Vd4wJxmjzMsw/vydHdPtknhdWjguIIYYMm1nIWeS4l/uTtpKhjWgd+wH/kPtvX1Gnn4rEt+0Ro9tlOzhLXxJ/QA/scs+MF+iFm2BUbS0VtnzwM0Zesb0v02pb9idjI2spY9CW0IO3kLHU98cdOtELCCYJL5w84fcq8LeIOEk9sXKzd5/oLDW/ap4zZTiUIylhw5fUx8kHP2IXoC3Kv75jiuM5iG3U+O3/hnPtA1vDke9/M2gSnGCssetGXyGNvkqQxCv0FS+IWa3F9ILkLGPzmsEt+IAMLPQvd65s618tEF5iTuGdYHyAersNH51HFq0fzu+rUK+H6A6f90PVdWfEji+BB/1ZGD3nLBXxCTwXSR691xS10fhB/0PjUdQ6ecolZxB2aORnbp990fnqcsgs5DOd4xHLRI2hH14mrn/pneJb9GQ/a8C/n+Hzaz/oI/or8z/QWvmbMRvcPkLGLJ+0fw5ADKo7Ln65zJyNPkP9TR98/yHHrSg3+UUW2+x5qu3MYXZM181ynfdnq9VInr811J3IOvj0K4gPfDvywhzmuNXTRaFvUP2T8Iv4hA6vvW7lef4w/CHwRvjLwlYGvDHxl4CsD/xMy8BXDVwb+jTPQL4AXX3h5zlTw/j4V8BVbVQO4w9t4kcL37f6SPtnMjEz6263YrKlvvsTz7ZvNlQM9e2+uTTYDWsnjhDlaiwc1oU/YOGtL+HA+7Oa5JA/k4iGl+TEWGixt63678eLjhu34GKqwxcZ7N926E0+6trHjB2/pudhufVJkTgt2CQkAlXGltBNpSDVKgp4ctH+Sdl6q5KX2zEMQamwrPHnJu7/vNI39c1M1LNkkiZN2sZk91CUiNCK6s1H5hlzMZnMDsmo8+OjAKnEKKfx6FEMsCLZVddoj02RRnZ8jL2Ie81GjZJdSYmeSsLfHr3USG2HgYs5SoSuxhudAPr8Qe39H8zkcFc27CG6hJ/KTdgxb/OFPM+WETLp26GjF+I5fefEzr7UFX5XJTel+3/TyctN2G+1HfMnmI+IKMMfLw137/t4+ZPzGy6T7fWgbA02Cz0oxOjGn9FxQ0qDCC7lCoMVDTfxJrlKHv5AzAhciErupg7Qnp8RtW+Ev1NEUokpZ6F3wTDbAwpt5PR45yrht/I99cR18m9uMN3AmIkpiG2erkK1Rut1uut3vrLUh44BtuYBLNjVtWV2i5/Vt50Xef6BphzZl+AQfnfZhZxMTt9nMXvQPLYTygJ7xCwcbZomjsHewWfsf/1d07lpsVN1uG/68IDv7xd1B/EFMoAq7al8zT2MMRUfqIHMsGf+O3qR+HhMKFtJrcQZ6FJYW64BY0oA2eDE6Rq4DaSfvOKXk5beXm/73/45v5wvFV9b929vBNaIGblJPENrsJA/8C3ru0GVymet4JhBJVsp5TutC3Is7tlXkKHFFjx1ebGDs/f1QflX7hh+T/s71kF/fhvfGnOZ+lxxtxJO1vXE/HltpA4O13nrxJxpJiyIXp11SHIufB9dtfCnsjlEKXl5e9L/+94teeLH69vauc26t+8sd3OAZyDMHr2/auSdt2P3ttxfdWWMbdlGFejO29y+qs15cbvvx+0J8HOQvMezkbnKd61FsKzGNKtbIHvfRyTyQ13c+j3YwaW/EmnvBDV8fot9Uk7y1/+hLHrLOgsQMqXnTDk8+k95Zq6/Meeb9jesg8elhPfyFP8lP/6oOm+f9aWYJAWaU4+Qbsg1KRqZGadSQ2yIauYBufE7e7+TthWuTvBXjjPT6yi9o+2WLLQ4VJ9udk+Sv5xLH43P42n/y8VDfFcPI1tl+Ggt90g+S9/zSMvfuSa7kZqey7MIu8g7Nin8dg0tNEgVloa/kiNjFSPy7MS9pT+LcWbez7c1zLSGTdXInf8mlKLlmJ/YnY3S5txzkUyLkB0z2siFkAAAQAElEQVS/rcjlB/CjCiZ9FBu+R8/U7RL1ddhQg4uA37EdhHTW8NCZ+LxAHIjNiq3w59IPPpSfjcyxcSdzM4rcAduKXMO556y+LiaxJlTbqA8QlLotyuRaiFYjQ1e2qULJCgHYD8U2cwQetpI/+8yBkS1yFdt2uNUlLduyA3ThCM3uc1JkZOmN+88b13juExlPbqL/fs890txnrNBzMnbiXXiCGLIzXnIFaeMXtsI3qpR1cueeMcYQXdWAp4Q6an9CPml6FPvUc10jg/vf/bYpfLm2s54P7kvxw/hVrnPtMJcTELFSspoW/clcRHbre+p5LYYndNxVocOOTSm0yNJVZOxSxkWxLRs8+CH1UQ9aOjSp4DkbMr3Mj2hNfIm9QI9iW/an7cTUQ0kijfRPSHAKVk2uuQxHz4WE+IyTTgZoRN4m8aIgOGG87im2Ff9stAPJfQzm7EbOk3f79A9t6kLf4YsufGkap8xD1VDqjCf3Fxj+OC4R202Lf1x2SteyPtoQbIcSUs9xBC79ENJtEGbXzyfb3Z0MxoYrcaz+XtEDaH6wXF1BQi2BSbLdEMWgqhQdHtQhQIteKj261JYNBdhZO+GlA+k67M9+5IOMXXXaf0R8smz3M9bO+j/4bJ+sKaaT++lsvwsf/yj7SUkuIvfOc0aQdnREe9tH/ye3sBdYKdeQiSv9E6vtcmLeoiVVaiu+WJYQtKlD1qOkT9M2wyekc36U8qC3T/Ttk8f+tmboPJ7oIUTuGaE9wz71NA8Dz64JP5KnmYX6NIBEh6lHQQVr3R/Qn5QVffDMrMde0XQ47JKiLBD5e4yt8DX4MJAZeT6+73+OtX5sIdr+rm5HxydPWj+6NkP/GRYKg2v84e7VpV46aT/2zTI8fzxsy8nBH4d+Sbl8YQUmaX+J95dMj8FFHVA9HfGR9QklY51j2n0kL90wZ0A8AvUAxH/Sga2/ojkOP+OvyMDz/fpIH/J5RN/Z+k+d/xHx2A0uQ4k6uPrP9T+iNxdHr51nBf8W7Z9FH+d/NZbx/37IdRz89/Psy6OvDHxl4CsDXxn4ysBXBr4ycGbg3/3MC+CDTehzw2Cye/ABHmTy0C59folM3+bBh7HwUSkFklw+H37ZdMimzP1+k33y5ot4HpICUaKn2BxiGB5p54VAvvTNbGDwMgkWHuKG5jS+ie/m+MDLpJPOA7IsU6FCdsYF32IzJ5YW/Kv7qKVmnOddq+AtOuaRumgPNiVfZPy1Ga2l/FPT8cOmn00vNj894C/ld11aNaXwbda44Z8neixLKmTWnNimgwXRL3SP2prGUNeLOA5eqqU/xk3bdtMYGMD1xfvr0O0NcfSTixX6xG3kooDnd/JyaNLICwH2288Y4Tstnw3bGhUUuoxo6NkcpU2e5SWLQgyJ+cIg7mBhb7b9M5+Y00JuMSdIyW7pND8Q39ejV8QeWNgHolwiqe1rQ2wQXDF62jl4kb7IdvSgQuHFJfIkpR7D0BYwMoguEf+uGeOhrKn8E87sE5/8m6gNv4A7BvbbtZCzpEZyERck2eQ9ccKwk9zkQOscNMzGb5EbhkVXpE/5dUpgdA6YNvJOpjvqzqsk3GJ9Gj8T59k/yG9ssHen6IONemnSaRDT3muFjNA+sJtN73ValvFl4a/aEnFbSs4LH8a2aVQp+SpLFVr3B53SgY13DPJuTRsvp2CXLMpSkbyppXfmojeHyYdtjRpQpXdeUr4jiEvkXn397rxISzzXNZccd+4kvbwMuUrRdZDT5CS2JoHvESjLW6l4uZjrqri2brebEsvOS8l3XkwsFP7GPWWMoTHgL3Lo1EuD65EmlqTUW4Jx0R6gdOZ+dS2KbcUHwmJOJjEc9E0t7Y98p14IvpGDE4ewptu4K36hXZjVEPrhmVy8rnBINvUDYs5QDq1UhrtKY5Rcop7QRZma08KcVvhl3bHzsr1oq0138nIjPzdqGz4ksiTzT7uefi4Nxo1SDhkbhQ3YlBjz8uQtebdk6LVtKvK78UImL2UgyzmJE/bXWp2Hbdy0jaGSZJxbc6c9NWC7cbrfBv5Ki7805px67bXBC3hJg3yMQbz4PdATLOgGp0h6kg2FQ2DDLyrULR34nLWWayQ+4VaM9ZzZVlXJhhs1r6+HYj98hV2bPMVnhJIDUQZ+tAJoWYvRnRySei1kUuefpVylXM4SNOEo7HrnBdnBekXN5+GM6sOP3Hdst0/xoYr8RB7FOy+bbzeTzyIvUtYsSe04+74aI4BDKMC0lVxkLY+BQzpL4kOo5yeXTvS+5p/oZt5sI8p6xGZylnnf8Tl+H8cib+IaJFkyjqOTJlMWdady6NaQfaJqEBufX0LnjKzI8dJgXSzsrcgfIjcZWyLdpw1s9dgUxSr8uvECaSP/N9bedW/L9X8QRGLKfMCmq0wmrVyy3YiOwDCE/wPwhQYZO1JVUbtr2zr/9FGS676H4r9A7CvONkfsLWSlGhYR6ci1TZIwIwjKnPU/NcxnVHHzz5zXgL+sMUqDOuORTXyMaJAve8iNUmiWW1/njPVh02fkrEgsxuInt712L/EWsRlxKjhnI2fCEEFzDGaPNRcCOgVMbAMhA8myLcmqSi2d8qaeRPQAMgc6amzaCZxbog5cCqiEcK/N2u6yrRQT2/2Ofa7zcim+hi5lvCRqhlSDVpUiNoqa71Mij6IYn2zLoduKDttkAqscNGSdBfLZgLLwVSot4p1pg6z3HcczB4v5C/N81AMntlEa3MDTXrngg4eu6FskxhpQ8BHdhcGyFMhL17zrUezSXOngL7JpDQKugUxJtkEzUEMUfOmC1X6LUjJ5lBgLiGMlaInYaK0LU4mFrgKGP46FE+fYevCcdfIQhBFXUml/rO10IpN85b5xcE2mXsTR+hOv4QI2vuGzOl8FEd/wMesznasWfAVcVrDgyXUfnoah69TljrmIhT42Yc3XbGWOrvwNS4iQ/1L+jEwxPyJHacelU/9Srr+eI2TiXdoffuksXtQEZ+RZ+Fosbj7euH8t8iZx22wsF9cGcbYjQ2ZOVxVmLVLdYJkJcRQKU1OI8D2hdHt8JkuG/5QRss+wLdu4GbtTNMhDalr4F/uBHvbTPsG4LNvI0Ib30SAGbsrd0ce4HsV20+zPenAtFH4ZnkuNnR4EjuQuoNlH8px1FpAcaYaXGMnlpL2oF/MzqacYQ/dCn23mlT5rpzTIFXmlvaYVvilUASEb/sVMB9GzXPDAX0MZv2BbtpVin3V8XTQPLaaWvD7aoQUTeviDQoZhNWiHZqeXFv5ManxUw4qvxj/Ft2Ut1pFtmPCtec7a+PuMtbD6BARYOwinAZLTqAniEySlDtI+cdpZGEWVjA3J8qPWdyU6L9KKwNV51As9UmISxR94Zg1LfGJQqQMJ3iQy0FnCd+KMyR8+ob9J1OSydbdcyeGhHVpkT03nOXYC9Vy1gh5wWUF3OCWGgCZzsWR/Ox56kLV6ofsYjFyQ/g9hqOhD6YcXC1LDpazJC4SmCe8UQqzR8DCBcBeAptSfyNw8A3fwH9Y+wmfWhxorOQJC99VOrYdOp14L+QV/W1YK7kC71t2ivWT7A+EJ4kfyEKT/jIXdQLIE0g4+20t/pTznPvx+zOPyZx7VcZRqfuK87pKPSH0ivgaGFFBxhC8Qc/MA1B8f4Qss+0Rd1zUC02I+fw5Y/ilHYnrGnxphfj5y9HT/OWkE8acK/msMZv5+hb62p/Sz+mfWn3Pwq7aUGH+OX8lmTH9SwvMr/In4f/vhxeX7z8Rkfn6FfG/6FX4l+1fG/rtPwK/W1t8x9s+O37bsfx3+LL6/I4e/0vFn9r/GvzLwlYGvDPx3zUA939xsqzcCqLMhlDG+urEJykcttMHmh22FHohClw8AAT4E+FJfYLDxUXy3tqEZDfmGIZ080GKj4BNfPrKxno34/CopLw+y+RS6KHOeDy15eKD7IZ92A3lj51SPIYhp22ebLkeYqCBlbN8P7bxYiJ2Cr1AQf1w8dIDwpH+7DdHFZvxHniM8VE3rMaUn+oY3G69iM/z8pZwomFQ2vu2iJ82pM3fENenYVmxRQVf/CiebdLaVXFedOvVUkvfkI78qfuNlS9D/r79uv2MjD3zEjIwxiwp0SajEuHp8Yj96RLHMWdhfqrJqkIegBU56ePOQKHhty/Dd7jf0Wt8Ukte6IRreSYw7m4nJ9coTAHQ06tRF63SzqTYSAKoSX+oMNMlpAer0bRp0cxzs1C3s2pZttf/4R5O+PlAkAg4t/Njx6b3XwdTMDrv+WGy4XfCfTtL9hilyO7bfeDGUNXygz7auFza2v+HvTkggeb7dbnrhBZztXo+xsogjwKhWcsc6za8Og/Qtt5rwptG8NEy8iZvmxwFJttV0xFIPXsAM8qCr5OFxDmkBaAcvqRYPkWPbmNusvdW/yDzIFypYy5nzobyYyJr7/fdXZf1lPHO6yK00scl1y9bb+/HevIR1yl62Q1jiMoevZYSvUmW9gjEsE8DB3CT25Onl5Y4v71rI2hKpU2jJ44A3NFEYwlbpTn5rjKYckziIIT7GUHS8vb/p99/fuV7fIZVGYRjujCWeg83xtIOJ7BsvoXeeVKptufkTTl5qLWI44FGKhT7ukRL3zWCq7RJvfIx8g05iHMQKax/hS7ydU2LPWgpvBmFPRc6oyAGJkLC1aFOpcL84XX0bAjZ7neObbWS5xsfQAEXfFcnMg7psY5P9oBGTeDHTNFXL5t70xgv5nvd35pY1f7D7vchvdNUY5P58aZx+K+VkUOhNfJHP9Zc2ZMJYbbNcCt82ShtzJ0ruH1RtG8Z2lMtCNYbuLy/wbRpVnd+Da2VlEO4ctmWX2i7X6SsviHPPJF1KWfgc/Vc/fDEQemjBgb539P7++vvjGmW9RjmwyecUm+1TNLX1Z14puR1VkkUJz1LsvL6+c62sDkMI2KYCBQ/6wpOcxG4xFj1GQ3HK9QgzvfOw3XbemINX1mXWXtaow8xYchG/E+/BHEV31sXKnIoCD+f2JfbSDkK2MUgn1UHeovsgBzP5op/1Gb2T9XnJLhpH21lIimv+UGIhLGwsXD91xnxyuqOv+SEgSg4P5TvAO2spCor83e433UHyEIQWoCwsH3rjZwgrJ8zcmIfb/VwXNoTQgW1E3XKLWGxLHPMxx4kh+YuNIo8crB3B/7h+9VSQi7g4hd8uVY0TI+2KIAJLtqFLo0qWZFe39SiJP7bTdYx2A3GSt/Dt4D4UJJ8Zz3VSw0Kt4vtkHmCLgFxSDcn8LYgWZUm2H1AXut3vDg4Udu2SgWSl5MyQdu4db6zdV66ft7ddr1z/PX/kMHxVlUqh7Xx+RK7Q1/R0evTzFDqXr8IjPisyEjupbcu2Bgwb94Bt27iuto7zylHqi1/kSDpllIKsqak0WAe2uQcfet/f27/IDj4DaxTzCiO5Kdwv+FysDWLK2n7ju1Q+exb6GRImxNApg4HQbEO2Rg3WSXVbnCeMqFUKLKpiL1HFAAAAEABJREFULA2HIqVZOcG04OWSQu+CftoPLX6mxjxj+qb02CMBVUY/ckvNl7HJNTWZ+4N5Sx2aKKFTKTT7dCbtAwc+eJDbuY73XJ8P+nroS15y7V/8qU++o3Mc/evhl11q31insRl6kHYDf/GY8LrRpJzCQ0p0AQbFU9viaJ3hkyw94CqlnKYf+jJ8EhS55PLUzfgT3d1dSh6u+CbGJ3k4ZfCSfvRHT+rgakfVzj0reWiZEGBY5Cz5P8gl3fbBjlPp/TVEx684YyqxX+vLzjpYrAOCos3xlC80ReAC3Ry28e2Bk5Bz61jh7d7n6ZmEpXMgREx2xemUc49Bpj7bmKKt057OYlumGVB9HD6nVBN9QWzB2n4JiYx/gAHbsq0flVDjUxBdQdo/5L10YPd5PPxBZL+nd/8MVIoxcKnRD8rFeukqmINPVhSg6Hta+C9cvKebJ/9F+76O3xct7e91CFtBxoK0g+gO9KNCEBkLnocJRbbBJ9VMVCBZ+gZcW+jRdwVxBd+R/7Sb6zX3iz9lhKF5qf/S8b3bj35ytRYrkySkLT0GupY+KoIpcqB/uHynD3lMcf7JgR07Mp/jv+T/ZPtLregKLubn9kX7v6NOroOf2vrBmvop79fAf7sMLD47g/92jn059E/KQO5Zv8I/yeyX2q8MfGXgKwNfGfjKwP+DM8AL4DyILeXZYQyzoXVu3iy+4R+9+XgoH890lbLYHMlmR9rfw7ZsNzn8NzbbBi8Vrk2KDOTBNiw2GxYhwB6eNPMAt2jYVkHn0GQDZolWDuh42xsBBy9j2OMS3xdDUkqxGRddZxzWYCPBRlCUJXSxmYv/2bA5EI6PhSHbsQCTlF8Bn1DcUfKw1qEwVJUM4hNq4E2uoLl0lqVsKqW3QXu5DRV1y8EQXRPBvW0vTRzgYANNmsRpG67PwzZ0YXrIfuiS2kbshDs6RZnovZBN9is+VOiEVcS6eOlnR9LEpi7pBukUDctpPlDURRzQGBtj6LbdNCp0tQ7C4eWclHjykog9ac2OZ8i2mk4/tPZ3Le1ZWzAutE98ty1XUKrUZoADVmWOERdsYCo6Tqh5B2ssflUN/CxsIsjRsjFAOzoHvrvQbwslORihnQOaTSMUD87RM9AVuHkvfZftFYdk/i7ejbaRRT3nmLY/+7ZV6HZQwndp1Na01ikKPAKFn6HZpmvVwA/yIg+UW5Jl2uFLO1gkilWl/ALG0Q+rKOdaiDdiLHJAwNL/5//3xqb+FO9qNd+lNzb6Y+Z2IxZbk/Wys5G5Z5IlfDVnybZubNKPcVPl1xwKfYmp4MVN6Z5f/frQKy+J84J8y71gI9ZRMrEdXL9lo2hhg03kuSvrYE76U7RT4zNJL/gJH17j6++9of/2ttoWRHj1uIYid6LKuuUlgKTCzkDBKGwbAjqzOfvOS+D4cbu/KLHEjlQSL8FT20OjiI85yks41LAO8OnaHJ/YZQ2gThlDUBs28+LC5GR/P/BriWnRgonQ6E8ln+nbluCzTZ3DMv013Tzv7/tHbFwuCib25pp9b7LN+K7Mt6DUWKed8IDYEGVUKbHl2oRBWQ/Bjv6DWCZzkeklsmiR8cHkIWtVvARea1fyVaPEIDxwEk/0tzx5GOTpfnvJsCb+nX7ij86CBPeId8WuTZwgI/bQqE1jiDFpkqQNO9vtJvvks0u2cX3Bc2iD+XYrZEoMQCNP8SeeLfECctKSek7hFSX3xElObHQmH9iwzQg2Cd5220ac+mhbPQjBtjKnrRRi1fkfR+Q/gsgcQYobpwx+CLWpFnmw6XAsCOGND+EPQsuL29lzcGB3NjCJrnCo68n8mPkQsC0FooRRVuapalN5k/mTSqHZQ1exjS4E8INGk+mJVIih7k9yn/mZ3Jef1+jgoi4YT4zmj6xt2t8Cj7FtUErOBte9FNsZYT082c/47ZaXfDcNbLRtYh3MWTCbN9LIYpDp6/xc8zBqKIXpYw0sXiSnJ6xd/JNQp6LHNrGWUqpOn9WcpYOXOAd2oxc2BTHtuvhL1mdZOBJfL8rz2AcN2bFtss/YBVP86Dknz9Ef4KnK1WKGyfGte2q/IxNkbFQJdco8BQ4fhP0919UUwz3uhSw+Ri6ITdjgji9LB+uNDveYd3TR4n5X5LJqo3MeNQp9wENmzC4GrNwHaOgdm8KBGtFpmtW6MJth8r4anLr/ccK3xWfKIgc7fkwE+hqgjpbmW82E3eg+/c31mzgQO1m45yzuk915nAa+2GeHNHbjij9zO1iLRRytB3sHc44L2kKvxHkKx7fwhDf64s7MNcFCy7UYuog4Y6J03knPwQ36gCc5mjgaOYYxnVzMriF3fdGjl9Fo01xTE79iO7TwtI24FXRaOGUA5D/OKfxGRAeBxHbkg+gwscLWR/qKju5dJyv6BzrGGE10y5RM3TKhYvL0Da/wMfRFfeUhLHZ0WSdNIsj2Kb6cfi1VJsUZip4TcEKXEAcZXMhxLySenVwu6iBruvRZKgKP7roSLeQf9Ph72jM5PbRIUvMxbodGUNRIPLSclStjE/eXGD6Jj/OBL5MJRJViMogN2x+8NGXWt+2WWuRptczEj8RM/KuH+gSlbUVBVSIsmqMhnTr0XYnd+HGR7ZPPNrqkIga78PE0ZBgnQhcWbUgf491FFgIHHuFvfL74mjc0GCc56D6qM37xJTdBaBkP7FhOvIvYQxH10iXTfuJrjVLa4YjICTctdNuyroJ825ZwR7Z/ilHJpVmT8Cj8kf0EJF05SR2F8T/t1BkPbORBAfts284QSoUOQH6Sm8bDv5Ph8xx/E3v0R1dwjaad8Zn1QmMCO/4HVv4uXkxh8zOO+PoJEUbGst4mHck/0aOncvFcpOi72leNS+g+ewk/OHuf54uW+sLn6Gcr+k/g4iNfl/7P+oxjdU4mtgHBJ4fBpzZ0sPKb7zF+xWOTuaConxHaA9Gz+Cz5XmfoP8PCyeBn4xc9PJnLyU2jgVz6he3g4vtRnfEgY9ETpP09bGJ7IkZ/8DP+i9V2Ny8b3fk4ZcwKy68RHn9I/aON5PwZLuuXMOPgR3YSb4O5lHLdVLOxvLr+1elS2fLM0VX/SkZfg7/IgBkLqP6Bwy4Z/LlIdAd/zvkrjq95/lV2vsY+MsB3uo/2V+MrA18Z+MrAVwa+MvBvngF2CTj4wpwXP+xfiWdmNsTyJUyaPEwF+QKdL8gBj2SyP7948VzDg9mZBb43K1/mdzZUg8iNIfRZg4d88ZDWv0za2bB/bCREU9SZL/7hubPxz16wxEBoa/HQlxewKFsY2HkZ9caLm/xK4/WNl1e8sHp7C49UOM+h1mdUANSKCsuKeeol2+q/guYTNnlAfzYaoTwdlm2NKjBUtGeCRpNtSYGU6rRfSsmm1/s7ftEJG+pVZV5KZMN7k22ZsYWuSZ4XsC3DEz5b5P/oTdr9eFPTTtXKWGxlAz3/hOvLy4uCtG0zbvhPZrqqIcbBb5tewO0+NEZJxLCzyUYDmfoEPriKeRv4a93vFl1k9IH0RcF9fIyfgBdKE8ISG27o3ngZNlgA8bMQsI0NQBtR5Ha9v723nfDd2DC/bTf6N+yxmbWk+PfOi7TJZi3ToyB+Zy3kVzqTvKUtuWVqSJhRSnivduqsqxdiud+LOLawaLK+3K3Pk210lUwe4rcohMVZ6F6qbZGXofvLBkrbi+WhE4V3GD5Y41kDAV2IjDswNhcvw6b2fXU8tlXfo0o1hjRKZoPaw0qJvqOvHeOLQ6IWMIDXkgJdJR2zqTrFlFzEsya/7/1PNzPEPSAxLvKRQczLZWFek83vt9dX/N2VMiD+n//zW8eetXGuqWLewE1iCslP6bff7uhYen39D/3+++/CisY4857rbJIYO/4tFQZt2hyQsTmbP3Qafdzv5Jv7gwjwjRcQO/cZl4jtUO4Hb2877ckLQPLLfSLjM/cOZ74KvwC5RLxTETtGwUZuk2oTrygm7bH1G9dKYnt5uel+JzDGImg7lXrtkbRtG1xfd+K9EfdQ8pNYFwZsq2OgPvApL07ia8YKe/mnRG2C5kVrlXRjTb28vPQvmCe6X39/0+//AajPmHct1rzQzUHFJEY8ulzt540cjSp1fiX8GRr4GJu/v/7eudpZn0gyKk30pR/f6MFrFTkwOgvfik58+g2/RpXqAWWMxEVv1uTE3+jMGk2Mefm/E7Ms4rE2/KKJP4Wf9wdu9IVPS7+zxhIj7kArDXzWD4rrQcRYXn7F/pZ7x+2u+KbMDsmJ73lZPEYxLxu4qfv4P1iH0U8IncOdfKTduSOm6jVxyiXu334bzPELcdxV6HNZtnUV49PkXvr6+kYs761TcseY6+B2G3h19PoUJT53vvBzMUIojB3KHOTF/OQ6DC3YySFsit1Rg3uFFNO2VfhR+Hrjvna7WVmLkQlDcpJ1e3+5aeDzevzisqroD+xN7B164769cy1NEh+/JGu7baznO7gRw4C/dBW78KFkW6hiTM1zv2+0R9M35iP9++2OLnhLMn+FjF3Qtp6LKiv+pJ6snzc+29/5XH/nc6HXUH59ynWda/sdPyf3PiMjSu7/WWv5hWdk1yOPiT9tWFjbs3EwvztIXHeusTFOP23DZl4ek4v9XbH72jZf+343iKPgaZ2ZBLiToyDrLPP1ir/x9ULmbzF/sGrUSNVYyMfPzG3XxBu9VfFBSh5u5P3+cmOdgfsntlsJNzTRsZC7PfiqBO04/8MYvm84lh6nikD6D4yqvgbu97skE9/B3L83ktv4V2UN1hNhw2vdWFd3bL/wGXfje8O9fbrr5f6Cj2YdSG2Ge6we+RfFNvSg5CpikybrK3PwzhzvfNlc3JsXtNhdyCLAYXE6keQo5Ww0H03C5x6vxzWWcWnjXnE81nDGSVM0qmxQGownv6JMGK5103PGulqP+WK45VK7OOPOQlkDuXc+dxo958ndG/nbWTc7n+k7Mc5G1mTrhi9ramftXYhtNCv+bGNoGxjCT9vKdbNtN40aknNY9glZH8VlBSOy8fjykTpM8ZcEIQKfTXPJduu/P+bwqrfb1mORs60Rn1gAd9bJ7XbTnesl7ZeXu1IHVRWrYhaUdviCtAsdrtMuZ3j+eMS/IOOkFf/gWdG2uC8d9Pn8J5aJlYO5eTvINTlkQK07+gOrfd/4rhngFv0FjyjUnK8j857/rUVwoJuFAd9Q1dBgfcR/yxd7170uaYU9tuMz3T5ia3Ct3Pu6KMW+bXEAavwrmAKbvkUhLu7Di5iOuWvnu9XO50bq+IMzWvCeXOe8IdQH5K5zWjgUpG277aW9zBmb0bWg09PidPHS/OURvonuIIzpd80JcuuyYwQCR/jCE9D9w2EnBvX99eD6DEOkG5zsjC/uRRMcYH3OP3kKfwPe1KedRHRmKLRfwTYprV7TlTawjebVUCLqwFZaTHF06x8v6IhkkHW285m9E2/aAcMPnYupSTBmzuoDj0HciR/R8kH5QyOjy9LknhtunZ7DlxGqp4NQsQl8TekAABAASURBVKGGKLZpm9afHX/U9WcSqEa35NI3xT80F/3BN6z/os4PHfy1L3E9+DXXNzMT9qzfZ/yJ+DfDkf+G8NSx/VhX+ijn2vjo/o2NeHLhU+0/z96njT9rfe9DrpMGgpfHzzXkXx6Zq18y/GCQR2muTTV+MPw/gPSPZPB/QLg/CeGL/JWBrwx8ZeArA18Z+MrAVwb+HTPAo9rAbzan+db6zos29lfpiwfmrevz4XU+2ny9zne/7uW02Ow6kS/KwcFuzmRT4+gNPvUDoSgZm73ZN3nIP9jAm/2w3ep4eLHNJswGLPZGlLI00Q8vuo753u21eAmF0MJf8c1+jIKOf9DygN9ytPMQmofu4MBuNo4nvgmCbTZrsJXog6H2Mw/tB5tMiOuzLMYKWNlXsc0GxdTSc8FTNhF5Hm8+2zI2ja2FzRX3AoQm9EjaxMn4wfhB0ifti86QxoYOFK4IM2A2S4Xs2bdK0uCcmONXNqJsQ5VGVfsqvEREmGjUEJu6Ina3n+/4fLBJgVstF/GGLAJQ5ONW4KL7OMIfGvtW6F3k41D8sofCZ1scjE2w017ALW0Y6gHLKnyNLlEiY5vWeaQ5cHpn/uNrRuyc1XLbGBqjiKfoG0gZjr4LiV0plsppqHkSWzZyZxgQWggEehTL6BuyS5mCxJo6vw7HpOpGTLlErC55kRedWZaTvIeYNRedsZF5wAT5mJ2vA4W2xRHWxnNbJQ02YatKyZfDwemK2XbLwiaWCaNLRYB26FlbeBOj+DKqNGpT7Dcm7BzsUXFe4PNYBHn5uw3k2BjNaNbnjs8LfTY5gZjUQRJusjFcvCzY2tdFEhbXLq4om8YDPYv1a+ObRA4O5WXZwbymrhoaA1vDGsSw8yIm12FhJ5uyGy+24rco2aweVbTEi+VXvfHCbc81C8Pl+2lryTVV6Dt/ISv8rO6HT9w77rcXvfCSGtHWl/+PsXQ0X2KypUDUWlJgW5mXdHb8D3n0OpQY6hy/8fJqoXRDyRixyZhE3GfiE9NABhYlVwxJ6WDgRr4HMoPx4RtkMolYcp1cLfyeixW2Vq+jhYxtGSWESv5KA/mq6hyf/pWi9//1//4/jG3ambQDoFy2Gxt2k6dROuPHvmSlRF9imb2eTpqEncp8Gz8msS3qA4nSkYUVwwjn/keFl5zxObmrGho4O0YxH9K+L73z2QNHy6c+ck8EDzUhNUxchB/XNdF38Fmz8OvIXDAw8DvrxvbJf1Yq+lWW/QCjiem3337Dt4UPOxTGcjYnjm1YW79YcNtLriHL5x/r/cb4CAn/l45j4dPUNjbZ1uAe3kDPSKzQJpv+uS9MJjT4Pr6Cz/ipVW1TlKpCX5Gz1BAs+qCWCl4bAopIhyR8JSex0feqIWKXHjcJiWjTjl8xMMnZ6vzxOYtc1u3tthHXp63oPZiL9jcdtLhtL8U0XbnEZ/qBytm0g/WVF6k78xKT4an4ktNFCBHYnDhiu/0eQxU+cgBZsUu61L6y/qsqZGyt1tTiq0kinAcm83Egs+ivs4YlusJDk7y0pPxNDlfzx8bAj/YJ44knay3+xdTCj3deuObecxDjfOQu9KXo9ad+UZYUfbftvGagcBj0jLRN2+JoQvSmjQvogTTFGj2Ul4lzLeI5WrYevsdf29CFjqXEJIptzo+D5hiFH8nfCcsaNbAxdJbqChNiSCk7c7+ztt/5vpC1kxyae+sBjSEtErq4v3/WSBk8jtE+puOeL9g1WXOkFdml2Mk1Q4fmQxAHFpigXNBzPbjvaTvfWQ7uGeUh243oEmXSCOKv6RvbNYoWOURXxg7WZr53TXxYjamDe1bPLTyRiwCqUyn84RMDNQbXBnOITtsoFT5N4pmyTQir2+H/0I9OBpTgLSN/E5XaJvZ34lkkJWOxhRrGzZxYV1nosC3bF+lP64nOiVz8sN3r55XPy7MvFbl5VmIb2gCl0fEJe2rXq8IfGJrhGcTJ9fXI98FCiI+i+KG3qNMe5CztxHbh4l0k5aRN7h8TaRF38Sm8Gk3gdI6IbxXC/idEqQ/f1GM5japUaF8q2t0hPlab+HoiLl8MnTyQiWWSn71r20qZxPbhG/GFZjHH0E9PFrmJxoxACd2xJ2y6cxjbNdJ202zL3DsXUAltzklcSmJJt29T6n5eUl/rFFIfhj25C+Lb5L4Tmsl1YpqZc+HTg2/SDmwIaLDPmuYfDqIhHrhZM9EfhOm5TvvEJFcH/It6dn3S10c7svZpr0YpCE2hgcnabxlq4ecSeh6zbpfckGA9IfLC52f6kaPbtlJ/D6YhtyoZ3Wgi1WY+hiprYeBLDaUQqianM8/JfKifKIxdMLJp28Yfq9ulLtERny6EOFkP+cwIFvOyiBHBDFFFRzd/eorMx6BpFSdgsIirge+xzeg3R9Y4RpR6hydIeyEr4rBLBt8IPToLfg5y+8d8PFi6OnmYOZbbN+1fi7XsdVrJy0+B4ovxB3Xiv8hW4hkyMQWnP2ScxgK2ZX8Ckwp6SiTGgiIY668Uk8fgGx+iH/olH7uKOpBIgqzwIGPpM6RCLnP4jNCih6FUP8WzTNqR+wTx/FTyHLAtOyjqgugHqDhInT6B5yStfYeYGhZSuPoaSi5CC0IPmsZaTa6ecdHD848gOoSLK1bjA7qjKzpsM+Q0Gwx3nVPujd+CWDy5PhZQYxF+7svhIyCIq+8fV/u5TozPSO65G/bd63t6xp5pz+349u+DhavfA1Ifyfszmvg3np51p/03qkbVNSc0v46vDEi5CTwjObn6aUtf568MfGXgKwNfGfjKwL9tBkpmIzFgQ2/xcjUvxd7e9g4o/6X/S/8KIBvaTeqTbdnudk62u0/V9eRLeTYL8yKHZ+B+gBDfG/MlS7KKB9BgY4N8Gzy0Sf0QFB6azQ97mopO2OVSo8ZQXgLdbjfdgW14rJR84c/DQDZGgsUXfJ1DqF5ymU37Oy+r7mwGWNnTeX9fenvjQQCfm9fu6vT/4Dv/QnWgD78W2tKZBJeH+9iyzcb/UF4qDHxMfELTxKnwpIZFKeZkW7Y1qjp22yr8o6IWNICe+8sNnzcVm0gZs8OHTBXy6jLxPUgndmtkzLiIp/gYd2HJcCO8PMcRG3GnARW1nM8Y07CsxPWeX+vwgq1pzlnofaqJz7Zc0tiGsl7u900Df6UJ7yTPB/WSLeF2Y4yhip/ErKeycPZcJycx/LbxZdfb+3vrOUfOs+tT50kRGqSEvbOpm5dxqRNmaKjQ25uax/bZuAQfdchiKK4N4lih5xQaxBqSTQctk+tm1qH+r/HxJWSbsQcSS6BHsd2yhZ4Hif7VUrdhQbMkS1kI0c1V2jTbkEHXuE/+oz8wybCNEAf+rv7CKtUYCjnzfrAQOg8o/P/8f0mELNuqqp4zXztnazV9tOzJs5LEJVkU6omit/dXvWfnEtJEd+4dfe1wXU12nOyN6+03beMuOwkSc7MAu0TouL/c9fIyEqYQ1yv3nrzUXdhHpd6ZsLdX8ht2+JOEGoU+ZB45tC3bSoncDG8YlZcGoZbSXeTD+FAd69C2cV9TrhOxvsKyyMEQw2GPYKPvKWy0fl7DC/6pvDAI4xhmXTYra+tdEweiewwpbrmEXqke/mZ855raydHBy6NFXsmIxPbB5EUKjT7cckb2xO02+p6X+7Jt7DOJ5CT65PivjwIZn5YO7GRzPuMZ/N//64WXwVvcVvKw1mq+jKFSxmawc+3kl4yTOVzkreeBC6dtody2OFThp7GgnfjUF51B6Lxz0cFpIykDmdADzJCzN3w4VOjJvd0ZiBA1JOz4RJ31MSe6pjIvdqnGUNUDCNQo2UZaypxdiMr4H/nUtsmtwCYEOAykgxcy77yQfucF38HOPOYU2diLXHImSrU/xYuDo9fpGBt+FCML2t55HvBAQH42JnO9Z85RirVegwPfL1QVPhiRJVgboUlWfMBlZfJSl+EtRniZMBnkgEuPss7Yc1GhzrbOa1vU1k58e5LPvMmhSTFw4zN1DAjQmS6989n4xou/nXW0cMi24o/t1r8f71z/mT8ENGXitS0O3MQH4oxfOzkNivEMHtheDMQ9UWwCoU+TdVDKZ8j9fpPt7o8xNGootsulq9iWi75xH1v5F0ayVo98uONS5sy2ImNbFnzQU9NEJ+sHeePXCfoDhBZ+AHtYVdBy7QVVpaznDBR+3W53fL73fF66I7eSBRqTQEeVxlayz9xN7il7cgvwivSvnpfkO7m59IjGzmRkDpqPONN+43pMfwwr6PnVWWyEzubHeSIXXIQxRseU/iP1qMM3fM3631kjk/binvT29nvbiEx8C32ib7EmFvetxdwL2KfdnO2KajIgYjtRj3EpHJzLXCc3mXrBGYSZlLG+WE+w1SgVubPpKHqmFn6pdVi2BfXBk3s+WvANYtMu2UWQ8dkyNjf1PZrvLLGFhGxru/F5xWfSqBGVjfDL4uCks9hn2/jNgFK3n6Nku3FyqttVpR6nHsjkOmOgY4zt+CbH3EolVChlcYrPgQSDJPusRWm5MNEuf9q23WteXU6GxVzFAmkWqeDzY7GGp3K9ZD11PkadEqfIRzvpPLGwL9ZCUbvHc1pRuNI60V36RbwNfDtH1HK2P+rILnyzjd7RczDG6PGFfEAwSm1yp0eBvVuXLcx1P9eB7W4nXpfQJeXkyDNmmzSQ+auvBz/0qthGSNLZliCrBjSLORP5QxbDC0ywc3/LHDGslPAHuJ+uDsZ37qGTF5iRkdAFFvfuZXThx8Sj3L927gsnD3aQzouJ6Aro4ouVuRYF0/jyaKSCaaErueBjG8rzgR0EojvIyCLvpwLJ+XPJpvUdRLE/6ZJ1lrZEc8n2H8AAcxp6WmL8E7hymYZeKpJlm9hEmYD414msPZoP2kGmyBa+r0vJd3XomY8Dwazv9FuY0+p7Bw0OtCh5suPjJxjqIzY/gI2022naYXhUaRLDp7ztMx6dNNHXo0RHngkPPqPi47NvNnl45sVAeIQQzTb95H7ISsIYfmj/trIMIaPn3Ed1QA9doSe/9KIczp8dGf4e3/N+P/7c/57XxPnniO/fS/6q/4/yJ/YTl9b4fLX/jjqrOLh0WeffmXlsXwM/qZ/9qUzcd3yh+Yn2vJaeyL9sMvs/HH+2/Q1D76sQVeprAGb79MQ+62voX1KT4OQi13bwMx+ap+8j3AmoP/iIJ23UMGP6A/SL8mwv7cYv+P+9hpKR7/GDCC6WHwz9LaR/tv6/xckvJV8Z+MrA/8wMfEX1lYGvDHxl4N87AzXG0rYtNi+H6HQ0+e6bL8ZjVL98FOWk8cCSBn3bPHdaNhspz7SyUm5spNnZJOXxgi9rht6b/+gcA1vI8WyuydOsjQ6EDjbG92vTnQ3PUaXBBt2Av2XTfwARIarzOzubfpFH4Y7cjp7roT98iDA6lY2hgoALissHD+A7vAeb0Xkgz6ZKbMGsQqgjgTEbPAd6s5mQTZyMJz+2OweRCX8N/EXoVmr5ycs1bM6JAAAQAElEQVSDyE38OnA0DwK2hSM9HjmXZWxVakuFrIEsbWwWD3TeqK2SIBZgv0gpNnkjCe+/vyn/3Gp8Cn/GEs+Ozwuji/xjvjf84kuQMfaZlM2QRnhgXDBOsGjH9538MINR2ZjYS1wMC/PKqXDaHiIE+hJdYLFaFL7omeSg+aGKobTzq5/kPO0A1fg4NXEs9sOKW1EjmzmG4fQtI1JkVmgTlgBmUi5IOjC8Y1MUOwbhoX0dUMjvQMfA5kU9a0S7EXFS0TEkB62mhIyxsTcWTPE1ECU8VBhDgrFuP51MkrKWqwZ6l8IycXhilJ5Sp3+wNntdMofJX/qhx07mf2bNBuFrIE3w8Te7Qqh7WLX8aJ16Dh3YYy8StqG6bfrt/7woG99jDF7G/iYzl7Zln6gqWQKcodWodGT7fBFLHXsHL4Lzsvb33w+982555wXn6U91XLG/sC3KQeCx+XJPHqQD39/f3qkPfLlp5LoHtnnBtPf63om340c+eZSswrdAjzLRO1mzMznJpuu72pdXXiL/x//1Tnvi8003XnS9YS/oTVd4c3+I/vhyIP9Qqeh85yXNTtLC//r6O7RdYgME93jZt5hL8fI6uZ2yyZMSkxjb6UvbTaphci5ljqM/+WB6iRlmRpreMdK3mn+Mga8FhjbuAxs3l1GlLg87OzJpRt+Ownf6uf+FJ/G84/frK7llfkKLziCOHVxrkUt8k7kJP64o41UbLI4IpKWZ3ILwH4/8ZN7z4uCcA3e8CGky8TODkV5StIQvjYju+BKgmDgH+bNsi8tDshR9NQb10FXcjaWDeHbmI743H/nILyvHKPjhwl7i2MnFgbFJXEHWXGQO1sfBWPPgR7VdaxJbcrm3/veOJfI7Ot76n0o/4GGOkT3A+9v+4Nm5h0zGJv4PamuQO1FQqeRhkY+VYKFFNrY21nfh+0g98B3YJhdLbRc/DvzbWZsLRUeuEa4pwsHugbaFNjX/ZB53+GGDVpq8uN95gZeYITyOCvOHr5mPKuMzdEk2PtBXCmmEGT3YwaBtuUo2NQjLYn4TR/gOfBy1EfcNnoJUsur0DT4aSomobZqfMb7yIjP/ZK6QSE7sjKtzkLhsa3DtjDFU5Ggml/O8zmzLNvbgh7bwdQbwTPo9ILXc/XajZn7wJ5kb6DIxjRrcE3ghyAv8DYyBnehEzhfo21aVdNusl/tN99td23YDd+ibyqVRJRwixwf+H+Rvcr8NDugcKJzxjzU18WMw99ttQ8Sa8Rla8uro0VkSRu5nEsKi4EfuX+GLrips18gAIGJ0TNbnpA5PA5s794UgOYomo2+B6A+PVe1D7nEH18geHayrwpdt27Thq42fCByMZW1N2qJAFqqUOsB0HGGNEvvOfRccvPwSOarCXw/y+KJBruVmVUriPLA5QfoLv22rxpBtQC1Ae6Fd/f0mdHhI/WBuEkugLozJ3YruNMwarzF0uw2NGqfxlRHBaWhWYu4YpG7bFoNaxBv/FoM1qseSmzFGt6tK45Gnwk7GtttNNUq2H2hVSj6zZmwr/q6OtZSSvCb/nefkGizWh33qCO/BfPY4uepcMFaF/TE0gLFf0OxTxj7rzNslNyNLLLFpW7Gbz4697yWL/nmdxlZowYNdVaPjiSxJVNab/Ojh63ow2pbLKny70HlhTaVvu+OPL7FDV/bJr6cCKWbgpWK+du45+dwK3nIv5jMh/mdN2P6QtN365JCsotG+4Z/TlmT8s0tlfyA+dv/Db7gZX1kDzEdyGHtH5iF5VPI11TTu1ahvX5WCXCpEGV/QJyCIEMFgfMga+GARn2af3f1QoMEe+eitYdknTnvhV9MSnyiJMXOSej3mY+Jn+E9wf3rch3BGLrNuSpmT8qlbFPv7ttqOjaUniGK78ydKbKw4SxsycU/uiZ+IzcBlOM6jwqizH/nJNZHrltvRycAZl9ElsBBfj/vr/KaeJCq2A9vwzuZNP/O2yIdt2UbjHw/7pC/0hD+IzqCvH+hpT/yL9Om30EdORkmsGRIBQR8lPAHLpP2JzvixyFHmKSaDCIQvtMl8nfeb+H9C+B4elxWkXa62LZTPjLNW7GvcwgRYbXfh82lzMh9709NfkYsykPZEKPV61PMR89nHAHyY4IzV5llPur5tN9N3p0s29Y+B/4+4fNWPmH3VEUQv5rGd/MQXKWSbuLksEtbl87e1yMdqnPJCx1Lyo6fyff9p6E+bl70Pf+M3ftlu2XrU3fnBKfIh2yd/2t/Dtvwghj/zFjxIP63C2+j1kNhP1uQC0tnhjHqdMPW3YFhQZDvNz7qsxNzEX5zC84zk+hk/ErXRLUD9/Xh0MaTExaVATVzfMz31wxc8r+0efuiuR920rxMZ8A8A6fk4bw3PlL+3/az/uf33WvnS9pWBrwx8ZeArA18Z+GMGvihfGfgfkIG6v2z9kvd2H70hZpuwzm9Vk6cAnvl4SFzKJsu5+cMTFRyjSvmi3ew6SyRtqxi7IEr05KFijJLNBgM8Lp8PXnxLL/it9Key6ZUXFjubKoiyMTvYlBiqgRx8gs+2UvLFPZ4Wus6+0Hn05uvkwXnh/M5GVjBphwfxrvKAFHnMyw/51KOqx6+T7UuEPJy6zWDsRt62bONjIPyVogKSGOABZDVEGeMaM73zKGxXCRkDSRb8J6KDYaUOkkM9io2QrBsbntlgvN3vvMR32w/vNjbam2wUIpPqlCfPNCb5wQoj+uBJPB950VlOPePscP7II+3oLBwcBDaoHZzm0Cm5BrEs5mOyOXPQVpc8kHeDkx/8NJWmbdmmG1A9HTVKocbPbFL+nhffvNjaWSvZlMkUB4SnqBhjaLttzM0p54eujElW1ZDxWX9SjKBtVUk2HUk5m7Nt0ri0s84OMLlmlALdJtdxiH58posvahR2J4lY8Dt64InsOy9D8kvnU9fBep6NSx42wa6PkmDTYUEmB921xJ6z2F8VISr8TRclDcC+uYqN6rxIyOYp4vjl5o+fsGhnE9M29CFRT4iJ850Xp6IUtBv5jY0qwVeswXuvO1gV3omOjN22Oz5tKjqI8QLlDu/QGy+03nm5Ft7Th4opZA/uOby9xc4YpUEw2bCvYbkEj5XyRr6yFiZ5To6iQ8oYTCq9szH8+vu73mLjfVLT5sWYKM3fc5B72lLhW2j98oR5ia6KKnizeEOPrRvJHaPgf6xvrqVX7GTOCh3BG369vr7yUvgVHxKL+v5xqRM3nvAFsUm3vU6OxRv+8OWF9O0+tOWlL9d5JXYY41f4yo5nWsQOmXrp9fWNGF+55g5Fb/SHbbJr+nuP7co9tiWZpEWc2WA82NCOA+GHrHdylDk58zrj7mmLwejNWH6p+MaL9fCGYes5uum3lxfm9zdwj1uKrxHeWG/lUvKUF36v5GeSuxtyGTO5Q70WPrmsUeQ4zkPMZ8Ib647mqZOYJ3yijIJvWFzuSgy5DnIN5f8PHFuiGOSITHJx+mTifFd8SUwLnclD8ps5zr2jZchd6InRzro65zI5yL9ycTCuGAhoTNbUOy8j3llvaUf3xPFRAx9HVCp+xM6G08GgTu6NfPgvFHHZ5tq5IWtizxyzptAf+1mTDXIRX3Z2yjMP0XXg1yQmTAsVCs3GwgMZC0/0JGeJ77RLC+dsc43e9NtvN7283HjhObRt1boW9sJr4xO80fHGmg927seQFLs4jLI+OIUqJQ9R0usu90zWXnTd7jdtt5tkMS8H63Sn7fab9CglseYajO+Ria7Uk5xfPoUvdldOdBZjmb831s8bPu7kLmsg/rHM0K9vQUyI9TFhsksFDKWHaNDVxjV5v2/ahlUlKXSQPN/65fAGvbSYg9jXd2WhO6Ryya1Ask1+Ct1DkJWSOTp5kz/3eGyMJAWS7ZaLuiC5EcXgPJYSR+jxYz3yYlv5O3mk6LyR/22L36PJk3kO/X6/KfPaxMcpPkWfowVdVUN2ta3MbWIq6GFPDjJ3F+/A9xpWwR+ZSvzEEp09N9hdQCnQnRpknEqCMEZpu1m4K9QJVeiTbAaV5YYgdY74OVkHkY/e3Bvy2ZBcFLZtf8iFv8qplHyatk0fdZd8Uhg9B2s9CL1qsBZOJF8vL3eun6GB/GDM9ofONNIrxloXhmzjv+USxSAHRlM9wSdDUywrc4R490XfhgpCS3zx8xs66zHXUOaz/UZf5nznWgyqfS3FtwlvkPtD6iAyomTcNi3Fqp6LoSSuDAdV0fcJG44gfAhGZ5A5oivb2Ic/NbBLSIhTz0nmM75G5keYBH/R9SiRjx82LUOkTn5sK/TAzEcgSvJWw8J1wdJQiqVUkQ1sM2/xtQg5lNWfv5PvPpM1HNhG/oQE37SQ0mDh5pobVUqxrXJp1JBtjRGI9idY2fpZsd1DO/fUnbW5mL8QjE5S0rk75R/rCna7T9JHLQmSKPajQfs67G9pZ54nfht/SzWqxW2LQymn7ZXmBzJH57o66QWzjSyQrC4IZnRy7cZvQ1/klEQ/YmmuPtnu+vlkW/YJVImOUjIn8Ttt+xy3ne6JGKX1qGj98fh+zLaqJF+wMVfAnRv9oMSnlWC+G5sZgNYVhjgS/icYazEGHIPpg0uOZh/J1RVnEpb+JJcXDXHULOEqqJb5/hQfGnCG79OJ9R1r+j/Dt6ynHmFTXdIPuvN0cvmph2XmPjFcxCuOq3/V7W9cuQg/rBf23fgcXp/NX7Ri99mPsP6IFvozbOw9xRRrwTPPc/tnY7E1E+Qzc9roT/WP4Ic2fqT7T5TaZoWc2pKb4BJJO7j6/+z6uqZS+y8Ys/3dOjiFEs1fwcn9950vm3+fxr9Tk1F2gebX8ZWBrwx8ZeArA18Z+MrAVwb+H5CB/ykhVjbB9n0qX+cmm/F6/KptsnEQZKMl9Xr081xQPOVeD2bpTx7KroTkwaR4wKnewLio1DCa58ttGzLjUHRkg5pNEtuyB6Qha+jAn1PnkIRQqBb0xSbkZMPLsq22Y9EGkqpfnJjWYFNwY7w0xtk21EkMPELykCJk3IgO/aAkDvvksUu2eX7mazl1VbVEP4Al9olWEPXs+Yt3TXqD9cDSQlY1OEbLEN753/aTj9jgWRy9yMMf+fSbkT7iIiStQ2I/RwtbpEv5J+PIgg6YY69f5uETxymKrH36HgKmdI0hTJ7iixky+blJSluUwobZvIo/7rGqrfN9YLhfaBCn4HdJ0WnqvKi6alFiL4gtM7BwcE1r4deFjpU+7OdhKmD3iY6UZmJOnkQZVUrubTNmKDl4xENpeDCjuWb/g5SkTCu+6eSDRTGHaIQa7QN+pWNbiWNyDSTWncTubKBNBBnCbriSl0UcS8VEDg9qNzaYrHMcRWpfIJjRlY4UslJcnI0eHOAswVds9KFCqUVhGGU0mPOCYTCY2rZsS0U+U8cHYNNfSxN+UsB1gvhUzyUhoQgRtYZuw6od+2+86Du4DnOdM8yaEi8tD72+vyuxi6QZ/aNuKurWwpowWhgiF1Ls0RWXmuxqvsK/nJ0uWwAAEABJREFUqoGOyQvJXbxXYBwpjlNnGtLBpnM2o0U3L5nG2DQarEUMLJijZxR6K1ZETFCJs7AxeCFVw8r/Vw/TGrSzmV0V5qUayEG73TZ44HNhymid8EobOk6UYON6m8QD9oUhjin4Bv6/aCOIrJGBzm27KWsOAR3HeyMmx6lENZDXjuxGe2ATW7ypcIl2xqzC9qiiDzwknXXZjNEr/IR1sX4W63Qe1p7rkBdZC7+EjMG2nS9a0y761qkr9Cripr9EPqfwc2mE5tHtKZOLYt4tQy98nBL3KDeEfwf2j/jhatp2f5HH4MXpjtyumV/2IQNJhc92SYDlJUu8zHvH72iVDMHwqK/SXfv+pli786J7DJPTeeol/wdGoyPxD3xL27LSthMXdhIX/iUfFw4+P9IWY4Gpq+AN3wOhhce2bEscorCytPEZNQY5JGbS3p7mXit0mDHhPyvkpCNTTSuZ8ZWxtbi2DmGKfJXeub4mHY+sBdaNh6at0BhS4oovDfi0Cq1Ldpxa+EOfZrrFaU2TJzGOjypqcgE9a1I65bZb8fLpztjQIvUH+ewcYBtJSVZiTKyIwrOU6z1rGvcZlVzAnxDF9HfuiydPyR4yyLURWuxHx+ygFhLhwV98TrwTklFczJ+Ila6E0pf7nWsMXZJyT9i5pkZZxRiHUqJzEYyNEwqkbgqrsUdtGxooK/GZOTH2FobnZE5wskbpoJ2XD3T1fQktuWh70WsJFchkbQI+3PP5kKH+XE4QgfCD2rY4tFDUOqgFPX1YZHyTxeHmMe3i9AF81qO0aAx1H8YoQjLdUZtcoZ12oz/81fQz7+ET/OuRt0Hs4WG2me8dbYckFghqalgMyy6JubEzH0Nl/IRl57qa5BEuSaW4lfUr1vWClyFytPTGZ8pCprgujMJV1rQax9rlzTK2SImmGKPBIS73RtPw4WBsLSv3gZ3PibXCNbW48oSkaIWCM+SRM52wnHz0LZUtgTGIhVqUjC9kxZA42VaRcxcE2qcOEd860UFKsH6D6Amh+RMg9jsnxykrSnKi2Hr4m3UHG3r1gaVSrvlFrPbg8w1B2qEpYyD0tFOvKHDJ8AaSpWe0rMnbBAvr1/gpo5bdNMYmKXkByCfPsemMY5NL5BynLVmiNvxZBywnKJZtpSR/C2J8axJkk8/0Mx6s5w6EdSZHOEiPivFRo9vXKToUXSCRhHdhZ5JoGyKMtmWbVrEODOCc6vxmTS1XZz8cDXgLGo86amAXYVXlrFM+hmCe+IipHgjb4gS5+/bV6m6fLKOgD51NFkNbp+shAwxI6DXzWKvwARmFdDCE47QL3EZpMJQ2qYRyHnZiTJva1dfMEm3m3SDzmHpgyw+cOTCeBKUFXdwngoWOhU5cUpb6XCfPlPGHXBJz4o7F4GPe6CzmQgqP5MJZ0VuAGnHsSZmDmaEq+rl6pzDRsP1kI+0IBpZN5IybLpVM3/ht7FyYrMkFLXhup3+h6fDZVv+Rc9Ga0xL0RvuGfzh2gI4dfhhku5F2YLv7pmNbpu7PCy0+98nFJP51wuhnFhVbgdo2cVEbv8V4aOFJ/Yz18K/5wv9AZExbjHedJaZHgRYd0ZcxQzbz16Bd+FsKlQ6HbYWmbwoxPPVti+ODzzaj8PBges7/ZHwBPcG0seQT+kHBrQ/qXGe+nmlpr3nSJUtPaDpjYq5WYhYK9H0J7cK3Y7ilAO094Kg/W5xZhw/ddOT6GEy312vMhR6EuOJsGuC6PmzLPgH52yM6Ae5roqyBjsvb1JdAry3Grn5sPY+nb/tjfoq2KJGTitYzTP+EHbp08ifgYCnPOLbhU7fPHC19lKy9Cw+iTc6Iow98jU/PeLApuQmu/nPd/ChI/Uz/vp1xVp9Sfz+Wvm3lL+2hIcdXFd0/wlyDQa6ZZyz4g8kEBYtcBWkHaZ8gOz6BgT78lKq0Gz3y5yfbsi2VFUxLP8L3mgz/M74f/1k/c/HXIa0JOK0L6TeYkfnA0/w/+/SjtkSAfwn6LBG5es/ti/ZfqNeT72n/F1T9txAlHP0K/2wnf2U7Y39mPzz/FUzW1n8KrKtcdz/0j3uC/i780MDfR8wa/q/g7/Pkn6PJtuz/PP6rXv1XchvZ/6r9L/mvDHxl4CsD/9kM1OKDjO9yOvjyJnEj5QtzsTGQFyb322ATefTG7P3lrpf8sot6sHFkW38okDY2927IjexcRB98udHlYYQmuqTwLL4kH+yeZoMl7UtXeK/+mpMXBIfe3na99v+L8I0HaT7OsXPxY0I8uyu6iw2T2/2m3357wc5dY/Dln4GBL7/l/315u8FnIMGqwWmMoQ2MKuhutaadjfGxlQpZumJQ5q95x5BtFbDNht2ubHq+/n7o99/3xtsrvpLYqqHoah36ednZVD8ONmSv4C1iFRt40v6+dGScfMyA3IWNii93S8lTftn0xruUTOPBLs5xMJojjJhl/7RfxOSXdLaZ11vP57ZtxAIDB2TyVoyNM7amGT+mWv/ra9sKXyALPsk2UJfM38QJ3BRUYr+h764iAQ9XlDo8qYMImhNq2lZijZ6MBVVmrvCpSnapCwLx/ZZfWvV6ZCOs19NE/4SF4DlHJxU08slGSfw6R6RrTOgSxPiUeUisOwmbzF+Gwofph46Jj+Q8jiGTuC6MKtkG0W2NKtUY9K2rdAu5tocODsbVGPDeWKN5GXLnhUjqILS2gTCpaF7b6j9qzEj0Wieh77zs4f2tfn9dzNvBNTQb4S/4bXM97Xp9f1P0xsadF3Cvr4f+4z9e4d1FKsHqmAfXwMtvG+vlTkxnPG9vh15fd/3++/sDB7YmuTnkEuto4zrcFNm399fWJUrm1YUnduuGpEkS3nipmf8YxTYy1WvmdsvarO5vN3zGv99/f8XuW6/lxLttA79esPUbSH1HdmD/xP2+MR4M6DcVtsco3SL3252xe9Ojv6qUMrl+4ufBC48zzndiO236wdM6bhuyyHNf7F+9ct/J/eG2baz7ATbsbMJk1FK7Y4nsGKN9qSHZyUUWhfTORZxcJLev5PaNe99bcg39tXPEi3kW8QSW0FHYKbFUdRXb7ddGjBv3MNsSOU5MkUudWIOBH8H9fkNmoO/SctZcyu3fnRhz///tt+R56OW3W8eSOSgCvGHrDV9///2NXL3r4PqJnWCymN64d5yfMWp9sX1jrW838jOq7W7URld8fCPe/Ir2QBbXlRJdr9xXJeuGXDCqdPLvrIuDdoeqgi6KbXE0+oSyM9PGf+nlfutfLA/uIbJ0227MU/U1kHvlvr+HTG7u2rA5qhKyhNICt20jF3fGb3yGxv5BqteDR4r//YtT7NYoBTaGcGInR8lLYgreuWjDnziDyRuYV/KQl0ZItF5RMkal0OySbWUOk49g4zM4udyY+1HEwudKdL+xflYmVJYdGRPT0O1+1wvze2M+DP/B2tpZ+/v71Dsv895Tp8995Y21eP5iWkKJRlXD4g+dt9u99RV0QhSzwZyQD+KP7axThjTGw286t+ScOklL/LGPYMdb0G2nC5buL3fd8TN5hIFjybba7oM+WIuJZdu2/mwPb+ResnZffjtp6E3+YwvX0H0eaePt2ckZ3RjJ0XOZ+fr99Xf9znp+Y27yS9I38npwz5h85k7yO8nfuXZ2HXxuR2fUSG49prbTxhKDTKES54Xwvb/vXEeTz/6ZtMi2ksvMfZXpSy7AybY2Yk5OGYKNnIhikecBrxlnnZK75JoRJc/RZVtG6MZaCf2N+d6BbfRIbavtqPMmGVpx1mO8aJxHchC/k/fEYltj2/ChkLEikHzbaUs7OUuegp08ZYx0dLwwaxRyYzC3W2MQo21yuNr/g3vD3nnayVVwaGedRvYZpmOXNq7xGqUxhj59VPdNDmwrZTKHe65NPh/fQNqTOS38Sf6y1qqGBL9dMsj4TgxB+9XX3M78cS/kOl5ElXyHLzkKTt6phe7PsfeOIX379Ecpi+yRnIVvQfTMXEwPveEPQk8eZ/jCDyJuW+2z1PWNecmauT1y2nnDhm0MSakSIsNcz6X7nTnYNpk8xX7mDHYNmOxSim2udb6ApMPg0fnYmZt37s1vxLV/jocHzId/NGVbNbi/IqunYrvHJnnKvSf5HWM85pB5kD+441v4UicfF8KQOTg5MYBd1KqIJ/y5P2ZO0m5eWGJnZo1yX95ZV5Ockm7lHmnkwjdqqKpk+6O2TyuiWOZ8HiHb6Z8xxjdCEq4ADHKcnEt2crnI2SR/h16578aHyAThK3jKp+0FYaLswM9FbVnxK7DpPSBKaJn7Mawg9qN757o/mLPoWcQaO88IPdA3uq78xwN9FKcFySYO1unk3tj5p18+fbat+BLYJgfiup7EvLNOFn0UiMIY58fxRH9QrqqqrV5ddPsDLn0U2+g+u1d8pAzCUtZj0zLRUJ4P27p81Q/KJGf5rM610WuHuE9dUiEbkUt/2s9IpMHEkSByGbdNuj8R2jNMJ6Dqw/aHLVGueaTZR3iD7jyd7BKiUMgBcdD44WH4zoF4e7Z+dr5i+Nl46Fl7uV8d3G93cMbOLehD/eVt6sxbBs62lL5+WNZH7sMffWf9PbNtcXyQbdM+Ed/o/OBAH+sjuX0eTD92n2nftxdKg4v+3G5aTHfjj6esnQ/qQ09oz5Fd6+yD77sGYh9r/7uhn3YXsf508LuBxBOfLlzDoQdX//v6ecz+RRK+F/yb+i4r+JvUfaPG3/T+J3SuiK76XxBTTAf/AtNfJr8y8JWBrwx8ZeArA18Z+MrAv3MGSspD1NLBxkGxmZGNgTxIV0YCvmQdPLybeuRZH/70eb7KU1DDZlBnyQNGWmfNowON/nLftXi4Dxb1DlvGJ+1DefCLstRRZ+wsHjxatmvB8/yogzhHeFEdDuUB7GAD42DTJnSG+2hfaY1hRV82I3jOxgJEzrZVBJxN8zGKjULRBxYP0+pi+Ko26CQFyqhi86Rkm43/Sf4OFbLihXrDQye/4RYviSX2K7tGhLFquHpYY4xG+j2OGPuV6EeODcRJEIkv/tNU0HYIfkfxzsPz3rHDT//cgMAu+3HRFysL35LfvJDBfbGfh021jfAEixQHSoEQe2nGv40NdiOYcfY3JXiFn7DBYoV3xleSG192mGJvkJdCDiaFN/KhnwqkDAWhrw5MSrzzsRExSER0RD6Y6F+MRWfx4CZL0dsxM/eTsejKuB4lahFTo3lIDGMWftNcBJO1b1sEwrE0ijnhZUoVjBwTpQe654SFGlIfZeaS+UtubKNRGqM02D21LfsEJhQxzGuSp8iJOUGtFgOwqYgndRTHXuogtKRbVg6J82rZpkr0JTYW8e3gek3+z2th6eDFDeY0kwRNLUROnqVXXnC9sXYQ0c58ebr/i+n+r5bDKCm2cYuY1BvBg4WToayjieKddffGS5BsomYODvSIErntVv1y6Y1N1Lw8WsQ5ahBntV5XwUn28e2VFypvb686SJCh9oY9hqMHM9rxU/iel1V3Xj1+DhkAABAASURBVFodTGZ4C4Yx3P5FHep1YQw1HZa2d9/YyIYYq4Wuix69VdExFJ+yFg6uo9iMHVEGctt2Q4/pSVVDG3bFPFSVENfGehnQtnHT7f6isY3mzckwjBr4g1zohooP53pNDlaPFet9ofP19V15KZ55JD0sOvjFemUsrWCMIUcPnbXQQV01VLE1EEF/cpQxhlgDq+9XaW+89DkxeMHCi0LWyTsv+3Y+Cy6ZzHF4zalK+Gd00EEvZ8kccYC6sJlmbAWipHYVckMZg0TtRsFfhVJ0ccg0GdG2bapx8tuOCHN/sG5Xyw1yHLHLx8xT7ASh1UMv6UDWyFFxXLEUOm2jSzI2m4/TGNgtCGaMuvWyXm1rjNIoSxzRs1h7oqyA04IvOLgWIhejqOR+n/8golTIZhz2jyN5EQrjd0OZL+YQwfQntRkfNeQhnesEpqdjsTAWfKtrabD2duYvLEUoqa0RdyR0Tfxe8NNUF3zfkNnIaWpDTHwH1/DkopvElZxOrsmD62FiZyNPYxRrv2SXZPc1u1iX4bWsFJvccz/Jmoqu0ObCYBqg57mGitzQFaZ6bbZ/F995I1Kk1jqUxtlemsQSe4WdxB09tmVbTau0q9vl0qhSQZuXbhSdMa3OT+xnLNd87GxjKCXX/0VzFTpKaG5f40OQl0c7c7+Tp8nNlDRpEXvkYVaN0b5Hb9M42YaGE2mXlG4gyJmD976n7qyhqS4ZBC3BiaYuRG/Cwrx25intIre24WEe4I+fZyzv+DabXoxv26At7dxfD5D+GCWXVcPqQjWgQRIpaFLRCW/mi+HWIRqxsdZsnpzsUlUxX9x78C1+xL/UiXP1PJ7XNwlp3sST8YzhetTI6I6ehXCQtg2R0fRjd7JmowOSypUKVQvbB5jEvTSYC9s9bllKu4YkQ1OX6EOw+VcaUM244DXt6C5Hhg6HHSqN68DpyWQcQCrEhsJvW4bHtmIjMQaQ+git4yK3IdjhJqJHzAf5CyKTeqdvNNroYwEv0HbJg+2oaJhcpGfBx9zsXN9mBDc//KBLpIkWMMC00IdKO7wHuuMfFBzioI9a7tdDxl87XOp7QXzLy7D4GcDdYs+nyNRDxrYSd/QH+kEJ/ULrJ/b0L91pT2I7uP5Spx81ycfE1/Qjt7g/hpYxzKb6gG3ZgdqfGtVjC72RmcyDoVjW6DWjLra/qdOJrYncQmaSzBkfZkYk++TXo8TKgGa+n4n73PoAyefIRKCmQ7VPWdejlnsOM/cLe6WSbaBGlbrY1hgDWvhRhV7cEi1oVIwz81oQJ3pWG4TOkfZq2mzewnbVqdiOLZ/zjqyMQNOkhY5F3MlFakZk+wPpfwDetBefI5dc+oGNDI2Tjv8T3QBSH4U/3VgERePqI4YteCHHtawNMx5QKT4F8e/gWrUNP/rhJ9ywfMB2t3O24ene0ykDket6KVVGYVU6EwdOO3yO6duyGMv4xP8gcdqnhnrUkbCd2dXPipmS4JJxnTp+xn/RF8FiWgHZirsgsoFkl9xI23K3Sz8qCyWJ4RrDZX2Pa2y13UXXClOvv6Zxr37U0RU+UYxdKl360v4VFmsvsguf0v4Vb3Re4+G/2qnTv+RtK3+hX7ChkGs//FPW8NP6vPhaT3z5DkoKLqZHHZKN3vQf/J2L9EMHaf4j+LTPLMfAT4TzK2BxL2r+ziEzgw+f7KYZUP3iiL/PaH3o+aijO4CWHFhubbZlu9vfn2yr/6i/H7v6zlyAq/+frS89mfug++hNOzH8Z/Qm7Rf+M/L/chnWtvKr6tT/cme+HPjKwFcGvjLwlYGvDHxl4CsDXxn4RzJQ+RKb796TL+ERzHdq0+B5lA0z9QNhaOFp8FCTh9idh+X0+Saeo5H+zqbMAcTDg/hGnw2+1NdmQV5qZKMxNgYbyVXn5vTZH2wmbbyMuHUttNqWXdCqXyRl0xiSvi/R+fb+pvl4aLziuvjiW2LCJQ4eZhjIl/D4NhlseTZc8yLr7e3QW35xTP36OmkfbI4eso1UDguXVDz/Bk2x6BsfB74O2lK2CIqHhSpRlnZydrA5hTn653G1bTzBoWzAHmwk00T+5GGEtmWXbD+I1hhWjaIejcjknyrdycHOBuAkUlFcOYEcGDxIBCzpoa8rQWowzEbO6s3tjMTaGKNf/L28bMzLUPzLy773dzZVD3X5dCsSeIyiidIgYwNfw0g6UrGusEE+Mp4XBG9vqze6batgso1vJ6oK/ujUR3HzSCY2O7UVvhoQlLKQl9xddD/5s8hLQNU8qbNeMKP7bUPIGmyKi7KzWRj/Mm+Y0W3bOtexsxgPHdUq/Akgta/hDS6a02EwvIlZMjLMHS9eRAn9At0+IuL2n4sOJzNOSpkbhmMcWg56aJNGweylwpfbbej+srEeN93vQzUkewIr45NtpDy/DeJNrFn3p+NLA966HJaUyzmI7SqpLPQIvqFcjxu5MsQl5gjkyPX0uKXo5b713B68XMhYMUfR023slIuXSclraWftv72+shaXjE7JSsn8xD/biqwZownf1Bsvl7Oe41/8FKWllvTW1/HsGCDrXLe8AGEs+cz8zYej6b/PXbeXm4SPuZZitzBUY+h2u0EeCi0yE4NvvDB948X1zjrBdewtbKAcY/GzTE7o5poLP2QVk4FKBs7cLibRhpFB2xrD+u23oZeX3+At2e46/olSY8DDJNGOL6EHB9fT/X7Hz3MsYc2c0H+7l+4vxVjJwnQEqFGNLhocB8l7Jff5lVV8goTkgW3JrCtdpeOBo3VMqIDx0S+UsR2lASPC2KjS7X5XSvy5Nk9ss5aK9Tz1/raDA3tiLQzduM7yH5wUsnjLPJ9joiSniLIclt73N2Wtx7bwYbIQcA8uKTyRTY70KKe+dPCfivcgyvqRRR6KWI1PSlcptjVY36JcemnKOJF+dCeeSS4GPt/uyf+tZQqezMc964bPutNipIGlxGjq0FPfthtztGlDj10w4T3jk7hi6+jsSDXiZ8YNzzkCp+baxZIEi+to6v19dXuGCOeGD/FnjMH1cCi/1j4en0fRErZFHJM1EyCiqtNW6AFd1ZCM+bzged/fsbX3XIxRKmKuoa6Vgu+Tayr6uyunUlc0bXdUyV9+TZtOuZiLTdX6ivlwswteUeJH+HCVtXNANtSng4Ho63hgjO3Juji4PibEIDpav6t9v6Tz0jUvekwcduHH6PHw2+5+Vck+bRqeE8SB3YV+yTL0zON24/7L/KctCiycJdvKnNFAPy2cJO14OyEt1TAQKGAZf8YYvWaSp//4/U3vfD/J+iU05lncY5dif6Eo/PFTlFzXJ+ZjroQdqdAZHsPz/r4jf9Cil6No4tOR+9q7GKMPPf4HNQZ+Gh1hFO3CR+AzDxMfFo6tMGPNNjxWik3NkXau2QtVUvI1ajC0kKLKgR+thnY9fI7fwY3PuRs5ti0zTqVg417UatIRI60DnSjKWqDi3vHe62cxZ5PvSyv+okPIGDtCTGkrDZ3+tB7aj9q24odt2Sf0TfGj91nHdoi2P2Rsh/ToizUvudTFtpSD2vjV9kJoH5ZCs8OAX3i5HgZsywYCRgXQow+bwrYyT5Jy77rfb7rfN9Z4dV5yvfCR0Gtr7/vERNwSh55K7IXXLqEefvIcA/BkjErxucy4sj7wE+MZOzmJIWOgadcYdWQD+zQaPbZlO+SujVxDzzTLPiFLNAENYRvfYpemqvRBp0VOGMEuh1JsMxcl8yfaehQbCkg3Pk/W0EGy0q4a6C3YneGuw2rT537YxO9OkbMZl097tO30JaUO9FlOvyWzHgSb3SfZpatM5jbzcvTcrZ7XMTI+uf+z9nPzeDBbxi7n6IHl1J95OWm2JXjUJW0pJNsPOYQgL4knv6V+P4BvtuH7RKG4RjWtMg5SNz7o5zhMaPs8oluyqgqb4QmsH5Xk84OO4DmfHw0Jv0Qx9tO2TXWioAUMf3ugxFDs8zMjNibzvjPvtvHJcsviVwHTB6KkCj/Nbw7b3cezrnOyLdtpPnSq63rQeuBxmvgUWSrW7oNIFRrVhx6WfLpdXWNN+E+fmOMYfcgntuDRlWnYOdN4HE/sD4pkZy6tKgC/ZX1fCvoz7eo+67OT7/pgSz+di/dKzrOPGf8eF79tcXw//E3f5W/6z534FjzTup3k/wg9+DihdjJTH0gfxKEfif6I9tBE2Bm9ekLrE54cTF4acDCzfb6koiFIP2NdQ3gSD+mHKJL4jO+Zoi/A4MdQ8hrdwUVs354J18Cj/n78+/6D7W+qpsSztLjT6R8opKzDzHP3hR+JX//d4I/Gvmj/+gx8efD/4AxwH871eeEPmfiz8T8IfBG+MvCVga8MfGXgKwP/92egXwDHrM0nF418x55sHGQT9GDjgOdbqOJBQmwagAfhfLHbQ2wW9Vd4OkujeKAr86xi+HfG3mkvFbSIVtthvEobG+vZkOiaDbu0qwxvyaltpeTL/DsvWjZeloUntPiYOghbNgFvbLSmH8RWYolsHpIPNn93XkDt1OfY6o2qg4f3Z0wGqwY+F5ulUzsboxnPP4e52CCUCvVLaZ766XIMYsn4vi/0spGK3sKxMSQjEh9if0EPWif+pA5iN/LnQ8LROhaPC/3/NrWES+jJKMqUYhXN4LZt2kDhgyE0fPr/xkvad2yKhxV7oJcWMR7MsR4lsUzykhxN6PFzwlNlyUBnuZoHYzsbw0evj9mDhS9jlKwBSoPAVxIkKXIMKV3SqRTb8LCRQox6KlUD+qZsFkYnbKyjo9E2dzEGD4OEKCNLU4PG/UYexiZjKM9ngzGhP34sfE6cRqJQGsD44Jhspu9642Vhoei23WQ7kuRrsg72hoS0pVGM8QSXTfPkaie/k7xhtvmTn4M+R8csSsZOLNlW4fRgzVPRjpdqWfahGRdYii+i2LE3Gd91JO9gEo9kCaTpklTI4FsB0i+WhFIXiSjGwxO7yUOFSIT78U5s761bi3WLkwXzgH/x4ub19U1ZnztvN1kiumKaNJJX4Ztk/tSl6Ie+s7bfeUERW6iUbc129Iwz+Xl7Pbg/TFXssXZz/eafUq5RTZ8YXCjgEObI5RKKAIcDnJRYD9G9eEmxdOBn+GUxn+/KC81gf+M+hHh8iF4uB+2xzybo0XaiSLrf7jJr4MDXHcgoAiP5Ys6TC6ab+8JS/M/9YeJcYn173aHteuea+/33A574cLQP7yz8Hd8wpfDHZv657TdefGZt1hg4IMwV8UjpVp1xFbZHCMyXKBvtMYgdvyY+7qyH6At/yLiDD7t+/4835pY59ULvVBHXQNaO3olfO3wLjVJiSmxnDxJJXCQp+m1DOI+rGTvbbSg2FxMcetrBjXW9YQejjA/dX27UsTG1k+8dY/FZ7BLbJh+T+T6Ue2RCjA9p9zwpxaiyWACKP8mh6N5uQy8vd2230sb6iR+T9Rwc2BCl+RHYuS8PeKqG7FJVoQuG1rMpL0dDh/JxMITJBd8iT+SKudISL7NvzM/BrF59AAAQAElEQVQGH54Se3yNvo2YRxVjQwM7iQWmj8OOxrMbe4P52LYb811KnX44uIXJoyS77WftBCRALEGNbVMhm88GRSAn6qrIcA9gLKQ91yAvaJOL5KZGKblKbRiK9bWY55kFQyjh31mjNqOWNuwMZAJIyn8EMMZQlbp98PL9wEbmydAK3syDKOEfQypsGED6OEiZFjaPrFtueAc28x9mxI9CxweqOjfyKZr7cvxdKFj4fWKJrsJDCMzVZI0dOvDrYK1Nro/gwMZOf2ddxN/YTyzxLeoj2z6gN/aj1ImJQJqP2sRhW4Vfg7WU+Y5dN33IBVyKvH3OXdY4LrRf8Te+iFJm/eH4gT956RwcrN30k+fk8XbLuizWUsl2I7ZrDBX9rLvoPJJLjByg14ml+BZb0XeQix2kHRrm1XraX/Ei9Gj/JMtlHVwvuKUxSkWskHv8YL52BoKF77KbPip8bp9EiY0j3w249aSdfB/otI3OG2KWtPCxtJFH29Cr24X94nNsQG/beiqZJEQH8QeI9WB0x07yFkINKdcGqvCJtijIhSd+H6yF9/fcG3diPVgv1NCu/MDaPibE+Ik0VYmlQbwLmQlwhovRdvPapfhrn/3FmGSlTOZnIbyImUoL0dBty3bLDWISxU5OlxBReCEJrpOnBjnbyNVQDfxBkRkNzwUbygOhLXgmilKn75yAbeZ9x87EDoAnfrKEhAgchIwTK3T8XRCNrayrHnycIJOLA+yaCFeVUN0+jjGU/ihql5wJcQSJj/UQ/ug969ly6efazJoJ54XMca6ZQlfuS1XVNspW1YVivk/Y1FVKidx4+CKZ+FZDlPhvW3bokziOxuS+1H6RA6M/KHgCySTH2rkeCFkHny0H6/1Cxm3jC3w6C10aS/ZJu/RPvmPNh63Mk1gjic0++RDC15nqA8lROhPfJg7YVv6qOFui23ORHCa+1IEoGYv+qqyjrXlPfQi2balgsq3wUcn6tuQ6OZi/ILKLYRsukBiOGKXtsmwz+u0RUsshmNH0g3BdddrBFdPJv8jFYt6Z2wHQ/8yTdtC8nZtFHgB2Pmj4NkH6zQtf6ti5cPlglo9tGYbwR+7EFElq9GWOH13DV/APJFLTPY/YRyQ6Atuy3WPpB7ZlKFUlOy06j4NL8NESZt3jkcncB5mPzC9hKbwsCbU/gzWNrvh8KHn4hO0PnRmXrJDs1EUXWWSyHmNLTyV2JgZWA47E121kaDuJk1sCdVrQouPEyZ/BjJ11yQ+Z0NIOzlxUWOQelzL+rE+/KLbhrw+EtX2YOJTOA6e+06+0EXuMCFkrpeVI7nrIuk66fdaLNwKLOZbSTx4WcX9CjxI52w8u9XwW/cB2c0XNae+UD9FmjOND8Ls26dczIhNEzzm/UlS0HSXWU3fGgvAFvY6I8YoTVsVU8gJZK3FiKLzfQ6TV9jcx6U9K7ARSPs8MN7kjAbHXwGjGP2w9+jB+c3w//of+Q651/aLd81PWVX9jJJsKPBN9Q/uLHVIj0tZ4FknuL+QaDT58TwIezHwlyuP9Bx5kffB+HxOyGbv4vuqvDHxl4L+WAW59ufq/VeLP7p+Nf3J+tb4y8JWBrwx8ZeArA//aDNTLy035r/6zEffxhZEPtf5SypNkaDYEvsH2l2e+WBZ986AK6eE9X9rpQFY23oJ+ueYl26Akc4DbfdPttqnK/XBum7Z4qJdo6iq2ZXhsahA/MK2KKuuDl6Fu20bHIJZ767fzQHE+5NgI6HzooZL5S91gzDSim6oPSMK0qniUx6Dt/qKt1cN9Cj/fuaF3lxcEb7xweuNFxrsmL9IC8XUhL4aCRS4/mE+RPkfPhcLWxqb77XYjlvjfLPgh2fEy0EdJDxHi1fmLwbt0ewH5/3PeNy2CWI7TPFE9nD9tLfWmQchoCwdVH7aVTYWAJvm0cKl9CENoowr/BrQKCf5F/AcbYkf3C7u22+cN4YKNbo9lgzq6t97gtQY5TtxumVJRF/yBLJ1yCxtTB5vY7++8sGQTei6cB4Y3PKlRKfb5mLtCLsKSeGhbzENiDPRNgdLjq6dmR3/ys/FCyUYeXttq/6j1VNINb2IJIhvf8gD9SPUHd2gZyy8NJ75n3IkTE/G3GXEl9G5z6vGSci1lY3slBgxOsIg7m/2LttGRpRX7yc9i7YU/dDEWtWINJJ9jsKZo/Md/TMWN3377Xyr6ohjmIGvW2BV5MQ4tFvll68N3I8BY5vblPlgjG2tkEyRNfBIl9c6m+hsvPic6BpNTY3CNvPPi8bXxxiZ8fIa95yyby9ttoO+u0PPiVinYSzw1Bl7qA6LE/9ttk23mcD0g9O96Y61Ahmsp6x01rft+v/Ny9uBaPRTfYOjjwM9XfP49L4ZJanw+X8SJzfL4/fahx3bbbEFOmYvMM5bQueuInt/f8OGUOVhbyV/yGd6dfnwv1kH8GVUPfYkh/gevxMM6j36Qw3avcVKhUSXJSmwTfzdyzDB0KXMTpG+dhQwpIrbxcXG97np7e6VeykvH8LdPjBu/TilWEOvHRY81wbmPYvx+S97FtB/oO1ThYTR5DxLv7fn6z9pAXeIPhJ0aojIokJq+KPAxTOOk0ejxyDkd4JIGm5w0FdtZ94ilS95W86eT/Ly9vetgTip+3zfumcWakyxRW93Av8kaUEpI8Npmrbxrz8tD5uzt7U0ELBsG+BY4GFtck5M5WOiAhF84B8vB5n54aCIDLYPAVYqp+H+/35iv8YiBQY4axVk6MHZENwpmKNRFzKMGMhvrmVi4Brcx0C+Zv8K31PHFduciTp90tZ17coBdO3aslLgembSl0CzEG+mzMiXuQ4WIafUAa+O8V4iXU0XcDKBorl3Jy8GLAiiKbRFL7oPv7wexJytQSMIkR8ld+IJBLKOGRlWbiI78fxX35DkM6OdIi3m86XZX86Fe0ZPrcKIXatu1/EnHn3NOlmz3OA0+v94VuSIfthXaAW/bZd4nc6suwq+hrOvb7dZzsHHxDOZrVPy1qqyrnDmTzF98jp7FfPriWTp9Q/81lnxGR2NYBWz3PIYnc709bFeVrrhTD+4BdxIykFEKRnMvjs0ANbKtwv5i7J1rIjpdzB2yYwzycHQ+dj4kDnKwyGV0HPSTo/AHiQllCuJHA93WWSITnwixfa8aunHP2PvF2ZRxfYxi/oa224ia5ktj4F9gmOJnEF8OZEWJnEzoKN/xq/A/gF3bVkobNszDwBot19mGGN8JHfEoQEfiI/+JL9f3G59LNmNI5EDk44gfQRNgMX5GF+bVGKYu2QZnvdCd/1AoWMy9HsW2RnxFhmabss95Dhueqws0OzFZhb2GS1cp2hm3TTAXVbLp61EeykKyLbee0Wt5Y96h9DrM9bmz3hdBhSf0hTOLPgrbR8n6pqC7x69Rn+ODtXS/35jfTQMbmRP7jG+i85yH1XM+4LXPMSh6NhHTMEGzErsotmVbykF90btPbJBoWtGb6z1zGyzsLhQGNsKSbCt/otjmfB7hiS+2ZVvKgW51m47ib1JOAiRlHqhw9ewLvlGDyg9klHWf9TgELdpPXhsePUBbfygnHyyy4bOYL+Qhx0/RtzkhZ1u2xUliTuCizpEWArFf6Yt8nnXOrqIPhoXbOr97WtFTNlXwENS3xXYTFjUWOgekmU8LemVdc2+ffPZZKwWW8AbpZuhC+kHHSMM2ftB4HH7UV2VshYbKJp066Z2Npn1zQl8h8wl96G+RiOrHxY4lwe8n1FOb9SFpoiiwTe/zsJ/68GTE9od8+phnBtFBJ+3oSS4CSJ3nrjldNJofh33qg/GD9twoxoPQHi7QjCWqj+P7PgOQsppotX+rr6vZbem0iWpd5dSNxNlod9IMzycMe0D1dNj11DubkdXDWiiXjrSDs/9HXW04DH+CyOsH4s9iNvN7OvIgR+ACsT75t+ALHox/Wk04vkeure9pVx/2Hx5M0w/pyUM8vAbD9z2usa4zSEJsiwOkdg/96mT7g9f2H1ijNvjDwPeEMAXf069+xoKf9S/631JfWU/9qfCvzu96SkPawacWVvXT+DP9q/2Vga8M/Osz8Hy95g6QF796umZ/OP6vd/vLg78lA19KvjLwlYGvDPzPyECNITZJpHw3X2yEqYvpW3kwtK2rPH+/tvPww5dVPgFtw087Dzl8GvIsqGCMmwYvAFwPXhQYZbCzOTzBrmwCQWp59snS7HYaqFP40y6EJv7tO0og2KfOyITv+vJdj2fFhQNHNi/5NC6U2CVraCNghyDJdscoWaEtFBkFNpQSvKVRmwpst1sTwyPKiv5r8xSBbHAEZEF6bLAcRzaV2eyGL8+CWw0N7GfD7cSmQlbYXQ8If2dySL2A45uHUhY2J5udi/H0J7lfgDB5QaEGe+liT1GjDErZnC78V/SAGiXbnffIB3oUP2qJzVJsZAxz8BIVaV8AUdUYqs6TkQivmif8CyamqTeR7YzDwhEaLinx29DRhQp8YZDu/UbNgbjCm1rwhPXlZdPGOkpeIWliKHHLJUSTPiTVNe8/NexG2uoclspDth9ALrJAsnrdW9i44bd44TOhWqNOmaIOEMf2aQd2eEbL2vCSkwEY1QlhkyZHNiAVx2lnA2cySckTXXWcNGxzLqW6aF0v8ksMAraVP3GOPF2p1GAYFqNv8WJz4ufqWBaJWlFkvEJgHkv550N3XsIM+i83rtFRxD4U/0eV5mMDuGiHJ//1ccaS94+5wQfElQIbG/tDLy9MIrZy3Y0q1Siu8aMxavCy6gbu2Lop/axNF/aYzwMkRbiJo33ITs+yzjKqlA4mZJpFf9SmlKYZm9DSLtqjYGIwfLbJydQGbRu0yQtDfdixsJSN72wSH8SfWHOvyLorfC/0xaul2Njwv2QPOYCm78E9QGx/MinYqMZikhZ2YwOCjM7Cn7RjT8Iv8nBec6vnMrT2C59sNy3jQWRzH7FN/jehjhgFD1IWpU/UkjMo91yIYoaCwXU1hsWSRHaqINqG03DlWJwuqNdW5jfIyyOptG13FXlYsOE19g/l1+Rjc+uM7oN1Z1sm3ti4se62QV6Q2cbQ4LPCKmT1TVlRGm+MbOPkafKDE3LLLfIbP+yhKvLhoGRH9mSmyRju0X17m8p6bnAT3XnBmGsVlxiVxmCe8c34bKOHOmPXfFRo4YSYOY3sOY+n/vDt3PtDsy1UiUqJP/fxyDDd0KyUzGn6uME8TWJaimzW4IhwmALsJS8Lx3M9L+7VEjqIf66J7MFaftdpq5RifE0d/bAoYy27VrczdrttXJ+3XktFrMnHjA2Q8YVwro2FnfTDYw+aXOeTmBfNPuJL7Fq2O15jP4iMKIx0bPFXSo+1gmPJi1KMPuqoTJ5oyoZIw/hWo7Sxhiz//9n7FzXJcSNbF1zLQHpUf2e+Pe//njOtDHcncP5ldEZGZt0ktdRbrQ4EjQDsbgYDwx3MqCJWoUudr84LekArOTN2pVLVkD20+NGrRW/0I8i1FJ1jGyr0XWOUPwAAEABJREFU+8Vz6oNrIfmCc52Zw2PxYwZccW9UgZHskmIXJJdcZu8crM2kZ22TU/TBJLtkfDP8kVHnd7VPsX+uAZ8jqNEDwBvZEtfJo2DEfckOVnqy3ybrtSRwgZJkdc3CYxtfnsp6imZbiXsU+0sin1NPnjmJNRCtBwWa8cQHWGRiKlvBo1rGhJEPhN4A0jpzb8GAQ1njyHQszIOPXwcvd/MCNn7jOj6Ituhn24gMCD3i18uH5IckdM06tnF0kb/gU1v5B3BMtcoaPOtkGKTuagxJxXg0wCTzs/Ap8vn9lJzY1tWbsWiLDxctPoV/Ky6APa+w2GhqGCBjoz5624ylGu7+vDPEcOwyQl9qBGhc+qmrZNJnHXAVHA6cAsjED5zP/HcAdV0nyTECzRV3bLcu27IvwGfGWe+F0cmD/OB5tlic+Nm6crNaJjqDt0EoecFn5MLC0uiiQ8L06nnWNLkNBF/GpiJv2RbOBg2Az0IyikwDvrTOl43k5GMODta+4lN8uPogbXRn8AnsE2db+Tl9wQWEYy/yYU8stlUAl+L7oBhcVlryNbFvW7aD+gDbCn9qS69mnzy2ZXRM8hvoz0TYjt1AGXqDyJ3I4XzBogewGTnp5IND4jNI/mGUB3R0xbeV5yMUVCEnrchBW4FOuMH54zNBdKaqbCP149UykQNCsY119TPuyfNigo9saIHWlZK1BKvSwnPwvOoc40v8uWBmjgIbAZiTg+AO9n8DuQLd14tFURy/JrT0uNC44G3TWcFzY6xu4bkAMZ438wRqvnmb67xd8/SfIdRFblcUoWQBk3n+lzz5R1wpX9th+wHCP5EJnDlIgk6WyGQ2owdfQg+cVOH/d32XnvRKI2/JgWCxuQX3CZLL79NFOgJTE1+MUOgZBxb2T6BeoJ/j1byr56emcxyPw3dCKBP52XwLO9ggNyu41/pCAh9aYDIORPLXkFBsPDTPhF+Tf8C4LEKhqk+9erWF3QxXDGcAoFIBhtjHd8K46BY/Pu19lg09AHfEPsDwns8PgzvrLXyRTQ/yD6+BIwE78idr5ALnTHJi0x83+7P86WV+F67gAy9x27JPCKoYpw/Ylrg+4/TRkpPAB+KHQfz9DKmBz/AD86dJm8SmYhiwLdv6vWb7B7r94/z35P4M3+tFrSTX9rWO0T2wN1r8c3zXuAlft/9BGfD/IF+/XP3KwFcGvjLwlYH/9gx8GfzKwL9RBur926H7ffUXHj7R5lIfcBBkPqg/Hk8OAo+TDu4ajCpNPhjzHfPk5/NTPvxGJn1YQSmH+5Y5TJgNDw5tHrx8Ck++e83+Iig9HsIPbhH8DHzoti0BE3uPxx3eA3gCD72/33V/f/SX9Utn9PKNT0jhLh4yKCCIZw4P8SF00Wzjf6BUY8j2RZL5XkOYKoR3XmZARp867hzOxB+j1z7lcwh0u914EXbTL7/8Qv/GgfqNw8ldo0qhF7qqhE4xl8x8vSza1m+1HBhJbrvJb4ComIsciLytzsP7t4e+5T9Dy4uNJ4epolX0k5BJnmsYn86XcINgggPdMblKsRMPRg255SS+o58Qg+jLVSWFt2x1zkFmHH0PFrIPcbEZno230bERQC1yhhu93GHhLqGGQ11RZw+93987lvv9ILbFusKL7dttqA/nYY5e10sPNMrilYsJP9/addJmCJJsy6WPFp+viQ0NuO03atX4sFoXZy1K7EawsBW4/A3+Sak+qMXJBA2XOtnMkLHduNyLcY1SVSnziaIHeQqkjtqfEJCAxF3YJjBGQSMuG1kgOhpOJBznlfUbY2hwyN17LnRI0We9fpB/Zz9fB6VPxliiDqth2wf1uin/GeaGX970y3/cdHvbVWXyMtlr5/pE7uDQ7v396JpLvY1RSt3fbrtu7IO8uCr8SHz26cPGPvrll03R2QDfwO9FHhfOJmqXNaqU+YMcv98fjKXwlQs/hB8HdX9nvQ/951/u+stfvlEvTyW3otnufbfv+LLfevzhDyVy8AzIQdqThcxfGn/jOXLqN7aWJgUbX8awCl+MT7YTtpiqhvDHSl2+/bLrl//YTvjlpl8+4I3xCW9vb9rwRbSsVfzayXf0J05CV6tn8MS32bVr9O/aeCkVHtvt15NnGO4pfoDCX/JBjrL/39n/FzxY3yfPAVTGasPgpebtbec5cPp12zfwhEWwttFZnauBTdFOP4RvbjsP6vbbt2+s+Tv5fsiSOq/kCXEUqXXUKNmGCgrdOUgB0fMaQ2+3Hfmnvn17st8frOc7/buyDvF/Ug/qtmRyXyS8CNionAR/J97AwUFw4jth4iP8MO17UcfWW2oNWzV4+bfEwfSCR3rwfIGN30l5Wb00UXCQ9+iLWcuKvR3Z/MOGt7ebLthZx8Q80LklfyjKwXogNbXyPMfWZA0Xvma97uTtztpcYcVe6OEXDfPU8tSD343hD952/yfJ3/LsIwewUfM8I6nV9/d38vUNuAPvepIHXO54Ih9eu2QTyQuCS84e1AVuoQtZnrdZU1kinBeYGtg0asg2+SIiHIzPeV5FD+FBKw2EkqdqvlAEXpKl4PMsSL52ar3KutrRLwemyqXwBZK22Gge7CWOq+5tN9+o0qjSvsW/0iSQjifxo8C2ouOUk5hSn2YfbazfDrw13G43bfhumfjUrWCOHx8+uXT6vitximbDj808Q5O3xPEkFkiCJFyTmVRu9KcvDFb2ATd8jM+TQrBL9skYf0O1z3nrZZ+nb36etbEZObTpSa0+ocd2JDb2dXJSyLNaSi1HZ9WA3eQg8b917IlJihSxkGddLQ68xslBajw52qnx223oxjPs7fZGf2t9sSVa/Etdvee/eEBtZh/El41nyBjY4Yovi5gX9mwQ5CHjQOSzhu/3u7JfMr/qTPAmnokcplRJMOPsp0lOGILzmQ/2WNbkjp53/OgxuNiIbPbqzt4d8Yu8jDE0qKPEebvtPKtvHdu+b4pMjUJ3yWXcAErdx5/QY1u0+BubD/YuIYIRfAUgYystvGMMVQVOvail/kMV9uhhjV6bQab0mV8Qph5Tf7FpGcFc7VEGSNFhLOsfWDyDbMs2+0Lk6akHz87gJ85OeGXEgCK3tmX79NOKMlaKnrFtdPDLM1PGAheibdkV9zSxFx8P9mMDdRo/kps7ayJZAuz0UmzurEmmtiEZPVOp+3w+eaKHcDGzGqI/eifIGf/TA7EZnF4ttEhkGtqCd5D/nbXN3i9XSNhKiEvhD8Lgw7fBt+2DfV8NqZH4usjXk9+pkziFu2Oc9JYFYWDhaSsGGX66ny64EivYyw/7xHEHi0/oKHCjfd7xYcgF1U1u9ZduYzPQdiHb3LgK/si37y4wkh1icgw3sZC6IJWWmjhYryeQ/Rf9iTN96AHbrcM+++AC4Znou8aZX+P0ttPh99KT5+WD30F36jD7NP1kncMQHXkMfQA6L132qePyKfjFuq7mIWcI2ca/aDrBtpKHC2zoOlvbQiaz6EwfQF37mfGfwUu8+ePHz/zRBZHVhIJt7r+6bP+Au3ReSFZKk4WKvxcuvW1iPSHzhjaYXLy00MHRpD+/YQn+OMtIn+19HkePXbLN88saNTSo08HvoKue8QD5ee7j/Is2/IofK8oV6oL+MpY59GAZflyLtf2Y/MYA87+BFX7pN5vx+TMh9f55/utx/Ps1NpjIBjqcF9vv+dP8iS+QyX8BbLL4grb9N+h6uXlKmA493P/KKwLS3ySi/y3tfJ7+XrQ/5P03mNY/oC5+Q+0X6isDXxn4r2bgfOxJV6/fbn+2x/9M/re1fmG/MvCVga8MfGXgXyUD/25+1JMvZ08OEvMZ1Hb/njJRmsODyhxgyjXlT/8J0KAXX9DWOsR5GjRYlEOgxaAAgWtNfP9Nr/7Ct2JIgiZVhS8fnsUXxakxTvkXC3QrzT578Y2n6jzIrzL8HIpAW4KCUL6QzRzMMM/lKnQUh+KhS+Yn9+4kIQqAdXU/6uTXq0XXwmZ8jtrZB44LX7G4rCoOCl1wAB7yKBUvuIxvGlagio75qGob9ukL3+cVEA3XuQcPkQuFPU8/GQWE/EK4/yU5hAUfry50aOq5nop/fWjD4RQkLZRP1tYoX8/F3NhX1Gjgm20lrgtQiaXzKvytIqaECZzY73dU9iT2MoiO9CiUGUTWtgqY+BG+9EzbfmpmzqfSXGqZ0LaNg67amZcmb2BZanxVt9gYFeYJzugWPJP4xUudqb/wIuOev7j2Uv7qZ6JFKF2r6OAvdYseGOJqz2FRDvowzcEUujicWiR3LvQDYVr0gfBm/qQO7ryYzLhMDUDHXa1p2UO2Q1JkMjC4ekHGp33r2euyZFucQ2vBHP9OOWtNKZoIiVIqbSRrMCmwZhyByAgmOzcJ18kJOaAuFpBE4ZZWWYnpwSH1DJ6aiQGr+OEOfYwh4eeBA5huXdFXoPVqEyWnj0sLByfAQE/yFt3x5e1t0xjWKGkQ2BjsWeEbeg9ixpRsEFwrOGTpFN2UC1hBPxkqcSq2loxgUQOReVDnC+cODg4XQhnP9Dje9baWHrzcXdDjX+RqmDxID/gmz7LkIbrwTEK3jV1siZjyV89OrPibPST0iXbyC/9E3WXfTQ30cval/aZeR0I+ccG/ALd5bjwkcm8v5JeKvAYfnQubbQInktM79UzUykuMwIJoF/LSs5/Xs8e5Fb4vcpEaTD4ChNj5XOhN7JZhtQ7yBruqVS1dvBDBgcQ+V4/LOIhcdIveKo3BWi78lzSqVGM0xcwPcnWwrwsDhaoxinwUNg5ydeDPJI1EhXMPYsh6hX8is/g9kr/wF9U7qc0F7qKJnNWQojPj8B/UzMFB9TP1TCpW1mopqyclANEs4Qo+SHt+SUFNLt/fH3oiDwes1nzFg2enf5mjY5G7xTh8sR3INPWFKaW2y4UNyxgKLvynL8xgXqtwykIVduhB20NWNS78oqVPTAz7QgoehtGRBz1yw9Ygp4UjS4OclhbrLjgLWucfXoa6aky0+NYy0cF6DYAhFK7XILXDrK+Wx4Etv8ssdAFsCPv0f7J+aw7iKmhuiM45FzGqG1gZP6uMz2rQT23UQPaCgloycZn75KG1AJZM8b3BVtqrw1bszaAabOQhJpfJy3rF1kRuB89tka+C59QkMVQ3eLnIJ3eI0RFaMR7cstbhs88crDlV2JNK5aGOHVdQL5mrRANB7eKl5pqyDZS4v3I3ZGSlghcU+Ytdyara8cXsHQlRNZ6AbEOVNtaw6xDcBESDJDt0ID7DM2pDgXmOUBgKXoIFKGCoxoDOhY6JoTsvTEUz8nT4vSCq/eg8DKugxZ+DZ2t8KBRO9lPGog32WpVUlrja9/CjSQFDNOsspX5Rj+3oGvhStYnUAlMtjJ4JPXLJbQOK0z8p2uQWDfA/205koyu/w3BP+cx2vz+Vf+iTNTL+j7zc2zaVS1yKK9HX5WbLo1TQz34o/BqSSgpP/ME73fl8NckZWIh62c8zLtN4bEX/yrNNk+he5YMAABAASURBVPFS/v/GhZ7853UJC7+JAKcnPISl3rfstfBAQSlXGFG5yN7EXoBh21vQJoGmb4u2lIu+cdDtEtMG0Sa4plFvMzmcEiKy/QL4pfaNDpwAK83iBz46xQcxcCcneNYTXcozDzxmhImG52PKNcAKsKRqCE/7EueDIQmGI58FJ4sS2iQ/62O8ZGN6LWry6BwgBkLgraypaJGja7qNABPbGsPwSUWCw4MaauP8LJo5LLpaaNf4A79OTHjP0fd71ifKLX6I46SccQrcd8Dd1nPS7JI/YEhiTk7toUJPlWRbn9uaS+WS+bnwtnt45iv7fck+cSGkttKrc2mR1p6GpWnNyo3AF8TomYLvBYojn2CZ9YbWj1V6o5cyJzjLE2A+wFPOvQ5tjNuihuNDgwoMetomQ/gX44yuPuOAua3Ai267VfReBzehXSDy5hHdID9diHzMbDQid9mZ5JQp9FghDCZTpYM40k8V4VWDwAcKHZFfSOXK3go8Lb6XURHIruyHF0zkFqAGywYiCNjmftld2Fln3vCjCdxIq1Q+5V78oM85gxWA3xnMJWM/IASND4HSAE8c4AQuMBkvxlkaibwxDx51H1fiSqy2G1evPhP7xNnpTW2dvttW6rSy9yFZ0PAvei75jImaWPuu2AmItnDoRwDJhdrmZ0g/gYyk4PVqmBHiKI1VYhI9e0r0oaW3g2NkfbTQFreGiTggZH4PzD6wTwXpfguSg/Dp1RZ9IHEGMtapQu0pSmxnpX4F2U+BIX3QEmdAUQQslAVg6WtxpxQUYCjbLxgqcvIzSAXbd7jWCuQPV3w/Iesa0neZU0dw3yF6PoNkqW3RfbpIv07I2gbOevrE8lcNew1RdPV/JrQmdj7BZ/5F8k6AZ11gCsREMU4glwbUMRX5/g4XzuyzjFfry8pIREi859hn99m0sh1/Cy7WK76rv4Sv+e/1F9//rf7nfP+t87/fbyP6GZjqmmf818Hv5fXC/5mWi+/v7f9M//92+mKD/FfgQD6fpNJfesTvg4/xK8GwvUbid6t+1RDRb+1f8Qz4L8GvLP1jEX9vXf61cv9Yb/92bbZl//Pgzzz6szz9mfwX/SsDXxn4ysDfm4GiteycU2WGL7AZABfdEIsvcftt040XPOZzfh5e+dfbeRmDuKIjh1GTD9Bo4kIH91wrtx/A2Dvh4neUSsqHwOCiPwc21batqtKokm2AXmrchY+NSxZSX9Fx4M+TFx8ZDw4nd8DoFAKxE8ZCZ/Skbzy08NvGFhzMZXquMUr7PnTb1bR8AcqLhT54xFZ05gNC9CjNkgugD54zNw6djj6UTb6IuPUYOpe6xR6D6IosQ0V25y1TYiANQbXcqFL+guV24w2U0QYjnQJ5qZA4wgybYgMyvRsWCxcbL3OsIfIy7Mbe0pPDxYNPP/3lEmyu6Eh/QbiLnBgD8SF/ZTHGkGCcrX9qoiB2T1jnXNiK4ShgXIjcbkUsW0QhgnxdYQuyYHKZoV8UqUZp26jL264yX7hgXqxDbBGE0nDllLGwHYZgTwgtvFmLhZ9wwLsAIT5fsOjFgbL05OVV1nbbdw1qqRlRZZuhGUlR0zr55GcbvF5Qqho629JBMSwmOXdPDS2EMp8v/9Pbp7wMY9+WQGXSkLHdxJ63DvT0hJt90hZjtoFCtwe5Gn2IiguySotPqIntvf+C6kF9TuCMW90sk3uYe5bbIBYbPJPoTQ55FyCWHd1YxI/gF4jJ+J0Xm+/vUwcvC2fX1SSVS/XSgZrv6sGNgZ915it6Yh+tzbOz5qm1rP3GG1jU89L32eszqnhJsiktcrFvJqjEt6mCPtA9kHvrv9a/4UM1fuERrM2XNQnYlpGxWdv1AvL1uB/wqeviihtya3BJ4Q9svEyLv6KtNZVcnEwgXlf4rPxI27ZrB2xrEVj4Ger0+4wrYpSJEseNlxr7bWcsNAi+6BjspV12aZL/I3uZHnWtM3G2bpSE3gDP48GBOEHY1sePJdQI12UzEe3Vx7c8J57siypr1PjI/R1d396/kZ+p2BIt/ePOS1j4Y7NjYh9lLW/7DZ9vSq5hbb8RVNlylQZ86fd910bM0dV5hNkvaBzj+Eq46JBYam3bJoN/8uI4z4kxSrZ16rbyo5ey5Cb5euJ/9BzU6pOaPdpnvhKSxPhusz7IxKaFNPiDQkgObzyP/yN/QU9f+J44SDVcJ1/y5rJQ0RBC+Co4JtFJJ1kISHZ1Xvfbpv12U42htKrRMT7xLX67qmk2vuF80dsZs6gILHBPHjjhHejYyOVqvyVcb0jeYBWqZMcBKTlL3vM7/+DlFwRwhid5FD4cOvKAkQh19Zpn/d/fn7o/Fs+SJyJuKBTXKNZlaGzVOpBC8rxOk+jAV9uQ1qmz/TzjiD/rlVDbTY+0ZfilkAKIYHv1X0of1PdBcMEFngkY9viSHGS9s99PnqVn+Fn74J7kFyOYiC/KquM3wmAO8vGgVg5qBFd0AaS+ovuEKSGSsWjfe/Th0ClnpW9b4DKp5AtARDJXqXOf+KNj8hAnLKUmJzkLLvmpMsxGhPxgOuE2HzFFZ9bT8ISfgDSqFNwYQ6EHP0nixA86pTHUgaL+3cXEyNQYisxgf972UvsPc2TycnhhdDGJHGgN9uKGjG0CV9uKvRqDOesbvVbrsRmIRu+Smg+btn9FHzXwo+AZil82caPrYB2zhoHEg7aWTU+69GTdntRuxsEl95F5EueT58V6EVCnUzA1cMJnfxa2ZmKlD2/lZp2NsM5BQqS2qKf8I6UnfexFj23lh5tsfGdRkrcGdKa/dKSPjJyRBLtcVnAfMEohI4pRkZuhUdU8eC81VR/t9P/AnaVJzFnjav6h1FMYFz7pJZf8RMYu2W505ESzmRNzfA5uY81RJYF2bsKldowBV/SkPjae64QRjCIbfExerMbWoE6iz3b7Gf3xrwZ+nMK6+FHEGEcyeIHDAyr18EJ9jw98bGYdj66bJ/UxTx2WMCk816SeP0NkICi6Mz4BThz5zJdxas22Kn7ox2Zb+Qk2vJRThg2owg90JiHwCTA6AmGoqnTwZJWWZgQac95sNAOnb9BRDkYXdA7RYVvRtbGfA4UNvdpnla6rloQtiZKBC20GDzD5uEirYveykWfATk0EhD3JynrbkT8h/AG92jWuF0/VSCYU/CSW9C/W7lzRI8HePM1s/CSI8J4+nfPwiPazDzYC4H/vsi2/iHWNo7hx56AKDmwGdWIyekFkgNfsV134AyHYln1CvXrbIXVoiSmTq89Ysmzrahld+pKzq0aCz3rajAIIxEaAoa4+45MMn1gzLMfeBaFfEL4TTt4eI4MI9XJ6YX+nxUbA8Fx+Xbp+r7dLreITwyvVrHmQ5mZ4/NEbGQnfTxf0++2UEbzS9/H3WINL/eiHFvuBH5BMXPBzMSQFn4y/cMEHTv2n3ui54LMbn6Qj8tcBQtH9wYzizH8PPvheA9g7p+F/oT51PwXxifJ7w34WfFq8S//v8a/O2vf77/H9o/G/HS9WyCf3P7z+TPZ36X+o9X8G8c/W818mir9iHf9lfP1y5CsDXxn4ysBXBr4y8JWBrwz8FzJQxRfofGzvD6EMDg4GA/liyFT5bL74Vj857Fj5NJcP4PQZ50ttVXE4cnDA+uxDQb6DKyBVuwVr63DP8oVmQeckEj2Dg19BiC67B9AWL8Um/VTlyxJyIdF9XLablsOe2A9sOXSUlC+N0Zd+9qHo5AvLwtpSbIlGKH04fXC4M3E2fKBll4xNl0SnMRhAsK3GgQwuftkQXlfsBQ4OgXOwk8Pj1kvwqBfpOwEXYjOHaqGHP7xaBf38MhreyORM8NmHkgjlal2THD/J91PheZmXbV6amF7omR1bJlVFZ9jSD/rzmiQg/gaSp4XR4EgH+oX8AtR2DhxJfsKHmVMB94xHFSPJr160M0/CrtB1tI6J4oXNJweskzVZxGK56ZjGZzWwSIIELNmDGCc8K2iFP2aKMBa6DmBUyZZYFu0cVF3xBrdE47aW0Yd+xrCD5Fqra+yg1hM3Lomla11jWGNbGmOpxlR0HhwCT5iO8CO7bTsvYIB9aNTAfiFrXS1rc3DrFwKJfYlY1H7EN9sag0CEDPoWvIHYEi35Sb5n49VrceXpQF/wgSoJVUpLH5xt+CcojHLPFX3p79TT43Gothv2N60nvI/S/b707S9ThIm+XSJnD9b927dv4J7tu7FVgxuK8Jq7tG0bUAAv1rArhUItY/rJoXkOV6MnuQgkRkG784I5+Bx+x+dTz6boj4b4QeisafwcGlXCKV7g3LuebKvA2dW2b7fIDi1qQrTEG/2TpNnEiLLYF8q5tO8bsLNnbtrfbvKokIRKbWPojfWtMZqnQFYN7Ax4LHHPGtzfl1g6rVnKf8b4nv/sOnmcpB6z4HlJKBoi4bvzovigfuJb9kNeisRdykq2FR64287tbVf+ijr/qex9vzV9VIWsgV/bq9ajL7oOaoK0QhPyRUzS2Ka2fRLD0FyHniQ1a5IXf89XsY8aSut1yssreCZOLZzBpZC0scZjFD5IB/v3wJaU+VDifFJP9/eHHsRXY6ictSiZTVmA5CydsocWAra17RvxvSk8wtZALi/wRw1txDawN6qIZ+D/rmIuWtmqGhpVyjqVSwInWpVVY2c6hCS9xDtOansCB/GrcWMM1n3XGNVzvdoAX1Xta3IQ9KjSftvb9zNHxInS8IV/4/dXYddywpALeZW6BlgQQwsqMEEuYhUtferRtkYN0Sm8N2wVMna1vuwV63s72JPZM9nDDoHbYq9O6urB+klWcmKHmFBwApzRJ1p8mBRc1jDrAaqvcMen6Mi+ebJ3U58Lca6Tp3Uuni1LRt+kTgrcnEjjQ3gpH3J+kC+piGuBP9DVOsnbvm8a5GwDxih4DMBrfF2LmKPbQq1qiD75hDZn/8OOfm7cWYP8Zb/AkyCkNFg7l7H71II3Y9v4ymbMBRw8+1b8ofafrzw+GU/qGYutI3oKv2y3nju2DuQexHBQ++WhufCxWB9sjxqqkgyMAQ3bySupUVpBtKNdvS7x7Vr3an8P9E1N5IRvY+zEHD1S1iO2AtFTozTGBh3fVrTD093qOKM38aSPvqxfbGCevbKpqvidd7A+T/bDo3Ml9BgdoaWf7M/YjZ+gT78YtF4W94otvHlpc9v31jtqaIyBncF+3ZAQsic8kztkJ3m7/Hom/9RD9tRBXiex28huu0aVhNM1huIfYj03+RKN8lVs2dbpd/KxYF2IgRsFftPGcyRgo09n678UZL37GYjdg32Da3qyxr0E+BF7GQcfevsMYs5FTIt1OZS/lqxh3fYzr1UDnzY5vmMqOZw4ancIqpcPT+rtieLARCfamsGGMVd65Oe1DnEmnw2XsA0cEHMxN/kYxNg99mMjftgl2yp8GeQwffTlM2cgNoM38nv/bkEv+gjvrKOsF/DE1+wN0aIDlYzOK/Et/H+yjgvB1MXC51BtAsngBbFeFhvzAAAQAElEQVQjULE5BgPwB3mPT4YwxukvaC6r8HsRNxe5xlt8i+rF2kBVWuH7+XtpNH/0REYv2zYYQFRF+JvG4GDtF/qalDlrNMZg7U4wesO7MBgbe75TwJy1mvAmHwsFaG/fLlziz7hpRjFXcHTwTWB1biN/QXgTa3gCqIUvoxegJzoCp/2XHvIe2XDhGrVF/bMGC2icEDwHZ/govvgXOQwp80D0Rm4u/ANCU8uXpDprDr0hXYB5/IQfPEx92UbKKvqAyXHyp0/NDo9kW91Q2MNMAWuwWguQmCrNtuzvIAcr2QyAGtVjZpqsWceDXtHsYBlwBRXI+p/Px3XKwWObMamCoX23lDqgA5+7lFh+BtFsffDoh8aarOg8e9iaOrGRvPfkdcs8YLt12Wcf3kDT4HUA2ukjM8agvuec+RX/JRPegG0ZZtvNj2u9htykFy58gomreTIfr/1q80wFYFbaSq6JZWZPBHimZbzABYhcqA0r67IaFjJ2tLtp9pBZc3EXzQ4+61mZiWn7Yez+CGgngIUtGH91BX3CIjwYqaiF7YsxejNOv2A84dQZfCA0+/Qn89+Cy6fQUNO2JnviHEffaf/UHz8kl5Vmpy74UBI0qOBXZD/DEx38Xvqujzn8CeUzRN9fC5cvV13FZsZ/CGz4GcCR5mMcPTaOY7joP0PzXLxxFJ6/5YruwO/JxOcfAFu/zR//Ar+n6W/Dx8bCFuXEQlCj/F5W4A/UfPiJ3DX+zJ51z9z+LT+xoUA4fgsiE/gt2h/jKCPCqIY/5vyvU1fqpYH9QH3/1zX+EzQkIVF79Rn/Cv4s179Nv+rm6n+l9gvxlYGvDHxl4CsDXxn4ysBXBv6bM1A0DQ75bWvyAe2elzMczmUsPtPY5suNODR85/DwzmEZh5bwLSC+jsEXueZZsksMOVw8dH+/w38wzsEFnBDyRcHNg2JQuXqeAbACfFimw2ZmEmINojUpoj1Q468v5s1XBhd/F/IT2wc+PPTM4fipDvwiznnC9QUlwlLj+i/TeKnR4RkkV5X0M4DmAzT36MWfwjadMPAB+dAHxw+XmdlGX7WvMCstavgurTu27xw831mHO/3CR1SjdgHzBVmD5zmO8Ass83Ljpj4cq5INBlg4FvCL73Nn+7svODHzYR2b0lPl0rYPDQ4axzilYUevGvo8CefyPYivs8I7TWTbFuy48PInNZJIiUFqfak7M17w0/WFmxyUSfEhiFNXNC/hStvEHL2Vn/CMkmIHhLIgK0p6EuoJhEQdHNTDk5wdOv8bLdEb0KstFTHutw2fS2OzEvPtJg61x0s3EVrqcwscmQxj+wTLBsGVKLM/FuMLxxDbuav5yqWNvNovIUkVRZ/mYYyNHFw/OLy8cyib+C7oGsVIRAKo6Ctjyz2+bklL/n/f2t603X5R8RLGo858k5I7e+TbN/Zs19x32axFZIPJoX9FeSs1/qphbCJX5wFev0S6P8n1XaIicli+rjVGtqrA51oaNZRnT158DfypQmJKd2qfsNBdDS7LLurigPbQwcFz/Ep9PDl8enJQoiy+l4zq0O7v773vF84HQPeFCxpD6roepcLoQW5hiwb8MbRdo4p1N7WQehiKTHgj/8gefdy7piYvV7PWB2vTB+woWh8gPXgp/P7+1Ds5mcFLxDGV8UdBgMs1WdAcqj/CSx6C23f3y9IbhZh62dmPNdyik8JenVviJnCX1PX7tuH7hs9DV62HDfPEcwM2JQ7RbOsgh/Hd9mvP7xL6irzvt12gyfvkBfw7L5GmzjzAIPd4SfizkDU2S3bAso3vQ7/8Qr2Ngl5NH+iFKOnkqRH8kKta/4qjtrYxiGPvfrE6tsXFiLzyO+qdOslLpHfW+s4L6I+XXhXNUmJf66k5H/w++obcQt94AUyiRSFd9DzJw8R29Fj84E9+d7zf33XwUoQgyd0NGKohQVZ6WHNpVMk22rhePeraLhhoUqiJL/0gPqOH9yF6YPuZ9ZTQaWzswI3xwP9Ev2Rb+7YDQ7JebaJ/vqZLj67LB7+nn+CsIteD/Io2KYJJjU1+0aRfjONLfGQF4eBaAFfwB47deR7kpXN47cLWkvmBpf1KveY/G4zrKvzLXuaxpkGNZu4Kt8Ou9qVEL+gAY0SS1hPgypyOfBMLL3qztg/2+xhDG7HH9MRY+wOjbVBu9yfxiNmoMz8HezK+PaiVY5IPng95AXAk1+h8UD8HuRCt0FNV+Fay0aeAiHGKoGUXXOpnyoOcnDirWZe08bIo8mFybgDqoBsouQzG5AgbLp0NQZJvSIOk3W7QIoRy0MgZUMtkL2T/2+61zdpM8iBZtoWIPlqEX5OQCtuBoLKu6RFChLqCd1Rp36k3IK4tntsCEFNaZPLi6lokvNaTHCaXocXGNoo1LXzVyQZT/As9Oix+fNLCsPAd0xLC0X2wHs/sMcEkocfcudAzKnqpPQSylnfWzfA5DgLZAQs9mVd4Wf9BvQT2fVPBg6b2L/2TffBg3QMdK3WBOM6xvviR9U1dLPhsRwSXsfLy+dKLCyrqHFMqlvTkhC+/E5BdZDjCftmfqU9iQJkW40DTsWFb8V201Cdd1KcDLPsEJjL67HM++OVbzBus5ovZ8ARnl8xPcA06W3KeF+HBJU7hV54Pi/7kkGpUP3uf5CS+Rt9GPnfqJDTb8AyN/v5QutpnHcEZ+9sYgp3n0+Izx9G5lqWqU+40u0C5aZnbFhewUMM+ZJ3CHwi+iHtj32Tv2KXg7MicMHu9IitoVlr0pg/Ez8yjb4zIwwN78v/kd/zjgc0wAuFNfix+sLvvW++ZQg4y6VsNGQds+ALwZx6AQ9GR3kEAsU/3q8s+OYz8B4DL56mGkgqAzBJGI/BSVhAMweb+ghiI7axlIPEE1xA5AA0ysdmnXLlkZ9xcrxsJ4sJozyHDIxm5yAdsdbv6TNreB94yPgbv3H6C0Ap9QdvfOdos0xUoqPSxK/r4E9tgf/eKDxd0kX1wWrYlLtFs6/Ihftggf7hSF4F4JNmlzrlLBkQjndwlG2GAu9LSBzIOT8cC4uqDD4BK1zUVn1GkQk8jZX7O0ed7+AIXLt41YKj1k6T2+kQyuzjPPurjfvrLgIOAbGMTYIhPuQOZv6BVovFag8zh+LiuuW1wAbpPV9DfIfTAJ4afhoQEJloDDH9gD+4CaD9dCSm2fkL/6fSPZX62l0wE96Na23KjXnfmPf3VLbKBXxH+HBHVPCv78y/cn7X84BV8of01gJq+Lt5Mftf1EP9OuPSnjgM/q7Et+zv8TP+nzS/H/h4Dkf1BLrvwgh8If+XEfyXfj2xxowHxfh7Q/8jxv3R25eHqfycNX+ivDPzTM0AN5t9UX/BPt/dl4CsDXxn4ysBXBv5XZqAWhyT5kht4cgA3OZjie1x/2bT5bURari+3+dKVw5GJTD5IBg9Z6XPAM4ovwLImh2vhOziAPT/EL3gsl5WDljGG7IJvyZYMfqEzevVq0TnxJTYh6eAlzWRwcPA4g4Qv3YRnNh7Epys029gbqlF8aeWrD7wLSHzGZvwoelw46SFI+DUbjudsPOrBnlfGuIA/4VNLRJddqhonk0qTT9icASI/Ga+G2FF8qtKA19plDdkG1C8/YjOxXnmz3TaqCv3W+aVuwsuBdmEfh5KTb9+O1hG+QUwFjBHZpeQnB6fvvFiK77bhtbJmVaVyQK+GDI6D0u1tcMg1FD0hYgpd0lzCfvpFfPSszZNDwoND9gdrfnB4vHRo65eopSd1FR8taxB37O770ORTTtYy8T55iRdAFbmNXmomTijNbUdkwkaLpfhtSHMKPcAh7MxzDA4S3HrJqQ8dJ3W5iG3hWx+i5UtyGAHbss0I29xtM9cZZ4wYJDm1LZaWCNG51PqTj8SRmgtYxj8Ta0mMEYEPvRC5eny0LyiAHlm9WsFsxrERKmQ1cDO1QsravsNAsuIaIeGIzrWSel0X/Atjqw+jiZicPBG2hzDROpjKJWCea1XWkwIxDuzbBm5X8jzREzuijRF5a4zqdXrnxZuW4AVXmySTsyMojdf6j5dMoThjpS/0lDMkH2J9xMuVxQHxU2nmhlrupcSX+VU7INX7gHrLi95rXQc+u6Sqwr/xAbaxY6W+7g9yQa1Ygk/4mfnBC9p3PdgfsVXwS4amjvFJnkkB+ozMAIePPphP3W5D+UvxrqdaSi9a8vXtLw9l3z2fJD/rhZLyaL2xLEsxZVsuMxH1O4EFTOyshuzfJ/vLYQGiIDEfrFXWuMZoPahHbpGv0sq/ylDJ/MSmaAunVnpu0cUQ/gmv4LKK9bvdNh3xV1LWj1TqyItAXmIvYrAtAdvYP/4CDgwooycgJY/v7w90Jx6hZ+jt9kZ97thw4+M7Ahr4rldbJP/xyAtbYliLOpoNz35+TNjP+njwAigvn2y3voyfx0Nb/hHBIGYrKYK2AMuv3B7kcKHXJfxVxxVcfJmssSWVLZeRX0q+QgMTnIpk2G7/UQP3eYVetUnOOljqpwMdeQ5f1g9RjVGANPATZZrE+8TunDDK2Dwle2bDW2BF3T51kION+o7/0aluU7YBqYaUlzMD3eF9EuuTZ7FdgkUmpsQY/GlvNT5qgpOswsnBC5UayDAO/kBPHDPywZetjG185RkmWvQexJFn+okHyRVdA8fi98ZLI1CiZD/gyTOfkmS+NNFlfFhhAmxr33ZFvvEEvcjXoo8PK07BP6qUPOYlcZXVPuJ/OZrgQmZiJPsSlcJrtT9jKM+LQR/5xJoX/9EPE5eBU7dtDeq9akguLEfvBWr/E9f2yl2VuuGqxG3hA0LCXdU45dsnGO2SbRW+46YmtRBAUGNgTzRcgQU+qRgsdB4YDN1lGKSP3parVGNIMvoETE1kRCuXCnpkoyN7Z2K4yeTMjvwSHTITiUkIxzkGyaXV/Ivn9ZPYD8nSBdEDufdtbBpCjdE2bWbtb/pqGTs+TvSv5pnkyrYS4xLNUg1r5+X4Tg1BatokoRPyyeMzVxCfGD/yO496XMAkn8IHS9rHpv3thj6ewTyrBcRO4VMgv1MEb2IQzS7uJ0TPk5yH345/UtFz4YnwScTwpD89c+s+ep79Ebnwy6gM0AVHh/xCF3ZQZpvfhRO2zIdsv2DAavQBxBTZEyZ2Y/sF7KMDmOQBgfOKjrKy7jbyBBhZWWrgRjXLBsElWngDS1Z0ZV0mdnEAXw3WDEMVY/3QbPfcPvsapazhwX6PbydRqiJGJhNfF+u+8ItpX4tn6Ivc8+TzVLd6HtYLgliRx7/oCiyIgYxty3bY2mfM9XjCf/CMfPKMg71x1y3xHqx31s4+Ze3T34sn/tlnHi6cbdm+pkrcNnPALtmMQ6Vf2I+PsX326+XfZF9RA/AjEG4gcQdnUEsOBsGVWg+gaxJY8otqVW2yh2w3wN51dfC7XMIPuX8aT+4mEB8yb1iSqRn91GwLQaWFHxcybIj9QPDpJz6FkHnD5zm+RjbABgjbD9D8EH/o4bCtfG7Ff0/JkgAAEABJREFUPT7Fg8gAWCjxyzHbEH68oqde+Ix/Bhu9+IdbvQZC38WTOCaEyefNSa4nfgXy7FyMA8I2KpQ20cOjtLOceRW68dH2iYMe+RkbiiVur4uPWApE3vBF92UnMgJnfAkelQq8RH/oOkekYYJ98jzIPyKN/GSdp2bL2TBAvy5ICmBCiSG1Mi9bxJnaWjBEzMRbGbyEbfcouPiUGFRuOz1XKaUXmMiG+ZQIlRzQYUInsJoMJhB7P0J4Qz90sB6L9VhUQvMQlxpQFgM/AeoaQwjEl+GSbUANooUnwPDjguWDnnEIC6YVRZkANnsKYNhX5nUxN+a8LeQUvM/593sQn0GwldKaHVL6iP82LPXvrxefzUA0uticEcoU/AAY9uWyfhcM7QXNzM029/N6qTwnf+c9vgV+Fg+OVaYeiOtn4qd54gosCi4gxb+A/qHNtuzvcClvPxeeXsDmWS+4eGyfQ0/6AN3rsv3Sm2f1AJs1DzDk+q6fvfSKEVPkRQ2w/FXXYv8t89kTEOO/SugfwGS74/sHqPoHq0hdfQJH/TXPOIjP8Bn3eXzxfMZl/DOcfNfa/Uz9mv/LZ+Cf7uCkRObPVsD9jPqa/+/JwPfn/6ffMTxE/lH4/z2Z/Ir0KwNfGfg5A5VDjiBtqwAu8YlNafndk/nOweYbB2e//PKmwO22KV9qwxOZMUqDg+ctfwUzBuKlHPhuOcBlLkUTd5RFLiBabD/u50uSgy+pfKQFK76cTZ0vTp4cfnPA2FjJtraNQzxeHjLU1fIl9b3/4vjBh+LZcex7+HZeUuwtM/Cj8FO44jKHy0PbsAY4Ox+u10tu137bw8aX1/Ohe3CQ+Hgcen8/dOflw/3lc3Ci2VZVIQ/UkF0yP+rmvl+3gheyAmFZWOkvbvQ5pN7wO3/tNzisrOiCKRpuu5Q1SO5PuPHyqTTI++JL75mvo/Xy+6EPkPJXcYWhUaV934l3U5pRaFuQNAaxYzv5f3IYli8vBf8Ng2NIDPmiPYn7Sfx35a9E37/d+4VZ/3UVMhOlHqXb2xv6iJ3Ti0KwxkDzAg7WdMHFZTEX+ib63nVn3d7Jaf7S607/5AWQeHllWzbyfOk5ODh88KIxwFkduvAZdSzDS8+hO3L5pYgF2U53GmKU6e0t+do1iDfzQJU7vir92EhgdB297s+mpe42cl2bZPgdEwCuqr+A8qUvdbiILvoMU3Jw2VM3nIaeocVP86Q/oVopVHowgqW5o/8QraxRQ0YOFmpdmtjFTT14QZR6fJCH4NQt9jKo5l04G15YkQteWnwpNTl5e9v1y39QI8Ro7PT8F+b7phyC3kn2g+THdnIxxqDGDl4C5K8Nl+IPqO6jucjRQG/LPR7oOPAh2cEmh0p31jprHvj27f2sK2phQkvebMOofg7csZ312G839iaAT6nPG/WWg+HYensbyn8yOXvkF9b6fE7dFF2RvWPv27dv2AnE3pManvhLLWEza/3Mge/E7EoESznfOaBlT1AS6BI2CnjTqEJW7KtB3e/szV0bL7yLmAPJ0Rs5vTWM5tvIbeZvxLGxvy3rakW8Ywz0vCl99vO3zst775O4FB9ES59nZ+Ia6BklIc6aTvbTU+/fHnrwMjv7Zs4lx9c6bU1ifOYF71K3xGdottFhPXhBnlwd8IDSQbFkfuN5cLudvgnZO3X2jZe8T2piv517CzPIPxT+PI/f39/J9109Jv/nPn8oz434YVtj21QmANHQqwSHgZ1nfKDggQJ6tX+nHzf9wtr/B7+PbvtNo0qGyfR58TeGlboYV76ph9sNO+Bha97FIDmML8l1cilHzuhjj8na8G0n7jfsxN6283Kc31PvxH1vOPS4T/ZenhGmcNTtDCEWmIJGLXEOJcx38pD8LIor9fbO3shfIub5ufGSq+A/2KTx607dT+qv58gl11mvhQHDVzAn1kGcPWZ+Yy3ic3jyF37P54NsSoVAUShvbzclnrdfflH+Mjv7ZCeuAa2qTr7wAtEhepfJSenMx41a3nuMG+pmQmcCKzWYPUteHvPjd/ftNrSzNw5Of/MMeWefB57UViAxIt6q8nng+aq9jbhubzeNbaCXPJOrRT4kqxtdjaH4ffq2K31g3xnvmzbqaONzSeD2tuuN/Lzd6NGb8Y1x5LNa8eXAp4OafrJPJmuNCdm5t0VlZHPnyiR+L9byTkxZr/h/vy/8TU6kPLttmPsyeRyyM7Gss032aJ7b76kp1vkOZJ6168XDSPwL99VnPKq0dfynJtuy3TYG+PN3+qHoFy1x1qgPmUku10v3Og1xP8QTUaghr6K30qz8CDoziE5HXdCdF46RBj4rLGD2fg1zwRMfB2uYdbntu26sQVXhZzEewM54yPDurNUOr2hZh85n5+VQ9qtdSmwBXFdebPARQXfqPP/4LDEd7J/s6SfrGB2oat2F/sEz4MbvtX3b2sdjPdHxxNXZtS9ZtnW1YhzoPBFg1iTPtRPu/bx98KyN3VFD2z6Ih36kZg/2wB3dB/hN+06ceV4DG7U5iNO28pP8l4XsptCerzqM3Ul9PBMLn7UyV9rK7UdIvU7WFIM6Ip8xLIs+v8OfyIeeuog9SH2F/gw/NR9Z40i5znyQ5NhMTb7f3/mdScw8lyJ/4ZPrPM9bGTdHllxER3IyhqlBKc8u2zL6g2eks86f0FMzCL+ushmZtbZcooV+kM8Hv0/eFX+enZPg8QY/J+sTn2zjeyn1tm175z31tqDH14BebSGXuoqujNHUdZFxWJIv2yriWcjnuRzeybMMUUEC8JGB7dcGUeMie8UXWRRz/bhwCyXhi85Axnq15CDgslzVOvMdQXxmO+ZDz+NOTg/JMXvqjT7RDI5OE/0XLhz2SYjOQf1t1GvqstCvKNKrwZa8BJ7UxqXjRf2hw4SiNjwBG+EfOL5PbMNrcVPaZ/+s/BALCqMn9PS2M2w4D0kXsR968Jx8z77nOR2+MNjwcmXc8NJFpxpFLWwNRbzJ9UQ2MWZ88Nx4UlNP4v0tSP0u9pL4vnVB7AZO2WRYyh7i3lfFnx4tfR+fLPEpz65Ax4XfLw0t0bcgXgD5A5XB6TN5wOfTr2C/Q/z6Pjttfp73GCde6j/cjlwg9NXYRR3Nrt3wBp+w7PMZ8XNcLRKmF7guz08EJs9B33+kNepPb0uxX7mFNwoXgwDdb12J5wTyAF/Gv8X3X8eh/I+UQI5t20peMg6cIqa7gOHvXijpJKf/LabgJ4R5VuofqDy5dPK1xDlmKCEXTQF9aqA/zf66YXR8j/O7zCKOi/YD3acV++w/JDK9AGRqIMDwV1fK4lfI/8uIxLj4PXJmeZ57Kgn4b/Trs7lJfmfy+d9o/1/T1Oes/IaHf0KmjH9D6Av1lYG/PQP5PHBJ9fP5a39e6fi/2H+Z/srAVwa+MvDvlYHKl9p8eQ3kS/HgcCohBp+ez4fpVGVlXKVX78blc1HwAdHSF7zbGBqjwKzmDz4Agg+9Avjo/+kT+mIcGMhBDZviUyCTyA70RXfGweUL8JxPBZSvMD51rhCB8Mrii7dkfLLNuHQeji0OTziU4kv/N14MRZft9uvOAVcOqnOoFXz8Es0Bl0YVh6ibNg5QEJEdisRA0mtMb3hFK+iB+NXAb3XCxdaB74fyfWDxWz/8i0mVTxvRz5jzP/EdX92iQNhYi0OwKTpiGpCSayB0yCBkZNMPcjoY5+Av8SSnC8GCPfSCFpEyCA6XMkekP9NG3eKQ5Hk8Tl+Rs03sG3Psc2i4OBRZOBkdizgColeE+2a5Cn5WifOqSc7jeB88cUDnGloempGJQw3WRO+c1bE/H+4+hzVPfLk/7szvSixHDuMmNoT/LXveqAapfZAw3z6YQQHpZUtcgQxFswvXsI3OgxcRE1+TqxNg4GoRbqRNdO1nchsIf5CYEKqUccAOp2g4RJ1WLQ1eisSXgmZbXA1l2IDY7BrEB4zoii4ytvFzShN9oeMvKtE5WJuS89MOoAsWzm55WXuQr6UHL2cOZOIjKVaA83DkBETvoRzM1WA+rJFiQB8GuZaMXswrLf3BHnyQq8zFGsb2qOyPGwfaN2xO9tqhJ7WSA3QhlNhSMydQR4tYUAApdyXGIhGL2ZPiv/Pyx4xBcRd0a1ShqtrXU/eBf9JGXiN354DwyaG3bfgLXistOe1D4DAFNBTzkxwuBicc7K/7ice11N2ClxDQjy5s5xmZ/zzuGKUCkscDHbGByXQqBnkWbrzM2rYNH4T8ptvbpsVP+BeKC3079OiJrcm6Zg0yDm1UtT5YlXxEZoyhwfrE7omf6C8Z3shEIHzx4bbf8HGcuSKXd55x0ZOMBMQtthJT/Jzk4Xgu+LM2izU82lZ8HOOMIzZ5NPByfwmTih+Jx7VpAKEt9MSPMUoH63iwHiuMIG3HLKPzIr2yjZ6lBy9VntTUwsgTucjkmUzKupYmeNzQzsvFW14ooT9abEtc+tRsq/CHuwQxa0jJaqAga6NXS57WK+8rhtAzqpS1K/Ic1GTfTPw/oiR6sVvwLOKcBDxZf1zTYh8sAoJF0Vs1ZKNQUu6QiHP+BNIT/Wdtrg9a+F1W8hAbC0eCu+27Br8jCvtjsO4guZRW4OzCD2YYm8Q1aihru6cWR6nQGZcCMnxcWf+D2CYxjjE0asBXGoxhRx/WCQyVst1Qjp0lTKBBeCdFR2DpUHRNiAcvLbL3FvKTfIU+sROIlH3qgyzYW1eBi373zK3bdc6qaZahVYk8nwBa4jZqqKoYOup7nPhFiw06QaF+Tx8z/wACHNRH5OPfzNriq5CwnTs6YZJknzYSFySdvEQO/2Q99UNbinR8D3p1RGqZRU5IMHFYg3wLTn6tKf9AIC86pwQZeYyEHt/EOLAIKGB4+mJ+sG+6ZqI3SHCWM0KRGBlIL+b4i68He94dT6lqU3nIgGRNavrg5QhO6MO+pPMl1/l8v9a0wzJE/LONNOO+DGn1SODj2hiFLfBzsRbtCrZW863X5zqWEZtuvkFualhnng/4BD46znVQGiYW+kLM70UocRsZiV+/jFdI+rEt5R+OyJJtYu+B0sxcsuzTjmip4eScYesTPAXdHqDMHpjYQye4j/VOwG05/k/kBDDO5yIWmCVCVioCHsQZXSfO4Ate/A6Cqc0NLMgowRb6iPnyKXW7sGcbi/ihi1+MLNvq1t06hxeuZ59vMMGysB29n+s6uAZsS+FbuSst6hBR1sIOLVgRn5X84fiJ6Dux4WkPuV3syV3rjyLwuTKPH4s9lnFwgYyrLANhX8S/GHCxHociU5X1Cfd3CE9moV/j1PLBvq8qFfpm4kNR6PE0/ExlU10BnTFNfrmsfu491bwwTfw84yVi5gu/opth+xRdtpsf7zMlE+QRuwumQHQs9mBgsDel0iAWY/eC1N9asaGO9+B3aH4nYz7csuF0YXMBE1inzcZHbsEjwEy4ErN08jFeANP2bTKeKD5hKbYb8Dm/M8fwqQeB+E/Xl+3uU0PRl985jTB9FvkAABAASURBVAgaWvQdPIsiYwfZ1I9b9q9t1Ri6mu22FRmc63FomV+6zrws0CcvA67vY9vMP1/hPSEkix8G5cGoJNZiojTraJ800iExlqDL/Cj/oYF+5lg/NpOnYGz3GsTXQHQG34D+aDrBst3ozzfbfCaaTbNPXclhYFFnrlKkCtpnuYXu2Oo6f/3OD30RRGgNWePwBcc4uMgEFrrDH4huY2U1z1T64K8YM0aNFrf1Sc52SB/4k7YUdHTGzgWrZUNDBga7WvavuV2yyUlAWi228AW12O+pUPsrCOXXPIbvR/sLpvi60BkZOzwvqHNdQov95Ofjs9Cr1kO7wK/YUBFVnyB+f4ZPpN8YRt+Ftl++pBdjIBEELp5f9f6OKeQC9hlLYv0ZQv8Op+ZFXi64+L9rPUcX/Zz9/j15u+AzFy4pEBzmRBmypslTfAiE8n8fzjipPp4dqyHP33O/JK5fexjfA7+mnJjQAufs77t/WuS/T8G/t1TKKBFefcaf4cJf/Wfa74wXvAEpuQ/oq31l4CsDXxn4ysC/Yga+fPrKwL9hBmqMcR4U8AXQ5f7X0Xkxx0dUvlTyKSVB8/mE73/fD+emOIyeHPw91F9mYAv98wcaPta+PoCjCQJXNIFLhwCdXcqX06qhwWGrbfQ+8eGmHNSOUXAJG/BzQe5562JefLEN35aD8FEq5hLO6nsjJEUufbBPXkBs+5Yhvixin/1VcJAH28T01MHBaT6Mx050jnHqPn0tdT+MPbVu7krLh3t/Mv/6HqjrS0/oV75itOIvRhaHnH69eN33rEd8Wvgn9FudW4l5cATOxRSEZH76juHoR53SbKsAFxwl5QtRvuif9hfzhT7wU62hxlDBqzTk+E7Keq+muer8y6m3N70Fftn1yy9D+au4xODIYHjhaCA2cqhz8DJk5gR7DfQYe9icEzuljTjfftnQF9jpd16K3Xihs0GDPkp26Wq2ZUcHuUHHZQezKvwLwNDsCQNWTQ7v8tLoySFYCMGHr2qoXEE1JG89eN2iM7l65rAbXOiJCbPM1GYiHpDVzbZsn+O+c1sSrjHQGXsUs/C2ZQi2NUbBw9z6odlufbYbb/GDyyyTgrKZuxhbha6dmk7tVPASOCtj0WL28cAZxpLJy1TiY8sLduEdez13aWy8mCTQBy/YSR98kPG57yhKLsIZuditUSHxcvnRe2f1f5INWzBw9bqmTsK00LsoxCq3Rriwb3IwtG1797oawmMI/CZZ+HEoL4EjI9qktuJLXv49eKGZv8j69u1d+U9CJ1ZcbRu5VRUSkm1AqjEUube3Ukj18mdGSDQDXNG/8JmhLlpYnrwkYUE1Cr2XQzAdbJr48nwcnYseHw9cmKqhhgkPrDrQ8f76q8GsReFDoe75eKJ6aowCRkP2nCFOcndH98Qn200TLX6+vz/Yr1OFHoOb8Mbn7MPQx3Dv120MTeRjMwBr6wl+IYNxchQNoQTOcWTu7ZtYEwNb24JZ0RPR9LFVL9+qSvt2owZuGjUUXrtku2HpbJGZPCxbPtmi8DI35PC4rBqFa1OTBQj//f6u9/eJ7SVDH/z+KLv1ivbkGZ6/gD143iMIhgt6Xla9k/cn9TNwab/dlN8HgxepgY36f1D779TSg5fkM4EtZIE8S2I7dqpK6aH0hVtt+/IvfCcOMna5NEbptpOP118Uv2G70BP/DjbjwfPmQS3Hh439sO+7Qq8xlPnAR9vKD1r7GtAyiG/3/gcPh7KO4alx5vqJ3smahw9xMiw9qcMnz8WD+AKhTdYg9TnBBRKDbaXP3nsnH0/ymnn4bdOtpmeYWfoiplHV8Yb3SWwwnrHUAD+Uekt8ez+3NmgnPn/xe7Bm+YvaB7V+xG9LNYai13YeP7INMGRdmoc+rKnR+8vP62B+YNMmDuKiU/gic5CD8Ka30VdWjVLBn37fB75uSks+YIFmcOB7LUpXG2NAq57aZ9+JNigEuRhIk6KY5FmyYudGPdxue++RG/UwqL8aQ2m24UIGv7MuhCgbXEDpw6WMZGduJsTZ+pHDlm1Z6jWazBc0utM14o3O5CJ1d6d+Qk8+Eu+C0Y60ZEfvUtb/Tn5F28jBqOzLxe+P2TZSew1YiGRFDt7rWm3/rJnJQnAhJ/QXEAl1s838xBU2qky+itwHQpNO+dn7MLnb9x36aL4apYA+tYM6DBAWNk8f7OjyycW4gFGF7ROXuZmHwbb2ffuwseWZ86JN4goPgqdfzBOryEMVuYMYnoXxrOXBPoq8XVBywbMkllrJXzA/AHKZRz4gnf5l3HqxY3BVpYBooYFGJx/ymP98NR2kjaSRA2zG6CE7yEF8Xaa3rYIneTUx5Xm0U7sbObHxH2OLuONP9l7qahIQqFBaVt2irQeyS3bmyBNjai+yk/GkOGxouV58tpW8bdknxGogPtkwoRIxBRiiV0ouo6f/4RnIfb+deHLN9OOy+EFH9AZCsM1634DSR06JJLTPUMlFlcJjn3qucXwbNWSf+MjZGSfuAD7i8ALAhkzecY55JvE/tMAkkQtoPnRcrtgOqzDSsF6ytpWfTAPxKb5U42NX3ACu2KH7mMPS8WStI5d501832zr1YIGxfmoHn2+e/H5J7uNPICw2Mdd3mdQZM4FW7ATCF0cWsZ5jZgQwgcxtJICMw+8MPsGCLxAUw3QfcMZJfnVK2W679ll/WJLtF+CrT5Csq0Va8MSf1teIUIkmBgNMXx2j75cTO3BhIn/5Gpztzqv03Z5t2dZvNfvE224e++yZcLlFcrfdc/u3+zBefiScjAO2Q/oOIX6f9Sh56MHr9sGSQcP33Ebni+0Pu+gMhMlyOtlZC7/2BytFfQTXxNdtgVu/SrzZKqzN6/5zSC9RReyCC/f7fQcGeenUd/anp6B/urLOmM8Vx5tq4olR+7tU4/R93ox/4y3xB34WC+47fLih9u1n5mu+rsGf93byjF5YI3aBwIPSR6/vLc/HCv0FGX+H+s74Gl06079QqP2NfLGQn3ku3p/7Kx9/Lf5nvn/VeeLK/kkOAv8qfqbWAv8q/nz58ZWB/6sZuB5dV/97zvwZ/ffkvvBfGfjKwFcGvjLwX8rAv6twbRzinYdik8P0qcmBzfkRfmgtc+AncR7bEBJn8+DVhyLmC8ziC1cObfpQi0N19VecBc9S8PmwF8j4aPqZynzIH6NUVRyoleLHzgFeelAaVbIDxqfJASMH23ySzfcE0SYvTRcvm2IvunJok95e8utlKiqU94+BVQjxS7SIl7AUyF/VSKWtdvyNHWY1xB0dpTE2RUeVNUZAyl+I5K837Yz1agv5CayeJ4cN65wHuRgHJodaQlbto/qF56jCzlB0cq7FWMQcnUuzY4zuCd3AiDogfdEHl0NYK3nGjIRZ2yp8Jjwl1kle0KJA4n6yqP//b3dd/uBC829bdE5e6PEiKtwoHB1/qWBKbnutH1K1jYFPVtqMIfh1lPoAiJeO84AGfs2BLWmGDjMopRwmvgZQhR7pOZ8SLoCGS4077SzsW/u+ATt52+WycIl+wbeEdq3kC3mbGeO10EccEKHlDoFuYnR1YTDHmXYLFenXlI7JDdIBbeIQ1Qfu4CXbQlpZPqEeI1LFmIQPboho9IgWXaZvFtaAIddsPgY6uAUmfeBAfYCpsnCWNcpnnJYITb2sLo1RSi0mBwG9WmzjtmaMQriTgmNaHgN+w7XIxVLv+3nIODkxGjmI2njxkVr69u0bMT/he8Af70LFQTqX4Ct8GCpbeXFzu23gNmFSBwfcf/nLnRehyEG3S4Zw4yVHDnDjxcZeLHADv7hUBDYYVFlcSku9Cf8Wzq30rFvWbjKP/6KPrn3fZZvp6d9AV/+16m1o7KXbL9TM26aivr1ZA3xyhHjLnb6ox6jRCJ9HEDI/oi0WfOLDwd5ZCG/bGz4PhR9yX8njOy9jvwF3Ep8XK/H74OVDXig++4Xw0X5Ocj8plrVOn6PnRg6vnNyI6Zf/+EVFMvLXAk9e5BVMNYa2bW+8LHL8VHSNVz6jL/OswWLdn6wtyyHElPyPsUse+ICwpH3f0FWiEERVgJ+K3CTGxfItetEWviae+IFrvLSK3NIkL4/7Qc6G8p8U/uU/btp4kK219DxQgKyEfvRURWbT1v5vTUn00ZkY50QfMovethLvqKFtbLJLC4dQy96QHrywen9/18SvBfLqIwtKTw6gDw6ilyxUyZKS24P1mzxnVubWGb9L4QldAqmSADs1JbF8wrRM3k78kKBF//MxM9QY1b1oZq9DFm71M2MSU/yJn7YFK2BtsYsjhnGyvhHIC5D81adhqiFl3U6wqqz8Dlqs1NKEfZ1AwHlmxY6t9iM5q6rOT3ITCC3+HtjK74CDwCKT2BY5T33PrsuzRnGr/c/L2Kzxg5pe1JTFD8rsU38WhKFOf62U2Ma+i/0ttSAp45G9x94aBDToTTwFnH2pXMSbtfYZFzUjmZ+hKvAq8KIVgFVyd7DOf/nLg/VewFTmBzUvZOOrkLYHeViA9CD23pv0k5jbPrHEP9sao3RjT+AiNq20PGcly5itKtlWWrqsaQBvGm+ftIuvafgp0BnPXquHakioahjD9MY2SGKkorToIxa9k4XgQsByhCSezSc1em2rANHC+2Rdk/f2IfwIx3ZqZK1JHiac5xV/Tk3VuZ2s75OcPvkdH36RR6F7G4Nu4GcpNnQKIbPAu5Ut7GSQPrYzDl/4Lwhtkffu8SU8qE+HHjpUxeVBTsYo7IFQ4KRx77+qy1/2Cl9Lg0eXNVCy8QwcY5OolaWiH0opEI4OBjyqFJPmA+HmDZmCyzr36xIDLiu5rCq5xHwC6paX33kG2tbAVlHPk89yZFRTSwt8+ifxqYakobUMoJvZGXPGBc5ghG43iDbxUc6KH5p5RsVhniVoxv8nMpFF34SH2BH5uFzWD4CimWBfHB+2fSJsE2fBZTFUZJVmdK8luu848LbVOXn1RXz2Sx7boi3ivuxMniOpI1TxDBHxCP9fvi9pjKFRrEHt7cfsmNR8nQfWKLJSyQ6M5j/tktfET25tyx4yuRb3g2d+dMU27vBZNoqtbbupsqZO7kUzINn0XPFbtPS2Ff+KuKIrONFsGOlzxbdOLz5IluENf2yUq+Ud3DjHVaWqIbtUtqoCpbTWDy79QmnWLc/mJ7+r0gdIJzWQ6iphTWp+8hn7jEUrehuqhX74yqctcKKZuZxBbuSaIBYAhrXhfqIV9hpWFTqYWFaakbct2wrdzAuwrficedRlHL0L3z6AZVAaax+a7XO/WPQgK32g0AUIAL1cWnLvcTaZSI/Sf//wbIlaOdcJndgU/LErdNhDRofAL+bhC1QFb2TZXesE0apKuAagK2RLIkbBv9AFQbJwITIMmKwUmqTENVsXn6u9ePYs+PQrgFWRMX5fMFQqFyTixYHYalDmJ0xsHcQxgfSBCT2g9m0ofTGe0+Rx6TdbxxPfT6ptFRDu/n1ADJlLxc9oMDoXdhd6hd9Z4kqvAAAQAElEQVSt/9N4TeIEQrtiEnQjYxTnM04JOwFs6VOzzcxa8HX+mKnAAZjSFISMQbUJdEoFl+X2Sy2rFw6CTC5PsPJT2Aj8SIuOyEZrKCfEj0Bm6bOuiwCvMRJCfQOF+dH32JIB0fjVoICU2My9ZPx1hMWccWhmHhDNdsc7cyfs2AQtkUTY5ELuBcEFXPrUMrFwl9+TBvA24SVnF6Cr45kYkGT6QCQDevFZUkC0rEtg4VCrA9fS+CIgIorwD8AE51YDmthDAtYHI0r+hqtsXSCajX6hl/F1wSLbzXf9XrfduPj+GfRqn3EZv9B/2tmnXvvs/1CAQjbrbfuDref9e+tE5ZnwW3BSpYgG9NEmowDd64r/ExNZj8ktQPeiSpD0Y1s8Sn+Eix5dfwQX38997P8RXDH+LPe3zi89v9+ftZ+98LfBYv90desjYR+J+xio2zW9+hbI5DM05x/cPvN+Hv+BCKQ/WpvQYPnDKzx/BH8o/FcQ/0j3b9H+CpX/Uiw8CvVfgezc3iefouLR/Gl2Dj/4KI3mh2nyBegcS7/qqcEJXM/xv7s/zf/T7r9VA/+duH9aYC/FtmX//fBS89V9ZeArA18Z+IdnIJ+eVZUHFF8w85sME/kwRcdh6lOPx7P/8u48gJiaMx+MJvjZ9Dysn7xdyEHFnFOX7IQvOvIRKl8a8i/wAwcH4cFfMIZ1gujVvohmfMoX8VHFAxSEnFtD3JyxxSD2g7Qt2xJXbMTvBwfzsOmjQavwgLCNvWrY9k124pdsmJTGFyicP/Uv8AKsUfEHHi4tCRd0tiDO0ed75H+G9h0m2xxKDe23oeQAF1rfimJg8Ym1eV9GbONDqcZA+rR9HOs8FCLfyfNBfteLvyy+BAkZeKEHHSgI+75zyL0rDbXNE7X7rbTvg3npYF1bl9Ut48inFnIQenCAXggXX+hsy3Bl/WcfXC7FDmf/xLdpQ6c0ie+gbg76MEuEeEJyScxCj1BUJbUsLu63c7xx4Brf3t4GL58G/p8HeuVSRUDoQ0f8bB3RxSAH4RnG9+fj0OP+UHIFuyZ5CWQcHsSV+Bb44KLrM6SuSEvYYqwh9gc5CMSPS98pL0XvxkHxvm/nRK+WmOMU03SBmE1PClquRmIb6h5kdAV0javUc3T8cEGHpMT5l788lX3QawVeAZgnyAoTCp68MMiha0hjjH5RmLwJZ8LXwDi5EC0vUJ48G0IPf5XxUayLNTbilHRw6j4JqNB/23d07oq9GqX4lRxXFbU/kBlddzfWdufFEeJ9GWddPsemJvE563OwCJPicWjot4u1WL0u8fEZ2/gb/yIcim18uGFn10JPng8H+2eM0hsvpn/55XzZWuisKgUsK1ch67LodLDHAhjUqEqn2AyEwYZP/sAlB3deVn7jZeWZE2ii9fpLNYYQAaHuY7fGUGGPS1dbxBu724t2kNv3b7ylIeqd/A7wpx70t+6lyanxwT6NfVImWMjBxnPB2AKquq9Rlxn6dfpOjlZyCMaGF0iwyf+TQ/YxpF5rbOXZnpeDsPZlm97stbvu78/WB4LD+Ieyh6I2HIX9gnegbLC/g0Nd81+2Q6sRiohndl6ia6LEMkP3PX7lL1UDkbUtAdzRp48GSpGdxBdk6K7cpSf74GKOjqZDepJDmwEIu1RjKLNC7u3tfA5BUsZ5CZ6eklJEyCYx84KSZ0/bpX7OHCzWY6h//8iKP7bFcgJLoFQVO4Zve8GQICTW7/5ZduH20sF6x0bWJfs3/oUvukVLzd/v7ycf8eele/xDHLPY5IJN0bFSb/CQ5qBa/6Tmgg/CNs/2QT3d8G2oStQVQK9uS7Ybin5UaRDPqIK3ZHiKGyTkmDPpMfT4brtt4pgYtkzqfNt28iPhGhr02o+H3olrgoy/iz7jyAXCmJzdefbf9qHs97dbnknn82BUvXwbbYep0i7ZxcR20wYxVFX7JFryt2JUBAPAJjrcXs1PELpa/FrkEGJY1LwvYsbFLbqDOm2e6zpZ18V62NjgCj16F3YDmduVDvTSTo52nsODOg0yPJO6gxjTQck+FdlWbAZCDF/4A5Pno7qdvD3kVi6lRgKhjBqsoVWjMLG0YbsqFDGfAFmKr691WcQiWuQDDPEnvIwI3DZza+RlrsC33KGsKVMlhS0Hb3DZn/f7oQcwiXNhCwVcDrvCk1pPH8zt9TlnjAFPWFAUGbr2G/sHNu88t7NXD3RGduF3AI80hlVVyJv4ptIQY5xRwCcNZ1cA/elltVxzRCADYIUOOAzMcwU3qjqfO8/42BN027padCbmzEeNdPiwZPJfPf/Om/W1rdDCmBwGwCiyNUpVFVJYu/98MzoHOu2SL4It2z2Lv/ElPhFK+xHCGKUnv4DOHC7wUiSMvojazJZe6zT7+RRdbi54jb0XCN7onqxFQFa3quo+uMj2hJuxkeehYJzUcyDPAjO3WTvWJr5lrdOLtlF3qWHbzM6r0HOOkMGBjvFEKGwBkTXCUBB2sW4l24pvJ2RsGV22lWb75KEPT3CBK4b0FwQfG3ZkGMUPIPgCl/7McUZS9Lnck/RhsY29Rv3qdtoR66DmqTp7Wb9q15548lkrxDLMDGKfNKiBuRG2yRnjJ78DH0DsMO1nRmqj8BEWBYI/wWJplDxLloDYMD1LL9EHjN3gA7EZ/ldK9NF6UXAJQujBT5TnmZBamOx1qEErPthYATp/9E143aIqEFt2+M64Ua11OvbiPLsVxnP40v2a0C2ETB+g+xU9uEb24NPtJZC8BcYAwaUX4JaCj8TERnq9iLbFpbTP8f0YU3K/BGfYfh8+dP/E8gmfGE/4iYfpiV+MfryC/46JFxbOnKBrpRi8kNEQk4k1kPFnHVe8LeFzvTL+DIu1O6G1NSl6pB7+7s3GN6i28caMPl+Zn2Bb9gnhsE1ncN/9aRTY373i2u8SIUBfOM3FxMD3K7gTqEhq/zvlbxth4hSI+gCz2KSj/nNnfWCKrZ7BY/uHOBv/6VbQA59QfzhEfdM/bPTsvP0W7qT8+p5aCfxMuXBXXD/T/+755fil4Of5hf+dPrEFPsjI/5aPwQU++H53gILfpf3jCfEp8I/X/E/W6D/R/2f0PxH/In9l4G/KwFe9/U3p+mL+ysBXBr4y8JWBHzNQ+TC2c1hoW4ZGJ+X2+pS5pmXlC0rAHMxMPTkkz5fmUedhUXTki2S+yK/8U8MFL33kqpBHn/nSZVtXy8fOldsLsTg/y3fw4AJhjawYGNnoj3R48mW9AcZPKk5NIOJPDnLy12HPvKSCAit3fXwVD08jXrfMA3as8OWXA9ej//X9VGyhVrgBt2Vb8Zc0MJfi2wVBFPT4nv6ya7vlbGRBxtbqF6L4RK4iF+dyQP/gkDo2G15GbDdLDWHPQHq1zuSEGYqMr6sPxFv2ldOoiL346LLS4l8fGjCJ6mLJPkP+5WzVpoVvixqQLNvMo/98oTNGaefgYUN2uPpfGtsDHiutoCGiMSTOg3lhy8G9qv17sC7H61B1kuu1piJVEYgwkOEFhS1MKABJsGvwUnVgvMqygz3hIODEb5g3XipVnfjw2MZ+VlOaKFmLVcD+5AsxpGZcQhmy1pBtFfqLXq924Dsir5ngUftSQ5LFHjmwMYXqhqzPCQv8IRsmwUd9LexOiAcHk4FJTloOevSRQjUwbyluEU9M3TOH1HYWg8hObqjEFjEexQs4Xj7xwk7wPtEfe4n71i9ANtDWQiAvzp74lJwlr/sODSPhF31yYPvc/xzmZo/lkFzoncRxdAzSKPRRN/t+U8FvW/YJcpyUxhgyQdhWcHV2SsN95YUiKqXQJdWrn9jIgWNg1K5RQ/+f/+c/NEYBo/ni12SBFjFFPnHlP+mbvKBKzg24P+66s9cYqkqAZXrboFgr5LkkYqkwgFWSDLkqMS4lj4kdcxq1ad+Imb5VcFuzNIFRO9IlG+GM6O2MTx2JGfTHdR5MLmRPVOyftlJbRyMHPiTu4FFM7I1WcO0f08QcetVQFaHgf9YJkgyibBm8QZhb9n1kJgFlj84pbWzeCi9gwwTv0XUk7a/9B4p6e+r9/aGFTNjGqJadKDnYk4V81VCVyfsdl42vlkv0pcrAloWfwOP5YC9NxZ+DQ+ZTz5Thq1FKfY6xy/wUehfrtLBlSYZnv+365ZdNk0LCPL0aJAxOxtTSIh8TuZNnKXlPvgKiBU+pIzcVG9ELWoQgXG0YwxpjKLqCS3yFidgUzbIEIfSif0LIf546NgrGUUM1SmkLX6SC3epaY/7Ezx6HAUiMB/s08rab12Uo0qjEK5VPf568uF4siG1tPAs31ut2e4NerX8teKuYS9sYrSs4yxIyBXBBLxV8LrPOMyT6vJBDDr02/FLnIPKTdcjv3uQzyCbDsggkAGtfsJHbDHEkggxxQ4UdtPU151Jq8SBvYxj+cw8c5GW9ZBDry/LZO/6OHp82XnX0qtsQIhpfUl+B9hFC43EHs7gOxzro2XOe9Evhs/ADxujO2LbicyD+TuxknSYM0Z3n5EJhxh2U1S1z1KC3sd0b3eIzlF2ymQFhPtAZfYl5sqYTwcwboOEpucnaGD3xNVI6dVRpDPTR26dO+3tf4EcNeEsSeJVsS/QSeID0gwPlE7IeGAJnFevCQNFjh0Ei3N6/id3iBzwuK3kIX54rp038FfxTXVPhZ4oupwM39cT4QYyxmXgpo6YlFz3gVq62l1ppHnChG/ypSYrdyKJO6WHpPn7F7jF5fkHo5+B8YvvQpavwv3U5z/Sl/A5ieWVyZPJj8NFjky/GthUZvdrpi5Ufbo01fBL6KK/oaiQ329y/X1XSGCXbH8jsBSMf/xrIz4Ka2kuubCv2kxe3f0NptpWfxQJN9tBELrYLI1VDttW9fr8t6m8l2EDYYlhmFCj60qhNhU4mfbWPGIocnVoUOa4euyIrpa5ZAp3qgjP0qYVQZFf85vfTGEM2NOomuhlic6gKcPVYNDs6pIXP+QcygegofDN8ftld7ZDUeHCZB851Xkq97vx+H+hfPJcD7Sc2cIlamcACqBkK7GVWsRX/ogtW2fi8loIL2D59tdp27ItmW4MYYVVkbUsqAqHOWTezpt9pOpvV9rP+0R3bgZOIKMmOruAW+QhYltDN1T7lL9yf/NI7daubbZmc2D1tvujPfoyOBXPooTI80wKzZeVKTHbGAD4YZPgbrF+1dWpofHgySB8VxY1L6YOvskJDJVKtPGjZEpfSUlOBjBUCToYGd8sEJQVjnXzunCeuzwBROiQ9peGNQSFVkgFqgoHSbH+XT3EECXTerzk+RDfovpgi00PZVsdFL1rLwcD1wmN/GMp5he1cj4kOskdgwRW3QOyEPrHNNlIgkrB1UYQemNSEfeq1rcxnjIb5BeG7IM9M2+0vNy43V2RmjPwk28RPt0vPwu6Cd9GHbJ96Mr5gtu8LG2rQq63IQVsv2aBXcKwswb14o8/kBsyL72cTdskNJu6lif95VqRHKmp/gKxJEaCM0QAAEABJREFUELF19QubC/0r9lewvw+w/ECMPxfOtowvnxlOnVnfFKBkh+c7iHbyYJiLqVyWuKJ3tV88LIMAbOKF7k+gv6MtlP8IZOsDl/GPSi/e1E7qJPOLI+MGEK8QGP14NR39lyzDZkhPGbDGvyfZbD/cyu7nSHR9hvKQVIC0UHzZ/Llvhr/1xme7fL5r+BPZa21Sa4HUYiDjwGRNJ/5d0OqIybZs9/SPblc8tpvfPvtLXzIZ+LWO5Cbwa8ofYexT/x/xfNG+MvCVgf/hGchnocD/8DC+3P/KwFcGvjLw75oBPv/yIc7SqOKAY3x8CBwc6r7dNr3lL/JuQ2NY8mp6vswHJh8+c9Bw23de7m3Ns/FSbts3GX22+TAubX3ovHNgv8NTrcMObengYP9+f+odeOawmpeiOXxTt3xZEfxquaV8mchdMj9K48NvukDVaBvnX1+96XZ70+Tw9s5LnoWvk0OjJwcbgfi9Psniji5IDLjPPLYWMQB8s0CFXNJkHF2RPziICe8YJeNEq8yA8XlFxzkywtu2STX0RO5B7NGTeG0pem79lym7bLfQqe8aky/kOPvHJ8EjciviHIwXOTJQSnsQ51/+8o6dmSm6R+emMGJb4hKNaeviu644s+KgfQEzX2MVnsmaZ3YQfEA0u3TpaVXoqrIGNbMT39vthh+GRwpdrzY5Ocl/vpQMksOJb+dB/iTIQNhabwbxgNRBOmcMkm86kX5gKev4eNVN1sS28rNgCK/j0yDfrUEyqUl+858rHjVUQeh7s89xaG/UztsbdX3bte2b4lf47ZNpko9wZ1oldJ2QOa63b08SmsPo1HcgL/YjE4h/+QKcl5CJYyFkW1yaLEarJ35CwHYkpOCevMh9Ujcn5rwnJ0/2zp2Xb9/yUpO1P0CeK2+FfTJHHX7lxdvCzgnRH5vtD/7mH03c3+/CHfzAK+QSe/bUL7/ceB5syhoP1rnGIG43b2S+/eWbvr1/U2JKndtW7J5eivqa1NaDl4Tvir3GR3wJ3EPJ0aS+Q5sEuwDI2CjqaTQkN5Hbtp250Xco//nXx/1dN9Yr/8nk29tNO8+k/bYj64YbNblTn7aJHSBw7u0HIWL70Pu3u741vOudHBzZaJ4aPNPqxS9FSjQjS+gIh7bvxv7QdvG6mpPQiPtQcvjL2xs8N/yGhr7gQn+yXrF7vx/tx/1+p38g98RGOCTbSpvUdvgP1grT2BvApvdv7/rP//ym+P2kFhbEQqahTD4GOkS+lib1FV0FfbCGZsIQeo80qtC58/L0phs53PfBfKjGEExKmzxLo6ZAhX7Wxg6PmiX6NvKdNQnst43auQG73n7ZW2+eUe/U7CN/EURcyccYha0Nf4FtlyVq9kk+7q+Xs7NxWc8N+sbvltiC7eOy3TFUWc/HatmFs8mJKOzg87ts8oKns0uuFvTQtg27O3bRkRzfH6dt0SI3iAkSOVz4FZjoP1irwGz8QQ0/HpNaOvT+7VCe82u61/L+eOjB+saX6OlgCHKQ2/12w0r4pPxOWDwvF78P8xL1G/WY+nz/xhpT65EnFMXvrGcO7ZOTrEPqzC78i085LLSqCrBis8hLjXM+6EfVBz5z+8Xn8AyNsWmnDn755Y2a+IW1u4mUEetU9v07vqVmnzybksb4Fp+yhyeMyfFkfVOX8fP9/Z2cPfTO2r8je8I783tD9gEu4FPJ8RXY9/gwlBadE0NZnyf7IOsWPF4jYxXxjDFUA4xDXfi7eA4UdPVaxd8Ha/tk78XfgEu0pSf7PrUZ+lwTHBdxcEeHiXvpznM2svEheCzga6lqZNr2WoTgozv+pocA3TL3XGaUQ+bk5czlA91PbMSuYV8axLLvN6U2bTct6+4oAKI3wLAv2ykNAONgRtW5n26bNnRFLr7H5kH8mRc8g9reb9gh12ZuG9uFbIltwboL2PistxOnZFsbeyW1cfASMS/8o0vcHnzmyjqnn9CSn4J/h//t7db1JNoPsVPX0fM5Flg+rsVaJO7kPPn8IDDApGzj665BHBY56AUQMQzwN8XXyPW6Uo9ndpZqDG0EGN9sK37alm3i3YEbz6033Xh+v70gvKmhb9RyagXmXqv4j5iq0FMF2hKXaGaQPNcAzxgU11L2ukvdKy0KVgYnnD4/lPUKpsZQoaPH4WUwiTV8M89l8pSqn8T44Nn65PeBZF3NZgwY/4JDtH3PmEHX14P6TnxZO0cW/qa/bguhrMOT+rmzbifvQa431najH7JNX1GJztVzbkqb+Pjkg8kpf1fkD/yM3tADdulA/4PnZfZGeAIPnqHx6+R1WD8g+g727+T5IEhV5Aowui6mRV4yHvzu2Kn1GzX/1p/33qiTXfWRl6WD50v+MdqBzgP/JnFP5GM/fuQ58B7/Gh56hgeZfLYLH+xKjcfv7If7a1/c4X8S2wFvfIlN29i2bOtqtjuHF32MQS4ndp7AQW4nsABJEVs6G4a5FJypxfSJ+8yZJPSKZpcSE0PFxrUPMo984IwjNpYyDm2M0u3Gs+C2k7Os9VLXMXoLext7cCO/Zhz+gG14GNEvnk50PU8PFt1U7Qos8BWUCmJ8vvTEnya8bqHbp97YrSIe1ie5fWYtUgfh/UnQ8A1yufM82vgckXFkVTw34O+zS8YM8SX6nWHDonY/coZthbTwu6lS62FsIBekdA0ZB3oCQ2EjKnrOLW6eQIYyANcXTLbRjZC+N1AKXJj1+swgPjeoc3zyxyYau06yhk/23sHv667Tk+VSgT43fCAywIjTv2DhWyDTz/jMP0PsZm77B53Bn9BewWKAC77gGfVln3Vg8pR4AsGVSwaaKbeII1svUObBvwb2B6JzEN+vNWy2n284Ec+CTk+4GSILoUfnLXoC5+y6f7f1gQEVFy648L/fxw6WqbXE/GGfNY1MbP4MjQ89opn8LoQB4Lu9bdn+M85o/QH0swjqLiXx6xr/Xj/Rdol87jOeCGX/NTD+zeuVEDKEJjIUwTC+8Bn+W0LHSYZ8Qufo01o0+bcCh/B5XTIO/BZrcJfejx4kKs5cfxoz/Le/vgL8ysBXBr4y8JWBrwx8ZeArA/9OGejvqjafIIF8wEtwiy8dk4OkHGzkSxIk0FPpx3AfSIxxfgELbvIlO+cYiPAFSUJbfyJ/gjw4DBetSrogMtGTA4IwHxwQHhywTF7WRsH5klB9+LLABSZf6lEj23QnlHPwUOACptfLhrXxImbfi8OoHZWTw4ULDsYcivNFgUtprZJBepeQLdWwXIQBPl+Sj44FucwZP4EHh2QHvl96whc/D2LOAVHmkTMyEgcTJPjOF+8nBxNPvnwHwh/Hx4ADe2E1hi8YEPKlNvgGjK1eH9YDfltqYKxuS1XuQ9qdw5mNdZrIZD0DJKO5Pm7IT9YvEF+fzzsHSxxkTWny6R9RPvSvPsTKQdaUZV4IVFWr4gyLdTq1mY4Q4Zfskx550Vo/cadGzLoN6HsN1Rga6avkMlmSWHI9yW8A11p/XoKcMLHL1765wJ9rGd2JbZIXKK3HRlegJMUx0eIc3cba0p16kMk4gMl0Kvxw5JihAockg7Ctol8EFZt6tai9/Iy65CZwJF4I4W2/kLWM36tfZuEAGjDU/yJYQr2k0A+lRhBtFsx99JYU3XQ6+TM6cWPfqN1NGtS80GPp/8eLwcfk8Hg99Rdebv7H//MLh9m7NvbGwZ57f39i64l+omC9N9Z2bHuv4ZPFfVKvUqkwVrhKx4GflJfA5+HZ1rILiYmjCx2Bg2TmkDNr5rJsAFcPcpL8jSptrH3yGZ4Hh7qpL7xofeHOHsq87ew3fBhKi/wTv/7ynwcv+GZQGtvARmriAR+oCNLZ5qDypoGtBy98IitLthsYKW1STwuZ9dELuloO93vN8iLvgf+2myZa9LUc41yQVAjEnw2f9q2I0+r5PjSqZKljTL56jM3EHh8gyYYHRXaoFiJComWuPF+8EKCXtp11YA3iy8Wbg81t26AP9u9S6qnwTbJqDG34Rqc0XIA+sREgESBj/jNE1OBXNigHjDWWqqQtcaErfdZqxQ/AJRVCY5i4eZ6z+ROnxZjnJsbw67SXPDq8NbTvG2u2abKZUoOppejEbS6DX+yfxVjnuvCyNS96o0PCKPpt66BG8gzOfjHowo/Tn022MW/hppgouUm9CfnkbGMPjDFYuwFf4qywdRyxMxE4iCH9ws/0k/ie7Jmu5f4dsPABX3nWK3tcmJuSq7jlsjIMKI290/5wm72QK1hm1fG2DVC2Fd+Syyf7LPjyEG6wl2GQ6acOfIBVJyReKWptq1xKjFVDaYSTDl74sGjog/hl0ECxNqCQg46SXhMMLsYBG6Yw07XvxGIRp4QfBy/BnzrYO4sX4RVf1yTnE3+WZo/pceIcH5oU5Bilil50RjVsvARDBr6Fj/Ehz47wTnCYUvzcqPn2CQTucZfsKJEYvGpO2JiKjqxZFb6SuolAdOrVVvQiapdG58PE8mi51EvsTtY9ekaFx6039hcOh76I5dSJAfyY4A9qR4xjJnpcQ4FFXJERMgFYYSlYcQLfgpvkMfLGHsSTxsCyOl+SbOtzy/QCiCLxHUP2R+ZWfsRdPFMfkA9tu4lZipmF7aRi0nMpfp05W+jiAlmjlFYIxBahKL3L9NaFDw6UBrcxhvK7pJ9fxJzYL1uxkfEYpQHfhE654/diDZ74gG2LvTF7TbMfhB+iLYxHdsZpeGzL4AN0sMHBXsw4PIGsYeZhJARsluyAT/6XbjtawFHL5yhjkbdDB8+cJ+sTPbZlYuR+yuOTLNnoLKmGZVtp3TFceYGDz/En/jeEASDa1lMwV3hBZD3EmAsOcoGsQdhDyV+QNhigdSGTehT7syEMDcXeOvq5kXq87HdOoTuA0TKOM25dIoedE8vYM7RMDT2Q8cEzKHmNPtAKPv3Cz+gQfhXJrjFk9NsXR3NR7jNWFD6FFNDZ8jw595VURbzEZnREb2wKAaZKi9pF/QRs6+STJriDvZg4Q4ts+NNHR/qBb1X5nYEN+GcntmRixjkFwpd4F7T1ym0+b6QWJrFGZyD09Bestcj5k/o9v1swVXChp49snmd4rAa76z30IjjbGSIzGx/+RoD+TLfdNib+x1+mrW/h7+T5FYhc8GcPf/LChkseuiaYp0/eDz47PvldN/kssHA6YFt5CVwVDcKfpeQ2MpMcZAyrcJa8n5svvMEFwtN6ZBW6AlQY7NzxO7TwBLCkqwUf+cyjD1E0wMHAQUBsHnSEx/apk0nwVWYELh0jtrUCAm+fyKIvtC7ylTjy/mWltl9xRfVqO5IdGXyWlJGN7qaBo1caCqoYOLjk4oTV+Zynf6lnFFRZAb0a6qB3Gj963ICKQO7omIAUnZJdskp6fQYRbeFHnv2RY4nhXD8ALB+XbdkWN10t8gHbvZYZF2PbsJ0QXtvpfgULw4EQLH7gO9oDycUc0KvZVrGnAqRNGCTu5Og7IKGrJQsNFk/TCSDCOGsaG99HXz8AABAASURBVIFJzS8WbbGel9wf9eGb5Gy9QPgcWCg9QTp7C7U6+c7863caYf1AQbUu3EouWMO1EuPBluX5QFDudXTrzz4ILAQDotnWlb/0iRFh9C5ADXgqCR24h3oFRH5/AJ0tOn4TjJ1PUIy10EzwydMp/f1uaB8zeO1T/sKF3C4E4dy+Q2jfZ4yQXYX/4atS5JIhlkKND42cTAJLXj6DbdnfAW2vy/QXsFeY/ctdKf7AJ8dsdzzJwWcomUoBoJdorEvngT7/ODxjkVjSBFH597C6WvR8jGEI7wT5IyyBYm8tJe8/Q6H7j+DS/9X/szJgFAfovq7/Sgb+NWWz+f4I/sTrn/frz/M/Ef81+Wdffs3xhfk7MmBb9t8Pf4fJv0kkvxv+CP4mZV/MXxn4ysB/awaKz3cK5NZfFtq8+eJ+KF8uHrzkTM/HPChLxYfrMaxAxjYfxKWIfwfx6c+LB1fAUE863/nQ2VP06AX98fREcjdTVCKbLz4vAH9d8TX0CuP6wKJ3csAB8D2pv9DO1f4U+vJiIuyROyUQtLChj2abeUCqYeKr1zw+nLnIgy6hEY2Sq8wDluAN+KPvgSTHAaVNxgvd5xcWlWTs2KdM4pLBAUWO64XPODb0qWV+EGReejweh+73d/VLcz5xu+VLLnOwWhpDqLWqChhKi/ziy9HEKGygyEcHNhkTHfjFYmXdiV4TDRPK8rnWp67qnOcQ6MHLu4VMoZ53N9p3YddIRNcJmdjGh2rIodbGS8g9L454Wb+Ri/iSw5XoyyFTdOrVUC/EpVMt3i6Fbp+xCqJlVXpAr5bIXsPuKAtkpbDYVtoE+ewDrUlMp79P8vrMgVcCDxNQZSX2LUmVut4iy1kC+2UBJ/MYpcQXftFst19V+MpYtOQ+TowiHwOgD8nYmKxNH0jifOIOTG5nvI5YA2o+Lts9zhq5GAKEpf/8C7WBv4v9eBD5AXK/DV6w3ZgtDtLfJVY4Cm2zdrf2FWTTu8f2/f5Q/l/Cf/nLQ+/vk9wLPiFm+EQzaz40qmQJ+lJljE4mXAQDfuBL8Pvtpm0fsq0ntRzqtu3oRJoLAvnNgfRTkdmokcSPCnQJmJrkKXLBCRnb+s///E/dXy96szapzzv1GZ4PeXKQsds/aVLrodvW7e2m/AXl2IaKeduF+OA5eL/fWeNDdqlqCLLiw4H/+Uv07MXYyyHoTl3nL13zF2O3N+IqCRfhX8Q11TbJa+HDGNUvGrvH7u0W/nAHlmJHsmy3T/GrykojFHQtjar+Rx/Rkdgk46N1u5UGvuQQ9n5/kreljTkD5Ih96Wz0tmVXz213j4t68gIzsg/yWtixOQiHSvrVf+GK3qQw8HymPu79l6FP+A/2VfxBPSYP8O+8aHjKtsZInNUx2dRRgpHgEzbJEfsvsqOq6/LWNbMJjtbx7dtd7+93xnc9sWPjMxAfi+eJ7dZdY3QfXc/jAf9Z86jV1UJLrOmD33n5dbtt7aeEXp0ttOgP3yIBC6Gq0USTu0CFqffUVJ7LIZ999Mz2xXbvm/v90AOYxHpQR50CaFFhh79V9y16b/ut/wp3EFP4m8AttNTU+Vdmd3K4ZBuoF5jancBi3VfTEetrEsMjzzteXi0wDiBbrxqDWXEWNoanbOJGcS64X1cEUZBYgolP29iUPXG8Xort+0797Rrgw4M2mZ8xCvzGPthUddaXaJOEkOb2+c4z6M4+bNvYiX92aZCLG3tm2zb8k/L7cFKM8RcVin7bzTdqKNB+7NhCPvqSy4M1iFzyoVezT/1beKuUOMK/YbOYh83oGFUZCjNA1nZ1X6Nk8hhfKrbHaPu2xIW/E4BXYu4GdVvkHMiY7sEz7J3nT/7T4XlhGv+DW+QnLBfYJdstGz8XeeiYDonyIo9w4kyN0XxwKgC2L0zhj+CLX40SKhue7LGDlz7dk6vIPVEav2Lj5JaKXNh+9S9/dLb4hEv6wW14jRcmTycXd3zkji/xyLp0wiqQDRk3HjnbSqzxZ+MZ+nbbeB5ussGjK3aVxtzGWkMQUnxPLvPsKnQF+6ReA4viS22EFp7whp79YHjbPrqCSy1ftWO797lebeHDa0iXmOBG9+SQHw8kH/iqs1mKbtGif9SZQ9AaWbcSe2oCB2uKnEJRXCIHSzXGax+VIr/xvDcyCx+40Pr9si3bCC+FfsVn8QN+sVD2OY4BuGRb0TvYw6nD+JS5ZFgWPkmIoU+0xCrGSxefbfAnDoJGDfQZKF3t8sU2Ws3zfwN2DWKrUfJPuTeCkbEt2xKXaB0vt4P1vGILzdwSW2TiQ/rEhgjTy+fMTmh+hk3pGxOu+DGot9t+o95uqsK32Ec/ZHLB+jAP/mcI3Xa65jvYUz3hVn7pwVZYrpghyTa1Vb3GyX/A8F/+Vw3Zp17RMgwkRoIDc15+5TCz0AKTl5rJk408eQsudBQqEBsXhEXUsPK77gU2cqIOkKVTprEjWsbFLXM78YEkPu6KzWs9aliuF9ghS3S26U7Qq4UvPp7wQqZ78Z5DS5lHJ314Ff+o1vSZw6G0PggFH1z28pExcoXcyeOoAtxrAFkXROZU+wpKUvyz9dHsTxOw0Uv3cUUy+ZVOPvvs9anFxmkLTiYZhxzW4nO+gcwDLu68NIINP9HeA+G7VdTqMuiA6D8Bw19dxieb+0+AVtKY+69ETgQ2bbdN++xF36Bft+/PDnxCNhy207XIOepp32I55DOXL2oQTT3nV46CsixB59LvtdBOfSdHbGRExtMB6FAglACony47yT+RCeMznNg/v8eP6LH8iZnxZ2UxH/jEkZr8HPNn0jmOQOA1YxiV5+z7faLotyC6A985z5EL3+L0Oe37Z76MP3IIK2axABvGQ0uYs6dwBReeAFxNh/bPuzAUBzDw4RfjP7vw9M9Y/mF02zr3d7I01c8r/4Z6ckfKdJHaxwT1Yg35HJ7Ii+/E6UPv7+q/GL/6HzNAOr/n9kfS1+wrA18Z+J+WgS9/vzLwlYGvDPx7ZqAmhw758n1wKhfIh2zb2jhMpesvdtfBV/HhPrikIr0/fbzMl+V8cTu4oUr26AOKyOSM4MjBQmwd4rBDCi56iu9I14HmqKF8eGqaIcgcDPDRFWTshT/+MdUYBS+ftuDhDBKdq/8C48kBZQ7sJm/lThBfPEeD0XnqMaoC+IEyrtY1MXzKY5M4LlsnJyJcwdUYyoHwmSPr2bEtFfkpDFQJ/5LDwi4T5HJVmZyEFmC8b8gQ85Qej9gMFzREivgya98YxO5k0kCCs2bBVZUcsOE6r9Cyrk8O9HnfIc5TtMV2SXb8zcEhRvMNQW4fqoYc8EtP+oAQgsceEuMCZxsZaRvVeTvIuV7NJXAnZM0DpFUFYeMF3xhDAzlclpEpIOcVg0l6O2s+WfepgolLhsnl1qvFBEmrtG0cuI3SqKFyyTZQSqvXOLYDwZE+ZUxpqMe5hWBuC5/JR3Ka/KUOmEI4L9T1IH1VbJYi1lLryUu9R0PmYQxf4rUtF2AHLTtykedAs/0f7TsqFRZYNYbBiRw8gQVI7TdLFt9m1ya4+AykJg5qIqDEBC4HO5x58rLo/3SeJvRR2EW3Xm1Ucah607bvineI6YkQrCgXPmyyrbSDTdaH4P0X4nf2GzGzn7kY4xgGN17obTw3JMs2unclV3/Jfxr62zel1RgKT/K8iONJjeblU9Z1VMkVLswTR+grgfvE5R59UMnR0Nttw0eTn6nwmuT9n//z/9Wore2Xz/pM7IH9tjc+sbx/e9fCBoiOecWOMEQcj8dE76ZCT6FTtPg52ecIaYzS4NA3eiYJePJiJGtQNmSjb1ILCC3gdUHCT3WuHrwYzTP1JFkb+c8hrmBK/p+v/TQp1Izv+CNcu/ECdN8Htkv5J9uLlweTdTlin0Wz3SWbOmCoQELcBja2gd8D3x689L/jC+s3qS9iQlRpVaNlbPQgmJij+8lD5PF4J6bIsNYmsDWIRYB5CTv17S8PPe9LuKKk8olf8T15X+g6YSovQl1SbG2j8Ik8UxN28vZE17u+vfMS/x57D02ULaIyDg78C5Sra+vt7UZ/kzTw2/Sl3GP7zktpELItZwCkH9hMrgd1ugGgmz7wQYwmviYfuM+LxEMHg9hPHKJB5i4lnsahf9uKfbbjy9BGnvc9MVmDMa4So7XxQnlg++3tF8Y3VfHcb2VL0UNGuxfNKpWHhD92YgoM6OQ7zsmSCh8sSkThNXzRWbVpsA9Ti4kvY8lKO1ic2ArkH5hkP6fGDvZ84glM6tnomuQ9L1xDO8jBZK8u4IAePtsq+OxTNxnBlykxrcJf8AmvgVOklifI6IWktOghCIV/kP/ANQ79erl/58XnA4gflIKEgvBt264xrLFZ2z66HyN5wZv/l703UXAbR7J2zwmQSvfc93/WdkoicL8TFNNpl11ds3b/M4YZBBB7BBaRYNmF4SdxTfIFuzbGaATGaHtwML53PcnJgifr6Mm6S53c2ehtXmriGVWIEADxbeAzf9p/+PZ9MPY7c2UC6mIZ34a28NYQbBrMh0JP6tvtjXX4xD4PRAQVP2XJHqqez0N2CZTyN34z+CamCeAFazFyp0viN3Gxby0IsSNK+BJPA+OXOA/iS/2kn1zalrER3sl4t7ysXPHnnT07ewnuKTmJ70ImcWf+hBZcYhQlMrgAizXGJhe69K3EZttm0maeHZlL5D742C+XhMhinkXPkb0pwLSCTVWbFAYJ3aXsm4P8XvZlw1OpMq2SMqVEf/ydCRBEwWdZuURJPFSM4bUuz7xu7A929Ln1he8CIbxDl0oBw5ffPzpcS6a/SFxiSV5AopQLH9KPnsf9oYxP/AtukheLP/iXvO77rsRXNXR72xuK+VMW+MxzLCQxkmyrAFEGObHdup/Q3x8Hc22KNDafy2cNj1S0z7m2eg7Fd4MzmvSHOr5GzI6cZZMbbCQeUWaP1yL3S4txTFyLuSWsj2HFf/uUs5FdC94pMLK5A3qVk7eUcZuZK/Da1qjRkPEJT+gHuct8XPAU9NAWduPvkzUeP/Qq8Sv8C14F0Pki0T39CX/QqU8d52+ByJHIWVUpe8qNMSrs1SunoW3jRiyFrjO+qvCyL8NnD4WnauvaDt+CNzDBSbZl9I0xFNm4qFdpn+2z96qa3jfQ0Lho/PGyTS6ZB/BynXbARadt9q5DyVXiDXzWAFnFLf4EQkveJeM791dc0SUt/PYLSmMU7RNcwZ9tpg37mLA7gYP2oeRbFExxPy/bsgNS5GXpAtNOLPH3YI4czD9Rgm9e2rlsGGlgvm3ETuZUYjgihzPBtf+veRud6We+hCZ02KYqiTHlZw2N7vjDp8yNJeKYjS+M2e527jTgXci7c6lXiex6tQv+hjJ8ahBlxif8bJ+p2+dXffq34LXkIalU1At/WAJqWEuJdQYHyNX8GZuGGhoVOSMLxL7UPO1fy09ZZym7+fQqk/wt2hfePjkjG7sLeuoTC+PrCn+aWY9CQfTE4YXTay6mfvj6AAAQAElEQVQt7C7aE7Ajbbl9r4g1REdwkolx9lyKzGf59dKDtD4Xo+vqL2ycgCNyo6M7YH/rN+F1c8vH7sLXSQir83LiX0xUq+2Hh9UR9Y3j9umKifCJvdLiD7oNXCwucBd4yA1nHkK7+KJjdSyxNy+0whOQ1X5+46H/E/8imBxOxuEzBLc++LEBPbytm0bZsk3rs96Tr+Ve/M1wsjFu0NHZOG7NR/+jRibt+cLB8t1ln4rCs3gvWuQQ69/xfN8x43XKTHSW6zVu4CrSh1b+wwkVsQRM/T1EX9t7+ZZ2cP+V0LlGv+uz7YEvF4DHYGz/EeaZV+g2fADNvor2Z53JwSWfduhhtJ3qT6Cg/SMeWP4PXEwj5tTSYq9bjNl/BfyXpe215/yX6fut6HcG/koG8qwR+Cu8v3l+Z+BfLQO//fmdgf/FGagcmkwOTwIrLw08uOSZrw83OKSsOh/uBocRgxf5POQcvGQ/+GDZL22dHKsQCucKAw/fDoBARI2S+mE0D5c0leeR4BHTfivtHI4ObORBPLRmUAq9XGGmG/7JA9adjygDmfjXOF6Gg88L8nG14QsuPtk4gzyqvt2JNS/5OWDOYXPqfJjJoRxP2H14u3PAE6gxVFXISp2bfWjfN2A0LrcqyyXVC2zRtpTrAmj5eFPD0KRBHXp8TIgtg0pU6SwrZNklgwiMMfAhtktbf1gYnf9C2CbzKJrEdupE3hJoxS9aSslB98EBuQQ/vA8Oh4OrUXp7e9OXt71ju3Ta1qiSbUBdXFIO2oKILkgnvu9i3HkYxhcZBIC4xpBSX7whQ+3rwiW+Gx+7bns1Py7JdvMo1UrTxAy9Bvpol2WfUNT6RUleLlLYWhWIKmSpH08+kL3+lpkNziBfF125zo7t017kQBb9quLw4dMLt6WNOTKqFJqdw77IQ1BAGmVBFuKSpcCoUv4m6pVbUZKnyXx+MO+fOcCnnfG91hMsWozjeuETF8tA7/lwwtjGj5253HZgjq4aQ7Ex6vSvLiL06ypoV3uMUo8LYzOQtZk7+LJiFwcLXlDNbqNzSAYXP+OPy72mZJOnA9+S64eE7BglWEMCLJC9X0gW7GEBogUMiL99yfw3HZ18kKz8AWXpwaF31rQoo0rRj8tySbY77qx9USb7HlXrj9z98cC/qUJO6ApfYghPoIhjoCe5W0HAlI8BGx+YdvaF220jTiOvE6yzpCbW7G2dM7C4ohF97AMhT3IJuq+q0XXWVva1EZ4qRcZ21LTP8S37eGoQCsGulr1uiCnyRSO2g5/Mlex3D+bUxG5ogeg518GTPD6UfUFxrn0nYh7obexT5+OT8jE4f0v4Q8/pN6s/ZgBa5Nj4dNtv7CubhL6o24gJl86+BG3vsZn4dmQCg0s8wl6aY5QKAS5q+Pn4d7vtyJHzbcCGX8hmD8+42VZ0Jc4nc3XUYA7Dv23NC5la2PwsO/Vkb5z9uzhJ6QL0UWycB2xqsFVqHWOIHKv9uu058DfzYGhjTmwQ932I72LYL43KXvGkHjLjHx+TD0sao1RjqOChq7IlLlEyNuGj2eOc32BGRLYbbsy9W9sZ9NVw6fmQkwR3x5R5kzzlY3ByFH2ixE7WRWiRSx80Mmc+bONnbJRSwtO8zKOrHwcPxvC0715TsZE9qfVZ5OLtNXbneEQW1fgnpR4kbJALG2YuUSz+0Let8RpzfRR33lxmDJ985H3tMRJ5BHDXAF2t+Eryagx8uGnbdiUOob/9kxTfbfehfuPgnzAljqwRw5thwk3RRB4GSbaRPcH4UjVUMAZs80EOv3pv5qBRZzn9Ya4x4WPrG3z6TYE1NrPf3NiHC72LtQUam7lLoYtSsUds2TuyhjM+qRtYIzgrXKHCJjEh0tdA5razRoCel40V+fNHDOHZ4BtVMqAUdMRWmkXMqQPRkY+d577Khx7WYXDJVHK5kFv4E3/t13olN3d+hzN/osOyRg0ZvbZ1lVHYd3XXNlw0UYxKGucV/WnZbh2xgyrRVSSSl/DYVqE/bVHCBwpc6cz3rjGq95NeL/yuKhqsbwXbVfiJYOrEF2gG+KI7MJl7qYNHBJ3cudK3LbtkG3uilp78nh1P5oHFeJ0429BM/9v4Gf8tgVeXydxoYC9DEtxqW5dtEH1FLrgGMKlnkhhlr36U2icCM+l+2LZPPKzKWDZgO3qiRpCT27DZVlUR2+h6MvZPPtIucmIUw6rQizyOqojq1LO6LngahuDzGZao0JPfsvv9XQ8+rmcu9tiiF7JakeDDodh6Mn5ZwxlLlhy6Cqp632i5tWSjP4LIxObWv/Ellgb+S01m3B78XkSXbfRI5YLm70BWF9vQ6SBHUym2ZTvNP0B8tfjzor+q5jvbKOqeWi+udp6Ssxe6K3/SAQPXKWdDAcL0WYZsNw9U2Q65YYzCzglS8G4+UeyzTxOcVCUFlTqQtiiT+ZjnmnWNDbjruniuOmMTWvonOF0G8qyCS2sx3zLml85FIhog2sZny/hz4hIdKuDRq2QettPBXQBtRS9+LnCmXwmE2k7vAhB9oRe+bjY9LXBUkafCBP0z9emeffT3emuMOmcfavQqL30RtQ2Pm5B+N7gV+EBsRV/q6Eltu2Wo4Pz+wqMXLTwkSZZgjFxAr2ISmPhrMP6ADd+Ltlh/sRl4oT6qDx9h7zZOxU/JulTYaZtB0QlUJCf3hsU4hJA60MgfbhZ/ooe6Sdj5qNuw5HrxOHHquxL2iZ0zH3+kf8f8qWPatnuO6VXovlqpYjyQ9l+B8C45vr4gUot5ElDHF6v6aVnBJpjUL4hc4FpPLzRVuH8E0FzBUsm2nAbQuNwC9D9ftuUf0/aZjzbXZ5Fv7c8E2rY/aHT/6PaLur6LM5wnwf4mf2L+/P5N8td8mRff25Psf58d/SeK7e/suXWd926+bokl8Or+u6pom9/l9K+IR+qv8P3v5vlxbvzvjvZ3dP/yGfjZsvwZ7sdA/grPjzK/+78z8DsDvzPwvygD/9tDKZ4niTG7/Ql5aMxDTJ7/Ng7X9/3GQUcBgwdPXr9gyItyDkgkZFbJPPFHT96Lx5CqLDdIsjTzQoVceWgEL3HIIuWfkr2/L/HeyAHr6gNiSBI6Tx8QUvEOiJI0IdqGfwIHOg7qJdsa2yYJPtp2eAQ9fDk0Ay81L67AhZO8TsSvyUHEWodk+CS1jwRhD1VtSr/b6Lx8Sm7oCjZ4EEKXnFrdr1Iw+E1stKI5sGCJrKZlYqx8QAFHSpSDJZrkAFkYuVo+tVEYe3bJdtiwPUQXZjXOPvHhzyEIwtiAjEEuCQeS5/wtIlGWyCuAK3qSgyfEBxB8Me6tDmXRWtRYa32NR36+YAxrI/ewkF+QXGnH5oo+GpGhikt/ANjxX43HjXRVxDvGaFzLBUuuDl5+FeXpA9EboPniXdTxLJgTLnp6l+hiEiwUc8H/woYRiO3gt32TMzARfEHwyccpsaCfhPDVGD0mGx+tDdMFRcMu2SCbffX9ukXnBReuxoD/7F1S6WXdSVbnldweQLRNkuKCM/M4Aw2Ss039/euhOwfHRSz/37/tqqGeX08OkkmBbDeIeUAD1VbBFH9EmeR7YsOv8chH6bfbrsEhqLJevFSM/8QuLKy3ux4c2mNFTddZjG9v+ViBPVnKf2jxcaANy2nT7RuhEN+iPaF8uyIqYls4Z1uJizDlUlSqahOkBlGMQ+E9Drhcvb+EbuzXKBmfxhgtG6GLFpn039/f8eFIU7aV/SU69SqglH7ZPe6S4Rc5mMBS8hudpE+pRQlu8KXoRi7G2MEUtEUsT2q66LKtqsEB805dukr22/iWsZ8slIXixpETw2YYJ4bCY6cnpYLtY10KdOIYjF+NoSJH+efEFjpmnFMKTFSQlDFcGRBQWeMDGTHmEzsuyLSjk+WvzPsq07Wqht5uXzRGfjt2cEOLjaZwCBL5eSpqReFbEDTp4ANykG69paoTYJEdvaFmLKmxnzgztmBgWTJ3RBQ/7aECUsPa8T+ZB4sptbKPsN0nL5K1lrpgonMucKJEv238MJiJXiuxi+LiRs5WK8SfdF+AiBBQSmJoXmwmZ/f7k9hn2zT+SQM2a9SmIjEtK/S99MbHbpLnjBMkrjZOzWUpep8kcRo8CSDNCohuA7J6JXvfd9luQFoui45W6oztYD5KOjAavQHBskiSqW3LLmVPWPDASiyvBNKxrQNfTtpS9qeJbaN3sAcFwh29T/YMx+ZLTpYmOk/dtNl7KjnBt42PvNu2w6lv9th/+m+TI7jwDzNNl6aSq8LP9dJ38BE6xEf2vThAx+Tqxl627zft201Fv9VAXwtnVmmRSNzALyvzc9Jf0Fl+Tdu3Nxn/LtyoJF2K3fGKbc70MSho0StrgYsOexMKwEDjbmPXGCCY6JjJEW00qFxKbhGQsRlT0XO2h+zo0EdJHkeBDwa18VGi0aAufsnYRr9FhbWl5MLGT50lH9Ue+UGha6CgBeIpXS2UBySTK0acvijBHQSaD86QZLt1xzc6LSdK+IKrsjY2kxrkPniSlzlh8ccS4spH59i1QYjM0Ok9qttnK2MWF1YSBN42sj7tGRlwqO7GkmUPWdUfWe/3Q/kn2SMaHbPHHJ7OJTlmXohxXJJsSzpk0Mb3yXgJ1CV7sOc0EdkVwM7EzoH8sRDlt2AZYWgCpksNy+RRCs+c1KypiTO2tQiOpoIvZIS+wMLwQk4aKJZm/zm08CnrwfhnTE3m1/35aJ61FlzHC0RYSwu+2I1fRv9UgS94LNMXMYQe4Jtn+2FwVaVAbPU+6UNLT4l1KqTp4It0zPzWHepiyXZD6JPE0Tv74PUqg/VvW+GxjM3VFNwPCsDvdMAayFqJTLhMPIiAlcYYsi1x6Sqr6AYPqMAC4FZySU1CZJdsNxCmAsk/zJKl+L1AOB2p46SSDQZInoU+WCBKkzWxcM6lXtOpCz87dwiGf8Gf+cNwgzE60SWr0HfhbSvFPutuV3gn/BgAsVCwaAYMzeiAKDKGHyefDTYAzY48AshmTVI1r21NlHAFJXtQBzfBM0npnZe7mthNo2NO4xOc+5iUMZIlm5vUtX229Sr2y8YPijpH8ex0Vc4fk1AjCCTuvAcdOBy/G8DHU1KrhV6SKRVxAJnva1lmzE1sBQxvrKYhlpAy3xPSEjbgwwppjPGpjFtQWVuz9SJj1gxkLonbZMznpxhiS+hKHfSCJ3NtocjIRsYYmRgNKWrpBp2qITlII3VgzkhgDh2RCS1xr6yrl4L4ejaZAQsurij1y5eFrChE1TGnH7Cshf6whz+wJoxcazU2KF1t0H197ttu3JyZM9inZwdXaB9n7q/8k/kKQK/4dJpgrr0ayF6Xky86dnRJ9qtmvouyyCFVXwZnlwpoBLf1CiRhtFc0vskQ9x9NEudsQFx27AXSE/1SCmpSNRh7ge78cDvtYxk/YJPxkWQosMjVwn9ICoCUdOqnIbtkQJ0jfM2Y0DY8Zg6HN34EJEtAt7k5clrYAwvJdF1FCQAAEABJREFUwGKyx58FnSsj0JAxIGsycyDbORKSEBCFalFFhkonvVsft9DDbmIbGDpjaqyCF7jQgi9JaatL96SiBpaJEfBHbKeO2I7vSjzQhZ1lyfYLirokWWrQqwRXSCFpxhQIwQ6fUBP9AejhOpuKvc98tmU7qP8WSF4WuV8EddluQ+AcYJQMZA9pSH4C5IEgFHDaonnFwLyiRyzJ6SsP6NJhVdYhtYGaoekPJT4FudB3AnraP+vQCaH/GSSWH2GiLE8PgbjzM/gznf+VtMT4V4FEynbDX/UhY/Jn8I/1GJafAWguUhm3fgmw/On149j8e/t/qvw38Zfj8o/G7a/S83Pwh/XzF/J+yYn1/JfgVzrN5hD4Ff2fjP9H8/mf7N5/u/l/FP8/ov8jB/+z8v9I/2/67wz8zsB/PAN1u216e9v15ctN+77J6MoDD88xtKSNj4Hblr9d1V1+sKYmD462lQOfGkN2KYX3aHQUMiXIzZsfqslLzP3+0P1+Vw4T32nnv9A/OFTMweL71ye00PM37w6lHK9DW9vosvJQmM0kNHOLbSq5/0hjGNs79XjBphGHwgTwMyRYdePjy0acg8O3xLXfduL/oi9vX/QWGrFG9+Bh2daruOvYv+P7+9d3ff360Nf3g4/YT32ln79t+P6eGCaxrD5MfBJfIHImR2cupOQ3h4x3PghE351Dx3u3D73z0e7r16n39zt6Hs1LCoT4CTRsK7pEUKT29K3vUjxdKz/f+lbgC3/Qi4bhSn0qwR8UZYwa900KLB1kuQsRYVq2JCBopoFSkseqSrMhPp18lh3ABgLBB3ChTaeOkdSccSpzIT7YiW8x5qecWyt3dKwI0I/MN1h8WCH3fHx8ogg27J7+oIo2Aohzx26o0XvWgzlSMBXBjSoOmLeeRzlofonou3IhU6PCNvqtxB+w8R0fk5v4JwuaBLqBFnHNPvibMAWaT2cJXxU60J1cHZw8hSeHZpk34aox1MoQPDhYKoQiY19yk3W29M564z2O9bhhU7ozX8+5+q7oFKUs/DNxD5Ii5O7M56/IPlkro/eFGx+ObqyTQv+T/OYjb8Yp8b7dSm9vb3r78qaspeAXenM5NyB+bxziCkTTCex2e9MXZLIO4zuhMP4HfuED62YxWSd8iItmg7C/YAyERjNkDdbsxkfNsN9ZS++9Du/4f8O3W8d1HE9lzUXAjiPSGNW5UZel6A1z6sRyu22Kbbv0dkMXYLu5cyuaNYZy0Hh/PHu9Zr3HN9LEGKvz+E7e41vvfa91XTVO2+g7OEmPTPTt+8DvgW+WQYQvccYn253jt+T7bdfb2003xmbgg22l2EbvUHL64OP/A7+e6M92Gg5Uonso+pKT2M0HmoOc52/cjVHa0Bm9X9oOY0t922+9Lgr9CCv8opB63d4GvmzUmwr585Dx9CM21Te9aOccPXDo8Zids4zX4/GIWsZ/qqp0u+3ATRsGMr4GZ1tcym+BuixN1lBi6S43l7Ttu8IffCBCoyrUhoPBubM23hmLd+bK1/dn66kyMW7KXNp3avSkjj+dR3IZe5kj5dMX2+g8r4xxIHMmsb33nv5kDjx6P38iHz2xmXiT9+grXIu+U4t0+nfK3JEJX+KIH+FLO3NCsmyTt8UcPNgDJ/WiHw/VBY7mOTL/yfFkvwhhjEGc22s+3Ri/E27M8QvCY1uxm3yKYrv1xe+DPNqGDq4scW3kbfDbWjVk45ukGoX+rSG6xxgazVPK/nXnN/VBrg7m6SSB0ZsaUS3GN3WhP3s0Kltv2sGnf9VnXhb0YFZuH/BgLST/4QkycvE18yv9QOZk6GRQqV2SRS7x4fJp0o4vkc3c2IiNNDCPn8qYRi48D36Lvn7NXnoHnw9hKMqFW+GxreQh9jfm2cb+aJ+4c+7v2siRbdnucUruTB74eWGs2SeZG4npydhmjT9ZU5kXkwmYvCWOGkMpZ7teet70xv472iZBihiBXIWt1BNF8TOQ/S1z8M78eRJsf9hnnMJHOD1fw1fkwmbMoUV+VLGedtYx9t4AbN5ue8c9wwMc6FvU0SNZo6r3tH3bVbRHlVyWrYYxqnVW8EEK3+Mr4xIfH/GRvSzzCpIuPhsFIJ7Q7qz9wDvz7g4EF38P8ndAj2+o1Clx6k/Og4u/T3xOThJz1sW+D3wuxmtojKEaQzG38ey83wa0rWnXnG39+CtKcAVzIDZAdRXdE57na01s6BzD6HXPpyd+Hox7+OP7gjc5LBdzFyw641vij0/xMc/5N/IfsA0TsXGPXFq28fWGrxtYMceyp2RePxUbGOdy63+Sq/zN2fgRZtuqsmIzukSJ3czvHZvxAxT6mdfbRp7gtZrfyCXeBD6Zu0pJskHEt6rRY76xTmRpMl8ezP139u87kDUAqwZ699uN+YYN1k5ytm07Nm/a9o29cWJ3vPrwwD9YAzWq/Vh6FWzYVvCBMQb2N23wEbbu7CWZN2nHriXZlomj869XaYXG38U+N6knuQtydXvD/g7ciKsqc8YvQb341HyZb3k2vnfMT+XdqfMFt18isW255UK7YJLH5CsAuxSBgM4ymTdnS6oqxX/bXe9bcrR37Ilz8tuxrvERJaHIOmmz94GMy5P8XOtjMlYHz7C4gYD6vSi4046wadnucbFLKYgQ92pIf+HjwZo7nov4MHcpgxgaGiRLRf43xvONNbcDPbboRkpXiahhDly41LY7ZhuKv+VBn0pkF7eEnbx+kIxPdBAlDmTxg277mjwIQsY6cOLRgJ6zjSzt1ksdXAAOPYk5+cxcu7NnPVnz65V/26g9IfwnEGkE5Sht1EJno+jZVnJEpY8CPY5Ochw4mNRHjxdSXBnb1kF7Yjtj+2BPujPGT3gjc+kKX9pXnfYFwZ0Q1+LnUvuxLg6RO+NfgfcJkmgJCdxYzIeJq9T4PAEI9KG+2ulHZ8vQ+IQO6S9By8K5sChdzl01hF9cNpKO7/ULju/Rl2/JyfeUP+uZePGMcfg1lyF9BrqvK7YCr+6fVH+Ml/A++KNdjIw+lxP5DfNS8WHvR/o3zrP1ovu1dk7kdQ/xR7hojD9zl/s3xKtlR+bV+VRduf+E+mWTbDMTXsHAlXiuuUe3L/vndpr46RZdVzftwNX/D9ffXPsPq/iZYPbVn+H/M7jk7pJPO3D1f9f/zRn4a1P0v9mJ3+p/Z+B3Bn5n4HcGfmfgdwb+FTJQT16qi3cW3puVuh9uf3igrVc/D855aLMNb3EgMnhpPl9KcigoSnjyAp+XyAcH/Acviby18Hy+lBfg4mDmfH+x8gFjcLjSsgjmAIJ3Xl708lSbF+kdO6NtoJoDhtmHOMbRqsELYwWtvIsgrvg5qoR7yFk59Bm1a03reE6Zr2G2VeXmodky6QfGKGiASzJXKmpREne/7C508YKc2PIyPAk2cQ3iqKr2vWNG7smLMmQtZFChNYUfPPbTHzWwDajwSw2LXD051MvB2kG72k/HFcVXS1ooWWth51B8iH6QXAvc7Dr+FAK20S4pL0gvcFnxeSHoSqySNQD8ULV8WEWJPTEURXu8ADHGAJX4l8ON9CEpsae++mnnMMaOPXroid8HA5zYZoyAwzBEtd00wkOHw48nh0UcPJIzwg3phIzlIUXHwTjE3iKfJpb2B/2tA25Q3CVcUGKJbb1K/A2MQXQXA7Q0L79FP9fCz+jsGn9IoWxzqHcQtxrCN3Em8OSgLrYmMTJcCSdkZMLrzn/oOaSeYSDJrRs7zchtous6zH5y2NJssuz6WHcPDoSivOKQxHrYGUkOOpOjh3Tbvmivm/bdMvS+8Kn/614MLvKIGYV46RAFko7ops0ZoAiVlvBStM95Fv9EQR3+WHHhicxEeFTptu8KLXpqjP64mxgiZ1vRVggNaMLrHAhOxvPvf78ruUl/53DUcEZvchG88p+Xe+HLZP7flXm8oSO2Ir+YC0wB8AjK5IQ8cBiIAHPqQGYq5pPq2E5blOxB0R878TF6n+wZT5QtHMcVuBQ1Z42CBcS/BTb8keOMVKfcU3c+aiXHB3EFD7ue6Es8sbuz6cb35CEHfe98jHww1qEV05L0qLgZiNORjz3bWJQKntiO37EtHDLIxFXUi/5nGt2w4P9CtmT+RGfGzLbywXfjQ/o2rNSRt0sF5G9b1pBspMi/bXjc+cUUeGkUMKzEFziy/7VRyTBVgLGK3kkeJsmxqg/sawydpWQa4R1V6Bwqu3FUYii0uC30BhJf6jBERVnwo4DAMpZPfBhVan0jtZiXi7U7YTJ4s58dyn8Y8ZWPCclj7CACDd5eICW7hGZso5jLMOzM8bENGUouQlLYAwW9Y2TsVyYn81Jif8Vs5mn4badqIJzWvZjfiedoOWmhLOMTJts6acLnhd2SPSBVr5nJJHuyBu/sP5cNiIovxeAlV0f2bXQGP6pU6CzciN7EfkFBC27he9qj1DmLjvBk71oZB2aijQIUWuYuGd5CHpJwmIuoVjc1+Cg2GKiTDh5/jv7Ne2pGH4mI/o6DQ+8jSZVkVNt9Uw38jtOKzqWKLdoYUmQnPmc92yWTHxs56Pu+yT7bdIU5TewlJwcyi7ZkTfKT9suEnvi3COagFqVqaFQJViEGTOGJIh7ZDxOYss3+OLSzriICowROlBkHqAeqqDQZv0DI4a3LAaMd5dkP89se3+58uIz8yrziuWYbO2NZ6JCy7qJvEQeiacr8GfhdKOeSDQY4yO8iiOhkiJoXMeYXNgmracSOANcpU1XBNO/VML1AJefQY6fa3lC9+pjDv4Xuo32M7eQrdiObeLoPImO8sb5qDIWG+r5WaGViNflewETnpE5b8IInnuhx2622Hx22ZZ8QvxeBxgfrKiiXVYP4GJtnz83jQ3eoMw4ANnwv/bDCQ75gsNFGfeFiJyiXBLuKTux2vtETPwtCIO2F76HFTtZY6oz5GMSls9i0kU3Pdip0l95uu4wdQmhc5vsYid/0rfxtyIiNsckOTvhN3pKH+ZRANbprq9uJhWDikyiNS63ThwsfvYShUcFL8RvNcEo2usCLMolPSQrtz5ehz9iBHp0H8/Lcvx89X0K7+EOXRS4TbMkekAowOCu6TNfofD4eHWPZEldkJ/EubHVuXKAhCK+wHbs00VMNhh7ZiAePsp67HVvnBiziLm400aLoz9hFV2D2umYxQV+s18XzGS7AhwJF7rQlaLD0tRYW8GcFaEdvcNE9xmjfgo6eFsgNJ2MvfOmGd2I7uOynqeM/bFjNOGFjTfw4ITEEyiV/xCPoS4knegP5bYntGvApa8XwSEd+syBkrNBMn3XOOMbuk9/hpmsp/kd/fJ/EF1/t0qiiaXTNT7Lzw5cn+++T37fJulzIRcb4udDZfoHDPL7GZxFq8ptamhAmBic+YqQvUEK022YY+rfcRUSN6lv02pZtiSsaJ0KpA8K+oHUly47/qMWXxD3Jv7q477nZRoOIcSo+BSd9o4sykUcLLck2UIAo7rjiF52+7OCia5el32UAABAASURBVKGTbPQ8GlrMM/HbELCtipM6C91uLOwEuvO6RXdwHZ+FXZPTqXaavlIgLvK5Fnj6tpuPZterk5veCelP+JOTgjdzIPowTw7iMwphrZKGaXAF03LoumrQSjt1xnRhfzV9Nn4SM12Bxl8UYctlXbAwuCBOIHVgtkDht16QttV4CZwZ5hOCu0CUyFP9u6+FzYCNb84aSg6IIf4B9pAByfqzghp9BtTpe0gsP4LhqVZrctONn9yiJ+jUsXG2I2ts4ivIzif+hnZB4rrAhh8bF99V2yUDl8yP9SUf/otmo+sFoX/g0Z+2/Y1uO6jvAHcZU6YFDa4PWv2Et4ncYic+pM58td1zQSqdQPUPLkYWu9zJU/Q0ZJ4GcCT9X6lwWZ+hfYncBS/5zzo+8/9K7/8kPr5lzaT+EX7tx1/P7691/G+mmOACVP+SV3wL/Es699up3xn4nYHfGfidgd8Z+D+dgTxl8TAv3R9L718fmnlh5aHSn3678/B2vx98PDmgny981Q+mUqGhYLbzUpCHa8FzoJOvSxxmd3ah3W43DvpLZcnI3N42cQ7FoVVp4xC9xtDOgV/sPzksyMtiQBRHiDpXXgoLozb2cOXJC/0T3ydtzgXOF1VZhQwsGrxNLl72ojOHGBOm4K2zRF/iI+Q83zcyOESIg1hCaIrRNbTh477f0E8QkmwrB3S320Z8Ax6rhjSqwKdf8Ih8BFa349PgIHznw9ztNvSWv0GHfA6J7fBbhf+SlRIXTn8WPhEoSPukpUo+ikbqBbNt5EsRz6Ef7wodwQre4CWZOjKiuKwaQ65ScvHosV7tc26TF5eDj2Gc5WiS6IUzS2c8K/ZoG3cgvQ4gQpWCK3RP5DOuE4bwB5SCTBxDRXrwGz+kzs22k78cVMaOuuAR8/TOGD9xCxstmHwslUuJ3y45f9wiig+Bx2Mqf1tk4ftJOe+wd8Ny162S1sTntJMPukq9QHAp+qzMv4XOJx+qJ4eUE0e5YAgvDiK2NImZxnlZir1R+GjLdn8cSLzB64eCqqQH7IIXKGmMAkTfxGw5usDbkpNrFx8s8AdhPJKgi+Lm8SkHziAODtPyIeH+/mx3jXxBiw3bvd45c+Pj7aNhEQsa4F3RKFhoS6RKdz52PvjwNKq0327QTG7eGauDdXFjXhzwLUXetp7YxkXkl6Rrr5jKfwkxqnov2Hb2COZl8n5k8pGNbd9b3wCfPCe/gcTxPB7K3z7dWFtjWIIfl6mFT3vbejzuxMVhNzTcgN9KzKIkl9mD3t7e6En5G2/9EQ8l8dU242VkmsyNPIcG0GFchm7sa/s+2lb8WsQWX1xSObHqo6CuZT5iYW6uwAcHEUQEsN1240frJVVhs52q7UnWqFLbA998OgsqOv/BCb7EvG1ZX6e8KIgoQFN3PkR/fX/vXEXWfvFRGRuRvbNP5G/P3u+T8ZxkVIrehZOTSUH1CkCyzmJaxTxbzQ3OQkZ8fB7UpcLOJJ+B8Jy6ptKHu6WMDtvpNkxylrkXPxBFjxRy/J58ZK6SBh/gMrc++7Qzv07Y4Tdr+ED/pI08MtFx8HuxWkhdbEP/BGDbzlT7OOFNHzTXyZec3FgTgTE28J+uzAmnj4L8XqZPNzINzONtlLZ9EFcznn5ip4InrgFswIB3gGMyMG4P1tzpSeIvbrZ1kKsVNaPkoS4PxvrJb+6TNRn/FToQaduyA1LW/0K+0JVxCj0KqoYGUFWS4RNQNACbGuSDvaH/CWbCNPiDjSX2IlPIjjFYW5tSL2JDhQp9gagIBGd0mUZYMicOBty27JKB8De82tGXvg1PIZgrjgdor56nzLQPPWIOlmrAbBhywbtvO3vSTbfbjo/MFfjzH+YkhugI2wlLtk+QteV/CYCqJ/tXoHkW+UkAQPYXKiXm+fIlPLAwfiSLGWk7ArKtIidtM3ipfakh7Bha2JYmY2RbKYtcE5Ay5v1PlGJsAm2PuY1E2w5vIGKJJ3Tb6N30lrm735QcFM9qH/oQWMLTXAAOytgrO1gJF2LrIC7SpUB0NwHawPHsI9G77btskJLynBY+++xHR2SjJ//RU+ZSchkfQ7Pd+/vt7aaBf/EBNeQvvytLpxbjNnzsebF58RjqGJvGGKoRKN329DcdrImJ4UDyZAluUdKi6mv1/YCvG9wm+c8YnfODDMHSEtxsywYKSG1pvsYDUYm+XsV0NnwarOuoR60Qkauo/W3ckI9I8pHEN29w2K3Kb5HYnx/q30jW+AGtnwkdKUWk9Y0qZY/Uax8y3RqlCl5SxoQK+4Kfvk6g4nrFiU7bKsCyFMAP23qy5vP/yb2zFzx5nkw8C2dxRymxk/F7+/KmjTGIY4u5k7hOmB8+KHol2bGhsLIvzt73Emfg89+UFSV2HnwQPn/X0fXyC8+V/+gytNlrAp1cEwcP8vVgHjwbL7ms5GSQV71KmRwBtvXkGeT5vGvyQX3x2y+M2u75dWOORyz/MVVo4cncSmwTvobOB47pLMae7Y4z+dnREUg7QV/yts+cU8e3+GRbV7HdOriJlqI3PAHbuHnatK3othl8S3R1FRsEndhEIBd0N4Du2naaL3DHbZ36D/bAMQa4QhZ7xJzYqVQluWOVFmMemVGljd+1jTXda9bWVS7eqx89QlFqKprRjy6SVMgFjB/h7/iKntODJ6wAbAqc2G/30+cB7RL4RkurfYk+IH00YhWFcUSRYYbRbt/ozlCpsyef/Ei86JBeKOSRja8X2CXbv4B6yX2rTNN289PsnLQP2Er/glhKu/Dfhp/OhaP5cdnWhy/witIx0P7YT0ws34KA4ydX9AAX5fIpqACv9NmBGsgcCrnjs41yhOyzptmWoKZ5AnxcZzv3nwUS/AtOXuYnmpailzbxLGxkPX6n+yXzY3X5/7P64r1oV5+gaC7g8xX7n/s/tpfs8ATw7HT+R6Zf9E/++PELhk/o6D+7McFyZO7g8Qout4UfatAvCtYQ+AXxT9D2N9sMyZ9w/kj6JAep44zzaQcWt1zgrma63wAstG/9sxUUlLPz6d7x0b9qmn9+oeiznrT/suyfa2Yc3HCxJfYLLtw/q06cbfun8Tfl4xbeBn+g/qmNf57xzgLmU1P9vn5n4HcGfmfgdwZ+Z+B3Bn5n4L8wA2XzwnOeMyovPHlJf3Do8ZWPwQdvYo98OLs/lMOU5/OhvJznyf58wMQTHtZqqB9AOS8Rz3k6OCxZy+AGYIVfnuAXh3tTowoAuwCo+z607/mbixzAr9UytpWDBkM/bS1aUvq5m9YCROHMpBXlsObgYCkdTIizBqj0eINBHW1LNLj63SJ+5gC2gQ/fE78Tf+onOcgh0pPDqvNwz/3yO8ZZlweqAueLd3SaZurYtq0xQsc+MSUWycoHqn6JJh8D/uaVZFGQEQdHwVVuoJAmbwe5WHyEe3Z7gQ99jFJEYjftol/I2ebo6cx14un8FRZKGrv0xkFp+OLT87l6zIzOPYejIweGyHJQdiR2Dm0iXzECT8myAdpPDsaQ7lxOcjzJ4cEh31znB7aVuPkAM4kpOZwMVCB4xBXBo+USkciXNapUg3oTdmCBhFj7KOYUmBcP9ALiCyBKDolqgKSNae7nlfYAH9rE3ok97z1nMZBD59DiW+pJLJnvmfcTpoNYn8yJU+q8R++TeNNz8mtaC/898L16zKKXECBIIQfiSyA6D/L7cj+hKSV6Uw/ykPkS3YHBQTXp6VwU9m4czJdj5yWK8gfj+fe/P/T3v7/r+c56RT/hKacpW1UfEk4QK36Ti8S7xHjDF5vfIJvCVA1pVHK6aLMmF6qQs0tP1tqz88JBO0HEn/12axuwScHtNyWOjUO8gc81SoN5VsMhE8vUJODBQd/ttsNbqjGoh6pG64i/Bz7jZsvseylzVSrkjR9P6qeyh2zoyTyIjeQ2fuCGUlIvfA/eMjJScKKMKr3h+9vbrre3TV++fNFGvu1SQcNFfDI2dsWtxQqbPbcneha40IZub6X4MEYsP+U6NDbolt6+7Mp4io98OWyOTlSjd8j8QZG6IJrhONh/J/NwMf9GVTiUXEzwyYdhNlhrSNR6FVuoYlTRQ0MCsTAWfZE7GLfsecGVh9x5lEiNkma2Qfb7p+ZBjjjZw7zE2kMF9AWo96JrfbzfmWusjeaTlHxhUiegA8HYnUyT6K8a2m8bfIZn6c5vDOKKLwfGuRjTpQcfJrN+IvskIU/6E+JgfsT3icHUbpvWGCXRiY3keBuWbU3sW1Jy+eBwfjFuFTwBU7XcQGfGJjwH+ZUkkb+VuJGNHar2WShL/8kaejL/H3wIxy1F18J4ILyfIeOGCQ3mZ/AL35VFSSdyxfhuHO7f9o05tDffzu/iGKVtGxpVKtpkH7cmtpZ28Nu2NW0MeBpKiT327vc7eXwoxbbGbUNWWkUAsLFV8Hsy4XkyTaZuzP9tDMahBAc1d67oen9/9pgLSvypGrQgkiPb7ZvJN0gxZXQQ3wI/8A+Ler5+S0KP+bfbrr/92xeNVwwbfGkP7CvF0rYT26u/sBM9qMTno+fGk3lzZOLAH7xRHL+qNhX5Glm/Kqgll2Jak7GfKJuMffaByaTsOcYATsZugj9lq/lhVexy04Se8U478MR25uNKrO0fnAhEPy3hQtgaorNMUJo65oMYngBt7N7JzZN5FHLVaP4M1Mrt7H3cbatG9djf2KtGtzOuC/+W8nFpZx7Vjh5oC39so2n1OD8yZ4k5sbgs2xpjiHtc1vcFOvmzT/mjfZ96ZC3ib+cPzRNY5KB1ogCToqteF+EDnuw5B7EKfYMxL5Nf7I8q7NNGzkCu7E3Rnd/e1E/yfI7RQc6OjiM8i/HAtAodhY8XREcgY5Nn2Sf+Rj7+ZWwyF9OOn+GLP6PqQ09wVRYqyenUEf/RkX7PZ0uGrleJnuhLF5Lic+CRcSXfoTdMtT7XaavzTju/BfExOm0r8UQPTaU8WajRdwJKULaA2Awu7YPcvvOc3rkiXwsZprpCWwxG54q5/QRmgMRlH7BNnCdk36BLn3lkMS4DX6jZs+LTwbx5ZhzR/Uw+ZNnMDXxZAChiFzKF7A5txP2OOX5lPBabwyKEydj17we+ZizDaDmVFv7FXo2Sjf74Ci42PgAda0Fbq/XP+MQ4HezdyWt+uyPfCrnBhl8GSinJW3xYdE6d0lkvFTYlt97G4Wv4wxvSYF8pxi1tUbpu15die2xWfks6n2U4ovtA/0R3QRsyfxa5ICzsJIZF7iaQeiEg+SVrww3oVeJTxiJzO34FgkOl4lfiPuf0OPv4mvUW2qUGjQqPsTHGyZd8kGpFz1pTV7GtyIbPNiwLn2eDYLbd9KozLhseEj5GNT52Kj4AtpWyoCeGjHXs0g2aHK3WryIHpo0fERnDyu/hxlxMfqMbRkU+gjZ6gegNbpJYpONdyN8DrJc/4VnYmIzxRGZ2fcYWPZ8FbeLCaPaQ4E3uAt1GZ+qVQOI6lrNXxA4inav8JibmAx5Ywi6m8AkVMGa8AAAQAElEQVTgYvvJIjpYy3apZZvr+5t9GivsX5Tko22DSB3wi97s6E88n0HBwW9bn3WJfuQDotiGXvJLnyiuwm/DSp2+yQ36Elvyw2znCXmJKa7gstco8kDHjEziDcROIDOO5as87yVPk/0m+OTKNhLC3lnXqy/K6nGLfSu2I5M6enBJCyfCA2tfaTdu4Xs7Y50y0kE/7bXiDcsQBbHfgj/cYiOwwvNLmOgOLOpA2qduu1pjQkk7gBr44CGm+NkMfYsXJ2Rvid1GczvlpdSnfPw+IThRwv/ZT8ky9hNmA6ojaw8ZvG38iI7FewD+QFyMKBh9hoVww8vfBR8MstFfTvMFaX+GE20Hh0bkEu+v5U/+P7svxk7KmC58N3NBvZ/iIv1T0rZ+/A9xYzPQk5Wh6bbOYht+S8pYnRA7i3xNFF8+R+ZngKCcP+S1AL30VOuNvnD8Glr/ldvUGL7sRMp2qhNoEjmxcodP+Bjek/jDnfMnBUTAnyG4wA/sf+iGJ/BZ9rv2KdH+4wuunIjX/Ywfh1/9RV4W8y4g2i/0R5Wfg8/wQfhf1UiWfoQrQNP4DHT/pa7PvqX9L+Xcf8SZ3zK/M/Cxl2Yf/Y/A7xT+zsDvDPzOwL9qBvIc1g/KNawcwlYNfM0D5NTXr1+Vw6mVB10e4mx+2AGajX9/v+ueg2EOYmc/nEq8FyJv6tIYRW2JB+DI9AMzp1J5me/HnNwkobJh8vI9xkbbvfHyWpBn2O6HR69SqEx/DHEoYO03Y0dyReJAVvi3GpRiq2poVH3oij+BGb8VuReAnMDLNXKzNPELlu+u0HOglYOtHMCEBTG5pMJBU9tGJpyLOCZtYb9EiC9fJMGyXgcd6gdoUMg5CvStLJTD2ojUsCgs0R5k2iM2sS3BAX9kYnW29aXE9Xgsbbs1kjyJF6SD+3kV8huHV/u+NT3yoZQtLnDqfN/I9+1WfDDYVRgO3wlYI5boEXXisYxd8PgQXbYZn9V28zcxkr8rv1VwlwSLujh3/Ca5z+cD+5syRwc+FnyB8F5QIEYN5A0IO8KOhHgUKR/4Zh8qdLdvpInaQK5kM5D2iUtccT0fI2K7DxUgh6shN/q5bGPX+DkUX2xrZX4BXFHTUCXyOJov+u538vPSw1JTbAYQf8VbGhx81VDrFyW0MawC9CpR8c5HsjuHtPv+prd9Z3zc8d/fsx6etOHKBRRKbHxGPnlIy7Ywosv/B/oez3d8OufJzoeFzI8cor/3+s8e8E6eT7qNvIRdKfmqURwgLPoFVrJE7Jv2bYMu3fK33982Re/GuI4xsLU+4OCAOLkAwRU8CnKhiCstYpqK4uQ1kI8gXfccJFAJcrgDUgYh2IwNPdnGPrkil8kDZ3DgpNtt6K19K2yrSw1h79nxtl+xASSXA3lUaWzEeNuQ3V95LLnUOvUqOeT7+vWu+/3U9fa2629/46MzY/YOLvMl+rZtw4+dXJ0+xL/4HofSPvUa/S+w20JoIlDDsMWhIID4nPX2IK/xoUjU7fbWNq5/LjP07BWt6MdbdLCgsvdJlssxgzvtlVCnjRh2YIwhG7rOEp2xb5t8lzbmtM385MDz/f2dXNzJ7cF8OaHHJ2qxiQHF5/vjrnc+bL7z0fnBB5bsvdGZOHCLD42H7sET3yL++FOcHDj5px89epXJXpA844JyWBsI7nk8tKKs+eJAN/Bt6c7H3nyYsq1t7ORtEMeQm8WKL9/ilOwTFz8f/E4mXY4z8UUps/XGz9trbQ2YCrkqn7rxP5w5+AsOI6oqAKscwvR8Z+4N1k9Rgw17z9Gs0cyz5De/5SxE5Zzszsei0J5sOIFyCZMyNu343CrAGf8O3R8PxoV1BnqMYm5vxL43HXbUmjZTwXr9ikkF3yCmSCWLhc+Iy6WTF0LyvPDBtga2a7hpltBZ3Y5spoBtVQ1JJgVTfUgcgs5SoY/SYF4NajVf7noVNOXKoF8Y+obv1e3KDoY48G/CGxMrt6aeN9v4YqXYpZ35frud+cA5nQXlAnjmOZhT+Y8PMocn812ybEvQJ3Mt80OyXID1yxJS9oStP6Jag3wt8nc8s5e868HaEMW2inwvahKpheAz8x1bikvcbGvD7xql+JEQQ7ZhBvOzayLXwJ53xG7HEmkABaiGYzH3zvFZ6QUPb/SlP2rgm2UzjiAjY5fssz/JuSyZXCzagRnH0OMQdNqaoaH/I9+W7FOPrhLltG2ICiCLzNkKQaoq8lhdL2xkX0w92Hu3cX5cz954Z1/BpR7rQp9t2bGHTuTQxsdpfgexaXS6zNqZWAv9BTDZyL3qMvK0ocrU+b3LOs0eEj8yX/LsMxM/9FzxLXUg7TGGrvkQufAe8IdmG70FqwGs4Gfmgm0V/g3m0dg34h/dh0PKngJ79hvbynzbw1Oj11z8i269StqBliVaG2GsBpd4zmc8kvLi/67CH9twA/hjGw0vXiobPNTMm+i7ZG1307Zsq0ZRC7BSwp/ajj48w87VTx1IrhbzsohrZ6xvt5v22966JmtlMb9s9HFJ3PAH54SbSu5EiVrY1Lz0sxcPGHbW1dvbG3vkxnwZUNRzQaybyIZP5LkJ1w1l0RMbi3bQhW+ZI2mHltzf+Q08+NgdnoDwzQF8tWk1SIPfg43xDQzqqlLKJObkJ7LBjVHt58a+aXwPT0PipYE62W6gq8hd8sJZ2yp0F7Jnfdo5+0Iu4OaBVSl29BXSaMKfxBXIPhj9GEHOYf0AOHv+ZW5Pkp7+RbSxSc4iG3zX6WNBsYVvBoTK0DInA6c9oiBW27IBMWfoR3d4QSmQfqiVTiAIIM1A4QLdj+uURRc+XO3sKYPfxEyiI3i4Y2qRgwuejO1k/V65tK1ud532CaKAat/O2mC+XYSPnKFb3JTStmikvnB0+7p0VBn3DNlKWShKK3jbJ41YXYxfCED2lIWcKK2bOldkMx5pfwME0kFX09GfbuQCk37jQR5pU6f/klIhB+oX18X1jRzZ6G3MJ9ngG8cNM9xzfe9t5Dq2kH4BkfgVXCIxG7j6P68v36/6j1wuaFxivqiftOLhH/n+gIHt8vGkRUlaqQNpB9IOpB04pcRcVScJRexhZvyV+h8HFSUviN4LTlSrPJtyYnu1/0sqBg5v4/np+ndKebjr/L2QMHLRiX9Uv7hOHojteNY27X/ylbwFPtyIk4EgrjrtfwJcs+ffY/p7l/98PP49ev/f4E30P8JPPL9YfkL6jfqdgd8Z+M9m4Lf87wz8zsDvDPzvzkDNvEjzspm6eADPYU/VkPkzxqaq0qDe9k12yQ6F1wEegCdy/TLOF5O0rxeqKuTgFQ/gE/22O4sXPYdaE9n0qTgYUcMYQ6d9Hqz7Bcfg52kTfYWePPfkBVGW6CoFMdUQsoODjJtSon9iO/qrrIZRLRNcZBc2FnHoKrQjUxADwljoOXhJG3TLY5raqjE0qhTeidI+2EWHFA7x0rGEC5qT/iqlwJ6qYUI8dVuX7hxC2egsdyyVwCDaViE8sClKZM+/AXXo4IMf51VxUYaWy/bJz8GPbeWg48nBQsbrwUdgwW2f+c3hZvBzqgtmOAgbyiHWVgNWEgFlWEJEfAvQ/b7ItzvGheAEEro9ZAVKA9tFHKLYJdsfkFjiUx/68LEm8rC1vkleGo6F3+QQvxZzKfTIpQ4sxu+s4VnxcaFfQPxSH8Y+yQ3TkzFYkqwaA50cvSC7kAnY+AVNFLu4S7FTNXTGUD3GttEzAVKCT6RQdnEotbR6jN2yn2+JfzI4K/lBZgE0I6qqEioBfEOUOz5PPmJN9An8UIoNkUa96paHGfebD/V8nFH7NQ/L5F+5M2A3xiD/4facZ8wbNgOxncOowpNADiTzoUwUB+Cj0sLhicETmGuMidG/hNRrTAY53YAxSgjoKtHzZGwzxrjTJNxWwnBZTEf8XozHZD7x8S9EgpoM2IMP/i2Hsuw9+411HYX0cYn7edklo2vUmavM43zYirEag5ws7EzGaKps1YCPOnGFl9DgmbAvfJGeOJWPY/m4KOxVSbC3j8/jCe/C1yf9QyPxyoo/B3nB7W4TgkReIalQkNyHdjyXRmUfxQeV7Go9WQdVVhVScUjCl0PRE9s2jgQ3ucn8gRH56GRY4WtCiA2Ri85BrH/7200Rz/gd+VjTY8bYIbKE70gM5olNO4LgUKiAbag/v2zLtgrInp29Iv6LYmCh68wvuaUfvoCwn3xN8tX8HCIdxx0OHFJ8SGzkB72VXJVlAFLn5GB8klMFIalGsU/utEwun/2R+GDOgSDXQ7aAAqzoE3PXHt1e+KKlLjGROLL/nr6TfxaObYm9OzKSsQF+nUKFUMhV6nmRnJ+HYsyl+cSGPkp0Zj4/Hoc21mTGJr5XDXRO9tToTfynrozXQjp5isyTmJK3xd6YvPZvKAwvV+BU24svNg7h2BhDNYqhhBGOUfSr4iL+zoboHeBtk1/4uGI7+IlBI5erCjk6iWPiQ+xObrbb/8R+gD8YVwxGhN+P0XVowU3mduLJnIWVtfbsj/lH5iWcqBMm1TW35OvJeB/s4ROBws8xRsdkW/mjOXSwrlCtXg+ZRsSAOvrJ6ewhjt9CItfEgfRtq4gruNQnJJ5D7++PXucTxcHbWAPSxrXWqQjqLJC6Ebpd0JeSn9iZzLMVwLeFPvvUlfmWPTgBm7kUBZNcHORwJQYgOlB26oIh+qgi0hD6ggFW+kuT36HH/SC3k/jVOBNjbLVfMMZW8mhbBUTngd0nuWaaSSqZNWIXbQS4W/yBl3vPn4Jm0/sEsGE/dg/ZJy18sTV4hrQzx0iC45eaN7YDSgwE/cSBKrd85zLtQJQj35XccUUm/XiYcUruFnqCC6xMJqd1gluPFb1CR+TjG+iWyjyNrmNOTXwRJb892ROE7ewrdz4Cr7lUY2jUCLoh+X3y+7Aih03bysfjokZNXwt/FvT4GhsLO/JEl1V1wn7Lfm3lT43S52KDBYKznaqhqpA/IdjYIEGySxt8GYPAYg6K4lc9iYOrxyH8kF5XaeJr1t+Mj2C3zaph2Za4lELNJdsNQf0RMlYm1VbVphTbzW+f8cX/4BfOxPcL4kPwNvwyOuhR2dzS/FQPfFN4JPax2RB9tlnHebaYULjoc8nkLDEnvtiDcl4LeWIOzj7tFH4W7YzZk03mYK3M9hVe8jTZTyYyoS/Wn8KfWNtksQ6XTvpBnbUhRadt2aY9lBwsJVcLt5ZoNg6yrmKf/LYVunNrgF9niZ0TVtuNr4ETNzsv6R/sMU/21cz5SSzpp07cWQwLlXiCv8hAn4mPuEO3sQwotuEL/4QnNP2kHMhN5Fd4yEl0hy05tSvNP0B0Zfy7jixC7Su6VvdR9JLCG1VZ3/hfTlFFnoRyEQ060qdSfE474wARTUsJKXpkMSbWk/Ucv4NvGbhCM7aCS3cR0wQuum2FZ4KI/kBs2ZZtdWn+1c3cLFMFhCsnfq3knRjRAzIEnXa/8S1oXE2OD7ZlG13fruDTazS3LdiyUwAAEABJREFUyJx9I3faosGV/MTMQodUg3FBeeKLzBmPmraknltInHL0bcupXxCZlmWsQDWta/jOWuAs+wRRWEYi7MbRVXSkPm0vxhfL+BTcBTbyjEelthi3Qn6oeM4rj5aJ/Gw/DE1AaisyF9ilFNvgJTh0lY4Du9Fz8ae2naH9Di6Zz7VfuiX4CSF60tangiqdUNRF7BmLTww/bS74AicvLiKrX4CJ6wTjT2yJctU0f3qFN7GePoeFzJDXjJP6dyT9CuGn0Lljvtvhk6ga4msDUzx6bOtnxfUNn/lwgW30+Gci5CR5Tl5INj62r3B+i4HOp8tGD2BTg3ee9y+gf12X7a4vpBJ74APxhwae4NPqufgH4j+Qb1sk6qptd9y2P1RdORbhWvyBZrvpn/PXiP/hm23VJ9B/qJyx/IdE/58TSqw/wg9BMM4fmM/tD+S/UuOK5V/Jp9++/K/LAPv8/7qYfgf0z8vAb8u/M/B/IAM8uZ4Ppk8O//KCnZ/rMYYqL4AkYFDv+8Zh7q78LbX0q0q3/Ub/Dbg1bYwh8aD34OPi/X7nYPfBIeq9D18OXqQXT+GLB1lR8jJ28CJ/cJiSQ6b+AEk7elGtKrfOG4dhsPdlWwYfHfb1gB/S4uE6tWKeF9OjbbZeDhNjC4qiEzFZ0tEHxktNCwLceV0dw1/aOKjft516k9s2L1p5YZHOh9oqPpTuwMDf0hgFXwkufFoNtumDIfbYy2H+g0PE+HeQl+Qh+DDZhZ5BTgcfNaphkNcCL4qxZ7s/Zj2JLR8BcuiUF5vJSxYm4JJgAayUUUNV1THkMLNChNF284yN2GiPqs5b/qlPhkZ5mcA0siYOdZ97X5OX6fwthPt9QlutJweggRzChtZ+HbCjWzptffjxsmmbGG/a9h07pS5LfUiVOXTnS/PBvAg+svapJ/3PQDiKv8HZJdgkiwOcQwcHXYHZ829qx3bm0LPn+1MpVVbL6KzTP4ExJX8nLZyCQ22L0ZXtbsd2mlAYmwO7p94xShvzp2pIglewE1/8xR0FNapUgCjJ97aVtn184DL2hfLwIKqJcPynov1N34NvaO9fRbyHbPMR+aG/f2Ud9t/QfzS+8GPfd93edubqANRl4UzbwIE99Bt0eBeBZazt0/eMbWDF+AtqDPzdtLFWxrCUC5jMx8k8eTJPwx+5J2OZcX3yESziBxMtfzMxkLgQ0+02mP9v1Nlfboo/A19Sv729tR2X1C71bcn8Ga8PDJHvv4lXFpOTuJ98XHsqfowx0Mt63TelLOLO/IrtJ77lbxQ+mReTk6j4Hp4Lzvk8FdrCeS5I1oZdYf8glsjmw9HjftoLft9vGvAk7vf3Oy4tpcSXUzZuLvbKBz6K+Iq99fQv6/vOXnG/P15j+Q7fO/E8iOsAFjIHPr02JRQnJfGtiH/rua6mx+d5xcu4xH7WQkUAuet6Hg9yPhiDnX1tk219LrYbF/3J8409OvXGvA3fg7GNv8nFYg4ER9D9YfZJjuNHIPlNvtNuHm5Vxfjc2nb0bqyDjHvwTEXUkDvsw3ryYfsNqDIxnnlYxBb6tm9KjJbTRVbK/hne2Fz4Fr2GfMGo0qhiDIZsf4AothX+wVjWGCr6iSH/5Hr2zEcWIE7u2A2EN3C77fi6C2VKeb7Ww7bvPXewwjgejOPkN/OOn0vXOGUcY+Ngbh3sY/E7OmBqmTu/s8Jm8Gnnb/p+/fpgftzbv4x/1szt7da+RzZ+h9/pAO0jdJscYrBptJO7237D9xMyV/fbTRvxVV3SKOCarJcH8zQwySsuEc+TPejAz4m7i/BNPTUZnwnPo+fJGW+NQguRrK4U2/vtxjzcGhGfusEttkcVPCdt4nM+ZORvZqc+sn7BRWYy30JHDPtib55a2IasJ7+94WkAl/HL2IQx9pO7223Dh6GNvc121BAPcWEjeoIa+F74E2Kq8O77jn+jA5qvcbMth0HUFvRSctlrcMArabI+48Od9R5IO/4FP8lb9qr8Jt4Z9zvzLfTgbOPnznrdGWejSR0naEVuMn+E3fi175s24imI8du2ko/YWdgPgBIawJ8Dkr0v+Xrwexx9l5zttjfQ99b/ikDmysac2RqfHOU/5Imvj8d7P1/c7++K34l9Y38aNZQSS9nvol/otY2O0s7vZ/MlR3FUFEIs5EbL57A8a2Zl2kH8/rJhBlUu1NLmGlWqsjIeo0qyEq4WOV4vG8lrIH3bGoUdSZlfyUViCB2UIr8NN4+jF/7kPLErRIKb6KXCBn4y32IwfVEyHoP4xighqsKWX3psa0ALLiCKbfisGqNr27rKpdO2jI4nz7pP1mbn9cVU4E3bzv2UOO8gX1fi7iaEar7uqVyKH/Epe8LttitzKrhwtBz8VYkwEBtqP/Wp2FYNmKgh6gNEweYiRxMI3nXqgCLnD/2KARCpAwNVBc622gdosCpzJ/lNN/jFGGdO7azRtg8h+0TG6mNdPZ66JlNsB6IrYxrI2Ic/4z/RhwqFjmGujC9xN940uDL2AeK5ZGwr/o5KPkVeLfsEWU2r9IU8YLvnQfL95cuN38hbx1aVeMXva/b9R9u3rZTYiq8dV/YM9pX85kbjwpdA/A/PCdmvD2V+H+yPWe+Be+TYS6MzeUtOM/5jkHSQ0TH5DVjojO+28X/o+4KfJHX2HpMBliY5KXhHjeYv6ugOjDEUfafuiU9HvxecOtGFCtS1jpXGSVDGeFR1bjaeH1oP9OBFKWj7XuyV2Qc31Si5LDsgaqnSB/QquPlqnVV8OshHcpZ8pv1gjT34TQvt5DrvsZs400t9QfDBBWz3Gtr5vQ1kvtoVkuTkaRL/87V/ZpyfmuQ6oFdJrmyY6duW7Z5TiUWvAqrxthtju/tJ5cFvxJPfNRLYtNyq8MG0wkCV6yMXNKyMw1JsJ56wBQQ+tCKHyf82BqjwijgO5V80yJx6MsciJ4pt7pFeit2i37SgoDCEakB3UAE7MiFetRRUQC9U9Lya+qbP3b7GIrW+K5fEd0jZyIGK7QDNv3Qt5vyPjGStn0fy23qQ+4wlKX2xfW/fZQXkF5nK3e4bvV9fl07bshnPF2vwF7xQ31WhfUP41bzqdNMOMCw/iS8cfwa4owDSH2z2qe8D8V/QsI0d/6mmP47/N/aM8wWNJTHp23+us3k/bv8e3g+hnzZW7AM/Jf6LIpOvfwT/oq7/k9zKfLngn+TCb7O/M5AMZBqm/g2/M/A7A78z8H8kA/9XwizbygvX29vGgzIvCN332VZK2qIPSKInF3dgDPOSKRVi43zHUx7o01+LF3aANy1wYHlo5aI7u3+9NB+8BM7XC0QOVz6/COVh1+alC0HbLZdbmpMDhycfKyYHLYG8SOWlSv3P+pwfwexLBkqeQBFOdb2005UW+qeJiyBUsjl4CJNMXKUxqmtdxTQaFngpJvLi/+Dl+chL+YHKWdwMzUrJ364UfsXnxIrL4lwYsNJPnFF24peMeAPiyaWpbW7kYQILxsiMKlkDKIk7KSG/tGAVpWoof8Mkurrppass4hYyYa0xZFt5Ec2Bz4PDjPg3paSnfWy76aNi8cLqxMrHjIODEFDIC3DDwaHjBD8ZV9iQRw/zZb/hJxdplujHhcUcGcyjABra/4nQPCzEFT8tobd01uhasaguyQMY4T5QjUv7yWGMelwjJTl56uZS6O33Er4lSnUJPo3PdeFncB9wEZFNM/QxTrvhGVXk8egDufTDY1tzHsSCvdfYibGAtX0J3wWcaTPnBN4NnSNLmBNpAdzzJuPDMCjePyHcQTywgRXoT82XnUUSF/lqeejPhoXcoXcO9A/oTFmlFLGOIVWHg50eRyj5r6HJH2Y00TWRif99wAZzuQXUaGKNLVk68GHiZHx5Mh865ygpZCDDPwWLRrH3qISoBGFspsI+MbUObIa2gUdUnQyJD6VDY5gWB6B8EIENndL2+hhpu/U8QsOQOz4rPi38eGbN4lf0LehCQXylQu9ovShgLMky83TBuJhTY3BwWLvYuohxyS4ZmOg88PmRdUHueh3Rf39/8DHsCe9Eg1T4FeXP2Bb+YPCJTAIbmI2eiT/xM+soOYigbQmAXZPbZCzDZ7t17hvCQsuSBopAwyfFTnzKwerblzdUGC4rsouZEL6MZyBzhVA0WhdxQw8eARQbvTuwoWMA6Vs9JhL6uHHZblqVRYPL2tA3RinFNuEc5I8Da+JsHKQczB7kLaiCZzC20UGoDM1qPTY6EYjvNm2uB/P4+bxj/6lC5nbL+Ay4hAx1LyIJJblopLkU3VERROqFVydM5BZMRQ3V6Utfvpg4SjnQtK2DsT0Yt4yFUljT8WsxLtnzx2u+Vqnlagh9S/F1zbSzVyzmo/B9ySrN9pX8UIcnuRDrLzkQ9DF21SuPmRuYkj005+KA+KmDOT2Sa9bABoR3Sco6z9guFAaS39u2641DZyHbNIxcsUz4Mu+yR+CKttvA7gnpP1+8k5yxJBQgJXhoGXvDpYVeA2krRByJ/ugOjDGUf352QXsSSOtCn4ivxlDwthXfhNLUT+LDNSwUqA0eEZv0YJ+JjkNogfcQefXSYuxWUePZgSDTC5zk6C/Ltg5sE47ycaPoc9E24zQ7p5MYbCvFxHXW6Z8Q0gUZa1TLHqTVwOwxSS62bZORn0mWzJ9oAsgLQUrUKzdgMfhVhsgV54Ajc21OZR+dqfE7c39BM3rFPJEcaZYs+WGOkQ4FJoEv5qvxC3bFBcKSFBsB2CAsTVVJ8iHpUOZNxuxYT1xEIXYXvhkFbIkKpK3oWYKnW9yWsgaia7zisINDK3Ec+FPBYyvj/MS3O7/Zi3Ga6JrL5O70y7bsIq7on7mJm+zgjc1F/9tVVQps+64ajAOSmQ+o1AnIhAeaqYX46tjVOtMOTpS0Aza26LdexrHpBpGr5aUxChito642MS6YoyNjtsidLKEOWCroNklQIpKCL7qwdFzxl1RL6Et7wbCQEWAg7Sc6E18AV2R4L/7wHcQWyBwkqRjCrigTbuaQke+xcWEfEPlpo5bA6VUwJ4MaBQ8Ng5jQeqa0jcl8QSc8C5joZTVqwRt18S91IH5HdrlOl4TNbptZZzE95LGhHX3cja0L6EqeGuxvtmUjK2kQN651n+5HPcZIVwXR6Fn4OvntffKcq6XOc+rQJesq4bXRDX9kFkzZQzou9htEZZ/8kYVN5xijEyWRp2IIkq8BL6BS5v6SVR76XKIDtFKbxnoRF3lMP93gYidtwoHLNJcSY/aXln35hLvqMYdDq3AKXuo1qYMDFsoCNJU6YJ/0tIUFUdIO9kNfcMyfiTzNUxaDzfeSZ6sAH+oJYQ29n2voFHwutOYCiv7lvz2QNfmU8js72R8kYmgwtKVvttGfxFDlik5UpanUbRNnrvrBPnMwfmGwDU/0kZ6XDlvgpHLJ/MHVsJ7w4omuwIn8/m4b2VPnRD6up/aymNxK/s0YdL/AjZIymGk3pG+hRAtdWd9TFHiytg823cwzMK2BfBAAABAASURBVFzGcWuptBZtamHzBEEDuBZ+B8JBF3NuEMW26gWuk4MuOk9xXO1c9x4i8QuBMurEb+aTwsD7mgL018sPM4YBiXjABW/awbW/0LM/CJuQdRW4ZZfsxAVAnPRXA2uGWsBclrAn6p4LuGVQqNOgDhgcmlTwnTkvaV6WPtdLJfMnOHPDDhgBxk8B4RB2P4MxdoFsVJ/zMrkJtF9oO6+l/Ekbl6O6+8nBtTceaJgWqkqV8XZJYQaML5k73ddoHoeuf08x82R+J7DWt37agc8MtpU/4r7I57UHhC8gSuqGSYQAKJ18sUcIkQOCR10qpW73M0hgFsoj8xlA//RqXvgvoo2HQPr22bYtRTdAKlXpK4WcqpjTBl5OBQ1cejNugYWDgbSTpRUdAXijr9AtxozuT6+18AGwrfDrDyVaA98TLj++x37r/Uj/Vf/K5SXpshqYzwbWNOP0DcQ6abgEflW/+H6U/9Y/58Ek9s+wXEzfn8E3Q/7WZN0K+H6MQp4m68ChpZ9Bxis5Ce9nCC60S+bS82P9Wea/s32Nz1mLsQDW1HqBRJAN+laCevXWOvN8yv+x/WL7ZbVedn5V/1LwgxBnAh+IHxoZu8AP6L/YXYnvT+AvqvnN9osMkFrmWubczyHPLv18j/zP6h/Xzb+3j9r/2MW+os8QLVc/7X8R+GfPX9uy//vgP5vmf5Sf/yz9P+vfb/nfGfjfnIE6fwDOH2gTKXsFd6nyoNidkxZkWoFu05iTBw4FxCYTmYCVw4h93zhE3ZVDCTsP3JJt5aUmuJ3DufztpMC+7cjAA/3BoUz/18EcEs7rpf2Hl3VcQ/fGQfze+vqBDn5cob+ja9et/wbRTt9tV5SOFZ+fHCIvHnzsUtUASnb4JCs/hNKEr/mJExLY88KlF21Sz48fz/wt5oDiBLAijMgobKDAOF0B2vmAkPiTh4F9gcMcuhaHzoce9yXO5dCPNuxHVQP64l/4q+JzkV/0o1eUg1/rB4cb9/uh5AQUrC2RZoMdOQuT3c/NuQE1irv4WPVQPhgl1sSRQ68mcOPcjAOZQ9X2T8nwkM7WGXz02OiK78gEl4NqXBNiDUJ0jKHUepX4ZJeqBnExdzgArAjIJKIv9biQrDzwCrxt2SUDJwf3tjvJpwH6eSoBpxTnJjk5o21ZekHivPMx6c4cTFsUQw7QVOpypdlgfNuYu4Wu0E6wwhP/HujJuAW/cWj8zBxlbuhVLP7UqS85fKHBSpFRinMDXvUi0Qul59gQG3ElJ5MJk7rVI3x7e+MD6c5aGAif10Qo45C/cfvefyPkrsS5wIcjJlDN+J4vpCZW26pRsskleT+YAJYZn007MY0xZEOLHxFOjb4FL2i9ffmi+FLkaMV3HIRFrtN320KBUlo8pmFIG9agGcMg4IeWOX6/P9vH6LzddlXxQgnL/f3O+lnCTI+BfemmRlOlD99CeSC+D2LI2KQGrRVh2G1iwt6DSZucrSbiA3X0RDZ2Jbf9tO20h0aVUpKDRz4+RycI1H7QYFX2gfh/22+dTxc28S/jhBkNPuRln3hjL9toowJrUmSjy7ZidzAGN3hsd14ezLuMU3Tko1F4o+MtH/HoZG+449eduS4KGSNuDKdNzPmwPdlzTz/MXrR63WVPwITGKLn/IMDFcOtBnmKziP3tbdPttmnLAT30lYFEfdYF3Z5z0d1zDydH/N/fWm+NxRg+sKf2KTojY1uDHIyKbYmuEkfoO3Pgjfn+hbn29nbrnDyILRB6+DJ+uCC0orfv6HC34z9uKOMVv+KuTYQWPPBCfOafJH9efXW59MIGX+6gY4SmZTqvi+Ygxrfbm7Z9b2T8CcuT9dRtOna9aFM2vnVPtIUT7rEt5shtv2lUqUZ1DjJWo4bid3za2JP2fdMY6MCfc98JmZFgXcZewX/bh6rAE1/k1mueYk1ttPGz7R7IGdsilsCVK9TLrt4LNvZr3I4bssOIbp2lMBTeRbJjy3bnIrGElrzfmZMZr4LG1YK2W1dw4cmY5m+R5oPV4AN7DvjSRr0awi9kgMt6ZNON3eAMY2y6LSgkpSCqGoOm+fA7gfxHBVOLPIRpjFIha1t2cru6Pv064J/M3SVCjJmGSd7ygXmS21Gljf1mYCN69Cq20TuA0qhCZynFLpmGbQ3kMncin3gK2kCP4ZgYnLHzmkvB2caWZPhCizPBP9gb7jwfBJaClYLndnaINfE2MJLhCc3oqbJOv4kdGokh1nnOD/aLI8CXO9xoXTb8LkXmks0cSb/X030qpUrNkxiNDcm6SnIXU6iSHbw14yMMtkOihTlws/MwFa6dvWLfq+mJZfL72Iy5wYCownjKLD1xOn5BUtc0sq5CFyVzZt93bayrzNH5Gs/ohtzXZAyM0mrljfruNqoUHfu2y8Z3fOZSfMsaDUR3FVqgF2Cf7eQ6YxG7aSsFWnxNcxI7nOy78XFXZC8+lxW+gJWCbaqzTYMsfY4jmM8QHy+QTtnw90dU8va4P5j7d34Dsm/PsAjXAJ/wso+ZDJQ+CkpHnWMUXOsEl/rqVw3CWORoAqvbizx3rnie+sYbCXWcsmRs2t98FSU5ah+gNw/04Dqn0G33+qtxzllRYguXlNouxm8DyC9+R0302ZZtcVP8ObIOgB9125Yjh2+hhe/Ju8gjv50ZP1sVOnV0ZS6EPkb8sVIu3MGzPiJtzzbsRtb6XLJ2jK2qocRkn3T7rMNru2Vtq/kcW6XsM2/8pt5uez9H2lbyNJMMvYqFrD6KDYJeckCFb7P3Bos/ll5k/VhsQ3OjL1lQzJWgTrzt5rFTF+0K8QPi1+V/kJ/dlE6Zbzjjm1p/xoGWUJvqAy7erLnLpxAXAx6aO08jKNnufG3sOQYf/vAVeCzD87Ind5sbl5U9XK8y2U/iy0T5pB0dTUIkfL1vsP8U80OtBwvhZS189vFDTme5aIvJstAbLG4R/ylfZQUE0rRtfzzvdYJ0luhJa2Izdfrr1U7/gp/hQvvGSkACsBN84GcyNjwYCc227BOan9upz2kBny5Q8THrJBCK7ZaPruSB4NW5Jiepg2++3LApnY0Ln14ANakawtaQW2OEjUBRn/ZsKyX+XJD+Z0jOESDVGQ/2zs/EX7RtK2Nmn/r1JyV5CoTlM/tiLlwQ2o8Q2o+4n/Xt+hn6O9zPeC5f7H8cw3fK/p0d26yzP7exXgkqeG3Ltrq8qo92+gEQ9qtB+3/y+tU8+ss+MF+veP+yzD+RkVXBcsXpn/jw/1IcP3H/T1DX3Lrqn7CGFPgJ6TfqdwZ+Z+B3Bn5n4HcGfmfgdwb+LAP14EDw4LDi69+fvNqqH37r9Uxv5wmjlA8C/Yzcz2GrX57ychW5QF6qmi6pytylMQYHJZtqjH6ACz24qsHL8lBVURu+0sZBXWFrDPcBVh7sTv1PbB18MDioz5ejKktcehXOn8S7DL3S0YciE90DvQYEWCmoVyCHItEff/LCPkbBf/KELxD6QU4eHMxMdEauSi3Pmxp2njo4uFkYnutAXsS6KweYoiyU50GdZl+F8KjYGfizoceAGpZzAGZi5ICLEVhSt2P/SXDJw+TwMmBo9tCWvwVW5BadoPpKc8UfXmoxL3GL3+r/KqpZZPtsvO7p2m68bfQO1RjkehEfMWI/B1Dxn7co/JJiJ4cRwdlu2YWtM6/SGKV9e6NGF8yWkBngtvaJLjKSpZPHxI88qsCcl23ZVnJ46T6I68mB3/M5RRPGgmdQw1sSpvBvAswXxq5A2Ib+kwv8qNKogQ4BbpjIHbHBmkjb6JXVBZFXbaVtm5RUt3FfXazuKzXzND7Ef73Ktm3yJ6VL/MkBTgAlXBk2Ylgcph56Mseej6knczAxh56cTMY5enFBgTnNeC0Aw7Jsc2hnvX0p1tNQxmtUaTC2VUPbvulvf/ub/u3/+zdwBd+bCnrPPcb8zsczUXb4agzF7wCKyf1sgCxZCkwce5K3I/mbE9+f+PzkIGkSz8SXYm5ttKXVvk581YfeqMlBzN+/PvT167PhQey2ZQMSOZnKh/l85L2/Pl7H7tikL1849N5uKjrxHXckq/2MXpqyuXMJWOR9rkleNvw651/iS15ufKT7wsHnkzx8/fqu2MtBd/IdEHqqWHtdW1apatfG4d8Fg3Ee9G98jLzdbtr3m7787d/I89/I966VNYkk3wGgWW9vRb2LKSPMAhOd0W3q6LeiO2M0GI9BnO0vNtIPTZQ7B/H5QHawYR8oWuDCVzW03878H5lL0Mqlf/vbFxXjPpl/B2O3GJtAPg49Hmb8ArPH8+vXu56svSfj8mSsJ+P8jC625bkWuQ5MeJ6K/J2P9P03n7F1Z7yufzLzoJ98Tmxmfg3i2fdd4/qYV5P8LGw+9P73Q498JCJfxs+qQR42DWTi/6hq/wmz66JvV//HK/HxzgfF+4OPE+/vyl5+4P+Bzwufx9iIL3YSX+Dof157kgN7SGsjloOZIqGWsXtTxodQ0fXU1/eH1pzQirHb2q+CIT6IspDMHpI4AxmX5GlnzDbiDV/8ELHlv7hPPAEtTCPfc6jU63fUHrSOzv2UbfA3bO6KHtgFUpG53XZto9JVrxdyH7uu0iDmQe5GDY0qZLiMPRxZAD3RlW1ZlK6tJ/PpkT2RMUudPSn7cfb8md8mxjTj+46tjPXBPJzkZpGs1ML7ij36wa22pdOGpMJODX53mIOxtZoPApftM0arS2jR+WQOjq1YOzfd3vae39u+aWybasQiiUTChBk/D3RbJZs7YIm4Dubt0bjolazkLjFlng58sq34Hh9d0hjpW6Erxep2xveEp56MU3S4jEbDheDKPiMVuBqFHnCGBFSlP8AN6AHLNv0SDQ1isg3t5KsaGswjUdIm1XrwUTc+LeaTDR92FilIqgMMgWL3C/uAEZiM5yInqBCqhUVyMdv3jPFirC9a6tip2vAJ2wiEX6/atpK/icwJkViQ3TaNL4PNbuBzfKgxFH2TucPUUftntW67ZEm2NSFMfF1xXlKRJ6Mrtsqlgge00l/wZb0lB0/mxoEv+S1JX0IX/dZFUlIHsp5Cv7/m66jSzhza288hxBS+UXX6Rm1JE6cNMXvLgd0VHLcn495zDVzkoj81Dsq2uCkxiGbwsR3fRUltQyDWia+ok+jb4OjEzpO4JrrTDogSOSohpuQr7fA0JFZg1Ol/8r9l7wnTS2f4YFHqoANP4khtZ84u9tNDjzyHgH+yF4Q3gIqwkZtSDcYNOyuONFbgh0ZVg22JS6l1loHM1Z/EPIktY5g6HBnfsK/QmKvJe+gd82XcNDw1eQ4/jofiX/gXQQUmcyzj2+sD/y/dkBkWvGW9wMIaRo+KOPB5jK4zPs/knPGGs10tD1wLFDITOJgPE5w0CjzrfPIbE3jyexPdS266y81TJq/EFP0XTOKLT4Y3dFjVxRJp+ciqDQLCxKfEeo25kZvonDAfxHmgL/6cUKoqwXKCzuI2UrKH2mb66E/e4lf2s+z1kiUZL0cUAAAQAElEQVRVQ2gLOw043DXebdsm2+RUZ04IPLmLnviEsJw/8MRuYSt14y3ZuSXWRbyMJzYG49BobvYZg2VdpcAH0k9NV+IWH2NzogMXldjHKAVsh0VxtNcqefzOR8f/dcbA/gMjrEsp0dv60HHZsxFQIBwADKfdJRd4rrIVECX1oA+anlRLMn5m/Cdjl3G92rbbdlWpyoBkuwFWHZlfNCLXvtHOeGTsA0/m4dHxTZ6fDwU38S88F8zYBqLftlKytzQv+PRtt820Ay2LHtvpNu2Ul06M/lKJz+0Puq56ZT2ynFby4kHeqnUVtuxoX0p+EtdkjoUvesIUHaGt5CGEIH+A5oEWmT8AvLHAdtJ5p/vdhRh4ZgS+LXLTtkCmfTKaMbJcRR6slPj9I9gnLfRAd7lFTwPzbgKo/mYPmx+8aQChU8FDwtL4AUJfrWfBEwjDS1GagI2vvwDIyE1gCffSpS7q+G/agzYXxNia3GIPTF81Ch53Gxba3UTft3pFhlx23NQu6zNceMLQtzaxwHtqEXrPddK6og+wTz3Bxa+fgSih21YBusqnOvSA7cam3Y1Pt+j+1P1vbcbPgFTYCVD9xSu+fwD5Sz7/ougv2T6P1c/avxT8i4T4+OEz4xoxRl8XLv0/g4vvqm0r+bNLBvSvWNgDxXOEUv8r+tc+mXuA6n/k+p+09T8S0G8jnzPwj+b6P6J/1vW7/TsDvzPwOwO/M/APM1B5iQnkAeni5hlJ5k+9XmSevETyTsWLuYDVsHgiP4E+7Ryy3Dn0D9+oulSpCk1RCCbtvISnrm8sUCTTv3C2dRWHoPMBP34Gn+fAQNo8CeaiacXfQtY+5cMT0KukfXAwYrsfAquswTtMYRuUrjIJIrF1HwJsomoILjqW+LMk8ycxDRSVS7bVJcZoxCfbumqa7S8pU2DmQRw9C/7wBGy3nuqawyJJoYeX5ncXLHJJHQO1XbINT4CKC/UooMEF+UUH1QSQXLZVNTovdvId+mre222Dlv4JOx/sgwsUhhf5moBisqTaJZHX/s22kLVsgwxQ5aJpWzUQ0Fnowne2P98TO+luVNrXC1f4C/GoSNsyczMvrJMWBEv522H5pyidLky2ibFUxGobekCSuQDust0gigGGSIFFm1GnvZR4P/vC8EElP9wzbgHU0IsUFRcmsRuNS08O6Z4cLuYQClILTowcObThYCeIRdABBp/uwic4M2lSaUKlgbqFofzzbAHJxDeaFp9ic9vBDWnwwQRWdHFlvOB942Pn29s4/VrgEcrBXw5YONPTzmH4KOhj6HbbtW2vgz7k808oZt0/+PDz7D3iUObCkUNi1plS0JkKUyjvFgdRh+7I5AOh7Q+dwnb0JC/58PrOh7tIDGynjl+hR2VVtb6DfCEGeUUcHHVHD6qvRWwlw283QnZp1MCP2TCJ5cFHgIMYxijFfsY2kLkWe5Ec5CJ2bYsrKFWlPbsfN6ukgth7gdx/orMs8FLmI05SG1l9lMgi1v0rx7aJaTHXFgfwh/Jx4suXjY9epY0PprEVudTRmTgmc2gST2LJWIiyZdypFzDnE5189OJDq/E1H7wM3jIqYs+dk5ZHgKup8WnjA2J0O4L4lvHPGN17nE7OiX2hyrYGzhX1jQ/gkU9ec7goSvqBfWezgOdgvsS35Gfbmb/LxK32RV7a0BVI/htGqcoN13DHg/wrDPFdjcQRoYODwjsfgzN/on+/DeRK8XNCy99GvDP+O37e9l2jSk/m8J2Px/H5jY/4ha3Ms4SXeRG/395uPSZjmLqAXYavqmQbD5Yi3zmhR+Jzac88GniIQth07k/4Spwr6zt4nSUfXh7HHbnZh7gP4mid8JXdvo5RnZ/4ue8bvOKQdOFDaSeexNS5g3+/7azjTVX4NyWsStzt02dRJrqpWmfkxxjonArvhu+PV14WyTBY20p4VcW83PkYuysysblvm2K/sOcqXcW2bHd3fYp38SFnvf5RN7HHKSwALM0r9CzguZ7KP4UZFVFbOUmHf84Ha+UBr+UQ4hi9XDWG/CnOxTqR4AMnyqSfeRCgi7yJZyMWK6ow2/XG2tv3QR532eRxifyshuhIPGPbtLFekoeCR5TEgAmlH5RfuGL+DMAORq1zIJtxzhoZY6gpKLCtwRjYjZFdWozDaff042DuPvhtub9PdT7JqW38kRKHZHXB79TxN7Xtjin6a1RQsk9e2xpjIF/AEATm2KGsk6yf+ZozNvlIzqnje2HwBCFX8qg0VMQwbWWN3fs/tDvnlz4V2wQEgrjjqm3MGgRocMnPwZ5tgwtAOcA/SPL789Hz44oNkp785ob/6L2G3IBEUi6rqlr3A1/e2QvCl3j7nygvSQFLT+zBCILxJu8LW3T6Sg6+3t/7f60Q7TPrGZ7wj9iwGQ8JNdSL/W2yvx20peQq9hxDCZY4mpA2+VzoWdi64rGjRV2K9iCf+7YTB7mBbyJ/zokluzTqhG2UYFfoES7wdnStdFk7T3xiLMDZwYtxxs/kDr32iQtzfLnANnoD0bPwWMKsapSkxL3ah1v2o9umKiulfNIisYixfaYOTdBSXzaiOf0PQEXk7XMNhC/vCBm7fARNu4E9XngU+fBEPqojd7ZRdDYUv8qlFybYho31PGp0O+NinxzJY+tEuW25ALv5PsdjW4V8XfSwBHSWxG+DALh0OYBadjWokFaBNjcRDeNLSDL92M9/gJN968m6P17xukrGnmwuIxRBdTv4gh4kI3Di4BOlVWP4rGmA2/ehnTk2qpg7E8zrMhpgjN3AxHb8CdWGSAPvkzJhRLE5RlE73QZ9KhHJHOjfGPYxuOC9+OkRT8EUcPlDMjYs/vj0Jz7YRIZvVArgugqZqldeXtLhTRNS86UdnI0yOmnHp8wlun0Z5sSRvGx5voIVU+QGT9I406aCz8ApxB0+2wrOFva46SxIMqTcIx9USOjh0pP19+C9IO34P1hHtW8SunlUQg9xI4P02aBtmzvdl75XV82s78uL5Xtkei+hxJE8BIK+wLZCE8U+7Z2DfdoNfwDyeeXrKpBnHqVGJjGFGB8+87ZeVBY8P9Ij0xChEAO0G0fbNmEy/saPTwDp+6sgviB5DIThsx/pf4bYmIgt5D7z2W6bRS1HAvtU4f8MoD4uu2g3M/Vfu6L+r3DGN1IC62k9fTr/gSvyn8XibwAclc2N5q+un5FPvxibq/Er4f8GfKL5GcRP27J9Wv3MdGJ+eQ/rL4n/QoTP+8M/z638flzwMy8uWp6i2uNmunIc6n98LkfVa3zT/An8Rv3OwO8M/M7A7wz8zsDvDPzOwP/mDBRPu3JRATnD44yHl00ezInaMnfaHMjkvwR/cnB2Pq/zUPZ6GjMseRhbCD85fMh/wewCieSC+QQe5LothV8Uuoqtz5Cztbxk21Zecrdt7zrthf58PDjw4eCjjyiwydiyjV5rDOru66V7cZgVXwPivXQ1H+yiIULWVeJPIPiDg4dJzKPIi6XHU+hR5yX4jYOQ+DSq+oXdhglFqVYrEWoMlK6SOEMKPHmRz0FjDj4P4olOyehSnKQl2dbGh9aNw2Ycb/sHcR/wP48H8SWmGRK8kiziL2JatPOI7JaJ7hMkUvgNYAv+8jfymJRdrSeHG2NwiE2sohzYDv8Vx8kr2dZ1CIbKjiHWCbH/P25tE4JteCXcV3QEkguwjU87OL1K/LLdveS6G6vgtSzyjs7IiMJQ6aONARPDwYeu6o9cSwyTWlVuvOFHn209GWfUoIGLhl2qUUrsqQ0adTo4fDmYnJNO5nfg4KCrD7swHtsNU31YKnQHkhdUtG9BpR3AlJKX45kxXDJzVhhb6EoOqDqP4QVNZUWXS8yJwYHgE3jo6ccH3xg3+EpClwE6yng9sXHgd/qZt5O8BJ4MUHwQhh+Ppeg/cz74ULBr4gghUy/GbJKDJ6qtNz4gjTHAHXqy3jsvKJrJB3aSl1EDtdZg7lSVEg9kJUfCXgD1mhACA322tW2bRpUcsOBfbSN+bRyy5YA7vOGrGrrzETmxxY9nxgh/JorDL4pt2ae+on35sMcONiOfg0bbcGMP2fQjP6A38nVzGd8GUEqJyCLuQHLwxHbiW9ziQ6D3K3Qu4rzwwWEJFQfw7YJNyffBOttY80UOJvpbD4Su0UOTvOmDN/wByaoail/2GU98msjgklJWjNAY5HKRjAcfE0OrUdoYq41D3sKuFPkTrIK2yT51V20fdpaEL0sTJbblll0aVbrdRo/fGENjFDBkG9lS+OxSxlGUfEC689Hl/p6PD5bBbfgIi0wnbid/tulb4srEj90JMfm/oGkSunf1B9pta9vRt9828IEBTvh34PvUJBc35vVO/LbY78EzlzdyMtgDHUcIdpLLg3lmW0wHEZoIVXSVEre6zR4jlQ7WXj7Exfet9VjxswbUkgbjvBjjyE7WZeqD+sCfxUe7J4M9oY8qbJ0Q/dF54F9okcE1PtywHzAHk5cn9Z2xFR3bqvwuUsd28sxwEfM5bphgvQ/0D+Iw63qy5g5q5qclkPLrD5VSFnoF1EAG32oMVWpsjCoVdfgmhhaQvEXHgM82pMDCh+R+YmuS84fycT484sMZTFhY7KdPcgaQ905rRAuqyW/Ggz28VcroW/Au5W/7hS3r3PDB/XFdvj0JPD6H4HLHn7xlfV4fvSM/yJ0ohIF+kZvVkJhAd6znPBmKPtuynfSctWiHETgYs4zBWRMb/uc3JRwRma+5/CTWJ3HFZviTw/j1xOf0K8xJBr+HodmWbezHB9EWZfIbcXQObWtFN88xTC3WwNDGOBkDhvPAr9i24QuO2hrEUJJMTtGFvCiQ0SXF7kJ75AWPKPbZG5XaYA325E1jciMEscUBS44PDs9S4gtEL2yyrf6Drp5H2A8tUMilDn/yl7YNN+s1NCGzogQ+lJAXaNDDl1gXaypxbOwNhicyo4qY8JWYFsT4mhQrCnSWJ84/SWDw0T+wp9YLHQQXDUvYj87oORiFiU75JGVtCxm7ZA/mFFRig6qwSPhB6wAXexNfJ/40veUs+4ToDz70xVzK3KBS+sF/A0YK57jiiVCtxc1Gj6wxCtiY10/GmnUvybaKnNiWuESx3bjgRencY3ACah+TNQjEvPD7gmPeWcfRa9WQUKOXSjqCduUADyHgrRY6Fz5OoJkjhI31gvhgw6xXoTmxmZ5t2UOLgWrga41dKnCpT78Nq2VfAD+2GF7kFvPx6Dp28i95bKPIDXjWSnxAmMutc4xdKSf+pY85kDGMTxmXRTzh6eqyqZM3+MiaRiA8T264r7nIBnHN9EnPEwef8RN84VP2niKpdiRh+NDJPKJ7sNgOfD543kN9X4vxsc+1LmbERP+BzvAt2gvdwrhVQp3a9jW0IMJHpTFKtqF/EDtnothW1ZD5E32r9X7jE6XN4ONZ0wBnn/psI19CXLb1ywJpkpPWodX2J7EsEIuczYYJnkhPE+g723bJRgHKww8rsahx1XM/imP4LgAAEABJREFU9JJkxv5Q8rQSB3b0Kpjp1iTPE7vptEpu6yKCxDN8WK+5/nIEvNBtWwWYdkRIvezkYXVtiZ9ExhMbzwfriLzinqrcdKiiowPfiFSX/KKvLou7gfNCtYysQMXnwIphyKlt64wfBkl0lRK+Sa7nize48E8SlzoQWiDtFfwLwis++HbN/BOQ3/uzLy3W6GJ6RCb6go/drNlFQNE5sR29aYceSD+QdvBp2+4cIKZEHvwFJFqBRfwe5BRB29y5qHAXz6SSG/IoEmDwFd0BSKooD7MEaWnRXgTQIdJue2jqekG3FJELojMg5ozhd2p0waaB5XLR+/mFOp2AXmz+jCv0Sb7O0MgHiVhB/oz5F7j10p0YfsGCH/gQ/3G8TmPNusCtP7EXUkD41QI/3q5EJdl/gJM5NtKKnbS/A5SnH/oFMRX4Tl2I+B5zTEGlDoD6ji1jVQgHPmhpIJ8qPnzkCcR3fXh+dUUmEP7PEFzgm1zmw2f4RvmrLdvEBFD/VZn/LJ8Lex/AXOG95nOc3+tnA2DNXLjwpZ06ucjedohBAGmjF6DZV8bnO2js59uVOzcy4/hn0Ey/b58ykLx9hk+k/9bmZTNGftUO7b8Mfiv6n8hANtnPEJtX/3P7Z7jQv1vs556gCxf6/yOQve0/A/+PhPnbzd8Z+J2Bf8EMVD7o3PZN+87LOg9UOax4coCcl/wnBwdPDr2Ohinb2sbgcH9vGGNTXlQGL6Rp32635lGX88fatqpKY/CyxUtOXu4COUjP37q78xHnnsN/4MGX1hxE2EZPAdbGIVshb1tXma2HF6rXvp8NNB8znhxy2MaesSfA3danYtp2QStaEuy8xIj3sCl9PFwWeKuGFZ/e3+8KJC8bHyb2fUN+aPKCFF+So5kXHp3FjhW0veiJKT6GynuJJv4HlzoQmo0MxOgKTXR5blbQkbvqhc682Exe7hb8H3jcT9vmZQ9fktPH46EDvnywTP+ePocISVvs2kZ/RT3O9tXtGkNVA5oaMAMxD++rfceFzpkopw/Rg930AaZN5+3O2D5hzoM7aGSWDg637xxiPEJjnp1xhPoNojNzLvlOu/CzRsnlD6b4dBDLkzE/+NBCSpvefLb2bWfubCpkroMG0C1/4txz1+KPpdDGGHpjDt/edsYXpAibXC7mRcFgg3tB+i0Ez3XFp5kbiNDL+Bx++rmQFqg0W9Q29QmYaPwlbxv/TppNLalKxFTa9pLpxNSD2J8Ez/CLVChl1DhzzbrNx7XHx8egUKXYSH4zBzJGd9bewaDZ1sZHqT4Yp51/AvmdcXp//8r8f+eD66MVbKzJ237T29ub8s8lv719of6i9IP/8uWN9k37vpPHapnMOYLtdlWxf9z0b3+7qUYxVx6KL7Z1e9vRFd3oQ0/2mxoWIujbWm/GaFTpjIM5RfCZ49EhymTMJvGETrd9KPhRn65k9Qen+B5f/4Yff/vbrhsfAauGuuBwcmw77Brg46tLAsVNXRYvrJOX2smHO0S07QaGwmRJgcn4hKYuhwodzyd7yv0phoj4l+7sfe/v7/SfitDtZt32AW/JLuLe2XvPNfZg/dwZl7///asyRnfG74ki27KtwsBO7rdtlys4dYn/+Qj6t7+9aSfW5/Oh9/vXtmlLG3vbABBpfskKrkBA1iSv+lyYgNHfqCh4BWmbmA7d8fGFapa0MxfzN4bzN7yfzN3FxJ/kZ6KbIVMOODNu4R2M+2lfsvGAS8CTPSS5ev/6rgby9vXrV9pfsfvU2+2mtzeAGG+0b7c3crcpJTqrpOwJRz6yYfuN+bsxp5fER5CDfDChaJerxz2mCRX8wboKzdSiL/iX3t8PYgXyz6QyNkcCQdlEdxhT56Pte/52IDm536fYFrGg9oOpxXhs2pg76mLag/k49Pa2Abvevlzwxvp4075tin9Kedla5JImd6GfFld8D4sZQ4zh570h/jyYN1nf+dtjiwALZtKrXkuJAcH4HkDVh07QH1dkRpUMRMeD35g7eldihyuyVJg2uSzVGN0+GMMn+/+TMcDbHp+3L1+0M+dHoc/xRF0mPA/2sPiZ7Bex39h7YvOOjndsCvbMe9MYjKXLqlEqdBUJLvQFbDNmT60MAO0xhpLLG3NlB7bBPHHG9cm43oHHB3z9etdX5lriO8hP5qko0fH2dmOcTkgMVcZGsibZiUf0J2todr3Id6ipRWH6g1/aEht+3Fi/0WllLbHvhjl8nVfTOq/IV5Wy3t/emCP48eULfgC326bMEeOLKMl5fE/eIwOKOTxPn3rWqPtphl4jflukCd/CTQwMQJ5PTrtDA393fI2dRU6j+8FelnX8YC08afde3H4L/tLg92tkn4l+YMko5o4hLtn0ucaQ9n3reZNc91wib5BwhlzBsJOrDR/yH1hsjPuWPlDkxIYTcPjwMbpscEiPUdgRYHIEDvxCtyiFbL1yBlE8ZujO/jr2rMU3fLqxNm9qmzwDI62D5yzR2N+g8bvlUfwyoIwrft/fn6y7B3lcqhJ7+zlWO37ZCMKXvCZ/B7aSs4yDbfgLm5sSp33y2sb+aCgULphn5/84+bddmdcZl9jP+uk9k2fZrKPYSrwmThtfGZ/YFsW2kh+9SvTXKBV2RpVG1dkeQzVKiaHAMYhSou6vIIt2gEqW0BkfH/dDVy4e7AGJ0/EB+RqDvNxYR2+6ve2veAtRy5JiY2MM9tuuGvjgk4Y4eSA/jMUYQ5/BL71FbRst6jFII7jwJq/JU9b0g73kzh6dvdFY3bAX/Y/H4rflwVpZsh3xhpatbjIC0GgaAdsqQK9yjumB/IH9eWKjJtA9oxffaE/mUsYs45Pzr4N5OdF+ML4nh2QJsKpe4Ooc3JhPO5B4RFlsLLY7J8EnnsQMCpx77M4Y0Iid2IwNo7cBxgmeKYnvEuoESlexrc5jDV0ltoPbWOOxF7v2maTonyh5MvbJdeDJHp78hBYdtsldfUDw3/GRC30qoQucxR9kuZNjxoIYaOQCFiD2/tnPGN1Bh/Er/tpuFMsArGQb+yfQpF2NEyX+x587v3MP9rcn+9xE0DZztoChjIttfS6kES/XCQuPgclYJ36QH/oTT/SFltxHh225iqYBKXvSQSsfrZQ4adtW/qCWXi7n1gBJdsFq4lzk4QlEQ5Pbmcm4tL1vYi/i58qyv8FFSWxp12ca7fgSCO2EzP3ZfqQ/CCnPYjiQFDTgoNoXWJOL8AW3aASoPi7bH+3wXvCBLOif4LN8t1+0hZ7u48HqdfahoRsZtTTC8zlWAlHA0ROGT2D5U++PzVADTcF+1z/c1mXsEz6oEx9vPhH+0LTskp068AeG/wSCjMR8nCFnUWRspb7g9PHshS1w9s47bp2NP70baoBKV532fxBQwbTKr9QJr360xb/4HPj/2fsXLclxI9sWXctAepT+/0fvuOOcrYxwJ3DmMjojIrOyHlKpd6tbgaQRgL3NYKSTYGVW5p8Bts/TX41Drz8X0K9k//MQKZwr6ms1rnn6C5c+8+9hJdnfo3oW9AWN+FOnSPwpxi+mzxnIEgY+477GXxn478pAPv7+S2x/KfnKwFcGvjLwn5EBnlnNi6B4KV6qsuwT8lI8qj5lYQkKmwYnqh+S88R8TvucF/7BG11e3lCjQAiDjRm79GAj92DjdPGiaVuDzRo6XvYO3u/mex/dtnW1jNof+Av85GV7siORzaP5rmtr9sjmfQQWdDZKdjQ8x2UVINrlfnzKS3jmYa3iRRmejDc2Ffc9uhebow98TJ70rrM1Izh5aVwYXTrbGKWNjc5Cl8WfKJMYiffFIfVTrJ8++vQJnkU8RW8JW9IjH0lQalu24QemupcGveCb+Da7R0wuq56gVchhT+ZPwb+aL3mDRaOEAgxg1wEz5zB9cklIyJwIUIyXzs1DxPCjqnRuIKEINRhRYsgGiW3Z4C2FJFr4AyN4Nj+iy4YB2nXErm2FTzRjo2CpnJQYyAE5t0HqAjFyb4KdfFLWJBtLWdv0caJFJKUf1JMirrMVrsbPye5KILk/qNlR1b4U9lOHhXDVUI+rWhiU4jenngvFVVG+lH/urH0hmZQJFMsuDeyXNwVHOApAab3po2MiIxyvKlk05jty+74Tn/XGRzxQLRveI2sIb9nqDeptZ5Pvhq3Tjt1akD3rILPkJwpwCQPS2Ab8JzT+tMxH04ceXHfhG6NUgF1y/tAvavrAmYWW1ABk1cB76mSBN3irNPFRNG4LbPhaGz4md6mZNz6KBia1Mcoa+LJQeHAdTAaF/y50MiYtWuhd6CtiDq/pJ7IPNhVzj1D48A8V51Bns634P4aESFQJNfAkL4FzI33AkFzXKLQIwwBH6mO27XniwR3kJhvFR+5xLGqNIdvP6yUeSKOGBvhf/vY3xc/Emrjja3IQnaiVLPFdQ4MP8gtd0XnnA2NvOBLbgw3U5CP8VSXbgLptCI6x9dxgkoIAwz6qhm63m3755W/at5usIm71PeSg3kFIbI9ULfIC4PqDmI5cFzh3YHuRrBqlXAOpswU+fi4MBVCgMQY6PzYZbWMnHhXkIn5psYO5sf4j/mI4Md3ZUD3IZRHXYBM5eqqMrfBLR+LHTxf2A4MeW8nFZTs9LgqTqpyA0OeawkWAoLwU3Rs2DuJ7UGMHMWIJuSG56MMn2sTfA5jIzu7DOzESW9FpWVUDKHgscX8GpeSGCfihjbURzC2HrOM/MqMiI67ZoX0/r9VTRprw21LiGGUN/BWKbSttJiZWyo6OJduqEf+ttrMETlxru/IfPRzEmvxesPAjPolm/LCRQ2f4UpfNR87vQK7v6IRV5mRbtttvzKh5WbsHcLBGBz0VBKeab1RpVBEj96/UDLYJTyYuW3o8JpEI3vAN3FqaMHDI/BGtnv0YRR2/KNfioo4UPEpSj9bZCls2syckhugzvJ9p0TUKm9xvfIrKtsIjEPnAN9dkyERqv5K39gsUrPCqIWNYmqfHzkwdxyTmiVBqJoHa7pjv3PfaBveu0GtYgZ0PuRWfWHOPUsujw7Y4yPeix+8S/Qn1zGX8Ew1OlUtVpa027WPTRn3M5J58o1Th4SQj22tGrMU4Po7aZZcOro+s68TH+L/wo+kDaRs1SwIx0B1bTDjAg47swbV1YJPLDvzHsZCZ6Iq9mDw/CEzBGnU6qNdHao9aaj/gDb+wObC9AbiXqSp5wF60t4/k2nbjGWo+fY+P0bEwcqAvMSf/Ei2MOmOKbwHbvZ5N4gQVRgl0398jH53bPjSCFBwOPWu29OBaiD3RUuP3/nD0kF0ya5KelPMbe5ftE5IM+KuDMh+Q33SQh8SFM0qdRGds5zpdxBGaHXkEORjmTIZJJfRJLkdh8yRAA4/h6LHd8+sUXHTG/qjR121ozUaOE9Mif5mbOCbjxTOAVDLzE5hVdb2JdvqcjIrrdnbuRp21GTtFzNHXDsOfsW1GIuSlSQwL25aVI/HOtruUe2tgjCG3HmPjePpd+txs66yp6BcJpHYAABAASURBVFTr5gzLZHwoz2zqD9nCR7VdG5sYtenzXE2c7/bjMH5lnpxk6qpwow8CmrNOoWUNmMouyUOLnhD4xRW8UwdrFN70gtDXC3EL6NhtmfiWFqjoNiN6P3vRLPTwe8Xalgu9zKn92I7uyRiuPzisNQNqXQ/uFZdc4kzebbO2m7J2tmX7XWd8vSZBt8wztoxDS3/BJL74Z6MjAIMT51PRxbfIyUrE6aHZxs8zftuKTGJG/DkGZ2f6DpG/JuHPOPluH/Aj8+Ab9CFrlzKzc856Lc01G2z8wI3IjmExzVCn3ydvELhMdzKea3uOQSITuSeIPsgfIH5yKxRmTw7DAPQakK+6DIPO4fgMZBxLk7wFF/7gbLf/XRc4N4H8xwaBSS6S72tdbAwhZH/fg5INDrB9jkHa5vz5KCYnFLUvldxgdZ6m+no78lsBxHaDft2uOG0nuac8vreeBPouAp1x8HTvR7Dv+U+c1GbHi44wXfzpjZfpT5jYmrItHpH7fh89gzgWi7KoTYhKcyEJZPxbgBrBpWIQaB3R0358Fwh2f0vLr/HX+v6a8oH5sHXG9Hl+ccWna5x+4VdqJH3mdsnANU6/nv4veDnwm6ww4AhZhHr2ReSfoNea+rzkwvc9/Jzfn3RkjHn0G1Dn1baCt+kD8Ido+5Nvl48fOS/ogY73FMi54SOWU2eQNmMB9JEL7r8WjPoA3R8cnVNqM/0fsP5p8vt6Zc1+Aj9X9Ef+FmIl9/1Bsv+IX7/ZbLc8HX3fJljvj/4U9Nn9G56v/P5bufZxeZDIfxPPPvv0b+LSlxtfGfjKwP+wDHy5+5WB/6AM1Nvb7P+yPRuj2ZQ62NzPS5B4JjofmqzrRcIlBS+abbks2UpvW93o8iJ5/dfRk4fCgm9UKeM8fOa3OjJjlAabkVVDAbtaRU6oUV6iM774bbAceYLLA3nAtmxrVHVvu+3Eln5o9skbdB7eAxlLJx6y0mzTOWbYNLdeXuInGzU4kk0jiCpisi1XyaYPEijGsf0gj/lnszO2DUXwqVsNI1/AUNoY0aHerFq8uSwc4+BRXbwMT/iqodUsNT6nnjOwjW5AAONsgN9uO5vjm07dfsrHDjzwxU+XVJZsTjqbbY2qd1x8mbwcS/BAS6dnyzTfM878nOsb1geblIXy+BFv+yE2ASFsW4XRbNTZ2BF6iWF13HkJlWyr6hkzvAyZC7zw1w1jjHMOHfYeL2wUc9FW9FF7CxxT1jIvd3iT/DVwglCFzie07/03QO56fXvT2/0NOaG7gPQB40sB6a1fNZypQFk1BETWyJ8Qd66NZtgaH1xA3ZYqsnXKBfVILbHjc+fD2GTjbuEo2iCR84Pu00HYPTujk04+ehexLNnu/L3wAfD2slHbN+rkps63JQGTjZfMB4vbQK6zXoVsruvUdTZowkeK2UidCv6NnI1R3E8evWF4xbR0NhNT9Gf29vqmb98WshLqte87VSAltior63bJP6in17e7HmyazxhEAavJGX42nO1C/tYQPyVznGBbtpU2ydudDy2xbZ02og71ur8d6L9z7zgU9tiOrpeX6N3ZXGYxjRbgQCg+BaITbB8HivK3rKI/iMThxILdxBPFtol3KDTJXN9Hx1pVsk+fQCjriFj7lbwG8je3JptUtnvd8jEvH3KjB7c0ttFrOUjoQkH8y8flyL6Rv1dyHv++5W/OMj7yUQI+O9JSYraNH8LHIp87Y+uevFN/RSyirWYU98YNP3bt3Gtsk7vZ/LaRH0r+kp+wK42BZQm6bR3UdejF+Mb639AzCjp8+aAhWmwufLzfFzUm8rXaDixQ8YE6frm96IU+NWQjD2WxRuGh0wPfL312QVXXWt+jqPHmYe3y/w9eCFWdPGHq2s0JtcY32+QpPiz6xCvZpXcZibEEm9Jiw8jt2Mnf0LwlRtYntM/wYC3O+kanThuETe65RrgnxZeDtX/rOl06uEZx9VQR/wBnRr8onOQ18RzE/iDPb693ZA7WdANYV3htY0mKf0vkBIWmr1EaNZqWU+Yb65P8Qg7j2XGOrBGyjcwzb5KqGKOUo8eQFShyMUYpOvt+AG8fMGKenDLLxxXTy+1r6sjINSZKGIScYfIr+O7cexJnVamevIuFDV+ULnLyYI1TB6PgGUPB5ZpK3h983Ij98Nv4LqnQ0/oMP8ZGVfuTPBQ0B3ymI/JZm8Dr60O51pJ7yf0nfdZQacRqgwcynSz07Pv6UuovfExDarDdNd++VHENnPco+9QxiZPSYH0F7ayNXLOJ17YGsdYo2Vaabbmkwv/3uZ0hwaSLjsnzCI4yNbyWdfp51ue+b7q93BQdp+iS7bbl6LV6vm1744gMfUfHlzyLVuilOw9kC0T7ibyNgpPybjd52W+7+p4X+joZoo8UKtC5oOZDsa3OZyZA5xhm24otpV1mogvaOz9j2yoguCPXENdhcprf7w+Y5J2PjGN0nK2OU2Rs6iYxlbtuNu4BwUdX/JzYSO2lThi2Hv3QRhU+gIQh/JM6jo64axFfk9YzTrN+S6NKkMhbuPR9g8V2yFroOolW8mGDf8KZy5mUQ7N4TFcN1ItmKfyMsAEPZvBA8Ss4o912M5vxIDfNTwzvPNBNXnqecQShd3xT6F0NQv4EtS+LWo/MYgY79/ZHfzTPdTxxeoIMQG752A3YeOLSIJA800T+IP7osq3wBGz48MumB6KHwJR20SFr262R/ygDnolPeraJD9GZNS0YI1OjZMaB2A0rbqJ2to+kD5SFOwAziPvzfnvqMPQclm2dOHQyjn8TQURIENoZJEfBSye/PjdLtt9BtPgbmYmsZKUVPIGB71Xns2P4Yuu856p9zTz8gdDTT3Jw4YMLBC90h3bNqwaxlOzTpmWljeDBuZKTxXUxZbshdKJM1xCX48+JI3eNFeGDgcihmRN4VKDjOaDLUSDt6E6ME1vco7KeH6okc5RlF9eiVRWfGeOnbV0tcQVYjkaFNNGVZ7bgPzghf9bPNPUSiOdMP/m/qJOT2bZshwx84GEWKW9a+9a+uucw/u5R6LMNj5vfPnsQPU8f6wH7pNkO+qdQZeR+Smpk8hDImgQa+el02lHrsJ3QemJHr8/8My5ANNucxRp3936KjYBlcIuzG6LQfo6hGPh8rM8TxtFxAVOJWgpPA2OhVc+2sgjP8Z/pWgeM6U818eYJ8RGAjMn5hJg/131h+3P+FrZPCE+kRJ36HHC2LbsYSab/EfQbLXyS9WMLBpWgM6LjcH2MmeJIn/tkW7Z7fJ2uae49F+5nPaESP+pI1MqkmZh0/8en7/N05i918DNJ28qfn9H+DC7+BWIzEC9/Bn9G1z/DE9uBH2U7x3HkR8L/onnC+xGyBoErzB/pF/6f7ZPrwD8r/8/KZT0D/6z8h5w/hl+jrwz8387AV/n93874l72vDHxl4Dcy8J+GrrUOYgboJw/XeZjJJgnIfka2rbzUbXxcqPP9QWmgG1889NuWzcsaT1eo6Cf1yVuw7bA2GL5sgH3mF+SNTZR935QX14Bt2VY2TfRs8ek57BcBV5089MHbbv7CBkNeBpdiP75kfoFoaG/aRQelMcC6Mmw47UXHYoNJbMILewUktOCFjqXv/GUzoOf4sHgZywZsPr4c7MxONgFEiz90rWdssbmUvkqd6/VkyMbUJH+o0t55L2SsMn2J3mKoNNsIA5no6kVMHwCDwtZ/oyF/q6Gwi578V8sxaVslywZ0Nts9mHiWf8Z5hRmHXEPC4QmVbxD9zw7zTU0HilI/8z5bzwbfIoaI5f81KPJQyAxLaGj/XtjMrVG9pi2LjkXuYFP+BsZGbZz2iCDCgRZmbrgypzNjRFmTqQcbtYHkcOG77faHru0sGFds4FhsEJJkDmCuRw+K+MpD5U3S6R9iLf+hBx+63rGCvtBtq1xyoCSmDfrUlthg4lpbT5mLFN7oCGQsS7N5Jv0D2+c1ykS4Tt4Xm1VIw7ywJ+yNYU2+HLzlYw+hRFfq6M7Hv9izrapdUtFLTBs2aszE3GVKTMc8Pxb1RjWL/AAiI3Ky+OD6xoJnjz2wWOODwZ11nyiwrDJ+rCWm+C0RBmMUgxujFD+T+zsf2PNB8o2PWnbxQXHXtgWGbPdaLpTM2MjHG+TRorNZiw9Fa9IDDz7gEIJOcMuPMXR72WVJrYPcTHQEET35SPPt73zo5+PRnc39xBEy7Nr3jTiEDfHh8YE84yk+YkAlB1UbceyyBwiSLz7MkKcFz7bdtA1oUChBfNr4uHzowMcF35J1f5voWuEADM+QHU+l3DNIKfGr2+35cXMnN0EkR4kt/j6SF+JaOB7p283aNrWu0Od8EMvQftuIZbbuluF6PD/kH3pgDHF8KMDIF2uxqRw9ok0t7huD6zGQAixqTdADCxuTa2dR1yYVgazDgGfDmYny09bCh8Q8Fdykzu7318aFv8bQRi0u9Cxkup9LE8j6po4Pru9F/nFIyfWd+f1+6JWanNSBubuYNTl51DwHeX+wNgXestKs0mCdxHzOqbT0sWtbsX0QFwOOBZdlG7bwBhbjzKV61vSKQ2AXpMSTWMzAsiZIhoqKAGysxaHJ2jkTwYMfB2txgFvwBx3erH/GBzHkvvb6/Ge7EVHouZbGGJrPvCWOxBz+B7FP5N74iL/I28K3DV479fC07OoYoxuyRg3VGOi2KmNg54NEYayqwBWJVTfbikz8fuB74g3ve+zQwxie2M5Yp1nZDLiZLfyeEOMnXfuScXCHrKzTfrtRG9QkihIfYv23bxa1gTeK3XffJH5uVtd1eFsPuc3H3/AFtoGUrchP8n3CVOzbFgdxDiDjQKHVzzWbio7kQ1bLLAQX63/m4dF8nQMbHSXbgJ5gXc22ysnpOOOrAQ9+Wc+/ESh0BXIdSIN1cG2stTrvLIcEZ2I7Du7bXA9v3O+TP6M3v71Yl20APfhIGSAhOcKjxGWjypjcLrQmX4t4EovgL0lFwgtaaWrPfcDWsGSI4U+fZ5n0gk/wpS65RcMUxgBDbISMmLil9BqaNTRkhSDhZ5iS46VTHxT8ES0+2caHXWOgBbkD/AMdr9wDHq+HrOLPwL8h3GZM3NzvDkDPlnBvN+qphraxadsy3mQPLZxO/rilKT6aBAX46dacZIj5JIlcVtQY8ziJHG4p9ihnemsvfsswlGehgZ1RpQqM0o1nn1wnxTwuPbiPS9aowv4SQ9nujCT09j0DcKL1+nTdTpID4okv7DBr3EzNRwYt4Udr67RLxo5sWAteyyrZQ6POHMwwg2s5xlFDKVCLh9IjpHIpkkf84NqvlsVn+ONv1upIkshVy4PXT9rlZ+4/qaXoi92wRjy+TGzNZZbAfPA91OO5qLLiWpcOaG/8DjzABV55trgfD+gLmcAhllUrMaNLxH+6s3SiDOq5PtDswXyTLF2+qNvEtpT7auJTLLDgC7tL6+QgQRkbYZdV6PsMBjehcWtWRE79VuLv52iL+ll9bTBSsaY2SImatvDT+k0FAAAQAElEQVSycQXONv5JmEQeq8vtHyONASe2XVb+Vr2NrMEB9miZyCUxuC/JEmBogqdaTqoS9ZrrQxo1mA/Z1ClCB9fUgzwHRMtaJp4LrvhsQ/04LL9PjK6updgDmgA5uia1FVHbGvwmhU/PZngL/HOqd5tPxMQ3kD1b+JpBVSki6aus1kG/7wXZwE8OljX1W/ZJpLuGQdhGpzG1FJuLpKY+AqmRRRJ8MjZf9MTuQukUFA+qKPKMubc4hTqTX4tLGL308IYfU10DhpB7u4gr/cLmFWN4KAMFVEOfYZk4wa3YpRfMHHSWyt0v+hrV4+BaT/z/AZK/C0Ka+BLAVXwmagYLCK0BReec2MBnnOs9/YLBjv2MFrYlXKC32oYHrhCLSvoEi/FU8sM1wHg9ITxrYecAg10DXKb4ZdlGBzIzPXL4AqKPIaPhe3z809WQtU/6ibIWegLC3syY/pl8aORh/hoS9wW4JoIUC9vgYbxA75qnied5MV/4utJrNfbSkT6I0NIHYE3XsJ4TO/lr1HenE49d6BlfECbbdIHkasrO2PQFDGjpC+KJExn8AMMDy6fj6YrmRASQiJWesCTGAdtKu3hXE2Ei7pWF/K6f5PmpK8kMoCeypB5Oq/sWN/dVy4wLvhUm/Xab0AO/xTHRMXspiJ+4Mw6s2CeXkb0AVgVg0zM8lZO/07/IXSBZajj1hj+gZ3vXuYgbkE6+X/dPATqqEGYGf+FIvj7DH6nKPekDDHv8pIu/XCcr10sD3qUnQZ/1L/guyPUl5kYu/WdY5Pr34MBkAPUKJH9nP6F0Aul/fXznC7Xw4/ySuPDX/F/VX3o/cpg8/ba/P9r9Ue7HeScj+fwNWKTnhNNuy/+YB4q28T/tKbl3HX9iTGio1xU3EoQEkvP340bABxbyKfOzMX5DvPT92J9afvv8I/+P89+W/PegEPrv5uivevlH+s/aYV1+rIHnmvHzzPO5vgdouVZ/E0J/wuQe+XvwV+M7rw8TwG/AXzbw1xT8WI8/zv+a9j+Wti37vw7+2IPf5/gxH//q+e9b/6J+ZeDfOwP18rLzcn/TGKMv5I0NxrxwiRtsXuby6+EqDTb9eC/saLje4e1h9+fcjcgFloerTDIOLeP0vSGqJx8PC9GfzfuDF/XwDt74duzv+1D4P8DMLdzQzov67ZbNiAIncOCtHof/9JsXgvwy6VMjntBNECFN3j5iM+Pg2zcbPW4hm5dHZGb7GX2z8ZIVXOQyHlUqIDpES2+fOpjCi2zrQFkQkEK2Tc5Lo4a6QbYhMumHqdOAcBf9Ukg1TPwbH3N2jVFKiy9Ng7GAEzeVvN6vj3IwhDaqNKrQafSd8uGPGCwyE3O2S7aZSVnLbGK88ZHsFXhjY+3xYKO58wedtDxd1QoOKcucpeSXk+Jjjxt7nloGtmy+8ogGGwmAdJ6fA+iUpZ7q4GFYJwT/dFFXm9jPh7z+2yDUVHRvbOyaAO2s53pukmGRNYlc7GEmQ9nPEZ3hL+YbhujadpjiN2b6g15ynNxER2gBG2GKMPHm4efESbbfoWkowgv8YWOSsWi2OXPQsUwa2M71mGsivkDpY+L7wZNTbCtvMWAjmhp+eXnhet5VI/mXsl6Rt1EK33jWzeVzTFv5I0105qNo64XfNnHjJQFPgIkCkWmeT/rykSoASjb6HFascAR3wb3r56HUlcID4WAD8c4H2NTY29srm8yTGDYlnti1Sx0X9wbYNYl/ARkv4o9r8mmPTrY1qrrPJlzqYbEYkangZa6PNzZxH9g6WIOp+BNAiwYfBJIn1GTaPG+vD2QOvfFxJR+tA9m0X+sM8Nnpag8+xOT6C36wjlUDea4bNvontZmYL9nYGaNUY0hMHvA8kI+snTgCVpX7+h/cB0SL/AWn76z329Lr62yfq4o83nR7GR/XPO5iQnahgfDI4wN7b1zbk83WIKPzQS0c0DKGq+U37A58KPSOKnHICNQYysfprH9FOY43rdz0yceBOzaOXii1rgofMMHhksJYpgMX/frcmiFeWOFX8wzW7+A6fNA/tNDTHOiIqG1yMBX/D+wn59KTqGdD76QuCt7bbe8ai23b3GNv2vdN7kBEb4UvKibxRa+0ZAcver03zPV424Z27j8DgC3s+L/wqclyWYsc29Ygh5dtCbyavW36XCqdNsF/sr/gi9yO/8m/bQm49ImWnFmWwIdftIFvPW60IRksB7rHKI2qxhUygSdVgxo476nQYS8IsCqxvvCR9oYfGUeH7acOyfq+RaYQDizWIPWXayr5YKpvXG/5jzOC+/aae8KhKmyic7HWB7VKJ6aANaq0jWLND73xsTv3k8SdtVK3jrbzSSK5Fqkb7jmLNSRkXXyLyakTW/jXopzsMwLbbY8ztqbu+ejI7yEsGtw3eh32m4wsqnTlIfTMEWZ4+hLb8TE8t9um222oiCH4AK7By3oT6MH94Jrb1Ad1s4AwTBKWa+vMydFsE2OJRYKXcSHDIdu6WrGWA3ujSgJtc4I3+VnonMkx96pWKMm2du7Bo4o8MpcahxRzq8Dr2ezTbvsNbtu3lgWtBxdIfjvvrFOuzWRjjIG8gZJk+ZOu+F4u3Eq+78r9alC/YYl7lrRtJn+bYsc2a3MoNcAQuaVJrhKT0J147m+HjsdS6Bfo2apMLW1tB7Enlm4JXQDD5Ld1MrasHKIRGnYf/JZO2W6o7iHqnNvP3MCcXHQOWGPIMBmQbOPzbB/y3PXgN1LPZrvpo4aS80EubHAF+GTKMuael+sq994V/Sepz2FbBHfRE0t0BSwT51LozczpwdfKXFcLxRw6SHyNktumNbaN+ye/NdwDkvdAalK20hb1hMYMG2xDOmHiW+cAxRk3A6eVOTlKrrNmyXx8iu2AbVVgDFWVDIgWuUD/7nCNP/jtid7IrviB3nUBim1plE4dTOySbXXNkaP4pmez3euyLj3IL3Ql3uR74EuuEcuhxGXZzNAZfQGbOfpsc5bMH9EiP/ndXeQj6xKI35A4rCI+m75B3TCt2O/cUp9B9pyx7Y4BR5QWO6Bl9CRvdrBxMdhzfJ1DCt0l1ZAIi9/EwTVcQlyhZV1m7hH4e/l5+WgbHre6+JM1OKjhjBvJ6fQBfeEtN79Nzxjy+xGdAyfS79wnd+4lGV8Mbn6zLh9xoKXJyctirc5748KGFNkxsNtyxL9OwHTL5HTKLXROTeQrREOht40eMxE9CZLee9GSi4O6TcwrCwTOZXKITcOPfPDhm9SXaLbRYSl0/InNAAilTfREJmPbMvp6zCn4hmuhwdlCn37Vmg9dkrtuCj22ZZ8gS3WNJdnWH7VW9yPTj8jMiSsutg/E3X3wP8jaVvtFqsYwPuinoDSfaxfV70zgP+uOifd5T2D46fFr5CWX/jMVs52/4C/IGn3m+UfHca3rhntrdEqxou/aIoEd63dYckA+Yz+wqNeLnHEAjgsl0vsOFzK45Pya/6y3SwZCs0/f0gWCi//pfwbhCfyaljoMNvo+Q3AnxP8rroxP7M/Okf8Rf+k/8fExcM5+fbYtl39N+F2MuUeshuh+B9ZEUXXBpYMFDE+mqwcXw8/6cP0xoLLrMXkK/CjRdsL0I+FfMF/U5J9Wc/lw9T8K/hb+R74/OV+sQeBPsv/DbMl14B8W/IsCWc/AX1Tzv0c8l87/nmj+F0WShfkZ/F6I4f8jengCv8f3RfvKwFcGvjLwlYHfykCZe6ht1Ri8oI5++csmxIMX2GygzHXo/K/Hz1eIPK/m/YJ3fuXltec8tKFC3zeQIGwjz4BjhfnZT5TkZSe4xTgQfZCbHzEeaLGJmryYZH5BeAJ5sIsMz3jvvAcvT+FLYN2XdLB59WADNbDwIRsIGxtWkkWYyvNrwReITOD7DQIecWME/jDHpmgXf9CThAQIRbbJJwrpJUe9fmwhXYBL72T7zJdtPkxJuE2eTzIo1kgNVSbmBZ3Nxs6RZExOlPVHtKc/yceKU5Jsv4NoMzFNBsiv58aTHR7BJ3Qf5IcNZXRGLwaVZrvrJPYuWPBkw29i16LlBC5zZop8eECdarC74W8BwYf9JIh8LWJP3emM1eDwsesFORiaNe5nYwd3pPBAiC46pRWbB/kPBqoZoiPrSD9hVgz71IPO+KXFJnOUYsu2RhwMqySmzZtULmJMPIkt9jJPHx7RkvP4mj78oFo+dBuF6A/tYHFPHTggy7aq8Ilp5JiCEwAOBxd+N6yh1DKlrsfkowcb2exxKm0Qswktf3nxfo+iQj4bT9FB7OgJX9uFPIm3143r/P7gQwux3djEHYUMvowxlGvFtlCkGkMGL1pk6TisjMumXpYeXFSjRuMgRkyhnWP0yNrQM4DgSQe5xZkwqNCRulu9kZ71rSpt+xBi6Dz09vrGR543xpFEzlOYbh2JJSGGAoJjqQpZEPttZwNzyGVtW8YnlK1R1SDawUblwfUA+mnDGvj6wofUfd8lWYa/xmj8xr2kyoqdwbjtY2+Sy+OYXY6DTfqqQt/s+ESzLRxkdHaxsaEziIMcgtXGh42wZR6IjsxTb4Hw2tao5G3qjQ/Ub/0xdxLrjk/Bq+3axpfkAzx2agzZQ+qP6Kdfc014l+Z64Oddkw1e261LtEm9IIDbBMg8R0GP74k9efn27Zse3HMP6js+PyjORVJs7GPL3vALwHaNwRgtqDvQfZB3hrLJDej+T/XTK/OF3Z4gY3IzFLtnTsx4e/fzsvsgj70+oxQVmNDV8h+yTOgH6ySINSzbSkuXuBa0AT64xCCcs01eJvk58GchE+oJqNO3b69649pjSfCzoLsh12P+ydfWc7JzLsBADsbojt32i9pJvk8I3SoP0m+t615AQCyRuq0+a4zRUDhgn7rts/bWRBy+xCXWJBLhCO+okoFG28RwV/IXnvY5jMjWGIIctDAvUpS0SNBtfIPnfj/4CHYodnoMY+uQwgZe2vhgavyy/b6Wi/q46le0yGstfg/IdwzBixkoVg3Jtib0qhMb/gBRKriCPqoYF2qi5+iYUpN6thXv8bnq1CG5+RFQ2iTBE9uoanxylXHwqbPw2IZmDXQ0LzpEwzXOnw4QoUc2tZC+84Lp1M7Mml9AzjCr8KeGMaGsX+a5L3b9wtDymiqXBmuTe0jGmMJwdZ0e6MzcJl/oPbjOqiSmKgYLXOF7I0T2lpS8TgzGVuIsmEeRR+gH+iYyp20ng/g221Z0BXFd/319oQ8xtQyBJv8P+uhHbUiKrvgocjGJCwT8kp24SqZnJlzSvT+8S7mm7vz+4YouPUfuN8i7+aXoDS1zU1/md/7g+uyxzvbgfvXGx8LMTIw1LJcRlpw/NgNA0ih8obfNWZo4PXEAkx2/E2togJHNND4sHF/wNkSS8UQo+YqO4Cc8WQ8bSSBsigIGdnGWLBqyWZfIF3y2ZVucciCyFNqKfniDtE0XkBjIZcGoI/dpatx20IBPWYg2OKlxg9oKgFL6+HvpDxdpQV9kTV/IDF3NLhWCo4bo4819EwAAEABJREFUAHggruSNWmpd+Gmf+PCm5gK5JkJHSILsig1uZPC6SslXZQzo2YK344N7/dsOMU5spB6Tm0E8thUc2pDkjH6cl/nTtskfBMVGfAhvettPnOSC29bV7NOnM6+T+yB6yaXCE5AV/6KTgQy/VIgbrnOx4+9ixo1Pi+ukZDig4/+kRmz1fex45i6ssGhUdbyJoXFi9JSJ3EwOkAENX2iMMGlb9hNkkCIv3TUfJcK1xr2Taw11TUj+Mkg+AoP7eRFL1dAAQjO5qUo+huqJC15Es7gWM56LSPEhOjJPf4HbFwf9HYSeNVzoCNglA2GyLWNXpveJN/0pgyGYFt1M7bG+yWEgdEjEzZoFT9DhKfxX6zK5OGlXbsNvdKf/DMnD+C7ek+r4hfBVW4u1xBX0JgeBCXXJtgp5OnXD4YlPgSpBK3iyRpEJh5U/q/lOHMMQ3uGDBh0rhS/rSQ2tITmJ4JMQ3JNFNhaAaz7DC4TngtA+sZwyILPGAbHu1pBk/pTE+om5bdnfg2jtCr78rIfcB2IyI9uyLU4c/gRBWWmJ/MDnjAve3Ks/Q/A/gu3W1XgcSawZ29XRlD7RIRjQE+ey/gj0qcGNpLoG46t6pvcW+vuEQdkK2ENpGae/wMa7J1w4QqDesEE9JZZA1vLEYzWDJ3NoGdpO9w4X/mLN/IR3FtkfMuE7IfdCtf2QA6nD9JE8dXANsOaZB4z/V1wZnzVjuWNOnxjTn3rbDma4tCL+5+Gf4Ixfn8GOH08of6fxjG2xtov4n/Adx68nuWYCHRM5Qb0CxSkQiUtv+sz/lRCdn8E29gOFmfO3ZnE9XTwg//jg+et3mUK/4HcZ/xoxfkfDmd/nepDoK5b0of8eZA0CUvLxe5z/HM125zu+fAb7xP9zWv8nSlH8/xPd/vL5f2YG8lwS+J/p/ZfXXxn4ysBXBv4wA8XzjvLT6rAyyd8WyOZcpoMNkmw8pp+8LFwbuWrmcOSBOw9O9DwETjYWJn0oVcVm/CaeUyBKiANLediy3Ru+t33Ty+3ctM8L8/WAc/JKDzbl8mIeuPTiIviDzYjzI1A2i0+4g3u0/ugafHAJ7/1tspF98t7vj+YJPg9tE0MPXvJf2UzMRqJouIbPBegJVv6MbdOND2P5ADRGqcpCHF9m/y2064V+En9V6caHovztr50YC149W2w/h8/Ois3npLvwvPIRJx8SXl8TFxvpWaSmipcHYfMglntPDD46Yua2D/K+w7OUvGWTOGua3MphBDgWb0fxOZuer3w0en3jowUbp8FVSQZGlRJD4s7fwAz88nIjD1lXKw/QB/kLxL18tFg4X/Yp97JrZ31fXlhj8ida8n3wgW0VEtiIT3ELUtfhGz68shE7mV2/v6gMWROf3+6viq+v5OcNWCxC01FnlCX3AZuZJUIABmDZQDTRXx0qyZOokYO1fGhGH7ar4LXEJYBsuE/AjGqUdtZ1Z42LOlOVFvx8k0FSip+5FhazjONfQDTbirxtpdnpffpmdT+poeQpkJwKYRsb0Bf9g8170oS/ixp46Nvra0P4394OvX57EM+DuI4oBNRt4c/BZmLWKP0jYyioJZ4B7Kzt0LatjnvbWcdb6eWXDbjp5WU/gTXNuhZrGPdzPWx8LH+7vyl/Y+9gfW1rkktuCVhQQlCRp52c/fLLqeu2b10fv7zsrX+/3ZpnJn5826jlvpZHPXUsYpo93sj7vlOH6CxsWfxx4ftGHENVZu/0IEd34EE+uAdQ5w/uKbH7y8uLXrB3I5YxNt1eXvTLL+DA24VM5Bb5vevGh+Mxol+Speh+QfYF2R0fN2J/edn1yy+7XlLre2ng3yT+1OidOn2wYLaVZlsb10NgjCHb5GcqYe77puCyRrlfsfTEU8AObPDqvYUnvtywWSV0sN6scdY5tsOYNX4j7omi6L3tN3y8YX+oYhemxieel9A27Iwow5Y79hs0WFnbu96IZbI+B+uTtY0PPWY+iffltmnbd+Wec+c6vuK+gUvOoyf/NCwG0C9t240NcsO/+LD/St4feCS5DN0625J8xiYvBVsE/NL+7vh4w+fT92KdLn8S+0He41fZLadni9+2mU3sJ65vZ2zkKb6/kbNvr29cV8Fje8HKsd9i56XXyC4lr6D7CEuu+8n1+e3vp9zr60Ov3970iq5XrtPkI/7YVmKoItdi/Snr4LfUBTVVY3Qu3sh3ZJNLl7F7QsQWH/1i3yYOjHMobVTBN2RX98EZWQqE6shMsq2Cz7K6EXd6G18YxF7uPcnlG+vYQE7ufb9/9HWY/C5qIRD+N+iBV3zumn/WRGL+9vqtr6UH8neuwfDdWRvb1MDG7+WN6+dFL9wbUj8b8ce/wbWZnKR+dmpoVFG31V4jqncgviMFSTg1Bjp37dtOPxSmZ3gtu7jp25aRiY0y4ydUfYyTz8gFgi+SXlXi0NnMOPOhMUppr+RgIRCfM0etiprc96G9r+0Nd8gxyhd+wNrzLEzWP7CYLAhZ2+S/MLhxP4mu4BHVqNF1f7vteumaTF3e+n46iF9Wt/BzWerOM07+GfYHOT/X6lX3ezQ1myYfhmy3jxu+5t6u1Bc5nUBqxz5jjI/RkTV9Za1fH3c9MHLgd2gBMU4cGceHAKnVThw3/M29NpBx1dCijt7Qdec3JLUTyPVyp/YOfKsxOt7wCj+z1m/kOtd3Qg1gkmvmTYu8ylxQOmAt5ovegOIWpxyLmCf8i3sP9xx0xj8KRCLMSC9wMrwBuh8P+4OQOCfX/TZKt5dNt9uQuVfF98SQtawqnXWQeLHN9QGTWEwJmkfoO9dCZK2r1RP/wu/Tbb/h86Fcj9G7qJPouO279m1T4RNL0TFH3i7UD40xmmZ/6LUtl1XYDthSQPTFIKBnS9289frc2z7ksEGFmfMk5ywTdtV2QkxOsj6RPXgmmPg6YdrxdVRpw6dt3/TycgNelDqOH6ddR4UGMTWd+0L31M6NHIR4kD9Lbc9OnKXIj6J3ITu07XvrvSGXa9K2bOuyPYr6IGEP6qz/pRDGNjzlztnAfvy1c80uSmxxVagh/2uUM7ZJ3EtpWY/EnXH6hb7GcQ1lDGPbR337Pbg3jFHaeda6vQz9cuXiJfl4oY5uGjUAfLLk559YW1wzk7zbYAHRHuTkznURiG+B8EA6DwRTk2/w5Np943oLT4gmZ+kXUQaX+nrjvhG4w3dw736wjm+8R7GU2vD9yk1VqQiqRimuZG1e+zfvjfvMnbCnjPIrF9EfSI4gKjIZ31mHN+os137oB/kT/iSG0B/48IbvgYwTC2Q0n4dtdJ1QjL+Dim8+GXMmF4kj9tMX9NTI7baT9023l411Ga0PUiTCqivvilAAStuB6YwfGznK5Ghj7UbrgA0RsvuUGWOgf9e2DXJXzWMX89gNXDhqT2QBueSPjplku2uIrnulEdPnfAR1gW1kJM5KrKL1mvKbkNxGN6g+8LL7704xHPgOeU5MZ+cs2fSATS/a1eOYbRmU+mzOgNWtyFegJ89TzMWv34Kw2SgIZBKIUPofoOAxFoMOy48x2lADYfgBQMt2Y3v9qcvJvewgpnWim9Yn5mEN9PwfOSEroJex+yU7dXCCwLHYasDAat3us5qof7BFwwUR/TyW7Eu3frN1LiNGLn6T6ROhr2XuWwf3xAuyvp9YfmN4+ZI+8MH2vQ9LeccIcNXAtIDryDhwzf+5Php+Bt9p+xnDE/fsvmP/SxMSEJ2XjiufP9Z4eEILPnDx/5U+Ov+K/L9EFicS15/TNdXPhzwj5tptkISKruA/0+s3GsvQOn6D/IX+ysBXBr4y8JWBrwx8ZeArA//tGagHD+F5+TvYOJj99LKUl8OAy/0CYIv3DV5CeWiX3M/UwV0PXOnzop6X8YMNgszzIl0FN+zsU7BhfDQsdNiOFjl0gPdfjZx4dDpfCI7enLMkc1r4deBfNiLe+MAVf6HoarbhMy/a1X46hvXRBpvIVUMFvohpDDZ9INsGFyjkCStPfkq/dLBJXSXoQPjxgbd3qKEL/3h8JpbZsJhPPjgF4juKLBVymGiZyE4SkVg+qWq7J8N5tn3imukDlxGkdCJNSr6yqTXGaBzLGBOS9d5OW+sdhat87Jjt64MX2Pz/xhbcqxUSbMbkJwLhLRJgF5sYwGYxVRqip61MLqfwN/YmRNuKNr4PKt6xD6phMAyiY9w22RZ7OfgjGrXFOb6MKtVgfaBHCSlTAPUqYivw2Vg1D++wIiWlNi67Nkxgu0Mh7ih8ttummdiM5bY9UX7kRR5nZphVGhX/JNj0sxZf8tIAm+JrofOMfbERfiSbkktRt9Af2glS8moNdONDAZIibwucuiWegDDEAQ4ifslDdzaZ/3////+HmIdqoUeWLaUOokcyYlPqLcqj+9AD5wcdNuOgLQJY5KfwYQx8hdUu9FhinVQP1Zg66QavhkUA8W3NB5tX+FBiowz5dRDvxPYhyT2OvWyKz87BbFyu7/gSyLUj2s5H5o2PqIUuIdt+4cNgg3GAV9rK6YQFg+F7+WUoddD+wh+czdkCb3xZ2EQQ/nIxnyro+tSyRpkWMrG/Uedb34ukAvm3v900wEUsvIZ53zdowoa6hVb4PobQDzDehqEzgGPbNo2K/cUsR2hWjdE8iSd5wU1dreAfIzKCR2KqtOTyQQ0s8j2wse2nDtvwAZjM/68zOpuXzb0HcHD/LHh2NjeNomz8vbHZmjUqlCfPkMXy8rHy3nmrGth1b+D+n/6geafuuI9zvaBCwuFJUt7YsH1jgzibtw/um+dH8P1k4Wxb8XVnk/vlhQ8YfHhKvPMgvin0H3r7hl5KJ35bBX9hu4hpyCXaxBwMjJT67f48hR79mb2xYf3gWk6mtzGCeo9l24Y6dvL3OO4ibMlnnSwt+FLDD+4LdyWOA75czMndYhCdBzda2+8f2qKPNCArLdzLvSQ67U1v/FaFf8KQvCa2jPNbCUrmz8An0UijQhPXpTC0jeL62vGxlHWrAXdqHNvbdtO276zFxFeYrbNlCN02ckIe2TNI5T6UtRKGIUMvpS5tt9343X7hyIN6WfRGtupUnnnwgUFed+wHkhfRJnkJLRA7uCJUQ+HIAET0hx5ITqOnoFnx4SDshV/WTk72fSiQNWs+8mFUZTygx8br60EOlkYNJb+QZVc6hTcDzMITvoeu/BuexBa58GRchVyEAFyS6BPTwfNM5oUNl5VxdMpS8jfIRfCi5T/YIAg1DsZCJ+kOK7apDwSDqxqCjMTHEb6DazRxxU8WhXoiJxAG8bqQhx2zjQ/f5L4Kqg/bp05sxIfiNwZ1HbuEMPAAEZnJ2qIWtufqIStZsZChqbOReoNjktjJ9R6fQouc4S18CjDUgxzF94MamMg84FeY0WibM5oR5FDiIC26wLYW/pw+McZ/47vw1x6y3THMXIuMZXUzNMQYW7YljkRzrom08buROPIfwE380rT22rFbCp6zMIzcZG5gqai50A5ifpArseeU+oUAABAASURBVN6Jm5CUFjMIKb4iEFR3ZrSQOfhNnMS+NMFMaJN+6aTTM4iOg3vkI85XKcTgivEYQx6lN2KNjcX6BkRDFN8lOyN6iRg3tQzjHE2C3GvBPTC4QKGz0J/rNfP8hxcri7HU+kyco7CNLCal0FBml8wf0baRa4zIyGV0QZYLOrLxNZCcpV4ab6NH5Gr1+h3IZR0wqaicGAqubYGAW2mFzfAcncfIT4EiVim5aLnQ8HGSwwMIv58KioEj8JxHp8B1zylxNzA+eU/GxlEjUualbpFD+WxfubkX9Qlhcn2sLgqIsOaWDVrRkRjzmzrxq3HwZRxITMkPjEJMA1McipkArIqFE8cZZGGTLiIkAI1MbLgwHR9sywaazzBIWefB9fngPp5aCNI+aaIzp/iafAZCzxwVcnIHokZpPGvCzNu36MBuxo/8Cw+MB3x5D8l1F7b5zNXpm9QirFUuJ3tIChT9p8OSbWplEidKJVWFx4zWs34OXfHEVy43eEkJus+clpw/6EEI2qknYxNYg6WQA4gx4QAXZIG0raogolfYXfi0Wlf42y6GYy95TQ9VhZzLUQP4yb+UGAxejr7EMdF5NLQucpX8Z2xbdrUu0ZgS78mfmlrYtQ1F7VOG7Ssoy403tt4BVHg+Q5gun4LP3Iax5clX/CFQpw9kDFrP8WQeWPSByMeHqHCRf1RlnBoofPke6pmXmfKRDTMKoj45eE4VmeiOjoP75OI6yn3iZxCe5CY9qoQBjoW70doYhYa75wQj8TOTy8ZEf+b26U/GOMcdHD2gDoRzfa+mg4DhPGPu0zhRLQgN4HMgiqrk5QQptYEc+dSvAA29xgVbyeRPzzbBBw68UkEzIIC+AKGXwFEcB068/kQzsp/h90SSrwvCZ2OLwQfuI+cnDnfwG5ZfHZG0+PPUcTIkN4swFqlZ9Gc+Tprkp6+M9LO2dFBX3KM5YxmW+BM94HkwX/hyQuYT/aEFMgZYjxVg0RYwf4BT2yfNZgz8yKesG1DEBlkBjMGMBnRe49gI4OjvHtETuOxcKlD/LodmCYTd1pQW3YFORxBA5u+QWAMoDA7yHxwFPRAbAcWk0uJf+v8uiP/vkJiAyxeXFTjXNmsfWPgO3p9qjkRRBVxh6zvo69ks34+g5OIzxGLucfBiHytdkXmk+Gcg2v6zgYTr9+Bfnp0vhf/JGfjxQv9fkovrvvi/JJyvML4y8JWBf2EGKpsV6/kSFL3OCwZQPDhxiGekoHk86o7n18WHzsXL6aF+mYSBAz4D1RB8NgaCj+pTf16IrW1s8Kg3/V9fH71J/pZ/js9qWqzMPECxYRTG6NrYzOA5VTPK8OR22xVcNh3GGMgB8NQoBaIjN76JnoxHlS4+u971xL+CFrANnoe/yQMcxh7sWNzfJvFKsGAPHb2paFSuMDUts0JWgJU/kPHxYAMuMNnMOzGc0bvwKb4x+ziMOma29Z7/MRi7/a5y+6CrWfITEhfetIL0mMCvpbwY1ijkBr4n56VmyjlMlkJ38rZDh3dFKbR0spTeiLXeKfIj3YkruRExijYKG2Podtu0327YNfbVLfIZoJIOLbyE9cZJNvD4gHvwYjbB2Rg7OZS/SRswMWe5MaukMDbDK+TGcMe0bZsKvoWOhT9VdeZrFL4XGk8vo/4dGquOJfozHTXw/wbs5+YZ+vVskcswvJghNuIIAugRZvKwf2cTPB/BJoy2se/OhSz1mrPuejbbst0zu1ToMNAITrZlmxHHsyuY5ir9v99etd1eoFfHmhzcmN9Yw+Rlz98+HRuCOeLhBZlPzbWQ9Sk7hkbhn1hXNvTe7t+4Lu/MOJZ1PBbX+aM/CL7xYe31253r9VWPfDwbkvOFX9KjN2oewkXdXm4a6M06xzf7DGBh9wOkv+eD4uur+JqhcKy8LpE7wVesaQ0MoLuqQC1GH8elJ3IvL7u2fbSOxHbgC6WgmI1seHoColz4+iDGrNiHvvBlhmliPaDfo4Jc4V5MA6FxS9BkHTOOq3fuW4E3PvTxLRU56du3R4MwbOxFbxHPxr0jHz+vnEwU9L0XZbE/RgkXO1bbuuUeR1yQFbu5HT649u4Yeu1/YvkBz03Ra64J8dqaa0PxHHnbrWtUsR6lordxaokcHMr1tHWOwYFPbeMS8b8hN+E3cmaMxqW+x95Y25eXF/0C7Pv5rwwk55BPPhTkY/DBBTtG5EdfA9mkj99v1FDwt5cB/8TTQ2hvyN84HGNgs7Bd4NQ+Lt6ecY/crIZ83G4ip+DpRATKOHWYnEbnzr3hBX+3bW+dt9t48jyI8ZV1PMAPbEnbPsjlBsCbPAGjqn2PT6m3gwUojEz6O+uN89o2t45JTWReA5kS+AEUtEK/Tz2s/+BeG33RI8dLQZNQq24sdtY4ttLnb6UFP7YNPSVnwjqPzi3yaxLHFB29qJPZPcsQd5r7OrUNTtFLCGJ46iRO20pcyd2DjwYBg08Ob9zTb/uuzN91lcnVpo14cLnRiSv+BTKOzMvLi24B5PfbTdFnW8mn7dMHcrbwNh/q3t5euYZemXHXp6YXsT64r97xKfWzsISYkJQY5B5zQIu+gG2lZTxJQuouYwyq78EQbfffCNzIaWLauFcWOEnkbjUfbPRTi8RO1tbOOpZAhHQCzkRs4H+s3vO34vC8yBuMzTPxIbl8g3Yk6WBty3ZGgFSjmPew+0K+XI2w3DnrydNe+8o4uMnvaPQnN2/cFx7c+w78RQxPzhyKHKJSNazuywrdtgoQLb0NHqnwG/OpudvLTTY5IQ9Z54N4YuvBmhR5e4F+++VFG+vLzwWWYpP1Rc+KALrPY6EH/EI7LAf3B1QJtQofaLmsUQMowcxRDaItYkouU6MI4HdpjNDxmSP3oOiMb5Nnin3fNKjNrHER9zHvOrh32lZwtlVV6KHvsbBlYOnOzfaNmmKibtATW4852cSRHthGad+HtkDqSeJZ5dDB72Nqc5EDzOi8L0OjBu48U6aeySomLA/uhU5v4ZAkU4cHMDVJkMlL9Ex0JcaD3MMuo3ggO6p0NdKkxWkhF5xt2Va5yNdQwZtrULTk04YugB6UHtRP6jg1ZVuQ1C1DZNseNoPDjEaVoi/XkGjRGbjsDNagRsnwmTii7yC/sZG/bZvxg/nE39QAKvrA3NnbESEm8dyxuG+/Ad/04HoS+QjTSv8UzngyTx9aIONoQRVVKcTemRmH42eARAssTQLlaKYiji21BQh6NNnVtIwzsJ+yTMKf3NtmxgFT/Encif/BWk7qdfHsM8lBPhDf3+4dX+ZItM8PcpTazros+FCDXxP/l871pifu8NuWybXtTKVnJ5p9TkJPHA3Uba+RC50LOLSeuuJ/1jbrbj9l6Y3+6H3wzJj82FZ4I7e4sBNzrrN935W+amgbJToVvLblQgaczRhlkRXNtsYYuu38XpBnG/on0LMVa2FbZ3+ugdKSnPQX+Bpk7T+AIJmcNNSQ5wVqEf/i+p38Dj24Hh6Mj8afnMLTD4W2e76Q1rOBku2ePbue26YXQB4M1FBa1vmKvcJTJ1+W4MJHvx18tbxtfIq0mFtpRi594JQlPHLx/RhEGIDg6d7lJcu2rmZ/jE8cXiB0+XTizrNtsRwtDwu+zc5jeFMfAbwBzxkXbDevdTZQPQANXvqMv2j6jdb0GP1Ety8NJzJ+BIIOBJt5+s9QEG1kAxeB6TlkkAMaXaPS83iqQCP+zAlfyeSZCMY/isSvpj8J/FwqENYTFvPVFZfYm/bk/b6DB4HW90P/PV9mH7yZ/TbEYiAcV/8xtisT2QYEnHP9pNnhCQg+dbMz9/MeUeBL37ez7j/H9E4nxi6wJ8JlRktGxQlmDDCx0xu62oaDg9+BJ63HzHW1sH+Cywd9wvX44v/U25YNfML9Vw8XBlhVzpQa1RJ/zwmU+PKExn06RSbwCfXvOSSM95jwsH0Gx/BPHLlqTsi1G/gTQn+KJS60L3+K+7eZWk9q+rdZvihfGfjKwL8sA1+KvjLwlYGvDPxnZaB4MlVgsBGQl3TbulqeP/Lylg2LyYt9HrgyPoGXPDa0Vu+OWMXD8hjVL/wvL7vS7vfFSzQv0EyyKbDnhR6+yJwPOHq+KD7754Nq7MReXLm8KSb2+QIwsWlflPSEIfMnema/tB/41i8E8LkKv4YGm/BVfqdPYoKMD7P9PNgkzObUYpNF+PJg4yU5CI+e7Rzjx3OuWAVpYx/dNr1LVaVsmPYLPv7G1kRZ4MC3E1bb7ny0L265UaWNTZBANmADH/nCs0wkYYqT2Lwnx+DitiVl02WMOnWgKzhjm71cZDITqVk62OiMX1nP+LWIOXP2lRUuVCo6Jxu28Ve0UdV6TawFxAc6ucSmzaZBHTnCwgbP2A8+IrZslKF1sCmIK+R7aj13VsNvWwWstRQ/cUWRi/2MRxUbQ5sKHZXzkkgeOjDCMCYRV8GXWhNCpFSRR2VYyZNYE4B4WBKF3/azFzwLm4fygeeAJ3JGN2Wgg9p4MOhcoTg0SO1rvoMahZaxD7B2pw+WYJwkNCAaU1DBW4s3D9tySbakgKQaRR6HsiZZD9vi0MTGcQwt752//BN7317v+vb3Nz463vX3/3OHR6oyUMgY+1J8FkNXKddgoSz+MVX8ubORlw8w82EdwOu3qddvC71TfJPRne+0b69TBzmxh174qFMRFrqJ7TjesMs6YKNqKEqzmWlbHCcN3s9HfAnPSi7Re/BRLZufk/kYQ2NUs2feeBxNbaw1deUFlLYdNjZRs0H6jY/jj+OhSZ5itzcvqcf4g1MqdGbTM70RMyYCYzDjuLMBnlytKAYOrg8uVXK92IB+AHfd2Xx+PA7Gb4zv0O7Kx5dJHiK32Mx98AEg+VJqFEdWD9S5OOMCE/3EGpmq0fHCqiqzRqN580+2JkcHThzYnPAndqXhb3cRYmDkbCNXMvOqUoErYttIUtXWaXgQ49v9TQXvxRPCg9pObLER/oAdTWQuOcd2uWBdihwmiP0RIr6Pd30b+TYeEJ4yHoMPxVOaXOsLiP8b94D9NrTtp4+Z1yiNEdxNLVel8/5naRU2rZZBv9KS2/RPwL32J/kMqdCHCmp18BFyl4taJY/5+BIfbMtlbO6qGngMuMj9jsxL9zub0FWbykNH38fOdXtQF8mVaPZ5QlQ1lgYfhfd9Ie+GMUpjDA307NuLbnwI3YgB05qpe1JI6jVne01+p+LjGx/0svaT3GOh8XMtTeaTYGN/0Wf8Rk2+5cMB8T26TpZg63td6PHRNjGSSggH/ocvuUppFrQQkWr9mVeSBz48E7vxIWCjB4jv+Weuoyv4xGhb0TPqjNlMIp947m9v0NwQ3TUGeS2lZb5Ro/H1aP8njkqZhz5JUK5L4UeylHH0buTR2LKt+Bj+8E6uxYwXsU7yapva4WMENvEANQvPpDFKBYQnuY7tXAfJzUEuAwub4VvoejzzdnAN5bc99PiSfkJfz/XoOeOF7AKfHCeOAJeADnATpHlAuzE/AAAQAElEQVQe6d/2JeGiEs8Yg7EbMs/v9pH1/XbXogYvPjs8Z/4QV7laZmHzQQ4XNkYFJ+IMmH40WPyxutWzR13nUKGpJGAbO/X6C2OTM3F9TeAQoVG7UyxL04ocxteq0dfsoCc8LXIv/KnWCSvz5CZ5DsTPyf06/1FH4UiunRqbRJKMfUSxccg2albbfnQOkqNSWmwc6HiQo6wjjMraRFayypssfjNBxB63Z211XtPxV+iuKplesmxDL/JUPZZxRwDydH3YlvE3NJF8Wyrmi8kkKQf1MUnSGAN8bIuczY7ljesgPPE79B0eRze5CS7rNqm98IQe3xa6gntQfxNeV2nrPC1lvsCJFvoD+7jETLLdkNq+eEJLrRQ0GZ7iBDI8B3UTv/fbDsm9xpM6avXwjG0oALFjia3wL+KO/vgZHxaxiIZm2W6Iv6mRl9z/iDnz6EYUTrFsGGAEO/zFSComNbj3Ev/r6yusq2mg4RdjqxvdYhDbDdRD/EoOF88GMvcTINeaDTO84V/ExrCPlSChLWov6MWz2Z3nouiJMdvYK/KNr9y350rUYn0LvNtXl8/xKBWQXKW/wLaSm+jMegay9rimlXVL/ltvvBOG1plnavuA3nLkYgGJc5LnyTgQ/xfz7tHRa0ydFICmPkIjiejtqaoGUD1Z6EkNRFcg9vKROrjAXFOR9zNG20pcwQUOajYy4SUJqidf1alfMvUk0cnQCttkS3bhUmiskSTbqshY8J82RSv4A7bhKRkdA1yeDcSauQRe+Kj3dsWRXKW22z9yHF9Dm+RpkbOMm5YcE0fmH8A6w5d5FDt2x1Bq2bKgYpMzPKGfnTPkfvXhv21VVd9XBtdRoWeS03e7+IE6waa0SY2hvHVnbhn5E8IT0LMZXVcc6VfrndTOVPwOrmN+xpZxIOLRU5xsZ6qKHcCUYMb2iV8E9gETDqljwO8JQMbWAmbbTVxn3h/Mj4aFXwTUcguBCaSP4fgYPZShhE0OOv8uiBb5dz0IGZztlgstkFgvmOQgtmzDqebTsxGyKCWl5/LvPqTMV/uemd5lYtfEroA+2nrGdfaTkC9YjAH4IxsIz4ck9UQC+r4FT/xc2P0eTnlMUOx9YB4cSnodCxzE6J7Izujr56HjtA3te32z5U/e4zlGH7Lhi/xCBq3EXQ2ZT3AfNDceF+hzDhALOjKCFduzoeVALGgB+9T5XA7Zpy46xmoQbb3LxDeLkLSySNBclwz3knXaSe6k4AeuWz9rtmX7Z6Q/xJ3+4Mu1TlcfPzOmj5L6rJ/xP2LtkkVMGQc+8hftJwT/I9inpfAnF+1v2J/4DAOhB5qOz8379D84250jOnpSycUAmy6QCjUBuv9LR/x6B3zNhWrxJ07+KR/i7wn2KWf/vP9T6j4xZR1sf8L848P32EjyNbYt+wMu/D+u/UviKwNfGfhPy8B1v/ix/0/Lw2/G+0X4ysB/YAbq5bYpsLFxbZ8PGIuXhmyo3fOynE0n5jNP3PJ7imDluYunQVDFs9QYVpV5MFx8GHno7e3BS9+j57npKAJSdwVvNv3HGDp7FOhstpvHTCcPdw98CDAFf/Lde0NkojtYYedg03w2RMaOtPplJkyZFqIByZrEE59s68Emz50PIolv8vJgW7Yl+T0ensMUVEDPFvkFv8hCQRg14DFQwJOJzraCsE1ndJbSnFPDp1F45ObJZkGAaft754NAx83mIiYFa0PGrAI8K6GKlIE/ddgmv5vKBbjx+tQSV6bnS/FMKJlGJbySdbbk5RxJtoH0em+ob1mWkw3j6g8fsLUvD+onMDFmW2mOAE6f69CisqEFwgDYzMVawZehyx3DwEiBsC3b4gRI6W3iLMuAbPLxzElCQ49ooCGdtEc2WZ44uj4WfsbX+PZgszn5nJyCCy1M5hSgez9cpVHVG7PbcNvoyDBoWyCUlmH38BYTPMwUX7uTYA1+G8UH9V229WBjCreUD9MProdsht6p2QN8Ngsm9WxZ6fNROLyFftHic/hSqvn4mw3Y8/+9WEI1H3iXDnTCyjHBDWkNcIuX7CX35nm0D1UNvbzctPPhYlTJNn7DR36Wzma65KqLqMdS7DN8PxCjTnbyNdC1c694w483anVobMAodOMGcSXWbduY+ylvOSOUJLbElXj32w1dGz7Py7SKUH552RX5iBSIKiugZ2tdjB/3qQe1auj2hY0PixjRiaH5hGxyTmKuKg3q8dJvu9e/6B/co3K9npqu7EiQFDnbWsSXGKqMHjUNNAORk4deX78p9Anf5P6bcYKzo9XwWz9rtpsW/lGlUeQTRtQoHxbLFTWtOzyTBMYGYi1Xo1T4lDlijUtPNuiim44jMnRPXks5nnIMP+HNffaub2zip14XudvG0L5vGsMNVWKd3DIZ53qKb/FhUG+3/C13oELURws9s+Q6dWZbo0oEp6uNobimXDOLNbTScrYKfkNdyQGbg3fus/mbtxMfIWmjHvfb1r7e8mHEJZe7pvMvWLy+vnVs4d9GwV8a+Dv4PQ3EFZdUDDioD0MXOtTXazbZU3eT9bWtjVofOLwBY2zwb6ePLtlW/oQ/H1TzoWuyqIk7fec28Rn9AG5i46w92/JTR2IlXH4vH9TBkmF8Ibf5m90vLy/aiXMMagRdD+4ND66L6NazLXLTNQM9dmUIQPSUS4WsbdmGwBFj3WELXJGIUcRTah47fKFVf7yLzoBt8r5zr7hJCo8+taWssX3iJ/mLT2K+8G8RWXREwLZGjdaV/Bbx2palBtHCm+s6uUw/iQ10H7Zlc71iMh/wUiOxEeIztF4jyeT7vFfEPg7ihZR4bePu4h4zu3ZEix+hxWaelx7kOjJ24t6Ey3CJe9qB3EP5D1wOanQMy88Yei2pgdTRnd+E1O7x/AC2sG5LJs+RiT4zX8R2+S1aNX0oMU1yB6rjCW/qcL8l/6cfpECohQUhJgtFJm7bSiwNg9o5mULp3Bf0CC58nUByHECFBC10G01Wt3tfh3mGnGgiEhibv+0pIo0X/Aufo1PPNjPPbyM1MfDFZaWP/axrcjjRw9Fx6tnCc7tt1NsG/4nMmhzUP+ZPBAYT8wPc2+tdWbc7z5An8VzjA9vhCa5Iro2TTGLPhocxarBh2c5M4V/kJZOMR+4DT9nMJ7RFXJY1aigtdnIf6HsQ/mzIBG/DRcyJO/PIYyBDpC1OsulFRnBqUg95BowN2+REEmSyLtuyJDrsVkN0RWeDTh10QWcCrwEwCOX+mZyO3A+p2zFKhW/7XuT5psH91TY2yQtJnviz8Ee0GgM97tpn+umwxLHgtRnobH0/5ProPIF2lU7yoq+T6dN5MY6OyKW/ALSEvGjhoesj+Vj4NqmrxXpQgMRSDbln7tuuGgNeyy7ZVuFDwCY+BBY+J0Y9m22JY2ZtGec3sfVU9Ijflgd5XbItkzf77LPWAVlayKJaH82KDdu6bBvGQmfXFTkv45+keuqciYvcdR08++gN2FZ82m83RQ4xEYZmctATTiBsayMHYxQ0/AI38S0xJ3cuKfeTwIhdQPgVZUvxpVr/RG/snqRQJFQrevd9175vrSe+y/ppu2yGmHHiy/WSe8hk/SIXnfEr9EB4w5dxIHOi6Pt1fMq8Ch8B2zL+cwbtsNGfR/xsPrMOxB8sQyHWkLGNTAifwHZS0RD/4ot98hlb9YQnqiUzDoQ/Pk9yzoE/Z956DOfJc+pvAxchgqcJ2c9B+LHV03c+QT/hQk1ii0/2JUc2mxjbAdygMBe1tRqfORDScy5apD+joi7kSwYWXL50Cz8ioW62v5szUXwK0XY6UGefSdvJ4GcA22kzXD9jWB+60G2TT9gQ4/z5COYJfFFe5ClAEBzrZEwXOGfv56ACP0WEQGLSoYiDnEQ3uNSb68wtWAanhozDf8I5O8fvLOcAHcGfUh/nSJwMH7gewRxa4KKTjialt02ucKgxH6cCH/jAfIwgIaMGPRtuPUdnF56MPtvN/PfA9eGHC7+Az/w2uCd8xmcc/vS/AuKntH+F/hERNvupP8Rr/OyD+i2IbIAlblMZX7wZ/x6cfO7u4usJp8I2XR+fx0H8yBvcvyP0+sfZv+hcMhT4LTW5HwR+pAfX91oIceMzgPpLR/tD4UfnX1L0JfyVga8MfGXgKwNfGfjKwO9m4D+V2M9/eR7keaMfMpMI2+qHZpCTl/FAHnhsKS8ao/JAbR7UC3A//8PKONLihZlNO176JMu20qIjfabhjb5zftJtv/NKjMvnC44kmzlwvlg/8TwdRc/ldMz1XPgkvcswUFpoJ0ym6MsZnXmQTExScO5NBvt6yS+lRXd62BXIOP4nJvb6mIbPKg/o8Y+U8OJX3iShF6HYiP9jGD4rrYhR0E/IponJHR4hG/3ZmCIJbKaAYx0WjkwdmusIWqC6t077mWdvQzSTnw27sUT3YYWJbeZWfLLSFrrICxM7uqSPl46FDQC2M386U45+UH20XcSTi0D2sZmKMBQbK4LE2rrzt/mQHS4N/FgiX/g/wUfA6ZkXvadlYsYB1Vrwl9w5pofHGvLYgF0q8mcJES3R4I9dOiYcQUJ3QFPyoTGICwYOpdUo1ZCc5En0+IZc5gG0q//ZY+iFHliVZiZmbnNCWbvMOmVq8YdBAfGHDpGpKmuwCbqeayla6CvC6F/MXcJHRwMfr6Qag/lgU/Bc/42NPFzWL7dN6fM3qZKvyWZw/lYy3J2l5PFgURYftAu9mFbg8bYUvMn1sJSNuXwwvfRtIEdNVWJZD922oZddzNX2Ev+j/4MEqwhsY/MvHxhzXVSV7ODVvT41UiQdVv6fjHZpsmgGmb8VFBthnXycz3+AknTIyiGbgaTojr1cH/lbu5LxvbToF7EohbckBej89CWIVgF+AoY2GZwb6HfKbKlcYOHEn9hxWXZwhhYoeuaWQh+syW3feizqavDxb2OTUrTFPOsbm59hDDe/bQkn48OcEq7gg3R96N/RE47YgVETpohUDeIdkvW77axVofNAFr18lDb5GWMnhgHeMrnpj3vEaxMXGmOHKXQmfVgyIKvg76GkMeKDGVmLP32Q18SBq21zMsmHxV9++ZvKxWb+RK9lI9Mxr3e+xbql/uda8D3097/f9X/+zyvjJcdKnyR7oGMK1fTEJ2mjNuNbwNiZFM4C38CJQzWGMCtuKoLMh7XFHD8kdE1lg/jye+ED6PeDsHsc/Ylzv920ULK4fq97w2K9Jcv4J/L8uEfvEmy6GpdmD2Mn8hv1MoYbV9Ra9BfyVZv2bZcZS9aoOtdcha/we+jkK6iWbV2t0JNpQog+Gx4QHE8WK/hsSsYH0ZrGKTIWfxhPPgQcOLxwNvwbH5h6zeGf4OBSajT2QHFYoS+UELXcfliok02ewYsGRiDglRZrjipyv5gn5hvrImKERaXFIkfPjWtBCEa3K/EUDI2AF2tL6HgIM0prOZfgkJ0zWHrjk5hGz0T3kcUEhxvK38xtwCHUKbjwBYRswTcGOlt+FA9VmwAAEABJREFUBqViXhVc4X96iDJ/JPuct7zwD6X5WMitTfn/iHoMCdlD+fPg/NB9nv2Duor9wua+32T66Mk9z5Y4NPFTTBZ6xckubdveABrUAeCn4M4BcmlKigAdBylQwDa8UtZ74mA+kh70sHTdDXzFBJqGjJ2CMKKz793m97k0+ON3YO3azEIvA4xEvmSZWPT0Yz0vDrhOPgn6Uo1SFeCh8tbjUUMDowVwecHYUsIFLjfGFpEV9TO18N2ztLn43drRWeiXJn+S1/QqSVb/nh74kWeXxJ60wgZ5EldYYEKzbXGgZ4mp0mbWCZg8eIVmDykDpBlEjYr7rQf2iTu+ih5N6FE3GxrJOfiNNqoNtgrn0JN7km1xyMjVqB5P/J3JaXiDCz/jhZ4VPMC0D9usMfmJbkuTACd86cN/xrIU/TeuMy57cni0bJ+QKcKKifBHrvGcIOFPzkxymDHHYhxeuo4Tk9hVjzHd44J3VJGOp39xBGJ8a9koQcHAuPX8YxAczhz5i6978Iu8gM5Igzqxi3HsTmwnB7kmAhkv1mcp9aCCz/AhnDWaSBX3O4FDUsGByk8HKLfP8T/1Uh6aFCSPV/R6h6WSDdCvKIBHsio4ZKo2BR+IEwZnDUkYJfaJzKB2wmcPuWlDYmSVIhMeMV/wq3Hgu7cK/YKmZ0tuAlm/wELoQdHnP2ZQy8PoE1xWkRM/+x5LKuapLyFrm84d72o7pcS2Jq4t8bs9uacydtGvNpGqOpC9AAUSdDeMHi/iPrh+Rb5Gce0S92KRVvQG0L2AgxpfXHtLQUoyR8KHJpVMzuJPfNezJeYMI5/eDp9lO9Pv+vAGbD/xbp7zZFxfxNTGup/4c9LU/PNppPOlswXVAK8dfW7eUXUyfDrbpw0/fQwJVLp3iK5M7JMXp0j4h18FXhaHlXHAFUT4xbrAbu4/cCTlkz6Qe8CRnDNf9GINsh4BN78U1YtFsblCsg6M11rgLSnxsJ6pwSfUdpOQvaP8kLUY2wZn2VZacogKnFqZEg6xgIjeIE4uNb99zdTt4omOSoxg7ZPH9ruM/f0Ytj6u9SKanudkO13Dpd+23BiRFfc9ocAYl9MXtAtSmqaOTzBZGQ2mNgOLWWAmx8DJQd7A6zM8+YMr+FbnO/cxMnka5vlhabIWU9IU+UV+AUK2ITkBFvwLvpUeXvs82Rkw/nTUE2fW6kLbFodCC1x4lukaNv2aLOriGl+90Re45pH9DMFnfvYkVktGJvPYxoMMqQ/pVG/mgZITryzDn2svIHIWCG8A5j6Kc4DuV8cld+o57UQ2EFxDYecTtBLDy2ABkyDegXm7kf43gKTqgvBGNn0gddnwWedzHHog/IHYDqAMS5bJhWRUf9TWhCG8+tSK5AaCDyyUBj6x9BA2nbDoA7Hhpv1Xns41kZw/cUA/b+H7DM3FdSidq73WUkDTEnsRi/5noMgA39GSk75+WI1nn1xNcT32nPUPT3Sm/x3oH89zIfQ+XpJtZR30bPH1MzzRHcNn/I/ji+//dk/ondrf6i9/fvT385plfPH9u/a/8v9ZV/8q/L9r3P9T/Jqy/hRwG/itWv1d/B/oz2/O78J/cyL/ap3+V7tvW/Z/H/xRfH81f39V/o/8+6J/ZeD3MlBz8tzxBH67+mIbo7SzMX172XR7eVE2FavOByeuRdUo5WORaEde5oDgTzBY8WDSXZ/yIGOf+CB6yEPOWjwyIZtNrjsfJ/IhZuHEqFLVaF/CX5mPAhcdbnxe7PPBaLDxP8aAVo233eOKTGVsXQ1z7VdoMHNY+06Mt5tut10bm1+FjO2m2UbUwtWWwzXm5xE/LwjGtvLi2XAsxiQVQvRVCZ+MTjWIFp2T5OchJ7Hnbxblb++0Iei2NWpoEFt8e/nlRfvt1nk/kLvfj3ODBVu2lRZ/spmTv814+erSu02FDcNj1DPuXVVDNcape9tk4k/AnauEAH/rvedvu7zq7e1Vd9Yq6x4buKL3GMC/vb713+YMD6Lt/47erPFb/pnSfFCIoCTbiu7AcTz0YDNKNBs8/SO42H191Vv+dhOyBm/7lMXR2D6QW3EE2vsBT+zDosQSPCj8kWoU8lL+NsCFD604xdeqIj+jeUXr+W3X7eXW+a8yWGqc8zmSwmPwiSU2G6DnsEsGzjFyxJ/8BC6+yKUezvV7wBRuyS3nnieOnRq9cU2mJgZ5fbm96OWF2uU6gEtp0ZN+x+euG2Qm19md/M28bEDMR8b8LSuG/aLx8nLTC/wP8py83G6boncMtPJSk4+JpEeQ9fo6G97eDjaKKRIIGzZsKxvIL/gXuL0YHdLLLzv53Mnn0JW7jpN1O/AruRtjaBFgVTwS6516u8NfXEuLtZpa+I43JwO2FnlMPOmfyLPjnHIIwCLbbTvyr693fH/D74eMrf1man/j2i98HPCVJMs2nTWYZlg4Zlu3266//W3XC9fixEDgQQzpO58YHFWKbqmEInVzn8/lZjzIq80AdP757dfXB3499PaW/k2LXEDqwyjbWOv9meMdHzK33PTrZPiucfpRQ7bRRfng1+JFNPi1cmVYqZ+s141YRDP1a5eSp8QDSoifIKugn35LtoECDL60bbsM/aDGkoeYsAV+9N80JVXwnn7kbzZf6/BG3G/5Z1EpI9H4joL9qR19iVfk8O//51vn5dRZylrEv/wt68YhF78Sh20tcnenUEO/c895Zc3Dt3OvL+iwKy/sB/WXsYVMaqusnRwHxiiFNRCf7txv39A1mSxW8cF96eXlpl/+9jfq56ztg3vxPev37cFavuoOT3yIr4HQ34j1nv8PKPdKOdYlu6injdoqVanbQU3F7/C/RecTorNwan/Wwxibxhjt943rrmoIckMUTXJB1hkSY5KQkYUdSxyLuNcT/+AD1B3/Xrnfxn5XCcpqVOtPXkQL/8G92Tg7ct9BDymRbeU+/cpvwAWp7fDXiF9unvj0ho23t6XYz70pUC4lpxuxReaBjdyzTl2veuv841X7u5ScMtOoUvKR9R/ErzRLVdX2bAeDrakzxkfLnkg1322/YfulYb/dlNhCt5M3yZIGuS70T+w/qPPkKXGcMU70jK6FG9dneG0rMcXPg1oLLLEayEOSyw3JHWgV/kZ2o/YX63awHjG87cV99aYxiAdEdNhmPoh7x+fT98g2j0XjlI0rmG0jZXCxfcYT/YkDV7gXLh3UW8YH9XCnNnsd81tPnAhrY03sU8ekzlPXr68Ha/LgA+pUdIW8CAaTpy3O0Zu4A0w7xtTRTr43ameQU/vUu+IA8sHdoKcWTkiMF9y074pLnNz6oufGmgWiKT5M4sm6xH6hP3jRQoudyIDG94feuE7fqPsG6vLOvSP+xp3wIoadoVGj83C7bbq97PixM09dc88k6IKeuF5uL/CfuOTyzI01RgFDaf03tqnn1H98GeRhJ7DYMwzpU2OJg6lcpfG8hlofyI01eSHu9KmxN6676EtyXNEi5Fhv1jT6JjWVPjzhT5/5yV9K/kS7k4+JTGq3sMuS6I3f+lfuo7keQ2s5eD8fNYp8bLKxST4mN/1XfAokt9HbuUZ/xtH14LpInK2PhE8g4/jmUuuSz77wZSNHyRMmFD5O1B4/Hsid/g5duRKtOg8oiJIEAu7zgZud133f8H1HFt+JPT6lfhIDqjGzuE6O7o3Oz2uRGPLMFL3xv2WYZEzKNdEXXwPCD7tkG/x8hxpDiU+0g9pN3Rzc/yIT/KA+0ieS+BOeB7nLHPXoKySfBwyRy8x2+5x4kvPcUwKpv14TajBpCX/07+T3hd+R1MKWnOBX6JEPJF/h/Qyxk7nlDBsmax/cIgG2lXzlf1Xw7ds3veZaowai7yAGHJRdKvgsnzkhho130I17X/oTv+IKdPE8mLWYstFd1fevt/xG8jyRe1h0bcOqUc0jmm3lnbFc6Dj4LXgg98B8ooKBI3bia66pKw/JSXCIw8EB++Q5IDEy6wN3W09iajw8VVYgXj94fng8st7MYObcObnddu4jm2pYaYvFDNjn3D770AKIYkf4PoFD4Q3+gkm+V2fpwqjjN768Azo5yMEk/qP1YLbnqbvEkHVJHH3/IRbbcpFLQM8Wngc1mut4RgF4m1MOZAa5z9oFMi58GNsg7jp9gtl2jyPyGRD/PNUi8ECQ0ZM+EL0B+9QTWiC0q7ed6e/AB2nGzsf0VyPI+KL2uX6i97I0qf/kJ338PkG/0y7Jk+Xk/zELJ+27M2JZlwsX/9rBC/En+8QS+C32+BPa1WdsV7p/CCIT+COhxLFSywBPLfLTVvoTTg0ZSyThHUS75gyfx0IhB7OTlnFwID4O0p3rqdfsWc8fxFNO39nR77bFdRh4F0GFbbkAW5/x72P90GBrP/HtOwr4d5mML2LGFzxx5azT98jU+ZP8X9Z17P9l2v9JxT/m8cf5D2qT+8B3aGQu3NX3Wnxmgufz9PfG18p87n+P/4v2lYGvDHxl4CsDXxn4ysBXBv5KBurBZkNemPPQG0X9ENIniedUFc+O/QDJZuLMfwoDU55daxi6ee6BAUQeqEVb/cAO3oNZnTwoKsMH5v1wXmKPfgE92ASYvFDnQX+hKC/tg5dH27zLGBsSQ0X1mudLv9EpWuOeD1vhnNFjqf1+8kQWVh7HwTOxjT6zocMLOZuZR3IQYLPzkU1XmAvZwOUTbukDJhxqHZboT1j4FvkH8YhmW+5e7U8cOGIPHyeQGMdmeEyeyFUBrv4vik1MuKDihBp6PaGUljydawZjEIBtzurNkYmd+Bs9AeWFBrefLKqhE9Cfj/kFIZv/BzmIXHTHx0WCQ6sxdOImeeDRHqbVMPnY8cYmwoMYjM6hqsKHqehSGrrDew6tzgH+zcdifLQ+wRM7hmnIWvjbdYF9UEruahS5CYfhUNtLbA98Psg9KhofnAUvIJpLarC64R581sFax4ae+PCEYd+HmueJ7zGETO2SAeFQXFuH+m8J5b/Kjt2zzpdsy/UDmLgWkgDqNKroiljpnkfytNCdXBvcKOh8uJvkIxst2aCx+AN+VGmQE5YhGNUYH8otYU7FqcoyMKlx0eJ34m5b1ETciY62C3HUQK8BtY6//e2Fj56/MJEOdExy/eiPBHfN+MZaHmxuJfaRTTt8sk1NqAHTbHKZDxWbbi/ZIEYVdNtcg4fyt7S22jVZDxG7SWRB601INrkn18oDWnzGvBY2cVMr9yPGtvnIuGSlEcVafHw7GhhqVPXGX2rkjQ3PbH5OFi40RLXvAoayUSU+dieN9ulbeBJvlKePD5BkW6E9qL3J9X7irW7xnxwo/0XwPNevKZzWXMo6RDYQfhsCcUfhA13BSe5r6LT5eM+7aAV7RBpUcH4A5PNoomVbcknkSUu00owP5BSKEmvANn5RzDAt4PG4s3YHvGrbkFUYrqhCS1QNYqwgMqcmOi5kd9YMFPmf6Jiauc6pD+Fr8GuBJ86DxYwv4relakv42Atttc2dzd9ROzHEZwo1wjP/PVkAABAASURBVMAicYHk/NRBeDj0GTdGNvRPKJxP3m1Tx3ywxT+j55RHUMZ2NYxhjSElrAAi+HT+TkX/tXHSUuSiLBVMZhwbqYfHcWft8EkAsZEaPjQt3dmgtg02+KUFYTYcyvKEFJthyNg+eSdrdTzr7KRZg43Ul19KVQZKTg971oP0KC3xLfS3rzZxTCWG0IMLzbZsaCCbn75lsTeqtG03WUMTB+N/al20fds5i5jurHG0qfMwWK/yUPwYozQq40FfjQvtoB5wizVeerCB/EgtBIHGp3nNuZAZSVRD8n76vjSpnw9fn7aJf6deCptmLNCEJdsdM6rfxy2PvfDZ1nsvq6pk6wnIomjCG78KvdGvq8EYnya+TngCsMvhA8Yohb+qqAfWOEoc/Ua/yZeA1fySNahZq4jXmRGnhVr8F+tQyv0QAjl/kLsp23Ls5J4LYEZpB9dVTOUjxsb6SY5booyUOrJLYwwt/A48uNbzcSixiHUGrUWf8eIeu6aerZRx6LmXhr8h1JV1WYrtrhFbBQygREj4lGDCb+ZVVvIS2pA0zAjFocMtWWe7+nOmgo1yUfg2Yijoo8HyQhI/rJJdErZfc7/vf97/aJnEOwY0idrDXyGE0ujL+s34gK+ZP7gGrjoz/IWxQhS1OucijxtrM1TQGm/JHrJNLg5CXk2rKvrSYI0X9wR7k/ATp/r5YYQfe7E5iSE5XFl8S0Y2ayna5Lc262jko9PYBY2a5H8yXG3bNn5tKvp8nIy+xJJniMS2Jnzl5h3kMZBUZF0LmY37y7Yjj+34g2LBrKvZ7mFo0ZdJ1mNUCWeoNWInj5MYYncyHjUUn2OHEFHn9m/iy4WLrvg2U2iSYmWiA6VyueeV3u78dr1Bn+iI7oHf6QMLHbEzRiktvCdu4eIKSjY6A0VtxwmwUFm3CawnzOZLHIZeMn4XwAw1CyMTHwo9i34+5+EPhJa8Bq9ns63Cpmi20ciAgyH3itie7z6CVvAuqcFqWtuTxFRpthsfe/EpuO/g8hX/Go+gzYmJbblO+UUukwqDv47o6zoivvhtf1BDi0zoHSfy8cE2vgH0i7WIrsgWdlLPCz8WhiY0Q4Tt9J/5agDZPtNzRD9dggdEjU3WJ2sj5T9QVLfVuAwRTfcdBLdi9wcIk40XgOM1/TsugycEvfA5R1CnrqcPEAfXko0GYrTpn5C4w5+8RCZj2+kacEdXDicTDo0ailzBZ2dtEvMSQ/Cm/qf0oUL2Obn0i9a6WI/oZtqH7eblrI5jNVqZQ1LWZuM6ip4n6WT44WyXrBNEf4IlsMlRRomDktHVoj8wRqgntu3AmD6Y0D+ouEgtcA5JLsuWij7QSE4ZBxh+dwQXsI2c3+WCC+iHlp+9H1DvU1yktkTdLXqDL0CnXvQXkHwnp3bW6/eyd8rZbnnRoj85+Ayg/9xhtR7UyeXn+Me+wF8wely+5iUJfkDPllguOH2aSj9ZDyMXtvSBjH8E+8SE/gFS8AE920LfzyBkYydwjqUPOTOOz+q2SN5Cj+FvBCdQ+KsnLPr4/xnA5doIwLwaQs+6feiPzZ8BJvr4fG0F8VlPj6MfCC3QuLYVO8H8Nthu4iWT2mrEnzj5WQdhLfQEMg5knLXP+Ef4Y69+lPh+TlY1iS++ZnxSzzjO8c/Of0T/mcwf4zoHZX3XO7V/wh9psJEN/EqHW9Q+e4l7cWP+tafk8ffgt63l2gj8NscX5c9kIOsb+DO8/whPdAb+EZkv3v/YDPzeg8l/bFK+Av/KwFcG/koGyuZF5dPDqZ/PDNksyT+vemTDiSdCDi3e5A42chBRHu76wQRcHk4zjyN57vv8YHnpizysCoQnEP5WxCAP7oHzhVeKDfvjBzKbXvc7m0oInjw+edrfxcvwofv9Df3ng1iBj3hgEl8g4wi1/JMhftnRRR6klu94MibWBx+e8rEr/SQXiTM5gMxhRZ+ebUFcvIQkTw828zJO/KhvjtCzIUQI2GGG8Yxty/hTo1Tl5kWVAqEHMjYkE1fyaxvTbj0RKPCg+uW9mBg9kXsQ+9NtyeoWvtACGY9xCttPBrhwLSZlW4W+UaXB5mUg84BtJc7J4oQ/uJfb6A99+7Yr+hNvwLZGoQMIn40twPa7/qqh5AAUttGIgn2/9cb37XZreQ91g9r687vY/PCGEHz+ebn0WJAr2BOeLD2xoQKTXePwpmoCJ5HzSVbkI5c1f2TnOSRowTF8P2wr6yKabZ1xGB8XGwYTUENULKKzUSKRX6zjg23Gbh3RY0dW+va29PfXux5sxM8Eq+CR4TiozzsfYr99e9UDxTe+ZG6AaIU8ByPszoXtyfVx73nwtnsMlZ7Imc5cnMxCCjDkgIDN/M2dXAdZa+F/Az6EKpjX54Q0ElHoURlSAIxCytg2tTrksszHC48ixkOppyqz5juwyTY1nvxx7RMHCWW+6L6HfMQ4+PA2xsA7dCInmbEUfYV+S2ACq3HipS33sCumxQfbSU7zNz4CyccbHxCyGRZFE/tv+dsrb5P7zWz/qtg4JqDEn40zxS7rNArfVYLcIFrke4MUflSBEezx6uxrDG3D2rmGGvaBbBHvhC881fMD4cC7PuaJw7ZITI7u9Wxg2VQ+NEZp5yNZfJ0sTHrCVVrizXzgQ/m0E56sx/G8vnEbX1A9pegs1ik9GMV+5PVsqFDoixyfm7MT+yZnO/HdVPGVpLqkGoYmzcSBrYlvk3FYqpYG9VFj6HOzLdstsyDEtwM5hordUQO6elxjKB/9X7lOZHF/umnkI3DLT9FFTElcVHApZShcePaL/oQwxvcAqogAMZDxl67nVaVRQ6mH2406fgkM5W/CZ55r1ZJchX+sL86n7mKbnw2lpeb2fdOWGiA/Io+B6E6e79Ql3+3w3eixyuqGSsWX6ArCxoatggEzzzimFgw2Qhx6tmI+tqFAbNQY2jZTM6PvH7mPd44tjaZtfb3mb0NP9GUdJMsOiLbkkqqh8NHgpPhxDSZJji9gnyjyTBbDabtrZd93bdhL7uLjyai2bRn9nLHRepdoBj6O1Gbq+JVrd8ZPeGIz8eR6Di08kcg6GJ3bthM3QG9boJRmBuWCdlN+4/b9Ri4wDk9ytvj9Fw0WgZIgjVtp7EM1LPmQyw2i4UrnY9u21pMYUqvxLYT4M/kBP4CKnKwHBRq/E4vREYieA578HgR/6hsaXDuwsH5LuUeGL/msGqifZJp8Y5SzbCtyt8QEPTyxGfmAbfin8r8aGKyHbVWVRlXLihZf6AQjnVXEteCLpfwu62qLwROS+4PnrNgucz2wRvmteYA7HpN6Fr7PvueGd0W5J+fznmabWBZ8B0rVMey3nev8BV/dv3uT+4pwDlapT+rW/hPL4Nlmo/b3fdNO/DbM4bg65rjWcT0eS288i77yu3x//k3G5P2NazLzO8+hd/Bv1Fvqwfa7SaMzNgMrEWQt4Z3ciFfWARg14DIyVsYD/y7aAZ9okeXS4b526I2bxkHdGT5XtVzFJnzG6YwZtu/pq9ANnONSPXkXOoIT8+5ZHzNIPS3WxLbidw1siJzjwMT/rFX4qtAFKDTicBnd4ZUQVejbGKzPACFoBl89jnOLfCx0rshGAPuyWk7MbSsNsmoMUG6ID+0j8qFTDByraz7r8KCOgi/8sU8Z20/7Vlp0xG7G8XPfd23UgiMTgN8ufkepO3ycqSeYozP89qkHVELp7nInk1ALHtuyrcgwEI91PHXgq6UptQhDSDmr+/CaNImWJXqaZnYetlU1JLEmSY6+b7ZlA+UmxOdB/nK9DWq+RinQRE4TI8knYZLH+MRCnKJcg4eMHle1Ttjhgc7Axn4DMvRk6oyHcXIbm8nrjWf5anmEfnLYp7F3+6h/HA/F35Bs6BwCOlz6fR+6sV6jhtImwoTRvhnG2AvenGzrmqe3LRtQ8NZE6SPXFLWd+/BCl2ig+z6UWGaUg7uOlo4OIEFf8pds+CIfWnobCUt0al9BLojRHZi53pLnMOijnTxCzsTgjg9RpdkozACwzFmqT7hG/HgKHeCQ+qT3Zlv5E0R8Sv8jxPYJ7ZkwqGW4ivs4/YNrr3PIGoLtI/wZwEKHHIjotxEAI6zqOQ5eNNugzIgDXRee2XcHqsgJ9cfgt3jElbYC+Y9AUZlrsGsVmRaORmykCySHtts+nZoEb/Qn1gYYJ7CgBhj+9Ahv27OUcZgm9XVQ34GJ3uBiI5Dx7wOK3hmQyAG8oz4P0N0+Q2f4HmpYEpf9WVewYjndEBJiSmzx+8jI+lW79Kb/FRFE8BcwxYdozejncPp78nyW+5HbNutTP6IbZ5fcEJ6ABHuDPrWOLfPTXEY/B97XZUjp6fpAJr72mBNTFnjBFkYQPx6gbU4/4n9jHt9I+W9Qfx/9MzPxNfBZcjFpwK2scQO4f+rIYkUwCtP/CfgHWP+Etj/P8u/MmXvP78G/o++5v/07+vXP+ZSqDPxz0l9SXxn4ysBXBr4y8JWBf8cM8P7L0x5PlnlINA+06c+fu9UvpgebitmcOngZDr7MCzYDDh1szoX+oH/wAnM+8xVxhicvp2wWoHCyY3HkRfAhoYaNmYnuqarYtuwSjvQmb3oZFUvwrX5BeKA/cnlgzXt3yMZM3vWjooa1sQEQ+pyP1h1feIfG3gJmA1qFO+kU2wO5q9+eG6VNRDgxT4zN+B4gvvztiQcbcGMM9BgdOKHEtLCJw4wlK3IHfoDNVFdbrY8k8PIZP7Jxlhwu7G1V2gHRMuedEJ/xvfP2UDYb396O/ptkdil5sv3Mz0OJlakCO7kQrr3h64QQf/JQFg8PbB1ZU95WCQt5NVjWYLO2xmA+mUmjSrbbVuxtbBaNUeCHTOJriM3SHZ5CJtolRNgkwW/ylTgCtuFxr9G2lwZ5H1XatoK/oEkFroZk4Q9gRtksKvjGKAl6YoIk1GFPbMYdSuAjBIaL1LIvDGvJ1PTM1ho5X++wYMe3zonkSqyowPWDhCcvDzYFDnK0AqJB4xAKNQq9ljK2M2B4dso0oGfDJPWLbvxKzWSdox+1Kv6EbWJTZkYujR73eEDa8N7EJ2XNX1+P/ghsbxpsniUvNhGiLH7OxMNiIs4Hto2NsF1GJ2Q2iB/6+7e/syYPNsRv6D6PbKaNEaPJyezYZuoCf6Pz5BLraxV8o+IXuaOmDmBSUOWhqlIZPSo22g+x7ORYOrhg33pD/AA/v4Ncz4/4O5Bl410tnpN7M3uSlzt1/+3bW/u9mAv9gnGMoa5n7K/87Vr60PJx6OXlRWNYZWlQW4ssqkHdCnvJ3e3lF/zewJWyLm980I1NLeZzgrc2Pnxt+y4RWzb3J/5GX9UZ842POrbRM3S11W/Mbv9y/Tu5efIvmB7ZVOReljwfxIc4WDxc0Sxt+D62oVwXG33oi3rMX20rdA1w6Q/03N8e1MYD/w89yPVkTQ58P7KG5CvxPPhIAUoZR9eIfqCNcsrm+IEfmE+YSrxjDI22k34jn0Mv1Jwl1hCb94fDMB4qAAAQAElEQVQeLZOIQP5wxI+JwqxBchi5sAzyWQOdo7BlFX5s3KcKx1KLos3ESg7Nmq1cQAhH7gbfqIJjYftBPFzozGy3LveYE3YXMAk6a5Zr50FeMo9fyU/+eXw4tRPjGJtcpQOehb2F7J3cJr635JcPPK+v2AIfH8e2Kf5GPmPS3rKp8wd5CT6+FL4O4t2IcQRwfVAmoLmmucBgDM8efSE8U/nsoErh3XZpVGmDZ8BrxgN9i9+PxBS/M7fO5ufgwLHEUGOQn5OGKDqtrE3ijHx8kE6hxNUx1sDm0L6/UJh99L02fLah7bJLaQP90RF7ydvBh7GZ+iNfkTw//Ccqw35CbK/ONRzwMUS/0Tt0tUX9LmhvfEB7e3vtnF22bDdv5mh41kPqYvb1kJperL/gs52uIV5gSIk7H3vSX2tGuaFqQV7Ymg2hi2ajo6xt6B3feSL2rt9RqhqCq3VnTaIveX4Q3CM3RPSMURq7deO+lGt7aOSyFixanA7uC/f77H8eNdfkQR4f4JLbAx0z9x+CGOjZKYzCp4N1DjzgfaNOH1yXBzhDC2C2j0UuF07F733fte3YJq5JnquKtc6aGo5FDEf7c+I3pYdFsAMLsGoMnfiC9wC3mJMBmIK3rcRuYnV8Yc5lTf4O7u93fpMOPXiWuXN95WN31mxy3aFMlljTyXUFD7iOB2TiLnRBVj+nkrNJXkJP3JM1J0yV3IAIsUzVOGMVPljQqpTGVINrqVz0J3RuOrfhsa5YCmYX0lZc5Hf9aOi8YvTM66a0bWza0JE1Cn2S4wBswmXimrKNzaHYtocOrpuD9WUBZP7UwB8KrsZQ2xV2+Z0Li21mzDmvAIldDdJAxsTHVKm/3O8WSgf3jhqnroIeHtuyjYZT1zv/QoJc5np+kF+Y8O+hR+pK1ij8rlL8ii4ZHHZroB91TCX60ALhi/1t33W1+D2xEf9S18FnPrkPJw94INsdA+4revo36Il74FdyO2KTdZnkOHJH6h944OuD374lt2x4RQt/1U4MmwpdoBRaaii+ZBycIwc9PAs/bTf/GKW0B3U5g+88VNsYVae/8LrcelETdtlWQbfR3FDKGj1Y0PgcXe0DccX30ESLDF3rYlmoOe5PxHbAd/la6AtPABPpnvxkMUKNkWoMDcB2L3iTlto3292nHqM3kHzO+AdkvshxZOIr3LLOduKjiPlTzyrzC4WvCBz4C4UjEkt2eqbPI/IZLk6wC6+bx7IWOcYsFGnUAIPrE4AxPhmMoU7uf7m2QLd8aBPEDAK68Se5DJ6phA+JNdd7+mrdaAJvP+3G9hMO+qzTQd4n+bCtPdeUWcenDT1bbMRu98hN/Mj4yucZn3ABe0os0kGOwsO0j4VM7KzoJjGTPnk/gbzmOqHOw7xIUCDjC2x0AwW4rAsuevQGojc4WzJ/ioFtvTdsx98GfIidE06/Z2wHD8yONZzWMnlBD0slV2lQd9FpVMOqB74TMnE/Y2GykK+yTh70wBgfF7k4ZQta6OY6kya2D/IwgQVv+kByGVjQA+GDrFM3AaUyQUz0HlqajCOfNc5vVmQChSMXxL7k1iH6ia+X3OJiDeSdcaJzLmKijw+29bnBikWpe0ixf9Lx68lrQwB52bYt24qPn8EeckDkmkRjUmuGD8gcPz7zn+OT1v5TxytxAGtNwY5VCVOKbdGunqHwUAsinFrJLQKJNbQLFrjVupZWjy/KR3/iL/rCXuLL2v4aIhX+ia+nz1Mf/dHjhT3cCiu69CvQe1uMfg2RbyBnBCjr9EOM9GMz8oEn3vY5omsdiZncKGzI29V0lxXoCSfbnP/8YVs28NTzoy4bmgVPwPQniIYIZ4FTt4WPWbf0gUZywmUtn7XJ9P1Y5PfkhwYTplpX+otpoTNjVlXNSw6WzDhY6hPFYVnd+1kb6TEIX/CICFPK+NIX6b8KC8W/B3+kP7kO/KjDufYAUS8Ni7UOXPM/Uvwvp2P/3XbG/3IDf6iQ248CP2OsRZY+wc94/u/ijLnUoKg5apvr/6w/xotKxlc6eP5Vx2lPunp9ta8M/HYGuFe+35AzDmf6QMZf8JWBrwx8ZeAvZqCKZwV+61rN4mWAnz9lg614cuyHPH4F89B9/kou5WFI/IaBVvB54Ose2eAQg2epdze1FF2iXTzdw5getOJAwLZqlMY4f5QPXuonD2+WTzvoFzxKe/bNw6/2wYu5NFv2tt+085ExbIE8TE5kz9iCsRKbnq2I/6nuqR6LHYSfHGePy/iRTcm7Ll3RbX/QJbfuwSZgNhdebpua3CyTDVA+JuijJXe9MYDyB5tKd16Mw2rnfPJlZLknecF98KHhrT+s3XmRfmgRf+Kb5IowsS9d4vGzfy+CSF5R88DGHVuhifXRszVLDRWD9Y4zugKil0avDzx1zk9xYxN4yhHK/8feuyjGjSPZtnsHyJT7/v+nnjltKZPAXTuYlGSXq8r9mjk9bSSDAOIdgSCTCVpVkjmY25Z9QpHogRwd/NAZi7axSRx7n/FlKfiNjWoCPM3Ay2995aV2gJ9/ja8aMgIbGzIccBEVTiygbOyrAaxEjYAS2Ja1LQHJUdaigSROXt5P+uiY5Dc1XC5NdCZ3DzYXQxcNFOfzyPhgMyM5zjhYxNm4E2vP+kO739/0OO6EdUBecn/EGXCghEsMBF88Zl4b48XLgbsm61zlk0efm3sS2Z2Xk1Xihd2hO7Vy4wVeXo4mVxEMz8YLqtttZ00jx9Mv0vP59B7fF/PrwJy+fv2q+/3Ops2B7yfVGNm2HZUYgzmxv/b/8++VlzFvzRtcfH4Qe8YnPIgjNi3SKpk4gfx+OnOMHWp0IhO5WIvvsRefX57/j0W9N8u2KAXiGeheessLEfxVmnNS024ve78kT30Fu4j5wQb8nTUNzJlNhliUdnL08rK1XHhHlYpkLKrnfl/9ImOtCS746rwsGOPrvm2K7LZv+CYdvMyZrJ1t5oZrdV9V3aNSAp37XwA27Fr7vjeMUeJoW2FcUtub+LtYsMxBNL3QOdk0eZDDN16i5S//DmruwX0yvjsxIBDZ5BtxtHEwiC7c0MZ1OeArYIwhu8grueEijMyDtZnPeJDsA5W40GfF/8DONZzrB3HlLwdPRnietvbbhi0To7TFTtXJwjn6iVItix8HthNL7Bd8trGXOoKZw47nSKA+vIk9AEmGv2wlJ6SMdJ+y+evV4JoH+oI4yd2kt60xCt924jl169kil2vilesi/y/YbCDa8ACRGVUqZE04oFrqIF+LehlVGv3SBH7yILyJPToltvgDa8vAqm0fXbPJ5YM1bF6UHuQj4mMI//TeQg9gXjVGA+xKDmzDa3jdvW1NjMWuyx2vbT1Y31eu5Qd1zlRXGyj1c5J+25MbHMhNlABIvVgUOLIukyEYDhBSBHS26JzkeCUAUIPrxT4Z4keNgS9ADdnu++eD7z5YwZeKxNjxfbavb9zncq87c3cZDPcJ0Wxbo0ppK75iewle8HY4hL+TfBxal2+gC9rb2+x7WnyGS4t1RIVCc7l9PPtolyb03OvmOjQ9teCpUdTSYC2HNu4touFCy+IF94gH3xVHz8cYCtTT3+O51ohIlqpG95FPLU5q9kFt4Ko2ZOPb6cPkvv3QYo0jkO+x0Owzd1fOghMt+mZOllwAPalQ2rZt+GTFpTEMnSyGV4mXCDhsK/4t8HbJMKc0DqlNBB9/e53wKflsgD92SdvJiBpEFP70Zm5bfS/xUpFPiMT2quM4v2uq6eFxRE64fGJmG/lS+GTRSy6rqohryDagbgzBu/Ghi4aLHcNBQohcYT64xz54prINf0nmYHz2hYtwRlBnWGc8K2R0l248q+77dhLhsa3B2ha9bdlum6LZ13x1zfezCAlb5CPBuKAD8ddGDrvJLVgFdwGq+ih4bGN79dxmzKjGwK8bdXo77UM+64cBLJErl0bz8f1EXWyD2HU2WHowqqj3ne/BvWsy6tGg+JSgojO5LPgwJEUQn0OzM1G3jJLjB7k+yPXkWsi1FaJtVYWDMBBMfqP/CA/8kQlM7md2kSagSn5CeFfWk1qMLCqgnfrUzSpbHGo/pR7HTdHcQK7pW54+hx1KRidENmC75emasEo6WMMGjGdNA9EVv/PMlT4xBxfIdRJh2+nQZyDxi976vkXmeOZixhbxXvPkyeJjHIkgCxT+RT5wJ5iu4QzOPMBnybby4STb6tjIaa71gG2lZRywn3PsT3Qv+tADie3Oc3H+KzMT32y3zviKcclCv4WYQsdF2ZbLSgvftR6Zx+8VBIypk4ztk1d0Y5RGvn/xtxi/k6D1mL71fHdyhC8cjJEtdET/g3vvQW1mXPi1872Y+2XoEQk+/QVxDxUKfE+7eGxLOYDwB7LK6QlNdsnYEi245JGhzKfMuZzpb8C2bIOPFjQiHP8Dly+gdOmGMUzdfZyQP8VBLfTB0iN6m7l76RjoXH+IHNGbNcxz3EFNwg2WAxnOyJz3y8sPmxgbLp3f0hdC0dk94xy2pSdEz6Km0gcVPmlqAfkuiW/nDAqHng0NCmRqWxyfwEFTi0sPdD+4t6QGg4yKQMbfQ/Cxl/6i8fNDwbVGjHQP8eKJ30z/4IhEQOQucEpGbiYx75LnegR/Mp6EpZP/nP327M591uC0YVncEIWrMC/F/0DrRddpMjoDsPzmCP4z/IbhG8RCZ4ylj83AxRBcxqfNjD4guED4T7DM9XCCGEvZo7Ktq4VfyjygP2gT2gUMORJR55Xx5yP2eg5DchTI3LZsZ/incMn8KeMPGBJT4HsS7pDZnL+nUEOf3EpthivwW84fYDD2wftJ0Q9Yv0F9I/cN5T96YrvrxP5x/+fJ8Z+z/JM5UjP/ZJX/WnUfBfvJTpCBT6j/gWGu/cD/gOn/EJMfYXIL+pj8Gv3KwK8M/MrA//IMVG56/YjAd102HiYbiYsf53m45plDPH0AJalUNZhCgXfykiwP0AVTYBSbWHD1kScAIPwH+lzWYJNoYWyhWzTbnM8juAlfZrDwwyqjkx5acMHwxCoXvjwRWzZR4wubPflRWdBst3xY3n8Qg4sPMzsIrYiHXBj47dbP7AzZRESRLNva2BzYnxtztxubV9uuU3c29MTm2wMbbOzi80QJIsidiqtGyw/64KMbNvhj08104pPH2fZzWjBaFhYaBpt6GYuZPTRGfBiS1c326RMIu5SWeHGnbR28QK8xZFsm/w4DUIwHvnW0vrAQOBZrkx+NK748ac8O6nlkHtnYufdLrUOuUo1BgFJSXLYquPpWP/sjym9+fi8LUyegrP0+dM75XRUdoNkMX3rAPIMQDb8WhqPbLtUYKmxkMxLq+5Gag425ZRf9CefYlNGSbfDYFP0SZ3qEFvYWuVNqCoezgaRnM1wZJj+TANKfEOwJ8W2iJzNYlNyYScbNi/Xw1CjqZJNthR2zxCs2FJYO4iS1+isvMedhVW2a4LJZms3AA9/0R4143l4PNsfP/+TzYL1TEEd6pQAAEABJREFU0/FrkcvYCxS5S30P6j1/8Zj+y5cXcv7Q4z714MVoA2tTVe1rIZO/7EMlm7ulMYR/RT+0+povFTGFP/HGzRqVRENfJ4C0zTV3MBcZAfE8bIOf4AnCQrdb90CHJWgCN8BV+wOqeRPXQiQ2s2ZzHvAV/JO8Lk3iDq2NwZf4zzWxhN9iJ3bjGsv4lBf6AUFGcVWxIf4CrtCHTvRbfPB3jIE/Q1mf+1vuDcK2NLg/cftgHRYviyls7ETPgP/qXVINCzU6qLf2C3tY7cM2a8ELcdY8NKbYKiEh23gnekA05lUD+qaXL1/AEz9reFDPdgkyvhwaVRr4sOW+FiSiORL3Ax/Sn/kSuQ3lhCorkJfbt31TN1ywzHDBu2R4zDwhHM+cn/f+2flJHduWAjCtLAJThsjHHjqMryrq75SJT5F7cFFY1svthbXYFdzBxuv9/qrFJ75VJbZS4UfGi92pRepHbbJHy+Rl4YMbUWIUfrjCP7Rtm8bY2k88geQG0SbJn1yk9gcOIj4vroO9If4kr3A0/mDNruuIVIBD0RJiFu7xQvFBjNQLwbd+/FzYgQXzizoT9Am/4MdHj7PH31ElmKirQywZ0av5cE9prQ9FYQsEZ03kDV8B6R20kosDJYH4GWShqIqaJgZSLPMJfvFCU7zQDOAh2NIgZ4I/9HJ0D6alRe5PP6YIMe5qYqBwyHbYm++a22YOyL0W53rsip41haxUwx3rJE9lbJXBT9lWjaEfNYtPbAKR7/uXpfSGVjYT97ov/AtMHF4SVIvhaYPZYnJQB7H/SM7IT/htk9vSIBehhQd2VQ26oVHop34jM++H8vjEcgix5tnw3fhnD0klu1TPucFlfLAQLY9NmDTQHTwuSSjasJ0+PI/UN3zxbZGxyMav+B/I+JRdxLY0RvVLP9Pn+yfxP7hvEKqO7sMXM1Za5Cf6Y+9+v3NfeegBc+cMX5qrHYObeRF/eGU4gM49vYhV3HvFvTEAVa4zfhnZ58Fysw7rCUGa/ADkrS5+SXbWK1okPTtGPa5x5hR2RTVLrcVpAslJYGIofWTGGEqNZRxdqcGMMUFnZc12bvD2aTP80lD4DnImlWzD+zye/kzsJWfpk0KYFJsfMBWcaBcuakb7P1TmXqaSAxBsxvQHvqubZfr8g4mDNQmkDoIDrYPaCGR5CjkjH3wgyyBwKitoW3KPrdTExEaAlSAl68ShCDRjUQOzayE240/sJh+wwM8yMLCtIpYFYSFYzG1j1hrcg0NjFma1LWRmeNPzvdtjcqhnKxZ01MDlksvKXJZs5h6ySpPAJmuy8GKih07RjRGlLXDxpXGMwxOc0Zd+ziweSqHVGBrAxPfE+eC6zDhgW7aj8lLd4+jIIH34JvraT1m2Q1LmeXGYPny2m2a76cEFevLdaeJLYrpkf8MXFYQQfIYRZ6rEjBEt8juBRXwL3zIOT/TZl4SIu+QQnhD+DP3ELvyY3BeN8lwfw/AzDk94Dwp+sobpHVohGf3hCYQRsE+8Tc88R8shu7BhOygZ+Qxm/P4MxND3wGef6y18i3n6QHI2mWcN85vBNnmQzCdx69lsSwGdLb5nNPEjMWXcAFv3z1NdvsH3RHUXuUkcPfnByTZ5Hkq7dMSxxfrYFbRGlQr9Fj6z8KGltpuIPGhEwBDfuqDzIzWZU/xoOfCiLXrbjH7ucJWswJC6L2wyjD10RR+zxiUFoDKV7ROQl3zGAe5B3WQt4pdo9pPv2UfRRPeMMug57PBwqaE89mwHHURDcLkPRaZrBNkVX819mnvCyfztORpSv4GLgvqY72lqw7bsE7ps+Q6L/gIXsN289tn35HlqDPwKBBceIHKZxucLMv99MD6oIfwEzNiSrPgSXPsmCfVypS/Go0GdB+tqzY9AZC9c+hMPgTpDMKgGRyGj0Ce1mRxTcW0b9PthTHxA7H/AQu734F0Bgys3DBVd5ykzomZxFjCpDTrWCS+eer/Bhd6AzES21x/n9ClfTzmo6MkZXkKP/vM6yrNs9AcfWcm2+vPMh75rLdt6I/cB37H9ZnrKnfy/If4k4kPHKWBbyaWNx4D+wRb9k6SnP8vDrT/PTbGjn2hxw3bL6Z/c4tcfwZ+ZO9f8XINv9HQdURh/puAfpH9j85nnz7ifU++fY/sncflfn5Z/kqf/L6jJ2gR+7Mvntc74x1y/sP9IBrisuNdf13ju6/+Itl+y/1YZ+OXsrwz8B2eg8ldv+23o9lJsYm+9edMvgvmhnhujns02m7JDVfmyWj3OXxZmI+TatJn8uMoG38omcXY380TIw8Co0jasseVHlzT7xy8EqW+8k4epieykz5dcgCfqUCXs1igNYNuHNnToc4POrTuKNKAZ/+J3IHLbVh1XmR+nT/24gz6Lvaaox4eIn/6IFjpqlX7jJc7Ly9DLS/6S4Ub/otvtCfsNPWdOrk2BKBvD6HWiR7E63gcbcQv7tgVRaXa1b/l/Q0b/zkvnIs4ihtCiIBt1j96wOyTF501fvtz0pf3ZdKPf902RSd4m61YlYjO6TV9CpRCVS0oO91tpIy/JUWQuUFojBS9+SgnnNxC/AoXCQc5v+876brKJmTTSMS4VjtinnsTw+nrnpcfBC63FZvupm2XXgc95KXPS79AfOtgMiF8ThhVALwcefRyn5nP+NNOT4O2chR/CDz2bey7Fz1NbvfMZvlK/dKjRY9u6musctU/PH3P2Bz3UTG10k5yDzcZJLuN7jaGN2r2xWfzyclP6221TaosUfcrv6VPkcl2SIWUc3Rm3bXKVPjgbW9gQ8YjWQ3rKjI3YA71LsCg5BM2xGrIh8sam/evrGzzqjf8i5lGlKnSS77e3N+4Fd2XdCEd/+csXav8LPm/8UCtqqpqX0CAveB/Qd/i2rs/b7da8tuM6drhKcdC29m2H96ad+w5TwSHbwJlkhuTopr/wEvPl5aV5B9dh4s5fWwbiXzaLsnEXfABHhJKON/NJIu7E8fX1q/KXmvmLza9fX/XKS9psjkNu/jGKWAp/3X02C//616/6r/967XrduS5vrNfBRi9RYIIcLcKiDpSGw67z/jKfucv6x5+3t6VX8hx7LmkMq8azzxw5K7oWuT6aNy/j8+IwOhJrIH7HL9SrkKmBMHbHtmkbW/sU22jS4JrcsJN7yga94M89I7UUHtvkd9NOTW7bQB8OcISWfN7vD+J+wxdy9Zoc5B8SLPRGZsfPBzDPWHDeNvaJP+urjK3kNtdwvkuyBrkv5VqY3PtTf+vKXfPj9ZI6vwjGT4HfxtCoUrmgTep0p2ZuGqMAayc2U6/hj97gX7i+EmvX376roC/8yroVchQiug7lZS5WlRb9ydkY1suX0gv39zGGbDcw7Hy9cN8dneuKmMx54MMLNm1jq9pHQuHF7KPz90b9Zd0OXsQ/uKddOX7lXpi/hEwu4pNoqODMgb+vyH0l9+nv9wlS6Ld2Ynrpa2JTvjdSY8nvg5eKD2ykZjpedEQv4ZO/FperFH/3fdMgF7Zlu3Nx8P0UX+JfIVQF7yhslh7cc+ZzvU6eFdVaFGNiS1ziZa95+SWZtJ70QeK6/lyd87e3O/1DadX6N/K66/aSdSKniIYmfMpfCKV2Hnz3xafgB7l/JW+vXE8H/trutXoh/xfst5suNZHJxLZsa4xqKGzXKBW9LGp1tl+pic6dFLQObCe+2Bpj6N0GayA4wqs0dKRLjsKf6ycyqXm7QuJ6msB5TX3lfvTG+mbNFvVez3xHjW1Fb8fPdRjhbRTrvim5FG2xFslLbIVvUQSFnZ11Dc9i7ZOzAOx9gGq9odlG33iPJ3FtxLTxTLDTF/RrndM/eHF9p75SZ2/cOxObaBW/qP8qrn1qofEYGuX2dds3hSf+3/bb097L2bNOL9TxNoYwh7aPY1RpVGAQGdFxQXHuMUHAmEylK5lP1iZQo0A+D5QaP4TUEwOnNYb5rpr9HZBY3u5vOrivJ1fJzUGtn3l96MH1Kpp9rskkNj/ntlX4aIc24X2ceqjL6Jqs62V7sV6iLeQJRYh0fvY92uAid5zhEDQDH3HY5vqc+HwHHoS/oKttX/Zt99zi02NJ9Cuxr2jOCGAs2sTexD93fkBYqvDj34Oa/8p9J/DKtQYKhm+Pp5pGmnPqPP8p79R05458Jo/BT2Kfbe8gPwfcH0d0N4CyzdoM6nLve2h8S+0FLnvxse9f2054Z16SU2cdCnm+y1K/L30/+KizDf5R1KhyHz3BNbEn7dTo7WXvmtz3XTL5ilOi4ZNtnlWn3nheSoyxlVobo2Q7GYZRynXcg+cpfgUyTf8bgGBbo9Aj96cYR+8L/t+4NnaumRvXycY1Zltp0ZPePuf22Qc/4zfT5M7Gt8zDfAE4YUn0tulOEHwtzzqlF61MvoKnTujAnMfBNXHnvjRZ12DQ8K7HICw+0c16REfiITsCBZUDZROdsVkg4QYp6Iwyv6DOuSwFltCCrJlQyYgvcje4jobGGLLd9/FrQRx5ILSs6wXBo+r9mMQc6LgxknXMOthuG2cdU7fYluODNHmGyXUSuUuRffInNxfk/vI9X9ScQBSxByRPRrltZRxfcu0c3EtiX2nQ7MoIHriJzbbUBydJthXfi15p6D67pYnR6F3PdQs+sJ74jO0zhs+44BuguU47PX8/WaZu7ZLtd+yl46Ofmll3ONy8pfhqR+a0O3stVuc9crB+e8Aanm+RmVmFnoBoNowXPOcT29GZlHTPHJJSLxYf+G36Rn5/ciNIVfdVln1CELbTyXx68INT27wUfEP3N7P3Cbzx9X3+g0F0njVykNv5zhH/8r06apCXkn3m91z677VCe5f8GIQrcGFwp4eoQl90Vs9XK4UTBs6N+/4EiTX9HnvOI/M92CUDkQtXxSiD4AKSO67gDZ+dHJ5a4s9CkENnC/4cfZzDf8ETCxuV95z8fhee1k/9LOD3Ob+loJ5a48wRSmSjJ+M/hafMn/L9gCGigVz/gYwDJ2tycI5+//wtz5XXq/99uX8NJTkLXNozDlzzn+1ty/bPsv/dfL3Of1InWY/fg98z/Hv8F/735H7h/90y8GtF/ztW7Pv7WeaBf9j2v/4W8w+7+EvBrwz8p2bgPz1ufoMtfkCfaWCi4keDlR///DDIHRAwGyc1nneyfB8pzTxASTWAej7b9r+oZA6va/WPEn7T8fDvCLSdjU3GKgR04pBUnsNsw7eUB6YwM1VeJofLhpZfatjmt74+N0jCxVDR44bQ81CYH31HXsSxqQeheYKPTCBy8e+Avvghs0CcIMVFfn8TgxrCH1z6CwYvpc5YhHrragcb8TY+T2TR+UBRftDbho+EXXlCIWlS/0FVhM2J1OQ/6ReW/gfCzU5eIMW3BMF+kMYm4TK+LTbWMAS9xlCNYiShGlvwkDP29NTv5BkbaqA44Zqi8zNECDcFWdEfHkTej8wD4YmNgDFZKAwucskplvWN3g4oOSEWFDQNrfnXgiMvDnhIzvgCMcPEy6kAABAASURBVA+EVqGzB2NeMijAWEBiYi9G8VN4jFrFh6qNPp5gj5hPfOZ4lTm6Y2fAjNsgkYZcVSoPpTf9qGtswQrTlDWxdyj/+bCucQtXJpA+sOAQcOhYDy0jg7GBoegoTi51w5Wzfw4WNAmFYViDTeWlt8cdeFNIbY9g72zC5Yd/ckh5Y8vYCYhezAMoreiyJgvyykuTUwk4SCIpB3X/+pUNcDb47ROPepl8Fzlc69ws/xoeDNnw5KB3lehiSKnhv7zs4tI+62xK+7C+3LKxuisvFaWlQiabmQNa1/CQSLFkDpTZDCQVyBol43/ZKiM9gbVwe6pzL8slDXQFMklYojkEmRH8OUOYBJZ7SzaUDy6IB5vUyV90jzHQc+b7xubrfrthR+T/4NrKWkuFr6hRdAx8C2SzO7nNi6OALdlWXkwWig9ylnUaVTJzOwwLngnj1KSAFzE9WE/R7CJIs+EPzBIualLvY+yy3RB+hjL53Ii9mNgnTeia80F3oE3ILnprEB8kbfQuJDORhFtCFH51rEEvro1Frib9B+CvrIFs+AvByYXXdEzYiXnXl5e/aN9fJHhxj3WXEj8smTbkPphcKQ05q4g3vgo/sl5TC9uiijEj2+jBPrU451T4xTm+mnQl1zc27g1OaVxrGQ5ys43SACZ5niRzkptTJx7Bh2oVp3wnwaboJCyN5329whydAGxRq/TxcsGMFuZuHaNM7KX4JBqugh/QS5xa9wK5Oo7VMUW+CRIsROCzb91TrJ/QYWjqFn5UiOXRYoJJ1SB/IB/UdOrxlReLnafEh+kW5BR+2+TjQ5+Jzx7o8gnYFP6JBqswwSjnCT29dMUgvpyOY0AvRXeo6cW6LSA+CF3mXiKUzawByV0nEzKrfccFBWBRWuhmsI0b9borspzoYmtRTxM4tPjUGOD9Lt9y21CNxDQFi9JcUpGsy8bgRlVVyBZkNMU37oVMBFIVRiC+JI70cMllIabwZL5YiAcxHeT/YNyA0fRaG3p2mTxN7q/9V3Fcy0W+bfJtNBQgfIBnkZcTcu3iOzmsAR3fZImQTtsirCRbi/o4yAW8yI4whNbXjoQJ1Sh6K58F/6l/KbRAambCv0TjxO2q12W5lPGd04PYHvAcwLQ09tJ22yVy4STD6n/sMOFLbUQn7rQNTGpFDhCt2eE/uBZXHBgWpiQTU0A0etuKbpseJW/3r+hJXuBTKXHMCLVwYhwq/EFaSh9gEp9meiMHpGreeBbL+hw4GcBt8giRNZBKozZt267BPXeMTSwg0Fok1iR5zPdPlXRwP7ni63+ww3PfgcKJ7kU94Dpe4i+JW+BmngfAM0R2snYSIUowBrfoZSk4yypjBEOT8RT2kH3EJugmDXF1WYNJiQ8x2FbaXEZbybbGGDKf6L+/3cFLO2tow8O6k9DGIaJuBd4Sbit2o+sIsQZ8JWFP8Dhga6ID1xQQfGXsmbgZLwJLPgIZi3khI1o6G3lyhjk8NCCBkiXyw4pBi1zynF7YGtR1kRcxCS7rnB4R5BzXGoSiO/dFOobgK7BUvPyNbPAFbgxrcM9vHxOMJPOJr6LF9qRuYnNUhQJW9FbaZfsaf553jcFGJORyKTk9kijyEP2Q8NUNi3vQ8aDOiRHlUqmBNCoQudVOu+cL31ufuC8CE70TEcETvELHzjLRgktf3B/HzvrQhx7e+JsYUYFLq8HGBrKkP8JozfwTYKBpYp0zxmfMNN8AV66oZr66xxUNZuHhtgcHM+TaNnZsyzDZparRnGCwzZGglmRbafbZH9x7Z9YL2mQcWsDoyZoiyTTCJ0TMTgzSkWv1sUTKZDwrb1pJkKLbMjXcc3Dd47EWsWaO35Ff9Ar+CcHNY2nUpvIZQ2SjK3xnb0mWocflxC98kvXebLMUS5MEBxbxhVjgA66TmalsxjnoxzhtTgQmeemeMQepWFrgehxl30H7ceGwl/mkHueamvEG/aBFYA0ZBzK/ettMrTTHEP4bYsbRFwit8L+q8CmH0Q8kr7KWyfETcFfvAO0ID7QDneETOlZwzOWSA0IeHIpQbtmOSXqmkyFryJnJOm/t8BYyxe+t9OpaeN7n0G90hj9qPkMRQ/BYRdrKPLzxZ64lhQ7kug9MFTaBgxinZakh14KZx9+ZHj5TG8JYAXo226D8nKEKvyV0iTFgf9CYKtMLrryHM+PPcObXSk4PdB5LWvgQkKvxU+hmrOQuMOF5guE3Y9kcjmnFb4e/Zx+npCUzWBU1ARXrBSIqMK9zHq4P6HwyXdQinWw3dA0F0eA+5xQ7VDu1g3MgTrnQLwD5fhhdBaj9fkdTlQoYHQGyEp10UjvqZo1LASlzy46uDwivxTyQdRVrlmDfe3WzI+se57QSBINcs3S/OWzL9m/wnxHRgfedh/SB5DKQcUA1FFguRFmLIJ/+QTivESgGruPpmtJPcnH2wk44Tj3MmETRBUyTz4aMPyDy8TV+ndjoiMXAiQk9cM6EbVYjgk9EaJ/hiX7vbHe+7LN/JzwHn2UzfqJ/Y8f+Vj7rE3jnn/gFXPOrD0/gml998v5HkJx8hshliUh7Skvi+jkBStL2BNwk3uSJuzcFmpguiL7ckwLT0o8AbX1cMr/XN9PzlHtZINP0nyG4H4Ft/PyA73mSsx/Bwdr/EXzISIT/AzjXqfnQ9R4fa/cNP5P1B/C9v7+dG1SA7odHr+YPKUHaJQMZB9ZnXxkH94/A9/q+n/8juv87ZJOCfxTip23ZzvAb+DPd3zD/YNJ3P9T+6BprnKz5I/hJmR+Y/G9FfV8v/+z5f2swPzBmW/bfDz9Q+U9F/bPz/b2+f6qzv5T9P5cBnqHPh77c6OLd4IHQfOFchRBc5lwCylcV34+gDJxHRuHla1bpoye/Qzc2GG5sMmX+YBMmfRRUWQMbGO4+4zH4wQxOae8Xm8RQht+OlbaAjfTqxvdyz5/k5g+h/YijbRTMk+HUIs15gXjx8WDOpotCTYRqnfe7+i8uwouGxkVdfli3fiYceqpW4WdiMn0gMuwZoSwjaYxqqOILXW7kAUP0HfjK0bzRGWI4wpvNyOQyuNjV02BifyB/x9ECxyFUh02gdf7l4dTr64MxLxHvR8eQeAKRj77JJA+EGdtW60IRQwV/8Isw+tizbb2Ri6Pxs4FcBtdjSajj/HHYxuVAqQaAbjl8s/1JTWRe4G0r/RhD+56N2KH8dWN8WyhOL9o1Tn+AB4VczhIqGsKbzbRszD7YVHuyKS2+po9t2z3sjqFt5P2Oiz+ZJU+2WcNN+asMPRsoRiYWHiifiu1IqPWMGsiUXJnro1Fq8fEp0vj4CDpunUBiUyNo7g3bL1++oGsoxAeLEp8Guao67X3WJVnxPbzhe3ANHkDm4a8aJ93uDfzX13v/VdRX+tvLpi9ftrZVVazppI7eqKM34pwy9kaVjFlcpLcscS1NeB76+pV6e1sKnb101hCfodvWxkbrwcYS+9Di3Xa//ItPkFTojZ7YzF9R5C/kkpNA6JJlG75Sjeoaud02enyR0EVNTQYohE1Vhb1nHIYH/WNEdrSerh98sU1tH8T4qsWFeLuN/ougwT2s0EGqlfpXJ5i4StRAATeFLppdqhratg1IzlbrS+53XlDegINrKbEcbALNPP3xK+7t7bz3bNBvt12Dl1O20SiiUK9B5Mco2caG6dWwJOUapWt8I+HJfJKHrp0sEIjUmoll1IDNHUrK4c594e3twXy1joGdqsJu9dzkLCCjhIP0cJbskkTt4H90HORxw/fINw/8tnvti55p23gcR/tsZKs4Q3vwgky02F1EveKzQVxAoPnrsvwVVvIZ/TMn1sPRUfgSPSzSG4X19vqGDSnogh69aJNdcuZjdHyyqJ0tJO71B/DoGp6skyCiXoZHtOQzc4Z6ojIUQSmIGnQh4GvyXgjG7r5vkE39nOtcY2jAnDppWpUUDvg5GFq2lXaeGVEnnJXazP3+9fUVX6fiU5U1+P4c6I29UUPRnTGp1OUzbimTQrcxSSdLDQumC0RrGkQO2VaVu9d7a23g0i96NU+NUg1rUAfxodc6TqK/0DOgx84MTpKFS8BB7fS68fL6wRqGB3TrMlw2Z6O7rJfbS68ZGHL64H7DfYnvuHPNkFropH5CZ0aerjWdGlWyTT8abLgc/pVUKdfHy+3W99pRRbqW0myrsC9aXEeEEXKc42vWO73hKeRqDJlx4jy4yO53rq8p1RgnFD2xSEbJYh1n27Itgz91lBS6zkYKexD6GEUO8HO/yUbGp6+PfM8ldnDJ/+nzOnUrfFbhX6KKvsk1FL8Db+T+7f7W3wWrdSCnA6mJDHKj6CUjb9PnpLPFn1vn7daxvHINHqzpI7Fzk398WtNIRH9e3pzjRRcQtkiHpIn9Qv8gXxvXzyLp7RvPOvN5/1gEYOMI/GpJzs/5hL8XVOou6Pab+YVoHOJGNrZsN3P0Nk9cAoIWPBN70XsQi21ywfqAE2MO1RhyoUOoCT6yzBODfeIhfRzwwPKcf4xsR+UTTwfJBpe8A7K4Rz3SCbRq+OyZwEq9T93fznoq+JO/UYOQFvg3xf98F234m3iyNo/kFMAlDFpjlCK333alRa+NHRk90qRuDu6RSXPoFZrJRybhiUCPn4NnFw2Ct6d9ElN0ou/R9qeSZ9HiS9YitphyPAUYIaTBd3PzPJ2wHQr+LWKU3rjmUtMUP8dqvXnhNvPd2yAdvAS88/319jr1xj3kQb22kqeuHueEahOfZVUVNtTXyYNaEM22IOlqtmVbylGcdLY8qx7EObhfR49gsC3brVe0xP+A5+D6SXwHuUkeHuCSC6NvsHapZ9gVPbYz1EEucn1kYrljzjhQyNnWGEU+pPgRvaCYn7m1kQKqSoZftMW1uHDELmSHcl/Z96GCbrtlJ3YP7j24qCQHdkF6wskTPOqanj46A7bhA9AXuTCAUnFaCGVN8hI//lZhd9TJD9122In7aD9st3+324Z/I2aAaKF7Hkgo/k7iclmDOsr38CCnwXWekw7AtqqwBx9G9d5QYnAN8NhunYlHoTG3LfuEyNlWdG3Y2bBZzDHRfmdsn7wuellXi84VX0GFlmgWieoYnrVx8X7uC30XYESJLdAJgxGyNp5Vd54709sYAJ9jon+hO+P4mD7k2M840H6wPhkHH58yfqLajInDjczJcUPRa1ukVa5QAxKsqhp8r234NZgan0XzEyQ7Y50Nx3BTbZdxU/r0Tm5XbKOXNfQJokXmBKJAFpQKX2xjA9ej2OlDOfugPuApdJLP8xMVnhPx7fmyh7YPn5H5Pf5vpc/Zh45znnPhcyDjC6Lzgqxl8JFNb5sYPyC4fwSilyy2is9+BB9k+kX9BjL/M1hx3HABPc6c6XmAPAfvZ8IhnvdpD4KLL4FGvJ9+K3+SfoRncSC2D/TXEXeS09UxnTxS5C/QNy38AX3D47MGRDVc1xlM6xNA+qnjQwZdlzufJeMW84vvOzegfH9E4Ak/0JfYI4Hf5UKaAAAQAElEQVSr6Rrson/KMPrxcSrLOb78mOcDG/2BD8w5iv3AORP3iNVwzX+2d1mBn+X/e/kSa+Cn5UnQ38T/04p/Mf7KwK8M/GwGcg0Gfpb/F9+vDPzKwK8M/LtloPLwlgetQDtvPzvrOew+D0v5y4cQc2OcPLgebFJkI2+xASA2qRcPxcdxV6Z2KT+qXl52+gGOH+maysMbzzhRI8UAEL4xSqMC5se/JJjKmyAzYfcU2VM/OjAQ23c2HSZjCV/1g3YKY9/vxEWgkT146ZCN2UkcwdnWOZ48nGMevsGPdUZPvJ49D5zIhPcR++Qgym23nar0ah3ZtFjkZdSuMXZVbRqJkw0A27xA2uXw+/SPkNvGJKbAIp/61KI7rAvGmJ34sZjEztEbcvhGn/mDzaz0E10LvowPNryYsoG42MBabAJNZT3irG3ZT1ByoaZH74NcPSKL7ubFplA02fF5kINXXkhcdRBSXLZPXe/jxFklu4Lql3VZY1kqeEcNZSNikPPBpmbBBlqBxBg/E0OECR83VouH5jCH8ITEm7gjE4iPPaeMcFt+8hm52C4QA1wgY6aK3fCyu8SLyqmj4xf4IddQUZsVZpyJDwvm9Or13lRjaNs3eC1bZ/OSK7WxTv9JVstAZci6TP31r4e+siHJkmmiK34/WMudmtnIy0tvtO/9n0m83Xadm3HZ1JutE1Wac9GdNmy3/Z2NnpeXF8XngZ4ihm27Ib9Dd8smv7EVX4SK+YypN63GePKO5r389pDOv0xe2vPiB77IZfMVt5USzlzdTIxLsXPnhcMrL+oe1E9ItvAN3UwOBJPPrF37Ai7Hfts0BglkssXWJtGJW4PyF3YPNnPPa3p2THkpEd/3bVNif+Hl0bbtCm5jE/bBBu4DW3mpFhj4nvwY/fte+suXF3wqRecbLzUSR/tDbtLfbkM1Bj4NRa7wLXl546XqK/FlfHChBgY0L3SxOf/G+l4wkyDsJVG5v1YtjW1SO1O3F2vjhfkgyJcXXq7EaHiB6H7lunvDTjZ+XSL/z/zAh4uioxYm/aJfSlwDP9rXEuvwUORtdwxjDFUNJUepF9vU+QkogX8q17zQZJu1PNA7uZc8yNGdF94PvbHxnpxOavC2ow+dYxuyjYrZ/FtwQGwljjkPaMTNmhR8oqUGHvclcezUbngP7kPhh5ljhiT3BzZq9cELrAcvnO5ZU9YL0Y4LdXIVsZVutxd9IZeDOFESEr4/iAXgfpbafHTPPLpYywf3vcQTaAFb9gmZB48I94nVuqLXNrY2pY7i++JaHsR3xZ5+33btG0VMJEfXyWJubeAS8yBHUukBjXSi1h2DHdwDWwfrkbyVYuOUi81dL9Tu41nfsuA74L9zb3k91xGFB05P8lZVsg2gh3vDInEXiFZjaASfCw0+4W8g9Zprf9vwAdhSq0P4UvBTi5XYUIBMDXRsG9fhDs3wSHPhP/YP7gEP1uxBP4n1gV/xLS9nJn5Klu2WQQ3X76a01H2vNS8Gv3It3JHPdRcdua4e6FzIVxlbE69PPaiSwUXHFactJX/FoGQNE0OV0sYo9ZC8HPgHWWVw8IZuiIFRhW/jBGp+3zd07lKvffD7O00oWcS+iHVFJ35uNcjNpsLeTm2E3nngmrrfJ+u2kLJsbGNr4fzi/pFYF2Pbil9jDBm6bWQid2jxKfRWIS+BX5qxD35hWwa5pMgNfE8u4n90jSHtezUtOMwzhheZ2NtS18iUjf+DOp3oPxS/JrGNQgE00bi99V+V5HsVBo7FcMoYyb+JiU9Ztwd5MfoXPiLWR3IRPCErPLlnEza1jY6DmPA/eXhQB7HdQsRnghvor46fOJpgxRYiCt6l9vmRawaIrUD0ifWLTVxqnoOYIptc2e6YR+seWEIR/K6NnN00kpcBDooA20rbqI0Cnalt2RaJ41j4xVDExH1xZm0QyP0iIMEHbZKXMaSy4F/ISTklX3kWmySmsBv/k6cHNZTxfotPuX4Me6IX8pO4Jv2B5uBxjO+qxIya5htVis7YDSQHDVOy3RB8YCEYOSepkoyTo0pFD6dQqPDp2Qx+Eeed6zX1Eq+CC++KIviiyxUdJTMvu3NrM4uAJNutN/FHn8XH1fV18Px2rp+JFRwvgTFHHfH9RW4e1Ezyu9922ZETuRC8FBb6bTNfes8BNTBqKFBVLSOaHVmDL+Uajp8BPdvJ+5xYCu3Eucc2dog5MTxShzj5wPHkIetpW2mRG1UZ6pJP7g78yn1xZg2okYXXYUJluqT+3dfoTJ6aB7VGX9WGPsCpkWr+Fnyesm4Pctn6IoM/NgPoC3t5Dsv9bPK9ueAT6TPXQ/gP1rhtMoke+5Szz34SZ645VD3zjGfwtl76gi33G5s6AEaVDHJ90stSnQvXcWcGjwqVZyywanJdxY9mEfmGmiP5i18HeU/+Oq/ob5thACrzKtZ3KPUSWsC2wp/7JsNWHRsLg+mNHUti2vcrwiG3iQ/knxyOLEqjJxA/D3KVPvPANYYNP5CIn+PsEecw+AKGwhOo8CQ1+mg2+aB2LiYbHT5zl1jCiddKnjKfBJK+fWD9F2DSbnQP7n2yZJdOW+ZapCB0NlTL8FlWclfx1zrb1Z+z93P42hZ2U+uxd2DzILFxG9PNG3FU9zi2bcsGwFhDTk1Ql6ItZCcQvRkHMg8cz2fOjJvOM0t6xN6PzBEnJ2QGv8755ck7Ww+iRzDHV7pnDSDHpOXom6e5z1Pjn3qv8fc84QzthNn3rdxDUhdZI5vYgfB9BttMs+YLX7iZM8tx6hG44H8fwlvoCFzj9JGfrAsaMv0hEFLjw7tISPK+QM7kgPsYiyQ9ddsl+8PPie4T4lvYDD08J+jZ3HL1nKUzpyfo6iU/+dKLlpyt+IQ/p1/khjEuKLHa1BAyC9xqvkmuAkTM0oNmnnH8A4HOz4eRzdwVHz74FoKB0AKhN8QwiNBOf069PUcmubjGsPVhn7pP+dLZW/YHXDJXb3/QLv4C1wo5XeOgAtc8fQCW3zm+85ecnTk+2W13XvVs8SdDpNL9j4H9KR8ZF/NP8GeO2fADf8YXemJ+B66BrHPw/26QZ/x/N59/+fsrA58zYP/8dftZ7n/NOM9Ggf81Af0K5FcGfmXg+wxUEJOHjQDPkcqPpeLmF3wD4zFK+26goOv9AbKqtPEjb9u3/mGXzcGXLzdwJ5+erYqbKRD9eRTmMVm5twQcPHw2D/f07MPwQmGJ53vJHOAjX/Q2PFGi0NHS45NHv9MQaUrrGPgFIj8c8/BpG1/ZqNt22RhDr8XHETltPXAoEJno2HgZs2czFP7kLP9fsIMfiUxVZDOQcVyLzCKQwQ/b4C/I/OXlpp0N8w0wcm0yZhHMQ2D8i/7Fg7Jh2PeBr6UxJJZLE71zPiKB1+CYS2YdJrQl24BUGHWA+QFPNg7i10SJbbWwzmYbGQB/gmHKj5gHkB/t/ADiBYDtDxl0PMjPvu8qP4UQDAtdH7ZbZ5U1YGGvWEW/noYt9bygF/gAIshA4IjP65kT22DOwzZypaL+hFw8zG9G9suU3EVmkrsHMde2Seg/mAcX5ZbS6fsWvxrgPY677mwG9cYkeoLPFmlnAgWEr0vJEo0TruKXG3DxJMNrfLTOmlKaSSPMD+zkOgg8UIgZLXbCIUkIWfguhAV/IHLpiSfo1EONAUa99rhA/1BezhRihl/qk7LmeZFw58VaxhG73ays38ZkJ0+ByCWXohUKojPX+Bhm0wt/QJzrIjazxIuvB/0h3BX7xkosU4tqWWyw0rNpMqjzQOova1MYCWRz+p7NQpJaZWokm7PJ8mqvjeudkyVobl9Fi54H1x37YMzOI7hjvjGZKnwt4h+DE5hcpw+Kwza0AoaEhfiS66FqaKOORevc00e+OJ16cRBcXnhFhmEfuNw9avU+BnO73ZS/2P7CizjbvHybelBLxqbtXouuRZI1CfCNF5avb69ITm3UdHId28nZqOLF6pvy0jy249+CUxmQ5/R3Xn4/SEb0hxScoBlZPW1iVi6JMmty1pCZwhIwtDGSm5JtjTGATQUx9iaC6SGBP/my4Xkjb+E92FjNhpMlHdwXHqxPwVw1VKO6dl7IS+59kRtVbadCL6NTxE59yZrk5JV8vPVfJ6tfHKZOC5nkIL6n17Oljj5wyfUbL6SpBZyJzBhDtnW9IK5RAqHkPXWRuPRsiWEmVvI7iSkvTyb+xN6klsurX+7+5S833biPv72+6a9//Yqut/bbxNL60XdnE/zOi+mF3JZrYEiEAOU8Bn6kVnBNd15kYoYat/ZbEXNyIXL50L3zsFhRIW+NKq7zyTouwigN6j06QEOX7rzUSGyTGFpIat9Sy/mHA+lTG/vO9x/rZ5vcD+E6OiPPNYisQXCoUGwZLeeR66CG8LW07UNbapaXwGMMjSql2W450YrxNqrnuSbGtuHPoYNrYkFPDQUKnnYAnNrxxHjyJZfJj8vY2969SYxZn8T1IIfRfdtvyjUf3YaTUFC3ZDPzEGcNbO3bTgwvSl/QYjLrDbNGwQfOhttglvqehrDMc0ARw35Dnn4bQ1X1CSTEdDYzDs2f6NbZTLisKw5WGT6rfeBedXA9hyexvb299cv7jLfYhjdjxFgzZGA0uA8frKImRDN4ywrNJcWvnee5G9di84ylxkOrURpAZQwEX0MKmOgf1HJqK+sgmi30uWvRtrZ90wt6jYJcR6IRnXCB0cexnsPcB+JH+sQdSEyT2F+5rh7cR8Jb6I5IYs76JDeLazT8WX+SGHKmWlyfVI1MHP1yGp82coFLcrn9bebnyQbHeMWwYi0eU3M8X83YgBY5ujZT6BjRvQ1lLFmjBlA6325P4l3QdILVrZCLz2MM6q2EWRlK1YDPchUZlh7cKyZ4vho0FyNDe0LRx8XcK+5v8VP4NJW/kH6j9nMPThgdyxLfy5N7wZsitt9u2CkZ3dfRNlDIIwd6xOiiPHt0ZG1yTUXnZOHjU8YNnR/LFUB3dv/IvxKJp4qYyqXuGdtQ4mCrZ0Jv03PEgejOdAx3LUUuNlNX+75rI+eI9DHIm4jGsY1QVDhzSSdOYirbqKYikkulZS5lGlc6DiKvMVhDQxB5X9ybznugoEVf+Drv5DmZt60qqcxJNJSFh5HiN2SNUdivoGTOdp8ZPQ/mjaEvlA18sMEsrJJbVMr2N1A9l4zaUSetbKXFr0KP7ZZJ7qLj8qt5QNgn3TaGBG8pcmOkN/Pg0p9QT53Rc3DPTh5yHWZuO8y6xuljt3ngzfjges79IP4F7KwBQdLbVj5Z+/CS7v6ePrgHRpcN1ZggXtwg31KNc25wXbvqMDjTt1ozDtA9j5l8Ur/RGYhP1/P9Qb3mWojtQK5T26oYUnQu2e75AFdl5hJDGR9sy1UK//G0ozRL5iNb3ch94l9M6sIx/tkjfidP4Y+e2fHgH06jWuZTxdlS1Be+pT73W77nB/Wo9xZ6Jsf1sJ8JEBssJkqxEKUB8L85LgUQLHNGwrd0owAAEABJREFUBD8ysM954UuVyIuD/iG4eayIEE6bDmMFkcEnCArOd8zp6zlNTs9R/BDX7wQO5bsztZT1nsQSGTpYjS2kopRZDmbPCDL7gJM/VHSfkw9ij0Jbp76e/9EJPuoNTfD/li/ufI6xOVDP8RvfbDiB8CSu9AHb6aR07a8VlJ3+A/Rsn2WfqL+5s1nop1QiPCFRnhBS4z4F8hu77Wtzhf134eJI/yOm+BK4aOH7sGXQFzD8zQEtPgbf/kgmts+gbvB1/0enKAr8EQ+0sHwGUD9z2JbtjwT/jNDfwdOuPXPxvfiPrtPv+d9zHx3xV/j8vaJP88j39H3Qs3/aKf4E/mkK/0mKUqfKvYFnJwW+05t09PfUd/jfmzY/xM8903/pke/jC/6lhn4p/5WBXxn4lYFfGfiVgV8Z+LsyUPlRlB+A5w9JHj+uBzT6xvPDPQ8PrZ1Bnt0ukPjZzAb5YiclGzM8Iyu/UGDjh9fiR/xUftCd/FYeXCa8h+B4Pv8x6h9B4YPEuDHhaJN5uHQeFlFiW5mfvrIxJvGDtkJl9PnAFtPmy49xYmEqxOWChiGDGCM/2BlxrDgA7jryo3WDvpA92MRYyFy09Papp23gLWwda9QEFohJbrIhd/LnrOaBpOhPpCeviPuEOGmV0rL5iYoMg+5+Es/En+jGBdWw8pLItggNPnoGhYFsmFUNjarGx6eA7Z5X+kocsb3wbbYfhKO0vES0T9nBpt4If4jpgWwKfmFTcR9nHsMbuTOmRJfZCZiRzMFDLS7p5WXIYwr1Snvv4ck8kFgP6m9GYRCAbdn43ACCY5KT1OoD3oPkLmi1DdUIVDzuDeoZWvjBmJwwfD/6gRV81quB8XJBr7ZnAlgabKguPbA3l8V7S+hqupijnvxN8qgTDillkzVM3hvmM8+W7vOOXw/k4WP+uItH/9JCF6FoeGftbtrHF/Shl+vtQNnX+6v+mr94Y+NmkeaBb9XxTKWNYeUFzb4P1RjoW30tvvESKZty2Vi/43xsRB5x+As/rI1N1uAPNt4HsiA5zPU88UH0Dy1ZnHLo4CVflufg9MbLLoUWX/AhL4OzJob9tt+0jUL/kEuK7kDWJBs0X9nsj83kyLYKpmxaMVRq4DgWfXK32rbIY4OYgtrgryFRpmKo/CUtEsQuveWlBS9YbTfzQnYSZBH4IMagIbC2h1JLhEIvchZ7E12VqJTrITKihpO35mWBj+eLgvh4+Y8l+I3sCZN1G4PxGMRe1P/WfZWaT6z8GadoA9yG7ybm+H/Ht6XBi6bob7vkwx7wnseDeGJjUTtSIXdge6hcyr25iLXjXNLBxurX168SLxpeeEE9uFYMPfJzPYj9ofgy8LWGmU8tcoaABriNF5miJYcLfVWlgMEtqsLM7WLGgdECRo2WHcgfqdvmsyCpRnUPN73hY16FudV+xJfwffmyqer0ZxJ/A4u1cCIx7NTYvm/axoAv4ge+L3J3oFeAlZZYLGcIfYLHfwyMogcWvkVnarOZrlOKC1rqINcXrEouCv8XfnzwG53SKy/tHrwskKXk5MBnlqnr6n5f9FLSOpDf910THX/9+qq3t4nPyCCXl+W2P/KAsp0Yq4jRJZMP4VN0T5Slf3AdUpZKPsoW6VE39FmlUaet0LZN3RLvg7oI7/2OfXypMtaa3L6JmW2JfuXiBuZ0+5q1yDrNiSzG00ceVh2tl6xSK7lPBDdGoXMhO5VWhV9jMLTMWOTaxfR5TK6x+De5jtZcsq0Bf+FjYIxiLYY28rgDg8Dy8q/ge5B0XOJF2IPcPuin8jL5eJjMWeEpWZN7XmwgIsUGyUheRGPIfZ86qhLLqPMys+wTZJg4JoYmzKRBgSPMWjpS8wuG5xF7ozgjHxvxoXnw4SDG5PLl5UUb12bBF0jc8Q/XBEr7vqlGdAR8uYC1pfAe3JttK3lIfiDooDayvm/kZHtBpgB4SILMtZ5/3CAYS+hkbTOeGJz4H78e6YlpEVzCCTQ+fqOzY4ke9MruaA/wkXcnLahS+A5kTA3tY5fhD98D3vi6Edt+u2mMobJVNXTj+h51ylb+n40eOtvCVKVk0GvVGNxNxTot6XRBjKARDWuTsWh2cSZX4AgHnqlC/0bON+pnVO7BolYeCn5/4iSULvTj60QwIL4TZJDoEv7a1iRPZ0yPZy0gWZFd6MQupY84SKvGkMfpzwPkJIJOV6ucOqiJ2Fl4KVQM+EUDzdSyzSyHZbrkN7mM3Bhb6x9V5LI6DxM9CxnbssHXkAKsdWRrWfEmNretBJuy5iI+u0Qm0SDimg2ZjKw7jLk/inykr57D/umIfiEwcT76DW1g2xW9UMgLZjBF8PAtfOp//EReYO2jrzGuNUW4MVLkCx1jDAUyjqxo8cXw2hYsynyR4/iJRUFSWuxmzS575ZIbfPoTBhhTH9GTaXKcmDJe+JiY4jmmkEF7/EQmPJPrh+F5IBBc7onpg4wfNmeOU89S4gjYlmFC7NQ7Re7FeDWEB7JGsZYMkg+7JZoeG63z6Q8sso0OFLHen9Dwoxd0eAK2m5dTptATYQ/lsspPugSLoVsS8MEmO/NAKc02OOwQUHIuWWkRyT0rOR6sZeuv6nvXpBay9klj4ME1FhmhK0AY6tvWicQPdXwrctTbQb+458QGiVL0H6zZI/eiwv4TYtMugdHBdd6AfBTGVNTjtpKzhkyo1YjnuWii07ZscgF+wRQWVgpcka9oEL17EP/eAX7b8D0BpbabD5JWFJ0zeKpHxtcecJoTKwT4zoZoxrhELpKPD3jwHbHwzTa+5N4Q2XXeb8DrvaHwObbOz3Mq41/G9omPvoXBwOXL2a+WDB5yRIRIQyanfxMfz8KL3gtCD0Succ5MyJ7x62cawrF9sq7u7FNRPWMI/QISLQwoLWyL4rIH6OQoz9foyH2uMp8szVSeC8MvamxSiAV/wC7ZPqHUvWiX3dQ0U6G8O8Mfe5+h9WiwTgD+og5eA2K9sL/ix5LthqJv4u+crjjXc53tU86mL4SITZoMvocF7uO4fL/04AZS+AILKZMKZcCRDEHsf/Scixcwc6gqmY8Un4369Beg5v2wLbsEoy7dpFkXxEbgmqfvOXbSH5r8ik487yp/M7Atx4ZKZv0kSz8EsPD5EyQHn0H/wmbHr6cBhrl/ZLaINUsa6CR1oqCkJ7eM+ghfBpF7h8hewH2k6decPmsdYHiVali+geg96VZUBBa2l3CSXIm8/mhtPysJ/ZpHn23ZVvCB+BDIOGBb4ghv8OkDtmUbX9c3kO/hQHgC9slnn31wAf03tjyTnOAfWiWFvZyfiWuJuMCkpD/BASpwyXzf5xoLcOvSjwDxv/nItRb4mwX/DoEf+fwZ9xMqf7H8ysCvDFwZ+P4GceH/h/rcRxqw/+m2xrc39ztwv45fGfiVgX88Azw7uR+QfqTKdqPzcHhnwzob029vh15fH2xuvwJvbKhmwxrgpdQbL3FeX+/QofGC6pX5nRcvBw/6UWTzIBZgkouapzlG5wWdB5mPB7dQA+vTAyRPOlpyWVWDzc9dt9umMdw40aIjD21rzueP9oce/HgP3hZxBvABxEIXna6WuW0Z/bZO3pI2Nv3CdxADatvZzHsgN734cRNcfuTmB/UbL9qyYRBfggskd6/JGzn5+vWNHB1sRC9l46F1R4HS8I/uYNN8suGQv2Ka1yYHePHU5pLycmzbB5uiuwb5KPymIyeFT4PUmhxM4NCDHIh4s2GcnO17eKzBi5ze1Bznj9rwxWb0JweD2PfbINcFbyl4QlZa2aqSEO1+8ZSfF3l3XrY9jocmyUr8ooXX8Ia/WK9sKO74vuNHcKHB9s2RdCQ3lw7bsskNhOAYMicqiy+F9QTxMDzxyQA+45wHmxpS011u/H4rxa5o0YVK5ESGTj3nd+GS29edfG7wj7Z3wDVTC1kfNo0erFH4jcL11DfBHdAO+K7NQUhIroaMA7bJk/BN4n2ssswLZUc26XkJlJohjTp1T+wTLHnMS+4Ha/rXr1/1ynXpTf1C8eVlh0eqIW1j0yD+257e4E84411dF7jZcbN0Whg6gDsvrHLdpn7jY8NabGYf1OsDucl4qvVM7LCGNzbqw/fKC6831n5g83ZL3izhS2UDmadzF1NyalvFWtAJRRwLvdF/71y/8OLjRiwsHTQ1DUalLX7VGtlclzsb9eHpWktmCWRAu70k5oHc1OvbV/x9kJ+X1l1V6Fya6Ik+252n5EoyNGmi536nhnlBKtq+J5ZNNYYK/ZOXUWJzpIhlI7Z932QbuYMc3bm2r/vfq77yQi/5jN8D+W0T11PAevmyA7eGGqN1SEVfIhzdyecr94q4mnhv+BH/4x9uwWflI2wXEL7FWoUWvihZILMu8eGN+1JkJ+u8oysvf3dyWDGH3MHaTWKf0A9qN/jotR2VxDfxKfEdPQ7faWNpIt9M9JHZyMs1b/+iDD0Leq6Jq85e+X5Y2APdubdNfm76Qg3kL6irRus+uDhge6pc8J6Qmo3+1OALMg1fyOlzbNZJuWeiN36VS4UvTLsekoMv8Ady/Wzkw+IDA2fZpUlO4m9e5k4uGpdVHkqL3/u+cd+9aVTJRioAceHwxn3uy8uNmKLn0J0L/U5t5f4woedeEh2Fzqxx8vPg3jGxGTxloS9/ifyure2Utk2AldzfyV/0LdZ5NUb4e66PVaoxUkoNNvMqZDf8QR96zu/1N2QWMPk+fyjfOQvjtsXB/NCD+53SwEdZYntQL/mL6tz3X99e9fqV2qB/w6f8ddhBDOGd+Bb5I/ECwUXVO6Az9gKFwaxP+tAH31GDWrrdNr7rhtohSU4c+07eX/razvrvPb8pshM7gTfuZ29cRxkf3DPf+vkFP7++dUyL+62da3eyNnfif6N/UF/J45IlxqtdjvxX4ss/vnlLjOi7A9nQzDqctk4d1zj5SVyxnxwErrVHtarcNoIP9CQnfLINfWiMkg0f0HqIaS1po7Zu+61pWbPUaHxMTaUmYhvvm75RNKFnnd74jm7/2fxXSR7oJrXhTY3Hj/gYXZeerF1sdiIYTIBlJTeinflLPUTvG885aMR3zrYWdZB6mFzDEjhAtOQlYFsFRGdensT+g2vgoOYG1+Oghvfbri31z3V9e7kp8ZRxXniN/vgZeCM37Ws7qv5ufVALd667N55N36iF5GHFeWSv4+C6zriikvvF5B5/5B9osb6nT4dcbrttmzWpGgoM/Iu/rZft5dxz8iJgMc56BR7EYovIrcR59LUzhWvkR3xXHRLU/FW5RjGf1Oeh1Fbi6fzBnO/1fA+0TXy7ozf6Rg2ug9z3bn1tV4yxRslRoW8bQ0J/6uSt1z91Tq0ib+ixa1sc+HTavvMMQpnFHeKUFvoyF80u2eE/QZYGNmqY3qoy/aCXcv/Vs8VXM7YtuxihkXHhw6iiDkqPxJV7JD0MMrq2fee6vOuV5+eOmVyENsbQ6vUPjXsQ1+cb1+YbfOmbpwbPy7iuvdYAABAASURBVDuwsX7GL9OX+vv3WU/GtmjxL3HG3rXOoPuwrYJvoC/5JB3t6+S7MuXm+Lnt6B+s39H3zeizLdsKf3TLem+ZBw5izTqH553IwLYKsP0uNqndN+o8eTioo0UuyKJiP/6ZtBYnG5knJJbcH3euoQ0f7ZMWpROjb1wXgc4vuUdlQmqfU7+p7QMfR5UG95K2gw4BlojZqlFM3SAaajmnbrqTkY3tDfkxxpOPvMSSpcTZfsNuW64TCrnkuGuXtT3vtW/qHBD/RJ7buFCAToSfR+zfqfVXfou+0cfuy406IAc1TvseVuo/8lcOTyVuLZNcZ30ueGDvjfzcgQf5OFj7Dx5x7ax4o+iI35aVXvQXX5LatqxvWiS/QTCxz5wy1MDXDd931q/ABxfwd3om10PuN3ee994ayNVzfbPG99TOE7KmthUfa1TfO3autSLnsZH7zXjeg8166GpPm4g2JjTbOvsixNXXQPuBrdhZ+CU3O3Q1nLNz3DmGJ+tGEqEnSxfHRx/ffCn6QL+PoieTxLPh+43fJ/uNdQ/suQcMpRbGOHNrh/u3MHEkfgeS04vj5P9WyCXZfgc9W3xBDQGC6AF9jn4und/EGN7cAx589z24L6e2ApdY6AhwUCmkJtfoQT3mPpDcgormJ7j7evqUSejRdUHjMsngO4it3yHBGU10v3P8EbVpKCYClngpXgYuVRkHrvnf3i9EAnSfjsZg9xNKpObz9DnGs2/44o3h/RbCnBydC5vZz8K3+qMj8L10cIHv8d/P7Q+/5O+p/8Q5Oekc/kDlD/2EmQPuOJV7PMN20Nymg9M37eT9BvUvncRe4F9q5O9WzsZKP7mm/62SfFf9FqtndvXTLauQtQv8tNBPMH72r1/ixNBPyP1i+ZWB/74M/LL075qB/3fv2/+uGf3l939qBvh9YNknJAk85/FMu2R+ANrg6fNDaPFr43xQKB1sHGa/rJwf0YV8IcOBcHgW3/oBCV7k+scTuqoMr1WMbSt6ReORmB8154+hyEvQ+CEYufwACkwMHvzgDm5UyUaXrmaJI5sEoS+pf+DRaWI//WfAzcafOrGLLaGg0Jv+YKMyPKJhRrbbv+ZH34MfaJL7x/LGD0yzYbj6ZdEh++Rd8FUN5sIWEaLQDi3jqYMfbtmgPRJTNhGAhR9FHG1fhezQiI4gRYOGisYzU9X5Q1v8lKqLB8JET35IHtiYbGIGehMOP0954ROMHAVsyG7YuY2NmYQZ8nf2tuUq2QHG6GYkS/0vB+nOw3RA1u8C27IDoj8BV8nlesb/YIOTMcg86ubBkTRB//DPjrx1tUleA7ERHCGp8mHRL66Jj00rYZecoz/8M8r10Y7O+dRKT00v1t3EqSfEn3Af4CcQHUOWfcLEl4VsyayTpDUVG+FbLWxwFUJIjAWnG7LWjt/k/Csbrf/n/9wVuQd+HOjM+k1qagGYU7E+QjJ6E7N1Nkc9w/TBrbXgKmXzgwEUMd5UKLloVsm2JtcU7KwFG83U4QF0TCAnkI2izCc+tD/wEzJ+WvHzfp+Mha6FDdEm+IcWTJFDhbJRmmsk8okruNt+/mVV5rblApBeEMNn6o2pSAM+LsUXjHBYyUPz4astIarbIB6ZEo8fpa12iXl8EOvw8uX/40XRLtvqRtc6uI7Tj+eG5LahB54D/JH//DebZgcvAnJ9u6TCWEEnPB2s00ydLfAWuqXMJ8ToTB+I/OJFQOtg4RLzGy+hCLV9H+XWiwox4rpLbpAg+AcxRkf0iWZ4Ma/4wVSYxiZ2uzZNviJ3sFH+UNYy0DrQtVKb+PZgY+m0jUUUgHrqmLwoXy0Xm8YWDsVM+zTG6LGwOqmD6K4qZW0meVhAGOySje5MAEwwj9SHblQosrZleKLrwMfoCWQOGrsGBvV0yh7E+WBtwhN6auXR66DWE12L4Dhaf6yKFluxuTjZlvE7AlnvUVJCs6WAaEXs2QR9eblBK6QWNNNL+c7L5iFsip304R/bUA18BTlJavw4aeDRNzA0ur7waoWSPoNC9zkf3Ate2Kw0/NEZf1AnQ44+0KqKnFinpUnOJ+sKBg5rwBAI74wgHttWWB5cq1ZpfPKR8upaCf+CNzIH3xlm86GGlJqNmnIpMQeEDpbqtH8Y3YlBMp/CufTrGf/CcHQOlE3GD2qv8GdGqSTbynjCf+BM1jPaFnTbyr0jst3Hb0kW0UIXEF0nlOKj8RNy68x3q4tkBQHYlj0UvpYpa9s35tEHw/OwTSaSjaW8GAgcBNxA3YfNnOJv4kl/EFf6QmdoiT/+ORN4z2PSRTf2sBCZxfplH3jgd8E86HfuRZ3HyAKgWs62kicm5H7qgU+oUWwqfJwm+pK7gG1opbQDv/MSxLZSX4Hb/gKJ2l50Kg3umaQUt0FED/oX67K4f67+ayapPOSK/+p7RV6CHFx/o0qD9bEtFLSfE1nbclm41pBxMdmKTXjvGh7odEQSihCWDb/MR9p7fayz7poM3oqtjetNtNLQCdaoDZm96+bUoG4HtfVgjeLTmsSHtbUWdqcyvyDMuI2NUqErc3EtpJ/omMhO6jgu2g4aPssOiD5glZPXRR5OyHqoW/hG544l0SK3QSPeMmbi4owTsdNyK/5aJscBWYwDzlDqWIiD3swCi7FsDXJUoxiCZf7g2p6sawNxjDGUPKZHvQa85Y2MDpXc36ujSoSNr9GKHeQWYEmjSrYbKr2sAje4j20b68s43os2ialDYSx400Vj6Gdupwy/K/UA5ckc3L7viGAndCMJrez2PbnWE7faxlLigKzxjD/0goeDOMT35GxAnUZJg1Ouu4Xe+Bl+Y0ZRQh+f6JhaNQY1xne0ng0Z+Tmms31OCSx1F30MVRiLP8aR1OKDegqEHqcWSc74fd3RVQPn6I+sGbFNbDUwjkzWsX0GD5tsbAPBy8FIthtSJ7YjBsQjMMhFN2ilta4p7i9L7Uv7tD7NZ+NR0DqbJ3H0d7LAAcR3ale3uDr53k69i3qPjRBaFuICbHwUgGyRp8SoCyfjKBJ0trX4hD7JyRhDqQ+ouASFeDgybZl8b1RtKmpaKpnPSZRSN1Ypl3d++wxT5+hEvVBGnIfyHRI/bcs2eD0btmCcyc/Ks9YdPInLczL5gAS/Gsaorq9CPj6vlpmYQMczUYwQ4cycQ1crcnGN05OqdO9g8bFyVvQHRMMU57gbnafGiXBy/xnCZFsmds6q4myx3qd/oYs5LD3MyfCgtf3nlAM4bYT+exC7k/tG/LBRmoiTiyckL+FR00T+J7CAqdC+1xs/Ct70DRnDtJ5xxs5E9wpQFBz6APSy1qn9GX54JhD7J2AzzOhT/CS8eJxp6OIOaVM7CgT7+9D2sTHRF/ieM/rCY1v2E2CCnfN5NA+I8EVH+vgFOwzIyPTncfGe9NM/28Q++d6Z3S/W4QQCO8X6vLCRQfoAzBKyLus3YOu3LXaCXXI+yGX2M1DoC/wMb3yLq8nDesYSuQWSQ9/jbbyxlBhEs0tmHl6mWug4e+oC5AIyN3xnL4U/oE9tIXfWzUdesz6f4RM7dj70R3Zh54LPfBlf+I7lWZvB25YLsDP9BMbH5H8pMhcBE/otwBPkk6n1RScQ2XeAp/0IH/ZsZ/QOV5zhucYh2vABNn0QgH2O69mDej8iH4iOIMNyQeb/PXD6972t+PUNZC0+wff8/+jcNus43uEf1fdn8t/Exnr/Gf8v+q8M/MrAf1AGeGZX4H9byL/i+ZWBXxkQvzHNCciDh8SPv0P5l9YMwRc/Xge/JRYPkUCQ4uEe3gzt0o1N8mzQbGxcDjZ+Bj/Ks6mUzdX8AB+DH9b8AMq/2j7/pSo/lCMMXA+DZpwjaq8foT3OCUIeUiY6rueTQidoPGnXMnyH6LIt26oa3duZ65sWXSec/sTnfd+0sWmUH4bZ3Lz3i5oFjk2EShyr8xN/sIx+ASWMAFJ6TNGVEv+NjavkxJLGqIZCj20wOa4+uf3Ia3hGjdYz8Kcw0dzNnhP8yQcPonloThzvKmH88K+04cMOjDHwNbJ4TsjhiVwgibSdTmmo1uvb6r+2yMbx4+1O3I+ugdMeCmBcAU7RUWVlU0WfWtvI/DSbUcO1lpGzLQfLid/keut/sf7ASckGqbMV48xsP/E+Cc+zbey7abH7YFPqcT/6R6994kXDXc6CDxNxAATZ7Plpw62nkwFNzxadUvSUBvqyabRT7y1jKE8450zgxcJ7zvS5IR/yQH6yhv/1f/+vvn79So5n81cN5drJv76vSt2d+RZCDrhkG55NktkkEXGKDauJjgOYGqy37TMMbCxJ0bXfbnp5/sXjvg+kJRs+Fj30Sy7jxDLBn7Gv1pl/TZ+/aBTtLS9I2VS2Tc4Kf4ZCv0Wvi1hiE90YP1iP1FI2Rass4Vn0vry8KH/pud92uYo4Dt3Rm6Vx2DiNKviRAMm0x32CnnkNEYN0nuBDt2jxfZCHbZzy4QXdB6qUWp7kZuAPbC1+8EIjL6IkixBU0EQrW6OGXFZk3rgmArlXiGZzetqtKt2ecd249gzJthJf4s+L9dQ5aYGCvzgTX0IPIhuFmRe2bAfVNtlv6JzCTn9K7/uNDemhGqP9i+3IRcg+ZTPftl2hxf62D8jEgaJoocPzQifonrDWVTjG/HnsyBTxZxrfJnURMHkKLsxZz4WTKzpOJH4fIcm2FjILS3KIxt/SwG/R+n57z0YqHOh48MKGktG2Wbfbhp6pB5ursVnkpQpZoF8egI/JE2bzLtYVtYyJEEL+Aih5Z6aKLwxwR/lHDG/c6x6PBW8kTsjmb3xKLHE39tR67n2PwqQo/ZOZs23ZxMg4MkwYSW/9V4cPHdzcYjd5TMw1RseOSNRie7VI7Gxb4hW+LcWv19fI57perTOn5OERB/CJg7WNfcmlbovggs/Ge+LOIkRvjYEdN09Oue72261zknmV26/0osXiYj0Ygi/WY9OpuymqMTT4joruXMu3l5sytskFaxBe20pc1/i9BCS9e/I+ULfWTgDGnyByTU6COeviERVBy0aQQ0ByknoIz0K2oO17vtM3fNxUha+jkMM36Igw/jhg70nwsZ9JuWRbZmLOg3irTlz62Als+66Xl1034g9PwEbiM5RVgNAT/ZGbiQQe0UI7Af3w2M6yQTmP8AcVOLg4SO+zrqr1xp8IhC/jqiG7gkIBumJL6QPiXjsbH/7USO5nGW9Zz33rdRxVij2Rr0HsO/hAkIsfhpPaqGFi37Rvuwx/dGQtYr+YjxoqW8baInD3SO0NU1QvrQTzxDdvwVUIgMva576VF9kNXEsT/oE/uTds9PZzTelj08hHOr6kt63gP2BI6NZ3Lfw2toGq8Ei2VaNkXe20lVqLH5EpV1/Dqb1cl5Pr7+ReMrSda3rf0REl6FsQbYujgWnnI3qSCyjgOT/jCL0YVwk7zFDAAU8pOU09PFIT5CXyQUZXRQD2B/fT5NC2EstOvaYfPIOQfeVZ6eC7z8ami7Uv8d7oNuvZAAAQAElEQVQONYs6UfcFTWkYTswZ2mcucq/MPTO42LStBzfJB3YDWbdFrYQeQAW+m7ogIHhtK20RjHV+oidrmzynPlfn1BK84YM1Q3UDl942OGeoJDQ6MiEtOjhFT54vsj6RDy19cvO4P8jtfJePDYvPU2fiH5V8L8WX6Gj9BLM+xVZl8jf0wn1VtPDR9fPRGAPZpaxX/Au4SjVKNrZgtK0CF5poucaiY+FoAFTzRoaBLtyFn0++z3hQHVvijK5RpfgSO6mT1EPAdtQ07xilra/3vXntk6Y0xoWO2Ii9rHH8JXQNTvkOiL4aI9ztY3h7khPy9qlvsS6NEvPGkVAQk5ymbuLvJRtf49eN3G5bdU5t5CSdsfG8wTgaCj9s8lqlyHUOIKSMJjYzj+gY1hisy4UIUpQPPHRy9Fwgv3/GQLcrLCcYGZJgeMtFDvEJYwcXkp80KufkxY9zIPgmvk9yFDgJRt42fpVsK/kNdIzkJbkJKA3d6T5D8mV0xI/8jtj3m7Ieo0az2ZZtbGKv4240dg5w85z8ztlGVpboRZvE2NcVz2/zmTPJqiqlDmLfzEWzzVnYWJrYDX98zZhp03Ja5LH76DtFMv1diA4iaamMe8CpcZwmPl5w8P1xMG++J08rhq/7706229fUaSDkGb8yAE49osb8Dnq2qAygQraf2M8dOPC2m170yVvAdufQPmkwcFic9N4yLctAcLHVPcm8/Lr64H8akG9e+sT8LZzr13S5u8tuT35wWtQsUj+gnCjMdI7P2ckZnRdc+B/3pw+fadHXPmP3tP2Zeo79nZjtjoZOdnWNhrN14Uj6Sd0EglcYe/BxKnCf4YMi2D/062roxdA1++hjLPCB6dECd8bFFZJxAyT0hMbouwMCNX4iMz5Hf3Z24Sux/B7fZ03fjz/Pv5ePj32tQ/iGjzhAdQ1kGMj8gsgFrvnP9pEJ/Cz/38vHarCM30T0U6p6LbmXdP990D+l4YMp1gPBJObozPj3ILwX/AzPxfu5/z25/z14/+8J5VckvzLw75KB6ybzA39/XZE/SMov1N+UgV/MZwbyO4MHU6kf+HjoK5+XV7qNjUB+w0nKD9P8sD402YSVV/+wu902fvDkB2oeltU/YvPyIs8xGz/O99tQ/tNyMEWDFg86AvJwUmhFTVSh3vhg2IAyukeDLOWvkGBQWpyNXwF+r+tgw+rBplf05Rm3RqkBHQJRxfw5jk/REd7Ih2ZjQAG4nwyIKOg85OcehBoVOuySHV4rsjUsl2hL5nzBItIBbYzS4OXFoC/AtqJnYyOwqogVoB/wJgmJk6mMzuBqiB//8WsqP/oDD+I9gEkO+Q0LfvXm3GSDgd85SksYV4yDNRhV2m879tx+LgkPV//Va+efeWR0ZGCIbp0PXp4G7/5r7tCyxtDY9D0axIYaAAlWzlINnG8rPVVh+/x/Cp7z6Askpwuax6aMbXd/sFl4EIhHpUxk+x3id7QUcgU+ljp1FjyIozg/LDommNNHySJRw6WSNQBEOUs5VSaS0jc/yIxRJdsAfjgMUThFOtU2y6zN0tiWapS6TWlUta7wIKnY5yShkKP12fA/dS/6A8K23XT78qKxb/ryMsRlp0LJeNbPIieEoax7dCVn/f9A1FAvFvUw88MUXcexqIuDl0dZUCm8E/kFrfDvqjOG8umKgk8NVi2NgU6SUbYKH15edm34tRG8bejSYNkGNFFJ8V8ZjwK/6YVN7ujeOKEuaoHI8eKINN7z4pSN1mzsGfsDvdG1c13s2ZRGTrT4i8vkU6rgmMyOc8m2mmBpAaCpxQdS0qgde+CZeg5NXuzdXw+9fZ26fz10z8u0twf1f8gIFnrjPq50GOGP3wMbf+Elbhm1nqdN8qJVij810M0G98KBtbAHwNlH6MlX3B7w1RgaxLdYo6WpQBijOn1ixRzrO5VrYKIwuFFD27YL4yw7cqyjaMldeAoh29AEizWwUzXw74LSTn7znxAe1FINa9/ROar5o+7B/ST3FEvgitMArPDnH+x8fX2jlh790tNlxa6erWqowNluH57o7kht91JoZ3JqDNml94acbRncSlbIzwROursjFbIzRg+00+ZQ+oG+28uO7UP/969/1etbfD2YCz+lXAsTR85+IlOKppyCf319VWJ88CI199fgYjQ2q+CFebFeMZ+5VBLrnRp+cK8KvFFP+UqMXHh2ajh+GSNrDXyYelAnc1KQMEXXvhfrCocXvh6d30lsD77LDi702fyHHtjIxmpoqYf4+JUahlWDm8So5NNKCz29Vs7BWRPHoiO0Qa5chVdSfIivooUz9mwrtRK+QZ2wrFAn8R7oeWiug/kih3T4vVFHt9uGLgMFfUqWUve3267Yiu/xOTVjWzc27YM3yuPmNoZqPMGlAl/wBVAlO2eRwwN46CA/D3LTMbJI6wnhCusiMbFpGz92pTb2bVfsjBK4wkaRc3wVoeHE5CLI9fQgvhMLQYZnyfYTwNU5HkZHANReQy/oH/SxgXmUSqmBnWefRe1wk0HXxOWlKqGvGpZLd9b6wRod+JBY7tThK9fbIk5SjOhCVsBS8jhY8xpDhSLbSh1G9kC7oe1fuBYK3y2JPmAPOaDSnNbr673hoLaSL5AK3Ll2MBTBE5BfGbWtwoKUe8K2lcYoKKFO4XpDM8h8wmtUTsbqe2rYUaNJjh9zKv9Z44n4wXdVxh0D+MV6orgPI51/nPHg/hQbpEkH9/JAnndyTdjYwfB93nXqeKj/sRp8i8vtuE9iW0Ru7dumGkOolTiNSgxCGkcMBl2xEx/iBlONKm3IDWIu8mFEgm8pchn/D/wLPFhLcW8Q3w8rAP3UFx27Iiva2U8Vugp3cC5VAuAEfjHQQs/Q0FY758LcDEW2oUkTWwf5KuZG58LQ0lJwD66PtTKTXPC7wEt3/FweuDfA57vY6EGGHIHRnvoB8nyQdcawHvMV2Qc2D2AhV9pYzIWTsXFga5JotEj9AGn44pHxtXSwvl/5vg888Hka3/FzAiYBhb1CXzG2IcbvBuJlvo1ND2zYVn/gC79tamnpjWsl9++FTIGLnlHVMqAESjiEHwcwlZqRpRpEDHHOFXLjP+xAhyZgVMlllU+wM5cmyi+I7YBo6VfWYkmICPbOa+TXUyY+uqwapUH8gcLOKOY1kCvsYcfGN/xrH1HIIdpiTifDH7kA6RTMyJ4yocdeequgFWRoU4zdYGqhAMcm9zBT4ycZQy2y5H5mkGCTBkhgFXoCbjXUk1MNOogv13brgNVDSg0lTsoZHp1gaZkTOlIP0tO3BX6Zk2VwYn5wHafWJ7WeuAMQVcQ+Cjm+kgxfoS994KDODmom99Y7ci70AYs4KUdB1rEW+SC3rFXuK7GFOtZq03BpYAQpZW1svAFnQDSkTlmiGcOKL6K95xsncg3JygFYhQ51A0mfOKKHIbp8AonDXcZCJh6U7Cc/uR0FjnlyERCtfPLYlusDIKFnqcDVKNUYGumr1Pcz5qJdeuJL/McMWPTY9BzpyW/woYPpw7aM7kX+AtGzwgR1gaPD95xFH156+OPvqKGrXbwzNf2UD82WzGeyOPHNZmZwn0BpzFN3Adzs65JkszJLk3VQld7nLPKzvBp34YUdPVuuaQrwOfvo3v3Ex/As+lBTaxOlZFqLYn50vUpZR8PjuWT7CXr2zKmw8sAFIHn5BGZ8AlorMumjZzGZ72Cjx2odWjACRm9g4ksAF/R7zfaHP5/GF7/xbyW2J0jYAE7cyZU8ECKZLU34pqhlw4esgfiF19BmC6xM+iTZVgGiBbXQwhDe1YA6fQZCYk3JrYVaCyvaqCVjz8ZulGiJofrUcwll7+AlMlSAFPKck/70Dc7nYfpAeNY7/eKHyHHS43/bA5PD+HL1GX8LoQRO2YxOyDzRpP8Ak7/AyXOek29C7MnC7ROIPWNi05WwcBDsCoOuGJpBAq9PbU3owIVyWYGemzNz/QDaFOS+HuijPXyZBzL+HiKDq3gklmU1RM7GUAA9n4/kXEpufgSGNUD3PCw+6Cngifrd7rr+9K4/rOQSJxeGbcv+LYTre1iJKIFAiGyA4Q+PK99X/w0T1/B62o+OBvxbT1DouRD6v7yErxk/FSCmC6hq6fIHnvUJhK7AcilgW5/zFZtZv0OLJzoiM6r+AA4ZvhNO32GeH5C9lID+H20u649AnVTqj9wn/9/DmtIfAznk+vrhendOzPn3YaH8jwH9648A/6gFWPQjwPgfHguhP4I/FIb4R7I/oiHyb3WQnh/m9Z+F/7NkTK6/fwTO+k79/Y4lUzyB3yH/q9DFdRdg61XfQxL+o9r5e3D/Kv8vvbZl/8/B5cff2/89Of1bZP5ev37J/XMyUG+8DHmw4ZiH4eovw1LVCdQt49NQHgoyCm6MUuCaR/a84fFFFOQnKHQOfnBW8cABUzgcOveVdAe/ylueL0lBKPiL79tA/j9q4QkMNoO2bJgMiCDe3iabWnfF9y44cDni39kb3wOxK915SxnABe3buSlcH8y5pzSIFn+ziRt7hb1RiXdoVGkbQ7aV/1fenRdZ8V20gtYALT0dWOGD4D97WPgBbnRs2nY290CEN2CXOJRmSzYnXY0xc86NiM3E3JPnKelj34ONLjKcIGHmeNdToyQQPE8Q55l8pkoLe/TlIUWQspE4UWibh8NCjIdNCDYSHHo2WBWZyQ/1g52VkMISco2hjPEmU5021A/9Vy01AaHQksvYHayzhD0chaQiR7oaCm3L4DgubPe29b6e+mj7vunlJo0iDngIo31xWJjbGVn2kx78dxAfAmENDOijShsyo0pnW21/FHNLNid92xJnYk9uH2zIvrI5SphKvb3wcmTfSwl/2wTuCWzCZRMsuQlvZE+tZDaITFCc9Zv8oD14ifBgcz+bo7GRNUrMttWBw5/hBQJdAGgOq5gURBe+sIYDuFGreXlTowRJZ1tyWYNrMrYr4090XzqXBImaL15uf0HeXDsPWQI3FN9St+HfkO/rggQUCI5nHgauL6XOEiOifaBalJ0eKJjU6367aWMjczFODpqJ04P7251c3+9vejzuXCP8vIHHjhcwRFG6yel5hFQlbfsGxprkOnHaVmrqyskRB+BgCTjnMD7jb6/FIcE/xtCoUvJlu8fBiRa/IxvdC5nY6aQECe9GfrMRvm07qsw973H6HzryC7+igwSpytqIP31gQzbrlmvrfidu6sJ284kWFQ/uYaEtHrjsMx85H+TsAX9eDk6u7+TtjRemay0tcof4+/EUI0fQQgdCtKOJaJhHblQpfdacQcfxxoung/UreAt65AJV7roBrTQ0RyRDjVENruoa2qnPYny0v7P1JieY1SSnWd7kb9RQjVJa7Ca2Vgpj/IofDMlzOOI3gLzxZYwB3g1LRR09Gt74XslLtcjDpsFp34eKvqqEBCaWZis+9SYm1LFW1n4bXU+hLNbyBPixO595jp7QH+Qpa/XXv77imPSXv9z08vKCdOrxbgAAEABJREFUnk0T/sQZ3bZl7K/YJNlXfhY886nTNn6JF/t3+qWNHN64UQ5qJlCjhPNNm8jF4KUzevP99+BegxpiLu3brtevrzpzIebb8y/7b0ruyqU05xTA2a5P7O77pi3QtotxIVMqYhDt6Po7uNZnXNLg/gC68598vFHbhBlUd1WF/aE7zzbJu21k0Dck2x2Tnq1zQl4P6j1xJraQVmtS+2D0JZW2kZccv/A/kzFKN3y3rW7pgNyzL1RyF1qBsI2YlXxERdegLg4z+jhiMz4FsxHzjVylH2Po6ltH8pPrmHhX1vdpI37ietuz3TUSXQHLnYfYSKjF/MRBjdIAw+s4fS+mBq4j88U6kK0nf/IdfeGwrcIBGxkguU08Dal1GDPOd9vBtYtDcoVX6Hwoa5t7UK7L1NokzuhYyKYmDCtuo4X8EUhyGT25tlOf0Q1FaZE/qNcwF4Lxa1QhjhJ8X8ifMMMuWFRjaCfnO+s7RoFfjWfQR/ud2sGvgz7I1GbzRgFwu+3Ucih4ss6+2q76PnXn/nFn7aIrvuEGNiyXqRF6W2kRzTCz089gpOiSrMW6L/KyUDC7/4jDdvNVesCGH/GJjOAXDRQOSn76Fj2izcQGZF5lbeQiMdUo3F3vNWUXslZVnTj0i2ZbNvYY54ieNmk1PvwF3QYhXIAY0axX1nHl3gMtNnfWYhtDJ5z3DNvKtVRjtL6J/Oe12LinhH9UadRTlmtpwD/q9Cs1JpqZVw25iIV5/KiMzbwB/0jrGUOoMD2P2H0Ou8MNsQxKf+pw40maRtuOTrfPo0onj5g/QfFtIT+1sk4622fbLRO0OdlISLaVFlriLmJ6ooIWDA1Z+9Nnq8JAOOc1hV2c3ngQrVNVi0Rf8mybOSD4RD7gvfybrBVqoEDggNT37PNeVYrvB/fZ/BemwmsbruuwbF+T9z4y8TP8gQfyubdmHKbQI2W75W38wnDwiwXo6wpcYolvk1y2PDzR++C6ffRvUKkG62CdeiIgyXySw0JHxlk/fWojMoXcJwh5oT/2bKQs0embBpHjxDOYyV1k8I+p9JSJXFUmybXeW/RncvUZ/wjsj3w0HVW5JnItVZ1r0vjnCXbZZ21ikXCpQXy6/Atb88j9OeeMQdpnHxyhNP30z13z2z5Uw/rcFmsUELKxF4gsVt/ZFoiJD++I5yD451BZSz1VB5/YWuWTIbgLJJ3+cB8ocht8vjsWvjzZ3zu7ZGDhw2egmHXp/4zPP0h58F02Wc93JQxiJ8CQEIkOfRlHx7dg0JZz5nTS4oP6OrXdvZ6NqQYxvOt+4i+fkpdA5k/Sb7rPtIwv+J4x+OgKZPw9/Ufz1HJD1u8Z84/4ks8/0hla4Ieyn5CXCTLc2M8ybkyn/zmSzNpy1tVsyw5cmPBzD+7aMEg3nQGHn0D3PIw+xHXBE53wemgbWtbzhEb2yZy/B1DP44rjc1zBfUB8TKafAt90v4f/humcwBqd5+RPznH3YrnG6QMXnv6zvvjf8+94YOsjtNRXIONGcso8wPB5/I6CJ/XqIhO45v+qPr5+ttNxcvf8m+2R/79Z5rPAUz72P6P/J8Y/t0L/E579svkrA78y8CsDvzLwKwP/2RmofnDhx8rMA3rnYj0fUE2fh18A/PkDI7jSGIPNqymDzwP3wUuQqmJm2aZHBn3RGQgi9JVBgMHE5sGP70UfyHiy0STNcDSs0DBgG716h4nuvJAYbFLEl/BNZIMXDXbOUvHDKPQ8fdtWf+hrlIofotnwiBwohScbA8djKfMBPfoylqX0Rl/kREvM2czIBkNyCIoDxpzpwo/75IlHsdXqoXAQ3obuZKvCBMoeGjUUfsKljwxC0JCUbQ183ni5M8YA5f4RuG1DVSUXBnnYjL8PNkiig6nS4tsiX6EdbHQEZ8MfJjoOFcj+Rz7BMV75scO4arRtO1zSgHFwquc8HWzNM3E+IFkXXT9qHZabEjssGzkSMTuSbBgduL5kW5zEWXbO6hbdhNzj2MYlXZAYbKtcLZOaEo0y63ke0Ce5OFgD3FWV1TJLKvhSes/QUw4N1TRrqxEOHAXBaKFgxQEEzFh4fUHqKLSqkmPDbMJAn/AdXCscxCu9vR76+vYVs+isxK1nLtCEj1GPKUXHwQvjbIinR6uie6QWYLAtnQedZcMBruuTehbRWegE0uMS9pciDhueLdnuTffX1ze4ODCeGBh1HpK7HnMiDM5WNvaMrcSEEvgWm/aHXr/edWAXFQQE6yHF7jassQ1dbTEIz0Fsb28TeSlxFb5cNJZL0Z/cxZ9FvhdCwX3FzqM3W5YKvZGNb6+v2E+S0d8vTcZGrLvk2LbS7LNHlWIjcmedhKdgOelqz5di/4GfuWes/GtQ8DWGBhDfH6ewkpPTP15YgUudjKpWY186SQu0OznK/SMvK9ZMxFLyWC5ygU14DuIYw9jx6QMvCyAqsdrwSeTn6LVjKGFioit62xzzURvogZhbR2IOLToGuSno8Tk5gAkdjhva2SDbb88XeMRgW1mbKvoiJuEubscew6bZlg0E8YSJ4sSRzbHJPYgpZgx/cm1lMzKQXNrYxsHr2tWzJT/RE2iUpWzaXXWZdTZ+dRzYwMCTzcqaRHcQkf/6lWuO3A7iC75qhNQQfUVsrYebU/oxBjGFHN8wjH89c8l8Qk/CcD1oZYwKRY9cKo32wfAGH3HMsxawTslWN9uM4e41KegHYSwN5slPchB/EkNyCTt6rdutkLMe9/MastHTGgWdFyUbc3DJ6cFLsAPjiTN92GzoDOIXHTaFvthfhLJUo1Q1lGabbumBjvBbfMh70O3XW2pxwiMZfNmqIm8S8eisVWo49Rn5orYLHgxBX9Cncp3FP8q4Y2IZpOWG5CLsuQ7zgigxxDfKUC7rhXrFlF7f7oqPB/eH8M4oC8ETPil/pRU4qJWuR1ZJwELHKkyJxtj4dyfW2AJz5gZjVcnPbJ8TR2gCP+DPPSnrE54yyi6iLVTKfESbBJb1tMFAyBpv264xhop59Jy+H7LdeDu8hR8Y00dLvsIrFc67Cee5hwodQk/il13aBvdE8nqmplQeQj3fwYlrto3ILe65ooW2CLYBoQVIsYdm3IEk84FVrlINZi4wBYO5XoUf0RuACxnOfSySZ2KuGhpA5HHgpMGHJsmcLVqflHkhM0YJzQAHpPz1VY3R9xUbPyowIJ6HbawtxcbGPSC1OIkxcbEk1Nyh1ITCRVAH9+DUWSA8pxZpYCPzCT31NdC171xvXK82NlBy8DyGmhbBRNe37ZaNXNZswida/EnMJffn9GuFwpyOI7NKPOiw4SN+OqlPeIyu6J29NupWo/o+EP9sK7FO+ODG3NJz2OsOgmPh56GzYfH5kITZRhWDbfB9go3YWigwfgSPR8h+lh+4NtS1popJGS22ZX8ARnM0vfVAk2HkSN4n65Ap3nQ6Z5LZE3S6NGqDE5/CF1lmLRcfwT24hpNrodSOJhHv4nnloQVP1jK1MEbB0W6oW2yEHZjoic6suW0VeQhZtGJO1wdsCm9yHOh1JEcrgPcXb9PiV+oHoegKTPyJr5iU0GtbLivNtiZ6Ou/IxI590sJbjONf/Aw/quBfkCzjr0E2nUIPz8H3QXTkfrVgrlESTCv5FXlYJzBU8Oa02u5UehsMkLHoCS9HgyWV0Zd+DFWZkfBnUiOHnA8yNqMnCBzqe21AvesRE9vos9JiL4ATmYYMuKGq2lauPVIlsM2TkDJf3PP0BBPz5BpdrANfDa0uegORzzpEGNOaUcAktJVx52ZhqzQ6vpL9XB8MNQ/8OVbzkjPsydLiQyfYZfISWDDZ1kJ2UhORuyC0yZrZkRJyZ6/vWvgsPk8+VCpy0XcQY2onuIjZp78ZB3fJtncgwjvxN3FPfLLxjTgm35kfeYmOz/FX1PU6TXREZ2QDBzFN9IUBD3VB1VCRg/B+Btud18hMZC951OpzK/gCwdloBcIbvuib+J58z6xZmIDghQdSaRLPYmwP2SUDotmWbUW3fY7ts0/52FZaVTVP24lRkLblSr4Ws/OIzcCEZ5GHCTBUIBy2sCfWawJLzQdxffJbNFCc1XI9Rk6yIh/kAmnHdngWqBP0bHZ43bPwXhB7gWseBvvku8Yfs2BOCH9GV5/x3wJtgpP9I+2npqQg+heDQLCTcfpFvA2dz5mgZT6h2U7X62MXuZha8AeZ+dknV9/mKCy2ew3CE7CtYk3plLba/mqeiUDmJ7QL2ArXCavpH7VwYiX7o970By3y3DJkPmGzGbVs+sBv9RhfT96i+61tkB8HBR0bi5jW09fP/Qfjz48+y2ccSRtfn35lfkGBD9huVPjjcfpG/OTJRp4jclmTDzGQH5N/wij6AmJFLNtdY3q2XN9Zr5XTE/fTXf8AYc3S/7RQag5rrF1M4tHfIPn3sOKfAn+P7C+Zf30GjIkA3a/jVwZ+ZeBXBn5l4FcGvssAv12yaSJNfiQd+SHEQ/QYxQPNd5xMbet6SLP5cuHI84Z44ugppzwgV/GgrbPlQSyj4PJCQXoXUjdkwnM+7KEpA16J9eYnP1iV/8AIb+GujQTcZIPu3LSJzo0XP/vtpp2N042N7vgTntaJrkk8MYlV1Tjjwr02ffH05HnKZg0u9WzxMJyXSW9vDzYs+GHRWE7o5fx+2NFrnXIml0sPXu7kLzvyF3avvFQ7eHkU3yIU+7jS/LY76AebEA94Hjg/yWfgwH78yb+Yf2ND+xU/onM8Nxglq+oE++xvt03ZhBxj6Gqt486GODDRj3rVeNJj/oIIMLZLNYai2+gPOoAJ1l+C1P2JczopRCD8tqGfeIuP1Q20bDfEB/Gjg+D5ofSRUMPZAF/sF4kahT8NUDgEe4fBkqTP3C7ZbrsM+6XIvu+sw0NfXx/dY0iS+WC1dSx1jvs/TXlQdUspl6xT4ORHwkLv2Zt8JIcPXiw8snl2OSCapYIeA/X0BSy4AcripIScHyav9zdeUvCy9TTUphZ+fH1701+/vulr4K+veuVlye1l1wuQv+Z8+bIr/0nf9Nte2jbiLmFDynxn/W/7jTGb+3q22MCf1MS+W2+8bH19/dp9OOLz7baTsxuwo6uo90XOJvAICxu41s71hRqlnpYWOamEhO8TXW9KnZ9/efxgY/UO7qG3+9FwUN+IaNSQokTPZmFrtp3EfF5ri00ZNdx5qTXZ+GK5WmARi23t+65t2xSdIVSVahhdD+AICr8Weg9yV/rypYhtQ25TZE9A3oLvhMniO7uAVAKYp46JvokvE10P5S+Js/a40fQxpDGq2Teuy+QxfhX+xOcH97CZGskEwHXCNzaZoGRU6fZy08uXL/QvGtzPaoDjnnYDjOrIHGyARU/0v7y86EvLbHq5bboBG7nIi83/+q//0px3fDs6NWZkG5sMOCY2sdy0KuP7CTt1ET02vBJra3xB9z6UWnv5gs1P8PKyk8vR8vG3qtTt+bLA9IHgsmYH10v8v2w/qIc37kdJXF/qUp4AABAASURBVL37MXTqOfMT3sj3v9Joj0Vsk9xJb9dLfi6oBSQuCTmdLfPoqnHqLOIK7o178SSX++1G3m5K3jZyvu+JZ9Mo48Mgtr3pN/K8WL9skB9c78KPqmraly83BTauwaL2Fg4/WO837tVveRHKtdv8o/BM3R58L5z0N66Xe8Mb9/X4FobYuHNvEBKFnUDydydXL+T/L3/5i15Y//iEKV1tI4aD6yTXUHTY7tgGfl088S9rECAMjTE6zsRuu2s8vr2+vuLXa9f7wTqVS6OIwdJ+c8c+qk61yEXXwbWjjIEDx16J6fXrQ+nfXg++s6cSQ9b9QS00kM+D77w7Nu7Bka98v13wxr0wMjEUH79wjQziXNh6I8cba1ZjkOLVvnee0LNYrw38DbrwWZzyPQxayefOtZI+/CyZbCu45PWFutj3m0x8ydMrdt7IR2IKv56t6wYbwYXvgje+a+JbfIiN8bRlx5FYQwHDptVgImXtNnw9v+dfO08HNbr4/l9ZNCEAZ3DJU66bXN2UvWy/x7Rte88jc+e++6DWzpil5O+Fer0BtQ89IPyVa+GVHLe/kuLrjo74Y66DxcIufKBrvbD0sdonhte9siaTHM8enx6swwMfFmsV9kBijo+BgicS6YO/kfPPtkPbyN1+26m389psXnI+ANtaxBDfJzZsa1Ab0fNye9GAZ1ThN3GN0tbz0fjEZlk71+1+2/TScFPWv5B5UL/R+6Au32Nl6Sb2TpyEuD770/m9DW18R1ZZAdFSN2/cC840ktEkAnzs0Kn143v8yz9oObAxqkKKCdnWqMoSUOdiLtXwB8A6auD7Tft+0yDO6LwA8fYzvt+5r7y+faW+XrmP5nt9aZAz0UghuKnchyIb/nKdud+21hHf7n2N3tsf2/jDOpAbVPQxoQT6G5g8JC6jJ7IH+YzeME4MPqiRO/e15PuTCiU3yecWu8QT/vgUHfnHUq/5Lw0Ab8ST/IYesFnTfcdn8kBck1y+oT82Ag98j80L8l2+8OOyh7uKL5fMW18bb3zXvCq8gcjGVmErkNxXOSjZZ88q97p2LqHE90D8jx+BiV1IfUyKY+JrYgkt94HFvMZgTXdge9ZvydjKunQxPGspSmzLGVwA7dJ3xZF5IL404MMEkpd8J0ZBchEVycODe1DiTT4uHW/kPLiJf+FbyKe3reDaf677g9+Sjee3m7hP5FnAJSVXsRFoOnK2wVPj+JzYYyvXgnBojFJqdN837bddZp573xSNXMCC7ADgI18DsEsGMt6podQsl7RsaeP63HluHugJtN5to74Lhc8DRhtmpsmTMgRwr9cVtGziBXH6gWydYMMov38inxQFbPD4bFtVQxP5RwjIDup2v91k6Ff96NmOXocD3zfZ6DC2nrR0WYOsSSBrEFz0p1/UVuQn/cJe6A+uw/NaPN71FXrD/xlsEy9XM3KRDQ1U+515/My8yqqqE0AUoGdDVLEZCMqOzqUJocbQtg/qu55+WPlUGdxZ9zb81NrE/+g4WMiOBxwqovIdbL+PF/wP7i/hj+xFWAhdkGuIqYRc90vd7A89Pbrm/z9776IgN25kbZ4TILN69v2fdPefsZSZBPY7wWRVSa1u94zb/m2PIAYBxD0ClyTBlppOfnPzzvjg2eUre0tsBF6iEjy5ZV5MlMYWSXx/Pum+YpkbV/qTOfBkzTx410FEthsgv2qn+Q7zFVvm9QmsiAi+c3w0bJ86qD+w37bie/yInxcluLSDt03zBNuslbT1wxI3LvghwydkbAQInzcu5gS/HekHLrZvdH0ipJmxiH8Xr5k3lq+u0k9nsNb0Cf+RfbAf7C/r0se/YLtkfzDE1vM1/9LW75ZFOn8bvheNvsDseX3JfeJKIl7dKy7h8QeEuHLTB727f+h2qW8N6aQR+E46Pga+Q/9+9wd6fl/gg/rXREMPXBJk7mp+V3+M43eEv0v33af3xo/NZKw+w4+5/jj2c/zR+2PJ3p0gpaZ6XXG14U9KVXS9VP+3qo/1998S+4cx/7P79w9LxE9D/34ZYO3/b5/f2beyM6b+9xvgnxH9zMBHBmoMXr7oL14qDl6YJg9/tnnwVYMoDoCj0vVQEVz+xtHBy6Tk/khShS4HgpGuh9nUgYVuvUp4xxhI6rsH5an4kMOS8L8DchF/Yi+HBBE0TgTGsDYOfGBR+pE5eGnOy1G/AOYNA2LwVNiTJrjJw7Z4iA5v8J/h4AAj9iJz6siWoNZ/cNB+0oT4uU2kH32RO7CdjzH26eCoOvnQGRRS9JVzEXzhBTcqYF0QlzgI4UVmAUVMyVNgVKmgu4zvB5A8TaWAFuSGqy2Fz+jHVOLEwZhhmBsXyQCudv8gD0pBQewFcrDQgGzI4Q1LADYspCXZlvVtaVugZgxCdFJA3za8xKKSF+30AUhcVv+/bRsvDjOljmvovR1Who75dvRhXXIeyDhViJJS8Z5GfcYvSvyxTet1lWTmjQ2PdL704WvGdjK+GADJ4zS4Dh8FBoSK2Eu+JgS6EjpcpgLQW+YmxMn7AiA3TQRT5uAHXNq//Mcbh1q/wFnKWAQ3OJyaHJhNVNS+cZi5qYhfhg1AhQb9C/L/7c3hGslU6o05s6GjMFoDRsSeJCM+V52xwgiWNrHR6K7trnMQ+OAwInM+hxIHg/5kX+C8gzkHN44mPYunhIP5HD7bGhyixYYY1zIHVeSK79mkcSnymWRLBwchD3BPupYY59ZFHrUIODCHjqeRWQ0Le2iXbbmK2DdgqIhFlAlDxr4hvC744DUOkFVGEC6xPwi5oh7A9oJdmec5cPzKx5DjwC9kgrOtOx/Ke49LDsihJfixXxv+0DYIrioR/4BmgPYQ9EGsieGBnrtyMNpz69AZO/pth1GDWG58gC36VUPOH4dk2XXmXYyXIrtUFXw66b8g3SRc0EfJLi0WymuqSehWSnIOEhWqCkL9QT9juXMYd3vbVQMf4M9h+4GO8KJSY1iRuWAMdT+0zDu3vjPv+ef70y/0NGbiJyDGelTpxseKfbspY6pXAY0NlBLDIpbVY4scMpnbtmT+5F9/mIdf+Z3Mk4M5M2VbVYFSpQ2MqsbLIo/Mvzm17bvebpuEHchi6mJXyILiynydxD06XvIIbjI3XDSQMY2dNTZQwXCJruxog06wT3hzUL6UD/EgkJHQQxxPfr+iOwJnfFOZd5P5VWOoBhClqNpwrHAw83MiW2XhelIIXHph5KqSRhUxzqbBrsi2X7CmHqPADbjxFQbQceMd4tdibog5IlnCZ9sq5GL/4GPt/b7I+1TK6T99ZA7WiOEXpfUwPos9QsBC38rahpZrrUXMLAQ6JqYn+8sFB+2DXBzYmuwvsL7isQaH9+VivJ/t3e22k4+d+Xuc/zQ6uV1rqsaQ7V53E7+KNogErbKQYQ2PXU/0o1wphNC5S32gJ+OR54zkfjAO11jY1oGPdw5/v/KB6MDX52eA1rz4IFnJ5zqDUKoHug9A6BnwBM7cHtCXJAtSKoC2rBQbXWkCiyDCSWpDAiybmFWtY/XaWZpdv/Kc/RC5GtLiD9bEsDCWrB38j59GUzGHhPL4epC7+Drp2BYXUMjAoEl7kWupZZDti98uMQajNqFWT2KdJHWBC1j8ccnYCUSmbEWHDU2SbWwcXY86eXFBgdO3JUvsqU9svPjIZRFcwf9k/WX8FgIHMcAqVGrw21hjtC2hYEEIPm2XoFs1So2T254Nriy6ShyEQgIt0IBV3ZC2MTRR2HSraaIk1/EjsvEleU7/gHEgc9tvPR+Dm+QofIp8WUUsNGXHl4X+iU8Y4XcUJ5QCCT61H2OYdgkBXXQakqUaA9mpEz8VuTFKhZ2F3faNek7mA7DI3SLZqRFSBJLTI7kl0AVUlYy8bcXvJzE9GfRFX9BUW8sV/XIpBTGdcWIH3sjZDikmJJpH8EBsXxC+tAVvDfwemyxiio8oPfo/dpjMhwUcqnrZw6cFiLKI78D/zOmFTPSgRKnDfq7Np0JDrcYYTZvkwmVhOmg0nVnshrlDgAW6mx5fA1C0QgCisyHtDGHkwgBY/EGH/VGHJbLRgwh6wmglrhrEX0MpSPRaieH4mfyPKhlIPzyB6LJf/rEmTl9mSC9YsqFjrJCNvmc+mDMO2UPjgO0z8KXmFcXJCyBIdMn91OnzgYroX4iuxtGQS+TVig1bOoGG1DyZY/E1AEoogccNCEnYmkF2LfAolLqOLlG6xsfq+SclD1lvr2kAr2TEGkwbKPQ5NWkd0K75apiC/wDLJk8qdkB1sdMnRubXk3m19NE/WEuZc5PaPmWzVyAuYVONo4lNTHVjoXURI0MRMmlbin/JyQkTDoUD2lkHEZrkjleUjMPB+GGCHnwoDM/CzwnYbnxRuyzbrVOyUtaLP3rSDg4WbJ72DV8DSC41RA8gS+nDzJWIrP5jKfqSj4O1OPkNzriEt6r07ge2Z3IJTNqxHwhujNLnEnr6E0UHczttG0M0IkN1XrgxiTt8axk/9PINMv2T99Rtu2lzLfimbPQB4cnMXmkT50rG4MlH4Ws8F6wLO5lzK7T4FfjkW/Dx43n9Pl564Cn02oW6IVPbKFT8AlbJ3bbsgLoWBVOiw2VFx+c8VfOG3/pVQTBxxqfQbHg+4YLPeC1iuui224591sEvZBY8H0DCQ/gBJEex2cBKWi271P20ebhZDYzRVF5vJZkO6w61zUdOz/1iCjd0FZcVQE2PYfD2OZ7BRXYtdpGGUIW8pUK39asS/kBkGCZ4w4ITqYBCd8BmbICFkZN/tf30V9uKzc+4U8dq/qnkOPtF6kDwCzlMyOh1WYHuV+6Rj75JZ0FTgyi2uZ/XpePsve4MwKk6eRG2pxb5FvjYikwD628F8HF9By9N71XotmVH53rHXz6/I36nUcgGbL9zJZfBBS403ir4rrV4InoBPh7AUuQv6GShL3WAJnOOqNFxNMT3tWa3o3dFBxDOEy5dV31ir7sNnitykb/w/8jaNlG7TSbnGbfuvG79Tp73APrx84L420AeJ3DhU8Pal7PvfAOTNfnbwDRS4ND6GJtP7dj7rD9GMv0Caf8d4X+sOr4F/scK/q6CGffP8Hc19lP5v2EGMrfnP0tc2ac+Q/y6+mn/HWChM/GnpslulftP+JmBf98MnE9DPDgUD7+6auL99tknPywguWzLqYuHPJbI5KGpwAXywjGGVWU5YCslP/Thy8Nt+rFlW1xKuxfcy6B9uhS+zxDesx9u0wxIEQvwjCreBxS+AAxc4c0DcuqT98Ghxv1+HvL4ky3HXwCh1pOHp0JRDplvt5s6ptOknD/QbIe9Ic3EuchHXkINzxijP+ANDpDTTw4CKw7nAbQPS/HNku0GelByx19RyoLwAXrh4S+XoLa/oAXqPR9XPziHryooRgx51Ff0gsmGd3S9lB8AoTAyodco5cNODrQHh6dxO3nmHVX3x+TQfSrx2FZVKf7Uq40aDnqkHHY8yPeXL1+VD0p56YUFJ3TBCk+IAAAQAElEQVQCVa6Wg+CybAfVsaSJ6u5/viWHF3zGC9H4GbhsFUraPxTRVPPoZX5YHiWc1zJzOoLkR7S54DqvoNNqXFlC1wIcCHIZsnWS0BecsBFd1OmG486Hjf/6+uSjxUbudmLcyYt0/7r05ctTrk3725sEc/xi6sAneCaAHAc6yXnWUuLLIUPqxeAtHtBPPy3b+ALEIcWPpcxpzlzSwf3wFHzSnIuxvOt+/0r9VP7WxNsvm25vAx2l5DlzOusrYz9pVMcd2Yl2o4/xB/fLL2964yPivu/ISnrFL01sLT787brd3iCAwW4OQKJflmoMudRQ7beZQwAf2277prcbgE/bFp8iP5WYWl5niV/xf4xCdigfyONC5mviC+QDYmRsday2dfVvt6Hb24bckBjTg3zbbr+3xFSxTS5R+uTQ+cl4PvhgvjoniEgcglJDt43Pb+pcIGeXqmuTG8s2uZ/MhQWo2zgiRCWLJi0GNPk2+agX/6MPjQS/sDWVYlvR/fZ20408mb3l8ciYPvlQcmCvZLvhPDRBHt3HfDKvvur++Iq+yXot7Uy6Jx+yvn4F33/TVl0IEXux+RkWck1u3eYhLRBfCECTj1BYetFO+5JDagCD32D8GdKRklO0C7dVo87xpC5yOMZQsVZCW2sqkL3mtt+UcSJz/bdYH3yoi57w2SUjm/kpyoPfgq+sxccDKxEAZ0xjmQ9XDwC9zFHQqjHIzdBg7tWQ7veHvvY/QZ7dMxyS9SrRRW5tMOQj+kKZly58yJzYtl2JJTDQn/F9Y/7t+1BEg7fRgXDuC3mmI/MjBgyPoeh9TBJbZAIRs900XCE/wtbQtm+K7RrVsrnFrwtQCl9RleJPeC30ZD6wP3z98qXtR75qRBzdS/HNdstUIQFU9tYS+iT7ACw3fsgSvBCpxyjGtmRbVaWN+Re7gfR1FcJeBHNwmL7fbs2PiNp3EgO5dQ5sRGTCG4hMgTNwHEukERulnd80uyRZKbCnUrqRm0x406kq3VhX+22XYDrx6nZ0L+ZfcAv+8G5j9FwxLNk/FjK2FR6EJNoFdJzEkbX2ZGMufEnMN3CpNz5yDXRFZ3TEp4VcQFEutFGvADZmAgMneFyWaUdO7L00JfzkvF13bKUf3YOY9hu5JEYhN4khMtkjR5VqDOTIWeMjBaC4hqGZcTNiZJ79RgGl0KdCHTTTahWKXtykBpUGVQ30w9g0+teVmE0MHTNxnfT4cTCnj4sNxVIshH9UxjJ9ck2sVyzrJX/w45VnkKzdrP1z784aV+thWr18O/vczz4NO1YCdD5fL1T8PPgtePJb8ABYJM1ll0wcycjCJ9lcxl4wUmhW/F2ySyk2GKcl2VZiK3RMHHywTz+ed/xKDiZ796E7+3z+A6bEJQoiyBWAkoWp/ESQ7+jIb0P+Jvjb2858fOr8PXzSPuAvpM/LNn2fHe5p2W5fRElubbOONtWod96ei2GW8XGp+/gu+nb1+qxXrVcJu507CPw9+H17st+kXoydwKGMKw0x54b2fW8YNRAiRphs08AmsQaZddi2xmiZsW06YahePhcySJGHpw5sto+hlWW7/RUl8cbmG88u0evgYidAO5cdrFrOPttVRb9AcoGLP37X7daf/kJPQc9vb+yMQgbcZM5mjDLGyUnzhYb6tAlYpm/6tpU/sTmqZKOfWhTbGlW63TZlHzvjL3Vx3/WqFB+rXj1SnnaNoeitUTI027I/oKpOJa/76Vs6KGBsxB602B8QeZcjPObdAmaPbXJsoxNdtiMsf2ov1k+0ZTqjBJp0gBOmDXtgoTTrnO2q5WN6DOYIfKFBlsILYbGenuyFeUa485wQyPPAneeCkxdrCCAq2BGzOnbir4FOMJPf9ycMD+bOHZjMV3/y2bauYpvnyE1UzLWD57Kn8jdJsyerMAFr7F78sZk4cEHOHwSv+uIBFYpsN2rhC8lE2aLCf7C2m25/1KD7AoOZky+I2EKw+dOvGnQv+gIvRUavgpVuRS7QnU+3Rdsu2UiRN7qtb8EcOPvt7skTPgCnQOaKhoCglwZ5D9m2CtB3JShj7zu0sC6775LRi/3YiA8Gkfq0Ahk+/UbhNUtmfAuwpbSzx4lSY2jj+WpjnxH0xdywLdsdM1bh+v56t9qE+NGN163dvFheOMm6StWQbeDCnHX0BJKjgO0mBHcC3qA87SbkBk940/ysMDwNEGxDMq0fX+EL5XL5o5+Z8gleDMFY5Ae9C1BZDVHyW2AI8IXfpvPSZTPPwEP95grLN4gfdOJnIKSXujS1UB9/bMu2Cv02dgBR0pas70swsOuCq/HeV6wEPklCtMkFqFCSG5rfXPHxghBOnpO7+4zpVYcv7d+G9hLXEk+4oif170BYAr/D8reQovqv+/1HLZzxfeZOvn6sP5Y/c/5j2vHlM/x3rV6yf0QuUyP8Yl9i9TPuP465f19/oPDK5l+rfyD630L1mntJZL8NvLr/FNU/u3+dpAxtoDs/bx8Z+Nn6axn4p5zfvWf9Nc//Nvq1XK462rIXfu4H9xN+ZuDfJQOVA0rbGrxIbByIFg+4zz6Amby0KM++PCioi+2uecflpX0B4VmqUQ0hf4BVlQfLU6YPcgQOBhsclyguKS9Mxu4YQyHp8w4kt2/2S4CPXFZJwIIvL9w5JEkcDVmt6FJDybYqbWpRUtmWwfVBjksffhoOcfB/6MmBcg71Fvoin0ORvIyDFkq5Tt0Lfw4OaYzoan+mUvbbDb1piTwdyqH1RMHkbT/wnIuX/+DJISJWKWXpQOBA5kkXAnebl3Cegs53exwCVxiMX+kl7gcfZJ98kJrobWifcAq9VUOmjrwUCXVZNANPDi4Sw4LhgsnhyOTjDSxCHPkWUfgODjon+lsVDAslLmsMyy58n/AdQh15nAo9vLBpgjzIQX+4RDbh9r8SJ8k6S3iiP7lOTI98oCEVpK/lF37lv2YsUmYjBdiOCXXs5CA2JwK2ZVuFX6IE3/bxIQJ+4dOGLBOH7TTxm2xFF3ponX18NobL5BQQ4y/GPSKRgl2iYVuTgCEpB0Mx9+W+9P/+nzuHtsXHIwHW/Yv1vJOz59BkjB93AkU2B5WiRoWETVGi78Hh1J2Pcvmbqfc78+chPR8WQ6jZf+sORgRs64xFKjtIPUloDqqS++gNvevQiWPbb/qP/+emfPjd+eg6BjESa3KWj4EPDrYffPiKsgI/CXYlQCA2kpPF+Ebd2CyXxCW0KHkyNlxW2cQ6lY8MmbtrJcDFPmCNLfWinmIJqQY4lBi4939I8Oh/VjaHdmcc8MZPdIoSXWNs6NrPg84aPW625TIcL6AiBIm6GYSLQK6gJMaE+BJn9N1uuzQHh3YHfgee1Cc8GJM5Z0QlQnkyGAcHi9nXquLLpoFPA19ut4249uZNDFln4c9/JDHJXdoLXbbYM5KjZ+cqcdkgkcw9/S98jMuYJn37JvTeNMhFaAvfj3zcfT6YH9Fz4Fupxui8RNXC3sJWcnDuhUa7lDkSva5CX6l5oRys+Wf/Nhx9YJ6PDom9+Yk5edw4/BrEGp8yPgd7BWYUvzKnzWxoPeQnOQt/8+Je1nn0iVIuUrkUWTG/xijVWOiZQr2229Lbf5Q2Ao+8S3wQ2KAPFX4XTi8IT+b8ASTMQeyJM7l+4Nf5IXz2OMZPvUp8ss1YP/SFj+BjlEYBkSe+6EvMgSf5wExLThqJKXmLjo2PFB0H+DDYpULPxu/sKOFvqfm2vevozX8EcmeNRa9S8CP80fkkxw/WYPy2LS4xzPh/Z8zuWuupgY+Bws7Jz/xZzCXG7iDnjzu8zNeMu9Ef147Oz0Sfkd/xcZNVsods8oDdxBWdRm8+TAZGhSda9F6MjGSNUcRUXZ9t1sE+NIoxAgxIBafBDUVfoS85Oz+CFPO5VDWIy1oEOg8R66H4bJ0lY7yYJLbhLSWfKCUvBB1G5k7mQH5PHnwoS07yETB5XNAQU0phe5C75Drt4DN2orGYPGstPRiXB+sp/IY/uIDFH/giPxjbyIt+cjaRs63Fn1HVsY6qqJAs1uQnoHldi3jTtsMk9oJDrQ9f8v+4bRo3GzqhHiQndFCoRT+xHfzoTHIT28HDxrq9C0XK+rCt+Lzvm/7jl7duh992j4eoO9k67ee3mHA6z6MKngGLAXWxS1VGZMkOHj+U/gmT37f4mPmb2khdkH5yuYJDtsbAzcVv2jyfJTBsdNnV+1fVUFXJ2JvQRLGl9B28fMrNqQcfd75+Zd4z95/MZdvoPvRIH9ok11HxZH0s1pD4WDWpZ3JKDo88VzH3LOxJrZfh1MhvHHYif6D3yTq61tIk744f2DI8JAVJybYqAK3911lANS29zNXonPiePTQxZS627jjK2K7UOLGAlsHeJI74YGPRwarNBpe9qkVAl0fb2tmfdn7zU48aGlX4BqQOuJrPPpW1v91eSnxVhg4/uNDSH4zbYq9J7hb+EIKSvwNc7NtW1siAz+gXJTEmnnPsQThgRR/sMnZCT14WCpOH1EQnG/s1ZGp76Crhl51LA1uB00dikskLMeBTbD8ZtwkYHZe87W6msvhDI7yJexJIt1/ykV2Mw8S3CNnWqKHYw5AQl40O4tCnYpdAE8ZSZBN/yOZWYyh72WA/CT7xdkzQUqcfP6Igdmwrf+qyQX+8fHDbsZTrBaIYXthk+4TCn+D9ulEv5prBj9alkw9+UWK3aG/xFYD9pIfm4p7L4NIGeP6bzImMX+DJeus8krf0W1+VorMl0c2VplbL8S5Bb4NHa+kg/xNZLvK3+G2Y7BcH+ENPdD/yOwfPhi/DQ68nCnjhQz55xTu5uPuE6I3OJ+sZU82btXOwD4RvkIdAfLWRQauARZ4UQAh0x2ybnmgbqN4vRZmJBafnC8IWX2Ljid89riAePFtkziOi2EaLUKTUdt/P9sv/S19+CwKi2Fa5ZKB9lpViv9YA+0Zyf5Cn5HjRn4Dg23kuKXSLstZKasiH5BcufJfN1OERJXUDcTK5ZVuXnpk8Ov4E9xoR7MWHS0f8MDYakLXdOkaVxih9LgUtEBxcarC61qvYIGjblm1aIifWTEz9m0Syg2V+RlfA6QOJg0rpv/sDwrbskm0Vftn0JeVOpsjVkl26CmSZvh0OshLbxP2OAx+74c9YBJ6v8Z+MTQP5rELeku2OgUonzuAUxW078hP+mTnWtlbHm5gbl9+20ALQkXy/bHS9eou6gVtyEQD1w8tGDghP4BrTrhND+4MfabPfLi0h0bqSw0B3uNlQPgGoX122G+fOyZlrO7XJAaRXXMlF/LHBYzPt5CH1YgxOwBv4z/ZEWHLr0ntJP3AhLn/t+IHuly777H/Di66sw0v2c21b+XPhbHrA1Y9PaWddrPZxsc+xhzF2Z6ChMvTkN/RzfCekBZyxnBznPTyBs/e6M/eNj7ZfiB9XTq6BH1P/Nmx8uuB/qsm27ED1+ijagei7dKfO+AeC/9vAiAck58/L3mXTtn6vxJfP8Hu8kXVgPwAAEABJREFUP6K9y2bsgc8872OFC8yEngvhF79TdtZJ4LPEqw3/q/U7VWQDv8Pyb0ry+icP7LN/n9v/5G7/dO9nBv7uGfgDBr7f/n4uoT+QtJ8s/5IZqDwsxnPbvFxZ/TIhHiZ5mM3zpVgNtmUb+qBWQz9IKA+9S3bo+qaAQpeQKeoTRtWLFzkeVvJAW5a2rTjsvXVt81KYh1zoUTg4WKgwpQPY5v7pCi/d+DORCSz6uTYOT/Z946B9KDpOUfeDoW25SjZ99FOJCnAfICziP3gZ56lJKTVKk4QcvLgYhG1kT3m6tHMX7KvbA35YTmTuS8gvYHKYO7tuND6nfueFbxGTbdAnpE8HvVb+FDQb26W2lxecfEx7cmgxX/oET2Q+wDCfvSraZxM/ONnUgt0NoZ2i68VBRbNiC93xZZGbVubcFzoWh6lPPpbclQ+Fdw5WJ7lCDNpEO61TKcpyLfxOHXlq9BQGRmWeuP3Iw3lyfefQPfDkZRhOQZXxv0yrAOpFvmIv9Avsk5Y+1hnTp3IQnFyt+AZEJrI4GLYGpGRzB3KI8iSnB7abDw5M9RxxfIUHVMcSfNrRVeC5mPsDXdXjfefjw5ev/yWvnaABlcKHG8hjr6yqQXvxwe7QqFJsf/164PfR+BwIvr3ddOPQVjzEL8Yj8oEMSWrJ6Ad0lvhhdKWXeC9Iv0JMA3BZY5SCWiJjPOXmI/v5tznNoftNb7fBOt1ZT5sKflEuffk4e2fcv3z52nOgVeCGbXQazh9fyWsANuxLRaMGdQHUA0g/+k5beEegk4CNyn3fkYOJNhTuat829pRR1qAWJfw50LrdbtrYFwo7qCGvpIvBiw+BOx/X78y5g3Hfd/aO245+nEFH6AFEOya7kMcq8vGNCi4x1ybzfgFTthtXqEjzyceE52s+VZBQexwTTxga4pPUkvTbpqT5MmDk9t2MxU040PbOj6cPuqshvO0Tcowmd8ll7eQD8aRTwkJ0nznZ6Fp3Pog8if227/rl7Q0bm2xhR5rMt4Wfsw+PDsVGeBeJXPg2GKxt2+E/BYKb8Gcd99pDb/qtB12FP9GNaM+ZB2skMslLdEnutRPcqE3RPfB/DHOYWqoSYwNX/guSV5CpLMnOnVrqdrqYS0df7181iUGU2LLNB9Sn7vcDePa6i03IIpnIF3bGCRi1LTfx29vAwMacyce0X365kb+N/F35EDYna/nRsX69Y4+PuRUZPiTVCH1hbvbYYEK2tTpPRayF/GKsD7Vv7w4sJafJcfJYYzRvVbVz8xUnqjRf47QYk/AGF6bgJ3aCPz+OPjrvoWU+RHfallUIuWg1nDZyiG+De0GFZokuObM24ttvpX0f3Q++ctNZbCs6IxDZQCjxcWe8bbfvTw6PJzGQgJBf4FctLWgP5thX1nDaCwUN4FdnVZ2/zNlA5lv0TXL06Hn/wM6KG+86R1VLTvKTOFOH+G6VhuHZt409cmNejpDRM/Xk+QGyWuGSUl9xxq+Dg9DYvd12/cIH2I25Ezxuw2p9LpaVnFlq3ZH7yn7bv7dZN/hnhwrDpyu60rWtxDzJxWCOiP4istPe0pPnmujMQXPw6S/mSWKOPKzKM8adeRse+7Rln3V4qsx8Z86zb9RIHtCUuCHa1jknwYmSPjxGJj4FC0rRtohlVMm2Mrcjl714I8fx6cmHHTQ0PTTFORAvU50nun3VGBrIZY8L1Kiml6vp+Y3vBrf4YVm5Fok7GL87Oc5H/0l/jKEaA2sLv4CJZfDhjewit5Gt+E6jiG2DX5TwKDhiCj204CaxihJ/bCu0o8fi2XtSdIJWjVLzJkgQqSIvdNrF2trVzwY3an7jRuEroYRP+BiwLdv6XAofbbMuyQs2qkrOHxMbkdo0JNnUgG1UtVaoEuyvGnk6kJseX43u+LjgWMylhR+20YUNaKLQ486FylGljd+dHRhjyPQbZAmIHtnkYSr70j2/06wh1CoFEWWO7Nu557Y9dCS3DVWyowtjCLV/5H8FGsUNcuQO9pGsB9uYNM9kT92ZC6HF1vXR13SQkvkTmulXy+jMA3aCB31eYXjhMveS76rRfsfexWv0RWBAsy0FkMvcD4TvgqoiwyeLXUpBAtzq/S77SyAfRL/2v3jxbN8iH97IZ42kTiyZ67aVnAlF5ubiDk6USw4lPW98msSe5IvP+lQMK6OH/++yUMswgYu9ACj0DcUPQQuvDY+Qhxj+bbC/3BhfYh5VzZ9xCSR/0RO5wGRfn6zJqDjBaDrHJfQL4rgdGvCqMSf77DcfTMmHfeIwHRZ4JOtToVOMWZVll+yzHvTDhTvK3kpC0lVVeMQHHfVYYabx8lll/7UtG0BHvepQyahkfSpGbUbwE4pmbLQcsnS/uTq2jAGOJVfp29Yo/CrJjgF3Hdpirdhmvu7A1v6LEnzoNJsXCU3WfPqBi5Z2VeQ35Ee6imxspxO51D8EC93qYltGT3eum9W4xBuaDUIBkdal4E847arLkk3euh0+ICLg7DROwkrVNzW/bWVvz36z8bsdvaIkzsRju/kSa2g2yYSe61TD6NFY5GiR/+D1kun26wYLvuPTq39W7io02xHr/o9u4XnHXx1kupk6DcAwWWce4o9t1v8JNhTrVd4br/5vVMSE2ndi2pEMCH3pd2BwmHFsfNrQss5o/uYV3vAEIvsjRtQoNDsxsQ8yv7PuElvz44B97ps0pSjVR1k9LrMRhq9twYM6XdDE37jZMEMzsoFzHlh+9SG9X7EV9uI2qjrv70T5o5kWeRXA7CF97XmwHwAt9Av8nb3MTQSbfAlhVrBd3a4/y7m+86E5fnxbsf8i2X9MLlEEWgz593YjzltwAbafuH8i/8o9/L9mwacf+DWxG/ieP/EEvsdffcQ6l+EJXPg/XMfJz/CHBV+Ml+yre1UZ58DV/63aJh/fE6Pzexz9oP8IwPqHruj6Q4z/q5l+MD7/q/PxM/g/NQPX9LrqP1X5v5ay30rBb+H/taL76W0y8BO+zUDlQS+o6+Enk908hAafBxqem/sBR4LC0w4X/SUEeSvhMZRf8eD0Kjw360NGymtP/ovtQj4w8sARBp7kcpB4cIATFCbRK2SX4otdaOQBvfVb/dRHWzDnhQriiYPPWIFDfBNDxyn/YtVCzZQippT2mwZq4J3geUF4BYAqgVBKYi9e5NO+YBHcwaFgdEfPqNIYJ4Qnaha3mdiA4AIVxfAJ/sQWHtuyhgp8DYsm/qAZ+eCN48O8YBMbCVGKbdlDtukuPXIYSy5tKwcj2+vgyzY8pAddsTXhid9B2oXsx1X4lN7OS+y+D9mRXdSApuSAJEvdDi5g6K8PL63/ddgSPmMjdkkXHxKWnqgQOHN4I/xPN/88liKPO2cff2kn3GWMldX/vJsorziCtq0K1KAe4kZ63DY+9Cyt6IZsn+Pb/kjwTi3qAJXyN5BNrjVNeADtUsnAwcc6pqfit/E/+hXBNPhuPkMnONKrxIqbarDU4zmokYuOOx97Fjp7WtiyDy0/VOMAlvjOoS14FCwUGlGc5VDoSfXU0tQoa2SuwCcvmbGzT5xrqtPbgkL/Z1j0T4J91lKpyyInk57pL2vi4GqoPpTqvJGT2IW1RXKQiJvwTk0+ZpaM/0O/3HZtgx7JeDy/4muhGCn8XuAmfISGwYX76S0N/AkQDnjUL/JCwuaTbv/N7yVEtTAYgB0mLvpVQ8XH3EmXb0McrInhNPNGPR8YmsY9iAc3tSIcX6gZDv3ly4M1dJfob3wkGGPIoUvUxaG6O0uZSsdDEnPkNnZ8roYCZTvi+EeHyyDH4KZ4NcEfTYekxe35xCaHy4mlxlCZNV6bjGCvYXBoVDPD7wA2BGRcrvF5kBvboI2NqRx+VhXc5Avb+XA/0Fsk1qxhUwv8QaI6n7h3kOeNdb9tu0zcOfS+c6hetsY2tO1DKaQaG8KW3ottfLcck+hNvZFDLTMvFvNWlELG4sZcGOST+cFEN/4I2Lotxogxx0j8tw17aQkg34o+IPmyjR8ltmDd+QiU/S94UcJ/f0xagkc6GPOFnNBTNeSmhEaL+TwPqxjLImcFXZTkcDJBo3NlsMBt2w1ZZGjnsk0ffR7qPGLjrKM7YDGEgk0Ms1Cv5GXiz3zpFuXgI4+pQXOX5iGtKKIXvF20TlyhJDoGY7JwrPUgkN+SZuIWmfCZcY7oGKWqAUWyloyOtOxwigKOZqPDge3Wjf4DP/sDB+3JfCkP+QVSxkWyzoIY7dNXO9iMAfU66ajqsUgdXQf6JkHb8SrxZb6q5wwJ0MGchJwmXktP8iRatuF5gF/EtaEcmy8bZdrQoyl5zTyGgQtfMz6Md3RUWdsODkr6i3lLiPSs5C3qDjae+Be8bWhS7pMAiv5gcGsUvkwIoaAJWuiQ8VTEezCeGdCwDBjCh48xACRniOhgg0rO7dCtrG9RFgy25bJeS6Dr2N4KffDkbwFnX0IrIwJCUwNS5olBTuZH9Ew8WmauWtqY74NoqkobusEqeg42xwfrPnvTxPbBGIwqJQc4r+gcrO3FwGSNLAiLvArLaxo+S2mDS1xl04/lg334wZ5MLgYooIcCxxfrH6qiMzaj00YXbOknn8GhUh4lDUsF3VaeCwKYhtsyAYeXULWWlPkLQYbflrggLaV/228qYguYOvksmzyIx5GFGWsfxW9xqSKJn7AhYwAMvLGVPNy/3jVjUBTwLqsMj9CF0MaA2G6eyIA+Lwt/pMzVxPlko1hgChkbItdaU7Y1NvTRh6QxSpKJkVhEm2Sa2h6tS6+yqAe2GS6hQrikDhAbgj/0lcTSznitIKxvykpy0R96YIUfyNxY8MefRMFyPuOzsWUxDds/FoAWG3VhM2BDY29aEUa+9YtYUDTRS7QRbVg4HDhx1kTWY5PrhOBRoUW+J+NzZIYt5tuZEubcUvxaxOfYwIfkF8e4lpLv5H0yzyE39Qo+83ElYFvJYewYOzVK13iKkjB6rPE/NmCXbSgfV9tAV2IOYFzRHZ3p28SGovgWn2y/61iJB1WgGgeFns42yOiwrQIUHcCTvXJGjvYEgh9FUqQ0GZIJZG+aWhOr8Q2agVHwIbO+AanELsH4LJ7LBG2yP6INifOOiqDJIX3otmV0GTmJkcfRyV70kQsLF5XS+S3Db4kLryT6T5ROmDDL3CrAQPRbmhJmWKsSHgNmartxdskeKubJ8FKefYRA7KMWO2pcfIkOqXTBmu525I28oKUNsq/kpeU60lBB4yfqsU8bhZiUaZobYUMix+DXmjKmsi91XOBGFfvMiJW42HKjSgWIMgEP6DU0qqCjFJxoxewiOYG4s9aSfdJtd9u+6uRvKSV8qQNpB7SK3FlCH1NCizwM1ppksXwVniJ5NjmGYb7bWrKt/BGFSOEVELxkZESJ/FqM7DppCMhGCpjoQ50iC6vAptIl250f3GwpIMrFG79QBEZNs61eny5pEiNxLWI0fShS04kpZOMc/uadEU+VbWHKjF8MIftqRw89EXgAABAASURBVH5o0Cs5+qbUNjsOdKS7zppmXws7CzU4o0D0B9aFR1sYzQ3UqyfZwaAefesF+lQ+4yA3xUYGsP0ub/wVYzzj7wKvQmmpPLo2dUDwLejrxSeVnFwFaAu6uzZjLErqAKO3zphtyz6Bhor2QC4gdPtlyyoFRL3Ax6awW/jZABWzOmF1rXLXwRU3L0mdf8YH2UU7oODRKXQFlqA34Ct6hQ/BTdrTlqoaIpLuijzjifb3a6F4WvzKYJL6avNU0zyrhZbskoEgT5zI1ZmfzPVA8AEJRZLmnNypW0c3uRmqqXOlLhqpLeN/oKgDIrYT3DyhfQbpxKdeBHmBbXEpZa3cT7CDP+2ZWEzeT8q3d9uN+BE98dkv+qsObn2XV8GSdfsOaFzhB+JS4J2Gk2mvyGSQITpjp5LJhag/Q/O9ZCIXsC1jQ/CeuTM9M0ZUTTn7oh1XA4I3gKoXn7p89DN+gUYrdi4IZsUR9KX+DAJ3gr4pnad1zpm0L2Lan+HC/7W6c55cYc+sxTOWD/3LBYq9gN8ZJ4+sm6zBrJ2GK35LCeV7mCB+BLEb0Ev++zp2A4cW6+qEKz6SSK5PH9MOXLTva/2NJT7+HnxWz2tLP3cEd7WvOrg/A773xYyPGZffAslSgz5KUFfvc/vCfaoXe9vvwSfWHzaZqowVc4M59qP2D4V+B7lQ8hl+h/V/BYl0/G5+/1Z6dq7JHEl9JdSM5dUW6zswmWP/E4js3wTvjvzJjVdcTH9dkOeJxM7OI5PYC0T785z8M9t/clT/cur+Wi7/5QL6F3O4bFb/Z6fpjmFV0dBZJi/wi1WSF9jr0Cp7hOEZgweIk00Hpy7Nw4FiPiR8+cIB2VyKiSr4WEg56Mjh2XXAfKD7wWH+E5kLFnzh33gRtYtDi9kvZaA1UFPostxWcUGD55d8yMhHTIOIfCB2T67zB0qijhQELpVLrSsd8KlsyzY9eDFo9L26jetDIy3tt9K2G9sW7uiUkOyzdeRQb6mL0RE7VUO3fe8PIQOnB4d7+z7oGzm9gHb4jW+SLCkvCYsXhbQRk21yPfno84S26MMELn6MYaUudNjXw62UQ9zbbYfm5ofUtSiE2YdiyX/yVmPIVdDhVUCyha3JXog9aHvi2IZut8BGXDdgbzsFPQKR2bGZv5my7VvbDl4UG4XUmU9U0HJXk0NaOkt0vfuCSGiSZQfUZTEealDjI1PEv+HfRo5v7eOut9sJO3jb7/Ekt51jEmGfeqnwqRjf0TqTmycH9gyDWAqd/ydj/OTQLTHk0ABxpbSshRwgw2t9/Tr1uJeS38UvTY3JHHLD7WYx1bElYGhUISWdIS3Zbl+eGPmv/3roL3/5qgNfQJ9ym5hDBc/SxLn5ciR0UZKPwZgG0gZ1+rHU6+rJ2lsYSw7yUS1/yyuQeA++fB7E+OSL6devT/gRigIg+jIPfnkbzAPrl1925W+Nvr29KeXxuMuMQ2CyDxzYOfA7tJbdNuQYE/i3HhMo/DBnjcWPL1+/kre7spcc7C22Oxf2VcP/uiYDc3BilQ8ZXzmYD2T/6b8hh57JPgOLAqSR+f4gZ5ve3m74fOv2GMnhOUaPxwO7T7STGfL5ZI86kgfGPLbs+AD5dS3y/iQ+zGiQ6yLu8EUmGUOFVozDX8imT1PhG9gdhW3W7kCWIPWMk/Bl3YZvYjs13hDDoQ/5oYz3AnGB7V6H276hv1Bn+JHEkcQVNw70lwu+XZjXVW6s6xvjkf5Bzp+M14MPqwf89qnHdsgNaQ3GcaAk8Ub//X5XYg3utr/p7fbW45z+jk/77abknZBbh/C96Bh/qoaiPnoXOY3O/K3UzMcvf3noy1+eyj+TfI7tg3VwKPmM3ztr/ZRDLbHa6dHWVYuWZWxF72hb9C1t5N2mAYe6LHKzAaN7yVkgnTEqlaInvh/M7fvXQ19YH1/7b8AvMX16/hzksCp6cQipG7EHNha8Ey8kAwfjW1WqGhrQxigFX+BSszzYXwfz9NY8wUXtGNa+7Xr75U2TyffM/ETXxKfFmo6PB2MX3mwoi1zjRl/Rka7tHo993zWqVPTDEF7baWKz8Cdw9iPH8DQtN9vvdJt5gu0He8Y9f6u683LvfDyzRvBNslJi44L0rxiCO3mnamC3LDt1MSa7Cj9FwZTGGHojr2/M29Q36tvbxpy7yUbGku3mS+4Db6z7N/jeus58fNPb247Mjv6hS3/XyHKpxmh6ZPbbrp18hb5EZklI5scitoxlcp4YbIw3PTwv6D6jg0zkBQu99/GLXOPQlXX/ZEyPAAa2fXQckRvbhj9vzIsbvhX4wnfR36g3RQeqVcld0aU+cQZXiny5FHpiue037cylUcEV+obesnbfdo0qzR7wREscEr8Fh+Lb/bXffqXOvwCRvzFrG5nB79uOL0NjlM6SSNFhdBBfcHYx50qINGT/v/Pb8QCYRhK8F22wEPZ9V40h2w2ioBH/VvuTnCWHGYusgyfr4cH+Hf++sjcF4veGjugy8rkKH2sMFbEG37noPjjXhy2MZf0mf6OK2AZ52xSZ3q+t9uOeTSCKA+BsbrTjG1VfB2OajEzq7CUFz8DmqMHY7ugc2BVgxS+lYD9VILqiNbEerK3r9y+2E+PBbyIqkZdi486H/gc5eIaXnOR37QHu/vXRf8t1Micvvfnb9M0fPuafbfzZ8ev28gXP4Z/Mi4zVg3gne1DkA+0vdMSQ2bQxdsEdjPszfimeWxOeyN7ZLyb7ZbDhs52UaMJ/kJ9tH6phpABoo0qjqvW6rBRUMWXwC5mJX7S0kG0atydxRJdtbfumPWso8/626/Z2a9jpD8ZgIhe43XaeEd60B489xwOjjKvQU5VOAMTrmjhyjg0xxBd0hdRzBt1pH8xLnE2zIfyZp+fYHUof9bKtGgUk/tRAlVLaDo342ePPGGTM0r+mSfQsfDB+Job3ONkzy4X+QoPalebF9+6ANTLB0RSM5GAn56N9i/931mjbIxbLrGPu+MvVv80Z1ydzrf1pvUvxOfjMLxuZMVpv1s6T8YnOib/hWy9HbPIoneuK35M8Hz54LmGIZRtIDKmtjVzt7GNv2buIcWPeDeIo+CS3762fMUlsAVGu2rTt3KWBrO1eG/EtOZ4Y5dJE/s5aSiwvNyMp2CVzvRoJ+8HvYGQzDr139G/8UHwTxcCo0iAXLUY/lx2K8FnYkw5+y4MP2FZ8adsMNt2gZfsFyQkoHAhf4ks9ya1t8rRpEN9Groxt+5RLbIhgcym8aFBBR2maSgxts3vnDUm1fnQHgyrYX/aDQGF0XTkMb3ScY6KWDZvc976dOozt0SAKauCl8asrvk6eux7AEx4SAs9IPitKA2paj0MUQc9ln7S041Pii5+B+BxN7W8zqHMSWvbOPJtOxiT0QPKbOqyRm8yRQPrJYfK970Mb+0779sm2bQmwqfXXi834v/L917lPDtvk8kO//dEmaVxLiT8xTPbiJ8//T9avSIxtJW0X6Icl+gCYss8GnuwNYbVLBpIHGx6Q9lnHXgDUD65kMuirTvvXgEklHalDjWrbsj/gxFcque/nzfglfWA6B1EmyU1Tl+gOdIdbxju5ofmra2UhkbeTHt+/h1AWPgd/iseW/eHHic09uM8Q3Gf4TPto25ZtGAPYa+c/7EF4XYuxDZxd++S3/ZI/8X/tnrxdPIhezV/XuLDiiyH9HkDu68XTMo34n91sqwB1eSnVx7wW7c8w8TGg3yihfYbfYPuHo5OnwK8Mk/df4f7JERmlf3IX//ncS9IC/3ye/fToZwb+eTOQ/THwz+vhT89+ZuBPywDPQu4HojwsHDzwv57VZbsheJ6BeDiU8iJzQfA5PKga8KnpORA4eBnKA5EoGy9fkaXZPJGVorf6sRgppdhOBQUMAnluppJe+CeHRZENLs/k9pBkvchKyftp6jyAxv5nWvCByMfvOJt2DavKSgl/43g3uNqpQ08dSKyDF7eDGB+Pxct4/BV5EYehQu3EJwPSJIgcOD451Dr1n3hSzOc/MNjlW5cCk26u2Bg1NFTt1xPmg5cvVJ36YQpP/DygDQ4R7OglnyBpIqe2/7l99KAa//QNTJJ5EEt4k5fwpU7ftlLygd51ySXmA/1W4b8+lfSr6p3W0ty4muuqI2YXuOr8xSbaFVRylpfN+LB4cYapL/uUjr8BXlM6v7je8URfgBR0n2mniDQvm3nw0W/UMORkV+QYq1GABViQQ2sY6UeW6v0gvfvEFpwspZ9YM3hrklegbTGQLxUKe9L+X1+W/usvh+7PoecxtGTZgcImskyA8OpVigRdh0IySHgzzkVNr2WEzKJTZp54KL5EZpKzHCBmTNuPMAGDhISeg4fwJr85JD+YQw/m55NDtxxQ3e9PpZ0xeTLvom+tU3+NwXgdCi464k4fYlRpYgN3+qKrMaoP9Ko2hS8wZXQfHMA8ZLt9LviqDL+6H58nyghD0pL5k/zGz/gE8v1yFbkQPmVOTk2EEldAkVvcjRaU2n7xPvHhqYN4C3kPy3XxCd+esq1R1bW6TGQnLQOLdnQt6MJm+gv8ecXHHAY+HtEzVMSf/SLUHITkwwgS6bY8yrqNOXircZgHt9A9lTymH70Zj/i8s/+kto3MCYucRX8g5+9mdlftMn+Sj7mO1jchLkkH8z66Bx9MF3kjHVqEmPHcb7sYktZ92n0ie655RGnDmAawyC0VvKXMr/RNMFVDXbs6hjGKD0HqEtuxOcj987kYj6mWM95a8BsbCx+PxsevxXyPXPwJr4ir0J36yQFV6KKggvt5JU7b3cmY3DmAZUprEPOoocHB5yQf0RnI/LHDv2S7IcJrCV9Of57H8Y2/J3314XDrIK/BxV5g4XzGJLgD2kJZoIq8YD85wBTzbhLzxKdNWaPBb5vJhbThb3gYJqUEf8sYjSGcVMp+G3p7K/g3iXUT/cUgJiaS2LqTJ4gKbdt36kEsi4+yD+TqUqWMW/hwteVCyLwY2IvOyIceqBLkionmbXvCA+Lmjv4HuXsCk/YkzqdyqDgzX8nlwcR7Mn7BGTnjs2V4Dk0cGBXdC1UAv5rbvmnUUI2SrYaiEXyVNYZPmoRN0R4a8NNVbKISXZKFXmAgs+3SBWMgU5JtVaBKBdj0qfM8MxmIhf8WBYXvbXgmY/xgP2VaITcYyzdqbMEHGR+Sh0MLHdF7u+0aMYqqXNFtG5mhlMyVC9K/9uwdmXK1j2O89MsCJSrZIiYre4XxW5Tgoksy+WUc8AE2FfTBc8RAZyB9vcqo0thG9xbzKvJGPs8EB89kizwEb7tjWtFpyebWMVvtJ3psE//BuBzYn/Av+qmnbrEdHraWic74sDEoO+CK3Or5k7VkoROcJXRb9gmVGpx99m0r/i7mYvIW30DI6A+IugE/uZAkZ+QhemK/xtAAQqiyglswRs+KTmLdWZtjFHNq8Xx2tD+yuLjpLO0zvtjwgZqRZZ4kTgUPbsUXpngN67K1bVvIcblBlOC27Q24sfvsAAAQAElEQVT8rpVnDmQmfjxZRwvfDtbUpLbP2A82vAe/RZmX4QvPgv/gd/9g/CYT9YgMuNDCI+QxJYzkUkp4YiP00z/jZ0G3+o95ruk9mjygDwr0+MCASszDXbgEjo6lHo/YAWmDAB37F9Bt/s9+BxeRgBkPQifnkyFcWuQPVMswTTXpzwWNuKLjIN/RbRseR5VocBkoCaHER8UYSolxVFEXdEM/L8TPBoyGjmW1XtqOAziX8Y695Gxn/g7m1CI3uAPvqcs+6/BEoW2NIof4HZ39UQmBxPXE93Dbbl9s6yoZX5RyIYVs4vig0lsLGfYHBLJm7ZMaV0+wigbSRAQ/+Uo8SoHV5rZeOVhCV8YUbvTGtwU/xrWwnbiNLtsqABbWOmPAXBuVuTwwgC/RI2m81pZpW1aFDC32Rzp4lPbEBhaVYrvlRqFHYpzRjyEbDQAoNMVHRbpBPPvgoPJf9gfC864Xv1s/OoILpB+wrcKOKLaVtVeDMUJr5tSTeR5+ROGQbMN/+oHLCn7RYBgVOJIH5sO2j+YVDAdjO/FBFLrg1To2+ECRv2fHCFvP9QObGUfJSmk/WPs911Fw+rOgWjY5wvACQm9Z5FnyrL+FXsnwjDLjJdmmLtUY2DoaIhd52/q+GLngUtsf9MSDyZBan120ocPD1eNnZBf+QiCb+AvBNj4xngS7XjkJHTQy1WCjB+RLVK9u64i+099FagF0xA7sKsaxYjM4hEw7+NRFP0AVVAPSXefWOpGLT7PHEyp5jD3LyiWKXbKt/kMNivY5D9OWCr/OFupor+7Ylm1iEPGfuBDsE29/1MEHYjsQf9SSwdJKYoDQgrGdSon9gonxC5rIzT75cIQeerj33HzpskMPQHvhLhuw9pX+hJZO2G1rYy4lt6kH7dBOOHWd7W91vlRcJFxKXoFStxeT6wR9KuQPweDP35ZJfk8ybkiYW9AlyTZw1i+Ufqu4wovhTwzRE7hQ5ULfCRcu9EDy8dfgkvnv1sbuJRMb65WXC/ffqReJOHUwt2lzvecvtAbmTdbAO8D00SbfL3rshj/TEpfSlZ08AuQziNAXxPVZB/KhBWx4gW6/ZNL+70D2+nrpuOQSY+Dqhx6wT3v2NY+uPHysx0vmj9eGtYB/wovfdL3gfQzJf9ou6zP8E3r/B10yfAGqP/nK3/r9k1X+C6pLbgP/gq7/dPlnBn4nA/+ku/bvePyT9DMD/7MM1BhWjXPK5yXx8bhzUHsopRrtfoCrPBg47aJfqrTLrxczdckDXRpVxaHPprzsDvTDqhSDD+0C+0PXhRtVYZUdW9K+l3KQUtiSpa6cBzMeOnWW7nHWlBebYGzLrZuXCxA8Z3I/r/jY/LyQn5jzzrsdL2DwQ8zLSvwZHN6g6mTgHh/ytzzs6Afx6Tr4mJH8xW7kArH15KDtfn/w0p2cGv/zkHnaESVy+TgR+9GP22AXB57PhsmDcp9eJAh8C9+dD3VogE8ao2S722EJPSJp5yH8JAhdDz3udw78v+rxePCAjzKItpGvtKgtbrlQv8jH1OPrA5kn7QXeGlVdI0bdbOhSF9sdn21oVvw4+oVeyJ8ASahQygpDGua2BP/Uk5frOZ/IL9yf8DLXELCtSVCTsWeo+RwAPxy5jyEF8s94woasGhb8B+Mc6IMPBEEpAEfr7g6I8FpqOVGip971CvzChmVRuGUeCqbwmCfCyCf3E3LqL3fpyxfpL1++tgkpeYOI/2rvjb6hjQ899/tS/nbjk48hLolwJYsyZbth0ctVEM928qPOgCEQAnNsamE8voBCjjvE+Dpeem0QoHOleeuPRzfd+m9KbO2TEUguB2s38/1221TgIjPRHw3p7ru0sT7vfFzL38xM/WQdxJfwhDbGwI/08BXH4/XAmdAKBzIFMjY0hWrgjHnn40hgIC+546wq/BgNo4YWws8+5M6HpsgVceza+VC0bTl0NLwl24CU28ah/b4P+IbK6oJbzPF720YpbIZ+az3NgLw8aQKpEyC9oIscbXwk2dC5kQ+XFAjLwPdFY/FyFVPx+YwEPRIHfEevxRzSLyKEVZnj4V8kYyEXnO0+kKtR+MW+ij3BP5se7wOS+VOFA4IKKn/DhiZxOpUmOm/tZyk+pv9kvYXvYJ0aNq7mzZ714LdgMVcHOQt/VKNWppPYqoaEUJFILlK3AGILkxQSMYKT+EgqcvwA7r3GExdeNn/0GJ2w0V/KerItG2BtsQ0T942PnG/Kb8EYRUyDubohAg98k1wQHvKguAp99klLbPfe++4ytH3fkC8yqM5JfDH8VUNVBQcXshOFE72KEKhF/87eGci4jip8GLLdUCRhDKsaJGWtoxxy0yNDFx+XuOVS1ssDnaFZHyX/gVH2BUySsyeQ3B34KyA5RkfYqQ72uK9fFzl+tE7jRxFG9MUX057rSQ73hg3/Fo7kP1DCMSVmutGmJCX9MQpSkW9yRXsJ0osp9gLxrYbU+Rw0IpyYgcSUPeXtl023t6HsIelnLm2ZTzg3Wb8He/0EMKaNBVRjyPi/UB4f9SomINAq6gQZVwJHxgfnXNLB3vPkQPzJb+5BHfngoyK86aNW+Z2eNCKavYcmOPVYPB+TOnmerLnZuY7vY2AARU/2m//6yxf29S+MyR25A3dwANrEyGDfeXt7Iye7Kg6Dz2WXQs9ae+Jb7B+sufiS/0hs4Uy0jH3TQo4RFt/4JFtVpRqnfOJKmgucbUUuujInH/iOCwpkT4kd0qzPxXb/TpwfmbD4YkhubDrsb0s8q1ALyEcGhkl+/QlfIH1QKpeML4k7sLFYbb+bnBHGTBDxyy/+GkM1AHgRVxFz6Ikt+nbyuAHRn5gfPEM9yX1sR5d92kjsiwGMnYmCYGsMKfTAy7Yo0Tuapl63zOgeE0iSucIvsMhE78R3VIIxbq3mXbSqol/CrCYMgfUav6iwrdiKrwGjoeyY6LE5+TPCUvgCotiSS8IEfIwC8yPjmLWUGoqydrdtwAcjfmb+VNXZRz55e3tjne/MP2I1uPhsWzZQQOo2JF229SozMePAqOocRXeAMNun5EWyBCS24E07fcSax07PMja2fVP64TvYpzpP6cj6poQJRHwN6dUlF2CaXzoY/ycftAdx3YgvsdaL0YW+5IO9ZPHRD/fZT0o1khto0Y2ejhdevslq4vAk3sS0GMzJZnBHf69Rfhd77lH33KOerzEWNgsDE5kDSHvf9s5XcPlXR1ILs7DJpiGTm4SzaKmhgoeUjxYHe9bt7cZvHGN3e1N0EnnHvL1iTdyRsa34Fh7HwJIGc2LDhxpDtnWV6Eg7GNtNIw3sbavnbtrx9cmehBrdXrbgjFgyhN+r5V4IcJILDpNbYIHJXLANgTh1xhmcZMXH1nvbaVsp9lmnDTc2uDMW4d2ZMzt+JL7sP/Ft4mgkbKNRsq2URf5Tn7CUPSvPD2hTYMHX48xo55+NX9iAAGmhQ4oN2y8UkWCnO+83K7kWLC82fF29h9rQyL+d2ho1Wl9s5J/Tz5pNbtdLJynTVQ7m2gQO5tWR3MNzuYY6bex9NkYRWBCSh8BiDhb4nee4/C7Z5vfqqYmud1uIhccupM/LBikgF23TphKVusR+N4QuMkb/7Lor2+KiTezxh7wvfLlsuk56cBGFDO/HFdkr13CSQ2XWNIPtM8f6wNF82UsLfJSeTWQXENyJsKMRSP2CUC4RUOhyUMBVR37R/+6CbFuXr8WYIqwAJNYNv414Xkktz6aZGzZzHlWXPX0qVmhLGeeZMWJPX+TtE8tfbS4UBxJ01+8Si7FaQb9jvm8U4/I97ps+ultBagg2Hr+Aruyz/64HPq4WCT2QtflkHmed5j9yTayXn7bD0rCYN0/2ucz9IOwPWvoXkEr0J64fQcbtA95l4hSdyFL19bndiNfNjF3eb7NXrJfci/TD6ls3ozVwskb+ezgpYk77D4NeJbpezU+V39uhB94R3zVCC3yH/utdQiLb8HEnJ9FBRf+vX05Cv2OLLCobG13d+HwjqRZ/mJ9+wUUOfyD9z3XaF4T218Avhqt+db+pou8bBJ34fQHdH1yh5vkt8ANyo37PajP8S9ySn8Cf62zydsGfq/nU9u+R+zOWn/efGfg3ygBLM+caF/wbRfYzlJ8Z+JfLQPEc1k6/N7p33vIQd9EHBwtbHzIMXk45ZCjzFC4e4ah4HnpyOKNXyctCHurSjXz0pF1VCozxqYahum/VsAY27BJoFTYiOzgwrhIP02q8G3+9VM1+GY/9lZcrBHgva6d4r9biUFivF65CrlCcB5oc3Bx8cEt7Qj+QzQt2gPc77JwvbnmRDVx0UW771nSavKi0KU2YbAelqtL2HseJI0WCU6ILWSlh53Gbl0NiwAdUoGcpL1SBGlJ4oi/t4Hh/0lmKfJx+hCe6c+BwwoHOpWcO3MiHyxpjNESXKKDRbRW0QoGNY3L/Sd4OZEmJanDwjGOJrwqbY8hObrCYoCyFplex3fR0n6+XwpUXP+bHgc7oju3QUw8OjLWMjiibyC5yt2H39FcKnjvMT3JEJQIXItRLrmgScqYdELokTAKTPDyVA5YD+xOID8mR0LVF2I4wAks1Cj3qEnRsLW4LZenDJFfIS4tqa34jY3rSk4PHx2Ppa8NU/ochv/ySwzwjR58DdVKoGuRQhX9SWdCWBrom8nTpY4m2OLQyiEkeZ+duIoPl+MQv6KP/ttmBfTihZ7xsyzoLIfKBcenL1ycfLB7KP537ZABsa7/dsGnFn411B0p5KY4fg35BCI6qeSodYYe5cOBP8khTDfRzaPq1/2OB+/lPVOOP1cmSyz2mepUDR+Pjk7X54ONXZPPx+HiNzyLf1yGJHc7Tbo2BnnqHHIAFBodlOTDc9q1jin+JY3sdIupVEott1sUDvxnDpBJaPg5GJjGTBOhPPZ93PvA8dRCHGO2NPSgHi50j2iduaFRp0A99kLeND/o7H8WLmJPrgz0m8WFN2z6Uf6o3h3sbPPF92881/GRcMIO9qSf5zJrKR53gw79vW3/gS74PBjb+xu/QJ31RBmspMVgmvoO5MsFWQ2iL+ZQDmtgBCRc0FtJC6YOD7yfjEXzsH73RLCWOMYiReGxzQDzABQ8u+DH6n+n+//7PX/D9eO3FT+bAX/T//Z//ZP498INERzGwmLumxqQKedvayN/Cqcmcfz7zN8SXtj14Nc+o4oNaAFzjSzZt4t220e34+2T+JBWQJPRx6yv9JWlh+2DupZ59GIe/4Ar90TNaV3QDSNpGt1TUYwxlHG77rjfWTj5mvr3tjYtsdBTjP+DbiScfwiK30Z4J9qUvfsWHgzF+MuaJF1L7lv7BfJsdBFjrzCnyJ/9DT2JMu/kOMc4C99TXL184nJzoMXDK5uNr5k0gPg/mJqHqie07H/cnemfyAXtMpr9Ye7Y1xtYfbXfyfTCHn/EVudQHcyPrNvPvgBad2yhyURpVKn6A334Z2nZ1fyMnyUPwWUM7c/+X/9i1IRNnW7nXkAAAEABJREFUF2Ow2q7ADfJdym/dEzu2GYNqPfHxePnwxJ+v7GsH9TM4Pn6mTjxPcvSl/9n38z8kOvgoJMokt0/8Df3+9a7H/Ul+lw7mfeIJPLG54W/GEdMazAlE8UHMqHMeZ1yrhgZ8LocM0azPA513QkIntr58ebCH3Jte5CX8mRd2xig8U0/8b4aX9kV9kIsn8/O0JhnZqvM/eEn8d/bM5Cd1/A3fqFLZYkh177X8pD2VEnzqwCLXqevFT6XoDCz2h9Dv968v3NSDfXCyLm0rsU58KxfrcW8Y5GBUaVT12CVfCxsHjsS3g7FIjJN5tu+7wp/87jV0Y44ZXbDnLLbzFr783n2935UxzN55kIvoG9iSrS5UT8Y967jp6D/bEz2zfblh71ynb/1P+P5Cf4xq2oa/C5mVSSWJsMiXNHEm6yD5CNDtce0YiEmysp5MnQ99dz5Mz/ZjakYXg+EKVUrsTYsSSbaVcuXnatuW8Ycw248nc3Bi64IDPx/81n/5kpw8mGMP9lmpxujf8fyGJKe2ZWyjqmthl6tzXjUUyPxr2AZxZDyKGXfGHX8sE8dEdGkgs8E3sFPojR9nTpZsibCb75QrGR57yD7bkSlbyWmPEXMh8kI2MsJyYkw+UKRFzLERn5ML23AsLQYnfJkDk3Y+Aj/4nTh1RIsU+jVGNaQxrPheVRqFP+h64nDPJwyc/AczHlloC2Wh22Z+bMhuiq3FmM4AY5AYFrJ+BdBjCz5zFi9l4h5jSJYWz2eTPYCQNEbsk+c1e9ziZ2IRtqL/QEcN5HACFg1ynvEchVw5bEqBXenY4MCHz5ImyYrOJ/Mm/gUmOlOvOBCf0VXIUfXvxMG+c8lMeJoPXbCgDz/BHa3vCf9DT3IHGfND0TOqlPy6/M5vnX9iN7kS5dJHU7aRLdHQVSa+JRf5D28IH5JV6N73UrRNYkueD+ZOfIivQo8osRP54AJitoDmYjTgWYBkrWU9O56D/SyxqTkH+09s2eFZ8P0YjviAfNvAybZL37aiKXebewDME18PflNWeOmfV/V6QdVphzk1GPMW4ZY4TzvxQfDy434Kvuc3duNvYuZnjJgwMEokTI4u2hOZO+OW9bGYTCtOkAOYZMML3YyZzXyjnSv5P20f2H0mpKAbbMnO3F3QQv+AJ3YO5sWZl+guGd3RNzP3sc0lCSVCLZ1J3B+2Di36Dt3ckY2/iS/1gY6DeRwbGf/wNrSe2bLhQ7UUeZfOnJrxXeTt1M9QQTY8ihOnHHYnumMrAIW56eazz3rUaFzRrwJXQr+VdtWmAdhDi/k1MTLxN211Sc7wA1rjGKrUJ9CBxzb387I/2ifmvCe+C+Jn4segbAM41GynvjTDk9p2qt+F6A3/BRdzRCNtGxtW4hVlYSa8kQtMcgha5mbnToMLNol+eAPhDUxylHpUQU5+FqG8QGdZmbNM4uQysNhHvwWGEHrzLeYATp3tpdg6tcATWvOBwSE7/qWBzMuPhSycMPz2taIHsbOO7FLG4L2PjvUdRGeb+221TbGra8n9J/5HV+eJGVwoMTx25hF225fUAYLTWcJ3trD87stJp3uRflV/0JYwoei5fIgfC3vtC+Oc9qXAhb8IFPtN2sHbJV+gjC2+IJe1+66D/sl7yhs96X+GhVOfgTQ0+TMu7SAzDu91dH+Ci6fw08ZeGF+QGC8I3wXBKbwFfyDtF4Q2eQ5e5GThow0PUO8wVOwFH+CXNfKwFLXfACoU0N9YbKP3mh+ZFyfYJ/6vqc8YfIbk9BvAycR74f6avu/pl1zXnT/25EvnH6i/1/d9v31rPcnBCZkG+fUMsH3oBd/U3+v5R/eZEsoK/RVYir+XP503Avqt+uL7+9c4ps/w97f408K/VwYyrzPfv4kqU+obxD+oY1bgZ4jZq5/23xk6F8SefHwPePanWbct++8Hf5qjv6HoY38/f9f+7P5vmP1fg+ZJTUwQKbcxhs5DutKTl9gHB4mTHx/mjyTrKvzeqvFlXqgP5RAsA1M82Afs/BCf0zi8l5x4mjt4aYzuPP0U8hsv+phVlRoQhT2yppbOfmp0It8UFup+yyHNkNGxwM9+qM9SOnlt+DEev6iUH1BR9tsgxqExOvSOYyE7eTPPi2v0x2jhUHDJQSAvosGjVnkYTAyBxqPX8NuGxSp8ovmq0y8VCNtKSRVIO7B4qLxz4JkD6MQRrou/BrJD6MVfAlkvAHNd0AyErvMlnViiRxTbxJp4h6JLslJAp5JtudxtVOvBh4H4khiDrCoFYjf9MdBjK7zpB0I7D6PzcCd0FmAOu/II9qH7yaFTcnnn4H2+5lV0ow59q2WiX4zvthV+o6eibyklmhbM5yhnNkm8kknhAXAVHeBgyCF4fDo4oMgY9SES7Qd5HjU0qlSjuo7uFpTx45Q/8C8+irmFSTVUOOMLM445w11jWPH1dis+7g3dfrH+wgH6k/WTHOVvLGtIRja8N+btbZdwoXVipm3qVfKB8bKZ+sl4PDiEf5K7FZvMFRs/4Z/djz9Cl5nXO77seCzW5FPn38q9s5afDclFjI0xtHPIGP8efKy+5+NJ+7vQs9ABnXWy7ZuKuRG++BnZ+HBgN/585QPMgz1iSbLOEp8Cdw7GO++MRRyqKvSiD9/jx9evk4P1h1LCP5mzORhKP3KZhw90PPEreYh+XMEfvQPDSVyzP0r+8h/Fh7lIhxvAqUHOd2IwtkMZVcoHKPEh/v74oq93gA9nDz6oGIaCTqX4YxA2t1WEvTT4ePb2y0356GeTf8ZhEVjw8WstDs7AD3I7auDjQK40Xy89GdeCceeDWj7M3cgvbBrgqqr5XbEe33Ge5uSAapH80G+3XYmjKeDi42RQMhbhwVPZVnjVBQz92EUjeXr2R5B9x6/8DT98X9Qt61Ly9GSOPZgLdz7k47yq5XX6OKiTg7e9PwxutHf27tue/k2WiHU1pBP829tb9w8OxpgyGuRm32+Kj08GL+OLGH0hEg0Lr6aS0435WaOYM256/CRsncWyA4JWwKBPrjGSdZ682G5c+G1zqD80qlgXD8b9rgmv7Y5RWKVJW+gCV5Zk2gVYTSudbXTYoaUvjaETH1yA/aAAw7/Yne7sN9mHYu+MYSn2pMwh7sgkrsBnnidzMhAZfSpZJ5/5Qs96sn1yvdQ/+WB05JSYvbTiIxCWJ3Mq873HlziDSzvS0XUqkYrch3a/L93Zg1byhc+2yR2R0T9eup4cdkNSkZvYGsRPE1VTWW8fAIqcLPLdOcC3YAKZ69FnizHfgAHszLXARp4LESSTqAg0LHyZvY88mbuxbwyn3vet53TW2Y0P9rb5kDGbX22/FXQ/cWfeJMZWbyE72n50OazJa2ogNsYYqjGaZ9s2BZdxiR9/+csXZdxNUsbYiOGmQU46z5ZsbkpBKU33OKRhfWXcv5Lvg/Wx8NOjJOjhpouK1b+rPTcYg9jseF46Yz+xbNuu29uNOHYZFZEvW9lHgt/webKH3e+HHszRtKsM/6bb26aNfaIqUvhIZWh2aUfvRm5j58nenP3H0EZ+r9kT4m77+fIt0slv5lyAAMhFqZAx+gvQq5g6EJmOicHImIBm372xhsO8GDM4uIKPTzZSzbtQPwHxXPrUkxzGv+TowNf8Vh3M2X3f8WGQ1oJ36mDuLJxuYE+dwAIK5zJ39tuuyNyIe1RJmDP+5/cqudZ7OZ2CrNAbnPUym+OkYoW8Y1iLHEGWbXxBiis88THjQUhNs0NADp9iL3Pj2c/RUwM/RpU29suNuXYQJ6EoZeUG2FbBV5W8f4JxtpWCsYk/T3I2aqigBW2fPMGln7FEXQ/PgQ935ms+qoZW8IY/bRufFUgP9viO/uQMUyeS+yIXDTi9IFwQP+J/4Ytbr2SjD+SZm6XUVaX4nbF98FE4v3djWIN8iJL/6ETsM9Eb/iP7D2oO7E3ayWeRm9t+0xijbcRMcYMNDbkwmioQH5HNJVnRu86OEFH8ufRkfdx5holvk/hbSys1vICkg3xv+9a2ZRBcqaKnajDnB+t9KmvnmWct7MMCqzWq2vLBnJ7kdmGjESLf8GUuZHziR/y0C4o6Xy2DXPgLPTvx326bwjKRnRkXiKufXxZ77JM97dGy0ROZgNFo5y65LFsiKVyJNuCOMX4k1oIna6llYbaNjDWxh+RrHVh3nkMe7IPxO1pSZ6wezLcn6xXXOjcb+9ht33kG3DV6/Bb6AqKWlsUoK086emIjeSqfecA0PNbliyixE6DZNAKRFhe5jezl50W3HTLjk/zcqe+IIAA+PAEbJ2hEL6ltum30l0YNKOhH5KRN6AFmFYjkDE4lzv12U43wh8aego7IJ580W09umQcZ3+Qq8pNn6/ge+9Fll8KP+rA32O7617fgY28h43f4NZ+axh3/V4/nqGLfHEDpynHMxI+ArmJpjLp6ir8Z4ws6BsZudaYl80eU9D/rie7CZsA2HOQVmVdTtmXmHw29g67S2rpjC3LfdPEXcnZwwlercDd7TVBKWaetNAMF/xhm3AoY8JfMH5KjH5bXYESf7e9YUE4cQU740kv79yAq4sPv8YRmf2srMjY4gAu/acOYNpXss5/2ZwjW9q/oBS583/v8Qof0iqybr9tn7rQ/w4vluyocQTm3d7iwF+LsL3aEQEbsovxe/c0cK8vAxb/w/nu4aDZj/pvgZjt5znYQl660fwShn/hz3znbH/fQTyA65soH5fdaH/bDdcqfubIc1O+CP+XjV4xR8wM/bMv+Ft5lW4Zeaqq+ouMzNPJvv3020dosZke3JNr5/QiIcdZVOD/QBRfu37VOggKv+LIWAq/u/7Dit6uznPp/qOIPizGIf5j3H8f4KaX/OKN/pqUEEPgzdf5ddf1U/s+SgXM/Pb3JDpCPoWfv/+Kdd8T/i9a/Mf1zWX2Tjp+dv2MG6ugX2yWexQArLwASP5o8bOWHPi9fdvFSNoGlJwdMweUlTV2W8sJ1ge3mW+g9+uB/nX30TXCTg4qImYdGWBXoPiZDOjiUuOwi0u9LqXNAPJGP/bRhjxjyfkF3lXUcELwGItv6UB659E9OaQYH5FDqbHMsxIvmloPMUaoazRr5OJLcnP4a/OqDjRxK0OmXQunCT2jJy5Bd74caehVMYFvNE3+q4AHCa0cHjNQFpGflj7irS+TPBjEsNX6MwoehqkEffmTzAlpl8OkLmmgPCQ5RYjuxzc7TIsTVfokd2hraNw4cqmS7aeENyOo+Q5WmUkB1G1a6OMV927b3l99CDyjZ5pDkiZ2jfaEbdONt42P1HGNYGnfZsy2jg3uP8cLHgChLC14aXGtx4xpVrSsEG8TrGvhUvJgTnlSSJQ2XbDMehzJHMgdzeDZxYmFHMBoe8TEwL+CTfKVGlMfY4nBJ1AC2Oc9Dz+oY8zeEHhxkzfzCrUHM4mCLQzT4FtC8TxHvBJ7CBU0Gd7VNoz5AxZX8jTHgseacYgC0dX8QPQywbq95u2/52yurdXb+Fqjp/zkAABAASURBVMZgKQxEz75Hj/Bx6s5H3Kzn1Qd9R38kkazwwa5A1tzBodsRu0FI2jh0iw/H8WAcrdG2cYJcCVjEcOdDf2Se5OsgQ8Wh7BibcJ48H62jxtDtthMLgN83Drne3m7YLfKIFDbXUpfUgXSCWuTqiV9PPnRx9gu/yI1kifYR97qfvQgU7SnbGhUfwns0buBDjQH/mbOBj3bJjqalgw9cyfmopSqTo4PcAhzIPmOfg/DO4RTFIlxlDkXc5GLbiA2d0UE4SjnYGw8W0NUvl9IuD43456GqoYFf4Q+83TgoLoHnBqKqWKNnLKJc+i+70bVImPE5OS70BoJb5E5KLFNVQzsfc+3MC9PeZHBS7AT0TVn0cJ0cpAWX3blbsQVt23btjKltmf7xys8Yhe6hlIzJdSicdSBmsV0a5MnYjS7J5GRp4mug51L//jzhDh6p2MRIdNPUmYMeCBVxD/IX2JhbqQc+iHJgdECrKsbqABYxQIjPLm3MVVMfn8Yp+heD1DWhX/VkwA8SEh8nh63BF7bt+D/Ru0QTqG6LEru3G+OJXxdv1YCHYGSNl2/GByk47lGiM+bkJzBZZ9mXlJwRdlgCEZn4mjjnXOQlgC/gWjf6u34N7yUTndlgF3zn3rW0b7fOx84cGS9/IxsQhvLhJX+DS5TIL3y6YKInuNNHw2EdrJnka4zStm+yLVdyM9tPWyr6RQ4L/wLBrSVKbkamOkeRs8lz5gi2BnHd2JvyMSx7eWSiK/Zh6fynHz47NiXbCk4pCMRfVOHLZI4zNzp/IQpedTH3xIZCcJbpb9uOT5tQBywZ38coxX/Utq6WgTeXbZWhA5I1ijbgJdlWpU0tSsaRSjWGgo+PtuEr5MDR7vnHvLaDV+Mjk7iZlm0//cin7r2LDyo1hgYQnfFz1CYxhgHb2KAbglbzTfIR2Xs+HKMYjqSBfIm9EV74CEHB29wZx+gP5YA/8oGFnsX64qch7pALeOEPHypk+8STh6qB/sXvxsTG1JM4b8ydgd/JoQ1vLlfLFTJxKnnLB8ojexC2USJhN4prkDuVCl7Lij/xK2yiX+Rh360uxJ+Y0j4/xEmjhhS70qnj1Q6fZX7X3hq/GICVgOBb0QPDZIIFYhP0+3XS4YbvVLdkWxvrboxBe8BbEvQGeqRCB/uPbYkrJFFoclfTJjG37pcfISQ3Ez8KuaYhuPA1tLCFtpgHFusExVWDeGLfpDA+zvYDcdnWwL9RpRS7VIUHuaCZ9loL/lAl0N3O2KX3iaQHH00nQRVyoqSyo6/aRvyIf527KGrh9cpR7Jee/E48+IA4iTtxBmJ/VGnDT8t6YiN/216UGsXcYq0j91Inw+uC86rtmNUkZ4FqmlXBY2e2YPqsHxXDE1kAOpcSa8YxMMauApIzOzI67eNTdMdXvUr8nOgne3gtwPhw6MHanfjisrp0tXT5BSOX8WMCC5jMhYWdCXu0UXGNKtUQvNKTZ53Yjirb4IfGGDI8B3MsedSrxLZsLp8YVCYFZ0fYSwsacyjTavEcDIvAqJAL2OmFL/z4hoLojR3bMnZtN8PpF22ULEbCpg0l+DwbnHKL3IBUyS4axo8FoD9hI1OMtWVl/4odTHSMMCOLchq2uZ9X9GdsM98Cc6EIcvDGxsV62p89D/MMXiiGDdunzmiLjEC6uBGrEI5c8BfMjDW05Dv2gretiBT1ZMybhh+hBTLfYyU2L+hxc2EigD1ZrkEizDyYxCodjHfmZZXJAQA9+gKipL7ARh5ofvSOMWSDE2CpfSU1i3EW70qgc4lQ0HRe8e1sve7Ip5UqdtL+DLZlu1HRb/xsAJexi+5Jviab9iQvYUwssZN+aljREQo+JklnUwUhQIWPzJHWk7zQhi86j94PLlzwEFStIf7Gfjp2clE69Z3+Bv8BH7hT7tIVn5YmiuIvleJPILK26VcDnKDgJc7POhZ+Q3i//N5CAoUT+gVnbqzU9slpG/1WSvgu3Wmfz1CL/IQqhcu27ED06zdLchGi7WZM5mxrvvy3zSqGAx9teGja4OjHh+Qk9Wew/bJtuKM2vi2lZ1v2CSF+lkv/Apt8CqC+cD+qk9cG/PkRPTjbSpwBLMchxe/AWiwG/bos9J309Wvid5j10mGjHX/bjiWbPJHHmbFFn16l6YIGjsyA/W0bqNAJKFQAdq7oCNBk3GfD6e/ZvnKysBGeH8Gl1/hs1saPeIKLjgvSty3XBwT3P4X4fMna/jRO6nGKXRtbn+A9NvIKF7H/IH/Z2y4I078wdLzEetWfc9/tV26uEJOzhpfMhf/v1QX7BTT/7pf/7hb+Vxn4vCQ+t/9XJeFnsP9SGfjp7M8M/MzArzJQeYYL2BZXM+QHPg9PqdfrATSEBeMJebB1UMjw0lOlMUrFgxtPTFyrH4LzgpbDskBeWG3zcrwD4+RFA+9t4jkWmX4m4wZS6MYW7K8+ODp25IcGh/OivSIIqaqU/wo6BysVPD7Hz3nV8J391XZEsa1RpQ1dOSy2c2AjDgUewKEUvEjVkN85XBJiDUHGrtGRduNphCe2Yqjq8rc0xqnt8Th0B/rFioco2xxIbRwW7sQwVPRtdx397d9WcgXAl7sdG7ONqYstYjF6Nt3eOFyCP+ST2Pe+xY8xBjEYaBSuJjrh48CHHT077WJcFjymfeE3WVJs2eYg6UBWXWz3y9yTF+aMu234jGyphlT4LcpiTGx4Fx2uqtACbv4ojHwAjMql1LZp07Lar7yYB95jlBBdwIQ+25dBnG/9QfGt/wbR29tNt9tQbKJOF6R/u23EPmT8nMyX2A+gtvlSN+D353GJbIzFj/xtuf/8zzuOCF17Q2gtx23BlEO7L3/5qvxzjvccdLKUMhdscsJ8yDqZLIqiz6UYj71934lh6Je3rfXaRayJV32I87hPPuYeigxhM6eGqkzfqjFaJjoG892icFuMReYQTcVG+LuOElgS/52PuPs+sL2Ru1uPQXjCUqNa7+22Q3/TTj3AVZU2DqwDhKTomWlIikzVoKUep4J34OfGB+SiHsPMmdG2bm/nuO37pqoz3oMPBqRRlmQbvNGzOAw9dL8f3WaIqCd0kaPZPPFlIw7b4EsphR/7ftOG/o28BBdbiSe4MWKz9OTjwWROTPJ1cAiadmIKxOY9f5v5aeJcOvgYnfEMT/TZparR02CRg/h+EMOTj2AN6HvSz1z48peHvn79ShyP9j/yNYZwWYi2jicHdg8+PE8UxefL3yI/tpsncoF938njBtw6pxMlkX2yRuMjydEirvBm7j7xaaF3YHMUPtNOPzbvX5e+fnnoy9d71wc6Ihf6waG1nJ46l6NKT+gH+uwXAXKa2y782fCnei5N7Ic3emABV0oQD/bIB3Pv3n+b/qnwhQeXlDq8i/GYxLTSAYr5Y5/2XKWNfXNnzE+otqmLTl3wD2JNLvNhKnoiDYoxc7MuDE58zLoNJNbGwQyaOKciv3B6xhdArxL9b7+89dr4JX97/JdNqfd900Q4ubzzES1z88QPfDZ+WjUGdaDaj9trH0sd2Pcba69026WNcbbPsY9vuAxtsB43ahjwLf/U9J39JvMk9jb0p534+2+ylDTIx9svOzp3bBZgbZ3D0rYPJZ4qURdjCN9tx8be49X6+SBxZ37ETvJkW/0nNSBKfHsyh+89ttmvSvEhOQnvV+b/V3LywNeGxxRTiTGXjl6HC/5S/ArsOz4AdvXvUXjyMUCU5Dj5KJze961zkXYgfE/m52QOwaqxbWSJFn4+MXjPxyPmtUEdrNHoCkNhZyN3dihirbIe8Dn0Marzsm3k5EUXNUON/4sPl0fX8Qm1miQjcypgW4WfgfHSbxvxEx//sx/GduT0qTAVW2/8Tjs64mf47ozJ1x6Tu57EG2hRM2xhpoOZ3JUY7uT+Tu7vqZGFAH6hnxb80Rk+eq3AMnFNfnvu+vLlK/l4MH9uzPO3nhvxe+Q/6khsLi3WR+STg0n7IMeJ/47NB/ta633dMCfUa4u8RfqXYr9l8O/BOIkc1hgvWzeNYj4ByUHyeGNu9O8+vyU31pAoT+TuyEdPjZMftMz8FwZtUbjhwOOxlPxdczL2A09yuaN7IF/Y25g/dQoyT6e+fP2iBzYEzi7ZVnjjwy/x5Y31y/qpMXQVWJovNWER2qJfyA1tzN/8Lt3edsVWoMbQk9+O7F2dw4zXurRRo4hLkwm4ep4v9FkuwFb8nozBwPf9Fn9uGjXa7sKB6E2eMofoCilkrJTQAyDTldDHJUe3pN4PiP/OOn+Sb8uqMVgfN2BX4ngjlhNuPV+Sl7fkhbyKkjyXrcKnUaVtAPtgHW8a/F6vzAj8L/D7bddgnoiSj8dPxif7wCR2UIqvmUf7ftPb7U2xE3v7tvd4hS/2EvNKriyNMbC1a9TQoB1fFolY6Ax/9Ofd5ivrq/ct9oG0wzPw6e1t6O226dawo2vTwt/8BzP9+yuKmdfoy9xPnqMnY/lkXcSX2MhaLvTZMAcQE/UYg5wMvTGfEsttv2kwljUGa3BvfGj7vsNuJb5JbLbxZe81M+AV5cHv7dceqyc9Nf3GnHj7BMnfQl5uFtml5MS28ie0wCRH6Rc+D8YkPhneSEFi1IiZzgKOxAkkL4Jo4yf5sK3Ixfe325tub7fu29ZVkpuDcX4AC9lAxiW5Sw7vmX+MSeZC8h17trWN0fr2202uUkqqGqPxG3OigrBVYwDV+byR5+QkPp3xWJZk5673YhtfrdttI48XlMawXFaKfdX6lfwYQxvze983tR/6KBEj1EYk3kCyuYUfv/fb3uN6o97Sz3wglugpbBcKThn1vE9uMh8X4xoeWXJxI1k9JozWZQ+KUmwrvLY1akjUothW8mmXbCtqlIKuVBfY8AGSVTDZ6YtiDWIPbPidGHbmbuad7XjCFFmiqZQVx16QduAc9wf7z5Pc7+gPpzrW0BZxjlHYKRXjcVLPe+8nS5qs0ck72EJ34+h/M09hb1rozNUFPXyglbnf85JnhifvAhegNuR3eJdHR5Dpiwh7PPgdjA/Bfwa78HtoMNZ2cuZ38mf+9oE19WTfbd+wcep/Z39v2B86LqRtmU5kootmX+l/jiP95CXr7TNfM3MLzkbTC2iBVefokiloGWu3xSZz8wuouKKH6jcv252XjWdVkyP9Zoneb4lnfua3SHouK0BTTLqufuuWnAS+p3/2ezLvLkjeGGquH0l9r+VHfZ9Ip/5Wx+f4V+YmY5+5sbBPIO8204fUoa00To3f3O3oD3yD7s7KnAe687u3H8t/Frl0/agOX8YhcQXS/+9AsvM9tDyx2X/dNxKm+CX9AV79dkmKAxfH9z5937/4/tF1Yg38pt3L0d9k+PMJl8k/Wv/5Hvz5Gv+22fRn+vPP48mfGdVPXf8kGbim11X/llt/jf5bcv+G+J+p+PMH9afGH2eg8gIWuJ6F8pCy+mGRx0U6CyiIYxQvdJYdqK6jsuqjDWtQisw3wFPUQueCIRAm1KRcPRPxAAAQAElEQVSCEjvdRCc1BNsavACKkh99KmhWlZWH2QBGBPKq0jxp2Ah98vCbl5OFXSzoBCou1HMPZrVMOtGdWAKTl7+DF7i8yIUWHQ3o5GpbmOmXDtth4eDz0AQZu0EYX0MKpB9Y0O3wYzdteE67weEPvoZnrSPsDbDpstkIWO2JD5PuJH6AVq7wpj7hpKNVqAV1ZXK17MHL4eN16Hr5PEYRUwB2ruQh/sTlKiEXbcDSe0meuhMmGosRDbnliE/4C1r9z4Did/BlX+iQlI7Rv5b1JO+TF4vo5R1WnG82JMrI5m8LRXpUKQc5RsbTHeOiZui6LfCjOADgJZ8zBWlIahvSwsELWq+hceGWAsl/4nChV7Te+ZeMEhs8Mslw9IhCOvWf//kX/YUDJ8GlVVqzNOAtfPFSJDXAT5gnh1abS14TOIDUMB34Rw4ODuQSVyG7eahQsEiGJf1yG9oTFME6cwUn5pNDDz5awKaC520vbTVkEP3PIJK4GlbEMCtEmFdTKSbOAaHGUJFXhHDC0MXByaE7BxIHY7Lv0PtDLX760KA9RkWF5L5EuDQW1pYexJExa5jJNPZgIIzmiSnBqciiZpGLHEY9M/Ag921ox8bOiz3Z1DoefOR5aOEL7MRn4hn4bG3wBlxquiiJkR48pjf1JKcMp3IQFBP20Ng3jW0TA6WDP/1Pdhfs+Mn5jXKIKMaAFGmhcMGzmGcqDsrFga4GEVhzDT2J8clHqgf58poi3YAl8IgxLkMmBTrAHaX5sA7mQfxiKLXQa286kiBsxj84tRb+cEu7BrZgji/x7QsfGga4bS+5wnco4zXnUzWWNuKLnNBhW2MMcnqTPHTg12x4YvOpzBVRbNPGV3iE15N8x1b8io9FMgpbNQRf/Jly/iCHm/iLsTTo670YvBg/xRWFZHSI+TkX9vE3DAu5SeypczA08NfNKNlWim3lz5rYQdvBejqYazWGwh+IfxEDRZzYhBWxs4GN6BFa1poSI7iwfzC/4g8IQVLw3CQEjbJCaWAis8hbDtgm62+UlPUZ/w/G7sn4Q9Y2bqoa0M7YcVWoAifGheTFD+DJHOg54zZ18tAu8hx+sArPwaSdKA4czLMnts4ULEwToETNLVe6QPy5f332FBR5rSr0L7mmxkbs5D/tjH3qwuZCPvMcba0PF9NU5waiqxrv+NjycJO/Xlc4tDo/MMqyE2cpxU4NsAfGl4n/Bx+D3TyniYkxLvSjk3if5AaXIk4M+EurQMR2gKZkdVktKBUE27KT9yVDLcwO1skYQ8aP1As/BUzGMDk9+SzDryW5rORrst7ykSE8smWU2dSWaoywsua+sIbYm/AhfKOKDzCbUKGUx/NOdUjZAMjZYs4Jux6lAw1PbIgyXJiwUld8IJ8lacC3sQ/alulD0sIWN63MCdrBV1n2CcEH4k/zIgelEz3Ru4gdFJeB5HuxRz51sPGt6Gv0OdZZ/8EJfAMSg9hrDMblALVUVe0nJHwQfZ+19Wpbxr/oYasT05EsMEYqGVguiVrsj2aOeLrx3NpnJWg4HLDxk3mdGPBpEQ+qNfgdsK0CbGpJpJt9Z54gYTPZR1lhGx7MqE1Dsy3TWeh98JuaZySCI0bksQOLYCHOAXoJbnEDrKtMxtKNFDxTdnrGJyk/NWA16szVGEV3SRb1Cdu2s3cMgPlTA7l6J6NKg3kwmMsmkoN9YBBHPvyEJm4ZWyrkjH3UEsvBWjJx2ZYd/IKGXZJqzI6q5ocIRsQLUoPuAD8kBguJIIEJRJaKy0IfczAYVEuGX5k3VopNDRTgMtyogznppBKm38ERCMALl9S1flXsatzMGkJojHrtkUvZQ0Zt5O+G2/Dhj6Hb1qgSVc8JWopcgPBa7sApVimZRY8kVIMnXvBC0AYD2NTglhZoA9FWis8LfOZAPn7f74fufFgNbpCWIv7FhEt/MWcRQAP3S9+KBvrUk5wGZMm2CrD4Y8k2UEDqsx/do0qjKohWBNvZFt32i1ho57KRLcbuhZ/Mkfi1M0kLHQd774EPweGOBgHY6EYYUZ1w9U2eFr+1s+cVKjGYObB63fklV9RYRYOUOTn53T7zgAUU2m6abcUH2+KiTa1PBQML3+YrhyclviwtQlzcYMEnay3JxJO4EkN4CVtlS1wZb36KZHhclgeuWwpt5QZiutAl5gXzDOaYXSoZGf1WiY6C+CsAgdzCVvwvW+9QGJc0RsnYdFkBUB1HxsN0qsHMY4D3jFql/BnLvGNY5RPkkgFR4BRmJTNGejLvAkRPro5rHGgLiiw16CWP/vhKytWwBFtya2VMlYJMnoPyvmF+vJL/d5iwA6fqgcymwRqNWCB8hXO2lVqUSZ5XCOi1Y4uxpc8lGyQ8YLir++ENiHLpCG/ALvIHdzrQI56my3r/4/DESRHjWRucwozMIrdSKfvLIn62edrwpkPeFiBZgm+SpKDjR+ObBpUYhY7VPBIhMqccAjW6kZ+B6H/Boq8aErKhpV/8zim+49vSWRaTcq3EyPiin6aOOHmSO/4JTyCoQj617VTfgJt2arZP+qk7+k+88KvwazCOFv4xR1IHFntceWDTcAVKgid4wZccWcFZKbZln3371YZvoif8qc+8xz5zlmzBJju8jgqt2ZXip+13mn21Swt9yVM4r7rba774JXfsDCO5EiX6wvsjiE/vIHyzuYt5QRvZAz8DDIcCzasFdunsT7iEbamQ/Qyi2CXQ7yBZErIMrmlfIwFShvesDQs8dGDLHWhU3+JDEIuYU4OkOjXFPh0ZXauF0aVSxtKMZ2Dh+AlI4n7UrFM8og3pB07fLaOvQbQBQmAsIv+dYEufNxe8wNk773byAYA30Fijh0ZrCg6wLZuxMLTvATohxIVvQPBF50Au9UlcQaM9V3ELUHGd+SnGGkH6n6/kOPAZl3ZykmnV9iOGLzHAitVnnG3ZRuQEu+RPIJ14vYpt2e6e/aqjuzF//ZZYAhfnNdev/lXbbjtGd+DC/1Ydnnd4zR/7pYNaKgao0Dm+gaz5wHKRl4LtW7jwHzVq/AFihZ2wcC1A9ema2G5gQBL3b8EnkR82f0vuwv9QCCSuJnJ+itc3wM+mArD8oesap9+q/6qSnnTklr02+f4VKJ4GPmn63P3c/sTy0QzD78EH57etU4bh0a+BvQ3kmWP9gP6B+1bnz973GSCNv5u/v5XOz4MmQ5n6su11tT7q0JsvvJ+Axc9gguh5+neoP1z4h7ayxgMmwd9DBuSc25/n+Y/b/1Cnf2DMtuz/e/ADl36i/hsZqOtlYLICmYufRK8JJzk/9jYNQGcp+lwqfjuCuSZsHnrSZtUyMSTDYIfJsq2U/rF6bQJBhf+z/TFKVTy8wTMhhB65QPhTf7Zz+R2+wKjSxiHGxkFa1ZB92terXPyTJ7HwG1sb/Nd/cXzKuP0tDIa2oyt8kXnwIQn0SS9zkDE1edGyrcJ2wLa+LwVv4Hs8YWbNN9o2egtw92Nv8YS9cNo2eAElyUoxOlNfkMPbZw5wFa1Cb8Zxvuq0T3yLRx+CRR2/qBTAVPPnUGCS/6g6cac+RJovdcC2Bnk+9RTtUudAnwv+whdMjZOedryBgr30ol+nrBPjics98Z+12nZsWVJqqvcr/vbBEg6/zDE24mB78uHvYKzW2SdHTz4chR+rLd/8llxW/oiymCPhycHLSiLA5UJ9+5z0cG6m//Of/4XuqTGG7Pju5g6f5PazqrTfbnwYuCl/Y+OX/wivFfuXbtON/08O30bPybeey4/7XfkbVo/HUnje3kbjo/PGx79936MGXeKlH+AdOX6H3gJ4E72TeMIUHU6jwfhdGlWwWok58SJCH7XIJP/xcdTQIEZ1WdytrMXwhtnkTgQd/jIP7+wrMCmx7PgpjEZq9Zw+52Xo8Weyhr5++arH/aHLz+idJDn84Tt6zHiljk8QjY3EGPkAKMzH6GodC4TxKSBs31m70XMjXzv5nfEDnoXPkJE56BEz93zQWjyVbBu5DRHBhd0qGihbHKSZdtsFFVrWDM0e7w39I7ki4DOGhf6l8EdHPtDWMPm0Um98YL/xcf/2tsn8SVzxK7I9HhJ6gQjj78SXtaZsa9SQJcXn/C3MSc7sYGJzgj84ID+wP5mntB8PHcyx/I2W7HtFjoSGyKFaKYvGGROTiRcEukHL8NYYtE2WqLjs2FLrjJxttEmuUuIQZeLvkw9+fbCH5KjSQM8GvL3dNDjUSpz5/5tu5Dwf3Rb5t0tVQ2XDX7LpI2Pk49Nak7gOjQodu5ZoNoiyyMVXPoI+HlOFjOSuUafAGIU3Ij9PZY0EF9Cr+FUPbO770A2wjc2l6LatjbE2Rgv9mVMPPgKLElnMk/9nfwgg5WDVviXm8AexcnvBGdOr86nK3Ar/BZYzUWVbq4Xokos0L7F8uHvykWhywHsjxy4oPEwfjEN8iW+BRZ6lIgdTB3tj8tBzibX4YM3kIDE2liYH+gex3PtvRmJcRdxv7Gv7vtPGAMHYhhQQtST3BV0q5nyNocSx+IDzxJFnNlEcH6PI764NXdkzqoZcOovd9UJZ+7wkphSxN1rGD1fJtq46lPh+woR3NQRf8Moi3idxP3T6PxR82j0++IpbyjjHx7IjouRiG9v7Xj7wM/kKVFm32y5YG8I7iPft9gb/W8dXEGsM+G7M21LynTyEN/ZDfzJu+VuB0Tk5KUZENUoyFx3bxE88zF6aQco+57Io0WU3Mz3JZVWFvjRJoMUfcJm74U2c8omzsSMrZZHk8CQn6Qe9MT6ZTwX/ZG41nlvroJ74+2SvfjJ3UuOiYruMXmRgCYrKss14D+182KTZfQjvddoXxJ5tZXwZ/s5bYpkYTj++Jpb0k9Pk78n8spEBxsA+yhw/ZFpcEaR61w1f9IPqcXZZGbt921TkbzDuoypkCV51eSmhbV805ie5A9V6Dtr3+9RX1tQzOUOkxfsm3dkzDsZlG6WNvbCwa51jfMA/X4AyrsWcfWrBb5M/ctfjQx6if5L/qujZFPy+36g32ejDj+Tkjh/JlY0VbK0ekdVzIzkFq1EDmTMeVCvF8NolOxxW7CxkQ19TslIsu9KQIMRPwR97dLXwIXX8PPC1AdxBjMmBbWStorbTFn4txhsDUuMzlw72jZO8oB8A9M6rVWVMlty18VB69N/WvZ98kuJD/J/YdpXGKLCvC+IT/fkwGvoi16HY6EUnypU9YIyBXObGUKHDdtggn3V3sB50QKCTh+BTB9KOfaM3ay242AskzlFDdinypy9Lz/f94Un76Nxk3ocenxc2W68wmAZ5aRTdNAtlthWZtgdPbFfBwDWJ9/7KV57JYq9VIQwJbvLXCiVHRmcxTHZ1J3rTIJXwlGw1iHLSlmoU831X1hdkfS4VgRdiMkbzmmCNh5urqhQIW3iiN/ZS21Z5tO6sKdvtceiTW+baM+uOcYbUvmFGWR+hwcLz9OT3+wEkz8+WVxcSEYZu//oWX47M7Sld+bq4FnFk7jZA4QT6PwAAEABJREFUHOwtgzVv4x86IzfB09RlcNEJXDpSpx++idMLQKRtpYZdwQUuHbAoMlGKKY0x5LIKEGXil02jQ+NGM5df9LQnyo/s7eTsgwON6SB76UoMz36WmNiMpNq3bsGX2j7jnTgW1CUbHzN/U4eWWOxwROoE+5QNXzCZAw3OPHvR8MlWj6v9IR99okxiaflvaAwYtOsKyeIPeoOLT1c+zz7xgYCDODEIb/K6530HhuBB0dKLnjpdczMknzWGLv8F9ls4ZeL3JFczDUl2ZEOL3bNv/LQt20ppf2mcPRpcwQVwiN5vX83zIn9uB3WOFVpP00HFkRPoxc/IxFXb+APy/fJ760eNyDSeRnSk/fsSp9nF/A3v78OHphX95PN7fieHn+b8r+jQDHyPTz94+8NGcFmDgbT/HMisXbK/tXPptqubn8nd5lZAE7mtV75OftZM45LLRev768PWIm+hnvUHPrjPELbfg/AufPghvMbFtlwnhP+HYLABqj9y2VZ0ynBfQPNH10oA3xGS/aB+RAv+e8h6DbzjX+mN/Kv5TkojuEDavwU/cOu3WP9/9v5ETW5c2dIF1zKQHqrqr/v9X7TvUbg7gfsvozMUUiqHPdaucwTRCMBmMwykg1LmX8a3P/8Kxb/nwZ8F+Xty/wD+3xne77pJ3P8Rfvyug39C+JM18yfSfzuZfP3tQr8kfmXgVwZ+ZeBXBn4vA3wAPn/sHBySPflRF0a7ZCA/RnIgYFuGsPpFjVef1PnBAxISvyFmHz7kx+zkI87qJ5s1aig6Bj8yzx/f+ijXj8PYPDj0ueqZH2Rs9pOXv+BTBxb42LLdvtjUlmwDeWEVBUHug8OwbTOHq6Uxqn2wDUUcXk9+hK6GRRwijnYXapWaPzIbOvZ9aPCjfOB/jNiGS/AMDhUqKMDEfqBvNn6DP2zx+ciPfyDty4bES/bSmTPyvYgzsYOR7RN42T351snHD+1J/BPe6CkcHXXGJQpi3M+rRuFH4Z8b8d1LJ5iFAttKbF++bBxs7trG0FZD+Zs5kLEJI9e+51Crun/icVw5rBZ5FHlFBl2FL6hAAhx927TPOJkOzdsY8C4pkI9naFGGgNC6jm+jSlXnQeWCGP8DCwdOUMS4tUbq76/EoeQpuWVeoUKT/rPn91MPHHqC5BuI7uAunX6ps61BLhLTRP4AnhxiTMZx9UcSta+o4UBIggQsbbcvur19wfcbY7iLG4zWwpB1xlToFSXjeNJ1VfBK27bTL23jpls+qGwb+kop9lkvPpgshgE3VaM0gNCF/8W8ib/x9fF4h2ZgaNRQbOY/y5g1qlepMbCLIGtgRi/1YjAe5C6HYhBlv+jgIXffrtYwwU0SMcnRJMcFr2VsTeIW8ZToSsTPrXF+NeJnDqAnOhBTIPYGPlXVqy90LT7eP1q2ajBvd+UwMrKpYz8xRV8+VGWcTxNL+XASWvweyDaMIr/MeXIb25HLIefBXBjYDsTYGdNUFfEw9gcwxsa4vOnt7U3/+3/v+v/9f9/0v2m/7bv+19veH3asswz0cwmVxHCgclKfUCVyMzqWEX96rylwan6/8pUxeDLBYjsHuk98IF3wDPwqAM4a5MonoLgGNHQunSVzZfHRbpGE6Dny4Y/9ZEG4xXf8Tu4L2eCSk2fGH7vio+/EJuxIS8YvO7ZKVKxr4urHRymlgqQRHUbfTl6yt9jZQyaHqgeQevbY1Chi3oln0yCOgk+sl8R4v3NIj+GJn1wigbKtKiNT8KvbtiVdIKWZOCPDtOSjyur9OWz7rRSb0VFjKDmqlw+3W/woHcyDzP+DHOSj4UruULbWZPxW3FBKdERndIQv8Q7mRxU2amt/F3LhNenJfDiI58ih/f0QzdbXdBQN4o/vrQ/HDxgO6tCLmC9dha7gbIur/bHNvLwxn8jjGApPTD8ZOxs+DXgH4yVsAhCXrIMxPsfXjIugG9WWS+jalVgyFoSOnQkcyE898a3H2BnXpZ19K/nbmfBFHDV22UORy/hN9oYFoFy4p21HZo+dia0TxGgkh/mgEr6ytaFv43kKSQe5cAh08hcEHhzaf/16V+ZJ9rWFMcuKnK8EoMM2soeejOezx/ZOn7nFfjeGJXJhG7+GRL3o5+D/Aa8obG9CNa2CF35aCx8y5qIbe2OUvnz5orcvb4zDjt/wQlvwJv7n846OSY8rSGguC3PadvKEPiiK36YxxJ1rEvNBrrMPxK+wdQ19jKFz/d56P3pjLWcMNvATp2O3xlDW4L5vHZ+Rs/uuoq4xlHzTJDYBC77w3lQ1QJzjO0nAAia5WUD8MFShL/3JJOkaX7NPpd25fuSjyYN8n/PGZWVMB7qtYr6tnk/J9zvj+STeqB/4VXXmEBO6in1aDS1xCubYDqS9mGPRdcSPl0/l0ttrbZ96hyIfnTMxkavwRzZ+X3DGaLV9xsz4Hpoo9fLDttK2ixinJv6IMkapgOhMPiY2Mp/ufHDNM2vhW+ZwfMWF1hF7iSN5O4jjSS7yQTj9Z+YuMR0viK4n+8hEGNc+7F7+MZAKT+CA7/maywfymVMLOdz8NhZFnCBCO+Ecr/CF9QyLmPzKHXs07H0xguoXRwKI/gbiWwgl9tQH/UDii/60A+1faMSa9Zz8PNvHg+GcGlXUqyH8WXNPcrHIj1Jwu/D94JkmmT9D4m6VbPpA6DaYCi6ZWbi7NNER30QsDA/7w8Texnpg7rskmRxO8E94J+P77A+BLSPJ9pk/9qeMdQM2hG1Rqgb00Xw0RQM92F/Ay3br4hlrDaUU8rY73tAmOXRwxAg6KqAJP46GJ+P6zF+wAA5y8CSPeW49GfPk8yNPKB9Vio+yZFsFKOUV/+RZUd5ku218jDv88Wsjzqy5tCfEjMWd9X0wXpajSbYbYmeM0549oJWgqGjBokDiE7kAhb1FbogJ/5/oCy7+BdIOYBKeSfKsUexRQFV0i/6Q+ROdi3ia91Dzdg5Mm6vXE/vMQd4y/qDgkeZajO+83NFkTp64KBE0fGPejeSAZ1KRSxFEeALJQWy3vtftIJa8fz6PB3PortQJF7HmwGRUvNqLHEzeiZ56tm9H28z6mUzO6J4E1TW+pQ5MbMTXjMUFT8b+hIP5++x5Ev/iS+D5fGBrAdIY5M2lUUMFgP3wR5ZsK/unXfooBOGyso9nPsDWJND4/OzcIQbOunyOr9Ednsvf1IHwxr/EnRiSF4Txb6Hv0MG8nqyX+GAP2afF1bizHX77bNv4SnuSpye5fDJuE95JP3yBA1zgCT346Aq+kIv8Cae+4EM/Y5ntl5ljklUDW5IqucPx9KsMZikxxSQqZXDJwYQndSaaYavc4M4VHttodbrqfvmjjg+BI2PecLQvYbbhAwRUFZVBB0T76kt0hBBX/Jv4OBmj1X3bTabDc3k2DQFwBrUaxjh12Vbh2ySviSdx6VXSDqQbWnw+52l0qPWJYpt7u4Pubn7cSBM4ZgsN7i0Te/bpyyT/C5BOHfaJX681olexT7pe/W9V8Hm2pI4P+DaByKcOvNrfZP68ZXISODmLKkDFFfx3wFwWe3/WF2TZJb9ASjx6jc0kF2oQxbb84hs1WJ9uCE6UtZKxJdgUOija1SAhC4hidFRdeBCvq8eL2DOG64ULbyC6Gw+dbLV/YVnpN5x+xoXFbTUOzm5f9TeeyAai+6dAPkP/I4i/38HLVvwMrFf/9+o/0h2aTc6AtL8Bc4ezoMUcvHL0jfbzVqEj0NSVXExNNojLr8Zft6aTpzzuMED3onSdPlP0bGcz6dZvb8lLsJeNn9Wh/yshPvwWmN/JH+Aiv8CPPL/Bv/KQ2BtIQGT+Ft+/j5/8ovOvy/uvszZncQ9Q/XC1/9wW4/8D6Vf3Zxm4xumqmyfjEejOr9uvDPzKwK8M/MrA35iB/gCcB+Pgh21+5POeItsNlRfMPJzZeHMAwzPrN+qDW3kY07CtyIhiW9cPItuSLPuEvJjlh2h+kE5k9WNBV954xyh+aA6lNi+rF+/g4+7GR5MAKsP67QdLLexIMg94SaGPYRUNG2RA0LCRuGl+XKCav8oy2ECVdILBiLYBanxL3GcME1wBxld3nf8M1tL5Iy169SoxH7vBJQ/5zwwmvorNEC3ZBs46fCesfmHE89Zv+CMTgP3FL9XLX5uG6ENc1N9f/uhCVqEr9YUsRJOz5HeMwSvmIscBrCN68GL/xCneT2UbEDoi7dzgVeNEgYy8zsMNDowKxKjSqILn4l9nbNAK/KihUJKnq0bVb67Qwhi+611qMNb7vjNvzsOsCOFqqgZePZkLSy6p4I38RDgHZg8+zGRM40ONgqfwC14bGctG2hLvrSeINrL5sU8TfUP5CDLKchAXeIlTR3F+pH0vvb3t2pm/7/fZ8zYy5wF+aYySOmOmliq6sLsT0y3/go/2wZq542sOMAr2r+/P/n8wbtsuGx9bXn34E57MscQ4kbtyEbk+wHH1eEXEbRHrn2JKboO2Dd9q/fbF2RTwiSNzXTL+imJYYgMpehOeRS4lXKCv1lNh0Fly7pf+l/6IspEHFHCFGh8Wc67Qfbtt5O+GvqmJn4HkP4eRvRb5sFOMa0Bmhq4lRQ9QQ4qOQe7T3hiQfd+0k1vh8KBfrtYbuzbek7DFOsYgqEW1qMV8nvr69SkxtvsNxdTJ59gy7xbqrBRUIEPc+LrQNUk0vxvliAAbvmQ/G68aFsTwm3v4F3EvYqLbH8LvfNg/5lORu73t7ftEKHmwrVGl5LFoV8WHqZQxrDFKE33hFcUOnQZXeNO14WGQFjoX+KWp7GVvsUXu952xab3EBE902VahP//ZP1EyHgeHa6mjR8QcvoPDyYPDtxxsJimxOdB1cMh5vz/5mPdQ+ITNs1avO1TKtsRVzPfAGNKgbVtXSTO9RYzvrInAgw/Ji/z1f+IY4oafX77c+Fg/Wr4Q2lC0ofDt9kYcxSEsH67if/s6cXW1ieg9OChnKIUYuc9Yn3MEJvSVBnrKJWFrdX66ma7EPXEdTPYnuQjdhlFSlaHS4Ao+fE/4UlehD7zIY/K0bUM3xiKi8SzkMQxu17YPdElRVujc95318qaNeVkl8hkSDQmWjPXUwYfg+/v5MfXBR6onsa8EKcmsIdeUlWJq4oVmU5PnB3t64pnEWti7YS/gOnXjcgQbjNmCJ/M9c2oMKbHZbnpRp9/xozvIQuadsYwd280f+oIem7F9cCC6mLOiLPxY+EdToxBGNSgFl3mXfF60+KiXziqcgTHyyXN46Cq6077AjkI4kniQrypqlH18sI4Lu7ETn+/3d2UMbuzdg3ErxsmyMh75MBl16buMNq4gqPqiXYBtPXu+BOuOayN5o6yChjk1oIJur6EH8z7vWPGjeRn/2Ex8AVFgZx9jrvNRJHxGSdWAsjrug3kQ/CK3yUVsJZboCa9ArmuAUWYzJ+gnJ5cNlCnj9GQu398femedP5lvmWPRHbrZOxdr9OiPJe+a86HgtuQKveG5wMYGdvNMu1UAutwAABAASURBVN1u+vL2pXOJAM+7ieyBB8I1PIPPdkgfUMToCg6QNeHJHLoz7wNP5tWCTpLZhU4doWcsxzZAR2Z+6E+sthW9eYc4mItFf99vqlFK6fwxJxeQfmBiJzUuyHb73H38ia3kZrIvxvYkdwvZE4dt2snvYKzemFfby07Lc0tkC/2RiT8LnRdA7mvbdm2ZE/uQwQQUP+C1TdMnlvVfhLHvZh6/cKHQrDJ84oPBQW2w+i6OIBqLzvgSHy7cin8vfONg5ELBUuKEJDVCXRaIM5ZDeeYWc+PcB2/a8/wV5RM/vd+5TqboQ2XzJMcMqDKnB3odFgb25FmySUBzSrZVgE1dJZP7Yl4Uv0n0krVPBalan9Jn3JZ+W0J6YW2ju5Tisgr9Y4yWFiXiHz6BXVmX4IUcieN65S7zg5FYDWJdHP0x8Mk6j0xEAtF35nSqxgAq6KSiJaPWxsFc1PEnQBeehT0ubHHXhQ8NYfaPfLx7Mpa8I7GSjGok2G8mz/knc2ZiK5hUS9kPet6zfuzWAuG8wpX1Yp9424o+22q76LbBSeTPMnmz3T5SgY2HwpfZEH2xF1g4a1vRj0Dz5oNV8mR6K/OUPNtW/jAsKhf7QMG+Os7MI9sqiPEnMpnDk/WbWpQFU2CiK7VediMDuXVddXgie5BbxIJusPHgEwQJJqq0ohdAraK/+winrlHa9k2DeaqUJIDa9ofPlx+i2OZ+Xi/Wjtm2nBhNwk+y7FcDxtiNfTUOBKTF2JMlxvfO2L/3XGw+aNd19SfxZg4ELpyxpyhEnaltK2UmNsA++8HZhZ9nP/KBg+fmuS8fsk/aZEwDoQcg5IqK3wI2fou0jF+2VVU9F/JcPNinE4MEHdCrpKdX/1J34qQxSkZX/AikHUg7oFdpXJKLgkVNOl6U76vwkQR5WMK3UKPHtrjSfcE3DX5hruqi2EbGzCemGEj77F98qc3Nzp0Gl+2WodkXYl2DBi9ZPykwEdaHneYAAbqbuSWG1L+F07/f4v86xv6pVz9XEN7AFUm3v2e1zzE14/o9RbKhAfrd8jnq3zIlDxeEGu5A2oFrbpx2rGIOXC7alh0ofS52CbRkxvk1t1pP90Whx3iEmkGyzRQ7QX9Q3Hot+xt8z/7Z8+8p/3DPaAhIovVPu67cx/PAnykOz48g3qkW+6Ia9C0/ugqOI8R1IZL2hu8Q6XxmSv8X/DQDPX117RV/a9IYj9Z61d35u26nH2Is/1Yf/i5z/z2E/vG0//fIw68ofmXgVwZ+ZeCfmIHiUcSP2PnDA+nbw+l6YImHZ71e5ESZ/Nh85G+ecyAebtscEA31Dxo2bLqnXvjywyiQH6O2ZQdKeTlF1cfLJOh0+THO6xGG0x9D8OMl/RxWBPQq/F5U/MgP9smP7cWHGkOb6zxgCH7lx14YweeKTsn8Eb5uUrfUBRPkIbYk3OZVuNGKDO/R+BsZdX/BnB+RttEzoBUyHD6SjBxud2zwLA42hV+iwPrSv9DhBli0MJY4cjCaQ1JclsyFgI1ezkomMcSmKKBlw0A78pD0M1h8aYqc1oLTml1Xy3LmmvdQRUtxI82MgxpOAjIwJW7bqLAY6tbT/4qWfD8xynkNNDHW0gyufwQnD5Fvdm5clnLgKHTRozJyC5jKQUdgoe+K8eKx4SM/UoEKCBmaqOcMU6aJmPL/1F1xhn4OKwc/gDPnDg69lISih1SKSoNDetfSxqFdgbSjJXqXZnjREfzlT8YyEBcwq3wAhoUDjYf+///1VXcOtI8kh3wHH3VJNdroHsoYxJfIhpZwsnbOfwV0MH84nBmFvqUn+Xvy4eng4CK5mDAfxDUJ0rKKAclB3uNx1zYGMgcfBp/oGA22dU3cxJCcL3SIEhIqaMGCMxO8bVBGBITV+hWM1b7Yhd5NZpIc+HbglyjWwP7+wk8987GA3C2Sg6sSc0FJAnMoh/mr1yS54IPRsMj9DUDePmNA3jU0GJsxSkJOeAVZEgJA8hCV2z7Ya26Nxmt9KxMuQasXDMVvg30wD+KSdZb2kSbp1FxT+Xhj+JLzxJI6vsSP2JQHeZ7ta2TXYWmi3yb2A3iiZ2mDz+QA1X1FdiIQ35/tAPzk/cF8CRzkNPbCQ7jomEo7tnOwXeTdtmwrvgimtQ7uiXUq9IMxyQeRhZ2qYlw2pdBFl1ibU4O5su+ljfyKkvjygSj+0eVy2xijWqeEfs9uj7EJcWRFH1auyE1iOID4axsea8OG8eEgruBjR7LOMiSXDAwU2iYO6ej1c+DrkoJ5se+3XYk580cU2LEB/yGRQiW+xdgFQosvsKmwn/W9+FAuL5kcilgm+Z/kLu3QD/pP1toTXw8UGrtZL5bVczfKgJVgqScGo+Po9SiFv7i9yEppnYyHlXn94LD73nMmOs6YiT/+wRw525o0Hsz/RG/wNYZsy7R73kKvGvROXrrtXp4XhN9tiEJEkTkyJp8gtgXxklOvLeaZzjk7mBMje+GIb4ROnP/19f+RfHS+XepiGi4L92XHkrqsjFmcp5d2ctDjj8HkLPYnjp5ta81ivSx07xq1q5zYJKP72WMxdSTHtPPB+yCf0VEYHmPTID+ilI2sT18sRf+BTHL5RAZ2xbUqnzyi4NO2b6oxGhe9tluPXsUubOwyfTt3Gtnbaa/UdKPzwMcHHw4TOiIxRWwL3w/ie+pgbgV5zNn4aFowP/ExeJqnf6OavuBTGNBvrCdO43uNoVEjIpCTm0P9F17Q/4wPj8kcm0qu3vmQv5jLsXk+Jx79fEXwzE/mPPZDX2h0YRubyUMRXyB5XIzX2DbVGAqP8UnuO5VfuqbMn1yFfzWKJjT01xjaN8aWOjqtkoBFjMdxx52FbgvzKuQGsNhzAqLO+gy+avAomW1Pn0uSZ8l265rENbG7iH0MfIZ21kZWOlgPB7nq2OBZHfNUF3jTn+Qj/QxxIB+DJzKFk4HQJnLJ6/O1XoMbVYzPmcfMvQAqlb0kci56+ImzChj+cvLhdJWyyEsD+g1iVKl5PuRAXhcMVUP56BDUQTyEnuYncEdjU5OrmfzAF4YD5sX4LmxNcFSKOw7RfVf6pDEYseSEO+SZkek8HuTzAFcy7wGLuyj2KUsT22AjBK6oM5dGERMQ9rbdfqzO3YaREYMv/ujIeIl+tFbq3rcEKhh1IW0iFMYYewreyhhFf6CZfrgFn7gtxkyS8ckeLz3EOEV8U7aBQZybwpPxsCjmXkBqUYOKzoUjmTcHz5jJ+45LCsuZ+0mHC3abm86ykv9kK4MAyuhdtDN33m43jUIJ+MQ0CTZ7K12u4AOS88dDVUN2SbIuX7MmDuZqZPVdKXgk2+qC4/FF1GeffLau7nVO06rwA7aRlXBVC4Ltztk5ZiAau5oHkvLMOWtWGUILuoktQBe+6DtBlBXgFlrycfCOUMU44FNskGpkJDP/mNpKfIZmdBYw+NgZ2eQt8gGlWLJzk8Jnu+vB3HsmT9gco+QyOte5d0otMzHKcNFWF9sftW3wyFHnmZ13Kzt9qeLPYK4xfhNnAy0oU1m2qUWtjxLfbasAQc54inahywW+hlILml7FPju2GRcyjLPx2TAV/NFh00OeUOChTR/OjnXCL5W0CgnLjp4JH8B4xYwNjnbmYfjj5+T25HmLxCnDVF+sAbGPC97kPhD5FcPgcsniOcnLXAiADYL69HNo1E5PCnoxLw/yd7D/TOpvOQy9JFkVRiA21mIglRKdREj/wtEkpkXMxEWnykg7zC9YTQ8/LVxdsg3UCfC/GFuH69VbRIu+9KoK3vTFHDpjREUj5ovHLz2xM8l96nXV8HQfnS2H0vSp0FvKH5ET0eqa9oIRcewt/Iqp1XHQihhyVmxO8vdNlwUhF7xSfAvNBi8p9/RDjG+Fzy+SpPXBH54fAYaWFwK2qSxuXNSSZpxNTYxpX/KgBJOu0nh41zJuEPlLV+OZT5M1lXb47VN32sH9EdjGjMPasLCR/DSY8SPWJny6LeydsPDlE4FxWPndx9pZxBOtAem8Z02doJYLz+I2V+YgC0bBL01wKzhyW/gH+uNa0GZo1Af0I+urSgLSDqQdCF8EYX3Zm5qMO1boTwBbxLtaX/qKttZlWy5HvGGiZMKX9Tdp2yW/oBlet0tXuvY3+fT/Hsh4RG5hM+2A8avhpT/t8Py7oH3Bn8ve1U9efgSmgZiyEqkgw+T3oE8L30tixrjBMJp5w8xWUQshGxqgV7nsXKZtN8U+6+78t7plTUzld0Bg8Tz5DBn3QObEz4G9gvW4lpnrtMlx547cKjn+01ydI7TgXy/Zs46uhc4Tvqk5+cWInvCN8rm1WIOBz7h/RZvQFThw+mewsvaBf4Xtf45Okq5PYLQGqJQFpV/lf3IGMrf/CP4n5+ZX7P++DHx7Lp/Pgx/7/z5P/j5Lte8cMvDjN47nYIjnU2uyz93WtnjnUnGrwSsKfTsPu8UL5eoHYYHTqzRffmxWyeZh+cKnynYOSiN6ml60h1ovOLvChk5eknjhTIfnVyqB7Dp+doPb5AF2cEAXvaOG+sCxVQQzwwEgyoMET2V6tsW5pgaH3huHBAHQqIcDY9EfaN0cOjw5XL2/H324mgPW+33yozX60UtVVbrdNm1RGkV8aOjDDvxIOFXkAL7obLJzl3DjjL1KTw7Ccmhwwl05iMBlpdiW0+Bun63ucmsfib/lOIjOYXT+FcsJ+fDwfI2RqKe2MWSbtrBBHPyYRrz7pPI02XnH4e4tTXIy+ZByzo2pA3rzgscFCZd4RyJ/ApDj0qssGGdscLCS+GsMjSrZ/oCwhnbW8eup/piFfpPAE6zkOfEm1vv9rnfiRa2s2JUmEzd6EANzXraJkxwQpOG0rcqHjhJzmnYNZaxS3d62HsccPohiW2bsBj7bVoUVucRKWHrng+L7411JU2xbZ4E1qP7/Y2Y8DmxLU3mJneQu/sXP5DPtyG3MxaQtuD6wYz6ENoa134xfpbe30r5bwS30XOv2yUeAt7cb9F1VWIJmm/aAd6hGdW1bdok7uVoc1i09ObRRe6sutlUEurEubm9veuMAMofMY5RS4v+TpMfP9ANlDrZwdgHRzSSQbRW5C9zI637bPnzY9p049u5fpu98zI7OyEfPIl96leioodYZmiio7py0b1Wtq7BpWzVMP7hNVaPbBW5nfWbe5D8b+/6V+fP1XV8D/0Wbjybx4c7HaaWgJ4f4OTjdGJt9H8yX6pwdjKfhqcpdyn0x9zJugdATIylUymSyLAKN7xO+d2L9f96/6mvg61f91/t7w+NxMC4iN6W3N3J0G/iPBnypKtmJaUDflH/B+vZ2Iwc3QW6QjBXxIeihOzbyY33FNhOrc1tLnLHr7bZrIxeiHMydB/OYoaMn2ZZk1RiyaQMbse837JdkQD+U08YSLrbefb/pS3xj/mx7bEVXhNDXHsKL/sGY2DjHWCc3gcS57ZsSW3Lw9rahc5B7o78ytfR+X+TunfX1JM4nY3IdrhE/6hKL7fYYH2wXAAAQAElEQVR/MAg7+m636Cn1XH/xMBToeAD/pa9f/0t3xuGZsXUpfsDcl33qSgdRxmhi84kv6antLJTdmTvv7Ev5OIQE826EqJQneU6deZSYAjdiuzHGG2MRe9HxuJ+xDFy1HZG2k3mVON7edr3dduYAkWA+c+3BHhT9uKBJ8I/nnby8s7YfZHsiL/yderBfhh8WfFb7t5Gf5ObL29CX/4Vu9G9jME9Gz60b638w/0Gp4pSErGmPrjfGNzxVAxuH7pcN5t3kUC5/weXOXHy/Z7wuuJPzp9im0FEqJk507/umBzk82F+yTgJP9sHU8VmU5r3WHfnJnCENHcu+37Thj5x4D2xgB3/WYr65FLxSoEdP4kyXTCp9o9d2zzXbzR67Nm0gdupVpy04EmPG/D1zh/cEEq74ex6OT9lmrHZt5Nl2yEo5iCty2Yu+vj908J4RuVNvOPAK46a5sWjHGIqPdGX+TJIX/gfz7Z195ILkz7YGcyrzKnXr7NupE7Xkfiq5K5du5OyNcQ5/jZLLqhr4vLOOMyeyzySGTSmR670FH1CiicLoKVt25NknmYxPxjF7aHhqDBXjHPmA0+61L9mGJo2eZ2YsrRoAPNG58bzOMzo5e/K8epK72HdZ+RN/AslHIKEWOgVVFJu8gwzPBWRCtqHSuvwf1bj4RnZwGyE4trebttuuUYPeyZ/xDcRe1LQv9dKX2NlTE3u5znXE3EyOP8O2b0qOMgfuzPsnsRkdG+Nxu9105mO0/Bs+3PabagxVlQb1vm2K/ejo3JDvJ/vMZFwy7j2ukUPX7baj563noii2WWtP1si7HqyRzMX761/ZQ1ZykDp+3dlfHq9nkxysFHsPYkxtfB6FX4ZILsNB6yN/I74S674P3mWGBuOZGJKb8CbL0VHoCd62Umc+bqyb4G332qGCJmDJvGdnX4wPpy8ZtYxPYH3Yl6zPpaIEnA2eK7RXxXgcehBrILnMfDkNC5sllyXjC3E+iP8r6/4r+cn/SuQAl3dD5XmGEJxKceW+tNgTEY14EHAkBjOWjCd6M563fVdiXz2HHkr+H5kbjG3GWrGBHoQlDNimAlK7ZPSEYFvJ24Q/cWzofWMeZI9186hViBI+oQXWVEK0QZTwfowTDFl3ASwqfmaeRWd8j2+RlSXbMnZq4JNjK3shOSA3ogzGdcenjHEVPPAu8JdM4+hnjWVd5JmasQhd0YcviW2Si5lcMe8zDwo9YwxFvmxxKTWqeq2kDtjufW+Dd9SAJ2NQITEHnl23jnK3TR2ID4kzyPaXRvhsY8sq+Ip2Ii70Jj67ZJs1M/ldk/eViS/kAt/tU05drKrCl7OObABhwaUU2JWBG+iOnWtsYAi5wWV0lL7h3O3FvjCByItig08QgF/MNq0AOmDpa5Hrha/p2KEX3E5XGZ/H86Een/CAtrM+QrZsa7Cv326b+t2F/Sh72cbeZYdvkZfznadqqKpahhsxRF4aBU4nbwcff5G95s9ATpRRJdjI7cEQLdnWGBt73qbYK/gG4x252y3rbDSP7a5FYVS4q/0IXyAyFd1NOW/nnHuecSenJ7r1ZEwqOsv0TwKtbqfuxon+7o6Imv4Jm37wQaW2waC3qAX3CdJkjJ48Fx/sXTTpq/M6eZ898G9KDDvRLWoYekxp24Zy4rJP5N1rwW+f+L7TTg07elf/ZawIoYa1cii5iMzPYWE33Gre2GBwTsTrvlAUCJ5mqhfl+yr2Qw82dUCdA/zXP1ZcifCv6TA2GyyRGv2skELyPxs6NsH8mTHBfPR/S/uO/MFHnCEQ+EpWqT+RZJcMXLjMw7QvH8PeckE2tLJu/XjLwfqFyzMt8yf9eNrA7dIr0dHPS3h+hJ9z/t+D/f2s/SQGUpPxj8z31GQ02NnZK5JU8F48n5oXKiPe8IH41fjbMpB0B/42qX8C929HM25c8E8w8D9TxV9O4P/M9PyK+lcGfmXgVwb+LAP924b3D/jyY2zyAp6d1bKtMUqVNxPro7jyomnooZ1tOk0/+Ng3Adv03WjT+tllG93Vb7V5SaLbttPOj4rJD8oTxI+Mb6+uBSO/+eENnhco+uLVKAcTqU95IXPGkj5k+JfyQ6n70unbJ+fyI/czKAXdC+Ec5uWAIRCRjUMsO61mal2kJZ22s3hrjp38gCwIi18Eax0y4YbJPmVtd46pkDv9tXOwF//VJbQYiB7bNP2BH8NCPTqkop2DUlhknWUtvMeXqsGP4KGm+aTZxiZjzY/EBcwX5AfjQe4PZAPJyZMD6sQ+OdSfGV9Z9lBhHAuS1YcBsS/yZYMAaZ+1VFr8qjC1bdlWfJOslMmAZlxdwev1I9OCDfLSGCVM0T4AfJYVX575/0PRPfmQQ8/EV75Xi3SLb17IDmSk8OSgqjywbal9KZVLVimFpmpYhR+i5PC9Ng5qpzi8kThnwq44OF3UxSHS/4cDhrfWV/gYG6RNj/uTGHCsc28NDrzK1QcGk9wuID+GkwNXKXIoQec5B6pxVpeooYFI84XX6JrEComDlZvGKED9gzPj1HphzAGqbRX66hXTWrP5nhwqxtf0V8ZMsVe0FvxDo6KzhDh+LeKZgijJsgOSrC5WIbPJNvNgdm0HJ+3Duo2hkT50LvSFR4p/VUPFnJeq8fGf0EjHkvmjGF2i5IYfIaZ3dlX4aRuMu501t8j7ZK4GPaoUHaYa+LHWYhyP9vNA15ODkzcOR28csI8qGcZt7Hz8+CK/fEquRftg7uOYUkZxJ5eZa2Jul0bPueQVijJej8ci1xwoYjO4gG1tNeTYYW5VbaBLB+MRO7gk25iZ6CBe/DN+JVejzhwZWYSannojrsRdyAlYGJ/IJVarVLGn6EwmxLzd+SBwA1/KAXM+hB+sf1FyqGfqEZ34N4pAyTVd5gCE1xXdoPEz9yCNvqH4EFXGXkAUl4RbjOSUZFVBIW57SILI/bwm+k4QY/gkf+EJhJ785IMFTJrEGB+CtxPbOvU6mAvSiX+WsWWXVv4wHmBUlX7sW5OxzNxDlQzedtPNh6qANJUBjs1A7Osq8Aa3MnjgWi82UttYskSFPlTgDqZoqPuYoo1X8CfnuKeUU3bJuBfdE90TnrQzrzLPMidyuDlGtf7sOwf7HwpllJjbCZUeY33o2XSrIGTOZ08klUkpMpZxaNTofc0YH+gual1lSZHtLu0nh46Bg7WxFDuSbaAAK8WyqgrYZKc+ackDkcuGw6KY8It5tj4g8UIWTNCkg8mVXGTtpg7YhmxiyNzBKUmxF1rnjP51rQQry2V05XniJjk4WwJiM3MhB6oT/vQDEAWHMNSy0XXaWd0/bZ32J+NlW4OFYyN1XuomtwU9cPAMqxrw7RqsiUhfoFcp+NNk+FMp/KjDDTi5Jj4G7GCFnmrIvjBGMeZP5jejwxjgfLezP8SZKqfSwM/6JL/zzEJ10y58jE8GbeJ7IHtFaju5D7fgp/2iWxRotk88smBOWzXkdAKIRs9tf4O2yx5a7KnzU1ywgFvKONgmB8wTEtJ4ZobFH/C2lRK+Gfp3MNn3z0Nr25r4mTGoKm18LLCR5Zo86EMb5MQGcYE+FQx3DkHZ1sJXYYuuRD+07K2ZR6LY6KF+8qH3/rjrwEZ8TG6f7P2Rj3i4wjrRZ1tGJtcYZt/etPPxImt+EXPeS1uOOGIv0DoQchlZwJLNTYz8mh1/x8v4Rg/EEBpvW2YNj1HkYwDWGIM8HbrigEErY8N6H+OmUUNVJdvNEx+yNuOXJQUyDokHN9X+SS1D9XEFn06hx+jrOgggeVpr0pK2bUdHAVYrV0rJxk98WhgJ72SfkBgX5GJ7YcCmL2HbQOHv7H0mrPOSo057kv+DvTJyif3UJ+wy8BJ+DNUoWue1GI+0eGzJtrhpoYPXEPi2dLuPG4rOsFeFT11OrVIVOi18ezQ8eY7Hl8gkjyvxAAs/C/nmR8Okf/qIJzGCD2MMzCyhTnbf4TxjSEz3/susB/6cuS2ftpsJ/uwfNYrxT56mMmczvk3n1jaxlfFOO+N2vodIVaVRJePjIg+xFx7ETryM3dUQ/MJ/2yrA0ERJm+qMAfxCj/tf7xRBRN4ho2M2dIebL/kx6BW9EilrmdBiL2vnzO0p27mFOzlcxGRbyZ9tJRbbSkkcF5j4Qgt/YOJf9FSNnh8RKXgw3DrSPvkm6y12GRuYEicV6i2XqdW2I7fIS8sQwKSdPTcMHzg6Gb1lYrRlf4PYk6Uncg/mUWqaqC2kinGlGQbACg5mnWVpsTam8q/Zn+vZdVjaPWw011JLihJ/AhM/1wesM+8RbLBsg5s6+VCAbOYdaEFtEPkH3dfVNIZtZPGrrw+CVODDvBpn+tVw6Wk0QmOUXqxdj9eef+V1MX6i2Ng5heAzGMn8WZ/iSj8+ifJkn4iO7iPbNfiD/Sj4RBl+VAgyvhkquf9kz3LjTlnTs7gpJa5MdKVtW83j9L6BYTbdFWZqp5O6LNu0sAftYLNbHUe8AgdpkpvJe+6kLVn2Gf+EfwFnDddHW5TVfLBSJ68/A8N3Xrbhs7jpKtGdnF85Sj+0+Skv6QdsZLEfHtzvoaXLPFohN9hG/QnNF4am/PwWnlDiQ9oN2D77xEs79J8CZqMek8p42IbtzNuKg+mBs8iLLJqSyfdLjpa65IHRe5pkG5CKOqBXib5Ay0CzrdNmvTj+tZUtmT+iYWffWMoYxadFEjI/PsMi/hP0p8WF5j+AP1Jgu8nf6QBnW/afQwtzy3hT/aXLPvX+FeboXcnPuel+Ein8G4zzaFx4YOs5/ZHHbOpNPW+F3cDZ+2v35CWc9umz/ds69H8lxIc/gs4R6+xHnjMni5z8DiAT2b/q+4/6/6rcBx/r9qP9Nzf8IWHTrk/wQfnV+MsZ+DwWn9t/WcEvxv8xGfgV6K8M/MrA72agQskzyTLN7KbnA/fgoOr5ePbh4ZPDqieHVPnxAJPyQ6r4YbttRduKfPAHPzLzAnP2oydY8aJjeHx2uOdlh4r3WXho5EEenH3ypA1asTf5wZKXzfRt6MD1chBcwO4weFmQYj/0sxY4bPQL6ZLthjx/IxcApQoiDRAtRx0dVEICesk+AW3oDOWExcsdlyJe3Aw6uOQr/wIqBFeB5VpSmlWmTu6Eg4Il7a0/5uVvSI8+uIAEPyqhWym2deUi/QCol67qQ4ccwNze9g9dGafwiHLl9erb6H0BpjTJU/RPGBP/CfGDqC8cekaNtok0tYUYTFL38d22uPhZCc4Bbt0TJW1Bt1xnPaoUP3PgNDiYtEVZ8EhOrkboYq4NvXEA+tbxvel2c/OMYW3bxoHlUKHL1olH177vfMzYte3Q9wKPv8SiV0kz8+zOR9sciHUs0CYNohbmiW3pfj/48Hvo69cJfNWRH/3wVHKBwfzrtzvrhfdSRR+GVGNo48Dy7YZtfDnzeb3Zox3jxhaVTljE9NaHvFDRs9rm/f1Q5tjJgwDXwnbm1wqS/oOPZe/3ex/aXDjQ7btt3PHZzZ1mhjnSTgAAEABJREFUkSeIEu2uxR1dPf4YSww52Eg96U9OMmuUCrnonwQaUVRrEFvwaYdmh6L2/8kHohy2oV62ZRoTfVe+FAx2bcu2UkI/W+nhV8+dYMx+9MoFpNgK72U7Y/xkn3pwwP5kzzoA2DonB+MV/uQ1uMKWbWxKNYbSWKJYzDPTEFZN3hckNwS5cgMKkeiKTrpNj87Mt4xLPh498q932BMJLyzYKeZv5i3zkcOn+L0zPzbmbg0UhgsDmXtP5tKD8Yz+6A05/GnjmB73B7l4Nshi7pdS05TNHYhsfIxPqRdj1oBD0XW73Yh1EONsCC76EWXNlAb7O8qadr8vXeOozwVTkrURh22xXTPuk3n7UHIwsWUbO4WPQ+fHVFG3IDXtsm5vb/AMZcze39/Rc2gyxxFXSg6Zn4znBNF+IoNa5C89Rl5dwmMHvzQTM3pCQFSLU64TF0y1vE2tgHquJG+hpq4xyMOmGqVi7tuWHQiHsDm6rygHX2OcBO6Vfg3kThxdsCK21fvJ16+HDg72YieE0Bn+NNFrGXtjFPKF+qXkptcNY58YwwiLZOnOfEmObDd/Dey6GJcTduaYbebLgxiPTCFBVmQz1+7MtSdrB1WqKCWezJVuS21/sm7ja3zsGp7Z+Q1G6nhtuHOtlhk1tLEH3/Ybc2qT7cZHYkYf8geT5ugPoUXc4+SJClkbfmdu5C9pZF3Frm0lntvtTTRleAOiZfv0oyo9QA16FfvFSdX+whdSfOmcEhMOMm/OfXqtmS4JyLUYu0PhQ7zzdGMNxZcYCc40kjfbHQtZIN9TiXESK+rgkNx24ba63G6DWOOzTrrUtrLm7uwjGdvEH9uxlzUd21uea+QoeQoEP9iPG5gD6Ufh8/nAh0Px7fqIY2OEKzonY/FkHEKvehGgxd+J3+FZ5CZ00OR/18aaz/yogd9Vajo8oRfKE+MYI12JfugF36hCdnT+QDMXmQ1ckjXq1DPxJzlb1GmjXNF3u+3sobsG+2dwCwcXNr/BVPjP/msMsRBc4JRpYxL2RKmyincI+4w7sqKUS7YRufjVfYs/4AXYVsrEj/hXY5z7HDoP9v4LYvsEdHFFZlT1sz7jaPgt9RjN5JuxmMSe8X+wtu+8n0Qs5gKwci0iO8E27ljVeqyFjsQxqZPHe/8r/Dvr/4Cv4BvUVorts1+lFIs/0UM/72S2NZPjpBMn0oZFoNV5Q2ziazwJ0rZSB8I78SGAs1lE6tIsVnwMBGcbkeAYQ+xlzuf9H5OCwpzZZFuTd5GWCSGAsIHGUdtuU1Si+2Fj4Uf6UrjVJTLpZV5WDQU21tN+uylrp8iB7bY5EyN+tYyLD/K7dtZA+u1n5sBLt40MvAe+Zg5kbghc3I3OIr9x4OC95MFzLXs77Cp4mkYdXttha4id8Fimb1X7W0rJmo4tQatRst1QlfWkV1mNIyE62OsnviUmyToHhhFcItbUS7Z7LicfNvEQf8YE5vZzYD/twOIW35/ofTJ3LeMfflDb1lVsy6WG9RoP2yCMW9Gi35RzHSYO6M3K7Qeu5CX5CRrvqSzbKny0q+dOxnOwN158ojQvfDQ/rsxZv3q2ZQM6/Xuypu95/pKL5M4+8Z912sGJeEQuZ6+58L5Uyjb5q64jl5xmjR/oThxVVoQn+SFimgsIKvVCThIstmW/oNCHnIlVhgwebtUYSomdhl4Zkh0f4cCGKHTxyeDRI4M5L9uq1ivZlkvfFYd2gfyJZtkBBBZoIPYzPzIGPaayBuNTVbKtH4tL4AP+5ht8eN15jb7kKOMVsE6+1odPCi92k7zQ9CqRs8FYbT/o4KK32+Qk/ckYw4Yay+izSwbie2wEmp91n3GDSwVfZA/WwDWe4ZElm5uk+ErVV9ZAoDsnGXfZaNPG9+g42B/aF7n1v9ToczF2449tnXVR03Z8NpJWl1cVP+1zDtgmv/Chw7ZMrU/FNj3LPoHOby77t7TkIYypA1c7NexyGoB9tuyzjm+gf3tBb47UL/iRKXYCP+J/rx/ewI/0a0wuWupA82G7a24Zd4afMWOwun/WNH96hV+vNdgMBBSJzImJorQ/Q/O8bjZj+sn2C/1R/YwUex9+w/lZ99WOXkh/fOFnYYALvktSSj/4zyCK8ZWqr/jQjT+4Jd+Bn7F8xqfdgNLv4mLNRvbCpf4ZhOffCh+pIoE/GA7pMyr+MpE+o3qvmMQa+I7w6rTMq31VwTW8cnLh/5Prf7W/f6Q/4/Cvgv/knP/y7VcG/uMz8NttU/oZTj+Uv8Lzg8iv7n+/DPyK6I8zUAcH0FUwvRbMwQ8Xev0eMvNCmpcPfgjlB0hg0Q69Gbpx3vKAzYtteKJj8fKRl0PlFoDNzg8OGi+dObDABK/DGP94AlsWDq3wAvptseEBdn7M5/dt1VLq2Bey8WUhf+DD5MB/AUKrbXFxsAon9qxvJfirF/mr7TK6h/KjKiBZE72Jcc6pYz3xfyrFjsZBXyratkFP5aOHSTImaauBO3qkdC7e6AysMOr0Me3Ln291aGEKwPi6bDMsHPIihDl8FlAwc8EKGvoHszys/meyXnL+hRukk2fBZ3oculBV8rxz2AXkm1DV1PBUAUagkG97Iz9QlowMaA6ZZh9+JCYJXQuVXKFfUGUNBs+2Ukahg/4V6wAZIApsWphQfNgih0jwAZtOgA5DL8x9B5GLT5/hHL+pRw7CEGJYdedA7h14HNahcywdWztt5tGT9QE7Y7c42BdjvTQGH4hqE941Xl2mnPyQm3QJSbdb+KyxAXEI+pMf9/l48+Tg7Mbhdmg5TGQA+ID21NGHQtjCufiuj2L0V9sLfjCW29jan7VygDr5KPTov/1/0D9gmlBFLBuxOPZZN6ePxEH8KzzsB8lL4Jvt2VZHDWx2E/fOwTT5Huja+bieQ6xF1sRciq7E9CBfz/guS/BG08SPx+QD4XEnxnd6YPJPto1u/MiHU8Q6NpaYcF/RV1WdjxzAff2vyD60jidqlwxTYeM2dswvLcZwEssBPIGDQQtgTJV5gqmYKwJI18iG//2dnPEx6ogD8Ai84UEpTbwnR2jHH2lUUS/Fr52cbuTgdit9+V83mXFf5GJJIqRuDcZnGyaGKWsxj4cGxr9w2DxGcmuRKnLyVPI/tu382FGCH3uWRs8z6W2/iTQzB7FCfBO/UJnr5ZNVA0FJ+XCUnCWvD+ZZ5wF8rhyKbtgZ8Bbx2KdMaM/Hgf5D4c8HpPDIUIDVA3MocW7boBZ2oXXAx9lgfotxgV1V1himLmJ7ovchJIDJIfrQKCnx3siFNaBP5eAr457YDsbzgT8doIS9pW1DSGgh9gN/WCr00IOt8sC0BUmLdRuQStG3SPITfYZ7jIGeDb82eqFHxrSlGsRFy7bKpaoAeMzaVopt8LSp7bTR8XLSNn6KsmR8stX9HNZP5mPg2zwTe+US32H1zodhwfv2trVviXMMo3Xi/yEx8AbkQ8lN6wuaiWYbXzeZ+JOTJ3MZt1VDMnNyEnt/TJpCF0CdvD0f0Y1R4T96Ok9YRAobEulVcrjAxW9RUmOOlrSQsUsGBNJ2+26MjwJP/Pf3uw6MLZQdrNtn5iL92f2lQnbvuYQf6/Tjyf44WYvxJ/tjoSftrLWNfRQzQgyIPHmmYxtdQ1XJA7rorxUfl1ylUdGtblf0Seo84sdcU/FnsR+FVmMQjuElcnK3mn40btu31pV5sTAQgKBBDGUzns+GCe0gzoxHdNvoU8EaMLlben+fwJO2BUGu4EUfu8hnjLMO70yQ6Miajf2s3x0/9n1X+raZQw903dt2fLILRagt6qin3uBPvvUqi3oR24qtFzxZI5/9jl28ESaYBVLRSOzRY+Nv8se8RhU8PunYRm3vQTWQiQtAWcINmTZBkvNoXprMo5n9DDheEPmFRdtKaV+xlXzMCSWAz/EdNj2ZW+G0zSpZ6ARATIQbaB9hxAkzvjia3umzrM4lzo4qDfqTD7DJQzNhvMZQ4t7JOyrhECpKG/jAoE5OUsMuxY/4p1ehb3RHh0GNUa3P+JMYHnysnwSd/fpgjTwY8/5LAMwh0CJ0ZV3YSGPAsvpCp12y6Uua2JRK4c+wHIxnUAHLpN3i1mGNQg5eAYsxWOS0wA32WCq4w0oeowzdBlPYCe2J3szt4GwrcqFlzk4MJ3epV1uKHnGTXEhY+EcQEn0JtbhEfwF0bHOXolPsCRP7ydFkT+DSJCGLp2v2Nl4CZHSKURu1kaPJc0ToU9cHMUXtCdGPuZISw2DMxigFCh00NdhfRDsMY3+DefAslB7My342XpMpz5dDYsvAFnkFP5NDlYyiwVqjIVCK1WJ/2N52TVsa7ne0B3FNC9ySkWmoUtlyoTNOS7IB+jWkgX8Fb/aCty877wo3FXjbKmSTp9Qyel/ySoG+Ma7CG5rBKPk7SOjB2jnX1YQq8NJopWlffiylZDxtt622o7NkjHpcsAm5ddimPqG5UPGdvKvRE5m23zU+kJRF4sY46ahBD8J4tzL2STrt4Bu7uOdCRqsYD6y8cLK4hqqKmKrrtEF3W5/K6cdUx8LYINg85VPOIBZ6udDFc0aF9AkL24GIpdarn7aRF7yp47OUnFoCF3rqzPO0rQG1iMEMFXxzKWNNRFEpEUd5UMW+T16HFY682w/LPkHolyyYmWP6KJP8sq2IlDWOqSXbQq2c+VVGpBrQKqa2+jfvWjI0UWz4AVmycyvqwNBVLt6KYvLR+LCmLxrgVoC2wbmkqBIldeA0t8AQI7wH6zDjs5gHQWbMUsfPBVvwDUTnU7h1LohcYYWyeoy7w22ha4Gd5JouNCGDf/qhBIUNi3FB2SX3wQXOhupgYMwFbs5kULp8DfUD4EGE8abR11L4Jz5hRjVa2Qd7GhOdsIp0pNtA6sIuMz9OAnPI+Bnx1DBM5sdTed9Ysv0C+MhTdNonLgrNzXbz0HxdVv0Gpw+eFb/it76V4L71RDw4go7gbKdS1fe1ffZD7Ca38FAFpayVwGQer04COnWCnVqyP+vwd329eH9WX/omegMfPPRDS3izh9NKWSDWWml+BxcqXKcrjAXI8CbXU4s/4PAldj5DtJk4ApfSoj/gZXIwV5DGbmioTAVu8UQMTOqp/tfdWIguXNcFqlKA1MEj2Qak0TU0KY9UaS5Zf1zskoFwXXXa33wSfgUmdScNMjHTPN2PhU99nAw+IJ20z3XwnyG09BPcVaetH0pyfsFF8mvOXf2PGrOLzh+ByFXgR57o/A7gM/uaMm7oJAsKrO4XGMl2buripeOcXN3NLXMl9ffAmk2uPoFeOhc4ydInCO5noJfMVX/jWYzXN9CnspgX6V75/GkNz8UX3h8hOWr3kkCI4Q2Id73PYA3YvoH+hhK/9KP+l/wkRz+HxbRfgnwCQ7Q4z/gGzGX/OZxmTuPXOjtx5z1jGv8uOLH/+J3tvY92s5YDP/b/qoWMxb8WyOH8fRCjfoK+FfL+0fnc/kD+9caV99+r/7qmX5w/y8Bi6g3fUaoAABAASURBVP8jwCsezzB9D590/sxmcEwpXevtj+pzcTOJPhb6P7kdZ/6F8Hvz9q/i/4Wu/VtU25b9+/BnTvzVPP0e3z+q/8/k/9X0yiHT88GDLqsUa4u3pyeHTmzJ9H5+zXm+nESkgf7FuUA0gKCp4uUqMEZeVE47eehFv10KvhjAqDi4zc8vPSi4+rab17Y+Cs2q0gVtF/mWQVaSbPeDnLeYbtMVLH049OTAQ69io4x2dFDBzi5Dw3bbjZ+ihH685GxkTjb49aHfBs8lSqr2z3mDkFLZwZ6C3RTZ+OQvXQ6sJn4mX+mlPvljPxgkzup1t9320038+Vjy7EN9ZEEm5kl+afYVbEwihZzksr4V2iEGYfehQz5sBTYOr2zoag0vNxY6DBRgpBYH/bNBMrlZAKzojB9LFNiiJlDDSh2AQjt9p9lWusGNoYZGgyvU6Ap8L6fmOXhyYE5XiU3OIsnpbL+Sx4zLIJ6dA7oao/E5fH3cH/3ynXx96I9BlNlWchV9dHXwgWLhZa70B3mMvre3m3LIbp9xh7bvA1xpI9595+MBNlNvV51DORQv1uDEcGB1EFhg7EApcUUnWskpzPpWbCt/IgexCVlrpw4p7XxAuOdDGtTRdvc+8B6jes4dnAY9OQTMHpCDuIM2rLLR3ADfy7+4ZoiDeJ7kIXIVngoWn6HVGPrytitjR7fTdPkT7+Pr1S9XWBTc+9f38yMG/gRZ6LStqmLtHuThIERsxAlJ+23XjQ+wttV/4MuLa3xKDE8O8Sc5jE3YZcMVgM92UK0v45kcPV974MB/u2Ts5wP72PjI/lKyMV7xPT4FbOZ6NKEu/dDCGtl8vMo4Z10exNRucwsNMY2qzk1shx758I/CNjoxr/BVGiiNnszTyaQIfz6uJdZF38YBeKIr+/tkvIT21IkrMR7woVbRtzP/xyi6yMGHW7TPK7oDwVWVwgFL59+2bGuM1OpysDdeuu3gAXyuUUruXOrx7Q/RzJnoHdBsCzYNcpqPwLe3N23xC5v5kPAkZ7YlrolQfEosnWNiTa04JgkRhRW0FmMeftAKz+JFb/JGuCCOsfWh+Rn/gC7imoqM7Yigx/gFoNRxEPxHHRZgjKH2+bZrEMvEZj7YdIwzr6ISbOeNBqZlu2EyNjZt9B/k7vywcSjjCaltR2egsL8lJ8zBGkMp9cpnYi8XOkuFD7CCWnr0v4aPxe5GpGHGrxOtFUONNe3VMEkQV2OT1klME77kpgFixFdqGhVHwm1pVClrZds3bduQcQbRUy+b8LmvHD0PMlcylgFbGkNqXa13EU/8Pn2yrc/F6M0+e7tt8EHL1eDu2272806T/kbu2mfiKfptC9IkHxPfUtNt+SqrSoDlNEhE5qJk4tpeeNMFmFeJJfKDIDIfUosSmcBKEujb8KODpmyTB+LDn/Qncacu8LZlOlTchT32COiP178INtjwZZ/Yxklb0EHj35AQbF72MpdlnSV+FfFAPhHcQ4vsk/3+nQ/12VsO5A7m5FkfcAkd4TQ1bRRY5/hQ9fiSIrXu2IPejNyyxvZt18h8iBCQnIb3Atta5KFt9njMMzfEZHQktw/28Xuez+wHAlfYEXL6XBYdcDaDR51uYot82vFxMRaxe82HO3pDG6N4Hg7mIfnDbmQmvPlLNBlf24pM5nYVfFWSzxwU7RrpEweymdMZ94OcLuIRuIBtVXiBSbzxp9AViK4Jb3Kw4A/Ybn9sdAtb0KMntPh85nFoVMnGGXj6esk3H22IMn9iL93YCc226pJFYfCJ2Q7eEjK2NRGa5AIPQDku6H6fevCBOvGdfpQK3hrsp9JrP53NS7ev2Jzo4mpVkQ0ufl2AG81ru30TdfLf+yNjH3lQPRaZV6Kkbxlb+MTczVzJHpx4IHNBI9/rBTbclkzsXMJlbOESxvNsyTsDTdnu98Hoyt4VX1mx/R4SvvUajxm9nR9pgkOsZausGrGtlsmz4clHc5aCQhOlc9H1apleL+z1mWugz2sJGvktAOWWW76GqE8YBDGKvQD7otgmH3iLb3RlO5U65lHInWCHb/Y7YHLc/sOJSYZkfZMLH/hctmUatmVbGZPODbaSlzNfPP+gwQGnlDopevLs3/dNo845W/iCo8yXQ8ln9NiWYh2B8G8kzA5OzXdkHhCnO78DXrhJ5IQ/nei46if7WObDglaOTQBvCn22ddUua0UHepODwIGdzIUDn0MTJfXBHMs6FfLS6ZcooT2hBXBffsVoWzZ2qTOXH/fEythgD7HvrvXqRTbN6Extn/5FJH5dMHl2QQqLbJ/PX551g7zasWtoAarXldjyF/vurN9nYnvh8YgcpLNUNRpQqpVxZS+LXOIKRyA8g3cp+6Uf56zzDyMCKxqDg26btUR0lga66UaFIMPXze9usCg8FxSN5CK+dM14RmBRh+ZyuorCtbBDzy6ZPxP/2w63xJ1n42ScF/0ArHA5FXWroP3N9zFKgRBt+LigwnNe8Snj8WTsg7ct+xyv/l3Jczv2AmhvoYntCyIz8XHGJ7IBqeVtaxQxWPT102JbvmKH42pf8wcUFzw+IYqSndiEQBc8DQMfuYCXriByWdar4Fh4otuuF/LHKtqJ8sW7GJ9wrFc/6+bJnMs42afmevn/6oZdnQtkwhdEaIG0A1c7smGbnb/Tduh/Blfuf+SLn8GFnjqQdvAXBHd6fsbZfRyyL2wwfw0+6/yZROjBX/m++ok5+PXKb9qBBSHz8YLgfgbh+xn+M65e8Vy2P9OCC3zDnbG/RBq98G3hT3e4/Zb/XCMnT+QDMCr1SdOndvgu+IxP+zKTunmYD1cOUutvLacLeplXSq+ZH/E/9sP4T4COgWBS/0xd5uSP+PBeeER76Vz1j7z/rn58CvyeveT0j+i/J/dX8f9q/b/vx1/fi35fxy/KbzJwrbffEH4hfmXgVwZ+ZeBXBv5KBooiV3bTsF+1ZOfHzpCpT7BsKy8WKz9QArxV5IU7jzjbSklln+30P8NEZvaHOeirVOaQKMJhetVVQ65qwCCUJbhV+FglDuc+v2xDDhHIy0P7hk/iMFa2dn4AU/ECNJV+eEQJDqQmL4da4jBh0l38MJ1hg0MqmLi6ndo2PLMhSBv9OwcYIzGs1hX7kxh538XJcAUKXaP1ElrjF0bzAyjUz2C746SSLHgXvnFIkJiQufyf+B1bV98Os2S7YeFAeHLIgMOnb+3X6vZCX+iTQ5HoQUgrsqOihG7JJLsCjk7QOgvhStiPjug+/4ooPOEFXOQJ1tBP+RLKG8q0hQ/MAc4rhEutAhS5T6yz/xVFZW4IPRyS5f+xevHhii5g2MjNApIfcRBoxTdC41Dy4KDtqQVT+lRtC7c54MI+jRkfJm5BbJ0SPFOZ2zUKO9iHBqvyO5XzYR3LImWyBgcsO7anHnxMzYf2SUATR5/4DINMrIt+xiAQ/ANFB/ToFEbt00aRszGslPD0mAgaiVlA9OZg4YETTw5giomU8bFPmchxRqXkPKjEHJ7bjQP3KtUYQp1g0ML4gY7oFGUxV2BRbB4E9+TwonzGvyE3ONgpGAzukonVyD2J50E8iS06USfDN5CTTI422e6cKUKiYF/kJX8jcYB0x17aOexccRzctt0Um6IseBNrdNovJVS2VaMEO+omlan1KqVRo9uJaRKX4N/ZD3bWbOSM3dSjNrXZ5paGh8wHwvlc2sdNkXmRNMYADP+BraXkrP/lzHzoyk3zMm/EuFnwxn+XktPE93w+ZOg2VAA2MQSp1DTy87bvbbeQj97A88DeFBg0Ix9c/BFlIbPQsDFWQqcLSSBxH4xR0d75+HK7vWnjEDWyB+McXlnCPaVM5vDBRErOqIh1qMaABBP3XAd+fOXjfOb0Zf/OBxlElTzaOXwW+ZCsQjc5gJDYo6Wc/iFBw20dzJ+D8Qk9+Xywnh74hgjzx/AF0EMrl9EaqBoq4qoxsIW+CIQBSDM6Xw51HHakDDUgSAt5CTQdoWMCB/h54iBEvw0/V/KrHqgl86csUWmUQJumJe6xuxhz4cRVD3xUyhIc6lLxHbCt0P2iIKYCB6ueyYtmVCl6z0PoZ/sZntttk13KHLRSuNOXUqtL7GS8J8meDFLHAcWGp2tu8MeHtGInIPa6QEIRvFxa0ZEc0Ml4ZU5LpfJQ7ETuyfhlHG1HHTSz50oP5qFcsgKmtmTL3S+JGvXUuehDG0XNs0BwHUzI5CZx2G5fRJLiR/ChzzgLzshd/gQXYJQUXPKW/8T41/7PjM/GCQWoDMsJljofFmXRtvJfuRBjYVtc7GmTcSCbSxK5mjh/EGM++NnWtuO7xbgd8E1MLHQUsm5A6nUVdXADfIkWfSGzAOToBRffs763sQtNetyf6BbtZuj6mecDawfz2AMPNrJ+5UMQ7IKwoC/0A+2/lDEjDXLoNBJ/jSHRX4mPdS8VXcBWl1eV3D8ed6xJtuUCXN2fyJl+VIWv5xC5Sr4ydpMxW/iQ+PIczRwSdtK3jZ+ilFDMZaWsyNDY2c9HDfaJ+Kmm21aNUhUyEvLkEAO2O0aDqzEgiHEdqlGss0MHecvYtX22E8P3BPcAOhAQ8TUfAFHa8pP19GReZizCN1kbsEGebWshaBu/SsYf22AQxX+YlHxkHw1gDj6rmq8El2Qu+mOM9nWQR1GidxLTwf4Qn2y3XPjTT21HGHsvn2oMbeSrRikluS94XKaLRvRNxkUI02zzogSXOGmCgw+eBSDaqEkOEhti3S8IsZE6NgKhVZnKzYMWRW6Sh9BTJwdP4kl+gwsjqoRQ5yxj0zDjhtlT0MK8aaKCW7KZczg/8W+9dEOBel5tHaXRv0AV7aoSFb3XBdPB8/xgXC+eUeGxFjqjO/y2FdnoEDLRKWwrBVpkA2LtMATEuxjv2fvGAhH9T94xjqwP5FsPstG/XnoGz+rkdhHPxDZkxZYoNvOWd4kFPvyZD5hlnqhtPNmLYuO4asZpoic+TvKcOv6jRv38KCltvUpokY/MjI3IvvxMP+P1yAetl6/RF/6Iu2Ak+BUZELYhT2BpEvtEZgwMQstV0FPjCMO14BPNyKBEZynG4MH+dvDuap+0hS64NaoaomehO3YXtEnMdqlqaPFOFziI3UZekQQwwaWFXORty4aO78HB1n0Z17qDP7TPvnTlF02to2VeLKNKqJL5A6ov213nljzGNoLM5zM/xi6PGZl5PsrsbaWsW1GS89iTip5xyPFIi/HhEiEAU2l/hoWu+LXQ3W36KOjLtuyAZKEShw7mfnyjiz4QZ6Pb0WP8CqQdnXTJP0ywpj8xEvknY3Uwv+PL6vyf+nsdMw5I9Fw9aE+cX2t+2Fj0Q8e1xomX5uQ4fDNxwHvS47Vks/bJRuSs5GXJtj4KzSd7+Utt0yrjI8s2bMiESNuyQhMl+gI0+4JMfhdw+trI122wXnFBdjRE30mw6b9gvd5nFvvCXCf9ui/6WZt2ZJeK2i4hrcR98X2uXVCB5D0wSXb8/REmxtbzIZqqAAAQAElEQVQrZ1IxELFhVFnzkqG3cCKAUXqSHZ7VY5D5N1lTqZtHUqh27voodvqBDxQNy7aSV9tKiY7ElTow8TGACyF/8wtE80FfAfIEqnlso1cN8xWHrtK12/eWRyh2Gs0tOKqPy/Zv2vUJd7Xtk882dt0ytrtt+6PfjdxA4XKmBr6Qesbhsx/S6WNwAb2KjSDt9eI/45ua9GfHIr1YlHLyTZqr8S6rwejHOqPY9mHo6+RfuvSmb5cMpN1Mr1twaZ41+lZ6ZyxprfZnoT8wqYP9Bid9yuj+hj3l1yueM6bIBr5xfZZJ+zN84/p5y1cOrppc2OQFuCR6Tk18ydz6AS6e1KtjjG/E2PzB/g6wvgWcuuFv2asmf8iLvSA6f0eDbH9HCm9y9BlZ8AQXCN52y5lOcIHIXQD6/8h12b/yESeudmh6zafg/9lgW/2H+m/V/eFj5sXHGDJ+r7aylzb8rZr/Pfwf/r/8/U3/wv9O/e/x8j/Biv8TnPjlw68M/MrArwz82zJQY/DjuDf/bzbzkp4PBfnhmfY3ytnKszovVrMfiucLUSh2pWqwrapPm2qEYqef9LwISfz44+CNHxRPfigK1jH4wbsVP3oHstUwivYooa7h8Vh84Ls3vL8/+l9KPfgAkZeIUaXb7Qa8ATeNljNypZTw4AJ6pW0f2gFZvAAfyo/DMQZsILgHb7t59fKZruzgThClsBm9dw5A40d+PKcfO5DRPXXwA/fJQczjfuA3tjg4uXjCZ/JkW0V9AV25pKqBn7sGtW19LtERe5MfPnnRC62qWub0ORgAI+GlBc0vyA9mURgY6NFsu+PLS0IOGvKv0PKfC/369amv70+9v09iQaTzgQVE0wtEfyDt+JDc7hyC9zcp4vhoY2Mhv3jpD2+AaaSDH+c5wF7xBZ7go37JevJRIX68vx/kb9JfndfEfcafOXHg35NxPD5o0ZWPUzk4SkykV9e8tnFqYeUCSwVD5sVgHuRQbDI335lb7xy2Px5TE59XnOWE5vG86/F412k/tChCX65Xc4xiLm/AUNr5V0Tv9zsxPIjh/GjYPnKwRdjgDyUPo4ox37Rv57iH9hErhzO2NapEJZcoix9cB1k98IwucYzbICBpYww24tn3m97e3hqyridK4/uAdie+J/kPz5cvb/ryJbw3hS/5KuKwjeLYOWGSh8g8Eg9zP30Y9GAt33MwGXbWM44pHwwzhw4OPHPAEV7b6B8d4367EYvJ50M7/uZfDH/Bj33fNZhAo4YKSK6c2Gi3T3L/eeL7ZKx6nWUteKm2odoH8d6I54u+EHvi2TkEv2Fv2/iQwjjl4D7yuKPb245PpQ0fbvsm2GhLhU1jaQxoHPLY9CxCO3OxXrl4ssYnB17x84lPb9j88uULMW3oyHoLv5QDsHzsfZKrHgd8Tv+gPzZjd2jEZuKgZqh6vtzZN57YWuBgkKgNqItlW2MgC2zARRsVXCk6b/tNNYYmNu+MHZUsCVHiEXOIfRk/4n94bOu279ANfenOWD+Zg6K4SgVE6mCPa+G+kVhm4gLu73fW5Ql3/HdJkTHykXkwV+7ofL+/N198OtD/YE7e2eth68s2/pc28v/2dmNcd8Z11xvz/Pa2afDciB+dKz4q9+E0wXUeJPw/ociXbfrGDyRwFbaOLeN2QcETECW4hFWjdGOO7NisIVnSgzkdn98T59eHHuzx0SeVauzamG+DdVDEDXtfA+ExBrRBbvMXEJivZWFSeKQ0ysifCPrSljl5u+kGRGfy9mS+hcVVzSPyHT/1qdiWclFHrqhty+inUqAqfUsIr+xxDSQmGIIJJf7EjpHLGFz+f/my6fY2RDhIT2Xs7nxc7fyzFhDXg/1tMj+i43ZjzFgTX/4Xa5I1/kY+A7fkFENMEfbwu+KX8auGul1VOsvpV/R//fqVOfOO/gf2N9bZTTv6931r1smeEL7AYt1kLmz7gOemUaXsXaHFzsBQ8jMI5IKJTHL8ZD3EiRr4YLF2WAfM169fmbMZc5wOL+zMozb9usFMa2VSUttGzQmV2Kro64Q650DbgD95tKSBzcGcH2OoaN9uWz9PIOnOsyn+JceJL37O7oQqJd/7vjPHdo0aMmjb7X+eRdn78ryJrcvHbWCnSrZl+Iuaisvos2xAIs7VIJ/ty07ho0BGX/TGRvL8zrP7nf0mH98Dd/IXeLJPTuZb/M4+8GTMij1wMIaBjXVdwxpjaFTJxqD04UuVZWDUUFWpBuBq3n0f2lh/b7dNmWNvb+f6GfAYXiMXP2cGDp1nm2cwOUw7M23ShiTzZ9F+kPP4mbgO1l/6mUPhW+iZjJ3tl9031saNebn1mMXeqOq8RSaQcYisMbLh177temONv729sb990Rs+b8QQf7KODnxgobUObkm+Cp22VS7t8GZefH3/quiPjybOW+YBa2Mbm2wjmuikqqGU9BhR5UOL7eaxw8e7DXFlv0nM8VVdTp4bOt/wd9v29qX5yFFYxhg658WN8TjtBN/+o3ODfnvFhzDz8uDZONu3g3lxZ75ccGRewL8ljv3WeiNfwypUb+yPb2975zv+3NCb3N3wbd93DWSVwvgkVkLDjcVz9Umenm0z+LBMfLvatuWSihzWKHJsWExdjCmwb+2LCyYRRQuSydh56Xn284xnA/tEpOvFm1xl/DNvMr5Ik4PF76KJpk8XQuXCDyuy5YzLyXdnHZ3r6XyvzPPnQf6P7FnxgbWFeI+naNjoQT7+0pWNzlEaVSrg9OHovGRtHvgevv22s4/cmNeMs8Qe/dTld/uOnsytjflnu/XChrpOCLnunsJ7ZN30+D6U3FxrJvYzVoFRg/xu2AMYvyq3LCGh6NRJQ84fl8aodBWfJjFPGLNWHrxbBMiW8k4fpgn9wVh0fMyr1PfO2dSpz4zpxtp7U+ZP5tPb7a37b8ynb/CmjfFP3GMMJfYG2jWGOsdV1I5Z2W4o6iASRfw1/u/oCT75uDOmj/iNT3eenRkDvp9q8T74XIfyjj1RwPcF2RY3pURf5u5kj0jsBzkgVFEBSy4DUvGssU3Ohgb76+22gRtaOkvGKK2rzyC2fGrL6rmIvG2lhC8ASYFRQxvPrOgNbIzNemmPSHhjI7UoJ+3qgXhd8Ztpwvo8gMmcnP1+ET+KWAZw+lItcfI/dWdsk4PYEA7FpijpB2+beKvj0Kud/G/M3TFOXeGbzI3UothGRmE/QZZt4tyYKzvtAqBXKcXtm+OqRo22lTr52MlN/H6lJOwNhcyAFl+q6sRhI4rP2KaevNsevEsdrKHsiYkpjLGnmCON8bnnDHx574qd8F1gn2uJQY0I5EUTYN6EJ/oC0Zk5lrk24QrEj/VtUoWtwXbr6g63+F/EbZueVMRj+9VO3oYGayT4Rv70RjDY7SRCv3qTffWZ+K/4QoMY7YEij/GTcNhPj54zi84KEt6/9Sr8Dlxy0WPHkmWfcNHs7/vBL/zt8cLn7D3BBWyn+gmcGVf+FsiLyuiQidzJBmJpBV7kP6xcRa633k9thMNNvjoduQWC+x2wqymXaHd+c0Phh4e/ITblwv6xnpMrOQ6cvb/v/jOp6Lwg9LRT/1VIlJab3T7rdKInkHYgKQ2k/XP4Jvtz+j8PG58v+Ee1XnPuc6x/SecPDlzyrS80lNj/vpwwIXvPw+yv65+cgbyrXPBPVv1L3a8M/MrArwz8ysA/KQO82S1ekGc/DPP8NS83dn4g8KKZN5jAD8Zsq2r0y3V+YFwPc1Hskm1Vocnq0i/AeacVNEV37AWRJ//SqILvbOdHzTEf9MULq1Sjuh03nhy258dPYdsuGTilmkW2gVK9bIc3voEGf/JETyC4KnHgtIhjAtQcdoTLtsSPbeUtQeoDmUW70FvIhJYfIYl95kciP0RIIBdcOBSboR8cgOeH+OTHR178IaEtB4AlLGBz0scKBNv4rS7mB3q1LTfOJZm+bdkB+uTywUfJ/NB74vfBL+XzgA5/sZsY0axJI6AUZAtdY0ipFz/kTt9W83HT4seK4Q1sMA5gJkbwoDW7Rgn2pQG/wU1qrGFLCxq/GjEl07QjJV3twvYkH8mLKMGTWm21MQ82MOjBRv8rYHRFJeyMk7GBQuzalqkXdkS5c1D4JP7opdv+VAKkY8N7AeI0McD1in2R+wCsGsNKzNVOFeticfDAIVUOYZID8nowN5O3xUFMDjnGKNmnjei4AFQ3Ux+ZH/RywJDDooXBQOFjIGN457Bn4hPKuEpVg8OnweFCcsL4kITEN5HFe5n5UMOikiwFDuQnfo3bUKemJEwoMgt52YoPYwzloLgg3jloSh284d/3odQjh/Dot/VRYjo+JJ74PJMTxkoQIl9jqEblMxTTAMFCFAW2lf+P4oOPZAvenQO927Ypv2/Tf5LfjJ8NH0sClriqwj/btI0JCKgbNRgnfBT4Dl4cijyBQ3fmwJ3Dnyfr4UkucjjXBy630tsXCxFy0RW6jU4AtWV0QibkzrntzquZG6JUSaC4kXlw8YtKnYvkAFvJx73nYfYu92HhxuHaCLwUHBwAYLT12KUxyIHEPDu0oA2McAWD/cVctIoYB47VGB/x4bJgkMFFj2zhWfsT30YVKLcpCL+53jjEzAe4QS4/M42BnCw7soucPoGHEmuByweIxXjbxhz0x4HNqK/cpCQsIMs2shy+xFkGtDwUe1bi3qEPiUkKJzpW5yA5DC68iEPninFZKWkm55kzi5wXKkLaxkaein36wOYT1qlt25R5NsjRk8Pwid9LS7bhPYFpwvo+Wg5L0OqVjtgr/BIw2XsShKAnBhOHaatL8mIb/8O34Le0hha/gGb2C4ApAl3YgbSkMYwP+oCsuSL3iWnOZ+PtIduCU1TII0jDBuMCZ2yd+pQ8lpX8r/XsHNzZT7LHTnK/WPsTGKy5HGi7EtsBHzol8rQpebKtFX4gY5E1+SRJ0WFb2xgv2PiIOpCRUNU1ZBW3HLLbbn8zX+6s7di2+OOSPZovvMI8bulJjjDZ8eT5XyiNHoVBkbOqhlCrgQ9pIAr/fPmroBraf8ZaKRGgbhz1k3nw9b/eZdrXfpW95yDGwmZ0Z88Yha2yRpXGqJ5Lid0umT9KybOJaTEZ3ORZFx6etBPPwNdt22Ujhb7kMX7bRq/RO6iLuhQxWzK7Z/jmmozLrtt+06ihQj7pCM/GOFYVuCJFFqwhKaVjxTiqGnf1U9tumY1DZlHy8ekc4ye5PHQ+Eyyj2y78GrLRH330J3mNrfiWcercsW8tUbhxKXaSk/wll5XBRZar9dtDk07QB89EUqfsiQf79vNg3ySczOH8P+sW70B+7XujSoUfidkxhQ4q1tPB3DkUvwTdFapoWldbFNzmLnLJfmtosqIrCZr4EZ9FSZ3+xLGMqe22K0poAb9sJL4n8ybxQGYcWPskp+XRmTkViLVCD5fsUuxGT8t8ugUXXdH5nW2SGlzszegneQvHq6zB/ApYFHISHaLTvAQ94YWilTZ0xGTDwKn+SAAAEABJREFUECTgKqU3Q4d341kFSjWk0MIfnaGnLXTYSADcYeKiEf7Cnwk9tiITn2HrvKQvOlytZmIr/eTCslLC0/h0gNCSyyPzC/7oDW6wdyavmbcuqQDYsSMd7CNpj1EaVWh2uk2L/uQ1deHrqEE4S/E5TMHHv9iEoLQvPGGpQOQ5M8bApjuOg3EOT2hV4GDs3INPHR/jd/PhSmRdpXKJ7ukXChhi7rmsQs8kjgfP1uf9IKZDNnhiqkKOdnzO+msnRMHuIkeGDrOyh237+Rfc7JKQEcW2jP5tP9eBRF+4gXxky/QBBVAev6L3quFU5I1McrQyH1+xZkziX3QEBNNCb2K3na5W5hn84T2y5oHUGfdA8xPHRG9MIKaEVJbStmlI5GR2P/Zs9z6AKeoJsB9kXbLX5xkSnSKWtLtmX2lbsYMvtnUwx5JPtyEpemPA2Lou2HT1J8Yyl/IB/5JNTOEZpLvQU+kgbFvxoWPHZrfBpx9ou+HBl/QXPJDbBxuLZdU+ej6vvFM0ED8xMoPbJxseWBPXJMdP9q/MocnHwrnOZ6R4Rxg1tOPgNiSNeYIlHmVSUVtCvYQ+QTad9pd45wsKxoCugkxifzJfg+q5DU4AphVISOHJPDJ2whc4GKMJceHzZSf4pcU4mr1dDRMh3NEBfqJ4oVvJSwPe4G8Bgh49qaMnsHBg4btt2dZB3ib2jE6XUQNeADTb6pKK9hnL6TDdJqEq3OIm24ruQKErtEF+rdcfcLFBV64hu1SnulMOf0UwsVNGBoiu6LGtH0vyFP8Dk7iiz/7GZ1tciBmQksc0Jgojy7TgXRZ853zSgONFyzyczcAokZ8oarnQA1GE8nOuuPfNpoO3T3sud1yg+ir6gXQSV+r0F/qfrLmJH4Hgf4STP3qNKwWkPiG89mmrfUDfZP3EPowhq0rdxHXyoPY3OgN6lULHq9nVZ1oQtlM12EbfaTN8J8yON237e7p99ltY39rhDc4+daUtPLTDI537lLokT93gZlsqZAw3Q8TIgaVN7N34g9tiriwSkVwhgc/c6XcDvUavXTKwmpe40HvZDy7qI5I6ENypL72/D6IjktFT+BFIu4G5OPEl8+PiC+8/CosgGrK3ZQmkTj4bn7wEiB/bK3DlgXVqkSNAsmwrJTk6gbGJrtYZHShlXAWbKzRG7KUr/MFFPjCxfcGi/Rlsy/4GoV28l2zq34NC9jNcslf9e3K/h4/v8SEQnqtO+4/APmO4eCJHRkiUPuITpfPioKGSC1B/eIX/d0DBX8JpX6DoR3d8uOh/qT43v7/EejElz7ETYBNSIO0LLr7/DjXTX4H/pFiuPP+2Vm9/ymRoEIWJ8UObadJ839fn3IxOhH5dvzLwf20GMof/Efi/NvBfjncGKu8obIV0loq35hwOVFl58eqXdHY+27J5+enaCj0w80IjyQ79G4iSH/7P/ADlxVwGET1VErxKyfsRtW0Z9BimdyJhVXr8ZpJp5KXjwUHyg487i5eyUdU/iEODjNy3K7j0Yv/gB0bagw8EO4ce+064mOA3ID8E1ZAf8eFJ7DFmm8qqV50DSfFRLYBZhe+kSTJX+IoGnTFKOwcvyeEYQ4Ecqm784t7oGx7YwZccZTpLIR+wDWI25IeAS2oUPoc+yFFq2+DNgwmCzraCk4np6LGjqxxY2VaKbXGl2WDuFn9AVmGI/kriqXPZ0NKAJ/RAuhlzgQtrcvx88oE0BznJNe4E3yBK+lT5G+eTDxvhDw3HuV5EKkzBZeDbFb7g41qRn/02tOVA2PAAoY1Rne/k/MZHrdSjBvkdxJ7a2m+bdvIffqaOns8FPJUXM1Fih0rnOhjkz3o+lg74Fi/95fwLPXLNXDcDMsZQMQ6Der/tur0B+FYxcCrRJBcT/kVssfMkP/kwue+b3r5s6rlQxYH0rsGhq2VkYOZKO+Pw4MPs168ciqM3sdluN8+b0VEaVcr87LnivJRM5V8JcNfBIWLm+Z043tF1Bw78iD8RqyEJnav9xDDXwVp9PKbu74fuHD4+s36ZjonNNuxWSpUVn97e3vT25U35V643cjHI84JP0MOX+ItcFXiDqxrqHLyRh7edsTk/jjSvVuuPD0f7ThQM2CSXtmFx08conTDIwcaH1hs6OexE/uNgZNv4sMe8JB7chyLiUf9rwTsfaQ/wASZh60w8MZE8Pl//snsyX+N/AONK3ia5mviz8Osgl4M5MKpCVr3qk74aF9nARC4fWyay++2Gz2/ts9qzZhWOyBpCtY6nu168TSMKm0mpoav/9cc7+2DsLeSXpY09x1CfDPhInsm5qYXxrqX2//RKSqwDnj3zFj7cUiCEIo4ThiQLEwr/nnXE/HXoIAY5jr4cvCzsZB6G2Z5yifnBPGfcR9ExeiQZW6a5Medv0UcurhxuY+ucxLZeZS10wV/IBVUIx27G8Gv+lel9YnIpf2FmjGo/k+Pk5e1tkOeSkD8Y7/NfST002csT+8Ze8mCsM2cS47ZtzOMduLXvpz7DvziMnF0n1nc+rN55Fp129FES20Bnx4XtQYzxu3BhEsc9/6KZdXUwt5PrBwemD/aZpK6VrNwXa2K0/eiL75MJMJHJHrJezPF/33YdxBVUeK//RLEoiSmwMJSc2Yb3UOZD537flHijjymDhFhTVuGsjcP6VsKz8N+2XIBNupbKpfj2xLcHe8bEltmDjI4xhmz4cC4+0FTmR2r7xMfugewzB4HE8WA9JUfhr2GdIA3mECLoU9uzoQF6Fdsq/BLliB7GJ7rGMPznuCWu8KzkEj9lIVPaoruKvYF5AT7zJnFkvMKbIbFLFYCvsCUg9c6ayx6Y+Zh+4lMKMUdHfBGZGlXY2cjv0KiSFWw0S6hS5m4wUnw9et96sEchCs1CRCl39uPk+cl+jglkK2jqaOxm3xbEFWF631OwEBpxVg1lzyiUz8YtZT7tu7Ep4jXS8E9lymCDHCBjG39oO7atJ4N4Zy/KXIquMHfeCM+2jP7gq6yr2NZgfkQmsN/29iXrH5IW+weZQNUhkRNFdmCTOnT71IUJZe7cGe/srYu4jF9VQzY8MGTdHMyvJ+v14Fl2ZPyZyygWHNiAiU7BX2OoquhhFV0ZQxga5+DhERCeMTbWKX6zZ4wq0G5I7lsBfAs7x6WnkVJZzWcaHwCvroI7tuX0aad6kN+DPC/GSeBsq4gx4/XGszf/0vXi6bGEzw7PCZHr+QBeFNsy9mn2+kClEmc+WI4qxoJ4pPb1dMRUBiPVgBaeMeA7n7GZl/f3pxa5VWxY8J1jkBwGMk9Sx7/EIBv9rE/4LzxN0KWPdYUNWbJ9AnaLtiiXzMQmaW6zT9b+JN9PxvvBeH/YfOERU5XZW6/3BbEnviY4RNutJzowyFVgv12ma+SrSnikha3kPfbClblsaKEn58F9Hv/bflN48u43iC18NYZ25tBt3xXZ5MYuVQ3GZul5PKmnbIMD71JK9C9iB63Cpm3m4433yaHQBnrbFvtbjWr5Sw4GLnSz3z4Dr7n1YB1lfGoM9DC38Sn7XvyKzuT0/f3Ou+G9n4c1hrL3mZxMfIk/+lyYWJl3AdvtQ3gDA7+2bVfGunVc9Fc9ye3sDwCLMUIDulq1pXrFa5cM1EjtJudW6BBgW2mPQV0WrKBPRYnHICq6JBX0tMtumdhf7cPs/KcfiFxyRAK5vunKHiMK4tyFjGS7ddnutov5RZ4Och6YmbgZcEmhwSRLtImnSleJzayNGcQYqjGEYuW9r3HgHbBlO62uI0dHE2FeI2kavJTfYi7RtqSltFOH/8naSQ2h40sOzrbk/gMn+hCTEbSt5E2U2fHQsMBRL7XtZue2iL11g7ctkw+4ZFviis6m6yyMOqilkMtFyAB54VKetWSz64luRV5nsa34ZJ/IyNpnO/oDQnNQ4RMlOjK+gfhpn/yQ+opM5v+Dd7bOEfK5DvaWg/XzZEzD08zcFvAbn1AZtU+e3w+eRYkvbIGEkH50nICHKHFy9JILn1BwxZNn0Bh1jhMKTjmEmlGwVgM3pUR/aqEPdgykZxUJtQ3aEvcXQVfpeQYpdSD4WLFB0oldnNCrC+a8TirtMFOFbp/YoFoO/I/XiyUq0envoMjHBfY3GkwK2CYeKyUxtg26tiFb3PRnJTIXXLw2sleH+rP/4QXV/sZm2oG0L7hyapt5/E2X/a2tLtFMg/fozPEGun1Bir60Mw4L2axrk5Pg/hxQkEkLI6Lcz+tz+8Sc9+gNnL2f3BEsIJQrB2kHYin1N/gxzlBOriumYD7DSU3mzlZs/Aif+f9yO+oCnYv41Z0/FY+fAcmyrat8y1H0BC5a2nC9Klr/R66Y/wwZs8/wtzoVXS3z0eje336LfOCz5JW6z7g/af84J37s/55474c/2v895s/4v0fmJf93hPeS/L+rWp8CzR4V+PdH8Dda/LNx/TP632juF/uvDPzKwK8M/J/OQA0Oqgc/Km8cxO38MB/D/YLTLwnFjy5edqrcL672SRPFNnde0Hgr+vgR8cKFMsb54yQ/rmBR64ieKuSqbdhDtgFQXLa5q/vng5y2KI0+d+DWhW6ja/IDbL5+WOaw5foxlh9kBz/KkOSyCl5R+E2vye3gYOXgh9uDg6LWVwOe+ojxg58ftQc/1qSS2tehFNvwWwM/qgp/DZALUSzFnG1w1Qjb1NV92xo1kC/6weujJOaOA5srT9EA1Pi6zvDpfbv2fdMWGEM5WIovG2OICQ0OKTHAD5OFP5YRs82Bik5I3ngJjsxgzAuabXEBqS+QBrq+0S2UcvEKRX6Sz4WfYMGFNKmnMjb5gbyIRbHFWD05ZOrDWnzBNH4cHHItRccZ40L2hBke0j2ALQfTCEDRxCaXhMECTKNcHWPhPE2Noj9KDDUO9YVeanJoW3PRCOgsaR58jDgOc8C19P710Pv74vfXpqobghuMmzbWyr5xcLXdNHBsFHaA6Mu4JQ4YO64HH1zvHOTfc2hGnQPW2MG8bLd84SOXXPFpdoS2dZXoezKPCxsB24r9jQ9NF08hCxqdYF6iB/P6wcFx5lPo8TU5ip3g4kfnMA0V/i4+PBx8+J664/eDj/qRf8fvc1ykyNpW/BjMh23bOEwduu1FXnzaX6K2SDA6D/VhiqR9DMU+zaZNPnylvTOuA51uP9TxJ+bJ4V8+4iR/p/3Vem0rrFQaoxpqWF++3Dov0Vlj0I5vt/bhzoc3pp6eHG6dc/JgbN+J94Gbh4xQ9EVvoMAUuPiRHEzmb+ZtZAPxJ2O94Dlzy7wgHwO7oIhBbffAaKBlmIiR6/lLO7ozH0JLOz5oneNwMA8fHDS981Hta9YL4//k0Cg2k/OKs+h4ML5PaLbJf/W40IwL+qjrxGd+ti18Sowsx87jgw+od2ycuo5es4XMtg3tPa5DNUYGRjNCaE+c+75D3xlTd7wTf5pJ1im/qUb1nhR+Cx0S+rnlshQf903MoV1VG/4Y3ACslMzT5CztkXWHTePbwo+2R5qNV6cAABAASURBVCDhkcJf6CjsoQu7ifVO/kQJdVShf2H/6Npl4pn0AXx/8jxILmFnTqkh/kX/4tfLZEwO5kHy9GB9PMn78crlE3z4zPjZ8SP/clPaWKMbOcxHUSyjmjvzOjEd2DuOgzn5xB9Rz56P0SNZsR36g49+T3jvjHX6HbeslI2c3PadXmwODcYs82O/3XpsjC832kXsQmHmq4k73UkOoyPwPB7M12cf6k8+jq9FTshtaIt6kR8hPKkXcqkfL38yJ9svZMKffrwbY2CyAH+AeEZIVuxHJjFFzyQn8XF44Ed8YU3ib55ngXzYnvj1PO74+CRfOKNXsdAXO/XCJ8ezcbiONWlUaSNPVUNLUnLkptChtkr2IP+H7uT7wd6ZD4bJu6XWm/WzUHgC+SEXk1xUdLP2JfOnlLLwNXFlXeWDyfv9XdG14Lfhg20yd56Mf/hOWwdz8cDWlB0e4kHZAR9i+Hbm5WAuHJmL4JNyG2V8JE2FmJwGcmjoWGXJdsMCc2AzsPC/wCcvg7FKThJLbJ16h5ji5GMyJlMiR6GPUaoyUBoV22SUvBQ4AxhSim2N6AVcpQJsy5LKQ1/ebhrkLTyjdo3adPGgUYoj8J6XyYsacBvSkm1NOonjHJMlkFzWR6Ex8S2Qf910Pk/II8+BZ/IQeXiQVI3B3jEUfxxfZewRN3ZgaXzWWsC2bKtc38mMjefAtitxBPqDtqTYejJe8SN19g40oHPTqNPmqJIB2FWGCoT/ga/B0VWNoQE0/YXsHBBA7E0GLs+UA1s14K2h9iHC8HAR02qIuCzG9qkjAw0idJdlm3U24QPJVR4KPnkuFzqHagyNok3M5fAfPUcn+ZZ80ponsqWU+BrfskfEX9t65j0D+wfjkbGsOu2HP0CPqmS78zJZW5P5H116zecn8QbXpsGFdkFyPclLbC4Y4n/bkHW8bAa/XjwTXfEt+44ohV2qvhBHhrykB36w37pKyd+TcVow7OQjuIUf6cNGLp+yM5eW5vp+/+rxYh7G36htP8PqxDxU3mSb2owH8uyV7Te2QMvYl8gS9QL34L0hMYgS36OPZl+LNRVa5FPHdnKDYi5G380m20oOGkZ137IG7Y2YU9v4g77oit7YbiBuUXAFnQRCw440gI+2tY1do7JWNiVfowb9Aj9UVYrf8e3J+GR/PBiT5Jc04UX0nBBf9v2UGegQZVRpMAY0VeNsn/VoG+0jigzDhRc+RSbvNIW8ZPbiybhNPfEhe0fyOBMvsjNAXOHdBnrJSWTTFgV3kXsy1kt2gVHHNOBNJ7ZqDEU+dNuy/cEzqrrddrCFI+faYp3ApoE9e5BfN2BIDfi0FXqQl0p5n2RaU6/0NLxEYIpeu2QbKEmnniOOS+ic4oePaCm1eW7jEU34Z7V8cgKjRkG5dKEnuntOqKVZG4cyx5J3yAotc9TQE//GM0D4Ifw+mDtY1uf5VOBrSGGrsVS4G7lRGxqMvqXJmqCDNPHJaX6ATT8AJj4EaH5/wRId8a3hpU+tEZ3kVS+9Z3zrZResixxkLII79GSMnuwFMRlbgcgoBTsLnbmqGYpYrYn+5HMxv2bD1GTcw9JiNGyTIotKLrfNMSKPRuTP9YwcY0i3ecvWVVZPhLNXSaJCK/g2xlUfQHplu2FFkc5inzg7deTCSYbQG76sj8yfxGBbwSWu5CI0ONF5yUQneaVayFM1/4q9QBCBV9t2ej8F2+j1d7ToCSQnUWH5O7r9rR8fL2Jk0g4u7Qvsb/FkXE7PiQjl4YlM6kUsJ5xjkvZkLp0wwyb7tG2f9fqkIwwZ24DE2GIIlZ2b06dJG2CONC86bKMzeY2P+ARtAaEH7JJ/ApK5LJeVYsceujGYdgM+GMgzM319KraVP/ErkDg+kRXcwXspP50abYfb3c6NsJsnNSQVN+NDIO2AffKnfcqceZ3kNPZOOPMa+u/BIh/fATGuhuib8svut9ryJ9yld+FsIH2aqU5gf/yen4Fjkcd91Mjc0CgX98/gs38q+f37ZTMcFRkg7UDynDr4QNrhb0gHwD19B+D+keuyY/tP1BT0ANVPLtuyTwi5fSaxGSuRQihND+2P4EMusj+D1/h/1mG39r+k/zfjVsh6IHvCZ73/ie0P/xNzIP4H0v4L8J8Y0z/dJ+Zb67zq7ny6Xfir/kT61fwPzcAvt/61GbgeKv9aK7+0/4szUJMHpO3TDBXPUB5u0thK2wvGsGpU4/Wp2O5eqkB3Xrf0q39sSJMfNPmBEMgD2za6TigeRlLa6gKJF10BeUFr1KcbfPQiYvPSS7svnM6LQ37A5eA1EJuGGP2w0jp1Bj+JOX5MXiZta1QpxSguAJTs4sW0yMPQtm9KLHnhwlT71vxW452OzvtCN+HKtiYvmvkR9ORjROyFLbWxkfaPEJp06hEFFeLsWjmgpdtXcGk8+bE5RmnnQOAcm4LPL2lqJ9684FqxF57oXzh38NEiObDdhwsHh2o2ObBkc9NZrufdwF8DJ5b7Jx56MdRVbhP9M0miY1tV6JUU/CIfR/9IRTNmJrl68jHhyY/mHPrEt375iy0vfFFD0TdqVg4A0f/MwQwfxe4ceB34LnRdUPBt/eFFPU6ZE7FztF1RFuNqGYUBEPCJH/XwT+GndO+PAHQgRp9jP7EMdY6T9zGG7ELuaIiShL24TeLc9xsftwAOu298iDGK4gvDpif+bxm3UsSYf4MPqbtyIJJ82VZqVgBnNtF/+mIb+0MpNBUgS0kZKGISALJ9IE+L/NJVcbMNDxf+4V7bXd1d7f+EP/6FBvq8YMjH4BzU5ge1y9pvu3LwRvgnD3dElcPqHGREDyj0L01sxbmJH8FN1tuTBFT2E2KPSxt7jI1v8JZLNm25/0wUR2dQY1RUtF7cEuk8weo6/+Jzv900cGzg58YHuLe3XbaRUccoKxcuLS10i5IPUXc+EsfX6B2cNl3rLb7mX8aMbYMzY4UcfqYTXzFFLopx5jBz3/Djk4/wYTqsp21aizw8+Kh+7U+ZB3f6sZMxg0Xr9WC1hjIWB/P8Sc7yoSgHovExvMHFz8QbOxmX236TTxdwVl2qRo9/5BqRG51Hf/y9KzmOvox9hJJXW2qgU0AOcQ7WD4nTzry9vQ3moRRa83GzS7YbchhqW5VxYC3ebmduMpZ3cp39MOlf8eOxeg+KH7FvR260ntOvqTPP4KE9+QhmW/u+a9uHZC6gSiJUDW629eDD9vv7uW46N29v2rat400ukz9GU7ER2xn/yye9iu1uffDAEJ9tjEHJeCYmmsq/5DTxph2o4c77YH6Xo2d+s4UeURpNnfzG/qItWGMjuU53MmcW/Ct1E6RLrnAjbUSIu8jJpm3Uq73LMIxXPzw4oDvj/vX9/eMvQQSXsZ+xcemXsGElX2eeNxV6QOpzGVXwjLbrsixpjIHKRLJU0EGdffbzLbnA58QKUl3DUMhmLGj2NapatsAbaF7m38LHMNiWbZWLOmBJAXUpaOnGfo3RPo6qk0bfdrdzD0/qHmP25c95CK4Bu+0rcklRcJO9LOsRF3r9iwOv+HnSpkKPrsm4BZKR8KJC4rZY3Mn7QuGKfiBj7rIKEJ18XMpfIAqfKHY8FbrRj/wCpOCinRZNIzvB57n6/n7XOx+g39ljsh7yjLWNZnRgd1Th+957euRAJQTBIsEVfhrdh1XfwOAc0ke9iLMQzHy58YzIPICIGuYBOQ/+y5e3tkWaW7ZvUfOCHk+d/jUtN0IjHJ4vUw+ey8nFwtFFvlKPUbJ9AvxVFh2+m5AjeCDRLTU//ZanxjGlFAyj0AGkb8c+RukUOAdoP3H6wT4cm1hAp1WjtO1b5/BGPcoywNXrYLDfiHKNReZL7COssslFZDfqochWWQFTx04gOm7s6/lYFjlXKSW0Rc5nxyJIxMiY5XnyYLxFKXhbF+314ms58oenLxlR08Mfi6ygkzuazhwoyPMGVbKtwj9Run7Ro9e2KlAgc6UdqGq5+BC+AieKRa7xK3iBGzXAShP/wmfDEajCZnQ0Gd/OOrHD2vxZK9nXoyuy4Uj8A50bz6yMVSD4a69xVbofkL38/rgzzx5SFEOxzf3sxl4gGMvtU2wEd81N2+pCFdpi8kZV3qEKX1zE3AxS2jaMAHfN5J72GSBeImiXko/MnXeeaXkPEyW+29EFHzlsOut9si9BlqJQ0rc1dY5n7hN+o7cSPzraXttCHzWXbCv0Sj3I/xiqAUQmDJKs5AX7KOj7Cw9aQq4hBmGMH4Usl1yRU5cqK/jwwqbUibfjRPbMH9rRbZt1UoCRUVgBd1sUu2T+FHyXPRtMQ4XjHFb6sWmb/JyQnGQMZ49XDAsnucjVYlzwAAR9/FhAd5AfVapyA2kIg6IrED6sS/jUtUNeGuQx+2HeS0aVoj/7Qr+ToBvrSol8Q3wAETlMKTi6v7lQ337YifUbObEGBEPsdG4/yJZtZY0EbCu82dfaHv5JJk+nzvh62Y+fTda3graPTnKQvs0diGxwyeWoEijVSH3SHcm+pQFXDJBUWDV4n6/h5hclcWTOz+QLAMXVAtTnFXRhpKLgRbJfczxjCoRzUs/kGIErNul0BC+UYqdv2U5XsTuRE137iqEY28Bonuha6O0ON9uyLW5ChIo28YnSdrBPk/GdylwILGzY4ZPMn8Tisq4SkYWOmXlLfeFT1yXnSleIq+qMX5SQbcv+BqB/9zKUANWnC+txAswrxbTOec6dWII9pTof8CZv9olrZm62O6fnuD67Hf5w2cZHmD5diSPwCdW2ki9MfGQC75i7kXfX+qEUusM8Gac842MzHgfCmn7q8Fy49NMOdJvGjNF0Gowvif4bNJqb7dyBn12hnXiLP8179jFxKqNrIFeZvYNxb8J39kM9YUEPnL3zbltcZ4f7Z3ra6ye61ktPakRavnNHJzmmSopS/RQ+22sGArrkuv87t7hywiSns7miK9Cdv+vmv0MKh/8wwqgMT+p/DfwV7eEJ/JEHf0b/I9m/l5axXhnIP1Lw9zgWmT+CP7L3b6bFzX+zyV/m/pkZ+G7byGgG/pkGfun6t2fguzH9t1v/ZfBflIFfav9aBurjhZm9LM/nQERT90vWa4F0W7zY/r/s/Yua3DiSpYuuZSA9VOf9H3V/exQeJHD+ZXSGQqq8VU/1nunuhGgEYHczGEg6KWXyoHzywS48ATs4bu/8UOEJjQNFECLPhNF1LF6QjnI/hBe/R4qTeSkcvgBqmz3+9AMt/MFf2sAwWDyE5kH7ZUppVUN2PtDkYbgYFz/CNmBXPqi93P+iO1LSqIu38EmO/tU8oRJSOnWPXcg9z4+EifGVjzSN4QQ985V+kov0QOI5+XiTHzQzfiMHNwc8n2OmCEZnYEXvQliJZSk68i4vqBuQ6CO5iH/FrBAxzKRTCSd/23vxwrz/4QFMibFgTG4nimBH6joW84xWHm7h7aBREp48boeese0m0amgVxX9BZHPR4zwZpxEmkHJuvjhYy5ZOy+fktviAAAQAElEQVTjHvvOB8/t9dJhk01OCKL/v3+MxdoLf0ib4m+jsHmCex4fOvKf562pc+WHYrwUvlwAS0RliQ9vS6RFH3x0al3kPXPxcc1OjuEhuA9ydUBL+k1cC4P7vrWqfF/eHqV9t6Ij6WrA7BO9MwyrJFlpEwP7vstmzlH0NTaVB/5IqYlRu8yf6KMTJazrr2HnR87JeMqozP5gopOPXqKNUbLNR5wDmPrg4xnm8LOkGuQTvcvwSLCShym+mWsSX5CTGCdGT15mo06reQ3JPUYR/WLfDL093lTkYpR1nB+QTvBFHLqahZx6pZ5cD94pVBu6BE9pMD75uB/88XpxPhfrAR2zrKH0MaWM6cBKLisvhBqwbVv9J73hRT41Nsn5ATClBtQ+MBVsGoJR4Nh7fG/Shk4Tc3IZeg1rjJJL3RhqhOclt2wN1q+27dLL+STJhkdaSl8ujVFdW/HBl0nZVv+hL/wfW8ktp2621XhoBj/RG93BaSwtNnDB83jsGrzwcviY0yn+iLbVwPYgrtElI9b0JJEHH0eS5w/GJ7HDyh5DzxhS6xisbdZZmsgcR7IOTcFhW8QGn740Z0yAZ6/fVK/firzQFeKUix6/tZo7E0VbXqbCKoOOCzWww749X/+S8+RF9UHdLB1Kngo6WlXoK9wazBe5P468kJ/Y1kWDvnENGWMPu1ha6lsXTGHP8JVc0vPjXU9emou2sRZ54WrGB/FMcp+xbSXnOI0NLKIjfhO24uPSiU4wxGicG2PThu3CyeQDcegGllY2G3yr7wPXfL30waBeMOjp419gwrCQM7Em5vjZvnHxXuBEs82ZgMhx/MJ13XCw1ifFP0OAC085S5FYME3047aS44PryMfxrszzL2oIBcZw0uluk1RM2da+l7Z9aJRVzC9OIT8EA/Guhsn1Jfsy173bvnxgcynxsDqqUXKpP+TFr+B2dD/edlRFT2wuFesuWvRNYjq5VmUsC3kUvPInFbb9AtEscR226ZmxffF/6Ce/od1rj2rZJfviX+TWtqzSGEOGJkuRzx49yZ1oBhLjYm0GvhKWmi9JNRQYTI8qda8fbUHOrMrQKkNyvRoyyUgyNqsh7GREVdnH1N2+KXoX9bLYN/IpggZyXNwbizrqtden2BdTV74lV3VsikXqwsYPWXdr/5iClhMD9+SMZ+xBpJxEJy4fSo1Gzh0LQpm8wDbyVnJ9cu9Q5JOvTeAFnns4e/BgbScKT2CSf7nYGhZeAjswmEsT3pkaxwEO9iUxIbM/HhrEKtqoUgEDfw6eEU50K3HOKy82PkF3gHHRjyqNUUiLeE7Fl4ncQneQo6ADtpuvGIeWdeoevvSitSy2QGl2DxcTRKFyMF7kPAkIbjEPH6ydUxkejuiJ75Pr4yLYk7ozMYU+wZ34N1/45O8kN6GPKlUN4FIUHtsa4ES7avgkd9RMUgKbbRUgWvw5X/uYqUhdd/fJ9g8U8rjfcQZpW7bbdlUpMdx4CBzQoJMRxa/YEi28LgsGjVERUWQXeTqIc1ETDVxPUwh2eBfs+LKWJObdM4oeXc0GD21jvxR6C1qVFPQk4anL2MhcsJpTMUlvlwxz5Gwr7dWRk6WZ3AOxPqrweyj8hnXhy4Jm8Sf7Byh4QhO40MU+WOwHpqrYkjKUbaX2ArK62QzgyfMVS6PFfKFPHmgxayn6algq6IH4Y8bSIP6WQceM0hpa8M3X2LWpANwmLlGH5lSMEycuLObw+gWdIxc6oHFODiAhwxEloG3JxUk0cCt89AZlmE/28cl9P3Uc+eAXESQ3M3lB7DoslgpY0aDkvYido8nR88EzTPCoV/SEsKgdSZr0KwSQd04rflmKHtvKn7DcfCDglmxzkpSuUg+WbX02hFqGAOJj8KDIX0aWeQoV9yJKQe0fERzZxy8dwVnCD07g8pxxwHzic/bpRBmqtaAFjA/t84Q/BIzGfuAU+TF4DlIrVKgYi/vvyj2C3I5hUTKKrgX1jH702CVbDZE7KbLJGrSt1AX0loHnlBX9k36hY6ZvvDSX85SEfuoLQxPdHNIYSsNDCYTtTGWztgwnM1zhbHDpLFQJVmWpUmkDXoMw14Ahi1sSMYIgLtKiIKYns1PdW4reiaKF7IQ1sQnZwX10oUcqXYC90FckJNsNC6cYipl+tFJ5vKaW1gVckmWXDK3oJXSiLmucGp/kc+FR9KFWi9O67RXcqDEBOrIwWVY3/DK4Jf4gYxISaBqnBQ4Kfiw5fyJrFEJL/dCxLgufnaEMzca31dM+RccUOEDQRQyBxXwRHyXJZbeo5hfAU1xDDN9ivLrPmtdVG0uJVIJnmdWDLnoxx5HmSQ0tWcGt0PHENmfJTm96dbOtTIrY10I3izkB/dogJpYFDbbOsY0sfFZyAvR+DA6/iE3gq+1DY7yCA9YkH4B+4b/oyL5oJis3z0WzZmjosi0JQIe+tPh4TZdsN2QefMOUYh+SICptoS8gfDXQtrBjgGSHRWsh96qTIJKH7tdM17AYBzJZCHDo5gsusfwAN+o+NW9ieQGqMEjemJetAC6I9ImJXFbaasaMApZN/sAtFNqC1TK4wGr8lF/zggGqUuOhRYMEBrxezfC+ht2tl96e9MkC9QlS5IfcchkTg6QvKhnfeEv6IW9kLgAL6dYr2jXGU2IgMWB+HIhJzQ899QnoaytsZE5PQqQ4A3Q+dWnLfs787u9x5rAofSDxd7AgwxN9wf0E8SUAz185ovcr/L5Mclm4f4MYi0Z8KQxqRcr6v+byi0ZekkBmOX7y9Qs+tMCf0cNzgx0bksltav0rBKdX+1XnT3PWK3Iv1s8uuMAn4k8GWY9Ow+XS73LHdvJ9Uvl/Ddz33r4/k9O7nxhbgUl+gdtgfA7c8/9o35cfYvna37pMsLlPf4Wb9q/28fWP4M/0LfbkbwPZhdbyxPFTTx57zqltL3LYMNlekbsh88BN/61eyPwR/JbMX8fh4v/og2X5k/z+Ue51PZOQwfN34Gt9/4fG1BJ3NW7V/k0Qe/Q/FYjr33L86udL6WIB/ghebP/HOtuy/+Pwn+34H+Xu30H7M/8rDOSHTbT40LSUB2zWlLmYA7xgPoCTJ/eCe/DyfX9sJFUaVSpgzimu+VHVkHGclyXbnyBnLhW4jCOXH0l5Sf/Bi/p8NMgP4EvW7UN80W+0qNjiy77p8RjKv/Z7e3to483vNnhZCi1+HPyoPYEJZM7lIKYlFMT3wY/UMX7EMblZxmZk3t+P/oAQvywhYuWPfqPZUIDrhiFe5kz8n83Z8TAiVcKcNl6sw0p+Tx286DqB8AQyj70PPp7lRdXBSw5Efzoiayc/CxsvEvPX6OoSrMX6GFC36O8BpyqDL/wZ+tp8TxjkxUl8e/JxL3kZw8hAkBRzYwzVGK0jcYf3JM95gLH4Y6kqUHyMerBGb8q/ZBnoMfZty66Wz7oNXl4Xa2EHTw5ZiPzAjm3RCt4HL333fZcZgyL+JTMgXeRczKUXSYXx+Bjdxl70BMawbCl+Jrb8S6mTF6lKA58PExsf4BLLk7rEDR2sQ39c406RedZnUvdVg/rbNag30cYYxDgkS8fHSf2wxnyci0z4A7EtGqWmE70MtVPHb49Nb9928oQ+9IwajB8N37492k5kJ4Lv79/1HXgmcF1tJy/5eCiMl0m8iJH1wBW9kbd//OOh7JOd/RJ/go/Mtm0aVTI52rddj7cdPgMP4E0PZB/ohkWTmPOvgpOX7+8fHV/2rG2sSm98OH5jH3779qa3t7eW3dFfEcaf+0iNv7f8wYfsD9BWeAY+NJDPQT28oevxsKL8pBhOXqQdrNUHNfn9+5McBA69s05PcLaVWnwy/+ADubgy2Vcs3759U/x6PHaNURpV+vb2TW/kAxaldV6Y7MSbvAQXmycvLYUTBW3y4Hj5z8dJ8JeMumWPLWwe+PnxPDtfwYU4yMMbOXkjNxuxbcSYvDaOvO34dRDjwfUA18iHyN+mx9uut28b8MY+2sEXnojauXKXGkhOIvd8vvORLf/ZSWvjOrPx4bNQ1v6Sn/f3J2v20TmKT4ST7hMSC0ssSgw76rrc9735T/zqawI1+0FtZw+wMvCVDuKNkuhLjkYVdp66dV00a1DX8SdygtkujSq9vT2IbVPoGzyD3FRZJwqe+B1bgr/53nalff9+qGvg+7u+/68PPd9Pxf9P/Uw6L+w/I4A6VBiexSyxkVfWIzURvYX+xPV8Xtft7CHbyrplDzQf6/T8eOodm+2TpBrFWa13cp9MnU4SeDLO2o8qZQ/ERsPjoVGFL9JJ3hYxjjH0Br7K5GzKVUoeUh+pQ/vCJ57v3Je+p/aB5Ca4hb3Y/Oi6/+i8TfSerFlyWMhfPryp4yDuxBRc4b/LsmjwcWbtPgDyOaWD9X6i98m1JjoLnsUeOND9ZG2+3/+imA9vrSMK0FY1tD8CD+IfnZ+TvWtbNYY21niUleaSBvsj/kzWLf/a8j21CoT+2NGxbxqjZFsF2NZPjanJW1b3YO9Hh21F980X/ztfYQJpQw8Dc9voH6zJdZG3rX0367LT74rvySWByJIKW7DQm1gKvge5/YfeyO1njqnrrGP8hh0pIWtRLUqci1ijJ2CX0o/khlij50G/70OPR2mUFXuRWeSfy4y+Ntus1aGsefDRs3NN2fddRrZwYJDzyN15OKi/Jzl+Zy892T+Bj4+pST1dOkqJ95nrCut/xx8a3uCPoXMQR3CBqxajAwBPaoNuwA1kGIKfudZRDwfX0CN971P/oLN/EsuCNz7H/+yFN/ZJcvP2NlRjSBbX/1zXnvQH14En/p86X3ojm9p6e3uwNg9yuSt7O7pP7o8HdZwxanqd3x5vGlyfbSs2G1xiKsk8Z0xlLyRvqf/35A9IvUXPzL4DVsOSyfvGGtz3nw3dsXnL5Tlhku9A8pDrSny/4074oUX3k70WmxmTdSUfG2s6RqmcCAD6yC4CH+QnsO9b3xdO4g1NtOaHl5BQtfqasRpfnK8jdm/+Rc1NYsr1LfF/sF6p4VZR2EX4oJ4O8h58NBTEgG0tYlzIR0foNQb+71z3d40a7UNsRG5r2ibbgID0F4yqnouGSWSr161e+Og+qac7v888Z3DNfD4P1u2pkxyQGnSUJHfciWkjR10j1FfqQ1/ayiIwX+RAGQfwre2Pavs7a1z4MFiPrHHWZu/r1kNjYAuZSQ4mOWCogrdhlFyWbOqWCy5KQ1+cUgsTf0Gp4B/kxfTBRU98CW5/7O3DQdxPnjty/Tv53TaxFz2okrFhY0fClBuSB2aM8UFG3er8HKxt8vfkXnewptGhNAsuSeiJ3Y4R29kzO88agi5aQbeLkVpn7MeX1Mw794wzMQXZHNfJcpjVuUe+sfAsYoCgoD547nhyL3rPPmDPXXlY5G0RylLWPnLBx+cGEJOc5xowqoSV9ukgruQ3+xaWxocvA9tKDe4bed22Hiem8EXnSY1HfvY1Crss28m4XYUpPIEfutCBHkiKjdh9DFYKSQAAEABJREFUUo84wpHVlUy+ktMxSoWfqaMHtfigruILLinlZ/EnE0m20bf6uv/k+jy5poqc2W4d0cNQRl+P6W/77zzDXLnMdfNDT9Zlsi62lWYXqhLbpCZOJbfxNBD6DY2PTRARTQ6YajGIztTS6tW5JG2//H3y7A9g98Ru56t1WOYDW/IdPbnWHdyTnuzhd9ZcIAe5zH4b7Ae9WqTMeK55+Yq56Mw9K2ucuF1W/IpO3INbsiOlbpaFq8KE9MJHR3CipTYLfHA3WNcfyC07URwIvXGfJ7KQBfwyb4GeL0Vv1mjUkKuUuU1fbo6c4tc/65UcPrtlil60z76sFwrsjyN6ApI5XsAY93t9Dq4lgaxNA9eTI3UPPnLt6yhtXO9sk3P1vTF7I34aXSYOSPrabpxB2jlLtmVJtlXEP0b1NbPwXWkojM1AcnuhWGAGV/3da37hQPeBGGsJ7hr0ODoCzcAJkzk32PGCIUdsx1ZEmQrh7n46QYwuup/Q/5FJ9ETuU9cXX4IP2D/8yzy13H4RYua/QuiBX/H3PLTA5xzj8YOu1d749DHRuc7kC9j1ZfbbQ/ur39H023w/sFYVNVCD+rqunamzYh57Af3LzUjcwPA3jjvuu/8Nlt9BJabA75D/CB2XbnrGgXt+98F9hRv/pY/1wBfUPw17bdng6XstE+g/cf37Ebe9W3PMBu75/+19/P8Kt7837p7/3f9XysCX3ZK99aeuf+H/U96/Gf7OwN8Z+DsD/3dngN8z15XP5gGeH8mzIRc6fqwwzo+nfunPS7Jw5vcWz2U8nEnbPuiLB/8lxGUe1svhkmY/ZIiHyNUZsC98OjSDn58AlyY/jBYQ5sLAqOofIfnhkQcF+5IPPZCZHZ/RhgmGQoQfDUMuqOBaDub4MpmsG8DF5iAYG17m6WbiJU7Y1D6MglLENvBVGjVU4CrMUPqwoFeD0qBNYp/EEj2xOdG7mL/I6eC38kC773m4HT2XjI2twR6a6FnIiobauCxNafGiYYAwBjigSrdPC4RtcEkAvOiICtCKTxA+D4s/8E4Y+gcxff6ih33hq6p57VJVcBIkhX+23sXc0EqDH4GxgcXLlzCKhr/xtZiXDAKOJXSocwpaF7j75UmISwe+fPCC5iRvR9sSdOyM0fYga9Su+AgZ2qUv+OMQtRN+QZc2PubG/4WuQJV4CQxd4qXHAZw6eAER2Srj2+Kl4GqdsPQxeLl1UhsfvBh78gIqP4QHvthu+ooTjMLTeVhCx8lL1w/ijL7z6lk72Po4+bCSf600Yxh+oarw7aVSg5xmHjD47uGJsJnYVuSfvEAJLpAXcm/7G6rqFQcfM+ADIUQa8jLlgx/yC0fjw8pfbVKpPKTw4ktcIrye7tuGnIlHOrIm5OHkJcCJjg/6UTiHX6mv6BzkMCg6DfAbgy2xoNt268SQFkYO5LMH8nF634SdC2DnZf2ubStePkknLx9OeA9sJl+FgYP5yTw5P+jtkm0t1lK0I3TGi7Wxrf1VB5AUmZ3r14OPy5CQwy4DVCgQnn3f+YD1gFZaawLrGqMvug9sRs/Z84se32wrL4DzoTz1EtziDdKo6njoVJ2TnfnWepekA3+3R5LAmLUxSXj9xVn44181z0kNRiciQrjBdvcdK4SFfN4FYpZ1ld7QWy4o8MlylZJDqZgFTL1M9J/khljYt7bkkpKnQTFEZ+I9WP+M4/PKv3BIbsjByRphFj2LumcTwjBxIi8V46+JuUZpVKkarDIwCh8cV2XHqD6bDR6lJ+tIgMipYQyRu6FF7a5OUvjUvsdW/IuSqk2D+s0YNQr+pO4wpBqD2KwxrLQn+/qkvq9Z9Ls/Tuz7pir3y63rJSuBIbCNocK/UdaGjYXe2A7EzoGuidHMAwxl/gzqcH9c6x78YJ0fbw80imvRdb3oCafIx9/ss6qBrxt+LEDkWZ2zyxvpYF3Cl5fLJ+Oqwm8AH21LQLnoTB5YYKRta6DXNvgFSJZUxHTg/zvXlvTReVCf0Rt/4ncAFTixAGmMraeIt3zoJ9e7UQXKgLSRp/iVa4p94YytwofOZ/Mu/APIZ4Q29uFGjgr+SCS3WAxJV86ZcRjPR5VsRmVq/qEaqRGpbjxSNcDB/2QfxT/JskvWIKfYZaEgK20yqBE6OQtCJXkABiSElJa8hG/ng7HhqRrEekE+KuV6cLI/ElLyMqNYkrE74E2NJv7EdrJnRCMEQZZNevED1OcR+YP1EPfL/AsiODRGYZPrBwI2QpLMHzGO3qLnUMah3PiDWpnYTAzZqyf3pbP3W6kKDRHirqwAuREt7oysSRU543oBLrVKp/QHOjHEdMmcCx2JfTEOfTJpW/CtRS1CH6yL0Veu3scH11fYpN7f5J31GVVKDaUeKE9o0cjawNiyZe7trHsNFbw1htIWfudDRGxmHgg9ffybrIeRta2iH1VySaiRLcDKH9EmtqJv2zdyPmRbo6oh+Jve+wS7s2NcKvhg6/wEF770B4Gc5DvzyIuWHLnMSOTiaJCYo0NpCZu5bX3wIemIPLZISKjsw2bo8SAHo0b7lzU58Cf3zbaFzCL2Hje3VIM1BR+9J75FxrbCdzCPbOyAagm76A0IG0NjAFWqYRUxBGRJCCTG6EjcJ/WbeWK9vcWsAjb2QC4eSBe9Xg20XOgGFnUTeXYsdgQUJqyyu29FZGLCd8QWcYsGmTMHiu0ilEV+T9iXQgtkkH14InPdw2MFGaEb2xm1TvYNGAVlVBWDUUODvWFbVVCtzxafbX/66NClno8qvFVfx0HJzAMZJ84ycQM43HwL/xfEGkXOi7qayFiZG72hpwYPYljUbAtZzSNaaLmuhzf+JsLILPIVeyv6UxtAcshUrQdZMbnokj0Um6Dimu4WfRknhyc62teCF37JOrkentStVLINpC8VcRfzy4Yki2ZNdASix3bzxa8jNYkewxifJo5M1uVgzUWzjSqkwBvdocenRU4msSYvsQkH99UpmJGi+/WMHnU9llZs8exhu/06sR97J9esFuNkmzPHkjLMzM4Z3eBix7Z6XQexl4V6NQm2Qa4gKy39DQVfZHK/SJ88T6QSz5mYgIJ5owbTE3ZU4IM7Z9e8JBe+xxfLknJdLWwmhwaxyE105rqZHpbms/ETJZATAjrIGURXcUYf04N8JI4WALtYO1xkJNb9RAavYch6Rm5UaYySjeHmep3gOamTSUzzZdMeGrWpgL43kLTg7FKhJ3YWvJFJ34D9QT6SM1RiHyfhucxZ9guKPmDsQ29ZAs21IPZRQ8xufjjQIzUuRkFE98l+E3PbYEqIwy/Fn3MeWjwzC2RBt0vmT+y4GL2gXj0s6JDufiG38Av1SteEm6if26c+6GhuYuq0B5yiJz4xRA0c8LEqmapqaIxBf+W0qgQTNuHAcOSiaxJ8AOmQ4eHAd9H86hkiJ+hwYUM0VMitU42PLwxkSc5JQuayFVryCqqPzGMzOmB64bq7Tr+cU3u9LxCIzz2nPjO+nwdsY9eouywx/aEFubZJH2TGAZiFEMclW694wxYbzaPfbzd9IhDIvCGl+YJJ3TcOnluTfdm753/UZw0CvU++MK5XHS30/jYk/6JmRXyA1H1iXvgUf0WzqQv6XIcyDghc+sDEDuQ+bMnQOEeNZtvmygVP8IHFOGDDrKvBdvFe03/pHJ1S1lXYvGyJZl/6Xx2Y61gY+woX9o/P0WFb7th+5v2qa71iW+yZhZ2b045/r1oPDYiuBmrKAXjCH7lLPrNLLqP/KERf1uGWv+fZBYEb/7X/PfxXnq/juG5bBejVYqeH5gxkHj8CYPqwIfToP3aKzkhe+Xrll7wHH1zTmKf/M2gZeO/+5r/n0Re48V/7X/PF7eor+TW+9tFr8he68Af+mPXTvy++/yu4P9b+P5Waukzu0wd+Kw/BB36L9jfu7wz8N8lALmaB/ybh/E8Lg3vy9RCRm9fiwS4/XnKDuBMBg8SN2IZPPEQBOXJTM9fAPPTahiU/FKwaIAUfNxy6vun/4AEf5BeoGgrYkR+8vNsboicPvyc/7pX20ncNFw+E0uRBKQ/xBz+6T1403ywLfGgB4VsVuuk5EI+v4mFwhcT8x5G4bwhvyyEbPbExsRE8rrZQ7JEyVbnjtK27Rda2XMJObC2lfeRvMvPCLi+VMo/sxgeBMeC1dcuJFv1Eirwa5NV+i1ZG8Wvj8VzZL43yASO+RlcN9OW/weHE+gMQRRdIbIlOVeI9hhYxCJx95arowxubecEcqCHBgjKR+9lg8QfkqOIHY8k2/ZAlnfzIerI2+Shx8KP4YC0Td+Dg5cyK4/CpuS+di6BtKy9X395SC4OPcNELF3jRYBGJkO75a71P+th7J7/v6M846xP+ZuXE7yrxPkHfnwI+0BM1Rb+IBxBDcvH+8aHn8aFrPSTrapMXSxOleVnyeIz+gBSfkYJh4daSUbc/BG2nLkq2P3vbuttSvLHyJz7mR33Tlho3knAJv8RL3snHofCDsNBnhR7/8hLvyYeaW962bCttkRPbMpPbBuplG4hvEPiIUCXVMJOXDUY5IhNg+XSwliexL2THY9f29lDyMMbQNnghY5RAy7KSpoirx/gQHZIlnGSqbR8KrmooH0hEQ3Xjgo+9+HSy5y44dfG+NX+Nodh+4EM+JiHe+U69znVAM/xG32y/n9TE87k6l1m/x+NBXQ3hLjzqj9uxM6lZXGx8aDWGihdHKBNJl6mNFQcteKwaxCEpe4gFYV4yf8JTLkSsAU/nZ5QgqZvVtKpSfvTkX3YtElC2DC4f9k+SsJIsBChnPfOvcRgskhoel1VjKDr0agb3YG1iZ8XP4K2OsaCN4b6+Ph6DfuAbRC/6UtpCN9wZNuCSouvxNjSqely2bGKr9IGS7abF5IGPecG/kkiKjUNp+0bNABmnZvOveN6f73ry4fVJ/T7pFwpaFSdjA60KRCYAWe0TkyIWD6m4zrl9EWt9sJaT9d+I703bvnU4pLLl4suo0qhSIYOaPuLPJPYxRs8neT+4UCSW53v+lQrXA64JB1D4tu176w5/8r9Tz8Htj0fXYblaz5O4ojv7JoswcT4xhBi5UQM/Hx3jgZNX3iTbF0iqst7Q+/a2MQZBXk3MNayCLzmLrO3+YJ3aDi7X3TFKBcgiD4sccN2mxifxNSTmrTofrlIZGBZDRJZsBJe6Z3T1wUnwlMa2Xf4jUGXkrTQ7PfawdXIxWNi5a7mqSMVS5slFOMWgxmj9DKOix4+3h7ZRPc8JVzqG8NulQheBNW4imD2Tf62a2IRijq4H26pRGmMo7eBeFB2FzwO8MZGcxk/bHQcdetUgWoEIMBRDINqZYTfXnUX/8Zzqmr7/1SH9wXVTrFlqIH4ROUJqGxkU9uNDxvE/+6LvkcldapBrIGUTcoPtT9u2G5fTGIPa27SzJlXVPBPBXEtwDQ/wYqrxVZYljRpA9RpuXOfuPGzUxOOxKeprlKpKYww1QqKzJIAFSd5Fs5nTJ2sjpmgAABAASURBVA9YapltRIeVvwyTfXQmFziDWPtTA53oiWT0b8zrpSc6MnRJWRtzn7Kt2Et+7n01RrVvhY+25bK62eKQwZetTA6uTQd5jY9Zj9RmcIs86dXiW4a4yTPManvht63YCKAt7mH3qv9tJ86XHRd8n7xW5tnX2Y+tEx+io3zR7JJFy7xHzGA0+MFaMtRivw5yk739eHvTBj5z2/h4KvePxJGkRm/VkPMHulEd2v7Y8XdIKDy51gS3EHBZ9gVFn1hDS36T59BrDMWXfdu1c+0rFzKlImYbWWzIOUlXzR39X0DBFBbAJ6lMuiMW27IDkqUGvVrsZ40X1wxzb4JNgZAXOjKuGm0b8580LIdFuhXS2yXnD0K2VQgManIQT2w0DVzVkOJpHGRUBcVcpxgnnqxfcMl7VXXOgztTS5GDD9cYocBMsJkcXzn86Jwk1wJfLz/olHWd5AMpRa/dwgrPNkobfg4g2MiHbLvpkREtNLp23yZe6BwXihxOajt5i3wjdUms4HVqlDWGwYYjIBUxblwPAoM+81CyZwxNGIjeQD4QcoknRlz4dMoqeAJKA78SJ/68xNXXTNGuxCld9IEhj8InrmXUWmqu7YdBE99EDW7a9oJnhF0TvYHEGYRdioztz37pauFZxC5oqeXsC9vNl/11r7FoiffgmnWvo2TZgKwaJYa6GtnBQHTbbr9saxHzwb3mYL9NxuXSzw1dZSXGXCtvWtb9QO49zw9cL+Juwo8OdwIvTkzgAzoyCCo+0IfH2KoxelEmCgJMFD1SZEqFrkDykLhtaj4M6Mn4wG8iQ2apsBG+MVL/k2v6yT5YQlPXaTnaBf5Q4rZBoF/wb7n2ADWGDGPZst1yoi2gDwZGpizokujbPhVhl/I7dUo6iCeQfMddUBL6Iqsv7aJfGmwLFSr7B0fsvaYXLzG8FEJC5bVethkLWIoO20qrkR79S9Sg9BINCV5jq7rXl9Z2mIc3vrjcPFEZgIQijjD05Dq1HDgOsoFB0IVAQ5kZMk3Bn/QwfsowbwZOVaPtMWRphnSJKg2RdEKtnD8Mbh0siwbXztRJZRLOuBFgHFyZeJEr5ED1EZ2BTG50ro2B1Mmt/05eeBvPfrn7SxaPUOBMmilxZiLZ/gn0S7N/0GHkcHPE9djoCSf7hUd//AL1edhuOfvqmXzSMvjK77p4Ct5A6H8GtpvFNqrd4+TU9ufcduNx705Xz3/v9DOfkemIf2K3/dLvL/gffNGhL6RQwpj+a8yNg/nHqlCPyOW3ceCE4aQOMw6wOWRTLwCkPn6dBxkbWaPcb3MNC6A5pIamxxl0Y14XNKLp/9opconggl9lL92/Yv98bvGHOA38Ofdf57i8/cFv+3OSvHxO7kEE7jH9L1MwV2YXagKN+HJKViZ57nWk/y35L+zUG/p+g+kT9Tn4KvV/4Th+foXbxRt3z7vPHeqC5DDQ6D853ar+Kv+fqPub/G/PAJvi367zb4V/Z+C/cAbMVSvwXziE/8muV4I/eYlx9A896X7gnDx8h8by8pzmxovWD2L8+MqHkoD4Qb7xsvB+7kifB4/FD/LF01IeGBBT8Pb1ABodBpkfE3k4vmyKhwW4MQgb9qT80Nh44TSGNcZARwG6/pa2xDha1HInMZzHVPw+iGXiY5XR84JRxAFUdPBDEt/ycut8yaWvGOahJi8pT166tv/w5YfKwY9wDKJP3Sb5ObF384RmX/5Uufkej6H8YHZddkUraHPx+ER+DnRO7ICWOS1s0UnomfDMeSgvNYhQiKnECPwCnKcEcrWQmeiChFg4ePBAWaGjARRDaAKs4ETrFxvkiIwzu46oRBQ+yayrsENyhVV+6J/knRE28/9dShyDnELkMGwhZNgaIq3oi39tCx8P3hIFBmu58wKzCudeIpFOnk/WY+LXBRJDIQqXlDj02bKGoc9+wT+RywuBmXzgQvHSamqJ6SdEQew8+Qj//Uk8C/sG0LlkXiqAI32Fb/sbLzq/vfFifLQPBy+BEkv025Zt1VC3qswvf8Yociy1z0vULXPoA3/soVFDt095yZOXWAV9IXDkZf/HItdLBy9/Pvjgl/gntTYZJD90Wsyj49JZss3L1qnnx9G+ErZCX/0rCxeZwNIfkQlD2a87e/bBR71tHy3vkgq45shwxNbE1kmNpj+yr4jJiXHbVOjYEhdyg36wrhy9HuHFLLGcxAJQ68KxidLj41Ri2Pdd//jH3nZBt+/pMaPk+//5f77rg5gCkQ3/41Ha8hcmqnpvlck7ekfhBFWXPOYlXnjH2LQowrkm+Tn6xVT0x8+Cv/OdnAMniTnwMbYmMXtIikoLvyYWFrqW5lq8Mp3MpX6pRdw1rOgLOHrZNwfrt+0bH5n3/igXf1hmcq2rJY/oFjBGaSMXYpEilx+6EnsKZxf2UKltwx7XwvD9//5//2idb4838EMDH4LfYErsLqkdRDcjvfMR6sSf6Bks0NVLmJNk2dbV3OOCIXaf7JF3Pn5O1j/6IitZsSPaqKEapd7LY8hGXmrcwCfbzKScA0WeYANh1vegNthsUN8eDyU/ifsk5tgSrZD/9o9vCgzsHNTCk4/EJ3s9a5Qa2sBXlTZqsUZpbKViPsamqGqZljsve9RDjaGsU+yQ3uYTfsSeXfCF94LUxElBJubEwLLJzkjwTWSnDuhPavqkfpoCU/TvrNfOmgxgi03kEt8BLyWp0BI3aKWuYgtRUWjqhjKXNWpoEF/8eBJL+BPjY9/0eEt9EQ+8o0obuMCDerLdPh7Udur6ycfr+Bo4WdP4EVpyIOTtEoeie9sHujdt+J3Y932nlh/4sTVdsmzOOUk9Fs0GSb+49nwQZ8eL/YMcNbDXjgD2T+AA/9H0g7BXlkQn99WuOZUagcrkJX4uSsbgB37txFpjSHJfc5KfmUWH+WAtTuokdXygP35EPvSTvWCuFcndxkeEGqVBbYZ3YSC6i1zGh+gIgJY91A1Fk/i4nSl4zMkuTa4bsTOxexDDSXxzTi34JfMnZ+CVI9FCC5ixsZlcG878RYMTv+N79EHuVIRX0C2xPg/ZGemzj6n4fscgyOa08OMkJwdgW1UD+SFTX6LlQ9v8fN4AwRFb8d9Ytq0xhoo+tRr8ik5gJQm6WvBmOGpQi7sGtc+0c3Ow1oHwBFfl1rlwOjpvX0SrIW3U/BhFP7SzTltfU6gR7EXHlXdr1NC2Y6uKSKkF8h/fJgt0Mi58LmijSjWG7mYGmObMweTEv/iyso6Mc+072G8f7Jusq21sVeuIvgOe5HSRg4vved1jsCla9vfGdWgAOHblgD2RNU5ebCv08A1iG1USOA46a1Q14FrXUOIYVb0GgzjiQ/srsULSGNBChzYA0Ojh7NCXzJ8aA77BXt5Z/0fbH/hXyMLZxyR+DLbO2Gx/B3Lo3liTYq+M1zz0AKq1kDs751zb6bOmk9wEn7qLr4UOl2UDjCXrbovBYm1ty7YGdsKSj/9SKWt1cu2ITrN/t+RsJGar1w6PI5PrQu6DDfumx2Mn3oeSY7uUVmOoPBiWRm0aw8Kk8lFSaTgzqlTAwvAFIUiLmFIPwY0RPQYpna/9erz6D54zP6ifgz13gDupC1Rpcg+K7JH6QVfiiWz6WBhVGsTmEryrr23Bhyf3v1wPaox+BrDdNffx5PpJ/Lle443Skv/Yg0W+c+5QF3rzOp6LaRiB+DPJPcGRF3UuGjexj5/xLfPkWbRtUD/7m2oMhXZyrTvhJRwJo7Ey2PsmluQwf0lrTj6Ex4aswp9RQ3Zpwn+Sm/wlkYPr5kTPbafgE8pm6onrE8ol1h5RrgmDdQOqZFszxtEVe8nfwDeYfxzQFjwH63HS21YBqFfs9Zi5aNGVfZ9cH9wvTvyK68mBHQkhW0q91GDMEDeUWh08n9piNRapALAVPScxMNNAwGXFz8yjU7T0gfB2TqiZPBNlHtn4HF9QyrH6uSM4RDlMDkpGr221r6/lbV2s4UHcHzzTWfDBE/sBHO3cnVlD+NJPFCQHFV895EKmgbjYG5x14t+JzsQgGmEqeWSoaZjwJWMbfzIIgDPrMqq00xd9x4zwgb4JmHVCJG4Rk2huqG1IDA/y+MTP/AXfA/vJTXQojb2lMAkP0bOopYBtcYCVagwgdTfZW9kHL97wd9yr8+HmXiqXxrBwFR3BEpunSI2QhE58+D/xK6CwCP1TSh5t6EtKrIN9s3h2SJ5Ay8mHS6GhjN/YixxOJfczvrdPEh34s/FrTS1oZUdELst2xxK9NyQ3qZ1AcAslBV+VFXvjCqBlIbXOFd0B9E+Qkb3hYA+kHhd4DhW6RHNhH2B4HRZrd+XwZF/Pzg0+I8SBPWljLRPDJGe3byd8Daxt24Z54sukR+Wl+3UOLhBfbKPTTbGvvievE6l/ja4uLIW/C92B6Lko1zkaJvHH94VtlCu4yHyF6IlEeBqQiVxwthVevZpt2X7Nrs6+5kUfCNa+cL+O73nbwaf18r3x5dZtp86WVujU2GpgLajDC6eur/aRpNiXXHSIenbBmH0repAtsyYyE50gcrxkss3A8lt46YCHyoRnAigmDwvcxV7pGr/iFyCqAzX4fNGusZj/DPpsq2lS4ouNSa1f/cLOQueizzqu1zjXBP1vtopj6LBLryFxxO4Cqy84IgKFaUnWr80Gx3HjXZbte3r1SWhAwQde6OSygTl0K75cIFp0RQTzZBU/wGXe11DkGhlcAKZoDmQasK8ZJFEuWvENCO1XwLxOgrxybE0QTLtn69Iv8oMPrEXwFwQX7T9rq5dd+7L/M/XH7LJ16cjYtuzfBjm2V/sRDTYIBsmRbdlfoAxFjdPvNPvFA6/t5rVffXCB17xVsIeka+/0nFN8DlA15OaKAwcZW4uEL3KYPKZ2rx78uvgih4o+vIr+gkUNMPnpMCn+CV5U++Xvf7B/qfmnrrD3R/BPAv9JiDXJ1R/Av9Usa6Veh9/SapBfgenfx98Z+O+SAbPhv8JfjCvXsP8d+Itm/mb7D2aguC9IrxtOfhTkwTy4XjSU9iWt8gMloyBSCJN72InYFLPXjREaB6ycuShDyI+F/AgJ9EMnlD5iAKiyaly67dzcFj9yDuVhQrTQt9cPr40XgGMMmT/5kbDWFCrgyuGclJtoBot4BCp9eArV6R17TIpJWAicGHAUoeD0wufhMT5HPmBbVdhGJ0OlBR/J/EjIvMrwwKCr2e75xguzx2NTEYfYQOntiy8+kKmYlfERZyRZA115KfjgxdVALi9nQSm9Xi2xnvwgy4vH/ICad9JQPWpojEJnwQ2Cc45R1TijLHaDm6xg7msCZxsbwar7Yo6IXGSKj1pPPkjmpQhc/QNu40XHAJonTLrbuuQhjH1TIPoXZNtq4qvT3UgGR7yBbPmFD+41/OwmN/yZ9YdrG+iv0bSZHBSS2E1O8iLQkCbU1gMpcecHCyghLsHrgAkS3zoXhoSerPGTlyLvx1NHXkyAi7193zW20eKIKFDQbKtub8s4AAAQAElEQVTG6GXkN2zHEp/s0tbraF7Wfehk3YIvcAP+iXPJ6/fv3/X9/V3fv7/r4/U3/5/0B7YnP5T12ZZsa1Q1FL3wObUQ/sQ+yVH8X1Lvi3deEH7q5iU0aGGal2gC8rKCfbcOmYdY3JXQF8A14pmX3+R3xS5rSqe02jiX0GXVkOKKumHZ2MaPvEDInkqcF0z4rG/fSreey85qyZwW6yvkz7x8I/bEk3oLLRA7g/zZVvZgJK8cLXTDwV6LjhGnoiioADrtYiTNxNMjEeNCD9c0Vi2oJzkKvPPyP/WSHz4TWvynU2pmbENR75JM7GMfGlsSIhRKZWtnf2y7wUvh06tN8hKfq+ADdmQfqasaar0QUqupi48PRmFG1rYgaUMnQ9nWNoZ2ro/5/wTv+9D5ekk+ie87H3DfqakzBQlvZGUpL6azn0/yq25Gb2F7o+dHiKQRvcTT9UjNriwS+MjvbW/XBv2MbvCol0svfx7IR1fJdkPbhi/3BduM1DmqstxQOvFnJjcBEn1Q+yf6Yyf2m/byo1j/jXgfjw1b1ijxUnzTG/NibLMM8C7ysNA36Q1hw+dRYRA1ALxyC2vbD73G6JoIKWt+8KLx7e1N//j2rWO+dYd2Qss6DfQKm4Go3+Pb284HiE0FIrb3fUN+KDzRnV6v1qKc4mf2//tr7b6zfu9cG7KO8/yAe6JPSvxMpDgjmoHXMUapyGn8enIN6ZxDs8NEPZGLxTz3mQ8+qk+uc6S7VRF691WlQf2O3MPektehbZA35O4jaxLmcvWLovcn1y72TGKQqCPsZBz7i7FiRDSSnZx+4Fv8Sw4Xa3SRLdswSblunPj2wfXrgzyf8BR+FbGFpTiFc6G7baxEFdGlxmOnfQT1OUeHbRWIxDo6pN7din+25RCZUQSKb09ydFKH0YXKsMl2yN0/9l0761/gXK0w0k2z3eOc7Gv86oL6hIJUEAr52E/srNQnnRCp11zfrNRi7NkIwRGfTl62nmECV/XCE2vyv+AJ7Um+33uNntzT1uVfFXEspZaV6y4vMRb3ezBKvLYVf2yjJQdydPEzPuzEXtCyBvmIE4jN4O56gazMEVP21+Px0Fv+AsugxrBvG18EpAckFfgxrDEyvkA0y61jZy+Fxza8YC1BUlr87lpKYsBXuXlGVbMs9RIKUdUY7NEH67fL8EV2kofEc7zWPNwuqaCXrRZEd2oieyz9ybUqcUdetPg20B1+2wot19zwB7dwMON31uRJfaW+F3YR7SM+FDYzMQOXMWtxAvCItY7dLfch6KOGLh51y1iwF3L7tnPN59qBz/HLEMoFf6lsDWQTb/zLXz6ArJ11fXDNy3PFQi64dLidg705qaGDZ4ND8aN57sTqR3NZ277p7dub3t4eXKMfqjGEWQBP6lV/3Odb8Ut0wPN4hK9af64XqeFJTa8XI6JwX3tif2zaH7sSn4TewGWkY+x4Rd4IIr4mv5McBkDL/cwAPRPAjg6hLz5c65f1ih/rtU6jksNLZqI316BAaoHNg04U9YHH0DM0p9i8ITEFkjrb2Kv2V90WOtywkE+e7zWy3WuUeBe8VUM1yCXjuBf++MD0n47Q8Ei4L+dNHnteDSKz0aa2WazdIt+pgf4X/OwHvHnJ6dXQlOsFfNEbpKvScb8Y8Ba6SpxktMeC3VOlD+rk2tX5wHHCVJoNE4NKDyxo4vlU7Wd8zLpLRrVebaNmd67D29jQbfmFv3Uc+B87oY8xSE98lxKjX4rSb+h4o/Z36nZn74Q3qrL2yf/CyQ4RN2Ij8W7hBWILssKjEHOiz9pN4sx0VKlqKLypy+h2ufO1sZ8RJi0oDwGIrgDIHGAkG6WSrjMxxKiuZpcEITK/gpCzrfwpbCKpJ/fs1HZ8DP/MWgJREj7bunh1NeY2q4mLiSnXrye/D1P7kf+UIZZl6WTtDvZ37g2xIaxXlWoA6FHay/90bEshoowLeoU3IdFPeI187JxkYwLho2v+HsPzeVh9fTMIXOAsFbnPIDrS3/DTHLs2/mHTtmyzXqJfcowB99pRRX19v+ro4h2Fw3Dq1WxrDPQBcOhuoFWFxgXGQs+peQcPKkdiim+BzANGJpBx8IGMbcu+gIECtiUBHLpbxoGex7jgsOxcQ6554voEfOoxpFudrM8WnPEpCNuQTL6uPmfSpTRI6XTxmjEKm5hesoNTtzumTGwreRLtK55py9hu+s2jV7t5bX/y2YZ6A8PXYQcn6ujy5YUWgq1btBcLo5+PrxLhKZbfNqJuxtuPTDIOZHyDffHZbhn75z41EN5bznamfxHCG4D9VsTQrJdx1MZZhX5HkV0WAIcdziQFgV+P6Arc+IwDr3m0Zf8Hsk8DwYWMWvENTKFl/lfA8RPB5GBiJ33X5KdwtFv+nP/5ADW93tH1Z9zh/e1E/LGkbblz7T9mbM//jOeHiqxQ4BaLjWQgHHevDAJB/h4Q2B3/V9asTeCrWNtrpckE162vxM9xuLLa4flE/pcc3Hn56nxwga+4jINbXCelK/7UdyC0n+Brkn8iXJK/oP7SNFVzw18S+G/J9P9FUMnyn9jJ+gb+hO1v8t8Z+C+ZAX4rK/Bf0vm/nb4zUDz7yc4FbfWPE5sb+uvCNfkVluGivwXS20MtyENAbnarHx4kRBVNtmUDKLdLUnTymAYfaN2gz2YVyOic/Og8eJEGqyZ2mfJwxk1xSqGPMbqPTdHSr77hCr1WmPPj3S7ZsSv0iBdIs19QKw0226oazeOyApGNzdgWsU2Ml62BzYBovD9A1xVLfsgmN7ahXEfVj3Hko8vCF0CCRkI5K62qYgZ9mfUQF6ZO7Cq86LUth09XG2aOjti9JKKDH2wuHjmW1utpg6lgRQhmYmGgwYv8qLpchJeXNsHb6AzI5Ao8L9wXLyo24t5qqG2qZHRPwCiPHt4ZYC8aJFBtxbYWQXOIYUPiNALdwzhJYnIzWdPwXfyreS3p5gseh9Ru5i9qwx8ZWDgWAIJzjsisNdFhbdjKixtcl6xusZeXcicKFkZPvD3ppYK+adSmQsBMZ+KfUvgPPjqEP3rMKS9nxsDGIPu4EBV0HXNhN7SDD3B5mXtSx4OcP97yoin8WOVperFSqAKBaY7kI351vpibBUoNXy+gdl5q5mVWKfoThxD+9u3By1eSgtA//vGtXwSKlhccJ/7bbv7yUMCSorPAn8SU2mUI9joSY/w4+kMfOIIKTvh6UguLmoz9N17cDwQ7bnhIJ7HD/zoy34g5tpJHG8scLzK8S6mroHGDGLBArjOvstKPIQ1ewNlmDgiAFpuUTkqiITrzI9CGbtYLP2ccyByibRm5IgdSyS5VSbaUeDj3UfAMXlQNXhrmZV/mdikvwpMD27Kt2Dr5QFljKDG0P/jOMhPHVKG74CuXNvS5jJzQI16+X/1BbRwfU0cCEeYXgI7kiqGMko2Pbo99IFsa2IoPz/dTk8U9kcuYDp2HMj+JO74EYFFqNvDBR4XkY0MHpj6PRY5m6hC7xudADWFLwuWLD2W4Aq6UdY+++GG7c3dSYx/EcRJ88EQhRPAxI+E7uj6VSUGQOvxd7DxJFraM/qHYFm1Uac2lJx9Esn8yPvgQn4/V0T3G3jKFD7ajAinsQcz+iczzOYlf2JEKxVW77E0r8S5iQW6MAue+H0zsnRRilfvjxNvbg7WzBnOYkFuyRFyz/Y6s0BHfJnlU611wuHm5BCn86ZsMKWsb//Kf4g3tg5xlbc6sG/YFDwpkG9u7GChtoSC5DcRW2KoKnk2mX8imRjHMsXSid6Iz+iY0iz+2IGri0KAORpXS1yjyY9nW5Jp+sO8PiupAh1TgJmKLa/4SE50fB1hJllJza0LHhjAW/wq9wZ+xL8nMg7MHLNYkT1JBWBrU9+AaoX6ALBU8xTrF54m5MUq28Y9eQ+aPgEnNYU5psfPOB/IDnzM362Vspo8/0YUq4SaS1T4YO+GpgU70n/h6sh/Dv1CcmOz4ygxHKjrv+QIHREf8G2OLWWptdh3FDciyB7ZKNl4DYl41OpctwGmhe2I7du0XH/j72B8PvfFxdOdjBoKgF3Eshov+1Nsb94Q9OjGF0UmQi/U9qOOTTbaCI3i6ltkfDz667RqvuFGocgHOEF8HzxyCvmlsm0zcIazoJS8wMLUOdM9WqmC7DjIvGxZLHKKdxNYfr+HlwOcJyegfyn0hNiIjWnhdpQ3fJnk5WWPMSk58bv8JhfllM/YmsZ5JuKSTmA/GkQ0sdNiWbXxEkv6MP8DEmcQWiDbb2N2AgV9DVUYjFPiSw4WGCg85yQcj0IoOtKJfgFWyRnhq9BiHZaMH4ECDyO3Uar+EjSGXyeUJX6nGoLfaHnFFwLLSLr9jTbKt/FEajoTWvrzGKIgo3ep6zL28dU6BCyz8OBuiYpLkpiOf/sbFRg1iIZ5RpcJXYfvM2pPDyy76Wn62vsW4jRv8F33RGQDdesawCl2xt4j15FoTP0NPvbRPKIq+kzWFVYIY3gyskk2usBfeBLa4rixSZEMTdYxc7wPqIh+0PugXuV8wRSZ2FvKZ4wIqEBat6S/dxBl6eJPjUclDNW/wZm5bNvzI4TJjKbHZRhkH/aBuxnhoA+wtSE1u0PngmlzAkoShd/4EMEal4p9tjcL+GBqAGYcYP+KbaAUOttadnGaNkj/FN9yx+EN+cs2BXbbhnQ3RgxNBNx5ST4OvGoq9GgWtWTS4TtvVPPkHuVk/2W0qMokvfaDar4JsiWMM9CG7mJzsc9ESY9yMQqtU8NlTiOLfASyhHruXntlr6cZHbnHvUtfAQsWCFy0RlnjuOj7/ckJytZBFvXbWpUahYyr4uSb+LyTEPOPANUehwlvorBqq2oCC16KMdFIrubcnXssqnKUEoc0e29bOdXxUQUU/QhMQDRJnYfsCrauPLoYv+WoeG+2Bcs9zaj6SEN7MYyC4HucE4STPJz4ucmSXHD9sOfQAPMGNMcBZ5eu6GxdJF76FQd0miBN9sRF540ug6McoVZWuezr5E9c3pnq1yHRNMh+xhQ+Jl6XWKGSxXoCdvJ59XTlI5MlzCeiLB6PbPvS2X2sQnSIu8VwnFb6KvJ/4YaXZ9DnoB88bB3mIzskebFmYFuHdY9sq40VkYlRXW1roBZCfCIR/ds0kThSEH1lFhrFoNgOgyM0kmZPcLWCSP8iqUenweb2gpz+doDRttvzZNBu9GdHHD7quweiN71Xk8gXJc8FQZQUvWusijpPcTvroCBAiVMnwGhMmlkWMdsk3yO3PIgd6Nds9Cu7gep7etmwAXU28T876TPxd6JHin+3mjVzY7GtuO1No1f3EZnjoujZ0O9xUTiHQ/dMBPnLBp/8KMZF5aAH7FR8T29g2I+nKX2hYRd/JGnbuWM8w2G5eOzyrawW2jjH02Pjh/wL/A0K/IXwZp7/hml92F+uRue10fwlsv3wTvT6bbV0Iet368YuYbl/ti1av3ixFxrYRfUHRA6ggLvSwLovgU+srUAKh8gAAEABJREFU/gLOFkEmNWiTozADqcUF74lNupafjAPXnP2FfPwRexxR7Io9anr0wIRqNKnnYOkLYFSltMjI+PXS07pCeAEqsEvcDOLLC/0vd5GN7vSoQh7/ePZicOknrs7J3cN08V624+dXgIycZJJ+gbrd+EU8EjY6AQSo326hfIVwReSGzAMLxTckjuD+EkT5HzAWQQV+jyU2KRnZ7nX9yts0/dVm9Z+Xnkjd8p33L/EFH9xXnox/heZ7yf0e7bfxqbesjX8lf85DCXwich+7Jz8RbuQv/a8L+Av5nn6N4Y/H8feqxa98t56/+y8ZyFpxPco16Qv2xzBrc8++jm/c3/1/Xgb+1vx3Bv7OwF/OQL3zYSF/K1e5fXLzFC03ANv9gL6Nkm0dvEh55l+O8FEh/7+xD17SH/yIOPkR0S9K8mDDxY5OkmVbo64fI+IOv3hgyYOd7b7R29Zn4yabH0R5Ofh47C0X3kB4+P3TL7Wix+gc+CTd8hjV1SaMR15U0efpCbX82JgNM45h07Yiv+9DGz8KA1WWbXHqH+vxwzx4iWZooY9hheXWmd62Gil1d0/Tg+GHAE+AP9yL+0qzr5z2GP3pA7Y7z8l1fqCtGIEAWhfkJi3Gxnd+BI8hI28bXHSWqgq70sdz8QJkoi8/pmfSAU0NiKmQ+dSvH826bMR0+dK3b1mTIdstJ9rHU9iZwBWgwUVnwDa8IO7D0qjSwHBV9C/8OoAP/JrAgt+qGmIgybqbXaJ8dKTOeFmfsX3R86B68ILg4IfnpL7ic+Qwo0Ls4gqGfBwf+Mp6XNM+t+4ecUInrikyATDKxDadlWYYGpiC5kPVVO+fJznGv+bhdLIv8mKs4H/sG/IgkeEse6XrmFOmk9N8OT54MfV4e9M//vGm/AupQT6yRvkIln3xeAzkSQexPvkgs/GRcVQ17tu38Vm7qd+d+n57Gwr+7a3oN2DvuhEtH9ne3ycvyFbvD7Qmteyzk7g++JG9tPAt9hNrjcKnXUVMyXfkv3//ru/fn/rgIx3vVOAnz+Ti+f4B7kOJy7be+ADxjbgSU/4F5b6XUE3uPoDjC5w9/v79Q08+7jz2Bz5/A97Qsbdf39/f2+Y79HfsxMedvCXmgY/5yJZr02S/Y5rclGqMjjv5qiJ4jviWOHLte+da9sF1bds3bfhmeAwPwsoHwbe3vfvE8EYcb28PxZ5Yt8jlX2YmF+/vB/lM3DMkYlzEI+Cp9++X39/pw5/6WPjIUjZf/Dj6Gvskd0vx8+2xsabscyYFYE6LxIXv+//6LoN74PMen3E4a5C4zBo98PHt25u+Bf7xTW/0G3k4qM3Yiv3ofOx7r+sogk7MgNElWUEZ9EBuI8c79ReZ2H+Srw8uAhmnog3/Ip6Pjw/W6dnr9ySvgfBMnJv4niIr/KsaSrv4Z8pPBh8IfoWXQVWpvEG/rhuptaxX9H6wB/Ii5oQ3/InpA5/euzYO5dqQ/CoP7OgKT2Sajm9XbZv4NyU2QhTm4BS+CJsL20QGsgY1S+5O9nnsxGb6XhP0w8XeEbGnnk/6k3U88eFkfadO1jbxZ33uPv4cfb9KBtV8+aCbejY2xxis/+OqvW/sg9Re1pE1L5MPXXI2MeyPrslCTpZc0C/nlGab629p5J7Xevf+KKg0+ONT8rFTD8lR8tq6oMfPBswt1rjjBh8bijHsQOKawUtKxtEVHuFfdFQNFfajH1PtR+ai1RhXfP/YwQ/ylJwdnYsilgEdUW1c6yJ/re87uf1ontiKH6njt9Q8Odofj3iF+aXI6NWMvjdoye/l71TyH+bHY6cG8IEisOPlJRTd10iKP/u+tb8P9sLR9XCtb/zI2kY0cNm1sucwq4vGmpCT1E7o8eHWnf6ktlLbqYHs0dRM+KJ7UchZk+SjRofWsWVvZb1Ie1QA2GASmQAIJdeJ79tbaulNb4831Rh4QkyWEtdjH70PHuThkRzRZ8/nGWBUUYcba7C1LhEgh9KyzvnIJouDE+fYi/KFH4tBeqVBjk+BxJ6cpA//QS6f7Nv0L9YrPvAH93dUBY32K/YPrjOBnXrNeiYG27LdOQ/+sT/a58X14Z1n11wzLqB2yPXMNQnFyfU795Lk/sl1Lf4NPvB/Y8/tj4diP7R3/AvkHrPYB4OaTL72R+wMJV8P6m+jRkZV+3uw7xf2bWugM/xZh/RXvT509/E3fhtZ28pzROwO1irx6dXunEZvj9EfUvJ8Q3JL6vt+9ORaF0idSFd9xEZ8O7n+2JYLvGiWbGtUqcYVg2ipvdRt9CY/6UkdvOEb1M4DeENmKG2Rn0l+I/Mkp+/k94Nng5O8x8cJvXuUpAYyL2x2Dh67WHwFF12JI33o2xjYqEy53kyus9f9JvfUwDtrlPU5qZvAwT0iv08i0PLs7431sRPvVHCB5AOjmFrERBIQsMxZzWPyY/uFaXSfDuy80s/6Dw30227aGEVOhh5vXDMeO9fbh4oYhZbYy1oPasiZu2Rbkjuug5oP4JDCm3p5vO16S63hf+yMioxIFVVAHieOXP6csq0Nvo2ai81B3pbCKw1wj8fOnn7Id1xWy8RWcEwwzf2vbRi+gkEa8ZdhdJ2s4cl64gBHroNnX5ef1FuuYU+e1d7Zd1mDrHX8qDFwggN/9WrB7/vlT+FPjdKowqbhWHGFXsxLaXbw6Gj7BzV+aDGOytgJj2BZiYCcpA5yrTjYi1VDyZ1tFRD+QMcsReyVf/RSt31N4loTyhilLfE3l4S4JOqobbe1vlbkejKp/diL7eNzj5Vix8a5gIhhXXC81juyJz5Dkl0q8gCH4mPj5P4T30eNoGRb275pp/aCWMjHZq7LBzFPPlgtfJSQhbd10k/uKaJlPqo0iC3XsNQM6LYZu4HMU1+BzHG78xebqaXHY6M2Ae4xWUujzwhFt23Z7lhyP7FNng7lXwynVqLTUvOIQXwNTrT0sZd43rl+PPNfAmFPRz/kz2N1LNZGDPu2y7aSI9s9Pvmd+GQ9F7lZFEpoo0bzby9+0SY0DiGktPBlvtA/ge7REdq6CG1nx+5j36jbgSjrjN3ISj/qI7FcOhbPirPrLPUxWZsVQJ9t2UZndJTuNl82r7mhX3yiLfyayCJ45biqe9uqcfHZ6SW2BEdWL8PFNXYC9MgvKHDB9PNxxQEOHeX4tPredFBbN0yuAwsdkzjgjCsXFBqB4EJPnCe8t1xwodnwodu26sWvf2ovv+kwRX3OT+j4X/zR+Qkv3N0FHx8DUmxaX1tm4bnBDuYHR+xiVLGHGwxzVvv8C+tLyPQAbByMr8O2bGoDhW3rQv90tm964vwqrZYVzVX4kLUE0AXqN4+UT2otRJs1RHfGwWUt8hwXP4L7CmYtHHYg+PbCGd3w00TOn5fum+PX3l8QK45Rd5MaDjo1GLjGxJQBOmN30RtnAvd1pcn36Yviq06RXxADdPexsHXDjYvLgXv+V/s75ZGtnF6CC0ID+2EBL/R/uEPd78rGzu8Sf4/wJVfNgu+We/jXTi/eX3L712T/mWsSYOCmRO1vwU3//7SPI78aDC7wK/7fMf9F719d34j9u+HfEc7/WR2vOv1NJ/6I9psCfyP/zsC/NwN/l+C/NZ9/K/vXMlAnP04jkjrkGSBDHih5BOOGzOOT8kywNDX5QZsbUR6c+ybDS299Ak+H8IeW57k8CI1Rclk2WqBxfOq95NWt8YxgE8+ygBvyg0K09PnB0DL9IJWR4OHBl3l8umDCvbBX9BwWY8HnBttxRJzwg/Ni+DriQ3zPdL0eDjOGSwsbGYfn7sMTdaOuH1o3/msfuoSPCHLoAjKJm4u8VQ2NUfjoiPGDStp368ELniDCgyuqVcrfkg7u5If81Oo/cyx96MjKaNVCj4gTexg+ETzyQoGXU2shiT3O7UN6WSovuim6hIkdcBARR4+hoWtJtpWGFz0eVUyX5srftF7gIr7wScgFCpzh+flw18JFWzfppdu++MNTPV74tQS3msLpQa7GZhXjsBQnmzk5+5iHPoiVqUpS+hG+hW9TSk3KQ6q89IYjY/Ka3CxOgbx0YYhd5Mkn0WsrA8zJMlo0mCd81PLy4uQlxgc5nZrkewHpj6wRBo2ZvBSRpQYJ3pNz+qWTj9kfrw+nwhdraBu7dmK0pKx1bMnWRN/Bj+0nL0DaR5RXABujqmPGZQ1wA+HReDXeOHvDQO/W/Fah9+SFSPbXilIFt8nQV9t7KvGklnBP22NooNx6NfKq/OsL9kf0R8dET3pMwmTipS7AoVKp7bdHUd8mAVJiOU8rsZ3kApPEfOX0INbgwxhZwur6GmPjhQ0vWQaRoCY8x/GEllq0CuZFrR+87Fk4YZuopFHStpciJlpssVy8hFlKGGMjbl7gUB7okggJrshV18NWUmDfwA1hB0hPPjZ8EgoLS/lXkslnlFAGerK+iaWVqbozvfEzvr/nRSmxPnnBGLnknaQpgEqhUoSgdTuE4oGvj8cDH9BHkKYLQOoXSgvBQaAD3wKYUiB6zvPUmdxk3Vg0I5v1sq5m+7KX3JUFO7BUKCiXMAcdHmg9Ucal0G23kvAklsS38Ds1cY9R2zw52VZiycvCYiza5Uv0xJa1ZvpIMaaL/4vrTvgmhtKDZh2Ji4Qv1h41fZQHPbqIU6xyTIRfJCovO07yLpBZvgErIUqw69UOrp8LW5n2RwcYco04SMqcaAmwMRaFZBWiXFvaX3FdOCmJwMS31Tm04YoOXn4lXqbgT2JceJQo1G2tJfuLI8w5mmfBkZyGJ7kA2fWpMJDrUVJZIpy+nif08CL20mnWSvi2ZEmGP4PEGbAtk7euL8Yip5McLPIn9OeFMgExPGXDK6uIaWH/zHPEkkDJttIspwMWLoZI0pjp5TiiGsPsTaFHMv64b3bw4byB8NjQgP3BBgQXX4VP+2Pw0vkh24ps80rK2i5q4Uitr9iWWCZOjKEfrP0CEZ9P1iM5Ba1eZ5scoo8+Hh8f+IIudQteajuOOtaWYjjI08LO7D74wILPgLptg1pmFHt07XNhI0AnoS/1NXnOqjGQK6Ut4hQwuceJ3AzydWJnYi/8C98IRelHbSqcQ5X6P5vhXBdjd0GXjMoxSiPXOqdeRa0S5VoiDF161K3KuqBkX+PWKxr8HI13FXyDsRSfwmNbRj7zRd00scWSk2IkLYxNYk1vm49jO1Vhyuu86JxP9hpsMBvQrUaFzdToydr1taUl9dlCH6O07UOjiB9nJ35sbPZydX3ENyt/UA09NXGw52MztMIn28hbGQcfwHEtdBGsNnTZoUuUpQpbjzGoowIhfaBvJbGSXG49xibmMKoL6AwQAgdrYWtjfRLfhq4Fcz6izeQKDshoMBBx+HPAE76TPbjwLePViZNscgpu4sfjsavwIx9E7w9iE5pt3e2Wv+c/9S87iz74xBvR9IGB7lGFlzgFQ9hsK3V6sOcCEz9CvS2OV4yZZ20Q66PQE7mJfzcPwXCYGAZ9/qsOoqV2p2b0Jpchzo4AABAASURBVObeD1b7iG0Ymha6MGJOsROd2yjlGuOSrJIZmKtnZAM23IDScLoY2y/dwTWsjjemM4Us9UmCoOA7DyWhXlba5IRCGAiz8VWhBC58RoV/cuwRH7XOUNGx8wxw+S6FT7TYoMPmYg9Fv2RbVUU9bdQx64IzufeJZuI0MZeTx0Imolb+RAarSm4mPrZHLhXPp8LPzLkE6ez/ZYglvYBNMEZp8LCUvYcnKJXGGBI8BgqfktvV6ySBasBNevyGHiGTrwu3lH2+8L1AVG1KL+RdQ9mrwiEbAZl8Gz2KitfYuv8E6WKGDcMSWUNlKNvp6EtrLV2zoKyZ5yWGtsXBCE34k0FyFP74sOZUahYJzdw3w4MuFDJfit8BGz1yxBsWwrlXHX29A78arRol4+81wyZ7YUUniLDcY6PL4A6uN6jSDF98QV9sIwn1OuxwqiUWviUHkRH4Ir/pgxdtoYeuj+BumOjOWCLS1iHWSIoupoqaQS0YXw2CKDRcgGUbl4jYEhOpzN0NWZyYDRJPRTqRW+Gt0C6ITeNTeuEDpL7u6sYJvim0oB9544htzFjxeRQSVs9FgyQL3AJJv3qdM74g14nEpC+tbb/moZu4eopI9BXxcIBaOrlnrzU1geQSr4gdB/HQFxPzsC54WNEc8TuKgAKgKr6nvyE2JAzq1XgOvUZXLAsdDZ2Xi2Jf/O0L9GDDc/UTPwD4502Ljy7dPqRvFZzc+JJt5NYFL35Q6lg7FsHDeqATLtHBxSj5YBL7U2b9q2GhN3CyHsEvaOdCnl7s9dCmmDv8RlcxY46uyf0xBiYxMGUYOxeEab1sZvy7EEECWOnRbmODcXT+noxtXesh2ZZ1tcgg2hPbspPLwTw+F9ql5Jrwrh7mntPDJDu2M7ogPt30jD/hSohEzqRL99Vfcj/Os3XaBgVQMwuZwKcsc3uoAJj6mFzHTnI3Ecm+nDyDTuZNzAkZRVcYMtaXGIODZ8FvAg0M8mBdsS3WCrLSR/SkCtIHJoSl5KkkZIKTkWOKOVxmzFxl3RCe6IjZ9AHdLbyM11qdb4Z9TK4jJK/Hxs4N9eLPvImvk+3XCCliyiQ6pR94/dSC/wF+2SAlxA1jnAZwS18Byj8dod/I6MEDZCaopc4h+Wxf4hd+2uQIoeAamlNyWTZA/5k70QxwkGI1P7JSZuiBX7Ls0qA+7Iytom+ALb26MdEFEx2/QrN8nor1yMSc3GPCYH2rQQX+C5xafX+YnTPj5w1kA5wUu6h6HT/iuBC2ZfuacLbdc/u3e1j+8Lj1d5/CS3Ei0XNiL+bFewF3zgZO4h84fYnpGksGFxhfeNdLZ3KYNRbNgNiHgTx/BPoHPy8BF/gLMAVjUvLbcOV3+e7D/3WcuTTR8UcQV/4I7jx87RPLvY6/14cnMr+n+498Cu1TroN/5Tx5/wmonfll7/zG+FPP7w5IkAJfGL5Ov46/sPy7hsnR/5fw7/L7v4oetjDXGP2nQZ5v8sbj9yC1/L8D/1Xy/Ht+/llt/57cvwtvW/b/OfjfjePP8seVUR0gp1eRc0FM1YuWBwluuGvlIYM5R42h/FAc9IMXEXmBnxdWkJSHqZMXFTUMzwW29WvLjSwvq/KDtXVjLy/LPnjZOnMRRmBic1Rp48PNxgsF0SZ8HLh66VxMbDMv7A1JhuvHAbljsq0xSjDywvMAzvb1pkfP6gdBfTbbsF8yE9rJj+mT3XrzRRYGDm4iTI684OKDT3RFCSh+FJ/KR56Pj2ePJ7FNdF30Tm6G7eMHH4EOPoQFUcQdGDUUeOZvPffHv9X2OCHDOqFrkicuT6Dir2SJ2CS7eK4YksAsNb++tCK+TDsenI3fdAq7aHbiQi5LjzxT2W7AMhzQujYgZpbuRc/0hqDvMeT2I7FtqZ+q1idZwY2q7kWLP3SKDGi5RDwvYDyoiTEKulVlxRtOHAYnkU49+z8Hu3S9mKcn//Fn0sPYh13tU09CZGATO7ExVFX1Gjz2fHSzPliL/KuA1INt1RhND19yGdqeF63QJglliWRJTDlJxUNaxgv9i7U7eGkr2ttb9Aufl75/P6mXJF7a+SAc3fF5omxj/u0f4S38RpADNb3moT/7X1x89BxS92xJ9KnHC58GPvfLcGLLPHy9j3derrlk8NF18EKpRvHRdtegD9+MMQbbtvdL+8iZ+T8d2ImOD2r/2fvi4gCt98x5jN93o3vT423XxnomtsHL7zGGHnzkDI6Q1fpfa0PaVPiyY9/OOkkfHwfxnfg49Pb2pn1/yIaGsSvPl3CWPfr0Sws1eUiemge5g/0eP06Qz/fZuQathB8dGUdN5NIX9qrcdpO/jTj2fcOnDVwJCuPS/njoLYCf2QPhbbkqpdlwogeBXq+Dj1gnLzc+KOgHcX37tmkjb9u28YKJOjkidUF8sZEHbj8vitrvg1qrlx0RQPhnepgKm4gxkibC+Rc8378/+18uH1zbwgsasSW7yPGub8Tw7dtDO7FGJjz7thHjrsRldG7Q0suWJdl+QcYSE6W1PMmvMTSoheIekv9UZvqqcMSu9Pbt21Ub8MVGbGYvpk9sgTFKydGDPO3cPwY+FLiB3pGPQGPoapfOxeTg2puPfQfrflD3id+2kufHg/pELjZOcjF5sZcfXQ34Vugu/B3sTUQIKRqv+pOuePd9Z9139szQ421j/NCDOojOSdyi1RiyX3K9LqleyZLskp0RY7n9+sCXcKyXfPbGPb5ypl6veCNaeD8+FvvlI6xgOJrYJyYc2B3E89gf8D0VfbFqWx07dIYKFEbST3DhyzxyD+JKvJkHJGLS1WzL9jXhnDy/vx/ojg9LpmZsy9Ci9/l86vs7fmBjG9U5y3NHYKfWCh9iO3sycJKLyCWvqODANrKgRacEnjxERlgpbIX/ZJ+fUcA8ssE9nx88K1wbzLbsgLotzsxYz125lkrMXnTbulv4AkHdH1/ic43RLPElPgVsq1wK3egTLb7Q4fvSxL+s+ZF1JyBDCL9tZQ8MdI4qVMGbYDEc+cQa+snzS2KcyAZPh054GXzw7HVwrcken+Sie/CowAoHg8jmX6gdXEfASNhtX3HkyDUdIWN/ZL/R69WS44VXkvmjbrExiSe+BRF3lR/rTCZ2z8TYSGSwA1qoT0d+rMQqLb2/v1OnH8p6JSa9ePVquN2joO9xeOKTC934aZNzGDbyF4ieXG9PrgNxYaTOoBfQyvpERC+F8cu2kovIEhZ1c7Imr9op7LgkeCbEk/ymb5+JNX3nlvtY8LZVozrGUawndqLXppb1c7OtgseGBp++NutTR2L49u2teTv3XOfCahu3AJnprwpAfTniww12+KXUfobxP6wm1vThSx8IfVQptREzttXXVZ55sodFkm3LdthV6BjUkG1yOPmQ/qGmwBeGAt/zTF5gW3YpufgKg7WjTPTMcwj7OflNvnPdiQ+5P0WFbbqs6VJ4ep9R54kjYPvSPYjjNe5scYpbdDGTUJQGi4TK0LLeTZSUdRWT6GSaITJLH/gWnyDJLqkVqFt4U4/Zo414nSgdJRbbumLZleuuLJ4NpiYMKwpf/O0L9ZfrUOSS59R7dGcfHak/irmq1H4S1IQ/axsfAhOdZ8NU1jP7cOf+2Pc0ngfyXxrJ9b/KsgFCiVzcQIxYX87QxZ/ou0D4OxWG2LfNEO+x/8Ha5Rko+Me+d03gGhqkXP/iq40huXGxlUF8CH9ycvFAj1GIht+2JvHGPxta4zlxZP1zzbxo0kEt5DkzbPHDvvhjQwxzTQ4wVGouNgc1XGNI8EaP7oYPHNiWCE/x13bHQqe0m9+ORlgQWC9fBYojbLIZcSQfZAvcapzt3vs1hmoMOeshNa2MgC6dqbvklqmCXdiBItuKTPAB2+kaLCs5iL1JAAtIHnv88vGyAcdC2xedooUPbMKW0BtdrpLLveai2VgBQmMK2zXPOLAoplaLFtugrDlPZQ2udQpOL7lLd/RbVreW6VHbvOK+5vd5YgMirq7OZdb0qz9CB0ez84jeaxmfCBlcYr9G9ssm2AxtI2pm1wEnZtivCMcP29AxS2yT3AYXTtvtx+0D5DDpasgwOLhnHdw7c42P3lv+qw4b3hfceERRhwTrN4kbDhU8wSdv3cuNa/yLVjUUGOlfuEkc8eHkPhcQDRTn6xjUY65XyeclV+itJkYuMBN3Y8w5QPfLkexG71ULmb0YQN5x3f2L0nkO7obg7R/6MwyIWPWl/WQDBtuyTf6Tsy+2v8hkiCvYDNvPfMlhYg/kGpx5IDKByF39Jff7Fn7oTt4j81tgu/21716yRN4tgfsqaxuUleai50i+Mm9g3v1vnBD9lP1KjvwNv+IzT37T/ztgUcNf9djuOIve/tn5e2pf+EXiL9BPDfRP80zCN9vW6pjtq4ZDmwgEwhOQoj+gV8s48Jr+SYe63+FYn3jXX9D3OyyRtX+H+Ol76IFPkz0IJl5ccTbqXzxFw6/wL6r4v5U9ifkrviX88MH/ax5/nYftb/i/PANZz8D/5W7+7d7fGfg7A/9zM1B5GA8kBQc/HmYe/r88COQhRsxtf/74GLXJVTJ/9Go8pvIDiLsXPyNsad/yYCo+vk3ZVvFwYrvH6mYtHvJj76TPTa4B+/nxYru58uBzARYYzBdvyIMf2LZb58bL/QhMfomFJz888gM+Y1jgUfuQWG1s42p4Yit25+tBTrLskm0VwMELh/ywPPXBR5j8WB5jU1VezKEEn6InOhaxC/811X8hK+M1Y8ua4MN3+7TWbL3BhXb7FXsbcVUhE93EKxqW2ieG9Dkr1q7B6ww7L37AhxmcXZw5UGqbwXX06DWf6D/yg5G+c8ePtugJ52KwTrGGKCQOA7ityceSSTwZN0/4AAETPVlPOuKTmod8JM8dOzzJXSD+2RYH5tKbnPNjUPSioWTy0ppvhWrAjfAWYQXGkAL/4IPoP/7xpgK58REm+T+Rywesg5faBzGd+Hx2P7Wg4Qa2BlDo2GVyBfnyGfq8X5DiRtZjo74S1wcvo/JyKHHnxdc2SoXdQH7U2kane23yQu1kT+G2ZpQzuPiGtjiu8G7a902I8TL74GPH+1Vn2Odo/OMx+PCx4+egjq6cnhDf3z/0BL5/j9yh+GSX0rIOR8d86sSH+PzBS/rk4PJh00ad2ZZtFfUWPpZV1pA9oG+yDahbcpZ66LUgwre3gqeUvRN7iTH9YtHj32L9JHfsB75kiitKXhDHZmmMopcG61Y1NAL4Fd/yFx+iRzTcUHRn/zFVDcu2MIX+1aBVGuR156NffM3LrYPajo4GaoHLAzLww2CjA2WhZb3j1yIBtolrYKM0qnSQ63wc/HhOPZ9H+99/EYBxZON3jaExyBd5NDpRIVBCnFm1rzb0zMIDQ3wN76ihUdA8lBoqaLjX65aay3hEmVl7aug9/9l+rkXJd/KRvCIiyFeOSPJ7Xih37NQ7CrJGA/+i3yX4FnF8XHnDp8i3gihhcapKVZar2iebXKMMw3AKAAAQAElEQVRnYezkZehJTiC1SD6UPflQ98Sn9+d716/g3XlZu2HzsT8U/22rBYhhkef4v+DLuk7mOy+SR5VGAaN6X4wq7DOnPh5ve9Oyd6JPtKzbwt/oGdiSCtNg0Jdp0hbYtoUeK+Mirir44CEcdcOP+P/BS/B85EKDth1720Ye0Dqkdj+yo9Az9Pb2UOo09XaBwZeMDwPje8d98ca/D/bfOzXzzgfPD+ykNkkF/k4lH4lpw2Z4e7ztGlXYr6vHgQpI2JA2aJZkc+ZIDg/WnlDUDZxtmUn0h57x/tjBSOFLrIbD9gtH5FyvQZH/HRubhgPGhwHaxLy3T/G97ZFEl/V4e+ixcV1JfvBtuGTUDub50JPaK8aiBZ/cDfZ6Pj48ua6yjCpkmge51NhE92TTpn4R04Z89Dw6T+J+dwJTJ9fXC86wRZXGGA2S+0/68PQM/+JTeKI/cZzkLjYD3//X/+o6rjE6D4a/ykpL3nCLPXTqYI+58Us3feDjQC7ruGBMrHQRBeAD0XS8zB547w/cwtfSP/7xTRu1bnQmdgRUL33OBJmqIdsa5K6KOsahex/Y7nW9Tmq+6Ml14sk1oWPE5+Qh45V7Oh9e7eixECeu2ZB7xnzl/mC/T/YL5ikcAaz+y26us4lVMjGQ8xoqYFQpLbkb7AeElHU8c/0gIdE36ZPDD3If3oUvJ2sJmmkp/jBAbrHGJ2t9gjP6A6W0tr2WDvRG34WTDnSexBp66io5yvU0dRefiBaXrvWw3eu8U1cMJUsXH0PG4Ret12LbsM99Ad2z7ylTOCjjw4nvJ7mKXdillzLbim9ZhwN6IHzBTfLaY/AfXEPjr9KQKXLYdUo+k/sFb9OhJafxq8bQiE/gbJyNLNB8LNOA/nbveeTjU/j3x0MbNFhfH1kNyZlegGzqM7Vku2l0Kk62NaoaF57klvB7bl94S6zZIfOnxmhbWYfIJ65RBYdUo4Ah2w0r6YyfCRiO3EMK3oP1Pch5cpV1vHIRmcgOVdHDhxIFrryVWr9T30sTJy/5U0I/JjWp8cV4sReyPgFDNTKjSnZmkhkPbIxCJ71oyfGiWBf+Zu0musJd4bFJ3dKZOoQee8Hb4RB2p+aazeOy4ifGlFbwpC5mdLMOtqlnnj2ot9BBoffQSb0l/8lLeF1mXQY6Z9/f7/tM7FxWF5EK+tJBvQUSg42voaB4VOKr9k20Map1TmI4sZ/npPRZ8xP72f+ZX/rRzfqhWlXsE5eO4wM/T541JmPyzh7HAR3Innku5Hn7IEeJI/FHT7186Dm+xbUTpQvZfXvDnw1DUo0hayjNtmyLlGFv9Xg1QYo+EJnJ/Ilw9CWGiUBysDCSPjWamtv2TYPrlvFl1NAY1fJFjm33WPQbey+8fe2oaltFP6ogm1BXxx47sXkQR+L94FngJHbJKg/ZpbslF6mbyEiWjR7hdQICUv8f7AVQTUsfm0zk+PeyHXxiSu/g5AwTqUaV4rt94UQrxnZBG+zXTdEZGDWgSrblssrVcUX3pC5S94ntZE0n+Zxrca2erAXXbOJtXPAvCJ9ezZYKnZnabhuxGRxq2o594W164o++2zYoDeqganSfmCIbn+CWUVxV2ChGHMijlIGE6wqDORkfElfG0Z94DnzP9SBrIZrtjl20xd5NnNHRPOz99JENtC74B3617sIHB1hLhMIjVgJVn8cCf0PogUUSAkbWRpZ57J7w4p7CI/ZFbIcvkHH8j67ZfOw/+sR252KQs9R59N44Gw5LJhd6tdaBzde0aWVr1FBaxumFXGxP8nD3k/XOODxVVuzYlm2lGZwYdg/CTMLfgL+gfjrixnrhB/7bloDgja7YiC7boC/Ql2ZfNRD9QdtOJ5seaD3w2Myh2Fd/EsdJbaduggo2OnodwGe/BlJaiPUx8bN5oEc2fgfXxD6FO+DLPrjwX0BlhATuzw77ki/6X3nti2Zf/aV7EcYP5ZELRNZ2un+CyOERfqoheQruBtvgA5IMJwxNSw6AyXWu5+ChCna5TG+lZZz+XwG3aE7ZE2jFTnJ860itZRw+u2SgmAQyDkiWwfc6Ure9b+gnezsZWvSiLfwOYIWZgeSQGx0jO/YnOZ2a8AViIxDdF0iw/RPAjhxaMXaNJ/OvcNH0O834HpIrPkk2PQdKOFbPbXevVzsxlFh+E145TB5/C14qfuq+6knsgTDcfcaBwo/AYnIDQ66n/gls625fdWdsu2Mpi15/2mzD9wOi4yv8UOAfw780KrjqJ922rznPI36B/oX21a/k/ha1fQ//8/osyH+e9t/QXOACdH8f/4YM/Ks1Ev7Av8H03yr++2WA58k8U/6HA/vflf8PG/5b8F/JQO38yL1hjJ8vyH1P4DSq+l91bdveD/1mPqqumx3XkOvGJRrMOQDeNfJB69kPRLbhLd3687Cy76N13jgec5C/zojz8KKWffIjOS8xJg/gUihCl5WGWsal4mkg46uPX6FeD2ir5QTfDWYMCG15EHr1EjhH1wXxq0ZwebgTLbaXJg9Ilx3JhiZ1b2QZoZQjemHPj6s3Xorv/VKxJFkCEEPPBGDyVP4lWUEOXrT0tmXGiwdQOyP13LaMrX2vfmHJTHfDrBKvQYSHToXiIj8ZNzRRMn9GYVQ/mu3XBL96ZL71ETOK8VbLS4uvqw18CZzz4EXLqYMXEQseoVNpjA9e6ORHTx6og7LRHWDCCL/UwFtTiRzkX8bWkAYuNRsutDy/cA/0H9jLj7CP1rvwA7EX780PRt/5SPf9uXTiw4Rrsv6TNbvGyKE3c9ES/sbLdt6DyuiaPPg/+YCV/3dZbF0xSQUjYqxXtEjB2wZv8X5I/A7lRcoAqj8KvfMxbLZd+Fk/jitH+IOYbORGsX4be2C0nicfhNAs8yeHaLBxFnS1jcejehx84dOIYSYctwg+bC2TFxbJ2713DEf8jl/hj+hGDb29DXy+9IaeOM3H7rHvqtcHBkJRWtOTV6DnnKLr2gV4D54MM+BgHFs1SuHJy9Hn89TJC0SoSFL3tTRZ10WVVQnfq2HHLuYZbxI1J0uB8OVHReB8ralotlVjaAwJc0pbJP3E8fjwCS+fFn14Aos1WfAF12OQBnKgVvEr83ykeqc2DuoxNR3+Yl9tGM2L5kAhYJfsSESDxJTTAUxJHx1v/I9PsVe5xpRbxnbH3DJwx0ZyVeCrSouY2/U+wcCRdcZ9RtIY1fqP80m9PflY/V2XDrQgU+gYpHRUJeqG/Ctb1GM/PKihAAoHbCv8b2yOwR5xQY8EeuKHfmkT3/LCKX3oic0yHxYO4APhJVcwUo1SXpg2jIHWkKFbzVPwjWH4pNiuIRX2G8C3z/BYgr9kl9IMIoA2pW6WpJBGYiaG8YKN+toosA+uK6nLfNxPrSCOKJ4TS5zKfGBbDDj6hei3+18g70OFL4NYorfgc2HPcFKzx/HUyQeL5D8occo4/8orMFm0QvaBH7lPZLyx73b0Ph65LgDMB1DEGrDZaeQ/9RP/Sta2bbLB4/MMvOr+g4/NsZMcwCCjA88YWmXLkj64t6Z+XGgqq4IH9Gq22ZnkA+ZcD7bHTo2Ntlmurq2FvUL+sT/Ij4VIS4+SYOn5Hdf+2OCBEOclFXIBCTu8JFvE9uQDWD4wGNyo4vr44Pr0Dd+Qs7pVWQe5bV7WMHIhLHIawDEFwmdkFj6+P7+zH95Zk1M1hkaVbCv2O2/Z10A+CAiZx+Ohf2St9w0e+FxKQyRd68ddzJyws7e5h4Fs2qC+cs/f6G1jc7EHDm29VpeeIoaiaGyzZxc8Z8se+PBkXRZrSebbzwHfwOfI79veOBsnWVyjh46Mwo1DC5jJA30UgsVHzuhjwMEYbgGLvMz+z7guFW6ZGD64D434Hb3QP3iQ62vf+3t/UIrOGiVDz1jGf+xl/4yqXt+miwbNtgreHZ2jhto3fMF71jRndeydd3wye0c8YyDWclVXnZ3kJTZgiUm5RM9JNBKwiDc5Y/Z5RCb27MsOAuoc7jt+DhndYU4/xoBm9V5GuWX1QSda2dAGcpuyP1Mf0ZXfOSd5CkxJttX7U1dj2jgzDcSfwCJnuoOBliMxdE9+Mk7ssbHt7Jttu9YuccK0sLkYR/8W34EBYAzqz4dt9supD64JNYr99CCGnXiHIpM8rZfN6MQQxyKO2WsTbbaVPJncFHlLPqqCk2xz0mez3bjomuzrEFqmKsPWzZL1GFZ8ePGTj+AXvQDC+4l34mPfe1tSqjGIYVf2RF9Da6iiELqBKqO7es3yHB4Izjb+la6GtRhlwkixgWnBIOtHs9267ziKuWiJMeIH16OZNWViWwNf/DIRHtFsy7YqNFePbSvN9ufcILqGSMC1LySXVcDkGfUkp60TRpuTyBb1EN7gawyNscnwL3w62DtZh3Hj7baVOMOfHoTAKvUcIFjFh9BtKEDys3he6zjZo5hV7rMIajHHXX1w7frgGvIpV/XSo66lhZ/9t2PRx+JKLTcZTtlmDgZFqcnjdW2fzIWF1b3gU7eeku8izqrSBUbXariYpGgtdI8qidkkh9Flm/phb5GXyNrhtJKnxyN1BY377x7gWXmjD0uVsYVhrlXRk3th5EVLbuI7DjCLPsl2AyEkjAt0tyv21XlYFx8k+5KxrRqFutVwCS+d5AaOxllgScaoUgFMldzlPpp1t934+KmvLfhxyRTjm5Rh1KQf9aIPtW/hC4SmV8Mz/HhNfukmezao9BdMTWoyuED02ImvZzmpykDWSrKv9bTduFzrcm8d8RucbXgKEPRA+My8dL72ybVG1qjq9R5j9FKc+DYZLXSMB/sF/KQ+85fisobxczFPDvu6Q45tYyf2XiArzfQLfTeIuWi2laFt2b5kiU+WbE661o6OOWdwyWf8WNgD08eogazhcc9xG8Ec4Q7MC//rGXZUsj4LykJH0f98FAxV1bSN+3QgcxfCsEY7CjAZHSByhAQUPM2HDhjiUPtou/uwJozmkTNtuGNLb1942wpfEauNnzaXIUsc0XHB0sxAV4NFgSr4BeOF/t2zbdk/IIy2012A7sxsN9+FJCzw99i2ICrtsrvu0IP6CboeXpgv2QODDs5Re+fAiVnWpI4me6QBhp/lEPoPHKjJEgL4mslv6LAvn2zL5NOsbdiavU+ZBZzTb0OT8Jhro7imXUyN1JUkaBfy5zPon0z8TP2dmWX/IP3W6Kanv6CQqU/WesXYvoHFjfY6/UJ3etAcGQUYcsTXkzW65GAE90dH+L/CH/H+qzT7sm+71/dflf+38BPcj+yw1Mxb790zCb0Bdzu36cHnwHXWJaMXwJh98Zr99++IN0GyO0leRn8E85OYHCXFN3wS/tUBa/Gvivxn879S8p9t5m/9f2fg7wz8nYH/kRmo3EAmD5zFM5F93QWCW/zwuTNi8+OgaYuH01P3iwbb4oDtevDomxCz81y8bOWlP2MDeUhaEMMbOPlhFjy/t1Q8gAXXbPCEL+PgJg9YF1wvR4PP3TG0O7IPYAAAEABJREFUjCd+p0cMv4Qv+Fkl8ye4AMPXD8HQA1Y3lExeBATCZ1u2m1T41IPXaeBo1cDX6HfrCyl89kuGu9WQ5cgyPnjpEvqAsQADOWyHS3TKh4wr3sXckNOLdCXP69X/uNl//vCJw6BN/LZblk6FoWIQiG5cVo+Nao6INSBLaq+cIWSgAFj6AXJCzAvNg55DmGlfxAviyeNxdMTLyAxeilRhIA/86bBvl0JDmRYKQMn2J7R+8IkwemxoGOd7IDwMYs300QssAJfxAwnGEsSFZJAS6yHlX8E++TjcunHwdOlYpXdezB34XIMXOo83PbaHFrW9qMH8sIcVDVLhAxqVzuWe29bdEIHmfolQ4BcvwsIvmsk7HXQG5GFRV+IJt2oTyPY7vW1sS4SuA/uiRe8HL2bjS7Fg9g+bkPuIj5STjvxriVfMLqNn8nJzaN83XuhuvNjdVCO5HzGHrUnvhqrSxo97Mki+ZuuKbdIomQPImvecMBT9xDBx9iQeOs1zYdOwl+LmwrH0205ORbPIz9C2b9ofD+U/1ztGfLle8MQHuPAxuMEHhVMna9ZAgLioKEatkp7othPnCjophT71MT/0hOGUmVtG0CqloYbYpk7oRQx56RW7F7x4TQ9EXDkxtt2+W2rZyGcMWuLk6KrSvrGmSxr0eRkVfD4kzjitL406kDOHmfpj1bX4nDbJ5cfHUx986BIYVJLTE5snzMU4/Aw5bMu+4rINbQJNkMwBTgGp8yVsPh47uSf/vLCM7pAnG3hhd54fOvMBHtnYfmM/VA3qRK33yFqwxot1L4S3rpeLhok+7jhDj6eBjMcoFcY4VGPgVikf6BaFkzppYU4rAvS2NcJXxjZxsXAnvi18Fc0qNcAnWtbjB6yWsTsQjSpsinX/IJbUPLKhYWui75K7ZITe1ESvHTwHMT9ff2HjQc1WdAG2+6PdwZ47+j+bPMlrCZc1SoDxT9i79MZO9sc5D7yV/NKRNYGLY8m2CnyNoY6duW2lJe5bx0EeTiCk7NHgKRWJWCZ1HWCplRiiL/md5Hmyxpa14BP9vj+6XmMroFfLGqRmD14iBxUdD3gH640YZpaWi322dLIuB3BqiaXSxCmrZFs/NeznkjixHftMhYg09fm+3wg8udZ9//7B3p8KT3xJnWVfbdxL3t4eij8j+2vfyBM5x7AdaSn8l358REHmo0oF3SZ2jKZGXRjLGJ4qK7BI5sKhgs+2wpeXOD2v+owpH5OSixrgSt0muU0uSH/PDb6GVLfc0itXh8KL+vZ1Yj9yi/7gXpTxia5JnsYYL5ur90pe2EtGfrWujY+9Rv9tw7ZqDKJSt/h+Ur8x5JabDHEEamRAMbKEnG1Fl8uqGuQVOyzYIoHVOOnKx1W/MTL6I1IhHvghzwg7Am8N/BFtUiOTGFGnyEbv7Dgn943J9Wk2f1Upa5v8xh9EFbnJh+jF+thoB8YoFZAPwifXrYn+8KJEsKntgFgMIp/chgZKsq5GKkK/oYXgb//gOKn/rEccLvw62OsfH1PCfuaTayEhIbYicvkJIuonpxNschb7H8QqcFw608m28ke0YsxEtpn5U1/VUJVlsDmSj4In65oP79mf8T08YUrdEFLLT+rnxP+JP5ENRD79V3Bd2hN29B3Uywv1uS7REegosR9bmZ/wBldViu70ZfRxhCe+TPywrVxT4ysp0ajSRYcD3uAXfibXB+s4GV+wlPyJlvUNLrxGOBD+yE1yG7mVhYeW65595ZFkxCQdtghyAZGb8E7GHEIEsKqMbwMobVxfDjbzBzEirEkckbWxDDQuOl6+hhYQLX3WyDY6q9VHXmngXNX1fnANP9jzCw9PbIU80ZfxQreQtIbsSglqvXyI3yd5aoA/xPAkx5Jfug/iGCrsiWZ02MmJRAdYlfoa6JcUnYVfyV1kFnoXyWnAv+4LRounFPjBHfh44EeeVRbYbRid9RNY4DBYtQmVDQJn4ipvuukb1/aBvG3Ffv7CZ36j2HAAgvMCCbcuPdlMwh98WDzLG52JI3ZAcY28eCMaFTdEvuOhJELLeM6lliWmrF1AtLA0IER6FB2gL15kQCv2Dq4FycVEXvwOEjfgM9clavPMGocRQQeipIEJhx0sAw6XFWBptPUzWpJOdnmmneha6A89MLaBP0YqceI/QS/sBIyzhmSZfK0G26qG6JTiKxTqpGSHb8I3wS9Zal7TQ2K1RT7PpoGCTwpetPCcxJ+eafMcL1+aEaRt+G9/eY49sR8geYuYYIHudA32j3HoJ/oCi/iyVguZ9BP5jTysxp+K3YhWEsjAthY8ua6d+AibApGLhejMeLKWAuGSDq6bB7kOhJ7r6omO2MhvIO4ArSO5u5wlFuSjIzwXnhyiL3SWQjWqcxiaKwQzNzkl3+z9CURWcSK1jN8wtB3RDD5QyM6XLxe/ZEeX4EU7fkQu9Zf9A7ugQJsACU9tgslhmw7ZJdaawJnl6JjJd3yaJOvyV9hBE7yg0LUUP0Jf2JysR/rVxtGH4fhqX/on+Qx/lNgl/wTqFp7Yjt3EFnipa3pOlvH1gkFOjR07NibrdpLPU592O0+SbXAlvAd+HK3/x/RzBPvn+HNA0OGf9IFPfAbgbDwDSA95Wdiz2j9jFeQiP6LZxh8GyJDEX8OD8ONYXN9Wy4q4VthfYJgCdH/hWCgJ/JPfL1nI6J34zf7unMUWhl/03+ziGw85qyEc1DdjUbuCRphBNsR2IDUZxEWzJnyrIdiAyU2uEUX/AtaXCf7Fp6k16QM8p69+Pj119eAF4PYCou3PIHw3/Mobfy94Ucw6xnF6ClDGr/aF+YkvM4puVhuXDZuVttYk1tVQ0AL2FV/ogYX8Bdj5i/5H7q9A9IYv/Q0zCHxpU4WfAbrQnfz+Dhi+P4Ko/RVsFAM2/YsYOyyc9AWXHAb0SwuO9DR7k16T/Bd14qsJ4oa8IwyQRVghsDZqWMwTdYDhnx4FBzXd9em2vT7Hi/kFtgkh9J8BNHhU/BuO5OoGSvz3Nfa1/ef4brlFKgLSFdfvK7kp0fMVgr/nGf+74farZHy81/P3epZCgVxyfgtSA38E+m/fTIRfgSmZVYN+o33lzfg3WP5G/c/NQDbbV/hXM/FVNuN/Vf5v/v8jGaj8aOoHd8znppaH2n3flBckGVdxwX5dL7jH6IaTHzQHP3z5HaHIIf55FA8Rj8fOB6mHHm87L855EQATR/OsfmDits39pm9aUQplVGnfhx6PAjbg0rHzcjp+KO3FG12DFwo7P6I3Xi6EVNgNXx5gMld7Kx6uJx9czn7pvDAYWduwmBs9HYdt4riAKeOcL4jeUaVRAzz5uNB9RgycxUl349FBeXjsOaSrt+JbYNsT20P3S+8ijsULlvsBWmn4Gfdto/oHhBQIOX0Rs+0MX5AEkdh+KEovTX4YH7zoej75cPb+0blYrMFCiW1tY6hGqapaR/DhD+SHcR7QZu7UQ6zlYF025eXFtg+NUcgNxQNUyTZz00vGN9Fs9byY21bqbfFDRATIVAtf8jLlOPIBh+zhVwQKYlUxtBbjRLN4cNWXFjXP57xeoPcP+0nk0QETMpE7YDryA5XUjLLyZ8UGcFLHdMQhbdTRg49Ab29vzIeqbV8v8yY+jipiT02/NS06Iosl5cd4IP7ZDqrBLhXzx76zH96ATfsOHV/yY7hzzD4Ks8uy3fx2xiJX4oevWLNDTz5U5T8X+vkvxDAeHwgP2kmdr5a912Tbd/zdiWugZ7aO+Je/4X7p+lD+c7Tf/9eh//f/fbIOOGWRa4lQlZbcxc/InORQsuzAxN7ROg/yjhR2NuxtxDc0qtpm7EVu6dJtYhw1mrfoRUs9xJ/E9UyNAonzIC/5ABAgVDgXayv1S5oEHYw5oTM8LCUf7U7ydWiMwpfke9fjLX4N/GItCn4OQlDVaD+2MTom0OTx2UAycoAXugbr9qb8P2/fvg2lRk5ifsfPST0W9guFttFZcrnllMZD+2B/FzBG4cNo+f7P5f7/2XsbBbttY0t3rQK5W5n3f9eou0ngfqu42WrJsuM4yZmcO4JYBFD/VSiC3KRkP4aq1C3rmMHBdZpUZWyjh4GjDz7bzNS67WusuyW94JKHxPN4fNGXL3/TpX+icjUcz38d/MLH333f8KdkKJMEd0yvr9TEBV9f33qcF8AnewhsbW2S+4P4Dz7mTfC2ZZeK+F5eYvehv/3tgf1cKw/yt1Erp/qjBjeMSc4in3l0urVKB7SrVp6I7ozsVPaGdz6cH+8H6/P+1HUoizR4mb9vO3vTrrFZLilxHxRE6uiVPe+Na+cd2dTjUy1+Fes/lHbGNlBjoGNriO781wC+fv2qr52Xg3x8g6/ofQX/Rh0c5CI6so7x4bEPdBfAtcfekXhD2x8Pcr4r+T7w56DGA/lY/kq+v75+xQb5x9+3/It5cm1bHJL10e5hURsTnotg4i6lGfzGi9P9sVNvu7axqeqixV5y33Iots11847dt+/g/f1dB7rfWOtX/PmKv8lf4jjIVeol48Ab9L+Tp7///avSd86+vvZavZGb3qPZpyOTPL2j+414M7ZL8S3u2ZYZ5F8vv0IPfKX/Sp7f347OW+K7wZZMrC6znkOP/aEXcjwKnaP0eCm9fNn15W87/YP12JSW/C/WJTmoMZAL/UUPZHst8P018Jp6wy55WFwji56yUpot6iR2pFx3Mx8xoS/49GxtB1ymtuHrkUxnG/lNVaPnyUnyMfAnOUj9UeDk8E0nOoJrOV0tOco6RHhwDSgDGHbGNYZ2ronHvndsNYYKe80jWo8Xl9+USw35KDPq2rdlk6vRsi8vD3L6gr5NqaPQ4pvt1ukyKLePyacs2Vb/oU9MqY/kNbkpcNGz4+dOfb68vLC3fiH3uwb34DGKtbToJHgn6xS526asblWWfcFiT4nt5PA1tcKzRORsq6q0k4dt32TGJ/ex5C59ZE723Df2ltT4Sa3HVmeGdZzotUu2Y77rj61WaeYUvjNZhPcEIgsazGLfOnnmPPT69sp19arYWFlHGGy3zlyHb1wLixgruLLi70huANu6m40fmTztzO4l23LLWcmpbX3XmAcTG4n7jetoRTZM9MlJ8vPlyxe9vDyUcXyoMbRvuzLf2EsWPr6Tn1eux1y7yXXyk3xMaIkjaz2Qe+wPdEXfF2UefPbAyb6RPrJ3Xg4+vGdt8puj8DVuyVKGNgPR4udznFiDtQ2PNclpdL6xhunjb+xnv79sPPe1r/TsU6/AG2vyDn/8QQkGfn4ktkCottP12q74k9mFUvy2KxjqZPLMzdpTV5PNAtbnfHIfO3SCj59n7/0n/i9klkxt2pZtJf+ZJ++Dvdu20uyrn6nLMnyW6S1pYijrm/qf1LjwNBA6Brg+TzALTiFTio3kvAEbmYPkGWvBO5V2sq4nemMv69jXZ1+jA9bS4H67kDjY49+7jqPfHYMdDXiAfOId1BAhQpNcAPQapYYQJEXHe+qTNR1jKM7+bn4AABAASURBVHv5gz15wCfaIu4J7YJTyWH4sz9OaO/4EVzW56TWou8Nv2J/IWfxx0aTWJOpk3pOzt6pieN9kp8mKfma8L9zz3vj/v4eQI+INXu9felYyQ/rGDuxl+t2w2+beyr8uU6iH7NXnOBHlUYN2dbguTD6Ho+N55fRPHGiqi46fBv7wH0dSpfdpoeHtU/GFzm2LRs5cGOgX1drHMPwJaZFnsKfe0egYyO+k1pNDKF1LVGnud4Tf56DDubJc9PJTfwUNqMv+bKt+FXYtw1qKfYkg78ga5nr8+LDV5cKSIwB2/rcoqtqPHXd+qSwVUXemqzBwTq+s4bx82Q9QnvhvtK2yMWZWui6UrudGAInsqn0Sf6y+nT4Y/a8TZF/8Jz8oP4ej71rM9fWW+zcwB5ykJfvvdZ3zb6ok7zHTqaJeeDXvm9K3DVKgs22Rg3s78qaN438xOvkecZfYAF6NkSUGnpO8b9aZ2QHeov1gEHOn4yFNgJdyQT9ZC2Tn8SRceAgn8F9thPbiCp+HMScayN1n2fzyLQ+GAqHbmDaB6iWW9hztSey3bTgMsi0aaEHIAfXNFmJY4zRsVWRL6VhFZ2T/S4+pYaD/RnEzklthI8MNIs5L3J5UB+hJQ5Q3x84YYdTsq9+sZYLu/ZznotLNHAcySx1eSPB3wfEyNGpe/Scfd1N7g2nJvObVbp06x80+xtf60R5+ogxTHfZYhSPAgx/c3yWueV+w/QHiNV1dCh5XKyH2Cv/gP070krGfs+x5sxVejHEz9g4qNG/4meri72Ga5Zz0pj3RYt0xlo+PAX/ezbsQsPlU/j+GMIX+GOuf0RN7D/jiY9Ni4lAmIhDgYz/g9B2f9AfFwI/oBV/PuOT68wD+twSEPPgE8INoH7nCOfvkP4XoFP/TnL+lK8/xsqcg2L8qfTP1ue3jKn432L/Uxij+PcA0l84/h8Xyfr/P56CX+H/ysCvDPxzGeADcH5ETx7axEOiPh5CbSvP2HT6aNyUbcs2NPfLrTz0MQWnbouH6R5w+ow385OPBRdMfkwdeuMH2cEPiYleyL85Ih9k8WOgmNg89KNoPh+SQYWM76sfnIMPb/hsyzYxfdsZM4opOzTJ+tYWhMCNYdpDWGXD+YT88HAxhxr+5uO0iHs978C2W+bMgz0vtyAzl+JbAPJzXvQWThLDZKwLZDk2TA+sKJBkX3MGEVH7QlBo4dsx1rGHMmgg9alZiFy5iE/K3+JUSQ2CVrKuFp0ZbbysCbhKIRb+2CXbMuNRpaK3wAGLJ7nkP76uPPh7wSsN85B8So2akiViPVmvKUNrQF7Kj3xDNS+fTkV3jWIu2WZeyCxkA5M+eiTe98DPfEkeO7wDPmnxgy62vQa5GfCvrjlh4sFLTfN0fx7I8UMlP2S7pGxtfJzdeKmVH5qGeQl71OiJvtSpXfxAL9nmWjkaErPtzvtEn7q5z1LwnJkWIFpszf6xNPEr/1J+qV+krSRqoUcAdpnyGwcb7/CdxHWCn3i0ej7ITw0rP/5n/8vDxVhPCN5KHicGJ37FT9GgNA+WtKB94IlBCx1T/a/2Mo5Li1wtcGKNEH8eRW+AA2JEx5AKQAW+Ti1inAAOE5BkSQXjxJeDwOzkxsIF6EWcZ+8pJz/SYdX1Im2gx4qPmBEiMn9EQRUuFKfQTpQsILTUeHABUGr7UQgYiHj8ysvf+HF/CMiLncjYJo4ixxOfVvts44METtCs2I1sdORjRlVw7too45ik2BDXxai85Bnatl2DJIV3VLXu+I1quKX4H5nggrAtAfalb4zCF6F3Na/utqQni6RSYmAgezA2Qys+Gaaq0fI16kNm4ePJPpWlEi3yk8QtEBcsZKZS/yiE4zomC7L6L65MEFPG1A0LnwK2ZahLSxN9J9dR5snZGPFlSuEhf7F1cK2FD3GlRcfEl1G8ENtftO07aHRBCF4osy0bgFI1VOR2Qs+L1+iLzeaV4biOjPKCrZ78+bg/8KeeekbV05a6hf/WdddL/CUFrOOkLs6G4JLrMVirYaFSwq5tjW3T/txfHvsml1tmsm8n5yJHDi/45LnrkZzp2UIr6IGgIsM2qx0jhb/j2U+cCi085lS2bDPCAnnpAfPI2O51WeQYKseCV4C14W/VAAfPUsc5n/IVe9DtS69orSP+Jh7u9SjWYh7eyTWfdVjUWhmdIor0a/EintzBR2mgRcp1vz9YZ2gL/AQST2ynbyZO0UuH/MTOkkvaH9W+16C28OOMHzAVxOgNZP3iC+jmTR8bwUV/8pV+dh7ZhD3hW7BN7jXZi9/JxasWm2OV6RcrB/knx61nEovxIX7YV87q2dvXXOmbz50D26AsXUc63S3+CjrGlToeVUo+or/KGkUeAvDYKCDvK0Aus2dN1sOGh3UQDQ4VcjVKJ9dg/F5dEyw/fewFYGVZpya5sSMljTGC1kJ35O5kVJUET/I90dF0+rnIFyDa5W/B5tYzalNV9FmfW/TO6AeCD9UyvCVhw4BoC7/C12uJrV41bJ3IxRbRKLSD+8+CHt4FvX2mv8b4B+2E5+RetJAdxLin3tsGJ44ahems/2Qm6vCq4+i0S339jKEiD5lLeIyfdnq1H0rDbjo13teQ80wswEkdx69RBYtl1sm2RjEXevBv4W/HAF4GyWH7GqI/8Tcd/MmFdrLGAj+B9HZ4raIPX+wFRHMJPVbbgBgW0SKaWMUg0gs/OGQzA0aZOjac15F86GOalQHf3RKhCJEGwWMXsqmFwqeSYQhOz3bNLRu/yFF8HTU0tqFq3Or87PsD96hXYo6v4YsK2xojezD6q2R9atDu2UL3PU6/iHUm1+Qhc0fSjJDhuGyRBBskvCHHHzGP3Ml+FODy05l7LnNxXcoDv4dG4Y+tMXIfj99TJzV44n/WcKI7PgTUuZOcP2UVsgwVfNY3Ms2Pv+mDO/igqTR8C795phtFHjxkb5LVdXzfkwxdKgVO9OCaClu26cHzWyIpWpy+wSIPC78nsGR0C6dOrqf4ET6mMnqUtnIKB1biw9NetV+SbaAU2Um+SEHrz17uYr8iNwe6E69oqbPBdWenNlBOrKDRYYlDz7bAD67pfd/14EMf7B9kpNjrz7a5iC0idvThJ+u1nnD5AnVF4lJ+grz9QUSDOkuuA/FrDPKWBESM3i4VjEVvD2Iz89Io9HGIBlm5Vhd2OGS7YbEmyUv6Cy9kLbdMyWaUA93hO9lLsh/HR1iwtfBA6J49Di58gfDkXrE+xR/6wtBlb7X+z/pEPUjYBRY5QmnzSJaAhS7bKmIL2MFjn5zdNNuaxLXACZms62QcEG2GtoQOcjSwBT/ojgN0TAJLyddELvKhowrc1JO9edZCItAM1wnMxyC8VbeNhYyAhQ4/IaxT/MiU+E3CSav9W4rtqLYjP7gWZkN03hB+NKVriD+xV+THAUGlD3ERYXTeAEWJ0XbIsq2qoRrV4+gKb3rRjJ74ZvuD/lln8hSITKHn4zpCzkZG17p0XZBXVCo1G17bmf4GCrxtJQ/zufY2vEDsTAjxL34xFOgPyDwQpfG96oorc1LRsYceeQmdutqla12TH8524fPlT+Qu+1Lscn72wt9v8qFFu52zuiUHfS2x99hGLjpX+5S4ojuMd3+PYy9yk+twUieZYy3k1tGD56nKz9Hvd7d+G/tPfcFN1iewyPkFq2Oy3fHb33THh8AimRdkL6CmdTUb3R+0S08o9qXD/ka3DMmy3Xb00apHt/5MFr7dfdYs44B/Gvcl33QL/awjfAu/kj/MKXIBPdtC/wTSh+2CK7bJJHDRvo+1ZNluLfErPJmEv4HcLuSDCwRX8AdspIH1Yffn9iJ+wUW/+aPrhui+YcG8Wmfyf/lrWzYA001j+HHE90xWy171bMMPxNeAzbw+QeZPiGwgem7I/IbGfdJ949Pb6ARiO/OAYwdcxoHQPkPiDt62CIz6YY0Z22Z6wWf+jPUPWng+g33poUPnPxD+E+TFPe6CrMtv4Y9UdP64ZrOX4VWz2oyAnvzuyb9L+Uxo/et7nz7T/7VxfAj8a1qkQkGA7tfx1zJwXdrZBv+CvJEJ0P1vPn75/p/JAPubAn9Ve2QDf1X+l9x/NAO1+qFiavJGYnIzWh83DPYTNham0BYvPA9+EE9lq7gf+vuBvG/qUnB2HgQvfw9eMJ3PH+vB3Dd/WBS47J3o5gWrMBSmT8AzFj+Wlk70RFc4CsHYkay7xb/4nPnvPTDbVvtKL9odp55zUAwtZ4DCoAPxgWmwyPsDRFvkKnomTPHtxxBcViC+XYDQ84jOPOykT3z5W9YX6Vv+Mret22+bMWCjF09jP3rtwUJFzuRSvLyRVn+ws1YuPEu20WP66pfFGx8hRLODM6M8JEjmPjz4+Jkffrbht9Cm2wcmH4cLZsVGOC50ftQcvKw6eBmDcaGiZcOxkicSFZ/DvZ7j5hnGr6GdjyKhfQA8tpkG6Dgif1AT+csD+Zdl+dv/LIXGGPrwW+4/o4byoSmQcdbo5KXbRoyPl037tqvQnzXMi46BH5jQmniM7Ws8yes3WCFCGCMvahbXxXvTQcl2x2tbaGCu1s9EiTd+hnTy4Tm4jF3E/tjxcyh5jt4CF/pE4OSHomRt5Obly4vyr3RGlaI/vAyQMy+w9v6XRl+/vvZfrGg8Bg5szeQeRKE3H1Yej0fnK07ZRn5o48Xpzouw5CQfxBO+sStaYo7/BS/Tj8M2stW6bhqmlBTZ32hjhKeUBlrRlZdGB3Xy8rL3vzIbyWcYnrCxNnraz7Vy/euMJVdh04q9vf3d2v4ovAUKumiT3M3saeSvfVpinS5IHQjdNjKSbGsQ/xZ95CZ6Q8mP/Ne3d13/goS9Cl1n8sm+hrr2IX2uGVS02kVwgdhPH3D7NSSZejkbsq6hdTLAt99Wt8hObIBuG+HJPHkIzYaRI8zRkZc2uQ4OrouZYPulLQw4N8lD+ExeYsO2bPdfhnh/n/SBfNDKX0RQ53LbNr28PKiphzKuMVrGtlrPKFUAnZJ1t+T7jXx9/fqu169v/TF/krObHtlwx+dA8Oltq6ILYq7Dhc/Jz4HsQY2MMfALm+QRVgmbsHIW182mAhm+SewZBxbj6A6IFv7EYmekj7XKzGXZwLOHvefJe/sFwrZG4YOBGk23LQZKi51AxpGhDFhncvsGvL8paxef3pm/vZ1KbLnWjL6WQdcgzlyb+/5QjctGYoreST2kD28g+lKfk1zZlm1V/AcWuJNaiA/61GYuTOblan7DG5ug5Kp0F14mQdc9oQo/4EsPUpNrSrYKgEuSZVuja+al96eXlxeNcemDqLRBPIWNqpG0gjb1tV/1BR4VYWuoUegvdAxVaMESTNv8zAge6zp5CZdrNDX39e/UXv4FKDk/wHceyAescnG24J9a1IfFH4OjGib6J7hA7D96H3hwj9guP8YQ7Mgt7rH5C0qDa+RF8e9aFy62MNiyrc8t9EXuFzbCdffhSUzpg8/YNjotlyUci4g8AAAQAElEQVSOnHwNlNay6Im/tlWj5OQIyPrkOvi2fwcDoDxyiY2hMl7kxEYzkLloA12FnvDlX/bkuWTiNyQJvrZDX/h215BoGUcuulOTgYmPkFTNP8hhffPVUuixE9ufAfaYwkfWiftwdEgISLLdUI68uiX+USUIGlXKtfPCx5z0D/YwWBWIwtgTzbYG+73dFNluSAw2Y/T4CZLxlXohHmN4jCFIUafkUDQkOOMT9bOAGkM718O+b8qeUzU0RgFD0dvM6F3P3BYKA6NKdmlhKzk82f8W65R+Mr7kvp3DZ7v5D567Xt/eqO1DkfnGJap76eaNnfgARsnHyf76hlxkr/WWJn5NfAg9ckxbR+RaHh9l6Rpbwgd1wxd6REUavgGI6DH5u66rvXMxyFN0IIJ/2O09jlkKCRnbCr2BsW1MYYOcFOMIJU+jhmoM1RjKOL6LFn/DhvPM1LKjSrHbkPETniaVFnvp7zwuErDwJ3CwpyzmoQdc+CRrVKlqAOlLBi9babZVzDOzOXM0jbFNPG1coHxBeMHbDlJpbRMfEnPmgcU813pykGfcl8fee9L+eGiQCxs/FP0xIBm9TLnnc683unW1ST4zCiYfiHMPjr87z0Op3+BDzz4bezOLGwTQOtOjb4xNyYGNRA7sbVxnraNKWZfUXfyOjsDH2sBb8AQijkqln/hmGb1XHPNpO3ywa1QpLfjorVFy67KKPrI2awJestLCd8GUbVVBD69L3WA7uX8mXjF248lhDnI+8Sl8ttV/0sMziHXiX3SnT2y5L45RysfqBS3XWHKYOgpPeJOTic6ZumobkzU6ee6cXM/sPU0LQar206q2aeEAJbFkJz9TP2sLechNspFZPeyTHTkQHMLh+DM7RnSB27oGdqV3ue3Y9IyjIPw4wAFzEIEMwwNcw8tGeFENx3rqSb5X1wVIdOABDOGb5Cp1nTXIODgbu0B4bxipOddTn1WVsbpFLvnOPTFjG3mZ3JXuZlsC7G840cKfPDDsI/Yly7bGGA2xVeShajRen5oNr55xN/6OmYlFzOq1vWrhYHwS/2pAjB4+DqPfIOw+g7kO2wKtdLFfVYyt+J14b4j+5DAKLSstvIXPAYML5B4e2g3Ra7untjvewT1N3e5YSoXdio+OfebwNssPpyt/F9JGL+ucWYbpbwg6kHliObnvJZYbF3zjuN+FnrltXX6UuqE+/cr1lMETbDefq2Q/mXS3ax47tr+jB7dgWxnQJ5f3OCj74i/6kG2n0+d5xoEmPE+2yWsp+2P8v6T0p1r8mVzXB/tU1rhr9VaA3tADlzJ3PLav6Q/n269v/PqB/+dy+p1m+YNiW7Y/5tfg+7nFn9/wSC7rar/tfaMuhj882/VBT4yBG5HxZ/pntYURl9V/GBeQMVcp4ktM6T8f/jzpsR3bVv404nla1GbgOf3T3WX7G/uiANc9ZXwPf+ybj3r5Ef/jvPnQ0/1P+G98+lv2w/6NSP/UkeHP4EP+B+HUcSAyIQUy/yMI748Q/ZH5GT60H/H/0/Pck3+06fKPqH/L3P536/3z+rJ+P4N/S2C/lPzKwK8M/MqApF9J+GsZyNNJS+aG1D8U+BHYCHru4XnW5UfF4geKtPJhMR8VLwZeNjxkczNgh+d4Yq8uP/yLG1rIgY2Pbumj0y75BpkH5VLwuWGnD4gWf3KzvvRYjj6AA6rapzwEm5lzevb3ePIjMrr64RokB0Es4plKvLZlPyGyKP4cR2wHIPUBq+55fM2LkpMfIigVqRE/mZtuW7EpWtIV3sjlJV4DD1aL796TXiYXKjjJQZQwymFL+U8y2v7wMfjAytowyHpE35GXUhhfZ3QAKy/ZrUK2LH5kqHWIlvje39HAwC45OJLEwYtt8eKB3EADTSwoxRZqpPAC60IRspVx4kou82MdJmxKedkxUBwQzbESnQiYvvjxGX1tE30sU/+nRg8GJzkpPmA1jRPkzitqZGOThB6n+YCy9PfXk5ckp074hEzhn1XwSTWsjQ/dg7oLbCTCaHrjw8A7H75g03gI3iLCRS3NjgcX0HkwP5T/7HHWTjSLP9gXYDPG3sIX5W+80zs8wbuknixddcuU+Yni2SDWo1RjKn7lJdu+D1WBc4Er0SEk1mNK0e3BR9Kh8OVvmsenORP768UjyTa8S+c8yE0+OE1FT2zUkAbxV3IC7A9rDOJmPZBQQS/wyVFfpwKbl7E60Sv0SmZdYFGghD6bcQFSMQ6sfBw9TvJ4NG7nhVjsj61UZbUizijjPDXXQY5PZa+wLYO1Lbv4eDipxUUsAHnL/4/OHhraNGqoSoovO7p3YhlMgjN4m5XG/4OP/Wst1vLUgW9vfJzMfBGfsfXdsaReH66lmbwgF/rCdq7zQNYw8uFLL+zcek7sff36lfzP1oMKsUTClJqXQfrgT15qZCzWdlE/Fk5LqMMJanQiOLGfazt8Gcd25NLbhrcAS+FnM5konhN59EXmJN5X4j0TD/Ziy9iBTVc/yfG78p/MO+CRFutQSh4fj03bXv2vKbd9U5FY27Ld47xsDl+gWFc7eEsKTOKlBhSNC63pAXyzLVdpJjYgdjNecQrZkXUdg5o4NMn7yd6aHJz4P5EP20F9YQDtwteBPgvR57iUttBNJprW19e2STY1cDTkhUn+04z5yJV8LnRPlKeP7MT2ge0zeYGGBZWsDf+GS4PxPja97A896AP3PLhRSCC38PWNjyu4g8tTB/rynxA8+egCQrFpWzZQRQybip6pPhrCi/jjSwN+Ttb8pI/vR3wF4nN8TwyRXdCP412Zm2QEZv5zCegzDDt2Ng9dvTsmT0nQcUxmaMYLGMQ4qoLRTFzYY9LX1fn+rvOdvAbIWVSI+BdBBISvAS5PPbYihxIVIFGzi3wkp49tU/LXFuIrSgbywYVufAhtmBzhWUEb9PE1/k3oC586P+h88AH6wUfAUZHCFPSwI6aPxsTQjU7LoFfHFh2TfOc/57/vpazHqPRS/ksL+2NwXQxMT+ZuulTMsbWsMUqjMp/sBYfSLOOE2A9ObEx4F/3ZPeE2Ho7WtZGLlsG/6+IJh5p3EmPHSjw3/6gR7Q3Jhe1eF5YfG9LVLy18i17dPRPjtwLgFutkWxyShexsvxbrLVpyHmBIfEOD69SGEUTsxjeMcCylvifrED1h2eAd1NAGjCokIofF9Q0WPhAedpFnLz3Yuyd9+8uepvgJuLiW0SDSwjJJT9q+PbRtO3Ojg24iUUMD282+VvtmnBr4EV9cblzh09jII85u5H9UaVQpfhe48jW34Zf09sba4WxiznpEHrUSdDsWJFm0Psm2bh3Rl3wt5NMrLEDotnu6WLSFv5P7QK7xHvecoJRm9FntM37aVlr8OdlzMjY+2xYdvKUqa5CLGuSkSnaRQpIoybYSw85ebyV361r72ARiH+bmi46Lz9ccXYhosn6SEUZ2rs7rwT2IMBmD19USZ3QM1mDUUA3A+IIrufa+vr4qe+Qb+0rg/oCDRuJAD/4k59G2PdcsPBjWqJLNGmE0/BgmDnKGmJ80GJRYK7bBFZD4YvvIvoziig76+8Ak9yTuldnLo7vjkwa+2yWZA5nIjRoKGDwoSSHmbNmBrMVgXCoPSVZ8F/186k2uF+NBjuJf64OuTw1VhEfSwNnoyFFCpzVGAUOjSgUkPsFTZg5IJi9LWZ+DGgvkUhMNDs5W8ZyV/bckGTPxLX4ZSvKxeDZc7Bln9nGYevkH0lkT+haK4BPig7HbgA+p3dH5wxd8OKnb0Ap/930nNunvf08tZA+1EFU39I1hBXBF57UJKHtzQPhUYX+C6APRu7iuJvzJbQwMrnW149X1e5Lz/DZ4e31H75I9VORNtCtmCxXMLPsJRY/PW/Yehe7O7eK3XHCJEYE+JrWTfTG1Fh8yDm6hnAM5YZe9ZREFvkz2wPCdLE70Of7Uhi4DHPgeWcvKIVr04Jqq8H0UmBysFLbhUvgcn8MkXfFhb4k/6WOXHAlFzRce+IsYR7G+TznQsq34Z5fMn8Qy1ySXKILBDdV1hnkt/FVD+EuwSuzfwX8PoOGLzMSfhbrFvBI/YGwJnMBh4sNexgEbDkcHMaUHCFQCv4gl48RjW+0JuoikS1a05LRVwxu7lCe+ogSkkRi1a4yhjfpJX/CJlj41mGcHppIlVVGR4mphjL3MWU7l+e1A8Wrb8WK0jUXdXID/bF1IKXpsy9i57A1VDdngBDgsnCT8KmAwQj7KhQFmRhZWZovOQlTFKfjCxxoFzurYkUs/WYBAxghGITwCwlvYoa/ocusq9IkWnXRKH8i4dWQAnNTXxAZD7EloUFpqqeFJi+1Jjpq2rmRET3BhKfw2eZCHRL9cCpys0wyoyL0l8PqBJ3yKDNZnoPmJH5nQLmAeQ/pts9EL2rbsJ9TVg1aBS07HGKoCfwN4G71h+gQfPNBst4zSVmlN+IFcK1JhD6Cfk/peYTJrc+EMPnzmiT7Xi5jbRmao6AN0UjJTAm+lBR/I2L5wGQfWmlrkIWuW/jPY4Q2EE1/JY+hSoZt1CVrm3I7KtvIHlYqfECRwcjrixM4irtBWYkYPKKWtiUiAwcUDFmKPGf542CVVKWpIY1T2PDiVZdYm49DTh79cSl0Nl4xCI1gasBezAlcq5hOhAEiVLYefPrEv/LvmFbLs0NV8yWGgCZ9Obvlqnui7SdG1EiMQXGjhzTioIt/GF9FjAbS/B/Drg05+O3/kUYyBHAj85rhzevcu9HLoWsbmj1+JJajPQLUIM826MNDLSb++IXEA+z0PR6v77rSYRfeMnEvrA5ADp08Q/QEp+YY3MT/pwQdu2t0ndwH9tF16wruiC7jZWEoF7vm3/ptM5G5Ijhpw4s7lLdP4lWs40ZISeG7aT3tqceHLJUcephHCLvibPzZuCM7Z90J/wkImoGeuwhO4dF6+ZBxcIOMLsNe202MWlxeQNbro32SD4ymGex64j3VDxp8gyoHksu+ZDGzLtgoYMleZ+79EWNj5EfRsP9r+cf5k+01HGhRYRTz/JOCgjEzgzvVf78nJ/CtAbu968TO8uyd3+g3op20trtY8w3ef8ffwo9Bi0f8n4Uf7/6/NSTf3XuqDa+CvjCd18KeA2sn18CP0Q7Ex/nuJZ09gc/49qv6hvP619p+uxX/Nu39d2rbsvw7/yIOyL+XZtMOcB9Yxqo3OOflBOkEb+HZMNp6DlztvbwcfaQ698WLZdsvY6SWeuxqYdgEf/Jg9+JG/2GgGD177vunx2PV42bUxxhH4Jj8WT3QG8sN/ySiqBrf+KkscuRhaH77IQYCm06dmX3EYfMQk94/FhfAktvQ2REmGwX6O6TIMPSBa5nRcidLEZuPh2/nhv+9DY5QKJhskjDnblm1mIral5DgQ2QV2DGvjhcm28YOyCsxqPrh7zKnl7UvHic/5aBE4edkuTxV2tzEkWCYbeWDxYW2R5+T8nY+9fAdQGiytfxF/VNrG701LWIR/NSxNfnQtwK1JpwAAEABJREFUeMAKFgBJmCb2J7HDjh7OEGf4IOeF6sYP4sIfl1XEcwHEy4KaV1LzRJYfgoklkB+FJy+N8y8QEmfm8QGXsLWUXjL91OQj52TjGWNo3x7kfdMofkDjY2QMX+EDJsBLsGnwIdhGHn/f+QicOJiS/4I7+KkD+5B5EXNS9zzCzMWY+ncygXIJ27GfcUCqGugvKEIPc9bUthLy4lSQYMHP0qjiReKBndS2NG5eSQ5fwJZtpcXCnbP4FQi+ISwwTBJD1yjJsq3CzmKtDj5028b2xkeLXfu+yeQFETyLVEAtM6raH1kShvLhKh/KFjlITsGqkH15sV74gJyxbdnWqDx0L03kmhe1A15LrE0hVzLzhVWUg1XLiZb1fmf/YAiu8BE/Hzvja01SEyd1ItZbsmx1i1+3rkK3S6oPsCbxLyB96umNj6GpUcOLm5IlRRmQefwuFGzkaKOORYOkGgVbmEHAGF0n10f03vZBs2e9K3tBRSgA+xhD2z6UPjyLxJMaKFJylUGzcipsYyiorrm8HMwk/AvhzA9eUJ+A1FjOZDQ6AduNfudD3CsvMLM352WnTS6gvz9fqMdu/BnsO9EbG6NK+37lPfG71Low2/0os47fwDauXlDI2lZy9vLyosBODm3rZL+P3fdcb/hQ4GwrbZLDBS5gDAYbvx4P/MCX6G0+nDjZ6155+R5IHmoMGbvhj1wDczuxLu5H78r6jLHpga6XL4/uv/lz0Re6oyMvglNj7+QomY3s2+tbr+nJnmBZY1RDYUe0/OWQfKgI747PjwfXGB8Md6As4QqXEXsFNhiIxWJdT6XF99aDsVGlGkMbEFoDeNvoMKJLWfeDHEzy1XSFllHWH2aG8SMfQk74alw6BV9kU7Nv5G+jrkexuJdI6z6Jb98H6zdU0MolTMv8URr+m962bIBxZGIr+Xskv6z74/FoetPIYwIuEjFG9uXLoI08ELn1aV8JNX6+8Txx1SxGOCJvdNjsL8ztyDNAIDqSU2aYAsEg/sePLy+DfJYGNb5Ri4MPz1US4h1zy0oqEKYPIXvDy8tDL19eeq+sGlCsKsvAGAWbJV1gZ20+TLfe7AvJc+oo63Fxqls8TG5Svw3EH0L+M+Xxp6qU9SlsoVp3Cy3jyKfH0BU2TNEfudBSj6OG7PgVTHP3KTrufPeYNQ0HXfPPpy/N/DxFd4Zdc+i0reTBltKLNlGQmFJftlvXeu6581mroFWjNKoEg662+vrsWOBPP5+6krtA9MYv0JcIZ7tYMwYcwZteytl9jbyx983oA2e7eSt2dbXEntGo0khNoM+MBa8ZJ/+2FX8DZi0GNRQdi6xb+SMlxqx1fBZtjMH+8lBqb3CNhTf1fMdx261Rsq3PbZF7yyr8uOm5BpQAWaRFHq96OTUZizZGKXUdf7enf7luFzJZi0mPl5roxm10C//2ruttDNnW1awa1zyYoF3qZoNBz60zPRh0TqXGew5P6u7gATM+olhFHLF7cs8OT/oozDixps+8kHVZRS9a8DPxYXOyhln/QPQGb/EnvEDwB/vWO/eX5GnBnzhhQZOUtcn+nf05H5FzbSdnQnZy34l87NnoLIA+ucxeNuqZgNZEFsmhbW3brgf7w85+t7HGiTMsrUeXjo5nlGIrEL7HY9eo0Xl7z72b+KpKWYcxSoV9RR5InBN7ejbTB2oMDdaZ6XWgI/FWlR6PTRu1bCiEpgktY+GzzSgALV34jcwSa8ge3TXK2iVfkxza7jrpOh5OakkABzqfSyN9qLRO7jWBBXHhUCHvsi6o5lUadZwuEB8KnoxteK22k3VJHS1sjVHExO8SxvFN8OlTizwpaUzon9SrnrzxR+geNVRFnsGb3jY5mniLXXJ9UqdvPBumXk5qKnloxcjGMVxoecQaHZ3x0Q6Dmhb9Yk4aEFma6B04OHj+CG9okHX1JenyIXyx2c4obbU8Zy10JK7Yj475XJ/EEE5cTUcQUnTHXvgnTkTGZfBWQZwgsi+Y+OOrDU1SuZpHFmMLtGRUwh+bokWOKWjLyDeAzxEeF3ibEPAan+Nn8KEPrpPH46XX0oanFTmkD4hvN3+QGRNCx5+5sBwIXugQ7TyXDtZt8JuOqaTL58SWPARnX7HZVvCib5BUw/g0+pl3w8eQrt8h71AFW3xV13eep7PHnSTcthJ/EXN02sx92RGNGefrsJlBC198D6AYnady3S2CtH0za5EbMqgJXqCZXjTONohnb1uX/Qsn5kpjavGHuW2VL78GdWhbaW2DIokd2zJx2BZiik5noCuX8fG+f82sKw5FLjpgQT/cllqcXp9BP2/JhQ0juib1PNH7c84L61Z6jXNGLJ1sa4zCB2KsJ1jg9V2Lr5EhZOpTmti8cMGocy4hKBo6zTgxMlQA7Ed/y3Ufwg9Qz1wavM05wLhKrcM2PaDvW/tHHk7qedLf1LYT4o343F/ug0GfC708Hzevnzi6z8eT3w79GyE2MrO/x3/G2Ub/BcU4tH8G7MhG4ulEhjf4GsAi8+eafTvb/jZp+jXvUJ+UrNdzeHWY+UwP8js1QfwAFx1NCCYnN5jcFiazhhFpPuYZF5NAxn8OLsHIWNbEVuDPyX7Pdft397Y/MWT8DTDTtPThF7Yv0E9b33c+1eGPTGSJ62YqfN/RbpNPZPieQ7oQ6e7jJ2v0QcLRy08wT7HMP4DXcbDoM+hnMX3YiJKAuiXngZ78Xzwlnr9knrha7u578scn17f4/5jz/wb1nwjk/4Z7P7H5X+nxX17i/8pofpL1X6hfGfiVgX93BupWmP3D7nOjcoPKj57JQ3NxA6kq2Ty48HAwgXBOaOHjUVoFj21+VG3wqUG03Kgn/PcDbsbht/3BM9Hz+aYcWwG70CBN5DNAJJ3yND+RqQ+EeOkzlWnshcl2uoaJfLa5C8WjCUyc4b94rnOz9g8LyPxIg4OBbfki9UNH/JzYDmrUkOuijirVwF9b+VaVV/08Jil2Bc42P1guEM02cYkfhJM+3ISFPcnYMR8LBA0ctmJv0SfXv4V3LZ/onuIdFT5MVASwzAfi/O2qxY/KrKWwKZptbEiF74XLmXRc2F/kKmOkycVQDSOx8HHizwJm2BsUJlxffNwXvZCNfOwhBM+Ssa0AtPxFkmgr7I/iRwtM8yydh3We+DSH5IFaaDbqwBNKXmyd6A/fJLmkglBMreFfWQu/g2seBok1ts58WEQ+Y9EKnYHFOC99wj/nal2StdAT/4xvglc9gZKxJNua6M8LgTc+qCRWUBD024ZsXuTO6IcavgODwYkIbWNP6DsEqzKZ5CkvXCArfiLWvR3e+Cl4m1uFj9u+QS9k+1D+5nm5GmdbHFr4uyRZNAaTlydfv77qHf/txjbPJPZmIl84pYWv+xjosgY6RQt7Dwt76IrI6vVIbZzwSvGrBgzwHwfKzGAtJbdZl7xQKXyPn7YvfuZjDAVsy7akxBw7ZlRKIz1cF1OTF6lzvuMmRQEhulMjqGH2PNBRAzn6UYUOYcuAaPGH7nlEPoCTjTHnibF+OYSkbTk6AsYn1jSxZG3lIBDgGNgreApcbLtAcpxcHye5OMl97JAOlCy5kJU7jsVL2TH8kYNFEYwxVA6PBJvSFqcj8fPCILrUBMsGsJ151ly0fX9oGzs6d8GgGx8ft7FpbEMbL7SN3Eyd4NgitqxRbBy8YO96tFRDknFb6r32xL5AIKK0yXyMwhZMIHKOXtuyg98kxqNKFnqwExmGyHC9M5goG1W81A4/OIKNX80HbbEmsBHT0Bc+6oYfNWQqWDJGDCe5Ebw35NrP3x7dyWVeuofTdjpiJwfk/Joij5xRGJlR+ABsXGMPPm5++bKzTksXL+Lwtm8UXnI2kTt7faHleDIu+BbzAF0fA19sq9AfhfHGNvpn5zZxRW4Sj2jrGSFD2N1y0RG/xjbI32jc7cfOS818GAhPuXSyjovcVcWS0EH+8evE94nfomG+9diGTuz4GLMTuRle9gOHr4p749GQ9a0aSo7GYL1a11JV/AHPDWmgZxIHapVr5j1/GQC7tuErbAmwLBH/2TwMGS/GU5iXbVkDsDiJKXk6leuz8Cd+iGbiq1GMrmPhd4+WWs+HLhTYRs+V84k/qXNUkQOr0CNa/A5+EVdU2ZdMVcE34GBl0J36NDPbKl0wXNpqyAWFo2zZFqeGKsaSXNVxDNYxtL7m2CtaJzyxZTskJR6bsRIPucGp6F/kl6EO1ihrBVmF7BiiD69ZSoMGwfm7Y9V30+8miFj5I9lGkbrFj0ky8/E6azqqVKMuHjhmnKG3keHAOOs5gbN9jEziQ0CFrA0TMhzEiK/ktNr/QotgKwAe4QK08EVkjKEa2IYXtK48pP7c/KRDB/tB/Gmfk6fWwbpNNU+hKHLhC2TNw3tD+06sb3wkCs6FfyAXNSGaA+gIPj5XFXoLrKhRYsaJMz7ENjLxEwYOJJlE5w1gFF/jAwyKTky1rqsPxzW1DYt7stCdwX09FLTw5+PpQS2d2I3e8CgiTV9KF1xo8WHCR6jgjTg5gmhbE/3XLPlf5PRselQxUNYDIcVuecAP90JYzXHhxyAfrP8zFxNDkTvOA3mYOaqGivzVePaMW4srnWxrQLOjNzYWOllISa0P/7OGlpVDz1ajNGqoqhqTeJKbm+ckPiSabl/xZh5mly//CLSgVVl2gTN5mIouPGHOGfvJY+KKbMAOPzoygTCBAvecImcVvkn41s9SJEJXywfj7NHCdu5dNcgt8n39kL9wMVWGB/ffI7VGLyMB8p2PvCf5vub4B/Nkr7Ot+NC+TnwDSAH7bXgkPIkI8Z3EJ9kbUIxXw4IfVTJ7sjirG35z40S1AngA1vBL8W31MhncRUn+Yz+I5FQyvAsfDmBpjOI54KE8p1iCCmQgNR+divm+D/In2ZZBJL94Qk6mupkzCA5VUQc890gl47s9lBY/Fg6OGtof+aC+yfxJjKHXKDowBpAbtUnsm0ZPocPgLFAILMC2Nj7KL3SCDgGfJdsyPgaU5pyk6LdLBiTDX6w4HboKn+i0OHWtUWOp14zDCpfSxkAmNGogz28IKPG4wCN79jNAsiDZVtXoPpiCJ3yBxAM7/lone0f26dTg/BTLSY0tbJlYBnrif3QI12M3vqav2BnGj8QWohR89N8A5vsDhyIfnfZTBo7ojy8TwfaHOBmibsl2wxhXTJd/z/VXYTP0gRY3//npOc12420rNuz0wSFGjIsLI7mOT6JB5nzRgg+c+BJowvNkW4PYbbdvdEIKG9dcMgcgkWt8ZRgbAYbwQWAw8eEk3wfXcWhdGCGhcEELfRLPyW8MplAkG0EJHYlZzKttRE/zc/0SltgKOh/R2bnMQILfDYygi5Ycq3FQdLeWWfEf4KfYra/9gpg+vLbTIV9AfCrmwQUY/nhEJzEFbRuZ8Ge2GJu4SuXC2+xHU4vAMff0Vd+1Rd3Gj6xPYJLLwEIgEGYsoDcjKWN9asbOp+nvDm9dYejxU0KaBeEAABAASURBVH/yzDDo30DzgV1AlRWwrhafr7WaxLU+oHEIpLct25cA5+hrIB9MWXMYGWSatZcsO9cA65V7DTmeOBjQDy16vqH8MbTdOj4QPx1c6xUdF1xM1zixMLfEId1n4ncA/Xq2m9+2OFSovXEL/6WS+fNkJ0cCov9bzkIzpwBdH5eO8IYvgAxJCn6miDPmGqF0mj+nRSoDFF2mfxqiM4C1D5nEYvyuDMDa1DLGFpD9LfCZBksfwQcWjgSCjOzd3+PMbwhf4LP9m/az3oVnn+CDp/P9MfvpIHYWMSRHZm0kdBEjhz63zC+46f4g25bt38xtN779u8f0H4x/clDI2FwD8LOknP8XHjx7/Pd4Te32Wv/zHv1n8184FKD7g2M9r6Xf6/9A9Bfpuwz4u9mvya8M/MrAf38GuB9aVUODl8YbLyFtbo55AGJ3nvQ8USmtyjKDbJR0EnyR28Zo+Sp1O/ihmX/J8/Z26njPw5VgdX+sy0vpwBhGRt3ahsyPpQFu0JdsMw5cYz0be3W70w+z+AejjF9P8kdnW4VD+77xEmFvnaLd8gV923Z+pI8GSIrfeWGSF31vbwfzAx1WeGPq4Mdw/pbw5IH5x4ep6HVJmJTpRQtf8FXWAPa9tAE1bj4eOtdJPPT6viXHedDLD5Z+CcQPzMxta2OdXl5e9PKy87JiMC/0S3mvse0CP/T4EuBFxmNogBvb0uCFxAbEH3VbxCbF37aXuOKwwdnQGEjoLs7UBEm4fzhB1sYaZh0WNbKQPfiBGrjiTkwIILlgXmZQ6CEPNQYT6SCm5Dv83+UT/jBM9Cb2fKjMB8u/89Ey+sc2+PjzRTuxvb1N/f310MkPGX7X8YOHekNu4k/WMev1+vqm/D9Js6YPcvZC7lKz8Tm0Az9ib3/seuybCveuHD/I5RP4AJSPLVmPvLjKA+5gHYKrgUAU/ABFHJOH4ejHJb3zA/3k2nBZhZEiHxckOVJqecGYtahR2ra9rxmTtnzEv3OEWK9JZSDJ6NOz2UZukJtNfHknx+965UNv8twvjVjfNz7A7MTZedh3jTHgtfJHz5aVM+NRQy/k5eXlgd5NaW+vU1//fiq5+9r/ib5Xxq+8TDiVePOfFH5/fxUKgdndTFysyQJOXvga7JcvL6zjix4vm7bdTygNalS05OGKeTILSEXNbZ33F72wjokDoiZ6X99eWefLr6x9bKVe8q9K8sE+FTnxI+kqlxJXPurlOnoQo21N9BzHm97w3yxykfuNXCUfBX2j9nZyFttfsJ8YXvD/YF3bX3hqSC5frouGcHJPxwR866U3ADKysQuRtSjysevL36g7au6NtUpOY/exg2MdYjf2Xzp/X/Tlyxe9gE9eKjr7L31Y8XvbrCrLfsI9pq8R2tCogo671EbW9I16SZ1O5h2TrvbOfv7OR5CT62VR1/E5gGQzGJ094IQ1Jadf+Egb+Bv93/iAumf/g89Odm9J9V7z4HoO3YUCDtgav+8b8V3r/Xi8qEap8Pl4P/svMcSfg73nnZfdAdsaz3VKDgpFpBkZaWOTTJ4MLjqyD4hmGVuX3sS077uS5+Q240FNvr+vrvPX11cd+VdT2XAk2SXbykvX61o72dPVwVUN9pSd63hDv/WtLc1nDhd5vmJChPpb4G1rjIHc3vLxuwo7smxLHCf2e73Y3+LTO7WSXBSxLXRO9sRFrYlmW5EXjaFsA4VByeEXzVJkx7jykN628ieMyUv0GdYc6SEjU/AE8wSQthsfHdEZedHs0rbtrGfq9oUaiS11bkLLOsV30dLH5uSaVW4giYkx6ZFtvVALLy9DLy9752iQr0n+sg5fuSe8Uavv1MQkTydywb9zD0e0c1tV3z4eQc++Ht1v1Hnympx+AHtLdMX3MeKzW4fScLrApda+vBAX+8LjsbePIVfHvDX/tm3ta67XnTzY1qjq/XqMQd1M7hNH19kb12FyYOgb18CoobTcE1PvGNDiz/F+IPP+rBX0P0aPMRuWC0p6eZSSr8fjQd4Barz1DqmGmy/6badrGFwvg2vJ1Iie6JlcfcDEg6WqUrnk9MAYjJlD5L4gTdZlsn5CidGzkGeoi88q+Pd94Bf+s56dH+aghToAIaUttfyKzswFTY0rL3oygp3wBJKr2LYNzYod62qLzmYGhCfrn+vn4P6U/B7s6Wdqh/1u4u8iBsFe5KJqSJGDFpmsVWomMiyiClp4st4bec4+srGG7Q8yoYuGt5xFmhjhd9uhryqNunJo+mZC5xhDsXuw3+VfLN4236jzE/9Cf2BvB2I7OY9/qZG+DrCdOo6/B+PY07MlHz0kxoyt/JHaV3xy5viQvnHMc6SeXqj5XIf7Y5OLeLiQFsBIVVZqaKf27VLsfn39+qzxPDdQQ+gXrYz2KoU3eu9Ykg81zRqj2ic4Ff2xYzNDt21t2Hm8PKj1Fz3wKzphVKHXNv1AjHwrHZFyZO0n+QOlGgQAn8MPBJc1PamFo2tC1LO0qInQImdHRuwnp7Iud3yv7M15dn3ta3nKdkQkuo9h1y2oWgou8WWNApdfwVuF21t8E7apmBwMldTN5DqDJ/KarpCRK5k/T5J26vDlZSc/APflPGvsj02DZ4U8M0Yofly94R/kcSipWNhoEO1SL9tMrmNhOH6/E+9b9l/6jJOjiaxkJb/XmiCHjinJA/37oC+FL/fXSX4H8e74W2XZUk5VgudQ6IhrVCm1kv1Hz3ZwfRys1f0XVIJe2B81VFUqlNkO+gPs0o2K3g8Cgw9+CLmeEttbYmPvfSPO4OJ3lckXexj5FOpj0xmgeLEARW9b8eGxP1iDl4Z931Wj9GTVYBzco2MH7QAnievn0PvTZoHaHzv3j12J95X71KSO+wMp+XMYkLkP2Dv2+JVn4sBJrkI3xm3OLrnBqhoa7P+iHfDlfpj1zf3t5eVB3nfo1qjSC/eV+FxjiFCf/rwp993sT+/JF37nWoifydvBXpt9ybbs6Bnkb0fvo/0ULeua/SCw4YvBxX86UW7p8LNa3nb3oWevjc/JR+bZA3M9vuND6itrBnvLi9rIoIhjjELfAKp1mRzGBxvdGcNDGWhiPHvA5INRdCUviedEF9+OlLrmEUyxH/rKekQHIKHL6mZfg/joxnM268yzSnL0znNdIPLhid3oTDyxl/HEZuor9FbKKX7TsTZDMWE50yyNTnx/Yz3fk3/q5Ulqek6Jd992ZY0DG3tq8hLaDbF39p44+f09NdG50I4rzVIYvX0IwnavaeN7/Mzv5ZbSwl8DBEd0BRdY6E4OA8lD9RrAwUL4k/Odi8QToU8AZ89sS0+wrj96tsyiNz4EdbB/dO1Stwe5WgRmO6QG27Ld49DCE/4JX5C41nlpPDWXuvtMD89nsH3pow8+8untJz6TD4D6tGN/o9vfxjdrfMsFmT7wGZ85mli1C2v7GjzPTxP4JcAN+qHdPD+ge2q7+9i3/SEfu7nuUz8ZP5l+twvPycV0UG8Z39er7Zb5fOq1fga1qIWT55wTuXtdPvNmHP+jMyKtN4PAMysnTAEu3+/ILggcqWe63z3izwXJgshBBH/rt/6gJcwGXXKXvjjJKAF8ku1YvsNdfJ9Y/tTQvmy5rv5PCcEUa3R92L+VDR2v1c8aPPtcc/28hfgj5We4H3l+Zx7RBtzqn5Tp/4j3uzz+DuO/CZ2cBP5N6v7H1CzeNzVgsXNL/2eOO/99r2Qd/kgmNf1H9J/R/hlffib/R7h/4O4fif6i/crArwz8ysB/TQbyNNLO3PfqPEQf/dB06H4gzsNa7oW5QS0exgPh3/nRXqPgcz8cXRsjXDBztN6cwpvnqcgd/aPjCFp5CDiZ5/91O9ATKJg5dLcqt37RbnxsGjworTyZMagqxebNY1t2QP0gfvJAH1sLpm3foKlBtOi7fuQMcEbPUqEfaaifjtYH1tV8eaiMfdDI8ICXuw7smNDkh6FtZhzPTvS25dw0++PvCfE+ikGA7vOxSlXx143N+qACnNV/MrGUH/0nhqdLroI3zkx6MbfKJg8Hfk7gZEwvieXE18mL2rN7281ro1SfW0GHP2oDqC58Cwdm8UWyrfyJjyeKJw94yZEL7Egc+MVhMxeDZS34kJQ96Iq5NMFTgvho4sI3ePIybEWPkYM1NvPSczHgOR++Q7EreD2pwSAtQZZtFTnJWN3cuBAXvLIuWfrUacHPoc8QsehIv7AxqrTx4dI2sooqpbW+5IdJ+FN3Bz/mR1l52fZ47BpVGmOg3+2XsIsapdlWBfqF4JTJ4eJ1QvHDGDRzyaRA5OjgI1iuzUmtxYHy0BgGihcp0X85cvID9uBllWj5YV/YD+z9wz58br0Ke5JEb4zYEqzokzY+gl3jrNHSyQftpG5xWsgk96+v75rUNdngBdAbcsaiWJtTBwu64FOUBktcVUa/ZYmY4YMn1+ich8w1Ej0Lp1qOHBi+7BmX3KYjPrDOB9f2Yk3eeAH29esbuogJ3db1BxVRpfjw9j7bZg3RXxC1J7YXNsYYvFDboJmULiDXxbtCj54qaWyCp8hxYYH5KIm4OJR28oPzQF/8wj1IliEEkoJRGGeQl1TRy7DpA58xj/8ij7Et7E4kha10rSGD9q9KnWPb4FgT8hZdg3U1zk7WJtcfQ+jChmUDsoIbxVpKip/tB86uKIBsW6OqQbSBY9G1yHNkw9b6sQEZf9AFMmsi4ZiF7BNGOEQsS3mpdbDnk1jo8EFqvYSJSQVAxUTnIIOuPep64p9d6DkbBPN5noynTmpg6xepA71D2yiNKHJOAPqL/Jbcf6oKJMcCLA30BvZ9w7WpxRpSuMr1Fd2L2BDUJN6AbdlW9NDx0nJXuYjvTanBN14c9QtW6mDUIIyFXozB3PnG3+Th5NpUmnNKjqYyHFUa5NzozN6+sItoM9mWy/hy5WGSl7gX/hqD9TyAs31vv5GqwgfMh8++5AsdG/w4pyyrBN6lGuTGIqatfYhM1qhzkb0GmmiJ1+hgGBWKvh5HIIMfwDY8xV6ydY/balb0DWzSEdMEpJMXPqSOMXP2uqXiZXKuQ0a4N4ahSbiMj+Z63LVvu5LP7HVXTpYOlCQHVaVRCJKDxBwIz0EtTngyTozxIz51PrCbwOzIbpLwMLj0EvkV5CXb2tE9UO9nPgRrdCrrNqUKfQzZRlLK9RZYmXEKdtToD8QbNSjaOy8Oo8O2/NS7cGynzseozt3CWQ7GqS+1TxOe4LqEecSoyMY3o5R9185A5EMy+JC1nvrw1bLSbKvCIAnXuRxm53OmBjBgG4radmo0E1epagDFh+mj+Q/yu/Bp4wX+xhpFvV2a5IbQIyah6mQtUCZUKKpd6jZGMXeDrLDgy0FPcO0HbC1Azx4ePW+53zXNKhQmp6OG7oYa5Bf5OvFjso4XxY6t0qI47w9IJ/4nLsvNNEZpVKno4//CTvgrPjTH8wR+JleXmAqZ6InMRP8i/glP+tgILpI1hoSu6LMtl1UGylrk8WDPSE6xMPxhAAAQAElEQVQnuuMjSK3oQ1ds7PumgY5RxCHyBcRO9OcavvrzWYPca6Hb2AEYdj7ybBUdcjCXjoV+wVMD/y50pvimBkGPblgaf7FQUPgc+6HbVnxUWhJBn9rpoZmgw8RZQPoGZCaxQu0jNgKL/AXhKo26Yo3fthUbdLrbYoXnU0f4Y2oiP8nbxL/ks+NDYNSlz06+iR2fYCEv6pxFzwKxwNtD0YXYk0YtgV/oXugOJG7MhwW/wh1AF/fr2McCtMhNrpk37ExNdERxOGOnp/hzxVW9hwbf8TajlWu14Ml95+D+Erpo6V1GJ7XONbZ4RnOdqgb3vXLn2hxF7RfeZDEwvPFRGHXwSWOYPXYTYX93zVQNrOfegu/5iwjonzAt9skFxS78MjBkW4xk7BT22HKUtjgN9Axwg71tOb5O0anwJ32gx8QRX8Tz4Wo7S9Fq8LbRJJ3E3j4wW2tpsu4c7BlLyYuQYGk6ltD1bLahPCd0i0ULfaIjhIwXNrte6eNv4ZRtuCWGDRdv5kPXeCktalafJNuy1JAamMnb+S6yT65Lg9tNAWc2cbC2ZVvlohdgvFPYO47oGFU9DyG+G3L7R29biePyBDbqM3tO9F97QnDwkBhYkWCOImuw3lL0K76LhmLcEJ1gkbHLoUBwzloAo/AH9rK1sa5jDPjxDD3J4cE+tshj6AHYFJH0ttX+sXAMZVTF94CNFSDxMJJtbdROdEXGDhYBBfR0GxzCkZnEvvAB16BRE+zvk7g7VzEEwbYy73yXZSBzRp2LM88nrUcfrcZQ1UadSQd+B6I3tm67s2UWOpYWNlfmgfhjdSw9JBGjBvMCQtCVD3w9qQlE0UFsyPYasE620QkvcVpWMXcxol8qycXdcemMgKT4hCrJ1ueGuCYG4ncgtPiU3uhLv5aV3Nw5yfODun2vq1GcFm/642og5qKnGESHbWUeWwvjNnEwmGsiKQWfgZ0YnOH3ACo8WftAiC6QGQCh2dc8XX2ihe8GwWJOEyfnM37EsT/JxwlFDfrUbDNbskt2xlLOsalurDP9AojkOhPbN7p0+9O4TzTbzZ+znXNP8Yf+OY9MwP5GF+PgEsMkltSYba7jRRzSfNpIP4kTbR+HbfTD1zyJe/b8g4FB64Ye2cUaBUB/HLZxwR/znw2ufKh1x7+bx6xNIPt7/otmNpxA99gMn53r4tIf3sCFl5w/2NdHW13tC1mOb1j8zr630pMjUc9S1nDAY9mmxz9KEBZyNvvamULfRZJL8FVD9Kw2AF0S5d6gKn2GU7Ovv4XS5B/WPziutWi1smzJ/NGzRX5B/LwOmV+Ap9h4sv7zHWkXOYkKTLBOqGDuzlHJz3W6+/A2Dbrw0bZ+01jHhcIVhYoBOMIGZPYZQKEFetbmExR6P4NtmK4j+QhEj+Czo+WiBYf7ClyYb+fQvs1ErOsCkJevDP7DR66BBnLzP2Xzj0MqyJ/guyRxUUD9fCSvn4Gl1o9w83+n6om8r5e7Dzp5+BGC/zl883VRg7cvt74fe16vKjCokRtsUzaWyt3b9/W3ZGrwBjYD9VqB+7kv/y9gTZCfganueca/4FcGfmXgvz0D2TXbR+47ujfbPNQPfszcsOCo3hRhZxJeUB9HgRb4PAyUM/kg9SD8kNk3c2PlEYgXEIsHocXD5/p4IJDYbzmpm20VNvW5Rck9zziKM6eHXahrCCrzQMaBPBhI1s4P0cLF0BB7xiza0hgFfePF9854k2CKGT2bbVDm/nD1NjcIiZcKRDOF7fTrqfPqITMPTd2LuMWdcWG8dRP/zQPq4mlCsBfY2GPoAGM68ftSEZ3c2WZsn2gGTn6YHsAbLxQOGGJHiiRM2I24yattcSjNtsIXMAi7mDPguPImwaKLpiz1RQdRJPOGfSN3+6aNXrR+wIY74dw3ZNBCPTku4NF5ti2OVnzlAAmOAhldWbNBPealfV4a9X3XQtYqXlLVtpCfyl8k2HgR8Hg8GLPIS3JZaVb+YCI4C3w1gFbqMA/RuKo0l/ixvXTy4fbkI+PBr+R8VDj7hcVScnLwQzy+oqrlM0a1ksMa1brje/TnJe2J0+GJjci/87Ls+pvorAuCjiIg8qFHf/oxRE1W3Gq4dTweQ9GPKC8Nj6ht+kkxnLxIKuJOHratNIAFR/ww+MhM/In+wnAgwqDSXWB1nJmgMl3D5c8mxIRKevNi8NFr+eDaylqFdlJ/iTG1nh9vVaUGU1sI9gcychC+yX6Qj6Hv76/9AS11Y/gT38Z6ipd9gZVrB9k4skjE5CLIRxIbZ3VB7L98edHL40V56RQY1GONvMg69fo1Nt7F8rFWhED6s7a2VWXR0Us1LGEvdqoGvKs/QGGyZSF2/84H5fgeuUgEhI+La+/EyMHLyFFX7LbR/w1WEstigFbixAx2pNfXkzy8Ny602ApM+L++5l9VxP/Ve0D0v/Ox4/39TaFvXA8b621K5jjf0PXafsenQQ7syz7pi5fYm8idPS78tEP/5u+CkVAkS0V+qoayNiNvKCXZlmT04A8FlFweXCeTPYjwqc2l17dJPKdOctH60Klns3GUHAR1Q0jRmj4Q/PF+6u31FT1X/Im1eSB2HpnElTFKtolp8SJuaeFTYD57MB1r9DZETm5cIZsYw/vGx7dXcn0SS8bh3bedNbn2tzGGAjay+BB65lWlrHviLGLL3HbXY1+PyNkxCmA3uYxsckwatDIAYVs1LDqAntyHfnJdHaw3GN0tPPu+cQ3uGlWNXk+fMjGy8WOiO7EECFgTnneuwTf0HazNpLgjt8jVQb4P9r0xSgEci6qGUUPxu6CFX1YO2W4YY6iqGINvXMZWWvgndTyxcXaNTMUerigQnuwX+z7IdaC0kYdRkrh/LWJAXJFHhY4D+SRGUsEUvxj2Ua7+oDqqVECQiRmXVMPtX/IQfCZgVOTqwT5264nO4CZGc50lJwz7v27yxkf+/Au/d2ol+Wtd+JI4EpOd2mCDCYFx9ubsFeG//yXUOzqiE7FwkYOlcmlsg7yPni8URl/kbUscRW+jX1drnvABT0XkiGuOe8EBLJxuHvrEEohkVc7iGeboa+ugvlKn++NBHR+oimdiD1nA28WMA7aV/fmxP1puUishxq8xhmy375NNILYtE5c1KnDR2wf8vfxamqztga+TOgyt8Zd5KfLRK2lm4ekX3jGTuD8kjp2cZb9/o6bbLrode8jFp8l8PuPvDxD4Zls1Cu2SUVIB4y1yGceGJWpwcMYatm3L0O1SeGQ95wyk9opO8pWDhcwEQrWNTKD0uRl98+lb84UIb7ofgTC6rrMfDWLeHw8lhkX+bt6krQGd0Vfosr/ZDK15GXQMmTBOB6v2bVNyFt8XBvPscJKvi245g08wiS/TmKghpc+6iPZUqxqj/U7NDO4ftnXZRhs2lAYu3Rt7b/bf9LEdHFzprvzCV2OwLpefIeR5ahJvfJ7UY/rgjbdRP/FxQu/YiM8hArneMg4tMlVWjVJhQ7T4b4cjcK1vchJoDCfbGgT+eHlhH35oYz+OjjGGXJYNVNEX9Tu5Lx7cv0/1S+68ieJZI/ueLQ18e2FNX3iGqTGUFv/jR3w3iEJX9pJFPPGjEDQ4DLT+4DO3SwqNPnJiD70iULfF6+hz8uGRayjjd54j3no/O/r6Tf3HthDO9R6Y5PGgFha2k7uXLw+9vHyRDRNabWtLXW674mfkbTfdvnpZ+IlFajZ/WfRkVRe0KmskZoRQjw/6ro1hJU+pxYN788F+sXh+tN18yUV8tqx933stks/wvxNXmGzTsc+O0bbCl7gaDeXzEX3hfrSuHf4NzcHAlQV5Du1c64lJOvObgfvnyV5KWPCLOPCKmKKPEegIg0fNJNDgFE7Wp6pH7MmnJvkRzTa2S6kr+zKac+4J0VLBNYicG03WRwPvcvsQW8HbVgEcsv0dVI2e69kga4BLHnf2+4Pnhcm9m3DQKVnx4DrZJduqog8wNn3mj8fea2Jb+SOazagkB4we0jJRTKfPDRLEC2NbtplfWQv2pB5zf058sZXrJGu6sc9kfum38if8gagIZE0cBPDG/TgQnEIEZ1utwzipmF2KHRbxZtGglhKnR2ns1Agy0bGiuAyfVfQBSD3nJINrsJVmZZ0ykoK6ACwD++6hIVd1+aNPbeHUpGYCPU5tkU9EFYVL6Lck5ONbgFkf8TcD21JgqVvwAVT3vE9PWlyww4+14ABGsDKAMXINYHKkYHCn1Uc2Y1zsfIbv4Jp+5/6dsW31H/pBfsdIvGiPELpBc/7+iNwNl2zJ7hE9Y/kSSAeE90JItpW1CK4Mr5lb3WLS5CwQuu3mD5FRup4XeLmnfbJLRaCBjG3L/gZhSi0t9tTYyPwz2PAW8Bn5O+MKX/h91ejNlpUAJQwn/SHSg+W410TdqI3bibtv/E9O0CN+U+y28FR3r9GFC49tzDvDtn2Neton1H30Gd8Q5M1r36Ng9dR34cKvZzN5eA7l/PE9+9a78SYX4D4LM80RVKD/EQN7sg1vCE8ILfCcPrvPGXmiPro7J08E+gp4zn7TRVPqYvaz8PmkWxGJ3A1oJefhvlhCD1yz3z/H98Dvc9wU3wP6z2OmPz3CE/gpkXzH1wnx6jMKKCI3QO3jJw7+yNJ8/+Qplm+R7H/zUwZzbTftaduOxcb8R0/xKfAfNfJvVZ5VI3OkJzn8rPrOIaSPZf2OzuSSphxg+lEe8nfHH+flO9afTDDwE+wv1L85A//aIv2bnfml7lcGfmXgz2SgwpQNOw8bi4dQ271p54H1fqAMPXw9r5KdB0Xp5EfgwYvj3CtnTjDl4SvD1T9CFi85Jg/3C15+zOZJX4areuef2Fsw58fbyQubzAOg4IHl06YSvtgIXwO6Mv8AdF16sPPUdevJDwc7diXc13PYPrUufjymj1Hn1HD7vJS8xH5oVdbgA0t6Oxi1ozP+tA+z9UruPnpn+zPJBb7BR2oUfQ3w8fzROQqe5z1N7ogLsEfUNG8PsFfAnIuPG7NfIr3zAeo8jO4LTtbj5Af64iVErcHvPHSgSyqNyg/T4KyND0WiJcWu0uAHlu24gr2piSPJJ4b6X8MtYojtxRdY0gUdjZaqjCzyVUpbUcgpMR8wntQIHblYH4Bq/BVy1qihDdsxfODz4oO28HcBUFXa4Nllb1p5apBkSbiqnZdMkd2GGVvpx6j2aedlQ42h8Gq1UwhxgKgx4L2gKi/klhbrchJj9FrCpnXg+HEe+H1qxTjEGgPa4APAwQvx8+JJziOLXPQNePoFBH5lnBrNS5O8oMgLm9m2Tl6cv7fu0OOiTf6xc6Iv+Qvf5OVW1iFj1GNvsu7vyE7te7GOm/btgX+W7Y69arA+i7k08KWI0bLSoqshi7CCuSB+Hfz4jh9hNac1F3rVcb69Hei8eFeYsGXWHra2kXzvj6392XgBkv/sZcC28oIt+agxFJmVGMlt/EhcK/pQvW0bZ105gb5Ro8FFPoSLN6MA64O/uKgq+83HOgAAEABJREFU9BqgWoRDtjWQfTyyVtVr/eAFnslDdARO1gsT2FqyiRZ5aUgqpf5sazGLa/F94PuBwP2va974SJt1St6SpzJyluKPZSSRRzg5TZzRBVL2ha/4Aj2+TIQYhqyDayAyRW6NTtv4OPX2vliHd01qZzY/FwNmkrsb4mNyhUjrmvB2ECCqhqpKxThEVlZ5IXpSa9b1Z2xb89huvrxgju+JcWKz0HFdb+gKD/o28sxy6u3t5JpeytpHd2r6IMd5KX9yDYkXzHlxO8hj1vSFj/QPXnKPUcI8MZ584D263vRsVVb0JDfhG9toSnLpKu2P64ViMU4EuWayFpHJONfcyQvtif2TF8Wz4dTFMxW9ouWF08namjHe9N8MJbz+z0CPGvqCn7Ex8L1w4YbEswj+IIcHtWi7az3x7VwD8a/GUOIbw9r2AWwagx544H/G8eNAx3quV+c916do6NwGMjUUX7Z9x8Ym0KzVYLwr19m27eDcMcVXWRrYEDncsMt2yr5xsJ2fmtjJB7Bywb9Yt9n4k/VKHg5iOcmZURI7G3nfHw/ZjZHRGd2pneQ5NWZfdZpxQa8h+G+wpPi2sH22rfjw9vba6x67sSlafLetKhEb/QC2pcE9dzBGg96ef1Ekf5njIG9vvNiPvvgSS4r8GMjvSnvnhWLTifude2Pqg2UjNYWdkvHXtpQDWCxI1qLGUNUG7DL97HvZJF+ilWzuSfAe5OugfrhEwEEiCbFn9EIGBy/oE57oTl1kTwmtaxlajlsPAqoa2Kyg+zpNTQi9QUwMnawVrrJ+U2WzbxxQV8iqMRQdAx3bvqltSeR9dr4P1rZ9QQI0Olbjt7ErMtESPzOe2ImfsZXrdUP3qMuvwdh2y4d/JakoXAhMYoXAsXAFafjid8DIx+cqK2sxWZf4kz5y2WNTn4k5e09goTtrAmvrzHjUkNFhGxsCrI1afey7uoEfRfz7aFr0R1f3xFXIFvRtPLTvL7JKVSUDo3UzdnRDqeocH9Rb6p4QVU0TMgNZixMZXe3f5PqNHYM8qI8TyFy0ge5t25ArwED6obTEn9hvPxcBL9Y7eUpvW2OUChhjoN2XH4yutcpaTmr07DVdyBOFhktbALuWWmag4/bjsju1sFU1hDrlusm6LIINhNeSMl709wFZic325VvkJTElH+oWuYYgwfS4SmIQVHSaSYGb+JD5wnczf7ywPtveuhY0PduiJpIXPJJtjdjFma4b6m+2vNvfxAGLxqjmtXT1nZMH+J0YpAM5VLTMYmC7+USzzZnjiR/sy7bJdXDSoPZGlUaNhi30sop54rCt+Bq/Fr7VGMxzWDUGNbirXLKuVshu4A1mPveerInQkxrBSc2PHCCDX5O6XnmGVqk8QEq5/qPL6JMK3DeY6D2Oqfh0waJuDuBU6jYf39/5KNb3UnKz7dGJPDcUP/WjUNE/8FUiH8TWi6W0QrfQN4HoTn/qzHXEPpR8x27WJ9DPC3yQPufB/eqVGowvi34R7gUnPn/wto5Dyac6/lQm/hFn1ab4VOQrnuw7+a2SbaYLvw6AFSEWEBFvt0PNPJOWLxOfAKMv8siImLjGF8CIGjh04Ev8msQfwBCHG4I/oa+JLOtzEgNsWtRzrr3Yso2NYhjfZutcMEVXalE0XMGHoczfs26sCei2MXvtp9wxYod8hBYdCzuB8ESfrOZTGuNCZozSqMQXGLBcduxShTYG3EsnNqPjOzh15RLvYeojPjZg23LjCv0DPYNrJfeTGuhkyQiT/E3W/ND53Cttd5wJAxVoXrKfeuijy77m0t3Hj6mJ0MazqUlYjdLgWlxoEK3wIRCbQs62wpe49GwZBxJjxOCAE90s4JXDpUboytWihk7yf6YecNaxMYZixy7dfY99zZOHC492AzJ+T+7TJHOtmJVtpSWPjtwnsC3XkB2wxG/zie32gzXK9ZsYMp8Em5w48vAt/DVykrGnZ56xuZaMquIU/tjteIktOiAL7vYTluZt/AQLMfHHXux+s3+2/uib2IWN2pZYZmyzVvENiEzsYaCP5CYwyKNtpX5Db5ireXKycZipbfyxoic+1SgljmItIIRVwSee1oEjdx8i4m0DLQq/bUkBfdcWNbA+ySau7xieMrZl+/Lh2etzQwdo/J2dh9b5iZ55pok7NjL/DKHZTxtFftDX9E+5yTx8OKKCJ2DWPfeG9AYndIRvEVfsJEekUxlHdqE3/WcI3U+EfY+k8H6Da22/zdU6M3+KarHumS9sL/zunnH2xMDCduDmv3v7aTP1xH4ansh3PDDdPUNsrAvQm7mNbICJbcI3o+8PzCrwGWv7g7dpJCF2P/P8bBye+JY+dNQITZ2LzBd+2SUDBTGwYsChWgYvdgPbIAJ0zyO8gUwvPsnw/x7o2aK/ITkHnuh/qYvLrZN4rvFv1bks2xACRf/bg9XSoi5Sf5c+MCjMOLjP8FvpZOob/Ix+46LvM0Rvz8PQPmbwV4DNUDf8OfnCXuDPcf/3cHEJUJmXP5275zp9Xr+L+s+f7dSIev/856U/S1iOo59Rz/Gi9j/g9v1T/2T71f1RBu7c3v0f8f67ab/0/crArwz85Qxwz2FztLgpS0qvq2VTzOi5Byv9GNLjMbTzEqAfJMMAzOcmapuZ4L160XJTndzMc3MYVcjuDaKFZnAT+dk8IDmeanTj4svBC4O8vF39cLHaBs7DvQDpsng9KERvZAPs5Yq+8AYyD6jb9dB8PS40QkLRxJ/YnO3T5Aa3FB33w0uPOY1h8FbaeirNC8gAZAXXAMNE54w+xraVlzJ5ofbZpwUtEI2wKDRQ1wEy8/4xg63obQICl69W4oYknJLJq42QrtZ4hldvWEquIKRtDNb10RAb0Y3aT2lhhqBtxX7HAYqQmKsb07Y/WR8Znfumjg8/MkecfIR1KfJ5efHGR8V31vWV/o0PSNX5lFzJj5HPGDdQXqN0kD89m7FRAzv8yN/4OPDy2PF/U4XAikHWvjMfMIHLj8KTly6JLTSBs43MUP4/R/Hv4BdpYnIpZDVfbMO3Px7K/xc0vPlwA4ofsSc/3i5450NTYor+UdbAr+jZBj4wmLwYWPjvS6tsi8jICQYY3cfEgRPevAh748Xba/9LmNfOWXiiP3pCy8f/aLFzlkyujS1GvDB7B47Wb1vGp8i+8zEkkFjT519Lpc8Lvol/K+snqVoXNcVz7CI5yd/EN1j6JQ2K4ZKcPyYSaLaRy0T4e8UFSrY1WIdA9KJOLBEqLp7MYyP1sucl3WCteYHx9et78ySHkY3Q/aNwkqPIlIs14BqNY0pDZyuEm6GJu4axL42q/li2UysbNphSY9b+YI2YWGkLm5FFmCOYK6+WmUR1545aeQcWdmNjo9Ygt6zt5r1jPIjFIXIq/MmwsJ++AaXhISSdXA/hGWMovdA0IeRfQk1siZYcvPPRK//6MPURf6pGX8fJyQXk5PYffypAHgpwER/rFX0BVPZhWwI4Ky16Qo/9BBZ85C8oWK3jXdTZO+sde5dBwgH3BrwjtlQV3pJQkPGoAc4qfBEttZcaDJy8aEreXFLVEApajxB+ebz0vyCzpN4/R7F+pXwgyBrluom/8fsa8+JJVwu+P6rEuaBwNbi311wn+HnnNnh4jD0qQaQj3LhBfDhWVRqsTQMvMSU3LbraLi95t21rnnKpyuwTU2/sccf72XkqlAZflkaVFrZzfUW+gXm/pJpS84zoKaWlPrLmb6z/47Hrb3/bNYaxIyV3+Xh2UEPGr+D3x9AbHz1zncdHQpCjVFLREyqjJduQVvsXH6qwZ0jP4/H8yybBR+ag9t/Yn1rnk+fubMv3hH6h+Y2Pve/skQe+pX4jFz2xBYvSj1HantdR1iprWPgY/GA/rZFyODvO0CMTXQe+HOituuR7j0bP2KS+H0l4EC8Wg6Xk8D37IHLRYbwtfC43o76txST/pfFMRXizPYZ+ILvtA1pJyHY8XFMMlRa7WcOuBerErTyUdkEvX3a9cE+Jyci3HAlpG/QF/zZG1/ugJ0EISubPzWNboQ30h56Y4kdVwaVuBU9sB99yycRqVX1KXQQummSbmK0NnfEdBKoRCB69Ra1F3w2y1KBPDf+jLxgk030Ho0o1RtuPXwf1mZzi2sWHUK6J6EifNc44vKhW+vicWp/kfAWQiR9xZ983vbw8yN2mPKtmzWIj+bSvOieoHB3nSEzgIzfKxC85PtqyzcT9gvZa01MH13jWPzW4UWSPx048pYLXsqI4fi6u4/id2CZj0Wzo9KK3rQd72h55xglhIriIByWw4CvzsGee3rb2bW+abVX8LPc8NnJNvvV1drDvnLp0qelZu8S478gjE9WJIf6p21LsCwKHEFJ02mbM0T0+dSwLMmNJkwS3DthwB5/cNEhyTsAKoHQCDGXs21bVUFr8SK4KXPrgApG33dfkO3tech/8GEO2tbPXbtTq4BlQMLcd/FsUU+hZn4P778n1Gr0H+8SRcZQARiY+27ExlXijA5IETuiJnGgugypGUiFku/vEnmvvRPcdX+gXjOYZVV0frYsc+Dm3S6NKiSF+3vJ6tsJm/JnkOH7LUvQm/r7v+bp/XOysR5h7Yo1R2vcBbOjfJISzJ02eJxY11r7oatfYsi+Y0E/uxVmXC1JL3JDQH73ZG9K3NLj0VQNbO/BoPRfO6Ujj6twmhvyOi87YXKxVru8GxjA2X2iT+cHapabfqen4HmW2O7bBtReILzWGMJrS1d1iuYEcJY9iYnOCwbbsgOilKvJIHKSZFdfVLNWopgcBezrAgFQgXOScWfai7DFXXOQJXPwP/o17TWpkklNMQCFKxgf1clCL+/6QzIEum4GuNqmT5GHh1AwgA0pjECteJh+Zh9v4b1vpi3HsxJfYTb9gbEAuRyB8VUO2VdiuEj1gPdsin4vaqX62HOyTiUG0SxeD5wEnKmP1Qix8zchOfi5q5oExhvq6HYVe6IglD8nfYs1xVWmFQ4GTOnzj2n8njxO67fbZ+MvwGjMYlTVcV/3AFx0EIDPAimwr+h7Z/0Auchqwmciyv8HCifB+V1tKQxO06O1Zy1TLTmLOmiTnicM2axWasGt4dAG5tv3ElcoAvstXXcT2IpvqZtkXFHLx6QJrFHLQJEsBxhwK6NniKlqv2TXpsW34AGaxNz/RQMltK3RnijfxiIViZluXD/rUJikJwIcuDuZYZsAh84cZx2J9Fs/0R8MiZyvaUW279V26s5bivntyH5voggFqdAXi72SN00cHpPYp/WcwcXyeKzaA6Lhh4kPW7OB6jL7wF3Kp0/hiZw399CE+WqgI23ewqKfj+WywohyqbTXzs7fN9AIG6FS38JuRbZn+nz0SQ+cBu1emfqsB1d+QPzAl7kA79B3jJRL/brgwv3N+2r/V3/3NfccWXbH3Qb8H6QHbsn2L/WEfXR37k8us13P4m26xRoGoNmt8MfzcDm5cZM729zzrI86LK+cbYP/NEVrn9qagzoQuLb0AABAASURBVKammDeNPkfGgYwb4BNw42zLTj1e0DyfThftE+J3h9EYuBiSv8A1+8fn8Ab+MeePHH4i7v45/aFrz8jxD+g/P/1j9d/0xFDgifk0fGL+Whc9n+GvafmfkUot/1lL4Q3c/Elz4Foq6pmBTf9kuHPwnHYX/h706ftZdAeyNwRu+btvkU+nG/+5/0T+GH5v5QP9a/CvZCBJ/1fkf8n+ysC/mIFf4v9aBmrfNwW2vEQZ/KAAsgHnRyP7eGvvOT/C+K3azzAf+Kb2Mz2P8M8JnZ3tNsCEI/IBe8gGn7+1x+YxqvgByMso8Ep73jwy/Ab98wA5AdxYkLOt4uHNQJXAL9VAr1eP5SmJHw686Jj8SGCCf9GT0dPfJXj9hFJFka4WX3PzwQxy/PjQhG81iDFu9njxMBmJ8K4g4c7cNvqGBj90o9b4s/DnJIeXO4M8Ds1j0BtQN8TQm+HkRyE9cn7GVCGCiq2LqaRVDAvsFcdQ9b/0sIbMOC7dIBrvUvjxNQEm+Dr7g+jM5AJf3aLLf5VuVMlGV0AXcZg8EvdJPIzEbydg8VI0+Z5oRRjbgr8qss6IfLhBTYsFpHFuoie6Inmg7JTQJx2w9Jj50UmzVnqQiGmlP6R1IAlzYjvTz0NZ88U6IaEHLwZTGgiT7ze6Aw+WTAyhF/rD0//KD08JT7ik8528rMvbjTg28h/ezgvjF17ahNf4vJGnvGicvMg+gAsv4YpSF7ZleAJVxqJkG5rI19mQkVhvxW8UDGonLx9GbWrgZReMCr5hM3Ee/WK0Y0XGRjfXVl6UnKxt0rWYB2xosuwLRFsojH9dU8yZ6uAij37jZ9PxJ36N2CPpi5wMElpjqWoqtHc+7kxooiX3R9YEUvQ1gI8cnbCuC2fk81IyP/QTC2h83Xk5M2oI85qL+Hjpk/FjIw8u5CVCVUYbfPsYEoFmPqCnP/jY9sbH4/PthHbKrNECRlmjxNUhXToYG5Z3goIe3AVLzt8qJoeFT6KPjQ1b+VdUlWC4lqNXyO2sEWqFu8hF92r/Cm8HPo3urb2qYUv+lvDDUOC14J/KS1CRx7IEC46d/a9RC95i3fbECyTu6A7e+PeyPZAv+C2dxgd3X421jL9Gh6d0Q4pvxDf0Xn0p9WtyqYaFtIAlc60UChYvN4yuy+5U5vmvDUCCT9hfOviganIS/3NdbcQ8YgOywCOkQPxIaVWKgZiNjewt6YMKbZ18XcbeIteTlzPD4n4xVOjLPHZBda6+UDeVbMI7Ygt9GGpVLncPWb2forxll7RvQ//nyxc+xDwi1XykVPlPf71Se/nPU37lQ2c+up5Pf6Ij+Vv4Jk2RIElWXvYGt7C9oOWl0uprAZ7EHsC/lmU8oYlc374UOoaLeEoloXZBxkldLToDE/2Te5ud6KV0JzWa636i3wUeOLBxsI/lmoxcM4KPRpucMIiPRU2NGwa2gew90TXZU3VKLBE++QLk4t++5fqFllgTBzpFm9hlyuh5QL9wCJJhpk2IDXFNCZ/2l4fMWsTHE2OoILPG9KmFXjKoTlckq2TkCv6BD9F6sm8lxoHvI4UC34HvnVvGSChAZpT8CwPGkeACzRdFGGq8rc0DdxzW3mftUlU0XOtS8IwxNKpkgC1DUXGyBvFFsK4n2AzwA+Oa3Kwm6/V42RW55oVWYyg6F+t7fySZ+Bid8i0vhpaxV4Adn4biR3Kc/TuwkBMt8jP+PBckaIO3rYPreWGLoaIPdB+GIRB6fD3hm5GPI4BtjRqi008b8sHHvyomHJm3DgYGF9Qg3jFKg15BoLDG0O1LUFwEOnMjZYEm/aIicv2l9ozQSoJVEv1kAQ5yu+IjqKIOTmLPdZGcYFplpAxRpWLfZsqL6JP1XXdZ9HpnktxF1+IUEHo5sCVFTyA6g5/UE4dwqSH8l/xC35Jt1RiKcPaJ+ONi95sU3AKLjegb8AQk4wI00ZCF3HpiCxLISyY28qwee67IYC86gdSxfeEQFkuddErgcu3FjkXrEz3HSf6iz37KgasxNGpgGt3QQaGi0uHE1eUcH2Ail/GboIRi9ITWdYRP4WmKS1WF3uRg4dtENBRFSnZkUZ/AQSdXB3UY/54kSZePYUn+o1tpEXUpMrJzAPCyQEwVvs5FJvBf8gw4gg8dZ2Tm7jP+9W40NagpGyz6t61ECKT21CS2rAXKkbr8bj09k2xkWB+bHihAz3bzTfb0deuBtm4Ad3D/Q2vryXOIXbpxkU8MUWlf+unwSew1KHkek/iztlnCic7IhZR1sIaMTjv9kMS6cE0tQLLCk5oRiRnPuFNM0fPWH+dYc3iLOmkY5B8nVq5bbvZcmlo8ONQ+yCRawh5+dLtBWJyyLYUD3jz8mPF6gsvQB5B+0xi7yszxXSphoGlZgzs2lHEYPGTuK8EHmIG78DEZCD6AACqSfUZrETHcTEmZssbhxRVl7ccY9KVRI8wwzqv31bUwQ+OjPWT+FLkRLbZWcoCyckGR7HAA4DhLsgQkzxcsri+eC7FnW0YuOhipwJW5J/O7cJHwhSuLNQ/tiiKacHExA9TNIKpHOeEO+y2C5Bz1QiUhEDxEypP4p2xqgzmS0BBnHDuLBAVyrcfXqlLzxBbA0fwkFz3EgW9sz0yXwtt5wagTO31wowreqQUvZnTlDP+ZRB8mwUlFbtGCvYJS4C6Z3DsOntuyb4xhFTBJTGLJ80GuBaRbXglel3xwcIOyEn3MB2LjxMqqAb7IEvFbEv6KZphto8U8PyiXiBZBHs/nk+QlvxHTTxQmEpbqqQdbxL6QR41E7GgQA5n6WTBe8Vp3g1VjqFnzjG5b9pADkXF8BEhWcuc1lftn4X3GI/yhTYG/5NbytW/Qg218cOqoSk5PoLhPniVxfYMUmQBQxFmNsASvGNtu8uprkAyWNPhNKfCFjwHj7zZ2Fb7H1xbQ1SyrD7pFDD0RSvStrU7aNbdhvIZK7VwyF6Kg/Qik47M52Zf8kiGRLXw8yce50MF4xjbrsxirhgLBrfgeGRd1i8rPTiG6mN8gxg3gc7isNsvp5ukeoh2aGX1/NB093UNawE+P5rko9ic9z71C9CI+sQYZZw0Ctlso+ic6Msm4+5yAe85QVwDqFv56yjdCl3d2cvrEYHMCSj4Bk7/Aj3PbLRBbF0iNAt1zoRM9a1anNL3Q9xnWNAtCzRBrxgE1j2VfoI92qMw+u6aGl4yY6BdX6gIHUZiTqIFTwYr1XgquAZ7mQ59t9Esu627NwzQ5yrhdY75MHOlhXMBtZ4E7sf0j2CUDYf0ZxIfPcPNEJiCh+BPgthrauLr5O/0/5w8jrst2A9kAxR6MsthP7kA0zaxxxrkue+tgy4BNSd7dCz0it3Hj50Ce5Kj5gJvvAw35xnWeqd8FCLh6NWvFlr610ALBRC6Q8Y+AmkaFfgGrk/0NbNYra3dD1jdwavELhjqB5zqK7meA83gXP/4IEP7DIzkO3EwuK5B58CtOcT3oRwgDcPGQRbM8CZhheCMXcORaRxiMx+yFwbHGS8SFveQigLo+zBlKqKKkAdYShgWosVzD/jmcWPgM64NPivgNxs+A5lQgOdQECWR8r8M05CfgVh8t1yNO8EcuMjdkrX8m/zNdaPiPHvf6/F7/7zNOksi9biCVSksfUsZ3f/P8qT6Cvw93zv9T/e9b/v8HZbE+fwZ+L9o87/wRfK75n46pgfkH8N1Fe1+8n/vfc+x/CP+v1t3/kJu/a8a27N+Hyr9MysvGC85+qbDxI33j5erBG9cUD/LKj/y3fhH+rtfXA3iDlxf0uirsTtRkw60I4NKFm9xvVwMovefjDC/WZ36B6elYCJ8g4oHIB22bzrJNr+5ty3YmzEVbGlW8yN95qZ+XA9yIzObOBj4BGPqY/BjLPLpRgaxlKBknVoYfhx2KnnTL5kYlEcsVk2RVBUo2tE7FYiyNUR8gOUItd/JD8CT22Bctvgh6IV+wNRT6GBi8bWyUGHIfeuYRR/Mj7vr/h0GCvO1F7KWsWyEPi641fe8XBplP1maty/cVRN/pVtPzkvTt9a3HOCrbT5BG9HN6UBe2lRb5g1/PJzUyhvV4GW0bIa3kG/2YgvXOi/hROdE/G2cnP5v2fdfj8dDjZVOhe7LbpCYDr9RZ+uQSdsXmW142pYZez4+aDE8+0LzyITLj/I37xIohmdO+b/0vgnZsbdsu2zJ4OpES9EqJYeNjwrOcoYIjj8HZptava+OkfhbUwUswga8nz47sABKDrKhR8rBIQo3SY3/o5bFpbNKoku0GVIlROuIvPchF/pOuj5eXltnwvcaAZuJNzNcabdi64hna0G9b9gUnLwsdjTiaPCzWItMKn4z9gS8v+vLlRS98eImeMYYC276j7xqLFvngH/tDiRHx7iP3go+B/bEHrUWsyc+ZF7UkNmZJF2u+oOEM+qqoB7KzIK7wUCuxkTHk1jPwswC7owhaA7kHdh77rn23xsDHGqzL0Xn60v8futDwBbnVvhys7+SF1sm18K7j/Y0cXtD1Qn29fqX+ydfCn4lMetzTZJ5e3axt2/XlZacfcooRfPPSH1zTb1w7B3EzxbdqvpeXx0d+c3298nE08E79Rr26LZnetqqKWLgeyHW5eh32fVATO7YvXdG57zs24oeoi1Lk3FrUrYbJ0QaEr7oY37g2XvEx8MY+npwPcpi4HtRc9G7UlJ56inz/n//z0N/+9gXbL7qbM+B0x97T+O5S/Nio1y9dVy/atx3YOg67FJuvr6+sQ9ZlaZSAumImV6n5DZ8KfPSnjhf1YVvGH4MfxDYKXaxVYjnZL7JOhv7YH7pz8/KszYGRgv+FGLd9x5dNNvoAWRyWbUmWbaUVunZ0PSJDTqJzfyDL2IUTMKW3rdjduKgTW7m0Px7oKertkHBsjNHxvbzsevmy9VqWrcSWf0Ge2hFtf+YtuYtdoyv79xv7XSD5SBy24eagD46RSJHeqO0qU3fYIM7YDT1+RdeO77HRflcp9MDLywOfNuYXbmPNEs/J3p4PVblXTe5X8SW6otM2eRwaNdqexDWNE6CJeCn83+pbXPtS4dsgF9F/xWdwpUJoSf3x/Pi4Ds01O7XQmfvByT3m4BrLOPaThwcxvuRf0b4QLzkPrq9ZdLGtdP6T48Th2z/6UUPRYbtrJfEHIo/o83D3kxpLzO+swcSXjTXa99H5sk2cS67SS+89D3Ji7J564/paOLGQEc2WLjC2RWynXp86H8RRBcOCR7QwyuS20Df0rcGQCay24ZAO1ijxBQbru5HfsJzsQxP7+diTvL3189aEdOloGjyhxcdB/X6hDrZRrJ86LkJXJhfvqXdiyh42iQnzKngzPtng443N2SWbXgB9VZGrB/X/kG30zmud3w/NFAi4bQwN4LE/lGv0BT8CD/rAy2PvdSp44/1JzIn1wZpvxNx4dE0cTjzx8evrV/V/HeHrq964LoIn+I/DtuKbaAe19cZaXPW9iJNYI4Md29jeGqqsGoN7DvjmAAAQAElEQVRY9o7JNus4Fd2xecGbkjPRIKs4uarj2vedfe9dsRW/d2op9Invuc7S1xjovuJNTkYNbDMnTpv84VNyEBvx9+vXr3oFTq6b5ORL9rwv7Ndf/qYXxjs2N57jU3Sp+fRdE9TDOzEfxzsoNHLYVnLy6Hxv6nWpkssaVdr2jdy8K/m3rQImaz+ps0lNiJZaen8/0Zlac8uFL3rjy04cmVvqeugxemz33HYICn9y9OXli1IDWcOJHctNC90mH+DeiOWV+1ruv4lpgRPNhhtY1EX2s9RLcjKodYGPvrB+g4nfJALZ+7DRQezJd+tlLksGN4Zl6/InA+ujRfeR6wtYrG9ILquAnTzuj001yC1ytqNeq3P4HONzdGRd87EoNRYdg3pILKIdxP1OnYYnvAc1IJgGepWB1LUZPGUj3AAWMBX+iY3LJowcB/vrER2MYyf70svLQ7kfvTxrafDBZjzjnig8kEk9dE0xzlpkDeJz/IobtmUbrVLRVw1VlVxWMR7UxAvXctZn3x/gQis9gsNu6OVq2QG/RWOZJkG99Z50dJxJotEpGCDDpL4+cbPHNar7+LuIXTDa1uA5vkJCLnkJ/dZV0Cfrwu2vr9s3rpmOSzT4awyNunyrsqpKaQujkDVC5/pLfC8vO9fkro14T3KV+2r4wh/YH0OJNbYzN/4VOh+PvfeA5GDid/yLT+EJ2JVOuKqq0TazCUV3IMQa1XZ3ai82MretbvThyxqePEvlL4xlvuH3ltyYewI5eKfe3qi30IxfkY1MaiC1+JrnS9bjDb6DOgpfeFyFb5ctqu/bGJ2JJXoP8hHegjdxXr2VscFZ5rmKPJC74KI7OXx/u/bTrMsrtoOvMXqPrlESsWXP2dkH98fWubHU9R/eQOoIVB+FrYDlnqeOkusTXydrGkClbDdkHh1htoMT11ekgvkGq9dtdg29c+872XQSc+B+BkwuEGadRkPijga7VKyryXnyF5lA/AqkjpLz5ODG21b27wc19dgvfTWGQEdlQ/TVE2GTK/njT/b1g+srfoY5drsnBwtI3Cd7f+zF74HuHTup1b5uqdkH+Y79jTpq/y3ZlsuqUR3jNoYq84ZS2oHdAGaYwu9S1UWTrOxZocWPC9jPQMTHRV5Fsy85hh+HbdUTXNZvGjQFPhF66pLht9yU2DT++Jo2LqfGw2NDMDKMb/zErxvCd0PymGqxLduwu/sMi5NtcH/tsP3U5VYQO7Hbk989GRmpyh8cpLbHkQ3cPgdZn2yEFtzvQeiBDzqKv5t/EH5+DX0i/3T4zePfkm0TlyFQP79jF7QCMPVhh19yXb2+a8nmhfi9GC7qP3f+pvWbXHz6PQjX9/a5CmDmCOlPQuL7nJdr/qNw7AQu/G/5YzNw0b8/f85hdAR+4GAau3S6+4x/AiEHfkIiev1GPLw36J9rv/Xzj+R/tnp/xP/HtOQy8Mdc/x7qPxNncvwz/uBvbz6v9437s/3iXvsZ/qzcz/juZU8f+t1n/M/AX5X7Z2z8r+L9Wan/StL/qiX8885mYf8I/rymX5z/fRmo68GU7ft5UedhOzee4M26Z1w1+sfT4odMYPKLOH1odn1EdfKjoOV4aFoQL74oXnL+WCoPlQZPecXLJB7ekVlosM1ZSocoP9Kk+0HUtgqIzoUPDJtPaTDnoTQ/VuwSrmoMy2ZcBcdqO7DxgMeYh/H4GZi52UCI/GKcHz7BRT8OyuiwLQG21XzwL0A0UCE1MKU3NpBMQEE8IXwQOdww+aHd9tGzlomthClo+mg2vPhfQJBMNdv38/liY8HvkC5YzEvoUv/N4w25gdBahVzhFGzYuuYnOPgNDh7Ol98MYgNVrTs5H+DChgb139aCaLvptvtvsx1zXSRLVjgH+pgs0avzf/SL1qPHggdRpdlGxjByoDv2L/zgh/wm2y2Dqh537rEnLBqavYOPlyVTV+YMWmmLtymoBCMlFifJIQDJa2ikFP2Ll0iTnMz2N/JjFHU0VGVlXlX0hr7gn3zMXhpV0C+I3771TrxjjYNLzRQKOOQS8jA9j9h4bC/oHWBMX/wwvsGMjY2hvMQQ7YqnM6EVx2Ww1xEbGYUq8Pbl68z1Rb7si7fK2vetdTNU0IPBGEOBApFr6Y0XKvlxv56yoFUl8oh2ei7DZ74WuTvItJjH+kLPJpHcgxdB0dHAnpF8ZP1sS7IOfuyf4E/4YJdtGd2OIdFAxn5sMVR8q0LuWKzBCa81eClkq9vd35N4kxeS0R/bWYs4Gh8WSoNPrBhGhOvkFG6jDCfs9MyhLIxnyvBiZWCbcUDEPQGswZc1gqQijoDpE3/bZ83Sn1kT7K8G5NC3kKUTSnM0iDbJfyA6A9FZ5CD8HQ88OQzOxh/sGUTRjyr0FDPRWxN7gdhPXRy8eJv4VMgG1G3BW0mTrpOUF+zhDTn80W8502/wnNqWMelQOEWv6QPimr38Jl/4cnCNxJesQfQGItZ2V0ZLtqnVTVX4NCXEBFLRc1A3efl4sLecQHCwwyvA1GHJyDW/mTPeqP1924OShb4lXsy9oW8CIDhqDFxYmtTm4CUoKMYTfqPTrbuiDz51W2IKvhQ8WhtbNRrfk5zWRZms9SKQrEHir1HasIN7uhqM10ATvpPrJLmpMnxD8b+q8BF9YQUu3MC/asmFjQO5wMmHiOtF49nXTeHsqGrejesHVmInXmwd1ET4Y89281+4s3mi1zaxDqCIzx/40AIThZGntNrHMeoT7+T+dbacbRk/UKCTtdTdkI+e6+Xw1Ftemj7XV9zDRLypmZN9ICJ50fh4eWgU/oTW/P8fe++iHrmNZOuuFWCm3Of9n3WPpUwC519BUkqVy267p2fP7G8MMQgg7hG48CZVPUVPhiG+PIkrOuNL5G0f/DDQ7Lyy1DQ5hWfUUPgmQUSuO/gVXirZ1k5+8wJ5IuPSUcCvsvq3IVGQXIR/MtcTJ+bg4wyyY4a/AJDYZg62vanIJcbMwdhY2AiPZNSsTxD52MZNVdaNF9135vYN3wu+/BGdyAfMHItr1uyYlyTbAFxmrk8RywnkKXMmAIPGGBo1EAh9V/IYnZaUuOObsV1VKmrQEkRX5ieWiHMhYAcJgJqJEQhKlBrgqe2zfmnPM+7oIwgoK+pl+xOiP3zxpWt0Z2wSQ/oIaSM3yWnGMoCw0ACpqEsij6JlB2tMkZT4ftmHVtCoFD2BxXqZwIJvFDqEGtq2FbvxYeFLZJKfxDDZU8JfZQ1yG/wYmwqZgGAOfSKXWmex8StAP/jWQzuHHZrksqK3nP7QxlwYlfElZ/i1iKXnnCg+fI2uQI0h28gLsJJT241LHB98/JroAKGAq3ouPNlb4qsox3wlb7KOl/slV3RA5IidAE04pDpp27ZpALbjVMiyadOy8QW72efpyvwIiB5ISjGn+BM/DnypmriY1/FHcoWLWpJ96mSu76zLAMMiybJPgN9268kY2T58w5cqySeIYlv5odnH6rPkMEmKPNVxQESFnJ+Wk+zDH0sKZJwSS/I9mV+CPhifgB2OuBJF6mKb+Tb5QD+JF7wse0A78XyU24mVQQUXPGtzATKKCv+GBh9qRpVs07/qtEUfMKyo5lAXgrh8TM5ZMBpVQkH7kjmTj13ZLxCVIdXghFzVkPkRxUCaZYsDsDJ3go6/YwzVKLl1SxP5JUM29gZ4N4hCC8rQYvOFreuMLSQV8g0jvSV5qrqtLlfOOxYMb6xJu5pmS8GvNZV2kOGHTYKWPMS/g301b/zcsza4RogS2pNr2JPr3Ix/QHyL7JwwLDF2e0N0ogU94HNgI9UiqOCvdurwBiAp9xCf/gXRDMdpVKkIeATGUI30i8Cwy+Tf8Su+7fhbBR6be/aL0MDFdvABGyJq23doNYbKh75BezCXqoz/BIUf9sFvHA2IfuKwzRiWBrkWxYA4xVaa4Umeoyv93MMElzaa0Y/76A+/jSCEosYVxQ+aEqeWR6BjxN+d++/EOakRV4ojRMPixzQ4nqyZZ/Mf49LxMlj2yQBP9AQy3oM4RrGu0BvZx2Nnj9w1ySOsfcTXQDqpA5EPPy4q8YY/+PDodND4F5yNbY7kwbZs8tw+RZp80G59+P14TO61DnyVWx0cyu99p+cq5AEoFT3Yio1A+Hp+Q4u++BV8P6+hO/T0bTRhYnH9TP8CxPrABOtZ2AHomDhEmfiZ8UwdFQegC1qOtOJToPsVDIbSuYDa4sc0ONblcNqs1XTjj5HNvIVVgcQS3CsUDlwQfOQm47aiRxTo0WdbHD0s63Rn0QjvJCaaMH8dof0zOLiZNy1PFNGLETu2/hgO2T8+G3L70PFEOYiXww7HF6J5CWSe/OknaJu5Bj6cyZVdaf4piI5vcErZ1qErPlhZR9/4sJe+KLZlH9Dzr3HXSScNCvvpOsfNtq5yNL/6Fz51+ANpv0LmSkPrW9iQXO5alNX+tcHGN2/ydgFyC4D1p0d0vRJs0zVTLfMgMJlrF9CPqU9gzsCJQB/J3cTWZB6lDtLOGKFv6cwtwiG8wO/5R2jNFfqic8DhSxNeTgcNIy84J0/AC4pYiAFdYr+4fLvojcb/q3/Jv9YX7VuN4CLm9oG87/Qv+qL/u/DCd/H/36szLoGfW+xY/oR/F9+frl/ycVm2M+eu3l+vbSs/kcxYXXXav5v7Fz9eeSLzCtH17wD/O5R805GxC3xD/t35OwN/Z+DvDJCB7DgBmv+Dj7rfb9p4YLPdN2LFBTvXnYC4nufCEtz9lo9Gm3IjfcBQZG+3Uo2SnZsMBGTZPml3bv43SdAkLv7Slr/e20qCh1PflNjWVdpudxYs6Maf7n6elvoJRilpI4tQbnps7Lzc3xT9PAgmhnB3v9AJPu3G0bfRcUL+shYUMVn5C9tRB7/tIwBsYTWiALicodlHu4ME95sDueBsd1y2z3yjn3SUBf4A0Z59gZyy6eir2G5cUQdbZVWh4OzzXkHcW8lDwgA0A0Im4M9aXehT25Y4RlW/RM4LOaM3cfKeqPVdegXvGIVqBHSU9jXMR7fPCTeo1Hnwzsv8wUu+hTy3kMpN2kIF920K5GVDxqmGNYAb88SEVcULHZTkQ96NufpL/7XVTb/8cmOObcDAZwvXVcjlQ8D9/qZRA73cbArAkdiYvOybvNBIDDYyQMYrdgOi5EF8hw+TYQOjU0+azkkLZRMYY2hj7QRpG35r4EPmEFI6QHig1hHTub81ubUNL2vDoU2lxGZeGgR2Pm5gAp2hwEMMsJL30sDmDHNrPmjhspn/4GsM1RjNF95AFXLgksPCPtNLgdhJ7oWuKsnQkouA0GVbkRXGw0+XDwmr/5Irf835wYfibbs1TyGb9sY4uwr9U8lTdNlGbudjzoMP+zfG741xQ84Hn34oTh+ZhV+RT5cU6Nf3p/7j/7zzsnNX8nPgZ7jiLt2pGiK31jZKmQ9HzKXCp+xZwdmGH+1rB780iB3yp78o6iNjGUh+SEfjBnkMVITAoAod0T+oo1fEpCVx4gAAEABJREFUuSsvYB4fe+u0S5EZzI+xWXRVQ/i4qTBsG03HcdlJb5L0SaAcyjitIF/AtmxA2CULOcJ7QLinYu9+3/TG+smLzWKcFoy2GYMNOBTm5U5yHXrxghSVcC1NJm3mvJGzsWWJKinpeoyhch35jL+snx0HFu2OBX59lkUrMKkBaDanoICJDIQ+XIVvR36yh/yf//MrOX0othqgx99+QYWhtEVBDT4v/FHnPPTsP3nhFD228fsCqWrQP/yf+E3QOnyPjqXjOoBiCNG184Iv8RlU8jmxTVOxn3boG2sA6X4B+JGPJ8TVbIu0ne1B3t7e3lgPGTvBuzq++ApXVBIrVjhi98lLWtvkZDBvhuJju4tO28RgXiBPdDzR9ZQwCJoaVd0+eGzqEnGD54i/Dz6a5gOabTBGV2Fj0/1+13a7wUt+iD8x6SzJ1ZOXpJONzbZqDGK5t9xkznywN2TPTX4Dg31rQ9+4bdIoPpIuWWJeZx5YdY7n0llChGMlSFChx5/kLbb7LyDZDzAFNWEuPXnp2mMMppiv27k30ZXtb5Dx+mBsfv31o3/JIdeYxEOqyPGtYWMcA7aTzqhpiO6MSfxI/oI0OR2jNMgDlhiLnXF4tO78lU4+0L798kZOb3JVxx352OuYbRXypFkpTeu50tSggKPdZwQ3cokq7df1gs7GeI3osTpeUWw61Lf7jX3gDrwB9/ZljKHEEkBA4YztBBzaIfOm2/0OavX8mtimI9vEuwFDUiSlUaUCJuvkwZx9MkeS6+AComSvyZyLGrqKaHgi84wc45JfPEnexjj0JWdZ9zZjIfUanwx+dFxzJLwZrztx3pMH/EjeDX94YpemCh2QlL3djFvWeO4r7/fqnERmojh/nRs/0w70HOGDWnyVrKqhGqWtx2HIto5yrJTw2QfuxlwqjEbfx/ujr6HJc3jCnXYge0vqmdgOZeiVIhte2ydWGmNosK6C2Nl3c70J7OQwyybzJPdZF7jc/Lft1mu1xuHzpXtHB2Fjz+KkUaPzHLtjlKoOsN1zZjE/Mw8E++HzgscNsKhx+JKYnnw46HwyH9IXZcYYdcE80fXko1nmy4zz4HNkzC++xBOc7fatx/ntzp4zZLtBZ7HTp2OBB8r4VQeccYvFljlAWEqb02+OxOyDgVAZKXx7sl8+2GuexNQ+YeMSDP+ogU13/InnyJOUODLHE19yGtnJ/pm+XnTE3qjqGDOfawz8tggJj6XgxjmfwlvYE5TFnCniDF9gIGc7FKXd+WJd2OAwHn96CGi3/3Tiy6JGiHjFfZuYq+xlxLvzEXMyTs3LySdQ4Zvxa6jGEB0t8jQB488Gbu95sCsy8cVOS/Bdxo9+VekoSxMnEp/AXVxNO1hln41Goiv3LfnNl0F81Av5zLXEM6qU63UN9BNfrneiRG/oNOFezOvZdfqB5Cj1K5iYJrnOfpC4QsuYZN/YeCbeeMbFHGj84IxCxh69yASfOSd8vdzHHZxfit7vEUlld5xdoysxwUyLM2ORMclc3Fm7jfzh5PTRoW4shNTNjE0a0Zv4A2Eb5K5ZdZTgjNO2NWqoqnQVu2SbPfPOfnJremQN/uJpfngWsWf/zdrJGlgEbVsuwJYAm3yBz76f54vH44O5x72MBNmyJNuKzsG+l3zfb7fui/LI3sIcXdia5CZjjDrSvzRZZ4vOBUKZL9vIBp8xJUP0jmOh42hJdgSyv0lHCqbGKKVENuTMgYJom3m0A094RucnvtpWiu3WF/kxBvoqaPwUfs6+b3gSywJjKA3IiIbNCdwCDCL2Ak4sAOg+EktyHT0RsWPDTSMNXad30IQlUCCMDptGulTNS21b9gGSVY4+KXZWckuuOl9x7ITIpikKapESwBifvMmbruKrcdSJPYCAXvle2wfn97PxK/Ade/QiG38n+1K3zzpUt4MWIab7DYJr+omN7AVJXNqhh69Z3Gf1uIC0jd7fQrgim3qSrPhFsPCqQSngg/uEV1zagG1soV9HsWmfEIxNztP4HbANZTHv9obJ+IAgtIUfZqwtSw2ixOeda98F8R307x4LyivYlu3WK0r0CWuJ0T5otqH8/hH2QLjsnL94bbf+xphzgOrPHs4aznz4qcCLsh6bnzL9p5B2ybZ+8xPcJ8SEczqABCePk6Tkfq/f2dE+iD+eYQYVfqp/emQdBn6fMfoCP+eInUC7840tnQMIS/ZLPK+qYGn5Vxxt0DriTCc96pfDjOHvwu/ZepH/sdnDjZnU32lffif332l/vYcJUpXzX5d9lbDdObWP+pX2R+3kOvBHPP9zaRPXsgoCvauQy6OG8N9+ZL5e8N/uzL/igF+EXtsv6L+bf2fgf2sGjt1HSv0/PQe181Cem73FA1MulJfDiytcHpwnN8hcOyQWeh5u7NyYlG798oGbSq5RuenPjWBkbItD3D/pxke8GvDrKOF5fEweiqai98AK/sigSyTt9Me2EG09NCVzeCntxUebpTwU7soNY5CW0cnNK/JPHgB3XiTlJq5yA2BRlkYeylH6WdMO/Qtg62Nynirs0ZDthklOArG5ICTeyY3y9TDb/fCAg4xMzie0DnLh0hhWlZT/RxUXdBVEJavLYjxiY5L/BYEKuaFC0IYJGFX4qANKyvM/4esBf9oehUwhY7XejidaLRsB7lRWvvDK6LBSYm/yMLfPp3Z+5lwJV7AKNnlQHaxKWfET5zKPeB5oXjfdjMfi5dFivNGEQwubxucnOgMf58vhnQfd9/f/EJy8oCltPNgP7MAGbqJzNQhbExibhKoGEVMecMVyixzDrTK2cXjN0s6L8Sfz4cELuyd2dvwQ+RFlUq8Tqga20EI/fHNmDqhZu09wR15e/EFH54R4q6wipenHJ6c/SnnRM5NLcvpkcHaCIgT0Gt+mdnDRnw8ROzZ2/Iu/O/YD8TEQWo9c9GKogIkuQkVH8nsCOR1VCj0yeQEy0SVKwRxINy+u/uM/+KD2fOiDDzXxofUTi3X83G53bbcNSWHj8DWd6IsOqdKV7a6TS7vOcd+1YFr42EROiSd9lzVG8QHiJllHOWvSzwPoE3s7esh1dIDkUCCDFDtpJ7aVvQCeiLsmeq3R+o3vpexTG+s+L19uWz7qbOCGijUoXsBNBmNGGe3sb2OUYmgyZmJOJbRA/EwdiL7w5mVi17ebBhN2IBs/HozBHmA8RRlNG9iUBnN7g48h0u220S/wQBD4ccQ2FZ8ezNfJvEm+M38PnUvxoYjRMnZLKRnrQGSe2H7uD3Q8Zfju+Jdx3GKbj88D+8ljfLdNriUqWULm1J/8EL/C2LWgW1WHPSEQe5Pxjb5BjJNcPtl342v+KcGPj6ee5CB61SVxGh1GfFFLhZ5RpeTFZYmD4WQIVpue5GSCeJwfXXbWS3JiW/F/sBkkj7fbwPfM0Z2PgLNBlIV/nTfyGH8feYmNDsXQCYmpsH3Q8Zm8L/a+IgcZj0FssTOZa0/2kif0nnuSRvMY20gQa9bVoeehhd+wKPptiyNd8r1rEddgPGL38VjKR5vobTwxVQ10A1xnM89sayeGrNXkdQxo41hrT8Y7NqPcxJFxvqFjqxGULsOjSgM9GBdDpRTcaL0DfXbJtuJXIHoKfQXOZaUU7fiYMUkdGMhWFXv30Mb8qrKCb93kRBTbQrlcUurJvJoS56XbxjoYiWXiCxSci863t180qpoHVt0yj1nLA95AcA/2rl9/fdeTD2qTsf3ghXF8GxgKGLOZJ9cvfUzmQ6xOcvnMOOLk4evSZLyS4+QytI1YCE2xNchnZN7zwRnDxi/byvwkWCEq3JawV+Bty7ZQD0zyMjSGhZhSoiv28peNvS8y3UcxPjVaLjoWSuNb+G10kYmJ//FNXN/GdpchPh5Tk+vcYl63D+gCjb3SqFLBFT8n+rKOxhha4BY6wreWmJML2DW5/oQXp2VkbatiRGehH/rCDxsCR88TxiT6ZxwAN6qImXF9qQc8RT98kd/J/5P9Amdku8f+Nf8Lf8O7E1fqyNYopSzsdO6YX5OxDL3nB+M0gKyZwlb4FwYypoGF34WtXJep5LIKSH+i6xlbSYhE3BaitCRaDaRK2UvvzMXAqNKocULJhhMmyy0fn+KHKMZOudC5lDF8cE+SHOzk4MkafmJ/B+JHIL4mLkQzHJ2f9Gf7FwuhiLlHhCymjN2TnD6ij5y8sxZ2xlMq5RfucEmuYp1urKUDylb0xY/4E8iH99QTHaLEJlXLjTHUMtBqVNAtP5M3fI//yRkp0Ad79vMzridzi/lF/hPMIoZny0w9kXvic3yIntDiU3TApmqfh0zdBjnZ1rVuwnPEZihfh0Ee+ZaYLvQk2xqjiMXKvO129hTWuiirr3WxLCXutkFAddqOX/vpb88/8h2/V+JCvg8cCl/k1e3ZviYXO/mIzsDEqQXs5CHzvvlRYOPbGG3/if7gA6hSzGRu5Do/GYMFcsCbvaqGiW0ARWzFRyfaxOYScRdgZewW8UTHju49eSee+PMjTIxN5s/sdbh6fzj83NEgmZ8coriOeYQ7GlUao1RdD40apGHpyb3mJFbXQUv+wxOdmW9iP7KNtmIUSh9ca4OPX7ZlbAiYIgJ8i1z0JZbF9XoHko/wjFHYnNq5Zu/cy+3EmFENPRCdHx8P7hN27EmFT7aFaiXefDhLnTHaGbNmCp2GbdmD+bywsWR8KhuzxEq+c70ZZcZgqKgXviYvC19ie3DdH4zZW35RFX7xDBN8jfCXUjLuwU0EDaqq5DRkRV/mTHgCHRvzqLCFG4zTVGQDsMuFLI3EE7n8EsaTfOyMf3CD/dJGb4Knjv1U1fqItZAHcfggNIF76cfOBTtzcmeMyQy5XOqSGNI4ZUJb+BvUgoazzdvtIAEDsVdjKPk0/eSsY4kewLYKEB7pLHbiEDmQHtwPPIkzegOdSw+5oZT7jraBjCg7fu+MdSD8yTPoPmwr14gqq0oNo9fbhvsLe8w+bMVG/Cz4JrmYjL1tZAUYuWLvGcQ0WJ83+kNjVIPt5qFCZ1JCppIfHaXHGX3xDU5iBw9ztTx66gtsOAAUtq4na6noV1XP78maRlqTcchaSPtHwHrL4kmT7EOnXfSNLBVH/Mq4T3zFvcbTVEzkOaAB+8nvxJ7LSEmpy9U2wr8QTmyBnXZ83rP/sERJpdY0MzSyAf1uKfQHJkqzP8S/q077gmvtpJ9Yo7AIzai3OQVxgsWPpaBRS2yL9T8bEntylNyKUjDZVsZFFNvI/QgjFGJCkn0v45F8MYW009iZi5McTNqJI7jUgeQndSBtFKFfgHPqOviAUmKf2iZ/0YnurEzbzVtlBeyjT6Wr1EvHthCIw2rbjEb06CzBhf8VbCNi5iq1KEkeVY7wpQ5ENrHaTvcTGo/MFYsdOnGAC/8zsdCOQHgCzaKDJ/2MfQO5XGtqwR+ITMC27AOCb+B+amW+MTYrkPYndAoi2uBCNuCSU79AM/zBqec8Y7JW/DoA7fij1qXPUrQMfHdL/g4AABAASURBVB1rkf32TT0eSCuC8YHGZ5wT3aKUDTnrjbmLbPInxhDSTw/YG29Xj1/kG/GTU3gCB8lU5L9ziIXPvB14iZprXq57UIX6hm/9IIlNwIp8Qk196pSkLlHlPsmRAVnwUv3bj+R7krfUgRhIP3VgidzGl3ROCF9A+H4ABNrBvcqC/XYk19kbbcv+1+Gb0r/QiX+BPyMSviV+kpvMZeCSc+H778DF0/KRDSD7uSZoXzx/rp6wBZhV/gGgMJUUoPkvHFl/B5hxvqZv5trPQD8pDHtPgZ+Q/stQVy7/soF8FwiIRAaypgKtiMaJ7u7fp78z8L8+A9ZknQRErf9HCvd97hsFZU33hUaiUtY3W2jT2Jd1lYKYG91s7J+4Yd1ueaF040GGB+MpHr4mgFKYXCXE0BWNAAqz6dOCmuO4eBytnN38rrRfYcnstpMH+icPak/ulicP1Xkwc7lvnPNSJi+e+uKKHTvyObl14krXwV9QyBa2itrUgQoxogyrgO62PvfN1s7Dc15o7O1D/Of2C/oCEmiqFudUPJjd8sLwfusHv9gJ2PgUe4bpApqvh409blyfbe/ZJNu6/FvSZzyiJO5+WMjFMzrRrwA0OwgafcRnxVV6Jx569AVsy1AWV7pXAC3bcp1Kw8PkiX95ofL+8a7UOzfmkNB/2IElXamIRwD+ta8QJjbykJ8c8S4C3cyfPDAS8+LJr3p+3XiB9EQfT4OtiUnGC5+M/XYr3e68bIbP6FcKA5A4jubSJIeBhV3bQTdkvILfeRF25yNS/p/XO+MU4oQ39Fe4JMcYeE7+4kaYP2GqmKPxS8ybIk+BkCc+RFfMV07AOnHB78wlAlQUpx+Z5qORfvQEbMt2sM2e04OXyXm53w+j0F7l1mccIg+IcWzbxlzc8JVxXOq1Q8q0iAdx5YPJ7W5eVkixpJcCOzgDUvxaEYrT8ORBK82MbevjZPC24QdSA6AEQtdLGNutK3EsciL6iTW2JvqTu+i93Uf7bT7YLsZ/sf7z4GA+/iJCPNLgZe52vmSrcfg4yso8CU9gG5uslMlDfNbVYu+ywmfGzD6oOKXoF2N51NJgnm3YuPW8G7pTb7zIi68P9qX21fosxnahc4yhyA1kC/1jFLpKkJS+XTI/k/Hao4c1tMifGoefrIXjxeRCT8bOyDMP4dmZv5EJZB5kH0we41cNCXNCffNvt01vb3cAeyayedAH/sWPMBu8ETBr005nqcqA5AIkhiO4UtEf5ASUVnzHz8kYTsYtH+gerOXQCsa3/MXrfWs/bKuQC9i0odvY0lFs2iQ1ekTT5gSpanT8G2McKPyCrW3n40X+cqRl4M1RozTqANua5Ct443dgQE9/4W/8XqFHIUgTJaLKmNEl6KXQs8emDs5xjkb6LY+MbV4KzuaF9NMjctGTvTLrNvLbtqkwaJsYi/U3GKdNt1vmK97g2yS/T+YHbPC698W81BV2L1lRbDOvqnk6B2PQrrDhl7rcbmob6QzoYxR0xhXZhOUQgKIfSFrIABjJtjKXsmZFif/5OJ39v/cBcLDg1WrebqOwH4SYHzv73TsfiT7Y5yUrdIx33jKHM3dMkOVif7+pBvGLYqlcCs0G1zmZyO0Rh+GgI9o641f8+eBj8YOPYrbBV+eAFu2IrZbDWfUYopOjaaRF47QdWubY3j5LhRHb8iF9nOkHEY1p3u933ZirwbV+1nXqOJDxX+TiEJRcVubnA/03Bqf3YerglRKnEI4fsLJvL9TEkhTcg3xm/mdMJi9Py6X2MbJxMqxnHf4Prhu5jwm5asiG2DbU7e7qKMkjxtpO7rE+yGVw8aM41clcqHBJwdlWfjgdSjhHJkATXfE/LQC7i/1jsQ5tg5CK2rZuzP/7/dZzlW7TkqeFTFWxRt709svGfBzYzdhGbyB5WQqv4YsfLivQbXI52LszvnByz/pQ8pc1GSPNB0942w5jmdz++v7ef5kW+7a1oaNar1Sj8PemjPtg3CEroJ+UyCfmjMWePRxIu/HEFhHbyJvUs5/ElxMvh6qe95O8pWdbBURelAdrLC89AgJfVXKdgtB7v7GZR5Pr4K7M68V8zEe16LThfbFX9KPjtt0UqDFQCw+6rsM++paF02p9+Hf5FPTFu4inbbEmQg+EFjvCbmixl1y+5ZrFHLjfS4QhG/3Ih98ya3TINmKZ5OoS2W6cJ8jkh47VOsYmuQ447tvUxZZqlDbGb4yhG/eG0TrJTftIx7bSF8U2tqXMs8DBk+iWMpc+mC9ZL0/GA3YOaOgIX/KzyI9dGtuGLTblg6Nj2SNDLkAJBBEvOZ3FiUZyVSRkjFINiWaDiQvXNaoOfnxEQhNbqQOG8uXDRH0gvh0wWYsT281DPTNOyKd/ydvRYmQPGdEvHOm5hQMV+wUPDk3ylz0q+54PBUrsT/a7PDtMdEsmZ8xF4t6xH8Ar9RzW94JFGb22xaHJfaHIQZ5ZVNKKPDbjt8iX8SP3fjf21Ownq2OCgNqMdXwNDPyO/6MG+cI6fCjjwCJtwx9Zyf0DqvkmtnLPVMMhqbC3uE8VpVwqfBrD7A2DuWXFF0i9/uJfOXtXMPgOIrlBhaLPNoTDPmfa8GB4ESOVmgx20Tno7rEfVQeNMHOfER+zria5jv7INSj61QUVKO+mko+CIdTgo9u2bDdtEXPGNPviQqcLmtz5CP7Jvcox3vAjI0rm1JMx/+B69ZEP8Yx1/IbUB66yH01lP5roD3/8CNF9sgpdHD0motiWDdCOrldIMDY0YFSxxjZlXYXHtlIW+Q6f6No5BfsFVVajeb6LLw1Dqjp44mfiDQSTXNlGxuk23+22aQPGKPCNpi5og/roX3JH7zyjIr6K2nZ7Osl1+3uxgLctGzoJbD0nLbG+7j0nuqvovXTZJq+l15I5OWo03i7Z2JCZW0NfxTQxylnQRMmYx25gZgwb4OEY7HOZ+4M8ZGxnxyLZblAKfEeVkQkQLUHF304AxANL4+Ww3b2z6nb4Wo6efdBp9mEdP6E/eVZ55Bfq8Cf9ZsjJOR3wiUdP9Abr6HBa+Hg5R9e27J8ANMlSgJiYxAgScNo/yEPQAVT/5MDUd47WB+okYKG1xzJYFXM69QW2ZdfV7doOzke7z3hz6U0feqqfQXIV+JEWbbZl+yChL74dna9zQQ98Yb63ovtncoh96f4u0nj7tKtjrVwstmX76v75Gifiy48ChPU5tD/S/qhvxqChLAdM/ROIDjNcNvTwAbgiuiFpMtrpX/O0kTmBPHCmF6B6OS6/X1B/sRmdFwh/3EBLKclVIO0LbHjw/+q/1vHHNqgLaHLME6i+H8RH6G3T9s/r37H1XdEPPRw5Vf9AuLrMJ1/t7/WBPs7fKf91PRPjK/xpS38c5J9W81/H+Eear1mR+uD72b3jQfnXzhnFgHSc9RfKqy/9LuSvq/gL1v4NrJkLv1ETZOA3hL8Rf2fgf18GXpbCt/VNJl5I9P5nHVWjxPVRx+mz0jaGthrc9LsfxLju6bN86xzY3EhWqdXkwh44bvxX67DrrC3TFmXnZcLkoeCqFw+yBt/+UEPiITI3m5JtGQOL7AbsoW3cVN6AIUvtJ5VGlQqQneMTXvUtRiUQ/kDTPhFHIIv+9RBDM/cTMsytmzp0Ko4l24AalsRNH7dXadDOUU13micNemsEBbr1v/Bb/JwyGYs8OMLZR+zmoenyLXXkEYGOXoJJXicvgA8aOHRH7oDJw+/s335fPPAsxqEQ5rlWtsmnJdUJxt/E8wNMyLLsAeHgXYzN/pB4hymGUum3vY5zMT47sBR7Qn8hazmKGK8BPzT8zIuBiU8hmXEcVdr4aOY6eDNfovvx2Fsmubnd4gOurENHwTsAOzKFqtFQRbt0liWnzUcu8eLIsF4gGpm/Adt0A6JevDwYGsNa88n8nIo/B+y041No6G45KTbHID7GJfqWpMTVL5iYw5nHo24atUEwoASi8vEyCAx2reix3TYnujIHAhBVo1SJDfrOi5UnL1S6D06UHgcGJS+AAvEhPkFquVH1qTe4Qe4wwVhJBWKDHggufhm6bRV4u2RAGX8YqoYKPEFoYdO0F+NiZA68JENlDtlW5wGZxLSQD3EMdLiUOnMh83hGF4Jvb5vuAKKKvlElqbAl8r+QSd/gxMexXR98+Nl5oI/qAKlRdNUYKpS4rMVP8iL6BbRdmINrv/A/MVAhi+qoD9AMLvncedH1fH4o2uLSXE+hCg5ivZgUoVJ0Pvrjy8TnCY/xW7INbYFbxBNea/BxAbTQAm42PfrzUhykZnTLsq0a0mReLh79XGpcyK8gSvKGu7x4XHz0eJKnhW4I6NCZi5V/ZcFCB4rOsX08FmtYqjL+3qAJHcLmAldyhXZC1pWkR17wsc8M8m3joGACHGboC+eSj0DatmT025Zt1Qm6igVeXQpVkMnXbFziip1RrDcGxbYGa2vb3lS1wWMtxlXEmCM1EenJxrXW3nRRbIxQX0d8i+7MVQujwM7+GlXxeVRpEF8gPKmjYjFndZb083LY2WvYbJ/7R/sy4RlVfMS6Y79waxHPzrx9UB9xjVH4X02PutU5EzgddpG3DX0hPxkP5h42MgT37aZfbndCJSHIfcrTZavAxg7/DhpZ6E8mxs7+O4FeN+AkS8BxpoUtUTLnqZCf6IndqfhW5fZLOFAlCng8i6qBko0PKyBlW0Vs6mKNGsLRxo8xBKvufHSbWb/JN/BkLk0UDeRqwIOOZkRyuDToT3KasSHVynjbjDs4wVg1NJALgJbALfTHp+ACVUVMeEKOIIVFo6SveKSMc6HARrcOXtySbeVnIDBqqApd6Il5Kjg5wgO+6pA1qOw1O7mf2aDIlaGFbofq1mlTu2QbCY4YhJeW6sTbxvfZQFODWG988Hi7vwnBHA0Z44xVwDbxjOaNjzN6gcSePIrS/oeIvQUy82NS74xJaIlz8EWNaUPOpQ/2t7zgz8fsI67JOsu8LNU4bGG2/cx1ERN9WPyEkB51/D/yIMWvuGDwIQdCD0ymcNBPJvWOX/Ftgkw+Fw6G5//7/34RYQFLoS86RomrhFmlBH/pqGIfSRIgmPEIT2SiMxC/049Pz4wbjfgQ3opO+jP5oV7oaf+xibpe77/88ovyQSA+hB6Y+Bp6DfKEDtuyGVMSG9GZEwyFbwWdYHThJOJYBf9oKHy2TdtIiJEDkA9/QKCzvnKPGZ9xU4J/sD5v26arLPK5Yz8yB9/CbLixFZuAa9MY5Av9HHJVi9tGJRBfwNDiLFmSTVzojial0NdB6A/syW8gOQ45Pjx4Qf9kD6jwItjjRe5HjbafcQnvK0xymjkRiOwkFkRJBkfGBR/i78b8NQ5McJfN9KMrOZjwRS68oac9iDl9RQ4/duZfeJsOQ2rbGOLgjU95SCJPkz6JSj4DJFSRy9wLZLBqDPZV9uf2nwmOZNWQbR02pfYJPZA+j0l/Mu9wVzI8yAuFuJNu46pKUtEvLa7vR9uyQcP7TCwW+DsBAAAQAElEQVTkaZ5rKLmLrRojDAfAvLG31Eg8U8/+K98dfbEUlqO2jV6jVe1vdB6U8OiggXgyrsKXwX3x7famYk7Z+GhsMq+TS8G3OFlS5sBgrtqmJ9nUa7WNzJvkISiBbpvQbCuxF3kc+C1K+CCd+FKuBff70BillNgNHc1YZuD6umbZJQOT+bKTq9iUChFiRWAHn3EIrZhbA19XcKHBPxmgyEza2f9nj5M0asj8xC7stKSq6GzV9C07QP88UKknetKNvicPYs9cTyBMYOF5jtARlswBHPehe+csdFiZc4v+6nE8fFjc501g/8SJwlB0H1dU5Crx9V6C3onj0QVbHwvlk3irSjYMCB+5mNgip82lptnQOWBReNoHZCOfWHQq7go+259yTZcUO1lri/nEVIY+wB5H9ER3atvQ1Pw+fdsYK4eVk2UVPKKOLjEP0w5kuKwzHug23MBCed8foO/wfXVOgw+I8uT5dWZtAQtFF/5oL/wxXF+HnX5AWskFMvF/Z4x3Asz8WSiZ4JveuNl6WrRVLc6WbXK+A4wKMpkrdvAhL+hiDlqQNMaQy40LYqE/NuCUib1qk50cwGfj3FLKijB9IyvQAbo9h2BS2rmfmjyv7POhed5/l6PLcuSiSLRdtKJ3dr14vpnkjc5vjuRixfZJsRPHkh09gep21ekveMn6KkuL/F4qDM22QCk4G4wPbuNXA77O3m+nFvM+4zKp40dgIvwK6xBX8hj6Yo6eqM+q0BkzC+bARQjOtmw3quWxNVn7zcdpMUYrdXOcp/RPPMKK/hk5IBy25TQA+2jNlsEBcIJ66bQPun3UOsvFeXbV/Oi4+qmTnz2+0rEt+xgPuuSD3MMfufQvsN1N2+IAUltFJ6CXcsle9UWyD5mrn3p1PjKn0vst2IeMbYj+jGedPrqCYzbTn8zHRS4vOMaD+XDaCB4l347IB15pdq7Hh9w35h86canqByRdg4x/eEXv6zjGMrEutSx2bNM2TAGq84h84OzCUz+Fi/5X69a9kHoxG9xrHqB+HvbBmCpAunssmoEOs4Z+YmuMwh2IvtYbnh+BsTq4/9zZRmMA9jprmr89+vpQ4OHn/NMj6z3wU+KfR/5ubFesxNg5uOoLj+0F/J4l27L9e+RveNvqH+pvBDrfbF8+nDXkPmykT3iNJ8TIp/7rkPwH/rrkX5fwXxf5W+I/l4G/pf+tGVjsxT+Df6uR/yXKTC5fQ/2h+0r6b29Xti5n+za3C8yAvFzJDfTkhpXntXYwNw6TTTs3bRP8DnzwUv/j/aEf4f39Q/kN2PChkWPJWCluSmqUivYY1u229Quw+/3WbTs3UqtvAGMnD0d5eN25qT4uCpKNHC+zb7xwOB4yzcNJoXOoxoAu5TRoN11tXuZHwCSGC6I7HyaOv1h6ts8PPhR9ANdfzxlfq0ob9vRZrMKPDT/ezr9mu983XlJ/wcYHmyrrKpMbwLwIje5J7gLJ0Qe5eieHT156JMbwMwTKRS/9jMOTl0n5C6mdh7zbjQct4jj4lsJztaMzFu2S+QktABPDCG8YgY0XEBsv9ip8xHHwQOCwI0mDw6YN0OTwC9DkOPykga0aQ1UA/HZ4yXtIAfoFpPnkgfRJHDs3/4mtfYbdLtmMP+NzvIx4ts+cNOqkLTQAkU8e81c6geTwg7m4PxcP2JNxfPLimXkJLrqQat2pha3gwv/ElyPPM2gA++jvuLrm1EIvsdBP7jbGF5eZq1OJITkMTITTD2y3TeEd5GaMIo5Df+I+5tdq3HYbGugb+cBNDjJeiRtTSjfQnnAq/C8QA500Ff/zsjNt24q92+2m2/2uO/bf3m765Y32/abItEIUL+Zg5nrmYNqDOXGD54YfiSN8hKKdeXnlK3k+HmiWqqxRpRTbsB8gkyt0F/G+4cPb2y96C9xHr5lRQwMa4hEVoh3qGEMF3jY44sD3bQzWVHy/sz/c9Fn4omM+bG34+ssv9+YxChNL5sP7+696zz/TSgCLdRd89Ed+gcu4P3kxhiUlX3n5nXX8yy9v2NlU6KpS+1E0Cp9SU/VY5y8t33991/uvz4aP910fH7uefOxY2Gu/3+56AyIX+w/mYsZd1mdhOFvfYs7vrIePj6fe36dwEQg1IMXuNkp39N0Y26pxyEn4KuhWSuL4hXz8Qhzh3cif7ebNGAbee7/B9/fAh95/Pfdq/J74wejpkrNMtxg3oCzbSgxZO8nvx8fsmGM78yL4ydiPUcy5N/3yjze98XFjbBvxwMs+lhx9tO3YD+AD/eQo8zi5WCQg15foDaQPCh3pHRC+yCSeX9k/c80KToqfIi8lO7EvfTAu8ZvuJz76govugmCp89QZp+PiBC7HYoaGL7EF4ltiyv6ZuJ/sZ6FnbN7eboz7Tff7xtwq5vqmqtG+6FQZ28W8GlXQR8Nb1t4tvIIfqzgyeZmQeRGbkQELb6U6wEeV8w3ZO+vN6HyS5wfXsPgdH+/ovnKVfccu2Yfw5NqaeCZjf9mIvuQmMtGV685qetZ9ERf7C/NwY89IHLaVWpQaRex3/cI8jD+FP7b1YP6/f2S833vOME2QMevthr6NuAb9OmCkHmgjCZyf7NOB+JQXnIFH4sPhbWzsc7e2+cbHzTfWSANtRHu+RovFT48pNf4U7YC7HtivQ8fbhu/Rd2vcZAyybjJvF2ukqjSq1PUYzEmyjB/JU+Z/A2ss/UmQk3Udvz+CYx5GF2qIeejGumggl9mrCUUZrxroDzBvFrqZfjrKkm3d4A8MeA688UNN225FHBtz8N5wvw+5hL3Sdtv4OPDUwi9RghfKy1bVAEpUqrLGGG0nH24/sr7Ymz54WR1/Bo5u202uapuo6LUTtYEHfNkbU0/mV+JN3ddG4rkh22P0dm+fNvSFlhxnb40NFLf+wRxLrIVPD/L3RPdOTkUJ7gD8bvpDv7KX/PofH/pgriW29lGWDSggPfh4+B4+9vAP5lHm5ZM5Fv7k4ca4vOW+7sY8AMYorEkZm24sKXvkHf/j2wZ/8A9ylDUTP7vNnM/ayviH/iNkfURPYkgO0r9jN7Z/yTWTdnTHfngOKNluKOrQNnysMXB/MQ44F0PQ7FLVaHBVsDry/NA78/HX//hVv/76K/l4Nm0QR68h9pE34LJtY6/cPNmjM6+f7HlHrA+lH/1tD96KLWox1kXdNHDJ1e1273kVHA5n6ujGGN+xV2UN4rgTT/qHxSOeySTKvFjnPjT3qWvs3hnrx+Oj/ahRPf9bvgoXVu8BPY8Zj4+GD33An7HBPX0W/EWANbLrnXnxgDd7XyAxhi/edBzb1r4e9u66v92UsRxVSt4CiWXAdyOe5PON8YxfkRHFgOT+qRpf44RTE19i03bvbxs5yry6fEk/ut7uN/zY+KAyienR45qxjf+pE/fOeomVtoU+UWwwLlrHgbluJMfdiFfwLPJOpfiXWO6M0515f78P3bG9EVt82Ub1OIZnoezJ/VXmfQNz5ck1KYNdjHEgeZ7nWEZ/9IwxsMqsYBOZp90RvdiwS9GReCJn9GSe3O531RhKiV07cbEftu4puur/CoFxqCrmAnlibLP+cw/X858P1pkPGe/H4wHPjnuTOiB0oDP2uKb8wr1VxjGQXFzjLEr8mlwv4gfdPtJe+PJkf8n45fr7ZB+77CTOBmLOdW1RtwzJSuzbbZOx7dam9uUG7o24397uup25IeX4nNkp3bgvvr9t5/5/V0rszVN3+qOq5+kbMd3vtx7LN+Zn9I3kMwYDUttcxLCQ10sZNRRIDi655Dhglwr6Io5LJHFZ1oyzIG/bDR/fANbP7d7+VJVsI1uKzvgU2Ii5afp5id5QEmP2hthKP9By6NyI67ZtrTv0SUxxz3bYGrLHh39U/JCyT9mWGQMc0yQHyWXmYnTYVspgfd4Zi+RyYGdUqe2BS34W8/mSy5qYPU+kCX7iR+DJOgnPxMYEt8jToo6POswoZRS+gUhuJ7zhSR3oNjoNPXY37Bc+2ta23YDci2eeLOb3DkzmTdYJdK7DG/kZo1QWGsS+suuZtYy/oJRiG9oJDkbwR6a6E78nvu/4blvJeeutoYrv4Gw374+noHsMhuEdSom+glCIFHV0Jc8XDPJtW4k9/IHk4sme07kmH8FdYJeqDJSEn91HXmc5mujrxDeLhG1RFroWMjRbfgx00EldxfXmkqFuNk7h/zlMJKWB/zWGbHf/OB1txGX0xs/g12k/+V0QA8EHjlFN64JDR/dO3vBIVtniUEqVU30BhGCim+Yn/tPmJ+Ynjdhh3MN7QWwGDu5oJqfkp/tfBLoHjUZTQ4qO9O0XGoT4FvxfAftLh23id4vbR90dTrY/aXQ/j9hc5P8T8dnwZ0t6beso+JuADM0/5vrg+BNn/yEPLjOmJbvgY+6yL9A4jtg/Wr85L8Zrz/oG0v7OEMHAd+y/2ouPgU/5S/VVfxJ+v/FN/vfZoERpgLlGjK97A8R/y5G5Gfgzyn6b2z8jdfBE9oID86+dc72Inn9NmjyyrjOP/1X5PytnW7a/sf9XjN83A/+kk5n0e/BPRP8fIH/P9eHwz3AH5e/z3xn4t2bgX5xq/1Yf/ouV/U8OsXIRMzcm/dU6m3xuHnhxlwep3Egv+uYiytOADD39xQOtwIt+5L7DUvj5RqOS1bptriBLE/4r10HlYTgXpdyEBmIm/ckDx47+nZcXk3pGDqLRqOg8a1Fsi0Oc6cXiAQKDSN87L65c0RsQZUUftSLY/zxXfrP+uCHX4gYK2qKeu/G5XZess6BtAVrq3IGPmlfYyV+Yg0t9OoGEWiZyjed0+UQTtvUJk5vNBTzQ5RriSUHxcDFWy0V7aVra8SXAo5ziYzEYVVLRacAJUPTUundyWugodHiVUpaWirbBlQaMJx7dsREw6Ad5Qxyb0oxglWyndQBt2weO/CEuoXMCC97kPXOo7PaPZGiRei9LMl6kLglqeGnAMpWXI4GFwuAnc2JnDtoWTU10iLZkCV2hH/CETmYwko+G9uoXDuFfCIZHFNs6HuAQx0ZyT7I0u72UMhmL2K+Bf5iBE5Zk4YR8mAwe+8nx+68PIUJeJUhh16jSjbHEDe08oArVvU6ogyv879zgj2lPXgqsTvgkIyLOpfANaHmxNeBLAo2hgbICbmVsCA54Ga+SsAtY2uAfUAoY+FHQEpMNMW3Atmwrdie2k6NAyVDF+ahrWAHb4tBVgsscDK6GNDZ0LeGZZHxzlVKcE5Bu/unFAwSPNJAr9GfMqmWsUUNVoqBMp06a8X8SZ+qAbWVu7Kwbpgj8FkNNfRyjSgMDRm9e0qQ9aHMIkhAXwy4xjqPy0uRNVXlxlJcnllGTufjcP9D71OLnwQvlBy8PF6siLygyz/Z+qMrEPObfYg7Cim6L4QIYrRmdmNoLXeLj2OKl/IM2MtiJnu02aEnxz7bEZEpeoktXicMhAUHd7/g7btgQucAr8jNJxqIOq4gNq7AmgZOYllb2QSaXyXFxsuKbNVAV2AAAEABJREFUW94e8ALIJcczAah02+6SrPSDX8SYGnEllwGdZZGbiVzGKuPxCqCxL0V2QggknxFNyOlDlX0G2Nz+7NsOa8tXDW28kAti75inIp+X4pKhbbLj887Hjw/2FuJ3HXilTE4TC5aJcREzLqEDDzpdk/bBk/FZ4CqDI6mSu4DpcBQI2zJ00yf9+Djpr4YxLFhkiKlFWVje5wO/nmnBD2apeWzDD7O+l8i6bUzF5thKBS+SxPiOv+giyRsvAV1WeIo6+ZmscdutXxTbGoMglHgXske819jkL7wKMmzIIIcemxoogAO8GmqgA4QZD6NzAOXQlpgOQs25P672KXSCVkXGUKk3jA1ZQ9J6TmDXgJZ9E1W0GUvGGbIKXhAKYEG5LnJZk8sIByNV2ujLEVuRs4uYB7GmJ9lhn8z9J3vuQ5xk8lcIlKySur+hC1Yw0oaOrUa3zUAXrcBA2ajSbQwtcr3wFbHu37bBGhqCFVtUEBLDGy/mR0XaSsm9UOZZIpg0YBNqPyFjs3pfkHBBiDZEdnLK9Tsy0d1rgY+6oHW7s0/AbJv4LUJsnQMlZaKdRU6mJntpaKIsBi46TDv6qBSfZtY+e8iEEReVNSNZWSMkEN3xJBFIhT1SqYBtWWlCOw6BUnRvY9MoY3/qybUwe0JsrxhAJnS7Iqxty3619CS/wVeVGsj7VSOiBx+AhHzrwJ5l0EuLMaMhYTyx2+A54uNAR/CiwCmjOzYG4xfdNj4S9z3jBi747bad3BhJ67TZdumbuEBpcorOMUpbZLFV6E/ftsI/4xtqYjc020rbTuy0RS3SgA9ifBAXanS7SYPrb/qQW5fpTHI0GSArP0qIKtNGzcb1JvsCbkVEtvlA9KYa4/AVudBzDyWVFn3b8BVADS66IjzbH4FXl1GFX0OJQTJz/snH1kf3b+xNAxs1SimJ2y7Z5ID4V3sJhb4sFboaRV4W9EY7dCkxCGJijNzCxy9YsgtG6cl+MpFNx44wLQJf+H35nnqBQx1EtNK23R94xtiUWEHJ9ifEtxpDPZ74Gfkna4jlL6Ml/cV1xR5ybRpAeaCLvpLT2LEMzkZAVuyIsoD4nD3BtjgakIAS6iuAJZZgRhV0yZJsA0PxQV3gaH9ML3wLe6VBfFJwnKkWukz/118/uFd5apSB8GNH0jwmBS2rTnvJf3J4+Zt1Y+R0FlQKR5Sx3243DdZxbLCdaT0hJWmMkeMfbkol21rRgY3Cx+T2AV/iKeipxd5V2ugNrjEDRYV/VGyGCz2oRM/QxjjFfnxcEOIvlbpY8EjlUmGPtMn58ZI9tc8n02KidwdwFoby0FHMvlXM8aWFTaYgOvCFsX5yb7hnDbbPC6ckK8WKD2lNnIhvmUPpw5VKjh/AGPBiHe3HGf7IGkUcCt8YpeyLKMW/SRUtgI29U/7oqtC33Uodp85iybbmmpoEULSr4HGBDw1QM2kwDmMMYkGhKI22DC+uCRUgJYucPBf6pCp6yJjatuK/KA4X/foBRN82HBzUM4pprmSAAY2PE0OLNujjgI9DLumZnBPHRC62XIcuus1ruhzdzimx2sYsIBOb20dU4P+kDYpwIw8bHNaooQIEgoPKQAFWSnAT/3I9iw/VPqzWN1GceRG+wM56+mCu5BcfMKPB2hDjlLk/Ycj9zTPxomMnB0wzdn8p9SrpiTyG8XPpyfNmIDalwxedZTAGhd5CJii80fIubnKENmBpacqhM++DzzNIcBDlqONkOV1hkGNS0wXFIYWOggJs001EC75FO32rC/ohk0fEk9hGHidET94FYiJL1PBM8okm+pzpJ8YATJ+Hfeq/MCQIMWSk1I3OHsP8LHiNsdQB+5D9UWf6IQUif827SzZ6lyy2fmy44QlyYie4hdCKMDDJL9EoYzeRWUDXSy3HMEv4vJbxGZgIw6NPyOAE8BXfRRw261GIBdaRG5oS9mynUkqVlRwG0g+sNigVOlZs4lhQ67OGK/7Qb7+oV/r4e/AYw/gDLnSJtmLHnONXEQcs8KNJxufYCji82Ox2+4kMtWQhAXwdtmV/wRdFjRfFNmd13z7aax35SH3tBzpLWOyDL6jwBNIO2AfNpsZPx18NpV70L1DjJdu6ionzp8AYhCe02FrkpedT5+9LPjwXhCfTIHMpdfrCvluGfFMXtgOXzFV3zCIHQcDDIeNbuoG0A2n/Eaw1GcdYP7h+1g+lfUujwXLbOmt81gmNpx3+CyIS/1JfuPRt5DFt+E2uW1Ykzkuzf9jD0hezZi4lnxeAkiyprG+ATr3AwmAg+Qog0QdWWvNrLTcJYytbpFYPjGlnri+9yoNU4BtOET34gj/AYBlLRYe1iPUVIP7TY8VT5oLQ8QWHWGILHL3D/u/1o8cEaftiF8PfIPCv8IXXnypmHAIXs33YuHy5xu2qxfj+Fi7p5Ou1nf7P4TWXP22bvDdIpP43MAl0NZCd9R0mfbZFXXB5xPS8mtybquET8X+70UGRm8yPT/CnF51v4lgnHITQLzgwf/bc+r6tRfLKGiaFPY9+rPXDvPrrff2Xlisvf7b+L3Xmv0E500L/GWDoP9fHtU6+1Yz//AP4zYLs+czcvOr/6py82Mk7SVZSW0ydvs/k/Nn58e/ma2f+4FTxz7ZssxIl8zN4IBjny6i0Rdl5mJiszvTvt7sa7ndeMt14kXhT8DVKNhoARLqdBd9tNvjcaKYdiN0Em9/KTzvydmRDTf0FwaDsnGhLcy3aq9GRlSVEATfI4oFnArt2XvKEJ7YCk4csty+lqmq/2zZt27Kt8hGHrpJBph1+GNp2fpv7450XITzMQgJH+nAptroDsts6dFJxHG2bGnvJ1+224cOXveTL+JcH99steS00HbpxvduIS32SCt6z2WYtgauGC3/EE7yhHrqOlmTkD7qJW63Wh8m+YYk/C8MfH1P5671feXn8+Hhq5+UF+zg2ly5dSjG9AG1anCX7aNmWY28M3XiYvd9vMj9XnuCUXeRjKLnOeD15cM1vz++8AK5RqnHQqko2feqjLfy3Mm/vzM+NvNYopdhWwZcHaNta/LzOg+1208Wrs9jWqJJFiYOLuq/cS5DoqOvJuoifthUbVUPRHWixpS6TfN3vW/+F2S+/3Fg/N/L5oeTzyRwlxa1vIF/RBeilxMbkBUZeEIRU5bYnSmhULZ864xL7Ewcwy4BLHYeOUlVH/smTXe1v/8XIR26Y1XkUxUB4PwFeBlzRG5u2ZRsuUQesMYrsqnkSV+bKx2NXuAKixD9ciyogCWJMQEQnZDl2aCSGJ+P++HjoI3/pw7ybCM/8YsaODa4Ui77aIgIy9jfZhz6UEwv+oHuS4NYPzfbJo/ZzoiN5ej6WHvj6eDyZ3xiwVJ1nK3FkDF3MOTMvTh135tk9L/7H0MacLujrtJX+/e1Nb7+89R6Zv3B7Mp+XphSfz5csNYw/S6jFf2u7DW3Rh+6y4T0O2/BZsSEKXfpoIr6dPB3jInDWqCPu+BJTIBXfR7+o2zSoq4YGdtCgic+iFHI2GPb6+PogHzs+C1zVkMsql7oYJI30B3pGQT9xuMQL0MQp1RgKreFs50Vw5KpKBrLXbcRru+UyVuk3nrwO/IUkY98uBf/2dqyjXJsW/soCv6ngmfQDdsmOzp059KGU+/2mgR9p55eQIp9+xjFjlvao5C8cycU6GrJqHDEaGzYGFbr6WtMxEzLLlHweMokPlu4nx8FWDQWCT39m/vGwmD21c42i5Cb0C87hOeWwG0GIsDJXV+csekDBU6oxsIkzIIzfAuLuqFLqyK2cmBwFrvAp8rke37muD67/YQzPgid18pQ6YtERgKRC3uQj8g/WzgfrNLyi2FZBi87b7a4NvdHxZL6GdyewCeTjXmwf+9vh8Sh8lZWSOWL0qPWBTw2Etshf5Cd1/Anuk59O5OxDT3yP/fAV+myj0nAxjn0+6olPPX/AXfKpxyC3p0x8zR5jGS7JtkZBB8K33TY+nt31dt9U2BIlce+MNaxtCDPMHa6t7HE7m1D2GKHONqqXHuRpMZdtt25IjPcxrq98mQ4dPqQn9yTZcx8PXoNgawKhZ0+JzM56fmCvojPxAIkl9jMeoBXnmEIaG/FArwKVfetIoFwGCvomOzRRW2MEShU6hBpDpi1Kxmkh33ZYJJN2+ggiN1pXValcGlWgD8UZC5KBBrxCJmP3YF+Kb2OUWg/UyN2Zu7f7TVUDPaautj9G+EiOrY39JHtA6u128Pr08bB42ImfT3I1EoMoJNHKjxiXZ38EexJHYgjWsNicT75Ro21dPJA/j8lYR3f2n0Dm/mQAs26iL2Hu8Dyynh75hZCpKmJBfwEcWkyejNfBv5q+bTf2wKEx3LZGlZo3vSglebblOkCGAH4yxybzJPbe3997r8QdGfqA9428Fp0Fe44aI5WKGIO3Ml+Dck6KTwJn00fo6IMpIxNckCLRHNj/IMZA34fQnuAK32tgB3aha8bHuTOu1Xk1umzLtqSAUPYFtpvX6LEt2xrsP4llVLHunorNAERom6Kzaih5DA43en49e5xnx5VYsifSUcrOGs3+c/AsTcYlED4ZDvuoONcYiK0GKFpJchrwKEDbht+FD+RUhIQTNm3qzJnHxwf3Ix96Mj8YTsRKRTzfwIVkZKmQ49y2ziaEYNSynCUdNgdr48aaSM4E86jSqJLRd0D8UOftP359D4tS4lfHwrAWvtoOWkYuPi7GTrIOH4e6wJu8PVhjkY9EZHXKhmfhQ8DKDxj688pZusBMvsnFBA8ZDOHRiBxiZ5+xw5EqHz6cNuxSjaHsjfHNsq7y1SJe9sv4mvU5sbdjbxFT+43O7Dl5pomOhW1MXWpkmzXJvcp9qO3TP+jMA3yuUdwf3hnvrXMd/cnlRA8mmE/i+r5635/wByApPK2HPMZm8ExT4ZoaL8n4VuOYc6LYJZvIOOgqNlDZ/EGFFHz0RUdw6UtHq04GTB6ynYud/fDBfvjA9gT29s2njLq4zzlF90f/0uQkLgAdwYUWWDGcBhB8xxUeAJTWWpppk4SrXkkURNtyAbYKoKUuOLzg30mQQQz2gY25Ps7cJA8Z09SBJ3yCH9bOTYeCvqpSwK72IfoyLz54Ps71NvvnkwGIe1cYiGlre6N17ejOvBnc0x4wFD+qLNuK/qzB+/lcEV+yRkQJD1UfiSfQHU5Hm0C7jakzJ9KhF9US7egYo9rOhg+ihHXid/x6sp+BglPNE377WPdJSfpV1emZTJ7gmh8eO3z4wBEFsxOBHovxkGwrP/E1tMjaYAKhpLa6mH4aoBRI+0c4dEx8Oa5/NlJA/LON/wPZ+oQCZ4dH4L58nWcc8Wdl4Gh0ra8Sny8I1nYq9OiAMvaKOA+8KNf1mWYf9hct8wzHP/G20VP0fQJV8khl8i0Fr7Ok/QWXX70nwFH4gjpaX4ftwz9oOkvLEXv7QcypE3eaJ0tX4Wt/6dklAzRlx4e0Mt+QRDC8FxyU355tt+xX3l9lw/uX0bIAABAASURBVH+MzaEn/QOO/pmUA/XTM24kFODQK0VffLzg0BF9+hMlfFf8aUfky4ZEOJKsq9iWfUBwJud20Tz8iY5XgPCTw99wsfcNQSdRBGj2EZ7o7c55+q7lQBa+pWX/ljpZs9ERCM8rBHfBK/7H9j/nid3AMR4/yv/5fnQEfi5x+DF/TjyxB88xLoqqC076z6pL5qf8rwOCcHip/qUjspl3gX9JwSl06Tm7f7mKfLbFvyz4FwVcVuASs301v9U/zvP4F/jG9HfnMwNHvj677Iv/2XX3pevv1t8Z+DsDZwauvf+qT/T/1Kqcmz/AXMl647WUm8cbG/GNl0hlbmirNGooN9UNwzzQWDw7NWSPHqNojwb9pNhubCruL/phNjmyjWWJiodkHoBRej0s3W4bNt0gSnhalhecTz6aBdLPhSm0PNBFWzY72I9NjoYNFsgFIjc3tvHT2CvVOHw+Ht6P9uChqOpsV6kLzhZyDeDGKTfJHe+kDlvcZ7Q/8E0abS9PViiw8aHMrluyhkZtDYUuncW2DI/tE5PKnas8lOUB7YqtXMgP2VY/HJgbXHzpBw5sx/7OA10cu0zEVuDSE3zJGsgOi5aOQqyTj2uPj6X9Ke18cGt4mhdPuz54wf/gBezOGLzGvjMue+MWD8fIYr99QGthw8YI7fxWRD6Gvf/6IVxWfAqlcgo9nqQNmHbEDDEPq//4x13/+Mcv+scv/9C23VWjVAkEucT+5GWS7c5N+G00AGMUL3lol6IxJ32V1TifCNgV/qqBDcZpDNlWGeHPXwYw8+emGkPGN9saJ79kdf5JTsarELvdSqlFmcyTvATI/DjGh4dpkJ+5gtG2BroHL+BFib5AZBZ9SJyX8sCXm8PgQz9eUO3KGOeDceP4lhk/Akd/1zsvEfOit/vkLLxiIfnTdhHfpvyl8X0jTmJaxBO/L5j4HJnoDVzt4BNL6sCWlx/EH570Q9sZ+I+86EVH9D156fCMH50bIiTPo4ZGlZz8Uis+gJ+sqf2U29GDW8p8HOOmUTfG+aaCv2OhFob3U39sXbl6Mrl3bD73HflHv8RKPzw7czd8iJLLpfzlo/Gj54DwSUNVG+MsjVEaG7kizsVHkkUeI6uzpB2dyXHqRQxG140XrYOBrCFt5Me1R5IohwbI2LLdWro6mticgBRclZRG55UYY+uC4EIr/LuxVt7uN40xlPEocBs+y0JX9E1lLgUmOX2ia/JBYK1dNYZGDepSeUgIXTYWQzWqNOApdI6BQnKQv5CZ66nIb8zh7cY6Ij8jYwQUMrGfvlUi8IbYT/6ydsMDm8bm9lkEXIZXR/lgH1o4sI2hASQ+WBgrYmn8pugIbWMOT+bNk/GO9EbsN3yqUexv5B3+tG/whWY75sKqoj2qNOqA+BadLkPHW/RyZg5NYGcePfFhP/Xiy5nPjD0C6I2cqAG5X5jmJWLTsVXjiEeUgX+4hq7ZMJn3NvIckBm7ha3YAzKfmcvRk7zYMAHx07ZsMx5qmegp4rEPfNpFPDUKPikxQokJRcg262DSZMDB5vzg49SOTUhgwjY/dSee/MJQ1k3W0uz1xOKGsxAYlbw/4ScuFnCvO8ZmMu8WvOFJDbuqzBgk96Nr20pJXianxIp18rPjHxTIYwzGa9DhoM8Z2sLe/skXNdEdWoBhFEMVVdistlVjMPeYRzAbpvAPclRV9GAlESuC6cFglwYyY0SmhFhDyIGd8Ule3t8f7Y+QCS60gnlnfAmpl8NXbGY8hmKzYZQih6jylzhy8v7seZD/LuJJPh/YeTA2so94SX302pESceK4hE4p6gZrdN/x6cx/rtH3Xq/W2JZqSCZm2xrgq4ZurKFRhfwAjnqjv42Fv0v3G7z0B7zxo+ORWCOP9nV1rOiuUvSNKuSGLjs2fjIgO3xKAVFl1stU5suEtggq8/DBBwVDG1XtS9EOrQG+zMGBH1WlGoBLWeeVfoB+od/GqKSJzdjI2HxwrXxwrQKtKqvGaHquX5nfT3IdPfEz8zx7TCCy0ROabVJwgCyFlmt118jnBf/7r7+Sl73zk1zBJiaJkqfLl7RD2xmn+DSRjQ51sYx/aT5zLzal8GYyLeZo+0dcNnw4schLIPgn+sJb5Cj/L/H9douab3DnI3DwqXsfRs+AP/pRpclpMR4CH51FParoGtoO2zHnwtNj3LShxfWwPNQArgLI2m77x16kzk3yG2Rr4sSR7icsEISIPSl6bLd9+6hH/IXbNnZhRqDKYKScB+t2ML6RTV47v+xLyU/81hnFTr6e4B/cBz+55925Vo4ass383NkrAfIBu0aVahAf9YA+ubdO3qM7OYvsjr6r7/CxxpSCi4VM/LlgoOvG+IxCLzCqsEvbB5hayHBQWRnXxBKIz3POjj16xjhkhYwDsRnovJTkZEWKD7nO2lZKzvHh7BLj0MCvGownQSeWyIYveUu8XSM8Kn6GIhXtnX1qZx7Ht6yJyO7krvmZw1qFv27Y8X3n+vD4yDrJXn7EEt699TzVv3mNY6MKF4xFdZ0Y7OAOqLKSiwJXNdp/xKT4f9ohDTJ8IDVZQ+EP7Pg72WdTx0JyI5t1LT6ESrii6CwPcjck5ni2kPjZ+CrVGBqDmrZtVdsp5s7quZ4Yo//J3EjddtMGHkBk+8MzcyFjsfDvgw/Vz56XT3xIjh7oI4nMI9syNmyTy6XoW4kTXU9gZw5nPv+a57IrPujl+GiltEzsvH/wHPih5CT70I7NJzJ71gJ7T/xDVJglLQUc8vZRF3ViepKoRZJ/hNh5Rh9KMid2/Os+dfaAzz70iTwGOPwJ8TW2Vzyg8WTOLOZU9E5qw3DZjP7jl7mfnasZncATWzs+PPExOMs9lvZgPIt2adSg7c7DJC+YUngzh3WWHdsPxiXwRB+hy7aqkhfRrm6P3ns2roGB4LAIn41+5tojOWa/wWDb0A/F/uJPbJM4J3HYbv2Fr4XN6nrgv8nOUmJMDgKijIFt17fr46Fvh/fZc8c27V0dM/m3RBzSqEKnmid6M1Y6C2zQVsvEr0UPzqa2fvIXmSPvZNJNUngJQ4vT4nlkoSiyE/5wRPaYo6XRa2p0XfgSeqDp+Owyflrqg/jRlbhRzb49gZ24pqK77WJjJY87IsjPbkNHYAJGEZVQI7uUvlIsTcYsvqW7Eivy8cn4EFzR7za8qUO78KkjO6M4EEQg7aSmLPuARrdf+I4zDuIE2zJtO2ca5xHdO2t1Ipc9NXYuiAmb3EALfXXNHoKs/V0PqG9HZL8h/qDzqZv1sb/AJIb4F11HPckvGcxYBPmDzvD8gIJ/fuY/+iZj8R1CnxmVH0U/+7Zlf0HRTo5i74Cp2T5N7DEop6TtbtlnXUYP6wLfF7mM7PzBnxV8AH3CK4u55FIKYsIQNg47kQ8+EPYGzB/1MU6hXTBRUPgSMDovGDUUXCC48Ed31kNgojC5W9QXLbiFvgMmbmE4xBMgNW5e8YFYyB8g4cYniAKZuDK2ogbBceFo9vEq8/ttclyBQv8AXmvaTQv9BBmDzHGMrRdogzlxvRY8tmW782RRPnm/57l1MH5wfB52S7T8J/Lf0EjGL/iZuouWOnSLH3wpIP1X8Dkf2n9isw/eH/v2d/wiPweQRgyt34FXWz9ru9ALLHL3Chf+ZzLBrZ5TmTc/B6lgC1D9Xz5IBSv4j40W+Qv8Mde/j7qypzaQr+S68/d9Dv/7rP2t6e8M/O/NQGUD+H8kfHw9vfWLx7SzNbBHyeyh2yjdbkM3XkoMNmtLYi/hzEEHlLiX4MFFCl9uLGwIIYdInSMXicnmk3bItlWhH6y0xY27G4K3JNvgDxBlRUnX3HzgxJOHIvayvnmAVTUKqhT5quq6EZxstz4qahAchf0L4vtGjEdfMqqiw1aXtAO2kTd+FjGXJj5x9KZ/xNfZ42HiycPEzgu9Jw+WOz6ulrMPedtKSfUFhkeAlTIKJ9IAFnAd4e/22Qh35wZHLH7A24bFSnWAVcQrSnQFlD4meMfS/mfMeT/FJxzGGEwPVzNayW3iHxsPqA1HfhkGTU65acw/S/XgIffBQ3O/jO7xWR27KLY557AmA7cwEBcudKi28dnkdzCfbno7fxO68BN1euS3rXk4z9hb/MCPq4oPnQMLXwMl2zIGbCnyt02632+0R9NEiQ+ydPCYupQyhngItt7eBnBTXra49Fk25sov/f9dRl91jNFhu3naF1qxG7kDC+L1OHmDsr84kvI8DO88pGVevr3dOxdjhGfqgxcBH493zR5v4bPVP+iI3SsXi3HRWYK33b3gD55jHQnpGkPxVRSXFOj5QHJnAzif8tjVWYKK7slY2gf9JMko5FDAkBZjnpllZ07sjOUHL7senbsVncB89RlFtpEvmXGUpPDZ/pLB9zdeTr/dNw0+Fl48qUcN1Rgysgv/8tdWeTlz2Uieu8+cRWFEGlb8DJFeeDdest3RHz22ZRuKqC8wY0Fk7bsZq425gz/YX8QU22FuKfQuXmSYnBZ6NsaU5cS83HTjQwxapDr0igLL4Rpy5VL8mTxgQYpKmZ+0F/pCi73Mmfj8ZMEcH5x+1QcfMsJKOrBj/JOSH4GMzCTmBx9SIuMqDRhv2x2qadMHV2Ud/jAjiHVlpzh9haKU0DN380se0Rs9owo5OCAWOgZxLuzlBdHYhoLL3pIXmW9vb4r/BS+pi8qWTd8+dDx4mxo/8+JgY8zHSF6kvMDMR5kjYS2K7+7c9ocEk13mgW3wQ/mIFZsrOAk7UuwMYqdH3w1VhY8lU8tSeESxK2dFfjImKw4zTsllQGKUwS1iXdgQJbps0wqNPEIfo5T9ZGC3sOGyUh8gaCVUSYxxi2KDDr3Z15nFOBiGhS6xaGMr/Yzf/famyIQWn1JHNjj7jMuNiXrW4xRocnbrPS/5KfwxPK0e23k5/WSPj1Qg9iTL/gI6SgGV6hPgkCwKJxRy0D6O+BboNcn8it3kJXBwSLbl+HOlRF8lssK/yAVrTqReEyO2u56MU+Zm5srOiydY+sjambwET6dGfcY+aNsYEyUKqers0hSqFZ2WVSdhxQl1OqFR4xPdPibzIOvjg5fCsV/Eso0h2+hCkrjdnMepwNtW9rZAYZuuBBOH0M6xsDM12VeWeFsJgIEm5sfsX/jJB8uqoRolG0mOMFz6qnzIr6fyUbk2wSsd68vURU42ZW1mPGyzhkqRk0WZrIsFzsCBj78ugbe6kKzcJ0xizPqNT/nXVBb4MYaqSrbJHt6feVrwXrKPx1MP9rEVDmQiF7jf7vh1k4nh4CUlNEK7eOni19Co0TbSb6/QE7sBG0ygiV/tySSKLoHCTfV4wbNOHxNT45BN+wMf8wtWgZ09uGXhfz0iG39tlEJYQPJyQMYQBDTbCl/WRPQm/ifXq/BnHl26bRP0YgxThUpN7mzrtt16Pef6IfoXrOQRnsmaaHSbRE865IXwwBxHXhTnI0R8ECwLuayjjOFi3ok9SOirEva2vt78+n6cmFN2AAAQAElEQVRcd+apqH09XFPyPUYdyjnb7nkyasiMY/RnjmSvj91t25QSHcmpbBV8NQZ1KQWXOv7LXlUdNHiFz+GJfCC+GvmBPRYenku224eTtfvqQqbwez/vO5P3oCcGA6SKLlLIR9FkvgQfiA3MoCsWF/VSjZILOO+DFvx26XYbugPhxxR78ZM1x9i9HfBGfbtvGlwz9VLKVqEvIMrCofj6yPWca+XlT/J5jNck5IWMGm630sZ11KU4yUmyLUuyrSpTS7JU9O9co7cRZim42Btj6LZljLJ+1Xyuo032lGJOhVyNodBsq4o2dXRM5uFkLi1APZ+mxF6Wtu32eWfPThzZNx7EtogVJi3mWNpVRSzkaJQQQb+7f7vdNGI3SElP1tDH86Gd3HPJFA5n6JR5nnuI9493vWftwhsailpfbGRcd/xoAfTFheAXunauix/ZpwBZqjG03aSkxrYGY7fdts7VGJtso966SnRF/0RX6ui8aGqDq58rk4PcR9/vQ7fbQG9hq848TIUe+egx42C7ba0YQOFRW0ctdE5d/KnDlrqQrTE0QXAIJdoI5rYRlCgLkHNq72b8JjcrvaZJsS+KYTt+aQmCJ1IggqdF1b5c/qQfiA8LnRDpohUn0s94+5SDINudx1GjaztUazIvdsaaLulb9Hf1dYS5kzViWxmPjXERZWVN4/+kjoaEEfmF3SryS/08x5imMCxlrqZDWHQkS4FUC9+DDqiLVeRUZ8E8/WpIG3eZg2I8YEAoNouYFvqfxBHf04bah+3e2zMmg3Gi2/icLr7Y+xEE48JYeFKHvwG8Hc+lMQo2Nzp5SMM++3Ra9iQEHYgdE59dcJAZYsB1hRbWlgExT9vSoS/4zNnATO4RiK4mM1dEX2exjG8bMNRxZ+xCL2wCi/ayBJsqvoB2anCQglbwg3wFxD6sOKeUxVTD6aOpZhZUfOYsoSBNy0pJ7g5/JccGQEsptmWXRg0NcllVAiPQITfYVvANtPVDcWSCt5BDvvWrS2IMTHwPLOZaCLAqkLYiC902TTfqOi0CCVz91Lab78wAksF+gX3QbX8hf6+F/pAuG/YhYx91bARst03bYf+E0D47NGyL6tsRnkv/K6HxIP6ohqyy23bagebnFNcDkvVa7K/+V+uVQ7INUDN2nHUV1DKFOHN0Yq/6YpBpARzdpHcddpBX76p/o+AifKuPOL6hzs5PdKLyyicr4eQ7KxQFFzgxP61Q0eH9SESctXWkILTDTrjT+3245C6OH/sX/qv+SVxfxO+tmL/gO6Vj+B3SwRni0fo6YzprMvCF/G0r8+7CvqpJ+4KLnjq5anjRH77QAmk3vNCD/2NoiT9m+W+kuqzAf6MLPzE9wV1A8zyuTGbcLzhJP1T+of+9+8/W1nfu3/b6/T0mUr9S41/6wf/W+1D+hr8z8HcG/jdloDrY7AzcjPdNLHcdvTmAA/VJvi64qYPf+/8/ggwf5+Ng0zFQ4+ymczR5mJnAzkPprqC/bnbdNwQnW7djIzyxE3z6k05utG0jHyjqADcTYQIggVND0dl4oTGGFY5cOGkodnNV5/mCB0HxYXYdNUHHTgBTjcu99CWnqEHBRDBgnwhwOcK3eGlhHlRCqjK2AjwwYnD1F1baGAhfdEz4BU2fZcn9ICJqtXwatpWS82p5kcsFTPzf8ZU6eJjsJD+ckn3UPDMq5ewKgib8+0zsyBJ7v2xKDTwAnn+l2nDP8Ip64c/QGDdefm60/TlWk5c2OwKTWFagYL8A0T7MGQdsY740olswgY5/pJXWcbQO/EuswSDSMqDoNlX94J4eyPBRaRFPxtfBz5wAjuBjAxeZf0KX2n55k21dD/e6yhK4qfh0QUiZD/lA8HyuT9qFj44nLwXe3z9ECpSH0mIhFCFeOlLHz+CKk20ZBZkLVJ9HXnZGX/CBJx+BQ8xcLubVwpHFS/r089KiBvkco23aDqts42NimLRxiZiiy7aqSjWGUjcxuFHkxN2dOJlcPfgYEj8C+b+mRMnNg21azOVJpbRTq+2Jvs9xHcQ/qpSS2Acf/Qr/b/cN1NTI2mxd0qjg0LmkhX0YeEkzGYc9TdlWARfNthZKG0j44EWaKBHdcT4vyxPvIlejiG0MqDkWOnE8jOmeYLtbNj7QSg4Wd3GZNwufRh10TEE9fOwXWSAO0cnc+mA9rs7DJFGF3dAuP4pOjYFEeAS/8AVod5Zg18aLvCJvi7n8ZJ7FdoCuFBdMPtuv2bJz6rQ3IY9uP5kvO4S3t02/vN1UneeLLx93hA/YJbWLVlUUi/yiGy06S+aWi3zgAK7reEkiCglBLv2CkDXRc4T5nxp2eIQm82LyppRIZEz25pntwE5ykxvDYFscwpzKIDgyji0He9qSZVsp4b3diC0CQQDRlxfCGbtA+tEPqfUOcp9+8DtzO7pDM6fkIX5/ARjmzmQuPfEz0HK8EE69YBw1ZJytSt5QwpH2J/jA27FgIcKY7UIt8Zs2c5FxylhnvAy/ZSW1wRX9+AsLmkVeDh2JbXHtmIBQmjxs26ZBfLft7fPlIW5DThyI48NHPjiy0S9kbDe/KOlPcBPHFpD4duYQLPCU3H6QrSDgn/CG78YL4KrMOeKIMWi3Gy+2GZe3+5sCNz7MFfnBi/ZFzN2osQ23NLG30LehZ2AnyPAP+liWMBtcYHKdOfiZEEGcEPmjuXTka2FL5JdcI984xtG28iPqyARazjknhidr8tEmLZPvAixcVBzBTfaknQ9bT+yACQJKDsd3p4Ue/Hye82QyzzJ+Gd8aRT5Hg+CN/ayJjPOAFlx8zVxzuW1XlXT6Gz1fsHSYt7bsfejLerQdduColRfTQGyJMqqglaIXVslwkCOxwRCpglsn/84cWI+F2sgYGhwLftIffRmLiRM7ud352HHEijS6EkcSWYz3ULVsRbm+im0liOjKnFsRaNRiH516sldEv+NzAP7WQT1qyPxE5M58c3WvlUcmOqMbA3BBQyb4og4TYUBeiB/jFVrLWPADVRqF35IGa4uq59Ps2KQaQ7bFCRPoiUK6otgGbXGCJnjRA05nsayB/Ba/aefYsHEDwuayBLL90VGqRvt69NTyvjrUtsWhyQSZjIfNWKXN+AQXXQWuiAl2/IrPU4t4QkP6RC8lFxmPnXm8Th3hEbq6D+7xeIcf+V4cCZ5JEQx7UlAxc8Vn4wvI6NjxLXV5qFxIiLxOYCl+CryspmXN7KyjMFUZnDXIW+PxIbEYHcnbqMGcOXRlTdmOuw1WyfoqsZ8YB7qiY+JbdD6xNYn54gw9bWO71xjxB1foFjoXc1ut2ZxNDDsxgCnswRM7gYxHcrnPB3vHQ1UmDmQqeRM+LkCNF4XQ0LWIJ/pOHtI7GasA7sIr9vmdNRIeiMjZ5gyevTg5WMwYG1+w14Sc4LHh6+eM2f5mTBL787w2hC0w14I+P+080bvDk5yhQaHHO9iap2OlU+gPPXHaFocWvjtKOdlWeBpHOzm1jbfxZ9fi3lZ6ykVc8E/GZEEdw8o4tH0P+CrJgyJ4advYOmqIOZRc4ZKSt/2ce9E1IwU/AmlpwjRJPBaPvqXQsg6exJ04Je6FIlNDaRc+JMbEvRPfYQvtMC/WQZ7lmh2XZEQ4oCr8C/552oxBmlCPIzqNbnEPGZ+Cta0j7kNRURV6oyt6SIRAUU0ddq0xhsxP9hbbukrmRuKKXTv4JaOwRrVM+KIzPNFvDBk9mcfP7MnkKfyBMk5EALp0tYOgnWfeNAMEeOiS7MDSwObRttxtK/HGzpKgD5VNTEKmGkQJio4GH/2qTNNgYYuNtNJtJrGOdn08PrTa58S3CQEtBqttBS8zr4ZsBDlEiT/RnzoAqmXiV/Ky51/LYIx33oMk300nobggC1+VspQ8LsY6PftQbhseo28BoUgTnsm9Am7pyT6UdbbwTS5VbQA67YOZs2106ADaK4b1vZhu8PE3+um2vYt1Mq9nDBIUnkjsZzZSPe+ETwGIEQxAG7nXoB19V+5t1gW46A1UlUYNpbaNnr33B5qyrWPOIIPqSYx14sJfZnxU4qZD1gJo4pKd05Ka5qPGXxoc6attJJ5dk/Yij4s65INOSx0uaha6n+cYLpCtHraMZfwbvOcQthgW6bTDNkQs0QIKmTjnMjaIj1weeZ5aSYKWjnVXqlZ+yOW8o2iiOD4cvGqZBS76PiFyEQAWecp4Lewu+LBClIfcp67wAQyfYGlAMcdiHcwwd7v5yYHQb5vK4KEjax992/QigpfEs04Itsq6QP+kzFMuPtNU5O2c1Tpsy/6CqLPjz5fdS8dFs01sB10yvq+XPhjotjvvRW1/tdMP2Naoc2x0FPvQRYrROX+Aw0Zkw2071Z+G5I9sKmIuU38HqcAN9FkFU1p9e8Cw5F/jESWX7NBsK+tjsf+IWZA6IO3oyMAG1OWwq45lMgArwUFZ3Q5fAMR52NF9dMKT1pccvKGDjB/B0zxzj6N0Qg7NNr4YzPcjOl8Bz74z0EP0UzZtUPgPJ+YlpfvZJ4yvNi4kvJ5rLICuQazAJw09ab/oOsYj+WdPCi0AfUV5QgCyBfS6ShsPqBSI8R4XenZjGBEYzsO2bPeYWpTopEqOqBofO4GdPQPTan+quVs2tEDogbQDkQ/gKpLEhUj8DE4qqoCpjR59wjF3IoXM6Y/+aTEcgegM0P03HD1GGSv8SEyfEBzwuyZyb/EC1lBAF05H+dSPrp+1D64/e87oBH7Ln2wm94FX6hWPrsnTdfJ+wI+8WVPxM+McaHbS/mP9Kne1L56r/1rbKGFOhSd427Kd5t/wdwb+zsD/0gzUnQ8Ot1vpxsPUNthE2SRyNck2F0i7NyRuQHcgH6cevEjOxiYKt0V9A/zkxUC/fGejBa1cxLq2xX2WYuN+H9wUD+VF9JOHnO02FLuwsBkdG+LOQ3oguMmN8hO9E9zEdjZZ2/BaV7GPixHkXIsbDYuCNmwNsmwrDxhjcJFXbEUbDQJc3CA8ebD9+Dj+Wasnvk1wcIUBvYuHiR14EutEotGc3Dc/NPqwrUEOE1diXji1o+t+u+nt7aYb8VbyKzRzwTsULaqdG/Qn+nn5DB41+AsTxxjG78P/ICErJXUDnXJpGwMo7Fv9g5LYotJVcEfJY/qJPuP5/njovX8LXtw+HvAk3xnn5CO09zMveQCx0W40BKgufXnYyQv/e/4y4H7HjwFs2u433d7ufIh609t906hSUoAakoACjuT7wVfn9/dd7+8PXrI/efk1O++Q+2DYFJniZLlxOSV7i0RwyDb6BzEucrkrf50S/0KHhM7F3HuCn5+6J/M1ufjgw+1HXmLTaV6Slfmc37b++Hi2Xx/M+w9y0Tj8jCzPfdibDQyktnwAud9VOLxnTl1x/UqekWld+efrmBfbtqnIh22ZWpTk4p75cr/pok98ebIOEsc8b/pDyz/V+Ma82li7C+OZw3YJbWj6OmzpiaPRs0jUgL9tnONyx9/MW0R7TIyG8O/Y32tW1wAAEABJREFUfLAGd2RIS9/DfGoFEV3J0ZNYgrcjaTxJT52THbvviT3Q/7fgr3ry8jhxHzHcdU8MtyHbLRg/H/kLZ3KdduyEUjV0v226s48U+cKFHsfQs14xhc3FGt2B2bTJ+KJY4VeU9CnZkvLi+Eaub/e74kvGILqUQsxhncSfbsYzdcC27ECh18ItdI3WAaHtclIXi+ZhT6Kjsx/9nSny1W32Jerk8kF+ns8PTV6EMvTIR0jMX3ZkeDjALSW20F1W4lsQFohA5umkvZGvf/zjH/rHP970yy9vzScKIiIEmR/RSJ0YB3Mjugoc6kLCSzJtyfyMYQ0+5G/ALWPGOMROoO23kLAzFNvRpbNMaA34Fd6ZsUE7Xc4n01nBqske/GDt5XozGQfbcgEOU59U9MOLh7RLGc/7jTkF3G5b5yn0toG+tGN7Z84+WZvxIftg5vEHLwqzPh/sA+GzDxvZ9+JDeGYI0qk3VqUxRttOL/5syQ1reyOXG23jo804Izdx5IM9t9cXEzbrY+EXpD5g63qCC2/mwzt70zt7x+HXMQcYChXMt3vWw0bcQ7ETHxPXzh4+yS8mZFu37aa3N/Jyv7W/sflkfcfYIqYFbwNBLGw/yc+lY0G33XqIvI+q0f2NGO2LJvbX7HMfvV++43f++jxzMe3ojE+kQKnjf8bqF64Zv/xy1xvzcyNvVSU0AvEOc/gUfhusDRIAl0mzbe647Er3c1ziM4xChGo1fjBOgdi1DP440prEGBuB5OHyMWOVnEZf/NrQER/x6hC+zlGCTzbj/JnLw25ko9PYvN1uCmxjE13ywHhGRurxjH/JU8b6yfUj8wPnOVav/8zD5DLw66/v+mDO3hnTXAtaL/dyG3PudhvskzehGjBjXsAASlXWk2t+1tYH17ToXAQc27fbpoH8ju3Hx/vhH7mJTx/sxx/wf3T9oY9uP7h34cWTsFElo5vpwx4/sTHZh1ePi34oPnk38tH5idDFgz1SKbt027Ye3zfmbs8P+C21zffTj9TJR/xJnX/lIWsaNhkdGa/o2Yir2L+Mj9ERepzbWSSZpxnnxPmkn78uTG7bj2YkZ+BbP2vDtqK3qMOzTv+jO2ObuRLaPdcWxtp2j2FULeLLvUlsJDvbduO6Brzd9HZ/o33nXm7ENSEUEUXXOPUM1tyNPPzyj190jbvkHqvM34kvAWEzcU7sJcadPUGUKjM37m0nfsYH28pPeCd77d7j/9A7cyB53Yk9fIgr8hs+xPYv/7jjw1035psLd5lHT2SpDp8ZP6E7craxObTBWxWM8Lmzd3RkftRw2FqKf7c7vt5vytgJHdm7k5fBWgyI8iS2XjPsaTu+Zn5nrN5733xgZyJaADbQccyHTVXkmfwscrZwOuPfcwce1AoBDsNXGsRSg3qMT1zG4XbbZAJqu+zt8S1zYIOvwNvYlJCpjv3+VqohjRLF4AOiVpeFP9E18UeWFvtJfNoTY6+5D9berqzbXJsyZpEJf+rCXubd29sb8+lOzu9qf/D/jVy+ZS0BN3K6xH0Sd/6Le420he04kVGJD1kDH+c6S37jxyRXx/PBg33+Q7l3zjNa5DAt2wcQHy3QBsResOtYY+wXFw/1qJLLGuTrdt96LtUY6BD4yWnXgB6e272g31TIbMzB7Xbj2eKuz5iIMbT2n/wtVlHDGZcolhmH2wH3m/LSrgEbmRedO9bhhm6BCy3/otGTdTEZi+i/Q7vd7q0DlQyS2qcb+C0+jGq0bcX+njVB3hY+Zcyy/pO3zi97+Af3Oe/vT55NnrJL0bGduiT3/N2Z17Fv6MYvoTuGJx8hH9wvBiY+BmcbcuLcyF11W2eZ5CJ+BoKyq3kKnQ30kQ6pAVUyNBnNxJ99axJHiAYXGiohknWOMvoYv7e3jXG5MV5DVRV2YNJeHV+Noo0C5mBia73EmDn8pf/gMfabfwzVGC1/rS+U9rHwKfMr/+rCBR/sX9G94Mj8ut9vemNs76yDxG9bhW+hiwBtazB+N6DXDHtu6AFBF8UBTvETduTdMd5uh2+2ZfwNXcR2iskGDyDOWphcHx8AY879ZtbWk9hDC2SMEGD6GRDL8vBQlEL37bbpzvoO3JgnVQPKz4/En7x8sHd85eWhxCkdPt22mwaxZh33nOw1/2Cf+eg1Gx2iTOZXdKXuMQe3mNdUn0cRIwd+W1WlLrjPwVoglj439vPksprXike6ivkKtsjhk/n90T59fPqUvfqYJ9EcvSfEeANa0Me2+Xk/wvQF+f2ARWEvfDjW3WjfLX/L+8LvRdDhs0u2vymKL8lT/Ap8kO/U2Ssnhl/ZFzm7eHeuWQu9l7I005/M5+Bs7AC2sVlB4Rexwphn80l+skc1NPWgpdnzCL/BpEt15OroHGf70GunthJfwLb+XeXT6qkz+l91px+wLb8Sznbkk5OskeQtuUlswZ3JoGKEyAlHtyPa9DT+AGzL9gtHrL10ab5ibDe//VXD8u2I3cmYZ6/fuV9cjPc3hp90Fo5n/T2ek31hco87iYPr38lb2Ouh7P7hkevwoVGfp4P22aVxYTCBzvQugMgR21RNK+zYP9Mbjj+G1prT77KF+Aq/y/gvEPxPZEK/4GBN3AdcS+M7PdkPHNwv54RwdZPUq/1D3WsSla/sFwspvpqd9x7bV96z/SmbBvDqz6X/UxGN4Kj62Dm/8tPlQAl7hhro/g8+jrGJv5eTR2271+DR+799TkYv+K3t5D8fWlO/Uk3nAprnEczZTMVc+m20Ifx5eLUbPwKv0v+M/sr7p9s4jet/mv1vxr8z8HcG/vszUGbhHlvQ4voze1NNKxvvzp3zk4eSnRvR3JjkZmZxU2MfEhP8cV9z9KXj5tS28hDYN/SiYAPlNNT6Bw9wtGhLsrj46bNE5xinHojdhicMZwVWsq2q6lqUiV+B100I97iJgvjJS5uDbsslRvvSehDiKi0Fa1t2HgKCOcB2N3LzOXkYis3Awn70NWA4v+Xpsq6HrPgVUO++vKymTr/5aZhYJsmMfbrfcmJbVvLEyECMPbqywS50zdCCOWDCE73hm+z+dIVq5Ub0g5vRnQ7m1TXt4PNQ19I4sBh3yRqMU3nIgIQdhKIXFl5Gi5vUnRcTAAYmegKJmVFRSnhTN5hzIBV1XLetiewXXzTDwGFbtkXE1Ed8sEqmDXZiTy8lkrEdVGQaEJhzKoCqrpt+4vIgkXFLjCK+uaMlBxCZQHwLtBz6VnLQ+XY/VO6fL3YQcri+wC5p4QlgW5mvVUPlUlizthYfdOnSn4lKxTyIPUQksKLY4ZYmMYc2eFAPHyTUYxfJtAe6wxm+iQIsB91Q6AguMYWnCn3EUWVeppQ2xpqlzphOwdr9lkd9bAqhrqW2ueILbakgDVqWnVqKDRB4hTANXFFsLxo3XsAM/AfdsRY+50VL+gFYJHK8MwerqtvpT9bXxGZqKvDozhE4x/PJWOSBO2OKN9oJaEITPIlpEGNqyepCNTCxDSu08MWGKHYxx3diTYdMtGNS5HGPW+fMTWvGLwATKvyNngXDYl2yPbR8uTSqkIWfuCYQH9GmLvCnXihJjmBsufCsfjk76c+OJ+s0PIG8NNp5+beN6jFczKWJrgUI2M+/IBbFtsxY26Xkb2ELl2Rb0QWL4MDPIcMnOyjyTEUsgj+olQaoah4pXAuF0WdbiV/YTr98fYBFGERVqeCJjo8PHk1Ovj3jxkuwCY9eSvjjQPglK/3ICx12LEuJfyefGYcahmSlTMb9wE94Zs/rZ160CF/CgPwTu51D8mQNTJnx3DvPO4NnWy5w7dcitk3xQZQ5lyZxX+oaj+rVvIJXyKrLwpcFo5WfI/87NgMTmgweCE8LcLItcSg1stF7gc5ymjp65DLzauJXfLGttov+PfsaOkApv/0rTxEsLxCJGRvRO4l3hpc6eoN7sn4W+mCWyYMgzO4vxcYYJSHPsuIF6DHWOzLBFWOdl2krfk1hLv64x2LPeME3sffcH+hSw4Y7920TicXUlG0Z0dyjhNcu8jpko2st2JY6NMZ98EJ0EmPGZHYMS/Fhb39RwhF/g5PQypEYo/fJvNiBhXwguOh4xkemqUScACZlGxBzZErhBxmZhZ3IQYZubB98osTOAVPhSTt+lKNXzM1nv2Sd6LCtAmZs0ycRmrEBTPI1mXOLOtD95BKaKFXYVHQWPgww9NHFodgqGjM65c7jYODGuRfv6JyAoJWHBvioneTyg49ai3HEtBY8Cx0NIBb9lqVt4kFSJff/wyloC17SlEPfy2LO3DSK9bAWrEvJi8PEKe0Lggrgvm5Mko0X3vF9a/+HEtfCVuZe6sihTDVG6+9cF0qjhDV6tjSxG9+rBrz4gZeZBzv7QnQEH5vhid7kJ+MCGxGKPXeT8T/6JnEuILQQawwNQLYmvmUuPdEb3uAwrdhPfbi1NJG3LeOr68BOZONL6sQb2dgw5LJVDPPOXNnRvXe9c1/y1M59XnJAuFRLoeVF9BMeG7n4TR3/B34G4k/4dtZC6tiNrdST8d2Za6LE5xlfy8Todqkufej8kllteyFrWymRfYUWlmU7ZGp1HmZs4Xz8K+xcMvEzHz3e+PjRNpGKrzvxTnI18Wv2Pa+xnSSePsA3iv5pZ87J9T2ww4ch6HZ8QA4aSC3qFcMCR5382+g4edNuEUVOss8aO2PLfDpwtpU4RpWiA7XqHEmfMqJMfLdF/FOLnIHqYyIQ2BnjhR+Ht8cZBRzWBP+E/iQPsRW+nbEOPkpsN5991KS049+RcRhOWKzzblLHhSLegGXhFEd8g2OR1/iFjdiMf7Hl8BNnxunBNX6HjhBH+Ffb/MwrKhVAXWwUTpWHHFDyXPAv2Vln1iI/bEf4wbGk2BR+thzshIYmKSoDyUFA8fUE28gdY76Nkm3FVzsSEggON2StR76qdAEMWswv4V9wothufprUYq2t5rFHUBK+Rk8gPidPwp8mpoZuG7lde+4LuKgFPUrYHcB2sk58n4K1+4piIHrXmqhsRboY6CnlqtOe6C782qkfD+wxPkXe5VAl28p1u6qUYkOIAqAMjm7wnxA6ndjvuPBnti9PsMeRWALB76xrY7+wuUCiVrCrKjGiX9YCMeFLTSblKtn+hPg2quA7M8A8XOiSrN+UF7lQ2x4+ps5Y6JRBhZheSozVMrGpLheuCg2xc9JDtMGlofAD6LMTw1J0hn2iOP5FfozSYL+1DX0p6yPQKjjFL8LveS/mNmxghVZ9luhK57VO+4BQfguhTRxKHY9tt+20l5YyNpGqvu6T28zxOAMyMgHBF98D6U8WY8Yp/i+cTqwRSY3YcWDHtkzuMK/IrJPBNjwFjqqfMSzYdNyfskZ5ylrJgUoCHEDmqIfsgOMWsbAuRDt0nLDhSp7Bxb/Yxv3mXdDjQ1UpsdQowS7zE/xkvETp6z7MuW4ezwNSIWNbHHCgDjq9bucUeVDMTbAuUBjDcHwIHgSyTtVgv7QJfmF7kcvwT5wO2DSZ11MAABAASURBVFb/YDtChq/ApR2wS74AnosUPQujE5028412vInMBba7aVvu1nGKXJVluxG2ux356Mu4B5r4nzjFRuD3VNjYhRh/AqSS3B55n52fzBNpJrZPmPCsBtsqwLZeS3Dp29/xwb1C9Aba9kmwDxnXUQdtf7XDe0FkQ+8+45B2ILIXkNj2tXlC7DgM7tAZfNCXrrSTh8innTrQeiCE/4LIBOxL19TMusVG8JEPhL/zydxL/+BW565O2eDTDry207cLf8k5Ma5TR3jWaSe2Fvjw/QzC+woxGUAcvQLmCWkHrv6PNT4wSS+52A0sEAv7XxAdAPvcCjQdwVcnlDGAB/SCHpJt2UBVulqZg9DWDB+Mjf35ybYQ1lUQu5q/XyPy+8R/TonfiZ9h0WXP4ie+nOLhsQ9c2gH7ez+yAdD6K3Ca+N0qtgL2Yc8+6uBe4fcUuOD/Cfwe/78Hn7G/4Lcar1lw1b/lkPJOI6AuPs5n7PbRb+T/A6fMix4r1sJiogX+y9z+71L8R4P53+XT33b/zsB/MgOVi37rYNOxz42Hyd4Luq9qTe2TXdp40RrIjfBksefi0rznBTA3rqLAygVncbOx9MGD5qN/q201rtiwIw/b58HeAU1yBHUUN58V3rgWW6LgHufjghtd8bprmDhaz7Pt5QEXx+AOPRtV6NwjwXP4Et8vvbZPW9EYOGxwVhfo4f8EkLZl6pziV2jRt/MSLb/RnA82z2f+AmEJVpnrxiCuGy+INl5m2i2NidAtoys6nsjnYTk5BvWbI/EEwh97rwyTZC7GbiXgk7Co88E34xM6XVUNuQow4zR5Cf0UYpCsMgAtPIOHwjHgBRdbsUlTKTHRfTrGe1O/HrEVm/lt2I+Pp5gyTY5cof/it93+xE7AdVBalvkzEYzMzouL1PfbnQ8Yd/wsXaVqSOjRS2GUjx7qCnsX2IbV0KwxSvf7TXnxoRQzHJkktG1DH/2y+n6/d9t2y9oOo+KPfbQnuaf1SbcPeTtYSV1lNBCFd5LwoBJvnf7ZwcBKZVu2224euKI/F9hu85Ik/Z1aZ4G1+YsGkt2mSWylUaXYCOuz8zh7zB+MS17yf3x86NkvhASfPvlrHHK2ybdl4XuCBkyvyuBF68Dbpu+WdyGL/BhDgfymOWIK8yL2Jy8se17s+ix2wVuqGrILPFawYVpCdyrJ8AxV8FUx3BCesBj8QD5r7MlLzuQr/RpDNQpp97jFF4ZBIFTI5GXPQG6M/GUQaBTa4WUmwUxTNkgdJeO3wJ/TBZ+sfNDesdl/fURO72+3/iupzLHCdvMjXtiTDt2i2JZt/CjAEkfzguMAV4zjrefqQE9eSmT8oyf96H5jjt5uNyXvigIlLYsXSmqIn4n3Ash9GF8iH12YlZ2zOkdhmKw/pgb9dQDIzMOMX8KvKmIfLZd++KNiYigxzCCVWKXO8Rja8HNQh7Sj/EGuduyguo9RdehErto/KzpjN7VtZZ/NvM3L2lFS4giIYltV6ABu+cvI2yY06LXEL9u9vrftpsBgv0ue9tP3tGsM1SgVumyzj822vZjDC4YxSmPA03SRI3W+85J1EeCo0OuUT21sDWA7ANlXv/5/9t5EQXIbWbI1czAi9f7/Y6crMwi8Yw4yM6sk9XrnTt+ZRtEJwBfzBSAZwaiSgPycFrYHz4qsa3zYJfNn4jv4odR54sfIohMbYydiXeid3CPO1LZ1sKaexkMo8tgyVexCY5SyTgt9oTQKn66odG7Adv/i3hz/uaO1LhqFsNAPxnEcjVPjsr1rCqbQaxCSvUKjhgDgM1gnusw+j4NnZjCrjNlS9l4+W5w862tYubdYZm0WNBW9wodr+7aRlpufPbSoS57PoRf3IaRYG+yp+F7EIdpB7QORaeo4CTYyu2QbDdGLtrAVY0OR7ZcitlUA2OFZabFPTcIX+Qc39+DIEm9fG7EJNVOyrfwRzTa1GsqeeP/xrlw/otmJf/U8mLnvJW4MkUrzW00Tw6Aex+No2cf7R9tlMirYTxV97MsVdtMdd1WpCZ+k0NjBNM6SQ5Qz/05C13ZEDHd/770w13VarM3kRdWL+8I7cb1zb/hBnotgHqxH8n48j74XHgd7jFhiGhrMTV5ZU+GCVVFwgIyYOHd9gp9Qcs984wfF7J8oGKMaQ8nNrrCanDMGyY1OoeLkskZ96YmWOFPrxJB1zWdBy0qt2xc1N3p9kFPWaWZfhUERgFVqam+t1Mi2bAh/NuuMLqa952758/no/9pDPqtkX+e+aLv3c8aT9bf4A882CMpMyTX1aDn4j8ez99ZBnKlv6p3eyNohwXWOPLc/+Kwau8yVBq69sYVejrBDpKaVPBlEP+Pwbct2hq0evJ5wmuinPtEVCY9RKijqJp5cq7Y1xuiYn9dzJXO7ZFtpNj328Zt6hbI3LKtqiE5R2esLNxPtFhvbKsi20sKTrHlvLPgHvvPDomip9w/27Qef/xd1h9X7MM+s2NrBWbLdxCkqdBYnDkNdQU7oybrboiY1SscYHVPwUqN8JqgyZVrYqC1sk19J9KKlni/umWhgv58/BZYNfgid4FEquapJLbJsd51HrjHG9ualjnGIa3yZPF987/vof9GammTPH+wle8c2AU+8ySO+RLO3LHP7wiXIUaXcf2KDGfVGmV0SveTy8YF39CIzART6tqOk4EdnXvUPM3on9/vcE5QJzGCFMk8fXyFEfdjW/Sfy7PkXz1TBFS28yZpccHD2YVtbhZ4YH8+H+jqCT9RKrDeNkTypAbEu9lTgUdOvzeRXkF0tss2aHEqN355v2vexG2dpBo/YJHjEINqC1/wO2Ogs4VKZBjsxFrUkat11yB4ZY8j4XVG8sCzrkfvF8ZCRBWS2P2XYhEsteG2XiaysacMEB4rfGqWqIdtKi77tntu7Dy/X/CSH3F8x3XLirSrsi3qMJgfkO6G8sFvEkv0XEdMdGzxhEIzwsz9efI4PYQaLOiVgRvcRnF23xee9yfPzBZ1KjFsHwD3g7M45+GMM2VtmhQ8Ru5Vmdnf6XT+XZHKzLdtKm8S6cPx7WviOBoSu7bax3fV4cn96PJ89htVru8ipSUK3WMuHapRMPBKxIJ8pEmPR7GAip2eqrkF0QsSVe9CkD2bkdnT5LARGeHbsNxU+iPjKF96VZ+xuCr6E7JudaHDat7EJhr1jjQ/En8fCb0+ceqKZuhFfYjz5fBGKDRJ1Tx7RL3BzHeT7XOIclTwAifAXsi37Jn0bW2mI0jW+bWXvhyz+4Ee0RUx0fSSOa9A2GdtO9xPZlu2feJkUPHvHa3/Jg/udovslZUbuqYtkpa+ykru9tW7b3BNC91xXsy17U1j2HtvO9JOCHfpkfBtkHTJdrFP3fbq4wNjWqFKefbbbn2i5RkMMez99jhnsWLP+mzIPLfJtffqMQ5nfVMFnYug+UO3hDm9Lth2OkNjumGyzzhCxwhFM1hL/39YZJrxtJ5qh1LvK1D0zfTabOUd8NV04dn3qSCjoq9mW/UVMFCp4IWO7qdlCU/HvKmrMOxAR7zfqmn2bJ/KFVS6xBZ+hdGFvfCt9SN/aonihb6weprY3NeNPTnbJ0J+IP9m5xkI2mV36tx0s2eF/J8HTn7aV4C6pjR11sn1xvrrohb44u473PHUMdc1u5n9hH9+hny6Ev4If3dBfUflJlDKEfmL+wSSYoT8Q/X2sFCj092n3tfT9Pvp3mv1Lar+Gd++Gu/+XwP+LjH+N8Z+FTW1Df2Rv/ztl/EcR/of3P70Cv4v/P1vudyX5Rxj1Wi9N/qyrkPl/oJinhnmi5x8K2Vb/Kc6MA54bwJr5QB9Cexo2dP0tztzwQ5jIRs7D3rYKxv3QYMoHTB6K3JnyQTD6IVCUNvnd1r5nW2/zZ9/kMw5eeqEW1SopvWjxswkHDII9AT354WvywWkynvSv1xLvGbWSQ8dfsiCAUNGiMCGl/0WnPISaTF6S959i5NVf8sf1koQIRAaQZEuCcE3+C3wk5Bqd4KkVMpvI+SKJYuIMRzTbqvanVjXj5LZQWODsmGfj6motR7bIb8n6oAYnBh4l1yGPhxY4/UVovlS1NKr0gMe7VvHeXWNYxwN9E7PSplzKzpHHUKFY6Bcikx9q4q2jPNHnTQbupMVBkD2ODn5sq6ogydgbANuyTQ4xwIak8qUylJdqiFpeKDs2YeirJd98uU+PWDUkS/TuPMbY/UFixRj3wgv1fhHiUuAej8HL5WPbHNY4hK2QRb7gM06sOLC+WnxmVi4do7ApFToH9bGtxL91WKNUL/WhILZVkMEUxWOoYpzrceBf6O6XHqKsJy8ZFj/e0rN/KSmxT00GQGnUUOH79qMECB2drxTs59OqkoYlrmI5FwFr73Uq1zchdPwHSodLQ9YRXMbdMzfXxPNBjSwFh+Jp8jK4kA30RhU2sdv0PB4ELy32g06G+U/w8gNSbCYv5EwtDAhhYld6kMPwAhsKJnhDIl7BE/LRfcoT/6grNS9LA5wHzOej0LfOj5fEPnoOXngS22OgQayTF6HCr7gm6uIf+EkMpRe26n/NRhh4lki5e8HI9ZJ9hoZSUy1EUI97MlXUrOeWXFKBXaPQt2qYfuqk7hP/klUeUKowJdZcLGjZEuQyL2dKB8G1LT6yxktCbI0qcUAG46AvodL75HW9yHqR86apF7mf5G6qNWq0brBO6pS/FJC/tHMSV3zwnoQ9dyrbJPsjvH6xTYwxLVzZxE2BJvaipd/2m59YpJJD6A5cHscgTktw4+P9x4d+vJ/EtvTCd+q8saMh2gLmxEYawzoeyTP4s5cxPMqErDSo0xhDuGpaV1yA/O6IztHXeKlYn9AkoJPrS8Sr5HVSon4GmEGBYU3qtyAm7TM4IZaNer2gj/Y9GtMyZp0PfedmnK7SBJ/Ll7Wa0MmyG8goTexZFfabeCAXyVXYWqxFdD+UH5dexCowIrONjVVMOMCaF5GAtGXofL44T07Q4Noo+LnnGB81pNTBstKez4fyn30dAyGMST2zD058n+yrjG3jC+F1PFnf355PKugmS6SxxNJxXU21P+LWoqQU7Qf3gdMnu2pxi5j0knB3gJMwypJt+Csm+Jo7RviDG4GJbYKTNUFNgxwyXhR3wbestMReNZQXfJmPUT0eGMTe6NlWUUA6pS0wYhfK3AQT/WfyqyGje3Jvs7G2FL3JBcNU0a1R3fcY3YIeI/ejodxjD1sD+v/Ay3wYfebH4+C6H3q+Db399mT8UHzZ1CE50a9JPVJH4obFvpt6UcsX11DmiSXXdXJLHlt/qefYKhj4m8QvVddWlpyLgjhFWxcVuSaXg/v5wOZg7kIZ+Qwx9DDrFwuxRos1n8oWLuQ89ll7BsSWHylP7k2FfxvDBZ/DLhV+w7JvvsFCyHGy58JGoiaSLEbHGBr0t49JbskJMVYcrayuzc3/oE7Zv6kFGnJZtjWqutfVbKuQhUQLNgoqlwZ+7dgJlpXYawwlnlDkex0P9hk78pgeAAAQAElEQVT6NWSwklDWJfmEUo+s2wf3wKsUkpUisqa571l2weC4FBaVFldECpxrN/GlXzzLZatjobdjy5y4FgWZkL15tpU9IVpeeD8eD+XHqiLOUUWOJpciduJnPw740X+xdok7WIvro0NqXKFb1OWQO08iZG/FJvlOnnl57rUNdkj1a7MTm7TAC8VP6MWzPJS/sNB1mtsStaQrQsNvfEtV6YdGHdRvgUWeXCdxaZUky+hET1cro5MrgN4XL11iuEnci/OfJ0UFBCn1HlXiYJKYIdEIarEHU5fJ/dK24g8JNoy5KBZrF7r/c0zB2jixQgdll5UYbWIj+MRRJBqslVglGR27FIubV4O51c30sVvEkfViKpsz5H3VCAhqtGOvBMGzySrqN+TMZcbVJJvDSrOcru8nJ+ucdQpKMGwrfa6TYCS21OLk3hi9xJJMF8+gxEd4SotO2w3uR9TxPE8yXXiaSo3GYVECJaw1FXebGLaf2CA4sZoQqXSllSTRyR6aeW4Rr+KUdXplPzNOXIS971PwWSawF1Z0YCX2zJZYD1Xjxke+V8XIQ2qy0RBG6C1x35k8t5cme7CikLp3L9msVQkZEXPtriaMQBeNdAQcoxwoktACR/h3MJhHElrcEyb2uceFVmBk5ch4obuwDd5aS2supd4Zi5Z+jFy7+MmcnOmuAzBsF6QQ/hesMYYOntPBHKyNKFr4MUo8wWQ5MtVag+vRWr3m5Mz6mfzL8WmJI/eJxNUE0GJdEmMoWL1W3Lt1NduyrWJD2PRQnlH3XJ/N+MYhcdvuvIFWMBOPHEUi5hmTe3Hz41+rdSIVeRv72E1yX5zoJKHDeq3Iwbatvc58m+D7zjvfd04+U06efUiI9VCNQwM6RjGWCJ8Q4v8DtMQp2cgiEB5wlBqc7NsX+zd9aMe59VHTqJLtTxrBh1fs/+hOYpbBQ0ehyhhL5GYtG4k8xF4RffSTV89l2UNGNxl3/isx78+Y4c01Y6butTS9OAe/FHxVMZFAoq7osl91NYMtDfhh1GcvlWxDC9wTTKnjtNBhlAUhjsV1PM8PiTkWgAR/4R8il5PcUYuY61HYmj2xmhZ7MjEPcuOQS0qoxYkD3YXd7N422CIeakG8Ir5Q1wMfotlGbkZqmx7AC55xYBl+c/tkW2WcCn0ckhU5LuXeQmjdI1JhO6LLpLXJdYWyP4xtKNiQqOekb4ocWk5drUk9MBPbqceL+ZqARn8uGRzb9A6TWNcfku3Wsd16tnveE05MCepn2+ypEOI+khNWjS9Zaxob+t6DZJk+fPrEafKySk7t4QmabVPYlTKOXnAWOZ1cd6F162AbuUDYVNrzkqmPaDYxQAUx5bhzmMo+ybV0k40uGvdh4hM+0pte1Dbz+F+8Q7VMnJAk201Kq7CXVFYTvJg2rYVfw4kS8ZJX8IJtFRjsxQvL2IdUpU2WwnOhV7qbr7ltmbHQ5+oKJL7ibxMRXXPWRPhuYmzBp++5FL3g1I2Ho8zXmtSXgJnnuOff+/BDpNm6kWUe+93nvCm8v4ckApRk75wJS2npQxl/p/BCA7NQZKsDIrf04Cwl300qy/DEAm0Psdi6sYMdkRbs7zTB6mrEmdHneiNpjiUbBvqio2oZNd34wZUyYx3i+xorezuaCykYBUU3vnAHtlkrNaGB5sbIOO5Di4BD4W1C7ToWuNcQLP1V+tJb6H0zvAS2ZbtlifFi/93dIthQDNr+chFeKPy/RtH5e2hj3HXas5wXdb9JV/3NPaig9J8U5W9EedV0XQ+JPRQVczJ5hHqRyPHX/tTiE97PFPvQT7pg5Yiv9KHGzQC6vycz/IeO7zVj8cQiKs1lhW55eN8psk1CTxLfo35PJK//npZ6bfplH3NRsjRqIpzs+T+ivxWlTT2+0d/S/39N/kc1/Ud4LFPf7qb1h72y8f930r/5gu29ve+9fzSuyQ633ddvdW/li8LBi79QxraVBozmnBcxY6XuOUPFgbR124QhR/PzYuuDFzfRsS3bSpu5uTFIn5tGbg7Byoe08F78SJEvObFbazZWxpgQx+IL9QuaPQ5kKLKNrk8/sZm8cPj4eOcF+wcf9GdjTfJZIZxGx3bbMNVX27yvubDdM/tLRkVaYFv94V677zE8DjWJhgMOcJYmg0Udopc1aCVUckR22yS+8L4TpmBMvedfyfDlcoITrOjeJFlfLWPuaHQ1xFqPpvi27wexxFAuic+Bil6VNaB8SZ3UK/TKl29LkRW6DlniUDcGiSG6BNmszHvQJ8v+ooH9qFJ94xXMEFpqHOyS34sv53lxmzEsbHJeWsSWUfbu29sbL82fvDA/BOylI7msgmwp+YhetBPM14svjYyfD1508jLjgES5XtQ2/joGDO2SbYgerMSId/wvZc0wAUWq2jSGeDlS6Ju9d/Jl69Ti2mulxhEydBkLhywjZ+bkb1l3Wyx4YnjlCy65JubMFwaRhYp4Bg5DMW0Z8oyr8qV64VuKXegEJ3bxEd1gti6xHP0jWmnQx2iUVHwizo8eqW/qhzuhqgQcvOBkvsmqwh7aenuPtY+rSBam5EXHGllGd+DDtgYvRmyrG/qfQ8bxlbjvPjqRj1EqCBWApQoTYe9X+shDtpmhgu/gZFY1lFzHGBKMvGhstUsnmKHUIn7nvYYS9VxNwrBGKS/8i1xOXvh85OVP/h9vXKcf+U+qUiyjZ1MP1iZ7q+fFGZ5oC2xjnylc1R4IsxxyWXczw/hywWEs8FlW7gsv6F0nL4pmvuEjDm7HHgWSSa6JNRiISW3ncXJ9v6BF7lmv2KzEhKKJIIQb2VYwHlwrR1Outx3Iwrbt8HX3uFQalxv34peCHb3wIss8fk9i/uIvXC0VOcdXjdHj+Mx/EjQ/WFSJGkHoEJIM4BgwGQDF2kzirCa3FAUO27qnwTjYe7Gz67pO8d15nMT7Ab10r3th0C+DkTMUJkovICc82zLxFBTMUWP7WtrNu3vxbMw9PPefRaaGXy7Z1mR/5LpMLSITsmBPnmeo5tBCx7YSTwgV7bawn4p+K8IkFNklfSlpN6uIbxxDibOqqOdWelHArEv2VeJITKK1DnrhRQZLk7V+f3/XX/6yKc/98BZ7ZyGL34EfJ5AYQIvggp89uj1ypn4n97noVymdSLFJtNy3+kcgaocqHI6YgcWoj1dfex9aKHQNmotSDsDyo3ZocJ/pvfs49DgeqlEaBY2Brdpnliw4utpA9mh99Lg/DvI50sNPvqkBbjsay+BtKvxWhWOlHY+hxPB4PDRGCTE1PHvvJf/k+M694z0/ChLEgX6eb9HrmjNIbhsNDjqJM3Tm+mVvJJ7JflnU3y4JmxcX4I8ffB5CJ/LCtwLyzT7BG/3UOoWwrY7dpage7JWqUtrK+ibhCKKHzs1PfJFvPAOVFV9Kzo/HU/Ftb75tnssDOppsK85sepEfpGscvJBdCivXzCKGSc6Jq2C6LLdNTl8UvZMapEZZq/u+XDWudbCK3OrGKOYu2aBxiGZbRmeMAR/Gr4cF1ug8T66hHz8+9PH+SshXItprTRy59l+sRf9/Gt9/9F/ssK2D/Zg6HUfuq0O+fCT+rKc2Gl1quoWTtdgj7plg5Fn9fD57nw3ysK0i7oO4H49D9kaNj85FX83eskldY9NybNs/eyWaGVsG06JT/tVz8ox+1je87Lc85/IXa4KlNLCBzUjRIQkOQOHH1jCDHf1kN8kr99smajbZz6JFZyFjKEyJQ/Sm9sW4yJu9xF4VLTbrcjqq4FCj7s3Y8lUf26oxOp7YzMtG3dx8VFonsQYz65f7XdY681DU05NVP+uiEyzcYIv/4IZQzP2PToUwmMGPXZa4xuh99Hw8JffRMUQmWtXQKF4GBquNFLU+BQcT2Qa7uK5G96KFX5fdO/fSdz6jZI0QSQgjy7649wkQst0kWuQ1in28lGsolHyf3/Ybah1m+FiiyzOJzyO5r6S2kcs5GxkrTQ5FPvGbeN55nowxWiXXW/j5iwpjVIywmX1P6cl1st28+Awr94b0gq/2RflgRL64XyTnrN0Hvs48d6hhy4glJoAp+/cj9fncaxso65k80tcgTgwyz1q/uO4zPsk3eFWD+h9c16Gta1s1SvaO+daN3cTXgtTNrVPoyc0grF2vPSMn4l0QAo5bZrWNdgsuQuq2oNm0Jepx5IknNo11C+ntyhnaR+SJ98W9yzZ5DfbhuHDO7qOzyGElLswSuitnfe6LMawm6lPsR9FynU+eWyfYHx8vfqybGBAztUz8wbMt22hL5k9sxxhKX6OU57lt3S31zHiz3PEl39Aixg4IhXXFynAfzMNb3HNMfKF58dJP9hDuZVveFl9n9AickBfvK/g8giQxNgUrBiH40bPdYUx8tSn8Qi/6DBunY7mFzQwAdsmBeXIfo6iDoZJdFyYbW6LWQ4NnSq6l5BKohe1igHvZRus+9hhRMwos263DefNYz9wjDu6zNy+1ksVnmcm9b7Z/0hCmkKFq2/hMDdNXjeblZDsddPcMORz/+GMohnSRu+vChNxKA5yqQu6m8BdrtGu6WhdJy+L3pkkNEEZdsmhLtmX82dtHdBkik7Y+w5uRYXQhhhzYIotN/KeGxVyWEl/6+JsRoN1FSg+1mrePRVwh2KgkfmG2Mv0d3XZZ1+wDwQj8TP6Y0CmxtCGC1fsMQcZQYqFrcU62ZQYL5iIOhn1kHOoJJ9vktInh57gq1pJgZrTAEe3uGX4d6HxNMjJmUIZQTGN39zayixD//kAx+snpV2HqEV76mzIPYUZnSNpnfbbg9QSl4IZ63qdob7It2xKH/qBRcdby53W0LQ7If2CxdeP/pq0U3dCe3Web/Q/9Ot/4N/ertzfG9/OXdPv+Pr/HiQWpbMusde4PkdmVTr76zpdT6hVq4bdTeIv9FfrG/t3QlkL604aTlhm9kOjV7btdxn9Erchpsb4hhn1w1XWf07YLtjP9pOgvLrDQJ/MeRBVqHbDF+JNunX+lv9IOfmDSx0XGP1O4oc1N3UP6G8EkZNGCu/WZ/JUjOqE/Uvleyz+Sf+dFN3Tz4j90z+8+On/Ev+X/J/qvKv/93mPzZ/T3o/zXa6a2oV+R+1rguv+V/8/Nr038zxn/61Z/5D6L8a8j/wfhPxX4t6pA5cN/IsqNPfu+L2QY6Ytnd3j5Erb4gLg/qSDsg1stRiu/rosvFij6eshLXC0cuVFMHuZmbkk254WixHjTBNe+PlSLjxA8OGfTVHFDCenTxp92dsbGIrZTsWFCD8Zi9CmXJvYnL4skgzlUY8jGFr5oUU+sIsHdC7lU9b2Pn3XxLWu36K8r3h5f9TDGdsn5gy+bkSU64okndSN9rRlsISt1A2Ot1DT8Cd8ytVhrahFzco3Pd14knnlRIStfJEJiPGM/xReurJGxUfucsddupgsRppwB8xw2flOr9oMdOJgJtoyeiWMSdF7cVBgLneimRzffy0UPS5QT3wiwIxKJ/vODoRA3MMqOkpq+SAAAEABJREFU9ER9KfF0nABENzSuL3ILXjQx3cc1twGGYxykPiGGCrsJ2Xkuvcir/9Xi3DHB3nVBlvFNZvAikRNKnYOXmPrlHMIxSsl9lPHh/qI5+AFBtOierMmiRnEDCx1yZXDiJ3Lb5Dk02IdVpQEO38OJhRh50ZEfg4JBQWTFdrWsR+RsD/yX3HZH/0udjBcOszaYyPwZfBEv8PNi5iT3jh/QjF+8lEKFWbSXbKvjGeBa4lANCXP4imv200kNZ4+FRuF/iWlO9MdhdIcWuZ/U7nxNXthgw4/qqR+hK23UoQF44es4ePnP3LaqSqKPfXTH5T85vahL4j6pIfCa5HrXcpHFxCD5nfgdYOfloGjRDW5oADhhoNr2wbONlplPBY+Jwsl44WOyRxcUpo0k6a+9V8PL/TPslOBFjfMCMRg3RZb750m9gxUb2+0rcZuUjwf1ILbY4IFsUtOpxFzIY5O/JXfmX02Bc6auJOEI6AGLKWvzgaHClTif2YfIk7cUoNLX2OAfEDx+tDL6SzRO8cuoYRf3EsWWvsvg6A9lrWuUSCWqkvXZohe78uiXb3fNX6wh8KpOilDXYn8sjfGANzSyXwEsCKnyMqmMv8E9Cd3Yf3ycvQ/zsnbCO1mjFMxl1lC8aAITHiLmC925QwuD0eA6rRoqYgh26A48sbUaDENjDGUfRdd21+PMy0goPh+Ph8ZVu6z9i3VJ7myxhK9RQ3bsiAlgg2kznyI2JtzjgyMEJn44HFahU9hWlewI0Qc4+zt7UjTbyIpRoX/I0R9FH/4Cdur1eueF/AudryM5dnxooLkFJiZGvc/pUxNYjDgs8p7EG7xT77z8zo87J3vdNjGECkWOzzk24Adv0xJaKEhFToNYozGKdSWYF/sUJxrUe7AHFJyyjHyylic/4qIWFeLAcgkVN1aNYg+d5Mo1CX9R59Soe+a2G9cuLUA2f8oKTvJaqhqa1Dcy3DK3RpXGKGHe2Fx2KiZjDO228LvtCREwDvwlXkbYVeNU4Ql+6hU7wkun9C+uh0lMUXEJG8W0ZQ6DqcXaoLyoZ3RfBIKJqjBAxqMz/+CsKWNMOAwV0pKIWUwXQYbEfIzSqNJkH6+AgW+CqBoq7scvdF+5z3LNC1t1o07kPkbBcteiqrhGr/iwmeCIZjQIV5Hbxs8KR3aRGzVDjwP+5Po8G0uy0lYMM4Bs9ywxLvAXa5RrQIwHsvzlYdQ+j2AuThuDM+MIDfbK4KJmmwkYRd6pq+mT28GPrQXf2Nju2OyehaMa7BVqdvKcwcPOhzqe8HQ3nAUz96jo3WxX9TAxOiNwWy+2MOzSwf63rfwZx74/f9aRwBsT/diJZjtn9KXom1l+pDrZJ0KWer24vhJrcBBT88meftG/pBhAWbvEldwzfnF9//jxzh4/WYMFifFUD8hvZS0g24qNaLZVNagJ+qwRatic8Mx+g0/cmEgq3GYPHjoG4/w19Hxo1ElM+CPPBXWORh2ntmVX+0eED/jNMwPJXVv2y3Ygww4rfSg2ogW3ifHAd/ipEdM+FvYrTGZA4IdcmJ+scc/hpz4IVGO0HxP7/otiq/PNNXpSv+hEwWUVQYRGcQ1QB6Yt3vsaO3jv/PCYuje+0lbrpA43paa2gS0ug8iNjqlLUcu9X4IRPaTUk+uNtZjQyZ59EdfEV3IEBhxsdTfGXPOrv48EV51P9nZsUqdJHRLfXFNFLjcNnqufOtTrwXU0ijVnPKH4I9DGc1kF3TzR8EyNCnoIaJ4zpwizxysxoZOaBqvjxr6GO/7w7xiDudDNdbIChLJtDa4l20pbDSzVGG1vW+KIXTG2LbvYdbCrxBSiZ9xyel/ytahy0+SzR2Jmv2OQugzwxygV+rK6XZ3CH8RfZfKcCk4UMl94Tk6Z28YUcuJBQk6LtYQdcdvdts3gZEffGSGXXEMDAkhKLbmMlebogAsvMYaiM/ERyveQ7JfEcvKsOrmnLPaGoqTdUkqpmKR6wGvJVbKlMzbceyafW/d6oIbAHqKT+UPppAuzeZZMTegEFPsFvNYfqtr7242Phq0ae48tAtn7c4Lqpjt2qqZfm10qamKwMdWa0SjWYil2kxqnrk3fxx2wo7yJ2i3it44r1i07udYWMmnP7WJoFbGvJb2oTXpdzREzXsQRn8KM9IhnquvPddt8dCr1QWhbJn6p5PQBQX4fwQ+ljqhqAZ5cZ57tFy0UQhNB6NMXOduWfRE+N+4CZyn7I3YhIwtJ0dVu2JWJq6D0lmw3iYZbzvsIxsJfFhyNZhqbUcU4BJe58nkZTmR0Cn7hm7Qy3ZSadw23DefWi9A2pVgdv20N9o6xt61urMtnXLAmk8XahlKbxDg7TjUm4l6b2Ob5MLk34iDTT7KH7MIn2cXg9oWGbc6SbZk4RIvPEFEyMxQ7tb9MbOoBzmS9XnyvznplL80rrujchJrsPbPJHZu1JrFcRLALpfZHb1vZn5UeEi3y9Qu2TQzY2hs8c9uyrayHvrW2Bzt92KgIRY5dF9ttk/hvIkDkG0/fG7rBuWkmH2LLHBE2atIftK3jlthGzz1OvJHN4ISINeNQ+N8pdWojbduMbbM2m0Tb+ru+rFxSgcuo92SGX7ZwuWfMRrNZH3xHI5ThxmJTwsi2bsWMw4oC4z6AxFwhiYm+2rrWe6ZWl030MtzETmOwfqGvXCWX5ezj7hnfvZF9kmXvHLJf5uX3xhWtx9Q4MqZ/12FnrwWXaoF5GxFu13bBC9389AvhDHXOWYvYRrIJ0WW7+X88/6UuE1vqTpYM9hG7PdrnzOM7tDl/+5xa3Vo26NT2ngen5b/4veW272H3rU8Q6bk8m/dffQp2E8B1+U/3ZxSdEOqfB5Xl+UFSfXD6lPz5IHVouvNT9kXoy8a2+g/9F/d/xyh+b/rb+H9fhn8b52eNv9//z3b3zAxCdP/AYVu2/wGL/6j+pwL/qcC/awXq4ENwPhzkQ2ReQOSlT14g8ZzuZ0hxreeDtm3VKB2Poedz6AG99X+SMPNSVcklaVg8cvXiC8s7X/5OvjTKUo2hMQqdUnx9fLyUfyGAhTBV2Rm2z346MytYR35UOg69vR343fQghoGfmBQnnglaPOw59OIHgv4b2kzyoAKmsY/GeDROxx28tweYX/R4HB1j43HXvvtg3GRbtjvOky95oRd5rv4gsvaDDWVUFPsq45+8vT9sUBZNimsbHHWzM76/JIj65EXCxH41tRInGz36HLPzQ8fMqAVOFIpPONjF39JJXCfMDxzHJrKqvV6w9ZF6sRZb5h0Tuf94/6H8S5Tsid4P+QDkWIdQoHs8HuibeF/gfKP+YvKS0M+PW2/PN/322xsviw/qa7kQQSsBAHX3SJQ2qc8kv0nstlVDEL0LSPpRerCez7eHKvVF7pL6P8nHy8TJuuRfIWQvb/rQD16u9b5ApjT8vqhJ/vOp+VE4L5AAVxb2ROf+YvVibbNfFzHF7BjkUCU7M6XkPSYkejfTsnJ0XtoNmK5TeIX9k9o9qUv2ZXQ/+O0utc6PK/GZHLZlzlb8DQpx09vbc9f0eejgR6gHeKTE3pq9Fu8f70rM8XUgezwOhTo/vqgGH1TWo/Q4HnqC9/b2pqzVg9qmHj9+vNgDJy/jJrgL2tiTWkwwUpeP9xc6L/3lR2R73+pbS74L/ehO1nQRwBi1/XIdPx7W8zmYD1XBh2wi8wZh2oPYZp0+Pn7wpfsd3glNBb9c1GDoIEdL1Mp4EWuZikjBeFCn5B/fwCMUOCe5vbMuH21jm75FbW8b/O0jfrZErYOmRg3ki7rchG5bLllqil2B83xS4+eTWAp+pMjhPx6l394eehK7aAvK3rON7oBKabbxkxp/dLxxY7vl0f/x44N1+AG96+SF28F98/l26Al2rr233/BBDSpw/FJExOT/0VjZC4trLWv0g+s+/eLazHocxPfIOrFGqeHBDxRjCLvFvfaliV5e7vX1xo+DP/jR4J3NHIy+5hg/Hg+98azIfn8SA5eQCJ3YzXPkQGbo6Bq8vT1Yx6GDPR0/B/4PfD4fDz2p4YNYElf2Z66X+DnZi7m23+Ob6zz8UGKa69Vr5JKSe5V1XJgDXNvqvXXt4x/U8S9/SV0mMaa+7j7rwobS3WyL5WcPiJ57N3s86xC/wUgdz/O9fWf/L/a+rkbJmn9NNYa5Bo/O7+i8rcH6PYjz+XhSG65Lrs0H+Zv4bfQfj+b/9tsTuwP7oYGsCbwndf6Ne+7b21MPdI9xqAZx4vzkZpQ16vpQu4F+lWg7y64nLygjz/N0khvCfVjc88x46zo+wS0ARg1ieey4iDf/uehQYtj01rEMcpOsg7gKm6xhfE1qVC6NMXQ0HTL4J/fpecUQr6Gqap0n19STHCPPs4z09L2hRkwHMT11HMcnnmwOkna0QeSwrftfwL2zlz94Lp48CyZx7b31wb31vfeLXeANFfFNXqYmh9i8s/9+sA8zfz7fNPCpqyW2xSmYkb9Yh8WFDLze+177wXWVe+gCt6hztaWr5PwhvthP6sEG0gPs1Cm1CKHS+qlh+Mn3SY0fj6dstyyd5ca3S90s2Zwk8vtQckjOlKS3/KhS9tDjcSj7SFdLLO/vq/Uzjl9740TF1Gawn2sUa/AGPT/9BPhkj6UOWd9cHye1phwx7S6YyTWxfDGnFnthovt6Tdaio2xxTq0LizJnqtyfgmNmN6+I8cm+6T3Z/VvnNWpoVLXvFzUONR62BK7g5PNC9kI+G4Vy30k8eRn74rNu/OX6SX4xW9xXF44JSaPr8OCe91BqkzXK3v3t7Te9sVd+45rpmLp/U68vNcdxr8uPH3/RjumEFcR4kKoM5pMciH9serDuwRvskdQqFNtcZy/qnpq/sr+JOQknz8QZ+Qd7OHkuNmbus9uLdi1Rjr/sg1Byyv4U/OzlE+xcN5O8Y9dRchrEZbvjjh9YEUN7r5scJuuaZ3ziK3Szf0eRD5T5qCLPh3aNnvRv7Kk9f1Kn5/OQZGr1Yk++lPv4D+7n79zbSUV3i3/ClUuQOYnwE1GIcQ6GHBl9xpxJ9iPK2JVGZa8s2VZqMMgx++r5fKiQDZ4vB/XfdRoao1QXxX/iCNnWQfwhG6yQrFFD235I8KJLMAytqiKMpUlik/2lqzWfsW30iA9Z1j6f4XdtP/h8MJsm9Q5mbKqMVY6l/GUzzAlxKu3eBxNfwIVFXEXtB2uQ+j+YD2KyagziLg1yn+yB7LFQ9lt8iTZq6PF4aqDLtA/bImCl2UPHeHBP5DMNe/HJXn7jmhhV5Hv2546T658Ao965BDvx5bmW+9fnviXgUcQzSnGROKK3YnzJch0+jgefPx7qerNmb31fyB57Eit8Ym29xHLJjsZkTxPFopYXpGQOnNmWvX0H//F8aAx+KKQu7zxf3vNfdJBkmxPLCUbyKOJ9ovt8Hlumr8bqMOEck9ixbi/WJXn/hc9uP6B3PvtnzYOTGh/4JFV99HWwVMOd0xv4b28HaziYU58ihrbEkbAAABAASURBVMXnauITdE72CtdzrukX94nUbsG3S8avS/QQnyczjj9bV6MuhNl1hsNQNUpjDI0qOFL2hyja4o3Bi5h/EN87NXn/8aO/ryWP2EkBtYKd6yz55P729sb6sBYP1ivClSS1EfvMPDH3PY3PoclhET8qqINHDsI3IenxHL2fn9TkYO/GF6HJ2s22qobi6/E4yGHITh5W2sJX+sifyA32ligwiJYyr+SeAZyTz14v6vviWXOFdelKdpSs6N/Y2be2NQi4wBetmEfeOGBFBzaf7blOrvkkthfr1/dl9spCIZRrZNfnnfvlu1KnM9fVJb8jV0LhdPvJfWSyV1FT1qMGtYDyI9U7fkKTTFa1YdRkl3xNCUHB2jR7H6zoE2f6uhWxbBP2l1inJfYmvBzRSQ0MbuZ2awoYsOlIELhMJWSFXqjXhzXe61zcZ0qjSpEN9lHW7vEYSt1FSzxNwQsaoBwtt62sxYN7QnAPauAy7qyqcfWZiwZKDKHFYk9oMUbw++PiL3RerOHJ58ToRxGXMj7Wpw6BRZDY6O193WV9onOpIeGwOk+7ZP5ElufZYkESb1EHzIUY5dSQmJHNKEK3pwh9Kd19eDdNbBJ39lv6TdmPmyK/de3ECzL4nwuH0CbCi4p8Q0yJ/4tvY4tuTOlkO90XRRD64mjnaPpNulpbfrfHrutHXYlOgKt1tJtt2d6Tv3qmhgAs1pKKYiPoj+3szV+3b3p9b+AQDvYwL11GCnRqmut5MVnYcSgUeVNPAtAzTVxtWox/T4l1U/RRTqe778nfeYrP0KUeiMTOmrKYSUc2+/GiQnbPL4t/sLt80a1Gv82Zwbtnf9xfCn2/yRhK3eh+1W/2N37m0Unt78K7kmy4VBKFlu2pIgtd03+6C2boBiBLnN2zv90nhdDf1twa0Q3t2b9wph5t/XeCRS3UNn9wSg1CfyD6P8Ca+NyUZ2ITnMT/X0FA/c2jfX5tv1/0/1Twi94fT/d9Q9w3/kQO+9Zh+E8c/1p8/4TDn02+u/8+/lnrP7P/iRVgPe+9mf53Kfyr8gDm+XFT5v/GVJMqnLxIy83TJvtVEsQoz2eFNUapxmAc7s7m27OND/CC+MEPpjF/8cXmY06dfBiZ10PYdtuPwYc2vjzk/p8P3KPqfl7KQK/YICz4qLWMz+XCvAmV5qX/JPT7QyqMwZe33GTzgWjBD0XGsO2Dg1pjTBxEnnn4uFRoJna+CKUu+SKd/vOLEUCxCdmJWNgMICxx182HaSs5MlUioSCZMwRWJ1+Q2hYLoV8Xhl16vRY/4LzQmZq8VKYU0VJ845b1KLlAt/rmWxQmdmX40InNK18mkS8SWc07wX1psiYA8Pu8dWBXIL/48TexiNjSLxye2At7xBxLixpNahEy/E1uFRPLkS+7zFYCvCg2mUdrs+JAaOmz3TipdX8JQdEEhWbrxD6D9KlbYhxjKCCLOFdeVGjyBQwjhBtvybYmsuQxE3sIfUstO/iyVsStMJa6mUliAEaLOF584UoOthWe0Q8/yja8DC5CvUcNxcm2sq8N5hkceKLBlg0XGuQxRmmA29h8VmgcdK3kMzqO8JIDE2xLNTaJlngiT3yk13FmXW3rpGDzIjwKN1gIDAHFmmI4MRpjaPByqPuqlmOuNJvrEoz94pA9mX2BoFCosqqib6XZxoevfcbexU5X23GSGMeLL7PZRxFhosSecdQTb8bBHaMkoFtHku1NGBC9jBj3vc6Zi2ZbVUMmtvAm+z1jWXJINHrOn4fNXsH5XTe7BAtc6SRWQlZMbOvkGjB7KfPDQ6OoD7zkkxcnIcJD39iv1n9xrWctBnWuIWHSvoFrvUwyZpJhzMWyNHZdyqlLahiFAc6THwoej6fkkj3oCl9nU+aLayK2iBWIm7jktQBPHqItcsk85ILBkWtgsTcim/xwOvkheVTwX3qdHypqSwhoJhf3PL4kg03O1OwFla1H7gv0i6xO9s7JvengB80aRlvYivtQKLYSy6B3XtJF+EDv8RiB1d3WWiJ8EXbvNduyrdTnpM5yaWQvV16asjbUYYUAfuHfALlyhgtIx4RdroNgLMAX/O6JeWb/oG6DddVk0Vv7z8FzBjVQpVHxXQlBY+zenlrBRCn4L56xHx+TeKVC36oeLzBxpTSX2r6Is+2J35ZChawYFEqxj90mfbVvumGirio3pmixjU32ZNb65AXvIkbb6OFAIuZT89rXJ/XJS8rEv4jTtirEJhjU+vGwrNio7ZP7GGYsffXqOebsUfJnwCHbTbGx0kyl6MPXII7gcgVyZI2yXogU3fSJ4xi77vH1fBwYL367WCq0bIujCcEnXlnEE43dF0q2o9IUnNwPkm9eYKWvqpYtajXZI5M9tZIE3PQL/vqcq/Gz/5NblVWpyaiO4Uxt237qGEPmzwSTbJWWPHMNTXQGNuGNqr6eil606AQMWLBL4Y/aMXpJjk/m4YeiK1r4C18vrofEu4gbdruOv9Ctu658bLdK0VdZdBcxZi63WLZZ89H9ykrCL3ii5eXobTvI+XE8NLgh2cSMHiq4XVwPZyw3kX/W3UYB4iwRe8JiqsEplDg3zcA0TuqTfdt1JNfe7+SaPQ+sBFjqYgYTzOfbUA1ir1KaOW15XCYusNsxAvxyxtKbrnmCjp/UN6rRCWWeWAhMgQ/FJLVJDQ6uozEKWcl2THRwbykUbeas5wKcTnSaJJDrM76iPHEW3VGxFxjSKKsxBzypbbom3JtjW61rRTk1eufHqBOZrmbsM7zrunuiwNceSy6phpW2iEmybJimVxrXM/zod8x81rWPCCgFWMji+8V9sTwUq8mNcLIesUl+tqWQdsNKqYFt5Q9AQr3vK6kPaVE7YkA9dYnyYt1Dr+uzmInRxtriB4+9rlUDHNADJsu2JvGF4gNJoHC9NNgno4bqUwcpdTE+XVZojCKOA9NEpd28u7KVNY/kxd6ciS8iGLkfVJWiCmrHsIgDUTS+CAWr+Jwncj+5X5/4yjhWSMDQ94ZPTFqHJBTMSa1T42CHXDHIDyxLtjXYg6ItnkGLz9O5drKPq4IUamHg1GVjmrxGlZ78MBeBZbhS6hjb+LPhcQTmeBwy+rZFCdHbuqRMXpI9ZJVMX+i4MBQ61Oy89mtYhSxrvAAJNRjj+F3oxy6WqMnOCGYOxrZ/xxusMUwF19GDFgmFkgMhK3xc4AouA8495tQ/UE94mPUxKVCuv1FSlVmvydqdjKtxqqp9JfbsiTJ86PX9+Yv/8AMY7M5rSEZvIQtN6jIZn/iOz9gzFCnib3Z9qZ7GKEh8pnsBwGG4Uzr7L+6emusjKKQy6UHGmfFzk2gFaGHHIfVJ6GObLaQ0y9gk5kLx+Xj0D+y2wQ/mlHlY2cyz4IxP8n2d7y0vD66Tx1WXqZPPjzN63Edk8EPp6AmPkWQz4Yhe1slmkgJI4BTxzca2LT4oaPL5NuuCoa4l3/myXhO7RT1FM/HT9RFfiBiDQSy2wV3El3y4JjtOqarQoSYTwqDx4CzGdDJ/0t/UcsCBIwaxR05iGo1Tl//do4RR+VCeo3aRxyQG4iDu1Emy4j++bpJKTZjfPNuyh0ZR5yrZmYNDjNGZ4E1qPvOZhXtV1mc2b3FXmPJdNJs5MeOBSPiZdkET3gITJseilsB2rJN7T2jzFtJ9LOq51iL/zZttc2rhM7S15u5+dyYG9GbsIcKmhot1OfG5NyVh7niAB1qoSeYIUWMOuZiLRixOzdAloNbd+ihot8Sa0Yt70YvvR2IPU0ZY22hUqWxxiDMYSxPHk+Cy72IfyryxsewDg+jbnC8K3wQHJ0Nwv+JoBic70tRhtq9gb0LIMViv3NerLKG7iGXh2LYMz9ZuhB/+vudPJb5cT+mVYmwtILaB7R4Hd7IGW2XzpPSJdZNdsocskOKnazH7/hQfoUlMiPsIZg842VhBtmVvgr1zxe9kn7Ypp46fPli4+Uk/mIkzFHvbQkFpNuPLLvLgVHgIbXdq66obrL96LHA2zR3jNb+NIrvHNn6Z2CYUM1L39h6LhnmvBUOFa+csXZ0yC+am+ISoS187GKdfxA6LeJAxNusBAnPWA0F0lMY7YF2EmtSydFaeL4vPBKuvcHCoysB5qLzYm9QJfxMK1E2r4N/BXsxq/3sS0Y5nz7/OS7ag+mRtXTXPF8bCX3wuAl7EVFGSyG0RPsRea1nknxS5FNXAtJxczWQTe5UxGpJIsgkb7nAr9Ikz8ZP7zJTRd0VXn20RW+iTcQ2+60Vub7uMsxaR3yREi7zCb7owW5dxIG3rUz8MaNcES3Qy/iNi0fSdbh3MfzrKRm2TaEw5//lhWx335TuxkoJs+NotPNvNyzhk77m9++KeEZKyB0Lb9j7HJnTP/7v6Xgf2S/e5Jpp2rb/Hw+NE/xoV9l/EZZbHzU905xw/n2PqnjgWzC9i/65Nt97f009LoT/TBVLzF2HX5a7PT73EpcOJtVy/Eo5+wflnpwsnf0gEigjY+IISfAgOQUmwmvSf9n9LBbJ3Wfaf08k6X5x/Vf55MV54/xO6yg8X+dCVYG0rXxxcVIVDNFhqyhi6D65lPlwv9Yff1zs6S8V1LOwW9sEZvNw6+OKXLwo2D/+VG6Nk5AcvGKKfMWyYGIpLj4twwTh5YZPY8tKcz9eC1cQzXPlgFhLOUFdItOjQqcAP2VZBoGJzEuuiZ4ZBdJtIZGPpsy3uDBNHeQii2vgLZduyIfnClZKHaHbyk2KTL2GhBHzyxanz4CXbBxS50b+P4GdcMOMzzqqGavDBo0oZhx9aCPuGSiyFLLYeeShI7xTpnS/wk9jtkg3gBZyNTcDwSs/nU2OYl1+nFjkWOMZ599jYVsZjjN2zTkZuW3ezrOjkA/cBVo2SDRc9WbKtB+s+eMlb8GyYEtFLuOSLmUQKMn9yVJWCQYfWdaCQnF/XPsiPQ6mljZULJWhBAKAK7gSTNSBZC7waKnRDWCj4ienxGIJNAOp2+3ZZGdsGK5UVeljC19WyB65hdydfOBLXj/d35W/X529GR5A8xmHqnJeAuAIuPDu8obSuwxQ+ilMfMko2PrVb8s31tXGXBjnlJVv2Qfy+8i94ALrzL2zHMZS+XMoPGfbOZ7LPdbXIbPyUwZRkKT92hJJT8BDJtiwaDNuyzWTn0wNO9uYx1Bj4rlLqmPl3cgBhJHbglHC6n9t3amuX7I3HNub+Etlkz47+187PtzdyKvxYbjwKG0U+dpRN3kJ2yPwRLfvz9fF13U9eznzwkil5xh8q2nsUzPxLtdq59XVKXceo3sdFTmwu2SBbqgGfvd31LWuRjKXmD+qfjZ48QdPtB3GmuyNsWQJOaQzRU784bP0WhBtpaFGLs2PJvjI+LUcgu9pWTAu77PExLIbKmr/IN2v68T77B9bJy5ekk5dvom6yVDBCsX3j/vD225vyr8eevMg1NZn5UIudSCy4obYbo2N6PB8ahSIRJQa1guis4NrGchHPhE6IRcf3vf5NDVebAAAQAElEQVTcIpsXrfhYrGnuYy/uabl3vn+8k+OCJrQa9/nIC7ADv0Npo0pZr+dzsF8eMn9EM2Et4icEYh1wYi8Z/YO1erCOT+J3FC1VRUc0olmZG7sDvqEBFX6GJCstOQCFz4HeA7mQi75UvQ7EzRdFoZ/1yDU9Rqn3neMj8sX6pibYDUn8ePxi3V7kf3L/y5pRQO22QNqjk8K90Ht/f2G/uK8uffCDyo/rX5N+ZO9zj1oEGdpxpm6Jk1zM3gE4/NDeE4mhdDyOpqyn7c7tt/7Xxk+dxPXOPe+dPZXPDpNrZYEz8cOQNdJny5ww4a3NSwehmqWWiSFUqUkNGS3cUcNiJBWBubkSl5kmpwXBVvQcLfAyPsaRGfxwF7o97VPyj21IityKTWJOLO3HSKAqTtotNT7YJ/nXRo/Hs+OKPLzU/kUtJkluDOvxfFCrAz1iAaahEh9w0QsxRCd6j84vseXaC/U9hcCCm9pmnya2F+scW0RtAzT5sd6s/YsYKLAW97dJbVIf2xo8g0TLjy/BPY6HTECLeGF3jL0PR1GLUtmqoocMiWbjCUqdch9JTDch1m1jG1sp+6Lvn+y71mM/xi71mfh9kcfjcXB/eXYNEtMYQzVGx4A3Ull8Vnvpx48fmtwLxihkJt6ChorYQmy55otmx5JBHxScPizbcsY5M+DY+Dw7E2vo9Voa5Wi0P2FTIfxg2keNAbsgKTU7+HzTxP0jfXijIrcGuokt62rnGlf7PFmf0GSNTuozuTCyvzKOrtIIveXcbyf1uvm28Q2hs3nrc24XXBH70gw2dukX44WkRsm2UstFYEWcD+J/416f2KODgqIXmb317fgzCJJtWbtFP8/SF2v7oo4H6/n29lDooB6NsVX7HH0KQF2K+yTrjl/bsJaSO0PZhop98db3nTa0en8l3xd7/ANf2cuk0LbhM9Ak3xf3OjqRGlTbHMzEk8lCGAwjCi8xxjZ7NP1in6U2mEQdFx21DKBjBNfijyF4kS42dXwnpvePD9373uiiGlhodnyT9UYd3Ai/aLFGKH0ysu9sY+7m3T4W8WccvwHJOH2UTHyYAIMv/NwYuhQyT85Z7ye1z16Vdv2zB4MVb7YFFOtk5UWueEaLllqZnJGqUFjU6mQvZ/0/qPvJNR1CVdFd5PRib3+wZom3xoAfsgb30uC8sPlgPdUtWqHZEduSbaiwE212DSO0S4ayVm3BiQMdqcZQ/DuxQj0GJ3apfZTiX5+8xdBhU7ulidLkukvsMJo/k8sVa2Ju5nVa6C/Gqe+De+sbn09rDE3W6pXcW75wD1Gz6Ma1vX1iqhN8tUZmjJgvdE+e+8FIHFGPj+QzLvwP6h6a2JKESFxGZpcO+qxz/usbD67NF/EvYrKk7IMaGS3iPHVyDSPifsuYvSPWvMrsgcH9+eB6fSj/9ZgBpmQJf4u8ToxYYk1iHeDdnx1Q6GPnWrJjo8bv/YBtFCKvyPisk887NaQqyKUKwShojAN1w7Mkg/PS+4983/pgTMzUK3tYNJdVgCTXxCiamTfeKGVsm5Iu8j75vP1B/C9hlqyUdTtJ6oN9GXsbG/SBkY1dtJI3eyRpFIZVpTEG8mitjunF2ttu3sImRxMqG9dSH9aoyweAZ+eir0aRbKtq48c2NNHLHv3IumInGnDobSzbsg33PgBiaMPjYPh5pDa2W9/+6ovcjFbVz5h16dz5pHiTyQc/gL7zHoj3zMwwxCWH+Dqukz0Ch/iMOnWMQHcv2db9Z6a+rMHCJpT9lf+y13H9pVDbSpvkvS7KfNOW7bGuOFiB9ndz4TPHdH9e5jp6cQ1kHg3csj8y+mNyIjUYQW+c4C/2zsIOBma2yVNyhSzbSrOcDrp7cHDMAe/rSI133Uu2P6k1LLWs3NOcbKMTXQh+ahha7JPs5xf7OfOtK3Stbpdjs8aFXVJKLXpftYJaF3gRKSTm1Xnetb97mF2D9LqabfRvUo85625msCvGIM4/SYosMd34dx++7kb89zw4odt/9O1behtIYUV2601qlHl83WRqYRtdSLuNqj3AZ/QzufuMv5ON3UU33/Y9vF1/zu+Bva8JXKDztZ9u+dcauGO7+dG/x+ntLbedaZNtJa89kSaDUF+vltLnWg11HZH//ceXBVAK/WqbWoUcIfVVa5lvxuQZnv64xeaWZLxJvdfutQvv1hGhcHxO70FcxLeddczslvzaY93PpPRQi2/9u4eZoocY7qOruYfX2f6uD/OGY2hbthn9i0cwQ38FpvBju/19H7sscTTp3739jfhSg9DfUPvvEX8FsthLod6XP+2Xfz2Se+nSf0eL976OfxV8V/oc/11Kn9oZ5F6RPhQ/oYzjt/tvkJGFwv+3pTvwnwIMM/QT8z+T/wsq8NP+JZ/en9/27D8lB+fryLPgpi/uv+Oo8oFX4qFI1jZfNHgo2JaJNverfCnJl40XH/DzoiM8PjMpHy6jZBdfFB8afAlSN+vgw9IYpbqw8oCe/cF+9hekYEQ1/QQsclzKl358V5XyQjfj/AjAdwIe+jz4+ZJ6QvmSpdxVJTlKEvKlYOVLTejgZUONfGBV82fHsNDLHAOOXOKx2bGoZcEPD3EftlXEY1v5I5pNfhCsxtYVC781KF8gP/hiUfVQ1di18a3Rxtgwx3n8Zg2SX3QlcPGVL/GJP/NJjc5+IcCXVhRPKPGFTnICRna1n4HP1C35B88aKg8NXszhkfz4unZKDPTgy7VVcnTq0DEeyguC0BhDIdvwD9WwGKqb+6xJ4PFdrNtAnnifz4eebw89qD2HEGEruUTOU9lDL+L/uL+UADBQPAYKutvZ2MFNLAdxhsYYGjUaU8Sw67L4Im++0IeWUhs7MQ85ztErsMcYGvmRj3ls42nAq6rGzHgQR/hllHKUUXVYv6OsW3xRAi3uIFUHOA92wVJki+t/YA982754yZz1mqxX6MWX99DkRVp0o1Qesq3CqONJfNBk/aWvOPrao27BC2UdUlfRjF7bkwuRdL0TZ+QdF6eWg2v0c8zreko8J2OWBzvJxHPHkd62bOqMQjAnucS/aOk/cdHJfPKiZOKPUHXbh//BC5L4yh744DqJDhBgS8FMDK/WefV6Rka47MOiNkPih//gUOyIZOplV49zsq2qIXvHG92bsjjxFz+Px0OjCj2BKXwvrl1eCpGXLGXvpY++DQO1glZqxP59DCsvvgY/tAz21gHZ4Qm+lba4Iby4d36g/+IaXmCve8GjAKU+ZzBDqRk6kz41WNRPMvnky+ES8E0i+QVO7OwhicgQ2mYs6jY7l2Dc1AJOg9oc7I8nLywfR/6SAtdNfMYX9gVFfiQf9O1gpjbv6q0ID9e8QDl1sk7Rd+Effo4FzkQx12zwC1l0Znxk7yQ3+nd+2H3Rv/paeMmOH2lie1KLF9j7P636Cix7cmqBEdmZ6wY/i+eWZHJ98ePTS+GTXtcr61dMqpJjcKkL9onlYO3GRbZVozQKGgM0KznsPZ6aW9krxzE0oPSYEOfGBBK/0iLuuZaqxifZ1hjcG0YpdoWPk9wW+2JCok3m8bUCxHx1Tgv8qbkWuAZ/aSKPrV0aVY03Riktson/k1qmX9gFM/SCF51QUWJgGDJQiCF7SaFrGttQJLZV+CoMGeo2Wej3cxns+IjfUHy9Op/VMZ+s08kaz3a6sI/lZC1fyvpHvgAtDzW+aFccbp+Gn/WYvcbBP8F/5V9Tgz3z8o5+NU2MQTPZLPFZ4wUt7NW1m9e+W9m8d/xcm3Oxv/iiNuF3mKAkZzqFl/iLMh9cDwcv+ikt1iK/U8kr8eT+mn6vJfmR85nY1tZ7sZejmxiCbRvbBU3o7NziY+BjsAez3yxrVD6/LNlD5dKooYHcjF/UfuEHAPIkFuqSNUi88SXaHVd+6FwEHozbf67NUd8wGfsm4htVIEiLujQu/tLH74zf1eJ98u6ydU+q88ImWHm5v3jNk/7sf3H16lhP9qq9jaKXnEaVbDcN7ksSNSKnCS1iFw0NCdvOMT7gNw9dZ79AAqNCNRhax+PQ83no4NoFYvsn/oWtS8Kt5MCeLbtrl/RsBBxjlGyjO/QA5/HY/XFwbQNwsCYDqmGNKnzBZ37nFqw8A0Kp38lGi5/EMC5smRjI7cVeeVHrPCdDlFM/NeJY6K0IsIksWKnTi2dMbHNtZVxljdx/iNM4CMWnaLEvsAZxJv6qIdtbQm0Y9BFfGSSHjGOf+E98BSO8mesPheABIgUGLNs9jE0gmaqMOANJ6Sa5BA+2apQGcRQCy0qz6TmCcbIXck3a1kDXhaD1iCQOtNukvlmbGqMZsQ2vf6RFJuxtazEOP/va2n8mPsql1MS2RpUOPivY6ONjch852T+v5M98EX+uh/BCQCp4i0GwktsL/ZaBnXHiWexf0WyzpRfEhIMyZmWZc+U0xsn9cvbztmOFF8yFb9SVOjyfY9sgi73tHQM6sXkR64sYbpuF75N9dpJLYicF1Ridc5Hvwi7xW6VxPDUqz1AwwT/Zm/2jAhixTV4v8BPTxG6Gj55othW81HLUYLzjjO5CLz4Wzid2Sv29xFZtejysQUyiRR4bhmhJNjWjlollXbbxE/1RhZ9Cp5SW2EJRO7EJz+jY5np/Uduza918eDbYKH+QZ3JLjvER7AfXPqLWD2+R511v2xrF/Vo0lGK7yC2U+ElXsInNyv768f6D7y4fes9fDCauAXbSNWEPngPHY3QOhhHq/Gq0rfA1wY4PWRoYRp573Di494B15HPpED4toW9iG6NUGUPFfBFUapJ9sNhB4VWNxsv1c/CdcNQho2tTF77rTHKeXO/pMQfaah3kLnzxEMi6TPZW8pVKREEcS9tm9TjruVAosEd8EvOAahAj1FjY2kM1IHRwIVlqEg374DDqo1AIZiapcVXJZXVvt1nGx+OQmGdMNIS3Mu24RAvGwKddzNTXXmr94hqarNWLayf38vCia2I0umNcscttV+3DqtrznG3moYsnWnII1uv1IYKQTa0pbrBTs9CJ31B4mGix/iyF3DWyUru3t0P5wbSJawkwUSLqfsq20PqkImZ9a7ZV0EgONZR95MImBN+27rYYJN7EkjFbJ65UoMdh9ntiRg3f3LuIdVDPauyNU+DZexyz6Jp3EYs9drK/Qjv2fK5T4wczdpO9lTVYa+IuJNlWcjJ5RUe0jK1ck0uEgK5+agsHoeBNFDi4H2wV4BhkHYiR75wCJzzbWii+2AsvPuMRiozsJOZgIBYMBTektDChKvZHWbY1WbwJzrpyiFrBTx/K2K4MZfrMu85wbHOWnD+XrIoZ/EVOwTXzHoOfWmW9Xn1Pm8o4a2Rb1UR5sVuXg+SXWBFJ+NikbpO4F5i7X53HvX+DGQKN/Pe6LXDb8DplHp0mVCK2S/4kdxQztflGmd9+7viDccF2l3n2o+2e/3TCUWNwHU3ib4zkgo/wb13bSi3HyFoN2RcWfWIPTbDuPuOQaPaly/jXwyavtiNphPbP9GAydAAAEABJREFUusFbxLUpWVBF9FH9w2Mh25T9v/XtYAZ/015bk8P4xJjkXFXkWJ+874ONJGzUzY79pk+8cstyyl6ZV9x2yVBhE4o8tOO8kXdeN29+5vEzP3I7flK3L1meVZOLLhSdTcl3KeqWo6zgxrfNPLxMIPtrvq64V2JgH+we84wh1P/wMDmGbmHGN928YN3jP+vtxBJ/5Ii/28a2XJDdps1fkvmjqy30r+Efdt/tf69gnEK/F/xDHMrGdQ4Usf3ROGAmZtt9n9GfNv+pJALM9Uckxc6yN+l/U0ut/4j+2J0/2ZSl65O9mDW8MT4V/uVBgRCi++WI719YfzL9ivdPFP7Ps/8TwX8q8D+mArkeb/r3Drqez4fysrHG+IyUeyk3VDX1DYuHZO5iky/5+eIfOvkQlRva1rXMBwpdjRkjN5k62BnnITE1eXAj+OnYYqt44PWLtSdfYInHzEXb8ut2xiQfYOI7D5x8SLP4Y/WH2sQldGpUOqzj97Jltu1Wy+LvyBdtCJPmBRML0l3QFLDaMqsy0FdbDMOKjrTP4SWGfLgUbQzLrkAyi5SO4x6ltJMH+Ts/EH28v/C5FPUQKbTPhbwxqd3kw9tkPjGMjxdfRLMecVA1xLHtDQedGqWqkvmD267R1ldju9CLYEm2VbVpjNLBl/G3t6HH04zRQwfI1lMa80k8gxyjmx5zcIWOuhlG4aMnnLr+5HHyRWRSbNvqP+gw1CZ3HfCoyCZO561ryS58WLZR2bqLlw6U5bKThOhxPPT2fOrgBejBGhOKvrcJbsEsfI8KJkRvG/zSGIPcoeOQbX1v95Rd0ux7LiUeiU43b1GnrFVd2F0DmAv/qV9eJOT/VSfawFeux8cDn8RVDbKIR41n7zhseg6lgZ89ontOb3NCtuInX6eiA8GSy6oaSgsrMSSPbWHZkQid6hfnz7dcj5vXeIkbWk1Yxgdku22KPPWtwZb5E356Fol1+2aHbmRAIFrcIyZfwmeiVmxf/Hj+/j55WXeiueAvdFb3ttsnndISk6yul2D2j1R8UU/9I7eNzEpbOIzfXFuTzROd1MPUxzJ61aSrRT/yrjU8tj71ee49xrqNUbJZf2QHe8ddh0XcH/zAsykYKKHx6xHklOXu93jixCYaV7+E+ng/wXqR/2yAO5ZCp9Bxc4ULt078hWCoiMdl1bCypo8H+RFn5PGTngVQWl5+xlfGoUTVX77zwgPXi7W3S8IvhyonyOGJRm2ZKj5HERWTHauVPiR0Jmuz0kM1BobJO7Qu26OfT2r72S9L8+NGKNcNmoiIg92QcXg//vIKNBQMXjiD/f6RuvFyDQ9GnVIoxLLLzB/cH/ISvYjVNpgogpk9kVER2sEL1bdnEY9V2EyMs3eAx5doqRKdjDxU3DcPHSN9cT9R83PPvvdl/nV/KPci2xK2trG7nssuroWz8/7x4x0/S4gha+I4+eZeMfAxe02kIodBLdPn3he54S1JbCeyykiNwaQxw8k6NJFX1qeqiOMgX5LVtp285Koae72bNzu+yT09lHqdPJMSV15sn3xmQK0P22333cdKzPpquNQoERt5oK+rJb5J8MnxZM+8v7/rL3/5C3V5hz70gc9gSda4ct96HzzzlpL/JK/wKBs5kw+Dmc8x4BaOV8tny46D+6+l1OfFswo1mfnR++Sp/JAUrL3+C0VR26nsyx+82H8PfbzDE9c/PzCAbZtaPomvGss2viY6k35jsEzU3BeNlr3IdxLjIt44KpQwbYzMN237HhNnC5tluZmS7f08ew4V94DgHDzja1SvS/RCVaVRpbT36182vljHnS+5fIsHSBXxlCulkgIgGrFGZvjMPo+EFKzs/9Bi/QvFUaUqy3bHUvSjSoYWWKHUIOv+zg8mL9b73mPBiYwiKi22dmXI3py9VvlX8q/cA3jBPtmrsjXBzQv34KijX0CwFtQ6xvu6Hf2fLh3DSl0e2Rdl9LAgmddVCzuxK7CqIeVeMtB9PB4qZGgrMS7yFW3hG2/sl+zdEzzAwieO3GdzX7wpuaIgl5UYLNCwn9lTIhbiTS5BCC+6RRAjNAZ7aWBnyZCwxQcd8cRCvdY10IncyDc7Kk3xf+YaINfka1tH65cGn61sK/77Wrqw25ATcIrfQKbu73zOzVok/8SYPviLHFzsIXIa1HpQu1zT71zn2YPBTl7Ry3rtl4BLo8Q1NTrH2FEWpVn8sTSGZJdsK23iJ/vlZP+kzvGffR3+QDnX/eCaMLWOfmEXfijrlXt17LM2i1gXeOFHN5Q80wc7ffCjk9i7RgQY2+ScnGxr+1pKTImj5Vx32ZsZh5e4Ho+nyhVYFkmqcudl+hfP5Rc2ycW2qqoptXvnPnSyfokh8Vlp+9zLhX44lT7EJLEC3hiFavBsBsjiI0QqcoQ20Ks/nzBAg/AQJvaTOif/1CEYhW7yQUOZ2xtznxPdUg2J8OOe9WNiiQPo1RS7x/HgvvpS4giWaIEKfuQh27Kt+Fus1YRO7mOAwMeKGM/s6cTIdTlZy5M6fVCvD/Zd6tnrhB4wMj6yJ3v/Yce0y5fcmjJDiUMuyzaudswMOJZS1yLB3BdCyZhIWjZY2sfzed1vRtsXhahRaso4xNw4B56z5PxhMsZQRd6+tRsOCpmZ2TkzuA47cxPTJIQVlJbY+IM6najAbQz0qyzb6HN0Xaz4fDwGz5ZD5s/Jw/JFnZekSc0nde360Kee7zwbP9irqW9fA9jYbpxgbQpSeKI2s9f5BDeyUTtPO7EvZW13rNi4JPBynYxR6uvmeGhU+JKwsR1QcVZ0mOhu4U32QuLLtR7Z6rhPfqx/sccnOYVO+lML3djmB9f0TUmcwdWp8O0QfsMbNZR5xqiBM8FZjZ0cZavlYOf+l1jCX9T7ptiZtVjo2KUCs2xlb36wd7vmFMUGy5L7j9AjI2xiJxpi2WYkeqg2lm3mRn90L5oNr6yiFy11yvVjxl1nnnU2M+IkoTjqnBbzhU/UwKqmUSUGHAUexNyFrXaz9p+F7YRSg3yuyhwR9/xHr62YIBbOZJv+6yjmwWwb2N+liISBJFMl7RYmYItY6TaPc+wi+uyZBNcOR7J3L1pGsc0+D2XdshaIyNOq5HnpLxRX+1qUa++G5OqyQqKVGbtkxvuUgWQTNya2G9dFDy0wbbfctr63rFXq+MH97a6X7dblMu0YjIFlzhx0djHYB6qqywdulHlwtpQRzHXlEx7TxlwMVhyEeVN4EApwcMT516PtLiaponrXqWeX5OeubcBNH4n9hZ3ahm+HZ+J3VHTze8Ip4uSZ3t469u4Rf+6XRJH5r2T7E9t2i+3d9+TvOH3HTszfTezfY33Xty2zTqFt5+7svZZ71qw+/Q6/uVnPa/C77lcEFAiAg1ryLNnTrlN4mzizLoj2kfFNaLKyzU//nZp5nW6+5eaA2P7Cb8a3k8m1fOmxJ23L8L6pyL/Mv8v+1XH2e+hXnJv3c839q9rn/Ge9T/Y/NEidbMsOifuFGG/S1eLnk369Vi+df6a7Mf+W7d4KifRvaf7PkvsKN73la/Zf06VaN31HvL3c/XfZ/3vjP6rCH/H+36vM/6SM/+lY76W++z8BynX0J6Jm/y35f/Gl3T7/O06VGy/PBR4K+UC50wxvjwjhW+FcpXzR+f7cXEzyyI9+7AoTvi/lH3xoiA/2CIrq2AGKDxQ47gdh2LHj4wYf8Dij35qcJg+i7w/36FZZtlV84aGTJb7EDdnFCG3A8tCJ7ZmXInyhj02+ENrxvzQJcAYbXwyZY3odqDAyJNmW40+xkzBRGi4UOz5X8KVQsodErulD4sfIBQn80KJfyJW/RQp/NSmiZmlYKpTG0vLipeXq/0RLfu6alviaCZ+XY2BMGZm1EJi504OHmbzAELh0c50a4G4reLywiA5izQUKL+4wU0wW8+STmgjbSilRjGzzxcsW8eVSfBHH1lb2QfBR6yO6IcJTaDLJl58QQ9mwOXEw4GAwqmSohfgVzZ961skPfzOxUYjJDw9RCdYntf5SUTuXxFJJFm2S1xRbRIGHwRdRYp+bOidAOrYIoQXNCOgNUBNYHHpRO9hqHrKMMcdHpDdJtmWVFjgc1FlN+4vrqdTMxNl9FsNSsUZZ7dCcL9kTWpBoS/nSdvAC42Jo4biJhbKNjhit7u+T5dbLPOOmO260wx9s2YKAk42GB32proItNntkQW5TY0XMi301IWUXhkcfXubJIWT0BnmxIRUV9zn2kgGz4dDHVyj52Yl5KmuwcGxbBYl4J3X5+PihV7+osxQ8Nm/VIYl6E2ReuE5inrwkwiQHpku2NcGbLIhtxV/Itu4Wf6lz+vgss0gXrmQVtZGKtVg6uadUWfJL4sokVTSElOkMcbXyI8NA54DUUsu+KHs1RkRIWMQo8qJqxLfg5RCtyM0qSohd41ope+fHtUBSovTI1VQaaBdjcyuBJObG77jIqqqm+D25tvKvKJNzE7UTLTqRM+RI/YS9lTbGkBhySSrt8TgUXky7vghNzsEQ+UZH0V/q/Rh+ywdxIt9+lgrYBy/dC56NAYb2kKHB3k/9gz9xtHB+cO8qchnYuKTYH7yANOMQRQgCPo1j1o1cU7fgiHtwXGBO3admfgzagSj8UGTpMQaHVUEe3gsctqCu24EmsawsCguRazoAY9wvppc+3l88H070WDtqAFgfNnFx1Cgl5yJoG4XwFd3FuTRIbIzBePMWez7XSkBSiw9+CDvz//Ft/80l56kahgRZ6vuJwCIb6schoR+aHfsivoXdgn8fGbMuVcI9MjWdubZQGcQ9rjVI3kQHRvI89TrfJXJJXTZdOKxV+CApucauBqqsWRHvSi0VKSdDHJP4FteYiLdtwL17QpOxPbk3ZFyxQf58HjrwVTCiKy6ovLRfXF9Ch0ODpAY/5vd/5hSGARpV5DDR3jmstXjJ+GxdqsNa5r8MEDQC62PJtoyfgkYNDfyOKta0tkxUBpxY2VZFhm7WbkmCBUUHDfROFoeua51wQ2a/7hJgwbN+sfkcJTEnX7YEcRNhpqP44fHQo4ZK6nIPnAwTk8x9AaVTajzuIZi3TnpANPmsNNngA92DWMPjdqXULjrGNFQXZnjJZRyHCv3Eb6MBnThhR8jDWrbOxFzW4DqdrCeRXGcptcZl/4g/STrz4P3221vnEj/CYIJBpm0XTIF3k41fQIreLtn4jRE2wTzBDWZYFnEQF9tAo4buZiOxSJvoc19gXFD2Peaa8PKcCEZsMk6swX9Rt8n6ndwj2MpiqOMowgMA5QUDeEZS4gjZxj/7Dtzg6HtDRpiqMXQ8Dt36rtKResNXmhPv5J6U5xFFIrhgncRjgq+mKIZWpLKr+5mkYMeKRWhebGHJ2MWXnDpuH5GNIqdCA79Bo8OUEUlnfQBBeB3UPtjRGdisrFz7XMCGK/nmS10L43cxtnXhMgMHA4Vs4gHjxV5NPO2TDeLGUbdc9+a+R6g9F2PhW5fe1mUXcu/Ivn1T+oAAABAASURBVIiS8Zt9bAd/KesVPt5xa5lJ6tWhMItvWPtAybZsqy6nR9aHuQ0fnsEvxrobQDWGagzyHopdYvngh7HeVxSy2Jv20FpW0dslQ1Iwua8OCxXkU7ENvEvd0JCxqfhugSX6jqGHnCS8CGzLGa8F1mosllOjHrIjQY8cC2flxLP1bGuEV9kT41O3QfeJ81LXTcHY2D3Hlw02BDTSBL7a/5qD/SzshP0EVyp8oCQs0iE/WzcTwx3UEeVMN4GfNQpFrviBF50a8eWdN3ylEYTpbaOKPH1ZTPBtaCgteCfXa+cAAw3imDz3Xv2MeOW6i63BQM4tm523tODNzJUxeYFt4ij4VWADlPsMYGgtMZXN+d67C5vYsjCJQdxPapktbRV/HEfc2ydOQtze9cGJQx2KRUPIucsAnj2UsjrXBXIiwwn7H4XzTF968Xk3uQZT8eOSYzeGTA/cZUMH/KQ2+YsLiXFUSZ6khEBmbBW8XGekIsGzS4ZwCUBpkccmdUtMwQxe4pQs49cawhX6krFXYgsvdakj5WEfA0mN1M2Xvtsm9w0Ti818ER81WL1SKFObAcbjeFPRG+reO9b2ZWkM5oU+OVaBk2fe+dF7s+vGegAVBUiy3SRLxfjkHpbrVkk+lKJYqirZJnhB4Aak88h4ExJkC4upGlJV+MzBSW75y06mHnawoCrdbfK5KiRyDi3yrraPBrO92JkgWdRximUhu6WVuIZbtqh1IL7iT0hLtgOrlc+L6HTfFkKmbqvP0hSY+FYRH3b5uBNfNy3XXstldBnLWtHDfi5zhsfyLfIOxfEiv4V2xqiigxcccjCWwkOdsFePM7ctSypiCc5iPOci56nJ+orwKCdjYkY4Yaww0NtHFCw5/VJa47C30uNMcWATP7j6bNHflJiEUvZ1EzB7KcDFH4lLyIGUkBULH6hFHcKLbqh8yMSxplX0VcEXzfK3efgr8ViaSFdyZ46RQrl3LBnZTdRaIUvm+mO86BeYgmZ015bPZYW/ljp1DJT9IpqNrHsJM+W6To3WmkpbGIVsI7M4KXPRbDOtJqb0Tte0dXDYs69TNLYssUxlXuBEY10+M856p8c9/qJ7E/EGlpxEziLHX2lNa0ILnRXdAOFpMZlQ+rBsyzb4qym872Rv+R1fbCP/bp+5vfUyDkUfFthLLhN4qWMinrmYorRmTtSOzvAIWKGMjVLBC4nxyjWEQfyGYipgMcWG8/cacB1MhBNfi/rsfYN/xuGFwseqD7LvGBNnKMzIT3aaEnvB6b5ESaGlCf6WWbkeZ4JGz76DwuY6wgplOql9+tW5zAyb7G1nlwxJmVtmP/vbfF32osXEjs7PNlvF0fgdZc+HEHwePU+tEg41FxQ/wSFM1g3Gp7YUWXS+sf6uYeySP66ypE08krinBXOTIvyVZCWCTQnyiyb7YhNrkoD/rkj+SKlgfiemuucZ33TX9Z7/3C8KFvqZm9xW120R41+jX+3+pXmuic4hKOSSOZ+jnE2cNGCbfR3KHthErZGvv0nkM78o6xpantoE+HX0pcHipVfHQyyX7I87lP9YwF5Zn3TXMRvpc3zZ5fv9J484LzbvHIjgz+FvtT/td42+8v5TxUvwO/3e2+SftfgkX9pXd0/vnv2vT9LfaDH6c2L7sQ+zH/9ZIndA7tr+2v+N4P6m+Fe8X+d/E+D/sAKl+av1zbOo73nswVtX3M7u8d1ny97j7/I7PczvYT5Wfo7vAZCYeRPbgcuZMdLefzD+2R6I/51H9T7HA8812aaYV6rpiPvgJdZxvXCyrXxoDB287DyQ5bNlCqe7YZdNlA9TL77ghIBRdPODQb8YQdfcCOnaZ/oXX5zzQjuUfyWQv8maFyH9pVhBiJbQ12fLxZ6bYIE1RsH/Wa/gHR3noRp8S0JjrXl9QXv1/2Mu/5+59/cfeudl+osvu6goWHawrOQxsWlf7JIXO+qk5+DL8dl277y0oXBKHIWdqxTruy7pF6fvFD+F0oMa5l+L/Pb20OPxUBHzEn+oI2J40tvbGy92n5/0eByYW7aJdTQVPoOfF0gfH++EA4B06Yj6D7Aeip5dGnHuyMWdSeQ5+4vex8ekLufOi5p8vGf80vuPD15wvLce4YGPHUew6H46UrMPavJOHJNvMqTe+olPGBe+H+SaffU4DpEG3A2Rcfhvb8n3EXVNAGI7qf1kLaJTQxrQ8SiFMrYNliWO+IgNpppzks87ObyT2w/9+Avr/eNdB3sD1fb9Yq9GT7QBeAgz/ciPOMiC+Xg80ylrfxJL8JMYbrGSbDed56kPcv/o+r0ruFtXGlUq8E0NUFdxGlUao5R24uvHO3GyJ2Mf2/AnTkMZNxYD2xo1CGGvtWiwVFUdB9M+ahS8Lz3L/DA12b+LkZAhNx+28fHKdcjafTS9o3eyLxqmY30+n3p7vvX/q++NF/SZP54P2YYEpbeKGMYYe15cR6xbeFWbt+KLOqVW55mX11ba8+2hN+j5eHTdJgt4ZiEQGxzJ/JEG++Y4Hhr4yAIGL3WZ6MYmPBFTEYf11RoDfnRvCn7sbGOy6baApcLvkxyDlfq8sz6Nz2mSQ3xn3fIvGhb++wUh/IMYU583rt9QxgcxH/DHOPClXoPXx4t7Eo+QhVcLvql1Kbnlx05KIBaZYynXS/btqKHcSx+PQ2/Pg3Hpe7MMhpWWuEdVz20rMeZHsb3GH2CLa+Hg/nKQqwT0pVuKb9sdy5O1t92xJtTULXkHJzWvUR3fqNgtcntxHUDsqdSJkDQKGWuf2ov6hdd5kMPGmxpjgDPIaWhQe7uUFv7b228dp+2OMbbhp3+yZ0IH9W2bhYckoLRgWAaPraj3j6WsY+JALQqJBlqqURpQMzlN4v3xl6m/cN/4X//rL/oL9w6Wee9PBgYTZKWu2R+PxPFkTYgDc+p1ch/5gT/2ucORzB+lmZElm3Uh1r7H4Y+h0l7cD1LfzBNXfIV/8APmceBjDJIMB0oiYBU1tt1+k9/JXsx6v3NNv1iL8HCo6A0wsqdStybW+PF4AmblDwPyFDSbYlvk+/Y2lOs0+7oJu2eI3N/ow3u+PanjobTs8ZkXgsSV2ib21GkQf+LA2a7fx8m+mYqf2EU2uE8HO5ihjA/2fa6Nt+ebtp+sr7B9NQUv9qFgxd//99sT3Tcdj6Hn46kntsF7PB8yOVk7z0X9U6fkmRgfx6PjyTp88Dw4uV8d8CLLCzZXaRDjGzjBe9InbuDaTjaHqYWp4VL+ZVF8YIbd0bLEeLJO+7kicljQif4UIIp+rqHsxcUGnpBoVUM1SnLUVu+xF3sm+tkzg7zGGPguvcB/55kU+uCek39RnvE7+/kHz5vJs/rxeOrxsFzSQU7J5TfuX9/pyfoGM/ov9lOeU+/cE7PHqoZSzyaezcb/IpDoJsjH42DfPMF3k66W/dFx/PjBtZLn3zt1OhXbGtQXOtirz8TCc+ft7dk43/vEVfi3wYayNkWRY1/EYVuZp1apdfDyDEtMotkl2/ic0KL2q2NIbp+14hpie6Ct1qXq6E11HahF4j1R+GAfv+czE/pZ7zP3Ce24LKyoiZjn+jN+Y8fNR2mEwN58kN8ba/HQIKcxBuvx0IMaHI+rHzve2D/Yj4lh4TtYttX3ZvbrO2TxBz9ukpgJlQxEsko9QrlGLSnX1hM/b6x16B4njpPPPq3XWKnXogYh9iq2fXAvWiQ0yTuOqor4D9XIWg6N3luDPJ/k+dQDX9Hd8YuYpMIm11byTQxZ6yfrnnVOjtlvuSbfrz39Yt9P6mrWusYAxHGtItFgjVHtJzjBy55+sB8bn32FWq9j7pOpBSm0rWgZJ+cqK7HXCD5hfvNXY+Dv8llFDYdqjF6/43jI8JLjYA0f5PugH5FDmT/hPYnjDfqN51xifD5Za/iJKXswlGtFtLJVYNrphW8xd/cuKdiWlOvgjXV8kGv0JSdwpVWxfgyiT8dWYO+zZpN9FN1gZL27tvBtbKMI2Zbt9hPs48K3rdv2+Xgq+Vpij4BNvXAitga2BQlyEyMtvjnjhs8NH3pxnz3znYwvz3Z02mzLuNZkKXQ8qC3yiWH2Rfrsi3weyz1TyAqyrSf753E8NIrPIdp4dH2Mex2o1cHa3NfAA/yD/Rql1DJ9/NjWkWfJ86EnNqFgP5iPKtwmwFwFsfii2Io6WO79GL+L2Ps+wT0adsqjxRq0Lqapxb7PUhfu3ckxMmC0aSl7P3vjR+6h3NM/0HtxH4qebVBE7V7QqQm2DY8jzlafVvMjm2vqRY1Tx1xfZ57dIMSkKkZCd+tE/oN7Xe4zL65BkUBFkV607IXjcXzmmnyzDuENPgcLvUkSfc3hN/GuqxdtrVx9DDjiO9DRfRFfYhX2tjWxCS8xv8g9978m7lfAU6dFTh/k/1KuZdEwk73zsfjDOPHda57xqLr2887h7e3Z632wJw72THTcWFb2evJ68OxDJJzy/elUWmpim+vRsk3FlxJfsqsxqM/zU5Z9Npr3UPZUjREoZU+ItrGKkbBJfGrMKit2g7omvjFKTVX4SzhLi2KE7hqmh6W03jPUNXVc1DM8edtlTNjUYqivD/LPHEAOcNnD6wKyjd8hutYNe7Y8WFMn1/ZHPjNA+QsDk88ebZtiSPhw220/B/Oda3BCH+zr3P/vOCf7OfYTH5hzLHyb2kimJvb2+2J/vrM3skdO8oyNaKk3JcKGCUf4i4rZGDKPr+zv0AcYiQG2qoYMfsY32dvG3n340bFZ8yX2KSeYwVhX3Hef+LOP+16An56TU75T5hqcrS/qDcB1TIBe3Dc+yCs4ySP5zGv9Ckb2c/ZtKPepwf6IuU1MDJIvnUTIyTsk2va3ZLsJloJnco4P6eIjvzHCzzXwfAz27qHRvpbuhqqOURpVKijzW/ZH/Z/Jbf+B+h/xvqtZJvabY+99dc/vfJPLd2IrXCrY29dYKrAy9SdnD1iSHthmD1q2tZt7bO9+8/6xs+0/Mfiq8a8KO5dfudf8DvaekmzWvwnZDHF9nuzH4Fxqv3TuvH5h/p1T/6neYg9z/CS3/ae+CPXSdfeFbuLvCafg0fWBqPt9Ittv5QtOaMt+f94yrp1Pm/j7ooVC6FfLdSWzkEd2dRn+IeV6Zjl+krni5yfW14R4buxmovp9fr7yzPk51+glji8CBLs//KUjyk3odP/XT6l96K9rqe+J3/WIkLS/fNyx3Ti/zm/+//H+Dvnur4Bs66+u26X339/9Euh/fwD/Hh797xHGf6L4TwX+Oyvw+eknN9Q4tveVMHlQ5cFBF/ZPD9xoFJYD4i6tyQfU2z7KZhLbjCOvYewlvsNo9JcGq3iIFfZW2kKeCQ9UppMPuaFgJBzbyEPaH3zBR00wJVm7YQs/vkMDPm7xs6XB+iIRSwnYpmhgim5lCM9QfM3O7eTL78kH7Emeky+ToX4wb21isiYApNQYRWKh6MPmyw5fADNofXDBWSHmC3II16kPw88jstQ//EEyIaAV3uTfQJ1nAAAQAElEQVQDWXyMMS6f1p1fADJO7TMOJdf0iSljl/hgKllpOcPgRUvyiE6ISMlrv9QzycVfHsy7FuSEWeIJwneyTX0PpQXn88s4NQzPxpBBgUnXMYSTEoXCz5dXGy6HYE6Sbr+sRQwiKkJmOyk+siZzndT6A9+D3Kq/6O8va0tGOfEb44XTBabpzYlD6cOLrKi1S+AG71QhHDVUhQFHXiolFoayBv4OEZ4kvmSDGxwmypfXwfqMGtiWapSAUvBsY8eXehbJZXQf2v0hS+AtJedg5UVWviTHZ3jJFxUFN/LszxUcDH3RqMIP8YQPIi5UOZHgK1++X/uHP8KVbWhA2UNfxBalnrwsYs9Hb4yhIofgGCwThN1nbX4Rk1VF/NrNreeOpdAdFfzVuAqo0KXPfmbIixkyIUZUqcmB3daPrGowH5KH4pVBH0rbDNlWsPKF+ca3tzC1yjotEksNJ37Dq8hD4NhWJQElLolbESOBKxX7Imtqm6pKL/Zz/NhGVmpMsEcNdQM/WJus9GMMhXp/i3bZDjZy6HCxo6ySdFT2h0hj1yuxvnhpkX1AlYjJm0r0Ww+X6EsziUpXnRnET5WSq+2OYZLcgiYx7zwk3CvNDFzOEBscMFroRTfYuQYm12Lm7TBrFh16OkX3Gsq2EntoEmB8Te5fGS/8w0JHOqiNbeEG/aBsgqWuHTU6juofZSIZ6BdrQlq9HvmRJfwDXl7MZjzZu1JluDEJ6oSXGh6PB36t/NkKwvekNgWNZiXGF9dLrr9m4GmSd156bkBhD+FikkvWZ4KfHGK7REuCDGbWhDGrCcqJOfdQTcYQBnkplRc/qQlTAadgZry4N6OopkBCj8fQ4EV1Akg+3/dEah3eppcWIBM62T+T+BfgyTt1fbGP8wND6MWX/JP4FVDjjrhP8s+aZR3GKL14KQ9Mxxac+C0WoVxS7KBi7xxZH/oT/Ml6R0fdLNu9N83csoq5q1SjZFviqMwvMoyLLdsaVTqOoeOx75fRTc6LGq9F0FDiQlnmT16OkT52UlkCQoMf0QcTDqWuNYYK3NiFYhOsMUqhSc2yhnap4IUiTz0n4MGsBhPN2Ayl5YeE4KGirX/yUvh6rqJgExD9xsm+kOxcB7NrNDsXdOAtAs0+3/6s+KvCD7LUOPt0yyRhQiWESBITkWZjLfmKs+NJzQhujENjFD8iT/yujtW2kqfRb8ocsuFXoSMiAo+5aPH9YnPsXGAsCI3sgfZFDe1SYSt9xTSyluzlzpVYAtz3GPbNqKHs8zHohxVXN1UJLEnmaLJsw9s+4mfUYD6AXHLd/F3fxJu4QsmkyDM2SltSufoHbdtqPvVLnUmp/aRvW+QP4m8dmIscgr2JWl7zRf6pxUmNCpvQqBJgHV+wcNHj+E5M4QVnZZ0QWtqx0OcIBqF2rMFJDDWKPXbq1dcee83RFGKDHVRpUJfgTnCzpzKXkeEjdlnHxLqYn9wzXMU1P9kbL3BfUQ0gfvb9K3q6WsaYMSOyPVDifHC9Ph6lMSTvtHHIER18225c2+iMTfgVzY4Mon9y746P3mfJEUJFNnJZeU4nt44bniDj0CjZlu3OJde47Y4t99/knH2XvguFTGnENwi6aqBbHVfqtljrAW8UPCiqqWV8f7DGlBbdwgYJ9/DFPjDDunTjI3kA0zWd3HvHsKpMnVd/ho3uqJJQWgFklLFt5U/R5x7zxg/HRSyCS7hKDotB3yPRES2xhT/hG8yBftY4fhFzWGrdpeo48MQSchmSx6Eq4kBup34nEaEuYeIm0Wwr8TyeD2yGrOwbUW91c1mDa0U0wuCsxhH1ySRrlrgne45ydR0SbxnfGBCOEseo0eu8bU7wZ+/F6OJUxo9twLGgzzy6BibyrFHWY3FNLi3Z3oRS8D8JPiz5xstE1iI4wgGfg0H8vtiHNnPwUuvk0cQcEw7Lxhb9rnt8M570PWdsG4DV6xeenXmc7hgne2Di+6bEMWOHyhiDmjzwIc1LL/4DYZv1KCUv0cJPWNFb+JeMjciroKXdBt1Q+yI33CiUayS8YKQPJVYghBtsxFrsNcnctvafQV8aVXp7HsSKLwDjf3W8rATzs9d+EkwOYsm/dEGemgKlGiXb7cfefSaYNt82cW6sxDbJr/BZYyi9beXP6j1XmIbcshpFb+KfYEi2mYdXMntAtK7ZIi7GOe5h9uy+jxA7gsSbuqReAKlsuByfPWOMFxRME6PFH+R2SfShgh8dsWAZh+ey0oxaDSm9beVPITMMmxkUm8meefFZDgjBJbfV6zpGqQoQiX4gy5oYmVtHcGwrzd59xoScDh31bwX5F0ehQl+0xHve64jTV3+2PNFfEApgpYKTtWkZ8U1AYcuO79R/aSIPFhbYbdvUqesaG+STfkGJrlAsWaXdqsYecMaas+TUByIs2bGSdHV9n4kgDOLR1RLDJ+Ez7DZdu15iL034oS3bgHbJTj6L77fsi9ZrDZkYbGRaV26LukcnK72aF03EHEuzr4FTP/tYGmPnOBMvbl1qX5mvxHStw6RGyaHwmTxd+MZmXjrRvQnn7dMuOX+wSSzFXrHhYFvpLwpe5CEg9eJZdgY3PsO0ZFtFr6sVc8vXbHe2ZXtP/uBs+1NuM0ZnURe65tvOsGkRSPaY7U9Z8ktdbLeOvfvOF/3s2e+09YX9JtGqrJBoNvYhxqkjEIFitg+7GFjxqVQ0AQmbcLGz95jp52FbtqmVlWa757Yz7XEPvp1MTCHJP/kXbbHnuhZrKfmsq15i79pDhqTqGFvOui3WLTEvbIRf2yCRAfPwQmGEHco4lPEXGdOLEh8C+5q7ZHwyEyyIOQOHT6804pOsNNtyy6JXBOKwlTgSZ2iRV/pQypy+sIvibbvHOW9a5BO99JuAhscZhe2DAX7gALp1pib1gRPR72j7+rK9FcLPOBiTGk8wJr30e93VfDyQU+QuKyRa+u8Ei/hYW3SDHdufiHw4ZAvipOB+p4n9TeB8+iZhdP+ZYxJL7BLPxHmo55yCGmLYRxFYqCecPmNHCVNiIyYGHIwTNwL0RCp29vst371t2Y7GP0mxDf0T5r1n/wm7f9TknwzvH3XzH/3/VOA/FfgHKsCzViH9+1+g/RnmDtPeo2VurrWU/8xGbtq5gYdSgtykkSrPh9yMO8foQ+aZ3HMUgxS4wcue5sPjWcd537xfH7yc+pjg8OG1SvlQOaoUm5vCs+uy6a5PrqAz7ACWEg+oHHuEpHEjvp5BYSm4klUM7JLtixhrm+dhbIcP79JBJJfT6f6mY7tta9BrqpsllzQG+eQDua20fQafyaKua0iTL7QnP1h+UIMf70vvP5Y+3sXD7SsH1PkSKqVuN0X/7C/ia/vHH2XjJQm1jBJGVYMYhkzMxnkINjiz8bsuC05kJXBCS0UuD17EPni5NojfNjihoi+5pMJZTHW1YNkCV42fEG5edG0ezqxQVsk2vkLVnAvishU5LDA2BSN7LnSwhw7iwsNlt8DZ1osu9Xj/+Ivy8juxv709VAMfLH6+kKOivJw9HrxwgIq6hJe1vvfx/rGCBBEYypEPIZaV43gM9g0xYjDBtc3Li8HL4SERFWzBUlU1Hcehop6xezx2PCN+LU2SS1wnX4jTl0ujpDGGjH3659uTFyRvim3G0cHRPmx8QdjIsMDjLMJShsHPi83393fme11bL0qQmQTPNjOh012fbBNHQekt26zLqcRq4rfU+vGV+qX+sxcdPkVovx8vZU1QbfvYZRxdAbCol23ZVpFvSLTgfORfTGE/waphZc3GqNZDBd+LL7bQxB+AqV/49hee7bBatwc5wZvEuRI488JvtBYFy/ig9gOqUZ176p76/eV//YUfRD6EqaJvm1gg+sxJRQwhZhyEdI2NKHHOrkW+UG7/0RA6ktCnpHqwt7M/n+zNxGBbNiTJ+taY5D+XddM5P8D+UGoexc2Xsv7ffYlIKIbCCwnlAr+oQYhpjqioy5MQ8RWdYG2hJGwOYu29ja0+G8ockU8AYl5jMLVGlYJjetvN01Vz213Ljk9CJr24t/VfeKDX1VDvEdYxheKhWeS/yJ/9iX5yy0v3kxcPZSmx5j81PLKPiDt+XrwAy7pGNwijeLlJzNmv+dv9i31HWHJJNYi9IEPoJe/H46lcj3bQQKDnvA/GlokP2RWiDSf2FxYSFbzeb8GGxhiqGrJju2R4tlSWHo/RVGFsL33Ofgwd2IaRfZxlzjiqsXs+n2CUDB7gvRa2M4SsQU2Cm9zzgjK5p9aLeiwGdOwZ0YiJ5/vzeWAjpaZLJ7KTH+M/9OKHjhf3srbBrvfAUjd755QJQ+E9Q2hxHc/+15750XtiF/sX137uAYkphcw6Ja6s2+0DENkWJ8oJDrYZJxfRqqzgVZXKpeNxKG1eaxv1F/vlxQ/ZH8R9sl9OXpC17kGONWT+LAr6IrfYVXj4HPTjqnliTczBDgU39ALzO3+MIg6zV0/1uEaPs37Rjy3QwiUpT6W++d8aSIype3/mYCw+MyTGYK8YSzL5VRW4A1tJJnJINMogUrj46hgisi0jzz3uwZq+Qd2/HULEZ46Te947Mc6uI6p9nKkXH1I+Xu9gnsK1Bnsoe/DxfOhB7YLb8ZEYR9yD6abws67pbXc80pZF0XbzbHjklLyMkzFKB2SJa/0FnXqxXtli8cGyau/VRZUWO3PTxMC2Klj0osGS3WcljpN9EJrUM/ODHI7joVGj9WwrfzClz1n01t1ikzFqQiCXdrNlQ1kEgrStxCGL+k7Fn2jhNSFnKhsFBi/2UHRe7L9cD6Hst4/XB7mfKRdaLG+SxyS6NUpPPms8ue4P8vhUQnOhV1UaYzDDjphyjWTfB3tRQCM/jodqFHGgZvQAsc3cTKgverte61MPCcpSodcDTrZl+hwLX6GMwyOU/i+LvPgOgEiJI/Hr00LdolvElEl8vrg35C+irCum5GJbtqPS/msPlbq9uNef1DHCSwXLTqP7D2qbuBY5vb9/9H5I7oPa5dp4sTcW+yL22WsCm0O2N8kRyThNLNE5wfwAKznZBnP7A6pjik5ysrdt5sn9xE8+y+Qv4bx/LDFt/eAU+E+ur7ffnsqPvAfxpW7vfL5Lnu9ck8mh46jC5+L6fXX/eD41qpRQT66ZXmvAjzEUzBqFr8l9+Ic+cYitsBkxI8x8rhj5yzJ768gOU90WgYRe1DmUXEIvEs78xb018+igKiw1xqECv5851L7hcmpEq4aV+odqDLURxrZlapH8H88nn70P2eY5cpLrZE1Xzwte1WBcqpEkpKxL7x9qMNmAC5r8qm1bacBLe6i0YNibEf3YhpJHuTTGkI18SVmjF+ue9VjU9v9n710U5LaVq921Cuwe5/0fNtZMEzjfKpCjkSx757KTP8kxxCKAulehCF5asiNve9O1eyPT+HK6lpnwLuJfbRxFUGyr/9CHbjMDIGHzAC67loocPrnek4+Mw2NwYffWIjrZzLDbPH0/meAnPryoD0RQsQAAEABJREFUsQ+l9f4dXR2XyOcChKywYwAcu2vOom1vQytoX8Bi7gZzv2JRcigNN1rfJPcfXPvvvPcG/5lLGGzD46CxjxV0DHx/Po9e7+QqsgXfwb2niDfML671Xh+sBfcV4vMk1+HL2tnGRmbSje9Z40OzcFGhZU0/2Hcm6yTDhUsTYvyY6Dyp85Pan6mlkLOW8DDsI3wEgq7kcxMwo0LXvgafOsi7bdgWtTwVm7kWE1NsRJGNAIOtgUGOL5MXe0Z8CdqOLm198ZXlDr4BGWO8Rgk2wEDGVpHLx+PAnwP/ogN/iFFfG/J7ugcJ9/t84zKP7t27dR3sWYHYEK1gsGN7Ayj8cPvAEmrht2jJH2zgDew6E812z3W11FBqONdDP4dAbz245Oa5zuDjww32xsOmxPJikOeGE+EJmJxsXre9GlKezwLiWirEyZKUa4NaVWTsjgWkUm/Bgd44aMFn3tATCQnZnC/Y68M8BkQzcB02E8DOulWrjy6LP95M6bYO5vAKSHwbFuwECqnrK8MQ4Gk+qKn3ACz7QGHIez2YbGyfgwsYXwOtvXU2eZ+in1EkM/yBHMXQfnVUWb/CB2dHW0akIAoZ2iaEDUx/OOyNv1ibZm+c7Z4njgxst56MP+EShEStXJOLGFwg0+jYkBl6WCIDqencJyZ7xWI/iYZFMn6GSP0Mm2fHiQj2M46Gr5y+JsGzCmG8MEp9sq49vR1VrnFdupoCRrL9CcU4YP11gw0ZeGDc1tHL9OcjLn2PJZw/cmw6spDCt6lG9+1r4trY+2z7HgpGLeZw0evf3mJPnC4JVFyj+II2HIs/GzbpK8/G5Lx5M/rHcNtL/3WT/lnye3yx/zP16zyaLDfKZX2CGVuyDaTfoKvZJTu0AMhrL2NEfeyYfrTtkDpjsfkzNPEXp+ZDdN0Az496QXA0H/19/GretBB68M8/seS/VEo2fon/b0GSN2VtAn1N//Ot5v53wz9f+z9fY9bphn++9r81/p2B/7sZ6OdT9v3e5CefzswD7hjmZjB4aV68IL54efl+c8rD8GL3zkPMR7/4TB5y4f8hR/CzQZkH5KAXD/N50MzHm3O+QE1uHEtzLexKeaiOzRqlwQT0xle1bgR4MTrT4ZeAUlrkozeweLEfLuQWvLPh5INlXs5CC39BL3S68jCxVNiyS4lflvICFYi+AjlGaFYhM8o6RgFjwyE+oOy54BWNd0HO6umAPyBajaFGlpTe0BZwkkcSodjrWHgozPvWna8X/m84dZLrFx8ZTl50Tx4gbUeV0k7eWk6M50aa3MXvACzNE9ytN/wT+Re6Mm6w1C80cQYgXB28XD+fD/pD0RUwfGNw4sZjD3Ksro/zXIr9kzWYjAOL2MZ4aIzRUCi1Sza5kGXG+egVnxPPC//PjpdYe3xqkg9h60DH4zFUo5T5C99P7DDBLhiCK1f7ehwP3S15XehIHxlcgKdUGRDMi1wGP6nPtSSzJpb4QKv+QDnRKxAPdELCFrVF7mJr5IPYURpD6DQg3bi8RMfGK2vGh47E6SgyyjnO2AXyMfckVlDUrWSX0oyxUaWiP7ARXQNDgdhuHpkP4S984rqwmRm/T01iic7AYi1HDfSo8e/8uDoTEwrs0TYT90kuwx8Sqoil+AB3UN8PHfz4ngeOyDWQp6xL1izzhYJJDJlHx4u1eRH3ijJ9aShe+BZae0tsNUo2MyB6At8l/Dkc42AfOKi1Cbw+oe3iuz1k/kSgquCtDGXGtntc9LZll8YYDbabFru37/GREBWSbbU+9IhGqORxSi5JBc8gPwdZpl6IuwcyNHNtLNaHWgb/CpD7/mGTevgA+sdGDEVnoCKG6uQ0vohcRV98Q6EG12PBZKCGRUr0eJYOPqwM4hHM8XXRR8fkWoxs1J6MX6zRd8geLD4mP1WjVEUsAKVNPQnY17No8SV7j221XvyKTjGPrPEndmIvvCmqxdrb7n0yfEb3qKENpbffftMggPxQMfDfdtyPKBaFffKGv6SHaNTzfLjOX/BIH6ZypVMhO8ZQQ1Xz5gPat2/v+HtivqAVeTI1PXSMUuo3sVjG5myZ2HpxTQZ/sg/FcP4VU2B07qODj2OMbUvIipbRC1+TI6aqsl7oycfIPS8ZXFUpEDs1Bj6h6/F9f8yekX3mGVzzIo3yGlbsq++lpbsl17nmXtRWfE7OF3vdopjoFP8f5DaysZtc1xiyrRpDx+PQo2MpjRqqOqClDx0cPCf36oWyGtU/LG0flgY+VUkHe8MYo/M3KZ6TuMN/Jh/MJ75M6mXRJ+7397NzL+4NizcMSJrUSvgTR/iip69r9pCPfHi96OGzLSlrtsjxqci84Iv8TbdLNYZyXTwfT2r8YM2tSxR7pAZnJvvGt28freOdH1CyF3/Qx7dBbcrajFpdI5kn1oOctZ9cU3NNRa+zvi44kUGuSI5tbE1kMQZaco9tK3pGDfI2mweUbAsOFbnNc5Nr6vEw1/hDb/zYMcDHQA21TO4potkWgnJ8qFK5lEbKlfzGevIT2cfjgW32Kwiv8wNUrg8hW72+tpU8LtauZSQVek0/iffFD7+vyK0T2WgWdGlwjzqGse0dI/qd9f0gP5JsA/Frke+pk+trwiOajQz9i5qZcZqxsZkcpkbHGMiqQbSwLPK+kJ+s4UnPtP1+MTjje3pg4mV0BhBt3zL+lOW5aVJfL2oocBJj1yg6bfzC2AJahj46DnJoQ2PywufQbeakIzpe7O3Rb1s1hqqG4ryryP1gWMKRXlcmSp7jg2i2oUmclcEkhugS+Cc1EIi+Bf7kus/18eKaax2XL7iBLAeDcRzYjzbrBd22RpWKXrSVmAKCB/74NargGcgNOBSUQnbBg1x8bRHRkIkOO/Ev2fCARkpiaIMnlyc5DiSeyOf6jj8BWLSgB9c9ymcA3IsYF7GKNulbB2t0AgtcaLZlW4XfoiGq8C4GJ+ua3KQmYjc4wxMQdNvEWgzRBrJYq+z32TdNvAubok14Ww9240MDeTc2B3uFXXBJqJORqzEYD5XTS3lP+qAu4oNVggiQJfQuYGLn5JpY7Iu4oVxnJ3lbXGcDfQYZKE5jWEbFqIPns99UY2jgw1xLKzJyP7su8jeg5X4nWmyf5DN5Tg2nNmxD2YeRs0u2VcRV2JnRR2oyH6OUlr0p/YKWPmBbo6pl8aJrOtfB+/tLsZn1wh0l1kWMiWOPUS6pbfOcf99fQh/Yr7IEHvVcyZJtlatthcS0depqFn9AujZP1jH8VaOvt+Qo6/jKfYWcjzFUY8hRthZ5w1+uk4mzgfDeMOG/x3Xpr1GyMU4YiAtnmBsQ4PbTttKK3t7jzFt/9ipqaqE78sd4KHxJbeaFHXv0s2REtz10xB5MoY+BD5XrbFL3ZB9Biz+RBRK/zTw4niFia3JfF3k92csn/OEZ1FCNoRrkwyUbmQC6CxsBtKuGhVpCXco9tpiMMdTQ70SMuR+MjEfpeESfJdZdNFQqsZNiejXY5l73UNYremCTazWs+IdNNHRuihjOue/bu66IG2WLfEiLY+FfbcC+bWzMfjfK+sV29JN2vTid2SOA/ksbzF/cswKT8a1zsT6ZB3BHJ9d++ZCLeynKFnY3MFHJLskmR+rmzOE5U1tRABaXZXLHUOZPOWeTR3wfyCeUjkkd04wsPqFmx5M5fhlyjkGOqoaMrUWuJ7X14no/2Veyl7zgty2XVdgdVRrwZ5z4FvfrM/fT8GPnBX9fJ/hwgl+LCIHUiyWVS7YAA8KnRV4mMeO40oIHGLoqZ3hOeE56eCyNMTSqoAkd1hj4BC42ThI0sa0ELDW98D08ulpVNT6+scA62WM7x5EjhkUMyUP2/7W2b7Zb2t696Bb8k3x9XPwvxmfsY3sRc1gTL+Z09+b5rADIxDxFOmQbaPVi1IOJ3RNfAkGYU3RKxShAhFHC7CD2qqHC0KC/r4eMbbdOu2SAVChg5Ca+JkYxsam7GZ1S9NiGYx89xNYi3kBkIhtQE28+bGjLmb5CY8kw02sX/wOJaaIv8pMYw5txdC/idoFB1rYUiA74OXS3yJNAyAawG76LuGCc8RU5240N7obIBVoHaxWGT1omgL3l7O+9bWwZqj570TDDWZ+4wv8879eIXxKuqP1hkBh7jI+i2d5yzENLbl7sKyd7Rfiyz3AFxV2ugYkeoOuNnsRO4PY9PSrh3R5lHpjU5VdoHPbCGyDlWlzHK/7x7LC+QOi5dzv7qgVf9X1lrds+3rWuxOqOxf7zfsH7I6ATd1GHbhFfrvOXvvoQv2bHsJq+iJkDHm2gbiFD2z5d+nE9/ODYh2YAoUWMd33V5WdfEBWfEQEXnuiY+BpYOPcdtk04ORbVg/OMctiVrmFFFqcmkHHANjTL8N0AghiWtp3FeALfdYb+FaLiR4i+cFwy7OHRLQUff67rmvXtWiH+BehLs+GFPyiTh/SfwH2zn6/u/iIgok/AjBvQk4GwiTsLX24QOKnIF/kT4D8BaNkr6WTDxAA1CjDsI/4nn8kZS9q5awKnQibAsI+MAz3hdI/trRvUf/KIng2JNamNbzdEOavaPt5+hxb8fxuYC4Tntq/24sNfwVfeX42T+8inP7X4BYgo13f4lcxXXGT/CqL3r+j/iPbV1s/jXgcWalE8N/zM8/f87wz8nYE/z0C9PsQDydLMhcSFf/JQ8tEviFuo/8UqG49tNvLcHcD3TYETQ7Z/FWj1xrTYQgSfc9JubFrXTWeid3KxCi5M9Q3Stupij57j+qhsmxcCh7P59kahbjYCjBY39Pi7X1SmxjGUj5zHg5czeNqbpfanmLvcY7tkSbY1qlQ1lBZ987rRKwwgC5kxSnkIzA10Eed+kJJcUg16W2mrg5LqwqcPHnGNEUYpD2BiOGowJj54FdD3toj6c4bO5GwSa/q2ARE0eZFevLC9+iGTPIMfMUYfOl0fNhkHMYFGcEre3vkgz1ChwyFjN7ZPHubP1nlCnjsefCwgvLZlG3wpHwFevGgu/IuOyAfiazXPUFpMM1XjMgBhl2yDK3Vzn6nFqRd1eALBwEb+BF9manp+5Dmvh8GqwY9Kb3wQe0jEwKkPR7BHF3ZJmJP5I9qi5uk08f2DH+ji88KvRY0e1FL+xcXz8dTBh3hSwoe8PNAu2daoan/olBZfA5AU3CCkvNBF36SmwlPO+TvYG7HwecYXbIdqmffZvZ6ZR644BYRMAfnBInW/kBsYG/ibcWKJjB0t5kfID71/O6+PW5NY8b+MjxVVIlTqaAkXlIaYakjjAOgf6M01VcVDH/4tcrXoJwnJC6QRyjy209smL8GqW+SqUMTM2E1OBtdCoS8PiPZ3Xvv7GPY+MKVgI4Oj7FXEgNMzANEOFVZ6e49jJ7rB9kF0iC7ZVuEK5nscHand5DLjrEPmJ9fUJK/6qWGuMbFiW4nBduf2xcvekog9eZJeXBMnuA8+Nq7kDBpGO82Wu37y/4h8f98fs158vFiXAdvt7yTGBaSP4JVPjZgAABAASURBVONxaAxjV4BlA3yEkPejGykFp0/ZXQtmjckZ65U1uyH1/oGPNvoAS1s2hphknULvmmbdaqReIOBj4hzFXLRMuiN7+Br+F3Hnx+58RLHyR/grxZ/k44VdRGQb/M6XaEyV/cQuZlLmlvAIIxyTNYlOUBKEptPjHnkHhU+FrOkHdXsAoz9EirxJWfstY6U5glHExN64ybX6Yt8hTKGmYQxr8FEz87AVJ9sqx0/3Wn97f6c2s1/60rigw4NQAbY/12VU4c+QbSXPxyjmJZf7up8Y54Au2hTs9Puw1fjUSurrRa7PK59VA5vkMxlb6jaq4EcvPCe80RuCHUXCbiD2D9UoTdbwg1hSH6mVXOOLDwmv85295Bv0U6gEjF5xvy32XT6EongCMbtYp/gXO6kH4Y+ZBBcfwhcgIR3/wG/LOvExPKHNvmaWbAuSHsdDo0qX2/RXPuHLx1G4VGMoreAbVSryGf7gJPjx64Pr7P3a60cRL9fFIub4eTJO/KIZfjo8V9wk7km/gmK9P/pf6cSnt7e36wfagpEDloEfXXv0ieeDPeDkfvoKsAbJaeHbGKWDuno8HrJLBieeLxb5tq08xzy49xyH9HgOjWGNKqXFv8Ak/swL2egbY6iqZDto4XT3tsGLtSr6UlpdONhVA0ye0zpiKdK2qScp9NRDYlhtb0r4GbANz9ZnSTZ5FhRy+mI9Jzkf+DTvOddW8Nkf0mftdNlMbxsdhU569OT6BcVoHzZ4FzzeCPK9B0hj46QGAzcORWoAcbOmX/CBuo7GMF7U2aH4W+TatiZ8q2NeMolIzjBODbz4gHYiw2Ep+ORn5+mUQY8qjcJXxpN9ZaJnkIvscVUDHR9cUwB5WtjJ3pbaGPAUMZ7Uo5EvwLaq3P7ByrNI5D64Zk78yHok/r0Hv8jxt/dv6H5n+fEbZxa5iY0ltZ5CH0S5rNhLDcZObHRvyzZKl8yfLNGJXl3N6XNaUnTYVo1St+Aik0nz4BdOc+jFNZD7bfxp+zcPfWoke8+3b+99fSWXwUFCm2UT/4Mfih5cECCjr6q4TsA9H713JkY4lWYbE7EtBWfveetkfIzBdfXUwd5iWwUkF1Umbg4MfPv2DV++kWPWFLRottm3Dr29RfZQYsnaJUdZt4IenL0FMo5N1EngNla7gZxcI7PXZ6MELrm2SzXIaV+X0HgP4ywbDUBkcv1k3wTT+Bf7y4t6ar6qqIpbmTJeyn+9InEzaVxOVZarWr6ZsU/0IcG2oAkaNWZJgM1J6tp78QIZexOZAk8n0Rf6RsV+8r/3zkX9L+02+3pYcv7Av0CvFsYOTkRnagU0HGrIKfmoYd3NZgwYYscAIX5UgQEvoL7AwofkLaaqhqpKj37GP2C9ZCTd9vG+c4BLYMV+MFumLh+iJwRzii4xYCmv3LxaNvgxhhbrHD0LoQeb+jGwWZZtavDAj4eYwDfl4PGtXKCqaVnr+GVouV6fzxIsSkv+o9dMbMtXH9t2ZkuNxAFf9RRsxjUYQRat0H08BvYOHVxnjzxDgRvNM3mXyPXwfV8ZI/5Z0V21/RlD+FXXvoIe7nGQmke0nVMGHPE5cNcRKBl7RqEtRS79/e4dN22HTbZ/gEbKyFxw0Uk3OV1KPX18sLcAK4skkY3Va5p99x188nuyR53sdYhLnGJTV1tIpH4+eIYIT8aTffrFPT6yiUWyCjnR8FC2xUmhRa6fB6h/yxfftlDFvHY+bSu6T67nyPT+gm3RVuqIPofDz+DFO0veJd55dsu9dd48hngdtslN/QD2d4bE8U5ciUW0rKfwMSy2ZW+fXuQmebDjqz6bbRWgq0W+xlD61dcdUizGAhJKWMdFD08guIiHJ/l8Ef9JfjOvii6uo8jDFN5RiccSx8KGfmoXa2NtmBjZyDA+qMuub3wAzR4/9YpAWQYmNfLO/tY/DIMvcIP3iSrJ3jyLdy+zLwfUz0Rr5yB0WWnxq9ePZbaDC4QSsOyS0S0LWck2oG7mHHvHKMXfCh++iOaSNoSLsY2cqTM1WELfjjVyliV49KUtdK0sBn1IgapSX/uPh2oMCTF1IwD4ONDPODgmvhkiDK710edwToBvHsaXJKMfj/YFfT9i98y7++EcPXvfmz/g/+Hkq42MgZ9t2zuPqb3UYCDXe/NhILbpyENyfc+CYb47zotrmH2H+3GvPxizfoFI/BnA1kdsdXzM/hEvLJ9H8yamT0wGX3P0YzYJVfbG2Vb8+wQzB6Lh1+BGY65zsaPHg0Y06ccTpJRbgyIbxFcW5hytLP1Fsi3bexbde9Rn+8LvmdaXeVQEmvSL02LPSI7/SIpOgAPDTV7afzKxfaMz/Q4YC9d3xD2CcA9/2f8Z3XAH6JQevp/iD+UrZO0yty37T+DaO8IXgO0LLzaIda/lPt8YyfpsX4ZhX//Ar1tu3XL03/Xe1J/7P5/H5z+n/icpxBLf/qDlz/B/YPyvRORavuGfbyfrM7M2wD9f+98a/87A3xn4n5KByqadG2BuWhnfjuXht/KwotwphuyhPBjyTCyxMdilzA2Prp04MgsGGwZ9b7YVXUUfiu0WOXi5ZKj7XYW9te/7dujWhGBjh7mAkx/8wpMHMX02c+/JVr1lDvhKVmwNZEWLbbrWlxgDmY8BZyGXCTLBR//C7pmXDvqQgksfu2deDokxvgV3wwKXcTwJf6YZozZo7qLMIORBsDZGNraxnymjdMBUxjcInqqiswYP47YlWen6xTAvY+gN7fl86jgO4px68dA5r3xBVlphy3aGyLv54mdQY5BnIDk40Tn7wWg2b3AZ2FbyIjJuGX+sbqtAAQowxOAid0TMRPxANlsutpqf00IH4Yhvb8pL1cFk1OgPa0If5rEQfaYm4EZZfEK0D9t84PwgzhM/SkzhE3b4ILrdblyYbauIXbT4ED0FbmDTNnylQS22z/g+AdDISC5CQN/XHLisNNiIAjq+9RzlJy+s17RlbXiJBxL5FrYAGZ+HRg3ZVmSS83yEEC3jmfpDUWyQSmRXA9o08Duy8dm2elxD3ZBJb8PJIeB11SzDTMnTZorusAms7ZwzVFrynxo/qaEEWdRG+f6gt1rHpif/IywRk42e5Mc93ScMJX8BgU+cybVtYpoNYRxjqKoyRD/4tr00ccagNy0+GLqJ+5Cd8WI+8WHpRayYazwk8KHteCOPefRJyTEU1bBi8uBjQMC2JovV1w+9eKlf/CAzgfQryrVbxosnpTN+yvgz1LWMrvxFj4mMXKFAOxraB/Izecqa2y1NdGZfEK0A33jspw4mNRV/Icnok7aPYxTezQ3RkQzQF/ptwwVk/BNAgFPdHCewt6i32C7kQnixB5zsIRmPGvg+VFVS6PB3hy3ho+mHrOGLru8tOc4MEU10vlifGHfhGzI5J98nfnCEVdnDYss9E7ZLNUpuGVYEm5EJOXoxn2GvKSplW2X46ZvPikmtXMdS67Ot/AmliKuYB8w49mFDH95jgG91um0ED6taBl6btSAuQ8ge5rJqDGJ49EfU9kMiTawTOU4OmAoxFafoTdyJfxHXCiIMn4B+8LAigzMXvu2PHaOd/AwN9rDCpzibmrpVWd5S6YDYSH2f1O3rtYhzAvzAAd+Jj6KvGjIQHys6wYWWj5eL2rUKDPWH88mxK4qF6fUJwcfWhMe2OKBJJx8rT+wex1M1hvKxaeC7sRNIzkTLOgzoTz5EGf0uaYMxxLG2rcgERDN8bYSxwkbKYMus18B216FdOo6Hqg5JJYt4zT528duGBo7KmfMD2ZdqiH41iGZbthkFP5VrNNdr4cPA7523TYsPlvmR6tTJ9axPOSl53Xma6I6e3Qvbyr0DnxLTIEeRs63onhR07MXuunIcfACWsOputrGz2B/VNuKLi7it5ot8fNCXNil8SjumqeWnNr/hH0B6q4nIJD7U6eAEVcPFeEiC5wZicbn1yE50is7kqq8d40/ohgfosLlmKf82MzNAyt70zJODRR5E6zkOZz+yreRBtBXnmIfOVOYUWsA+4KMG8G1R1+HFhbZ3Yi85WJ3b0ij8Q8/O95SNJsA2OgqZ1QBBgUJRIDFaxEtABW/WcaE7tjZMpZ3sjakNl5Wc2EhZKnrRcIOzdPCMV5Vave1JLuxLV3292o/wGLugJZt1P3Wypy/8iI3IlHdcg3qNLydGTnI4YUptpQ8+ucveFZ0supqn9wrt5t2hmhWSJmuCd41Mn3jDMmqoGaDUKPRMXCu5QhV9qcyYQ8CLayW2Q48fHx/7+W6yd1lDVaVRwCg9yIuNkHYLf3TYlsuNjF8v4nuRB9sq8BmfxPIKHpjkYBK/XTJ027i8ZJfSWm8GMn+0c56143oRvIHIJ0ebF77gkck8+UAhs31ARYSz93xRhxkd7E9BreRyIQVMxjO1A3QP71LWfvtmIxFAQeyfF5/l/rHbxNDvDeBPYl7EWlWqK87ojExoGc/YhPdFXrJwNpqMcg48UuSTv9QGKNlu2Dqjt3oemmT4p/Ij08R2XbzRM8ld7LnctRO7sSeabaVWil60ic+hn9TAYgxKqNbC18DE36Dbr+gFP0G4tj+KHnCLXC56S6A2LX67vJdnbTzd1i1RYw94oYM8qc3kKr5EZusf7Xb0wshhRados/1CkHGOMYbMHwG2NfFxEtOLe2NiG3VcdskQfoav8G1U6eBeEFTghR8L3W1YNEuxOaqYSJM4P/iBMj7Zlr3xNbDPvOuE9SBVgrXBtpKE6Me6nD/gJohbz4kMaE1sT8bpJWoxNTkRT4+tBTAV4QlWOEb7FZ9PjEbfhGj4QjAnE2fmthV6fJwI21bnzaXEaFt2QFfDW3zM5PY1fJkHoiP6xjj029sb68l9zUNmLwnoaqjsEZo/7TSiTyaOU2fnPfYSndD1kO3muE8mjoxzf4sflpVYAotk3z4ufO7KQH6RixqlPBfZlpAJTj1eis5ibUcNlePLklis1kHOpb0GTlwu2Ya+D3uPMUdepSo3vdGWCpkiN1WHBr1t6D/qSA6z9gv/oyeabaOrVGOQm4nuRX9e/RRadDfbeIvHCMfz5CKQOoak/OUG20qMohVjoWHBL1rs00EfcpXyFylE6xylDx94GISYbKwD+tLCQunho4DJMyEQJFAuDXJ7s8de/Iuv24fkd/Y6rq5JXTaSp9K9ppP8TCJd2A68c42gXpI5LGPHQgYQbXLtT9Y+NrKvBPZc5HHDxF6umdBQLVSr8NWOHqNFfT+KjomuuQ023mWNQWzsHSNQQwU0L74mxsBivC656LeNqYUPZIAxAw7G4cn8gvVFTnfDpYUfmRr7tuVMEEdpRnTRTabQt77A5gtjs2kS+wq0nc0fil0ysMctleEf4dJ95yS2Mg5k/FUg819BEUMV9mD+pBPfBDJX4vsE+OC3DdpI7COj8C5kgrHd9KIPBBf6XuPv8Qf/M9z8wUcmoBV9Q+UR9A8Qm+FZ5DAEd94qQ7nH1Bl+ha+RnHBLdnT+DAVe2vmDAC76AAAQAElEQVTLeky492FfvEX/FW48vhl7NnRLdBeYPnrH1We+AS7tVnSlNU1/2b98XqyxgOgL0aZ2mWccPwMZr/Xd14Lnhpu2WmYpFpzzxWNbMRs4w/wTrC96bTeV6v7MURAuK5Bx4KtM5je0C0y+0m1knfgh/HQsBGIra9eQ+b8JlJQBSON/6yE9DLFg4K+P5v9qh7W4JQp/A7Zl+0Z3bzPPkb4x/7ZT2APhvm3bbv327m98eP69gIrWFb+l5DogOX8gbrz+H7b4c8M/3411qbz7a/rf3sX+tPp6+283/v/UYCK/4b/aERJMXf9XW/lb///MDNTjaT0fxUP3UD44iA1O1F42UNHysDOqGh0SKMamW5o8jOWB8eRjSsYBCE23w5OZlJG5aUXXkx8p8zfnH49Dtvum8/4+9f7+4ge9DS/0QVKV8cl6vg09n6PHSuNmY3q7tPlKxaBA4rpOXszyt2DzrwlgE2jltGMKx+JD6Nn2cqMUsrYV/+LXwYekkRcZ7oCTm9kkzq/QevBBVytkM8xHkLxof/v20rdvH0D6l97z0Qpdi8S2rCxXJAD0xG4NcD2NfwwsjcPEXL02z+fROfjt7cmL61NvzwfzR/fBPcknz/TCbWGm85oXBdQrLblMbA8+pj9Zg1Fj8/Bhp8rIlbph3rYG9IM8xDfbwmUNlMeP33578jFpkMMpwpKRDyS25DN9+CsqEZ0wBdc5xKEJZI4YPw6L9VoizeiXWm5Ux3YQ0wMoGBFRQF9adCx036jb9oIxMlXbgfhdlXgllhITJqcPcnvw8jg00O9gzRlYMGXN3r+drOG7vuVfafIBBWrLVHgwOnE65mNvkfT0E9mP97z4Co3qZhvfF/W2qFORu4Nr7qnEN1g0GzryzYzv0RFdoJF56f36FzHvH+/K3/AOX+SOgf+9RnhmqUbJZRVxZ5z1ez6ebeuNNX88Hxpj4JfV1+31QmpbRs5G1oWvws4Hcb8rNvMvdnJNilaFPHyGv+jj69xJkG3Fr8K+TUzkJ3+bPPLJaYdIfSU2uubX1Wzjm1l3cvM8GBcQ3NBBjPq5RcGFS53nukueFjY7AGjxI7LPx44bt5p08gPUiz0m+Ute3p5vrAk8Ndon2xrYfHt7U+CIPMLRl3p8MLeJ71qrQU4fxxN/WQ/GmT/J92+/bfmMgzM6rN3iZ8adC3xe1E0odtFRTejOB+3YXOQ3ee78QU3f8VKX/ZIIzmXhEmBFJjZ/++23vVe8PYnjOzwf+Iov0aM0bC0gQ1nkaHGdTKaWbQ32oXEIvQBzOTwbElPsJSfP5Cu5fDyQOTSqWpc+m1XIuyw7oG4LRz6IJesXSL3kI3Wuu3fwk/zExiC3j+ezY3k+D66Ns6/P948PPnqgJTFQF7aZn2pZ9reklhTii9p+jaHogw0/qnEv+B7k5Yn+gX9xzHY6pb5zP/nWe/qHXtxfCp6DH/qfz4cS9yBBNYbiY11ycaeHnKqq9cwbieqs3YsfDj7euc4CxLGItY1ep8k1mms16xO40Pv6xY/MaxAD+tvupTf5i+4XcYn8HqlnYntreIBiPyK3yfUkQba5zqTjceg4HuyPhx7sTXt+gDuI7eBD2eqcf2C7AZ/jw+N49jVU+JF5x8FaPJ8PJafHceigLlInj+fQ4zF0kL/U+DFKx8j80Bv1c183yblF45TY33lGeO81eGft3zsHhLbXErbEn/wn9n/9/Xf967/+rt9//8DfD02+9kXHwbNO1uv5JJbGzZaPj8/no8e227+3t6N9rzE0qpomfKmyBrmJvqxn6uGD/aTrjVyGR7TQA5kfxB8bb+Q/PWrwaXUML2TDU1VIGdwkvg/gBQ+fGaiZ1RTDZuo1vrD/UCvRv7D5jXtE4L3/5ecHOk6l5uMf4fS/GH2nxpKbSdz6bLHHtcI6htZo5xz8pNZf6BL5sLIX2hViQ+om9fWe+xL3x3fue6npJ3l8Y885HoO8SbF/cH08ns99L4IWesPz0Bglk9Mi/qoBv/Xiukg8v3/7xvq9cy3jB3EmnsScayL2P6jh33//pvjweD7127/8hp9PdOZ+v/MbXpFDE1flJJFXYuPayDMb032Q5NxLXnyIzf6adTnhib1BDdQYiv3YxUkOE88DeKpGMQ+wLkk8Gl0i7/jN+i4KdVTBY1WZfB56HI+e2xsfvfOWxc/FeN8/X4ovoeMi628d1FMge/y/XDH/xnPZG3vws/P7hn5sPKhp9C/iX9RL1kfkAfWy40spvgvchOck7ycxB3TRg49twVPg7FJa8Oktq2poVJELgHVIjce/AqerxfeAyzriFzKZn+Qn+1yNoewPt/+JpeBNXWY9whO/subtD3pvH17c08P3LTWOvqz3aH1PdB7sL4dsI8FBnItaylovchLexTyQPSc6D2Tfrjy+sSdVDVWVomGxLgsdLUc/0bF9m6zTB9fLuXPxfLB/PKjHQ2/Po8eFD+Gd2LPd9UTXPt72nsnf48CeZVsL/bkekoN36j1xJg9E0of7LHhFnNX1wUzCt/C92Kvfub7fkxugcczTJwd1xxZbQgzfIjuvONc175hDZ9GyTslL1ir+OrlB3nbHfrA/Ph6j43p2Hg69vT30DGRObo8Ha4Icbir5iJ2MbXfs5SIma4JMDN+I/du1z/2evT3A/vDRMeV5ZXGVLfgneyfrwD6XXMfv6BhV+IMP1N5gfR39Il4g8eba6JxwzzU4l2X6yNO17EFcuJcptujwLTw2eUd/9pO+p4KPZtuyDeN1gDd6r9knreOHxoErq/3v9WJvzR5w4lOhf3Dd1xjU2NQ7++037omxGX2LOvlGLpKj98hxHURvaPE7dZN51QiqbVulNUuT9MXGO/ryr95///29fZjo3IFKhf039pff+rmW9XxWQkR2KjlKrt+x33aonRf2u2ZZs+gNRJ1ozU+w8Tnjg7gGzwNJVduEJ/bo0H+2L9EdyBoFb7t9cufTSkOlsta3DoEe5OvxfOiN6yr+/wvPxY/HoTHMmo7GP6FvHDGhVwiOvmc99IhvY+j2J/qe7Alvb0890XlQT7Zl/LBF4wLhnKNADGomMpEP2NX5MvlkwLPqZN948S78oclCJB8nuUs+hb4apcjHDyMbvclBcpH8Zr1f7NkP/PiNe0D8GVVhk+1PaEROJGmxPoHJgjSAc2iyRpUOckPHeKgY2NZxfB+nJk5qcuLvRIdo4auybK7ZCz/pV3RXNb6g2dYYmZd2W9Tz2Wv8Qf3BqsRy8yK42e4z+lJjn0Cu4s8kpnf2iNR+IPV319ctmn7B97ruc+kjF7ztdJjzDxDkwua6YukxS2wIC8N2yc4MxOexNCMDFAGlvg/qO2Tbcg8khkJcaQtdE9/unAX3FZLm2IaNsrkcgKFQVuYE+FIWPdEX/uzxqZPODflJ3jLu2NkjUbH1ZQDEfviz72QMSr7+xI7LzR/9oRV2A+Ep79peOBvb7WtODucGPO+az367iFfo1tUW+VrgFn1ieFHXvY7Qg4ssw22/+di4ggBsywYYNy86GP5wBH8jbHiBzG2n+wGCOaj5x+OgHjfsuv2BLdE14qs529uX9E3V9zk50l80+5INT8bp/51gbx0/iyV/X3MQOqzpvoCv8e4TV2RuuIjdhcZicERzo67TJUsdXIjuXOD/aLBpf3WKiOtXHOiLaRiMbrpPpswzseHJ4IKwB65pX6dfx5Og7tqWrEJv6tr+pQPEPhv6ZqjvLfm6Zz96cGP/831fZz/l+NYa2j3+6/5rNr56+nX8jzSgg+PmSuw7jz9n5ea4+i8ywUTmKwT3V2D/2seo/Sv4K53/f6MlT19jvjN6919p/5Fx9P9H4D9i62+Z/1sZ+F8fzT/rIvovSkTdf5OJWxgP5VL7u3jA0252YyTufQtIv8H7b2Y0b3ETNQLpv986c9E7N83oYFJ1qIZk9BQw16nZD6BT9mrIf+pphCfqAtrNjAPciwUjd5WlWgyBwoeCiAotboYrN3DmxYubkAMFPwcPjEgIsiA3IK7vzeBKrvRWdE38W8i9+IgSPtvpBCO+qyFje+MXyhcvCteMh8OpKeLkLFp1Ei1CJNR5wYqK5hUt/GgWqlTMz4+p9VpCjaJ3cAo+kHEDE9Aipc2TXCiB85JWiEJuXQ+YD+J75MGWRCeufhkgvrxUTmLFJLaNHsBShxYdjLNuiF21stpn1CkgZitOEuteT10NvjgGfs4Xuk90ohB9+ZeSr/MD3EtiHh0ti8PHAQpc29cfm23ZRnZpEmt8t/0jI9PCOQ740E58Wd8w3azJ857D3APxQ8fZL6WEpEBknm/U78UyWePYO4lnLnwnNuOzPPFl8uPpiw80xKggo1Stj/cZfGZ+6WHE3A15Ucx8YdAOTv3iMUj4ipNRB0PodEKImBb2FrqpJWQKJwyMGrzED0WnbXhFs2qUlCkFkjx/HxuaZBudosGXWsXmIre4xLGUPG4blpmMMdp2/Ot5DRUAFb8muuLfhOdseRT3UcYOo6qCv9puzICSS8zVzaZrH+g5imJGRKmbSe4X9Ta5RjGkWxdsEnLmZHTVYGTsoYdlU1piX9TkwisXdJC2JfIi1jB0RxZaAQpNlAL1M7HLULF39wVv9KUuRC1kPkaJ305V2ICsVk1OnU0XRxbXprOujEWz8REX8p8wZUuTD3KDAkQwvwCrjCZ4zMepD+QTuj1UGKzaP1BEXrSsSXKKy8KFhgViRoi+4LmP+Nb7AB9gEkNkcafJcTEDzCq49NE3MoFg4ze+rMQBMMVPcNAWdoRA48a2WPEVRPTSwVsa7EcuGJEJ/Y0PjZOLJTxHaMHDPOBBnHpi5RMH+PiajxrhZ6qC4cHmkbWd2N/7WvIHFR3lkr1tpbOtUcEJX/B7CfoFFdwSIoScGj5Vwz23O6XIDsWmbeQ26Grxv77gocrQQPX18eLjVX8IIW8YgLIA9LJoL/b9plEMi5oK4STmF7l2awFjtc9mmCO5COR6SD4WeqNx4ghHWLBLhwMTG+GLqkFMsGqRLzKr8K52KNLwq3ICrJMfW771D7Hs29TycTx1UKttF44tJ+xMPvS8+GG4lJzFhtAZ3bEJax+ZByD13LZ2PnPlIIELtns/M+s0iX8iYFsc+IrHOA9KZ9cMAqKBWLnGgQks9ul//dd/ReFEBiCndsm2xIFq9ZDxiw+Er+jCqWMMxa66TY1RKpgnNmMvfSA42zJ8dNhYmtgUtl/5/+cCk/U7+BHaJdWQso/lhxLUKfJVx5abIpbIL5gsGwEZfZmWMC0xX/hHmDlrsp6T9YtPZ3LEGGU54Izs4iPzq+dSNS46CJMP0FP5+Jp6K2xlPePbwvfzfFfsPbgOn3z4Fs3wpA5e1IKoz8iMUawR98iyxCFcb9/oC9oYQ4M6CblsVTksYtgwqjSqVEHIfQ9GlFVaOhMbyibwIoffXtQeNhy9j0Pj8dAY1gMAJbrebwd6ChCtzAjdCx0BULINFH7EUkoDWySkfwikhxA2LRIQlg8rvgAAEABJREFUv0ZtHYjJjJvICS16HMfGoerkuv72+wdryEJCl9yH0qBnabJOsnWQ16A/oemsLEwTuxM/EvciBxugEYNNjsChWe0KcguZQPy2TQdvFMO/ADvcQUijrlj2lDWe5ByAb2F3jIHeaiqqZf6kL+RCI1uKXzaUAKx0st1yo4YkSwG62E88Zm6peUwfHaGNQkE8xj7opufDOezaKOKJAxDDv4idA4kgpBOfk6tmRnGNIdvKn7UVNAlu7bUzdf8Ch1JbMCotPvYY9FYufth+CMaOt3nQF3u33uCSs9X5Tw5fMuF0SCGiPryLao7cizVNH1LwKFd4A2PAHALGQ1s4U+SyPBhBwLbQs7g2mfWRPfGD+0VIYwxwWCIf4trsHKUMGUs4BRhdTVuSLWyXUt8Z62odC8KwbAyD+JNJcuSyxkAuEMe19diWOHS1+HTLIaKw2oYFoE9eL1aGq/0ol2zLFyH2VnzpmHDkJqB8Agt49TsMuWcNUgfJScRX5KCvADTbKpwY5Cl9MW8a9NjBCe3mrikp9ozMbVSNGoWPAeRtt9/RmZqN3oi1LvTa0OEVfeOFCvCTSaD3t6gvK897WMwK83S7FNqLPW/CG3x0ZHzCEf1GryOHvswXObL4A06eGJrsQ9Q5eFLB3MCh+eJ5cQ4FN8+lzll4ogdbNr70mB5/x3iglcF1tC+Md+6mEEXXBKSTPJ/IooLxif0TjcLjqckzfI94jl5gA4QQTRfgM6OsReskIYvaDSSvyXGezxObC8afjoXtoIr4jcfpR+06Hey1Y4C1tAggEB9bj0Hgj/BykXlEkI4mKXQjYzC21TqwzRCMaMhyBC90nNx/o1swxOf0hsvxCZxtxc/ULujrAIdQ82A8chZ/4A1D8pHedkxo8xlfiM04gyxlgoRk+xNEs/ecYR+xe5LcM+tOuls3PKv3FAJprpjZ4/JgUiofULAl7/WGvLI26BA4i8ZcjBe06N1wKvEIG0UORLOt1I5k2Xucv0iX55DCRI2h3BsL/paVuo7MPDVw46L/RRFjDj2Srz+6WmxMnAk9MFmf9KnIuJ06bZfhTwks8iJqCBeIdzWk3loHz7vRpxYoLA3ZFUng+7GIZ+LThL8qPKQPo7F5f7iy48lsIdtXLnrap8Qh8JmkcwaAib8Km+gT0DSIoPE1dkDCFz8JWzMmllFVGnUADxU+SQXOn4BIjyOHFlQvZJcWuZAlx4B2K1cPVmKMkcwunnXNP9fF5oqCAXncYLwaMj45LXQtsw/RTwxN/Jrgz4ncuTTwWcxvWOCVPeGzRzcyajCT+JY+kDHPd8hH56IXNgSvHRoj/BPNtuL7DY6/a4ETeWCtGHcu4RW8tuk2FLyBkH4A/JSGjL34HFj4kBjWktYMmFN8KdklybKt42CdPCRki/5XYBs64lHWI7WsrmbkbljYvXMYsh1ZnMgEWHGG3vhg5MK71o5/95s3Y9g4MofOyI4uBp9H5omF3LNOC0jsAROPjFz2mvsaCDuAaTUw1tViDzcIUrLdoKstsWYtgK3kGij0GxBjJ46M6RfrkBq44TWXZitW9/dYNAPSPqe3rYSgwo52W2siN/eEc6uCjyH4lQ4wWiIzZHyQfK25aIybLXR/zqMnAKIPO/Qectp80o89rijr5cQKbcujH/dCuyE8DdotqgNZj41BDXUSt3Z8IhZpRecXsLEfPgwtwLbMNdA6HP4LzPpfoPatMFXNln3FGSHPSih6MlXzmWFhGwp0Jp/HPU2/8IFlRJZYGQsfA+uy+ad924gfsRNZ/F36RSOBmuhfDT8zxOev8DP9z+YmV/8W+EGeel4zvm5fYleJA3xq/VeQHAd+0MMkuMAkZze0bvTrtAykV/T/JaDsLw7U6z8Dt+q4Fci9OhDfb5pt2Rtu3H9XHz/+Cv59fqQAA/92qdTAhl2/C/F/DyCFMYQ4/338MQP/nlz+ipfHF52o/TNITf8V/Kcunlx42P6ro/JAkwe1FJEsHjqGDh68y9Vywac8mid7IViuNdlWBbghWruFN+PGhwZYbmJ0ZJAk5SUlL+vznIJFY5QefMALjCoZEGLz5MWRHz75VqL4qatBks2ZY+CrbRladNOpkK8RPe5xLtC8WAx+NIlvkQmopdTNtmz3OCdUSEw7bhQXiDyQRYdt2dbdbCs+B8JXg5s9/Mnh4IXTZYlDf2hLtlXQEelxcljg1G319Rkf3j/2vwjKy9GLqko+ohLXNMM2xQfcyQctSg1k+1GlLXvycr8aTvI5kRcyycEYm+fFB8ttu7AczXTXEVsvPvR+y984/3b2D5vBuTZfoSNwu916sJ05Xcdlf79xxafYj3rQig92KeONc/sdm4QS1HfA70LpKHKMQMaxd/LxJ7gxRvPecra5cUvJUR7wwhuGhQPhmRDmmtCnoivy6WtUz9OLME+K8EUOtqzQiQYURD7r/OBh/e3t2XXs5KVps/lsFCAY2586oGcOWrER36MnOMegYwMqffuEP8z6CF8Gkwsp65Yfv07GFTvwhxY96YNKfGeuNRC2VZVcw7gPCXu2ZVtppCNd8/XfJh9DLit2DUuP0RG/Mg4u9iz+lOADoIe2lOb9EYg1Sr6CIXtaFJFt2SXbYklyiN9edFKjgVfqldpu/fA8n8/9t+752L51xMKS8S/7R/qJ3km8kWmFS63/bNzs8Yg8axC+8Otu4DiYIcQ5R+jJcSB1EL3BpQ/duJ4+tPf3D70IIPTJmgQXmNSZUNwyl2q7QO1J5/LSE103bP6OtEO58Tdr02UZXUngizrNv+AIZLySC+CWi7UZP0BsWSn1cJCP5O/5OJR/rVdXUDbXzxQ/HC29qP/Ig1L0okLmtPXgI3rtYKR0AWWKUNcUvV24GV51S25qlB7sk52DioBk/igKDLskU0910fLD6Pv7u1KP8Ts1MWrnEs0tgCsqcNl/y1Z8zBrYbrWiMZRxx3ZmCn2Sqw2gOJqCnuiIvRtO9svUQyA2Yyc2skiEqUnAfW3yQ1V4UIVdKz4xUOvF7qjRcVT6URKUfIjN/SoQX8YY/QPEwdqkXvPjVFWxb44GoWcScD7oxQfbMnS7JO/YLWWotPgbvowDtqHBh/OhtQ38To4/Us/EmvWOH1sv/LKSk/g0qvTBtR2doQSPSsHCYaFWo1gfroHOCWuXGG5/4/uLayb/cir7WOZIqQb+E1dsi1ZlbJZMP2r0uOh1tfgeH4TVslVVin/RE/zEfno72iXbAO6xYMGz9Erb43nVDD3IgR3T53CZeIa64Z9trpnRuoJDnXQx21b8CNhmXzt1xyNa49HXPXQjaLtjS97m7ZSkif+vjxfX4ankCFT7McbA/r5ucz0MrqXEELrQN0YpkNo1ttStvYSqhqqSGGXtk7OG41CN0sSHrM+J/X42rIEPL/b0KdtAZCVSIc7wo5vjZL/Nv/p6fZxayMYElwWyE8izHbmdLQKdnsO2UMhhfB5t3wYnyShIXPEndor587rnxi/c1HueT/gh7OT+UcSaXIxRihxKUSJ1r6uhmgNUod/0hrC6ryrG3w9nCplDieemLAbRH/7soclZ5tnbFk4F7xaK1+r85DqIXPxO3jomELbbtm1F7u3tre93GSsNnuheJHLLLXI58UcpFy2QsCj18co11fXCj+XgbUdDM07WI5PmjwCQsWAJW2IoBqOSu+jPQiGKnjGGEqcd2uo6SBywU9/iOZP1hk9WDuEUPRM8TD4Eo20VKKNftMfzqeBf+Pst/2IQyL9Csqw8Wz0fT8XmZx60W+Sjpwac6GyspfDZ7Gn4kVxnb7n34RpDkJo1gxqjdcdG9DkU8pHO9pdckkfWc5E723IYgIF87NUo1RgqYsIs6/KCug9EEj0yJh1TtjWqNNEXiI+62p6fyvqlhmYLr5YPS/SboG23HtugV+tKzuJPACS2ct5gu/mrto+5xh9c48l5chN74bThQ3/GNyQvqY9PXwiQg7VeSj5Cy969iCfj9CfjF/eF3EfeuY98cB/Z8imJ1f62fgu/SrFRNmMrLbFH5uPjPQIaeX8jv7mms1Zvv/3GtfGmAa7lEIpklRuXvdAGw1ourpeJP7kuBErgOegy0We/riy3L+ipMGm3xTrMAIFP9C16BSDbVtYkOEY62IOrWF/oE7udG8Y3f/gakJ3gwxOabY0ayB86Hg/q8qkaQ7K4ts6+1pJXQlJdfFnDyITHtmoM5B5K/FWF2kWuTyUmuyRLM/7zYTN/yScovsqquIYej7rkYJJkG97F89/JPf6Dd7/v/zI4PiSGKiu6uzf6tWVyvT6fD9boCd3qRqxl63gcav8Y77xOdQ46/4u6mnp9vOjxG32jirxUxzVqyHXrkxDhJBX4MWK/p42Pf4HJusVOeFkOvXiWbWCPnEFcIi3E2Nik6+OTbqj4H33vPMOc1HNyIFs18Al68hAfFvl9YSM28zzXOuCzrdAfxwMf9v5gW5Gry/eqgmeom6Wye3ifbOYcn3P4XSDAc7DeN2X3sb0SI74Hk25xCmT+FbYesdav9i+yaG6W1p0EZsbEtqwCLGVMJ8C2CF+YUFp0TPJvW6PgNwDjjE/oO7hWntR67nWJ/cU7TL5zwC7Bt0G7/lmvzGsTlVxGRrQao2sqtVUDG/C4LHuDLPm2D15Xs63gC1ogjm/fJBtaIPwENHmnW8Qiml0UBAOKYH0JGHYFJvzRteijb37KRSdyHEZHVO++ZBus1H5kFFn0J1Uh5T4bKCaQol5RG909R8Y2533Y38flUpWxIXGW7ZbX1W5c+GxmQAJcrNHFIpkjeMAudcPwzWNbthv9q1NyYbt5OCsQvvRtF4wC8HRXlw392KKnIejw0hu4D1xi+BXDlMMOLsCEo/MM7jsGZB/rqrfzug6IkHVom/Sb5R6QJQyG1nhOqFSgrnxLXy18lxPN/k5DTa9J9o4Pnps/eB7KfTDP5bBCix8/ygd/Q3wIqO191btlQuu61I8t+GDS3z6k37jZdiMXenBfob74/xX/q3Gz4lZ6F4OfmKI/8BP6H0+j6oJEGoiNCNohZPTXUF/4Ij+51gP3vTta4tsNt7bkJRDx6HDnflM37x6r8ZZ+6HW1G39Nr27Lx5sL0d3Nm+v3rofvOLX+XZN7vGl2eu2Gyujekz87W3agupestNRFYI+jKKMfoXXD3v2PpL+chX/D7f+v2X+wf/n1a87/YdikC+d3jHvt/mr8D71H3z/k+ZvhTzPAUrC3fSf/PP9O+V82Sl0E/pe5/be7/70ZqH45SdWzieYZ1iUVcAwrT5aTJ8/mSd83xHl5aNkwMrOtUaUxhqqG7FL6wVyW8vy4eErtjQ7xPODnw0DTkIVDbQeejBvwKfUb6Pl1irpCcFTxsD80XLy7spEKM8jQqcp8EB0aVbKR4MjLZoa5URf0MSqsXPzIIme7eeNjCKA08L9qwBOMmp55wJJQw5mewTEKm4GhUSXzJy82dkYbkgMRY/FxkndvHR6y3f66xHjpQNcDu3v3H60AABAASURBVAPEgMYB3ip0Pp77pdkiVoDvq9DEg+rSC52dKxw3vAMdBzCOAWd4TvhOTeznA0I+rOTDT9amGTj1Dz+jNADJ8C9AW4aXsvB/8EN0ckQ5kJfVNMwpbWCvmKS3DV0NVfFYsnff8hQbrkqyRg2NUUqzLbtUVTqxeTYs9AQm7i54h2qUDj5eFXyBvPS9eDls3cT44uV8tpMiN4n9ha+n7hZaeF7oz8N1IHriR+eNj00D/aPGtlfVolGJEz1Oj7t0nfmN4xwf6L4cxOMDPQ98WPxQf5LXk48bxIOvRX7GSNzkC23xI7WyfVvITHT5ysGSbRV+VRXc0DuX6dW8ydmLXKTWl6SOk3zEr0IWS1uOAgrvQh5JONV+BZfJ4zE0qjTIQ+Y1JJcEqvGxXy45f+z2L/lhqBqWwMeeaHZpYicP0xjXnf/YWkFoy7946QnuZ7CjbyndwI8xShFb6E7dPvmAvCiorGNiv+EkRtBwqWOL3fAVQYwoQq3lpuc0YZ7sc/6CyzhxuKwv6I5XX1r0ZhrddqlqqEb6khBFNT7jMWO7qN8BPPlA9qYxhmQOIOPA/fIn2qcsYyt7Enr0vSUvi5NtPhJS5+jJ/qPMU+OtQEzdfsdX27Kk4px9J0uGW2Iq20BpUZ+v1BILm2tfNEicRT6pS/COboYDgo1cQTZwuZicv9oH6h3e7D8vdOaj/Mn6wCnBX6yJzUDoZg0KZ2I/duMvogq8v59a01rLiAUQiFwAm6mx6E4txHbsdT2h8+Q6CC56F7xdQ/Rzzc5b8xJTdGQcnraA7hqlBuKzYx+7HLYVPbeNhXxsJLaMX8SeH1Jh1WA/ThlFbyHnslonum3LtiTzRyrGFjbJS/a3YzCDr8aQy8r+J1rb4kN77tOxN2qoqpoH8g+Hjav4F38rE2BEH3gOlZdcVsUWOhY3qkneJg6DVT5c2qUahf0H/ENpxxhdw4VM6IN5cEJp/AtgWZM8Zz85+OA3qmS7ITqyNsnhwr+JvehKn3UI7UWMC8dzrR+PQwHjq42OKEDGdkbUhvR4PDWq1L6wh41R/Z97LPow2aYLoBWbJ7XY0OOTffq99874JNhyzzzxIfNJTmyQaMg61Mg1Ka6J1CY5BJ/984kPNYbGMVTYTW98agfxt+uaayx9cjQZax34/JBcqjpgNXqnJn4FwgtSsTvQGb2Fzht6P3x7ImvZgejBPjzMlJa8ok6y2H8eiozIbeuWkC18GCHLNveqfc/CZfxYMa9R6IQGuybreuaa5oPVK9cYjC/mGSdv3bO3p39xPbygRSb2TmI+G3fqRX9CWzj3eG6/FgYCo0o40zC4P0fekqIzeiIzsTvxITqyb7wyZs2iN9dH9gTbHV/Rr9jGVgKyS3cOXdbImmHTtty9ZPuKlXUmZqVh84wOS4XccTyUH6ZDir7IktqWi5/Bm1Mg63mSrxcxg0J/yegYozRSs/jQfjjchu6ogtWqKlXw1mezmeDPwrfoXowjYLtl7zVOHl6d65PaAvDfhkdGJ3pryLbE8amHcVCi2daogtcN4cMkMS5g9pq8yHvycsuXiQ259lm7oVLHoNZ7L4eOzqxF/J5cY9E7xtA4SraBQnBD1YGsmQv81SNv7IBR5LPmvZfjy0E+syeFM2lJLpS/Pa/Eceu0jA6lmROwEpis1FbqULYMaeBXeEeVMj6oyVGlrMuoAnfAhRWMrfxrFxZisJ69J6AjebEt2xJHIEP1aerE55M1Sgwv6iNrttBVY2BjoH8o9qvoXYgVuFLagCfxVhn8huANX3yoMWQQNThzRMcocNCj0/QtT19Vso33S8lpfAi8Xh+Kf/HtxL9eb/w9gUnOxigdrJvyr3zWS4v1nNTZix/GTmKLjsV81NCoaqjBPool4dMk1tAzDe8oeKCP8Hdv9A9q4CH70KCO4jtimm0/ukpSnmMsTAE8G4ERTItrP/5MxkERIp0BqZjETlXkrYXwi7i6nj/vE2fHHx1Cx0Jf9rrMy1KNwi9jczZf8tLy6Oo+MvjZBjndOIaa4A9qZVQpNVvE3PLsFelTE7EpmjEWkKw0e/fxJzXT/NgqdA10Cj5ENIaJs9R4xnbk4u+J/YX6C4jLNlLW1zbBoxb5cekZ6HwwP/Q4nrLJOxdMeehgT8wa5lqcxB89FSdY3KXk8dV7RnIQf2Qhc6jqocG6Vh2ymeMHXik6Oj4ciM7ojlyRpxoV9bqfn7/X5URu8Zw36ade1GzqMPmJfIRsqwDb7VnwoU/er89ed3yljmPTxkmp+atKLiYchMzZbSN+piZO1g2kzB+poHFOTMxve023lXns9jMsuXLrtrq3P2tp4s/KczAgYZw9lHQIlZoMoiOQWkleA/Fnrtlr2z6jz3bPRbP3uHPL+jY/PkQPKtt27AY/KrVjjUHfchKq27ZoBsbgGkRwy68rp7wswF+RJ2kVgC9xV0VKrM2pD741oFELpS/yN8k7qnqeGCJvZGMj9ZXrpdjjjS5Vyal17PQ4cxceSbZ/ANFAKfoCUMHkyMhq/8Igd2ykBR+W4k/GJ6cz9UEfX9UN2cgAJ+v0Yr9LHYXuy5fodfMKzVJOwfX13nLUGntO7KTeTtZBaQhhqus4uqN30098mrLdsWw9O+bUpI2gyCiT5G+RzAAo1nDoeHB9xbey4odooS+M3WuePrhLFRzUMvpO4md5FN6sh6MDXZhAlxtCi2xqJ/iZk/AH/XSSOVrOzR8fej0wZltGX4P3uMZQ6MVctOg7yXV622B+PGzL3rDIZfxI7tonfMkcby4hK/YH9/TgwvMzxM6Ni93A1/kirgnYsSlsC1VL4WFE39PGw8LaLZ6zZwMXCvjIGdaAmh6dgeiFgA6SnwFw+zM7ttTC2fTgG8B/50bghwO75CC+TRYysLjuwmKXbJMPd29/73U1e+Ou6Q+d/SPNTd3nRX4asBV76/KBrrlysjfvPbb96UdwAcQV6Pr81BnKd0Cs5YKxt46MA3cNZRzIPLWFgLIWE+W5/mZyg3PxM3zpmxd9mQcyRLsmfIHwMNRCRyA8ga/jzFuuc12fvAvBDbNx4fsKvvi/4jL+it96g92AytbVeq9cbco+2/E+a14gDOwDNHLrAtJCMdmWy1qXnrsPLlK20/1TAbNq3wkk4/+MclSgS4qbgZ/n+ie2T58xkjoNfMX9avxL83lnueGXDP8bkam1f6bfqbvAX+tc2RMbqOuuYa6zH+Y3/tf9X2v/f0T9elF8Hf8/cudvs/9zM1CLDxNjWMdh+adr0MbxnIDUUQDM3izhBc3Yyo1y8KL/QEcNMd8Qumjsd8pDicSNAiW56HS1gune+Lil5F7bFNiY9lmwNDQhJ3MKMh1+THouWz5VSzMfGwZyDki8EynCYY8d25l+gq4GunGZxte8PMbvUaXH49AYGJJ4CNJ3PkyURWNAX8Ru2GwmYBGF1w1M5Zy+QNgGeiMTdCHwfD7aVm3FQWPTGlUKf8MXmn5uYQCXbuDPgPftOTSOQ1HANkZSOLPJ5YGGiQrdAcNbF4iWh+N8RN25WAr9+Xzq+aioAqx8BPrgBxnYNUbp+Tz0fDsYGxQydLabF8Rnn9wGIKmov6pQBV3IpreqCEDWz802tA1jFPxbOOurbqvrzbbs1BzVweau1URkB1A9Med1EWAFr+9gtbxlcHkoCycP1XywkKg6ak200GFR5Jl+ObZBU4vGXNaj8Dcvawt/4m84Ihf6LVgkw3ZPY9GsyYP1++23N+Wj+PvHOw8tU+ZPgRf8C/6TB8zk4/kY6pCiHIgtBCR4RLNNTeGQ0mCgs42agmXHaWcu5f1noG7UgC7oQnb3FmZYxNRWPng/uE5wVYKAeDqlFZOGqkxVo3TgdzFPDvKvAVNHL17yMw9IUvqVXJO/gQ+oCZq1xS6jATJ5eb49GpF6bZkrt50D+HJENrSM08efwQeCQYA2DkPojni+yoHeByy2FZ+N31mHB/GOUQKttOD1yWcFXy4V/MzwO7UzYZ3gpMg+nsX+Yh3snRaNU/gZSRnj4+O3p57AeIJQh7pdjK89WmCFTuvJ/vF8e8tEHtW41NC+jj+UWkj8trX95fpAennrvdVtjZINPXagh58pSGlkvyf+43nooB/ZE4axJ1nfWxH7rSvYGpVO8SG+9CSnMAWucegZutAGPj/kxI3gCp2Bpm2yWlczrH6BzsN1Igr+htRHaiy5iJ5A4mlgYjyP3fBv+UZywgHOsRkwIRysC+wqhAOLxEUm8gJ3jNF5qTFYZwD+x+OhY1TIiqtGkW3ZVl0xyVLAzAMDedFOPiBNhDJ/kvPYBN1yEck496146rLqq04lExIovJRefFRqP2Xl+hm1NdjG5wf7+7N9LnxASmnhz/0ie0+ut9/eHnqw5mFBTIHE9nwiD8TPyNtW/A5ERznxG//UMpDJRbxWt/DEv5O9IAjb7Uti638ZeP3Lm3hcoeHAbacV6mowuIxskfOBrw+9vf2m4zjadmRGDa6Xo2mu0t0sNy78b1xLB3tEfsDvf/XDB4DU0Xv+RRv7sOCN6KgS7hBrfmCYPc688KEYBKLnYD07RtYzdbi4D0PW3Vhi3X5nsd7Jw+/E/A145weXyR5vS/G/dZdVIDI+uCaPx4BGzlnj1Prkh5cq+AdAb1t3m8Ty7duH3vmR1GUZxqJfOFFmLscF1kfEtfq6WtiPvA09kHjKTX8Ry0J2sv8mX4/HQ8nf2/PJOgw+Hr+ovdy7ThW+LHS9+Aif54vZcsndanufFYGN2AsYOwN70ftEd2CiI/eI9Xk/XvgM4MMKtN6J76eSj9Rv+gU+OtPnA7mws9D1Im9ZF8nUwKFBvdhWYVs0A4ImcDZBSLLhhS8x9395gQ/XC/0HPg78HQVfBAkqnfqEHHhfeuOraLZlW5BU9KI5wHjhX2qPqXLdHuwpA8g1lZzfOkJf2M98sSaZCyUuTkySswl9QiNT5EvkfKlrCn9rjLaNu1rk0DbXyVPJe2zZWw+qtgzOBhN+YygQub6GsWO7bdSo1nPntPktaqOAIdiUuBx9mcBw8kHXJVm04LLOQJ6pjtwzm6CmF3Kptcfj0DGGfvY1rLYVPrtn6oad9IhDi9z2N7iwEYLyjNJ7BzmMZHTE6GBew+3/wGbA3vPw6Wp7PWbreVHzF1qjSg6gjOXtPLEaG4furO+WXUovW3VBxscofDZD8LV70WABHxr6MwGXY3LN514aQze6DB8T21s3/hRje+vrsfCKROQehzEVPBJ5unDBpzZzj5gEEl8R125u/qQ5PLn+TvzID1y5HnO9EZ1qjLaPVTRb3a7u67j1ULsntRH8GKWs+Yg8frUITO2DJNsNouGaFjU94zc6cg0EYGctBve+R+uykakNotlOAhSd4WWQg31vsq+d2rF89Dj6UA2/djzIRi749C2fBQBwQ4WdXmeEUmfv7PUTHyE3LfSKDhATnuxXi3H0RB9DmT+4qbsTrWn0iOLHtcYwNJ53l/zr3/7P0fK+7CH5ACpscs8qAAAQAElEQVT7ANoiJELAwUXSsmZ5Rk/essZZt9TR2bUcmcLXDXsd0NHykks6hoEhNPLD1Qd78XvDpA4MVvGL2BL/wuYoeCEkzsQcehX1pu9t4VdyEViRoQ4G98DwBcIZ/TN8QObiXaK1EL/YRxb4QGzYVq7xx+OpcYxmzwnVen//xg/KH/jOPQqEbZnAbEvAqO/8yoLkvQWI/wv+vVZCxwtdH4q9XAPJa+5/otlGlTNSzgxkG1Cvn205ObhqI7ptoevUB88jL54pYitygQoR21mvRW5Da7jk72v2xTNGxilom+wgI/RGx4I311l+xH7nvha/oyM023KVbKvSS1Eh07ss24z2EbnAnu1z9ASX3ASzyFubvsTsCrohvJJ1q7QtrCl2G5jb3/mDs60apcKXghQApQZZ6UWzMy7m6a2BzMH6B1IHW8douj5b8oQHOBzfkqfkMLns/Qz8zRp6xumxwHpNph2tcg26hO4l3KTPWJKlQLg6R6xD5FttEtYDafoEpj7/sM6i2RbHBhmMlLloEae7jtX+xO9AbNiW48wnx08S19QX/e5W1o+JbWyZkVRf9AQRt2Njcd3BFlRDZDOwvWUtyUKe5EC4TDKSXMUaDfaTgm7Z1mf7wlhf8AvDgZvzC9unqG10bXu2G5/OLtl73shb1xec7R94bAuEckHErmiIcW4UJP8ATeAUvwIQmYlu8zVOyF5Ah+obm9mGxmA7ve1G7jPDa87oT49bznbb/hVj4ghs2o98ifWG0G2nawh+RhCUzQmsa/cMORiHjhPhDYD8w/FrPELU32aedAB7PQPylPNXCO0C0HX5IlkZB75qA620sJlJ12r8DBK4h3bqpMCwN8SXKGGWbvOY2b/viK3AH6XAbqVNSk4CPfmTU/y/SfHpF4m5yVdvReYGmfprQXLHjqMGoaaRl8zubl/ufmP/c+dYacCP24OvGkPLvP8+VAa/gjB9yduvWP6ZOFap1d156Dk+cKRCSB7ke/KrHvLfx783AxTIv1fk/xL/1/C/jv8vxfh3LP+UDNTx4CMXD1Ts4tLJDgQsHiJfvFwvdv7cDAPcGbWhtIxt4MXL2wlvHlDBCBHxXKfsrwFIfHhb+6U4CJi4R6rG0MED9qiSbeSm8mAQiK0ArMIbOrbMa7fPO5vB5MjD9sxDcSYgwzsLPUid/Kj9wpGTXtykFhDeZsVe+vhmb/u2ZV8A8XKVkeTa+MVdZRE4Jolv4TOaURK7Jy/BJx8ORctGv7C71iQmfcrnWcT6scWnRb4F8J1Ww1ZhT7TmR/kCXPgJoBLbEMGFDVTPC7kFY2DiU3w5eRmMrwEkVBi3raxteDaukcSeB+lS8BNforcQiL6AyKltjRrwWrdOTOJv8SL/6jV2qduiLmYgDiNb4IuTbaWPToboUreMcbtrZaI880B4Cz9swxtAERIdG34yVHyIzIt4Mw/YTqdBnQXKJaNn4UsO0NCqeQRr6LEVXaQ2LIrrXdsM8qIeG6KO4nv6DeFGDTo4fznAU6ymHjefZHgCuMGLC19a9GMLzbgUXwzTOHJdjs2EujsPQdjFB6eX3s+PjsNGeQh4nrQEEs/E9xd1aVtG5yTJidGWQketJvluURld0uiPqlaNUnhZxu5jH3HWSKy3WO8FTCU3Yww+muG81e3mSx3GhyCrSvkBZNTQhkLmkNuvhef6bGMQOx9yXNLCv1Elo3tgJ/pOrrcXHy1qlJ5vD5ik4G+QJSNsdNsWh74221pcy0X/Fd9jF11iN/2PxyJho1gTZL+KJl5IXGMDKPKCP9mzVNKlZrIngNX3dhLz/pg0UXyyeU4UrQAfjl6s3YoRYIwh4xdLqVd4oZWs+J96meToRf3P19QLeZv4sLsA3Q0HY+dF7qpKNYgRDxb6JvpSM+FHhSaLvtB5i8aGbRVysEOXwlsPa7CPV9ZqlASPD1ETk/zCI8n9hx5aIT8K24BtxQeXFVsxt/DDRgKcJIVm33OT16XYfz6HHo9DY1RrP3E+MdglwS9LAUJWYSv3uEDiEPQaQ0f8hn3zCF2jeUWLH1iSe7z0IvHzyuuo6vjj7yjGcQg+RREnO1KSvXvRbMv0ozgxCGvgTJ6Rj+5FD1W2GwrdB37WKGLGB+r9BYQXV7AEtyXnj6OYMX30BCb60lvimp3kjnrDaOaFbjujpc0HT/PDDA8qOUKXbNYH3JwvdHxIWC5wDFr2pG7Pzn8oYCMGIPKZtwlP/EaZXBBhS/4wSWxC79k+Gr8WwS2I4e99nnnZGuyHtuFfeLBtxYaulvGCdyGbuG84mUfXxYa88DsQPZFS3FJqIzLzWhN7KHkaZer5bAiPVLJG047joTGG0iZ28nEZdrmEj0vRlTU+qZ+THISvAbMLjom/yX/VUPlosC2jINvHpF9cE5GpMbYtciQgPCd5P9H74tpPHz5zWiR2Iffi/jCho5K4McpDBaaofWOLfQr7C7/Dk1wf5LjGkG3Fr+iIj4lhRWd8ph8oKa6fRbA7DtYPXYrxUTK0gR7RXFYNt+/FOHqq1HPbSqbMvZKB4otRYhv0Uj6kntQ8E8iLOpn47QZm1Bcf5MmtaBGxjfRiFq+WbKtizJIAMzYDmzOwRHOAE3HNzsWp9PEz/TGq9xqbnLAokTmIrXo+Fb5YQ62Ss6xD1js/jti+7NO7VGMofKQR3qnoyQ+eg3zFN6XhR/KQYWDrz0gd/4v9e141SjjkETy5f5GHSR//hF3LEr3oRFvEFmjb8OG4bKvMYkg9Fs22TB+7L3IfvbgERrKtIh+JXVcLX+BFnb2/v1iTE56hz5hQZhs7Vv7Ev/h5wv/t24sfQ0iqJFh0t+f1w3mQk7jyA0n4F/fQ2LJN3ORS0iSuGxY1H/2g+ygSFBi1/ZnEvQjGtoKrOjBhUjEBdUs+ZvTAl3xN9MPetFHVfU620yWd3d+n6D/x+QUEhxp0f/VKn/P4ZnSOQi/qTvzLtWhZoT35IarwXbTotQ3eSvuqMbSFz/E1sDCa/iTHE52Z25ZtRAOLWnox3seg/iC2X7Nl5zWerOerY4wOSC1gWy5rjKHCdzNOHG0Le1CVPJ48TARXttLS1xgtZzkokiHWcAJLC9lGX6QxSnZJzKPnnR+5Zmofvuj+QP/JHhj1N4Q5MUjsbzxe2ZbttlljMA7+JP6zY8velhoLJKe2lRZ8x5z1DwJwGXkzEjm5/EUofCAUSsET+/EXjuZVdMJnw0ESF2sVAsOOObl6HA+5iDUEIDy3PC6Qn4ma2jxbjZoHJbGX2rEhtCyS4G3mHDWG8vwT/Ykrvr1Q+iJ3J/k8qRMk0M+1IJ43DCCPqutw06qGBlDRC/3svWhyb5z4skjBd+BWI2FjAid2YMeH0pNaixWIwkzrd5UG+J5wylpERsvKnzPXEmMx06qc9XwcTK1JLdjWGKwr44k9kWsOFXrtUvLbPvd9Bkr3U/FByMa32JzIQ5UrViFzfM6ji3l026EPtakIA5M1jc+r96it2yYf0EYNjTq0EIiNVgO/oIFiamXMQOHJmkDS43i07xkLluwNi4nxTyrYS3ZRy8l/VKwvPsFR0AP4C3PrvuU3aoFDlrhDF0jbPcxpxUcGC5vxO73tsMUYthbPbedlfwk2cAjAw5nxUuTsyASCDRjete/v2H5xn8kaT5IRGzfc62ditLdMaLaxT2zBo+5kH4jtuIu6tgm6j+g8qe+TGgw0H4vK0XQcQdeiIw8Qoz8ye503i+UeTK6VHnCCVbGXPrzKeuCXeTYUbVGzA9yOwWCkHjNa/bz20q6V2F6aKAsw6vGJz63301HkXcKE6LQKQqHMBmdVasKE4taA7sV1yRw2gYdN6QNf47BbidISe3obAQaTZAYXEDjLEr1oi+uR5Wo7TDEUPXTYm/j+CTDNhU8XLOJcGaPbtnz7DS74hsh8wiQfyIdfbgPhyV9231cZKExjVic6Tr7RxF77dJ3Cv1rfVPbJxNW5hW47Whl9P2zvCX1k7WsONvPYsr/jQP/yCG98yVoGYjdze8umHiKYXOF6hj+AvfmCtPfYdvvbuq+YMr7BdthVV2/v+T6r8TctMmFe15pkfNMyXp9OLdluCG41P+vCmpD9sDYs+BNf+kCQ6UF3nSz2xsk9I7jQAlmX3bOIMsPdL02W6ERug9izF2sbHbtf0Bb8eEC3dS5lz01NBRb+Bb/a3/DfFdNifbJjU11jK46CXQHQlDg+MCkmAYY5BjJbf3QGyAWyq+3M9mvxvVitgPuPAGTu+c0XXRO59H8GhVzgK30hE7n0a8VeIH4EMk6cWwLxPeCMGL4x4DA+2UMSsQXaV8ZXb1sczf9dboELIJVlEvaowRUG/diCWxetx/D83N8Sdmz9Gm6exeByjZGU/Otq0Zt8BHjku3zGN2xeLGJblPGnifS3zE3/j/ax+RWi9we4bAVHukSUsq2sacAG8xeg/2SL3Yb48RX4xrgAkqJfgv6rWwroK8TePc94Q/uedcR3LtJcqA2f+M3G2V+A4b/xsN3rcbPbP85v/H9Pb8wE6P7hEb4v0BfILcTkJt2ov/u/M/CLDPAMkkrhhkHN5AElf5P55AE1F5jtvjjskn2PxViSResTeypbCQ/YeZDJ3xTNh7tAP9T3DWo1OyqQER++Ssdj6MGHfF1ISwosSbZ5+cnf4j+Eg9k3scF1j5vc0xsnWnwEpQX/KqvG0EBnPUr5m815SI6+PBzD0nrHsNIyD36MAh/MhvBnZFtmYOfM4D5giN3ARoHQvtmsK9bFhhUA3TrqZx0IwqJFMCFNNrfk60XeT/KIGkU+PLAqPPHihO/Fy1L+Jm4+hnzwwe09/1lFXja2rp23x+MR07xgncBLrxfrg+zWuZoWr21r1NDBy/cYAztWWs6DPFVVpkpv8wKGZOx/YDO+Hfzw83w+FbAjBTsPasrdFt6WgHGMQ4/Hobe3h2In+tLD3Qfu4+eHvr2/80HwnfFUchKVVcavZtsnHJ8kaJK7Fy9+8Sd1l7mERejRn4/ZB3E9nlbq7MCH0EUrwjI97B1bjdF+JTOoFq6HqlHV8HzG98TwgF8NBx/LH49DIz+Y8jJmWxyANUbBUz0WbXGjzYPpOKSDH80O8jawCakfBNLfgPtarFXiyrV0X0Oh444i+9tvD3L5JK6HVBzEaWzmWujckHOMa6/3zFDmzyK40EOOvgTaMYOI77CIdLdc/kb5779/6Pffv+nbt/dem2+/vzN/Z33232CPrG3iVVT1h4CPj1evYT5iGGW2IUoZ1zU3PnujWy7jTG2ja/CS9mL9T42qjneQ4/gWuRaQmBo6UiTs5IUz+RLt+XhSj2/EsWmL2GARqtF1aLBuWYvFy8iLwotcX08fH3rH96y9bWLhURLBF7oneYseNAqXOj/JReeF3JzoSQ2a+ATT6to8lWv0PTX98Y7MxPZQfrB+vh2s3cAfa+ubep3v5Phf9Q5vfjyIjtT0By9Mv6PjG/h3rv3JR4jCv+fjQQ286cn1N6il4GMrlLLzsAAAEABJREFU/wIt/1Kwolg0cp2Yn29P+J/wP/QgBwc1UzVEEvtH48h8EOsiAXbh70JYYghYNiCx9i+lNmIruTvJ4+J6z157rpfe2ZPiw87NN2L6phf7WmIx8jnufpK3E1rfcxhjpNdtEE+ur1yzGSfeyKWmPth73t9PZb/8wNYZn7lewv+WGMnHW+DtjXjf1NdoWceoHh/oFu2FvW/fPhQd39CTay3rXARcY+BHyeQwPsb3hQ2Ssv/iBR+i31mTyHRdlFhPA08VMsGF9mK9FrVgWTWGouKF//l/GAcvWmgLQv7lS3Qu+MtmWUouCXWKXbtkW/El9Rb+9JN6kCWXZW+IfV3NBnfR9oqKXAwN1j/xsdzoXFrY5cx0MZ/U/ws4e2xbye+DmhujlP19su7ni/wB8fv7mr8rMS6uu1EDW0fLViGn3eJ31u/F2k/4whtKeB7PZ69TjSE5oS98YogPmRf99mWgtxSZ4JQGLTwZBqJ3x5UZutD04nqKvzd867V8UaMfO97Ln+hkWbqeX+wLsdnXEP51nVFrz+eBfSs1+cpaI2vCzP7SFnNdsHdMcjXp41vonz7HXxiDozxUZTlgg1XXwIG9/Ov/J3v+818e1PRTA+aFvhe5f5HDjHeWpIjaZtAHpwks8Au5IrcP9oA3jay/BN49fj4f4B+s1yBRaCOWpQw5czDMpLsapapq2QmmAZNhowMPkuNe53eus29cL/H38Tj0Riw1jI7VvJjSlrPsDaItFiD1DkaBBaPNiBxBVuaLPSf1yNKir3SgP7HYxX1k9ppmH3l7vnXufvuXN/3Lb0/lv6bxL7/9Bu5N2UsHe2JFN6Bui3h7wMnUR/a2j74XJi6o4NXXR/zsCScDOcJzUmsZj6r2K/pf1ElqL74LZpdZk4PcPxUfovfMtchgEm+uq3fuMeGHXYkTdMd+8qz48T71QW6zT4kWnlHV9t7enh3fwXXb17p2M4Yf4HIfuPHJc6g2VCDj29jCn3fuj9/wI76/2Dtxr/ObfS60+HASW/alxBgfD3L6OB74AjCuEa1L0Xf2vj1Zn1fn9J04XtQyqmV75wQfU2eS+xhV5OmANsRQ7R/n+7DN9fpN2Vt2Dhd8pU8/8MG20mI/vk72z+T5xTNySIFF3WXtoiO6Jr4+uZ88eK8YBJHYc89KPj7YPz64f0yux+i1LTv79Nm1EXz446ttZS2Sk8RlWwXYlmRljTevNr6M/8Ao3dfcbV9Xm/hqWzY88NtuuyeJnImNtZM23fA8Pq+P5Co1/WIN8qyzNFm09gGZrGv2vdQbjsm2cu88kH+Qx0LXgi85yvX1ZK3yLFJVMpB+jNJgn3lAyxoM5EaBG4N75aNr8+23Nx3QbVNPJ+vHPYWcTvIZmdTwb+T+Dfi0i58T27Gf9Tm5DkARx+I6PVXoeuDnge2qobTs0VmryOU5ItdLxov8xZbtlhNt54CV4Hhd13CNocQZ3YGMB/HUGDIxIaaBvewzsWsTD3XzYh1SZ6E3gDe5CySvwbmsGlKFVtZudy/NrCMBDmw9yNXz8VTBB2ovT3KRyRbkvDSZL6hVBW+x9w/w0kq8+DTpCU8LM1Mrn9YB6HBlTemuY19Dz2fW68maPfRkX3ngQ6/J46Gsk03doTc5DryzhjdkD8u1jRn8KD14/4m+yA3GY3j7eBwy/iY3xi/bevT7Ej+eRli7xb9v6E9ew3scD9UYHVtqNtdlrtlwD9bEtuwN/b+44L6cvBzYez4ODXwIb2TmlcvYONmPggvvqML3A3+wVQN9UtPh71yTb9tRA5+V2mgmsnrOD6WmJMvm+rj4dLXGod+2lOPuWeMCENbKemFDtPiT/L3xbGAjAO4i7QXMwoLGVNQp/FmvJ/yjCp4wSDUG8TxZzzfgqdS00XUfNYYO8vN4PvTG/fP5eMh2k7O/vLLfs+a5nj54RtrXItcfNgayuV67Ry4+2Nhu6biwZJtcDWUdQhctveHbvQUL2O/HjtNdDVwWeud5OvefGz64F8aP96tvH/EzuA3v3B8A6C/WN+u8UB+9duw5M7247j/QnfXfa4fPUOriiX81Rvve1+Tz0JM8JVePB7mkth7JHf0BPMhBcoEKbX3r6ieoC6jLTQPFUaNa/3E8lPEfkpEskNLi/Xg8hx5vD8X+gV3bSvuqL/PAjRs1WPOhrJPtkH6A5OTmTfR4/EcXbol897nG4QuEOfkiUMTJchRePHfX+iEllJAbmCz2/y13cYbnHuaao+5yj8o1mHXMNRiyXUhjDp6sba7n4AOWITD6qisGQd2HDQ8Te/ch25ZtsD8e9nec7R94bDezvfuefDnZlpnbu5YZ/njEcOBHLP5v59dNQ95GE2DTw985p7f33LZs68aLtrVE3T0CyfGpl/F/9IjGwB/kDQY/xJ6oXiXmHFm7yXrnWmO6j8SHkq4jMJnSIRUkkAlw422LpQccLHAfk9jv8SXHdSZ8WNi8KelvWxn/CowBV/R/p9rMA99RPQIrXfhYDeif2VD41d+MA39l4s7V5jHumeEN6ssNxD84MNz5+9L/qHjL3zjYNuLfe/5z/k+VuJ5x4Cv3z/OvtAT5l/QfmH89ifwNv+K4aXffPEz+0fo039+nP80Ay60b/pTpD4RI/AH5fwtBbf0xoCADf6T8jfk7A3cGeHxkmBsV10ke6vOikYfNx+Alh8vNhsBtF67M5EgEBcJV4Bhw5EErsNj4U3YBbikcS7YbIDHnWFIe3vMhPC/iFT0XTzbo6AlEF6pBLfinTl6o85AwuAlXEzjxYmRbPbfgzQkAs3i7jR6Mq5AJdmFbV0MsJMCa6Inu22ZYjEz3CIY344kCjgwBq/NV1TrywLl4qAgPCCly2DMDu88a6cFhMM7KRgcyTNSNB1dhIHrT517L74uKzgVtQQs+Kg5eLEZt28EH7NhR653whzd+3WPbKmAUcg3wW/BLVVYNY0tXMy9oh8yf6I6O9F0O8UNSFYCMbS1yqFWyAyNUhX8RX9gDIPX29lQhmPnk482kGFYmcuNTh5O1RqW+tsyNj8FNdG45qyq2sE9Soid8hf5dL0IrUOo2sYM5JTUDOUM1FIbgJi9+J3WGInCTeJK70DGnxRw0x6WMkSPvPUe1bDANwRkOVhZC/MokmNbOYBxDl6hg6RpfGFokONfFwsmFzQUxfjCNCmxIhfqkwpaciXYLf2QnQS5ksR5tmvkRIv+Kj5feV788XR8lcGaieOccbuYLezaKo9J4g+wCZsMMVoKcD4KVxEnkLJDcnYrdvJiVSwHHUfSerOlCN+YU9Xs+GfsTQmemie/zzgUCE8A7hWbiLQCVzYf5xj/yks3HHIMIfz5MTPIQXyJ+QCPlmu3D3PmeMLNPrGn8ZsxhW7GRF8sFHRXEt/hAKepDim4bngsQ2Qd6RP0Lb8Q4sos4FEcDkkArZNRK5GWGSeI6GxA58I2phG7RbHPe+OQmZFZEAcmosAb9ca2DbT35AGHyc2I7cSf/TLEhpT+DFOMh5ccqIkPfbNoYpg/wIh3fYpCXJQGT9RdtAZOk5EPbi48rC57kJLG8qC/I5DJcQr85SYIndmd8YhwZsNAhgcscTuXHnGLDu/2K3Lz418WnNOJMDcz4xMeHUcX6vEJpndGVmo4XiEdNx5U907aiq31BZ4QG+dv1bI0q1ahe59gmOcJL1j61PbVQaHvzwRtbog1yR9f09GMMZR3MOocnuekcJK828qFbhS07HFiJbnTqa4NmdAQVv3c9r12/BHj7Y1sFTNY3ELxkxY9RhXIRk2S7P/y8vT1U4E8+diXO8Fv8gY5aEYi+tvCOQg9ImxwmMfjLdB/X2EZH6xH6JZeVFv23/yd7kEHHz9CSg3yIiq92ybbyR1wwr9ck1nhUxHJ0jEnhCT75jK7ojn9VfCxGxlwVof8cV/QLVfFjkadFHS+dKtaOjHbMNpZL5GoCS3ZpsT/k2ratpGAM9Z7wot5ndCT2pashnFH88JCBLQ8SHlRInLJPr/gATjRQajwOvtZU/8UKdFzpU0zEdvax8CXumR9AuTatBT0gRqiR8XNICN97jUfJNiBxbrptWJh1L4k++/KL6zof2EUDhdIFfzWA6mPh0CJ3uVada7bENXiyVpO80RPbBOLnSY3l2hvjXh+uV+790RFl4Uu/0IcWrfRc102PAwBHWBowfcVrfDN2JzYTf+Yla0PkX+c7a3UqfracxFiqIQ1yckMluRgZVVwfBx+KP7jmp2RhS8R10k+Fr+CLz/seM9EPH8ptmCW5rDI+2OJQMbfdeo/Hvu4m98NJDjbk3vmCr9qnyb6UNVj0dnSgb0DjBlZFPWIr65T6v+e6WmIOTHIvWbut3XE28qgklkXOyBvX4oI3/JFbVFDGE9uT+lsBwhO9Wk2fWnalToFcZyMXRcytBe0UBrCm9sA2+RM4KbxbA3MVp8DS4hpbyAZiO4LjesZNjEUOYZaNEQ4BNieQtskbe0MN9KBrxWF1Y9Y2+4MxccKqGjuHsaW2OVnvpd5rmE/4NizFh6qixiTbunMlkrF1T2Kbal24M8bQQZ2f5DU6mj9rjU/z3iv0vd08kfeFjmxgTezXuGIr4QCHZdHwMzWQXI5hFfnBPU1kWhcTG/woFbCwH52ReTyGBrV0cp0TRvs+iXkB3aP7eJDPMWRjLSCpXP2XoLaek7hP8saPth8fxDxU2LENp6JWGRm/xoAGPuMgzSm6qgp/yR12MYnQal8WMSCGvaiyUjOD5zfbEmDTSwxHr9k7P8InroUekKoIC3XoObnG1lYOBls8M0xA7Jsg4N0x2ltncEY+19ZEfiEb/213TJmHZ1ThX+IaTEu5PzBQYkp/EPNBjh9c70Zf/EKFYsV2x2RbNuOp7pnt3uqWuM++x8CA9aCjq2oo45U1TcxwowactfD5ZL+FXbY3yPi3qOETmIpc4f/ieXVxXe8cOVzElB49a/W+hgq07wOUov+WtxN3KlB6Ue9nw0vZuzJezAlU6XO/i66K7xmgcqlwc4PAjyqZXPnqP16rdWUd5hVn9OaH3uN46Mj+wA9g8Rh1HPFl19CgXhQ9A/02dhauLC3ihVE2UtiUrKiec1HPs/M0Cpm15PgC3S4VuOgcoyQha2tlzwLutbcjBx4b9kBX+EbncUUfdDeEVip0wKQ0OHtuO1OFP7Ge7B25zwQ5Gc84C09qY+FuYWdQa1LsTk2QdsZbs23ZATjod13Pxg1iiQ+WqIsT2dV2s8a3rYW92J/4X+27VWOo/QC3yNvCZvTGX/3UMKnYSR/Sir7UBZPoCMTT0KsM7wBKaajHn5lhgx1PF/k89aLGF++0ua8Ha1aYoDisKnKLLl1tzwtdWFpA8ChfQIatlkHmQQWY9rE6trP12v5cIztW9dkya+BkufGDriMh5sleO+n9xS+m+AST4OqaIYrkM4ATXVqQF7ZWenznFtK6bcv257gH0BeysTNhzLot5qhqcp8unqxV6JP4bCs5Ei28lhntY4FoXvz+HPQAABAASURBVNZsomtj99m++Hof2bUTil1qEuTov6FpsmIregOTJCBJHvY6b3/B4NcKYNPkrMHRi9JWrt2IZw/2OaTWH70NMCCCWTVot9tO6rbtEOcCNvXXZ9uyN4TD3uPIBezv86/0jG8IX2BiK/2NR5QcJG7qG7+3X3sevkBkApExJ8ucpULYjAJ0fzjsTbF3H12Br4yZB7IesdGAH8Hd0Dj8vvsbHz2225v4EgguADodNCvrYpck624ZNVx4mxlH6PcaLeqA5CAFAXrsL/xY4JmG9QeAJJcvkOx7bEnsA7mw6JlAY6+AXkDmXyE67nlsxZ/MTUnd31wy/yrbavrEPoMjKzkE4nMg/Dd8lYOVEGeDXfIvIHK2xaGvshkHQv8Ztt5dR6FFNnCP0y+YNsTnYP4RxIcBU3ryyTqsL2B8hyiX0/3Xwb9DvQ0zYNPjUV19OsIn71LGgXuunxrLrt6HUZH+J7J+ptswwsQWpsVpoTgAqo+M/wqa6f+PpyvmXGcN1/w/1u01uGVz6d9w4/5n9fH3hv9Znv3tzf+tDNRnOOxcdooODGP2KY2Lmg0K7OcRrtCLQdVQ5WEb2c/+HoPPC1peggcvDNxaPnVkbJsN130jqxqMC9g4O73CBnDzYmuNHwGwn3zfx5Vhv5ScvCTFv/AG4ifq0BBVC56lTRd61C0PPZkUPjcCbtvEpm4MQ96+urrPhj656clhWejNzZvkIRtMutiP7CB+x5Ev5NBDC6+9ddoogyd6J05ObhoCZVtG3vjXgJAt2Zb1vbUMcq0b9Oa1bKvGUD5GPJ4PBS8aKoXKhsi8+Njw4sM6JHI0edF6aRJj4gjOtlCmu8VUxrbhPftjUF7Ov/JnDBn6bPrkg4wd/onuhTq3X/uH4RF14PfLQMffGDVf1se2yqXQonv7gF9LtKXEAwv2Tn17/+i/JQwBGXgY8CymjomAiwTUNimmxLzoUARraHuNBf8C5qZjcNu9cROtXw+3r6n7xqIu/BkzFAY+9YxKHMnLq1/Aw5PYjF/21nPzh8ZSbHkmkNEjbAU2b3CR7TxdOkav+6EHH0xqlFYSgCNVQwcfp1ITY4xLj1T4ZFtjlB4P5PhBcfBBs8DHN10t+fc1TmdZNUq2JY7H8+i/FZ2PoZOc9UskL6WxzxQek1McgVe0Qr9tpT/yYWcMDUBRpqvBG3oNs55CnjWRNPjQVshGb+wskmbkYje5n9hlKpeUDwaTH04CduZW68T+wN6Brgcfj2xrRaEk82eR/A/q6fn2UH48y9/4Dr9oRNG8C367rrztD/01Si4rrc+c4mNe8HATuamqofxrmF6j+AEUYBtadR7sjOOT+jrK32g/uV7VzfBZydvzMfgYW1qs8wS2DX224Pu64KPp9teybxBjtS7bEsK2sV/giINxAXYptBcfNeLHIjeWv8c9SoX/D+rrCYwx4I/Ekg1nQ6nGALavCw77pu0eVB+kFTkBbv7oi3649GC9XOq2YMyWmXVP7PmXAN/e39kH3tkHXsiLH8gPeqsGQtZu9LZlfK6AS94UcJaZ76kVetYpsdlWGmYVyMm2RlXzZT2Sr1c+nnBfIp1Ki5+rcybZbt5Rg3EprXUxgAWVyUwma9d7iJgdxC366LetxBP/J3ayxgu+hcGmV/X+sj/4bH2IymV0rv7wmXwtDC7k9KVlHsjqyf70xzbTDclJbCde0OC3gqgywwqSfrX+vV/aoQheU69Dg2s6mIXP+tLy4fhFnZdLiZlQfuA4iTc1eP9Lye+i7rgWTgQK5RZ/GIyBLva0x/PBHvXUqEF4V16gtwHkosvYtZFrCGZD8jXZV6pKqYXn21MVPYqq1XmN3QAo8pazhBolFnWzVgqWcczdvLZVo4RV5RL+eD/1zvWaPnyP49DBdWVbaYu8TmBHEAw+dBDmPvjqH21yLby4XrPvhH9FEeILK5MxRwvO6GGymGU9H8+nBvYG+bIRAB+fs4cZ2SL+UUO2FZM2vQJhVMfx5B7y9nwDwYHuj/4XQy8NdCZ30ZF4kxfbMKEKPhc5YG5btjc++QrNpfiX+4tk1np1Lie0xGZbzlpCg6Lg8mwS2/mXQ8krrHFZmFHbhz95TbyIsc/ePx47JiSQ4Xs8n+wjDxVxT/J1/1guWqHsOKCN6o/UL2oXFiGqicGyW85Gp3acyWUcybqCUu4zCwfjR9YhcokzMKokZLc08tot8e2anIrNXBeZh8/mzBG52I/OSC0cWzHMJHi6ztNNj0hkbNMB2LaxH0Yg4zEG19Cj74nxTzTCVGwvBqm3jBMDJBU6Yiuytpnv2tl+LIXvlTolbzijtOQ36/bio3/05b4Xnhf7qtAhS6Ostyd5R/+iRvKDbwO1diK3Eis5TWxGacFnG/vcf+Jn8ywteDol4BQQOb5xCKYmU6dbvmS799b4E7nCjzFKgnchP2OX3iDo1A2Z0BLLBIlV2W5ScpW4UqvZr20TW7WftnFpYW+Sp8mYvTTyBEWnbqix3fqqClkLl3S3tssz+AA5uIcYHhkqCmzL4EUgifFgbaEwXbKxDd6NkCLXvDdCwtYAqnlhBYMoaxGbiTP79I4rvqNT5g9stgq7NYZMrzRLv+e/HvDt2xUnSHCcPw+7MCCZP6LZjIAX7zAv6if5ta2BXsETPwZ7zvPx6D07eAsVxB7aYrwPa7K3hxaeMUw4q3GJ44b4nDwI3S9qNvWWvxiXf5GYfyWOWtUYGtgcVSqX7GhVN5sxRhc5uhASKNFuXPxiSg62n4Lh8Rjt/63PtqqGagRKdsD6bAyTi+gKTOzZIMOAk7EVPK6o8POZ/Q0QLOGN7It8fuNZKtehQlD8mew1L2VdHwd7wG9v+PXU0feL0igAn2zyh53oQowDxbcOZnedCz6m7OVn/5dEEvTsa28xDExokzF1jwoXPjA82QcW15mDQAcHfEuYByxTU4lt4UMgNhimY01n930yZ3MCbj4wst1AEcAfTcFiG5sLiI9w4Fdw8XM1v3EgeLDQgivwG+Rbx+r8vaif1FXdtiCvhpylxCDaIh/ZDxdrGEruEc/n0CDPWbv4uAguz4Gwfz+wZ1fPIbc/PeGUeWKIrMUfb4ierH36pluqMRQ7owaSFqy7l+n3YVuJJevyom6if1Ny9qft6A1MYhHytlu3GE/iVLetF5LsyJJNFAZbo7rWagy5rKpqsEPd8zGCy9gaVUor+l4b+OzwBvsTxEaTOCXRgWZhrkBPkjLiEXuyeM5K3b6U/XsSEyqUdZqJ5ZJv29hM3P7UY4LiiAC0wb48iKmIKVZsK/wvaiTQ+pCtxm+5RR1Sec13y8S54DLPOOCybEsc21xxzR7Ke68dO7PXzrZuX23L3qCr2b5GdHylt908zPqw3b2U3rIDJbf9ws/4DeAUFAWC/PTX1t2Swx4H9QWvjANNlIqxbdDEEVzGteefsWR+Q+iAtHn0J20lUX9C+wENX3hviGrbP/hlW/+4pVgCkv2d33bPbSvNNnNyevWSe+1y7cUHfWm41rRGMdnae9Yn29IFjNrnm8c2JDeuGOtqsZPhbct2pn8A23LFz5Cc03fwPY81Vh/fKImmB/PjoGeKhJ0z9QO/bdnR72ZYuRa4/jL5/9h7FwW5cSTZ0szBiOz//9qrzCCwxxxkZqpK6qq5Mz0zu9sQnQD8Yf4A+IgIqSr8hY60Zbpb80RNZruLr9At/t5H9XMPfhPYlu2f7Jc2L2q2pYtsxvp1W4kX+qrnt2fSZbIIYqETil7oEuGiGP4zfMQdZfpNfwxnzxfCEF0fGYd68u30e1/flJSahb7z7L9n+91mkXvm6b/nHd5/JcVN6FeYv6rCr/R+x/u/tU/Ov8P8/ws/tfsV7fz/4/tp2/3rz9n7oX+9p3+th+zB0L/Wyxf6v0dXBf7FW7s8rdDqv85SPEiG8q4a6ueFBQ8+D1Ovha4UftFVyyQzsEuGPl+yJNkoiHZ39zwsxrZbx9hxqMk3z2hJQEOWvYlJ3KvDNaGYByWUzbk+lpQ4N4tYo8CLZuYZIsvF2EQucdB5ZgDhQhWHyksIjOsIX9inr5IMibb6YSweckxQsCJwj/Ij0ytfKOFzQpE8+YBco/igcGpejhNGPiwXwDYvEtAJbl5J0vNxQhkjVkLrvsiTF+6JHupSTtACcwEYEq3GUONiOKo0hiHJkmw3xUbE1xQ86MGPXyWJyil/yy1j3DG3hqzsA8UPXyIpRH1XPuS9iIsYCFjBi40NCouFOiapK9T1pUd34c8Gl9hEY8hZrTuJa2F48yKwraqhGpBH6+UDqvChtFU5f9JaJzonXwacEvvE0OTHvxW/It4Eqd0munhmkoSoenSAyw8Qky+DFrEs/MTfSd4h2FpcQ5FhqPTRZaCi7gdf1MiiHOQbd4wzd/td8Cdf0BMftagqPoSVBrUY5KirGZwMKUc6oQqgdH7QUfPFDyCBHS4ZCg6LpWIdxwjeAPehcRyNrfi2GJfyry3HEL1EaZV2YCefpPDC12y9gVJVSdRvKTLOBDLXFAd8jjK6gFmfrTIFuJAJ/iKJRd3XkmzjFybz/AuyIu/CRchG5lL5gGCqqBOWGC4cTny/+NIHU533h+LILvxBvMeDL/n4IE2VyIP1x+dCB2hVjY61x0NybRqH4ScmKeNqGYbUzDgbxGiJkZTcBX+xbyaLcc53JNSDeb7QWtQJBodVOMi+Yfv05VHcC+ShhYMp92XkcWg8Qw/VMGtWyvU3bIUytkvxD6BebL4PiO2n+DOyASmNkLMvcl2KWrXNzU/fUZyI8A5+UXR7a00wF/LEIHi26azojGEN9oeJXSJ+Ejq5FmaCELG1rmSvpjWnuubBFxZjqNAJVo1Cx02cdHK/RIRWbNX+XOmFT6vKGtjQgSHVmBqsr8MQ8+JeQ9xZj/i1rYIXyoKFJytDGZvwbcs2zEWc6VbXZLHHVu8VZJKib7MD4In2en3wZc++Ppq1YIbocmSYPRrryIMVfijjyF7s3/NbfXY91P4n/luX08qeDgjj4NF1zKNKo0aPi9hs93iRYfxH79MWRnzmS8H0gduEdgZRhiZj0wcPsIyaqg6tSX1Z7znFGLZYHFn2poP9Wy724mwKVrSAJCJ1XhmH1xQ7mXU/+wuzyEKJjy2I/lLm0TW+bEv4f2W/cc8jJdmsidBj/0U3+Qm16J/oiclC1n0MJJUPCbtdb6v/lDVG8pn4fRETmK2/1HuZZ27uUZiJFPFIKFzfi/2We4C4L1aVDq7rHb955ljtO88k4hYtMYaMv4P7cfog9Z7gmlnRMafrMPhZQ4CEuP22aEiPt3xpdyh1DinArZGorKSftUodTn4QYbtxz5hNk3vUnOTJWrK98BJPAksgsIYEMok5/1l4F/ekx1Ma1fLwF74Orr2SNWwdyb2GBvdPl7oyvbcVs9FfMM5gclrgjip1/igX4ye5UBIJrDEMDiCJhLqPIYUQKWuQQixZi9hPnn8vcks8qcEJ/mTzTPKrsTQAtS1caC3CnN1OAAAQAElEQVRwiO/g/jVGaaEbwo1ahu4onEl68UwJX/jJD1YLBTNecSqxh6AqerPOE3vA4feBP2cAa+Kj46L42Zsn/QKrogNdagK664FJ/xgwWTgbFHQX41vftuxNSkOeFcswz4AT3fiL/sH62BYGGoM1JLdMo7OuuEQrkwcFttFlnmOxRlbWQAoWZ+22eSSsUQW0kZce7GUgBQMiorW4hu7rerFvFibJDiT84JJ8rSpjsiDqyLphJlKQVE3JJfGmz49rqd1Ez7bGHXOMlnaz9Hjk+k4Mc+Om5gRnWcJuMUaqwT6oqsZ5PqkPORTxBCp+iBh98UPUh+JfMecUG6OXutkw4UUx9U+MogWjajDKYUW/R95jOkV/74fEWY0SuxDF6u3XqeVkrKFFcSb5r/R9D5zE9kL93MSVXNwoqqSDd88xMAJpsW/Dc4l8rYLvjGvItvKnxhADpTlCMwrR/ZQ/egZsVMnoJU9TD9uyN2EiV6os8pzQ2fsh+zqUeBZ5hR7PZ/9ligFugVku1Rg6+9r+IK8lUMlC3ZfNYDWh1j0ChT3Y5+XSGIVd/L4EpEYZuZUWvYM9Mmo0DyRqGF1qSV3bURRl2ZtyD31xT9ixL1FOWfEhkmQeEDijDiWnrM/KPiPHog4FTjE4uCaz7pM1DA9r3ZgZ2/gDx8YoDHAfjwfxlxDt0MCM/9iFaVvBummQ16AwmKJfmlzLkwnbRfKQamA2iNO5lQpkWaSBQjATf3/2xMmylXfMF3UJL/vAo7TK7DTt+zy2L/IRPFepyNFQJW50x7BcUhWnZfyK/VDEFXLPge/7aD+ziDqBtTpx28ZX9vfU+8cPpEsHz9lyiRD1/v4B1hRlUXzY1oISU9YsyQVLYN34M+8Eq/BJ8PTSwBZKfcKiYKyq1pxKTUJAKvlnnBqFUG3eIpC18Bs7/MTOOE48dFFrWjyXQh1PAoKLOsXHFnsKq43DfGrHJ2rqQxVi7USsdqEXS+Lj8+zHB8qWzBpMYpjEfUIgKO8vi5VS/EXHnGRFnH2tqxlcudSk4KMXF9ACU9+abRlfTSa+a9z5rgX2VO5tJ8/mEOXBPZj9DimZOi/yDSWGUOJZWQv4wr+JZ+G7x+hnXnXI7U/4h3oc/2hR1Nz7RLNKg1oVcVX3Q+llK62qlGtxjAHLTQtnqdsikIxlQk48DGxiJ5bJvkHtqr2EGyVcqq+Ttc01wm1LM7ohBksMOGQpexYrhvE7IgErfqIFBQyKOl1UlZBDmXQ4wyr+DO2eV0/18p4GSLKt/NdjZjNhJQYWIJii2ehxMGzfkjVJIH+5MOuwcLxQNjkLPzaeoIyjW/ApK7a5Jk+Jq7MhzbDHpegQhEJGf9NAwbKqKT4WcSntAljiTwThQYt1ouQKneFHD+dBQfzbI/pClzRARA0b0lIT0/AF9pKlIi5omTX+JKMLYdD7lz7uNxmEmxhy2A6SFuP7KHgLA7qb9dnb6F90M1GVffNLRUy2W2z7m4wx3BrF2RBl/hZf7iGhOXf8q2XuNV4XT1xbxZreOpk3EKdcQwYal0oOtuHq079om8OAY66ddXJl+nnc8/RN7LHEdY+tAnMovWjNB2v3xEvciVGXXvqQe272X/wGdDLOXkyf/WN9Ni4YIHu6UF3k3+lwclkTHwu8JsyYKtdOG1ynto8APUHBiH6eJen/SJOwpiY4U/m8wjZT2cp9OJR6pe6hy8VPXeRhrDXTNe1xchMx4wBuMOnArXT0pg5bHv1NLWqZvfVWEjJYAoc+MeZ5q8wvWvjelOsbXeYXEmr4IckFbZ5ksL+T/tBuXdstsS2XRWGU0lKtzouIdFPqEBehpfjEFOWCOhx6OI2zepCT0IRs2RACUpT15xb8cFOO9L+m1Iz7giBvEuMv+mZFPgnJtoxuSJduMS+utz3/srEt+9cUrXUFlz4UXsjeNhn/jm795HmPo2viNNd/SFwfvyTtlnUL7dnXObxNWZcv0pXvX/fZ298p2Pc846vu3jVfv+lPuZ9yJya/oslGWRBiTasp45sm9V3/hG69/2y/a8Vm/APQzf99LyX8PxPXJBdG2xF/w5Jf99REn6R/2hbA/5zwc+ODtBiHGPaR8SbiJD3E+k6t9C88bd87xl+N/4Wu/0ugv9fqV+M8Y361r2/evad/1ys3pH9C9fHx8fmFU3FT+cwq0bChOJQHmM1FDu/FD337P92MJgturlNEap0eW7aZV/eY9IZQmnP62iiZVRldobuJs6RLURZQqpwkuTJPHF9j20rrxdfiA9NUPvjkRX7mAkkAKKRbkTOI/OTD7osP9PnbzPkAGfs7FmljBjqEidIyDlVJ6fPQjN2mCa/4UHHo+fbQG5QPGKItLjI65G45YXQROh7iCFaRGwqacyo3Jbtk/xyHa/OKF8NCP7osgbZWPAQWVALm3Azbim6VhIm+t9hPPri/v7/3/4ct9TAKITrWbemkRpM6VnCg5hNj+E2MV6h9xj8aCaqTZMwxkQd7dNxFPCWbdURnYVd1e9z2tltuo4NvzEHZR1VpVHUujh2+8sXqlu5z9IH9xAh3XmsQ+/YJdttHCIVH10fHy49RsSl8PJ6D9Tz22okYiSn6oeiG9phgkOcI9hjS82nly9HgVEUi4pISR/ZH7B58UfJ8PsEf8K0a1sGXdzWKcaHvJkJhTdT7+yP/GuzjXfEd5rpiIjpJVuHMGHTvYIi2kPhbLxmZaKgLCH7UOumzl4OEPnVKjHSy/UmYcLDLUmhGhpLPMYgZTNsyvBzBHjVUVZkqscbXYDo4Fbrl0hhSlemtY1iwO5Zco7lPxU40uzSqVNDAKF/msZWUfzWVehzj6JoPsBLT8+2pcQyhKts6+OL38TjooUeBuJpss6+2X4atWy6NGqqqnnOSLIqzbRabLbLEcOQLZJxk3+TaSNy514zatjO1goINSy5wOGaKQX8fBn+TFexq/0N25tYgl8fjyd56IrfyRUuiEc22cMFI9AvdQ4OYYHNvlAgXm2qsVuJUBBOKTmxZVfQmEunAVw84La6hk+siP362vrz/xBD5PuC5epja5Avx/a9GPtQ1H1bbYlM3Xf7FIq4EIEYkhFi2ieFo2+fbwdjYW+IQzd6DdLGdSRD+IO6359HXbfzWIKYoIUsX3zbYY8DZxyK/2L/4wSD7Leu3iMfePrbWdb540fvBF5AvntRZX8K+Q+v+BCv1tK0ihhALo9TG3rg2MmrgWDCOz8QhGu61iGsxKHQOvvh8cq/IGFXBkjIIoSPaYj8t6hBqdnipbXjoBGty35/oAc6eLyBM0VHkSA6Da+iN6yb0fDzQYV+BMcGY5JRcbSv5NGVcYHBEnmdKfjjL/l/EnzrEFjV8bX/2thctz4cfPz64/3zo4Dp6Pgf9A10jtRxsRlmT/Evf4Kf2i3zKZp2f7JFbH8XrQNyju8+kCjxsSCdTyX3g71A3CrCIOSpd50sfNYXXOt9Otrs+qWX+ZU5iTL7ru1N0JvW+WcV8kGfwcafUUzTYnMMRvqxRxbpk7p5btD5J6Q7WKRjxrbR2kB3HBLPJegnNqiGbNSSvxBb+ZLx79BObdrNBvmxX8xe2UqBO3ldig4XMnzFKRYxVQ2OMrmHw73gCZVuTuLoe9O3FOS9lDSY+8k754t6CauNlj4eCaUc5tDQJItRY8Avfol+8AU+uQfGy2zHjx8aGIzo2MWB75v0VEq4TgZB/Dkt6vg3yKD1Ymzw38v8KfjyfSqDx6Rj0jJMhjgVYZCGmfdju5/Rak5hP9vVL7/fzGjuX1WR6S7Yp2eofGxN/Yl7kkOvH5JgYUUFP8aaT97LcWxczy0qLXa69hc/Wh2+DS97Zl7nGUCee2b7GqF6vx/PRORd+ghQcFJRmh2PZm4o+spP7B0yNKsUuuot4zcCGh56d2eK5wzsF+ou4XFYN5NgJefE8GMxtZ6q06rE7zsS8iH+M0WtSsUMpNSmDgy7TPmbvo1Mv9uiood4/VZLVzbUH2Yth2Cb/oYIPPPiWGafCt/z5eOrxeGRKHrNjysQuyehLYBwy/Wr/H6zzSycxhDeIYwDeccMYo1TYZR2in/XKGHNVlWx3TQ98Zg+O4gsQ6vrOMyZ0xz6pSSg1TR/+AmihC4iMnfFXZaZGIoXXc3gc8KUa+NRuprOJr4Zaz5bh5dS42VTMC/6okm1yHx2vXUikKgt2j1lumVFsQ6mr4RidzF88R975/Pmezx/QydzoJ6YxTA1Pfhh+au/PoU4C+T52MMGJwLZs6/b/wTWe50P2qm0NzAe5osRhdaOrqm0jq6+pxAMtgm8Zhqlrrp+z19To71yzN0MfXItZg0Xtbcu20sJLbnkeBCO8jPd76lLWA+XeU7GN3DYs1ov17doQy4u6wIyYdNiD+An2gpPe9JEXNauRfIqpVWDdfjH5qXyIlGZbLkj4RGnhN9d2/vVycss8e3Ry/cZXfFZqZsdcAV3YGN5mSLabCtwxhg4ovWixn1wnyTd7Fhb5EyW8jC1LS7KveHBQozRqaIyhx/HQP97+wbX9UFVxrb/QwJ7Ybetutvv+m3fVSew2GNhvOXo8JyR6SbYVrJBdAlA5WVcMYMPYB+NJvqHFHgnTOaGbLryLLZN/eKFgL2wbFwPjxrbMoKD0wcyefedazxpMarIAMwCkqnFYj8fRNHi/PaDuycsmVuKKrq5x1m/CK+bxe2MB1ylmXbMfT56bqCkxRrcJhzaYxJz6TeJYjEN2e8GNm2oUMT24Vh+9Rqhxrzy1ALVLhvIcSyxZjxfXpmjZF/td76G356GDz2UXNFIijk9qEF5kD3QGvqqMbvQPVQX/iiNjZPaOO3F8ySXY6Ftp4Utmvu0Xfib7ZOETtu4Wbduy9314Abpp3irKPLml/2QyyF4PxfbgfSKUWoFG/Rf7fmrX44NxvtIzVvuI3R7tM25le5PSl+jASZ1uuqyMqHW3jqmJ0m6xS4bCCqGupH2JiWXqzsW2jK6d3ir6STDJt51LcsvVstQVFd0tmNnfm6z8wfw27fnWjWby2L2NJrhbFv5Vb9+cn3vUFVpB3hByoWyr++/q1iev1yNzG3vjiIMAOZTWeWrzlb5Jv22p26apF/ft7PVQQrIte1MAopf+JkSfctvNztnOuacqcgqhuBl/POMouKGIJvs6fSi8TZn9mQo/IVf2x/ZpF4qWbYkjJ7sHSgsem0XZE5mH7C955t+p9S8GoV6jfb0GIxSmbSUW/abZlu2WfsdsRk4NvuWZ3mSHZxnGvca/tEf+/fg7Oj/pa8oVL5JtOWXU71vyDt1+Mv6jduJd2d9/FHyb2/qndfum+tPQtky8Ifkn0S8mf6nwabO4sYQ+GQwcc9ZnJSHmPx2R3fQpyP7Yk5iE9uzbOTbfpinTjf9H0Xe1jG+9jFP3UMb/W+g/G091wb+y+Z7vF/ffo39FBVLr0I2dvRu65/9l/V9t8v+ko/WL6/g/Cflv8/8FFeDeMHh+W5OX9bwMwegHyBh7R01eIHgfRTRw/AAAEABJREFUUF7sEi/3beWGtDdEXpbgwsymZo8wUevaBhcBd+IFRguYTvxs2/2SyVQ1sPHGimzyIi4E/czEJrY2ChlA9/DuccSxlBjtkpWX9ZIYiXZBMAvGni0CDmGo5DxG9HcM4QV7EjfvcPr4OJWXuMxjjalmJ2tFz/EJ4YrfhBckkZJW/+3XlxZfHMSXUYg+HVWRKoX19mlb+QIkuUc3MURelfXhsR+nWKEWcwhDzrBy3oTQ+vaHeWMhjXmIoWCna//lq1Z8ILZKTkz6uaU+iaM/wCC33Qr27vPhLqCZ2UMOUQELPO2WOEJjRL55iT28s+tz8egsq/ATmfCxWIeMQzb7SoopongsZvCIX/ijUup1Ilnbir9Q8BJ/xqJlbrl1J3vNNlwx54MrtuG98sUOsUVwiWUbKshZooiwmb12Wb/Q9lPwxb7RZ6yYylic/YF7fuYYPukiETarKdvLjnazZVcPwoqPBWr8ZG22bOHrRRwT+5PYlpw/GHC0Leh8KXLKYHUtZZXVLTqLOmDYNXvwBeQbX7TYbtzJGuCydXOyrQcfarN/9lygQRde8JeuBg912ZYvh4sEUwdK3bzwM5axuYlhH8xX/NPb9RnzTLwXz+CmJvnipBibcs1PG/WXUJmudlKyrewBiXViPVLTUGyiJwu5lC9ddDXbjLjP0MUHExlfgy9ibMt2185mDD86NmMLWch8LBDrs+nM/aF/9DByK43LA/nsdcw865GYb0p8SQFY5UuRqoHuXu/4i03lhNKkPpv2SrzYyy++fLHdcaIiImFsFUaLNUF0xUKe5GAX8ZzsgVC+qJgJSaNYh1EyOqKtBoufJduqlo/u7Z2bS72Fopq4ct9IH9tCJ/0ihvDO3HilxtLVYrcYTwZzvjoudUXVMcUmtpuWso6UACFGGNqWGYYGhT6G5TK2COHLzrnJtsYohWPnLHCWos9Io8gfynWyiOeVewXObKvgjyqutdm0CKTgjxotWxKxLTAGa3h0H/kk9wXGQt/oYKJQ9JliOzRGNc822IvYBS0l59QzP7oKY9tKbLaZOuboSdX21iTmfHGda9B286sGOjdW7hPCVt2iHx+JDVOcSrZVlXjSYyvYiR8Fiz/lxoPNTK0rRrZlh5g5NGSuw8SSNexNIgkVaEjIQkV84cmwoNT9ZD8LJgcdTHQNpWZFbJJlE2NJsj5b27LHFvESZruc65QaSDSr8KfLZpFTiKXR3TLPeFTJkOxeT5ZRqZUdYzcOZ3jiWqW+YKWeA/wqbCVMDQldo3dCL8bhS7JUYK0AKzUW8qlX4r94BmdxLQR3ga9k5CgvYhpNKrMepZiY53M5a4ZV3rckMBUrGT2ZXHgGjDE2k4JmbeJzBkBW9Gz6JgCwXhSIaSaKPINJPJN7T2QLu5Ufa6HywR4+lTWMrm29Xu/q+LGpxAEAQ2KbOsEITeKNznEMJb78CI4aR2IpdCWr0F9gSTkt4ooNnDBgEQn4B1+qM8Fm6XwtfbxP5Qv4xIxYVRJhCWQZRtaLNPmCexLrS1svShJKqjE6JhkLqJmLM+OqwTociKy7dUwkyEEYS9k3A4wa1B2lMarjn73WkpmKBqSK4JrQNbEBzMEak2v0UVPZMnqRh6K/2POxj6/kkhiiuzJhEBldx7L6vSqYUP62OIIXscTWjHF4xY3VPsJVjdp+bVQMzxo1lNEiPtEm6xiX8b/WlG1IkFWVdVwdw4xM0hjYu9TrvRamOJRafzHv+x+xLfITLRiyZGzU2CWK+RNm5hEnpMkptis9eBLGkmzLknr/5z6Pj9T1xfjk3YFAWNenqvbaLvxHN9HZFgc1whOYJ3uYjvmCj4w8GYC+ICm4trvv+EUdWIPZfqw0u2TvcXxb/GFeF9/e80UeqckknhXC8a0zGZ9gpm6RJ97w7G07amhhj1r38ftdJ3Pc7g6blTUqK7xkcvtNnzyMwOYcHcbB1T6Jysg2vbq33aJx8GxkzROzEPeKY5M4lcZ4QWr9CScaoBGAxR/4giZ5cIjyqGzWf0HRx4Qj+DXIl/GiTlVWkf+oav2TNUvulfnYvEEf15U1V0mQXb1HCnsYst2U+1v+0tKLfRPKe/uo2CTWHUvqRNgyhkZmWwXOpugu2SVDybn1E4Ck1GNR/70XYHAkDwE2hhWM6AOp8GxwZGq8a+DMC14rSItiBXpwfxU8O7rwpesaNGwz20f858e8hdEkjkkNM45vk8NCLbxQrM7Uk2t/ocuBP7DZ41UD3Ox3DJjvz93v8BZ+rSKXMXKNlRZy3Mj8KZeKGDl0+7CRWApm9GZyQneMgTOLExgLUuuMUWAUfKlzWAu+e25bLvc4p4UsvR19y/RF/cKfPNciXsR38n5PmuAOGR3bYG+fqXGeX7HbWJwt4lmac/J8OXssYUPsHAj72HsMXeDAFo2Jtj6mWGRuZAYDrLXosf3Wi5Z1QZnnWGwnnOh0p7ryNX32zgJ4dRDIwdkxTnCDvTThIen5JOmJrp36wE04dNufFezkbWcs0WG/fWcsZbwx4zvXzwWPIEKI48X9NzVnCIabMg4vdvEXO8NMPCHJSt2jc4Mtcot+9mV0ElvIpn5cVMFQN+ZMOHoWjIxzb5i8O65MkNjxKPIs2WYdJFndohJ9YGEZGlrZM5CNvvARYWvvU2zmmnpR14xRUXz1mCTNGmW+tYMJGSwP2RmHMhfzTQu81QDSi/tS8G0Ta3VZsOhxri0LFrq3/rzqtYjTbqnMnz6YG9+EhRTD+3AwxDrPfueb5BLRBNeygnnzbDhgRF6MQ77mAU0c84p/0UcPC9nuumysvZ8jW+zFm2bG+My8ZQTKVJlP8gotGJvUmKK5zFk97xF2iUXo3hSW7a3j0t5DsREq6w/0de0oLTjpP4l1UGnCTyxh57rJOASYJrmEUIm4/XLi2DGEeduc3HOJArOvOG65bYabzwC1Qs/gJAbRw8LJBGOybpM6JVeUOHqkNDs2zhAbN2WSeO88Ms6S7X6RQ+owW7ewD8XGdrqmn2yJo23pI7Tdthkv6rG4jsS9V9RO2vtBHaJlW7uFD809+935O569bW1/w/nZMiEltnDRSve3KHYUsnVtLC/qsJu7T7CFdE84py50mM6rjrFAwyVfFPnvaOe3dPe3nm2JQzSDQ9dH6627aJa/yVrhF6fohCQrLfUJRPck/nM/v2JhDd342y4hxT59KOPf0c+YS6nTTdlfN8U+/OinD4X3HyHbsjfddmQhUmu6eX/d+08q9uYlXpsxxx1r+tCfjL4xbHdsNyv6N928/z39va/++yPKVfOv8mr/YQ1y72xayvX0r/L7X43rfpeo/2rYf+P9D1egRpXsvUnpxKSflyeb9MUHGNHCz70YZY3ixQaGYeQmt18K2Mx9FeXEhZz/Jo2XUFFuOHlhyJfNeWHPeIEZfnzkb7zyHo9emOqbdWTBNqw+PgeZgU+EPL7Vv7RqN6MTejwGX3wfkHnRl2w0cdh4ZRG+Bl/6PZ9Db28Pvf3joefzQLeUFj2MGJoPWlMvvmAOZvQP7IAj1tWkxOFC3ZuwgoUsg0hxzNBQ8+l5rmkRh8eQCMbGHv73w7aMbLEGqVdiyAtcav2iWK/XB+pLtqUc9HnZDOk3bd189GMzhhWqQRy6WnCI55rtDl5icWIuqUZpz4uaUbcxwBmBpK4HdT90sAaFnq5ml6qGZNFbNkNIIalr/PHxYiQdRyn2B18+2BYHpdvRZ19kv4TyEjGI6e1tsH5D+c+YUDLFruDb7rgej6Plb6z38wkPWblUgzHrecQfhLpi93w+wdhfPNlWWu+JDKDEUC7yfLB/nmA/6d/ombOP4i8f8PIl8nv/K92T/F69l/icRS5S/BwHX36HIYllbsoa9/petbBLxxgaVVDsJFk0y4YElbT3c/I8kC2wFnsQwlv2D8zPw7aAVK4dYOk5DIEjWqww65jf33/Qn+gfEB8KIkBH+E1NJi/cAi9xn3yZmDze+y9LvGBbWaP391Mf8KKfWve19HaoffODhcC0rJPrbNfsQ/nXYMGKzjGKGhzKnhOt7LY18WYtEsOKIwkUkCKwiHsq/4rhx4/3/tftP97T/+gv93P9TBwsgsp/kie1yDjX2/ut9+OjMQJdZRV+o5O99+KDUOH/YI8ez8RmslBT+IMCZ4+IlusdY2mYmfC/4/jx4wd1iY9TwW0hp4+P1fGe195YoCbW+L3p5EdjQkdbsvF9T7QbqfUesC/Zds2XSrM/fOOQ3F7s4aP3rm29wMzeO9tvDDbFd3jxPcjX1HeQCx17wlCpSNp2+/x4T057/VOfx+PBtfHUwX5PLXW11DN2YxRxDFUw45J8F4rxe6e1GGR/fHBdhBJnfuCY7L/IROsevfShSRG+bD40wQw//6rmRY4ujPDHweDrOMbQ43jIyQkaxL15h/KvskYNcg6VDu4beYZETtiUdcmSUMFePW4+J5s6DWFrKPZDVRYHvXbr+PfwPtuS7SbR+jlK/Aw/j+SVfMMYrFHuYW//eMNPbTsjWWIcMr3VDV5scauT6/cFbp4xTdSPsMlJ7JmpG/94HMpaCojYlgudxV7e+zr1PVhzk1jq3wRW6pi4DuIbIepMWgoNCjbGocLGMm4JrAPMaSrXaOtRvzyr355vens+9fb2puNxYFfs36kX95A5s/ekAx8H6/N4HIAsvbgH/fjx4tr64BpkP3ANC0+AS2ZEjNnntsGTCE95powqpSXXjqpP4aBD3IXcEKErJJvDWyH4ECwdj9LB86ZQaiyK/uKai8957WPL+LbSFnbRgwWvZBui1gjDX9jYFkylMUoHLWK3Ho9BfR7QG9ffIVc1zpG6vD11PB/Kf6Iz8Qfr/eOd2mzKmmWND4ow0E/KiXHy5c+iTvEvmm3cm9E+ms90YNdrPQ5iORSbGTvURg1hRHyl59uh5/PQAyrq0rFQl/ePj95zotnmTDXgB3+TlH0XG1zIpcZ4A68K9TxXvJRx8k0OBp9VRuim4KT22RfvHz/YExB9nhmJd/+Lv/hFncOAFbEfjwN/JgVrZJ5c355d5zf2495v6jaq+l9FPVv+JNeHUlOWlv34akpdLP74a9/bVkG2dRyPqHc9iKZTQFuJP/fAF/fEk30k2qiirg/8PFVj6G5jVPP+QXzFOOv5wXMu99KTaz7r/cF9+x3K3LZsa4yhwTU0BvNa3AM+uMZezS9X6xCIJmuTvfzOHup8sDXy5DBYoMLn4/HQGG7d6LzyHkvs8RmK3yJ+G1+WFErmYO8u/if3qVPx884eybO9e3LJ8z3P9axd8tPVbMvelHhMXBHFXz5/pI7BN0zb1G+wlx6y3ZSYEEWFNTiV2JNvqPnExyFCb7ud52COfRSc0xfFX+7h6ccYrMu1XjXaX9eF2tz4SrsSskujoLZ7Kvf4XGfjOHq/JNbsr8djiPCJd7JeJ+9BL5YpINwHWe/UO2v/zrtR6INaxt+ujz99iJY4bYPH2nEN57pIrX/wbvjj/3DNdDNQ8B8AABAASURBVO1/UJeFjxhsWjxvsyeyr4KPFIxSkeeo9KVBHo+D/B/PHmOp2PS6ElvWM2sUCk7izrqtFBzlGkMH96fcQ0IZG36OMYJPXfA1uW/FdhH/Qa0GdsF58bzYcXnXjzyfXCOJKVjFfnUhg97Cfxw6rv1sm3wXNX6xhkP/+Mde8+yPXJO2NYgtdkf2Pn4T49vzqQOcgWxUKS0xpLdNjUwtau8lajNqNE+Kv4nPyUjdFjW2t83keZB8so7BW9HglHfpE9moUvIa4A3yzz5NLgfjAqOqZFucOCyLWw11HlUaxB79xD6qkCDjvJDTtW7WuPcE77X9bsu+iO/oBGvr7VF4k7VYxLX44VK5X/cVJnUIsuySy0rr2BjHrvct96msZ3wuahCd6NcYOh6ja5d3hsLGpm74iV3uc3HjKkzMveSl1+td7+zlDzBz75/sFYTXgS01jI/YvrguJet7sy3b7P+Td6APzW/xDOIZo5Q9V+1Tiv/8JdXcA17sPzgq4qwxBFKmMnPZqC5FFv8dH/fLyXvaybvLO58tQ6n5xyvX34ntbJuDe3bWK1Q14H8/wHSpvtHCKtdD1iQU/MR3sEffng/291PB2bEsQrOOxEuctjc4e4FDsQ91opEgtjkxzvmRvfQ8NLBdGLz4jumjc/lgHUIvrqnZPjBhvy/N6PH+Fr2TfcOhxSl+3tlnN33w/Ens8R1541OzH990sjdT93WtU3wEf+EjlLlk2e6c7ewV/anZWyeCxBHbUOZNyPN8Tky3/w/us3dci5q33rAohvKdEIsiU5f4tFv6dSK+ezIZTK991cC3DEfUabKfX9Bkb0cr7C37jheOsQnlHjB6jzjK2J3s18E1VBr9vtpsdW5rj3foexK+wbo/Q6f+H6zDvSbpX1w3kz0b3dCF0l3VV31tkGzZX7xW+jsnX0qEtQiQshCzBKT+2FqGTtbt5Brs+GBaljCw+EOvq5k1ueNOn/0Smw/WM9dJrufJforspsu0O6CvnsiYbJ2wCJYu89hP7lNMZcd/RlLqY7snkz3/6njPXutOEEns6X572GZNi/v/cWFbFvuFNaH7PCaxxcfJ++SLNcu7Ve6JGee6i2IiDsU+seU+MMbB1g0nGpL9NdbdwP4aftXh5n3v7dgbnL0P/F3Y4+ztm5pxnb407T22717gbVI3M3ePfnlKkgi+19bmngz/Wypo/Hxs/cS2+Zb34D4zXcHpXvcS3tLu1y1Lj7ON2SJhSq0LcpOuRkXBIjjmsT/Z3yGmfQQj1JPfnP5K/huz/zC7YyW+HP8RY0qx1bn3Le5+oc3483kFfJfjz0I430Xfx4h+f3wGkHXDA/PUOvR7o/8+CRH90pnNRvou+dsJfzf63zTO9XXTr+K6Zel/Jf/iZe2aYKUsfyTY/z7+XYH/z1agdN8bchXcaXKDHVX90mDvhx5dq5qXoRqlTPKikBeDELdEOWzk4uYsWh4oq/9mJBdibpbw5OAtXmAgXmgK/cBhitnS4gUH9/0we/FlxclL0YS26cI89nm08YGHl67wJzj5wCdu+vHpwh/jyJwvrohhNsaUL3+2ZZyGakRTvPyu/pFkz9QP2CqULoYt/IdMH6rdS/y+49aP/37JJzySlPkjaBLjC+JQ6ueBLS//gV+SJvHZaBs+PSzN1AzKdJFr5uH70rGdadOoyw5WdMNcYHaPA2AuPClmIUqhNNvwIBkdUXsI2xWjKNwETuIMf5JI4iEUrFAAg7MmdicfUrv8BgfmINdQ3Q7hBXqCsWNc+AT84kfGsA9vdNlW1c4xWPnA4ZJCsqj99gVQDqXtOIMtEZYoYffR33L4CAgjU9lWbHrCKR+OslaJJ3SyHxMzijkuMprq8c5AGmM02Vaa5XRNwelZK5dss+9O5YNI8BfX4RgPFXsSmLZBBb0eKjkUjOz37G2XO3eX5IzpU5vklC9ggimacWoPjVHQ4AtrPtRf+8+lr0ZcLz4A9PcgqxS72BTYFvWZ4hqhpjgo7I1lahI/J0ap34MvDQrQSbBZ3/CwUPro1pDsWIoWCaCMqkqh2OXD1Yt9tIiHA+l1hsEBFnEQw8kHlZN7RvzYBjf8xYfgl8Kbvb7YcvSe5BR7O7qbjtQb3zjpI/IJdrWOGnPwZYhtaseHHXQ//6KppBf7InRiQ8gycg0r/88iGwWo+2JAHKlDNiK3JsGRbYUXv7a/zadmx7/rky90QkUBJ776Sy1846FtCr+LmvcHNvgrgFDhN5/1UlfSV9YpNoMN5hI+8INCMF/U8sRWrP2LL2fCIyLwJaAxm9SgmC8dfNE08uGvCv4+1u6QCyoNRKFKDPg4X9EITb3yxRWghKHIs2/PUzrRS+whyqH4H9T/iK8wRCyq3oeJ1cxtq3BkDy2uocQ9F36gSQ2jI55LjUlMKPUXdi/2eq6lrN1MTdlP73yBkb0zaqjAFc0lAa+DH/JuHmxtcdYvNTyp5Wqev4QZNTWPUT4054uwAjO4wVjwE2/iW9RkEXfWKrKKIvKs26jSwZdotpU/UUsNFrGvK88H65IYIxMtWBNMYRHdwqk9JIWIPZsZWmAAQQ7JBUpQaMUmtQllnDj6Cx2UCWPr48y2xhiy3XTHzUydi9TyUYO6sk5s64Q1huGXJKuK6wt7dVtyWTbExUKnQs0QTJZwaRFD4ponX772j79urOiNIaUvMESL7sIhVpgPZIcMP3vyxb4X+yZ7AZayFwdx2eyz1IVr4rbXQizpYE+OQR7kThhcV4u9eyKRghNfk3vipv3DdHKIzxUDURb61KkQfPLDw4fAhQ2WICs6ok34MsmpAFDLev9y81m86yzkRZBNo7jOlibXXSj3JNFWGQjWHj/RRx2shcslR+bIMlevb/Axa1+J/exr1GF9kp14SmZfFbUTbV31fnFdAS7bjYeIcc66+vjNOHlJ6rW4xpmSU2OBxxSbxAaxh7IXswe4PYgViBg5EAtiX5u4TL0WGGYsEcN6RYj+4gvuhx6PQ4O1hIl4Nj/6mKBtVVV/6V1OfupmW7ZV0KjSKCqOwck9JfHEXt8b8dzTDE/2VPTCC37VUIHhSnxLg3gcIRQ+0HpR99jgUtFDpKwHAWtGAUb4ucfY2zpxhCb7KroF37Y2b2IXSi0ne/jsnBb3ysn1lC+xz46T5yn4k/01uR5wgy52jBdrYoMXfMYLvfg4uD66Z2FGGT/SRCd4CzvbhJ1KbMKsYzrZx/kRLT4IBp3Y4SsKMC0LRQUj8aVXZMDYFof6xFxXG1WwrKIfxVoRU8a29dkYEp5WTjBHxUbEPLmuX0ogtmVkkxjNPhftxb0jf3ErcnnINhRberntUOtj1LVHyH9hYJv9I8hKS0y51igj080LwOrrwbKLKZZrEReE4sl+i83Z60SdiA1oGQShh0GmzNz3rPjIfq8xNI5DeV/Lfgm/iMfGkiOYGPURmQsmskXsWcfst/Qr9cJP/J/X/sweaMLaNrFA3UumBqNKA/81SjYyib6UdpLPCzqpa9Y31FiXj57jcxFH9HstnFEylRB1vtl/Ydvss7Zde89Sn8V9QUKaPUKX3JqusWiYcJby3jGuOBPHJMc8A2tIBfZIX6LUE79ThW4bLsnGN3Hmh/MX71MLDX1rttEpSLLUtlWWvQkWuFiBEb8hhGHT1dVHV53bOz9knsRnu+2ikJhvcpUKWZUlDl1tLWJPwiH4ro0dnWIMS5MYknd4C71Q9kDLowNu0iNtRce2bCttFH7HxlxZIJ6Lq4ncgsX9JtiEoeGt13Wvg8JakzUT10Bqu99/BrDwY3tRnrmFv/YIr9AP3iTu3jPheaiwXPnh2R2pitgME1Ny3Pc/VERk1PRk6M5jjEEv1ahNscModUCJY+Mx6AN33cuS7U9iYZQaBK/KGuCNIgBJZi5a2cqzRj818iUXCsJz4J3YPsCZmaIV34v4X9yrTk0SH3kPBDf5J8bEk77gDe7NIQwV+WRNct1N8CfrMtlDL+4n2bOjSq1LTOFvT9KoHXMw7BLiDOkzzn1uEh8xgbWCD/aL9wBCU2KZnOIvMYWMdWKzTe6ZSc4f5q6de/SyT17sB8yRqpttvbhfhDe5ttO/4otVPOlPcpnk1cqcbJCdGNX1Cm7hw/ZVD+qKXgJNjLG3YxOKwDkhJkecxf47BSv3z0XehKAmLCbJGz9BJ0zspeiOMZCi5k1cDmqCe+MKLLY0NqvhXnN27GfnZWpRaLvliBir5Ynhj3sp738vYvngPvvKMx1ni/xYVCWuQCJWcG7/C6+TXE38duLd9ZsoRicOC/6oB+uXWMLZFJ3EeevZ3oKcv43tUqahiP4u3bgxNhi3XXKfxNxzXAa3OFmmTnAtRhYspWUtXM7wk4IR/M8+eBi4Emt0g0V14GevhFbX5Pve+D7eurcD2yof4kxMYGVzSIKtuxUx2YbnZq34CrFAiWuyN0KXEByu0shz7e0hqyeNUa0CEPePr5gitPaa2iaeL9LVUse6ZLaB2BRx4vlO4f2RYh+69TKexN89sV76Hfu66heevf3Q4XNBzGtT5JuSl/ewzxmHhP4mXS3c/d0ZWLVJ+UdLl3wt1mCxRp/z1aMV3hXXHm9+Czk15vVMuffQ1ptiebRIYLlklcRZtOTenpCJnJrg30fL8Zu5Y9vUGYQF7mqKH+76PNVWr+vkAl7UNveg2TGvb3Vl3HsseQr+RZP5RQQL/u3ne3/HHh4qvz0i/5kIA0fhSbbl5CvtsYo++8+SQurma5j8yIxYp5LXAqyJwi6ola+TbdmbFrX7TpP5TVm9EMpK/0e64HTbU2iF4i88YbV7Rr61pb0FUuDvFPR7Llo1rUXNm8DoPnPWZ21C6S8PNAmLM3VIPKHbKOPQnfPdhxe69X7XZ41CnXPwLwov9Du7v+bv/MW6/5p+hfC9fv9xOZe6Qr+ypPT6FXE57Oeh9VP/K4y/w7PNdvPfUf2f1VmsT0iJNZRw0ocyvilzKNs71OzPQc/+ffrfW4HiGdHR2RYHZBUDs/50Ku7JWU7uR+rGpCzd7xG5MXCH5ECgUC7S9Ce8fHgSmFBV4xagIdv6VXs8Hhq8DNtbft+kbIMDcQWb2OJB+OsPfRW+geMmmEcgD4fchaNX+LXdtigQA2fu0JOX3nwweOVvlkJdhyvJ2wajHOQhRR7C+qfDzIz/wgfhoLvUN9koE6Rt1SBg0cDn8SUNi7CUxucYNY9JwUzu6c3cNnpFDDf5GsN3eDwsuCGLhiky5vhg2ocr+jdvqZiLIBf1CUXJOTV9jTIl9MYrYrBN3b7ktmVJ+VIj7oI7qoBenf+CmRrQaV7xhYfJT4cNSghu8r6GjRG72IAIxuwfa47jQRwl2xeJXlebjKdkdYvv2AfnxRcvWQ4+H/KBaPb+itJJ8fMhMT823vrv7+/k9ZJtHY9BzfIhZ+F/dhyJcwx4uArubf9x/UvX+LPddvYVzNVRemoksOkWvSy7lDZZEwmfYyiljO6OCV3RvCmQVdcElrCL7STVomP7AAAQAElEQVTBsJ/8+Pp4HGCgEwB07jowbH6umcmXu/mhKz8ifrD/+Xws23JAouic1LWyhUzdLkjmjmv6HV/WKQr5YeuRuqVGl3L8Z6+ktmK3K8nlhRtaxJ98Cv2qoYMvJg6+lLTc9Q5EdNqEQGzHzScl70xsK7HbJi6Kuw+NKpCiIdUYspmH5GYGX9gUegPfo3UQIQZC2b7RQdxflOZvxI9Cfh3vbKoXtZ8d4Ga6a2hg3dmyVZSXi2DX5St5Pp5P9b84eRyqONjmjN2jiXPUe5xTlTW4d4i2991LE9+21TUz+5JgF4QKukOuUqPBMyODYVfEgtVfrE0+LNSo1i/0Iwxe4rWtg/iO49H6jn2bL9nGxopJwRfNNmch27HkGhOssE/8vL//UPbBEruAABb3a4aNkS/8Mk78NkZMUBFlUOCbxcm2bKiq+xvLZo6NjQxiKKOT3OTNe7A3j8N69Q+G+/lUlyz6ofjPfm4igBliEV+5X3CtvLhYKHtUA6voZVJjqMoZwuuOU6Kj44gN252aSfz+AEc6+WEuA0JI12SXbO8xZ5sxMSQuiXHQM0+v3ZgyuCNRr1U85wMggj6c2GBunCnX1MGXhC7EXIt5Zg50HBfQ1kMWmywCTmwEsBLG7a2qyGlsYtx2sYk+eNENJZbU8rYLZNcE3UCGqvw9K1izafG8Bu5TFh+h4CbZyGqUHvxAf0BjSAmVcOgNScWkycUcPxhN6MWXYK2LUREvYuTqZt43lKvYTEN0ORK7ZBWGiyQ++OL9g2dHvmge3EdcpbTdTfbw3muoh00ei2sPHpi2ZRMPoDMbBI2OU/CojZnblm3FX+eLz5Mvd17E/uILTgBhr02JV7st6jbnB/4BQik1m+TMgS46ZeVDDuCqMbTv33nOGiEHinu0VDVkErLdY+A0E/NFi9htZNyj6MBPPJL583g+uX9ibyn1eqdeL+6dk+fQCU3yGVXgbrKthW8O3c12y0dtHZASAjTl7F/BId+smXnHYwbn20EJXh/cM6lbuKnDjD4xDWIGlj1cYG2K/CTGRRC4xjeKHExj3vFNcu59fdeAXrKi/ynD34Rw3zbBqzhDKXnHXrRR5DWGRpWe3Kcez6P1EYFnaj31Qd1O7j+P46Ej9HjIrKFtGcUXMjrZ5ougU3nGv9gfq+NCAn8c+dHviY+HhJFtJZ4mV1j6bNSxqM2DeJ7PQ4P4MJGwSR6TYnAwxY64C3tdLS6jY5s8BK3e8zcvaqOq83iQx8F1c1Knj4/3zjXxPNk3T2QZL2qtNAIwOSeWxzP76qGBbXgRJ9d+3/j4UMa4V2SpvxIsSov+vK6dFzXLHFiCFLkwsrtHDZO2VI3RlGtANPvWmUqNT2L3xS9kDD9tM5YsO7UAD2AO5O2y+dkLDHTgJ2MuiU85mzyinouWeG+yC87GAbnHih9GC0O8MrUSk52ZaPSWOLZhDzJcQkWZ5l72g+d1/hVQHA8eWg/2zgEFKzQqe7ZkxwJ7ktpxSVVDe10PGb1FQku06CQuSxz63rJ/Ct30zbflCn35iPxgT2RvoNpqQCZELTZdrjXBaL3jIXvbpqYf7IlQYpRYC+JQGoGFF/tQrvusZ2Mhn+CG3/udeQ5zer3e9dH3CCmxxGfItuwv/PCC39cv+sHDXIVOlel5X5KU2D7eX1wnPDNSL/KIHWAcRkPKubCzLdvYQtQ6vOQ9sbOuhvzmhZ9x9gSwLNalQ9dzauFiPcEaVXANfrEfLXFMrr/opSbByn0refVasB6Px1M1hjqOGGCT2KP3Tt3zr80zrrLaDt2D94/c58Zo5Ssm6oYvwtDB+gVjpv6skcFNSiEx1tUO9mSGc1E7SJrK+4wNlnbL/q0SVtZn4/6WZ8XgnbA6LiMXOaB4KdnW4P5ycp8IPYgpZINNQRax0sm2ur7EqauFn9iv6e6ih2qwXuyFfP4KawuFb4OVdQgNahWyxij4lwwD2yrqVkP72Vpi35z6wTX7/uMHe+kknIWNPtvKyILny49lSXaflTWeBJ1ahDPJbTLPuFwyNbL4Y6O7NNlrC/li74jmUHQYuC79zKHovajhB8+j0G1b6D3ZP8fx0KhSge2S7IDQazfcdD49IxGjVGPI9idJVvAeD55x4GU82BtPnhPP55vGpS9a4glhrify7N8DXUTtJ7LEGLntsD9pkfeeGMxqn/FlW7axF3RXRT/JRQs2nTxItIZWWScJfvB+8qI+txxW1BrTdo/zWbIHnFhhZW5HFoJJbdqe/kFdQwCwVgsScaHDER1UELkJSbhaXGtZ80kPQwiVFv1J3mhn2lSsl73zDYMhuVqp40H9Q7eOjeUnFbCOSZNt5U9iSM6hCJYSYUa/Jrv2fpFj+iel2/7uo/B9rNjhWzSzBrbFwQy4O4jMGMcuNbhDMvw7N4YciXV92sPo48azjczN+9Mp7BCC1P72wbRt2m8mkH0p/mHM9POIfu61obwLZU+dvJ9M1rQ6z6364v4T2j5XM0m1+392imZ8/FOdb0C25Uu5ba9x6lfIQrZl+5L8qoslfKe/ifl1JJ7t8meM75qRZx4Tu9JtghnZnrD2GXxnZP6XBEh0Or4MoDsURBwwwL55mTG++ZmGvs+z5yab4TsvOqDoe3i2lT9hRr/HUSTF3B+CsymWEIDf7aNqO90nbXl43ynizNP/FUXvpuju+0TWKbNQxqGMRQbS1o/vkK4WHbd8KctmSyEy0f91A0M3BeT7mHl80u2DYNYe7fM1yWfn1Hcz/9n5MvhnKv8Z2R/j+4b1Ux7wc63R/fcepP/HOP7vAwDs05j3vLzrfc4zuHnpM/89Ze1Cv9f4t6Qr8L3kzfh2+qUszNA3vX8P/9dVoPJSIJVsd3CjrLwg6FvjM4BCeXnIh5aItrpl9DFWLu68OEqWwOs5RtkCobJVvOjavLCNUr7ksPNA4LGEAu+VvEi7yeIPN7R+jiITzVBjYGPwMxfj0AAvH07ygY9nJc8ENJAlj/BDTFG18qIz+SI/eeTlaPICFFq8HAXftWtR1R6UnCay1OnELnGKtvNbjUeocKSTHzgUBfSC3UxgqsAMHkHELver2OTF68XLfuoa3ULnpsRx8KEztk3YRidkAwolh0XCKVHweh7/KBksOnIWIfFKwIsfJsxNnBM69SKvqLNMqIKpkNQxwkldEwfDfSAuFmV/YC4dfNEe3fh36fKDL4I5ySs0+XL35MeW0Adf7L1S7+u+fPBhK/kOPpQlR9EWcQYzNW9KgPBt94fbSbC3Dm6IVTr5UBl+MIKHKnziaKxJXAsdcibfLVvIpYxtkiKBiZ+QZdUo9uFou/Aan7XNPgolvqzvhJdx4jD1PsHfulNFPbZsiSUCVXrxQ/SLWEMnXz4S1Y5DJXvIrp6f7J/o5sPgif5kTtr6bMTMQU58/EOwiP2k3tn/8TuJY5K7ogQ2YVI7XfrEg59Csa9BmTynPvjSKfj5Ea4qsZgvFR7KGoWfHFPjQNrWGKP30IkvpkprHfyexDuJaTEO33br54OoqRMh43X7TY3s6vsBkEIsS3xxeGjUEKbEPanLQlZIKCcp7JpGs1kyhlXIkfV1CLvCG/AYC9XkNsahAlcwzqwHP+hNCmSXBvzBnrT2nxc1Tf1f7NkP9KzdkmfTFCVfKvQPbIPvS8m2qsCkX9Qj1zyXjtLS5/eKxdpmHkJNoYxjF9q18c4drMhCt17uD7a7VvbW23LjO0Rk8FmKlEs19nyMoQLvnR+sXq8PxqNzD2+MUlpRu/hfvB1VDQ1sbCv7X/AWddYvmm3y2BTsk+t/sg8mQSzqnC9anm9PfBZ6EBiBCl5VkQtfArFGdq4/sTfF+p/Q0kRpgiOabe2Ytl723CIuwRctsqxHMbd3POG5rN5/Fvb4t1Sj2OdDuR5aB/2Fnw++tHzl3kWNzvQh+F0XLS0CZ4sQW37Is0YNVfDhk6oS6yT36IuWL70++MIYFjPxxfGr6d4GhV+XFaoxWiey7MHkHpzJl5sT8NT1JK5JMgPd2CSeSXyNbykf/BN37tdV6tI4fO49k+v2wV4v3JgfgosfOg++jD3uZ45Lq7GWnJiMIWS787QNnjVxWoCPKqWHKetqDGyzZwwPXZJ5UbCT6+kV4ppKTTL++JhaYCX+yCdJLKl5zSfek7w5tCJDN3zbaEnpws99mXBhxJYOcWQ2Awm9HWdiPR4HuRx68EXVGNl3QxJ67CO7FBPb9KFSmuHjvtf8lToSR2oQ2SZrsB6h4NdgTl0pj17nO7tmx5VYYze7xpN76aSWU4s8D5RL+BSNIqDS8uR202TdJ/U8ubdYQ8+3fyg5CTtECm72zUI+X0sOiNKCXBmI1IiV/B/P3vtEpuBGaFTchRR61qgBleKjxh6/yP/FGp7cRzct7F/ogNR12c8nWW2btXuR30R2YvvOj5lrldqWXKTSaOwDE/jEnlyEjj1kaCCvUZJ1taXBvKqUFAf3jvuZRRSaAMy5es+4kutDsS9Hf2q2X+qDvUPwi15XjHe9s16wlP7mZe+e5JP9+gKn9yc/KB/9Y4KU+oo2MVzpCTC2s2OayD+TUF21Xi1bQrWfyR9c44tJ4jy5doDpPRRfB/squUvgxFkI6UxMsbko+9tGR4qm0lL/3N9OrkPD7XvfcSg1SHxGqetUpbKJj36M3ieGJ3JKTKGMRXs+HhrcP8w4+Qb/nXe+5NxEXIv4bCsYeR/IWiWPxwOeMUSec2jgL75ty+b+QT6pxWI94eiWZy0lOC5CST8krgnUuebOSJgb2fq8jiZCUmjeYoxCe8ZN4wY76/ui5om5amhUNaVWB3nWKBmfwsg2ECtD6MvXgvt1LNZ19p7L+k0uiNTvzN6BsoderHdimwR3co1EZyVf8MPvOhLvZJ8s+mCPKn3WKYwQ9tHvpJhHTmDtn6lO/N37JLGcrM3uT01sT3y2Dv1injzi74Vd+MHK+o0xNLjmTAy53qRSwppcuyf3heTzooah4Cem9C/2XfwkluCHF9ki4GC6rOyl8hAjqNRj/ERmW4LiyzY+F0RtqWnjkc8kdnVbnW9ysAqzQ6LvGNFj0vtgApb8Yl/4galJnRNb+Cfy6ETuGHGqkfvURHUp4zEGEgScozvBN1jZ50WcGScOxMThpqqhgV3kpN+xfvqj9nb0pNgWWLG3reiHbOS6WsZQdBJnaOcwP/f+SUzJJbJYLZzusRX87O/E0338BUzSTD2JJ3iTWkQe/6ExilxQuo/ooR+91GAxvv0UmGX0yxpVKklHDSULys31Mfu6VT+H43d2TVDgNdp68a1rfiyb2OXZIBBwp/M19YKyP5OPbSTmTjDAf0AOhBZ/MtqxcX8gjo5plEw8ohleY2CR9T/Zw3apKnsHBWqSOSN4Vp71MswwwBcU+/jq/AnQxitU0Ei+9PbmnVwvicdt//PJZY1cY+gOYqxQDaWGoo3BuEbvwURQ6NUIr8QQKlWZHkI/8eS+88o1yPUiWWn27oNrF3jqtYjuJH4hrqqoqaIxYwAAEABJREFUshcm9X5psQ86T+TRsS0bQi97fhDXqPjfdpRFWZ/E0LbY2+hDk8UHpvEZSpmQ0KSPjdwi2VaNUt7v7aGq/EUpyyrdDTPMe4cgLyWW6jjQw/7kGnixpql5+DgTbHRzL9nXc+Qv7neSNcZQdKJ/YntfP0VdIxuj0KnLj/G9ZONLktEJpa5Ve51EqypkxWhR53PXhXqUDQ9vFMFcN9lWJetiS/BS88SSGkrWZ+OawbPsxCBFQvkU3d7H5JNaTtY9/scA2SWhOcHNukRvEofA4FABYgUvcU7uI6fSqoaMrbnCJORclzMYS5/5FwA1SoVu5++SIdEio4ty68fvHVviW+S/Gm8h32spS7aJaWPqW3MZ/heJZqfeuEhshJ21uzERN+7tJ/xFsZL6Pe6eTRs+yloIJ7Wb9LZlOzDCrHt7z+2dp/01bwVOtsXBaB/Bjn0TuAHL/kqsJ/eFTexJamHHNhR8bwB4sQlOM5jbxscmlgNxasgIJ9FbjdXarbeo9c8+xX6EiCfX38Jua1NLxpmnBrFZ2GZ9pcsf8tiIthjbZiTZlqXPNRpVzCTbTbqa7Y43GDcF55PYCrhUyKw5xooernTTBdVzlkuz6zjJifcbrt+NBRCK22ahu2vMQFbJ7B37z7HZ1u9a4rH/KCcfDBJviKH+qGLHBj2WKLlE54+0ML4pOkQs86ewtRnVpvo2tpNHCBl8bg8KnVoK4U6+dG5/i4I0Pv3C583HXEb3ni/k9/jv9rFpYv9lD/b4Fzhh3RRs2+nk3jPFJmROIpm7GLf062Rb4dv03+j21z0xxKLH5Jl4MpeBx3n4XYcwL4wecrJRoudrE7H52DKpJAwO2xohgLaW/q9b/IcSC0sm2yrIdo9FY9Tj8Jl+HrH5tIUbeYjhf+uROD6Jmn/W+VdR/C2e/5bW75R6zS5hnq2ha/rv7lcVuLf23f9K59+8/1dWgLf8HXfuq9xTpL62rHtsiZtbiMdN3xQzVstzg9XVbCtzmx5Cte0ihpNOvAOKzzFqX9zDR+EeRd4xNPvGAPZ+JoMfK6gg8DhkbMyp4MnwBdHXGDK8coHPl7o9Rxl50YXsDgEH5HENw8qNyc5IqmCgn6nt1sqenzwcJm8RJ1/I5G9w54tLgBSVrYUqg2DdlOS33K2HBix8k290Mg9Nkg8hQS6dfCg7eUFpW0tjuKkGuUG29b09+BLwkc+ksIMbikPbGuQDO1PIEFHHP7XOwyQ5zcwhe6+FrmabkWVvYoKxZDAPvvx6PI7+sNM+rG6pVftvPKO7MZPfeX3wyIeqd354CoVXVeAM/Gg3767rQZDBC6U4i3XYUs44ww0f+E/2zqnghHzZo6GA2qXwYhsSLfEsjAe1fRyHHs8HOtvQ5Jfcit422BPXOMMuR+R2dDcvOOGHws58Ut/8YJgvQEkhoqbJWif/TR/E/mr8SV6Wu76R5UvT9JN9EJvICbcxXN19iwk7HEduMBJVahcwo2qbENb+0IYweEZv14rRlWfiRlU11C8YqctgHF6wJzkB14dtcezYyQkHcafFODm/Pl6Mlwy2LG1f1X25OpYX+yGYtpVaF3lZApPTdYR3DX/qEkpqEtzgJ/bspfZLsCsKWNjmGhiqUbLxP6QxrCKuJSkxvLimY1/odu6FwFAOlO41yHX5zg+CgcaFQvnwIxm80uMxBETzRQtE9tGTvXXwgwAs5G7d+MoXEqHY6Ftb7IXBTfLZfyP9wCYBid5QemrEvqgq5qUxhiQrLbbpN7mvq+ej0BEa7nW13fO3t4cSm10KVnBqBNOyoVLr62qw0HPLJsm3L6vnNgPttpApG4LethZ7Yks4M7fdOE/iSo4yjqhz7OxLRs2e1PNgrWCBsZR99cGPCTeeHd1q/+G1vdJW86rwnTjQexyDXI9eo6rckzpCSaYWh8JDnbEg93xJ7MWp7Kuzf8Q+FR+cFH8f7IV3fsB6516WeeHHZdGJ1Nu29cHJsVjXSS0WwuiEF4pt+OGZ2N6y7sfRcUQ+2XCxyTg66UMTrMmPTblP4FWP44FvcgYfVwplnWykTVIRH0pa0enaBEnsk9Lz7akndR88T26Kjw/yi9YYpceDL1HpHRxdDawCv4p9RB9u8niA9Wz9Q+0Tf7legtlEgJNnqnU1cC5zTWSpb67nXH+LuWLPszH1/uD+svlL5o8wtEsuZqYGQBq6D1iy3VToJFbbLR5D1HqT7eYtYgn15FenRTToRPSp16acONqHs8+W4mvg5MGaRjfrlfxWcgoGlHos+uBt3dR5YAsYzJYhX9gs1p0FzNH5LPjBy/3p8cwaPpX7CmboLEitZ5u+VN1bd6uSRu2azd5rt+Srty2jM7geRxX6pWK+0G/fxDQvyrplfZLn6niXInvn2g2d3G/d0NeZboLD4wCuwQ02QcFnyZW2yDEkWXYpNapCR7vZxI9OsE+ATu6Pk3gyThwfXKf5//BlLnTzxfFgPYIT3OzL6KSGiDWqVGPjL3CCFYruxI9xu5IbNNnDwV3NN/BWYW9bYxRzdTv5sjk/hrFz+uhTbNAtdO2dQ3A6Hn4ITC1P9rxtJd6D6ym9HV1RV/YX44GfCk5t/osad1zYdg0tGZmNXCImGFL3bOUM1PbI0xOW0hbrkr9E8qKmyTubKfJYJ85Q6+EkufX64vPg3RCoiDrG/IAQ3UW9UJWvWKJQPVagmwiKw32vGew32z2Xox29jliJo8YIXAsucY8jez4PvT0ffU/LvajAwRof7EfyWaxrWK59nSb23G9O9o7tvoZsE/9sG9us59DgWVKjxFSFU9uyJLvPSsswUSbfdRczAuier67tS9mfod5DxDR49o8xwP7Zd2OCtdBZ1HFhv5gDuX1HgUn80vVR8Ex+IZQ6l+QXnQVG+PaXnxlMqI3BXlS3irwwyD5IjbKW2QsLuZHdGKNSR/XzcnaMGAGEGxWy3P8exyMcdGbHYhsPksGJbFQ1P7nlGg2NUYTupkFdntzj8hyyxJe6J2sjZOoWj4lLjRpWc/p9s/mJ2dZozI0bgEnOk5gl4qFvXUlFPAoPmNX8KcxVnGyrG7LYpja5VhcJbzuiwF90oj+IXbcJWFnz/AWDruU9553i5H6ysFvgzM8xTjAOrhNT5AGG7AuUcQ57z+PTNlaipqtr1WvH3o9ekyWbk75a29XmLfy0eE+phxX/4XfdkBe6IYZK2RNjja/aRjfzrNnz+db+giFLtj+pjI2k1CPEkGMhV1xBSyvrlLpAwV30KH0eiyBCYXTPHGsVfg6uWyOg1Ow/fglikjVZ8HIwxZc1qsSAw9iVXOmtwXWZdd7PNvbvbSg84Ce1fT6e3G/e+t5VNRoDcft7f//Btf7BdMEvFX4So23m7DswyLDHyX+R24JnWyMxlLC5CJ7h4VmDuGwrrfXFmLlt2cHVZy+abc45/MkvYgmNUf1fhXg8Dh15/6ZmB+MxBrWwjJltccQ1ec1wICm1iX9C1ij0q5o/wIyBeyaGBqu6t3d8THQ3WD0NzrqYBVbo+XhoEEvYhSLsxso890/bGnVhS8R3UvOXElfisw32liPG1jqS4/FQ8MN7510hz12xmWMT2/AxTdcUXqgnnOxS1dAgtir3uCq86u8Wcm+rGhIgHOqWBC1xfMaXfEcwINvIrMk+SCyi2SUbflMRIRJw3DJfsi8d2Mp+n+gsBovrJ3ssFGNg2nf0iokzoJd6pJN3lnfetfs+hX1sFvEER1eLXZVlYpvImrhvpV/YBA4xtZbMoMnquWg2p+uwvya2ZSdHogX3UiHhzxGxT7VvcGVE5DfJ9daAdQ8JHRzOaHFen/x7EGmPW9QnIEHow3KVZGMbBO3m3d3nhW8O1NC9mfT2ntuWbTg57j5jMMkx9iioSbSEEWqv6MDK0XoZQLY/1ZlSEzJJEExsc5YqsTNa+Mh18uIdLXWyS7Yv2uPtJU4vujrMvx1GDT9wFr5ynYSYtv/0V8g9zMnGJoM/UGKzfcXgT6ltFaS/aIs1j69YRp1w2iJ9qCecIrP95Sd5wb+PnvYpHOf0X0apEYUBLw5CDDns+AkxuY6wfpd3LJNT1i45xySrEH7G/yEKUOh3RoAGO+LFvtmU2X+WGvgLJDHA+mJco/BC1zSd66tWZk+Hwv9OC7zQd97fGf/kKpPg/KXhVzx/qfofVOgQvtnc87v/JvrrYTbVNy3778ed6yv0zfxvDbMG3+16LyX4v2X9X6v0P+T2vzaJ/yRa1iJ0w2Qckn61F37F00+Ny2Pf0r5zfzJL1UPfFf56/G+N/+IK/LQmf8auwY8TB1S8n/K+theVdcsC90Mm7/g8ZHk90HBBIDZPcvgoDi/lVW1wDpWkWoZ6BAwvTujpar76dMFc+VCKPA+2UG4WKzepmPff+W1Ox4Za9+WhvDwUegUgndQn3k0ETe2XX2IkHTjCbolpBju2aUzcss6BIYfOfIHGl+tL+aA4iR8wzvmXVK4l3s+xAbXzNlgNqcL/KnItieBkFBNjYg5KbooJoNDBVKFhq2T+BGPhRd1at0eccMX582gZoKNSdeyQ7BewU4kPthJr0EIZy5O8pHkGzIQ3FGf54Dr40j/rr6611NGgxnNfFI1jRRWihy/0dDdnAH8KzJJsDquGFb0hd36PcehBPQ5yj4gyEtJSahDKPPSWvYhNeKnV3U++mLvnhZygxDc7Mgt6uDTgLXRm/2sntc9BLJuq57ELBSdUit5FK71bb6VGIbAL3MQQP5aUceIc+CylWbjRvpmKsSUqlfUY5MtELjc/ayOZYyk1b0I2hlVDEmsUutfLODDycoGh3Yhz+yrmRbzQKr3x5UM4G2LJ7A/3OrHzeiEnKc+2QaSQsDZUHuC7eRbRR59EJ/kz7WPm5sCIUCSc5IuQxBE+q6+07PUapTFG4xXKRfydD7E44PjLWp6vKbecPbzwCUCu/Xl9eAwHsZpiB03iyhdkrUM8rtLjeGx/RqFJ3WzLJidmo4aKMQczDvyd3HMW+dm+7BWXmll3hrY5fzuYWuARQ2pHeTQIrqqwr1ac4K3gJjd02coKTPRbgX0Ru1wLVW5WZLH7TrEpIHOdv/gQHsUVv1MibRlhYT+o83Gkfgs+QhSDswANMZXiBnIhj/NrHQzvGFbVIdvYg03uXRfsJ45MDAM/osFqvbXMPok/K38QcZRs0+9jUd/skcRYgy/piV3kfhyHJvfV+OB7BWwKdvDosIldCNdowwMOqZwL7oodz9itJpFL0yWrzseXbGmxlxb+ZIA4gp1QFgNzzVQNuBxL4hBsJtKAn7oW4YVhChEao4gFTvyhvK5AD76YirxBEO9+qWJH/WyT91KuA4ZoENui40AF2UuTvXNQqy0nnim9WA80VQRSLVg9HsPdq9vJbfADbOI+Br2bO/nRGjN1zG0bdpxOdBb2wucJvZgj45pe1LNrgz4HaUwIGbnaJh91O9njGcSTXRl27SZ6k5oEI4Z2NFrMs4dnE/NC3+XG2rGVbPRSU9m4eDUAABAASURBVKURI0dFB4rOGIM8QkVfir0wae0saAaQbdlmtI/8kEZZe+Kiu3Pkub4gYUvICPaxEvvcY/U+lyJfGV9AC5tLQ+viZW5bJl4R+4KyZ7PevXbhO1rqenPuOG2CsrnnTC2MbMtbLTCKq5Ql93LhK+NCY2A36DOPD6O92Odte8W66BUCc4XKsiERHMDBpBwKRrCzbsZ34qXTarVFv6nNEOBaociFgTkZPloKWK7xxLTYS5kPboJVUih8ARSZXazlAb5lxuX01t0IUYLX93uc9Vy0RbbMGSEGmMGkNpu+6lg1Wm6wBaxt2Uabg87iT2QaOnlneOVLMdYerlxW4u1Y4wuaFxEwsop1hpuSE/LYjIGMou5cp3Z/ShQ78mDumrh5mduMqffM/gNnkeyiH1zP+cF3sP9tc81Yo4KPvrAk7+zxyHPvgNWHxR9Xj4PTufFulFousI2kakjBBG/hq30rmDNnRRYycriafS9l5bCP7qS3LVMrzgoVuhMs0Wwr85BoTHufM9Qi7mD2GJzYbLP43jSzny3FTvSUWLl3CIbxE1KMoNWUfRFFkLGNC1QVTtbAzmhhQqGFjopaPqACGj4G8zOWrVOxiRn6yTl+GMa4u+hjKTtK22aBQTiKbcebSWtjhspi3tdIue1gtdS2stZFb1tiD2HR8Q7WX7CUBt+ZoFOj8EP8YAb3O0U1drb3OtCvjo2I6W1sU0f4FABXSxnWGIwlWdRmNL5NbUVbkrEJTuLELbrBWzJ4wGrCXJC5rhbXqmQl34O9bHTEczd6UuIW9hdZsi3zh5GEnMtBJ8/A1D5jWypj0mu1eO5N6APd+F/0U3Eh7j3mfYdQlTom+uyB8EPh10DEe4UBTLyxNtiiZZ48GHY06YXQLrnJqoBglNhYpBwQMXGd2QBBI7XUVzuRrZ28UBZaCFfXLM/UXJ+9FnB/OtZq3QIzNgth/KZnqBbqz81lNRnZTQwXeGVTSyrD2ADYVlpwJ3F2/hcvMbl1SsnbLsnqHKIHhGIHpzF732cCLQ8pVOnNkHs+81fWMCCMYbJi1I790jmVsSE2/CRWHMmwJrSo30T7JCjUdRPbhDEKbTvQME/4RZmXalhZrsSaeyGKxHlo1EO5b2Kl9ksidz95x7GxgySTXyTkrbTJacEjiv4vskz8MAZl4dWoFXHENNgoI1eTwKqBgqQxUpPwscJfYWA7jEsXpT0FudnNTyQicfvYCuJaIqTyUMxhoreaXnwWybUjdGIT2+NxqAZaPJNkcLVk+5OQhNkdIno3Lc5Z5/S2VVU/2bSM9VEatbT4Y6AYZ3+HjVk6uRDYsiG5eeVShrC6v/Fsdy6iL2g13tTObWqRYGxrkBRy0WwwQ+S9qNVkg6CmHlOrhOmuFz7RXyQ12ZMMNcDJPPnl3mXHP3lcctuyHdWm5LYpsSxkUpXBYV3Qy749cThDEnuTE/wF3uJaM9OS+3sk2MS40FnsJGgHokm/sI9e4hsocvsiu8EtDj9LIEAw81/zCU2egyCAR8LRL6zpbTxyJN8FbqYxNjFnfNPCXokiveMgJOFQe1/os2H6Oc7gRbE/eGfgzUfc8pUasAwikqbohFaYLoab7PE5Xrhj0kfiXOS/cLwQpM/6RJj5xN+En/nujSZ08YyPTcGPFimAt0f7HLsQhhL1URrFSPwrfXjfKLkEfi38MFkkuehNDgt/SyhnTJ9x8+Crhgw/FP2QhK4k2yrItlzWboYfm5KVtcYfPtVjKsE+StypQ0jfmu2e2dhCq2f7nKG95RmHbr3vvWT+FAWD8GlwRJ+FNc95QZSf97vg7vhune9x2ZZtfW93vOlDkd19xoV+KDjzyjn8L4q/bzP2v3qHsRDdL3yuTwX79k8NJ+NeXDBQD36vZavnNGXwvtPGjuwTsgeJOddzTzjZYNMn5MmGCjHtw5d5bKTo4Z962hkbzqUgycUcWsgnsU6kiTP9gvedhDzkq89YvTBTZdaur396xgYzJHgpw9ybUGk2Pi1srLlWWD8RYoUkS9BW2ePMv0h/anbJkLT13ddBScpcny0qTbBvXwkx9Kn0TwapbYgk9BMFDPKdPxi28W5GUtaQK0oLnkLoxT5V+E5tH7nu2K1dB9ZyWWdIpn5qUutFd1Pq+kfqADjZ6LAuahqYDuIB118kWfpGRvadIsu8Okbp7kXrutDnyPg7hfcfIZf1nWIbPKVYTFLPjNGSbTj7CD+0Z3/3TF0Uin76UMahmdNF4W9iGRTqPY77u49ixwnegvlbwnj9gk6ZJ2PWl92yfk/x8z9BKX8qchJbiBQVyjj0GRO59X3i+z0jvEsha5Q6fdIk1wD/Us5djneF9UmZhxLNZfCH7hMXFULta+jnHn8wvvR+nv8B7v93U0rzi5rpk3dS15Oq/I54h7J43+VlekGTh/jUySKfWPKZRGlms+fa7fsRp4zD34QHBrZxusDgC2m+TAs3N4aCj4ADTg4IeCyE31L+pv7BlwNhrLWUFzmUZVucONJnSI9tPsC9f3wof1Pzx4/0L/34ceo9Y+jj/ex/Lfbih5P9Ur7jyTjY2dAzVdNutkUR2o+5ZxRulHbpRD/y5/Oh/ldSb08dfOE/Rsn82apLJznnb86+vT0Uej6HDn6c8QVoc/MGc2/kWEmF7ObPqyhFPLZlm1os6jn14kNCLGzrlt853HiTl23Rqga4xUhgbMKtThYzf7P1zAuBLEEu6/E4oCHblH2JEiuhpN/YjHIERF8tspO4sg6p9VxTVaUHP/Icj0HuIbCfD+rxVOr3eDxY84GeoWoSLbmfOF2MWTYFz3br5gPYE7u351MH/chmFQ3lhFRjiOA1yWuSY/IMJT5drZIne+xBXIOx7ZbEPjQv3+GGYp8YFpiF7oGPGvhpK04oBfM4kttDySsxIOnDMutUmwZ9DWIfXYO3t6eSy+NJPmAO4rJLtlVVSrON7hPco3mkytrsi/rVH+gn83A3L/G/2H8f/Z9RDW+BJ8jajXVNokxSl8leyQ+4oayhUBvEWMWAI3jv7++9DsElHGIZ0ENH1hd6PMn9H0+9QU/Gz7cH8tFrZnBs9hO7ybZs41nUQ4x3fKLlpbTiF3n2Zvs8X+RGftiigrKwMbb7+tG3dgzr8SxqNbqmT/ZH8GRJYNoMyNtVqsFL1AIOmvAWay5a8in0YCusk9qUSy5vslWjyI31eB7A7ryAECoqThxKm+yXXd+pk43MknCfOrkfneo6y9RvqIZ7nnw/qHP6m7L3NpZ0ApB5MMNLjOnbZ40MGzu28d2M60TYPUqckcX/4hq1ycstEvAK/vv7i3voD2L9UHyOMYizNj1KmOhuwUjtuiegyKqETqkYHMegVg9Jlu29HxzZ6HFRrEVQe70/WGtApO7DX8S4kL9eH3pRw5OaBtc2OgJTv2zRCfaTNXo8jtbJWgYrk+ClTtnznR86sTFCXOj1cXYtcU+cZk899fb2pn/84x/dv7094bHn6R/ZZ9RIMjU6yHcoWAvjZFMlDerw9o8H9k/lnmhbHJIssr1ysWzyIoDEhYC5+j8L/eJelksguPE3xqGBz8xt91iy0hb1yhpnZnjJexLL1iWYVpImGxzTjvVxPOmHzn7Or35+vvr+seCXRpVs99gG1YW9iO3sd4T41B/aIo8Jnazb+8c7ui/eJfLqIR3E39fnAJs8DurflGdk48eHJY66dJ5vD67vQ8+3TW/0oSe2qYWNsqQi1th0D49ydKyJ5ccP4uB94fXxouZZHQzoEn/2VnQoC3WYxMp9B+PIQql/KONPwvw+zF62LXtTuZQ4jEJTTgDYGbDOYCPq4zgeevvHm/7BHntkP5FDBISmrF3izZ49ecbeZsF/Ph96XPlnjx3XvTguotdx4jM9gXG41zK2tnse/I9enw9Nki/yCOYD7DzrFry2124T4PwrkNwn3vMvZLhf5NoM5oPYj8RTg/uhNQZ9Fes9+rp58px7I8em55sSf+FPcu+j5PegFlWHwibEvu7jb3IvFi2xpC7pmfY65r519rNiMZ+s30nP3gWga0JMz8RGPIO990Ycz+dDYxSeJZc6xvAOrlXDmOxdGRnjqqE0G0YGUI8yZ/B4HL12/2ANn+RlWzVKVSUbBYm+8DeaUqvIDnyNMZTeLqXd9T0eB/V5sr6PT0p8A5u6MKss2zHTi3vEi5v4B/s7lLzf3p5gPBRfofjKM+b/5P8Jydqte21ZU9vUnHWgzu9gvPMsyr1DNNsdd2qY9ZHc13P8Jc43co6/UaN9DfbhzpHYWKzZ+3YJGExNPoO4ngrDVw6pd9Y5+7z/U9eSClmNIRaz9+YkXsO3rfh4PlObQ6Oqr9f7Gu69QU6ipZ6Ltcw0BOun49btXpZdMn5tt174Ga3MOCWG8AQz+Z/UPfMxSqGD9QkRdCwUvVDWJ3llbRKPaItrM3kcx0O2u/5FLoOcH+AkjuQU/BsPsarjKz2OQ8+3Q2/UIffU2CbfyRrOzpl7mL5arufCT3M6F+T0mZMOHRMG2586JtvKH9FqDNUY5AnFN36fXEvH40BHiu/FswbVLJlyso1NajNUNeBx4CZrMbOeyG3D5IC5oOwX0Q58HNSBoaK786Jq6HBwnavXfZJry9hnCaRGdYxVpRrbb/byi2dRMN+4ByXu0bKSjX9BxBWsxGBX3Co5JY9MghdVNGW718s2qygZX4/nU8d1n4ldcFLvZ3iPQ4Ncqsy1yvOHmI2PrP/jkueaGVXK/I4xcT4fT4UeYBwh6mJwQoltUfOOW9Idm52RPtueGrkbK3i3ferywb0jMdtWQcH9oF65F+QZHvy9F9UtOqGecHpx/33nnhL9STywJHBSsxrV6yFaZMGarH2ea7kfLRbTtsShq621du1h1hjKF+8MkVpFjRLfwo+xyZqmjs2XEK1eE2BVo3QcDz1Zm+jk/vKD94DEmj0hQF0mvkLnDd1D9l5T0ZJz3sdSo8mahe75igN00hcxDZ4tB2uTPjxE+7DADDHQbrbhQUyjG9z0iSUYj8dTVYNcdj6o9TMyeq/r/ZRwwoaIl1okxr4fwQGcs6F92Fn3x0/5nax57kdtQy7RTgzhZe27513p5LqKTmr3znPhnfeFd2qYz9iJZ+E7dQ4t1jXXb/cdIBfVDqFzyfBgPcbImpZM7cNb8X+PYWSfvPD9Qa4rOIFxItz1WPiJTUA/iCexJUb3OgzVN90X9+ij12WALKVOyeOD51ziT53tjZ2cwg/WwfX6ZN/UhZmYG+APJ9uU25rENIk12PGR/UVaCZF71YROPle807/Qzb13KtiBSy6xBUm5T7evpdZLPKFbZwLKETP8qklXC0YPLfiGSt9blbn+D96lR/uxq8XBPlnnL9ySkSU+YxN6PB59b8pz96bH41CNagzS103BC9nuPfeg/ot90oqcJoon95eT+0b22os1ktx/qoZCNvObkIi27gAzBoOujxP7F/v51Zi7tuvyF1+hmIY+bw5t+TdP3nomjrpiUvclE2+FRtfNAAAQAElEQVTjyq1k71701wh+Rt8J1k/Hlyx7O6Lm5JTJN1pxxt7gUOdyycJv3uc8ddgcewPZJqxNVYWmoS8d2y2PzN5je/eSpdBW11ezbH9NGUUlNbe/+Kkbot8eiT826W8l241t+2b9qY+vptQFqe22YdhHrpcMblx7y+3dR/Y7so0o6HS/PH6WXSH8pBleE/v1juEnhWvyR1lc2/F/KXT3NY++7c9cbbdG+KGecMo4xFBbI6OL/sTY/HVdO3u2z9/XbyUhNl+6UDTuXu0lwDfpn7Rb53v/T9Q/RdFn+1PTT9YfBrmOQn9gf00DEfri/HmU5Y1O6JZm/J1ufve/FSC9ZQz/h47va/gfDSFrHvpLO2r2XW/1PoH5F4axCd1qGYd+N7/5/+7/eQX+WPnUNHRb5f74fX7z/26fayz0s/4fvX5J4yv0xfn36H9DBfI20HGMwY2Ku/nnxmAcQTredXg5k/KsyftDev2m9YUvsJCXS3mpYNjHycvmmR+w8p3wtVeCnxeA2282ST6A5eVu8mLdhpwakdMYgyeAZLuJk8II3CYiWOb2A5sjvMZm3LqxU+kTm4eJoYJXUY7eZW3jo6yilxg7Z+EuPj6V0d7jqBU6IbR48T/F65gIR2MUHzYf1MOavLRGbjvdhTdbZoxv9hbuc+qyR/uceedF7BPSkuxrOSlqNY5lh0RLv4lJ+zT6qPaHlXyAs4mNmmcczMgFzxdW7PI3S/M3QGFTw3yoOakP1fP2nZiKYeSh2IQytuO/Zwqu0gggH8DywUCdg/iwkjqVCiAbm/iHinFMXJtX9APqWhB3+kU/od4/fEBY1AYXnWNqFPvBHqoiSPxlfvu3rTuu5NEYYIlmmzwt66vBUqg5cdIDTjBrDNUgB5faBl9RQSTbjVXEwFB0SjvZF8nhwYcuu62IO3tt8gESei1qzo4KEHixSa6LF7fkefBjSni57uzv9qt9RmaHX407+dJwf2Dd8sQR6AlecF98sMpeiMmWLfbx4MNdSPRi/kULBwuARc1HFTN1vKmjLAVHtJQ0eqnPGAXf4AzdLbLQBAc4mT8tiwMGyW/U9UXJjA8p2KHiVAWmvlpZ4Isaqn/ou+scvdtPYgxlLgv9wboMOcYXFGXpfKLjizfonbiIQ8TLtG1sizD6b3XzjaUW9z6TTMHPPlycJoV48WF4AbyQRZSYTnRP+BNelTsWEVR0YLF26jZZv4XtGCV7RxT9YlxVrRP9k+sgvibxhX+J+kuRSQyhVuaUVOj6AOanPnFNMBY3tIVi5umjV2XiWtR4QrnBq+MOPxSdTdWxVo3uFwALTMlKsysdWGqc7MHVOY7+IkJy83dOJ3rr8rPtRIufyBm27O7HGAwXeU9FJySLlRBLt7onHIUHMMfSpD4LZijjxBNa8IXFgoIzDssOSbJUhGNp94yjv8hzzg+2wwvs1ChxWMJOtFevk7iujo67qGmVNKBc28XENupGZyhfsCQn2x3nyb5JjMk9PWyNUehLBktXq+AU0RNPWJN9FJvkaAt9k5U0qnrMKQdxn5rEqKvVGM2PjSzkE1A2xiW/u+AG/4Wtbe59BRl8dZvrRZ96UE1iSuyT/tXvCuFt2CCHXFJyyA8gmWPchzln3rb4SqyLtRuDevLFXmxQofZTC/zIs5Yn911fudole0RNmHYd8kUiYfe+i/4r1yb4wRtVSl8oVFmjSt2YD/za17yZyYMaZUywHLKtwu4e2yU4soekr/s0lspaVl11RprDMnGSNTgcso0qduSXuFzggJk6bJo8vpfMn9zbT3IJzsH+DaHa65ga5v4TmTmNURpVWPmST72owaJCI/Hj18hRle0mAmO/4M9SRK70xd49VJcNl7ZerLOu1jVf0uL6WuSw8tdWud8Mj34vsJOvZP5UDdnuvb/W1N1ggV9KPLZVoaIvwZdMT9h6XddL/NgCh/2N34xFS4x0womqis6NtffAFNufL1S1Y8V/Yret9KIxzLltH8/9RaqNI7jRWZxuggWQZP4ktkLvO9lIoBZjF+VMRUv8iSnr2TxL6ZdETtTlmtuWyePM9U6e8Y3KPoIJoaHgiSAmetFxWWWzltSHNVca88gG19Xz7dCo0q5R9XUSHxMfJzU2+pRHYjAoml2SmIAhfE7W+QQXDjhD0Qnlx9PgKA0hB3HgB7vsuwl+KLbpQ2KvzOsvtYSfGMPbEFwXHQjZ4Tc1u/HzTmHiio/oKgN0tj3eGIuCjoF/KDon9405X8JMpA9rKtfMJOfEsm3xhSRHldGrhhbNxRieTW/qC35scl9a5IYK5Tn5HPHe/VLukeCxpO0HnZnacf2cvBsmtWAVWLZlf1Gw4m/UwZA6gPEizuSQ3GsM+JIFfnJlMOAFa1R9ronRyH234CWGxLmIISaLAOwhQ6OKa6M0ahC79CK+kzUGXd0wyN4IRiif+V7IX9yPMo5u8BbrGbJGY7yoeWS7RlQEm9TAkqqMv/iknpLCj17wOnf2ao2BRLIin4rvDpC5bdnI87fhBQZzloT9TLEYG51JzV+8F5/QYiw2BSLZVmTBWhcPdcUmGDZ4VRpVSu1qpHePTdy2Zf+Z6uKttXSSOxoyGIO6VmWmbvER2pOFDvFwHXRMVscWDDtxwEBx5vomB9uyoSKm9FDq0nlS3/QL/fila6zJmpOmFvbKQI7oOktFfFmn+JzoTPZG1uETh4Ht1qdrhOgscGMDsHbvjevqPrzWQS9GmUdgX/mS8+Yt9suLa+eDeFkR6pc4jcciz9hiIqa6m+2otN0i3siM37CRXGrFfXBBU8lPyGsMCQWbk4AgtpiTIjPJ9ieJFv4inkn9sz9zv8jcjp7QFW3xnOV+i077IeD8IDiDja1tdNw1sjMWdpZ7T2z+QpfSE5BoyLRrOGEGc/tFBN4Cf7BmdinXYOKBDX7MiTgTi1rOrmn2xKiS7R0nCS8INOYTNNGf1EhaPMMJRca/DQhY8Z11CG3WkuBnj5y5LxFjjVLagp/+lXsDshpDJs7w15oyf2pYAmihm/xEi3nBK+KsgY1MLOSCLAciRf/FHk89QpjLtqrcvX7R7MhEbslv35PjI6qTRDfO1Bg7/pOYw3+1n+/8rC/xg5e8Z9aavCcUrKrq+DJPnJ/EHp/4sR21XpP4DK8ZnOzC/5BtaMeRRWHK3Gjos4/tarwvXjRGbfvEUdRjUylz0Sbxhk7WJfthgdGUIiLHQc7k0B1TUBMAU9t73mNO3w4k2Cz1/eDGQp78w0ue0Snikyyxr6K22Gfu+Zftmtl/Uko6eZag/HnYuy7pNyECaELxFcr4pmBXlUwt0FTZ6WTTQ0U8g30W/RZwiu5NTPsIbtNcPf+rU2o6SWDvERLa7qgR1xmxRnZj2HUPkf8a33bLgBGD1rd71uOc7D23LdvipCqn+yTRwgvZkbl1RGPaegw/j+Rsu+cZ3/lM9lHG0pbpatHJMPUs7EIZT9Zx5hoIJX8ouiHbsv3z2uiv2sql0Ta2W9llNbnA+0affLdefK5ssp7dp13f1HYRqz1k+5MWy7I4hW6L3/Z5FwEjciAaI+OQ7XR/Sbj71Lmgem5yyyAwxTjzjDd9y/lTZnX92YvZcyE2UCD+Gyk5Q0kk9M1z6pmVXKzHmoxCV53X1duW/UXfzH8eBjv0M/enWTDD+PT1R3/MI//PEKESr5pEi8/4CzQpwfnXHvau1Z+8ZFOFEHRMBNN9ByZhJdv6q9Y2scUuef3VfOPV7v7pOTqh3ykltn8m/53dX/NTlpv+Wvv/ixp3bdOHuEtkjb/R38869qG/b/Fvzb9fgWJN8pxqC9vXRcuLhSF+vuwnI9Lo0fWBWve5WJ0HIgyO5pmzbZk+J4ay3RRWHiArN+hMIG7TyJaKa3H/Z7pgXofta/TVTYYL/opoYMQcAI0qujDVfaGTWfeMRcu4Wq+UFzVY8ijx5FfweH/EVpCbRLPNOQeR4pz7FPVaLY+osK/GzMNR4nuOpnwsmPwy9OJDe6xRwaf0eBzk6sZofkAygFaKvK6LJY7gjVGtb+84XFYBZrtj0NUM3968jC82OntkW6NKG68UgW16/MVXhi7YiY1EJfnCVFpi09J+6DdDwqZjATdjklJu4nwe4EPiqeR+8qFngs87g+42xiCOIbtUY+CnWpS9gSpeeirgszTdhxN5+tQplHHIJmYGtj/xEpdoK3sN57HtFOB1uIBTaoU/L7kR5G+5PvgBNvY2ShdlLsao8uFfSp9Ab8yVCdg5UBNQqBtSS6K3OE0SnBjHL1OFJryP94/+wPx4PKlNYedAIQc5Ssxsq0Y1+Vobm9yRJ5eTF+L87emDPZYaF0FUDRW9ja2rcW3GFy/BJS5ECmUumnX9wQ+qcETOU/mb9L2ur8y/iBBaJ/aT/KIzBrFibIBt4kTj1rM3fnzL4rooPZ9PhfYPLjBJKnWKvAn7PrBNHyy2lygfdYLD9cZZeZlN/0lAEYYWcSU2JydiSz9qEDKOOOwdb1XJ9iZ5w8QZI9twIGey8991f+lxHKydlfvY4AcVYHTwpSOafXSujHDTMdpW4d/efp/Xv6oSLe4KgMfjCcbRlNgRCbOmwvY4HsgeKnRtR6wW6honO8DiO/Tii8uPj8WXF0tRz14PHcRuG94m0TBTiLLRR9/tp9ATLd3ZX24w6WP1eZ/2vo09ISiUcWLYcjVW+IkpuUUWinyMka7jmSzwJAjb7I8HNd6y+I4SbLDYX5f7+Ln1CTwqMn/iK3XKPenHD74Y5HoJLwrOCYp/bhnsKcACBC/HJIbYhVb+Eyd5NrLfok9o+JdqmPve1Mc79eVBAIKC9QnjIIlILPsmdUtNQ7EpNwsd6RreYWr7m0o8gzU7ev0P3c2+LcL5qklmyV2fiOoWXrASY7DTtyAewcq/TMg8/MjNPgtE7MwgvMhQ7dgyj072VK6H6IU3KVL6UHSDGXJJ0YmNSbwJBXZPxLLdfcLhewK92LuhMCMqV+vYVnCK3k7eIKSYogHxeJQej9F758tXdR3z5UPiO6jn43HojltXGzX0eD7bNqyTa2jnbHxa+SPOutpEGLzkuvtLQGdX1yn/T838K4j4jl5CneyxJuxR5UgeE/0p2/jHkyUO3S22Gdtf3K/h5vmbhfHfNatSjSsW3lE+XQLWmDBSy4O6he572kF98oysMaKpE1sGsp1uU48zJ34WjqWnzrpoqfDddX48GGPCdWQbDDVF3gNJ+Vdg8X08i4lAW+prMCMuLsJEtcBBLprFHL8IopcfEXN/eV33qTuWPCeDZlsu60EsWf+JQuev3WzkUIWKMTR7nWbnAyzrk9UDDZ+xWsQVn72+vAxNMD/6Xzbx0BQYloDbJCYSazt075voT3wEbvOWJhio9WFbdsnQXSsT1+qaoLLDUaF3kFdyu/XCQ02IILdfu1QjNOQCG9LV2j9J1hhcAw/k7BliS36LAF+s/8fHbO3Ylq3YLHQiH4U+0tyrJzgn105+9DC8HIPnY2wsZ6pCf4zqK+n6egAAEABJREFUHvhe6+Al5uSXOvS8tRd6lrGpEDHWoC4V4dTrqn1wwtnk7gr9DBZ1tS2XM40bJRTvqaLXBKPLmhOUGE5ePiZ5IpIv+4/3d/2f619bZz8lnlGlXofjQb2Pfs+LrWijhspuv4llgbcyg2dbg/qIXjSboDhwz55T1/mkpjUG+5f7E/evYKHaR/Qm+WUdwjhab+j5GEDiM74ozmj+ofyw+6JmP4j/nffRjr9KX219xp5/qdfr2DG5VYCiX2BLNTaNgziJYXLztq3U0jY6mxJv4ltcMwu9RUyiRW8Q13EU+26owFs8d2dwJPJ98C5Azuio6yUwpSqrhmX6xhRSsFMw211rXc3253wR/Lp8Kw1Zd5yCOWrv4xdr3tc1sRqeZBz0oTbJFJyTdQneZJzwREtOIYY6+7o5lX0Q3WCmpi/wJ9ihjmmhDeU5EdmL9QlGDQoit33uLS+uq+ij3e5yrd0YdmLvXaXYjhrdh68ETcyxs73ryj0j9/isv2QFJ/hKQ5cDbiaSHfnSx8f+L230X6iAN6qUvXuwf7Ov7NL3ZtYn80nd09uWHSLZMGTOoaX9DJASu12y1SQaUzXBW+wP0cPu40WNbYtDxt9gMyanYrxzov7opG622yb/0rXnVYrug1ocXLc1hkYTeqVuq/fVZEyM2GdNew1Zi6zr5P1yXfmhxLGaLP6gbwfIbM1giD5yq/PEf7WOlOefrmdkrsvJ3kIbPWlUaetZabbR35S1eBHLxwffRgCNqlzIokhck/htyQjaZ48XmIaHAd8B1Qg+cdpKm7FjfyLFz5YVMsuILbt6v9x5J4aMEzOmsqOzKWuAEXt4tk2we/PCzLVjW6l57JWG00nM8fd8e3L9v6nGUJWxX7wb8hma9YyqOaHeMtvtt6o02I/pYbUNan3Ypl86qReD6wjCNaRLnWz3Op2sQdY4sY0qYnn2tYMauBPieiPhIrb4uynyjJ+8T+YayxjAsD/JNnHXZ8y2letokOvk/vfxQZ7cJ2C3XnxkPyxqk5ou/Op7Y87xs5srNdtoMqGf3Kvyr6qzhzMe1Aohdsklo035T0gu9HGuCXCPA0OuC5qorW+xoALn67DcE9tCXWnhpA8tDEIZC13bsjep2443w66fIivR6XvDhGmiCWFz/QUqG10kOb6PM7+JEMj7nu0+uWbNQxFSlS3gTAScV++fF2uU/Q7jp2NjJo6f2H+afNcwBWoSHiwlpyL89Flz2/Cs783ec3v3kWXU9MmzghvZTbbEsYkBh/7UCC57I9dp9LNOoT/q7VzD3SjRuSncTwoIk63FYHunvDhiGhu6Px2RhiKoCyPj6Icy/k53PHf/XTa5n93zbZtrfHMyD0UndNun3xrfz19ZkMB3wZ/GwQzTjk2I1QSUI+x/Sv5/2HsTNclxY0nXzMGI1Pu/7FVlBoH7m4PMylq6tY5G35mDpBOAL+YLQAaD0SXZskN/oMZnhfJ+AlqWQnm3/QfaKHyXxH/oO+enEUXPvr8p0ugnn5s2D40IMvm3E0n9jElcP7N+N79jvPvf6fzf4iWFUN+tGPxcvt9k/UOoP+v/IPwXJqzkp/U9vn199krAn2p//wCzmH4a/K15K6ZCNzXjHzz9rUr+Lbjbd/rvunfoud5uynUX+q71nxn9qxn+c1H+mde7Ov8o8j9r94/6+X9Tn0eJnXguZDPLlw07H4BLedjMh97JF5l8RvJcA4/PC9Yk+rG0nA66+8ixRSEPSicPyra1H9TU2rn5oiXjrzAzFHkx2f6XbH+SaJMHyhdBnASxkPWDJj6CFaoaQC4+dxfaatuDFyK2lVZf+jFKlYdbeLGNxdpqfGRKE1wANAo9dGK/czn58e9E5KaqEdEnvXiAntAL+4yFvW2FR+j0wi5k/dDQkazU6kTx7qusiConfW+ZVhXwVo1qHcmq8BDa246Oegi/qcuUKzqbbH02e0/SBUMM6iLbYPBg23HxhZkvHrfhMYYGhIqCkNgX65R+smc6D9b/rl3mLJ9sYycpRpJGlQZrlRdK+QJ2E6LPg5JSn13/xSSUur7AX8SWucFJ/IkrfXihk5gnOh0Xi4151+TFl8X4ik7yzZesskR4EANJ5k+08BN7bEITv8CKdBX9+EPt8wgvk/i+4yOEKwfW5KpPxwXQCXgwxqiYNbUtwSY+2+I9hA7kBzXPh2YlX/iJcRHIST4TnGDaVrCaaiiNXZBOmBGzuwYTO1x0HoTBS1MKhJZdevb/bN7BjHhnCBkXCi54EfjSK//yBKP4m+z7xLC4gkLBNZaEoaJ4thU/SuCKRHrxMuvFF+7kmZfIkwLly214GX8StV7gAwcG6ASwbU5ePE2uyaXJyx8bXB5+U8vYru2wXQKt5uG/qMeAer0pd7AnuoMXh5HZ+yXGxE/bIIvvUCEz+WR8Jn904m+ljuSeuBaxRN5EPHl5g9v2/8oasfYLRrBah1OBmfCLeJj2sX1TeGaLGILN8McDfhJc+J/UaNPUi7p+8KPDJPHkY1ObyzL8F3FYbk7huwfXKX5OYtw0e8++wKsq9tRQrrP4DE50I8uLqYRib8zYvr+/sH3pxR4Jnb3ewVtdi9R3UYdcl+d5ostaUs/kEvz4s43PUsajSnYpzXa/cBmj2BNqvNglhhBi+Kt9R3/CfLX/s/nCr8nbwEU3uAudrGXXTKXBZ0T2yMFL6Mg+eJEW+QG/sB1jqCroZJFLA4pt/HRO7I8XdVysi3Biu6+pImaG5DVge8cDowIGxvu1bif7nuVDLvb4VK631Pru97UyqdsiG+Kg9Ik5cdn8oMTW6XhY6xd0sg6TeM4QP1CbHOIz+sU48hBIHFZkhp/c82IoeYwqxVnzup4v/J/NUxp52ATCODWP/1D0w7Vzlq6u7eInMeRFce5to0qZj8KXaJikhP2S/P6fBmc/Bn+x7xfrhgqKatyYjYotxeRITqQuVJFbo4bGGNxLD/bQdX9DYVLvF/07P+LEV/D7M4k9GQx9aal48kpdX6kDlDV/YX8S24u1z/5/Mc4PKgvnj8eh8gBl71kGfRAi+1es8YIm4xc0tfpfRi/VKA32YGpGqirWxCWZP13N3vtooRCyrRPfySlxTfhGt+AP9m/qXDVkgNo/S9h7bYoYg3X2PR4T9t1eYyBU+K2yxmAgKbjhpxZn9hU1FJ8RqwkFjkn99l7Ni8v8CIoPzAeld5WMTp77FoGECBF8QY5Exl/2X2p5sv7x9WI/v8jvpO4H+QzAwj/xHwyBWrYKfNFahk3Xg/5knYQ/G/9NZi88VJXrhtpTjI2D8U9HogpertPcExZAwZls0tR+LdaXb30neyDxhFKD2ZhTdKztkh3fVhVErAtB1ir0Ir7+8Zp7QcbhJeY519av0ijslRbeYMC6Ib/jztrEJrTgizgn+7Cwy7WW/9BhjCFcgzW0x8V8U1Vkxh9zqa+XwjY5jipl7Rqz4z4VHxPnNhWCRpXyDL7wmespcbScfEWL/3KpxpDhRbZijyw1Xdgt5nkh3TVgbVOHrGF8JYcixuzlg+vj8Rj4G3ocT9UAU8Xenf0/XY2pgJLhSQO9Q7bFiWPXLdd6yLYstc4AJ2TiO9lrieNF39cWeUcvhLpsq8i554xHVfMEg0N2/EyuSy42adf70kmeJ2ue/FKT1CY/EiTHg2djo4cJObBvGFCazi36Zl7El9izHydxZe/c97F3fjDIvSj79cWeRLxxiKfqwThxLaX+bBHQpGAuJndMJzm/uG4+sh+57l7EOojreBz9P0fdzzj8YJT90MaSgAdbOin+ZP+lNgfX6lJrUSu8cKwkAzP+6HRQ8yohh4Y1GPf9gXjaEmDbyEs1hiRz38Q6xqJd/cqCh8KizzzEVLZ1rysTJYTEuOUbABNJ1qBGthlJtntfJA/bSjwT40lRbQLF9EVtbgo/azS5By70VkCh2JzopY9O1q7n8F7UOs8Z4Uc/fWjhI310M45+KDzbsk08RITeC5zYNoOTic223GPLtooiW6J2k3v9qeBkr8Q215iIMxg3Rde2HDsby330iLw5tFjnhf9g3XatdWMhi5ypspwne2oy2XBT2UfufaTeN8nPXK92RSTbKsYDpw9Oo4r1KYlnb4SsTcZMOfJ5mzUOv7CBpcR0sh8Xa5H9/KLWksHEH/t6EUtdPro++GEqpMIVe7PQtmoMfD1l7zlwxHuCTyQUIvm/wHuR34pQ8Mn9xDfDPmzLNnYTu9UUu/iNr8E9rUYpZL5HjGFVGT1RuqlC5spY3QqsDKJTHggK/JDxIe4X8RGfmzdqtDx9KAW2LdiqksYwcslFLyvN9OWiXigYDlRjyGaQKbrZOyfPl5Pngax19vLJGHHbGXsiUcuoz4s16H3AnhWZpV6Rx09sZmrGuggXtnufoqbC18B3dDJOn/qt1jX4oC24kO2tX8UajphTj5eiO4pcFN2l7MVgCGcze5m1i06o0Mt1v+nQ4/GgRkM1Br01Wd/ohfYYFPxGf4xCp1RgXOHJLiFWfKa3rSInXc0mYcbp7GKUw7LdcVcNVVXPI4nfXC/xHUp9w5vkkDWIX1LS5F40mdgby06f/CcyCBkmMMRc7J3Fj+tTfP2BFr63fnwGJzHUGPJILEK+sJnQCU3qfGryubNYX3cALAhH2b0OmzXxhR5rnVhbgANUhDfZYMtw7sO9lwQvOOJ5M+PFPD1RSNwTXNYmJGZs2BzF+CaGImj8L+UPcR+/yk/UVstmF6iHfYodUvHY1zq77nCTXDTozf5QrgPGOFLiiih9k61J7WfkEfxA8XvTFtiW7Z7Y7rHtz3kPrlPjgp2pbRX7RmmM0yXehd9b72QdMm4+uU5ij2oiiCyfad2jl37rLU0wMp7w73HP8d09OOmDE79NALuK4aJ286KMV+eUdUgsobYFy7ZGFXtg56ur3fJr2t3mTWI7mxb5LDAivPuMv+NPoQKxHqzX/IlalhNGX+0lYuHZX1+aDe+aRzfEZlPYXL5Iplz4451RZJuEvHS38DJOyBl/J5Bg3nNmEp+djsviBLWs12RqJubUv2kpzxFiLOS6WuuDeU11z+8+2MUpFJ2J7gJ3ck9ZPV7YTCh9KOMZ1X+KgARL1ONH2vyltO0XP8kjgjD/gLZu4roImwXZJX+hwPygi070PikKlw+X9UlmfNElJv5FiX+kG/vWSZ9a3nTL4yaU/3XSQqnk3vPW9xY54bWfjEO31LbsP6Zb73f9ZwyAL+6vTdzguqf0q4m69+B3CH+bZ+/Ybk37T+bsbemP9lIB8ZWYcnzmcMffvagVQo6sJ93fecR36Fd1SiGgm75Kb/+nlr5S1jmyr7r/zDgYTVmjL8SG41aw+n+BMnuHx0eFMg75n3H2t2y6AFmDXxXtkqHfSGARTReQYR+Z9OB/T/+HK1Cf+HfNWQs+V3lIPpqyZty6NPmguDdtX+/o21YeJO4HdS4rfTbk7Pme2u5hdJtxn6LTkiWzK41vhZCnq2Yw4Wif6UMRpsc2ez0mszAAABAASURBVE7ocdB9fyDIA8qLL2CTi+JSb7nNDOKQGK4iNvoJVl7LxI8RhESzS7bFSclfV7MNKyQeRCyDE1H+68hQLsrM81DMHRt0qrOk/H8U54EpFHnIxh7KOGRObY9+2C4YXw7b+A7DOTG2UtsihhrU4It+42j7trc+0z6in4HRH4XdF9uohoqTHTt2AXsg9bnvnrZV2IUXUhq8Tpbe4i+9IxAzSdecTmmNj/8q1gFG4g3Z2ygvnEIT36HIUJP5S3/HUuiHRiGxKLlbnJPNOAFSz097eKNKebn2fHv2lzm0BFu7t4xcNIc4GVr9sDM12Vewb/cao2S7KR8qH3xbyv7LOk9sVopCDAvqOfYMhQUYq/sxhoAILF+aXviYLBwHunmBzvdk1ZBcktwHqEGGAibJRqDdwkqcpiYD7HCD8+3bx/aJ7igAUdwvDPHJl7Rcz4/nU4X842Pq27eTWIgDPQU+FDC858XE4qNN/cFMvM2TbNZz7V402xsDlUGtBvHYpm6jyXbbZD0iqyrB4DCIAElKHqKlhiGGIhEO5BzqGHYtOLf4PiX0m1cWPqV2gZuNtfAFzxKHcLpxRVs9lRHc1OvKnkQKzuj98/Hxjs0LU5IklpV1j2M40Qst5i9eeuSLugkkL3qLHnbETba7zyn6Ez8fvMR9Ph8dQ/ifhG7222SPRDf8gpeXDqmlXeQ6oKuvigpfzE+9WOsXP6i8uE/ethHuMUkzmfhOrOltg2NlbbJHUpWJX9Hi78kLkcfjUKIPPzhf8zr5UrjAW9h8ylDIOFjAUD9GuLZLVcZf+iH7+z5Ao/ljFDo7n2CEdDV78zG7OFiBuyfshM/x5nw9T2JK/LneXqzVi2sg2MHKej1Yh6zFwQu65Js4Yz+TH7YZh1K3rFt+/Ij94Ecq2zKxhWS0rjgif7Ee0Q8OEu5N5IBOx9J1m1xDkxplfyWfyzjKkG2NGk22dbKur4sSS3yE8sXvRXIvcpvgDq7Fx7V2kS/2rWi2xYG/1X5lqarYzat5qEhR0G7F+I37xuMx+t4R7PgaVXpSs9TNzjqib4gDEfFaowy2oL2m1m6RY6IXeQRrXfWd7KHMT2q+Nfc5utsGBCYuy4hid1erhjSGmw5+kHiSu9DNi6fUKRR/79e/hMuaZM+OMbAZMg4sdX3znBEZRVH6JhzFn4g1fagx4Mc2NXw89vPVqAJJqKamWVeUOISDqqHU7Pk8NAo9t2qfSEuEo6NxBs9qA76bYh57EJWc4t+2bCPfR+pSzEeBCysv/j/yH2zwRX5Qk+33gST77SS+xDZ7H9x40hc8sFDiiE5HINtNWaNNp9LHntKAJeX/UmJxrzznh76978+lMarvp53bYTBW457nh2bvzeAvTfZu8OzoWJLR2zLb6jyoT3JJrrGNb6Uhz5iOGGIbpno82VsvrsVwer1Qim74uTab13Vb7c8uVTnqPWc1e7xPS7ah1HnxWfquDz4nJrFXFWs4VK5WnRRlUv+FbNOSrG5AULtT79QoP4hG3jIEVaNxojqpz2IzGmF1TGBwBMTtx6oxZGSY0UuxryqlmVOI7vMwjJC63zW2zRqNjj25fBDX+zuff8QeQ8SyrRpD5i/xRo8C5RAspdUoMNBANzUOL7LHw3o+8gzC/Ya6pKa2W5wcc91lMqrIfdPBXhlDzMX1YLmioX7RlX9x/+KeF447d+R2+1aaOTFP7RiJLUCci35xDU2tMBAs8lvXuHHwD0szPOwF2aaD8JN7y+PxULUeOOQyMUiutuELsh5cc8dxqBt82zL2Y5RGbSr63isW+JLAYqg9UccQ3A+eFU7u7bmPfRI+X/A++AE38uhN7Cf75Rvr9lfudR/0ouW6GcTyzpqmzok3+36B0WPsyu1Z8RO9BU7iIQoQ+psU/T4W+hldJmo9eKRD6NlPSBF2fuXmJe9iHN2Z2nKPUNO1mTHJMarkDEJfRMDLLgncxJ6cE+ckB12tkHU9UU6MtlU1lNb7hXpNfMMGxqpR/TmW+/Exxt47+MQcuTSQp3ap06IeC0HXj3tJxhZ/gBUx54f9t7dn/3j+4B5Vo2RbaQufiTlrE7vmgfVDz2RUKXsmlFzsba809Bf3AUGjwA4Pst1+bHf8hSx6qGtRm/jLM2F/H+A+tchjRqjv7fZlbGvserUUvWC9yLc/T9hr2R8TjIUssaQPtT6nCX+RL2GqcUvs46k8M734zM+63fquK3bsbEschfu8O1jsjXyW2JZtpWVtRxW4gMJYOJnkaJu1Ovqz1Wb/wc91MYnDNval9iUrB0ssMUit2h9sYBWyLQ4Qdty6Wnwt8s711wrwSVUrJ7RNLrD6iG4POG05Aw7bxGltP6th8EZPfMjwiKzUDdzFwEYDA6Zdx0m+qeEHa/nO9R0KzzbaAssysRS0fU/VgGd1Cx/RHru6Zg/uZwf3K11tVH1i2NQT58Ga1DPrO4lhUYuoI5YBHFVM42SJojCm5/zLAVb0bSv1t63GBG9FxpyDPNSta/kT1EQ3PuyinqW4tt339dQjey1YAUjfa8Ya9ZwcVuyZx3/VwH5EJNuNJ9oH3/eTp+3m24a7j9gMrpNQwZ98xk9wJ3Wxo7cum7p608d25cS4uv96qto6dvrIjdjsdeoDbl87XD+5jyx8Eb7iL7mFZxvckGjm+frU2c/S4d0kMaJ0S6lhMF98hr6IP//IgU8z4bCp+Ox18VkNrjo2y7bSFusECJ/DeYYMB0J0iRVZdEJIZP76QMEuGVwbLriVeUiO6ifBEirf55/i+PxCxBK9lYJcOvY1CO8T4W8PgPq9EnEGf6ZO1Cv3wMWaZDXD/wfdkJdlMG36pgVvQqv92+7+PtnMr+AYUd6td8v/sI/db4WgXHhZo9Bv1S5mVG+Pq6+dSxB86JaFC7IKXvrMb4pO6J7fvW3y9j3t3v4+j02oBV9Oi6DCD31hd21sdwyJ42e5aG2L/YR+J0elcbZeb+ewoDuuu4f1eWykrKtktgRz8AHS9/Y7u+/SX0dgNJNdxq89C5rM+c2OT0fiYvz747aLNONQxqGMv1J4P9J3KX7JJNI9iiSzv4f+Ed1f8bb1Pv8q/cKJylf6IvqvGLLkWbOfY7m3BmJ2y89S5igkLUb/9uMr7g/jTG66vP7j634Z/kNdKsSnz9d7yz9k/68qb//qq+pXrPwm1dcci5U+81+1/rMcQvn9vvk/Eka8/QPA2UO/qIcZ+kXwv4x/YwVq8CzLvYMHPC5dBvtDbInPRGgv5D6Lz6bVrnPdocrDL8abg/1UHjC3hpQPtroe3ESbfCmkE6AcfOABMAHiuQhc5lwp/Zyak763fCiHbMuwB/1wSdEL4ZDIeXg95TJUrYdqP+DP9QIfGR+G/UURv3kYO/thN1rqj6zEPsFDrBqFAGDOkZo8RvFwGyG8RT+h9Gaew7Y4IPd/daGfG/qN396ImDlH+8oXAzv2VtHHv23iX0p9NlHfK+b4XR3rHaNU5faNmdLSn69JXXKzUstES94vXmykZ0pthE8hv3qJMesh0UOUwjbjwkfRu2NKDCeBBSdfKjK2owddseQlkj3APzRqNJh92zMVzeoYuhbIbF9+SqmxaOlPvsygKtub8DFYJ1ehId09ZVHqnLjCa3J9lxOzJeX76+BLy3ERKl2r9/e87E5Miy8sJ1incNgx2mZYMr5tdUvcbOOWj2HkrIknWB/QS3IOTqK5OJXsqxYqCVFqefeE11hFXrZlfPWL8HHIJi6W83zhg+PFNRX/upqxeT4fSl2CmS+3L+qWcVTSh3q9sM2X+DGGapTM38L5Yn8+HgMMadfyJI+zYwrGTdEv/IWCGb4NFxJYttMpLf7uPj9IxKdtLRzY6CH8ihHMMUqPR6lcIiSlZWxbtjNtMjFkYIdX6npwsv2DXnSkzcteJdXWTT9ZQCQ9x5S8Ka7RBgMTmTVY6BBu68z8F6HMw7dLA3kZA0nZexK5AQQKcxZMksuy4ZPMQsaM/LgushEVu9nYiJjFUqq2IX84ttt+EnAIlo5DsrDFKDXe/KXUxC4VprbxY2IcGmMosvjXT61x+MJ6y4BEAywEtmW7c8H9xgU8OrbRC33vZgRMxyh03X5HfKPr5ARRBqWNJMEkJvEdCj+Ij8ehqpFp+z65/01itIv5umjSnzI8O1aijqttxuXzxixijiDzmzKPmYnJtmyHxb331GSNxdPbksG07KLmFD08An5wnYj24n76yjXJ2CEwCkIFO6wZ25EQGwW8+YsNlevBtoxdH9cg3YKRPvuVoTJPSFLJHryMfmoMK/8RRkg8kC60ipI9qV1qaw89jug95IzzAy0kWl5yZ9/Y1uD+ctcnvHxepz/Z6+Gb2hX5c2jntmR7EzJZP7RJkmfuPXCLgGwUlroeixrsa0jcW5YmdbgJldZJziFUMRJ1H3L7AYcj65e6r+RrK/6CgVvF5mSvPHlRGarYIZgIEhMm+BB6WMchMY4q2QAzZsBhxd8Y8OFlnWJf6D2Oh1JblLSIXQFEJ4ctZd8+8H2gZw/ExMfzzUktE/fWKwEloZ86L2KzS5JlbEaVxhhKrW2L8JW1T7iJhdu3whPtzj3xhWDJthIraPSMmYsW3faHsQ0uPEOjqm0m1xdDfJu1yWcY1xaMwf7AhJpN+Fwb1Pfg3hXb8GsUa3RIKuSrqbCzC94SrpR5VXDPjv3k5RjCrtcYA+yTH0f5zIS59Y1dta6uGgcjdU08drDNj6IvPqvjoxS7k+Ikj9lro+YZv4lTNDu4VrAmdd9rYknUA6XYBiPyg7hsK3V7EW9qX8zD730wTN4GS8o1SPmIRQK2e+A0RiFPbCGRz1JaVbUs4+z1O44tlYzchHXgY5SpwMQ2tNTxcN9J/KOq8UVL3JO8g2XHX8iyjVQaha4Z4iQxZk/VJWtbGBOKfc9JCFUBReCxwzeG0SEgjWNopEYFKIeg2NpW4u8xshol2Urb9d2fi5kHP75W4wZ/6fWxAi9tE1UNpeYFxmTvTXRTs/Qz+UqC1TaZRwZLtiUP7JP3YF4aVWpFifv8xG7HgiYcoxOSJouX+HMvTIx2ybY4KbllH6Z/sd/yH4u8uN+xQIgNqRsQWomPQfZOyDYy8iNgDoU++Pw4uT9EZFvxnTwiwxS8QdxDiqnSLNsM0MV/9HQnFT6iIs8fiPjFZ5dU2JWOeuiuafK0LZdV1Fo4LTO3aMke9PDKOvjMrjE0cZo6J6fkXmOIrJR8Z+8hybiyG4QfGSY/7OXaRwsszFs3vkdV5xffmU9q9mKdP/HJUT83cG2wOeJvAnjGBsqaFbIC14UCtityaGez82k7YkGswT1usJ9jI1FXdON/EktiIjm4whDiOIkp9rhhZtmlonbBX7HBPnFM+tjb0TG66tolLFOfk+vY4g95bG0r+gkr8z3OSDIGPUJIFcNQmo09A4cY04Gx/WR8042V3o625P4T+ku2uXfnerAG61n4s9Sy2HQN0DF1fTwOFePEEVlqkVwn9wwsyPHqzZUdAAAQAElEQVTs6ytrsmVLOJCxjZ0Ajl32T2rpsmwI+baf+GWUXEPUFEAt1jckrpftbxLzva+iL3xPTWxCdurJnPVa7MvYLGQLvOQX3+GJ5hD6cRzeRCd6sNsHS0kJyANGMGLLUOYvaz/YQ319uGSoOhfJV27C+oMfxqM/qVPsRw2lBW8RX3i5x6GKuhFFXp3PIu7EJoVfDJcWQe19Ons8mS9wapSqDh08/9klqTSqOpZk4MQExc8CN7R9L3LNHsB93y/ctsEos+ZgCKwVGUB3jVFS2RJHsIiMoeGVihwjIjRAJTFJfAbLxkCWHaqWMdKrP28ntqVbzzafq1PJMTmvrI9oC0JmOnGK/wxDGSfGSU1QD0u2mzJhmA7aPNs9jt2nDwzt8BFxpE4LvPaffq3Gs73j7X7rL2QT+ybGJ/v3tg8PFvlQrQy0bcKPzqRgtsWh4IREi+qmxUwtL2qZmm6dzdfVwst1ln3lAq/58SnWmuu0r40FjlU4M1iErLTYZo9knD4y90StHzkpRdRz0WyrKsTaMUYgYRTd9KI1/mKAPLlsAMnY2ZZt9RYzW6aJEzxdbduTg5asUpqNDmDtJ4yfKHsgdY08pOijE590V40n/dQEJ5Q1nqxx5LYx2ZR5KDgL+UJ/wbBL9tbJ/QUWh0lCcv6SHySar57hb4/GBNcGE43M2RKafJ+Y+xKF++PROthk7/T+ZfxVo+Xce5rdJ8m20urqM7b9yU9el6qyz77K7a1nG9kmm7XDYIZYKBs+JJqh1JQis3JMOHZMExbriU10YKvtmSeunynyUNuiE91bx/Zn7NH5e8koBoeuY7HdOPbug2/vcXRsp2vdxLGyD3pdWC+HjH1UvtdjEWso3D+kLvi2iW4oG8h2m9i778kvJ2T3hfOLTEL6ScFNvitxQxmH7rn+pKUWEduW7Qx189KHmvk3Tot63D5v1fAW8dzzP+ttq/+63ql5fapnn30lF5pf6FPxtwNT8ot+K0fM3v6Kv8jlpphknP5fpeCEfodD+rL9WXv9m5pN7mDV1TP89LHXK5s0tQ5F+qUeVx029+84/wMqi729CX9r3y/+0HwRW+hnhYQe+pn/d8/BVehXg59hf57/avE/jMP6KDUP/Q9L7X9aOsX10zmNYb4ojL6R2PvCb8HPJwy45PoDL1p5GLBL5u9WzQ3DhlMQ/X3jwvRW4cplmCvDEipqxg8KsL4cthVfoTFK+S+oQ44PuR8UgFKhZ1u2Fb0xhgZf6qOnq+XmlYejuL9Y/SASXv7L5zwgRmfHDVaUwLuxM6UA+Jx8SZk6+RBArDzw2uhDgxhD4UU/qcFWvjS/vR28vM8XKWMj4hTzQlYaRxF7KW3ykPbx8cFL0Q9NfCRe27heSnyJM18m398/eAn6Dn3o27cPffAjZn7IjM768iG6COIA//kc+Bp68eIhPmDH3SfhQr5mpKEH73Uf/Bj34KX2oJZC4Y7lUtPK0yjM2CVn25rwJl8skkNi7H+5grNJLqSmxBd+coieq1RjNA0cj7IOnD+fDz3fnnryw8Xg5dOoUiGrErWzNm8oceFWxV7e8Q4dxFujEFmOjd1rnRdud53e3ydfgpZexDqJ+ef/IljEzKHCxQiWdlvUNl+oXvzQvsjJtoqgQqlV4v3L20OPx1C5lD1um15y/kyfOXUTbcVJRyfdGI/kO0oH9Rft27cXcb7Q2kaLGGD3UeSXNU09F1hNFDo9Bh1DxR/a2Tt26eAH8FEll5uk9BIsUTpip/bUPfOKDnLRnLEt+1eqKnxR534QVuskhtQ2fWEbnUVQmCNXt8iyV759e++9/PFxSpaia5secrChImZ4ohkeXR8P6vR8vuG/WLZdI7lFn6es2ck6UxrRIbaKmFqN0wWrNBtGBhddiFnKxm8xKuntKyaUsrdhU7+DGj+o5ZD5C4zNKP4s4pRGjd7bB9cZIvbiBPsqniTbTaJN9lko+42pqnIWPg69sU5PaFSBcXYN39+/6cXLZQByQBsr++rxeOA3dNAfxPpo+UYU2NW40RtjkPMC8x3KjzSrdbNmocTEcnY+KBL/goROQelDlmTyLXwdxPuADsZP2ZGp22RR9rUo+Oq22Oc2e2qBfu3t7JUPXqadvH1YzUNGfS4D1nZCS9HLfs8+igxVYlvUaNJL8Vxg64e2sJ2yS1UmxqH8ix0zFi33lff3F/fbd3BO6KWseer0fB6qwf6jIAVu8MNnit5U8ku8wGz/6AiyHFbb2ozJ9ZV7CwHbVjB6LerAbvEjCdcHOje/aq/767punrnPcxGPYT25Bz1zH+X6qDLrBL6oF9h0fdibl3tI/gXPix80UjcT17P3ysCgj9bPqWIDRtYgeeXa/fbX/cNh5snTJUWtSSZ/1gTsv/71m769v3cNY/fO+IPPsq5jFdcMhqJZOrhPdQyPJ/xDLsv+ThREL14YfsP+nXWJ/OCzjtD40eGl5BPs7IUPPveyb17c70OJEy9K/Y7j4Fp4Uq+Hco0c5G1iCX7s86P5Yi+m5tGtkXXG2pITE7rp6VSZ26oxiP/Q2/PRMa8Elc0g6UUse25csJjwMk983/gs/0YuyefkZTeiPrIm71zX37hPflAz2+B8kCPX5sd77/fFNVRV5HLowZoP6idL4ef+906dUovkHq+hBueU8CJ7sUaT6wkz2Tu+MQ5qA+azwB4yOb6o40IPU40a7PFz+5li/ML/Q3/5yxv0VK6hx4P1M7Hg1DY66OM0eedfnyU2wg+cBnu38PFgHZ7c19OPUdRz4B887ndZB6A6RjvXwKQGL66PD/aaeGG8ZP5Ei49FX1WyjTwzpFbPjb1otsWhwnd0YzcJKpR54nKp4xhjqGpgJVZ1KbqcsXeP7SKP0fR4PHv/vlj3rjG1y37Pmtqmto8me9vGv4khezDjJ/mmBlWlkG3VYGyBX9Ag9/e+rnCOr0GMh2K/2LcfrGmvF5GKZgt7SxyRi2aXCvzIWBY4+8g8OKHJegcnMEV8Rf6WUbQKRbtkW5aI6dDjePTafz7HVeTUi/Ln2S9+8oL6nX39nn3NfT17IX4EzqjEZBW9aJO1WFBq18RnQPZ1aAUMnehmb7w9Dz24/4VyTzy4LyDeR+suXCQe01uL3CbX241jW6PwT/94Pth3j67pKHhl9tDUwf58cO+oMRrDDpY0qXlwNqmbsYnb5BA/J7EvcsFQWF31s86sFfsk1/871/k712wo93fgJU4cCnb2j642iOH52NdGrre3tze9PR/U4FB8R80u1RC5FLR1B58VB9f3GKUePw5VDfBjIR3Ms/ce6cn1QD/j4D+zL+EVNUk8yS19W1oyNHngylqLZsPgmNTaNn7wOSDsRZsUKPaLuthWahtfvuQLnciyn9+pTf5n9v/67a8KZR7bQTzPx0OJb1ATTBSbF3XN9dlzgAhDFd/ca0hJFR8wg5E1+KxteBgRMtfYS+GvTOTeH6MKW5T0vdnMc9DbFgeXzPZOanr/djbOzOQyS6wP4k7OhYHtzj/5VFmJ68VnXfyr0bahbdUY6uY+y/nDxvZmcCZlvrPOxrHhcySi1Db1ylq+sZ7Px1MHNUw8Y5RsQwBY9Fb+BK9q6Mke+8vbX7rWqfd3eur5fEBPZN/p+fbkM+sliwyo4c7Ffe97e3ug+8bnBXh/+Uv/q9NBXsl7cj2FMo6xc4IyD+WemjWbYC5qenL94EKDfX0cDyVW1Dv36Ee20BXMGqUaQ2mRxU/262TfLvyua0/G50n937ke8zmd/5WkrMuDej24zxzgHNQtlLjLBbpVVdTzoeNxiKxZ9ynbah1k6WPzeDyUFn/z8im57bNG7vUUHHVrveTKZ8mLfFOD8BZ5Aa9C/4HPrENiiJ9RxIQwOovcJvYL6v7ySdf492mCF+xvPJek/yD/V64lFFOTYN+66Q9qeecTWeyTz9lxvjTxZ5t6UBMuvOzvjpM6mpijFwpWaOHnppl7JvPZsS+woiFVja6n7WZMdDJYxB5bLpdMBTzX1KN1B3vjyX5/Y08OYh6jZPuTgpE88x/5NHG/SeyhXEvBRf1TPw4ie7EWE7+T/dP14l3OJOfQIu6EZn/3s2CE7M2T9rUenq6WcexTl3fieFH/7KWqQe6xq8/eZk6iiTE2wDeKbdUoDfLO+mRfJP8H+67YF0J+gvue9WWf78+EofjhRO2sAneMQtXUfvazVmJJfFUDeWmMoYN1zTXx5Bn0Ab6xyxokntTkvZ9X37Woi2i2FXu7ZLtJP7VF7fKskBgn44jzjzvQJsSl8BbJ2o7ok/wVM0VBsmL/OV5a2H2n3COhBIzuz8fCdqH/VRyPVYl9kxJD07Z28t/Dv+tsB3GrTnyt9klMjDd3n6O24N20ucK9m/RL8y+cIrbEZ/8oq57ftVHj2T/q6I9aaouqZTTM2d0zkL5gRC2xZ1+Hkquutv3viW3MvCf/prPtxrTrn0a0/YNtcgn9wMyENUr3M8W3ywpJ/rqlZFtp9u4zDsyv+LfccpS+UOtS5MX9KPRF1ENEP/i857/0MLI2dD/oB6Q+4/vuPXq6opm9dzdHP7c/YN9qO9++vLlGb+5/ru91+Z7W3+3Ytmz/3fp/pJjy/I7+SP+P+NkHoVv+M+bN/1t91tr+Na8b72/Z/6vyrzn8q1j/qn1y/orxc1V+nt+6P9vd/P8X+vt6vnP93/7/TgX4AXhuz9ml0KjBPB+EfAixSoubNrddeJMbGQ8B+VdG+f8ryP/sq/cW/rwPMFjY2MVDYsl2/++O80QmZoxX/+vYjNHQUZzRleILL8CtlbH1tUUlnMEJSLBu6QKT8SKuL2QbxAkht+g5cU5si9hFTkvfW/g9A+PzUw0F2+LYIj4474kTULjoT+owqcnEMLpFHx+Lh37ePBJf4oA8RbqKjiwejKF8z2McnksKibbWi3MQoXXXhQHYCAh/aZEDkquXCuM8eEY+kUUeytyWQqJdz9mMpMlkEueLL2TRBbVfDLRubIhJ9KHEHqPywJdhVdLD//f12hhCLtnWKNYXGnwRSGy2daWgSe2Ulh5aUKYhtNI1ZVycRklAQZY4wjM8hhrDEL7Az7xlDDii2vEUsirLVcQs7dxTX7LuOrBG2s10obviecmUHwxh48fQfimGmSh1wPAzVVwPof7iO4YOgsalRG5GMVT0Q2pdwu7rwZkvyeyxEGkJKBWoJbVObNhm8CS2kiJX9C+7og8dFOVRAz3rSM88eh2DwGIeH8PWsIQLfW0FP3NC7qXKlJIpffhxXNi5PSS1jIbEPFQoVxSwzr+IQiDzl/WdxBsK9sB5EV/mrYOD8DMGVZPihmJn8GrUFqEX/OfbYB3clC9/Cx+iUV4Bq8EXT6aafS0thqFJD1HAOXmBNz80odi7EFkCHmJPALS4VyxiDom24HVs9GighwHj8GKfuOzUIsrIqEnEhTC4iwQtqw8YkTHTqMFaOaXttS4UmrgXjms80M+al4Qe3qkPt564Fkk0UaZeU0vKGovYjyoZFfjSogAAEABJREFUv+I6V2zoB0BmM5n8smdCsPQ8Dj3G6BhWXl7w42NkQyK+IhtrEM/ifiGwIwtlHB/xHzo89PYY4JUSd3RCwQ7/cZSOYdEJOIm9wunzSJ0WxUkeNzMpUAIN4rOtBWN1PqvzqwAxX8Ql+tgmp9aLLoSZNpneDT2jz7BGpuwN6tLrjn9KJ7FX0ofaVihz4EJiXElYUmSKLZRx9n5ICQLKeCEjDJYifnIfAoiqCiqMOJRS2AbPSmgLhm2lVZWOR1EDi6FckhDZVuxjnNjP84MXMvw4LCl6dH302D3s+mWU+qRvWcAywWewMlwkGp33fnmlfvEd8fYn2YlzabaeNKnbyR5bBG8nQOFLUvxCruhP2Uyk7gteE2s7INvKfGnbtiaTSfESyyKA1KJGtT1s+lJiyEuhk72bl1H54aRjiQJYjp+Rezdg8ILVNsQe7NtPXkDc93tcyfmrYriUz8p8HuSH4NhGVshsRlAZvcBPdTy47cNGXmLtqvl5+fXiJaZt2SGM2B+T2k3uTZKVtqjj+VrYqOtIeRlwMFhQ4p65HlEucOj2wThxDWAGnFx/bOV7O4pQJLAXuSPmWOQ38ZH+5OV04imiKHiGlpLvxIaw2QdL3/76ggcf/y9eFCaWRV0BA0ta6Bb16DlwcXWJRXj8KHBE1BgnoInX6EdnkVsLOdkk0T0nDtvK38n96RsvQfMiOjaIOKzUIWTWRQgS18Q5Zh2XaJEDwsgXSZHveAfj5D7UDZXWvyYLFMJU4JvFyaZG5CvizrVul4SdPRRb20p+o4o9RJ17f6zOPbluWlrEOwa60Cj90CITe6QI60B44xLOp57lxhTM6NuWQqKxBuHbpSpDkvFhVNTNxBpZKfi2ZQmexLBpVCEbjA0fY6U5JxlM2y2z6ZuLR2r/Yn/Y1sFNv8AInax59m7Wx5duOtv9o0+ZvYdt8mhCmN6xRydjCka+1JO6ZR4KHqoaVcTSSdOrSbTsBSqN6XWPxE/82zmrn4Fz/Xds+Bfs+MQ0QwGrVoV/8+LXNrLSOA76AX5yX0o8icK2Pv9ckkqJJbSmkUlVQ7YxNDJzHZ7gJD83v4ycANZiA7EX1pX37HsGkPAK+0LHtnpsgaurbTv1wwNnpiYUow9U5554Jnt5NaFwWRaKxxgKpm3Fx6iiZ8xc3dznxKU9JP7kkFqDxWdhDSt0ct8Q+9SWvrYFL/YztUcQPzVSq1QxBJOj5Qk6LMg4LBMPujYzS7EDTrax2Eewb7NK/AObslxEA87Wyng17/k86JFHsOAT16T+G2d91sPBMHpQVG+qGgplHr+Jh6Io/7Hxix9agtOyCFCwjX7pbpGnVsk349gOMB/HQ2OUfCna7lhEHz069Zh1FK2aQfx37PEHP9dhhgf7likHSXIWwLZVYyg/AmXeEk4LjB3TqaoijiHTG6VQ8OLPFnLBVbfsqR5wqhqKIOstmqFF/nSy3cQjsBgo/5iAq0ATeYgdJZUlkb+HClpcQ2tKBjfzyBY6sNU4jDWKsRXeC+WUZiFMXz4oDnIhR+H1MTURTNZ7dc5EyiB1sgvZVCVnO0sim15AQHJOm2yLA0KOvdalg9iOzIz2USM6QneAjx76qYldsodQb5Lw33GbK9majBc88aNejYcWiif5ndx3F72ltgNO1TjJNdxJ7DehI3DJty9NxR86YNkW2TeJs4knuBNsAGIoGx0cZI0X3y1QaV5R9yqs0F3cp2b3k+dgVhF92zIKZXqIoQrjhQxXfQ+cxBRqXpgCbxIR67QgxDLxjuSPbTbMq5+bJuGhB9a2xU67VRk/Q9nbex1LVYfWpHdpsO/LQwOeodR3reRoSaW1SolJeN4EF0xSUJqN7pzo3P4znrKN2PR04DjkYBHblKoK2VB8627smbMXhcHNo09Odqkhmecw8/QhwpUMLnH1eJTU+KXYhBaQa01ZQmTZFkmrcj8o4rLYY5EziM5FmhIoPFMCMJee1OuoAU8bA3Y/d9JzyJJszn1wEi2CEMMfjiLmVslp0yKBKeM2c0booAXnAjB1RroyZW3sIfuA0g/gYxcjyMX6+Ttde0jYqTNAp3s8ALggAMCy8nfPJ8zJflzkZVsFrqgFQ7CRUNcFRQ8hmtLdd5hM0zfPTFinjD8Jlp040Vr0xLmIJf/zvky18HfTJLIzavSC3Plb9ncSzd7z7F3UiXOhg4ADaJk+R/yknzCNn4yL+EK2ZX+nyG5qO2wyd2LQrrVE/AS9IMPrWlPvOeGH4C/mIRKj8KXCXioZ/yHJEmTmgh+K/Y2V+SZLCnG+4iz6kGj2dxlT2Xue8d9L9raxv/fJPfUKRsabetY+7Ft3aJHzjttyciH3njMjeS3uoWI/h/KOSnyB2/2SFOK82POQbXgQGGtlJ1hGxfgIFXx3fak1/YQWPkOixulDGYcQ62eaeGBHC1i2uJtsKzUNiWbWxTaxExvzxijm1s7Eq+8lhKUQKrINZfSVFrz6yvhhnBwlcBNUnDDO/CZK0jHc888+ul/IHe+vfghJTYhQUZptiUO0/oybi9GfHOhG489oEugtN3WyrQHZlm2lLXQmVY/uTXcKCQExa7F+oPBCUjCoEwYLkrgWoRN+KOX7SuGFJrrRt0uG9Act33Vlolvb/x+o/dPs5P5JbJhFXAGzLdsMS2Jv3+vxc49CHz/zb8wWcnJqDzHsI9dZSPpaHbGnFpR6podMPS8SdQ2ZeHK93ZR5+F9pXTZZzzuW9O2c07T0Z4RKH7avOvT0l1MwQz8L7D+3+1n/n51zK9Lv6Ac8X7O7VwZ/L122f9Al93+F/gD2fwybq0darFAeBvJFcK3cju78lsxGbcrFwZqwb2TGtrnhzH44jx1TFSfbsqFyz0W7Me8elpzTJ30fVHVIWmHdSkwMO6HdFHF0Rx46ocKnIKPosppsckPTku1NyOQvc/h1E76rrODCUtq+QDNaGlWyMWZKSGKi+C9s7M3X1eWGY1u2uw7jGKphpc0pXqBOXtJz42QcrPB2bjBic2EOcmuqiin5LOq+6LWxaxADD0rRQ2fHXsi+k7pt3xnGT/xljKt0TeHbVjDi4OQF68fHqXyRCmWP7DXcWIWubVlXYxy7xoGVvGqUBi/9Hs+hx2OAzZrMxI8UxZEvbGPIxG5btju/vGT/yL8CyUtC9Ol6TyCOi67ft28nupIlcKXIXijmv8jmN4DWw4V+bsnB4g8Du2QzFkQMNYZqDAmeaMkxQC9e1Mw8XcMbrOPOpWTmOWwzhuh77cMkxdhkTsa50IBixPUWMQafXeHb3rmH6ZygxB/q9YKZOlVZhW4IltJsy7UJt4rPcumgvraVZlvxM8bQCP8KADZ4xczUONbZn1n3yZf0pfYtyTZEGmixJM2fDGKRmt4UHyFdzcQ1AcG87S9274ebn5wiT8y33I4/d2wSseHIwj89y6HjsFDR7Xey9vmOnHqNYSVP0XJ/olN8JC4bLOKO79hWDWTVWIjojU/ra4vevGzCt5xOioF2TBZ/zF3BMtzNx4wYJVOHUCFn1ryTlxS6GiXq0ajqPqeZvUJCtoV51+z5PFjXoXeuj3ntSZak8dLHc43q/Ae9aAuc2Q4WfOyPTcAiJU7OEVcNxdYGBb8fXEiTBHzlhlr7mSgXcdqGtZrHQLghBBYoEyjiiX0omrD2gQrwfW9JH73gFUmGhL8+MCqEtmWXLLHvphZGrmIPDGryoB5GZu4L+fHzJYJQlcl10JfSitxsZ9g0ySE/xOW/dA8j+rZlO1N8TMY9xKe+E/sstoSAzpYnnj3iTG6W8b3XQLRFYaIv+LalBMjZzpgZQszgSGXitfC38wzTtjjgZabO++AzZYxqxqdtlQxl33zwAhPYlsu7+/lsmxymUoOTiyeY+S/1j+PRqjWGYltgpn88Dj3fHsq/0nk+I4v99l6jlNgLzOgO4ivsrqm6XQGlfm/Xv7p4e3uC99SDPemybLdqTvkBl3J3tRbrtbC/pfbteyl28YUxuos6Tb3IJ/oHuPkXDu0Hnwf3vtZjX96Y0esffVin+LXBZrBASx6N8Xiwzw7B0iSO1OvFC1bUFN/J3R0/nCvI5Nk/JJEE4bAnrOfzgXsrsvhFW0I/9Xvg44G8aqiu2ol26xGWfPkYYyj6g/wSX/rn46m355syt+ND+AGAIxjBHKzL8/Fo29a7ZHSyLTOwWUv8Rzc+Mp/UK9dLPpdn1gK9UegRR+TbLmcEFCm1E3g9o17pJxgntQjG+/uL2LLHZ0RKbPH1YI9l3ExOiTv785WbPvNALnrFFYPIcQfHsq2OmRo+n4dMrRZrmvUSLeNFLOHbhiPlDIvrQN0O8hk1ZKd+ZIHQtvKXuGzrxX0xeSASU1WJEAgGhBoFD23TM88RHTO4c7atwqjorftP/Twt2hgDPAaRuVSFDrrxO6n9nY9R6Tl1nVBya9zCBoyKHTrhAdXX56Ie+VekJ589iR+xbDdlvGC+yO+VzxfGuGOdJOAjForgWHeL/j0O17YMI/xcU69r3WD10Xwuhg/4uYbGKB3sx7e3N4WeXKNJnsqnkzj3fYCYmHANjc+9K3xl4eInNUkf/OiFJrlOEpjJg+UJzgvf4cnSwbVTVVJwJDoDN1kH9iY2YQ/uF0UdYzspwsln7qInLHRXOs159o+nolWM4GbPbpvJc9SJhCMyKPeK+MUFtsgZ2MY/OtexiH0P4csMLduftbf3XLTBWodc5MJ8gRciVWapoHrPAtDz1Glfyx9a1EeXfnjv/S+w39F/kQX5IXdtX8n/xfWbNT1Zj8xRIoel1Lg9OS6MK2egumyT74N1fnB9J9YIWZJ0/Bj6gk7CWFrUduEzgujFPveL3EfjKz6CbFvJt8ZQjez30IgYNXAAn8SaH1oJBl0H8pOqSsHPvXBUseaT54eTnjgu/23BCbFEn5qG7AKvlDFuusep0op8ZZQ5gp89ZlsTzFBsIqfk6virYtZkY8QoOqGTBey6wret/Ikelfb5wfez5Jf1TBy2O6fjeCifc8VcNBv/OHzxeZX/YCa1DH5sE9PBdWD0cqCm/AdfL9Y3OmOUamDPury4Zl/EtPV2jUeV2hbDxBq87gloYsOlQe6La2DSz95XiSFYC7mWFP1ghibXV+Tf/vpNuYayJ42Hu1YuR63zJy1lOsaQDb8PX2P61gQ/tc/1RIy2sZ1NWbPkmHvd6/XRdoXcdtexyG1c1/8EI7EkbtGqrMjTo04OYJJPcoruij/dzfcAvxSGOL7KbcslxSRrHtwY3FiTfZw5Wgr2mXUIsRaZr+ChULZqUIsCTLvlHpR77cfHezNsUJwhJw5BsBSfuQ8/H09qij2YqU8T6uVCFWXO7a/TWMraJYZ7X6D6eWAi1GWn5vql3fkFT9o6cSuajS+O9o+vuze5uRBwoKb4DtmWvTHCD2bItmqUurnPun0UWOGk7iwv/AVN9ugJTbBXu+3cwcGBPscxhOJj09a3rUp8kmoMZWwb04Ij+owtyWBZiFh4DnPzMNQAABAASURBVIIKTjvUbpEtgsv1uJAfXNePx0PZ79GInIAzbIoOSD3OKfOULnkeXOOxC+/kPnByfYdSu1DuIZP9G7ub7NSTGuA7OM3/HPSMk8mxRCZCXWkn+zL74WTfTq7n1Db8qqEBmfpEv6oUsi1x6KeG204vfUSLWtjGZkAlhsoJuHToXsGBVQiPYd1/mduxqV2iVrXS7N0vHGVPNmWMjm3ZN5VcZt1Kn82RFTolTtrgElzZJUMVnYIDAcsSU1POulr7RfC1j8h2uiZCkXrKmujXdttmCYFqhaiHbln6CGzLBudWDDPEvP1k/BuKPSpbcg/SXxT5Fqrx1c19/iqTNo8Fo1y3R8u+SFZ1ragT4gteX1vwJvurMb4KfjO2yRU+UJy/H8HILPjpbaf7sjKS7aai15d229wYt+ir3pb96NV2q9q7z6SHTLuHse0YcNjEHmeBCcGLPMTwNwdAF9c2sdc1+9c7VoNyX0H8AudfODejLciBo1mJPdSTv+MU3cW1f9N3k9tn+q90a3zlZXzzv2w7WIkrxLCPe7wYhJp5nVzWTRfr164Thm21ruh/IH1pkTGNnxDDPz6iG/pjjT+V5LP6Rx8B+0p/av4pNCahT8YfDHq//HA1/YHiF3Zsvkx/HN51vbk/z2/+//b/1RXoz9d8UN1Rsp/u4f/2/7kKlF2y3Q80lnngPS/aL+VEQ8xZSNEoHtguBsbiNqo9RQZWvnTKygEOlzI3UNuyrbvFDlW+EAod6PMBEWzwc4PKA2TuG7m+s0+A4Yv51OIDP7QNl4JaZQ0ebgvQ240ZK0IMnbF2yzgPnIXiqEHeVqUf23dVqc0k/J1aPLkuPniY9mGbsBbuZ9s2k9NEJzFHX+3T4IKFvo0N5dxfhCd5n5rorKapRYJ5kAnZVr+A5ItDXognnjFKgx9RUedLyanYJcY80B/H0EB3DPxBmYeKPMaojnGSA0bEYwGvGX/wxhgKxkDPZaUVffDzZSA00UtemyY1Id4lcCwX+OhX94xNngR5gn9iFxymomCbtLv4st2+Mx7YH6PkyDGIXeKN7/nliwQlRkPCpVpZ6nhwpZ5bOFjwTmo89WKvpM7nFc+NF3zca7Bn4r/GUOH/GEMHfSE0gKMKQMk2Pk1Is1MJ24hQV0Ufho2FRW3x2/9aboopNhRLtCuvjoecGgh2DtvgjI4nvlFV9LIfEnNeOOSLVAFYLhX+dDXbsi1OORTcE/xJscYo9ka1fmFjGx1rkPcYQ2nxFYq+veWZp0aRyxJs8gB6nfRLiWmymV/4OfNFkj4xhiITrYZlArbNTDJ/oiUOQmEUPCnznlynxHENqXn1cJHUIp+8yGjC32LR6ZAv1vqEJi9gF7THyeEghnt/o9i+Bnnb7nF82xlbtpUWu/Ri2rnQZ7zYQ9mLkR3BILdtL9lmz00l9rWsUcfFO4mHuKjRiy/b5YK/XxrO1O/zBc5JXSXSBGdhw8titk38Zw+c5IoUfClDSkGPHphnioDuWqtrQJhR7dqNGt0vDBoLnxOFMUwcbr37hLlO4kmOyS+5BDvz9CvBoTwJILEz1BhDvuowRnVML665k5je3/fLpuh9Yxxe9ku/aOOHhZN7PmrkvVRgPHjplPvdKGIO2TrBir0INfe0jBfxr/Cho0rPx6HjsKJTzBP7XvMB/wF27TjB41Cabdlu/iLx5MRUktEPlYIziEO0+JzU7mQdN01ynR277bbR1WwLmKbjeMh26965HEfyO7BVr5fSiCFr3HFQi1377/hRiex8TZ1Zc2owIcwaJ/LkYZdSg8G6VOHHteWEFJ1QbLKUtlUDndovvpsvtX7bws+LpkJvgBX6AhMI4seAo6q6lqmZy/I1D9/I3Sewp3Sy6IvYbTOeepHPOz8Efsv/3Fz2H/srclSoGxsb++Tc/xqHIIMPq49gzeAxs90xPHk5Vt7xPI69/ra1/6QJxuJ6EM3EKiTtj/2Uay1j2yroGKVKLiFqdRzZa9RsVPt644eq8HQ3ix8QPpS1KcYHn9kOfnxSsUVPp4FwgBVf88o3/GA9HtYYwdfVSuKeEkK1eeZslwwOQw364zH4UWwotuGlNh98Dr2yZ3I7oZSPR3BLx0hvDa6bIjfbsiEJe05e3Y/h5sOhHqXH8dSowdiK3fN5aIwBf/Nst354yUu0Ija6PsKbfR2drPsL+oBeyNyYtqndZF+c7MMFCfmkpi+tK3nbSttdxoXPAasgo7eY7/HJPWZlIy1EfUTfyCHmhsrsf7DP1AnKEnVdRu1YImNv5Po0uYwqtV16M84EnD7ih3nV+MxHO9AW36FEPlj/49j7s8CqMWTwsz9bj0Bsd33pxFRpi737kfsn182LvZ91zmfii3tTaCIvcIoYBn1sMh+jCMU7J2zzQjnrIWK+sQldsQ8/mIknjl9clx9co+0Ln5Gvy2jSL2q08CtZ9qb4rKquQ42hqgHUEqrsZyl2lmRitKxR0S1G7vXPD1MncYo2sA3ZTriNaRuJNmb7znRps1cmSj3Oa+1ybedekVwitM1nB/uZ2GywyCPGtukKMp8f7O/4HrX9gJUfUvozjDqkhomx82fRJnv7xs6+ciaEktqkdpFnDJiqKlL8pKc2M7lsSm16v3Uso3UW94AF1sTPygDrQi6u1RpWKPebxoUf+46VtUvNd4mWEpONPtQxkUfWekkaoy4aGjU6/6J3WTY1QCe4ySM2iTMU3o21iM+2BnXV1RoD3mL1EntymATlSx7sQp66RB68lt8KCe7KOSbRt90+qhLzYE+UMg7FdhLHZD2CZeVPNENFkYvPrtUUn9GN3tm1eoFr5d5W1BUD9BPA7hKf8G0bfxB59r6iji8oWOVSPjvz+TMiJ9c7lviZzBPJgazKclVT7GoUVVI/A/Y1QA4r+rZGlcbgnmH2C/vhgx9/T6777O3+X6TAvyzVpftCFn8n/KxT+PGRHAqslDRUZdnQ1YtWzKODgBkHJUieJ9fkKOIlx+R2EI9tFMQ1Tdz4un3mWktsmSeW16dsKrLklVhCWQfbuDPDpdSoCZsGtzQq+Q9VDVjocD3OXmfG1Agm9iWXJQ6AqCUyMLJfT/QTy0R3YedWQhX91F1Xs0t1+xp7XJfPQncM1ogLaoxj+7rsuj7xAWU88dG5XfI/6qKziHTyefXBvV2Mo2ubjnpwbwjWBPdcr94bWc+ZPHpd9rMiyrINqfeAq8KSOVfHPTqvMMy8qmRbjnwMZV6Ze8gu1mBxL17dk66qyNeFtuGdlBfn7MPsgefjwf30gSzyTVb6peDnX9PUkIz99oEMXwvgk/VJLlmjzJPbogYH9U1MLus7DRVx3CSajRxabOZeY+oUvLuOhWxUocmx4N71vOp3sk4n4+zJXCsv4jnByF5PTOGdXEuNiX2N0hi5Bhd1mNTovGiP8SJ76xR+7R2fnX6oPFCpps4VTEJvLIZgzR5HJvlz/iOWlHnLO/bEEP8vbBc0sTu5zs7uE7ttcUBm7dT7KHmfd77db/3NO8E50aVgiq3xaaUl3sXabVzJhs8h2oowPXF1/biHBS/sqNimBqUaJVc4+uyzx3GYA98LumoBRnDtra8vbSWOFO7iRaWoe6bxWfgIL+MAR3+xv9RQS5GFVisIlSW1jI7eTGzOLqUxkr7MdTVYMVbuLaHoCMxqwaXUHd5xER1Gm4Ne/Cf/9E3syxZ+OZkYzP6xBr6su2GuxmOwqMeiz9rs+t81/N5HHop9+omv3m/Ealu2I1JkoUwaH73MQ9HPuvYeYovs+cQG7cve3jhwGjPTUOxjG5tQ5DfZ2ya1SFyt9+mXtFM7KNdobEPB+25/j+4+eBA1id6tn/F3IoFb/dK7pxK22s3e4203e3/uMQGhYm85wz5+ltlbbt89agxxKZZN6XtrwnNZoeyR5Jo6BM+WbP9A4X8SqUw+S7Su/Wpd7XPQthfzswMSPlPUEkfWm9nn0XJZtj958Zl6hvaYmpDIgibXfzC6DyB2HG27MifR3TfrP3aK6/jddO8nqoyAo9cgspk9F4KZeQK0v+fe82uN7JIZhxfdRf7JfV22GUcWsq3o3rR1Jn7vGL73n/reNpn/I4R7cKWsT6iC0yTRQeAysO9+88u715+0jU2sqdEvegWnlLybUE6eMP/wAKnj/Jv62dc3/SHaFtw1/pv9le+n3lWPjfK7M/klht+J/ot4tn9cYxb2M8drjIKyNqH/otD/zaH434z3PwOOXZxEnD2QAbdkXbQ/0PIgZRcPbFunGN/zNmCD5caSB408QIdOvki/+KI4+QAItd51GlUC4prhKzeGz5lkuzej0pzTdwpWNikQGsMXSbr0MMVW3ewwLWeTN+f7KTmFbKnGjidjl2ROtmXR6HcVJDucKzaYxdzoFsHYlkUuF0XGULCbMo505UPhS752rJDASw1D+ZAPxcZ22+Oie6awcZ4VspoXWUg/zUdZNtR9J8b8tjG1K+WF0Rh18ZequAUTy/qkqd22T9u9D2Zu+FD88h6Tlx1uLNsKWG7gCVFXi3WGwKZjjTYn6gfrGJyMXS3uk2EWJOWDMV9C+GIyX3yZmf0vBaJkW9GZ7LOP95MXxacyFm1Ra6JR/ieZ8z9TEQpvEQRmSpzpi/oM/IaKPiTauhKwjY/RZIRMdbdksa4fRU++IGbPJ/dcC3lga70vBrblMOmjQyiZNXbBq0JKnxgjyNqEHo9Dgu+SCrJLtnU32yoEdNLFXtQkc9jNCtu2OPbaU3dZrMUm281/PEbXMTHA0te2fVjh77zPT3H0Q3f9o3NTlExuNvtkDNYoHDVOMO86iBYMuj7ahlF4Tey5CR3H0MGPGTUQGvpyJK7J2ndiX2SxL++6HWza43Eo/SCexEBoF8oivqwsxnSxi8C2asS+6KWisJFN6pwXwgufdx4Wuh4UVrRcQ1MTIRCyIzXhrSZOHIzJCxV23VI0OGEbiMgm+/5U/mVOfljNS6KFZhROvrSnDyUWcb24pMJ9aOs5YtnpF+P0dByZhQiCo0dw97ESUIatbjCLa/3By9Gn0saw3p4H80OjSglp8uIkfeSTnHJNHGPAIpIbD2Gw4617Bq98ZnANMdxx4tPmhG46m4dJ7Pe+dsfxYB2TIyrtexBPXtwe7I8xSrG7ezs1j+aNaUX2xo94IV3NDvZQ74/HUJEXkWuRS/IhkfZFKOBbBzE8nw+9vT37BVh8BypyTFtnskdCiz2StcsPcxlHzyauDEh8YWS7be5x+psm9hOdYIVufvoEVVxjY4ygfRKwxC5eBC2d+Rd/5FGoPJ6DGg7iZ4I2bvGrpo1VPU7+VaJWW4Z7cGb/r1cklsiezwLLKupvGzvGLrUt8RCW0hCBc7TPRU1eWXNeeM683GE+iS25TMYtQ55x9viL54leb8BsAgoglHhMnzgOfnA9WLPn25N4Hip0OwYcGxNgFbzcx5+PxAHRG73FwsZ3cgdOdgkzjZIYKj6S79ZBC8cvrr3Gs1uutBScHpZid7AXbXeSdRI0AAAQAElEQVQ8D37cvRVtbPCLWwUz/jHTD3J0kkN+5BHX9Yt6fPDSf6ZOGJ7UJPeed348f//2oXd+pMuPUvnhIC+gVxLGzp4CqrGLfAide/xkT8z2PUgynzHHg5qxXrZVKIYkd81i48RrCZYU/1zrkz2ZOizmMCV85TkicuE7sYqWHDOexGTvejyfb9TlyX44NKgTasQzlfXunN7fifED9lJ851pz/MNJP6pU7Dk6eqkSHzJ1LGuPOnAjI3FJsTvYJ+kTd34k+2APxudEd5JPoVpg2SaetfMn7nL8IbRobixUuofRBxDdp3ajChkY4RBOamBbkVV6S4nfBa/n4MdGap8FHzYYusjabZEhgH3OGp7EeRF7w7aM4tYQWpJt5S8xKGNv3pZmLGXtRGudGDPOkTULndd6txxB+uyzmaS/6IefaXrbMrpFn8+GrGv2JyztvLmvM2l8ahyb4GVvZ5wadL3qx9pk3V75vGC9MO+jasguxvFIjQhiIc91EMyVOJEueLmWQll3GX2IM0Or8PXgWjjYkwf3kzHcfOD40fDstQlmcBL3unDVbaErMAyVcq+xDc+71EtiwsFckgtymFNbIR2xUwtGHBef6yryqm0XizFGf+bkvphYjWwUgJKiFUpsd3h2yV9ItOBI0eRsy4bASA06dtFQKvjBynqv7DGxr4kx+aeGkYXQlvERfTMJjcJv6MKIXuzEfFTpII/jcejxPCQMIsOlvjbb6njQT962Wxw/o0o1hmz8wI59Ysq9kak6F/Rty3bPH4+hwbpWkYe015RCmXmNQlZ649kg+yA6qPSRfcTFpgLn4AeqB3EnnvBCRiux997icy0vx5NvX4TgR2d+2X+pZVV1XJzALbUOtY1N5OwGRFb0UCU268je5NnDRp9Y2sfl3JWBZP4WOKlHfiDOZ4Ntvb29cd996AHG8/EA64gr3MbT6vlxsBbEG/sIGaYLqNIKHNvE0uHy2XPyfPrB9cH9CJ+AKS21yDj2u7/kCCOzzYiDPnG7pOT5IK7Hc8c2iMWoVLllo0q2NQFN3jfpNw0V4sYTByZoLGqc+h2feZareVK8cEYxMYiW/INvW0ZPsiJLfL0GA9uSEOvH5vZLtgJck2s84wVX3ppFHvuey3faj2/U8K/kNGX4tqltdYyDfSaMJvtmkhCpaGOpm30BMkuscSF4tjtWu2RHx/TS5PoNdSyS4i+xmPq2ggTPutvWlQjrYi0ljkL/yRqd3IdzX3/xPGQbiE2X8u6IuyIrZEXNBjHJEryuMTGJltyyT+zIpFxbhm9ZowYxuClz0WxGEGJm+0gN7M0fIzb4q1Jw3z/e9f7x0T9+Cp22ILbJnl3EEAovGE3No9oJDL1FcQu70Cgwowy1LvL4kLbvyfX/gb+TuohW6IeEPPpAMYquutnuPrWN3LZs9hG4dBpj+7tlUS4wE3vuN+88L518Rodvb1s79rOfqWIXWZV7Xx3H4xP/ltmOSlN4uN4pwYmdBJ66lJrUhmHLtywzyTYk5bTQ2TiLdFdYTfsUFcvEs69B8jPYzD/YU6HFngcOdQQgYNHjzWPmYh5aSrOtGyucryQgbE7CB4ktyM2UqkR9h2z/RIWs4NEjK8hlfFz0Zay7oYNBz7I+0Ze3z8k+E5ODZ9DB/Tdypl1DwiFD6pSgRcOGM7LNsC3bik1yZKKfW3JqXoNtOzy3KqbdZ544mnInMZxQG/7ulJiWel9GDPanHyIOC4TdfTkXtfky/cwjvNjbOM3kd4TM2Eevxe2zR19OOz9741ydZu85Itri1r9lBNHz+/RFpVn2xvqqF5Ztamd0QmAzyhH7mzIP2b509dnrh8Y1FCNfzIyv4WcHj5SvqWVGsLra3/kw//RYsg0J+tpb/1qLfQiUBV3HIroFezLv//la+j464EUMPdun5qWOq+d20WMcjEsG48ux9b4wPoe/Uw9e6FPpp8G2+YqZcehWzDjEPF2I4d97fKp/Dv7cstVyCv256r8kDXzW6F8C4Z6RlVP3YsX+GK39/bH4VwkLE5tfBf9pTvbin/j8PxDkDZlr5088tyg6oZ78h0/xe9N/2PX/uvs3VyB33YbkuuODk1s3u9B2P+CItngAC+XDP5RxKGPErWflA61v/9wMAIgAWoDaZsTBeFSp7/N7ylmy/Z2kflAd10M7rvkc3nj5UM+tpv9LUh4MbKMtYpailxcTLx6088NaXjSJu9yoQXyliULkm4iTNNuYEyIFe/dgMbDdMRV9CDUll4Wsv9BrKQ9hiCVzMMh8kWMeeMVc8IOb573wRbMt28S0STR788z484AXm/iaDbAl/dAnyw5JLklOzIsv3ie1mzsXSsahNNsaVR1/oEKEKdhNoqVmdFuHHzTnejGeqqt+dslQlVWj8DH5AgWdC78Sz1voSwLUMtVZjPVDu3UWzhdBZC1QFSat1/Ip5iA0c4IThr60Re0ynZ3Tg4foqE4wU6fgRhoiMmK1AMyhuzUfdsVw3dzvPVBdx2Al1kgW657+Z5p8SQmvobgjklbbVqVeqYOI13KFwuNLBLJbnpgTezASZHwvCrEyCNPSGNLBu5gnPx44vIuiE9uJfljBjH+KpozDC0xSPPlSGL2JwkQ/PhjqHgfLsmTnYC2xWkWfuXW3qoN4rBrV/RhGf1O5PscT8PgmVaVlHMrY1OKW99zCz6Y9d+MUxvcX5+gnr8grMZaEmPjV9XZZNQo7NcHl0eSF7IXOSb8p9UquNwU3BGTbJcZJfSZf3PM/B0cVtJiD2viDFzFjGLz4t8r4lAmNfZmARM3YByc2k+toHJZtpY1CxmCxlxaOLEuRhSRN+PPi21b/YVNQXoDlZSNqm488vscYMrnD1KalYIOmm2xtUQZSy6NzTYXbz2s4voJ3sn7GyuYMvm0svxxdGBGzuA/Qcx8IS7ce6lUPpZa7ftiisMfUgXtzYpjcr9daLYzvvMRY+G4ZNbzhKItWdNnH2ROFILTw+/G++DFy4UtqPdB6v+OPYfNik/FkXdOHbLOOUx3zNZ7xjV/RYDVmeBtvoWrVqCbRIgtmkS/T3gcT+wlO57KE//1C1TbjrVWsaUa67GyLQ6PAZsCsxTM5g7cgw2mKHMIF8SfvCS55IJe2j5O6JIbJ4k5sQ11T9mTz4AOhvISwS0SpMbi2azBmRty2+fHtJCdY7Xj3iPD70ut8pz6vL77V/IUP87JzYQmERlXvkdwqT2IRWMZnE4UzlHqEMrajgC8O27IhMJhKllDvPvngosexG4SemoS3GIQiNEaRZ2+8CGIisyRgNYbBKyg9XI7gbqKuUuD6NIl9YnuyBxfjCDKnAGgJvIKswUsd0eIPd9RoyokfBubUiDpNCVc6uLGPMZBbtrkOJ/rIvGkQn230BgyMcDr5bLZN7AMqCd3EAXyGqpaVCtuDHzlcll2C3fgv9lReSmZ/5rr4tLWUMLPnlIbBAnSxV/ID6SvJsPgn+d80r/GkHk2s/TZdxCZy/VDuo5PE2xe+M7ZNPMZfesqLj3ljoLvwa0dOHjWUe99gf4Yf34h32dlnWINTEnf8MUp5PpxgwOgjNqJuZdMt6lPNF1NxCt82GotZOIyXNIak8IktzlxWgZ+cJ9cXBrIaMmJG+5jkcb5mT+zWUCBObE7qtYgtMW267blakhRWhY0JsTywM/U7qSMBIYtP8bksDeUaq7KaXMwzLsnBmlxz87I9e90TV1W13qjSg70hflRcG1S7mW6hs+gl5w9dmxEk2o4b+TUXveGLU/CRKDqTXMOLaJJz+pM++cdldLOutokvORIn9+dJsWxrjKEnP8BFJziNSY2CdeMYQRP6K3YS6+umyTrEFyZx1zyTS1Gr5hHLBz8EvNiTBKwKhsT1RxzwVuxbEeaXw7ZwC+bCppQ8RLMNm1zAbTMKkRxGRWcIodJs9JoWOVqjrMjufdt5RF4irAmxQsmNdbXRZZ+L1iP4E3+p2WqnCDgiE7rGt232z4Tib/S6Fz4XttERmRQ6oeQcPKZy7VxS6+hN8CNb6MtCXtyXDpVNDkM12K8CDT26jjt6lEG2VVX0pbTGIW60JbAaUzSUbcs2IrjXGiwwXcZPKT92F/JJ/I1DPBlj0T7zo6+YVFmpf8aK/hSYCOgig8X1MVlvKdfrIh7bGsVaEQeHhHqNEmGgs3jOeGmyR1OT0CQu3Lde6xb5YZN7HcHk0G7kwqBzGANVY7bAmn2dYoJ0oQ+1hClayTsES6SrxXMTYdJLhKrB86XghYxv242Zay/xhxf79DHIOFToRh4SLfon9/fc50+u21GlxGpb0dm5TiCs/O3vi4yMMUdsQqgzs9oWjPgpWxjJtppvd86RHakFeh2f1DorDqUe25WB0sLPOqTmoVzHwbYdscJLbotCrSg3V9SKmmIY2NhIW9+2xgi+lH00o/PVjsxfr5dO7gWhrLu9bZNr/IkW3HtNBp/nBWaR08R+Ip8IbcvkEt3FOL0sPR5cP+gSoWBjgYT4RyHEtsPJMJQ5Ska2QoyFLWxs3USyXdteL/xGFrJZR3ATS8fOGmfNQ+vKOzW7aaIbLNsx7/qI6HrCfUjcg/L5c+T7N7EUcaxllUeHlLlt7BaENoWYizEUH6IFeX76KRmcyG6K3LYS3yv/oRskMadEsz9LFzJ1Y9R9TskxfSjra2wEziTP8JLGojaLeWSImp1TYmjqSU43odnxMcf/3g94vfLZMU/cRK9aaZHb1mMnYCOFXzJ/J9dacsAc3euwkEBXQAvhqNJdSyTUcn3ux47/0rUxVtqOKTZjjE9bGxx0bOpH3qnFzH2MvR0/SlGagiHFHlUmGy86e75lmU9qiEIfRW3ioyecIr9JhsGReWxw354W9uGFqoaEA7ZQy0QrWaM4wxdj0exSUUseW7RQDkUcQtxH+ZA9xNdwTTg3oa5Q8xd5XYEA1+mnH8RhW+586GUQpIl+mTEHlkoe6UOtwCk6qEnR025twzA5TvxNrruTms/OXZ+qthVdOvICtYEkEdTWZcA0R7BChKIDgwEzVPTBKCHBF9PGSm9XOvnqM0ktVrPZE2FAwZ04DdmWbbj3kRiWwnHFMGSZWhvckLTnwRFtEkfGn5T5RbbR6ONPT8kpCotTcL5iGr+w+7At2z3OPS4U3dDiWuySXvJW4mRbN74d26v2GYfEEmC4IIYcxof2+sPLmsf+JhT6iH6oJ19O4cVmdTxUmVokTqBYKzW2aHvOurB5VzYsi2XqLPrVPJSuY6EcshMbNl/ml0pj32N766V0eeYkG+V7wCZJFo1q9+ZgjdNftGaBFR8SMEouMwHpahXZ4rpbhAoQc9Fd0r/Z2W7M5BPlBfZNk7xuiix0yxayzH9HQDY7OqvxeirbEPntaY+dovww9zXb3WK9mvC3WJcQiaopKqxPxraVv7BCsXFqkQm0sLfN6Doot2OBzq0Xndh1j/6l+Q93d82C83UcyE2sFXlReG3CRfYYMUXO7MuBgNW9GbZ7WPT92c8evfsWNTQd9AAAEABJREFUcNqyrcf0Tw+nBo3lP9X7dwq7xuSfXJsyDnX+Vtb4K5kcm8q61+rfEQ/usnXEtvotXD92XZJss2v4L3Wfuc+s69+GSmyhv63536BhgvhKTHXPM/5fSgW+3wGZ5SbB7YDRPuwfxJv5B+eyVTwYbBrKy8fn8+AlTvFFZ2jwYtSlbtlv/VDPw1B8Klcektge6OXlVHog4Qrx0sSoytpfGt38fBHNC8ZzvhTbUaVIgnlByvAyjn1ugLnQ2vjztLH7ZRAvhCYXv0AJng0edNsEV2kARqZ2JpkeNZm/HASstK1/W4fznW7u1pHib1R1b9RsyzbJSwkJlzL5j9ox1Si0hI6kvjtM9F7Kv654/3hX58OXpuCnBqJNanh/yc84mOJp2uIGAEa+1OFRO35rjKGsW9ZiU21/GE6+QLz4gvztHZ8fky+eq2WPR+nBGhZx6jfNxgOUuLREzNruGHN8WlRyxX++JD+fD/bRoYxrXDUqtT/U6P0j1dYphIUeHlQMONDLTEr+2Q93DB+8tA1RIs01iemKhlhTP4MFU2f0Pk5tu+hQOyaR24mjiPO596mk+CxsRxX1LB0P8jiOlicm0Rb2dMBntIjRmWqy8GxJvfMj17f3qW/fJuv64sXVB7L4FbrqdrIWefmVL/+24XvjrYS6cRfJ3f8S4P39HRywcg3iv4ixulYiZgZW+8h+ec+/MIMm9rZ18MX/8XjQkwfj2D36Wn+0bb7kbJsd46KeJ196D/JOsCc+v337IJ/3pndi+fbtnTz3/2xwsDcd5BGL70Q6Ao6XxmItTsYTHatcxDOo/dH/kmQUXwJRPNmn8/phoojd8pXXx/YXQInxi9p+IDuVdXkcD/3lL2/a/5pwgF2smfAnJf4Xe+BFTtkrlE8CV90WGJPRpjEK26eyb6O3uHZc1XG+vR0KPR55ETQAX70midllPbiOHo+h59Mq5kpzTjuG5zP2T709obengjNGFOJ76wGqPOhXFRhDdsmOzpYn/UVgi1rVGBpVKnQerG8oL+BX78O9Pomt9dtm6YN98Y31yxoG4ziIKfE8D+p1yMTd+uS9Pf7x2S6pQ0tUDG1xUHMQiCE5JKZBnNmLf/32V317/7Zrxp6a6BCWVnyFtJvBfRBX7MJJ/6DmB3u38cn95Mt5ZIJBCXoYnPAn+z6MIheDtYnK4uO98z97H/+1/z/r3tlLH+xP7hEYPZ+DdXkosdvWGIfi/6as7xu1ent7sG+HRmLCD+joHfAeevvLpufbQU2HbOtuiZEw7mn3m0fNENyahc0izw8+G97f/z/i/aYPbi6550+uj3fWMJ8dyTe+F7YBy/3ixT2Pywi/atondVt8dkQ39ifXQ2xTr2B/yzWNj3dq9M46fcQH41wzuQ++vT319vbUk9xDB7Wx74iFGzeldqHswyzTYj3iMzSqlPbBPfId/Hc+j17ZC8QfPy9i+sBn4hlVvQ6x661yXSYDv48ncbDnjU7wQvN60Zh7YPa9bR1ck0/i7njZU9FPbRHJGI0ayhz3fZ+YDCZBv1OHv/71vev+7Ru1537NRtVgvR/4HVVygbC3vpgiM+tvPZ+lg/tADcaPJ/elp97eHvTsmcdDgzhSz8fjQJc9wvwB3xZt6pUf61n7yTpnPZPLIi6EXC6LMLbTSVHCbzPkGbcO45McMn6CG99v7MW3v9z+huJr4WPho8jjST3f+l+aDb1e731PnOAsKDihyTq+qEPqn30TOo5HXy8Hdc6aj1EajEdVxB3ryfpmTbLe8TsOUy+L2wL5P3WQf/z0PpGIrVpum+eUs/+l2vv7iV7pjWvr+Xwoe29JG/8lfbCfPthPwTH5RJ5YU7t8xsb/t28vsLje+Sy760NB8bE3VmE3COqVeMnzhG4fdy2MT9uqqvb96v16Bgackz2ED+JIrvHf8aA/ahA/xL54PI/eDw/GYxT5GkouE/up+AIcntUN+9QwtK41mzxD51mwkAUj++egjgfx1xi9Jk/WPn4X65brKfeLyY3BVcTyoP4Vpx17fE72U2IOTpUJYcn0RYyjvq9JeBPM0GJ/2AaPffw4wBxgijx2LZZo6HBW7AYxVg0VeAabJPG/2ld4YxB765RGlQ4w396eel5kq+uT+vZ6E/OkJpl/6/v5h85Xe1XwbGuMQ8/Hk2vzoeAbv6lBDXyMoRfrnTxEK3yOKlUNRcfRtTu+3kcv8M8P6juIbetgJnMqrvfQ8Rga3CfyOW67402tXjzf577SsXKvzZok9sLfqJIdFPJjjU72VWRhDXBtq0I1FH2Uux/kFpx37pmLOowq5fr4Tk9ifehBTW1rjG2/sazgiBXo+HhG+gDnxb5HolG1fWJnxpYV2Uke87q/iBYslyX01J1VxhYbwdvYr/7szxq9Pl54lA5iyV77y1/+Qsw7zo4PG9EW++ZkbVKzXLsv/H4QY/CCm70R/egFMzVI/E3kEL3EuajLptVrYRl0y8Rsu9c2O8Zwc5zkttjfi731Yh0S44P9U2PnlP7t+SDmB+pWkWeB47JsK2117FM79g/99a8ffJa8lJgi3zYloR5dgpDtTdqtmCeuFzV4kc9JXLGfYHcPP7aoKbGGt4h7sn9Sg9hE3sUGEjPWbyk1xZMSw+NJ3Y+HUkdHJ8o4je9RgxyfeovO49H6Y4zWTU1EW9Qo10V8M22d9E04jP/gxi5jZQIFv3U4odbx45aZ5LISW5NRDmm3Yhwcl1VQ8GCx3/Y63rEknsgjUxrg8ZP0JjFnr7xzDTZxv14RoLcwWOAez6HjeZBraV77J3hjGL+CjMzd21baaj3xLDnbRjjMJ4uLfTOoG5+LNQ4FP/5C0VnoLdYtY+M7cLCARIPBZD3zORa9Lccf+czYoLUPeAxsy3ZGZIQS53xOPB5DRezxMUbpwX01941vfCZmn+hu+Gtz5u2PvmDYlhnbJVdGTDhO9mX2eNeTOuYz5gD78Xwq+O/UOH323KTuk5hzTe7r9V3JDRjZZkztqGHr0sOMKBlA654qA9t0mwb3tseR6/GpfE48ng+NGqpK3bN+iz3PtUduo4rco/tGf+jA1i6lTeKTNqbS1o5nYpda5PpLfi+erxd5iBjCJziFTF0G61zwbePzJKdJyZduDNiYWVXxU5/jjhVe7NXNfSYExRchtM0YpYEPu1oenMwP8g9VleKjhUoML675V2Ns3h+drdg+uM4P9qhN3bjffPD944Nn4ey/Sc5Zu5M1T942NsSiErUcOhgXe1zkEazoZ2/F/p29selD73zGvN9z8N+hjx/og9rlypFwkdIq/rIvovdOPO98b0hMslQ1ZJds62ubrGf8h2I7iT/jrOHkmrp1C7tQzwNB0Rf7b0LNo/gL6vGXk2VSLWKbxHv2859tpUX/pvxHmnmOf+dz7wN68TkWSkzR/vQdw4t85bP7kqIoqe9P9Dl+93LftlKPwVqEzH5IHOoWkJvCMLGTbIa/yW/CC10asv1JMflb1H7BWKwD3aet7V9MWxfu0u1t6VctFL4csQl9Yf00XD/N/76pvT03dgL/yWyyLyb75/6sYVU+69g2RG6X7I3zk/kPU9s/6MXdTT8oftblR+4/MvMXZTsz1p9+ZXjJFnPVF8bF98UrV3Oi1gNK/H3NmkMt6JME3e8PjFpw96IGm/R/orWbPnVsX0PLeK/Zv+bYtu4aBekXTNz/wovi3yKLNzZ/rIS4hcD/8Q7hN4M8AzS19t9/ytqG/n6L//c0170IX1L/DauluWeHevIfOn2NL75D/yHX/7ybbOh/3vp/rGXffc3u2mTu1ZvsFiltclcrFEIZhzKOLHo2AJlcZDOn4Jj1DTLTUMTpc+OKffEwUeXPh1lMhKWiE93Mi0n0M4++hD4vZpWGQmJZPIjlwzMPQLduxDeZXGwe6lQKfnTy8NbUQapvds3nwxh18bwjnoGVcfQis63EY5u8eKDEf16gN6ikGrqGlr1JPzXbzQlex96zfbINRuGbOMsaUI3aXwBxpzR0Dh6Ky+hkDplxmR+80LHdMUpW9GyLQ11nHpxs5robt2Jq1wpc1QYjJJXGOGTUujzUhCE5UydyjiDxp+43M/MJfuCiEv1N+cJCYF3hqcL/qCKe4iF3QvtBd/GxtHh5HJ92n1u3Wtdq1gZs28TF+wrFn8NHwaYmrb/xE9PWW9GAoun2Ockp8U98Th6+FnMUeOgmVozcOEPmr2MIPjx1HtKMTgyIe7+Yk0YVX1welMTIRa9u5oy5EIMmZSxa8+nzQJ8vQqvrN3XzFz6WTk3iE3EKX6mTvMCq9mejDdm731j7x6dJcYKLCzAt+yIYjQ1+0oELR8jVrUwd0c2k2NQnL0DXqkzRMT2Uo4w5EeKnoVLmEBp9wOTAppoST+ZzLmoz4QHSitK6MCz+8M2hratwZHyF0NSLhf/Gl76JjW0VhQWRdZ3YEAB7Ofkl99RDtOQUnRDTtsmXfMCp75Lt5tnbfzCLMdDIFLdg019H8El+8ywwTvQYRE7g2R8rcZBrWFsX7ys00V9Q7FqKb0HVFI7ldJuW8EO98p8/h4/IZfZqMDYF30bQFtXnxLiIQSqsBjxD+5jENalfdO7+lrqEP5yCZ+81jl583GQQFxh0HG5QY4i6xDR9vlD31uUJIXFsWo0dvMk1l74xOY2BY4xtK+PIFmFEL1TkfAyTzRRDdJxLQQP97Inc/ycGNYZsU9/Umbp555M8GWE3FFeoorMumkqLj/Sh7J3GpE6xNfmFv4h7kvsCwLYG/qpKwea0D/iIyXVPI7OtSuDarTCBJRGf77HQ5MeYSeFyX2kdeDFrGiJ3N8X/utYXLobJecl2U2Jagg3luGMmfBmwIy+r6B0h9V9RZnzyoib+Y28CGFXggYOcoZrv+OLexLUoAAwOpj8ctsl/Rdw1Sp2aaqiQcbQ+5VXuMZPAJpNQCzjZlh1SX/cfvKx5xSeycYBD7Rdrkf9J2PQzdUOWwzldlJgB6tmLF06vvPgn4UXeQrEg21dcPVGFKWmiR9e57JovTXxOYs3cVcK0aevFBvqUg7fU9pHbmS+uX/YcfMyVz+rCH1OwoxtNNebret6xsSPehBMiBOrq/aIssoihKu3YAVvUFDQl58QrS+VS4Uu0yCefLTE/2XcL4Dtf2+hFt2K245UEG754LhHrNukhcg3+ydoAobvZlqvuKbY8zxD4hMJcxChyGqyjbXBNTkN3s7EPJV6L2iyd1/5MzULRLeSE0DV+vz4bkouCXfjH1jb+3TrZJ7GDhU+pBjoE3s+RAL3II3GnVkD0f1i3iDmYTTAntT3Zb028hOtUAhjgkHOayv8k9iClGjDwscDPvUVMjduYmPgX6oa5gg1uuWQoObx40ZcX0c/+Uf2QDBcsM2j71hvMhqqOJvGZ3bGiN6GMc09ZrHdKMvKjovMctmsafROHDSp9oWRbBcU2ZO/6WWlmPWbLj3FxWj6bP0bJdtdbiAdFqBroV4z1Yh1T5/AGMqG0qPGkPr0OyDQ7ZqgAABAASURBVE/WYUkqYsn9alRRHRjgVg0GyK4xKbIXeZ6MDRiJN7Hblr3jsPe4wBnY5+V09FLzBuNkl8YxdPDy2rYmwCex2JYLstG6jmtoW/1HP6pkW+JokmRbo6pzt2/MU4s4+0U3MlaUvX3qvlbP7Cnkhf6ojTnZc5O9kfroaoSH6WrbRf10+U1en7UEJ+zLRJFVDdkXF5DUOfoSvMzDkIjZilqT/Dmv2nxdLXi5HoMdnKxd7suYXBqSbQ3Wuop1xEf2nMQY2qG7dco7X9v62ho7NYDafO8GRcvmDEUnNrZlW0WcY9x4Q2WuH64NydSBe7C0Y3IxSilXr/miZsEKocixC7KfK+fnOsUIN7KDt9CbjDdOZFUlQz2Ob1nJ73E8FVlSSC7d49NS8yML+bJd5Aw4x9yELqqy3bQAYUTsU6l/yLayZzAQSvps6E72UWSxi+/4ivyDfffih+oX19FEjyPiJKRg1BhKi/vodFUsRJyiLFQRRnZy3czEHV4I+cDe9s6RflRpVGmyAbKvc2/MPbWQgUToE1qa2C6wIsveyjxrIXljgZG6TnyHMIK/ZfGptMbMAGQC51BkuQbt0iIGYFrBds9X+41+tFuk4CeGzg9/WydxzlbIHHO5fOmuxrIyX80TY13Pb/ZQ1aHB9+7kF/xJLIlHNNucryPx4LPvE9RDzKXIoYyp+UI+sCkoMttK9Av9rjHyKsu2CiK7vndO+Oq2gN2UfRGV1Doo5YEGtSL2rEFcwkBfYCzwkCM7+WFzkkNkZfQZmz7zxJK616hMZYN8AUXXZWVNopPA+14YTXAFLXQnsS7yCU16CVRwoiZLtaFl+2K5xwvb0Oy+RcS8ZbabUfjPkK7nwU6sowrckukjwCPdAldQKS3YkmWHhop6WYM1F/WRrJIdQg5/kU9iSX2zbln/RT6Tek1y9OVLtLWyJhOsmxZcqWpAJdt8DszmDfaSwbdKkvnjjHw2duyDpc9mowOFsdDZtHVs1g/fUnQkOtlWUSB7yyIOqduO656vDNyCPln7Tx0b9oS84OWIaiiKK8++1MGLWdfCMj7LpdE5DyV3k6fAaj/obnvLLtlib8LU92Ybvi/G7m0ruKIFJ4Qls/tYbWO7+5tru4eLmmVo4guFuQhkr+fK9AdCBM7F2hC67bLuye+SKvti5n4ciuElWLZmiL3vkVwBYn57i2piiPrd28YvJKskDeZ0/a+ro3NTeCFzsvusW9Y964JoHytyqoXDyObV28ZL+PMH2xjZTvcLxR5lLfC/55F9uPo7SLAFfqXOF0Zscv2EAmhv7KK39zh2N16PwYhuKPbpQ7EJZWwbV0vRz5qEms/p1mH428O2bLfMNuNUW40V5u3TTBJX5qHbB+z2vdhXyvqCEV5iWcQesg3ujjGykL15GS9sv1O8hPud7v0Wzq23falx9aUB2zw7/nSNS3cdbCutZNmbMv/Va7g/Eun8yPiHZm7tuy6ZBO8mQrniqYj+rbRwsomqkegeM7i8pL5NCQJey7OvsWPax5Z/j83e+bSQU18H6Kdn2kdw2BLbaXN+f8rahGx3DYIR20+6YrnnqeFNuaQR/wqcZ2doTbcs+j347Sl5hbaw/QN6+9Nmf55td5z27j8F/+Tg0198/o5S19Atyzh0zf9Jt/81ZnedP/srr9TlDtLetbZ9s/6078/iP9X4LxPel+Pd/5eF938znNob44/vI/a+wacP5WYS+hq0bRUPY6JtGR/UfAnJB9niwY7nNqXnuuq+P7gL3DJ26tZxoMj+bJ2+uSGJDZ1so2s+PGcTU6Vly2ZdY4+SmpS2FNv4DZZtRJsiDcUmNEYpPwY9n/sLeWw+PqY+3qcytnazS26ybKvxAQ/GQnGMocfjgAYPp0WcicwYRzfxbILxWfCWglXUQkzyADO7CK2lKlT3UKhpDHefcdRevMh+8XLQLhm9UNXQqCK+tXkoH7zsf/BSq+DXKMFCex91TRYJ2Ua214YhGNSA3CKLdm4cA/zUKy/IgrUQLHTuSM28OA1OtsEL6aqH9hwZA93NDKp1hc8gqvUXMSFSanKPbfd84jOarsQLjdKAqoKm/iKU2iT3Qd2KGhW2wWli7YJtW9ER8zxk1xh6HIeOR+ngJSmQqpLKUmKOz3z5j02NAauQb0q4M/uYxTkhDvIBGSPYvDQ6eZnMiz/BC8UgfXyTD0PVcFPciUZ4nCUTwMBfyC7ZVo1BzqN7281LbqIljsDDlcxBEo/HQ/kXMMfxCEs/NGJMCMA0GxNytoxfwwlu/xen7LfsU0KGiyRO9oT5lwNRZmWLQ9k7iWlnHsmm5JO99HwSk+ERx4uXUPmxZ/KSKrZl6gvZUZCcP8aPx6FRPdMi+EksC5qM07/lhTm5DvY+bHSwxc6icTKYnQvToj4hy8q68V1LL+4DIW5nwkw1JGs34/dJPR/Qjk+y3VRXP3GaONYVj2gL3osfofKvKt7f33XyoiTlc0ku8+Lj6F60vPj44BqXJduQusWf7R6LztgGNwzKR55rE4msEA5sq8AvdEUzhreNbXVuVi/Pi+Q/Pt43BvEa3RqXISo58NCxprZ5kR4xqm0feQhY2VhfFGERQKjlnExMklnHofBPiv3BHkt9brw7X0sy+gWNMbTrnz1QevHSMvVaXGiTer+ocfKrGpKt/GWtMOMaXHqxx0iw93hVKe2Fzfu3U0AoPNthy7bGML1ohvaRUSi6hZ9Rhd5o2/jeWpyzKOlYi8menvTJ7ab4g63cVybMMYIRZMFbeuezKBQ9RMSx7+8LhpU/wDkyGjV0cP8a1MjIYMuM01eVaoDtkh1OyIwzT29Kssh/dV8oJfQQWyjLJ2NiW3Z0JUbtz7bSbHcNBn5CNUbLR15IWSIEpRG6ep35UXcy+aFeKGRuW7axGR1P8hUt+WXP2daLvZrYalT7OY5Hr2nqqDR0kkdo1FD490sZ0OXoQMkxFD17c21rjLF9s6ciT1yJVzi1LQ7k4uVEpOEuXvSdiuBgHbLncm/LvaiJ5wzXrjdLLWB19x/UInRSD9EM4SZnjRoKZuLP59qL+8LMCzJdLe6h4KWu37i3rM99tqhhaZBLUSe7kYEztO2ja5sEFvEAJKuYjqq2FS3c7NOPD/YksaIp203S7lOb3sf4ztpkLpptjQpW9KgX13kxf3Ed2lbqZFu3vr4023tGoVYSJJDUtghwwQvG6/XRcdvuPrE1FqaobHvOX/Nn2gcmclXniXrHmWeAxBQ/dkmOxC1L3KE8Mz4eT5k4HLHS4nm1enRiH5wHn1VhRpo1TL2TSixiGorcxpfIgYW3jb+hxGb4x2HZ6pbcQsktNLMwSCK2zGgfdRswtd2SxLVHWe511Xx13SbrtkIBxSb17XivucuKfdFnP0UuGtAyvG07uQam4ix7OXt1jCIX7luSXtxnPz7eleetUaVcH6HkiThmTV/9lq2sXffFmDmHokPgmlwzGRvL1DxUYAulxBjZZM/dJFrLOy8zu4+sXdaAObbBZqToVg0VvOAlT5YI+Iq4KbzIOhZ83fMIbW+M9JC9fVJ1vfNZ++Izb5GDaOHR4Tqx+NMuoS7Wxt68MYrP4KEagziccJSGOF3bc1I8uazwLxea1+bLtfrBekz2zwAn+z667IzGmPj74F7zgk7uN1yu3LdXf4aeyFqJ06hifUcTU00cmYG948o8ARRxVJVmkkEe/t4Pp165l6OvGJKNGfQUG1SZSXbJkGiRyxngA7xd+9V7Lzm9qOm39/2vxJKnbY1RqlAN2VYRS9Hrh7Z+mLmswTPkwbPe4/kEYyh2bcbJLt3NTkB7ltyK+aiSQ3Z/nr8oYuLL2kTngzjzLChMbU7bXGK8/YRnVQ2oYGcuxuRQ1qiiWmq+5c/aJk+4fcTXrg/XpYSWwwLDil7iW+yJF3vhZO+2kJraIEI1hvqaYrzgJ+bolEuF/5Bt6aJRpd02LzZ97bEvknPINuoQOSz4ShaOlWV4A5+x+yT22+uqXX4gbJ+o2+hfxLQxOXFtHP25Mqp2TYg7MQcv+yHPiwfrGj+Fvxe5538JKhg/kAUcJ6VmC4hNotlW4hg832waGpVnBrLBX/Jsypj6rlByBe7eZb5wP/hMfWe/bv1JNZZqlMYYMvGVrbQFVnrbqjH6OfjJ3sxaEBlolh3aMUQ/tlWlEBJykNL33NSH2r7zzJAYRAufTna0kvfcNWQefii4eZbq/RJGCLmNTZOw3zTJO9jZN8kPLjEs5FZa/GUPuqyMg919qpB8l4SyxrHXNHvRLjCkwld0LYuMtcglJkyaY8PPUWbusJUYFjGlnygvKIKKbgbQmfsdeyLyxsdfrG/d9CfXSnJKbsGKfzta4noZ2naA9bFk7zXYfMveVKPEJOZKC1bwQ6Ni47Ch3Uf+wedG9jFM9khhvmXrygvoiKDNZ8Dh1rPNeB+2m5fZog4z9YMm+zTzBZ5tVYW2n3XrIVsX6UtbyBf8CWHa+FXb1uCEbvUV3ZkZ+wy/TBWK/3BRT9dkW+IQzbZGjb7Gj+PRY9uf+6Ew3D4p69okWnyHIvuuQ2zox/Ei5sS9CAI4dqBkW1IoOFxlyPTZiJv53nc4uviwrtG2ywRLXHBGyNH7cCbnePk0RT8HPo3PsEPqOf4BSmygMBLs2rlXKTnZxANe6+Bkfq4jFuR2x3nLhX/9QYvf1geDwDnC+SPl38sIAYPIQgw54puuj4xDPeEUrRDDXkvbGUKJ/5JcHcw+Mg3ZW/cr3v/P3r8oyI3zWLroWqAi8t/v/7LtzBB5vgVKmWmX6/L39PSc2btpQSBxB3hRhMKumuT3fdwK3CaBBUDkRV3pZHwDIlzYwzAXfVFrf4L+pt0+b2y789GftPiw3Vw7c9hdYgtn93+937ZDt7furzR70yMTIE1lTtP/I+AXd99t/FEGAYg2suA8d0Bdl+DoBtLPegwOxGcg/cBkLQYiGwgtEOs3ZPwdbnpw6Lfexnt9dH4IhLb7fbhE/L8YcMI++zLKOA6bRv9iJI6r+5cotbll7W9z1ja/VMmyB/EQ6MG3W2xMdMILfGP91LXdc2Zv/Mn0Z++3ndj/LeNviIkl8Gdid15/xv9/I/2v6nHn+09kbtn/m/D/xPp/tgLXD8BsOw4Le+/6Pjh6vIOza3e+3UPbIEXNRhcdLgVsxjIvRU8+WwDXv2TkK4TC4nNKY10tB8rtl2e1Jh828sF28oDIw2WMfNA3X+wl8we2JD7saKhWcTcYCjul4DtBYCh/WyEQWuw0wBe8QP5R3SAgfufD2ta/dcNf+BfyC3uIKaWwrWCRE2SpD3tQLmvzwF0IeFRXyWciHNi2rLLlGLI+m/01QLzpNaT8K5LthwRDndbkR4HFlw+RS0ErWaYWtiVTaV7onPMlKQ+/qQXedqZsE15sFeoGVo87NooCG+mJLjIM+l86YyH/gqSG5QLs5hcFDj9Dl7RhgZcKuYBoi1rOxVoAjGohW3QCLitfgIpcE+/KXz+S+2XJyZez4++0AAAQAElEQVSwzDfqmuQq4hDRoarG3V/dF7xNx7gqI3TU62ZhL2BbXA1CAkWuhdwpo/bgh1++y8tQza1d0l+LW1/JSxrUoUgisOUWNaTO5Dd5kZWH+cn8ZM5vWBgxlluepG6Tiz7KcNpB31bnZdUYfJE8FD9fQAz4ty0ueMgRSwa21bjHdKmtrhb/8TlY8PkiTbrKemcKhTsROrBkkrasqHYVu/jQMy/wIhudYlziD3iIlvyWoEjDtfck5MJW8jt5udF6jNsHspEbl0zLpRbUTfGD3/gfhb0A80XaehL/v96oiaWyFJm2x74Q+j6tow45cSUO7Bv6Yl4qvvEr7Bc4tTd6oecsiY6n9MHLkJMXcwGhW9iIvNHpfuxctFGlQSABEHkXdRT+McQ+XPw4Kfaikw81Sg4HtwPh3j+hS+L9vjIeOCmCqFEKGF+Fj+yzTNSiDrwH0cAGZGXKM7eESaiTfWPx3kKkCFiL/MKXCt5CHho21pr0l4o4YsNFEJbeUlv6Ez6Uvmwj66++LNsqNq2LfJe6kR4+pQGdAiCzNI4CDH9pnyFSIihbRe9RpdQj9RVJBD+S4JQi47JEvKQhplQ+BvYOjefo8fN56MkPMQvneW7kxV6fFRRgoBkofKW+lJa1aT3HUOG7XHrUkJEVZ03Wg1h/R2KCl1hK0tYTc5s+eSyw1PToHsjmpWT0sNa2mcItj5/IKD6Aybp6/fgQjxBFJjhnRtbaUSYed4wmn3l+6Mx/RpcfuNTrVzoIqrIJmR+zaUtCXniZ1H0peYbWa0hLQ/DhHj7gDQ1DoZCGZuK2rQJsKzUMTOZhYnsBwtcSd/wt+nS5fIHk/Gk7JdtCEjsnWOClD15szuhihGvTsZ+OjTzX7d/eMYQndIS/rBmmS7jQKGsM4NDlS/0CqJgvG0OSVuqG/eCeT+hcyAvYMi1PHcXE7pym1L5A4DP79sq96ajhQjeMUW1rMp8nvibwYp+fzNHEv+3m50eIvFg2ZlGRS13rjo25CYaVXsunH1uYIA/tXHFqq/WMQGoYmfiNHKSWTT9AKMiyN5hjAeWhYzw0eLCNKtWQDhZJzplhqTBQWmBTjpKz0SZZsx+ynp+PoQfBO/UAJvOZdbpBCn6Mwdo6UFpCRMbvqEOP49l5VfwCtnuMS3XuBPzOcyHjyASHfrIHu5Ykg0jIDd23sKFuqcNkriSIksYoFX7ocuV5TCLkNtcLfxOe+wdHwsh20tn/hQupIARsIxMbFl3JfSl926qxeSSKrwEUPGuyDsRGXteaFc02PCnhTPKITsDwskaiEvKks6AhvuNgXS6KuG1Jj8fRdvKi+f39x/6LSa/ZPm1mjqL0mYfvST+2MCfb6njBLqkIJGNrSHxWXMhCRY6xCnuCzvyRx8Q/IyrHHbnYpdc2XNaooXI1H7bSbAdpkc+LB9AkuQVkL01oC8GMJ3GujNGON8wQg7G3gYEmsqJN9JPPRH7SP47UohCxYq/Pzew5YGHXxOZKXFjGRnSyTzY+9UIu/QUP82p5e9sjntAWdgLdz+0bLPQSz22TghHH5JGxIXEn3+TfviIfuGzYVuZhVCk/KKZvl2Qp/RqDrmXyeDwe+rWFblsHcsUcDHBA0BLbZN/M7Fvox1GQl1wS5iRzeXEDmN9FPRMrCSQNjUHdiBUBpcVe9uCLH38/gOTcOpxzqXv8TOYlcpG3LRsgNzohNUz2Z+oy8RcCEppTevFj3km8i3hn5iW4ZUy8BC3CItToxQddzJI7ayCfDwa4akBDjrlbzFv7wkbsndiDhBUhY0WK8JTwKA/5uiF2F3kHbF+y6uYunDqe4xjsxcG8HUr97ZKRGlUxrdSK4eeFKaKS7AHf5DwpdWBpUbeOj3Oy0D8ee10nhu+1GlXiUuI1sQw6I+d4ch/C7my/i5wZdWzpF87tIm4rf8JbFCO82LfdPMGtGup6grO/qqzR9oeqis9WD4WOihZ1evGZxJ7NC38M0w8ImwD6tmVDAyxpz8fZ+yT+V2jEHHt0NYlNMvqlUaW06Bna5kHBFncRhGxf3YXuktEJJJ7gcCexZgImts+cR+AJLes4+J11/MG64yiUiPnxr2fbyePvjCI0M+c1BvxS02MD3oLH1EG3CFge1dB9Yum8mGOC0w0nax1VTZV+sJ9e5H9i74PvBqwKLdeuOz4X2SVG4ye2y9iHZiC9wTg4nzvL5nmrrsndD0+0xJH9IyETncgCE79n9geODN0eEnGtacobIkMumzERUzaFZxkqKXUu8G75UHlu9TsGzpjB2bPQhS0eVViwcNcwscFjVyTM2l1tV6t6HGzls0tddHzgHCkJK2NYNvHRt60qxqjShU4V11TkTuY2ec/oAoVAVQRhoz6JP+sg9bkh8rAQwAJzM3NuIRc6XrRjaLa2jtTuFjHiFhXNJMy4zNkNxjU0dCzZlhMCdRL7J59rG0ub5/CttHu/xA9MrgLc0HkQjbTHdnCpykpLDJnbxL3zIT4YicW2bDPal737QeEvElp0Uht787akWs9OHMwNMmRPblSFfnQCulr6J3RmhJmCmNgAF7rM7xSYccrVfWRxjclt72RfJn401TLwM5eUWQ2E9mmfvoDPJYTSGEO+YmWoxLPagVrf8IV/dTwSU9X0FzJtX4u1St1cilzHSD2CT4QDMLBrGZkFTSrqgS0MZOuvJVl3HEPhL+QaSIrl1fIT4Z4v5MMz9oQcZGJQwwoNWOzTM3HQxyDOUOoON+gZ2dZC+WTw+oYnNk9A0+Ijnm4cn+kbnrE/0QsscGBCX+QWKPh4klM7OrZlSmQH05FDVfQWt8wZhL4cQXqhg/7ysi1HHggelefjkDsOaxKbrmZH9gJosW8jQ56L2LNfFn2jKxZJcsgeST/0NaVAaAu5QPPQXfhpgB6+sGGXFrzkdoN+aYnhZxKGLoJt2V9Q9G+IiO0ghRY7nwA1NFBfoXeHW/oBulzxNfGxsUT/OnMW/awtiRzI6c41+QZ6rOiJHDfGoGTR+gbeV+ZgUoczYoCxFxvBeZeW1aA5lbUY2Fpfd1QVyLN2OpFhpJi3RR8Ij+lCxoLTkHqHHhxYUHEh4XshvGBmP+V8Tz3Wmu3wxj24bt9pV8kvTpBl5jkgWQL80xjKNY5uzvKNoZM4LPLeuYu2Fhlw0YWunwH6DjN+IgEf+btm8bup+24jx5X8A6hL1C1A+krGoU1ugSWjaJmghkr0LhBY3Vbu2HAg9jMGCEPxMWMYXUh9bVq6ldtvIWY2lOxS9l1AKuQDBm9YsX/NX/dlGZ3vIFn6Bqnp/wrol2Zbtn+h/u8bdsq4C46X5EKxFfwdWEWftN/xs39+B/6T+k1y3CBN/P8KiSXwPYb4zRESevB3CO0/A1nf/ysgEfxvQV8tIhnd+Cf5MP4cvuf/v6P/55435+98bqn//J055Pjk5FlAm2FhNOa2+kSQQvqCYlz6tYV/0+zPSiNLHzuTE3phMJPdbMiS4Et5OOtbi1wOl8bR44AP++SDuG2+MJy8UH41joxt7LjtjBrqhs/G3FoGzLkmg83dNr19fevKdsPBF7CAXYKkvlndekzPMXjllLxEnPHVffwn53delL76iyeE6AC7R+e+IHC1C8myrbvFXjG23XSbB2F8AvKWskOT7FJalVXUYTKnEcsH+fvD9JzxRKRhaLdCf/c2vVwKaYzS8Rg6+KDsplkGi2Y7wrItVykvqh584UMUmj4h8dvqln46tuEHpMKHy5CTw+KQi9ngpcS6yGHHfir57C9FHIfEvwAUhTEuK/FW29o2RLOqXzy882X7gx9dMjfJJy87Mr9jjNYVzbYMjtkX305ffKo5gdAgf15GyiZe5ruqVJfPDj5SGJgBPt0nxskaDhQ6j+fBy+dd34gGbGwhn5mJPYa6IT9GP3hRHx/RH2UFXNiQWg6SAluH6OAlvwdruOjHd9bgyTqMD1xRIDGvpeSvX9qi5jfpthkFQ2yAOK91RAlk/iyMhmSbehS2Dw2CSh1sK7G8PR/8sPjkZdJTf/CLTOoXO5jSZ/s2cIjf5E7Og0ltWwRm58ZYxCPkrNRVCT2m1bLNl7Jen4+HEFHWRGygouBJIolDV7PdvQu1TORCjVz8hlfcArZl6h4lOzEsdCIlNb8syDICRcemByxiM3qjSgWpgukUYKDHZj0j986P0x8fizNwyjZAmrjID22BzHdiu3NJH3d9/VQ3JtDYrMtGBKpyl2xjVMRCPBBHDdUYTXdZaREZJRUgR5xcsXnyxufFF/j4DWTtvdh/vR4QdCDKxDzJ58WL4Bc6sWOXjP1RhYsl2x2DhX1kw7OtjQWWCE2D88foibaAfSUeYQMZq1uQuRnzg71FSqph+dKlRwZLcV8kZ0NpaPW+9fphPY/Ki6rLB/rl0qiSgcn+77x4EcUCaL3UAuOK3TFGx5W1dFIrI/HE5pMzYrB3DaHloceuDYF+kJ11JYViu9e2aHX18/+lCqS2VA2O2meRT/zG3uRsOwG7NKAnZtstG7+BDDY2Kez1tm2GEwgdDxQ8edBruXAC0V3MWXjRm5wtcRFQ36SiVmMMxA0IMhh7SqMbm7ahU1dLNTaGBA0u9pNrznW7otVgE1vvZX3WJ2zbzU9stlWVsUUXuMfqPBIzHc7sZ58Zo6plbGyTVObtxbkaXNCOcSB3yPrSj5+J7J1S5l/I2u5n00238kfct+47P4q+mJ/wXdAEYEctIQl9GxvUNM94fWup58H5ljmN7zz7IpMYs7aez0fH+XgcPfeJ0Tgp8kt8yTt55Sy5P8OcrOMtZx3o5RlzjKJfnOuH3li3sRHdzLltFfZsyy7Fd+bupkXu4+NdmbvY1dUim3HgZF+cnPOZg4v9E0o5XpwdkQ3DtmL/BtEW9ZnsRcmdKyJ8fnzf///ervGpxTpxJU5LCKTmoqurmTyqhgocEiJByhy9cxa/WAN2FKxGcG9MV4nTNnhmuCHEAKPMEbNLT+jHxobjYH44CxZy8ZN6pW4Zi5a404etzO89joy9bXDX41nM91Ds2SWTq5R41C36tvdzu/0RDcTUPwKJr/0wsCt3QNr1WAo/66bLY8mObarIxUDSHkcuJH02hK/+bV/oFjBGEfNBTENpieWD+cp6JLpPn7GZfAM7BuSJfTKnL9Zs/mX45IxoHdZSf4ZkbH/5tulzoabIBgcim7gST5FccGIJLZCax2dogaaxZmf84CO2mPSw2m5ibVdlZS/0/uHMKIiZu6yjzLFoj8eT+RqqIjDG+0r1DK0ok7s2Y4xrXSNH0Mk5eyq2BuvnwTkQGcdO1CV0pcQSsPbcKO3m0/+K54PRvgya1PXO84PvN+/MyQ/2wO0TEa6FVclGY0mxNXsPSoIk2sJO2AFdxEnNYjsgWnBqnM8OsR9+oTCqWBuPrs+D9Zq5iWwDdoPty5F2s33VSUIdMFCqURrF5ypqF/uT86JqyKYuTC5kSbufec04MbTeuOWkrgG1QKXzFc0uGZxrXnFFP2PdnEvAqHaU8AAAEABJREFUjGOXcul7/LZVxBcYVeRcvZ/f2NNjVNxpUrcX6y57I3tkXk5iD7NKW5HEeGzjQKHbVtrJ+ZX6pj+qdm3JbRT2sZV/rfzOHMdEzsKcI8e1rsYw8Vmkxw/6r/5MKoy7rELf3j5wjVuioL6LeNec6GS8QVeL/dbLGNXB/I4aPUeFLUjhtK/ElbyTEywFIlMIpQahB0+Cm/jM/EU5cuEhRrwnC1SfujdvjFL+ix0PnnXJ1zZyi5jnlcf6xLY1xuh8q0rFWLTkiRA9Yd8t83x79ueJyEz2RPbQyXkRvQNfz+dDNarlJ7USLeY2LXTsx0cABlFokVvyIUCkpYLXnc/banuh1xiqUbdoS2CmaYkp9nLWLmpmu/mhrTuWgsaaSL6BYrwYR6aFr9tJbtm7H3z3Ds7aaRY2bXIAS6wbck8NAhM7IX/aZMylDnZ3hIpsU8tqyNzccbhYrzjquU686KS/z4+XEmc+oyX/9JNn1sQNyRkh7WYs7V7T0409ILqhzXw+WzCIp33Diz+QJvV7f3/pne89ka1LZpQ7fhvcqhYEFbGPSk5DNYaMXPwkRtHCt42odbAnqgb4oAYDmmTdjZlIAAwTA2hfiZOebXE1MAQbGyXJXeboTNaTaPGdGCa5MJRdsg2I/CawgI3D/xVuXTfD6KFPjpi4KY1bjpjn5TfE0HTNAKzuXSmE3dB2+sYQbFs4UVG73TVDKy22s8/SH9Q3ODW0rcxdxoH2i8NJzunTVZZSeLaDPiHzalv5kwAngqHdui0Yvskb6DG3tovCAibrPzqQ+7KxBuxB379usdG8r7UpxlySU61dIZsBYIMFPUmAf39ZJtfNw27LmiF9Pq6SkjrepkP+22vrRix6wQEn9nQuCO+GiyTbDfc42Nwgq0rqz0t8z68QoP/VFdvf+TaWdnk6H25czAB5TeC77K2beWz6pdd9brc4FhlJN9bVIh4bsRscCMu27Er3T8H2J8+2bPc4Nrvzyy0+vpPia2XSbiL6rm3jJi0SCNzjX3F4gV/pfzX+Ht/d/76uoxubDay38D6BeNOPzHcgTOboO+WP/egtzo34bNuX0j1OfQJ/1Px3KKkf+wGj2/xeN3+0gMAfiVrky1b/hbNtSsGibRzZhjiC+ldXzytqRKPP3FG4x3T/8rKtAmyrbemfta96+p8p/EOp5HCL/l36f8e/7fzvxt9j/t/t6/+k/f/amf5vzuT/6uD/99WqzOFjc29QRg2TAznARwf9k9ab8bLxR/nVNm384DGy/aEnPviAUdBseL/AvbEmh/uLl3yxu2n7AWo7JNlfuAYRx8FFi3x99rU/rOI3GqOqDz/Mc3iqIb4iDqttQ20c+cTcQMwh2iWXPyGHNg6Ul0YnH/rhyAjabj8VjOHITR4I+VI08yWJL+6xux8QHN3En7gDogXfMAn25KVW7I4i/jqQKImYrJJtQCq+lI8qpUV3652Elw/rG25ecHmgN+hGJyBRJnJZ6Czo+zKsrItJ/JsiWRJuuaGDKOH3y8gXLxXOub90zXVqDCNnVQVLRolLkvGRmE5ezH7QzxfypfDsUhVOZS0Mb98kK2EvPMPfEL4+29IiRlS08tdrFrGhBpJjz5a9oYgn4OhCO5mPfFHIS5H0LzLy6W2Ir9RgMR/BgbYNOxinioJtakjdsSkccDULNdluiK3oWDRoi0HsBcKbEMgGPeywXkw5tt+dEGx46KIXemDi4Ez+4Nho2xFBGBf0xAuUiR5KjCBzz7Wo/4IuRSf0MYY+a1YFvTSqlFbULjh16jXMYIzS8TAvViZwNhCKUFSxBo7+0W3ItgoQrYov7jhLrpMcYXIRwcVHZF/IpBP57LNA+ybP0KNvlcLX1ULLWgxOtpHvmmB+1CVLP/svvlO7ScDVf3PXxCElzrgIrGwMhCOzrngY5gIyJ/EijVHoDmq5oO9gjL9BPWuMi2CZXuCOKzYnPibOJnHERWi25TL2UMDFBy/kTs6C8CJjSza3VWqHyKjXvqGHBihtMceZe2LNELjtxg5umbOpIlbjr0YpOH7iPP0Kz0YTV0vYwyZfZC1DA7hanvHSUvKOncLexMHJfkiOJ3OddZN+bCMuo2sXdriWIHODNhMcJLqycw9vA2VgPbM/iCF+H7ycPMaQ+bP9LVHKDaR98mOzL1sgjEiFT9uyrQcvWGRx9U3J93wtBQS/gAdfRDOXyWWRk2hEyl2IuGGRu65mb1qGtoWAJkFNdAPykPkTew39zFvEJdWoBpfRUbfUMvTk+6IAwXb4kzNnamE7EOHEMWpgCzuukPqszUu3wqabtrA9ZbuhassxbHnb3/BqGdvKtMz4onPHYFuF3QIjKJeVP21zqdsk73Rsq3A1s+ZZF5HJC64xIEodM6gvm3MCvfgBKflVscfwn5fBmUjMyRgsW6mPy0rb8tIeCdGl2CHsptmlMbBFfJN1mTl48QxrW9jAHLO5ddIPf8Uopgp/tsUl0kAO8/CSo9HNS0oQkhKhIjMV3mSAlmqoIQZw/8mP/zPrAOLE3sn6jg+LP3SyZkMPxDjmNEkoeT0epRHDMBZBxRZdNKV1yYhR+slF3Rb6s5/fZmxbd26iRTa+3HpCVqJkSm4nL0OznyXmCFnb3CW7VBFgGP0ujoReAUN2yYxzRWWDlZhaHgbpy76lIHCRAmv4hdyree0D+hbbskX+ifdFDcco/B2de2yf1BNxFQquLR/Z8CbznzgnBV1AITOqVOU+Z+I7uif77mTNWlbWLGKQM9pyJ3xYClSBtoDSbLc94WgRy8JP+2M8GVcUJGSqQRixrbQaRS5DYjzRoyOphJqYaiAVg8T5H/7J2ZWYA0UOtmHieQodA0LnoqGauk9qkBoVsuHYuUs9ph+ZGLGiv5gH1g1rYIyhGoN6HI1HlWzjYDWOfuuFlk5gqc+sPM9XkoBmu+Xt2N+fIzqeMrEuYiZ4eINaGB8IoyUlLtsqaPZtQzRLXPrWcNt+0UJ+yMY2xEkMi0LShV4NsFpzMT/NQyYEE4/9lSMBSAgnJkzQHbJq14fzZDJfCSMg2owd5BVgbFk1BvUr0dXdtl/ukQ/RiZox8dCVndhX52NZj8ehQWwbZ23AYwGkhuuKYTE2MsGJIzynbhcImzUGyMTzUNXo9MRnjKqjx3bJdvs92QsJLZDawWC/vHquEpNh4BIb4QbQ7c9ZQwYLO6K1HDhxIUyPXBE/eW4n/Zw1P358YPtsduRtK38iHL1xHPIVm+AVOQ1ySZ6JIXIm92C575x7Z8/TYuIiLxiRDyS3Bs6SnLGYVNQXxkJfBGZvQ9E1/jKyLS6lIQIyUKoa0K+6wUjtYSjcJDXgV2XeWOdhAP0vHyOQWrDXFvMYmcUaSBwBxDTIM4bsbT/xh16j1M8i8K0bXvQaLjv5TPZiLpNX+L0vyRO3MSubIDLme93knAgs+q+sb2rHbCnPrdAncqIlJlMwyxL6XR+waIs8IraoQ/xB6is0Qup+7ASiF0LqtfC1EGo9no2JW5iH1GsucYTfNvGV+Atsl0ax9or6YKN/pIN5EsdH5hdcNeJGtgkBJqO+c4vN9omjxBT7iKmwhxjrKHO25IyJx0Dlhnx0I78QXPmnF6x7e8jg1BuRhK3WhXp2TRb5REOKHdvILJbJuvbdhM9eoAZk1TIELaMykLUNf7b8qFL+8lZ+aBZtkmvA+FJDmxZ3QJoLPWLIoMpaxMzSwDx97Cfe5LSw4whhY8ENbY8FJXYWtpYIRaEf7M+sR9EiGzAc21CkjNfCNw4WMIGVMX4iwBB75AzNtsYYnfelLdv80P6Q+YM1Ve29VOQwqi77q7E+WzF30pm9tS6i0cZZfAubF1Wza7KFbIRgLORCf3FOMeSyFvWKaET6awX+LcO7LnQUyBChcnUuBttbLjYn+yz2A+FFfPF8Xyy1NYmbmE/mf171+eKbWN0utrnFePXZmfUWuQZSierEnrAbSCzxNyHaFldDaIHQA+mbeNuOMKTIbggtcxe59CObccQSv3iWCPmdR5yrW+SqxtXfc2BvmwWu2n07WFgAiKGqVOjNJIOT2PkOuhpiyEmo626LIHpsQecmsRZ4JlB7ulxGJ/bdfBODaAs/6U/qlM/Ad11t5OCn+Ns2Y2hrLeZgipG4bVCaNYg9312VllIGA4t8FvHRFSY0RqXbgDn1v4bG/2yZBX/IcO3c6VyXodpWFXwULcnmHvsBaKLNC7fPK44FLfTgxIPYX16Ri4CN/XT+MWR/OmXbMEW9voAwRMn/0lp8B/JMmOTVEVxxfI/dduefFG36l9XoNqD7mTOOYyv0iNneZw5YVwuvgbGB75dtfBE6diITXnAgPu5xcMB2UMNXr4fY2ZRCJrqB2AnYm5f+Yj0k30A0w7L9qR/ad4DVPPtnGcwwF0zEN2E7c7SgAxcrq9KXjMvYKjXufsZA+t9B32je8jHRsVMradN86Qh52Smk7mZbBdiWq1SAVMiwlr7Noa1WFc2GD/6n1yKWGzDcef+si/GcnQLHd+NIZBz8DwBRqvkb27/X7Xiy7y/IWJ8x/F7nOzXr/q/G33m7n5oRZOe3Kd/vsfcJdCgZuVAt+nftg6PznZdxIOs4kDxufug3hMZ0YhODN/FPsG3Zfw9/ov6X5OynBgJqnKD+UuO/kpk5CPyZzfACf8b/z9Pr78v+nzf+P5r/rRXIefmTQ/vaLAI3x33/sxtrn42Yzb30B2OXkjmI8xLi4NPvKA5jcbzxNHnxLSJ/O/TFF66I5sCGzQcX8SW19Pb24AP8ocdjNBz9wn0f7JG1rdE/Jql1ogtJ4SWWhrL6MBGNhZtDhZ6EYOSCJwfnBz/Y9t9wFg05SJ95QUHMQRcgcPXsunq7BrFvmXiGDr6Q9Jfty5eRNfF8AnTbSksMwdEP/jPYHyx3Tskrcjbj7kj2tkeJlRZfiePBDyKBwn/oyeD2ZVtFGiD0MzcnXw7m/uDLC8zFXIkWfuzmsCNbIYxe5lO8iD0bTr6ETA7CSQET38oCQSlfOOM/c1jEYLlNiBa7Nwxq9ngw50/gMfQE9vwfrIkHdQUjc+TLY+ygyKW7nXwBevES4vYrfhk3uR2svcfzUOZ8y6cC6jneYyxcHdv4GTL2F/p3qIs8otBYCplb8oBCnqabtW5bj+eD2A/WQCk+A6nbSX0IETPbfyEb3qjIjZaldF375JB1ueFDH+SVv+H/Yr/UKGIsoc76pv7Qwk/doxfrjYkLZ7qbTZAMToKYfKmJjGS5uAdM3+oWXuwNfB1jkMvQqPgdqjJaEuKqMXCRGkzGVkH8+FisB37MZ4/HxknsH+8vfbxP8kBOUmp0sC7HiI7aztvzyZ5/6I25yv5/e+ZfeRxtMznhgMtyBQpcupvpNNjEaVVVyxbje/2ln5dZ2es/3vMC8aVXr/Gl1H1eazdlQ1lp9rYT2jlfyluVycuutehDnCim9q8P8qUv/Olq8TeqOv7QbXd/1LZpEzHQuUmKjR/8sPvjx7t+/HAB0XMAABAASURBVPhBvT6UWAP5sc42uZWeb0/W2FNpq2NYSr6Px1Nv8MI/skeorUtxzf6xHuyD0C0rrWBmHcR21llssStgpR6z57XPHAJcWf+oVY2OoYqBQ43cqUlNXsxz5KuKOI7eA4nn7e3Q2/MBEPfj0AN4e3vT29uDPLA3SsaeLRW6Rb9KcrCLaE0sU/tl2FRqfrKG4++Decy+yBc9XS3/6uvAxxO/O8d51fEF3jX9+JhqeD/V+pxzxukYQziUDQJEu/8FwUSG4W+v1WuHOoAJFv1izxyqGqpB/0jeyReaizIvxDbYOGIeMw/vxMO20eRD/OS8cB0a41ARm2XNuRrST262saXPZmRs7t8BWlFLSFvOqJBL5krwbAjgRQy2NcYACp+hC47oq+ftwZ6tGrpbdNIPRh25Iu+hrLOc3U/mYSBfozSqOvYPzqvJXinGdccVZdbTGPh5YoPn/ePBgHgim1jjY6+BrHfpeFhv/xr61//z7NiEbJuRNTCUf+3xOB6qpk9N1ijVk3RyDr3r3lcnZ6Ht1rEte/efnEexI1rsrtzYB0Hp24azr9A+WP8vzpNQBvMd/0/qFRufoghOIPpCfWHvxQ90r4+z10NqcqDzQD99th505ot6RTa2H8/B3hrUWjCgXvayBiPctmENamgbOerOopqsHUT1ov4vYp3YFEEggtpiP7yU/cQgl2w3JA7bSovt/GuxnE/vfUYRAozYzUuoxItSnpxBF7ifae/Zq5xv8Zv1EUhtIjSJDTOfV9ZF6n9wZsX/J+PqJJzobpkDE+68Ts4FUVPb5G3ySH0m/cH8uuWi83jsPSVa6haY1GOyFiY2FvR5rxdPFUsxMWEWjrA19Hy+se4eGsQ4WG92bX/43/U9dbcaQ8fxgA/F0kCnLpvCPqrM6QN7ljNAbF41uceQZHi2WdOlUaXkyq37GY5hbIyGjLO2c7Znvj4+9pp/Zw4yh5MzIDIP9tkBuBxTQGoGui570/tO/xilg/htq2KAfLM/35nf+LpjqvDHIK+cfYfGSLzqZpux0LfEJfa+Y4v+i7X64jP5yTqdWViiIf98UusaivyCvoj/4GwM/fl4KPon++9EP7yBbPipu41h7Za5+eB5HZjMuTBYVcT54Jn01L94Nj3Z+1kjllhXL57NL7XsggAM8no8qut8sM8Ovos8noeeb8+28Uw8+LQt21rM5Y4LZVEh0Mk6o6uuE/5rlFxbfiKfz0wvcrlrQModwwfzl88I73xOCOTceT4OzsI34nlsfzHs3NTj6CRf26oxmjaqVDV4Bj+Zz+OKAz70A5knObx1HR7wQ0/cU2K9ih2OKR34fSD3eD7aJmnpcew63rq7lg/me8hKu+7MuQKxVVLsPLFl/E/2YeYp6zfj2DqOo8/srOXw8lmOlarLKKtQuxFYBco7P/SezyFSVeJ+f/+h948ffMZ6/4QP9kb2vSjyAgbr+0lOb2/Pns/kJGzm+fPBOn9xXr+Yv8gGaoyO//F8dp6FrG25AAssGrUj18SwQbhb/Ih3Nkbg85qsyw/m+Z24kmvqkD2bPZYY4jPCtnUcV72JNTFn7jYP+90RodcGaptcHsybiKvQz/w8H8RNgWyIAdEuPMjt+Xgow46LvZk1lziaCKOweyCTPfvB3opcYJFH1m/8VA1lLkmW5wHPGuRiJ2vcuE1Oiz29qP9k/Z/U93Wt/+gnrzfq+wQyL8/Hs/fsIL7F7AeIunvxgRnCsx7Mf/Z0dFPH8Gxr1FBimsT4Tixd5+u5SDitexJDzrTUfhGbHY66LRzc0ARuZ+IFYjf2B+dT7P/oufxQ5u/2hbgGsWcuXpxbsTXJOy4O1p/tffZwDoZnW6mD7Y4ttNQ22C7lM8d4ss/QlSU+QgoFGd4k9nwuzrlxQ/JNPzFNalBVel61fTyGcIMRqppNLTEuuazICVpsxjcSkhG11f/JbOqdWCI3qjpH2wigJBp9lwjNDCTbiqzNOCDJZT0eDx2PQzWG0gxb2T85fwKpP4FkzaW+WY8HOs88l48Hn/FO6rf/Cwa3fbvkjql0EOfjuetlW1zKek1dXtQ8c4l5pSVP4S/9QI3a9abWYwwVNu2c8xOx2eMnZ84jdeStaVRf1+e8ydmWer9YJ4HEjXcV+phpfGAz8T2Jrwq7GOgY4hxof+AJfTK3NWrnQ/7RtbGIX6VOwJKEmBAHmDE6sTd7vRVc+NDQ6vl6vj20n2VverIm3lm/WSuB7IfEZvtL7+o3gds9tLcMJPymNkSylohAd2wR2f8JVTMHG5KzbaUlTtvwtIF6JO6TvZk5ImwYXMhUJRd89MRFZ0Oh82AtHcyXaFuXKBCN/diZ7AHJulvoXzBl+4L42PW6ZauGDvZ6IHNhGxbGqb2yZjseSN+u2P4cIprn2X0eZk0EwrctE3/6wg6j7sZn2d2/b1R4e4NuYrJ9xQyuC6BF3mNI0NLPGlpoLtbDwkdojS/ZjAPO7e+ACeFCiqS4/91l+ytG+t/lY+FPASepYSBz1/iTRiXoz0DnROXo3zKhp3/7sq8YqEfRD9120E8Qkp39+BP5twN763f87fu3Yk3cksTYo6+bXbLd8EX9u56/BHDO1WNCAH/jZYRt0H/BdXtRx2r/7Ef/mRaTO2i0b3s37tUJ/eea3dxm5LNl9t9PxOb84fbp5g+c74QOiN0RHPqN078hzgL3+M9wdG+IzOq6pdfwDwKyt58Wza2htf/RLZ8PAv9I+Ceh7fc7aTFogBWbDdD+ncs2x9EGG0P6k0aeX7P/JzL/XeQk/W/5mkjfQPe/+Zpd1gQd+G92/j/u/v+qApWH4A2JzHYfQrYzbGCv8cGNQ5b1svgE+R3y0A2E1sLXzfZlR6LX+vqlhX6TbEa+R1LVX4H5gLqhXPInSJhpntKcm/qFSWKcxG4bGfcho2/N9EcVd+0fGfhgGZ1F8qTd9J9vxs6mOP4jhCyf6/F3061YLEU2IHriQ+JQPmAE9JvWPrF1s2xTP447aJUYTU75oJaHGx/wFzi5LR50gZMfDfJh1kbwMjLGfjFZ6NvbXj5cxlfynNjeotEJ4CMfmjjFk1p4EYltqWS761xlBUSbyMfvTBFQsgwVOyhOPliDyENiGoS6XM3efQZVfNGDFnv5/wgVn00hq6Dlcyrf1fhCWDp46RaaaMZF7NLFjhuSI154SE+Z+GxBlwZ2opecF7HmC17iar7SqNGUsqYiG3rsBCbyKznww8FKAtSlMFbYb+N4yzg69pBtiUu0QeA1Bi88+DLKF77USAS9daWbP0YpavkS0HXGR7siJqtUlfocvCxaOvlyKkuRBxEi64P4bENjfukvfMwLMx36bAxmDH8SpE4jYwv94haT22ZeihmBG9Qy+mwMP/uUgf2z2ANTVSV7c2sMHY9Dgxelo4r0V/vELI6EnDQq8pIsUW4lxCUa49AaYc9OTzr4IhcfASNgcwdm8kbRbc+CJcj6tRaDmJohGjo9LypIA8K+ojdG9SAvjnoN8CPwBDDf9EWgC31cKvgi4m+lHKoxZITjHwHt+JD2nqebXjVaNjIrcw/My7ZtFTYE7TgeKsaWlTYpVuZo+16yDYA5GySwha6gSTKUlbiW0mpUEC73uAfcbCtfZO3EuIh5towxUEYAu3dskzUWSoAUtKhNavniB9acMZcLXsTMiAgTkhawbRY+uBSY5JJ/5WLxxyJPgBCbx28psZu9ETw5ZyZnXXQwJlR0t4WdSVyU7yaROFdo5F/U0gEM24axxULPF/D4CGVih1TT1Y6zwFJUXvh+8dLuew0nz43QUptxxV1lajmYA2sMfepP4thzJuztPUGP+g32uAGJcJEvQND3PEySio8zZwk1qCoN9oKuVqNkfN6Q88wWPr5A+E5etqGbYeYisOivpo0xVNiOaPy9XpM5PIkLILB5QWHjBtut44pdqcYN0OGJ9iLuFy9Z16Uf+6Sk4zE43x/4RshqXXodzyTPu1ahBVpvpS4bJnM1sZl9mhpNBOIyEPnJj3mp2QKLZ6byDEUmsZzM26IfuYBt5mo00NXCdvi2ic8SxRvUx7acEX7j2zZzVa2X2lE+BUapW1wEMrAtO7UnCQg7toV8sV4A6lEoV8tITh8QLfXCZZ+1thMO/QmcRKa2G75o3/VdyEIbNcgJtQ5mtbxtFfQa8JZUYwdd0G0rzd44a2oyJ5O6TGwknjM3hFZZ+ZLxwd442SNRsbO+xXo+NVirYwwkL1vI27uPKaXOgfioKp3MjTqr3Bf8iZ1gqdCtGtDSr647hvuKje5ct4xTE9voDdlgAEvUberFurznYGkqL8tX57RaVjTE8WF1bB7YsQa52CaGxbxl/RbxTcZq/OM//qP3jGiFHBe9BX/LMPiyX4LeFOUvp+SzwKIon5DC8gzoupNMar9LM4nDclXbsiVXgBsCrY9u9DCHTLV8RQ4oOoXoIt+J3S1jFfSVgSTENMOnTnkB/OIzyPzkmXk6tYNfSpvI5vyPvck6Cc0Yib2c8eLz6k0LHiMxCZ9qXy/OiOhHPpRBnUdlrlM76Qw/a8NwMdyyxE66ubABQ1JhlzTocSU0ZAe0dBOvbVDmoikqhGugBz3zHP8Tu3gl/8Va+QC/5JrUcLS8rcbRTT8BLOZp8NkPr1zxsYQZYIaNz9VYKDg+q1Q4tozdYv5frMGXFrWzaAvYGukINdUYOvBh10W7/KT21Cb+Fnq2JeBkzoSNUfhCN7Tkdq970SwjghL9XKiJsBRMKJA2L3VZ+DF7pWBalsCTcyE/AO418lJsNxDMIhguCZ2F7mKwwFkLwZPPDrZVxEeYWvDzTJ2cI+/84Bq7s4MwrgwfYF0jhh/qig/RFjYTpW1GgndSdygIjuuH+jGqbWBEG9TjhUx821bnBV7tU9rW1C05TfzleRPCoJ6B6GQs9Gwrf2oIW5Jt3S1+FnWY5Jy1G45tQlkNsR/Zie/0M3eTOV34nNSYbMImr0l+rEd0Y+Om24y4BnmOcbTv1bqzdV6xhXDWTw3DF2Cl5W5bZjDxlfjU41CE/qmFreSQfAPhjNSA8z0lzP5fV+w5xybEyNjcA/gWtNhYsYXsvHBYtqmZr7NzKfqJI2Bb/QcswHZMSYLa/ciTJ2dVbIrmklzf+PiKreQvGqFoFEL0E+/KIqBv4DIe65KhcCXulsNOQYv+JIfz8pm/zDm/8WIjeQZHPt9fjL/0y6XUzrJePDff+YE97sOb2JzYGcxjxqLZ5hyazDvzwFo/s462giLD0QNFcYU9zmV48VE1WueOMXY7D2ykP8HRH8N4Qb/v9HMRo20itIq4T+LMmjzJN44yZws/J4WYwYAiX8gPtY7NPJFPfOpbgxzRpph7xlF/cV7hqnUxI/dtIhtvkxqcavnQ8WtGsZ0f63+8/1DmAHOSreQnWvZrYj5Z/4nbNjUbqjokGdKKa6UWi0IuXIWStRKI/ZUcgNi8x9ZuE/qi+okb05rsn1Qy/iZ7fWEdk1uY+4o8QFctDzN+XtSlJuQJAAAQAElEQVT1jtM28zYRgcn95Dy0CktS9Cdj0cYo8iCS6/PtMcgLXRFPhE/8x2ZiRryvydrigo0elMQ3SfrF5/3QIX1ei/XxbdDdheyGSfypn5Tx/JaTbXjqHOJ/8hl8Nex88nmgKBjXp03JWgQwqd8EF3Nsx06A3PErGiTuUvAN21Y1TVezM46uZIl5YZWST2x3TPiIycVtEnswYgrO+GS9pB8foe+9T7WQDz20xBgYHesSKOQLkuukHwziOsmNwssmIi5IXIszb25ITBGA+v2KaKY4fif+C/3QVjB5Bq8QUDJj2zIYUbU5xj8FV+56vPB3ElPqQeJCq2GhFF+Yk9C1rbR11emTBzH9AF1EKwhTWGjnPcytwTYygQJnTo1sYMvHzp9Dakk62F3M42q8a2tvmwt6O+JmhwbQXy078fXlB3JftkUwXFbm0tRGNNtNs80ofic1W0r9v4NtGYkCg37yMantpMah32Bb9hfs2HYeuz/bRnzEpr1lb/3Qt9xXLKSHjhGphpRhsSAa77J9+kSAvj5BqN32gnU1Y8q5XeMb2X+cLxsjCPxOHvLfX6tkD/mCxJHYpdCd4gPbjMsy77ryztgl+hJi38CSAeQmm+bUbiEFMmr7a9c8438CqXvkFoFFFUTNCYtB97vO+NWv0FrclhKviGlFB6UFsNXQsNxMxP7iWuiF7atOwSJ5VgLkpdiOmV9BvzSWxifFn72dS/IsW4H0A+l/BzwpNgL61hJf5G9IuDdELPTgAC6CfoLQAt+JGdsmHiZb/+eaa1fK3vjvI8mCCPy95B8lkut3+FXiOy/9X/kSX5OAnqk/MNk++g5/EPgvJuxY7pj+iLNulfcDv4Xk8F8c0P9HzfF8Y/FST4s/3gsn69k2JQlI6X5BMd4gWlX6gmagJFnfG6av4boOxz305WvrW8Gi5XDI8zFw928cWgCxvhJTDSmHf2BpqvkJIaDd8sDNQVSuPjRsHliwOjaMh54fpwKDD8ytigwiSlxF326qohNbqKnPajoLp6Elp3yZfDyGRlmOAe727mXI5yVBkk0s1K4Ae/NjW79psR0IyzY5ANhXRyNBUnZvZCYOXvlilpgEGabxBWJ0XffgchiUL0r54Ef6OviBNXgMK/mMGooKqYJ9GflCtpU81C3WLBNfoOkoJrZARCKRg//kC8aLL3gBtYyYP2aRLwbh52/Yf/DS5z3/cvRj6fVafIGAf5+hGEq+gdgIxH7hO35tM0SIOrnoMgwv8rEPhWvbwz19IdlIkY9sRQ9qvqCIB7WEEYS3VX1roTMMA5RYTr6UMR3Ml5RaxmfWSueKTF/IE64GN1uxjjehY9lWmgki8/DgxcoxhmC0DGEo9jEBqVTIRbbBJfOnmLsaA/ulNOcGFLYdmcY3FQbGbMYYp6vJOgqczBWkrwIh+tsL1eQXXuLIC9DgjAtem2aQWryw+eJL1dmwFF4gycVXZFYSRD5jkDARRFyrcbUCXRg1huKv9YkbKvEuxcYHL1SSh5CPzvF4dE1sXziiWVh8POShk/mmnL3+q9z+8oVP4ZWUv5U9mA/1mlgq7ARsAiHYHR02iQMKbt3ATd0iA3Q/N/RqlKoKEXdMsZf5Di0g2isvBbB5q9rW4iCagdTqcmyHnsEUPeV8dGGAa6E8L9n0A5A1xgAhDd8m3rJuv7paLF5dck4P+9Tg4If9/I3x2DB6sZmYei4ihuK84iZUhZd5YUcrNSRtifM7L3gDDKIqEzOq5AgXxUncNrEB8XUcD340fHbsiTVzUqNkWxN/E/nWx2DhJLxPGWi2uavlj+Mgp4xX61LqxqKZnI7HoQGmPB3PiYBldKrXw8GaYrh1cOqScNlg+puXPKT0LcnOXbSFzamqARR0SFQg7Bt0i4YFFMbL+dK8YBn92Fgdj6EICD/6iZlyEJt4aUYM1AW2bCQDsmJPtEWdF8LRCW2MxFPoTs7gl7IGEevLtlBtqDE0ANEWylziUYQeBK6IRtbcypYgRO7FDzmZJ9FISWKPhR794NAyN/lXCG/PJ7V+Ki18pmDnw8A2vmbXIXzbcokqShN+bNHT4AeAJ3O1/zWAFX+z850KDiAuobmoxaRWeSE3ry/vE9mTM8u2Muc5c47jQX9oVMmsEZT7mugiTkyxBqzAJHU3VORt5syS3Nhg1IRrhKXEHt+Zy8iLlvg2LKKEYGmFQDc4EN8LQ7gMldhGhIQ75Ra7qf0+G5die4wDPFSjlGYb0QKc4aeP59vBPLxpjNE8yiFFpHABtvdcvL8+9CIGqArYpeqcGV7XHqNEJok5ZNvyVceyeZHLuut1MsOW7c9YbGQtaIFNnxT9rgFUbR+iUS/qFL6NbCgUaFFs25wlDz0fT+XcFfFs+sJ2AMpCQeiBuYjhpl2YOB6shfjL+gpe+MuZln/Nh3dqdmgUhcI+WjLrfQw3juzJ5wZGcYQEGjiyfeVgIcjlHldZDvjGyHOOzsUPh/gdzYsvdbOtMUoHZ92ROOkXbHOGJ5YAIpd9IztkBAqI5YXNvRfYK/QXdU4tw6tRGrGbNeTCRqmcWk326OxaMVRhyw6fmPG7+LwnsIjbDs0SWLT4A7Wd2EqfcoAWIlaVlT8nnyPzfE4MAdtKW9wW628CmdPwxijyOmQbPOQiFiXOpZl8qD+o452si+QrR3briJdTVQe+H8gvZb4m9oPFGxArtiRURI/zkh+MMYibXl+PJ3Yk6Cc+iDB1bMRNAXis9XwmT/6OIvK5Yjs51Bj4HyEp/FF1aTaJm4VxLfwShBok2aFLAnFho2S7Ic+z/MvErNXkrW9tkZ8MgbnClbJeXFL1ujW+lzpWbCElBHI17o7p6mr0BRTzYGyIeb/nP3OYv4AVM2N85WcEUWkDlTm/BxGE2mcYDwPbqiqNGopIIRuwrdh95YGEv/Aa2HvbtzT4PFdjqAa6yHORk5TcJ3M0u5aWbXFTmm2VSwfrvuif1zNizyK62pC/DJe6IqoNSBigcogIi0ENtuUq2VbnMuiXpVzgzSsMU3MFgTGVOAkTgpR4M58ffHdKbKOqbQmbqLRXG4MMMm/5rvViD/Vah5arvvEXuW/pcAD8ce/L3pzYmeSfvzhY+AszYjb8QAhgRoRhuawaQ2MQG0AWio1gOvqpxRDJhd/zcDHTD4Rtb+LkYbSyXiHGVutEl0dHZOyvvRJetJpOp4h719fKH0j7QqDHwYYU29i0GVwQW4nFhoaIDQ7QL3Bsj+TLOts+SqNKgpd1Y1k1hiaxZ618MB+iRRckG4my6OjkfFjMSfqZzIVO5yrmHhFS1YuzK/siPLsU/wFjowAhFxwYNYR5pe7xTwljFmv7skyHpLlHrgZ7nuEkBtvK56Ann82WSyd+Q0dUHIcbEpASIVTkYy3QZpu07dGV3Zx0lbp8vJ8qaDVKA7+46DghIStlnPgzMKqZh+QcbFtVAyil9fny8aFF3FXVtT6pM6lo8LlwjEJ2yNef6NjGLzSwDQfIs/1gHscY2FrKXxb7YE5Egy3b2LGUC9f7+9eS8VmArpZ+VYQggFhS5MZFZ1HHBYbDZeyV7FLayTn24rxLHqn1zPxTY9LqnCIT3YgXNauo+YSHEEzbsjcwjEO1vDYt/Zs+eR5mPSbfqqHC2CBvRFvk6+bP7q0fvOVLdn3ybcs248QzlfpgFhwa64TcTdfUxqaDpLTXyCJX0WIbJPvLbsrVtVjhdFp0lmx37tkPH7xTEiaN3gYLNmBkpcJnzszAGAU9dhLTav7nDaWm9G1T0w0YG1Wl/WyZ4ImdcES7MV2uyNqGD1x6tuGoaaLZVrkaLKtbzCRhILW4qDzddqyhZf+hJKPbOtcNid6Ns+/SRHnhO2ybAZ3IgGToloVo13Beh0PT4UUm0P6IpfvcjAro87J/IXxy6HQuuEA/dqB8XrZlbwjR3n2b+oYAoJZ7r+Ff9WH86WVvWy0QI0DWT8awLnsZ7dggcCXYTZOVS782G8Z3InajFfhO/m0f2dCTRyD9QH2zGfoN4dmWbaZ6g35p9uaHfOtdbiSTm76A7r992ZbtT73bdnx9En/q/CcHVwEv9FsjWbc3/FYAYuIL0P12/dFqZDZgMZ1v0n/sfuW/eRnfEEr6wV/wWR8+h9p/5H9J/pNe9AP/RHbLJOM+A8gtsXwHFvoW+nfuGIy9W4Vhjo17+JeYEJqfMtwQwk2/+9/Hof1XAzP9aTL9wCfh6tx1uoZ/RCQemT8yQpncbqD733YRFL5WvncE/vHMoPTffu1Yf+/2r3i/1/gf6u8rwBPULIOvgmbjZZTFm37g96pSf8CBaZcM0JVtUFvQ5EMcxhvH3g0Wf6z+UI2wbGJgV+eDRQMf8M78OMQPfpNPtJMxSBtW/824hWFUOKPo0ckH+607N791Vvdtx43yeayGlFFiOfMBWnnwLUUk/DGsGrUfpCFI8JKfVYyjO/G3CObkg9DJh+PA4hMUEkJdJW2wdD+07TtHPoSjh4hkKRB7oiV+27LNiLjiB8iX8shMfCbuBTcY9HkltjFG19S2DCe+TcxceudD761juOHVKOmStenjq31Qu8jGT8bJj1JR6xaXldjEfFBfvvCvfimENA8xWOovCrF7gcBw0WdukEVz6y7G+JpAcsx85AtfYxzO8APwJ7lPcOzf8MEXtxcQ+YWc7bgCrCrzsm2/aBNrBRZ0dZsd8ySexC++TC+9mMcwzS1+cIeNUurnENuG20Zoq2sl1hcKfMpeQGwEwsM4DMmSWp8C7D73EBjHT+dNXiewLlrV7deKL9FiEzIxGYAv4mYdncBMsFbLRndUsQ6Kedg466LGaL6uZg/sjGtEHXCeGM6ZF8cv6Esm55UevNQsfk58TWIFCaTg0BCTbC43Tv554TpGKW0i2LZ47p18UU4+TYMePNsHccCP3ZP5j1xw9IO/Q3Re/Kj7ga3s/YWdwv+o+GdeGEf+hZ3YrjHIt1TI1Nj9xGNbeWld1EyoDjbwwY+Zj/wlCF4IFOP4mqwZIVA1qOtTYxxJEYgVdStsBFKPhf/E1TFcMYZXLqxQWdYLS7b1bbf+99sYo/+zjGM8dAAWLxrQ0U9tydijdG1nEuNiziKS+p6sjeDZjkKV4irnTGRfvET4oIbJz7Z2w8KiB0Q31MRiGaLwMzXjkKHJ17aSY2wsco7QoDbJddRQvthHHKtEdvYLnZM4oxO8mGzbGuQbncBA38ZBxyDsT/bnKduySlWHBtD9IcXHGKZOBX0otmwT6yJW4sWf8I4yvENVyACIoAyfH0tcUgEtAy+5f+TMRM+27JIl0cXmgioN5GqUvreKXIQgJm85HfU5MTljSJc++uQ2xpCQ7fVyCaMu3iUDBkout7+UtqoUGDU00A3UGNSHurLOU8/IzV4nhemhtJgOL/Md6H1FTQ7qHBsJ0fixC7vVdUtMJ+sj+vEZGKP40e/Z8Hg89Pb2ts9YR0roDhV2Xq93fXy86/39B7FR3zP5g9nbme/I5GVhfsytKtlun6n5LDM0BQAAEABJREFUXkeM56JO0dm5TcaFbXn7miT6yo+L7K0XkHGV8E8ONYglWC0eXvbiyj6QoJXsIvanCtnMmZjRF8+SF7bO1BL4YG+8LlrbIIaTPRXIuHBYxFTEzzQobVHs8GLj4/2D9T577Z7oErIm2Laik/PRtkZZLgHkLSH/4gfPD/WPMeQ44zPKxNgXayd+MqcTemq66TDQDy/0nI8v8kkfMnOB3R6TLXFWZa4Na2N7EFcpdDt0WFwrdUM+OcVWOCdr+eAFaI1SRElBYwy9PR7613PDUUMla+IzcWBCo0qCtnaoPe+2ZVvJIz5Es62BPdFqDB2P4xobilTwFwa50BVgapu8JnkCzNtJ3SIT2ax1O3mq+ZP1n7FtoQVI6VXyKXpcotlOaWWDqcPJntiQdcn6pA6QsbmIX8QAJiguHdQn+yR5FHnfMEZpwCtownpqerLecq4mrt2fnGdDVQ85f/B/HA/G1TDG0MjzqUaPbSdaJd/WZ52tBAY16+xgXmoManhg94hF9ujrJ7jnyHAT20A+eyPlgERuE1jpSvhbJDk5Oxv43JB846t1ye8BxMYilpw5k3hQU41CPfVcmthIvIt1HPxi3l6sl5n5wbFFQ6ao1RjFgIoxpmzqnGpICFXzB/kBoUnYTrwA8otxX92xikAej0PRC4jxIr4zcQAv4shni2DhLDK4UaDGkD3U+5KzjSVBHZdefGd558eKk3y5+MHxhHYiR54hiPWnHIJivUwlx5xLZ/t7QdvyotnV5+txHBqjoCSKJdt6PJ7Qhgw1+gt9uj0mVLks+wtCS6wFLXLxl71R1Cy0QOZthdm1WkI7o4ZJ7C/WJ+VRjWrfYXRsNdLtPDN/GWTNjKpeZ6NKBQiLuprBZnxkfcB78hx5ez5azmUSXdRiJmwkpeiPcdsR/lnD1OWZ/8wr6zpCi7ht0y3ZQ66DvmULfSn6kzrlmYGojJ8ag/0Sd9tX1dCoaijwZG9H5zvEDxrbLvo4oW8V9u66plaZl8kaXviMTo1S6lV12x/oFLolblwm30U81N6mdkMHuY0xNMaBLGNwzrHQYid+UnPE4ZuanTxvAOYq9PhN7HkOLEmWkCuNKhVKZoxDZQ++WMQf/DAWvVf0iTt4Mul2dSw2GkDytOlLqE/FR2h5HmW/RCcxJtbH8UT3ib+BsFsWtY4hf1FmjKI/yPeAbNmBov/zFZuTibOxQXzxmfgSbyD1RlNGrcfEXeSpUNCLfOgnezS5r4ufdb/pp2KfpU4sDx3E3br6ags7C73JcyVma5SMj6p4JT34tlWAaJm/KvY8dEEz/TFG5xt6tGz3vKX2C7mmwxijODeYS+YhuuEFEMcys0mnxtCDfRB+bLOAmA94XLJaP3nblg0UAC7gwdp6Y/9UDW0ocKEvvVgLJ+cf4ch4u6+uD4QTxkmh+mMmzCojZwm7Y5QG2DZDK20hG/kJLgj9L03CJ86uJYGHl/UTSJ4ne6+qZP5kHBjkWx78pmY0gFXEzLoBC0r4mMTDvkYN2aUagGsTuVeVUq+mE/tkn2b9MLWdf2JZJGd8Ia4aQ9EZVbLd/YxjQzRjw66EoMV8pW8THzzCUssyzvCG0AI2GfqKb2X/Y4ZAku+iXoI2Rsm2Cv+DWA7mfHAWxPa64rTN3l+spalJDAGbGLBlW6MKeux/VSi2YjOAg7ZfNZAdva5GlUJfqCSek3Vf0Ip8lQbdNiIbQgpENv6zr9KXwi/ZxscGOzQ1Td0w1njf7PC3ju3Wi70G8jtZo+r2pXeyZs7rbAh+8TkiOJB4EssNk9reuSSf9G1vi5i0/RmbvfuRs90ytqkT8Ym2ScpcxVfmbRLjhpAjUAgWInsO7NDUPgZzWi76AYMBamxA31t0AtDio/cKc7LIeV1reIIznsw7nrGFcBYKqNANEAFrYbJWOF/QnYkVO7aVOohmE4OsXEqjG9SQfqAH+3bXNTjujOKixqvjkGzrr9pkkQUWOKCsa1m2f1Kzv8bp2lZy0tWiu2FS64l+XRyqcdlmeqGbXEfj22L8n9Qic7ghNYqdha0Nmz+p3ZTk/YcYrK8WO4HE0TgsZIK+g/2lZe9+dES/54RYeoySvfl0FZs3JJfkf4Nt1H8P0bXNOTHbxmJu4gfEs2IqOCCM2l82ohcILzrpB2wH/RYit+56o9hrodfDUtPT/w6RvceRzxiwfeWz5zG6iRmyXJt3B5CarFuX2s3shctmZBb9xsjExsI+V0h/ClvmivnvhD+tmF4A9DdX7He99c/kv5tLPjcII4u8NjCB7B9hs/l/EnfIXTPqshh8B0NjkejfadH/1V7P0TVPZWNybcBfZGM/OBD9DWSTFD5hsWZuWvowovgPYNvbOr/rfzeBVMd216zlqcNfjb/r3/3WI7/Gl/7N2zhr+YZN+c/f/8ROShT4rWHW2rU+fsv+H+L/ZyrAnjTHBMDm5NqJ98JhO4BZx5t23SNzQ0jF+rsh9NCymYXVfKgZo/hClQdtafNjd9EvVVljWGm9WeisAE6/cPcUqRuako2FHOKcDFwQJwdgAA+KQuEQsj4bBiApvD5R9NVuU+FXSQaC6cnoiRbawY9Dz8eQN1M/Hw48RHEYWyA09mVfBmR1nhHgwA63wvomfPO/kfT5sELhpgcHIMn2T1CMxxgqYjQCJ7WafMCj2/5t63gcfMgfOvISBsi/SgjNrojJtmJnhxpPVBUEWTBVZdD3fELetMjY1frFAGpPEOqyJEgAtcrLMOpghyoaEu0w4vH3NYbZV+qdTlS2FjLYaBo329iWdnxNyK1pdLgM5HLTbO/68oGB4oShSQyLsW3sVI+lyAdKdrBoS/eXDAaKzuRDhxm4dv50OzpUWi9zUmW5Lg6+yJbBaj8vPpCffHER9Mzhg7k5RrUNSNiQrGgs2UZsZaCqUui25ZIYqsbGg/HAJ2odb2LOmorMGDBh5CXR/RKCoWw1iIYH7lwEEHocxkZ+4MhL0nXVyrYGflBVmjHNEDtQ0OUKuT+ARqcH3BxBcPy0XV5E9RdyFLIfknz2XL74pq6IKvqbt9QY38JNUOE0crZDan7TMgZaH9vBtlVVMjpli7cLUtall6oY4xwPzA1veunDhF5BssPvbvfjM7YqdCDjcbDPeNnyfD71eORFnpAVDV1kwh9V0BhDJdjuR9c2viSXVGWV6Yjo2MuZq9Q+8otzD3JfSWux3xOq3aS+5T+J9v7jQ5MvyYK+EGzI3IXQUl+37IGJneDBWWL825YNyAhadOOevsCZPUGzEqto64pr3b6CsZmxHX0jZU1iSD6Z+/BGVdvYFrGNDg6Q5UKliIVeX8k1OrZJeYlQdQwr59mDH0zsXTOYsk0N1TK3DUJSGqxPfubQNo6JgMs2vD2MLL2+0retSZ4TQwNXxzF4cZ+5Hsq/XPjx48WXRVYQfF1tIp94CvlC303HEUSGyhqsgsr1wN7trGAGQBpVxGTyMaWJrmT+pBa62qKuVxcOVoghtNR7paYw956SMNegltw27y/B7Y+aDhIcja3grWOlYVq2GxJDdOOnzzPOxMgEwgtuOmcdwWfY4L7/fJsYjp0A3c1MB5jsg0WOi1xitzDw9lbUn/k/pBoiHiVxbrkscemKUzTbDDcw7H58fYfFfC383RBe4i4ccqnqcpFpiL0YQt4wi/ExRs9T9PLSJmwc5ZIZIKJAmXOefCb16vpRn8V44R8xZMyPSvlh+J0fh99ZVy/28wxLwlARiG3Z1t3ik2XVw9TyxN7Efgi2tXXUDXXGAqohOYaRtIJtc4bl5fij8wkt65NUJXMBL16wv7+/lB/P42eMksLESJVZN0NUS7PnbMce+vNZer6N/jySc2ASp21xoaP2N6jjG+fo8/mmwb5IjfKvJPPsWt/sRTd1Tt2iX1WqUW0L56Q1gSXIOvgR1XLIDZFPp3Mi5vQRVv7/d/lBPrGdrLv4iP3J3Oz+ku2G0BzFJXwUPo6GGqP5AxywLYm9JirSDtMRtTm1yJ9R540ZRfQgh+fzoedjcMYJ29q1KTVftMiJCU9Mk5pAUt4VJ89H60VYmvhb8Cd+Og/WRPISunK06CGTGm2bgmzF/7/+9dC/3hLHobTYmNga5FVDMvNsB28QbVKnhT2QwoOkinGSm8Qw4QUWAnSb9+C5OY5D4af27+8frP+XMK3QxygdQPLIuj4eh0aVbDdMYiILriVLbUfw6Co4ek6sUtdZshTnCuLMJq4eL118GOjbZlwqfIkv0ifPVMJGyXrxYvr9x4/+CxzRdUkB5TMFsLCf5/aLvS3sZrzwszBgSYMaJu8y6wJZgbkkY4F1l+fkyefD0FwQRQNlHBlGHZsNMQMAN0ptIz/YN5AIbW4acskjPLqKDTtBb/+pa3zen8fsy+6FapRMHA/mKc+SMgzAtqoC1Im+0sChgVTDzN3QrWNbrtKoITm+iY+6iGagsAWCZaXfa5m9e2AHcfJJlrqaVRCv8iEvudQ023JZaQuB2Eo/kL5tuaohtNQNpypbwWLSFuuqAX3bkK3PBm0S9z6bXnq//iLU+/t7r90qqwr7kqI1qvY42AUxVCkyo0pjDI2qrlVoN+BWaQtfxpJNzYgtn8njK7kpdPwJnmi2O48xqu3baAIUT2k2Nog/Y0Moxskl8gdxQFL89VrIALC2zsm6j2z4hNF+ej/yfTl27C3XcVntv5i7UaP7mOL6NofIYxrals2eeD4P2e51mxw/qG3O4/aL0xpDCNDL3t22qkoO2DwvT55LHz0nizm0rbTEZJvcllK/V378hAEJW3S+Xbfe/nGbZ2F8yr3fX9SgbRV2UeauCgaqLNuda43qOa1KbFbaLvtSRtU1GTI6+haBmxtpAIXkHZ/P54PPPE8dnH82ecBDoq/CR/zFVsFrInZenCH5yxAZ21gGBg8K27hcWpxH31xHrCF68RuIbdsq4kUDq9rQNHID2zuexTrFKPUojQEQV1ycnGnRWsS8mJOAaBmDdHCuVBETlqtKwh43SeaPuuVZnzM1svb2Z8O/IHrGRuYsnx2efIYYVbKtgX3Tj7+J/0A+T1AEFTqWWq5cajsKRT+16IZgwwPGGJcsVsiroEW3gb5tNa3xthtfoqWOC2yTRybAJQOQqNtQ5Gz8hACyreMxeC4P+Fb+fI8n+dhQq5RmOwg7BRidYHjEqTTYlEEfH1M/+Bz33ufWhybzd9sVXkTL2Whb9gZITDHRX7Zsh/QJtlu2arTvIiabPJHPvMc+3ZafBJGxXTIgXXIIhA6SbaXZfC7mncEHEB5DeCLmBUxiUkNkA+EvFt+KkRAA4+OOx952IbfeNzHGsbka1xiqUTJ/JvV5Xft/YvvkDDl5xocu+AEbSSD9n3yLZiksy0qzLdvp/gR1k8A2NWGNUHHyzF1bJ3SCnl3D0IgRmmgT+l1rhn2RzWXF6j+XbDOvmw3n07lkMwYK+MyFEKDqbi7TDYC47N23/akPuWvJDKW7EXYyINQgZBv17dNXj353Wy1vJ8cfSi0AABAASURBVOf6FLAvn5+U3bGhd5x7/BXAaoINv3u5hRZIfwPs3ZFRhXcHDZUR95+v+lL4iXHndWNFDvhuw8ZHtOIjkP43sDff3vgbC3NukMCioZ+1QI/r9hIcSCqsCmRg9rXj2rwm/HKzsQv8QsbQHyh/TWgb/pTZfj+Hu0MYvYZZ35vwdYfFetpjk+vu/fFOdtea/+JF92u0e7fcF/59Sos9v7peeGXtbe1/cG+dLefy7vzFPT5+zd3+0rNLtoGN/8LUJ6vzzu0b3N1bKGslcI9v/o1veqoT2tf46pHnd/2L+hOKXuAnIoPvtPT/CaD2n7uIM/Zv5fQD9/gThxj4JPzcyXphgf1M/DdGPc/E8m+o/ANR/wOZ/x6Rv/fyV7H+Fe/vLf+PxFcFKgvN3w6ee83ZXwdIaJHbeCvf/RuHyrkjMTc5oPKhvMf6apHdh8CvO2ciNJV/yRXgc6H2f2Js9QdlE4s84atBvEgRL16skvpvf4LpZ5w4+wlgtmB0DDUGhShuEwMkqW+hQZTuob63yCKBOWxFLIBAVFMy23gVYKWFnWfSZBD84nZqES0cRBCXiaUACQLk+DiO0fRdG3WDiybeESibD+pDLafdbO8O9+QcoNtX7JuahTb5YBpwfcljteVioqnEsZ1JoXFXWuKxkQBsK2HznANDa4XZ8vETqJbhQykxS5HZ85L+nIyh25YhJ0al4XuMUhV0S7ZlISCBAQ/yfqigxwfifNider3oQUNCdsmBsj4b7DMv5uITIkgRD6TfPtFJLYK+YCG3xK3nXayzQPKOnmi2w1Zifr4dyhcwMcu9RrXkkgpQ1mDorSPom2eLRh/syEWHvtYpR551O9OHF/7E+WK8CCDjpVOCpshiSegHhb/mpD43BWrsBugWQZl6SjG8oHA5QB/MpQbkagzZFl1w5nnJqG3LE49T847JaAEHL3tAWsQZQEhpBdG2FvshY6SFUdWIj5LLDDd/6+HLVuINyHhd+m1zSTkzRC0mL7FffOlKzIE+Q2zZVlps54Xmokbp/wo9X9Q1/Hx5EwlEtbj1ywWMmtplPy3WBWYkxTaxr68AHTl0ErsNT+JHb+AFZOoQTdyP1Cv6mIjN/JiR+KKHihIfIeS/7o7UUrGeTHwm1/SP8qbHHrWlFKSwoKnxwVwfOCooqPJj0dkQWv513ggPGXOGeiJFTmafluiDxf4xdoelA7kBPX97P7Y8pfmxFJlSOAOfBWzfXi+t+aHkkFoGbAxFUUvGXtWhqsGLucULtLNx5G0jMRlPkS4GuQpdAUvqUhPEhDkZRCcQHz/4keAkZgwIM4CVPysEXbrgBDrRX0API0wH80iSHH3j00YbYAhdypzb1X3bkBe0V8MKFVKTwfPaH/FT2Ho8LJDudlLfpamsU6EbvXXFE52mk+eKHfikunPHQPoT2UnHxpkKamGL2s0XckuECY2Lmh+8JKpKP3RrsPdqjEtLQkSEAsy93pbgYYv9NPlRjzCafs//IvaZMzjrmXWdI0nUnQ8UOnAUcGIjxlQra6jiJLnwoqRwVuTk8AM4KJmVlHW0Op74iF2zFrMO43tox2VkN0jDZn1ibar1LBp9XAjTEj7JpOWG8sfIQUn82A5lkO1BwRL3AMdXYWaDFR8DnxVY4i40wIV5KakDS7aVNW1qMKrkUoPIb/a8sAeJBw2dnFeT/tJu+X8Y1bDKap2tu7qPKYiTeSNudKLvyAECbOvIfLYgooyVBjYG7ZJtGdrJIs5eUepPXIsiZa3BVgswTiyhLWTVzf3jb8U+RhY0THIX+5ScqDemFFsUQjnP8tLeRhg/b8+H/h9evBbjyKHEtEwRFXgBRJO1lBfCrCNf9oI73aVefwP951E930Ku4wPjWBkHslYGwT14oR1sCV1nCpR/jRyfz+PR42FRN9OfpD6RkwbxFjoDX4MIC4pZJ1mLhVTBMzUS85f1LgJk9WnAeAC7X9iUPNUWijO2YoNYJy8HO84FnzN3hIePEaC+qY8TA51hQUUOO5ZUFhFIq+0syriUKWKrKW3RCaQ/CGhhJ/yMA3s8tYg5wdmWqVXhN/Lptxz5xc7Ji+Ds88RcMrEAlhLXZB9HxjY/Sj+UhnviYT3kfGA+iVSF8COfcZ0RESCU9WGbfIakkqiNg/EhYl74H+gVMjbVQCf7Jbwxhh6sAcjkIU14toWautGN/RBSJ8qMXO5QkI3t8L/2AVro2/jBSHxCkRjbJv4BVPtZ6CNC/5RLomwS84RlJa5RZpzRh8axNKo0RrWs4cFlzjgwY8eWmz9Uru7b1t0SH4H30HLjQj579/Xxwk5iqDjbYjvFlsstsU7qGPmZtYqPqqHCRvhRmsQRuVgf8Oz0dHkTbcmGxpUfWfIXO/KiHQZ+M5f0FgAfQUrDAJtQYj4IvMJqWFCWhG5fTYNELlmTUyEsYl6xEcB35mpCm6zZBS3wfU1nXVjsWvbS5k2Fj2hjHmHZqp23XbINFHFFDp8SY2gy8pNYzsaxtfBrSalZoUeCEth2kD4bidnQCvsh0pfJkSAme/Vkzz8eByTjF+HIXPA4jr1/0FmRB/JD2w1ZB9GwMYjOIqaTc7JHoQWwjJpsq8bQqGJNmXEpzX2zXJa49K3Zll2yzVk4lM+6R2LFRvLttQlvUtSeewtZqcaQkZlxLBpBGvuLMaIiTArABb3H0MUcWUZY1HhpIpT1+ePHDxXrr8YA7xrlL3jFp+2tgR1ho/C5CW1GBb+i27ggGpCMnO2uxSjmW0IdI/tixAXftmxyMTLYPznXTn4gpYsCFzEjuS9ka0TW11iKbM/RN7u2eb5PQWo5y1oUIbUJMBQiDRGwHdTytqG7x7ktamQz5mqBy2hIEnYZp1bhTYJOzTIexDk4d0eVUqMFL4CK6EYcvICpyfkgmm3ZgdRC0OG3pPpuZE56geycwn7K80pu0NsP/RyJZt0v1mmeHYHwMN32BQ/HqjJjAe6+aKTDXYwzl1JysMkThws9LlRX17dzxd/M86b5JlBAG8y8LgLcAAvjC5gXTeDygb3wpiZ1WDzoG1N3yczvqRP70VvI446xFJ9rUp+1AVHZlpOT4IcO3msDp/T7HjodLuSlrkFRb/jJJ3NkmznLvBW+iAj/iUF8Vlg8K2+ZPHsmMROGLMk2MCRhj1gXkHgT600LTt6L73wTW+EllthciyIqcGJjUhc4XKaOgegFJiIZ29YYJdu7dtG3elzkpG6pz7ZlwxQGoU+CTnwi1kmcUU1/EZcYd66biLRk7WbfPRFfYMk2dawrlpL0XWbpbra3zgxtEXPwzVXbsCMTHklqtaViTiM150RnA2JRIEzL7LWJbDTS39WzhF5S2Ri7HtCqKxzZ6EQ2MgsHGQcHspchEW9G6UkdttMPDWn63LHH2FYRrYF83sxnTxGv14Iiolvc1saSbCQDIi5kMveTeq/uIwsvMdJDR+1j+5ISL87IXU3fY4vlJJFzgCWrie3gwHLBG+hWQ3LBlYQMbrVC0G4rBMeztGU2Pfd1EYIWjicQLPaGRX3BwuYG7uShq8Vi9G3LdlPnDLW70OobbH44tv9Az5qY07C3zsJvQ2j0E88NxbwHpC0b3DGjnXhA5Jm5gYOvjG+Yaylwy9kWwSit0k8HuPk3hvSba6GKPpzo2u6xbSjqPu50t9gKZPxnOLwbbLcN201y5pxamPy/g6jD78DQLUsN6rb9fsWd+BZzLmRXw6A+Vvoz9PjMOoDnsr5DG8wNekQzVXmWBVLjkxUb2HRWu4XthW1tYBw9oR9Y2FrcApGwEWgaOlnD9HMt+gF1Xpa914Gpy01DRIYusT/aiSVZhhYQdH2jh3dD+AFd7QqjR9lXiwADTcjNEmZjUcOWyec7yEbAnXvqQor6DqEFEs4NtlFz21MaCg5MapHxP4DCxq9i32np29btU1X6Aktl5Ut83gkHfrX1V2OLP9gu4JZLP3CPU8PAPf4Vp9ZKzpetyDakBllUIl6UmtZzQi6fdOad/gLEngmkH0Dl37uMOJBnyw2444yBmFgY7BjwTzFP4v0dkAqGvq6tw3x+6v91/0vz515h+K9AxJT8fw/k8LO5/4VRbP3vhL8O7e/q+dfa/+tcViPHJgveThH+3CDzzeKZ3wSYQUahg366ktScs//Gc/CZLwGM1+JARWGtb+K4XaFp28tmsy3b34TEuIBgy9n0ZuGKI/eySVcR2PqlcmlU6cjfEudlUX8Y3S4ipjEMbyj0+H/xkjv/n6ZAXhgQktLC2zA12Tgnn2TytyNf5CQZO+PTjmiTeCI3LwNbl02CLmyNKrlMd6lfpvBiwAwfxJgXuDD6sq18sB58wXo8HzrgD/QcfXioyM5dP7WQ7E2fXfPVcnnJMA6+6CCdFwv5m84/fnzonR9MMr6/pCReRFqnsFNlBegq7c7LNvQiLn4Axa7tHidmuuirQVfbNqpHtmW6mAbTd+ai9r/aezz15EXx40HOwOMxVCUN8reZc+o6qeXJJE3ys620UYWcv3w6a2PBApBJXqiyhhmz1lL7FzZCR0iFTPANVV++Jv6Sd/RvfsSLuG4YYzBfBzk8lJjHqBbdGJ/EUzXaj23idPNzs93jirHuf+XCMIk0v2PFVHRk5dr20CNcpYU9WZuvj1PvPwDmN7me5FAYiw+b3BhHFjMaVcT80EG9B+stMqNKeRGUeQjUGLJNjauxTf8C23qgN0rwJaObtSZa18wWSl375GBbiUW0gVJoJy9cTl68QFLiaDgO1RjodQnCwowbesAtuqCfaLYVu/ExiMu20jJ+kmP2U/qL9dNrH99xUjUUMPGLB9BJHRe4RmFvNMROfL4+PhTdrA2LP66wZFsVfSXmpfiI/KLe8/L3/v7SB/D+fmJj0p/gF+cL5+taav/o51roZO3ZbrvZx2/sj7e3J/vk0CBmnDbPJgb04yc6RKDYSq7WbrEnW5nTzO8xhqou7toyAq+cY9jiivg34EMKvOQeiJ9Lu+NvGnUb2H17e8MPe+IRePCS8/npIDUq4rC3duK0jR9LXLGT9fBij+pqsIm1erQIbBFHD65b8o7Ox8e7EhdpNMe2yqX4VFoYwOTFycJO6DZ7Alr04zv0iN5ghz9TGmzdVMkOfSm+m8nt1rWt/Mn4nRf27/yYAoE1gTyxh77A8V+j5ELaha0lwgKwzYdBlgDn9Ls+WHNnx8zMIrBYUytMR89KW6EDdz84cFLHQOY8a8j4Wvh+EddH1iHPtYU9wldVsa6KuXuQa/XaPJlTyhM241P9/PiP/9B/8Az5wEZsr/gllvbBPvvXv/6lf7FO4y82A1l3zydnzTiUWpg4gkWbxJN/qf6Dl8E/flz58nxMbReeY3+HeEeyOr7H81Bsn+Tw/j714z+WfuTsAxKXbfhW/wsQ4jo4V+xdr9yjm/oHsh/GKD3fnsT+pqzhN/ZbdG3foYLd88R0iLCV2BZz8f7+rvyrr4xFa5y6dH+icyI7Ge05THzJL4ScValP+2TvJM7EgsPEAAAQAElEQVRAMR8BuzTGUJ6PT2oY2ceFQ0eMelhbFjyq5zDyt83H49k2LPECcxJLaimRWoNoL87hF3U/qNXz7QHdCu2dOfnxHz/0H8z7B3me/IB+UvPOgfUVG6i3fPbbYG6PUSEpa+QDm7abP5iD1LQIOjUK/wX/IL//519PnqOHPnh2ZS30usf+pI4v8AfPtui0D+S7bth7PgdnDPD21NvzTQdrLECSPSeJPXpZj4PYCEVpRQy20yU2qYYVmTdyDzw5vzIPgSdr4fl46oBmGdPMJXHFbuCDZ0nk7NTs1Ad745083tm7gc4FmRcQeZb15ddKHIVeuWRjHRACkwWWffFOzX+F5PQfzEn2S55JWUt2bEV/2zmZz/A/OBdP9rGuNqjd8/nQW+rFens8HqpKTot1OpWz4R2dxDpq6EHOVYIn6vlS6MkhcRs93LblRbw/iDVzt6jNwTN4MD+FTAuQU3QG/h/PJ3YfqlGqKvIWNV3A5MX31IvYH8T1L+J7Y06rRpv4YA188AxNvW33uhct54NlZf4y95kLLOKRO7EgooVQ4kqtJv3Jvg3d3IyusGdvG/H99hzY3/qtR34LaKMWcYs9VYAV+cAYAzPW4PvH4zGgA9TB1ADTqC4dyDwfhxJjJXd9tezKyVpPbAl7HMLGQzUGNtGhJgfEwXgikDq8s8ZS93fm7CP1f//BOfhD6SOy48HPqCKf0oIYHyf508V2IVNJtOv+wn/oRv5xPNhbgUMjeZBEYlzoRj9r5QP/+ez5lcXu2d525b2mrmfG1tnr6MU8T+aikI3WqKGDHJ/PR+dNsKy7Mywl38Se2F7EmM+OK/MBd0EMTOKa2Ms6eWedZN9kvca+bST3Fdn0Qko/ucReckkdk4/LarAjqqBB3VP/YmDvPROubQ3q83w+2Vf/At76vH48n0oNbaSAxQqYxBx4p24/mK/s3w/m7p15S6w3ZI5S546PfD84UxJXjYHNo+GOI3NVZW1cvcZGFTFbk5p0zanHiZ3YC9hWoZP5jM/Ess+LD8lc8EVrHfCowVpIPkfbj41FrSObdTyZgw9y+uA8fwEnZ07L4KCxpPDj452zMf2RXNgLb8x37IsWf/m8kzlJzqlTaPHxfFBfzoPj8dDB2hzFmgZsd0zJHxOy/Qn1rU83bJn7phe9fREmZ89JjCd4dd3EfMXmE39jFPVCHiOJPVoPYn9wxo0Kbyjjg3UQ2+G3I5P3K9+53/VB3qlNeJGpMh7wQu0KuwEbHxG4IHOeGgQylxeZ5/jZMaZWWSsv5vbF8+WdNRU/7/gKJNbU79YLXu01PSkxVJVsYiGO+Mh8Ze9FosbQIEfLGcploDRZx5GzGQOo6h3fWUcf4AlhRLdG/2ibuXyxLqIjbMXnk/3xZD4Lm6EH4j/w4qx/UbcXOWV8optcMk4/NJuYWYNbj6wyidjOOGvzxZ6J36ylThl+6vmBzdRkkYNoB/k9Hk/OcnIdpcEcLuLfwPygHHvRCbw4tyBRooU3qapkW9yUuCLzHURbQPRSo8xlA3VKTokJNurkQ+dk77Qc/OTwYm4XsS5igr2vGARS5xfxnOQU35EJ9JqAFv2tkDzEXGR9n/s9Xdtdn3kcx0NvzMkbc/IED+bPdlJV/MQuWXa+g+fQ8/nQAN/5B8dX8GReAtFJ2JNzKHPR83f5jewNLXcPvuHsv9iz3fUp1srNzt4LfPE3J7bsLW9vHE5ymMS1qGVwaPbm22AIsZWces1DS/IrCaQDP1diiJyNjkvVWEr9omtotiPakO5NS1+iptjkUhozQH35XI4PprTnI/RfYetKX74tu+SGL5uTWmf93fqxn77tIBl50Tc4tjLP/VyrcfGzVqKVaOgn0EBzr9tm9SD5p+OKfRhcUvoBdcOdGmrHK33xdLWtvwepefIIZO81EEPoW+K+x47ly65dzYjcmX0BxEYTuYX+K0D+vGxsBcilgoGbafvu9hx9t/PJ+E3nm9pP3Nb/Rom/wDfSX3azniMQO8F/BTaxA5Hd8Efp0EO98W0/tN8B09Hk4A098dSmyY1D36M/3m1iCjkokD5w+6f70xV64Cfit0HM2dkHWbPfGH/X3WET79X5O/mLvzhH7vxwe1G/UNZiYFO+x5Vkv8OW2Pebvke5x8fiFpA23w5Wt3RvCMH1xcv4H0PUApdC/AUul/rE+oftM+Z/KP+/IvYt7r8zs0+2f2+u/87mv8X/E9epdeDfsvU/wv9TgX+zApWDPQttXQfYfXh8x7dNOzuLLcNm3np8UKHPxYF5HbQsaCRku0HaOPajI1r4K0r0HUC2LrBLthtCg41tXrLRuVQUepWVh/nJB+TYik20hGIupUX+xUtKzGkMS1z63ogV402xLRe+A25S30w8EUvstmX85oOSmxuOlP4I3YW51XHdMQVHN188zuvDbuQLeQOLD2ivzgE7MGxuEh/Op9LNqGFKfF4VnwtVLg2+mAQjel3e8t7D1fNJLBQhPk5854vAwkiihkysbU5RXBDuOCdvtTOuKt2NMDWjG4gshAngQcpfNfSKGaXZ/tYXfUuyIAOWJFmlfEg+HkNx0zxJwbJUdAKi4a6/iJu+nTudFCIISJwuK6w/QkEPz53vJH5pjyOrq9UoegvItXFkU4dFLZsKTj/1CS+0Gwr/gYwTb/A9LhyFZuO3rNBt+hfoW7NDl0YN0e2YHR0GwZmjgjfyZWsM+EsFH7Zc5ICjxLga7zzSz9zLOApcncnL+8kcxqY0lX/xZfjBYj5x07YLuwEbJiYm6xWkwRqMz+B4SmmDB2Ecw8o4EC07dzGPp6ITGMgIcmKIvRrkjC/bIYfU+XX8yQdKJdcq2Wak5kuWbdUFotFVJRACCn0RiKNXFlfLm/Ei/6ohyRJglyQAA8kzAEEMVdxs49OMrVG1aWCXu59YF74Wdk++dN/7jkgVWKvQ3SCZGk3Na7+pbS/sb8ic3foLe6LFD2L0hJ56F4wiDsD21kU2unteI+rcZP7E/2TeWcqMBnQ3LAiZB8qMjQmszgeTmqlhSekvBAKijTFapvCNwueLqIzt2FXrpNsiRBtd27J27KZXNTRYzwcvXwrBGYfhxxf96DCUjTR1NgNYGujRJYYKaoj+4/GU+TM/6zBVYyDnloHc52sPvt0wf9nc9V/4/sa+uqsxYSjygTu+nqvoIJJ+eMKlzS25X7zIn7zEygu79GMwcR/EaBQm+yvQMpzbqEJ1xLpok7mK/eQXvBhvppXc1opsIRu8Ofc9L11EPJabRKboTPbli5qcCjmx5IVO/MeHQyQn1BRXJ8/U+DiOpxLzSNxhSkiWop+Xn2OUjoe1FsoSvAsonu2utR3r1t2MVPloG+nb3APCDkLJN5C5iVlXYUcihPazfW1/Ba/QzQuNt36JVcoUvF5TmAMMSOnbBm0fD9bhqJJtlQUOGN3ZEMLE+X6JRe120SW5/ygNfmRSv8zzRSJGaRJEYkusgeRzf45pOW6F47xEHiSWfRFMOOhPXi4P4CDnok4GRJyWSxuIInYDKDCSCt7AZgav61xaWVjEaVuCsdOgdtBEywvJD16+Jr6sx8gbG6NSx6V3fqxIbs+uLc8iyjpc/TeAR1UeITqpNY8SZb5sywawPXEW3eCOE1ouvAeRj4gOj8QS34khjF5v2M7nqayxjItxeByj6EjHKIWEK/zFDoC/xeJNHcdRwqwYMheSJWo58Jk5JgIuSM1jqhQBY7ACGB08t44x5LJ2MyLo4iPjk739osY77omfL1AcRyhAPzHFnW3FfvrBDdAErMgRSGr4BZdNKSKsh0fnLpq94yFr3C11LBTHLtlGIteNkcIpLuCp52xx/gQK2QbypitQy3x8zLZpbxtVzD0GzvkS1pAbytww4AfId2IQtPgOGLIZG1vW92bX96Ey58lXiLUrcAR6XzF5qUv8bQwHfvpZUwG1kngusTA/q4NcLuJNYIs5i70Ve6GjE92mw1vIUQ5iWcK8Wiey0F9hYHdUqVgTUQ+UGQegWyXbrK8SU6h5zQNqSnO1VcwueLNxfOIo7KZNFHGn+MjZVG1XbXdrp6/dENzyidfKn5Hz7FqvhCLb2KoO4TN39LjUfg3iQoy7VHTiU2YYWGAGifMTYg0DYdXYOUcq/OBRBVpILU3qlzV58mwLLKijBj+UPtQNIy5vvy7ZOOWKrdX/CpjnFJ9XE+u65ii8SV88+zBPHaXCRkj32VpVwpjCn8wD4TIcyB1g8/xL/QNEhNBK3bWbQTb3AH1ClBgWPkIyOLlMPltVPXSM0oA2yOsYg/FQWuIUjrNG8lyySzOxEGh4gVsufdvSDZJcxKqS5JhR4pjYm8QrRm7xgrdU+EdMtjdImsgmzpyfgfiArMQzCrvILmKZzM1+7hyS0YMW+a6xJGO7gM078QzNCEKwrariR853nZz/M3Wcmyf4E1vxi5gIVGknNXjnh8oPfqiLn/BfxJCzNLHkWdQ/YKE0qGeN6jMo9bZTC+uk9rEXXuE/ecCKechLhuYrZhGHaHbionNdVvFnwB19bqRWHW9yoHZLUqHDpUASN3ZTv/i0LbdMgRNX1tLqftXQ49hrfIyhQi/T5rJso8WFD+6Y3XrXUCSgF/WYOXMgpj7pLwykdg3w8oNmYevx5DNw7COb+DdgE8uxH5/BkZUsu5Q2xl47E7uv6wcTTKigjyp5mH2yfziM/IJ54tfOCFhS/ssbjwP/qn6emPnuf4WIDBSJ8YntzG3oFTlUBd+2klcP6dtW4XeMoYDNvDAXLBfkljAlseclU6IFsH8VvEE029iwbCMrdAhSatmuC7lWDWQGtIuHjRfPcQjQqQnj5AlqO0VMJ/OxiMUV3xOLEh4aUpfYDratyA986GoZR3fbQDdugdTdWCh0Ds5tozPGIxRCcWtTcnIgT3zHxiJ+skHG7WcisC64YxBcpeHDtsrFWhwa1DU5QdZPDVfZj1RRiCvxWslzte/INg0mF7GJ/XfCWy0bXiC8xHbHs0Mt1DfYWAWSb8vjI2vZSEDmfl/b7hislrJst8/brjEXiPSZtcWavP1WywsdqaqIkdoRSNcmNaS/LtDdsH93w5vIpa6hUVrQav8R2+CuZezvsfCT51Th1z+BaFtu56JMALTMwcJ4fAWHbhvOvtYV40LGju5oRmyNGopocRuAbcaG7wtL9Daga+DWsSTnT3SCi5HxHn/k3WssmABtGEBiSJwBRx493Q2RdFsGG+n/DjDzRb50Qoi94EBsfIfQ/h2wb8Mbb1uZf5LB0Pfx3YcsO+vrloHCOBZsN6/IGWpfqU+fDYxsc//5umV/w/oUjO8MCiHb7SPjG0JPP3L3Osw4EFoW4023f9YP/4bIpB89e8uBMvwDRDbE4OgEZ2w7CJfZAzfsmi7me8Pv6a34Jzcbu5QcE0jQ4W5DA+darPtA+vYXnZXa9bLdWIaCemQ3EFvWLxDdX8E2KiWBWx65YF0t6/GGi/SJIkemii7qV00yxKaxqd+31iOf9Aoi9QAAEABJREFU33M3de1CYHPnE6q97RrbdPUrxOQNkQ+4HPQHWBGEmvUL+u0V3e8Q2Z8AG7edGLC3r9A+YTOIdfMyvKGQ/w5ZY9/hlvu3MO9YJWrf+Nb03fkJf+bySx6KfsNP4v9Fgyu2n+L7LzL9j8zgv3ML/kcKPwmxtfqJFfwT438G/9dVgGeT2ZjVwDGzDxu+XC9gf3pfyj+l7x+FPqcdWt7qMbb/mHM29E21je1AfAT7Yq3L1zX8Bdk8gKGxL1tu8kk/sDgUbWNTwOLWUSsNsrZv82Xppfyt0a0TrtpO7GGKD2dSDhosNBOLcvf+5BZFBLj0q2BsuCAD+t54kNiW7aZG7o4n/bwYKD645QvPiw+scdGC3KIRoNtxT2zlsBI1Tw3ygWPmW1AEvkHsftrBr40VwLbi63gcejx4QXEMxqFV1yx1CyCNB3VLfdJBlRwEWC7mBSfMnrq1M4uFBE80A1zIcO/Yg5vv6C5NJmDyIie5WA7702cGqcfJl3nEkF3YWOr1l/9mAAJVpXw5OjqH0ve2dYTepuISXbWNRazmx2pKroBRja1R1IC+nVgCkQ/Er9Ev4MaFrc3DXDsJjmoghPiZzNfJF8QXL4I/+CKZnIra2bEjpR9Z29t2D3KLbemF7vv1LyVif8GKzYXd6B68xIYkF7E7PbWdn/ZsCT/hG2ZfjKXkPqKfPWzRYl3qrvSJJ8XMl/QX8S/6tvtLnsCpW7n40rPrcfKi55UfhqYU+4RFnfbc3esoeoHWpRaZ9ORmW50HSoMvpCDdrWwFdDWG+JQi4yu/0MKuUQqk1ifr5yTungNqmVxipyzi2vXNv7iIniEG0u+cMG6bUM064mUHuSVOWbL9CaL5ki1sJM/MPSJCiMtK2zQzJj5iNnWPTGBUaIADkblAwQjHQADhtkN/sgbyMizx73kpfcVRkp3SKrzA5Jwo/Dweh4o4Y+cTWlJXi890g7FB0lz9ouVFDV7UUzwXEn+1m6UaQ/Hd9lAt9uTCBx+5kZSiD7mvrS/mb79UjGtWiAr5MQoMuBI+4D9A5qZqr7cYbl0jh74NBh6cbSDYcOPcUvRGEQtRJM7JMyRYstJsyw4walxixODnyza2JEIk9CmRoY1kCIzy4uKDH8Xyw9i89ksRrx0Z6olMQhJjun3BkYk/MYZgR47Y8SBDAWpUn9mdG7Ki2Vb06Mre/YJXFcqOrc+CDL9B4vr42P+yJ2TbElfcBcygtpEMZUPBrk1cHBOJP7WzrTS7ZO9+xh05cukHPj6W4i86LNv+1wYvflRMHFt2yZf9yAtTgzWUXB/PB2tlKPGkBrZlu8Vi7+p0nAm54NmJczVLsuwNJ8/XfrnMeXyyjhfBWF/NtrIuPngJ/c5LaNisIXHeLTGVLWiZ+c8aDTb88PKSRxL6gzP18Rz8kHEo/ewT0RJr8qVLLlhBtsoZYm/j1CjxLdYmhvEZ20vmz6LoL+LOC7mZwFpTEeMmZDeBbd40zDfBtia6GVwIfuI9lc90VVLq2vXNIIIBO3fZG6dWosp55ubH3sAYIyTsESNixlaU6HZOlnmGTU2KZ1uDOR1VUIUl4AqofcMPtt32mCrqLuwUeofCi1Li+KAOXSfqYGpYw8jF3obUAJf4pX74yPmfGITnQcyFj5PnVNvB1guY2IoPJz74ulpqF18vzr6Qohs24sKcbCs6NUqFLsE3bRFsYl3Mpb1lIvcdYmtJxLlrtIjVNhQp9hKrTb2ghReabXFdUOyNQ0/Ou8xHlRWQLAUQjJ5oiW2MQ2PEHoTwEyMBnOyFfE5exApJN9ixI3SGbDcgrvf3ydy8VC7A+H/Ck1LH/Ivf4DHUe+DtXw947v2fZ9XJi9nwE0HVCKJksaqWs63QbUsKqFue55kL2+3TtrIWA4kDI1zrEyLLaMtSl/STl6tU6NaozkvdHxpV0APuvtLgBS3mJXO5bUouo4YsOqKFV/RH8VxiHLnJAkxWqEpW13SyaBY1LvTHKNlugKQq6eDZHLBNqEtwxa1hYeg9/5UG5ir2rd0myhOebdnEFIjtsKEJGPkRARzSJK5JHOlLVloRj+kvBgu+sbHBXZNROy/dLYLp4zeJJbZgGyvIjjHC1SS2iNqmvzSx3SpCDihkDdQouX1uug0GJnFOdAIxCDXoE2x3v21gx7YK3PZKYihSYx1aNZYMTTRvNfjWwZmUH+QO9oZt1g/PzSUZO8/rX76VLwXdbSFHxsmPGJNTIOfEO8/VCS0afOQkZwHYvFQn+eTcyR5IP+RRpaqh+Cz6j8eTmN/0eD7VuTjWhM+FLQDDWffP56F8f4QRM+RTyl4obCGNLOcKuSziyRzd83HLr8RP4IkjgKgK//8/9t6FwXEdudI8JyCpev//j11XpgjsdwKkUvW6fT22ezyzRjKIQLwj8BBF1e0eYygQPIbjHrGgwFJHEyKjfYXijmVQx+jZlu22l2eQ1d/1JjTJlTovpSGlyAdsEzbPCs9P9f+HNudy5mec69e2jG5yHlXI9kU6i/MIPWrfn48EG3YhG7uSuxbxOKo0aijzHTsL2eQuW9XyQzUKYDwsQ9tehAhjCVsH+xPkumwRhOZZz9iMr/TztB8fASQRDTcqq23GjOWeO9vNj65oxfgrrhElJaYA7L7saLtxlHlOvLF+7oqefdI3t+9uX8ZfgL29Ypabdm8jEUAOkhBUsU9qjM57nuspvkaV7jzz3G43jXFTeCxxpVW543BtH3n+Ct25wbOtSc1mrDLu33CpV9jJf0FPVPkuEd6EEaCTXcrz4e121yAuYYtLaaFlfm0TYiwobPb6DZ0Bbk2CzGfRjbgt/pAt5p0KwDsAoiKWyD05c22r8ClaaB0ffHvr2pbeIDLPrN+BP8FDtuB3TuCiQVXhM/GbGgVvcAlRfmQnW8KPHuJchu6z18YZRgcxJfboXXEmRtsqbMf+YA5dKHCJtmORzJ/SYiQQPECckfn4/qEJ3qq5hfcGizmEreQcODif8kxB8VXI227phdBk7cTW5cb4Dj0CNnkXmIHzQgW7C9hzEnLLIRv8Z4j8RYvbyCb/qqELbMsOVPfcWiW6iWWyNtL/CFQ3Ai0pVCzJpDiJLbzAkg0doCRKs7P2E79aDtP0C70VtmwDiaN6/OPNDA3/BJnx25V4AENvoNYMNXE+qfMlacMFrrHAC+BCdnF2HnoyZ5vv7iaBxpZFjr0Pd7xbb8ca/sTPRDZKZHVKIssV2gsiDKSmkZ+th0bkoPsluJHIbUy7Vi85y7Xh4v+d3kYHEPnYwa8cYljdICvQA26JwfQEkLt6Lcf3u1BziJHeNvoG+/VKvgdfap58jzjL9RIi/cY7EgbxG2ji2+2dVvh6Y/2CYuYKm74tt0zbCJPRe6QnCSq5fIn3uG8IRP6f+W3Z82ZHQ6+a2H7h+k2z/Rvq/yqJJHjPq7yfwYRl7j9diISSmgSCvyCxkPNr/BeIbaz7TeI0nN3wZgMxBb4EIxf4ovwrsOR6QfwFv/oLfx+/00J3kStX8HeIXOCd9nfwf6aTCr2Aegb/O3Yp/09ivwkaidgLgP5vvVKHwBWEbdaLr+GvPUG/y/8q8J9PwWWXNc9jL/iDm0v2D+z/If83qUDZ+8NQmVp+mFj5/27kIWIF+LRaJ0TsArEu86Bp84DATLds9xIkoOTrzxKobAtnSktvjEUvL3d4FIj3fiAJLTKBxYbPS/WG/KDD273862BxuIdnW7Yj+gJjNyQ7dKuKWEAxtR92eKB/AnlQneQmmm1xgVEFaJMHlMjT8QGaB3GS05ZxtVjfEsu2kwcpSIjZBsEOBmzLNnkXkN5KS+yUF9tLVW5gwIUBZVwaLk1eVB55WX7FS794kMjDROqW3HQ23KCP3wTd1ZRG1cuvsRcZIx+I7uBLW0G0LTd/9wsbV27xBVuYahjDWOBKqHSCyRUM51wkFp0DG6njZuw7pe0vNpO5DGyZg7hZATO6Gw74z+MT2Se8GRcbYoa5Fx/skonnCxJD7E/qE9hzPJUYDmipeb+QR3CUNap4ETCwIfH9AD/ComVbknutjCrZ1hjUMTr0eSlhR0a7UYfYP4h5w0Q3cLTv+BXzMVkPiWUr7XthM5DRQfAHcUY25m3L8G11DKKBKnZCY6gqaSBDCNQKzX7RIuhLhnfjy3nBr1HYCH9GTVWRMX32b2jIa7fF/MXHOuOdjA9e3GYPYqFrNqqUmpg+WpFN/4Il4gT4YpG19M4vWwFL/Bh0UKsDTHL+4HGBMbaIT9oDnW2q+cQ/ktvQHkOMTdHiK7FOzopJDhnvyXXLElr7XdTbDs0dT/Rn4pWYLSHr3JS2qMHCVvB3sFO/hfmAlJfcsWG7bWJEaU6dOFuLeGPdNiyfNZSKPTX4gl5jaPBSYlRBA8qqGkKYy4rtrKHEEtDVrOaLFl+FPiTd+HEABmtjAqLWyR4hLtLXkS8kyZn8ImcbfyIud07xNVNHIP6KeEQe+fHIJTV4yx7YmVRuYvgJsB10UDMubEmQlGYPmT9ENfE7+5xAM4ItILgmBvKWIiYbje0MW0sH8aAm1JH4umIiX7ICsW1Hb0N4B+dn67LPJgE2EFhyi5XIxKHjC8JFN3nbDkWiW+yzwOxzSL80GyGodsm2+o8+2cR/gWeOBufvYM6NXOhPapgeVXJbGjVkeLZVRZ2FBYJMXNHPSzDb8AqQMi+hL57OIiN60azCXqIYKvMij+KlFpdt0Wxzl9x+ljIvY1SPq4ZsQxOwGpfgYUtvLfMxqedBfT/5oSiQdWGbOaNazFviahnw8Bax2NiSVemRFW0BgmbiodN7MwTb0lpci33RqGzvMTHEz0pAKEJWValf+GGvBvXQIqac0bN1FrZEW9AX+qCcE5968iIvczKxFb3BPg0U9grDpo9s44TU9BL+TkAmppOzbWIsePgn73v2emAUL0sf/Jh2l/lL7vOsT/ymTh0H64NM446YJcwprXnE/KTuqb3xbxiTcSA/TiS/2EwcVdaNPO73m8YYDbbb3sJOfET+4qUmYd5bB8NczWcM2muCsgVtmCTcNYstkrGxrcyNqPnUQR62VVVKSw1HlQpa4ks++Z88HtgfNYiv5DK6fFZgO7gdTTH3i3nK58iz+fEbeOKjf1Rn/lKs+KrB2kct/Kz/8A/4iWcxH7aJUhGXS9g+FHpiQq0v3Hf8B7UdRczAwG5izfoqu+VqwBtDLhP/UH5wuKDQoSzbDjWK/5ztwrhtXS1o6mxbo0qxZdM3qFtii0wGsWtHf2Fq7nlhYkK/UcvIRX6ytuzIoUVvmWTR4UxMbaD28+e9BqhlcgDh820Sc/4rX6vg3W7f6FnLxM0lcd6snI0CZb9w56X7DRmrRqnQKfJIHMk5NUwsGYt28JyRuQeVnTtVon8ylwf1DsW2DFL0dBI9UpoEEJnYSy1j02UVIFnJu5CN/yKOMQa86rpWVeOvHjnRLruxHbvJJ2dU5nHUkI1d/IqAllb7iFw/y/HZuqgHIqzPZ/8IjjVuFLYAABAASURBVBj+7rJv4saP6R/wPtHsodJan1xtI1IhydyP1IDPr+QR+09qdSC3qPOo6r3j9MSFuFDXt2/fdL/d9lo49Z/pTxhnDaIXH62Esm2VsYk9mxxZL6nBWov5nwrecRBP7K3eO6XYG1XIHJyb7NVkhuGVNQ5M7CzidWEf36MKl4BEb+JcDdv2k9o89SRPqIrOjR98ukfXrWtlztrvrXQD7veBLUk+OA+yVqVv/Jh6y/rn8/qTH9L3//TwU9+/Yz/7n7hyTgYy5zdqdhusa+JfgM62yD8yWV8HuV8/5ibGg/kexbwi/6S+T/gfH7E/ySkrR51LdJPfpA6xF0j8ZcsF2CpgVKlqKG2ldr03Z9c251Zizw+eB3SrNKqQ37W8YvzI/2ws9XsSz5G1gp34CxBmn2/Z74HEZVtjYOes74Huge6kPqLZ5i5lHPoTm9FLvLaVXmczz4ljbHnbyrOJcHprGlW2VWPIFV4pP9oNxqm97f4svN/u9NSUsWhVQ7K6TfaWAowSD+UEW+QUaFSmJmDU/WAO8MkgtII+8HWQW3Ivm7wDoq+GyFRZsLSfeUuhsQS+bEktOyGm5pmX1DbQtlM/at44/RN/gTUXa3N+2WknVAc72duxZxnbQ+XSqFLWr+lHDcaD8a2hMiYXI9d8niln7LP+RDM50PUVPK5a1gVtdQyT2CZzfGQ+0Y3NuuGD7w81SjWGYju1Oj6frWO0QXIFY02wvnlX8WQ/PfF9BGf9s+VkD2SW8v8DnCkrYjb2i30mtSWSFzYW63tic+qZeJjUrK/EdxBj4AktNkSzLXvDJO4VHjWEhY2lyXhGr/OKXb3oTz6nZt4lDNYFpVjgi16Eeuhou1WleqvfwnbspVaB8G23TaLoPjLSpqUH3XMt6aA2gdhgyJof2I+P0qgNNYq4iZ19nfMjz25ZW3bJNgkAKBfy115Z5A4T6o/XqFKhM8ZoX7YV2cTYgHj35LWoVQCSYmtBGzXkcn92HfiwpMCipokp/+Alcx1ZAlMhK1rXHf3Q6XTBxEZoE/3s3cVEui1Gm3ngMvq2NZF95h0Qayk+sjZTu+eTz8u1sLmQmbLdAElP6pt6YYLLvT9635jh25XabTC6Atz2Elv26mTtbZjtYxJveKKlD4QWX5+fH+13yx/Is3paf2FzNrzz3nHM9UUKxEANSIILfMc1mDe7mMOSEIKKvdhdrKmfgPUyqdmRHkiMX6BXK+xkYJUCohfYxDEX9q1XDXpNMCminXpgio0MD8639oHf9QaTeh3sueZhdGKnAdpxHJr0gYO5PSILbNmJ/8CijvTYFO5dll1x/YLIZ3D1wf8Z2LHjX8Ri+x0iELuJbRJ/8EkstsWlrPP0kQvYTgfPL2gCt8gGxqi33GBwxW4gflK/9IFJPeIXkb4ic4HtphV9IAMbWoBB5Gavv6zFCeXrsv2Kr6oaj/xifi6p4A0Xgd7eeqAvnff47B/59h7bf79fZ52v3t668flXEPkXn2cOcY6LRYO6XNj4CSKLK+bCrEMBrLVzv1glATYdt8Wcg/3TC1GZv0swMaU+6Re13SB8BljX0MIPbN6mbTwyC1kWPgZDo/vtlTzCSP8Fl61tJ/x3WAgGeo2xzihVs0NrIOfk3fgp22PoLcjNtt7SVdq7fMa2ZTvorxC77Zs8f+U2Jdk3YIKMlFodBJs+0FMdgSzxF0Q4gF0+WxYg5nNDzO75DXZBEWNgy1z89JfEX/fvef8Ot911ePGoY+p5rc3L+sW/xlf/s1zol2z3p73Qf4RXUSD/Dof877hS6pQz8LNaeO+0jCMXyP/wz+/gXf6/Ak8Mv8s6tPD+K3z+n2iz1z5rtBdpEsii4ugApVTXLkvP5tv0hSxQLOzADzwkluCbm7qtjMFsQ8/DjBl9XZD1oiDM1czQ2yUjI2EbjAt73JWDPl8y9dvmaCibp4gxNicbZXLo7PwkGxlAb83s+8FLhDHCe2P8EzR2Pz8/+4VFRAu7ts/wrcJuDXIHKUDdXom8YklsHF0c/hEAI97GkgCIbe7UGMtwwY3tQr+UFrHYCL7BzYvPuD3V237w0MKzjR1J5gJiO3ZAdTVE9CP8wIV3xdDa7aPjoe6XXmzF7oR2ZX/14V0QGcs9XPkGCWSuMzd3vjTmoT6xtwC3HKiUpH0yDJpOtl/QseCsWK811PnCps+DGTUNb5SuubMtlLnodYG62W490VDD7xKkDdCw1nc7ekF3n+HPEG7kFw8F6SXL3rUULbgNDfz9gtTD9Du3pUH893vp/uDlwBgKb7CWY7dSMAhlKShlbL66rb7LSJ7oJuQOkS5zRidjIPNgW1wbmpHbG8QOAiuzERyWjQ7O6ULVYn0HDE99k/Kl4JOXaSyRUJkPNfRga/U4NpJT8itiCn+lEEHewLbs0qgSHV9meYzAr22kLBuoRtv6Jy/Nspfz4gGOagwh1IVZBJVU4ie9zpaxLt+xd4HcErnbJm7L8XWu5+CjSsnjC6w0yBrMXWr9uA9k1A9BiS1fdNtnBL3lN+r26D1AxxqFfZfS3mMWkrZlbyh60T55cZMXD5MaMewrePzmR5mVdcoeGlXoirSfmvPZtYtwPuxJFDpzyQuvD76Uf+elUWyE/yss9CfzwvnJGRo5l5V6SCb+xJcc4mu2rG0t5uIZ++gktkX9o2Nb763M/j4JeXCMXmQDIdvYei8M6qOGTAy29ertpCUxdw0W0Yk2lc8ine2KwTbyG2yERTv9xGaUF7V88iU6LzUOcklsSJHz9i/0ijhiM3SR4wqcuV95W29/zE3OysToaq2+ZR3d2PSuUuzFzuSLYvqMMdFy120xo3Zkh4o4cNtfliJv4w94yZ55ZTz5MpX1mdg+mJvJl/3obBov5Jfk2vqLPMKzJNsvULcYDajpxZygBl4Q9EPLUv34WOoaEqjtH/gZkDYZYY/LdsvmrIlO+La77vfbXY9vD/yIcq9eb5FJHvZZD2IxwRRG7e0rPwYk5+fxoawH27INjkPWTK9rxtEZIzlYl40xhgp7LsTpx7DGuCnzJWV9LtlWmr170iQ+ISM9Hrfmp5YhNi/CZGzs5cVt/AvVrI0758kghqrS7qWYncxHXkCItlibVKDpowofd9HFvJ6sVUT6so3YanoItjWqdL/f+uX94EXvqELXbWsRXEC0QnaD5JJOAWxhj0m1pNTC6NuGDYCPKt1Yyx8fn/rOeZ15XFLzSXnr4wdEVprlAgww/MH/GMzxAbCP4eVCjJwkG3n0RHtyhmV+c4Yw5IVqafCseCe/jJvPWTeJO+PLh22NKqXWO48SVpW1H9mN4xs5BYRrYu/9ctqzrTGwQS/rh0alFF+oyMb2yZ/MZQRty3afr6lX1rJtFTH1HD3uGrcbe3ufwZP9am9+ZAb1wQH7ZQLPoG3PxldJpj7Bq3trtwO52TD5bCAjyFZkYlNpBJy4g9qXHpKsu4suZe1Do6YTCN22jC9Y1MS6MQc35qAcWeooGjhSKuJj1FfWR3RcRq9UQ92c8c0q9lwgMolxVAVVYUvdYhEob1n6gc4d373+qLdFw9Eih8Q7OV9T85zvifHetR7CNFC95j6+f/BD8CdJqn3d+dHlgRyWFNd2yXaGAuFyA+Vr/fRyWG79QtY2+/Wbqiw7dVHLZu4TU/b4QtG2Rp2FkFp/VKHDAJ7Rl8HJ6ZMX3R/stZxzYpNFH87JRoBBXToMV+YrNYk+vK+x8VP4LaXO0UG845tn3Rb2U7/opGeIjnW/5Ux5aFDzit0AecTObQzVKBGCXKJNTX7k+Xzygp4fEoxsahuZ2NxzFhm8EefCDkrtY8RO25Aq9ZDDwh6ywWKMPs+I2afZ+wxlb7nEvcglEHpg/+PAc31CWPjLfORsZqjElh9Bg6cO6ccYurEeAomjvIOK7sJ+8ggsbBUFCZieQKKuxNH7mZHtHT+yDBFxwyL3yMzQLcXGqOp6x254iTN4YkCpz4peC3y+h2d8XlD4CUQu8oP96Q57ajEfqdftxpmDj0UOhjkKfwOgz7joZVYZMdnuWGwIEmRjZ3EWHUprWRCjE3yhE4CkxBG1HkN3uWlFb2Kyra6fJNsaIzFIBe/GmXAj9vv9xufYXVlfhmG7ZWV1y5zZ7phiq/cWa//i25u3oC3yJSvVGK2b2yKu9IXtAOJtK3siNkKrURrEXJEZ4Kz/232oATxx3cZQ9kdhIHPyyQ9lB58fBz+yXD7iJ1CxMYbG7abbCfaOMznEb+Qa8OmyPBI5QB6h77XooCr4t67XrcexEYhf2y8fVaUaQ0XMNYY8Svb2m5ivvdC5cwvtg+fj7+TyxO9B/WKzCj182m597hrYSz7hEWXHkXPDjv3J59+z389MzuTEtgVEbMwt8dhY8UXFAvvCtqqG0uJ3w2R+QhG+SwNd0SoxIR8ZtFXg3YcOPz57bZAXw76iE4jbkIMHEvfEf06bmGmbCIRnu/3abh+ZB9v6bYMencRSQ9pSWGXNXTYTo7rBRb7R81Zl3e932fv5ITExkKuQwE7mhGfBRW+XCieRv98f4Kk7YlyFfOiP01byk9xzdmd/3alh4YuwlBZ5E06P6UNLvJSA/bqUM2TiMzQbP+Cf/XzG9wuEoz8qMTLAT9sJekL4qMk2cQ5JpxN6G3s4unTiI2BbtpWWcXr7kqUW6NibH95V19iJ/MFz1QWhRSbigYyTT1GDrgc1Gazn8AZppI88LjoG268+tbQddkN8BXoAebOWJk4WwoHm/XSzcSQUoL/0we1NS2fiGwkIeq7INZx2Y/sF7NXI2Ja9AYSLmr3J92YitvRZV3YJacqXbGPhC4z/jMzN5h498H/PZVu2USHSN33bJx1WX/EfkKzd3sQ34e1uW5k//dRSn4u02NOffGZ+8iyV9Zrz7eA8igzRXGI9V6nHiwCSSAKgslPDlOiihColzlDeQTQ7HJDzCv/Jvo3/4Ce5u/dxvenZlu2W6dtZDPuN1ox9s/2jvKEDa9H/k8tG8J/I/J59RZ9+g02tQBNu4NJLzS/8vbfjO/BOfcOx9TZSzl/pN/LIvc9p/AV0ttQ2cA7/dR1xsf2yeDZcnlOcwM/jdxo8+ze5Qt82g/wFvNm6wvgLab2XtWsZpTf3Qf8E+j+tJbfAGbfLCmT4vm4yDrzqkYFz+9dBfti9vAVvuAj/TfqU8m25/RBVeD8Q/n884C0E2ed7KR9O2cS2ZQf4IO4++AYk+Vxi6VHZdX7Ah2Y7XcOC1wi3kDN+I2E7dguu3nArf1CwP7U/FNXNygNayXYftjYHeseaaVzQQt8g2iKuFyA3G6TJQ6JtVZVqCHvRn/rrtognL7MO5V8wsycZbw3b7VtvzSYLoEap8LNInKFkrhNECz0AyrVkV0oPvuOcPBQcPDD2Qxs2CiMDiIBt/GKfHjXptBt7i9xFW+gs+sl4AaBtH3LXIbTggeaBcGlRqzwURDg+FR/Yp3R84RZ8dR+dgO2IAM7wV8Bo6n4xbBP7TcUEgGFw56H/ZWReAAAQAElEQVSrETQqfDGA3jJhUBuIi1NmrdXxT+IM54L+YsUA89y/LtsdmyFFd1GLiQ06Lfqss0mtA6k34nK5dVBpmZY7H5biNy9EirkNbBm95MvOoPV0NrsaC8+G36N9I4SWjY/godoWV9AvgJm4A2OkHqIOgdRDWmc97OgagrGxIbYnOULkosDeZjGJjanwA7GdHhOtW2Xmyo2LZm+cDjtcGIh81gpCb3bCiwLw09Xy0BJu17sKVW/dLDJ4RMhdsr4artro1l/IZ7hk+wTGBBKbSbXqDv2mKl5ItIwYS58fh4rxGEPiXLHx3zFIlgQqwY+fSTwuMwQkpT5ZZ9kf4XUQyIZrkwMyhYFRpfAnSa4sNOgLyBUb6RcJZU6cATfU8SOBKirJAxFhgv32dUaFb+zb+EOg7dHb4Uix2zESe/CFAdvsJ2pBr7RFzuCY0eAFl73HtjXRi+9JEeMnX0Yjt/gBC+saVbGghd34zhfx1CO+Cv30TIMGNqss28hbhEgeqULGWAraHG7nFd2AvWVOcswplKjs2FKPULBDHKnX4ldnQld5aNSQ8R/9xClED14iJd4ipozD84VTD4XI+SIa4u0TVC0DYviBxJAYF7IZ24YruOpmW7aJowSm+BQtOnSCqLRyqTpOb1mXulmyLRObnbqRK04tYUvUkUGutcD33hXMzFt8xU/ONNuKDTQkxw4Yejde0o1x7Qn3i1xMKS8P7UtHr7YW/hlN+q/aQ+gr/vPZuG03KTeXrJIAA6LZFpdSf5NbVfIvaJa4Yl9vzYb40xg1vZNtK3Zsdy2IAv4XLTxhJvthsk6yPvIy9OAsN4z8yGKMZi6+JlyyY0+s10NpS6ZOUvQnP24vCmYY0Yu+bSQgYCQ/CMT+Yj2GF6pddCVTC3vIRr5pIu6F3e1HtJVyLxAuxESZgAIMFD/q3OkH8ayOL/uP914YkjK3ydklXpDxgxJ7dgx0MZRYU+PMoW1JG5LLhSfu/E/4pk+9jEzkg1cC6bGIVxo1ZFtptslcnUvGlZoOw4cWAvlsPxlIpjMQ2qSoG5BN7tBdha5VY7RNpk5Xi07jp8/oLmzYbh3bqvint6FVSaIHn3mealloxFSj9O0f3zTGziW2v0DUdzbv4ovG1JP/VGEveOYLk01LfRPPJOAFTBipZWyiSi7kiFLkMm+TM7Ztl2VX+wKLaNtrmTPmEA9sCr+2Ja59W8IqkOIFQGEu1t9E3iJXxgJwTQwLYIQ/242rW+wEoUew4MVFUb9YmPkHWeRj9KrQY8aTW2SihbhsA7G/iJ/1ifwnL7tyHgWSb2QDiKZD3ooPO7pqPD9ISG4bqZ1tuYpYsUs9QtPZSBE6FSBmJy76sAp868CjLJdO1rOwLdoKnRgPPhtC3zLbhy1Fv+fHVgG2yTr2kMExlVJsiLbg1CglBhnlMKFf581lx/Zmw7etqj3vkXvyQ43e2iQXLhnajk2NjyrOa/TowyOiXquYFCblgmpDeyo/TB7kWE0TUS7qmsRX51TIiTaRiT9QbJjzZZ5y6rGL3IRdnHCXXZw3t16zCgF6zr7GRcOuCzskkNraxvemC6HYEy0+cd2+skYOfqg9zvO5xlDk7Go+pmR81agkAm3xPPdJnuf5CS9Oor8wOtlfB3O7wFcmCgPR3z/YYdtDVTegokY00o0fKGqMbR+zmbcqziEkSFED3j0yqQfGTN9BgbeB87bal7e9yISe+NIHwO1SjaEyMXjINrks4OD8PvgOPJtW6Bc809/zjzvxHxMBu9K1TuqcQcsGOSFxx8aoyC7FTvIQMbRI/sFYWSNndohLmtTrYB4W61y09Hsd7TgX9bAtLsUeIoKkrKPwZKna5qAv2WHDoS6xK/roxG54tjWQv/zaVv/RR3RyS011tozj7xzStXT3kUscDHCziGnJdtfznTbzWY6RaB6sk+gk3dgOvhBOzgd1mNQjdg2tqsgJBAGu9lHYh4I16eBH18hL1v12V2ptu+UMbfD8FRujWHfkFdnYFm1UaRTr7fQ3CSj7YrKGD/BRqaWRlDLfR3KIDfj5hxnP9r1kW/mLIGi6DS27Gg89Mjb3hoKe9ffUwVm0fc4+CwwLVdlbdsgiIa2uzbaHcl+2Zb8BMWdtJWeBp0hXvvaWa0UYBnFZBT3yDewPG49OENYiVzsyjJUwltZZr+jBghpLksuKjZXgsZ8+0YYmml0qZI58rlDfCdiWjZ/WQYgrengKBqj5dmmMobRRpcGPmLZbLD4MzbaMQPBJrUBf18T+E1rW10FO4bceGqiJTqOSY9bDjie2miTcXPrErAhHWT+22IwfRKkROrATSxF7tZMQLBsogF58tyEcGAW96KV8JqdmWV9ZG6mHsSHkbffeSh6hB6TMyWLvsX4wFhpiEZeVda9XS2yIsOamYiPx2lbV6P1TV8LCaoTpxbNt/iHj4PuMbaWOEyOD+WCIBPXi3vGeNZ58HnQRoIv4uuO2WDu2xcVoX3bG3gPutuEbTKoTt91j280bo+ir47aL3NfpLhMTmRbv2yIP243nlrwP1mBwWKeeFImMM8WJf3Ws+MC+bdlAWWkOTd5/oQNF7WxqgZHobz+HUmNI3bfu1uKeyiyNwWdSDRWwEIzVyAUPRHARVGE/9D+BjSbwJ/5Fj81UqZB1WbFvEzfztMg5vpou4sPvBGxrMuevYsH7+VrEfoFt2RuwglrmJzDBA8ETBVz0YssuGZAKGegzsPB7AnN22U8/iSt6Ed7jyZqewi2kpRoD3Oo/iHa1OGnqi+aWbX3iSJ/8t6CUuQs0HX7w8KrtOagw0P07zQ4vEPZCZOcaip37Fz02oxsjtmU7aOuE19C5+uR9xdyCv7kxjWrgltgjcpoVaXRem+6wGva40b7ZPv3tWJv4dkudApIlwNS3bXMGLNbKiu/EDdG27C8QbUGn41rwJJf13sKOzIoNGHYR9wRDnjUCcl6MUS1zuygoR/cc/q0udY7gStxA8EDMXoDZrt8lk5g2SPaXf53NZTW44NdJVeOGprMFf8FL52ueF44XMaUWgVPt911kqX/yWcGRss19X6FfUNBtywXYLWBbNgCtCf/09pXXPxX9pwKxFfingv/pAqlrQ2rGmgseJza1kFWjZGpin/OCjP6nnfshZ9yP5/r/lObXChRrRxsscekPbWURAhc7izFwjXe/6Ch8PtEa43biwQLxlf6CjAcL+X4fuj9GP2zeRh56Y0sdkm1VWQP6QNa2drv6Pcq9DxI2QrQ7EmLOg0/it61RpTwA25axqZ/ak5ddgTyQvfIzsuZDB1k67pJtgA1IL1ph1za2Qxc85PGdhwLOPh3YjU3R7C89yUordNPvkboOj/uNl743Db5cVI2wG6os2ziQuCuoHYzxaTuj5BzIF4y8DHryBTFj0QiNO1cE6XKFlvp13SCkTnRKDtH9JIfgttvntuWIsOmWWjdGmiKZODMPohmxwBV7VWkMY8fhdi6p+5Mvn4sPFtvwCp7abmxnYIce7EeIW1iqUSr82m6B4BftiiWMFQWQ0GL7Gts+9UVO+XBXN9sy2I2XMI9HEfsZG5Nre+tAir+YhiQ7GurmKmQaFelp1zHjyFh35vp2u+vGXI8xzvFNRmSxhxZKgdTn8+NT6WPj5/gXzgOonZfVvk1wtvIvDz8+nviXGJ4AT2nIIjeooc2HCqSit0Nn3LaF7sL/U/0/pcdL3vzXDYs6CH7HlKAAGz1siPg3SBYYspG3rcSWeC+A3Rfq+JGy5j5ZE3kRgnlcrA1IRcfEayc27FKjJ2s8X3wRQkKqrnth51DOgWds5YEQ2ei30HmzLZ/41SX/wZzc74O9GLjpdrupxkDWcllXqwENf4ld5Jzc7vc7a2VoIGdbNoBMePKliTRLjWOrwz54sfPx/VBggr+k0I2AbQ1iuPFFLXaKMRdGllLXQEx3HCA7RqvlyrJL1b3oS3bGGx6Pu/7BDyOP+w0f7lxH1V6P5HKHfqePP9vQH/0/sTiokW0RhNIVOolxUJN7dODfiTn02bVHsgOUqga1fTQUetEPFLfMUYByftkt69u3W8vfsG3GSrO2DHqiUY0vJ/ga8UPs9wdzAt71Q9be64dlsdcJa+jyGZ3CPiLYxoGAXBBsEPzYJdtd30G+qUXyKGii2W6+Td9jISuNUbqxrpLLt28PanlTVWlUwa9++ZYfUbJnD15SkkzbGdTycX9Qgw03bFS5eXdqfCe/2EkOkxcf2Tt9/p9rqWWRl0WjMNxzRX6xCC/wFmBNUUk2nw0FuGTTf0FqUHpwPu587uRz3/mc8T6IOTUftfOLP8cHIcRsIPZCF/TwbCst+/bzM3v4qc2HCq/GAKEyxBckNa2ChlryOJjL1DA1CGTtRS7rqYjD1IHsOBc/lXO1Zfp8WszDIJ9HrzM7awRJ/IDK0bWRseySBB+j8dnxkZPS6OPnfr9ja1CTm+ycw599fh79EkH9XwH+2/fvCnz//tG87//20bneb3flzLHMmjhYo88+y+Jnok+4nMeL+D/ony377fHgeeqmQX1qlNwxJqBdq1cdIE0MfPJLcseI3gO4P9BnLQ0+o0f+oQhyfZEP4cv2HqYeYLaJlTyw8/H9k7Prk3g+eTl4aCKDiIppubFWk0vGoQfWeR5QUhXzYVujSjuuz/4hK7iuhr0eE8tFSr+gP9nEgeCh2YkrgmvHTNiLebqTm22VSzWGjN/YTB2+f3y0b5fgR8YSl2ixm5ifrKsG9qVtpd7/+MdD377dlf/v23/0GfpIsdGSEFFa9uFkT5r8Mi76GiXzl7gO4v/6/ILCfgwtazjx3cZQYi/i3fpOB+z8CkdoMbYiU7AX9RUNlgIDYvrQOwfmbLaM0SkVzCr6csvLgh6eJQa5i0a5kRW80iAu21AFzUqc3779Q9/y/6V6f8h215QOvJiB1Ws4eSWGg7Ppxjlxv9/1j2/fGr6xBr9xlnVNwWsU62n2uvrkGaZryfpf1AiDvf4SQOZ0IBtfiyBrI3suGGcYOQjss+/6t3/7f7v/4LlKhrrCXR1v1565Xl2fpSfz/eQZIj7zXN2uuX2wZpJL5GoM9t5Dg3ySkzAanch84COQZ6ac0//4xz90u9+IfSlrL2dQ4InP1PBB3nfO1Ad1yb6pYbmwWE7KSsu6wEDQhjI8Ygp9stYKhdiJr0D8VupTbvnoJvb8LzY0AX0bHlecpGv6ebOtxBIYY0QE6KK1xKjSqMH8PsnpU8klPmxDJ3ikQwukvjZ07NzvnDmPe5+3375lL20oYo3cd2rXZyO1/gBCy3kdz5hQWnK2TXx3fWMd3R8P8JtiQ8xDZHW2yAZS5xv1HVVIZP6XMs8f+EtdMh/x+4HP5zP/uGZhbyhr9fG4d7xjDNnWDTsPfNYYfVYv1tuT9ZI5sH16fuveaJM56zrBzhkQyHhi4xPfHA2sK7e/+Ijv+I2PT9ZL66ObeSEYsH2ZebatqkFNHti4a/DsOIgxNh6Pm8Yo5X+5IutlsdaNOCLnkAAAEABJREFUTkHbOT5UqQ02bpyb39jTgcf90ft8EV9qk39A9P3fvu+9xGfYjolf0in6IrfIiTb5vLFNiGa06/3JZ/sn9V7wYDS9b1uk0esWkhNfjYvU/WC/Paj9/TEwEalte2Mbh6EGSQP9++OuMYY6P2gGwk+sk72T/5I2uWVvBD4/P/isPoDPDXz/Ib1eCzf8b10pdmz3WWhitaEA3GV7n2PM2ZHzS7u5JLdsKXKp08Ha+eR8TgzfWQNZh4GMP/E9u65Ti7pNQMxFcsna/3/+H87f3gN3hSZa8opt58b4umwIAQiL/Um3zz9qwHLA7JKNDIzYoGN9cxYTW+L5/v3Ze/3i2W55m7NoRVpKjNk/T/K+5MIxOd/ud2r46LkYrLHb/cb4pqy3jh0bXB2Zq8SFLHXCPo4wQ9QIkH4PC5ujBnJv/sNExkiPKu7ElHEIAFfTCl07erG5sGd8jY5lsG8ST0C07NEP1u0Hc5O8JvXKM1nmLXXJ3i3iWMj2ZbU9nS2yi3mLXCcHPThiYNYYyZVYE4+kJ+9gMu+BJ2vjAKQtLRoRkxQX62I2TMzinatq2zL5MdRiYhc1yfj9fEpOWXNPfDUf+zfypuNMP9Ip8/Pt26PPotid5JAafFKHj67HZ8vmjH4y3x98Xn+wVoITJheR4vtJ/IHoB5LXR2ywz5581iKoG/vqfr+xHu5dj9QkMV9ZJ8bI2ZbtoMDq9RubgZY5eYu6ZDzpEezLTm0s2z2mgtQnVVLTkmNRNweQSQyh2Za1W2wm30D0B+dK1u/9PqjT/YQH+dyUFv+UoP1Ed49Xj2Pjk9rkGWNR2/AX8fb+oS49RtnGO2FmztBUjWr7o4ZGlUR0iGFTrxbdydyjicxAfiiiMRXBBS/+A7YV2ayHAIspqb1sFX7skk94Md6Qi1fYuvCrbzHnThLNt+wvCOcdkmMgtPSL5AIZv8M6a/ZOCx5ZVILiR8COXW/Ndo8ie3A+9xwQHlen3zViLuZlqKV/vEV3U4gSxYjGatZD9k6l4AjYlmtDmR5a20fhy0aIb4C9HiHf/Xmz0T8htk5yd9vWqYht203PLbxP9mj2YfDQ/gjohhf1QPB3+J3+psX3ot7vft80T7s/LK439s+o7bZl+431joecMfUH7RgWSF+hN/Lvvm1rW22xT4ItZY8s9smOfkH8FRZrJ7Bl7F/XHWr/oSs2/0MG/gPKLmrKtZjHxd74xRTzZCPwC+MkoBfsr/ZU+O/wa413bd/p7/L/nfDUKPC3YkpCp2B0AufwX9K9uf9Lf5EL/JXQv4qXdfgnX3+xCv+k8n8tnVOIKTNfaEsacv9p0btkDxXUWsV3Q2ihA5reO40PWZ1g5XDjYZNDcepQ/j9VpqawzufZ7AJe+z99Jmg1V7Kxx6WfW2i1VECLZKzcLBObTVyAhHccfR0eWM4hBC1+dLb8q0GRqx19qbr37kvd8sE8yWktciAPQx3YJwSJl1TC7oAY8QBs2RBAcsclmKAF3Lnn4Uyv5ubt4cajXjJxFGDdeagq0TCWczF80oWg5ldkAVLBPlOBXJhjwCnJZVUeMFBO/ot8RLOJ5+zREiZyYWMbgC3bsmhNWuqaUYeYyzyIOZ2pDbZtnAnpFXl6Zay2Z2fup5SeNbGQFw3zKuJLvyF6oqxbtn2EwdpI19ysOfTd9psiwefWl21xNf5+i5/ILWIO2FalkPRLRZzUI3YZ57/wXsSpyNJHXvgIzbbSYg9x9NT+giPS+eit2bGLdgtcjNV6IU3WUB4sgyMKfWHP2BH9hqKUKwKKHW5KDEYmtpeulnXqLATijt2VWsHcvWVbV844EtY2rAWvGiDQn7JxDMEnrPTYoNMi7sQUWsa9xlKA+L+g48jcL2wuCbqLDoMdJ+PEHMi43UGLXGhCX6y34JN1tseTHLaNRX5rUcs+gzAsa3E+SZnPkjG4hBYydLJz3xD60kWYEJ+M0kuRK247VqSwI9oCohFIqjNnALTOvYlC17+AaLcb8fBdb5LPTI45RIBegkMiFfQQxMkSf+zTCUjJKSClLgxFaPq1oYjtlkE/sdc4YyF+ljEvafDTKRYIEDljCUBEgREdWPmOX8Rl8ABS+LVuvJypMUREkFBUgVsDhUVgq6BhqEuekKQOyXMhSV75EsXby5n5JKgFPI9PIjlEOZARYIAefY6MpjOxSj0m8pCVmgdwrgAhaeB7ED8d4gd0JGMA6ySs6GadiXXVPfNAqBr51+M4H8RPp5W6E+PipQdK7X+41P+T8cYs9nY+zici+VEN3Il1iJRSkQDm4SnhNZQET60zwMIvS4HG4fcUTpCsLWpVoEVcoqCRSTwNpBbejbiG1TG6ZZZY/dRCDcEvwJRsS1xHXiiQo2hVg7twgVEwR4A+HTP2omeu9pi5wnnhGJcokv+kY44XQHkUN41ikgtrCHAv4o0eXctEP3wbr0ANDCMXOh1Gc1/Ihk8mMBaQtXD5ikT/EEaBVgqoifyCvFSkhlkZsy/bBBYbiROhvhLXiDBqeGpa7EduLWuMAUhVwjZGRWiTG1dZij5V0CCGBlX/Lebw+TG1nnAjzxrJ0k+aWWuBWw1lPQUyvuMreM8zOjec3m93mThITUkxNmavEQJAxth1Yl/c8Bn7GRcKwYdFbNKNYG8lejhPZpNazE8McCHKOjJyicfgpayvwLD13jIMXLRdp0VtqklY7n7GPpCwItNEbrFGKHqyBkOf7LlFUsd8Mi0HdkStTY9NTK7se2Rajv6am4nh0GSMcluMA6GtyGUc/0AkmDXsS+Xa6xp+bGAeNr5Iqqi3bcbCIj345uvV4iOQF2MT28EvZuzhmh8Fnk0axH/wou5gXiIbYmET46rTl23Z7rGsfoE+kVcadMIMpoWvSc0QkaDHFwsDnNiXmDuTG8BklgdzaDGbKqnFxDrJGitZj6wp0Zj7mfOAl7KLwA3J5l4bcqY/8ftkbvJsFFaMXWeoTJ4+KO3Cz9KIGvb3+hustUDBG/ACpUVuk/M1svdxI06c4iNxrOQ3pYGNwplhBYp+AHv9mhB4LiemBWCQ6/milaZMLrey4iPP62YSHTog1lqga2Fk2VSFbOaDRHS7DeFaB7YztxPd9Is+CyjzMdi3kRNt4msSN1PQc7TIJXKxUQQeudi2jTS7A8HC34z9UBhDxS+1qMLvVGwesYlPQ7OJfoq43KCz2Xu82ufqPdUsbEav8b5ZNYZGlQqdC2x3zEqzsB1w+7fNGJA0STo/gi16hn3ZVsYBMGRxSn2f54+jTIJc0hgFz61z3rqz3D0pYgcLOeMonCEHOn/yImQFbGSi0THEFwCtsB9y5CfnosuykUVuRt83YriR903WkPCzY5ZcUrFIbMs2MltPZyscL+Y3MHpdGH38cln8oWNkR5UKv4U9UYM68fDaFxvCQOpoW3YAHQ+0W6lrzPtXxhhXtQyD/gFlnjHEdiA1G6hWSZEWtgOJ13bUXvo9OG8dC3j6aPZzzVjEXsgvgPyJH0RFbHZpsEeNo6xj25r8uHUQ6LPXZ3TxxzWptW3ljxtzyqpmDlbHvnFcd7w2duClHjUGZDf9QJaBbKfbcKK2X/QdvzRK2ueSlbayl22Ngb2VDJfio+URsblBJziBKc22ijyLHC+i7UZbDyyjwM5lKrkG32tun3+jSr1GWl7dbHefm23ZJqjVuUb/igNq0826uWR3POEQcLrWCpdx46k9BYA0mZOqoegn5oBt/EmheSCH7UXHx4Cufgq33kARFF76RS7LltMzT2JuE2vJChi6TI0l9f8kc+YtcpytSxPRBdtaRgC/WftZnwcyC1L80il4eiGDgiIfcOwD1v4rhHJeG6aJxQplxx1bNhTAxqdOq+B2iU5Xy1oIvthAkXIKwfSxbOSJLOPCdq3B59Jo3ZZN3EDPO4qV2DBsO+YAPnUIZFHARYyBlyz7ZxGH0Ck+d6dMOc1ZvcRHYcMSRrFiG4zRml3D+O7aQUVdsMGEKauwaw2txE3Mok30JnMQocSAJFQDXCt2hQ2rMHRS8T8151R05BJcyYa2YxJtTTcbVKNKijIysdMMcjaxWKWqm+QhIWQV8WE6+pjLfglA0Vr4dGLis1yzx+uMcdtUW7Dxjf3F3CjzUsaHaNCJO2dG9GzL/oLQjhQYyeB0fSGCXCIQZ2v8EsMEiMdI2KXCR+QIB4pkh7Pogxe9W0a0yI5Rgtg1Sy3jb4Ne7cuWIqpEME+/kY0Le/sJL1A1sDlZKwdLlFjhL2Jb9FSv5673FMYXRWvApmQhorSDcWQ3WMe6gPzRw6pkoa1ukBpfyCkQJvNIqRFCkHFshk9FqAPzDS1nqOgDZv5/BOojqc6g0l8AWatYJ/AWg7mWAgg3XdBxEmWF3yGV1XwTUnRegC608JJXryzscYnpVfcYSS8lpoHpO9rCjX8AdRs4cGOX84QjdDHTcWbuvuwVssYPgIzPOkiMIxTAAJfS0tuGO74Ancl+Mf1a1IWJS+wZUxDiKRU8u2TVayxwQ5MMhgxrJ7TAjnER1+qYu74SkpLwf/ELvMqydrvkLn6otmUDe9A2N5+Kk9/POpuXakXhC+yzJpAiQyJtl+EPNsXZ0J/xfACkJwOmYiIbyXfY9ggBffC5tIB+Np8lUxV33YbUODRisK2UrcHvePgbUHhdiAipHi/mKXMyWZSTFOmIzdQ4gH9LoaUmAUQk6huaqhT1gL39XH2M2xYX4ttW9ANrpc4BbGNwzuAbjJ2tK0VXZ0OFWjCI4xMWjldwGYZldH8HkiVgTfydkKQsYg6kpuRkQDQbeeICxSc1WACDBX1dLHC9QcTJQJindls+uaL2w2UbNW8aXWQCbZfx1Yf2DrG/ld7vxeBngPTbqyN7cWx3HPbv+5fgT4i95X8iv4b2j/ys34tp+0J/6CPTQJ11JtpjFuTKHP8lUGvkfjD4m8Fy6QIx5wFzNqV/h0vm6i9Ti9h+B4fM59pe37/jX7TLzp/6r3x3PhkLnwP7ARaVAv3sSL6Zdf/J2G/osfdX8BuVn0jx9lfwk/h/8vCq45/63roJ70e/ULKj3ojZVCmEKKwNX7uZw6wBmm0Zi3bJBveW+br/iFnOXDWRs0yBDJi/dCpsBHrAjSH3XOa2IYkxeF09RnCMoQbiu5gFbkfvouw+e+fyjZrut5siG/0bhDGqx3NNYgTOh8uYKmyWNz/4u3WbEWCT53a17022IO8x9+BFH1vJP4f7xE8/yCZAeDY68Vf04J0r9PTPfDHnhV50YJ22rSD27huXqPlpEFywBD8P57GTf+l5fzyUf3F5UJRIJq8vsBw9YFGPxAqqEBfyk00mmu2ev9RvIdSgWLtAis4LwkNHQAFculp0JzaE402nnowPXrCGB/kS7d7elEk8By8rAmFsu8ZMQLLp30A0OzRtXlk7b7OWOAglHbzA/Pw8NI8zD+QJBc6+GJ461TYKgu1eN1uC+oMkbrrXlXHsBAgbeeQYZA5Q7/l4PPa6xHDPYfKLAWZYKkYAABAASURBVDsxOwpa1D+1ir3wMEE8jopchrRhMneCaVvJUWmMo9eQMbzdufVn+NgPTdq0iNzYL/nXwFkzl63EYfvLtgRuQcpMA6tx202vjk0/NNvwSrF/f9yVfSla8u4YiWcSz0ou0G23fGKwTXqLmkguKeswe6tspa3oAsEbNvmFZhgYhQnM9H+JzLxnPgh+y73Zir0LwsxLs8IAqszl7P+vyn6RirJtcgciGAFrj1GApcKneUEtr95DoiVUG8HGl8xf/DHsy9zDHpxXD2qVfrKQ8i+qD/bJ5luRafvIwya21WDG8UG3r0Xe1DY24icwzzrDaRk7WkJfXesMN0Xtx2aEHZhkvegYQCoCSH0yrzWGFoE8Pz9/+S/9rP0X34E9f+xDzKAiwpOpWeyl19miVTaj+JyqGkAJc/ha7N3ZvSGYWOyStZvLCuyRZFvdKM4EnpyxT87aFecw0tuWwW3LBsCvayIHCboAq9uSggVS0kkymaePj08Fx40IA5lISMXAumpMrAwik8+G/Fdw0V3YQAShvtMv2cbO/mwavDRSWhSX4Am7hVxfut3r3F/Wq6Ef3OIPvApbDiUGlox6vphdfThhx4W4Zc5CC4SeEJ/U7+Pzo3/sGrxYv93vxGhRJjlCCEfvSY0DMy84cVCjZOoAG9mpMYaKsX0qwUjt6KALcMs8sB8fixUoWXZ8TaV2tluusF1VcuwB8R8QjTSUuEF/uRYULHLfl22NGtg+ei0n/naLkdgjFV0t/m73W8cTXuyMMdAvOUIxfvaoE8PMiFoxB1XgLSU7vbvnLsN5vxYBxFf2jpuLYa7svSOfjdQ56zpn6+1WIgR8SX3e8WNxPueSPyrKHCWWl32IK0R8JIxtX7LBAtQyOelsEY1+8g0g8pKNSMZJrdCzLeUqcqWPfHIRbRFQ5jq2+7/4Yo6TIywuhLmHH/nMaY2hUaWYXAlCyCQQ5ARum7patiWuBn01O7qWiavr6I03XVZsLmIKxC8oFTn1nf1Foc7hqztJtoltKGslusmzxtCdnO73m7JH4te2btBEi0zAhsYeSirxHdrl2Cauywc6DDWwC6rI59yIjol/1JCrlBqOOnNF8MnnRkw0b5RGwUsNTog/O36Win4gU8gk4zwjBSKDKfjV5+7H9w9N5uA26vwvEcfJY89kLVK8eUJ+bOqzInSCjun77S7bSsvdxf0cD/K7U6PofHzsM2ZywPacCbkkE8WGJduKThUxAHapcDLZqInBsmqMU6Y0qhR+cprEsxJn7EPPfsr81Biy0bToAyY/K3/RhaWvxgqlFhmHl952+xjYKfAldb0STwPPnQew0Au/xpAiRzyfnK3Z04u4bEOXxij8SzJ2kBEtsT+RfTK/kbctO4AMusnPyEFiHVqP+0Mutww3Loub0shAN9bg4PNlUrd8FoVeyF90V6GfOIwaAG8Qd3SqhhyFM7ZFPfOMlfl75vyZMClCZNqOSwNfj/tdD76nPO4PBNTLPjI1eJ5gFHOJLczYuyA1rFEqYrDdz4UL4dAvyBgTubR9WneecaNn9KpK5XiTnnxHi1500n/yGZ51b1uRc2QBe8urG5HhczGHE/1FzaMrKmFbNUaDyx0DZMUWZWAtqEG0bXHJtkaxv6id0mDcYgPaqOr9nnk5OO+3P2zw/X7xcpQpY1+azyxpHShCbxPY7J7bAopYJvFuG4cOFLOGLP6Qta0apTvzkTmpMWRb3eiM/hilGuQGHjpkYot1tWxVKfWy3WPRQLkvGR3b4MTJfQWoIR1XRkJn8yb746Cuop0q8Nwx5xk8kD0Am1pOHeyFz8+nnpwznd+ERq3CH6ztGqP1uakj4FZjqMbQyLog7oRy2YQtO/dYCOx5XMxm1oltdZ7kJKtrsKht6ps+GhBzNZqbEawiDvoXbhH/UtnK9/Yae+1fc3PwXTV1iM8A7mPqBYl3smYCmNqWsWUbXPinriSWmKI/RjG/t953g7wjFHr6ghd+UQsb/QB4xpd+8rctAdx1tfjHDfMzew6y979/PHlGnMp8EIWcPxcqYKY7r0VS0W2ghh3Pi6euzznsOgk7qMh2286+mKzl0ESbzD1d89NfYLtpLjdpUTehZJdgNY2CaRJI4q0xNAAbeQiWqd1dNcZLJrFjIhdc1gi625AUNdHWG61/0MBWwazymY9+aJd8+kDySUw5/4xk5sPevsIPCEb6yHUwyP18dawQC1261xW9gKDbpguUXICt+KsafIbcgYdqVIONXFkVOXqfcPHTT/ZwoNdA11vYRx+d6CXWBd3GFrCo1TrXgCVkrZaT5PxZ3SI3xmg8dXmy/9OHLuQCG2eGY5OaX+fDxL6d3L5gVPBoSUUe6oYSfeQ3SOfSyjJRbtmbs4mWbfhUGX92oRmRJdvgAToue+PrxI2sbfUzDr4X9ZjEuLAjWvgnKtsNkF/Xrld8bdKlt0dvd+ulG9/qZuWvx7kBsZd5+YIQyQtC7q32mxtS5D+VNTi7JqEQ129kL1IkJvkuoGkkevlYJ04Hyy+4RO3QpL0+0NqCyEm2AfoqgcnU1darte3L0IsKkoDo3i8787rzar2eG/K6ZPGLiALRsw1eQQGfQHdeqW/sZIhouh8hKlDeeRMfgUsPB2oQcZyQcWoROE30XMCGdVEyUo8vSmzablrR6zctMhdIztJXWmjpf4ZN3wUi9B/Y7tGS7Rc06Yebz1H6LXsSftMtaAFqgbPtG9LbBfkVc8h7PcR2RhuiF9ijv7jjKnIXXJLX+OovevrUNRA88C6T2EILUJKO850mJc6AftNC3/MRnZ9BL90tpx9aaD8QfjtgZ/XODzN1+8XkaSZykUlukUkfCO23EL3Az8zQLviZ9180TuwX/F0XyS3wd+UvuegErnH3rKnu/+f2SwX+xUvhF///3Qm1eMh6ASeAbdnmgYKehZXFFrAZ84EomgOM82EB2vLp8xAS2g254crvF4pseAHM9wE1+0NwggfYOvjJg15g+5JsA6U0x5ZzQAemJg8Iiw/gDdGfX4cMelvHPICXxi396HwmOljQbvvgI4i2l4fMgy+OEakhJY/ks30XKm4beOOLyoHOUlxdUEEkOaJS8268UL2NUgVsPflSOfmyER96a4vCdE7QDFA+9H36SW5KmCoYmEGCC53oXWCTD+R+kJ0gGLrly2vrlBhqUXedEMpAjMLB82nbwkyDLNnc8COa7R7bu1/QJrzVc8GAK7EQ6UtukH9ijlzimuSfOifXSR16vol1EVN0L4h87GNSF637yMYnBcx487kTU2zN0w6UzmeMQW+Nqp4729qN8UnLvF1gb35iHjXUX6orsiYnNdQoxU/ng7/Z+bMqzoBjYiBzQZRCQ7v1gm+w+osHNREtNZjYO9iPqdHmkTATZJeig1jXI/gGv/JKDrLUtZushba1eLkzFbupV3yIFrz9nLFXIU9dk1N8hxf/E34g8u4YLCNrY4Rr86Toh3aBTsQ2qDvGxZxJloCFL7s6lwsfNWQbEC29NaijbdXpMyVGlXzMl/fnhn5pM9uWjewJEjaA8xJkue1Ad2AQ1/4yPqmVaLEv6h3h4PGbPnWZrNfgaCp2FjqTuZtnjdJ/0Y5YwSIXSjO5E3j44owRuot5nujDlhEjNMVfDavG0u1uXrSUqqgTy2BGT7sZWuQywmznnhgzb3mhEXp5z2nqm5fT45bMWA/4Dh+29gGdCFbHO4lp25OexNZrYT5ZQ5/UOnAoedpEDHAp7UAvssFtqyTRNSiiZTorzTgoXA6XbmXoxAUtcYoGa8dCnIYPCQEuapgXWw3ENuG3IALxRdd1SB+9BhhjDBV2DIS3Ml/ok0iMAqHSEUOwQidRJZ7oMGy7qW/PF3KLl6Tht62sC2xmnJhARTl08PLt+XnwQxr1Y/4WiS1yoNPBXD55uf1EJnWbUcJ54lwIPnkhkRcOm77YBzdlHfT8kHT0D5yEn7WV/klOW/epD378mNiJTmw6trktdEG5L9Jfsi0XsInQpchHz9Cpipw/8BolUOTpgjKJNYInPqmgVU3ZkoBJrulFS1yE08PM32LuFvzEvcg9tT3Yx5EpYwj9BJOcUh/bCr1wYm88xlqP+isNHdvUnjVKfaMXeFJnMV9ahQqATPwmjlZDb5DIGEOxH1ohY5t5F3MVWCJc2UN2RUSL+2s9MFoEj5RqlKoGXC5sjDG08B99UmRfSanNwY8vqMlFAFyyNfi8Hre7pNKkRkfWB/WZJ1SV8pk+sGkJ/KZCn6HGraAIX0SxFvpTB+souu0L7sJhbIh47NLic+Iza5SXrd/54QI1pLR1WU9PAv4E+h9n0B9Nm0ofu2vNls88EG7juS0MLXGGceiMIi6KxYU/6QN/gl/ke32+DhJIXBMjMZnYYmdUybZGDdUAqhS9+IuP4DfydlnWbsFxzXX533pGt2OAU6Mk7C6cZS5m6ktMl40es78ij5jSbKuwUfgSzUaaK3nGTmIKZHxQqyfr7na/69vjG/HjDx1ckPrSBImObRn6JI4FzT2SbqyD+33wwnigO5Q63R+8PDXCb3JjlOxS4j2IN/MSEPMrFfPE2mWKbMsVWZ+yh2QuaKKlHrcxVORml5J3crERCp++gMuGFLoVWuKOz8RQVRrY6VhSg8/PzjfSog3ywoz2+ST0S9Fpc9zaL2ss9o5z7a6sCXKOfcqEvDUKPQzVSMzV4/gNVFn5vDP2apRsa/dq3LbUGUpVhe5Q9JJ/6Mln4jMimYdC/jp7Im+buh4NGNSObypzKOK0rf6jjy3bEpDcxihQN4iGOPd9vWQZDuqU/9nricBBHVOPJ3V5AbQn50eNoVHF+hgNl30cEMpSx5ZcLGGKmImTceiTNd89Rb18Ryb0nGs5HxHls1+YM1BB6NU+LYH3XWlVwaXJeZxz42D+UsOqYp6NbKQkR45itJ/EAB6/Ri606K7QUc5/UXywrlOHy4CtH1rsZ+5CPgg4tboE7FCJidod1Ct5xXbVIIehnt/T74HPwBPZQM69UYVciVDaZDG2GTNKzSITu09yfWIfMqLZcICmBmdTEYPttrO02zrjTL7JXSoZu1UDAevSyb4fo9AdEjZmaouf9LHF9EM2czt5zuD5jDgO6mVJA2b2QRHzIrfEG5jMd/KcfEY+OaMCpCzMimWlA/okqMTWAB492/japRj8+DdqyGU8SV1/J47F/LPG0LHdMRi5UXcFbuNBX8p+sr1lcR4rxdhVm0+vs2GK/KRLJ+Tkk7pP6jHXU/lHaKl1osscZ14WeY7iLIsBlNyQO1IpHuPkl3X+JPEDSP/kMzdw0JcHOZdGlW73fNYWvqxKTtR3AIk79TrIY1FnFFRjqNt298pTMnlY9u5FW1kL5PFE/2D+0l9xJZfgkzmNjyKOBuzHb1ILf4HUGEo8o0b7S4qZ54boA5GLv4lPVNjbB/MdmDw3bVjULRA920QoeDxTocPi7vjHML52bSc5J6b4DbikfK9Ib/ZAPoqe5PfJ94gDWb1C0aPNAAAQAElEQVS3mAcOYsskg+KCyBMcMNE7WI/iOcVVGuSW7w/nv43VwY/2qVnkLljoxVb68HpeyMmyCv38Q+Ub56tokQmktpF7Uv/0WRNE0fI2mheQm9GLzCe+P3hmil+FX3DoYe8LAz1v5JYaPZnfqtId34XsD6LkN6kv6ZK/8FtKvh0bNYuPRQ6ByVgWzciYPvOgnnM7Y5H+AvY+XLGLTvQOesJCZ8u1M0aFXst1rJKNfwAMO9jKcaY0y9BtZpY6x96GrI/ZspEKFHLjdpPLSt6X3qjMY+xbOTfK6W/gN40xWjbyAVkK2EFAXXKDVTUAt86oavzKkQrIZeX8G6O6L2QImTqtXvNP9nvmkZIQt6At9sMC3xUSLfYWSgGGshMH9aYeTAeygiZsTvQBjB3UUDTUdLx8ZI89Wy56qY2UfSpsfPljhMyS0Q/QybZ27EvhM2wdo5/62W5+ZCxHpPdr1nAPxJ1gEAMTsgaqQbRJQKth9XKwLRugfiGkBumhIL1tRT6D9PGTOnbPAv61nzse1n+vMWKZQPQDsbEY28bNIv9Dsdfzgz2SjdgfIboXzOTR6z212ipX3HskOXlJO0fR8J05W9EFh7J5rqAAcWW+MYkIPKk8oA/wyFhmtNCdAOjrWigsaJOY0gcik/6CjNt/ZIDYugzYlv0FqUXvN9bYpRPbAdyETf1Sw/WFw7h8XXYLmxeE9o5nbONTpeRpO6SOQ6IW2EvMsdmxsObtLaOz2Zbtc7S7yG+YxEZBN/mf3ldqSF2ydtokN5df9hfxsCp7bF90Y3fPDciLFzwQnQv2GAvr6Lg2fce4Lt/4AFXHgO/oBBb0q7dLtjcgE9mAwS+IeHQmNZt8rsVm8AWyYAYma76BcWwXNtNvSP1Lkw/VwOKdBjPdrNU2kgcUdLkUaOYfblsnuV46P/aXWkIIXOP0GdsO2rBwFtAX6Qc64WlN7APNeLvZRs1NSa2CxNbvwLbsL/hFBvuXn4uX9Rqb/9lw2X/5w/eXjwIN0P3msncOLxtn/X4e/6xqb72f6f8z/p8K/K9UoBYLKhBl1mC6F/jCkLH92nggXFY/dEDPIWXDZ71fuGjhS5Ya1C0LnGNKdujqPrTFCcHxoCuGsDdgVLu98zYllqK1R/F9QextqsRzpQYP3jxh8HCRDx8+zWHGvmoRwxfIMLjsjaTbYNnFA/xND17siXbkECfu/YUHG2eokYet9Dx3tv8bP+jkX5HbDks6O53tym0xTkbLSxzN1GPpUomt4A0ZRPZUtC1fY5Am01dZAdvi0u9a6LZhBejOKyPb6F2gxvVTiy/E4JUevKi834dqWEauSrLdwI0PL/JCYUkMQ5dk/doiA9jG1tCoohZT+cDU2fb62oPYQ7wHqAhxpR9MfuQC9pcj28gUMm4QzdSqwZJrA+q6bDn0Bn/pQOTSe4t8IPRBHQL5LzoPvgT3/3cdXwySR9bo5EPD5oM9BkjA9MWYjitZWdEXLbJZw/mvXLKWUmfjyEYrIHrk+uqxVKNku6HpfVtnLQ/oCwjx4HY0nrgWsUBgHN3TRgjAyQLTybeultirDF0NwYNEhzCUZjsdMXSnqtLgZZkdekDad3Xu+YD95IeDT750Tx6QVvaczmbJ5pbCiAaKOWicDchNHpaf7FM4GlV07H/2lthdgUVgx/XlhAczybKtAhxxYOWNA33Oiux1Xb6klrW3zsLmEeBh8gD4Xq9uSz/Iqdsi/6znMKWENoY0WC+Z18CNmowba4MY8xCDGxX8yAZPLKndJO5A4tp0HBjgskuhbViqco9lmNd14pEhKCXfwq+ByBMhkjvegzeFT16UQHi7lmxju6hb9imRrA22m2f8jjF0u92ByOnVMgfXwDZfxA998OPBk/lewtDF7H5iTwD0nkd1Qw2alR/AA7ap5WhacqgSY+Oblw15MQH/YN6zngK2W9bevWgG2j31T4y2yW+DaKERhYzxzMNivcV3/iugPR8RSh3IAhuS+ROfQUfH+aSWk3WCesdmb9mDNX6wbnW20O3Uderj49/Q/a7n8aHorrYrxd8HP/zm5WdwTMlOPZ7IP+Evmb/7I/kP2RkB9HETM0yR7vfiR6uhG3MV2iQn26pCR7sVYy5sSGXBAwY85mOSz9Kz6UTV5Us+ietJvpaRL/gl24r9FUcSYwCDNlIB0RZgoSPmrpT4H+RQLqVF1+Iv8qdu8g8985v/2idzEhoiUdHizA1kEPOpf6FbRVzkmf5+H7xUfyo/QiSPuDP5IRI1JbHO61ynGdvuvAa1+/btG3W8a8vHy9SilkpjePmPryZRA7JIJsgtsaVDxs/qsQ3XOu1JtgFJVtMIX90sSEYHVe22sJ38FQ56uFeabdnGF3sqBIChIMpKwzdrcfKSfTGv8/jsemQu83I6EvGysN+QIjRxe0juG6zYDZ4z7fGNl32cbYuzcmL/yedh/v8j/+38/4/MOPaNQmpZJPe4P7qeocWFHZt7DRhC6jgq81f4su63O2tlKOfnqKJG2T87Ltstg1rC12I9HJxpqVHygCu5L6UhLtsqYIxtK7jOtq2qZVKCJ7byX7pmP358fuiZc4Ya6a1Fx95Okmv0esjNyt8WrqE+G0YV80TF2s6SbaAAb0HuiZ1O+ZzKWu05y0JCttC3LSNg7qO2rssaOAk/gIhiJyBaaAFQhVfcMr5xhtYYpyxrmwTs6rMt5/ZVy8k5tlBGrc+U++MhMz6Y83XuB9tymTgKe0wJMU9488xVby22RnzXjr8c3VJiypkQPpSXxiC3G3E+8Hu/31puMt95lhjQY2sM9AEbTSDKsROw3TouK4Ev8ox+x574OBMaZy335zHytpU1teAfzD0ZybaqShJ29FPDUcshH5nEe+THOc6W0GfqgZ30sZU+tjGprO8aUvcxH9PYsS3bSg0nzz+Zk9i1N912JFumkfO285tx0xRC6942skGXHD88E63+H/FCFH9c8CMTpvA7+/wUjOQ0iiANPyacW2BJzHOwgDGcdfX49uA71kP5AbRFsRF+oZ85tpuKLhe85Jgz6ZO9NjlPLCNOJswz08UFjhx3Cd0xSoPzp8rC5eZT43WCaKlVfvRLPESp1BxB1A0Xv9wnvibrW9hOrPf7XYM1FbnoxH56t5+tZ9MH0F/kHjR9Pmc+Pr9LYSO/sBmfsZ81sD2K1lkw3P2oAc2omTBW1/wg7/isKgW2JGJ9RbZkFyNwi9wCs/XjF4YgpxNEcANS4Sv76JF9NLDt2Ai9dCN39zgZB9RtoFPkM5Afwxp8Dy9w0RJXQJaqqmuX3t65LPII2JaxUYaO3qRuqUt4DLncZ7Nok7qZ3i4V/tJLUNBVN/DuSY0+NU7OtmUbihQbVwa2lZhGDWV+7/eHbqydMUqjauvgc7IWGMC7fdElSO7YHjwPPLpG1lezUgu7FP08T6QPrOSOXYs/YhCLalQpn52P+5DLkIgSmcSbeSpoNjWCln+0lc+V5Lao14LWclI/X2fctcdEdIX9hh4jxBV7g/kKq+sErdkcDz7jupPT43FX6tG5IFPEYPrIChxUVz6CYXML8Q06lh5vXsdHzOJcXUBBLuZzjEE4rHO+G2RfTHKb1CrQ4nBjpvXBD0BVErpMhD44U3P2z+z18IDE9uTzKM+KmQNvA7nLdudmTCQG0aIbv/Ext1NMu2X7XRo67Cbl+19qcMlEfuFvslY+OasCk/hlyc68TeaG4ups0KMjwUMveEA0E4xt5R8/pEaQkBCAB2IVOTtghxg2awz75N0EAgvLhh9AInEtnvPCX8QVgKyT3X2x7kPL50lq9tqHbQ9bMG3LZ3y3wVq1oUq52aW64oIw2EudA58n0s69HBnLti5ZO0nph4ZLGXqNIdNfzHXNCTFkvRS9gfDDcxDAttz9tp15/WR9JK/IweqrkBtVyEZa1LjJjHefODb2dY/+Qa3Tz9f6ZG4ijJnEY4OgUmUF7D2O4RbLOCB8dk7hsxbATzJ6Up2D1IrfhJQ1GEg1bcvesH0UOm5wBR+CqzRzMyM6HPZdib9BiT1RbXruTe9Y0MJHaIi9dDaeKJrDcCliAazhg/upHwmbGsO0nWEDEq2XHqRplrv/+ZZ4JusWwz+zOqZfiCdhoUMY5whtzK9AO1zQA3S5TtS2fMYb8l9DlAK/l7ItBSS5rMxjGZoEeff6TXu3uFhjiyR2/xvhv0WKrwuEb3WzQ2v06wYt1L8TZ5QSayD434NYR/InJdxCPHlg/1nXa31Rw19svmiXX3quS87OYAfac7DRi00fvruezXrZY631Gtt9xxBbAbS+LoMG1Cdk5AKzdTkP4F5X0/lOks+9wEX/6z5R/Q7+WusH7qluWy5/sZJreF+Uv4dFJ/D3pP/dUjGdufpZ8U/0n+Xex60DIT3d374yV39bGMF/rzwq/0VXzvSf4T/XVWoZ+M+1+vesXZn9yX+e6y74exb/+0rxrOXesItNm41rMyZeA+9XQQ+Enj4ws7kRSt+bqSu3y5YPMdt96KkPKgS57NDyQb8B0t++UEXWgLBbkiwSeIFodskNPh94RS/xrMOD/I0HgdCJMQ+cHJSW1VdZ2z7y5HXw0oTnN+TV7eLBanuLB+XJi9HZDw9szTDIc9HngY/upRucZ37FQY3qWJRmIbM0EchhvvgxehLXwTE/ce5SVPSnFpnJB/+LfwUJ4eAl5OvhnDGm8n4KbF8RDYS+eImRuMMhFJFSUDXOLbwNO94wCZ26566OETHli7EgBQ8kNNLQqAFUWLKN3dVgai7kzc3mfoJozJDsTYt+VSkP1F2rGIfXMshijIsRdDs6ISZWKfWZBLHjX21jkeBClqv1wo9dVGVUsaR+kCIBVLXl9Optt9wYmUtwxpGJLOp9TXTRAI81qYjfJnfm96JHJ3hiQVCCH8gaueWLt6wxRkR4sUrszNMVZ6xGP7qTxRXIF+J15hZTY1jvzan3SXCp5yty0bEt2yJM8pzgAk5a08HRT16zE13IVstknc3OV5IFPWB6K20hPwayDDDR9MLRqE3DPBzSTELsIdsygnZo6hfoBz8eJc4WwUnVUMBGaGsT95M6TYU0Sqrc2OP5/zvbukdLKk/3CC0hBD6JL+HbRrcaVkn7/2NHpx1LXFuF6oPXGCpyGKNU6OZH38Xe1ZACsYGkYKlCArGtyBZ+Izr7xe7OUxEGCIdcxNoFCHnHprZjG58L/sEYYSHD/Cc/UHgDejB4jszEzqIuC7rhB/Rjo6ipgVgvOX8W4wjYTnfqxW6yiL8pAhAMpRU1uMBl5Qv0wVoNLyaK23BhftubJLQ4X4/PSWwTM5u+ogC0fwaxxfB1rXNtU3Z0VsPFTMgrNwi2CS/8xLttp9YBWLv+sm41ZJeKvsgheyuw7ZjYljK2sYHtGkODHx/EODI5j9Inv6obnrEFD0STJ4TQbBPLDAk1t6/FRFct3Xn5MQqdERhSuzkkAkVNgYHP3Vs5E/JCJf+FOGrwF/Z8QjEGR7hlELDdtDmppc4/LQAAEABJREFUM7VzEctUt8U4cdgm1tWwmiN01K33XOaK3A0FUaEG30AJskAAdcucH/xIOFnT8RW/az6RS05WEVONUsAdy4K3vW6aZEkLn7ZVkQdA1b4kBRdCaCqfcZEVzbZsg6n78k2+/qDbQ1JtYBzbC6PJh27bJxTCwq+R44IZP5FFRcoNVuQb5WYUAkpD/0juLhG2jLuDdU5GyodvIZt5t63B+V5jYNL4Xrz4W4rsZK4cRWy5Y5Zs64ohvuNDtCef8cdzoo8H5EV+liXjmN7db96kpuLMWaxLIxdfVUNVpUEcAaOKexSk/IAYJDRGjLknfs6IARi9GqN1RZsoBlJThn11SGDxse2o7Qg/sR+YxBXfY5RsaqHdHF/4sKzss8kZl5iTe2iF7FwT3ur8o9UxoRM8cTw/D9a1mr/O+PJZFX5s3Nh/mIE/FVsTGdvK3AxyEy31jq3AZICICh/BQ2sgh/TRiW6NEmFjlwrkQi/8Rby2lWZbtgmur43LclmJA5MKoPrWLzUvQSj7z6yZQzZ6DQPTU9W42v/M5ya1g6Ei7vyg1XmDh5YX+IgHbUhe8bFwPKraNii2sJeAEC5v30/WXuYjsgfnvW3dxh2drWf0Y9TcLhs7hnvby7xGNwPbdAvJXFb+up6DfQwvOYWb2IyIiYFOHS++URZiIYHOhlFDNVqadTL1ZG+2v5bieZK9uZiTxNYkbdnyQH9R26n4DG+Re9bOga+W4rkiezq8+LULFOk838HLFF31ScxV0UJE6SMb/ARIXSsM1cA35PwYsQgsuuHZlm0VfmxrYI+KKc12uubnZfri84NI5CqFExuZJ2ZQDgHpAml+20OOvsqK/awRgyfnFCBxLOo0ex3Fcj5EJjV9Uv+p2A9UlQJ2SdqOFjnY1hi1KZAZqpBdHechpWacTYlP50OTvbOL/mudQBNQgGjhNaTY+IHUJmwjVm9xDcZu9g83UskcXaoXz3bLjyrJYh0cevIDUWq4qANqvT4ma0K0FQPIJafAJJ6WhR8ckb467tO2yF1eXZeVIjMeVdQFDmts11rNiT+bWGSZvu1gMbZTG0wykmwr7fIdPBC5xGi7ZXCDX4FTe+GD77KJBbYwzxrYctGD3VdiyHNFYCavxNi1gGNhy9is7lfzqdvUOQeLPjiAy+yhxJjkjEPLynXllViTV37UT+9mG/HYmYp90Vww0iNAFIpegZsERxVjaVRpsKcQQz93CRF40ZAyXzWK/tYgWmwEdpzxSdyZY8DwQ5/M8ST/xPfsc0XKvokeIm0/8Sy8XvSJfuQDCSK1zH5rHcKJTURQJ1cQO96EaHpo2MIl63Hp4LMfleatjmVRY+jgiHUsOduTO6Zarv2IhrnEZpdsywU4eMFUj4u65R9RjRrs86mDzxGS0mJuE/+TsaOD7pHPAfwerIn+AdWxZ+I5tAg4tlJjG7oA+sS+EhhI9/pqkJT1GMhctj57JdFVbhEgjsLWqOr5xaSUxKEJmOArRHzExiCP+Ak9sOCr246nyAOsKdWyWCP2EDCBxYxFTtFcKmxziQRPvKQqhUbW4jFLR/RRnqwP28jOPkcW9AW9PGShw90u7bpOZW7zWROZiaxtWZLthknu0pTEZqK3Dc4I+oHdMarn37ZclrhEO4jj4ByL3czTM2PAjgD2qHF4AVGfkPN5knlAva+CmNgm841I02I/OuGFEDwQq4KZfvLZcbBmonfgc3HmuISbRU2nQjvgH3x/UH8eSKMiEJFFmYkv8469uJ7kKj4r4mdRIyypTvnwDtYipdBCLn34AcKXkbOpfaBxyypFjjBfdhaEQNZu1U0oIrN4VmcFNU/gkLXjFM3GVoNkW2m2wQdofCx1uOjb1lpuupRe3XbsSze+I9iRWTKxRvbgmSV4BEmN2i3NtVg7h7LmbGIpbAFtGsHUxbYcHmPE8QvCZaCQtYMxOK9JkZN76qd31hK6S6FfYASMbdutfdGj34R9437ysdFrqAsBmSv6dEqsDS6Zv9Bi72DNJKaMQ47tgI0UELx53IJDBUusUws/i6Rjp4m/3FLjqcmCDkRWjOQlwmjp0MiaWgupkNBhSQZL/ZvPhHQfX0B4C9/p/wQ2diIL+JwHSBI3e/MWvAYJMplBF61pJy9nx8Gav2KZxIJIX/aXTgiRCQQveFL8BMhtibblMd14+gBcxtLWkcYYsqO3WH+TOlMhBK+4Ihw8/Z8g/IDttmXvHjPYM/V294vFvFjgG4hkbV9/svsfpnO2KKDCVCA+gcTQvpl8L/X5mLWClOgXZ/Ja8DK2uQfoRI89Y8/edRPNhk6fml5gWSTdNc08rfZnsfWRXCIE+n0Rwa4RQ04AUSYwob66zy0uMAEt9FAk20D9JYiGGPc/X9lTDeS8Aqy7Pb58FcoGcqUPBP8Reu3XF+/n8Y/Se7SSFGj7O/1eet3/IfjoXZD6BjBDfdYLQpvkE/qfwN7xFn0+ywN2yQ0SZP2u4YU5407Mv+P/TEPyJX/F/bPMv2acdR34nbfQ36EQ+iuA/YcrKzfrOJC1/jv4g+ovZNvMA1Ab3tfKz3ienQJXjee5vi6jVxzX+P+GvkRhGv4im+oiikIGciBnivRro2AXJ0WMgE3h2RDBL4CkYm2kD81GBsL245DYiNcBovarsyHKGGXG42YFbndjz03ffDWeWAipbfE8Aw26pMng4AtUHkIYoSuNcvOfPIQ+z4dkRF9X7GSQMyELxzYvuwZg1ZDysLA08cUdobx8/OQF5Cc/cnx+HPr4+FT/68L+l6vIZa8ozUJJcW6DawWVefgb9zu2Q1O3K4aIBXaNV/NsM41FHtX698fQyAvOuvTD/wKlbVXcr/MBnI8QYg8rUOhWVdCG+LugCdxsdz2f5NU5kudV29Q3D24HNY2esWVbBSSqBm4M9Uu7kpUVvr0fni85g4xRytzf7qWqUFLKRTzii9YEDuWLTnwHMu8ky3Umrt3Cg4gyV1hA0zb7ZS/zmZxsfAXg2xYX2EJu4XPDpI5tg4eEGpIpY36IHFUazO3tdlce8G+326mvdm6rx7u3irwIp3mihU7XV9unTraxdQOGzF8zzxssXXCSqH/x41P834ilVEO63Yfujxv4UFU12NYY4AHikEyZOhpdzbYMzw5P5D9Z68+Gq16F/q3XIlqWqoZGFQMu9LgrnW36AoyfUEWsYhxw6+WlxrdvDz2I9dZ1TP2sNEpBnQ6JIS6EuYbFngrMCDAfg1ii/+3bXY/Yut/l/KGQPgZAtxY/1HlYsaeSbCSAIucN0jjpohnZG3svOROM8l/TRq8wEBijZHRl5SLPxZfIqfx/bn5wVux/oX4oZ8bzfLGis9nW/gFJAlV8ZLw4d0SzmStsh8dQVfGVfXPgB0Au+yFn0nx7+MiMZi1V61L75IyR6Bfr8/6gTifcWLfJQfBzDqak0WvZwl/oEGMvcPmBlXIQx1L8Jb5RpTGGbtS/xoC/dHD2hpY5vuE7ENuRRwC3Sy7RW2n5ESn0jV+0av7qPTh15IsR+WbvJp6sA9sySkXOcV24H1WqGIce5tZfHe+CVuhUGRY1OnMkIdlWlQD0QRhix0or5NMHQg8UNxuF9HSRGcMq8Du1eDwe+vbtG/DQnX2JmAK3+41aDd3OdZ/abHzoTq0a0L8Bg7El3dC/3W9d5zt6sUNZCDsZiThZH8jlM+/j+6e+fz/Yu0uUCyqVvfLs0b7Z3kjfkY0w5tYpCwXO/Ir5dtP9NjSqdBvpN7is/KEmNSbRAQa44A/kMwGZw4+PZ++L3X92DvEZO6LZ1D+An0I3dm0r6+fGnv/2bSj7/nG/K3YnzwF5yZzPrY/PDwW+f9DzGZZ6ZN2Pgc2emyX3i6nVfpOyaLbb1qC2osUm0VO/ybo76J/oLWSswo7N2pF08Pzx8fFdX88EyBJP8qHqcjEvSQDZXHalwzfckx7Z+DuHst2Q8STA7M869TI+eIkSI9E72Gf5r84mPm+pB/UBJZ5DRz6vKfog9/vjxjq8U7cLHsoaDdyY14BtgpKKmFPbx+Mb8g/db3gzwPXkLEtt/+37v+Hje8fZ8t9if7T843GnTkNpySF9GwbJnp1ZuOA1qvWznz+Zr/xYlvWRvCwrc5GQ8lIk85gzr8bQg4DiI2uwtht1nUVbat93chpVSl2e1Cs2YreBAvV8Ubv4Tn3RxIY1qshf1Oqm99o0ju+yqaiudED2BVmpYZFTwDb1P9RrknX4/fsH9frUkzlJTPEbzVGVrsG2Ms+25bKEJ8O+Maf3+w37o/edbaUesZ3YA8kn83LBJz7jo5Dde+PdP0ViYiZvSWMncFCj1AaXxGCZuIzzR84vzrEb/ic6maPeX9+/dwzJZWWNwpOtQi9yssAztjIXWX+ZL8GwxF1Sy1uJ0U5dFzXibPj87M/S2Lqzpj/YX6lf/B7st/gMrAQr9Rwn/+yDKw/M6ZqHbLbIC8fRmay/Se5CyK6u6+Nx6+emMaR8B4jphdwir+imD83GiCTbGgiPUY3HrmhV7rHBU/9FbWwreXz7lj3yjT1yV6GHiIx8erLQk5fmn5/feYb4wEYRNvO0mcgxPnFMNta6OCpza4oULGso/jJno8bLjk2NyUdJhGcIcQ7aVlVJjM0z1Z15vt8fXZMxCp7Js2Rv3SuiJ+fAk7mwDU9y6TWPok38XLIMkbEIhGtTE3OVNz0CQHMMTUD6Kvb6Hf9Dqdeo0ihwYFQJEbTE/FN9/NmGBsCLPM6UOGYXzC17I79bnw1Dhf/7fbQPe/MnzxiiFePEMzkrGPYFqfvrtvXvPZ9jiNiEf2KhlvH9zJ7Cd1HH+Lnjt6qQsQ7OnuzLvV6l+LH4g19jyDa0Q4lfZ7OLNfrotTRq2xFtx/lkzkqQ0TmU/3L0gzP1iZ/Lb9bwQX7x+5HPSfh9XrCX87/ckO9+iTvrh0hAyYU9cDDPsfPBmRLovYhu9tyCH/+2Wb/H1/6lbos5Wd1PHZx7tol2X8Fq1M7ndudcyz/qnrqaHQmxFz55lvlQ4vzAZ86CT2LfdkWMs9ddsSbu2CkKYFu2qUV1rbK3xxhKjT85W75sfZ7n84c+sZ25j9yoXdvIf+X9QX5PvodOfC61/+QWIE/R4vvGefV65st84xeWCIjL6rYStzSp3UQ3enf0si573UE/mDfEWif80Ku8x9i8Px5dM9tn/iVMKTEXtNgLjEEuJbm2Lnd2P/EjXLZGbOF7sU6zLj75/p9aSMbeUuITLXxXscbuKvrgOhum9EFdE3NINl6AyN2w/+3b4/w8LUHGLuuT/FJbydi8nfN07/Uwxo06H8pcxX+vo7KKZzMDArexVQVaXYfHA13yiG78XtA1YB6MTuwkv+88H3+whrJebOM/ug/doo99m9wb1C16R6qGjQJcpcE7q2/f7p3Xjc/ny6+NLrXMPEzmMbrrXCOF7h0fgcRHIdp+bosfUoUPe9fuRhzjflMNAyVVyQO/9KJlH1/PNG0niwV6bH/Lc9u3G+fSjbreNHyxNgAAABAASURBVIjPIi4m6uBMegLJYeEPlX357IjRNtJ7nHv8PNm/WR8H58ckv3zWZhw+4hKfHeLcW68fTrCOv8g88Sea7V5PT86TxDGpy9H2Zs916KEVMQRQIbXYma0Xnczfk7UziWGwtkZl3S/Ol0MHdhMHblTU6ocsiEVkFV7omZfJM8CT2AKz+VLhe6CbvXin/vf+LLxBL7231kcncRhGxnR92aXYCS2xPokrvpr50y1+c+4mr6z3RV4RWcSBEWWeAgdrKWMp3vTVOoZ57pen9hn50X3sRjC1uJ253Dkjb+PWdsNbrIEG7NhWAaMG6+bO+nk0jKzFMXS1Sd0Sa9ZAnskvelUJ9YbgDaMUgs084Uu0+KOT7XQvMDK77vf2f2evuH6UYUG85H9GCns2a4x1NYEnNcscRG6yNjWWTDgZJ5SLp59chP/iZQD4pShCWFB2H7lAE7ilHnsOeNZn3hGG+teX/ZsA/lrlD9wzLtYQ09ky6Rfj3jvPT/bZB5+pT8LasqlZBIu5iyyMlKYh9OQWuHAp2BeEF/ii/B3sx3z//fp/9mHxRz1d/rPQxUnCF0DbOuczSMoTgL5YRwdnzoZDqeWKHryv62d/lu0vNljW/aWXH6FiPn0A9g9XzDNtWWTQlyITYPAfvmL7HS6D6zXrF0Wdg31tGp1t55VcLjgZ//qORFLHy3HiafwnetP+HTfUsxVecKmmRoFrHIF3/y/6nxAMv8vHVuBP4v+19Kz1n+G/1uO/0np+eL78Ze8ErnH6H/gQ3ueF4f9RV+Ws2eD+EA+hQVK2b3DQvliD/UCVzZIHkCZeN5ihBxDK8xT61ratH3pEs/6V84HPj+YVAwOibX7KumRD4Eq/6ON3cbCCqjuI3UNomYwxsABI6M8GaWaoDiw24ysgKUNxiEXHtgYPMqGB6mrxcRyLB6ZJejhBPrHkITcPDZMHwnwRzAd5xpGwrRp5gJEUHLANGmgSeHrrqrNtSSa3DQZve5zqSSlxBFpMRA0xcQs5M2FV3BQ6Ny4DiHDnQqmQC6QcPI+J5x0Y17XgBudooVzGoG3ZVnJNHIH4WxE7wbYQaoh/21RH3YpaNsINKTXAN3GSElSJIWClBgHR4u+ZmhJkfE768KKfHhGS5CKQnd/2OTEaCL/Kyh8iO34EuTq25BCb8aMdgKI3KUgg+pKVdvBAFvngQpYrXcvH3sRn+tAVBA8WfxC4NgllV6kCLo1hgJlAAElk9rpa2Iq9gG1dzcmFsc16IqHwIxt+XPYYupAJLWNSoUDaJHgHX5qSR+KIWOO4iD4BKI0hcQ1Qb71gxgz6kQdDdMFL7AV3qTCGCLjQra4LJB7Gh2oUNOZmNRtdwT9zhRSb8Z9Yq9y2lAaxCsRAXxspZGK7SedtZUOAN53blhS+8IPhCSzswSJuqaq6zxhz4Ja4xMkeuYV8HtbKxA6jpI5roGBbtlUockGXmDJe8hwyhHwRKaGBvwkj/59Vo6DAs9THT8kqh1Ya9JERzbZG3QAk0BEtZcsaneBkgy/2Jvpq2VJyuQCRvnAdNkDdcZoPsACEF7+R3OIgCsEBuzT4A6V+YYLhSwHQMUpFbLY12ZOQfrxQsXEKNfn3mZh1RwJZf0pNgK4z85bv/wPZQqcqGPUMH1pkLL/82ZaA8qBzg2iRo+uxHToj5rKIMzCqOpfM6eJMCUzmWJYQVxriMi9nbkBeaMOCV2E1ZNwI+R281IjPUYUMdaB+XBqjOlaIckV6CvEgwNIkr4CNtVz0tiPe8dlWBtyFaRkbsYsafJ0tFh0xPflyoQQuBCNsK4wqp1NIoBrcbPVn10H+AdFGDY1hhT/GkJGTiJN5ydyWSzFkmR5OXEuyGYsxgR18Jian9LZVVSqP88vOJOfZNJ0NEfT3IDVc+FvMxWQtYQ6jQt9bgPsCQjexjRpKD6mv7Ivo28QJZRE3nXyq26ZuSFBEXBBTm1eL29Tj4Aej4yVDKI3PCGOo8JkXkaCKUcua+Mhn/JE1kMAIcFRpEFvnXtV2Fz7XyTd27GjrZT8+ApGpMRQZ0aJnW5jRnE9szdYRLWEd7CUbWydAJq+FrNAp2YOcGDMvB5B4McAFDQPtk9hsa+A355Ulai5BUtqiEIvYLatGbFpXi0xyP851lOef8KJTMLnQUdvjnTB+w5XW6dMq3cZdduyW9loR8S+Zv4E/pSGf9f3ET4YBGwkg+OIWn0JnkVfHw37I3IwaqgFUKc25YY9LUfcmkyUMiDYSXGG63Psq8/ACxHIhmk6L2oQndLhU+AkQBnPRIrLhJEi8FDYhwDuaWeGBxcZl00Yemr37yTwH4iu57efLgzphIzIBlBf7nyUpQkKbC58u486K/bnWXkOwDNRgbxJo6pT6ZT0EEBahSghF/8B/fDOENVlTEzvxv1qsXLLhtn98yR1DSMZ/gdiGKsV+bAVEi4VF0A1n4C1DrDY6Vep1Cd7OsJJ4RbPNXbLjHxANPe6X6NknntU/aGUdRb99kHvqSlIKLD4YITE3ixw3XLlFfnIuLezbRmaSyxIo69a9f6qszL2r0D/05Fw4qN1cEzkDQxK8KXRBlzSq2AO3lo+s0qDHzzE/qfOn+kEhH45SwsQHesPYewN8RydrIy9WI5jYRlEXEKMbCF8gk1wS1+JHg0V8B+dLesQk5JPHItfFnEx6GyXtZnkjfQeHx13GV+u0fJhFwEWOd+AWAjWhLhwGtjXIARVyzD+MEXkVcz1kW6vn4lDbkzSqNp0ZXUxS6JAZ5b5hkov48UD5QvOq18Lnk3rPtmXqZFvJL/Gm5pOzcSVmCboV+hgDnPMTX6lZ1s1ak/huxFHwih5ZlxLEQh/117VCfI02YpsYNs4U95xP1kdwLDWvRmncbggtXrR+tkxsL+YB950LzL7s2FusRc6BpnCDZrqs10Xs0c0YUsdb1HFUNW5vzsFaGGMoIEg2N/JJHQKv/RcjAFyNKvUPAcQ6qmRb/Qeus5laJ46snwIXEultJAFcUDuyz5XklCGVO+OOXuJvIP+UdNFnjAUJGzb1KoAfqJJb1xPDtk8+vXad9NaMXuwsfEUn/yhlUod8hnXM0C9xzDU6Ssz/6Nwjk7N4VKmAjk3Bh8qsG3JqJW5k1HduXInnzBPDsRN48tkWiP8sBGv/oQB2yp/nhlXM+bZqI/cTRCE2YysxJpSAjWYNmbmwjVEAYTv0UlpqkPUevJBLv6j58zlZi1O25UI2BsMMgH/yY2h8RTeAoEaVsm/yI08ZHaOLfOpubEcukHHA8GrkfCQ3alPIL+YheaS+gcghptQqOSIio6MyLh3WK87UMfKxsVhfkQ8tQoTc8kWMthu3dx9aA+PoJK+D7/3dZ57AYy92sncm9VnEa0cfKsa3z9VH90wO6KUfYxBqtb/yTVU3DZ6B4g/NDu9Jra1S1wy7k9hTg3wXYdIUo1QI2QkspU3W7kR2Ibu6X33mVZgAoeHLwJBdsq3Yuuof/yFt3QlP+LfENbHZueNjkatt9v4tLKUxpCMOLhsFRomXtIUqbvCnQQ+DK/bix9Q+Z4hVImQguqcsNOEhfkVLfHRQpOAH5+bzc+59wHMH1LAbEoKdPS/ZVhznx9GsxdjLPEzygNF8O/4Jnis0Yc/ElrlKrUOzsQNMkuIi1qXFZ5SE7tWTxDZh2fG/R4K+9fZ8JfemhU4eB58/sYlWr93IJmbbKtb1hpJkdUMvNrIeAuLzbgEdd+qMUPh0l0avhbbbJhbu9xzjQm4fsR8NybaaNqp7WchHZ+djxqKlswvsx+vio/Fi2Fb/0V+xXUzbjdpffeapiedts8KPvwtOJp29673Wldced87Njw4Il4nZ5Aza16KeE+jssBPixbetdzw8ivHqFnO/4hJlTEA3sK/YzX7Zo9Twa/6bh+LuUUYoOF1fVUNV1Xhu4f0Mk/145RcZ23IQwLZsg31d7/oXtZAJZHzVwLaCJ8/JPmk9BFb2RdY7uAiZa8tlDLQcOYH+cIUee5NFHvwHJoPQAqB/67JNbhE1Ia6OIfqBUAN2ZAy6ZcJ7Bxh92cbWhhAYCoKuZpeadhG6r77/fFupFeDCXgBFe/tPvWy/VOyNv8eU0k3W0yW0eSwuZO0tf/G67/kI3cT4BYuJ6VgwuICW/U+6tW1uC7jm8wtnfZP/P3W1ODOJK3oXXDr2Vx72H3Bt+qWb/qWful/wpn/xI9trkfhDsy0BNr12i0zDHv4v39sGfr76rAWAGu35yUQJ91bh33bj9s99QS+lwQF3y+tssZX1tXI7af+6LnH9DP867//Vns6vkX908zOfGf2j7P9+hgkhQPebK7P4ImfRXhuFNcxB+2J9ITB+TjgLeYxSwP5yFntfiu/Y4iHu0MFD7+SswyQLXC8QzY4dNs7pLDK91hnbX2FHPw9TLd563GRlzD2DnwADUNxg5L58QBIURbf4IE4fWvs2WCP0uU7mfmCHcI47xh4aOwB46mN6CFyNUduljYURII7rkKDn0QGZ2eZSx8xL+kiu3H4D217soE1dI9Km2kpG0Mkhh8biMGaEj6XkekGkVmSaL9lYBbgrLb4DKPaHsGS5rNtt6H6/qWqoW9toyR5et6Kuhcwo5jAykyh+Eitb+ZJwG7GXDw4iRraiAy+2bAvXSoOlawi18SrTm3iqD85CoKGggdvUST+25J06/0glvrN+tmGttmsb2waHnwCQsaEN/BUxM86H5fPzUL4M5+EWaeQLEEpciz6X980GAWx6SPbuYz6x2dc4itQEmRizTRfQK1fbcLdM9siTL6OLObXdcYu27W6kLUJYACIQE9/CbqN9C91O/G4/dnwAXApoN/trEBS3WS4nrBay/VKJz7yQORkq5kjwe9w3ZN1I3whRk4UdvYC9Y7r67UEyf32Hnz571YZq7YYgZhSITYbMGnnnzgDRlouPDfAQDN4iyPBdjpd2eRm3lPW66dQdXsthIX7VsXzpF+sEKdk7mM5ZNMaogixVkRe1cAC6zZge5ln/Pd4WLNvnl0ksE6cNTRuiA6rCFlHsYfjFCNkQzq7nKWvmILkZ5GT2Qwe4be5Lk8LlX/3nizYEhWzsj9p7AJRyIMcCePLjzOCF3ahCztAl1PG1AMlNVzco0HYVIMOT4vGC1NU2+kgSdMaLOO1IRHb3uFWT9hDGiaCjtLiA1B39GBJHEzoOFwiHjst2xxxftnW/35WXpAOlie8nL4hSL5P0qHp9FsaSfeZMQAuwLRt7xGEb63rlmzy+vEIP9yRUy0b+BOg5rxZ2/j/2/kS9lR1J1gXNHCSV7/+ynUtiAP2bI4Ki1h4yK6vuqfN1XygsAPjsDiA4aGnvnJ/EkXHiSDxfPHtS4xrxxWsJvlGRoi5Rv8kX8UtPng3RhaTsudiwk8PYf6lwJ36JGC+0FbkwxDC6kw+m5a2DqEKLnSBzI5r+yZ6KP9QUXxY/FxNi/uX/QTwrgTM3SoGQY6r3VqdeesNPDS5/kWv7p0zmiSnP4y9+GdHJQLSOi414AAAQAElEQVTRBIN1dFnJwaZnDemk3KjvonaiLcZ7I0ipfb5ETq1lKfq2ZafeRGupBjWpocKejA57ZWFrxY5o0BDXg9fOG6+h9ta16WEnzpY95exStb3YHEgsJa98+cZENoIMbL/Ghe/8S/7s14xtIyFMEyOjhBIIsm1qYNkWN4S4YCaGDciybOtqlhHas5CZ9SQ9qSp1CiH6V5+1St2ePBe+8ldArHnk7FKxDsKQjQV8c8c+sTIuaIP8bevOLyLuj30Ome58IlNSdGxzDodcJTsUdUtM2QcB4tiGjHkMqPcdsqmTmqmXrssKZFTCi44t2xHSytpeCB9y1iZiotlW9O1S7DODetrq0R6nDotNFpnsn8iF1rZiF9nQZPZI5vSQmEIlxuzhzOVtL+PElj7IOuSMxf4YA7HYkQb773E+14ydmK0xULHsDfm0SR99u6TwZNEpbXF2Pz+/+i8Gsi+P56H43PYf7PW7siaRDdBUcuuxmYEr3+5ZsNi86khpeM2N/a8MFVsm3s4bofharEPiuz8e+mh84PfRsvGFmG7kmuf44/5QdC9fsTWqFH2lvgkM+AWrRpHvpsRX5KIf37aVs5b3A1Zqy2pSk+z5+LahEu9g/1bGlmwTg9U/jLlEpTU7d0YEzJBBk3G3bTKTbRXx2qU0Mx5VcjlTahRlhnTeJKXL2La4VNwSe4CkRhX7AV4xc9yizFAiH3LBqOxmEIuU/TShL2BbRq8G0kaXtXjyi/Hkwkw7VrfPO3vOtiYy2SuijSqhpkntEw+dhIxtOis+8tz95Lkxed2B2XQbfgHjhXBjM/vwyfOeafsrZCYxxnaAIlftfAc9gKBJPEG/ViRZgogN28SPfW24rCLeGgM1v0Fq+9EDMaEfLdYgWMRVvV8Gn3dES84yA648HxfxMtSoUo2h+Mt8EeOoarrpE2907ZJtECk1f4+4W30uIzsKOeK33DKxO7CfvZveptbEPtl4sfuCdoteZPt1CzsTWS5Fjpti78L9ftP9fteNvm3jOzWJbPKIxeSASxW3G7KRj6yYp1qxH7kge+Xg+4Po24kk1BMEYfvlPzYGtc0/5nrwLIjdGkOLuuZMKg15u5R408duyC9YQkQuKzKxmRgzDg7e18TepUcISn4Nbou1wkTXIDFERwgtatu9dkuOK3SmeT7Yxq+ZYY4ixE7zI4Nu5FOLSS5Wflq0/+HLxGdkq21UMyIPOS57nttCF9MScjJ+mG+bc+9hSbZ5r/g9z/m7apdcUo/H464aRbZS2+wYeU7RH5z/nMP4hyLc9DrXGCr2wpH3AcCM7XDxWbsX7Yl+8mEou2Rv3pP33TmjsXnxEsv98dDj8aHYrpF1DXdja0qxF93YDqfwZxM/8aZuk/pa/ODLJ2/UUF4rICmI30m9nsR+yVdVzMHf56cQ5NLCXr4LyPudmUWAuNqX4C0ZPdsqfORcPchhMJa1G7ITX8Gll2LbJRtf8I68j8I2onwWXK1XRXfaCCW82M/+qsE5gDBB50JPMG0PLQLLFa30TdGogr8RStb66hOXtJ3Zlou4sLnpcAwNiJZHd+gX7G9evIWOmFKXih2SXdSQTvaWrUoc8YEG+Ud+Y/P3WC2/iCP1yVqhrtbFbgHXlhnFQLtFPqP0qY3tTBsZWu5x87F9rcvBsyB+UsdBfW+8xqUXSjY6XETbusoYWmxEX5sg0U/WMXYWvW3ZG2OUgl5D7Bcx1zj3LTWIreikVxrLN6EHi/oRqhbzddqVI7RhJmMMVWwC282IzkQ3iI2sQRh2ar+EOS2EJjZbBmbBE8h5kbYd27I3QmOk99av1zlL1HBhNDbf+e9jG+1GNTmyMzoXiLcZ3BbjtvfirY53ETNsLgMuOi5ZpUku33xWrGUpZiefXhABl40WF0aZXZdll9zIWPJrbF3NtnzSL9rV276GZ2/Z32gi8+7/4mboNnfiTz6T/gIsrd/yDO0nrPy80zCh2Gq8M87xWR0pfgP9bOEHP6l/P9s+5xZi8q7fcYQGtsC/d2dbaLEn9KYXW+/aNtlbpMJNaVef8d/DtqrGS9d2j+3d62wJIWvCruzdZb/zfUq9dST/or4GbEfoOHgTZAgtOS2S/R1w/61rl+eKDoMdZVQ5/69x5j9h108CM+v8IUemr2vh5K+R3OL3Jf4fDWIh+F05tCB059b4HmVtQkp8V3+NM78QG++46LZl+5r+oY+t4GJQivcteZFfvX3airMX9f/ewd9FlhTe8Xey/ykvZzz4T/X/Tu9cib8T+b+Wl/+CqJxnKjsui3DtuoNDvX7LLBs0B2GdLxiZX5mh3sO86LcahObTiwePQfogj4zCvsPDVv9GPTGcyDzIo+O1z5GNvWv+3ruwSPA/aASR/z6/eRMjWXYp/Br7YWzmY0Ar3gDLmp1s5NQNtlZiZpY+uvP8l+axWxAGukLXCJexy7yqVJmXxFR0GmU9eBP4GKXbMHN4liYfXtTvgqd2LQTRjIWetXgTlH/kR4lgiHgWVZNwrbTCV+q0QQGm0F0gPfJPxk1TNwubxNJrCAUW930VvIBCvPRNzcN1bicWtDV3HAnGdTHol5TYTFwMd7x8IClhAZ0dp0QJGvE1oWNStn+DVMRqu43Gnm1Zf2zHfCr/KrIwHCDGXKe+GPs3EBG2E3/yEa2iRE/QhBVvmVyYiHIi+q8NJrb0AlVG/pBYqCo6JHuMvdQ5+T2/FsscmxFYuFhIz9abl838Z3dBH0hsJJ8gkuoDOqHih3Fo4Y3kW9at/2pRxGTVqIbNWuNyUdzEIKUG8HaQmjN804t4zG2j5dFR73U8TcED52VbBVz0AeOIx0d0Axtb+HvyBc3+METsCHEpzbZsgL5DILPUKvsqU9vNZ+t0fAnALtkmVpJCKLLbpzTIOShyC15+sD+KnNEL34yNncQYxGdsi3O+WIfA1BdxFbfsV1yxdkhRB8Qk9muwmByc3Sd7b6ZWJa04Ri45N2mVrDxfeNrBm+A4kccNopr4G/yCjdAkpU57n8XmqikTxDfIXyXV2aPx5Iwv/OAcWfeXNPmC4YviHcSYZ9Vgf9zyy1f2i1CPT+HLQNRe9MZW53UspbaLZ9PBLxDzDEAFrrGdf8zAHmRGGkq+bYPaiTpErl0wKGwK/yWLba20Xi8cJfeAbCnTQnKvqW15FyLiylo6o0kdsOXYEpaJLTZNKPmAPOGntolb4U9pxyfCwgs52W57dbvp/g++qPogskchvnSsZ/+nr7JuX8jO1IS6C9iWje4YSptzyYnRFgxxjKSsB7LCXPLCkRY0AUePXqgvkyvrfXTW285CgW2kGb/YTh7WbvGlM5a4C9UesiMxmN60kjuvE1kLStR2dk2+4FOg6DOyrfzEHkPZmW0s/Lb+Wkhy0RX8igumuYhci3U+Zn7pcqCPkCg0+Yh+xblF6sSEnUVeWoWOUTfydNeFauShSuaKr9RU0sDpSM0subhJcrq1sMXK0IsW3sq4bS1kDH9pUg/YzCWzHr2HbOZbpqCJNom3ELDhQRz1nWwNhCwdfbamIhtfV7+oqYkNVZY4OUIhFhulXPS2NcZoPs5zCTVdzbaqCjoKC19sAqx0DvEVFDK2Wyb/+wCGKsLMa8QLw+jkmfFU79eiO4F5dAuYONS6A3mXXi1+Jr7zn6CnJC3rFiAvljfPgJnnOM+CxR4V9U1cmNGtzLa2Ys6isY/YCglD4WfcObM/dfHoY2eFBha2V9tF/9DW1U2Dn2L/DGIpuemxZWplqZ8pNxJMDEFZxLGUOolE0o8IRzaFo08XMIwp5ZzkGZ55kPOf/8znqMKOJYTzS4Oiz1qJNopomHOFLfMDWV1H9sBBfYLsw5n8oBFOr72NdFC7jyrpaaET+dhY1CfBIcH+2b7yxfrj/tDtftfg+RW57EVh20YSVIO4iS92Wwa76RsEiTh3LmoYWuH8ygsqOUcfexiwrfBs5gCS0uInMaZ2iTmJPfii+n6/hZ2QCH8pvCCykRm3oa5lWcJeAZ3NBS1j4kL5pfvkOX/5WRQxv0CIyJNfBiySsa38jErc7FeU4zOATf2GkkONwbh0uyHnLSdaePdhjRKxwcuGxfZ8fmF36Y78LUzOh6CbGAqZG/EWEnn0mReAyXPi+eupce7X7EvMaqHnBAJW9gJQ1heUpDtxjyp5CmvSHV+jStG9UOS0eG3FGGWcen7+k+GBzmod4xMN3eom88z1EmMohU3iFXugkBzU6jbc54YOykTOL18mr5yZ9Gp/PFOIt7CXGKIzqN3wwI+wY4ncFz4Va4f05BmRvf/Me48n7ORV1hhDtgnlqb1uSxX67aYYy16O3kq8sgwvyNqvhaytKrKgh600C3qJ+Is8vpFYU/MhGrqmm/R0sqO1iINnOmsTWuyntyOZ0YZ9ztHNOY6NSS03V2ce7jMz2F92xsaHgBGQEn+eLzkDGU/qsjruOvNRy3EXGsoX+vfHY9cLSscGw+ReZ00KP6NIHKXQg9QmdEhKnJnbKEI4O0b7+vz1qSdfsCem2Dd+hJDt9hs7gWhZk9h7cg6T+zXPOLrB+zg5fn5+7toQYsKswYpQw8Xa4kLZYwVjFAImfei4kpnHr+WuTcapa2Qzjv467cRnfKW2GaOiYPNTYXUbVbKt6I+qnR99YordSLK9W2aUVAPAR+WVQ8aTGLMHJGs3Y7PA0EApsUzO9O7Va4ABLqyjEt3wnjxDJnto4KzGUJpjEyeJMfPkEH/iXJW3TOjucSIuCbOhZQ1jb7KXY9/lkInLLZL/nHfbgrptsRb4j+yTZ9bn52SPxljJKhVxxAIiwiRYgOcAhPhY6c89nGf+4Py60COX7N1iHMdVlm1lfRa1s82z9C5Zoijc6Lg/sZU5y8pMQozp6nOQsdLQsfumFmCos61T0bYSh/CrQS4BMrb0GDeeVVIxZ2GUemUfP3kv+8VzLv2BnUngC4VlYgM82lSDz26MhV0zNnYzXud8Ij/Rjb3olQu2VVV833PXgJ/n58H5yRl68l4ntZ+9Vya1Te1FmxIvAvtzntEfGviLnRrbpmiT+i/ilqIramVhCk4xsbyqIdHDWDy/F+uMafiIwRewi7m1piF+X1c9Rdyh2sggQnT4YS9o7U8u5J98j8SxplaALcJjjGlqIpkfqTzoC9Dj16KmKE9knscX+w8rKC7mjThDmim2VoMwtGFJIBeE/AOrUawvPqQiRmsmb+xnbuhBtQyfS7DdY+aL2FkmXRBtUdsZXDbajonB6h9L+TxNhgomnxtXAmUmFfcSpdhghpJsg9J+7om+NKqU9yLBGIa/gM62uo/dQCq5bopA9kdR+/hOXyVRzg2bCVdqCShEs0pmT8RmAJ8rducrbqlcUBVJue0ztpVml/ZImGStuzaLnYA9rjB7lsRRiO3g0tm2sRE7HjIo8klvaMKPZTQl22D7wY0C0WIv+5ahvnshG7tWmmV4jMhrEksQvYNIA7Yne3e+MJE7kOOIaH/8iH6pqFoAG3uFQdaUgqxhiQAAEABJREFUfRAbB8TJvjlixYsRG4oeQeQkGxuBdrMNbTSEXXH2JEsnTC2Chf0G5ghJEnuOSFI70zcPGUF3aibzk9gsMdLJW1kP5H3KhOf4BYY+KULsr+7xcfXEtXUlEbPemm1IwZlHZKOHz9hLHRVl5OqEbV3j33ud7aLbse2T+t3Z37T4yFpe3Iw71ZOQ+Tk8u3fuSTo7G7tcCXnrMVFqeYL8Us/wT5Wzi01qBoML2il/6l411Tn3ubZ7btkbKPZln/PCJuPs9YVuIHTTB9d4alHmUBLH2UfJoc+9F7Fcdr/euay0vP4gwjB6dH9xrTWx/413MUye8ZcqE5h2yUAytCGpGqlNIOiXTaXxImTkA8kyY7GHRFsoBAyJgXzIi3D0A4T/PWcS4X8BF7WNTGJmLJC9FGQcK0Hm6RU5sACV4PmzgEEbOfv9PJB2vnbJDQk1Fbd3iJXJc1s028hY4kq+7feVe0nattcy4+vK2HL7KPnshWzGkYqt/xhd684+pv4FCn5Ad17ffs16GWr4AUOu9Rf2L/oinz+DyC9ILf4Mh8xT2KzJ0ncMfxwTwr995awEUUj/jnfa+9jkRxB65cP8vzYWun8NkeffYbF0fwcsa4PuT67vlQoTS9jL6A+A9QfanxHY4z/IWRwJ0hsjtPhhuWAQHid7nWgCtzdxxXcOC5JwpIuXPij/kWYbOSu8vMnKmyVIzK1RpTEKvmRh9Vy0+EhcZlNC7mvH1UPZlmNwT887NMcWNrF7uw3dH6Ptl42O2qdtxu5x6KMYI79rsDTn/IEnX0IV/BpDFjGmCPTvV+i2qc/qN9L7w8XUwtZ6ySejrUWYut1Ktzs2sa2zFTYCOxb1iiM2ZmqDCaNsdFquLKMbcZZNgs/0dYV+I+4BksOLwaBgcilgimqUA0NzSI2EH2Riu3n27iOdD4+/+DIjv+y680E0fmz4dYJxdIPwapSCkb6EPYCsfm/oFbCx49+YzG23bjjGTpVV0HQ2O/y9JoZWtf1eSqlpMFmjIOPkY7vtGKNVaDJfqU7qD7I3RYsOHRzKToGif+QdLERU9DsQUWRgw3P70Ftb2I7/N1LLRy+0hCLCiQ3bSmypo23ZAIHw2g62REvOdK99lNjDn/AneTvME0b/HCpyOM+lyPW/zs6XVVcwl+DZLzZfQBjquLCVPvajkt7QXLVjhcClxBJ+zMRP+2Vih8uAK6NrGpmDTwoLpQvRydi24iPjSTyRNfqZ0yl95hkHmUPURUutom+Hwopjo2WQcADdZvQGwogpNoC6TurdICGi+/2uG8+g2M06jTFUgz1IDWpYRS9aZKNgm9m+dl0Sw54XvDUdMQibPvlm6PPzq79EjF/bitxkbZNXYi9vfza6+m7hTdY/FBseSOjZf4Zo5y6Zn8iKNs+6C17O+eN+UyBLk0JENzYbzFF5XUSsxBRe7I0iLvS4ZFuECdzy4edZEkQvOdneckjYeyyLi5to+FvkHUCUDZ2AcENNpNgfQ6qgrPeGmJ58Ifhkf19/9Trb1hSGAJfRiY9AanJB6/rCEi1xzzVfz//MIzNwPPLlV23Boq9RGiBjVPvCnAwv++bB3ontxaIkrnxhldyCLdx3SopEYkoSkOIzMTBsXvoLdl1DFcMbrz/3+2DMF0H4sS3jv/1iz3bHmHhuYzC20mJ/snfiK3NUZW8eak0SUyLrfRH5TZRsN8awKkHobJZqFGtlFTHYlq/eVlp8pv8Jq2q0TRs5rh1PNS1jpRFY4lnEPbO2qRm9bQ3OaL40HbXroLPZxsae2N/jUJgSq/DtDfLJmRhj6Hau9ahCxhpFLIEkk5Osbhnbe7LYN4uYJvElxqx53kOEZuc1jL2IVubJaRH7BMZYYRMRad9kqf+yLM+GX7++9E9+IZazNPMlL7zw2w7j2Jrxie9NW+jH3+K8SlUbI/ndB880vuSDuNB5Yi//1YHWs8g1BoOl1KEih908Nw6+eI3/KyfIEXyDlThMLr1O1MPNzd17L2fYNMneE9vEdD/9bbnYSXzpX8Bej+kTr21dP6Ix5b6vRV0DBNpv4gkn+djOsOEIMIo9qsVIsqG66EU9Sq0jy94QLbbfzwSkvkYNmfxlyeam72ZbbQt++gAhlg/PFDM1Tn625ZIsGnTbMjpjDGpUenx89DPbtib899ijNKo0quDNGOj82zZ1657XgOhN5tmji32Q+oSXv0TLL+3zi61eb3gY6Rhty3Y/G/PXotmbsqiRZYMIWuLCv5V4xaz3DM/lAyTW+Eme4d/vj5YrV0SFGZmfPK+CUZxnciQAjSoZufBl7byIb5FH+LBbZrL2z68ncfJbU0mDuuXZEGQMSYlpYTf+Px53GeXMA9vy5YelSWyjhqIfPHiu3x/EDS1ysZe1tJ2h7N1nEvnkYbvjzeeQ0POc+WgbrBM5TGIJnazo0OdSwCwxPTl7v/751JNfejw+bvpgD9zvD7iSE+tpP7KLeizsLeoQE1WRkUaVapRu99seo8OlYm8lxjv0xFtVsq00yyrGod35XPD4eOD73vqw1A1fqf/Cb+bum4WazDj6tmWbmbq3U4/JM+5Ln59PHeSntKYv5Rnzi/dFv87PJCxD1y85CTMLn9mz8Ru1rPcXNia1zDwymOo4k2/iH2MoOdx5BlZZ4ddITQY1oK9g0w0/dswtoJPOQfQyfvJ+I7+suo2h1E2vRmTEV22vZLs5owq5oTv7xyZ/Yk2ek/eAiTtInjY8Bskxslnr+MCQrDT4dNG1rcuPaEaixlByfafD6stGAhAe9Zxa7JFFHDkPWYPkY5eQkm22I4GgOQoac9uK3dgXjamQkp07hBimaxl0ijpmfLHTJ6+gmFQN7JlnVVxtXzGxnxGLvfGpL/ZBauMyed304Nw07g8l3nyuiZ8H9NQra2y/x+OOLzJ2KS3+46dzZ7DYu4teYFGT9JGtMeQqjdrnNPssZzWROoZE7KxfYnjyfJvo2tZAD1MxA7IfqDWE+GggN6l720GeS1SA9x2joRDChJoaJQbU1bFZsLkpULeMRpVqDPbYrf0b/kFMXyDjmHSkudUYis1CJ/EgGs4LNkLMij5xxsavX7+U535yvc6dOqiFOvKLDAB3yMl5yYaOHQis8Z7bVuza9Pi/xpFZUuvkzN4ft65FYrznfe6N5w5xZ6+m1gfnXWc7vWBioS+NIj/s22a+1zyisZU+Zyd5Zdz5Z/AD7pllYpVs9zNpsm6i7bTxVWZ2gSFX7K2sLUKTHhI23LE1j73Wewh+5rZl7OR1hhFyArt+jKLOfI9QIZbiDNx5jmSdzbxFWib+YnNT9n3rRI4YiN9W69juPjWx99gu2dbVCBW7q6e2qevJRyTUnM2D5+Dlcwz45IInXc32ttl9NZnsuh9VMvJyT9vXIsbYC7pOmyU7QvEqRce2XFKhf2N/jJtbpgqiqBeJxwYj6BDYtGUjr16PwV6KrG39bFd0aJ426IhNLzuixXbA8McVm3kO3W6sT2Uflnz+tBGkW49U0idfQpO9pZqGw9nFR5gLFnwGXDZyv0OGw4Veoo8N27I3Yj+0AKlNlzN8AVEoVvq2gVL6CETvQua/I7GGn16ydksf7Fnue39mdAJndvWEcnSfm/1TL7Qg5KyhbZl1ju6F8H9HYpKsV3sbqumW49/60Sgj89+JkLj8IlMdBOMjgMXyftPsl2BY2Uy7/+0eqdQliJ33OvwmKtuNi/5nsm3jLa73+aW3+61te0/f7vNN/43858Ntpnnvvt7HzTxvtjsHupPy73f21r007D2nw+ZF3X38Z0QqkqWG/lV7S+YUdUX5nLw6a/KcauAg9QprcWYX84zfcdG+WXufvMv83Xhh96/49hnf2V1yC2cbv733aPqm/S57za9+67/VJD6CSyDjIPP0QcZBxhcyf8Gck0ysq25XT2hh/EvY1p+vy1ad1Gu+GbvGb6QteN7tc/D/VEcJU8t/2zzy/7bs/4Jgcgn+F1z/X+1yv5JdIbKrft9XkJqbDZkC2lZeyEK0nU7pLoQQufS24VlFH4z6zZ3SIlPIbYTyp/iLDZYD8qfgzUDs8NhihLLzerY051NzHX2goUrQgxxOM1g8JEUjZNk7pownb4wdutz5pB77X7jGZh5OQXwAvsd6jwkKH/yO/YY8DEFp58JWfDgUYlqyDYbGuPPBqJSSrXBPPYavq0bkBjbctIVM0BNuqTnd94UhRHoeuSCT5JL+ml/j5Dx5MC0QmsVPx2fp7MO7bIrWOnxhl391VEIOWiG7EApCYkquUmRDCxA7L8NbgCKycrZlu3Okox6xanXrfJZcQr4pyErhTj7k5o1+fASipZbNRIBwoEg2E+1mW95D7hZTxbZt5vsq3iAffAmdtW8KrME6GOPxs6jVxPgK89TLOhT88EIObyGTcWBbkbExJhqdzS0ydBmGTzl2otAzD53hVuD+unAQeoDCi2xbLmBDTo2XJvFesdjZb0UtlyJSyK5TO7mFdiHkyVmJj/QzgxBB9ILIhhz74acPrjGi+BK+WECdDaXIRD999E1ctmVvFOJObAQXfvynh63N6/TIbbX9ydnNFzSLeDGiwLbS0gWVWwgKHcOMQ8KVNvz6l7Q2Y9DrTt8fhOmzPrZxbtnGgtDZyPrHhw0dxEPHxT5N7B2b4IGWJRHbskEB+tQjOiyZIn+QT8u6ZORDw7mQVlrHh27GEBU/iMnmjKGbfRx7EFqk+8UeEPaQsZFDiav5trtfBBA4fhtW4SfrGptb7JQVEZ0GFn38HaxHuKPwg17LhwDs+MyzdO0vvSmqbSUXxJmJZ6n0/MrzQSp4sRswZP5tcwyrBl/II7rwmfhS90A0wlF08q+6bUMR8wXocTaqlLb6tjSYDm5VVuztZ8Aippbo/TZZz0l9hDnE1D16SsOHbdkbIQWJvS1ws+FBNCj07O0rf81xsGaQhQFdbeVfC4L0E35sFTFK6K2lTcsaQMGWbdnW1RBR4egitb7rJXPlYrtptlt1Us9FngsDPuVDC+yh2Bz8ktMmjqleM14WhPgG+pFtY513ZA7F3yQPipqrZXsaRYTjb4XAWAkFTGqOCY2x/U5sHzg7+CJx8npPFeSSjGyxKLZ7nyRG0VZ7So0YXX7wwQyiVDXQrdaxTQ/aXsmnPdtKy3Mm+2Khn7NwzUNLbok/7mwT702tL8t223WJsWgUrf/1qJgv6jc1sZk85Q6ra5PxjTrXKIZWfMRvINrOd/OY9oU6/RQu6feVuILTMsQFv3panb/xt/pMdi7UuOOhX+wDFDr+2fOlRV9V2HBjUVdGiIU2ul/sW6lUvqnwAVFr4fINoSXOwlYQgdgKUsfNt/IzxpBtJYaAKFoEc7t+GM9Yjg+4xB07sTuqJHRrxAZ8NGNvpeYopZ57LVM3DCBroyNa7J5yqEHgQie2Ge14Tl947XnzWkYyvmuUGowjY5n3i1PxbycnzgZ7+lsPZX03RPSCrGJfjirZWAIL/6kJMxmebUJd8PXdLJMD308AABAASURBVJGGImuHL13+izls5lM9xvaOd/SewHzrHqx7DI4iH3Qyjl6GqWHO5MEX4bEbXgOBGkN0EoI2I658IWkzkPC5c2EoY9u2xLWovUBkr3Mgmm3O17YZf0c/C3Y9awwVNlKPrGn3xJ288kV+1VDapBiJ07bskixVWWmQMs2w/VSFb2owqcdk7Y6m3+6j+3IpOitVX0JuCZcg/YEdiLn3Z5PVsvb2lRwnwgEiKuIreE1nTxxnPddpm3K0XXG+EMO/VduU0ix+YPR68F7WEGP7wmIubvkHHJEJnalsN2b+wWEIkTthFz6CoaobPgsMWbyfnBKqYOvn+bFjZ0+nxglYNIulJAtsJ97bvXQb1DQyBJRnm/Ddny2QHS7RNXS2xUYMBNW2uJSGVWoylfUMEReQDc6LGJLXV2oJyWVtlGSpbNmMRYyvtYiVWAbkGP3Uaow65S2hV+yNBvrR6F8GUffILvzqajAn815PeqxGXVgR0xMIUYvsd0xvTQQyti3jKxI5hx0Pim2TfRJ/ieP+uPfaROagnvw+hP0q6iN8RFt6El8cY043flExbmP7wncGtnW73xR7M7aRdxjZcwWdz68T24v97KI44vMvr8XbbkvKLiVee8+Tb0wEqcv7/KIpopEHtsUF0m8MzvYNxG50krPMCGTfxf/BfoKiwr8wsFjP+GOYKViqYeqxui5WSScGtiMbnSd7ZWLL8OzIMIJfI2Mp65jz4zL1Lpli2tLn5yfvX58SY9td80kMgZiPKklW7LN8orQ8U9TxtO8QWabYDWoMpc8vGrMvHve7ihjsb9u4kl2qGpKK3ops5oO1sg1dxNJd32zL3mgCt2KeLZAQJrnPPm+L2A5dzwtHjhwKuCwR64oSdDtcBlzNTw+txpCRZ6rUduKASw38ZFC2Qveo7ic2D/wHrcc8fbCgr+gxGdiOHbJjljvre/rKLGoT+YmQbR2sxWIc4au3rULH3vGTEiFxf5NLPaI72RcHvl3WcGlUKVqBxBiaPHS1mIhtEUj3ZoT+OuNIXJF1wWBgOtv4n8ykiVyQiQ09LydMCnnbwhQzybb6h160MUpVpYVA8vwB+LE5qUvis9EEkGXvcXR9+vim3xiWovt8TnopfiC+LtQZUwdqIWAz9lBVdA1Psq0C2tPdpdwScsVdnIupdcbXBPgRXNQDxqlvhgtZihI+gqNG00S9k1sgl+wta1nJLc8R0WyTx2zERHnLwmo7iSFjG02wMBjMH3UVVkXLSViCdZ7pvYaowNuX234xMZCSjhjGZuRclm1875gOnr95ziRvyP2dQytys81dyKp17D2HohljYkQ/cRL7ocVOnpXBpL4TfvJuMEalbXVPLN1j18Y2V+bviN2fwCe1j0xsJ/Ygpi1+TO6WbG58H2ENpdmGltHGooiT+FqX8be+t8B5t/fc2G1oz8O2M14yvOqxlFqkpuEHm2xVRVbdCmJgW3bWYjWdWfe57ZyxR2A97hgXa/GNyAXNjxyT2KXjObSIBbtctkN66Z7lY77t2+446GQkMaXJre3id+dj2dQWvm3uku2G3tup99JnHrZ9ynav1rPU/RWzaPEZ3SDjADKxrkbombtjMXmyj/ERuXdEJohtuz1l2ggtsC3b+6xrt9iIjyAUe8vYe51wBZmicre/ebah/LzsTYvNC5eEvXnX/L/aJ45tcz8D7Cu+qeztIDYhd4729pe/TAz9QsiWe+rafU9+u1F9tT/2gzhXc/q1R34T3XKcrZYn0NQy49/l7OwnI6+2FblLJrx3hJ5Y02NSmAdERTydK0ti8YNN++pL7vnuoxsklsalGyJoGsZf/cm/5nbsBpJtvbeO4STY/sG33Zz6rT+nzfurW3yHd9m3+EHxshVeXlN+zh2yEOv+/+Qt8b5w1u+n/2J6gn2UvQTh/2eu38/X74n9K/67vMv6O7zL/m+Ms4o//ZqAoRj8uHKoToJtNqZ7NkgQlhpQYDXPdj+Ui942NDVuo3Tnw2T+1evgjXleVGE3L73+0PJUmPAnnEVv+rfLS/2O5+r1N61VeVixqfOmIR+wglvicLVt2/TfNnIQMoOsqshkps4to/B5hGVIDRhRCK63cWiwITLqN6IT/1D6sq1RpXwYu/OB+n4fjEuEpDTY7Xf7dseGKR28uY7vKuuGTvhB1/VW6Djqf0B0AwLE1k+ZtsXaPB43Pe53Yhg/8hTitl800WzqyZP8yRdswZxZJxhciGPDcpVsQ+FFgjtvxflqW1rEHiorqINvIZ580l3YWgT484VE6Bc3LhQKvVHkOAB9XC70Jsi/eM4H0YmN2G0wzhsmfk+g47nA5M33EqY0qrpfkmxTN+b0LkkR0HfLFPEmrDhlFJqJJz3TuCExrMUnhEKh9zk210kbVV3fXivGBQ/RfgF9pg58gIyhIz4wFV5QZd1ud8AXLFWyrYJGp7T0wVa57lPmiRXkPxt6ydXY+rZ3vM1Q29TZspbB19eR7YKc+OLi4IP+Qf0mc3ycOZ0qrV8lYiz1Pnrc9GBfF8Qi1tvtpjv7dYxqm0Yx9KpSJRbmuWy3rYyDXTv89c6RXKJlJ0k7xidfrGx88cvByRlbYFLDxb649gNKfdnSGCbO0fDp3zZ8QH+lZlsdXw360fJjVOsXeuM6Mx/7zIwaHbttuaJ7YpSqqnmild2x569snux929gcGtTHoyQuWUoe2dPBzoc6QE/8A7n4R1XJ8cneebKHFsEf2Jz5cAgtNnQ2G+WATRY5ZnJZPWav1JBqjIYNnaWe1NIv/dKd58MtMuQzULCLQBc2JlhCTTfqcg+QrTFUVRq3W9OL2kdGrGd63LeO3lqN0bJ3nmeYaQ7W9eSLxMOHii8m2yZyHx8PYrop/6qaKb60YdScuBZ79mDvfip/pfP5lS/hPnVQK7tkW7GVvO73W48P9s5BDZ8821LbJVpJxu94DN0/7ro/APnZFomzBhObB36+lL8I+vp69r58sgaiWW7bOQcf6H+gn9gb/yCHx4Mv/p47xs+nJnZN8tMib84d68pQkLFj3fB9b4zOPzlIlm11Qz7rmnFIVWaPGdnqWtWQzI/OtjSVZ4U8oQRW1v5JDSCgd+u/qPogzseJjv3jQ8nJdsQak/otzl6+8Mxf6DU+v/T59cWHPs5uF7RFUzqwGhOdL/yl9lmDWLyzJg/yHCzuoB6Px504HuBDt3HTIC+TR1UxHtAGz587oKbIw5azdmCPlxBVGiXqHDMOJns9f1mY15KEGPmyZRudkovewk8p/mwrLfY6TmK7P4jpdlMN5MPH0MJRg3MX+aBqyG1vyxlTl47t9hmd1P+TPZsa9v7lS+TU9Ys9cnDGE2v4+QuH57lnv5BPHSmqLh/xmfGNet6o5xXvjVjt+BM+pSKm/KeLUuuMd19Ky7MkYMMj60by/fi46R//+GBNHvQP9srQGNV822LA5aY9Huc++sgaDWgSzD43n9kjLzw5D1NpqUvsDZ4di18sLPZq6LZR3UhcjdSYml//6b3kMnlusLUSdtQkC7/WjefLo+O46XFnzcj9Bi0ofIk2xpBDZ6/d2E+DsQ0jt4YU/v1x7/w/qENqEbs3bI22M9lngCAmZyP+Y2JUtd/UpFwqWwUt/EUeTNnHd+K8yWVdLftiYccRvIj0trT1vXudKbP/MgovflrXan+224qRva51noMvzusv9lv6nEdF9gLxTOyG9+QZF9sPajDYT03nHH+i/8l7iKxr9Bf5Jw6TY+Tjb2CnmGecPs+WvL7EVmpao6ISduf0uD92nXnuPAL202BtirhaKDfiSgwhVQ3Fn0hwVGkwZ3vwHMp6LEUuc9saY8i2XOeYPmPb7MWD5/qvvU/JK+frk3N21Sevt2LNdDZUty10E8P9fldBjFxqdhxf8JdG75H9xXToqeUi/tNMjnC/rsTXP3/9U5+sR9YntlKjIM/B5PH5Oju8Bv0Knrye8NxF5/Pz1yv+xBAf0Ul/IeETLmmsXR+eJ71fEwwM21Iu+hvrnHUaVdQtED1seNFJfoknz6mv9v/Fe8gvpaXei71wpekYhTHZd5+8h/sCvz6PzvUT3a8zr1+/Pskn+EUun/pkHRbnYGGIS9HPe6rPyJP/7pFD7xM7k3wWfnFFXVcjNc8aHuzXIvZRQ7YjIvNTZVXPrTSXZQcSd25WVenG+j7Ym9n/mQe7ntbgufHBa2b284O+sJFndfx2TsT2xV6aZy5Zn68+N099Jpc3XDqhRyZ5F/G0vziUeu2+qM0X70HyD8hizzbrKpnjROK5FEJ85vX22s8Q4S32HPWZku0z/g/O3QfPowe0NqLUP3p7PYW5Ra22f2aqGsx5v09eX+SXtVkEbBNLBBg/qXty6byoQ2ymJulje/LhzS5lj6eGQc7SwLZt2e54n7yfiy0mclndOjD1vsjr5z//+U994iP6sZM9HFnC4Hw/+2x/UbfI/qLmGSfe4OAZl1+MjFHU4AaG7rzu1TD7vvo5/vGRZxM1+vggjNl7NbZt6Yo3/vOaPdmHsZs+drNOT3yINawqDex+YP/xMXR/3BSavXPNenY81O7gPUDWEIdKK1c6mRrYFgUS5rDXQ6bQJHpBM2B9qBNLJMm6mm3dOOPZrx8fH8iNi9V9Ynhynp4dw9H1yzzMPBdutzt+v+2FrtjHbl4LguhmfQuaAp2NeFKb3pesx7UO4drbZvjJ+xfPtfAji5rMT43Betxlu9c+NNFSm6uO2QMDOciUboJoM0OHe1+TxYufBpTuoWW94jN7tPdq75XPfr5l7+R5Zbv3bPZt/KYPOlds2UQFGHaMn5yP1iXf1PHJgsR/AyGXRUJc9DK7RLwL4oxmCs/OQE1HUBnNY7VtJrK90bLiXDpk8hYy82VrQjUb5s763XhujcH+4Ll85Q77dRW8+/3G+70btlO/aMOmRlgVLtv+kz36xfPsmf2NmF0qfKS33eMbvuJz1FD82+SIOVxLO1S6PZicnd4/nPnEBUOvht41dwYdC1xLNjcRWRslEMbM+t432HbfOqamIRZfWe98Nlisy0WH1cNOco/63jEJO6zGk/PxyZp+8dz56n3y7P+aRPZuC/92s8mbmL94dsfnQe0icnDWsj/y/MhzMfPtR3iJhInZQr3X80mtg8hcqF77Qmb7OHi2PokvZ+jzdY4oOolxYXc1PLDburvPuutssZ2h7Q4ksX3he3aNIZFL+BurfWdcyNvoZIKXdPY1Z8bn0MV7/YM1fpJ77F2+4L6uRNgTdAd7J3soyNjix8lXgi2X9d7sUnnTYqdDzQ1aeLaVfdpgzKV/t/1ZrP+uLlVDlFoVXddmQQI9Du2PSNgb33IZ/VFSsnfOem9RZp647W9+5r2/4VeZ14ShMarrgnhf8RO5oAl/covFerNLQphFE7vcO7P3/t1E1Gz/edzvgv9yHA9/FLL9R+Ib5e/yehP706HtH3EnAlJ+ydp+jcVTeIPdiOC73BbibJ4y4QWbLmq5cc2v3rbyk7mr0r1QY6QRAAAQAElEQVSAl9Z7ERggzl2y84wQRnMRDMP/uetf2Qv/QrxmnB4k6YBhrqxN8NpAIf4fQEJ4x+Uykb7jov/f1mftE1PXLoMTTU8C5/x/tmP/8lz//o6R+f+sgz9sg6QS/J2b32vwd7L/HV6yDf5VPP8dH/+ubmXzRtg+Hw8QUohgMs4Lbvg8CbiQQS7zPMRHOUO1XGT7jaZechG9ALsfMrEXxL5+ay3bNErDl/YCizd5rQiTC+4br5cZUvfQM0QnelrE9oaYkcwL1lDxRZHNuMEb20uVOVe7+47xZOq9WXbliYgsR4XkUoNFH0zeHE7eVG1MZR5t5wYyD2zLDopeP6C3ljoXD+1q2c1YvADM/n+QzNarIV6UrfSINU206ND11TESW9ciQlDDDxiSi/glyeRDHOg3W8ROTtHrXKBFrhH6+eauc6FMJSvIEojmUtuMKxcvJFbXIu9lJ/waQzbEjAm8XD2PvUDavIWfRdARxY3SUo98kDJ1yYfmyK/kRlzhr7PvMbfmo2xbPv3UKFXigi7gQlDhW5kHjFRjhCrbeiZ4xOxwFJG+2eccv5hq2YJmh27mpdTx4slSfNvtVLZl7OZKHulHwYNo9022VSOQBOm8KQ1WusYe44mHrN2CumLJF+EtxK3Ksi1uSn0O1pfwWTN0ZVUVY7VuxiyDFHlJk/WYCLckNNu6eJDFUvSXRwfPhOOtZhHDrNLiMzYmhkM38WTdJsoTHduXSeJYmnwQmPhd9NFvkCOcHuYW34tbvuSbLbtad/O+x5m/IzqZJ8/0mR/P2TnYdb7ZtYoYRSM04mHwdoUVvhnYfnEIp8eLPJPbIr+LbW85e5+PPLIECRPam4vuMoCVnK1gQqO0inz+f79PbB48EzxKxRc2+fKlYCYP1PaVxeLgDWdd16suLgv3zPmlagZIpwvyLH3y4St74+CZ9m3PnAU8Qoty6POs98HaTXKNfpVktnE5PsxeUoOpYnuhs8fC/8LUBSttYYeLLzOlJ7KJYbLmxS9hPSSXNTifaDMW+ifwaUxEVzSbSQqnxWwKE6JcOp6LZ97avmPLJZ91W9R4UVeY6Cw9yXX7J2/sTBCzC0MTufAQJAZ8MWh9bDAk59KoEkxdrVmI4ha+mlUYrMiNLbvI2WXdWNPkSWjiV6cnpg5eA56ch4NYFiqrFiMRskVIYDUWzjDdPq4+bkTLuh0IT/JDMxSpC7SwMyGlZlKdCpiCb2xtiFbEGNjxS2UovG10pRqlxF5jyG8/qPWV2Lp2uMk4wLEWNoIImZvJr6o0ikHmELnUbtCNjehmXsQDSUIg8wui1VDIyp5e1G5Rw4xTOIdDgunv9zvrYjHVpT+q2j/lkvEhWmTbFzdb37JD6FdDVtfCtmw37VRnXqDZSuscTmbGoVV08J1x4ky8wZMvbvIF0ZNn90y9WiC2Fus+2duAPZQcYusCURCD2i+m2V/W7Z444LCHXOIL56Gr3qNKg/UTbWIs+6Vcqkp9lnCBP7U9Gf/U4skD6uBZcBBb/EJGvpBbQN3iO8ikGNhumfaLv/i00QxIvIY1OPuBOHfxFZbLmgQRxFd4/Q8ZJDUfE5NFO/gl8GS98zp4v986J9tKHmOUXFINbR3tlvmo4sv+W/NwJVndzKBh7kFTpdhnSp/x5q3Eh//Ve27tmlEnyqknrzVf/DJ/IlP4qlF8cTzQtw7WldDpOfkRlnpdD9b+CIN5rrC+fUqDQAtCYFsYw8akM2CKH0zrDw3ZhbFFLKIP3zbVl3Ie89qcWjZY3z1ffZ6y1pkbpfAX8aVPrDbUM186jTFUxBDDz9ghmIO9knhHecdoaY+t2Im9yKROMRd1RPGmlhetZajNJ1+0xu/g2Vmj2O+FjMUtV8e78Jl4A8vIcLcU+TxzjfHCiW3Z8EdRBCk27/e70hJXYlrUilVtuYEc4oK0/aSWCBf2ciYme1DZvySfWoheXqril8DEdLAfgsTVLKOcC4PxFyTGxFFV7TPsyIYnFVMDdd2e1MMezE1MG3JkdMa3Wi55TF4HFn7yy8zYzh47+DI3X0aHbvxhSGXLNnvq0GRPy1JMVnpyWeScWIL4P3gebJrY7+xlgl35l00o2pZj1+69rTRiiHxBq8hAW02jYlEHsb1pMPsqKUHY9Fzp9bOhrdU1fuILI8iEJmwn1+Sc2kZmsX8v++ljyYVt4tnhTkiTWWilosa26S3bSnvy/ikow0dpsMbGxsGej834iO8NNLZa1zXrkdpF5h0RaeSGyiIfF/bxGT926si64KMYE4zCN/KpGUsMaUSTtVuKPunLKuVz1ajiF1lPZd2f2JjYj93UKbK2kRvIs/6c2cnaNjCcvJ7sl0XtpMiUbEu5XKcvLOEwMgc66QNBC1oc+Yw3XQwnsU72zpPxksuNstt27LOluJbSDCHvgzOexBKxGkNVjjE9WZfQswaRQVw58znXo24ya4kjrgWM3UjRY36tqSo1xtnL8Nn38ZPxQV2STnzEVwwUSjded2oMfgH0VOrUctR3BSjE9uT5cBxfim4RL+KiU15X8CJnwmAhH3t3bN55HrkIBrptjTz3mNuWedbQKW2MyEy1ffII/QLmyHWCtYFCYSOwrasXzTZ3Skltk1ti2YSFP8m2LPhL5MEtxiHEP50KPmz2+ew6TPiLeEJb2EzuC8OpT85l6EFquXnMsBEZ42lRv+yl2XVfytrb7jxsI5w4OKuMbehQYnvic7LHoz+JocqCrUUM8TvZn+mDBR+1vpBCztJJW9hZxBAbSs8ZyC8LIzxc/IL0rvSxLZqNLj0GlHzaryzbmoGM6amJ3QbxEL2CJzQKKFcBS0ZWtKJnGnuJJ/ltcGaoZWiLeBMnHbZTvUU/+/NNaMKmsKNRSl81MKxep0leB7VKvSbx2Ma1sTw71pW4mGWf5j2abSEGJs/aecpgzlINY75k0dgescfo++pgxD49eBYdlGkha+JgjFQlTvpcC9kG8amlhC+9mo0fcip6RIln82fLr5ecVIwDRsTOBEEu8mr7UUY8XfO42cbX0jyJtqGW7CHUwB6nDosPcEvwF3disa0JI7ZR2he80JJfjWpa5rZlm3qshrDVzLcb7JYxtutHfSY6B5jCvOw/+sW6gpiLaSS1rh+HKi30RB0zS8y9j6hhj2M4jMguZJnPNRUbdoiSbZCcrFH0mctKi41JwSbnTezyDbV+9gqimrzPWG0XB1F6QyEQuLDHOGYzjuTC7kqcYALbqhqyi3SQ1/YzWYvZ/iFwFXKSdYbasSz0kxNkpUV7EVPoLivIOIi98FD8SUf+ABN0fLZS22UpZ3vyOQGS/gBKlkjjVyi27Z5ATeyczd+fU5HZmC1pG7v+HjPa/MXZmtR4vfgXPX3sBvs1a6G1r8Je50Eu6SMT+SDzIJK2X3Ztsw/xRczhxVrkf0d4wUV/H8fuRc84vMB2r2niEi0ydPiLl4x+wv4Zl+0fAqT10rW/ebFru3Oy/7z/YehtwnbE5gTfMZm1zXPTTm3YYQhN9mIQX4u9rz4X34YWMsFFybiRPQom/ODg/ZnYXBZO6FObQGeLziTR4CS9Oju5Se/yFzN6C72Fn4tmEtmQUP0B0RDvvBeDhd4FWH25LBOmlNrsOlzj3Qub1dDZVtuK/EmgW+RPhy/qzDjzSw7xsBpuf/Hpnv9Xbt/2Euf2nzsl1jsmpl9QZM05i6fiFtC9rn1OM02cf4fI/HfwoybUKLZsq3/oM/87vNcu47aHnav/qZu8gp/UPQv9v4Kt9Wf39/pfNWfzKnjN3xSzhtn36S+8sf/HhokrGV4GM7/G/1v97ztPyqID20r7syDr5AkRY4Euomzr7hT2hU3Z9xR5vxk91C+Mm6y8uAbROUnfXT5Q4SP8fEEinF2LtPtjH/B+kGScwxXwqPg9eObxkfhtDOHFvnopQxtnSkOYjDLPKJSMpW950VxmX21EXzS8S5k0pEJmf7C86c6HMtvEvHix3W9kmepq34d9e+3XR6vNiV5nMzZt84YuOYsYErdP7l93sdrxIVLo072u96lt2cbuBhN9t82DDZlx8SYK2IxB5LK+B19iXflY1bKrrMmahi5a5oJWJyQrre/c9hovZe+EHoSW3iWksUeRJg8d27rd7soH4evDn40RiZUE7BGG50Ul9sV8wb8mjDMEmIWnfqOa+BLzhDjxBRuDsHtAf16mD+hkZ2QlTlm50Fma2OgvVviAOHmBt2FurtKS38GXEzf2yhh8iAjxxMI3KkofUjTTJzaSwH5mwaKs4U76pf3GYim2g0gE+UBU+LeNjCFFdvexaTMGyT/GbWMPmix7Izw7Y0HTq0U/vIt4+d10Qba6QeDqYW42dGBb+026kRWgF439k3yK9U/sgW1k61yrkmEWuOVfFPPFSMa29Ye2xBnidgZQZaXmkRctdY6WbRWwTQ2pBCqhJ6d8GH6y1/neQWqiuiG6p9g+WOsnApFHtW3YEW7R1y18lrj58f1kr0wWNjFlXye+lzDqsZU5K5uuYbtjjS3RkouduFd/0XIQB1PyvHFebn1eIoMo1wRLqS9Zdk0hcK2Wv98f+njcoeMcqk2tY4wcmSp2bIsr086D8HPJTZGSX75MDiZvarfsgjvxMfjFU+zni8LJM3Ly4f+pL77Mf/IldssPy7bEtTT1/UvPJeFpnbGky7hjqsQptZoXfaBuOY8LvVGj55feDl7I4kjUD5mFbp5feS1a+M4bClhdw8fjwS+J7uDWdbWjp90YFnGPQV5Lap/peWPOEis1ufy6iDVG0ew3kfSqGAAnPSQlHpTiJuvVXCZ5VmaN80XYzDOvZaz4eX4t6qkexwbipLkaxsftVuQyNIpakGt+iRZUlSIr2iTY/PVKfGAaSuyRTI+EXCJRN9s9j/4obOAjfoIaRVrVcjlDGdhWIReekc04a5h/Tf7kjOVMZH7wQTfz9IlHNDwp4MZMnOuD/f7sXBPnM2fw+anJnjv4ghU3vU55zsbXO2LAtsYYSkt2bYOz03bwT/nD2oDJpdT4eKbGkzpPRJaSg01k5GPTg63EHSXT5Uoffx0PMo78idgIbKvGYI89OvbB8y30MUqjinq6v/jMXvx4fHCWIjeg6w/tSS5f/RcZk1qpy+YSbZLH0X8l9fn5S59fwRcyhwofo2r7IjaGvXcmeST3Bnv66+t51n7KdiN5VfF6huyTs/ykToSAXWEDt1z2lrW/e8R1PL/4AvHAzur9mdf3r68v/fOf/x/i+8QAylxoYWs1bCtfQibGItackYUxLqXBJh+1zRhYnJUne+SLmhxnbE/2XJD1F+1g/gn/+TV1sAcmCcfOYE1sU7cF/Xg9r575Ep+9Jp4VJoYHz878JVXWJ/H3/6fw81MT3+sMrMagvkNV1SCZ3kfxlThqQAcZw+Ba6ANi4dI7CFkkyEVliE8024KgtEkObScTEBZdXzWGBu9BEusHe+lxfzAfKnwXsdne41EyuVkmVPIngNhMPnao0CUxVHSzZ8cYna0JGgAAEABJREFUzMMT9Zo6qHthowpbEdRuKcnBfoqtRaaSFZk8e56sRfii8UjCNwN04zu1mnmjBKlc1BO72GeK3NJEsW3SGzpqis6RekC75CKDQqaNzCNrZqhxroqR6H0CX9TMLm0f8MipaqjoLcm2LMm2apg+ES8xknLHcL/WU6MBzNzoZlxjyEaSebmU2L79SBVZ+AUsftIHlbF01T6xRD+9aLZlW4tCfnE2Y3Pg68FrWs6tLKXmAeJKHSIzkQ8yRz2sXqW8PspTNYZ0MbBRxVwMWsoycSWOx/3GM+3W6zQ5C9ZubReZgV5+MZm6PO53DexWlUILYse2bFMTNWI3dUtfY2iwLgES7V0MYqPQCdpGVLP+S7Kt8BnoR4PXDmTVsOLDVrfE22zmXLKtXR/12M589rPxTs6DuLaPk3/m1DQMTc6SaPFRY7QNbtI2LjHIMHKjiud93nsMwlvkuBFbqVkwiuevJJZNMzfGCLKee4DLTMmrQuD914HcbNg79nzBG0QgtiGjgy+Uk//k3H3x/L/fH9o80Zs1yxo/lDVQgg4zPXq226fLapgeiDbI+8E+vN/uzBL77PrlL+HyDH3yIpIls7dOxpO6ZR9FAfPplNztLWObnBf5YQv9fj/DMyjxtzA3RLjnMrdAsq2dszVx9OR5IVjFPlh8aZ948g95KIjSbIdNvAekJZPfjTzu7MUbr90EETENcryzr2/QawzZ1bJVsK2Oc5JT4mMqw08cNbaAZQSFuSl5jwvlQk60xHqwLrFRieE++rwVslxKy3ZYiXJl9g3bbXLzVo+/uYzg34j9/ngoPu3IbyTe4KDGtnUn91FDMRJ6/BO1rJ/NhtKX2+YYpeybGkNpT55REbkxv2GzqmRb/cM48yCyttN9g2nqQKdF0g24V36pWdWQyypshT+pXeIVa65uLd2jGoPPRA/d7+TPuGzZRtektlj7L+YSM9RX7xv91laeeS7O7x07d434xwaryTsHqT9nlGUHZ66Zg8io+9X2MSOkZAaJ32YWyM1P7uvMI6//kbnm/XnDyi4Q4ord0DJZxLhOPdEWsC17YzV/4mNCmxKfHxbyE7potnMHXFEGtuWq7Y85F7rw367ZNuA4sn5xMrKNvJsWX6YOQXLKnst5zL7P/OPjzp6/68l3Ky0rywba9QxtnWesDeaG71QDQS4rdmogjx/ReowNhuRNjBm84XdKzNlW9nLOfyX3EHU11oihTVxgjMFMsnazr5Fkl8YoFTR70zsHnNpWlRUf6mbZPkfdac/2OPeqQmfDhgvWBQQyti37DfiQw6RK5BH/zPqywxBsy94QbbEfDtbgyTOBogkml/V7sw19EZOAe4wXrZxZbLDbtfB56WXee6XXcGpGDkTHLgl7gW39oZ2kd3t1yi185b1mXtMmtmPjd33bcvl3Mq5ZDK7fGX9CUuzaxKm0bwn7p91FznmPlvqlFpFuIJcacJjw25Q/vX1b+/YRQduyneEL9jVfzbPdPYXnWt9y5yixtf9zLv0c2Kc+5MjGgm1m/7sXJZUII/0F/Rvtkv1XfWwH33LzT6ynGlK2gE0wkvKZ9Q+LyXM1z9ZGVALtZu2fPTvv4cdxbIICTWq2+/khaKFHW93MPcB7dJldV3SvcXpUUS+Zn8x7XdHhYo9Ef2Pzct+wvQf/8h6Pwd8I4syn/6v7G+kfrMT7g/BvTBJN9LpH/uoZ/unVssT4k+mf0x+z7I/gB/F/fJK42+hr0LM/3P48/j+I/ZuE5PU7/k3V/6fEWJt/UYL/tufL/npb9ryvC/7bxv9DA/WuZ7vPjiFWcacoOcF5UYX0ujJvsIa8Nsp2P0SKnou5GjpbzET+nMKzXLzRsEWntLyuNhD+3myrZcO/sBDKi3DeuAaX7F/1kzcAwcEHtfRM25RNDOaNJwmsxn5I7fFM2shFBjpK+cCLSsdj8yZtiTdfQ/mwYOzYfsmnDhsl5wc+TDFUxPYbLaMbO7xkY2t13pM3LReO/sIFMjTx5Sf0zkHd2q6s2JrXhxMhhwIXIy6rX4ttBpnSbz9L9qZlXQLtqcyC2HtiW3aw18omXuzEqm18D6WlBonDtjIeVbqPQmx1Dgdv9BY11tmKEzCZ5435ItifmDL6Qf8Cg/VO7VtmSpaox+wPxAcf2JO7HOrqXBd2EYFkZQ1Ea+7pJ/KRmdjNh8gnX+au8FjjJ/WNr0tmYWtCX9jIVWXtD5yD3KvjWNE9Ybv92tQJ2sTHwgaXFuPYiK3QZ/gg80UfnrT10ttOB2Xnu4gjOonvoJ6ByDj6MzxwnIg5G339bC0Lc7JfosOwLdgmH3JySXisooe2CHy10CLXJdsACfiRKeqhs2UcnNPuxjD9RGfR8wUIv3iJ35QiZvPhpSXwc8wv1vQp5UtD3Oc/Vx392Nwo1hPg0x2n+vzJkjou0wH40YvtK0bY8BATFcNxctpgDu3gw8gkBoZ9RTeQpYn8QcAzII08Rw7qn2dPxqFvW1YR92QNsq8m8hdfVNm27A3RwsNc05j2te1AxUYIRf1uGK3oQV7sT8IJ66VX7mnPywTANHZif7LOJEDdrHAC2y0bO5HT2SD3KGcy+UU/hMjYWydzhoobW8oH6lH7HKRO4VcN1RkUJWBNBbJ/Jn2wFJupyQZa2JKsyE9yz7SBrVHV61xjqBt1GB7Ke+DFLwCyDivPgXNNYvsb6lhGFee2GA/ZBiVDG9gs+oytwbNq6YnN5H/Z0NlsK/WNfJ5fotkmhYXeQeyz84o+VHzkjhCXndwmI2lUutU62Sfxlf2Veif3oMoRol68BvClYj4EOHokvdinKzVCxPZPP+hlXWfWvS2cN+9+wVzoT7AYp96YwAZF1ez4WxJ52ztfHNuMq5DrdKkR+WLDRlChrX59wiQyVtXQuA1J8HNF7uxTQ53txi+bb7cwICBj4rer/Y4arNmA8X0l5uzPZ9aa4A/Ow0xPvsmpqmT7W0Emp0NPfgkXLJ4/tqFKthV50Qb7YNTQGDfopUi4Y5EQa8T3JOf4axDDk+fGi37yEl8QmcW5zyXaK28zOa+Ddcz6x0dIrdc5LXx6Q2efeM7xOON98KVrfvmRWieXGqUq4kc2/qp71mdvPdmOm1c/29de9712BT++h0YN5ErmRyrmN43Up0rxc7vdpDd7i3VY1CD5LIwljrxW+pSJ/I21Rh01K21m3dCbXYf5OkPRDyKT/ug6ZyaZn8X7B2E3vIn+Cs5Cx6/OZiNtcgAhjTHSsSeSY/ZGpqzSWgyMfzVyhg9+6RjEfoP1jovYt73PJnFNfrm7ODujhN3jpJMLtXjyS+uDZ9OB7mJerEdiqCqNkdikIrYapYK2Oo5Nw0XcEReLx7kXPoKCceNs9bqPgV7invt5gp8nMQXZSwsLsRmd2E9vWwTKeT305Jc0kYMi8zPxz6XUMznn+ZQ9EhuxVWX87Vhjb3+ZXxpVTffFx0d0hDEuMW2fkjvfUdVnO3V5njFP9oKhpz6iRS+Y7I38FVXiSIzxMapku+PPL1uePLMTa3KJ34I3bjfdOB81RqwJBVEO1nfuWvELhMW+kaXkEux4nqwh68fZOFi7icwRMM48MhhrO4Qm2+ofYqox8Mm5kLBxKPLRH8MKEBHijEuSVWPIdiP+dbaqGzTOG70shRekNukjlnHyTWzJ/Zn4DlLkbFTtX/IJ22IuWeXKcjAauo27breH7g9AjfbZvKkIMBBtsi7J1aqWv98+4GOXWoQX9P5hv+FVQWqffCdrGVQZ3YGe5SolhlE32dhZmQ/ZBc/KCcSICF3X693qPR+qlbiy7x95zcAWFjufiCzOqnn9Lse2e20Six0pybbyLLpgG3vm/cuHBmugNGi7M68XR+OWPQQKXuxtvvBLZNTBNjmNtm9baUf2TdeOPcQGTj1CP9kZSlsU36XkVGMQT8nljjO5BqlJ4vv4+OCXQrfm7f8MsGRsmPfKievaAxlDJvbZf12aM5PChq40lGwkEhcxLp5Ji3FItjuvRV5PzkbyGDxnRrFW0A7W+fPrUwd684QwFdiJ+6Yi/tgLEn9yj/yFQi68zMPLXBhwWUHhKxi8zjSYw9agPrYRBRDsatr9wT5u2cqiqBsiie9JjM8+E4eSkw0DAXv3iWNxgCd75+D5cdB/Ib+fgUvNpzZSyQF6OTeJZVQpctd/YSB2CGDrxCZ1TX539k4gdGFq/8Ka5zkLmzxjm6Eim5rY7rxGVa919t/9cTv5T9Z1I/K2VWPI/EzOW/ZAngdPclj4F20RP5n0s/5gTfMLjDxLP79+8ezMLyXRxhdbVs/narlF/Kj21frY6h7KgWB845LZ92WGiz0SOYbERc2IL7JB5wbjwfMm9eucWZ/Ip473212DWtnGtHuceRGb2Rs3eDdkMg8GecdG15O84iNy4QXhR1+08OInmOQCiXouPfEfXvDSdcFeOTLEIVWlvlL0FnVZ5DipaRB7DCVivhGfbeQvYMdS6Dfijkzke404R1mjZ/dPxX8gWbYV54kg+YWOSyVs9x4ckiz7QiFeEjzxPD3Yw9kDEDuWwfkt6kcaqmHkphJ7ZNo2CRi+bd3IIbB5DpzrnJgDoWqbzprstcq4ir0a35i9LugZRufARl4fIr+oXeg2NkDGkZnQD4KdIC9TBw/zmYQj4Nx+wrZsN7H1ib8n3Gy/eGbORJHJkIEmRdx0da5F/A48EC1ZpZl4iHsSQ3SzXhMfWQvbsq3B3htVuvHcCcroQocrazfbsgFTg4nvnAGGEgTnFrv4i58FX1ejEOGbeAY+euwl26TBzsjjY4lWGuOuqqEaBR8S18Tm7PgntNALqhhbA7lAVrcij8C20otmWy6rTtiWwEq8wNBdBclK7qJZic177yLT680UlmwGQSbArpazoTMnI+6S8wMtfkSzoSBr8IpNhqP93uo8v004b8k7db4w2auxb2xEpLAZ0Mn8LOoezMQMIhPYcOsNzDtomAu5Yr6oc/zEZ/Rt5E8glh3NerGzkV+nn+i8xictukF0Yje9c+v4iL71e8Gxt+cdC3QI7Sfi9ql19qFdeNmlDjZygIvX8smen9iQbOjazXbPbTfBNnPWrWf7tiMikmsA2SC+XEZ+A9IfrkXsV85h2lvW/mMf/iUbvcztLVdnb5u9aF0tcpeO7Y4ltOCSee9DX6zH7LN/UFZqwnwRZ+Qw0Tbsbct2yI3Vcpf83/STWgUv+e/C2cYna8ueSu2kbd+27ADdMxbR7JJfCN9QJdfuZeyxqgudBuPQRKvmfdsrFRPuppcFGylI6E5iPXidmpyj2XNihMsjSvmlVeA3vehiYecSeZ5DE3QMzLmahwnZTkdfLzSB26IOAcO+3D56+Je3S8Zl2eQfZ6e0jY/QQew24Ge9r3H3+D1V/rb7zud7Df9WAea7TmsRYwFY/0tX4TeQsrZMem3+qg6v+KlRZCL/nyN+f8d/bu0/1XzlxF7oNflPDf2ml3NxIbV6IX5+w2+q/8enWYUfTu19gF5E5gN8ZYoAABAASURBVBlnszqDCyTCjsmlU+Ti/GUfG3mT2R96/0YpC7ONbI+28fEGZSxBBhlb3bKKV1w89BYPMNEHeXRN5gcfkPLmdCG3ATd6LSfs1QnTB+p2yfaE28IWnaoi4wxPXGM3L29eEqfS2o+wK5r74M08XF8PycRyvoggsV4xJnoIGIp1OmxkFBo6dLHz5GGdN90Hb44gIQMP25G0cw/1L3DFBts2ut+oErnUpsHPZZtuQRO8DQiSpYYkOxP9aAVtQckbpys/pj+uyAS2e1ViJYhe0MKpDYPM+4sdPmiNMfBZ7MlQYXLFDh2F2DW0jcxG1iZUO3Pxhigv/qFor018BNQQpY7lSW1T3wXtPf73cfvjdkWxzr1iu2Ob2IS9L8b5oNFfFrMXksudL+WqyGVLyPSodo8B3gBnjyzVMG/qxQcaq2rbxpx2s2yrgM62wgQdF73IyM0z+mpEfNT2HTnbcm3botlWlYDb/iAG0VKTgw+gMYsIPIhchbDRZ5jQwaLOU/0hmA/vyT06MBJOx1vI27GvtpN57KTX1VCyS4NYK7In3f7WY6ggLBt6OcMXIOF2ae9FyBC4VOSXvMYovngb1HdIogbnmtuMJdluiGZvGiVtm11r6JMXTNsqbPVzL8YlfJ57LUVmbpv7vqLbM3jpRxV+Nk9xwNA2tVK3xFlm38OLbnDwLEgfxEYEbcsMbKuwGeithUdZZfuFYrxFvDvuWeevr0Nf/AKBqcKxc1ePq4x9K6T4v2LOOLAtKdBu5Bm/4W1ILQK9B0xik06xtXv09wVNpxgEifHuX7JMq8Q6lu58aXi/P/gAP2TiHGPozpcfYxRrMkF/i67o1hi63fniNYCf2PKfm8/eXeeZlqyc55k58Zat92ZbVUNCLjEw1dVWkg4BPZYOlxlIIbmsMQqa2n7LSvBif7HH9Gp2adSQ6e3wTxZj2xrkQYfOkrFrRGIvEM2GQJ8YmrYk26qiJsmrx1vmyZldoWk3WD1I/hkHY5TyOp/nmO32u5IrDuxtx7IQU6a29XjcdL8P1sUSVwCZ3CfPi31WlEZs6cK/JS/ywWz7UBTCRCb+Ct5ARghkbuahRQSSJuc54/Cq1PEUNmwrP7NjjgQ4bUYv8tFdnO13TOqSDxU22ifQFEPgDFU4in7q+HX+5afCAhN78+XTsgkKrZztqqyvmUmYaGRSZeIu6jbokWEuWnxijtHbZaGHjEuKgHazrYIkWnzZhr3BQIxku2Vuo9pX4ceicUs+AbPXZfvUKfSKMSyLsRibvvTe7L1Pslah22651GmyTiuFhxE/AcO+qkpOLEZegJ6ueWJgW2m21XKZAFsq9IRM7AVKS/3PtV6s58o89MC5ESG06Bv98DMOJ2M2YgRkW8WaKQ15CDI/mf6Azxky0c+0qk30rfAR2JbtFi742da2VWMoLbop0bUf9/vcQ59fX/3LoMgYxVggPabGHl0u7KRLrb843/2aTM1Di91gr0EokiXZxrc0RqnarptmWwy00I+fGqX2a0M2PIkBlxsH76diW7RRhT0zUr8/yOtLf1nNFzOCHFuFjF0tQ4E4wweyX/hbGlX7ucMvGvLsyRe0o5DFt862OBSL2OI3edluPcmarPcVi6k7JNlu282DH93oda3ezu+N15C8juT89Dqc6ykaJpQwgj1224UFPTmP7pPfGKNzqEF2FDC+bBPjAAX4hRy2v1jXvNdPvAEk6nD8eFbaFo6UmEw+25aUOEbRG7bID+XwRlW/Pv6DXzgWAeRZ9uTz0oQvWmjnkJllbHLneXDrmLNeT/ZP9BZ1Di8yA1sfrMnjcVeNwiPqGHqy9pHPL9K+Pr+UPjmllrYR4qIGxdhlVZ01EY35GKP9Dr4oL+YFv+gRR0AyY9EwoTi1rcJ/7D94D5B4U8eckcXaVpVsZIAluQKzL5a6xhL8YnmXFvHbptdvLd4unCxkzxHy8LikeJCKGO/8oib7NfUZ/ILb0HIGb6F3zawxwM0K7R//+OD18s7r5aPnGNUk/piMq8X+Ds227MS4403MotmhpZYdCJRc3+Pof/HL3sUaDmK43W/YKX5BOLWwnVr0+YFvW6MGv0x/nPggrrtSY1iKz/xC9iv7lb0BIY6BhFFdrbBhJos88h7ri7O110WIhUMvsdcG9m8aY6iqXjA1M3yL3Fih+Gxgb6Yo8CJv+lz2Ncpsw+j2qHnuIaYU2zfqcL8XeVXPk0fqENsr9imfz3gyzb7+RQ5P3od/fDyI+S6Z2Khf9vlB7cqltOjHFiZU5DHGzssyZ3ryPvtLeZ53PjwLWU3ZRra6DgtbsRG/C/uJWbSV3OElxti/cPERkblNPnduTGaJgu682mYUIEc2Crg+ubuL/eR7sL5O/DWUPKrYMzGAYvZQdCP32XU5lNpkHv3IFoazb25ZW8axjgm5rPKGbQ3s57xER2n44FJBH+jeBnWpkm3ORaqlZKDsWUOPSlAZI2P5PE/3thEe6aK0mGMLmzWGUr8vzkX256KuqLIfbsSDBUfLskuCkbU148F5ftzuTVsEebA+0f/KeWBv9Osb9PD0W0t8XY/bTYNnXHILbVQp9WjxBHrq57l7sD9Cx7WIRjVKo4IhCOSkRvyZYeKM3Tsx3kDGqZgRTo4v4AMSGnBiD7tFbxvazyv6F1KzxT6MRERX7DBJH4QmDF9+Is9U3TaTo4Y19La8ZbvZmWdg+0Wz99g2ea5NzxjBBbIRUrvg0j/J6jBRyzx459t+1Tx5kzqmllzu+u7nww2ZUvQW65z99uT1M69pK/tFVuo8eJbYyCkhJjcG59W665qo7dtWfIrWLH4DU9ASapVll8IPbr1XBvOBtISY8AJyRdbEl7HkKkGRzR1krxh7sZN9AUPdqL29ZbjzOsDZ5ay/ns/o2Ja4KIr+rNn4akjxG/t2FAD2hY34jZzeWiETenqdomHbTBjY6XdOu3YT6h+v6Lushv0HgYQQom3cOMPGtpmqu+mZt43Ycm0Z1jb0TK4+4yCa6S+w2pTod+rFFWWwlBhO6E+b1WvlkvnR2Qqdc/iX3RVf8o34NY+CjTWQ8Z/B3nzbzZ7knefXM+/jwMGzJ8/yZv7NLdkvzsfvsn7L5a/UE2/wV/w/p/vPyVB/t2VvWXv34V9A/L9xddatb1u2e/zzdtHo3/nv458Kf5i5fNr2G+97nCg2g52YTcDEpdaxI7cBV91CC3ryx9vsh+a31UhE9x37+XPJXL3ap/4Hm8n9PzJ31uHf0X1Fj85r/KY4QwdvpL8cRv+v8JdK/x1GlvY/1b8C/Qv9xbMg+J39f2J+hXb1/67PyEf26jP+/zdw9HfKOePBnnFkUxUI2TNFH7rNjM2dByKnl4s5DEi8qVjam3/rbtoeh37ZiG5eONIHqPfFexH1n3XpwC7OY0C0vJ6fqFX9AhlblhkXKvShK7wT8MyDqZSGJHH3G47QGYca30HGQcYnS+nt6IWzwawHkeuB8qZjkbc0Xy9mxJ2X93T0W04tk3FSCjIOYtPmjSDEd7sSnPgvMyR5T+U/wyn6hiQb//iwrPdGRHL0IGa8NKX+F4T0Pd69oU1qHb9B55AXcHLJ3HZbHhaVldIPaKlphcOBx4TaJPmSAnmuDVxwifepUmIBPRYNPYQ0sBE7QcbxGSAh2y8UYyYKWFIFttUNp9GpMTSGI3KSl7LnghAIT2G2LYmhlTeVotnmrtc89oImnrfWP33p7N9lMm6ZU7670+4Vw0WzTEmKe0bqFv3UP30QYtQntdpzZCHY370YH0++kDkd5/yQNaoHmGGDyFNdb+wFkfpBzV7KHkBYi6KeZiSLtpT5qKIuGTFf2y4kRSa6hKAgcYaYsWiUqOkuJu8XtidfNqz1hJoYl7Kvty2rRvxFib0dI0pb3Bb2EkMAj7pIW05izvlfIi90JvuXITllLk1kF/RF/IvN2v5qKT4jJ1lqSFFClIHQ28h866+uSTO52du/8V3sZkzKKREKg4NhfHGykYyv+GB4XlWZBydBVtOItRjb8JY6w9LubTOCCL8YZ4abHG2Va/ccMuN/cY4RlqHHbuLPvBHdEz3ndvHbOjxIffWQ2+aHKy1ixEXzJaKAr7eWKoUUmegVQWZehS5rIJB5oOgT8wKiFUI2Nhkv3E1kF+u5mFSZHI2R2j26pu4S8+RJnzVgpsIGblXa7eCLlk9+WT3zDxSmlRjZfZqn35ayZJTyn3jOf1I6/gYGPKy6SXE1E8skBOJx1h2gorwuGVuxK0u4V6GbL1Nsn3P8khOXko9o5YJniSu6mBXiWnOR4yT+pQHBCxFoyS8xwugvs0QrbCRfYWP7LKhi901Fzj2TFmccUUU/WHn2Ryp2UbSR5JkQ8ZVcFhKcVZFjd8QASc4PsvbOpz/0UZdqG/EjTWzGTgBZ7Q//E1xjxZclzO7YGGNSop84bJzycksp0u851JDiN1yYfS2CXOilnq4p26phjSqVizmnkvwO9kKwiHUSf+QDEVdiTL/YfxMs6iRiIGMJPpUh7imFzl0W86XYyrj94C8sqMrQlZlgW4lZf9IIlRi9gfzkQ3ViE63wQScM5KLG8QnO5ElDk7wj33EovKkJIyKUBYKwvWH4NQaxMCC3ZkJEXAvhybqvWZCBCjt6w9JcCzkJl1LrTy1qldqZjbpSG+jJfdOFcF8SNRT8rIsxH0QutBmD8EMLxrDSKxXG58GzLRAxlYfKN5leZ7Ot/gmNdRbn3fSNHksDiQIkoZllZJycG6edqzO8wmbWzCHmRhw7nilT3NhaGIrdAb+A4xN/eTbc69HPiAVN2FvYo1qcwPzDBkZr8WV4xtJkzEW2vJgY40qz7I1JjZM/7jRGPOrFE83tXOgv1mMJLahcGHV3Jx17NYaS1yj6UXDVz5WVTQDfRoMrc9ttb+I4X2Knx6Qg42v7i4EFMYjMiH0EbCO37S/0ww8iv2Wq47DjQ5r4X+wDIo1IfzlftWXS50unhZ9m9i16s0edviUuYa7tilaZNFEdb+zc7ndkTM5TE39hWNaoauTL1MiJZpu9VjI8W9QiWJrkkxxGwQsdI21LkgvCuYakpEDdFvoXkFlW2Tqeq/9K8ODcQ0X+qdRLtOQ7MbCI07YSV2B280LfZTUs2gJThKQbv4Bwqe3bqdOCJy06QqcndwaTcwVJCx+UAL2bFnYTS/PCRHPBrBqqQY0GPTZvOCroiy+FCfp1JiyJo6zwCt0uBc/d9IHwq+SKT6+lGzmMwi62Ms/ZGS700SaWFl/S5ORwoOQhwLOJmqMuzEjoFjZES9wTxgJPYkuPqGpEkZpEzhaJqvPG9rXmNnRs5IrepO6T1yU7dMsmJhl2ahowJDKBRSBBKNXyUmxkHqwEkQGI3CS+SXIzesQQdusxhqXQn7zXf/LLhOQkfNjxjSXiWpkTS3ygIhe8XOnjA+Q8Nh+DtjX4ZbJ6ESS7mFev+eABFhuRjU58h5+6+LSn2MZGfgGQmAa/dGCqILfUv2WRi4/EF9rtflP13HmlAAAQAElEQVT6RYLxMcmZwsj5iTKwdxy21Tw6n36jE6QG0U2Mgi9axl1H8hs1VGPI6BmBRY2SC2KqAd3FsGQ2kI3Eaw5NzOEiRpQ8U7KBqe9kbSAnJB2c04Q+Kq89rD2SC7+YkrilVoNf8kQ4erE4MPh4PGCb9Zz9S13RYkPscIb9V7lP1hhTqC7l7AVMJHMV8YEyPX4K6Gx31iB+U5/Ut8k9yU2yrcgHtns+qcvks9jiNWWRY9Yq8JmzQiOYdQIlSYlf3ULvAbesqx3eSjWEmJQRPmyryspe73XAngJJthW5az6h5xfnMwUOhyWgg70UXujxW+j1L4FZQwHctC0bP6Qc9a+vqchf9lO3K04bv8CO/KLWs31AjTvG2/H2VcRfTScl4UguawzWXzx/ECXs7Yax8qySNekTF+EoUJrxkIs+8YQeHNS6/9cy2I2JiAobvJXizmguOdDVMIJ9JdEFDaUdYbWvZvGBNPGHjYRsdFhb97mnnth7viE5sBXIg3zJi5CUR+3k2TORU2gNI2Mt3t/E7jtSl67xi4hs/DKPfTrNNTFNVOQqYQfGvED07Uo0aNyR4I64GZlhgJhsdJl0riFgb4+l/P9Vi+eN7ZazrS4VduKr9yG2crUb6KnVjXOa+LNXw3tH9CZGEI038p+KTrDfky18CT+z38/FR3hyrMAjvjHc04WF5sGyoXkw2ms3WYT4Eutk1itnJ2OhY2iChrAiw0dbYpDs0qgSlqTXHY11AY8kOs/iLsaikYEW/hexpc88tcNErg1sxPLAB9ba37FMjaUDe4s94ZHYB7ZK2RazbUux12DNEYMvxUxkMKuD24GXBeYLhVxgcpSiipbsIaPs7oeqOH89LklGzggDZV4yPDE2kMIXfC5iJ2wt+vDXgh4+c2uoA1ylo5/zU10zhOYORGm20xH/5IggE74WP9o5I3sww6Q6V9am+/hBM/XfmCIQKNLERgY2tos40BH9cmqxMTE4sRGoIkdeKEEmjtU2DhEPrIVcTEYn/SImEZPgC2llL0UX5jrB9LermAcYVPpgj1ecUicBUzen3owzXxMZxgUtmMyDrWP1eErvciZPYfOixc4LL9/x/433uG3LPiEp9QxfohInPfN3IKbM09tO1zZ6cN4ufvrgJHdnu+Xtv+8vPdutl5vt1r3Gkgk1uYme8Zmz6W3L1FKMRcvzKQgtCP27bpaRM/KLnuxFWX+Dz/ki/3kCyfYTfev3tiB0Tee3zmt9WOsFjL9iL7yAPb01s8YhBSFnLnSyL1YcyJC/Edo79Bv/fb6mdt1I1th0fHFGDHS2jINMX71LRiYIPUhtRRgdErz0QfKPmyDzyAZZ3yDjxoTbwAjCTkwNfFEnhmf9XyH3vO3DbFX6tvXfvNmWjV9qsrA5wWWy4AV2ZHyR2Q9ZY3I4KbZl+5x9d6lT8E3Zo9Qi2DNynNjjGRD/7/SLL2L7r2FrLvL6Bn4cUPB+xmVf43f9EYegRRYzyf8C074S438FWbfYDN71Jj4utGFu/i5rPsY2IP8/dBGA/hr1V16TRHh2lKWzU5ptpWCiMeT+x4uaa60/oUOK7WNOzQDBqx6xmQ8xQY2BpPCbEBODGQMBnBYvjrY1eIG0oUFXg3uV8kZujNIYVpU1+MD7eJTu92/cGAcDuar4kTD1Azpb6PkwdvAlwMG7ruRwsjR58uQQTHK5aOmjE7AlOVDcSfTJFx7PfMhjA8ZvcH8MBYmlez481laMmRc2jQc3ui+ipVGDHIu4rfvtzrw2G389sOAVcK9bTKf2iVk02xq3Uvw3qBUkXS1pHbxTmxxiCWP6bu91SJKz1zRrG+ffsrZlb1QZf0M38hyjJFl2ybau9m63oIezqDNVRCQzOi7bMn1iTFm2DITzyppEP7CtqviRGPZ41NAYN+ZYiZGELbxkfPXnODZu93t/IXl/3DXGQK+Q4kImvgJmf7hsa1Tpdh/oD318DPob636jv4OPXrvElxye7JP8NU7qWWX8BEXMo8eiTdZjUu+F7wuQz8vd2+mNTk/3zZKroLmhs03sHezNA9+GZrv5dJR2MS6+uHj2FxUTvwp1Ichlf8tC1sEXivmiJnHBQdfEXuRPvh8P8r7rxl69UcMxSjVG10dvLbqZxtc1zlziDJCzaJOYdxxLk5iyp8MKEsOTL/6eOa/I1hljeqZi2qizFlm7yP/69dTX5xc5HI2Jj4XtCeIr8RoDDW6xwxT/6vfUVUOFTdESR/gXqty8+/3Gmmfd78rYNrEA/WzRD2zDcMskzqzT8/wr3IMcU59C5sYXQQ/2Zr5sit1BXSfxB7ET/zmntoljw7bem+32I6XXqy3OX3zDZu1GY+T5OqrXzi5kDaTI2KwTm8G24rcKPuPUELLSbD7YJDAI1v5JmXtbQV9gxyvZ2GMeWiRFs62qoRrYkZT1e/LL3sggig5EBovYc57yL++ztk/2eHJZ8JBAzhpjsBZZj7uqLAfWq9lWuVRVMj96axP7izrn7Hz1B0e1XGyGlrg+P5/sp63k3bWMvWexEbn8ZZJt6nvrPXLj2Rzx8FfqhPiNZ2fWusZQQrEtroZoTuwl1eCWOcwCtiUuzLBfJ/HsPX7VQVdDxhFkISaveanbJ2dioVg1VNRgJeeAvHfcR9f/4LxljQehXXHGbWgxX4XlELC9uv5Y7T5cpLDJfU+4j1Fdh+znquo1gHxepscQ98SZGk1s4UK2idMahQ7B2JHFMvzULhCkyYZLfskhYyEXP6L1nL5CG9X74x//+IfyV1i3+12DdZDMFt0xZOyyEMeReFbyLOkv0OBAtN3xR0bWj2ZbRaypyYHOk3Md//YWtC3b+JISb///Y78+9evzU5+fv5qWZ65oiSa6T9Yido7s9+SJzU/Oxyd6BzxEuag/6xq/TLhM7MZXMWZIvb541mT9v9DNe6DYbi14CSi6Dey0UvcLG9g568E26XocvMZEl1Q2fyv0vUJkZJtaiHrfdOeZxlQu68ZrRs9lKUin3WJzMUwNR42WJ/p94Twx21bs2PToL2ryJJ4J3zba12UVNm74HufeQUTdkKugjEz1ekYm+6HGYA69+UW8t5axS3/WUr5C9s5eyjO7qignWYTRCpa9ER+R67VnvT9/ffb5vZ53iG1d9AxuvK+5P+5dv8EzBNPKeez6lRVfo4if8X4dHnrcH3p8PHh/8tF7/OPjQ7f7rXPq9SWuSc16nxGmrgY9/PDSt21qkZhHlYwPEVT4R+/F1ecysXz846EHvxzJ3vr1z09Nzn/y/Pi4E8eN9wpj51ADE1ZsBNu1dwcnfrO3f1GXz/4Lq0P5nGF4ERpV2Llj86P9JUbROh7er9hWREMfo4jPYMd+z7573JX9UGNonOfeNjW7qYapvTq29dookm1NapN44yc5JrbCfhGP7Zb56vNF7jxrIyvaSp1jC/1Pzus/f/2Tc/6l+/2u/JXug3UaI3GOjvPG+H4fenwkztHPg0+eDalLFTJjsF8mz4unfv362s/q+CD3nOnsqy/8fHHGr6WNbjCJI32OdY34rN4TtzFk8gidRJSYF+snCJY1sW9bpABWzwv5Ozl8sLce4M7+ut3ustEAl2/bSjuILzF9frKePLNefPZU7Cb21Kf/si7/2fXTZ43SjXXauKmQFybTEV6GDZ1tQcwaZb1sBE/6zJoQg5G23XaKXrT4JzHB0ntbMFbqgJyd/K+oI+XcdPCMz37NOf7ktTX4xd7Nnh2D9SL2SGKqn5ufrGXyTIwrxFih7zE+nCBwUy4Nzn5VkX9+kT8JcVL7Q8kt8s3Dx62fb8WeGpyz6A3ZVtrZsZQLWigMqdH9/mCPgUf22U2jCvtUj1gYcC3lHy9pqXkPzvb98WB82l7YQnZlncpKLKJ1XDjNvEbh01AB8gu/GFZ08j4udcjrX+q18Ys9/alFzVO7O3ndsqeIDSPU+tn7vbC/99sNv4ln+7H97e81jqaU/X3j+fnJ+7f4+uLZkn0Np79nQFNppNR+8lp8PZMT75aldhMgRDoZEOvSIM8bsdqlyMX2J/a3vdV1dJn1efDceijvO+7UvcjLxjO86EUnukYRF+p1Ts2YjzHQvzeiV2OoxtCoQfw36NhmffK5IXxU/vQy1OTzxV7NmWQqNXHJ9gt5bch5DRbPjQh9opN1I2kN8k0Oj/tDgzjsks0ZId7kEpns8dm6lOrsQ5/smckapxetxlD2e+JO3pCEyH728SybnF3MhixXqWxVBYyr2v8SDeUJUsM8R+bp03bLjEKW85jn1YNaDc7Xe57ZG8k3cS/sBLGXPs8n0RLj7X5jHT/08fjQ7X7nzD00sGuXqGCHOklggZyhZ96v8Uz4JJdP9kWeDdsuBrlu7PG8zjOU7c5PtPbL+5r0TPuK/0G97viVrINn6cFrceKO7axr5As7lig3+484Wob1y56GLNhSBLRlohPEfs7dnZiyxokrvtLbrO9ZF9Q6zyoLMn5m97bDYs6KcGViW4n5Rt1uqVOV0hYWOi5eq57kGZpt7FiT/fHkdaDp+LRPOrnkP4GeNc7aJWacoYo15GTxjDj6WRsb4Qc2DKQim3XJMJjoJIasSdb4SS1DD5L3fn178P4ga3zrPMILYvfCZT70rP1k74U3iTc02+LKkBCWUucQ4jt5Zt3yv8L4ynsI6vEV8NpCeK1jR9+tG7tP9tSFSa1Yxd43sWsb+9bV1hlL5LtuxES1NvtcI53iqLIqm7XvSBLEig9kkk/bYb3Wy85S6B0zcSeWrZs7SpfxTEHOum3iLdkboq32k4Cs6ye0jJPjFz6zPrhF+s8uQwTYThJZz8R18Lq/iH+FGInw6XNlaLxlPF/+M/stC+IMtdjvvY85f9kfQfZ2TBTGuPCCJ2xF/sL71OXOvRDOWL+10OxCxs3JuAfnbWEMD/jRS+Zk/X1HaaP7LmS7p7Zlg579+S25B+ESQjpg8NuFnx+UCIP4Dib7Mfgh8zaJzNv03x7aOxZ799LuYy9rG+h/qNmW7b+0Fp8Xfheyc44v6l/buCT+dc9uoOY7Pwa/KVj75zcyzxL2OOKJM7pBxr/L/dfmRnyDJW8fEH5cF/3qRXw/oVeLzGvynw4STnTTvyO0P0FqEPxkfStm9JP32+wl8Br8JvCfTf9HavHmOjkGIbGDWCvuOOHOs4WNEcaf4W9Yfyb+/9L+n61A/ZX5LGReZMLnmcMCZwQyocv1NmTRQ9lgHyCPhQwgxU5kgx7XfoEyfbZ5gFhfkWn07OctGy4PGow3I7Z6cN5sy7ZCt/dYac5NvNEQb3qlJ7/MzHs1XtcVINoC6YNMrr5TiH4I6dnAXBFRleVUEKGJoSs+O2y/agIb35Mvow5FRnAsR6iBqt7RRPiFoXe0HQTzwSD++s0Qcpf8qCEbvwgu5OJnjJL5iYzNKAHThxdasJDPG6OAYUiKyCWaF9yDgiUWLJx8dx8a6ez4m4JljEyMLfqQ7C2bcVDciluoDW5bxIIs8SIfLN58iZZ6mzvftQAAEABJREFUN7BnJ78Zl0qQ+Reykzd3gfCps2FSiS0IyTbilrhEu3KDzEyyN2NRt4X/QKe/zkXqN/Adt4X8N3S2hXww6UOK78BGIYSARDDPXiDNeYL9GJbI6l2/v1w7dVEjveyfqVgLXvLknQ8hNtRgG9M17B5WbMdOkYRt+G5JpxiMssaRsS07dV6UYCn52KEhdMYYucgfZ+yw0Qlf5LbQY42oQ+QSp40+7NSDTpQ5nRJLMKpXHhvIWWdvRf9gHyS/jNXNzc+HiUkxJ/mvy6Cl+UZrepImFtu9J+ztK3KiDT4UJy47/iAkR7qJ3XnaSg0WNiALMcVEYgo/dES3lq0qQK9uqYW2DrGFHBQhBBk/2b/Zb4WekBE+M3/yIS4fVC/obHaEhD9AbgnL3rRTRJnGnp2cEsNG+MmFwrZM5oikeyH5NEgqcXzzY4v9ByE+o3D1ruJ8bIQexMbEhm14Vn+AZ5z1JOz2z1SRWRPbMmP1Mzrf29ijcxRC8ZN9kixrYY9BycozoiRGqcXUbjvX+O85+kIinW3WZ2SmYqw0bHHJtlzA6nF8NoRtkH3S0GD284qvubb/Jx+wkxMlaaHwXmBNh6w6YXxFdlGnyIhmW1zAzPCN2fCufZA+cdVbrJEPbWMpmnl9QFvXvxrPX2bWEPNgKX+dXSOSs//hgs5mG15pcC4UtrASw2d/48vQrEViauxVYt3yfFpISdm7UcGUNk5DdLEb/SfPjpSsXK1DCbAxe5xb9NNHPn1QMZYBSJ1TN8nsG543OTetRAzIbd6SbXD11tXG2H6veecSfTDIPfs0a2Ojw1WVmpSqTG3qtZ8zrxoy9IxjJ3rZDzX2F7sHX7ZZ/FhyIOcIqtviDqqqK3nwWpvcoCpfGKS/EJmZPJEkTK2MGXCxSJKNXTGEENnUFnddn3ypEXm4fWECSYbYyJ468hxCT7IwozSbM8h5gyIzthmB2I1+ckzetiPe8UwW0nLvIdGK2pAee+KL9T0ES7aVttgAiSuIndBsyxlEKT0wlPi03TNuuOecn7HH58ahoo5mLSIT2pPaB5ljpuOyq2N5UuvIELKiV+QoxYfOmi3kFmPA61D++OLmwoZ1I6/CzyKSfIGV0AJ1s1KbRT3DTx+ebWXXOTXNvwSGL2gWdGyNIi6C2amjCT+6onV88PPF0YMvkD8++GJxDDjqukduRZea1IDuZolw5YyDJu1B7vEzTx+jSkUMoQekpfSFcsthW8gmjtTsn79+8UuXJ+v6JNczVnwvkP2UPfzFsxAV7Cbrdq6Fnax3+w0J41yqUXwhfldVySW+xD+EaMcgmgkmSFxMuSwblFUg9uyMUcZpYkxNdLb4mOy3RXyho9kco3uheU3dt+hENmfStgZrni+0R+FDUkHzHhKLZJ0NxdQgepG5YoGsMYZGVcPfGlrENol7kXTk9/uLCV38kubecFk5p5/8MjCexrBu+WLcmalLky/qU/vIFvKEiI2pxJK6R38hOanDZP93CPid+F30qT/sbVDFL6EWuoDXLtuyrZahZ4LT1V10Er+rMsTnUlp8uTISdp4tW8QVIawp9ZAlm5sma/6U6PN6xUAY4sIKsUmRUbfkkZxgIqNtB5duGeTJLz4iXG1bJ0dKnJN6J9+G0qwIvMs+eSZ2XSQl55ipGqoxtNq+4eTK61aQ8UbCXfiITdtyeTO4L5h59ogACRlbsyHo7Y8+0ubGpapSPg8M/Ipmh8rg/YIUsm2NKuT3Lx0wpUmsk/XNemdfLeIa7BvENM5/8Iu6TIy21blJCV1pT86xmN3vDw1iCH/FMEifWvZaZN28OMcD8aUapcJeYGNXZHzq2HgkeS7iO8KR7caooY6PeexDbTpC7MfIas9ji7xaBlnRqoo7FzzbDLbP5JBzk9irrI0hif3K+0+J+KIj5IEYc2lU7K2OcUKIr7Btp2vYhs8aNv/UDwcRSDHF3j8A2cYXz37CRkeyLceFdrvs56yGknjNoDpmqZC1IXBFdmP7hoTNCQ7sFhgqj+7jD+/oV+PKZcFY7MPo/gGnn9Bt95rERtY6LLsUO9lbsVHEGF7O5pJUlX+AYAoSn0OuUtmglAaHce7MYpguV2xlr072rX3ym2F9fR685kSiFE6VVWMo52nXesm2RoVvPo/Ozs5207nLUvstaJ3/VsRO6cYvqEehC09vrWqgU+ha4vU7sWWNCtlLzDZrTWzYY8hpWHpS3yloqDnaMFzu+IpxYXcQf2hMX/o6m23FV+pxcA7zi7jn9VxahBJkT6nQsBY1y2tPjUIPz8SyOO/l0j25ce4HWNAnsYl+0WecvrxtTuwc+SCGfcKWzzwxFZVkJNsvxF4DTgtot9DmZR9e5oaFeR0YWzj0GCpiSh2oFOoTu3uvMFDhBxXoS9lv24bDgjY1Y0xWFTo1JMYH7/s69DfdFTnyFS31CD+2yJj1GBqjVAA2z5mpyJtJoNMOKUBBAzt7TY6etwyj6NAp8+JWQ7Ita7fEOqlrdCd1EZzEsIiNcgizUIqch9LsrdkyMG3L3kj8TDqk8CMfxO7B+9XQBvkUdVkYX+iH//+l7l0U3MZ5Ld21QLvS5/1fdlJlkedboORyVdK3f8+ePcMQIog7QIqS7aQ7EHziM9B2INrmKkxWQyUBrNubHtnZMS85PFvZiw8+y+W5IlrsBuZlG5/BP2lTkd3xofDSET1nxr8aRAvdjCFk3TJmHth1W+E2TOI7eK+5xvjVSw4txMWOtjBV1FqfQF6jBhr60mwja/babHpigiCosvvadNvYKqXFN1P4zAgxc7Ceb7qVtRHNNmu/njC7fuzBrBu4/eKDGFGRGQONG77JBVrm3+HyjTkFKBMi8Xf66IQgdU8sbmwhGN1PoJrILozYWyaCpEden/PQkkPGV3hReZIjt7B53dvBA5kHFvkHngq/QSIfmIn3hR/aBbF1wSViXzFb4W3ZvcaRae4ZW/ihBWx3vvZfj5K1babWG+xPne988WyxP/n2xiOHKVF24rSUiSTYgE/4Pr/oe9TZbDeWuGYMMpvkuMBXRmU1s857b8B+9jxqEOs4WjbyJ8TGKzyVfoOgokBYtjv+2JsYnzCCh/cKoX2FX+NDFbu7ztkzgVcbr7i5VwK4VOQuCO2Sa3/sv2tuE2v0GC+aWLMn/i+Qtk3A12h/2i7wf2HqT0Uv25Mc9qq+iuac8ivhH+FtE3sz9xrjpXTV75r/dlz4vEDgDb+V/A+Jl82M/9TEP5dNDS/4tP7P9aNTGAgE/5+EP4l6qnpPTG7KX8Orl43J3m2B0AKZ9OYAWcDVI7cBapDTht2OLjGFFQjhlRPcttwME5/FVL9r7R8jePqUYQIJ+yciRpRNBUIHlSwFnnNJk81tiMktLx4u4zsP2VL7x4zNnIkdniVZthUXsDIFRVBqeh74Nnx9tvh8hU/OJ/ZUAYn2ZYdp203ekxtyEnPwT83Lt1quoqDP1nkxjX+G33Y7HpMStn4jyHGrxBNl2+3HdqYNtqFFX9R0A5Yav8yVI2rkvkKhmxeyfGiRJdsNodvW1WLHNrysTUY3yza0QE9Zi0//obhyBVqOtSyrANtKs4svU4bSDr4E+wAmL7yZB8K3LXtDMQY2b9Ps/RIwr/WZYi8iQRFggex+rVv07a+6iLaQDb0IOuMJYdhmb8JjFC3yqQkozvr6eYFB71osnn59cIeAhG2uLx167xHIWeMAyaoBC1UGTX64wWmr27I33d6jaHmwT/bnjE/sTkCy0hZ486hR8NBM7bFKrbLDQpHsyMcfNHQSz/5SPF94hbfUXx7yRVSNAe6njrFn62zRlzr+MwfbskuxGbAzD0igQGwLfuaLkbkS4YQX+mdcsmRz0deWHA/2D2l2XsWTIPF2HMjbxq5bd0n9YSlj4il49ubZ1qhqCD0yD74gePDlwNEf/oSNAPL6bKktmeNbJ3+PbR97NvJA7AUGNRw1iKmQD4gWDnlTfzrzdOfSdkML2KEtPiROHcSVWYRsn7YqU3bRYg7KmqUWGyTrs3V86F2UoLZle5OWwAPFaFlSWBtM/EMjufAlSGyJhoqy90HVdcneBIJHLyNbVZeMjVX6ImIx9tSl2LMhYCj3SvQyrSFl7B9h83UQxlzW7Z5/eVHaGpGxYqPGUBMJLOuYH5YerGnshZ4RFufmBBYwFZrOFl+xI5DQ7cvDtVbRlkwMgTL+9GuzjQkrtsAaF802V/Xc3rhotp+0chHT1MfHoYN9DlsjeWnLFL5DS3x9/6ObeYZA9ON306ITjPizLl13N8H4idyPt5t+/LjzpfNNmYdpmxjQYWJbtsH0HPMFwef+VLdRAz5rQny2sWXmVpode6n3J1x7IvHe+fLqzprmS/rkFUio4dluO9V2Yw2wRNdrs0PBPnskzIFNOzTy2MsGecdhu8/6GsVY/cXe7bbzh9W5t+8qCULHI4GavNCJHjwnJmAR7KuMt5rEnkVMNYzuUjEB04Mv1wKpQWj3+13xb1uYohMwKAaIT+yFR3+hZhs7xs6AXnptsWNiCQ1tbEgsOeff/oINRfIKJxJiaqVFx+IPtp9z8MQ2OQcfnDsZY3CFjo9lKVDMbcsOSCM/hhBW2ywTo5S/HTFZk9Rn5tBu2Tp1CkOiERe9XDI1gtA98tlrEbLctNdLzoWGmoof1BFd1OuDH1ffe3xw/x/UW7RY6DqBp7sVgqn9Zm6EDr4A++BHwo/+lzsHtW+zSvhXLmh0PVObfCE3uSHoypgfbh/YiJ3JImRM/sntjX2e9V4Yy79AmYyJKXt/ZM9SNxGD0jAY3dQlXz7f3950Y6/YVvRiI/4yRsW2ClAa9Xz/eXCGCFmx5xb1eOiGj/izrYxjDNUYst2gbu5rYp6s3SSO4IF8qZ0fSfNFenIPre3UOM8p/OGbtKnb8WJT4OqagXVHTJhXvOG+9V2Z6dki0xRiUCAchF3S51Yx1AD2waKjz8tnTcLD4Uxw8DGjwIN30py3sNpF1jP6xkcge0uecv5Y2CsN6jg4M0bXrqBZVYOxlGbyGMMqIHt0rkNpixxSz+DtrBHJyPcas77xHblA8AbR7Fx6mvp/fLzrwf3pxAW0PNzsmYN9L86f/Dey8j6QWkV9kXvW7wE/a2kXdS/ZViFk4rBLws6KfoD3CgWgtm3up9ipMZS9nL0b3aqBBB1bB88uN1piCib2w9SookYmdayn4HAKAUN3WRtKA9v5ywJ9LsoiHD3wG/9miprsLZd1qDFkX3axTZ69jgi2rfutbVJ+7ocJLEwuuJ89s8n9GE6dsVzc5Jb6xn9yR7lzeFD/rGd0E5btjoNr8xND5K86xf6DsyH/AvdBPpMaHJyzM4GdurhuG/E3wyemxGEuocVXoCq1NbIFx5rYePIRSE0n+vE5w4tU+yihpb2HR/8ruzv1Sb1FQzXpgUm2dfmJnZxtlJZahi7aRDZ7e7XsgtI1wl8WLfH0HLqB2Npg9NQ6gmFzkYI2iHm5FBtcuuc+qiH1c6b3Y9GM3A0AABAASURBVLwhsYeWuS62Gw3rQb0pgwIpZWIKWMbWUP5F6Rv3XfaaiDvrZZsch2xzhuYcPWAtFfMLbHfNPz4++mxdOLCtq9kbz35K7Ra2w1sEUaPwe9cbZ3rw5BpouQidsFLsxq1ivQlIry37K5D1FRV1mRgLsR1bePFbY+x7lTNrEecihtQmIaKizA/2IYpKsw1qUKSIewHJM//a9cG+FazEY2KymQRCROPq0WmAsMjj4+PRdZrgmCPcJdvEdesRse7RgSyILZP6hRa/7zyTE0fwJbUI3jXJR7RCMbKg8Kwagzq/8X77pmesErwSxhtW/pOuqR2GUsfYSny2qctS3+PYjz8U5Pxx6bLncsgNDgrYVtVQZIoa5YzM+Z7Y818tOHJuxCaOEu8Cj+/gsuXYBCZx5V0rYBuWlRa5T3lBl+InsecefdZH5CDpwT2QH4y3PZPxzsau3t/Cj23deK4Fei+iE3uL9cKEalSGHhHVFUPikGFBtIOAp4Papw70MW7KvyJm++Hu8m/ZADWKvax1ahP8YD/yW2/LJo4H+24ROeLKM822ihoVo4wYz6rFc3YCmVFaYgQj/o1z/1bJRlhCtxpy7vUzBF4BsNBb557yKX+N6rlt7XblkVlobt0Vh5Bs4yN0dbON/mcMduYLWsZf4TTTulVWIR/Q2Zg+dU/SczBY9BPLpAaZQ6Ig5MYi5PkfnssK9PoaCcDiT+i2UhO79L1Fl2TT2T2iXrGrxv0i3HLMYyPxtADz175CjNKKPpeTaYd4Tk5ybAQm90zbvkTghx5TgeANTFqWUZfsaTJD2wCJq9RYQX6RuwgZL0DppcdOIG5CbrxtGZMO6T+GzoML/R/bst2ylOUK6S/9/52c0S5sBkDb9uuYjZCcAzOBwrTdcgZPD28D64zDiAU271da6H8FmN/2g3wTjN3AKzm+r1hCJ4SEvQHC65xp99iIXkPOGEBAZHHeMrlk3vs4k0BiAmzLtSHnqg3+GyhoxW2W7zQDMfEKsT0h5G2rf0hOYMxfe54TWy7XV446VFw8R/1J22aTzTcBSKnBN+q/mka/4R/tyK+mcf8rIcQLvnJ/mbXYTu4X3l8RWu+3AlmNcH/L/HPiqZIhcAkGD1zzvxu7jv9BPn9n97+Dn7waLPUezfjf4ej/oM3cr30zZQ0WD9R8QLEN7QKBf0IriAKgQAfbHZWWyywflvo0yuSEhfArnGTlkP0CPBDzoAtc8pG1nQEfe8wEk62fRYGh5kC89Ba2Dj7E5wUMclRkR4oXHA6/MZqkOR8Ne6bGI4+6cgRFxS5VmZeX0p6rU4ycoYdYYUig2IdBFyVVmmV0rd2siO44LzsTvxtCh4pMfH2ChB4QP3bpaqlVXoQmiWYMfKkpgSwCiU8bG6ducosN3vElq/0jxiitU4dBe08szUWdArzALhiBy49otpUXrYCNQQndPYo2eYHbf+vxUF6Q86EkeyVxYxynesrHxhjUXNbA1iKwhT4L0j6G6vo+R2n5LG27aQxn/L0zwj7nuMBGvvS7YCUPzsDoGMn2WfgFbMs2/vZ6TjbEgw8UiTkQ67B1taxLwK4m2VufoefRjY2rBvFNRLKtGurRtq62+UgkRoAkmmWX4icfyKrj3PPQ7OgH1F9WLerWPslb8GwzWKE9+DCyY5n94Sr5XOu58BfIHIX0dl8Emg9B8TUKvwAmm3/wYScQXnkQ667DZQeTxLQ0H4v1X3rwpWXj6CWe/tDHl3rB4zd6GOneOAZM7vG32AiJN7ht6iERimxwflAdw7rnXyoyt4009eD+WNRjYSf288XChJa9AAnd2ChsxUZpjKFRGQseUJILW3w4W5wft/xYYMuh8+VqNW+SF/ubvZI8RIu/2AftGmbvPI4P5N77x434sbFjqbAVYIrPaEiW0FvwwMJgXvi6Jb9BfOcYlo0M/PicWXOKFFkjD1lZH3vLZP4KNz44R/aCSQ6LevU8foDIXDqxtYF8z/ti9lriVNJgDcol28qf1NzEMbATKOixtSjOws8YUvs66WQtFzRubjuSkiEs8pqAzhafqen2ugVzLfxgGqms2eo9H7kjX1w0PHSw35qW+LMXoC9y2HlNXbzZtVhtI/4Cvamw3rlUycQWEM6ZwpES92B9BrzBJB/6k+ti7x8fE/tTaUZhjKFRlbShL9acuE8nzOT+M0Sp4B/sH+JP3ADhCfMxpdipTNxTLYqQeK8cQh7Kn5tEHc3bTGhexflZW4lr5BmwSxzYCB6Y6GQcNZpnu8fQqko1ihiwrXXGefRYte1EP/FkHVeSieIJdin6VYWNUsaT1ffKJNHorMQDpC5Zd1Dh7hQtsZSyb4r5PGc++DH60Wu9hImWyxdZWd/YDGGw/0eVyAaZie8BVFjEP7H5CdkfD+oe/Txvg0/eNSIc2uoAlm73Ig9jx8Jww9HvG1M2NO2wG13Swf6z9p9yKYCIJokk54BtSJaJNV/8MFF8ThK7+IaIOS304sH2tsoaxGb08oX5YA1T4+ZGJoAk6vg8ZMMBxsBKiuxYlaDK5oo925R+NcjqlrVNPBOdwI5Dsq3+w9ga8EWzm/rJS9xxBd82EqL+ex9Bkm3ly+5BYB0/cUTItvoPIwj5xwgc5kciRDnjhJT/R9y45UeVUrHMsISIRpXGsG6AsWtjkT2fc6FzYt2dT6/AQmkSKxLUC1+R9ZBtlUuJLTZnZHE6ue8t3ESHWiKm2Iyd4D0SS9UN3dxDkV2s7wQOPXI2YWMSzzx9I9H+RuFvBAbPvptSHxN/5I7WW+g/tj/0H3n+z0mNCIyY0hMDBPrSwf3yYD/mPpnoN19WZG4506hdjaH7/a7Ct10aNYBS5gOeqzoOWapheFZhwGbPED+94+lnMZPkL1puH3FGger9fepBzg++fD+4x2y3zds9NbJsR6zBds9j52CdEvckx8YZM8/e3MK5smYMNnoVu4OZFPnkfZB3cqlRlHkR6+ovgB/UxvauU9eSeh1qfpGzsRWd4AjJ0HYcUwc1jX22QFgNMxOrYxcNtPHZNZnKGL3YCB77Rgg2P0gcevRaHtha6In6lAb1jv9CsEdioGuwdplnX6ZO2+ZUjQGP50sY7M37bUDDTsYiqO7EQk0Sf/RW0xQN/BIQvlKbBWWSU2QCiTOyZc7mXgeKhcyp3nGr1blAH6N0uw9hTgWpQOjiAaX2Bs22zCz7vGroIK7kY6hjcCVmRGQbqd07rvP8hYFtqyhKjdF4JLMXY0e0xGxDBXlQ4+QdG4Hsj8na2/CB2LFLBlAlTJRAst+CXXYRVRFvfrAbozTqEwRzsm8P9tc7P44f7JXUcwO1p3YHeSaOg3j6PuH5jZvuE37Lcq9Mip48ArbbT42Bb/ezNDHZew9HRjRUtLABSj2PhsQz0BtVajmEUKNepcT3ga/oUAUFopu/JHuQx75njz67UzOXWdd7xzKqJAwVMKjDyn6JToD8YzO+k1NsBTIv9FrndkO9sDU0iK9czL1BkqUdL1iNoZF9PEp2cj5OnphH7uixP+tqNzsWpNQzMeyZ8IVfYljUITF1Xu1bqjH4oe6ut/5Pm9+Z75pNcqthVY2t71KNgc/VMBqHz5j9DLHlapQs4mNNDhZ7r/1UxviH1XK2VcTkshIr4uiV0iZ79ODcDG6xZjCjW8jaUKpUNWTHU0ASw5Jklwzk3MwPXw/2Y9YlvIIu2hilqiFjx0YxwJ4k5a7xAsGlWg86Kl961vRgvQ/28yJWy0rek/pOFJuf+NGN6dAWz9PkFB4iQrTzPrg3LOoVgLgC2Ey8j/xngdlb8XMkD3imBmMMThx01tTCWNc5tQbiK3HA6pon/9DiR0ptjCcpccWOzna7Ze3h4UMM4pIYMsUTsS58LWzue+xBXI+uwVSNoVvvbUdNhfGitqOKd5KhUSVEkJOqLNiKzUWQB2fbga1JreJrccGT3HLGp/Xgc0dqcdl0lbCCDcm20qKXH3tHlSJnlwTL2Ek9UoPI2BCXuL8nuUzyOt8loENWmo0MSPwIez1CS62zrwJZj4O1i93EH9uBzCd5ZXyQVyAe+Kii/jGY/IqYFjI5axZzXNHxSU8MbZ+1hKhR5EEiay7FVuR/B9kQNUo2NcsE5YntiZ9MF+NiLlnGv80oKWe8bbDFe8Kj5w/2dejX2iSEMcx7003ZM7blQgXDtqlh6nko5hfrmNwP4s0oRbBke++FMVQYTFxX3cqlKGd+wWJfRw611rUdh403wmVRrPiY1OoTIMIzNpOvbRX50tmjJn4zl6rpjLiOnypDt9Ls19GqUXKV0sKxc81Msg2o2yTngz1xEM/vIPFE0GWNGqoqXQ0rktXNIPbmYV4Lu9HNvujxXMtJjdoP6zXxuXo9UkowihNZMVaMtOXwplL7FRvYjc3YiK2FbMQmdJt1PeeL+cTXgzMo8he0PHLR+QLoRf5ay4l+y55CsZf5NWKaMIkLuejMJiDMXpLyPModxPyl24OZ0dtwoBObELu/1jZ02/JZ0xb4i0vkex25f68YQ/sFiDe0y5QdH1+hygpMZBtSG0C01gXvkXn6ZJ7xAtsXKttPiM7KGiK/gNjOuHe/nnJW1nzvh8keCazWm9Qu9IxTF31SRzRaH9XPzvu12ZKBfqdlLr5TzPdDmS9iCMROIPjCT/aKnSi2qRU5lnPBawgeuObhN0x28ySuB3HOBlPLCwQeSL0CwQPJfwPB5tAF3Pto+/9yNZLGOZ4uul3yCZxoiu3srdQlQMWgRYfsSWsRR8tnBHKW9fy08Wf45S9jymNbtjN9wrrqkBGXlEhPCI3wGbQgLvZX4KkMknkDQov3jw3Siq2mnThrnjwDmOxqPEdCSvm6VBCZ6guEFsDf977i44TYnnH8Xeg5L7BPKGrxCTiA+5/2rFlimcRy2bQt22yZDfae629a7DT8pt5/o/ob9pXvb1i/kC7Za4zAK575J6RiWbfApl6ynKcqGaIXIwD6S+cnifw95if8IvA/RKjf+uUmdlmBzgwh1loB0O4pSCNcbOkCgeulZXEzjfwrhPZbuAydo20VIFoG2z1n0G9bGK/wW6FEIrWYPltCDyTPQDiZ296yVMsODhLmCTmkEqNdyoMSEdlubuxYbjyXli3LmEgUD176H3nhQLBvLIUaiPRXsK1tilG/afBty/ZXJuYw35afDGQs97SIhWnjDx7SBy9dOZxNkKE78SKKGU44xBphPLsNEzzXAt/2LDsvE6tH0JbIfsjBsZh1t5ofumhMn+sbnTGk2LvxpdUYls9YQ0utUXl2g1UZeyB/2okJXmJgYE/vSHKNPeMgY41SVcmOvYpoyxbznjC6ESGjlo381ttz20qL7UDwCNtnDLxA5EfPfJH0/vODD1A8IrNQCF71SJzBY8nOlSVAJi92geYRXvsdJZdF2HGj1xa5UaUxBi/upXx5mg+ZBU20PNh6gzwDFTbca1FmjJylGhf86is+GrQbaiDkis1NB4GC4afdULLXsufygTNxFU5X3QxxAAAQAElEQVTi07ZcQtz63poP0T5515CTlqerbbmsHfYSs16/joP66WyFwAp+0io6o5CXbGmcP/JWFbYAi7aa55YFz7/e6pc3NZ0VUpodYWvycPvgB6gPPniHHlh5SQB06ZXkgK3CLkOP2fepiR1b6hbUdvuq1lHjNhNZYiGTDiJg6lrrSSdeGLb12jLdYNkBMeqXBusXWgi2tx9G0eI/UKPajsmpGqgho40PxsrYgBK9zIX1y3+eGDKTz555bOQDVj7sf+SLR5zkHpnU0ja+TsAQU+af+qlL4NoDqLInJutzNOw1OZoWuWjmTM74HV7p2493/lKPtiW6aISiGlJI6oY2znccUlVpVDUnQpuODDllAW3DH7Csqz1lsGMZ8gIkRHVjz97vN8Zb2w4x8hZ/IiDaOaZu8QHlS8/ZEp6NDgnYfvJjK4C5bT8I3HIpuRTyY/j5BQesz77D1OTlNfDJkOKiKIPtxhmwZ10tPl8h+6DPzvcPfiQC2A+JWdo6hYHE4/KmMLfBAcomuzTGUP4FS0bIcmQBnS36jaLAivCFztGxL+Jf0GxvNvd48oHUc0HOfsq/kgphjNIpmulvwSWN261jikD8tc1MTgjNtooYA2YMTbTEE8iXog/eKQ7eLboe1Ny2ImtbW0/dGjeO3dN9CU4iiX9xPlXY+MmX44W+y2owY0MJbOt+u8ZGYsjesN3cGoN7RBpVvUfzHLpBsy0M6WqLjRk/Y9xkm/ty9TOya0J8dqmwcdmuGjJ/snf7vYr8Y6vQvSAv8LGLmFxID17g7Ygpca51qIaJL1Jz++OdSMgUvvTSWos4CFOOrYtHvYNmLbJH+wNvr8ehB1/6PPgxMzEaA2OU8qHf4PvMWbiyCl8Be+ets+XMy56f5/7LWttGR0+dUaNx29DRZ2/my/v8oJQvEALta3GFh9Bp/RxOPbtk8kKqGbaVmJKyaIM1e7vfNZDBE2XAoKUxint/sLYFDNUQ9ZSs3Qr5rHee98FDtTf32i9ZC5kfZfI8Zw8u1kWM4rPJJICc/6lh62K50K+qTBtcxmdsLq3kKCnrEQAT4sQ5iPOuxAG75QfvmcEjF71FnW0rtslOk/niXF7EYBs75svvgx9hc/68KzUOb1Cb/CWLUaNlog+ya8RVZ7tsJhdDu+RBu9tu6dicvC9mtI2pTc87RfZYhAmp92vup6xL3htu5OMuy0RnKc+F8MYomRq18VO5bI2CLivNtu7o37gfskeV+qOQGC5+8Ozv7MlBzjZxUe/QERXTXXcmllXYTw1zHyReQcv84P54cL9Gz4WkS2kZ4jt2NlgCsaw0Y4+uQYzRDe2C+DLvEok7vNRPiQOjVUOY4TyfXbPFmhaGjO/FGhM0fSleIhebuW/mDjpmQmJcyl5d0AvBgG3ZFhelxW72e2q0qI1kbTl1G6OIfzSEvogx9iIb2xc8cnbwjBtjyMY+2pFNzD1dTei4oxN9KPQwpCK/H2+3ft7ZRdyHbHcskslFenDWJcf4qFHK8+j+xj1+G12rfF6JTORdlg1ICh5Z29idXVMCIRNxf0zFpmgFP/fb7bafcwMf0YVFNyrESi2Fpom3Bj/ONWlpsUapi9yiPYwqFQCl+8W3LdtNs634jc8759X9fmteYrr2h9gnG49nPZudmJ7TE1n8iPbR93zOX0Lt2Kr2Gg7GqtKNmtmmbodETolh8G5GSsS8iGl1HFzSkb/pTnyjSol8FDYGsTImr5x5XX9+yFzs0SXJNvumpCgANvFqt+yBPC9yb4l7lxA2A8SOsHQOSnyiPbgHr32KxLYNfaFz8L3AAT84JLm2L8vkskHeo52YrDRUMc/6EXB0LwhPiOT8yhmS+wsRCRtGvxgJrPdOctHZYs+FIvPgk3Mxa5ma25ueNYHdfie1yg+es++9ULGKIl2RHlWyg1mxazPKW7DxjUafaU+SQyQSb+x89Oe7R/Ps0uDcDH/HVL1fUrtNG12vyX7O/jm4r4/Ulfg+Pt6xsag7MsQ1WH8I3YucY2+wgQJFMIvcFmur/kv5hxY2m5agWkuy3bAoStY3z6isZeaxl7Mpo6sQTm0Y0BEt9PixzQxIwmDpg/0dvpqMtRefocVe3rf4rlyrrOCIRjVs7Uv8LdZ49pmRPZD7NHYX9Uh9Pt7flVoZG30WvXFPdDySGGMbZJ9d5K/XRryLuGyr/5w5Zk8IXkRtOICQi2wA4bA0qjYKv4A80xODbQlITLYVXuatq+QEEEvySR4LPLyV9xjeYZKfbVQSxGK0cCX1Wk7NllvM06ndhRJjudof6ozw4S3ogeTQdmC6ogdzi7QPyfrrtmICkcgFQOm2ZW+oGqpRzANW4bDGOQYH7MgSJ7iuQktdz5aHbltKd2mMDdUxS9mngZwLtmVv0NmYNVY10B2KXrmecsaObeqzaaJB4vqtUx7bQrHDTA0X+y5whW3D126IQ16sz0R+UauF6slHDkrT2g5rEq3J+ZQRdoaGzWrpthei5QwNFyc6Vy7NyCXKK0hCOCUTM5bSoW5mri27he06WfGDXnjINJ1Rgh7RC7SbbdGppTeBa/Jj+KWHHpC+si7axGfwwBnMV8Fvs17Xl4WLXoAiI5lAGb51e8dZ5/iNTS5u+E6/5rFKdQgPjHhDt52hAWqX+Rqb+O0S3jfSt+mW6FzgxLwLH5sMZXfbHavtTTiv9uv8VSl44BR8HcjFjl747F+yCLaa9ir4iSemgKL2ArZlbyjGDTppGTckvwtEiz9ZQqVhgTckFuITbdcehM4TTXl+gP6jHhOBPxNu/08BnOuCP9P4DX0bgRHkb/Qv9jWidfWQLvwaL1osNxBr6nfxs+9Df87/YyTrH/iPDXxRzJoFLmLwwDX/0zHJBE6B5Bo4p/9XDtmvV2DBGyBcawf639+pGVvjv+yHJ8Jf21h5sOBp8qKZl7DZ+Ho+DHIjXxZgcWhKNUaTzNW26C2fQ8LO3M+5/qJF/pXd9l8J33Ab27+jeROjn811Aant2Ii3BjEjR123MFfMwU+JzEhqE+JLf7UnbRnRth7yCHTN8vLHAQfr2SlnNFRV1KI2jmJytpkDEYakC3JDXeuRHMLfgG+50X2V7I1FrvXwP/O3aLXbOF+cIkWYyIsXKWKp2gIvV4s/xMNVLq52c3O1DVfk4E1DPfbit3PPZLOEqHa+mzAKfyFqzxd1ygFHqFJqDVykNs4ldYtJUMV+vh80i9YWYNDDkl2y3RCC7QyC3HqJL2AbGbXbCHStTiPZErI04xSmbZmY8wXGoH6J7WATTQD2sxMOcnsaU113iKN2viYIb3ZfrzgyQUxlE8/Sgy9juiYwbMuGDr7OeEC/dNg9j4347cl5sd1YDxHo2csFtssKhGqDAxcuWb0u0QUSQt5ruwZ8MZAakJ4KGwvnAdFiYnFCLp7igXzRkv80SA3LJdmWZP5QmwKY28xh2uRLbXHXfF3NIA1W/MZX4gg+OxZBn8ACJLetanyu1bWN+ij8Ea9oTY+v5osvbaZwj6x6DF65SE2Lr3yxMilCPqQmhoX+JBC33VJ8RCU81GSHIuUeuPEFWL7sCR7+WhO7iS32Fx+GF/EuaNGULPUXaSEQYvNw1WPmyuLwwVKAS6oyGrsTFroHNucmcI3O4hLo3FNkbEyEdw2X7NhILNF94OuBjR0TqlhRy9hufzV2Pe2tJ1rQQBHT/Z4P7kS6hF4AOZi2mVdS67pPEkNElmRzBRKnaGUMyUTKJEEA4bnp0L512O3QtoyMnVGytIG96RcItXWaK21/UNETzbZsg4laHB1zy58BFzwnWSRYUvgTeSkatjXACn9KY840XSE9yPvgnrcjLeo9AclGq2NnrM2zrcKPuxzxkQDULfGwjOguZW0JQos/2qrB2A+z48/EtgrwKZB6ihb7RKF8MWobijC1lH0emYmT4FCbl/WPWPw3gUuVFTuhRUeYsa18kaJvLTKUQJELfsEltuk7z1Gj7cZ2cgjvigMXwoUQYbSsUjEp6rhtkgOItZttlff+09mqMp9KfslTyJysHsLPfs5oWemJ4eA8sJmLdg6CGd4FohmaqY3tDptwoEq4JZ0lg2zfEz5zl2x3PAyq5BOZKC41z7aUB6cXfAPqFr+CZbvXvVWmznsttWASG8QThckiXPsQtZCEan85rZNgW4MYbOIS7aSDqf0xzzkSO8nD2A49gEDE2JsM+CVhCfnULrKRsWPXsqTCV/ZWFbRy5zC5uSa17hEcMcVuzCX+QNbUtvJFZaBtYJHycEwimfeh7GGeGYmzgdxtS0BsLObBR1XnO4grUGXIVvHHq/ANyIyiYZtruqHlB7ec94FRyBHv4CS48+WuPZS8JGs37/uSSeqAqBbPTnFAlG/aOWVvLtmWY8/WQj7xMkBXz0PLvIg1PgIylAYu9MxXasCmaH+nUmRTs1H4igo+7PhhvzBPWYo5KPtoAUfHnRqGF8CkThEFx02vecboBeLOxm4EIEzGA+Xshc98kGLRsn6jRvsRsecMiXzkkAip4YrLLix+dtuyt6/oJd/niM/YiHRyCM8V+SJ2ciau0OKriKGKlQeMQvQsU3QwusEDsATaaxG9IFaaNeqMDbt5f4i92+2u1LwSoyQG5IYWseXL0BpDN94bAgNc6FZZvSdk2dazBSeWK+b4D+QHJNQSilYvBEIo3fjhqWpQ26UJfeVIgJX6pB65l0+TSKt9xXZgEt8C8iNGcllYt/hDbHYxwxCdAqEohiXbSuyOjCwBA/+iLfZ77AaY7r5FGretGqUxRueefJSGTGFvrdn7ccFY3DeERl7QuN8f/NjS9auKhhayec9OjotIbYwQS/bggx+lk1tyn8gZnYFfwRetwEOPbue+zrywYcdOUl3Uk2IiH18LmQsO6nxw9kxoMdl05JyJg3CJnQbmyE3ysYeqzwLOA2KC0z2xBhkDfmJL4kuyWQN0H7xbPB6TnJdsbCv3QvjuGCMeasFb1AIOElyZi5Y1RvmkSVVDxn+g8cgARwzhb4G3vI2sKYbwE8twMo3MZA6kxqLZMIDB2ThGqWNBDpZseCCRDYA2DWu4wQ5y8R0pV65qeupyyVjWij+eHQc/uoU3WVuhm7HnxB9XVdSR/Ab1tI07y7Yep17W68Y7LQz22+S5dJAfI/YWNiZ+MKuUMnskcoGvZ5vhr96fxlfiiN1AdCKLgBQxDOX+YpBtFSDoemnRC6mw1TgTmzrWDdPUKLLRY0x8R/Zfxzrb3hjVOdhWYUO0zoVEIMV120lMK/kBqXl8qQVWvyfc8uOg65QVLAJBe8UX+3BiLzq24ZUsGhe6bNYIPhRqSlzEYYcTiuCXui2ioNYTm4/Hu2pY8QtZQjz22w8xBk+9cu/fOGdrVK9j/nPMkQlvVKlqaIwhg7cR4QO4uo3hAO9ZMz+6tu19f4dsGxulg/uMsDp/NJS2yD9248tl1Tj9oJOYw7OLH4sfvQaJQ7RJjg9qdrBWijEgth59Pu09F31Edz8nXcLz3cS86nAsGAAAEABJREFUb4izQzTUZbtrm9pBUnyPKhX+o7fIK+tKAhRg7fclEor8Ip7oXHJPe9xTttu2ZFQT5VJa9C6I3QCSsrkGZNUoMch2x5F7q8ZoO9GtMWTqJmJbOC/kbfwwVzf8QW+Ui20pndG2Whd+dDHaPNFseEAiDc8nraiHTnruxYnuFFIILOJIOSMfsEvOH+R96huaeiIZW7bl0FbuC2sS98GaYlZ2eJ9A0QlxqfBjYxt+yr59Yc9IEEpsPNgHoV/AMgk2+uoWehBMMOwaXbRrxBq8dMt2EMV3wDa2EsuOo5lcopu6gO5OIosgJ/vgwXM2+La77dkltS2R+wR1g85m+BtC3zKxsWnoIrfwwSBTl1HsByYGQs76hH8B5O5kzP34IIeePi+hByw3zbay/2P7Ap3NtmwzW0rOgUmuELrbO76MbQNZO/KS4eV5ZTMH4lPdmDPajAHwYqRrsTeSk8Uf9Hsvwu/c2IOTRT7YO7Eb2cSSMbZtdNBD/NmNjUxciZP9xzuWVPJFZ7Qt1wkuKRscpfaZvUZA7aNjwxP5h4fI2Vev63qhr1PnFFDPoWH8IjUtE1zIdtAnTHw9JyCX/9k2INDr1LHRDbzQQBXZwOX7GsO78ItPAHQrNm03bu/9f8nqbJEJZGo7w1P+oocYPdtPXmiBddZpnblkCL5Y2/C/g+3vpKdN27/FLwX7hS/WFjh4H37mjWD8X/P1S91ZsfkJfBxTIPFG54LMG1jM2Nv4Otd4ESOOXrqzz/Ra3/myXhFcuTzh1V7wJ+NEQguc0y+DTQ3w5fa5WavXYMrQNiADftFThwbktobkikwgddR/qZWtV7jqeI2HVt4yuiZdCeRt63+yWfwhhsR9xdE1etkzmRM6vaO+xH4Z7W3rYiw2TQO2YuOfwqW/x6zLBZvyt9e/DvNv1S8Bg+S+uIDpb3vL/Zbz90RK1PfT4pxYZ53+Xuv3EqnS7zkvVG7fPSPqLHpgEz6vO6g9H2VeoguwWF+CFRt4NogtsUG/bYVC9DNGIDikoP8IbD9vKNu6WuK7/NpW/oQWsJkBl6ztC2XcOyNy2ZjbxqZFrMrPPEULLVBUNmMAcve+qVm0vPzGXnhfoWRXy8bXBjxud01nRgVDCGySbdF33rwU5QVkc5COI0SRuEisx+ID69EAi3nkNtt+ldy0xBGsSCpfut34EqrIO7QG9/XrBb+txxjRpIVp4nRDZYKGveeRTSxS5rnumPKCc/Bh6nFC5EQ78vJDLV1mJtl5iKhfzvK3cScH9iVrbxkxtDgxJenLn9KY2I4ILOrDC+zPn0d/GHP4gG2Nyvq49/LkRXcmBgRssy7iQ+Whj/yLtJ8f4A/ieWBvimyU+m1AAYpt5cfk+/2tebbbvl18kL3p7e0O3HS/D40xZOjRvPIiZEmhqD/Mfbw/tm/8f3x84Hs2RM42cSxiOvT+8dAH8IhMx2/ZVlquDcxNsRKvZD34kJEPy+/vU4GPjwPbh5K/yDwlrRf56GACn2AYpMt271G7tGWZtw5cumixEzh4Ocma50Ub83DiRcKE0iIeCB75yUE4yeWC5Ja/MZ+5ZPyij+BCLvWzLTtxSInFtgQgIiRBmYNBAtenDLTE8+BLoIM9GJgoxWb0wk7NDDL4EitrF7BDgUi/3Uq3+w3Y6xrdxPr+8yfr8r7/01HYDn0Sb0Com1qN6N6sHbO0zWaF9a0ZXiDkRchbprYCoS7WbuHrg/V8B+L7AW0i22wUrRolZtCQP/PseKBe3SC28Qdy9tT5wT2UffLOvgx8sOfe+7448LPjGcMa+Eg+yTcgWkYXNsHTcZ1BhXx+ePvx467AG+OdWlb7d8u8XiZ7YhF9aLaVsyvy+Vvcgbe3N+6xrxAZ+1dbtsnxBDkm+75b+HBZtiW6aB3/iQuiq1Tkae9xjKFRpREauopskgzoa0NMEbmotp95jCpFN/5yr+SeSa3f39/1AWRPBTdCju8GZtiwGV8NP+tUGvkCj9gG+834KGAQc86k+9vgTCrd4NXAvwR+k23tNd9nz5WKbXgI7SVvvFjHG/cHVM6I2fsBsebZDlmLvf/gPvtg/2QdbcO3iljub7e9/hn/uOuPP7KG9+ZF9sHe2///0Nk6spT0Fs8FMGGKKTsDH5knntAuwEXIWyY6JDPGIO+7ErdtZT8v6HKLtn0UZLshVNsM+EFu4iuQ+E3dWxfuxH5+mMm6xeYNP2NU27Cs8B+PD/x9KDoxCVsFsudIEfCN5/KNH3LuwI31G0BizVjwR5Vu95senOWTeFJfIpP96atqYHevf+wNYhHtoJ4P1iLnVPDJnu95aADmkPrstp+TSX6Z2JbLQclDOtDLc+rn+0/lXEjusds5IZUvvx/54pPnbGJMPG+d201FLpHrHKhr8PZzBmJbxleN6nyqyAsILT7iNxA89030cSnngo3Qwst0FDbYr6irwEN7dD32ORbdyB99Zku2GyKbLW8z71isjgfcttJGYdvV8pk34D82G0fO3rKF3v3tvvcgax2Zghc/hY34ig7q1He1zTt74O3Hre+VH+j+4Lxr+PGm++2u6ArzqWPyTQ1jN3Ygyz5jyyREjE/qnbWZwQPshUsnInNNPXptHzxXNqTWH7yX5CwKr9+BEY7fAGjHnPe9/MgRe7Y5H623H+dZ/8aPGNxgqbVosGX+RDb7MvfQajo1rRIsmfhlUIRty2XVGLrdbn0f516T3ed4q1jsF2SYhHfPfkOe4HgX/FBaDewDweMv45376scfP4j1rZ+p2dMNPNPzXwFI7qmLsXtnHSY1e+f9K3s+NuLr7e2mwSarMWKSsEqD9bPNWmUNf7COb8o6jshAt60bMoHBWEXeaKfG+VffGeMrNWKplFiyBqkxYhqcwW/kmL2wuE8j//PnO+v2gew74zv55L3gUGJvWeTjp+yYkPkzqOf9/qa3c3+9/dh4jR1P1v8nz6OD++aG/o8fd2XM+VTEXIUVIPgi0ECM29BPyPwLHXkDoQdyD1QNCfnIZS9lzP4KZN8k9+RoW5EfkcffDLCvJ2BxlFMLuzTG0I8fP/THjz/I7a5L3rbiKzaim/0cPTtXKdfFGk/sTM6vCS7aPm/Vn70++l/7qfdeYp3EEL2q0v3+ph/U8g/qmDHzxNLm2TAm78ipPUVLEkzbCr1qKHPR6pRNLZiKW0jRyDxn1uTLYELUJPcFx7YWeGRa/rzYlmuvp10qmzhvDdm/EUtt15xBNajdnbUOjBpNC/+9zwGeZ5wRD873BcfGtiWXVVWyGb1H0XzSegSPTuIXOqJuD55pud/im6lQVy42AhA+2Hu51x74Cz377v52Bw0/oib/qWsNws89db8nv0GOd/348cYe2PCDPREY3D+Jd5ArxljLQx/kl3sv8YV+pwbhhXaQc9Z6ZRG0W3JK/T44D3KP5FwIXDla1lvvhx/KGXMn7qrRFg7up/hLTXPfBr9xL9qmLEu2VdSUAVyyxLyUdfj5v34qNYtfI1Oj8JM8f+j+9qYxRsslj8T3o3N+e/JsKwbDT90O1iBncGKP/czDe811z9mC3BfBs+cKO2+x/fajfR6s0QfrlbNqspfwIjtXdbOtqqEa1TWInax77MBSWvDU4U4t3n68sXY/lNrl/ArcqeeoUuy/8/6RuAPxHaM2/tg3RNp1jI/Yta3Ldtbk7e3O3hi6cfaOMYj/Rqxokd/kHhLNtkSP3ZkbTWq5xBZInINcbGMn+kaCzjy+jPLCXvZu6ro6Lsl2LirySE4/qGFyvd3vzVvULrW/5LNGtmXkbfYHAcVenuWW2o4NnbhznrXeggE4A/bahizbvTey1tk/kUWMZ+Sj93/eV2P7I/cC+zrPm5yVKFLPfT4k7ujZO+/77d4xLPzLOKQP7i+70FkaVSJkcBg4i25sMKNug737JvtUlMBL8ekyo5mTG7WzGUXDRuyBdUei7+/cr4O1DDH7IfdYfGV+qWBGl++msz4ZA5EN1Cjd2X9Z3yL2gE0uklKznEexH1uQ6AZ2bznq3TKcGbEn4m6IyCmaPdH1Cg3o+DoWK/7i+36/KfnYJdsnqJtNLVB6cI48Tj+QFF27kHGDbRV1nOzfd+7NxH/JJ7ZA9swDO4k5C1U12u+Ne6OquNcO9gznPs+9nfeSXbINZBRjwJIs20rDrTaGVYqV8zM+cna9Y6vvW+KCG3H2B7s+ctTvwZn0IK9mvFxsy3ZTjAN6z4PbBq/TjsAzD4Smf9Ts5GMl74pxSck598EkrtVrlPy3XVwisTuURlLrxH+8xG9789CPDTJlC69PWu6dnn27oJb9GKrNRIGtZ/vMdc8j8x0W9Qwt/jLalr1zDC+QeZ4Tg3VP3pELfLWaWSCcv4fYnVdOxJDzJxBNphm+QBFX4CIGv8Amz4txjtv+ZOtcmZ0MhivKyDRAEzYue5l+h5b7TWChf5X1niK7sh/IMTKXzzBt426DZP2bZlu2v6lYLguGXlv8XnO4F9rjSlyUhwIxT3QXMKXbxpzBdr+4n2PqumFLCPnsmw2LfRzbizqwCdUN5bYYGoSFzAQyRjaQeSC0AGJnR5k74pz8Nw+Xr4z/zNUip64p4wQureCBa64UIBDTgSfjFdn7Oezv8Cr1vxPvlXyJ+7J9+b/mmTf+RHr295fIB/5e8n+bRNz9HfwbZ1m2wL/R+bey2Uf/Vud38rXOG+v6Vz45IOyh3qS5+bPYVOdzq+U0mNrybIdTP3akiY+pxvkJfIZ30tQ35Zbf+GwbxQESQPF8SQsmeOrW7uOfiiLatL+6TBQuWOCFHo9tOXEQT/+nRYkFspT8AELtv80SETMvHF1yheBXXIo95YUjgM3FAS7GDQRLx4Wim1gxh38rtL7AT2wzeggkXoZvPbVC8KSSCuYXIUPLJBYxGdtbhEnTMuIFmfgwtO4I2lZocImtNIpDuJidsqIAS4f6P1RuITs1qUfsoyobYiYNxFEL2mQG+ARmaKoLCs3YTH0RFa40MJG6dA3Xoc1nRCj/qTflP6fbgktCycSYl4n7qG2SWPn2hNiWCp5c+JIwRHlX033KFMQAptvvECaBgU7oA37HA82sX2gb1L5Ivu3pW4vbshX/g5cdnS0vatkLRN6U1Dq+N6y2GX+Zbz9uuVxsy3ZQRgZQOjmBn/1k96xtQ3D1VGN0RXXVy1EGeowI+GS/Mahjh/Hgg3biNUaaVqUCxhiMltFLKRmUL0QEpcr4kmwDok1AyK8exXr3v/D1niLWiNET+6EnyKzsM7Jb4LrG1omd2XWP77UKPwM1E3dGRRwNBgQWdgKftqlD6GuwfIVwod+GwQ1e5xgcG4RvW8mLQVezN1+GEmBIt0fHZpUMXoHaH7DyAUhp8c/o4kJfROvO/egZphWTewxGzNhbi7thIs06dT5slNaLbuOpDSboNZb6fgG3LXtDnWPrU9u1yBGQNl/wF3t9wZvrsZnhh06cgr64L1PTV/uvdsNbMayzoXtiPYS3Tfqci5qd0JR9udQyBuvmE5wAABAASURBVKRLPtrMILqsrE1ANEis62p7B7U6DqJhHysM+N97YgnNtgqIh9fQizUKsOUVCI6Y0hZ1wpkovYSvC4yBTWPzUCtTt6JueU4U+H42rNYbKv5Y5ir28iqkcTBZv8AyuQTii3VenHkBlxQYaMLmqlhom7AYp/j9VXeCRk2LGix+gJoHP1LkuURdzBe7hWb+pWFpcJxaYo8ZKOLoD+YhEfskJ4yqc4A2JDS4LJHOIXtRn2LUE3ANTj7oLsAWMkM5Qw7imcRTklKThtgAcK3AgBm9DRPJz9404RwSFdJK/cHT7fiUcIkv7GOnAMiCg9YEiJlahhYdwUl/tRMfon3KbJuxGyiMRiYwWZ8iaNtyRozZkT+wMBU89VvUcrEnIEJDAGQSewC0e2ynnjpl53yQS+wEJo+3B7pSDcv4ijwJ6Xa/6XYb8NcTkFCN0qhCdmmAg55+Ur+J7UBwyZJGDdlmOy8tYsOFbvehwYYKDlXOHyNMt60xhrb/m1yl1KShzyohrS9tFOdkgoZquJE1xm1mQOaTmmafJL/MR5Vst21ZSmyh2xZdsHW7nXxlRAblyEzi6BGbtlUuVRQk2VYaWw8FafIlVeQvsJ2l4/4QepawSYFlaoMXDUjRj/2D580Elierxw/AJ571dAlfSz2CY0Cnqgbz4JETLWer7eab+9FLMiNb9qRN5oElVKGZuJAhpsyHaOAJFUymthkT+3rWXawxMJsjjMiYuUC05JQ6g6p1MYiIUpuDmubL4ZizQ5Um/OhE/hqDB2xj3yrGwX4ZVeDVNC4xr4XNnAttnzNisV4biPrFNoKoUBRJCzpDj/O8V0ILF1eS6WXZjjAT4dcq/PukFzzbLTMqccEfYq6WzRelcROoMZpml1DZfmE4eoEQtVvySCwRLEv0ll/kGfoTUkRJtlWA7f5CMHzRUtc8y3TKQdIY8c8OJNHwY7PZOImN6M6cNUYAGGzUOnMaYyixHY+lPA5W9hb57DwXZqayB4Mt1OnEvX2FtuMAm2BA4rnf7yryN/4tq2OKcpgYcFmCudaS+YNBcl3Kng9sNjaJebLumCJHqxJzSdGxmYhGvMGtUkGzrW74W0Dwcsn8Cb642OYq5EO/k7eVV5yZGjxIgn7zTWJtTAz9rEPfaA3A3E8NGKOcWuzPvNMXvNuwbtivyIcPbYAPYqgTjx0T2zjl8jwWX0DHn9i3nJoKjMgj/MfbnbMFBJ2Jr8gVNsU8doInjoHIgJ7n+NvYOjknFs9XTNEJiCtiXCXbqgAFtsEp8KjSXjtqQm0XMI/gC7fRt3IWz3ngPnPJ5bZlSYHBnhpVTIwO599ayKp9iRYtM8qm+0kXzTZ7Thuo/wImOcen4Se2Zioz5Ngfj/CRQxUJKfFEroirfMlJUcnnE4MQETEtHax39r9o1365fCIAVUhbabFrg5PAwu8+96ZsaASVIfs3UKT/BcLEyDMecCMwamhUKRYSc987zupLtht0Np9j5IJ2nOQ9r7VA4LMW1XapkFZkWIPcS8EXePQT/1wf4rczEcIJZl7ioUJtHvwQs/Rg/yz2/I372oan3RJ/9v2DHx4s/mAksRUyo4YG+6BqCJZs1pWaTWKdbW8qsYmnIyxwOnEt7jcw5JcMAkkTvcQcf6GNUXJZ17rJpvqlI++y4HRFL+tgP8A/ZPwoNwk2k/eR+w1fVaUaowEjCsQXYt0LY+OW96kNLY8ORiV44U+cJafEMzlI4ndBuyB0pnqw1+Jg3Kz+7FvSPlun2kaEFAnJ/JHNZOlqttEbWllP6phYUhNFD17k7ZLtJk3WLKwxbops6qY2iU06qOzIrvZ/kDy3O1fcwlzwJrPEJtrBfXbhV255/7m54KYvpR7xmXPJxjbkyB7EkvQfjKqbVnRSd/CqIfNH5GXkY8NGlxiDx6+mVecfg2vFZ+4TILZQXNghgs7d6AqIbEUWv9Fw/FjPhhvZ+CqIjDHdOTNVoQH9YP8Rmib7K5D8Dp4ViJ+FIjIPxLNH7jJ52RYu4eMK/11LFAmJsIgSfuqymBU4Qcj8KXwaW7aFW0VmstYLY8ERx2ZhtGTqEZgL2djGeMtIsq1u0B6s20VvWi7QD5KKf/uU1R5ty8a+I2jZF6jx2Nqw53o2rBGHZOUMEG1Qi0DyInDyobrIRB92d8wrkIntiCHHQIyhBWy3DEOmJ//yJ02o/anIEuVQVPd+Rgal5uP3OEHUOTKhB1ohhOhjK91mEuSE15ltTAzyTO3VTheOrSGrZJfEGFjZVBceH9o6i9HIOeuNXvRDi/xcmMRe9MPHWPcFvZHz4jptwSBTlOjgYVvOQK3gQHutOZTmRWStmU8nWuQkYEUtdhnZupLJpQY1xpew/wrcaCvwQmOFt63YCB077vxBhI3tQLG7wAN6aWstYv4kGP+2ZftJtP2cRz6MjA2ZvEDTWIMJiDiMvWsMfkFoFxRrcuHcPm0tpQ/05Lz0nHjPKXFDeZmHblv2hswTT8ZXyLkaCO3i26bY1Iu4F3USsfcYHDAx2o6K7IyB1I4Ymvp5ic0LQg2e8TvYxhZnKj5JBv+SJT7zVoPYECYOKHL7H1qRbRqxru3btmzmJh6zI07QgM++SK69x42LAPrrgtjDDxsO2/CnusU0lpTYcx7mGYMTGXs5bHHVvG17QcJXa35e1sICcMnseeQIQgB1XfhfGUMODXW75AbJiNlmDG0wDkmWAFOTjIHVccfI4n7YoMRakhpyMRMAfwiR7Asu6nfCFS/C2hbBEOXa3dgNXLzv48TORPIL4PPVLuxvPfFtyFqJoFMXYStjILQNlqAHmp71Qz56AZ2tqFvgnOrC7ehfVMqwqNdfwCW5Tplr/svIvtMrZFN9gUtj5yl9HzefUulX4D7xr3DZcNdgV9xshoY2t2mN4s9AYTygs4bXuJgH9CeNrarA9Vx7Hdnpst1wqee++R1c/D8bU5U/4zXd3o7yoB9VqrHB5Sc/yNcNB2V9QnjMuttWAfbW12/aX7B+I/2VFNuvcHnJhrL3rJIH0JrnRgs/84S9pTID4HP6gHztNlIAVzUEByLVc5AenRIHexK0xeJJXw6z0ANItktuFc3JcrPJQkvcgwd2Rvu0GcYJtk/b6hpHNl/43MZQlU8pIVOAgdIoNroSS0CtV9gJiJYY1HwmLx2Rln0hfUFbLyaB1DZ7oGlIlbmcNsMTc0OsGM0k7HOEpRPdA/ZMzFcNKEdbspEMaDebOWiuiO96oruXE+TknaV9ppgY7IIr2dGWalSDbWj6pdnmQ2BeS2GBjzHUdecDpm2IdFyeGBMRD9UgmM6/M2gy9k8p5Fl6HXy6ygdMRFugiEXaMrkm/rgIdOxSc+1wwRmDBRQcqBpqABctQ35YuOUHAIqVmB58mD8AIkVWin65pMa4htBg2RsKXXvjEU1syQHSU8a2YvPgS/hHPqwzC8nmocgT5crT9qdOy1hV1rNRnyd+Iok7+yxxpP7529mJGVMyodvWGIO1GUo7eAN8kGPuscxtE1rWRe1btOTQywNL6ouy/2zL3rD93bXvs3a07ZBP4lkUIaO6YZ8x4T9zlTWqiCsfNIdib1RBxYyAS7DxnAcgdHv7B/3WsY4O16YjpuLSdgd1Dg8YVe3z/saXitQlfBc2A5E/wQ6t2kZqvMgLkmzrtWGy9/WE33IQbCOnEzauf9CiH7FCPyOmMpyw+n47WLst56bva6PPi11PvMid0PpMfbD/or9jTY2fYuTwiUfftuwXkNW1cmxbabahOmjDjmvbTey2VbXBjPpN2zatjHv/vslVMmbpuiC2A6LZbnmb9cHuqMhb+XPZud2GbHfeWTvRElNsGB0baQCyEJS1405tUiem3V09fKlPKEZjssdxLbaR7vfBODS5eQ7uscXYcu0j0szYnKHbZpK+x2tqn3NshxtbdQYQX1m75HDw5U3GyLQKahltK/mPwfOtBbjvelTTK8HqsyEuUlDizb8mjN3oRm6dehlSv55bsrlIPd7vN+W8GRTAdtNEi74ZIXFNXfOSuJofXmDU6H+9cO8vYvc6HZyNxdqMKo0q1QDayOanBrZVyOx6u23am58YE6/OlriDwm4dMwmuRtT3U9Y6OtFNvS8c0We3rQJ0NtsaY7TNKmIExrnfsl6h2ThZwpVlu49T0cLL2fNG3tHJHPLZkS0Aea6tx+2u9/4vULwr/4WHW/yOal5kEnfnaUwEGIp4GNizU4sFjkzmqXVgDGJuH1DRsa3+c/ou5nC6s4MYSYQrQuRc6rix4SIv7OdfeT0eH+1LCNnWpJD9X92AnnVLDNcIi00hTQ6mQL68a/8S2tKooaraNce1bUW/9SRquWR7Q8+FLXJF4MG99+BL/IPC9S24hK7gS5nvfFCim/iNH3vbh4QQCiCQuO4e35M8U8tN+XbFbygVJYCeqZJDcJtYC2AMIz4Jnu5MX8DQOEO6Ljsf29i5afDFN1wlFtG2bSjw7eq4D3LPO0ZkbEsBnQ08meVL3we1OZCNjfyrkvxL9NQsa7YoUtbjAd+y7rd7P+MdH5haxGZGFkEHdWaq6FlW7GX/5xwf2acuFX6tq3nPi5G6i5b1WNTPvtbALaOzJWbY5EcHiewF9rZsM6YzJgYG6rTrV2Pojx8/dOesislJ7r2WSSCEE6L3CUPB7/e3jgW3p1SikezEGvsA+yL/4iv1OvLltogTiH4N8j+BgBS/GSNHuG17S3PFSdbi4BkN2j4KP5hCjypB7DmKIWeNDt6TbW9Z6llAIszaRu/G2r2Rw42zKTwEcRTOBrtkuyfNRznre9U3JYKkyZ5I7K+82H17e1NyT9wP4q4y9gTsEUSxW/Fh6JIYdCeetkXt4ks0wzFjOqnq4BnXPpnYF0dybRxySin7mlMj7ZZ4Gzt5wV1ClmzMV+t8u5YfthpCl+BhJ/KIJKbJxk6Nmcr4DG2lDtwX+ZdgB3ylEcjtdtPtNjLTI3zui/wLrQmvbOVesK3UwlUaVe3PpbPhBdn1AoY5qlQ1FBs9Mhd2FnFkbWJfhB0jD56dD/wejJnXGBrE5ehAiOzCPqhsK3+Cg/SeuHix8/7xocCDXCZrlP3awDxygeim4sHNxLbsDUwVvYVu/BvClguGO+IIH3LXIvUTLNQZLDv3166JEQowoNgddCnnjGDQZSOPr/YHocjZBmGdR+rA/AifullW10WSHb3F734Tw0tXjfDcvNQz6xjd3myiwVy99mZtsj4lY79q9Oiy0my3DXvzQ4uN6HYt4Ie2fUqWVNhJLXJf3bh3bWviC5dRRQKZUUr8d9b2dr9pkVfvx3Nt3FIip6P/KwbJYSJzgah9O+OyZWNdKnzZlu22kMEyMVmfzWq6RVxTfd9/PBqPTNVg2PZAuiPaY3J+ApT4y7tMpI+cyYkrAC9/SSJ6tvEXgAhvsX6JP7qTuiS35P54zR0dlOSoAJPcbfc+E6NotpU/k/O61xZa+uKmsg26OidcNr5AbGuMAgbvvG8b7m+cZTfWxVXyAAAQAElEQVS5TFjJxG03ctmfATs0CQEl3sAipthc5ACne/bBQR55PoVQ7IVtV8SiqAPxEXw2ntxih7CRYQ+jiDsV8SgI86vbVvbUjX0T21Ji5upq3fePbVOvDXcp+ePjYC8duurcPpG7RlAJ+xaxBcgvsRGkQou/T1nLVUghi/0g9qbVGJkq8iaHjBdMavVBHF0f9GqU6rTTTlpzX+IrtUytA4sk7BJuWiB6Nj4taFaBJ9bI5l/6Zvx47uuV8iInwCeImkEnpsXeEM12roBiqse+hNzIvkQsOlFLThuydiS1RX69omQb38nBuuIXDTJ0iwvdG+ocw8RRfMSn/UK3dsuI6/DJqGnXmAkq2Hzxi+3QW75t732Tue2W5UIR6PBlyXaDzmazdtBSqJm9wvqEZbvXwt7yuSdEy33EEHGAYJnYWwb02WMrcVwEEyti6FyUPV4yyXPiO2Ngcz+vk/jpT8JlLzYlSw3kKRphxW6A2X+pv9qIlz8zFrkrvowH74MPgJJ2ZIkz8F0/eYVWMAPBnwAtdYwMKUnMI2Mb1LpaZC48cUT+mmeMTsYLEl/gmkf+gouW0d7nUqoau4HQ/wmg2mL2jjP+Ak2UZQdqT1+utl9meEbp1S/T3kO9RyKKvK+z54tmJhHI+OfQ534b/SqD2Sfhd1aiF/het9Q6YJcMSNEO6FsjA/wmtw3J9VfQUz82LtA/bJH/KorLXT82VPxe3OCBdncRX8eY+h20zHdGE/sSm4Ge/PYS3d8yfkuMrdRcfxqo/t9s/64MX3L8L6h+sfM/Man/ilPXTt226gTbsoECMgL1DfTSYL3MfkWz2QK5ccKNfCB4wFwCDL/tkbXd8Ylmf0pnM3MfckO+HAY8Mba/TQseaNlvQYyifNiz3fZjORD5QGzD2vUAuepglwzk5SUgWuYMQkyKEe2WuZHNGHf9Qg2SeSQ+Q9pKmYcX3xxnEXlC6PaWyxDAlEKxLbefHVvwxBZwhJSHUV5wArHututvOiEugsjhnJrZ5gXxUD7INPBBI3RBt83gqCi1kTa+eBHJh+w8WFPHycvlwZcg7ZVYIlVlDSBvpAt/D9Yto2h2JHTapAooxkZemPNSgEj3to0vunTq6Gx1zm2fFLUIrtgvsbn3x0J54luI2ZZt/JZuZUYrzXbCVPwhroX8wlCgaSee+SvgJepts/Ft7oUmeHA6P3UDVWxkUvi1UQJwQTy8bFZAYtmAAjFfMB39ATaxGfHrA0N/4OcDqaAFjG7ssIT4gNh/EyYmwLWbvfHIPdCd59od4As8sS2qYVuFPb20Ix/6MB4Z2BrDyACjZBc+JUrXY+zbVv6EkFyjJ9qoW+sa3M5V2rmVHnw59+DLodRdaCuNosVeUJ3yGR6Phb/Z9cneXTGC0Fp7PWO5yGGUW83OCCCT/kg+QH+wjg+Ia62OJaZAoah1q4aKuDMOvuBGXC17Clm7Je6ZGlGIFSO/+VtQobfPrYJ9y4mTem6SGeJBzStblmS7IfOAaOuL/6XQXYYTUMvrbKiDmZodxD4ViWpZQZsKXi7ZbkAYOT0h84C9+ZMc5VDU+tkfB+dAVWmM0WBbtlX4MaBvzTZyfDFhsY4TOLC1lGa7dRk6htie7NH4CX/U6HwLu7ZD2gAeWvVYbWOhN4l3sjYZYfVeO9j3OXdSx9AatpW+2tuu7bZju+mRX9jLDJMdX7P6IuY5h4WOdONL5FFFrKVBzDpbvuAILzEkp9cxMe456xSbfEFox9tWDj9Ln5rmy7XbfeBU1G7XkG1NLbesUMuaMGhwKciY0yL3fCkVP+Keh6wqBEBiP2CUbTc9/iIbekAvLfUwuqEnl0lRch8Hf3BPM23p0fm7cdvUScR5NJxEdawuDfZQ8KZzic3EAIrezNC1LWQzOfDz4Evl+LzWNHEFwscdNkv9r5GYJJbYvwBSsu0aJo/7/Y79m2qUTG72Z9xG8rJb8EYNpV204ATZw1la2Ya0c439zRR0SaaX1GNwYHDOJLccI4v9G3iwsNENPJIrhT0ugBd8omBjQJJt5Y9oBZ44q0qgGmOo8yrD3T12J/YEacR/DUW+udCMbGIiEYVuBG03+yCe6IceQg1r4CNg9OzIFVuNOkzzzqFda+LNekV3sYZExT51/+v54aFbDdlW/tSFM6+BLWMj+sSc2l8g2uALRLtku+GgPvFx+RILY1uL+zh7J/RrbJz7Y3KeHUCPfGFx8GzCtFxW7ruilkVMuY8ZNAZW2aTxFbmAuZS5Ald8GW18Ixt89qi+D7KGeT4kVlQVXz0aGyAHcRV+c360XUHfRybc7T82R5UiF7Ct0GI3EH8QlDH0crWuYku7DZKJ/VGlUaXYCTQXe44sz9qD+ixGAYlp9L6pM5fJuecGS0JNSzSQ2LcNbceWfBNLxiu24In3/eOd/ZIzdSnrFXpisQq68AUdwz7TCH+yLyDJZeEEmQkcKuaJ840fBUeVbuSZWGKvxuiaUEUN8rDRlVDfY+wlxsC1TtoshRZIPR7PvYY/bBRgBMNP/Ai3X+N/LqzSbXdsNklAm4k/I/tz5f6XZNUGcy7VXTYUbMhScn70Pbg00du+Fq6W5qVfCOprs63knhqMIn/8TeK/vlhO/XW2CW+xzvZph8EuiXl4k5hFm2upoIF2zR/cN+vkxVeVO66DvdPAfR+6sWVbwbu+5GNZaaEFBmuUMbRwDu6HAzu5RxN39OIvPsZIbLs2VZ97mPCU893QTC1H3TXqJuF725iSYl2fjTXKJHYEb7GTA5Oz5yDOg5rF7zs/SqZ2K070taWWgdTqiA55B38FQlB85Iezok5jmLlUMMYYCoQ/qefExwO/B3YOanyAU1gRmtKcC5A4U5fEFpn4W1lLIPI9x1bsxv7g7Mz9UWPIhTlyj6+ZWpPvYj+NKtlW7h8Hx0/0rziT/4O48o7xeHxghI6e5M7h7f7GWK0/qsCHhD3RbPYHY+K+Yhvcjxe/bfPDR3JJ3lmzB/VM3R/UIToPapGYI3uBVARh7gfz/jd7b6Yue03y7gmNmuQvCu24H/0DJenj2oCU3CV3zyXzix9yfMZ/Yso6pCamiLZlA2XIrbHnoSUuSaYOqeeg/vlPBgePrYPcEuNB/SfrLtYqFhbPUXE/Fnt3UtuDnJP/gXx+IEoeo0pVAyjFXmVuazf2OS+DLmncrMF6L+0/Jk6ylSVN/MX3gX1Hf1TLDmQOfB3QA5HtejLPXkFVwlfVUI2SkZ/UV2db4A/2SGiL+LNOj+g2/cEaHQrvM3eRujFp5f4dY6hcO5bgJXxI/S99hxnVc7TOtZ5KLpY08SdyLWcGRo4Tv4H2xz6fgMsKjCp8DQSNrvRgLbYcNcSOsbmw2bTwkseaxDuRn4yLZxX5hIZs4i9sV+UZBh3fNvY1VKznGJzv8A3fLjTQJ0YQjUIOh5Z5j1/AIZaxfYQv6LEbSD4P1ihj1iSw8DVGtZ08C+MjtZ/EZmM1fhkFMGPgaqmKWKlJbEX+IN/QyqUFfpD3Cmg3h07MsRte9B7cn7m3IFNLKfODWsWe+M5iYidgj22Eq22uuyf+B3smOg/0JrlMjAX/ILbQD2KY5BIHuU+2JlfsDPZJ8m05dHu/MrZ/pc4lE3exBk4M3F+YR3l327KtUaU0e89tZ9rnxYN6L/yzMkp9RlXr2P4cW/rzYtD4aT2CRhSKWn7BaGCfQUhX8sjaCV5yuWoyqd/Cd3K3YzWYzlaM0MgJ5FuHflJs48M9i61t/7HvIWrbjG8X28+YEleg2EcX2OwRYk3cV00yLmi9d7J2J0zWQzTbSiqIMK6u7URm85fMH8S+9NCML9tNv+xHJ9DzGGwul1POthw94RN+ZMV4EEv2Uu8T9ltqEV6N6nyNziJIGz3WJ2se2t4/xoFkZKpKNjLYXICutkXiCpicFQuYO1dqHVl768XvYn0n+oHLRMG/4KIhIkSvaY+xFb2M2RV7bNafXAr6KzB96fYO3t7jxbKH3LDpHTO55N49Mia4Fl5UrJFfLlVWYTegs21rexJbySU12ZRcE2ukNiS/Xj/WMFzbbVNn+2IbXuwt1jJwirR85AKbT8zEvxoma7ao83qOl8ylb1u2r2nLodrz2AiyvviM7M7D9hdd++s8uq9w2Vk4SM17jG02wuecWHlvgHzGwhz5yw4u8KkNhb8ARHvvwbaJPdFsc/3sxTzgXvvxyfgTDHEFws5ox56f9WxfxPa7MTqBqASCf8rlmRyK5DIgyb3jyXmvmWiY5vq9LwgBhnSEYjdogy37n0HL/8UldgPZM4GIxvMFmf8VEBr5kFcUELT9sl+zh/SXLb5fwf5nedlb7i+N/1/C3KX53A//l4T1j8L42xXcm5vF6E3uX43+hvSrkH7Z0Dr1ssFEKxacoftF68lvL5Qc/fyt5e/smHmFV1s2SijkekF2dzYo5N7ljb8qBQ+0AJcTv+IdZfWDhNH2fthE5gL9dSt0Rg0x/LUg3MgUKxYwI6RfeuK3zU1a2Cwpieprg92E2IgttZAV+iuIVpbo+tqofxN+5YRcKOULy35BG8QQCzEMM5oBUGLc+tU8y3bIWZIelSl1TE7Ph3CUoRdmE39kbAhbQ/bG7XOMHDx7zy87tlvW8Hg8cd095uMvo+0tYzHq2QiJGJcmD6nIhYEIMj4hFLYT/I39erVP2V9ZXyi2P+c4y9S191lePB582MnfSs1LY1GUlm4hn7H4WWdTC9Eww1VNt608GELbecGCli+HAoUvOraQRz/3HJmTfw48IEqt4pYB1QWTl6LUEuFNMjVB3gTiKuVDXeHLtmz3vdNxIG2bq4QYvM8xZEzAiyT2WkvIYA9h25IsXDfHxBz8gx9z73fr7W1oDL6I06duXrSZdo96VWxIwRdvMWs7ZO4nJKfUP3V/5IUTJ8n3wQfHBy/xp0rEcLSIBYC4bS3s6Nnip0oaI2AV/i3UANvUycgbG4L4aQdz5Jl5k2Eyco2PRTwZmRLDwoaw8Qlgem3ZO3X6qj6PDNvomFE9urxHJ/4JPrU9ck0wzDDBhL4AIi4IYaGpqtLtPnS/Fbj+tk3un/7CjS/iVq+D+gNiXswx2zaqzGhiEc3AZ4/f6rqa/Ous1RXzetEjVoTj72DtcnbZJnrJ2LetYgzYbl82IzR1W+p7CBv05jeZy4JAKcB2Z9qIjT6QiW3V+JzrtcHLPnv/OPTBD0Sxt9nEh+HYQ0SDmgZqUFsIduxJyWmyF0Q2kIjNrb66nhN8aRQ6QGQOvljIlyeT2sNsHqo68H1Qm8DEXsb4Dm6XbIshKgov58QYUmE3vmIj9rOe7+8fvScjvGDYbp34je7Cd2xbluCJtiDY5v590/5iC+MnPTHkL6sgIpeUcyvPnkFNEeke/SCJxzb7weo/5xpGl1BUzMcYSgzzigOaaLNrtqjp7A/PsWkbjpoWtEoy8u2HUWmI1ImzZKE02NYYpfBAFXu6GjpBl6YIVDWkfAO3EqQk2w2JSZYC64wvuaxcRDvlLJ48uQAAEABJREFUwLCviJ0XUQOAuFrW6rbmg3Eq6xeIu9Si4bKJRLrRrSpk1QCqxJlxEXf+M4gDQmQaRmSLOJZiT7S4TU0sK7I2GHZFK/CBDtJd39ax5MpFSmxgKuZVQ4Nz3RX78M6ekBtO4eyLN36YKxcepYFu7vf72133+01MhQlgyDZj7CVCfWm24Ql5txxX7cZ9CZKaJl7HoCEEMqDHQDSLnI7+cvLBM/zgGRKdmWARKIKwSzUMSEzxJUXdxkfkgAJv2UIG/MbeDdhW2mCecXLP5sv6Y/JDSdaGM3xg+0bN7vc7X9zfsL11Ekf+hfX7+zv35dS4DfxvXmzZlhOQTf2kxKCrLZCXuMYYektdh2jGh7BVrWO5cTGqbQ25oLqUnIr4MlIsarU/VJfDJ3+Ii/tTZ2s5eFcdm2xh1hvEdiGu5HbwjM55kfMmzxJMtUyNksnLRkeAUaJHJ/Wb+Pvoc/iD/TvhSLZ3rOhFLjHZVuxkPql7SnKjhm8/7tSL/XTSXMjZCUyRFY1Z2wTt0XaPhf3QPvih+uf7T9bl0IqdGIdhR04ty0WSFZ1qusVU8YGKXNa43ZRz0qaWEPPDXdZcnhqjACv3v814+rat7Jfs1+Slq0GPzUxt5IHggfi0rcLGqFKxphhW9vnkvJo8U5SGjISuJJvRkoDoXyCaQ2RMZzkzaLEui0XMPDYj3wwuyUHs981fUKQycQC2e56LbXKWitqAMiIz2A8upW2bWMFEcp/9JTETmIVCzpX7/abbHT1UcvZFdYyB3aGqkg3IPDsmP9TMRCxUsfC124YOyM2Y5BfoL4i5f4/jAxsAP3omrvgfo3ZNWcsVoBir9fCTeSA04LSqrDVhibCABUg1pMG7xA/Ow+RkW2kT/TybM9qWvWGQn509tDTxt5BbjDMjvlaUgcTZNOg1hkYV6yDdqRfqSEhVltJdshtpOdt7Lil2mCiyOedS8xoDBszf9F5r7A7qY287kz2X/Z57Kf9qW5ZsE497tMHRWVmhM4cd+yJH7nuSqjF045621LRJzqCtjwq0o/9SbWqWmO1IuvmRS40exJF7KfKRCT1QVZ1f8FewzfNi233wnjapJaEgu+tlYm5ADk+ohstAz31QoZ8wKj5KgzwilXNwsqcTxzpzQe2l7zX+4Jnw8cHe43mV99KcpYs6xXZsJXYxj00WS4knc1td38jZO17EZPCZAjBZ5BPZyPS6RYkIYitxzTOuyEXlohuZ1iGn2Asvdf1fP3+yBh/ssZsiExuJOfsmuqjhbnEvnmdp7J+MuC6UBmt85WUIbh8wUM41NjMyJQMpepM8bDduF0TRDMTddmBnTk2ZxkaUc79lP8efdPKwhZbEXGlRI8HF2flg/+QZnfVYiR2+iXHBj1jhI7aqmIHblm3d+CH+Tl7Zv6lz6hEZ1LCglmk9ZGW8867ArpdHybZSg7IVcOlsZs9z1qylk6Csa2J8sFezFxJXeIWdqpILWxAoAVf8gLikUBcFif4iz967A74Ozd6jiQZhpa0tT/ALiM7B3nzwjH/nOfnO8zI6uQ8ffI588K6VvZ59m3WKBdvqeBh1NtsbI0ay0oN1OM48NkPkX9SSM59aVuTxnzyD207AT0hs+tIs233/gaCGF/RtP2OxkdGex2ZAtNgKRxevjI662QavBjVubFMj8Mz1bIt3iNn3xwefxyb7Z5Hjg7rNrrFa3MYT9kWb8MMDbV3CFVx8cUVOmTHaWUTv3PXZUuP7/c774F2FzeQRewf7OHgkbct20C9gG3rycutGv8HQAjXYG5Pz8UFsh+LcVa0T2wGbWpAnWytsZKTs/wUWsN3vN4N3YstQIwaH3pPrghwdCcv2pjJYjsIGqMy47m5bTpyWTO6iLWJ5sKcO4IrPtiZ7PuvwwX4NXHxU6BhQAJTea4BOBcg3+XR+8K6eul94jyjFX+Po+bR3jYIWXmxmfIV1Gn/qw7TRBEA/+1mzyAUuhh3Zuqa9N8P/M4ig7QxK3RKTnfnTQfMyu6AJXCLF0J2U8cXSgLz6CtPekvYeL1r8dboYDmf7DldXiSTBgR+bemmQ8JerZLsBTNa/b207cZ+qieNEe4DV4+sltMAr7RW3LduvpH+HX8avMbb+qbnIXfCPvJr7dIO6RbmRXy52yQ1SQkp4r6CrsTTZy5EJsDPgQDwXPDT7z/1I/ynv00d8ZsZv5fresub/BJ56MXTBkxgPGy5SixB6/n5O4KL/vz5ea/x/Jo+8f2xPqWED067tOTL8P9FrUrnAc7PxUMqD6Zf5Sd8vAVMZI5f7xWXZG171rgrY8CJzgsymjD18Rwa2LoCMbW7NVDNMoGDSpejxYV7dEGBuW7b7gGDg0MU2rJg+MJY4AwjJosF4xnjiUJuHWtCkhJ09Mw/VQDO4vNbqu7/LbmQuCA012Qb24ZT5K8DC32fcHcCrADihUhc1dGR9gUFfvDAsBAJXrmPEn2T92hBtImqiRPhOvQMCb9bzEtkAnCctSHxtmOh83hDhCa956Whwcj6jINET02tLrWKrYyd5xLCAJDnSW7T3ANgk6EnQOyYIdBtZxqvbez4RQlwYU4UEPTHZlm0FbwgO2Lx89Uvu1DxHTOhqiSVxBmy+cEEmeIDPSHyfshoKhS96TCITSEzCT/slKNtI/77bm2ebGq+OCVMsBX5Qscw1HR4M27JNrif03rVEb998MDp42c4HoIBtWEa+GIX9A5iNm/zc+uS51A1x4pAMTzTSZw7/XA9CgPq1x2/UHTIn5UEMYgxEPvywwr8gc6LpITKNPC+xBhfnjeVCYIuF3jUtJJdWnxMT/OpLiElxAndheAOkpsVmZLxFdLYoATb0BskGT23ECN41JZ6s7cJ2QbM3L/Ol3eJP0CWrGwzU+NAiEX6TcpnUM+OoUmwlL1PzfHE1UYgfBh38KDef/zIFT51u8reiE3+B1BxXIuUN2A8+efOIrciIFh8BUOQSYyCzDRbxYL5q0+2ME9kDiAelSdDt8CxcqVvPFRYVIl/EE0N8B2YLLhVytpGz0iKjRvsCyRp8QVnEEQqiCkQuo+2OJc+myV6b1Cc83CFnoODHP/WCgfiet3/h/5Ovby1xNiD7ZcRO5ljFvlvLJsDGPi+IKXkGzCSw9dCcQDYBtvssQS0xQ+0+59xfVEVPJQMHuT34wJ4RsrqhVHWTKVB42TNN52Jisi3bmZF3aiDVyLpi0wHDwyUGB8+QTECJW4ofwoBpdBkSq6w2B55bLvwFUsAdu/mRITa2UPRIlB1gB1/KejOF7RZLPSZ1gA2ZZOIczhhDVT6h9L0tdHIfHqz5Qif1YsCuAONn68Suje+2jn3tln1i7FtWd/DYuEBnsy17Q1U1Lpna5B5Qt+hcMQTfMemUmS2TS+9R6pY4A5PYbSt2xSZYKzYntd46dvwuMZCPJH6smXxZI1powVP/4OXEJlklrQD+c15sU7paZE2uNrZrCQWRlp4NH1nPRb1CWx0vcvTMA4k9MLkk78UXdYv1WMz7yzvs37hnR2WfWbGRtZrEfgAL2dRJiUGOSdmWCTuT8CIvS7Y1asj8Ee0g4UlMoE3BlWxn2qM9tGuxacljEZeYJoWg0V/YyDz0VuYSvUD8BRxmC8EEn9x/mcZe8rBbQgwygWQd7dC8Y4B20cv5sZnYqhS5C5DUYK/b1Cl1iQ/WjDSVlnhtB1XqHRDT0HctpvKl8GQv1SmX8XYb6Cwl16wJE4VdkPP/Qg2ePObpyInrjAPzyFoD4QGtoUqhx29AaUEg1sAo80lNs27btjTJJz4ST+rWc+RSu4XfyAkbkYHMeTf5oYsv87CZeXQCsTkjX5uBiqIb+oMv0/rLXfK/xugGKkIxwCT655Zu3c/6W507ZyjfFRPzar7kvn+toUVeMnJAYo1dZspYZdUYyvwglviJzCRI0hcDOU1yIy8mWaeDWC+5yEY38YwaynjRLBo+jfUYWkzTe92xFbzgVxl06cG7XmQKmtGJj9Q6Y/Z19kS+/J/kkz1Qw+0vPquEi6n8kNk8YwHoWMp6bQU9OqFdeCQma3RB9BJLwhxVRIN9/IZm+6yddLtTO+aRT20CqWNqblv2BtHWtYDgo4qrqOvsdYpOzscQ7egI+kOTH1BdhryetmCT6wIg0w/Wg0HJycjaVnAUkFnazazjgc2pXltiQaxZ3qEgay3esZJLILVI/oVgah/hg/t79hmY2dIYPDl7TjzYDLXIrcrCmmxGJ4YFLmCpWLdRQ22HmsvSqDq1xbhtoSpjZ1L3iD0e0AloxwYOkS5hYEmy3XZGlWqMnotm5sZOjcFM+J3UYkrYCiH2ZDAgsS8iyHvIg/vhSG44iUzEQbVQRQRfQ29vP4A7++Cuwn/rIrAQTJ17r4NHF7Zst5yJSTSbKiE/G9BGMLkEEkPsQGWfHMoPQpErahf9iWx8FrZst223zVwChiZF1jb5StFJTAfPVqvgQxd0YpwBPusUZ/2oUuzWYIwu0HxktsZS5pI1bjwbWn4w27YW+SyKNKqQO4Al2w2JwRJ4/JfKjJX9IAnGg3PAZdmpjdG1SJWRvYv/gm7sitb1gbmIW8JOeFbvc7s0xl1jDN2AGFlrNS+xB0+MB/4O1jrzxLJ6vxFvWQaqfRlvux8ctJGVP2mZJy/Mq6Dbmxd6QCI2zuJXXnyNumEGHvKL3CJrl8TcZVVDMRbhEy0OIrPIdy01jWvEdbUn/eRP9nD2cf5CVfJOfTP6VAg/Nu+3u0IzV9snV12/epkfeYfnHoifSa0Ozp/YmMSvM09Hu3UslxMisU7ZJQM1hmqURg0tbER8Zs+A02XsqAFV8ght/7jEBK6Bhb/ELdpkr+X/OzcJyi4JnxldJcNPT3wPYpdNt2b8heFcpGo6/nB2sCciH46xZxtGd4Uev+8fH3pwHw3eVfb5yDOSOCIavTwLVr8TH53jwi7hqYgp44r/IK2DfVljDM6TH7KHJmusGAuo2LfJXZAMEMupbzMf1PI+NGrAs9p26ILHmLlt3eAXtInfPgeoYXClOTbxwWhzCQ052x1z1ece3LqHrlqI1jUjpqYxj93goKpRut1vKmyQriZuFrZfwcQl2iutcYQRhSPZ5KbdMNHz0T+AqnHRihxtg6W76fYeoxOqqK1NJWzZbtKD5wvHAGu6lLgviI4dGXwzmR3P0o11rzL6rf7lEvHARUz80euaMEleqVf45gIJn6nnIUEIX2kXzmhzgZbros4rSswJQbZ5RsyG0Cd8wsyCNvTe02JfrJa1sULXBStifUFmYnX32Gjd0xcmZFuDGo8xlFqr2wJ3Q+iDc1fsWbtkQLTJXsML9okjhqDJuUg+ZWzyQC6yG7asbfmUkRUzUmjKRCpw0SZxBkDxgO45T02SR9OhLXyElrntDM/ahb6on23Zbp49GL1jb/0Lv0Zqh8TVF/tr5V1KuWeQoZBrEc8l8JsxcS/kcm5ckLP1gui3TOwAqc+rV9tybRDPmhn/LwK2ZFuD+0W02GJoGv5I4W8AABAASURBVIkFbYifDbPntrcMM9tcKX/8A5F7tWP7i2wxj4LtDLihBmvbbcJ5WdAC5/Q/Hmy3f/v7mPXLXjxH1sXUSIwb1M32U58slXfyxPUE1idrtM7c7VO+rLSLrv4OozCx15/Ew24odK6ahcC02ZhkTH0WZwH38pzMU6tFTFL0Iv+fAXtwRZMRk5Sb2CyrZG/Q2T7jmIIFIFfqUWZ0X/RsKFx5X6NSp5OeXJ/0KBEHFmLqCSEHbMt2UO7fDrHx1wvqr9P/rXhifYUr7n86/mkwL/she4PSsLbkl3sU+FO9J2OC/RXA/qVf8r8wtFjYL8D3n2pIdb/Dr/rfKfkq7q/gu/x/Omcb/kvV11z+peqreDbA6/zco8oqxsXFy0365GlzJi+BOdDzwA+uLvTWiMRiNwQuW6GFa3MjvEBV8dJx040Hr23FV/8tzHwAY65vzfbzZvrGek4NZrvlbDP7d53QWyGqicdsrCZwCS8v3O8/H/r44AMsL9/5IAKLvrO0LTM7+GLhwUt35C84+GCRugQQeXbbst3z8CaHzQPdA/ngocV3C5yXxVoEzunLABXhB/qTA1fIxXTnIsvkEzwQpWtEC8mdQ+jRyYvP/V4K1CiZ9UosWVe9tIJ+TWMvc0OI//xLjwcfKgiJtTZQ2Bs9vqjhWwkV068xGCLkkC6AYhsbAV7AwW3L5kGAk44PmXTbSjz61uwtL1lpMZ3xd2BbdI1RGnyJHhkTeF7+9wtzhbTjtpQ6FfxA9Nzcz0t85UAOpWooNgI28UO84l880fKFycEe+3jPfnvwgSkv01OYR68aqqzU+XOPibmIR8RtxqVu2JesNMoku2TveWhVpUDwQLQmMWR/P/gUsbjHI24bOVGP0X+TNP9yK/8qxd72Cr5tfbalTDH/JMU/gdEXtNX8LePGF9SDvZ+ckpuZ2zuX0FDUoHb3N9Z/DHSQgB/fOUtut7sG9OBv97t+vL094c6HHCH+4MNR7uFAn2M8WxIXtw3elmw3pCY1LNHVzbItLk+wzXRDanG/vbE/3zjXbpJ23CvGtVuNxFyqchOS48fHo384eGetH+f9glnZ1TLSljU6TQ/Zi1IA3D0xHxAtMdtbnp2g+Nk0PffGgY/UOICKIt4vgm0Lmxgbo8jjxj67Uc/EW3yo2Ofex/uhd2JO3A3vH9p/k5lCSljZkA/WD/ZwcoSMHzdceMYL1rnfIltVp8/IC53AxnsiqUYR22Af3ljfm+63K86h3T7Xcc+5klfsP/jSKxA8sPdAYo/OZbtYw9KdM/DH2113oIjLrEGNQRhuYBE6WUwrLXx7r3vuoTBtK7qpaaFvO2RgKS20gGTZpeARCehsod+SY6CGjJ2TxbB09Jp+YHPKNvWLjGhLsTeqyOXOFzJvPbfxBa3G0MBebOdviAfsUto6kyr4mQdQ0xhF7W9tL/JVtcuA/ASiN3mObdkhgYSWfy0RyF7T2RBvzLaUnlE0GNGxITKtGvi8E/+9/SbeAe1kt//cO7OfeybGyN+Qxb8oy2lvkG8V+RniS8+5/vZ2w/4A7q0/RqlFkc2Ys/p+Hxo8C2yLLixvYHJjbd44b4q1SRw5P7O3FndE8HzJ9sG7Q2qE0u57C2Cr8Eu8bzfdsF8lfBd7cLDH7+RxU2LElF7b5L7Zz9kH9/eDcCbspcl7Wr4kzQ+SuVcfHG42Rg2bfq2BbZl46T3CenYbNPEFQA/u5QfPA9Du1t7nhLDnKNhQgRDMJao2GEi+9P+Zfxny/q4dF+PHCdB+/nzXT86S958/GTdELjo5SwZrd6PGWFNyO4jlwb2MGw3O9tyjP/pHjDfd7tQR+RqD2t2p4RtrelP1mpbsrO0FQ0XBr72cGh/UK7bbP3F9fExqKiUV2+rGnmqM3LLekzko6lyRsSxlZKgel2qIOByyWKz+8abXj/M079W2oQu+kS18Lr7EO7pefcYSF0z90tBLbUa52dlvuSmI5Cma/WMXZKj0xLwSMwBZtlvWdvsNz9604A3c1z2iE+GDNXgn9tTpILbwTAyps7aqbKtIPGuS++MH90jwwZrB7HiyHxeVSz+wmdofj4+wOXtvwGjc2LZPwxI0A4ys32BvjCp1QyYhJsfUlXSbnPiCF3JZ78QRPDIf5JF9FR3UVfgqlzKmdjEQ2RvvFZeujX85LD3IP3s8YxO42CV789s3Qc3zhgFFYvcxBvsivhbyYl88eKZyb+R+aAj+zjn/0OozTqqB/IjeUGw/uD+zDskj92rkjo7pQz9zTwGT9Uud/vj//uC8eWt7z/su7x/8EJCIsjbJMbKdPznY1ozvFYkNkEA2PbzkFoBIPt5wc+ckWuKMHGj3zBs5L4vamLq/cf8G7jx/a0jWblmPxJW9HrnkuMhp8sPQ4/HOD4sfHeNkDx1AnjcP9tFBHWIhaxfd2MnctqpK1/qK9s6ZlHXMnqhRfX78+PFDP37cT3jTjedAEadtRWYSg2iLMeuf95Hs9dvtriKB+AvYVuRv7H2TVfLNOTDZDFm3d9Y6MWdN3lmLBzmMKhUQW7cxFDuLdXhw9k3yGlUdY42hgd03zsAd7xvx/uDeedOdOEaNrk3s/jzP2/hMbXLvHdh756y7zt93ZJ58/E0gsonvg72We7W3ArHrahAW80ByikwAspTcvXORMy2N2qC05lu2NcjlLTW/cuHMSE537vGCH3vxAapbaLVzO6jXZA2URhypWw1TM6CGjD9rt8QXG5GPPW4ixbaJMRI2kvSKnkDowe/3e/scxBj5wmYD8qG93d+UzwIPatS1TE2zltR3sr/jM/bjM3pv93uvT40hYcN2x9H7YgpfxTpm770x/tDbD+SpR3QX9mJzkiud9WUlyd+FDezZVtoKE4fZd29v0b+rIlOFywIvan7LUinrm/8iQZ4hdkUdWNgmGDDbsrnnsZnn8gd5vXPPHOzFG7mkBjYy2C7G5He73bsmqOMHm9CD287whIPvTn7+nJxXh95/ApxJ79Qu53L2fHKOrTdqfL/fea4DP97Y43eNGsRV/W7wIJbL6NMDvoLbPusrztnZZ8Y79110Jns8tYpcfNWITcuSbAOl+P2RvYnfH6zDD8Y3xhr72brr9+jnQe5P1JQWHz9/fuiD+yp+JusUuhS7gBLPoQf1DBysLb+9iGBlbCOmqtRuy30kZmpjm63L4rIelRogwwxxywU4gPFQGi/21E25lwKiTfL+YA2Te/ZIcix0xWd/ZVd4r71iA/plNzkn9x8//tCuw48e//jjD93vbxqjeo0qfiVV1ROYds++if/2AyUxHNTmQf4Hvj1G29z275SjZLv3Y2QDSkvSGV8gdnOWZw8d5BiWuUQncHCPZoSE+9U2dzyra5pnwAc1DgS33b5ta1TiEHp60nQ2tKFV2/ugrrEZPwkxo+2WzJB5JrZ3bUZJ2vxrLX6c++1+v2lQj86r98mhfe8vNNwg2kzteCbGdmSv8cJtZL9Ayc7aDFUZC7tHj21FLUhzbdgcyb7kYOhs0Og9ia69ZWzGUyz01CP3W86Ojol1DjvQyojbPqn4Ze1yTzz6fN97MXYCtp+xrOybrstDsRtbcLXQX9TkaX8zcpXJtyq5u2v7xr693+/s3zv3ycC2uiXmQCaRzzpkjJ/QMzbPeHQF1aJ4iTvP0YX/Jp6Xajn3LHgcQdJEJ8TQMg/ecAZ/spuUS8jJbx5Hnx2ffpoTkQbbuHDjEuOTDUInWFHpExheetjXdOP7+qS9BGVbdtbu09pXaegnYaHXcBliTN4MbSNjAHMdHsuoDz6LPYDJWof3FdxrmLUxaxA3AdFsc/3s8fs5k2xztnyVURr0DAH7N/ww/gJst+1LhJQ7l2v+fQw/tN/FZ29btiOiRQ2y9x48777Lt8B12eLMUo0LmP5Nzzl2iUSLG/KaMj6Ngu+e2BNHgFWGGAuL/EG/dbM+gW9kGXpoZ4pB/wTi/3fwJ+JNztmxwGY/2TJj8rWH/QrhnvMMXYNGwvh38KoWPM/3jP/Oyv956azin3pNAoE/FfiVsffHr/S/p3yuWNcuy//3Si8S/zLQF83/3eh+QvyHVq8C5gAIHsiDIxD8MuviIOaQaDnGbF57V+0cLtEv4y886mbxx6VF5QOvCgt+/F5w8Ww/D1Xrs9l7lsG27MAn/8Ls0H1NTzlywl9yvcBGBqgXsI28fgui7ZhBzp7YN2rlwY5664a+eHjnJgjME9dLs7ev2KzyPvtSbODSyQeqhcAGRNjLNrLYiczC7swTrmU4oJivJ76eLwaI/9IjN0/ZZrZZE3/WS4wXFHjASrNMIIs1XU/7doWlMxQlxEBxoexNDy9C8ZvRxk4gE8A2egaTdlyNfrm0G0RiY5Kr7dax9yijy4+B8UVq6EKgB0+NjYELYHYOzWPCd07KGsY2U6Em2zKThcHQZ4SB5GRb9icg1vYm98xBDIYA+7mXUYMiVldNCy+EjIHgn+CNonT5XeTLdNPPa+IIJK7VzMzUcemlxX4gJHtkIFZrktck3nxQaeJ52bYkI7v63iVuRr00mxgD0MB0AVNsE8dJAFOYEc1+CC5afCRuUOqx949gtly56xQTkw8lkasw4BOybAP60uzQrM3wmdtkavk0b0t50RMtNhngq2ElUG88cgHRDn78FblbqVshyxdHyCYOnc1GUSZv6jQhws9ecoUuOEWOQ1dL7s2Hve/xie5UzIS+WJPggTGqY7YRniYvfGBfsqoKsMISLeNEBpRuLXC7UAgeksGX1prKS2D2aWxAhLkUUUzKfHh/nB+cjEqNnAlXjBDk/iIke2dRuAAGsDn50XcGVfTGGPiSFhTEGs+k59Ds2AKhbxvR3X9xITGEFpDctgkbGysmGKGib7/aCE3dXsgtu+2odTGnQLE+/f8Hq0WNS7afEPlrjyT2KPAbui6g8pIin9qo14XbnjgXOBnSt31kJGFaUkkUeU7kSTN2s9bxtQUsaUN0G7NFJ+4FCPuz89FLQwKf+kKPzUBtl0/p0AK9vnwIyFtt5lHu0YiitKiNbcj47VwGcViwVPmCFH4Boi0WJvsJSWZSTKCqqwUPVGKBWUFgJv/J/b2CnHOGs1u21bKMok0K17JmQl8EP+dDkx8vG+AP9lwZR/CpCPFz5X46WJzoB8K65rbxIxW5FGqB8AMJyzYf7AcyxpAU/dDHKEGJWEMxL5Rtiy5Z3SIbyCT0Sb6xcbIhgxlbHuCf3TYm3AQHK+31Rz8IbMVf1ejxxpfao6rx8IxmXUgmrOFCcSWY4BmRsUt2BJh0h9mjyPWQ+ZPeJFhVVnxGZVQJk0pjCyAv2Wggw3XjAsvcQs/KPZX8WSoFdLbEFfpirWwjWxpjaNRQmrETGRsswDy+8+wirIhAsbh0TAvjk6AK3zUKMr7ZA9ERzbbsApMQachkUt/oxVcbgmhbdcahZ3Nj+ZIwez92r/raRh7bBDbJ5/9n7l0UW8mNZcuIBMnt+f+fPS2xgFmRqKIo9e62fe0zc6GKApA7Hog5AAAQAElEQVTvTADFh7a6Y8t2RPQkhmfOnXbLXg0OaHktmMRN2HJV23C/7hAJxHnaWpE510+0zMuWGedyWUHyHmPIdsiNK8b5w8aokit+CJpIzYNuFM9vxlFMTaJjG3s883iGJcbwkl96mxyJK/PIBnbkoSd2EFpyje2qkhOrt4xtXj/4gpLY4i82F3njUJEt+OlHlWR1Sz494GYP5IDcP+L5YOipT/ZJxpjoZ0LGo6zMZYTOK1/AJ75FHidJtvv1Lr5eoucgcsFEfpKfsXnpFXqZpx+jNGo0IHdVB2uT/bPQiw2belP+JasYV6XOk2f+oT/48n52LUT8kbDazhJfcH2qGwTbqlFggJLkl6/EIVp80Z121HLREbq2YRn/Je6SsOUbY6uI58YXnZGNjXwZrm7WqCGXVd7+RFvEm3pO1tM2lMQuzsCzcwo9uRNI61dZsR0/6V3FMyL5B0evwaRWOlvGweraC9mF7SXcakKz43MxnhrDGlX4nVoITGI6+OURYuoYRL4uiUwPzugKQ2pehqurCAH+vnzakip6Dg8sKbqBVLKpS8D4yRfNHRJir8uSzU00+snzJ/nbm4Y5GNIk7wPARn5AKy1yGEWP0JaWxmCtqKMspathxV7q0TFZsv0GYpRaxrKS5qI+NUqZRi9rOEZ8ijjmuQ5Tyecghon8okgXQuszBE/QZ3pJxmRkMk8f+ybIRV75BeInvzhpXeRtywbkN3htu/ELQZs5kLElpcP8IqalkbybZ+hWmhmlj6+FzYwD260nlewhN4ov76mdpaP/cdzRMkV8rlKhEyS+2FrkPMltAdFQk5CxS6NK3bIuMCATY/YdBBi2257oN0UMDW2o6tb+n5/sd14T8txa+BJt4cvGIGPbrWMbneoxNx28b392/PEnyawZ+5xuy0FI/ScbKbK2ZVvlUlqx7mZw8Iuu5Mrw6yLY7IMiv9SiKpJLpneVYqPHrrYZP/aWia9JHKlt+tWfTeCR05ccriAJPDkri81oM1nCtmGeFzS3j8HrxdJBvrHZPsgr+3WeZxjzYiFlYiwQX5iV82NrjMSa2C01LfOBSubsBezpbGtNrbd9dLA+wcKJveXbdsUGc+jhBcZ2eDrlfNoUg+yj2EncqfnkPASCaXO+qZVWbBIPNey64EO0PKsmMdUYcn6g225XqQEispljM3Fk/oLVvIJ/yVb0A8Hs+GdGst3gptgZVRo1qP9UYgjNxCqVJPMzZNNbis38A4f0katy8yK3qOmTvcYitd1JnDIcdFd/7i7Z1IA9QJo8c3IudTbyItO1YILYD2PblzAhPsqqGEx8JMcZIxI8g6HVtcVOekmWNG7Qsdd2mQt9GxkTZQANjwp/EW96QSeUFy1+1mK/YAdxFKOxuwXNjkLm0JlfumOUqoZO9qm6mOMfOa72YRsabAh2KTnD4DmzIH6/EG2CfdqgBonhYC8xFGGyjsSSXCBg+SWfgX3qZT08qGfqE84FXwP8HyfYF30u1bYtv8l8xZg4SAGuZQOZXAobu3bhpzZ6tUW8G0KRS5ME8uyJSCxEJ7Az27Fn7UNrkGdkv8HMgPHPiD1NHjxD5nX+LdncJHiJTT2vKgYilJ1Tx/Nm3946NnKc4UUN995AnktnG1UyMolvkzbzay7yPPPeAqyD8Qs9MeLGZeUHqabr9F1nf6rBQ2Jt+0wu8n/cJ9YghtIv9lL6zKUdq8jfSsyp4WS0LzvUPf7dfbHGi5iDefYZR7b70M66x5RPf6ghgm+VFnzEpAhot4VA05i6uDFZgNF5ocs8z+XQG3BS04Ah5rbMNTaD8OyMmHBFj26vIfYyDmy3vu1Mf4vVMaZeb+t2SsZU+NlTJ6m7y1z6oInXDUK8LeZXLRn2ZfuMJ1Nzo25sFUKQyxumBwvnjdQVIPy6UFF4E8WMm8Ha53Us49m6XzlN5JLDhF7Yjoxd8jdIYfkbLTKbjio+1RDNTpzhbyx8XIDdFyK60IQ/3QqKQXo6LpcVMMSZVPY32MYmKJBxeqD/tPnvDaR2Fy5J3BOLGvonrRB+x2Ur/aVqG1u/R2TYoXuPsx8WCxKE/g5767/T/moc/Z/4K9l/Rs8+DL7LfT2DvtP/75vVtTg/Q7P/9YL+1P0572Lrz2X6Kfc1/5IljCaz7hxCtkIPmsSm+TpAm8IdfrQv2O6DpLOFfg67g919YswA9XTY3vnbbv3UaZQ1qmR9b9ENsqkLeRsJ8NPXuxZs/URs9OmnVu+86NlG3sSSN2YbtvWz2fUi2ZaZb2Ts5lFFzddhkhDbEHwmtuVTTzSmErfkFhhe+iBjmL02HTtJcxEnNiTZ1nszuiEFqdeLB8H21kNGZ4NErFiO0dAg2JYzBlmvxZsChrLd+iyRipvN/OoZi8bzmli3va0bYrB02RxVGnz4aTC2w1kRkikvJBlS9DPPOECgr2scDSFnWzZA0UhEBwKXlX9NHz/Xm83sgdi9gDjxtiX6HXfTev2mUsPYTL6hZ5z+QjQXsmhuUuIAe+1MDHAiBNcnmsc4TNuKbdtMgXa74rShgchUGVnranXSr3l628gIWxd4oyPxBvjQkw+/scuUXBcyhWzJ/EBQ1o6j0X2+TPjkA1j/q1r0JszWTeFiIIL0q+kMuBg21XbvExvbjPXWor64hWzjGYh5vkjvN2zvsjzn+0MA+8/Qky8d4pwwdHqMzDnMlC9WTx4KVZJtoN3W7uzQzCSyE3sMidyJl6Ft2YE0aoTSyJkOojCJCWJfY7SjHicWVFVNctMkyw4gKs25Qeuubx8fTz3zBUoMyLJLNj3cM2xN9llqt22XisEijhsffm3Dn6zzlY+2vktpsHtNohPY2AbhIchlVYGx7Ra8Uef4rRfN3rpVlriqtpzpbQhdS4elST62lWZbOYf2jnX/i9mdHST8CyATu1LnEpl5fuiFpC1X8umrTtldm0gIGZ92iMvnmJ4LOroWbSEnZbjEGSXmeW1g5rliepRaZpLHhrrZlu22V4UfwFRXg9t8O6NQ4yX9hjGemDNDJB1YbK0vuaZbcn7OiX35MgzLttLyRewzXyT2WV2a7IuwAkLHbqS+YFu3/pJ2/2vzcA7q/OTMp96ZI9J687XvzHmwLDVEi8yFVBGSUo+cifTBpR/+So0xUOQfnm3kLWduyeYmGl0PudluOp0GXxoPXjuim7yQ7BjT773FiBJ+8mXsk/M0qcPq+HMulvL/ec6/Lp58URA60i/bGcdm62QQ4HTR58u+8IOkcKB/0RL79WVZ+EF00qPe9mWyx06ep/0XWB8fPKs+2XXQEYTVeVx1SX7RgdVXfNj7g52EMX0127Kt5C9a6gOFkZpuSQFlESaUltp8Up88dxdR2JZZg/2v4m/YMr80WLIFLBcHQWKsb822xCXaGKXHr5sej7uqBhTRlwbrFUTO+KhR/bocX7f7rfdhaKJ17enrlLtiE8qdH4XqmJd2s2Rb+Yls6p61PTgLgWg2XEuVFCwxBRlIbdPSnTjGkNgqrMNlfG057WYjyHDwvB3kgCAzvWRGVedqbzk4iCyl5azdH3f4RRzwIxOEGSBmW3fO5LgZmcQCUWr7aCj79WDNEuPGap7OZiPFlRpcCKuIK8gYdjqFn9ztTck89tPXqI7jzi8OzTqIlvgfvx6s7aN5hU3ISj8JJs+fxLY4bwQl8xNbC6H0eXYWvmw4jUKXcbUEe+18f4K8beJjwL4MN2ftsoGrMLAu9tBNd9YtsTWRvRG5PRY2Fl9k8gYBe/Gd94LZm4/7Q6PGFkPHjBKf2yoTrsyzjyJWBYHLIJed+Oa2HUL0EigCY5Qchdi1NalHZR6ZM58qq8bo+EcN2W6MKkWWqYobVOiltOQVkBVTOPAj2/DWk2Fxi1z8HhRrgVBTo/v9LhdCBsQSW5ds+g2k4XNhSeqe251f5sVGRV+7Rb4FmNpWx1Jf8Ra06N1ZI+GSkig+IdPvq2nU7tUT1zXOd6TtA5qNAWAMNZ8+FjYfanggvIPXwIVO+EGVqeeuUctbHavOFtrn51P5C+rs4ZMsYe9Oze6JX+gwp5Pzc44X67uocWwEXXf85y/3YivxCNk+a63st8jEHhiA53psgMTxyXtB23LLS2PcZHKwreSSGsbXwWt1P8f5JayQhi3bSrN3f8kuXrQm9sPLOt1YzzvnoMEz5x6Q62BfOr5AYYOL2lnRES252sW5u/ezgEP2et8aH/EaiLaoTc4cQy6rzxQFWQG8yMVH5pP5hYNxEPnYWMSdPPPcrRoa1ONBrP/geZS1yXvnP/74OOOYGvBD//WPX9p/pXjue6LoetDH96QmDDs/27KdKT3rkRjBZBMmlrxW5i9UE+MVb/ooVJUGPrtnfOP1IfSLf41jI780zy8Nbbef7AvcRIRSLt7zHsreebKHJowa/OKGHbOowQXbLW/TIzOoiauo7+y/dI3+3kefbTNxIdk6mNo999TetszYZdlmpO5tK3o39kUwiCN9sEQV8Wv7Jdt2ocFqn8k9cpm3HfSzJlUjJMRX68bejbUc8E0MzbxuS0oeH7xXClK/2M17rdjKOZ+pC3JRKWpQxCQZ+5J6nG7HGV/ZN7/YN4/HQ5lnrSb7IPbz3izvLciu9edbPnkt2G4syfxI8Wc74p1z5r8eN87zUI3SqyFyjWNz4S+2qqzb/abCRnL5/PxovzFuu23cHw/dH4+Q9N5Si2e/xznQr/bpIm9i3jVZHZNo8Re/VaXUGVKflZyp+M28gc/u8ZZ9WdhL6AuboS/i/uRZk1pFb3JOQ1v0k88OyQmvil6R/hhf8WBSdsm28tP2cruAMuaJi/cBvMcJ2Xa/L1hZ44A41onkgyENztr9kfo4Kn1+Ir8LKSXnxti+hc0ZR9jJs+mGfmzYbn3biLjHE5kMCG3XkkHyPogvrImd1HCMcdZ1610xFkV4EFvw69cv3ThLVUNPzvau42ePJ58lUssNKoif+A3s02Ym0G3mXJKVYfuSSBcm/ftV+L/m4RJu5xGdFz2J9MRq/8yTV8CwOW2diR2fFzYrtmJbVtfatsy+ydy2inHH4baiNIbpVKNk75ltGdmfILEo0rWXlreRBTES/+nfYW++/dVH7uC8ZG/Y7jrM7KmA3KJf/h7PomC7Dtt3ZH6H6IVeVeleiH4mrKgmPi50QpuhxBM+7FDIT5xn9/jnzR1fqdhDPU69HJ+/l48fRyYg569xdL6sr8t5SJH7hi9ZyEhsX/b3Hsbrsi072LrJOz6S60tIlpARnWgJoavMjUu2AQx67n+6ZtaGtWNjwDNItuo6L3hN4HbZqtOObezu9V84vWAb6a8r9K/Z99E7L+Pgu8Rfz7ZsolLHob9p7yElOtu9N5KL7da3rauRDp9JjkbqkvUOLRBimdsZXBpf/Y4o869RZsFFsakbhOzXtpf5xYRu7/VmqMUaBBn/t9H5/IXR7LFAIk/96239ndF/3cyfJc/6xP7vXGQtgz8r/p7yv0YluDPU/4qL5PvfMJRVDH5ndSujRgAAEABJREFU6z3ejCc5bLm/0tjc/+Y9ey24bGYcXPOvE3FRfvQuguXKofq7otmW7dcDQLSXfLIH1zw27S1vIgg2b2FjYUPdK0+JF0QrHqBQU0gLOYOBLEZ00ulz2daoTdd7i+7bPNMGtK8FEjaNbet3zeZBg1I+eO24v6QuG6EHSBLYVPoLZ0k1MB9akWNgzZdsZHhKMV8Kb/9/uKT0+chVPMCKGOI5PoMFLQgtrCL/CyaC0G2nwyMrGiFm6QKG2LfsjegOXswl5kBvzSxaEJJtutiTMqzcJMZE3jFlXfVq8bWxoBk5iXv71tliIsh0UZe5DoZT+SuS/IVd/hnm5k8Vhawsdf5pphdyXPSRu2D4q7OelHVq5q+8gvz/CrGvfNEXMI5s7MVX1uTCrr00Yr5BPFPCVb+xt60xwpX4vKEnbwCSp23iDqTYftEkUSHFLuGpZDn/ahSbhKEGMjZ00JlxWzHwRs862Rbp5SI/mG/XzAcgdKKHlLI+tmUD5Aokh5I1CLACxrf0yIQucgkid6EkyrbQWcp4lHdvaUBgynw2f6Bk1rBIaljQBE/dKn6oWz7w2CaPtemxgZGQbOhkRxrKMHUO8mG7OTCSXzSTb8ZthNs69yCGxVDF4gaxk/0Ruohry+19tjJnbwi7OVuxiXussbZ8QDr4cmvy5UvoC5lmcMv4QvgLh5PasQQK4tPuiJEWuSRi6hdSEL/Yi8iiDyaKa7n1V/7FJ3skdKWhvgAizd99G8J2ATVIWWnRWx0TGeeDXZRh9BpQa4ZcS9sCQ67EMkZRt5GZVvvnDLXuQJYn0pJsA3WrIeTFfMdtW6nfYg8cnLuFrp34oEsKu9qHGVsVgiTre7Mt22rZS76YQ7M3T7Sc3TGsMUbL2/Ak5tzYixUd9G3DF3D7NHRIPe6Apbe6SoTd2GuyWi86iEGf6aTYD3ieJI65nlL2Esj/U1Gecqljcfszc6sKooQ/dt/ENmNDio21JjPo1C/7atLLQk/qvvfNQQzsX3xHZ5B/2YpdG2FhewmZlaXQqHHmKdmGvnncz/kSplSSbmX61RCxMWUsAA0h1NsPMyKRpktPWRPU+eVjnC7Bo4gLHJyj+ZwhNFYemkwLmULvhtEBMH/yYbJnF5s8eimBGPOJYseBgyqhiRfqtZ85iVEd/83SY5T283ZpMFcasSSeiU762Eh+qV+woBOAuhjJCL3UNxA+Ta6BulHb016mDNM1jFHbyvuG7J8QkZawl3m+rAlSl4NarAVDuy1SwlVPFpNGZn0WI1esn0EsRniyvqGTJ4lm3yWXYrzIZ1K8+CQcvvipU1aCRUmnFr6DfPmzIE6edYvcU4NBHkHyDy99MEapUjziiq7axmImhS/009eQxq0aiUsWNclfHC78Lm1aYtj7eRFr+9FSDfGlFF8cY0vM2YrEXorbMdS9bdlmXEq88bnWwsfMVkELsqUapegV+QSovOZGNbRikBqkVrGhqy3J/IS/6UvRFy1z3JFLJoKOMZiR37zkOaGnj55VWwSaAJId044v8af+n7zmiGeIyD20gcwgm+zz3Wvv89Le4xycYSk8dodK1vBISWJC83NibjJf8Ba6yJZ6fI9ivpDivIki5/9XzuMMvYUOMnSZw8KqvrXFfkFQiZG0v3gUZfaz/4BnjTHIu3ocOdi4wrBE7ejNgMv2likz+7qo3qbDXyjvc3NoElTml+QknslzwhQ5KOS52AuRne0r8hMbtndMdajG2vbLxArolUYYPscLXxM8r//ELza4sJkcpmJzoVMjKyDmU+an/VHbRWyZF7GNUbpxLm48qNJbu8X+JP49E7bJPE6wE3KGkxjmOdl6+Mv5g771rMQa2TEGfu6yvYEAQ2JbahvMJ8/m1JOhVpSAXaoIyiE3Fvsv5yO25zGRbbJsf6EyHrKGdlvt5+CL6oMaHM+l/KOT8Io62Fbq9ge/WEkMGXcMEQBYk5BJXXW2yN34stzEaPwJPpXSFVfyil41XbCZuRR/pIbo4pc5n7yPn9CG4CrNZgQyjg0h7HKmDJfCGiN7GHR+Bc/YefKcepLHZD5V6Gy5hY5bF0aP7VL4mSdPi58YhpB5/KaXCpuH9jIvuOLM3pRHQs7icCkodAfg+HO2o2Vkpha1Fvth5TlCHo/bHf1qtLzE+3nJyFz2In984pO1GtiPTYJX+gBp4UoWjZsZpeaJd7E3BDO/WBhVCHy/jjxfSKNl8bmSmMXevKHmL6B7uw8NzkYxLuIIbIvjI0Mb7OlYjy3bajnoj8c/dLvlFzAlXsIUF43z9fXAr8R6sQeV80I84S/GdsnePjgOrKkasRO/gVTaoFsL+al8puAtjwwrOc4887QQQJ/aP3lWSFZyuOLMeHUsktqOiXU2ktNBUKmny7KNkJUxA8TZY+jERWSDuYNDdu1nF8+UPI/Fa8fi9TS9ic92TGBjkduzx/fHQ5QOPcn4S4xGzLZCTyw5u6IVNLq+4ndj4te9Vw+KZZtcMaBA+Dna3zxjFC16kxwinzrYJeMsMQci7vQ1pCDz0fuBeW2MYbVMNmaADqZfV3ykRheh5ypiMdhUXMrxgc39PmSp3y+O0hijkZxt99rgUOO292uM9CobW+yfJ+9tn5wb0oJlRIOx+4iwpnR9tS/iHe3H+FFDlhb752ADLuQXe6Rx1m7iZ4Ej+3kK8SiUXDeN7PsaKhDOGJUOEGXqw+eQhU8ywQmj2F/wuERrP3NP9t3YcvuwrXz2HlUaRQ3PwoY7WfOFrbwu9Hrqq7UdfHR/kZlEHsNYYR+iiwj1Ve+VJ2dmNm1q8flXIg9051zM3Uj+uG0de8ggtMX7Y1T7vV/Wu4xie1mai4LxoEMUCvQwT9gRJDCMOnKcmcU69P4akglhUT+ROy7yCBZLQL/EcmCbuBIn8WKiY7RQhJZ4prBvjEjYsmxw+iZL5PEtw7Rsq+AN9p9dsrGdAknUZ2piMGey80HNtdcj+UrmdS0yohm7vdT07nnfsZegF4FjCptLR+/die2lgzrvWqKiUnXB6GtgfWAwViQTo6hJuvRib6UnHKUlniBjUZdF4aIZ2prCz6H2s0jiAsK2ZZMT8QkWpL4OguXSwk5s2G56blFvPoOJ0qRX+JwBnyjOrRIcWPAW6ovg04dOSIRpIDUNmdCDzBOKbcxuxK9tKVd6oYdfGwLjwk94DGWXRurnIQeqfn168hqdGiSv0ylGrPzotBP95Js+6PEqrQSFHcliyRo6m+0e2ZZtZBN9kxjTr6+5tGWyr0RrVt8UTm5il2N/NaK5sMkyKBA17J4cI+zuhyRLyv6tdCcsIb+82mb3lkxNFgsQMCPGJdsvVI/1anPBU3wUMgU9OQbYJfauUajo0b2uto+uAiGfwKmlidkqbWD3skGceQawKAqqrAbx9rlAZ52YaE/RirWBlhiDA18LRL7e4rGNMFbX6r73bI/UdT6HXYuML/5lIzkG4aUPMg6ucfoL0b/GV/8um7G9Y7KpzQ4r5B/YMhfR/jmXQjI1MHUy9RAia2KQXBeLYEPQbobJqnWeSKhRnGKeLdkf/SaV5/bqOXR4KuIz+rENKO9ZM2rPmi7WFK5w1VDP4WGcEMJqJJYN6Z3ezN/cbPYICGvr9Yq37nf9BHcB25MMQRFoIPqg4yMmWMQvsBqQsLmUmhXO7NhikIth8+mpRstnbTdiYyPxxL4IMX2AymZiZ8uv1mf67ao3f7HzxUw0X/iK+zL7xZNKe8+P7jOPnYXBv4NIzjY6lr2hf9JSp+B3YjY2eFYY9D5gL6zskQusxcrrPSALfYFhX8V9w+gGELgobIrLCBMKMMl7gljI/izGBlLoAe+Ema+/xPxntcHX767YfseBneCipTYB60oxKMhPIy7o4Cc9c9vp/oQlVuqNav+FHMG8if3T4RI/6LyK0Rrb9uXi6pv1disYXE3JJnvZwF4Tr9s5Dz+k6ASXfsYXwv87xM/iFTyI3I6U0ekj8wDK90198kN/R6pquzd/3kTUGKoxmKv1E2PwrpMxKum2HA/FwRuOyAVhUFWtlU2bmVrONv2GaExVZVDQL4ixuoUfSGxw1klns6tH6Rd5cfX82w1ieKHFRmSDzGGlayxiXCfhp1wEQpPVtbAtrpABMaV4MmMuxp0zcWadg9gNDS5SVutaKsK3rXHWTDSDXJC3HPZCy/zOFxTBjQ+lmUeO4ip7wDbyO5b9oZBjTz62WyxvtDoOaImpia/blrHp8Re5sGzmMjmX7CBz7ZbhCUzuBzoD27LfIVm72VbvrfQQbcuG5i/b9qbZu1eaJefH6aXKXjn5dNTvS19nC92Mq7ihm3tBtE0+4UhiLIbp1Ddp504RoAuEbFu2lQYnXcPetEyil7qmxwokv3RsM3/XZMplh66uXfRsy2WxdfigMvXkQ+mTD+Wxa1vFPvFOqHV0tujmQ/AnX6Jl7RevkBV5EJEqo2uZWth6tUQU3Y2piV7Gl0DmRz4s8JyZILwLkdlxSW23bWf/LWqILfZCJyKpbFWVDMYoZf+OYYkLs8hLkbEte0M0m7HMSM3vATe/aNh0qbCLqJSbd/ceZ3wi0uwq0xsdMEppbpqgfwGSrN2iU9h2xZebbtP75DOu8Ojtk7hZfd+xSLa1fVmxV6MEhQ/PT11/sfDxscfPz0/WY1KbJVtvYCKdc8ZhirZArnMOBxm/sFlZH1aFtUlMockiFlCWHX7WL4jv/dxGXKSnPHsej/OLKJTt6EjJY6BfILKxnT2YHqNclpu3g7SZO7lj5LwgabAn7vc7X/oMxZbhxYbtbePsez1HCaLSYrVqoFOQrPn2LA8/yP6dOUtsuIwNcRQ3BphlQF1y8HrEGLkD+azDky/YoLRt29RrQ7TkGx5D/FuDXxAUhst7r+i0T0V7LQt9Q7StyLkix4cEnQ26jQSx2fSgIkOPAa5kKyWHLwj6qX92VWa97sp6/fp1YzzATTe+kEhsLbZNYeu7flxdpdj5tXTf4jP/cj/I2oTY8gxsa/sd3S/WoWvIc2xhyMTUuVTJttJCv2qTdYv90CLbQI4roi8dyR3eYo301gw9NY2PMUzuRb7B0M9mu0k2toitJ1i9Ypg8C2fsw4skYtR49jM5Y9vUs7Bv9mupXErLF5Kf7JfnJ190U1/b7OuhIneGotKMC9pG5oSNZ4S5EMDP0sJ/xuEln4xTl8wjltg+Pj/UvtinmCeGSGGRmFuWqW18DdkGahTjxGtbaa707v//bvZ7cgjNttLXKFXVHtv4gS7rYF3zBe1tDBkbtpVm75pm7RNn+uRDVmE3Mg49Z+tJ/ItaJ+ZJ7KF9Uj+GCg1z1EeyrcLPYA/fRiktHiOX8YXoZHwjrrzW3JAtdLtu7Mnw7WhKudu561uLTJA6VVXXMAKhBXm9TW55piTe++2u/IVLztso6zKZ2CJ/IYkYQ41TqL/8Jx1faHqiRZBrJWYUO29yt6MtzaZLe0YPfbFvEpeJoUapiD2WUm/H/ilMuXsvp/aJf8rRpXMAABAASURBVPINcvS2L2mddvIXf/lrpz/yi1JkRIs9Y9cYxKVWkoROiJroEZbixokBudRQERT7IvxLvmn4igL6tsWlfcMLk+QYu4l/EnTmq+XhS4hahVx8VEXfSpv4aHn8HXkPwx7LPLbyDPyV/+cqv4TKuOWR6X3PJL5st+3Iu+tmxX7sKm27zwiRpUlM0U9suEa2ZOKRJdtAyi0xZN8HC8HV2vse2jxrLBpqXdvYjq34l2FwJacn5+/gWRO/VFH2Xu/7486z766sPeYldDKOfJ7bkRXNxNcxEEdo8WezRswPbCdWhiK1NoMKz7vBc++mO/swNkOLjfSR3+cinz147xBlGFmbMaiHRShW9qVo0Yt8YsqzbLJWyfFB/HfOEyK/uRKpNNkLqVcEbKsK++TTgZ5rY5MLNkUcE8QfARA7tYFnwz/pxZjw9GrMBVoHIkOmSHDFFqRvF+S46biig1nmO5DUL8KPx+j6WfEr+FLsihadrP1COMgYMny/bEpunfRBfGRN80uIy05iWzBC/+TMPvsX4AtNNE4h2Ppqsbl6Gj1FkqntPld2STIxQBTN4LxWasvYtrKmtzGEKLKz0bsaZ9tu8oUSHeRjxrZsaxQ+LMlLvY7Q7BAg0dsZB9jQbtlTsZvn77c4sNU26Bd7JNKpSdAZdDyS4efs97p727bd2wcucYz+q9NRvDdDJzUmer0326/pIq+2f9ISW3AJZLxY29hJFoNa9XtdztGo5G9qUeyPmx6/7vi+MScefC/ySE41SoFFwxksBtrPcX7hn7mNLVm2OxfEGO8c8pr67OdgqK3aN0TZV180G/1y8xZGewQ7Z45p0wex5IwmNsly+5WE7rxqgY7OZrtHkQ96QoQRCWyT+9CD9/+jhtKiYRuTZy4RDGAufNhWVSl7wdot46zryPtw+In//TlhW/lZrEVy2WPp4JzkzExqTTG2sfOedc/z8OPjUx98Lotu/Npu0dQ06xp6E9Az9SuQ9x/3B8/LO78sHwP2TsDG84mFz+hmfQ7W54orNhpmx0Bc5DxBZIUubvpa4Z2wrfxctAjY2ROSDecEM0nuK7Ki3diL99R/IE+YoSfvvAf4JPd+nYFuW/YXcI22msadHBOvuHEhz8XkHCMcu8mFYRPTx3bTW1LY0m4o44qdwpRxZOz4FjL0VUrcRa3Du4CI0tKjliHPJFay67dY70N5JmCkeZL13i47oWWcPsg4NpPk0Xvm2XZCx7pMHIN1tktuSHb2yere3n6W1PPEHTBjjg76thlbVaN7XzRZV7MZ56JPLV90ZKtKhW4xhr3PB4Ma0EFkJ3uuwTmYXRMJEWFS763zYoFsa4zxqrVoPqUXtpI7JNlOJ/OTs9gTbrEz8bVAalfI2SXR5z1A6OErzYLMTX9u0QtcJq8tUzUk7fFXz9bSbrhQIERcJdsNyVysjZCd3M4LqjAvxF79yZJP/WueflGfd4RmG31nSF/0exw5JjhcSt17LAvx3uMvPozQAoa/vS5Zyt+6l1DoGxdF2I8P43NS/uy+hLD7PLsmOehHi40fpNf0r3g/6fWbBC4Ze8f0MnoOwk84wUl6dbZV5xrYlnIBXe0c25Zt1RiNMfJ6WtBA9Mv6XdsV+R1n02yf9YuksQdgGfy8UtM817K/J4u0svd/Cv0fzt9tLQoVbFM7vq/5pn6/J9oLX5z1z+KLypd4j/yqY5gXmvVPb4u4LyHKeg3/hf7yc/X/gsr/bSLZPv+lmK4ypp6LZ/l/yey/bKb9XkGg9XNe0P6l6wrezsJqH65zvHjE5UC9y9inXDZhhsD+8wGIToMgE5ztbTt6OhsLYlsF7IQM8ut17Qa5B9HPwHbLisaQ+//ZRUitmP5CE7hdvhj2ZRN3Rgg2j3mNvPhJNnnzkOkawb96hroaIi3nk5B+lDuPjNsmChm/kIdlFLWbqU2wZ/sedrBnkk8Za//sWPLCE+SFR79tuFJey4PYI5SWu3rbMjYzt0tMGxGaPLw22CkIvHgZsHciEyzkNrZcHsyBYS70pIwCdYu68SVBgz9B5ILJlzVP3gQubGYcO6IZ2Q3JttJsd51FY6tpsVaYgg/h7brsHxxkRFSjpG1CaZhJp+jGX9tqSuq6zhf47+9mbDd9Eu/ELtNT4717c/JO7tptL/GZUdiRDjCplUDD/GGYz/MSoYQVM5GPbvK5PmxNdLe+ZG8J269a6Wy7xrPfuB98SMqL6sKwjQ7g3pL2HmFWpIr80mJ9ghkCUjY1pc+FiZZb8FYmEK8+MTegXVdhP7CN3V2NS/6ib9nVv8QNL7B3XJu375GP/XAyvuCCkljoCj3bsoOtF6/ew6av/AshDY0RFLQ6uWL8Bf1olAX+Vx4iGNtNs0O35gy2x44FGwZVuUeDSdgBw6wrXa9fZKr375bFZFiNpDePrE0ACZGsQdYoPCjU18RSip3MbacjSvye/mpACjmAVsjYmUDPvIyNLR+7wcyXvXNiP74XOW4cxAMZOvKoH0wi3w6ttmOfAwm92Ws8Ww5n0LLW0bPcdg58Ja/Qo3rlsqVFbiXb4saHq/0FQXiB7eZL8LWbvceJKzbzBVjOwyJI22+SWz6xbLmdb4LKPFwbeTMK0KyeJ+54h86V9UwOc0JDDhEFsRGEnh5uTFOTBab2c4yeB0RiiI0Ak+ibvGJM5FxKSz6UMUMhgK1Y7GGP40M0Gz2Zn603UVrABQ2eTQ93UQ8BGzmMhxobqVd0MNWXuTeiF2ReJQOG367FgVnY6jxsFTIrNGqzoOtse0wE0PZeSy5W/5x6EbWNDSut44otkDks2YZfwDL5yaJZtrXtTi18Cz9c8MiYefy/5xjehB4BG31s2aY6yIcZBqCMCkIa+QKN/CqyQLLS7N1HJvNJvJe/+Jh9hpKvZOMDwYnRQDTLSt2q8oHsHDs5UnN4emuxK2jRCTLPXg/mc/bZE82GC2LXzjhfeCY3qQoBLsi63e6MJNsN0RJX7A4eJLahiNeMg35R1oV+IcuUyzL1mZrkVNUEQVLUzDxfeMTWIl/RTN1GlaIXeuKGTGBqmmgXLV+8Rd62BrEUugx1G+gziM/YoNzo77jGGMovmmeeMZIQA3jLQLvVGNBYD16MQ74QW5179gXsUaXBF4CFv60pJZ6CbpfK7rjM/KXLDrLNXcIrdZmsyUHdCHEGCx7GxTgj6hafwTr92lZsi2bHCgMu25rIXPGkTrFUNYijsCbZVvhVVjxw+3YlznBCjG5sTJ5HoQuGbeKdWvgJzbZsR7yRmud9hoi7CdeNeXQSBEOFP7Mw6GYeXKI6zdkMEkQ6BOJvsk8afM5YQC+khtSOuJqPHGqyjauluVbHHd4YJRjK2Db0g2fDgjQ0+NKjinMm6Lxn+vyEx7pgTrERJA4tYVd9y7M6c1SYhwa4bEMyI8m2Rg25644YNkXsq6G2vbApUEaWGNtPCJho3fRj6Go2BJCYnvmlJgaSU4Pa2uGf0j1mfk4JSGJ6kVfi4H1L+iJO0Wwr8c6sfwpgMS8lvoXspNZb/qZBXJG1ERL58Di48Ty02Xctt6gXyXHVGLLdgNq/jMk+i137pK+lxJG8GVIFFI1d4sjZDRZ2q0oObG19/KHQtUPlyS9lc97XFK22zXGXsCV0FMvITexmHdNPhGM77NhXN5MjvuT+if2Jfzs2je+hzGee5SB8wlBsyJLNTUYmgeBQkh0avUxt6NtWtcylH5uJYdRQmm2kpRfNkh39RR35Yj1rRU6pxZeNCW/iI3Io8N53Iqc0QpkEmtwxgyaE0JnER42Br0Hu+Ec1ekf2GmdjRRrxzhkb4cVn1PN6P3nGxi5isopSY0Aiv2DRL143nrJL9ubB7mtlDbB9kTGPjIDRid6KWaUhpqI+dmVKnqHo7K/x1Gyb6MUYsN15DXJ0WZZkG2CHfiFzYb/XWNhY8JFJPiBlxOz2hbxokV3sp0bTrMJecOP1wmYdiN62nqkj+0iWxNyCh86KUe2W1xhYPKfm9gM5f+201kEtnsR0NN02HGFB3aos21qxB6Wqep6ewbYXOjKhjaq2c7Bukz0sIQ/Sh5/YEW+ZxWBid5Jn8g1GlQqfoWXdQ5vYWuSKOC6dDpnYVeeevZT6N+O8RcrOXYqt2Mk/eMAxNrZQ/Ge0pTJClpjzHHmyP5/UtbAxaqjfYyASW5CwYVDY3jorz75FlCeUeBmjwvCk86F8QYvfYLJmk9wTU8upkCV/31Qe2A81kuTJMwhx1Rghqogp71EKlcSTfRJbyXOd624nRicS+RJ0aKXIN4gnAvGyyCHhPJ+LdSWUtchvsj/YG3hdzGUG2BjEEZvR63WKIvxyyUYIhB5+xTdqgixu6WoMGVnx+Vn4Fc8TvbUq96zfB2jJdkOyRlXHlfiFT2Pniq1rQCyTYgWiLfSzprE14UW2AT09mSLFFVv4tfElkN7hYgFeYhxVqjFkU9cFrwEfW5Cablsu7HEd2bvoxs8kJlsyPhJP1moST85A8hDtihHLzLTtIR+dhq0KEgewvWXOXrTIpTYHexnzmJ6AGPEfu+H3+qGTuC7ELuqvi7C33h68xrY7Btu62mLPJZfMQ05Oi3WdxLC6RsjSh79CYGCXUGtk30iRKe6pL30MMdPZJvFnT2WaPWVbtpkGdFx21mX1/hB+JgWoCt+8Pzs2veW2/c2L/BkcvFyuzbetW/7wQ8bclrFjL1JfMLlk1hzECFWT5DpX5pbDbthW8rUtLuyyKsTastrNDs/XBIE9vO69f7Cf/C5a9+i1USYLfsBwX+Ex2t3C7wYkxuceIQ7LxMc9dbPwvchlY5GYQ2/yQu8E9IVug5qnn7ywrcSQv4HjdWbBR002tYxMEH50GU/4sCJyPn/Ufptw3aglYkreK7pM1m9wie8+SeAT+eyfHZc6DtuyvrfV8Sx8bHznSvbWaL+RPf3rrU3ombYM/PgNJnmSQlgvO5kk98hmbHvXn952y9l/7vWjvev/YP1LU9stl46Qe23Vz7VN30woJEAp4e9x6JGwuXPmrX2uk2sgWraMDV8A/SvfhX1BW9Tlogn94Npnoi3quSJDL3yEj5oa+k3Dl0+m7ZcArl/jfzZYJBnYeRZ8IbQNoqdQe5z35LEYXxuwXjXKOGF8ITKR/3ss8m3EAMGbQiae1MC2uF5oEW7rxF9ZDv+qNaLK+B2hBX+l/9+n+79mMrmxKtSdYv3XrL4butZ57/2u0/+Wq3e3vxnbZu394tj+Nq8X598YZIP9SZwsf+YYuRQ7srhNt/FTcFP/6Z3YVdwcSb8ZgeB/MRMbYfTt3TPc14856Wz6v3C3veOip7p6bx0vdNuw/GK9RQ99k23L55uKUL7FwCQ6NjJviJxJPsj4r4CKAswr/7mhGmK++o0yI/25xVuwN/GTL3U/Pw4FTz5o5E1o1jaIri3s+YS6hSb38Lc3N9NvvGu8+nCSshg137ZsM4YCI37pmJ9X8/bYtgZfsN3AVU+0RCbYkPLG8MYXzuEPCmE415UE6luCAAAQAElEQVQ3XVLeCOhb63UMnYjygvXkw1/+v079L08/PpUv8D5SH77Ie1KfHd9qX61LTLbFBdaJ7SI+b3xgv99LY0RmNaPY05HvCbf3fC/65Se55UUgX0J9fD718ZEP7FPJ/3a7a1R1LHZyW3oSf94gBqlN5HBB3bGEo9jNvGERrxudC3Gl19l2tNI5bTnbikxgo6CvFts+p9eLypNf1iemJqNruYeUW0yVW8vyAv88a5w3SysvwKKdMScW24jXiYy/Q2Iu8gSxudC1oRGnnX4DMdl7nD0zxtCddcr/M+dxv/Om/9Z1xcyuJzXN2DZ6pTFK97sbqEJTQ2dLrLg+Z3rx7OhLxZrdH9tPxlWGZuwa3xvxYb01dDOzWWfeGDz5giJfagQtC912+6JrW0bhyZ7NGZ/oJKbUJOPsj/ASK2J9hT/50NpAvkb1WtuxJL4MmF2Pjz8++z/tGP2wxhj4Gy2bAKKfc/Pld+03GtiMTrD4UCBPBZPxkxp/sr8n+2D12u/I8kVVfKRG6TeVNU6w+mqJ0NTxokQuIosb10VOeBp8qHs8bgpsQ7OqSjfyuLEP7vedC6GQ71Rq3XYgZJy/AJwYrVN3oJf9M9ANTTTY2eKa5Fyj2Cv5F+mDOllXQ10u41/Aem8TX1mjj/PZM7Fz8TsWHISWcR9umLaxUw2mXxeyZhbZz/OMRTdI3T8+PniufPQvtj5ZgzxvIouKolfEGNiZhXoiRT6H6cKtGhlKyCa3/JLt/njsvaGs2wbpNc02NRl6UPNfv+gfN914Xt6opV16b2OMrmPziCm8xLnzOMiBfckzO3XLHrStxD1GyVVKoxS7XBa8UrnkhsP+BkPKXng8kCviZkUngc+3/dkKyKUPL7X8I+eD5/TBa2ueaR0PW13CiMyeEGfp0DNnk3rnDD/Z/xcSe+zFYxF38r3f7/r168GeTb9xv9+UGOP3wJZk6nNH5iGTU+ixtYhbtKrR/Ngb/HKlsH1/3KDFThHXbBS1Dd/0qS+qfWW5bevG2uRZeSemSwYyuoucpv7446lP8v9gLT4/2VfkllhiJD6DwVrWKHzfdb/d5fxgpKoUm0xlC3CTsJe1zT79xMdB/cgqNW0hqcZGnheT50lqnnpefpGWrFcLv9BNHi4rsbiklkHO0MYojcovZqay5rZhW1XFHko1JAiCDKzYCAa61TJTec3+I7X4/FT+qiNnSzQjkzr+4mzc7w+NXo+BnW178gVKzuIH9fvM+UT/AyQC1JFzuo5jsakX+1KQbqzJr8ev3gOjBnU6unbZB4np/rizj36Bx4m7so6JJQZTlw/WLft2VAqSXbiI/akP8vgkhid77eB1In6jk1zSB10V4kgsWQvxxbfO/Zc6JYboLc4QwUdFod3ZU4nBtmy3hl0KPRA0G17Xbeiemo29Nok38Rw8IycQzTYqAPnUJs/svLeNr/i58Rqw2Cefz+zPT750ymYSOlJuRe0mdZ3UNfofWYM/PpR5++L1N3YKPws50XwiZRvExpQvHmfXLrYim1z2OX7odr/JEUbwzrjpv1iXfwD6x+OuGqXopu4f7IVFfjaeeO00y3PjWXkHo0wOrPUz++zZ9eu4kI3PMdDBTzGvsuK3qhQwU3J53PEHLXvgkz2wyD15/Pr1i73yS/fbndLgh9zzV+upSZ512aeRxXzzH/0sv7MH762X10X71ONZkLVIHTs+lBLbL3JNvjZy7P3EkH0WmciKjBZAXLdR+sW5eRBv4otMA2ahX+QgMzmvKneeo4YG5+wGakj7vceTvAb8wXZciq/tO/v9Q5/UPLTJXhnopE7Rz2eMwlf2u23cWd3YCzlrqckHNXzy/negGAipg/mDXP/BGm/cqdMD/yW7OK+T59uTPfOHPj/+0B/gkzN3UPMD3TznY3txfmwr8TxSC/Cr98wD2lDalv3EXv4z/FLqEiSW6N1TvxqyOW8kMqn7Ez/J63a/qVxUfCl2FnshNgNXsQY3Ja7UBqG2Udh63B96EMevxBP0+A5f3Sx+8Gfjk7188ByJjUXddPIOYsge+WQvZ6yz2egwzr6YxLqowc7jBhUeNrgY7yvnBlOs6SJEAPOghk/2YMCCb0HuoY9ep5tu97vu5DH4nJnYPnsPPLHz5Iw99Xjc9OBMPMgtezCI/C3PMHRHUTd8xX/0A1wodTWD9PFl5EgJCrsb+QwK2rZz02CfhnaQxAfPn/y/orMf/uePP3iN/QB/9NrGzoN4E0eNigqpLblMHjfdiatqQKcG3HOFt/CZX0TF/h/Y/wShyYlSik5sF/MqMy/dHw8lvthc1H+xL2w3z8hEt5gf0POMWPHB+KDmH+de/jj3s6WIq/X0sxErutF/59jRkmqMzrFGdX62ldby57iqsO/G/XHTjc9scqSmEneQfZa6/s//fOiDdf5MbMQbXiQDG6UzFjopc3aUeG1b/IJjzqcWtRDNdp+NGzXP+bo/Hhpj6KrxH7yGfPJcSN0XxhY6uRJr+guwsBmu2XeHPlmb7NnJvscFYuEFU+I7sxt75X5nz+DLtrIGot2gP+533l+DB2CceJJDXg9zxrK3Psi7e2LLWmX9YiM2o2+nBhJ3JdZAZ+soCPjJ2Uo9E2vveWiR6zw56y2OnVtixBLDJr3fohd7tiPB2u6Y87wdVds3vK4v+YyqrlPW7YPY82zcdVrK+csyrdxA1ipARa1PLaoGtcLuqPcw2veLQB6Ltc68zB3/HlZ+b70gJN4ATnvZW2F1XJO8Z/YTNoTV7IPEd/Dc67pADz/1NvxyaVx7536Tbf1sBe2edX3clFpmHhnbLX/5yPlru9Bv2HrwvvAX+/FO3qNGy156vW58FklcXTcYVcV5vyvyGYtmWyhy0Ws3UtgDQeMaZeIyujc9HmPjV8YPjSrZBqVJbZ68l3yyb9oG72kUUEWKp3HDBrHeyNW2qnVLY1SP09usw1n8ReEntW5gcIHsh9QjdVjwem/zPFU3czdxzH6OPnlGRQei8numCfszn+GaLmJ2I2tkcmy3+LfU9Ogml9jJe4DMA9FstwzDvqJLeOeYWa4Q6Jt43aBN8sr6PIkbM23H/m7vEocsONf0rV/KTwhFHW+3e5+BqiG7Um4QiR3AK27yjM3ovSP8AKUmZxxk0vVPrYn3ooUemJtt2Wa0r3j8Kbc5X/fwX3LUJJyYCERmmf+EbRW52vHl9tmq+6bftfYBI5WI2msenROJBZG+7G3X3n0Tf9wi3/hBL3Qu/GB9m7ZufL9R7ZyjYPu1v/dvor8dxmYYl9n0DYjp6V6XHduvKYNUhe43Vzitzy3nLWchn4H7WcQ5ikpyTn+hY0H+mv/s2ybE7KucgSfPDF71tIgrfbD8fRfAUiDB0OZFJmc6aJ/Qf16hBz/pP+fZH8FPutrf9qlXSwZMTH+B6T+9LjOo/VNZRegdWyO1DvZs1yHjSzLj/39xJfkfRpGE/kMT/5Z6/AX/ltL/d8K8Rlku4I1s6gYvugv8DOXihd5jDmTk3nMMvfnoZxxkHtjbT8ZBeIG96R0L8cTmxbfDi4dgKl8YOUyAe/G615hMbPNGzcioAUlBeNG2BD13dUOcuRRKMQlES0x0fUFW0BNuL1sQbbc/nS12XsJxfNGRsw3LTYkfpsx72jfzItT0nnEIT30bneCkp7ON7gUxVrfEvSjIRmxc4DEUej8AhLxVo5SGKTqDfWVuWBfEwyhviNVvbicWplLUyYeMRYyz11nbZn3Z4bVdC14oQWHYNnLqVrXHxtGGoVuY1CTWoCfRgTMxGMTnBciyrfxUehB9OrV9OALh662Ff01ja6IU2gbS7hRbxKYYjGxiI5/IM9WoUp3I/CcSzxeN3Zc3rdjNL+CdcddznTYkzCstH/omHxYzN66D+FzUJHwJIxI1Wo1F7Bcg95X5bRQxihJObhKmNGKUHFrouqFvxqlt3gTblg2gMZDTg+STWBgqfeYZX7AteyO01HQD/yEA28RCLRjH3yKWxGpRW8iTPWV4CGk1T7ItS7K5B+zA5hN37EefoXZPTdgnokXU9tZj/nfX1p1dz8QVoNnz8C4/oadG+w3GU5kH8f/TfsII/UKHbaTAYjLJb5JvsFjbyNmpA1xqIeQQQ0EyZ1Dsl91nviFaRBNfsDDCJbPa7Z93MWtl5a3w1S0aEq6UVmVVldrdXP1l9JYQNd0QLbZ3zHBRdutFS3KVzDAyG9Fzh19hSPCt4oPE4h1Wy+irLfxmZmOEQfIkJHS0IWlz4pv9dNZjdd2m7M3Fq4JF3seTXLBre/O7H7JAj0+60EAuH8aSH9Nv18LlpJhFQI2RD0KLX4QefNE3VZYGNKskrKv70qjzg/np67KzsLUyAWtNxfZkH4iGi7YwE88kriWhrjTL6WSXDBb6IaTbY8veCD04+AIh+3XGJwR784u+cDaqoMbP6lyyR3YdZq99M3sV9WUbXdEiS9d0bhm+0Pblnsf3BROsWf8wQlvEFUcxOQilxhCpE8vSk9jjIyBCophgIT7V/5+9YUUvtiTrveEGOWRjjMk6+yLfRc3bXuhYjA03XW1lsXdWag8MJTqDuJITU6WZWFvPUnpM4W+PC6Ztpddbs/iBfpEWSsHE2YK3qItt2MzSQ0+NJr9UyP/vZr8OU4O1FHqNUhG30bWNnphbGQYhXH2vKfYWumNUy6DaX7pUDapAReDFbhDd8KMfwOr8ov/Bl4wHH9rt+HJEG+H1gJu96ekCSP3lZvZj5OKj+zOm8G2eF0syP4Xz2+3WNbStbnSLSG3L9kWCsmO3LRcwdljv5JwvL4PJ+cKkYjd9ni+Tunbtk1xbe7ODjUFdChAScYha3TRGnZK7K+Ru46asRWoSn1duVchaxKpuiCq0gXxg2HjsuizqgKhGjZAUpRqMZbmsK05mSiubDiQ4RrG7YY1RquIZpd0W+S3qkb5j5MzlPcZ7LW3LBWzhUt2uMSRMKNMaZh8sxtao+FjEP/drRoSk5nGHtuAdzDtRSZZdwj30T+xAsbrV6TvrkgIshBLvJO6Nid5Eb6K3WI+taFtcjdWW1GPbGtRvEG+d42yU5N9f7mU/EIsdfSst/iITWLuGdvKd6phYI8LCP/LQsz8HXzpOiFl3FzrQbcvRoB62GceGMZE6mDwWkBBHyvChmyFXbCUO1KBL6UULrXmMC9kgvK8eIrxFvQiQ65kZyJXKLGiEQExdA85v7xHmsR2pnxicv1GDOK38oE39D9UYso29pd6Xp2JkCrrLSqzZY5evnlOnRBLxgY2MIWEHy8RhGKG1Dl+oLp6HK4uhcKrlEOkrFNvQohHS1Qtpy7a+mmUmiQtPnUOk7VBFrLyOUw8xT775IrkKhX6/ZZnhKAgM5nri80BnKrknr47RWARF7ojLLhlI1uT1hO2WoVxn7STsoHP2ay1e8w5muTbd+KuSgozz7Jys76B2/RmiFtat8NacnLcnr5mf5JcY4Vma2I3tCf/JF2uTQFoeN9veRP4AEz84g25b0ISpmAAAEABJREFUJo+sQ3Qh6doreZZmvohjMShb6oubtr5o0cuXeZ+fyalkGxvWqJJYU9vKT+QasYfBmR4Yuey/+H3yxX8wOX+2dSP/+J3JjbyiM49FrvDYsxjmvdnSky8Aj7yHQOZJ7k/mCxuT+aQO3WMjz4P8Yqjzhbeg2e71yThytgl7NS26JEEuIqfAmSrPLtv0eV6Qd/aDxZybdkvceW5k9mTPxdbR+R3Ej31qk5w3hlBWdOzBGiGDaXvHZhv/pUm98ouLo+1NLCyZHwLmWuwLlKT+BU2eVysSCwLXQjc5kjLUiMOFZ3j26eccz7faCF7q9qSuFIU4rBpDiTv2or/3qTu+5CpaePFpFWrcsbN1TH4TLIWfXDaeHVfV0OB1swbvVQg2MqLZpWKv1BgyP5D6sq3BXkjtHvxy6M5YNNvchc34oVbYqoptcCtsWR/8Anrx3kB8Rk/OA9tjVNcxz7T4pkTESV0xlxpM7CQ3xT44Zv4xBfx4al7W7uCMP3G+lLhslLmy92LDZhJZ6hw/oecXrrFZHnLl80RRo0Mrz0aCmKxf5DCKWIFtQ+y9xfOrY0rGkFPPJ3uthtgLA9xVgwn8hZ3I2ia2UtqV0zO/8OOzFEcHN6t9IBYRWZHlbnqrW/TynIi9zhNqWJmvzo2600NW7DR9rc7ryR6ObHhiYNZWPTA5L6XFRuQmNmzoELP/bSvywaLuoQUdQ1my1T9mqLPhd5F74oXdxKQSt9d5FlqiFUTbsjdqlIxduwRLqTlBssYHlZ9iyYhCKlsDWdEmOKAuXt/y/1Z/9jMpuT97f5lYChmD6NmMSDu5JpfsC5cVICJzg82dpUE3uVz1JDVBUtYttAjZ0UAWJhe8qfAuMNEpkiEgYlTCjz4EbC5Nnp+hLXLJ83iUW69QLorRPWMb5VYUfDcW6zajj27YiMsk/WRvZo+GJxWyAxhFdXNovObpbKnFwfdkiSNxdT7cUuv9Gl5KLHa1Rmwf+Ji8JkRnpjjEEJkxRsvY8WfVGKxZaJZtpR3szeOlO7sGmYf+id263+RRWDzry8hyy0U/aL+9ID3LTYs4DuoRTGoTmTAmcvOik1foqXf3zCMTtA9kE8fC1qjELY0q2Y7Id6AbP7EfWxcz49i4sOvE+rPBsp5tCt34CGbGgDTl68dS04mje/iLnOJjEeNiPuEtnl9iPS9YxBwaCA+Xsq00m5qi236gxRxvqYToBkKRP5A51tJBHz8uyy64+7rG4V3YnH23I++e2FZsYq7nYm5b1TbJEW78dI7QhVrGBwpPAkztcpZ5DPdj4Wev3zTbKmBjTOpx5gx/e9k+6d41x/d7XvbFl+yMffbqZu+5bV169qZd869+njLpp5Lfos4xZG8dOmSkkMNbb/EwVBD5IDLpG+YOM/KM5ApBHatt5SfyNntERa5f8S72ktL4jtPwIrfYGFzSsHazMLP9GwpbwrYK2CWDieLBU1u154t5MNfCH2dAuy3mq3kLe9khm/5X9/gI/or/RY8tkI3SRMb0LqvhYrav5LyIIzMbPpDCNyRqQ7hhBxC+rrYdu1+InWDnuVTYsrEDLqmL96/00X/Hl/N/d5R83hH9zIktw/8DJM8LHN+/t8B+Elg8aP4ENtfi/WGg7JkXLpOJc49d1js29X//npfJv8MVwVekF+VHn4L9IP1pmo3yJ+JFCDM45xwbav9GOOn/SteFtCWur8Lr1Qqe3cwX7U+Dkx/Zd579Xe+vIsyLV/TsLb/voWzYfh0i+4tre4et7+39kJYl2434DyYvJr0Gb4Kh/6TpbHb0Cxt1UsSD6jXswfXG1kY2Yo7FZv3FjQcDD8YiwGBUafBhLChoeGg9zHWfW8JNjAHBhMS6d9e3zc/Qub1gG3FwUqrqrGehT5zNFzKiMc8dY5AZfV2QOm/big39ZcuO1MuHXUKldaPS8TMwdFmy3Ri8ycoH+ft98EFqnPpuXvxV5KqYo1OA+ajSYEynq601lXcIk4CDrmWvx9y6hi2o8Om+LujXxP6a2N6x4ISh0ha6vCxk+CfYpy5d5AKbySlpM85Fv6t9Mv6is93+O3/GoqFOLrkzyQW9y9m9t3zRA9HsN1lW3baKfCp9wBiDSgttVClrEWSeHA7ekD/z5YTSjLglrgATsjPZJNFsN81+68vtF4as72tgW7bFreFTtkJTZLlxcXx7L2WZU7+wL4gXjsQaOqJcX6MdP29JMMDywbsufFKTFYOQqizT5yoM25ZtpoF6nNrZbDzt5rK+RJYMy/bJpGfMvedbd89yj79mcLPdduhUbYMb9H2ZzsovR2x232LKxTB39MIXeiVDCTtvbBjKtpwYG2J/QO0zsVTQXjHZyC4gKjIlvrCBRK+v5gz7JucHgdgI9R2LSUCnyZvKZz6gB3yxuFiA0AzzXfeST3/FjkhfkRW+Ru38Jus4+TAXWduwgvDSB4zdqsJ9f3mZvwL46H+tfvQeMrmPipypCbXllw93PnRm34/adNFipvDBsP2kOhkHtlVljfPLrhrVtmy3rG3VGIrNG/YHb6Krtu3077D90rHxQp1y5vKhOAEbP5HX2ezI4++0l7o24MPiLuwphpR6MWLuM74dw+LMIID51RD7AnPIqZvt7ttuF5tpSA3LmSJjl8YYPLtv9Ly2EPvBekfPNlL72s/kPc59sTiTPdFgy4V2ARPX8Pc9Zm3L/kIE7cwFPci4yFmqUR1fvrwcVRq1cb1+672Ra2KfxJc42G7Uh0pBz3pQrZYefBFarEtkLgz82EZYcn6sbuHH3sZse/e7iemhqjplsIyPTEIrl8YYqhqy97mPndQt8cWI7d5f9/td45SrKuSDhLHQr4Y71tNBnJywY3uJdKPA+V8a+G2Q4/3xaB/2mQx6iQ03+IneRG8RzqHQ4j+wT3lcGt8DYFy7npGfjA8w0d1zl1QYmTyTd46YRsnohp78n5+TM41P4hjIB2YsmbUu3W933e832Vb0bOMjfg7lC95JALaFAMYXtp4gv0Rdinzh/+qTp40sMRCk0laPhXrowvbsL1zbLnHmvCcGe/N1tSWRFvKrETP2l0yd4/gO71KTkIFn08NIXXoI3bZsK21hPPuZ8Fk/N922GOhqtplai0LmdfHgi7jJ2AgkfkJkJB283i/qhHDLPpF78gVrmKOsxBgbk02TXha1d9gnLBsQjM0iQY0crmTmhl7Ywbhsa1Qp+21hbyYPSQ/23f1xV2SZttwi/4wL+SA2O4e9HWAZ7Osg3sSNyU3gHnk63C5yPOhZEwhPnlcf/dfWB2szVbZcQdGXZKl6LonXxq21uitbtnssWnzkC+YDx8FMHaHbyNAv8mtaisE8edw4b//IXzhyjjOPTNhr3zpOV2nU0EA2Mrbl1rcwqcgGZ4ngGUh2KaNAby2mD76E/eSXEn0uIMT2g5rv88Oz/DKGHuzcJfzGf6AfbZLztX6TvJ/so/RUCskpQtm47NrkU8p7m5yZe543nN/EMAZxWzS0u+e2g1DOZeoOs/O2raraYGxZaW7aEKRMG5/9/MgvldS+e5/h93YfquHG4DX9fr/rxnPkxmt31dAANvwq7FFzwiJdZc+m7oFoOf814tMSV+KsU0e0jFsW/cRnI0ReeX+SXxAhooF+5GzLdkiKDio9FiQXW44A9l8qPXVQ74mdyWZIzYPIx/+oUo1ib6/zC8dwJJfxVTL2covfX+zDf/x6QB+ckamcL4sf4w81mwHrl3gyvLFe0fnFeY2+znajfqlh4du27B+AHtHESegdW3yFZiNbUmU9kGMq8f5k8WWRaIShmVxRTBxEptixrBtrmTUtYyCyEaangNwN1LXKvs8vBWPH1CGMRe0WdguH98dDj/tDNQZWraxVcrmTb5W7LvEpahFdQ8swtMn70/aHrYnN5JWzMIgtaDv3ux7UetSO80Anfx0aG+HblWFMY2oBPGFrkbPc5NftkrfdrCKWR+IHqceo6nVPbDHkUzN7JjWI3+SdHC/eKYL47FyfvAZEfrLnwku86R2P+O2xc5eKeV6LFvE+n5/9urv6/SbPAHhbCjniSnz/+Mc/lD30vl8uGWN/sAaPx023eyl21bbE2NzUbRHXot4r9aFysXV/sH74iP4NG7+Yx8/jfkOHiJD/+PjQJ8/+rBHEfu/wwFd0bJM/Gwg5pGEnfjr8R++PPz557zC7Pu07rB9AWxhpamzutXLHbtZY+AjTtsQV+YPXLtFsQyIG8pmdF8TzWtDOYXexq8gDKXrce4x7amOp14VOtuWyGGjXS6/WeZAvWsgLETeaLhoBFro1hrZPaG8X0tCtGqJNcF1Tq//RDz2xJ5/UPP2F2L1xRrJ2NcyZPiIJDiWYhV+CUXpbDLkpbSkju+/IM0c28VUN2aUahSBVoxYrWFIVdGAbHhc07jK6AQGzvoeefAeyY0U/Aidsy7aUy7HP4LQxqSGXuu+IRApGNNBuyHIp+ae+ii040Yu/PDPCg9Qy6QPbSuxf8gv+Aagt+2TyLMn+zDMu9m1rt/TBOXO4rBF9/DdgdU8Q9q5P+4KePWFvfdgS4zFKWTMjO8bg/AxeO0pfLT7QRGHxPGAk1FTUvVJnR5K1pkZET8kXfAMBUzNicMnIKi126Bc9XV+xFX7QhMU9oPvztdpmnuPBS+cUXOyNHtrd5Wa7Y7Gd6TdY/EC3v/cRumJc5HaFG3+2ww61kUn4kZOZbTaDUEgkdYsAlNfF3PgWKJdEH1w0tLqWHQP+XJHRq4XeezOCUDNvE4z7wj5XD932MzQ3v+xGJ4DYtPS2ZX8htAbGLtmenzd7y168M5yXvYg1DX2I2JaKvXABdUSoUwsx5LLN/c+X/UWPvwvfJPETU8FFj9zkTAUZh26bWDYy/2d4t/evyBLGS8z2a/w+2DKxHLxztGOTZQPqpX/ajERAd162tz69BvuHa8IL4jFg2lfqErChs0xg8Sq56DnxCDISv+9r2fdbTAfvtP/e+Io0/d9b7dhfImZ0geFvL5LiuZn3pYHtrtUl2vb2AkmWXtD/va3XSH++J+LOh8GrRy4XJNlJMKN/E5Tw39T4v1aco/H3saVwgb2LZe8+WvYeF/2F0C9EL+P9wGaB2FiLF6pGxsB2L4SLHjQvMvCibzsmAA/wk54FtL31LHp1u14sYH3R4Dfz//AWW1ElnH4o2FYBnS0xJr9MQw72eDu++PkQEmQeROc485ndnw8cHIXXMnx4mbwxOsCLBr959JsWbxuX7z3b98gGmXWN34Quetcce4sX7A3Wipiis6DbOxe75KB4c1PSJpu+gLoh3nXKB63Jiw+WSIwrhyZMpNItfE2wMoGWa9vLSNgrnt2l3eJDXff32oe3ftgILVixa0ZBurNn+Kfr3WZiiOrCbmpP5C95yz3e8kmop53vNbO3jKlRhu+ItKmfVK2za7T4kAuegC+2UjNZcnm/Mb4M672t1h9VKiMMy7bsL+SDY5YweycfPo/55APfE19TRr6453WAYY6TSAPyICAAABAASURBVFd2OFLFLoAQtlKP1CLI+BSTLMqTWJZsN6BIhqy3Bi9v9laUIdsI0I9RSpxV4+XTtuzfQ7KulryDPbdQkaxvzeQQn+HFdXJsMGk60rZlm1EuK3EWeqJ92WfCZW8528hZgw8OkblglwxS80nxg/jh+Ipp1xHX6upgqvd/Vx8SV8sikJ6pEEkHFvoL/aXsj7aPHGHAk1xuXvpiHBjl9KKlt409QN/2LfbDBHxIZQxZiSd95MUgPd22jZ3Q0kHQTFJMCCPTRvIqFGwjau06Gll9w40vKmN7jFI35BPTjDEI9qlPX4WMhf1FpZYw3LW3LSvtPEvnL+Vix3b7vuVLUOdLE3WDrAtVZmzkNuw9j35gSW4ZvRreO44QjIDttnFwbrMm6fOLwdXvGIeskp38Z395F5nUzYZTpYr9KvbRhmgLJ/GfvEf2V/gAlbbl6DBBjJou4ploHXLR8SW/bSHYsM0wqLO30iCng9adMiiIjbLqhGhbQ3r1kYMvmu2m0xGHiIePwgkMXvKI2IC5UaqMB30ZCaGzhe1zDjV62QepU1VkRTzAMLkK2Usm9UytqAIcyzZ9YTg1l8zPgpYKpWeq2LbD0asxxYc12Jc2+rKk0uTQ5l+ZT/b6Czhvn93HshT9bygrsZs+z97wlI8V5xfBZfIC/QuEGhqMB0IBKatqKn/hlbEt5sUeGd233RCFxew7kPwPXmtn4m1MYgeciQNM4kecOE23eA1YnPup5+ehfNny5Iu75ISAAjtyUujP/DIEH/lip589h3Q76xSd2A59UY+RXHLmqoh124jMEX3iEy157Zpk7ZPnlrPcOrY79tbJ+5/o0seOaLZ73ySe/AKo5cgvcdhWuTTKQC23qIeuZsm2QprYjY6WVcWXtOOOzo1xoSdklsLPHkttG+jE7x4f1OepJ1+ypUaJb5C/8W27/RTzqthbev1Qp/hP9vnPxoXeMkg8kye9bYm+rwgzyxjTCmfyIhZ/zsxhIo3d2AnCu3DJdh2QrUF9xlDRx2bL4SP8yLY1ggt9smawug6pRfA890rGiHWtTGB15Ukc0Y2d0OzBfhP7jT3He5yFwTGGgnXmsdCRLNsqbNl7bO9eFvTSvb9k3V+ORydrM3lfszhXqePijE1s2db9fiO2xfocCi2xJp62f/oo5ASs3WIzo1ElQexf2nNGrML/tUdKLil7OB+gF3tPZ0ttsidTG9vtPzYzP4gzOlVG1yyYOXtL+UVY+DExqpRfgKQ2DgEk7vDjJ7SMP1mD+Mo4iI/I2Vb2/86z1F9w4q+ajjZXaiH6GkPRPVhjG4LEGh06OO9B9uIzv2TlFyEZ730/yYnQqXFsdpzoxv+2NXmdO5AhGuiDZ0Fk0le51zw1UC18H5pv6796LNUIhhJ78rAtGyjxRW/7n8S9UntcxTYiSEgZpwY94dZ26W1zl1yFDAuo2COGtzNXOPcWU/JZ5Gm7/RfxGySufW6kqtgp+DdyA3WTkQnCMz6U1+QSMu66YHL3nIMa1fTI23ssWtnYK11tr/cnbiek1GDqhm5iKWIu/A6eX+kR0KjSGOxXzkv1eCi+xhhhs8ZHx5BJchSB3lir+O05NRXE2+2uqy3W59rbsUOI2FDXSUySV2TXObAxCiHzvIZmD5EAFCFuxZdlCeJkLT/zD93YaxP9UGHoNJFhY1Kz2MqEtPqsRPZGXuNm3QDm9HymTta43XS/PZC7k//AXinNtsYoVRlIhjyGVSD21M2qiszQ/X7H9mj9spW2zno8c17YQ6EFtsltaNRQGuno4HVjEdhiklxzlpJHXoMWOYUe2dRCmH9i70DnyTlPP7PPEYDFffE85Zwic+nFBoyO90bOIobwXMXQGlnbwXnHZuxteejwq6ATV54DiSe+ops+tIMY4ndUKXWOfduK7YHN6NtFjonp2bEt4p3UJ//J5PxCZ5Kjbf2u4Zo9JE0G9k1jFBiN+HBZE3uJZWJzslcOar6gxa+oa+ympuscJ/6Fz8iFno06sf+kZnm/k7ESDrToXvvaNqJLVQPsOCB1bm0andhOPNETzHKpRglWkzK3oBW5BGOosGfqZ7vzyvE6WIv4TV625eQJLbZt5FjH5GNbwjrqvF48iWVlpgohLAKzrUltFrDdOSxyC40JEugga1sFntQvvtNf9bEt2/pqeMeGbWXNcwbG2K+pkFq2yCvyuCWuZ4YnvVRj8P4y8R68JkziWye/ukdQt/uNeIIBzcr74RpDLstQEl/qEU1DaLoLHcs2EgEd12I/PHkvtvdwNNRy2R9P9nDeK8T+qJLPH9ELOzYUfBY85f2gB2WjjtPCLLmJfvJcIRf2UGoWm0/qmPHBusXWGKVRJWmhD9iDHT91jH8YXAbCrVU1lNkNnaCY2ZYNEs+AwniivyiyjQ400dZpOzxZsv0Cg1ycRepOAlcMemu28V+SiRb7r16Zz46fG9euJeK9jmJgYrNRRDa2U4Mnz9xJTMkzMT2pUzDxn1gR/dPV9YMf/ZyDLbD9rcTEcLEepN4su2T7haJuwcLGaiEUkDzYBwdrEt8boS/09AaLTMlvsrYHYLaCxXiy5pPz9kl/gD03/uuVe/QlO2sYFLa8ZXlGLfaAbTk6YBLfhJ54FnXyace20myjTwBMwqfry7bszds2iHctaNX83OIrfZ49iS/jiY8na5B+Up/QXsAeBri2DbvkxvZlX32dZ0hKTAu/ieGys8ipga8Fr4GvBf2Y1/sVyY69y0cpraClf0fyWLHzZs8IRNTEx1DhJ58gY9uyLXHprdmp2UQ+wHLs/gl/xQt99j6Y0SGeN9MStkWzzdBbjv0Gqef2pmce/WBhY54I3T71rj2BH29G7o3oZZC+QW1zvpL3d0zy/MoxsuFHl4DYieqzO/H1ojfzn9+udbI7Osz5hZw92xLXWtkjgLXnLhui1L29x6R4xjl1NZeRKaUvZwzqhDfdmTevLrXubdMDnhEMsC1sMRdtRdbQllKPSVwL5PVh9TrMsyZX7dIHS+FHFivavgsbm7dzi23hq16I/DvsL97vxjqbCXfDMnm2b8pDqMRxCv1NtyhqsOOS7A2dDbY2dl7xYRu5jeidot3FVtATbvaWaz3i6/6kFT0i/79dibPBeu667RxfYxJ/8c9xDoO9c/rfDbwwH9D9r1yxHfxnxv9kwbbEpatxsFO0a/qf9n9l7lq0/8R+EXfCjw3WO90bLs/r9aL2xvzLYewEPwXqdJSH4DWOzCVbHYtlAxjZiH0SGb9ficr2i5R55EJxncsTo8FL6n3QGvhRIypBTF54HfItKvOz49GLxejPV+RP2GgFJGbnwbrFGSrYM73GSCcNpaVGgw+hI2/ujUtsXulwZCPyQmzZxk5Q9IHhB3RcdmgbTNmeGMwALJ6cAV608oLZb4Ly8Ib5N9e2+SWQ+N5ji80F0bb88r/lIct7+Lr3nLAQ/6Ix8Vm/TaSODGIXUXWfAbRCli5pdGdvWeHJNncpN9tKi276IOODvA8++OSLhswpUtufCXYLYRtnzMNf1C1k2+LSjS9TgoxDfwcqinjjZCyIaOoVN/SmYcCGU3FHRSNnmFzZp2IMm5lVZdnWnxqkkAsb5mZDOIVso3NOzs62mti+UFJafGcfBIxDArYRvSDGQebF2Bq13wTbVprtptvOlJjhI5OJS/DULWzbzAEUAyqg1ISwVPCYNPX9Fr7t1mN1+EBxaL+Rny9a5H3eEGVkeAK7Tzi2lVb11Z+khPFybW9+ZOM7e+bJvsncvnhf9broBa/IN/MLySv7K3baSTPccWWeN8DP/tA8N8fqfYapUwapGAEWP2EwFmPRoHTd7IxAehB/gb1piPYV1SrODYXMOAgDMQXRCS5aZO1to0YhY1hbn0Ffl43IDmTSx0ZgI4vUJWN726Dv88fzKL2MELAtLmDFTteHXzhkDUQrmPa2ybQv2y1rb92sjL1poxLzriGktiuabe5iLvazlXaSmtbj3IBtJY58UfbBl7J/fDyVNZuJvYMXOiaG0ntL/pJlm721sDH5AH2AT/SPnsNtvs3oAjGPYaWlbvETW6EElFjGVZB6RC6IzBlOpm03A0cpA1CD23nZMIKef40nbx6TWlgB4WBr1zD2F7fJg+4CyXGFqs4pukFiDxBH3424sk3HBuQOMZeqDEpOT4Kj6mtfe4mpEnt+WSpacrWtgmGX0mzqHGcNdUyYE2S1x85rUvtn86ITJMaFzuTDYHKK7UV+G/FNLDGE8EI4+JI784BXp8wkeduyrWIdi/A2rG5ROe3Ym2YTO7TwF3Emrw23HcJj33x07O++bfO8uPGF/qO/lM+XkmiQPBd2Ym/7ZuSN5MpI2z7BZaLNTAiLcdUQ1wYGcHNKGS6AkDoEtjfv7EOb1DK/LMsXpb8ej47RJkdqE+HIpLe3bvI7+guz/VpU+BxVnM0RMRBdIidA2+yNkqk3IkqzLXsjuqFthFa93vEZNN19p0hqW6OqY2xdh7z03my3/aYRQ3rb6dp2NDJZ7BtBtqwgtAY69qaMFPYciz66Rd++39zayIMyuXZvRSY1vfOLqIwhbxOi4SN7b9Eze11mZOVH1LP6jOa9UH7BlPdCwsgYo3l2UQ+j8XYxtb2/PCW/yb5KmJBlWzWqe3Vjjeir3HYyu8JZ6NrRWi1vI4NuVSk1WAiu7I/FlMu2xihk1baYqht829CDgrSU14eAiRx7yOQ/t5u/iksMZaugd8/YttKeee0F8ZtxdFKb8BLPJJ6DL7KC/qKEHFbyDxCyrc5fzhZuPHmvkF8mXHZseOSms40q2QbU+hyHtbCdfmNx1g99fO6/aou9/AXe5FwFqz1RNexy9dpgUAGmlRa6SzwXbvr166GO03AQ6I5h6jFqKLWx+IEXvczvt5uuHBbE1DfzJ/VCtS/b/JJi6IH97MsxijUbGrfCppVmW7YzpJeyn6vc/NhNjdMb2qitZ1lXCx2ygpjJL397777VK3ERYqsUQttH9Ty22Q6CLEMaY9u+0Q/e0z8eN91uA75Bq/TN3nPbEpfOZu/1zJpM9kHIRqBqYOeWaSOsxFQEbhzbpjY32VZazl7eUySNHZ8VWcldo/vjzto9NKp6tZ98if/x+cmi66vhYLJHF84+eJ+Uugj7sXc8lz75HVTGVd52cJb6PXnWWvxY7dOmMPpqo0q3+1kXWJhUkDoHH7wPerLPb9Ttxj654hYt8dAhb3Hr580kvuzZrIWuRmBIsH/i5yZloq8Wf9dsJUdyFUKLHFIEeyvYlm39bKEM4otuar3Qt911EC30/JJltT0swickRW/iL0BMNhSujAN7T2oMJe/MChpXzwf01CQ9JjW5xdbBc2T3h6Jjmx7Qv9tdyF9zliFDuUydhh6Pu2z2X+LDXkQXtdXZFvSDdfn8+MDvPKlnZ8kYTGz5S+GDczx5nizyTy9ajaHwA6bnZWo2Gp2vLYJQmkUsDBaBLHwnP6Z92XBBJuku7Dn5sG/y3MhzhuqHrNggFaGxAAAQAElEQVTPLyVD//X4pRr84hHOIsbCwJ3XveTAULgD7Cp8lwupfS3mtuFNpfahxm70dcabOLOPV+yOIreS7T5nC/0Lem9sjic1y2tEzv4nz+Y8k23yTF2J1XY/tz85p3n/U9BrDM7xXreJv5g0twbyvIFQjaE79ZAsmziI4ck6Zs+krlUDlpW4ybhl7MQcoFPg1OsktFvkJ7a2jmRbRUyhP5MLSK4D/1nz/IOGQkY0LCJfLc+UMFf7j65t9iLPJvSkHddkL032YuwFOgPJehFC64a+qMFk8RayVhqFpVsRok98tmW7fdqMFYi7utnW/fFgrw4ldhvZyx9j27ry+LI7FAM9t3ZDznbLvvt1WfaGzpaYz6FMDYPYCl50m7SpE2cze+PJMzs8O/SwzjPJNPTCT5Bx0o+PRX0Wkz1eHUf4wUqO8LCUacOyduxS3GQsI4HcpMaiHYmHPfnJc/vr3F+2qd1C6LxQo+5S5BLHSYa2ZLv70IPEHn/ReZcL7Xa/cxb2Z62s9cF+flKPRX4YavH1rtgUwSrlPMeGjT+RS+fNgCs6AcOOJef4YB9P9l9ogWXd7jcw2tbEZ9cOpg0XMPx2FbTArhc9eyufqYLE82J8G/jbLLHF1yu1Zq8k0fGKud98tDK0iUJgM4GYMaTWE7RQg7bf5rghh1FkGHOlTCH9NWLBMYfIpfDeQ/6tEcMIIos7Zq8LUjh27sL27kVLrHR9ZRz0hBtq3H9e13pLyR9jPwU2PcopDj5t/J1ocmtsmm1MuCkRj//Mss4htjyM0IPQ/htgu51m4uEc0tnxzuDt+rPfS+bqv4TXy/AXzzZ7/Guu37Tkixi1+GJeGolwnTUIt/cueyB0OmV/NS0E5CJzoennxOzp+JjEGLQ4vFcPfQFI366FzfVGZxqXAOvn80tKtBf09+1y+LdSEboEYvcaS+48vmiRDHS2RYDBOX11oU14F+Hqo/uOi/6/2b/7ex+3zxAySB9kfML1lfdJ+re71CH4txX/DYWE/Vf4N8z8VvT19E8xgkhZeTCxIVlgm9kbwn+HbSHeG/jnhrDhSd8ObEELIP/tZZcMJEsN0SxDs9Obea4dJyeXScaTWPLG432854VKIGW+QYrIS5hs6K39zOeN1cOKUo/2Lbb2SG0z40sksq7kZPw4LIUW9OT9FiVgbzmj943NJBzbKgYBnQY3LgWbthivlsmKhs4rCsFZfM9MvxoVO9TEPJjKOnVMr+abxCJvpoXKHi/423ZBb9pS273mA7vRsa2BYToFOtt1cBZ+N07Gj+5dJ6zIpr9QCJh9IZElMYiWtSPsjp+dwLN9ycgEsH9cifIHiellt/UXBKzkjjsFGQf9Vw0UIF/Yr3VInmAJd699INqO5/I1iG1gx40Fc63Ez1z0yLus1JKu17ZYo8L2sNRrwgeLXs+8cIDFG9/MCQW91cgYcdk+saKshdEAIpehuXvbSmvTMyNpMgk1SAkWJia32etGdRgnfiFgAo4Jhip81Dk/iM0OddvMHbMiHRzE4CReAb+QPJW2FLcNM7cte4MpNUagB2p6z4hJ3XZ8/cYZh9e/oAurEpysvujSRy2IRztE2PTJ7x3qBp8rw81jxDwfbovcUVMjNQiYLNZwJRPkbG4Eu3Wb2rnYJRse5hhoZW13UAq1cfEjo0OZLtYjcYeUefZlaMFkX05srAYS+I2dKLYaMQ0Knj1cHHKzMBOd2LMT24FSwKYIf8CJDXgipyBy0c+iZnzZ2TzUsZnxuuQrNGnhJ3rFPHr9/zslnkWsYjeIc2F6U5dNk8w4YIT+0pqWdKL1EuuhS75JxKu3Fl7ok/ra0ZXSVdZOV4tSsOfhB5mlT7xXvt2nNl2To21FrjToSI4+/hRzgO0IPfmvlp0QZgQwbFtOHPaWIcawMgnJqSV+NjdUYcMAe+wH0TqPCDO2nbtEl2FsXRBt12Jx1ldmjYvWPUEnvoyjX0knNIxc+xPTsq0xCgzd7wFfBumrTfLIDDEVRm7suUQcr+mdnMjN2CcaRRwXUZEsGgwG5cGY5yTbMWu/ZYr1FjpoQoiuIosfOqJdYiuJraT4Vxpywnl3b31YvRYZgM5blm0l7qJHXFlzYWAtAqE/cLr3/YFcaOqGZzkj8hOIfjJAJZfy7F45B22UPNjPb5/xO69Wx8hKEsgljpxZ5Txh05Qmqca+Ct+pI3EWjMDdYwBDVUNjDBUKgW1xwcFw7mv3NjU+x1UdcceyoHGhY6TVdjIILX0QmfQInV2qAMgzvMl+FzGuxE8VLl13TJevhbqVn/AJR6OEP7dNRBUbIv/YWaLB2ntyKvup69PrA08op+MsGkgIi9aK9Oc1cDJuQ3kuUQHFjk/RUTfme3LVNf5n/lOB5BKd+JzkGXMrgWdwIvNJPDaWw8MUQ2yixevkPI6WdIXBkC5+2FpMJOcHXvg2NmCkljMbBntF7DZSJ0SLbPz2LwGY5yqKZ3/JZX7phm9bYn2ST+f/erZRrNBZsyIPJe/jU/wejIouDdSKOtwhDHQKOTOPrFt+kuhkJax7Dca4YU8bZHOZHIxc5LNagclxHattZyz4N2owXMLFhqTykqh7umCMARVS7uRjm+pJtpU28RWkNiFZ1pP695ibyxEjA7oYZETZZJMRMYm8TID2KYe9lX2NXPOaPFu+h9ziL3UV9q66FkZQVeIIf4/xyWVbbqdM5JZZ2B81OAslSJsfJQlObqv/hTvVeD0PE9cWMUKr6RFe5AFFdu7opgtkhWSn3xhVTUucSEqW5pwdk81Ekr17pTGO7MqakK9gmVviyH4jbaRW62cP531aocOloMZQ5HqBkVT2XcWClZopCbAGi/2wUncLeenO2Z1xEmg3uxSb7ik+kzeTgmh425ZlW2I+2W8xKRUsdjH78+B8xqUNCdtYIf8FmAtMblwmTqiMcllV57pxVlBlXu3HPukxquijxaIl9ie+JkDkJStyddsSNUOBK3w6LfKhDHryC8/JuGncJkmwpeGLPbHg54vq2R5XcgCxsUF07X/qQCn8yXMl8dRIzPG7Oh5Mc+YHS8IcGbPGSHBGvWl4GLfSGGaktvfBL+uiV4UkDkeVMt5Aj7kjsLaf+F8ktYixgaX05SIXcqDesEVAih7qyvuOPLMW8QSiZjr1ootbZihyjxKudPCF/aRmsRF+vWqcZ/Eh3DWErYz7Nb7idsnZ16GLxh4Rdim5KAn7YkH0jpXRJA86mZ/0DeduJafA+FZssodsy/auYUzFD3PbWsTbwJ+NnMwvwbO2S6lnPofYyOEzf407ExQ2upeIjfrRC/3uuNnYcdZk4POm2IHMtWTiCpio9wZ6ZRM3OlXKL9UiH5lJ8l1rleyhqhv+1FjUKLyZ+Mmnc9Vuoc3z3GFCqUdkhZ9RxDWGTN+wVWNgc4pQNpSOWGXd4I3i3OJnnrknxrWQgWYnbgkRjbHrJGJDFSuFEFDBH0oMyS35Cj0ZEa7U4do7E5tfkJgCBLG58B/9pcW+IF56tR3TlVzxz3ogt1D88jc0eS8YP7aQBRVgw3tfXvVbc7Iun3L4HjKxL3SfPA8+Pw/dbr+UGJyEqXteKzHZucVfMBcxpECSbL9B6IrmpjFgTx/E9gmemTY9NU8cGNXg9anG0LhQrAV5jypsMSaFq16LGk3iT28bvoVBjRpitBE6UFr6tbAG3mIu6EYaEjwEVzErqe1Lk369wTZCItzY6SETYlur88vzPhLZN2NwHkw85v2fBsJwsF9NG7Kzhqhj39ApMUtjgCj2cK6d49QqZI0soAyI4p/xQQ2ebPwn/Sf9jB6yAk+SCh3zytyDOL1txF5kG8IW8ituQWQDvKp10cs8Y9sdt21IG3pr2RN18vQyKKGFY0nwXFZVMYTKXDSH5mJU0KlbUTPqRuLs/8U+XdAH/EHtjS2gUiFj6gkDOnnkGZ7qkDtakNeWXYPxkB09U1foUGw3LbOuBfWbc734KCOlt3kxp47avc4+a7ookG34apu2iSm6k97kAZ3FK+gVMZxGh45P4EtPXj8P1hEz2jC9xZEUaopc06OMDQ1iwM5ifMlELsj/W7Z7tMITOqE1QhNxgYNx7IZO0FAwKOyCxCZ6ydJvwHbrnFYMrOj8kDtpa7nzTy/sdQ/NonGzLXuoWMvFHphObKYmakxBOIGaAgyq0bqxY3UYDBdrT/ftcjOXFmu7FhMuxyb6BZiKACT8L2L5LVQyPISEsMy8eN5k7TOvusvwHRsJEuCOvSNpmnNd9Hhq4mKuhpgvYt5YutpKnEzSBwwlbCJKzx7EplLjH1jISKNlLv4S8iemUitiIdYFTWDrQGsnQmIjZ+Ly/d5nfPEyFs227I3QLsBqevrQCIzhztM2Y734emth2f7G27lDI2YTv+gXdQiSa/o1txFU9+C8b994X9v3SVbopSmzoYdXLL5wvVdTUTOjgc9IiP7yX9T/2gOxPAkgS3DhwDYhKs/jizaJ4TXGLFPu+3L8MExcRMuIe2yCnvQtQheasG8YXThb6ROMThnm2TtmbwYS+cBfJ+KzwYdjRIRHwD17c2YYOxUTZLM2UEZdAeYi9HugGpnfIrw3pC7v+LPB7NHfYUt2Dti7ekJkfZMrREVPKpi/QyzYyJJRap84Qsu4e2qR/v8I7BG9odeIdSIazFFXbOfZxOQ/us5l1mIRv4O1tDT/Cf6Z813BSGU16V1Y7MuyDeVfuf5zmSxK8J9b2hb+zpb9r+eVTRNsqxScHfg+j6ngr/iI/1t1LIxdiM0aPPgzeINN/MFJY8YhEH7UfZmxdrOZ7OHXPUEB+ze8L6nX6NwaWryZyQeR48mHTMYKI4jk2fM+sOOwTV/qF9SvXRbJhh2+e5xb1LNmhJXpXyK1j0xkI2THOIc8RAiLoHoYg8yFnzoRnQvbDtIttzTJZ+bQ9jyKf0Z0Qo39rgNfzqzVT1PcnLnQLQQm9IMXoMg9+XLhOJ7tIzwJoYZolm3WLbUq5cuL+/2mwRsRYSc28q9r0+dfCxf5Ir51qnTjC5YbX3ZtvXHqp78xBo87fcD4/o7IjFO/NIYbhc3UITFfUNp2mlHCArtQYwzdb8RL/8y+2OSX3MGH+YP8d95N7hupYYMh8uEFzMhLDdEiQ4ccb6ax8eRD7GSd5FD7lsGfgSKXZm5wbZPnTflwarNXQgP7WtvcnuAr67l6FnU7foImvW6Jd7K+kz3w5I1+5mw9Jde86ReTqP4JsYBhrozksmz3+LplapdGja5t9kPWJbAtewMXxJu9u6DF4+p5YklsB3HJm37ZvvrI2GbfIYAhhrLd4Mbl9j/YX/nrjF/so3wIduW8SVmHgz194CO2AtS7xtkPtvkAPRupz+Q8WFJyKHgM+8rwoo1Rio9RQ2mxGdhuPbtkWz9bahmy/Z23EAxvcq6Dg/7JlyHBJbqIC7G+QrOND6bW7kWLIboqQzMj0V8oFTrvvEU9RSNc7lzhA0Z9JaagJ9wWk2xrOuy67dnuMZ2+2g4kWyj0oAAAEABJREFUtMGZz36uSk0Ct1h8x96FKisQLbR8EZT/b+RH/3/AeCtLTUJf1GERwEwgsrIO9/tdg3NdNZjnGXLv2CKSGlaVRpUmeiJn42uMHQtkJc70MlxkYp8w+moetyd76PPzqeyjQv9GXvFbhV32VnhPzn7OWfQb+MIcdjjLXRKypm/eZsATew9wPj8/DuVfg09yjd3BFzl2tUxiz7M1+RzPxflJrAEGI0FXyAYmpuibOBsn//L77HjzhdiS7RcixkzRzThY1Dv78SC+KzfJ+F9S95ZEDSj2IicueIlLcC0bWXhPfGatinnXvowAkDRYu/ud5959yKFDy5U4bpzrMYp1HS+5Ir+sQ2qenjLravfeC8avTlhpdhHX6vX7+PjUxrP7J68HkxgL3/EV++WtF93AZk5yyeOSDylo+aqOL7KLmmWd/vh4sp55PU2tpPv9tv/qr0wc8NhP7TdGZGWcvwLKl+DBE/7Cp+BXDSXPz09hcxL3E3wy/tQVj3aIbSd1CaIzqO8N34/HXUHmRby2NWr0s1BvzTHEPFHbbr/27tmacHYud2pdo3puw2eUWHJus1eZynYj4+SyMBCZjMcYqiplzwa221dks9cil/gzt0sOqF33kQ3jRPQz5GS8bBjZx/1Bzg/ltSHxBjdqEb+2lRhsKz+V/oToE2PiTZ+/0Mt+u/6KKDTR4i/jrN07smywe88t9gPmJKubbdlFnIu1WsRQetzvvQ6Jq4FM6t/7jWfPwmDiS56D9zHJ497npWS7EeORSxwZxw6sDJufeY2h3ZdM7ZvJzXbT7bMX4bFWuGXEZcB1EMtnzsvJmMhMzs7qHN1+bCP5djG1S6NK8X07c71xtjMfVc27JTYXilZM2NbgGZjnxuB5+3hkLX/p1+MXa3o/+4du95s6F0up0aih2NXZTB9I192yjWwp71XzPiB6WetJHrK+NUSRtdLLF8v4wM+o9n8nhgf49bjpRl62ZQfqxrD3QiaL2n3yC8b/+eMP/fHxhz7++Oiz/Ae0D55NofWYw35Q20Hut15z8rS236ruB7mOrptjupH1eLJOH6e9D2zGR54nB+8rkmeNQe6jY4ySy+lA9uTR+xKmYjuxwyD+yaZYkN2YvGd+shdiNznZRZ0C+FUaVTybDn3wHEs+OTuRWxzqyb5Z5Bb92IGE/YX8pxJvZLPPwj94XY0eAoqtD14nP8gtOUaPoNB7EvNU4TO1qhoJ+ZyP3i+3W+pnRb7toVyjqANIje+s3Rga1Do2sqb2fi5PYv34/NAfrFXny3wplrjJWJLsko39vqzJOk/2k+2mx+ci7wn9k88IyfHgdfHBvv7H/5O9fVNa5Io8guScPOMztUjtQosMZhE3EPal/IXm43ETqszdiA3b0IiNNbYZk2MN5i6l5Vl92T+ynmC9xS1LhdHAdo9v1Oh+u/ca25YiBGzDt2yAzqja48yBnJotXgt53vEcuGPHJZnYUpvUfnDmrz2fOBa1Tp2yBov62VaNoVHFfrOYajDPWUlNs0ZB9kjk9ZtWUYKe8/+Pf/xDv379UnJ6sh7/8z9/6H84m7EVn4kYUeFJUUtM4UUur9MZJz4bCVCj9Otx14N17Wcac9sy8cZOkL0TndS+19TwQfPYH/Eb3egs5ov1yL5JfHk+ZC8+ORf21rNLbrjziO+urays6QfPkuSUmIOvuJ9KjRY1js/4yGbGKu9LJ/v9j9ZfxKCAACdrMJEPLfLJI7EcPHMO6mejDQZnKjH84x+/9OvXo1/j6qxB9K41SC1ib2K3fUe3hiLrMh4l22H1mYqPT54pqbtokUmdLkBSoZecYjtxm3noqXXsYjBTWEvbHmebZ/EfPFd637Rii2iS66T+PWs6sVCL5N+AH55NrAGT0OkEpes4ef+c1247FLXfyMR35HTSe5zbaT/DILLBhH5gq/PnnM7UDIFFfLb1+Tl1sC8W1RpVyp7OHq8x9N5sq0D0Fja6xwaRyejdOdut5x2vaBnG3uN8/X2wx+8gtNQ3+SF2Xl2oc7w7O7asiZ9JHlyddmIN7PCJAEb2U9Y36Hyg2VZ82EV2kul1Ntuy3fST1F3WepD71Wc8qlq2BbjluZF1yLoH+2w8deP14AE6P2zHxo1nVu/lX3eeYbe2kzrebnelXvaOA4ayNk/ORGwmj2ev14FHwTbPrGobD54TqeWN86Ju5k4u5MyAiznjdSL+7sg+7kOJyYaPVK493PNLPvSuLwNMyOX2H937/cZ740fTYEMvIBAZdYvuYs16Ynfct+iBwhYr9trPoiFy6pvZdS3qMdmfn/1a3fZgR98Vn6Ws7SW9ewT2QOZncs6CPDNT12f2eRIK7227xX/bCi3ARvY43fcLwdhVekuVXCympbSF7eAap5/UYb3tssRD8uhY47b3g7Chtrnt2CEoZeL2V5eVH3H/ifWNts0cPAOyb20r7ewy1CTug/d5QRO+3ZYSc/KyzVreNGqAkv3/Uvc26o3kONJuBCjZc+7/ZqdsiTxvgJmS7Krqrt6dfb5dFpEE8Q+QzJRS7ZltS0fDTFI76OG97MkwD7kMr6pFHW3Lxxj+CXboaptLNOzMvv+A021zpYcOJE5mP/XovvI2fui+SGOicwhpywT7NUT2Vxz7Z7uvcr+ya7tzfJX7NZ5MNgcVpWYoQnjSmXzptr/MM+nYodvF9MlPbOFl/wdgdj1C2/iv/YSffRSZwMq+f8CvdSL3hMSQ/cJ+/RPxp+ILtm28EH5Gsb0INrkFHgInPTxAp6lzfAj+70DWyz3lNaLQA6+0/wreNUod/ivK/xGdFP6/bii7mo1LKUgiCx2wMUr/U7NmF9jmQWN9b7Zl/x4ij3disHIwXgtKSNCfGx0z2JKcG+AB+m82W23z9JUYAhWGdktMoQU25c+v0Q3EiW3y4QShftoPLwDpp37K2JarMGGFZqvH4AEdLTkc6C+H+GkIFyPBgy4+ADj2A9DtHefkS0d4JxCATkgtZn4Ay0NmskZ6NtSVuGw38Xtcria3TOTCX7EDMollx7XrtCX3FTaOFvtkKnIxHwh3HjdRy5ly7FfX2s48+UR102K/c8Ngs9HIhzbbojP72qE2IbFiBbskjCAduoG/6sljYZekW5RYUF/kGS0+njHAk7seOpodYUMFLA0+bDcJfuJf5JsazK4bUS0YR2cZFdlAWdg9GAwTv/mQQ+rMdo9csNAcBLA3Zu8R0pe+EA7kA/6NfZLRJreXOJji25qHrL1t5UtbIDWY5BE7gTg4RKjxUmINfaIffPZ+m4qVyNmWvSG6iCmywSG37+iHnnnoJ0TujPsl5GZvnVAXcTTplxfbTS9G28hO9h2kOJQFicnuJ26HbnW9WCjbHadtYUBp4eFZfU4gV1kX1j+8gG1sO6hSF9tywoWS2EPLNHs6O2swMfskkLwDkQugQndDwkYUfHfManOkxBJIgk0z+YqQAyietvZo2QfAB9uC0GDQoQSPMyBxGuM2dAKex56wraohGzqgR8N3+8Qs+oMXW/bo8k3ynPDmRGaGTyWZJ66A2wY89OacMv9S39P8OUYMtQykvG3YSLtJ7Sv8tgldQLMghrb6P92Kf4WFjYyRMGu2GnS0xJHzULEBRKGow0adaesf4u178pJ4kYN98JlsO3dBOey7ZW13IIkLBNrC3lLINjxtuXXUPXYwp7CaC1JljQHwEj73zkAlRuiRn9Tddus03Xo0u1QQ7RciXEMrl+z4n1AkSMRHlAQQvm0VINrCR6D/szfmZ1/IRik8UlBA5mUGJi2rxvYh5CZrHojOQnBBoxiqQhLQS2s55tEfYzziMLToXY4vpnYoTVQx5P/P61ID3LK/gazZfneOhfwG5Ngz9t7HySX+BQ1xQl+a5B9w4jSKsc2QL+4MYirzL2sTfZuZ42dDZGALMvZ61pcigE1jT+BDAb4Ii1q95hnhLtcKprbzaiiyomV8gJaKeIt62AQDP72qNKipbew4JEytvi/m/pd9EThlhIjttjWJKzW88xLozrNnEm/82ZZNfQ9+jdKFFzqFL9ttP3KLmiKJrUK+8ClenkzgrtRtUfBt/w7vDv1GKe5Ks52BrI4iMLMNf2mtA4gna7KfL5PiCz+HHryF/VEDYrrhIdK6GaFhDwfQw7MerWWWEts6cXIN37ZSr9TDBh/kRt1FCy06oG2zqqSYBRax4FU2NJwm/4nNQOzZyW1qsh9CW/g96bDwqYYxrFGlMYZiv5y63nlJe3/Eq6Nlf3ZM+Fncp8e4YuMie8j8a7GU15LNRUSI3/ie1C/2s66ZB2ATuTQK38iHduOl4I0XWTM+sFXQjeDEzqZBZH72Kit2MYFPEY945lbTYk/fml29tzAr20orxlFbx/aD3rzCHw9pyMpfJ9qCLxILwBME0PT4y/7JiyiKJydnRGIi/IgO6tx5sP+T/IA4DqN8TGoxUkU9+wXlUJ4uVKOUNWXTalws25hZACGtKSjUs3psP9EHUr/EF34duWZU/mto+OmxgrmgMU8MU9lXrecl5y8bkww43tpn20PJxqc7G1jV65D/ecn80JKabBvWGBfFb+Kx0QaWUAFiEIpcltJNbuSUPAK991I3SaTAdffUJDYLvTGGagy5CqNL0RMFtQ29VMjEtriXTJ7F9wAvBz/5UfiMaRS6mujedLt/Mt6FumLbNveWxfmY0KckQy/ZiZVM6MZHYHAPC9SwCn7qkL2Rmsb/IgbSk1gD2EJVstpu4q6yagwlN8iw4kPdQgsszsmd++mModUWiI/YmE/2X4xGrkbJ2DOGDrG2E9qMjbnzjM87Nb5z31jo2yggWYU+Y6bX6yDnccSzuha28Xun1Eu2ZWSr/RkcqGpebBteevbEZNNPfKHSNvNsDv2eNeFH4chHVlgRLbxFXJMkci+xY2227U/uG5/cP0Iy/kaVgiPafNR15nHaWRDHKOgD2UB0dqynn9z3doxGxsTJPQ/bkiUKnPrFHpPuoXL45SIu9lGx/u5aNLsvC71GuMT2jbgbWMuwJjkm9zv0AGLYq7hTciehkFTEMcZovC84d8fFfZwa3vMfx2Wbhmn2D8ZtJBIPYx0gIX+X2ArYHICjodRA6ChFRDb1sq3ohT7ZZ6IljsScOgQgyXZDq0Ng2vOYWjw/nL+OUmptTMWyZP5FXpyNMd6o9ZVYuGcYOUVsqesRcQwljo6RM1R1VcjJwXaEFXMCT3ypU0bBoiu6thVa1UVS6pg6TGX/TwwllxtrkDE1yFo1jnR6fGf+BTqKRJIQFmpLtlVWj9GJbdEq9FG68pl0Sfjl2Yu/8F9t2pbhm2sN4mTOVIsYs09ELWAxLJ5/1It9UYARajvC7rzBv8sluS8iwPR4XrKtGiWXkRN7gdixH/0QdkwCRZZ6izVim0KIF+nOXuM4q6jllkWfuKIfkJCzkbspMdcYsqHJ+BK0pYnNxX7tM3f4treMGJeUQWnBF8IBi7hdSkyrbUSHuXZzeOjvGWILbeZrLmGiySQXxK4AABAASURBVLn3VI3GXy+xZFumLl/othZ2GLgHqmHhW0cskd98yy7N+FrxB2QEZue4rQ7qsTHJyHNt+xnDGzw7A0SuYm1HlWwLa9imaJIiZ7vp87AvwwDsXMQz7dby8Q1Hgl5AaoFDpsjFCfqixVeNHf+d52X0khcsRQ/VoBRVzEsYSFfaWuw3uf+1AMToxkb2QPAijypkDkOLBZnUalKbxIMKvWSzNtT3xn1tElv4KyPQ4SKV0RlDAyZ2FvZW41MrNlsg+Yg6SObcJ4aMVklQAjObmeraFl2Ste0s9LB12NXRcAE9vNVykQ0r9IyB0CYxTOKajJsm5INJdmn70m/byV/YaMABEapqoOs2Njt2MdejxXcDej7qTaRiqjJ+kTR0ho5nwbDyT8dV3drGkbsN34W+mxfF8Ckb6JLtDXLzfdjP+jWBS2iFHGj3+G2ES+jfYQxiRd7e67H9bV+odKck+E8pVs8RVfz0hIv91I3+Cb0m8AQk4pN+jqjC8hcIL/lkRE3nXs48QUzqGFp0T2jeOfk2hreo72R/tN3wYzgjsJIco33EAR5aIPL9GROZhQ1Yj1iDh7Zh1yW077Bal52B/olHxt7+Qss845+CvXXt76OIb69TYo890V73ANNfdnvbCtM2w17T1G1RO3YJNGE/dHywDjPngvwghsE2PfPk/hm6ChrQuaPT4ymzOCu/hsQd9VcQzTauCmz3yAWLXMbfwSLWBvyfMq7Y2hCavfGmw5Of8YZ/Qnwu7KxfOeV+esq9jrZVL5C1eQX9omVHnfAL9j8ide6pwTetB51cfpnPN/n/3VMW7L8Y4HNHxcCLHdvKhgj572Cx1V9lbL9O/wDf8tkoEbb3PPhvgR3yJwtnW7Z7E9qW6KLZlm2wv+/2qxyO+TKmB2z9iASSQ2BT1ZWJRmgB2x2LjmZzUznwDEyJK9gLsElfZnkWPKapwQZ8xdGD80RsYxN4khqzoQWq5Kb8/cXekvu65X/jtpmHeON9acUl8wLIjUs9gmcfBchEv2t2YkWY/kWGGtkWHch4wCEUu6+AUDqAvdi0wPG89MtmI/DgWD5w+8Q2wbZs9xpnvZmoQZL1c4s7yq8akktfWq9rdpDRjCDcoGpLVnCbrPhwfMtLi7zo4EMt712+7BEdjRI1vU31ZTM2PQRsQfIJcQB+9p1P5HjI8RJPfQYk28TizlnfWnIqEgzYWy4WTjDysWsHY3J2gqITL5IgkWkb2GLa9NRH5K/EckCs2FwB2x0XQ1vNA72R49L68jH73YD/X7BeqbaV2HQ0e9uMzI5VxLuZtmUDTJPTyMKD71jUvOjli+udNe0HlXYLXeJ+gVF62yz0XdjDZgG2VVW9FrY1CnwMPRpGIveYH4i/7b2D3D54forPQeLZL9zLCFu72Zb9HdS0+EksLvgBqel6aclDlnz473lfLDtA7QQQN1cwA+xT5s+aiXzhNq3Zh64fI1SZi6mHHUxKbKiQ22nvxQayZzeatpFXt0Uh8lL6xku2Ca7wAMlKWx1/sA1hXfjh9MKL3PaJ01eR4DMXBG2Lrkw3IIwZ21wT344VrOVCjFz29mShWnqLYmM9ZEz9IytZdmnwEiDxbLNLu4W3AeV0+aGHR8TsjEuhx6+Z25YxwKAAaPfwb7zMuZC7jQSEY+iaY0mpR8AuhRfFRU1PvIKcAHMBLmuM0oV6BsaRy+VaYnnlkjIu7k8r908J21aa7S/4GFYNQcNy7iXabRFrMHOx+IceqG68VPvgJX/+y/PzxUPoAdsMVuE8gBo1XMraYl2Z21a5xAAgP0oCFjnJVOTwu4i7UWQV0OYtXsBhXh03z9DKpI0jQDc2xMUGAWKjcwkC/+ywlDN9y/OCNTrZcRWTea7kf3Z1jIGviknkV+efGkyUYyPP8cEPSHmZ//b2fGGYuGxiILbTNij1kFKP6AdsY7uOmgTfAFGnjcQfeMbuRm3uhdQpL1MZmlY1eoz8nR8EimSu16sC7+/vClyvF5l628Zv4uHlEs8Ppgq9sDGACy9Tr+juvyR4Y7/t/LbtOy8a70oOuUebkCwrcey145p9LMk2UOpmobPreGH/pnapT2zEbtsLATnbrdf75Yg39tvOy8W2lM5ou+1HLmZEM8yq7b9Gyc4X08S3NMgz9tUKCNPtaADFhJ64GLrbVhX6yMf+nRd5GbO2OhsyQaOXv6jJX8Eh3nqjSrbDbohMkOgHsjdCC1huHdEyD6Q+TDvut+sbElbsr+xHbGfNEl9kYuvOHiBTCZ92qVsCBhlV2CkZenSYKnHm89OdeykmkaInMHRm0yYEybYky+ja1tmMkWIee7ZlW1XWa7Pd9NAMb4zB/rwoL+8LXmKYOD/zzRhoeUvZk6OKWBcvi4mH2E5/OWDJFxK8vUdTH6EX/UCN4uX+UHwnNdEcPkrxE9/5kTF4ZG1rkXvsCpnUNH9Rn7UVvNhhIGwkIocMHauECLURLrlfxo1dqsQP7fQPSg+XoXWW2ubK3DJD4gk0m/nZQ7ONjE+SmCr1fHt7Y7wq6zKqlFqnxokvOd3Zv5OY79Q7uS3ObIwYU1XWqKHso/wgeGcvxeb1ciX+QQ0venu/6vp20cgzjiUpdERr+8S+QKgKhVjolC7cU0RLLRiIraBdO15ECQElEoyebeVsWrvZlrGfe3O1L6EHItYHNdsSuIHoiTb5biCea5HPveZyvSo1yV+1vr+/cT+84v8ie9uI3qXzwwq+CAUrar4lxU4gNsU9MzHPrh3M2LB4QpExuvw2J6YwSJ/rQu6T7ygf/ZfGd318TKh09CI3Krkwp0Mi91Al2xvgW1IDNNHszLCfQI5gs7cK/xFc/RkgfqZqWGNsH0unjmRbVdXr/OPjB3H9W8liIB961h3Cs+Mr65d9YVuOL7hgHfMKn88Jn58fUKXYMFh84gyMHgLDZQxIVmqYPZgRctMin5pN9mfGqNhcYdBl/Nomp6FRg+yh4ptNhL2VQUgrLTFkDNu2Bs+e0PY+eFf2ReYBrPQ9Nf/RxWTNTh3bCj+GfVgOr+8VerbEms8It3x/QSC1enu76sreG+Rb2HkDz/zCuWElMJn/GeHJiHdLtttXjdpjFfmp/6OVRT1EsxF8GUFbzy4JXuoZ34NcDc22jB3REoNtMDpD1kzML5xPi/U47guGnW5op06VFbncB0bk0bORAMRZc5+LO2rZd+QDlrwv5GxbwVP3nEPrFw0iYs2oIhcwGyJj4Tvp73XZa5zYbWvUUORPXvanqFrBC31b0M+NNWobVZ1X/uIyuqmfaNGzqQlyWdMxBr4Kzu59RcjUKM+a3CsFnhpVuWVrlGoMnfWP/fhcnM/ULHGiorTFPXjhSxB29fRoi3wWezKExpmPKqWe2U+y9x5Cnx4xxWdiyVoVsoZKWMiJZ+Tkcxx7D0c2OdkyYw1ilZH82tv3afhg7VilT/b7HbCtPtdxgo2IG5uCHpXFAp75n2sVmeBdP75fpM7Zu3fuI7n/REeyYiJy8bnIPWPkJj9I2Fbyy5kKTTRIXIWe4UXfSrNN/rM/z+ec7+f5J+fr3nRMM1IUAou/6MR2ID5hco85zmuYgGWurCQ6jXAxNagxlL2eMx/92Iu/5LqoRXzd+NB147vI5NzF/mQPiBbZ5DJjE/PhidjtXeOseWxXDRVrWy7FZuSeIGUP6GyxJYwdc9uyU4+lz/4L+Ds2dm725hV52G6NjdfGhzR5xsbkwSadBU3YkBKTFNvMIyTplBPNNtf0pbBn6pEpYBtZY+MrQNZrs91T2y3PteexF6OsYs9zWRANEhoo2LNb1mCtSFXf2ynrg2kjDW4zotfyCNEbtaG7UUKItwPfQ19ty951bMJxsaEXdEaq0vqJO+wFeeE3d9YAIl3vUy4yr9D0Q+In+hGsXxiv+yQ+T3iIDALAf37vCoRux4KVwXZIT4iPF1rsPZk/Y+EHwjktnfPQUslA8J/gYLQePm2wA4rxBKhUZGvHdmDPuBLvYYYJe7avXy+RP+GVY8fypmCmkcg18nIJLyDlXLx60z9usdOAZizZVvL0sa9cz5jU7fu8iX1BtUfx/BbPceXZFONQf9KKs9AfDJDQAiKvYypwHS327ZIN86AV+Csc5F8M7OQjls1sRxv9H7i29cOfa8drZ7Ty73cuz/XOGODw0nfsPf+dIvT4bLCUsxWA/N/qbe8XFn5H/4Xo/wFSsvmvhVl5WNpUPP0YQzvhr8xmQRuOh5Zt2W6VbJoTBIkt0BuhmX2BGAbgQOvlcNTmMvg8hBzE9pMNaTYH4zn/PtqW/YQ2xiWxyKJz0bMhqlcoJgEGjXLfTEQrCPn/TCnUCxzSH/dTPmqv+N8ZyIee5JcxsieeMfPQgwcmH4ozUhrqHK469tNfUwjAjexLeCekCDY3LgzEjm3VGDIP4hN0NBsrQOghgUY9qAhjQ9vJh6is1wHaGzXr2jrlQ28JTAUx0Ia4rONDIKaYSbAbipj6g94SvuIDJEwJfgFm7YYiZ/OBEAPrBU4f4YkWVdhdt1MuNFjQDvvEHvkNhhVgeOmn3YyRCyt4xkUuCycB2yIsyLF9l60G0YJHpr9UHzqQf9m9jSgf2sYwoxVS6osrYtc34BTyqQmznKj43oCUbHVbfJid/Qqnp9Dd0HlwHiOXl/57jgwPyzF0fOEpGVLs7ziY0EcVawsPZdstA3mPzAXYZi3VEH1WlNhXQ8vCz3oWhvsLwfFfIU+++KzH/QdJYsSKDLo7GD0isblpIh7xZZe4+BFFrG0UFo47/9SAAi5gyy/ZfkBo4a0ggH3ySmaevrA1eWHYIzFOIPhqm1bnQl1cIufZX0Q3T7L9ANEWwed850fhiZ3gKCnvTlDXkMkH6LFkW6MKfuxIlgS1a2n8O06hvfaFD6UOL8T4aeDL2Z0vtie+yM228iW3bFWNBpdl+2HB3ngxBmx3DLGTNQwEx1y7XsQWGkZUZQa3reSd85AXEvPMv/com/mIeTFGPyA+OVQV65u4jB0BjNiEjG1RPjTwF/nEEL+BSR0Cd76I9voxFy32GOjocXpWgH0S/cDkbSfmsEuOjS9y1QNu/eU28YpYQl+8eJh84Z7MiY3aRDi2Fj7jOxD83vsIe9CDJz6xovEni71z18wE3OyG8lC30EBimkE2AiC2NUbui1JsxadotlWB2nKixX8xh8ws8sBhd+uKelqODBJhvYKNPLVcLHJiTPypc0blACEQ+4kH9ZTgiNN7PPgMgiBLSkxdmzhiHv0i5SqRlzWIZaBg6rV6je5Ks92f68Mbw8f+KNlWx8feyhidxFauqFEj1mluWA+f1XqFU9saQN96tFvE7llzzs0CsocTtz1kQOjVIB5L9L5MlPYen0oboyLWQID0OyDVkFwbdLTEdU++zEeVCojPvUYU2u61TV6i4UqQwKT4XewxdgQ0oyuZGpatpkVYu8VPA/tfhzHDij8G4VZdZB0N5qR2We/JD833E2ec2ROkavGvjO6OO7aKOTte0Q0h3eEyAAAQAElEQVTsPbN/0BLNNtejBz+mC5sHFatq/czH2LaDBxb7olJDdKPDoEImcoHghUBAWEoJEkdgMQmMMRS+idXIiBacofvJjwwimsRWpqKMwd1S2ueXeux7HDmyD8MystGzrdgQY2qSfSRaFf5dMkKWoWjjoLG18BP5GkMDWduK7sT+IofEIlpkUt+OKbYOyD0rduySbdUoDV6mR+7Onr7dbx37DTwvzu7soYndFb+MFjrYit4rGJo9NLNfkZs8X3Ke97j2fRF6VfxKdkZi117PGy9FKRezHQ9Iv8hMDmLHGtu2ZRiOL8bKHEJsYlq2NQZ2C5vEqzSOCb1t5eXkBz/gtC/4sZ14O8eOe2phCBZ5YIOAem8TW+gxV2UFJGJHdh4yNoFAs0t2cCSOEWzbTS15Gbn94Yu5aAOdrFvGBW1hEzJZc03wia1pS6OGqqjRKG0v6hM7oCMNbcd14z6VuYghsZ8+s6aTtclL1qxfy3DJnrijM/F1+5yyRvthW7F2S/fsh9v+nyS8UY/Td0a75LKqSmXLPmFIMrVEn7wSQ2qeUYoOgGzyjf/YnXFIzjdi/Pz8VLJbxLRYlOxD29TACp2LBj/WtN8xZHuvM7o34k3MGU+4E0Pyy9lYrF1gYtdOjHfW6I49awyAD2IZa5QunI94jGx+TEwOtpG7KPzYyd66EW/nwbNRNNJQZCdrN8lBsuyBH+rRtEltRFuyrUr9RmqS+ZJY2djOWGXVEI040V2BM4ec2Ttrw96Kn0ByDUR3EP8gJ5xoVCnz/vEEX+FjlD4BIWKJ58Ade6m/ka8aEuRJPCIO0RLXJM87MInlFW48EyTyiO4Ysq3RY2kSc2o0Uw/oos2sAbKjhhBWmm1Qd61atolckI1vMOpRyudVlxRYfEZclG0dMra1daeyhkXs+cE8o2iEraQE2r64qCrGHJJyzfmfCAYX9i6Xa+dSo2TslR1yxylZmYsWnZn9xl7MHsieg6x5zM8xvMjtMWubBKSiFiYWu9r22onphr5t5X+K+cLel7EKL37zI98bP0hC6bwSQ+xGN/wxrogPajKFCcTIAfuSuefPpqce0cuZmVlbaipabKxVunGP+OQHf6Jkb0cnmFQd61K+p9rGzCLXqQ/OxOR73Unv+86ZG3bjK/shed3xx9KR7wSW1vGZW/K2L+IFopPzdk99WZtFjLYlIHHc+jxM8hGt9g9A3LNSC3VkBR15rjuvpbmWBGlwVlKrnnMO8rlntY+lU3bxOWOSU+KAqLQaQ5fLVaHdWKPI2lZs1RiySwbGuMimPvEnGjgE3XO/In8jM7kHxs5Ehqg0yS9rEZtX1nw0DA1itY2R3YkQOzfqfkdndqY2vjZbtjWqdGrEfuKDrNSFy6MbqUAIftEp4nu7vuH7oqoBlC7EE5lF3KlX4q9C26JlryV/yzZzqTwYS+aaPqlv9sBiHNQndpO3yHsDmaUWzBm65IOaVtURdkvHlA4XxDVUA0DGpgYoxt9cUxGyoeEv5zu+Q48VO1KYRT5xFXN700TLGWu/4OEFJrKxM8m/bWE3unEF2muR+Z2zw9ZkLlkleXQud9Z9zqWMt8jw1YYtxDpKg3rE5517aviLM2iezVZiTA5GLrpT8beoUWzBVmJbBLBI7IbBG84/eUbcOTdrQowQ0LaYJ4fkZhsq3dbC6KZbdunk20YgMTDEAUN4I3uyLAdsqOp7S2xMYrnlHDIudMK9Z99TN8saNVRjaIxqyD1bNFZfN+K/J27Ctq2qkj2EKWAqa7DIPc+D8EaNzr8OWdEmOaJOTku2oQQEHijlHZg484ltQ+zede/ac6ZwlliyJ63nfbllsW1DLWMvsPmT3E6ArUF+hUzVIIcNduSjW0rOVQVv03S05Jf7V9tiTRYQ1lpE1L7Ved1SJ3zKcAHbovcazEOnXD3/ZC0iP8kr95TtdwgNlLGH3XsgdedePHvE3xL1zrpSG3ytw66x24pcbHc84U1ihKQKDV/xl+ffgn5nzpCSpvIboEVm4Tsy0T0htpoeHpB5eESl0Ce06BBiyLLdYy6bz5piv2UiGwbAXUGhgXYsBKvUw66QZLshMvE528ZEJ4B3kggv0ArHxd56NvXA350apo5htx0tanlGK+xtvO0gD1sItG9MqMpR/Qls7BND4kpNM8Z+W4Nn/1ovfloO3eCBzLeDrWNnjP2p2N28fT3lJ/sgsB57wUfMP49b8/fX2GjoRXmVMxPOFXtxHSDOvFX4Yt8Spx0ZPesoKsD7bNFW1ozRdueRdWg/i7xQs7nAP7tj27E7tIzfo0apz0TH0CQrasXlBP1BW9iaQMaFrcAfqD3zQsf4d+E/gP912Dvt2G40dKUMsmqQD/Ki2ZsPmZlkp45F8aw1gdhjDR545r8A/abhUpSw4VUk2zqAKQUSxiu8yv4KL4Rf4ZQ5aef8f99IbdmrOiEFegRJoR/4F8aD+qdIvLSs7R5fL66faa/8E/8ewp/qnfrneIbwa/2vXpaY00/d345JAbAt2y3WukGPeRP/4lLf5bhJtA10Fo8hTgG29QV0tFM3Jl7hYPdwymSSTR4IHrCN3SeElrRzQwhuWwg0hK6j5SAHMo39AJJqWX1ttmVIJ4B+6aF/ITCxLXsD06+dQOzwHturD2/iWXwhWvx4k5rpUbvIfjXxu5ldyoMtsGW2bufnpz/cK7BlJKS0Zay04BlfZTJX9lXDnu0rCW3kl1fbosMzPgo8oB51tKzp5JIPZnc+XC982NFzS4Ai32jXKpfJnS8129R9PeXs6C0l5XwYTT32h5DIhZeRbNaGPRPyiS18GErLuOH84k1oYfwEjloztzyWidkANksq4MEJclgw9MBZ85DdF1Mva4zA8dDsB+9S+LZlb6j+EFzM43WDaLAlzqPOvSQhs3XsjMwl5YEe/wEzh0LHT4Lu+cuFdVIA0vf6Q3r2h4zwqW6La3QCoJjJSuMqkwPi0mX1qDSjb3ER166JiH1SixsfvPPhO3hsZw8dbpWGWMvX2OeCIart8MYXxBsvYO580CcQ6LEuufSlGfJp/wvjmJx+49t227H3Qz8iyeMEyJLpILZVMOwtazssiTE2GzoZasSErrSCb5cYerfFb9cT2cgYm8V+yBc426iEKuQNSJHPl4Y7X5YXZ6jKCoiWmtypy4Q+BjVD3zYco1tKnR4ANbYYHvryQm6p0LHNuKRj73WwzL73xN7wwrDdNrNu1+vgDLD/JVxTC8buyMS67Z4G38giBqHPbKFDLrEf/4cojN2bDmobeSu+rrywZqq0cwwecBnbFhelJb6MJ8Realk1EMm6irEahJq+NRsinaX7xiFuKGHHnr1tZV0yHyM2reDxKRoiXOlBANuyo0fNUgfAJdUAGNXrIsoCo9WsqqLWGQ8Y4ot0AaNrY7tlLlkTXlDUGOyn2euis3kjsaUDf+a3fUVi0zJfsn2AsL9hIZQPvbyjEZ+h2w8kfBEzzMn5n6ztnS+CodtmuLPn1GBbyr0P6BqhI5rt9gWKrV2bgiaHsm1vTHohE5d11m5wT3aJtjSPOOxtIL5OiP9CNqM4G1hXpKpMTS8NXae2tOCFa81FTcktdoSjyARsy34Ci6f4bzlspBfyGQNVQ/EVPDKRDf4dMPkgRS4TGz+1qNFUYifktjVGsUeqcUSUnBCiR3YxF7zqODPJOhvlQOZV1XmPvJC7lsaQZKwgaFt2KY30M8BgsGRb+ZecRTOAClex3gW48e+XqiHjP/R8Ub3xzMh9L3kGyiaGkr317T1mDW58Fol89CIrWttzge18I16jlJeLg1G0yAYSa2oe/dhZ7BXbkKkTbsYYKupRRYyy7JIBTNCRI0E7dKb02GSqUZGzRNdLCz+QZ1riN7ZqjJaI79Dr1IUaWSIB2z21ICtFhpAYoSPw48eH8pf9k2dG8okeC67YJBlN4lyPBdtBtQzqZ49entWBzbPsnYcdHEA4V6bawIx4IT+7xb3oAlzZRzu3vUmEDkyJUd2Sh+39wwU/oCR/0umXoFnbjgO+vfUiXwWeHpCVuEmv7UU+9Vms48oZhWobKVOLWIaQDi3DGVfLRv6AyT0r+yHP4dSuZdExvgfrZWOviV8v8X1SElfyCSxqnyg6Ti42M5dqVMd/4zNOfoSMbtXoeI2vRHyuR+4blzHYW0MIaBKrsLWA+Dohcx0t+KjS9XLtv2KKvUD0q2MQ51LCLOfDjJag5wfeRQ1j0zI0euiJkx/HY3fHY+wOvb+9PdbaNviFl8l3th7e6LGTWEUjHAX683phGxopyDZQzITuTfmLw7d39tB1dIwS91wE4zs/Pvz73//Wv//9o+Wvb+T3/q4rsiFgSnnB/Ab9er1o8CzsemEj90rzzHHu95ZMDOHnZWIcGVnbxGK+6S3l2RafopEKaeTKhD55GWjG9MJOj+hWlQKEKxRCprZD7n9qHsWRbXgBBnr8hJT673W/I7M0sF1DCQ+p3bdta7G3AqG+sQ6pwRjVPi58Vkq+2cvZX1mH1MEIN3CxzF5a6n0KPT0x9Nh5DA02SCBrnhjDC9jOoNAmAc3syVBChmdb9obIBMJ+ypmcNl9Hi0zivPMc2DUgf9Ykvm1kSzJQqYndvq2UeSl1u/FDS2zYmweLGFgzhCwjCIWBK31psc/z4+3nxwc1mKoqodpyiQOhno9R7K8rcGkZpbGHIOvCc/IKVHSh20ZGGhVbxCHM4Sf3FVDsmSHAkA5qG7q6HiElh4zZ64mD8mIklC0TX9lDkQs/nMY5oz3iL/X45DtU7i9Z39TzRl3v3N+iG52G9m38L6ZTi/ccOR8+48fWJADbnZNok7VO7W74S/2u16ve39/6/9P3wn4pZG0j+eyZfSHhLrFnb37k/1/541OZ54fWgY2Mb1fuLXwWSSynJcsKf7AvLpcrPt90vVyoeRH7wsa9nyGTmJXGWGNwj7vAWy3TxYRuW7FtMwbIGQH6Qna2zVGsI3ZSu71POJfMXbkswe5ypu6YhChhSmmhpfZZi3P9Q8/6JYfgN/bsJz9YJvfIB2LQZdHb1qLeW+6zn/WfrGtolpBxgyVkc1Wnx/VrX0wBe8tEPz5T/xv7AhYCu4ceeLtelVg3FbMkSD+m2EFpQbAMLSDZGZdGjdbNLPnAkfk3WM98HrMtLAJCznKJmi8ZJD4Dd+5vt9SH+O7sw21Hsq2iOHb0cr8bPc+eXOgIwRUgNtHqkJPFD8lTsKBKNuez5aULeyj7OHZFs33UFSXtZm/cNv5Kmd2J75b141ylZl0P+Hppi/U7eTc+twa/I59Yz3tbQg19BTl0E0v4oQUOcg/JqRF8pVaNc0neDLINCLCkANcHTTTqIID7GBP2PHh8LyF9yoODhjyp0+NMtQQMUUrkE1v4TKnLkO3HCLqFlLZ17NLgTCbu5ofVgDEW57QFSlyhYSKTyOxpMNlu4NLcxBGY1LvPHfsm5y6Q+Z3ah4+aqtw2ul5tc2mS6AmRa4HjYlv5l0j2eDC+DS72JC/tEQAAEABJREFUVGjYykACxLaU78vcXZuUS/AAnIgoY+gPwF9ogQcNJPN15Hcnv3X4sQ030SHRZ4Wk6Gc8rK7OGPrTGXq2ZVt7HayznTYzInaQMXZgvx7wi3DqF8mMttt+5JsmZIDMX8HHJKNtdNRnr8AP1nPAR2yFcI7B/xYOvegEvsj7Oeucn9MHFhHbxOam2XvsyX/rkmhW27X9GP/UJGmxf9YhPuWSincDTQiTevfQhH1xeSN/cY3F7JeI2Cauasg8YO/5OYb2S8BQVv2XvP8AMev1OzM2Z/E1ef8sudlhEGjYGQA6lct52hDW30F0TpnUruEk/A+NqW3gf8h8J/9XNf7nficqAYb/Rq/o5gHakFWk+mZjB8L7K7Cz4OqbTOTOBGMr8xNsq/8xnrTv48k6x1d+boKZx37bToyx+CvhCL5A65BXjzx8v4w8AGBx8KWYeoWTrl+0toFAxt7dv5B5kia2CRgCKuAgdELh+nOPzUA4lYBAbHeNLRpGFg+myIRvW4acnnnG8FKzcwwtYLtlnQl2JnYil6lt2RYX+vPA208amNJsP2TiA1Ndw/AaLNGVhmgG+DymEYzPlTcCTZWyzxps2SV/Ax3N9oE9h5Ds0C2jF86Oh6NMySdFXiv1l/JwrhrUsRBLfpxJeFsG0tFj5xVCPufBFzkE0M70AS1TVofzoB4IsRARNeirIoQkI91YCv8FoOxtBU/fGu6bsoh9MWkgzxAbbzvUemKl8T2Gb1sGKcYAKJ2YsAXSPR+WoXSsIcRmxq8QK4uauu2dMoTTent/4ncCLzGce034DzxiQCb257Ef2x4yVYUYPsDpEVFkDBZgoB/KYHiTyxvMCMjNkIJLDFbsgtDDfOpHxIYWEKP+rEU8VvLBmAL02mWePDK+WrHZeyHA4LuLsnSQ2JdusA2NFUgxwe3QjzpIHRUkpWXZIoapvKMKKe4bMon/BJPvJqdMoZwP8uHblu2gPW5MeownT5Ltjk80OxLEeazXTBLQ46vxOGPesXGZh5zkrv3WZrXgJcYNE64a1G1pYjd7ybZG7RqIlhyq3HkuinB+CURs2wfJXst63Hm5googAfEshbfwHRuDF3yh2kYXGCUEG3YaxHH6QEe04j4Sma03RHrAVOzChmVqxYuSu5SacH30+MWidL5A1W64J594DECDkPjseFHbtL1HchctfhOSPfBjZZ6aweoeS+EHmvByCS2xbNK2G3yl5jBx1fUILTgk4stM5Fay3ZO2ATMzhpbJ2Ewuhxg6bh17j8V45peYA1nHAGotmzH02NtxQUGPa/f2DRad7OnMIwvp2SlK8QmSiFVQKxfG9AkvY8A2sa8HMCUGKXFaprZZX/YojLxMyLoiTd21ebzIzo8don4nDPTEr7v2RSIG6ek8cealzI0v0xEzLDwQylJ8NiRYFrEYHcC3bWQKF3jHV+qiUwZez5GwkQs0notkG9Gl5B34IivkgdwrTKwG3/Gjw/5PfUWz4QCg6herxBC8a089cwYaJyachUVNGZIwg7BbItnjrxMqiR+CW28hv6HJ+LKfPo28K/OSbVHYlp/EkRhjA2LzOj5ushE73Z/8rmkYCBf2FjniNeawx0D80QlI+EF28LLFtuztO/4asvbkvhA+wY7ctkNoSq1P3hilga3Qcnsy/m2rWwYgdiOfHHIPm8TXfC6hB/LiIjzElTrGTtWOLbnExiSuU/dyHWirZYPEf2ocW3Iolu0OeuGv+ZBtQ49dsXfUucgw6PHDoPgONI5Rwy/y6jkTpvw4wCsT7IZ2AmXuWthDZ+z9YhPd8CKHOryhUSU7logBxp21jbnygM8ZUzGWWAZgaYIsgIlcUmqRuW3lH6UJS/0f0A0RNSdw3YQbaEi45AarzLwAfEmF8JD7bJdGlQp+24aaMb5si67dNm7sTYIOP2uXNWp54kw+k72EpFKDt7eLLjXkFGJihY1kwzXuE0JxNqlB+G2Ll6hIKXUs5Pp+hG5woWNbsRt/98gyj7wNEyT0jWGfuckr89jufUhskxhGFTkP/ADDyg8dkrW1cEhAqalLio3EE17s62i2ez/MLMKDViqUbCs6Re7CLlOlZi7ypXaUSsFrFHEUEmId8QtWiW0MXfnhUrT8qM/Cdt6wkYNoqeWwb5eCF7Ztyedoy9J+0Q0+RjFjnngJYFRpUosJnnU7c2PKj/Gfhx93PiKAqKXmE8RYLvRX6IQdHdHOEbT1L7xMv1yuTPHNPVnEYZv5rkNsZY2zZxZ1ic0AAsQ2sYHxTBrwFgeogyUkJddmcbFMLU280u02+SGQH4AY531hB3FM3XhReuNHk3vTQ4uWdCHOUaVB3UVNrjXy/x6gOy/0Rb6CZiMLLPBFHIHEn829eIFupS3duCE2nWkhf4lN8PTkFkjNA4v6EbYQC7uh6rQk4il4VnRk/dRCt7OOYi+SoEyuxJD8EvcxjyohNy/nYHLmtv9t8sxlRQfBWFrkmTyyPihqpCZHLpHfmlJkYt/O9aC2AanIpWMs8gCiFxZhsU7EzZrHtr3jDh7eCS1LPBO5nOGB/9ibxJY1zI9BE76NPq4jb1t0IOMJ+PeQkYkdBnBm9OCxWSi1PWpTzr04NlkhjBa6VYN9Up0TooQa3ur8EZEdH0ChR0ydazPwwHxy70ntmWlU7FTQA1bX45hkV8g2UACfz7OHyRkzLWKusZ+9lpFgVGO0XbvgDkjxcZF7Li3WNrlP4kCge/Qn9MJXoIkvl8G5yP7N+ahRiq9ARBZ6KzExuXOusk+yFtlbqeONz4W30Am66RNB6jHRKWo5RmKU7CGJmLk/YBIfU4MfByHqxj1+QoxPl0WYIT9gUamOAZmHHNzYjo/EZObRD78wUGMotMREaHAl93qEqkdLDv0/80sO0bf3ulolV+o6NMZVsSmaDZ84Fj+cL/brwjid/ZEoW0DJAQz/Bi+ltiRMR2apm018vmC3NPhxe1Tqrj7fyWFheyQHG/mtZAdnSrfd9rLXbOgEsQDbqrJsxuhLfP6d/XxYiZta2majJJZtN/7zo3rIiCORq9pGaDbyojFMfIDh2/AHqJU4RYv/xT3yPj/hWdlPo6pxw4/heIwJ0pOJs+AHwt55L+QTHpYQDC2fBSz+2RFTjQLOfWXZ1M7S5Hme9VzYXf3urpAvapr87+CpxV3JIXZzTw/c75/NU+xjRw25bHLy6hn8+M48EJpt2RtWEmwV5jJ1v2txDnIeG6h/fLcIFztyIHRQrrtHdnGOFjmcdEqx88BGpOI/o+0MynziK2MT8D+RnU3blMd1SfksZJsxuL40yIc96tY2GBcAHvvb5kI39d2qoS9kEueNZ+Od++vKRN4CXM06Sc+5vrXUL/WKXiHba3nUtOnJpWFyz7i1duTsbdOxbciB4KBdS+KgM5Nsy8f+CK1zSa0z0W62D0Rdh5yxxBSwjQ32X49Wx4VueFnbQPBFLdhobWfBt5FlFnzBix7T7gUviF0yEDyAJwWE/jpqv+mCDqAXftWQ0XNZacW40NGhM7MePA+aFoEDMl+JBZjIkq0wCXyN4xB/DAvb38HeviNkkysy6rVaIZHCHnvy7RLRkFK7xHHaDo1g6H5A045LLJ5wkH47GI5trmvfC9vparvVdFhHt9102weFyiB/xvWr0fZDx975v8rZT770M19/2BZrtRILtRXPUou14vtdcrAk2wCjrLRzTwT/HcSekF/cb+aarNUTJr4C6zf08ALhUyXhXolF/6DZR6wml9p41Be+F3k2BH8BrUhsCD9Yy7/IPOfhqmOzt337GPFnG95XeOpuR8lR/wtacm048vxPhvSac/tI7UkfV3/uxn8u+k8k64swQX2ZH5MkcKD/T4ZiI313vNipv4ortMBDPjkdEJ3Qbap50DIPZDECwf8MuNm8CP5O18bXi9wDfVF4FUlY9lMnuQeiZ2+6vcfQAra/3Bxsy6Ixcv3S7eY0Lb5SqxzCQPCTa28svgO2ZW+Icmijzu3TlkJ+goW8vrbkHFGo8RUQN1sdtNzo/howinD08kCbfZAWfgyoQd1YaW6s21YI4QekKtaNOJDgObpgBhj+oi9sbThl92jv/Bf2bi9f2E5TlKvR+MyH7Ssvc6qq18p283JZ2I9+PlRN8NiNfGDU9rHlxIdVXszwwQOXIXWK6zHZpC/XhApgVoGEHHjK7DgWzNREsuyAutnBnaprvfgxRvIhMfnYbtm+RIb5Qza+geZxKXgnMO3+wu55LraV1G3LtkSPadFsy97w8KPMn7VCTJMPX7nhMoSLPWpfZjRfrpA15WMPpe6xY5cGX9rzX7Be34bypST5iRZ+APRLj46wE6Lt/nKWL6YFfsoHD9gRpJYkfGMNzy/+thU/AdFWAibZ1Ddf9vLiPjw79q/tw+YLGHI3vmAHPnnZdufLwSQfTPRaxX+VFd1RxYhvkTO2GVomI2bhlWziIzbbG4dpb9zg6faJYScEbOULxScvBgOTmEIWYq5gln3AyzycAO4yPCCxBuytE8Yip1vqhW2HIPLA78qeZURU4kKKami8IPEFVrtBaiSjbXh+zC/XYj+4dWExBt+Q+o8xkCdffN15qXKj1tG2c1UY1FJ9ri+8dLheD3lY/9V+mi7Wz/bDjJ3cpTsvKW/AnZdbBADfxPiEarmv1V3EH50P4v/8+OTL3l139oyjjbwNBiDWtiAz5qoeYTFaNVJbdWtauWnRu6U+vSfzYXf7t7ddm1G7hZN1TUzneO6d2IlUcg//VAseyDy8QORs7AI2I4ToR45g6aWqxLt5yf/zc/ISIfFFWMo990bMd2KH0j02Ym4MK+v5/n7V2/XKPhnYdEMhED8P4C4Z5cwz2m7fkauRGNQttjdQBRBDbZmyTKw67EBmDs3CTiA2KuQHGJ1CpxhDjO9AcHMZo7hflE6+bVlqiJ8tu2RbdYB94LV9Tc7f4qwVim9vF73z48rb9U15nkFCr9AvdVtYJafGyWOvLbXeBOIgljF0vV41OCtFfW031/424vByKV24J5erfRQyRVxXzljoA1sLf4v4EGjZt7c3UDcsYuC2wV6fAC+OkLXdcgwtY2/ZiWD+EufjI38N+sGPIDeFBpt4q/9S71/vb4zX1k8cq+1PbN/6r0o+OFeBHz9+aP9V6U2fHwBn7sKL2ar4LuwNGZze9YutUUMBQsTqUg3rSo0ugGgLqsU/bwCFEipFt3ShFqnL+9ul12iMkm3uTUu33D8560IOkqpKo+Uj+4b8G/v7IhsBfKWb4BJz7A5i6bios+3WvVwuCj9rmb1wuVw1iDW2dTTbyr9MO1KMLIBdAom4yUCRsVRj6HK5cE/KS8XEPZERvqTr1Xp/H8AVeNMo7u3EIpptjUO3iLmGlBgSd+ylfogofuLRNuf/zguLxfouyGZNyZ99Hb2BgVGlGgVPGuTUOV6vXWPRbrdPfXx+6MfHD32wX3L/SA3+9a/3tlXoI9Ydd9gxgL1Sr/cbvnJPkUUcxMLem7z8zmsHN08AABAASURBVGeRvBjLvkuZKvkUsWCkgDbIJamjCqZe3yBVqRn5MLGtqiFDmxi6s/b5cSEv5fNXbJMz7TiXVFWypVGlCzkmVwtbyCgMbR85yxPHNQbrMXThbA5w241f365qaBsXZJiDb5n4sIwtc83Ls0VcTLvbUL8DsUPq+Mroo3eJPdYjMRdM+6teDeTKvYd+/PtDiTkxXa4XtKHzwi4Os2+zNxJbIDlfsI019sRUry9nOflmi87ECmR9Ursbz4qs/T7nP/TJ+Q7v4/gr7PgoYitqGoi/xPH+9s7+fadOb70P8syJ7ge+4nMS36LGGQNZt+t1aHDvWPi/8ZzKX5slhviApBNwpSpDZu24Jp7IfmR/cv6jb1vJ9417ZOdPLUMPiPb5uXo/Ry/6kLC/tLI/2UM/sJWc/537279/sP/3vfLHjw/dic3GP51ia9vMJFZOwNbaeNeF895/9fj+1n4XuQsbBbisyCTejAXt7f3KvhoSixLLTa9queC2o8697MqezB68kG9BMzrPfs7sjWV9N0rtiC+5T3LO2tz4bjdZF9vKGe+64XNUcT+46I3Y39/fZebR679URHcBOWtZs9hP/KJhvmtju+NK3JB3h0mFDn51DpcxFN3FQqOiK/s0NWGqxJbP36NKWdPE8a/3fyn77EptIydZN/Zr9kH25wdrlTXcwPqxZ0VLHMZO22Ut55HzhT1SZQnniSF4y8r7H3TRDHSeo/T+fgXe9K9/vXX9xXp9fNxZ40/9m3OZ/ZI9tqiR0Uu/4VOxGF+iwbCzHoszubSO+1FVsd5SjUJod6OTuDMbVdRt4P8CDOr1JmFHL40yY3M/X5LzlZq+vV2p4VVX8o14crXd8WfNIzM4hzb+T/r1wlm+alwusi0Th20VMdQxjjGw+6ZRpazXB8+N7JPsr/hAUbIoETky3Nlv+Xz+wbrcWTclsQQML/KYwT51YT4GsdRgnrHIm/3e8bdBVBfPusn96bM/z2Q/iuay7JIZs2aBO/eIPB+yDuXYz73gkzX7aDuF49AH+WBCtsVFoY8aLXNnDT/J77y/d9iJX1LqzFW5F769XVpPmIi/1CJ2UuNAYc/wAvGZvXy9UkN8x46d+KQ796TEvbhvVBX5D72/ld7eDR4o7UYk6Nju6SKmgL3nTTwu8WcCs90xoikbiksX1jt+Tp+DdX97e8Pnu4Injx/cI7N25x6/EWPo8UeRdLbJfr6n5jw7Xuktx3mx43MDmwM1k+9NWaPoZc0gKuPWyUxHrFZshp5zk5xGjd6Dod/wm7pnx1lWWvKKXHBcy2XZxdTtI58fJnUmNGjpbjTP5qzZqFLw2Ax3crY/U4tv8Mm+TkyJbbIOeFHucde3qwZ7t8bQGUvZMdV+XFYge+HCOlyofeRst8x5sZkHICT+hko5iAx/YHB2z3SyDpNYgyemzdnX39n/Lhfpjo37yJXY4jO5pc6fnOGJD9tKzNkvb8gFj1x0T3s2NSUQhpCBHfPkXnyeqR0/uxK57IOs4yR+hLvb5C/Lds+TQ3xdL1eZNVrE8vB31LQFER81ei0K+qjqeK/E+nZ9A7/2/onuPPYBUSgttNgN3ot1MpqgjiUyohG2Eu9DvhVgvHb7MbPBD3vbRmqSe/cmwn3IJq6JAyQetJVYHzMp65Sa1Bi6XMnp2Eexduespqav+qLZ5ro75nOEemK5xwXxhBCCZ9xqWybzE8IPvM6DY4YhkQRA6bZlOxhLv+nRDUD8ox6tE/5IIe4OwdQzsGN7MoIV+yX13LxHeIfmc0isgZNi+8jppPx+jF7g9xLx+/fZ2f6lCdsdC9cHPzkFHoRvSPLN/g18377f905UI58anhBa4Iz6HEP7DtH5TvuPz/8qgDg7+UkkeGiS/hNDm8Nu1/JvDCLWZ+8c/0b8j9mJIfDHCv9QsPfE/6SDfxjPKc5j8USf47kQ5xhODmAg+CvYlujhZaNmbMhDBtDR+jBFjtMSPkcWTipyAlN4sRUsEB0bJSa2ZRssmujQe/KbS3wETnZwy0p/gNJi6GfY/yVX6HnQnBB5oT4AqYjnzLmjyq5MDsBTX0eLLcBMAwzRZegNfeKxGdoJoZ+QHITPwGHiFOvxYB34U+LUb8ZxCW0dHxraLnSiI3KQo7/GUpizLcMrRgbFhrODjOYL8LlBD0BhwONjDfWqBhSlaZkff42hmOB1HrbXAwpGIHonlJ9881APbF1hF8AWItjVE1yyrbReHpDkGwDtvrDVyLfLz/SFxMJebBa4wANmBCRZz3b6C8W26P3hysQU2uJ8RCZ13IXnNhFCmIAdHYNJoOyTCUi5IAmiLqVEhdBbDRPa0sz/+Bp5ZQzI7GFgQQvoaISAvBvEeoRs45NC8vlI0XP0sCgaLvBmuXMwlN1bhekmT/X/fAZ68b0SC3DSTOkCsR1YvPgMBA/kr0dah1gHNntvgBcxlBZrvQRZqYNXoeL8t1oq8Py1H27VeyNCBGygJG1bUvCWWxDhXUm0wJ1i8AGQb8xqGxN+aADlUIBC9Zg4tr2J39Uw2LChBS4cgCLKtrvUOtFPLObchd78yBwQ/khh8BfeFUN0DSVmK7zHvJI+hnW0MuVYDYkx1FGJEjkzA1YWKWjUDh8tOyEyD574igpVYkLetuwNSLX9Rc0W62FbMJWGZ01sTHgKGSKDIlLEUUHiF/qKDKNt+Ab76z7xFYm2gQ4ZPeKw0QdwIYEGsn+CimaKmpIioshkNIsbiN0zFkTbZkajEx/j4tZZvT+n7MwHtNQ1HkqvLenFXtJDVIWIEbGt6gk2WPjKHLCNzdbC95SIS/hO/Iu9LiA11feGg2g9yX6gtrFp8blc0d+5TGgLkNjqmslHC/6GGgXPDRDVsQb5A7CfehG/XPaLoMkez/2NAbtqEM1GnnGRw2Rd84VrgmduG86zT/ZT6KG4sr8ndVpAKBuiYhv73oTjGt9BQ00+ASkzob/E92kltpUf0O/mbA3gwpq5YZ8DZTlUUkOfPXyNhpwS6OCFXduywapYNalzImbIClRsUO4scQRM7sUaJD/ShytV9Fn/dhoeAS7WSuARKOyVR9tGWmaRrYH9AB6sR4td2/BOEs5xnP2AG8XHzD0ZmhIL6jKesC/8LITmgtC+F6yANKywUWdO4KUCN/c/wxuZAcgcdie2RSMUjQEfu51HSaGt5k8p8gBs6OsxB9l9C0umH1DYEG0RR0DEasN8zKE0PhVy9ub1etGFPZo5rKZXG0IPW6EzdF/Ym70GsbNBiEXcBunOBWnbooMldjRjHP3UmwIpZ1pZfKvlzDjZhDPrCz1ykYltUYdFXRY2Ug+xJ9j9EvaCC3khE4jeig14W1Y6x3XIRC7AsuJ7aWE79sZFqnHIoz+xE3pkxbxjwbcs2lJ8hTaO+2LsCd4iTgSUz2fRC27oOKIv9usMSWsubdGM+UuDOzph3dXyiZfcej2y93iexzZqEWpo/8ScMf7nukHHPnqJr/3jJHjXE5udEyK9d8mL8HUdC9935QyavAVkOw0Cid3QB7LRLWxcIF4QYFDknRoGlEQ3kJWMzGLPEJQWcdAZMzthsv+s1D3w/n7RwHDWcGFv4Sv4nDf0JjNJcTpKi3FanFqkKMqCFd5MnNBn5g6yiFHKZ5BBfIvPNIuXkKMK+uZVZAkuI48k6GoIHtnQdy2wp7MtLfziTkq9a+HeTBdrvCSizWe8wo/wK5rP0VLotpGdQOQRoNtW1qrBhiLZjMSXmshLJveFJ0HrF3SMS3hktIs4qmUgCU3ZVo3S5Up9iSe0SX0LevC2BcJUabaV3ELHJCT3/WrUVRKCwGJPWiWBi9EaSkiZ5j4xFxEBhmCXqjhgYsZoM7pkYklco8zHzLsm94A7ay1qJ4ytHllJcu68m7bQW6roi32whN4GYX8BOtrCf8CRm1smuD1koOIfUNYvPpa6JX5UZashcldejoq5aJN1N/5HDZUvMv8m9cxWv9+WFviAb8PBr80IoIqkdJ6XYra/D04NYhiSyIjnx0ImMJkHrPAQV2KxreC40e3G/mFPuwqeGlx7rGGl7blR4RRzaBJnYMGMKVSVe4Sob/ALehUloYPAYq0/fnzyOWGp8yP/ucD54WQSROxg6tEvnGHUZFs1Ro+iGUhf6GaEgcvUCwsw7VzgZEQGDnwhZlVogH3KqFv2PwKC2rJNRKZ1M4FhW4M4unaiYZurIGcga1QJgYVrWuJDDdwytZTvkm/MEWKf1ICO1ur9KRV7elKj1JSZJEMb+OQcUR/RUtcAYcArjcvAdjVus+roLyC2YiO0SX1xg5xk69EWjlyGFvtEwXxybuxNK3gLv/kxfC5ixkiuMWD2WbWcFDm7SN4AozYwiyjlWK3p5AyrhlSMsXW5Do0q2W5ZBGX+laFBiQ+G7kaukVyQN+ON3PIj2ppLiXERZ+iwsYujINBy1qRCIzViWODh4YsZPdEsdEDpVZZtZa0HxWbauGgGSEqTet34cXZyvwkpMW9ZbOOTYiDG/uY5gbGIMMAT9T5iEaNt2YVvPkeNi7aN0CzByw9NoSXC+LDRxz7usY8MRSvMQuYc3/lReopl0+L5yw0AE1aRQGzUGDKyYs/lR0OEhADdDZljWlt/aYEEJsRP7kmicZvgKuSX8vkk67rwtbAZf4gSER5AVkC7mRhchZ6F4ZYJxzK15L6NrM3sG2QNFslmH/dITBVbyE1qP5m3nxQIG2L/W4cfSYlPxLZ0Y3JXnoli/yrySpuEE/8ZF/JmvsJocPUgiJrYz7ojRPfBYPCBH8PCeGKKjjFg4l2AkLO3kF0iLd2xeW/50HFm7q8MieAj+4v7RvxGhgh1I987cCP3O7qhTUK4sQZ36B0f8/RRpdTPthwCEFtNg7I4N7aVc7RjNfIXKfUDMCetkokpUHVBzMo/QlahiwDySzP+kxCMXXPpTowwu9toAZnYwSX7dTS2k/WmizUzoDQLq/ho+2SMr+S5yN9224lm5hFfHXgwaYxqu5NcV8tXM4Kj2PjJu2N/HhBGZDAP6lNUqVno8QdD5tJzbIM+ezNEXaZiw7jtEfo5VuNW9FsRBqTnvInHJQzANnUvmX/R2/FMUSA5BkF9rFnuF0JONI6FEKCilmpoGr/Tiuw6RogiYLV1+HCVtlZqHtaZtYgRR2E6lw3Ffms/xJERLZ2wsCfogVjJPkzsA7ptZWS3qjQ6JoFtIM4VKJxusLOmACEQmiRLB2QZApkv9Bw7Rz3UMuhBD24CKfy1XGjYCy2go1ViPvA9lMoDS4Fi3PZCE34Ci3o2CB6gxBsaPkKPTCB+A8FNHMX5Uhpx2cmpmCX3jRs7dnBKsRCCu44RtLtt2b+GCLzKP3GH1RBaIJOMgRPPGLDdPk5cSow7Htt6NsupFTU0sTeduYClkgPgRe5KbQBBS0rb2s7TnF19awvt2JjonJB5QPH1gCHhIxBe9p1oGQOgj77WbDz+G/nlxVAB/HbMqEQtOg3HXMT3K2hZZE6eic2JVdjDB20PAAAQAElEQVTUbm0nlz3lSn17/+x6LHgnwOy+uJ6wzxwETEaOw6qc61cI/Xv+aCBiIFhxecLEeECsz19BbAbKVsC2bBPCatC3ljhewd7yp1juEYHXuYgFqbb7So/cSp2+A2u1eGYEKAQqvQDHeOI719WyiffXMNfO4zXmV7xchPYCePm5Wx28DaLXtnGLf/AK2JTn9dVZCvHkSPGt3zWKFt1mu699IZ09klgj3y5JOPCN/Jj6iPVBOJD4ChzTvx1st0xytjfehP/A5dVc7Adi1nZv0p6Dn3mecackAViyt6z+sMVG4BT/VUaYbLunXGQSi+2m+1AO/4STFrmD3TkEt5zhJ7CfdNuy/bNMlbJ/bAtU3yXiX0dD5MCkE/8ur5d2yoRkV4Zfwhc5YfGVEA1IGb7DU2xx89oH2mXlA0k9mV9uQI98YhOZU+4cRYMsu7q+r3RY+IkvDlUmLxA5KzePzc8HysxDj1hwwd+jaAbSM1rGX2bZdxkDp+4rftJsh/yAcw+H0PmzmJENnLbDy71j5fJVvVlbzvpqOrkuQd31OJbxlOl6HkFHxuYKxGD7Wer629Ahtjxjuu22acM7QLTy1mlZ9CF1T16jSjYCocCz/ZyHBkQfMtjP3SGhd+MLev6L0iN0xXbAduN2S3bsONAY+MWwzahns7dcKEFtyz4hVAB/XOkGnj35hfWVCh8CXQFmWS1hUoJQ5C/aWlO2G5h2HRfJnCC5e4aAiTu6owq6Ze0an/smY7U9GI9uubxnx5BJYu61zSSA33yJ2nDXnbcFk/gm9IPdOWQaPdtKLCYWdySi+QAGemQRkxMuAOmX3Y7eZp25x3YDvALCrXrKnfManHHothX+hpK95wyN29FN1urWU7BQGR499G3D6O36JqbJJ6h7v2zFBj1yp1J4kdkQnZMjbFhQ+gv15Asqk6bFR3AmqhdjtiE9YeI30LJc7M1LbeOPzQ1V6OCl47LAILNKCLUMlCpqEmh9UauAv/hGXGez3TyLBiMxMLAvlj6Pv3DPhza47TupRTZ+Bi/D3t6uGmPsOCIEhC8udGXM3kp8Abup6gYaO7ZlA4k7AB7ZvPS9cfYnThv/vBEXL4jg28gDiS2ygdjM+AqhvQJaL9OFX5G/GEtns9lrAOY7r3mszSSOCS5ZaTbjkmw3qNteDyi65uXpADtMp64NyM2cOeyB4h8ZbAQPxEfywnmmD2hd/J0E+9CDNmHae571mIftyE5+8A8gQpyhqNcsa3e95i9MeKlZQwOoBr4UE98n9f7BDwIfHzflB4jo5+bgMnbchmw3PtgLsZUfUC689K6qpkc++7SFuRiIneSX0bZir2xV7WfynXglKw1y00fiMutSG/Ya8zUKIxuP9IbMg3UM2LTd5/J2Tx73Z1nbBRc6q4YK19ijdpMXY6nhpA4wusPq/Ze9GIgfNDZvJ9q4jUEwlkWOf3DbGtRlXKg1o9K8BFlRjVxIgbbbMSwxKFsuvsOrsfO3rfxLHHlRfONFZPg2VCCx56/ybrdPLYzEvr11i5haduW6wbZi2/BG7bVL7g+/PnQPucgGRPvs+wQvb8EX9Yrvr0AeGLqzroFFQoWP7BNUupvrohA31ii6tmUfAA+M62raGANc4KXghZyOZuJc+BJgWxdkr5errtTddp+1+Jass6V+i4ltmbhkM9sdM0S1IBk4aKGEkZ+lyXdTX6+r98lEJrF8co6yTg+JJVlS4i7irbLcINkbH1XNT61iJ/k0aDfEkBWAPBN7r9moUlo/3/NsB3CHKtcjnvBRIcYJfWYq28oPGVmT1AdRTXQl7GMzf6n09sYPINeLwh9Vsq00H7iduaHD0z7LlKr3d+rwQR3yI0F0Rg3VqA2ukJ5gVAigCj4Q+2GmhoHgbbcRyXZDYRM1WbSDNuqbbcqAddluQPLo7jF7L/9rJzlPk7Ut9McYupB37m3X65U9dZFZryjYVgGi+YBRpfADWz95WPmXOiRGRAVBdqhW++UM5z5755nXYUq9Bjd+RMtflXVM4InvE1nDj30bfWL95D79yVlMjQKRa1sYs60LZ+D9/U35US+28texkbPc5+jKORnIJG7bSlvcO+J/28FQiEDyYFCvA7J02X5CuesSjcieIxLISIl7jGq/o4ZkPRsFannuE01kssDv3BuEjxqDAQXkskc/PvIXm5+6wY+vwrcNH7Ct/KsxlHvBqCL/S9MSvG2Nqo6nGEXLupsRM6pRzWfKebnz491nj8LC9e2q93f2w/Wq2Pr8/OAz0023fH7cxwopUQf2gwuZo+PTGB+FbZ6bLQQt3OSZUcyvb2/ct67t/551BziwKvTe4I1RvW8+fvzYcbFW4efYUhrMUDiuv+wH6ym3CfFzZ2/lLy5Ty/Bta2E7tNQ4eyf7NfzYtktFTKNKtkNSeFmX2LItk2/LsL8u1OvCXgstwjb8AzJvyLyRfUl0sTkJiK3Q9jdHXYPQzrmNPWIZNSSHvzQ5H7Ehmg0xEGbmteO2oTNPH1UaYwQVqeNPwAKOEU7iiYYP2eQHWaOOdclfgbI2k+AIWx8fk73B8ziTCAJFXU4+lqFIRRy2NahV/qo2fgKi2dYFOmj30LMeqfV+3t+bPgk6ObtKNUpC7whe7eeI4axJZGEgZhU6i4Md21n32LLyTz81Q7G50hGRyxrsaRsCfSV3QDQbAlBjqAYQP2ccjCtrxBh/ixEVjUH8yAnjbeuQwZIKW6K1KInQSTGRS7a/wKjSqEKnmr5tRUOPZltKZ4xtm32v3SDLznXP4/NIaxOOq20VfkYN1unK+b0wH+iq25lXcswzOiNBsyTETTihRca2LjxzAjZx4DC8NsIlMtGd0NHEvsnN7NXZ96cf3BM/Pz915ay9vb+1rVGltMXauhwU1zht7HmxT57a3iTRkOLTdvuy3QrRnuy1O5/tFmMTuXQNWONBHZi2nezTQOQly7aKOOzEfefeue+tuQeRFrGpZXS00BBtndi3tw17j4WvOvDEKvJMfBg5MdCnrO1tGaHYZmuJVNtvz096pMAzNLMRrCPUfjDjsvofNm2wAyK68J4RAdSZoYcEJDNnSD/s99C69eCtBIVM+2K0o20wYsB26IFTYZHIwscWwCK9cVS69sxPvm0l9nHWjjxa9tvFzGPSIHbi3nnEDu4SCOlZrmoQM3Uz1w2RC6h5m2Zb0WkacfWoX7f4Dyc+O1cIwTcQwjGPzAmT2mXP3fhMlc8KTUeux9cLvm1iAULeNiFmAhR1CYCernvc86dc5ifERp9P/AUP/RyDBzIPBP8Ov6Ofcif/194PKacuB34MhKNegr5kLbfMtrfn+t5enMyXc751nsI2Do9peIFj+hjiP+YCD+I/QGIz8HuVxLDziC8dedrsTeCcP8ed/3O+9X+eq9u22ejz8qfJnKbR5ATpPNscYyi/7tlDr7ClYmhjz2togSfl/wz2p/X7DyRU322Ywx0IvYYVvAoxh6Keh/YKCi8gyXaDjpbNGcgNpw8LydnI4Odc8PDZdocGGLsqtPCjk7HnoXMTywax3fK225+9x2IMNJOLbYn+0MdG60O0YWg327K9Jy9X2023fz+e4mdNZHLASTbqyfvdGJlA4ssYSIgZTx1c62tOeswjd+pmDMzUCOXwGH7ZY89Z119yiZ8gJje32IhNpgo850smsPBiKxBTC518OAtENjZYcglZ2wzZS0NVwa202Ihs8BMK2RNCs43uVxhVYTXA7vG82KXs2+/05FC17ZyyGXn/qMgGem61/sYL3iuI+QYdLTewjfrBW6zDWYfF0z6+Nyw+XPHCCQUDhdOAffrY9V8Ipy7nGDxygafsqVNYsnZuwSWbGhy2oxMI7WewrNMncSVW5vG3Gl+yDRSQh4k7/gmv15c4V8PWneAB4x8zqmOUokfu7JGFrmiJaTEGGB7d6ODyMf8VYrvJx3Dglh2onueSWOKOsHoP73GSwxKSQrwhssETU3TscCVXwbfS7Od4oCEf/OSHXfJLXcJYOIsc6Si0zBHWthKJo+7RWVJks29F218k4B8vUITS4ItE+LFjOyTZVmiJW7SMqXmVpXRgcj/CvGyrAB0teKaB4CHnS0cg8QaIoPVs9xiZ+G97TKJnwwO3qQH7nnR01hzXnXts2cgBidfIp85tizplnPmxgbc2eV5EHxHlZVXkm49c7ASP//AbD/3QS7xr8eU//+V0BA5YBBW7M7JA9Dt2+BknDu98ON6533Xn5c9+SbsUH4hJCXrt/WBbduA575prN1jwdQByIjJiCF2ackF46YkhYBg28kDYPRBv8EDmkXv1FXrm4QVPvHu+7djnWLKDZwwEV+c3Wbd1wD21JNaJ39jKyJR1XDp5+SIRPPUKpLaRdcdfhOG2iwnw3RNTYFxybyrZVuYnWDuW2Nm0yEB86Vm3STB3vmhP4p2Nz47rTtzt77TLGP6LeqN2PEl9RWFiJz5Fs4mb8ZzH5sTHRCb388wDMzT8ZcxeEdZc7vO12EuhT3RAqRt5TR0tGRzoy5D/2t+27IAYA8Gt7P/8F+oN+FzEPGrI8TeQYew1SEw4DF+0cwQ91mIRy2w4eTb5Jk7CoiMnFfZqpPZWByJR37zQ5Vzw8nXih4ygClvRkoyOaHb0TjDHf/PvrNed2Ce+AvG/sLOYJ68ZnLww0T20yDQdK8a+TTxwIzbRC7+qFJDcP27aVl4MXnlpFHrsZ28qDXW3HQkxpWXEhMYQUBr8KFmjVMhV7TzGGOS56xaaiGcFCCQxxE7ANsNCN/oFvrttGXs2ozdtB7A0Wa/Jfe+g6pS78xI/9x9CUHw+YGAbSH6JK/4DybHHoy52yXaDZKWFH5ipNXIZQ7etOuIL7ZTJGtxZ7++QePeqSkYv5imFQo9s9GWr/zEuciwXwnTmtlVFHgEXcnnJM9l7S4u4bPYNBhfQMVCfHokFkozP5G6XZCvt4ZcJViBXA1NGZAg49jYcvjCWOBCIGDABtKG3XNaYeFLbO+uxyMO2onPhheKo4vl0aRg1FKhR1GHygnuflTsxf4cbz5ZPXkyGjjlJlm2VjI3SGKPrMJFbfWZ2vELGUvu/8vLbduPGp23Y1tkmNctaZl6FZfjBQ1vk96RRGBiJKfGMqrZZyNtWRtFAZf6BKvqxf6cm+QuaqoGOw5JtoNGWo4Qcl9U1AdGoauadZ60d2cNfWWOYWhqfarwO2UR4p46LtagxFAeJYYM499QHXs/b4aZFJ35uxHniuYfHnm2dzfgucsjc3vSJvZzN1mMN9njn5exN+wfc7BVpsA6tx8U23pcm9Z05Y4xbb/Z+YMp99K4Fr8ZQjdpAnhUYJTNiBJnFj54SotJy08tFXfbL9Cv7r5Bd4h+GCTdl0YX71/v7BblKRMDuqU1iSj2ynxd7GTXFRkDecrlOeP0fTDBGLiy7ZF9UHp3zhR+uEr9FzhQ0eQqDZask5XObGQezUUNjDFV5j0PgpX7moe8DJkmwbTvn8wfcc1/esv6xX6WcOTwnSAAAEABJREFUvevbG5mLGnHOUiTHirRiA7k7Z+fUFbzrNbGr1yG2soZ31lW0GkPGrm0lv9SjwO2SerRqDF1Z60F9bUO20uw9Bk+t4j+4bcXOBR1jW8Q0yWGSYDQWc9Fsa9RQ5AI2PiXlh+3s1fuxdy1DlVyWXSrGshWwrazZog4TuOOHXaFuVssEZ5nwVRrElBpWjT472Q/hf4dFLYXt0M1lUIMaQ6Et4n/kIIWkyOhoiSFwI5YbZz1xuawapaqS/ZTuWLFnwwcW+y66d/Rsd8wodKyhp44LefUX96UxJJe6xc+dmuUHwzu+mxi53i09w5QPKHRL0UmMsZnYsg4ZTZyjhsrU99grtpW69H9UgP34iH5qW2W1HjI6G3FOwLZqlPI/gVxVCtjWnX16j20M2KVRF9lDPcraciU7MQvfUzf85ketO/W5oxv/gRu2Etdk3cYYrVvEFFwibuKITuqXuLO/MCsb27V9L+41t+OHe0KSQ2e/iBad+L3h94MfdTO/4bOfzey71C+0FRz56M7ga+GjQtGdz4GT+KrzxK8tmEIE3k03bN/JKTbmoVvIBBL35PzcTp/UIbq2Gays25X7YiA5569+J98F79hcOCgXdS1d395UYyhz2xR14T8wt3/kbegKax33GO4z+LMtUxPJgqusLcjWzx5bkm3uFdf2pTRokUs+o4o9MPp/pn6MahlXbGGNGG23/p09fMdf1wK7UFXoBow8olClx5yaTmqbPFOjRe3iL/MTbLdtoz/I3zZnirzIF4Zk7Ua80ZnYXCrZQzUS65DrInsL4kL329JCzsS22DvR01qK/QbulxfA+LTduoVseBk7R/xnLwZSp9BiM5CAYtNGl8nEafYBaPfJXole6+DXdtPPS3Qn8WWOWxFGxzCqeox0VGzvOePWoS5d/69jbNlP2cKgfZytedP9/smeyH8EOONS5jqJ+Yatyd5FVLaVvcqgU19iLcglY/wnn3uvp2UP4h6yrbQMVZnXi344pd4UWT+Bt3guASnX3H/sYMxdTatiJI9MupbE2/6Jd59tagA+yUE0Ixi5rBXT7jbUE7BlZ45dS6Ay/+InZy5jarKyLmGybsk5U1Bx++88BjkuJtaznbh9YoiiFHtPKangO/kxrvCxE5k7NU5uwQPhJY6MltuEi/VMMMyS4wmRE7bWYevUR+y/3O3tsxgDZIOLfaZW+wLPegJxQkVlb53MX2NLfNGZxL7znG0rcqFnjGp0YPRWsd327OcYuYD9lVblkBvi4wHUNOeQcJv3eknYpz/b7avnDyFzXpLjE8Kyt+yJSybkyOycvtrQb1vybuA4LtYtEOFFsIt54p7Z2ydw5iYAC7FEz0BHvP1nfewdm71jSiwrAsjZmwcqe+P2z2P4Cyd0NeBqHTbCS61tB+29XAfehOMS+Q2pCQke9O/DlsHBN8bCcSDkhe8zj3XQ/26c3CcCqcm2kavIO2DG34Nemo1cAYwyDGJZANhf9kI+wKBXCC3wl8p/wEwMr2AbP0/4AxP/IZHfr+0/dZBdcEL9VhmJ1J98SVgASZf1u2bxL8LfBbCTu8wxfOHmJvuF8DLhmPfsu17mzeBim+v/454QgNdc+AyUlJXxe3Sp6ZO2Hgc7qWAG1s6wIND1HRBQbDT9mGyNTDiGMM8NuylS7AZ0NPs5sy37CYeIIOq0e46iGcg8AIqYATWI1nRi6CDPOeNrT275EGC789e35m/zLf+VGlrExtDDtx4tUeQHoNU8s8txtbl8ETzn9dXk5nMNn6F79L5DM7gsIH1xs8xoW8aoLT5ULx5qE/9MwnyBlCdTG16AiV0q4gyEZFv0ro9tJH7dwwqEaxudgHpcpyP9vqEiWc8WAlBAEzOSqG3Rm5QLM2XMB7nFTmlALrTAybeTFzPG0BPTol4JLRBafL1CdEL/FZxytps9iqJp4004LomHsHIgGjo0LqdPoR9bDK2RMSA9bS0ebv0hl1E0e/PiMnn7yAkHcI/ePtr7QXgO0W6IHcC27A0g6RueKuwhDB5zMzagk/NlG/ld38SUcKq80+Y6+VB254t8XqTlIW30E3eNQs+9t3Q0TMm16QfpL4fYioB9YszA7XO+8AGNnpqvXMDT7cgYvlXgtsWEvmPXo20bNawqADl7y+pbi30b3kG3jQ75aLd8GM6HGyFiW7bbt2i2udKJMXYCkV1NWi1rE9uCQAc9aMXs5775QoadcejoaHu64MXeUtYlvsKuyloG1HzRtq0jPuaPDmnzhGzgtPf0aRteYrS+tu9zIecG0RaQXugnpuCp340v6YnXjqwe8nbmDqFpVeASeGLZOepbQ4UdKmT8BUSzNw1Ug7XP6FwaFlt/8iX73i9qslZPXgvEKWvvtsuFuXhpf8pLJj7raN5Y2wHNtCjZ9Vp6e6tWD802uA+llwF6O2jWrlzsS01gYF3UEp0vaHfboiuX+A6IZlvZ7y5pA3LEKzPnYuDVkIXt7Va2ZWTLKENPj91A8MDse+/SObLlQ/4Cr/IVe4DtQ+Zw1jNrVPV6LL5wti1kOViaiAcKPZuJpOydyQuSxQu5ByQZ2KMGz8w76/TJut6gLsxU57SYof5zJ5TYtK3sU4aOBU/oCZoYzUVYQFjacz1bYn6FKrVe9l2VD8GtGx8F3wdIUxjG58GHYSBK+fEkL0pje1TJ0C32AoQ8ThjILxRH/AHJYVCLMUbTTAyh7dHaMWQMiLllW2mpU+wmpoDt5mU9E09eesRu/mIqcLnyg0glNiGntiVabEQnYBveE2B/6fbBU8YX1i5JE2JnsT8QkY2cDnCz229+ROxZaObLrPL5jfqSiJFvHhebGvZYu37MnTl1eohBsLlAD7lqyCD2pmESzoGDFTVgYC2pIHGHY/e117bjpyh5nmZNb7x8jnxExii9+g1uEyPytmVv0NFsbww+rtjzk/1OrlDDKi62OVc75q4EZzaVEC3aAfVFGsOqoQfY1tlswx/Ky/AiR9v63hJDaMkpEDxgW9FJPKeM0mICsLlkDtjGj1ve3nS7FP2MrtCoCXvAxFEEXC6WYfV5//Hxo/+/ZH/wg0IgP3xNZEUr5BWbBGFb2bN5cRp92LCwiyUWir4aJgcsP67nr8DurFVeYEakBj5Td2znLARuPNPyQ1HLI5u1thNvrAOH30ocTHHQ+8RyZg+w97wyohO5xHHjJf4Nu5OXS7EdWsZAlEfVw1Is2FZ8uSzbwplW8vm8Uau8VBa1HqoBRNelQq7KMtKggsSeWsBNM3uHl7bZt8lz/zh0l03dEieFsa3o66UtajQb9s6jbK0jtZeEpbQRv+gHn8QZPUzqxmfP5N3S8O1gUoYxLrperrrwo8BgL4QWECLxk9rYlr1htd3ZdVjkM/gxalRpDOv97aoaQ5P6xt+MAemhKwt+ZCOT/XZTfrhKrDuJJZNDYS8gmi3ZXIQE/gq8xrZRyEmp3cLnro1t0QFGWd0gGNkLP0aNqqZG9/p25YefN9UYWsS6WliyrfBrDMWfjpYX7ot1iKztQ25Qu9y7raIGVVbazkktY/EPeb00e9PiZ1TyqfZl73xaFNy2RsEDjG2LOmRRGW0r+qHpFw325rtkb6mV9aOOydU8M0dJb+8Xvb+zdtiPGdsq/J0Qd1nPj88P1mvfHz7BU48zz4w545993/jkfHw+fN7Zf3f2fXxrh6G01JFyBtUY1XW0zefJyb34ptvtgx/eP5Tn0eRzSt8/YoeAEn/2V0YTa+5D16wv+xgFCRm7VPAS22IO8dGjE75tfA+NKqVFLvLBAy0jKkXd8v2TjSJTp0U8t+N+slJP+DMjEL2Oy0Z8Ngg89GK0zdQKLlr7Y/8l5jIxww/P4HnO3bgvrhQKmaYfuYxL6XIdyn+4IdYSRwog1ufhxr2u9bTbgpF6vL29o3fRTnkp9RX69hEXjMjZVnIS/hYmTgBtfSMHS4vcP7kntn3vOkYm/0FARALxYbvJsRPEtuJnVCnrJ9okxkkNF5C6LOaRT96w8cUKQWu/IWDy5E1qFPmQT4j9gMuqYVm74XojXG2o9FHEzpj7ctZW+LEtGzpysR0AlbFnm7gHcOUeSj2ZpyblLR+5QPRDdyYEHhtkwWwqooWtRf1nU5byrjI5txwxfHzmPN04F3dCWrIto1O4MdDyzipNzs1TBnPIizVcQdFDGCx1snfs1+ubNlz7DKT2k/VcqWVktYhsg/ABSTYIcdmMEEDxg4/uS9EVxNiBjXypDlnbchmrEkssxDTxNUGST6+Rhc4C/IAoTOJCS2n2k2dbhc2ADV1qPT2aG7MZ6Wddcdn0h55TH2vPhY2AmRN/hYd3lCz+HXPbOlv2WdbetmxyXBKpdY4D9cFZ7fMKr3Wslts6tesMbYWPfTs2qCc+lYY9G4HgBxRygU1G4KCfg12yDdRJ2qMzcIF3+k9dEmys4DUCmW5gAfLZre/jRzyR2Totio/YE/KxsGnfr5YfpOgjTN/ymR+mMZIO/RA36/tQPJDIH2gPjm1UOqZQzCV6AGTZIUA7+7fpg4wcHflNie7G/tm19Y6E7L2Wd56Fex/HVgIIJFcpWGIPUBSdzbZsn9Mei5yChBxoC/iis1I9C/sLhPdqdzOx2wx0eqSqjIk9sGW+XhNf4KT+Tu7k/2pcOfwvDNtfcozNgO2HlP3EH0ROzZ33GDNwxB1edDM+4Wdd23Ifi9x5T42MgUOT3yjEd2B5z30ie/rlSuWo/YvuF+7rJDKBTbPPsYPZk1wR+S0v/G/w1T/KRKOOH5yRayjftH4/XdTz5NpHkCfhGE+b53iQ/9HwXff7/B8Z+z8ifOa4KOsJlYK/QnJ5zHmSTOBlTcJ+wAov8DsBJG3Ldj+Mi1FHi+6BNv/EM9roCGCMTiD0wInbzvQnsC37CT8J/IcJr7W6U4cca8l0yzajjgYubsgI5D6UD6ejQpsKHjQjEshP4Nkxi0xultLkA0kg3HyAiX/bXd8W0m5ZbNtNtw3LSgPNIAj6XYtkRRDHC3+nXEg2ER70+A8wfdzjo+cqBaJnx1qwJ0TnOROhWNHT0ZJTZDIepB4yTzw9xinUYwA7OjfO3GBNDKGEn3q3Di8Vo08VVYT1CuI2xf1KhRIsrn/REVg8BBaGA7nh5b80zfopdGwVeY8ayhhwgjpM2lb+ZRpexkDHmoXLBPChE5kTQgvE70Jhcv5SK8S7Q2ItiC4IcUh4wo4PWEfMGUVrMcZ02xk65sjHZwgLOwtBeqayDQi56nnziCNyYUTPdvNyOfWEHYJT4p3sq9ZDwDZqsZW9hVTHiLWXWiCGP2do2fjIJLbaztNJyA1NB4uZ4JHNl9tFrBb/qEloUQ0gKnvT235wiD6gCDH/H3dECIXrEefE3tZP/JFGEInYsM2XqMmLheNMM49E7xX2qoDYDMBKedhBhyxGbaTTY5Kxc0ntsJ+cBA300SMeug0DiHyY9p5z1UYXfu6K/8hvuIv3T4CRsc62eaclwUswelkPN37mK5qdWvltLgsAABAASURBVCzyCUx0tr3TFmwVBbXdvOii1nYyBk5Z0s3OUY3RfMMMMHSPXNZRelJje1QpLwuz3pEJN/T4sjNTt/Cib1t0uakvF4i2NXnJ2PunS2FBaohN2ygkT5hBMzv2xT3/NSFkaTPyUic+KY7SFnLxHzZLjh8drC3fMlyis2HzIwu5ZZuOnXxZmimYSnaF3RDZQMIM3bZsH7oSpWqIcGxlHLzsqbIcsENCfqEn9shgdNNyta3IqlsoWfd1zDJv9HFJLImzgS8op0+Mtsw+D6un4d34sC127D43C1+lUaW23L7BmUQWzx1nDI0BEX7w+Gw+dVohHLDlJzNkub72qI4x8DcUPPrh25aDYHTTzLqtPusFL3siI6gegPwp616f/QInNcge0Crt85hYppxdH/uJF7DxmF5cpH7xck/t4EV/+yzZT378nYBK1yX+LP4hZ+8x9YhcZGJzxia+9xhq5GK7qEXGzKGjP9lv9wD3QyjKD79KjEA+aIa2YQq3xJAXRoAmU+xwPWPvGBwxa9ediYQOq0SQzWeO20f+2fNNNwKASwpMcpjsm94zol7UahJnZEmN9TrtLvCFj8y/QdtYyrmPHZOTeBHbwtjMeqERTIMXwaOKbHbMTcyFaaEX3dn2Zu+TnPl51KyMHnIRr2Hlx5G3/JVKVbuaZ9zoJ/bIZTQ654vM5JW58UUQalyWbZYj9t22IqeXFjsTu3vdpwp924ylNLu2vqK/QnpAbAUQaZnykG1xwddU8gt/HvGLZltVg7IVdeAZJNAEIatrDF/sjQ2SiWcgX97xiAaJq/ApdPS1EWJ8EoAmeRlu6waxZZTt2EptFzFMLeLrWKdkcsieyo8N+whiUJJtZa40UGMjYUf2zrOhR34sgIVEaVTO90XW9qVjXDkU2BrcV2wrzWvBpb44SOyxZzTtkg1WuCZukQ+iWvjhwnRGvSF6i7052fOJZSanA6ITIdvCoCLbP7TGjqyqkgHRohsA7T45Nwu/NjIy9bprMm8mFxub0AXEbiC4bdFVuRhKGRwb4BW8qD/5difA6E3i7ZFzMfGRH2DOeepVsSW13VGj7YW/V0jdbKvKyFTDoM4jZ5Pxcr0obeEnOS/8LPw0jRhCuyCbeX7MmKzrGKzlAdK2q27ba9cHXfvgOcxFDAExSrCAzAMlydrtqCc1ntgIzTbcITuQGon7zwJ23cMNTHJI/HapqoRa1EVKfW9sc4RIV2rczAMx9VngkYmdedRgy+iwhQTKiSv78XabxLB67Se+LVou/Rn2jGHvYct7bYRrnEQ+tbzlhyUCNPFKha2pG3vw85P7QJ5/6Bm6bV2vnJ+6StRhYcO2BF/gmetoF9bVxi9240fgtrVrYvVfPEldkxs/UBW5tyUX1N0zD5bn2FmK+FiZwDSyhU3bxMw6EHP4qU2PU4o/GSuA7Z6Dkt/E95RxFxsto92ydwI5b4mt4w/LVuy5UAK3LfsASdZLY2Ib+SFlBAY/ku+4VsoFXY8WH4HkFpnEFF/J/U592BbIFvauAGtEve+sW9aJbSrKrOghpPhjhZU6sCWg67ctqYQ5uUetGOFZPWr0/ST5s9XwNzRYzxoV0ZhuiPwiDrKRyFe0GkM1xpYn57frVX3OOb8DelUhZSU/wZ+sZWp8J8dJsFvGHfMiHjAJ25cLF54/Ua8xlLbiG53EGV3MKfZtZAl8oR/6Qi5j/GRdT10bOSYnv2XYQ5P7S+o96iK7qCPpYmvxrkIdw9L1bWh0TNKF3HIPG+MSNS1iwmz3xBN6JlkPEUvwrGvWTmjUKNluCK+BuVThojKBBb9UtWNKzh8fn+zjT3gTOtIlYuJiLABVVI+4bSYNeCO2PENrDF2uhnBHf2kMK3nELkQMTMAqD40xILHKiR2AqkDqRoDwS8aXbegt2raqiJ99lbr2ZzLuSfmROnqIYtua1DrrEsj9LP4jnxizVoE7+3yMUjdLNnrk1fWUer7YR0TIvr1pkeOCv4hVNMsq9CvxIHfnwKT+4VcN2dhDZ9N2/Dd8JpbkZ2MB3cgiRsx7PUSLjabde6Ket99EA40eGoMKGza2gIjMjhFFixiwSX0+7x/Yv8uRpaaRSVwoq/iM4oCpBQaSRy1JTGVpejZAocc/AD9yd77vTuB2W9gH7sj3fPL8QJxubCTfG2cgqM2VGARkN2BKBs+8AR3ZnXPnBi9rtzCSedjJPWsZ/BVso4ou60EqO6Z1Q2R7gt18CIxLlENoaEY4xMwQsqEeIPzG/z3rC0QWFrrVe3SMAt/ybeLl0nESS9Y8NhZrM5nbRsqyjW7O3tDZOhSKkjOCBHUgAvRaF+ZirZiyJ+8b2CiIH3LSJN7b/aa8o85jdqV+KLQ+52KtSEsL3wSA3tKMDejlguQdyjHsCfLwl1bzjc3QF3btCoqdiR0klljG0Bbzu1KvQt5A/GBJds4w8tjM+bTdNnKxDxw7C/7ER8YA7mX7CyyIE7nowjiGyBDDIRti9Be2Ihudhc4J4X8BeIl1Zq102DoEohMbwjYhHlSyQie8vk8Qkx099qKlfE+O7AIPcEx0izwyMbCIa+GrIXQg9ICNUpADbOYAVyWGHiXQE1O3qmId3HSHgs5knSd7YLKPWZhQ9XoPzbuYABErsIiDrtjCELRf98hs2YUY3vC153PPUcs895yMJ0B+9JN2xph56lzYCtjYRfqVzrR7aEEyRidj5rYf/l/nsRc4aRm/gBfTCQh94KhldE6wWVsS3/7Yy9T29CvWP3XNfO+1iZ0di20Mhjq1osO6517WsuyD2AvoWzv9fiP/8XQdtjMmvoQRZZtzEuRv4NX/aSPxx1ZUF7UIJPZXCG2RY2ReIfSUSWcgL8xUPyBK1XDwmnbgfzJEPuctwGHQK9xxHjhj/RN7/yMyi/oHxPhL+Gdev+T8osr6Wbb3ekXqYGYrNvpC6/mvLn8i8yu9f0izifMf6vydePIM/J3cb/nJPfAQWOIIKxs5MKHnRs/wy25bLsCW6DpaT1/mIXO/6Q8XF17Mm31R34QK+fAu19KVLwxjSAVETLSEeefQ5Waa2CA9usHqELQtOmBx0Ws76bH1Sv87PLax9hA7/Z/2HgyQ03bGUw6yWj8KTMJLHtwr+cAjZRSHd7PDDUimTlFsO9yMxE08Lxkj+wTkWkjYWsoH14jqaMZxINNzDI67HvIgdDsSccyG9gf3pIN+6bGTmoQYmcxP2DQp86dtgtCzJbvknw+RN77QBjKf3NA79gg8xdvWnn61E5rFP+JPPAGDhy5Bl7iq9zNXnc3I2PANpX0t5YNi9GfvsXvXYbIwr7XIy+rr5aoqFHfHAAjXr72NfiUx234lu/C39daxEJ23JNvKS6G3t4uunIUL5yX+CjpMugF1s925RTfQxNcL/KxBwPbBSWyBVGR1nje+xAXOXCNYozqOC2NVKTCGZfakbaVZZtgQ0kour4FsN8SIGHjsMzBf7Xev/509Ox8QH7jr+thW/IoW3RtfuPKyLXjXA/ruC8+L/T+BfBSV7MSlbqfPnnCxN8/OGID46Of8HB+MnxDb7cfe4+kn8UU442IP5b+QvlPjzG2H9QDb20bXddfZNnlDl3RHP3Ztd01SjzN3e8tfeLHSf53Bjy7Xtzdlj47aPNFsUx+Q7rEGYoBeZZlxd+TwlzrfOJeTl/Hiy3Z4kYufyxgyOqEln4XljJkbQznDt1v+C+wPfXzcWNd7r3f42RobdgzBQ0cAK42xL5Y+P2+t+8mL1Xte3M7Ny9Uv0WZ+58s5IQfVGVcZKUvVNTUjAC21sy1bsr1fvowC5yzskAQGcGXedso9R1zBMibuPS5NJot7RgN4IW9btlsv89Qs63O9Zm0uxFNCQIXv8AN2yab+2MheufOF5k5u4RV0IlIaYWX4JaCq1OJGzT4+7l3DnLGsj+UvOrGT2I3fUfXkIVZlVR20CAb0bAnnchEv9y4804dslA724h5+Z+98fHywjh+sf17UzJYZPNAvvPy7XK8Kbj/1bLdP+6Dhcz12hVo/um/Z329X1u7S8qItEp9Zgx4neWf/3bgX3Nhaq+V673JOitxGFWcJALe3P5vaM+8P1ofNBW0SQ/Zh1i9/9ZO//gkee3lJV9wTL9yjUekYLf5hB1UFQv89LCEtO1dRExOXZdG4JC8w2cRGXUmv8wk9QGh7WyyGA1KHG/eaG2swsxnagGRioqMyJT7lNeAjdNuiJEoue08O4njWp6IoGgHEZnyvw7ZtGf6k/jf8fnLmf/z4UODz87PXYiKLVMthhX1xgx/eDfyzcwod8423fSakRO6lyzXPQtbbVhos1vbO3tr62Ws38g09e+TK/rqwQQOjkkcpMW7dpTtx3pHPS4PE9sn95saZ6fOg7UOMtlU18M9+Zd/Gfnz9YG9/fH6IYuq1lUtjmPvvRdu3qaOEKXUjodRtUis6uTZVuAHc0BTkbrzwyv9XY/wFfyOnfCZIPIk79EDutasD2fqxlfz7nKCTvVrUIHZtZFgr25niH03WZgJM2n9kbTfOwFgtW0wGtShy3LkNchzkZ2Q2dBjEHoXBWbu8UTfWTlXU6mBEiEJmjXXuQ0bMSxZcYuKqo9kQgzPYjkhmvIyd3OumIGlw/lKfMYZC6HxEszKVyw2ydsN/kOSa8cZ++OBHgsCPHz96z/74wf5k/+aH5pdwIi7bnfeooQv5pd7vb+96f3/XWRvbGuzBe/YZ9WWqG59fcj8OTM6zbeyUYqeIUTTbytq9/2vby7M8z4/LKAWyngSQQnH/veLzTW/vb/oX8qlBnzn2ZmqQNDGnXRajZqVVVcfZsY5SAVJ45xoJ2ui/9oztKzkO1tPoZf1tt3SC2Ov41GuO1c22Wj65gQutDLZl554m2tKdZ13q/ePHjfvBTTkjF/xd35Lfu/71//2LPFOPf5Hru0YNVRW6RECSOwa1zeT0xlq8sRbv7296fwu8K/REuTh42WH5XEMU2LroDZk3fMVnaI/10dN+6hl62+DSe4Y6f+RewN659TrDQOfsHeILyXaz2k7oTGuYdb1AZ8JGK2RGlbImydFlBU+NDH2MIUMTrWooYJs8CjuDWu7Pv5O6qJubV9HBRcjxn30S+NH36h+td947R3xo564oBJ/SD/L8AJJrzsWGz9aNzdBPv7ExqnpNbBwfkM+z2y/nizOW50XWI7XPGgnR/GVszuEPahvZ5J5yZZ2zDhkDhPX/k/cmSnLkxtKue6Cqqfd/2sPuKuB+HsispUnOjHR0zH6zi4YngNgjgMzahhL5l2qMfhbkeZmYJvdW4c8uLe69xBa9wLYuPBfjK0hNcdn6n/j7JL+Fvh1qPEhX5Mco5bP34sfNL/b958//0ecX+OR5QQ2Tu6hVkfP1+qEa1bhcL5yvH/rx41/60fjR9k7zYwziQebHVbnXRw0NaFWlC/dAxiv+c5Y/OKc1Rtd7v2bdmefHoL1XVUa3OEVLhYN88d3xktMnz7LUIojuT+L+ybPuC3peTxbmxh2uAAAQAElEQVT3RXL4pAbZo0Uuqdutn1k3nrd3anTvZ9jkC3fRbO8cec4xlbVbdDNzUYMyMRk5qRAql2zLkpIbg2w3bwxLAofvxHnj2Zx9i2zVUFrWiS2x519QJ+acmdBt68fHRf/610W7ZlelfqJNPs/cuE+tUnngn1lZNjUjf1T7Hhr4qTHYziXbFFcychdeZ/J6e+O1+Xq9qIZVha0ayAkgqw1SYB9EzabiM+cydbELQXUzNo349To02OsL9l2SDVHo8qNwpjWIb0k39qLPOPt5J4b80BSbC08ZbauIh0GLfJSG3raWhRS5CS/8zDNOgj0xamBjdNyp/ye+Uud57Pnkfso8X/AnloyxE+uu0qhg20gsoYc/45NYMs/5mm1ncn6Duz45dzmju06TPRu8vl105WwNYrJNXTDAd2AyeZCz+Z7wyl7Xdf8HBcmhqOnlclWeZZcx4h7hhTQDq8Xn2UVdL9T6+uNDNSLjrssipsLPBZ8f3GsZa4Qvzv9UYrvzmQwx4iYW7NmlGiWhF+T/zuLywdnAxhgDkhuiRWNU9etq4rOtcsllIURn1LPZe50a5wzd2PPJsym1y/rr9smZyP9yAPd7SYWd5CCyTe45oxkvxGK77TMcY9ZiHliSZRsb9YB+0yb7GN/BpBAcnYdU/DewY6ijjnPEPZfYk38N4wemnIsQBdS/V0SOweSLaf3k8///8N78i2fUjbMfnwv/OUPZ0YlOfhS+U5Ng0yGeHRdtX5YNZKXL2i0BZcYY3Uy/I/UOL/4ynvzkds05474t12EW+9Q+MrahHWBfijMyxuA8XxvZF6Mn5FqfMXpvoBYFvWogVm+sLGy/0zsPOD12xCloA1KfcRZCiXNnnc3a9W8Zt0Szet0zaGxI3ssG83gWhLXYj+zLvZ/TS7bVf8ktAr/BWcdzNDKocT06CztU/FIDrjB4JeMM3MFivyHQFyzyZGBx5JfZr1jYyRn64rupG7Heec+JwrsgMpF7gL08TLdc5o1TLtRjnqm9Y878RMuzOEem/3aPVduy/dC1faz9oGVi77W9x9A2EgEznp9W/qS8nxFrHS1595Scejwum37WOXfdweBz2wpaPvZB7J1ADArX/103Zyk4rcTdjumkPMdXudf5U+JPs0QKEjv7LvKazP/q969fLKF+0nLfnvPH6Fg9VszXgYPyy5Acg18Y/z8mpGbZk+DxRHRZQepiM5cz1UnrxbfLybO37Df229K27I0wopsHX+a/26Dwwzthu6e2204v/sGlbXOo7K1nW6IvDmh4iaHBHZG1vrXQ/grfxHnThzMe6E8dXhhS8UOw3ePf5gLte56QHp2Qep7xRAiZE75syyEcYLmfx4RAb+r5nA/vXday3TK5JN6J4QqNm3ah2A+3OIrAAUQULTvXg/g3Q9tExkYHAysvhLwIZQm5u+22uw5+j8xf3+hG0FyC2EiOkUuIqMu2+i8jQLT7IpeFrV70pWS7Z7lkFqgvocRyRukUi3rmGTGnXWj4tZWyj1XFm4JSmu2Hrl1i+Q2hbUQ+iO2Mr7LPdezlQ8zEdUCMVtssFOJbaZCfuRp+EIaYB1k//aKqtOcYH9wdJDlBbE0CW8wzvspm/oRVZUnWRJYwesw8WNiIjxORqyz0v2unjYXP/WZ61wZ3/QEjYxBXLmnHuH2SJdFKkzdj0Q1iJzCyY5j9tF6bbdlmD9TIJXZOmTOerPMm6cY5z9y5fMPiOXHWZhFkkLO8Y9xWm8/7hdmy0CLHFyjixTUxniaje+KkCadnPLazfLDOyYy9rh228eGyxhjKebLRAaKdtjOKIG2/yEj2lg1/YW9hVzT7SY+voHkWOifMnJoKy+iFn/OTEVL3XuM3Y2w08eVS8fOyZtmrU9asbLcfpj3aJUiSu6tb5g8wgRjbJ2Ivca3kyL7A7u5Clj77LN05FkuukgxRadR3SVbJoTObPAch6WwtySV02coeVOzqva3UiL3Kl05B1pG3zeAWtv2YM0knJnHWYcPjynpBd6bQd3yYfqEJmWY3LXFHNT7ZCuLbuvG/Eg/5hNfrJXRAkS9i0RPNpU2HxqznoqWu+1m/v3yVWgD/i9hSaKtOI/Bs1mUx6GzPOfT2ywjREWBMbokty1dYZmmeF3f1PcuHmy0LmT7JLXqJ0bbsjTHyvLeKOCDKkmwTL8lLinzsZDyRusF6dkQ5MqzducZPdAK1Qck22CPiSotP49cOb2Pr7nr1F1txdipECdjmKpk/0U6dxXme7N+dD3URsQ033bIB00VQgW0p6wCaXbKRASTRn4cWtiIbmyc6HOJZvB86aRkreta2UbsOkdXRjP0CLcZlYWOyJ7bbV50j8vZoVdxrnTLwYQlpKcosElvw2JemTc7A7C+qwnN8lvvc2dG2YnfyBdYih+Zr80eV0hCT7a2DrvKctqCJRuC5rkUYkzgzbtgInTw4TOmbl1hYdD/ng2d0vpQaNYgJW+Qa3uQwTfZwf8hfitXF3mYdA+6YrGJcHQcy+I6tYBR5oGRvGTsLKYZsy7bSirPPQspykSWFufEl1WSU8x4CFqNotqmHGqO2/aToVtbxH+gs2ZbSGY1c8pjEPokz8edMn5jQF9DREOmZHQOivtSOmrQfci3sLSQme5caMdU+U0NVF5bcy9TSyLHomsZH5rGRMWusIl+yzVm5EftNLqnVeN/sCMqy4VOLyReli9frvJeOTHDpL7wiI+JEAdl1JGAbglrfJiZJE95iT2fyYY2bEBsTH9G1LTqwVuRINrxAssaQkkfWQXSgvPWiTjkDhmpjB7/RqTH4MnjIdkOhHzIMMpcxSlUUQtl7655//UOtF/HZlr3tpX6I7w7N+MzCjoxUjEFostLVDZ+kRB4D90udA3lOzkD81ii5/at5E3nU5b5AY31v+bbWdpq3l2oxLnn+hcSU1Ff7QpVRCi91s+HSQ0/8hV8bAorxi6JiMHlUWQNkfef+OM8xlhXZO/WpMZTYHSEJ9cWMlTekUtVQ+SJInLmJ7iSmhTTye2A9deML7vhInM3kkvnt8D2pFw7oS+Yv8cUmYhjiamkQzzX/4eQojZzVKtUwzKXUfZL4wg4dn6sRZR95xl74V740Fz70vaFPAK3H40or30SokCrZDgvaxFdsi3g2PfYLPoLIwGM/i0X+ZZoZh9BdTNKRM+tyziNEenQHOeWHAwwQMsTEcsgv5rY1Kla1W9bUQ4xIC5Gm21gvt42c8dQl+kFsn+sI21Zh86RFPoixjIs8Wg+50PID2Vp5zyMNfFf8WO0r/EUQ535mr3s/sBG/SBFqtb/4jHwQncVZCxJH62Cn5avwc+RMkpPPLLG7daQ2zetdPzv7OURs6I5RKmIOWOrG+6YZYQJ5tR8fsZUUlAu2bHeMakJ8TO6v++NsT2LNPo264uOCVAEDsWaOfmwm1oyiJQYX/MRFTjl/trE79cWPcImP9NC3Cv79+72C7KiLRHxa5Ja5hP5dDz32w+iOKtkFd8MeMvdnPz+xY7v1kkdqHgO2keE8kptkjSoZG2NcZFvd4kih8wMY/u1NX9TVyLYMl+Ts1rdss8VLE5k7z1yWTZMsxTHXTYtdITdbPq5SM9hKPQKp4K/Wwjx0KCXZ+CDu3K8jNWC99zj0bRMhSaZbkYm9YEYPlEtZ1xiyrRql7HHFEYFM4o/98pBk2aXkPdEN1jlyb8BV+8AOqgps75pTg8hnv++c18V+WkPXy4eu12vLJvZOUpbQG+yBmNbYvkXrHzq4F1yWbSjiveGdc36jRlOhh5hq5Rzu5/tNQrRMXXCQmFnK5Nh5SvhfrX/HduKEJNmKvejZ7vWWp/gyeQmdtXXJv/2lWGsp4vkxLJN18tq2kFe3+LdjC1APxMhFuvM6LZWcv+KKMUzKtrq+4eVekLc8tSUt+pKQIa2OK3k0mpwa5nVa3TCrvOcxE1SUvG88KzJGJ/QI2m67HQ2GQ7cNy3r+ZcnKUrMItkeJtWX0HklLTRPNLq7UI2eMc5SFbQilcu61oSp+BCf+G8+FG/WzLbtk4k5dF76ekGzrbI8pMhMfJ73QPeevY+Ttp/4rL/Owxiim1IT9ojDEmnnOAGR6YmHoXhEl9ixs7ILUdxHLKQeV0izdyG9xABLnIt5gUpPIBzlbDztMMCGSxT/9kD91JnZOH6EFSkNucj4XykHet8dH+BtTrYscPRpSAiRuu2RnAYn6GYhmF2cyvCzEOZrkM1n8vsdPfIQbc8XlRGydCD/oOJDJPLGmFneeH6RArMk9SP2DCe0oeBRAbMdnwPKXbu+clDFAYuIUazJ/LNVkMwsylGXA9NFjv5HAOBi2uSY2RJhz3R3bUDWzDx0qthxK2FZ8Jz9BO9ViF4YCYx8WNY58cRkq7pXBfWIX64DhpcfNRG8F+G97B/+cZ2zfnLnMo2NbtlvS3mMvuBRr281veexGHxaxRTuzP8P2G9N223oj/mGBqGS1nzMn5X6U5IIhha2znfElqtcYH/TcLzBjK/wnfSl1c6zFPkD0zW9koxOc/v7TMbZO3bLPaY8rjnu2L3bJfwvLyEimWCCjSupRf2ypw8m0LZfPpf5JnouzEBscN2qF69QWRDdoPjKZBw/j/2BS3rHYlr1x2jvHf2Dm/zkRyvOIqXMktwfh7yadeKr9d4L/kJ8NtyluWaLrL1pk/8Re4o+N/hP/O904s7ke+M7/d9c5XKnNqWdv2+f6T2MOb/An/p/oSRUXso3IYmQ4Os9V3Xhjdwfft6qQL94t9Jj5gVcDsRhTtiE70zdE3/6V3kLQ7V95TTrIK4IQksMxzSCcKXGZ+Gyz3DjlIbTMY9TRLCXnXqHXoyAyOWtrW7ah6G20+ZBBIBMDgThHduTaaz9UdDTEehZ29GzLdlRk/prJJfOchYDlW4+NjYnt/eYlJoJTcPMxu0M4yT2aeIPUKRCKez+kPRqSJbq+tW33V6OYkF0yiIq9lU/7NusA1eQUO5E7YVu2z+VjtF7+Dn50A9sPucULTvAgHJPQAirBruD8oL8Pbi/h8gRo1sLBnTe52U+mOl1lbFSL7UsTsGG1nKlBoD+02D5Z9lYqdFKrIGe3R3jnmNgQUfCqa6MPIUMgWTb4dv4hbToTS6oauvDlWj70DT6w1ot8fCLC2aJqcZwFSNzn0jYUKc+syG86V8i28SVZ7y1r27L9zsiqSX3J6gXY7JVbL74C2039frHyBxW+e7DsjeTYuqEH0LMO7JJB9hpW96dnCQuqGrKt17Y4d3c+6M28yedWZKkHTgOvCt/m0Y/PmK2y8rfVMpNsqxqJz0rbOpFazQ81MuEFWQeh2aWqCvkNmJS4uMx9ISUGHc22olOMolXFWmQWq91DC2xjxshvqNshZ8GLXrBpRSixrTT4WWMCORZMuEp90Uvbuk1gertNXptmf3grdPoc50tm5otncHJZXN4hnffypk/Wi7yDtvyYx6b9GsRSXgNDst378cpVGvRRJfvJySy55t4exT7Ai+3QMHDBNAAAEABJREFUooJDzcOwHWmojDZ7Qp6sXnoIr3hnrd7FgxaxY5rBsrp7v06JVgUtcgHrs6c257xNho+obdnviJy51EGXshJpbaXkuWHZ1mvrvA9Cz8MGb/7RsS23nOVK/FmQLfsLBZ6V+trGsboZavy+2kJVLjgOJAZgdLMGomEzsUQv9zAUZCrDA7F7uY7jS4Rzn5LvRnRnPixTPNuq0+cxqhvxH6OEb+R0gOOrfs+ViYU+56ZKj+Swy6K7beIvVPcomu2HTu6LfFmZmG3rTy3R2PDTMyIYGgO2sZ/YBRMCJeJKNBQo/yJg8NoRnD4cObfI2yV1DVKfMGwriO71+qHL9arEG/XINLg3Fsj+EkLUGtGLv+vHtb+MjY3INQgwfDtnZe0fA7DhMya2ydp/+5lNpui0YS7ta5AzCnCgLBX1P2EoqHfda5TOuW3ZlmT1IImZEpNoJoGgt48YMoZ350vMxV4PbCX/MQbPhKkb7z1SgwnvzvzOawxmZGJx3IKsIxPe/sFnKWuuMR82MUikLxh0OOxbGGXOLlItT/70kGWMFz5qlGxL6YyQdOvn7q3t2DBEO4bYwRwEXHG1LRsfGA4v/gojyW9USZZ23Hclxy7JlFL/6+WqHx8/9MH+Dr5UrzEUvSrLtrJvLa/3Fj95P4JLbC7i/VLOaGh2dKsVzNXuK3J3LQoU2+2j6eSAkdCji7hiO7Y+f34q/2IvMRSyiSP8iY2MX1/Yo8ZVg6XJx6279Sf+ZudQVTJ/Olrs2FZIqYvSQmScnAHCCUuKjHZ8GFZiDGzDskSPr9BEYzu5SrgDpo74NfcG8UbOttJsKzEpBiTZ5t76aFpyvfHjb/Y3OvlfUkktMooWvcTHlD2dunUNlkIjdN05N5lHP7Zio5lR0PafaeiTHwei//V163s39CC8IHNXdKgrBm1zTj4aF85JYskzLxC81DJ6I+8PKIJdsq2W45wlj5//86lPftxLnZVGsNFZBJ8RBXK46/PrS7GTH5zsxLD3IbZs4kEv5yU6ToyIQFbu68oafufV9/Le3OjWqJa59nPwwh4NpaHe5yX2EkPWi5zxGjYkKOnYHuR3/fjgvnnu2enLtkYNVTAG+3rVB8/b6Jy2CxnbT3/4aV+EaVs1Std8XkCvxpCrlJaatQ1ysx1Sx2Vb+QvBNiGDUJjT2f51+JKyFu3Oc271vWMV9hOTXtqNM8ixbcpigsu2M0ZpENMHz4z8SHSnvvmxNj9CLIQKW7aRFT7xC62NcLGNf3jMbzyLo/cz/yKa8xddO3yhSyFSE+JDFB0Ba7f1mCfmhdxZl5wHKXJWeKl54sm87Uuy3VC3FWeqMdTnhjFyNarP+MePD+Wcy4hxPuNnq+GVvCDJbA0ptz9ICEp3Pp/kBxTbsk2EkBEeVSogQUN4kd/k/YuNEeRsKy1DaIm7R3Sil3XGLWPZzlSL/cnrRRyFhOmOYUJHSFbJ+Ki6KG0hcGf/cy5jcxKbUBxVvbenj8jumkqRE3o3zkX+lXqey7mPk6ccyRPU9JjahgUyVsZSDV5zsRORDIsaxOa+f2779YZ4bItw2m8xt6ghCkyhG7m7+h7GHqzdFwMyid8o1yhkrrpcL+iULpfMr+R4EYFxPqdSO9tyQcpF780VXskuycwZB/fmB/fmhTH3gu0EJ64yfAR7LZodqpQ6Wsb3IKYPOXZtVcc5JHiWOp5FDpnbuUqTfZxdk8ynJjVDVHap2g6rLSqWin4AVXYYS+ZvoYdp+DOsxqYvQeTM3Hk9uemLezNyNvYbblkxdLxVso3KVOrXTEzAVvTiZzI5sV7m+Q+oEG2V8xK5nKOModlW9s4k04hhPVtqkTNzvg/L/RYfkbCt8BPXSZO2gUkdxQ81J8I/fapb5Nw59JKLbSVne+csWvQYusdmQIoPPcuKTtVgP3j9h3mjpjfunR2r4EsmPz1aninZlyXbqjF0/bhqVPUaE9iPzNIvDXnbLSe591JHQ4O1oPoBJrLd9HB0tLwfFOQGbmzLfiJisZeaBYmJoEJ+4KxNbCW9yHTZsRfdvAfIsyf6p1J0XvHKO2XOsYgnONfnGNt7jqM96at9xl+9lveQ8a/82JbN+WcPbR9KLwO0Ym8C27JB+SGQ83cubMss3Pycr/cYsxHJP/GkXkI6ax0tPjK1LTsoxgrpANmjGB0GtmRxD6weucQ8cgZ09Lmi7w0WBiy4muE3aI6ap2+tDnvfyJx74/d7nt+l9tpGdk8fV9sPf8nrwfjDJDIbLwLYeFn1tPfghW4//bTAcXlE/pgcjAwp8uuY+d8ge/t7TM3Hc/lXI6t5+7lAQVvAft37Jj0uT/kHqSd/fTHsgOFbP+2dY9g5242zDiH+LY5CngO6E3xXCzs46a/zk/Z348Luib+T/b/it/88+A4HXa+X9UH+7fA959edKXLre/rU5Pzu6avUpiCHKXqW/04Akf8dXNvJY8T5mWjsf9f5HS0yPJrOs9wxxkbogW3ZG73Gp22JLprNhH6uX3Vhd//dwWrGy6VNUBsH2Mw4MDqQCRi+9Ty4W4uYj/nixR2d7Os6btSM0usNiwMtOfcs6v0vCxgFbWUzGfPPYkJaeOyRSVjOIjTGzAOWj14EHXsh2AhlAoo5ndl7Dz0INTXCDdFnJdlu6Gjxn9CytH/l2dA2801vk5yhXwTiL6tGdLoOeCb2xBDB8rPikct/IV5MLP7yho0CR2bDGrw5qktGi9dgpBa+1CM7Q2kXJZ2PdXap8D1AbDvJAUJoWeXNNclGN7zQf4dSYVdc8bVQ5QuU3uopneOrXkHOeo9u3UFUmxaqZOO1rCSyMkqcLy4vfR1nq0kPX7PtbVtibqC3hmnWBJor+TK0bduZ9jyT8o6l60pBD3ZYDyz0s1/Bg5iabVN6pSPaSYS2OvatYfzYFl1cNzFXiz296MIXK+GFdOJcx2axOBG+sZcxWAj0hwjdJc8N7QZLtjdkdSflqOf+OccasCgookqLzeCc543YWavQToRWZRU2C2UzMii2a1ijSoOxyqrmWZYaQjDx5UPE5BwG8XlCR1u5D1Z1nQsdu9SjYgkhcl4cQsJXUNCD1zkhqIF4gfBOYFgncg+88gtbmFehE7QN3BLNtoeRyhowRc4a6BRxvmIk5tAlYuRccl+LnMUY+4SvyIyq5p+2WLHWI77FFyyLL56MbmMt+IEYN6LTWGq9zNtPy4oYpVGlS2IClxpKzLZFF0rHKHGEuRRrJNCxrQI6mh0da4zI4PBMhjFnIEAN/aWMgh7kf67uHD2kAiLp0LOXc3GWucdwjq40mj+lFKqBL8bFmY+8LBEKad61CDoQ+pUN09mis5T/Kd8g/oSNzLfcbN1IL2KJ3cmXVIF4eBofycHFcwshGwIjZeULBCxNi21hHjswZOwhg8Bknyd7FyzmMIhOst1Yh8ydvWW6axxefEEIPxAt/gs609blQn2wAy28oNiPyERnIZh5wFQZMa2OAduJreWo+QIwEFtyCdOLi7qZa8oJueMrD85NqXJdg3IWZSqNKuZLJk/KCF+K7gP4FLySWnbgaJ/BUuQfCN/a+rYEbG+d+GBuG7K1W+rNrmE/XzYEkw2ZrJMfLnFrvvAXqaPDfi2eLaPjL6Gt4nwaIKEF37bsocoPRJX/6t7s7zrdqYgjmBiPD1nQNraQNCzsBos952zkHHCUU+qZ+NCdILGI55xdcvlU7zFLXClIkeylE6HtORlgByfwSlwkxY7JewpXEvlqiTnrxURpU9HPzI58ZoA6ZJn8TAD25tnPsXnGV8QPeupw1jzz7W/7so0vI60eLSsyhf3YEs0Pe2oepI43Y5CwY7/vJRZ7n6kt83ncr7OTlWxT+1JeX4swx5AGG5J8g7Um4fHM4DmwDkw2ZkIX+Q/iinyhZ+9YFxpCVt3cVzVt4Q8nzPNMCZR96mcHNc4IO35jr7BdrGN/XEpJGxI2lloP3fDdLvBKfov9XYwU5lETG4F0xmpgi9HllrndvyTitazcZx+8f8Q0LqZGYiXXjIKvbw0zTbGtIpjU+otn1CQGuk4VbhUsTcVPYdzYFHXMPHoweDYMfCaK0XtiV4+YfezJQi/rhS5spU7X69CF+sTOwimdvKgHe7zXzCHiFvdLhbMRuPBpOZQp8VKxkTmInCE7PlEucjTSyghk8aXwFz/w3pDaPf5ytvKczpewN35MmMeeTOIReokz0oSkzF0YghD+hJg9ZNk99vLlaMbwLFMLdoOYIkdm1FWyrez5oi7xO/P/C0jMOTtdr+wv6wl/wssZM+d3kXQg5jqa7bZn7zHkO8+kfEGdOUx13C/8RdxyQiAi5ll3fIkTH3BkCmpkkm5iynxSm9vXFLdlm84ltjMiyg8CV9lWaGazqy6SSuZkXi5XntWLvcZ6nltQRbPNM/jeP7ovqkM4uvU+cB+zmMCFFZDR2LIt2ykh9haYzPeICdar16Ixa9nLGDLJoNl7khjHKI1raZ9Hi6UqyUro34UHDfTKaAVljYxLEqNopiapn4lzcmby3j3oOffWPblkPzKncLNrLPWI/IR2h5d/9RedYNQQASg/LJ7nCYKajs9yqZCpkbO1oKc4IqQdp2iTeBb2E2rsL+K04VcpP0a3fmywTvyRFy2yX5/5nye9s5IKnVHxZ7nMOvPCxtDAv2iTnCZ5JPbUH9LRrUJ3VLV82einqtqN9c5vHmtp9Gcndy7J+Xq96MqPVBFInCeynuSUMT4Cu7I8kDNx15w3TeorXotn10SquiIziOnKfOdjKOFTMnQE5oG1Rz4jx7dt8r6oxlDyGVV9fvM/Y5zaRSZQWowyJq5Mcd+2hA3J2Bmyw+ETCLlwTLRjuLP9xj4+RjGW0mJ3ce9McK6lQnYBa1RtJDYweJ8zGBOny/gqJb/8yDrJJ2W597iajojyOjd55kz2NPlMFO6c4TvCi7nN/nGo1lr4fMLG/+FrchZEQ0RmtC3bGvmhkf29sKeJzXWRidmOTc4Az7XJfn3dJs8K6X/4Uf2O79ghnK7znSIt4hAtMW5XqQ82MBE5mzU27e1XjKdO5oVPeXAuSMTG0iKXOzXIa8PsOUS6ER+M2NOQQTkxD3FCDjl0iWfxopmaiPfOWhd4xMM+rcTUbrDRviRTaCwjs3ThbFtYS5KMdqlGycRn/I26aHBexxiMwUXlITtawoa61YAmkwPOsGVyZEaOd625VBXd0qhSnoWj9rwYC1t0Jf7UNK8dma8ED8Mu2VYxjirVGIpeR4ATGx72bbf9hf9XiDqI1nvHeTM6xVrMeanrlzOrNDivOBKl5FVoMU5NrZCohGRkkEK+FBuwOo7Ct2grhIzkmzzOGGwfcqX9HkbyIPpaUkmT11mxh/eccWKat6U7ZzBn646tYJLDDd4n9M+ve4dOVYmPmsMLn6Opc1zUQLSiXgzt3y4ZpKzhLyYLObqEDROMbSlgPSnEnLCYC16wmIc2CT1xBVk3nfgSc+b3zNGNTnGGykNW/A+FdiKyE79iaiwAABAASURBVD/nOvf7jTrM1IT70bbyTEBZC7nIL+xO4ORCHKOs6jynbG1osUezz59dqjFkGyQfeNiieMgQE89mEVuw2Gmzn8lvIb8sTRfWQOiZMy4gchLjXdkDsSfWZL6MkiTbMrGJZlvl0tnmWsgSX18zByQ28RQegxYyi0liSV0W/OhjVUVNFzmsSXxgLcMiRmgThfU6LmQOSJEjzmOdmKpjszLaibHk5KbdbMus3Ty1nKClbLjeQlxzT6y1OIMbuNBCjlAURMcyeW2tzGGjuXvPCz7L6N5jy6Ku2NPSYr7Y54WNCR4jigtMFbLkCq/5xLseNGoDXezXcuHh2W3LNnFJu27SnZspZyz5BNmTYOVcakqczXy/dCImg2VsBGJ8RWgA0lu3n8T4eWO+LMKzn7KT2oS2kCno9ubZ7lwg/7a3zqG7I3yKhZfVOQrjNvaoocCmU8dpVEuGZlv2hmgGZzy2ZdYzRUF22xsqzpJUcAKGt7lkG1F42St4C8RGkPlfgcfOPgOLO+kFemlmo4KQ9og/ct013XrhBeuwkXlAaHqHWROrHDbnh3M6Y4zlpExMKTeLyDyxadHBd+SCyGJnfQNL9JUqMC4Q4SBzlvTEHoQS6Agy84aJBeQe3SiZG7jYG7OfQY61ZO5fNYTHE50Shs5xkUCgP7Tw/h38zkz0hc/w8h4iyDzIPMj8FaEFk7xOLPILdLd8oF6V/tHckfrv4dgfZfydVdvw/DvWGy1Fysa/Ef9iYVuuA2aUla6XxhF+Wf31NL4TwylVsVnYPAl/GDk/HLJjd1vm73Ui1r5QtpGnh/bEq70nNbOIZzyRdVC5nMSX0S9FiciJP8oj8Cfei1nZucGW8iJ90m0ruoG9PdtWWmgZAxtakMWBrscxfx2ajqxtjSr8Au0GibUOmNG9sBm1W/SD1/21TZxCfqN5vEpGzkYXrKzn3geW6sYyMmvl4bqUsenHZbGfdD1udhapD8MhoYfP1MMupT1HKaRKCHpvsbHtE8Q767cr2zLG6gG3XOdK/I8godrWfuMp2mJuPtxcePNwZy3ZO07REgfDWw8teb4RWcRXQKXOkkDdcTB56ZZt9sTqRor3vHnOHnSsTaXee9Qhdqxk4rOfxJdppzmx84rE2wwMJO9CwbZcB8wIYCv8jE+QTce0ZLv5kbFLLA9sfdsSXbQMtmUHeF8Q6SyhMUlnUSDxnXud+oX1CtvUInEcRmBWWcUbDVh6tqeM7a5vMVpSoH/YbKOb/PzQs35tVVtmnzmjI9mWJdlmXU8IWYmYDU/AOltyzzyUoFjYRkayJKY6m23W7mVqFZz6TXy52FsupJyvfIC38ieu4vkiXfgh4NpfrFu2tZuJsx7r2M8e2dCBjRzIbgSi3W535b9uZfrQRQobAk9bqOm19f44dYq0lKttha5uSywbWY7atuxILoUR2awaXOjcf/Ak2FaV5dKj2RJdtmXtVsx7do4sDNeM6QuL3THL7RUSXMneEotnZ+qko6VeWTfgve4TJtTrQ/YcEucYxZ4MdcO27faR+Gw3OZfINg7aMahp5WMUIziYkzhEO5Ztl+WjJ9bH4pjYPuSoQAKHbofGJGtsnnqXfEl3yRevfNkFe/cI7ZkZHsBG9HJu7pwdnhBwd08OqUPGyKeW4WTeNHRNjkFVdXy2H2cmdgMdzY7mXnTdMfi6X5abaVuxVzW4N4490NEQic5k8298uZj7KRy/6Nr7OWUYtrEViFGKWGJy4tbREge48+nnxhdEQezPPG+hRx53PPsO+W+Dbc7KpVGjZHtLHEPOq2Tqsnl5TonWdts+C3rEbcs2K3aieS/7Bpne/EFtqqrlIl7JhwldoV+vF135cnKMQdy8bzjOx2ybU8mvanR9M7YhLnY8MKEbm/W6Zm5vvl2qKh1LZRKbt9vXfv4QdvILRLONSEkWzehKkJS27bjXgy8Rq7J/s98HxOZiHwhbhh55Wy2rjEpjkuHAijDzhxzz9PxrttTkwr1h80EcuUldLIetQT3C2xgSBmY2XpZtpXYUk7kk69cWGoj/G2fz63Zj6/O+pvRx/djngxwMCvhhYSk028RQsq3UZAMp4tTRYMGXoCotvlzVthN3kYNoNUoNeAUgyba6BuQ/Bn6amIsUe5F34kIu4+roiY11NUqFrfjJv9S98HoFOSVR6rREC4Eha4buIaGmMQZ+4smyNxJ/EPlRapn4muzLeW9nXRhIGXLvx6jtDMo6iHxG7hqZPyFsuzOI4OQMhdYxYCu0O8+77FP8JAaEFbnnj0Gz4/n4+LH/FQzxJ47oLuwtfMRf7mfbyFr513r/+te/Wv7G/s+cH0uTfBbz6LDU2RZ0E2/bdahL+QEy9MXStk77kcn5vV4vsskNe5Mv2lqWeESzrf0nMZXrGO0dA3KTb5mDKquGibt0vX4oa8SUVi6NAmMjxmI3vNRoYefC64wsykakjPSUGD+Te3cyX1rkV9jIeblerxrMY+PEJJbkGyu2tahpMMktMjlr1yt6nNmCT1cgnE1kca7BOSRUhVYFQ8/mKtmn3U2vyKBrcrQtO6iue85E1xR+4oBDLvd+pn3lXwxT7/wgmfdYQceJbHQ++eE1tPwYnL3PuQp/kcsdvdBlybaqSsmZhJMCNDVEi99FfRec2IltyIrAqGKwRpUKO5jDBJLI25bVVvVFLHf8sjNYWUqtFnsBu3voLYwC4bdS+ItF4LJst2wuttUxMy58LeRShxmbbUzKXlUNpSHWcd1yjwHEex29zO/oZb5lje0BCoz2a1smBlmy2b9kgeKpU+Rvw5SoQ+nj5V9Cp9af7FWw92ChjeDRzThGtV1lATqFtj/h7m5bthVZ0WI39mKsiK2qFCSm1M7IpGNGi9qHF2Ak5N6DTCJnkxNOs7ep4UTeNr4G+TBiW7RJrScGbWMmOiiFjnx0Nu76/Lzp52did+vHf/P4PJs9+OQ85Gze0eObS3XM2M442YsJ/ZQJLbAtnCqNmUYl34GuNNHJ55hBHcIPElliTY1uX7e+b047Ge+8v/r8vOsrP8ARl8WfK6qNyPSEi23FUewx0xiD8wVGyXbzEBMzVQ14F114ThQxqql6NNuyg61rOMFK/szPnpxuvG7f+rm9Ov4v8vjZ/wsQn8T9SUhLi9ztWHD/R0mp62KPTjuSZQNisa00yos9dClSSMWldQ69xA1JOVu20Rd5Wbmngsg3sXlWz0VjiknFzGNMXji0+EN+VPWZGDyvL1fqxFjFWUI99R1VGlUtM9HN+5bUoeNDJmOQ2BKgve2GFkycf3GPf3EGP78+uyaoxXsG5byxoG+92EgNRctrbd4zwgwZyh5sdzyiFXPXoZs5iLxtZYytSb6L2PvsEUteU3LWNz11X7KtMUqpAyFTsyUpNp61iA7S7NX94COBHlIdT9UIoXmxwUJpqcFhLUv45NEC0VS8QKBDWyc4R4ndm9vlvRF77sPcP3k2iBb5L85kkDkk2cSMnczjLPSg4widYIo9tWPdcYwoRK4Sax0Nkkt872ZFXkfL3N5ysWtbdsn2IZGBOfrhZ5Ux5+aTe6brHuIBxHpmu+toWWJum8E919ESfvznPUhIttHZvk0MotnuZ9BMDdn35C3MwHr01DZ1/OLZl3OR+CiEbCv2zZkKzXbT9K1NztTEdmQkS7+F/rodidsmhw29NMgvq99MEaC37sP9IZZzaojJ4yDlKPR0pohgEX8TuMROgIps93mD3DqIMmKRSerGgEyJC75rY7CWQgJ4xoZtnW1FqRfYPuahvaLZLxfbhy0d416zgCDJdPbJtuwn9A+bvT/n/U782JpmJUbJOttenytODfn8jvaU2LOuO9OcHYbdn2b3+jdX2zKxvrP8vjxW9u/p0kk/R/3SzhwynjiFSPFxBk5a8nnFSc+4w3hW0Q//UnQi8x3bx3fqr2tDChi6x94rmoi/Zw6RDjbn1+szzlfeU/+FGjPf8Qf2C5npu9J7vK88RH/Tuft+Q/3fkWIzOZ5WMg/O9X865j/E2q/rv6/rw27/Ws5JsS3nRj7wEPg/mMRPzGZ8BeeFhx4lySlEgIhkm4eb9b296mXeD8W82ByIvI1e9778cvNU+IIX4T8gMkFLYVvIvzyz9d9ur5vv+EpFflOPhH4i7IQ2uZwILXiNj8r2jR8fmb/yev5vXnIDPVQIxvZjGR/hBycxtAaESKau4b8itACRv+x2LOjtbNijdZL3iYgFYcT328gbCNuy3XYYOCPii4al1NG2YOpsNuv8F3QuyJlLvIeT65TQgy7aGcOFL0BsCKDHx57m5gzg0SOvQ8aH0S0vQW6IPRZxr5dDaFu2lZb7+eRHxocdHT4jtmHZRiVg+NseOYD/pBvbG6trdpqy3bXMHtrI0zsvWSaW0F9hb3kdbSEcZGk7wxsmeedDwERudh3iP0CMUp4q8RU7r3KT2JFMKVoYE4wssdkTLtFZrAOW3a38Sdv2UmwulNchZ1uSZfLbYGV1CwtRte9Meh9m1+zOB+4vPlBEMHIZIxKQGoGFsnH6DNG2bG/GcV0o2e80KWvLtqRA3VJ/27Lde6VvjbSagkktAjlt21vHdutZEimT21THh+we9WhuIbWvzIsbpvfvlMXJIaK0lfrsCTpS81DsGKS9zgFUKgHQp6sZorGwo8Wcblv2bwCvO/KxnbltjcK4hY4kxgAREa4yijb5UjR54p3VIZQZ+nTkyALh2A2369lns1QFBaGJwWLMOjWxoWMDTa5YRr/50G2jR1zU5tSzkQfRxSEdTXTCT2zxrW6WDTJnZIFsFtLgS5v4sC3RG8SJGWSWTjuxFajl3HsfPT0aSs2TzF9yEm1yvwUuqPBjV4xjJBcxtar2vHlS00ZBQ05Hi+8TBNYyYQdZT2oZRK1GyYdeaJMYYntRu9iwLbqMTBAe6hRcMgbsUNUtvHPp5AA1NhhwS86ZAPtdJzLb79I55szf+ZI5PNvCVfucOI8fEVF4gWiIKGDa+2RvH/b+wLQ4VPamRT+284VEsEJAMWzbsq0i/tCZCgJ90+09lge0khRY5ZL5E/zDnIaV5YYklrL9gFYpLX56TO1Td/B6lnbO662Gz2pSFhxiNRPewy5lbpXqiKnHw69o7Y96MJWNdNUeM3+gYBubxi8jq2d325ZOXsm28qfftPj7jog1LZPAkqm5aKTDVXJoB0TLuog1eiyJK1fJ/IU2ipxHYjlo1FG08ALbQhS91FIq5EcNjTEUlmi2yQ0Qi12yk+NSWmwEmUe3kDl1J3sXnPzI2FZkbOt3zXKTO18vZCUXgBzaacshyv0lnmihB5BY7T65L/KlUJ61+bLwHIVQYhDtzpfBkRN1iX7WN2i2ZT/Bgk7eU7LU9cm/0otO7pcmWkc8bn4R9xKva9TB5GKEbItBNUrhj2Hu7zvvF2+MZ03V85x327KNbOn6Yyi0Raw6GlxVbAHb7X+2v9gfxHFRxENLrFGznaHpC9lJncy+6SDPvg+I5VhHPNhxG5JbAAAQAElEQVRK6rNw2sp4bxttrv2HNqpk+4HQ4gdXbSbrnpgrG0tX6hh68ssZKvThSsiErrTMGXsNP2P0OMBq+zEE8sNF6pK8UAkbkBO6RWyKLnHf+JEiemMUX5AOpbVNAg09sUhW27HJb2rBE23UIY8d21AW/HuDRdcpY85eRouaaMgeGpV/gbbI+S4Rr22G1bBLF77ATw4T29mP1XsiCTkbX3S9tJAWdlbkWCzm84gz+1/EWpXnvqjT6edp4I5s6ogqLkx8Q4UOZrSIITYsSyB2B7yqxDyxN1UoQhKD4rv1llBbmudClg3KXaPJeyDRyqUxoMushL408Zl4GpHDVpWEOjYnoG7aLVqwuYembnyJnj01NqObf/U7mF9QHmO07WiZtbBSo2STB8TQagzV2LATF3NkXZbtqGgRW6eEDkTVGLp+fPSelUtBajCp6f14vc4adzuvKGPLNhaswn5iE8sxSra7PslJtOgmr4nfgj/G0Cj8MMLG5p0fZG7kfqcGd914fuWH2ztnOz4DTEa0bZtcBufLHjKYM/6Wsk8z54f4xuB8toZkUx9ooiUWMbetxJNzs9AJIMkumdgQFeloX/RoxncWdkk2vZR62VZa1ZDRL+TK+MDXZP8no23lvgg/NMn8caaJH7YS1+oJHGRjFwGdzR5Mt/wt/4KQz06jSoM6ptZbd8l202zrbOGtZVVdxFWkLME3+ja5LOo3p2yje1H/Bw3jKik24Au/EjWbvUfJJzaTR/bpns9wCwHkCpuD+ou5G8aKJXxEZ+Hc8alnsy2XEVlaxFE19hlCZ5BffmA0dqO7oNmRL1VGzIQWdFzoZw65bdyPMywrvXXCn/OmvK7paBb2akAjDs6qedZV6oUP0SBpkFfSvLPIGb1xRu+c1zs+EVHhI2Poge22N0apEj96hB+RNySeRV0mdhYCySM20VbWMuLAHrJLBlWZs5+MUrXcYD6oVyCjw83jQh4IgsUciLMg1ivxSOzr6lrd2MfJeYUk2yrAjig5J7bwE4+xF/8b+JY4F9jIuQS329Q6c0n98ZN8UrMA8bafMYjN1zG+UoPITuKp9kfsxJNgFrYnNu1OctvKe2/qI0UutRmYtCinFrLxEZuSFXuijYFs7fwpPxMyRWFi/9y/wveoIRtb6IQXmmQ6EO0YmEmHvrrGGCeuxXxh+rSTujr6ECGjQpWZhzQKP8wXAU1Q+A1iex30O+cucez6zLA04QV5btixXrILXuyJ1+qnHMTuVfDdU01qdL7Wh5KaTfwvgDm1bBgBvog4M9ne6JU6F9u9svGN3Rl5EKLttuVy68lTEx8TfiDayZs84zg+nE1itzQ424kjsK1zTIxsGb6tO+fP5rVSko1/pcISzF7bzgL8uSeO2FwYJazt5xBPnVaIh9lNxib9LGfvAYvIBadORhvBBppMuXaf1CB60iZGr0H8VTl/7JVosI2M3VcISY3dQH+BEDKeiE+4IR9wjyuvO0HOZ4+LfXiH4ycwKuR82vxlPPbYdteqztwP+mJc6FNOtmHv91qTzJbsGD9zyBgs5DIGmT+BEn3pezPnKbTDXKbYiB5+8L2AvX3Z1uiacj5yb+Z4uToWMyqNukx0ohfY0Y18bAZPu+EHUTthW7ZVHsCP2kYu0N+0al23rmjRmTwLM74CVvuxt7+s/4pvBJIXw1Efakm3jZ0R8gOk/5CJTXYDGT/45zqxhmhytTfftuwnwpcsqYCBZPsB0ey9Ztrd/r4O2bl0XMkjvl8R2srZaqyu+45T+GJGrqJFh+GXvkh6Y8uyxFfm6xgzF7bqDbF3Yp+tUpo5T0Hm/wzkx9mTGPW7Bp0z+zvOn2iUUbZ1xpdR/0Yj867jOu7j1OffUP+jqG31H+MpZEMJihG0z/g9YGjBKf+nEbGJ8fkn/m/p+IUenYDpv9ONMF+UiC9NNlj/RU8S298hdBzMY/W/HrJJQRtKbExsywYyq7M/57Zlv+OUyuhcfoPcJCf5dV7YOunisX3O7XdLOWAn70VMehfTXzYcL2r/xPaYsm7kioWWY3zpkB6rhBY8CP/h5PDWN13sbZDQ4Sz83p9j/Z+4Oet72s7DL29czzeIsX/jHdSNN/aZv/qwLdd+SIUe/msoiS/0Ezby5+LYmKhHJwjLjj1nCraFfMhCVeLe2PPFFnN/8cYvtD8CKX1v26ROD88dluLDDifQt4Yi/hWf5xkh6MkL6qvgX81t48OIrB7tzIPVtNR9UuvUEQIypSr3F3OjfwCPbDgb9rNWeZM2eXd054391o/NU84ysqGkcrY3g2vWZw2iF0B+7yi+ykU7b9AGH2bzwfoVY5SMr9PA5KGbGt35kJszFOSMhb9tZrZhx3LmS3fqENng8/Orv9RZvCDvWCPDjPrnFXUxvtrKOh9E2kbqgXhhu1FSvkS5UM8xrDGkCko6z1ZGsceiTXzmv95N/Is5pEdve9g1urL6tFGqB39PoHBu+n+iCMKpk5GloocJ2RjA5wJ9xvqcibbI/d4fvhZ5SpFTO9tr5t966I3Q4574Yn6QbO5XSClbuArdNutQtddVjH5AL82GztogPX5u1PjGF4+Zh4Zix5d5Snbj2ZH/yjz4ZM6dq4kdnEakxVND59KUbxdkF4aSfpVVVSpoNvOxY10wE0f+BUr+a/XMJzS9tHyBcCfWZBr5+CsScW2hkx69yMVGkPMbCdsatX2fCRoD9q7fjRrckx/3YewrjRjabubIFRiFDRDSRDbn6wvdzG2ryrJLTHETbalqsN48HS1ygY1/7rP4tM3zolSc7fAa0GwfWphklufMnS9ZbomXGCHRty8mcmLIBNy5FxPbwgfL3rY7H6xv0PNfQuf+/OIe/fn4n8N72onpG37i76m/+VXJsWKyYbtzjIOWjfIrkLK3DAMr9ZvKSVz2pkcvKqElxju+b8nxeE7bWy7Kkcu4sXALWOzo1GuWjx751Djn+M5+3TlLJ3MUNScVynacTRYnk7EOvwysYludq/2MR9+a/Z23NDkviydNaheM3NPI9Zklz5yjxBhTNvrwObQafOF9uZauH0P97Mu/xr9e9PGDL2v5Ye3C87A4M3n2ndC3lvwntU49z9xtq89KMVrkFCzGpW7QeuRStkydbLPa/Yx1r3LlLMcR6vaLXPx+3bXP2k039nVyBiMasXLJZfzGxhObFrofRNvKH2XsPb6xl0E/N5gntztnOwqIyrZEF62nXFJ7lspob6Zt2ea1667Y6li/vnrPBvuQ18mM26+EtGyuQLQerI6JZffY79xcve5L10aqztdtI3K2m23vGq5+Zq6HvUWxgskZom9ZnbJbLrmH30z8ZDQyuJK9v6gNueIjIVVpfHCGwJ3zt3WXbKtqKLrJt0erm23Z1hhDNYoRu8Q2uUcn+yzaCqDZVsUHEK3jh54xwBD8oVF8YWepX1vI+877ja/7l35+fSr/YievC3lPEB3bqFlKL3M/cB9cr0qdRVvEcOfezr/2ueeMQbMt28zSOzrqemdvb5zFT/b7J7jxJfbzh7kipqp66E2KHhNBjaGRe/JyEQKUKDYz3T4KoeiOKthWjeLevep6uZJrKS25ZBTauf+zjo+MNnmN0bLGRnzlR5mPj2v//6le8VvYjH5yvZFvxvtx/tsOTNtyAVvh3djjvI6SPNyliu1RKvj5F4oB0kSkRua2Jbq+NZep32R/vsBnz7+JYIO6sN+h24VR3g993fT5+am83gSf+VdZn3fduWeTO0qIW0bexNfqhkTnlHNV+7pzRm632PkffkCM/7uMTqET2CZNNGIAfdsqYh6DfMHg/W/VkG3sLeU18JPXweDnz8+OMf865xmPNcZ4+ZfyA72pPCt+/rwxfpLTJ+MXZ+pGPneQceq1uQ0SF+O574TXsd7Zxy9q8wmyT/09T1E3YEfq3dKFHPL/f/jjx4dyNl4RWs5MZM57w+R/4V75wQ++jehdLxrQc6auHx9KjvHSZ4gz35HmnmKeeGfuc+JMbT4/f5LjXRSxz3YR5y08zmHqkjyC2BItcSSGGqULZzj/kUCPzLP3d84AZcEcubJvoYlWNVSDvcK+zfOGeCay+QFEKMT+FzX7Yv/iN2c9tUy8tmUbK+l+zNs2PkId2E6tfvy4UscLsVm4kvYTiX3O/n7pCx+L55PwWdgMMKgAy9QuukN5j/HzZ54pX+jO3lvR4s6MhfGPD2SvyWlprpyVe5+bxIzI1uH2kaIRqNvCyMbUpA6Cbxt5EXPpyv5e2dMa+3xuGXWzLYGtj/HYYl+7VoywyKHaDiEySh+8v/j4GEJTN/Y2ud1unHHuP7t4v3rB50Vpo4r5lTNx63iEEl6o1lJ/huJzUXxfiO9Ra+YXnqUf1w/9+PFDNSpq+uAsblyZD/XZsWVbZ5vEnP3+5HU6Odhu/qjiPh3kYrnUyPm+cM5s62zZ99Cu1yt6JSPca3xfeFaXB6KL+/qnfv7P//BM+KlP9jX/KrT9wT3PYe7XO/vxyfMtOf7ARuK/XnNPcWZTa87OAi8hUKf1QF7j+n6hzjlbg3hhyvlDqcrkdaVOHyDjhbHARR/ULvXrXKpyRBuoybbyJ646mrHVYJ2YUsseiRNS9xpDV+pwJY7wk/OCU+he2bPBXuW8Zg/u3I/R3yAn5CLbiE3gKiWn1DbzBrEteHnvm9xz3+TZkteqG3WAhSW6JbsvTERuWO4llyxBwa8ayJG/Qg8k2+RxaQxyst20GkPRsZ4Nqyk5hMwkE7Nt7T/cSrKtgi5a4s7rxdf57OFMcuC1OAupWTQQb/lyqYHu5Uo8H1dde8z8wnOn+j3Ijde16C3OSr5PGLzfzz0YVLnlPjhfF85tYdw2keiI6xjJjZkk81ca7NcV+azUbWlUKXnExt6xZvTF5Y7VLjlyGY029OxhbCWGPgehjYts+AdGldK+2w2tQXlTC7NYbHLANGl37XLW8r4vZyLImYgM5lX4y2hbBSa1vuWZxOtOzqNtDfIfNZSzG4xh4lvIL0arBvEt3E1xYcJgG76VFsrGUlP4Hkh5PeAZNnle3/AVTPZ78prY54D3Vzd4EwVMyc5zmQqQX2yKgzGJNWPWVUf9M5p4IKLKVa1r8Qfdkmw/UdbZFrbt5zp0o5Nx4SvPlDv35sxZCvFAnscNVA/xg/NtCD/2geU3ZnwHsb2wP6mFkHGAPJmTaq6AOBVISt5jDF0u+8xAalbrI0MPqfei54tlwGByt3etWLaMoWUeRH5jK2Qe+gnbe8p4zPa6r6Fsvdx3IWUVZE4ye8g1xFeE1oiNnvyjy/oe4B+0TlcnO+tz/qfxV5n32OJ7408W3umRfaf8fmW/+/mdlP0q8zrf0vYr7XW++cntd9jcfe3SRmgvuX6381wnt2Dv8T6vWZ9A+d/ubylw78dAx5TJLzhjOcdfBN4JyesV79w/rk6VPwocDCrQEWfcpOdsr//fvpZt2eYBsTRIhec/czEPzcrz3Dwg85AUD3CDxUNMZ/M5+ftxP0gXzpWQbAAAEABJREFU/jg+xw4fw2+V2yecU2YxOUGocJ7dNnafODmx8YYXG6etc4xNLByqZjQ264COsXS21weqHXrewFqUiwf1bJApZie0yfoOMgZ8IMwL5S9YXf9tb/uXCn0sYbhjVXRZk0tiaRqvprCx70bolCSDMjYIce+BpbKCfHh+onRnccfuas19mVlDYNiE43quwy8cBJkHmb/iUMGl32Dvtb41203p3HAUm+e8GVxCYyDfRY5bPuvQ4zvzIOuNXbPYQYmarkbeRC1elJsehQP2tplrEP6J2Dt92JZVjdDMWcioo2FauWVIAwr7W1LvA+O+wZbO5mNiWz7mRM0sMidY0hMLgxbG2/ZkFTDsL7glzCj6nArln/sXpzEI3cR5YtvgXCZYZGzLBrVUlRELuGcGvRoY7t66vHlaQNEH9pbZo5GLPga6L2Ea2u6JvTH3Olcf+ntu5Y+LbGYmI3LuN0IROLAwsrgJMoZkI8ikGI09yZroPflUgjXWhAj1CX/pbLabzkCNT+oeY2PiL5BDs9w+oh+o7Z2+Ny9yeDv1erlkWzV4k+uSZJ2tbbPIaBuOOw7UZbvt29bZoh5kv/DS5M228sdFVeTc+wvbSGEsuSyWu1t2ySCyDAo2r+W12N+Z5xZv8qHIjo5bJP9fIH2me3VcMI4KckxCar1sdtZBiNp7Q2yJJxTbnWNqGAgXkY7/yASihcYgxIVIIzxSU2jhBbFxriO310bmAELRi0znbAgsbB8flEppkVGMZxEglzfqxYdHg9Qt5Ng/51mTGr4EUJB6tN1jbG6kLptXNVTs19bbcra7Jvax1m72Xsdn26Hgtg8mA0VqOnFnDGdUwZAyh01KS3ZWgbpFNv4ly95YUstyZaamQ1Caudi5atMl3YklOkybFq5tebvH/MmVqoyMetzyeIGdOHIfTN5/GBlZ8gOWi/sHum2dDTXOVK5GdmP18+GUUPNjO5QJD0G6SWcpsqEFjkCAfUqYmaIXXsYQ4ikxZrTddkL/BRiIXOryitAiWyYX9GN73pcy2ttefEUuY2QDk3fOCWazbL9mhkrPJ8/lAFKvzzF2k2NsBVn3a+HxTFzsTGSD8siAfg99aTFmOx6eCAQQOwzEDOPotuXstdU1i0xM2xCQsa1CwDb2I4gce3F+cbC/OLvz9nOitoSU4jPPTLUOlKjlzWpG0ZjnNRBLLNK5r/Lcga4e99pGtxFFno34TR0W74Mu3Muw4qLBEWOMfCoDFrFg7/RTEY6rRuTcs3y5gHTPdf5Xq4vlZmOTKLEFpbsNg06xOt/UKzFF0Dr+jChytjW5v4LIibVlVHFgqYaVs9FfIhz0yM1sHj4zZ9B5DnJOJjUQrUw9iCCjbdnbbnRsK3YZlPUkBtsaAx0MPuyjr6PZJaz0auIjejYUEOIipmBiK7AdsorCB6MG89H+ck6DyAUteFxW/POcmP3F6FLOSfQnPie27W03uUb2sTeHfga2X7ylxpcU3aZxWUUNvPcrum2KtaE3IGREFF0sE4vJuoh9jNxD5ot/zjL0rW9VVUM0wmu95BZM8ljUJfXM6bfxT00n+nmfPskJNdnxAg/6AhNDNrQDkDgnO57mY7O/8MJ+63NBtO2QCquliUxkF6OhpN/5wVn4L4QSt2CsGIeZMeeMk0cOUn5gyj2cPILUGzFFx0ZRu9kl240oxu/E5sRvdIJIJqfYaZBfaKhx5oYu48IzxMofqops4tgy1qJO93zxCDpvnokLGwu6jVaAcI0hjChtYig5jRqqMWQfchnJv3PjC85FnKMuUdFqncncDfNJWtr3hGi2DztUkQDpUM9uiS5k4GoR38R25jpacseFQi9iGMQVVvsll4wWf3nfPiym7JaUMTptK88/qKnRA/hBWsZmYoqf1Cs68ZO9bhp1i078BBOf4cdujVJVyfYvWNiPfuQXCSzWixgCdWMGLVMTn0sq7Mx5U87cpBZVDruRe1Pkl/wxpztfKGNBuUcUQkvti21sEVtGbMTKQiY2MzYk9XMaOlNN7ovEm1oUeqGdyNI28ngjrqYj2K/l1Cd6k7qEDlmkib3ZaBq8hd7gi93LGHJxPiJEYPkSPjo7DAhRALb5YfHGa+Bd0YWk1DrjxNZEocpNG1UqD/ZgKC352fjA8I33EzVK8Z14Y2vynIyNh2wmB+wdw7aP3jA/3N6VH/cUFoiN+NgqxMc+xl4QHw183MEMj/HGfRj+JG41or26Ri3PvsuLvd/2itzyeny9DtUY7Tpy8Rs7KZ/y0I4ZsJgv8g1fWjrSkLEDG5dLN+7d5J5xEZdtxcdC8fHMIdbEfWOMH9LFVqmoA9F2vLaxN8HCNPc++rGxep9X0xfxwOxexV5wgG2eWcxDbHnO8J7fyfuL6cSXFfkq8ga2mzZ43tnhbSxcc/Qe8YgWm8kv8XetjnOCGjYllzTJO/mLGhEo65smtU+uotnmChcHsRHcbpP47sjdUVl9H7QQsvYhDyF+E0OR4+Csz9jgB/HPn5+coS/OqFXsx/VaYkvJS70mlbYrWWezCZZF7C3ywJRiN8j7wxt2+/6l5rZlzk6hwpQ5ikfPdyC2Nck78WW0TYII9x4xR9Ye2B/QRZwQ6JFngF7QnGkjs0ECNYrzw56OodAWsSQXs7Ky55iDpqPZJUMPihhsS6DnkljpbJ03iyprFPbRDS37S7GE5d6HnNtJccJr/8ccAcTWRhZg2w+Nc8Y6PXoZbctVmXYcyaNYr7Wo3dZZ1PDpYza9faNlmysd/32WGBPjjE7PswfqmO88C+4cXpNTJTdZ9gFMGOzjGb8bdlPDIafZ5zGLkPc+ra5TEXOweVYhkHVCyGi7fS0IiS26iddl7K7Nk4SUlOshL9qpX6MUQCLM1T7srR+7CypHlvpEQqojpkImlPjDWaayLTNLXbsuvA5BkrhYh03OkIsVwHTKqjR7KH6SQ/RvR12znpztBeySbWLknGYu5nWY4J4xNglP5nLJfzDL+s7z4MbzL/d+8rGJQ0KTGITuIsOAV1+WEq/f6vkkrYM3lyYyDYLOe9cbuU3oemmxD1uTRBDfPvDXcY1d54X8Rq4sLBUyk7M12+aE+OwLgws/xlrbP1k4yDr88OySNeQy9qTBKJpt5ftaYceG8K3P0w5j87kYS20bWsZTJfPkFlsnLeMk9uxT4gwftTeR2MMstNW1mQgUhCD655h5y+L/lRZ6bG//h42u8a6hjdaByP4Katr7GvmlhWxDPNdOuPhlgrMBzxjgOBGF3oG6V3PJpZ5Q2rHOFCTHBnFO9lWxC2D9sSfn4BQ452feGYPw7cQhRcZ2SI3FXizqG8R/xg1qgIRtQtlgyVzASjvlM3+F7Zax3WT7Odp+8Oz3eQuLmhIPxZJtSOeaafe9XsSdM7TPz4612VxS8ldAUmLNuO3umdlD26I3ITKrfffycT/vFZrwwj9x0v/JuIg3cpjI0La3P54bnKTmuw+MlFFn45wcUzuxApUMYjLYj58FTe9YrAP9vmFOAaY448gUtWVARb/AUp5jHS1JpOIryocOav+1bmz+Dv9bB3xM5E0c1VoksMGmkmqSZUdEjtsHk0pyAfKbmCtp94Mh83+It81E/y/UdkwdTUvx6EmAPf9PLrZlv0DeZp4u1IWGbLCZ79fmlxV+5j15E/Hbqhepb0/25cUd6r+RRyz2GXZHwd5y9h43Y19tq1z63nCbbWw8Cve2X6l/8F3zXBu7JkY9Wmw+Fv9gkj08xV7nJ+37SCpvJFLHPzG8UB92/iYYv+h0EZC3LfMGp0DYmT9geCD0oJjbFgHQ96hvbctAJFDMM/m1wzqIxo5kPdviBW6/yfoixPy4z370HjH2vRbtV4R+6Pe9dPI2bYdr2aAs0XW20B44ieeInRe/xreN8u7K9JT8Poa3UcjVgx3aY5EJtuoXYhhCT0cjDp5BOa+votHLnplzHkhESO10NNuygQBjyNHJeAKOwjI2QnsdM/8uH5kT2dvgXL/JWordXBLjyfPhJ7nopSGuUz5j5O1QX4T+dmpsHHiRnbwCLvZu8SIav/kwbPY1H37zA605M3G1sfUTsxOr0SDJ3F8MnMdtOPNTXkwKOduZStgW/kITzYbOEYg5lruzpZCVN9L2JunY48Rq7b+CST8Ffjv2vYqQ7ebnmvgCzDTtvPC+v3PofCBGJmDa3jM2DqLtNnHnS46QqsyH+lLXp0o2fMCk1d4v8GTlTUDu0IzvfDKmDrEb/MKDALvjFXZcomEvRGbp7ouVeIo4MuqttcQbRejTZZfCjc7lciWvS/+Xv3aop4r1tjzIodlWeUPfmm0lHjv6G6IZn/F3wrYEbPJKkSSWqa9VBU80gs1+MeuOqA5Or89LahhkXSXZW+pd1023ve0zRsfazfaDb3sTc0UoH+ov/Aj48XHVxw/AOMbATj10ipgD2w+avedjbLk61rZjOdvBHpMkM9tvelXUYqBX1IcYkovRst1yxRhA2h2ZTCA330YOgsu5Nm174uzlZoCavj8kcOehv6A38twAttErDb5kvPDFXWpAWFHjQwN2MIjasV573+Ve5xIeJhRknefRxEfmQXLKGNhWYdy2Rg19XC+6Apv8qY/SDtO2sUltGGPDxXyURK7nD3MT5+GJZ18//3jWiWfTE3l9JQFZtpVn1+SLV9SUtuLzuWCf1Ng8rjzr2i51ErZtd/zFKMwpo3ZrM6x7jMtN3lfotl/Fm17klJqnBhe+7Lb5gI2BBRCXcrEebVAzyx0jIpSCVbn59h6LEo1hzvBFgz2NrRZ4uSTv6Gck4xeOZBuUzmZbiXOMwV5d2bOPXttWN3J92mrK4+LEBj8+Esfk9Tvj9qvtB/6kvrZVNUA1jG5Ba9tcoqeXZhv9JyYy+UB8ysFWfijMv8hIjWNPlmwu2q2Yviw5OUQGLR/0+O1ERTFtv+lsTQmqbCsN170n8X/ny2msNO9gR+SBaNjsIZTo2X7I2tbk3kkuxveMDJicU35D4CqZoD+uH/2vZwd7Ym990crUDpj5pNb51yI34kke+bEJR3QDBB49a6uwo10BiXNfw/rIv6jhmVA1lBabwR3bA/oYpQR148eVO18aZm5bRew1SsEYA9ulNFjt23aWEaduHAB6E7hU6w0VNq7XnLfrQx92y6e+qd3k3ASnum3sgzKioZ6QEm/s5UyMMZAr4PYTX7Z3PH2VJg4CGxmAY93IMZCliLX1XFievWr0PXK9XHVpP9Y89jQ65VKRm4kxY2DWg3peQe7Zgmd7v2ZTg1F5Lki2lb84zzmf7EOwn+dLea83hrlPRyM+Ou7+cvimO1+s2fDx8+PHB/t7VX/xTF6TWooGW4X/2Gf5iKFrh94leRGTZWXf84PMxG5kbaggOZ3rMYYGz6FyadQI+YHV520KFeW94uavlKlpYlbEcr1+6MfHD13/9aHiNTr358+vL032yMYnMjFqLqGlJpOaJ6U7Pzb0v9D8In/qMKlZ4kaUe+hD18tVY1zwtK+ByBkAABAASURBVDof1JjHM1jSq3z26ELuGW0r+xvY8SwVY3J3jLcV9IkxS9uqMRR+WPF7oZ7Zn/hIvU+Eb1lpLqvGkKs0kL+xV6n55+eXFrnol7b1op7YquLTGlUqEDtGpMaQzSTQt0bMiSn/Ev3r65NzMw+BhQ4gJpe07RmadcY+OQsFPwo36n3j2QBThZ/A3vLhz2wQk00XYrxe8zp75UfCj7wvqGrbNjrIrSAXxu/ddpPsQ4fVYjPPuFhqkldG232uE/8mrV7nX4x+8Mz7+LhyNq66sNe2+wfMr5w3fhzJORUxKmcX5dg/bQ5qqmwehISZ7Qk/z8Yqyw5q16KGYif3bE955upohRzF6POYf8mbH/6yH5N8gthcMY58cghss9o9+vZe25bLMJbu9y9dr4M4co/dtbAHg/Xev9Tnzn51TOSYdExcZp68JvnHRnTyHP3gnvygXpkPhF279hfmY1RUNDvOhY8CkJagbVA+qS9qXi7RK+K1zTIoYr6oqnof8q8aF3HbVo3Y5NlIzW+8zoUXTM7gnfWdeyX+75zDxVkrbCRG6ciX2MJPCBvUhfjosuM7wAd64cfeYhLAaZnEn/Wu3Z3cuFeMh9bXo7FU+4cXYuSjm7FBLFkXgrZlhGx8M996lr1BuojODGKy6WW1nKxH61in7uxp6rOoG6TWs6kBs/iOjeSQ1/WWo1ZtBlN02aW2TR1sy95x2ZlbxSiabUWuxhCchrqxgpfpxPYC2edRI66JIpyNSYyJIc+NyE32MvfJGMa2Glkv7r9Pnk2TMynmK58BzuTw3IZFYzNDPmNcWQDbsp9AslXCj/+8d8o89ASYuW38184XG1HAPMMSlmRTU+jRT/wzsbPW0VxS6uNisiDCi92Fg4yG1B1eaD1/uQxe+8YoXXkd6NeOw9/Ejmi2Owb7ORa+WOIhAiJWRuQn5y33yn1+oTOBOrbQkehuu+nRRxPdpdTRcBOveDYUi/CDYo9CI/z2t+DlfSvi2HHvkjset6+8p8hrWsWIaMjbVrnk428R56SO7Q/DnQ/yWQc2kkA0Q7ctVDdE1ORK4Mwk2xvI6WiT8zY5jwFs+Hogegte8DqfHdOEREB6b4mvaij7k9H2b+Wi1XsMP/PAdoa/BjLRe0UHjFbBY6D2B5fcV+OoA5zw/wls9gB7dmJKnthsW5ljj7rdea7ewGL+O5vRfKOjTzHo29Yb71zEH7At25yFDds6285px3HSznHi48Zz/8bzP/PQv8tnHfoD2La3/VgNwosc5oiXfCGe8/CCaNi5ZvXXiO4pkXmQ+DKekP6ZLduyN/TScq8FL6TfTkml6cmvJ8cl5wezx4qcOS/s1DP/c32MD8H/dPIM5N0C9O+xvQucKzMJGH7TwwleWbF71jvjK6/nUfgdmvl/e9mxkfzh5vv6IP/HQyk3akDm2/h+iO35gr36YPFL8cOJjwdBCHYqk9nfIzZbCl88SpT3kHb0V5N/d4lOo2OUnD90bGZAf9NcyP0Foo6EMMuhXhv4IkTm6pZ5T47L+XCbfCOU+eIFIayEY7sfUFJpQ5i2bKuAjnbObR+UX4dXv/aWs5+jfcxlZXoilhbK985jaTIGiZX7tOOwo7NxykcncymxW+UBrLOhIkxRlwU29amz16/XPMyCyGQMzvkplzo86BhPnMF5ImyT2wYTGcXYuJ8vuKz/1GPb3i+2C/m2yTry4Y0qjarOMesgvCDzILHZbr9Z25YAV6WFlhEStZnCjXIc2lcYB8KPju2Wid3E1Oww2BibCegz+zK2zMsFKZ7ETw+RDxsVkY7CP4FZ1gaR2LCtkhpMm5eaQjq6o7bBOcokg5CMvP6N1vc48qf9Z71KdsGRYjMQLWPID1gHn4l2sw3NqtpgyVqNTcuebtglg5VNIZEtW3pt4T/XsV0yOictuS8uT0j2livGE6JlztDdh43o9X4TwwK24QcM9PCC1T44Q4xZn7bO8c7zps8XW48Impa5VhWZiS9l7o3Jm51gcT8t/CHS3cTTkJUQylIxOcGUs7s4n/nQiq22M9V++dIs/KDK6KdGluiiLSKYh6/IBJC7T4INCPsQd/sVLfFNkprojlFQYjCQ7JGL5qGPC4UTVFXbyBcR2/eOeRJn7K3oYDcf0IPQeoS/8LX4oDL5oLiQC+LjjI+yKS30jEF82lb82pbtR1zr8DP5UBIs1ovaNQ77sbUxteK/EY9qW5YULOQndhb8ecbKfEG3nRK0XDGvGkqzLdtSOiW0S7Y7voUu4YhBrgi4ebakgIttrnqRn0pb+DyRdYSKutvbfmipW0YbGwfedGAO4ix4AUuZS/RuvCG/k2M+yNsWvZGqLDZhAkJAWnKVqiJTSl3CC05fkctcNFs65yzfeoUZCjKx14BmWw4dRDfxnfZhQaUjkHnrlDse/akRUOKMreRzikU3c9uyK1MV88B2r6MT33uzoUGPXmOUXJaRbDn8pFbBgAdZsslfqqJmzO2sJ8+GnL0F7xlRbOS1NMCUJMvGR+sgBzF55AyxVbrzDLqzL5MDtfLxHb4TD1AaKhlQV5B566NsFhNDEYlfO5S9V7aRB8UaufRRIwP1gdgzMbfiL/qviN19fx/PAfx0/YS8i5ypAcd68WmIkLXOOeuZnLhfY2PlGwrkhd7XbfLs28/BnNM7X5pN8rgjP9dSkbNtdesRHxiOnUmNEMEKfGx2OIyLoOxSi6MYmY1UBQLi77ypiXJyi5z6ghy9TsFD51zbxn499G6JGxtRveS/6m//yJSx8uyL2LOy+MNGYl3UJTD6/RngCDNyC4OpQQ0rZ000SF2zha2VBbRn38rJ5cwp8+CULfxOdG1i6DjUeeR8B/nBavJ8jH50gqf9PSunvsn/3LuciV3HSUy2NcZQYg6UBi3DCcTwSwXY7+R/Ir63DPGhM9lntvQgbZrNOZjSPeeHWO/U7swxdm23vL3HVOXGHt15Hi5yT2wbF9nFls9GlBYGkkN0so6FUeTCrVIljSruESZhBvigyzb3f+pATsS8QGoZkQCzupNr5rZVo5Qv4/KDxyhsggtfNtrGvolnIX/XIrcJhIHsHcOmM+kvvLAzauuPKuIboNq+aIh1nWMjuQWQH91ljTHUX3Ay7h8Shgq6aJM8UrsG9btzXmfigTeqOu8iZpbMS1xk6EVcSrNCIgY2jI2MbCAaLEFS3ksFd77YurNPibFqIPHsk2dCcrH4c77EpkaYjGwQSbvNUSpql3ORWNnIqvyYcVWhZxsLkm2dbXEmsjcLBy5rjKH4z2gbWdFMDs/znjoEqUX0ipwzJh/J6EevmFlpOVOTWt7JceJPcEYN5IgZvwvaWnel2YZeGnmWDMaOp5TG6SKOyRmYsv2Ckok9Z6iqFAzOU+tQg4x2cti62c+cn4HtnMOMX185bwinE88kLjxIloRunw1sG4iWmHPGU4cbte77kLOx0GMTOs7JugHfskaVxgCMLXbwF7UJYiP/M6axi0uNKl0O+VGlNMLDklRjqKDVGLINKmyZa2IoaIkjo23VKLkMae3YiCmxxWfG8Ea+6OfH6VGl1Kcc+alFnEHi2vJL8SEaIthb7bdqqNAtl1LXGqNzMOvE5cIetlL/1E0o19jxJ4bUPPqiZS1e04p49g9+F0U//MSZH08HupfLFR/bxoX48wNhDfwyDz86mCNedZxFDIOzkfrHR/KK3+QzuW8aYUYJkCk/BN7QX9KqhmVGYS/nUNqfE6Ym5yZ5xW6wsq+oDXLIus8Jz5H46jyqNAaooQFEu/MMyPPA7QJlWbbhSOfZk5aSa/uNjynxWys/4C4wFV+BeA8VmRpWkff1+kMfYBBPUkwc2dP8T6fmB6jEfiI/QId+57kdSJbN1cSL/qDGxqZt6IB5fEQ2vqH0GThlQou/5BDdHz9+NP9f//qXaowDZlQjP3wv4g9st4/YH9Qr93nyzzo2Y7sqNng9ozZIS4wcNV6XqA1n/QaST+Rh8gy597MXw0pMdoUsW6qqPRLXlfO11wV9QLeyrzN1wUF8BznTqVnGGEp8dqkwWOXek1tes0Hk+j7Hxu1GhsRmW9sPsqwjs2P+0mSzgt4bzmh8hJ97MfuXWLbu8drAOY1vTCoQbaI3OZ89Yj+6iTsCo5KvyYuqcc9ZpTGuHU/bJX5CCBNxK21wBmrgj0VqGkyE6DL2iv2wjbwUn4iJVdc8+5AzvohnRQHOndcGtkzRHVXqe77HobLfEJ3oixbeqOw7C7qZ21aZHOqiRT6BPQSJ83DvvY+Ne+pPLZ71M7ypG68Fka/CTpVGYZ+9Fs3MZZPTQhZb1PXGPX3DTmp67/lNWae+iXNyj9pk/w2LhCd245+p+vkifHHbLz47JMYgdT2R9cLeDT+Zm5i6L+LBVmJom6xZqvA52Iv4Ci+gKKpRchV5zK7JGYPLpGcVvMezY4g2USMwlcoXanKB9ux29EqJ+05dJ+9Z7iAxRIvksHlBd6BUwEr8oaMJr7A5siSmBaaSs20J2EYX+xizSyPnL3mxvwKLZ6Bo+Rxho8M8cmJuD1lDz2bZ7mVimCjfs38gtUt9JzmEZ3xJlr2hoxW+7U3LWTv1Whd7EYOrllNmJp/JmSGvO2kSM1dhgrxMLaCjlzhiq+9ripf1KybnbWltuyi3Zceb2o5t5W9TJLtkQ2mU0op5xhOuzT/X7+NSx0NtEsfi7C3ifJVpWugHwit82CV7216cx4Xe6nE1PXKuzc9cuZiqHDKnbPuFhjUNl4askmT7AR2tdRIH8vPAyr0E7RDpodANevGbS+yEHBuZB5kHoZ8wE9vKH1OFn3pljE5oGU/Yp6QU/94CrbdlOAfs8XxB6HZLRpqzsnrMxbbsJ6ScpYXMBBmDqbbHHvaI7bUm/A3RFrXamKyeHdMsDHa3Ldu9sN3zRW1fYbtzEw2zCu+sx8Iv5L/skSFqYb3tpE6B2ftXtBz2zjE+XnHS48zGmjOTjB0dbRHgaht4PPJQ35uH8CH36wA/csGvTJ1xLOznPGQMcPEb6d+TbHzAsvfI9L/aE0+DoLJHPSfenp80Rpf1ipP/d8GUjaIR47zShW0WR4d3zGS7kfViMzL+9+A/mrL23x8F/k0GaSg41VI0+Vz9h2MK9x+qfldjQ76THmt7B2rv8cH444QbRk/8SSzWbMs2IiTzdggEXY8WiceCSay/xpx5AKsfDBnfDXy3EIlYWYjxYOx4Q3tHbL5q2m75SNnOoH3t6dvFtmw/aLFVZWjSHt1j5oVcIFoeEAzdbffYF+qzmJz8VxYvjY8M3ukoYOIXGuR0u2QjkEWAA8uZ/RH25tuWbVWpm/u6Ly7D2/PzmrgRf9It5lyUZubVe2c76YQIFnSD7SSsYAsY/u6hBZvOvlKrcEKzjf5GaH/EggNsM9ndNroFdCBrSwrUDRHZVpHzCX1r9rZxxneOqAmW7G0vwzpif5ogn+zuC90onZBO3fgonc02HHDIhm47Q9c5k2JNl7hYVlr2KeOJvEjljdal4y0BAAAQAElEQVSdN76Th37CmLwBDU6ZHrEhkGh7/e3iMuw68JxLmZsBiMrggG3gNWFbYinMqgrm0fMmPB8Md62ixz2MUmR/+zKBgQJRtw9DLc9Flr0RfnDKZn4iaokho+2TLDGNlQYBJKZAtMd4zPOh76ShBnV3YzRr46B9Y+zMI/TQgugG0UIkg2xvsLL3nOlL98v8fWp76x7jK3ey1zc+fN/44mmx3+HZkVfr6GhmbByXxAmJ/csbxqWsg9BOkG7bsN180Ww/aLZDwQbDkWhItlsG6l/22B/DqtQTjDr2XJIlJTcGYS5Dg61Tzv4k168vPqgnbzbBjoa4A1sMnZezhpJtXfhS+sKXh/EXKdv43rAtV3QWH/KCqUltMaSCbiCajRxgCivyzB65Wy1rMQr+RmjBGAXdMraCnBGbNQhf3xpkVXQCdLaMH1LNh54xKMpnExNViO0IJrRJfW6ckZOGiAq98O1tzzbxuve5mJ+y6hYr2vxKDgAZHS3chY9FnRc1s7ctO6O2nkWLJAO9es2EHj0GvlAcurJHmYcWZB5gKoPM1c5V5FAaY8gmZ3zfOAs3zkSeSHU4iI3knzH0iVyQOab6wFiWYuOlbqLZoTOho9a1sR1RzvzifOSMbLR9hDLGqG20XntyXwrVzvWFt9BAd1OWbINjddIt8k2e4nxOvtT+YuSbiC225dE7lkqO5/wcTU1st+xiv5h2Hvt149ZilbNmDhIre8vabrlFLI4NGW5i7kG2Qal53rTcO9yi6ElV2144ixpntJ3hAdvYwCZ82023je7gvr3qeuULK9bqRjzI9X6z5zOOoFvQiZEpetV6H9cPzgi6Oho2KkhMC3+c15zZ5JZgbayAxGzvOVKH8nOAxWJpon8iNmw3/THvNRaod14LA+P7kueQi4iRJw6UZHsjC2BbiSNfRo/KOS/WoQWSJbCvoiEuO2sWdNvKfuKaL24Tg4SA0hJfxsahksE2Ila5FJ+Ru/Gl9zxqnHiKWKqsyxi6fuRf3X60vG2lRQdv7FCuB9iXfHnZqR5yka5RbWdw31cJ38KW+VJz31fCSvK/XvjyEYFC1+WWqcwB4QiWzlbHYrI38ZnX87wXmcmBOGy3aOsjG/kxih9XrpyzK7YIBIk7Z6u/7I4e60I2AUYvc5vzBj33WnLe770m+paR/ci/diNu29oyCP+2L6gGZEt8sZV4SR1bpcSWOo0q3Jfav0uT/CK7Ioi2ZSGij4/BWEprGfiYFezMhBctcsp9D4G1ZKPtczRrtY3YzzP18/NTN15DIo+oQret2OLSveMIqVeS+UuPjmhZ21ZotrFv2RsY7GfaJK7Yrjroem+J4ca+RMbeMtnf5GJbGNwhkXBkClrqEcTmKOpXA99DaanDCbSVOl+vnGn2LnvcOxOdUXLpAdFiP3FHhiV9sSeTM/ShS//whEV6lVXDlGGpfWVGfLb77IvWthhtFBg7j4zANkuz75Kr2N8r9i9NEy3+R422VVVNN3Tjl+Gtx8/igRC55Dk4n4tYIlTIt56t8HN/1xgaVb0ObaKbe+In5+ELfFCrf/3rhy6Mo7acbeVPjOXQYmNoz6vtjZIK+WyWGatljYoVv6NKNUav7U2PrGh21j2RLMipgJhad85oflxLjLO/KF3K2dgSEkKKP1cU9dLYG+qQWgSbseSIgZl77TibiG06QplHfjJ5nEtit0lwSdUGJENLvT9+fMjwapRq7B/gPr++9Mn7lpzjhR/RFr7EOamyBrKipd75oZepyvs8Zf4G4pjoBrEx2a/YWT2qbY1huUp2SaaXVTUkFpHDhNKqZRBgYVc/6/Mcvl6HYPU+RWZUaVSx9gORi59RpYVB26IfyNzcK0s3vtTOMzoy5VJgb35oyQF1ZcwzMTTRMgZmXsgzYNuNzAPbgkAV2QiuqUnOQpB5s4mvZXAyD2RtYkFbyU+0yCcG28pr9+V6gcf+UVfUkJCy/59fn5y3SW4gn8XBnedVEP3F/sZPbC9078d5TUwWf9inZ8vUI5Yjv32Yldp25BfEUGwjW80LrSdcxhgKcu6yHwgptlIv2xq19ya5hR5d2+wBKCu6dimNu0MyvvG5OF+34wfMc7+in31EXbZVrb91IdC9AV3GDjYy2iwk2Zbhpd62lVE03GlSM0gy68zv+P7knrlxdhY1vPAMGyO5SJEPEO1uW7ah5wxIo6rzWwjd0c+eZczZmsQ08RXF5LiYJy+/xDWRiXz0MudYSabjw2aiM4bJbPdNlWxm+I1vZlrYEs1mFRDiwueC3rbDw3dYTDHMNTIM6QUj8S10Ih+7wn54tlXkygDpRUkxszqWwfmw3fWwrLTss535iiC6oQahMcKzM981tannANDoyKOHWOJiUJW3/TDVJjXZs8Qref/Bcx1nRZINnbWF/DZHmYnskRsMuh0JJkfv/F/mhyoxTWxu+7Zf5sXcEj3nOOfomvva1TH2j7icETwjY8R2zlnHlw0NiJZ1wPQv+5FCy6AtU59eHMGG1us/XMr+hRObf/IdenAq7djPlXSaa/qustJmjDKJbsCUOub6ROhBKLaxZaWO9p7raJF5hXwwvg3xmThOsr0FNz1n4SjSKXCMqckJmz2CHsmAKVmhm8lv4R2On8xXvVDPdeaBbfLEDzV65Z3zjK/Q0WzL9rHaQ+qyZ8SIPa7UOdqbevJt9ICN3836x1dUlHNW3FMSdrSbmXtP36+4P2vejEMoewPrj/VsWS6RYUDunGX19zj38Bz/XmNLtJeu3V7/p9fYSb0798Ne0zB4jkzf+8n4ZTyK9i79312dPk+r39cHPa8PwbH8x0MtFZtYUpl+oA9NPE1JvMlZd+VfTKVwhuKFPC9IjohK9ujDlwMI+70bG8DYaXn0lP/ag+LHXuZChEA00MSayn5AR4vt7zhYbzfTSfs+pjgNYsb1G9u2+i8jCNOVK8IKCDDLnmfdC7ncEztj6Ev5L7JeEYG+qXCaQ5f1K1KDwDa6bpZtGf+B4pP6rewBNiK7qF8Lvl0Wq43Tf8J7BQK86BEN+l1vWxlLjGyC11RJOnUEbbZPiC/dNjXPF5PIO4yp0+dzDF3Y8p68XAv9yMV+UIgEz/lqvULuRNRtBIFt/D0RXuRsaCwyZ0BGB9yT0AMdjdTIYy/OOSZaJ3mHc8qHnnXX/xQOAWTJoDHiZyn7ZqahLWoY7H/uvnSOtuV+WEOKgiyBMncB99dalpkb3gNid6BTHUStNHuPbRfCuXwkxv1mWToYiV807uj8D+So9XJjNrKvlpXGcwFfhU/3aGZqcaJAZjUK4SLH7F2Yv8s1PCy3fMato7bXtpYQWS98q4jXS9CQsxS5oGlNn9CW+hwdxNX3ykKJ2Qr0aD7qGMKuAXLIQ9YDFvPV0Nmmkha+3OBW7LWx3/Ggo6PZWZAh99ECIYe0EV4oUtY6Ws5Zcs3SBJJ587EfmuKQmzR5BivPAXYuc3/jtTyXwo6Itvr85ANsYqo+EjG7QwtN0FKnyThlG0hcuXCtgHpQXwO9NEQ1OVt0qAZdDcYFtt3EPok1Y8eN88VZmisypzxj4u0z36rYFR+wFzEtbdmD3nrYnoD5s8beMSOW/yr9jHUhA6ntZAy9+eRVNVSD083cx30YGQwpsNS+4/8VkDk1XH+xbaVEhbJt9SL3BV9QmZHqq84x7MhIHVvitCGyrmPEeZuIzQEtyDz2g5y/xRcPob3KZn0dQxcjRZmzDiLzitAG/hxgn6G7HUpPZe/5HtYj1qSO6V5HIvFvjddrOKwjyJRwWOx8bctZZeRsn/osQ1X2Kf9T5aJezhlPsMwXZ3/v32oZQ49cxnXwF4d7puboRVaME73YCiKr3sH9+vUqExvnOnrnscg5zxcfyTu0jAn0HDN/RfKwTX3whBDTVzaxd/bwF3hj9SLyI2cT2Fu2GVwwxzV2e3jYkrbcQiAQjWlnWs3qS0tV7G6ibB8oNKRinUmVFbkAAeLkFYPaMpHhiVa2znNpeGSMvtRz1nTF6oahS2xTg61Tzu95JrPOfN3Y26W2eyXO+HjVN0llfa3R9h58niuhV0Yw8Dx8UQpw5z5Z0Bq89xFzIiEtN8qltmNDXqqSxnDPucCDD61gVG2b1tCdWFPrYHLGVj/rCH4ng23JrSeJc5izhwkRujIaF4FoiwfpWvs8nLRCsBC0jITQ2XHY7nUuEx3hMoPrSY8v4zsybRchxDS5NzApIxvb4Z+IXOa2VWAIf4y2jwikTk1nS7yzF4v4M0E0g8olnxAngwBtP3inb8PLPCxEOF6HPQ7PazyKgCWXmVpptvFjhTZGKS06C92uSwjmcsBmQk+s9o5pUo/IL/Zvtt4UHPKcnJ1J1Rgfh3aqoOT/SsHGEKZ3X8jSOVerwZwv+GxreGDL6FWPo2nMsdm2sMcrNHILvxOZO1jIs14A6nBpMKb2QS0pdi5sZCVv1nlGLeSDnRPE9M5JaAN825YNyhp8qVrDmuumOW/Q8TskzMoiB/TFzEQjRslKS51E/JgheoQQ5iTohi+FiG2B/M/yLmKKTmE347GUosNicW6SkzNK/Xkk684RJayLQ9H3Gt/TEefSRG9S3zyTY6dcUvxKGlWqMXBvVlHFAvKjSgP6QTyGRfxSfzHMM6JtoJaYUYlbifWVH74+wLgM2e4fruM7XyZa+691yGFRg773kgT3vKjT4rlAFFK8YXgB8X6nip3PHE5YQZa4kJ19mYwT7pTDPGzBgibqcCPG+2MkRXI0PORZtE/Oo81J65H4odunDKJ026JjiwV+FjlM7ofkEYrRN/tpm+XUOu6ZeW8PrKkjga8AfSE2khtzSMq6eS0OE7po99vkOpXX3IVPFvSSbV3Gdc+Je35NTX5EiWbBG7KQahibweJZPAHF0CnzlBMa0qhS7plLbBwoaBuWIoU90RJ3UyqV3/lBVkK3oXH+hFDOYvK4s/eQNTlH+fEg53rmwGJk2y+FbkMANQY/Jn31WYoNE0fsx86oUs70EYomvha+TkQuvKxty66QZDMXYFzsXw0LU1BEo4bYmdznLJIG4a/2v0Kn/vbWTbyjEoM1sSPOndBgpYHNKz8OXi8f6DtkzFmo9rhk6BPcwa5bapIcEHjrNRL30qR2kxgqRhYmyfXr8wtLpg7YZqaj2e5ZYl7IifvIKl14loVzvh+Ub5JuMi5SC8xiGBK52Kwc6axFTvlXiNBY2lbVEANxifoAzvmNs5V9pkwS/gwWZzOYjBOZ8DLqiImSKc12BurRg1R34ULjYhV17niIa+a+miLOQtZMpLI0aig/7l0vV42R2Ny8BGlb3it0UF1LkJqyqOkiKEgwIDFJnddcrKOFH94PLYBrBLJe2NmIbP9Agp252FNihKOJnUXOd+gLU3EYPxjFBldoC0bzyQdVNdCZ+BrHvS2xOa3hmNi1SMJNix0MMU8+QXzHbgB5d0Sy7pzkTeNqW6lV6huIltG26I3cnzPxYePGD7ghFue7hjJF38SE1wSvtOha3Zp1/QAAEABJREFUhYEFDTXkksOGfZFU0IbKGFHJGlrkbTPL3vHC5hKNenp1LVPnmQ1YsYgFBFyl+LHdMgdLNmuCXgdhYVsyPqTY2fTTjpW2iHWCjBFcaym1uCQe7G0/e+9zZsOP3mg+cRBLLK3DRu7NFUGE4mlibwGW3Rfnq5fYzjz8nAWWskuxFf/RCa+VuEQHVZ0xMmG6uLevGoP4yJUQkFTXJvILGuXQ4lxBZZTsIVP3qgGJ2licXHCMq9xrDWK5YJfAagxoS/c1e5zkh2nm0Uu2xTx6mYcmLfTin4kG+sknEHTjw0aHhM4cbQKgK415AS3sUcToNasvku0GrB712pqXPQyxJWJGWIJA5DyzV4rCalEXUws79kTQC3vgOIfOmPcpHYexs3gNE2dp9VzLKFEnrumTfBYTiz9sXq9DDCJVaoCcR+vNe2nNEuJSQXOhJd7bPseBoV4hlOMv1sJfahFI67EfkCX2i3R6NPOshYG5JnuDtKUEEzNNg74aocDHntIOuUyDRe6WM30AEhRoCwc4X6wWzgMrOQ8NnmNVFzisD9pCVlB6zNzY0G5UlAjerzkDgalPkHmkI+V66s45tdZLDghFhkGT+mV8Q4QPgmWJOOySD6w1JZn6ipjYd+YLCL7Yr2CyXmYPVVum5+5aC1qDHBfwgdgMfU0rUNevcPIKeHo22yyS32KkR+ewP7ETGxkDQZ/4WozBOZeHXhFeZDcsIR87iSnIPChbtpVRNNtcCZfrXKtrO+dktfsKDWQVnRP2oQcvMskk+plHNmNwzm2335MWehB7r2Pm32Fv3ZMeG7g9l9gl/pOQ0KnnomYSe9AY7GH2IPsK2NfF+RU1XPBT0yeowXridGK7p2e8vfjNxdgOvrNCC/5Ex6UaEwliN3GZ+KT4DdRtsW5AQkzfEfXGkuYJdCaCizFGbMt2pko+PUPJC9JcyvqPoLbGlnukvq1X6IBH7tQYGUxhsN4Q2isWcq9AuPve49XzXM71OYYWLIwFmQcu6xWhvaJsBMAr0SxCgtkFyQhJ0r42f0//99dFUoDeG37azhjjZ/CZ/zeRIgX/TZv/DVv2mfnfW1uidofY94NwkP/REF3nyOLbaAQM3c+9z/6EgEgG2VvK9mMexut+wQrpcYZiKwjxjD2+sw5sZ/hHiJ0gwucYdftp44y5INULPTqvyIM661Tzxgf4G182nHGdvOZjcPFiEFpkQ8s8uPEB4sYH/lMvvADX6oPN4q9isIs65eGAID32g4IuxUqgt3ZSYjc4U0wMiSljFE65zIOTnnkQvp2rtqeXubptXqYHi1jdEK34gJAP4BfeBCcOSLKfOufa9i/08L7DEILiQleAC6FOLensAyI80Fd/qXJP3dmX0P4ObQOhtXhSZ+SByfBLj78Q1+Erc9u68IHh0h/cE1Wo6rhgHaMZqxHdvHm4c6aIGtqWjcmF/+xRoWj2eCP8kmSlrQgyaZmyEAUZDXV3y0oPCoHA2MuobvB7fL2EFkhG9oRomWc/c+4eNiIKFjEj8ui2NXizGHnbj/OwiDtIfqJZ/Fmy3YhtVj13+7diY1KnO1+kpGbRD/THlrvjyYw+1lNmbGWfhj4+LrpeweUCLXVVt1HV65HYiamJXOIvZylxxHryD2D90pNb5F8ZNhG8IDyXMzQSY3A+D5p4XGLrrIX91LGt6FzIob8AqpLNm7cEKNI9ap24bzy3gjt1bHvwz25bPhbhRf7nzy99fd2Vf0kRmr0lbMt2S/uIP/zsS7A4B+Ha3nKM7/Uwus978xM/wY1n5CJemFuPyajieiTDDFNcWTO58IX7lS/er+SOggLbfc7s+BAkA6UQlHVtsLTdcjraq98iJ1eh54P7PtjmXG8+U6VNnhOpax4zTSPEzCfn9cYX2TdqH35kk+L2t9qHbRU+FzZOul4a7JcVqSB3x96Net3exjtfGt/5gD7b7hg5x1bGjYGfwkDqIFpGwCw+bOv/I+5cFNu4mSVd1aDkff+nPbFIYL9qDChKtpP85+wFQg0afUcDM6RIKzF5uOe56uknv8gHhU/REjcf9Pzkg9g7ecwsNu832mypbGzVI+rQboQOugbYZM12yTbP6sl5uzcmv/GnFouztFCO/8W676z342PrfHA285dp4bGxHcv4iv/UOvzJWbe973POyhhDtqlJfjHPfbIU33fWkJqGJhzuFlDDl084cmUdUpVkq1tRk9x/7+8DvmWEtluW3EPkte82dszMA5eEO/y4Udi9vfM8eiPHCFCKG9tQeuZ5Z92pRZi2ZXRtC3P86NlW124q916YKwuDQFX565W3t/3cM/Zv1ObG/WRTE3TSU4/U5YN6Z24T60K2OvUIP0DSsc0kYTaWJnt2ckXUPc/31KzwFSR+eDaxFyqMlqkNBYIWLblPzktgIwXZy533jf0s2ZuPetMZZQn2BSZKHRf7OrEZyn/G8iC+sgeiJX+GtlMWmwnjSk0Z4zOszn+7Jd9N2NW+t6/FPXnXnXO4jlNtvZzRzcu6k9NSav543OO6/Y3BumrLo5+/bPv586eC7MvkPml3uAxtW/bWt63iUCxJk7zzYX2wsifkktiBke++qezNqIGtdBv55TQe0EBsc4G8854qf4mWceKvgdpkj+IfFWoMA8JVuvGMvo1BXaxRpTRWTCUlUmM9j/7PNuaDYFJToqz2NZUcgyjblm0NfBVj4Ss55K+BUpteXxxIOvK39zf9eH9X/vLuxjnPWcu5zl8wBrFLLZ8jz4LFmnDRfee5ZGZB9ij1/+vnX3pQh/CSxyj2nXsotnk27nxZ3wrwQl69DvzA2dfwWOf9I6+1d2X9ESyKknUlzx0LGWcosg13PjUGtX1jr1LTpQe5Zx241cJv8ttfZEy5rJOn7U5hRlG7RZbaGD2zlnALeozS2/u7fvx4V/6iufH2TtyhUUNxZfFTVlpyz2jvc3ho2yoQrfudLzfJ9ZyX2FQVz+n9l62hk+DM+SZHzLQyEieyGkNpD2oSH6Ft47/UcnzZRKLf2aPs819//dSd1w8bvUs+yD/659mcc/Bf//VT//Vff+mvv0DvMfcje4gr/dLgP/CZmucMpp7sdL9nSu1zDsL/GT98SXh7uynn8O2d+nEWxXpcor5v1POWqZJP3tMkp9CpwZ1aJf+chaxnr3kpsuxvzk90ukas7zNXd01cJdvK2HtgYzt5rX2ADyXX2E7OXUaK3bz47TpQi6yRLcAPNR74w+cong8c9Ngkp6z11Dq5/pX3drx+fPxc1H5mS+Nar61jc1YPL/dw3nP+5L2FRM6ika/tro1oeZ4Mninnmc02aO7kkg0xFpbS7PvYqjG6vnXtd5F3jaFxAQPspIwiTvy+s0fvP36oysp9cePeTszYipYznPqkLqF7HeRgGxelUYVttc/kESDGUi0XDVV8b/3EQLltklfiVWIXPtCVz6WJTNS8TEHbcKZ+/K8fCrKG8GzLDkQzEPPAys+k9jk7GS0al9Qy8zyPsqfZi8wXYuEr+519ytn/+fFTP697a1LvxRma+AzEB58NFWY4jv0BzqpGzxaFeXDGU8fcg+EnB9gtt0vhZU3ZlxqDeXgl0ultWx17Nb+ZbckFJ4RSoVjUMq9D8dNnCD+j8INssL/v1O/t7R3zUuJj3T367/AH+sl19RpXx82eRamK9eGnY9z2/Rw6NlVDY5Te39/6GVdVHaNqdL4Dv0GNoVElg9TjZ17rqe+DZ4ycKFmJlNxvb2+tt7K+sFu+s5nUIs+Jvo+4/+In9IP3FqlTPDWwwZx1nLXAhZF9vxMzo2y6EXztqCncjo8ofvN+OzYZYXVfnIWVemHwrCn0Arl3Pljjg72PcvxlzHzn+2CaxSU/RrrI5/39h97f3ruWI3VH60G+kzhF7aLDouhLk/jJKTe4xQ/2bpvQ7H0N/NyUZ27b4quicyEVzXudnMsHryXCR9ef50+VlZa0Eic5B1lb+EFk4eVZYWzr8pscalTnGD3bGRqxT87Bndo8eJ3TJY+dbaYbeW7c3m779ZnX6LOO5Do5BxnjL45tZxDG6pYpaDZj1tp8LjN1Y713kDXERxB+1pK9i+/UNesL8kzAdLu/9jevHz95/fjJ83zyer7IKXEm8viLsl2yOwFF/mDN+V/sxFd0gq0fTpDXr8VrVF7D7ry2PEBepxd+kOOLHiLpKfY9T4gDpOl2GGREXnfuj/x+lZpnnW1XW56rbeWnMoIVB4ClcKVbclk26xEjSA+qSnlND4x8clYn9UisnK1XhJfadg5ZwTOAumX64LxnD4L4WfhrYS4oLNaz92PJJhcQUbByCcwlYHjtJr89p84o44ppFAPIbz3Pq8Mi9CGlxMQ+vKTXyES7ffe2kNG3kGvkQfhMex8zpi4zSaF8ZOEfhBec+Z/Gpw452ibdTxT7+Hs7dBAU+mMUezraTv/NNrnPkkfwSmd+XNrEfMHh/5sxfibn7PlM9jerXjvnFf+fkq9KX0SfSs/9CMtyhv8RzLnb2G5Cb+pP18T8FRwLcvuTze/4xwfPAeqRmkXrjKFf8an9yv0TbRlRIKg9qlvybKIvr5JmcAnvFbD+Gz3rCP5T0/pPDT71Yxp8ckK5rFeE9zsUmxAk6SA3RoOKTYD4d2ZfeIkThu0M/yPE1yt+dfb7jF5tDs0Z4JG+OKDbxjDsUv2Hea48AJMIbmyHku323TVCntoFLXy52G5d++v4mkPbWf2hRPuj7ra/2MUlLHiSMgGZyxB/6Lhh7ftG+4OKsrbEty37Ql1jzwV/Q7ToJkfI7pREZ37GFlyX6G/sPHD59Bc6OcYuiN4ZhSC+Lze/DC1DJ4LYZTyw/bnHjuZkr6QEtq20YgwV28ULQ3ihMyaHjJkHh47+M6/L/sxbFkWQtALIzzyYxG/iBrZJx5gnP7WebRk9mytIWs97kTOGqHtxux/EZxDB9hSKWu+hr7Zlf6KZf7jYbsnOUdjpH5vtrdcJ+KlvG34gxg1Sb1q01DZ1Wnm3kjlrXDACpt2zfflrs8PDpbL2CFGlfqHUPiML9K3ZySG/AOxzsO32cyH+h/y0QFWfMHT1L4qpx1GyrfxCgZRzFT+pdy9ep9kl1EDGQNBYwHTLDk+qsyDthoqCzGxn6PPRxG8ulwo29dSz66mZ3IPW64taLzp2zuBWtfhh7svWzrxk5qf+0WxfBWXWzbJz/hZ7uFJY2POi5zWHpV4i+vRMMWR4Tr7S9iVgDOXEigrzbHjixHdG27KN9GtvGbnFNPl+le5ZdILM7O0jfjse0++yrKExJEPYlvXZ7NQy54HAsI895NeO3itj/5KL05d6vcrjh5LqPAt6jm7G8I5u53LxdWWW9SSbM4YW8XvUbl/rc0lwFt+Le7Jt8Rvt6B7YKMmyNyK3LRiKDZROCx1fD37BtjPbklC2dXye0d48dds52dYYQ6/3y5bsmqceulr8Jv9AcvvHXGnhTdaVfDKPv8S9lhhWjtnz9djYhxl58m/bHZhcjMjtXxZsJZ8AABAASURBVLToJI+ZXwSYTB7ii1i2+wvj0JFnhN28UdURbHdczPC0u205cjM2Nl+aEEliCjZ5SGVB+1cgcIBix85hUtrXutnGh4UDOmOebiST+iBSN4j42rxqVi7br8g/OUlFvM1b6hosoxZ9AG0PdM36BSY6i7m65rFDWYTKsMGDeq0HOgsdWAhH3dDBL7QoZl4nUBNKKAjWRPchNHqey87bSv0fj9XjUYib0IkfTOoUiBpkDTMxUKKrWMZkbye8+A0W+hv4xSZ6lDDmEVNbjFIesJCv1meCdDFnQHfhu2TvHFd0iJM1BIJefFCUD6wm9IMPUlbbLk3GBvxJXmYPbKuG5dCyZGsif3AfrvgmwchEy/wR34Bpd7t0albxsV3Itgb3omhVo+eQ3auKEUV8J5ZtfPjSca9xkass2pLtF+R1erWOvfmVcUnm3JA8o3aLD6i64ifWZF0BbLmcoX2tac7Z9nti2+49qRe9+BB5W1lT1gGI2zbkkHMTnYzhZUS98ycQnRjUPjxdLXmU8UM6uEBnKvtk8WOUwmQwOrZlu/MyeY0qDdaXpcZmrtn2SrM437N9ZfqK6Afh2ShCbNvVNlxERruW5Ntrad/kj2FMwsOs8wkd9Lq2O/LYvnIWF2cqMtsqcKkIY512uz6sH4MPgd/e2r5rSby2lWVbXEgvvh/Qwl+pqvjg8bHXik7msmgL3mTcPTku1pHZwu8TCQBzl3p17MW6Z3QYV+8xDhnjmxBop6ObIUDsskwugWyJHp87DieHOtiWvZH1wRUz2SU7lCTToRNrYSNox3f4GV/hUtpKIOSxCWITXsS2mQLsIjNM2wods0VNgslaJ69NohldVNS8doS9SzO61MseSV0LmyZQtqPzKwp+PijNvTdZTxDeGFZysGOz1xHZJIeMyWkRG2mHSK56aZiRibR12Qt0V/t/KDZGNzIm6SAcqYyAfnSFXVjxF0zWFBkeVWNglxhEv/Q6Z+wnsRa6kHKc2uSTs7nPnG3ZFkwV92lRM4MKD6OsLR/iPx4frOGO2mxI5ozPhtC1jX3J/Ohq8THw2V80kKOQkaGWaOS5kht7lRwnOUJK+BlVGqP02mzrxhcpRnb4bYOR7WbduCejk8nW2zmmds1DLzFn7x31zxzBndeL8PLaIVb39jY6/o0v+rKGD75Ym+ikFvmgPDRmO58QoEjB5oK9TY1ZW3zG5sA2yzPaukb3WKxpUJ/ZNtSXNRUObVNTfOEzeZ01iWaXrFIegPEf+R4n/PhF1hQqHjKo+AN0bbo0ajw/mE4exm/GKuKyWWwT5YOQZEmRDXId7EW5WhaeVf36JLRut3f8FhRZxUFTpfJNVbzn4bUJT3rcl+68/qeeWTvLlj2UFjOOBPpW9iMxmpcahUBpjNJgj0iCPhuwe7zzZWbWcCPX/lL2/aaPj6k7X4aQlUQRagz8Nymz3uR0G28w4NuqKtT2eNbazxbKYWSjkAtv5JS5LGGGnRnd90bWlS+rcxaQdm7RtdLceoWR7TDkMrwmr8vnvGookCzUNIY1qvC5tMhhUTCbfWPMc+zOmb3zBdmDGi+Ku666QaJvideKie7q95HUr33s0cQQvmwrzTKxubpkMxLXQPjMF/sPYolmkG4StN26C795jT33zsnDKB4aEleLZ0wwyW2PqXfhR1FGKfqEhEJF6DBZvaCFimWXHryHSjybWiCPsg0NcUe2GKWtm5ESdNzYTZ4NoplaL95zaZXKA3iDNbtiq56HFs0u2YYir0UNiWv74u3Rdsv7Qu11EFu5/VX7L+FFydPeNoskJzXOvoYTLGJE6ZZ7EbvMVxhY29GAoNvQ0YUuaNuii7BKvDGKuaGtNO+B+eaLeV2IPK4ml86JvU3chM29hhrqpp6sgG2crBEVRX+mLpMMAZvd600sk3v75ZI1L/SyFwtb4U20+Fjsx2qFgqOWZJrYWy7azgBCtoFAxo2qm8YYDdESyzZrtdImjhJjr629y+Rnl8yPVMqwUIpu1hHdzI2O7PSkJKdoFmufmpyre/aPUTTLXNMXz4m8L6RYhFvUJojEqARF/HLOYWFViFDsCNSSPBI7tZ3YZlxrasJHkR4nJdtPwOy+0JmtS+zmCB10ZZ0WiihKuOgv9IPIC58Z/ztYxH5F/L/6Sdx8rxNewmQ+IBKTgbKT1YuPCR10ojEC8f/gfp/s6ZbB/EO3LfsTsW2kpiB7QgihpN81+9PWNirBzvE1tm3tNeyxPHBJzeHbfq4rNkF0RQvd+ZDE70ZU/nW3TcyviLFtIaDvPLInNjypeSED0WzD0wXrn5q9dbKeJq91/JPdka/r3KUOwZnj5qiQS+ooxleEV/pTW5eDa/iTWvuMMPqrc8lM8P0FWV+QHF+hf2jrJYHUJz6OSUSRNw6T8fMpwOT/c/9zha/E7F2oa3oV7dOsF5eVHoUe82DasLe9/XXkbhKvC8Jho12go7TiIJtHAsj0/wnYlazlvxsrtsHv7HEN+3Mx9lfa/pyj2P3Vl/2rPCz7V34bXxceYxdFLXkqvM6fAoj20hvA5FtPiIi+Q8KKrt82Vpz/rIhyBrZC/AR7NskmOe3Zf3rFu/IeI6PtZNIuMlfiBsTe/2mlFvGAJh4KZx2bu6+2myhG50Ub2J+8Fl6Xo2NbtpsbXt7MvfFLjb15ueYNwKjSbZQKxiVStyQC8brPTJ8d9aYL+yb+cGFJf5D8Pds2OZ0oejabe4/Z8VskDguO9K8vrC2egz/amAhBFCAzWMTGlv7LfoUXHVTEeyrZ7mnVUFU13Rd8/a6mlzp2rcW47feMK3Z6QUi4z37sk8fihUTJPbg0mg/9eo8dG4LpRItezqVJuXEphX+AG11sRs4O6xu9zsFZApyzQuHECh04DmP8HwA3CmLyGj9z/8Hf0csYvSC6wWrmL9WT+UmOYgyiF4hmRyqxxD6T0SsjYEPGsPKfdQu65vra7JJt8Mo3N/uedzoho4NT263LEO4TdTFsw8vzCcSYabPg2n7mZxs/gHe7+c8oVUkN+HssWTRKYTfFRLKhgc2oz5bZweILpz4jnK/klTSCaMd3m3Kxvf0hsE386vPxfA7Bs7eOzSjrtPitsmADH/ZvRhYANxq2W9c2nN1tw2OtPYYWc1F/7EjadueVe7RCAzt6G+Hb576PjXbzHl6vtvG9ET7u+zlhO9MvsMNz62edNT5zjGJ+uehfMnBC1LCeOOcyfMTsuVjDhtEKj+HZbSPf96miwLndZ5UPKytrk1Dh0p2LmW9AsAbuZJwm7uxfNFf7c5UGeY+qPceJjT+pPxDLGiZ2TLv7utrGrcWFzigpvmzogPxiZ7v9w33mMPmlic1TeLY7bhHfLv3SWgluRgac0KlacgL0cIUbFRfj4/iyLdst/37x0UMQevG8zYdx9/4QUJcvI5XsPYoWcsM7D3gQMj/VPge21BJaUZSj0bAt29DsBfWBYJ59MKMzTVm0uj5qXtY0Bj5rqNsXWaEDF1PbcpETfvOvwPMh54MPFXL+gpkP8iibbQymbjf3X5Lc3uq5P3ZkpIAeSvSFf+TEtksOZNkWvzcD1kE+k9qhzHw2QqPVelzwP9R7Ijc9hpX/Dm+eaS5J+AtW8oe2reyr5a7lIH7BozefJcq20qKXUUzDMkTGxAt/PRUUiWw0CNo+K3FYAzo5k5+YShtjEG9xH9zBoz88jN8xqv1EJ8A8QyPx7nyw+vGRL0W2HyK2rIgdIjoZJSvNtuiqotbELJfC2H7ZA1lpqXON6g+939+GbsC2dL0PNXo2V0u4Uuo7ec7vc/DotdjG/qbb7Q0d4mBtW5jKZdkgIyicBJYo+coFSmo95HYkzHkNyWvJVlhqLheOBjE3V99aTG2U4O9hQUk2OcHwGPLgA+yoOJff+wk3sU0NbrfS+9tNRd6XidIij57QWflPJRNq7eJG/ITtth1VnDsrLXoT3XWdcUw1qalranSqS5h1fThJe0T/2MII+cTixgmyx+/568D3N/zEkfDjjjvGHkVb+Hpw7+ZsMn32MQZ7eNO4AWiM5ZZaNmB/KqMl8/6BJentfbA+9Z5kTZNcgjwr8gHywE/qN2rotKrS+4/3/suggl/MW/+yjZ6dK6sn1/hNzmF1fPRDP+uwrvgcjo7NFxD9l1H3D8XvIEbqcmNdiRU7PBMAQ66JZZt1ZC3AxXpLklXlXtsdn7FTGsHbD7TNhDH5FfT2C4M+iPv29tb3hutTDxE+l8YoMDLteRNccKN60V/XOSn0b7f4e2+7wfvpUZxnbD54jfn5172fJ4uawZJtYr+xR2+cAdZDCnYuwn/J2EZPpn4hdjnIhTk+KGfTWXe+lM0zaMJEXbbJoXofs8aqoTSTd42h5NmADj85TfY3YzDxI1k2eeDLtmoM9dljXfH59v6+86eGhV9dbVGPU+eqwg4w9jmJDr5u+HLoC9Fr3+EjRx3JpF535QulvL69cT6EbLF2hKzhplEVUia+L4eT9zp5/qUmH3xZ+8GzOUqxa6Rgl/KCnlk3671d/5Dj7XqeUGXlHwEkXOE/Y68B3Xx5FZ+SZVu31IAxvrIPyfkxPxCzaf2stLLGrjnrGMSyt61tpXVuBMk08WzLxLX3GqNjO2lB4pfczWcSxn/eF9rILknyTC754kthR+eShZf77ufPh/7663F9EcrZpG6xiS2qdMvETy7JPbLsQ9aX6Cgovgd7NkbJRl+0jD4j9yf1/eC1MfuQ2EjoUVDb2JvO+ie1PfE7NjK60hZ+MgbJKSPlUqGQur6/v4k0FB+RHUQHlb5Xqnb5Pj4e+pm/rs9zoxUnubAqlLmiu1RRjgye9Jlj8jxIrOQ1ye3kLYLRO9BkPdHNPHnaRmxJ1ui63XgGck6Yx2CyBzm7oiUPhu7xE6zcW51P8qO20LH5yRfc2c/FvO2IE/9mDa7Ei5vVUdzXzBNxjzk/1XpLoW0r668xelS3xYlroutzJobVODbFM496LHIVPBspblE7JgTGF7UJ7xU2uq8M1jPxldeL3FOTL3AiztryvHh7f1c/S7BDNSI5P6zFgZvVF/tlgnLqnNpFOEapyNvYZk6CDOSYvC2Vi3M1+XJu9pi9Tl7Bg5wW/p6mWG77EJaxHdzvRT7RW6lLRKDIyWXVkMbICCzZXEQjfqifPMM+OKuJm88ojQ1KmvhaxEYNZaJCszmKTRCmbdlWr49xUc/ch3f83a/fFz44Px8/eQYQJy7wJMnkVHGnZyPQndey1md8XHtY+EUdMxRQHqO4cj65wuz6DZ57bzwn8xwfgwW3jIslo573LIsTkufZwH6gU1VyhJJsA+2W5xnPPvH+LnZ2ZNbWV+/TPsfJhz2jTqLZ8WfWtGRjA69tiDNZSwCr5Rnt6E6yyixwLmBJh7wI27JBWfFZ0GVtW4pq8QNPV1vEC4xS40V2qfSQ/W2iPRGXsfXJefBanGdfx2Nuv8ZYsjOvNl+55hKEfoFdvUdh2c4gwwtp8ivnHKw+b5Pzk3MXJWvyeGCgAAAQAElEQVT/ZJWLvAqDILKD8ENnHcErfebhYR43GzBsfAPIFuV7naOfJWRXju/o/A4m78OP7cZsVugEi4/JXkz2qAX/4pL4R63KekVSjqv4S4wg7xce1C12FQX9z1r7wE/8BYIOQgf/M++f1oZM/gxfetbXDBQSuulcXuaxO4joFZ1jmfMULkYM9h4hv3R7n9/NZLeewcWZdSM6gV7ajs0OEywmG1/tP9UPH+WLufW3/cViiDyA/NLDCzYzVJ9PnCSPzf33V9tPZVw86UPEf/BljkleG4LD//81vu7Yb3NIUYJJtsFiXKzo9aaJPA/IxS/f4kH/O0eY6QtQst2HQjRzyHArGMwkRDqtfU82/jc4On8aj238B9/nsev8WVSPV4zwo98jyYT+Akey0T5f7MVCrJQ2D2Prek1jTdUQzTa0oX7fk8urxPZTH0qNi2czuxAbKsUNyzVreckreUb+BHl2nBfbpwwiMsy1R/wxedJ5Nq9Cy43F5raMmDkDTobtV2JoyMLXY+e2tr95jSv2+OwxdOembrEXF9icLgT4iaCGxbFBZHxOTd4oJQehZV9K0JmH/wrR6qkj/BjOZ48s+OSo4+hbe9VZSQ2f4dlGXw3RIgsgu9tWhEdXL802IndOkEo7dXIm4Mwh/9jtrZ0Y0Q9CH8QwvIPFC194tju+7UyfiPggZzpQNiVAq+uLwuQ5sFhsAHv3S2dP2GiIyIPER13xt9Cb8XFhUdPNlzgxyptFXc3e+fV9ae413nlEn9/NUCYGhsYKCevBCMFeI05l2QOmGybuK1CFLyVENHS1xXma+E3eG4TCXefMLxiTN+pNd/5L0bH4QcfY9v8/kJwudy2fBNs2W3/LsGFNib/n0iuddb7uo9EV7ehk/Aoj3T22X5G43D+d8+yckvfWVp/Dsnu6vqx9KnkvnK2Ln9o072WNbchltt5qm14zNtFFpCt9Kb8sgPyywO8Vorpgd5sZNlxllUYNnRY/hmv4Yi/lxTp2fq3PPPWy2YWHukF+G7HhQ+hJjLwRjM9Fzl+UMrGUX37ypXR8Fsnnjb1tQSrNJirnUZ1PyRm1W3kkvYZ4XkY6MCzEwcA4/pgiJidyoIu0whJiYFUISaOq55BbHyKyALJlWUfWdeYwNYnNlkO6EdmfkHyKegcmV9uKz6Nf5BDIrBsmx102E+jkEUA+eaElKyqTJCYL7BFaNIPTT5zXcVGM7NH+cGAq8RLDJi8M42tnIiWvUakRgu5uXpVlaQM7pZHHArF/3svM6ZGKkvW68wHHYpK4tvEXqBvTHgVhW2YWe7ukzGHQ209ixc+DZ0dGFFBBjxWN4d5jk6dodqwg6KOqZZL54Wp1sy17o7ALXOge2lQlSaN9/LIMTS7JIfXMmP1ApXthOwY5YZd1NPPl0mtAEJvJsyy/QAUsML3z4UJ3o4p8DBjNGFfbdsreOjbjFTe5nRiOMrI9Z9+JmyB2SyJVYRciOhnN/ECohW4daMpMQaQxBjDq3G+sYa67akjlkm34qBFrcj4bfKgyA+YrgM6aecy0TdYYI0xIbykenOvly+4ZsmhJyadK8jNX6ajnWSgaLy0KIBFZN75Ui35hE4S2hc7+QvR+n7wnAuTXOXPPSCV7KPnFPmNgfIjXJ9vKa5SqVHxo4ZICVTHmlRQPtmqUbm9Dxq4hY2dlHxeLTryco0fqQtKZR6/wE9joktciJ9Ql5uHX8cd8n0XeL3Jv5H4LDi9jimeZYfWa48c2eZTiKzGjl1G90ZJtpYXXMuJnbuKuOGCSODNngPyiZ1tjjLaNnmiwurZ5BklWXg8GPpqPn9iTVUTIkF+yyFe/P3qQ0dRp1pBU/YHYIu7itcMOz7JLo4byxceNPBp8SBdfGGlx73JqZTvTHkMmp7mmsq49R8wBnfOuyfqSe2qAAoLPTvqKXbDwHYlNnXHv4gxkHNcI33bHnDFEeXXMRyhARz5k3ajBGBYkfSnnzLZs73js84MvY5L3wldqT5G0yCHrG9SgqvTaWu/SXdT1we8A2WujZ+MbB/Nab/zdI1/xgMfOczKBQb9zTh/kAEPxi9uQulHrii/jGT16y+98CHtvG/YSZbNPNkr0GqUbKHiitawQQBe5jVspqkwZqc1NnOGpO/k92id5JdA2ITCdeWyyjuQ3xmhbLhrcq/H1xpcrt7c3JYZdGuMWtmLTYH0PMKmp7ebnuZV5kPu1z3++2AYP1ri/FPpQPtyf8Dg6bXfn3p74an/XmGC2VaMaNjTrrRoSa1mc7eiHznkeY0Ai0GdjmbItUy+bsYEcwSLv2T7ufDH0k5o9lP3JB9bRT10CTERYjNQ6967r1Mw+afscgzPM+cge5bxQ4aduPjhfxLHRxVEx3sh1f3k12m9qG9tCnpiL3HAnV2zMGcl+Pvo5EX6N0V/EHv04iW5V/LlzmxR3RXDlaFuF/+RnFykuzsgDMPJ8v3NW2gYjliajY2+bwm9hG/mD9WeULBtIrHVqJmdLNUqFvsNnz/OlbGg714SdbVdjdL0H5xcu2mq+eO0Qi0yMSd0e5JXcFvdYap4zFiziDXzYJfNDkeTUKzT20V/YLxYTRB77hV3OWujBWc9e2PgA0Qvu1OPR5/ChB7S05bZVAbUQvxs8OMOPPBN4XixiZQ+TuyVFJRjDGiP2lm34o0fRVtaUfaLmTFsW/6glXbA08T3RW8QTo8zzML/XRIlnsFWaWRN+UhfS4JzgcAEtWdy32E5eBx6s6c4XobkPs8Y799099WWfUueJD7WduoU3eGb9+PHOGoZsK/dahIuYkduj4z3wHdvEyZn/wHfiPKhf0l5cot9xifm4L9xQF16vbuOHxnhT7j9TtJNG9AmDnkRojTGoUV2w0hJ212cRPphho1+A3SDMg/XdgW0qEvHWeXCWHwS7k+uDfB7JC9yZb9x5HX3ojm1i2CY2PqhR1rNmzv2kJkPm55HzgP0jSUnke0N/9L06OAMBLjrPKmtQ26w5yLrjL4j9vf3c2dvZ+tnjdcVNnvt3ikfnhoLS4m90jYaKeFXkVQXN3NXFmJzXxT2WPIKKHERcOatNo4tDwnX8CbGo3ImbmgWdD3qjhoSzrhP1FG1Sm8Wer9ge4GOMgTSpsDFNfb20HbYzG49K7ONbMj9SEUcgOU30IFVjwCqZH0JR92q96Aaixc+dfV34Dd24aMTdbauyFj6PjDxrfHBG7uz/nXOcbb3jI7wH+yOaTVQQ/Yk/SNnhIaR3PPiTXJnSJ7kJkGOB6JYl7unJvR6/3OFUSuySxK1LTiUMlDXb5kxORW9RX2nxenpnzplGZltptuUQKxqAwixyeHT+D63kBO/Omb1nbSzu5JgRVXwuYqGLXmKvjBEwCv8FMpJC57br9WjaZY0qxIwj6yzFPjDPLdEm6138fpTfS+zSQC/3wo3ncuHbzr02sUtFJNtCTWnxUfinN88wba7xTX4z55xRcq8jpVoU0ziwLEHvdaaWU5N6rKxNgqaWaynuFs/NsCfjg2dEXjsWYvPcEs1lJQ/bmtjghnwXND5RXPBEy/gESitAFp5tYlk1dr1yFlZ/frQkIRN8EJs5J/7heui12egZveYbkVtvkkP2JXECBDJ6PSb3i45soZsYpCXhb4yhqqCYWvkR/GChFN3JGIi2Yh+wtvAWsuBxna3UrtFryNowurrJRVa2ZUNL8f9gvOOz/eE3vOAy++OQuAEelXHhY5HPxEd83XlOzZc8IgvYOL0ivOCPgRA8uIeik2dyxoClZDmq1Asd27KDYgb6/FmTfEgL3p/78ZHxT/iz9a+S5Bfu70abnEgou8Nw1Y69uOrHAE8gvGCyBnYp9zJndl3QfnolzBPZtwn/ARZxEsP2S42KGpVOS37Zq4yH97txkdRG8vkTJjlz4+JgsbBXv+s39qjRk+FGdLKmPHdIGV95Jm0Zisx33AfnNTiSM7JI/Q62YVtp2dvXvMI7iCyw0S1rMRzZ/4sxe/eK3K+v+Ny1f8imWEBw1A5t7Z/D32M2bMNG/htQPQUp9NNXeZszhB9sxv/9K8dA+p8EjG3wLVWWLpsFvfKZd7zwEGVDQn7Bi6/fycMLvti8TrhZXlz00l7nT1WYRT7P+W8IVNre9nMt4f1G9TesaLLaDO0lKrP92OYIWKLrNw3xb7hft4n3fOqbKv4xODd8XowblwcyuKhfh7N+zDufzEMH37Vty/ZTT/9h22maX5qG8kts5Z3Qb3wQgji/EfwfYsX/0xVnJbS/5ZI6hBVE/hVm6meOlwvmVuzkr/ukq8GOiFkqwcAbv7yRjHY4K46S3AHM7w/XfHCYGLaVe8A2jnaPeXzt2dcrrvqBb1u2EW7YGZl+6/Z+PE5eaPJm4c4vD4s3H9t/vMUgJysvUuGG3mNc2vG71ENUG3seSU91zZsRuglsDLbGsZ8sjs4aNn9fo1ete/Q2/99f4zPasQ+ygo1wf4cFM4hWxgAWnWyUZLI/opka2nAtmZ9UKBA80a4Bancf/ZIgZTNeEGeFmRKVy2dH3ms4yi3ZOSWWbfwE1WPs77y5fYC2Q98Vufvs7jcLluiLNz3RF63ipySGBlSPvNdWznCP2PhChLbbp15a7qcqlODZe8z8ItnfyS8/j/4lbvKL1uL87XOHwdW3lTT45d/kdOMDucD2pSGFX77mZ6H6bLY18R3OrlaoX2FbtlXECcyol4aYpUZHsqTovPHL4AA3AEu2G9Iebbceg9LMxU4+ZMKoAN7v+mItQcswtLn05POCl57YW/bgvr3zS3TswspzN7DNHcgO49Mu2ei/Qlbe7D+49x/8wp19QHXbdATpqV6iLeYAKn31G+w8H5aq3LAtQ9tW2oxDiIydH/TFklCx/eUMxY+LYMh0NduKzzJjYwsgFdUqqzKJw85ezV9KW5y5JdtPhBvYv/LC/xN23tsXzlLYy7d6ijviWjWK+fatb822kq+1285706uHXIO432Ozr4tdF8WAL67KULCrrHqORKBHGLmdCXvFL0P5hTdlyn1t9G33OrI/VEtEbkzOVRCebVxZWVsRpzPjMrnH8uHqnQ+kLKmqWg+RzNzoNq/5S/v5s5AEDPSOm186gW21jSVM0PcFFK+enC6y8858Ydt+9ia1OPZBT3LJMxb0s6yIT24e5HtgS3TRQsY2Y3ipAcEg3UBFQpiYokF2vrFh+qVHZhs5tla32AWp30HPqXnGxAuinPVlTyzjoxqCFi2yfKgdm3xR9Pb2LttIPnumtpvfsa4YtrlviufswCc0yRc1EY3qsNyFDRNZ3Us0zhB7rn7tkIy+bfxY2dt+HbNosb2eC9Q35y1bY1u3fp4zwm9VtGGr8B+MoajrznNJKNz6LxpvnaftjiWa0e+YyYV9RdQ591ngPPQ5jx4C+zrj4bN+G8fI0k2QTFmZch4GCdQgCdYmOypPLCjbsK3kKj4kbZCx7Z04C4UiX8svOSYvt9FWM/4rNfClh24ht63Ten+5t37+/MnaJuyN0a+NbiAvFAAAEABJREFUGMCJ343IkiHML52TxJoX+2ZfdSDfaBZzx81nSCQYs4b2yczeQhcjRojIRcp8FHWCLdrJ3fauj8VeG5r1Erv9Uf/kAUflUguJoTTs4rj3LUHgYY0eV2QFbqP04/29/6p08Po70VusDVW8kJyhgG0VuUV2/7gr/5UF0SZ5THKY2DDAIZP2QY0wDyP5LXjRtXEG0zapblQxyup++Eww6fc1C8ew9WxRhWFDPJmfxMRwYtMxyevBe7e8JocXk+x114oVxgr1i3rNneTpkdvXHqNou+un09BZxEjt8ry43fgyDp3kkL/gyxfhycO2XKVR1aPs9pCrzRU/RCePJlThAdtNuyS0mo6/Rd3XyQef0Y88+z1qxxEtH1gG0Y2sx9zfyNILo0oMbDJXoiSFgGxEC7mIh6pMIjkHx9eE3/KjS06pM2ad6xilKm8MPHB/V9YSsmHlr8duY8hGgH1iPXKPfnxwzh68p3oQLlEk2zIOHF1tOrb50rLCV6q4gVE04EhlMy5VEQe9yYfDORMN9m8R146O0CEP6Ak/8tQvtPJM5HWuLOU5WfjR1TCHJ2DszVgN0eI7ckgNahC7gBBCiZ7zpW7h37gPbzzTx807bxTxmOVokVMQvRrVseI/71lFs9G8wPTqu3aSpQB58sl7jPf3N+FGsDqWbXwm9+hSRxTzrMz/uzP6k/tK8Li7sSE++rb5HWSyTy/gnpvUWDTEevB+OrXMa+vH9RfciYArffz80M/8pSI2uY/yXyro+wjbxDv/wCDrDGArax8k/ugP5qUHtpIVux88z95YV/Zo5T01Z1Sc+cUYf5MaPnPhnOX5mPrlubZIaIybBvcxZK9pjKEgstgGC1+RZ5+CHIXiYFSRBQu2zdm9Kz6jX8ie6+3n550v1R8831Izqhln3EOT+k7ym8zPrh268Dmqnvtk1mtbBW9U9dpD2750OO+ct7e30u1t9BpsP/VTo7e3W891tcm6Ep9U4h1ItjPtMTFT6+iRNUeBLMnVdvtJ/ABlpdlYgNDtpAkhducYXdtKy9V2ywwjIICOXea2t5yxyirWZ8YGPNtCoX3rajvPTKyqAUqnzdSbs7OyhosZFzN7gOxi9dA6EcqyN1pwXWw35c6HfRoS4Ro5ixHGR1BVynujgArqQfzIbbfv6GTtkRnd1CBnNvzAKDdcUJ99u2HF7GNzcWBHc7Vfix9sbLc4F5v9Za0rwEH8LwQF35eu61MnuUQn+Xxw/yxqhZlQxyp9I2mLPOIrNuIeFEThyy65RzgxbpPJdSP1+sxQMpP8flUlzrFhxGug3fBB3/S5YpQ8zzR0LGzsBRgna75f/wDgwRido58xtS+XAhsb8ifj3Qm4sJ+sP4jItmxLdP2mxc/I851nTJ8BXg/bWY+hqHOSvGyLA1RZdM/jdJGLG04QdDtnRn1rRR62Ffvo2tZrazk+zmhoTs727Uvzm83FZak7ICVQsPkYRR+E12jNo7tkW/nhgkTiO3dNjBdIz3iQ+e9g+4W9ZLuxmWsPXLOW+IZ89q7Vc/aVsP1kRO8VEazrLCdCYLvj2nuMzhdE6QvDX2bfJ7bb3+HbX+eH/29G279Vs8O3HOlLfnZzwmU/J6B62UA464zZsdgcIFN4PUq9l7hp9ejAd8Fg/N5fwikuiPZUsUtuSF/0FNU4/orYBoi/dtR+5cNMwMZX9X+a9fqidFxkaa+I7G9QL4uJi79RfYpe9UIHT+H/Y6L+J/Fsy+V2kdHedDP+5SXmMbO3bYZQB//SzVe1PHgPvkp+O7Ot/mH8rcIfmEf9rN32F80zzRhEmBtp5aHDi0wf5L/Z/RVljPKCxPDbntgkz9HH26VvGLb7oa+r1bf5xZaN9gsS8yA6eVP43dbGJkJwhcQPE0sTxspdlWnBYEyHrayDLDMF65mfZeZSdGKfCSEyNMIPYVu2244BetuIZpsrPjvm579am2t2TnmRtq1CbucFeRe+oOlPX1n7JCC989E/tNhG5djFNvODVz/R+YTIRVdcqsIbDl0tPoNr2sPOk7x7hi0KtrsWosVvYge9MmSwu4cX+yDsIIK8wYld9G2HRT5un991OWBdj7OeqBdPj4zxMfs8S8JN3pyk3jFYrCty0RDJ5goOD3Z328gEzKZuJAeFZA8TV92SbRN9WYmL8PizLfsTrcTFoPNp3ZkZemqIZtaS9QSYi2n+S5jIq1FlFQKXmVtp9udoe8uvUVezt/017SG5Zk+ST6Gf/4dkBNHdowRbaRlJWZM6ng8tFvUQod2+rehE978L25gGDHS334JKrYPUKwgN+w/dtuhXHQo6OMpbljWHwwy9yCtT2BN89Z+9bSEXFxY4p2eW46iUIbXJxOINfYBCAdG2bPu0DWf3zedeYkmP/KLIaPFjyYUfH1g5x3ZGhNot9tm/SQLZl+S5YAZbgyNM2FFWAVwnxc98tVvhN9QZccEUQ65VycGYkieCcGdGiJiZsgWw9IrkEzmGIj08KSQXfCGwrbToPfjyoHMPI04y/jdw1v10QY5NMybazpsJvhdJJXbkDz7oCWDLjqa0r/rbZlu2NWrXSDSDxEktD2B1XwSLHCOFDhMWw1Xb3FsAlzp1j49R+K+2xA71dJQKnm3cfSKi3mSI5MHQPfHOesPADLtQgCQih2req2yM4p7XhaX4XNRuYbPjR7ZrKsdD4Etvdb7RRf2i0Ud98yIPhGyP9nZiW7bj7Csyg08P9Q2W4dju+tkcTklZd/J+cI8FfdZ4Xk+AWHsdlv2J5EdSESu2mbvrXTLczI+94NhwQfhZa/ZgsZeixT8D7lh4CICqDphCYx8jJu0Del3vX2DJ/RNKspkBXS3x8uzmM2Qh0UCWmEaeHCfnOyNT1sJDJgSwrars74RP/alHco5deUh4689Zl7/knnoEosUeN0JVc971mB+ME321b9uMQ8bfARI+VOUDSu77SY2S/xPMw5sEnp3P4sPMid/8i1kLd0pb1CfyyZ7GtnmUN7Wb8bFYp+EGDOll9g4H9M4PNcalKvKTecbudW4f+qXZ1TzL6G46uq/Q1VKfINPEI92Qsq1DU3pVLi2RzE9y+sJD37aejTWGDss++abeWwDrqv+SbfzHdiN5ijapzaat/AzWX3XTAKlRZKjgZ6ea+gYPzlE+zJ5MFn5MCUI/Hh9dR9twd+89YDHZJxOlLln7xrkNF+w5Wvi04RXA8UQnrwvZ3+3xuqITauHbEDnzb8mfhDInEbifvdAfo1RVWjlP6MX3ytkL8DP4ED62LOdpiJnCD2NUyXb7SH0mfvTSeg3w4j/sxLJN/bKuKeE8PKXBj77ChNbfgYMSXczxNftD/4+PB+tgX4gnmm29vb8rH7bniypYuLSy7snaJvfHRHdCL/zFl21Z+KDm4dsWnfUNyVLggqD3RF8bZhjTU8vcpzCSJ5yt2HOJsILEnRuJFdjW+/sP3W5vulH7ABa2OOTqkmyLdHVdZBUYGyjYyIWUADknCTRGqdgr2J8dl498+EoyyfHEt63s5Z0vjz74MvBxpzroTs648q95JWIB9GzL5vwQK3scH/uvYqZMnW586GpLkxhBvvyIvmiZ3z8mzzt00Ul+sYn+YO22e5nRm+wRU9kmN5RFY6gazVvIJ/XOl2YPPhxHKgTE5f5HZru/cC9yItWUBCz8L9RwJBpD6sDtBV+bv4RegC6C5CFa4Q/19p/7PmhZ+IWEEQf0usBaeK3AkyiFJpdJIpPccNdrsqNDnMjgL5BzMPhSbAz8oJjaPrg3sz9ZSxJNznd40Y8/UtbCB+5VY9cnelW171vimBxrmDyoD4qxwb2SU/w3zf2RLxoyt6zPL4zNMsgTu3nVJPYVvwCJ8gV8fJiYGQfnYJ9lbGHYVvRH8lPOT/gmSui4X0qOsRmjlNZrpyZZb+r9IL8GvMl6Q9v4sFQ1ZGd9eW1cmC/mq0cu3Re5h2AZrHtqcn5m/2NO9LB1hGDxXmPN5HXD740aFr6sFcPe00LLcgEnbqmgBzl0zbJ24GhxyfPIjHNKeWZlXfF159wSuX1zQTvdkAMio1X4L4xzJrLG+BrjnXg3kDwC6zTXpi1+sLtxliKrKvKfxP/o+y9qA9Odx6P5oQ8myeYcxDa8B8+N//rrL+GykUvoyIPJfmS0S7Y7b5N7kNzf3t7k5IDfCXrt1LNsjSQiGnRk2dfeG/QSm9NB7lwpFibkD4F6euHTxNx2vB4gst0+a5TSYGUAm4rPtdgMOIVtEB/JJa8byTP+gkUOD+61IPNJArBUdVN5kJfxIs4S/oi7Wr7PVuic20ltQkczMSxjP+SCOrCFM/ps1Bgq1oY7CX2loZL9DH8UsXOTh39h57aw3+u0MaAPzmKNobjJeiYLiG7nRPzmEwjLtm2ZpJiv5K7dMg8ySw4V20wIF5v4zdS2DOG+SrYlFeNQjTe5SmOUqgY8A7Gns2s4ucc7L4cfYEpvHvFiyxQbd66LtaQMkSf+2afMozeqiDVkJpM9P3Jd/isjOpZbT7TYLtadXHr/ujYP5YtRacpGu4ALet9XMob0wZpyLrI2wsEmNvrVulZyUCfMlRiJNfGPCtbwLtr4D8PGMfU1nqIXhP8KuyTA44w6ricm/nU13DZl4+kFiZ81pi7BpJ7RRaX1q0rFmqLXPC4mN9vUP/kGJIhRXfw25GKb6+62ZXtPUN9ENc+2Ctj41PaXeJ0LtbKt1L6/rDYK9M6h3PYyNqw1e9Ygl9jmOZK1hScl1qVHfONDPMtRxdwqg8pechewcW1PLWDp11awAgYcYEEtcMpU+EnuQej4Dfsg+xckpx4xs9zi6AY9+e0lesElZCAciyKDs37hkI7ojz25vcK2bHcNbPYga6IG0dG/bP6mF9sD2+3f3mNUIb/mfeUPUyjT3fmkHqlTcPx9jmiT66tsxg/rX+ytvePFRxA90WLP8Ozf50/B3xD29h0V2wy7bhBXD2/1OsgS3qEh6YkZTM4Y0z4/C7rnK5x/RtYUrdwLGf8tUodg9R5PYpMhMTM/PuLbLvkF4QVHJ6Nt0XuvMv83eI3jin09zdZa+AsPRAZW9vRCFKOT8U/I2oIisYChVWMXfk/+7uK/E/7fl31W4x9iZWHBUQtdV/Ip7OH/aUxBgj/J/4nfMa54f6v7b3S+Ocimf2P945Sz04f5nxRTp+CL3lIfvDw/9S8bj13iYfhNv3MPO0CWGgeQz27/WpQ/+XsaXUTeTFwkOR/qz+NrpM7tqXolKKs4OPFrWzYPM+WhsHjDcnQyh0lPnRle+qfOC7NJmxfVpvZla+4YhGlmXqSD9ZviR8f2f/SA0dVst10x6mq/5o4A5s5L4hnMnkqWZOeqbqjwwataNnkYNfMfLrblP+i85vRF5bKxLdsaxRswRv2uOcxkfrDzS66RHFiWLh+2ITdwrbS88QvO2TDM7/lFF1Mkwl60aCVeYlt5sAbPcx52tFptYdNE7wfs7h0Pp1vSrC8XXp+U/QgzOsmB96JM16XoVDwAABAASURBVAUG7Lk++zP+k/NJ2CaPzF/smSaP2C0C2tGxagx0LVbIyPCto6YxSvmF7PZWTadm8RFMEl/fN0K7hb2RPDYv/g42R8Q1qIZoW26oTzsmv/Tk8cq0S0XxYs/QotCBhL9NyDZ6zPXaPmPtOs2ncM8j/2ozuT8o5VPvEH0+fnOPH7lt+Uowz4LoR5b1JP8q5E49HPYTHStppKhwN0meEMkR1rNjzjqZIuOqxMgvCvf+S9LV8/I+z5t/58PmR+/zzqGaHs/zoW4JHbDt/AI22+bnzw8+WLnzzFhPncTrCUtIHNsyDNuyrcTIh6j7g7DRPNtKy3kKQtsXj0ninrLamw/7GbdpLpPkgtZn/trjN39t9OCDnuRov/i5FMN55ozcDucSvgx29qia86lfst2IwOj0mMuFKgkVpQa29yRDuXmHH1FxCVyRoaSvDfFmXKKsO+vKOrMbwVZ4uYaJYer/9jb0inEjOVTbvgsYZZ4OPazOG1M06MjpV/0jM/Ig+kuT++Pg+Is+BumtW6zLjs3GGNX53Mhjy9TNjnzn1ozrEr846udS1vH+PnTjgyDbl8YeFkPA8Lc9tXv0B2Gzz/fg/L+/v+n9B8B3/GeeGJElTNYU3PlQJ/ZVRUqlYm1Z/z1fOPy8q///WY8dHrciTXI1uvAsmZ8aBe+mEaGpo0CcM9rWfu9SrHdoP5O3rrHt+zg5cP5RVZodiUPK9gV8otOb0JJ9sQsBnXhdV9i2iWm9Nlg9fXIp7ORTmTsf9D5Ya4TReef14gc1+/HjxpcUN526VRVnY3Z4Qkkorzzc8HPub6W1cKmHzBtRSo49eV4sP+kQhc/AZSWeaPGzuCzOJdPNjxkuYcOC4JqeOlcNjaqu89v7TcEYQ7bJ/VPXvubbScvHwK7vrRtxhmCmQwt/xRl/04gv8sMZ/M17e3trWjTbmtTlzrPqznM7Zyn5z+wd8vTo325v+HZjJC4fhv/48a7U/Q3a3jKzFtuEWzy375zvh+6c9fjBmL5lcZ+lbKzWT9yN1H6v3d5+4aDDNQY4i17yzsh0922yaUtm3YMzfiO/kTp4xyaaTgudDyc/Pn4qrzGhKUfXJDWIy4yTuImVtYwqxXfvH7VYGBz7vPeO78Qb46aMhX7VaJvUh7RUg7nd9YgfGavE4KUWSoXNDZ3k/v7+Tp3fn2c78sn5yhmzrRHfjDWK8/OmH9E/6D16/8J7e3+XbZlELLHWvVd37qusL4VOzMS3rRrBXjNT7UblWHfoRd5VpQDHik/bMv6rBqOaN8ZQoWcja5SMju3OYX+ZswuQOuYv0T74EvUnePDMCS9fjj3IcxGbDLCbpJtdstLy/Pv514f++uuu/2K887y4vd3048eb3t/edbue+W/Q79Rhn2HqQ53e3t40kJMOPsVjIn7xGsZ2D381Uv/JIX5w3ySXaBdryfoG68y+BbbRR4qrRZ2CnCW8funhB2HGR3IJqoayhpzNn3/97JxiP9n/6C7qEJ3o/uDL74xV1JW4purvrOntbQiSbp0WnTG2XqF/46z+oB5dE/y8Y1esZ7LG7MFn3ff6c/biq2rILpGGFh8UTvLiMa0Pvpz++fPB/khGTuIUgb6WjN+gqsLQ5PmQNWYtI3n8+NH79Ubeg/s3elG1qSX5LHwQTCu0pMhzX0F2H1Ua3PO37AMoEwdJzBhkG5BzJmCScHw+OCtZa85beIVegErvQWTCyWKNvR+cy8XCg70+1hZlkDq+U0PI7g/WGL8fP3/2F7yZnzNtk09ZN9b6/vau7IXttrMtRGJJ5GxQGqwp5zd7HRoV+GoUyuG93d50ewPUc5HznXum89dudnxBI1vXGoxtjYH/QiBN6vsX+f7Fl5X/9dd/cU8Ff7G3H+zZue+i6lyoEc/6+wfP0Z/KWrPGhX9pywu3Y1i9X8TX1eyS7UaRg+Su0Yn9F+d+44McPogzyW1d2M+L5PqTXHNvxP97n2XWzzkw/sOrGqxt4+0tY+nt5j5r7+88H95v/YxNXYMbtlUlWTSLFIUrDfYp8re3G8dhAjVsP/3bVlrW/wTnJnRyfMN3/L+xR9H8+Lgr93dqhreYqqhFdN5/3DrHH+83zsZoWQK6yI1ZfOZcLWi7VGMoPsV1sbcilxvxaox+Pd61/Ita/qSG+80iKlfu22fquXrv1P5GDeQ3nqFv+kFtf3CPJveBz+B2g//j4KYb8eIz93afBe6xPL/jM2v8yZn667/+S9mzzK9QLGslXUqwVDi44f+G79Rs4iPrTJ3++vkX+f9F/lPZox88s96oZd87VVk6soWv0qgNK27hyf3DtG1jH9pc2kfnntnWh923t7EqV+/BGznFzuaZRPL5xx65x6Jj4tlW8sdDr0m0rPMjv8fyPv2e91qP1fuRWgvfwubOMyjrHNy3N85Z1n/iiEYoJQYkrpdGFXEAo5AEqbFt1RiK7S3rkboe8d9njTxS+zwTguQwOStZR+R5Ni3OK2bba1lNiLakyGKTNRUy26oxuJ/e+j1I4hp+bBbVsy3b2m2Ry9xkrvFH7AUyDWzqCnHnuRkkVuIcv4V8VOntjefl202JFZ2s7ydrWxQqutnPnM/IbatGSc80llCjfpthIxN05xPZRvwunoXqRl4xgk4MBnxgEAIcHiT8XCXbqgrOPokCCl7JkKfHy7pq/uD9TsclVnwGR89222ZdQRV+4EUnNr2HnKPszfEnItlbz7bsAC552aEt6XNtkOS/+jmfmi7uvQnu7Ef8BjO5sbcnfu71yAPRTDxUoNT/VYG8J5gve9yC58WKLGcx+5dnfz5DOfYkgzwVeho8iUUOz8kL8Z1v+UW6yWLtAcNmhLjg3+hvJalVqLuutl7WtUg672VTo/XCv1SxzTkYqhqH9WX0l9nnZOH34HCrtvZEFqRCwZZvWejIgtBBdILwGpw7XET0BRN+8D3uq1JkmWcMQv93YH/m+9U+mYq6/Sq3Ny8a9qZtt65t/b698jf9ix4OU5dX/u/qc+So9ymc7PfG+uN5PTZntOuQX8Y/8b8ovUwWe/Uy/UJmX/5O/kX5mmRNF9lryzwhMn7nn/kv46vyL8L/PmORUdb03UPWGBz+7yt7pC/jYuOC138ZE3Fu0UGwDWsoGIwbxQKffyUBza4rCD8QtkH+s67xUX2Korh0zqevm9jmMNJFW+gFkJ89f/WrlxfOT8mTiq8gjBQiCH0QWRB+cPj/NMbmKyQXK7vyZOAZndwCdbP3Yn4Xxzbrd+tlM7tMzLLmBift2EUe3kwQdNIPbW8fttufbYkef3YIptTXoPmbpdcWteC4T6yFwolx+BYLBrZZazTUbee3113I8i+97ehGj4D8YtyK12X7nfiIzeS4PGT21ZzBWAk6qjsucUwEDlPcLOJPhBMLeUhlhT+fOuijC7e1Emv7YfqlT2avWNpnf+FyIdv9u60t9ETuW+fM92hkVlriZnwChQLhp744oLMuFNoTMsgnD0fk4QyNyGzmIS7EX3BNe0i+QSa2FePoBJmKljGI3kbymNr/uSwGNmGxBwErxcXaUGa54JehquD7JU/4caw9cpWY2xaqT2T9S4t9X6x3ojIlPQD+k5AKfmQrDMVPcTE2nyMMLArfDMoZyCjm+SUluuI8BaEX68n6Un9hGv3AJQWdny0zccdXN3M196Kxz/nsZxhMaykoaLJlNgmVdSRlmAvDl956sGPzCmW94ClPLOavOqEjz6iXNYXuWqJPVK3IXmKGHd5BRCxRQWoRfmr1CSsxjCG3U1RiIlOTJl4uzTKMp+JS3z9UonNFhhsUyAyC/tzvxYSOjMqtyCEVAwBpW+ZZP3MmrvEXGj0WLBQZ1oVdf9vK/783PrKvwkdDiUVAxb+Z7b5SN3QWe3yg+ABS9HaeoZN3IFrG2G6bnF/OQHK+/CTmzBzfghd3uWeEzxVjqfO2LXcdk3+AAH01QkujSoVe7JPuQrZtFrboEMNg/1n7av0xLI63GJ7oMEvKHpeM3NDamNeIPDI2TFqsC5h4m54yvwxSEawn8tUho++sqc+v2u8wOV++nnGR83h+ysPfttvm1YeJkHnwqpP1ZF7Uw7bS7K8jYYW5lAsye8s5ngr5ivweUjjdvIV8I2coYJHw8ISLpbTKpWEbmUVRpNSIACvIXvR8wqejIpASCXkjOo2l/lfJFMboRA8LhRe/k/qvC9ljUzSOA9vD3kTxAOfrgsuyj2CPBS/YMyni+lyKCoNg5YBB62oLnyFfWJn+FtEN8kvTUbAt+xPhXy5Dcg/00JfwD+zY6LKVJucuvnU1xEr6pjZFrUeZc2941HNJlEmWmF+ANzx0A14lT3N299i6yEtC37KtxFoZDZOeu3tUzjSKOccy9xXAYqA3rnl8CHl8xsdkQUzxp25rWfYBVuQDQ1GA3TrGCVEUP5CKr9wH4kMIs9bQwUKJHtNtZ6nK7S6MRW1wwjynUlqKzIjaq0TAXdcHPh5M0UiwyrllxUvd7Ng0iR6+EjgsUFUdc0uJEdk1maHjA/sCJID9pcOcLpeJ67aYfChob7oZXGy3fLta0ALh6dnGyHqkSaHv98Uo4qyWH7uMYeAO+2pkf8LLuDj3C6UgvNnnTehZdeUYW9GqBF+7WXIWxrVcXH3F95XD6tFGMXvHfS5eFyZ7E8jUuuOm3tGdwo36+V34xozwEFOsCl9bjwk0Qs7TeiL2S3lGRNe2JutCS8n55Gdb+f3CctxEVTlPPeOMaa3mx0/bxQf83GeLcbFPhY8shd1v3ThZrG+CR9bHuib+Axutuqlwtl3DjTG6C93EiW3oQPBJSDWWzFk0iVkmDgXhKu65oPllxX4gMjFjZ+iMYl8Wucd3zznbpNC1jcxMbCt12R9YLd36g3RWylmKnZU20RFxhG0sJ55ZA7apo761wm8+eM6ICrrC1vggsV0AmbxFW8xXnzWiQdthEiN5M9+yya0/2ZalGvhAZWLD0H6XjPzYUH2+mDVRzXq3jtR+47v5Yh2WySEYwyJlHIgP5XecMYZufAgv9mJxVhf7NOed83THw0MVG+CkQ5zEqqGW2ZLjm1G0xfmcnBu6Vuq6lnrd14gK+Vn94+o6IXrqZK2LekQe++gvFOjkM8n5oegY28gC23pjDaTWWz+Yl6xgcC2J53dATVEiXfXnFAgydkHJFRF61TA2QeHnx+1do0JJk9zu/Rf7UxOb5HXnS44HXwguKlJjSMQXLR8oR0c4KvYyELLYwBIuG+b+CO2SqomlLGSi6BRaCEJjO6qIkkhb1zYurddWWSAsM9oQ2KaG5ZLhTdaw+kwRh44DBS7kRl96xkj+4fQ90+tdqHoDveSbL7zsi4ePtiZmbCdxJodhMbLJSg7FmsYY20fs8GM74oZtFX42hJ5Uw0pbXBDDK3hDVUPmZ3HuFq/1b+zV+9sPtISsGNmnnOlFzQAMtJE5lGRUFvIEnpETILUSz5cFf+FX+O0RS4vfDNG580WzkJWtKr6YMY7wyZRzoT7Ty/eFAAAQAElEQVRSC73cK+EZf3AJkzymhK/Yx3dG26JL2vLFHjk+n3NE9InT1DRfLC5oe2lQm6jmPawrfpbsksVZWXgMlBGCEUq2VegGkAqPC/xcNxAzz77ELn43P3Ene5o8bG+mLNtNR5bzUsxrFPmVihzf3oZut+SUNaJKXUUNhXtUsZeqyMSihlOP3Fe8/ggde2gyijXdPx4YW6OG7PhT19Xa7YxwYXzO+K6JudSxikAisHZrHmSVO8eqUkF/orALrDnXBWmMwmr31CVI3Iy2sRnovKnGaCW2rG0frAupUNDZ0/1F0Iy5XIUdtjWanpyHslUFGG2jt1i30CuNukmypGqg3mPmi7plpclphUASVdsZlPv3yQ4PZD5Rtt1VIhKxJnFKBS8uqkInnmRnRIvaxN/kfp8kkfHOl2kTXzigL6XVGPgpmUlhaw+5EY6oCXXgnkGknHHU5CIXzBfrkYz9wF9pElPXWVrw1xIyvpwfb6rUz4VebC2p9NQlRHTDm7FLfOq4+H2Bl0L0LOPXxFtA0EJnxQdrF347NPMFX9hOE4co/MLRLqaW7qkFSP0jeoI8w5uXLDQsxMTFj21oqUZqw8h8VMm2RpXmmlokYPFjKfdcfNhMJNluxCc7E4ZMDVNvrdX/wCT6B6LNrJNRclRECKlpS1knctLVYlw4DsJvUB+jo+hPynfpmLnJV92mkvPOh3Wp4ILWTcyvQNgdMfVcmpyJaQn3wJ8w9YgvxuWljejhmzMgW6QLohe6eJdj7EsrcqLYVtazCLAI0PvCaHwixpar8Y3SigJJLXQjD5T14yP7guben9bFZl4giYVddNWjZV5TQttDS5YA6tiT/xItPMlXHkkSb8o4FxQ6ySdy40PRwzciVBDqarjZPMnQxSVwWYHSnMsnLGqSZHqEzxoXNYkfpd7Mhcy9BmoNLWAfOmPJyevokttofe/7KzUEBc+X3UJH+M8YTHLIudHV1rrWZTdnoTux+RN2vat1KYrsbRdGfC1Og3K2jt8IQKGXGr8ikTOPHSrty3aP4QXhB/bm2860dUJsnXja/PC+Y+t8cm0r+YhmH7usqTgr/oJFLaStY5vKprpDZh+C1GNN7GTOXIEcp0lppl4b27JlMJNt3L4C9m87IZu/YgTl3lfpz/xC9omVQ6bkbxlbkzfW5Ceaf0GRlDvZX2XtCot1koE+PfsYJM0G5rhSQDUoE4wytV2N8I8tEvJZyrkMHRzZr2PB+jsg/tbxzKZ8ZWYNweEmdhDPh/c343dRlnx4r/ThfRujkiKCLDY4GkkqOPPX8ZV/DsCr/D+h4ys4NodOsQ59ZN9Hs5FPHmuJfooXPPnfiUvvkw3jcyL7tQovgj+Rf6Nu8YO/Asc8tO2efskfjtFn+Ff9cvFF13Y/UBJDV2Nrm0LUYy6pU8bvsP2d9ZzHZxDb3GARZJ7xz1aRfsdX7RPStmyrrjcWx/dr/oj1n7bYHLzaHr+vvENnfQEJdT0PPyfF3nkeXsbkasPP5EL8B9e0h+gFPfnDJTZG9ju9yALEzx5dO1cp10C05Cr4p57CcM7ZDz3EiI5mZup1Wt6Tl2v2+2XKA4w7E1/x72uvFn6/6HybHK9nTaT11Ij/5BjYlu0vsufkG/Gp9U1wTeM3pG0lzyDz38IWgZ9rsy1LDZ3Gmg+ZMWsJjl7qEURmW/ZG5v8E+3ePe2Nm+ZvMDu8TKMm5NE4Gkr/ZKQ3FU5dMD1zWa/0JoddWF+PVZ+gg/oKjHx5hlLP2yo+PwOLHlSsmS/aeM7m698iQX2wY8LU2T5ldZA9f57hSYkR0xtCveZx5eEe/yur1M3IIuFV2PCee1bLIN1fdYp81Rr8Z0YWwWZsl2xr8one7Dd34oMTebzpyr6zzDkZCr5RmLgmPGtTur0fu8A/v6EdzwUwum2d8+plWZNGBs/liFfQMWVNkkmV/ol7o2Af2p9ySUjNYT7v4c/gu7RUxubpt9PREdOU910vLM/fBB3HBokaoRE2QYoltdqXecyHFtTae2kpbGASpSz54ugyedYlO1hnYsYWDDVfiJMqmmFw2+7l3TRS7wHbTDEqeosVbPHR8fNrWrnW46raOcmbIbbOOjYuVQea68BHMuZQPy37mry5+3vXBB2eTT8FcVo2SHejZVsdYfJCwtl3+sgn9KNi+8rbsT4i2iCeQMUDcOgVhGw3teRm11IWqsDRMei7apQYl5az0fcC9YLt5KO5Rln0Q1p/8OUKAnDqkFsktgEm3zDVzO5T6uTHPaxO8qtRny5Ir6rItw5csgYVvfW+s7RcWDoyJzeUS2tQD+5zf7EueXzsm9wQxinqFJ+Kgxgc2q/fw58fsPcKlcKFPj2jCyJr6HEqULclY8bNgZn0tl2S7kfkkQEZUqH/ij65H86TWQ11piRs+1jI52uLZRa2gi0nzylElARHbTcdmI+zVPt/ylw23G/YDHTdv9TlkevUdD5sl5KJxPu93avHRuEPnwy80kKUvcp+sXaoC5JS6pgajBryS+WnNOA8BFnQAiX18BHgl7uRcLPJa6OCufdt4uRC/wudEp2MNYiDT1Wx0ke8pDiHia+EXsmtU1GxlA8LoceudaWY2fn5BcsSS3PLhKynohLLdtPEd5L6vIjfmqF/r0BW/FLmRtY4xBaLZmwg/iE5Y8ZHaBKjhBx/U2CSQ9UVn851Bths9+c0lNlnDPc91nj2o68b5KHxGPXP5rHeyT8GD++HB/XHvMXpBcrK5x0hy8iF0eMm7WN8YQ4Mx5X/wZUbODxUkf5zTW9eVgRohwceisPkwe0HDbNm5xGfYkw/2tyy7JZkYtlVFXbz96WqDdeUvd25vb3uN5GT0LnEWqRmnFyM+Rg1ltEu2sXvTyHOy+BAH3R1VyhJqlNJga3F/z7moz8YHrwmTddvWG3lEN+sKcvRsyzY5SIXvwPbmMW6/a+dH0MQIr5CFTu0zD2zsCmR8QWQNEwYjm1yoxfv7j47ZstdL4pDcAq/s0IjIBQoiNdv5MqfjXiY+oj4j+eub5NdrRZ5uo0WP6/AX9QodP29vPJ+oUfQmNSNbURJg6rEaiZkzdPQzLnzceTbdqXX7cin8wDZfEq7r+fVBXh8yAdovssVZWzmcS6xrKfkmxkqd0LSjLSgpvNwz0cmYWAGqLQs/fy319v6uH9T2/e1dN9ZUNXTOW9my3Q5tK89KjIX35heJLZzalsvKXFcr5pFlartlkY9RMjKJtWYtwhtJlY1rLKCTW/JH1Gt8cM+Hjs+M9/4ScPa5ndTzwTy8GX+xpz53nhVZX+5xpqoiLjE6Dk5sS2DXr8lMAXypR9u6cR+9/6BG/+t/Qd+efkS7NKHoBInvMcaLjqGHJJPrQx/kOTkrqMK37BIh9NoMr2rIRn7lbPtSYaQj7HnIQmeMUpVlIPbjyDO13axcUtNJve6cv5z3g/zVWe79ADH70O65JNM9UFb2Yj8n4iO+4jP6D55vk9pvHlyU83xO3d7e3lRV2E78LlIrRlGPxfvJu35+/FT2gCjN75HLAjPOGdNZhTKfiQPDzpo/kdjzOieI8f+QbZAaG5ahrcH+5JzfyMs2Pie6a8cmb9tKiz+myCNbz/FBjA/O1h0kl1aPSRNCb7Yv28qzfBTxFQXJdiM1SfxRpxaTe/2O3VJqtbjPH+zRPeA58SCW0R3kbm8foq3Uh3nq94D+QD97ev/4II/FeSW2RUzlVKgb+rY7Fhe+6H2wDx9KPnbyWbBTffEserRJXgsSe3J2P9ivRWGCScxWuC7hjdp7YhMYPqqarAendPzSRTaF3LZqDI3CBtq+bJDHV+wm+93AUXhbBSebiCulVVk2fqr0oA557j6wDWInuXvqm+eYW3fIhi8r9d2w0qgC+ULZKnwTsefxtVjPYu2kJCPDHNnShBckpu3nukYRB73oLy6BaLZlO9QLIK9uIyNw9jP/FYrJeuAIIzoU8sQ6/kSDu3Mhxwf5tAwf4WftttvW3mfA/pw/8N/6+Em3neFZYyk2kpofenUsXc2OvhHX5vRaN8mWbgJe1hGn1fri9e4OPrSInxxrUC9kNfYYw+QVCPv2xZp6jtBOTFBW7G1GYBEF/QnomGEko2PZ5GhJIFyEip5oOR+F/eDZH+RZdnvbz37EUSUN1t71nbDag4xPF3VpDdj0zANILfQzWvzgP/xG6ADb5B+Ej5qyxqBrljCviLMXtB773qwsuIlz+ZrX4Xaqr7pGEjDE3yeoJbzuyDu/JEjeSUmhG5LgWdRXKH6DXTpchUI34YOeh6cdK36/6MI/HbND/jJGZmp5BGcNZ/5lJHDLL2biXaSyXy1D55yNI3sdi4Cxi+7mZ8YasKNv1ss1el8R3YAz9WJwdF5M/0jaO6Zt2W695PWKZr5cEurgha3EzTzjkef8ZR5+8FrfzIOuF2f86J2aZb4RrU+El1liZDw4/DP/3bhtss4gtYtWaM75FrKO8LZs+9xyKaOeLbJXtDgqB5dmdC5yD9/km/l//3ryOOOJmHlw5nWIP422ZX8ixhuT4uXB9ifLFPXzsNrbR2yz6Rl/h3jLvzTnSSvnoBzkTkdo46dARgDr3/X4YdNfDyDZCU+yucYneJXH8eshfs03sj/h93rXAv5k9Dd8slMjeV74G/VLlK31RUtZxwHOYOz9Ee2sOQ96I7S5umSAWLousPWKsLOXkxeUrDnzwI69Q3JGqHJq3zNhDx85W4Esc3WzrQJ0pdnuN0ei2W47260zGI994ga2lRZ6Lbf+53xpJof1dQ9sR6URu62TukgT3aCFLxcbG3rrf9OJCFZr2yhBXQPUf7+nLkE8ZLTxTaDJm6HkmFyCyG1kIS6EH1zT5xBebOMj9IbYk/VElMO38RnAeMZnbsO/eAzd2ye5xS6+84Yx40z9W2PHCJndmFkDaH3swrfxC2zGMC64cia/8S6dY7/wdbH4xWX1PiYOB6K9JP+DeGpgYIdqlbY5eWU9m3tdyTH+7K1vMwKul4II5YZOi/zCqBJCZS2pzUHyDxIvo2ijzHX38I4sdNa5JcKdVd6w/TlPLKnnfrmXWQJ7rG6oK2BX9phHOntFEdpnlMwlOOs2fm2jz1ry0GjgoZ8DU5Nf9pPj5Bfh1HHhz2W8fHbHWWI1a+GrCcb4VI/2pkULHUA++4Kyv/qFJWNX5DhGqQLo8INP9ViT85VbbJJzahO9ILoH4R86uq+I7ndEf111iezol0vmRzgbRX6MdBklRwZhmZk4vxM8Gtn7QtG26C2XQpu9XOgscfTBbKyX2KJlnrPWeWXplh7sU+9R79PCDjQ98YwRPXEpUcfY9VkizfZufCyo5kcJfV2WRin1R0XJO7At67MtyG07oST7U2pv+uS7WFx0UVJRt4iTm2jhP4GrtulxcRZ3PVD77Cic2PFxbCcfXizO8LMmqUXm8Pscxw4cR8c2stDBQm6Te3rGo3yNtllCzoAYrWMTuwPRbD9f/0QzwIBu9mI2woKgsxri1hiw3D7zzCjV+wAAEABJREFU4QaTllWZmm3YGYnv0mTPggfrzNnoEbrz6H3l/sC1aBkIASX1vuKH3vPw42dmj7CzzXXrdexRyhjljIjbceJl/al7YJv1RSviRe5ZZyKrc43+wSR31NHZ+nZsiUsykU1yyYeVWZc6m/i7gO3TD+udzIOVsefqeMkttdgRfr0e2eR83ImXWJMxmuaSGJF1kizDDhdAS+wBQA0xhxWC8OK4bfAeJq4SI2YBKsgW9+1DMx9gBcQ2+5s9Gex/FX4NepQohx58OBg/C+f7bKcOklvHSjM+8mxaGNDZByu+gqwp52liH7loi2TDC9onyeK1zwZRicsi6ahCw4Ge2PRWENLOmaiIf4v4erC2xIn/xA0sKznZukbD0ZeW/Cf5TJ5v2YMgCrs+Q7aVtepq0bfxAxIv84hquGPkA56g41In0Wxz/eyTtc2cnQup+QcfsqY+QdcOnab5zNQytRr4HxSHc4vMUudll0YN3bKf0JSOsuVqNHZPLRpMeyTp5MBU9qde5ge2229821bWE2TNk3rdH3d1ftDxOQYfaHnnEpuGh0Z4jdH5DlmR5T8vmZyDzJNFfLPAF/m77AHLfY9FnlgiH9FSp8Ays187y+zz9CqJffJfnM/NN+uY+wNDeJNzNKnvK7LOwfpsq2uAY3vHjKwq+U3d+QI4+7qQC3m51A3V8Bh6mt0JkfGc2yQ6qaVkyKV8WN8fwOe+BftD2zsfroPMA+KJOKIVY/y7LFfBZrRVYHA28qF7cg9S++hxUIjz0ANfNrrYjRoa6EdeNai7wEIHEC85Zi2inXFSrztfRj2u85xn6f16jgzqlg88xyAfWZQXfxhD1yhVlVwOo9c9qUG+ZEsdP/HoPNmeWEkePRqz5GCbdeInXPyNAQ3PRkFS9ii+bMvesmo9/MBDpbttxqVcC70mmrPIeZL71IN15dmd/XhwD2Src2ay9uTy6Dos9IlLXbOW8HHTfVGr7PmDWh5kzfFJAbIlSm7Zo4zjtkQJG8krOvFpsw41B7+r7U4c209JfAd3cknuk4TpyjjJJWPnETmb82BND3LDqWwTjnpYusN7sLY7mDwr2SZNLsllYpfYi7ljCHrPa1zPJcPhHCUwmS7i2lb2nyCSLGc/0IfSGAPcmmfOhu2eDwqROiXWrg3PnNq6/RwZb3qQ2x2svCau1Tmm3vesL2sAoZM7bpU2OVjhPdDpEZ0HmKzrwZl+sOeJGV1dRhPfeWYHqcEgD6MQv2KNkK0a9eRaY6hGqdB77m3T4Q+ZdcYm9lmjbVWVagz8xLM4f4+mC7s1rUW9k+einkpDjbSgJliNwu/ABxM5P/htmpGOj+hJvV/oRTf+D+xYxWIj/ue6U+cHuCv1isQmnwgZ89eUVaUiNj3i3ocQa01+/7hj+4Ht9vHgzEUWpNaZpw6ZL3zSZZcMw+YKbMsOJEtUnPtzxR9gH7MqOxKE9NW1mtq+JNyx5gFhjcK3t67xlhpEL2vL/odOfbKmMUqFfp2FiYZC/CfXnIXJublzfu7XubE/3z/fWWvOzH5Gpg6P3tc7OQd4k3O5cMfPA5y4gz3KvWJ8tgqxU6vUbXHm78R8cGYlK3mKZujYMajG0MgXURkreU324a5FfVKz+JrY73GxbzhQUaNb0wulmfMWAocLOvN52Xdsajmq1PVAb2bPWXfG6AU1CuuB3zfZRRCAbvxlvXfqEX2b7AFh2198stnp2OxeNVTEa6BruwUrcckrOd2Jnxrl3gomexQ5IbVYw6aXVjNEXqP/0VLixlkRY2KT3Ff0L7+RyUrftlC2ZRsfxVhKy5pyNswkIWzL0MXV5pp5GPDSk2NyDhLTnDezxga6yXOSxyQPMR8jPqToZX+7vv50aBs1o5B7RZy5yT34kOT+ES0+T43iNzkIqah2cn+wJ0ozl/hDVozMutvWmU8WuVMrVd14Hcg+D9mDOQ4oLFflvrJDSfYeRbM3bRvboYWz5DPZU5Yt3Gty2bxFhhjRbWvkfANTr+ST1/JRo/3vuZvu9bbf1CEJmdxKR2ePmYOqtum6cJZyPh934pKDrmYX1PUcJCN7x4EpyAyCo8JXJlhTWmwInXsur1MZE8NG09HaeHBfh0rOtmXvOJnLUvY7ctuyyRfY0OWwtShadOM7CN3xup55vWg1YUJOyWxBu7El+7rQX6x5PUd0e77YD13IcxZcMRfyx/OZMvvcTe6l1T7QQx7v9o7HNdNnzgv5QreZv7kseAGDKLtW6y8t4ruZYh0bghFdG0K7HbIgXK98y06dt16u9ubZzvRXwI/EdttykS+tV9/JMef3EmlU9uxobm7OSfSEB14CxLI0u25LsY3s90hNg4VN8Em/2tmWvaGrxV/I76PtsJ+w3baHEf3FHn0icVPprbFIPpjfddgwXLVS6hOo/4pbCt2wlVbXGD9fYc28H7piRBb9S71rsM986vAJ++U1am7+tivZbrvV+WYtke/12EZeUQXhBZBXXy95hL7Y/zjY8XviJuaGDb8AY73gu8NJ3IMjQ51cdcEQ3CKXXudG6jZ8CZ096g/trPgP4v/7bHLluHzGOQtgp+BHKrnMQvTSeLj5wgv3O2n7C8tyz/OfTsob2qAZ/3B5dcP2Ue1/MED8Xc+27E+g8p91ox4wvPauTdfHX/wTqtUib+JcdkmFtmwf7r8eYxIcg/ynsDje+Irj4Eg+x99zP+XxdxBuaF2p2dYva4iS2P9GT/rivv79xbZsQM2iCZmBs/Z1W210QHIPWun1kvN3xf+dPLwgWeatSMB7+fZg+9sbEuu0umRn/joiIveL8zJJnOCStE7EZ/4q+86L7CCy0Lbx4UxVZYXILLmFDs788DAJe4OHUYjjC2dd39zTNpbg0y6n52vtY/t3iK1t3PqLWp4difmFyeRoxY5pd8x7xEmPkQU94RI/gX2sYaYzDyexMs2aeuQSvp0rk6s/Z9QktO3ee9uENgtfe5R6tOHpn5trP7rtrZ98gmPZdGIip+NbDT3bglpy3HhJYPV5htZu8Zya2KE27+s1ugc56aGjwUgPZfFTZp2S7U8Ql6lemzsZKfwsLwgdxEGvSbuFhzd0uWay2cwLqCFaQkd8AEt5/me9kzcCtlrXKG4ahl4adYlubI4844sG9vU6fdKLNyCZ2EZHF0JbBU/d3Ndcwgr0yZLtJ6JzALv5PWefM5762M70K9iPLYc4Eux6z2txf37un409SI5Bq6PbI/VApNQjexK5baV+LceTzbzBG+BhiZ6oDNDeb4yzuVJEem15g2z7yU/OjVcl6PhjkI3uhcyzElKA/5yFYO4ez6Vn2J38wz8+Qx+c2L+TRSf8IHR8hbb9jBee7YiTlmbXMVrNejkHe36u9rbZ9aj2d3ydnKJru32YekKq94EYJ4IdW8m4C6qsA9T68YVIabbRO2Dv6gL8wi46sbEdsm1D2HtuWy44vDbu8zEVO1tPv5mLljrYCKDjM4BsPS4hL6yevr2VxijobXMJe4ht1wSCzrHkFGyi5XbsqulcVi4XzLqetvBahm14TJ/dtuiN1rkk4aHOLDEnH7zlQ9C7WlGdSu974jD9Y4+fIL6fexkGFg76wi8s1FY8pxfPLrVnhPTUdSN1Ggod836Pi01GF4rxg11yLua2SdUIXvuem9rYVv+8jqHBsVjxBzKPz4yxyS9o+ZCj0b/tRiLZSJ3xBR1rz/XSJuts/ykM/OS0kjz09x5+cOoSuxzShY87H7bkA7uFrW3FTz6oyl/avL8P1RU/HzQde1vNP3GqRO6BVS5oA7TxuYiReAedd/MXOtGzIOh7LJxthB2eno2ZEKOrhl6abWRD43ZrxEdKv4hFJkqzjU6BoTiwDV0aNZQPlWJj874Lm3w4deODtaxHaUuYkAFySqLi8orB/ABSaCoNdXQl1wahJM4pFxnmiVvIKxdjSazUaZ+TOx9g5l0yFvBTR8tMdo9NYFv0zeRqfLMM7X2WbGvwpVL2NZCsyYdGotmxNap4x2jy+gxLAWKZy6EhFTo8nHcPT9xLe8K9yJcTzlpawAWfdz5QTU23TnjCj5X6fubvzmmS1wokGT+BrjaKQtmKTTHaliXZbh6D0mxry7XHMsdh4X/K/FTkZY0hDUamyrMg+WXs+MmB3EWj9HJG5pP65Fxljxbn29i/vQ29cb/cbkbr6pB0JpZt8ihgnbbwJVmILpAjgZrP+4kaRn8prxm2lfagjvfHB/qLKWtBL/LY5D5OnTMiRGfbRJZ51qbNYrpkW7nXxyiZH5hfetaZv7YdFMklpfRUsL/UCj8fSB+DBTGzHlD4Zdo9dYyf4OThK5bRKJdqWIO6EYa9YE4gEy9nalLf2LqirV4CV9kmj6mPnz+Vfzzwmou0dRf7lP/nZ76EevBB9oNnbeisOTrz+qBWNNzJtvJlVXwmZvI9mKwLNZkfoVdj9FnquMwHNSxyLEajmNiL8wMpwagafX+h+rLGkm322D1KVuLcxtCP9/wV+1AaUtlWVWkgu73d9P5+076P1X7zpYVo0UUZSl2fSQ6TOvz8eec1mNffrANfxleUzvokt59FvWsM5R9RJNbkQ9jU4yd1zl+cpobRud2ID/TavCd7sCpxQMbkHoxiDUDw1Y2TExocu2ZziVogzvgkr0nuyScfsC/WxcrRUn/InnP/8+eH1E7ca81eZ+0LuyA62XPRbHc9U+tgVPYiaAdKq/qkYx9f8RFEXpcPBtkVVufy4Ky5WOfYvDvnbvFMDGZGnv92fLP2tpJsq7Cp2vyVnCWVq2W2VWM0LZpl8UDrPS5kPWm+5EIWoeASItMb99f725sSwxEjMwLbCk+0rGtS1+RQY8B3w7bsUhppcU7idzGuPq+L87XYH9uK7SI2pBa+VgyYixbfe85EzkXRIw1Go8/9/JH3iQ9Faht/JdsNXW0RS9QwmJMzDW37ku7BNvdKYT8kcrizJ1kfjujowhON8iDOlcnV77wnylk6fzma84c7pNFjddiua80wdw+vwRS1da0dkvjaMWXqpW62VaOU9ys39sVGhs/EvPOMX/iqKkX24/2d+/1dud8LPduyTVV3LqKh3jwbPrEnNZrcu8FijsqzZx7/k3izDbeoytRsKK8xkVEY4XRDu9k7dnKr0LAzZm6bmZUfNc3S8W8bPnRf98VmXwU/BUKH3uEePJOjUYiCmNqWzbrQdYTAY8gDH0BVUgTAjh51ydiQJs8P0WZqAmwU8bXXiCCduQ0/NMhzPXV6ci6i0AlQIV+MNpErKRT3K4rRIafWg46wB9Rt5DBSfwbZO18rP+EAeLYh6NhwffY85xdrELt/uxXnYjRuvFe13aUgtGw3RLPNVT23oQOJ+SvgS097aeeVfRHNZk5MSEH22leE4KRohJEJwrkw3zoQ3ztGR2abuKldYbXj/OT15sF9mD1QmiXbDdH6uSjm0LapO/Y1VJwHV/gvQG47JWtwOtQE17/v2KCQPAPIz84eLHAY8UkpqMvhbNszO+PWQQR08zkAABAASURBVDtEmFELQlOT4yCfifM9X1c87Ih/i/gJfivczCy9+sKqE6uuEXGVZVNzb17innjrb/xigh0OXnp4L1Ph8nX6pI/fagPLBkhPXEg6NeorF3pksevxzBlPP/zX+aH/O6NNTi949ZE8XudPOr8D9bOG34Fgfs8Jj3C5mg2Qm+6hL5nDunoe2ds+dVi8bqw+CxGnbnt2abzsU/hB9H4LTP5O/ilD8ekg9Hdcwj+wL+n//+Eq60nz3yaUHfpb3RyCV9iW/Ym/M7b9FNt+2mVjjyB0cObPWDBsbMpQuzOFyBIZTv8Uc2dnOdVxuOb9DA9MN2zLmtBLX5q/zP6PTGwTCzD+H3GIk1MXyC89LxwNnmjrCygHS21Z7jKsjo+MTLub+jY6V/NcPtj2rfSbi0vKBwhyRi46jVtrBeGhJF6wPFRAKpSMY6lt2Y/Fi8tBBOviqf/FCLoCrAMLfTY+EIBnMJA3yL/AAHV4jKGD1mHOE0ZB6nL8YaLYBjO5I1hZYJV0YaI0jSnY/58IiKJWJEHZdWRnDC9of/EZxG/b6PmQg/Ufddy0PtF7zKXILWBQEJ1s+YKgRFH5I+xPT8k1fl6VcdFTe+vFZxj2nof+E+yt01ccxTZvRm04YFSRr5949XPysP3K/j19+Y7/DeoLLz4C2zKWWV/ib1CZi791JKbPc2CbuZUWeWzjuzmRRfCCyPCYwE9udG33B5tHntHXuqMYukf0Mga2lZgPNjH6ybd9azfbnVt0NidhF/fup1bsPhH5BqbYSq4NncYvSQKLX9zRVPXhleZaT7QqfKvavh+wnOTFPWwnJ23fFrmIBiEQG5D/XYYmbIAJxO4mmSAz3GRoe7bwGlfnsGAsDFePkm2lBge6GmLNrp0Y1T5axL26c+4Z9nvEpfp5gL+Lo9aLvtR6rEJ4EqmyYt74YJQ8YG45AjckoxxAaZJMwKDTbBQU4BFB5C3brM5lEcXeDPuMpcTM2jaSB3t+yVMH2+15X7f/2ORfhm4eV0uTvWaThXqH3raQFX+r68rsS88zu2LLGXHnF13LL1rxG7ywlF92w8s6KwExqOKCUnh4ke0GrI4dfpB5YDtDy6KfNYWxso4QwHbLFVUwOQMUTDYTibEUn8e2nnwjc9tGrm8t+kFkGde194u9i6rtthUtPgPbT170YptfahvkbG+5ndglyfpTQ0W2G9E59QydWthWVYm0wJShLWnwi6LNTqF0pQp39+S0Ka7oxL7Kzxhwm7at/LIZWWyC1LVz4EOMzGNrW8ovBhJ2BJQY4XFOohObybqTxz2/8ELEZ5vlot1Cblx5s4eo4kuKHy6K19jGIrrxm3yC6CS6bd3GTcU4RvVoxyd3Fg5tKz7szcO7vjfbsjcis52B8/wgjdx7E5p6X/wWXpfkYbvtq7K/+WA8sYiUBFsPfuuU0JQd+WJsIZf4XvvDT2bRyu1ZoWtojDd02XfWM686Zb1Gnns1OQRjFHrhLvUeXc81zPTaojs5RBltcmmf2EQp5hkv2NYYo/3a8V9Ki8/YhxY6i/1vWu57b6KwLr+Q1HHXA9WtxjX20YGU7Qt6jlmrTkt66LQNDs9ox46cMsoE2QZMVeyH4VVxNSJ8YNq5RCv8jBxXXruXJkTOVnjRyxjYGEM8+OA7Oolt/NqGK9luiGaXmAoOs92jj2sqtGSnPpO9fmj2HgieJOulvUx4PUVNiZtne8b4O8q+4hV+w4ts8OFZ6Mkioh8sog8+NHeVui5l2VYB1J410W8a26hJEg0miRHovMgXRpbyod1KviDrJaSs0qGVRjyXVZX7hKzWUvvFPyLtBg+jHUPoVrMXOhN927INf48L3p0PmUWz/eRn3ZMPjfe+xedinYt47IOstMV6BG3qEixiZF0ZJ+uLj3w5lC8ccq/FKjmIZtZhJze339gsFj24XwLbMjqCJ0u2VRdEs5vJs+WBvTqvxVoerD1xUeke+vDvnEEcqcg3MWoMCTcH0ZusIXANJQQuL/+TMcoxMXEFHjrNsoTBYEk3PowtphNj0sEuIjOyQniLX4CgsrInzzbmQTGW0kiTXAUMDw6vHZhLPJtMALfaYi7W/+C+mJ3TY35o8mUILvuLgsGZtq201OMg+579jc8xbojRoacOq7OTBgsysQ4v80HdBmscRQKc19gX/gPbKg+lxaZqdO62w8LruuY9lTZbaYljVdckddv1m1LHKJVBoUHcpc+WOLZVAzmjfZyWTC7jlr/iix+sSNYashJH3WIfosZoH6hkCkq327vsvXfJQzTHnhxMLgObUUW9px65jzCmi0jkLaW+efacGJL5Ec9Mzm3uH3xnPxjaJnprzZZP7r9W1m4Lx/OStd+Xv0qOhlnTnfcNj8eSbSW3fKFpW+08w4LER3zZ3ueDNeC613ByQcQ+qP3Y2zA2M4qSzI/g37mnYpNYokUMS4u1mXwEIiesYh9Ilh2om7kGkTXY/I/7T831Qdp33d4KW5RwjlkIkHVkWMgmEPqr/SaXG2c+7yOjv+HWaf/4mdSga0iyTRMzz45iT+P1O+IzsN0xIretqrrm1m57fPC+b1KD5hEvtu/vb+jD6ft3qbAfFXvyLrUf29dYjLXPDzku8hMtOcevoU8/a8q8xtCoIVcJB6KAkty1uXNecIVPaeIv693+qB/zSb5VeLap1ULvDqYSO+vZZ+uhEw81BfEvGpbM/QQsMZNQojMwg7DjfyptkG/HZEKZ8A1Bz+sGA/EfnWtiZh6F0BPlld+xqGX4NYbGcEhN+JP1LGZBapB9KuJmzQvbPBOiHb3JHFXyGwwF0nOusOaZq/xSHp0r1sS/W81JJ89dLWq30Alsy7hYnLEFD1K2ZbGfLLtjcm/3+VQazvgs7+iOGvjc607etpVx4S+2C5+BaBmD/kc42dzmTY2qRq9thSlhRikysVIL0eLvE8TMuUUx6zm1wghNyXbnwdD7En6Nal+2lZZ4wUr98WPyiCQ5HrQcWRJqOQrJIXLbHSe+bGdImEbsRJ2kXfflIdVNYm5TQ+2WFTYs3VPnK5dIq0oLv/H14FmZmIk9Rsll2ZboGxCZK7VbrJnNI+9jEx9B1pH7I2vO3I4dRi/9kRwAx4TzSV6PuxL3RaXJ+F7sc/KP3MYXklxDtiw54CvvA8hMnauwoIsWvckZ7Vid8upYyQGx7HjTcyzmuFRaxujlNSv3+z3PDGpoW0XtKjWXlHGhnHU/eL0JsvbwECcbykJc3iKFH3/BZG0tjNLv4M3MUqJrl8YYMrFty96Ilu0Mil6w/WN58SO0LdcLXKoaSm1j0/liEl2c0zkH3pBML0mcmWWtaWjJNtijaJM6rEWhoVfTS4t5AGv3tondRpiTup7nb+b2lmHd9mLNK4gQJM2Djmkp44OY3LlKegetB5+O5dVhJsvohN+AsTgoiwldLLOVH1rt797rWOSDMRLbrH1j22xZ+0D+5MUnc3vrYiQzPz15B9HP2MCGkmh1gqm72HvLpvYkZ4yD2ARM/1Uv7APbT1+xf0Xi/50ze9sendgeG/tTtrjvNlLYXbNcbYvg0mBdYJWZWmmWGQKGF3qy5sk+UGFlX1bOIaBM7Ltkb5u6xugnL10t/CD8i4VNzvJkuqBFOoORnMIh3rZfzKTYhrC3XAr/d4jWn9Fng6TjuxE6uOI1L3R4r7h4f/a8JcnzYHPU9eHRk1fuPseLGgUsSsvaOMr/MJ7V/4Pan8VngX/W+M8k2QLbrIWVSIJ8Qt2ikU3uCRfofiMDmR5xRlBsbrwETL/5NH4N+5s9nO+dvXqyLH6S1JPzjXiJ7/JTGPoVT8G/JeI3+Lf6f9DLDaf/gZ/U4mCHwBn1z7/OFuPmcQgJkrNx5v96xN2/0S0+CQ1+p/tZdbFbG7paZME1/eMQneC3Ci+CfRSupK/h1YbTpYMjjk2ORsaDY/N9XmEcIeOZ2n6eZ/2usUknXsTZi1eEd5AYQZb1anPksTt0xtd59Bu5xAEK5oWdQe2TPO0tiEpgu2WiRYeh9+nQ0QnC/x0S/+C7fEfa3Pgg1J5c1/AOwrJfLcL5ipNTuLGz3bnnl/BRpQrgDd7I3cae/+IRua4WH/FpW7aba+/x8MPM+s4Ym60RzsaZnzE6wZbm/ts48z+N/eGlY3kgxSfHR2mhxeTkZps1q2tgW8LWvIocfI1q2dbXZuXnKy+zz/iE4xeSB+AtwgqQI+5nF+SJYeOJwAbN/nLB4Mtcsq3d5qZR2aaZq98wVBkVgCx7sHjTk3jRCxBuW1m2M015evx+sbecR+F3Udsah1Gx+IGO3v5lYz71bXetizH5JJeD1CP8g7gI7Yo/SdjQGax8GZYPHqrYLAmetl90B2g9RHnNLCYsH6VEgmJDuP5v6t5GsY0cWdKNSJDyvP/TjiUSuF8kqkhKlt3dc2bv7oEQhUT+I4EqUqTV3fPst/qJJtrCByjjz8yVJYDWhtcs6kOm+LAtE8NWy2wzbuhoNm+ID/q7oT3ngr/IzXoKmzrG5ln4VTfb0CdgYdfmkLYVO5f1u1bo2G4fob/TC9+24ku0vU8QdNtc6S9xz/gZ88taflFanHO0Oo4dG+oQG5QYHjWMjiKGQKTETtyMqf7Js7f99j/7XsovvDc+yL3lwwHejOKie5U5+2CYNViDcYx60LhSQ18azOTW9uiPKjFgJ/JKJsFhE0VORmaYbX8hwgAn2WrMC0bhrxWZ5/OffrMNHa93PszJeqJveK89dpd8iM8XW4Mxc5dllOxc9YlWt81v8ptLYb/Zu66Ju+eS7UbVUFVBV4+ijVFc05M1O4ThpsLT1sVe1m4Ie4pZYXu9DmUtue9qqP8V/PXtwofbF/jI8gEy9+ONfc2/Jn//uOuD/U194tD4MbkXeTGwL5btiDhTPTzmbp3qec5NpKTT87aPPBjoMEZuW3XASm0kG6rcfLsk5vrSFnVIjsk7f8H0/v6hG7nPT+eyNMbodRbxHm6w7bPAWMdZzQfQ+cuRgX6HInFMsC1dqGHsi1wiH2PnlPiJl3MUOv4DvTZLkw+kFjjZtlX4uPDly48fb+zFlX3Z4+DD+TFG8yIPXSRSqUdV22EuWd0mawhhp3aLPTlBXNZwPBaisgFvUqPULchf8s2X3KJku2ufuHgj//X4S7HY3PmALvUXLTXJbUl6GlXqfMm/RmkSPPrZm5/v7/qK2+1DiR1fiaM44iyqIaVm7+//5jy+86XPbN0PbOKTUB0re3a9XHVJ3WAmj/hqn9SGriA2N8715kuFom3RkWOBUuhB3pDwiMdDw3bHGVXYDFCy0tz5JP/MXlHo6rB7e7voyj7XGLAMhI9FvtWIru1eeXIT7YLu5YodGKyrxrYt9FLvUYUP8vAxypokHdjGg3r/QqReuT/yF32LfT/zPdSUeeIG0U+MxL9S04/s2b9/9l97tm8UyqIe1uC5OMjt7e04twg4WtSNfUsunKkb52RyBhLfkkzeVFrh3/gS6+fPf+udGPdjX0Q780jJv9/rAAAQAElEQVRBkhss2VYN1voCE29DqmHlHr1eB+9Thoo4ttsu70/JSOJMwdbb9ar8f0OTd+xwg/7WLSap+9vbVT9YV+7NN2ib+rKe95/v5PtTP3/+7POIUxWy2I0qpouYi/qU4huRqga8yNS6l0t8/yDfK+f6AxujU8o5fru+QY9nDfs16kb9P4j53vfPe55zfPBMiTXqogtn65pzMkb7t60BbfI5azmq9MZ6otvO0dHRbJOfdX17048fP8Abubzho1BdyvpGYoCdX7W+7cODslWCqSJOYlzRzfvF2NYo5QzkA+jks3Q0zKv1r7qQf+hIbGrNmXFZo6pzyFoXvAVBJ97S5CxnztD0kYViJ9qN17OfP1O3nN/UGWYscZAcYpsP8yf7+oNn8A/Wf71eWUZFUanhgCQNFefrtGnhcWEJm7Lb7pL7AV85XwVv4Tt5JFYUEyv3QufFuX8Hd54xQf4Cez8fk/Nt73fOW/7Sk/tosdAq9okcE8cu2VZVsX5+1+l/1MBz5XrRlTNW6J5xo/OGXc5A9lI0yoDt6HPxg32P7Hp923Nq8fbGvrCPVUNp7+8/OfsfxJqUemniIPW7ce9mXbbbn21qV2AoZ2GMS+dpm72cuvH8Tg0mn2bHRyDahdr9izyu14sG9R6891rcs6nNnb1E5fBTqgEe63PzB7zokNwecs2mGQLQdRlD2ZvECG1bqVO+bExO2Y+MN+KNGrpSj4GNaKmlTVxs4jZ5RS/jicyzrq1rVRVrqb634se27CcurHmU0BmtW+hXjda5sl+D+qeGk73P6/Q7935iGb1BXnZqunKq1Y25bRVwWYH4TO3Cs/pyHexHqbBN/qKVDe/Ce/u7Jmd1cY/ZRT6l6MlKbyzkbKDSalSv6UfOCXvWvsfAzrqSc/PfOD/EzH7YONKz2SbH0rm+jDkHH6wveYi2OF8MsiuDzvi2yZUV0OM7a4hC9GP7AGsJL3Z59sxjblu2xYUcrNT5cr2qqItdsq3QDz7ryjzPswEtWmLEd+atx5ovyPCKNPlNnu03zvqdXLlf4KbHJvs3WZvtjlNjKPP4FPxFnhlNPqnl9XLVYP/sQ5/R3pEW5yJ29/N1gnsrooWfnON3ni8/P971wfMjX4Tlw32X1TAjaN4oDWow3tgzzuQkh/gV7cL8gsw2s91HlZJXzmZgu+umNGL31oRusEvhvTCT343n3gf53T5u6trh09FHL2P8jioVsN3+Y4c4Wpx5NS/yif9JLU5ZjaHOm9wx1+RZ88H7jWCxtoX+idQ6dplbu9mWId1XiKNH50Rixq7QTa5ZQ3KxvbURRjcz24peJw1ftMj6ziWXBx+ZbdlPoProizXeed7mGRqbK+fujWdUxsSOor1tQwe2MxwgAFTBsgtqd9uy3TlGduaVHPVNW6khuSSflfzROUdIeuJMSns/aIbf9CIuXWTw0HilcUKPv4dYJvdwbCvnNyAarxad+VPxD9QjXxxlHTmP+3/hced+ufcz8Uat37mnPjirizXHXX//GuJA5sEx/WV4PZenkJAn2aP7+uul9R713fLmQS74dKgvHeapc0p2jS3bxx5v2rb+Tov97/TsX33YljGwc4XoWcaNsNlCBSSks369D6k373k+3tkH8M5rQp4Rn8C+5P7z4Zclb8dfrw6DM3IUZIkf6Ff9vbZWjPJfAOO/0OBpR5Qp8bl2Q/+HG4vJWfg/HOW37p9Pkd+o2Jb9RJL9E766sbftybf33P5+3Bu6tUNTHx4gbEvv3dq58KpgP+0lDgnblrxEW30iq+2Ydh/ohIjPjLYzNGKXwxu4rIa9ZXlQJglmNjw65Le9/aB7+vlW6T9k2pbt/8A6NoHa3uLnxU9ybSx1i+gVzTwuLK1rmodi3nRnvYq//KthD0nUnH3IzR1ZEDpA+Eu3/Yl36n9iMkncqPa+ZH+I5ROZg6yB0HJ+UI6vAPM/9vgOkmNQ2MYgNFsfUmFt4B3C/jpyPlG+g/gKUGnbAZGbLHBz/vkFF53DaZn5Sf/dMbV4Reyy1iB0YHMfLV6K+dJrHZgsJnbnGDrIPLij3yPFzxE6/dn4itMsHORfBWURtnXqiBZfqYvtiBtCf8NoPPvil5jo349YW1kMW6+v+Gl5Eb8Z6ha7IJPkGSg6MDDpc81SlbUEBTMIHYQOQmPS+hm/g20ZQWIkZuwED1b3p49ocHYIHL2TH6XMEyQa8WWznmP9kUU3Y+Txb5sQZkkb9p7rD812S49BmeV1T+xp++Z1MP/MqLQ3JHF49LZNLraxGbIjNyxGeBDdV/vJ+qQ8M1imWozqYhJex+O+yXqCGE7WmbF1ZdmBlPjhvwJRT3Gn2K+OObEhFySRn2AK30+Uw5IZbcOX4geSMfdB3nBsRNGOjkOqsAmxMAhCvwLV1skb+9DRQRW/2TF1rPDt0h53bK4yPygqrSJk/mobfrBloSTc6Gxtb3+qF1N9bW4jw7YMbSUXK22x8fN4BixN0lla7JPzrAdq3YuMXXJOLoFtZQwvOYtmsJgggpLOMXp2pOExopO9X+x/9PVNi2yyxxFZ+ZGSgrVb6FB+MKg3H6Js/oyo80vsnvzhYm8n0Q2iam+ezpGcbTN1xIylXkPzdz1NcNdJW/F1QtimVnpp9vY18TH55Xex3gV9Ira25cMm/JAZg9jZlu2wNcaOnQluMgihqtyIlkvdDpOINxCGFztXPXmt/f1l8RsdVacO+QWS1a2l5MSgyRmqGioCTvZZsmxLcn8ony86bOagOh604oMLvKwvYNa96a3SczSFmVBV4m2sps16bRMbA8ZJLm2vX5uNzq9sOFkZw5duV3My2hZdRbwwV/YvsVjvYpwZEdTw1jFZk+iMDF3RYLUPSIkJfX/Q4pLt/PF+w4t54KGqi9IWvhZ+UJNVDdGMjmRqkXostTwX0ZY0qvBRLZ/YF/k7IvyJGJDdYxJ+dDI6egcWunZiRiK1LmTG4hKIuWhMlT2uGrJh0mMfxHd/2MYH45N7QMczKOdD6N2p4aB+MauS9mjGoDQ7D3WDFCtu3Phw+MYvoKvXV63f/qOEdoYAEpnArtdEP/zEEc22El+0Mz4sZruHtt0Tix9ouuztj2S6zkhUrqajbDsD+U8+xACsPSzLB59KcFut3GPADj9Q+1hr9TgZJzXKHEbbFomOMVQ1em5b9FPcvOxPcObXzG8uWCqIyIYCiZk5YfG5lPjKawV5psY9h67jnBb5LLzEJvEycgvotR5luDy/+x97ejGRCCXJysgyJYW2lBEkTtZdoxQd0dyOIAhUYxAj+nu+2Fv7mDMUeUUSFlN8WOHZmaXOe9TRFkmcCCu6l2HVKBW+BvXOeNbHPviXobRJ/OQcxI/NGUEQO9uyLdF1NuhUIvfAomCNMwd04oPhqH8oPcxNHZILLlTQgzwvo1qBNPrMrdQI2WUMDXIfkUv4cPtMnrk31S2eyCY5Mjd2DMqabMt2po9RKuYHOAuLw3KCyhIZMb08VJwTxLJKsTM8V8HPPLmQKaERwrPOPClJn797Pljnw78z1xv3/kS4gq6XlHnVwL6gZ8O2bOKM0m4Zh+wLMDku6pSbcEttt12x9qrq2Iti3vngfrKAACbKSdaMG5kxefjsOZdR1bzJvU8kifOfL8Jv93fdWI9ohFS8oILrxF9K7OocLNvRAumpE44hbaO/6XnUoeDZxmbnPrs2izm66EzqiLT/cm8howBa8G2rbWUJmis6E7I6Fwi6eV2/g9k1Es2yhJ8bz+E7e5IvO5hqsA8b256sUbPGuGo36lKFHz7gZeGL2tqWbeJZOD3AQI/P8ArRhS9hapALNid/Qgeotg87cQdrqrCUOkzeA995DULEsmfzKw6b4sIZnncyzWdO0CRM33qJnRwXtUJTVz7sH33Pk1AYIPEXZwVStjWqGPVsPPPy7BvkfuFL1YS+sx8Tm5kaZDHYPQ2kQumET8FSn9k7Nol55xxlXNhviLjGNvGtyCT3WiIXLTaJnXkQ34saZh8na7RN7QZruIIL1qU0O5pTZrqSN7EXcauGkqerogai550na5St/BTyGiWzrswDlGVDgeSU+HkeTvKxkzd7QqytV72OyBKXjXzYRv493P9w4569Zw9y/4lR2r5FIwx+IejxS4llWxe+9LMNVwnFPbHP643nQb4IzpmPsFiXbeUnuUU7vBpDGaNDmYgRz8zQ5bo7gsTsCeLYx0/mdpHDhT0Ysne+2bvZewQvr8lTtG1hldKMnanxjf354L68c3/2AhDa7jORmISTyb1sJU+bESzqvbgHFvdCRhEHtmRRgw6oubIvAMeQXKXJnv0C9v+WHMilvPPL/sZZ4kc/XpInBVKVG4Rqn6IVwRtVqlEdJ3XYflBAHl+2cbHIkWf6YZ215DPOuaYmiUYPC6H4wMBn/CeX+G15LiRhcwkN7qwluaYOthUb0W6chzuYnDGcChHcrHUc4/axiJ8YMNGpRuiqAR0q1kvRtvdaXD7uI5691LeXhZ8FjYryBzs50/EdXXs81hle1pkxa488URbnJ+Oo0jVnnFE02zJj+qReLinPrBqWDRAk/9gb+uyFLPw7e3w/nkuL/MIvfE/iBXeer7B5DVm65UziYOc2WdYkxiSeyD/7J1LvajOfYKEtRjUfg57nMnF6p/YTLH6/cPKmDmsWakw4y9E781lwG6ljBAF0hsC1V5cxCC9IrooogJG1ZR5+csgYv4g+daMURB5BaIcAGRf1OWWwful2tDY75InEPBH7xZ5trX1drOmB39DRjD9SpHPmqM3mUTcE9jN2+zpyNdrRq0NuO1P2ZgKqQLwJsrYWcLFLPsCUvTz0uK9yL2eHbavGUGobSIdf7ZYc4jezLZHsTdl7jE4jayFfAj1yan7yolZPOpE5V6Lhw3bf2+2tdRcuVvuw4QKuPb+Te84yx17mORlPgaIDREuNAkhsqHErZPYrzpxs42IjdbDdyrab35PjYntTDKRLjHXo+Bj1GEWzD37ui0CGK67kRs1YKT5EQVYujVAQ9JJ96kuhzpwz6qVlHkz2YL+3egpX1392XU+uHW/kgMxOnI3IWwSxWOC5/0y/7ck/OiuvX5NlNOCSh8t6Rc5n8K2jF2Z0glfb0OElpxOJG7yYNhneiWZwIRXZauhoBcM2vI1zfoh/O9Qpsbfh7+Yn/+uYDQ6+8v8nc/uZC+QnV12wyc68cKNjP21O0d/Ny/Y2OYY9ebm+OLKtbOCL9BPJcfk0/5PuJ8X/4cQWm/8rdLTU7SD1n+ZkYsSHbWIdkMM6bvwmuXMWXPj0HMTgkPzl8KrLPfvQf6UfzIPI2r7W/RD9dmibPzi1Sf6wfqoRhUlsD5FsN1Yz9rXJl4ttavLCgOSZwkMM4jc9Jid+o9Ls1Ct6PeFCelzPnnwOkIIesGwemKhFCgn10sM4wYMdZbrF5QntZvFT4NC3rfOFB7bSstaMgR1diaGhv2h29AFvCB1kLiu9od1sK/LETsrh2nrWmIlt2RtyJ17X6AAAEABJREFUNH5FIQ8+S9h3GKmVcJ7xBOxPHfNP8+jZ/jac7YeuvenEDpQ5sA3p1rOtyGzLojFmDvXoX18stiBZnNgclqG8CO2ZH3tmW3bJkhhAKBFXv7THfZA3A8D2LzqpV9gnohB6n9OXnA7y9GlbdhCLCHXMw7PidwOSbpsc/aIjaHVLrCCT+A9C286gc94TLtHtiCGYnz16wTmPuR0fnA9015r4IiuM8xIFS+ZHwLbS7D2GPmEKHTznUF/0Mg2QfOqYKnhlZj4qvxyyj0685BcNEssAznh7jA5Meqszta38KCNA9OiLhb1Csv7UXNVizD6NyTPnN2gBlz95aj1yiU5WMlNvbBhynKGo/fHWILHyLLAtJ1BLJTvzV6ibX3SacVzsV10317bsJyQrDZaC1KYPQjNzkZK7bRKkk1zrIOoR/oTH9FNH+zHPegPbyrpOf7aJaT3a4af9wrQt9yjsrOv1wodDo+kuGk5jcrstfrnmnBz1w+SXnm20LdviorQqaIjN2jRTlo8vfId+IozVsY2dzWsQwW3jDhrFaOSNPyS811pFEq66lhc+SL3woa5t9LwFXHHHdXdEOw9egFIP20q+7tjCLv51tOR7xEDPJh+cxS5IThkD+xkvxrbxtZF5gGnHftAUO3u8OKyLh8NCoXM5bKOHgdzEzgvVsJiEaT6gmnyoc9P9A7Cm+AsiFZa2ZW9kLto8YtnFTLJPudo3aSgt+WS0kVOfhf/8cm3o8BuHjKH9PHgW8w3Rel3YxdY2sgMHD5XuZ8ycZ9vwrP6BDm/wC33Wd+rZloDtDJ2/Xhps+FsWIUtvaeyzThuZzn1l/awxCrYlEJ3Whb/pZivNjh02xxEJL/4nuvf+gGolJMgYRHeP0Q1wkTAI0hd0aVzE/WiNGpzresDaP6LZ0NQOcvvnLA1q8/Z20dvbte/pcslGL5Cj2sh6Zg4SM6MTvcJX6mtbhneu9Rxho63ORZZ86Cdm7AI7AnVLjCaOS+asXLY1xs5LQl+SzRqHuiFOIZQ6LjiJzwLlI56NDX1UqcAofKGXblt01OeWUY/oHEz4wu9C1cittEmgyX4NdK9dtyvqhciMG0xaP75DJ6fQ12uxTxellrd8MM0nN1mnjtZ0lIFxyec7SqzCuIaV3IhAHNGoDnp3/ITfyZJq6EFuea6xVGysUXvtkels6HIE8IXHsmpsHZs5iDh52iVjb9FsTWImzyB0Pnj9uE2+6CCfKZ4tU5N1FXbX67XP1oXnrBQPgR7NNvUYKvxXDTRe5MQxnCjbUCC0Dp7SSBK1vXTo1IohEnhLNz4UzheDkz0LPzkv9q4VuJzz7WOxhpve32+68wHxpPjv+SuE2wcfGk/8BfHizldpzmXDtuz9oe/iwx9CIjC2UrE+26qg1C05JTdZclljVNcif+0Q/qBml8tVVQPZYCy1LheDcq6wHBCHdeUvJN7f33nG32W742WPJZSUs8wa0Fs7OeQle8vsknj/nVpEnNpU5y3VGFi765m8mTx6lRW9Is+qkm1JnIXFYYDqKePZ459i9rTPT4IxS7yFTfM403kmDeIuDFL1HqFNPJsYAXa5j1KvTPNXUZnbVnKp6MqyrdeWWfa3QT1QaDHuSS3RetqXO+cga04u18uF52Tu93hYmO26J+fJmT9zjP7COjm82oWG3bnZRf0tO6iwFf0mmueeh9egFte3t+adOYlm+5GzvX3ZGS2ct8wOrW6T9cZ+UWuEB2/2mY/auY7oodoqWd+iOMkjBgvByQs/vMSqkXVk5cmJUxCSsyBZ8Z1nRfyGTi0uPB8u1NSOfp4hH5zdqfjO+4Z80TmQ516oKhkkXr6wy55nHaKFz1Z3jDGoK5PoTfYkX8BFPmroyv1kJdbS5NydYGl4Ef6tMqj4KLECiXnyWamXwulFsQ9Wch+8+AZ12LyOsVk4D1JI2+1fL+3O636mNpm55Eyo2a6le54zvch3VLGGi6qsNNvQeeaQ1xGHQTFCJIUQDWbsG6xjHci6TpyqxnfWkHyz0sgzD40nxa9tRS8yXKNKPSFSz8XZiB7MJMWApd2sXCaxJ7rrQNMRMLeNf2f2gG0lfl5PIkmMIPQl+4k8vgiGLfWrkiKELzDG6H3Ka1HVQG3tPSBe7CzOA7W98SWqXchib6VFfkKwQudcLvRxJNsyisXI0N3NsQTP+HNBy/yExRg+PJu4olGe+A2YdU+uOav5x1O29z1BzJyDG69NmMjevtqAy2Cd1+ulX29tq4gxajAOoay0xAgQnyzkRkQuqQd7l2didDiCvXcLXtaMkoSqXbJDqFv2ogkuYTMoNvHRe4vf8GxsQnxB9BbBEuNOrMwn922NQpO8kIWXNWeECUc66dPtwja5bD6xWoA98ekxO7B5tmU4tmVbVdVgtufwLOLgNz7juxFnCGxrVDVsGEpjJcj3unmOsWehcUi3zJISxzbnjLmkfdWnZvZuMyyha+KkHjZz0Y5BsuI/tZncV4RWWvI9MQ9mcr/xuppzHppldQ2jF5uvsEkWpk0wEDfRTZ0DCb5oGZJAwPTZjf89sy37V0jRWTrzin8fcav1Sz7mD2fEWaxVVq9dn5plG44Ve31p4b3iIY7PFASGxQ8+DF1lbZRg62tbFCV45Wee17m8h1zJs4UEYLR95GXZT+hLO7SFEn3r6WiYNWVvvm2hRGfUry37H/wqESV9ntfkvFjPd3rh2U//0QvCP8e+Kfel/eI94sZ5seMjkExtlcZiywdP7p/Mc598B9t65dtWt5fcbcsGBRiZqKHdCHlkuuc2+7vJvi727RXN5GL72D/9sRkpqlw/99w3wWfucxZZ8OT8Perres75Ob56+ZZH7VbAPdBjaJBzE7zaf0d/rt43Gq9OQ39VKaoV2Jbthzi63+GhcBCnzjHtIbwmuBSLGWx5RkPnH+F5Vf9jvKb7ADBP7IQPsMvig6WZmZYzcrTxsVnr6WOJw7GUt2PmwS9exIxSoywDnHTPJgc9+XKx0ZWbG50TYZz0OYYXZK1B6CCxgtB/B9ENWBnqLESf4YKdlGAnto+1nCPSvukXN87pw9iwFDVCHxB+8q/GNmCGEQdRjP/E5hdR24rO6Fiz6cyDM0bMVvYixAHbm2JY6w49yQ0LfDNRUmxgF9usJ0jYILzoqe3ZefTmgciClh+XLZuPF6MiPl2Ffc7WiB7n4Tx7uCJM/Frx9Yo+O9iJc7PP2lLWG39xUwcRv+2H8xi9yYIWiF30RYTUP2MQOgh9YkWHWHEZxH/G+A29IOKr0PmK7WOKbZKyhWBixOcemp0T3o3WARUKOGn9g7fQF7zAGTM/sJhHN8gOksohkaIbfmLpaPHVQDH6AST1PRQYyqaWFhedMYu8bMsiV5DefiASh+GTj+jFNjoxspsTtU96zeAScetW6rE08xeRQJQj+9Z/fhUZuumTpOkPX9mD8JO7cGZbhhGEFzCV7Ubokxc6OOe2MxWKGxKkdcpFOzSgPndOqoJCIQgdJFFYEpvhQCzMPGmJlfOwOPyTwxpEhJN2nHVlrdwWyrGNjwYba16EatWhvpR4QeIZ93ngsm34obKejIAY+deopalAPHszto2WYn/iwYPfwdHN6Nji59TLeMZLzBPJvZ8XKjm5sihDi9wjm/AyKg2eqYc1FLmUVZYecuIp0JJalhFVirIamS/ZbogGyVXMo7chWvQZunsnLqxUGJi5bWQBw5ce2xMRoZ7hAPELsvPknqdOyhkm51cbNB59cYiNPLFzj+WX9wjzPBEpLGSCWNQnZ6Cx1M/QnAt926bantiL2pwqa2HI5GGXdR4g1KPWnUv46IbGGZRaHh+xz9jMl0ticotKneRUyWBxBUsaFnOJHe6x5fBTrqbR/N04Ijt04z82QUn4cqPfr8zMAxMnUB8bS1p8QJn8+iziS5y/+Ahe/TQfWXSbzybXgegGlXxA6PjrkfqOENSck0tOi9izx54jK2DORQHzmhva2ImaGbvUNSBbZVzwJnqkf3QWiO1T7q0He5HP/uWECfc7KXN6oNHP3sQmTqos2yG3LfEXyAcaYcbHnVohzBQfWCKn7/na855wCT9gCW3yej7OWBlRRb6O2GYUsCILkoNoGRvsQYLb0Q2oemh00p3LgdZfe5L7iAyZ5B6ESnIBnArQKxxnLyiF4mfyYVFAqRREffKB4+RZvdC4w7hN/DEufKSeJ4Qvsct8h8J+VyM+Ct6G4M1G4hofYm0cBTSwxOHIs49YVlq1S7aeD5sXv/Qv1KcGH1IJxyuCjilqtxH+mU9hHjq8IPSJRewtt4pasjR8QGMT3eZJsg0yLhmZbe3ntdhDdaMcTJrsS87M1sHGUpWl7sZmYj8ZI3PLkksgWl4nJg5n6kIsWMoQeTCRRSd0L30RGt3Mg5azNgIgRoiDTLOHKxx0Ye2enLi5+3VwSClr06xzDKvzxoYIuMs7pKnJh56iJScGcvMDEOno7rj2lkUv90LGAC56yQZ/iy/P5gc2d+pyJ9oMkKOFfc5wuZTRdsyTDuMExOEMRL76dWHKPO2kku1tc9Q+68ExcRYfjt4gE+t+xJQwoFtRz7ovRUwxV0Y8WlBLpv4cPejShYIRqd+S4QielTMdiDap9cYk7kRlMiIgetZzIpwTawm9pcm6uCr2CzpvOTDTyr1h7h70FGWSYaqGJfO8E8/J2AoDloFsAWnCn/OGEtKsw5azYNHwFdaa0Om26oAsQi28qVvyti3brTOog81cVlqNyiDBw1ATx5PnaMaVmoQO4N/yvGFEWWMM4DYjIqZ3YoJOqmSxF+a94pJyTu1TVzSYXFFSPgRP7mYe05nnV+IFrG+SA8vlHLCmmHF27CIkdUU2yWfyEJvRBwsnC50Al7LjWZprQYs8F+yl2OUsJv6FL6EiDG/wxeygJjZ2IP8POFalO37v+IifO+9fb3f3cw6W8tqDKuufTcfP7WPK1GDUhTWWIhdtcjgWRsn5xge2tjVcDbQk1kRkzqaUM3upEknjST1ft7vyzM9z2OT0gy8FLthnHtvCX14jUGofb3yJkvUUfhBp4j8gBUmWbaXt69KNWnZ+UcDp6H9ARX6jVGUZVElQqhCieSN2yTXjnXVmrSRPzAk7dUcPv+NykW0NfM3sH7pKg5c9Kfye+3JFt8aQ+aHAiq3QM7bViN9FjDzz4mTHWpwBUTW7ZH4iiabtkA2sdOceu5ND9jBMO/JFvneQcWr2mWQl84ThoY3q9XrVIL/kbFs9lpQzH3r0F4il6ASimXyqhmwrZ29gn/VmXOxpakIkNPVcF7q28Y+11a2IU2NPLDcva5msKX7CWCurVq+lMLDdZzT8xVnIfmd9hEW9ZI8eM38AH2VkSJLbndeVibCo//Yu/AdLuEdLGqypmCSO7eb1JfuCvzv36uT1xDljw8J929rShfnk+beIgVclz0muQdXomklWmmOYfa6L7Dxv2Bv2afLs5Siz1tU1jN+tbxmbIHORS6MnElKl2cb23tIyXuoAABAASURBVLYLHR825xid3GCD+6PXyeFcMCe6q3+HwTY0a5jkI+EZnxlhq5tFjIlEsg3qgHW2G/c7LtBjHZzD0Iu1iWdQxtw6i5o+cMhO+ZraZxV9UafyBdfFuV96//nB+sTyreghkG0gWUKW196MwewcssbomlqbmlSVCjrxlTyIn/MULOhF/Ptt4YsYGBf7lz3P/TGGNYZESC5LLnS0Y6Xm92ygFpxA6FmVeMCGDqAHTmoMjaqW28letKX4gVDcTDYinsJb0JPkbsRo/oqkNbdNpi+8LZFMjmWzZh/xRtMk12NkdsnkIlr+kVH8JwGb9eFzcvbjHnHHSrawoxIW45bmOV5lFXa2ZVu7LWht/pKGSry14Di6x0Xds/8sUbcbG0DnSCIjPnSfGWwmyFNzMarw4YEZPgaqFGzK4sj1+VlT7CEXzlFy7RqGICEbm4zFmJ55AC89Pm5cbqz7nXovsy/te+rOfd2+GM86Lejm4Z+OpjUuQ7YbNUpQWqxzy9XttBHnsFiLSxpDKvKyS5hLlqoYAFetNZV4E0cLFErBqCGj07BFB5a0wNTEDqJ5lkO2yLZibww3JOFrgenSfbkxVWyZZfgLvpx4F3jhbz3KoBsX+mFj4iJ/8bFEkoRIJ/29FjZ+kd9KrpZsLhJjAT2aidvAh8HCb2ItmZ/oWmdba0HO9g9Bt9z2A7oazhqA8BX4GCUrrdDfI/N0kPmqUjCZE4EaLNY7I1LHJSkTvvDTONdTGKBVzANIudxAVcvUGm93sH1HQ8p+FzI7ugXDZMo6yN0LmjMu0J9TMlJ0+WsOCSBMqbNdsvHF3GWuu+OKHIR59s1aRAkmginzU0qcwNzFWWuXGV86mm0RXOZ3BSilbT12N4tKfmBCb3408JsBTBw2H5oSkgt2J+8YET16dM/JSWdEVXt82n/Wi3eTZ2KznzPzrWHyK9Yu1ihGp84Ny7YKqBtVseBha6DdbJiQic/Q3U49KV9E0aU+8RPYxodbb69/du5oN+/rJWsLzzZ29QsiCzo+eydVpi8w9BMcCQXSydMfW85MkHP5ivCCVOIVWVOQVBp4j1xFTRKS9DgO4tg3Uv+GSj2yH4JeZp/AxMkC4X2G8Ww0tZsJEOyZtGlGR1H/b7RUYu1D+ppVUtx45f4+5WidiFZh/JwnSLj/u5D9+g59sEXNwLkilnuS/2iM3SMGBctcfZHYFi5xh4DB3mPlBb02Dfsvu/3UzY1wGrT/c8KYdQWQrIz1fVWI4A94+n7Gi/rp5kw50o7DsciYm/hpG4u/xsuSHsrt6wz24D6Js85PzqZit4u95/Ed7Nm+2mZbNjZHj7kNX5LFdrEmBuoXek9sy34icqbwoCxGK7npaLbgfQ8dLTnb/qQXUZZf8IOez51D6BNlHXZW4trnXLuFAWUbPRAD5mdP7KZbLm0f1u+aEQW/k/8n/KR0uZYGv1DaPMizcBwVNEP3kw4rOOfnGKXQJ2wSDfM/QHzYT3vbXbvmF3SAX4NCxtA9tXxFmJnnPGZ83T3b7TM65hK8+oL1a8cGo+bbhnTT58V28+xj5M2lETZOXuahj5FBuWcf4NW76QiA3dY6tgRO7oW8Wamm9+XU2c+Ztj/Oqh1ZbNRvwM5nwyJObM9x07l+xqv8lNhmnedsj3Z4rzlt/ndXVNve9kNM5noucu+UzZsE8lwsnv4UY2VvW9uyA5iP7gf1SmR/g/CM74yBbVU9bRYx1W3n0eRxKXRtdIHNePB7yBTYXJqRJT19pPZB3CdG1LLuaAcxsa1iUoyinevO1EYA7+yZ/Rbo2pbtVl9z9vh6CW8lAMxCbQzr+jb0BiwrLXJ707lmftrZ4Yh8HdWGXcylnATDKXSC0LGF9UsPP7At2085uSVWGLZVFa+7ptFHzJl41heJNhjoVS++mKdvuxcb/NpWAX1tmMeHbWIz0W6nD9u68OHAGAN5ieR1tjO36L7mZD/9RHdPOQUYbBpt6Hx4cuMDuPODiStxEiv5tB0X++krcfpsHXzbpLNRo5pG1PWK7onJcyI+r1e+LLhcnnqtzCWlMiPddssNfT3yIdvtEz+Su45mjH/RzhESrlpeVV2vyCbnMmO/yKNUlmwu2o1SbILr4sbJ3DKzvE4xkJ8NjYP4uvHFRv+/vxjv+BYytHaO6IQO7PgQYv8CvTTbjxm7dOiK/Iey7/kQ3Uk6WlbLCxvbTU/qkpyTyoLWa0OQD+S2DgtBltrE30KWeDOG8CVrYh9+9jlARWmxqRoPeXTCD8hCmOq7FvvEOGWZx69dEvmLFl5g4+kVMlKpei9NLdhT5Ik9yTl+Q8dWNJdll7gKNfZDiu3oLyly7gqt9F0Hm3kUYW0/eMTZnU8QJ+cANv3UtYx+EaMYbUt0dTOx9rMPD3C2TXyeuj5sbMs2OlJiWG76vCzihlPoJPeMbltyRSk8RFDE5JrjVhhsQMBbrMFhQEeewbbowEyt1C/nOLpZU9+bYyAXaxHyvQaUmS8+HJ/KX619vJ//L9JItl58ZC2bk+u27Vwrr697bhv/jkJjsdYQi3wJIucHneZxDvOXcv0BNh+q2oYdMKRvl497fXA2dzzBi4JwuWRb4Qf2zmURd98Ts3V6nvOUPCRdeE5hJj7P1ZzxM2XqaVmylR8xMumeGkeeiW1hochHFUM1PfG9gD41TsuKtpX7drLmhzhuHpPoRHfjZE9yjiQhR5XynLjwzEwY2+o1w7ehwY8fb/oXGOxzjSK3Z5BJTW63Dz5Qv7H3k/3mY0XySZ1yTj4+fj740RPtwpevifXxce+/PN75iLhGypooTNYcFHn0vUAdEWoRL3/te8MWNTk/lmzs4hTm9XpV9qJzFUKpr6HOvJLbQr/wW2M/n5LHwr9tuUplxkZRrtXrsLT5jIOaMSjOQybm9Y3nBeoOEBjCtiax3j/eWe+77rx2thF80RApvkZhxL5SPq3sEbRtNKRdB0s9d88vlwt2F/341790GclXQkMuUwVoJlnPwuEiSHJgUFoRy8jv3CP50j3z1O3t7drrm3mWIcszre9fcg8dPycmftueXDdv6s6XoHfsUt/EEwGLQK+wLTooDWovkS96H5yj7G3ixUfs4zc+sqDVcaIt1rvfE+SL8Jzd7Q9ZCEl2Ylhni+3Evka1LPz2jQqqTK2uZ8uZ0hM/NpDdWx+KVLlKNYaqrEkd8ryJvHDWazqUmD7itdFxqSrVGMS8Nuz4me1LMkueYPVe2CUDoRP/iZP6pE6p18+fPzlXP/seHBxEe9vj4LDP8V1MF/uT+zOY6oauxU/GA/Gf/HIeUhPbqC7Z8bugn/6qrGCMYi8LmmcldVYa+tm3kEH2IGN7oz5ZQ1RO29AkqcjjU02JtvBrMCR4OVt3ztlZ8+xTchYNt7iYYK8X1qNHtidbtrjXVzMT0XhmXVPKmoPo2iYua0Ivz6/UO/tNANlW2mS9QSqTtVyvF35P4T6qbRdZkFjBzL2FDdEwj5U02LcfP97ablBLBIQgGeKGzj0au9gvbNsf5y7PxiLOqJLzk5yCGAEHyGqM3orUKs/AtkeWHt/nWcp4zwsYcaNrxwOZMm9dxttR+7yH7XwiIPYetr7trpu9z0z0WJBGld7yfCYf27LJmzGxUonodW7EybyQZX0njH3T8F2J8eKfFVpS5KPwKzPbckHHX/wbetTQIIfssx0daXIehI/kuaht6xrLEj4t20oL/xxDk6qEqEcum5dosA8b0WyjRqyOoaa7hsyto+VLmyZfzii5hNV+oTNm7l5/9V/HX/JetUhUtHZm1gP9pRc2tmWX3Nj0k2+JLtrqeki2wal/zs/RKZcmeU3OJao626IWJ93+Kz6EL3Wz3ePrpW0Ou0JetXXCDxIjOOmMsc/eTex6znjyep4JoKLkyhW5vf3C/tTtzc/1IFve54E1OvkgsK3QQSt8c7HRAX2PunSOZwFyTm0r88ooQTKXGMVR3GcIqvu5vpV9YQ09Iolt1ymmYCGDzak67OFlnhC2FV07e1FKW/EX4guSn8T+ilRA4mMOtfvhdk+42pZtqM/d5eYXMtufhb+ZRc3+VXfnbvUotV/b1NYP2rbSFnVosG/Zv8mYNQSRB8kp4z9F/G6bo8Z70tfIgp5wOdKBSqee5CWdIxTp2pb9e2QHXIecUd80O3Lh54mCpz+2Z/6py4mYrC/nYpF3ENl3sBN/nynJ2m2vc9uFd2JLc13ECUL/RzhdnuPp5Ov85DNGtI71ZM0nnXPSNGcFtW87ZjxHpGpFZm2Ewev8tLQt+1ec8k/B4wuEd8rtp+3DPzqhT52/M9rbz18fiL/j7e/pPOqS2oA+wEUeB/7Ky1f913lsbWf4j/E1v1/m1JmnqJyf5OwdKmEfuTCxredc0JKsbr/4pA7tlvuOc6+gFXXeOHv2eo1vUiCV/eIVmX0EyATkPAQoyR4qEJUTiUlo4mG3SnZhJTk/UdLRyMs29tbvW2Tbvl50Ez9xgt/ZFv5PWTxkHh+2ZVulQNxcUv6lhnkPPCCDspCCLAQkXu6VIPQJfWlUTZFFLzjz6zE+QfhfzD5NTx+nn4xtj5aNg5cRsvvBJrYazfyHF3v7jlmT1I+lZ6qeh4IwxemcMgewFL3kiKh1Qwd5IWzdTNB97bjvac5tiNRl62bGOvbQ1/Ajf0IdM3GjEHnGfwySf6w6xJFU4sRnxqDQCxg+r491RR7d4Gv88CKfvGHdb8CFfQIxStqUPrXECU5m6OCcv47xn5Qf46vwoG2iHP+6yERcc79QCr4PnbZnLRmTb9i2lbiu0tlC29YoeIzRD3Q0e3sML3llFh95gxdkHtWWE++MFV7O1QPGf5jfIp4X6W8d23JtRN2GlkMq/Ca4dEweWmUrEM3eepDcN1PZp9YjN7pOsb1jRe87rDXb/hyj/4rYnPPQC+efwEHu+wB+5MHW3/mdNGEiariyjzy0eHit/c+LJRK2rcq/9GPPY13MbfLnWRxaR2veQS8coyZxsWMVEhulWb1P5LYOZB4t24rPQDCWRB14gh16sNT7jh6i7tENenJcPs+XXtT5IGmpP0jgw4Ku0WHzOiSf75B8beMPxAA6wysWk+x7gwmps4asAwHdxhZAth8uyMkJxfh/8CHsrRs+4q7b4t5PbjI+0bnzoSWDbBghwNZf2y/6sHbHSZ4bQXTCtN229h5PXsYTp26Vm2W7bTJhiZ2XxP7CL+AIDth+6IYVuWSdLb4D27LdbNJsOvHCst1rid56nG21jm1GfWrReWXEX9uGaMHChg+5oB+s0CDni+FTTx5hJHd7xzv9ZS9sR4zPPWZibzrX/L+x1B+Q8AHmuiu0mcefaIkZf/GVs5n875zPG3s7RskVL+z3a7LY2fAPJEdmiq36XrVcUkwp2eZjkzi2OteMfU75YC9nInPRCL3lKjk/CKpKhcNR4aFEj698CBcfTXPWTjpzVH7pdjxKk6Qm+q96iGS7bRIrRNbDSVaWbm9Z82FEFjqwLEUOom/hfUY+AAAQAElEQVSbqTuOjmYbP0ix1SIH6rt4VklWGmJVCsak1wud++tzntjHGPs226ZYiKmpkWWXXlv8Zl4hiJ281zHa0Y+UfMLDd2S2N5Orvenwz1xsKz/xmYx2npwvNm9lTfjCVCyYjgb1zvzUP/2EF1XbIZV1N8GlYJmlRJRzCUuRX/jQN/QkTtbCNjJFkYwmzhbnT2CtFCkpEF+AHHKeRw3qVNikn3siTfwFKyNOJ+fS5ty1/qm3fSq5ASW5uAG2lQ+kk+PG0ODD0jHio1CND9FiuIekeNZuZQJbyTV0gM+w7CE79qyD/CTL3ohaoJe20En+C0EQUdXQXvvTT8vwI6OB7i3/qffeQ3U9SEW2AXI6KlwFmzya4mJAt43eAeayNFi/IBDpCSutqvjg/sJeiNfFqXzBd+NLvkmQamXJ+fEeF1FTq+Rs6PzVl/hFJ7pBtKLDgdNuGEKYPbRHKCVmQROCuWS748fe8KvyBdkPFmhxBHDFc5pzsz2JZnhScpzwk2++4LO3xoI3YyjzhfbUZC7oUYkvdRwJ/pTLoFRjMea5DOqu5GgTlzXKKHN5fuC+2vbGlwkf7FXhd6OiqPBTI8e3jaWVhO/s6e12wyOx4Ef5zC3yzBfSplMczMJz4Rf91Dzy+JisD5YGIpyjtgAUdjGzLdubh8+FfibtA53Fa9CcN94H7X/cEE3YHfp+W123mNuRSEUOQXIZRb3g2+4YI+sfVtaceiST1uPcoZKwwMSSbrfZSP5nLnndSWyUPvXJvs1FjskdhdPXgp7wYhfEiFAZyJv9I4HFmpNXM7kYkCxXM5A/ezPxY2cOKnut3tfFfbuQBTayA7KozyL/GyNnh3nysKu/1E19MFPaIr8bry05l6SjwRfeqMvOFT8oxf9kjbFBHc7usZ0wGuSSWmKowSITo/mxA7HIWu+crdBBItQRJ/PEGfmS5bCPD8u91jtnOLpVQ8kxudzJOxmGjr3QHdhO4kWWkfLKZQ32PesjXbSK+UUf73dqlKxKZeMKOs5CoxVysa4FQaeWq89OfIbX/iVFPQgxCbDaRsrc3vkvHGxM/ATJRmI7owZv9TpFs81V8As44Xq0Nx0/iXPnHp39uuPOP2twbdsao/2tzmXHwlyFPBBtUieGjp162W45A+OOHW+kroz25lXtUQpX3WzLyCOTrNe2cJA8g9CLnBxdbCb1sk/9PS70FzoPH7w+26b21Oj+XAtqvUaJujDJfcIg240aY4/kq1QRIZ31qlueATn3WXveMyyEdMl6NnwlYljx3yDn5D3JcY9LkDw37uQY3Ii2VGNwzsiB+HkmX/lSNv+Yop13ILI6xuYdl8TCAT5zTibPisk670p+E/1FsAmK3AQWvDxfzrXEzYoDiM4dhz0yT3/qz/YZH0H72woyOYdnu9cUm8l5yZhYi/iLuBPExC7hTIRSX7BzWQUgNapk731qE2h7z+88x3HHGpNlKc02tjzrIpA1eC5U8yy7OicopdlQB6TDXtb17U15HiSvwsZlVQ2me93JX/0ZwhTqwEBUjjySZE/Nvk5yE5jYCsyOr24ocT5XgJvUY7X5RH/vWeIs1pH6Ya1FHSdnaJtb9kbPucQ+8gVR5GxboTcma9j6mU/85pl6usOc/BNlQ5YKe9shldjbbmnif0N9xto2ufGM3nu82lfsI0tOYdiWAF1plh8xIk8M0Wwkjb2PuCYmeZEzV2LeNWGu6OIjeZ1IzOyVffgoRoDqpx59YSsaqrINJeUa2epYIlzWsjEpVtD3PfJTx/i3Yxn1pYkMy0dfqRf55lnRwA8s9JYi25DiwjZnb59F0ewnzfSh3/XiEtvktPB5aoaObvKIPLAt26rjR7Tw15FXatlzEou/4Jyj+ujNw+Zk2G4y5y0yEuS18c4551C35PuL7c5HWZ+N2VELPmsVn7vZh5x8ENKT4Z992dvGfvqznzz7SSfXV9iRFTkNghjsvXzV+SNNTbLtqefWi49qP7bxC2l8MmRJDI/ecy6xO5mT+SuqfRg/PIfYQ6duKMfmMya1eiI+UKPHtmQPuW0NTzJ0oN+0yILfiH/LdlkNu3U6x9SIdYVu5h8uhV1AtspoW6e/jL8zje+gfqfwv5VvpwBL+YU0+KfrsN2FPIup/yuNhwK/TOcX6v9x+PU/9vC3HVA6bfhXm/9WHtwYr855HObx/sr6m/TOce+zjrwzhk/9zzcuerZInrODOtbVw0tuubmS26H1GFovMwplf+MRVh6Odz58ufELSP41Yz4ICi9mvwV2PNFaHLfnzW9H0Ox9IcfOIZcAbnJl+KVvRpSCPTuv4QTn/DmGeyJ13JKkEewZ1zMPSPMUOrO0rZ4bwW97/G7wvpD9/40iPs5MfqPxC3tx373iqWDOiB/TrhlreDC+IfKikjd6k1+qeKb39rQH97UtzvziaoNTE6Klxwsh9EPvhYbklL7o4Nb2pzzt5/z0Aat1Mo+PIHQQOjjpVLlrbOKAyF5hG19wrD3qaPBDwe79Of113Vpg9J/YLCtvkPY9af2x4T8+8wbsxgcV7Ze6hdd2J5HxBbY7buscF1g7bhVjIVdDf6O5hK77NcNMgsJPxkBHY1ehzkQg/091zq8+nYozEInK56THrLuJP1z8xSavSSxTzTYDGIOLJCMIdLTek4N+7unzTaf6ZKBAIvFge9eRVCmhcCc5NcspvKPNGzbWli/R+D1TGRP7hLF7AIcGOlq8HCQDOXDNDbnwFzzjRABezxLT33WbIMGLwhhD12s+vB69ntRhP8tv+vjgTT8ffoYXE9vKeRlVsqGBbb02I8s8NtvPB784pB7hPmG7fdjePh95XJovWu4Xhke33XSuto9qUBEY+R2jhVwoB9fXPvH5uaqRZp8z2kbuzqNq7BFe5PaWiTY4O0xb9xxh7x4GVNbN8EnHtmA8YDOXDtaZ15LL8PZ9raPZVgF7yy6XjOqWdQY9+eZiu7nxW2V8u+dnjjnToYNDkGPWZLHWfFCVv5K48mHVhS/PHj7wW1XtL/EbWOU15PRlu+WJbR/0MaLavY6cXFLQ+XDndF96NNtdAx3NNlSgjiGaveeQiq/4Tv7Xt6suV74sGqXx8l+1SJ5B9AP7aZ/5t0AnNq+483qZ9z35S5WMQc59cOfDk8VvkIsC5Sw/Rha4QGL0iBzXGmPoeuQoWbbhla7kn78UyzjYB1mfGuawrKy5qGVR18TqL+trwZcM3223ZPsJuT98ufGh+uQDZNFiy9AdVaHSSK6nLOPkjULGHJr+AIX15r2gaCYHBtk7VpYb3SCyIOvJHtlJTrLNhc7AROYnMeN/UsfEEM02dbnsv2y58LyQ+gOKdeSTeqCekEgkG0+gqh50+0XDtr42G96KzzwDPwi/tcO2kWEwqVX2OPt9z7p5Xc88f7WEWBip4x11yAeyN3Q+3m/6+f7Bs/Vdkw94WpdL6PyjhPh7z1+YgZ8/3/vZiRhf7tyztsSJXuqReeQnEvP69sYXpG+6cFZsn6Kk1D6KnAJ7y+LD9iOGHT4FoD7Znyv3//XtQs2Hagy5qv1Eyzbn86q3H28yflm40mqUCr3QjiK+dHyBd/t4Z78+dM+HvfBzJnJu8rtDapRaFEa5HxKrxlC+6LlcrsS5Eq+IH8/qGkZf8cP+1xgaxYeMzKPhspJH4S9n6MY5F80mKTCxCS+1DJJLfAWTLxvvd75spEC2VUOPuLCILZA6SQmXvb/xuxAz+qLeh4zZ4HkKRyvx+F0psRQnMURuk885YtYi5snd3jKm3S1rkMuF14LrW1GPAS66XKsxqmRb2f/Yy3q0wSIulwsfiF/xMWQ/hb12YtuWy0JIdyNpTs5rP+duH6x7hsW4OMsf7OddN873BO1H0rX364379K3j5X2LS/g+4O27Eku72daoImbpbLZPUpPCBKQpwU6snJv3D3Ii9uDLgZyVnNk37oMfbz80qjRGycQp6Kw/9nl/k/Xcez9u2vt36708YxQ2qaPt/vD/4/1duT8/+BK9Y7Kf2dMGuUX/en3Tv/71Qz9+/NAbOSSeTbK8P5ycqQUm98Kd147c4+eZqRqqKuVeiu0Tb/i6gKt+vO3x7cdVFw6BKULQxegd0adGSrrzfJrJk0Unjet16O0NX/i4Xi+ck4syDvxl8ann4gFaKCcf0fK7YeqUer3z/LpRs/hERdEzedvUiDPygfyDOsXXKcOFEAOHVPiRZ1JlchjgQl5vD1zfdj1kacYve3xjj1lG1yn52oa2RFtZLDWI/MK6ztxtc6vN3t93nqk/f/L8Jb/4xEx2tf/Xs7viB3+Jkdr84Pn2g/0M3t6uqjFkG7s7tbuy32+Mgxh3xX98XS7XXssPbN+uV84g68FGTlSRE1GIsWfn1USOLHjKY1ajtNjHPPuzB4nxar7Xj93hyi5VDY2q5kR+4/n0ztp/HnXI/KxD5EGUbWMblOydsJ25WecbuLBfQ4PnWupzpSZZbxHLLiWLD57z+StzJrL9CZKVlvvsHb139naFAd/Y21verONiW7Z7tjgPd57lk3psTM75nXyKmv/gmXNtOsq22actvx3nNnXLWjfIFsbs+2QqPHMms2dvPD/22i668tw0DvNfvHh//8nzIP9wg6wP2xu1/WAdwS1xOKvZzNQlvlKnjKlRkHN04VwkVnA5X69xafuxVkJKJkfWqm6WvUFo8kV2EgRM/pP6rINuEy62NTgPV2JerpfHPRj9jam0Qi/2vU7Wk/NyIuu6s87F8yG6q+OGkrKm2GaW2F0HnpM5p3dqkfc+7zwbfnL+4icxYpO6phZjDCVmzkxs4ts266MgOC3qn//N1519j17Ly/0c7Gc3uebZde5jztS/iRe8kwcuZPQbNuflpjv7FD+RBbaV+rzx3G5QK5vzvFPQZN1ZQ/LP+u6sK3YnWo1LbGxyR5ASTfauc+S18845U+9NX1kfdUfXtmz3viRO6vDBvTGzl/gUbeJn8t5zHjwsHjaIO78b9UmO79Q5SNw7vNjp5TOX7FGvHd/GeKQ2jE2zF1fOyH4tetOPH1f9eLvownsMi3VlUZZsd74MTevvttgHL/pZ82OK7+T3mEOYfbARQHcn7x652JufNaZu2fu99lvXBJXuWW/ei+f1O8g+ppYt5JIYDL90e/v/RiBFFmi3Xha5JVbTm61KfdtNVobCweco5CAwHDwGy82LSly7OINMynuE5NzghwDnZ542NggwxxfEl452cyJv4rjM+IA+5ZDdk38TXIrcGT51m3jhn/gk/X5SVRq8R7twL9vYH2qvsQ4WQ+T7rH0nty3b6H3u0d2ghF8X+1n1vzTjNYNPo746S+hXfC9nfQiix3D0zLIbGwfzD0NqEPxB5R+IzH6+4h+Y/lZ1r4j9QKPPK+Pf7aft8+T/Xct/oJebIOr74FB4bgrbfcDsPUb+T2BvO9sqoJe2p1naC/MfkLb/gTYvMBzQxS8dr8iXzq8QOt/jm1CPF5IX2V+k9Frb0+r1oNnbQXinUIAOTAAAEABJREFU/BwPkSILTj7bxIPwnOkhj84T4QN+AcuHYu4wqf3SU6eZ+Np7n1xfn6I919mKc7Eh8aacuk6weHOgNopf4XtJXVPhF/DivQDMRycassWL1FLOSBCVJ9z8USamXtrh2/ilCF/9wla9aJ/kIr+FPgEVhM7/UyrIjZkP0jNGJYiO2xMPqoRUPAcFVeJ9CB8gijVEDuAukPzLQ8H8VBsdbWq/GVkYQzo+LbtkMyrjgB6qnkvCqUFGJdHG6r9e5nNOFSpB/l+Se5/xjaAsBbjBnx4YMKK7R4sABxjomKq5nPV80XrX5IcKIjj9u4sk4eoRo1kUJr5FW82AoPZOIiDjq02dPMZ2FHWQ+Ay/9OQT5iS3lCF7Jlmm5naqcELszaJk1ELPNskpSG5tm2TAAhO1ZS6DC/mEjnWPsO6s4xUtQ/0xonPq9njIGHZHHqJl0Mk/a459xuCU8SuWxFIyT8z8v9CS9ytkk5FkctXR4it+M4r7/oQtBZlnD3v91IIitQ8d7eRnxETVRltoW4aMmR2KyTfd3rKHLXPbvRfJPyanf5jtMxZBbM6xaeyi/0+QegSnTR5PdryenM+jXTJIvFOyMMo6z3nkmzcp2UZ4wanz1yO7wrnlZCr70KO4wpZ2fiYPc5bVbXUsNJihdNq+7JjrsGN083OKsej8c4qW7EPHhZ/dF4tbrbPYgo1Isj8T/swvWxnRC9/GByhcbDcL9ur84ie/TMxDF0F328TGoPPa+mSG7KQNHcCFtXjGxcfkAMfVyvNzP3nwowNWcohsopS4JKG/ajZx0GdJCphpJh6/lMZP7G1rVP165uEXEO0YoEQ+bt1TJtoiBkPL7ETJjPVlW1hjHf7tLTsG3fmFOrZBLDKi/vBjow84eUq+3z0PEjp2GOEiAYkbJrOz46VJ2527bdSt3zXbyLcUEptdHxs+rwfiTC7xhMpenWDPwo9VldkvdK320++7oBe6ZLd5PKdqqPV0NNtyFTxgH9w9ZI1B2HNOhQ629HnN0sOf7HNoe/sJL7GjGXoizJh5VAjbeWUe2yDyyE5E9sRC353rU848ExHpxX9Rj9MfEuxQ4P6YrCNAlfWwd4dtFJrHGu6c1WhLex1bZSrP803jkVou9kO03E8b8OMkPMbJDWAbO8PRY9RL487mnM1G1o5ZS0P3B03kQsoKwot+K+TCi9aFD1KyVpun0oIJen2sY+IsNvMlD9Son4G6oYLvxX0xN/rDtxbtSxSom3m8xDYryVi8dtcomTpH0Tbrk1zAJ8gJ2+Sgo83k1WuaHTd1e65zqufEjM3Jj+OqoYw+4umbZhuVQIzZC3VbrL+q4EUGBIyo9XmPiXymwM2ybKvAGSu2eMtKtMgtH/BM1pFniSy6ZbNWZFsXbWh919CzLdFTv3IpLb7yJch8sXNZthGbcaiowfV6hS7d+MCNhJou1jaQoSjHJgTnILVMvj0mX9Y4A2IgxtbR7NGupvOB1Z39iV0Y8W2/6u21RR6bIl4Q3fACyTL+Ypt5oG7mGkhGHuhoiZkwg3UEtpVaJN+oDOLkrAt+Ve3XD8bIFoVYPAsn+3jOyRL7G/uVZ+ZSam182Dv+9uP+cHfUXvvCz6ROlAg7PFCk5L7wu6hZfAdGP/s14Vn84DPyIIYLBzZ8ZHjRwued+ypr3B88c87JN76yln5W5xkPAzOu4l6864bNxFf7JTfbGmNALYU/ee8Qn7bRXx3n5NcodC/wZ+sO5lm/aPEXQMq2SickHmuNSw1dWGdJsg32GDuWLTgSV700G64lmwu1O3NZrN+y0sKLD+HEtuyNGx+Uf/ABe+ra+pacH+TiOXfjTN7RufH6nQ9e74x3vuBka1CckgjYgKSPKrkgWFDi2dAv/ZzmXo5lRR+5fUqY0GNLZXHfV42iriD6hW5iDD5sjI/o5kxkjZ0f+dr4A85aAC5ZujXJ/X7sb+772C7k9tBkUfucrKhL2I9LFiOaVWV8qPc2cRavQ0aMmiKTxdn50E++RFq8/hc+r9cfGmPIxv5ElQoaNnx1ywenVYYveEs5m1KJlDTZx6WUglqwf4t9uR//gM8++SKvhe5kzL6InIp88h5ZGjXwa+WLlKzbReL47G4hy3y1/SJochtcLnyoa7eC0joP3r++v2+/trENpIUwNjUGcXcOsPp03DlHWQfqchwdWBjlLBSCUcmxBKlTBzHruXdezYtDbKvM+qLfXGJPTfJOjI3Ex1ddZLt9QLD/6HEGRA3jGxF+4guQ99v1TYPRxna7VlpqduPsKwbwd3z1VLTzXEKSy2pMAmR9DGGrsJ08V175tg9d8mrZHlfW0jmaGMll62X5OVdVWXvcWtvnZI0TX0Lfkgy92Icbn+PcFbvwdDR7yxfJJZ+wFzEXc3qmjcKVc2l/s2PFVx32Ow/LTo6B2y7XIHpB/GKyZRC25bbJ2GzyFVgdI/fXnKtp20qc1Fy07ctQ0qgd03bPI0s97py3G/t1sFuWi8UPzHtex6HL1TFjB0ECkm2lLeovFaRlRpvRqTsoaKnzy/MkZ3jXRV1rIytyG+xTYjSzeZZtqN0ned7Js+AFmys1vRZ7N0krnrfE4oecs2eIlRjRtd0KeYZvgmsUGLpDxyY1waFsg8J+9BidrCG5LO7vxe2TqLY7Fxt9sTaeRfGTGj+A79QvQENbE2V6fAyeof0eAomUeqJFbe2SbTFoDM5jiVdn1pvX5LJqDF2uV2WNZm6XJnaT5PL74V3WjQC5N20zs5RrlWoM2f6E3gP04cInmEsfHxNwf7BmocBSWpaYOlrWFdg+OOJeu6NuShlA4jf1uPd+LpGi4uthcBDRWdznEr5Yi0B8p+6xjczUKCpoCLc6WxE/5yXMKqtYwhjFGE3RFvWhfrz2rABFo4egu40BlG2F3VYEoCv5Ti6Fjm3lR7TIQl/40riItfCJUEVwO5INsVgb//CynjXRPIFs5j0TwCXFoiNLvJ5zia1tKGToL+SZvPqy+EEneZgFMIvKFyTjQLKzN+SBv4q+8Y3f+BTNhsGY+WLtE71e3mYj2T2yE9FZ6D1w+Hudtw78jEHWgolIqJHcJ3IOe7/nK7lH3jIpLb7YxZCy3WMxLnJcOArCjH4wVGLjZQ5N9Pqza/wn9p0g3MrimD2Q7wTCwzlu8E+f2Aa5r2KHQDhs9HsRPgeRdl2VtojJeOZyjrBwi0OI+An/BKzuq9fBCllLM7jYz71a8AN7+7H3GN5GbHsFWJIV+k1wsX3Ef/qD/dKTd/DCeiFXcqNmPVLDHvHfa0Gvl/2IAYO+kDd4hkwKHcDilthnb+IzQBUe1wgZ0u3f5xL5X6Hj4n+B6LpY/4HM/xvo8zv3Wha503sdEyJgyWoQrEdD/I1e1LHxN3T/n1NJIb5Paol1yexrbhz/zWK8+rKNj43wXc7w/zOeN5i4Ifph8F/KgHPTB+gc/xtud42oPbXatIixD+3pnxnMc/afjusXQ9u9X18FyaOQfeabacDw0qMW4Ige+VSfn7wZetH7I0lBf83uG4tDz04ca9SQ+VFDj5bc7ZKBZAk4cMr4fSQbobacMOwBE/orzbT71mxSr97CD1rSxIQMGL7pkQTtBEeLh+HGnfh32W7E1FySS+tCf9dRb/3oBq86PSfG/lC6Z+rXXz4MWDjeYP3oMCU+NA6Ycj06k+gds5cBAbN8+ZsHqbjvwpm8ymdERF65/jWib1suS/SGdss07J5l0sTzYls2QCn2J54amwpfljxKC93sQeJmbRl1tNaDDp/h227HESIGrt37fmXOyz2VSDWkXZcW/3I5XQjCNoPFhe4nhI8DdvhSMQawW+8cHeJvILa229Y+xj/YRb+88+gDcuhiig89oKOlbicO1i/Dtq1P/M17suySgURwfW5bd8uNzsbWqfqVv/W3PLqbOq/H7jvjUnTXKdJr7OxwJCfOE3Qq79Ep1iZ7r8RpiM99D27bzCX8cdOlVlHPCCfkARN9Q9ug+QVtqB6hIeXimvxB6KBQqsyJY+jmDW1X8HUg/EaUpJbvXE3+Baz+idxSxfFhK9aGULYbSoPO8DvUizzrDVzV9qnO3j8Th9jwEajl2s3mzTJkdCmfWg5PL83QiWP76UcvDYWOi7x9M0b/ReMTmb0J48wttKhr+H2PY++yAhmpuQCbMVPQ9T5tOvEwJdsqYLtppXlfbDfPPkeiZuERMyZekOkJ28KI7i/Qo1VZvRbhjz1cYPYv4TnT6nyig/jR4/Yr7yF8IWw/4hb0KbrzIVY+NMj8hc3U/Zo+RulyGcoo2qJG/J6nAJKRBR/8zCE7TsYTyS8fTp9+ohf7rNLlVrP9yS42EUQ3sS/XQR6l7NdMTSIA1m6Ys4ubrqpPviLbkgUfMFnY5pcSyO6ZN5ELTi2Hku1GT767LJgBQ/LMl3zB+QHDGKP/auD69qY3Phi2932CeufLlNoandKFNUZ/IQnfdscuaoQbffBJ1fv7Bx/A36n7PhM2OjqAXnSz/oKvNHKb/OJ15wPrdz6ouvGh/9v10jGrpLw/VP9int0A6ItGedrr48McEwMIQKmK64HwEjMjpkpdew2ROxy1fnRsbwZX25zpkluPuhA0uQbZj0AvLfP4Dcu4KS6Xy1UXvsQJUrtAyHAlxDp9W/x44/RRNQRbsJU2KHJVhVTHwsnMB06MbEkXBw+dc5TiO/r2zt0w7dKooeaXZRuumLvp8O98wJe/QrjxJRLcBz+KNarntomXTrbEt63LGOq/GOMsXfqeHBrw0OTDxFvnbJtYxXm6tJ8bX2QFqWkQOph9A+68E0U0TNt2kMPAb/jRvfPh8taHw/lYvDdGvXvqs+WLXKQaAEdGGpv+5R6bKt7fZR3w7UjVZzg6sRevXfkvYcTepc7d4ufQjb29812cZ31pzSNO2Khl2Dgm9vYVP4n5wX2ULy0rfHIL34wxss2wnbks24q8xtCg7rm/L3wgXVnrQGbJ+XEpenppNhKXDHJGf/TeXVUY26YG9/6CZVGbmNnWlTN9vV4ylSwFBd/ORN2iH2Qti/2I+eKSNd3yX+e4U9974V+cCzekatvzwsk6yR6z4viIz8m5ty0XsNjb2GJBDJFQueANUKqHztAb63t7+6EaJVvIB6NBKTZZW8bsef+lFnu5yJ8sdcIl9IHSLFT69usZTqvwNYo1LXWu5LQAoqjAx1MWIzMPGOgmzxomjy2/8yy8c3+kZpMg0bSN/ZRtDZ4rV3C5XlVjbBB7cu8k9xv3707Myr050MmXnaLZbh/FGF72frHO9/d3viz46BiTmHd8hD9Yz/U6dOFckZ0WMbIE2zIxbeMVCUzMxHIb8bFxk/Ic5z4SqrZlbygNg9R84jcIy65+nvz48YN9Kmq58MlvSugusPWWivjBYH0ZY3unbpHb1qjizF76L7n3OsVr1U0/f069v99Y7369ik/RLvi5UtP89aSZp9ubmiwueqnbol4fHzfdqdG949115/3KLfvG6xml6IL0iBPbnbNRhKAAABAASURBVKudPVysJVC3xXqCTBDLLmUtLst22D0WNJ359hpJzkDny1nIPJL42pjEQZ1OCC3yn9RY2pozcwxSh/zDgOvlSj3Yf3TurCGITnzZscHyGJunLBEHGQPIiHeeVpVlA0mWlLNStmyrG0nlGayMxFxggqx9jGqVUzV2b29X7uGrtmxR7ztHfMn8RH7qxtA28XcdI9PRkndizKwdELolqJNG9oQzxcR22y/22a6OudejblWlwCY6oBJt32RrfH9ZsO1twyDb7WevSZzz2X6S3yI5euvYsVG38JSVU6swagzVAOQ0GBNjsbbbB+/HOJPxY/uhI6tb+CHskr2Zhs59kudC9uvG6+st55v3BSRGVHWOzef89/5hOqnTJJ/Yu6zY2px1AlBVyVLqNeqIhazGwOVqf8lXR7MtGzBfREyeQc5oYiSWbQ3O/MBHNMO7k2dyT5yGiSWklmw3oHpMfl/rY6ND7vFx4RkQHdFGlTBSIY9fl5WWnJL3pNbhF/LNV69r/wUrZxR14+PC63Ng+VjzjLoii/31elHiCl2zrvBsdNnwCfJaEJ+JW4UXZLbbRy6z9+CuG3uePUtu4Uc/o1rXnOWhxLS3rW1EAJ81ivDV+U9i6qXZ6Bxonxy0jAEGrWmudsn4kjODoT2+1hVTdlYaVcoevr1dVNCBsbXxIWApbmb/XjWFCnM3RHPAJToB006Fo0iNsw/qMXsUWdZnm9irXwfyDL9xxmFo1NDlPFPRYf0TR3fkwYKOj99iSeZHrw0f6wUR5UxnfMBQQQbi2pZtcVGanTpYttX1YRTNNlf1epv4B5eYBjGxnOEB0sUpHSK5Ls73Yw0p1KFZDwdP+/Acf9QiarHLaDvDgfaqfA4StAgx4Q75jv2YQNgo4DdX4Tt+48UnD53f9dRMsQetX9n/pzZP3Lh8Mn5DLe6v1xxTeFL5jbYIaaXZewwdrE9OnrL4CqLzCjs6wStX7d/+la9uv+PvCCtr4TMcNTBITogyMBPf9VKTVDgQdLhPRH7OFjkswmF+sj6N4QefmC+TRdDghfX3SJzG7sRXo9/xv+r9ds6aFBwKWeNBfjuQDkci18/isi0b1IHQwTn/0xg9UMDG/gXhBfZn/rnwc/yczp9nscmDP2OwaQ4A62KfeoHhLx6Gqx8M+0Xsz15/L03+kbpYw4H22745fAkahT+g80HvlxEfMQs/438Km9xOHDkyZU+1cfB0tMQL8uIRPNZDPv+UjsvU5nVsH6/rxW/uULIkH64kZzsmPW/iuGDGHu6JPVTAzgNxae91NlqyDTIGoZ8QjZka6DH9y37GXTx4omw7w/cghf5d8Rij5ERzkW8oKfKCF8RV0GUg0AKiRecSQWhGM0Y2UbSZgQK2ZXv7ZhQtema0c4Wgh8fQ9dt7sO+L+IssYRtROhD/Ie2nH+m4Z/JLcdMlreBFhxwTI76j8lClfquBCcFsU4vVf008EmiGL7Vd5sBGxyLv1bjzZn5x/8ZvgBitLW+CS8myDUUnF4FFPGbtI/SJaAVfZbEJUoPA7J/trnP8hyeanfMH8R92e0ff+SghczvI9gExBuf8HMPTH5u9c2NoH+c9MlM/LHfMXddXGlH3beemv16e+kiiEkC+9uhknriBbRlGaneC6bMjj00Q/WPLes+4UJu1gZOFroKn9S9UYoSZ8UTmbYfzxOl5aGqScxUen/F1nDs7sfq88jaL+xm1pPFA6rhgPsA5a39fLqhgsx6Y6G2eOpUsIxDNNrz9SwxT6Fw/A5VmVKnlmZ/QN231GvYC7Pg/0A7UeUnW2ci01786z6x9ypz/hxy+66kf/il/jIfvyBaL3fuJZ+hFPuc88nrNCTrzE5GbddYRbsWe+GyN8ua4XOpxlExMv+jN7CmxFmP+de7DNk6BHeUAWxWFCB2BFFHhD6bMD0XSSZtkbCvy9pmcviD6thXTDHppcMPWKGLCt60Cop0jJC5Wf1CUX+BO7DWxl1E4gUPja4yhwLbsjfgzejZXcmz71AM6NaQ8D12b50X46Ke/rm1Sc9sqWZcaGi5diXkBAz7eldbxjvnEeXD6idw+NZmFBFnbV72kQZrUQEpswmMg2VYVYBxVKsZAL83a64jdC1v25pMWPmfjtZI75lLOygmM0FPngXmmjehm/+PfJmJAPgzsAVVy4IgboZKnDQWq3H5stzy55rXtlg9leY2bLP6sW48U4NNIAnTy2iuYyJNzahk/i7ltYrj9J14TXGzD32vCwUFkOHzheIIzHibKWjFDfT2QmIkXPTs+gXaNzfpe+fHcUvjx94QhX8E0ygy2ZQdSlaAzuus7BnuPr0IuJSaYYq+m7nyhS/rkqYZoNvIwmy58DKgtXxwI28INnVG71bBcVhH8hI95Rhs5KHhj8MyWZIdHssI3e7CIOdnL1AlR55f5ys2HztkLYXxWlU5cLidtnC1N8ox+5JbR44qdaPamyzu2jjkiJXaQ89Egr82fyLgPOG+Rn+j8iGU7arhyI/zJF1gT+8mapM0XDYp7sZQvIezMzId5d/zfxVThJO+zHhn7r1rij1hZ26ImthW9jdE+1bzwgakJEM3OnlpaRsXoDmh1yxEKkuci38Szt17iKEJHdSruDD0u5lxcwGh/XB7n58IHoPmQ01HWs2FGXKvKspMP3llP4unR/KBCcCRaF/VMtajlrv1U7ILcw8k9X4iRfuu5GDCKPLIgy8iYv7QJJvW85z93i8+uIfoZRxV5AvLU53S0CBCf97ad/ZdN29dUfEcWG1xpw8pP1RAEfq206EU/m5C8rnwQPXhNKmKb5HuN5BVZeIOaapv2ENLoFkHiK/nEnx2JZLtRo5T9iG/RbAsBnVFSxUcN9rGY7W5zf6bweyrzc+cLr8naJzmFnZhLd9Z8Ax+c3ZsWe8lF8Rm9O8+WE/sL4Q9MOUOW8o8+FjG6nvgV7ZxnLcHkw2B+6eE+KV2uQ3bJIP4D28pY5B/oMS91o3g5G4TBxwXdjcvlrWmbRNARQ/KtssKK7WItC8Ps7Z0P2vOlQ+Z2dEAVPvhig9zzhUU+sI+PrMc4uPeHyZPXR2oEHdt1+ETct1T7pp6dgvF3+B6jZH66wxOwrUp+SrPCKw/l3GS880XejdfDRc5V2KM/qtCTJrwbOYRfNTA1vgoMjVHKOVK31TK7ml/Y225J1n/jDHwQ4+fPD/389ztfrH7o3z/f9e9//7u/UMye3Xk+JocYzWO9hNf2dZE1OCtL8XXji5wr+3rhWRLkHxfeJ2fE5FGiWV1THFTWfuRim/qtRkHbO0cMunesMrFMrJturP3WeziZL46oyYdcsLMk28yr7+XEu6N7a5sPTc7g4pfnyXNikYdodqzgZu8C+OFY1uQ8xH7m+YCPO/W4M8YWNawl25LcP+FRJnIqchjKXiT/MTZtG1nqUbLhuYghxSY+JvGD+EmsG/uz40307iDj1B2+WEcVVoU/anyj/nfWmi+cght5TvIPbCvNtmxDWoiIG395nXLzx9h1jE1ykKwix+RfNVQEDCyiT3FmbiJl8omfpfi8c3ZTH2FrRzPQYz/s0qhSsac62sRJbKPecurVccKQ8bt0Y80fvcZdh4VN4gRxYxufpcyzfnGiJk7v7NlEV7TB+sYn31Jk0cn9O3vRiZV1ZT0Lq0UN9hpsy0Xu+LBNBMT0xIyfyTl5HcMX+aOK7h1McpTGsEbhB4zLBf6ihjc92hLrMFN0nLqzL/hJfvH/Whup0Fv4wAYq3bZQl6mxTZ7UIe9/cCo786msecLPuhf1sUupTYCKfPyIRjoqmCfunK0G622fhTZyo5u+v6C79Zd1N3QnB3wSI7EmNvfsI+Mivu32bWpR0LZ7T6SSPWQw6qK0UaUaQ3ZJ6MlSMPEz8TeJIVrqE7QKNka/gSy5JKc75yL5ZI8yTnzceI1b/Z5qSPh226pbnoepYetiG7qBHWoyeV45Xxfeu2LaNqlbiMSY5Na+UU5uqXPzqU/OdV53Mj930bZsgIPouoxoUe7t1bbCD+IPaddt5zQlWfaQVTKjaLa5qvUSa5L7XPiD3/6Rht9rxEVhN1J7aoKoY2ffb+ScfMOTrBqJsX0zVVrcTp4FLFtVA5RsN+7EpYTkIc7hfSP7xzlJneP/fv/gmZF7gkR41tmO2wcWjuehn5wnDmMbupWifmChR+U2O3WEb3OBE35g7zks4pITrxV37CZ3FhWS8xPbKAQwwwsZ2MxcITVqj2Zuu3m2ZQOBjGYfyDl1Mn5tGGguGAHkoye/yXpT+2BSq/DskkFhG4QX29ZJ7tg8nPyGiJ3LCmRpYRMfJya1X/iySwVslPA12cMAC0W+QVGQ2Za9wZT3TZMqqnnxoZdmu2frWHfGMMoD17Wh57g4i4tvMqP3Ctvt396j+Gx+tp44Zzx7F9V5wYROnMDeNvbnUTJrW4runFNBYqImIbOtOtA6+IxcR0MEtX2Ef87tz3Hsc14y694wtrvHdlFvsXarlLWFl5g58zP34xE7fGUbMLcteyO6kZ3j4rZa1Ec0VISizjYXwpxhYPtkUwtCI1uNxTyYjOg/tISrp41onXvGzjH6sfsLsN7YLWwwbZ8u99hz6IyiJj1+ucTut8B31F/lkzhB+AFVzvC/ByZVO1eI/8W9N5nNtb0323sx2axNafP1nzX2mQP7jW1uGmDtn280/jGLJXy2wb9AInwW/OczxxSfGV5x1vGVFzr8Hj8lFwdL9YkXrdzwjIjP+tuWbZj6NMZv7CMJ9GjPWajgIToIGy6daAdH+Naj8aigbAueHzkmlmhnXpByfuIrkxNLSm7ZdEidzUa7sTnew+Ma/0/eq+Wh8pWVg4UobHtbhg5IHsnnbnJ95WQdrQszNENS/qQVeRDZd0hYG88gchv68GBDg87lGyepccswzNqjEjB9dD+oTXydh2tbtkOe7pr+n17iMjj9vNIn73XcGexr+LYfeWX+wJdFZhuDyG1naOQMNQTvtMkYoGFb9hOwHr1VWrZPeOap8QmjGdoOxeRP/S9U4vsVVVZgW9aXFh6I/j1vcPoN6ZJtGbvgi0VPbbOQ9URz/3RBt0/DczzPeKz8eLWNPBxGQiRMZD2e82OMVmF3onWY94gOyUXltzCO7Vb8pGNb9E+87yZ5c9JLUvQJjJKpWZGQ7cz6/o1OpoGiq19bZPWwLdmgvupRk1cWIWzL3oDY0qgBes8RU4pztsl9vk+7VutLdE3sTIox89BSdNXP3jGs8O2MVppteG45hP7UcKug7K0vKXN9abab83pOmnFc+s0ayyrqdOIQUXcEmWwXoZp3cPc8GwNlW9mz/CviCx/Ml4slvBhqt863RM7MLX4Z2IB86uPLttwqvPFnfO22ZVtHaEG9ijvHLeRpzCbRkZM1/bSB0d22krdt2dCALslKC30i8wYM27JNmB2j+VzCQtBhEg5W98mb5eRhG7Gbl8sZOzQichf5WKnhhQ9Bqrz1ERp6jNJgTIDtT8jV7XWPbTf4lN+2AAAQAElEQVQvl5OyoYIwD8RHyLCTb8YgvFck/+CVl2T7/GBwYc+v1/0B087jWRfE2usocnXj9GO7yW3TZF/yXAgvH0IGiVVjsPbxsI+8lY9L1hKebY3o8kFS4ooWGWzykEapR9h8aLLAjHv8FrCypuhHHoRuW1em6Ai4be58ONMxZc70losWfQZlPPGYs3+2M30gMc49jT8p/rMj6jPGteMxQe3gwzQ5tSvcxS7IvEjlOVom5pZB+/DSQSUz15f2lTfzupZfWIkeaztGzzxezWf0OO+xsd3+GWKm8G58cDmRh5e8imSL/IqcA+OM08NVMj862qjRX+7kGXOwejA6rygc20ZGfhnIOUNYG+69sneNkwvLUw0SgGebPPnwii8CJoIgtdNrw6GJW1UKXO71MVWACwXFJfIAEh1WRn3iyrZcAT4MoMPf2+KQB1jHQRn29gUhK/NIk19AgNZ0X48LCvmyMQg/yJoiDZ2DFdtFXom9WPMKgYLJKyhqXyzMtuzPYEXaNtxHsX1B8jl94Q5bgW0fmR26xFVjDL39eGOP+TKSuIXsAi+4vl2Vv8wKz9Jj/2zLNjscb4JvJc/oiWab6+5jlMbxTA0nedvYsu78RVQ/ZxAQsn2Y9Raw3TFSswCV7ue6MgY2vjjXC3/Rm/mAkTrSJYtmzpVeYOrGnGeIULAtG95hb1u7kSl+8+FsFmpbLmCrBrVjtJkfPFmyrSL31CzPZdsyctHyweYiKdtd8+iJlvF6vVL/q9CGo5aLmbpZiR+SjFjH1J17Ob7Cq/gjps0aYDh20LYVUrToviL+FmsjHWqx2meC2PjIOcImedvModNjj0cl3l7fVVUmBECPLiaKnzyLshe2FV7/vwbf3/nS7WfnnmdRbGsMuYr1Fr42bGKS2CQ/0QavJ9e3t64P0+6LHLMvyenO+/4bX7Dlg0RuOdmlgQ1u+svg9/ef/QWcTS4sPPsQ5IvyWz58xFf+Evn9/YP87g1FF2d2bFhR58N91rxOYV+QW/wQ0/bmcUWddd6hpFHJZ5+XOnRwg5VkW1l/1to8S4OaZF2TvIKsNRBObSvNtnJuagzYqxE/l8s+R9d+TxCPO3fRZt8XUzWKWl7Am6pG732+9Pp4vyl1wbUuvK/IHo8xyOfS/7WON/agWEvWULXzSH753Yso5MCVHBMn/0WH3Nf5gDdrCdQteztZd6nGUBEsiDx+Jvah2xl7hbitcgnfjv3KFJWsm5jMkvc9rxttP+GIGCb3kmQl76zp+vamf/3rX8pfeV+552wrMT8+3vX+8yd7/7NrgImezUzd8RLNdvuz4QMhFY3Q8A1l2WZMX6yxqDX15svS5JGz2vXmHhbNNnYDlCTzBc7sc3tDPnkmxW/gcq8ne3LB1wDxJ1pHoyx0ZU8Cyodkd9uyTS5quErW2aCQZRa7ILV+BYtXET9Gd+6Z3DcZoxu75HGhnsktvmMbvm1yHgrPJo7UacVXwBTX7CNnfQUsND6u1zfijf4SNmcpZyNrEz4yxlNirNQHJ7ZVQGdDYeErOFkZXQiSQQYYRMblroW9mVnL4tmzkg9Ajb5lWW982PvL+uQyiYOC7K0DIecHnfw+Jvi2NbinRhELuvPCOHrFPCntyogGF57b/qQNHw1suFKzyT7f1bGJv8g3fMvoAfQm9/uN5+KNc3TnGTmpFUK5kNOzli1bWFmjxAiMUJJtFflWja7tIkaeufGFUIP7VzTLO33o3VcPJs6F59GF1/5mvFwMbRvLA8RJTbIf2xk+WZfQSA1t9NDJPfvj7Yfe3q66XDlXkcMvYKMDKA69PXV9Jn7iWzTbKVPzmQpzxbYRmcQXfgtMKMt2j5FnvRlz7vt9S/4fxcf5iP8nsjezcyhqgIOmubS/wmf89DopVdcVP7G33LnZUCC2vwCbk4eWbEv0hnaLz7AFM+qLYOGd0DdtHecj9TrFdim5LmooWS5LjEF86tHCV5b4wEMEYWxsN8Xl9z3JHlLbsn3M1HXJpL7wXte0zfc1ul+RdQRf+Xu+7SIPwrNN5UI9Ybvzsv1g2k86tvGUWjUOWfinM8tK11+01Di+Hmr4srF9MES9P2m8SCTbfe+Klvg5u8E69hr2p77Y5yBMyAwPhI+7ntu/5hB5C/9wyXoe4qQN6E/WOekxtcfiSyL2l9gPa2rxQp9kuzonx4hXarMndm2Ca9YQSJ9j6GjtK/k8gCDMByAig/1d376/k/yHPGIR8RdjnpmWyw9B6OBknDfNd2N0zkQzviKy72Bb9q84de0tO+enz8xtZ3ggM3NAg8EdM2RtcF0lg8LGtuwNfWmRn6wz1utoqhbwVFFglIMiUmAP+QVSobGx8i8PyOEcBX3q4gw9Xjzy55Mg/5IURvfFt/3Ri6+MjbJEz4FMfvqmZY/CXuSc8Ttkb4NTFvoVJ/+fjImXnBI/Y2xtkg3xF7At22hRCz2RegQIZH5EXe2SgWQ9GmtdmH1XF6dmKNpWyBOpPSztFkscdOyDc+ybe193rPiyrfxwQbEai70K8mI4oaXwEdENai01TKLZZzHfAi14K8kTewHpkEFn7QEuOhzWjwe43Q4QWbZj1qM7duLDO3zoMS50NvKfUtVLsy33fPVV5LmoQaCWbKnhiTMsGm9rlfvuAeLAlo+aZYzu6prwgD5dH7Hiy5HhM7Twa1DcVxkTcWGzuKQ2a+03sUv8YGf4Ru6mS4XfIZOTGpkHQ8KjNg/9CtCNDFLLvAEDU/ddX/JZh8+BvyInSy1bMYC2Sz6AKj6Qw29xoQ0679MAmQ2/Ry70TIOoBLC6hw4yyRiE/h3i9axFvSjZlv0CcorYdoYHMt1w6z8EEMZmIIzfDcOlM2Str2ADdh2Q5eOMsy6TBQRYbf/4Cx185cdf/ERmW4kf+juc/s8xMYOekzfB6MYdfkSzBUMepfgN9NJcgi/1QfGKqtKM4ETmX4EYO/Q5WN4hlPF5IhZnZ6r9aus1zZlbfc8suEutT9zINmfxcrOwXe1vbQ2JGKIhUXRjl3iNKrnvvyGpAB3DQmibSbplZI3WLTmL0Oe2SDmQcu9i0/YZS2nP800AGC1mTG+ai23t2NtGL+1YqsQvNA1k4ZWie8TpzbR0jIt7MzRHirocebX+wLrkYz2tB+fsyVXUeh0gLQXhd/j4bz/EwshHPaJDSSX2Kn/9kzH/uc2Ie4TffhfFSvKZH1jw8qHW5LkSxFa02PZzHf3QsDRqqKqUWgX2zuO8P6KDuwyNRQEC22odtiDzCDMGFKhlTUdwIJ4xUxCZbegD+Gk1lpORMLiZ+OHOSgJzibR5PSvG0vBFUBrCfgmeeh4djHqecuQZcuqEH/Qzq/1NbIKFl7lBrNOHtDoH27I3iAQtauYedTSbOd52DQdcsoOXda74xGlqvzElklvZH15bQovzsbFjRnYi8vgIcNlxT1q0zSM+xGI+WVuQGjJF39p5WWez3XwuGoNcIzgNQoOq6AiVjEZvNGAobR3655iY4ds5G7NrxyWsNqkqRjN358OEnrloq2nbjxFtBZROiw+HsndB5uHz2NNwNUIXXpycuFfNa+ejpByh2Kj5ap/qm499yJj9wS46bh9S/Jzrsq0qq38slpQ9Ei05M6SznxL+wGJP57wRYrYNl2jI8dH2Pe0LYdFT+0wqRt6xGONHh7/20c+KmFHfiQSI1aSu8aMV2a/IvuQDsYzxH0SrbSBsyzaUyANwfrL2DSHTp5ZfzifJLvROwdZNXXYSdnZDMmtOfrZlA5E79Z7YTnzMHk8b5LbIQHYJdWEuNgOEG+S90my+EWYNEz+yaH2R7cYY1shfy105I4w1RCNHahpPXV9yWWCCBT8Q4+SDyYXz8O98aI8hXzBcqM96gtzlSCzbUner73EO5IDXZ4p9Kkknkkbz4V1c6qPDGV1ZBz4L/oA/sCj5ON9mtn3kbLY9um2L3Z5LGUtbr9rW2x46shw2SzxHgwl3SpxXsf5gFHwO0rBE+nLxbps6LOR53VlKm/AXz4ILX0QsMMHSQo+LMGmIOsamk8Jn4TQfiA4+bK0yPkSMiQkQzWK+GrGxDR2eNKqg3bqiTWLd+ZC/KCafWcOPnYlbGoPI1AQmHb4kS+Q4dcMmtrbRlUQBF89hkV8Dv5N6LO7f8EMHRs8UMLaxIX05F+wWNsGND7JFCx3Y7vihk2f8T3ynpmrZVM5nmYS115cYqdkYC5VSDTOGthI39pO1BbhAZhW1CV+0hX+CJhSzqdjoaIs88+F4bPP+IOwbH7yHb1kjhROm6IU3uQcm+74C1omo++I5NOoi8TxVhzDnCeCjJA3AqSGN1YCtE5frhTilGkO2ldzjukID1+aFb9a1JC3OOZ6g6DAKPSittfpD8FvqftAw6SgdOpJlOwP8qXxRc7t/CK9gItu6o0az7u0LESaLWt45Bz72nmhbn1h0LdY/+YI+kCwbiMY5iS0MumEcHTJrMhWqQf2oo3idYjv5Mo3nGkTWlvd7ibXW5HYFnNnUo8gxXzLlS+FJXpG3v0fcrIdlYJf8bAKKnZiSPFQg/Jl6EnsxWejeeW11FbkGsZE6D1kFf7BXQndyHha2ok1yzb5B7u4lRzfP2bIwBfDgl7kPpF6LbdFBxqCQZESHGEy6xyZx7cgKW5HC6pDJYaFL6k9+JkjDj4OMk1yD1AxjXfgy8sr5S54z+aOIeyVW1hkb28pyB+twWVdsMkaefREH3pIyZ+huP3OPj47XklzMWhnJlytpUJMQ2jaY9iz55Ave7EV8nGghSheSWkyil+de6NQBVndUyDu17Glf4qMJLmYtDFSIFbD2mb0kp+icEE5qWBnVmqtrI1pqd/oYo7ouyTV+WFSbxI9olL2tccdMcs4FNqLFBxFU8Lb+wtYNxLhaavvFjPy4ti85lGS7oaOlHjdenz9u783JMs2Zm9y7uU+6Vqx34TS00bIHzw1WSIzYIyauZJcKB0UNFvfXRLBTmDrb4r6536as0ijOZb9ux1f2082PTOjhnrmA8VuMYm1L4Wf90Z5rbR7jAiZ+xlaSsLFCc1Vay0J8Qbm0fW7BqNH54aAZr3aJP6pkb6+ZpzbnuXVkbUVocgppWya30A348elM3NdQwindIP4PSIptw6Vu2Jvnp+6pW+Jgo8JuaKGzoOXRd9t0dJZGoYexG0sFH5ZIFxjw/kzq1/mV+gcuLRRWYXWAJ6r6f6/mpnTjXnjnNeHOmWE7lXqYYLGZ8aepO5hIer6WJu5yphDDXeQt+fyxuqGm6Cw0wrCtIpeIl6ScL4YeU8vQJ4pco8sRlHBkm/WXbKMv3TnP8TEG+w4PJVnIgWjxF3liJXzyiJ9CN/dH67dQytlpfda/+ZZt1pjaDeoHvOk7NcVAGZaJwPvcRR0XdPMKOxX1shIzfmXJNvkPVZVSw/PcSxYipYV/Fz4zeYHxmWn7glg86xc1kSwFOzDxzKy0MoeKLLTJRw2zvAIZLRsa/iLkig1za8gZPaRDJll6oETpJWQ+4yFcBQAAEABJREFUdE564UeyBLaOiAUTQdbLjNwW9gCdBVRDjp8AWvhd5JJ9jzxQZGAiC+4Lt6K+IHFOLJcC2wnV2HWS7CdvClt0k1OAu84rumyjzhaLiu6KBjGP8ZQX+9LAd4HwbWMRSjp58RtOxiB0sOkl25kKorFELNC5vcSMv2hGHhkq9MwCbA7d+D2Bwi/9lGU8haa+EvUTvujxv5grewIK+WJfvEqhox8sdOntxlyHjFw0nhZ9P83eb0zVgqL2SpxCZ+c8oRLvzp0RnP7qqIu9dVHrfcIqJH4F8IdB5xFHCRQQg4DoxdaMT5i1BDC7933KITpHYc8tpowmdtKwiIP/1Oyh19a/v7RuxDiwHaqRtQbJrBmfL/9vzJL810xsy/aDHSp4MA4ivOCY/sdDfARfHXzH+6rzp7ntXoe9x+jazvDA6/S1FvZnvYfBC/FXB8RlBS8m/3Xyv+nf/j693HSnxH5R6huSyyl8Ge0XvfBf1HJThPWKcx0xC23//dtm6fkTn/aX2GH+BextkzSz3kyD78xsq17ysy2fe21Jgb5v5V+FiXeirTJpQsRxuzPznRtrPeVhwE8/WaE/gwfaIYyPV5zmeOQh+NnqnEVfZJC8i0nSzxgwRaI/tuj8UeEPwsSK+Bw72P/EYZy94ChLv9i83vunSngnTl5G27IdsvGdTgTh75HynsWGYbvta1SPsD51e8v/6kzFf55BMS5sMmYY5ce50dGie5D/eIht8CdD+yXnk/4yfmdvY0e+51ozfqcXnv3UlcPZWP0qTo15cd+c59UonjV6cNmL8PIhWP716OQXI1gtXhyK8POL4sq70+Y+L5GH33J0T4lNJEsMB8y4oT82I3XrQtANPvczjJ3z8kQRLPisLcF+QDRjx/ClP+PE/4nPSqlKYNlBITbYvWtx1D6c7WNyP/EOKowH4uMxwVf8iFHdbPd5zVryXLV9yKzP7bOfxCMYG7/5n15X2jT8hS+L97Z8MFa68CVJ1Y6vl/bJ9oWfNSbGeuHZbp9cXrhfSAzoMmzbsp+AFZcNXrqQVa/fRidCkF+ab3xonXPG9HPvhW9W59fk0zbT8Cf3w+u6jMA28T6DAiJJtgxHR61zSqjkEMzcJzDs2O+cs2d25m7LxA0BK8MnRPbMJ/HWp1yivDhPjUxSHEZCclXrijb5IPfGB9j34/7MOu3/j72/UW8cV5J20YiE5Frf/V/sN21LwHkjQUqyy1XdvXrNzHn23jCDSOQ/EiAlUXaVNcqsc2mMUkHbOyd797fY8ZD5mYM+tagtfN4+bor/5JFFivUiiUVuE3mwGJ/GIeNzUu/wLjxUvV5H50HSHJYRtB46oe2cYXKESr4XvuHJg9tRJRsuBplL/vLv7W1/oYA6D37u5HfTPNYjuTQQdo8dJMu6Oof4KOqRct6pQf7i5T3/XOcf74ef2fGiZ6d2xFfit5fjtOiXbN5P4GimDtQj7x1sq6okWU4c7ZZcJvNNOqFTS0wRxk+nx1ymdu3Sz62CAQd0vKPOkdrYxI4/xon3AHy7dOELt9Qdz9hyXhuioSLbUOp+4WeS/2Qed/ZE6gKpZ7POv7rCgMMPRMfOuPoagVRyuRzrlzW8sl7X67VtEuPGtTyJCSPmDXvbx7aGVdQuvnS00G4e86YgZzUWea+MwSTp5B//7/1Xfe9K/3H70Oz9MdtbbKMbrOSBbQs4ta/mSbb7L322jpTcMo+365uyB69vox+Kn+9d2hZf68wpfrQbbHKYPISe+Mxf9L13n+v39J98kvtkDZJj4tnMFz/Ry2vxwtGJzDX/zOGdh+Hh2Sbn0qjqvN6ufOGkY91Zf0jkTsdalUItcn3uQwsXwKz3UOZ6uVx73jEaNaAFjE7R1+7H0ADF+oyx+Vdiv729KV+mDGRBvgi84i8+R5WM04SXSC4Dxukmc7xRgzvXZ2qRe9vHx65Zr+f7nXW964/3P8D7gRtfqGWd9xqLicQuXwh0TdkbuA8bmPknko5+Na9zJNe361U/kjsYzOdcl8TLe6TM48ePK3tgY7DXqbJ2W92ZWpQLnR/KX/WdePvxph9v4V114Rot9AYxr8QMLvgaNWT4ZXd+i3osCjXIJTrt48cVP2/4QBc9JsAalEYVNqW0xZwn+z75xz75xO8gXpVl1AY5XC48RCdG9G7U/YNr5w+QuYaXucX+jiy8j/cPHkbvOttmr1x0fbsy16tcxb6+sT4f+oN7apB77Mwe7nxm32cX8ezkUBrjouRwonNHHp3FvHdFxf3xrg/y2nvgnfvaUhGvxmALL/x+oLO4zjYiu14vynoG//rXW9cs+7KIXWPokrqzztf0YKT+o5RaRcdJBl1XU1I6xp0Tp3XkGbbgn3Ow3fW4MLdR+MO+dSTym1rUg6SbLuIlp3OPPPurfvzrR+df2AsHhJPtBq60qI9wFH6AKGz4S4mRvf9f//WHgnwRnmtisg6xKZTt7cu2agylDqlJ9sgkx4luYkxo0d7erszrTW8/fnQtf/yApn5dr8o8N3CHtmR4Fs2cQdXQGNWoMXoe8b1IPvvrnb2Vaz306rlhyzGh+x5IHpM9DatrF9139sQff/zBfvuDffeu//t//0vZpz+S448rc7poVMVEmXNBD2KnNiyhxojMyv0194vs/Xf27iKnrF/WprBJnqnfjfdboe3CduhyuUroMj0t8mOwY2HzxrV+ZV/F18ocQIS2JY6FXeaQfd0977f6euFaEy35DnK9Xt905Tq9sD9NXBtj5Jhrg/WG2HlZjg5yg9xDw4fsmnWP7p3XjY/U+/2mxTqHb1u295xg5P1f7xvuxcmjynADaeJjMp/4ZwvCzzVKHtQg9c98JjoKtG2qBnqbhugj4sS/8b4gNu/kdPosconNG3ss65k++MH4jbpWlVyWHUiRNX/kgXu73+EhbUMv3ZlL4mStUxe7uIcNGV936h5+1kWfmnuU/XJn/0UeTsM5t1iTOkY2WLNR5BYZEwwvNSp4JNHvAzLH1GdRr1NmW8nDtlrXu86xh9RgD9QoBTYcfItONFOHB5/xYm2CxGAoRV80bMIP7uyBXFciARtHkbXKcW91MYKPfM99qphDoXsCBQ7WHdv4CT9zwCRDwrptRFvoTPKCbD5WW0eWvdE8jNtPeCinRqZnqNxrXFbVAKwzPuN34ff0XS23BjqGxrm64aR63KM+ZZy69UB7jyRe1jI827IdUtGz3PTivDr21KSfxL+zf3K9fHBP+mAfB9nX0UVd9uEf/W27JTY+gW0lbt7XvccH73tCh7eOvSWZ6qj38cQPQ2UOOhs+nqRls1/gjTG4ri/K/cipwaGUetuWXdSrWI8zp9IFm+v1Ihd8fd9sfxLYVh36mXvuIZ27Xtu2OWtw9q8aJ724PlpOnzoEuQZv7N3wW4+URw31PZKc6yVdM9cBL0heFj+unBsi3/h4+MpA7hoTMpdrc86Tve2Fjmixix7k45jshQWSZzOxKaDDRt3c55yyjGpZeN8jMU48dfXbZsfXU2XtQAeDOTJOPR986ngIP3fohfHQy+AFtrXnp0d71Q0dPITM1TbnzbHdxFcfYdpbFjo+gtAnXsehg1dZxkF4Zx/6iV2H5/gz9Yz+5MfPPGqyubtw9os2rKic2Hp/fjZ7M1qfXOHrc7xoBIkXhH5FeF/xKv9MZz5S9NXt7+bcRn/hVH0xs4t/1f8FH/9xlUw+xU3/Z85ty94bJvon7M3/M/v/bbm988zt78zFDu9x31evTe8ACYnScmEGLjgviCw4+W17rG/4Ae71S8TXgegGZ01DB6fv0MEpT28/84ksuun/u5CyxDdR06njObXjZfQUIrHNnDcYypXz1sleyygoO12ja4eP7lNDLvqIX9GKOa2nXYYnTtu8qQsdvv3Utd15JW5g77GLPnAspHTVMv2yIX7I7Fg8hk3Ylm2JI2uVeacXzYZJ//rb6hlGHkzmP/OGJy/D0NEO/1Un48xxzVyP0bDiNth6x7pkcDBjkzyCsIPw1uJNHPHufDjYcSM5gX9izJeas0ynsPu4DzKIbHFqwEifeOm/g+beF5HFx4ax3AeuFOyRjjmaPvg81j9sdnwGwv8rrLPtmpPzS96L+i2SPHHqnr297X8lf+rpEVe0U//sbSMPEHKc/OTE8HGg9om23eNzHXpwnLjMDkrbt2jMhXMfdtaf+b7wWvByst227f/gw4LHHjTANrlKE2lA9+WIflg2BiGAbXw8AavH6U/YljhEs0u2+82Y7abt3YvmMud9JJ/V6zYV/uBhlV2ax7pGyw/1XYPm4cOBIjTnoKSX6yN6fxdnrPQnVupGPpNrM/Tmu11vuklOmwfx22P1fFnx9jd/q/vvCE//3ccBSSb3IENRLR3NpmbQqHB97/0Vuyffyn6azJ/ioikZG9syfdEHlAg97l8QzExpm3/M72Ce1wgliAoxT689fJximwEl4kPmzivjIPksBItYIr7tsCF/7h9+iB99H5/Kwg9iYfwYfzxRVn4TNePB3Nopp9jR9ZEPb0EGJ7/zwUfGDXxNQMioPdAy9MKwiQwKZJzeDo96oPOqG3mw/e1anPL0LdvCRw0kU9utm1yCQ0VpsbOJxyD508m2kscJ0exDh4cK8RHdyV4IEGMjuawx9j6KX9EcM9B9j926kPtgjpsI303mfOqHEZX4S8zuidtzQGmmviiEH+TBafrq9W0tRWdig2rc9dzGsFolwbRbtGObUfrE69dgXoczDr/Rcc+a0uO7+Yoz6s24H6jdI8sYKfcjzCD2kfdE8R1MHuLNTg79Fi9NLozEtONT6g7S1LgBLVrT8CAVH7EJXS4dKj3f8AJKhd7ae4I8bW85yoWfyEVrX8kJPkNlPos5zLt1z/+jdlzOmCtIvtJS6n4idpGlD5LToshsoQwbr/LEzENt2/h0y+NzUYtjQEfuxIkuk3jR0ye6tQiGK/iRPSFa5ipZdimtUAwdROayChFsBaIt/NExjt1GxkH2XR64dV5hgOhfeEg6xtCogb9qW0SPIzqpXezygCZ0co+CTQzyMGDKYhS2egxV8FufmtqSS0rtoXTlgfQgbsY2HHT10oy3HrZtRlaz6JJT6i5aaLsUH/H1wAgPZY7kFr3TJmNMOZbYYrrxcGxCTPbT3kcLfzEU+2oqeS6Mck1EJ742kGOTutx4IJ8c3t4uPDh8y9Jr7yPji1Ac9qbpVJX8in4cKEUxfhMja3Unr42Jr8Vt/946dvxYaTnnwWPs7ud9AGa+jEmNTZzkHzAF8lrM6U5M4mnDMjzmwv4pfMdvsDjFzvgQxhO5kNtYuCCtKnd9bKOBVnQaoq53/MaL0BP6yKnz5jAf8o19xZZrCA568SuNsgp+5HTUtDT4Araq0LFcyIGs1ovP1GCxHqlfaKVFQD/yZRC2kH1kLrmWJ3HnvFPfuQE9yf/0n74N8GOICzmkrp2HLb/4tI3GgaYZcux9s2T7CewG+39UUZSlRd6BiJ1+Q6w5DjwOO2kETVQAABAASURBVEkMZenMC1I25yX8AFbBZgzs9LDxmZoE8W95z5UNOlkPYZPDtpJOEP4duWi2MVus5V0fH+/KXh81FOSemVqMUQpQVXjZk+UL9MAnXzrn3kxt1w5E/JvuXDPFGqaeF9ZnUI+qrU/YjplrK+uhOA4TxH8xjm1VqcYQ5SOWlLHLaO0jVLBHzzPm+N9jytNEbAMbC5hZg3OcekzynwTKvkFDRRyOto0sROTBadc9guzHRa0jY0iula5BKA3mHSR0fEdQqBQBAhsuiJ+Jn/Sp5Uw+XEfxAVuLcXg31i71bT32RtbyrOOgXql5+i1HAd+YUkdoEYsEbMs2vMlIYiRxTlybEcj84ie9i7U4eEXelmTnrF2rKvbOh5JrMI96JuKF1yF7x0qu+WI3ffKDTX1KiWNbaZPJJo9GnIUJksf1euHLzasuvMZc2Fd2/K6eByT9Io9c89xPZYWXHBIrMSeFCOK2aqiiIOMdHzAjSy2jH0ScayJ7NfZ37tu2lS9hq8x8sWM98toS28U9B2fyIbOtquo4NvpcIxknpJ24XKHEFS01u8cXOW7WUsZoIBV+TJ3whe86YBv+UPwtjGz32B70uUZB5sm+kPXSMgCrtPJMh7j32ySelD6+TmXbsku2NUb66FDVI56+tNgu5pDcb9Qr19Rck5lLluTCRw0tYk/c3HmvmvrdyCF61THQsYnH3CTs3PeohRczd9sqfNilSR4T//fjWkFFaVveEbUINNmT4edL+eg3YoNsgazxvp/vXDOP6DeIZ7v93JnTIp5t2RvRMaf4mcRZ5FTMs5BP6OQdGpU+mkfMdUDCmkPoi+bqgeKHoTLM58KCoGSwuG7DgDr3h1WSyBGFxZoG1lBxr44/2+JAnWzIqahfrqfL5aqq6lg7noVSj7OnJzlO1rOIHb0xBn6MTVCKLLXLOsc+93CMm6/XRszI7fhX+8g462W7x3by3/m1TGr+JIfUykavCvfWPfsG/u4neurmPu+TybnzxQZT6RDalp1Yoj6WJdk569GyRucg9Lk37NhFtxAHGUNy2FZqZOLa0VH7rVGqwZ7XbnZsJnO4d51st94552gZH5nzA9QvObQOayxhE5y2FHIu9m70qEtUWDa1Pby2k1TDPefRvbrFbrJvZwzgnLqQCr1luadKtpVmZx0SL7Uv+TFO5GhsbPvZg8O06fDv5DXBIl/b4mjZf+pkHCXOJxBLKiQGYn6A9BbvY6KXGqQMlKPlj9NaSq5bDo2fHp/8157rb77iVQadOMEkSPzZVr3ANrX4DImx2EceSrOzhxb5L9nIQHx+h+gHD1kGX8H8hf+Nr8Kfx7Y7bvKONL7Tf0X4a2afJNdf9NRygdM2dV29l6Mv4gQ7nm390/b0Hf+vOHNkTyyJtEF4gPxcVvBP42f3/VMf/z322Zz/PZ7/La9l6xX6G83ei/V5wfz0wAJnYPGDbuifcOiE//BDjTL+BPTWd/xPSs9BVF/xlDwp+3Ne8X/i1EJDts/ho4/eY/Abwnbb27v/jeoXEXdMXnCa6T73ictEJ7sZnJpH/2eH/XRkP+nYpVbpf8LjTdBnCcux08CP/cXXlnCO1hc7AnE0M2b2tj15LThO4Z2IWv55kcw1OFReuvgJwopG6rdx7qtITkSjs4tJnJ+C73rkrYus7c4B4/Ow/biORBv18y0o/8wTLynKNxAJy8bgaGqvaSar71tEJ1412poT4dtXrmWIV5W/RX8XIw7CTx8kVvqviM6Jr7JfjU/9s3/Vy7o9QNCsPx0qkym6wWAfrMmfX5OxW9itbfMPz8kleX/nxrYIpF+1vBfg/YuCZNPARMF3RihkfrFroJOe7puDXfolMft7x7Zlsyu/6LdTYnb/Zydsk9urWsbByTtdEa1ZWdcmjpO5XgqEHxzsfvMlMwrovh6krld8lf9qfNr8JGcuBP3EfmXZJl41tlJqvanneSGPnqVy0/sCf2r8HYqQD3U7/qrHkPguYMJYZ6sWnKPdhxUqaxKEDuxK1+kxk00fZ/vp82ApHNu77/MpeekN7anc5/RNS37BKWp1XmeK992BNJW9IOI8dKDtaB4cFsV+jlfYfZLCbf8hAtGQcfCaJJZ3db3Ybt07BCq2O25MINuPbdkb+tLszbd/3SePxLXRodR0Cs9mDL64JJaAc3rAdvNs69ncvIzjP4DB8eTbjrjjJWYGth86tlumNGj7kGXclWqiT1WmN/Vx2yvre+pYP7X+8DtKr6Km+/RZ3fi+8sDxes3DtHzoXSKVQ8nQbjr7c+ZDAkIb392bD/mTh1fz0OlOiDbxcn7d92Hb3Pcg2EqKgU2cDAAH+0TnDBFbVcQ8UHy479dzTFyijpy09ZOnoQPJsoNS7KtG61rPhhgdgcx7KV7sVw0hK07atshq7LFeWuaHSObnhS3bxzC+J2P6k3VInp07ho62TY1NATEHdW/WTLTUiU7nOLmfvPAD2+mws4r6jTF04aH1hQfMY8SvZfzZpdcGVwPdqtHsQT9GyTZj1o5p7A+Q4kPkxo0vRgKxcraZS3T1bG0zdfvgIXa+7GZ8Cm0fvrFmErZVVZp8ULa3zLbSbLeu7dapGvTApTTTF7a2M2ycvGKuV+YeDOYndKJboyBNzqVu5Ha/3XngvpR59oY851WFbmBk7H8UXj/g6wxLX2P0X/e9cY1VYiC0EUjU4YMvpm5MWKr4JDcfchuKMSFllx5y+DHIf7mSOdzufDGR6xJdH+g40BV42644IqbhxX6/nzMc8mCeIdo1xGQ+dEyZIhx2eyzmiyfWJ/t9I/PfD8+i04ijBiNC2JxC0hdwSYF43Vm6q3I927JBGSFIaIn1sDL3wMVcomMcICeNztGyxuUi2z3m1PSo7J9FzlNZn+Qr2j0PxrGf24HCt60aA5TyJeBi3jfq8sFe3WpwQojG/beScwktAD81m6xDSpf+xgP/2H7go5Uwy1+p5y9+9l8Z38iLJOCTLEeB5K++p97J8Y6/2NrMECTPSYBg0+SEgm2NGir6QLTMt/9K6fxrw/iCn8Mu4bGRcXwFoWN/uVxlu+sSft7r8n2GUq8b8RHIVUKJw/quxc/J3xqLed3Z8zdeL3gwfNQMB8dfFr9JKFZZWetAtFQos/TBH0Vc+FQ9aYCJ3yD+F9cr/vEdXw3oyT2Ejvwn1Vpq33brvr9/KLhRp7OucW+TDBMPb1K71FNYR9ZjEksqURvshRo7r5n6wCzvvRr95GHvek4S+Tjuk/liaMY3vqI3WENHmUFYqT0khw8s5ivyvYHjn8Y96lJFPGBbmx6yd8zTTzG2rUmOpKE0u3S9vmmMi6TEEc3EWXyJPxvRn53n0qSWd/LP3sr1gTteT6z0HQfH0W0wCbc3KTmNUSpyTG1anzzE+01zPY3jFxTyPiS0KWf8BSl7rskr99C3t6EaQ/Fll7IuidV6KA7uA5fr0AV/ub+Ye0zHIq8beZOSbDeaJh+T40S+fUjZ25e8Rlwv3J8/1P4lbCShTFh01DFqGPmdPZh7oFUFbNkWLhVfdsm2XtuozbOt1MQ2fhZ78t7XyAf78c49BLbSolPxDWzjezFbaVHDngc8I9u0VKNY1ws5DlWVrN0qege6HiQ5qjSKWkInrsvY7nuATSxMU5uZWNkH9LA4rDEGX1q/KX8tPoo46BfQl5a84sO2qizbSgsvvV09f9x3n/tfcsk9MxMlta5N9sCoCqtrfuf+Gh9B/KjddjShJh+xIp/s3fS2lZpUDdk75/AT484Xb3e+BLUtt2zL7YwP4Ni20u7sqdQxNoNa5K8TCztWhiN50KF4+rf4wdamP/1YmgTPPeh2zMe2CqTmk9cCVFSVs1hz7mHICoSTnbD9Q+GHQzriKA0luyT0A4Za1CIxF8q2ZeEXpLCwBKshBDYnZC7LBgKWbE5Ks1qGPKOATNIp1+OPt7feT2U37zztOAePLtWafGlkG9/kg8JkQwS2TzNqNck/2puFWo8tfgqkd2TRCaTJnk1tb6zXnetqMf9oBLG3S7aBgFW1x7FbUZA6Bh3yLZOiDxITfdFst62+az/5cevWKAU2vkAdvhT/ejZEj4FtXcbg+t657DyFhZjrAhNwT0LP+IvPCm10St3c2up5ZS/ER9YfDrax34jyIJaNBdABXh61oG2rasNOX9iv9ls9hkfvOuz1c0O7memD5NAMTrY5c7CUyTG4H9cJ3McRu3v/osfkXjGJv0Xn+gn7zXk5v/DsHcc+CvSi9hOJ7r7OnxLLe3B0r/GSg5EXdlvpr5+zbWJ/WoQOzvHXPrJtsyWZoiFty/4M2Pvw0SHf1D8/J26DZJLTq8eMYfcapX+VSbzmwIyOvmnt82/wv1H9JetXMbfBUaQ9eJ6pmcnZ9pMHZfaR/ZnHtJB8PsJbqPXzaHrbet0nySnQX2w7bskd/7W3bONl0esB/VlbXI1J8s/0Dnkd/S87l/VbGPlv8EvHvxHY22fR/0atRSl2YG8be/fhBa3033KaeJ0szPolakh5+CXeNIs3z6+oJYY+QMebmQXEzlpB5KjkSP1TC7R7s5kX2hWw0N1DRy/zfeLOBXvv+MkhIApqudkGQh4s+idQeByJGzwZ6HOnPGNAtq1NZhyn3plT9GwrPn6F0+ZX/dNO+HmBoRucRF6pRZBaUDuLHxsJMhLNi2bnFZ0gei1V1zSkbdkOqTNuBq905hTEa7A/tCx8CCzsA9NvZN1OtC9zwzzymeTQb3DoT1liyXiGN/vND/SKdCOxSX8POIcO4mvyhmytrC3rif0KEHY/o6y4Blb2Q1lfGkq5u71wo5MHWJ/7p2HqahufxfxHY+FjkXNkySt0XKKmExlXBiFQMP1ZS8vKm6BR+OTNTPTgPHzz/pAK6tESJwOmq9ALf2tl/zMfNOMXV9gLzySm8NXNJtoLti31w0crcDJ45YeeJJH+RQ2trFVsJVwqLf2JjFmevmZiH8RH+MEnPRy/ykK/YuubOA55IPMK9tD2Q267ma8+mqZovT+Ip67LbBvb3bfRb07tA1uO1rK3ncuPcWTRm8R6IGJ02CoK2LVdl+hBtO1Pp9gEXwUsKc8OMEvt18seiGArJ8ampOjqaIm38bluET/zJjsGW291nMhPNJ+5dY+eCFsy+82cJQw4YKLT9+5DB0nz2w5Z7GJhV0Qy9Qlhw/0GLUOn14/XDC5/Yhk2yCTBYsM1cE7mzzM5LIDyLw60sU2xoI48p0xqJmZyDGIcPwvdyTURLPwuxiaNyIPZPDxRhozz/9UIX40BJ7mCjHO9xnZSk4mf+DqRmK/AUtENQgevdMaSFd7XDwGiFYIAsg/SZK7aeyjVOvJt4ZeTXcK8uba7zymkbeUeVrwJsLnn42fiPPMQfmM4qpTYiDPUbhM7NX+PX87UJ7plIa9+oKO8t2i+n4rEmedaPLmJquZT05OdnCZ1vvPgYmKzEDw84UfHwIWAo5IAfR/QeeAROmq2O6+FXRBe+2t+ZJYNpO7jy1LTguiLMO+4AAAQAElEQVTXwtjO8DaEfkNULbIDDPvATEH7IkmbEUj8zGdyUQTJIwY2cojon2BI3psf2t60bdmGlfVbTWcEA3oXhHTYL9nXQXIUMtEyidl+k8ui5nk9n/OGfl6bxPoZvX24jN0GhMSa4k2vYLso/zfl4j69EjhS1q5ThL7wIHSMQmfnZrtpS/Tutb9Tj5hO7NIHiHdI9Bd5LpiBbfiO+NH3AHnvG/roNY+T7dYrEh3D/cCj4DVIqSzyUOcx2WuSlebonxhFXQDjAsI+usEiN4bKexex77vHgeNmQXCMKpULMzdgEW+x90HmDMJDAz1vYLuYi+OfXrQFLYuDk4TekI4XEdvwSzriiBaz5Jv626i2T3rirQAFDjThQWQ+G4v8Ns82ft06hgqx0OUI+Qm2lXitZtFZsJTmFDrEgR1nEueJQ9TdYq7P9Zzsz6mME3dpNb3vDwvZRnzejgd0Z9yFgW0edvEwmy8p7OS09x2ijlXwqqwkO2pQVyvzuKAfnWCMUlpi5ou13irUEyvFrvBh8tJxjfQ+YD9Mrq07X7Le6Revh4tLULQFkXtL++MzVnzCxpXVORDv3DM6mmUVfBcUEI2Zc5YIr6qhtJMXe1kaY8g2yJreUYnGJNuJrOSSCn9VpStf3o0aCkQb2NYo+fjBSJBqPja2aEt2HtpNHpzd+8E6zMe6LAq42G93HoxPrvU7nyHSZ72CGw/jyEzxVVUxhXajYI46ecSBtLcsfiFVZfIxfT1i3hOHRXKVjDx+yxdVXWWzUuR0uy2l2duuddBvntx7LDEm+eaf/Eze+ULhxjzu+L6x17InbSu2o0qpXxX1xt4mNmgfrHe/hyjJttJsky/rQBrxfcdvfN553buTW2q0qNui6A32D2GxYYS/zDGvdYt7QMck1i05MffUNbI7eyvxo5Nx5oKYcpMISRQ5jDFU5F414JBb5zN1x1f85QvHOznFZ3ztfm/kjJNHsMjpwhdoYxR+VufJ7LrPX7PcSP5G8Duw/akOGDAeB7bMKmGCPelSh+RwYy3ujZtuR70mMtwJK+WaLeYymNPleoEn2ZEYQqox6FP35DcVX5N8buzBfGF0T0Bp22C31tLCv14a5cHuBvZeR4MVUud64wHyrfObjBeY6IWmJ4aV2FPtN47wSxhlXRb1I5wQdp5mHiuMQw/VliXYJM8z91ZBBxam+IeIPHtz2xPVWRPr5KVGVea6oUbIDKqGLterqkq28bU0qU18BIX8lj3B/DIWrfBBh+5s3eSU9b1nv6B3f9SDBFHM+oxxZb7b9y067NE7uFGfj/xzpv3l5dQtsQJ0EmdwP+4v8FjDK186v/246O3tSs4WqXX/48fQ4D2HaMmdjmP1fJgSayFZ0sBHVfbXnbwn+S9w18p9OuuQIqew6Oaefp8fyCh/tv2iRyf57TqU7sxz0zF4+s8o/MQT75Hy3GJUsU/Jc1TnUsOKjAx0zg+G7kcNlVzCANEReRU+Aju2CDgSZ7L20Uk/WTvb2nrVcz6vz6xR9lzWa2FTNTRAoZ99lxiEIYd710e0qjryu+BzKL4qNgfs7JmpO+tYZXRKaea085ms6Qdfit/wmdchyfaG1PqU9mW2MPdBCZayd5Ob7W1TRR9Yk7mmXvdjv/S8WCNxb0SJg/nXG36ij1Mmt5B1zdh7qQUR0FtAgBg9B3oPxoXtppFKCg3QiY/Eu/f96INcpuyiPkODvRj6xIXra1TB3zUc3C8l8metb+yh9/c7Nbq1j+RuE0MlOuKv/oWKxbxSz8W6LQldzmspP2YsqO4YTOoy0S9iFjnduJZOhI+lFve387Vh52viWYNrZOHX2IlmMEZy2fmmZrlfRgdRH6E31HnFb8a2lfhX3l+YXCYxYwtbRQ3T62jFIDGT26ssfoKo2ZZt3ZnPJEcOZdqJETp6iZ0cN6bC77jUOrEzljEjUPTbbxj4ndR2YzGPyZrcsZ8d7x57gFlMGosar8Nm9wv9xX3u3vaL+S4CTvQSYhR1LItQIP0T7fA8WVsuaWIfH7Y3jx72gy7GwcmrjlHUt8hFSuj2QZ53rtG8rp+/vHSjjneugw/2YGq6MZUaiOukEccgfuIbUis/R16xv1GXG77v9CcI1zmqrNNV8mh59qfwQu7DpQs5x3fmGZjx8NCoPQ9ZcnHSL9rLosQ+ODVjV2Mo/oOonvKsT+Y6mVxARprHvE779NHrvmUzmcu2su/skoFOWfd4wudqJKK6YSJxSh4Bqh3vjLlgYImr2fyMdbTovKLi58Ch8uwo1TpjT9iAx9DipUiwtVjz0GJhLKMgrcRu9FD25mdkP+kec9r6EIXsN7AHdRoongf6IfPbgel/ge2fapBT5n1nr/ZacU1N8j/R+4l9N9lTp030Q7+6LuYQvPJCh3ci4yC2QWjb5L9zti37gNRrNCnsOgAH+WqEt2WitlwD1FoqrIIhN22l2Wev5p75FFqL+UYnPLPPAj4S6K7V8fEecWP1eZ8WdQv26J+clwjbyHuiHW/hMKD75kjcxUZbyYH803+j9olVn0b/3+CXFbClV+hvNNvYbryamUGQJWXN2LAw/uSIvs2ZA6dP7ThhtNigOSD/2hG7V3xj5bKCh+jUDyM0vf1FB97fySP+XxHz38JIA7rzsNxk/DTxcorEzvmF+Quy7ZlXLqCmX/Xgfz+vCF4VP9O2ZfvJzIIzyguS/cKH1wcsm1MPnqdfRcm624c+D8OiFzwtv6fyQFnoBzulw8cX9bi2f5bVwbPN/L4YMbTNmdvXkUyGX9EKL6c80AvEA74qy1X4dmvETdCDr6dMAKQWP+lgnrUMygyw3WeIf+f4KcDPTo4wnwTJrRmxD3rwz062uz720ZceY/GOIw/DdLSO/xI39Qj0uqmzH3ocxROHg3/QPTyRZ9yk23CG36JtEKfn/RSz+ZTpTzY9P5xGd539T1pPho3zY5jr/SAfne2u5YORRIIHI/lshn3o+kX4QkYr6NKefPbr1xv/Xo9T4XNPCPLRgddAC17GPnp1i6+gBy8n+7PeU/Qrav1K8IiHS+ioLXo2IWR4MsQCTDzTDdW88IHdJ3WekA8ZihnS/aXDL8qbTlDLDkpVu7dLPvCd495DhwDTps69kXHl1FzWnhAvw4Mr2db+oJKYgcRZXxtqsHDC+XnsMSk+WJvDkHti7o01pFzXO4Y+N5ye+Z6CM+fwg+ZbGsP4AWFgZ0NX6rP7sE8gkk+ZfbJ3zzicM+fESM6227+MGkge8cFIigx/BV8vLXbnsF8fGcQfXR/20yDywLZwJZfUvSHE+hw4rzEzHlV62hRp8EEBvu2mIR996BOdV+tgU+E6p0b29dccq3URs2bizpX1wjFXAbyXA7WXkaKi3RIxUPPsZzzb8HbeSJuGpculwGCsc8pybV3bkgK1MA8PPj7uPCS88/BktiTzsC3bKEmFbYg9t51LxoHt1qPL8IGM7ciE/ROmZkEUEcsQxn9ipG8geB3nwSdqzOWITS1RkR1rJLxW5QNq8rOtrOsJ4xsWugJbf1H9U1e0zZXOnsIwIBZxMIfOYdkvyUuK3+KEhNzUraJiKQ9hUtsbD0j74W+KigbqnIWtN2SlJR/SUnUMqfUQ2Zwk/JMPfYZ2eKvXK/4nH/Qky2Vl3nbpzMOGb+zRmSRl7R/RmkIOuY/kGOzRp/PiQ2ViBat1/JDvsYhZsr1BLg4Yn4oV2tLJT66LSZ/j3aub7fZTxf4mXmYfXVnUSLKdE700kcdXamfDl6hXsFrGsA/U4E/lg31yjmruoZdr6cqD4Rqj/elsuLL4QbFQ3PntsUvcN4kRXZKzLZMr01H+Wcc8NIkUrvIedlG/QOxVWxpVsq20wq4qlBQf5zyaRpZ7RjBGYbMh2p7P0grB2LYm65w1ysPG0MGW71io9RETO76s/GXKGTN54Ea2lZ8oJ/aJzKlQquSFRuSZs22lrra15aUaeGAcG3WjUN2r965IwkanSnFlu+sy+OLpcc2zZydAS2/XqwZrNArf6O442HC/K/IRLbr5a8fovr29cR+8YOMGGQqzhNVu4aR+gke/mS9n8iXHzG8edX1/f1f+L9I8/Nrxq2uOB9TQf7XGNnan58S2yX0U+YxG1FHr+BKzRKnQ2Wumn5qR+eDGLvOGpaqhtx9vur5d5FFaUQKT2uXL4ORgW65SWjJNjCBj2+n6gft7Xg+4b4UzqhSbrK22Ue/vGw+uc93Z7nkM4l8vfDnIdTRYv3GxbGRVrMHQ2WwfZDtTnWMmE4nttms+Kskv+3nyoDGGLqvwScGoO9fyYdf1h+bAZym5iWZvf9vPXfnCB7earOekNrEz/uKz0I1fzMLubp/cXXyceFWw2Uf4WsDeuoN9er1edKeOsYmDjlEmfzCq+2gXPNEmOZ26FKHlsBW/4Sfvgd2F2g78Ryd8MenF/WUSP/NOH7vIJz6rEouaII+v/aXvB2ZT0U/Kk4e4uWel1giUmlyO6yq9k2g7zXuERW5ShWltuv+aQYS0TDwI3fOwmJgThFeFzAHVI2fRMqfkDpu9O0Cu1+S6FLsbD5+T7/sfH/i7a+Er/HXYS1ZhPIaVFn5+eWRiZ8MDLinvl1klKe/BOOeInW3VGNptKfanfxv7LdBZQ7tk4ymJ9wVxKDS99TPPMUoDvyeSd3xvbSMrVW1fBGVurAVz00uLvMqtl962Bl9wBhlL5CFhe6dWSciy3ZmkPJlH1nexN1YY6KLQupN90UNO66S984lukLyM3PBrDO6/F71xfxnQoi380nX9E/0MsXmZn0U6cRMWMNhH9EONKl14/X17Gxrst+jb6HFkIut0yjj0zvW5Tnt+S+46SaOk4jRA4duS0o+qfp0blbxQknjPmz11fPnL2MjoOAxEePxC2lt/Mt9cI5NrJT6bb8veiBGUCn0bCrQX7LIf83/Pfny893pFd/bcjP4Gjji2XWFr8rHUvCU8od81SM8YFbWOWfPwAOzHsXO04uu0GzU0xsAZB/rxmzxw0XFsy6VuNjSI7ahCLkU394i8DuaXs+Kr48gSuqKLz8BmIOno1A1B/AWKGFRZ2Y+T/b+xGM/eN5EFtlu9ffTJfc7rQt8jbh9tE3sWrmU5JU40L5eLrtdro3PGX4HoRN56jO2MwpXsTe+zutlufs+Zdd49vJaqa21ZyYGpbi42TcCg5JvMNZcBSOxPaI19Ok2T60lHt6X46yIxePCgbYvjgRB5P9BATkjOElrkm3U1+eIMQcdRmre8KoOfECkKhGeteG2+8yX019qfRivFSEL0TSNI3zkTlqFs0x0DqN8dpu6u6P9O60XGvDJKiH1tFnnPx5wjDqz9E92MO0dyzvjvIvbCX4Np7fEjpNQydUvUr2H8UvfkbTTtnCG+HPb3/C9qf3lIup1O+hh1T4zMIfSJyILHGJ1k0mOUe31RsMOF+I8cn30l1ie3n8WfRBnsVKJ0ItyN7I0gks3ZO2DTr+cv/KwVOHPZ0nP0avc9nb38K7xamEvRoetYlQAAEABJREFU3+z71Dl46prd5efwTyjmbMXxr/An9v9tYpu8wJ8FsLdeivAKe/P/zP4pp8LPwf8IRYodpyDO+jfjyynz4q71wl0s8mI8FdtkHp2gr14kOWynk+1GBtFp8CK0guNibV7o8H6B+MZT+7Idd432c9ic8zj7VvhvPJ1x7J1Pxgl39k0LWQ50bMt22A3bPba9x2VKzWWcWgTHvM45xu8r2ugvnvCqvInqOhKvwKtprwHxWi7LDkT/xKsN6ZGrunEhd2/HxntfHLSO9qqPFn59SHhxmsyb18Vm9G8JZVcFzelT8k+OPYfm7JNtfG06Z5uxjFMQBojdI/7BznhmvujHN2p9bF04vHlO3TNJVBRk/t8hhjaOAwbRoXscp8/UNsweQ2CBX38LxH0kxej3gJONfhlqH5lH5A2Uu19MH2yNfcbsGQf77KMt+f5s7xjpbD9tm37a7Hh505yaAdZx8z4nYB8+iP20/p7KugSnn8wxmvbh46c+0syZ+CjHTlYOoQr82JOihUeXpU3X8m/rgS+exQsFnS37z8b5wUisIGtrb377gkx/VgFXj3glq/jR0bZs5x5W3GzgBIZt2VYBS0pOQfanDYdDR7Mtv9IZf0VZyc0mExB1H7yTTh9kbk+kxhuRBW1nh9TRycdPM//BKfMLOgb5hQ7Ose3D+9lLdulsD/HJ+NKf85Ke9qJx6cv+zIP9l4+YZv9OPlgunG2kbrlOnnh1GJ2Mrf0TOgh/sUECITux8Bv/k2sezzLzfoVoySOQ8Gm0js1Ym6nvWvZ3+LgXLoUp+3ZpZi7EWnyaa3rBQynrsaDjM7At23uvHr1eWnQXvhA115zNm9jYFswe08MW7olL3txT+vqCeeqlJ5CSb3x2TujZhm00j4M5T/IOIBXdYJJD8kCkxIl2+BvCh7pF74xhP/2ScsslXruYP+5INCPRlkzxkmMsFpwctmU7pGrQQ+94S+kjsLe/cxxekHFgtnfytd2+7EOfiUwQXdvpwFJTfWLIkZyqYkO6a8O2wgv0U3sad3zk4YQOGPaR2F2DjPA7H4PEWPjnjlckH3nigZBB1xfCjmcIjiLHDNfiQVnjvmsEs4Ky6NCk55xcgjyY6YdlPByYWZcDkUXfPuYeG+oV/kofRJcekco7V9sZ7thsQlSaTpzMcfJQLvFcJScnIEwWfqJrBrZF13bNP2pz5oeAY2li06o5SZjEzsoQ960TexeyAEFiBKKln/juOTHAUoVOyUglSKXl4ZHCYp2iG956zG2vV/wEkeMqKgesyQbc/ONeRt4RjlHpPmH7JRDxXJbth9wu2U7khmUVEy14gb3lgweHVUMSGu6zzoaqMOlhckrOeVAYOrAtlzXJcY+juvphaMYZ3dkrNnrOSLKtwmnRh5X5p+462mL+HYNaS5ZNnrLSMJHtXquIrZKErN/XQiETDRe631IdRdoQjTTbNnsqewxL2Vby0Ze2SMwyc5ui21Ca0Y9E3SaJxFf0EzF91rBjoYGb9pGYDPdhyXavC6d+eGsbPTzwGiDmZbt17DzYYo21W/snZnrb2rlbaZPrZSGz9zhd9MQwebQOxQkvyPjEgj9JOrkvlBfjrBEZacHHhTJOf595MPvMyQ43ntDGNpTypUx/MY4eb6iSp40eQ472Fb2oL07ZJzt+fAh5pFJkM3NiErZlB1sW/lx36jZbTypZgy8Frl2XhV8EejQC22YYFH2pfOle5Hq9DuVSYHvKNvTQgFFlMSIZepcEoHC95NC20tKRPUu6MlTGbYs4809tW/DlNI5rMPdF2/gVX6bjI3YvGMiCfC9HFuiwN/GVGPGfniH2ZMHcM/8T+bIishql/AXdZQzy8wOi5ZccFrWGfNR04ifj8Nle7Tt/+ZU9X1WHfalqgOrx1l/42MjYthByWPnSpPMJCx8F7EJ/9l/n2QgkYkmDPN/eropOGI7ugX1NGbs7X2DfEWcfqHXd9kvJ3zayTWcc4B2NfVBp5LENpbYX+4hbl3Y5CvmWCV+22zC1nVwbPeDUNcJg+xe28bnXSOyK/FL2Yr+6hBsrex7HSjvKrHi2LTuo3bcCY3IS94fYJXZqkvpIVuiqobRRlU41Bl/w7S9ICt4i19gm5yDrGOQXS26ZrCQ7tZIW87BLNnGxHUUN4N3vN330XxdTb8Y2ciCa7Z5z1vbOl7XxkTiV6ye+Dh3TS/FdKg/8sX58qR52MYfrNV8YD3wtpepV0bVMP/jSh+zIjzPPNqTCjNyiaUOLut65NgD5DWowKW7ySW9bRiv1C+weKfTinrfQbVAr2+I4ZORyyDDnsJLXIz/mKFrioNY2d2p1pw5VAz9GKuY09cEXK7dDFt3DtHUWOVSCon2jJpOLLjVkSDyjUzIDV05TuJbYU9G7v/iczD2+bMs2yqgRzKZW9JGRJMdqmaIDFrKizhI20BmrWwfEiajtxur6Y3+8/uKMYyp1XvHVWPqgBnHh7F8JndRS+Ek/93oRy+SGeB+8Zqye18zKqkgngrW2fvZt5ngi4hpD44Cdmg/FeNOQSZV1LeIUuQWEJf5NC3721o/8ghE+LCux0tcoBcJmEj+6ySXj9NGxrYyr6JVWYgnwnfzDI3jYBJzEmgjt8GGGdyc/bhWmRmNcNaqUdliRy6Zid6eewY0eKxW6ljXbz9Rkz6ysDesy6qKF36gu5E5+VufVdt5xhL2hbSt68bsoXjEOXy+tasjkqRVdcc9e7Q/3spGMobSd6+x8khOi9j2QN8gbg6g2Is/Y4YfDlPM6k7FN0uGBUMkx8XDIgWL40QGJGyxqHD3LmY6iBaXMKXRkmEXaPjKeFCt13fQi98n8mAP8xMM9azN05T5UI7WLp3iRXFZac6iN2nN42Qv46HyET4CzCbZunzuHNskJezv+rWINi5qQgjIJzNLptWW+k3WfKCV3s8dwqLKVn1vfG2465Qt56xXSAyiiXzLj0IsoDQI+euhJnHw5HP82+nbn9ZrPt/Se5rei+Eo+8d0454Fv24jJgNj2pid0roHYbIdLXYPYkTcGzMXKGgWYKW1l3iD077DiJ8CXbeWn6E8bF5yMmdMilyCy5kd2oOMhx40W658ck/ed19vM4bSLbegT0VsxIvJDRt4LTLDYHw2u7e4X2i+I76DIMbB3vvEff7bTyfb34Pouj66hvWve91xi2PWwjb/EacZ/6HTmq8SlBolhu3PR0WwfFFuPnFbW6oElXj4aUVotRw9f8RlesNCfIL2Zk7nGuoeO/J8g6/Q7zGMvnDouKzjHq3NmTVlr21KOQ8dmoKOxDw7qU7dX6BPr3xskKb0G/Pfc/L/OajHjgO4vHylzUDkdVmyB7Nxj9Lk7N8nmvmyKzfi3z73mL9Zfxy+iB/nYuGzY0KcgdJBx58tFmD7j3yE2QXTO+C9lCbth8VNu+nen01fqaWx+p/tvybhgTzubCAdO3l/tX9w8TGw/6L9K2LEJfrl92lWvxTcb1d62rfRyCpv75IOTeuYmmhe0ex66Hb7C/znyfiF5GP8NoghcLtluPEwTLzgYO+7PkQ+xMt8gY+fUiIMgg/RBaD1jtfKTr181VGyU6b+qwH36+yr8bhwfv7jB/6TeunCP3vZvY6UGARb/+DhCfvJD+E/jvzr4XU7ZA30dHwH9G6f2izT6L7psox7ZLzrNkT5xsLMte0N/o7ksceil2V8YL7KTzPyDc2xbud7oFOhothn7GD072D1w4jf18+l3stQ3iFV8BfnwEYQOIuv7VNdHncfJ19mQcavv6+1kPful7e81/xhEI/2JjPe1nHiNzeqY0qu9PjU794onTmHyrJwOxr5fLNluHGzok/q+71yW0LMkC3NJVpq9+9B/hlZFvfOI01cD+DYneExHIW0rb1TPOTQfeca21UraLbLeOyWFDjIOjOrrPptfYtv7Xh0dpslS7jXLg+MxSlU4yIFe3sx+fHxo8aZ2jKHLZajQsVg73mDb25deYsQ8fqODGqIlh8kAE6ZhxqLnwzOMGw/NPj7uW8/qVlX9QfxKvDEKXW1Ijx4DpfU8iP/ak11EG5HNTeY8hlU2fixO+rnBh2nxY2JDP2q4GBzAhZ5AF9F5LOb1wcPUG09nYhsTlzWYT2rYX0hgTGrqhkLknTdMjp5eYWO7Vfp00LaJDSSFb0OD0O0DGk7rbB7n8A60DqzzIHyT6VeC90gP+8KuqtQNOiqtC6Np3hvmwcGdhxFJ3HbXeFGH/r/XqEUe+KxWJjr6oeO37dgDE56OllrgYo8IxIFb9trLOmZ+sU9etomXvVtqW4kHV3eQhzOxhvFykNaW3bk6ycl277f85UH8vag2iZhaNNnXy6YEz6oiE4tm6NIYAxQy5nmEjv3mD/jI1AbMaZHHXR/vd72/fyi1mFxrqY1otsXRegwfR9VQcs0D9Rr4i9IhLehy7Xo0beUnYtvpGiGjl3hBmFX1iBX5olCL+nBELHvbh4figxd2MMbOJXQQvx887H7P+jOvGCwqSGVCCoeSLNvUbADyLn1ulip5wb3zcOWGv+yp/EXLjesrDy9yf1rsn+QV/0HmZhvfkqVG8hMt8ujG7/Vy1WXwMJW5xt/Ej8td3/xV6hhDiZm1Sdw78e+3vRHPmLZlu6d1J8dRQ/FR+Bnj84Rs9MghR3I4kXGQcVRs41PA/QAsdbwRW0dD2vGyxQrd2N2pR3RSm8l8onquXWhzskuuguKA0WN6RixpvEm2G0Xu15e/xEkMvTbUEyu5RYaVavAFD7Hzl/Sp1cfHu/7444/+S9zoUh7JpH4kZlscXAMf6G3d6P/xx7tyD82XTvEtS0FVCB1twTIx3ev148ebTuQ+G7+ipR/kNbj/Zj537jfv5JVrLug4Rz5VRb3vrPlH99mu2ROxyfpP9rFdqhogfcn8EEa20z1gch3ErVEPXuaSOb2/35hv8KF8cdrhY752bUKOGrryJem/fmReVyX3XPeSVVVcL0MX9u/1cuk9PAZxyKGQNcbQQLaYxI290dcKgTKHxTzSZ8988BqfHLJ3whMt9mMUcSzhU0cLGZ2Jn2YhHsRJbj/+9aPzfbu+KTlVjUxGrYu+bVyZbBb1vfU9L/Vgyu0q70HernueGDYv+YWw3bnYVmSxwxm0NHlwnZwK2YX5vvFlT5Acstcz78wt+1REbw/kw0ENL0cu7/iZjfaN5/SvuHP9/d//+1+RKPMNRv8lJB6JXdQ9+2+wzxLvjz8+eo6ZQ42h5DboUcWHSN+NKivt3heHVGPo0nXIfUm65XU1CsAujSplXpJlm5zvyhomZmJZUsEfVUpOkH1tL9Y812X2HypyTiC1Cxa16bWCJ6Q2cYBeWuqR6zh/uZtrJzUJT7Iyvx8/fujHv/6lf4HUR7TIY5Pr+v39nX3/zhf7H9pzvKIh5jB147rMWkU/eQSL+3HG2SOZ2zuvk5nrO34+QHidexazPUn2nlns9FOLJyl1Sbz4SV4nMi/bXT/RDM5jjDpJ6ikVYzv3i7XrzwX/c3cAABAASURBVHW0qPGOsM8Pg/isIdubRZ97VPb7j9SMa/xfXD9B9m7WL/mnBqlJ5ogJ9gJWlTXGUGp+uVx7HB3Ron/uveRTGNpGYmzVuXOG9mOeyfaD+ieerEdLDnb22GJ9bvpI/fsvOJfszU8u1+tFb29XcOmcYrd4HbhxzSzWpqr6lxbyWps1e6dWqf17/EGHF70ETg6xCxaMUcX8injVc868DQ8Rc1nKa32NYveG84TFz6GX/feee35iHfOsGvgdaG0b2ylLx3jLmrAePwLuJzYy1JLjZE/m/aywvOPrnX0Y37fjHttOdLZFjnCoQa67rM07OXzEBiSv7OfuqdVk/8QAdbq1a877p9RnEhdPzc/4ndq94+O9+w+uqVvLXFbStdNvxN9kPdIHnSv3lQUvmdqVrrFQyGtiXu9CT+6vGQf3vkdlTk9IVprxYUNzkEhYDcus0YZtDe6PF+7TV+5xtnW2SdwbNXxnnf7IvKjTO/0Hddl5zP7Stni/ljVfrPgk/6xB6hHb9NG1n34zXtQufWKlD5707HRzb8z6VPbMYW9qmVg1hkYNFRDz2VC37NHkschlM8iMuYRvW/bGgidZAjb7lXF+OesP1u8P5vme9zz0ve+R6WgvZHMsfrA3owvXfq4pOyPJ5GtvWkezrfBH5gDerm9ci2+qkb1v5r7YZ/fH/jnngpUuxzpdiFMj86/D67PLvE6c3HMcXzN7+hR86W2iNEq2kaZqz852823D7N3fe+DGdRdkXSOg4uyGwzaMA5PinVjn+hyy126hd/oKP54sh3zgSOExJmDTrp27HX0yIU78JW4rHKfwgtQj635jX+c+Et6h8ugSf+HnwfhCtFzSF/a3w/pmTzwUM+8D4dmZg2VbBXQ0e/OO4bed/ec6T0NnMZ/DF2od+Zz9KdpjzJBPakOlT9GjP+sS3TAXeuc6ZfxXEbvg1A+9iPsY43TF98k4++gE5/hrH1lw8G13rY/hn3b1pxp/ouAiIIgasfviXy8Jhf9PYOMffPVhf+bbn8fJIfiVnZ2pb0y+PJnknF4K72n1+s9fsVUQ7C1hWxUw7N+0/UXvVQqU37QCoYO7poLlqSBxdDjqf7IGf+dvJ+BBIpawCc55oYKttMrqH3RsqMaQxIsCMdMHi3maedtDjk1gy34Coz89TttT8XWMK/ypoaPlRnjiYD26zCU4GdFTT0z44MVkZqBHi/8MYtO6GRw4x+uzSe/JqJzypl+VTA0JGp+RQcr8NP3l9OojuZxzt7EAp/p3fDRku1Xs3Sdm0ExOoQPI48hknuh9wp4Re2HmNx8PZLyYU4M1t/2IFUeLm0ugTA6sF131vrAKm5R7Mt7XQ+KWpADL2DD6fJhhQMeBC+KqoW5TkxyxZhR/U4vcBT7z13OdUFvMYYJFLgHGfbz6Dx0/J7o2+N19q7fPtRY54HSzyM0qUja6XAl92aUPSsgkrtkNzSmtKa4keIs+/IzV9GA2gQ+d6JWELjrEHUJvSceSSXPJCx7Jv/anHikJl0dO0slP/4rcKjI+fRT+KtqTWPj3yugVh6/ovSB5B8lZNJuqUPOs0l04oh5ipqlhgMovD0xl+xNYQp3ALdNfSk9pFMQZJp9sbCNLbD35KOe3FZNnIFquxQBSre1QAN3onAg7uQdI++gcImBuzv2QmLlmI2w9ZLjJsJE6B11ndMNERSeSQOxOsAxhPRD9zrGsxLHpQfi21Y70bLZlP3FKTv/nOL1t9aaiEzATP6Gj2QigY09HXkvRCR0bVoWaJ2vBd0MvLXVusM8XiMjMJXF9xAt9YokdhF7rZvOneESNfNEvNsUiXGociCR6DE9p6Mdv9E/YUnh5fVzt/65cLDvGalrwN5YqedmyjSx7atI/DxsFhi2mzxF6o2TkJwpm6KeO5Yc8vtX161xQQp3zPsILbMOwbHe/euKbhpGqHD4yO+aWuiFodaSQKvaqZH5K4hwqELqko7To77lTkxe+qGluLA9ZlH+B+FgsyORdyuL+nT4Q/s4+8XKvDaLzQGwe6zBlbIIxrMQePORMnxgBWfbsVtdD3cIP4mao1KlHwv0z974KTX7Nx0HGuT9wg1EQPuFieUDtI/z4bP3YBaKC9KedkwdxXseFzo4b3SXzujBIMLr9f83heBwweZ22iSX2urkfI1YQP+IhiKirNRV7E7Mk5IslAokH4idoGePUaKI7sVtAaUtyWWeLHBWGeA8BjNi2ODQzN3hsNsbw0OwDoe0m17GGiWdZhX9L2nz2JnT7oc9BCukesKMt2buPfUJSNjm+7IdMNPs5bl89LmojQD0owDBjVddIXVNLU4zDtwZDpJr5IMxDrsXDpV3XhY6oq+hNb+YxmT5IQoxWFqVjRg8d4hTXmmWlrawpwYqhOa1MBkH6vQ4rXuBImauhBrbpg+hl7QNEfaR+cROgKtvY1gEzVkMvrf2I/JfIX8JEWW/RIiMJyVIeznRG7VyPFv1zMGqoYHDoALHd4tg2wcllvSKyBr4Tk05Gb5+SF8llDGzLPvPd/LyOJE+70Nj6s+vbw8ep/bbKUqXnPiLWoJHryQNd3nGxF7KlxYt6fBIR/tw2UDlsuMxjMGctPPBlfce0GMZ/yfzs+TA7gnPGlD3CdSriYi6X0N8wi+kw8Zc5ZT3jc/vInI19DMiR3O6Jmf2Gfl7DLtwHxxiqKvSex7bf0e34IB420SCtdG0zqsg4cZ7C2LYCJ3vb3rkO1kt9t489Z1FTl+SanDgYi3mJtlDkIDj5U2NHkdkbt4RWhpdrybGhPgpCIxewLac++FLsYMZuXMKXfMSxS4XenjF54MeWasT3nt+kbpNFniSUvERLzVevzZK5fk3s9DJCsNpGDPHPXrGZh2iLbA47Ro8jcmMXRpX0CrUAwwiPvEOKXMcw11HJzEG0ngd5WvzYSt7JuWoIlkQtOKkIYKODnW1YgZrPgOt7x8MVFtAQUbPd4/iMXvznQfWoIg/38k3mDhVxhyS75lOmDp8pkDb3TCT4DQ2lC8QwfmLJfjU1z7iBpwGix6TU91ni3HjInofqEz+Zez+IhO/4oD4JjEulX4wXtQ8ELRoze8yVobJu9ra2LfsAwsk+XmDiw0yixhDFiETr4DOAXjL1sKXUZpFb+F/R/CViAO22mHOcwoYxka1G8jc5L2KLPq/bsbcJEs3Ez+s64wIJaUfmzkfafWwmwvTZA6JlvXJdDPZIldVzKwQGh9/bPb/E8Icm8SNPPihy+IHT38J/QtvEZC3uvCba1hjFGl8O/VJVYJGgJrnHTrSvvY3euKhqyAL4WqId9+Gv+i1DXOjRybZchmQHkI+UyR3AB6FZp9UP41Mb8f4jc2QaKltVbh+SlWZ626Qdf6v7Ymy752IVGtV0cun84gy+uBcvcgiv/Rb3BZRGz6+ww4cwBfamIbXzkuwdVzTMiA0hK2sYnfgNJwgvXwKFF7pBHmNUxLJLVUNj0BOqyCWC+LXdvi1+oMM3pzv3czrsDIbsUviDa+G0T+2yPwi1J6KjY+8IODb47P4lZvJb7DfUZccrwAkVJhfOSQzhgnfnC795XCuw1LHbRv0F0OIaWR0rRvjh/hxK7J/FOkxZC7AU7Ts++NpIvEGTB12FI/VcZHVbmQcnrv3BvapG1m5qcg8aVXJJW1+02MBgvUW8YE+t0LF2vQS9AH4RZl5xUnWFkfzUzabjxAHBsSTzo6PFLvsvCCtfosV/6CpzzQ0VycVmMuE1yXsSgjpylj1klE0fu6qCTZCuEHkwh9XYvPaxlkgZPcvo1xhKjNgnvvEnTkZm+on+w06FNKDjWPhWlOlty7ZqDBU9KUjaPJteacReAeE7pZ2jVDJzMCodiz0w2QNoKvtR2ETOQMl9UoOMR10k9oWwl7avyBf5BPPojdzxD5aMd0s1QKl1TE+OC715yNML/qkfPV7aVIM1xjb8fKK5EyO609ZtSXcgWmpgesG3m9JKcvDu6eEtMBnHZKLyoJlg7jW25TIaopxUY6GZIbA5tWSfFrIg65UeTeIdNqhkbwS2FZ+DOZTN/fOuvtcQk2LI6IpkzP3V9KHXMr6AeGpZ9IFLop6Zb8cyloyNX9EvsGtmTVFfsMDEb+Sp1TLxl3LXJrS18Gnup3pt6GQ+Qk+cFrVb6zkvIc/+bR5yk1vMbfIJASKjexxrYh/gx2YeD4lkxib3QNBwCFuq3mvR3cAUfmKQt0Dnd8om9foeon3Nx+RMRtRgaeLyjvO4i17KlTphps47AgYtY76QpIlRiGVlGVecYLhmmNaC3zQb1tCODxbOoaMLjD4TUtnikGOqKC7searL9SjF4VT22CswUgPDtsCf2h/ssgrotTk+SAZe5hFf6Tcm8dqLbH8C6n3YT34YsUtvO13DdttmYJv0giFpr5Eyd2gfa717I9cRv8k+2Z/5S9QU24mPyTxnjwd18YFFv7SwzprR4XR2l1PeT3si5cjcw/sdFosXPHVMjuREfJHHws8rwtswJiB6wM7cLXdPSvFLHslxtQO3/pLJHzBCDI0u9DoQL5Dn8e/3R13/fQf/j7Q05ddP0F9sRu8E5L999KbI6mfV/20v3xuaG0I2XBCN3nvESZ/xV0TvFaf85GWcy+11HN6v8Ff1fmX/lR9/Jy9z+w6n/FdzPOV/pbct+2f8zhbtFhd2J2xLHPrH7XsnubnZ1hlP37Rf1eO06b6qfXxj/m+zbMt229v0HArCOfvQv0HvOW7zrc7+5a7c2tkPzeuR2m3GJ3S0zC2hu4cXOd3pJmTbhogsKE4cD/6rLL4yTk1PvI4n13Nw2p++hLeTFzvR0geQSPUTPiWpz+1x7zjYqUdwDP9Sd8ZuZZKLfZBxZEHoV9gowjg62VauRViPI+MT8oP9nyHYA2eOp8PvQpQtGxRIfyJjIJ/W3/f2nyh8Y2b/bGP/zPvG9FuWbdIE/vntgDOHwyq0jQ7663jDcYi6s+NjoxnHybb6Awu+kOrZGBl/MOJPsr4227KB/Elkxj5sT8FiI53X8ckrYp509F8RPq7TPYCLvhzaVwYPyffEV/uvWos6vfJsvw6hMw4gcyC3X8bhAduf7puvqSH6JBPNtuxg1xdWj6t58MvMc7+RXTi78wAlmEe+sDBBTwDdwi6A+VOs8B7wprIOobYfyayVbbmArbTETZ/h5mS036CGOm25LXfM00dkQeyDyOMjPNuyjRMuYBiWNfkkld82v93umsfDM0R9JIbtpnOKv/BCP2HZVu9h+vjLB+0bD1UpYsvsraOXFl8vQ0iDfdhuuz1S07B2nxrpc7PdjD7ndCCzDFr4ejomYTvleUiazSk2QQvQsU1sgfRAKeFexRq1+VVwz2Nbp555jbCxecGpdfapxWJv3ViD7LPwi3mm/wRy+zo2DIsf/It+g9xad/NbREr5Ui2/XS7aYt2zPpAcCL1kppAHhIaTB1J7LCUXWzxEmTr3yuI1NmpVvGc50OHDJPaKf2zczJxBnCA3eD0yxoSgnnoUAAAQAElEQVSivnCboWNvmxykmJ+I+MQklwVEm2HSt57c9qIZWjDzEOWZ80DyzYFeuFSxr4/bx113nuTEdbEutiOWmyZtBAvMzLkl+5Q4oVZOB2wr/BMMkxa8z7lUBHo228ylWhey+8TUTkXP9hqN3FqweY5yGzdzCy2NUf0Q1rbS4tc2/EFepW6Iwlf4l6HL5dJyi59yq3w9GVkfyGN7Z3/nL3DOi86HAaVjK1JtiFxPeUB7uV6IbZnw9la0LePLduduu+3uPGy/fdx6rVqw1RVfNroZ03OEkr15VaVNNbtPtpnXjk067V9oraVui+s0hG3ZpfjYYx7+sQcXRuEF4ecLCdshwdJJRj5qyMwHQefe19bHVLTvvOaEH397b68MZVuxrfSuzi9yhspf+eSvqAbrk3Hvx+TDINa2ZUlZO1f1mhc5BG6JlM7OiNpKsqHBGEPdcIRL4lJp6N7yMFxW4VNHS94ztbKa/3rd4fTUatIuyTk4SYof2wpPLy0+bfgHb5MLNcsGuCn6xNoqzCG5mdECx5FhavD29rZrgU18p16TB4bpM17JH5t1+Igds+4vcLKPo1ejduzDR1GDUaN5sUs+WZd/5a/c3n7ocr3u+ZVVY+uJFt34Toz48Ivc3vPIOnOVKH+p9ccf7/3Xnflrtp4ahu2jB3giZ1ywlwtcNLhe81e6P5hzIUCdqNJEL/PoASfbSmybAUd8BkxI2TM2ubDPY5M9+v7xwYP1u6JuW/Zn9Fzg5Zq3n7LBHk1drlznsNlPSzWGok/YqLevxE6sMCJL7ulbh/W5ce1P+vAacRYhWGxOpgf1POIr19kg1ul7Mh9ZHfs0n3zresf3jXvW6SN75vr2pvTxeOcajQ+RnHEwqiQcTOIyIb226AXhFTqjClWsoMOL/p33X9GxrRqlN/bK2483ZZ+GTs6xta206MYmCJ08Cr+p6eVy7TzHKBW8ySQ4jpjP2JlDviCc1HCiYJv7yJvyl7Lxkdg/yCH3lR/s4fhO7BOY9B5K/pJllxJPtJ2rZBsecJHTtedzZW5jDFlkHSfd5wTQj+zK3ghCZ4kyR0SK38Sosmz2IyZxkbpn3XYuQnbCSot9dPILGbmG+i/DsoZbyCrm6sqAnOjiv/AfG8vkfqE2V/K/dg8LLXU+tpvOySYnElrUdNGfvEJlz2MSYCl+ZxhEjk7yTszMOa+Bowa+C13J3j7z3nphE7vjUm+ZbRUBCKE02/AFb3D9D7lKo6p721F5+LX368iN9+zZDxkLleR+IiZGbxCDg9zJn9plz8QZ6ungMzcGRqm2kWxrUovJdRHknvH+8c50V8timDiTWqV/jNG3yRn7ohY2jiMENYZSowv3tRpDbr1CwrTw0wSnypzpc7isHtPvONbZFvmFjnzgL/fK+JQsuxReZFbaSpDOP+sRTpGbjRSc4XcfnmRb+dHRor+2gkJXIUVni93dIqe8ll3fLuy3C3rVPqIbheyDxuFn0ae+AST5oUWqk/3SsjDxALfnc+UeMfJFJPNb8G1js/qvU2/c+6KeNREydUtegeBY9kb0MFQaHCFQWteLeSXfQE7ZFqqT/bCiIh0+bENu6KXZT579pE+VzCs1yLiQp162Ga5dr4JmHL1cZlVDV/ZM/gWMql1PAqP//eHotL3EdhSlJH81YH9vBPeUWalp9DNv5ozAhgsGr4Go4mvx+eKmvJbnfcWtX3PQTzAUdu6MofvATXip++6RMWj6sImemXuDWD0mFyInmY0wQezOPaLouPTaHD+Hj1d+aLvkAxm/wiZaZHKzEyfEZF8vEPqED51z/Oh7rqSbxYOJS4lT69MzkGQJ2FavF2sm2o6BA+h97DodrjaL86J2ieBfzBMrTDij17rG6Dh6fNBn5xd5eBO79N9h28cg+2THEHPZIKtvbD/bREePZlv2xoP5GyK5BV9VwkucE0R5qNif/UcnwvM6DB2c/NC/Q2IFp85Jn/Ypwcmzv9tvxjT1I8vX5Q730IfsIz7j70SY4UnxIXUXEpT+YUtBGkdStmWDbLS/gH8Yvm8smdwJm9gv+Mv++Vb9O934Pfk+5sMEH3FP2c+9f2b9hvOL8A+LYk7Bg3EQsJOOztwePeEdlPXghba2/tnDEzSXpVZ2jP5e22vP4nNTnrx6BKlZEE+Rp/8VbMt+AfnYjOm/2sCm7ptrbx2bHmzu53PmHY6dC4cZMr/kFdiOSKdOD/7GKT4azDtzjJ9XhBd8dWm75/uV/6vxq8+TltEO6F4PR+BXzt+hcysIvrcp8j4ltmVvhEdZjzcNqfHzBoVKxA/Y/kTH5ytsq+fo3UcGSSx9gmiJSQff6TYgyYA9whkFznJ+cBJfWyn5LfLd6DWM7mSPsJbRsS0Fkk679AGsXx6WlSOI37xxvvOBd+I3Y31phG1Obvyhg9BB6PthF9sg/AbX2R2cvCNVpScD5maw55f40dvocI/T5A3KJNCWrUfdeE6ukjVAr0fFq7p91W3my6lzQN3mBP/Uh/x0hD+POYT+JPwyOFw117bsJ5rJyX7y7E3Dfswp9O9gbxvbrZacHmAdmskptXkFrN8etpUaihqmf/ik7qehjQ44x9/pRGZ/1gsveNXfdPb4xqs8tL192OnVtVSac5KSo2j2wQh95A7Zh2XpkOcel5iinT0kYiu+goxPnDq20FE3m90GesCpfVLz7s86RZ88EO+DcQjDa+DQtmwgR8Q1MFl/CRbYPNH2OPU59/wrffLOPj7mYc/rHPZJ6ekDBkfGdJ+O8Oxq3tln/huT/BJjkmMg+fgRrWJMn2Prr9bPWOhtHpSDko84K9c011WurSDjV/T1nrf6TKJp9Jm9TuCu84Eh20DirLPtD5/PeCf/tV/4zvj0n3Fgm8tgP4jZuS2d4fNBNTon7v2Qmqym5OPDTrpRia1urXvMNX4+1QyN223qxof8xGKo6Oe+mQdA9/i/xz+1x4ftqMi2DGVbg4ckosVvYPshS76jCik+mG98BzY6L2iF42RbsQus3Wwo7JPj5LVikUv8CL5tuidikZwuHiq5789ldVu5XtrPYp6wDlso2W7Eb5B1CT+wna5hGz01crKtApY6b6dnTKdJvJlcMzh4VdEIQ5i7kXjBPXPbl8/2ddh0R95Ko09u8buHiwfvU7HtSWFvG1H2EN2nw6z1vdXGKB6cDdUY6obf5BDYd7nuyJYiTs6B7c63qpjbBHfln2/MXjHzCr999bVDnPwGNS8ENnbI6ZTcE4NwaKkRm/AcAkRndu2WahT1lYw9YYkvnX10FvWdJ6hf6PguGz2Tf8nlhqyOr5dWcfYyDhn79EFyWUcuGS8yNn5CQ3aXEyloRo8cUo/QdunCQ6ZRQ2nxm3mGjsx25xcd0Rj2ODmZnGGp42O4/Z2Bmcc8sRTZJIH4jm3sJJPeUnKHUJWoY9GbGAG0s44S7lnHrOW9fcUP20i42HsEPWcAM3HiDyvZ1ij8AJNvdNLraPGTfUkWKmoQ5KHbjx9XZV3Dt7E6bGMW/7FrECgPwfb9iP1Goo4uyD02mNzUWjcyl248jE79Yxc+SeKWxDnnGGMo94ZB3ODKuPBnIFmv7fSzc5rU6cTq623y5dAY1Q8SK/7wlfEip8SPXfii2awHOUZ2Z49AKr9kUayLPFmbKE1i3JQ5FYKJUnysoz/rgCa2nPFp9Gwr+kqDHlXI3bzIRcuXHfnCax37BJcyP1e+gKkxNC4bqOrMOXT+icbkEHrwkBj3mtnnOLjTn5j43TpDl0v2hPEu6nTXQo+lVGyTp+2OkTiQ6LCZJeRu3cyXgV5bfCzqOql5Yi3in/KMZ2J4c45ONbK/F/lu/5HGnluShslRVoGMF/lPEL9Zn9CTWH1/mzfSZx75P97hLUbRS+5jDAXGT3ixy77JuFiHUUOKIihgM0fRyN9ViIoBB+PEy5dwi7lc3666sDZv17e+BkeVRhWRhY1z+clllc1Y3czZLngXXS6xu8IpTeo2hjWG8GV1XgzyxYnLyHHH3CdxM4cHeoxMOl5jeF2AHlWqMfC3YcYL+1u+OKI+IqfzwXqNYmhQ5HTBBtvUhPkmTk9I7m62jw/ln2qNr4yFno6WumZtXFIR0/CLWJM8k+UYpeznN76gHOzn8CY+N+7a/Xz0WcfECSKL/p33Q4mT8SuUHKmjaJ0Sp1MOq33GLvnduL5vH3f1e6vD3537UvQCO5mLWgzmMWQbtrt/9Wlb5Wp++jHQzbwtmb6Yb9Gb8SK303aRW/gbVvrT9sYa5cuFpd0io0S6k2f6LF9qHn7qceNLiAnzjt2kzoTSjj1wwOhwdOc95B1dmMi9c67Rc7RL2596nNe763XvhfiyHbPGqZc5hHuKEoapKtdHYkV5jCE7WmTa899rfD9qHZvQew573W/I7qzPZLILxEf2yhgVl9r5VPutwjdOnI6axoZIyMR8ULdYY2LiM/nCQWaAFvqYKv6qtj/JSkOkRS1jMxnE7536zdxnMKpiXti0bq4MzJxcYMSGTndiZl535rAC/Dh6rohlmxh7zpa77oP3Irb1bFaGdvpthxt4pfRFzDvrfjtwv3+0LPWKj+hM9kbyT7/OOVHfRU7S9mv8EOK4Rua+l2AXnYlNanDOazHfk7bduovnTlWly6h4REM9/8dnAe1W6Bd6g31RdYFZ6OGxa1oS8h2T1wPr0XY8lBSm8b861+je2NPJMXMV8sswtayWJ/6NdduvkXd10STtPCwbX7i1oeHHR2JNahPAEkrqnMk77wdgcGBHXaIr2ujXXRMTZxynTdUg5NpAjzCcV9cs+yJIHNufeGKGRtO2TI+Hvq6ie8ZsQWTEe/AY99wOO6EU28gTq+vAJOPTZY0qDdZCNNsqxnakerTYZhBZA3kdsC3bXU9rN3tT+7x5OdtwcnRv7MJlpsmf+Xaczs0SxxilGoOaTmWdM49R7BEJsWU7VsjwwXZJTtHJHBtcf+njF9WjfmgQIzwdLbKQZy/kGbcOdBGTaGFtmC45I5vEyB6L7jr2w1zkC4SezQnd1mNPYdnHqRu7Zhwnxyh+sU/uJ6IXm8Q6eTPXJ7qxiTwuQgcZn2i+d91Cf4VfZaaW+JzMJfiqy1S+srTQDSZ2i7xDr6a3L+HTOcXSOf0Mk8PPyPpyHRMUd6y1lHLqaPaQD0iZX5ELNijv+BiiG5ru05G5hZ9cT0H2T3COX/s9t+ydvbZt23H2eLK2T170ln622bpURbZf3f8jOjnb/sknLPwaELFz/VyPzH1lvRpLTXeV2+TbU2IFp/Ckzfq98l7H4WcchA7WkQ9dhnLtPPeAfMnjqZPcNqSsb+rI+Nh3omX16f7ukYKc+Lu20T9t02f8v4uyxb1K6fUfaS+L8h/x9zsn/39QwzOF9EEejj3wu9z/92W5WM4sbMv2OXz0Yb3iIei5Pkb/FuGyfofkF7w6t7ERSH8CP7Be1T7R9tY/mfbncfgbXyfFO4ReS8neNslXX5oZ2zlDfDlsb1tytDf9ReUfQ6m8IQAAEABJREFUDZNP8HCSKZx4MH9PcFvk1vl7nb8iZXatZrt70f3NVLZdn5fyxvmBznAJJgeOzxgS4w19aWifVi+Sc00jzYvGi+jPyJgErfcgeBHEz3PY0u9ONnlHEN0g9Cvgfd3vEdtmjg7ZYMhYwA2dDfuTTG873d9G9kMX7sUyrvOLOq+IOBGC0P8TyJRsf573vxH48Sbi8PXTNYTP17Wwick1LCP4i4dt2Rsxib+NjE6ksqHPPvRn2P7EsK3XfOPzVAjfRg7yAFp5Cspi9tCSeddjenU7icR+IvKAXY1WrpenbPNgvxyOU52+tuBZXwJulmw/UNAHm+uHHYdBWKPGyf5ljzYzSk7fq/xKnpivOK3zYS2QeKMoZkguZ03D9zE/20g/H9+wHgrJMG/o81DnzgOFLTizixQOLuPehsiQ3rY4GD2PjKMXTtOc4mGDM2M7do5K19Q2ftxj2w/6zgfQ/YFw9geOVjhP6O05S6MscQTdVcl2gxMy6y816hm9wnbwoKXwM6rCaqTWzIA17eGnUyK4cl66HXlnFCXc0WF5Mhg9j6X8k6hV9FwDRqfjkEv66Dlf0CCPzup/GkpMy7I+t60PFydu6WqFzZeK/BB1H7qFOeFfQd5D0NtGp4AECazXFn+2H/zUyd578tSzfZLdF2MbHVK681CrmZxs9ALo+BU5uCxTdtMnz4IOUOmj4NswGW0byZI231DqfRXCtjhCPkEO5wBXPNizrnxpJGos4qfGJzIW61KEix/Txzww/MiMM5ZLHShK2s12s07bzcUS5ckH05kPedD6sqPCSk0L+7aht63wMt88FAxyherR8Av95O2xbRV7mY6aiHxKYwx68dBo8oBywj91pddcXe7PW8lHR47JIfztb9vhgGM14vt6verKA/boyuoW/fjO4MYD2uSfGmCk1PD0P3nYkGv+xkPfhIydqXkNKXqpea6X9GKtAtuy2VsYpD4b6raocwimohE/QBaHZVtpiwnOgOs241dEw8I3ctzLJGNb4mhoN9uyNxbX6ORhenDnoXXmEkQTFcnqZlu2NXjAWkzQts6WnETARf6pyey9Eqmx4WFQ8tFBNzu0NVjbotCTB2iJmVqKNqpaJmxW26qbOTs8YkHu5SCPrGz0bIfdeCFbb1Kv+4FCOC6D/VJbF5+2ZTvT0GJdJ3M5/bJbiLhafiFn203bxp56M987e+DOvSIxMqeqyFosHz84wTcPv7kWL8R/e7sqX/D0FPEVPSz6cNYOHzZc6AU3esmlanR9MucG8RHLRlfATAODiUHL6SOvKuJd9fb2plEloRsRZj0+daMXRI4npdk45ZjUZhHPtuyN2O1YaCMr8h29T4oabx3Ds6GZE1qKTfymTy0G9ZCbk1NKpUI3sivXaPKxLdtbTuLJ5f2DL0E/bjsO+jWqdaLWgAejbQw9qF3yj13W6sK99MePi378eNOFHAqjqtIYQ6a3d7zQSSr7qJ0xoMSc9+j1HB9v1/jLF3dDo0rxGb7NfsGK9Puvxhb7rGWJZ/S6RyfOceoKzarHADvMVZxSk+wd4zuizGlB5DrqLy2hJ77f32/KOLXCXedyvVy55711WTKf7NvJukV+wraSl73jJ6Ztzay/1H2+8E+88Cb2k5jJAXEfoe+8R3vVic8II1vkl1+0yF+W3rnPLuxtszfUsHftqwa5DI2x61P0EdlmDu5cMsd7rm/yi/8gOWeufZ2xH1Orol6BHdtq+8G6R39ia1s1hkaVrDQWgryqLHsjeTIgR9YFlaxDYvz4kbpelXH0sWQiKEDYljjyzv/OOk7uAQufopl+DGM3WJcL/UWxFwa5Jz7+cv39ndfAu852ziNjQpAP4cg1xNFBRiJl7rYhMk4WM1nobDayHjAnjDniDM6STW5X5kUNy6UNd42u8H+8/SDvq6r0aKnRZE+0n3BXTk/YiWfySxiEKPaXKqxhfGatJSt7J/ss/kRLP1mn9HERPcrXfsI3NqkLHfOLXyFjTowiv+c1Dkxe98T7x+jaySM6Et+fignKg8lYMpOqhmXDEzq8Xk0w2DeBjWyLiCXZlmSlS26y4JOLJNsbEUDLyMitz9QADZk49s7pzjWS1cqeyXMCHW1FF5cLeTJPHSxsFG0Jc9WwKoSkXJv5a8n39z+UX3BasSfuWZPV9VhyWQWyBte3N/zg1UDhM8nYLckOT93iK34WucCGhwJ5GHXbQrnnv7IfTuAnNrlug8m666XFLHXPtXS9XlSjeO8LqHl4Y4yeW/RES+wbPrJfMr9JHGce6Mf+fN1OZqiLqTe2fbgbZLtzZS6LHDla/fU0YS7kKL6yM83OKUzbjEHep7PPpFy3XHPYth3hFnT220KXi0kYY1Mx7+s897N57PXoRlBVqLoR+hNcbW/6wqcl2ZwD7RY/cJrfvUw67CByiUbkiZk5Zmxbxl9oQUvok1O+xB41VBW59drs/Z4vvj4hSlHFj2Mn8xMmS0E9YO/BcYYFNZX3zy6pgG3GGwgfh+0H3cQ2ZhcyItZCnFpjTDB4HLZlZLabZ5slIIgypCZskuRPF0Yj40hQ2WP2WfZ1D5rJ6YhtG3/4bgdT2tl0CoiOvuiB0GMNej0jRLvN4AnCtuwK9xMq/PKTd5AW64Rdrof9+s7eI9coGn0bjZ/ws//oP9DzOuexZLPO+OjaEms9FEMw4oCd9MP4CT01uKlfVCF/Ouxnni3E6FU3dNAyTqEb6DF8HOE9Bl8I+0uML/Kvw0I/+MrPOPtDsj41Xuud/xKH9be/yD4pplSP3fVF8veGCWPWJ1abltKLtnOE6COVCXrQJ5cV9CCnrmV0XjHxh54djQf+ZAc99A7i1eFmJXDQm4INGzo4x596bsKLF67VPRucfnv53zgvCrIhFnpnMOkCuuOwnwU758IdGFs3DjU6vwDyN0drrpJ/h2/tC25AdxyLxV7UsW+62bgHwgt+xY8syNwfOueLX14AD7h52eS8IB68tlkifyD1TdM2/WrYftbGolzYd56r+bYf/YKvo537RktCQzZnNreOFtWswTFELsXmFXppp25i2Ph6QXgnzngPU5MzzLywxkfHJafuJ7Imtvbpo/XY/48enci21q/PD/1X21f68HPqxVP8UtGua8b/BLapY7DoF+snkN701mtL3IyTS/oTuMBWn6Cj2dtH1iis9A8gs7c8svhv30tyfl5kolEK5pz6M+DImE6xCViyWMnG+kD7RNG2xJHxZFwezG9Iqka5VPD2mHP0kUQ3gJTtnxB+1iI68R2gJVn4s15bdAofr7zQ4UUWhA4m98k6zO2TEG4pTt+v0utPm71tq/uJfkDHsXmS3Tr7ev7i1tTFtuwDRQ/0yCH+ci/nIw85L+5FgWiLOmddGtCw+rAtcehLa330PvcSrC+ae3jyox9O+leEd6L5ua4wCn3yv+ttywY9TzRMDicYpkQnmDUfFVZ/YIvfr0D9l0d0T6FNAAbf8WD/Rw7bPa84S5wgdGBvme0Mqflq5JpqxjenxVqHnfVN/wrbj1iv/KZTPPbPAnl9YYuhK3XP5WjqfkJ/sS3WNaq203XuVn56KOM3G7x74h/qW/jlbGNnKbpOzyk07ihH9nqwiKFPzUYZpUVdTv/rJNCM+ImScRpIZv9sn6FF80Mm2Qb6dD8peIMPdG696GxwFiKZH/3thhXGWc/JHGJu/O9eR45nnuEGS0anytI+ZEOIxtwz/waVW2HRT/iQzwNBWLaftuyNVuA9h0G+QJvH9bv5GIUfRDc9eO6n7ct2q+eUD2uDBxFBwZ98MA7/hL11LZ8s5sy8iZuHXdHPXB5CiIwD27LNnsi+WE3bm2f0MufYKwPGZ588hF58vCIqgY1BsKSROtM7ggYUR+xEXauEq6XUQNyVer/rc9s6+5699YSNsSnmusBdky+YFp++g+Qd/8l9rckeHOgPSe65imZLJ3S0fKEc2EYGylvCGs1+nRD8jTPGkuAdepKyXrZl6MUGeZXbll2yLU7i3PnE152H0wpfu8VuU9EKVTkpuhLzZq6TNe4YxBlVmJcGD1Btt158LGo82TPRs42Ot5+DV+GVO487c7yBD2R37CT4qOfDt44WP8H2yQqyLNlnC5uo2Bhw4DJD9ZBxBrEjVWJhR3J7vMh1Kv6C1CH86Nv+ZC9LBS+IPLD9sF3UI7zAtjhAZUhMAvaczti7r4rehqyHr9ieuc785T3z++y/ZNYyzrPm6YMz9/SZT/zYlm1yF4082E8QkqXsd6KS3+wH0Vnf2KKuKqkGKsfnI2GXh/ViT4vmg58+PtJTScU+Dzv74R77aoKFjW3ZOBU1I43MDzc8CMxZyvyC5D15+DwPm0htbLHLw+iiZgvjyBc62//SgrfBpsAo+Yz+v3OxNf7ZW+K+hxpSifQ1+UIzD2cXaxdbE8PQQcbRTS9a6Iks44CUZBuJHn3mvLJWKEeHTmNcNEDG+TIoD6ww0KjS+aB3ts3UjQe8e16r52Nv//GLiqouyjYqalAsTnwmhlQa3KfzICxrZDOuoRqltPhsH4f/8GyrCjkOLOiMgaCTT2BbaWRDFxqKGpj4tskRNgekUu+5bvDO+gse6XIBJ3byHjystodEvpwQSjZ+EC78JuYin9e8RZvsh/Ah+2D7dL9PGa2+dhZ+klvPS1Zq/fHB3SQqluLXtuygupessy1yCI043WeQ12as/jJojNwHJ/uXXc/inPnFx419lbnYlqlV7Mwpsgb7Nvp5yJz9G92MKd4jmx7bfCkwmhed1uV6ajtyrRoaYHZ9hG722qAKCWZN7h33hqjPwn1gevVfgWXv58uEW3+5f3v54kSK7yK+cTWZe/Kh61yqSmMMuYyfOxrqmMkra220DHdcLk1t+6lFncKf5Hvni9M7+/FO7PizrcQofM6eG/Phy+srPvIFR/iD68iOB5xzmH008Yk75ifdUht8ukppk3HPDV58h3ci+VcNDeYRnm3ZB8IAmW+Q/BnKnKKfeRcxQsMib8m2cj2HXzV6fD2+PLSNzr4uCrtUa7EHQtvxmg2qbsU4HNvtY+tKOwez325d85XE2uLnk23F9xjV87t95LpcSq3a7rAtchnUVC9tUI//83/+j4je+rmX226NXEvxkVzSr9S+cded+bDCmvT21redOy68xN5I/BNxOqq6Ntk788jLNrzVgJRt9vJk7kSgVFELYLcs/vb9585Ycpk+kMYwe3Oq7J0Hhp07XNsdI/aL+9TSbm1f3j5UME89yONYS+RzU/bXww5/h7i7RS0mmzPxwmgxp8wztdeRQ+RrLRUy21Ft2JueXA+LPez06GEm8zOpvUBBZ/6Zq+3O6c71tZCJFciL3XLuC1Zix66Br4mtWIPkgyn1mJrEsb1zQL4IeOM+mr2RPW2Xqowu3tFlitTirlzvNQayge22h5D5WejF4HCrUUVmS8nnjn9UoiqKoIVS+EHsUpvMb7//Xh0r+yUGrpwBc+EssRiLed+PL8FrbAXbHTN+JlUBvLIAABAASURBVOsSne23dD/u1zpa86Ftk5ahFm6nUseBvx7xnp8lYUpTRS1qMGf0BSLP63BynOSyMnfRyDG+oTjiN5CiE0Q/8mBGFy3JMv7Ti2YzNkTk+L1zjwtiA/dxJIfVI8suGRQQ9gVaxKyYgDoW/mTJ5iTJ/Ag67IxqDJamIE2ftZ/Y3ZS8Pz7+0OS1X/Gn3VxW7OP7zkrfkQWL2scmNVk4D32nkJlD7p+iMa2kJeEiOqhBMlAi7Jm5So3wUIjepBaBbBm+6NPFd2LYyRv7Qz85Fjy1smRDcEBpt13BTYs57jEeThZ5MiLhzMeKf/U+G1W8HuwcZ8+P2WM+0X2uc3gwqU/25cpnUOqko9lWcrTdHHv3PeA00e15Q+uQhRcwxXB1rjlZqsjJtiZ7MnVKj4vWyyk6mUd8uoiFbvhBeJGfdOopPhMIBy9q1IPoBI/v+Ip+dGbWHYQ3W746j9X2tdWOc8vR6SFpPHpo26rkJsn5YRwfnV/8B9Q4cTYPKb42zTWss2HtIQcq8r5r9meELbepE+sx8XWjXvdlRt7CPocOnrnbGbewT+uIm/mEkXH6c2xbhmFbNvEOfVh92FYdiE2go8VXdg6GD52IonOidQ6fJ20bNTPfZ11g9HHujx5wso17Q+0jfrefs47JgPWmPqn31lLb2O5eX5rtR77n3NLrL7bF+tpGO6DjYIrMR5rJA/mCsbo/80TpOJLnCbaenB+X4jLAy0Ebi8xvyeUGDFVOfw8L9ROQidoI/WeIXXTOHjoXXT69Qv5vHTYFIQfb/2MpJNLv8LtE7Ndly6YIfmfxT2Uv6/XiKvm/DF/I13ygs8Yv0v80ubhA/m2fL1Pzy4XR/k4Z/RmD24z+8nZvJ//wROz/RLyvc/s6/jlL1o0X8p/5/zucc4nP/n8qi+KeEPxpvC+JWW6TvGGJ/QncNb+X9YtNC76c8iHhgeMeNao0auj0GZO4is/QJyI/6d635yDX44mT99rH2ev4J/prpJ8Ufsk4529b2YNRtJ1ONn0Oett73BIuOXI6r8GD9W33aZ7favyCyZT+kn+Tywt+4e2/lU0peIPATEO8RLL9qWYvoj8l1/rsjxETlc410pdGJGLVF+7vh7b7Q8TgQVj82n4asLefg28o1ucTl/Gn9WJ8yu3tNzHUfnMvO6WZFrND3956T8mTiq1tOVNsHxg87oehn7qh7Jy/w9Y95elPfNUmq2ZF3sRx+jTPg/erzk4iwfcaZkKvOLU277Qj595b9Ci0y/SKPGDAi9KZV95oX/JXKsD4z32nwT3qCi+ITqx+CUJFJ3a2xdF7XMqbex0NJeJmgAYShxSEXlvBti17oz71UrGml+vQ/guQi648lE1s20qbvNnOB8IbD1LS9xtxBIlO10d8NvFvnhLK5PE789cYth/zsQ+67cmKe/mFLyP6urL6dWHwgGNUYYM8+xadGlL0rvlrpysP12EMrkW6h16vKf5hcLjTi4cTYeBaF+IFYxQfVBYP6aZuH/NYs2idmOSz8HXCjM1Y3RLqdZ5h2pFbVQeIUQfPhgd0tM4X2rVt7N3DUuwjD3LV2yVrNMrpd+6L9SZx5cHKBw+XbzzgWOz/Xnf6j/cPBfmgNZj85dgvS+q5h28Tt3OQ7OzZhWzqxoO7/CXHnQdKeR2/XEtX9l76wRd6NeLjxpcVf+ij/8+4u+CA8yAK9x9ct1/bEkfyIzViINduVcW6sJ+vV9nWGAUG8fZYR0PUcscpvILxpKnRyxhxH5ZV5faVh6ZVpbTkMe+Ltb9RP3InHdvoVsM2OQrZogckzaGzFXKOHsbXx/EXgqHDdBEZBdsZKp1tJT6d0qIbhA5sdx0u7O08iEqq0Q+ydtfrpe2jS0b4XDLTcWKBwRrbO97iIcrinmNbkaMsqJjKtgp9IRdtgeyjdCcy1yDjqtE2oSFyyIlrNytzSKzDHfLNbyGnC3m9kXv++vHtxxv3r+Cit7eLOg8SeMu1nf1pHgSzj298IdX7D7qqev3e3t6weesaDXzqpdlWMafo2j5SwfFBhf/2dm1be+eXvEkWu4I/2HMFPUBRGmZ0FgAf9rYRraBdxIh7xucRDVcpsq4nDIYqmzDwUbStGoN4l57Ljx8/us9D+8X1nGs31/GNLw76nwNu/dLgvnW9Xrs3Tqvwg0y0tun996GJj/hZ3DvvXMPvPBT+QJZ8ope/grxxr2CCWH53LGa7ZETm3CGowwKxT28jsTSqyP3Kev7QGBfZhdXS5AFwYmQNk09w59uJ3KPykD/3nazHE8ZOiv/Y5LVrMY/Mc4xSge6JVw2zH97gb7tFbplXkLm+cz+Kn/iLY9uyWS8GE93om/pJ8Bgn3js1iu0kz9i1PTlkDX6w7/L/rF7Zw8lJR4tuHiJnaFvlzF/djP8xhpJvYsZ3/sIyOb7nvky8P9Lnry3Z65N9Pom3sB5VunAtZL//+HHV9e1NNYZYGL226CbP9z/eqV1GUsZ3/PUcySn7Ku8TbGqAsV1KTgzbJnOV3PES6wfX55V9dmcN36njf/3Xh/7446bkHN+JYuZmW/EThJfc0jc4xW9yGFW64C9ziW7Pk7lGZrt9XLjfRWaTo0tuWKlf7N7eripiFvLBdRCei9dA/IgWvaDKbROd+BwjvuIzkOxSGkueTlXVsM3Y1GPyWsZrJvXLnpg8dM6ezdrtfKVCN36rBrq8drzsl+hmP2RfpFbvrPE76xvER3iTh6NB/GccvzVG5zFJLLp//PEHvj+o+btkDmLa7vwmOcV/9N7RSx/fd+4XE9+LhfA2Ek7lUeKZudIm+yu6QWIn3xs1XPDt4lp+3l+L2sRmkNskr8Yx1/BttiN299iHAXzYIGKUzy6LnO+yllxW2bJ3Hzox0ktoECO+8n7ljz/Yc9TtD/b1xh/swY3MN7nfee3GRGTBnr93rW58ObrghGe7qdeTbdkHEKReiRmfoSUrLXO+Xt/6vvaD+3OuBzO3RUAOdd6McSUbG5iRj8p+cstd0mVAI85nOVfoDJKdJMhJXT5Ytz/YJ5n3O/POnsn8dj5Ldsn8FPao977Y+4O9AcPIF+sQ/UUeye0ySqNKRW421qAYu6xu3fkhFy17JPIL874yZ7uVeNmYrOEk0oJGkWP7ksx788XrjEChX2PoDdvU7I37yBv3reDK9T9KIoUXWGmLU/Zz/vo6+zLrIUSunPDM3ArD69tVb28/NEbJNlgNaWr2ex1R74tyr/vxg7U7Yr91f8X2rXHFT+6to6jPAVJgD93YQ7nmTrzz3vYWUaOIOWp88p/xoub55Z1JngvNjOn6iM31cm2bQW0ytq2qHXuMUmoTVHjIbOts0Q8dvTdqeOU1wfa2p1dagtJfLoPXiYverj/aJ+5Ys6neF8ijFkD2sa/OJttfapI8rtdLjyPJdZE1ufF+4byv5T3ZO68L2a8N9m7WLL4dI3DWwOLHlTNcsX+IGkVGdmTWqFJii7HSqGc62+kaMbG996t2S4xoXKhr6jKK+xy2Lm9XGHEoeb+Tf+Yxc+9kndLn/Yi3K6X2+YzTaCb3I/Y0Gcv8qKFftsSZqbZRIf6ghpfGft2yEeQAqMUtinTku8KIg+ZIjj3vpVKT6+VKfQb7evSahpdcM3fRYhvERexcEmVoiW0CcJwx4JZLg3oF8dMq1KN9IM8RfiF4Rfi2xYFD9Z6684wh7/MiOxHb5DiyT3ciLUq+QQ84mTzofnNQEO4teoCYaOcexSbiWHwJvFihlakjMfjNkRqA7zSSVyAmZ5vOrUYG3f/Z6a/q/Zmf7+S2H/l8lX+Oe4z4vC3wp+V9cRbLX5TmRevXpJ0cI2ctcNS1zBAg4vxPjyUXMUB7Wur1Z6v38MsJaW+J9F9EX4Y2TgMcJ8Di5tBgEqdq+A1XL4R92DDeOn8eZ+v9fLZPX7tP4V7xs8Vf59jeyvTf+TRz3gr/M2fSoH47lu2+kUulDbpvjmfe3IxZk+d4b7TTxDa+f8aWmy5x6F6Oib9zmD8UrsPHyUusk/7UHzek3H7Cj14jewefTdNHdqJ5yF9rPvPmFd4py7479dOfuvaXuXPb6xepJB3FP8Hpf+aDwZe8bHfdWgfZ2dub/yeu/1Rs/+zHhidAf8bruXMZwZXNuTb+NMB/SIGpc0P5Dzn7xs2/4z+1iavs06ZTH2pTgCOiRuRNfDlF72TZPslHH59BbpV2yXbjVLAzPkef+7Y7WKgpsYLQQegWL96QTXO3roYNjSBdANl17/oc7wtjG/z/2HsTxchxJdnSzBFS9v9/bd9UBDDHHGQskjIr6y79+s0MRCMcvsMBMkJkqiqy9LFIvHOetjtP2/e4z3rimrpDr82Obd3tT6kdvs9h97blOmA3L6eTtN1+wjthv/KS9/c4LXT3YT9sbetstlsnuWweheJrjxqifvte+Bxn6/3+HP1o5Nr7JViY6J2wj1yO/uSnjy/7WR7OA9E5YdYo2Htv25yauGC+aohmv8pPH53zp/wiwwRbbFi7O42P0IFtiUO0lS++Afk8+0P05YgZl2Cb2tuBbdkbMVjJ5/CV8YmT/xjPvW6H7vqcQ/OzzneLkzjiiV6/bbZbbu/PjwzCsbkmyTPjADG5hJJsg8h3bKMLS2npY7ax99zmYyP3tWgnlrr1nDKvGDTn6wl1fQX+YBbINf+Mh8/Ub2Kba7lkC/rEySudLSngDh034nOF2Qp7LhlHp1mcqqILYcn5eRbqa3NYh85k/SYPyvIL5qIGET2w+IX0JlzKbiulFXQQ+sQix+y5jCef35MHsrfj/wl3umWJ7n5sy1EG0W/7+ACw+rDR4Ig8eNaxLdu9lsklcO06WtxrJjgTYnzGtrPuD4FtbsGPcfyg3ge/mwih+msUemEmj8ztORfJsh8QN4tzGvGHiH3L2lFrGz1J4dM9juPzZ+UzCGz/W2xbK7YMHVTOEE9HoZNh+hP21ksuQeTh2O58M/4MU8Mqv7B3LkuZe+fxZH/qwtKpd1qHF0ex6wfpzOGsdHRsdx428yNBe49jYzvdBrL49pHXsyj52m4/lL1z7AdAPOiFyWHlF/2gY/dJu7lX6p73ZqptbIRCTuzz4UHmYfGD7Jx3+pl5oTfZ98kBsy+HyT3o+uFD+LBLeJORnQahbbiW6JQWv5MYc03cL2Uu4Udum4ck+KHPg60rLwP2/pxJvvWFL9FsCPJMLRn2Eb+2UTF+RkNHq5JqWIlnm9pmDwCu7fgIbFM/yXbbFnMJRLPdfJKgH3BKcFSuBgxsTZ4c5AVbsbUtuxDjm2lUDdnh7cVL3NRClmx0sF3UBi89xunuBSdrQo/aE2/70WGPWO54UvRwB8HRcyl4lis9PKnnmQd5F3hwVfByLAyzBqFtt12hk4dMha/wJSsturZlO0N6gXyeLdJn0hLjZ1nmOVmDG/LoZG6L8URP0r5ZQS9lKvZpu/uUJ6XIiwg79SRrdJLH4CGbqxRNthn+cccguRc6tpVeRx961NDMfONUQmTGE9scri3ZAAAQAElEQVTVmPCz16Pb8yfGEjlzSkwnSWGD3iRoeJPPoUWiA11UOVIPElFBW/aGLNlW76MqjRqKu7WumpOH4NRi4le0RY5ERV8NVNE3+laaMbQtjgzx6TvUzUodjM/Yig+DxffZ+F3kGt/pF3GiVwN9CxtrjAIXHhi/MWYuU+RHAawe25mXlOtjxpcl27t+kn5eebgPzMNyo4sI3dXy0C4MZLlqwyXZ6kYYUkJfqsjhT+q878OsE0qDOkeWh87JIXSN0TaI+7CrH+YqDYcT4Frd4y/zzjgghIJOC/3I4iwyhjKn5kUJOkdfR3kAq5I9NOoCO5qSbcal5EnYnnfsg8n6csCTbtyPAsua7KFcg9EJRMuc6WSjARaGM7mzHuIprYktWu6deWEAecTcmecBcXiSdTbcNPnoLRtQ6zGS86Vzm8SK33yGZA4xSl6L9b6xVycQ+8m2xB6zzcudxfeuiT8pp+jGz+BBu505TnwH2QtTDDhWVBuLQEu72YZnFX3ASDAUefKK7szzHerAeynqZy2+f4gWncR9e3tT1Wib6CPSWjtu6JE9A3HlMzcvWWqM1o//vLRd5GOXDOIz65O5B4ugeUYkSzYnWUbPtlIz0fJSLPeQRcys5TUP81lnoXPOybaSR7CoefRu7IuJHiKlZS6Jnd4mjphrcmPNrCFRg7MWItGCL1rVUEHX0S9sYPcxk1PiUY7Y3vjOe6OeiREFe8dY6BFAmUfmU2PIrrA08beATU4HMq6OiU4cAQfIb8yrr1mStK0dK3vhATMXqWQPFTC2qKvo39hHg7m4SiaHjoVOFS/TkBkataina6zDX+ugp8RlTou5D+YSHwFsRESDqHLTlJL9spqW1fkm5yDO18pZxEv+FBJKUQzwI9oi1gRZP4cfG7AwDj99kNokJ0xk79qMKuU+Y/IRLXGj2/VFJ/5GZT0sjBT76ER/MLfo2aVuxJPQS2yRM2ObMTyD2MW3wks8XyTqOdETzbZazrh7ePfpQocXH5Cwl+LT5gwiM4IGvjsvxoXMtjIelTyxYyyajfbaeTKUGEef8J1HfHZuYeihFz5mqLtRRgg45PwQx95zufaez+cua8fnY+uinqPQaf8M4nOyhpDsgaW3y7su3Pt3jS/Ny/qShexEgSKv2MUm+XR/ELYzBAcD3cl9fWP2PXQxtqwatXHkLZqN5I7Eyj2VOSDL4eiWhbnSkseVe9yV79gZJ9d9HWYkGd3oUFjpNEpPXtELJtdLsrUt2ypnvdTNnGNvh2KQDtvEDB/OtklerbNtIwuYgVLf0It7OKaYZI2QMGg+PRur/QwlwJYl57X23FOzYCZX9PMy+nq7ou3GwsGC36C+eICT8wOdHtGjQ6f429YmRzxgZyX/krsG1ueGlgizQYT4ekb0LX6ou0HrowcLm6Xcj2c7SF4LySL2bMQ2ovQ2PkDsWhNBxyHHyNdZl3u/2v/icxvVTVO6FvN7vPkssS31GjDfm2TojL2DaLfSgr/63ro5fcbWRhP0+Om01lLwxPpz8rCNfdC1+XPrf1qzmEdgv87Jfqy9C9k3eA5K+so+WitruFjHXEnPGn9Gx0/mviCCZ6szp7N/lv0Vvcirwb7ZeS71mDj1V8b/rNz2i+ki2CKRF+Z98Kp7Z/+/mEh5gmyV7/C7qcfud/I/kdmW7T9R/Zd0bHcc++hzMZ305/5J9jmobYlD3zR/I1jZb2z4b9T/iGXjFbwonwv1wvyfHWRezxHtb/J8VvgF3TeCv1Ef+5+Lc4b/u/FOu889aegZn+XPY9s9rKO3je1GCzjB0iln+OWwX/W/KNwZvlOfCVwQV9/g1zY6WtY7OIbcuLMJ9+j0u0fn+avcNrF9n2f8ndB3Df3v2H/C++zX3rG/s82eQExuW3rSZYlDaTZUpvQZEX6HU+87WfOi0MTriTC2ZW+cQvt1fPKf+199SQj/We9fopP2M8iLZF9cfsN6kf92cPr+pGT7E2cPbSvzs0sG4ToLFwJ83gd7LPav+IKEAodtzq+HbcVP8CyxN//kJd12djL+sndr7Dzausfi63dgW/bGIfi+iw7ztKMbldNX+mecsvCEb90bH01H6lsWAe7SPWFhkxiBnuiMLSlQt9Nf+mY8nQrHz3gSvZCn7b2nLuvT9zU7a32YrVSN0zHMaGMzonv6wtVmfjonr0+s+3BhHO828wzuEqJEwNi2bN/va/nyLJrJM74D+9Dhl1NEnUrM47/1M0BgEH066bDJA4A8CHjjYcBdpt1QacKOZZMvp/gOTmZ8FTm0OjFT2uCUp7dN6AMw7jGphQyDw7bsDYYyp8wlgOz5pbctDkgDasZnfeItThv5JSCJIJO0iMGodRO3yhrDSm/TA8NDrfdu62cQ98hqlE5d0SLP/AOG+0BvE49zXMTW+H5wNzXJeVNS1abahTddMHvMMLnbZs5mJMU2sEuwm3eebG8eRhy9f4ywwm+fRr6RGCdso7WPzC9UZPaDHzJoXxC25bJwCNRt9Roc9YdTNmJQB0QfHHxU7gcs2ciBDJveEIlh+7422QjFODK0FHn61DsI/YzIgzH2OuJS+Xz+AgrW9vRtnwG0TSQQXlghN8xa8Itx1hIGWkocGwoUe8yGLmBiB8caZA6GXwfy4OTGQ+Y82EucctY2kHDRJzt+3LnraNmD2+6mPBybPECK7/BXkkVv5WHHE3rezEvCH6gaSov+gh/bjG2n0x4v2WY/lbKnGXAkP3hVYtAyGxsO0eKLbh/wbKP2wBZIO+7eMzM1+Lj2X9rkxcbP/AUk40u/kJN6foehqZ3tHoU/efHwDMstO0+LvSl4zSU5uynZuxcNNjFu3B+GinllvDjF/8I+tQhtu+VFr6PZbt4oagRwrLPZZrgR3l5f1nIxAvENJZfQ4yTmStzVYMBhS4v1TY2SA6w+bARNIc/iH3RyW+zN6MZPavj2dsH/1g8P92gzDoEfy4xzkFQ6hq2Hn/S2ZZJMbQIzz8vlTW+8sJJjQA74sjNYmtQsa5i/CBL8tkFmWz78bKt9tr2JnCFTp9MmLFzI2CVu9zA/fl71j398NPKXVsmTLKjEYw6oSfhr9/SitW98xX/0YfEAc3IdTUVv85EQND4tq7hWijmLZpszxyGnE8vDy8SbPj64HhmsABW8cCzsS6Oq+/jMGhVu4ip+xxj9gF7E2thn62t74TEYVYqfaGbNJwl1BZBxhN2wGYHEs4uc14Gp2BQJIVZA0m2zWMc8hM+D6fiOTmRjVK991v/S1yi+pfZD13OpGpBWVTXsoz/ixOeNB/z9sJ44E8RLYbdzULYOPtVtZV7RQQip68cH9b6qRil/vRfbnjc7wM7ISs7xO7lHCBaHpAkWWlCsU3SKHEft/BBqjAIX4uMRX7ZlO6LmJX6hP8bQ5kp2qTK3Yj2AjmajEQPGRk7XB1xiDMVPkplca7bhlQiSQ2m5v8d88MIw8UJb7vr/1w9eJOIzOpmjbWo/9P6Da5PveFt/4msKEXDHC105ETjrG1vRwrLxDhgiXVwXN66PG/v72n6Sx9v7RfEtWWlRzzzsPU6Ok9pmtK9ZpsQ4axh9oTejxCA9VYZCh/WtMfBd5DlQc8/zjfvMqEJBMj+JfYH39vau9/cfrWNbaYl7jxNGO+8TlmFsROfE5piY9QIbn+R5zs02NVi9r/L522DdJhAt3eKUz7CsiR39qcXc8SQ7Z8ll7R+mRGrJQ7SJHkUXIRlJiVvoZtB1rJLthkR/ynzwJdnwAx09tGiTvGb8Q58xFjwyCEe2u88p/L0uC9Ul58fiDNCLH9tKTskxCU/WbpJ4jSGhmTllHITOdR4s7bbIpWUMnfwzNxDddfiyjVTaZ3VLvMQ13Pj7yT33+b/Us8jBtlqPXiBxops1yT9a7M8mvmPc8g8c0J/U4ZTnsyR08jT17c8L8uqYjG0iWyrohV3+IcuN+0tiiJb4oQ1t5wxxHOuY1yJmYkxqEFH6BR3+lZx+8tmWHK/cHyO3zUvWG9filb13C4tpGXo2msGp0KO7H5P84jOxPvg+FcyOs1Xsnd9CL3UJIhernjnE9kT4oWNpl2qw58qyHRYWe6/04NMpvsJy9IvPHuafOp+1K3iB7fbHWcbAzlmyfYeOllwyrysvTNMvanuIusv6LeL0gJMdHyGY3cG3w9sgANt4yVFxKUQlX4j4icmuwcNeNNty9OWMgGRbxlZPzYZ3gGK1JBWTxWHZVrelpmNvw8tBn7Foi3kGJMtoH4hlfvbocY7eRD95C3n2smgzk6F/PqLT+uyP5Heq2N5qR5e9shm7DgvFnsfZn0J6+zCCbp/ss5AB04yDjTBesO3iu6/ZXAcY2KyLIgtiSuSnfG13WUhFiXe6jJ/ML1jUI3xU4wB9HIfxCeEGn9g9XARIDc8+dAueTvbO8Yn1R2R8LnJcxPidwbPctmzf1SMLpAdPT+10nbX8jCe15xI2nXr8FZ7tQ5scklqQceBex1BZgskazD3gnLwX84f8W0fySqzskCfDsIMn1stUwjenE0mITdUVit1Scg3kead3ghO7Uz9kfEj2kDEwN4DvoE9tEesZn8Sy/Ypf+D1j/c4+staz2qdoz7GzGWAdx6I/AXk/Mu+J/XrB9FKQ/7fdd8i/7D1B1XrRFwu9se7eqV7+XccXF0MF/wHCyasOrqHVUG4y38IiQXRiE/igBz22mqo4pUdRnYDoqP8gckQlhyNnjXsdFuMJ9mFHftDIN7XPtpXaZ2TnLNm5YS2l7kHknyHaYo8ooaDvcmzzLzoboZ+AmqKXPrDdscILZLjAtmwzkMJ/gd0ye/f6N7XnGDJOmVfmDqXI0j8jvCA6QeggOqkL1VP6jP8EtmX7i2p8BOpCL3Q2zvGjfzVNTkG4Z162sd8I/xWL4UK+8fC7ms+pj+QS9IDTs2+G2DvdRkiQ66v9ZbO2JHsz6MHLKb6Dk7nysFD5ciYuIQMqC2/zTy1R633DXly7jBiTN7Gz3RM/CF/ndXTUU/je2L4WZisneTPQ22ME3GvXyhfdqa9+lxIjfGHaNtwHdMCGyRH+wjMkZ+HH3StfGLg/GOGAE+QP5z2RUyrj5w54pgYBvwVzn5iN/BvtE8Uc3FDSuU/b+E8J2nfogLgCROp8ilxPRD9IPidiW1LrnjJMtGH6BQSs52a7ebbvbNvNOxkMGesO0exXHVhfDnvr2Lv/ovCJkWuj14Iacdzj3eeNvsH9iBI1Sp1Svy+4Kz4I2/gFZXU87HO9BKfWyX/kkv2d+mF32J+66U9b2xm+ID7COPuTfh6HZ3vnRf95bDusOyx+nNXeLB+0mVM46V2Rnwj3gcX1GEjMKSqfepvapLYqaoTWxDZ7G75N7Nhkk2EXP2b8AqOPLDwuAokxFYQTR1O5JnFDjwiZUdw4xvgjqoLWY4yKgvgzNgjVKUI895F99q9jY2yZZG8HyT0QLT4Wp+R5Ol5dJzE872MocsS8coLOMbE7kXHssNp2+S9ueOr8vpA+WbMWfgAAEABJREFUiDzzOZF5iTxX7mWkZ3PCmbV/JjEYcqzmJH4gRgRSWnQ6NvHib8sjAfgzXY7VMaaE3kN/av9/a5dsa1Qp+i7J0KItcmhgej7Mtfdeaf4hR7WPybh9MIofOsXp0m6UdxOfzzF64uWFxtNQmRdhUy6mYGUrBgPnBUJvRLZBadFfrZv7ReThUQI59+5gSeGz67tnw6rK6gcYBORQGtPaJUc5e01RRHDSuGGUowjlRub6qBEFRFwBykXOA+cnoocIu/25tmJMsitg7fCqwGZuILqLpILQJ7bIDN0ZRh5eOCscbDK3wJknwgJjlKpKyYcpdi2S40k/+kkeq6Hjs7JwHt1h7JEMUNw7Kp+Vs5Ra60pKIHRFrsEZLABViM8YRW2SvVMDYmTeRe6j4yykUnRrScq9PD3zQgxDMnlYeICf+Z/3dh3N1kHtzrZwvwefzqdtakcI1BYhc29YsokBJyaRpYeVDplUZcBsYNpuno5mWxWMLQ/teujEXz84ZH46WlGA02dVaYzYbizyyFyl4qvI0n6YsdizG7P9GP4eo66wgtX+8YOtG6PrwXNLTep/m9f200wMk5tYm9TGjLMYlvX+tl8k2hkBS4Iucg1iF8SnaLYRB8VoH1lXtxJ53m5a1/RkCM+Ay0HcXpW5Yi62mW7wbwgWDDv+3LNwJveEdZ3KX6Q9YkwtXi4bnZ5LhyEec5PiZ+eVWMl/8JLFtlIHQtKL+mCkpbnY3PTDpVEAvYGPap5SooZo8VDI49POSGiKFl9ibhOaaVL7JmBHbTFO7VbyxW/LOOWeGwe2Fb82PTk8+49OHpYt5ra4n0zWNPcuMpeo3ahS9Kvyl7LvKg/4I27hW9GVJRcn8lkUYGPnWkMa+U+8x4+t1pO07VbLdgHM/NqB0EIBOgui12aXfIcRzq7xYu5maOUHtqf277jSqCE7/uFzLOZKp5Rqdb6MCMd58/AVf4jabgxiMr8q+vihL8YqVtGiShIdMLlMxdaR69EWMYO5rAVu/VeIVHmKB/T0jKWSkK3cG52cS1VDthtLS1ceXKd2JvbIS1Ti9Nr3Pput11HXnlBhW+hyIMN92EEr7dOak5zwjg3HwVw9l+S7r3fG6M25dOVlA5cged/6H1+El7ntvEScpcvb4AXrhcHCz615NawNaVxKLpHQjdjIoavlUg21zPAGdIXPoIqB3P8p1exZyqHnZnRk4w+35BnZZEK2Q4KFbKnGUDi2ZVujSmNcmkaDfmlU8YLwIjrJN6Wt+Mz6ZC2hTX5BzwU/0XE5nYqxjQKjSd3ysoGsOv46crK3LkNE0O179xK2HvCHFvuhY+PL8GqUTI9QTRcCipG5LnKDDEO2WaurEj+MgV0xoTkzeiA8wcdA+c+Njvehy/u7nLqXNbh+L/SOb3Z7eufaBFf2Xf4SPjHs1J4KUpvZmBpj4NZSklp0HIWvqkHIoOBwYBu+q7aN3Hkn14SdENWyar5FzzWzKJ6ND3zbiSPZ9MDwB/GLeLsvFTzbsi3JMmMd7coLg7xAyz9AmQSN74haZ5RYHmav/lxJCW/EnuFUybaKvsagt2AozYbWRuaQdZzUZrX/qfSTC+zKNRV+v+DipVvG2x5/rpDKd99FzAYJ4IKyLk1sF/WhMMrnVrSTi01ccMO/6G3GWlrEb4fHKbohcZ1OGdvUivnYsZEmk19B4nYP/+gX+3Pyne4m6zrxD998h5bwwfc5IzN0xsKva9C9UbnoSwu74IYtS0p91X4mfuIvvPR85CsIP8BJ++CjWqnJnNQTWJLNGZi17zWXVBl7qONQs/znsm/UprGSB5VrHcvoLwo8D/npe8U/OoiJOTW5EWavMAiLbmGLNTq2ZQdFD2Tm2mo6a2yGNmeOxGAoMbYtS7Kt8Nda5D3bf+JFxkATvmiZwyTX6LECcPZRZV0uxMZP6iBZ+QyZfM7nczf6emnxbFzjpdc6/aLO6tynCu3iXOigm3UGZq1ELyQLusF4BYyzXsulSXyxBulXdA/emUfmGhBE6cNPrWRjmzyWrqzBNXM1WvA9CrFl5moftI3wcdjHeDGPxQlRfCv8gLFtmT5H6hr5LXHCAHMSn9gTjNpxBtf75cLnxJDyfQPv1IUzc257Nu8tIOQN3gRi/ukW+Qr0f0GEz/KMpyQnCXKMvbm2ci0Z+2pB5EYHFIBXzF80M6bbMiFjHB9B+OkXqwg7ww3sQ9gWJooPk18Bix+rm1U9L9FvWFlbobMyGfiTHO3UhWIwLujoUEJFJ0gtwgttdAgoJxa6blhpoctW1iFjXCth5pqaqCzqr0KuzMi6oTB19ksTvvDXugefbxr4izewMh+LbHMZKK1sJefSkDD0Wi2LjvBBWNnEhC9a6km3D/yJBBd2a0qreyzgb3q1XmzmYR9GxnfAwKJjQN4P2+RlWTRsYx/EDs6XI7KTaVun3ude26M+N0Jggx0Luu4gOvOTdt3WJ3oynvhb1Fys54reN1DL8XHI2g7bVGeteU/FthxdOOkDSPJiZZ/0YrNWrI0Yv5A9VMYPmJxOSMwNvayXyUOMS93+7ikBfm/jYxKn1k72HP21/an5f7pPUYO/l0eq/HsL27L9e6W7NP6CO+NvE4n0jFz0Gaf/nbPoBKdO6OAcf7bPOgenTqb4gHvO9lNf0IGFDIQG+tQw+cR5DL+TLe165UJ+aP5zlG3l55+z/vdanfM6vZpaBef4T/usUfCn+okR/Kn+Z73ECj7z/+44OTzjd/bRi9x2OmXcMOPzooa0OUXj6EL+KfqDE/sCf2oTVdtKLn9lkw+1QOxA0UKnjgHDvzwSo2HigRjERxD6sx/b+m4u1nfNOytq6VPMZXf6DC++Ev8U776Vmoxu9E6EiTu+SaCTwRPaF+Po0nXs1s3ggO3mm/FnGax/+vidL9uyD+joj/E9INPJXO/jf4Lwk01qkaH94IZ6RuT/aWRtg8SxEz1Ulo8JQ3435+94qPYRFxsPXxGYbyr2Ky/8B34d76FDXpM7KHjmhXZZNqDP+BU+hrtHrXXDjF36v8J3c/4r28jvIKjtjmubcAEdR/bm4stheoYvx8O+sK0X2fMg9vcxpeTgl4ac79zfEkVOJ07FRUKLvPj2erJeejtzYD3QewiWOme770N9f+WXHnuPRVtgH1YdMtHWix8x3/jfvW3lR5/aZ5uH71dFzJsR/aDvnygnPyOxLfsA4+gEkH2Y0iOWLDYhB79Mtw+G52FbtnvedEpLTdNHN/5sb/nhz9rN3pTt9mHTI7JNMGmy52MP637cx8xjkc99HA1qGVNhnv4Bt6956h96tsVSyPaGvjbC9Leycy7KKExLHHpu9mfOlp5c27IDCrFF93PmEYQxmXd622zDBMuoIwtrmaRtacPqcfOgHX4hc0M0O7RkqVFl2VYB62jUZEfQllVRm9GwyYOcUoMGtI0cfnxUWbYP89W07d3rbMcYftXYMiMDmffCZ0oLR8ZflbpvGbnNrB0KGesPG1dpLBqTa/q0PfvTjcX8iHGO09twT5CPnbFE9wR4d5m3UJRhceKILh36yCDOEPYepwsKH4G0+bc8JZVkl6pKY/BiAeMJREv+k3otRX9jzfQI4zCAzBHdmKWfqeEeRHSHiZ9B5HmYbVuJG0SdGSnNZlEgwos/Cit7x01nW/3jKGGFYvToeh8X8vg0WjnQigstniVEL+OTb7cW8oUjJOkyZ5wlzzmn8tcsQfZO7I1ajvsYHxkHtnm4+qbr9UPR1REIttImvg3PtqrcNX+7vPFi6U0X6l/wvaeP1k5JtNxLR5Vs4/vWiP+9VkvxScrERJljgfsRwTGwfVBizptMzE19Pa8UDU0Xe5fcb6xtXki8v73pBy+E8hd1NYZm65n55MFn8lQ3m3gc8ZO5h2lbttVrRC9a6Dcemv748aNrUfAXccPPw9QLD0OzP3fWSJiTvf2EtxjjhuMxc7TwIH18/KReVy1yj187+Vk1CvnqnE9eYozE4gF5ldXt7OgHNm8X1or5jxqy3RjoJs8f//WuzOHj46N91xi6oN91Qj/+kqshbGpKupO8rrw0iM2VF05bbk3qjdr9QLVpzBT76GVf3rCJIDzS0KiMTm3JMGsMnS2SmZjXycvaG9h/ASu82vFCRalnXqgmBiOd7cpLksSbPMFdrPlGPC6ddOz++x//wO/PXstB7BqjPwcK/4FtFYnaO17O4eup2VaVmU91n+tjVMm2LMErDXy8sW8SOy9eFnkv6pa+sEWtj0WuySvzJlGO5CvZ3pDogdJS+8nL7Cv75oPr/0N56J89fu5DzCRPpRFy+2PFC8EYY8+1KmLoXUHb5GylLYyS5zxytU38B06dyTrlevv58yf7gXix2+Vu/egFWDJOPYZGcT3eRP6L2N65MX8JLatb4icrezMmeUxi2XvcSpxufEb8ZC+ndrb1zjU/mJ/xVVWdk9GzTdySnZF4IZ899dFy0cKucssnsWKbMaI+Mh4j+QdDKMqSBrHeuH4SPzlP5t8g15QBFf3IX+6SV+gJPznn/pvrKX+pmLVbPX9mTF81uCYv7VtESW7PeOieEdSt14v44dqWTW2RTHzSycxvsQci77GLERQ2VdVrgRGMHOtOIqZOi/W6HZi8RJxRUuxG4eeIkbGttt12c6+vjoawQEapxYkV5RWu5Np5W1ZaZA7Z8j6FrcSaXOdUTfZjbTNud9Q6tq3MKXQQXybGvS4wwk8xEiZrGXQkTu07c0Rh4ji6sCWU0/cYvmiTOmQc+72+H10zRLKZVwwyANFb7LXYMOx70f0+jG7mZ7vtJv6DtoE++8y1EV7y43rIS3fIuGzbC58FNUaPJ/Fim0GNsdecweaRHH58jNNDtnvb+CpgiQPN3hPrqDGssJVmM8/EQZZxdDouA1PH3CdTn4VO8syeRHQ/CnvjredfUIyT36S2ncxdUzr9DeYiWvSYQtySH3vU29420n2cZHSjuMhzxTeTWhhvHJFQNrmEJ/rEy3edYNuSfc+DPrb4mqBzxxaWhF0xj9Dxg6bsXUuL1ifJtizJznn3NjRHYolWGdPnCB1RaC4yjiXXnbPZGC7y688eOMmLro+q0Ta3Wz5Hrk2j3n3yzDzSk1DrP/dlq6qAYVuS+yc2uZ+lT1x901xubo2jBviyrfBtq/Brs4coWOJvsB5L3cx5jME9cnDNXNRrAU/YBJYzugM3Paee28GNz75OjrGdXKpHcZNQ2W89DxyEjn0r6OF/sW8WcodHn7Ul0612nuPwpOmjO9G1/cgde9sSeez5GBlj0egSg0kwSGZCWy8NlWNs2T7oR7c52/bBhYJV6Ju4jL4cWcMG+T5y+KSGfTj2jhK6dUP8BtEJopIc0n+H1OrkJ4T9iBNZcMqlU/bYP1m3xAkeclaJOekPGiWKi7umbdm+j/F0p8P2L2p5VzqI5B0cQ7r4/B1Q0UO+d2t4/0HYlu2OYCZmn4Xl5trc70/ZNJGk6Cdsy34g8v8kFjfiIDHsHfek0x530CYAABAASURBVP8an5f8e017+7SNwlmXpSxq5gzzPt+TTv+nyP4M4v6BHef0UQhy8Zyw/RIzeqcstP0qjyz5NqhXbnihk39iP7C4/3wDPlzuOqEBiqIIWtCn7B67iA/2WNpy/KK7ecjlkPKh14P76ff7Lmo79+0zOcTPM8ILohs8y/5ZOikTkflk7+gl9+STO4ijpN2e42/O3zvbboOXfOHZlr2RuA1qm3h33UPeDv7gZG9/d9VMEdz9ZZ3MWjLJxDv1nuWhk8Mzwmsc/pvGF8N2kXETYs8fc2h7Nk32aWgKrvzLXsvKoaeWXALbsvGB3R6LsV4a4i+8F4XngZ8Hv6bLgw/xcSgUdDVtPxxY/Bxj2y0/T5lfg7wprWzjIxiSqscQ3x6F7rMgLjIO23ZILlF2LIK+3sOBb29Zhr9D6njKYxLgqlm2dcZPH+hosTtxsLrDpPucTnn8BeH9Dg/9PZ9T95XP/mTPfi/bds/6v9M7ZbZ7Deyjr6Pv8an1tc+/jBxyCwrdIIPEz1oEocP7DrZlg9roPfJ0feS6Cb6z/bs82y8m9uv4WZi12vhcz61l+yXvztE69uHxoIB5bG3pV/OK3Yno2jiBsN3+IR99amSuFfrwz/yafoqV8a+QtQj6GsSPwa90n/n3/Aka+2eceqRMrnUOtXVSC0B+8XEXPhG27yP7yZ4k4+Mu/A8R6/jFZ/Xc8pnMxfWUk2TZVpqdPvffvaYTWzs8pEcH9XIsdGZ8851kgcmYCFsHGw7onDdQ1Uq9IJpDSVIWhprwUb7ns2DmRQG7VDAVfZ2NvF7G8AmNb7WfSS73PJD96kjsyJxfZiHsz17FSkn5RRaxbKdTzskvcYLEsi17o5U42Xvc/hPjGCPSzPx4EBQ/kArCD4q9iyq8eA5nI6PkHJntzeRc0MGoUvqGkFPTxJn0sUX15ahy6+up2ZbtOyek7ebZr32U4iP9CR9E5uNigRl3fBIgHH7UEC06dPejUCCE0tdgLsB2j40shqlXHs4GFAjWGVHdbPYwqxa9ZnCCpfizkRE0+WRvxcdkr3S8w3+8xdb23TckXjiYg22JQ7To0fXRbE647/G5z9MTggeMU4l1t8GHExPt9FXFPivZO8foLTa17ebZbntZsp2p45Oro3MqxX4dwREr7Ri2bvKIPLIgzHP+0QtOH9E77WO38w5HxHHHr+TesbXHOI19EF+2tdvONT5PYKCGaPiY7M/UiBEXnGUVPQ+suWUxQzGQiZc1jP+yhZLCg1Ja6IWTGy/BJn3bIDSIPH46fseaio8aUvy5HBXZ5EpMifgH2g6bbYtXJme79dlmMCCXFB+21TmOal861Ar+Seu5HXKbubLWpyjqoSdxE6CqeJCWvySszkrwz/8PceeV+Pg67USLu0kdss8nD+BzH8CNqiwb0GduPQf0c0Q2MYzdZJ6j9jyiZ4eOlmRJyYlO0V3EweWmsQvfNi+jL5BL8UWKsq2ZXFij5A0DueBxbXAvRKRJfLnZsjeRblRqJLYtuijGPoChzoG4lqUoCz1qlL0QnA9WW4ZeeKkLWmjuA/YmuiBG9YG8JNgxBL8kRcbZ6lbENOwqk05vIC1qkusrseaRrx2DDaMb/dTRDm9n03Nqr5K9+TqSSw0LXnxGL7adbgTohOfeIVZ+RLNL9oDKwVpQZ1R5GSlesN14OXnlPnIjBDJynvOqrEH7KsmFJwMBS4MXpdnjsOCo242H07s+S2MYXGRXp6Y0AmasGB3jdLbpCKIhB952YdvIsNt5WPYDshTkJXJeJq/sGe222mb2YFR8U1f2wiIbxwhJ6mabl/ofurIXESkvYPJiB/Evj/iex1pO4kTRZ32850uosGWzF6BiE6Q+V16yr3Vr2ZnD6r9SSb5ZxJKxySn9jdySNzNQeBknXztSSfQcitzEj08Gsq0ir0kyduhS0SdCrgWJ3KjZzHrDXD127wnRqobs1OenknPGsHufiGLZPvwnb3Vbpz98YqxgrtV76cr+SO6JJ5ptxMZH4a50uy7dbksr/zAI2YU9ZhtZH+rGuKrkwMjIA/eazDF9dKrcfkOvMEH3pz6Cc/0gt27qzzS4LDqYbURGRsex1uwa9F5jPWCR64245zqqaUJFdMcNhzb5tj8lW+ZHpS1VeBjENwIt6EndMr8xRstPXiyv7JvUL85tp2ubEIlRxXrVyTf5BIlVss31OFRVSmOYDp1dcyl2JeOjjB+XKkC/HFk0dp8cJvWInASSGukvfM2GaAv5Yj5B5gRLV+qW8UI7vKxB+hv7InMLbe8Y0Rc5mRzCWaxv4g3y09nwb1nhRQaptOhmf6cnVM8jtCME955YmZu9Ockt+i7LJa6DrO9UZYxd5ISEzzwhyujBzzEZB9HJeHUyOGFfue9pjmvdrjfut1fuOVdKt5p32gzWPMh4ch0I2wXGeJNtcWqbfGbd2FeTGucF3mLPzLV9PWq4WItb60/uVV0PdGJrb192eil+J77sY4xebEaRv2hhh0bedYaVOMESMy1To8KNgaBHx808bCttts+5a8daTq7xxdwyz8l1J0Wv9NzyX9pZS0ruma8dna0BexNP58TL/ILkX+jXKNnYcURu73UIjUCkj4ftLTaLOhRztd1rdWPPoiDzE61FQpl3Azpj21GRbeZemvjQ2dChGB1mQp+w3fpRSw1iYlviQE3tn8KcfeKovbhjqJtlBxlknkOM0FqKv5k9kn2EOHy7VAVlyfyc/0WbzEvxI7j0OKDms3NIXJuakVToO1jD0PEU2NbZsieDeep0gC218XXnQ2cPIN++0DnixD7zzX5bh3507B2HaaCMBrY6bE65jV8mgRnXvoAF6z6fSXEa1Dc2Mq6AIRqmTjFw+FZIqD6e6WbcTyaZDYu1UM70xEh+2ctI9drC2Ugek3lM9PeexfZzsIxBLKJ/Ij5NQe6IDhCIbuR3rLqThbxjHnHbH9L0dIosdJCxbVw65L3vAafoRB+yj4yDDOxtk3hBeAFhKQ1rlTUMA4Rnb32Tampx+jl71H55sLQKPitkH0k+5jQVX4mloy2MAhP0OyTv4FD/yy4+ohSfi0BMJcP/GZzB/2ei/e+OsrfSa47f8V41/rOj7PcGiXD/U+MvQtooP+m0/dP4r0k+ZY9/ZfqiG0cvjO8H7OGH4DWVBz/U72SRf0biB5/5/5Yxc9aJf4vDf8nJ74xty/ZdJTeN4M74J4msW/BPmn8xc1nBKTh9n/3JT8/XkH2jzeAZfh78GW1sTvyZBZ/HJJUaBn9qE73ESf9/EqRO7c4McoEAasCsVJ0g41NMv2sN8XJggK5N/8I/B+e1kX7zohrsEWcSeY0Ej6N1+n7Ch2lfYzD/1hGviXviq/HiQ1ntOzqv8sz3lbNHzY/rPaSGcJjDMfx9Fzt0FzgV+978VL6onLL/jb3tvo/QfZ8eE8j88otNkC/Xz4qRPY/t7e/k2d7kU43CyD3hGeH9J5D8nvElBvNT8CSwj5yfeH+PjMMgVulPZPw736de+ug+YFtmaOcM8QeHXTLIL6g1LEgp/0KhrxHdW+vY9/GviNxHbFOupfzikf0gRva2tS1/Y2y/cs+tkFkGp4ltmSQjzy90iTG5pmFLVjfE6nGPOKFsW5dLNfZ/9urp+kdmu++B9uFEtNyLDizmwIWfM4J9nHnZJp6bGR6/b0VVqWOV9Jb/POFbtX/RSFc3fom+8uAm+Wfvwd7yuCHf+AnvhG2NqjtSZ6WhGHs7hmGcIGNkGUWOS3JU43IZupDPGPuhypWHZfl/ueX/NbnXSx0nMWxjY0mButkPuhn301T+Mdbzf4rbfug6C4OuvXnJieFvj96X6I9RcrGvmFPmE6Oy2WNLqePPj2s/AAudhxSRI5a9Y01+c48sc/z580NB/vomvMiiH7/21idMWKpy+7DdY4ufO92sPsVHfF15oBo/2fMt4GTHBuLTgeveJ10Hq9ffNlo7+uKB/vazFPYba5a9FKQexfXaDrDIkbiBHR+SCZBxPyCkPrbxE7CPWPs8DH97u/S/oh/UN3NVt7XDQodXrvsY1v3ovI9R4lyvs9cg1yWhOlb2U/8VIA+9VjY+rmNSuKyRXMz6XXs9siY3rol1OEaqQnHrCX96aTuG4KOZgdKWTOecLa7XyR6Z6iFPTGqI+Vbv/3JRvnXE/9k5XMnTNuogfSN+ltLO3EIHnR85Dhynnv3XLb3XJtf4bP/Cm75p21YihMT9dpGtWTO7NHp9hgbXavK0yUdWbLJmP97flb/kfHt/U2LbVlrkDZdcIMwDyT2lXazDgki9/5G/hAT5i7Ts3SL+IPY6dOI1M09d8rIyf+2XNV3YO/lGgdxJTcFlWO/sqR8/3vX+46IL99yCRzpdizxIzX64Hutst4O2jY4YjyplDrY1icPRYxwoLbFTq+haxw+6yTP6pKV8B7lxj933YvzwwLrz59q3sQEFONQox7XaN+uXQXLMfGO365Q9cuJDHz9/9oP3PEyOfuJv+6ncD0LbZr9dGnbBzzXywV77yf64iYAavJS6vF00qLvt5v/jH/gm17PPvSr2Is1et//+R/v4SQ4/0U2s2HfdopSEnpDrKj6iG3b0UtfkjEsRNux7L5iRjcvQ5e1Nb+SY/6xuUafeV93HZKbcIZgKq4LTRdGrhqpKuSZqDNkWJ52NEcPaQwYD/cR4I1Z5822jsxHFrMc7n6X/9V9v+vH+xj4DuQ4ODOLIku3GYg8XrmpkvKhvwS8U1M02OQte5FbaIv9MaGI7mccHa3Dlnp5x9u5ib9QoFY6D3Ot6DT4+em0zzn7JNXLDLrKFr7e3d2WdE8MmLkHiL37355W7VpfLmy7jcviXTLpj0HONJUPbrTequL7e9PZ+YV4GF1WN3hO9Z7jfT/a8beYn2kRe0AWdwyIF9hr78ee1a5l7V/bIpAajSlmLC+sxRmHnRtVoPwudYLAvopf70XvW4cc7dhdd2M/FHhngwj0gc+jxKCVwbNMPxr2fyLOq8D1AdSyX6BenjUEul/c3eXAdET81vhD/HX5yKOz13CxNap89/4+f/+i5Ric2trVY36ijRhzLDGzLNp8JH0odc90H/8019g/uk8F///d/I/tHI/sjeRjbSU62VWAw4cTKHlrsGURKs63UKflGZ4xS8nl/e9fZbHcOsUmdPj5+dqzEzn5SFq6h1ks8lyV8LWx5D6ZARs6pXLJNXiUJpvCA853bvn6rhkz9yu58klOVFdi7zzq+vQ2NUcp3W06qljGWZG/fyTGAo7Tc71MjouKvsL+0rm25rKpqXPpeg4yxaEhFmkqewS0vn1gzdgNSvJnO1qQLDxL9fQ+y3TFSv8B2y+jgY9AEPYfJAW34pw4j5MnLDm/ykvEGEgmDHCY+kWuY9bzwHf/CvEYk+CnqUk3nZBte/KjnkvtJcqoxJEskppV5AUYS+qJlnwv5Ir/kckntuZaSr/J7CTqjRq/X29tlX8NvbxpVis6gnjWIQRETL8BEtumPP3WIAAAQAElEQVRMjg/Ybn7qvNivDJSYwjb5Xvkdofmy0mAjStWT/mo6EttoAPpyKT7S246ZzFxCZH+9k+u+b7yp73lGJ4gCSC50sr3n5FJa5jG5rkMHGae3d43JJklp5xsJ2KlCPB8wsXnjnvJ2OerG2HbHfGii19ebm2Xxg04GttPJJjZUrxlz7J2CyORsW3YgTQqXeS3yz2dF3C54Zx96sQ+iExifgzWm6//Sw08+j4Ir31MjD/8ZtjtWahB56v9Gnd+Z46hdP9ttErnt+z6www9EMzUfoPCnbjvN9txjnaqMbAYci2uCrkW5s9wBM3PLPFH/ctiWqVt0cq8IUqu+n6GdFaDDnAhH7a58hzw/rya8K5+3H9eP/k7W9tRRZLKwyhHEv5y1gpsJKY3YdNn2Jyvx7MwdGfqI70d0Ik9/Z0LY6MpQOc4eGj5nwmPFIah85l/J/8p1lXWI/ASZNbn70w89fji3TE/BM6dgC6IRZIQH6nJLHMBIC9Fn4Fam9rH4K2D+rYqZt01dn/NCs6dL/3wk1+Dk2W4yvA0q9OSnhd+cbMve+Eb8xNpZ2NGVLBp0YkF9Ob6Gjn2AKs/GXFKQz9jUUog46KjwV2OdzQQOzvGf9L/KkQqJNJ5d4H1P7Zn5b6Gd2eJpsZlWTzDThfHLY6lN+JDKw7YH1Hyz2QL9h5tt2b5Hsf0yvgv+JmH0U/xnnDz2h0Kjcj9sy/Z9/NfEQmVhE4j+CakdvmzDf0DwAzu82C2G6Z9sk5yks/ZZy8l6lo1u7DbCF23ljki/j3O2e/R8Nvui0Tf/+Sz6BR0dPhr6AddkHskzF8/BY9/sLzgT+xOQfSSPJr49JXc8cX9c38qb+a3/M0761vp0Cj/4xD6GNrUToA/ruXY2/NpApW8U0QkQKesRxKbBmvQ8qH+P6THCFB/eaFt8pv9TtE98/6n+Q8+QD8RFg7ySH0LZVv/QZxxE9ozM8RnR+Q5sJwWZs/CqbuYc0B1H9u59Tiy30bU5f8KpY2/ZujtfMtvJxiFY7N/FxE7AvR8n77m/C78Q2ScbeSDe/pnMpgn0Sd+2bH/icou/55IPVqNTB0Tfck6h3ddv6qGj2YbHF3B6He3MXcxzb52FZKFHd/CIJPGpxtKyBoxmZOa0YeWHIUc9+8Z+cT1PckbUR+SnSvoN7EO0xtPJhMWHSMm2bD8JQxangO7bI4li/CJb7ceOr31vSQ2iYoe3Qt5hh7eHz3q25fIWcD5lZw/r5ejbbNJpEINinrqMMsVGmfpSr8gaeAkvsB/xYH972N7zK/pnHPxvjf6Qmev2WRWXItVm2cQDGXTeCKJvb77tiO6466B3Z0LY7vwh6asR+t+BxIyfzovahA7Ctx1S55qG94wWPp2idyJse9uH/hZcPwL2nlNuNyc2fwlRQ2yWfd/Jv6wOpozQHrhOnBMMtRT9XCkrDqX+hTL0oraBYws/R67Fdeg1P64QoMr5cTh88ghn36OWcJOhbINqOicjeCAy9b5IrMiD/MIfyBkxO/Z/fsnBlRr8Ipq+81iCt/1XmMo1gc/MtRXUzbZsNy1qK5UsagTdPSNL2vljj189taWbksPkoWjYLqvw94zMYfFLIxlvP2qPspNTuDfmykN7xT8ej1/CbbcOQsV+9l86bT1U1dPgNJMD97hPqUWlseND4o8zdqvhDD4humFN1jfzst052I++5dR+EXuhF4gcXFMsQcTCiMn0oedmP/ykRsPScClVt921XKnV3f8NV8YFvtlLaKjQi/6JfEfUXX+h++ujyviT0o889MJXtCf2G1MPD6mT0LfSJvNNny5mwcoAZmzyUCRgyLE0mUdgb/uit40/xBzJ4cTJtN3xD7doqUW2lWrW8dAmv+gndushs91zij/R8qAiiBXDfVA/sU6TvRrEHrP2HwXSZV+EkjLXzleGtzao0QoSlAm7rJEHgZKqWMOGoaX41dFCb1jGJmzbUg7GIePyjB86vMjVjWD0O1/LJifykMVeYBcwFog8PmZkmFjG6vmwEr/hzTd94omqL75n5Dpf7OnwmY4yJhrzv1GT60bXb/Lg9kMTeuHAHorN4rf3JcNfWnPHEOOgzAuGJEhMm5MezWa8yAKQirqeztykFoWPILEmPmbmKMsd11Kuf/IQOoI2da1RjMiDeWVui4QWOi6RG/xIGeeBYfbKDZ8dBm+WI9XEZqIjksha1xgqCmP82/hHNsmn7XmQXvBbjj4OtHhZuvCbudcqsf3wvg9MeXlyAwtMLfLEpWI6RilYxF8odl5Wy2x3zyzoLTHfRkhgc4Kb7gEnHWIwb/xBsH5To0p5aJwcc01dediX+djbR9OSrPyjFvMiLPlOzcxrabd8VqCfPG3iwOdICOzw07wlysTDVuzZM6lXYqX24TPN1hcFMDnF8UyeELcr3qidI7NlbyDC58IumMwPvlgT6h3TyXpkXq6hMd5U9ItAia1ou/Tjx7sGa2qcFWtnENsgOlW148EnLFqSC2CwUMr/c5MEZH5C9y1GUtkScJQlVY2Ok3reeDjZvlEew9R/NMaQBvfkCwSuldwTY3XOk7lOeFO28Vfdm/yqLOtTgxH7G8Wlesgtm7U51Ow6qHTGt9iDS5SOypAdCSTXaz6Lid/65Cv22mT9cKXCRXILr8LAlW3OcNCJ/YqfAMdZa8stzymyPES9sedqDJVLNYbi4saD1RvrdyP+Ffm1x7eYNWK78BlviW0bOyt2izlP7G7UeZKHXdR1UH+phiXy4dx+9mnSAZ5fXKh/ZPFZY6jniGgSS+xzHdeBVZKlfG+scpOpc4jkduv4ydfKPBY1rCNHG1tyiM4Vvezz+Khi76KX8Uo8KalqZj49Xsxhx9q8/D/FUVJHlo0MbD/SjkcsWbCFe2X+jkmD9cZ2rqtu3HvYXcoUF7ldz5pfZ8eXStYFq4COo2qocGoXo31M8o/9d4jeZB6ZdxA61+jM/Ih52sRT6OYjy/icy55p6rKoTXJLH0zlpcVgzXAl2zHr3BMjeUrutUjs+B/jgo+FDoiRBD1lu9Gx8BOffKxRo0l9jI3ksmqwXlrKvg4SJ74DU5dRpeynUaWJ//k091yXM99nQXJ5Y99deLFom9hE7mtN9xafVUN56VTElqxHszBrhGdOVaXAtsw41wWpHjzRMw/4Hx8f1IT151rrHOEltxjZlgJ83cifrDSomV3YTOpA3Vif2KHY48XY9q4Je1u4yPxO6GgZJ85EP3T0xPU3qUdUcLH9EVd9z7lSw9mIvo1jjtinNtuGOSXJtlGmq5ZzD4iNqJvH3qtmThzxzGf0Db1cqzGWzB6OWo1BWvjEk23VGBrH/OOP1HW7Xx/EI27uO+HPXEixCQiESGmjCp+hADJnZGiONXf8ZrVMXUdEfSTmIIcayUty5oO/qkFwxj4cSbpy/eZ6yPzV/EU9C/7Uc73iI/bJOeuRGJgrngrfdijJNqgQDYaydpzse8g+7HBFPVkr9lQzj5NtFbC3jo0/Wba3Pkkkvm2JQ7RUJKXM9afBdXTwi9wGdUhdY7NYM9SZH2uZuIdeeKlrcrzBTx8oMSJ8QpXJrxClf3IgUbvFd57J95cra8I9At6IfhWUsHPb3ah7ap68ZOyQLgbNm4zBS+hMjl2IWsfIfNluKArz2vCQQa7BK3s5vm7Md193WJDHArjWLbFESxCAtL0nzMTxAoKPRnenPL7OPOM/NcpcUruYbGDNHs3+yT4PLzbxlX6SW7GmRU1sM5+pmTzh5/4Y2JYxiB6djH76hV7k7Zt9EF5gRzvURnKzLTPfMr0pVeaMTWzJULC3Muf4XcgX/he5t1zu9Wp7ieudKmC/0NPRQkf/dvBDnzhUMn3hSCKgbTorrW3xdV+Lgg+yBgGKOkHk9nPjPNnkpMmEsu5DhY1dCi8+dTTbsh842HrWCW+SQ3ip2e5zj4tEsmjIoxNEDufLYbfmF/7JsLecJdakvhnZOW+N+D39LyayiLkl55kKcN9n0jCgqQOEhI9VcHEV+65P209E1VjHOC4DTODHtCRl/0mxPfVEO+mFwTrsYfdhah3Euhn/s6dM/n824v810SgN++DfnC5O4zGOg9C/QV+4h5zrVLO/oMVHcAj+orN3IHNh/151Ig6kbaF/sf15jv9ioC/miwvtC/Nbxp7vFoUO9uh/2znrF9zzSnmDO+PPiT8uz29cpsbPOFWz3YJz/LvetjKnsvlMs/4trd0s9rBl/wWE/MCfx8Z3+c/V/0OaC7/5YkF3P4r5ZmA/5dekZTuiL7B9rz2k0ix+GOSvvzLeyLWRqHt0nm3f7XVvh15/yJ7M2AfHmE2Y/XOMnrrDtjlP+v0h/RjbyXHJdmvu7iFv5p+c1l8rJUJwqpL63Sj36MbJQXjqnaz0mWsQ+nv8z3FJ8csXtzP6uads79pau9fRPk0ONeS6+7MxOFSfO9voPfAs+y19xPuT2uVeQgS9oBiBX8WI3+BX8q98wzoB+dvjSJ6MdIe+bZSH6+gUxW6peVXwE++U/bqPftZ2a+RaCPZIuRaP7w9dJ3/3ldM7Jo4KHJbdOWd42R/BHu7cHjHD1ff5Ymsb/95KnBMjgNz8yBnY7rG9v1A/1mchVcuSA2LdG/PrKZm9eGceBLx+qXTMP7VIXBvBoXJ2tvG/R4mWOGxuGNSSGIu3KYsHl5uH9Jh8fgFtYI9yH4sv+9Fbh04zOSW2DHGgxwxz2P6+fpIQKY2odMkHKklyb3T+IpIlrVEaVaoDNky07V1LVJMSWHL/SLZzkoteZ5uMocndMkWd2PDLHGOIHAifjvCfhp/JiI2bE5E3DVEQVQihRazkbrvrYMPHOJ0NLeno6H3Htqn72NKm8Rt9m/nzy2LWIhANVutAcizmmHoueCL2WcOBjHHxSzEUqXB+HO1rMbaw84HQUnVsqxvdyn7QVPafGIu2cLjBIAd8H3ZGKXTYrcPiNS+Jw7QZudPmAdtq4K7XZhJm03tObU+eNgbYPg6YDE45pGxvyBmC3eMJWkqtm/jmZHLPQ7Jgm2NFiNN/cjrNbDdpW4OH0VXS/TrlWhO1Osd5eJO4Qaze3oZGliYD9DJp3KjGwEcB9xq6pBqcjhx0NJv9QDJXXtjkwWU/SICXHGTFHcCIgQ2D2sOV7YZ8OIoKsuQ3hnVhHsk5UtuyD8DYNVh3HuGVB14/f/7kRUL+2uFDaMvmbJG/N33YJsfJwsYPycEV8S56f3/npeKP/aAe21FFbUbbylJs8tdtefB+PkSz3f7ja7EvXVKxdrBxPQ9k7ZbE/PqeR53TL17ewOzDnKswps+xmBQpEjMjyXbHsdEEyYVONUqXt4tMTNwnxKYlmZ+8dPjx403vPy7oWTXEnEqFfoNa2/DriG1ccH3n4VnBMz6SOVxsSgMHXaf8Pzzf3pon7IPoRl4uhRbNtuLnhL33Sx5w7/1yQz70dnkjP/wN7g/MPfMPLAkTfW52/GzuRF8y9Sm9UYu8FK8x8GsN/KUuqddkXnkQpsM5VwAAEABJREFUmD5/FTNap9Ar2b7jHlei/twA6MOja534yzgPLePn4/qTdc48hFz3VhW/geBbz41wCiepx1ew5avnYdYn4+zr1CnrkXFQhyw2k6d3vR/ZLPFXcYzS+UA2a3HO07aqdCCrOtVJ6LWt1Im9HP+nxFGMPbB7JOPMZWWe43Lp/sbL3tiV4QPbojiy/UBZ4tDRYl9jqMZgvTYiip8g6tGJn8l3htT74/oP/fwIPug/eHnASyZqEPni+iq+o9jZI0t0Mk5sq4BteEtCD1K9f1gI2/CUMGChI2UvZb9XjebNo94/fxKTF3DZC3bslq68NLvCy385YHYu1BePdvKA4KiBLvfkybV/u31IDFsXfaEXxqL2dolMZMd2JQxjKexF3ldsr+y7n/nrLu69i/yXhCSAOvz23iEvxO3Ldvc6PSJYiU2P+T7QQYlj69rpxVisT9GDsgzgalRx3b01Ui97e6/wz+sa3VFDgzW+wJMyr9k1VTdypt8+ITgWdZgA8tBb9JJtxXd8dV/7Gg5tR0ac8EbJxIuPK/vyyguexb7AmAOZLHtDVreUoWILQgcJuppoFfZQsS/elD2vVBxb1BV6DPzik8H9iO1mZc5LTfdpqyy6RmLALzOfAKfhd/6ssVizqqHEzf3S3v6oCh44yIPk5FHKM86piQUe4FtWsQY2NnAnsYLMDZZsixPmBQuP3ANEsw17g2EfmU9gG5/Vazqos2iL63OxZuknL4RT8wv3BjwgVfsSrbBd5JB7qG2NqpblWljEtnazvAnOuQd+sJc/qEVmlnrkOwLmSi/mWza0eg7Rz19aX7lGFjnZxos0uYaTVwa20d+4skdyXd+yT8jNNvUAteW2JQ7R2yFEnGBpor/AyEvmYy6tfOhFHuXC16L+OQ4P2M6GaNE7wcrBiX/x8vJD+e6R+kzqExAOIUcr5uTON1RiBYlR5PDGGgR7nSyXk8K+Z1FTS/BKVaWzpX6Te0PmFYRftkYVJXDrZpx8W5cai2ZbLguljpG+Riktd8Q855Esm7OLfiP5pjYdqych2kLuBoM+Ig9sq8glML2J2bRLz822xCFa7BY906LmicYAYbXOVopO9kL2JtVV+8S/0Ms8Yx+EdlkRBXsPYhGhHi3Xc+fnYoeujpuadS0ONXvH7mFI8MlN17JrR8zYzs3pc58wsC3b2w297R7b/pZnfNlbpqNrRU6pA93j6A0n2Qap8WLJNnRvS10vdMKyS04MOUOt3ruza7AZfdYZy7Zsb+bTmSjoUFsmumkm+yS3jV3dOdE5DO68k7D3PrfdrLwTykvKRZ7pM27BN6f2G7MT0bmnEmYY5HnUqkfEqQM9/ubULtC5i7APLwjP3tdr6Abj73zalr0hWb9rqbkdHWZFPDv0w8L2Fw+odVm31s4ONYah8cPna+9ROPcjRvfB90RUgmdp5pexWa/0J4hykD76R/fYAQ/ef5RKcs/4q2DPuqEXN80GF0Yujr+y/98uzxxOZKfYlv3Av5q/C19gsVvOOOnDP31Hlhts+oC7DamwbbA5dX7V21aByS6Oj9AnbGJbzOczCp4PDPrRPmx3H/szP4s2yQVA9YEaNr4jTPsxth90ZN+jYAd0nw4be4H0RQ9Ss2fY8EFMU7PPCD94tvmsk3F0TmTMTLv2d97TvMOLDvf0ZKezRuH/s3jJj1jx/4LwAvZC+Paed2KfIBlSInN0vssDCVuKM3IO5vesZQYBHUd8/s5fcnhBcgu4n7bv0MExxuX9IHUFd8ZJEP7Z58lOf/JtY8uHCkHCsx2xOt+m1HJttv6dLfHiL2uV/nt8H9i27ED0+aB9hZRrINC3DdO2O/uCyBe0Uznj0Da1yS6gPraVn1MW+XdATUFk3RsqSAfD3oPMH7fKl1BELzaHSu+prg/rHp3vsP1kH5Ireot71smzS7bvWP05g9KTI9vHqLq3fdcPw34dh3fCfshs6HKL7N334DenGdk3qnFju/OISpD7cLBW5rqhXBMg8mecOvb2Ye/+5D/r/rP06etzf/qzd0xnMjDtPYbsedmMD1l42480mU/omY3xulRRa0T+DBtf36CVj9MXfWLbbmnLjrhh2Jsf+jvYW37anTo9Zn3O8a/6mH+FddYqdu2LnEIHdslGx6I/YTnzCLzpGkPOGKCls9l1kip074NfEJlGcsg6bPxC8YVtRhv27mH0kfjNYhQ6OZzIuGMRdH1zjWLyevDwcL/4mso/LAnEl+4oxWf6E/H3oPd1s3lLOhI6bdKPyneXXauIFzn1jYgBh9Jm59hXr8xPeIHtdLJ334PnEyE5cLfY5/wCyB6frHF4p9oY7vWpwkf8ED85TPpAR7O530GHN28Tn2pkHH1E+0APT8hWI8wKD0iRSG3DdBbz4navtMQvl/KLbMYnSKP9RDcPB4KZeWC76Ac+7e33tEkfu8SJ/omMg4XwJQ72Hb9M/FfM1Av99IRTmm3ZoEqjX5pRG3QiC2wLBXWD3g8pUvUNWC3KyUYXwrbGqI7ftvjbMVcP8+Aj40U+Z595TB6sZT0m9Wj+kmJQmQs+bTPciP4zbqxj/GJK3MR+7ENLzRtj9P6Y5JM6JlbsTj8ZTwpDmI6DGX3JxI9OxsEib3aEug+Nv8gDyco+iJ8TiRHfiRmEr6NN7CcxY3vqneP4Mf4SP+qxDUJHP33LLdmcpN1D2rsGVaXoBpMHdZ0HDyoTS7SYRQdS6TENyb6e6jxIwsxfCFK/0OmDt/c32QjaQtDEUlpp1JBVSutasZaFLocCSqbzvqOjJcfW7ZqI+MFUXkYtFnZhFEQ9US1+cGYTq6zyRTIHPB0t16FdyEp0PLBcmvFFDMtKnhf2RR4yv/FiIfqB8RdZ6EUNkkMw2aNZgxOTnCiwwk+9wg9t4/sy9MYD3QGNC6WZ71g8xdPttmQPpeaSZVvR6Q6fixwT78a+jr+MYbdeYmavR6Y0cs3DpyKecD55cN5y1jkPsKMS2KYOxNFusc9+WHEcFiLjyw6BJ/ZlYrUI3qBOVVKNCaQee8g1pFWiNODK3HiZxkP25/Wd1PvaD8atMS4aQdFfLO44jTEsqVT4K2RlQ5cuzKtGyWXZxv9NaXbGFVJFYpdRsgr5Ys8s1kTQs5E5FjrGh9ASbZLwjTxzXYjiv+WF9BgaQQ00jI8FbroetcyL50ldjDRH4auWNI4+cU5kDWbWkXl3DPRi0zx8RL7oox86+yhLsbBhaj3vkbmT90hOg2gI4ibrdsv1nDkEodtYqjFUlYykCe96xDfBF+Pw0gtf0YOd0NgoLCohmrsONfCFXhRseLwIiNLpY7Gu8ZVeaQQ5x4u5xa6wK+YQ8cr+Z40WGOyBSp7II0tdC73M+e39XW/v76pB/FFyWdV9acRGZo2nZMMfuoyhAaoKVil9Y5TuDV3JyIZs9l5dlBwDrcUBcJm0uewkcrWj/yazwoWNPJT6Z45ls7dumtQ/9RCS8Bfrt9qfiGVQGqxj9pd9jMlrkO+gh0VsYU58nMdXgzWF20d09np/KJ/BNazL25CRZu/0vkS/c8kEEKSei1zO9c+LqabJ11j++PGuHz/+S/9FnZPb29vleAn7plH4NrXjur5dF/t/cm0LTNnufPcenL0OyaGqZEBKSm1sosSHTI2WIt9wVBouy7aKeLkHpxfNYBz1Sd4fvBj/+fMfyjyv2c/MIfMLbLQBB1b76PpRh1x3qVvqIFnRqTPHGhqjiF3wI0tfSrP3eOEj99DEqfDYE0NWAbNWNjT+CtiW2AOhGfbe2C8PF/WayPZhb73MK34Xe2VLsMYnRw/t6DVJ/SZr8AGu+Nq885wc7764HidrHtmC7heS7IvQ+U/v554v3lBUDV0u76z3u/IPFE4M+LY7xl7f814rzc5zZxd/UUrutmVbo0qiMgv/Ud39gk/FkNv4pT6xjV2hP4g3qnoNwou9ZFF2iVpHR2mWuv74cOQE6Noxx4ztIp0lH75i1/tpwMd+67KHcRw6ewh2619iI+tCLjKxufhn9hd1ax05HfmsRvZTalGxAyZ26CV+yCvzCGKUPvLklWvkRr63RR7oqizInmv6qosSqeC7SjYj/CVWYl75rLqRW4P8zu8HkYWXayM0Vqr4iP1OImd4RT863kwefAeZ1GMR3C7ZWIIF7/aE6MRv+shso1sq+lH0B0bFByBKjtk5zvv9oX0wn8hiG9ipwdQ6+JHZ8R+k3EuLOSd2Ssaor6v4tq0xShfurVVWQWPVvhZzCmzyQeYT2MTXlVpG95RXMQ9kFjEJVKEPwJJtjY5T1G8yp1vnkTllHbJGYwzFz2Iu6TNu4HtU4XVp5dqYxACJL9rWLSj4nK/su8n6cMiMq4xf6oQHwUmsyfoEotnRUutEF5aSQ+fGPG/UL2MbH+QWOra7Jyd4ToxRSv8ZdfAJreBZrqeW+wXe7hzbdzqxdp1m126tveaLSZ6Isr1t7N2HR3oSYw4qsLruk701sQ2/oT9rC5sGThegUJgzb5dESFMH/aJFZqOH3EaZPkf8BLZlO6zuwzvRTE49fsohaxneXnkUODJmC/RnrbT96WiF/+aQe/SafdDNhxF+ACnbjdArewZdG14YB2wfFFkgj23AqG1tv/RRPvPeemq5aPbWheTYtKmZbcZ47HVn8zNyWXbq6YzuiE/S0KJOMF+OddjHLjjHM3MDGRNFRzj6+Bd9sOlCaOLa5/Ww8xFta0D833WkgP93Zfy/LdvvNtvfypHvBr/Tt90fmPo3NdfnNX8dL66g4N8U7m+62RfW3zT6l9XPNWTqd1+pU4P62681uiv9G4jEDv7UlcXPUz4hgz+1v+tl3z3jLvhzwt652LuPpe10/xSe62BbqT/TbV+hf4etxNng6bAt20+cTcaXvrK38H/R2bY4/iijU8/GRoD+O8Nn9kmf/Xf63/GydfhWhcggoxMMX47IXxg9sC3bTef03T3nLo3rKH0D2y9+vlHpNLeLJfNJbUdr6flBo86G0I4CcngFbVvnD6yXI3kHT0Fe5Hd+3B2w/XudQ2p7x6X/zs+dh35yCCC/HDH/wvzMILdE+8x+Htt+HjadmEEPnk4nbyVJfD+JfknalusTzBj80ii+g7tCBsGdod+ZP7Q2derabJTN+sXZB3/3tuUnm5NOHxzKXzrMnnjJG9w/iKCfpJvkM/LLF1xvEWfbcudhRvuA1cTmN6m9PvjnCMe27I2MT8Dq7x8FceKU5QvzSZ+yDi2fbFY/O+AIAnfrPWqbqS6+nCMSIdLh9qEfZtsUNncFweYXb3iR6ZtmZLbRc0vbY04gGTXz6ZS8Ub/rx8p2j20/aW4SN13DlQlIsn3Xtb2VONubjv9D9TG/FrGeCIyCbdWQXJZdstNnHBOyRk+fG4kY/QK2D6m37TE6O9sn2b1tHoQMDYIW9iwWgfQAZA7UZH5CR6eXK3EtVUmRx9xS06NKFWbni2KMlLZp2+i5dWwrzTa+NmwjV7dd39j1cNd8k/eznSQyxC5dx8wyX/cAABAASURBVJVsxgXSW8zruxpuXiLwvIJaoMeRSyw8SJn55CHOqDyMka78lp2HFvnlMXLhO3nSafHLZHjOAMK2TA6FbXzYhnscCXAg7OhFEl/xvSg02cm2FnO68VAmD7SDjO3NZ2JUGE18oRYXPbZLYwwV8U/9CM1YsWWSeaB54yXVjTlFD3ZEUWvEbpLHiQWdGEEr5MTAPubVOSx8WOVqiDZGNW/3gla3mFVJl0vxUHmohmTyi+3C7yJH0RwlZpW6UAxVdKrw4wYqSo6pzcfPn/2wCPWwX2BjE1v6U0DlIA0kw7cttw691W3nsQe2xdEYwy2PfvJNLa+sU5h2qUD4TIW0JyAag81bmsxvsmcyTr62NQq7sf0qDZ69x7ZlW4WOaBNfeUCWh/SJu+DF1waD5wNh5hGZbY0xqPlFyXmyrqIt+tDJabInup55cUKcxLTZc9EDyTddMKp0aX9vurxdOr8VBezSYUbegr9UQxqs92CORZ0NRGv9KAPbGjUUX3nJkNiza7W1WsaD1bx8qlGqYl2dfueHuWDhI37MNXtV5rXIZ+uiB535/fc/8hfcV73nxRYvtS74jY5otvEzQJG/G5P1amAvGZmZe2n0nLhHwI8811TWJnSyXtTWfvhJDB9z11OzLUrQ+cZH7GPX9xzWZBE/6mixv6yHD2iXMu+4LU5Vkt3uFD862qSWWfdc//nr0QW/UAySKxtVk3kk/8hs42cDVWSTvfNGrASQ4i+1FImPSg7wo3ggeyO+I7e3H6M3eDH89saeubxJVrfET+xFfDvMZNAi2Vb8jCIGdPJcqStjy/sv1njptw7b1LhqsA/QH4PspMw5dhUbEH9xNdiPefnz9nYhhqJyf3GIO9n4iP4YqlGyLU5Ksy2H2Iq6MKd3EH+28Yc0ss4gvhc1m+TCy7n+fwRP2T6AXAD9G9de/v+3qe2VtYfdOpI7Pz21zDnX7OWy18V1+ovukm29Ue+ij1nrp3YuvZHr+zt2FnktfG/khc5kv030JnsGroR+lelSAyCrKj226F2IcaGGsNvPxwfXV/4aEj8LeXw0mN8CQjH2o2r7Mb6cnCe57BeJLR9jryMyHOcAeMJHHflkHmOU0ibxgp5D4ja2/sxcFlrYXvn8K2JCCoeqGl2P+LIdJWC5cm1P5Mlz0A+NcUG2kJlx+CWcKNdt14GcndwMm8PMNfJsg8QctW0qvY2GmPPCfkalxznZ8YuMJCcIL4hJZD/zkjufe+yR+JJSvz1X0Sa1aF3o84ib5Jk1iDz9iejETxA6elc+1yIfzGcwr1HkPkD3g4iJSd44jl6FD3pWCY6j7jjZzRVGjcJnbDBVN+SGZ8fnoh436kGdGduWbXHisBJHtNi2D+jkFzrriZLeuCaynnc+5qgh3jWyrV4vroPoVI2IZX6EjIOOXOCmVjdqkRf8uRcnjr1lkvdRrFd4Sx1DtMWeYyDBt0s2ugJJnNnpS1uRYjIVInECk9uFPHNPPQQy8YzPohftxj64cu9YrHtcp4/tIoeEc8KGRr4OnD7WeZ3gR+ilG+ORb2zFyTadVel1zDPODySHD677fDdZ8GxrVAkjmT52lT4wvuht6rgUZzrzOuvNSqnKqhFdgK699RnpbPFp9HDC58FVP7kuFnM95RLa2EUvsK0a5KVYbEDKtqqqexn+USfRjP/IIJW5Xal35juPOOEFxnBUKboZz/bBTNJTk9hHFpiBbXQD4mInxqIt1qTvY4f/8vZpesQk12c98siesfIT3xfux2/cl0NvTUyO+PPwGf7B0uC+luthDD4zYS4wyTn3ntABE8/REJHi+xm2dTbbisxOP2S7IZqdNUxNnkA8RK1jO+QdHTusE0gsb//0oi3q9QAMjrjcmORMfTI49BHLrnRf0H64iMjuiywM2zr75PHsx+yTyE5EdxE31+Z5/yAZ+VT4VZ9r4kX2hXFIH1mWLXvjEAqGrEez9yg5fefRtmxns7SR7R7b7vHzKT7OcejgHN975v45jv3qa7F2e69zz0f/bnsnsl9YP6VnvtH57PSuS+rQEQeQfYTe4PwaXvbeB0krrtvgL07b4q6EUzbMffhHRLL4Hf7IyTdK3/u0cxGSdv9zNIr59BceutOZx3aZG+jvsLX+c2fbsv0lwJnTF8HfZLis3+FznMXOCBLm7G2rAJVVYLv70PnXvoG+abbhmvlV2xdrI7E2cM+jiPc90GSZhtyxdDTbsq38J4k2QsNrXaErdT4sff5l3+p/YWRJifsVdskNIiW/VVxZAIvfHflPGzbWlMHOZensjZ8TpfwMzgPdOiB6smKfnjbJ2/nQImfYLUdDG5Jt9Q+9nlrW8D6kDqHPtXuRRfALnPoRu5zuW9iW/cCpZG9exty61GBtOz45Id12+I7/E9HfsoX8ARYB0XoCJAdh0DPU63H6s32X226llkFm2HRyoMD5l8OPOFDJ9wATaNucLKsPHNjQejTbsh83bHuPEydaPX+I9AEkn4vMiyP0Z0TnRGTxY+NTgP7knb29+a3HvJoPT+g/g2lJBy+6+tKS0FJqckKaaE3NtX9ZZaBq30LP2m3RPWPbwPxyWPzc7U+bV7XkGSQH9SKwk2CsINdG1Lm2hK+1LKkah1ulP4Gga72OeWScL3pqeyxRHNjn/0eX686kVLIyx1zTXotrcKkk+sm9xY2C0zbEN9BxvabfWNq9sSv5Ll/ykjItuEqcwfBx3a+Whxe97i2R5hNgSJq6NZanVGr5wihQAiAViNaMDlggurlBLkmW7kguAS66ZkpDKbwg/IDNgNt1t4uPyIPIk/M5n8hOfJaT8ouPFz1iZ9yxFoOnw26J0rE8LcneaOLTybbOvZ7+GVG1kYNnOr6C8J5xqDUrchvbco/Pk23yAp/4kdvwnxDeCfuQPdmdufaGoLCmYEHG6QNZrPRqZHwiOskx95HEsFEEjgIME2fxmRVE9w5k+yDYJoRagsg22HzIQ6rm2SUD0c41kaIfiLYUG6NjNmB65boB5ooS1+O2s6RnMGIYW9FWKzFfkmoS3ikzviWUFTkUpJune8t4A5YXp8UW22DwenCttPnZI7Vxqo2CDmDLUYwePGnLF3noqW0RMYmbvzIubBww/8r3jqMu0QuyJrkHNrigjH9xPac3PqJjWxUfQMD4sRNfSozVdZpaFGtxv8h1H+R7S3wFtmVvZD6WWp/u5ThlKHNES8QoFVomjvmMKDmzgWfCMGJdE/bEngL3K+7jTEEZl6TQ+tRWWQKkphX/KDGUe44lE8nQKCmwLXsDhnycOrfUDZzfswbC4IJDh5+1SgxoMQ/xQMABPlDVKCm6PCZVsG1u0NxdqS1qsg0kl1SD3lLhPxDtUIN6HDbe2BJlN3Oh1OiRZBuUIncR9ZDngQwkssg3X7TY0vUReRPMqT/z9oDFpf7MF9fQq9fpUhddPBrDpYHQ1KM0oSVHH2jyPeDAli+h2tA3zWVkC8nsfu/bpey/QOQWXlGz7M/0GZ/8bAzb2KtrkGsq8wqrULass7fJMvvKkjsutZXYO4vz7mObwWkTOrAtG3tUX2qIcHGPkpJgoTNwVMCbhr+wyXp0WaaydUTplHLx7Kx74yfjcmGXEYrZ/EHXwPCZXZyhmBrAUXJZ7Sz6S5hrDOvyNlpf2MZ1A1+x02FPBxs7zmIO/VlAH79hxdfW3RzbmsSihBE3Ml6dE0ODhQVjyqviZJn9I6pQIL3YL9D4KkmkJKPPpSujD9kZ83VINwYjD+7e0L+Uknv2hEu0mZRbVx6q8SbVRaujCF1pwL/Y+N9QnCJniq2AiPnchFS2Reb0kkvCCNoNfWp2+BJnZZ8wZdZBu5FzBl0TJjXXleHsOLcbPfeMKLpPS5mTGNic4C3sM8cih8soZS2rrKzNZAOtILNkjY1O7KMvCjm5L+Wl2W0mJrPBV/ad4EsT71OnbuzCW8jiv3BWVTK9bdkP1EEv1h4nQshhRV+0BRygt4g5meOktwz3cdh7bBtbQM+OJvUlSsXKWAObCzdHMoESKZIz/pJDA+5wKTrp+djDdmEreKV5XdgInnrat+P/OZm8XFZy7iw41Rh6e3+nxqVuxgbz6Ba5XXgQDKtFlLz7jEeVEOPLYjl05WVDXj4yZcWWk/LwP3XAHcOcJecHW6VtZdWoI77DJYF0S3kI+PFxY1wwtsw9S9H2uGPhE4Zclm30qeixTpZV8Gw3n3OPr7zAyb5Y1FW0I5XO87y2M6fw1RcLShzxhZLWcR1FZg8pjpUQ5zzJmZgccB9H/GVfkKGKNbZLthsPLZFjfAXxFyDFeM8XWnhgbPtua0NTWyRqPeSLvb3Y97Z1eeP+QB9vhBWqxDF9KQ11XrRN/GUkepMA64vBpAZINC7vMj9czDsG11lvMupY8McYGqM0asi28lf/S1eJHLIhXVY1dLSSFaibjXeQQe8dkiJ8hnfYbnp3D+ko/IAJa68dRLxvxcMmtlZY8b+xOidR0yiN5A/s6BlWQEcu0e/aMrSNH1MH6bYmMyQe8XPN5GXLhVq8c/2816VnmOvbp4/+0MOJrIGeXUpDLDt+JWu38EIl7mJyD/7q2JEFuV6Sn/H1xgufiSEZKbzIa+w1CY0l3ZLtnnX75N6cPpnke05yz3eewR0pSpax2fq43rGxWUBgz0+tVdQh91PR51JZkjxKvgyp8GFRL4l3743kWOjaJcn8cB9jT4U/c4PBwa6TlVxm6k3MW+51Ktnwpe5taPbrAnNhqN3Ctq38bM4i7Xw3naKsWkVuxF8BPif2C+3y0Nt409BFnpZXadFHdkMePVJtHk406k02OeEjetf8xSx5pOb5zFlck5kEqZBG9h66hvTi9DjWXPxKgBWKttXrT07xDVf5T1JL7h/BF/EmsdbEO2OT8aLv3NIji47RE3OY8CJvSLItK7Z4XzsXM4/B9w/J/HB2kHwtI7NEDSf3jZsUe9bWQBFIKmo6BvpZW8Y59jymbGeIjjUu1JSYiVqx186Dbh8IrmwWVBBIsRzsZ9EKP3jTjfnc0EstirlP1mjTpWy2Yt72UHgL3QY6zSv4yJYL1UKl2BPeNHaE4bBsUIbGzVq9JnMmaLNkZHt+W8YZwdYvu+1hcFhVJetoyYc4i36Qy2J9Qs+ZmVmYEusGptiAQDQzNomAjLYSvEXu5LQ2EuXct0VdAh2xmKgcehZ+AsvUwdFzKb2Qm3yC/TyvFN4k19skFiOM9zkxmxK2yS85qMWPujAHWOdhu3XPcevh9xynz7XQwL+N/gt2PtnTOnJe5CbybkAbOtexiNQ8xgva6FdxXdOLlvGGGZH2Wt3nFL4MHyxwY3eE3yjmiogyadKLcRDrJbM3pUkfu76dLbOMVsHzErT6dwQdLTUIudALkLKuaoggZn3CmxJ+J/zVkHAGbx8Fz1yb6v0Qn0Zgm6hNdD8XtgxRfrHerEOGTfSC+InsRMZBxumD0EHoILRNXFAg45N/9s+86NjRp0Ldh3ZUlPtbarCaaBZtK47ZAAAQAElEQVQTpKfwYS1qJiobhHwGKn1PTd3CF3t9oetef9aQ8sXvBj45QtO9HLbltmk2Hnb/f+GZGf8y69/Jfmn0/ynBWv/+GrG3/mM1LL+6/jTk4uKC/3TzfbX4ixHl+FVNEuuv8Nn7Z/3P8i9j4p88P002dHDKzt5OhD3KB8ympLAb+PjOTv+mdsb8Vc0+h0kuwckPHZzjz34sfjIRFJ71GPZhe/fMs4m/c3qq9Wlm4p303+0/5x57dmO63pdN/NXJrwrnnM/+lB7TPof/cm9bBfQfas+u/9VbzrOvl3S/Wc8X+ZfBq0FKH3xRY0+Uq+sTeaB81WAiWfM7ngyj84IMPskzLPi/nE8UPsEY2Bh94mdowwc2fRjgpApeAIvZ5LyR3EOlj+6J8D7jlFWIz8JjHFGQISFlu+tWT/0p11NL/PNe8sT+W2Rq8ysDwpPLV+kZM/EjZUnTNezvMm3Rr09sqdPXZ6Vf8T/r2V/j2l95n+0ytpxOv6tFK3zKM/MOWsbJ243SB7C+PexD8VvpyYxOsMe7DhkHm3ee484O38SuZvcQ6uwhlVzPe2vGkW04wzssQy+NOq5flOzwYD8ddins4Il9J408g7MPHVhO9wpYNqfmkiXJ5hfhGw989tz77tFSO3osRrrm7JOJZ1um35w/OePnUDuvNxc+Avg2tAwlmXroqZWtQJ+afejThewHgzwEy/3Q+LKtzO3j40M/f34o/ZWH6T1P5n26eyJP1kuPGwU3HixewfZzY533nGyigRcjBpEmlqEDuvsR/sRX8ossSOXDj1L6Gw8oPsg7cfPAsx9qJM5WjtoX2O5a2SZn33OcfO+88pDnyvxDi2ZvHUhlLdI/w3YPO265/SXHSV4Tf5P+UGm955NtXViLoLCNjN3GJ1POGYm1WY0red3Yf8XDmf0v47Pfdzy7Wtl296nL4jfRIPHDPEQhGyZeoG3SNbCPARq2qVHJtgYPut54eJ+/hPzx/oOcL6pChg91yyo28XLCFHvJ6NnW7ktpttU+LHHIzlmdR+7piw0X+eXtoh377R53dl13XUSb1Jhu24aQZVucmida/MXvB3W88lKnwYupKw9wr73HRJ2FvmLW0L0txm4kp9TD3mMzt6zHhXU883x/fyPnC3XL+ubhztZ9cte+Trv0hR/J2u3sk8+CZSWOvXsY5JmHLhIsaalbjdLb5a3/krQqdbbOFvvEifwHL9ze3y/oXhDv/Z/6XHjQeqM+Pz9+KvvtynWQl2i5ltmUzGcofjAirhuZ848fP5Q+MY0wvoL4+sDXP37+3PeV4y8NUWFvuZHZjVF6u9esVOSeXOJzVHWcMUbrl91jpUEvEsv6B4n18x8/eeB0Ux4U2UarNnjash98rZZnbll3zJGr55a4ONdiP9mWyy3rk63EyLwEu3sE6QPItrsyx9xHc99qHvs4OSpGYj0JmHtv7lVh4VaJO3hRg1jJO/qBbZkcbKtqyHbnLllpi+sg970ra3ZjL4cXTCaaXH3ohRfYpaKeIodr/jKKe374Cz/nHGysDiRPRprIk1foQR4/frzrx483ZQ9l38vxwom5fuDz/IvR1CHj7IMre8k28Udfx2+s9/vbu8aoNjfnxNi5TNlmT7zr8vbW9GRNFvc0Bu0j/ZV5f3S92V/4f0O3ioeOzC9xsxan3SI3Ha3w3Xrw8vkxmR8mLc1+jO4knuHk5cOFa6rzNLlie8ZN7NQfNbVujc75nevhPXNjnDiZ1401uZJj9tzovVy8uL7p5MfXT66T4CM980oOycVH3EVO+3q8avMt2/iYunJPSy7NJ6GexxTX3RV86CfrkvjxgViZryHe39+6xheufRMn+dqRSOkMz7bCV7cto3Q9yik6VW6d7JlFPVP/D+abfDLf1DF77ufxl6KLuSRm/Gae0c/ck6No4cXuQu1/8Jnzzj3rB3UNbx7+f/7jH8f1IO2sxD2ier+6pFEl20qM7I3t44171QW9zc/L0gtzT37RMzYy5WGCNz5vJ3lSbHxSTATRqRrs/b03C/3oJP/k/sF3kQ/WL3MXsS9vFw2u7VHVeSTWjx+5dt7x8aa02y3rGYrAdKnZuR/+wRx/pmbcR7OGiUV2+LJMzW1GXBeJ/w/0TqSW2/Yne+MjSqTjDZko0sTuSuxgQcf3pLaLuff+Qcveurf+jLxRCuoAz9786Mdd5hgOprrwWfj+PvT+9haR0uIze6PrC8NIijrG7gdrW4e/6MWHskGjB9/etYvsyjV/5V43WZd5XlPss8wF9fuRWOGlLqlF5pjPvso64C95vMjxG+Od+0XRu7H+165PXi5Kydn2roHU9UtdwmcoG+qOCuuOXOep6TlP233dZk57Lkg54i9z7Ov8uEdfuRd8/LzymZx/yCBlbtlHb9Q3ecqSzUnqnK7UY7GOg/tM5rP1rPyg0vkv6mu71yq+xijkSHfx5WKePUQTXvJkeD9gaRJDWH2wHtmvyXOyLqLZpcJHVWl0Hhf2+3tj51MiEY6H/0LfNnwO9mNiLvoba5DP06yXZNmmBuRHEplr5Ff252LMoVFDWetc79mDF66/fN4mF9Em++aD6zT7okF9s6du1A3X+C65Ck3yoE5k2HROmd8kyAf7JbETM7E/sM1eO+XJl8mpbPKNL1OP0fQtuVK7G/srdvm8/Ek+7Q++nhrm2FmDGg6uKx95xXdiizZGKfN74z6241lp9u5FF/4zLzaFL7Yc6zh7L2b98l/j+Dg/S1jLM4bLsjeKPqA0pBEP8Swh5WSlxS6frYv5hA7Cz95Nnzp1Ty2jd2ONM/+JfvgnCNUxFrmEN6hD5tl4u6j3bqWuO2507JL5CR3YTvc9kv4hTo7PiIG9ha7dhxfYll0hqd9N1+QPYh9m+knO6TPOtOzYOMM9J+beg+NUyA/yj7vF9RHlRQDbys+zH5cjBvt6eQ5pb9l6ZqJ5Hsn/xl6d7NPZcSx7zzk6dsbBgxf+ibi9+2bA0Z/XWe+ZQRTxEZ1Gxt+g0DnZ0Tvp5z78u08EoQPIf+qwM6/ge/PES0lS9/Stlb3UxN87EeqXBuvu/JcqLfh+BVr0VyejEND9Lz5c1r8L8nkx/JMr9r+tTr/IJ/8yV7LU0C/beS1GgdKkU3o7tj38p0+28eW/tP+8tvvCWkof4+ccM/6M2IswC8UGN8TYmiUO6sjDtuxniPED0XuGnlr7xX9uLLh9kmzylHfccjOTV9CD/2Unix9qkbRsp/slMocGalFtmjmGjlHG6bsGqT0Faln0owci/9eB43/CSfJrkJT9uP6zVqc7m2TPAb3tVAhKiq3+g41tpcB+BEluiRs8uF8pexvZlv2Kr9p/xrG3n2dtWGJpyfPvrUHsnv1kns/jv6J7TxGy+18o11OQ1ksQbGzrWSbaKV88FGT4x0fbfaO9iBP2c9+633x4H6pRv8P+WutTuP08rHIvO2W2VcJWu+W+dCJz/oxoYZLujvg/B9E/7TOXIPrBqZPefsTM+PSxmG/2bAPj1eCXqO4f9/LYfIaNzwORxTa97XTsufgJ8IM/27JBueX27mMXNPM3J9vb/uijGrvP+MzP+Fewt8/Ibacjhhqi2U/3HeYAC5mV67trxsUVumFHzO9Yme/UKQ9z5wgPHyd/8x77JHqviOwZr9KOSS0fPTvL/GLFL4kPnne+rlfjX44W+lmzrUC6WuwROM0v5mgb4QL76CHkijJ9jhrJQ9pho7vaPn6itvC5AWepm2106o5mcloYBGgyig6dsi5Tk/oHcIU52PbRZRV6LSaxZny0bmx4IBYX38DGk6XM8xSHfsbJ/11vWfllHXcKRMscfPR0fbiSqdT5kWMzOUWP5BUfYQe2ZRXrsWRDZZ2fetHaT36JBQxbz8buCZkLQ8W/UUoMOxQDnX1oyfYvoaPZbirzW8TNL4u2sWNyLXk92dbI/qBfIg1sZtaInuH9SJ7nIL5Dpw5Z79VriXUYCI4uU1LscC3Dt32Ms1/YESjGV2QUUmk9drX+OUYN8Wrb8Oy2CPkKFM98Tg37pJgb8sW8mK5Otr3l9u7j0A6dHGMzW5flJYeMmWfEKEbN3oPkPfGd2iHCxhtyhtg+5hvdMNM3qF/68AJ728zmSxlWmT7QS7Otc88wPZ3NNnxhs3HKEmexvid0tPif5M8MyXVqETsPLhaGNx7WNc2KGn1mAsUZWUzsOq4ZhMeBSLbvkKzdvPdbscaRazd7y23L9mYe58wvpG1N8srD4Nl/hQMX1ZVgLAujl4MMW38xX9QUP3YoZonNAriTNkt2qahzoeMi1iF/totcacRr21QCvbBsKy8s2u/54IcCTbBzPurKeJFTrrvCxrZK6r8iWDwsGs5ImvhN3VP/PNyLj6Ra6KcXpwKDB7R5MGjsQrffKiXvt7ehIHrOSdLCbwAh24peALvH7aOGfPy0b2xjQ9pa+Wf4x3e/SRFsK42QsqH5krV6jkt0PLQiJnpClBiJpfzdA8J5wN71XtQzepn7WtSrQbET4ACqqlFRk10a5BrRwvkizh2MLasK3RgpzYKlbpCx+eBFQR7UoU6+s9FyTmbebUoKY8SPmM9U7BD3sXUs2xKHmINtVcdVNyNYPZfZY9zhA9JoZxCy9S3bWkddzvogZp6Za3Iw9Nh62Cb33Oe7Z98RXmOMji8mFRldzyt+cd9Boz/JSTSbuJkr9EI5Nudezv7L2CYvZKj0MaHjLw+9r8Q1XJtzQF6nXM0iX3Y57w6o3+KB74189ouh9oF9YuBChb1t2RujCt6+x0SO657f+4935jjuvpL3HdQv9I3ricliPySDVZK2390zZh42vTZcF42QFjlOpZaixZ9tJT/Rck1O9tvlqPXb8UA9807cra+2t92+en9jy5Az/okd/zUGfkvhbx3LrSGWcCGzijrYcAOp5XmAL9oCkzlP8kkdk0Pix6bG6BxCo9YvtLP2C92JjY3P9kYsNs81D+KnZLtjJoa96fJofizyfGzAH1Wdn20t/M2sZXzgK/4/eEF0Yx0QS4olZwa7jtiQfHJNzpMNEpuMo9lAN+Mgsht5h8583niJl/ol84xts794ocALpZ4jvnU0E9v2Mdpd/G2KM7oL3+HF/2Iui/GVz79F/oVKMKpk4wd9WOp7NLqZZ7C4ppB2TZLTjVrk3n1D50ZtxJrHLt3iVC4Jg9CiZqKhKp9xGOeIfCGwLQ65rBqFuyMRiVz2dZU5pOaJFzuJGAH7fzGnyIPIEt+ycohmCNv4ml3L1Pft8sZLrlvHWkeO7Rs6PhafB0ybl+Vc21c01sILzpZUzGPU2PbERqTEjN2V2swYtr2xGaA6js0YJM/EErEQct7+Y0+EPkLHz5X6RjdrcuJ67IXIo9y61PHMK7nZVmoZWrT4SJ4ioKU+R7/G6NzdWUyu6Zsm30WYJvObYN/TRFs4OHG7LeZkmesHETSzwShzW8yfQ1mXU2ZH90TJ3nTkkD0OvYiR3jadyQWnUKSHvwmOsQruIGj0SplLyTamaAAAEABJREFUqNh3DtRjgUn9YhFg0IcdzSZxuzRZQ50sZLk/FHsxnxd2aeRF61bnHMVAQrXtLSstsROTpBguJaeF7yvX2ySX7BG7ZFtGIxDzzdrkWlpdtJ3pgr8pFD8dM7IDdnvBzVJixS7yoH1iG43kYpu4Rm8y54lEKniDPSB6HT7jI75aQWYPbP32x3xq7DmMKlVZBtFNvplneluazOf0de7dBS86iUXxYqaMF/XpwXGKjwb6i5ixI71tBrFlq6/n1G+GFyb2C3piM0+fjGH3YVvJNwjDdrpG7BrYdo9dekogV22dJ1kznk6nJ9uYbMR+Zg6Hr8wl48nngqIXiDWJ/Mn3wmbCa/f0C4S2nU72zidzDFj95i/yPMrQ41+dqv24ax8d27LNkuDpiBX+C3yM6C1L6ItmG9JQj2OR/2O0qYXfyRwn69I5YlLkm1xsBlvti6+DfXSZdyD2wuKefiPnLWr/xEjf/je79TgdI/2Ff/1li/8opX9FcqKGBA+fUceyH3OL3WfYRm9zITfB2X7m788Qpqf7vkDnV8eu0K+k/6v5/k12v5P9xuz/Fx0V+H9x/TI150PtxDFlOsucH8fr6MHXk14utEAvbXKzOXEIviodgt0tLDYlcT3rbKGDc6wkRf75z4EFd/6fErHnIYQ81fhTu/+wnjMxE6RvipKdQfoNfWouK/jE/j8/7Pw5/Ycy+byNbFErfWn5YAm+CD4xUsPgE/vfPiRN8sz5T12nhsE3+nETPF0z32jdWV+9tPFd/jviub62lR/R1y/wxZe/cP6SYf+9j2X7a5DM+cR3AW3ruznA1jP01D7vvSfRP03aJl7JRQ++cxTZd/zwsseD0M/4jhd5+EHoZ9jEf0K21nd6v+L3/TsFf3Z60LYP6tfdGSv9Bl8Lf+Hv117+WtIuXxayOV8Mz5RdEUXnM8Lf2PlSAfx+prdGzs81iK/wXpFYtpVePExvPKnYyBphxkcQ+gHE+taOvWWgf6nteHbyKPbt7lkpvC7llxS7oHOkHhIa9+sseye68YIUoZVW+Ev/K/ju81XjV/xTK2uRX8bzSzVLIxGuY6W2+Q7Q0F82zEidjNvJq3rmfMfTPPYct64dD5v+7mx+uQvftmyHvKNHifsJmVt+Qcz8goxPo8S23b7ImtxPyWtvb51XrtrOttJs9zh0YgRZwyBx0stSlTWqZLuxZeKXMN2bvWX27vMLWnK/8ZB18gtv4SMPky5veWCy8LO27aFvb7vo2W5ZyhIiebU2/MjDC+xDjyqcuuE/Ixp16IX/RJJDOE/ovZNIfL/lAWAkiY17dE0ddg301Fr+NLb4IYjLd25o20ruqUU/rOEBQGjbsvmFmSDhB5CSOcwvvNROR0sszPr3+D3fnWf+E4YbGB26Z2ccNfAl4pi8Mg4d2Izgnfu85bwFiD+RSKqRWA2uKRt96pRcrjzovfIgdh4POnwGpc912S+Zjgd/0W8fOJxMIvTrw0Crf4wxcXMkl73HMQr7BMYc7D/45HOy0yfO7TpD/j/svYti4ziTrBmRkFzz/k+7XZaI/SJBSLLLVV19mTlzdn+YQSTyjgRIyWS7egHFgxrSyS54eHzkSzAEWw7JlKdsy9TERp25Xi7FC9eLwus6uZpOjomHR+ykzHdKnVf4y284U1n76/Wi/GVX/gonf7n39vYNv9f2FS1MNR+5SstH1pgIJJdxcGN+Bw+f0SBXYQ/I0zZjri/6AjbjcsdOfIbIY4U/kreRi5a+JAeGR1/0RT+qdGH++tTi4ehr5MDnyn6S49Frm7HbwjL3jiHbSjvQaSnjPEQdNVouxLBkW64n4i+I7ydSk0M6f1dU9iXzyX7S2fCgKgZdF3rktmR8l61eRxRsr5j0kjV48Z4c4cq20m7s8SDXpm34hb2V/BnoYM2UxsSYHg/kDuWvrmPz7e2q/+Kl5tv1iv5A3Y2O75JrjWOe+2Vii1wz3jioafTHwB6mbY0q1mWwf94UGU57v6RG1mqFnuUe2FbGo8bjL84wIHdqqRUxsWPPNBBNZPf2fSX35O9y82fyY6K4lEuNMYpcLv3XvvnrsmKcyKnBPfXjJcSdPbtxYw/f4F3Pv9DCsWz3vIo+tnkJEVRVy3Q2xIKBCZmQh2jRCZJHlZWawdbijZC8JL2DG3bC3J1v8tTZbMtlvX//rl7rkuIr4jtzyF+zhZ+xXRpjSDbFS8VEM0P3+oc9aijxEcicwqNL9drm4QtpZPHSYE4ZF6fY0/XatY/iMwF5TyLOQPLKutnWqHrEbF7FSt2O87538JkcRuQNrp+M7eU765L5poZB/iKvX4KiNKo0mPcYJduNIsbE93fqFoRGtY9RRZ3fwLXnsOcXney8/DPNN14E3NnjB/PiUGEz2BeTwYqz8optZFeuqbe+d77h99L5iBb5xM+yu+jtuuQ1itgLYwxyVgOmVCwF8yCoagy9Nsus1aTUudeY6+1KvDcV+SVG6xLULhmEjzfYMDnnWHqWEkM05iThNyrwlhwr+JsmaO8/WPrcJnXe19TUXfmcXhC0VTXIk+vweoEmL1lpzCIdcwk1lXulWTfbaLjHxbxGla6Xqy7YIxJCcEh7jyDPNfl2vSr6kySXx3VGERN3/vnr7BvfEZZOJOo4tlun+dQBF8qcA3vJQi+LdTa5DtYna5/7UXIIb0k5W+1z29kmViAVtivW7HvawX5LDZPb29tbfyYPXnCKlmsyf2mc/ogzbHEg3mXLdgO1PnJthIDb13xioIKOAFy+R4nPH6aotCUzpFse/SB+jv0ZgjRH2xA7OeS6yH+fJav3+oXaDz6nXNV1S/0O9n1yjr/ws4bXtzdFN+OtGL/RjV76xApsy7ZqDGVdIQWnzdg0mskPpp3rYLBHLq2n1rLSRpUYKs0Q8ROYeSSeCL56CJQmjB5D76NqKGt75foPRp0+mWSsbG9VdmQ8rBQVfkOQSydrFnQNtZpliKmuKTXrHt8w+8h96DUn20r+tjuQbe2xbRX5FfNjKrrxXbfvxdQKkRLKkmzL6NhWjWIMZCmgg6205FLnwLaqotdhcT8BdIogybYsyc5Zylpm/dPHj2inSJnecd43bnyOxZHNPQid1OaOQvrHvJfL9p0cLtwLLpcr+WCDbsfhM6T3BD5i90Ccw8vhwhFH6AfO/DOOTZKz+CEfmz42EX7Ai9HJt+ukRMTU5ked5pLvQ/EkOi505HRJQSK2Hs1NRW+jGX1aspC2ZQg7ZwgO27INJfoCfkDdiNo5rXwdXvSD0H+CmL7mFHs75xdDlKITTp0y251HeEHkGxm/4jPf/my7tKO3qN85+6FEel3zZ79rEpWnXkZ/FsMv+yD6r6jXgRTHgb5o4b/iC5V/lZXF/znMpOwhf4mSy41cgF+Ci332L2c/i/HjZGzJdkP/S9qXc+Pm+uCzg7JBNuyVv7365zQMuQH5Gwcu0Er9uMHQJQYUvP+JY33hWl/sJmtygi8UeTGa9d9ZUAJ1PVjvpW/0vcVNF6NiQhtWczT5dPwRzHJuvF6YKydEwuyJ4kMB6BV6NtvKz+bMODgHoRtZ0y/yf53nafLzjocB4ivBBwV/GP32wLZswJySw0bXObl+BnN6zCMyxjvYtrWpE0r5gH74QQ8WsbRwxnvI4ys49R78GGm1h//T9nW8NH5+fvWX/W0z5+ArXxb75XU/ME5uL/gcu/0nV/J/yPBDiC+TSg4RmO25QZSwAE4UwMHn1kXw1fHgRY+sO/cH8yRadvoKbZt1+BGn+g8dpvj9gQ3DXwBWjt6naw4ZHjjhwA9fwSBSs/D/DHZiiMvODYsWeyCVis+O9MHkgmWZFGQsrpO+V+w680uKyCu8go7rAI+/PPg9quXmXBhwQOXIOm1kXuveEf8r9qDOA0USUNAezvGik7OUa0bUJn2w6NRsI19emZ7SYhmv6Z+5RPI1tk7qkvWfSTmqCDKfAFLpgx0zegvsLIhlCx3bE3aykFyW/RlSnXzRbHPO3PBBMg9/L76jYD/1+j6y5bEBm/eqG/oVy3fWY3Htp88lI4fT79I488p3CmJs3q/y3zrpt8/kFmS8+8j/LdhW/zj76enVhmuJ3ytfmJJPtfQLbl7TVrdci8n3B/Db+GxQG/pW7lM20Cuayf5NP/EPbNkOA35qfZzjCW/K2RcnXuPmc199bWLLkdxSx2AeyQNzWXbJDi360s/axGiyzm0P/ZXehO/29/QzYwMSI9h29hn0ZBTjIMNXH7HHPGwZ3yFWv67v51gy8iB+gtBBaBGOQ6tNOsA9bO1Lhk8hg08HdRS6Bw/Qgsl3jyD0wb0xOdrLQX4BbmvGtmUnT2LBtM1ZzbPdvc5G6U7q2cVvRrbTcT+eX2LrtdJ52jzbHSfrFmz+qdYy+5njPB9yRM9etuazoerSJnZ4pfi684AedT5l2VCpD3UR9ch9O9dP+oCN2w+89oMA4SPOUvsnSqHDtxMjNTuUtUtNJwWa50awHbWHfg84bXvIv3TE78R/z4kJHR/iJJaZL7XPNBnaZkp35gSOG7LbGuNjnrYr5wl/IX/9E1nwOTnbzLM0xgClNFiUiWBUNzWd+E4fFCrBGKYGksutG53knhTS58F95nSQ42RtJgLbSrNNrNBMSpL5OVjP9oW/eoBgFvl5oUocH+HqeRofoiVO4oncowtrHcRPHfIXJisvUbtgLnnOXuP4WDpHPxwmgETO2i00OPIZE3PsIjqyfgGxDsBBFpM49/Zz8CXENq6yhvCp60QjtomZ/DZmZDiYxNi8z/2ynfgL2ktOuvCA+O3KQ0/WyKmlCx23bJ/s5HBo8mKrQbwli56FRUMMOw65dKpT8NUlaTvsDx7UHcwt19gtL8vAHQjjI2vPdYmZsJJtVXIqqT8nFK6o0aGykVfTj1qmno0pVyGnt+it8toPuT9O8us8pZa5daOYPXbg865Omknc7+9cPxPeoUy7arSsRimw1s9xPjjcf2EZWYAL7IlDjApspWV9Dhx2LskHpC4TXuSBvXQTUtTF3Lve3i4arJmJ2zpluql0NjnVUOLAlBBdWdsxRu+pOw9yJ3GC1EzQR0DNko9ol8sVX/hxycYBPHU3lRdmlzzAxmd4qMgEtlshmop8jIrr/uuiPHi+87IkmOxPocvRura5tgesp71tUSbg5qeuydW20gqhQedNrfJSNuPMyTYx771WN/baRB6s2IcKucvqH+gC8Znx6if5MCrTF3Px2Q9lXTHsec0sKnW7sW9v73clVpCH5Df29x2+VKoxOpfkijq2U6ED0TIXuj5sS+Ag77yUTG8b1hM6W+xjO/B/Z037hdT7raU2+jJ5X5QH3DUG/bXHNYY6R3JmyZ/5sC5H4xDmSnNOD5A3BqljWKY+kwkd8ILwesx9+R3fd+aQdQsva36HH+Ql6s67aqhYR4Pr9U2jSgf3hfiy3bnZJh+3XnQH+d9SX/QsPWSJ0/uMOXw///ncxBLjITRnSar1/z0k7+gL/vZZxNn0lcoNqawAABAASURBVJdQF66vyEW7Ud8713bmGcQ2vY2/smoMxTa8G/V4Z+4rl4Nr7uCaedeNfN+5Bg7ymegcQDTbpDjFZDmminH+6ewD/dQwsUhXE/0b877d7kKFeJapF2d6a5BvchhvV12/fUOeWqrjHrkGpNazrRpn3tC2OzYnJZZotmX66OVavlwvssOByXEkN3KBxCb3RMAUJCtqA/9QLTtIPnMNYHAc2i3xEGvwwq8yF4xdSPMdNl3hJbSF3wkgZGq6ru87eWSPxfeGkc++NqXc7xlivOiqIcJoYjf5nCGcNsS9VbHTOnduvVZTB7XPNRaebTSE3eqTQ2S9Vtjb8DkGsbJe2YOxO1iD5NO1ZF7bp2hVpdR5jORXEvai2ZZtci75tIldg8JxKL4D2ytPclUaDw4SM7rv3BeSX+4nE9n17U2J2fGIGT+5f2Quyu98AYrxG96ROrB3SYF8ZgM39NaMjLnFxwwTHNQ38TL/9MGBQvwRWDXGsoV3tC01hi72sFXK/fTO/roTs6+7XE/cPw7mZlMT6mWjCTIHiTykx/z7/oZN4qGtUdQPnZ4zdPjBHX9B/Aa40I1rPZ9xyUus50Fe0Q1s/GBfI/lDE7959JH3vM+5H12XiQcpOSa2CZC+BrbxAy581pr+IBfEYtkAmvEJo2vKUOgESy7ZzBlh6nMj5o35pr/j584c0sfnZHxQY9Fstx2kZA4WtPBrW4a26YHOdjD3kBP7I8g9kH5mbrmM0bUdFcXfmqdZB747aYal1zYZJKfTQjptJ3HCX3vtrgofJLfQkUVnjKKWVtXyYJn9dyjzjbz9EzfPzY72OXWnLnfyvqUOYkXxSwBNfGSbH+inpgofVGVt8AyNuuJ3x08f3isiD7DABfkkLvHCu7MuB/VCwIGG8X36NTTOOWYykL3l9eoefn1AhAcxeg3oQ4cXxNPB2hyZKwgvqNO35BSA9VF/H51MPGpJcVKMyZoaHdvaLfN4hW11jej1qaX+uBQKEvIJUt/k2DJ90WZpdmxqR/w9r63Zsc5B8si+Pofd2e4+p8yzY00qcSL8V8RHxrsP/Yo5yRjbV95HmiS1kN9HFrCBN/lMOXKfOoEr6kwuzI8NJ82Va9wfCGeIF+e2UzaNGvTVEljQ+gFLqv8/tmyl/z/O+6/O2V8bhB20NLXMZk7fjP/lp+S6UwwNuEKK+XAo2NI/6zPj4IMev1yLC3nhg+RfGpDvwxN0x3swfoPA5qEF/ZftH8b/OsFtTjoL6izIGSH3uAU0Qpz8/20d2bF/1g7q/Bf56zTP+f5a6ZS+6LJlm9lxdtGawyl6AeSvjs8fHr/S/Sey5Lqx/fzeMh58z5ptYp/F7P361/etjT2w6dvj82SbONXQS0t9grCclUXPhrJE9wP0RbONnr+QPFk7Rjj2r3Wlpzw1DPRoS5Y9EWzVVcGHkuxFJ9SvsLQ4E+SzD7h/esQm18TCUi8CBraVHG16S3T6qtkIvxKERwD7Czn810ui49Sphyz1DuLiFQ8ePu1T/1UBls3plfcntP0b+uTU+VLn1f+J039JbPOFmZj5Qnzvf8JsOU4dAvXn2E6Oa26JP56x12f86SSmfH77jKlaf7slDswVf8IMhL4XvMbqFjroAXvIENhz7gM/nVsPIttoxm+cJj4FYqffblvbTHKjjW3ZbnKfjM6mv+o/qT9UfsZ/KIRAadJnffMLXeiEG4OH//yCwIH0qyOaL/ykHDTrKSv8F+toWzZAbtOfYMg91en+FLb74fiFFwN5yPVqkL3wFWyrf7mj10uzV0zbKy/6Ld5+vBkvss169sZecs+xoEtSeFZaYqdfsGw1ckqVbK4vrVZlfYZdXR/UJGEsGvvbXnZ0MNZ+ji0DhReEbnwYcCUlcPY9wszVjl/8hQ/v4xFmsLi2lTkF2S837gk3HgSFjq+ZX06BaHb8khv5KmQAP3p0zKtkE/fDtR3JR6CCnh7Q2fKZcZLIrDzwulyHxhhc0lN38tLZCiccRJo8mDi6pxJIyY97mMmxf8lGyT4TRTrRtK3MN/UNGHY8oebaMtapnoiv+LcdNbzEU+pI7LM+SiNu9CI9eKiS2vTSYKcNGU00MG8ZoxxH/3Kf/EUt/QDB9NqWz9gn9gbOULItOyhxlm24HEu8xqFPxBdSQsDgkNDvHgpbm7GkdLbpI0zMOy/MeEHRD1tv6mYh9weI1jFiBpCecgQckeWBVx4233h4e/BkCTXJ6nW30thTFIqDfSDZmysNHv7mQV38WGmp30QnEL0bnLCdShvsp2KdM9qwTz0UIrPXOPuohpT9Yhs3q+7RGfgZNeCF796HS59xqfmcOBi7xJk6w5dYW8bkYLvzwmvLinFiBSu32brhqz2wu9hXGAkK5MA6e6c9HEoOLeN7c/zY1oUHxmOUqtD3XdnPod/errryomYwlwoD8dGFFn6E3VDaEf/hM7CdMyAK/NdcbGPnlu1TzyM5kx9i6iS9f78raz5Z7+jZJjdrsJ4P68SLsWjIbXct6JTm8g+x4q73gisqC6dB9smdPZb/J2z+GjkvL6IwySthqoaub2/9mZTPI8s8iDui0rCtGkO2lVajdOGzKzUsaneQb2ofiPtA96Kh3v6ws1deiRf9vFw5ePCLlows/i4XM09J2Gk3bCPLX4BdqFHiRZS5pi/k6c+OJUkEy17YekapyirSCC9jfWqFTaUWl3xnqK7HG3UxRnkw/v7+vf2PMcQOOEHHYbtjUgot3Xf98f07a558pLKQY8Uw89fZ+rrHKH2Q3PIdJv/sdv76eOmavAcwPtxOcs94f39XWmyC0LbRq76HJM9iPNmD8a02nXTW5qUX8bf97mNXzDu9sVC3yTxKuAQmzug40csajYEmQg65Fq00q/XjO3kk5qDGbD9CTx1cS3kJIeKNt4su16vMT+6PN+6zemm2kAB0Ezc+f0Tu010mRV9ns/g58ypXc1PHxLiTDFbavW2NKu4R3Ce4h1zId/Bd0rbSXmPaVnKJJDnf+bw+qKkezcyR2rW/N3wW0YSNlTUa+I1/0UyO7Qufk3HX6/RlIwXFHKIjaKNDxznZH1Lf+4TvgdhKO1j/5NU5JzKOJ73t1rEdNWxKTSFvgsFkbUy8C99HLpdSkPjX6xX6IhslUWv8zeTJ0HZGYT7kttU5S9Ti0MENK9fJpA//cr1Ql+sDltEULxhvulL//LWvbV3GUGoWYTQSs8Ecwwt82h7kPpWZMqF1RCwbDdADco69kjE+Qj+AAmYy8/coqUrp814i1yiOOMw1YTk6Nm7W3GxrwKshuYCtwr7giZb/aOH9+zt1YMedOSQuor4mUpfEzriB/QExu0dCzxlODuvAR4M5hDOoU/bUqFr5hQlscqTvA5uZGtH3+Dw5OZ56uTb68wqd2WB+9K0andAgMkrY7NdTVGzLMIOCDmzLBjI1y0yyTijhy3a4DM4DMSwlL1u9B1LLKB3MN7EzdyaqBeZcVgFFSeKbMf599hkTJ3aBkjjj3SF+HLZZx+q9/qhnxX/JxqFWsy0vUrafkFlPIjCHgt847UdZgseJA1rPZsduIoYPnftVYDOOGvkeXDs3XtgGCVLIjG+MVsDonYhtyDXfUNLpSWmTQZB3bweFiF5Q+IvP0NF7AP0PDrZgQryCYQ7bsl9QljgaEp1lW92Ym02NGae3+HFLmCbriHyNfv+MFbZf6OMrsi8ki3XOJTqoto+wIjQ5KjkysA3JmkGnVgEk+ltbLbetytz1qZlxQNfHK92MH0/x3Mgp4vZdoTruM4dmnSeTRwH3OOeYbzTz5RT+y7Dt7Fi9cn+fTg2l2E/Zbkw9m20GVPtknh08tjT7sglOmVsA2ceml390Mdx0FCqnH5FgGz9K/2/imE31JVwUuf7yVPzJ31928H+lQfbCj4lPPmTC3Zss9N/H1zH+zF9iv8I26xqIXr9sth9ylrXpsILsjCD0r1AIgzb+xck2+fyIbbL31R7vPjUOWr59FF+Uz6s4c9+6/xv75Ndgr2QeTZN70/B2zpufe5lNncpb1P2W776Z/wOnrju52O712/E/559UbHTkkIpdCNv9JZRbd4b/Kihj+0suHY/QiZMcbct2y391im6Quv9K7ytZ7DYiTw6vaN4XKSStvfR7DtH9DPtpvMn2vwefDb4YR3Uj4u2xwoSRLoB8HBnbfnxZyAOZzHMrJIfkHWzeP+ltP9bKdrtKF/TgF6fkFfxMxbaSb+S2iKNu/D4snkkt+uRHnjm9Igrh29aumWivdPQRt+/wg/ziEYhfMdSba2IfEAz7fWTvJv/4WGAHQ3BQ/621etvEAOXF4Pycm1vWvvbmQh7/dI8DraZbjyDpw0i/kbHtdI3wQ9juGPbqw4ssgIMsnxjhMuP2vejXc3T32MZqgzllLvbyYcbRi35gP3UffOYZvSDzbBA3crRlL18Zbxi/jbMP327tkILsPjGDHnw48Q3yHNtuyi75B1i2kUf/oH8ePmOvfPNr1R1h9OjYK4kbZBTYPn1ldO4Pfsnb9uE+sfxgoo7jldtTviif/Nm/6JMD/ZJI9kL/koeezmbo4Bw+uqePHRsHCh4qTdiG66YLOkSukdiHPlmQzJE6QHANJLdQkm2gRzuX+jH+TOwYduzc4hmjTrNP+F97NdLo26FatT+3wgtsE9tcwwv22VfsA3KOb/iipXaxq8IOnYJvO4rEnO27545ufmGn62NlJVFqfW7JfSMy252TvfqfyaK7sXXSN4+csf7gxwgiX5DYaspyVA0eelg9J6lrYfro5cHXwR5a+Rt/Alaa7WXDkHDMH3dLUd2Q2wgZ2MV5Hatm0Z3YHOSRPljymGwsznkmyAGS18np7uB+EfSA02sshrLPHDIAdsYHfGJyHz+Y34FfRHIh48gDFDqZn3U9ronZFiylJY94CB37HuPnwF8edoYf9fTB4CGdjT0OYhePB/pZA0zSUY+p5BB22Qpt02MTH0Hb9Dg1Laj14th2xPiZ3e9TfD1ArcJPruljEoQObCv7QDRI2cvnwWbh6PyWrZGt2Pbze3vUO2/jgCMyut5T3dfSjb/JpFMHlxXI0Vj74s7LoknSG5GETm9bdlAZNh3Ctg58rrWbcsR8GZiscdYwMaNXo/qhohPXUVI3e/mMfRgH8WMT28RuUD8bvdO2mI/tqJP46pThybMZfPBzoGRN7CmKJvLEGTU0oAvjwB4yaP4Y2Ah1dz/FT/vk5TQPBCdznownffINJi/rcal8GSKaliVDCT9EIJZO7sRWZwt9MMeJr5OlItcg44NNMNG3rTEKDNnuB6Zj8CLHpQP77P9976giHj5sKz+RHfhQGn14bCxGzIvzjZdAthU7xMxWstECSpuUOmUUfl0M3C/hBnUyceK7Y5DHQb62+8XCkTHzykugSZ91bd3mTxW2RPkQy3YigvSA8XE8H+Ij2KlrEisz6Dj4nCRPqkqPUxW2tkPGTCHCyzxrFPGHRqWvluX7eXTsZUPXvm6seeZ4el7mAAAQAElEQVR372vkUFphN4mZ+WRsW8sn64F+XsCSjnCAS3YEg+Qqq5v95I0anWtkB3U6znllITKfxI6/rG/o9Ac1aT38tsMoQ2R+oyoU7kr2kF2kMcV7s94rxbjgo8RRxOZ+BnVkPsSG5CCyF1CX7QYCfB1g9h5ITWzDRpdzyAsvmlGWy+ka60Q58H+ArFHmiiONWnk2D5lVGry0s0ups2i2m6ZTNwh7+/fJsmCpcoKzSmOoHMUpGLIAOibu8s/KLGXSWTRnKZpjULODF/bPPbg9Jt8ba710xeSk7PX+Z21Zn8hxoRor3ujr1cSwCifJJlWL3szeAoXgYB2yzqSojIPQOlteDo4q2TiBV/S2yZP7E/WL7aS3keegH2Pp29bgRb8LgdT5Zj/ZpYN7WNMljSrZ1oEf1HSc9YHJuh/M4VDhIy/wJzKOqMn8VFXTySPXVPuYlAel6LYwJ3OCv1+eEg6f1bCXMD7s0Og+jkkUyS4ZFHloFjm58f59Ki+JCac7NRXmB9fHjN6wzHokR+u1zR60r6Y44SDzTk0yh/xHA6GR9DHPa/VgrTNP26xrckoeUzVKiW1OE1+ZZ+yXr5vyHxhkbLvtWl9S9Oj6iC7ipm2zLkO2lebMB8I2n6+8LBZ8pjHZP4k3xlCNgQYHfNRkWzfu90I1vqObeLCVl8RV6KMbHimrdSBsyzaOpOMx76PHlPbsMVxUn5NDiPjIOoYO73TDWnHl4DtynHPgHxepS/TKRV3c/CGrJnRwBvQ5f9EO/NjW4L5RVUqLj4NaHOxhxGE1bFPjA49eOcQfCrG6YGtyiE2u5QN71NFVo4hps9ekZYvdgf/EDxJz4eg6SVbyqTgRNiDhTD9jh//4ZIimZLv1B+s2qpQepiRyVRrJpQvO2HtfpsbJIaKOWUPGhyvRsM+6YZM9l5xXnmsNJnlkDzfIKz4OePE5sbPjQ4ove9GxmcgO9IOJbzuy5IhfJmpbdskBeTiAJ5ptzpJdSos9LigSthDL/0lnHCUQ73Sy3Tg6h/P+HMGJe/7ykdxMTBbr5EqWQOpxeopvfOhsNrLQEbcMAh5GOSJhbWffW2KGCjNFB4kd7xAvR+Lblu3mrnlmXtmD0q7dB75Tk+SB3z44tfWPJ3v5tfxBaBuOVSO+9Gip1yTxSeKGW9QHUou/4jiWRohgogv1i2PZ/EJB9jOHA59FbtGnCl072+JQ1gmx1kDaeqLFLrlMFL5C6hj73eMYN8ZyHdtmjSSXP8h1NtNHl64PG84k/wBOZIlBGitfAoXXVUA16qiRymz/kTEI62/Ddvuyv+7jeF0vB6GyrywMOCxLst2AYp2pOmuavOi0W6Gz6Zb1BDPF+IzNRnivtER1tul/+v9U4P9UBXwG3v05/D/Q5doJ/krol+vvp2a2zwv5pyq/L5i/r7o1bW/yf2efOQH7mecLyZ2LtJFzz140w18d9vKTD4tXvdxsX8f/lP7sL/GC+D1T0MoknN/HX92D27OJZnsP/7zfNf2Jpm3Z/lJq/8hPPR741SR+JfsUzV5xdl0jzgdd+sYSN/mrU9zY1usHps4Gm3mqoddGfew/D/Bn0/nsIvnni9FrKPslDnFffb7SfQ08DFH8wMhYzMMN0V7dMvxvOZJfkDkFK8jKJXTX3KEWdk69pk+1dW2/jpf642z7Ma/NtL3Jn/a22y7xGlrjHwzO2PaS2/5BJYysX/rGadP0p1P0gk9s9TVCwb6Sfdb9PLYtG5QfosxJz2Hzm9fUz0+2xdHILxStac6ZE/lB9ZE8AylC/bK9xg3dwCxxXg3Dz9gffDqstaPJITpBM384Tdmfv8Iue2n3emkT+onP+WTzZY6vCM+27ADzzuzpI5wnwl8jO/qfc5OqSoNf8JfWx3PKPflm/7x+Psr/zqg6D8sx7lMIaZ8TL3Pc4696u/qeGV+v8g95JvlTGL1i6piJ8Oz1U5AOhv1MZP1C9rluURS2bqRm+a/M85dVG9frRWMMQG4VPXWbn/II047cPQfR7DVO/jceBOfB76sdKh3XdpeGJeGh38HD5KNXP2zbrZPczGS7j2HHzy9ZmELbDlcHD2Xipx08p9uynPLA5sYDvvwFROjw7Ni640hWWvwEuM7whFWtq257LrZlPxGbjVb84mSjX25/Nv05t+vlojw0DlL7zDcP+mSpafSYtXZs0YzQ5hxAw+qz/eQZ5uecELOuFx6ODvKoFJKHNjflwV77jwF2sS1ydcDAthbtU0pHxLYJecK2krNtpJY4i9b35F6nnkmvdx6sJe6NtzB3HkofPJja/myL44Q1qpR9Gsik3YstiAymbHqGr4dl5viEaItXGjwUZfihpp0j88/ePcg1e8W2ci2sa+Oi6/WKz5IdGFoN1OhLu9Ww8vD4wouFooZBcr9errJ5iEWcPFDOXxddRmnUQuxTg+RQ8EgwLOC2G1yXb9/eWL8LNkNGkqPGUPwHJt4uT2Q2eRFz1ND17dp7LXldsBmjVFW65Vp9/67b7dZrM7mgCpsG5hNHt/eb8k8vTnK3DYfyc57oStZi0UuLbr34h1cABdstTJe4gb3qkdj55zhT91yr37+/c2945/o+lDbxd7BHgtC2yX1oMA/b7ON7526vGKlB1jT6iRM9IRIt/PiILLW+cX/IQ/b/5//5Q3/88UfXN26KvGNbDGwTr9gD1J91dZUSw6aXO378xuedOm7/6e0VOPfDJcucLNuKj9gF8Xm5srb4T742ckmJn72XfVgdDyZHfNOxTSZ1mrqxjvG3akntMo5CQP3SBadbTeqZNU1e8TUq6wVQSEzbGlWdZ8zv53Vx4Df6nbw4sweybtlTb9c3/dd/vent2zd9C/7rGzTjtzddudfZrDdxo5+/Ds5fpd0Z40aptc3LBILlr4b/+ON7r8f3/GVr7hFnnMTOuqWP3YQfP62P7juY5Gpbl2v2PKC/UNuqIZsc2NRZi8TJ2ifG+/uhO/ejA9vU8BaaXAZ77MKafGMOwRu+wgtyzQUrj6nkYpsY0kFemCt6gaME4nciyLwP+gO9rMN39vwf5B75QU0mD1jnkVynEjN7oFiPdo6f0Knz29s3jSrFv7t+Ein0yeEziG6V9fZ2XeuStWlkba7KHEZV+0luqUkQOrln7d6+vSl+DnJOANt0yU99rd7OfR8dG77UeX9L3bB9o0+cyIMxrEJP+a9m2bhzHsq+yNyDmThaMWz8Mf7jj3et6zR7I/iD2DelxWfVUA1AzxJzT7j3miS3KpPP22P+ySf6xti2qopoUl4giXxEy55O3Uf7RI5e6Pyz5tfrm/7r20XX6wXNdSRO9tT3rCP3lTi0icCR+cz4TWKo2+57TeJm3t+ZW9tRx/hJDWwr8UTLOLWPH4Z94JZ+nRMriLywE4P4+c6+im3PCdXILtfRfuM7qDFku/dBrtvr2xvyC7xSWnxmv1JMjaquVewynSU/EDE71jA5hkeo1qtR+MlI3R+tg/4RfYqBKPsisNaPdrOU3L/z+fSdmmKxJR0v84v8wUQ/edkQHJsfO9vkY43OR90yr8zhjbW8vl31jXtXMT/xYjW+N7I+yXuMgf2Qy7IXRo1ex+vlKuN1Mj+6PmzLdtM5MVvBaIQ+2NOW9dp6PvDTvzPvxG45arZlW8nxwj3p7e3Cnr5qQNulqiHbojiSLJNnVSkYo7Rs3rgG3ti3V8mWZOgLuCrDSezcP0WzDW8hfIbt68K9/K33yDjl6pfIuY/lcyg5Rx8XHJM1nIpPG1/kg1HrZ46BTMqanV+5sOGAd7BH8nkjcirsBvX/9u2t53wlB29d1Pfhc87R3by2xT591ej7Di5xm1UgNxRD0fWR3BuMNv/gnryAPsaRr/3xzvwOHaz7Qb53Pqtu73dFlu95ttkzF+Z2pR/McnlMPRqnrwP/+fzJXn9/f1f2e9PcDyIjqtISN/V957penxc3RS7q1UDpwCddH9HP9+34DG1HkXqjEz062VZyiUGu84V784u6Xaj79XrlO2Rq/6bwmAjq1qhS1uJyKT0bMfBp4/dk2pbR3etru+2yj65cexeun1QmOZ4mj25S28QcfHcf5BI69Zgkb/uhFyK89CTP4QcWr8+P055zGPHXdaXeWbvwEifxcNL1iU74P4A8NKeSyiP+D0q/ZhT7NrGCxE1uiTeZe9DWllJD0Sb7ZRK3ddZiwF3r2gS8G9/V7uzHrLON8RKgtAiLn/BT+LB2H3rDm/ixX/EX32f+2SuFz8iyn2/5HrVzTb5gWfx4jp29AsZ+40fNn3GW7UOa+QQw7MgCBucRVjiJs1inMnUJlbqlT40jX3TKF87C4j/pjDMPtXO8f9VHaeHpMm4XL+eP/M8+ovErfNZ/jk1exvRnQPTL42NeK+dX3s/8bv6r7lf0Cp7N9CssLaKzmbJ4G5v/393b7jraq/95vK/m+Mr70TLzDtdevm1n+JuILjddvsBQmtyTToTHJoWZWkn5JTR4zWX2nLJ5h6xX1JQWJv2UuSkF+f92Frr5r8TMLyzRER+CGaef6AU7Hh+TRD7IaUGaesXSnVr/rNPqbTMGIhK/EJk48Z/8Ei8IHRhvjSly/Dk6b5xkDnTMScCPORMp0RjPRlG3YOkfetgzm62bvDYtcmzoU8svOyD/NNjXsLL+kxq+4pOXVQ/7wbbdvM3YtvEVhJ8eNWqfEVUnxqLUtrb1uf3Mz9ab1CU6Gaef8w55SMzxFVPww5OUPFr3T+L/qIMtKRJS3aA1m1J0Q6UPQm/s8bbLOIg8fbDp3b/ybAJxRJbcg9BB6CB0ELqBje2f1jW6gb10QgexTU1DB6F3Lnu8emrM3puP64trm/G6bj7K5mPiFdOG7dWfrMSYXFu9Z7N3kVpWDtFyT7At24xyEG8mThZgwv8IdhdKS2e+6M0zF3v7QfPkdQ7ozheIOWWc/nVuMQ8IQmwpLgKpZCDmUtwDB3T6wPCyXzylD2Af9liCf5yYWK5xvrKX4nkiE/eDhZpSGQFHcglSOsLCeea08mrWh1P4k9MBPgh+OTiQEphzJSC9mfE8r7u4Mrzce9P3vFCPbhB+IzogLgLIPmzLXggDMt0D2Z8bYSb/IHQQWfog/F5T6ttj+uaRZPrwvsKrzas8/IxfbTdNxhE1vtKTpZ2bbdkLOhvDpuzFt1cfpr0+O5sup1N8BTtWmPaShe6NQvGdjXP2LW6VnIo9S5/NAuIniN1k/8fH7k3MIDzjLwj9wOn/MYYwNnQcuQZ5CNZfwC2rZBeb043kZFsOTzR8JQeEcvvAnnVDwlGyowsic7QO5sG9nQvLJQXJ28ikA30hOSTu/2uPshnhhBvdIPHSf0A7ML7FdiUHahK/OPpwRC3YTMcJg4J59D5LbBgc4dH1ET1Ums5pjbMmmc8Tmx+dD/AhA740KH4DKZNOzofSEv9g3kKvuFk0CDqKbypnntEL3OPYY4v+miu1wm7bp49uZEGP0U0e7nVbts3v2k+F398zkBOasVRZJwbJedHx8t9iBQAAEABJREFUCia1Zq0ndTuXqOufsW1sjdI62hZeegQcT1k07Oc49gFK2tx8fxL3LAfkmu9WpKVCY7i6v9AP/GRM+iQ3Ff1CP30QOn42DvwFk7oEB7qThAJxncVPYtiW8Y9IM/MNcWIPUWmOnTVtD7LdvJxsP8btY84e2+ET5fQf3cjbb8uQ425U5inmOoH4XBn0Xpihi/mG7+537nDREfrb/rSRWq/lKKc2TlDWNH2JOH7qiHuC7lOpb9tI0BKzxb+BXmBkpQGn+JCLqagnlyX1w+IQdqViznl44bKYnvqeptWmmHRIahB61WSSBquEw4wjjj3OFKAqtyMr15OIPfkcb7Q7a4wCfErPQ5muvmgmnyA+o2Rb9kLiTnJLrkf+egkgQc0nXhxikxHu5FKji84+Ez5s0TqxDOX8oJgpLD3E53FqadlI0V35r7j2kFQyWHUdyvVcQ/S4Rzm5k6TSTFITZ5PeYTwwuQsdmjDzT5+yVIoDG9/oi4a0Z5AaW8b5QdQJRWVu75qpSUBMTyEr1VHS3TLrYZwzQv+O7JDJAbcqJh4YIaTKDvuByALbmqzf8dgHpTGucgzRnmSHhjL/MazYkCQ2lrMrPWQgOWxJBISe2fuMbKzJPTFm90wCfmicKCPb7TcPbQ9yYajEa3AfrsKHrIP5ivniJqayS0Xs2MyDSiLAHJm1e9Fsi0OX69DKn1TRXXPGjlwLhTysjS9MlPyC0Ilv4zPJwpg4D2J/46HlxH7iL6iS3r5diIMitUv9gp6LiYtuHnZer9Ep5jTJzQvlGOn6dj7oZRSfeYCc2jCUpz5A+JvM/SCPlmk1ix9yti0FkvrhMg8mcaHwLmOoRqlI+spD/YM5pL5WSaztpN645mUeQ+ru8Om3jtGpYh6+aNDPyFTUDnuCxPZ+3Bjne0owRSjGh2I7xlVpd17Y3W+HjnMucx4UaqqGIwaH7EWHl1rC5KXlga/ZCC9AUUszGlLzNJW5Lf/UgVgdgvmJnK2LJtfUceReJpqxyzym3snt4PqbzMeRcBpjaJBbp8TJNvpJ+SAnFKNMZ4dfWEUWTPReocd45vOz4xw6jkMTH/Zpe47z8jOfAbnuL9T8Qs1FWUMXazFAPruzD0QtS1YxvyGJdMEBzP7BvybcqVWC0n1S41E6wvXKtdiPVdW5HMjv7J0b+6z3I/SER5pYrGMS07YKCERftAt7a1QRG8gaUsP0Puco5L6YWEwIPknmrO6ZkG1UqiHa+22iO5VaBTfySRzFKVNLZ5shSB+UBUM2vdYcM69gdj1EOecHTHQn6gfyO5NNrElvGz8iPsHii7SPFBNa6KKiVlDqJ4nY+Xw4qNHt/aY8oE997tQwNT+OY724ykN7eBNgtY44SzxqFMbssYh9NDI+wiOVQoFyEc7UmHrJMgEK2cT3JM7x4tt21zTrHNgW6Xdt41e0UaP9QWqSf/pGfJ5xxxiJ1Oy2z2mNPp5xH0Z8BzeuL9vYijyM1eR+c6xasKbRib6pn20lR9FsK0Y2NuRAKozN/p3Kes1iGsjuyJi+mIBqlMyLLJk1UaEb/cKO3D1iILGGBt3jxFQRY3zilyJOijvTY5YeN4itSTIHgSd53nX0feNGnactFcoN9CBvrMG0FJgL88a1T5o973vfA4gFo7AdoPDtko7WIxK8Mcgs89FU9s7GnZjBFA2jI3JihfcBxEl+B3Em/hpFfjFjXOQbRJ59OtG79wutQ+HhEs3nYXIs4tluZvSTQ/owwg3iM2PhL33zPtsgmMzjCTwdUwO94cF+xorvP8f7ZJ9k/hYlBehNP+RiHc0CFXmpBpUorm3qiB8uV+55ahzkPk2B8T2hMz7ww3SVvgF/4gsnclnpew7MY18TWYPJWDai2dBu4QeMJ4iucNOOuof5crSfl3HhM2ueuUASfsqskU2s46kIV3JpMt+DAN0zhiFKqtKQZ8kHOhThzn30zudh6mfmryKZQNZxTKXNCMV8gsVS54dqc5nXPHVbP4FCnLAt29o6uz/Fq7Nap8hbKgXzwIZ4U+m9eJOOcdcBvQkteoPJmiWvOZm5pYhWfpKIb+pQ9K8QzbZsq8pKO7Cfc4Z84hza1C1xkhtIXVOejZhN+CYfU88CkhlVQ8jq8TsmPOS538ztEy3BE7lMkw996I31TOFgJcTWyezoXw7bqGLXGkue1IMq6nrKbcv+iB/mrL/SjDL+teDMAbr7GZlkrz5xZhKSHjz7lMk60J/Yphd+JjU/2LMZb356foVmlqyHSofUSHTI/xz/qcBfq8BkQwZ/zepHbbOPf4RlL7xa5EJ4Hf8ObZS+AmyFX8QJMv7bwMcHW2qTcfwHTZdlEPoVZvBXgPqHY9t+YDLY/N2X3fP1iwzyHx+Z0z/B5wTiK7y9t/7Omsd++wn9ild/r/TWsVOhNfpKviRfn7d+cg+iFZ678hl9ja9y/fJD/2vzBzexemApdNDjf3BKbsFXLmwCfRIkZnBQgKDFL2qR8Sm02Njblv2Cggat8ItT+0Ge3Br4kGH8xrE+5n9D8VSxf8+xbdluK9sPuhk/OfmFj8lzRP0yx8iD0OdtBZ2p8AIGX9Jb1vLXQRh/A7ZVQD9pWetgiefqXs42SXBEEr3MZ4vjt5B9hGV7qzz6sIIH4y8SttuvvfrfNU++r4hd7zuSfu3Df0Wu4+CVF3pOvpQGRyoSzu+BbfGlou0f+PaTlxxfFWx3HT7zMp6fgtgWypKs+An00uyPXyNtP6S2ZQfqPtd+/G+I5q5htdx86bYNdx0hg1Tp1WZJpeiLtnw87b7SRe3DEZsw7Er3ATNrA16Z9tP/Kz90RJVTBj9ByhqV4CuVxPyK/094a25Wfp5+/CBzLT4GPyGSr6lREBXbsh2SXz56ZZr+av6RJkbmHqWY2dhGANNlbSw5Y6/Prz0+VflMC38jXJ3xo/kC/EZ5aShbrmFbBWwC6Nnsj+OWwItu6CO/rULY6HFA9jGJE0RvuLom9lKwVx9F+2s6so38srmBI+k0IYRsy3ppMI/zvgHZAtfSyDnzti17oRXOU/Jt+Tm2l4797AtfrzC6HScnEB+rvrNjpLjRQa0P24vPKPc+p8cuNrZbVmdvlzKXgwdsM9cbehwyNjkOan8w19TmcuEBQIXLmkYJctJzxHXbJG/YKHDmF2PBxTwpipBy1YkVYSLMgzqd7fNeHTxgsa3+IdeoJZ9Xm/CqJNT6ZBE+SdHvI3mGzkOpgc/QGy4riIPoHcw5vbw1JHsNDvJNjnAk5Zd/vs0k1lS3JkOHgLN0ITjs5UNqBTgrTzxQH3jYhIarcsl2A3brMmTcJPWerFs+w7CTYYJTYYzqcc8BKkfqfDCvgGC6XEZDsUGhMDExJSstbNvnSCpqVFWyK+KOL4s8Ldv9giC+C9q1eK14npKLbfSlxLejI3FWGkM1MgB7zvE5sy8xqtOvXR0/OnkxGdhW5oipEMtmjELse69QJttCoG6Q3b+ekNsmx6fQXn5Ec1X/RVH+EmWMgSvD5aAzucHgYLBYmh1/0sPoa6GQlz7XMXlHlymiqJZfrpfuC7+Zw+waROyclDnl4XtezEQWn9lrd15QROHC+pI68ZY+xLlfjvZ7vV6Vv6axlzxxbKMWxEMvUxOTM1xkyd2MIpsrB1563HnJltjJfzLnSO2ll7wajLuv1MDsvQsPw29nTlL/RRgvmpafRJQKm9Q5vW3iB9jjI3p5gRa5DY+sbOcsM5ZCq1un1BSZ4XqMUv4i7kINwh6sJRJy4VXIeY1kHnHnsmok36Eirl29nriRZFWFPzTwUW0QT1nzpdF/lQbfZh9RoKylbQ1eMl7f3vAguay0yCbxsV58wwc2PQrxuOayHh9WHcQ1KMWHUXNbirkcXd8bL9EO7lnZPm07JRstcGft8nL0xvrJUjG/GoXt1Pv797bPS/jUokH+RmfBwkXbjDHIYTT9PX9t9scf/Vdpd/biwXwO4r+ff6kmWuFj1NK3qQuJxX/29PfosQ/u/bR0UOvkw3zyAiXT7uuI2FV4EvtodFyRW/zahc2UWyqZcfKtsfSKWidW9HU2G21yyPByuarIDXea5E2J2OeiJmIsoalyqapkuzEp7h3F4GC+al+WFOQ6uen7H9+p6S1ulb3bxEQjPsjJxp/Q59BrQ2fi7yBG/oOP0Il9Jc8gdKu/6qGf3MOP/sHYtmoM5br//v07OVDMk2/i2siZU3Uu6jmKtu2zftknPT/4OSKb5JX54iqsRnK6sr/do5xMhPTUEMUZUNtwbKfTKOYPvUZT9qJayMn2I6fkMIl7gNmFlMyPaDb7Cd4kxkGM3CNhKzm552ZF1abXyocO1hqHfmCKtU+dFif2oQ7W+Dt7tP8ftMR45ID/7A3C98vR5BD9IHsjNUzfeZNf+AFh0mGGJ/iJk3xzj0h/wDt6rlJkQfiiJQZWj/xDb15i3bgG0x/9/Q4pvpYcYw7bynz6JT97GEdwpxLvyNySHKXhEKpZaorGcfqxDd8wMAstaMhJjRLnoD/QRaQF05u1PMG6izZ7flODPcqwj9g2gT1G6jnHCUzbnKV9LsZJ9c58s0973bE7eg4HtVW36AQZTLgzOiD98hXJmk6o8Bvo7vGRXLHZ4/R29m+FfCKBgpPjskhTmUfmmXvNheukxmh+1DpWbMCmseq695j5ZBwfMXIN/GFPHY3/nhO5RsfmDM+mt1C3sqcu1/XdwrYs5orP+IZUfNQo+gXSIDZema9t7rdXcJEdS2zhb9vYtz7xYWMXjsQWUPbDAXEgiE4k6e/sufAEP7zANv5DSdZqZKDoJFbs4su2qoZsy8xTtPCjGz2GHIxO35Uaeelu/ehtoPxbBx5WTHxtg/bR8052arlo+36wuJnCMx/Ev3VgEc9PMB+Oh23HhvHss993xKUW2aJMt2BZk7UX/YIUMtPCXcvargeIrExAPeQU2QaSPuwoNfnxhL5eZK/ZxceWhU5O6beD0K8I3zYmFZJ8qBD+oxOGHdlCxp+x9cIPHYQOcHP6OzJ8YHLNPwYvRPQznCdxdmF9QPjBByaDNQOIv36khMFft/y/ycJeC2l/7sUG+AjRUuRsIMjfOnIj+LvYAfbi7/Gf9v+CwmRDBv+Cq1+6sN3y3KQnxd1o5m+cbLNOPyKmttN9Kbf9gb/j7t522/aYD5YenCfbH2yzvtkTjXMOdskNCfVf4KMv/QstV22DXF7dmQ+xQM59NhrP/lUvtBEHof8JEi/o2vBhsPt8kAZ86vwT9+fNlGQ5tqNeM+aefvM+9nwwETjyV2yd5LvRvNTrC/3Ywm6Vr06vPl7p6O7xT3ti1rAi7/UiUOJ9Rnz9DKl1ZLFJ/xWi0zjrFd0Ga/Wqb7uHtmVbBUZljzOWlUNnsy3b5+jrruf1hYiP2l5T2/qsA0eyHm3L7cWMbd9HyL3nwJweyl8Q9rKLH9uyQZ0I/QnbReufepuXUMEe7x4Xm2Reud7W0HbXUGerc7z6Orn6oJM52ZY4Qifen8JrRb0AABAASURBVEG/0dolPn/Vr7zc+ZTr7NdYZ/u8j8KOXfqfYcf8PI/wt0389n/OBsO2XMA/g4RIQ2rYZgxi84qTj1ofq56vNxFs5JbZq8+gY+MndPCzsV1ygK5t2QCDjpP9GTDpHr/0uSdubBlmv3XYxACvyvbi2X6w+6Eho/5FDL5t1pN8yVVns6z+hebkeffoimajASDX4extrsD+3pCeWuZgbjZCtOwhe9EM+0C8rouXekRgkw/6ob9C1wab1Kr3Rxydij0+aZ95Z2hZ+iE+v8zgJzbxaRuVBZ3NNpThJ6cFGH1EFGSQhwLxkVTCs5duMch96RXhxSaI/qRuoQPU5dN295G/YvOXbnJzTBtbrwecEit42qy8ECn2K37W7PlLiY2/JYga+4MxlM+8JjIOpW6CmOS/5xce3qLNppDsZbty4LMX/SP6fK+aG71XUGcc2UQn0EvLODiQNdC98Qv+wwfj8KOzsc0zDr0yUc8nuuFln4+x9qZ95oevfnhATzg+fSVLC+hkLrGzw4VPH55oNjyMEhOqY0U24O+x8dR7F72D/bdzwVxCL7bhI1baRCd1XjLWCUF0NqJjTphyllzWGFnncIWZVfACL5bSQk9urnPelYfxwdFznoRbOIjVSA5Uos3hoaDws+/v96Pp5BO/Qeh5rnNqGZ34n9gmbu5DiRV/GccmQMyDUfJhbVsH37FN+OimFvERXQlO7x16SdtPy+ELtm2ZuS9abLLMS12f8FoX9vOYOvqBpugPTQInp8ht06262gUt2ewZ6tI5sjQmFiylNqK1ffs4HvNKPTJ3xKoa6ZRx4tglnyj6Ksb4jBLlVHQOiDsPIydr1XyYkxjhZz42OcGzrfy0DjnC6rHx9+Dj64gtuUee9Ywv1ImVIsYaIJzoQnWueWFwhBdFmAeyg3xif+APEVyJFJQ2RqmYS+g1LyvCyMOPXGez3bo2OpKcfG3UrejGfhIgOOh1tmR7Z99M8ggr40leUWmQ64HsgHdDL7r3c39VDXw/Y+ThqZ0XPvGkvj4WZRX5XPolqLXa7FrNnjf02UcWH1UVUihJ5zxsaxDTNqyF6BW+7TW2MIkvcp5MYOeOGFeJg4KsGqUr+YwxVFUyPmoM2dC2TC/aow8t4wP/+BX0wxZ90UYNFX7s0sDXqGLdJ3t4CpZqRF6ygRIDI6++0GWE/6NfTB3EiA/jT+hkLl0r1mMytxt7OfUcNWImvPCS407NQdaJl4h972CthksXD327vilxAlep8DvIKaiyxrgQnxoRW7S11jcJPdv9oDm66sa8yMMqlYdG8RAbnfjevmoMZQw7Lh6+D+4Vy/cBj4tI6hqVS3kgPtlrS36nftGhfnGCXo6eK7GPrPPMeoQ7NTre0KihFdfkVpKsY/skNkGVVvEJJvN1GPShKTHHJKe7btTyIJZtpd6FYnKM/77X4q/rjH32/xhFbKFrMBo1BrxibY72mfnf+kXwHSsmwNk2OkN2+lL+uvpyKVmrJa/UZJJLOMfOlYFtbEs1hqqGBv1gLamMQt/ZA5nDinkw/amMA50NF1CWXZpd16WjxGF8fz/0/v2u++3Q/V30gP7GOLn1XxfXUFXJrvYlxZ8fsWoMpWVuo6pzw71u1CJzu7OnJ+tkW/Ezom8p+UcnL/hu6CyQCy+lb8zNLEoN/NWQTGxeSudee+cayBrdWcP4DQ7mcoMf2vguD80DApvk4uQMZu+ACQUHRc6yOaM0WYODnIOJvwlPNNu93zLOPT1xk8eBfuc3hop5l6t9pRdtIo9OkIgHuWhGZ6BXj/rdE5M5S+RB3o4fWWmTU+LS9UEqSlpBYtqWvSGNzmUoL6BjgAheKbqBbeKmxveHXdUQA/RGz9O20jLPGzVOfpQtrEZeOienzCvy0GNc5fZTuKL2JDiPyRrf28Z256DdmFjs7+yzXn/W7kDfcusV9TyoX3JI/Bvy+Mv6RVbsjWMeXHt3hZ/8Uvegbcg79jrbjAIxb9Q6+YYdeXDD97bZssjjK7BL6RuV+Tli2atf+Sz+ZI3jYyP7pGNjkVi2NbJG+DyYb+SZR+ZgWVVDNnuj94O6vb1ddeW6N/lP7kssIMfRnwtd/9TpuOl+y3/88F13rqXEH6M0LpdGkffRegfytSbtnFNkdDI6oYORHBnbZAUizzVHCtx+plILswbJu++Tc5LTVOJmPnfqP4kXu4ClUrBYldVg7ZgD89n1Fz6Ipkld7syfaZBrwsE9c4ivoOPDs9nP2CWuoG1HDFndj6IGoOCPKlUN+Ebujn9LnmRjuIXctnAHZuvA1qjly3bTNvlPKXmKZlu2YUwdGB/kn3zgNH9QS+Nj1QRDbHLYbrlt7fmIZieHA38c8Zcc4xNkvySuoycT71Dm0PclannnvhmdgGmhJXV9KXziZ63sWC/fybOVOKVGgV7kIn54YZl5W9aBr4NcXm1D21bXEJ30gWjJN/JXwO7DxmO56ZwMbVuxyZyOjnXo1Ta0bdklg1U76WCDkW7cLBgeeWYQfuzSpy7xO9GPrPB1IJgg/K4TNU8NJzqwo9awcdrUOh34T67pF0dnrqwfjAqwSZ6QyNZc4vtgjx+sV9ZkEiR98sgaBscv5h5ftmVTK2xj3zuL8ZbtPj6D6ISHEQe2ZZJlL/M5GdnXaIsPJ9tt/8rctuGF3vFCf4WDvZr5Rf8VWze8TTM9hj27R9zJuiz7xUehj/AXJrUOmCIqWYdW+M/pPxX43QpwXfBISI3ftfmZHtcMm1efwIXERWig3djt7Nc9+vf6ncDpMTGDc/h/sMtsg38vhXgL+C6mjZ95t90ie/U9+OIU8deYn9ZUX471szYRBHQfjqRjPkQ2Pgi/GMRH8IXoK5adAKfkN+w+7JXof8bp6lfda8hf6f2p7HPsjP/U6H9A4aWkr9FSu894lf8unfrZBOH4U5t/eB+Z2O8Yyf2VztheXzw2/2c9an09/Ez+z/i/U4hfRcjG2Vh6H/Pdstf+K73F22e+dmhnFnrzt+/P/evtf+t+3SePJbEt22vwt87xxf2lP93Sn07CDs7hDlEkGdr2D3Ftn9q/18W95V8rR2njk6Zt2f7EXUP7Iz/DYEk5xyfdV0frYW5zaoXd90DZ96Hsj/zwPqPD5BoKImxGiCds/HA8OaH8aW4O8wHbH+Xbb8dZA3t93TVr9jCEeB3jRfbSQ/Tbh42lX9UTM4B38q3cGxjr5Hc/ZZtfdD/C5BDov7kVsb8OMZvd5Wvq48n2RwajL/Pdaq/6D56U6ye/qL7m8YhpnRWih9n3XvzYlr1A2Mdhu2nbLc/ApuYQazYQ52EvHdvkUDy4vvBwcMi11v5VP7+w29ajnbnYi5d7WecWBXi2FT9mbLtzsd1xbEscemkZZv52yc4IITGk0IG6RTRGKSma7z9TdzlPv6hScohSdKSnjV6ay8xzgFJBi3tc9I2ObXG8IBXI/S+9OgIn5Banhg2tZ9s1cHx/kC29lve8tg1Zt/uJSwMBq6NNOsh20yfGOeBPfsm1jS4Merxgwnn7NkNEcPrsUuui+uh1NtvwAnWvtOaJcWBlf5o5VfNLaPcv0ZyUSCsO5HnYPqmfd44X/yifew6naPCAM2uVhy/rF/slsK3BA7QLL/WuYNRnZxmvva/dYNlmPvCp4cFL/fYJ/3rN/r+oqkRqOWRbaDLNQ7f7d33PX+XxAGjycMf20kuvZ5uf8jce4nP5v8o7z1PPljYSuoZoh5w0TtlBvKgbZmFvW6svQTbykiUvpHzKhW32a/IZo1Rgwkju6VsuyWaGvaekgwdLecAUm0BnWzRWSULuul+vPHymZlWl3aJnW+FVje4vrI1NMgHxxXUb9FBS/xN1NenJg3kerMkY0vXtore3gQ91s61RJTqlZU8GzWj3nGYkYr1ms8mYiAfzuuvGA/53MFn3ws+o+LKcen0GbqKf/89w/r+7l8uFewYvL/B25+nz7XwxgBr2AlO4U43l7yBGSjWqlGb8pw+P5HKQ06GsRdXgYTb5vd90w/dE0djl99M8ZyjoTCb/H8G88LDdtt/f39suPienz1hrecebYg7cRFHrQZ5USXFdg3mx7qPIFZWDB4/5SznCILfGKHpg5Gcc0ZJnUPjKGl+vQ29gMA4fVaUlLxvHDGbXhVVBmL+CfOd6oqQ9nwmvyOGCj8uVWOyTIy8vqMk7c03NDx4OTvaHuG/jTsLmdqMO6DHBuJKpdXwFB/Jmyir48Z+XVNcr16FXHZOrzhY6dhnaJVRUJWogaEuybHdcMRcIZGZvuPWi20AlaokdfzaMDCTsC93q3jb2F6W9s6duvPSa+DVzzzUi5pl1pGKazCWIpyA2QWVeY+DTjbwU+vbtGzldiKHeI6tuzI54tuGfwFYvDRGyaqR2XI6szeSFyKQ/FN6d+1/26dKNn8zHnd/TlSEDycSwrexpm96iTfTpOCZzNJ/hl6w711nme+NauLMPDxLIftxI7IP9UC7qhqM+Jr7ILXsDf8mRro/UK/sj652aXM//ICJCqqHsqb23onsukeI/OnfuF9G5sf8OrpHwbIJCEJW4nFkXhh9o213/6zX3sDe+V11UNSRMJ+srWsySA5lrZr25Lo1K8sm18Z1rI3siesbQNlaBOu/kNFh327KDQh6P6rFemr3kNar3Q2LMOEbHNrkV+bPbqHfzH7xDqUHqPjXbb+SpxUQ3L2IC0ewVw7Yiy5phosH6X/gMR4qWlD4+2m+v2Qyz62V0g8SL34NaRVdpFuti2QtVzNdS5MltqcAQ8Zlb4sdP7t9BfPmUJa/Wjy+IgzyyzpM5MXwc7Rtf6WNje+VAnqnlzkG00FmPwDacddiWbSVdnS3+kk/qGIR9Ya9c+KysQf4dDC6liR6UZOHDSkus69tVA30SUj4rJjEmSiY3Gx/s14nyKNYcOmue/ZR/xlnwPKgfuhU6+nue2OwjeUa+sfn2yiPyxLBNZMk2J3XLmvQwJ3zfc3/jup7kYmKijB76nONDnIp8moM+B6yp1Cf6RrZsMECScwPF2Nhmr5WS66jVH1nX3K+InVyrBi7ciN/wbGPjZQutbituh4FnY3PySVMmF5sawyv6xqj2YVsE4KDXS4shDhPzSM7otR25ttapblvhZ2hZ3dpWvNg/lP8oIveHyV61WUN86sTsvi02q+uXmEEkB9eU4hZwLL0IPuEM+eCS8g+6CW/yd7Wnh646gLrFzwE10QnsUgEbG47ZoJaMo5s8NzCTsWvYspmv4bbiFz0sy/hXAxOlLX9H3ytsy/hJrezQTIvJ3flcuYG9L2L3BHoC6IcX2/Qbtjf50idJhnS2sYY+D6eHn+4Vk2vj9tivx2kTxWBppl75XnjwmRl8lcua72nD3JalZHfk3iXxc2r0WC8t/JajbvepdZqP3oHPG7VKzbpe8CKT0JW0TDa9eu2G7dJdDNvoew04RxZAfjjCCz4wO6uPnN8bHervV3zusqPiNtD/0pbc/g5S1F/hz3xu298vC2sdyIF2AAAQAElEQVTJYkrmotXZQjdsZC9AJ/xT7Yvuz/KTtr1t/U+0deGtSLZ7Pmv0d85rfutizU1og0s6Fwk3+Ani2V6xij7jfwN7Lvv/87DHXBpK2JVXcvx1NHvl9lnL9oOVedjuetklA6bIDfmh8kIkZvDC+gVpL787393bi79N43Hf1DbPRqeeeOVLxYKA9MCz9AFb+Ye+I53crCVuYO35Pvt8IB3KLz+N/ALwiuQWvOTXD0u48dvGbkE+Q/3QxT8PALjJ6UTbE0P4mFlw5rR7QTeYq16c2pa9oLNlPV8h5odG66X+p5pM7pv+qo+P8FOT9H8V2y4xt6/4sMnmRMtQjLwxJ/uOdckmjzKwzfnrY9vb7vnZq9/8r63UutrtpT62N1edD3l86JPriSiSabov0XboHvFBv9dhK0e+6fQWP8QvkPHfQc+beF+tbcvI49n/KgJFScI/4MDod1DolezqfnJxk5bSCzrXlHi4EMx5KONG1C30Eh9TjpSjgSzuXNYDFrZaLXTr+Cnfup7oTfQW7JIb6NrwJTv95ov7LNcnOSa/OVnpD4hc5LnxUS6+LDrzAqSgIv7Q1KDHArsX/RTmAYmQyOlINXsksW2T3wQCfCE/cxE+1c2cAbVVwGgfqOJvxQvPdvt4pW1nuPSSS4/WKfGDHqFmJhRkbLt92Wd/yiK3T56FjrrZhnbT8Wm7x3QPXvgr52atnGAc1DTAgGPVIBqI0KESRwA//YQGkdsrxqJzjmzVY8WCxiZ1s7L+A/9DEnbMZ+skNr+z8oueaDjPWp7IvRumbNMV+L3DLvlELEy87ttPKHJlPSb7aI2k6Gyb7rFZPOZOMeYJvTSTFmzqxFzbF/kLJH/6yaYzn0M+x/kMckkBGUjIn8AOG5j4y+fYIS/FsOBJJl6gf6EZ38F2lfnll5zJPCaT2tjyxA0kkhBZo0NHXke6hm1xiLMUQlLRB1Z+YHDsOJCPw46cWrMum5kcNv2572qxd23swJbba2yvXmdvr7HtraqUGxdRYR6sVgZPKXxzyzkaYdtP251b5hIZDlov4y1r/nnKFgjyVeRkYTIB9cucgXmwUGXiktpZ3+wZRgq/is2DMVZ9Dn+yhyZr1tcK+dlGhgT75q8hvNmxkt+dB835L6znqTOxn9CRoYheqhtKMvnobOWHs5Mjcg3Pyj1V+ICh3Zb6VPwePT8rffRsoxqsOUmGPWWvMWLtNiHCv4yhkQerCLFs/cTFtexwTljiECztljkfrG9yiU0jjlGw+LFkm/xW7Rhot8zbZaX+B7XKvslUU7PuSSC+Q4tml5wf/MWGDq50oJC46ZvxxWk9KEKXXGe+r6paK7Ge98lmMX9psn3WKGeiElvEju6M/TnHy/WiQe0m+nceuByNKVLCiWhW9lrfqyCL+Y6ud+Ifyv4yvDUfq7wQnmjxCUs10MeeA67IROiWbMuSsv8TM2CKXRMzMEXdmCR5P951MImgrxtsjYfIjtSbedFhxRwg8vB7pscp7jpm8g//xoMbzLEeqrrINkPsUEze9/tUcGCLoI+qQi8vCQ7yOKhTEBvKhV10baPj1s/JNv6XXeTqF3ckqtUul5L4POja4T9zuTPP5HAw10n8o+d+J14wZUxECJ9YtLXys1zA1rMdTzL3BnDPy8KTaz91bSsvKlInkw8zO+sZH1M7Void62ROmVuDXEcVL63zsphEMTnONWACyxc6lEtpNvF44WU7w5YLOnOYzCMQfYS2tedI1XVjDfNAvcZQrG3kgDd1St6Gm30i4k8CcvCd4q6DuYfO/k3tV/53zFhPLEfh74yZ3O/YZ88kdrFXJt/74u+eeyYvK0k64bCUEn4y5zv7p68n1vDOGkbfph6SbDKDjm87tNlrN8rDrDCuEZ4Ykw+1nayX0tAV9KR+GdYgT4u83/EZDsA+4pmePA5io4J8SMQULbzIj8yLZb1lDvD7wMa2Rl3BBbv4n+RHn//vIfcIxBrcNyK0i3qSYeJJ5Dwbmf899UEfLhKrajRiM0bJVSr6otbJR2n4yfpkf7okRBKLeMC/8yLSZsiJNBXewfwm6OuFeBkfzEu0MYaqBtQ6DvRsKz+PeBHhO2NEsq0asUOLuDGv/ieumSf77ch6tD6Fo7+R06QP4v9gvTPfzClwJoCconBQG3JIrtGvKq09yGzQCS+2kwXk6PlJ5KHSs00d7N8jcbhvhD+xjc/sM9thqcy8gRPDy962qmnj41DaJNBBvSZ7ujJZmJMNPeeUyT2fr+Xl07YG+VSZs2S753TgI/qiRZIYsR3UEVfoIMiBfvLOS9u8wLEtUdvJB4Dt5Y+ayygPUKWaxfJbtjvnSZ4di/IfvNA6qKdkpTWfgEfPh1nMGfYnwINvW4V/0VK7I37ghaaD6/ZqF/kvX/Ef7mS+d+of2uZ8AqM+IpvkIEvX6zeNUc1PjIRpGcJ55hFhy9i/oQd1K3KzzXq578e5J2Mi21zvTF6S+Yle/sMcsyahbfd9MS86c89SmnPSmseZF6ZqSF3X7J2AoWw/kBxfebLIiZrAzDySN9WRbSWHoPOQ0ZDsIQl95rp9RS7WdZ5rmTwjsy2Wj3vNoe/f31UZY539lTjpsz5CrYZVg7qic+MeE34gmsvyGKBU1HFUafCS2MhYfREWStxJn9jxbXedEq+VONmWvRC9xIn8FXfuDTVG68lS1ybrScBRo+fi5IUfXCo6ubZMfdhOit/J5rBLaentlctkzXCj0f6JoaUTGyKd6yd6LCerAaBku1E1RABoASutkMX+MQeSOLDDOmLUichhWzWwl3rfRT/52MsP7P5Mja/YpheiqlIQeQNfR88DAkZ8RHd9RrKfiV2jZGMcOePks3AwN0COiB5Hq0YdmHgYI/PKPVT4INcjw1WDgsHAMmMI0ilsffLhyEYWAiRHUoGnnn98HeRhLx3MxbB9Tdbvzl7E7HFkrzXgxNeBTnoV/jTbJ7NXYqCyDlzfYRzIWxfupHZ0j8Ny1yQ1D3PrhQ7CP7C5B+zDOwg/11ryDx3YTgdWb5tcpmw3emJIq8cQ6bVkdq5rNIiR+Pbmrx5tGZ30G4bwFPd1cV/Xo7mshimMobcE+kkiyyC68Luu6cMDuOVMPtQu+XwAkozpdEQewjlJxp9oNozcl7I4HnLDso30J8cOik60EgNSYkCYrqXOZsOEti3bKiCabc5qnu3uIwt0tuQchBfYSy/xglPt0dlL/mCchB1+Btl16ReobGaysZj/Of+nAr+qQC7ALc9zhWCP/16/91/6v+fh/xtW5/xzp8yX/PT/DRPL+m38zL3NDaP8QZzRxgfBY3DmzwfYg/X4uvXk/A6Vm3Pwte7rTQw6tfpa8Sfc2TfbCO3MKNTC603V/ihbGr8+21bn7V/rbWniBXv8d3qLH9bKtiD1f3WbZL8B+WErZfwZWzf9KUv9N04WbvLV6EUJgU296P/S8dGFEufVPlEIxrcRuHwT4ODLAPTL4b8R9sX8F+TvOP6F+UPENbVpXH6aMpLIPwP2y/HVvMXmtHGof9pWRvG0sT3aVnEt6Cfts36rLXdNrlPmtqi1kIdsN165oTPP9F8Bkwf7d69xe8WxV/9w8BsEJuT4teLnPJNPsLVf9y2RN5u9S3E4ek83N4Mmfjgl/isz/p+gkm1qVDbCI3KSiyzoQIsXW5Qfhx27x/ADEd1gM80eCPY4/R7b+OlYK37LzFfhECf8hf0p+rLLFLbAxv8e7J549scYW+TEcskPWLZbbHhN/DedfuqffFfIB7GGL2ebHEGBsL/ydYoev/QsPc6nYNumfq+RInZZ9hMFPXgA1Khqn+HhrQ976Y4qjaqH3HbLX0+223ceAoTPjpNDgN1D9mGvX457f5Hoxzw/aZ/y1m3rL074sy3bnaM+NdvNYQoKFV+ZZ2BbLjXyH72I71d5UZeHgZc87CrkSiNLcgkVPEn4fY2pY194ERXY0VqY+FwvrI7F4GwvBduyDYcDp6HsnBlz2NSKPlHoNEad+k+dzAfTiOXk6+jUGtuq5rntqoYkS2DbRF6jZBtdevQZSFGTNBhfrqXB3KLrktJvOSqy3fPX2VZOK2uLH+QtglXQVThxc/pkdFLGmROcts8DEcbJs21iB1xW7CEViNb66HKD5RwvBIL/4bAiVh7oRONVtuyXPPG2dehXPds6eFIV5C9gIivyyV8s2sZ/P25aOjwsuvEg6/ael2WLX0w7GFx36culqgGKOg+Zn/h8xcHDrhsP6b9//648kI7Pg9q86tjumHlwFrS8k594zL4LmDW8FSNngF2RSI1qd2j0HI48mEfW18GVF1jMsRWoLg5Zax5aQU/yCBIzL5ZSx+gd5BxMetTCkm1duKYGsYLw0w9egtkm7kRvg7XANnPOX85+7/8P6TtMMmQOiQOFPnXlZdL77Q/dbt+JURpVPOy/8tLgul6gsnfd05tKTkrDR+K/szb5/z9+f3/nYfn3/n979jyic8ImN+gxhq5vQ7kWasBgHySP+LFNbHddREucGw+zmVTzTE4FbCP9+qhRunCNXehRxe1kTrde8/gTzbYG9bperrpcrxqtu3zWsC7U1z7HcdKwir7ZEbGWdghRz4X4emt/A4YUaWzCvza/ZLshmvFBR453eJNpzq7tkTlzv0u+NQbrcAHL58Geyj4OUrfPYLmZ6505A1783kF0bDPPi5KfHZpcmE/ye3u7ss4XhRYtcW33eFQpae77eXS/fXvTf/3XVd++fdMb9Lf/eoNm3LyronO9XiSx5uwRDuamrlN2pm3oqXRwyfedfPMfVBw9/yjPCIDtzu3t7a3zmUzwxovOG9dy8kSl/YwqevzKvLThXpF7Bsi1nv3//n5r/vZbTCq4sFcGax7L/EX30687ntFbc7d6rsx3DPXD8uzx5GrHWrIrJ5k+D+cTO9f0wfVt/Az2VdXQ29s3sOZzmupzu3Pfa3vmmfrlHpK165qzXm/fLrpc3PhGTm/UJz5ut9TxrgOjg1qFB6mq0iiQfd978SJ75R2dyIMLk7tcB34LeSQLtpWfGsV6XBuCk73FrpVLGsgqMTqvUtOMbSt1Sn3f378rzTb7HooFiQ+oPmxrUCdvO2EaTfTKpVGl+BWxbWuMoaJvFSY6aii1+kY9si/fqNWFOYuWenQsM0A3tF09l2+9l781XeS/3gpwvy+tvY28da5virnOFh9B6i0kSeV6XfVxYazdLBMro4P9cGdt3rlfZl+Gn5zfyPn69hYVXmQdlOyQbV2oR+ZR5Zb1iXpMJk2H3pSRJe439taeb/+VLfvo4B4b/9fcw08XnTM5ZH/euE7G5bJqWWfOp96gnkFqPgl8494Uv8md8B371deBz+i+Xd+UXJLTlTVI/8bcUsMg48Hapb9eqdflqtgRQvExqVGQ8Stsd01imzkln8TP9ZZrN3l9/+P5GYS2ZPYQ6y0aZJ8TY+3Hd67lOwqwOQa1jt8r+Ziaxl/82qXUwbZso6keZ/2+84L4xv0lYnHBXQAAEABJREFUPklbd+p9oDGjV6XMK/VNHVKDrE+N0XzUdKeQ01Anmj7tbHc9ij5+bD9qDtGyxJ3UHQ+wWCWOuMoY1zmaJHEOK/sy1xIDyaL55NG7GEumj44dWjQIzh8O4nA06+D7w43vDvc79x/2U8od2YTId7zUMEW2raxd1VCdc1S3qQPd7Mdd014f7n8H9WyV8xS7g8/B+A7LtgyRa+pG7KxZ1iS4s/9tK/UTLTrZK9unk8MopYa3/ly56yCPFC253Ig/qa1NBCaUmDNCfOUobC/Xiy7XtX8vY2jtn4tcjkoDU8mWJV251qJTxB7o14ue0AnfMpqS7YbONqnFjTllv4VVn+VhnkDUtraVGD0tEsn++gB4ovW86VXWRkQTw8nG7h66RkXrAdsSh2ivtWH4OLru1DL1vLNGKeH2Z4wTUt2Xdg1FqyrG1JeahdbZlg1nDDmf3NWRouyVY/qNJX05MzmfQ+PnJD90Fj/Mr2qoyMXo2fVBJ++aUs9mmjN6XT/IHJln+p+BNPi2x9WRxFHKOIDsIzSfBk33iRxe/Tcvp8Qm15CN019q3ePfPNmW7d/Stp96tn/b7uk8s2PU75VCT32sLrL/HB8rkHX9FT5qi0X5CP1J64s9F/wruPHME09zP8kXymzQn2GrzUxgD/6FvvfPv+Dnr7iw1/wzl9w80wd/xcdXurZZM38UMbTd/MQI7DW2Vx9e8NHwx1GvDTZZglfAwv+P+ouTizPU7kP/e8j6PeDlN3PZe3Fx9Iv81C2mRYpBMx6nSB6DXxIdl8LYJt4rxFj/qNmv/vzwZUNzPBgvRPLJTdxyc3v9zmssrHzoRmejlc7T1s3QXvahf4Xt53Ptt83m/9BT9+iEn7y8TpwdNr0a+ofNtmxw1mDP0Yb3gp+Fyfy2bNvKfABT5FfZ1vnc2yi/MI2x/fLF/FV25rhZXRsGiRM6YCgbL6Dp08ZevJ2j7YgbsWsf7NPHvYf7dQs5xSY6TEnOD7Zbf/eoCXYj9EZs5Wc94v8hw8C27I+Q0X/ksrRtq8BP7ctKLFtacPf6RcucGv1ZRMyXOX82i28ZHYqw57z6rBUChA4Inl92qnt/dvPDeMWfsv2CWr98ndq2e+7JIfr5BaNjk2/GTVOv9KnPRsY7D1y8+B8PWq/tcdPkLpCa9FxRmHro21ZaOkKG7FwTK8CkeV+dbLefV1lsMgd+U1J6e+nYbrWza/pXp/aThE6lPf7YH6f02W154hzUM7Xb0vAsZ9EV+iNf68EKLiff2uNHP0yevREZkPDzAJrkGpvMuXvGB78chlYavwW49TN46q/R85w9sRGuTUx8xU/wmtKrXviRNw8b2zFXeJ0TtUjfTE7h08leem1XxDr19nj3sX3F5u9++1s+C7+h9jz5FYU9xzTIJ/SBPDpPzLn4S4f9mgkpuVn2Uy/p/ojouANmvdtX2yd+/KaXbPd1J5rxSSdY6ciLBJtS6xj5KwrFICrJ8Ui+qRUDRDL6oyrixtbtwU9OtmX7KYXEjeg64YnvCG13Tjqb7TWOYtJmHFK02GTfBTbrCe+nB/6PgH0aHduyFzLePmwrv+BmTrmllBifEM1gxYVg0HoFgQ6m1PZAQKIMOKCl9LZliVvF1JFaQn8+4nem1uQ5gVhXzGTHUt2HsnNWt1AWWZ682OUhAxkoLfJCFtgZ4RXfVW5/0YcT1QcOapQa2NW86GzELsy4MoSds9b9BL9H5kaP6HEUOu0PTvJiilASbDV/haF24Rn+yZCowKpX++3R1L42EcvFuhPPpo8c+iBAEPmEjv7BnBCp0As/dkHH9zPe0st1RJz4O+dz0NvJbQGRJg6NM9vk/ALc2fhA1vNFD3P0mQ9E7BD1kc9bd/xoNqtPdvzhSGa/SHfsOiYn3LVOMhR6GYQOQmeOhanLGTZeY4aReUtLnlplfsKX/fz8xkX/RYATkPgzteTe3vXk4dUEo0oDm8K2+uHQYJIi56P3xEHdRYvfKis/DJkFOhA3HmDmn370GKpRcNaRuUziHsQ98IF72V5CzqO2rpWfPYc7D+YPfIoIsbdLMXNiG0OOA7+R7f6O/8RYdliyFHkgv3LAgMP28qPlDy2454HsTp4Z2dE7kZjBKw+lO3WjYz8QKARARVixzueDV3iJTyc7ElNTgIk1VObBKvyDB85MVc5JZIWcro9KjQzJfO+pC3Enc70D27IXihxHlYr1swsDyXo2M7I5gzrpe16ogv375Q3/N/yPMTSqhJpq5N99EXlP2SZrYC0aneyrIamgYzep4R9/8CICPwd7TUbIYT8ImVxhIVq82XO79+xDC8rcuO/4CH3g884D14M9EbldMqYHdhxxRS2pHoPoLrB3qVH0o5D8do8a64ZnCA6IXC845LrgjC/h30ot7okNEvvOw+pMSejNgI+Jg7VLrnOmPlM7zkFs0cLfOLAP33b7t0tFLdJjrswn8tQxD9UnwQ7WJ66s6K790nwMLAlX62Xw1JqTxHjNPfWLv8RIXrbRLzRKUEqcqosK/mQ+TFOJhYJsaxR6FveAO/xD3RgX4ODF7/XM38SeSv5zzqajCwkdO5KD0bJSyge8HhRravBSM/kFkmWjZDGPO2Au7IPM44/v309/ltGpgV5ypJ/ke8fXnNZukwiZD2XHzg1UWhwZJroM9/U6WUchtLGfE10pMdlyYhmwIZZKtk9ImU/WCWEfGU+KWKdO+oyzDumXkpjTXTdebtuOR+7Ps2PhXWnxk9ihbZNVKGCQg3Lmxc88JdEPBnW4XPCCDcmhOcl1NCaRmBZxJnyJspHHTZMC5fpHCw0hP5CV4mvpU3/mlDkcqxD4axetO+FN5BPl2ERSNfAx1r6Bf6SIyQlh5nXrl1M3mSQqGIVkxY68XMraupg79jfuS5MYslTRB7CpoVi7VGG2fU6OUupiQVnxZSi9tPCikjm1X2TxEr3wgvCTS3Dj3hOEnzHqfUQnfuLP5Gq746VOWzc6qc2GzmYT7UTbQ8dXxAcbNvqhg+S248Zf6EDYpA4soZ492gzsp//4iH5sr3kZjCy8IHGC5IuFAjxQ1zvre6c/lLkhkC3iIMV/co1dYBuZW3ZwreYzwT55BKmzNtFlKJSVZi+d0PdMAiJ5hI4uUkU34/CPjjthIbHI7xBBOZLTocxvsh+Fnm1lr9gX9AskP9QVYEcPU7jhOmCe5J3cZ2wV/SE7iAb+yS95xGxyWnrxJVViAQ4JWWrTHb6SS+MUNguhbZk+ssfcYHDo3OqRIiZajBiNSl7RUK/LwXU1o4ws3FHVc2ZICthBJE+y70RDdw3DjwZ+bcteiDw4jhtx78S4rdowd0xaL/bRwSIsZV+F6BoUXHJIPFwTEwqCM/6mjOLGJO/4yjjX+qiX3LGxkUw9/MOS7caBrc78cdk82yF1sP4H+dprnFyDCLPqoQ+cHfgY3KfCt63OJ/VEVq6wm9fEpxPqEu6d+fZAX7aed+e5xM/Y7FXiRB4f8RW6cyD/CeI2soII7JVTPMFi+pO5LhBCriWf+I2OyC/+mubkgsEh5wSDw142kB+OkmUH9eDb1IhR/G8w/HBMEtmy3ctPlc1L/UNHMvNsaj7jhLcRnQ0R/2Bd9/Sis2XpM7aN2hObt3t7yTKOTfIIXS/8jF9hLxv7z3uCpwLsG5aHzTbB1zN7jfAf+n+0Aq69kMV61b8S2/a/4ud/i5M652P/98zrv8frs3o77d0/JZvaGex+83+/zw0k+H2Lv6/JZ9VpzE2YO+A/j/uc989rdIb8ky65BJ/VbHN9+TObO+OTlWvxOVqUxQ+2a7TO0QsyiigI/VvgSwQeW3X76MEXp5/JbTwUoCe9LyyfLPvUe7J+i8qH9St+y+gfKGWuwT9woW1vrznb/uAu8j2nLch407/TRz/4rGtb9hOvctivwwdtWwX0RdtfXj6K2DwwPposHuzHkf2fHBs/isUl+9D9kjhtUq8tj038Psa5CZx64dlr7qH/MV78bl+2N0n+VIeEMr8wrfMHneRMBztOnkidAwS/dcSH7YduSJsxLgn94P+MsC0b1MKr3s5781Db5MPmwTiJ1D44h9SAW9eZyyt/y3/o0eXb4A/sHxjoUd2HqlsBJv1X8w6vgXwftnsekvVs8fGKLQnv1Isj2DbjsDfg5TjFIZk8XeR0OWzLdsgvkTk9JoVG9gndPzhegn/hJWscfCFqVmRBD35xss288r0w8YKtHPoVmy/03fcV2wqyP4JVNHVLLRevhx9OsfnAYLB0E0/4Tz7p8bhY+tj8cXiO7KedxY8XTnH/AlnwgqgGWxY62OMPvT+MXpe5Bcl9/3LVjJfTI33ibrZtjTH6vya3TaaSTQ/0qcW3vWS2l5Tihp+Ys39JXFHWA6Dnd6boxCDS0EHGgR1f7Nr44he3yf02nDW55SN6gcWPxRlgl/oF2g1ex9jjs3/Giz91/ZNzoPam1ZID6AG+apRcXjA9KMDBvpPSc6ZHbw2UZlvFg4FRm8/8qI9oiNC3OHG49ZLHwbyTZ+afXjTbcvvIADC5g99u8+AqyMPR3CAdETLb+JNcXjC9GTfc8ciE0qIsKbHotONJVh7CZE+gLbvUDT8F5B61fg8ZpyclHgqvhyt5MB9UDbksO9DZhwbwC3713BhD2yWD8NMrbaUJtbKWIc+jc2aMi97DxjZL12XGzkZ46tqWy+p4Wg2ODGn3GerjEd3NsS37icQu/EVuWwi1W2RB6vjqQ8rem733IhdtmDnT76PalRW71mEeOhvbA1sukHOMKusgJXz0B/XOfi2cdGwEtpEHtRRZeUvwgqJnhE7qpm6M6e8vD8IjW/vEXee83H27XrVb8rTNPeSq6/XSuScf253v0S94op0x82ciB04nCDf90YuWkTqnbW97jdOLRs958apCNuySmbe99OMziDD9A8QOL2gb9BdtFfZjlEYN2aa2s5G/PIq9/fSda48hNpIsBVUrB64qZTrLBhHyLGPmGLAESrONfUn0ohV9rhtIXuCwztQH0xbbocRD4an7+RInvlCJesO2ep1g2tF3+68KTVbwWy5a5Iut5DmqiFMRdG9HaGhYHNEp/IwRHoCHxz2V9vH+/l13XhiNMdgH145tuzVzMvblxBD1YR7ssRsP/3MPe39/56H3gR/pzkuf6GeQfDNPESk5BJEZP/bTt6BtK2vw1HHY6mbOIOsAxZG1pePATIhCtX2N0oV9bK9cJauqmNNbYxQvrUVG1JNOiBu39zvzuqNrUGB5LeYtWvKyLb+MpRUj98/9EgRVyWbGK0ZyTqjJpsr2vVO377yQ/f59/aV8+5VlL4g2cTgxsq0qXghimH+mOH9dnxeYoqWuEz1ISt1RJEuFzRhDdIzd6NjEd3nx8S3aTO/kuZDrGmdyfozCy0HFER1IpDGYt9W0bdmlKnhazauTWma6BYjm1Rj4wiNpJ4XMiVHXLHusRqHqTqpz1GqZ850998cf6y+I64xpo6tAnFcf3ezNrvMf76QSnngAABAASURBVDp2railzfoc4jPv1nnHz8rjUNZnoiNa+NfLRfkrxDvXbXx+/35T/joxeQ1k17dL76voYtLXQV5S39CfxLxzPWTtjvMlSXQCps58J3XIaMF2/+sJ+ZcatmDNJqWYyr0sOWCocRm6EH+S+CTfxLeNIgfjG9dyahX58r74B7JJXuGNGv0fI1wu165D/Opstklhdo3y175k2pJJvOjZVv6KNePIkkMUzB5LLqFT88hC2+TGkXFsWoavrHfkQXzYKGUAbHJIMOgc9pLFJrCRM58dM73t3gNXPuPyl7bZS7FNzLiKdFTp4HoI39C2QwpDxW8Q3ezL6MXvGENp8RNEXrGLKeg5s6gH+eRFtA1zGbCn7r12N/ZCzxv+wdxtK3YbSgLwY599k/sqLnsdbD907eX7YA5ZY50tedlLli7jxEl/qtBZ4W0oMSXO8PHX8TI5nQ13XHI6Mi9wYc+ltjWq84pv21wDfH94u2hcSjWs2nVFhqLSwkufGDbxmGtqcnu/9XUTfuSByzI+YhPYxs0BZme3dNGJMrDNBp+yrVHr/hEfxXj16pZ8s88yGDWUGDb6wh5mxyrLTjz8nTQiVfROfvyEF9johwA29CfAXgfzTfa2tes/I2FsO9TCC22bXMiP2BHGfrJOeamev5K1HbbMTwqTvA6u7/RBhOmfCOcJ22tAIk8dBovbZ8c31JZDyjufzIl9cdDLkUj2SejZlq3k80c0n7W1LYYfjrhjsR+8mTkRZ554CB6Em4pddJJPELsWfDqFP6MMP/FdpfLywUaC+/Njkkuk6Sc+Euc118hsyzZsaonO5qV/Reyzbo+YqL/KZcm2LMnOWb/fXvQnOU/yCD47gL3y/Cz4Ymz7pU5kHWOt/mvf7Fh0IvsZMOdgbhxMUkFxltQcfdVsy/59fPZh/9r2s/5fHds/8y/y1i+akRmdn0HI/hzUnEXNwnwNna0vwiLWiZOtj/xwP+5MG5uGyGfT6TPWL9v2/ZXSr2Sv+lsv/SCPwLbSB/mv8wKdLXqvONn/Smdn3m5f9up78DdOyTngE0IbGZsb36tn2133zyHsr/mf9Xps4WNjrS/merbwgpOT/0o0/9VJ+pP1Z51tYix8pWuYJkQA+eHAdNm+7M3wxB1znMg/N5j/knhB6Ktb9n98iy/6gcm7Y+S/nAFrXArvI8IrfCxM5voEbI5JvgHkbx/5UFrIh0Jn1rb7ptiDPpGwD73u1ab9YsNeWL5IBBsbGQck87fy5czUTGeLOPkGJ0uRN2x1j74tPWkGUo/1k7Z1I37SB8MDu+R26LFOmnxwBKZ/IlFekfUM8v8iCkQtgtn/SM5df7WlvtsmOT5oJyo7iaKkluHbixd6IzavCH/rx3foIPyfIfJgy0PHZ8a2e81sZ9iIvAlOHYMcIbX5sX0AO9tdU51t653DL7t1vUxiT+QLiRW/MFYs2JYzbNiW7aZz4qOdAoaiS47R52IavZcYsOY7DiwUj7ZPnACGHn32ND6ijzf4B2IiwMt8Fp6xEbYv5zJlsNJiwPUqrvXJNR4gIgty4Qit3AxA4jQwiY+mPZfP5Wyp/3A+5NjDL/QwYY/rAQuHgOlI3Zt+obCsPZrxk3gSblSoBMlv4r+nAY/pUwufmJLiobAZDRkWh22tOQhdrpMkBlLfAJXHgWrTdmwWmsHJKwml3gy7j/2ChMsPKHwEQx/byvvJi/1z9KTsFd8++6IH0bChBVwZ/oiUg9VV3yMymJrUVSQJhYQz7OSyjScD3O6hQgeLgTJWVPCFP5XwC9Cyagx4VprJdSPj7d+2bEsc+tSiE1Zq/AB5hb9wRKz4DWEvJ1vWPRuse+y2TvQfwIZD9qrdTF3EPsJ1k9B6QXjBK++VjqxBvOVL3Rh2v07Uh3AJuWKHOzk9YVvFL1t0WvDZ62wkyBokxuQ6UGP2uk5eRswzYMUYi93b64GEsIXdx0zCUKcJPlYe0V2gHgijF6Aq4+fZk1sBh/PE5Bfwg1yUfXey54uffnC0P6/48lYnxFwmOMjrfjtWPswj7mPfrti7y2+uYXTQX3YZJ//Wkm1VQL15jsHDuJK7rvGmR9t+7Y/8KMRb5MHR+Yej9TCGcevQR74RXpDvoxWXPNhMyvmuunqY3HvVkBZvqiTle3kQu9KhfM4HnlMlK/9/PUpFr7YrCf5sOv4xgS75XtK+xye/xGIs5mibzliuw3aPi6C2xYC668tmG3Fwin32cu8qQm2GUAUGi7Xr86zjgWBhst4NJjDZN6H7rz0m0+CFwLzPnmcRJfz0DU8eZknFdA2d/zfhxoFPAjCXeUKdi895rl5qpp4N7Yd+5jO5j2xftlG3Ch9rz4rxZCyJvV7kESQXMtdqTIK8MVFgu/tFa9lbNPTIGTHx2dcnHX+5H1QM0MphaIsfl1asA/YBTYcDJIQ3A6rEB2Xqx+A8mCETy7xORneJYbGOyJrByTbnl+OUFXFFvQkSC/LF53HqEU/i/m++2UIzq5YfXAetgc8ZP/QYq7g4HUF49NEfV+yrkGV+BVfKFk7hzLCGIa3BYODnUkNvPFgdZY2qlZpWm9Sx4NvW7sPLA1vRJnETE7IP1CROdmcF6RWLB7tjXHThxUL8kJGO/ouWo3WkYnwAaXayqWVAbRID6GxV5GhpkNcYlgtB1zO+Jv4mDKlsaDdtu2nbxCBOrov4pMZSac6DXXZvmdiLa1+Qiw7spxKjiDWYgz1kDR1cV4Hah2SUYldj2wki+eMDn5Nr8wD9z2Bzj+eOq0x1Jg/yOcBknYeN4TqGTHZWpveeF1NcT7P1jsVPzGJOkg5+mIG+83LmdvBSipgH/uI/IWz8nLkXdgUt/FurHeQUTPpwbCu/I9WwihhjlIJL9gp0VSGXagSWNJX5B4XNcX+Hc6e299aLHSbKZFxoU4up/EXToUkhTAzrwhq4xwf1vQfkE1q0MYY6rk2sIGuXGi/E97j4oZO5H3nDkAKCIq/kJ4vDss2chgax81lx48VaXowcXTfWTWpfhRxVpY4H9c8YEWNyhxlZeLZlBBMIKjRFUJpt2dZgDi4pIGte4BzMORaDopTu78Xekg78HtRlkkbm0T30PZ/t7AMbf7KS68GYZJQc2r8lIefUnR0GI7r4ir5div6kLol1J947tfrj9l035p9/PYDVU/iho2NyL65l2xoV+5JdvMhD82AeIu+AZA/GmTukkt7BZ2hY0lD44rqZzK8H5JC+EIl9nIOlYo9LWZd8bk32gnAwiGcP+FG27KCU+QeTYAfoF4vzQC50S1WWA5vxVImao5fvBAmPB0nWGFDoTfREO6IH4KrgTWrUNWQfZK/cGR/khariP/2duDd4XTdLmeadMQfrPXWwz0Ts4Qin7tB3ap7P37f/ukpVMnl44K1O2BK4T/ImH7uUl2VZl6BzIoBt8iyNwhATnW2SU+b27dt/ycjqRPzYKLZfqcqyTSmJwxFz23RTxmXyvJN/6gxTpNL6B/4Tw6gWp1zvbBfu+aUabp3EjM0k1sSwe+Z+4+XljftWfMhCn9VBJ7WNvm2Fb1vxYTOeesS21zjrEJ9I4j2dwoufIIxBUoHL5HZR+iCycqlzYLD9hMdQibt6YuWw1bLQ+KpRCjIX0WzLXhg1HrqI+kheidE+mrNO4aXGGWHdc0xOqVf26qjS4KeOUjYWt1FRerH0YlnUl4kstqfkIu5QoS/Obhvp9p37LkhvDzlAxyC+xLU6pyVsZjYv4+gIXvgH40PEYA1WPOqGbugb6/lO8NDRmcx9kkePZ/b6ocPE16H7hKZ/J3HMtGA8kxO52NaF7zNMWaNKIzWGhzs1bJECeUo2djBtq4CIdQQUJjUVzbYG969RQ6PqtHHroyqd3qIfH0anAIocFqfG4g/VGIKrz+1wyeOiGlfmKO6nE8+14BJC5mpmbk2PNY4j6EO1+PTRm/AnKiqIDT2bbdn4CSuTgF7kTPfA2m+H5qd6RD2Iom3hTOYn1nHXNWSdRJssUK59ElT2Ha40STCQmNeJ0uCjuNCZ9JaZc3QCoWP2jw4r8JTMvIMDX3xbECzqZiDdGGRP3ZFNbHs/sX4HPoPwg0NWA77OZuplEwcc+Flsk7OIAR9/Askr8o37HeWJHjlO/Nrn3ODlXi0hm6Ixx+4zBq986OQziT0tHXwfy3ePdkV0jJV6NjnbSY9T6uRxx+gAGYte1GxQ1yC/y5rcRO6vMHXMeMJ/oG3N770lIzc+GtAiN50t9xbbPSr6UIWO8ZX4M/HIIXnYkUrR09lyzZxkd7a7l865nXMMM7obGQf21tcv/Ub3s+0ev/bRa0zLYu6cE8LOiIEa+k/7X1AB27Kf+DdScvnfcPPw8e96e7j9bcJeGfwb84qnjd9O4O8ovgQ5028vr3Qz/sIpF/nP1CPLB9arPCm8jn9Nr5vV1zofZYkT30HiBqH/DF/7XtyXe+Ri/J3zxzT/jocfbGzr876zxTWrv922v/j5lZNfyTPV1F0pXAY/cVQ4CUi5NWIT9ICTbeZiqH/vyPzsv+bz/2XvXxQbx5FlbTQiIblmv//DnmnbIs4XCUKSXa7q6svqWfvfAzMIIO+ZACmZbFdHPHp/Jop8mQi2buxsbNrud+62O+98Pd289JsvM9tguI/wgz3f/fa3+03/Wd+yxPGVTHzkOvuKF72v6M+06MZGcH4PoVsbpWnPwj8YP4eWOj3r9XiZa23bst3jv3Lae/WzpYdp8wvEbGTrb1+2Fd0NfWq2m68/2Wyf+T0l/Qu27K33Y+HUMjAiGwyVcfqvEPnGMfW897+SbVrCDnqyTj/bR7FpIgiWNF9n8bXHu+8YshDYtvmy2flKdA39avND0H6aQLaNLTP68ZE4Ntdl3WHGd9QW6f5Zpwl/4mRvm0b7gdgOpAfteRxe8KDpy0bosmPjS3YTTb49eDpFZSN+gid23wvmPJ5J97G9c7qTlCXOPWVRHvEsGyz+Yvz0nHgiYLuvxfhhqI/ts601j2x9L9yqia3jYBDpSZ+AM45A5pPf2PMgIHOLH2d0IvLn8LkLOTYiGt92Rs8Sku07RDOIP7oPxzPteRyhzIPEx9WMvVAXFj1RrHnOi8baESAH8qaeOpGxm6YftNYR91Fqkod2eUB4cG3HywEtiI/gswnSbZI5ZxwUk8oJWmwU+ycPjwLb2rwDHwf2bzwkE822OLJUzNZhL9qarXPi2Ih+xouzzrF/4eHW9XrR4AFJqMlrP6Se7PMgdMxTJzdsfBF30eupPfb5IiJFnNV52D1rBsO+jjLpuMhvgsyDSO4apOZB6A2UbRNHYZu+St2gyVK6xJX+GTqb5XO0umeZPGwJtWrJHLepxGd0Rl5EImyX3IBqpM/gsn7zHEswQtBTg5TZJPP0tlUjtSkJ+eiavsinHApAxjYaU3SN6EdWtNR7jcNfcrPXDCnqycGHz+y1fWGNs86xjaoO5NLbOGMwqrBvwKSPZVNaNEuMpMQ3qnQZo/9a60pdXFqN/CfA8L72AAAQAElEQVQQkjFretGytovO5DxsuCDT1Diwnalq5CEZOWCLo2kkwn6fjAOpRRnGbiCabZk+8/hkKDsU0Qu7pjd7x0qLXOwWRalTLnSXW852pu03Q9tNj17AwjBvEUUno6YzKLvrPsbAn2hTBwtCyOhYNQa9hEV9bJF4UMKPzbVe8y5fY+hC7bck7mR7TWe62XEf3DdsdyzX61VVlZQJPXwJJbncsUV2si8aQizFtxWdqqGWlXoe3+svW40twcKu0gzfGqOgGahb4WPwIjgxBJkbmquQHXohtnG5KM22rowHOUZm09InxgZxVo2QyFPEzwvFxCuftAnt0AGtsBc7dPAm8lOxMeFBUPjBjRdqb7xYShyZNy/xdSzcI0dJGAmvoGd8vUKHby+/oRdxFfzcr/MZETeBvWTit5dIaYtGUJk0IlZjYN4An7JiT1TaomGsbbC2N+5RiVnI5EGraM3DweoZQItud5wW/WAk2azfKZK8FAfQ7JKdiWiRidBsmk/exH8+L97zMoa9TXia9Pfaop64g9Q0evGReUxH7mAdU6N36v7OC72sAQ5jKh3ACGdpxZC/Zo3eqNK3by+K3fV59a57oz4Hn5WJJTCy8bmw7MTGwsTXZD/wgikvZonnwnUVu6PXYNVh1OoTN+bvrh4DK7z4WPWdCiH5MuAl7k3JVbQapcLexHMOSB+O6Cf+1CK1iV5oASXHLL6eNSyuodh8IlpLrhiI1e+gJzTkTC7Q1jHRHetefn1RvoOIFl90fdhWfmoMObrMJXNYNYaSi5kH/X3i5XraG7o3EwPJJhcTU3Ti4yCurHv+MvqNfXRjP8d8rqsrdhLPwZpkrWwruhnnrzSzZ7K+o4ZsL1dzdTnb7nxiI7Ct6IuWl1J54Z86xz6hQVWvUWr+zl68ck+y3XTRxc8g39ybkmfGew0TU+wkJ9t3v7H7xt7OX1En5vBFMwbtcy9SA0j3w/Ya0xm5pYMnrq1mWAot/rJH4jt+Duwkp9f+1xNuLRO51uGU8YaNEWgHte1avL117oJeteoZu+FHJ7X49u2bsiYZV1VEsZDDS5fa29jlEBjYUQaiMY+dILFmHYLMn4GkbIRB6MkvfdZ5EutBjjcugoMx7sgxGlo6GM66FLp2bBzQ4RVgbpt1MTQrLXIbB3ZjL3QEUmA69+fQNfcD1j05b3k7NpZG4kJBNUZ/jl0v1/aT+omW+8kLe/l6vegyEgzE84g9HLV8+uy7V9binXsRKw7Jyk/GgV0tuzxLTGU77pWWoSHGrm3ZD4Tf2Mo9UcuINlODT8jefee6TP0ReZLNbMG2qsxaTO5z75qsD0uhItcLtcua2L7HGD+pTZDxM6SHnGh3Hns/4/zrBfkXD6IL+34QNvZToTupB7Zlm5pV99ajxd69FMjYXjIuhODE6AaUHPaSyThoG8jknpF9uefhPSPxbt5zv2U2ref4KNDj5xN+SJLSkifjyTUQdvrs34yDCQ+hDO8ILdhxbEZowfN8jd1deEFPnk62u1Z3UvukZifB9jl6dM85xWZiDh4Sf3xk+2Mcn0zET7DJGQfx+xmhB1s2fe6NN+7f2RGZ/8eQwH6G/1hg/5Bj1pmF1ol1s1n14JJ47Dsm+uvtT1iYuUF9Ap+K3Ay5WKG72KhP+Cz/J1z+oyo28Z/YjjsHLvysw6b92b5tUad7f9rdtnf/R+xHJxd5+o1nfXvlVGdvZ17sMfOB4f3fvXSvsyECX3foF1p0IhY/6YOMyyPDfwTGV6PI8SsQpA3vOwwZ3fu6nGv0eT//LInohs+SagM3ekb4fwWJZ+u3D+Lcc3vllfneB6s/lGs0KGSekX2zsWS5jmM4Rv5mJPZgm82YcPaUOrnHz/SOiRyfQ7Ktlqmn3oxBG/gLJ9sPbYaW7/Os744nRNtwAX3mgb3miQ8m309WPaMb/gbUPVRkw2/bJHrvyfsu9DTAg2z3taunFr1Mn23ZSAfUKl9UbUfkrmvzGUOU2QN0EmzbSkwZJ87YjU19aoTa+zxkNGRzxk90bUsc0Y3tOfHTwOIE5Bab4T9Dv9DadNte2xpzHUfoxWnj2RRkBc+0z+PE+UyLfCA9HtRuvvuzmOtKwaLaxkf1xM7YPd6nxJlx8s0X1CDjwLZ6fWrp+Ox3jURLfEHLt3+IHKhy/njYJhaAnW3ro8THWUU+pNPu1kkfhPVHkTgbrLVkCdjp1euVeqwpe6M3n7rFX9ATTm0D4a4FtjKHLNuNjIMz9Ay/w9b5jvEF4Ss/Er6CstLsj/08yOGxFRT2z1HIVEx9wEOnmv+Ymzk+5sPJ5smp57qmno2lhkFoNkIMKOO99hnnd9iwAtiKvG3ZATGQ76Y135UOfjUyQZSxNGrR7MRJPE+xRm4+zW2js+SJHnbkg4P4kqOhPQ7Ez8mDvmiPeQQK4oaJdcEyYzkSC3uvRNa2bKs6/jVWN8aychCU0lq+iJgQk86NB7C5jnNdhm8jnwGIj8zsVY/YaBpz2LLd2OP0X8F2k223fLnUsUK1F41hH5NF3di/qDcDudxfopfedpO37Of+ILkxRvuTVvxbRjTccKYO58B+2EtN3niYkks67OR8cN1uRHFJizws2/TVYKiuMYPEOmrA173FRq7P+NjEyPUYZzvG9E3jBJmzsOOc2n50bOvgZUgeahxcCNFZssjJgk2CkojdQMgwa/0lpyWjtAmbTPuYLPXB/NBEL/ZTixZ2ZAG9i1OGOJrUO3JBx4KveTrZfdYk4wZ28YJZHGLG2ZMtPxW5g3EwsRu/lnkod1HyFmPYOrCRB8N5+Hjgzzse+iKmYMmRB54id+PBNSUjL+xdLjwovWgMnBurxUlCkhjO64KpbCMz6AWWTJ9zArA1qhoTh4kpvc4G564XUnipa/rMbzzEvvEg0QkjwGboQa6V9FRJmCa2zD7ioA6JOjaOedMxebhH3ciiBe/mMDIxQte2DmrGFPlDGdcYKvJoJU62ldrY2WeTh4bYRke0JRf6ge6teXngd6NuiCNhfBDBjaEunIztC3UoeoCv1EBncBO7N+qQOCT4MQI42nbsJnY9N8YGKUr0BjYbNTR4oDnDyF82YM+GVvFv7fWJTvaY2kgMSe+sQ/aJQ8S5bfKgutQz8onhYJwaLg3JttJSk/UQtTIFU2ZtinutQf4SI1uskK8yepJrybZNFiP2RbNNXQ8hhf9DxXzU0LKPAJx1jpyUnDIPzMm2ONClCsSw7U5ihw39UMojvgjmP6g4uCiSd/rJWiDAMTuGSVxM5IpNgIEm0adekz5U29hkRhfbqdeN/RCXsVHwzToov6m7ZHrR8jLknYd3aJInBI6DmA/iiB5T2ZY4alTnerBOormsxGtbVdX+X994yZgAkT/o8zA6tq7sCRui0oy8Zbv317I3mUvGjo1ddFPX6M4kIcEPPXue2kzhm5Po4U/kGTLhYFxjyOSYUG/cd9a1PPBbTZ+cxe8U9orDho7v2DF52Ysu2gQHa0TXR4XXo6nI406QlBok3oP6ZW5jo6wxqvdOMZbVzRkz6hwTv/ASQ9DsCDGnryIulCKfcfbgIDfBE/GrxagLenJp8l2SpevezDkoCPeI453r603v76/U/K33llRooYOd6LW8LdvNv1G8+GKKPXJFGi57oG8szLB7iy3WvH+XsRJj1n3Vi+C0mu0e1Bgal8uyT6CTWq0aHqQym25Zo7J+xMEePk45yLKtrGVouWZQUuu3HTM2+YlWwEDIu/VQ7XnLT/yl3lbzFm3p3vB54QXVGLlnPexEJjZeXngJnPjQDe2dOr2/v5G7ZdH6NInlYM6EMqQmkQ1st2zc3zpu3eWSj2jJfxT+2cMrX+ngs+WGnxs1f+d+nfWJPJ6UF6eZG0ujErNkD41xVcWOB31BlGQR28TeqsHEyEE9Qjf7MmuotFMu9EwjNwk6frJuJjbja7LngsRpW6vHV/Jm7bJWiTeIbtYttkSLLzuOiIlaNA8fsQ+7j/jsAaeMNyIb2+lhcVgX9lZ0TdDx0dcX60mKsrM/psILIvdMxwBTtPBvY4v1Dy2IH5iyo+muXWgH984b31ebGp5Lj7HFBLVls+NmNnrvWLaZTaWNy9KLzY7Loo4rhlEVkYbt1rNXL2HjjHfkHtvzG+vL3kNmrYVVrKtobR/5jiU9ayeVDmo/59oPB2tmGx3o0EQLLYgMLAWT+8bBvTXlRYVcEDTgmHPlHP9MPxyblz5rl34jgl0RTpjIFF+pw5CLOkC03bSJ00ncB7Qb4yOBCB5adupCPoe4HxxQJdvazc647rTtv3tsTvKe2LUjt7Rst7xNDyl8OjZun++ncBPTERtQbXctUSaW3DMPHdiuUbw8X3lRLaW+BzqixQYd6zgXPfmB0IL4Tu4IZMo9GZvwixp1nULtGk7cYs3fhRmJhY7PyAk4p+4ZabBXg6wjYro34k8MifcO/IcWGcvpGqFtZI0iH0ZojhyG7dLyAaXn6bM+zwjNUW2wTEq5yJC9ZxESoF5rINugWrbGuI9npPEHV8JI6thALzF9GJ+0NsLJRusJkNpnbEb3Pkcv42eEH9sHPje9aUliE556G1+ZY6v3N33kQ5KsNHv1GT94mf152JZt1mNjMA6sNHv1GUsleSg9I/r/Hv9wBSb+Nhj+yuFfEfqvzN9VgT+4Or/s1n4sZHz8iuKXN4ncWH5FuWWWT2n3+ovtYSc5fIXtIOlubNr/fH/gYsG2bDP/p49U5X/AZ6eS3Jbt+97AHQcfk2rkO2KwpH5+tttoC9nuepkvn7+CVuJkmzNHd4fyT6aJXzDNvIE9uPfDhsEsPuj+o0diaCSmFdYjHoqaGudLUH5pyJeGB/Mxisye2Z+NSOZH/6Fm+3vP3D+aSH7d/y89fRf6jvuH8SahZ/xQ8CeMA94Gwy+OrHcQlv1FfcN4xg7pmXaOs/fOoTL2p73SqlZf13c5W7b39Pd7jOx4f1/4IZF49AM3zTtFv7Jto8gD0zw0veOU/ytdm8V0voPn4UQepPCN/qNJ8t0E27IXQrPXOPEHoXV10dl5hB4s3tMZmT2zvYf3PqTgTrgPoviMO6MH0QnWZMr9zXyqfznEjUHzfuFkI7zr/rRrcums/OYvWHmIxNyaRW/jgLTHDH/p2PLP/Y8VbYpAKlsi8duWQ2+iOVtmHjD57rCt/JI6RumSBzZ8Do1hjTF0AcU4D/Rti6NRDDCpwr2eWkdNEJPPNeUNRWoM347uQhuAliPy6QN78e3Vh7ZhG191h+2ObxBzx2LBM0DGhYs1tt1j2/qq9WcWv+C/87Cr153Yv5LbNNu6Xq96ebno5frAlfH1OqjfUJW3OJfM7MuubUPd+fY8vkB+eSZIBdFtnoSdwJ1nkadtaFa+N0xeymFcSp05R9eGdyJ2OqaXxHol5gu6JUcWTG4MyTmYxFBVxH7VN+Sv1xfGF9ml3WbL50H7jWcLKwvbvW+KXrSshb08kLX6skL0wL6dul26bteXcfYX/JSqLNhg9yj1T6HL/gAAEABJREFUvuH6YQ/FVgM784RottvHZP0g427qYJz73Y2HZvN8IGHsF7IBHZrncU7GGPc1iv2DXGMn41OE2KTYCS48kLzwQNZOfSzb7fedh6Z5UZT/N2NiiH7iyHeid/ZX7IYmGiqtJy39SfT5DwRajhyogN77Afx6sGaba/HCOl41auhzi93YwMxiYSC0gxq8vx88SOdBWorU3EPrep7dp4iTnNfL1ndqMVnXxFUaPCy+st8HNapya8fM7bSbXPP/pXx7fVX+Gu8g9pU7VqewL0XXNuMFqEqbMZQBsK3sQXWbxNCD84QhLd3oxIfh2CXbit6oImYwqvfU4J4l9tAkr4kfji7N1lu02F1ximZbk/iTx2v+kor1jHzVwIexL2C51MAl/hkLG1iPzYO63NB7/e1V+cu2317fui7feLny7dsL+/7KOrLfWr4VFb2A2YfD1NvG34l2tkJuOdvdY4q4RN6j7Y/o5c0w94Z+qcLLlbzIOchtwzbmCp3L0mE/VxKSey+v/b3yysNs0RJP1j37JC9YjxQ1dBdnZJnf8BH+69ubMm4GvuL3LXWhHl0X6pM6Z78/pRQj1OPo3rZGVceYv6x6OWt4vV66pr+x52L3wmfWt29DC+saifwo9gO1EK3oo/ft2zfyfVFyjW7WKf2OwciKGvScfGyrxuiaJN7fEjd+s8fX9XkQr7rZlu0ex+bGsiW5qJPDX/vb9srt+qLR9YeHz8kLsfv1yZt+2/2A/RW/79Sw7WXRJWIr7glFTgNbJdJsmm2tNqFZgxxGVfc79+z1ve9Cs63ukRMtfqL38nJV4kvOoaW2316+4fOlbceGbeK48pn40j4OrrvE+9u/f1P+AjK1Sz0w2zrpo9efv9wbk1fL8AJwsm+rBrGcOVCT2/FGxoeUzwNs67nBL2K+cJ/K+n771/pni2Mz+/7GS+LYjMpEN7DPeLkmr+it/W5FJ3lGdozqXAb3+xqj1/bG50rysM/YECzkbCs9oWhtiFRK0IZi+6XXGBtZIEdk8WcrSAMfY5CzSxfuuS/E9cJ+v1wvGuzvQm/viaqihiUC6n2ZmFO7xJ26x2ags8VFeJHJ/n19/Y1708K/f2N9uFb/zd565T4RJD/J/TOIyfZKSWcjlhur8UZd31ivd3A7borvG/XJuv97rzs2o7XjqVHCXEhYoKMM7Qmbsu4vfBLv5F4SmzOS8Ext0JBtjRrst4su1K2gb9hWfkTbPhmqatUsa5H1zv7NPo5e+Lfswbd3cpi9B165T6UOsXGkgBE6kXiax70+oc30Jy/0DE0+g9g24l8IRzdIfpGLf9sZfg9q805ts75B9IL4SB2v14uuL1fqAC5XJbexfY6hAZpGn/GoRStiSzw2fjniOHFQONYZD+SbnOInNNvU5VDu+blfvlGb3OMjE93UiNQ4CDgEENrkWjt4kcr007GcFvFUlWw3EsMIzdXykzhSp6zNhVzDb0aflq91lradsMiAeG+s46sO9mXsJJfUMHh7fefz44B/wJfyT0vf8JVlnPJZA1YL2o34E0P2wyvfCYLfuH5CI2HZJTcs23HfODD2itxvfF60LtdXapZxPrcSx0TStkZhgzXJer5cr0ou6jY7loProKecohO/8f/GOrzzHTHjXH/v2cN8PmR+4P9AL7l/ADZyhNa66EQutM+owTUDTGwEQr3eqdsb1+iN6VSytU2/anb0eh8t99o1fuN75zvyh2zkQGzmukue6S9jNC++bdO550VNmPQRchHDC3vg27cXvXy78jlDnUbd+XbJXrq2WTydcazvX+/UJTkn13dyfu31ID7uTwf3rIN6zYA1j1wMp/+M0G3sM7Csqur79ZXYrnyGj3P/Thbphs8b12/qoueGDwpIjHPhmXcfGwuwmR8nYjPPq10FRTI10dnsksE5lfeA/u4Oi4bTcJ9lG4kfH6nJ7dxjB/spkqlJ+iDjtp/JCTs2iZb0TlJ3mS75qeQRhBbmpmdsRz8j8o/xNfxw3vLpN8N252OvftP/bG8Ubav0/2zL8gR/tQCx8RW+svss9xU/tCxN+i2b8Z/B1j97vlzmC+ZCaH/G5j+vk4vgGQcXzX3+dFO70575jP9sxJNlCHIhf4U/a7f1uPA63vOm07QvTi1DDs99xGz3zaDoM/8K5oYZSNbH9nn+kcttCcJX+yN6Gzpvcsjll/EvsL/QixvzRmhrvG/7f7QntD4et62U4COmbN8RcUrIZxIfOlnIvuU99MP/GVzYAvmweMamf9RNPhNSQNe5p/8KkT2UB57SgcBBjAdxR3cyTg/5PNYeuJ18iec/qE2Za6CRzUpu9oAJsLnqvWzaU0o8PFydDTMvWcjmv/rfwIYah4SNHwP2pyO5LJ8fGav+5ESsGYdrW11DSwaf6bvWLUP9I/MBoX2CYoccV63wh9Ft596H9hmJC4hmW3efsW/mQMBmLCP1/RGfuIb74D/7hKFtd2vbD1n7Md78596GzxE/B/E/83423j5ty3aLWvyc4xBis2PFbvrYbxrz8H+GyDey/9hDZv8ViPngZ7rh2SuW7W/39qZHagGSbK8J5+/DY8+G/fxZh9yvHxPRqZgoRrnG7uh5yeTIsK/PxJrxj7BDta3P62BLC6b/BPadwJT0DJV0Cw3i0hW66pZYgp58OjWdYuU+oexzYGTsnBlwrDXEMOPPh40cx6bvXDJvPezxu6gCsQ/sEocollaL3YBZF5R1Yvh7x+SXrsjER/fk0D3qa4hNBu7Y+hT2Whtx/RNXE55OE/lMbct2hhLd2vO5B2NTq9mWvYA57LIeYSfHfOaRS/J8howueKZ9OY4MQPpxYO9RM8nsAT01I9/hE4PZDDZ1BmIceuo0+U4xub/rbLZ7lLwXvXdQ03KaZ42Mjdjrkic/9PILIJ3S0sfVguUMYNgZS3b6FY/hbejeCDpFvOPO+HKQfDbjYDIJbNJvWsZ2fHqTug+dVRIsVU5Q00U1vHw+rfmh/qUvYSETnSC89FUPu7jWiiG1O8gAJQxGpFAI2sQXJ9vE8kBi2Ii47XQfYFt+pjCBJMqqZ4Zt2Vaa7R7b9BCS24qZWM95RvbiQ/r6iFA4ThW4hvgOsGsmxhPkQsi+if0WjU2QvPLAYfPCD0IPDvZaeBlTPuKN9kLqPdm3B4x59raV/0eucj+XkPcdosHmvI7owyS02Qh1+ZnKy5r1i/4REWDsslellk1cklUSrlYB7OVLNJc5r6PjJ4+DOA82xgS2xYEt7s88VHt7u3EvTBxL53FetpUaNiZ6FhsK3ch/xIEPVyGDCON5Ir5C3HGlb8Cw/HDHqOMlxpX/rf1A7uOdOG88IOoJp9h/58EOQ5WLzku+TZZ80la8sDmIuM+cWseODvFSo9BiM4DStg7uT21uNkU2s0akF0y949+Gt0gfz5AjE7sNAlr9IcFTakvOwtfBg/yD/SQa5VPfYhkLncA2YuhBY6gDvYMPskkPCamVYXg9x0jGtmU7JOUcTHipc+cIz7Zsa91Hrd0i9xiv0eSeS7j4nw3zvbxroKXnksawbFPn1SfE6GXNsucmNZWs6+WKbOlgDQ6MhlzopY/MbPokN6StbrlGEJFtUKyVuG6mDuKyTalAS5aqLshYZp7cAiET25AYGtvRPbCDV45Nt6PFLDSQWBIb6alk2QvDJZzrOCY2tNBWp7gk5DYxdbC2DfI8GjfZJTsSCHFk5OKcA/rB+ibf/KXrjQemE7uQNVv/wJlUEPIAt3NrG+ZFJQ98kVESBZGHRZ0OrneuLXhNg5d9NIo4ImChghfok3yO9KDjTc9ChkYYqnLH7uxhkDU/0JnItamSamQNCp8HdkOFhl50qwoavkgDKjHfVPCuL9eYRydFN/QJDnATCnKh136MQZzg75YHvNQKDWjrzIADGRMhMkc/QH3XjfvGJP8DTPKZ8BJL4RtpXESfoDLhIly/K0qZ5gH/jfvmzF6TZLuhp1aENHgBlM8iyae9hD7JL/UY9EPJ40ZMuSYSQ9fV1npZdNGoUreZeHqEtdg5dHHJNhPo1KIYDx56BzZ0yCli5wh/ZgKdI5yly2jxD7E5mU2NMZRaCBNUWeN88Y0AItQfKViK3o37FcnJtuLf9jke9IFZw7UPD2TnWeuui0VEh243XmRkHYgxtpo6p7oWctdixWNmkm18ERk1SQwX7h8Xaj2Z37g+Duqps9klGz0QUjFPfqlRy5+ytvXe+4e68tLXtsTRkFQlXi4UtQCjVAMi0YdenIxgMKEd5HhjH2Zd8/1iQapa96HOkd/Loifumza54M/YGckDG7ne2w7jg+sKdtcjNm/EOamXkI/Ogcw78yD1uJFTcttj2NpIfLaZ45PnSzdqHtnUzbbsoVHZd+s/tAg9dblh/8JLFdvocrD3pZLN+pLvQe1TEQh0pltg0odtlDgi99jKH+S6HvCOtodafKDW9YOWOCUI+BUt83nGn3Hyja5t2WZf3ajZwf4DxI9K09MfxBH5jGMj9UltMreX/h7H9h0IRg4JpTZB5AZ7JuvqsioYqe9s31WlkWvK1EvWvZFr6po9GWAaE5P78017DRNbfLcO8hnf40bhOOuSPoh8+IkrskHPyX+t4002MXCEd2Ofhh8kBttKn5iFjGi2GRpv5BM7vJyH0DnBpsaLHt9Cdpz7xOQbH4RIHRK8hRFxRo0z62unR5/uHUHMq4E4S6tJLQlItnW5mOEQYqcdlJATLZ3tlit6SPfD9hqz5olHMrGXjnMeWiRscgwNx3RqOjTRUp8jtcJ5+qxbaLB6veI/8+DGd9Ss3+qPzh1V7Fn2QvQmftLvmrgWL36DxBe+7XStm0F8dQEY7Dif44lu5A5inRTzwHnimpnjLGsbWOTLPLzeBzGG4qQPTrcSg8jXYP+yl2GTizoE1BmIdfGHeRP3CRYHZjhjy8YvRuJDkCKWcXBAz/2760fcoTWoVe4Dkz7zxHwkH+SjH4Q+CQiRjo/ysMYH44yEK8veIBe5+ck9iD3RkGidow2dMvi54e9ITPhQ22EPIU/ymsgGmf4IBzY2z649vPeJP5P0G5kHNlGBjAPb6RS5bfdgrScxTvw0ElPG9AhyUAfmkQ//Rh5Bxgw/2IutI7kiL6UGVLbHurdMt622cXJsy/4eYUcukCyByT3g4HNIv9Nsy7a+r5r+2/5nK8Cm6d2R/n/W04+t/yd9/ziqrzj22qj26uvsbbe4vfqefHHKxRF8wfqPkFw/j/eroP651dqedv9VNJv2KzLIZn2ewd63vW4+9Ej8jccZk+nz0JD+ee3/TO3/XHD4vysejAK6v+1Y9oy9eAoYqp7qyeeAGmHcsSUhPA1Tlw045xHr5/Bn3SkW/YfY0etrhxlHwYObUVhBxn8FWd+Nbcf2k38psd3hB88+x0UP9JNWp+wPRZ5SjK8PcvBsfyDtie0Va3mT/tb+UZuHWb56PCZPI4sf4qgdE/0T+3/d8OvwDuKk4Jz76PtAaD37tRP3DZ0m+AASX/EAABAASURBVKpGVZa+T23bshdO0h/uJvaDz4qYxfZJNf2JXMvM7kd0gzvh9wYI4/Jrqc3Y/ZOUnQCeCJ+G65cYd8y24QZ0HHbGqV0MBxnD+AtH72cWh3TaSo2B78fX2PCb8YsnOzEKGwbY2YbF719PY6ZyTn8CP4spLoJtPLKTh9rbjQmpgfOW24ynPinYCDzRiH7Nspe5BmLXtmwQm/QRcDndEzIPnkjfDbOOWU8YbT/jgPlPjvgK+i0Ma7hEty3uSiTIwS9WRM8gIRanwC7Zz3Etf8lr2fn6XOX2tOSiY2EKW2roi2Yjs1EIJEe62MpDuysPFavCgAgv9gr5AMr9sH0fZxC+bTmTE3da6MFJ7y7hMqAUen8/dANMZZ8WYGRk5xyOlF808/AiM9sta5uHPTyEHKUqC6K+bNib/QuvWIPTOYLzpB/0TFE3ELDSbPc47NY657b7O4m9+KLFxuQX6GVT6D0DOR7OZn84PSsXuVBt66sW/kZEbGMzeS7YmS9EPzGmhywEZUm2qUvWMzN1s910V+hNup8mccG+zzOI3QAWU4N1NG0Nu6az/xOeA9tStZGMJ3N/QFSc0wnbza8a3bNCJ+dj5/JpVx9aamRX74Pr9coDu6FuBMixYsugics6HrGV/Bnhf1SpNphHtM54bJM6lXmyAanlbd970Zjq5WXoemVPYi/zxBfA/u6wLRuQmwPGhV4EbadbiG/udXkZsqhTlfhk2dao6t5ec5uY0dl+GXYdSAS5JTv4fCn0JCvNjk5Gku2GvOoVO4HOZsM4x191o6prcM16FA9iCSD6gc4WE641GSP1Z5x7DujrBIHI52Heb69vHcjg/jSIG0nBXjnJsr3+qoqXgYVv2xFpfu4bRW1HHgrH31nHVYvIufWrhiIX2NU1jZG311f9+9//Vv4S9nq56Fv+wo++qiQTVnI7Du1mfIV+cL/ZtN3bFsc9rvuD39Y/NC5FHhdqNzTI8/6AnWCThyzZbuRemPowU2KJvF3KOLKbpzRLtpvHQGnF3GWmzpTrwTI5bZSZu1l9stfEps8BCKt59xO12OP4zzSxBClHbOehf2Tyl42vr//Wb+Dt/bXv76ETUNfnvR+OH9DnHbFnx3EkrV2fd140vPOiVrQJDu7DdEp+qUeNwqxV5BfYp40Y1DnWask70Cmz8pidanQXuFYQv/ECLXlkb0y+2/T16awBNtln7A65TJzMxSzB0a9jTVyZHW0/vjJL3znYhLFAUTiIg5htt7GirzJ7xUpcO57HX0q9t127ZC8dpWFDTG3LdigN24qd1DX7qcdV6gYvcREENid6ybP6enjhOo8YIrCJsfezkEEO9dQFhp6bUbDdpIQTfuz3eFE5r+sq+rbZB4eS440Xm8cpWNCDC/eGIDGjGHPppHYxmU9yM9fWi5bvLiF00eCTVa7H7KM37jfpQ217M7KckNx7CXFm4r7w1n8t3X8xHT1iSx6JuYaUfrL581eIb+9v+DvtnPnbRgbUiXNezGHI9IkhyHe0/JXxt399k0IfQx4UmLFtxBlLsNx+buzPBg/oYfLNY9WgIlvV83xnua83tuJvUMvcu/PXzCM+jFEOe9md1N42JkuRl6WDHGNr8y7j0jFM6KjKRpfrMvfzd16+v53XbO5jllXEY1u7GdqBn9Qs19g71/fBvprQ0tsmz9LLywufuS+KP6Wt8mZ0R+Tz4iZrZnvRn+RiM2seX8nBdsezYzKx6GzZE5GPrfTByZKN5InojhqqUXJBD+xTlB7/yS/6sXmcdYrAwXolltzXUp/EnxoEQjX22i72bEMC9NFlIpu5vKaMq0oNxjbrQA3jM4ht27IXWolTnXN70W33GifOxJw9I6vXOLVApX1c+Qy+Xq5KfL33zj1om/VCgUO02KDrg3B0ZG9k0BROyFEiDT4TL9ehqgXHKWwNyQCGMKzPzQ6lT4iUtAh0RnyBiXZrX2P0/eFyvWowNswdZ8Yf5In1YD++cs1nrVJLl/XhxyUbSsAajBq68t0h17HtFE+Ojqtjwt0XRyJbZKOCwTU5zzu+cwrbH1HYHsTRfk4ewrFlm9HHI5QaQ6OK+Dh6XQ4GxIG8HQm1D9Hin1IwksyPzmZbs3WnDgQ2FDqmILVkMd8Iwfi1sQQyD+w1L/IIbIf8APYysaFzZBzYVn4yfo5zzw+us+O87no/h/ET2Fg78SwW27k/Zb9n3LwifzMinzzjspn3hTI5nwHD/pXD2CKRJRo7FC++4vPub3HvZzvO79M1QG8NcrZsZyAG+rIh3/YTLpjIJ5aAKXmwLVDMmK6PWLRzhrf14YRiG1dmpnuPiJ6hP9SWragkziDjgN2b7j8H252k/XX/n4vsn/GcxVjIRhC1CB610H+4ZRP/DJOb1zM+y/6Hw+ei4UbClbNq/HwJrsg2Pf2iSJ2D1xroL7a2xY3p3ltrjbnh2Uz042Yvfp39s6Rt7DzwzHsekzo1WHvrMV41OUJ4Ft5j78Ff7ycf/hsJxP67jOfWVTH5hJXX8sc4vjvH2bVKNnHfYJJI7utSVsbz035G7KeHLWxv8OGFv8mH5ex+6q+0xLL1beNngUEv6F6/OnmRtZEpQJ958CEW6DZ8ZMJLzuk/Y+vs/kf8/nT7zPw0xx0hP3w+synTWj/qvuktT3yJLTVoUMq7bMbILzrrDCNxJha8bDOKfnAnfBp8xWs7p5wtReaXYIS12ndxLXKfYz/8zzbDDC9rmj7zz7D4wU+B8GynU9uyZe/9R00+1SeCUPtLZvxnHthLLzZkcVg2qI+IzjMi/wFWt8S+cugtiq1a2PZi+wmt9DsnlnftEdY9oqhjMyN1v+f2GYR2r6d2Kj9R6i6/iIl9Q/Ce+f28FbMFpJxKUgmxLwGzY179RMaNbT+/FAV7HrlnxG7hzF56dE9sHoTxIG02Ftnech/7cG1LwHamd2RW0ALbynremb8wsN1SthVdu6fknV+Ezr3IMFQ7tVq0z9fp3leRC2zLDirTD0i9QoCt1KfHZYlDtPBjjyCY/dphG3W3sM1nynntNIETbAVaIlDY2we5BGzO+Gzip1PoG2HZlr2AWoe4+XxkMOcKhbFp0QlQkSzt/aKzhR6sqWXqEKz542zDA5tiu4db1rY4vkOECIe4MtqYPYhu0BNO9o9twMK2kcox1zhEpvZa4wNHyTs5Bsomgf+zY1K0iV7kg4yjF5sPQEFmJ3G6vZs1NROhUXlEzs165+7B3ANFv3WEEtT4nMThpBESviawM0GAoxgHDNfBPNwghMh3/HxfudcBG+E9I1FEbqMfeiEX/S1nux9KxJ+9PNj0KCOqHjKwrapi7kZsxHeQX5ozF81+8GMzsKGhO6o0RmwgiM3o2GYibLt5eRBR5Z6nDzs+EFfa7jMObNMVEPv9psjmoeSkxvMUPrg+I3DLX40xzvzGi5Bc99G23TnZH3uIrPHk4fjROKg3ZYmpjk/sufjoez2M7g0Vv7Ed3kTGLpmfqtXH95FYkIOsIt8Y3TpHx3joiD9kSEUittjLAxUba+jEXmBbydvQRIOrjegc5Hpgs/1um9i1lxTCYtg2UH86ploCpm0JJJ8bD5pjUzTbXSO4rJ+VXCY+RKuSCj7DPp6GrXMgd987Fvqj5TtH+dSxEENeir7LjCc06kNes+trhW6XbOSgsQoSj+I5QYPIIHaDSS2C1Cy9VCrs5kXHpbAxQ5Gs1VLDIPHm4VCoR2xQw6Ufilb86GdNAi/yipUk3qnbyledQ2yeIvfOdsdiW/ZHQODYtIeN2DmON/boTX2NZ29xa1oxHtByXRxtVzR71dCm77mwWx2/bWVtDzZd14ocRTP1WX5i71DnjSwsEVG6hs3M4xyXcr1f8rCZlx8XHjib+ky4VSMJ4GvFvGjUHn3Y0E8/+C9o8Z1ljd+MjRBkfDOgtsn1PS8zqPHk4fgk/gkdLn6s2Ch8B8llEI/QPrCf/Zx1CQ72VK4T0UYRzygVsjWGVMxxmhpHZpBDv7i+Xtr+gb/YQ1VCzka+SqMWEoNohd4FHSHDlM507prGbtsgLtvNO8jlYI4Qc9LJnBwT7421Lg+NcYVdvdeMP1Q10YlM1w2dPFC/UaPUKbiR68HD2vx1bf7jgMYkDvD2dmBrRhW7kqV+yF5lJf7MR5XSMg9sy7YGtbIzlmLzcrUu7IHr9YLu0hEt8cVBjYFe6Z21S7ypY3irTzwIy8QjYJWx42WHkkObvfcPrskDQnRFOzKnTskxtANexqs/0GPvUQNEZTuhiMGyxYaExPggrveupbolL3ctbMbQHOBrYiv7RxDiD7Iytq0apax5MbZX7DY+o8c62dZlDO37j6C76SIGrl9il0qWVNQ9dmowR89lNUwPX+mByOit/9WGCakkA5lcjPmpqqGye7365clp1/bihQ8OYkk++Qv41A8DWJHsyilTpeUljEQM6EfuIOaJLlMVtscoZA/dm4X/ksuyrVFDsvp+ZQbRTz13n70R9As81lVPzbaqsIVe98wH9sYYykvM7nlJZJcO9rxoBtW+GXDc2H8H8dYYinzVID5iUsEt1mESfyBs0CObe0HWbEQn9rGHMDmQJw5S11GxEaoESVXV9kVzKGZwHqnzwbWaPvUc6NqWvRCx1CDXrm3iETDxaIE9GP5BfW7kSZR33fg19nK/KF+kSS2Qz31BZsp+i9/B/W5UEad1uVxlD9yuGkgICln2VtunBkzl5A3LJhZsHqx9uWToy6812jc0W7YVK5ETw/RZ6xU71yY2EgtCsq3YGNQ4NntcQ4N5QCjUYErYic7Ed2wZQuTplHYj1oP7JWxR4q5X/IVnTldy7b1SQ7YbVXnhbuSNhJsWH7YV2w3kk5uemu2OL7G2jEuxXciKdmGvRMdeNosesmI7MaUeqW+DtQzd5YioRrWttudSxSbpH6x3rzv7ODbe0Uu+yVUqKW93lVwOZa+Hnnv/GIdi4sI9epBv1VVjDOTNErFH2Mr5KnV7l26sC4yO08RjI7MIOtg/QWJNf6PQHRN9aEtstm7u9U1D3T5YwgP9d5D+0EQHIipW6ueqrufuRxU1GI1iPIj3IH8RT8bRGVWqzufSvck/Phd0b4l1sjeCg/zSL5nZMra73zTbuLFGVcO2CtipsbplHmRCWdKp40Jnrc07tbytFOHabhvaDaWsfWILqX0T431fsLax8wHkHx0qLGHPxJPaRFc0e8Vtrx7Szw9LtkHyHMQay1Ox6TJ7gyMxEUviSu26Z+0y1lOL5p0XPrGGZhv7CxG3qeETzTZr/KLBOtpDdslgyVrJLdh1Cr3Q2Qh9I7yN8Pc6Jy4Mcaz1TlzBwQUS28HWs1es9uo3PTJmbffcDn/PqBPDib2DdQ0mPaQPh41OWeIIf2Npi2tjNjZ9Yk8/aOE9I2I2hjN4gm1VfEpiCFLfR10ncT6j9N/2/2AFvt84/1uLYDbzB7Crn+e/F3duAcHvydn/TE24/n4vlP88/1cK9hei3OsXE/Y/U/eG0cq7AAAQAElEQVT4+v86/kopoxs8arQ2gW0+RPwgnyPbX9JP9qfOn+bfT7MnNvUPXSMJE1je6oqt4E54GoS+EXINy87oI9aXiQctMsGD8tdGbZ8vW7EZtLXE8YeSby3F1hp9caY2fNN7MLBvx5HIe/WixYZtPdcG8p884vRPqv6CGiko+AXRu0i5VPZ9/lcGhZmYCn7JznM5Mga2qX+0mXxYoNB+H3b0/fuCvyPxbMFmtsPZ/alv8QPffvRhMVVQfJOkxD12ChTmB/jD7I9MPthLXKdy9kDhy36yHeIX9dxfeqO6x+kzD+IjyPgZkWmTEOMmYHgeT8FsCsLROaerQyy0Z9wZHSsC6bvLCS52OD+OJj/lCSciAcOue3ppy+xe3XJKfi4Wism9/5gQnHXEbqDE1XimJ5jv7S+JdY5u8l36i7bOP9DDZELZWLKSXTIQLTy6D0doG9/7OkUTzDncnbNvwJ5/7r9QaZHktO6VPVV8r9H35/rEdEmh2f5eGAolwJ4bTD8cNvQniu2n2WNoQz+xfXXMT2toI/NQUWZ2zg9idGzLNsSA7jxMItt22JYlBja91DlWWUW+J0lpGV94GHm9Dnjrl9LQN2zLKJWtZ3s2cwViiakSi8PBRP0L9MlZGSJb5bb/uYfVVuytIdm+g1mP9WWbMnTb4mCUByeM8bXnttuvbamjmXQLk4ckqWmT4d57xrY1KjXhM6oK+5ZFa9X1kIBZH5OHBBNlVNp2HnZsRMAdT2tn+h2iu4mxYTw1LRMYeRg0KS5Hf8a6cAM9R8YLaOEnfqNmP9Yyui0LrZChU7Bp6fNQKy8ygiW/9DuOCNzRBSDbEBjLGRBXxgyZtm366E5qk4cxcGR8Jxfb4lBxskkmTGAbWj1s4QWSZN1bIT5GKXv25XrV9eWFdSrZT0LoTYoV2IuecXCv3BmuaFZ+GORoPQb0nBFHkAOTOQBZwcuD1zzUf+dlX+eHzLIvnS6VNvk+mb9+envjwSv7rQpfgcOVqnO58ABudB6xgalmZmwbutvmnosGRVXVozwwfuMl1Bs++qEz8WUfyJK9ZDKPvs6WcYP4wusc4B2sl1rPGoO4eIhuCAdyE97EtmjpzyGzlGn2dZ9JHrznpe2o+Bba1kHuqVXXjKfcN/D29qp3Hmwm3+RiO8JKy0P2t7c3/fb62sj/C3L9JSJ1RKdq6Eps2QOXMVT4si3bUT/n1TL9UvDkx987vg8ejopmL/nkkpwgyfykD0ILIjZK8mmn6FOfsjXJLbHCVewk14NB9A78ZG5bo9a9JPT38wVCctfZIvdKvmsd39lrkotobI1h9nz6wXioxqC30nIu6lGjhGjvpcJXePE1sYQZFaf4mMS76JFQr01G1voJL7JjDHRGWOSFlc6JFwf0TeTU9uh3HvF7zXXJ2tRY1/Jk3yDSNjgpuLGGb+T673+/9v/n8XK5ks/yFd9VxTwvFdzy0YmNXX9SyhTyigsp2Va5qNMF3cReklgf/E9i3hBylrWbvca5phNX5AQtMVQNFbFIkcGWCCd4shedUG23fzuyUPAbXdtd4+yJ7NlBbcYYxFiqkRod/aLilf2ev8iOvY4Bn5GzLdtKs81YyL/f61asa3iBXXKgyFmjRtfj5fqivMyCLNtKs1ef8aSgWct37mevXJfZz3nBkPjGGBGRTnHbnWdVKRg1Vj+glwSbddGSGUsm+QQHNaEyxFUa2B1V6BqdjdJBbWU1Pfsq9Rjci6qGbINakMRMowrZ0Ky06KQv6oK4Gjp52E4ck/vZAQQznyVGdlRhayjj6Ac2ehi06SFEl45qkQW2UqO8LE/dMk7sLckJNcx71Z/PKcvc797VslyDN16E2SXcxmQj9ic1WogFqa+n67XrGRsRnPhODnJmC7Zln5AXkbNt2QuyZPsO0WwTQ+IABgRUwH7IZX+IVvBtr/w528hQu0k+sOWc9hneYI2/vXwjh4vE3La2baWhkHkP4UUmudlm6JYN3/hwiX1FTThEs71qQm8j3zKrj43s4ewdSzI/VUO2M+k+33kwyDGVcdYx8kXu19yP+F6cvGvgWKtlfWM79PT5nMp9I2OMyonB8bGR76SSh2En8INeyv9GBTciI6oY+tR77onn50LodsnghbXPHqil0PFyktEO2AqIx4aaJlrPYBgBY8NmEDoMyFFnxgG9AmyPseoTP5G2LRuUVeBgXzLTy/XC967Bvh4ao1TkJlpkjFxVtV56yP3/5b2vBXzbIbeM7e5Tv6AZ5yn6xhYCUCKH3VJPCz1S0W72ydfq9/pMrvHj3JuRtUt2ZCwG1AErFGSSGxMONJkz0G6T+TNsq3/SW6JTWmKyITDJOWBxmQkZN2oMpeFVQcaSFV3R4sfEKFkKsBdaZDdiM3kR6X3dU6uB7aAKHwi3HrGLZmwGRc+0D4sf7NvuOVPZ5xiK/RjHp+0PfEQgt6MMf4rEe5yxYESVdT01jtT+HO8Oq3099L3yiZ862R/jSJ6xCXmpR3ljUWC7Ry0bXs/2afEyi/30EQmOHXOI/0OIn2Cb7xiSzI+wBf9Tve0uqP11nyL/DKihry+w7OkvNnvZsT/3+oHP3BQ2LGlD3bIHPoJLD8KPcmylL0/b7urtId9Rdw2X9Yw74xcHz7oZP9SyzSa29QN89BvdDZkPfXIWLRcz3f2IzH1yDmxs/QAFPThFv+vspRtGbAcZ53/x9zNE5o8geQTRSWq4VXw9Y+f9vNaR/xVsO1t2ciMLbNbAiukTmZux+4OgCOYBaeUMb67xhB9w99cH8GHHt2d9xtJH9Dxs9yg27kB31yLy7Ez9Kkgn/xEy4MsNOa78CDb/SVt7yqnID4vnfpdK2x/pKJCRC1rvYLKQ/4LuGSTYvGdaxpuufODfMYlLAP8zvWjVyPow6KP9E5MaTfpwSsk6rxTnQ3xLzOjNsgRMjgz6aLs5UV/PWnHoYyuML0zUJzJqbDe7vsWKBHc72969X3qFQiAePgi/C6Y880TGSxbR9pV++9Onlj2ySAfdodQ6wFjPdx/aM+SPslnvAKUPR2gfQJgpWYTad+bJA8KP5GB9OKLHXZp9hfLJsS174SSt7iHS8/gOesLJNufH0bYR2L3tD3ZDf0jrzgs90FNDs/kh2U73ATvfD8Rzkv0bnFNt2d1LJMYaiIWtNs169EJDh7flEtPGthW7tu+xbXp6yNDVEC26dH1QFvplX/hggtwAsTUgcQ2wj8WeDS+ww1ufL7Hl3EPukIw5I2/tVgy4f0BY/pgeOu+TivUPyCW7sWxJlk679NI5P6BNLevQzhg+34vJou0vm5NxYHSj88CW2/3dd+cjFXk/Q7R84QxSh/Cikz4xmWSNTK7nIuJinHn4kWMqTKa7o+cn0yjYlvvLN/XD3pzMDeprxFDvkzk7v4osCN12OoluyRyMueqmutmWC7jkDeZhJr/0QXTTP8N2TyOHxR7fT8QsfHCopfrE1iJGhQLf3YcmTm6wnEwsm722DUB5HMQPHTYyocaDGBO/SpKV1jHBSlz5TOjCUOOJgyDz9I3zviX0k+czKEnM9XUbfk84YQYag/NIPOeQDsfESEJafphziJy3be1GTJEJJvcANVpYHVscnbITfYXVc8sE9+x3zVMDfdCdp85kwNHaOUV+93uc+R07Ngit1/6NcQAtxzzMVjf+IG8/LNGcnCLAvS3XSoaxMXPK5AOmSAVM5aGL0ElvUgkimtrM/DPA64JWZLKuDWj5TAsteukDY8fJIfz01DaX1bZpW/YDOtv9YZFEXvPEyaTbOUzGDrBB13LpM407wlf6gBDYXWKORvZbvvtQI65w6IcGQiY+qth2JjwxT3/wHSF920V9zhs1vyF3SOeGMFZszn0PHmIEq+gl26cUJOo/41uSuc5tN796rG4H8W2EYDtdw7b2g4HoiFbQ6PqYsQ+Ej+QWz8HAROYir8wzDtb4IHrUyVPkFtozkkUhgQmJ/ebkyF4sDeopOKKf3ZdoxM/5w2G787R9p+9Y04ecfqI7ifEgB45Th0inCH32PHRhxjlhLb1NxOge810H+powOA7yifzktAFZB/VJXy6lnkF0InNgh13H9EDk0Iw9nWP63tNwUv/ozbYt2ea05MSQiNHF0qk/6ZNfs9hv1YMVKKwVE7XlGacyn9QYg21qziUnGhZFwRtFwVc8oRJrrlGt1uHALxzVGG0nHNuynSGYnb+955A4UFPXhrGoR7jDpdCt/CQ7wboJMoBWwA8k5kn9UyORl9BL3/UlwfBDalDXPFie0Cm8MIV4YqNzcud6I7cDe3jVpB6BEbRWi1RoMJX7UdeFe5A2YhhMfEzWf2IjmoOH2M92Dnihm8BszvjIPPLzrAWJq+DnOLCTyi9IHiWY9FaeM7qYqxS7iKqZrG3c2JJtsPrBOqXuUBS7uRcGySkV4PJDsJA3vWheY/KKfGI0VCRknN144R3dER/QM8Ywx6HEc3DNZ+fYrG18J1f0+kUNL1+iYmgmh1GVKSaoNPauvDCrWn+ZlrV7f3/jhdtNEXN0WDfEZNTMHC1Z1SiEyolUtKNhMweTwiSPg9hwhrwaosGWiwFHjXPAeK01A47oBgyjThfPUmRm1p49NAEFaluEov5dkHiztw540bANPRiivNRL3cILoXtkOLRiguIbMu/4nfjjnoQ/Zf9R0+Rb1GuMK7wV+2Q/MUEHi8hkTWb6DWpxYx2qrEv+Mu58yQcbH9E5VMvUaUMaVRouhZyUsg+En4kd3WbzbavKuLawAqz4PpDLfjvwK1i25SrZRgbJ8GNHxcTEYJmxPST6pCv2dvoGgSYfTBD/RWMYv6cutrLEFj8eitnCTyF8RM/tgjvDVP6/oEH+/4s1huz4nvSSyyqv+cRp9mLix0TnNEbxcu2qtMJ25IOJQOQa6B0Ec9BrIrnB8MLL6Bol8zPh9/XCOMfERmFzFDE1AYWno1z3mW1FpEnFGMyBo/Qs1A1bbQ+5oSL5uX5fQwkWYU3dqO3BPDA+BYraXYqXh/Dmjejesck2LO65hhen0T+o98wNBLpo8TXnoQMmBxTJJi7hmnutqHxPY47FmehLRv7QxM7l8oL7kolfxF8Flz7XWXQRUreYBEZ3BgdcHMbeZGxbcqlML9EX6/VNo66ayCmZT9Hwe8Z13N55+fGmvPywLdsSB9nL9h2y7s122xYtdifOD/b5QV5lgoeew45S5gvWkA1UxOMTs+twoD+JMRDtwGbGG7ZVZQ3W6UAOcQk7tmW7x5w4ijmQlRet0T/aFv6o9aQGtmVsGem2wzom7hqWjRz2OXosI5SDPjrbnu8MmKkpiG06ZR+vMTOOh2xG2KdOiQlNEY5iqu0STNZStMzpNIkzfIyyixB3gI30CBwwp6knfVa157OEqa5vIWNiiPJkT6ONy4PVv2n2PVayDarlJ3tf1DU4kKd0utFnLq+16zFyB5iRhT4L3hiwJnaNu9mIP3v7MH6sbnPiL4EhwfgICDr7IPdNweo60kPOfBuOlQAAEABJREFUdKHnhw762Enuwvcs4nfpCCb+cRreISu87uGJWI/woe9+ksPsudgzatsHxic4OCW2FbVl/Nj0FvEkh0O21T/0qDzyQsIQAjrZhhI94QPdnsGBzrmPyDag2RkJqanUJXFQppbDmAq+jQwwuU0kF1OyoYuW2sBTI3/1W6y9uk6TWkxZnSO9k9vliujlBOupkpGjiOTlhqifQ4+8BA3PBJa9m307s2mYwwpzoSfGLjYY56Nch7jdQYu9E1A4ChcF20pL3kFM4gl/RyO89pUBcFn5iQwCoeDboD6g9xO+RQ4NfOsgrvRcO8LKxFkgbDbZUlSCNac2qQv11YZKhubYOmHs+YCeex+YKAdC9kCmIs9Y0FPj0D9CH5pt2YmVLOd84mUcJMIDmYwnvQKw9ArdQGers/9v949WwP+ot/86+7oCfYGfLNc/sya5Sa6b0+n4L3TP8f/czDzZuz+nf6FLtb7CXzBJWX4/vmeff9RX1/6PKv2C/HNMz+NfUP1OJGsafMf4g4Qdx++pbbkf9bksgs/80IJN/+xn03/WP+vwuXSf/pl1suPpbuI+iK1n3BmfBpHR0/bLGgSfxP626bbdfrGa3jKjP35sW7+qaS8/z/e8zzYST/CrNv9JuXwZDOLzu7j5UsTx4V5iW/ZCdAJ7zc3kK0D+y8e2G0PPY7HRCv/Bpu8+sr+C6C5I5e81QgvCCj5L3Ld6igUzMlueadcrfRFneLbxE4he8PVlsw3PX/J+mXgPbmnYD3u2lX0bLO735/CCcGyn6/2w93P6IIzeP/EXhHBi64d/HOpfgt/fWTnGp8iHrsuIjfRBM5mnt5xO8bnRBE7x8z1KocHuIzFkEJq9bGUeHLzlmPmFK5NfRGL4LJqYg8/0+/zMhV87NE/BxHPnfxosuY/Fit+A7f9J2rLJ+Y5PbKbzBzkuPcno6qnNM8YmmXNAxwoSP2fyeRZp1tPpB+74ZXk2nkR7+MFfU74+Zfks35m5j1VZgaGXi+urJMZ6ag+9KSNvI23J9gfoU7P9kTLV8vrckHuW3PlUQkHWNnVbuefB8PxQoIlNgWcLurdJoSfyE8rscUZMziO0POBIv0inHWRTD5s5KPIeozR4gB/Z1C7ytj/4Rq1jjTwseJFaSO1CXzNpj2MvUdnerO7tNbeNnYU6x+kD26zZ4jFs320vOROMbeXh94UXZFXVdtiBSrOr5RHJlDGcBCKf86nwBrrXl6Hr9QIGtLUey89Eb57y3XGJrTkMSYv2fCasdtQ9DjqPMnZDXvYm8efhEGwVPIzCfFiZS1mDB3/9/7QjtuSHdj9QzkPl7BXbiuGit83QbS+y9mMs2uRmG7NItd22jd2Xlxfy5uGUjNTHo0a1vVGjZVLrMYYw3YJV1LyoV8/WKbTIXPMXL3kxERkUOO56MrKUMQ9A85eS+cuS/NXke99zyZJAOSgxQojGb+L817cXfft27b+Ciw8E+PzggSv1NEbj+4rPC2tq/KKq+B2jFPrL9dK5V4hS5xbbVe6xaLaXTJVeyOEb9Uk/Om8rLddHIhvYLeRsagAhMTNUrrkbH2pZp15L1EKni3ovd2IXhIIR2ExyFKeWYktgMPrxkTiDihz82RtIupDTlThDD21Si8QXKzP6kevYpmwrskH0RuoEzTb5r+vlQD52jt4vU2nxP3ixF73ry5U1eNHLN3AF1OcKLbWIbPskwxrV65TafYP/co3slZq+KHmMMfQcY/RQI2nxsPjGi9p35Z/Svb3fqOfUJB51s2oMXa5XXV+wRZ97WWIr1iKwjZ3Z9uMrtClx7dyw+6Yba2OXUrNRQ+HHBiL4OmR72b5cGa+6JL7IV1kj/tlnL/i/XomBcWzY+F1H1/lCzQqaxU8Bd1hiWcDs/FLnrFfsw110roNcDwcv/OLr27++6QVfv/322n9JnVxHEZfQILHobpu5llK3o1+IHcr3GMRYi9Hr9u3bt87NLq028XmsIefYyb0ldoKMEVDqGN07iKevDfqsv01ystJFZ71sJ15ifn1daxjmlf0a/mSfpu/8e88duFmxhB7fqUFyzouL1OFf//qX/kUt0ud6Tp7/v3//W6+//UbkWuuC/St7IoSZZDKQ5Xu+EAgyNQ8ik7W7sNapccaJqWN4f+uYonvF7gt2q8Z9HyW2f+M7ceYvD2Mra35hP1yQxVPvJ4xkyPimtvv2jo135qvuB/kP9tQVHdstaxu12XKxn7+e/+31lVzB20L+Ev/guojPby/fWN9vemF9L5erRq5tYSsHtsz+i+Ho/Pb6m9LnRd7BOoQeZJ48ck8u5F++vXCNZJ/EiDre5Jj1eOcF52+9tu96fQ3e2M+3jjm2ci3b1WsyRqmqZFv5WTZ4A4xg6HTUZZLromU+qcmq1ZvyV+YZRzY12nvwwprkuk0ODWqR3H5jTYLcf+Nv1PIf/cB2XNwRWtb+wrqNGgr7/e3GfejofFLjie2DmI701Cy2g+RyN8TAcuea2GIzSMzxEV4gmm3VqL5PRCaIfz01Lu32z1Uh281JvnZR11XPEBPTO3vq9e2NOt6Utcn65hrKmrYmxhJrZEOLTObRjz2z3hkL4Spsg4N8k2MQ2cRxkH/WNvoZb4QW/Y7jdcURXmJ4/e2NPfKqjIMxhkYN2TiLErHlek7+9kmDbj/Gsb/X+MZnQmKKrUmMQsy2kkPHbq4dFJqHncROd68lrB4LRXvpvVxflDWLfvxkvyV+wRct/l7ZE01jnj5YPqYMba0No1MH0jq4D3Fw/Uy9E/u2Hf3kkHt0UY9LrtkqbFn29yh4slbsU7KRZd3qlIXUezZrc+P6TB7JPesdP0F48fsb95Jcv0HWLHlEPvea0N5Yw4PaWvzg1zYO43tBmePQiYExhw6S5Eh5Jbnnb+Sb+8k7n2kHe+fAJh9NuvEZnHwu1yufR1dl7LLs6vwwLZt5aCBGEyNM3Vv4IHNzsq3socAOBSJHbOcafPmGL67xgpe6HMSTHpH7kXnodz8PMy2T6ajqz9PsWTNO3qn3jVwnNiOz6bEnCJeLybMal+uQDVHqPjLBQW2yP1KvAzuhTWjpMw9u1PGV+/8765v1zHUe2pI7UiatFvuWmQQ6R8k90HPLojE3tQ8YrgN6rvn4F0bMKfPFtLLfBS1omXOs50aexq5kNo6+bNENbEfqS5kQI/OM0D7joF4faGyk6IS+EX5o6Tee57Y3+U/39ac1/6v4f08F/kCkLusZf0D1bxO1JZuTpMSiv9Bsty179TGViyg3wz1O/59C3xC5GaTPzdxecdpf94lzx5/+jtNG6tU49SO/wB1mDf7XnZND1iP9xs+CTCbBz2Q2jzKw/uJDwEpdNn33NnRQWr39az0fjQq8DT31iS14Iv3y8Jfy5wPPrDffXIj6YZrQZbtz1T/QCKO9ZO3q9Lv70IIW+L/glL3xAeRjf7W63ydjW/1D/z33x5Ssdbi59jMObCwF5bBkr74nX5xst8yH2NG1T/rZb1XbPYx8D37n1LGx1+49i544N35HnVsaX8WedGyveOm3bmwnngZ023e9LZMecusWg2DRnO6OFRff4fB5J/5kYLtt2pY4op99uyFas+Clj9kA8v/6Y8eZXJ6DTY4BRb5/EY/Mlrct230fCV1ngwR9TSIbrNk6Zx67waL88fPzHoh25ukD2+m+Q/wFYWx528TqkH6I7Lswozt5WJJiWPyUQ75j8bKPDx38wnNwPbDDmr9yZnbe8HGrYNGjAyPmQGL7jDbyk9PEUPBZJHZCsyvdDzGT18m1LZNbEHJwsj509mMaWTGPna4X8dglYydSoQUZb9hW/7g26Yve0BYQZyztHhdK85P+x7G0ZUXb8gz7mBAOkrvxy+fBelnnD/YMWC22fh5qnuvTWl+fjrY1+1oonG5s+u7jc+ITi98Zanp42JKIxX2+2xTNxDVGqcoNGyGtdvfRG9TKT3IYhfyT3JJ+nG33xLZs9/j5ZC+a7Y7Fpz3bLU9HnSRLCyFoNduyPwHWJMcNpi1T2GVAyKs6WZNJPezHfX4+6dklO7YrJlT3mohxk2S62LWXDTp45vqcd4RmW7bJg+sQHXvNzTjH0ddyRkIvD4aPlt3xhDOJdRKf7bbFCV8rttQsvNDs5SfzZ9x4GLKAbfyNuujCw+/r9aLkdvACJXHkZcjBft1IfqNK2ReYJq5Eo3uffRE/odrLd3RD2zg69iMi6K0+kxk6+yl95nKfkZEOcl0z6XZ7I0YBKzLhTfjB4AFpsTbNkFrXRo5xjsgc5JvxGOTBg8OqwtYD9kM+vImT1pmpbxBtoSPZPsEYv0zPuanRUI1td0AXtFJaIcihSW1JOaSGbYK25rTCChKzZNkm9wPcGokpEM025xwTvePOr7IGLDoNSRm3v1PetjCco8nrpG52yY0ptdgUU4bsGdYKEnFO/C0kziMBSzomLyS85KuKvTVklLPnWkbR1tkm/aQ2l6ZmBqFt44ZeHdac8XNge0JDytgIELaNLkiijBDQZJ3jK2hd9NPPGEUnR8RtKzQshnTHPOVDsLFtiVRUrpCUvPZY7I34i87yR8wY7PUfJdsyWgcxRe7g+ops+y/poG5BxQGStmUbDeHPKvaD0DU2owdTRjk6tzwVlno+kRHVCs+xRQ5L5hYVla1R1b0ljTFk+j6QjX97UdLZhl+y83CZsZE30t0bO5lTP+LP2ioNO6ipga/L5QL1SFikMME7Eea+RjJw7BiEjV5yS4yQ78eowX4+9E6eO77IJa/0C1KsZGxndNqjHgfrfeOheaijyAWw4ByzcSBjDVXl3neRyU0q2VaaI88gs4BwmB2ty6CPg9gP7qnrfnlTbB6s8UFdggjZxkepxtAAl0slSOykW7Ewus8Rx86N+VRqYlNnShZ7C+ERh9SxEoIm/mwrdapa/RiFvxPQMk+dbjx0X3aOlh9VCj25pJeS7ZSNX2oUWjEOECS2qTx0j43w7FJhw7ZGXZXxZN8e6NYYqlFa+U0drEl0Jrz0qduN+iW2eM34IJfGnOhJVYN+jRlI+LnxfSoP80VrWWywuZhJLuJGN/ZDi0+LH0PH7w3Z6ExiRJoXExdd+Qy03fElpo4PWdRkW2MMFTner3uR0ZyKXL8s4uVP4sE1Nm68VHpT20kAhJ5YIjs7t6wfRBW2V+0jJuKxQ5NwqeIU4IXr4Nb2dDZYKsaTayM42Ofv1OSdPvnCkrhpTOX6n9hjLxG/bd3bFHTm9KseSyZ5OnEUPEn22Z9z0SwrtahR1MbEd3R8x41oD4k0m5baBDp9pI76oqU+sRm51GhS+6bhu4gbq0peoUUmshlnLdu+JZuTzoa/ST3nEZpVNVRjKC25BtE/qF/WLXWLrdgO3fjMd6KMQ881k3Fg8RNf+EgNbHcNrNJB3MKvGNuW5lTiztocFKXtIBM7N2qllhuIGcw7Oh7uI4OYR624bTy44p3avt+vwdjvemHXtpx1IrbQE3t8oaSNzBML3hTbVaXkEb26FzUAABAASURBVEQ3/NiLfmSU5pwAffj5DyhqWBVfEqZX/KKVzXxkBHKkLpSCtUjO8W0jU4A+EhuxHURmTjYSDPsrOemgPjdyjqy3LaNAzSewiYG5ZWSxZXgcdknYFC2k5D+xc8fpF3YfB7zUMesaVlB8Zhz4aAFRpawtsM0MavOm3D8r1gP+gXJii9CBTMZGvNALBKPlkO0xMjfG2TeRR7T3CKcMZaPNETtBiHYIPeKU2pv8Y43p07HlY6vH+OoeGRsb9IST8wfYVv8YMjqJt2MkzoxjY+UC/+lArc2FH/LktFFjYDOESaxHQvqA7Bu40OYHpCbxCZFr4hYR2QmMfFm3XN/xZ3nxij5OEwlDZy80B/lem0OoNeaH+VRhlyOCEgPL+tyO6GBgUpfwsrd8+oh+aD+DbXG0yJa33fO/87TjO4h12824w8afbeXaput8w9OnFhuB/ffEx1X5ycN/p/+tQC7UO/5MOfpq/zOK/5xOX3X/nLu/3RPx/2qV/3bff7NB2zI27ZwZ/ORIzvmut/ET0T/E+n3Pv2+uY0Nsx5ae6RfHAW2D4R84cvP/ffFtO/3vS/9xidhNtun/uPbvavyBxbAt29+ZdFnBd4wfEUjn12r7IwN/jW4TL9hWnmOxF8/2Zv+jfep4BzHY7prb/t04bN9lbf+u/Baw3Xp7/ss96/jdR5f5PgWRr7H3s6A1Phm23V866+z1g8bttznpn9HET6fY2qSMyz/+2rVi3NK/3xOmgs+SoQWLnqKs0T4nfXFaMuEHmysturoW+qL5Z7RnUxn/KrZNjG+VTdq95T38YW8vmbP7oVwYuc6ea+7auo/eLvkDLNuoT3q6PrgX8vAnD4AWmLPbwrKt/MRX5sHzOPPARuoJm3aayfRvhr+2B7n/6c96Yt/jeibCR5bznzweypj/0obPui/mpNvY9c0c8lcHRrO2dApyF/gOP1I39kGhGPiMY/ehPQMx2e7rJXSdzR/0LNtwArrzMDIZ5j5y4+FY8NX+iN2gTaAQPdt3ny4r3zmeEZr98Nfp9kmPhuOQ4jP9g7FGB/w1Wmcbe5tGH708DFhcyXZD3db4wsOGMS4ytO0jvQ3lBKbgigcBE9Azm+KHX5jzoIhpHy2HWia2ZVv5xVn3NuVzDOsciRCx1cqQtgDDHLZlm6G7t43NAtR06kOzI7NIDE/5Nc/ZnOySndGkh8CROuWhzTsvA4hG4dqWDeB/PvpBRhVxiwePR2M/FIit2IhMPk/sZcOfjFQN7CeWhUJui1j8PM+9OCHZa2JbJpcqE8fE5aSXoKqqGhB1nA+i0ouWmOg4pmzTi14tP8bSCzl5ZElsw7fSQsuey5rH3sH6Yx6/+EbAJhclHuF3QpGK+IJMlvy880JjG6ltZgAhPnOdLdwUX7ZlB+peyMY6pLZ/4QV2g738kr8ovL5AL60WSckSD+UBt48bD5vzoPzGC4LYT16Th1Wk0/4mQWygxpGYeRhGsvEZLKsiEsk2/hb0XVu6iCBXwMRxU/7CrB+ktoUouXmpVY2BPdbCJajipG44tb2GxGgbVtCkdbI00L9er8pfxxRrKmQPYke970m2l1cIK09UobnwR1/AtuyvgOzTEbsHtQvJjnxGD9y4b8ZeMJHLdTaJZ4H6ZYw4Hed12FbkbSstvL1OmdtWEeuooWCSTceRHBGucr/IuvAi61vvh6uEqYOXXbETXduyrbQDnfRZj3f2REBpsBqqWi6isTuG8S0aNcRfdIKVT7SsMYak2EYG2xXlDalzkyzRFrlku5G1iq2DWsHuI/PE9Pb62nsnxPhIfrZTxHUNEU/0Iu+ydp6JKskMrpMaxIYKbEkMOCKX/fLycpUNQSvu1mMs2mzbU29nfXAak3DWYbvzqkEuGE98qZdotmXHprTWiRWLvYZI+fSEDOItG92quucQVqQ6N6tlRDuoLx0vLXlxmT1PjpGREJJk0yMTuezFg4ucgzhm85Lzt2/fIti52YbOVKI3cjdwECM3jjPjweflhRf6qZksHazV7XzhOBnbpUtiufK5ir2s3W9vb3p9f5MiL2FpKjZeuFflL2VNzahK0yfxIsKBcM7YKMCwD1OXK3pX7Ofze0KNTvzc2OP5C7D0oaWGF+RsbPVhDWoU3+lFeyf2vPjLtcmSQBFhIiwaXewwks0kAxBappapDZETM2c460hNDoxN6pEXD/GRF8vxaXsJnWfbKq4rl2RjT4dqTCY35ur2zmdz/6Vh/IAmcrLdMrY1xlDytc99U/AE6FNxisuBXUmJbWNirwY6IDZsI7GO8ILCZvqgOZixLWP7Qj2LNcG4Uvu3t1epJvFYl0vpeh2M830BJUm2mQ+1jr5vsJsYXwexPcdpu/WjG8jiBfsNv+yv3B+oeeII3TlhKV7zeRc7r3k5D1oGXmxMJkHG2Rd5oXm5XJWajBqCrVf2b+4/MxcPeqElvujZZjoVfcMjZOWfya4SNDGWZNH6JNsL1M4+x/yOFvkxvGr2cqVuVyGo3RL//ovF0OJPFvkfnf8796bE13ERxBhD2XMXrlXbsh01jaqmX68rx60Te/aSES126Dq3V2obZC+HZpt7MX65plNb3IV892G7x3bJ9p1nWwWti6rVRo2m2b73tu96ieOd/X/jOo2eDa+kGtbLy0WXK3sL2jsvgblTKXvGxlbV3YZolpVDZ7O9pgQfHzZzb+bZI2GXUptBPS/U8nKlbnfbWyHyz2MiZS/mX1l4Y++kxs56oyeZH87xp9XiHw1qzZl4Du4bdIvZZ3SQ7yEn25zXkf29RpK96MueMCa1X/t+n4qTxCOavej5XEuckPr46LtJ6Ktre5xM26wXKHWzl+9MbK9YIss4tCCxZhpy5vaSS31th4Sf2Xv6xnenReCMIuVkn9+U761Q+th52sbfbIgEtz079AdaiZMdGus6SoygfH+Ebsiz12Iy+snR9iQ63C9ZG21wz5X119ly3wjO6YdungrpLXeNdbbQMtx9xr+CZ3nbP1Wppzi34LP+Mz/0xhb8m/r6m+z818z/ugrk4vgZvgr4Wf4r/u/Rfqafi+EZP7fVN1MukNxAf4afW/maa1v2E77ws/3/So+xvpnmAv3a44+pz/af7cRW8JWmvWKvs7eZ18K9VtzcfqT/bDMyP4ONXfBZxl70Z1tfjaMXuu10H7BzT96bYZup9/Re13wY3vjA4S7dfNvd3wU/DfhenO/GD1gayASo3ul80iroOPOlE2S8gUofn+018enUO99SHr4+kT8ND+YB3Q8O21/mxffW870CnhLjD/Vn69vLju3fmQv+j8E2Yg2e+ct+6qOz1Re+Qgtg/dB+//+i+CVMjYm1jdQoH01/BbFxaL3ImF/01KeMT5EfXxFINDnt66cZf+C09/Ln/g+Y+CCaWD4QfjCJXCN74hlnPj9Q+yXyzuVnwlume1v33mv8M93wEnv6ABW1Puty760f7h/Di/4zcp/YuPFN9s57rk3GX9THMs70ocVHCIizTzJamPOmg1+EZr60sn/nCXYTArORX04DwfseX+/tefCLwqH2tX0+enjcYCaEB34ku2IQvikn8WCUceaJKVj0mVtqI7wHpJ17+g1cd2yihgtqlb4/MiwZW173KkIoFH8XomF4xibDA2BGDT3aI+dJDA9EwnY6xcZDTso4DNvaeyp20YZ3AILkgNv8Lbv11jznBVsKsKzGeWOO7cxtww+kRYOa3Oby1fGRZ+znQUPPm09EZ6+ntvjoRgc8sX5paNeSy76hsIShwF4xLuZ57lx2vMTD9ROOHVlQzlSmX3FROI4mfjpFJniQo/sRZhpEhtQVZLyxeZmnXjOBKw6n7JKNgTCb1oM+2VZ+MqmMT1k6LcDNACmBeV5zOpst2W7oTzZjP/iZ+nEmnLyyF46+n1D3zme2amSSQ9AETrEbRI8pl+H8gBv60buDeeSCyZoe85DtTKn50g19Ek8Qhm0hCl+68bD3eOJFJvPEvO+xmSdi2207/7/EIEYOHiqJvZt5bzHGmQ+Z72Qb6y8ycKV3Xpy94zwPJhqM40s0wuCcgxy46RRQ39emck8L1s3HHXskg4nPjdgiaykv+NFvHWo0eEhRJS1YgwdfpINdYWt+wIG9PCzLgzpLyOSsbsaAveZ2emNr6MIDXNstm1i6ZiRk41Rft9Q6sjjXwf44qEUkJ58/ia9xsXApY6ZBkccY7dOWqsJfEM3M6cj4kZPtkHAzVVVyfkzfgDVBDuQKZDipQeJJDW4s3EZoLkekkTUMjVR7nlNMdP3uNkR+4ahjyDPIt7fZe++dB6439lDsx0Zwoxbv7fMdvQMkF9Ez5oHWI6bj6SEXSeSIAe6H5eRnjRoarI26FeeS7RPqfvAypmqoQW1hK62qVEzYSjreD2IX/rgC2cMsAzz4yGQdU4PEdRB74g96TB6r37HeyJsxeURvo/BvF253bGYs4V6S0Vl6sRVfpKrwgvBtn3Me5MIs4gpcDlucu9fZJmuThAq9kA7qtmPJPAhrDKOLf/Zm1oiNJce2z9whRC8xRWeMoYWLjIwLfTusO3BFPpN7wTv9ba3raT/ykmUvxPaNDZM+eGevTGRtt5+KfanX58YacclruJT1ObgX3lJ/EJ3EGBtwkcE+etFPvKTRa/uOr7wkqhqqsXLElWSlXGA2RKPM6BwgOdyaHn2hkBpBEGot6ZJyjxh5KYJte2DQnf87cb8T49vbDdnSiik90wQmYyreuH6xXVUSvR3rgbrZ0Rkag5ceKt2oVV66HBQ8eR9cFw3q9851l3pUWUU8E15qdDsm6yGNOtfPJduyJNsaXCtjDE3kpixIqpwkxQ5kxdeNOsZ+XpgfXBMZ5+F45hP/B2szJ0p9ksxP9DfykqBq5SPsx6eZx3ZsvfPS5O3tXcnjlZdRoSGmNNuK/NJf8WcsWQSnG7W2LdtKW+eMBK1a1w41tTiQP6gJPTV7p6bv9HmR9c74IP4g/l54qXGhNqJlHp/2WrvEt18QRC/xZ80RVeoXRMeu9nejflm/G75a/iDX0KjbjT1xo59Tsq3sq0Iv/mIj/Y0aB1Umn4tCs5OTyOWmjOIj9RSt4EUm+kHoN+r0js/EHvtZE0TVypJsY3c0ZvbPnMq1807MWZsbm8GC75JwOBM3NnOfXHvhUGp3kEvul0F8IabEIlpoiSXY9OZl78DPMfmOMAZ1GNW1dB268EJrcN+33T7y0u/t/Te939ZfEleVbDcQoChiLCXH5J/+4qGLS2mRT59Ye/+mvuTSNSLfQm7U0BggfmVhnrW8KfWIXJD8guQTxGb0qgby0Um8N12ugxeMl7Z3uRpeJCe9m3Z9uSoxxodt7kGp5cH2npQJTHWfeOMvdQz2ekY3L2kTt2iTtQrwpCA6mXeMs2JMB59ZiMrkGiSfqlKAM0U+/Nj+9o2XiqkFqLK238HLP9sRU2zH5tazkvuhg/vFjf1OFm3buI8NxwmatrsGtpUcLrwgHyAyiWW0z2IvSPn+hxiKKyAWAAAQAElEQVS9lXbjmg1sN822WqeGUtOM4zexPUO0XSvbQlndqHP6yHYuXAMZ35ID+yO0hJ04Bz5iX6hP6h29yGUcesyi3nXe6xZbQWTjH1XULduQTI4UJ0PppEliHl8uagB0tnHWRVwvXRfo9qoqVSfMG5xD78T+ynWS2BChPgOT+V4xWRuJy1WT671zQyCx3nI9oIcgFA7scpZZe9sn2ZAse2DEjHNYdrE/8M33KhiCIjtn9fUjSzWGko9dGlWs+1BqlprIWu1ci+zdXHPvrHU+bwgWXcu2agMbotmLzrD5tlsmaxI9iiLJmvk9EvtZiyA+SLnpomFFds7qPjJzHkqzna5xzNSQaqM8GTfgMFS2hIlrVJHfRYk1mgeMA3nRWj7CjGNLjCNj56z2vUY621TWPWxE+/7cNZH1bNP54sQX3ei6rNRWNDOm6yPjBsZqZB0GcbIO3nvjwKqIe8HQhWyUs1dS08SfmAt64k9MWyZy4SeuSeEth9SIPCQtG6kf+4WaZN4C52lS89g9qFmu8/jteTuKkDXZu4itPuMnYFKoRhA+C96jdZpzze0Vl23ZD0Sqygr0RUusbQKdzY7NxJc+eB7by3bogf1xHtozovuM2k7+2/+3AqsC2cAboTyPM/89bPn0vyf7X/5/KyBukMHjxqXfadyLtfE7or/LNhIBnXaf8V/Bji3913YOyBsMf/FIfD+/qk5unmzwQd1POH7R9q+JfbafHH5N83up09YHRmjBB+JPJ3zeKfgsZBu6P5N/OM+XCf0x1z+09WcY5ktBcNd9iiX0jTv/lwd/XZBSUkstnHH+ajxbbvf6xbZ9/qL4XaxQfEYzqKVt4n+g1xp6859OSHyUe+I9D6MaNC2DjSZ8PNm+E2y3/Tvh0+AnZj5JfpxiFru6Q7/T7BVHavU7oj9lG25A10fGfxStyMmOJgOO3FkChh8PRGyT58JH5p+Y9bdtKftTNNv5/XKBuZiG9B3K2joRE78WqzdVog6ykukXNzM0ehK9jIMmhBn05PuT/cXX9FO+71vfq/yEYngB3Q+PxA3yOXLK2JYNyPskrXQzcU6fQHz5xeMjNYIbHzk/muESv+FisOtL33HRh7xp3TehT9GrnHq2To94yK3lt43F/3gOb+LboIA+IbQfQ08tYWxscubP8WUdZ5jO6WuYfRB8zT2phYFnnOTdtY89eepDt90PAi48nCzG+tRsy/Yn6vdT28gVjPwiHctslVxnAdQcWYsg46pCXo1Nm1xPM99hWKfQJr2+aLHurovhWrjm4YIbn1Uim19+Y0+0R47RsxJHVfqF2BLNXnwz7oM8YsMmvxDo023YJo4gDz1W7jceAOdhU/QaCGOm5ZDoh7N5mBYerKYfPGl4j14esPM0oh9khXnCjo8fABnbrGdqu2Q6t2Gl2YY3lL9OufIgmSkPM9StXCIApRUMyxkmzNXnHBLw5oUGbCifMIk9ucIWrEbGWZ8Jox96MGHY5I8n9/R53ZrAYqY+QR4y52VBcMsDaJys/YIuR+R7jo6e5nkgefBAMg/+X19f9c7DwMjap1AmwLY4qJeAVY/y6LnF1sGToTxQmuRsG1nLdULZL0SCjGg288TEOHrzLICNvCk389A2IGsBJjo5KrZd0EPDNjoH+yY6dmhWHrbbGavlwk+t3tlbE9lwLmOoSt839DjQE4ikusV+NkyvC7dT2823DX8lVcQWu9fzgf6iSs4Pcobf1xxjSEqzrRXf+4f1mNRswxEEZMs5ByPyzihgxkPhA/13+lvnXzUoqJR4hY+qoosl652H8HkplZrEd2wgIvOTcZB5erZpP3xP/ol/VHGvkVyit1546fLy7YU5136EExfg0JEcRJuS7Tti62AdChrmsDPZZ0L7UFpijkzGg3XKNVs1Mm1UmRwH4IFwVdNyKuw5AyzhUi43xoj8BR+X5sb362+vfQ+axBFi5EN/1GSqYtvWTB4Bgk1LD93GPgjN0KI/sWdnps5XtDxc3vnYbrpNj/3By+OsR3QR7SOx9ICTkwOyiKInFXUoaAUtBCOT42E/M+ngeswaZBbR1Rf6hZpPrHHktn76qiWHkA7yFvWsckwwPxSZif0DxfAPxpNxBHJPRwCVM4vTea69IHLJ+eXlZa0f/NBQYO8evddi53p9YW8tGeN7EkP0395e+y+Kcw9MaHnmcKCQ/z/mK7wDuUfc6v+39Qu2xhiEhRXWR7KSo538S2mJIRHbK0979RI9Y1dpDGSZThwnluRqYrtervCGRg2kLcRVjMul3Q78BgmvqjSIJ/PkkbEsbfnQ40MQE1d0jJ8guqJ1bwYnHFkEI0+WMDgcTOVFRl5uie8YQcaTNbvxQgsJjnlCsqOke8MtLzREbJZPqr1GhjKz7qhzNDe0xJ9JDfLku1XuicmxyDuITvZM5DIOIh/YWADRpQuJ6/Sm1OMbe2bwUlN8Tzr4HBP5xl7qdkdJuNHletGNz7esU+ybWPfnQuaBva7txJF4ItP2MJDxvY6JwvG2sozuAjTyty07a22px+71tZnr0RBV7I8ackVej/1JnYR4fNqWDRCxreSmeztUww2ffFkcnCTW6qL4aESXBYyrIOuOCFWb6RYYJhcjB4PPhvdGmLGR3m3dolNaapWaRW/Hm3F4NnIZgNCCyCvJQ9s2eojP3NtzfdrocUQ+uL7kZX5RYPU9ITZCT0w2gjEAbOvAdtY532sO9jXkrpm95JJbuWT8jSpVDVCyDQTo4VEKSnAIi8IrIR/nFUOWMHFDbW7Kf2iCQNtIn1ocvKiNj8wn13pkMSAMhvQBzYNh49dS9PMXvckhOUJW1ip2QstndWRixIlzGcgUOQGryMv2Y991vMSts22dszd2JJxLsv0BiSHQ2ezFj7VT/eSIFHF0n+3Boo0xdOW7UNYYB3dZI2bnLHLHKkbjzzZiFqXpl7Jvb2/K/dG2Vn7S4Prf4+jouXlN2nt0gA0R+/mMzf1gcu92arVE40q9ZyIHzUa+e05aY/H7NyrKfbRGhaGwTA1ty3bnllizB9/5/UU0MuNMOvg/8BuE4POU+LdMSF8B0207suFH3mYPhxECOLC/+UzJiQpAQzHTD4i+Tt2za37EJSJDVd816N/RvifYP5d7jnFrf+9u1bL5v2OvZf7g6Vy9P6j1X/H/VuD/8grY6+I0N62/mkpM2ZbtP2wqN+CN3KBstx179T8yaC9+biINbqixk3waJ/9H+v+b6LnZdg4Mdr/js72HH3o+g/I59IH2s0nkv+Lb7nrXp95e9K90QjOngO7LI/6CL5l/gZg4gyEr0Jdtf4zs/kuhv0B82LUte31I7bVLby/6X3Dyj6naxCpA/485PR2lVo0vrt+I5FpO/yPYK+7IfcBJ/5Her9BzP4kcl2VuTQtnnOEF4f8MkXnGhxhrxb712w/293z3oe8xaWkjNNvp/hTspbtjEtN8Iez1wGn6bTiizygmweYryvrrLTaDn1vK17aNn0uaOBNacskX42fp0DJfdJLP5BOivkmUpPdA5rb1VZyQ9Qz9pMVvkLuJvfzbRh8UYPysbvt52mPbS3736IVhO91PYZccPOmkJguHet/yC3T2xGdD9sP+5BfcH/PJjsNyi/j01ZPfOdnWlk8fROUeH7/aKIsS4g8wiX+zbGkjas/QU7ONXGoznqjrF7eJ0jyv0cTTQP6Z3mP8pv9g4NMEU3cKJvCpDxAtMoG9YoL0S4ed+BeikFgaxE5oIf0S7PhN7h8BWRsx1La/MLzoSzdygW26QPyyPRsQvjwKWZ+5RGDZY2+evnL9hP6M5+8dtmUvLFtrbH/ftw2KPbGdX+77oQvz4rf9BnHcH+pAj7z9sJN5MLkeJvyg5+eYyyBTxVYPztOWi21cQT2AQQEjb3IooA/twE9ACFwGExwqJJK/04NcIkfWPONG5IStSIgWDbqng3B7hnlsCtkihpLr/J4jQVv6thkLuandVv5rjQyxgS6iEYSyjp4zTP62sYOP7q1CHqNKs80cHrQxhtLIgtQ4E2z2wJFgwziRaA7yzvTGS9HJGNFMsSUejLlRpW55YHdgI7FgVdU+3byvTraJ1xJHED3RzMQ2eQo/Q7ZBtb3IJAbc6CAeGTEIiT88RCGNBZfycGvURaOubVkqtYwzzR4JGHNkT1lZH8mO3JBbvrT2FS88JNlIgfgTjVnzJUbQbXrG4R8EehBnQJjEnHgXYLE8qTKahc6pd/BStRhXDWWpStKlrDz4qxQbldTXjk7JTp+4ocYJ8rY5S4VeDzglnpPdOpD6CG3LxX7kst4HAWZsm7gfdZLcDxHzcK5lREMmurDE8IRVo5SGqXRyfiLAbELsv+DLy1NwcM8Y5FzFi8/kCP9IcEaYwzbaDKC980AwsTXYxUdqzB490LFXvIlvjFJhz0aXWkQeC133ib/IT+wd6CsyJ/KCZekpZHVzn/tffjLywcpuarHSW8P4hBKbedh8JC5enNzoRbPNug51baaUHIMbD7yZyoZfQ2mtS5xNh1C1PNlmz7nzOODnxVn+YwTRYEmIRWfCE80q2VZ60WLn4IXPe/4qGNzO2NQy2KWmk7q8n+vScTDGoRICLCSk2CmuLyv2Swc5SFZhJ2BHtlzXgbURdJvraCLLm8aEZ6n304HR+GSqiWweVkfvRmwHc9gKf6L0Tj0jnxdQWafouEqjShde/MSm8KV7m13nyMS2iCr27mwGton/IJbzvsvcNmYMV8o5vhPLjfWfGMh49xmLhkqsd6wdJ7EL7WJNi/gm8Yt2YKOBnayVbaQkl1W2dss4emquuqGCDxErL09Yl4hHxi4VfsYY9CWXdfBhlhcsZCUMawwLIrmKGJGxeWl2VWRjvG0wsKG/fNN1sF7kcOBnshbZa7BR5iCQG7zkFGwbE3pkChu2ZZcM1lredKCDc9nhWeJIQrlmg8xHDaUd1OugVlWlGoA+9KAY2256dCZy2o2iZn+McSXXqbDKY3Hjj5G9BrY18FcuSlQkJvXL78SJiDEeHOR/QIufmbioyY3rB1LrXS4v2jEJmzZaJ2IUFQVcerpxn39/zQuZd70zTp7Z8/ExqV8QW1XYkJXcU6PoJhdBu/Ai3i7ZyAC5vSjNtqIfmmjtA8XUNzmMy5CxDUuhZW0yDq9BoImJUOBLoW1++radgDKh1ukGNYxNxym05BC0nVPWhgsiz0jhZw/dznu6lHyIDRnbEvcJmz4KILbiO6TEFv0GucV/XCeGagExtTIX7UBmjzGsXsfzry4dv0BpxB4/sZs+pPRTMJjY1rzXByqBTABLOFR8JBY4yC0d0SJzsFkCpohanLq2ua6C8Dou7NmWvaCzbRuZ2ifPmYl14n7ABokN2+078ra5Bg72WbBkQv/wF8OYmOQXRD98SFJOp33Rh06nKmcaLpiyffcHoY/8CwQHNZcLHhVnLSd1c3OFjiQmBzWZ5MuBnMljSqzFDNPu+sCQ47NKhMmUSLG1anWgc8h29xN7GNAYZFP8GgAAEABJREFUex8VPMbo1hiqscelqiGYXR+M5pAl+tlIbAeBNbDbcSYnZHLYkc5IsjOeHW/kopv+GZGw3LY56ftWkAzSBwzPYyZxfEzmN+49kRK2TF4Zx8/eQ7bJrWTD4RBtXWfrX2ZIPpEnJQl+6pDvPWZi91mUV7vZ7qHhCxQ+a2A/awJv20pvW8/NznznLNklqVS+yPz0PY+azoBaxwYCLEIfesTtJifH4CDAg/0e+bl104PmYUsnIpOx8dfjtvTxZHKBjdjRDNvd55TaN2IvhBN2chG5WPmJzPFJ5hT98x32EnPwbORInr2Ai1rEb3tNOC/+jZGITd3sB78Jf/G0sv+LRv5fUM/iBf8v5Pr35Pj3btS/J6b/WvmfrkCukeCP+rEte+Gzru11g6bX/8KWD/T/XWH5DGf35/SpyxoFT6SfDvkM44N1Z7rs+vzw/KkizOjS/V95OB/K4M8G/1f1/6zfP6pnWz+LNXslX9I+2w0t2HSs7OFf6rNngm0k42DPf9TbRPCELWd/T09Om9857O29iT/p7WXvIeLH8G8e4ep3LUbmGb+r8J3A3xP/r6zRd65PQvbfOfxhZ1v2Az8U/AnDRl/+IGE/zXvYp/UbzI/2RejBk6XsqWfoyU/ysy0bcE/JXL/QvpSLDWHHJYMfmfk1+iOJHbtk/ZXWFn+wGQhdG7/vI5aCn0vavttk+LXw3Yy/5v8BalLb+Lna3ekHMXvFUPSWP/AyyS+hQcYbj7XZlO/7thebIOPvJR6U8G1/8L59JLeDX9AjbXt9/yopW81GB+gHLRnHju1+iJMHufbSqeLBAQhtjCHbkgLObZ8xR/7rvryAdll5KTAGTHE5xjj9Phxdh74Zlu0Q+vvKjV+yEwuTVhk12l4eFucX7Dw4fXu76e3tHbw9/poKvZiJUhFDILnroLPZ7lE+O955qREbqZuabhW+Rv6L/5errtfLAuMLD2+XPZ3NbbeqUPUDzF+uS3ectcqDo/wFRHzqbE7fpwzU+rF1uZS6EdTk4dPBw4bE+PqaXHmQ+D554DZ54DXhAkpo8UP8Jmfbrf7hhK0DxH+AYrNtywboxXeIxXzUgC5FJ/4T+3semFPfrAEiiOKYs13iaMjo8EIq63ej7zWMDBijdKWuLy8v/VdxV2o0Up+ybKA050RdBQ1I3etstpWfqlINkB6MSgxeUissxqnN0VsosaeGediftTh4kNd1QKXQ7fUmNsyLclPfg31144UELwt42IWxdWDbdl8f0UsOQa6Lgi5a26XPkfyDjIMqyzb5pRdjsa+zx67K/2s0tYmt1OWg1s+6nYik+A0/uBHs+9shnuPDeRw2D/7ORXadOlW6pObsY8Gb3Ccme0KWYjP9Xu/U6p0aHdhvH1wn8We7H9r2ixScztjAlmgTW7B7Nqo0qtquyTm2YTcvpy07iuDQjd6FuK7Xi67EaOiRN4qtj8zE18FaJKZRo+VSrzEGa3bjQfsbJeIhYowhH7nIF/5j8xrbrPHEcPbDKy+Cgv6ry9fXXuuJj+Sd/G/khxnZ5IFN27LdeWECn/P0p9XYGxCgH40Q7aUjWWnXl6EL13cepMZH9mNiyT8hfMuLrhhGMF3WYmbAPEfGuQ6jJ+zZlm0l/+Q2Bg92mRfQvblHFj/uISEm7qkb6/v622/3e6fQqzGUvTCpg+2QWmkSR5CH1fF3R1GbcstI9NRgsm9xotwncr1fWc/Ih4+EdrMtu5gmngOV9BiAYodnRtmp3XVNCUM2dJB4ssaTWA98xu+MAOJn17KFLKT7kfxGlRLT9frS192oxHEXaT3b3W+qy+QEkLWttERru+WqRtscVYJCfQ/99vobYG+9zq5zru1v3164/32Df5Pttqluvp8tfuBNrr+D/NwcyfaSJ8HkGuRBfqp0QNNTQxR5OOgf2ImNyBfxXS9XfeNF8wv34qxPaDeu8eyJd/Z9bMY32uo159pM7JHbLqz1Q8dhTdYgvNRpsI8STlDULfTAtmLDPnt4NdZapH+5vujbt2+N/EV+MPCdvYSKbGqLTuoef7F/Yd8nl2/f/qVvZz7xH7+Rz/0r1/kr13jXAUMDneT9f/7P/1HnRQypjWjdIyOLz4B3/fu3f+s3rpPffnulf4X2hpQUH4n3X6znN3B9uWBrqKpkUw+CSx3z13QHa2Bbo3KvIvoc8BPb5IYYmdwLEuMr96XfiDXz6MdeYn0ht8T/nnUCmFCabWU9L9zbqmszlTV85/Ma0+yXUmob3dhMLumzri/sgcs1cV86ZnvFXfSxndjiP3mOMZBRvxiK7bysfyXO7qlNbGYLdP2WcscRf/mXCsLf+UYm6xdakLntaCn7MLRcO7H/Rj0yD17f3hTfyS+1SX6D/ZH4XqhPahBbwc4399rkkDzT21Z+wk8M7ZRTco1eeExlZwToU/+Vf3U9my8rR+JosMbRz1qMGlzjL0o8zeP6C0+0iZztu53JPtDZbMteEPTEGP3kvPffK/XI+JXah15jtPbDjpn//9l7F8XGcWSJMiIhu+7+/8futC0ReyJByLLLrqp+zL09sw0ziES+kQApmSx3AzbIwYIc+JHMj2iz9+CF6z/XjcvwONDl3IdtpU6ngdKitf3oFPjshf7z85MuT0+I3KgxVKNU+B9VxCxd2J/P6KSWhU2V7zUaY2Qpe29lvZIOnhSEPqifPjRjb5eic/Q8DyXH6Pe6hogNvW1xpKQdx20bHvYI7Pd0zCQrzWcfn11jdAd7rqok6Dhsvt5aZKNKHUfObbTn9sqa5drO2r2wji+vL7ryORzLshU7STI28Rn0nNgzcWK7dWwrbcuil7Ft1SilRZbeRpcjdO6jYpy9nvEdZ40yr6xP1jLr5ToNo4hO5trkWe/QtnHpkEqNbnyPyRrmO83O6y3e0mvlh1P0epvqTV7UL/ticK+uGrLXvIp42zRzjO/EndQoOOhTq/ndnskEtuXq5wq6Bh/PpJJQNsQpi4fY2CcP++y9iJvFOPLWO5n2qcv4zof+0dE+8PWVTkX2I3xl+FfxM6cf4WdxbMv+Gj+z/xV5irj1Qgd7/LM+uj8CqZO/voT+cDOWxu9XELKF3uRs9gngSLLUEO2RZng/9hZ87COMfi6w9I+I7BGPdp/RS9dl/Tuxoui7GPqzzczJh+a8NQT9Bm413Pgm+NNhTH3A9hOfwR7/rLeXvf15v+1tNzm5WRwgfdDMT06RBY8i27LBuaZbBksItJvt/CPXxkT3sJq+yyntpge6JaskpeTc3hXo3qJMvSPsT52pvumd9FaLVujstfj8iPAf0XmRW3rRB7ZlW6XV2/RcU75DnaMnGieS6yOS5iO2zPrQ7jGn8qBUmm8KE238K/0b9049rsskt2DZT3yp8TaeWvRBD8Xax6+pcnr9oE10J/6lXAcL0va3DPf88r+XCE1lVv2wS93ydS4I/YjwgqxlEPoR8Rc81vI9fbAWx0qC8+PaPtKI+mApuy7v+8wlPn6O+xp1Ege+/A4d5DzN1E3cN4J9/6CGCs77yGOOoU/TexfeD2ERH7CPtp7O1nM8+WEln162DL5A33NSjvjFNmrNC/EDfBf7tN0mHbuDxznXcWoD1HGWlm3ZC4vzdra/5+OFe3L8Lb2dZ/hot68lyTl6SNiPE+ieixEa3aKv9ndwvc1GbGCfB9anHGouKGvZWEqkia9F53yw7tHZ+6Z71n7C37LItfMxVicSfXYeYUjODwEK6N4MtXIXVxwDjj2G3H6/6w+Ej2B4HjOBoXefcI9AdK9D6OSzkfFeh03P7SiME4/+Pqct26f2W2e7+bYXk+7j3ovARtCEWj/5hWPqsABf4t4hbVm5GAemX8jSOmtwTLngBbY+trsMeWT29zqbby+Z7c4ttpEFoYPQQeiGB0MDdsrsjjWA7nvLFUbWMnuS+zO5wuBgP0M/rgfMPrIms68DfKDTTE62lXiQKzcxdjH0HYYMYNyPqHwERaTa5NNxknTy437IeLIn6LDHWc4YG0C+Ox7jzGWAnBXE3YyP7pkDNGfxpQB5DnN6BNLWTQ6pFeIPR/yh1dxJrEeEmfHq0TrlGSfvBcn86EOrh0lsH1E5OmfJmXcxJ/SoFutKoqyJJbGCKkvDUmixIQ/WXNxD+H1YhQ1q6wiNz8m9ZaI3U33ybGHr45c+avGTe9EbLNutmtNsP+gzCE2HXCqCJmYQ9SCyCTEtNbBlElqf80j7F+9V88SDw0F25AmhUdW+kyqUgvDjQzDbT+qBX5OSoSc+uybEhVRytKkh8kkS1mifRU5tk/4BotlGx1DnwXhU9RzDsf1eDnPin66PxMx4YQnWWW2HudK6ZiUll2JdMp9BUhkPF5mWSm6MnHGCGEpdw8kDoTxUgM08qXECSliYgfoh10ERdj51BrYtjoWCBqJReTWo7YGvADaHgWR+YGtSZ31sCDpWPECLvsfUXGRsbBMmMLZmvylAb/UwoY2CM8mAmoQbuO1HSB3En+QIC4tmafaemYpt5lZ1qC5T8bfq7KWIxcHLwQwiSy9lf0z85h5E5p2/QjQKuW3ZgPzOKXV2N665o2NnH4OeU67WQ8UXVA4NF3AjvkhWmV6ghzbPuLbhWmOgXclNxF4YbO6g4JOcolmtP3FLXOpy4Me28mAuPiKPHmycqJttVRVQ461uIq4b6hluvzet8aHoltW9DTGlyT4TzRHQr/FcOtQcDUXU/+UBihIfwn9ynegXfpKPbWyMbnpBSykW7O5TIzJqevEnOuSEz/jTQ/1FXEunr9KkNlk7jwGzALW1dKMwHMiheallR5coMHNNOut7XJX+uL5q3l7FMqB87T0zalAvUEW088DvxD45BLP37DyFcCJjOOObOnQ92BCpD9I+DvZpNe8QwdVM5iQmcVDv+GdKsBPXso0OQ/xyZixVWR2KU/Tz4m5iZLt1cx7Uw4ZqHWIhscxZul4PKOoh0HHFnKeO22wZJsQYoGSbWBN62c4I28saU4KWT+IvUXwW+iWMVV70GBlLRReIZjvn074nyHgd8TU5WW7GTCCoYu6FXcvoU7ODmkrLPnLY+Dwawr5qKM0218+QXfR58cVvn4kB315xbMsOSvF1EHcCOzz3nrDd9Zqs145rWxNgJBc0fiO+Xaf2r/VWamP2ptAlNmN7KD8wJNZlvh69LS7wS8SU0CrOb4dt5jbJYc3RNg5n81KXaB7EV+wjk2QvG6W1OvWiz/rY1uClhnaDHz9XrgkcazCfMUrRsRF66phXTX7sjLdhycymWTlNozdPnpVYgW14C1XY4F802K0DiVzAPbYtMQqM//hI7LxoOFJkZIUOh4LhUn5CH+yNF14celB7MRtchb5iN6lR/BQ5IEKYY+Yk81MenMcSsQeYLmP32EVPHWLfBggTT33dR9ZqmrGDTIzo3nh5+xsvfwivy+UJudVxOhY5HoKHJrmJFru8rLWt5HtjPi2ithZ7iHRfXq/ndVuSSlVD47z+i7mVS7aRrSP2iW+7X/hf0fkAABAASURBVPDnPoUKwgM9HJ7zSu6xX74Qc4QX28kDvimrfFHVRU4uh5oWLbkevAzK+ly5/zKj1in0ESv3rIP7TWh75WeZ/cKexreYn7hwXIO5PKkeYkziZA4TncJfoWOVBOajLTm1j+6NfAOSIzlmPo1JhqwVZyTnEfWQ9BY/1CvDXc+2VywA9pHZSy+yrBVDYSrbGuQ5pTXH6JsBR2qEG4mx7V7nXL+xx3PzIwt9zIP7RzCVqVKt7m844PYhJYbFNxjk8HDG/cR0phcVcv/aZBLZ89bZJvrJUaaWZm+BgzU4CB5M+BMPE755MTfhT2yn8Q996FD+FzAbqGrmM3wIPuCaocSyDQqkB/hwAD9rSbKKX1gYLSr13Gg+p0ktjrnkDPs4uD4O/OSbTbbXrCIrUzNxe50y+0jUKJgEDbogyRMwNY2LhRlpoI+OZSkZTck2stJuBzlElPEkl0IebRQ5LJcRTWWND+TRaXARpbeR53Chr4Zo0Y88aDt4OWyUQ5w4KOiBrwxtd8793QfGEVX8KpNiQhnfyPdgTSf84EhfLBA6a21jhLEtj6H81ywOhtlfdJrESx8c+LIdUskzyD+u7Ot6JpdULX10Mr9gMMeh+zUU5+Rj8liIvGR+2vEuLoMi1jFZBOh9ZDjvOlB89zrY/dnsE1pKAODYTXX6yQ2Wzt7M3cSPz8wBNiLyxiZ7WQM7voMe8cUekdEkcDxCibTSaY+n2HM4eexDb7Tyw6lj4u9YIMftaSklXKitVxn8g59XYBXs+Lnif4XG3ib/FZP5P5rE+wvvfRI/kr3X/E8b7RvP7807Nz6XuQH6O1Pbzbf9nezOoKQ/kN7V/iqCcL/sKnl9hY9OPup9lP9onHvUj+SPsuhmrR55Te8EerBPsz+U9+je/2g9TiU7Ds/BF11y2aJoP+Jn/NgGWy90sMePvj7SW+dHfdIPvtf5tR1gu/fuso9NsEZ/pzNp3tPhu8Od3gQ74NM9kFoHW8/2Jv9Uny+HwXaSGMEe/1X99tn971iaTDP41Txyb6sfGKTmwfYXXXvVMrbhW/zAcwZ/U3QdyS1zCSA/PVLqrftR4Y/O70fxHmPYlu1HVu/tnY9t9U/5nU4G4TwivDfwRZ+JrTyWlp1+aWz/ayTZbzKdLTqPONnfdbbbPnsjuCsQ/07fCd+pldsa2ufX/zexcs0l/tL4/mxZIrZ+sdlG3Z9qI1JiBZ8qPDBNro94EDUZX49o5hcn27KDol8oxsEyMd3Cp/VCOvmFNYDEh0FBGvzqwR317tzYW4kfMOq6fPr5rLc27/ZvvDfq0f8bd1Frk1DSjmm72cUv9oNf1PdDwmZy+hjGtlwnTB+gtw/bm+x55LfZ5uQE4o/yLdldM8SZF/Z5kLh+8d7zyLUV+oi7KL+hHWKbfnOhUx/bXVt5C0RccA7tJbAtewEChdldguGqbdoEnbdBc/qUehQ1ycCc7JwhzmP7SE6hT7ZyvdUHXTtz1Rl/di7Jw45Pw7d221T3p+P4XHGwRdF2r3PV0FP+SudpqKqUlocnq3c64VxppyttP1Q+7E+R/Avfhc/QUbrrn24PFtw27k3sQT4lF7RLaStTIZdwteS2ls+CD82YQ+8aia4cV5kk90OPxcNrDpD4RTy78I0WjizJznn1IQ/84Um72dayM7rYVmmMBUPbpcfW5jDycOixBoXuhm00kKIcskfk2Ot2PoBL/isXVDlsyzbUOkLaa4wbxSxY0n1GzoGh2ncUEdnWhes8+YSVWK3DJstfR+UvLlCT+ekefbIlxiEbLnUMP4itDc8ZSQVdZTmweyxLdsm2RlWXl+lKQgDq1G2BpJHcgG3yPuBIxj75Bka/xlCNIYeu6j4PL6/Xa78QSF6iGew6li07KMVPxkyZGLPnlpzsU3b6tI2Hx8M62MupW+eLkW3F36ih56dnfXv+1mPYst/sbcsFbMUeU61mqQ9OWu1NJsX34kJje2Ccv4ALf1wuyl+KFfzouB31OcNGREEPOL3Rvvu2qeEpSO0CMb7gv8aATM6z87bxb/U6DWRPT09N515im7IA0ZEnHbYCVtVQdC+8rDq4QLJWB5u2qrRbTGwLA+q8qhAeJdeBjWjhRgWyeZFXOSZhvYMNv2X0FjlU68FuvdiGsJ0Omd9hMD97zz17cRLzALP1LrzsNJZ5CZWa2YwCeDnsojalGjwAZxI3XmDl/28Z3UBy79eXlxcFYkPa8SEhkm2lPhfW4en5KeLmHdQt1/RBTWzLe4700YcjyYqB6RIrOMjhwBaBqoYurEXWJHR4tuGTb6VOlg1kpRlegdDxFdxuNzKeYSkvmZrICZPkF7LG8pX7yo03Kal54XfzffovfNuM6EPPeMa1vep/MNfEjM9HhBfd7L/gYH4Hutlf+Uv3Ky9Kr9Q9+QXRj31sEjpzaD10klvLiBv6wNekZqFJRy7ycyl/qfvtG+uBcnzmL1MvrNGgpo4OQMT1giNLtu/I3GwrfZA65S/6sv55qXvwsjN/yZv8Mp+nXF/ss9Qrf20ZXvLKvTq64Y0qrbbjrDWMf9uKbQDZ+033tvQzPKhZcgltw5fZPlOJ12QKgNDMLfecQU72imt4B0U6ulYHWuvImCIofaGj5ZJxXFMb1GzDNhQHXXw95p2xjaDFlm3FFx39ig9TqX94qZssAgAOu2T7jvadXJR9hQK9bcUnU1DXASJ6T8/PynU3xhBqvcdvrE90DnT02CwZv6lXbPXQjPHRtVlzTo5rfNYKduyiFzMbCmDW85jEOkBk8W2TO+uVvZv9d/Q+xSs6nUNVVBuxDfAo24p9YFuj19BKi05g8YMsOkFkB7EiC2175cR+OJhTcrhy7QSRZx7RDYSvgMzQnjrID6LtT5Hsksk3otfXm/KPLCZ+RbMtm7nmhRnjiVLAdPElMNles/+rCLm/xL+NDbo5dv6UN0Oh3P5sdALWy4kPKmNHrU8yvMQKp4GT3EvyjyTy+ZucRxXTWTlEtwEn+gdzOEg09Qn/2LnTE0o7t+hO9NJrhW7yyr011/iV7zRhDPZgjSHbSo2Tb3qTQ3zZ4Rs505SojciEpKH3YVPLh7WMXfzYljhEs08idKEfL+QcT0HmlJyC7D2hb1tGPweqxJ7KlDLvzK2BccbRecQ88zGxGviK3I5HKzmKFtvADh8GEetOZ5z5Cu6W660Rm2n0eNvsfrJOG63QJwxONwfyZt1PyO50lCymACc03cMxKUYjPHJlmC3IaMq28sMA3jyR0RtsNMAb5z21/M33zA+jI0ofePbyWx/4/ww/qYC9imX/ncplMg3ovjp+wu+NyeZIvy6dnxj8I/7LK+CyfoS/POCfcGiTKyjwlZvIgs/ka5+x09bdslX65s949/daEMN263x2yj+eCT6T/R5ecnqHh1x2Tp/29+vm82jJLfh6BsvuXWx82pb9hqX143N85CaffuNHFvby/9U6fbS1l374tkWC68Mqn/D6utnoIraNyQLD+7FzfezvwpPYsszvEZv/s/50867Lx2XwjvnFgCVhruxZDN7T6wP7C7M/xbZXrWz/KT+/YrxD5DtOapkvd8He8/FhW/1Dn/Hvwf16LjyA7Xf3X/n6aGdjDx714yPj5J3+Z2DF+KLGOdf4qWzjl7xs+iB0EBrEd2C/l2cvZPunj3xOnx6/77yqJzr20uwc9KEtH2yyD/w9TD1iH9i++9l2qUWw9cM/WNT0weY/9rjpYUFkLj3gZC//sfsIm9m8g8RQaelth1z5pc5MaYIwI7ItM2i/Z0/37og8v1b96ret+GeqHfOdox8OzqROnc4HR+nDSk2MSv7CZsEKTx9aeI+wLfsNWz1+N8Kzna51Q7SMeuXa28h6hh/5Z9iy6EWe8aQQexxe0DzmwvTOGk05P8U5SC6WsscaZqBUP73uzWbcB/tj/zaF1LZsQ+U+ObXjx1czOUW8468+ugH6MOYJVNuXbT3ah/8Zll38fIZDk3oc+A5ib+95OcPvYIc/4S9MbBnIDl/0G4a2HptNXTBLrI1HeWif8SMnY/Kbsn2i6APGUQZLT83X2Qr98I/MjQt30p+i1bGP1hqs2i7m9+dtNjNHfHKcSlPZ83PeOr+JYlROIblIyTB5iGZbArbprN1GFX4Yc0yYB3ndeHiWByJH+0x+VAHh9p8Xv/FbHhp1AYXP6Bw6Mlf85MBEB0YTfwcPSib9ZGxi5Lq1vWwlDVn2Gw50gsSxSuVCdygPWMYoxlnHqX7Agd88ZL2DHDousRJPNFy3f2nZRS6abc7JPfOcio+sS+yCFkYHLM3mnDVHv/M8eGALEhcsjZwnekfX4ICfB1KJe/eLSlF/lFS1vBMG7joML3NN33pRAZN1ib8gazWZZ/LuNSMfM0d71WjbG187Rnv3mvNjPqlxZNt22ZSE7pJN5iJlrLONQs59xnavyZJN2W6I1jHIKz1D9EpWkcBC+PP0oYdmr7Xq+VE/VLAzdrO1bMt20znZVvU8mXsN6KG8RB1VktUtcVK3I/ng8wCUT/ZSyDwb2NjudT2i2zW/rYfL+asT7JJPoWO77U0EO2fpQB7s/Xnj4WtwYJt4qPbh1l/zzP7o9SSebWId6hcOXDtXEH+pRRviJHQe7uWFxEx+uQ7OuNHBRV8v2Tu2yTF1oWduRX2iM/GT+oeuskb4rSv0V16p2eChZlXJQLTQQWqAi54vbJUNirqv+8IobOCJZjMn5pGY2fPpo49oXXc4ysraydGsH/kO7Mv4v7EWN3wv/ggfvRWfeyE6Rayg2V2HdW8UzTa2y9/ggXrsC56xIZpSg9RSFqllxlOpd68X6wFTF17E2ShIynqEV2OofeAHNqzZ49hlvfPA+8acg/hLvjY24tvTBEesFmwreVCGZtimBm6fyTewLdvabVTqEz+z69MxEHYdIkO3auCnyJ81Ye55ITpGKW2QPzNW7LIeoScCzIijtpOs8G1yoRaZGwy47nWGjf2Kf2MPXnmZl/tR+tf+a8W1dpHFbiOxL7yQs0tZiyLf8NJXDQnHebh+49qxzTAo+oUxeLHOi7foFrYYdB6Zy5UH8lfsMpfU8yDvzG8BTfyJZsfnwij8PvAO9tCNtct8F2aWjxgHa3L0no3OjG8keEmZWAf0+F2jr2d8HMil6lp17ZlbIq2cMaFmBzUzieYz8nbmnvzvLxnJrcoqbCV3P1i71EBnm9wDRpUGdTk6LjnGZ0AOk/5GnMhiYrv3RMWmRuc38fH6+hv3niszOkRIoSZZ0Aa1gCB2eSn7ygshbmvCVLcrMYk9iaWHlmsrvAOl1DR5ZH4ZNx+b8F7ZL/FxpSa3/DX1YUKP9n25PJPjs5JP3N/Qyf44CH5jna7UjcprMBfbEgfT7vUSLTp77tFJ/rnX226dLbNZHQ8ZFDBzta3uhS5zSN62z1pU9/EZCJ0rud3IX6qu8eC6E23PNT1D1Ugsd18uNoOo/VT8ixaebdkLO8cqYpLXjXkH8RdZcGXf5/pLzdPHqdEdSJs/AAAQAElEQVTloI74Jrfwo7vtsldFUW38Eis+8sI8OqTRh+3uc7Ks5PD0xD1lDI3UnADhixYZ7nSwAOntITecMFw7agz2anRtY8Uxxb6byjA+H2U1qv0ltytrHVSVCKtYO8QUfg/uz1dFntoc7C2cKrq2ZXvRp37yI00F5ptoaiNaapP9faBwsObCSXIwdoP5xl908CgZKXoZB7bf4j/WmyC2FVtM1I2c04eX3jizzbxKT3zmbL7O1nuCHNKvPC4SnyXCTirZzllGJ/MPUoPWH0PdjAn5ppaRJefdRy/j7J/272LNVpI5Rx7YWcup2AW321Ripe5X7jO5nlPLSe0ix0mHnsQNSFSkAXvZ3bJv0TV5u0o1SoPPh8QqYtlog1FDo0q2G3E6qesBrvhI3rPXfKqKHFG4sQbhZ593n+sGndgkx/Am9jf4B3wb37XrigOO5GTDB9GFpfQHdj0fGMl1jEHcUiV/9rfJIbxGFVqmZnvON+hDeIUvFb7tyI/ex0YSnuDFd2FvwwXh22472zLUzv9gLSafQYK7c1N0vNYy843uW39w3zmUZhtVUG+Q2S/M857DKVtzHIpctMQKIGVipX8EroUrCSJ6C8x1ZmcRg2tM0McJnc34eg/LycGmZtXQ2WxkcpydHCm6ZXhaDfeEmY2D9W5Qs9QtYBtin7UKsMHWXvatSy0yzPyRyvZ3CH/Nb/Ya7zntPvkE0UtvO+R3ODP4jv8P4z+6AtnwG78ykej+it7fRSf5bvxdcnrIw8ntYfwd+fnF+J3an2T8J5v/U6Hft3qpl53z77OLtv1mtz68wv0e9pve99IvOLEJvhCHbS+/9urD+1XkSrPf7B7H9hs//iJrwM73lyD8/z0QWMHPIq4vSz/T+ivls78c4bELRP/VkfRNfhuf6v1M/qnR/w6TDZ4p/pXB2t9P7vn5kmhbtvlCaX1s8RFsvr10YvfIs6wc+qLlSyHfLpGyBllTqF86fpQ/IbeP3id78EWf1G3L9qca9hvfXrRtvc31wFbgsSJ6aOFvLPav5LU0cz44xT49ZI4MNzIGZU6/44h51LuPMXibE5IW0J+HP/iPrrV++O1haX2wWcyvzx/Vbfz58Wv+ew3bXzt7kGRfBTb6HA+iJiNr4uFkWwnN75V3LpffnW4i6QQ9+Prks5a7/1pzS5ZTW1xvsxF6XRveSvfeLtnhx+4j7mqL6GtlChNsFuvXzhM1wL0zLzqTixMSbo7QgR544W/Ylu097D5+Ftwy282XVr+vi7B98pRGDvkL25DvQX4nw8YCKID3bo0Ng6OyLtA2J8Y5bGPikFox4vOAN3VwT+K5qzakQ28QOj4x6aU8lEjchhjju4Dtdm0brvD6hviezeVUyIFtmR4Ol9ZNebgSOk5snbFWL5pteL77zS/W26dtNN6O7Ol+KMUDnuRpv8nvJEqxD94spV2/zYu+bSazNDE7RbPzycA2dPZr4LC+hIsHGMzbwQdV3OBHJ7YwK0R9FEAnAUS20XMrF7QWqSahq6walulFs815HXERyiYX+D51PtYqOik4KnL1SKN9MnfGiREfS7LO9rlGBDnyZIWwse3/VC57HPFS5BzbCgMkNiylx5SwM0Nlv40xZLtRxIWERsx1f6cZykLfuvAAfr8MrsHSpXb9jyeoYXJC1za6JZdll1bjekC+cpiykWkh8vBtKznVGILkYc8k5+Ps1e3ggVEQ/cwlzPQ2vqy209nm2dsITjqdbfRMLCnXhPYcqEx8HziM/ysPx/Nwj2HrjyoVtskRD/2Qtv9fjS8v94fUsUO5fUdXD83GCh+Xp9F1jHwUPgEz1XHWJyaotg9ZsvvUsQdFL6+Hj0pDFj/JUXL7yAuH/ZeXyTWwjVTK/CZxojsGfiTmce38Dx7gGd82umXVsFZ9DuW+W+g/PeX/W3hRVcFDLstedHgsWA6lIVEDf4LKHN12jCxi3ng4e6Pqa6Vscw0MXYjxDKy3Nsktecc+8qDjtcpUOtvCvWyTQ/zqbNZBgW481H6i9oN5BfFlu/Uz91uv91UHL8JiaLvz+fZ8Uezad0mURmmvvLC78oAeBxxu3fiZxOIQE9NutpFjLDHvK3hVcsoc6nQYGkfkjlIbT8Xflbyv5Ha9viov6l5fX/QCxOdJ1qhwa1D4GWPo+fmpcclDf3iixXdkWb9+GVDsu3EiOmd+ttGe5JDr7uiH2Qf3ehh3/pXxDWSeo4rasCeINagrQwWivfISMvnfeGkQ3bw0yJzF3BIFFY5F2auP39fXNc9b/6eUD+rtRvbgcVyVf8wR3+Ked7kU8Yf+5/951oV5v1CjK3ul6yjJ/Ig2uW/kmoh/2yrmTtd9jSEbTZA8p8RaDVBQaplolpWD9DkmpGVb1RNmfNJOPcUs2QTZU5lP1i+1gI1NKTYNLzqyzDf/6cyijjP3VKJEf4NoyjxeX6gPiM/MJ7ZRnTltZWJzkMRiRPb0dOm/8KyRmCd/RoUTw4MaxX9qUOSVz5XklL32yn67sg/Dl7FB9+A+YuZazL/o4XZ+3ZML5dC4mDpiwOfJkXWRlJdxT1zf8ZVYAeze67a1/JWu7LFbri8JH0PJG7eM1HR8bJikxsi8quWJFduDvdeMnLwyiyzDMQZ+S4TMUDsPy9yXjkbqlpiuUq6bQYzox0f0C37QnrlvvL78poO1S+1ww2FiDOVaDJauVltlV/yFMWqkk/npuJZSI9uCRX6HxDWf6wCCMSPWYLLQHF2T+Ddrkfzy0vW337hX8PmUcWyC8F/gZa3DD8KPj4NT6tZ7i/mkfpGHl39EMfj8j3/bSqyNTKXzYF90vZCroW6Rhd8D+JlrEHtmR82oN3Ox3H51Ntvaa5zYiJW82x86tnOWbaW+2Vv5K/Gu35K0zHbXska1v+iMMRavaunIpIglNRDt9AwlJV7XghxR6xwrdhm0xjqZ2ieH5GzjgQOnilpkotnmM/fGvfWmQT3jB3YfHYe657oOPYl36/FVWYN5XkO4WPp9fjvN5M5ipA9pW3YxTytxGvAqIP93Y5dkiclqso625TIMYd/dXTbJY7LPxX4U359Mn2eMpqaxmdhTSYwM3h9lK3Fti0PdLLlMHEBeZlyctp4yDl9SavMb+3ffl7IumS8ixYdt2c6Q0s/eWz3gtHxKkTbQs73G6YFA/AWhbeSmNlqNkWSp5Vptsk6Tgm+Ei0o6FM8OOQlxsED4DPd+fTNwWff56qFhF190xMQd5qHjInw751MfwSTCOfphV9gtZH+8ze/R3n7w/cHbnutjb1u232lu+Tsmg+yXBXfGNYwtAo7Y0L07Oq8PvqMQ3cAZPMD22k+71z/tlypgr1KmqPNhY/+S8V+ilPiP+MwpV0Fvm8f+M73Fs+NPbLC6Q7/cYvsjPObwGf0j28g+S+TRz2fy/31eStgoy6UF0zPwOwzZG4WeG/pJc/tdup/RPzH/y8U2ufwJ/GpCRrGA+dB8xCB2sGuByp86bMt+w+TD4gA3rqMgDxM/Q/6690f41aTst9g29MN6bx/JyUb2gPCC6NjvZbbD/hKxC6Jgv9ed+RIDItuI7iPyiWu767Z1vuo/87d1bW/y7st207bvsqxHMX5EeFEIL73ttnscP/Jti0++hu3WtR2VL7B+sRBf4j5HdudHbFexXfRb3RLLxC3AfaCgv0Pubwfl5WOdPbg8CH2+DPCtYLIRfd5DJtdFoL+gpQz2mU968NHtut6m8ouWjS6ITvjpGzx8WLXq0V96SpxHxHnG3Z+5hP4RyJr8zTZYsK2fNdttk1hBat6YWeOF/LUcS4nfibvw6D45bEscotknAZ29XIwDOgUz6x3grkPhOn34mmsPFXtBKjwEpte5d274sOJPXzYcco9b6znRjeLBae2/5MSg/VhWDtHW3N/vz4krtiOxpeSubsvX9k9mcCfyKXkKj3psGZsJBo/893R8zvcsRolpW7YZvT9sN5+Ofp7YvLc+tQoccyaTPvPK8FcwUWK5lEJmnzDsI9d/CNsK33aGjYM4j/Jmnic7ayq53vT1odlLtnVsKz8f1Hr4Fqdko/UDv23w4RT7IGwbezlkI/wNtpSST9DC87RraVscbyCP73XX/lp7LWt+OqHrONQtNgGsL46p/PKUfef8kgzkjNjf/HLefkhq95G8x3JrY8SkJntztt3RApP3yu/M9fQV9eK00cp96h0CNZMG2H5jf3DtTGTrsC27ehA/id0DTvaShW8bjuQymMp8jdnkM4t0NPm8EPcKNGQEtpV2zIPOsk3/dhwxYrjjFfLAMlyqc5dDswY9fEu7de4nI+DzYPkKLSUd0lD+P1lHahk5BrZlB9LkIppznj3ChyO5ZGhbfIJqVJ12sQWEwVzdyh2vfcGwkScn1pKhkC7kgU0DY773GOR7nVGyLdtQOZLTVDG23XzbETTsRdvv+94jqVVrrZPtts+o7wHIu/bM23bYcq0+g8l62RVS9uIXfRCm7Tt/4qN9nfOMfAPRJtFfJKbUmroz70kdmCWCA4i5AsJSZq2HMLBxcoCOQ96QMN+O+LPdjEnemf/Bw7rlt9l9mhjO2AdwrPxIpCHUFRc1EHDYJkfWp+eEHmO7VCjYRiPHoUVOheM+hz85TdlMBCpHYu84pCGcE/dQ5iWc2Fi7NTOEIPtzLjM9OHDQ+SPtA/2EKIpVlXwP3N5aNDsIYcg/dkcm2BLh33eIZmxhSJbiyxK9AS8mp2Rbkns8eLAYnfif5HSGIa662ZZt6EBN2+5etNjS9dgOfy6aCyD+1md3+O541TrWlRcQV16+TQKmZgEiYazkFH4gmm0loTyg1CJXnbF1WTa1opaUBm1UOSNqYmZvAFi4ONLRqx92xl/HwL6VkdrmvI7kxKq1/+acItvNi2183HgZYodX5L72SF4GXJnj7JpmHYPUJkCXZKcOXXkZN8ndBNiYJH9gB+t+2NaorN9syzyUL3i21WsQG/KYklK/PCgvlw72SYOXPvPB56ihAtGf1GdiXx6yivokxplvSf1dqwp9SKXdlHUV9970E7+xsB0hOOTYQRV2ttE3I6pMHM4rRoI3V1pS1oU9cZBz/I0qjXFBaOZx8GA/OQWz7UUzOnTIJ1iy+LJzluyzl6DVzSRXZeXn6HykqNlW87snOQufN3Al3vId9ckp634l19AMsfcCfpUGs69T6p79sfTwGVn8g82zHS6xKRr0pJ5h2MZnqPcwMewlm8Qx4mI8uJbtUmoOS6NKwyXb6h+uyV4zbAa8GlYNyTbzW/U78v/SRd4v2obkQo6fCU9lBhyjNIhVCA9yzQvo1CPz1dnQ1GRf33i5Gf7Bmh7UwnbHK3zaxiXj+JV6X4cvC341rtgk9o1+1zty1PE/+zqe7F+MFb0gOQWTzyLxeW1bo0pjWLbxq+4nRtEXrUY1D3IdpmO5wkeNQQ6r6oKfAaIgkj70en1hXMo04vMgLpnJ/GTukxopcVFIXSe1vB2vumF3vb2wvw7sh3JNR//IdcyctkdxigAAEABJREFU0l+5hxzQRf64wM0EVv/AyD9eOFJj1u2g3olv4sQ2eOWlf150hU+25Hoj7i2k7KGqofgKg7SYj2QbvpXWPidscoifrEMQf5lHkDj9Eg0HttseUrfbhMb2LGAxh/i00RF7Dv4YRayKkq7X2bWIz0J3ZL0QxaaYU2E3mSMLraxrbIOWFYrGDYFjHxzkPCUd1D+5X6lT+KOGbJS5f4kcUGEs8iAn7DMuF7zojVZxmfVd90bbzO2G3P3if4zRtO3Vo5s4wZV7xO1cz4xtdGSlZTwTnyQnudomxptMfBHNHK7s/a45Y9GskrDRQ0u+jVEaF+S4iW3sAtsa5Cla9HbsnleVCtiW7fYdeWqWPjBzEqKD+qee4QUZp49Po2CvGob3iOSQOYZ3UOODNQkdHinxfe1QfGEu3DR2TqLFd2oVndhl/jbcAIOWUefIUVf77d9bqv2KmD0xhNbAYigtZTwiM1L6+A4iCyIPbBRgxO/BeiTOO73TNr4y164d+jZ2HCKiaF1HemWMLL5FC39Bsg3os4zcszO3rgWfhdPMh33AdlFySQ6BaLsv7Nc/qhjKS/Ose9U5XwLmfp19mTkEdzv2QOoaGDpxxbxwTT5W/GZ+dxt8tY5Wi2p8Ryc+EWNXwEuBs+0e+6TpFHrp4w0nTdO3jPnalu2OP7oviQIc7KHce1KH5ISWLETs0axB+AyZwoRv7EtvdZi4OPhOwf2Qz6bEPPCZsFP4wLexCj+8xIrP1qFAEzlq+Jj4P97hiAG2UskeqBVyrovDIrWmW1ZWMR99aBP7xgf9qNmW7ZD4Sew3hMnWaDmmCm7J9RC6wZtu/EffduuH/ojobGROoW1/VFN9x/mH8R9egVwCH/EfPqV36T/OLYI9Dv13wM4n/d8hn79nDtwn+8b298zuPy8rlxX8kcx/r10+TP5InK9sbLfo9+bRRp+c7B/7ywftxifmfwPWJ/eOT1g/TvTfKeVbyd09dH4ZWyU/ufBOSgod3Bn/pcSPFyjXTJDJ2++KpXoY/+n74k6j1+R93e33cZPLG7bhG+dOPZh9phW3Dyp8KRVwQ5+22bLHecfH2/houW2sjxN0++DB0CbFl+SFN85PqdTmrvSJ/7vsPdHpvGd9OppwNyB/+bCt3AMf8cvGXyla1DKA0NfNfi/P0H7g/WxCH+TZ6we/MfH7GQ9cvo77M4m9fkWJv0fdjINH3md0zPl9WEEeeGdGFj+WbE7f7R8m0vtryvVBnouz9bNnsD/l7Teq+qo9CqfyACy+7cwtvvYvd+xkxPodLS6Me9vikD+xTdo3HuhlPd5qdgbKtdDz1bv70Jsby3YPybL7PsE62T38/rT8L5vM8cDP1JFY1M3GQYx4SHIkBx2Mlg3E/dj52sb+PaJULKztkG/A/2ef79HNX609YpwP1kT8xMovyxuWNfBVIA94L/nLhFEawwpPH5rt5gx0Ig8E7/tZtVpEi+BsL1vI7/h2ybaqSmm2VaMa91jw7DcfmUseetx4CH0Fa+3V37mzHwLR7n3o+96e7AURM7CKuIH93n98XnlIesX/3c85WXvZmdppN5QmMWKX/BqMyYpYBqGk1P+K35eXVx56v4Df4F25j9x40Hztv3b77bdX+teeT2qAdUfpa5E9RcoaxC7y4EBGYsSP7+jaljhEQ9J+kteVudx4mC3yahV0TNltKy8AbCQ8QEruR/eMD5EXufHA/jiuMvs5OWXPZK9deKg7xiCS5PzEiVbz6u5n27qgm4d/sR+Xi6oGqLtOMbmnp4viOzQmyKzk//JCvfqvDG/MKTMTttYYyz55F/aBDb9GMpINPQpd9K0ei35cLHPN2vQF0oPEyv4SreBLxpYY1HiQ//PzM/k9KXNxwRd1WumosBeYeWgH8p8yfqF2+QvGK+s+qauMAUf2Cx2rkbN04L9j57MFMEkERn46Z5RjojeRpzfOEtM7D/g34iRWfAnrC9e2bdYx6+eV++WJOQ3c4T/+QNcClo1XMPuFERsAWgHa63jLJ3PIw9X8FfJvv73oyssM212brHH+H5OxzV8xRnewDuFFJrmPK/vy5fWlr4HMowq+3tqOZpMrNX0cX9h/lyf2y/PaS7Y1aq2JuzuoQF6KTCFSamobulTRgxYttcpa5S+8//WvFwW/9XV4Vdaua43uKOzYA4P75KjCj7GO29m9nbF1nwJDm3HrYluDuIHbFpHGGKQ1e/7Zd6lT9taFNfr27Zv+53++6Rt77vJUciXWTQfXYnRfXn7re8Vv1D5/JXVl7TMX0WxOnxws9ckl0tvg5KnzEu2ckeImSA1gU49XJd4L97DffrtCv+qFPR6dzCXXx//8z//oW7Dz//YkU4P4yP6c7NML1/+3b8/6hs635296RufCXn16GugmklSj+mXWE7qY97zz8vCF/XKIdeUaFgJjN2p0LasKVpG3lZYpJl7WN2uZuoWfOiWf0PbStbGDvvHSJv9Yoh/k48C2bEs5WNzEiO3B9Zya21bm/fR00UguY3SfvRndrffCOr1eX5X5fPufJ2wuurCHSVlpiRd/V66j5BdeYg58Pj0/da3SZw6JH7lNUiFO5DqObOHG/s9Kch233DL52/TByRvk+/R80dPTEzV8kp0aSsU+z9qEL6tfTCT/zMf4ef723Dk9Pz1jZyW2+L6hRKVumUN0Z65bxskpvPQN+K9c/11ranmgk/m/cO3lWvyI7Lk5J/vg0Et/Hrz2SzrbSo2Sx4W9EjznmoFO/RMr+2b7e2HvhjeJOYk5yVc0O3OwRg1ZUvJJrW0rfoLEST2ev130/O1Jl6eLXOo28ffCtZBrMUjMPffMO5jE63Asi+2uefIerHFktlUgtTz4JeOVvf6Kzxvfc9uUU172XanbS/YTsth2bqyjy+SOjyqlDk9PT+paINPZEqdfBuIr8m/nOvZcOrZ7XTMe1ELwUocXckntrrnPcI3Ez+Rz4nTbXaLX4OUSkzyoR/bLK/XOtRe7xM0+Ty1k9VxRVWR7PokV34md3JNjfBoDu88d636iltHPOm7Y6IHkkJjxv/22Lrm1vSXbjXLx2XXRYC1MHbuXlYYKuRYj9567co2uerx07omx/K57eeLtfR37ILnhIKRsy1W9/rnGnr+xTgH79vnpufm2haIOrpO589VbsyOXCj+XJ/biGNDmOj105YVwav/C/njtdXvRjT1zcO+drLtd8umKoWxrtH0p6xGZbaUmdMil/p6oNKSoeQi+o/4GnCVG5t4gjx7T9z5gL7yc1+4ruaVOybPXJvNMfg0W1Vbm9vT81PXIfr6Qo2hkQG45MzhjdhKwLMNkGrjIXGf8oRM6ca6sXXKKkm3ZDikIDrMHBvEuemIf1Cmz3TLbSrOtUYVu9J46l0gsd841Ssk3PapNj8tFLrOeRyN5BLmek1ugs4XO3g2YRutP6pN6Jff5bj/M/g4xe47rXp88Tlf3Lr5iv/ZBvCKii13qEuACpjpPPbTwGxQ5+vFvcwYPancyOhth5sUvoUI2DvwE0WnGJ6f6zHd44NHXZz7Ynp94/If1aQXstZD2f0/Z7D2nz/tPC/EP8wcVMLINyJ8clF8/wk/M/2PFkw8b7sbK5F3WxuTm/Qj9m9uOe+/t9SFFb5PXVyBnne2zG+sp+mFnu+X32Pj8OPff6/vR10c6td7+bDN0x//ZyfZd9+DTLT42fo9tbLZ97Do/fG/63sOLbsZBMbZXDvbqw4ts+9v6NvJaiPwz8Dwrz+Abn8kfeTa+PoWoif4tjXD4dvu2V9+Df+MpYRrUToTkqxKXJ+fzevyjobMujdNPrzkxdv9H/W67+HnMd/O/6m3LXtg6fc3tfX3mmZy3PDFaJ7JTz14+bEsc0c9e1Bct8sbpI2r7S2/ojdYhxh5/7CP/URybZDCa+DiIBSnbjY90xvEX2JY4Qsd/ZazVwsv8N9+2bFDASydnWPDPXyj44hq78DfYTYqP+Nq8j33cBfmGFXyU9zhvdxStoDnasdOHk9hB6F+B7b7v19nve4Rotts/5L2nvMpHWHgfYRgbkF8edrSW2F60bWK8YUm/PttvujZ0LWyLx99/EDf7Y11sN9/2PXYzONnmzJqynk1wsq1cEwHDdZ9APs9gWd+ZAvVvH32KGr7V0EOz8SUvH+zXtkNuw2cukEKsSbEPMNERrfXaNXqWUH+PbSsesqCXdATdSnprdsngjSPZlk/79A3DcymtYzPf0D71mkYncXqPE3Pxqv3FZnZ9TDFBhCcO+JH1/HCw53iKP+3sUhEPZ4rtxO6gNnnREO92zss0lM15HYv5cC74FTk82zK+IXuG8TuTX4/ClVARWjqIqTTmavr4sEMxOI/KEF5UJyfHMvrw7HPd4cdX5OkPru/QwZE1R366k+1N9oOFYhRs7r1Hz3br09FLFo3YnO9HkWChYFv2e+R+NXlQm4eMySU4jjcHx5lb+HG4+omfjFiZ5A3CDxaX88k74gs6BoadPnrhL3ZzYbuxVJzuHWx4gPMD33ebNyazSc7EzR5LjMgSMwgd5GFW+sBeaxT6PczQyg+Etr/4CcIbPNxJnzjhHeyjPDw5zhyE78jNfjvJFC0sYI0xZEm2G6LFz2R/SMnLwgDkPNUy5tZbFZGLU0uRT/V+PSKHbecUGx6vTIT4U0OYTx3kuMaGOyAtae20o/UnfMM7jxk79UPFmFaVAtuy3blBoRwfBW+ofJGMHtBDw5VsGAFdjp4b9Vv97IeUr6838uQFD/bFXIO7LvOc6Gcc2Eb3aCSvDdjw8MODR+Mn4/RjlEZVTDv3yZw5tOTNViGvjjvgL/+5/wzWLYh8aa5zHmiHsku2NfLgcBSFo97E7wdu9P3wjT4PNPMgM3bhvfJiO/sne82y0rIWB/PMehmeyadzZf7JJQ+cw4tuUMRVkMEJu6gBOWAj4QW5be0WfztGaJ86g3m6YsvDxBQnBvnLJXDwJG+CA35sRlXvKyYrEy+8IPkEF2qRdc9c48Y5yfyIdRga1CmyzJ8Fke2lcfaZf+xtR0wYRuQRpTnXut/ycqRTjW2hkx598pzg4LraMSZ5VyHLiwtAyipMYrF9RucOmIVC6mGXoocLiXwGdSp6PbSq+CaFeaBCrtxn1Zjkv3Ac9A82krm+brrxUgWlfnh/8PInceMvvU1k5qFuxKAPv8aAmniQbKuCGk0rLckG0GtOByGIf/Jg33VtN538WFS5MmbOTm8h5LDWnn1dPS+DkkdeDkxeyh7zqip1HihrN8uQE1mx5kPDpVwDF/rZ85aqDCQSlG18VOtkbyysvCe5H8eBLn6Y/9jztbqtfM4BnOjHZ2oau2A2n9N5ZHySEqaxyXVsu1/4ZP/ELoj/gm8Ubasf9LuwM2Gm8kIjepGLln5U6fJ0kW2JQzTXItLbi45dg/2THLIOdcoyNsaJN7iuYhde9FOfKy82btSSKnUe4QfierHID1uxh8Z4grIO9v/B/Ug0I7fxDsa4aFBXFkLxdZy5pFE/dvQAABAASURBVAY6G5qyOYOw7NN//NSQmS/SuCDO0TWMXuCKJPHf+E6O5BZJdN5wQAZqP9l7k/WHueZ45ha7GqWuzRitm5poN29CPbfoHVyHWatJ3zmRV74jhO4Q56awrcK3aPE52XvW0KiLyswVWmeb+Ap02qZ+QWp4YBe6Qd62VdQpsKwc5VLGobd++oXl1Ni0srj3kuhel8GeGNQ+9QlEK+Y0BgQObWJArlyuOo4r1/ALdTzA7LgD5W+8hOwc0MVMnZOr1zB5GKbtSLFz37vCT8z4jq1tZOTLEZ+jRvuJUfQ2cCV7+WoZ9ct8Hv2lXpEpRYXIOIhOdENHNLFF3HFsk9fU7boQ/mButnXlOrme+z5zi2yjfTGwrc55MG/8UmYpaW5Ist3o2ChkTpl/j3OyVg30vkVv5nPpJmoqNFOrU4d6CTvbMjU37IKmU+iN8GzL6MRf1yL7i1zbo7HAVzoCqKok9HU2ix8P8iP2gUV0kccvU4GvaMRUglooGRvXkJ26iD00wYF+MGXHb1CSzPyOlotWo+Qy1NQk171fRxW8ddglA6FW5gR7VGnElrGhJ7yDJB8BS4hlfnJknO9IN+6HQmA7LAm7EKlZEDqwkSMLL9+vDurIMKI7bOPqBPL4mpP5AWakIrfMsfsaSq4xfvQ14EsmD721DAk2A/zOIPQdB6Em/rxg+ka1j7Y7dQ/qmrq5olOyF2ZyRMc2azqJT8bEOeDHiW0lbzqldQ4tnzqwKwRB/OU/qS7G0ZOK7g32wDcxsJknYo+SnNOJ8MhCthtb97GPTmI+wnZ7sFeM6DzatJBTMqL75/inAv9U4K+rwLr4/jp//8WeuPn9FbOz3TfIv8LXz3z4Zwp/Y7nt7+qUD7Hfk3I+kH6P/jvdL9Y7OWzwKf7OxPa7cQa2ex750LMd1r8V+8Pz3xrkf9F5liHYIUMHe/xne9u9PvbZFz34I35x8UfMftnG5GWTH/hlowdFLHuu9SP7XDSA48FykY9ms792fq+118a2HuMwJLYasu7NtqoeGKIxbP84+7ifM0ajj8K2iYeTy+/i6kPbJri+S2wC3kciPQP6D3zRYrdzMGPKwBfkED9GbIJHrdjblu03NiW960G/CX4flTy3RZ3fnhOG8hBvS9562/C95vJZ3PCCN5N3lI3tO86vDd60lvN284mr1CSIfvqNjIOM0/8QK8R7lYdCJXbwXmGN4j97std7sd6ds++agQOLn/QUG2qzu08KCbnRzPspvwStgY0l9sLXXhRY+r75e9Y7zps8OdoWB3BfJ3bG5wZRmjkFdNp9aKGPHvpdh4dCFLylQaZMbJ6/hG7e6k0X0GEbk7d8Nn/ZR+NzLD2bPLYCjmzqhs/UNrlYjDNABxF5G+o8IGMevY1IJjbpAxslCNuy3yM2ttvnpm0LRQ56qfvZdZhKyy+16S1+0I2d6G2HzdeIpdeD8xSb+KAiykMApndKftzZ8em4b5SXfjrb8Ny5QykNVvM4LT4MGykIzyjZ1JO+D+j0TI+8Qy0UgaK7RmSNQvI/8tABbH7roVv4CWwTBpS1HlhAhyeaT9DFT/zZ1v4hhBgoLbIGD0zSh0cWzEkLVfQlEycymznFAaVPZxu5lWZbNpCl9N1Z1mrRX5RkW5Zk/Bsq3w0ZqWwVD4cKfqCzrdwIityFRXovoU1+D+O95hHHR6GfB5wb8ZVc0kvRElOmxz0UdJ/7BFdRMT6UhuG6jqX4tt37LL6y96ISrPmgYwmVfoFz4cF0chAt63JQ8xsPYYPQ97xjgB1q2Lptn/KXLZcnjTGax+m+jxI7uoFtRG/IlOw9ZmphoFg1hKLSJvedSS5IqX/BMlCLoxf5lRdc+UuV5FlVxF4P40Sz3bVoA71vhczoX5L/Ey8KyL9ToI7RfH6+MCdiwrzxMHq9iGEQIZjoBYkr0rLdsVyrF822bACdIzVOvb7lryq/5a9mLoq+LCX3wLaMj+jbQmSgbsfDdReGbbqsMyuffFiog5rZPm0shXaxVhcVtGjJm+483HxTC9FuxEhND/y5rMF6RBabgBC65xl/6GWNTpL6izYTtumJv8kaxjZA2Adm3dvkyGAyso2d8S8lZpBYNUpjjDuqCh2DodQ0srysnMz95eVV/cKefaGPzcv/QT43Xq7c2OP24rWqkwW7jXx6vE9Wx0GVmNVc293n1FZ9iq16DmOUnthbhV51vsl5tL29bA9qszGhJ3E/wo5daVQpfgZ1qMqas8/bhv60S8EHLwefnp8lEYNjVPVfGIYvmsOnz5E9nXq9vOZF02vMG8kJs9YMnZwOXninj52QZAomD9EIz71m7UGGsokCxkjOxudkTVgX1iY1h3HXib5kFQEDe9lW96nnxPfRLyoSPxDNRo8+61+j5Mp4ITzhM8flctEYo4f5i7f8Y48n7lfZ47lvxN/Mpo4yaxgPB/tjNmBIvfZ0pD3RsuIzPtaD9khWnjfuE3lhmT4xozdYDzs1OGRj+zR6X4wR3mlL/FVD5tlrSpzMx8gDuhkc0sFL2AnKBUdKnp3vjIZU1DFzenl9Uf6i78oez7V8ittm1GBP5P7z1DnZFoTSUovYq1mlC/fG/CVx0Pt5EBdZVXWsGvRBxkYmaYzRc2x9eAfXZfwiUjGv+O61oF7JPfqp5eBzKPTuk3vWKbZVxAG2xdFY/k6+rOhmTbOnb9mvUbCo2ZEKo8EgvBO2V57sh9Sz500Z58EJWXh5gdlrGn8UsXUe7JPXOZTtO8Iv5mp7i7kHj5ZnztkjyfEgFm7hi9oUvVvfcveZe+YUTPZk9pSQHdDZyy8vL/3X1kc7QUK85+enc335fOGeZvRFBeyTIuaoobTM5w50wmtQggzNwLZ8zqV7aNhd1+Qx8Rfd8FIz2yEVWeaYQWIc2QfkGR5dX9ORBYM9E9+h7VwbSUDaPNFSC7o+Ut+2YW69Rq/cX8A9jypFJ/BDvrbZn6W+frk3XBIXnr1yFs0mPo4SL4BM+ZScM481XvmhLqFvxUY6UNpYuu/1MkpdWiaaJZuTaNhyJs6EJxB+IMFcgIz9jsGw9WxznyIHfPR6yLLdNum0GyzbMvVJDjN8TraVWqWmGEpavgTfppbAqaORpCdOchDtxl585fM219+Etpdt9njnjc46Yiwh1mOzDc+dK6lgkvOpQZxRXBdCjl5qv+ePCF0p4+ReyINY9tzYl/PEQX+w/5LTlfvOhBbObHKlzzg4cGpbNtCC6OMHNeKduaU7MbHhkF3srUujrwOlOSfZ6Reyp6Ifwew8Qi0YH4Faf/FynhhwhJQrfprsU/n9OHMILzl/hjbq0ySMFV3RbPfYXj2sHx7JKbE2dn4fjSaMDcg+OiZxCKhPoT/ZfuQ7sj/p/n/d3F6LYq/+ZwnYS8/+vP91e326Prh94CcGF6nfgJX+THvvXw+xRFvbac7bnc7FvACLw05On0HtS1+25Rvz1lt9/LzNzc54Q623Yi/bX6Fx0XZf9fpJy8UWLDXTBXRKb9kbgv4euXg/B9lnGvqqRTjFUn8B4pa/Mr7zjc6PcFf8CbF9bLU9/rL3yi3ybZM+4x8hOh/Rrvr0UfKDMV/IZL7J59PkxORDYCpfUm/539Q1zAfWRwhebujbu73mssePvW3W/XNsvfja2Lzd28t2j3dvf87f8o99/POpKZJRmu10sGb3+2QbFe/hvbfd/KIPtmCy+YM93n14HxHZjtay1PET+8iia6+YoX8G262SvdPEJ6ci+EDPds/FtgZr/zki89oD5NjbBfusfVDwgvw/S98gLT3uUeiGlkoLdO+O7L035K+MIs7cJ79Y2kMGy7aUeQXRCUIHoT/Hm2+xp7/HaXWqJdcNopG1lXU2tg2ujcgzdx3ueUZP+RfJVNGGB/STFpVHfK1+KDUJxBrtfpLH+rxZlmtfS0SXzbl+DD201C94YCnjht3s0CHSN+DbS7b5yjCAYVu2+7qak00AL4e9+HX24XXuzG0yp4PP0KAs6i58zEbm/g7cs1KLjbvMscmJPuuxQTztNiECuk8PZDY+ENomvqEk759HHokm/9lzxJB53HOBjo0eWmqHGzWUdnD6CFg52FPpAq6CnokJYfjFtVHQOk3DC/a4e+QFkesy13ZoUeP4eNu/7F78ocZehiYY0+O8DsIokEoTYuJzSdY5uhuLgyY6g8Hmp884+Rb8gpEcwksfhBesvCa56I7mSbLf9pPtHtPR67tmb/nZJzCBTI9I+QuU0N8ZfmRg04nAzxrjDWodGYfq9c89XOQtNHDsog9MQJS6w1f6R8T3wS+pqFDfiQfAGt19xu8JhPEeVfJ39zmZOPHTaKWppomHKwWidb5Zw/a37Q98qREbk67xZ37JlVhzdPXQfMpFJrr7Ih50xra62ZZRttNLdCcyxomsbti59Xo3NKtQPnqjTUE2z+hIsZlKm0wqCC34g1wDppxpbGhgYja3uV8c4vs5vfC9vDik0ox/O8oT3gHLcnj4NSjo5CVa1NBiW84GLCIs35FlvBKIn/NugOCQpa6rycsZoTbxrh4PdHQ2M5EM7ZLBW+zkvLKPar6lUULiC8A3PbCNb+HbMCZzuoEDk3nPeWI4ufbTd71j81NMFRdy8sOZiKjk5rIKKC0+Ns2YoYKcbPKBl6PJPmUk8ou3Re9zfAa2O+855zu9j+PjmIQhBvomhzFKATuZPMmdug7EVbqPW8ZMwr9gc6mhS/GwkljmM57CiuALfD4ZlA/WTDJ2mODLDdwL1427zZlTkYtt7Zb8irFtFezU9GBfEwiv7CfOiDgLFpFYL4lsJ2OXCiFH5wCnj4LvRg8VeWpC1ZQ5j85htDC3ncnJtgzHtnJfjF6gjpy4Yi9ZqQPT7n7eqKUkslFZaB74mDJ0tXHJ+XFixYdFKE3mMKeUea61k2wr7ezQEf7gRJEuD1RX3Kn+HQRevA9ZQ8VajWWwHUgKaS+/onUNpnSQhG3khitiUZmOc0hZPNBDRW7ZpYO5zleMb4zpUJEl1Of5vVjtF077E20McqLPHPMg8lhO266Ij+jdgVulbrZlL7QedHK+kcOFlx/5a+D4tgt7E+8gv0MQHPEi2VZ8xX5UKb0NDyBUsPKZkNZu2X8DtwUr+0Cr6PjNXiQGq4I7OScV/NTOxCc8Y3HNHLau1PjGPs6D2BvrfSgOnXPbFDqJ3/LoNvCVRKjTqhkP0K835QGp4ceG8LKtvHQoEo0sPkaVHKA3e5NO4ogaCL4leLgVKbFOUmxuN+pGXA7NvgdO9NZhW2ZnSSWx2MnHtpLDQsmFdMAb48wHmvsiQ6WOiXlwn5jziv8g/o1daa2fVsN/fIV34cWPDNs5Jb91z+4hE+BAqFa58LIgL+6LeY/C54WEmGf2Sq7pg3DR33OehylfdLAnYOwCRtTkIMfU7IBOzEXrbKnXxFmQXIz9I6Jm4//UyTggBbq56laZk8ghLJ4rMOaQOcXvJPfb7bXXO+sa3sFLrmBidWUvBBkbV8k9ORCy6zlL4rYoAAAQAElEQVTwM3Cd77qGWew7Ssv1WawkD8E5hyoXSzobN14SzC4Uhtgkpm0Vvuz0A3q0/6rSbju/5NW8KdnWgY/M0HaPbSsta3LMI2TzQ8RHeLZVo5SXk3Z8HL0WkQXJKTlmDW7UY55+tFxr8JIyLytNzuHZ8TGVmLELbJRTj9SAedSwBvtlpB9Deek0ihrxcniil9yu1OY4sm+zH15ZHfIihi/WxB9T1m1OJa/Qc7rvA9d+mTFlJ8bQqKFuU722TEG366G8QDyo/e2Gj+A6eWF6kPeUk6eHDMS1mXFoq1Je5UVyiHbt7KVDuV81jFaVmi6poAc16j5z5boR7eD6v7Gn8qIo/uaccDks2VZsBvp5eZn6THKNjW2Vq3Us6zy6P3IzEZnhK3SDW6fRV9wHyMOfXI/S8jNbKNlWfNcoNchdliq9SnJpjCcCVNf6dtbs9ZU1OqTIYx+bvgc5AQ+FXlC3zDUxSbPHWe/klHqsPSZspMx/sN4X9krycdbfVujLE/mQN0N1eiYnwmV9U4aDNbWHRmzbTlq6VvTHKKUZnSnHk+YRTil74soeia/ZdXIEjck58W3L7ddw1tHzYlKZQxDdSFITEyNzbB3WMj1B3+rIvo0u5uk02c9Z89aDY5uzZJPrpHr4EC3cMYbS53pNjPQ39lbqGvvIk0Mjk8cu/MQPkice4Up2yY43qfUZi2a7+eG1LbzY2g6lG/necHSgP4Fq6JiGLz6PJzVlj8wDk9l+TjPFuud5JIMpFJg7dObIgA7/rC1rk/kICztW1XqZb+4BkYVObrGxtw4u2RB9T5ZkG5TS3CfOrCPM/HYmGb+pUe8L9DIWPPorOb5wX8o8uazEJcx9qXqesV+xM4fJujJXEjmAxY8XMhbNXmOmKMoCR7LNSd0KGlNk8z1aKnSl6KCmzDvrLdrE2cRwgbnDO9hbh6yVNz00U2EMzRpFdnCfO6DFPEPfoNf8LFGLA/5kTYPoZXxjqt3jTyrN6YWD/pCu3BeCXIstR8/4Mf4ydtPLTm0rWsZ0+HPrmYHVc630kRNYIlZqLPbWodQ1KEdfctFzoKS0yHYfemPxODtrPTQVI/EJYJiHaq0wn+Nqnm3Zb0CJEFkjk1BpMndRy2BO97h5KNpWATTRndrNtoiuf9p/XQWy1Bv/dZNjQpkb3T/HPxU4K8C9TK7fsy/eboSni7P7in+K/+4d6U/wVZqmRB/rlA/tr/T/t/jJYeNjzI/5Rh5egwnZTCpMkLkHkF8eW3v3XypuQeqJ0+QXm2CLQn+FrfN37PeX3+SW/DO3IHQQ/iPCCzbvkd68x972wxeWglZDf6DZPq16IU76j3W9Z7hPpI+HuG488ML/PbCt/qH/mZ3tdyp8hetxwQ9sy3bzHk9Zm4wtfsohGz2Pt2Hzcgo/CL2xY+3xY58vpntsf+8wvoKt89jv3MJ7pEk1rMbmG6bt5j2eEj945D3SsQg2L3QQv0Ho97DqMc6H63frKvno1xou+gv/o3ZCPOJRFnrLmuaUuHRE1TvobJEHmdPJ+rd2+z7wo57fTn6cQwqDxrv9kUnAe3dw+WZewebvuDp9bP53ffwFp2DHshczPrev9KfaQ2dCTNaPX9r4xXTOQ49685P4j/IHR5ArJsS7I6l8xDuFXvH3HMGz675Xs2cz3hDN/jweIo7ILJ9UHpQEMUkPGxlzP2Yv49Jj3KNIP4d9anYvmRw5y/wkx0C03UMqqjYa6BqEJ5lfOtXNdx5D9gLnPsJ3WW8QNHCQzw4IpZE367TXKn0DkW3ZIDTIEVl62+nuNQ5/8nCmmfhLb7vtQwf2HpvhI6QjtST/4mFeJW/E6QM7OUpxG9hW+I+wF080G2P67w78b15UOmccvvXsX8YHT0uSz9ZNHNs9F3v1RR/QdQ1CB7GxnY453XigceVh9FVj8BIYfmK1sE+Z11tSts8Yoj8hGiqxm1xfKQIpIjc1yDpuWMqBj/RByCM2et+yaydOjnO9oudyzyO93jWCM44OXR/zXKvwKieCHfhbmpIrOVk2KMMQjajoQFCXs848WNq+cl3ZFbEGe0Axa1h5QTUGD3Sw52gdoZA5qBuK9JElhyBTI82US6QBlg5qfVjuPqdQ0VGfpJW/uhlh1VAxpyDMxG0QwLYK6GyLf6BvUEpLXumD0FSCvDgziH5uG6lD5Nc8lATX/MUPjMG8g/Cvr9dlx+RiZ1vuEFMH6xxeHh7mhUgeomaMiz5M/raVNe+HrDxUTty8CA7GKNUYckUHf1wDkbePKRX2d9iMh/ovjbAJHxWlWcZsdp5Czza6pV5ffNuMR8mhgWgGiZMaYNn2dri55qcytyO1Yt628bVkmUviznPuuz942r+u4UPROVin8ETLXgry12X5f2VOfOalV2pQ+LatKpP6QuqYv5Lr+iBL7V5fX/TC+kQ28S0a6fWcUWEkudYcRbONT8b0E8WiL+SBa8UJPYo6MQ4d2MgY21aabYWf/J+fh749X7g2Rud6MI8JojlqqFp3iAqeNTg6v8Q/zpwRUmud96hbhq2Tvfev3/6lIHWap35sJzEOMOExlY5tm7wWbLeP1o2CVgsZXkaxl4xNAfpRfc0PeruUnDlJ+BLNNg/hb0our9R97QVWHqe2UQMFoFHnmIqO7a5D4gaiZc1eXl7xlRfEB7alKh724iuySUUqdrX82e75wEbX6MJH37bSYnvhReDz05NGnfeoCE7YxqY0RtHHxtADOuPSakTtejInGCY2XR/xaZMDCaClqmLNL8yrWLcb83jpXjTbzS96DqVl3raVnz0OL/eJ7OGDa2fUUP4BQK5nFLv80RFt9+G7DMdd2/BtKy8088I5GMMyU3JRT+aTGLlnpa65HtsGWY3qOYwqZS+EP3lpIFrGLy9X5UVk7OzEuPRffcYOFdnEAaGDZfPSn7O5T2aPvLy86JizdYs4tvHxfMYdMWskduKgunRHqZjEoCZBVTV/FHxAZBV1wB3rWH0PtN1rkDneuPdM1kq0MYYcXeiw8oL4hb13vV1PPt4it6PR+2xCwWr6hTlkLsnvYJ1Wrkf/Z773tZm9Z2PPgen9iG7qEsYT+/Pp6SLz0/VJDudnie2odP6JFflBMboG5J/etkaVMp8iufi24SG3mTufJck1c0/MIDpv9whR9+paPV2e2s+ooSB1iT6p9ZxFIwRD8uJILePLcDJXxH1kXTKnp+flLzqkrfhrBfRt9ir3qvgP2tcSKuNX9lnmu23sRHHnEX9RteGBzCXjO1io8OInuu/A3s9Y5KBuRCY5zj3Co+w+r3ytdX/j3pb/F/GVemYtUs/M8/n5Wc/cX7KX4sB222dtApucmUT2SdZh+bjCmb2Xo7PtQmPdc0zu4cucA7rEnOw1270+I2tc1b5m5sDc8hIyczeGyal9oi8aZWndyBjKdjrBbBzYJ8/4al5Lrey5g7gH189xrtlk3OKPJ4LY1dzCf9PdW2Hb9EacXhDpUa8huedCKudc8tme+9RbTFaJHDOe6Gg3YvYYd5uV3rZsUAvy8k0n2ypgm3ofACdMuv1oNUSLyJlBZGSQUeunVtkLwY3vhTWGzBxw3vJJrm3zmGtbv50ylwN59Exij+uVscVPfMYkKaY/EZvgHHa381PswPJXsq3E2vL3dlZqEWw5BvBKadENQjOx7nJyOR2q1qbDWPNJTd8QXmSSpcDp93qEXrBNiA8T1VtLHh+BAceyiSzauw+9Ed6a0eY89BEED6x/yL9hBbKI3+G8gML/d6ZsZ5NK9n/uTkmNPkcuRv3BturyB43/f2FmbpbBn51sf6jkg+VEfD7i9/i3LXvh99j9XXS57PvGP/lSMs967H7X5OPY/n3ztZe+vfr/y7lnLomf6zd9MHvufNDu+VOUyO+AL2CQfvNj+xXsNdei/0rnj/J3/PTxYa9YdOzFcBa8Ps/X4C84Zy6BT1+hg3PIlx2/g23yeePZi977iqHSMo/JL8ir5+tT0+teOpnDR8Tmz+Aev8gPTNb1Eb/q+13++PjK7mO8r/R+yDf1yJdrkOOHuqfQxgg68em0+54rRd31/pE/y8qhh2ZbtnutRbPN+deOnYP9ZmMveuez+zxwCPbYXnqJ9PZlOKNfwZtt4SegYx56Q73ppCa273PUQyv4e0gZuSWwSU9GREGGyTt5ftSPzUfowOJEZIzIy0AN0bY/yC8P2y1LZxvb9ctAbOM3aIUvTtGL6HGPZPyIrOHvwpmHTT51wiVDx68NbwNex+Z6Si6Nk25d5LGzY4MPg807++gFbcuEdx/ez2EuNMvCr6Xit+oiljaE+Myn/YYGsH/5aDu2DKnx2Yu/k46D8NIvIMhGlBkGdBw7FTs5LsDuY8t6oGXj1gu9/S3pZ+dlXxLqtulAeoeVvcTnJA8u1hxm7/3Z4zUPfWi2xdFck0cT52kyWQ5qsH0eWr9sJ85Ea/XRIRBjYpy1nokJfd8r0IanoGsm2Su2baVNHOV6DB3kckvfQCVqtsmBgbR6S1VmJFKY0IXfwDJc1Okt24xEr7NNTXI57g98bsrDg1PYejHZCP9gDrnfdR/6E0QvsE0uXn6YV383oRc2mT6Szt+GOiEtWowzJzo9xrrxUiwP5yZ+bCtt03bGAVzknDmMq6JX92Hbe2yNETprqHuLv+htJN2siaNBjKy6mIDdnJ5DhUYQ2yPf1TAObcd36txCef/ADy3GoqHO+fMjfvIQKjrB1tq8uLBKuAR4DcHNukqqstKOTALCXvlo8kDxWDTpsg+mxmVoVLVNYjJFan/0g+ms+e06lf7AIPLCt738O/Hzb/oZ366HbujeiBndaDQ4TZwWNXdsT4iW+h6tnz140yQG7D5wufqTyMNPEpPRFwUppPaey3mdwpOsqhIiXWpoeGiyfwaMcikxlcbS5KGrvXyQYstgR9o4znw2L/MP7wafFJKGjtut0XtDVmLX6TP6oRM3yrGNryPXHzk5+mMsm+RccEB8xTb5rfWmgjGMXxKl4yzF38aMT/I6SAwv+JRaia4wSF6Qsp2OdKaiK9ZwbkUkEQdhzeyVAzfEHuRpahmgdj8SN7oX9lHPE0n8JZ5tRiaX7K+SGOJqOYQWzbZs33WSU/KdzGPOm668tDkOXtxYGjU0yEPdzDmonkv0NQe+OchZzAuFPiZ1yZqllsfMXpk6Hu5/yYlw7SfyZYQfmMkl4/i/sWbX7PPb1KLX2sfv1olebA72afvCR2SS9a4RtHVHkcuhp+dnPfGyIbWMiZ19GTCnnku1+cFcyOxOo9b05sVnYFt2iQ4YMQHRHMSDAcVBoOQYn7seKCrr+Pz8rWsdmW1MDD89GtiJxkgB5P1wU+sc0l50alJlBYM1rCrozP1GLQEvX5SGerVeSdjaJdsLohE784PR+T09XegrSTVsR6nXMnpB1j7sVCAvs6oG5tigGX5VqYhpGU6O1H1qZg17za8sy2ydqGx++mgHqdNBbkFiDmKUBzYXxNVofULYnEhmxS3NKVGZaAAAEABJREFU7EliTewJhO7bYVu2Yax8stdaLxz0Oy62B3tS3P/zYuVgb0uF3UCrGu4xNLFSj3VvwecZMJR2IzfbMjU58L1jdlwLv26Z8Dn7d+LJ3r2o6sJcrPxEN7hwX7CttIyDgxwy94O9HN9FHNsyffJoEDfTiDw2Qa65YJLfGEXMJ2U9batcsq20Ky9sMq1zqImv2I+iHtiGDi+68X9j78Uv6Siywf4MIo+fqlLGYzyJ1CU+R1e9dY/7GD/zOtg3RxLFiW2l3uGnz0sl251veLYV//GRWLJkrz1Ix0B64eVxchXN1MlGCTr5Jv/Ns63Q4acMN/ZFYqYmnY4x8tH5xC51oCTcg9Sw3bGTi+3Oi6714yNInUSbFCc5ZQ4Mqc26RnoOYQAbfzpBHQ8KmHwQCbYu49Ixwk8uNrpg1FBV9pNoqcXie8/dsDkyzyD7YKAvFXkgoBcBkiNpdozL5Ul5EW6Xnp6elTke59648LLeJg7j6EeWeRR5WFZ4ydvEF82Gd/aDPb7lycXo1zDSdYR3ULTMMX38oKJ2QfF3DQ8WqKpUAxS2yOI3Ngd1ix/FLYZlFOgzRJP5MW6hZMPlUBp97GbbG9l4gGQxNeZMaOp2ZKSmiT378z8aoOMVe4SKRgFWEacKggNDxVnqm3+ckjnE0YFvPsIj0qiiRxk7Qyk9KGC77W3DZh0SI5OXeiyabc66j2M3xmAPDfI6+K5wY59mDtEhVvQBh9JsywUYsByc3x+2m3EQ27aKfMco1RidezEu+KLN5AZtLxubnMNDluPg5jXxEzp1SI8KuUvmR7QqKz5TL53NRtqQ7EVHR7T4C7Y/WBxkQpzw76Dmm0ah1XsMP+sRnondPTHmpGb4ICDXhMPGhg3Q1NspeoFd8gNQFm4kTI3fia8NPpLU7glxUPTNT29bNnU79W0rLbI7wjhhf5DDj17WK30x/vzIXILPpf9w/6nA/2EF/uzG/LP2/4dT79A/zr9V/jl9XQH/rH7rpvm1g7+vJDf1v292/2T26xX40R7lm0G+JTQ+8xj5Z/z3vK93eew33tv8eBSPwaPWH/HzaP9Ix3fwyPt9dL4PPeL3WX+u/dk1Z7u/qH20yJe9O+9hie2lH3lw13kgvuTL/EaC4unvKz000ESXA0INvTU7grfxH6H4as1X+jORs4ufkEHovxJJOfjok+/HzUo+Tfzy6fMsbfcXfTrxRF3qay97G/LDkSpufBCtYYQ/sF9Kf+acvDb+jJ/vbbPXNyINvfeb3RML+x22/L4WH0oc+cY7w8dBFrQB84M9nHdH+yIXjju/6U7PbPuFuzD+4vvO+Jpo3/zCtvuvNU9JvmsEXBW645S96zoJJc+NR7FNziA+zG9tgXoPxU7YVUNny3SCDPPgIw8Vg6oBa/vSOxt90rK+YacPTOAgPMnSHawuATn0sSGBlTwDyPMwdTzJL7r3+gkVGztzdV+P+rTFbqpqCW1+YYak00LkB/SU0cm8rryUuvJQ86CmB+t05WHEC+MbT2JuyPoXcXxM0L88o/f4nxcUNogejjXrvlfw8PDeP2i8I+P4HeNt4LNOtsnZGqMeYKW9qzuDzCmILLDdtqEPHmrsOWUutlUUq85eD81219le9raVFt+NhwcUIu7B2C45P+jajrrs1a9Bn6PeWKOHc3RRr2Flzz49X/Tt2zMPIPPgsx4U35PJJ5zdhw6S0+vrVVnfuf6De9/FJXV4rFmevGBkkwB99BtRyJrDaxHi46zjlT1yMG9E7AJ8cD7wc+VpcnDLg+3Is8bsBUqt1NvOvryxdQ5iH/1SJ3nmr6/2HFChdvOE6KWuCw/Y8hCsRh4wHszt2g+8X86/xHq0r6GuXV78RF/dJjGFPysteeY/Cfoaex6c52F8kejgQe2oisrCFPFLl6fLAvILD4KfeRn3/HwhzlD6b9++0T+h8yRL62EjayBqM3iA/czLsgsv78aldAHuEDjvOlsuasPQtnZjiPXs/VhuA9luxKeNDXW+nWCG23T1+E5d8gI6NQ4yz/CSF8upK2v58vqi36hDarIM1zl6+c+/TuI4NSFHkwduYy6bXGoKViMqT8+l529Dz89PJ571/PSsy9NFzg+fDfnPtkZXoQ0XFIgf0UKjCrWOSaK5fju/Ca8TkEZV+47/Z9bjGzXOOnzj2gkuPMy/UOv8p+yx6mOwN1acODpU5eYf+Mye3nHyAN52Pzi+sOZFrpPrIZsoL0VeXl+VlzTR27nG9pZ6UsvffvuN/fnCPriBQ+2fGPf9StRRpeT89Pws23DWcSdh1bCS89PzRd++lUZywU6PDb97mD1sG3/ZL5N0Z4uKeWYeF/bu09MT8y7VKBl+Fb1jY20aNj4kF0uda/v2yl55VWoU3PiMeGXf6Gzx2Wvw7Rvr/qzE6T1zyiWra8BahratjvUQ21688IkqJwmJ+wT1yx4nZmJzUVD7K3hFjeujhux9X7gp+yT5ZZ1eWaeXl2vHto034+/WtnuNspYT/7F7uTJPaN7fyaNkG5Q4cUCTU66LF+YexCZ7YDKv4OBlWuQzSUqcyY/cIHstIju4P+avb/t6xC6yrMUYg/vJU9euUhdiRdY2rPHBZ3Tmn3H4gW1Ft0yOstIin6xZdDsWn+svL79xjf9L//rXS88/u6JG6fI02FdPrNnQpa8Vd86xnTs3fCe3rGnWOGvdY+5roiVG6m2b/C99TUZ3VLF3LTrg9p8Yge3OI+vz228vfa10LVlj0cxcbEOp65b5FY4Mf1KLCFL35Hmj5vkc+e23dU3+hr/4yhzjYnDNdL7s/Uc/eI6bhu3OMTWJLmE6bvwf1LJjxqGEXlGvp67bt3O/p396ftKogZ16fyWnd/bY5rCpMXOIjGKH1TBBU9/cE5Jz5hCB2QeZezDGUBDdGqXU+YXPr3/9v//qfb9zzTwH885axWeQF6lVpbRcG2v/v1J78NuV/qVLEt/iAug5o5w8s1+z32OTvKJju3OJz/h74b73hn/plbxu7PWsU+8P5iGaXYrNHaPYN0/6n//51nXNnJJ3+uen59a1rMzJhgKhi7kUtJBd2ePXfP/g/jtqtL/U8Zl7a6/LGORacol2KJ89VVaQNYhtcv+t53DlWsmefO37xkTBxBAtNTV24TFEMtE5dCVu/mFF1+zcJ5F3ni7ZeMBukBtG/Zfi2aeJGbvo2ugI0GccXy/U8IWcsq62lTmL1vXOmnEfimwwvwtIH51RZ42xQT0h6awaQwaTXBydQW7E1Nn2d/x8RttStc446/msp2/PGk9P8ijduC6Se+5jbGdlrsbXjTVf9WRf9f33tffCC9dnzzm84Jxb5hdkvoPceu3pB9frM7Gevz3p6fnC+o3OJ5PJnkxMu+TMxUQG5zS4Bmfjyr7IPnwhXu41+S6UOMHWrdPOmSuwraLHQ/uIbiCanTjSU3JjbyW/C/SoQirFl6Fty3bzbDcdH4l/5R73Sl5HJoBG+Lk+kl+Qa+2gthh1HqOwx33yQX0d+V49pnIvDQqd6EeY+/aVa+GFvRG0Pz7TUrfIP+Lgc+XK/r2SV8dFkZRxZ+KzX2SldXxy7h5G8k6c7MV5flb41EV8P+JLfbqzGHIPJE58xc/G1sg4dOqSGHs8DZe52m4fjD49cgkGj8KMKeNiheC7a/83p9Mv7j/nfyrw4wrYa+PZn/c/tv6R1AgDundHtu3GO8E5iM1XiMq2TZ/xxkebyP8KbP9f9R/j7vFn+o/5fJRvu90vuXNz+AGW1v9PzqZ+fFD0t7rvprzqZnODd8k/qNn/puy7NH/AMFOwLRviB3qPose5YHj/gH/U+b+i7x9yfJg+5hl6f8AmN/ttvraZhsP+S2G7/dqr//POCxeFz+y3Qd3NeB2EEN+iwaEBqz+P+aIhvpg04OWw32wyxoCOL/OcPx6exHrER4UexzboQZ9skyNfToif9bDfxge8VrqfDBXQfXfE7+9BnTVJbN1pm3n0NSqRin7Wsk/eYcbXGx7t48+2/HDtP8o/0ne/39Xho+afG+984sXOOfkzEcjI6PoIHfTgk1O+XGbN7nlzXWVNo2ovx7F/RGQ/QnSFaXzH1/b9I5stszFkUPQbDM8jsqz9AioKUurJLwPrF7PU4HOgsvYMe14qfH7EV3sx/iLD5DwSd5HhT5mfHIv34/PKV1o+plg5jsnYypz1gzZjjDxd6MAmekP4+Ij4DbaORbATdJ8ctvHzNT6aJIdH2G4Ve/WPsgh6f4QANjo5yu9iIvryiH3DhU3uCQfrCti7MUq89IHjF4TOA41gshEWqERoXgBl3DqcQgd2MVpH9rDxEyzO7z1PJXYw+UUzMO7dPhFBJ2YQncDwgtANJd8N/Gkq8gBRH9kXTSBb/dt5Igw2hyF1WyN71T+jmZoEDz7uvBjBT3dEByKyZUc+px/bsILwJJNkINrExrLygCJIEu46GCnzYx0nCP8RsYvC7kPHokGtMg5sy3ZIdd3u3++m0nKe5xokfvwlftWbk/BaFzfRP8g5vRhX5RM40jf9vvfw8mPO9TJj2zMbFLkTUishF7lE9g7Zf0FiPKDnTh3uutA4Swoqzsk5442ihqFxQW0T8w2oKw+seGak9bInswly/zrU+dv0VtHrbK5SHlplGL69dFAMC19kAi+DyRxTz4MEuqfGobGQizNoPeYx0QkybpmRyxky7aPzz0PzxLYtDuBTLnSabN6SSdtP/AYH+dju/O1ly9YVRhwZZ/6z6YluIK35kDoP34/GJFfRKAXnQ/Oe/02RHaz5qYL87bB9H0wUgs1YIvwfPEDlYWDGWZvLxRrsr+gmTh7uhE7ekzjKHmJgb99TKWsPYZEatTvAJDc1bMui8V1xFP1pHxIRstTgiEB2a9JLJTdsy150f++UNHhwTof/mU7JNYTtdCqSSt6p40YLtORCz7aik5ezCptrIw/qBkki0sZkzse89mR8+p3Uc/mTzI9o0S9OtlVF9oUE2i5sOR5sdG9uKrOYJJp9O9kLq5dail3GlE272ZZtJfc8vD/4PXISLw9kEzs+bscVk11Xoc9M8H3jZcyNNZ/4DVDqOhysDxpRRNeKH0XIvUHUQDTMRWSZ+Y0aTXfu+AovNhOb5JvcUMBK6Fs1SkWOmNELnoh71YFTN5+HpU94T7mykbTbgd7BrxmTvXlRjaFcly3N00bWDQX84Cv7GX+Jnwe52b9N4+8gR9ltVlXatG1IoOoYDGTkqU16u2QPSVZqRNayGYFR0uBk5px7WOJNYhX2oy7oC5A7azvJteoJ21KNohfX97qGJ0WMT53NtqqGLInScJbsItaQbaY78QuYa7XCAe8QJ6nXChoqR+eE/6yHbUV/jEE/hHeQozhNXXm5ersexCgASyZ+tW7yqQo/8YnCnFa8SXco9U3NdrzoVg1sS7Ybay3WnLM+Vx6CX/Ognb2Xcewnczqo4YH/1KWImQf49XRRXmiEf6CDx/ZJAKk4XGssWgzpcpCdWJ6QXe8rD5YjP44AABAASURBVNLjoxmcJrpODa2WZ/3Cm6wXYZrXc+p88AZfc8WyjOvwADlfeUB/xf+N+cQH7mVb2a+2lRZ+cOMavPW1eFv77vSb3CxjIw3ymiRhaiDaZB2PxGGNDvKBpXym21bmMKi3SxrDunCPnDHARmn0+UxTfCPPfj36ni7axAZDKBNzjPz+P3vuqTVs1vgcn3FtK7q2I0ZOzxyiP4k7Q9+Ej9hZt+skp2dVXWSfsdpSSs0zn9hVlWwrvWRN8rYt24vHOLLAjhyGaAYcsJS5Q7YtK6OsX8anSshGcrWtfkFCINsdJ0Lb6RTbk2SPH81LnquWUvIeNTq3GtW97fbDWXlhFB8xrCqFl3EQHgzZcEF8JafwJ/UTSG3mYVip2zf85T7HUOGt3l7rZTkM5r1qcnm6dD5hOjr4if+N7NODPZj9HJ4wsy2OxhhDjUpvfIlxNTKXcumxFXvHYPG4n1KuefoML3POPpCKUKxMC0Usq3B149q5AtvwMOReNoHxOalFck09UqfZvpGSP9pKyxyyNrYzVHwdXGexCWMwD9u9ZhkLtUkmTRNuMF8bJozYXbk/pUYM+8ick0v6+Eqs6G0f9rJlAbRzieHJVdVQjZJdYaOG5ZzoAvJgijlLGNiGZn+Jxvzz/TlmtmXGMgmDXMf20pnwXcs3nPZPmaggujBStyPxuIbDsWMo2WZN1x7CSGm2VUBns9EFmXNgW0YWGpfKejBUxh2HuifPBrrxFf2tE72gnTSTU5Kiy9H6GETHtuzsuyFXaEsGkvK5FiRmMfe9JyNGFY11xE/mnpHldA170fbqk0J0g1Y4T82HvveZNOM+MO0hp2V3aK3LZA2nKDeYmhCT+3dsMo/Ol5xDWw77HaLbwK9Pefw34odkOm1Ottv2YCFic2ATRmIIGdHJgc+ayJFN+pYjsxxSsEXC9FO2NblfNBDME6nzpruPQVt/OFH87Gc2kdIHTaMW+lAy6nAimNoXMR52r/5p/1Tgnwr87SswyXAD8p/jd1QgdYv67kP/d4B7OTf1/465/F/PIh+O/+s5fLIl8zVhzoNUlrD4kmCHGx4f5ll0vm6qgVofOS15qEfEcuOR/x2dhzwb3wl/LyO5BL/X7q/R7y97Ze3+R167nD9SiIylmB8V4UX0iK/iPdra5HXi0Tb0Z/aoRvQdovuRmTjBR75h2OY74ALD+/HOD3P6zP6u/AWBGV81vxcWMYPvJX+Os35RS9Q/5+dn1qS/alZW/zKo3RI72ONf6HNt3dVybQR3xp8n+EX1zcmU377lv7E/XaUH8VfkRPAIhp8e0UHwcQ/Z1A/+42F71Zb+kf9Im7o3XOjWo2jRxEusYDHW2add1swmjoDf7A3dQE9eNh/P8bnxUaavjHS2rEXQ9f5j62y/TyxDGx6H2u9UD3t8xj35e/TWzzvpPXeM68Qbr2QbnL1C300h3vww+PRIzSJwYRt7kPEjarw9ZLDRO1H00bOd7g0Mw8ov2sGbINTO6ezRxb1UyDDavwLzq7Zsw5z0dOfnp23GlgoNw6e3QywUtG3EgAcJorlYU9+g6LvmrEg+s9Gzjb/EeER4PwbO1jFXt89VVoBb7dY1Pj+P7OVXsnazQ0+ls5lXCxh3v06wT7lkYsTd1NkygMxDjjFKVcDx6WWDDCqTBj2ADwcd26phpZ1u+I56el5sdAswQNfEtivqrXfw0CXzO3iQk4eD6y+ITvvWkmw3RIsuA6jzsHpofFYNoSqx1nXGybhtkhwI/4mHuN+en1RV6Fsu0U/6E1bnprMZBdvsiWpkfLeFP86/ChPNxph7ASbaGNRnjIFUsr3Q+W1aIhX47F5eIPRfmLzmofTUakYmYPSqYQxw1bwxwotuHgEBaslUtduoQi+A4xN09yPKoFrP6LpFqVvWJYPQ6RMz/R5TKR6C5boIF5wKsbPjZ5KvdDCvCaBQWkcyDpW46TcmuWzZ5u0+Hp3agezXGy+IJvNNvKDg91+qPD1pUHPLbZpzHjwnpbzUzZhqy3brjRoq5yG6uMIjkYwvFKRh3cjpYK/aRh8gGyBXW8HDSFdevHU+EkN8cI9Ibua7QFScfQEka42t3fKXTBf2ZRAu1i2qUXJ+qnAKlxxe8xCdh8GkRBzpxosg3o+1/kHMGw/8UdbT0+DFTZFv6caL3BsvsA/W4Ei90BN+B/6fny+6UC+7WKcp87P0snaly6X09DzwM+SK1Eorm5oBciswqlpH2KfGg+vCNnk8KWsiWmLnGn99eeEaO2QvX91BGh+pU3LNy9P8JU9yL9bgiRwD29hOvKntxyh6dUtNQkTKNNGTEvNGvTC764WoMl1pkGd08mIp/79hLFSlhSF0DF16eqJOl3NfWdT9iv9EUjfbZ6ybbuzLg7XqMiO1ffdTOM+6FvElSw21r3jbc9DZDiZyY01tk8OKH9sZRXip2RijZZfLRWOQPLaR2+7cq0o1RstsExGkhx/77O8ryfJ8Wghll+zoYAed9fz2/E3Pz8/sh4vSbK+cyeMea5RGjcbz07MGL03d88TCgCO6k304uU+La+MgLrOndnCaRinHqd+bvAsTJoCej3qwHo+JgW1is16s2dPTk4q8LtDplbjkfJDDwYWTfWZZVaW0iWzuf6RBfoYZntDRh5ZYV9aGkDLzXHrZ1yhiKwSx377h9pFx1uqZeoa2o4U39kwrcAqfVDTh2Rbu5ZoaA5pUB9floH86r3PbXcPYiJZcbuxD29RiqJjfjfke+DvYU5FfkV+5nxC5909qZaNfo9cwU2aotNx3Xl5eO5+M4+MgWPqMbXeM2CRWfGWOY4zm25mjuE9eeel6U+Lb7nHngC+dLfaVCbPW8YdaS3asJa/2G/+21zXHdd6KDyfjwObMvdcl1QisCh2eRd2uShsI49u2RvIepeybzMM2a4CyaHRFfrDwUxo1GiJW5lVV6JZsswOoLvM4qLvOdlD/19ebXl5uen256grdLz6pQewjTy+5/cLuOuUelTUVzbZGciSWaNE/9nVBvOilroKXe+rMfocmoc4561M1lLmFtgsvUvyEsJ2ux7Zlu8dHfEBduG/GduBjxim85J2X//kOk71W+IxODeoBxhiKfnha7u7+q0rZ67iRscs49gHTUeeFTfNryPxs3fTZy9mj6Sc5JpdJ4SZ5ByyIRAw7axKLYIYFcYAb++Cml/zlLPs8L0FhapqagENToW3LNsypI/6JZbvrmHkN5th2nJK3bWJUw7bcOVT3+Uc6K+erkq9oyVkx3HT6k1HGHmR45ftGbLNvUOl80ttWDeIFxJKsxxbX9gMPxoo5u8ahN2z0OA72LocWJj3IgPkvWeqXFGb76DwJmn5UQX1/2FYhC2yC6K3tkb0pZFyrnPHPShB35xhephg/j3BZQcs/nphzWDY6IPQGHIWVfvOY1Sa7jzzxe/Dh1LpW+6goarVFGr6bEb34SN+M82Txs5SzzMpn8vqHCG/8U3V13t1JrKFsNz6v/qmULnUNQv+Dv18F7LWQ9uf93y/jv1dG9q6buCAesfj65eZf1vyPV8wNIV9g0/8fTyY38UfkS8IjPk/vP3ytUvcP9Z98aQw+znfXZvKBHHwcP+pzKXANuPHI/xFtL3371/p86NlLN35tp/tbIB+460sbH7vnl4h/d2KZfqPe6jD50jiJv3Phq9P7NcEg8uCP5tdb6Pyi80d9xC57qnH6sk2uA6QPQgehv0d8/FFQojbt+B/2997nrfCTU/xQcr48npP4Qj/1voN4Ucs4/a+i9QlDJX7JJPOIImVNd0f7YZS50/URepJXZBstOE8d0+fg7OzF2HHC3rbpM/4ZbKt/6OvEtrGRfIL4DrbeH+0n34Ab1DT+No559C8iP/N7ZPFPJdtK/jpbRME5VGqUGvf1mBmbXxZRWDHhkkP8bdztvGRLb91bbMv2VqHHmPPjYS95Otut/+Zj+XzUv9P5TZSBvWwg29Ze4/zCDwnv+5jRfYS9bc6+6B+QeiQnit3XT+jFo/48QOoxNdo+e/xhjzYPne4je8C2+6zvOFuX9W777Yf+0cb2Gu7unMNirrONkGONqO/d91qzj/47PnFmx0afci4a/dNWWYtAcfzTX7c69GyfOOvROtmxl2x6RNHR72yxyd6cnS9OTnu75DukhNgQzXbzIOkrXWP5OXrdmX3zctp8O3aGBaAhZOrevQtf8Bn4pMvu6y99eOnRUj6rZteEKEk7WKay3SAJZT0yv0C02NPhM2fRm23K2rSvgxcfRz84i9T28sPAtvKgxrZQlUQWpuOIzxqPn2fCDpTFNNCfjK20svUlysSw8he6POdAT4DxPPvYarWeO/upH6bQJ6cg48wZk45Z+Aww7TzCj228pH+HMEFq1T7a71TTOL/roiPG0QsZ36s3MakLMWXJ5iR1H3JDNNvwda/9wXdVkVzBfwRaSqzEzoOrO87ccPXl0bZIZ3zT45qY4ZqRqHPWkvkxl34QhMJxm4p65jaTEJqIRThsxfqMtSYuxr7j4EFyckS9j/Y3SoMXGql/FTR7ZICqN7tRA588yCRIapCHsJQBv7gxeDhsw3fHFy16iblwCKlGSbbRKVV9gEuD+MNS8WNbbHglbmBjhw0OOJyyU3v1tYam0hJLFGN+mK9QiOwGPw90Q7dxjEDmdXDvP7BFFc7nh01c6p56xtdeg609igkysJeXxMmD4/afhUOWI/zA6NvWqFLWIrw8CD3QvZJPHt6mFzqp1xgFWeLE/M/oKbRWvFFD3RiadawqFbzCnrQVvyv3G/aHxoi85HIjOdhq/hMvmAbrwTsaDfyjpREhdGqXXG2LQ1VDst63iRb7JvlfX6/qfQ4veqPwRkzFGB2diN6VF1Cp12QtEmNy7z940TOpCR6Zw63vgQe8YOkeHbvdhCRO6OgnxoGv6Eom11oYxTwvyhqUDT2UB941BvLBOC8fF2/tjdRs9l9j3rgOb/krS/pJINuyg1Iaz7J5gYMuOd+y505cWVPSZg4T+UF/MHX2VL4TknNZ4hDvNlqOS6UlfuZ55eVW+swlPaEjJqf8gx6rmFNsDuLmHiHajRytkj1kDaU5gSDSF2uXeTPsusZnkBiJe2WeV3wcYPCSxLYq6+dSmuMLg7xgaJtMkM1mdFKbO1iD6KPK3G7gIN4rfeib4id5lC07KB2sfWzGGBrETm9bVdaooi9J1A+9yZwHOhJ27IEbNYeNjjuGyKnzxrZcGrxwvMRvjbjoWIk3yTMvg8YpS072GSPJi2YpOk+8jF14VtWFdVDHynWb2t1Y78A28mqY+Bui9f2B3CFVkaFrW/aCZkEPlXkBPJ7QKSV25pLa2u6Ya82ZOPtocF+PzmTOmc9BLQKGPc/YBZmvHhoRFf3kH934kJfCmz4BdGh9J4fmWBrrbOYQv6l/copdJKSp0JPvllUX7IcG8xlZhyerl67/YZpaL3UL4kPv2oo9uUiO48oeut7nb/FDoNQGSnaflZyCzGmS78EaT66WGXtpAAAQAElEQVQ5kcuc+OMm175eX9rXDjdqqD0wp/icGB+s1REbW+EN9glKSq2fLk+qURrU33bPo2XYcbTvrENo0eLLtqqwoRaXS/ZR6NG8XO+tj3fR4jf7cYwhm8xOpHbjYl2ehsa4YHtB2xr4rBqtK1r2fZC4q7YUw1NkinTq6flJyWHZ4cfFmH6UBnPadlfu0cltI75C50XplZvfCy+Bg99+e+UFJDXlnpB9rrMV9QyZet64r9yA2OeZW8AO6NolXlC14kcWOry2Zy3a78wIKwq7fLkZk/UdZ62YZPNyKuqWvZ0+pY2P4Jr7K7kmr17jGC1XOJdsBhyxi9/4yPVvW8nphf2T9Uo9RItPUtQoaugBx4Rjp7D/GCh+bBwysI1/iDl1I4/cPzZu1DQ+EyPAg6JsY0NtbBN/NkSLXWzS/3/s/Yt65DayhItGJKoke8aetb79/q95zl4tVRH7jwRZKqmlvnhsz3imIQYTyDsSIKtEWu1JArG94jPzeoFwgT22R01bRm6hG3WI3WSvZ/IZWzT0Obdt7LrPKXPZyH0SLzlu2GX+qem+PApv4j9+4mZDH1PWemtQHClCERHZBHRlW4nlshpaLeLoxE9o8r2wNxN/fR5tSzFnkkjsJVufOdE/sDHfC/fry26fdVy4xlqJH/RgBe5uTjZ53aHoh8+kbiQmTGQfT1EeJefQ5BS0EFvb3X3vZBs3oF4gr3rZdN4zuuPZS2cSeLIWwQa1LfsFk4TnrpN1QcL6zcZEduUzpZKDIinN3E9Vyv3FhgcS1l5928j2vtRWtvW22ZZtKUf8A921uuv/6P6owH9RBbgi/oTZ5uIO/oRQf2II7v4d7aA9+Auc/pw1/+MLcdT9oH98xN8rgv1vvgZ8GP87VNW2bOe7QiP1t90f+vqDm/36a8Ff+f5FyXSPD0tnocdJX24zq3G3QWx/k93N670tX8a84ybfO7jF7z74XpIYB97Yki1+ORPA9hvpy/DtPF8kv6330Tx/m7f3rN6bS4rwnu77vD9znydWcGSSL/p1tx73/UOnaaYU9ODzk3L/AvcS+73a3Gv8hn5yCGJ6Ry1+CrjkQOa3KZR2HWfsfbzzGH31sC0bxDd41yDzbiC9821zHw0ftr180O3D+Ap68NEJW6zUiD3IbWCpT9mmG6ru2xlrb+kf2FlvSH5pfMPKMsKaQPjUrWXPHL+gW77j37rdsVf9e3B/Wi7hrE5SvQeCPu55q//a32v/y1cbvjotfuHAtlxuaWzTuZ939n/4L5BsYkqyYxeo9xLLoYyaDSuH8R2k/x7qTjlZBdFLPUMD27KdrrbjwQu/zPcv5vBtKw8tApcVJJdAb1oZeYM5NM24WstOv7uKr/iXJdiAjmg4tc1Y4qyP2jGPQ46JbCxAePdyXFK/vrNHdEProG9bGIuzPmq25XJ/D7Hpu2SHghIN/zjsWIyOw3QwY19HjkJfQFM1LCMIZMmAcx9KH4Zt4vEwpDqA7ptt2daJF2z98BBf93JZQqw02/QX5HC6HHQsOw9d5t0D8CnbGjyozRrl4WRQNYRAWJCTNUapyKuIW6RnI9kRvmi20RvMeCoPyI6/1Mney4Of1Mq2cLqgNMYQ27Kt8+mkzG9U9XjOTTJH0LFNHibOgqOHQtWQjZJWs1d/EjQPNPNXjcHEX8UP8gIc5Cv1vQZT26pB7MJ+SuZn4oMuayrqdlVeODYPfv/1Sa4h+jbadyj6okVXNz944qgqpaVOeeiYJOxlHzvbEUs7tU189lSuU5cG842P6I4xlPWzrYxt81Jp0/P+FzykJhEg+rZ15cFw/uJPhLAtFzA2zCMPXh8eznp8fNCZFxORYUx9to4vjOxSfAW2m+9CEli3HKI3yM22RPzUIcgD+RO+x8CAWoSHghQ1qe3P2ecPDxK2hZptmTxhhKUKUzQH5EBdUsesY7n0+PC4548xKhI6FGLd76gjfULLVjeGTc9cBw/M/+YfbvLLPTw6gW3qTw0yN/JwIMnkV8AuXXkgPJCLFvvU9cKD4vRh9ZEYVUNjVI8n9Q9Sq8C2TqeTzuezEiOxJ/tX2pPWaoRTWJlP5qe9RT/deXQYpL/AgOOZlw/PT0+SUx+IJDMH0apKB9y8l7iIFNlgjonZPlljKX5WfdkYzQlvMI+q0b7t3Q80vaxb7EUbRS3I9/AJqw88tq/Z828W7ifX46X3+bavf+azUcdoFL4G61kdtzrfGoN6D5n5JO6GXZksgsTlAXX2UP7KMy+m4ifInrKZG7cj1GRbhf8kNfHx/PzcudiLH9nK1RrEzz31gT358HDSGPAAqviQwitzX8bxxvw28u/9wssX0Wyrf0J3JK4N90CtPuq3Yx7+oPF/yhoQ58o+zD3gyDkvLGJkm9yGomsvf/FhM282V9ag9yXZiGYvHduMpPZ5eZZtZb6CndqEn3m1bfIEMYjvIPNNzMwp/aUr2Qa6tYEdLHwXGDrx8rLgxUcgWnJMP34YMp8KkdGzjT8rOW28uInOLRbytkv9gSzZbuiumX7rseZV+A4DxE9iY9I20bGsjsF6puaZH+aCLdspR+dimzyH4i+wkWm1+IyPJ67Rp6dPysux+A6kpZf+YJ+PMdRrTF6xybombnyOUcSojhH9vIhHjTFeKrDSIitqUVWy3QhPjlTol3qu1Cj85HNln9q+8y9lb135nBEtevnMzDh5ZRyKaB3sLREgc40shZnUN7lnnGsh12J8aG+xDzAjJ4nw5IUH7MKPXWUeZh5QByjZRlm3vRrdsKL//HxRxkFij1Ou1YFvN2Jop18sJUnnIF5sAyR97aR2uWc/8PmVuKmXuAYP+8E6RSf6XRPuOWSujEWLL4hsOBZU/Xku+rmuqkbHES15PnHvOb6H2FaNkm1txIyvzEc0zEXi9F6OyGfWEhbTIc1kstQyzmdW1nJjnjjVYJ+d+OyuGlioY+T7VQ+IF73Jfp/oM8SfbiE3+MdaRuBaeZJqm1uGAgJzaKL/lM+nfV2EPDaS1GhD4x/tHImJAA+yrQqIUUBpjEMUBTq25fJKkGQTL9fMxA/iV0d4tmX7FR8GeSY4brDrWsYXrMheKWNrs3daHoUltS07WPXIumU9sx+zvnZkXsqyNl6appYTPzZ8wCHbjV2xif2aF5vMpYWcstq26QWQLxwm9yD5Bcz4Q+2NPbWRX1DtH23qk/kEiavwKUNyeusovOCeH1/Zj22P73vZ0beZBz7ZFLq3z3+ArIrg0HxLCwaI/W8B1l88ku+X8LWYg3nlknsXyL4Y/IfwD69ANts93gb82vq+1ZeyqAe4eNi79/tHt4aA3f7av+W+WIfs9H3T/v5ObO8RD8c4/dc4avCaK/L4Hhj9uoP10tZ8qQis+z7Dd497nff6y8hlvUD0ge9y2OXam9+Md/afRo7471In76z9QQd5eQfkdz3eq+k97+vBjg+k7J3WNvb5y98evD7ZZl/4NfNu5Dfr8nZ8qB78b6WH3Uf0rZ/o3fN6vOduu+dgv9DIg9TiHuF9C+wXX7a/aGK74xf0rWLW4B6H3F429uc0fgb3oC+huHkFS8caChiZKxnwbU0Tml9M+H6jwCp+cvb6i41sC75Y9PboPvu7qV7k4jf0O0z2UaA7no0/kIAmE831pUzvNNvK/MoTOomzvUK+UwTiy82XgDl2egfLH+XhCwtyv8Zkvkfu+aevDhw87e2wP+jOhmw7yD1JaPY4dWZqOgDzdthW/4QWPXAI7/d0+m/5tzG26d/rHOPwIg7CS85NqWH6B8Ijekgj10Xbks+N4sR2y7/3ZPs2z6/ZJnbwkd4k6UbmAN7q2cR6B+r1mFrrMdtssldn/kv19mn2hXf+pD/ZZhlX8ygF+1I3+xc/x7qrWxE7nQ2foS94rXfwu77YhB682G7sx233EZ8Bah0/c0l8kV5qkV9UDtsXesR7obm2emvCGigG8RukH+QaO+DcHLhmlw3BMlbqEeCA+qmR/rdhzUF6oaZvJYf3YNHWctGRMo5eaPJKJgXX1Cq8LLNt2Va3nXT/7pS6BQcr9T+g2GBv4zkoy4Gh4N7usH+Ptt597viIXvyG3qP9I8c97CkXJBPMhEBsGtEByk0clYM6PMbHtRMawJKdvCfdSR/CQbnEFmtohmFORp7AgTSn4Amebm1iFIRhRz89obNs9EHreMQ56KGGC2zXaPnNdZf/qptNyt56kW/ks/G75RQXpsy1n/IMFTw1tGHDQ57s3+VR2EwQ253jjXibTiXldz0zHxNH0MC73Di31o+getvQC6tIsFyy0Q3KUg6SmNxbSFSKf4ocn+sZybbzpElBVmhr5vrKuoKsXSBsYxeofSTWwD6fpRCO+IisQV0ESAHtqSs/WwMpTFyLSxorxsROZ0M/NLBRSgcZh4IMdRhivJFnICbaFJ5otmUfgMHBkPM6bHeHFWy9DJJ7YoSXsY75VkbhBqtec0K34Cqq1Ri4DFL2UCOnMri5sjOmBoKsdXg34LLIpfAQEBJ9mNQhNU8+iJOAbALQS40mggUYqNu+yeFQdpjp7HC9lu9shX/0y1agNIt6Lx+Jd71Oha6cWEteKOTBWbGJbBOb7KGkFetG8tvCaDdUKX0kIZSGB7KTGMYvTGHPA0bbDMKf8qS7qWnvMsYlyfzkvEGDyX6YLtnmOjKeJGsqc4FLHwt8swCCqc1S54U+pnLBkMiFAHTXmD48M4bgLfItXY0xZBvMG+Ii6GRbG7kKfTJJwO4LffhMjLIxUDfbQqA0m/6c6XY+qeHMXsNni5BsFG/uOql/MGoolMpprdGGxabklOt1ao3TrxLzv4LFzUsx3K7UsTJ7T8QoijMIWoBDiZmwi2KL3gYm97noT65tPGvZTznXYuYOag6dCRyZySWIH00tvyRgm9paZx444xaBGit+ydhvqQU2SCSrW/xE1uPwyFvEtgp7oKEywD41IjFdrs9qXyQQ+8zjesn6WpN8M04OoZHHrfZmo5NCeGpyX52ZD/fgMSyXFpDZjEUK5BsfbYKCvexjd9iThig52tigU6znaQzGsZ9yWaQPFXQqzZaynka2/E/GujXbjBfWPJYovoPY4F2DOOVTusqcy7k7oUsNJyWxTf3UbSPJwLa2KM9my15xbKMLyClzmjjY2uaq7Etrb9hxaNXEUHYPesnlxPoX9oUvy21QVQp6gNGG3yS85T6EXXRbjk10Ip8kMAt7eAfdsM29TPjtvUgSzn5hLpN1T3yINFZOM/r7i0PREiM6B3CTNGQv/VxLeUGW2FLJ/OCi54e5GHbf5DXyMtNSGT3sbVPTreVKc06SbeWH002Xqem+Jc97tL5YR+aX+JqFemo4yHfxhcPJ+lI+nU4PcudROp8fcW9J1qQYE1sjy3jRkj1kIGLkunnOP+WLr6XP7Amah/bLxkrdakjiOrHd89wmBpJs62iZQ9ZnZE+y5gdfsmxrslbZR8t2w29L4E+lNd/qF+y2ldomttLgd3zFD/rMi6XVZI6pbKL53wAAEABJREFUwfJthYeKoitPbXNSD8C1bnqFX9GS3mlQCzrbXOuGltZ+X2PU1pFw+ElNIg+z/ez8xHNOEcArfHIwYsBhm/5at9SIAXlPJW76NSpEN//EikkQwST3jRxFDIONSU7G23ZR8kFdNhIwmaNojNgL5+azaeDkfG06uEbFfW+LX4o34wCJHStQZm2qbeMv8lDbksIfLUsoM5Yss5/yslO05ESK9Awk22DiM/3JS3G8UZfYbxsd1nKyN0iF+Yg6TOiGTeyso+Xl6+X6hIz7UXKf+/yZS3IscrB4RsWeiL+g3ePbyESuB42+baXZVn7SL5dWnKu65qQXfpCX2qGpn40FdUoM4Tf8jQlwKAh/1Em2I1LixZ+xyX3vmc+rSU6zhgQVdCq6q75FTXRlvInfSYoIQ/QoGflt1oWJRX9iO5HGPnDGmymi2m4gM/OfE1b+twv0o9dxiSmzL8EGJjA5x19ybDCZjVgEV9khGtj1nmVsW67SGIPPZdaD7xPF+PCnGgriu/3KrFYBqAHj9Q27NLGbjKNnW7Y7HpNWesFiSHbJQGEGWq3rTM6hiyPZLwr26k+uH6XL2JWOuqVOG/YZ2FYdsqleQ+2tkKWb/XL0UWmdiZMNl5O5bwTJUs5iruEB01cxX3xsTG7D0UHzvzWIH1jtC3G6mqxB/IYunmVTW+NnWhNQQESLH5lFjYBkCbROj0tHs2O7Is7UZBcUfJdlA0UHQdQYi7GIt9Tv40cPfRd7z6C4BVtSNQw/kNDbsKNI2eee9PkdJdTs+fBKf/WWYn00hy/JPrL5wf8LVCCb/d8szQ/2Wi724PfN9l89/w8m+/tO8oe3zyrw16+7+bD7bFo/GJ9VwLZs3/jvrXyk34qbo2/o2PG6FOfklwSQkf3CzzgI5z3ELnhP9q28+P+zkKnZySwR36t2+J8j+zn4XPKD80dVoG7rtEf49uXaDd4n277P35d+jXvsna/pLXliBWukvtbtFx/26uccaG/pB/vwc8Icjuvuc+Hvy3mbR8a2levBhu54G9VvGf/k2Lby8yU3qUn/UncosWfCuw35xU/wjvFb2nMq39ixDcKIrGnyQOcYhxccevHP8oT1G8EvdDi4+WPWDNvXC6+HIpXu2N/3K178BW38hVP826nHVDV9rZy4duQv/GN0z578dhu8aK3eJIkgoyzL9XpRMFt/Kr6CyAMzT/sVJ+VWrrEgOsHkhGvOXz6qLDtQU33QJs4ClOSbjT/Qfv1wI0r20r3PMfwGol3cw/tTx4QROWprrtumy+XaIC2kr4/sfzvar/kZ2c4UAJR5FOMXvpV6bFwj8Zu+jd4bHDaiHfnRbZ+R2c7who21vPIE88oLijBjc+11Xg9Qbbeta6eMo3cDi8nBQ5lNyS18NENusOF4DfPAzH57Dan3b8G3rfysPK743JSatbU5g86l0mFM8MTNX4LkL5Eulws22FGk2MUPKrLdKOjpdNLD+UzMdV3aVvI6n096fDzxUP6swUM+2+oGjZ8rNVoxnrkOVgwbnQRAkR4PfMXasweeN/oL+eugp6dnPT8/IUt+W/tPvGDU6Pguk5NkfhS/UusN8j2fyCl6LkRWfvJAzrYqdpFBbSst8wkyXNSyQUk1qv1GL/MKevOGAWwrPgd6Fj+Mo5Papga2e00u7PP8NUgeIqfWok0QXv6iOS+ZYgfrdtjWiYfy59Qf/7hfMsdSst259V/5nk+5WKkjtWbf28TNugaMJbfuCX8n6nOiTqLZyblNe51S96dPn5S/Unt6etJz1uLyrA0/qOs+R0zDat7Gw9HMN/P5hN3T8zM+ntv+Kf8kKOPUIDrea184COIkM7KTC0WnwCvOZA9c+y+1c90dOdhWVcmmPtTm8eGhX2qcxmheapk8nsj9iX2UmEojyJUH0Rv1yENsWe2nfUUOJtd4wKRkWyYO7NZLv3UN3+EuRGUMt37kW2rBtXUBG7Hib1I/NJbBfjY069DrGyeMc6DKgqj9qdtay+4qVoG0EWfjfmS780ts0ZgmtX9qfGItPrGeoSufDY1lnzi4oMYXpjtlhz+Rq/t2qWqAkl0d78r9rv1wfXedWdcnYiSXzDEo5hJ9233vyF/Q3fD42PtQe0sO6YZmLxTxUo/opzZjnJSsrtRyJll8Rj9I1161Sdy1tpuK+IWf8JYeOqxD7i15WXPsiciDvKA6P5x7DyX2wNYmKkfkG3smc+w6UssL1/KxF+OflYBsiskYQ4NrrEYp+cdffJdLbGt0/C6UZil6VegyTk0h65jq6/NCHZ6fL5I5CBjd1ChxTlzX6W/M9Zl1iW7qGlxYt/Cu5B5++p8+PSl44jrZUltJy9+QXb0nYvdAbY71iFxW55m6PXD9RdZ87CexJxMdY7QOrPbzxB75v//7P6X+z7xYZjrsp1zfGxR/NTRGXkyWqk6gZLtt2yfXpSyOxaOTgc7cxx77L7IflDqH32vGfGInWsYQ6k9mKUYAI3I4cllF/PNp7YHT+aTBmGlwTF4eJ0dADvFl9BNHtBPxA7q3Y8aKGD6UkNiMsBv73oAle80lPlP/rEvqlH2afvKzLXFErrvWNikiPPNyU93wt4l6kgHxm3Wc0L1yzWbvZ+0PdqhNzUF8BtkjG/eVwRqufXVS1dLJXG0r+1Rp+LW9rnP2QmzCdvRB9GsU9WQ/7XU5Ugs//oPYWeSP0MYfa/rIvSJr8sT+fGL/XNn7uRZRk+2VEzHaD2uXfZg9EPr4+MB3kwfFr+5a6kh1NLNPiUVK7SsqdjIAoSC12LLmu25sE79p9hf22c9Xrqn4jI/C7qhNqO2+blP3zCG20TuQGOmbE6XkzMGgMq8aSh3tkvlBouST7jEOL3FS5+ytjI2+LGwt28p1GnlgW5kz00ImZEMPj+fG6L08VGOorwHGoiXH7J3Ynx9WXR+hQXj5rM29MXs2vlfupSpz7fB9hPsnbvqwHZX+zMl3iyfWNvY9L+qZOiZelCdJxudT/ilx9NJP/SZ6kcfmQu0DwTPxwk/85BXYDuuG2BY82zJc27Kt5tXRL53Zy9lHNdi3vda5/if1Z5WIhRFH9LVT62i4gye5CuqG3mlWKTmeud/UGO37wh7Pv+pyTc2Is+17T2/apIpBz5mUDnH2wuobf9uqMz6z3yVLwJBA39BSrwVuLLu+7XiRoPqsGY5ZDpLKQf4c8Nh2jLuTE7a2ceGM0Jcy1wufU6nBM59xV/or9kQ+kW9UrNX/eqci5ZqcfhwvFfjR+9dU4NiHB73Lwi4ZSOvC1F++ZZIH/qqT+WushfkATYXtv0a+yfV7kTl+Cd/r73v1bcv2zcx2j+2dsgad3zE+6M6/Gf5BHXvlMf06QO1826/z/Q3jeL7/YpD+xpel0FzpR6zopRYE7C8QkYf3HiIL3pN9jZeYQfSYTsIRT69gf23eajv9hRtT7OxT83zhvEd4QSv8Aaf4vscR++Ad4z8g9GcuJ1/ON355gbCmbvlRm8mFcaAFv/GUPR68mBfdAPLFIzrB+0q5Bg4c+SfOgfetvo07uUgOxOKoif6Ar/X7M/KEeYVjHqlA4pfFGknFwFrtmH9oHnKGknoLs5+680+e4udAXNnrl6aO1UUKd2Hx3vwC5pLLNyzNz8/Llh2Jz/SjkWuhKbzQAxn2tt2SS+5fodjuv8EVvwwnZvRDg/QDm3xA+p/DsIL4xF8CsbkmwRYWz0tFvvOTvh1BViDA1X7EzeQ0209874IPiG35zvd7ahN/eBKqN3FY4dtWBBuM2TGTT4BF81YfLUmcd319pRldm1pT5/SLfkxwqaxVYmUc2GiA9A+YToEB37bsBVh9TBwdCMOOvHucBoh1YPrvH7melv+s1ZUYL3o2dhyEaWbH6t7LKfPIKLIYh05qaGOIwF504uRA9MK1TddoqWnV6ouGKGd2kxRuxpHbVmggWmhA9+VAx46VZPuG1rsb26wNedmlquKhYq37BfzKQzqo3jTbbziS97xxxYOxjQeD66FS14atY1t2UIqubaWlHnk4MqlXxtl/oRNH285LP7wg/aU/e//EjY0vDmFjmzkMYpXSZnyEx1yKHOmGfXuZiBehrIHcNnNXhmx63WDxg4xD9upvPDhDQ2MM5SFkFglR24cvckn+0Zv0w0us6ExO4QXhF6leeYAduSzZFpcLoIY8LMuDWe1twxflFEoc1lHLwomNoyQiK822Fj900A89kBotPaGfPDcejAubTHxSt3RtY5cHeJsmcw6Sz6jSKB4gohf9I2xRY9EmeUIWGx/pB+Hnc6dfeuIvCsniyPPKfKMXJKflhnqgu6UoCLzHSB5CIe5jX7JyHYcG2lvk0Z3xjX5kttGWCh0HjAecPMeyE28q8ZJPci6XYOumW6XEtE0KU1ceRG7kaFv2C9oO/+vIyh2yF/vYBYlj/BrljEPzADkv0XGqjINJzbMOq3alCHpfED/85QPNHEC0EKZOrlJ0g0qeu0xxRn+i9IKt9WEzV/d6C5uGtMgkvtw+p5iTh9KynzfWK+o1hkJxrY09Nsk/OqlfaGCXbAMyQTE68THpwyYP1oP1M8qmRuczL0DqJGsgM3TZi4YJPHUsxy/6oRJ6FrKp+FwopTl6MGwUAGfYs3WzXzdqy0BVBgIl26+QPfacl/LoRj9zDc1ezzyIvPQLWyDDIdmssQ1PMLRaSgRLYcU2fgzD1Hfw4nhS24lS+Bu0Y8DLMkYWnm1hoiLncSoN7KqGbBOYg9iiWWYgxYYhI8bpBNOyqfGWgTSwz/1usKZrb1t21j97hbrKlGm2chXrgyxhLOZHvwpKPok1I9Bq9rLLfC68RB2jVMDoFjanvFyE2m6D6KUTH9d+UXJR9kvqEFx4wB6d9EOjF33bsgF+Mw/JGtSGlVYaEtmcQdXo+RZxYx//qa0s5eXGGEM2eafo8Cz6zMk4SszoZ09kWWDJdiN28WlHf+vPy8hTk9gFiZOXBclrZn2ZY3xN/AfRx5tal/gb/O5DxTVpj86x9Sw0prz/hEe3SeqTPBMvjOgkt8SIv2detqcfWRDdILyNvLI+thUbO9ZDR2sdroXQ5rGXGPY6xXd42UOhSTs0iK/wzbWNS/YTdWL/xWajmKlJ+KIlh/hvIIMl2yqQbCCqUf0ZPWp0X0ezVOUeDXQCm1ipVic0u74bfdj4LY1xhuKnTm2HqmBwGKSLPfqp50QYO9GaOh3AkXFy3ihIqI0wB9R7TqFVJcHPfo7P5g1roFPIYp/1aLBHREvc+IwsNPapwRgDqfq7T9Y98tDYtg35Zo+Fl3Er35/ILfz22Xw+/1kX8TuVTZ7w4itIvvGTGKkfrpFKtpUfpU1OBhyJG13bss2aT2p/BQSwmka+secSP7CMpVjrku1G+NHZrtizDokbYsen0JHC49zHqNG8zpfvYLabv2EUFGPX4iXdUcRC40KtE8s29sZnpLPzxlRb8mRtYSDjgJn1e4XwdmRu8Rds8Ahxd+CfUedBl0ONxIb/7hHZDuD+kjkAABAASURBVN1RMiQlciVG9s+FOefzLXGD6MZfZGau6SdW6D3Ca52d2bb0F2VfJAT7omtNP/qREbbjZ45rPI+QzQ/PWj+4U+py6KrnUWGr6xhnBIjNTL1BdDOfVuJkZ92ZdevC2A+bGGAfKnYB7pQ4otUuDw1gIZ7auM9srO1k1Dx8J58r30+av4/DQ+0lV/i2NUaBk6qGrJe9sWYG4y93zL9cxj8S/repwO+8eXJFZW4HTf9fgH+fkKnvgX+frL49kyP30Peswj/wkfw9/rfyDt+h9zY/Nth9Nf6b+9kZkw/3b6nBvd59/7C1LdvHUK2D78Q4mM1DB3a+PRzsD6ntVz4/VLwTJF7DhNhxJ77r8gX9bvR+N57el3ydS/CvK32Xhsu6x9eN/5n8v+DdyEz9DjD8Iw/b7+4D+33+h7n0xltS26uzn20rvzcUVH90Y1mSSq6H48t44t5Dor5ggj86nW/2T9LJ+dBPPzjGN8r8bv27zuuKL0FUgzX6xnPy+EbV30vNtlwL8Wkb4tu+JCXueQKfz+aws5e+vVNBAY5eH7h4qSuDlt7To9+CPiVGd3JC/GKfnBYiCuySQfoLGOy/FNrkBLBABN9gl8HgOMb3FPY3H9jFZ4M9HoptDX6pJKf7vEy9Ecl2yDuYLSvkgZ15WW6avoRIt+Zb793Ofc3sQ3m+0g3bRhbcSWx4x/hmYuJXc7M/utMn5s113f+s6D7/Zh8np9OndO7wlmf5Tnp0bcu2ihuadbSX3sFBqbuooSsw5ZUuIrcsJ9uvxgxU5Rv0pq25zhvX9q2fGgcHIyLbccmWWzZ2xj5UOo7tpXPjvnSQIOO852Qbm2rY8F0t111LDkFYY6CLHkoZqrrf3T4tvZVbMzjhFXXO7RsGk55cJxAG66jIZOVA1PO7l4tmWy6Akv15nqjIdj+8Sb9zwQnH8ofjWCc7nu+gJ0AmrSBF1sCHTQ+MGsqLANHyoEf4mOzH0P7fYKBjckJMLar/8iJ/9RM73bWnp/VXimHZ7lidHwyb8Q6en3eEppZs6l1FRypo7bFEs82ZTMj/wsvJ4Hg41YL9tNQyazLPxJsf2yCDg9JH2Tax4EF1NPqDFzTn89AJjLxQ4WFcxOZk57xyYXg7iCjx3aeGFZXMQXsrGHb4bk7mxrD7VtaRFyd7jHu7PHSb8GcWhGkx/bbBRLY1qtZfdD08NB2ns7KG8dHPK8utl4fXqVlkj49nPTyclLWLnm2h1Mh41FCN6jELBJVEm7oq+yBzHEPKC6fz+aSqQspBcqTIZ514KXLpv2g5n04aKE9kaHBQJebTSoz6wMg2KVgD/Qdehp7P5+6b/OM/D0HzV0iX54v6waakQmab3sTdAk46Zcnw9GFLOkEU4uHEPE577Wyzv8MVbdFDF0YWvn1ne5G6bN+AEBWTWzVPupchxZH9wrOrY8GSZGWuxaBplWBp4yVz1u+ooXW0iWwjl3xuuG2JoCC6AYO4CGm58Rn7wf7uPrFICR9iza5No7wxuSvX/kQuEHrM9bzXKXrhTfbmBpLjhbVNNpPPLzuR1H9Jmr+qQxSTuJPLvQcfHgb7ozMmdrwJuRfQqUF9gPYWHxdeqF54YbGRY/BM/yn7ghxO7J/Hx0d8P7SPmKUOwYqyUbMLOT0pL1rnbbc4qoxm55ZBbDYCJsaWIsG8dswNH1PChHKqXFqf2YZaBTNILraVF0h5mL703POMv9rnZy87e9HwT2PofB56fDjf8MA1ntrH98Zck5/2ZlvGny2RMvltHTc6NkyO9IMM42My2wsvliGsQYHRsLzPyToas8VxxiW2BTHM9c0OoR6JO8g31C45eQhdaraRTGImVujyh4yObSUP0SILom9sMYVLrTiLgDW6g8Srwzk1uB51IEEjTY1HcsE3KrLNXKy0C58biWG7+RdeFs3kz1iOxkY+WnDGiU/mK5kwlHXO+hQ2Ndy6tuEvDGJnnfKi+dOnZz2zV+3oURcoR+tm3kHvERFnMkvmkrVIjqLZ5izqfGG/Piu12cg3vrOnbGtUCmPFJjjkz1wPR9rGf673MZIDgahnfF1Z+/N+/YnA4W17DuXSGCfZWIP4vuDz06f1rxXE/5X6bbwkSj7569DoiOZyznHZecVn/FUlvpWf1D3rEXtCt37s4ysUhlof7diGdyCy+LAzb+42TPSQhSZedA5EN/1T5kNuGUcn+XcOmbOjscmlRpJP/FQrEM227IUaJeOrmBM7RO2P+zRqiz+oXw2hfbd+U6lxYiaXzCv691j557raFJ8z1w9rftg9PT+3v+Q+5xXTSfk26CbbKnKSTPrwqYto9Hod6EqtM6Ac9EXLdXDl2qD75nBfOza0Ct+Z86LxY1N/ootm5AuWySGYJg1koRs0vKNuDGV+yvEhXuKv+YZ/wHZ3J/PIfulQLMbMeiGx7+SM48tePCYse/VTR8RaI3LCR+Rb6oqvZ+aeNQmv54CdvWuj2/GZROoYP29hW/ZClV+LsW8GbMurC7Hdo9nry9yhgleVGluT3CSTrLoVe+m9/RKh0bOxw952WN+FNuEUHwWl3G1/0B7ELTIOiT5H0/TTCT/IdGeRPyj9RVoSzX8peeAvkvZ/fZq2Zb9gsmPv8bUCvehynbFzMdcCl3o6xx3nM2pcB5BXB05uuq8Ed4Pv1UG/Q0Hbd1yFcY+DF/rvgPvc3usfc7mnyfteN+N7vNW9l/0V+l/L/5+R39ct/ffq8bl/c5O+wcW1NEDojhe5/E7/vSg/eP/+FTg+596j5r73cl887oOfz+mtzv042sd+YUNlCPErlK1AtNhu/cvE+uIL68PDdsvsRXvwlVPvfNT5DvcFzXxFDd5TwfjGjrcMDpr+WxSM4rOEL0IEna+Qz5oNWWK9AQ8P83BN/IL2ZeD+u4/ESs5BjA+a/ltEd1Me9gX5ReMex9q+ppP1DQzdUVDw1vu3jl/7x5df41v9fEkPj51vdGyHgMxjQrcdE50Dpr+A8BuPtR+kgx5+Qyc+1nWW62AyDIVJnJwPRBdY7B30+QVhQ/nAoWUbu4WD9/104mNiRrzei+nP5hUP9hDcjuS6kL2+50Zei5d9Plt3jVfecTHC3d2jroQJj/R1KxPlmqDH6B968cWwD9vktSO/PN2PLWQHTB+wH2/7Cl3R4i+/cAUMXx3v8aJgO+QG2+1/Mbj2mVt+p2uQ+ORp/GzeqsfS+/L5yDNanSMODqr+LjiJ2VJOR58uR/Qg68j9J/EnVgdNP3mBpfT+2S7ZRogBMb3XD0bzI2qU5IahC7prtnZ9lLTa4gk+gD35ZXzyUGMyT7Eh4k8fNJNHRHbJOzIO3o7Dew+HXpGIZXFhcUxt1CQ4bCZjhELtYDW1DW/Fl6wqYNYevugHlF6hgtd+uG5D83kXOnuuorE5DDk+A6COD1h5rrTlLwD4jJydi3EXCCqVaPjNdVWyCMU8yBhdm7EAFC3ZhiRW1pNu4oD+3IFWvhRABxejHd3ZNukZfuvFDJltZJK1Wua/eut8jFHrfPLAZZJnpJNT5hJsPEQMP+g+eV8vmzYmvrEnshbRO2CviBu+mndQ7HpMTduW8RXfwUQnVrZlH5AsNdqOWNGb0EJHaSikm3HWw+Y+x3UQnxt6yffKC4iMox5k3lW9Eto6l435Z8ZrTYSPjdwSMz4m/mIXwA5pfcsSuoktWvQDvOAXK5QTPz764RC6GCLbeEh45aEaYM/kYWFezhzYkhOYxF3+Cu8DO+nS/8Qz38O4DjPf2EYPBY7MYSMlx5JxMol0Ni+M1CE+bSs/KOI3898iVteFl0/choSKTJ2ST2xyrUy0mBYy0wsgHJHHd/Kxvfy40ON6w2BmPtDUYumtePaLD5u8W+eK3eInfo1B2Sb1wga2uZAC0WyjK5Emo8insh6T/QQDmRvifpVxXx9cJzyvW0PsJzGNg0GcMO3YVLqNI+dQGxm+DTLOms3s4d5rrAvXRMYlt61dTZmALsiqmCM+Vn0tIz1yzSD+8oL+gs/khVg2WuQ4qWHRr1EaNeCra7L22KVfKF33/2dlcuu5ssAbcYPrnmNyid/AZTVsNFO7EpzuZ62v2M6OnX0kFXpV1TT2QnuS15V9fOFBbaho0bHxhT7mSj4bnabohsYOVdneEX3RF9fHpTHJOZGNr+ivfDYdbdvzG6M0hpudlxTBRhzLzcvpiJ9+fIXaVjEf7W2SIwc8y/aiyDMvhs0bY8APSolxIc51n3vyydxe6NZrdNjGTxD5ipUqq/3apq6Zx9Coom/WdOvluvIy6MJ9TKxM9s7zvs55cVSj5LIw0LR14vq9JqfsIfZp+hfqlDyD6MZHaLmU+Ydqb5Nrpd2VyIuIFCRjesqLkVFDedE5qEP64YlpTE6Zk831SoBt3xfXy6ROm0hFNYZOvDhtPZn5XXudL+SaumECb8K7QgFzvlDbp+cneJdXvCuyYOvP3hXjen1GZyPWlboF2SubMkcxrwXm1XNz822jO7G7rjzZc0wFH1PdLNm+QQhrMKYoeUG4MDTgBahiuynzubIOoRvzmxRgAxfy3pIzcfLP3gZ5eXfhM/W6822znKyN2WPoXbE/fK25qPPhlHSAJbljXoiZ/R9/G7aJi7v2N8aAnpgr9WJdI2c65D7kGpJKtpUYZn62e3ysZXwlDzRUHkKKOb7Ij1Cs0cbL0Av0smLs80mcrPkgfuplu+3CIw0l3mDf2u45hN889Is8xMaIj404kV2gW3yHssRX+mQhzPFlZY8l1sBnqG2JQ3uL7/i5Uqsg7NCjZhf2XOQHMo48OYRnW7aJVQ3xi1BkV9YwdMWkljWU+cYm/4HM09OTUsuM4y955D+myX9MUCP6kuuqMSYYsmhmZly/W+4BIPfAXONVpdgEYwzFT3hY6BI99tmFeSROcgqcWqKQHDK+orNRQ1isJ/5MDra867UttY/ctuI/SLxQG12Q+UxWVLRjj8T2yqbYWOCWs/cjs92xRDNx4gsvig4sZdLNix5znLoi25R8o596rrlKI/bojBr0R/u13TWPXnyuPK5t33Plso5ssDcSq0ZpjBfbwn5LvZl37DOt0NQ9uLBn+ppNbZlfeCTYPtrvsKok20qz3f3wJvegDb9baoLtxDnSzs0299fBHIyZNapYR/Imnm2Z8Tit/2CryNm2cKw0u9TyMZR5PT48aNAnjBIrcyrsCz1BZWwFOJb9uoVsDBoYElmzuB7hXahHkLHh1SiFbqzpxjxSgxdslIOZIcP05bBVxA4yD6URJ/bBFT9HnVPjC3v4wtwnfsLPPGJi70kzmKklOhsgKJyXw7YKaG9VsbNs7xzJ8ALRsk8gr47sl8zLsmKf+qWffBNbzsjqRj/6ne+e88FHJPOTsV0hnRtVovCcM4/UArRwP8UmKBwEYd9T26xzAbSsbvbqJNfkcuF3hV7TSGvJupvTXwJcsH+JPH8k+RevQDbaW3zLlGLzLXr/CTovN5DPZ5M6HIj0vp/xvzuOfEOTa2iQfpCV2cyDAAAQAElEQVT+gftx+sEhC834exG7A7G972f8A//1FegtwReGV4X4eBD1Q3rfP3j5rmB/6Zrm+wnKsT3A8IuHvfzZi35R+Y1wYnLgjWgf5qvM3n2PYP/Cjm7wwvlX9FKGe3w5h1T50EjuwTH+Pegf7f8lR/NlM3jhrF54wRr9c2fb4tC9v1wdwT/n+XPr9pnyHUDF1opPx2bAL3h58DpD9ee1yS+SH0VLukuc/ES+btDTfXvrwwgDiA6a/pfwJT3b3+znSzG+R2YTE8Rm7r9cZWgbViDZbugrzV562WvBW/VV5z6/Eb3He6PCMOnZprcOO/0X2wyDJX19Tj6Bsu9w1HM1tsEr1bv7SWTBK/kXBq0be/y2WuhU4gbN4pTYAd0vHnbJDclMNRDNzSt6L0dki+/+xbnC0Gr3+9bGEewJ7g/bshde81/i3PxQv3udl/6au334YUxN7DW2jepL5LgJYPbROcPIg4agaxSTlqrnZftVnox2KQTb2LQfhkps0qdcKiiGcvg7qiwbQNMPm2HI+4j/OwnDfqaSGb0CAw40vWONGHS80APt4xjs1C4Z7MMmh4fkt2DqIaWvvUUna5QahB9kXnmgZOaYcVQTsxMX+cGMTfjB0rOqpIjjK7DNQ5Sh9QCviO12EVt7jbW36Od+Gllh57IK5KFk0PlYba/IZRm59tb2OLDhg52NgWRbaZZDGmGNSsJRISoPi9LbeChn2HkZWvgfgzwLhInlxkMoiGw3qgbD2X04kuMl/hYvcuOnACa6fQ9jcCXm8dBz0rdLmCvt0EctwxuOsX1oHrEke/Fsq6oa6jZ5cbBRu9lrYLvpZFE3HhDa1Wu01snK3IMi59Q+cJEbY9FsM8kVd/IgmYEKXmNEYc3dtpKHnXVfvNPprLSZU8PqH/xn2PmkA5LfJL/w0o+vMw9rbSMlamSZA6NZjHc+Q5GdbHd80fIQ8ZkXBblHIFA8xJ/ooYaeZQNZiac0S8YvHPxtC4lHXAj1FEETaZ8NxIURbJSFKz0/5S/inpUHrbHJPwWdXLQ3o25beakQrHlatpW5Ry28Kw/G81c7k30yqngxcdJpjK67JcKRB3nR7cN2+4AwNuBggBYdyfnJmJwnezq52VbiZP4n6lzs7QsvM668zBjjpEE8u2RjDURzAK+Yd40s/kQuVS09xH1MAkx6MbOR0T8O24r+ODFnlBI/NcrD643cRLMtO/KpjXlOYBuJhGulvkEYGXc8OrY1eCkxyM2OvaQ2W342rndCNsucc02SjIKiBtn754dzr88TazmpPxGJORfMiLl7lFKnT8+sNw/ZJ7ELvvZmfBc6GW742OZFLim+zw9DVRWRRg1Fz7YwUZrxUyWFtfFSTrSJ/5W3VciVFhMQWWq0sW7H+oUXlfBzDQST2t7GqcM+jp5t4qVezHPnHz76M9LSGKXkigb1edan/3uCXqjDtWsT35fsW2qSeEc/L1LZsDJ52+44iRmcTpnoJjnIDIEllGR+jhy6huyB+Hrius61gRLXw3q5e/BbRvyNOWRP93qez5178tbe4tcmQkN6en7W5fqEdKqqiMw6Z922C3PbZEdXyIyOeixaahrkBUfsRg1lbBvdUsaiJV5qkLokj4ztw1fpdEb3PPrleeaQl9mHnzFG+xItdkUdE8u28gMb11OGP2pk2Eis3I9CFU3kkzlNXmbMvo9vmtlXYKO26cMQM9cYeM5/KMcoPgfXVPzDVdY1Ocbv1v6mYo+qbLc86zHG6HH4QftPB9jmLNWopscpc77pWdhL4Q30sp62lVqHJ1p0q0rF3Gx33tG1hyTLxdoB8Z2+whI95pp8C0ZVYfsCGxuAmiiq7DWOnr2uj4Ed3KVC7WYUGSGmN+ndHT76yzY1yzzi70A02hZfOMjwhswvOBjp3yM+Dn+Hju3OO+PI7TWerJVSB0tmbfOZP8ZYuvAUkEDPh1xsK3OFpck4Nd+4x6QvmjG48nmRvdr1dMl2X5OmL1lphtaodGVb8dcDShW7wx/Cti3WsqoYGqBEztGPafg3/TAPOJ2p5+cn8CwMe09mr4wqnc5npU7BqFLmXTU0qhTTinPmaLvHmefxH8ycz3wWRg9Z9Ey/gMsSuGK3iWlZCr/gFbouww0gHPm82Lgv0V25jNGf6al3zylTBbZl72gfsQDEYSFkutlHQWqJCZx12JHSDxPYlg3w4yoEHPgxpOBDkEuFo0DUenJvWNiQAXiD35OC6IRyoyKVa0PYZi+Fxi79IWvgP31h38BHYma+iLElQQ6loVtOB4SCVT/GHIhlh2loATV015DsvKmNObbIfZZCQfvEzyTnQLTU/nLZuG9tnRNiNfZ62VZ+UJXtECnJglqj3/8cx8Hv7/mHxx8VSAXMKYD8OKjAn12LxAsI/eoI78ArwX/I4Jhb6L9qSol94F+Vw4+4/6oK2O4P8oJ+KQfbLb7Xu+/nC3ErcMoXi1fA1nbHsc33hdfQF1q+kBzi+/7B+xrle5YO5HtQQAq3XMwXm/gNvubrz5P/jt92vLI+5hf6am1q/TIW/tKU9F2dPcA32GSPBEf89INj/A0ufhcV273+b53ZblbyST1mvhizYZIjXY7jG3qrfccp6xl8ZBJZ8JF88Yv8DiyO+kt650qeB++3Upv5c+QXhp7zO45sd+1So4jtAQlvyA41Y73qi3afXq5HWJ8d0XmN2b+8mF8U+R299Y/5H9S23JLUYu/8BmIvL8e83nNhL52j3gc9dCN+Deve36F/0MPuPWpjy8zsr++L9+0l20rbSbpfxeTByGQRsv6Th0PdzzhgHSZ4cXJcDwe9k8BattsL81UPhR4nx/0ehCphWMjwWtin5efQb9Znp9l555fWABeoT5wFb5XdNbWqgL9c39jnwYllvdc24nIR6qjLzBjF1Ny7TTEIYMuGC+TkOEWKIJSEo8Bdpsl+si2OHi3d7ioPV1qAsK8NzBM7eWwoTtBy1BM744CoCt+2pEB9jUUWkMziIm8pVGn4azl9uyWtB1t5kJOHRE3ZH+GhJqFnG7IQ+8BeY3vR8JTWD743mSVZD+Uc7g3RC2zffNov/ZsineilDnnQFEz2MqkheTlM1+IHH3S1k3QbmGjGiAm5oif1nqm66UaeWB0DvV4XrOe+D+j2wQpDJ3YFXYfxObHpukHDjV54ttHVjvStgqe92Zawib5tFQ/wbKgLGy+UdWt0UccGzpSMrFxajFCzjuJB1UnWkDgX8zzlYbeFLNdVEIlVxBvFIzCcJt/UOrRBzYy9aAbHgerRXZQ8YrdR6Em90l8Cy05Okp2+VeSru2aXvONgx0f0qm0k2ymRjnbzD9827O0Gs/cmCR5QX4ckCF35TcUivgcPKzHsIzW0iZMRb2Kt5DXEdPTiS6oqxefBM6PmpUM/L/x4mh9rxX8RjXRuPk7EPNXQCT+TN+kbNcaM7GavzZaXWHMylmwrzXb3IcTPmkrJ/4hrW6kJRBtrsPqWODKv0zipTg/CiNS2pYNe5hEbcbKttBqDGBVRhhrkOnip2SD09frccxm8WOwHz9AkmxcoiSvc2IYYPxikD0SbYLteebnGelmyybvzULfk6qrm2yg0NyfDIyUcjCr8WjUGvPDd+YiWmmRdbDNamCxg14S64oGH1Ms/Cm03U2swuD66nghcORGMh7xXXpbZ7lixn6xXbNK3jeI6wkucy/OV+l6FgaqsQifUNqwXqNtd7uXW1V2Lv2QRljmRpi7Ub2MuGcN6ORBu5CYEY5w6hyOnSY2LOcXXw+ODaoy2s0u2VazxGZsBjU0gmu2WCZ/mVKOUz4fL/oLkCi10xhjwRW4X9te1Yy+9i9Ji63TANS9byNMezLcoo9c6wEtcy6oxZFtpRcyqk8bprFFnOfe0iIDLCmDihwMfvSfHsq+2LdklqWTDhzLow/CrSmMMjRoy4+SwUS/bEkdgW7aZ19a5Zr83tNphE2qjK+vCS+P4WRpqu5scnRrVMSMPP7qT/KsKVmRnjFbfNjxx3VzbD+5lmz7sLOoS77wwdPM9xtDpbI3TVAFxfxStRqFPh4Oto/xHPM+8ZLbNPGHK/IzOIXejA1WwCLHxEp8ykQN62OTaLYR0MXbvg/D6fpd7BHU/9FFQdMcY2OOZBLIvLteL7OXPtgowap3o2vhl/2OhNNvtpxw/oj5I8KVudfPVw/2UdbkSJzVv39Q8tb/GL7an86l97upNalTnkEF0Q10OaaRfzD0DMlD2RuJEN+PJfb6xWdyOOs8ln7ccY2+7x+nHV2Ny5vNoQicFzH8kcOG6m/gyoiD50b0d22SfMq8ZYJi5RnjlvnH4jk1qGllgu2M7ipzK1I85Yk7OU+2TgWUV16Cp+bEHIsNc8T2Z/DYvzPFZG/FmXswnH2xFs/GAX9uMXo7Y9Qh2x2YwsdnadmNEWRmHF4RhU094trX0KFIL1PsvaxpcWNsL1+OFupFeNGS7EV9H7NSn/yMA8k4/69fKtxP+LSW/Yg6jRvuwrNQzfL1ptoVYpCnbsjIPMw7w1xyYxwHLRe3hT9ZPUIPOk1pgyL12U+bU+e0+L+zpzHWyR8LfVkDW4Yr++jwKb+KTEBrJnTmItnxPXEey8jrm3zbo2PAp3u52150qfNgmxqbEFf0gPlGSIwe46KP59GwjnqzT1kgc3Kc4SIULZo2OaPbqx1fqbFtjjIZo8Rn7YM1AKu5zLim/f4jP8Ul9Jt9dlM/zKEnEv77Chmy7PjGPK/Hxgd6wsttFtrEgxS2GGrZYfQ2rZZOXrdenZ+VfYgwovJxag/QLraBt6A+V8vwkuU/WdaawEpJEmuQliRiBZXLaAAnRFw2NHseu64596AGGSwuTpYMFfZivjsjCsImyo8L4Q5AEgt/LuX+Do99i8xvC/DD5UYEfFbivwH/6hfdnzO/PiHG/Zj/6f6UK2Jbtv1LKv1+uX/te8TX575fJH+Ppr57/H1OVL3qd+fJ9V7db99Z5bW77N10/WL1rly/hxxfs15G+bRTb4Nu0P9fKbxEfTHVXjnTecje/MVGCXXZH5l3/Tfdd/Tc6XxsePmx/pnrjJIcDn2nBuJcd/bcUtXePQ+9d4TvMN/pZowb7rffcGxPzC/BH0G2Cb4xeDaeO0iyacQxD7xUngwDyztGSbMo3spec4/ONkKEdfsDgs+PgH3RXINhRk53TvzhnT97GX+jYL7+GrpRx+I6+bdnWehBR9EvvNdtaDyMHOm6Vzo9fvvNLc/rNvDvZ8bV079jvdC3bzbe9993jnOyXfsYHwrZ3WSa5d6VbR/ctDzjux4XtqNKJlxdBxja2+DrmY3zlwVwxl4gY6mg9ZsC2vT1MeL/KKL05bL/hSLY/gz5otj+T2L7ZfybcGcmP6d22Uc+5sGOpTC12tRtJHSZrzOMPyermroWVutg7UzSc2+bBUoGh1Ex3be2TMIxswcTW0ZIY/UPvwkPHPFTP/3fviYdD6YeXl4SEUWwnNsmtaujcf9ExNPBpS+YnctEG68naBgAAEABJREFU8qAiYHzshYxP58J2Pbi2LWHXvpVLbvL86aoLDz8jst21m9RE9DnUuskDYIGcQnDYRsXMVcoeufR8Lnp6esLfpfUstY7tptrbFgP69j1/Kvwg8WfHQ2k/7KUbtl2qAapaWtC83Mk+t9GTyQvAX3Vb84/vPLy88tCXKUjoiZbpTk6YMpKMW5f1cD5zXzgp7crLqbaLHgw7tZo912fm3OAlyUyCPAos5MlrjBJDXanP5AGs4NvkCKIDEaNG1u1Cbqnl1rpiHtgTr/2upBnhsuN0d51wtJFblWVboaIV/cSn22uCJd0ptMSJ/J/BpdkuuNFXWvqrxoMXgHn5se6RJx16Ywz21oMeHh71+PgT9KH/4vPQq8IeneTuuAS2Ff4YJXtxC73z+aSx60a/QeK5LtKPLOthx8Zta1tJPKVYWHsotUagSM+sYZAY4cVPMc+J7419GN+hifPMC9pJDeMzuvEZGj8JhRnr4UacF0w781hQGrzYTU62ZeRh5+VMYmR9Y/fw8KCffnrU8f+2TY7JLboSdpX9tTLx7qPan6lTUfe1N115AYVe8ibmVPrSlf165BAajBq9p1OL7OXs2U/ce54+cb2y39YL+Cv74SpZGlUarMkYUPq21Q3S9z/oTA2pZeaWvyDLy8L4jt6WfJBv5BZedD5xrUQv12FyWhDXvtifG56kzPP8MNhPZxVxlcaLsvQH+YSmXvlr+dOpuEaN7ulWz5/Yi6lrkPtC5pI4NQq9Bz4T2Ws1ZJuY2tukZlc9P18ak5wRa6BXVeiqEf4Y+Dk/dC0Hn6+2EYpc3etyPp/QNRMS8+KlgNTjws9khqlZrvHQba+RxY+X3qjR11Hyz0v5B/YKYo0x2C9n5hA80H9sRMd233uv3MtT5/aPb2PostIS+5CdyPsMktNAnvWMlvPmgRyfsi+euC9gaHxknrHd2CdiXFU9t0vqhe5zwPUjWuaEi873zPWX/JP7xl5ArMy7aZScHtjpJOetY2QnSxkH276f0Xx1RDe5dK2o08P5QVnzxDtx3wr/dDqzpwq7rDdVIEZ8RufhgVo+PogpEUvMaYLthugFoo0a1H7V/YFYmVt42ltySd1TE3tNyHHsXYEp2W7f4TgyOrY5q+MnVvxs7L/0bSsxTqeTBuufuaLJS/mLch01WKdPXMO5jnsdLs+8OJvtz4lB3JRatKwzhOFUYiRW4sDocfwnXmj4QfQzHtQzeaQfu77WeSEaeWCnxlLWKnVILuK6lcjCYg2stPhM7PTF/GxDVl0iaz6n5JEaH9fzmXU0ezXTkaawQkuLTik5pfaJzRLraNlvkWUc/8kv4+ZnX7Eve4xR8opOkHmeiJnrq9c7e4V1zx6zV76xu/ACMff3xE4Mu1SjZFtVi9omY5KUWJepngu8XFPPuScGfH94+vSkT58+6Yk1vXAtJw9MqB1+mLvtDBvZD6lPgPOO1QLmQZSOc+F7x7qnZU9c2RfXrlP8NjAMbbvddeYkWRt+gsgn12Tu4UGuqyIXTNX3G6798JOasYu+aLY5JxOAr+iHYcMPMgC2ZRslibPS7KPHqMuWcWm6JA+5TvThkcc0uWr2/y7jwn585jvUxtgD3ZqavPCdvmrqSgwgaWAzTGdmnHv0gtEiij7HRm5JZCr/S50aUt8r8Y3T1u+Xu7xQNmGD8CfX8UZONYYGEG1jv11yjbI26Re5FAZ2EkKBY25kEuz/gUf+Ny7P7IfrlfnMjbWNEn3ylV7sdDTqvbFmk1gb+mGbGG3R42WDmjZ0sk+ylhs2tmUTH+GFvR3ZgYqj3wNxxNrowOHzGL9LUSIvktOHIOcuDnXKct/AHBVkuT8E6/s1/1+T659s+fz9Ev5J9385c3ttRnvRr03AXnqQD/bIIX9L1fr6rBnOAbqfHYdsUXOR2Za98Jn6hww2HxczZtjqhsmGvof+6WY8BBCFBukvvI3/dry03jvHz5ewbF77s+yPIGSfQx+2Vb/cdH8bPnT8RnAfJyJzOkBX39KPXvyEHvqhku0d6X8N0S30B0jfkg7oO1vy+RK+091n6ss3l4fuoXyA5ob3mf5vY7iM/4/xNa9fs/+aPB+4wds44QVv+b/3+KP8jjg2tQHH+C21l9x+Td/qfTQ+7lUfyT/iH3b2l+PaS17Qwlm+dB22oebLTVDcN4/vENlezof/K2zqLwTNw1HTqdadgm6NwT35I+RLovnCJL7gHXZ60+yVr/iKGMx8qWvwVQwa3jLZIBsx1ThyD+1L5JZfdA5gTa413d+juAssW+4BqcE9Cl6AhQIb7TvA7CN79AX5EhiQKzGSe2wXWv2z07H/DsHLeIP1gskX70Brcjr0jtjHGKNXx8H/EpXFqiVnivPK+vUAjSg2M/vJtmxQbl5OtpuXfmCvcb78v4foZB+GkoRkdTt0E3DyS4Ia4rsqOfIl3xqqXg/LfoG+0jb2eZCYwUZdgznzS8KGr9mY6B1IXraJZ700dMnp2DOFIMj42P9ir2efi70YGtTu594TLCnG+Eg/3fgR9rlWgkl+SjycFJhlCRQGHOSshmgZQyIWqjHr/Z5+TckSMjcO3j3fUusoeUvdT5yV1+xxyyYylBPPtmxQB5AtAzooikawzCN7llEfx77swTun6AZvRTZxwD3ftpSDHPS2EbuLAe0c9vVVFhd4z/Wg2XOTvaGuuRTXwndmMrm22YhyK0smXvukXozUS6XV0m9gaOzDtY97xNpzse3cEManbVmnhjjr1mInRd8uGdxEeyeyA5EHEeEy5IZD58Z404n+wopTGaATf3uXkZT+nEyOGop2zZ6FGsRmqHKl9v4bMiNzzhwm85j09+uIOhejisYU50FJSum557nRR8A5R2IGJna0Og9ihxet1nY0Iw3Sf43o3vYxRiUTV42RmKznlrWGM5taq6HMPiJB5T4lclfPP+t5xeWFEb81c6/uGBht21SQ8QHY2C+feUB0D2EbFBMLWjen/IaOLD4ytF/s0z34kaUfpB/YSzf9ILLscTJjSMWYU1QKtSqRG5CYPaf+zN5krokgn+WB2Nzth/kxaZkftPuw/ULpGlkQ5qSEoXXolDPE3VT8ZTDxHXrlocrEIA/SjodC4dvGI5XH13GPiB5sfEQDGDmJbeStXqdNNaT8NcPMGL+TOOmbOYtmbE7DKhg219ym9jf5/jHZB05Ui/MUYqXFR2jGNsIMDjC08XOMJ3b4NDUrmZoioE+aQo0B8Szlnw6c6DYDYfoZRid76cqDu/DSD6IXWWj4gY2jMLSojznh6LCPSnBbc/ZBm3AyV29sNEuS1x4ml+gHST5+tu2iC/lwCSr3gG0rtM/UrSSVKspgjLMGD+dFf0N58kC5uqaSpb5P5JoWcpOQy0KMhINx+IUMTW08tKKSrKIRoqeKmPNc8IRPLZlrd+5Ok3pnfZmQ3B7QZY+LfZJ9zSWG4VUmx3w3js6GzTRzyYPSUB6qmvpUDdnJQU2Tn5Ffsm+xEa6zFqipygq1LQ6AsIMRLnkC29QNvtARzWA/bMtV6tzDQz8kMezSyENTowPCX/enK91N6npAma92rLyGTF4bcyWwjpYMIrfJB9mcub9NVOJD+3pnvIBam679kJiLHyYZqUYBKQ+ERcJFzMIofqMT2JZA+EpjflXYAclC1Jjwt9RW6jES8iIevOjExrbSbKvG0JX1QIljY9kndvCRJZfJ3OylvzFX4z85VFhMN+NR5IHOhm6uzQt0ix4vVT2Q1egSw8LlFEEYh066xOT66DgiLr4ogbIPGSptYpgXvVnb9AMzHy4oib1euFLG5Ceut+SW75o4IZZUOCED+iaudE5O5GsUbQv3NzBUUhjoGHnngsKJa7MiwFfyEMnZiTKVh9o4x8cEGyZQcqnIsaWr1K7zLiwt1bAq/tnjkz03qVko2aB71eX6BJ61/F7xm32zqQYO4E4u/sTHk67Mfc6Jfl60bhrUvWrpGd3MycYzOuXC1wR4Zhy7K/Vv8GIgY0yQT15g87IHmW3ZDnthqsdL1/QLWFKgvZXyIiC1IZo25hdBXm51H9XkWNTgqM0an2TqRhGjDlDkLFZxjFLVyv+y53rplx+bsl/GGOr5YRyfibMxx9jExUYOnUsWBIZtcdCbij6dHhc5BWOUTJ+Tqlbs6OBea+7E5b6Ye8kgtliTCSzsvOp9+I3+1FTrSbJofYLuR+tMtECzkNtW5w0vcwzfXrz4MvnZlu2Imh41sdHjcyQ52G6ZjBpIzhv39Q359TJ1yV8XUsvk0D7xO9lXG9dXZHmROJnbgfixccReaD1qartfbOf7iI2MUPEH6SN927It8bkZX6HCrz3QydoOaltSdIQaMkLQ886a2sibEbzIp07nkx7Aqfe9sccidpvRwVevx8C+lHVkWprIgi0UXaGzbahDrYHuwLmV+Ts8Jzcvu+gH8JN/5uE9/9D4j78p42PZjTqp0Bk1oAXwOkAV1++1kfpMjGuU0kLDK+NDU+lnLxi/Zn3ywtY2a3ehJpu2iQ7fL7Zr0SdXctxYXyv+SrYl7jepEwMx9QZqTAN9fM4dkV2JmZJs0Ovc5OQFNkkLU+ELGzGP2XxysGX6yXdidwAWfMutaI3Uw1zvsySSeM4evIpWMjJrwK8FFfO3BH/axDcm8IwcnsBEZ5N0mVfmH0cZbTJmM7UBEgNgWxyNSY7P/fL5CbvcQ6/Ein0Q+6tcV53GVY9j6ueHqZ9+Kv3957P+/stZv/zyqF9/+Um//v0n/fL3R/1jp7/A+/vff9avfwOh8P/xy9/0v7/+Xf/zj7/pb9j/9PNJf/v7g35F/j+//k2//Pqon38aenw8cS0FZ53P7J0yOWyizFBBLbGWrICufOZtkz3AvCkWc3KDlZBEfxq2qZkAlDpMdOdBhSY6RQ2LAEbd5iT0qQ2EumzUJD1Bt9WRuj93HSSL37Yl4+9AsZaVa+DA0vwdzvM3+PgtNr8hzL/aJEv4Hv7Vef33xs9qfGn2kR/4kt6fKcvN4QsXzBdEf2aW/xmxsvb/zEz+Wft/Jva/g+2PzfhHr4L7i8h/2D7LtgneFO+zWd7pRPY9eOOaL05391W+iB1fnuLzre5vHcdXXAdvfUR2j4lScOjdy972D53vokftDvpdxihjd58fnH+Lo3Mit29N5luvH9uywX692av/Nk7ib6zdW/73jgv/wffafaRvBPe4933ww0u/OHEowOyzg9S4XmDvdf5IDw2OXYnee0d8hR8fQfr3CO/APf+jfnQ/kn0P/2v7Ig8GGvyyNcFb37ZlB4IG6S+IZpvz9x3Jae5766C2+XXxtR/bOn5eS15Gs3P2C6N7a7yHaE5O9uKn/4L3eNw1MZ7gRe/7evemdn5pXXjrJXr3eCs/xtFJ/57m+rSt2nE/E1j6qEU/upZbpZIfvab0BZ9PEa6Nl1/I9aYdeRxs27J9DN+ltlvHtkZRD9G4rNoXlJHMaZv7gL5tmZxM/+2R9Ql64+wmVVaAmdJsyyQ30JMAABAASURBVAYZ7GC4915INPwy7Joew46xD2Ib/53zzmsCI/a2V7x3aOvdneLHRp+c7ex/qs6DuskTw8ScvbeFPx5zFPVC53h4h6aMnY7m1SENTXx0TcKCbxsfus3plV10AnQWWXFsSxyirX2xBnmQU3cyxLIjIyPiziRA8GYhtCPTrqNu0YlaHiAf/QiialMH1jJTj8xijL/oLp0Kkb1oBtELfQUzIgiu6HAwti17ocpaqKaSxVUPOMcO2G5Z5nw6jX5gBkto6IiJGmM4t0A9lO3uJO/ozp5Q9JbiOrdKn2y3jW3Gpn/oTvpWXhQtDOTSttd6ksDGw/Sm+75BxMM71GaQk/p6Y9S+3HOv7kca28C2agyqjX/8ip7t1ksNJEvALt0a8qPfJgxsyzY9PMCM7x5wMrEhvRdtQ0vhsXtQloRZxqaz8ZKoGaJ1omrdYz+WjT37gxgbc9+Y+KenT8pffiVmxlceVG/IJvWf6DGltXYWEUBZNoDqrsFq/sGKre1j2LRH8EIjbyDp/KtU+Fx1g5kD3Tx0zV6yzRpdO9dnXpBcyfHKC9Pku1TjVZ1DfDSwEROwrTFOGqyVbfbC1g/rL9gnB92a255TcyJ7i+QYP5I5LNvt95KcqP9GTQPtzXb3zNySS/yFEWq77ZMrRe7+IYuubUW2Mdcg/UC0a8fiYTDxzNh269YopcU/U5ci5JQXfvnrtCtzVhr7oyo1R59+8s9flm34y/wCk3No642ltyUX9sb5xANxMO5eyHZMfPe24ZTQsYeV6TDFqfic+Hh+vurpKQ/4kU71mlx5oZS1zYsuzNEX63RVcr8y3+T49PTUY6z6sBNFyouD5BYfEdhmr5fODw+9PvEXH9nr0UteP/30yAurB2UfxP7Ky8wEjceiNoN7WPQCSqjAtjIH20rbuF4mhXaEMJJreLaV+0/87CLl+8ekvqlT+LYTDisOS4df27KtW6NrW7ERfe0t48R4uT42rpFJNiV7oBX6EsNyvwzOPkgNMs5Lwp4fMgxeHYS8G5u+qakVfmLHR2p69DP3zM1GL/WroTFAkQtrbPbT+XxW9k7uSdpbbPYu9Zhaftnb2IS/UbONPXOPJUoujkojfrbWnUqdB7ETb7CO9tKLjmUl57DiJ7wgcwm0t9invg/nh9aPz12053jteuavjntOo2TjfUd8buRtW4XsVR6d58be4xrQ3iyZn9PpQefzI3vzJ+p3UtrkmouPB/bzw+OeD5u68L3ks3NKvKL2ge2IlDlNdkUPOE3sbGQ5ihM8OzR7ZeInWN9lM2fbir/Ajp7aZ2JtyWuPd6zpJNZGjMSByLbyI1qu4efni8JHDY6It1GHC/eD/P9vL0rNEytCG0tXujJ0wT3OKX42ckgs27Kt2AaiJf/EiZwhcSdITO10En8KS8azEX1Tl8wv94bcc/KXvKkjChxLL+txzv3P1Z9Lfd23J7ylJqN6LmfukzbfE0g2+QS2ibtxvV7V1yP3t8QLEic0OdvW0WzL8QtsNzs6Bw7ZZAL2ktcgbmt+fopGoUda6pxQcVkFBJMDgrd0JDl8vbSwl52VtbfjUd3Ss32zX+OJbJN8bZgXpydyPSMMHqnX3x6H/vYw9MvjSX//6cxL3Ef9z98f9b+/nPQ/4H95mfu/vOj9By9o/+fvD8379e+FrvXTg/T4YO755qXt0ONjAevnRwHrEfl5SKcS15f1+GgRQoQTZRLh4Qtb6ZGEHs7q/gM+g/j7+99P+vUfvGAml19+Penvvw79+uuD/vGPn6E/8UJ6aIyNdZeqNtWQzOveyYvejZfDYu5mzs7bd+oTqWiTYh7AgAOtiWA/Ut+9S023ltslg/BDg/Ql66Xd9+ES07ZsK+tc+lLzl4RflsU0+LLWb5fyolzBb/fwx1r2+rKA79UAtoLfLYMfjv60Ctjui8f+Nnpc1Ae1X9sd/I9oJvaeLPwbjs100JvgR+e3V8CYBpDPjo/4nyn+1zHskgO+LBj81xXgx4S/uQL2uo6yTxbYO+wZzjqwNF67tC3bKmCvvv1tNPfSjS9bBzI+IJq9/By3UnuNk4+9+naoyAEU/SA8aL4Qx5/4BS+wVgtvYY1td/5605bO+tKd/hvxdw9XXa1X1OM2/h6Hyecj2MS4Q9chNfieAB/o2vgWgH6gInvJ7Rca3cw79CNE/k3w8tDzZ15N2UfhWvwQt0DG9zj0Dnrsu9BDz1729uc0PgN7lxU02MeHj4+ojf4djjxC721Q6eFBIz9y3KfJLx664WtfYF//wvJiF1/3SLwgvCRgu6+LxA70lVZ3+n3NMj5MMof4DcJeWPVYsrZY6vnCvnpfPN/2irkjBIU/kP1+GCZOYm53+yTxbLeKbdkLzbg72ZY45v5Lo2jxHfsDsPrIODWaPACJTTOxDTW5NSW30PdgW7ZbNEn4QBj24hv7ILwX1EtX0cs4uGPvXdviuEPRX4jKJPe5x87YNiTrsjBbvsFbx9x1Nx6spR9uTOx7n9lvVLDrH9up6BSnIDaBsZm7f9yGJVR6/0XvQARG17byg9uwuL3Hd3fvTuEdmM2fOM/DoR5wsq2q5Btv+qwlbpgHTb9h5kUHd+yOjWtx9mXY/mE27eRWXFQ/O6LDJIjvnqeNU0m2F69MX8opug18bkB7C2/ruk1q8H4so4tLzuuITfaxbVxbNaphrXbQNVpn263bI/pNmTFT1cb6X3hgn4dleRkU/0u+26A/iGGYkQWwYh0OoJY4ip+eCxL33GOhl7hCj7kn92DDxuLH0qjRNSyonQc2qxbtB52qEkQ9tmVb4SWXIC8rsi82/CNtmb38RK67tvFyJHONfijPC6lBcpM2wlIObTwQSS2uvJTYwnAczPZb+LWtbWPNkMX/IG+mowkv421fU9udq2vRgsaTXbLDK0U/vMAOz+k23HpFf/ESgwGxr43YHsBU9tJL3mtuV7E7wM4n38x7g05ytN3xVz+eqQNBJth6Lhtxtt2voQJWGqbYot++pubm/uuijZfCl/zlC/zkcKHA5/NZWa9BnWKbOm0txz81LpzFa3Cd8IgfvaAqXBaGgU0M6IwO9mJmdOFYzhn5IMb9Z2auD7cPqZCjpuTicrr7A3gepDIKfzliwDEzJ+JM8glaFj7Ikfmtl8XJz9RgKmu/5nbR8TJso5Zb+0m9phInOdrJwZ2XbdxbuRbn3JQWmn3Y3snXdtg87N6ItRFrrj75FbL4HFV9PY0xZKPPceVlZV4W5MXSNdc62MhpktOVF66TvnLdom+XqoYG9qGFv/Akyy6hIil9K20S+4q/udsjWrlxnW2NjTldlH0Q3S0xA/ZFfFUtP8a3YFQNVZXSv6IT/diJZvtWq+QbfnCvZxtT7GWlRb6R44Hwxv4SW7tO7FP3DBN71XFokMvpfOIB96MeT4+iMqrJNcse39i3+Wth0U74O6E7Cg3iF7zDV17C/PTICyheng1qarNPqJXwcX3iBQ5zHPAqiH25589QNUoD34Hhh7fxAHz2/mB+YTC3K7lcWePUKsh6ZF9eWNuNtcWtEnuj7ou3ca1uqghEJfGR+hwvdW1r1NAYQzb9nV7JtcF6h27kMfE/mY/JL9d56hW7fsH28HDzYVvlUppl1ShVLWRfdmzmMcklkIu6/8SLhLOEfuIRRmmpfcYm5vJh2ZL5SYyDV8jHYL3wmc+IyLS36MZf/AS2JZA5rfpxDU51S5zMMXlVkfOoNS/8R2Eca8u49eI4AmDjFz+kgPshOTXwIlq1hyCD54WMA9shSu5Zu+QZGqbttkk8ORz1vezKvkqscKLfL8VY9/AyztyCC/foYEM/uvZyYluZ57FPWsa8UsdCVsx/jCHbSj/xk1NsNtYvMTIOFJcgsgZ1iX7sWia1j/hLDe2SbfaJu76tp9Xanklc2XuJY7sF4Wc8sxdBmFZ+Kl2dWJsq45MXeKxD7qeRjlGqKtlW5yrWgvyy/hkfMlmqsfQK/ULfNtrok88xn+ytyFvAKTnlGoyv4Mp1IhHTA5dW9EWLTe4Rtok+O5fkkDXPXAPbsq2qYO3nmdiNlYcsjTF05iVprsP0kSgtMWynqxprLra7X1W9v7JuJKD20zVDj3hKo25NiHfQNadr2164L2ScOU/WID4D39nbzA/7zG3xTSgAP/dP73lMdBIDoRqSUgPcUhtmhPzCPrtwv7vscW2rgGhX9vo18n1/X9nfk+9ziGSvePf9xFswbOasUnnQX4dtrVpK0Zh7LWx0kYWnUNA1IH78RbtqILKu5Jm8Wo6D3DONXjDJdWNPh4o9En/5FTrzMb+diPu9j8njJ7xTTT1yW8yL2Pz17i8/mxe3Uvcfpf/5ufT/8GL1//n1rP/92wkM/QPerz9Jfz9LsKBTP50mL203Ff6K2PlHh26hqN8GTH68XxbvYLkviNqoG9NlbkrKvLSHXoIpPUt5Pxts9C87NuRMRZlSg8HgJW4x2VHSGfp4EnOQfvnJ+jV/iUyymeNPjH/+qfg8sB7OU2eQ+fPxwotlUwv3y+iBjyK71Eh89wgmdc6+vD6TAHM08lLOkg0FqbVoxR6E9BFeYNdt3J0PTkvrXohvvj+qcc//zj4l7evyO83+o9Qp5av5HDXJdX3glcKPwY8KfFAB7r9IsoMgbw4dG+2gb+X/duMP5nHL85+V3xx90In/Ax+ofJF92IZ+UfE3Cr/mN/ID74WI7D3+t/Jif+A9m8je4//gfVMF+MDPPxui0G8y+C9SYmvlNnbg95457nV89jYlQHgQhTYI3jJo+MFdN8PP8RWF9nuz4pd0ber/CvDGW53o2V9xtlT/tPP6xWCFm12lbQ2+dP73msKXMv2iLEtxjy8q/xNCl3WPj1xlLYKP5L+Fby+rg65RztmNof/e+Kge9j6xb0jfNtfjC77B5JVK1u5grO9qx+g1tb0YlPZLedsmn7tfz+IUm7788GCbs2R+tDebUcBe2lnfSe4CYGmb85sDlc/zhsn97I3mdwxj/wIz7UBM1n6bw9Jb96H0PwoTWfBabhwfeC35eBT9z6VWfu75tnto6t9Yw+Z1JshtK7+vHxBj+05RNL4X5OGGqUMhC9JH0kfuvvGX39EjO7CxRzYeIOShTeTht8F+yoMcEaofGMQvSUAU7Crdz3jFj5esAlJ8c74d2QNLemO96kR25SFMcMmDotjHcbTyZKb3CzOBZ5MUqDLxX6PVkYVuPAiJrysP0SZPfOx7XWFb4OBpNS/ycp668hDn+ZK/NnnSlYdTGw9bXuTCR2CZfPRBQ9ry6Ky8qx80sWWxtzgpzaafDrAN2+ixe5kLLB5EUYNlxEOqamQYWQOb0En9go15J98LL0ku1GFjLlmhqOX7xKJw0I8fe8VMnrbjagd9jh7s1DJDkGPXDbHJq1JbKWOxdlSR3K9SgnCWrMiMbqjetOy5SU4cPf97sRkEkD6il7Gp/xjpUSOuiSNW5K2oyFZv+b3vZwdKthuxLfzB0a1htGrGelDXSS1z/aSERYESAAAQAElEQVS+iREMbGKHF2aK3r5u7aN9s+4Mogsh1rxB1Ilnqco/5/32u/5EOTah8W3DCCA5bCs/BVUAM7kYSiJdw9iyYRTk+2pEN6CYuWR/54Xu06dPenoKnvrBcGwtfiy5SmmmP8bg5cNJyoD6bIBghJyqMli6gqNuG72rtjwpZb7NinO43edkW8oBRN82hOsAndSAAQe8qp1aq0GJH53GYr4628Zmt7Pomxy909LolwLEIqf4EK2IE9jwWc/wAxnhOpFZ+sySec2eF/Nkf+QvVPNgf5xOu+bSG+zTSn3ax+JhTenmDakl02nftmVb4dlugxrMAx894NRcDGyjWz2vqkVteOjIkm2NGhL9xIzO+XxWXiKd8udOS0AeSPHXCUjCrO3yIuPh/KDTGRte3G5cC9k3ub+IViYvuXXHKOEFX2teDJQXQQ881T5iZgrmZBubkl2KzYrLQjDyLk8sUd+ZJ+95kk/ffD5cubctTZT3Y+5rtQ+Vz7m8hM16iLnb5iE7c+g1z3U5eZbO3mQ+Wd+5ElD85AXj06dnPX16UtvjtCp50smBv5DcCwLb6vWBOsGSnKX4FS3Uro5/Pi8/hG05JhK62lv8XfncufC5mP/AIWxTj0KRQ0GVNYZVGWBrGz77hc+q2CbeRoD0e1rkk34QmR1b8oAvWtYy82yZ3Gt2Zg8nTniRtR90k9/z05Oenp/Zn5sKN+XM9arn/svtixIHVWQIkaV2YwxyHnKUIwTxDZHtHRlJjBqRX/gs+9T3pyelhXf4P8bhJa9jHJqYoTbeQOSpSXSDvEB55gXKhTpnHP3s0ezV7FlhE/vIDtzbz70g8ZP6nM8n5Vq5n5/tuGhs7M/kfWE+G+tkW4lpv+iIrs1JqefkLNm+IZ8TsU3eQfzlkk0qyecT6/L8xLrgX3sbo3Q+nXmpxDXMmmYu8ZF9bnvlwCIO1idzP3OdjxpKM2tlO121DcFCN/Zn6OSel88vlxSQtdJsq6p6H1nrJ3ETM3YN9mfXGXmut+zB6IiWuUA0yCN+GqPap9C33dcOXZkcy1YVSWg1292JP9tcJ4UvKDqth9i2XAvaW/S7lqxV6EaOySUrEbuGS7Z3C7Xv1CyyMNsHneL6jI8G49uBMzOIXuoQKjEf1izjLd/RqW/43vM9fEc+yS0wNqKxJJwl24pe7CR3/8SaZu0H6x5fNlYgerapyZoLXdlLNqratjIu8iJA1wEqWsGX6TDuWIwztC27EHiBLx2dL3rN4YWsuIebF6S5h5+5Dz4+Dv2Uf2L5pwfoST//dNKvPz/o178/6pefh/7GS9KHs5WXw+chFfd/Xu3rhI8TvkIzFuvEBhU3dJl4I9gk871wwyYvo7NnxWIwPfjISpL7UFLLchVjYdv/2wx8buzvIH4G+pUc7oF++OZNsivfdzdRBuX3o4FTk6fES1pyzf+buP0Q6HSW+CjVmbn9xJwf889JQx+oR2oSpP/zzyc9hv9QMrnH35zPmtuTFt2YEhtKQm6VS92YQ/ZtcrENfyG8QLSCf/QZvnvs3pYsv1ASbg2+co4h89cB3+nHD9necf7zu+xDvcKbKWcJuV4UvBH9GP6owBcrYFt2kKvurWrvLMmi7X16//xx+Poa/d5I9/7e2n5J1hPE4COdyO+B6mfHve3RP5TubdM/+Pf0sLmn9/Lfo/8l3+/K7oJ+SZ453ePO7Nb9kn2UviS/951+9H/gVQX6AyKfsKljJAdN/98TtmV/jK9lPfNF5Q72i6/DNl92A77xfBjr0D2ovfwc42+h+V7y9vPXXn6yEpEF8dVLFSZfxgUyj9Ag/cmXxyBf+HAhvjM28l8Glnz7Qqa95ctYZOLLqr1iRmQ7hKknmNouDNshjY36dee7Ttln/wykrEmD+KHq3Kfsl9xeUiq69yA2D3LMF8QGBe1a3cao78fyvQ8+IC7rLQ7VSX5H//emcX0gvu09j9DgyCv9HbJ0n5Nt2QsFPRB/QXRTg1cgaPj2sks/yMOIIP0g9v8sCNUuDkpI8p3sxbA3TsGEzub3OrroFzqjIRXye8TmS0CdIzGDxGTYdct+P2oUvm1iLRz80OhH920dIgsixxTbrMcBfiUioL382YvGxz3sxbc/oAUfJMYBm1/h8B0/4dno3CG8IPIg/QNvxza2+PcBp7aSGYtmW5XfdCXmV2DFFi2+mCU95sy9qzvvnKJ3sG3iOX7qYPVa3AZ0oj/7vof3ppswWXDsRR5ByeQZzK4HecwDG35fYKPbsNBoTB6UzLu87cgQcRz6dccjBJLXx6H3mvt6NJlDOGsPrZwOu3sanbtwOmLbFgcIrajJ5abHyXbr2/C5B+bBwZqn2q7Cl1ony3nI7eo6JbfGFiXJA92EsjWqZFtVMGXcUmQpvfZnW/bCpEiF/hFPdw2RNuq98TBkUhNM1J4QzB0rh+a2z/KQ+xNPd830izwAPTtjyTaQtH8e6IOWHBLvEFfFzsxvATf4Ca+gBT8UGQK7dLT4yP658gKarSQ7NmaOV/qzgWsoqTJfsS6xRYuaZ29nhIyarN46G6PC1xq9yG0sra556pT40aF0u7+Z4a2feW7EPfRayGmLATSHbfWPJZuTAmLuOuszdcmWeEMjcQJ124iRWImTejSTk21xUA9sLPrW4EHiGCWGBBFzob4unrdtujXqNPE5e58QhyPKVZzJK7EO3dnjXFNSYlWl/qltG8GzqgpakiXOPPQrdpS7v/FCKHai2eYshUy+oG0saiicrqm+0iYht15Lt378mIA1LJNXg73JLPCEMmdb/ZKjzfbx1nGpB7IaRT4G6jqiwrH1mGnxTelZNaYMt2CYXnxWnZS1mPuX0UlyVEUbNA/7EwOTPq68BMu4gXwjmSs55K+sJhonXrpVDbUP5EocBLapY6lcOpozT/gCGz4gSj95jYqepVmwoLJarjSTGxS/CZFYyWFmDzDL5G6794/SUscg/R2xsa1BrlUrhiXlRUmw8UB8W855qXft+Vgmf87YCcQuLxPGGDI+wovfA+2DeV14sL7mZ41hMe2+ly29TZK12lANntLaHfPCS6IqfLuwObVtvufELvrGUYHwxLyb54JQAeImfQZ9VFXPIbYHPznN1iMHmLZVxCuoaEt3+brwAuna86DoyJKxy6wD8maFg2Adt3NiZP69P/JMOqHARn3FfitinTNnLPIQPX8pdd33WMbtldyuxA6SU4pHVE14sS/mFpg88tdJiSn82m3NNbOxrhv3jStRZsyhQmXJ4zOqqWM+69JXRA2c4tiUNfe3Obeu47ZTpUUvFMzUkwg1ChdLkHyyP5P/9agjnwOoq/bc03cZS+IxOLIMvVCPvKyKfV4ub9imnvFrW6E9JidM2SsVAoocsndMDdSIyhgDGQehbPd8Jtdx1jhx2h+1DQ+xFibUqlESWaZWdNo2+kExF2v5i8w2e3bFmqxhkDlkTslh1JDtzl+02F+Ie2HfRy81hq3wbSufiRv7JrFsa5y8x78oLyEPm8QJRLPRId8ctpUf2LcjY1KjNusaP+yiYDtEtm9oBid757FmtnsOtzyR3x9o9jB5J8fEOPoZH/OcrEHyjLJ3v7aVOoUfeWKIFvtAMqKpo7Xv7A/qmD2RcWSH3ch/iDBKNlmBlr+YNz/6De6ZWWf70E2Ncg3pppf9mLxEi6/knXpmn9nW6VQaxEuu2beh2T9yDIRsyDaDcEkE4+hlH164VlKb+G0FrkNp0zkvFtuGGwn6E95G7TgURL+on5Zb2ZnvUFVhe+56bblOsWWgNNtcN5ZtfKxrXDSDPvZO7Mq1513KuEHNo3cao33Ybh3RJkFSo8wrOViGK9nu/Zt87cVLH4mcn50nWuoAkZlXfORzJzR6kfU+ypwoSXRsR1246RihV3KMTLQjjlyM1hFe1zx+UhtFZtkveS7NxY9+xqGJH4opsw0XsJwO4ftRZAHDzseORPTDCUU5Xfjec+q6ZiORi/d595yXKbeD0uAnvOyxEzrb9Vnc6HUeBcRLXPbLCLz+GWde9P6NF739ApQXodF74D5yPi/d7Pet99lFmwHf+WZyYFaT3ESMlZ+Vuk9ym9O6kv4kl4u0+nOKXYSVVDJcqWJPL+555ERvHYbMFA54bWBFNbkEhUKQ/sIm433pWPZQ1wc/8W32uQ0/OZEHiZIHA5VErqgpo/hiByufa3kOeOZ6fxzS+cH6OX/l/MtJ//jlJ/38eAaPXDulYSu6ydfku3E/FvVJHY7PuMkcMiYYcagDehNgSipUhZzS111b+liQWN3xb93kfeDGfNvB+C3rfrwx4DsH5/+ew0z1AN0Pj9Q2tQn9UOmH4EcF9gocF+w+/IB85YL8wOpfz07ewZFJ+gcO3u9JD9/39B3/h/gz0SG4p58p/Y6MI87h8hiHhhcapB+kfyDj78VhGxrb0CD9IP0DGf/At1cgdYv2QenzRYBvV3R+6/HD7nsrcP+5m35w7yPjA+HnM/2epv8aWc+F6Aav5W9G/c1xk9/99iXZX/WgP7Vlaq8Cbq9Gf+qAXL7t8/BPzepVMIuffQ1tv5L9swOmzxf9f9bLl+35neEzhfmHR/0s5DczUpP3lPOL3Hv8e172UnDPSz+8IP13kaDBLrS/ss53um2yq9t7p5nrZFv2wuKss/cJ2V4MzsUvoJA/7EgNgiNAT+O9DfK77Q8i5P5485edl/sN/CMJqH3cPF/zEX3Dgc+7Odgv9cxcg3snGd+pa+OX7o1fxvuhH/1D17f1Kdngs7UhbitDD4d8/o9xxD/mEhodlJEf3w/4vZ6H61MXOvl84umAbItQwGKgNNt0TTeA7IfNGNSOsOmGgMSE9DGFpmwrD+mVHG7roW52NEQK7vHtNG+9Nx3f6WY9tVp8B2v0lbPbh+3OTbQ8jKpR5LlgGy4PN/oMpc7hLHaSmxpDOp1PeuRhy8PjAw9bTm1PxbXWmh527QJjF6cevH86VLFqhWNcCbpCNj8n26qyTjxYDapKEv7baGqDbjzk2bLG1Jyh7Ooczzw5C2I3mERscSdmqYHPAmOUqoZsNyKLj4kvFJtnL1nmGt5kD194EfD0fNHT85OeL8+NCw+Fjc/oYCKsJK5N3Ot8Ho3kYlscSs55mJy/XJrMYZBj5A8PZ1VlnmSTZKTWj41tdYM4OtCMJ3q20ZvYLtgZ44O5XHnofiFn1JCH71672Aa1553+JBfbSj6Qrv2Z9T9Tz9OpOoZLKq7D8B6zJ84PSs4zAUTD0JDIz6ezzqzfESI6kdnGl7CTTsy97XXhhccncruA7VajjftHXNvkTf0znwm1jQ/jo5R62IUdmyjKstLi93Q+6QzGmRfAsKc5RbgjQzzI2NcYOpNz/nottsdeiKqZhO10O7c8uL6w7hdquxGzXF0vGx2OzHWBdUA+8yKY+o5hHmaeWjdr3hhDVeTHvI65FX4CQVlGpeEmzhiSGVO1LZd7vaI38HN+eFD2UdYmiH/dGkb0bVP3lUNVMZ9J7Tfl80ZTwwAAEABJREFUReCWeqOTI/mn3vmr6N6vT89dY9voXtn7WbNrx394PHOfOIFzxz+dmBP5YBBXjfiKn0+fnvTp0zP36Ks2JtV5n0/YJfcHndlvyStGdoU0kk+Qv2CKn8zt/PBALYeib1OPaOIzpPbaHLLYTqqX6y8vPhrM98qT8gvXScayOv4YJdvkeNE1LzuZe2hscRH3up+bbeVH0AKDuZ/YS5nLAzna+MMq13z+ijMvB5+5h+QBNWxh0ojv5Ni59nLhFWFZ1NnkVnr86aHrfGZPJ07sxcP3KqlQHNT+iJv7duP8oAdwfjgTxz2v/IVk4tQYOnGdPpBndB8fHhWkH/+5HgY+o5Nx4plTUaNDZuLO7F9qb7ljRWaXbJP70LpOkdpKQ10bp/y1+IVrKbXJ2EaeA3rEtLn+KU7yTX1EX/k8BIRWconP8KOTceYaVJWkJRV+M4fUJ/wr69/6LsWma/Bwos7nzjl55a+fn56eumajhh4fH284Ubcigby4GFzbiFWEi58zso3PJ9ttmxeTGQdHf4zlL/rpR5ZYz8+8NJKUuh/xDh171QKxbIdQjdm6mdfDea1xBMk/SN+2km/WNXMPb9VSbOXZvg4+DlmbjWv8mf1/VV8bMxZqvQf2UfJJbufTime7Zamn9pb+lWsr11fyaD/IEucGl0YNZWxbG/fJ6MYO1ea33KXo1CjuFdwvHhfOD6fm2+51O3EvqarOxTaTk1LTXHehT/mn2XGc3DJ/Gx3GWZPI87ne8dkbWY8te5T1iP6JNX3M9XG3B3766ae+pw/WX1yH4rM/up0/Nct1kX72d665jT0RP6lf1msMcpV124vkvuQnslKvzZFb5hA/8ZE1st3y7JfoxCBzSg0T88K9K7zCZ2jmlXtv8sg8w8OFFpYvIrbPjhGFNwg/cwo788yaJnb8TeYWXmAbv8vnpIbJKzbJ5cyeyfwfHs5KP7zg3PU99/3j4fzQ+zU2HZN7S+0+w7PxX9bY702pWXxob7bpvcTP3C98Xh/1i8/Uba35pa/R3LPO+/7JHFK/C/emfOZQFJkfBaxx6mT2qllzsxiTF7PX5/9XT5/+f+y3/z/4P66f/1c//TT008+DF5jWT38DvMh8/KnglR54u8k02b9T/dJTUoG4D+j2YeZup8uJOYuBNWS07cE14z2L0nQpfCHDLGmDyEvhmb0wRmlUyfEVrpnNFH6ELgyOzB+WxhhKTbI2hV1sYhakH+AKXxjdH5NcGtbcLLYGNb7q+rx1X8ju1ZVgMGyTvxqibVyHVz6jn57YQejwMaWf/zb0t7+X/vGPB/3P/zzol18e9cBL4nGSTnxXTb6h5vNh8t1rm5vWfDaJSgVzp4PrNnPMvrhwnV/ZI9Hd2LNZ+2d4hdVnh0nmwGfC/xBGJh78UdMxjgPIZwflbd5Be/Dj9B9ZAduyX5AL8B72i8x+3U9BDt30f+BPqsD9hXnf/5PC/wjz31aB/95Nli9ZH+HYBbkHHv3vpbENNr4xhtov99jDV/hHPzTffUKD2vXfUnv5iW3w1n/r78saWXwdmHxpS/+g9vIVnu2Qhr368dWM907v8vJlcAlsv/r8sT8fR3Pu9Un/QNYlfdsh78J2+598qbyHvfjvGu1MVLp3xOnBF05Hjk2Jd6jaPrr/Mpo5HFDSATYnMjr4TeHZlv0aPad9DdK3d3lBg31c0MCGD3D/xSO+7mEvO/ugIhd1I7xS1ug34+7UaxsFeGseajvcfEZFu/dhH7HuqV7Z7a7hWZnfcc0cfL3Tohe27f4lKP17rLkImfB7YOWQ/O6hN+1elv4bceeY+PZrf/brcexifw/bYTfCT8d+4WUchGWb3EE5rO53h1OZ32Bge5fB6sO28pPBW1l434Pk1+hiqv3axNW3NZtMLEF2FPQF+kKb3CcbxJ5shMn4Xh0W+3Wyvi/3u9fy13yTd3xkb4Wu27OVn8PXxi/lk0GQnOMvvDzE2vhNn2jCQFqn43d7fdSOBwiFs47DXFb8PTo5xTbEnGxn2PNKJ3YFK/mQFqyZ53D9L2+hxNzJiGlOckNNwv7wP+/qZRuRe9+KZpvzujbSsdc4/QP24hXU5PbCl2yrKvKSdMD015H/6j6wfdO1rdohWvKErDkwufkGkSUGJvhQQzR7+aSrLfUENz2YBi++rqxRHpJQJPi28RMwd8bJB9LHxE8eLubB30Y9UYRvwAGJPDnfI7xJnWfnjh5HfAZ05XIjeiQiRrLX/Woj3rLbtO0+NvbfRuwDs/lLnjnmoU6o7a6laEUfIpmDfsZ2qapkl9Imsa7XrWud8YHwV39CpmKT+8qowcPfc79QSy5Mj/SnbKNXTV2GCliSFZG95hZ90Rhy1k1mL/lGPnDhW92mlN4R3zYP6C8StdCuq25Gj7n5pDMPW6tzWPlMggaYoomeIfCKuZx4mMpItnfEJpyE2LoTX91RdNQPCMPDpNm44mE2NaQSzdhPDkXJztw2dJgMPnLPWDVHA5mrdBpDdoBu/PCwMDrZd11PWYWeoevBL3oEjseJfsXPDep7QeqT76zDpbQ8VA2PxWa4LG2TF/PEl/AdwJLo52XdRp3jf+OBpBQ/pd4HwyIdUUKJ+NExvdim1rHNPDf8jioN5tf5o+AyPqwLD+svvCzpGOjFLojcjjfJXlS0dIPox1dlgB2i2zFG3dlYRezAXn5im5oG6YsWScS2sVXbaBoJvlSiBPQ5iJX86CmxB3Oy+LFklyaKh1y0+L/wcDU0mLlm3+jYVpVlW6mVNLVxrROKfX5VHtJe9+uzfWCvbqwZD3QnD3sDzJvr2mvtws/WPiKY+M2c46sf7rOeRjAK/SIq2+HT0ydtBOZQ4bBkftR922iT4y0+Q47oRR9D9txs3VGlx1yDWI86abKXCY82cTYCxRdk0p8Yh270t573lG1lzYLJOjDCh5TQQXiidf2JZbttbBN/Ze2SgtMo5eF4dAvdGrV0ylIflr1QGNAj1uwXgOmLFv7gPpHrzoYLYLdd5pW6ZnztmpZGnZENQBIINtadbS6Wqn3D6iNzj2zq2jl1jskPLAW1/sb6Z96UR7gSpWqxbah7jS0Tt7iPlGxLHPGf/GzLzHcymBinb7tjph7tm1NRH9uKXfJCvX1feCE0p7qdUodzicVWWvylLukHmUNeKoVnm1w3bfgOOn6coljJB6fNC92xi9GQkk/8ZZA40bXxib/omUkm177XpMBW23Ts3X/WxuhJxbysmRczVyl28Z35p5/8gvjN+C2urEHyCaI32ZfxWcUbGFEP6pN1it3gpV77tUQ4bXHKJGx3ftERjaFMnhEnz/junMLDttPGL6pdw0//96nX48p98/ARWeybcrLdOqKfI3pXapP6xb/baSTUYi7nkWVOeRHUQD/j5LbyKdlYWsq62e5xvAT2Gud+n3gnXkgNrgEp/KFyamRVSXby23o+R97JK/GyrKmzHTvyQyH+kn8QHdHsJZMzEMTEKNnw2d8bsCNU87S3XMe9N1qUuZMHLzFnr9DsPZF4u/rNNuuauW1JEDPbS0Y/+UZmw2PdMpc5Nz5Tr2uOu7NJrdt+H8urMxMbPxkbe9s6n3P/sOwg+za6xalkXoLiXpSGPgS/8S2abc7wmP+Ve9HCxryoC3oRJr+1pidyVGNDdzK3+FlqSUjqfMhprRtjchUwXyoMPRFunKZO56m/PZb+h5eS//vrg37hhe+vvLD8+VF6HFMPfOE/11UnX7lHbfyOclV2xIkZ4J4ZScPuW8oIb4pW3IMhjMXnh1VKS06T+eX+lHzDO4CHrvnGjTKy4JCFHrGM/8wz8o3r+oq/wCYGMlIhHy1gOED0UVNkAazPjvaXOqLoHZL5EWsQ4Fwv7d5PoRXY6IPCD6+51f8axwW7TV0fS8o8Hs7SL387628/B0MP500/sQY/PRR5R/+Zz5tPmvlfVXA9mwmUhI/IFgbzHTWUPWEb3U029gOe/lsbtcnF9WdMP6Hu43gfHHQf/iA/KvBBBd7uoA/UfrB/QwW+chV+RfytAbkvf6vqD70fFfiPqYBt2S/4aGK5PiZfpj6S/1Z+7pzBb7X/Y+38m9zbX7azvyx/L6jtXqf3ZL+F1+uZ0wfGEQURf8+6z3xpe7OgLsfNH4rk2mCPfi1f28pPEkpuX9OP3gEbS3CMv0Z/b7lxaFv2AsM+7kue+XQt7pmt9fudivife/s4oO3P1b/EwZXtz+Z5M0GerXYbf63zVn8fr1pl18LgOHzaK/Z7bvMLZvipcegB293dibK37MVrwd2pZfVGluG7+kdib6nk4ye+rI/bl2S7VeZzzG1nfZHY1fJUT+IXV9Kb/VSEEfFswwW7nr61xU90oSF2fJhfuC3RX/Hyi7xWg5fOwbesSj307S22AV53oz34MdqQMLeZIoWHeOlncGDKJvodlmTx8wv+/8fev7A3jiPbmvBaAclZfdt7n3O+M/M98/9/4swzXWmJmHcFSEl22s6sS3Z39U6YiwDiHgGQksl0VcELFn2dbzbX9N1z9GzsF3DhK7AYcBio2xFiT47TlJDg5K6jsfFl/PqiVfy9wiG0ca8N4m8hTnywv+hteMGNM2X7hmUjD8qIDNuThy8vamO1rOjVLfoSJrTapJvkR9cX8ppH3HbLle+81CCzoMfNYxY1OhGQZeytOmesvSWuzNMHG7GGhUrUMmwUfjGhxmHXTEFkmy/2VuINARnbsncUPei9U3sczOVWkkv9sO3z52ddni/KgzQ46tqlhthLfIptGLZV0Vf0rouMDNOm2zGcmeCFMbE/dckLNPa/XTwYHRr5kwfdm33oRcdCLBlhY8kk/mOSUGwvxn5u/j4OP/XciH8ndWfnHpN4to5po+YvrSAW5YAh4hICtllDBkQUk6lHHlyuWsGr0tPTE3nxNC8K2hupzOig5J1kalfY49Aoyy4KJeUvm1L/2I5oYtvQu/DSJn3kC/nAjt5C7ePoxBAuFZlRJSQgTyHStHKpoI/9YeFgDVxG5n5Y/BS6Lo2qmGRPXMF2E0p5JrElf6OfPnHPQwKHZhxfTUMhfEqxbMILX8jFwcY6XHgZcskeiV2QFxipMaKqQSzAzvqxdtgLPTZj33bXPg/ci5htY9rK+IC9chGtachkbS48VO29T3/NQ+SO47K/fIl1aYzBw/GTTrwMHaNkGysL+SubvNzdiBmiHP8ZgITpiMnoRn+oasCRbN9BDWVJ0JLTkbf21jRqlBdyT7xUyF6zra0dqOMbwy2deLI2mYxRmFz02AhyDSXvNU71V46VuLEZvQ1fP3/+rJ/zF8/cF37++Vn5K7lTXoghF5loxnJiMPHnrxnPPM2Oz7zkuVy4n1DT+LKt0xhKbKlx4guyb+Jr2dvPKxxy23TptbjqemEMIjGwMwZ5Kd6XcHKJnfSR2XhxkBgSc9Oz8WCE1mvNfS4ve8q11uV8UtYt+ilpdMJPbqJFji6lU3gb97HIhmBbRU3s9IN9eAJDo4buehNRQAy5vIMAABAASURBVBzR3XDS+pJst1xsBKlrsrqwFyMTG1fqmNpduBdM9pnFD3qclZaYcv/4zJpFNnpZq1wP2TOxa1vx+5n1/Pz8rOiEnn9E8Pe//7/KPxqIj0PfxjqInYBZ52C74yWVnm/EE53wY097SwyPsJEAhM7hVTP2TctgLNWhkw3P1b1oyT8yDJtmLzu2EZ9yLdnyoieHrHt0bEdtj5P7Bvs6/MSbWmzMZ8B62Eu2edDENDbbALzYa+A1tIwPWdRDaj8Z2JZNfFO6cE+7sG6RndRqY+9EJsg8dmxn2vqZp441SmOM3p9ZxyLP8GLL9k0+g/CCjGM/yDjyoWcPCJXMO2fiSsyJKfs8skFk4zMpxk9epkUnsrYVvm32jnjheKXfOubD3+FDDy06WcOQssaxZ1scbS+8IJ998X3AthJf4o0N20ueOtimrhflv2hyZa1iMzXKPxgbNTom0UKnWwc5J9euOesQXmBb4ghsyzb3qpMS00bikQm0t431axvwQoqcnJHwuwEcrWmPm585MrZlO7NGYo+9DVux2URO9l3GduvY9GW4OXynZYp+rv8Le+2al8D5Rw39snUo/3AhEdm5TsSLQz7HJy9weXv6iRf8nz496S9/fdJ//u3P+h//+Vf97W9/0p948Xs+W6ezuJdJVZvyV77rhbFlAxV07puMlUYMHJ1z6pWcJDOnLmwoI2+jF9zy0K3Zr3gJGm5s0vVR6CGm4KBHLGhiS4nhbsv6orXsA7Vj5fPiIEXFNjagWNpYb0Z92BB69HDaDa7YvuSPKl7klgpd++DvSocZyMWL9XHa9pqbNTjrP//rT6zNTzqxTqk9pqi5iC36XE2s42T/i/W2SpLXjzNW176yAQLReIHfYgy77zm23urZKXrEZMMc89Lk7b8a+o0tNfktONwn5cc8bvR38mtZhA7fDN88hqUBpywdsunFPEhtqb8C7S2liv30kf0Iu8oftvsot/D+sIn9ysBty77jIzO2m+39gu3JLzzlBvYR4uJtWPbX8QvDQdwPYHg7uBB7/Mv4tvc4Rf8luM3pDoYypwO5KxxjyMcRUsbdJ64DBzGMR0i2G9qbveb5IApCTh88jr9cG6LFXeTCi+wCxB6Y8wGGt+M9/luyNyUG0TvAVId8+swPRCbj0A88zjP+PRF/+4dYPshegC9S+ZIGzI33I/zWiD6y/Yt5Ltl+QOY73snj/fhXfTCpt4Gfd2z6gf6+/W/j2Pj5AK+tPPrOOPzs9f42wmSypgFDHXzbmb6JyDziCyFy1Q572cnnbuRs91cWVkCGEHrAsOnHOPNUO32Qz+4DA82gYgvkmg02klqf+RvuJ2obWIfzjSFfwI3nwvOuJ1p06b44Yi9EG3kGtvGsjpNvod0PCcuzv3f19xJDoJ7hv4fkMbBUiCbfjBcmtiQT3w227JfQ3m4yyMsQkzw5Tr4ANZhPIMVTwH2O2I61Th+g+e5hG9OAXt7Uv3QkAd3HB+0WjyUHxHWjZRwa0FdaYgpei2WdGnsOkQkOufjK+KClD0J7C7aJ0zdW9IODkHHjldzB/9a+Y565r2ZPRmvKvRz02QDUVdQznEeUV2zRX/RJd0dsBNIkj2DJI8SlPdM1oh9ELiAU+M3qU9wEIob8UpM+yLgwmX6hxVVLuCcZB5ls++eFJ3sDFI56zC9z6SOXdAk34sSMcUYTuS/WifAjGwxkgkKcQ6Hl2uoxvMyDIq7XtCQaWsvvNt/yjxlEEWDQ8RCT3ZpQBC/oNVRiDZrxxungudw5clbGEbWtJGDW/xGhTeqPF6UZ3e5bPqOF0G0vu+mRaxr9ksACsXMoWLTJmM9v1iRz1NJBW/lmYmMTG/OQEXNji2LFzuTEIduNpZMzMjAmekEodsk7Mg9Q631zPDjK3DYsKz/V4xVPhpk/IjRjs4Bt9D4+ZmJKPbuPrGU7A/Lea9HXXZOg8WCEXDPLfT+Y7Gdjo8E9L/NJnpF5hO22bbvJkRN6R7+uHdZgpy0bXCPZtK3Bifv0Up/LFiQRX3QP+djciOlA4urf+4nbQGDZiPLCJP9tRyip6WOfcZDIIxtkvnGPDVDFLLEzOHjhV0Ujox2ZJt6SjGzJGlkrciYs6WropUxzLQaJfVjITRWMQjAwNQ54w4WVCV+3PvJGLohs0GNLZeTQ1atG9LjjPGGkQDtMfGJsG91qiGZjkRwYsi+0I/oxIBlHNs7WFP7iHdd96l3wbfKlhyvbO6BJ+xialq/H2mZbJH+z1srDpA151kN8rovxAUsq9Ad+gtrn0adEinrGoZ+QSW/yYpkUu/EZGL0cWdNcn2xFqSIdqhSZIC+H+iVgYoLloFb8DJHbMDuV/Dfu+VdemGzIpr/sD9yP3jYuWD3iie0Dol3JFbIGtk+84ILUNkOD1X6c8JIc+YuAJ4zrBd/0kbetpDDxv82LtBdtUpRtu8hdBCNTjN32RYsPOhnfIsHJftogzoB88lB8w4dt2UBmf1bDtgqnUSUzCV/5DCx8nyAGoZmYShMdKf+/uVGrP4/J/CrbDXVjk5EnZrE9JCOshSsPloMNe9fUd3vG6oZfdZvEPhM3oGjwsMXhcPuUAbDDpgZSMYaCrO4xoD/xkTqEsVG/CZajDVJ8Ju6JnSvkq07noRVz7ExsgVpj3dpkNOGZXvRDFjAPyclto86kgE1MSsSHbbzZS37wYmGkePBsy2Vt7Dum6Gy8rLjQZybZVHxKka8qFbI16MdQ9liNgb5U3GBcpQLREc3Uf2J3owZ5ATLpiz0XDJfOvLQ/IY8JbJU8CkMWLJGCbKn5NfA/FP6Vml6xQ0hkJBnBYrLxwoA3OerAjaLE7pl65sUr20+X6AEqjgj58iJyQxcx5sjxInGy7wJhmbDwGTuTOKwz11PJcmygG796uK9M6i7KPLmWOnhsR5YSKLIb8V15YVk4DDZeAm/svUM2+hOdjdz65Q4xINrnyTn7cWNR0wepZ5CXnekJTUXhFobEWLTosgS6Pl9Z16tiX2JNKUTsTHKWNtUJapU4VFbM9bgH+N/wLZptGYHJOq54JzanbMMt+qFiHe3M3f8QJ//5ZttdZ4RuR/wLsbu8sLX1C7H4a/4uPU7YJbjakXAa1H0yMIby4gw3+LkScfJ9VvZgfs+a5DmhRt+2NnRi2jbys2tzYT1sKzKBHlrkN/Qv6F1YoxRpIjtTC0smLpwJEaUuotluW6LFdq8TY6n6bBsVILPXBmfWZaqbsTvGUNbTXjE2IydLtpUYA00rIV3Z6FnfZ9a6/bHHhKyQTexzUgGwsX9zDW2Mk0+PMZD4WoZ9mN42qlZa7JK6spfm7k+ziPuMzNAk7kNHqER+QyG0zoF8Eqv3/rAZucikT8y2sTkaxlB0RbPNWbKt1Dc6opERZ5E/GRL3zSfrYS+dyOalYnxEOHMbOwSdnK9cm6E1sJFe5GMv/XSJ23b7t9FFLrZsp1PteSWe6B++co/MOrYf6h6ebdWothV5GWdcg5N6iVZVzR8ni6HS7PjBL7WfQNQ+vT1kMAbrQAy2Zd9x6HbNiNlevNCTY9cL37lOqCL7rTmwqOecslhb7nNXrjPUqTNS7JXCTsfG94Etn2mJfUoTnchJpTskl6X44WZt7+PuM86+T26SbaC2M8kTk1qmJnRksLHl8/r6WQMXPz2d9Lc/Pekvfzrpr5+sT0N6epLywvc0rMpf+ObeNiRZt4YbJSbbst10olCQNdm4X+SzZkLZqDWXlJKiUw8lPud2L8pCRGI5jJ3aYSS06FMth4BCHZwLf4YeoUlPebUxIF2pTO3VyLhBHi1jKT3hKFBhIaDbCGTGQBgsgLFb+Br4KhbKRrmGtl1pQxYKBqe8LcTpo17rYtvUYoSRMfGlbihq7RmID0fc2FbEbQtxjaH0+nQu/fXPP7FWvAz+0yf9GTyxUCWsca/aUmAinCB6k4A2DG3hg8jRPRxzHx/9Pv3Dd78mn2/R+RaZP3zxfiTwowK/ZwX8FWO/lf8V84r94AO5D9lhHvjAxgNr8oHwMP3KMLY/Evmt/I9sh/e97cfHb8GPm+5vqd4/UjdfbB7xnu85+WoC3uN/T/qx24/+8PV6ftC/R29/7K0e+Q/jQ2v167pIvY8YQ/8IdznzhTKSemjL3gPhm4esprKmrfDaLMTjfhiZANLLA9dv0l9K9cx+w0Fzfr9T4m2wR781rsP7L5HP2gWH7j+6N5+NNudyu7ZX35P9lHwO7KTfvbO/9PuRk3pHPlaCR93MbyjL9iP7i/GxHpFi+V/wQ3tByAShg546hWT7hR+H+A6yz8I6dDN+D4kt+Ij/gveR4xeCaxLbtl/Evji//Jx8KM03K9qPv5669XJfEb/EZkJYOpD5r8URk23sBUVfN3MmjkCyVrMQXcP9bId210mMyXdnM12R3+YMwj98M70dmOp7cWWwU13eR6vL3LXGOdsmpjtCexfIElCz7buOfYxhGahPst3xqNvsByvbQ+AFv1mIZ1j0QXwwbNZbudpu25JVKARjlJyxrbSlN/uzJOPQbKOR0RsgLo4bwy7FboARHdfWEvDq9rNt2fhveKfS8Vlk3+f2fQxXtm/IPDAnyJzXcYzjf/ZDmUUvGI9wfJdVlbiJRZZtdSOOPAQNYqdp+4kK9bqEHmz4WH7CQfGQYxjbtntN1xg/DnzzddjYeDpdxHM+P+nEgyXb7Uev2qToAWxhpbmzf+eZSrxBHT6qePlzVv7yKP6XnLrFBqZkW+GNcerethZvt4cQqdxospAbPKhMnCfZpey/+L3yEP/4y67YzEuN0+lEPifiAOezihyl5SM6hy8caIsvnLVM4uBh7YWXYBceckfWttLCj90nnpbm/wH4dH7CbuIIV9qox0Ys4v5ll+ylZ8bRzSx+l/T9nJiDyNmRWryMWg+abZkcbjW2W6joLcelbPpQj1wy7lis2B9VGjUa9i6r1RLXsU5jLLkTTyFHFQKp26bn50vjyp7pXOlh3o5J3Z55IRSEONA/P517HezlL/FeqVHbQjZ+O3iZH8m2ViOJNVD+oi/re4k8PpqDXBHn6Xwmn7rrQV82l3LVIPfR/NCDcNoGg3izrfwctOyJyE1qlx4xSBuQbCQDWWnV9SED9lDHSI0m1yYU2SXbqjHUDQexGUMT+VhIjWMjdUkfuS05go39lJpiImS5jL0evjjZWR8p+5ihYufAwHdoUVi+hY3Smb27eFbiIVW6rPFzv9gTZLt0b03otYxuMLh2JWsj1vxl6d///rM+f/6sTz99Uv7/onmBM6lFronA2CuCSZzRCS17YVILpXWPn4wD6mWv+YVr8cL6Rz6s14it1Cp2o2Hdf5Lbo7ztNcX+Gqyz0ekQoE9qvzW2zm8jx8R59JO8KJxcVmptow0wodUc9ho+nJN74um1QNigYgNd2zfJ3MNiN4Rcb/bi2UZD7bPXD93ZQeMu8RJX5rFvJGPDZgRCFzTSU15gijZOQ20HfuKyrRol21IOetvq+x57xvivWH0lAAAQAElEQVSzS2mpRdY4Y0OPXlXJ9g3JNzKfnz9zHV80qWPLI5O+9j7jxBfYVvrYD2wrdkVj2LZlJseRhBjn3kjXuhfu3/F76Oez6HQ+da6HTHwsO7s/7kuKAwSim+s5+vGd9cg/aLBxTL3nUWfGWZ9Jv4eB9n4gGt1gp3Rnw2jh5ddlPqtLaZM1tOH3AT+LEtnModsMELRXH7+JM+sdPzY6xIIIqfhFvsnlLcSFaLFF18ch90jLOHXJdRh+5geilDzO1DjxfP7MfYRrtunElP6AbWJjRp+Ys262+zpbeQi+lXb4WXJuesYOM3Whjz5dH7aVOGz3Pkhu275WEYj99NnPJ/Z+9gUaXDyhqu3buy59bIl25Bl928hPrqFrI3tt47MwsTbwh0rbSh/d0G0rP6G1XWeEKdY8/JmePRj5xZEiZ1tHr4eWvL3Pbcs2s7z6u8q8EAzOvEr96aR+4ftf//Fn/edfn3iZeOZ7FNcC++7EtjsPsf/Ea1rRT3V9sRX7RW8bumUDafUWbV8AimyZOQd7L/HTMSG32+CBv0Hf0UKvTofVV2SlPs+8VX7mM/ZKncLfqFn8xb3LIkSZnGyHrbg/0AROxzx6GUNSoVvouLxsOFQx3gciZpCjDrm680I/YIdO9YnNNja0g8C0Wvw+QipkijN9RFKEA8yrkBjiO7WUv9D+y1+e+v8fzNdcbfMZXdFQwKht8p5KbQrqF0chZ6gB3fc7vruD90OP6+B9iZccatZFPPqX3Hdmv8TBOyY+JP8DmWZP/APd/XC1V8A2++5L7Ow/fGd/mZt9p/2rJzj5MF+YfVNd420f/zMvGlO6gO67HLEdfBfj/42MpobBf6OUX6XK5X67x71iffdp4dz2zX/mQ1Z62/qeLV9YF/i2iyPbss3o7cNeX9yiI1n2+vqWWEWbfLmj496DvWm+kVr2x4jOe9h2e7H5S2DjU1Z+4XcxZt4++MKrvRW0wF78ndxdy+K7e3RWvqQTGr9MhB7B131ovzc6/iLGA3u8NrTgoO99Yj1wxGL7GH7Rv7Z/6B79a4XIU9pUgXX++ueLbdlv47DdvlLbR1D3g2+/rW/7EPnVfUw8ghDIa1/rTH615S8VLX7iDNbWn9sv62cvfmoc9P6FhvjtyJ7rsLjE1tWnvlcUckZq8ae2FoLwcETmQMiR7Z5aH2Pbim+b/gHhP8Je/Oi/hcg+0jMP2DiP5K+OH/dGhG381kLmB2xoO0KLr0M388BeMhkfeKNMB2vv8+/H130P7azgTs8euQ3fHNglXDYeBdz0alLHSRDpQ7Cd7gZYOkh24giL9WXN7CWbzj7GxItScidC9vK+x+DbxpZjQBsPOuMTUs+/5VQIB/ld7AZoduKa7Ss2A9s6HtSIZi+/LhODxFm29djsNSf8hA5rvpCJ3QBGH4V8kImNLorhH3s//sNPpUOfXHORDc1GnsncddIz/eKwLUO98TMPgR5y59wP97GzsSbxPeOHefj5S6X8q/o5r8hKyV97S3wZ2jFIyujYlr1w4zE/xvaqdeaBvWQnugvbWtsw5T5/dNrQe0Rq03FFNUDZNveY0kZeecC6sXcETTtfjw06O4FcOWN7xZQxN6xdzuJnl+v7QcvBh7aLtH7+iif+Ek8QduxZWVFpFN+UIBp7ooWX2Bo8gMs8vDyMy19ICdnQNh6GTuRrwN1poQd2aDA57PgpYknNQ888/Usgqo21H2PFk/mkVqQlO7pTiT+ITJVV0IMNoQmkZXOM+Juy3ToMlHaXY59AmPi77i8REEU2+oW44cZnuoyL2NDZpC0xUXAbubIGD5h1NIwkh421bXRMMGOCDjUhsseNPpNBvvlr6lOVoPRfiGiXbxvYyoscVp8azlhpJI7L9arChgKoqUEkWjbOoB1HeFfkr9tFG2tn4hd+NmqQXrv8JL81holy4nNZDRcUjuQVoGjDAwXPXmPbvGDc/SDepglskkvinujayEafvB0wvxLXBi8qBwYvIAte6B0/OcROXlCkd2HHUrHmtslt6zpt8YVsXlTEriMHChljPDGIwFav1msdYoDdNlJHJUYXcwEoxDe7RqL5RotNJti5KtdJ28K/8IegUp9+OUWuamEhm1i37rPGtpGT6ECEYn/DLDZZtwuxbfSUUtLiXblGM64aijLhaekzxVeBCTEQ+V54YZM6mpxEsy2LdeV3DcTwJRkeZEU+emvcs44VhkbFP/VgsrGHLuR6vU6ZOEadEIYPHbYs7IMyI+Khkwu/DqSCFj/am+kLO4XMGOhCMFZsK/HnHwtkP0DS4PrL2kd/4s/opNZjDFWxbuTMx4YmsS1s7M0JjxiJyR4yUI+N53XEXkZWfhQr1MbaWPvke/BTyy17DUQeQSHCsFDC/0ZHYTdiu7JW2YtBjZITKzEWGJU4rMNu5Fc+pfPpLMKQTSzRcSmNWccTnQ3/iSXAnWLTxh4BTQKaECM/mctSalTwM81nb/SSW+xqFiKWqQuqbSt0KGqg1/boxxjNz/wGhG1zFvHhEd/JOT4uud+yjzGkxHzo2JZtaOhQM9Lp8eWysV7XhNn2JqPk1jD1xXbshOlyuq5haPG38hzQwyt8DHXMLsahqeVtL3qV0mzzIuak+JlcGwk5MVn41NKhU68RspEL7NiMjZVL6pccCZsj10e1Tdutm7rERuLNOtjuuOzVx2b8BPmvRVwuF7W9EHaMUV2j5Nt2CDS2Mo9I5EPPOD1sbJhpkfNZNYZqz3u9xH+GP5vW1xe88NsOe/jCPeRCHLFlx47uMbMGtplLbHkxkm0EOOiPPXZf16m0GiUhts01NxNjKzkkF6YdU2JQN+qHbOaJ46ihbVHoltgofqxFJnWOrSD5XwnuQi7lgSw6nNsGtMiPutNhKbwr997E0mPud7YVOc7c86cuz5ti84oD27Ktcsnk0bEQ77H/E7No9pKzzWxTfAdMWjd9ODP+eOE7fGVfXnUeV/3pvOk//3LSf/3tk/6W/8fsJ+vPn6SnUv9/e6NbJexIlhqiZVzM+h0hMWVs5r1g1KXrlzpwrU6wMQ4t38ErcboQTf0p9QyM1VJ8MRDpr/3IYMNegBtyi+zClXxCj7yNPsfEyZE7Q+QnL9837F2pLz1xpPaxFb0g49hJf8MWH1jDd/ZVYu6eAF1Wu7Ne9JlsMaCX7S3Z0CKVfuPGcAUZh7awapO6NajDkVdc4Lq/563PpU0T/cneIlGxxDdE7jTcL/P/+pef+i+F+TrEnpPyl8cDZ+mLfh1e3XFmbVLHY/qyd7gvSd88w0/+5LrxzUq/v2AyCH53y/8i+f3uef0w+C9XgR8Bfa8K5M5w4Hv7+F72P7J75Jb+I7l/VR432X/V0H7E9U+vQH+3YIuk/6cH840B2AT8hqxtvl8u3Nl8QeXSzRfCO+3XjTDT3/Ne97/O2u+lRX66Yoxv45z/8Uf8HviF3o280T3A9Mch9ljWNLtsVWPN7vNF/SXn6FJnfuupN34fKa6b4COLieFLfuweWFxM9WBRlxbPdRQ0Yz/ZWXyk6A/ftt+4fneF36Gzl/0vTBHGN9EOoVfyWG1OfuntwTun/HJ64B2RD8hxGqhrJOuh3SerllOVX8Jv5OiBrP0N24P+tw1ty174SAMRyXpo+GbWdPrjSC0yXty17zN/jfDXTpLskt+AaCt3yfzkfh9Y4sFMNRi+OlID8HD/sf1K5j61LXvhoMbHLY9MDgZytyEDe+nZPLRQsklWMDjyIGvj4UUejBCNYubORYDDRg/G5GHblQc0wWRuY5e1rrICpw+toT1e3Vrs5qFQdMco5a83XKmplRZ+gHqmij3bKuzaliXZfhPamw1/Hz92fpzcxpOHWJeFPJzhHpWd0E9ubjL3Aabvk31kL8vuGFlr8qqqzi1/RVPQNx5S5WFqXlRt1Fq0qI0xdD6fWzY6knVrqS+6mXun98qFDrFqqFwyMqnnhg/bhI9UiohMDu+6NqNXqFHt+/x0kktKrKFhpPeBaJN4ORhx2Io5O/3WO2mDeeVB8fX6rMvls57zF2LPF55zwX+MA52s/fPzM/XOdwbtzbJNHUbHYrt1V70u+oz8Z2xmvuUhWvJHxi7ZbluxGX6QWBLTqFr2qI9l8nkIRqthCv2s/7X5tpuRuj49PRETazMG2pJtObaMrWROvTcecMZn/j+riSH5iRZPl/B4sDq3TRPZXGcdG9fPpGbRy8P+PDxEpQ/b+Dzp/HTutY1cbA5iyD7BrQKbWAKtPsqRS95rL3AlE4S5tyAGeyM/qWpQk7OO3M7nE/7OGthHSHZqKtUYLXM6nZQYPmcNPj+zFp/Bs/JyDvNK/bQ3U+9AODzoNQp/J3369KRP1PPT0yf6T+0zsraVVvS2ey1Sx9Qz9co9KX4kq7BfiNt9artHHolz8NQ0fwVWNVRjtI9Pn/C348x1FizZoYFMYVO01IyOY3m7zyFR8LgMbfXqvDNf9c58EvtVifvz589cBxeI0b2jLfdp0W41Iinbsgu7uXZZO0QMxmko8Z7oxzAxFzjJ9g16aCumZcM2spFfuZ5Oxb46QTOxxcfkOluY3NdTa9HgqogptUmMk1NoBKfshcwFbeNemZieWNsTtR3YN5/vqUn2IqZ4oH9V7KbWo0bUFFu2lfUv/NilLdcHL5w2rosaRZxnXoCceNmy6mhbVSWZ0FmPcsnohpYxJDWH+hqhxJgYrtyTzDUwTlby//TpxL6+I/vj6dOZmgxdkM3aff78d+U/2/zzzz/rmT0fOxi/HTOxcm3Ht+2mRybIdZEcIpN9HDvpE0/ks5bpU5O/c0/7++efFXxmPEkiuYwx2mbmGdjWqEH861rNng9qWLF1Ym+YnK+517AuNnSXwttY18/ci5NL/PyMn9yXrtATE2o62hgn2VbiTR0S3zN59u/mJfyXnljn+P60X1Ojqvd97mu5n225txFDetJRGZ1c97t8dEcV+4DsiEHsIbNn0nc8ezCJ/bz7ik7m4cfHlX0SZHwh56gUe+/E2p6ehjygANuqUWDI+CQ5WUpYnCU7M7H3Ntb+qgvxbHCvxJ/fF8YYHWevKbTwxJ4LjF07+m79yE/m66rCNnLRF21isw9sJAdITOeqG/XNPLBjLyOpiDf5p85P1O/p6Uy81b6yv4LYCjKOVvzZRs4d9xXb4dtWeNNScT8f2Dph86dPvGxiXeLnRK7xGbn00U19M4//lsk+I6/wR1FT7IqWayR7JvLZ95BkfvLZlv9Ee+9trpnT+aRR1bHd5LCRPZIaXVnL2Ek+iZsixZRsrIGecBrE2nX59MSePLEcpUMWtrLns/8SV66/2JPVvuMr12DyiR3bMjlFL0hu59NZibUGdkMEtlUdu9p+9l9itBc99rEk232NRFa0zpN70i0+xtELPftsg5HcXdLkPrX5go2rzp+kP/9U+o+/fNLf/nrWX/809Jc/Wz9xHxvI5ZKJHbTUc64jGYccrD41mSJcYNmGuh/swX2kUG3LXpg7wyjaqw7LBAAAEABJREFU0OSmRCWAjL1NsLS+Hyd6JQROHIcBhjmi0zFmEMIOix+MVBCjoSPDoZgIQjqAWA9tdx+bG/spdWuFpkouqxqil2xCe21M9xY7QuZO+XIUG3aEgt0eNjtWeig6bDiDpunWItcy0JsfGYI26zUD7jkChpaacssTl6R+4iX/J9b/fB7sxdIYFltE3TbOuSkfaJvQXhzZIcEL4j7JneARkXuF/m9PH7Rd7Xt1SSz/SuGAHxwlxzfze5D52jDrFzzKxW7q+Ej7o46PZbr1JHKMGf44vrEC2SMf4RvN/BD7h1SAO2pumi/wezr+Xe2/Cix3uEe8Yvf0t/h/tJ1xG/zg9JavX0KLDzC5k38B6H0zyt32PZsfhPYPYb0VVxwTe3/4pM/8Pbyl/0iL/kd4z+6/Jt18yRI3ynyBauTLGPhatPnSeyBffid2bGPqGxH5D/A1//84vnEVcD3wtW3yBW/mnwHyhU83IJIj38PSg8m3xdfYoF25xwURfRPo/pYjf3mVuPKLeMCvaMqLOhN3Yzeedb8j+3tj7QTckHVrtpkCek3qEIj+TWzoBbEZZPwI2F8cB/8LxjcS3tD3N6r+AjHbtzrYjD/A18wee8N+aSf0Q/e+Psi8ulYOma/1xzV6yGXOFhRb8SC96t9a112EX1YpgGziAYt61P7ol75dMpD4dYiNPsG6rWRPBIf86mPuwLF/RaATnwtT3fc1N5W9fUDI4EXZ56INalUYM+PUc+NBZK69ABK64Ugu99h+7KFbX22x21hJtbxtxWYmttN9iNbnusyaBDY6HB8qwYzs0qUm8w5Ync9jn/FLRD4vbKhhfkkzffulgixFbD/K29XT9HaCm8yxQU3njmymtRaSHRl1IzRYyJKjsRNWUJhM30L76TGfnXTvcGnf7W7YO2xvPBjL+kY/+yVi8VXtz+yJl7DXXN/YZvvi4Qj9htPMv1SlcAmPfahjf2ZvPeDQ8UFDnlAUiPHcbU/05/6PcFZNp9IvuxtjhDFms17o5LP3mXXYNJUxrD4m59i03TrVPYXf6cUi2CXbUKTJPo48oxutGfvJXnKZLrmMAre87Uw06oSJakx+Md+uiWTIKkCPWOsTezh6p7UMPBsFcMwhySb3DIANn16Chk1RvysvfycvF0WL3uz68KnL5/acG1Sp64HOTR3qPGpAYDF18CiV8tBGyFNmCeYEemiGZ1tVjLqv5cPV8tvuN3obuhvzjbjiE3G0JduqGpJFIwjOSy7Xa8ywO9C7sOevYMOOEc5eR5SR0YdiMZYGtk5jKH7QVnxdqcuVh7PpK/5comts1OfadjdNbE+SrSoFk/v3JKSmM4jNQLQqc1bbsE2ftVDraW+HXqaxZ5uhO7atY8r64ABqjuYiE9nkmZwn9Trz0Ds02/hJ7BVxxmRIXJI1yDk1iVx0TXzV8qJZeRkZW3Nf7xVbcpZsKw+Vl7yVNvFLKZQ+ulrkkLSxHht+Rw3mxL/zbPf6JwbdmpV5jdG81K9rjGzU6DSp8/PztV8oXHg50jKY3bgn0MncY7Z5QS77eGKPfLJm5CJZsdFrSMy2lbhOedjP2FWqwTdCYk4uW+u0VWGQYwIpcnZsWd3m7JplPDNOXNjI3I5M9IIN/fSAaiSOyLcE8hX/yGceXUxp2+OMXMbpIxcZ28o6BIMcGtQ5c9Eia1tjWFVu35w4Nuyyn5S0iAVHWaPIv4SQ21oe0f2wLOpUJRgSsxyTddnAnFNp5VL2yRip5xIlFBV6gz1qY8fhLf/KXBLsDBlxQIt8jYLmG+Dgeioxb1wbmReK8Wc+r5+f/856XNsWZOQ2bdzzNmRzXWePbvvLu+RrG9nS0Wz30KbH3uXyrMvl0v7HcNfTduvEbyBa1jMvghCUUO3PXtZVNMSJmQFH01nXyCcOG2EOWHebpsY7Qg/mxl7cJHed6dGLmpE7sb6jyMFZ18QavlQDQE7cYZerrx3bStw11nzjc+hy2XTh3mdbxp5o2XN0faRWgb32ElJNH9l7OKo4gNJ57fllLEs2OsCRoc8aCB+tQ1qdm6SNesFGXo3oT+67G+uXdfj880VZC8wrzTZy2J6T+gJjbDCHCYl9IF3IjZLpgtKVe0ERq01R+D2tiGdiA3FNa4FJdA0v94bTqTSqsHPt2sV/7KQ2G/HGxtp7VpGTffQSi6XELpqNA/qZdeRzWA0p1LCim/oGoqXPesTXlb0LSR6co0C3YWejLm2A76pkrsHkTH5lk3v2/dZ1yTwY5yfJ5C4p8rHRuY6hvBT+zD5PTvFNNaV2WHQllTVtbShwYNfwLRua1fqzY9q6TrGR2iiOtJqxMfAV3nxg2FbhwkDYaj5O0ouWvoFO24SWw8QXhJc5l4c+c71mP0+ZkEEMsyeYyPhP/LAUO4klvWi2m5a4rtwfjFB4NUpZX8JRXpZu7KMg+yB9bCDaBY1OXriWS/2/FJgSZrVaJqVRJ5mYUqsrnxWxc+Ha03SL2avvyX6yrMQVf9kLyXfUwNYZ+uIhwsGYNZjYKvgQZLutRBfhHvcJsm0lVh3N1esKWaZWVqkKeHQfv0Hbkm7XRGhM0SXKCYhh49rYqOOFPbptz7peftbl8v/o+vx/S7z8/euf/8QL3z/pT5/OvAQ86+lp8kLZ+KFOHOWM3TZja3IfgCzKv/6xDYMVhyXilCztIAT0jJy6F3z31TGQIBdsM8ihK/eHZYfdw/eHMabMfcQlWsYbcyxwjW0YTq4NcmQq0sTPhqzVglrNzlxyecH0IDJFf0B7g7SPVhcfV+oXbO1rNiP7JoP4pgTLP+4zDw5e+iB2gqxFdCOz7IWrhKO0pl+L+YlpajepTeoXxDc8rRyOnBC8HYnfXvyDmBzj+8BBt634c0llaaTnfnii9k9ni6nebOQpfm96kyeF+w7rI7IXMyly3ShYlO9wjpMPzCaD9/P7QPEbWMnrwDeI/8uKZLkOJMiM0//Ajwr8+1YgN47X+D2zfW0789/T/m4rZoN9eu9CfI07948zSg5/nGhfRvp73ElfWvwxu1fg+OxNf6f+QUd8gVPwKvyQ7D/WPkq0B16l82qab2cHiTG/LByzf0yPz5ujjIMb4RsGj/KM/+Hxf0OI/0AR22zhL5EQYKX7FdjrSm3XPzZ4aSJ2g5fUj2f55emQOMbpg4Nuu4e5txy/P/BreNMsfuDb7vmLU/8WZhW8QL9zc919Psb7OCa8d72+/jQ1wrbflb8xonjgRvyWQZTucvajr8exZL/1a2qqjg0eIOTh3w2CpntL2e+zl6P3eLZlu4X3rscvT2YtCznRTB+IXjSDt49E99pv1ugtHBYsfoln0rr0Hx9cF7caUCOemkzwsc5Lrh2Pwis9YwX6stnElaDCIinbiqzZi3OH9hZW5bTPJ/IZpretKqNqcVIenuTBSRAx2zL8yGSutMNvxsA2Zyn2DuykpktWVdar9KIhZFs2gOGAE1NGEsMYbYRmW7Z1tPjCKcdsenxUHgjK/ERqKnsz9yjjutC14YGMleacXgG1g2Is2Q+1hsHKsspT8WUbyn48DHfKu92jGi5aLrSgsGOXbAbhEI+9j5nbhsegj2bKUWKemvTabRLP01rOJaEhmzNynEUCXbfKuoRmSOxVOt1a7u/owFHkRhUPsYprz20rNNstbuOE0W2PMM5hW3mwfOIFim3ZVvQka4zqse24UFrhI8hL69OJB6bnE/rj5rMfThL8abc3iXnjxcHGU8KNhG1sxRAweZGkNnioqHUpFyzZlvEVGdvEMnQ6n/uvTOPfXjTbUg6X0jo/bEQmL6JPvOjL2AhV/EVox0Q4iP+84Mi4zeWEDRstL+Hw8pA8D9Tz8izzxGxHwLKBjDALy3kdGU/ZVn4WbSr+Mm4bGInNvLSbEAvZPAyvGrKXVlUpdNgvjtAO3oydz5/7rwlTR5Rvfmy/0Ivf+EIF+uLZqx8DXyAyqcnz84UHsFet9R5ZLh6gX3ThJV1k4iv5BNf9QXH0gtQr9MjhqA9K3n3WZYwTD9vPGvT1kKO9YmlBTpma9Y2MdOfFrm3ZQXWfmtjWGEPxcT6foBc5bDsmOUxZUuwhymg/5uoTY5B8+oE1exglJVfbst2C0T/89RifJg/puB9tqGUPbMrDfKWh2zqMq7DDPLHajKEd9Yq9M/u99zx7OBfgxkuM3C8nLyGkKzZReDg2rq8r19LG9VbYs0uiFy3W7ZxXki6z/BN2aFhPwlOK32DUkCxqxgtH7KXW2ltEM9zwNQGGELVsgFqNwo4RuVKzCzaeEblK3K8mcT8/f1brUtcixKenJ+UvDAf7QLRJHlm7p/NTX++2l+29R4S6TnygnAkYVby8WfLlannIt2OMoXE+6/TpLBSBiWlne/W2W6/oU8cLL8Y+f37WhReSkcAFfGqFZmjZG7bDksvwrOPalcxh+VT4Pen89NT7sfWoGbswEqphdaObto7vzZRA+cdiG76az9r8zPWde48JpIBtpS9X537qvU58yD4/P3MvuFBnJjrapuzDYK3F1MYabDg71vSQtN1D2zpzn896xNdpnJR+ovfMC7VL/qFLIcqLKc69LnOPeVDzWJkY38g59WIYMWBNmMnlRG3OP1Ef5COLESXqK+cLsV3b17VfZuZ+FFsY0CS2ie/UKLLRDcI7kLntjjlx21Z+Qg+0N9uMpq74i4/nz6ndBk1yhZe6TuXHWBh8vh324BDylA0HiJYYL+Sc2Nn51BnNGUmY9Jx7YlttBx8GoiWu/DVt/oo865h51jh75zN7AC/tKz4OoKaDfn5in3PPyNrmWope6p557mmxeeJa+PT0qfdNjbxwJRyEbKwQR2KxWSNo8ZEY4iN97u1Xro3YxalO1GLUCJupu4/c4S8xxAbF6zpRiZbpE7WIXJB56/E5kvEBu5R9YkzbVlURbI4p8xOd2G5IUCQk5OTBbCrreFGxX5/yn3h+Gvrzn876218+6S9/Hfp0siDpVJvyD5TNHsivTgSLDWzFH3bKlm1k1JgiBk4b8vENCz7E/Qg9sW3UMDXIWIYZpEPBZsIRHqagChEIkvK9OK7TG5ILGoMq1kX4bkzCBAQQGxU+sFGAn8O2OBS9Qa4n7kmnrBkIP35joceZMIg8Xeu07Cg5hCCDANnkle8u+Q6zsd/DJt10XwDxFSsC216zQ4hLXFHPvlp5LH9dO+RDC1oP3y4rMQaxkTgQwz51ycBS9vUo7CDkyCOYGGQGATVj1Do3Gp9RpKoxJFSnuDRAxP4xMG6y+QKGP44fFfhRgR8V+ENWwM7NN7DsIOMgY/9zcupPgN3143gnrS6xHViUH+d/ZAU+qv27i/aPDPAf7ovLZ7+GUptf7z7fKw78eivfX9P5whaQ+OOXwEfPk2+MM18kH4kZ9ze2+33GdteuWX0yZzfNftnXq7n9km9bkQkYYkM7djm+Ndr7mB4uXzD5ev1mnOoWWxn0F9x8eWXigK2etWL44rCNzzsO5q1mBQ8c9O/VJ94GuXh/xmYAABAASURBVGUdekz8t/6gp4duE9dbINbXsWfeNqO7I7RHvJVX++aLffq3+I+0R1tvjo9YX8cH/bDzOsbH+SHzVm+vWrzFO2iUjL2TX2gWUGHddYN+x7Zsm71d4B5b6vgWtlx7BBieHpq9dEPv6zZr9yAXerBBj5ptdUJaLQ+ngv5FPHWHz9HM6C2seqzxRN0vcNBb6eH0mp552PbSlzP7CqZaLKJvrbVt2SCxA3XjF3byjXxPOfV+Q45hH4kl6Aknuzi/dxiG5V1m8tvzpMYQ2S9TqTsDDoIN8R1EJ6CaN4mYOZA1Cj+IgO10Nxxyq583f7bF0XLp3ffEghYYekC3H+489hqRS8ixmTzi+y1EJmj7DGzLtgoYe9vNzpQNr0B6eHd7ZD7jN5h63RLDAW4psA3WYeytkai3NLkecNT+Q18+tgwVur10iz4QzTasBaZ9TOKeOL1ibwP24ldZweDhzeAJBWR01c0mfnSil4esYpznsZm3wH6a+x7snnRRaxu2d4nV2YYerHnOGzYTUx4gBokt89AD2DKCAZ22/aVBZF7HUcU9hics6alcxAEBcTZ50t2O6E7iPgjhHyjiDD2xxH8Qkm2NGkqzV0RtB4HV4zVj7K7YWSfk7CVrr771ycq+z0NDVWNkLxd57nEjF579WjbXxYYc4MHmlboEl+tVediV+kBS5+Rdlw4tdd7QVsxQ+u3A8lt1wuNAJmsv2e6YqkqDPXIakbOq3DzYKwacbWCyz/IgN+PVUwPd22B97MNGqbBXRR9DiK2siYnBlTrSQZXwptQHkmzrmpwbV/yTM3lnveLzyouVK3u858QUWuLCqkbhW1jDhr36PASHpInxgnbzyVg0F3KAYR8hm1EjJ8Z9oBgbuVbiP2g6J1icxeVOFCRiL8XIJM7obPhPfbIGo/JCZMgupUbifhIDqZWTwx7P6cx6YSq6BzAfUbB8TWoxd2L0hW+3vtW2bBVz6956DN22xv5AN7TY2qhpXvSIL5GwY06xHzBQWuzVGPAMqLkrZMWfZKUS8tpjYspQtpU65EXChRdNeREQPPNyIsg42PZ8klJA2XC7AWGjhFtg4rZqYFw0bHMWAhIP7icY8PLgeozRZNv9Muh6ndhCLzUP0KiKjKEz4biy91KHA1deXCfujWAwgz03EEVnY4/O3rOJ/8JLjuilj05ytUvRS63NeBDTGCcNUDBSl+ikrvFxYb9fgb38RCYx5oVa61cpNuI/cvGTvuuPTsEPIlNFXtR049rNGgbZl1dyTB+/JJFDGwVHXGf2XXSzrzd0o4PZ9nnmxZ4sOYLINy9jaKJlfqFe0cs9K/MAFi9Fr+JdrrbLVPhBXnZlGaYxEDsg9COn6EV/xbqJNGQPieAG9Uuch0zkXJLthvZmbNrWhrLtpsbHxnoW8mOUikHgyIIW4lSMh0uRYaqNeqTWV9ZZy1TIohQdU/iJY/QaD/QWTsQqFBKDaLZlL9SI/cEcBsehy1Abhm1niA/qxjwTe9HScak2L36bJ3jU5zMvovvlL0Kxmf1TVQqeeIF64tpfuoSO/BhnJZbYCGzL9s22bQSl7NfUYOUaSbVc7Abam408Y9udR9Zw8nlUNXTClz3aduhb1mIQG7Il44S1Zo9ecr8H6beZzxsr+9xlla0LMhtrQvhcg+uz4sr+u7A+V66hYLbelI1ldEQLPXribXARh1RQS7bppfBsq6hX6ma77V+4PyaKWdZEdGM9Yiv7Ifs+Y9vqH2QMRLObItvipEm+E93l/wRpSMSwEWtsPT9/5n6VF/LPyj0kthNT6yCZIzY0pdDi9+BnHkQm8Y8xOvaDFh+RjU5kwi8XdpJZKOr8L9T9ttZ7nS/0l8vGHogcNSAH2xo1FF+2Fb0rtZ8JzlJBG8QQn8njmfv/ht7gmhh1Finryj0hdq/HulHn3D8ORFe05BBkHh+RT4wb8k3HbtyKPvwL9jJPbKjfjnzXNbMg8SX/xNjjMi93h34apb/96Sf9///nf+h//+ef9V9//kl/erIGAec/6ZzfNzWv4v0fmPIUblMTsZ4ib3psVRUDeKLVEEuvhHVUm1DRk67UNrCNIPIwNoSTX3IztgTL5oSE7UxbN/xAwhewHQmwDtvacp1gc2IzsoEdOcmmzxEfWg1RdKYuvTZXJY2wo9fAzrKZWJdOztFLb8eglm2ttlG7pQMv9cLGPR7sMOfcOkiQW+8ibTEK4ndZUtcr9zfMtPyikz8XZuRTS7YFezXfIzdklsRxvlKP1DaIrB2PkpOk7i3UjbgiEySGoPcVYiMC2QfkhncoP45fX4EUM9pHn/G/CbJRDySljNP/wI8K/KjAH6QCH96XPmT+QRL8dw0zd9vg3zW/f35e32P32+aL2x3flGV0PhT8ch+ggp8Plb4f88twfrUv/2rNfzHF75hIfuF4ne0faZ5fUGyzXwG/rDzOf20e+YUmeE+f3734Zew97pf017ZsYgWRtJ2uYd/HTeD01uUQWgD7dhS6HLf54yDx3uaPihkHN+Y+CC3Yp/ZDXA/0/NK3i3zYWW6+vfqefHB6Xa8PRGFNxaxt+gOl7AOYXzkm/ICuk9nHexfql+CXcAq6Yoxg8KXUosxbTGv+8dlO/PWFEGTlgUN6f8F9IISJ0NoL1urzCIGYye/xrFuL0m1CvF/6f+Deh0JvMqUWnDmYc348Vo3uFEKTHTkr950aQ2tm2e54Geh1M4TkEtiZaclCPw77HnfCEnHZVsi2FKSGequ1Agx0OKdg3dlGb6HKYqK0R3HbkO8I/4BtRS9ILSYPRebuw7ZeN8fHA9H2zXbIttW2WMsjP6URULlaNn0h5zIcGJyVYXQaIbxEQsp6pF8cFDgyzgM7u9R+MZf4I2tbxocdqYXIrZFkfhILHWtVet1sKza72IyNLe3NRtuFKv1+TujZv+lDPWwnlo26hma7fdnMAKqYJ2ilWZnbRmYojaFs75Bw2ajax1682mPr3DFnh46QpDwMY8rI4H7MxAQpPNv4KI0q1SiNHZjSRtHzcHbS95riy5gJ6CCRdXhM4mvjQR1DbIyUQpN5oJaZbS98HKpfauC7eTibrQH3bpzJOtzpTNQsJwZzjU6hOqGVitiNjG0UsLT7Q4CHihs0yehFrhwZ0ej3cecnqwqM0qih07lUg7npQ6fX3sYY/det59NJVeGXzuezYi62goxFsywxseklhualytj1z/gicHK/8BD/zEu72I5k6n7Jw3nWKj6ezk86+EIgPsTAtjhA+oC6SF3rwYP7MzGuvxob7C3DEWVJTWaPmSgP7zdeuMZn7NpLzl79EkSPQfh50TKwm7g2ntzmBdaV+MNbKrPjQbz7gmizZuyH5BTZ8OLbdsdVZbmq5UOPLdFSlyB7qyJjQyUW6jIbU+E9YrL+Qeydzmf12lQhd+Uh+YUH0ldcbMzvSO5tuk9SjQIDpAfo47Xji90iFpatbT/xkq5qNK+q6EtjBKN7m9yJaePhNJ2cDDKgj63U89Onn9hz51BYj8S1ang+n7AxlGuxc0K5sBcjVVZ0M93NoS9VVdPP5B6dz7zIyRorbUoudZsdz5TtpNa042RsR3ejxjeaozipnZQ1zLpE5kBqmJrc5IVdJjGfmGzLNvrYYAtu7AfY6loTM9xMlbjsXY7Elv1mKXYaTixqe6JFJvYSw5W3NhkftNiNjsnJtjJO3VKfMYYGL1gzD4wMRhWdKZol2ztK1ePSiXWpGmof1CgxS8iRR4HEUbXm1r21PHmnv/ACtNeG69yF7cSSHgxiChJP4ghiZWPNNvTtkv1omSVMrVgAm9rRZ83jJ3raRW33fkruyTexilbYi2zEbCv5nclxEIcde9jHd2QCG1r8gcQT2gGKgo9aKOnKC7P84xFCOsJAZKr1uH+kdvFLGBxWjZKpXdlcX+u+1zSX7m1pHD6T620/IrQRF05kW2sMkcO2kqtolTqPcZtb/MCHJYZKXKl7x0nwNUpn6jHGoBiT6/TauV259wWv/ehoXoONfRK4LHshnORgW+LIuIir68/ngQ1R95apXcRsRU60jo98JzEy7bg3ah5btpEt2fTtV8ytp6ehM/eHtkGSFj8u2VYa5hS7QaHXOTdvKjq28YZihIFlasKx7xFIsqExSCyxE2QvpE9tYfWxpNQv0q9cu0cei7lzCSg6RKjhoVNZT6fSn8njr3/+pP/8j09iaeBNnXjDOwBsERG4H1PuvOInL7ifP298JsyumbGZ3MaoVtjiM1lOrOy4xQ4vQufzoI6nrikiCHI81gChqlJsR6VtMsjawOrjcYw7aJMoJdu6/WQcdIzWY4v+hboln+hjXigu9CTDu862xxe9G6Bt3FeyVrl3bcynpMTd8dvK2LYeW2QyDzmcIL5tiyMsQqK+PXp5ss2aFRiKD9GyxvHNcB1xQA5HnGK8GOts6mHja+8XdZ0hM4CXs0U8bohW9prQsWnUyPhA/zMBNlH3KKyjVvd4PmSO/pG3j/OvGIKeRo6SxFJovzc63vjYMfc+9IpfChqfHcsHp9T5I/B9Mf9ITOkPOW0Y3DEsDabvITF8hPf0mm4Mf+U41vG9/j31ie1AvUCS9z5zw/tW6Ef7sAJfq+OHyjBt98Vsv90j8oc+7Lfzshf9a8nZS85+rxf1OxCZYn4HHH1Lu92Yd+H7nBsN95u+fuC5B3c/kvXbWvSDByuZHvc7fPNRDDNx0LW/Fsjkq7AtOxC9aLETMOwj47fQTHSi+z6W1FvnZTPlehMQDd7SXLSlf8/9vfmS/uXn9+wddGPyI8D+4jh0X/dfCEI4ZBi+eRz89/o3lW5El/V74GbwGwevfX5N7VF+2Pl40mMrJu/B8H7r8eg/49f2bMt+iUMmX/KC48ucveQOfnr7oK11zF8OBvd9Ham3sMu/WsdD8vjOIb7gvoXj/lV8qblDWnreeym6jgz3mfwLU/PL3YLyVesmF3ui2VaBlcP6kjT3f4143LI8q3Xvc/EdajaW7Q2/18Yx/7JX21jxRt/o33Hk9FJPrfPCP79kOSgr62vTP0Drn9OKYMBx1DGgzzhg+MbRNg/b9I8i2RtBaOmDjG1iEKDP/NfisJe1yTiIrZ6LX1ZY18y/BdENDlnbx1CP9IyDg5l98Ajh98BkL4kv0xv7I/2hM/PFlD0iMDdj/+7LZsyx5Nknuz1nCULPemHT9tqHXCZFLQ+Y+YFFGzJ+hor9U+xn9PBfIDRmKvaHVHpEHfYtMVTmiWnOxKRuc05sM+QabJ/0Jbdsz6d6HN1jvvc3upDR3mzLBpWaLIYZ29AesIsr/jOGq2JQkdn7jBkqvRmkP3xdiXuT1+88G0zGesDj+iZBxziBr//MV+KacsWqukW+gd3Dh3ow4S8Y8SD09AFMvJbsAzyIhJi8JmushmX4kF8cc1+H17yZGF5I3id2bPlGiGgR3oFsrcZOM+uJioIo2VZ+Kj0x2Q65EdprhGHkbn0cBiGA1s61cSD+2Jcdwzak/v9MWbaqw/QZAAAQAElEQVSRzmHNvl4m/UJqlPuvWgkaNZszixodflPOUBVlUNgaCifXbHSypjzXUeY3UJCMY7sYB5nH7iT+jRgxpjzssLFGvdIFoYu1nx3Dpo6NmBygqyPXjreDWyqPZwxhtSlVJjbhy91jkGMqD1cm9oIW5IRazi1nR94aPOQ8bETWdqJTWtVIh7y7zykysS1ynNw3TO+NujFWwt1IlgdMnQcPfWONKlPhqYEZwpXJPRD81GIjzrYtdBnEPmEwgotsBitGE0toYJcND6qCiWwjMWBqIrOlngQ2eYqxhc+YAJT1ihWb2EHhcBLHgWWXsw9YrlIh68rYMPaDYfRiX7JsK802444iU2BANajZRlwTfyLWPMQcsAK2kyYvCuYFUb4CtAxDiUqSEyZV+Nfe7NBhwLfNWaLTalZqGTex04Bhr5wZqvduagKQlkvq2njFbWNzhx5abNnhzZavXQ9Sz4W90FLrSa5bI0ltWNlaJrSJXGTjM7pizTI+8VQ3evmrkJkE0DoO20hlNjl5R8bCrlkjaMgUEO3QT9+A1gdiqbdZA4qeUIEBXGqv3EtYq8nezsPS3RzXzAkMFQkmNLvkQs9GUbKJD0Z89XdGbaSFQfZ75lnvE4s9CtnWE83ohWDGiKOzIZ9RCJO9mz61wTzD+MAuIy74rke5tOpGVbepCToZ1rL1sHm5Pkv0wbZd0JuqMdA74d8LSNgZl/IipPY8s5c2rm0zF5qxPZOnxD678pLkSs8a4y8iY8SG4cJHLoNJHqPTdPtatKydM9zh5hGCdjX6yIRtToaf62iDLllqFLWc5JwY9UWb2jB2WPmSDQe+bdkl2xq1+tNpaBC0nZpPfC4Yf6KhBk0q5MdYshln717ZP4RExdF1Pr/ptXC5Tl3ChF6nk0TPaiBLbow3VfMjs0l8H5lgg88E35jG74oFirIkyX8mIAjpjC+Gsp1O2ruN+yEuhAswVeGzbraxKdZS2LNYbgaFWnU/uSaMYvKrMeQayC+5+ENIA3qQOLIW6YPo2I4IdsmOeoUehDhJIGu0UZPQgi00mNe5KTxO2hIUMrFUVCPXVA1pnKz1eW2Jz8+Ne84kqMhv6GNKafETuk1OhSIgGm0UlEpQYzEW18STTvCMDXEtOjYwUmXVKImeqFijq1BVGiVEbyj9At54SZcYZKuqULO6MQ9tykJEx354ZpL/jy6CapctLCXmwDYagB6DEn38szTYmcQz1fXShCfFd/REs81ZxFca/Kz7H/NNQkkTIyYvITYjS7wbdrbUIPRglFxS7ilDVoEtMT8/a6PmqY3RqwDeQLiwV9gR8wUp/PMo4VQsl1hKCT+oiTA0USrqP6fZj5uSR7CuKwK22oZothff0mQMqQ8bAiN779s/BI7YYVkZGbfUKgfxY0GDsE747zVnvyX2iu5hBwGPoU3zjjm5qjKXNmzJaGADBy8PeBNZ21gEyNhWkXhe1ualsF1azRJHXuIbuYHPpzP7kvtFaqG92Vb0I7fh/MDlMptuY0Qi2tnYyImpygVOyn1jm5tm509PVllf2zqNk6oW7CE5sVEzFsla8/JJTW8efNzFR6A0kzT9YfNK4eOzr6v4gldGibqIz6XyZ53Pz/rzn0p/+bP15z/T/zR0iiymsm8jP9A5UbfTsLro09qSP/2V76VTJifi6X7qCg9X1ADxHkzkN7ilDd+XTbrSJ7YZPmAq3Ag3cuEHWmQ36rWRh2INcqUUYpAYkZFKtnsk4smap+wzY02Va/EQMXaDENIfaulvkDVY/+wR2+SF5023ZseQ1B3DSa7x+QJCZ5JzJxf/Jo4BCr0F7a3tJC5ZGcva5azEmPgrfC8Fu9agzwls01rvSS90JLaSjpb4KMPKg4Ft5BpioI1idezJAyAiuPD6IBZroFNQS+IMpjQYFciWK33Q/AHvd2MR0O9m61/R0PfM73vaflXLf6CrV55/TH9U4B9dgdz5DnwP34ft9N/D/tds/rP8fi2uH/wfFfjtFTh299H/dovfbsH5wveAb9W0/xnRiq+Bb0Pf2BL1R/hGM+/Gcdg+7Lw3P+iv+0Pvvf61/OP8PZ336Ha03+P+enq+5P967T+2pu3+RUavWmqy8YvaK/JtGn4mR58xv9qt7uGcFQseSD0s/IZenIIm/k6nx5gw31ZDy3fszL8Fu1J3v8uJfGOn6OM/44+QePXiqhXtfU3bskHtYIyCcr9M30gBevDxKTp2yUCydIO6uaofBNQoFf5CtC27MvwCsBQcjMmDiwMH7XHvPMquX8LhfmvsFr4KpA8yLn2txaeJf2FJv7X9Mb8zVyeFEujNNncjqzuSmDx0WOPww7Mt29gAHEgoDzXzlwyXvJCLENzHw0bwkfDOOKovgXXW4MoDjsbN/uwY7LvdYtwow5Oy3pBuno74bwSYtnu68dAkuFwuulyuPFA7NfKQMHYODPbRGKNtRzGxpg+qCr9uZH5HaJk5p66n5bZhRyewjmbfxwctffZywQssh9S4UpMg+YVgW/YCzkJiroYsKTxlwF7lSdFGffOACbKONqHFZhB+85IsYEVazF42InO5XvohVBihjpLyMuhErUaVhKxtFfmGdjpxPUZQq03sSm4bGWc/9f9rLQ/KWRvdmmVsELY2dCLX/w9D1q3/k3pTqjJpM9h1Io9r2fiEV1XcE0p5eDz2p2zJYYE8qOeW/UYf2qQWkiVgdPNQ8fz0pNhRt6nsieyVoPDR5P0UuTFKnz496enTpzuezr3HquoWr+2mnXlozbAt2C/zmeTdjP2UWC/kf2XfbnutvEquUYW9sxLXOA2Z2DI+n6Aldz/Ytm7N3ieU8fCXelMC2fCgpzb5C5vPnz8ryHpdLvlPf176JUSMRTdyQXZbaAEW2k5MJaZjT4UXnS31J6fYD822UieLH0upJ0XjIBA2Q3Qey2Iv+SLfUSW7lJYcIpuH6p8/XxX7mWddB3v1E+vaa5T+TI2yDuhHNzZGlWoMnV7xCj+4jJjSj1Fd9zP64cVHahBeXhI8sRc+/cRewE/Wo5CvYh9otb7XUYMYG2NAtMLPuPcf/hOz9pbcZ+9TUZuTnrD79HTuPZd9N4hjIpS6pmcY020z9pb8kxKLba0faWM/5RrL/WESz2Se///h58/P+vnnz9wrn/c1kOy1l56fr9Av2vZ4RMu1mfyD+LetEzmcn56It/j8uOrz82f0ruydq3I/+cy1/zN768oLs9Rjwz+m8CeQdWdmtd/4ylp+bvlr8yM/2RsbMcdGXyNc08lBtMQRRJeptNvqOrMWqKob9MVT1yueJ7nF3mfqkNxmCoqwEawxWo4pM2qCocjk+sj/53Thc+dZoxTYjvgNRvOYZE2yRpk/+sFs20jesfn3n3/W5+SfOu3xFHaLXG77Jtc9eyHz2A0/dib5rFptSpyxE7t9T6H+8S1sdb+fJj42fD0/X9gLPzfyn/zNGtvu/X/inrP8l6qsyLM4iq34H1VKW7amJvYyj05hI7W+sGZX7gXd8zmTuv/M3gs+7/XfWOMN3e068RFs9Jtk9bXwE9faJ/ZafEZu1evv+vnzz+y1K3IW6VCKeGRalm0d7cq9NfWIv8+fL0oMk5olzlyHM8oIb+nRC63BuEDGknufty6x2tao6vg+8bmQ+A48PZ2VNUJELit1uVKDxPAza/wZJP9nrrXU+0p8Wbfkl5iC7JknrrEaQ7n+c43Hj22l2VYFxBB50ZKH7d03fskn8ea+Hj+i2dZG7pHlSoQiVVmffvpJP3FfO5+5ptljthWZvl9kb3I9Z5x1FLz4dGtTcwaWe5ZT9I4+46xZMFnn0I2/xPXM+qcmGQfGRuyeT6t+Y5RG9iC9DRdU1YqLeP7+97/rEc98ftnu/Db2fRD/gxomr9Q0Ne56sx75HOl40Mk4sSSm8FsPXydiOVGPYNSQbepeeqJO56dzjyOb/Gw336av0kA+ucTvIAZL8Kfyjzc+PRU1H/rppzMvf8/605P0aUhPJwtRUKoSMD7SL4xRGlXYcdfhkr3DNcZSN72orW2lhRZwYeSAZPSK/o0Dncm+YGu3bPzEVrCkZ3eIYUMyfibGG2ikFy1SPe6BtLHmNn6RlyxEG81ufaZMGJKPupkQ4xc1ufWQgWOXbGzkoA+LTtnP8ZP9dSDGqlKrEU2ZHwaK/GuEHtQw970BTqqBL/RtywXXxLDHWbYM6a0jedzouxBqymdg6hLYOwPB2KLrY3uhLHxYtjPovoeZAtFcVgGb/ihs91otcnvsi/B7nHmrf5jpf51AdvFx0H70v6ACXxWluL2g6b8q/E0Cv5+lb3L3Q+hHBX5U4LtWIHf54Nc6yR0h+LX6P/TerkBqGmRtDrwl+RHvLfn/PrRUJt8t0v/3yfqPl6m9Vqj2/o+Qgcs6IN8jttfEXn2+sAd3iV8+ip9o2ctmxgfC+xYc8m/10Q/dfmnfNqkB+vD/WbDdrm3LXgiBUc8LWua/BTbWQGw9wi4ZfM02qjoQ2az561/IQn+B/uf8Qs9Ke+lX0F9CtEe7GR+A9V2O/OvgoRWfbdmgAP0IZA1JDF8BGeT0Dc12Sxn5t9BMTpMHDHQ6ZDI+EFrG9rKV8frVhzm/c95/N/arOKtFH9Wa8MZpYiRrOoljMua4Sdl3O6EvPg8hCcLOw5ab6BcD2LqjGH+JKNmmM3w17j7UzXb3x8mJCZod+iMOiXtvh8+cJzgbyAMQZrIXffk6vo/kYcamPCwhvZbJg4TAXvLRfYTtlgvNXuOiD0KL/W27Kphd39ROrRMZ23pstptnr148KBKF3+jptHoeBjNpm9DzQC90OzpS4g1GHtZgvFz9EAwVZuuw3YN0od8xebBmVWWt0i/YlpX6pFaSbbBkRLPNWegWMLzsjSX7mHeE7MVfPiQX8x2i2dYY4wa905JzsNZKip1JInmoG2xd7xWDHlpkgkMmchlLxOE7jrloG3Y5GHFYouwsC3sFYjzQMZdcAH7sr3VZa59xaFLFi2yr2xx0oRU2N23s0ZmEoH7LETODl57pD7SNBLQbyDDeln8RJx4gZh7Y7niKNThgZ/22m+yWhLFnW0umdDRIyG39AiEPi0OPzEwuwI595Lt36zPE5xHL3Y8d2chQD3SRkMw5a7mlZ1qlUSUHNvbWWGnIZi3zcooUo9qy2WvNJsf0jQg0JNsyvFGxnQedQ61jk9eV/MTaTPpebemdNTKcIM8AJw/bLzxQT40LO6HjCBsI4dcuOT/h9ViyrbQruhnabprD38dVQ8k9NiMbpNbRueIv80fEvyEkcro98ik7VCh0kWGkvFhIT6a7nMh7U/b/4JqsYW2sS3w988ImtW7B2JpSEWficozIMvU049Cit+Ve2A/mp/IiDZZsUxN8YJcBpNk+WpZ9t2LDOBw71tQu1zW19I4HyafzGbuntslJDVl2kGnhIjpXXjRewBWelsG2OuHfYRumVOQRjKL2LlUZPdZv57OcbSv138gveadmMZkaJff0V15MpL/wXN/mnwAAEABJREFU0m9X3XOdrR9nqaFtXqxtxLIQndQhdpJ39lVeYMVOeBvXR3Rta1Kz0CJvJ05zDYwX8drunCNncpl8Z8NTx5KYRcvLn+QVvo08NLmIk/psmVfXOi9yRIu/wLYKDPaLzbhKqV18Je70gb14toltQbTwDjtKAMDQEVL61Cf8kGDRFbksJHcIst0+RUvN6HpeYyhxnXh5lRhDD2y3jr36xJt1jP/2haPYyV+0feal/nW79H/KdgsdRMZ2553vlplHPlg7V3f7Ilx0UovwL+yX9FDjDm41NtZx45rI3r6yX6i64i/rY1sYZC2ut7yyL9TfCc3eEeasiX7qZSMfEn4Tm+jjNy9bN14wr+2TawMhDtuYN6N12Gtsu+m2lX/0JPbNNf9VAQxAal6NoVElo2oTA75sd5ywJAoEWxs1vJJ7ai2KhJiE1oVrJDEFF/KOnTGq9Y9cQhMt+jYzlCtGoYm5vfxuxLXqx3VeVo1lx4znXl89tNQm2OCFXNipMXpdQ0/d8EY3teET89SaMTW0sL3L2+61ic6GUHo9tMwT+4X8r9wTw0puRQ41SmMMPne4P+084TQxVyUvKbGnZjaMKIPYwxWipck+EPHYVl62VhVxbssmPhMTKpiYyM6mb+wVZkoc6RNjxrY7ntgQbZtwQQ0zk4qYwqtRarhkEyfWc71IfHAH7BXIN16UbSs10PVzv+j9r7990v/+Xz/pL389Ky+EKaJEXGY9yo4K+t2tE/sGN+QgxbeVH/xXein1SHxRtUOzNvK/Yu/CZ2z4QqfRNdNqyPaAPDdkN2K4ssahVWEf/hiDupwhGUiQhEewDstKDTHRhKqTBi/uTWyFcOq4EUPHk5hAxk3DX3wGWevYQKXtXNHpwX466PEXUkriDED8tx8MpIdEDEXcGX0dN9sY3Pb8Q7NNHSdLsxA/k4V4zC3WQ++e9U8usWHq0jRi6tyob/rExxArBbtULtmmhhs0SE518YJeZEOcfA5NttcBpFonfWqMBYYocv7vdXCTzY32D5n0EXv6rPItiWzt17gxfwz+TSrwI40fFfhRgf8OFfi1H8z5DPgt9Yn+gd9i519V98gt/b9qjP+6cfGdUge+ZwVt95dV218Uo7+8vkH/QvC7EPhGrQN3B/aXcd65v88ovzAEv4+1f30rLiv4npHyK9MX5vkdil+sviC/SYjsS8avvypi6xEv7T7MEHr0kj0RHBJHzWwfpJd9lA+85PRvFPldP3jF+peYWvwkL78fDuV5sX4Rj/Rr+jFPH35g82vxjjW3nEEjRevBi9Oj/p0R2SCU9MExTv/tsC3vMR2+IPEQwA29agXTjo7hBIdvpg+Hy2qYXn7gPA6jGyyabdk7RA8W59vONjog0vYa21/2gjaKBx3AdsQh+YYQskdzJ874Dig8TFuPQ6CiW+TJaNfNCG4KCQ+iUoM8ZDleQGx50oJYROgi3Oi5E4OipveaHRk3O9flzBMYZvHT2Pm2sXPsNyPBEScBwxyIIKOGHpptaAshz0cdmXhDleLveChXNZRmw2dgW3Zwj8E2nHXY93EM2qUqYLDXdEne90duIIdW4S/j3GPzcCt/sXThgfhplJ4+nfT09LTw6Umn80mIL3O3892u7X6onr+Uiu6Zh4VFLJBv0q8H4SHS5JQnWHmYh3xDedERSNZji9yVB45BXtpeedAevl19X8leSb0n6zojDNO2ipoUSRTjnbzkmUSu99WeUrp+UCfxoPC6Y6OnWjBRgZMjsUFIYSWNUbsf1qzCi4zaT56HHxSLH+JoLsbi/46mohO7yDG1zXk/IF95yLrAywHIo+Jv4XzK2p31qILIw+Ebz2Ys77zZI0gEnFw3XfNSFsLAZuFj7OuKgLbUd9c8ukkdkoewZB92pdT2mjXD3iR20ezFn4xJVqjo8FM7T0d7qJERtDmDsGNvw+a83RfaYljKQ/zYsk0uKyeGrFE1P7FGN7hriXAeZ5JFg7ThY8NXYDeVl2kXrb/+e9aF/JDsI/+J8n6Oyf1u8p004vEX5hjVe9w2tdn0OX85x0vp/EVe6hSZWK/KGSCXcfTjO6AkEnTRbDN051VVPY7sHbq1jRwWfZEm67iR05W14+7Mmfy9eDVWnGMMFeNcj3lp+il/IQnO3Bdst7/Cb8C0ZXMvOD+dlJchY5h7yblx5kX3GCflL69HDT4jazk7ztS5h/STJPPSMnvtxN7LPSl69t2nbdYLDfrzmb1PXJE5IQ+1j+yN3N9iL4QzMZz2PZ2xvexxbltZgyD3lyDrasPdQYWQm5137AW2lfwD2xqxP4ZWQ7YAz4UHtch/+jn0vECL/fwFbK7nmepbMj+Jma5tmn0QUCwFdaZ+2BctOWX9gsk6QpJtuaqRectQy2Oc3kYGzEx2bLtMpraVXMYY3YsWOyQuHKh9IW9bg/V8eqL2oMhP7HelwU9XLokcssf+/vln/b8//9z7Pnbio+DZlpCPjwM2tD5YY/r8p5UDxRzI9VWUuBjn3hRfiav1qYVtxb6NstQ+U+f4DSW5h1WjNMaAHKoIY+qS+xU2bvI4KTAKZ9g6xvmvB2RfFjkUrNhLXJNB/nPYE5PBxnWWfZT1DjDRftIjooMXf7HdsWFTjaIDAxjsjlYtVm1qxEqu4I08r20vNpNH6kFyMnoF8hkxWDNji5J3HOGNqpbJNoxOwbdjV0r8iTV1zjVTo6CxY2EnPxOnTSwxGEESgKvDVvLKHg1iO2ixXT7+g0oMMFLTMYgH+9HJ9QhZiSn95D6W60fwq3UYwAg/83xnWWtz1hhDNrGh0zV5vnbOcR3bqPVfdN6fnSCbpFTIWRuMLeNCEqVtu+j5+e/6009n/e///Tf91//4pNNZ2Jgs/Qawz31fhGRzQq079DGlvI98vmy68EI0/rsWiNlGxUr8pEQvQVINKbSe6GhTlBwSPrEbuQGhwBhFPLlHDPjuNdjIPTLhH71eN3QnthLjwTpkbz0yzYMwGbxG1juwDHcdlKxjoJgc0Vj0nL3bSw0iF65t2TsQsvexM5HSCVpkA1JTEH3RYHG+H7Gda+5yuerKdR1OaEFizfxA7co2XjiajpOWZWJbpq+iUBkwzjGh9pYZzABickRaZkJcx2E/s8QcJO4gNNuyLVS1mleXs48baya/FonyEbFzzDP+reBDjitA72FTsngFcsym27hoVi+91+t7t6/E/6b7Q+cLZhb+Nb4Q+kH4FRXgGtFH+BUmf6j8gSpgm/X//fA6dft924fs5EvdMZb0jUMj9xFgf8Mx+cR4hO1fVI+vubB/mT3795V/P77X99PXc6P6EWB/eLy2l3kUHm1mfuCRnvFBf+xj48AjPePoPCK01zh007/m/TvMk9eBf4d8vp7D5JvfI1zWC5j5R3iQF+MJ7KUT78U4Fc34LRz3Dnvp2Ks/6G/p2EvmLd5rmr1k7bf71/K/bb6hHtBx2OZ8P5JTZrZv98jM30bsfAQp6xbdw+4xzjy8ILTfguwFGV/8hvJr7Eb/t+BbYu+49vgOeduy30DtNPrI2k73JtpuPt+4RqT8KnTHfPh/PaU6b2HyubzAL+KMpY2YppbrDZ+bFn9rum16oAF9NhB6cczE8wKLbRu7VppND2z6EMChx/DFcdCP3nbHUPSBkQ54bshIVBlAyDUdRGZBRL2AqkypXsCo8/vJpAbfui8TE1qK/FsIL3AcMYgMnaI3qfdMnVi70Jl24BaBybvMpD/WADYJtQ562tsxTx+SnUQyWrhPLRNHsDgvz9EP8LIzcLaqqf4d9RhTn0PmCOPo9UabJPYatpG0TDwM+lhr5B43nd9x+9kB5cjD8dlONvibXFbZOtXo0Irfy638qOnhR6fBmuYFh7qhy7yHnJac1b33vuhdcvrAmb8Eqn3k4YbtHtur7wmxpB9V6RQ5Tl25/v+PQW0afY7CTxATeSFiu/OoUbLvdjMMRNu4vvsap04KYp3cJv3smjPKg7Md/WCRGs4d19DZe9veNx27ttunbWas9IN8bEQv+zXMsceXPohK7GzoNLZNh/08WFuAFjqIrfBjK3oXXgxlPtlrW3KgDx1zEaGE5iFl6WhVrL9LVYHpg4xL5qfgi5aHncvOVGK0DXUd9hrb1Q/HQg0pGFWZSkyiv6Xm1Df7aZqXitS7kFmI2FS3ZXINWVuqiO0pUlYexs685SQ/1ZSbL3hzXeusydwT9m4n0w3lA3ZpwCxZJTWYrh7hQz9xjSIvdC881Nt223m4d1tL5HEs2zuq+w36JMZDBzcqYrUtcWTtJjIbttse+yi0hSv55FqzCvmbHoqJSTTb2CsJWtvBVmrT4OFj/CsN+iM//sqlXBuT+DoP6pl+RrZz3LJzoq17bvjCZ2QSL6K6XqauPGW2h8wP5pB36yXuyGCoczATs/YIQLrSXTV5wB17at2ptPyFTyxkdtn380aNhH5ohIC0sTkkRvqiFfbxRDAtDz81i17PXTqN0Qg9cdrW0SIz0e05ZA498+K0Y+k6XfFtnXgxFt4kLpc1RmasGWUS+1oqaGfVKG3Y23bdCy8FUrMLtRP3XQoh4b/t0EsDefHQ/qrlc1NV6en8RG+dz2ednxjjb5xKhle2JPMj2kQ/td1Ym02pXduGU2XOeCTm0DNrVTRX32xKPRu2ZVuTPUGn2EGVvE6AOFmX2Amu1wv+vsRG3sElexLzsbFRnwv3AhGPjf0pdK8dKyL3A/qqHfFots/UIvYC1CWLuhTreVJqvWo/hVmdeDk7xtCgP59Pq3bnc/d5cYPJzkm0UUOxbZeMYdu7v4GMusFJ8WRmpyoF6maxxORAnCkQtKqTJut7Je8ga2mjybHqdYU/kZSyl/Ky+0xsg3gzTywX7jnRbSFOqV1MRCb8Qy5jG8MkFBmCVCWHGsRausZOr8PGeAu7kdpeWbdyqUbJVZKt65x6Rj5rZic39hF5ZH4gOdQYKvi2ZXQznuyJ2sejsGur6dhMbLZ7nW0r12F4o+omk/tQkMqEP/CRmJR7B5/TbbvwJ3f9XFJQgwGwjeTsHHIv3Ha/yfF8/kk2ug3pyj13skYN9vhG/RAQJG348rDSEA9ZhV+Ojj8xXrk/XaiLveQim7rcAC+0gp888kK0qpQaJa4L+ldkgtz3QtecXQvbvS9qDMU5atqHqjFU7Onq6588uI8mjsR0of4X1m6S2yfeFsZ36i6abQ2XLv2PQJ7JURrYcZVqDMV/cp/IqSyNkunznSIxuiRD06Dns1fUKOs0qgjRDRF/ZAmD+dBAvoBRvmQf8nkhWqFzPp+U6zBj26jO/r4T/eRT3GNrEBfyVwymZkJuY54a22bEziDX6IR2xcdlr2vmyT1AnZSGcs0EtlVjsJboY5Cw279oiScywUAm63amloNanblGg/DiM/7y+fD8fGE/XbHHLsLY8rn1PHKJJWuTPFLfxDNnaROYiaN03aYmazmo6+l00dN41v/8jz/p//gfJ316klhuuTaFP7iHnmqgXUS8juCg1lUAABAASURBVB6ZfKaUMn/m2r42Nuxim7g2fKSO+Q4mbNgmRvTR4yxjpOz2dYLmshbCFb4lS8CyA8aWCrmNpK6shV617B+2pMLCvUzU4iyajUP610fsYb7JtrvPyf5ybHyLnDeSvuIo+R1xRNzyLf+1LrNzzjrHT6AIxgG4YudCsLkHiLXI98wLdi+sTZD7I2IvDlJX4ijWxJYoNfluvZ8nSc8EuGvYCDCuUYqObeWHE3pTNjNyCh8xMZM8NF2KnY5Leyspcr2ecMWO6pjR2iZ5E8iWXPjKlbxIo320KCbYTjrGTB8ProoYeyT9O465CBT8oXLL2hwBTwYBXR+MOx/6zDMOMv6BHxX4UYEfFfhRgX/xCviD+HZWbu/BPr13IR64U799dOimj1b6ION/BySXA8nncZz5D7xXgVQqPL5XpmtsbNXMD14Tf6eT+RJ84LVJ27L9gpwv9y8I322S718HvpuTtw2n0MHb3H876uOa2i/X+/dK9q1y3mi3wfvevkHkfeVXnNh6xCv2+9NDaZew/cX1sbNunW+jLwd9TSMQs19y36Ag+wb1u5DyS3DHxS+3XzpIIEEkJjWoxl1uMgzo+sj4QBOQ1w2iUUrmscnk3eOljfd+q35X/ZsY9xjsNbZLVUeOixZToUek0YTEl8FLlKNr2VYBRpI4QxfNxRjo4VnAQbMLiV9+2NgE0bTX2H7sJdtKW7mZuRqydOzN3IG1y6nbkePRQ+QBDuVpsWyXy2XTMy9hcl95kEIwBxTsZxQw04HM7QdmCCB8ui8PnMVHGLbxf8ejTlFb+86L/GvEzh0vuY+2IrPlTUREdgaW8R3CAq5Y5+yZQe+FypwxsRz11t7MGhu63ZaUc1iLVhm+CcQVoCojkdhYuYz08nlLVnHrh1K2eTkzwEl5+C/aJJ8GT9jyIA0R1mTJo4RE9KcKR5QcHqRXR/QmzG2bPPibsg2K3NUw8rYZf5mPq5BdD9J0a/M+yhDdMUpjjJYN044OGRN/5o9IHPMVfRLfo8wxjvkxTtTkqf+ysTqeavYaJ/qeqvCZ0UatLjyQvvDwN/oHPbwUyGVFNz4jO5HX6xbF0GKTcR6s5sF6HibGRlQScmwkggnxCvFKjUNDJdoyvhSBdeI81Q8rUTb0jM3LhMgxVdUQAi8eplNFfdFQto28EbfSmNJlfNQ+Uanrkof2n3hxOqpUwzJx2ZGbkqUg0ldeHiR+I5eH/nnQn5cU56cze/KkbuglzsiL+yKmFHvRSy0bnZ9V5qEtLlK3jQfL+evb/CXuZP1Te+F4IosINgoQTObUcQPhyc4B3C+Fsw7Z+5Y0SiJU/GAhz/mQDQ8WHRFiSzIyJTuwYHAgr9WiMrJ3mcZfOK3GvGKc/vEoEg499kLfWPeF5S82NmLfMNJj+o2H0HCp1tQF+eMvpfL7A8Er9thCHZdt2Y7pnseGZY3hlsMcolN25oIGhpgntamta5t+yYwayARFv2CbB/S8sEHWNromjJLJzVbP47eYFwQbotR0nCvX1zPXmGh2eAGTPu5j29rINzFdedmXl0WfeQGXazP0FucUP2PUnqOUOOJfNHvZsy1bqorcgCNZYl+O/kcB2atVhpK80+Wzjhd9+C+XapTs5L3oWYP4qIIHJipX6pE1ia3zE/sde5kn/uxrFqRtHDpMNKq4P507htBtp0SIYnEfJ9f4Es22IgdXRjdj0cIPUOycxhgKTrwItI0rR0ougYnYprIV/c6v4IP+fiCtGCAlp8/7P+LI3oHVxyRX28uum6SbbgRDw9fs62pDYErQOHS01GRUdZyJo3nohn5hvSOX+EdyQK7wF5owxaHIKfLAbu3Ox3b30U3tntkzn8GcV617pmRi86i+phLdhtHssflgC+Hef6HV7n8UL5OkpkeveLFJIXVFf0O344FvW2YN2i682DLfp9CEK8XeGNbz5bOik7mrZLjJKz5tq1wS1Mw3anJlP4oW+eSXnikmsqapCjP0JusDRRjoHMOZxBekJs1DNIdtYtDKCb2DvzEOH+MSMvF/Id5JHZHWraFuc4JgG1Grih7E75U3Z7mHxa5otpXYxxjd2+x5YoPVura7z1wW7mfHdsFO9tjp00njyTqPATur8DNCz7xrfNaZGv+v//hJ/+u//iLekfMSkQgQKehFKVMv25ieMgS7ZKbccrmnqZHPiNRJ4ZNDBGwT62jERjGHLRemOGxFTC6rwOCN8/kcnWIuWu4bF+59V217XfeUW0/RRyqHMwYZBzMn0D227cVMLQJYfRz2EJFt1YFa46VFqbSavSiT/RnQtc6iLhkxMfq2GXoROxApdbBND7qvtVZ7IBGzLQ4dresKYxc5yG3j6WnozKKlfs1A0Tb67ulxstd87+QjPvrI2FZsmHlA1zZyL75y/TzzeXphwTPWMqV7VSTbqw70oiXmR0Dqo5eeXHry4/RHqUAv2x8l2B9x/qjAjwr8igrY685u/7jef0X5/uAqWfvgjTQeP7Afx2+I/nJSfB745do/NL5zBf4FzOf34e8ZRr6oxv7kC276ryHyG9/G0x/4ms7vxbct21+Ys/2C/mtq5nzrx7Jtzuuw/cLuon79/JF/G5sC9G2JXzR1oAmvTgcv/SvW7z3NeuaXOqJr06nJI5r4K0+2W7PoOfSI8oBX0JYMky8Oe/Gi/wXzq4RCorCvF4itR+idFhl7+X9H5Hchp/7r2uLXSz5ruMzE0xjA5NX1aZtcQPmbfNtL7nE9vzaOYdvqH1emLwBLC6X8cn8wk8fkoYVdcmNxMl6jj8+xGYlJASZ2Mn5E7BwIHTEeJPDUJpN3cNhM/xaidthcvSG57R4xRA9iH3Z4uvETQzP6xHp1fz8dNmYEH9aysBOp5bMylMs3hBBe+l8K262yd8TKYxv8J4YgTKav6MlJsi1LjTzozCAPJM3NbcGyQWKlrx10SotOfNjIQLDdD0kiZ0MDGfeDF8Z6aLZ7Znv5oG8Cp9gMGPZhzrlm6G6yo9iPu44dCWmj5kF0g0d5e8mEdq+HsAdk2dir9OZl2cZDwk2jBvmUDE/oR2/jYdEds32GBzuGGvEd2UAPbT7s81xLxp8s2VZ+Kn2j9LpNCFfye20TMofBOiYCQcfIQ630i8MZI7DZCyLHKw82r0ocLU9skV11RpCIMg8PzdsR/SsPXUOoMvrWpCbiQ4XwqIe6naqUB55j8NKjKes08ROf9j1mu2T7hiV5P8NqXvxsOImNxGEvnTyEXvSpGQaq9uIxbF3bxMa6oi9ZRez2kolOsCWPXb/gJc5yqWtiyfZu3wpPtEk+MzqULHI9Rs5GAb4rfUCFkAufKOFIo8g7fMOjfiFa+GBgUz/4V146X3nIH3Pn81mDB9xX1vWwEWnnKSY6J2o9EOT9LzPJ6I/TkG2lJebA2M78QGLKeKBvn0RKO6yNte667PFFLvKhJYbYIy3kZ++nWw0QTJyZx98egvJy+np9Vu4v+U4UW4FiBB0RanSScxA/sjkSy0Y8plgZS6fTWU/U5MwD4qgGFut1VcsoT8Jjt/WlotaTD9v437aLXIjB36hvfKLFUao6LXhoZk84/jZNCjORH6lpFTEhzhHaHSJGvCBnGx02Rsb4RrSPYmxH30KkX0JH3858IXNZsq3UWIwxxjEZWpBlqec4pFfLjVEa7JEydUi87PcZEMPURCFHRjNqfR+wjS2Lk45mGz4vJthrz/vLvuuFewa1mtjddkR+Yjcvc/KSJOtl8ms6PtMHk/GFvZyeKHTExEeNBr7SVwQBU6XGgzwmazhRiB4RqmrILpkfRBV6kHn6oGMj560h9uW854nxyET3wBFX7zecbaz5BKmU2k9J9Bdyj22rqDHXYp0VmevlQq02VYV+ku2Q22dqcn1e/5lxTCN/HJaRR3jpMY7P+A4S4yNCi60gcUY2ljaMjiqV3TFkL1+J/aabcQTBBDmaxyA2t6wjMraJAxvMwxcN05rUsNemrBMvXYv6w+rDNv0kBTcO3l2fnYGRif0Le+eSOmE/PpNDPkfCs9HH0oYshuTkAyDdD1tn/NvIgviI7sb+wLyiWty7Cr3oJ1bbrR/Z5NoTThknlmCimFg27nORi4ptcbRN2+oJfeS9kRPXxJV8ImCbvTCoXfV6x5ZosRXEV9Yj65LYhLnQuWR6vS7YuV5nj1uWayQ2NupU2M4/3OpcyItQBVmTnHEhG79cIy3P3kzelsO62ctkcL+KrcQxQ0DGRo4j844ndCaJwYbBEZK9Bq7Vlyvkhm0N/CeewB46WsFzocMRmx3jxAECkxrmfhHahT0RJIYF7/kVPcL7YVu2pT6srqW4zLA5KQrl0YkXrON0leuzRv2sPz9N/R//8y/63//zSU/IFjUaWWfWr4ihZqlhy3bbxKuCmTUBl8um6/OlefmciV/jDHGlbdgJJgvq5BviDkLbR/cu19LEv9DLXpLijZz5DCcNPp3UwC0sy/iKnSD7HDcYK2WcauZzNG7TB1oCXbvWwVfiI3Wt2GPTa2yLxFEhegxuYEZJguyG0na5XjfiDin7wDhuwD/0RPRMEdmUz3oGNzuRCWxpjPs+ikz25obtuO9+0y2HPSWNYr1Qtt02OSsxxaYcK0sHdk/sRbQtmxpTMLrmHaeCEEzivvKdgBJgszT7Glt6Nj3hrvouzfjc5kQOdNz0zBGTrP+mjQL3YqX/XiX4pxX3n+b4e1Xyh90fFfhRgR8V+FGBxwp8l9v8dzH6GPW/wPi/Q46/b5n/pSvGl9nv+TXu963kr7f2PTTzS8nN7tcW+Wv8m6HfafCwqPnl7Vutmt9qbN/EO8cHWzfGv/ggKQTvh5mkFty/zU3Z97xvv99MvaTr7ZZfFLtWb7Ob+mC95zlFJ3j01+MwQdvlGmX4Dz1SilUX7flPenULj1/Be7xOky6g++oRuWAJJr81EvYtF3AviH6PNvO05cGQX9m2H5gPw5Q8UVp+oL49zAOCjQdOebjBkwIdNv3K19vaL6nt9+FBw4QQvJT6+uyuM2VbxUMVPTR75WXfe3uNH8S+HD7I2Hd527sff6Fj56HMenDyBfMNgr1s2FYNHgYBe9G0t+SXB0gBJdqpq7OXbLGXxhga0YdFBDxQuzJS0/Ig8XQeCiKLOLzZiGx8zH0tsq6RgYmN7fYQ+MqD3Y2nSYnBtowRm5jNGOQBWlXJdlRfYfk6rqXY2HgYGXsb+zaw3brGZiujkn2Wh6lBZCc3jOgmRsQVf09PZ30CT09POp/P0FiDNiDZ2FQavaViXmXlJ9Qg9oI1nuQ8MT/pN3K/9Mus/FXmhfyvPMUsbAxqHXkEkZuChN9qUk5jFDS8hBHCjplcuX7ir1mcJpOj9rbJ4aTzEyCXEy8IBr5sYz+oXs/WiR6QyJeHi8/Pmz7/fAGfifmZ2DfZRn60zSpiKqmGuw7WasnH9qLRo9TLdCXOvID99OkJ/bNGDVCwLdcO0+8YldiG8lIjcVsxMzV4WJ+XmifyyDhrdDqdlX4WAZgMAAAQAElEQVSMZS91RHwdU9rI68KD9NSd4fK5+yn8xHb6wHbHjhBmpi55QIxSZI46XY6XEPv+RVC3hmz2Vv5i8+efP+szL7fyl4+JwaK28G23uG0l5lGJO1h87XKiIa7Y7/ix9ZmXjVeeVm/ENdm/wkZRv9O+thmTMppW8mn71Cr7OXs7fAyqW+tWy52oYWSiM8lrY2+lxqGltpHvGKjj58/kBVKHrQMM945kV9i2M7rTU5crcW/shYkPu3RiX8b+o3ziTxz20k/do3c+r32cPfTpp5+U2E6d96lfdH/69EkLT/rpp2P8ib3xpBP7JjarhqpKaYNx2ziflHG5dDoPnSKL740aJOZbvSSlBkf+g7p+Yj8P5GFpI6/IZ59lfSyHDH3TYavp2M7ahda2fn5W9Cb3zKxtEV6Nkm3FR9Wgr55blsCFvZB9Nalj9odoG2tRsE0etlUYOp/Pyv8z9BO1OZ1PMgLx0X5Zw/S5F2crpc7RGWPgb8jGmKTEHN6KccPd1Na1mYwR4MB1y5/ZRyd82u65ZGSyoqJZNUq2lZbYYzt2k0tqm3F4T9g499oOFXkEKIalyET+mfijE6Ltjrnz5d79RL7Rx7laD378Re/KHt4I2CaOQOL+dm27DAUVtUneV8VHahQ/p9O5Y2mBCCE8KRymGBmyiaHUDbscyA+mboxRCi21fOY6TiyTNbdLuTazF4NPT5+YP6njRzOHbWwP2W7oaPt8jEEk6v0Zu1nj5BhfGz5y/Zi1N7UkOV24hySvz8SRceQOkxlnxQb1Pz89KddF07DzmOsJn0e9T8jaxjSa9Eo0PXTHPaq6vlv2q+BiaMPexnxhyqGHBm+yv2yr0DtxfdnVtlMv0TbktPMT56ens07nkjCycR1GX3tziA0Ilmw3OGWi+DB+tDfYsJZM7Ex8TXiTuGy3/FGTjTibj4xoLbf3NjaouXh5ts2r8pfAWZvP7Nt8NmQPINF5ySg9HFnP1LRjw87E95V7Z677fLYwRTpKlg3wU6PESLY7RtuSVt3yV+nX+UwM/4/+/JP0f/2f/1P/5//vr+L2JeW70/VZkxd8+UdHJl6xflFvxAr26dpu50veG0FM+tDNiWnzLTPDAoTJ+i5Mrqet6TnNvV4ZB4jqBnQyMWuyLJlopKhMhDYGW2TwYy8JyIoQJepreYbPYoRrWwXszBBr4b2HFJt9vaCT8ZLVashiJqYJiRyQWYx1dnnZ1rI3iS3CLonwtbuENNU85EKrMGUZfUgvDluyfYNohIEDBhyxkzhXL+qybIcG+4sj9CA1S9+2kMJF+2B4O8ILQmi+7nE4xEYq0gMte/jflVrHJA/bzrrBY3wce9rH9OijsGBbtg/Gt/f5pwOPiOYxz/jAQXuvP+Re93nj/QG4zPQFqFP+tWH/K4rNKvTvEPM7tLdB/4thUbOFXGK40msI3x9Cb7RD5w2WRHJNx/nM2tGLBSeA3BOyH95ClvYjtMkPTvFUuP61+Fpt39sWB/2D0L6J9VHu4b1Vs0daZD7C14J4tPXW+CPbb/Fe+7Mt+328lv8xf1kBSkf99C70lfbb9d9fOzs8vRsbbK37Ahdo3x++7O3Y+HZg8N/s+LImq2ZfS/M9vW+lf6t9IxjQHccx7f7RXwRCPPA4z/hreEvvkfao/+j3rfGj7K8fmy9kH+F9y+/FlHzyqZX+EW9b+sh3eG9r3amR+S24W/rnj1KtVC6RpB/cO/K5P2QVY9uy34ZeNfttOXvRX4nrVkN/ybcXLTG81jvmh/7jPGPb6T4AX6B04BBL9gcO2uqPL+D8FqDg+J4SL8d4SR767/XLZ/5V6tuwktOy9eXZfOl7AXI45gTWCv0LS35B6hknL5+M3j6+xn9b60NqcvgQdutHpgevTqEHBzk59UfdUrv9QhR+/+qT2wKTY51s955VKyFB3SYQ9VpA+IPDLnmHxG8cfEdfJS20St55E/oj8q9zA+1+jz60BYnQdLSMbR1TeFPFhipLBTW9JzTGJv7RPTwUawfiCj3XLIVheyK/8/L7CSp9OOckEWT8Bg6bGFEQnSB2g4wb2H9DHZHUGuCj12wXyjjYp+92Lis4BLJmgZIksBfHKQ41zjWk7qGHD73lQ0M28pENDhuv+9g41ia2DkzqnvGk7ljnsNyrYolRyBEJ7KxA6GiwF0N7D6LFZsCwa4aW3EFKiTm6etXyICik6GWtG7IKhYD0menWbOKhHjY9HIaq9MSXaBeK34+tdQuAkQcvwc0KkUE2sc0EFTRv43zH5MFbg+trUpiJ3AbSI7jnmFHssT/gdVjyInK2razDqPQLkIVrrQDpbB0ttie+ROK9hikIzFFk+SBnG7sLeEciD9cDEmM2iYXuxWEveds3eqRt32wVcYbZ+thIH+QBUOgHQrPveqHzGzxhUz8eovLEjrA21mbqhM1Rah53naYxVdPY08PSwmwZ60oP4OX+EFvdSy9qzoy4BayBMePHThSsBdeq9saMy34yW5j7um7UOZj4077G6QM7EVr5ydZBFH2i73sjFrs2GxEy5lyI41ooKONg4+GoybYykRgNUMq+HMUeRZgZc2xcZveFHEuvhUkok/SpKUPEsU0MFh4nkAbE6FAYNNdRex1sQ7DSZb0OZC036pM5An2Ys53aMeAI75IXzeSQMay2Y5veKnoJeeogalJ1kp35RrzSsq9bWLGRl+iIkAOaXlBaiLGT8Q7bbU+WbOxqtk06dYNmu3m2Nap63HExF83FibqhSRzsJxYx++x8KqUfsM/oKbXg6W8Rg9kHxgmW2RVmhoFx0sTYDcglH9SFU2V9R43uXVZaPhcm/mzmgHPIFKQPYZVBn5se2S124Ux6Am5+hhnb7hy1N9sqfBp/+Wyd7GnRbBPSAeyz2VoG2XIyLqTWMYpxRLjHZBjEjtHpDUgsofV9yMKuumVtea8iw4QMbRND+oQ8u7fdNOMifo1ve0mLVjAoDwqhWYUBm70tSAGJdx0Y58hD9mMeDzFVnKJXyQ391kQPsoq5bUo3wcbLi2vMyLaiN4oemaK3iQFMxpN4J72DOJJ0IvYB39ievPzKP0iwrUERqqpttnzMSGynKz4PcO2GlpuISpqlDDeuq1wPySk1h4HOVPZN7KPSx+JPldGFcsz/P/b+dTtyHNnWROc0uCsy12VXrX3W7h6nz3n/9+sfPUaF5E70Nw2ky6WQIiIjb5W1BXESBrvDAFLuZChzw8lBYyUR+zIvumQfoFonyyeJX4RA0DDjg2uVaZDDprmv84rPWKiidswpMVL3wAQIkt8RN3KXNcZoiGa7aTo9Pl6Udug59Qw2aYWeSk3N9Zfn3PErrrhg5SRaNcrsXZySPtfl1MYkinFyKnLbni7914SJkXgX1in+bPYAHoS+bSmQNEF8wKG2VuaQeS+fUny0DnXW3my0QfuFl5es0Y9eatT+kOflG2JlHJ+jyBDTiSy8ID5QEGwVyt3jKPnPrGEIshzssdP5hOpk3hvre6FCU7Y1qnRCfqb+UR+u5iXmlJjybLvQySlzTJyOTT1QEI5U+JrMc4PX4FLJtWlTOwhEyq90sXcn0Aw/WRe2AxcnwDj8zdCD4MU1tym2hjfZ7866o2PV+vFQkbOCGrgfEjzXmRBcJyJOZPAmPryVTJ+9YvygRJzEKz0+XcnxCfk1VsrcZnR6ZKlOGuNMPGKINlOV1W8zeW798m+j9rZlT1xM+iGTmyYuo+6VU3jBRgyrVB7Kj6lPQRl+9QVobdhuolfmVJr4yJhfOdAZFzrIowemJXP9TjMo+Jq8Z93IhzmyEJfLRTZKkkbWXu4f1NCZyt7NfkQs23QFX9qY80RpJiG4Tm3TKzoQQ5relP9vq6lX+aTJ55Li2vp5XPXf//3v+l//69/004P06Szui1OXp8/atPIsWZV45Y6X9CNKPyxFNNHegEBJ8BBQM7GuhA5bE7pBISZInaRo69aOOYQxJ17ZaOHZxueQsLMdMfNWY8JbEDGkDSmZS32SljbDCWNua0xS+f3q7AvYDHWLg4aBiLNR0y2JGj9gwz55LTBjfIYWDXVM3JCJBy+/CzZ0sm50cKToiZa9uJYKZcY5IpsdY+vKlMytnvOUut7HHqS2hbGdNaFOOE8c0TIPuj4OXg84zb0ouFPPjfomtwBxH7Zl1jqD+OISZ59KLB+sKVMsoiYTDfbSSC6ydFsHaDRFkPgxw6BqZ0YQEtjueeqj/cYVoPi/sccfdMfqZ3M0ftDFt8x+57nez+A1/a3UPuQfFfiowEcF/iUrkJvhuxP7qvBdqw/BRwW+pwJ/5O7is7WCr+U1v6XwNWNktmV/iYKH+IcPY3kAUqHT/1FIvAOJGTr9HwI+F/7adbnPM76Ce97XaHvN1rZst6rFD7T93LfgNz/5N/f42mG+TAaJFESe/Ro6fcahX+Nbl0pqHMT+R2Bbtr8wjc98of1C8CsZ/SW3rKP/mrvoHPLkIx+j7+j3/ZyaB1+zMH5tyzZqByA5Uv97wPruwzY++5s8/bNZHibE5zPnmZo80ODpQOsb9gHIL47Iilrm4cYXwp2RKRWn6O6sN7vUaJLUa7xUpqgvGV+MWmMPZlvJz4bBkXnpaIwTS7Js62j2oiPrvBmnD6ITfmJ0T77h2W4fdPQFjrEj/gJL76XMXuN08X0Yudz+jnFkBw7efW8vfftVHyUSt3kclAdlPEyarHWmYDvShr3yl+55jBhGzbaqBsgDzckD5gvYlIZIQej4zZqGDmyrgPZmlwzCC0LbFkdreJfZloBtuoWqUmAzFvNhXjMBJR6UbWCKKSr3j6fLUz+gzR61C411TB5stTU+5MU7zvYzwwhdVuLVOOKWbCttUsNCnhcRp9P5xpeSF1HIy7Zs4yM4bC2RQw4IoaYaQ+fzSafTqfWT/0RgOyrAzU88Cf+S7MWDkCVqzLrQ3w7kVdXD+FroyB0z8W23XPSUEj41TNzFvZ2PfPJy7HLNul/QnZi5wYnD4kQeTteBJjWa+EssHW0iYg9eWJ/8xSWO5JZNjeyvUTJ1tY0v6k4vmqO10wwxi6Mdlg4byOdwiS3JNr7xVaW0SXxDB9kf+QvnXkdeNtcYqsiw4Yj6zd9kc+VBc2IEEbDSnUvurdG3W4IdEtKT3LHPD+de48EaH/7z4Dd/TZa/Nt7IqZj3OA3FhaHDywuH7OUrT3hTy9BPTxtFXP45s+enCqPYWFbaRu0T54S/0/ms0EInsqQVX3t5wmp55sdktDHP6GQ/DuphG94V0VR4QfwtHxv8TgedjRc5G/6s2B06Gy9O8vD6ctlaJ/435hv7LbGgu5aYPvHC44mXl9Fvx1LbZJxapXf5mIoyz9Sowd6MT6S4mw0ZBxzNx+7MtXoCyQ02IWb7iM+MMeouduY0yS+MyG04IHsm9s1DGJqOl2Ab5nMBu8kaJL/08WO762fjB9+2FVvbyrUlmo0MzCwOi5A+HlFv3eijJhs9eeVP/cI/7XsrNU2dooeK8pepJmgsWQAAEABJREFUWY8tL2bRbZ/45+i5t/9Wfnmy3etoE0cvm0186nnPTQ4K/w6J5ap7tabDP3R3xm0uG4kl/41cr7xwu9e1Vy7Ryb4eNYQhv4suzGXi0l3jQs8mRxBf2R+531yogQmYXF1W+lHVdtqb7Z73+VTIiUceycHGEiSv9vf4pOzXI8eJXvOfnpQ4ySv+C5sgOUdnSkpNIrPdeYtmm3glkpH52bKH8CnaEd8mp1EaXNfhPT7lr/ovfd1VufM2fexFo5SyDSX1voWOXhjx/0iumQObVuEPfOeFWND5xkGUo0CfoWXVGOr60xc+B/3pfFIVv4dQSm6i2UabJYLOvMNPz1Abczv+svbKtRtNmzNIONtRSxkbPeAUe7t6zlde/B15TuqFuIPZVtWQ6EVzWaa0sWWogw8BWS9QNmyrhrlnDw32wXFtoajQDw8PkCav2fPYuNav7K3761i0zDdzgZT5oTSynaEg5IImqdQitk+s53Z51M/n0n9+Oum//uOT/vtvP+snxiKGNqaXefIiTxq4WJgmFyHDV+qQ31OUV4kHW+ZU6NhmHwDWqYBokV3jE/o4cKMN44mTyQQaGYPo9LxCgNCZe2wYihDp6ON55ZT5RS9TiItGaz2fagw95+TO0/byg/O2JxfRXFaxPmOUrOcWvxlF17bsylCC1t68993tBtHPfJNn82+naBO84xo3RhLsvHRw+ggNEspys16c7mIl3j0St8f7OthuD5OCbfC2rAP93H288Msg7MjSM8TWKmpkW2l7F3KBPEMc6xo6OlVF3Qv7cJ5Rz+TXKduyfwWIZH9p//WoH9IXFbgNfKP+LILlVO2b7c/K4SPuRwU+KvBRgX/NCuQeH/wZs/uz4v4Zc/2I+Usr8Efujv6icnxI5oPyfa7rgzEfdY9Px/fCnb7pYDsDdJsHHRXzYTr9e7D91c+9h13+hehBv9V/S/6WTXidKznzrY0vfWuuBy/ziU7wnn975V+veoYqvmi5HHO+HPjteSKPTgMj+6VeG7863fIj7+T4a3C4vvlk3eLv4H+t75zJ/2s6Py4zpgHdflCarmGF2Hnf6m7zSq1eYH3BhsW6f+klNQgOyRHTfplT5P0FGEcvYvUXX7GtZiP2ge2ew+QLahD73xPHGtkr7v34iHs/z4OX3na6ztde9Mw8s0fIP/9sO+NW4hQ/jegAWLdjon/IbsydmOjOyNPHd9BjntqgYye2ySMPyXhYzPciVJF8eUwELxH9hUM77p5R7deuQ6zIcKN+eNB5sIbcI3u8r+uhnLU/aOMjkHioRI7aW/x5l6Xf2bd9l1jJ2TYiy7sugz5StxART/IJ3bBk+yWKcRAf3ft279He4mMS1EY3PHKFDLXg1UWHHUyeV2pxoZ8NUQPbykMP0dIPHqymL/iw+oh90A/QiRc66DoyD3vV3F4Bq6wD4dg5S7YBUbGZjZXHxGceZKY+G3vGjl6AjYSNdd+iHxy8Map1bHdfxD9k3eM/+lnjxAk29kF4kduH3fIT3iS/jVykyEppqMkvfK/8oxefl0vqe+XBbHC3561eu/h4jdRp1EiUFtndoV/wAsumB1WlA4oi89qYx4WHxxdeFFzpr9cnXqZsiN0vZCJnsTlWrvEOpVXrLcPW5SQiaeIzzBpDg7wSzyYuQKjYBXnAGr2w00cvfeJtvPAKJjWM7cBX5OlH4auGnDoSKzqz++wLNjB7MusUX7Zkc9Jq0bvykDm+0dbA76hqIS7ILaSxKWAlZqC9JWdSa71+4Itv2y2N78SN/ys1zTjo+TCP0K3IyXb7h1T40ZmxCUiEQ7115F7HGiuf1H3D1/KvbnYxj5LwWdRkVGHjhpDZxJI7TmLZGTN7AsRPsOJTOw7bQqqJfCORSU4w+rCNJ6TwC7rKCiP2QfuXZPiukl0Kv/cWhcsD+sTrnnW4BOz58NoWfdFCb4mPzYv4sgq/owarLEZajXziM/zAkTCXJVTv4ysvOuK37Nv1Bck8N3K8Kr/DxiDnkrZ51YW8Jn6jY9EmNWS7T/rr7UXsVZP1mJOV6T6+NsVmVNEHXjmP0b3Fj9UtOWWeV667jbleqUf6iS+hN7CxS/YymMSJzoVr9UJ+efEU/fjYsMnL7fxnUi/Io0dySjvzwja+tNzI3udCjePTdvOKnIt40c1LmtBItO17wLaiI1r4tpX7/Xl/Qd42owi7KQtU0GMMudC2lWZbGY8ayj8cyD6Z5FE+YZe8zPpM6n/RhXpkHplPcOQ68Bl0vCr0r7pSj87TUsFLXukDy8pcDp4NB0Q/sIlLbUNfWIsnXuqxokxhKjmKdublnI1euOwtlot9NYGU/JNbx0IHddnuPMLPHOLb1CFjEauQD+9rC51nvFRKA/qc+TEHSB0tdvER29A2c0AY3oU6NVj39Ff66ESWl7akS5J97rxGDY3iZaOLMVF9wpOUPIPMY5xOyKyNXCEU3kacyKM8qnRyUVfyIBfREpMO36XBSz9ZHFMRj31O8WNsbctKWtQ4saBzjMIWXRspsFcO8Z09kHyQqOAH4Wc8arcrd3y19+oudcg0pJKR5z/hPKp6brG/suZX5lZjKLLGaWgE8EbyQz+5B9rbxr491mNy/a0YYk+s/XjNnsx9p/cMewWFxE9qZSsY8Q/K5L/HOHhoKC1reuGeQwhp1gKC3DezJpPrc8a3pSrLALE2+PmdddhfyCd025DTxia+Mvf855WzT2IDu3//TwY2vkjWdudqiRFg7EUpuZ6ok22lNmNUXCht1IkXwA86nx5kD1il0tCJcWyu1DzI9XYlt8wBpT5sy3bTW0+8lHJL8FIDeihqIT3x0vf6+KTt6aoB8+eHk/7tQfqPn8AnqTAsfPiq/kv7K7VMXQr/jh+XDKbM2k3mvzBZu40ck9eUVEX2WatR0GYuxkLdbK950zeDU9uxLpCa5LA1Nt34OLWxgz+XdVSbYunad2zyu430O7cJcdPFHlOu26noldV52SWZA/kkfpAapk8e6QmrpS9FV7TtuvxASlGQ0DHrd9KoOliS1S0xCSHbjUovt+w4wZJ98OZt7nPLvAG/T0mxdeIr8372KxEWmYBV1N1S0zYUBhzLp6QNR5lbFxAxLDk/6NpQIDLUImpEn6yWDwRzrvWJKjNWetute5wsJDcev+viFBWXpPzlsMmKgT3k7o2FPtoXFehCpVjgC+GfwGAR2Ze6gRQOGvLPOX5Naf7Z6vvnVPAXR/0w+KjARwU+KqD8Yr/hox7/fBXIL8cD/3zZ/atllEr/mjm5rHtMxgd+jd/kdYPXVftr/L205QM+H+pf8l6OEvvg3NOL98zJ3Bfvtzvny0vfon4rl0k3+AF/md97+AF3/xQmKUXwfjKRskfuFMLJukyFn1H6OwXIstX/eS72K6S+ty07Y7ugvU2+vO6ksgYH/Vv1tsWxw193e4gz9QN3FpMv2Rvf9IM8kLgTra3MXI5Y97LQtvcc8m07nAQ4+oPWriNaeAHk7cgYvPh+xBg57u9sYdwdk+wOhJ21SB/c0xm/Dzwwv/flS2Kvea7R73+2fQvS5D60inocA/qUKfkDDh3NNnprZIdedrabafOwp6l1Wm6ea2FbVQuQ+HJDr5ptOAt2eoYc9jM998RseMGd3PYXfg/95/hWvdI7dGBr/YbJDCD3w/SR2U3xQAkG+8V2xxsjD4PMHNWtXN3fHoD2g8Z1n7BNiJe1Eaywk1fgsoLknL7h5bMdc0JDsnsuRW/DuUFysSZ7rXTX7KVHBryEyYuYi47rFElrRhZeruGN63mCqiKciVdAYsog40xnr5clNRjn+hOtf78yDklsLQWpe/GAcwNXHoBeqSjcXWcymp3/stWLNhU1UqJPwGdhmzDMmhQ1QAFPPPjjfh0bl2BZ8R3L9KJNkCP2mTdGGbausJ28OJSujAViKR066SvOYeGY84bObAhbCNiTh9kXwEt49oPLSn6pa3VOm6IbN0bGgIMqTFFva+lRe5SbbkXjOtCtoU46sZvaeAkwWbv4zcPL7lsqWTR8RF/0RUy7uTL5FBC6G/O+5EUCOW8UxwhHlWwjxQe86GHOw3+zJwp+e9XR8kJgjGVTNZQXbp8ePil/KRbfeUHQNcfStq55yYVxDeYLJk/CTYCM43l2TJHD8qndzrbSZs85FBJsQ1XsARwOvOw+IpMOu9RsU+apbjs/615SBcOyM/dNNQZzGcx7IfKYIW6dzPOUF0xhIIjfC3UkAaEARLOKmkRlklOwkX+Ql0BXar/xsiL8QLTUI/Rk3uktfnDAuV2j0kf0QtgmBrUkwSL/B17qjv3Fjr1k2ptt4U6jhs6ncyMvSgdzfTg/yFV937jyUqcGPl2tW/QN5M0fVkGLZup+0KTc9U1uQdY9QE0VvYG/IzfGmV8QuUlsID9T04cHXlyMIRsu95qBbu3rM+CnNvF7pd5PvPQNknP7muqcjQ3mcd1+klsPXp1st9y+67G9VzODh4fRezo1KnST54lc85KxSK5k2aXQokUn8kMvdrD7sN11uuXPNZEXVnZ8LHBTYb2ZKfsmc72g8/nxc99j8g8IJvuonXGydxvovASlU2wmtsmjxsAdhUEv+dUYst286EH02LYS5zEv5WJbVsHLHM/nc88/9raVZj/3tttH1ufh4UFHHtnniRG/ZNDLYOplWxsxeu1YR+OwKuep/OffoziZY2D2QNn414Ika7X4jiy2tmOmzCfS8JMHVVRelD4+XZSaoya71DYldTxiXLeLNu6rQeKOQijalBJvVCk5k7bscMQ493Z1bT59+qTMH2Hnkdwmn5d113DVOcw4gW8bdWNXSr6ybu3Kmqc+We/sj2Wy4Xsj7pVpXsVJthsz98OlxHi5SbywAtvEGTsKnYxLaReu+bxQ3pi/m9WWrZM1DwbXffwk9y1rQyarnsSX4+YZS5HxhoQVwF3sSBje0k19Em8S89Mo/f3fT/q3n6WHc1Q2yU/rJTAkobQxvy1+mYcCia4auF/yXSfj2IhW5N0oq0BMD/AeUzcgUxoxYl8u4VxpRmY7pJjN3q/ZsHCaqCa3yWcCQz88FPfXoWJe0Yo/2+2OLiylpSZVar5oGWee6ReWauwR9xF7N8WJQfRICh+l8G3LBuSceTMdXXl5fuFF+5V1xqrlhU4jOUKzpNlO1DEFV+vY1tEmChNnRy52KbnDahXbMvOvwdALsOAx4JgkGfvUJPf43BsTHxHK63C0yxKGo4r7yEn9+yw8fa1hc4ib7NPiHAkzso3rAzD2wy4J2WyITwULcPXXbGbWX8M0O+sreGvWh7+3ZK95h+47fbEZvga9Y3fwjxe83b+OnfExPzHHdxHF3wbZKPnXYAd+yOsx5x8y/jD6qMD/1hX4mPy/dAVe38ffmiy/8/i9wi82hAcN+UPHYf+j/et8X4+/5feHkr4z+pb/1/m8Hn/L/lvyu1Ru5L3NjfkvTZgPrr8G3yqObdl+U81e/Nr7N5W+wZx8oTpw5ZN+kA/xBz2+vtEAABAASURBVN4zPz4HHR9pkslBx+b4eHbrYR40JEe+hLwP840rKA01nN7Qph6z+xI0W67jSsdHR6VN8+kTXNEJNoLzlZoP/nxN4cGoNgz58t62kMYo8QLId46CH9B95bBNVED/FbUWudD7HuDLdtv8ktOxtu/1X8Qnhm3ZC8+xDHkPiqYvkYc595j9pXLD33yByXoEYiXfxka8e0zGwcEz4yDrcQBWjn5xIeJFLhVzWZjQ92Nr/S6h62PjHNDtx7KL3s74hd2cyVm3XPSq2W5Z9AL7eXyoZo0O+r6PfsYJEYS2sa+FjLPu6W14QM7oS9gl2yq+lNtuWnuzGQs4Oi8RFcQKQgehUeVhQ2q5rrfmWa23aEPf+7LWWqDPdZm8G0xs9h5CSikZ4jd0fGPCUTi8B6yb79AHlp/YTeQCpbT47Ic7EHNH+Adwj27yE31iB1NHc1lBxvbyGToPmLzLjr7nxL1nMqfoBDb2r9FuNuVaUvZz44ib2IVsLKhww/1uv6YO15O5IFj1IuaWuh5CBFlrOpmTnTP+o4ddbOeuu8FDZflBlvFb9Yq/wLbsZzDAdurKy5DjhUj8mdPEH51C25ZtkmAPwE+tInuByMNID2z0MwZ2yQCyj/jOA+rEDcO2OED0HNZXkfWLgm2FztxEi997HPXomlCr5N28rjdrtc8lcsz7KHyGCO/wldup5bA7Xgh7je3VHzzb1FSyrVFDVYYuQA9NBZFzJjYqyIcQ5oDfJdaFB/Mba0yG8I0fbB3ZlbXityW2W35XJjF92Sa2iYsxPqc2HvRuzDnA9GYQvS11QX/1iXETN2EbNwuLgQ7+YmtbTFGpf66HifOsq42+tNtJMjbIJvkuvTWHSVzRTqeirlOYSehmL27kq2ZI4sNASHOtpR8D/ZKErmiJmQfikIrupDaxn8wt+oF4QGr8zM5Dt9bjuYaIul5mneySnbWc1G9TfEULFnwoYtuW0U2tTyfrfB4IcIYjQ23E30KXdpslE20y98wbUhMdJIpNcnTre/dd+5pfNYY16sTD2bPS2i62+HI+jyGLk+R6ZY1WXTalt62qauBZJm+WQ9Gd1Do6naukGoOzwcsjOcZ/UF7yOadIQbYV++u1tRgL/mzES2ujU7je5kVZ4/CSU3qxPpN55IXLhYfmqV3s4jt9cOqXmLmfZqTlG4XkktiZB0xVLY+IliJn6/lHocllMM+BT4ZKm6zXxGijdhs1iUVkqWX40dnIMfzknXHksLrGh85pnGBbM/4ocvgHYn8gvNDpG+jmyAtM2/i8doiWdV6pp9hnD1wvhYwY/G6BYDxkO6TMz+GjGSxJ54KP7hMEgY0m2MjzwguK1H3ySVxcZxvzv+ZFObVI3Qf7mwkp/M4HH+mPMe6UcfwvWmucmCC8wDbrU43Mfb1o2/8BB3mL1utS7Hvy6v2ETeIEZNx/SYtzXXlRdwHJc5IvprAzWcAg+dDJNvWx7pvt5odXY3BNjc4Jpg4UOmX4PjFvKsN9+crvysmCz83oR2bUF5JfMJlvkDXIC9zQG7zIrvjIS9ELPYb4yH6enV/mE7mNP+avNOzSZb9ljpHHNj7DTx9efDN5JU74zmm3jSx1in1i2kgD5FvulXNDe68Z63/lhSwM1Sg6K6W9Mm8GHCZM9uFGnzUW8o3r+cpLcq5r9osdnYO/KbGTo23lpW8N93xtxjsmeYg9ZSNj7va9TKx1fmdsHTP1i7++ZyU5qf3RKVOximl6x1A3rhM4GmNonE6wrKpdprtmsqAunGFSk86DntxO/J4ao9pv5IV5MU592wSdjT2LYcS6sMZBZFUm9rINjRO0Z9cONV2p75V753a1Jt+xJ0YWNuQKSX0lkYto2z7nMQYstOAb/7Ylfse5pKpCljSeiHPtOHN7QszvEWpdvurffjrpv//nJ/3Hv0ufKElhm3XYruzJINPGp21JQSmtGAfhZHwDiSa1YG6TedwkSaQ9sDTi0mlB5pi55HfBZSNHMm2fnM7n4j4XDLmMbeoytRFDjJPaGCVb3CfZd9iyxIKlM3OhNBKyxLAtli5DQaqwd5WSZ6PrvlFj/HPLnSQYu0C0Ww/NMmFHdPJILks28WsVzm2C6v0WnZlcse8akcAVbNTLMoZF3QzQig6Tul4mMSkhtFQQ7rHRzoFUroySh+RFUhdqit/4TgztbZsbGQg9L2Abe5ux3m+ZawOft75pkc/U7LqFFrEnPIkpfOHwZhvhREdunTzjYinEr//MsnkfpxcVyI16Z3CxcjXvgz+vy558C+pFzcK+hn7bxgb67Rz+uvomleC3y+fD00cFPirwUYF/5gocueXO9xqH7KP/8ytwvzbJ5hiH/sBfoQL3n7O+le/xqSt6odO/hfh8i/81XvwdiF7o9AcytjY+AW7NyriJN05vxY/+99q/4fKD9QdUwLZsfxGpXAq+EHzByN4I1H5sfOU7jY6W+9OSh2Nb/fDIxr8l9tcC5FeO/rLJF82jv6nG/T6w428f/Emdbfn4Iv5FX3c1ejvBw/aQ2j5IbNVQ2ot54/dVrKi8DQx7fehbIWsTOmhGn2x8fgWtxCl6dN88LH4ctcQJQn8dX9t/kZmHP1/38DXplzk8762po+zdd96C5xu0N7YkD0dmY2e96EwN1U52tsXQ/eBm6ssWfzh7IWgenGKNDzDsI+O4x+2z38NxBK0lebfV3nquO/1utwe2je96R20ii/zA0jPads4QHHFlW8lj8FTv4eGsB55Wfvp01pknfXmBU1UtR6t9pkg3Gh85qLRk3Vr8TkbNp3/raB2UohP43sFuEN4YxYPHoSKPPPTvv8TiZaAtHoRtPNy9sjQ4wsaGSZ86uoSdRImTMjoIcqAa+eTB4JUXM1cejubF4Jw8neTlTO57jh6wLQ4VTqJ/4YXIGCfGBd9ozO6TV5AcYRJrpmuZFD2pk6DLYS9724rvNUaFomyTB4hA3IOrhDxYeideqCVO9LW3gU7WKvzBGqY/9QPek4zMRpETB7WwCoPCcTGnh/OJdT5rjChN6nnhwToPtckj+lpspRWM2NlWflds1Cv/799Jb8MD0duoa+qUl0+fHx+V/xRwXihMfEZmRzeaC/F5Yl699/JXdjyUP/I5apA5XXiSHz/p4zv9xtolL1HcrGHyMms4RinzO2SHXSI2f4TaeKnymQepTwxMDVaxkuOFfZH/R+3nz4+6PF20sR7Jn8wl8iecJvNM3MRIfsk/LydDp8//j/Pz5889/7x4jW5sba/cinh6bssP193prCJ/O9HcCi53vLyceUxNn550Qu/Tp0/0J9XuK/M8Ub9iPYs5Bk4YfCXfw/7x8UmfPz/pEV+Pjxf6C7V4Ao9cTxfAtUDk8/mh/VumBvueJlZqsVF7lpS6De4ZD/r06Rlnrs9z1hT7T/nLaWSn86n3X2xSz8zxfGa+wCYCc0zdLlxjXTfmmPms9bgw/0nZp2xLHA2lqvBxmus4+2LN6bHrHvvJQ3TUZHuBOAbxmzjPeNQjNbmw9sf82h7fttX5Ppx7rmd64wOR5OccRCtX1+xYk/gK4iu5Jd7T5TP5PVLTqyinLsw510lyso1Lwy+dTiedqNsYQ+2Dmm/MZ+u9pxdtjGobjHtNRlVf26lxQdvucedBbZPH53+QB/TEX/wf9Us+G5ObicVbmfRBXnTkuksvmm3O+wF9Pp30wDX8iX35ib7G6DUXSTlAJ7kkp+g9PJzRP3W+tnt9M7fkcuiLZpsiT6h12NYJ3/ETfz0n9nJyi220RpVGlbxD9trX9ByazLn16QvGIHcx51yr4SeP2IQXn6lH6hMcPmNnGzUnpHK23evQOtCiTe7lfU2cR8838x5Fbsi71uSgtp7UQITMXKeSw8YaXFmDjXtQ6OhhJtuNzg2d8J/zmcjm7mdrn3hVjaHUK8g467gRe+J7ajXTpTZHTR+5h32mtk9gI07qlLlRKjSfjzP79MS1PIjR8xtFDvGm7qvcse1S1dCIHvon7hPX65Mu10d4yIbXnq/Ssp7cl3Jvuogpg8XdqMkkH2bZPNu9vo/c2ybJjSriRBcNxsk9f3Xc93Ns1/2Cax79y/UiiqVueyEKe8W8mSK30dfPmZzFeq73Q/mcvql0QXXTaWz629//Xf/H//yb/tf/5yd9KrWaJZnP96Sh1RDIKpMjeT/3FsPGOJl4xX4Z+vRwgj7JEnW6cu+46MJ9auONXnyyhKIUtyko7qn3RL9XH6XQtgW79VhypcFSHJtTdDJvD16UmlkGvXsyT91afLQTOKEvvES9PG1KjQl1i7GRWPZt/AYbwo3AuJVt9Ny9aIh4Sbw1DyYcdeQQ9tJzgoVxAH6T9AUiz346PwwN3krbbifZDxNv3ROIo9PPeGMw28nzKTxS7zTit7fCcrXs2he/I7ENA9HNOD7DuzFuhJX8bEscerMtgZ3+yCq022XCxSx9pJRSWffkG57acfSZNgwOMoUWgJ3nQUEx/jj+GSqQ1fhnyOM7c2AP9Rb7TvXfTK03O8FTruA3c/wv5ojfMf0L519sWh/T+ajARwU+KvBGBfil8Ab3X4b1MZE3K2Bb9pc4lO1dVvTBq/Ghd98fvzvT3/O/Rv8S3a/5eS0jXeYn5YO6bRWwq3vtLR/634uPup5h6OBb9ol2YA/yojtk6V8IbgMXcb4D/cWdby7v9YfD1/4O/g/1PBjWgR9yECNzCuh+xfG8NmJt7mHG1rda1j74mp5tfD1rMJSsbsUg2PgGufEtMV9aA3tXQCt8uq8esbnHV5XvhDebYw8cOezjO9UvSHvlmO4Zlr0Qg+yb9IHtdDfYa2yvPgLbN3v7ji5oEJ0gfoOmLWx0a0yBL+kvH5TchK+ISd0X8s1mCW0rvhsufOdL/71c8Ba0N3sn6EIfYMgRe/GAYDZgfHHYxmdiHRBj3RripmcmB2Wbs9ApSct/X8PMx7acJyWS3PmXfPTU0IFLR4vP4Bh7l9tuVvvNfiD2xH+PoSPsjtLYSzc827IdstchD59mKzbrdgpv4i+ac5eHjkL6IPSB1kGPcDf/uY9MXakrD4HyMBAkdDGHILY2ngBnBTc/+DrkmdN2zBGmbdmGEv1LMCmOl2tpG7238FxnazUbCnQeYTGhpGJb+Qk/4wNROVBVyvpElv7gdw9z42mZnf0wyVH42+HS63a7r2A3WYfUIA+b4wPrftBqkxHIuO0tdQ7wONo/6S+RJZuTdOuVFgXYERGq80rvXiPyQjZ4CB2/VSfW0rIGD3HPCm+ifGDLGklavsgK37aVduigjvzgbR0vKvFlw+eIfpOcqkbHCS846hDa9s2X7bAaxTpMap2H1xt9mKSCrvAlegOpHyijG/0tNU5ygg8vL2nCN+NlG8rYlTirnxhyso2GtHc6WlE/yz20TdwAW2ibXuZB/CZXPm+U0jbid848eC9bkU1qGtkBVKhZMpJsS+TAqXmZ68YL4Ixb1KfZeqwGvWSVTMyxr2nWxbZMTqOKfVVK7NTGwjvGoUSZAAAQAElEQVQB49e2bMPhgMcAgr0s/GEr+rBhdi7pA5dR5UE5g8Ta02Uk+CbeUI0htBCRZeaLoyKWyUeRQGtv8dH5lJX1Ec2hdx08wMlhTuTHuuYFjtpPcZYquhMOPaG0EXPjpSGzVXyOKvqhtMQLsi7Bxn6KTWRBXnSMUfjIXt5wsTK48LLyyguT2MKUbRkDOuYJByeEVRCBbWKqIT6wbhsvc9HR0cj3ytoGNvOKF3jxH3ReOAsdUefKPor5hJ/+gG0SYIT9hk6DOjmJwH4+jF6xT5lTTw2DXQiHMM9jF7rIjI/snRNrioISOzmHh/h2nPIi0bhHKblGJ3PYsg64HdgX6xC9zCmyjG3LtkJrbzVKo0bzW5c55QXkdXtCY4OfbLM+s+2KXGdqYjG2zHiMocKPTW2pRejwcj1dqPtk3XGEvxz4y9rg4zywq2LJJnXi9xz2xThaQTG245NJ0cdf89GJLD4TB6mu+LvyskrCXyP1Ue+RhKsaKu7B5v4rgLuOGVt7xTho0XI/Sd0SM/mnNrBlTgGdTB4yowQIYLYN853kc2Hux/gKb1RpMGfUWNuNnDdFXiO5lYSPrH3WLTq5PmoMQpjcq/vkUfix3eOug9R+TB/b4/6LO22sh9gnG/ls5JA8Jj3GhJu6kGP2UPxi/uLIvrNXbZaACjGOn42H5Bv1Tn0kckPB5EXXcwzdevEP7NLcpsKTzLH8Jm72b/oNefrM6TTO+Dkp7UqcK/syNJaxlm0QjuidKYYQlE7nE7alNNu9zvFdHqqyUiPY2ijQii3ZRlZK3lK8iDaVfCgf9Dow6RejV+5Raj23n9TieSx4mzLfSZ3Sb9Q8iD97+cc7HnZ6TrWcYI+8CM89MBglnU9TA3x6KP3880k/fXL/555rIw6YXDqi2WYOQ1JJ0JYl/NlWXg7nHy8p30/hIYiouz5ZMmZVpQa1Mn4m+Wdu2SMb95f094amnuyK5XFO4sSReNE6e39fWbuNdV0KarmNjtCBT1ngjcbGoLcrsu6Jx+1csT0NK7XLmqUnFFrrsEtFvs9g3xCjyM227AA3U8rcYEDgz+JTNXXHjW0Z/cRi2IetVk08IbDN2EojVfIJBWBtzGWCtZ9myzIHpiCLwlLHjJN3/AUbTjJWN/JBc2OfX/ndF9g4ztG9e39sxLDxJ8bMZ+KX1ARbTSKb6NsWR3s+TraVmtQYsoQNeQon0IIzIZNXYKPB3sr94sr1GyT/jfXsPrkTNLrBNqMfCMfKjCE+jo8K/AUqwL7/C2T5keJHBT4q8FGBjwp8VOCjAh8V+G0qcHhZX6y2/lJw8CpfAo7BD/S/1v6XhMyXkHwB+yU2v6muf1Nvf5qzY8nX2n3fJ2OXFYgvkVCyOQN5cXTX8pXzbvguWdgH8RHELlB/YZ1CvNvC5Rvp5AvpIWvB5Axso+sXIiS3sY0sDHR31xk11hdiVCNrzn56PYZtu+PYZiTli3ZI283v/RmHLX3/NDfmAzB7U+k+tMtv6pDxO3wkOEiM9xQS9zUO3ffSLwwCOw8mDu3VI1KwRl+eD59HH42v6Ud+YGbddxy87+1dVpDkbMn5gRdKr5qNFIQ97xK1F99e/SE/dOzFt608eBpVssMrvW4mth1ZoF3PetlYvDtGHgZV7IAO1ZsPy7Y46b2WqRyITucAYWNHfxz28zhzO1DwxyhVUEWopWevnt2mmesyQXJxdb+8hlxgv4dY7D7HvIY14peBa/lLXB1t51d6xHg5JLc+dpaJPGX7mQ9tr3xXv0ST6y4xFhbPtuqm++xDtE57MktAkBxwJfMjmm2FNCe7z0rLuvnmMxzn1LCf6TBsyzZkgtDtR8du2qtO1F+0+I4sJgvGPnMlT+SZGx288BcyXshY/RkgttHNX5k+9f8Db2Mtl9b9OfXPxKMfvr18uMwD4NkPy/MgO7KqQa5Dka0c0UVgFzU21JdHcijmVvgzKhcejuYvGUXQgb+HT2cekJ/bcOPhafRd1XGyLzPe2IP9+SY9yMPMfsnFg83wbRzjIXE+PTzwgv4ke/FiH0S/50HithVdSKUtzVBqfuLaXnXccxmj8BlYRjV7Ki97zuezxmnA2Q/sxhidf/xP8j3y3zW667yhbLwF0EofQMMlF8MyfTUyj2dIG/vdLrlrG130DMi54EnwJNn0oCq6vMih9qJt5JaabO3HqjEaR/5jVNuKZlDYF36zPj3vUXClnien5Ba9BvHsppBzdSNvZU5Zv/yVXbCRA6zbYVtV1XHjL/K8tNj4PbGn3bWtURo1bnrRNbmNMfovsrPPtLe1Vic9sDc+PXxSdKpWDJGindOuDBkq4dLHp10aNTTwXaMUf4GrZO8GUQY2+4Z6brw5yD6fOCrysvhB5tCgqjTRCzCT7WN60MSoQe+INKldKIsf9MZYcW1T/KhMxW/hMyMbX/i2LRvApFPENjL8PT0+3f7Ce+U52U8bsaRYWFLm93B+UK81xhkbqWi28FcaVd3bXhJ8J19UbvNpGv6th97AZO1Tx6xxaNvKy8+84KsxOp/8/1nz16WP5Bu9zPHMC8KqIaHfCYsGPao6l6JPDgeQokp+6IQOCtp2yBvCC+JzhkuO6RJ3YeJ/KHWI7/DSxyYInXkd/NiGnygj+WrVPnzbsq0L97DcmzJ/GGpo6W3snfiCSUqbUOfF4Vk//fSzso9jl3um9WWz3fp09G6F42VQ8gwjc+SWq8leyTiwl+4o9ifzrzHU68HYXnlFb4Q/TnIGwLbCG6P09HTR5XJtu4FeXjJfeOGauR64Ehj3SsscJ7vFeLOtUUWdS2KcOeZ+UTsvNsk/9uFnbGO5I/vp0K0aqlFyHXKp8GObl8ob++va48w/PmN7Pp8VtF7bTZleNNvIHvTpp5/06dMn5vlE1mROErmeHnnxe/jaridNXqqNMVXjiXWzfv63wdw2PBF3Tvp14FYLhuGmE7J5yZeBAxi20VlHXHCb4WWtbrCf16jaRuQo5rox5ys5Zd7bilFSdALb8CxOaoOQ4pQ0wWwmogSVZLt94pADBe0Nk0XdLNBdHDvCg794OYebHIKMX2ggjFnCNsjj0IvuDegddNbyoC1LOLCs+warhx0r6eM8dhvXwsZ9aUsPL2a53u3YB1FW2LINoKkzlVHWPr1oMZWs7CkjH1WMoh8eYG8yUlp070Fo1mrjGspazd1vNCVC6ogB8eJI/snB9uLT2W4b21RuWWYG94gAMbnqGe2MrP6sfs3gK+f804K38BWTFr1l8y1eG+ZUOb3Ea9uX0l8+4qahe8TDMYbmtqwAso/X4Y/xsDTQ+CEYw28cqUT+f3ev1Y6N9Zp/Gx8J3vc3IV6PuR79TfaSyIY9QEEUHOPfon8Z7Y8ffWsO35sRFVXW6dgH3IsU3Jf/Lfp7/f+r6n2r/twa9TX8Wvtv1fVb/r9tb34xvI9v2f+ry+33a2P/kTKxTl/i5a9y0fwCdsn2VyBkb+HZRrT1+3+DennYz3r2Pa13/IrGhxkumskXGwbvHMdvkB/tjd97MNQxDv0tv9H5Hhw+X/eH7X2c8O717sehfznMTfy3xOsMvuX7tf5vPf6j4ucDc3DkHzo4xunz+zMIfSDjt3DIbcu28svWNp35PHaPyfgtLJ23fic3Txt+197CLR8V1zXVv4w2y3rVkqTQzzXHt0XTB8V1+Az1Z4TKZy7Mbcs2FEdN6En+80W+8fE1pIYBHvqIu0Dk/xrrfrAp/7o5Ng3ym0B7Cx3sQ7VOvikdjFf9a/mxnw61Y7z6NUfbzHXh0Dv6pYfsi+tOcr2Ft3TveIYGetX6X3qz0K99KmvYgNrrMudUahJs8ILJ+mqvMakyn8zNK8r+/7aa6IaRfqJ/1ModNJIFix9yKfK0DZOJTrxjn1iLP5Wc57xqA0jRYy33HNQ5R0foiX10B2Tmy7bx119Pdzrfb+L7BknRYbKyhA8/91MqRgXfIDakLJLBRjdkfCB6hJbthmiTHF5CCYckPUGaWnT09uFL+7v9iLu2v+9jY7KViFvWW62XgMmQmg5EzzxAmLk+b6nEPohUN92J/Ets5IJAyX8BEhuDUM9wEnge3qj7XA5m4oRe9ch9KOu+/HPb4H5hMRUVxkPV9xixxsFk3+mdlhzmbf+QO3TSwk1buNy9ZL3kMc6fVfQGUDfb3c8jWUb3tG18GG6Oo1fz7OexaLabX8SvkiqTTG7EyzWQcRUP95ID+jkKm/S202Gfddi05Vrx6nuu8RF/8OLHNv6XTZWxe4Zok/n0Q6p9z9mGu47IDhxc2/IS73thyvjdWfIuTKzYmvXJNXmPqFfmS2wmoLdgZD2NKVYc4Lhk9gLn5lmnKhV820oONlGQbdgGDEWSsi1OHNi6mk5uot3sUcEMdaoIcdzLcCC8aq2LiCf1mAt/uWVETEyU1n4ZRLYx94xviGXLyCHKYHIt2gPKQKpyw7YSe9nmeshYspftxHfWbc7ZObe6LHvlI9pEBzFyBnfHDJPxGKWqwIyItvMzuOR/4Bai5znxOxmRB/tL7K3ZvsOLrZGPBkr0ltDLC7fJ/ty2i8R6z/aPjJGZc/91V51lFVG0Wuc/tV0nDy7pCdlmaF3hbVz3G3s1fttnrHCJWahnhIcNncYYjcQP8gIDN4of87vMrIGu4r4ygJQXsqNwRe7FPJPdgsm0MjVCm37R2atGb/JSOoiuWUcRf7qYuSGHpodqpE5S/j+NAx3bqn0NNpKaADPk0qiSbVniQS6/F/ncNROHgkyQeWRxN2hpClWZn9DFwMXIi48rBS6cwYs9lHBHHbCYwnIQtzouaWqcrAExRskYGn8FXIWBWSPR6FmPpF0esku2FRVMlb82CyiW0JSoRg0pOJ2KlzsMJCWfwrdsVdWOwdDilIM8N+rAhhCNOW+Jy4uvvBial6vaP4lkLXLvyDriCt9XMNs+cbZMGhencVK51PFccCSbeNTi0LGsW4O0OSEPb1Lz+LMt28sX/UYOczOTUrfW4c5lW2biZSt5BbJ0jHHXfNsr37lpyx60lPptWf9sVGooZAXfOEiuiZnedsed7Ona1yO0iT/JKXtmTibANRzFzN1e8cIu6PBGrz1WLGJeZD3w0vvhIS+1TuQ0ex3iJ9d4XspteRHHeswAR8knL9bCP7k08Du6L61KCz+b8v+LzIq6yAGd9BtrOfFnfMVPkFg2c5NkG9vZL84SO3OCq8mco9eQlPqaPkj9iIjthl4ibhrDjCXOskt2KCnzL+j4EW2bk/M6wl/7qrJcncehF63OBVt3cEvkJBU9+txrNu5hV+YmWefTA/v/AQoZKU3kwYZN63EPvl6mPv/jUY+PV+a76YnaNJ425T+FO7ErD5Wzl7M2llTEo0bbZK5TG9fIZE9u2T/MhUN2Ebs0Rsl265mcIWVhjtIxL4ZLjtBGN363Qol7WnIlhwlPWE7BFyL2rdinqV3W7/hHGi4rQFXhk5Ku2E781DirMo8ayMg7Oc8LsbfOM2u4YXDtumzMpNA+pQAAEABJREFU/8rvCF6eTqGjtpntazKGSR5wiUdWw6oxJBU2V+TMg5jWUBmQVzH/SUE3MOfUQL+ab3QWtDd7EZlDXlQ/PT1K8DBT2vrsdRXu2QLkgp9Fs/+gXUOkCqbKpcG4Bv1ILqXCicmv5mj64bTpv/7+Sf/93z+xb6aGLxrcC8x1jLuExkLdW5I9gZSaiRbekRtDZOGEokIzmMpcMu8g1y5FaoXMNUicykmTnEBi4JROYZ84jWFVA5+EsHOSRDexyyGauRdN9jZTWIqrGJ2DmDdHOlLAKjFEkthFrefW4w3OfhDHJgjDKsnO+ko4AOnplgsG0Kjm3pO5hmF72dB37I5pFJHGDrI80AkYhBcg7lSg21fs4cXHJftX5OEkBKjPzC+mgKJlHkLftqKCGUeRMnskDrgfSJaErSXbMj6CxLStNJsYxOfWotQnt5dUJuN7bOhljOqz3pqnzM9x7cQnVU+nhL7B5JHikkPSI0tNfE74G35wgeoUQ9lSDbC8fJz/shWYvyLz77H9Hp1fkcKH6W9UgXfWybh/D4g+jo8KfFTgL1eB+yv6L5f875PwO/e/3yfYt7xmfb6l8yH/qICUnfIWdN+isI/zJSboD/Q7zz4UchEEuvnVdzT7sP9SOZL38KX2tzh8beGLSPI/NG3L9jFs2n4e3wT/bARlvp/H75VeYtyv9W8Vx7bMF8VAxmtAdxyJe9C3/pVO+LZlW7VDr1r4iJp7+LTd+pZ0oCBsTvqyhdvyO1F4QVjxeyDjX4P2k2/p33AyeQgVlcl+Tv8ljuyWpL+8f4ffpZ3nGrlW8pggnJe+wnkL2SfJZ+65vdaxS268lhCv9/OX/IMze54oHYxXfTIMDvY9HV7MU4PQL/G+z+itfOPNMrlL9Eozp7dtk2uAQh+2ZQfqXm80O/IF6eihrLcb+gIFRqWuPORB8z4uQ1SWg+gtKlz1/g+VB3K4UJUzfBPxGWz7/rEto2/Tg8OoyRQaRvQDyD52dtNHLNs9tld/r6+UdjcK/y0IM56JMhctJCfQTvfTkec+XBvtNliEbXH0oCCSn23GIAe0nQdvSQr23ZE9n6EdRah0xQmSYH2OTkq3T6d5OWWceTWNQujwqmNhnQGFKHwfOWUPB7E5cmo1GBZ7gMHk+jvWKnaB8WmjASY6eG+LRUPeHRP7JZcO20M8sd14cJkHwIPijzHQKeUlUIB7pSWeZNmWdACqx6JRy91XfMJoP7AU/09PT/r8+VGPPDh/ulxkW0U8O770oi2b2Q/u87A9uR0KtuUMEo5a8vSU0YRHrTJmFHlVKXNhiMpMByKhi3b8MLRLtnu/iZZcbevhfOaFCS9Zaii+ELWf5GIZ39V/GfrAS7IxhuwSZsD4KuRDsctaW1KDk8uKnmg9z5xCg0LWNlXt+3w6o2tlvz1Sv8vliRdCF17GXXs57ZLRlQz/aa9v/p+XvCSR1L5sKMmmpwxZm8wx63FhHeLbxLUtS4qNbfpAsq0CkmWTC0+boZjfih2ZtZpt5WWZjQzatlxW1ZC9ePt0JRsfgzqf2GtDxTwm+zS5UegcvZqLJ9StnjTnHFf2bPIP3UAcH0HGM4GY70H3OIPWM/EghEf0Iss16OQ6qmNtey6RoUYu+f2JQ8wKncGcBB2ZdwJX5D1lL45taleqAl5+K7yyxmm0XmQ2+iC1yzUXjDF6nfMiLfMkum5tPud94x3ELot9jUJRKw7xizzO55M+fTqxv046nUrhjUHvksmr0Dkwxql5+QvF7JfUIuuTXGzraMc48c6nE+t51hij40YntY1t6AM28XARWXz3HClg9A4kD1SovXj5x75mv+b6O+TL19K48qIUc1hWjdE5PHANJw/RYkMn2xJHF0aS9znb7r172vNPbMGjnHTWgB9eEPPJ/ovPwEZeQ+YnY3WL5exrNy+AN34fFLFS//PDA/uEOXE9Z95X5nXhpe2Va+uaf1TCRDZefAZX+JNYcTnZk4jaNr4aLqYyRQrK6RL9KElKzC22VkSMxcvXjbV/UGxFs0uuUpGb0YOF/wmkDA+eXZrMoffjU+5BE19T920SN8i1OTvXJY+fiSy5ZD5Z0NPprOyVwVolfvwkVnGKbmDHMhIp41C4UdgBWYa149C14mNUtf9cU7F9enxkD13wsyV8X1vZd8kpL8yzDsFGAGMbiBZbWMS0svZVhhb7m33OHMIjO2q7qW1JrEZqqm629747Za1Dxa/lkDss2/r0k4D13//Hv+vnnx7giRe/8M4P+pQ9OCxSaP7GemR5g+S4QVy5DnK9Bvl9EZ7SshQOQbYoZ85rnagi44gjTV7pSUVFrKzRmeuoqsJutAxfA/nDw4n9dJZbvrxUEkTTsnLorkUjMWwr+yl0xAzTybayZjUG42hLiV2j6A1v5S9yzsCkFQxyyfgAs2oyaomxUav0YdrLT+jg0Il8RQxX5KJukTfBKXR0omtbBQa5nc8n7qcnbNwQzd5p7zkzjn4lZ3gMmQaZxin660Cwj23ja3FXzEUfZ5ZbXGaKehB+8jrquuYs9qVaJ/szsiIBlyWOXAyxEY1wzcrJtqJjkyyyHEvPIXeZZQdS1JLDs7Y+2u9agekfd/+GZRYu/1DhDdG/POs3LuUfUq9vrf6vlb+eRPwFr/kf448KfFTgowL3FbC9fzDIb5V7yY/R9m/r75tZ5NNWlI4+9K+G8RDQfRz/W1Ugn6sO/N4Tt71fe1/2R+x8CVgf5uHs+kXPqG3TB/byccjCi93XEJ1filxmQexcxAwscllfXPLF4oipu2YbnYU79u9Kdu3yZTIgsZXXlS9Yr7/IfX8ay8eyP/x/v/VLzcP+1t9yPCqs/tJqu2tX9IG9xvbelyUOsuq55cuj9mZbtvcRa5Ra3CMxGR8KtpV1Lbtj62ikZPslT19vqVW+tJIAB36xf22RXElhsZHbz3rJYQl+/7O94mbub0Wzn+X2QGWNIV4dFKonvdipwVqXTcc6RxK6+zwVCLHDxq+AS3Z60ZeOllodQIxMQlVoyubMgE5Hm/hfNSY+9LJd9LMOGSLgUHDw08eXbUgeAjG1l76WH3dMHjq2/01mXCC9ZMXchf2LfYbEhcx6q6U+yT0yG50kxlOUyUNT0QtfE14QncB2+7Of+/ADVNMh765P97YS+aE0ew5HPZiwnttsObLEZ43XXwmgYzCv2rZLI3o2OWBqkMM2EUK9BC6p+cQOHy9Fsi3vuBfZ+AIHbyPnKw+kN5zFi23lwZFkhZ8HuRvySc3yoEm0Yj1sQ63DPuYfD/AY25btvuaL3t7HVUrDnWSpobTYTtnxlb2ReW3Mbes5TmoWrYBUhaLyEDR0+684C7v6L6OS88p3+dTe4ifIsOeMg9T8mN8hs50Q5K/utbfOGxvbzYl+20+Rp2VlfpaghI6d8eQh+tbAtOeENvoYMa/ksbEvUu/0YwweBhee3OgtEkNJxl8xVzsx9LLhLnI7soAorO9shEYBizXXLQxy2MCUnbrPpqtpwdOrNjv35DvJJ4hC9gvp63olZj9kKWx9Q/zZ+Ec5uufzUPpJXrBaL2N72Rx0ZC+BvPBD7NTpyMN2+6OU3dvuuWlvE/2JEK4uVyjGSyXzZr+QvB1pdS79ggDeJD/bzZv4mthNeIk9uSbQ1kA+r7l+pzqf1pOwIiJpUGZLjEV9Nvbm1vwwRl4OFusMRg3NxATX9odP+jy8L2J0TURLIsuDbDfCSk5VVsGLTXKxiI+wx7xoYtj6LjJHSEe9JEhhptnzYx7kgJlqDJULmRX/V3xsQLTIMVgUxkX+GcdHdNLjTs++xf4PKAhWwiZdlYkRLWTMN3nHNr5EK/TsJe+OwKs+Gy68UNYg/uTiTI5Zv8kLEjFG1H8sN6lZ/G6sn73sesxc132EdSHhjXWNrxMvYQbzNw46HrLQouU6xY0s1mwWqZpQy34iSKwt93QwQf5SeoN/5Nb28UceosU/3TqYX4iJPLDJlUip/xE//0nm+MraVLE+yLsn19heUkfmfmWvMz1mvvYBLlmDTT3f5kZbnXu/JGPuiRmsqJyJn1qc83LImetU6hzLMYiN3LZik7pnLpHby9Yj/bKLzQHK0aRtjeIaoNbxYehAtIw3kja0iS0ljvTE2sJWpmB4wsdeNqVOSoMXefugCBv1aJ3wkdtYWkqsKy9mA6XheBT52HLqafrwFd5QapG69jxxiHrP3ehE37au1PFy2XjBJfQHOU14+f2+obWOIsaZl31BfGacflAHO/PctO1FiiyIJSLuIbk3bKoa6rmjlzwKoZ1MptI25p1+7n3kA//hHZhtO7VRn8iqsG8fxbygUbTMGg1FbjM//E0CjiK+0qZw0z5WLMbIxQJARQGQE7zC/+Dasgv9jbo8tSxzcZUMH4YmDif6HCr4NZBhG5/JNTKRS/cYbPzemVthZ0bpJfMzxqmzELp2+NR1Yx2SDv3GtZL7YwN6g2fi2FgDWSrij8E6ksyW69miberPcHK/cE7uc5vMZ1OuA9yQywRRJRiMyb4Q2fz009D/+E/p//zvn3RCZOw2YtulFat0Tkzi5Hf/lf2ZfyB1QWdDV8w1ewNTTW0SSOwtMeBYhicV+dveR5LtxcN3bJMOU1KaS6pySJmfSQxciWVQ+ggufd1NzRjDSG9bqHPQS8owfgpi1JBk2fTcJ0Nrb4g1+P03qmRHR3JZmX9gq/dHz4lAnYdo8CtCyByW0zVQI7c9ueZIthuiRd7lO+YG75hb4lwRRucZ283WducmufsqqxvdxKARe9aAJNR7o2XKsFUl9h86iZX5pP7X/LU0Ulyo15B79hVBj5kKYdlTk1qoEf6Gj5k5yEr+ib0Rd4OfOeBONrIQwF73k+jaO58upAsFjvhIToHIE1b7sB2ykb2Y51sb+2A3a/7H6a9UATbVXynd+1w3Bhv7MYB8eez8yO7R18lLzb/UiGl9Nd+vyWP4LXl07pHtEdzzPuiPCnxU4KMC/3IVOG6OR/+7TzB31gO/e7C/YICjNun/gul/pPxmBbKaDa6zfB4L3lTki+zb/DsuPjIyX8CC0EHoIPT76E+Qmutbzgu1OSf8Z9yEe7zb+FcSROgvbb/SzV/S3H5ZzK7FPpNCFuzDL7rIAvu1D8rJ2r00wDO8taYvJf8MI/vlHFZOfYVAHj3kG0fmFDYzTPebwH4rn6+7Th4B1UcxOdO9OliCvqZesb9rmJRs8xCiFsrfZXcoHbFXjnBhvJ0lsjePda+Q6fPkY9exTT7eR+93tl/oJfYBJG1oQ4EM7DykEQ97ro3kbb+U1z62HZMvkIdSB14LmX6vRfxGFr304ad/Dfs5xpF3dGIfhLZ9m6O90/RLNjVKOp2qkXi2lf1y5eH4JQ81H5+0/oLlkdw2fCHmd8BSY4eTHAey8L8EGi+YdvwnwlQekN4bWvxYsou8ho52+J95OtY4JBtEZk53f2CwdJ+ZqUdeCAQdVwRCHP7kd83g4fHpXHp4GCpCj67J0IkHoFh3m8kAABAASURBVG7dFSfp28aSg962OGSGmdXGQ77r9aIrD+DywDjjzDE6pKU8WE+dQ1+vV+WlzvEwMS5sy3bP0rYYcLghWuyyLp8fH/X09MjaHOtzUR5OosJhZR/mZcWnT5+UF0OxmeS2+Gd9enhgrmfmVzox9+RkE5cAT73uF6VVDfQe2kdqEZ8Pu21V6WhkqIxdbtbEzwYEQoc5aunnL9e6PuQTmb3iTh6Opl7JtQuAkY0/DsiXB8thWUKeOBtrGNvUNP4v1D80YlTQk5TxgUv/Fe+lXwyEh5KCufuJj+QY2WQOwoVJPy8KHz6d9OkT9Ts/6HQ+ybbMvEeVUoMaQ6fTedWMlxsbL2Qv1DR7sqhnjaE02+idqC/rgb8zNo9cb//4/A99/vxZn6E/P15Y4wtrvZH/pswx++ywL3zYhn/lpdvaC8l5S87ANvnxUBv6Sg7JI2til6Jz4YVFXlw89l8SbpqsgdC1rTPXwMPDSafz0OAlYTG/mfrw8NuOX0Aihm/6CzUPJvYM40YmTuyK3oUWR+QTP1fWP3pZ6zGKOlDTh7OiO4qYwHarZE6P1OOJdduwja/oVJVsP0PWJdcf89ryIoin4Weu6RNzOY0i1BV56vSZuub6edSFuiBQ5n7NHLC/+ThydKch3Itw1G5jPa4q4uf6euCaGNwrkvvpRM1AJf99zrZb116OrsR45Bp+ZE691p8fe80f4V3J50r+yStzFS3rHtQe76effmIPfmokvm32yFMjeph0jhfmk5plT8V38vz5558V++SpTBxl251feGfWYLBvK/mHD1xiXSxLSryH81lBkU9cGIVirhlDKjk8XR6p0UU9h31PYC7bmoyzHpBhNZJncgw+U4dHroFH6pJx7klc8kuP+oQXZO9m3SKw41fKXo6vK/t0jNH5nh8eNFiTlXP0Dm9S9sb5fIoLJf8zc0t9zucHZKMR3hn75bNaLwa5jzyyhokni/leuW4v4JE5bpRmwjb6Q2OUXKW07P21xtfmJbeifi3rtb8qNRTWVaPtq0q2dyDhM88YZn4n9sFD99EZVcQaGrX68NBWGmXXzMP3vOxzOG5/G4LUOHMJcv/LGhFOkUlu/5+o4wM4PzyQU2m1uWIRL2uRWnzmHpY99/kf/+g9ecx3YhDQqUapsLGN/ejr/8w6hLf1PXPt5wv1yD/6SD5X1jT55Ro56sMMyHHTdXvSlT03J3UHRT3j6+HhhO8zMUoz8+ReN8agZp9Y2wd+B0w9PWKPb20Xncjnv/520t/+q/TwiTXlnpj/FPjl80VplD2dKInyPRmXxJ+a6ImBI5CY2+iYY5RsYsPb0Lmwfy+ZEzShyGF0bZeepTDFlQl5ZR5baHAcNgIG6XChCy8kH5825VaV+QVX/CdO+tTOtoq90ihBS6eziQttEdKAmAL7AtnWIPcCumuwl66l3kp7L/pWw962qkq2KckkN2YBX7TkR9fyYo1CNyIP5Na/Mq8n5vWY34GsWfYQzpZq9Ki16NsfsW2LQ/cuo9xy9EIboW0lN73R8CCjE/WeGzpHb4vwE2yEndpYGziMRVzm199D6CUNfJyp74nPlDWEHI/kO7NIEmMrcRqy0tBQyKpSGurp2n/PgVF0AnvZwFLIIHRsIo/+8hLuB37bCvRVzwIcfbzf07lD3CPyYxz6FbJQfE7p/wdK+lfiXz48Yv1e/THXu34TFy1QQ6tRokWobxTbMXjVZ8MerKR80P+s/RfrxQSybuEn5/Q93vncLdbaRgh+qfyujF3H+xLj7uP461bgI/OPCvzuFbAt+0v8aGD7S1/2l7wf9a/cMO/heOJm2rzQvxRxcI+37A//9/1ben8F3v0c3qJ/ZA73fn7E/pfb9IdjPki/1/9yj3+sxXt5H/xfmo2dPczVwaf8DfxS+/f0e2VxnY9z9zoJFyTU5MvO5IHaZGC77yfPuv2JBt7YMZUHpfkXtg0+DD2PhQz7u3VVt3w65IsV/hNjEk9uwe00b7IrX4quWi9+lp1uLbncBr+YsE1YQP+LjX+hgb3iHPvBfjU+amTJ9g11Rx+2MvuC++NzjSY1mmHKRqi9wbL4gWdbkHyRXbo2Y0n26ttXnjDo7Wa7dZNPsLE+QewOC0NkHEDuR9YsMdc6zt5X0Ao/UOcU5di9hchew040rXnfCWOfoe3ON+PJvLonZ8qGDXb9TX/pRL9F1GvpbTJby4V876NjMxYwzDBA6x9OGb8+3D5MzNRAwkXjiHeMtbe+FGDa3jnf13UecfqGetgLySHg2kvOd7p2yQ0pod10eGssWvh0t2Pp3IbPBMEmE3nGirnxoM9ZCx6MUOpnfah8FwwgXxykob6f7HVcQqz3BzCRib2Ue0/6RsvQgR99+6jl0YcrHh4ZDNbGUv56jD2x8SDKHqo6wWPdOOeIt/SB7XSyn/uQQQt6/vcWwp9viN6MDrW48iAytGhb6hLcavfSByp92L7FnvgIWhCfwHYPcwpZ1C50vLESrDxUx+A6zPXYdYokWhsn5PmfxqWOjPrI4gRY9/grp40cklOj48TfMrBXbodOhqEjna3L3qS3S75D5JkGLKnzSJ6Buq1YU777yYwyjsKkrqlv6h37U17g5CEpDpNDcOWBcHKxsXKsrAEtbGMfiHqL1inQM1UeRm8LPIhNjJgg6qN4IphYYxTjCV4e0c36LJRMPkvDimzRYo8uyraiK4vm7pzCMErsKy/zlV/u6M19XV1SNaxcL256YjuxwjfnyURsq/BVVbJDF8LZsUfl9726FewxGDOa1CNxY5/ahc6DaESSOfBnAIWfqZZTzyv3gvWQVzTyIF58xg8MTXSim77zaR9a9qlzg70SPR6y97oSMPbl6nXLGsXnYK3bJ6f4DMR8J7knj6mpjT1HhweUqBvpqIjZsXse4ZMnnQ1j7+1FM8Rl5JYdVPfhjyqV3eNRpeSaHJKrXcLwGRhMEkkNo8NQVQPwUiE5t4x9T6jMk6E2aslQIm7hH2e4nKpRMnOYzG0y10mt4nvGD7wNu409f70+xY0KW0u4sWrk3re17+YbX7YskT9e8GF4grf8EZUkLH7gxWHbwROxjV30KK2M3XkMmXiwZUcqmR/tjQjKup3ychL9ZscXiN9RQ6fzSefT0PlhqHqeCAmQ3wWT+1f2+iAOmSm86MTW6MZf8kmN82Iv9ZbFYZ1OJw38jhrqFrdNZO5XFfZjl8U+dN3NIblnP9lm6lvCC3L3IG3c87PvFtCO/2DXSF7KSzsVsQJrjGq43GsbnSDxL7xgvvLyN3NIXKUxl8PmxFyq1r7LNRc724qvQX3swsKg4EkOaSqYa4w9E53YjyqEzOf4vYDeqqu6MRNN9Df2xsya48i2kiMs8h9yfEQbRvjBjA3oEsA/n8+tG7XETm9bV67zDb8b97e5dTSVR7/cO59P5G0V9RlV7IuMRUv89kweEu7BbF27ZFuFTaAXLZOL/tSZfE7gyCU5FHap9xMvhGMWXl6kblxT2TtVI2ylFrkWZvLNNcfaZxz9wLZc3nNS08t+Xe8b16d6TyMzuqyLcLDl9zaTsa0Ldbnsa2XqYWNLPFLBL75VEvupKjVhjN1EPskn2KIoqapkfjK+kudED/c6sUcG1wQq+KPu8EMHIW1rVKnGQG5esvK5gvWML0KoqMUofDNPVFWjhKIy/9hPrZZ4G3aBbeQbM008aYyhOnzANSYPn7hOmdMA1pA9sJmKnlRaUP9uTh5i3xR823wEuOrvf3vQ3/72qE8PT3A3bVxDqeVEb14Lj9TREqVKuiI1VmL3Ty7CSpYG15dt1ShVUWMRe070N00+U175ndxzgo2ajtbzjZ6mQtuGWvEw0YXA14tZX2m7KqEkchMtudiGEjFxTBFn9COAG1GwjKQrn2svABH6kmMyyQ87vWrJJb7SJ4cA10vLlu1O4+BVr6tbnvvLhmDrPCZ1njpVtY2E3VTnMpMLeoZXu3xUqRs1oSAcKDfj+RTOEqdmwlqpNmsFjb+ZfUtso1hI41t7y5x2UrZl8uak4neMvca5n0QnZWYXa+sabbASb7KXrrJmY9AP8/uAYJhrwehywJvZLeTCqA8bS5JPXS3vPGlL3oSIan43bBAB7tFaeq38xmnDtvBbb8g+WH9GBVj4r4adX5X+pYS5SI6E2b/iXid2rI4W+Wscsr9M/956Hfyjfz2hg3/0v1S+6x91fc/NrvbRfVTgowL/1BX4SO77KvBH3ekS5zW+L8P/PbTua5MZH+PQH/g9K5AvCL+n/8P3/Wezg/eyz6ePl5z3Rsk5OOShg2P8dj/vvuQR63iwFOXfa7vh99t5kcD36qH6lzr4Anrk63r55ZIpHyLZbtwYr4hCHrxiiwUVhkp7IUc/fHv5jSxgqPTRt5fMftm3rJzuF8O2Xs8zX6y/zxF7spXTv2ORegK7ZHDTopjftc9uBs+E/Ux/LxWb4LU+qTVr5cL1xnxsd82LXt/bej5LOWYv5rrYcvmGnSU7dYEvAE3Xse2Mfai92yfvNQcSUNYhYB4Mww8OY+/x1xiFRfTZtlxN9qnMGPSA08YTtuv1wvZddlXIKw/0MEKvAGq3wzb0jnSMbgeysOgUHPzM5aC7R2hbZmC7e6UnUTfg9Xj1qOn+gVbGyTYIfcD2rcaiddy+t/JIi4JNHhrB3o/4ljDBt1RjwUxb1DsvUYSt7fb5Or7ummVRQDh7RgwNz+YMFCDN0SQn2+1XNLQ4C7Vq3nPNp8ZA2jnpi4akeTZULYRh88AtBHNOF8BKx0O3K7homxfGG5Cw7Lhm8kHmOlIQprMeBIr5AQ7buy5Woatkr3iQ0KgS11rN+FxUzlOoNlCBYeY3GFuHrX1YqpvtlttGpxqQXM3igerGQ2LmwoNDpUWQHkwCBHlQOPth5tTGXu8x1rbRWrkWtctgtk14Gw88N5Z0hk0vZesEYdhWjTXvqtJ9i4XtzvngG8J28+y9J2Zs89KNdLQxB9tCSQmYXFo+BvUu2MiUZmjBM6AescFB7HXXbKPnrm9BM2i/orkiq1CqrDPyiY/E3HjxUpVZBNtuNrvPQ9qn/H9EuV9gTHy3z5kBsI3eAkOmgVdqGnqjeBtzvPDC5oGXSp8+PfQLptEPoZMLWrsje/mwV5+8SA8F3fz7vu7EsCTzU/DLBWWJs/ZW+Ars8Bcze/vaL4EzT3LluifpJeQ8qH1egsXnRozkMUZqXkhfHm2977PEP2IV+dgrZrq8OMtffR789IG9dELH3mXZ7iCJO/GdGqT+8XGMq/WmLtdHPV0+k/5VsFSkGHM7PlJYwyP3UTIKiSFFpm7JvzB6OD/oxEtF2dqIGd1W4EQJOLPkJDL3QWzspXvJC7mnS+vEv23ZxMRv9Ab1jP/z6axRA/9T7X8KetPGHrFjY3xMbcTgIJqY1yQla/DSKdeMHR0pfm0zZ+J4IX6ueSGiJd/Yd/kr2+SXvDs3ZKHpcN5nTisGBC/znpS/8kwOQXRtiylopH5VSoNFbsmBHMbEAAAQAElEQVR9o4+9NAZ5gOR+4eWaLNluDF4o2tBSj2uM7qekUaW8dIQhS7Itw2swN2tvUYa0w1m1T67Bhetro46I277INXmEl1wyj8iqbdfUN+qzXmBt1BxQuyt+opt8Uu9BnvEV26CY36jqGBv7ZCNmMT6xPqNK8T9GcY3zsnIMrUjS+eGsB1Do5MX2E/sleUc/scLfyGcjadsapwKZ45U9nv9MM56QJbc1e3UOqIoS7Zjdj5JqSP17XJa9IJq9aJdV5JLr3C5iXLiOLr2WomWvXKlH8rywv1OnMWqfxwPzO2swv9gqrf1KtiVZNtBqRZwZ0jk1FQKdUmrcOSgNGXM8n0/Nb07XZJN4z4JLkSrXxda55h9yJLeNNUhdqudEEF5MhKerNPgsM/yk/+v/+5/6n//1oH//+Sed69wvWK+8dbVKyc82fhOfOmsh7yyv5DPxa5t8FxAz92XXtsjDuwHd5EPq/K7G5y6wlz1nuYo9N/XIdfL58dL/hYDUutcf/Y29RfnJiQEuNpzZWAI4IhmlJY4hwg6SSgBrrSXCGivX6DId4XoBv9ELJpFslBm0Hn1i5JnBE9fE09OV+8J2m0+bot57F7srnzEu7BPJsk1N1a3jcWqfMQoisVRD1HHIJGy77SI6kLxPXFcnroXoHPyjL+wSPxhVMoJKD5F6pYbbvjcSnymKVLrunQa6Kont0ra2VTvotPbcVKsNhug6+7A2BrP5+bxs+OrWXpuySQIqcQMRPL53tjqgaEsN8UTj2R7Ju4dJ6BbyXa0PwT9lBbLewT9lct9Iir3/DQ3lmnkBvWrZuMEr9j/t8Ftr9Wvl/7QT/0jsowIfFfiowEcFfqwCH1Z/fAXyAYUvfP0B5HeOPvPF4mvgm0Y++G/0QT78B7Zlu7M75OmDMG3rXs9269sve/1g6xLxPYO0+stQz4OB/dK/bSLwpRhZdBi8OJJvcDBDB8f4rT4ubb+cTzEOXvPfHQ/sx1vuv+Alnxv2tfpCCcZNZ5/rW/NF7cXh5HyPV/nefO5xvxjf+Mut/VyHxeE74a7DN0Mhlc35Hdz8Zw4gPtBum9DB98wresHhz8bLK0QesI1EAKUVOkd/0Bm/hah+S+ctu3te8svYdrpOYyf3seF5pwWtbilN0IMXp57NHWeNv1znUo3Rei4rkFkrnqokp9S4QZDZvMgko3NAe0NlXYOEWrpbj3cxNrXfC6rpZX/QL/vDZuI0IGqzKkZNafdx2GWMVsdedFQx75dAuWfFz8JLeXSiq73Zh0/yLavGkHlIMaqUB4mRD1n3KFt2IMlHHjwEwfnsuqUWJKfI4PMA7OC7rABRH+acmtP1YYfT5BenPCAKbMt+BmHJ1Tfork2EqcfGQ65JbhtP5q48HVwPl4QfqU+ki6rCj87k+g1tJ85SsZhPgGKN1C0cYe6GaLY5i4egVAyymG8Q9sTuQHKKt/Axbpsj5ka9Ir8m1522cYZW8eQt9Vs+E+MZiFVV6XBp6NhQf+Jqb4WfQIiQJAWFti2X9WyPaLezS4VMaZYMcrLh90ASvJDFybbsQM+NsSwNXiaMMVir2BYsi5PSJuuTPoi6EGQtuh5ZMx5misZSKfm4rOjZ6S1xTHLO78kBjxlwRBuBpMwtsSFlO50ScsW4cu1chXnzc0rcNXbrxyQ+IsvLho09suRCzlxQsE2c6Cf0EdtKS25Bcs/D8xoVJWKyEjytzYP6a+bJmuehbPJKv2Kta8pevvJ7JfG36FKXCw+joxeEF1x4qJtx/LpKo0qnfnm5PwClUHkoGh2S4CAP/CmNOLZVIDYHagyukU3xnbkkD9vNy7iIQTHkcsdLvWsUY+BS6GHolCb1Y49v5J+9f9i7rMKPmaqhA8mKrzwwLgRbX8+z414u9NRP6FSdZFtVZj5iTTdqLBrOOCdGrq1ln5oG2DPv8I56p78cL42rhFOZn84L35BKm2ygySZIbnYRc/lKzYNRJYPIC7uqgVn1w/gra13kW1WSrftmfGUc2YkH6WNgF53UjXiZ1KT4V3LMfyI21tG1rbjL/hpFPkKTp+SUWJN+Ug4pp43aXcjjSRvM+LKt2J2JVbIYooqEePEti4iMOeOWONX6nZuk7LkrgVKP1C/zT59xYmQcWtiP01BiCd8Sefb6pVe/4GF56TPZ0qjRsUz9BnbJZfZ6ZQ6bHvOfXP/8yFx4a4TJZF+RTh8X6pOcTPI2Z0u2O9e+vrhuMqP4rEGs+Kevgh5DyXHQj/DhiZbcrqwdKahqzw2fPb89duYZ/7lOrsRIbWyrXEqz3XnYphqTFzRP65rCHlZUbjDzlqkLtYpfDG6ySd1sa3BfLfJLnEliiZvrCrNdfcYF8RcnfpJv68+pDYgWfoMt0j38WMR3jaGHT59Yj2o/kYvYSkMvPmoMOZ8WPNAp2cyPHCd77HpdL6gv1OPKC7wL/YV7VP4a98p9YOJjjGWD2VpPsrfdfmwrLTlHP3XN3o/9xH/49tIpahZfg/vdxKjG0ADn84OylrjlmJpd72WDWh9X6vfES95JPhuLHWlVdQ6wqNXadxu20RGeLuyzrPczT4rNqGqfduowVYP6wDP5NeCnryHys8bJXbfla1Na/Kx+KPkf4408J/OeJDXJJeuZel7J5ZrrkLxiF70L4/yDAlR7HuEHtmWVbO6bMjW/sA9XXDsywQ1MbtERzeQ6lHuxiHElnrinuKRiXsnnAm/lclXGSCR0m8ea5wX6lfv2lXXfyN1VCq7keeGl6uX6D336+ar/6//3b/qPn6VhzC/S9iR5GzrVWYOfAja1JWVciRBK26jLRn2Cmb/A1ibbINId2RizGAD2qFQy2KT1kpq155bJSMKUOVuncxG7NArI4lcoMQ2WrT2gVz6T+FfmlrUUzUaPPkdC9xBW1oR0hXrDNv1G3aK5kHmkVhdqduHaSe02fB/zdUnrhSae8SmQuj9D2gh0JcgWUKyMIzfKhYNRJVtUYMHoZ36T2kzcxla0LXHpi6kW660qpU7cffPeHok00dmIk5xDJ84GL/ly1aEz+d18iWnHxH33F+4J2QOx29gLsQu2+ALp4wZSySn+QueaGNyjgyKnBpMpMG4Yqqw3aBuXzGwRS1BahNISc7IoR+4uywiWXzUtmqGSx6GXfMJrV2yklnGawEYCCruP46MCf3oFctH9oiRiEPwiow/ljwp8VOCjAh8V+KjARwU+KvBeBY4PFkf/nt7vzz8iVD6sg2P8Rb9/qA/fdrrfBKlA8Js4+04nvyb9fDnie9B3Rvp+tf6i+B2FeEuvc/r+UL9KM1/u8gXwVznB2LZsQz0f9tvjl9xn/XsqeR3j9+qRPR6d+zDhBba/yOfQjfwt2I7K+8h6grfqZfvNeF86w0G+aSNY8zLU/cH4ULnvo8I4NjY6GTes/DT54oTyHucF+9XALrkhLbf3dve0vtGedY2/KKcPQn8/Dj/p37aKzyDSY5/YVlkag74khjuKvvTNxv1wlcsvVRla6+cQmPkFx/hrvY0tkNECblsIhjmSv235FT+yBnndV4JhPzzqhzlMOH0ehm15soRB6+IPsg87vgG6trGdKp5+jVH0Jdv0yOlFC58OPenwmXEhtx1yh9vWTr+z0iUBALvlYQW20y0etL3GYaYGR2+7darCkaw0HPbirD659MsNHprZS6MwCDVqYAMVVUwLP1WWbUbrCNkIP2BgWaLXOw1p76/Dl23UraTV+ROv7+XY2+6aRrjxtC7rg5iaTmEhu4RKQ69a5GHFZ4CRXNE3+mZ/D42qprPkiZk9oW74t1TU4OHhQfmLpjEGEgMppB1y6vFxf2nDg8KiBtE9n8/YVhQIG1/uOJJ1NLsUH1Wi5yRm+ZzAshP6UUJ2HLZlr/1n4kGyvzb0t71nJvjZyMcuZX37IT281LgIyKHabTO2429T6tPjKg32xGHbPEsGiFQQXVPGNrZxrLTQQs+tE73YjirGa46i2VaNaj3R4ivpQfaRMSaq8rKbojgS4Ri7+UYmOG0XeXLoHi7+7ZJkfkRdrpFKnON7V2PsHUio1wzYDI4tPuJ7crKt1DD0sQ8puGIdXuAqFTmh2n3kM/5AVSl/PXh+OOHnpIoSfjk6fuQ1BvQ6bDeRLrKJ4iMvoy68NJlcB4cwfJHFRs55UC5a9Amn2AawMjlqMMG1X+7k4XrzX5+IE9by8ZxPeLbxuRD7fnnDy5HoHvPKnossfWwO2MvOdrOOF8KWe6ydL+1j+mbtw54n9KBG+UcItmWvvaa7NrO+1CI5XHn5NKl9xKlNcrJjl3I874DYRMc21/Vov7ZZw2K8UGWJA/eyrfxMarWxFqGD0Ne8rCB+6MgL3fP5xNo/gLNO0KlXjZLtjmFjHci8DMn6sFfxrTRzCuiOw+jFdyASmswxyH7LHj0/POj88CAXMTCy3XEin/jNHsoL0+TaeTKH8EWL7+Q8yC95X6hhXhg+Pj1hPqnH4F54pq/lE98IZLuRqsZXkDniUhdqkhepydUmJxB+QDqSI5GyPhv7Kb32tlHLvHCKv/jeyDW5B1deEmUcmwk/dtGJz+jHBea6oJe/Ps8eMMFszhbr8aATL8yjm1pE/wVwFNn54UE1RvvJvX7DaRUOUI78Kf/w4PGR62qDo67PiXvnqKGqUhFPIH2stt1v1mrUkkc2SmoM+nz2YoCZ5D7wZdne/Rf3EQwYq/dAZg7FXshf1T6xXpnTZJz12ajPhXvH58+ftVFjNPXcJvtuU16gR6c9cVrjNaeNOWcdYpO8z+dVu0GO4W34P67pjkfcnmfzN2JusGfjwnpMahC7YEYX/2jI8VfmReLGXIf+/ref9Pe/n/XpU6RgE77AVWLanNZBZRTM9kvyltywjL+yJQW6tUnMRtQjQqfN0bMtw8v4HjEOPz1bgrWFQi88u1TkX2WNIaUPP/ZMnHQJpOdmWzaQI26QkiiPHp+22z8GyX814cLatSXOOme8pb6pedY6+xsWngTw6RKuwfJ9FGuKAuLDNjkWGLIk26qqHtcoHQ02+624Tqp1MJVkhW89t2LODiLY2clvJqm7cfbJhQk+cr1kXp03OofezSfE4q2aJW7PG2Kyp1KsmWLhOxqw8SJVBaYPiv4tRJa6EAHDuCtyz73gvH9us6207CdU8E2UnbeHlVAJy4aQlG5hjZUOM9GWH+JhfNCkiuTj+O0rkH+ucI9EOMahvxPFsgf9zzsOe/q54zX/u8d7/PzXar6GXe2Xd+TXudxZdpy78T2579FmxbSJu1M2atujmP5O9LuS62KS3uu1t9f5cWkr6BowoazXQfd67nZHx7QOUm/N75fK4yPI9X9z/APEe/M++N9yeei913/L/lvy9/we/G/Z942V4r7X/1r7I48f7b8V/7XfL/S52etr+MLgX4vxuj6vx792tq/9vR7/ev+W/T5+rf8/295+f262f3F6tl/U61sO7ENf2H2J9aGVGwS/h9XNnJ9hl2x/BUL2jJf+Dr+/ptcPNmP3uZnIKgAAEABJREFUNXwrJ8z7uNcL497n/Tj0L4f5UPw1fMvj12y/lEkuwMkHfuf4+kazLds3LdsvxhHYzzzbYbWOvehm/MJT/hVt0N8uqUF62+23tHrbGlwXQfEZp/lsB0++8NDn80cwJOUzT3TMF+1g4COITZDfUbhAz/vHpI3+NQQvqNaLXWwWnnU7FvEXP/pvYenr3bYhWchfJjUymf7L8PAR3x39RTAxmZftlpi6BRmkfwuRHegvZeILWj6MLKZsN/Zh07aP4Ys+9pi/4H1rcOR06NnuGMe4fTKwzVk69NOLZrv1o9dftsk9NKIvjoPftUJqm7NU9EEGkOnwyeo6MDSfpL/wmzrxMCY1t9BZSIzkIRrsfb/oRY9XBZHnS3z3t89IUp5PHHsnucanotRIwKnkGYiCk6YCLPej6KNcK+4+CudA5hsac1KYaAifcDhEcxmfwIIvWnTAkRj8OO/ckOYwvAORNRKgkT2Lfej4SB+jr8AmfxCV0Okn12/6e7A0PYfIFr2kpKNc18/YdFw+S3drxdBN9CnrOpfeVPdZj/jdWKONQTBxHkTBOC2Je5FUoZlfUYjAKJn7kbiZhS6ZHy3EPxBPX3Jp564yPBT96Il4UivIng2JnKGbPfFjdZskGGQAia6AXwGvR170ouU/Fxu0393p7L8S4ekic8lfUoj+0EkeQi8627xAbcQIcLbrzV4jHuDrqq5ZzwM5R8bJDyMOw9Gt36hDfIvG1DgLGfVITdgHthlbafbqldpS44nTvlb2WJN6R2YcVQw2Tjz0LcyKGvJsWVzVN9TclN8LQucGeArwiRny+FiI34CwCuDSEywEMIFsy050w3l1xDiggqJuG7UMQncN4Ik8ccP3cfymNuSRv9ooGR7nrcRSRY2x2rQkBe22jQsv7Gn4G4lOEHlCN5BmTaPFYuFrw34uGCOO8zlrALEf9hLgqjmjhqqq53+9bs17PqE770YMbbf+qFJa/AQZ2lbysY1og2aVWN8MT+OsMUYjUyNZdIRONcSk48eOLaMM4Ik2ijF9Upms6XW78MCfPR4ezJgEkSX+qNE52stXaheg3seVtci4kFtW+km8mXWyOtgkTnRgw1iHHSH00TG23bFEgxTuupZKIw4VUPZrZcHwmUWf5B/+RB61tlPJjuOAFJiXZHwP6Y7PQEtDtxZx8mzEJ4yqwnb5tIsH4EM2lihtzLNfrnCNT/aQyG2QZHLMvDOeyESzTDIc2E0Ai/mZh/xY4icujX8Tzyp1g4mV3P+ZSvYB7I3NvvEyLn1yO51PMnZzvwcotrbE0fGJxaGNOmQdjG7EosVH1pm0xaxuOO4DE8Og/9Op6DOUyhIOSpZxOrPX8R293mahIbIm4QWpE9qYcsZ2sK9s62jJ68o9J3pSCXNEgx6arESs8pBteBKqTdeo7kWz3XTtvc3OIOHEp8Ji2iJhCee2VAVp8bLuosQthxHp5IXaibWZ7Q/1MNHBC/PdAELYk27Xwc8Ye364RdIySLnc9JU1zn1hoyctla3YJG5yLBKKLLDdOYi2fDXB6fmw3IOs37oWrrrysijbcF0eW98P8zvVts4PD43EmlheeJGUnDJW+2L+6Ik24yD3XjbGOJVIjVyJx7HxEjd2yT84/pox/oT9zOTwYeWnOA/qR8Qcke33sSrjN7XZtLGnTTxLXZdqPzFj9rGB33WhFx4pqNJSu1Gj/WAi26DIdSgvcWpwP0aR0DL9iZexa1/imxXcj5ZVecWuIp9YoEOXuBtr/vDpof3GzySnSY021lLETKwxTpAVl6THtarWlJ0eMO8JtuvknivFVIzFdZv9vxEj95KNzZ3xJPbkFDr3E5eEYw4EkPaqHSr4ggdhlGoMpKhyjk8kUJaRSZbAoGbxLXxkLMV5MbTyg1hjWFWSzBqwqTbutbHZkl/2ALgAUzfbSp6kIGNjJf4msaZb212hpzKP+IjeRgEGNZMw2NG5xh+btohZxPoJ8f/4r/9b//afn3lRTxzqN/mdj6jvA5RN20Y8IFqyZWmgDNaReLZVTMjBs0jRnazDAn5IotBFW6YGqmfl+E7eV03lo5XmFOkpOVA4pWaiXmSpNo1QikhxM2wVtgWHLa95wZ71r/CBXGtOlAs1kuHYpPwKKSxNPBMsGOgm/uT+m5ou/eQKyAGrWKhItBgUcxwapFdEl4zarKm8E7EMg6Msewe07ppDUxsF+De2VSvR0BHb1gyY3Mba5/dGMMl1m9ZGRgvua8CjmNqU2rnpzJTWGBOlNdfkrSHBND4mmhN/pKEU3xLzgkutsp7aW+aGmozCgqGJsevxa1SXJ2owFyR8mDNySLFV0NcOy9Sk7PaOCbmiOwH6Pd7wE0N07FXnQptSkR8ESsk5YKQZfRCdjD/wUYE/pgJs2h8K9KN2PxTsB4z+2fP7gSl9mPxrVCC/Nt7Cv8bsPmbxUYE/ugL3V9MfHfuvEC/1+Svk+dfJ0bZsfzVhe8ldq/+q8m8sTMR7vHZ/Lwt9yEMHGacPinmk/xEctvEXfM1H5H8EmM4vCmMna+lH1rG/BvJlT7+yHbHtlUvcHbzQwTG23XsztQ//LeQhTfh5YJAcQ7+FpB68JQsvfoL4yfjAezZGIaDj2/JU6KDHnGxGd8aMvtBB7bsOO9a7ar79z53+BZ1tHXWVfoHhrmpLCxCSvuVr8tQi0Feal6ubxrf0b4qviFduXkmzPClYtKb6YRcPmK47tjx14wGHnUcW0fnCvBmRBD1445Q9eiB6AW71vAUs24qObZEVeH0kz2ee7bYJZ7ajeecvXLy8NEG+GEtfbW9bb7Uvucs2upGZmsQ0OTcPps0pgx1HnH2oqiW3LcOs4gEgD4Se8hd+YPa+uIsTPYCq7FiEyrwmazV7Pstm08TPop/t0dxrKuyzhunv/AgNajcbPNViDKePnBb/iPPcR22Sax5gB9k3id/75nLVBYTOg1p7xYt+9FofW7v6oX3+OvIhLytOJ3JdOYp81G3K9oJWf+UpXurVvvaUE9voo9o+bMv4N7yJryD0mtOmjQfZV16IhB8easIEsB7ILsgeHy/7X+JcqXUefAr58qI0DDhCveBP5pbcqFbzJ/E31iZxmu7xphV/0+CFy5kXFfkLlNMYGqNU+z5JDfuvfJ6eyIHJ8iSxqtpv/C1YbXuifsg6of006RMz2FiMK3MLLqxPeLbxdfgTtLpFFv3jL8ryV3cXbC/s0aCVONnY0ydOKJuHrYxzbNQhdsGEfl6jaEqW1loxV/s5B9hrrtQpLwm7JtFBsHK/8DD5KkKt6cO33DbZF6nrxv1r1OAFQv6C7KH7M/URRhO/RW9bUiD8ZAbqUTipcRV1xWbQ40pVpcE4+djQjB/O51vt7VhKo4b6BRFr6uKBN3VPXp8/P/V+Sn6Zx8aeuLIOV/baho6Ohp/4D8Iyp4dP+zx4KXXiJUqQayRZF/rJo4gbPxeujyvzz/0VU41R5HOmBg/6hH3PgXm4rOQnW2mpyzM2Zf3Cl6zyWh87tOXY2oSYurAvJvlHP3XP3LJnL8wrLw5R4kim6jaZd/JMHyAk1uSa3HTw7ed4R05EVe1xK7FZx/AEXVXIwFgYNZg3oHeZ/EEVa3WiFnlxt3K3rbT8NVr2deIHyT1/qZa/mlxzuXZ+ycW2Bn4H16ptwhv/1b1oV9Y0Nvkrt/gJ4usf//jc/6/Q0Kj1kZf5ufdlXfLC8dOnT3o4D6WGrbCfUqfklaHttZbcMx/OD+RSnVvixC4InRwSK2tQsYlvbDrGwyf2wsIDvKJuh93j55VnfEzW1Xavy0a9Ez+Iz+TjDOCH3nKNQ+eavVCDy+UpW1QUhsMN0VC5XW8w4RzH1GRvZKdc2b929Vp1fjXUzVKVlT3sKqUVffZ//x45n3UaJVSUOFmv6ATxnTyPXsxr5FrKdYrChkHLSWCMob5fwGOINIfxueF/UP+zzue1lwo/ohV5xEfmnr+aTm+7a/eUv3rk3pm6JadcJ4mVNfr8+XHti6cr9zXu8fiyB3MYio/cO0gjl4keH5/0GV/dY0fFyOekUaORGvz000/72j7QP3SuLss2PtOrm20N7gOfuCd8Ym98etWfHx4kmTnPzuvCfSXXSH4nXKEzD1xopFbU/RM+zueHXrPc/x6wj//IiSqbs4u6pXZnRfZADc9j6szLw9r+oZP+H/39f1j/+e9/16fTJ5Ww2YbYWgssRmrBLYe6zkYXRqsRQlVsr/49KQ3mXWFEgGFyxkWbZK2yBlmTp8cr+bBvsI1qjSFja9zGJnobezPrlv0jfCFSoZO5JkY52uFKZS2EgGUwuZaOmAxlW/nZ4F/Z7xdeDqdPPCGpGqqRPIqhNaCzJ1OzTw8nncGJ+o0q4YpaqFvoRfT5dir0on/i84aLGjGHjmVotEIviPvPzmu+hIritwaGEnQ4Wg0/i8g51U2PPeSF3wGpWWF8Pg9VGRQYGpW+1A0f8UjXvquGIGR+UNOZnJN3+HZR20hEIwivmVPDhcnShIdoPyivLtQ311FwZfNEd4nddYtFEB6pyhC2ZQfV/arNVD475jNNfE12EhoqkkxtCv3Wa3u1HQlxTOJsN5Q+2h9TAW4EvzjQX9mgH4D4zRl8z6aLTv71woE3Hf0C5tuZPDv4lvxZ84P6qMAfX4Hv3Z/c97nZq//VT24532unj/ZRgY8KfFTgowJ/yQrY607veu4P+veY0OvPZbb5vfOMI2Z/CeHblP0ss91fRCKzF7/o7236Cyp2B+/P7u2Vp7365Bukxu/hyPl7p2HjW26z+AyR/kBEky96qVtkvzcS94hxTx+89M1PygEMG4IjOWYNYfWRWoUIb/IAY/L9IAjvHrFbWF/c72Xv0ZNvzLHZ4vcNpcgOJH5Uks8BJWecRCfyIDpfRX+4mur574qxt5k84/yLeTY51NeP2NsmhXdQljjWum/q2mWeyZdeX2k2hshXjHyjYsDRPmLP06zMNZjQ9zh4qH/zSBjbsp9jfNPoDQU7PowEcEAI1o6dAdPO/UNKjgxfHCaHoNAJXghfDWIfzK6FqK1kP8cRzTxQcXyW5R2wZauhbgy6x0f7YrW6nnPnhs/awTsYiXnEPvrw0FQct0cx2v1Fh+E6EhwqD3uiixadv4Da9niQayykYg5BBkePYfNnnlAhSNbJ5TUQoep0rR/CXmPNrP2B8HzTtR1VHbXMwM4aJhLZU5fEOvh2yXZDRo4g8o387hHexBbx7di4Jqi+MJeZK7fLlAGsOtQY6OKU86Q+0Ye8HY4ogNNy/C9/OxO+VfhbuUMQK/muPPPSQXuLr9TYxpa4W/taQsuL6B5/m2UPRT8vuSLMA8I8iN163lPpJ/NLJLui8gJ2fKSuix39gGk2Y9t4edTYZFu9fxRvnOScZNwacvUM4NrWGAVOqlo8tf6qQWIkTxvDFFyrLV2r572Jh7nXFnj30fVlbukjKOxH6gTvwsPR8Oz4DAWYSHQTb6aWILTLHTV+o35g7voRhmUMAGQAABAASURBVM4D4NS0U8edvewyi4lS8o3epMZBdDOO384r/rDLUdgm9hZdHGzkvLU8+ZbsIQGbcQ5w+IvPSe5r75DDjZaEvm0lpk0vKfsBkgxZK2LBamImHrZhhY5OyzglP9u4c9tjwDEZq3vOfTg5qiSzB/t3MpVgLpZ0+IDUxr5xkSvzzTjJ2IyTA4PMX4y7BuGRV/Rs0xFXlm3o47DGqOYV+2FU6cTahxYt8+mH9sQLzd0TXSnyKmorN22vXrTUN/sm+rbJv1SjhCqlnrw8yv7fmMumid/wBydPSsKcJ2CaPKSfvCCfsnnhw31tAvNKiOjamBcVElPUSB7EydzDb6bQqmIuvBjhZVRedPT6UbuCH4gWm9wr4it09qZlEkG4H8YmpA2fIzFalzwzxwPRCV6Pw1suiULCL+T4G2PIttonLyZS7wsvTOeWuZvrFQ/o2W695B4fqXOQcf4Cz7ZCSyWTc/LU3iZ7SjtCxz6i6Ntuvz2GLnCmZpGlltHd5lRo+1k3Lz46570OrR8nIC/RIotZ/ImcGskB+WT9rrw0vF6fGHFTwi8RZH4EbOYAz6Yu1OTKfWhjU3QeiiZayJZvaEkHPQkavUn9ksNGD0sXXj7lJQ0TYSprLTZ8Hi+msz/O55Ns4w0tjCLfmJ9gtV985YVnK9xOEWZg2YD9ZSDjA9vYT+xWfWAisNPPfnl0pQ7RCTKzBnWa2Iq+POJctpX8TrygFua11yh6G/PIPu79iyw6C/yuwI5MmHO7UfsnHxvFOGqIXDblhe6VeguebfU06Dk0yWcjjg3fpcRXt/hpok+2lblmPSDVjXlYQ2Yuo046sb+skqhxrIe577HnuQh0Luvn89C/PZT+///n3/X3//iknwfaJG5+PysNmrJFnbwn2LhOZtw1ev3xvdZMKmiiCdc8k2W/9d+dbthd5fgL8MkU4c2+R4UVwMZnzoyYUHxCaaKcOEGK2v4RpB/FfKBbRo+ZAthKbWDdDtuY459EmIHi/3olB9YhdCBZuU/EdlQxD+PHwvQZkuDIxh/1jh3Txp9WIwQFlxmFjK/Ug2EfV+Jt7IvsoS3XW8bgwrpE1koY4r5jlwtflnHi3LyZhSsRrlAotoHI24ui42j6kNpmT5/RKdUYcnzhNXVLLYzBOFkDvmg2DA5IhZQsm6CS7NCZu9gX194PV+rIMjGWuOUoresCMzlUDVWdsB2ICkgWugi7dmyV2DGEK/WcycV2j9cJOgp0GfuV/Eotr9x7WsapWD8bZY4ORr8iI/w4Pirwx1Uguxb0xftOVMTvSH6IzV7/qt235F81fkPIfVDBG6LvZn0oflTgqMCP7M8fsTniffQfFfiowEcF3q5AfjkfeFvjg/vnVKC/PGRp/pzwvzhqfylK0q8siy8qwSv2HzTk29cbkd5I8w2tb7BYm8z5a1r5Incvv9c339xs38TRDQ6GX8kP/q/tk0Nw+AkdZGx3VNnO8JugBO/q5Mv3VOp/4F3VF4L4DF4w7wcs3lQ0gnzRXn1UjqztRb3Yd/0d5VkXy5h8iaiA1GR50XfXQ791SwJ7Lu+5tqMkHnAUDxfcudrPfWpgf9/jAUqrzDs44oUOP34OHLKv9aSw8lFyeanpIx9Lh57eaUy/V/u1+E1+/KEYn5ArPlPneQlcVjwTaeo48bAHMr7oOhfb9AvhBalB+sBeMjv9RHfC3pSHMqkPg9vRY/TCsC2UV07QNmM9t4wS5x6SZTMBJXdO+1FF3szlXje8uGwgt63kFHs7fp4R3QPxwaLfAtjRK9kLOtoRjwd8tptrP/e2ZWxacHcy9ODB3CngwXNFT377B/t+QEZvG0vd9MSYo1PdePhGwhpj5Wgv3StPdDOfjRyD0FNftlHj/2Xvb/jjtpVtb3CtQrecfc/Z9+Xcmd/MfP8PObHUTTz/VSBbLVmynTjZ28kRxEUA9V4FkK0mrURVpWUzuoCjdohmM6HPQeo8AFx3ncxto49l7il5cMkUU8/y2bCdRwxqKvq2W8ZePdrkMpsWvmiwcual08B+MSbLuWAvvY5bbp5t5BbysJ6pkO5YLzwwvPDgdfL0cbaDpYOAIhc7C2bOvYNYj5oVY9uI4pxzDtsyg2VLPHQ9KX9F0w9XecAa/6dTHoSWhGxs22a4QyLWUmT64T08dTMy6Ii+52q5ZnuTYaXGO6u7GsQ7hh7OD+yBoW6EmgfP/QKCvJtmoW/ZVlrOp1Opagc2nLELGamQS3z5q6isn2S9aPjI2k7219PTZ12uj7CnUFdEbeSBIdDJ2IbS67yxDgvso039kkC0o55ZooyDYx0yzouwC/v6gGTsWmkuy7aSDxbFttb5XGAoNHvxY2f2NSPaundc+qEyD9rjGGqONZy7rm627dTLOtqyLR6QX3Vhn12p9yQ/6VlmUNsaJXvRzFry5gSRqa3/855TvI+VkJnUadSQ+Ul9N2KdBFOF/l2OmQeRmaxBxqcz+/B8Vo0hwYiNIPoTO00jhgHfhlOSPZUWmfRBxoffDd8T+5hD1r1+GecFWWSzNy6sSf7KN3pYVRCezegOoxJXOAvRDWyr4+eaeXh46LHuWni2bxTjIbYO+iCfIH+5HVoQ8cSTPPKXoEHGVDplkG2dT2eZmkYuuGYfgFw3vZZ3L+ji0zYxBHSy7GdM6hudvNCMr9ha/iKrvo+hkNLJkPp6iH6VEq8Yr5WASc1DiwyzVfMMdtRQxFXD9FPxc1sP8oHKVho6P5z7r1THKGQHspLMUeiw7y5Pj8q12wXR242wULGyD668wErfktjpfj/Zll09SzzVebnnPYYvxc6m1IoUuV7yV8xTeeFeA27vxU3Rn30NTR1tWVrnIsfAayrbGuOkwohdqgqgMc+eyOetaFmTzoG1mgQQ65GNGdviUGpuo2+zVlN26LyAnCIu6oZu4rv2nr9w77pC33a5yOJIzkmoapJH5FFnrL5P5C+MHx8fW6/G6DXKvh+MtbeNWj8+PSl/3Zz7XvRxjY1JXKLfwFTWY5JLfDR6LGV8wcf18aJ//sfQ/+v//qPjSWRZJbaA0qfklyfiZ1JDOp3Nvimd+rNBopSMrfCSD5a12qYEcqxlaIkxclzG2DB5lR4eBnjAhtoGS9d6qfvD+YTMic+uAX+ocGBJQWxfLxv5P+lCrS/cW5Mn6ZG3FCHENUYpMTaSDN+zbEOzzrn/4/98HhJ0Tn3kP6esklx44hoqejMMdNfaX+ZJDPQ8PffDK/eJydoqgSJz0w0fNJ1gZwA/60TX6zLRj2qLQYxuHfEwX8dMigy99wz3I7Jnfs9Y/4ChlPmE13Ys2QbaQ5ia2ThMIcv0yV1M8pnDO109XiW2yaoQtYjIJMBJ7Gs8V9zMOVrugsOYTV62icFy5yDWxNzvpN2U0no/soZX9vVG/oaYuOl0+Mk4MEwOQvQO0atby7qHUnqQPZBaHCAMfbSPCvx4BfK28x5vWcxNJ4CXjXfcWLvnIrnvEfmh42Z/t5t7T9vfrX6Lv4u92xUG72Hmt19UO0eutvt6vB5H5geQf5D0Nbwb+AfjL1GBktT79Z39+zqJ1/s5Hyj94cDJtuy38drOx/yjAj9TBey396296H92rPbyY7/d/9n+f799bhz5THoX37JsBF4D0hf2Qvu74Mj3r5tPvsAsTE2+PPzeTO4/e94a/167r/XyJSV4TT/mtr/47AovOvlC9RqhH4hc+Om/D3xR769sL6XzRU78spVnkekDvxT5rtkR1+qvmjxYkg6fq88DntCydsHGN8eWZy1tvObgw9077h3bYd5Tvj2Oj+Cwd/ShBYeFjoFChNbIOCCuzA+59BY/xFIg84X+DYUvuqOxaK/PGzwB3xiH3w1fQWwGtmUHolfrhH4gNTzQD275XRtxifvXRt1n7FHb2JxQ2wh99OmYhrrRZ7bG6rU6xqHvgGSGDeqBC+2KHVfoLDYHgnrZUrvE8h4ibVv948r0BhfU8CzRccI+42VrPfRq+8Rkl3yPkooHOqYP1EGjv/eR1d4oFbHHXupRMgrtD/7ica9h8Ow3slO2kRB9Kc3ozX5YsmmoXuC4x+QaY6ki/gWi29cD+UiWsXdAr1uemDQsUacDWe8DUak9RrXjTaufSmN7iHCBKU/dgW97iDZvz9tGRkE0EYWe0dz7jKHSocjZxDbuHmJCUmRty7YS1z1sSwIckVPPsYj91CQIfWH50N5Cy3CjbtkP6QMbYzAwwUOriclSEZdtxu6xaLYZW0eLvegfdbTd8vbqI2dTIwxHJg+y8mB2S0HD3GEv+eRpr7G9+uhtiXciHIRe8O5Qg3gDaD1OHznhu/exuo5mTnHJceMhNMBuIZs8qCCsqTw0zYPk4HhgaaMZoB9ZowNFkJSeyGQzYmvQySGA5HrhoeeFh7F52bDxciTo+xD8HFwxcY3vzADKLUuuG3VKDIkRcucwyNMmL2qaWGKPITlhBp3QOj4UEMOgVEVgjGwzDooHjs8P/+3wjY3Jw/aN/gomyHiDdr1D5mtfYU6SiX3NiUCBsXegqFViQkiJgxDxbXUNYoAnqrl+NtYiuQSRD80eMhaD6IXO9PmAaIcLic5VyBs/AqUVi+lzEGOubYZzryvD3h1z9z3bqWRiFs227AWmynpG5DSKh7UnjTFU+JRFs2yLE6lOOsZYn/jaXgBeqXUH993CV5B6FPRibqWtul63Tb1/eEl6zYNgkDiC2I1kYCOPn9Av7Ln0wb2MFMv4d8mg532T3WSHl4qFD6cCTlL7j82N/RuxqqFiMOEFfY2yCSeQLNvwS6OC0b1oV2KPDYYts1F35XmYKiTqlr3FXiMPDvTOwoSKOplBfEbwQhzX65Ou+fwm/pjYWJgg1w4RtP3Ijhr9MiX9qV945WndVGQTb8k6Vym2Mx98GtlDUGRjyUKfeUlZr6yTbXgCViqWF7m5TkUxct8IMr9w3W8kYhvWVO4tedmdGOML5T7s2JGKOGTJ5iT1PLRJnWIPUvPGGN3bXn2tflKDiSfbN13bOlr0Ym/kH9KMUv6xQtMYF77tUnrtLbYSf17uxv9kfUPb2V3D8IPQw7fc7Mxje7I4k7oQFnSoXO+jSvZgvo7850u37NmAemUcLK4Ui7ZlA3QT46hSMRctfhND5qdXtakh8hw684ZtjCI/qdhP41RK/jWGjC3by76kKjdvVOl0HuhW84r5+eGk8/ksse/yO3qnRoLxnzhgKK2wEdqVPcDGRl/cM4YcOvIDv2OUIjfYl9HZel+nRpkFbvlyoW/FXvwx1ajoCn4p++y6XfR0eVRekvZ6cb/Y2De2ifekQf5IYyP2N0mGNhoneCauGsxBJa4xlHZlPZ546Z29e2mbm+ySQeJNPANZ3ERcE5+kJ9v9mXHhBVb+6jm4sr7ZB0veLS8IiXOyd50YahDj1rqxteH/yn1jYjTY0rePqcwXttaZ2Ii/K2/oJnKoavJ97Xqhdti4go23cLk+N2QuxLOR0+XzRbkuE9EDaf///j//0C83Sty0AAAQAElEQVSfokN0GyBSlgZbZMuRXLZ5EUsgSidC7h4xudSo4V4jtonydWEST2KJD9GG3TUKE5YCyJKlK/nlPpP48/vwJGayVXV9WkSULVtQhmajxBHd9iPYGAw5NQwNEkQpNCFbVarBHAfZx7prgxyS16dfzvKwJjJhX3m53PWnBlcIlOYWN6QexxeuFR+JOXV9uvBSHmwUMTTjP/ldUvu2SWgoGaXwryQ+Z1snxlKhYJs1Rg4yorsvfdGyX5xg4CTswuYxjx5mBElp5oQrsQ3ApsSTPRr/bBWc8VmBEFtFLImih3sRti4oXvj82TDePYucmDtH6OI+J9rk/rdhLOlcci1gqFLgoNS5lRHkmMQdMIwrJRdIysS2OHoceuIUzYaOAbvkBnNLkIlfRMWY+70H1xX02Mv9NriQyJXYgtJH+6jAv7wCuZwOp2xNg2P6R/XvmTzoR//a33v013Jfm3PBJUM+g74m9efyiOE9B0kxeI//Qf8JKvDeAv1W+k+QykcIv6cCHzofFfiZK5Ab0YGfOc6P2H7mCry3g2zzZcb/ptDz29sr13xD43hF/O3TmW/wSfp7VZG1fJO2n8chZhpkHNiW+WKY8R8K4kjoN5uv5zfG7x/YXsp5YH9gUf7wc9YhKcRw7X6Pfp+GxQOHQ6qnd6e36ffUw96hZK/81vmg/hn9tpbqPphXbmzLXigeCmXP3AMSfDX0zbaqmfMhusYT/QICpW+1PEi5XnkoByYXm/2lzrPdxP4ti9/HzzrFV7A0Znd5WEUYjNecwd0RWrBIkaOcshPXQji20wEr6bhWX+kt9cM4w37nsP1sk3Iwle9lmwCF3rZs33NfjOMTgd7Tqe89c8Vv2M8IfwwexO2xxnQQ+qFvO9MXevaihWF/fZyYHPsR3vGsobWPDzq2bO8PzyxLiv49HFsA1vNhqenmwV4sJllJtndU99lbgW29aMztnUZnWWJewGbMNthNqmoobfLALzXqnnFodmnwYFX9eC6fMSiGsSPyGR69bblKNQB2bavKrJ8aot3LHjFs+AsdcfyNRlXJNvpqMGQuEHtkjXL0RLOdM1Dz7SUjmm1oxWgd9prbJTvjRT/OyRAyD8oNRsuI/E88nMwLCNJCNP7pOCJPx8PwjQeuV114eLrx0DX05BSYGgSpS7/gITc5WlMZxmbxFDgPuG3DAulhnsbQ09P6a7rCTl6QNKB3jaDFkm0VsK00ypNOGOPwjTeqqC+5i4asjTzBuizb2W3Kw/ONJ8EFbbD+VULHSm+nHxoJmrGiEX3GvXck7DSVNZ/aeJgumm3OgkefMQGGF0zqhbDSbOKrYDDFMPYjzkRiMHU80t/gLH5BVzcj4naeB/pZi9Q/ti882A+OOVJdk9TwgCvUqMduG+xT6zCyqQ8sQsckg51Gp+ga9eLZYK8j6yn2TaIMItPAx8Zg7ns+trNfrtTpks8RslLbKaTE0LKtkFGR5PWDnQpdq9nQLa31sihhA3Lram/x53LPMo7f1Cov5PL/7c244+FtwxXEr21qVbLdSL1s5tjpawJnc1IPSwXNtuxn6K5Ft6eIp7eXXMYHxijyGBoFxmibhd1qWdJhAVKrAS/AQl93We/sW1kd72HPEOysHU45Qo9scn78vF5GZpzrLLljPiKy3T0D7K1x89mv6TcEd3O9HzIOolRFDiC9zX0c2cgLm4YeZJycsg7x/fnzr/1yNPeawXU3ysr1H4wqFTC02H+N5JOXJVRHuZcUclx9LZZ1jP28EMyYUOJagxe6hKOVWTRbHH2rXE1IXWJbtBol21zTkxe4n6n5U9/3IDU9fAbK2mTf9N4Y0hjWw8OpkZfS+YvY4MTbOzv2uEIIKnUwfiBxXpU0eYwqjSrV3XgQS+pSVbgMHJe9Diirry8orswA5mI78lVD8dUJIjMD7ncThDaJBQ2NUbyU5uWi0CSoXCuYoTZWEUvEsg+iI1ohn7VLbmMMbdj7vO+vw6Zt2W4bumvhBzd7FnLSxkWff2SQdWNGvT/LetJ//dd/iHd24uNGF978XQG3ECU+NJW/MM4LvYovalCAkMICF8XWolk1JMQU5eSUelAg8ochAtHRlvXILEruZOoYHx8ncVx7v8bu09Pkc2vTlRenN3lM2ZxQHnyeFoID52WCg3blfpM9fEGHS0xVFmxFJbLqFp+zR33GXKF+Ohey7AHmF+oeW9vumBJyXV31+fGip8d8Rl/VvMNAWxMpbwAi9/DYNHZtbGJnXT/sd15E2qFFCVk629TK6hjxH9vhNHLS281GWMHiEzb1mtRxEt9OQ/9KAqnJhcVOXg0KtLHgkx4R4lbrIMqnjnjxK10x2LxnF2p3g47cEu/pfNJxHYp4NjZBxx9DEiQ38hZ/w1722SV7LYa1mumyhnZGwgKEg0/tmK3joK3Zi/NEK/HYdza0j4kl10ZA2C/0PiYfFXi7Ark7vs35S1DX1n8/1G/xX2hyQ3sx/wknua3nBfTre0TmWcoDP2HoHyG9UYHftD/Rj3zA8OP4qMBHBf5qFfiI999Ygdw5D/wbw/gdrm3L9u/Q/HNUbHc8+bJxD3vRiz6w3QFEZuNLTvqgia9Otttm9F7DXjzbrRV+D37g1KY4uZZN9VfCTabPr4LB95i3jQ6g/5Z8fDV22Yyjk5oEGf8rYb+M2345fx2Lvfj20S+JxJ71XbN1RkRBZvYhv/rQvgW2C1/YJ1/Y89vt29KF3XvY1qi6PTgKTzTI2GKFY5Qv0ZC+etiWOKKU3OxM1P/1FgJSmm0pkNqfbUWeaR+2YX8DBf8Orfgdp+ybhpdw0kqcX2AjpDwYOLCXMvJL88szYTfRXnWsgwA149AZ/oaDILERPZsxmmtcMj6C2IXcx9dia4HffbLifu3TvRCvbNluypxXljLgUQ8B2aEHzb6dJg975l7bEBGlW3Kkhj83Joxgo0egD9vdZztiRggqlKMW6QM71LCpV0nHAyDbjK20KotphsrD0AxCC5qO3/g/EJmM0/NsjFyFvnsf6zubHZ9uadut3xNOsZu6HPnaFgIc9GJPknBWwLbc83WdRz4gXKjrQERBZqGHH6RuFj9WzpwYYHTwwD41GsX+BTZF02rrAVzJ0GLT4m5PAboWGC+I0Q1YVvEcc9UG9ci63KPw11gqaLahPx+xl/ga+AgnvtO/hr10bbetmdo0SEarERrregXZj6EtHirEx0Ue0o6uPQqJcdKHbC8fGSfeA/YzPbzArnT7Q+o1jplJTLHdTNznYWvGG/UL8uB/S9FkftDLwwgVMWe9UYgwmG1s0TIuYrANR7KtUdW9aFvbnpRxQj8Jhu6bbUiGL7nosX1F58pD8uhSHHXDfXwFKHAcepP4gk0b+dnQhR0sbthiKEiSJTHIGmYYO3nhEB92KGEPpZn4JauIh44Q4lwKPWuS/sSDfbtSBMWOaM2zedA8uvZjlGzDQYy6TmKCQB0GnW/IdRZskSH32EvokTfaK9YN7SkTU16u314KMTdCiQnRPuxSeVAPGFrrl1ps1OewFV+FYlVJ9BxKa37HgPctlJKxob11XJwmczoSs6pYVyHHftnycAsNgRl/RC1a8tuHzASXNSLfPOy3rRro00fnesl1cpWhibZ8kT8OJ9iIK4C1DtIcVT3GJbXnYf9+D3HB7KNPwrFGDYVuEwP2EpdtVVXD0RFtFuKFvbPCS6xBxjWGbGxKOvZqYqNqMj+Q2TfweHkRfq6t8FoGnxsJXLk5ZZ5x6rNRj3uEl9g2ZG13DPGtNBIdxJl/DEUnG687ohdfEas9p9d9eK8Rvfiq3Y7RjUzozgDEDt3tiKxkct3B2ljUDRsQObJ66hYb0bcjCx0CQ4lT/KZO8YUS+0rd7Mgy7ZqhA9U2KsEJhrn+yJYaRTd1jJ2jtnahMQVbJp9i7VdNQwPUsSq2LNkckVe3/EOK3Isg4ke9zpM1mhjLNZo443PFji1yhwXZ4DnWNrafrteLLuzv2I2uZAkYJOYt9smVg5jXnt+YTOiJs8jHIhzMj96DIv+rkpMdDkN4ydXkVVXKC/HYaN1dBhOyV66JJ+Tzw3ldGyJ+/EUnEMbt2F7IC1fbsq3YTGzJxWaOvxqj868akiIXP2C/P3SO2Awv+vZQiYbPyX3/hI3/+OWk//o//0P/439Ywxu1mG1TIjbyi7/YSb2Vhu90mVMuZKXCzqJFf1PHiY8NIY6eJz8sR0yxOdkPMwZCwU/kivgidyW26OYl/5nUJu+Xr7ys3FjP8KMXH7uqSFeEq+KzosboeEZ6MGEQkS74mkor2UUMZn9s5Ksew6ZnnL3FMicGEaPJI0KZZy9Oft9VvvdSq/SJpa2mLlZUgLURlDVku5EaBYnLtjKO7gEbmhOXtHj0ozhBE3YNNLELtokPiH3Ax9cEEkJardiTRt3psR3qTAGobdZe3C/bCHruXYFu7sPIptaX/Z4ZFUjCccORQUegauVXVSrGRS/ahOfYpN+AWdfYybWYde2cs+CTPHZs22wXkTN2TNyR25Db4F2BxQ+80N1z3RqcNY6BNepzZHGhkNtmU0Xqs0GJdspH91GBjwr8rSuQm8DfOsGP5D4q8FGBjwp8VOCjAn/xCnyE/2MVsK0C+klavrAHHY77/N2nfHF7Ifwdv8hFJ3ih92+eZDlsv7suPx7vdxRGXzZC+pLIt2aOG319kX5tf817OTktO6EduKn34M/ejzZBtKcvT/e5vObe9uVrxlfmsRccInbJ4Jiv/r4O9+PFzXnykCnIOLD4sWQb6De3eR/Ud2gfUUVvSyzo8GhEbYZT6JDePezE6Rs/8pCI3coDITu8QLcWmTxkCrr2CeLGfTmI7IFwMrb4wa5tjcrDpwXRbHNeh23ZXhPOx9D2jZ6HS7DePeJv4yHUlQdnFx5C5iFvHiAnZHvZsf2uvm0Zru3bdR+bumuxlWnTqXmKH53QDkzWZguvCdE4IG08DNuusx9oXnhImljnTVY8/JpyWb0e6R3r0OjGYN9Cs8MPqmtqaAVNtJjKntioQwDpdkSmfSEUmaiM/n/OjfX/7Ps01v+3j4exet3wb1vxNeCvl31uKXv1sU8CmvgWPuxFDy2ARIKza5s4GtRj9Zts8ttVNuhPjxc9Nh6p14Xabapy/2XW+XxS4jhcJJClX8hUpv1y4sI+CK68ZMheyLrYu5OWWifbqmFsLl3JpECViOPKftrIKfpTqxm+GRZ6efn46dODPv3yoIxHLRu2VYwjkxwv2EksGQepSdXoepRL3WKUgb0Ghb5t2QsbD3vzl1JX9s7GPkO0j9g70AR5dZwTM5l0DR8fH6kp9Xy6tESkapQGD+RT0/xFECoclm36HFYeqCf2x8entnNG/uHTWfn/MFYZWfVLlcikVvEHVYYni7WbvR5mMsZgnz3ogZqdT2eNKl2p78aD7tRIaXbKIzolttMZOeK0SzZWjBB9C5GgbRX8yMbm+fygwq5BansaQ2OUIp+/6Hrc6/BIPo9Pj0pNhdyMFQAAEABJREFUO+7epCLeK5j40jdb6t7r8vTUtf38+XPXKL5ibpJb1iv7KLF9+vSpc+/8H84rTuKPI1OvrMED8Z/GCf/eEa5UyNleEx292l9qf2FfrFpu0K66sO8Tn23yH7y4PbFmZ316+LRieHjo8fl8bn5Rr8QVnLjGUrsL+zb3UtIQZnRi7VOvz4/kif28yI3c6BoPxcYk+fhtcA1duA5T9/SpReiIkE91PL/88kkPxPLIuvz666/Ki8ashywa1ihkdEOrUcRw6njj07Y4lObK2Bmu6xc92/CB3PScIhd/WYtP7MMH8k9e4R1A7RhKTMbppOyjokYdvwTZHYvSdl+Se68/Zm+RT2LeqIG99nn+/6+PoSMv7MbewLb9HF/sp+6fkQtS79SZSuhoWeeoFKeFop6WEx9CsZH6JM/U9xP77nxedYvr1BMx6n5mDQahuPd8r0sNZQ88nB9UZYV2Ya2TR9nKek/uP1fuR+nt6jo8sIZjkCd75sJevLDuQda+QU3STwIY7KPs9TGG0iY1Ct22bPf6XfF57IXc7zb0Lti9YjeyVaP3gW1MTIku9Cv+U+NHrsmNjbsRa3LI+mVfpw6IytVnpdmlh4ezaqz4e89jRyZ99K/EEr8BnmQbRFPdx++255CxLKV2Ywz6UlrmtjOUbeiD2mdNTtTUSjMx5dpP7fOfOP7ll6Ff/iH97//9Sf/xP04JBt2p/LU35VBya39RBhY/LlVVUu46Jq4ruWypBYj8ARGHjU506bO2DG+HjZ2NKUmjqkv/he+TZiaSbMNcR3yEHtsiOFQWg/PGfKM+F/bMhu7G/T69UC9sJF4xmfCy38NDhboUOetF2/gd6pHPsOyla+e1PCX2h9NZ59Op90VsnjI/n3WClrmdvSXuMRc+s56wvXRt6+DbBCW1jeid0R+DmoIz19CZuW3ZRmodxdDmxDQWE3+u0Sf26+Vp63vCRu6TGqQ+Qfi5hjZo0WerkC8GcmCrwKjqfM74fXg48dl51hn/BV20tod+7MUOpLtjxfNMMDm6405ttTfbjKZcltk1kzVoIJT7TuKMfRt+gHQOZuka4W+th52W8aL3WbKt2JcpOfuJkNm7U/dtQsx6EsJe+6HkObn+yrbsnxf3ifwdx/bXa/+tnO0f03/X/jQ76g4RPGgZv0b+DOIeB/8tmurgPvt4pvymUf7LMG/htZH7SyLy+RP8e8y7OLk197/gj9wLcAUdPImrrbE8pTRrpKW7y977eDE+hN/p8w8cv4aOIz5IrGO8s/MiFovreyFlv+fpOxr3qnzmvIvvMPFVEbbvLb7fM/6qcZi/x+YfqUMI33Xkiuh13NeTZVNwKEM+hmt/QbiXvzH3AWx2h/S1XAoHQ9KP4O6yebG9b3TrqzHoB9vX8gvvW+Yj8zV8S/9b18dr29+y99+N/7o+r+ffqodt9tczXsvbzzz7y/Fr+T97br+M4cf9HVf66/5bll/Lf888Ns3pNSC9e3yP3a/JvGu4GZST9dcN+u72NZ/hLUP55flN8MvznFeZG/fbMDwvI185m5vwH40UY3JjCr7iulnf8t1CXzl9r75twnrGYdJetMztNS76zO/xhR9k7CVvP/fRsZ2uYbv99uTVyczNOj5D+2dY7X3mGZcSU/5zhAvRVH++btQ5+GKPsDfmHZR/MX2A3xvtIYPJL3n3kEpSgfX7Zf7zh0J+2Vq0toXE14872cPvfb8rZ480+JKYHHbyrWseOb7VH0L3a3PQjv6ZB8XBiotl0UKutYWb/0kNdthGzlr1t+7bimnjd9MraxG7ky+/1x0Zx+69xvO42tSGbaEfLFlS3YWIQdbt9xjYGWNcgRFcwAbe8wVf9LEbKOr8grYhF8Ro+iBxi7xCK/rYfQ+pSctH+C2gaHwFYWMO0yPDl0COikDbAMnwRWAyDCRLLyAl8dnMSX0Q1Ntt+XvmmUBsiwMifqjJYSf1EXtZO23REeNY47nrQeCgdO178SB845hR2G1T+v49ebAQpJ50Gql3oLIW+CZFsPl/elESlnauCGPLQmQ2DHVYCtDA1qbQjpDyF1JCJpjUzfZi4dyFbPeW41fVvMl54jRgyGGwjvLzeFFELaKR2ertOxmGvbdgNxkRGyLXfB5qrvggUh8Rp6ELVCGDTg6bMeDcvuac3W+5N0Q1QuCg5+EdU6HSyDj2AjtW1PpR7Rm06EbuHnZzm3TkEJ0mEO/kPoolptuOufubEg/HlPh4YMkbL+ZTlLorbHgLU+EZuZL5mQ3xsHSyVii1XaNYJTmQ4pnTbMy9FpDJacPl3EFM2Jj9n9JFFhu2FIiGWstNZCQYrLeAidC2OFQ4nJraiBdn8v2aSLLUwLGK0bBVrsZgHH54uR9hBAnJ5OqMeDgqxgmvROsQJ3yp4E98Glu2VfgtetEmgXNoo0ZMNfIUlRgzDsLPQ9b0tkNqTPKMXk84ZX7dLgmPmWQTd43dnlQeMojfNsPJthBTlRaGUZwL7F0Fhqa0jahYA2i2ZXN1dgAoy6qyVkOOfZQ1Dgp2EN5GzEtqoiF0YMLIekxszdSPHhLxFjByzlQn7N9AnCaaAW3AZar0JrbIUEzqbrFFVPyoP/vJBvvtwyjNZzheuEaRkOgT9+qZGmrqir+o2JZtlffYyekWe2SI33pu4eXFTeQLPdvqH/oN2eSeB9TRYMrL3CfZSFjdV53oly+l8XltW1bJttL6TLIbcQaTvbTlz9mgdZj0ZMHeuC5orWNoSswY2ZTqBUxyJJgGOtidXPcr/qnCYdcIO2ttWfPYYY9P+qW+pROlF5dhjyf25l7f0GzLdvMkbLBvJvXcYgdZy+oDGduygaz4yOjKy4krueahe2Cb2EqDfZ96R05xBHosvBDWxrU6oTFdh4UeqAVp6shvElNquuGnRkF3Q5ZsTkJ6SlXS+WFonMzY0q3mmzZszImQ1DpFAQMhNk6lmLHNyymuX3xHdnIjmV2Tib3IGDlyxw4jpdmGp/Y5jEx4+CpJBxLGCd6oav1CBzZe1LDd9Ph0GLK2XCesQyQmdbKHCoi9N4GgZRxa1UnBqEJ8sr/2PLE1WUcIjCTvP/GzQQ/Phuql7+gzF60YG/qos8Yo2ZGTqiwHRogj60h3OzbWiCBUhU5TZ+eSPZJptS48W4ky8tk3wp7NiUGNgf5JowY4ybby0vty2XgJtunCdRC9uU1SC6Rtr5VkIQ6stM5zxpPVPzAH9sfALrFAlE0syHBEBaz50/6SuOsVn/jIfSLx2ibGUmyGH/pG7hnnXiP4IsPYjMxGrFf2fMtBtCTHv1qKPKTITHwcdlBHBh8Ic2AyY9MbrXWYYTDZc5fESAzGRvmq09l64Fr43//8pP/v//1Fnx6kKiBzaZTyEysb8VzZ5xdeil7ZV05txsC9RdhwLMUJGjZ0ZOYBaNMlIx+eGcOSDzq9dSK/Esun6+SqAhsSwUwNSkKMtRVyU7I5rKNt2Nym4VlsW/U+uEwlXrplk2jZCesc+5v0mPVDl0PjNDSxu2kiL65sd17RZ0A9TAjWqNJpFL00LDGVBz11LPpBb1uWZFuOgKRB/sNDJ7OvNmxj2PQmjiFDt8rFyCTZh07jzABZUr6C5EboYvmAibS0QZ8wrqxt/uECU+gT+myZ8C/ws4YZMyQXqQTKxCeNqgadbDVEs5mkj1MUE2vN0Ka869puW5O92zzyibhosNqWcRYMVLP3ZgoKvw/szViIQBP2E7K40JxTyS9QDANYEvFkPmR+dp29i98N/kS2SVOaJN9IdZoOEaZxEjBMFOk+8FGBjwr8pSuwru2/dAr/rYP/i66fWbT3AOvj+KjARwX+dhW4v+L/dsl9Z0J/0Rv2d2b3VxezLdvfTCMS34NvGnpHwPZ3xfGO+ivy9+85261rr74nb5xsvxnf8QXRXnz7yz7mDrmMvwVMCCuy/S3R38T//qr8JrNvCtt+Eb+RakAvwPTV8WV095TWReNlL2Wu39jedL/byIMAngPss6OLFx6q9MOB0DJP/zZsnmrAestPaAHsF8d85fSw8UJon4R3YCd90X2LH4XIpD+QrO5x0NMfD0xSgtTIZSWPxF0ZIOQdkQ2Y3o6WL+voF2OtsC1scRLIRLTFkm0V0He0+AwievQ2NiHErzKMXZJwT2D04Rc+ojvzJC26gb6v2VbxpOyAveaiVeGROa554kTVGEygAH6P6deRICO25JqGXGyceBg5Rsm+34/quW19tWHWLlWVTqcTGD0OLUgMFx585oFhxqHZlm2lhXblIfHlyosO4gkNJgd8ZIi2ScfJxhf0AhzaUtODSR8TQR7IxW8QH7A4jPwEDDnwwBUyKRdJMH/veNZ/KZFYFmJp8Yr4XNbkgWByjv8LD0vDLeipU41SYh+Dh8AEG5mnp+seSyQXYDEgNgZV5A3s5cu2QrMzn0q+Gw8dhWziDUQLe40nrC0UgM3j3PLsC+ZtCVbkISMPsQ+IRNfDnGCGYrtjqM4r2nqzxd7BSMzJOzq2qQMocqMWY/CwGtpG7Q55mRE0DgU5HWv+bKsQUtdAxEmmPe+eWDfqH5sb48TSoFbuuIeM/2yjDdqVB8sb/iMjWe2jhsTYTjBajbFtqHi8sxumTTzQ1pi9wMD4otPEx86Sog9EK/ijSvGbFz15wUQqMjybM0pmNgrbmUPPEbs2nAMQmanG0KiSzQwkpyD5rOv01DKI347U5zZhENkDo+1RB2xJ5EQ8iS/5xO5GAbOPs+eTg/aWF0z5q7b8de1G7rk+ApvYOj56bNpWfNjESy3s9PAYi3bYPOKBpPgMPUgsoclS/CWWzG0IDDbWNPcZ2zI2bbNw0kZMV94E2VbiSgyjyDMbXFLLRl7qtcmean/Mc0Qnf702qE9i2/Bz+I9saEHGWOgjehnYq46pYdwFJoETtk5nroX4BeEvHbSoc2zZVuzaaADRElfqn5pv5JV5YBuulM6yjraxhu0TRmwVvW3ZbpHohp9JetvwKtPGRq6yOo6Ra7dWPoVco6gjkm0H2bZRpfPDg375xAvAXx7QtS58PuT/L5trz7Y4utZXXubnr15Tz0FNHh7OktXyF3gbOYpW0GyLgxnrj70n+I+PT6zvcc9Tj7s21DDrlusga1cxkA2UAGVsWKl5arkRt6iTm65IwZdqDEU3KBzH7uPToy58jkUg9tMHttNhJrFItuWy0nKO/zFKoxYcIsxJnInjzF44nc68oBvgpMjahb2pS/4imHsW4m8cvtFGDcbMOQrfBukLZ5BkVyd3y7eoAXkfNbAtDmwg1nUS88ik16u2BBL7xIZtbZPPdz2KNFj/0S9XU1q8ytHmxRxindNEJ9jIP/W8UtONtYYcyQa3dGxcyf+iDUOHr4xbgNOKgkEcBBA4IAjdTdkjAW6kOJdlL8TXNXVl/nA+91oP1tze+XrZck1uKM3Ekh7Y7mK1T+bRWPwmZwqQyZnuzO9hn9jjD1wfC/Fb3JdEXOqW/CgFBtS0uFjAAAPOqkpVpR+TGMgAABAASURBVFElQtbDg/VwLqVtKCeUjsmYYUDIYthrw2XMGqz6XLgvpgZZC0zLjpTk2CXW/FXyid52XxcsoY7WtcARR9tDpPUTm20ZwfAST/wzlaDXGIp90cKTIhnoRWsKp1VPqr8urSXTOW34ZcDBQCsete0ay8fzekLX3rCp9qnWES0+bHPtZd/ye1oCh26ukQIMOaY2EkmtmPQRvm3lXuBa9Y+qjROwKPpoP1UF/g7BmF0f/B1y+SKHXOm5dIIvmP92wtfKzjWv34PcY36P3nvFSOWC9/jfokc3+Jbce/zoBu/xP+i/vwJc+f1h/PstfGh+VOCjAh8V+KjA76nA+pw2n/P+Per/Vh3bHbe9+nyZaeRL4z34FhP69wZrL3v2b+u/Zb+/YPHL0Rf97ufQ/9rvZJFxTl+B7Rd1+YrojWW7x7Zf6NrM95hb4J3TkdM77B8k/7bfEmxivkOc206non8PLfDmKb/9BW8yb8T37B70fKn/Gm6G3hl8Tfdb+9v2vq6i11fbsZZHH2HU06H7dh0iGwG7ZLDGOT+DyzDPNu6wHnpMnmg1cs3u40PLNkPLN5vP9mEo7GcsXmyFFzzz1LKiTQKxzSjQja5vtOhN4ksCrugaXXzKN81jjSY+FsjxK7/hxk6HgoUZ28hmjjpu9n3/bL5pM8yWs4ywbdnGgrq311i0yAb9sCf15eto1O0lk3H4s32jsB+221bRB6PI04KmjmHDltLg29bxoCyyVZlblmTnLB425YET4CHlxoOn1GliI+hxApHadh5O50Ee09sx4UeuH6RjI3ph2jzMg5dxYLt92l/2zSc2gxVvKFryJRr1Ri88memrIzFM6h6yEdioWWiZh4wqVGu4uM+AAhBdSAdwI7/AviDurgX1OPJRGjoF4uvKk+ONF87dt78rEsSpTYgwfj6W3QkdfzDtkgFFlRELilMe8AWGZwgZn077CxxRz8RDbKjItkYNjTxpZay9xdf9GmV+5JL1i1jEg9Rz5CEmk0kO0Us+DXzZVmRstz/Rmsc6x2bk009i2kBejIWf+cReeJkfdYp8cKOjY7t9jFH4KKXZJX8ByaYGu13tbdnfWFeD6Flp8THJITWs2tdb0ZcS6/Eyd+57fdRo/ejlr//Sx3aQsYnndDprUK9J3NfrVORO51M/0A09niN/4UVDarERqyDmRdwYpcFD7mJdox+IzWkjQMCZZ33iK2PbGlVIREqMh06n6gksidMkv+hUxpIynvTHYbt9Jg6bcQ3U3BDNYCN/tjJ2DX3QF73xO4FUxICYBvuwBnwmE53EuOE/6H1cbj3cdM8J3bFeeGDjhP7p9ECN8+Jp6FPm7N3yaD/90osXbqJFduDLNmZMTOr+TP0jnHwEuYZlO0zNkjaG6SHrRDzB+VQaVTq1L+rJ2gk5wxftgs/kECRj27Ktgf8gcq2LjfjNukYn+ZerZSkDL4Jam/lo3aqhQid7IXqRFy19gBeZGAJp1TsxRDb1FC281GL5GUhRq0268lIydrPXshbRS1yZpz6hxUdsJYbULT0GsLoOOxFItpVmW/EXZJ4cs7+73y4ilUZ8bXfrH3785uVq9l/2uu2YIA1q0vW2Nop05b6xcjnht8CiRyQLOEZRu2KPWJHdYEQv/6njx7v/5HNo8ZBruFJDvF2oyUZccR076VOD2Glcpq68iMo/kHliza8B8VxzrXIBoEq8AlPxi8mOb1Ti7Bnz8Ddd8JV4ruhdsGNb8bHtOUZ69P45tWxkIhuZFdPk3hFEshhvqjFUxfqSM0Gs/TqKegz8FoKzbUWfCTQjX4hiB7/xnbjv+TGlNOLb+KzaSHJgs8bQ4F504no681LydDqt6xT6hdwwh69N6/Y1YuEZFL6oeWFzQo3uGGdiOWvQR/fINflmPyJKvNWoSm9sb9oQTsy2teGsavnCBZalxF9lcQmLTHUe5jN86j//MfQ//wf3Ei74y6+Sr4IuZBZIVYVNl9U/GQMBDjqoJRVIvSZ1mQSaceJIXD0mvifqcSW2/P93ueWLy6/1RUv+hx7qgiERU/RtKy3XRObFfBB/Uhwnt29It96G5sKElZ+2jf+2K8xSjI7JTLjJXQkm//nkydvSiAUzSrBJp2sX3YgXJ8M7+shljXJ9XxE+dAlBtvfaldJslDMAGV64ji7s+StKV3QpjSKR8YZhSOxn4mVNNiaJGdU+MkZEqYFt9ApfJbuUWEVe9pDCa2RociF4IULX/uiNoUkMF67B3AcazOPDyFb06a9c43Rii2vIDSFX6GNRNUq2+7MzeV1iL3Gz0Mc9tWvFpsKt0hBP13pV8SbG6oZqp1IIuawaQwOI5iodgqFlPpAZUv91c0KKj+SQ3CbJGr5otnU/htRH7GC1xx+njwr83BUw2/stvBX1vdx7/LfoPwntZwzDf3RQLGff7X6v3X+3/u+N+z29VwX+anrf2t/v+fiT6UfM/F6hA3+yyw/zHxX4qMBHBV5V4HYnekX/g6a5//5Bpj7M/HwV4Ht4vos3spO+HiHf9hS8LWWb723PeEsqX85sZPYvbG/J/Haav0ulfb/hl3CIe5k4ZN7ql8Tf7Jz/7lev6fPq26Yez/j7ZJwcg2R09Bl/CUpwI2YcSNG5xyHiHuQhVw/2U/aQFqspdmnZUffHuB9oYPaYa2+v5zv51tluO9EPcTLAzIsoQz+AOEODddhWLgd70YrestKSy0Jmkr3oornzIJdatCUXzzDvjtATjMUP+rbvuF8O3Z81ub8c+FLmWAPb4miB5N2Db56eYyxiDw4bUbWxWeSVPkAm9Nr7jGPBRg5kHNhrbr/fR9d2upSkkYlt8nhGfNnMwzyQdQUS9PAAw70Uq1YhVR6cFlKB6YUIem5hJhzF2uVFTR5IZ5z4eXIIR0ghiaGqUg1A77vcEThE6VldlNFQN0u22U84Jzu4wjvgTAw94GRbFbsuWZbeaKEHaHLg5F7GEqrChMYe28YDwAsvKGzL0GzraI4X5oZQO2/1MU2UxGZbtlVVkqzV0i/YhreAeOeuV822xoh+7Oah/bItWvbnAaa3Y4uxfbbxsPXydOEFyfUL+9GFyPPYTfa+LvRLNTEywlbLMczBFJX72lk2IMeiDsWYCCMKfdkcVYyRcZOTCCuZbmqjxqgobu1dgG7yJNfyriDZPIhG66CEP6MrqYbgq9uWAJErZ5p6XWX8F7BDDMKbnUdI2a+hEBGaa2Qbm88I9ZIXWJcnxbf4bJu6Qg4kS0o8dDLOz7zgOZ952Upwk5jycBuPnW9k5JVPeBsPt4W9Rn9utkSfCjnbSvwZa2+T3Cd2DyTwXFthh5Z4zqcTD96HTrxkir7tsHm5dNHnxyf2xEXnh5M+PTzohGwz99O9fEi2CdlSH5YdMK3ASg0b1LmKeaOgu/dvaA7N0KqWvmgWdZtdl8maQ+ljUDc7TCl5WdRrzzcvTpJjXkw+sR4bL0ixwpG1mLKt0xitF7k2OGGjb2J4+PRA3ucl4yI+XvzhO9dKy1rCPTUpXkxc1HT0bTMmVq6pibyMdECX+sdXv7RgPQ+dsCJnOx1iU7Yhm/GKafZI1KqAmx9bG2ts4h3kkvWJzV8////166+/sn6fFT6GeOHDtZ2YyK/Xrapt2FbmRa+91Sj1CzB6O3KJYZPYd7apxfIvK4fsDBY4675NJokTt0pstrF96peZj+yvX3/93H/FHR5elDaJkwXnmG3bduse96jIWvxAX/uJcUX7qqfLY69HkV/27MN5rWPbJYjEEv3kMrj+TH6QsR9fkm2tNtt/xvFhW/lZ12vJ2I+P7KExSsX8yousK58FiSR6YwzVGBm2rSsvrp7I+cILyyZySix2KfVPbHiFKsVeIPe0+Vlfe9UiL/NTp7nYst3IdFTpxIvjMU7ktena/tw27VJa/G7swYzHqJZ/eGC/U5NiLtpGYSb7K1vP9kqL7pT7AHPYbV+yXIMcpSv5/+d//oNrZ2POntsDNEaGVrMlwgMl7/GIe1tk8r/+CT9ABXvSGFYRU9caP2MMFTnalr0wc63hy5JGCdtW4rQMRSqXCp3U2SVMTzgWJ6WFNsaab9h6erzq8nQlv0kekZgaQ+RVeng46eHTufdwFURLthu7MARx55+6UL8p/KVY9DkgYXdrTOgcwiUxIYdA5OkUufC/YMC0lz87vfC9INqhz1DOCWyNSZWnLlxf6x9ZbPidLUNpFGBO4nfhpWfZgcRbWanogW1qUcgP+BC02sTuBpLPhLSh0GNOvJNWsOKAiQ0ObBSwXBNbWj3jjoX+oPe62Uo9rvt19Pj4qPgT7eDb1hoX9rBr0S/oRcNfCd+Cz9hSjaGjzQyw5fSgn1WkJz/bMmO75IZlB1KV4bw8xijVS9LH7KMCewW42HLB3RDyQcv4z8bh6+i/x9+3ZL/GP95YHf0he9/fYvjzLxvuMf3/sHqvv4VyN2jZu/nr4bf49/LJsOW546TPzT596Pdy3zuOXusf9r5XcZf7d+vvYfxpXX8AcY/eLOWmLsZfODv24heMfz+BZdVx6fz7o/mI4KMCf40K2Jb9+/HXyPLPi5Lf4fnlmy8o3IDySzilpJ4Cq6Z6txnO1wCbw/zi/AzJfBAZNTMIdGsQdQ8C0tdwU/xTBibuw3Dqcoz/VX0yf/2Zls+1A/+qOH6Ln/diSy7LDov/7lemzhax1Tv/Ihn0hzmGy8V31UJ7yB7iyRe/Wm/qBwt8o7a2npsxTOwcvt7rN2Q29v5CXhQ9Q9CD7Mf39FHnmHzDb3AhZZ/0OLQZfQS+cdzkowPMvrvHN9T/hezXdViuSbsHdmq1aipyt83ahKavttrl3uu/qvyDzKxXTBw5pM/2Cd22sg7hv4n9d0lTloaF/AEmWs22OBqhtA/qw2ZV0LqHjfSG3Ch0BjUc3Zs9b4Q7Pq4Hdhd7NIbULT4yOOwnh8xDn1kQJhPlg88UfaxgYoaIzIR/0K/Mg1kEUyW9wlD19ZgyFEolJx2ZPcylCEWyoTYYyzpaEVSQ+fP+Tyyb7MgRMQ9kNh5kztiLILANvxi9PGw3YZLHM/JCYGu6y7qBgG1hxzcwoxb43PWJ5Mazl5z2ZrtHz36ixz2EpMO6AanI0LXtPEReLy+kIp5tz+uQidyPwnbH/dpOfAR58HvwMrZfyk/Wf5tXhcdCKg/pVi2E3YWZx5/I5K9OKBe5Wahp5suLYo8Hxik7+8qikWfZCk70lB9ZrOShOg+w55zKgzTRbItDsrpGpxN7bFg1pNybRY1nnLE3betolnsYH641DmFiO70NDdjECm3DBqtGnhsvFcj3OokpkgvZc7aJC8eSbCt2bQvXN73Yx1zzy6WqtTdtL9pdLKIV8wA2s1WD7IPYgXA77KVPh51SZLJ/ImA7HXQBU9eS+VEawWSP2cTiQayWMq4TL7weGhW6SmnXvsY2cp9yRO8Q/oUHshjJ8IbEesBGAU7t/WQcHp1qVNvMuP0QW8aBbVXVDan3lWtdtDHG0lumO7bEnNjbAAAQAElEQVQ8GE5esR9y1g/RPmI2vNCyR06noRpW9k72cAtxikxiqxrY946Cw0E8EjRJtpWWmG33PP6vlwtjOGxgyBrEeewFqBrFvieY+Og4EbKz36QN+pW9vlHv8EmKg7qzn6PbhvNwJ/LQ8CrDSP0jH73EYEMNcJC/ugpNzAcvbiyrc8RHYg9S1+gvsM/nhViumsiw45V1I2ylbrZ5KXNVfEUe99At9WG5gK205JK/gNu4tiMb3qmK523EgO2DTphSZPr6mqqBjKk5DEqCaewxTtxZ/8Rkx0bu3XiCHR4j2UwYnMg1PjfuQRNA0uA+Manbxh669gthtfzESWKdWSipaUWcNj7gCZOZb8ScWhq5BvxJ3E9PF148XnXh5dfGPcO2TPzea2Fb0dfeLsjHX+xhUuYTEpNKHBeupdA1yR9O8orP0MIPtDfbrE3JtsQRGJ/lUpohZGwz2vMJPWt+ZZ/GZpDYDD+8XAuYUKETjGHIU7YbTJSYU5b844HoBqn3+XzWw8ODQreX/ER4Q3ijTpBUg7XdfV25t4e2sOTt9CUjE5t19CP3t+v+snjFM6CJz5knXvCnLia4Qp6OY8OGiJmtlRjwpRRZlvtF9qTeV3DRaonrpOjbhhQIWSkxi3ZlfUlFiWtU5A2VCLAf/5O1bwKnCTbowUTpQGLIOGuACPYNekRP3u1bSu0NeVK3DbvRCaTIrHsIbN3kcLjx+x6uyCm5QUDA7KPrfl3B0PWyQcVKDZkcbCKKkqITVgihBbFh4nIYC5CQxNRkH2zauF8ND53qQWOU/vM/HvTpQTI2py6qetLpPFWKPaks7IkJ6GNTfn+wLcN0YuoeptWyps/L3xpDIy+okRmMi76QTR+Zyl5FVrR0qV3WekAfozo+F0wO1CSEwstnQPiZq9ukGldtuQ9mb92uFejkFV+YVBBztSsWxmsMVeYRot+w98S9JvuAoeL3yv1nXdcbL0UXNtYZ0/hcpellMuu8FbUm0CiDyMR08g6V5YDKkQndhsMRJwjZVn7dukLv7U+/IZC6ICYjNzy15GEq1iZRT00UzL7boLGFiEEdG0ypxPqqWz6OFJsEdkXnQh556Q2pdZ5QvswhyFhqFcVG4mo72Do/nIghecIiHlsq6OkXiEfQmNhmJGyFNns8asguFX3WoIlLrGMgtCY9n5aeuA+EZlscDDeJmiS2QIa0HxlmzSaJzSSzFHbucxdfW+7h1GIyWZBI51noY/RRgXcrwAXwLu9fwuAi4Jck3bA7TVzBPl1dZNdI4QX7dHV3/EX4+5z3e8i7CX2Lfyi+J/ce/dB7r/+9eoe9f7f+Ece/qM8O5femd7yFu7Oyt4N9+jN0+ZA68DPE89eK4SPajwp8VOD3VyAfFAdi5X6c+Y/isJf+R239ffX/ytXJZ9exMhk3DsIXfT6Lgy8Y/T3NkAO6Pvgep3xHsy1DKfrAttLrD2m/vfq2ZYNa+EPC+KsayRfwAz+cg3/Ywm8xkMcPv0X+Jvsdv0OyPdgjaui72pF7eh769LbMeCnbblt0i/DinExaoal2yaAnnHiGwVk8SIlM0NO7U2jBHemNYR7MEIUSQ48z+EIOCauvz3rFd1mu+kJD7B/7S/Jrih2h4DVnn/e65P4SkA+ifssddmyTh1EM6PYjD3v24Rtd7AZCd0GoO3lhT3cN7z07ak/xe56TbdnOsGG752OUgqJGwRovnpFsIMvwdtSd74zD+FoOsRF+wI5QHtxGJ3BtzDfVsJYtd1wr9rs9OdEEStv7ZQ86D9cuPGy98FB5Mo5I9LNDMx48XD3xYidIjqFdebh65YFbbIQWmRrVvk1+kbGtqgFKxVi0yNMtOWg28SoIlVhuxV/znBNHyEHm94h9G/vxQy9LNidhi8eVOQcuq6qUHIKM7ehZ1TzLLklHzfSi2X41l4x8yJMHtvGxbBofQ+fzgz59OvdfLp3OpfCU5pxYAHrOTOJv6spLjisPqGsM5a+1bcMj8z3pdAHE2zEhbDwUpWua7fZDx/Jt2ljLIH+1lpdlV9ZXNNu39djQR1j5q57IZR7PhcyEd2GNH+/+H5jhJe4r+yWIzIpjwwzx6rlFLi8ik9dBxSzXi+UCBjzJNveArZOYOuoUm1d8P+HnAmZqbMle9ZrI2+48bFPzEy/BztT9tOOs0S8tsjK8JMRGcnzc/xJwS22wUeiOKp3O51vdY3vCH1XYKtbxtPBw0igemIuGHmf1CyXsbMRXo/SAnQdexj18ekDnAf1T69h73MeeRCf1iY0DZlBlVV/LkqiLvqdF8TDGOPXOWn7+/LnX9fHzo/L/f93YXzG3YfeJ/fb58RH+k/LXuv2QnZhWzZ9679gY48iqpiaWo94Z2IzxecFO1if1HDV04j7x8HAm90/69PBJxSU1yCd/uffw6aQqK2Zsy7ZSt7yYndRbadiEw7rWQgxAj90L+2Hrl8qb1J8/RMYeTexX9nZkHvB5Zg0ytq2svu3em4kxmOQZJNfEnr8OjY2JrciPPY/YyNiOHUxx2O64U9/EHT3bnes//vEP/fLLL41Pnz7d+tiZ5Pfrr7/qV9YkfdYmNkI3dkcVtTK2Jz0YEmGAUnxk3/7662fWMWA9WbvYip0g12jqgylsWIW9C9ft09Mje/CBvT2oZ+qgvRmZoTFwJCutRul8Out8HqzjgF/0WbPIUBn2+MYeyr55wvYkJ9zo4dNJnz6dGy71y+LUNXGnxoXQmT0RDPaCaJMXVFbJ5syeH6OUlnVhC2So2J/4jK/Hx8/s07w0dutIVho7oPdjxoUfQ982LHAcjMl6h38g8/gLGfcH+a5PnTCQY0czUeBos7EBS5lv1OGJOmeNHlmXJ2pjcorME/PUK2uT+M7szQcwxuCef+3rL+sXPGEj10Mc2G6Xx6nt4Sd7LnKTdZjzic+XTf/rf35ir1nmmiifNAqcpBqbit8PNmR7LdC/UpvEZVv5nDmz1sHoddm6xlm7yCQ3xLAnZCNv7GHXUuikqOSRHpKONklg7hOXVOOAZYRttb5oLBnnbcdUueAZsN+w47wPIa+ZvoEohx0ZM5JS19MY3HtPqlEQrKNN5ObzFItzIcmBCzW5UJO8+H26Tm3MLbOuW9fi6WljP08h0iYxR86REOu3KZ9vnz9f9euvF+QumugfgpFNHYINYu67NrrUIHkW4zFMzAvmvqw0k3uUGCf2gNBEuFAk1DhJtYqntIhfefn5+emqz/kratb8mkydegzNsq4YSH4rxKmClrWZyMW3+SzOvFHoYTj0Soz7HBL+rf5B3/dwybYwR6xYJShcRuUF1t4Kf2u6jQ6jSZFzH79wL+9YIUNSYo5ODFv84PPIfVdFO1yAw8geqOZ8nD4q8FGB31aB3HWC36b1L5HmPqUDbzk8eL/l4vdbhv4AWsfyA3b+3fo/EPrfWtV8uAV/6yQ/kvuowB9dgQ97HxX4gypgvgjElP1nfXrH+p8L27IBuSSfG0IDf67396w//+ZkD7lBjMRjr55wxfBm4Fufhb5J/rGDfGn8Gv5Yb/96a7ap8/dAyC2Ili/AG1+GGX71sJftyN/DXnT7vT57pHhg46/aL/Tfg/113deGI26bPF8ich17nhZk8huBSWy+VLJf+rD3edEHzKNhFw87th38UgjRds4gDyQWesIprIWS+bnyZCc9rD46Dx56roceeUCybDbz7mT8Bnekd4e24QV0HD2lPw47vGBRYjeo+FCRwDMvEnbmwZSpRWjBEXvGQXhGzJiIvdAik30ZZIxxasd5s0hbNgo6EA2pSQpN3Y559F8jArZlO0MdfjJbNZUytq0i9oDhjSbaYTO6TN89onswY+OY2+SSa49ewDadD1Ft7NPIBrCaVwzspbf8b8jxCI+iJI7QYsAu2W5krqxPIzPWA15GLqdT7fNMYmNbT/+wvVHvfX8hE+mJUCOxM85DNosf+EeskPvovQHdfo75ePBnJGzLLkYvj8QQ83BVNWQzAht5Xnloaa/5kpvNj4UN3pXYA1myDV7Zb5qVZq+encV07iBn/By2J2MYfdjLlu2uTYi2deTNsGtpW/YzkksgPdPsZWvR9RwCeqnbBiMvZCe9QPpEmPplfbY9rtixjchGTNkLeWiKOYQht+HI5yVLbEBQVXybYRDZKUPLS6jGGMqe2NiDebmamkdnQI8NPCQMbcRlTDSNus89pujZVuQHL/vUDR/Q8pIhsCxljo8NPUxJghbL/KKQ+YRnW1dezIoWe6fTWXbkIHBs+CV5RhxzB92Rb0sin/gD27J42M1zqwmWOhlF16L1CZObrjwsh9CHbT08LF58NhI3XNvYlOjQuTYwIJFLajLnbFrnI2QRtPc+c7AhE9jQmQvYjIHuWo3RdT3x4jr1iO3gELGzF5LMotjutcQSIc0F6qo0C14pD/BnXpzwEqXKvT+GSydg4uo8xJlx1u7wtyV/aLCw4YYsbVyHoaXegzilYspnILeS1JtJH7blsqJDqRTfo4ay/zOfxNm+SCf9hZe7tmW7dWyvsVZLKK2rWoT9PDtO63x64EXp7Jc2aCqIzuRkMyMWmx5ENfTkUONE3Uxe6l5oHrnnZd1gTSDJNnx1q1HkcxcHOWTPhGkbnpXWNPzDFgagowe/DUG3kTsgycQYuQCO8lLLMrFdG4lZtMhNim3GOaqwC0atmEwf5F4Z37ZlL9zbOJ9POnEN2zuPNUnuTJFXQ91iJfWZ0LLWU7G9kUN5wCjoQxmXw9903Fs21id1mNhOnFK1xeN0iydO2Ri5Hy2aVTUamdsm1twftGyzX7qOkgoeXctmbSY+CQr2hDyJzT2e2M9x5dp/fHyiplvTEXo+bvcNw0eDHGMr19F1XvpaTz4bdKMVXK8XXv499d67cH3MQiMxFdyuDz2y65h0XCxckzMgVpZSdPizDHcMDGTAeCZgxhzw0Y0wtRT+5/Wz/ud/Sv/5H9QGgZNKJ9Y+6HWIzJ7PhTecV5DYhT4eCBLryIhmW7YZhTy1IRPWgTDwHreCRR0meyByYgw2NT3hRdZyOuTnPpIK+0V8sRn7LaCSU6Puq0l2emv9DJ71lwY/TmGRwIwajA+na39JY1gDZvwMru2uxZRS3zxL194mgWaPbqzXlfW7sp/yF6TKn+3yuyhLQ0SlxGqbHiPRdU4LoWzYuYKJ4A2ZUyRIokpAxFsSFiczzDHmsMgNyOJjsQFVNnOL/aRVW74jZM8mxut2ETe6tmSSQgx5yfzknHjiI7ChBvDotHK9YhPwkjWyooXXsZL3PJDk0IMt20o9saY0m1E5Q/n2U7KraV0H8s/nSXxM9kYYkZ1MtvBSo/hgfyrZJACEjF3Md70vvMxOzlt04G8geSEmuQ/ktANj8LfIxjbYwIpIH+2jAh8V+G9XAe4JP0XOPxrHv1v/zywiN/I/0/yP2k7pgx+186H/UYGPCnxU4L97Bf4u+f/kH1t/eJknX66CwzDf4fqL1zF/3Rff4uw/v0r9hbGs9PlS0eQlzgAAEABJREFU+DqOYx5+cMwnCQTH/Ef71OaPtPej8dhWAX1HS+z3Yrbvpy/GkV14Qf7TJ2y/r+63WwD5Ze0eN8a3B0n7wGvplXMM33MyDw5axguxw6MJrf7gv9VHXi13yNqlNTZ9xqUfaZOHIoklNpbdjBbCC+yXvvpBSuuJGHRrk4UIEIf+ZVxYuclmgPjhGnm4KGZfBuFL1ttt1eXgoSb7paztptk+xL7o48e2+gEWvWgbQe1DZmobnPTclm/7S7u2EfWz6BsjzEPlUdUa4Pvr8gjfDttt3y4ZLEbiCSRLL67rrEUAmcOyF5hwTLmYg14E4omsLXGoGxPb2Iw/y15goPuGal9/fY/LZGfG3j1kyTzktRlIqr1n2MdNFXp4QXRiowXeONmW7eZEzl7jzgnq3Pcpw68e8T055cHgwuSh6ELoUU6/rK8zz2tlfsrUh7yOfWTmN/lbPKEsxA6uejL3s42lAvR5ufNwPqvGkOHbnHPQx8eAfuIFWwCb2ifOjT6Y9KFSAZxEPnIPDw+KXnwnv/SjqmljlOLITm/Sio3Js+RNRiYvgiJTjC0rLfSyFZro43SimXmNofCEqNGpkYflyXQqopCVlrqNIgZQoPdPGAhFPzFeeBgdUvxDxs1kXTb8Wi4Tf2Ez/WAuAF17I//Y2GetO9kP8RNsfM7b1plaH/VZsnPJMrHNC5ypx8fHpuGMA5/wcq/Iw3eeJQsih9Vt9rlP8y6GjK+8VMgL/gsvt6MfDdtKnTCwdDhHlnKyBlf8PzVsk+9AjDUidu0N7RUb8+it3DZmz4ftNTliY2qbF2cDnHThRUcEEseELmqbNSnGsRle1tF2+7cd0g0bRcjLDgJBtW6IACWAPHvdNl5YXJ4unU/iTD02Xrqlj+yW9UFhjKGs7+Hb3v0Rv03+yOQFwOl8Qi3ztd+ZfHG0HaixFTBUrNlrX1ruumYPZC/YsTdXDuxLm3kWQ0LSOpqLMfE8PT31/kgNRxE38pGx4TNIbeJ3YmNj3TZqFcDCh5U6jyoJeXvp5DxSA0mGR7qa6AWi1UAee7hvfmQH94RRz/6rqm2nt2NRuHDTRMv1F3JsJ56MY3cUesPIImTQx1TW7fHxyjqSCY6jc2XtGC6JGCKmqIwxtDHPnsg6ZRw5SC17nFKXp6dHPfHSVc2M9uJmFH7PEtxuwLZM7W33uuX+9OnTqa/jK/eLR+zl+iIUcqjGGKVRparR8xqlwQvuwYtAG3uyks8Ta5l4B3zbSksMiZ+lY5rcN0LtYJgbNxPtyE7mwkcpf9G89qak2DEdMY8xlGa75WoM2Fbsx+8j/iHI/BTx2sghM0aR34OyF3CIf2IgoMQmmo2GsYXeqKF//vOfOn+6atQVP2rYprcG9vIXvjZ+sbHt1xxGcxE1bMu2jhY/BxBAdCr3sUeu5c+PF8a8OMxe6DVEgn67tx1DmCtsUkFNeCEFFfqQqnI9bv0SMr7CO4A5EZAK/VGsKcjYRlmrReawm5Ww4QUwuHSIcVNiip/TqXQaJUVEoi7VsC27ukaDvVFjwI01KS/6G6jljSyiOhouSJoD0Sq37fPDSQ8PZ9UYjdxbTucT4/gQ9uj1ssVO1iP3xMXBYIhMbHf+UtZtIx+uG/bLluSUhiydbVWVbOx79UWfdU8f2MhYQqzlREvNc71u+OvrmjViCMdAvS7Zo9uNLvQLeEfGy59o0Q0Y9hH7G3ttI95JP7ufigwmWRsLcgNWtvlNL/KWJeI29Z0oxY5tSEDu4k8M5drPdZRrOch9a0M+Om00OsiXfvJmW/a/D392ebIgX8O3/H9NN7xv6dv/vtra+GYH+i2E9wKDfXAPdO/5sXGbR27xb/nnn5DcJgjfxvsg/HvsZE1zUb2Bg/+j/Xv2D/qP2v+Gfv7Vz1vIzf0e8642fEStf5nDvfYt3bdoX4RxZy9+2qb4hfPAK9tf6L8ivOXznvZKXPF5jy/8H3H8Wf2r/O5jvd+dG/7zn8bYENjYhgul1UubvHDjQfsXjpVgd3D5Kcg0faBvtMj8CL5h/ofZPxJbdPnM1Uvkw/4ZPxrgq8vofkv3+Fv2E+OP4Fv2v8V/WRu9qtW3tCP/XMt83r3Gty38tSVsc839vZAVWeu4MeRGyT2Qlf6OMVKIP+8pJmitI+MfRSyZ0wGGt+O17RvjncFr+ffm76h/J9l8Ufga8mXhTfAtZM6rzM38bRie9aYuX0AEDIbd/+L4de89Ln2jvZY7/H1D7cY+9F/3wv98BZucQMnPMbP3Buj/Vy832/7y270xAVg2s+EgrfstOXfufCrrDv37E3YECnm9apjRnBM2I2yY+n8dan/2inldL8/3whWnXjTbIjV1M9fWPe5iVY9bSu/Vu03FHDW8r+3SenlObKT9krjPwrvHTv6iO3wcjGOePjmRuWLn4H/ZU9cOYuqozcrhmKc3PCC+PwDNemHThgdiu/1mAOJ38vt6IBWUgCrOyRgKOvUOIONTDdFia0MvyBjSbzqiE9yUei8Rg6zEYInRM7ok+kpzV1ZR6mwOA3puL/wdZPTcZZh6meNE4h5MXx2kf6u7MRL9Q8ROAJKbvsairXk7ZKZvfj+J0OQaCzI+sHyr/R8P5MO7l5sIcfVwmU+ulE1XzlfO+c+yRVYy12YB67516JxcVtA8rsGJvguLqdmO8Gyrbj8ZW7oGwvYEiTN6fEvgXj2BDnuIaW+2ZS8k9sBec3vIjTWPSvgbtRFxBdtuN7YX8I2fNd5kvptkXPTBur7ICr3oTnpm1OuK+a0RenRmaskehaiiLgcyD2D3WmRsO53WuYcK6Rnu7bzx5WiCjRctkVr3MHh9jc62F534yj22yBOugoHx9MmpmNhWAY/SqOoxafb+SgkwRomox5RYOq25pKR6B+NbwOpPEzwKbNQERe0N362/T9O51HGlptLcx9A8VWURmkIX1gJITQt9zg1zG3x1v+Yr/4yNPcyrZA0USiKHyXxTPrsPHHRcdt6FfElLx6nJQmwcSI1Irv0i+uKI74XEIuFamJH2HJJrak8Q8KYyTl6F0/CeIfhWWvZJ+o29NJnkIa1k2UBpZAt9UhORN2SdePlRY6hcESBW4oHHoOe305S2bVMRgCFGl65tK0UBZx6mGzNHbGhgaVNsDXyMGlFp1GCMEQ72lPpBeX6/KJma8nAcQ0NDBYZPSlk2XpZeedEQbLzgEXmesHmiMIOgot/9lE7M8/9QzN5ORqLN5M41cfTHQ27hU9mXtjhkPbfZtRIvRrnD4a/GkKtUtlKLy5W7XsAL3dRnVGkgM+NLeEZH9C7LXtjgbbwkSV1kuMxFK/ixSceMJKDD1oztPd/kfM1LMuxS8qhrXWdIUuri89rkGMxc+7n+kG3bWP10Omu4WLKpwXzVySpJheMr+ZIRbi6K8SqkyEkgLy3y8qJcyBZsq/MkTtFyj8meC+2Kz2BSV6oAVzJ66sbdhr2Uz5bobBnf1XAjBkrWkgP/Nn4g9Fhr3EzGiW/kBY1WPFRTsRe/ZLTEOGdPxl8N9CcRJS5gD7jRot6MbCv+G8QFSbYbGR+wrRpFVFNwZaOHfF465OVjamBbY4zmyVLiit3OmRwPmaxjos9fXI8qfTqfdUIvL+c+5R9sQBO2Utv8J5vTb+QQe3n5Nrk4eu+TWw2JsBSVccJqCVUrLeeZAbq2lfXOerrCEW3qSg4MVBiwS9fLxgsmNlErRi6Y0J76r2wj23uZSrAZOIiG/Rq6PbSxBxNnck3cEZMIChT2D+Q+lFiEzoQnWWlZN8Swu7WqoZ94wV0kWkfclqpKtsU2ippk7c3oEjzzGtU0uzTGkG2NKhX9RsxdU9bler2wVldetHIfarmlJ/bL5NpKLhfuRRt7PLhyLU9N4Qib0om6j+HuudCahkt6gsBX1hVTXLZX1blUXIRGPjSsiEtYNc7aIHjwstejY8yeeHj4hJ0h85OYE0fimRuam4Rky56x+X/+14P+z39K5zrJJlfP/uwy6986qECWLFom2IWQerikQOyt2b+7sAck2b4D+x9bIveNwieW4Mo48SwItnsfxA7q6ENjYDpxOmLZpyFp1ZWqUoMrPoINAabKeNZQ4CKGskKPYvrIbdjfsE3ppM4lMta16xSJqUHKY2t21wUx2UYc0Of3n6wjroQbZfsEZmKET8hQMXSk2XXCoFaLH8JungwNJLbArPVhExOwp0iBGBDid9vssewptpW4fNjTWN+khD6Rxlofhc/C8yCYgl5QMy+M5rqJrzZstGC2zyENkghO9CdriaCLGPvHsq3s5cNf1zvJIJPDKmQw1A4k8yOaQY2B/aGiRmIjJ5eo3kO7HuK6cr/ZYM7J9T1DEa6nZhYPP20DfvYUopqxib7h2e1RZWJRKb1dkgq7U5EPJvINmZ/IcV3nmki2yEcDpY/jowIfFfiowEcFfooK7B8GHYs5B3Qfx0cF3qpAtsdbeEv2g/ZRgb9/BXI1/JlZ/tn2/8zYv9f2/YfQ9+r8deT+0OxibE6+oE2+ZKmRL3aBXrW5y70ifzHNDvsWvlD6gkA8GMl3xeAL9huEI76jf0Pkd5GoTtfndyn/CUqpR/C7TFPT9/Sy5gfek3mf/vs5t/Wa2Ajo/pVH+99+zDGXxneFnHV7DZ7afMf+SnzB227m5EnTK9a7a/lOsOvB3/s+EvcrFzpo6V1WUKO6j6xzOnDzu6he3cFV/GuXsY3thZvAq4G98w3jAPoTJHeoKmSCsDNvQLN3CrLxGZ3wFvm5BqEnro0nUsGkzvauG4Udywx3CgYT7OTu2hq0aHV90Lcza/a7p/iNrYnPif5rQdtdo3u6HRr1796LlW6HzYCjGdi01yT2G0q0PHSF1/P0vbXcvqrcqjm1aqZBCG8g+a6XBDzMji72DrHCQGAnXlDu9VK351o+xwHt1XWKiZZeJ/jYv8lnjHzmvcbklr1ZNeT4RCmh47b9Ng26YhRd2BqDuDLP5F1MVGJJ3Uc8eideeASDXreWGPPQdN4orweJ90D28WT9e++Ri23lZ7IfJzHm5Vj6CS85xpaNBMi4ecjF2wHbYamqus/D3PP5pBNxhlYUxLZcpVGlGhZOex6+aLFLB9+gwFChV7aCMZi7UEMXx4lvJmbAMihtVLWsjUwIdDanjEF8BAzleqZnHhy8w55t2RVWl2JSt9xbU7vEXc23jvG1XwattTBqLvRB7LFK2Ejg6saIOReCmWJHykDdbMs2Y4Bg6nnhZUpeqmT9YKA7ebi96Sl/iUwNkFTiiJq9rjfbMjXJ9RJkHF2Ma4zSw8OZfvQ6hT/yArVGwkXE/WLv8xMv+PIizBNbbtms7fkheidkodtttvBlWybnyR7ZeHNxRfeJF9X5y6vM7VLhIwqRCTI+EJnU94auudBBz7zWYF8+kvPT5YkXIldt8GMDd8I98WSF5mGue8vdy1bsPj09rrqhFN3QIlCjNIhtjKHYzV+KPX5+bD+Ri8zDXrM4OtY0MX/e/5+7T9Qrck6Y21AAABAASURBVLq59Fqrff3CvzKOvg2PfGL7gKDZVnnF8nB+6HXK3JX8t/X/9qUG2ROJfSOPUZEvnR8elPiDGkPFWmRsmzH6yCaGJ/SjZxMDtLbDeuVF8pW+ry3oo0pFXeI713PWvkIDiVm0Jat+UXo+rz1lL7vHSrR99mleEKZeqd35PPTp0yfwcMO9/l7ClEQmD9E26hUbYxR1WXpFLGWrfxjbRnKyhnjnaB602Mi4a7nPY8eOvBTbYrxmUtUgrk/U8wTZO6Ss3WTfpY6TeCZ1WtiUa5QpOkMnanF+ODMulKQNnegmBttSjvSSbOOPWpd7bKcvmTkEjjXfMJ7/HHF8b9RTtMF1e8KX7d3HlEsifP3zn78A7A7J/BTIS0ERyER/S0ySbKlykiXgWx31Ziv42Q8P+B0jOrGIKDZsywZyvECcXANS4l11Ij5LiIgOGXhcE9fLVflLzc+5X1y2pud06KS3oyFVWSfyTh2ekL+gm+uK8kRFaT2eGS20qhkHdMmhnIow4Yg8XR+RLU4tU8j02BqjlHvl+XQSQxW2MKHUtJgwVdqGMcrLC+8rua8g+oyAzQkhto4Chn1EX7foM0KDI8zYS34bChMcYrZVVdRi9P/XOPenxBda1SAuN0Qr5BDvuW2NISFyl4PgqZtd3cdvkM8g7XtFsmzQ9uitBCtSXmBqW8ufkVW3rN9CT5Hdk7PEgY1JPabiJjl2/RDZeAmcvHM/vuQzlvuTaLbFIe9jMRoktPyWbJNbaVTRR0rdehQedDrk1Ch9tJ+nAh+R/PepwOSSDH5vxtENfq/+h95fuwJZ++AnzSIfLMFPGt5fPiy+m+YfWIq7yF8+l48EPipwXwHbsoOPO8h9XT7GP2cF7OxVv/jCVdACvWr2kn1F7qm9eG/ptcB+4vvh8V14p7zfHV9QxXPXSNn4KJD+HjGKgP2SB+mHDxubAvSvjdmLbq9+fVnmC3EC34Xd8a4JHLUMDwTyhTlUG9137If/Jgw1oHvvsJ8FbMYc9/6jl1jSf4H8bhZ8wXgmxGRm6Z/h3kcVglY78lyzr5xZQ0KkElq/GzCPnfegvX23/V3+dWdbNii/ZqnXDvp7fRSy1KnjQihqe3rVjPngFZn9oPUQBUOTJynBa5no5aFOcPDtksEhm3HkjnkxORBa9Bq5+uCFRkgqBgHdjx132ve/37GM5MiDRfaT8wDnTk4J4H7+O8eUTQubbDeS+705G/o9gXr7bp44j6ltHfo2UuvodRItvH4QGR7zHBN7eeiV/RhkvOhS88IH4R2+bHestiPaiGwghWaZNV5zdbNTS67k2ApyL0mfAiBhm3P4Wz/MzMuBPMDPsgexFWzbetAZ6SA52Vb/lLHBkXn73zoHKCokBvTT/uCukLWXPF6RyxpIbjr9YkGXtm3TRpzx752uvWVuL+LcZXZWd7YVm3LyX3a2PfcNu5TgWQ4Z2z2/nZhbfp4eo5B2IKIE2rWhWN7lm478ypUKQLDhGuJ+TAII9qkIKaZ2TObEDDEyC1uL2hZHj2O/B5wOGkN0l372jY1/aisEHCbIw95JvFtiYH4cRu7KC72uD7WKfEWvkVSn8vA1sAu1SBx094NYpeHYXrzYyn7KXzTmxQ4u8RydTSwbsUZBirgLHQ7tzb7zQS2OeCfjifLE2IK0Md/V5NjpSfQDjOZ+YsbOfiBADtd6cGxbbvl1st1z29hFED8h1BgyNgp63E1qVMxdRjFIZ9UYUme509BP7sGFFyEb88KGbSX+pvNiEbIgKfWtsqwSqTaqrx/Jhg6qqseJgQiRoZ4EtXGdYjQHtHASCasd41rNtgYxFn3+SlDk0UCco3UP8azfxK4sDsv2Hl8tG8QhS0vO0IqXFRCI3bZcVmIlAkUu/cT4gZRpw/6VuoRXo9SNQA6ZKy8EYt8WL2s32JEpzA1Fn4Fsy3Acf4aXOcgLhbxEin0jkbzHaenFZgzEZ3ytudQvWIgj8phUJccMDlgaNRS92A3ZNqGQAbW0LdtSDuIRLfYne1BgQ+Z6RXaSJDKi63+YwWIzxHYpPm1sIhPdXLMbfEzJdiML1TxqZxgFvWXoXaUxhkIX89DpUJnUcN3Lr11X4sDuBJknn8l6VBn9E6oFYgU5YrGtGqMhmR8qCD1jkZs0GJaul8nnyVTsiJb4L8R54UVexAs7UrV+Xq5hBSlp7YVNiVfNhUa98lL0wr1pMrYtm9rsY9Fsc17H6WRdyW2SU3xNTpknt1HEJ2Sh1cB/gZ6m8tG3DC2jUad0oFTQ7KFRRQ03kZ1sw1P/Q4283Mx1vHH9xZLLzbf3XnvPXP0FZf2lbRsglsQYlIc0Cxg/eMHeEXdiiI8LdcjL2X/+x1n//E9pIO6sGXtKYGJ60mdPmRphXpQDe5I9ZJMDL90sq0Bk1HL4hB550QY5jMHAhENSiY+hbKuwUfBta0N3Q2kKLvOqgibWgPihixYaVohhptMYBVWyjS0je9WVl8IUlrmEJXVDfCO31IBut6vuUVUQFyw1tlsDmhsFMwg1MqlJsOEnPaaFILEMnc+FX8uSUFu2NuHIsuDV4JyR4ZEX63LhZWXbkKBx2o8qZAioP/fwxVBVi2lnYBQCqVIHHEZ2I8gZ4SUq20CN6DMVpnXffEfo9UGIQ5G/xYZC1gjzz3EaIodFrDCiu2XtyXlyHQduPqFiaIPO5SvShqq2Hx+BSSk+7dgya5P6oITt3icIDF7mC37Wd7KQsTcnMhxtkJ5tRHzu6e3EFJaKPIOYCKp9WmMYXmE6MH1QyvURuQNxVfpoHxX4qMBPUYFbEObyPnAjfgz+VhX42vqGl0+F7u+yZluE3Lgj/5TDI9afMri/R1D+e6TxkcVHBT4q8NNV4Gt3l+Pmnv6nC/y7Avpadl/jfZfxP0ko1W4QIN9HFfxhrjCcL4Q3e/gwXzBv8z9qgF2Zb84HXtm1vX9hdXP+lBiwnC/aAcNvHvaK5SZIrW7jV4NCtsE363whf8V+c5q6B18yccTvgMYWjxy6Lum/lIOCKOfbkYiDG+Frg+8W/JqRH+Ot/F8l8Z5JaqIDhwyqU5z2edZ28lDlVq/kGHawyxydKbBtHrRg4Q2+FGW9aIirxrjRbPMgynJZDJRrM9A3ml0yeC1W0ILQ049hHuBYtoCVveXSOw2hnZO6Bvu0ddfDZa5BrXwXP4kHWjJazfaa04dim/QWBg+wgtP5pMYYet0q8gSbv1zJXwadT2cN9IqHh7BUFfu71gqEqG6rtjOY77wQVpQZfQ9iv8ghyPgZ0bad7gvYpcQ4eDEyBrpVLXP4ti1Da1gy0NEY232CbpkcGWhjP+ahbR6MT57s5QFnxvkLtLyQ6Yen93ky3nhofeEFwfpLkKd9j64oCv/y4ZQaYfPCA9j8peBEt2po9L4hFy+cxtCZnMKL5iSmjSfh8f/09Nj2Qz9gW078IWAz3ahqt50PTz8T2+PjRRfiTF6Rmbtsxjbytgo7ayzZoalbZCOenixku+nHadGPGRKkv+QzZtIs67A/RunMnnx4eNAncD6d4MWf2/Yyb3VjUqB9YLR7GLZ5aXfSw/msvPyyuT+wM2deVPDZlf/U+eEn/Iyztk+8tLywBkcdquI3cWr3ffgNDWv4FCRzSiZ5kZG/9vz8+Nj1tK3E50ICICbbSou/+Mpfg23YafAUOX3nEYMRDBhHK9d+MNgX+c98Rm6iAxu7Uud1qlW/T1yrNaANjSpFYHfN0NAGckMPD9QXe2SjtDFCP+vTpwd4D91nnHtA9p+dWiJpacP3xlP0J/J9ZP9t7CeT54k1e0D/E+v36eGTPu196LbRwxv7nbSVOrzERVfWILW5Xp50we7j02d9fvxVT4xTH8mspsSG5yTZbnCSR6nwH4iWGkU4viaDzAOGcKWq6r0yauj8cKYmZ8xY4lDvF4ZdPrRjRGr5T50XueUvQjPe++QYW0gT3mz72cuxnRrG9zOEzMbpKuPP1A7zMj/dQyxX7+FP2G877OnYOtPXKA3wLD+Jf7DvT6oh6rz1PhTt0E3/8HDSiWssNtInXttKTbKmiPcR3wllwrDN0E0/TpP1z9pdcu+gNtGdrOul1++K74uqiro+rD1ADvEpWvTyEvTx82flmnni2stL1aM2Wecgc8Tbjr3826w//jhgER33QQZ95CVh7smfd7uP2I2dxJG8P/3yQI0edGHfhq49K6fHron3dDpr1fsT18BZg2JOfHz+/MgevGjpUS5y7TzwkX4SUHJYNkbrrnynLtTokfvsr78+6fPnJ/b1xsunjReZV/J/WnapJyHILnXLhc3g8TEyn9F7BOlTs89KvYs9c2K/D5AcWCroSzE5yxiAeD4PDe4NNYZyD7GtE58liTXu7BbsmPKZkFyiH9vZt9kL9pKJxQsvbS+sc9bNXuvxxPWZv0B/pA8v8cXX+XzSwC9hEFtkLUrH1TXER6RmXfTpP6T/CQhJFUG46SbrNKnL1BW3k+sl2Ogl3u8p/z3k/l/0jEleVhGLbfhTabbTCRN64uXl4+PSTX6WlRyTW41SjaE02xpV7BPrTEBVA3sbNjb6iZaVVsj0iBNHSHJZNYbsxKCkoOQ6tTcEbU5MEwMdsjkvbAhvfKZnP13ZM5njVLhSDbNmkkvK79D5HZWIlD4QbaIf3cuFOmUOkvvG6Sqk+fyLbiP/rwcQ24mUO5ESZ+oasOXjGgvhShv398SW/XFl4dju8KIxO6bUg/S7ds5gCagT9MpZR9unhIsP9OHbO/GQedXH3MJszlG/TOL7zD3x06cHfeLzJuPQ2nfEQXyxnXTt+nIdU5NlLxZegVCyd12bTI3s6+rJq3ODP/Z1PjQhIePeg6LZZlxKHAFTpcC4lVqYjj70IOtw9EojZtiqgQ0G4SWHJ/ZF7nHZBhH7wEcFPirwZ1Ygd9d7vOXLuVrBW7x73YzfkrmnHbZ+bx8fX8PvtXvofc12eIfc7+3va/HWOD5+K252ttvoNvgeWzfhN/Ql6chVUm7MfGboBj5NCx/PQIatUj8pSOHj+AMrcGyNW/8H2v4w9VGBn60CtmX7ZwvrbxQPHxz5JtFf5vg8etHD47NG+VfXyhocSPrwotfI/M/F5NvKPbx/eTr63+s9GfVnLAZe9+FB/k2Hbdnv43uN2V+xQe4C9rPMe3bze4GonbNc9Pmim3HD0lDx68aC+N0iX2KzBTJWeBHU3b7I+AViOEDmBf2Yv4xsrdekRoHpF+SXcvez6GROunzBz0iIW3YejPBwgqCPvaHf2FKP4FtqtlsksdhW/9CL0UJJ1IvT3XHU4Ov95OlIg/rNgLnoD7Sbvs5Ss5jfFFo/VGBgO8RGRkFPOGX5GjtxUqs8dAxg9zGylwLshJ9aNuN3nGwT25f4mqn4a7/Eps7zS+lJTcKenCYyptz28hPppiMDSZUTxEW7Ir0x24hr0gcZb/s4c4YckU9d0h9IPMbZgpEK6DgK+hAPVJ5NQJUiEVJweNF3tl4rFI/+UDO+jjGN34dMAAAQAElEQVQlUFIMycbbfo+eff3mmjhA9AivXHhgNxNNrOCg91fGARWFN0FmgW18PCO0A7aP4d7HHsO9Y/RC134tH4kDc5fVrWegaNiWbaVt3Lty8dtrHtoBO/kmh8OWW88ITPKn63n6A7ahSdbXm21lPxWCeaiWPkpMJXi5BkNPP6lfsE32HBA13nhCZxtRK82yCph8tsizO4lcioys+2YW2LYKpwZ9nUT+nZz0qtnL3sSP0Gs2GyuxctOXSzKnrR/ATj4m2B9Tq/GZP9lPmRjf6Q8k7iBz4yI2Mhbj+Emc4Qdxu+YxPGUb4BiFpMGUEccUD1Mv4Mokh7XlITF1yiywTTdVVdgwwBtGJoDBYXiWZLYK+aAbVqA09KNb5GNHRrKtPHwteptx5QE9dqML2honWHpuW8eGFKStkRiy1nkgnH7O0GGhu2GHETpTeamUsW1iJQ9J2x4gosykrhk0yz1OzGFEbmJrwjtkJn4WPf4oIoJXHuoGGw+nZwQxAzkjbezHjbomjo09mlqo9+m1Ywu/3cbH/qJEaI6TVewd0docpzGIP79g8AsD6cCZWj1DbE5g8WOha0bQZ6zRc8RXXvrOIydoLnMWcU6Fbhtd7rGFL8ZqK+blxVDahq6aJpplv8aEFiy6kldAbCsf9gGlSw036mKsTOom7qk1h841tD2xL+F1PaM7Ex9KyMY/kUruQ4l/Y03yYiPyWFeRk+FnTbI/IrtNbPIG4ZKXXyA6wm5sTdboiReBkQs25rPzFCIzJKU1nTWcDTTxu7FmkxhxKdsyg3xO2Xv9HE2QHticmGK4a56XbbGXFwXjVNLOFmss1n9GcELe9Qitrx/bt3XKS6PEZlv2whhDVdXoLIixTVHG2JAcsqQijo37wJRN9ZDbqNOWHsG2vY+bDm9Cb0BP7j0ODWs5QouemQR0KmybeDIOtqwv+vaK0bayflmfGQGCje5kHRDrbQRJiOlEbpb7+rkQT3JXmAjexm4j1KrQnWDrPBPbqFLszKwfOOqUdYtW5ok1vq/cqzcwkx+BlYcCE7fYs+1v94X79nPN/iI/xDtGOwKZEYcCyXajRmnU0ImXldfO5drzKmuM0EtxZavbZO9VCV0Rh1V1Yjw6/cvlCf9iXo3oD+ynXmVohGCC3Lhf5R8rbYyrjQ2Zn8mcQ7n3iOs1c7EPL9cnXbhGU4vrVryMVb8EP52t//lfD/rHPz/rYUyd2Ft4V2KiNLpQgyt1ix/x2RZ7k3pPckjdklNe0BW5ztzX6F1c/9T74CeeyQk1ajnZpxt1KXwQcdGPkm2hqjQzSPwuIaemXxM7L1U3+tiNXGCEbIuj5WyHrBQxw+hdLpuu6CaPgmgZGUeEfh2QmxrbtnVlHS/gSp2jB0mEivCUiKtBXfN7wSxsLU7vjPhyrCFK6ajhBiZ7V+JS0IaU0EFFESvGpgZZp9TwSq0uCMbvlXyvxD+Zb9AnRQz96enKtTbJAU8WsU1RdiXOQDTbzC2EOCa+J31P0ZUS24bd5CoW27asobTQwp/QJ3kEG4TQg8vlgv4WUaHW6aRHFB/Ug70iJhNFDmTxdwWoxA4s5JhEKFaawCA9FTK1TT3yj6qKehtU6sT9NP2gXn09QBM0LMtVWrSp4rM3pluuUMZ0DtLVzJ4m/kktqYhkRVSJM+675zQDwUOJ1Juf3LMHw3u2itDH8VGBjwr8DBXYCOIAw4/j71uB3PiDFxkea5/+BeNj8retwLcT4zM+n/ONb0t/SHxU4KMCHxX4PRXIV4jv1OsvOb9B/jvNfoi9XwG+z+rA+1Lqz4l8Zmhv9+OQMg8ylhkFPfkTTmwRvovuhu9/r2GcPbRzzJfhAyH9lpCiF53vAvEo+C7h7xdKvLYp54KSW/A1E4kjeEfGdnPs1ffkK6d7qeeav1SIu/d4LyXXLA8LgjXjgQLKv2V+6L3V26ZetUP0C6IVDz5gQzOzw++VBxnJIKT0QcYLNg9vWNylwZkjHMjpwEt5CBjOEfpsX3Y1+Vmnp1+cnuVKjg7xKkBy3oHhm0dqGISZMA+EFoT+EjzuOWq/f2+wLftLRM++o5dUgwdMwzLX2eInSq7BTHa87Xcxba/BqzPPoViTV8S76URg4yFU+oXkcSdwDF/bJ9eD9UX/Hu+VDdu3+hR528zp82DtC5sQbHNe+yEugibcnWzfbKaCwTObGUpVtWTCcE5ac3R11yJXNRTYCKLL9v2inrXbi2q50gHkOfeBbt3Zsdd1IB5GKgYjtEJb0/CZhyzMVOxTF+8IfZxOKmzaCIQA7oay3ahDlzkiknVrk3y+xGIv91b+2ibIC4hwvpSfxGEeppfswDpciWZodMpD3WA95LzykuDStPBqz+O17fBkzgHd3GsV+4TOg99tsSFwILGBCE9lbq7D2ISo+Cjql3EQ/ckg/Kri4a7RuYOsPtKhZ2cA6RhLsg32HnquYWMrf1mXmp0fHjTILYu6cZ2JFl7+imnRw0kUUnbE8bJD3TYlfvc4p00bL0YmUO8byfgUbZLMhQf5V14o5EVlanzdLuzTa6M/65BjwkEVccnBWIB5nkDDxwxntd389WhySG3s5/rIK6L4DPolQr+QiUV0tfii2Zb9CsRsQ+OFDmYV1LDGGC2bMiWO2TFZabZVwGbOEb+B9paxZSVWus6pt0rkRY7c3zYMk6k6L66dwcvU1HtSy9R+ItPAuQ2FPjpPT0965OVvfGCqjzL7vPCIXAiIymYuZ9qY+NNuO+t4Y60ytUxOPhihg4mxrF9ewK21ZB07mY3zviccTbXmpE5XXjpENjq5xjZook00Yi+9bdkLsBSZ/MVw9uITL9Q/P37uF1MIhR3NRia208Fy3w/sVZ/YtndeJBjbVo3Rcg+fPqnXRFSCmOLTtnINhO4qOC8PM7XdvlLn8/nUtop6B6OG4LZdmxGY1Hr9pTG1on6F7BhWXmxijv2wpWtM+BuAmKPvQ8k/JJGxbYVv+yaveGRq7NpGbyrXWtYJFSUPk0r8Fn5rSMWpqjr2Tw+5V1t2UPCqx6KVMx+qlh8aVUIKzjqKeWJOjFnf9onT0COXdX/8nLy51vOPDeAlj8neUwM77KtH1ndjj9uGQA7IZc5EE/qy86imrWIQh2RbYxDjGKoBEg/yajNTk9rn/oKIzO/TZeK4ftbJn/V//9cn/e9/nPULL4WnLxI+C9vclhkz40UeoQlFFXZt62gbsW/Ie0ApIbJ4ETHrIJp90EydS58ehh7Oxf6yRq7xUT1/4EU05ttGMYg6HXN1m8S0kQfZ4LEjUta0EMz6sHX75bItRd82eqZWW3+GPfHCj0KoxtD54dx/Hb7kEMMcppWSxVYN49cwyB9vGVXnB6kLgwJ0hPbVnJnB5AiLTlGiJ+y4BZGZysvdYIsGtgzaNvb7RTLz5DoJKFfEhoFomjxtjAbYPQ4oEjovyBCTW40Bj4nII3Yo0qRnGu+NDVoDenhB9m96guZYCeUzJHtwgeiRj1zAMCaR3f20Sp8U+cv1ouzdKy+zJ/5amFNijJ/8w5/Pj08KHrnPhQZbqU1Q5B5ZrCs8SkMvmZqFbluOjEObjEXb6I2N0tIXYzEGo9h/g3FBs46WOrf9iSecZBxH6Tc2x+V61Ub8y55V+mgfFfiowEcFPirwGyrwjdsmH2b5QGv8Bqsfoh8V+KjAz1GB4xL+l0Xz4eijAv+yCvDt4A/19Ufb+0OD+9sZO+5N6b+WnL2+GBZ9cMjmyy7fBY+pwhty93Z0Nr4z8lUygvrxli+fC1/atS0b1MIksBdgayWMg+ZdzkYeJLqDdj8+aO/26NqOym/Czd6u+jtMvPBne+X/Rl87LQr28RckX18Xnnfffu1MzUU9A8rY6xuboR9Ytp3uqzjkf3OP/7V2PJC4jcmB8WuHpKsD4WWc/h6ThxdHDAfdNnpB0VeTmXU/8xAEX3SCyVENvdFSG1Pne1b2XuY2FuG95ot4ch2m7i3HyeA4Mg6O+et+4iB4TRcx569k7nkZ52HalcdeQf9nC79QDIHV5iEp4cp+37vLcpUQul3veTgUPwd010KL//TPOK7pTRsvCEK/U8E0DzDJMXr5y63wD2wsypUHav3XCOR76NmM0IncRh9AuR2hB6GnPxCBSk7o25xCAOHba77tfuw1jzxBchiUKnR8prvwoivxXdEJort8bl0vTPdhR9eta2dcSm1Fi+9+wJh9Iku2hqpxKkbMRUscGVqp10Ytt37oe8lDX0t2qWpBadAIk4uKtc78Be5pa9x5IeNaionLtuySefptItIspRW0YBBf5gfsyBPftrslgNgJ3w5v6dsZO+SuU2oYueyPe1y6vteW26hPoW582971rtThyngDk/GU+UkdEEEvcpJtpdnmAf1pl9201mqGBeiJ9+Y/D0IDXnReeYkZ/whJmLKxKylrnrhNYPE5eBidfiI02bsTmZl/icW8qOGcs30n32DNt6YhqsKuQNMhWG4eaoKszCHLZgQS0+y6lEwMo0qJYVQpcdxg5MtCUUc7fNRA9yAiknmh33z29cFKv3H9Zq9u/aJ1U/wHE7mNfK/E0nrcfxJzxuEfiBwVgKvWTQ02ru/IXbEZ/QsP0klaJl7LuA0kmzgZJs9AtMgnnvRbYiC+Cy+gpZJsWasVtjKyLRsU9cHeOA0l17ygO5/zkvyEWOlKLLEn1s4esg3d6tq6NJiXtHrGspS8bCv2yiUborR6NkLi1CKR3uz8J1q2FfngSvypY+Rsy14QjVHPYx81ZZ54bMPFPwWPbmDyDbqu2ERYQdZWKokJ5SKOtb9sy3bIHVdiPdalfcFzalaj5bauz4Z+MLXh+8o6Xrle43NjvGUv4CR95rGZHG23DdESzxjY1DPtNPKSstR5ItN7BjsMI9VrkHHspj9gWwW0N3e81fKhn3gRxzJ0rNGdxBe6je9dJ13LwLtwX3UIABHZJY7MsHlaL9g+Pcj2QlkbcSZ/hKgNdWH+9HTVIy9+DLFzJS6G6Ih9dl1gjSayhY1Jwe1IwyeG2AxGjdbJGJGYOLp9vCn/kGCcrHGaIl36xDyVvzAco4hPjAe8ocHez8vJ1CkxG9+FzKLHV3UO6mYlvivXZl5yxXF0GvCv3CcXLviYYIOq2+dTrk+xR6I7uaaqBhuWgzqTOjWYyF7Ru2pC05wyvWebgb4hc1X0Rp10GmedTw+IWZO6TQLCrGqQ21katXFtXvSP86b/9//9Rf/1z9K5pJNGw7YkwFHix4PzCcrQGKVRpfjeEhz3tQkQlY2/KeFSuNQYJ5WHCFWTmJWGIOoZNZgq4JIgB7VspdYQq1okpmTGtrFXyKe3jEDBqDEYWxfqvH5HkjAh2RxmDJC1iU9qWuLJdSla9kzWIPNci4UyR+vZy4arbvFNXojbVkFLbTcSJG3iZDY3cl3rK9pRC/XvBgOeyXHTxj1ilcRIZS/RZ5GYCaXUtu1ij4BlfuJvkGv6ztu7HrHYxnbsXnW5TBGSRlEX6AViFgFyWsgyuwAAEABJREFUuDaSfxkqQcQPI2IKb+km3thghhr7js/5jc/5mXgQNr5tyzaz10dimeilKkZmrVlEox/qxO+oQtGAY+8SS3iBbXSTQ4AMR2K6UruNGiWUALKsakxqOFmfyRKEJmww5SW9BElHwzLrpY4xviIfwsTuhpMrG3JjHF76DYF8/kx4p+xrrrMKDoMf/UcFPirwUYGPCnxU4KMCf14FbD667/BbPPUvHiikp+sj4/fQAh+njwp8VOCnr8C/PsDjrvGv9/zh8V9XgftVzvje8/2cj6R817xn/+Fj23+4zXuDf7L5e1cvxvF74AXjN0x43NBf5r+m8vXqZTXv8dJSJcB70ozHRYhdi5/I3JvIeInI9j7aO3j2HY15HkDsXJ5MMAqN7ltHzBw4ZI/5fX/wuif+7l+c4nB2rPaKzTzoOUQsH8O9n3sv7eL6VssDlcnDlPfk8oDl8JIHXe/JHfT4DY750R80+7C2OEk7pIVq4hqbHHYsMryVn23Ggn9j6LlNJU67ZPuGZ/6rEQHEanBwJrSM7aWf8QvsfIxzvJQJK7aC6FQ5nUQXu2/heXMtLRthrRb5NXo+28/8UPuBGA/HMg7i88QD86BGhcS12J0Shx39+DoAuWmrj89ANNuynRHYj8wDLpDmtIs7W+ScGOxw1fq5OvOQdIyhE0/701dV80SzzVgyurJurfw8SUyxcWPug9gObMv2TpViy7aqFhiKYcN2y9o8HCUPpVk32opNL5qjvFMm9e61Ju3umR9Ftv8f9v6GsXEdydKEzwlIzuru6Z6deXfe//8rdyttidjnBEhZdtqZeT/rVrVgHgKI7wiAlEWm77WMXOgMGbHCmfQonIXkk4eYGw/u7dCkxBqxTIOMg8hmHn7GF15e5S8s82A0pgnjyCLihLIp8mYW+XvERo1qX1WsATKS148ZRVHfttgINWuQNcxfcOX/b9kvSngQG1vhfwQbwzASJ906dppNLIyXBLVaXF6cDD3xojO+Yjv+Wyan3VDoiWfDv0IX+hQkf/WXF1mh24sR/bz4ufBiKPTM537vO+ykiKhry4mJbfYL+hyixe2r7uQh/abU8nw6974u5AUinrhGrfpeeTl23f3alot9N4m1941QCY05NCYczL3QsWFn2eOlhaQr65/6JxamrDexkEvCth1Sx11jqMbQokje7UwEA9HavovROra2M2X7huagQ0maJkvRe3p60vl8Vl/PzguQpZc1Cz19/AS2WdOTbO/mZsedvEIwNUmfefTSx19oGy8AYiPj+C1k650dYfZ0PvVfEn4hrqenM7E9rdiqZFvrR6zv1r4Pm8k5tcx8jELvrC9fvrSujRZILIkxctlb2fei1W47/NghK/yI6dSVl2DPz8+8BLrolNioVWo2WJPANoKzEd9iblujSqmBZd23Y2a747+8vPDCNn+BuqnGUGJR8zaxjBkqdvMiLn/VlyW0rdR2RkCxs/VfA/7961f6Z2J9oX/p2A3/xN6uwb5jr17I58peJmCZGLMGnQdyonWOvGg+k+vE2fVu3WCjg0VHeyp/SSheA2FGNaSyyFstI1r0DTE5jSp4JfMziSO8sps2qlRlKRXvnCZjKeuUtUCFefhSYg8dQh+z5YWI0ZayXlnXZ16Ch1cENvKCifyND1xi9wq2BsXVapYN5J7GR0ZjlMawYDVCn9QlcY0TPFC8AH6qq/6v/3rSf/2HhXj/r/Kcl5Qgt7aNnCmlRGquUh0wNWGsvaU2tpWfndRdbBC+4hP3hD373vXyMtk/0vNL9sBG/gBfe1laN/IXnEcm46DjwE+NxIK3jDsWKX5GTsS6RRjAVhHnwrgbV/vIKXvUdoayV5/JMawxMtUkmQt7MOvU+4tgILEelAefqW/8RDh16xiYxGLyCi0yDejpNwzM5E2smR+A/e5wx2byi49gEFf2/Ym1DAYpDRaxyJdwFFttxOL+VzL08GwIMGy3TYZioNrniTv3PdGqXmXsNbbpq1TwYg8xCsBBDtG73vLZOobYs9EB0XEVKgYTG8U+LXoTAr0B/DP3qxO/rx32k8uC0Stk6UkSl9R/494B2EsbvoOZgiMpIQdMrActOoSitMkapg8mjCC/G134zMw6p0+Nz09ndTyuiLZWYbOYNqL4PbTWf+OTbdn/uvjR0n5vb/wz8H6U34/4uW6+i5/dG1xw37UT/s3WYM8d2Pde+L8EN1u7/i+d/8jXL7X3Xv4n7f9ofT7lm7ts8KnAr2BM82kBonqMjz60+AsyPpD5gYMmkr+N90Fk9qGaHxlwb//G/+cZ5C8jPgQfRfU9sHwf6v1Z9O/FFl7i+IllYNtzLesG/cJ26N9viYw/o4d3j0Pus/4XhvON+B9l9xtHnxBsU9vP8YnaN+Rcfm+AhAPW+aAz7SOXZP5VXvomfOdEeMSnT6EftN+q/wPzf3m2bWr3fSSJ9bvIluHvCvv7vu3fxv9xsGxA7jd88CD60RjyTx/f6tuJv6jxO5SU31fe+hXNd9Cr3i4fnXv0l0S+3HzWmy8jvwT6k9uPYvudwvkpM8fn4UfCtlmLV+T+FPSTERT74RF95q/jtbqxlytn8uXTPGDK/S7/n7yGzMeJxW+jbyDWNHhPj+7CJsceOD7nQ6+2hxZbMXNhfUEftmPfHOvwkVBkQud7cLo3CO8jvBH6ick3NtrZlCvKMyeQPmC4H96rpnfNtmw3tb/M72oTu4EUnqlhNVgWFquo1gChr/rymBEPU1xGDZUUXHXV5o2xpTAh7+5kW5yU1muA76hB1TdA1g5Vst0PRkTzbpNhH5kHPeFkl/wGlo85ur4hwlOu9N8itTkAV3LsDDlPL/Taoh9QJIgTGHxiFM6r3MRkZE3PTmW/Nns/TeZBppO1WXqcoW8gvwMEVJvabDKCk4djg2BSW6cHQ8WlZ2VJct00b0q3Xm9bbOoux/jeIlxv5TJLWOFP4lE7CJUYuUbnvBLXVaGHPxHmUNqELx6YCme2ZLuhNE/GkxE5cd/IXx8Z30HfF5CF2Yftb3p70eLPtoxEpQcMZVs9v9meKsbSRi+p/W/IfYvwAice7IhmG1mRK0heN5oZSVVufgs0RcoDtyAxLgj21EaBMl8P8SbSiUGtj5vuRTtsRrYBzcZP90tP5GPWpEG8YjxZk/TSFFeUSLUxmFUwpfSnUTxkNNYkzCotfsrs0z3H0BrETPAyeUYmCJ2tqEBadnrNlYYTYtMB4so48Yi4tuylvc8YswrCC0zQDezaiVb44cEpccW3jT9cFK6yrMzIcSrzIfMjFTI9Rz9jTCKDwhW5XRcR2VYVOSdHKWk2qszs7kDnwou++A9s33TvpNCd0AVe+bFVCSZBdE3U+SR3zCArmkELMT8x5u47hT3ArExmIL5DrMSHMoeiGXqAaNhUF+VMPkDkghsL0Ssvk0KbrM1GLa4sbPqNfgK7lDqNUbK9gJfjczipBUh1nZHScGkokMzamftByRrkEepkLvi4I2aCELnSJdeqk6r2GmzQ+YXDthSIOUqEih67Cp01nrABm2LmOmg5lOntpTsZ98Fgcm8a+BhVkKZyHyJQxlfWR/2f1s2LEK7a3a6U+9OcE79TG/oTdI3mRC/HtsvSEweCHOxd+NENIhWUnESEIU3qr9QZxrA14Bkd8bIntSv8DFXTK6622XZdjqSKHAa5pM+Lj6znEReSKpfSNgoVXpA8oh36PWxqGvsA4xzRLV5IXfEZyTXPKDa2xMnENimsXGPXmoIEZ/ZLzLzIi1/ShIYNYkJCiGF3QhPy7lhtKy2mk1MNN28j/uQlw0Ul49jMi4jQOp7toqyj7WUrrhiLay+yotlWoZBaDvqYy/5VcsZu6F17xqFlLQY6kR3EXYwFwrbN0OpGwImpx4IWgTXpHMMLwgocW0WldjnUW/rKvWYjFtuyg1LqMMbqkycGU7qWz1jCjgQtxtBhfD4N9AZrt2nbrohtYKqwiWCPu2dROJBBf5Ns5yTKTRmiN3XlRV/IMKBtqLGzENjYo0fc2lviC23jZFsu4jZ9I0KModnO5Abb7ZuzytwDQHLOy6+8yBNruDCFqGb8g4mf+IIgF9qWStYwfulFLSeIOqIStNx+OgvoRk41kJf+429D/+t/nFQWL9GuyjqINkF88BGijVP/BwOQ4ZcvfFILNs3kvrPx+/EkJlEha/9B2ejnxf81vGLCQQlkG8mJzUtCUD6bNxYjcbJky3+UA3SSY/wcPjCtwlB/Zu52hWz000elBnVAJrI9h29kg4Ie2BZH2I1JVHZoO1IQOLGbWtpmFkgWxkRLUdMhNHPP6vs4BI7YS+zxdaF+yXEjwev2wn56Ic8LdiQTD0uiK/oX6pA6zzm5pC3ns4OgT71WZr2s+4aqDjSHk0ER+/l0kukjb2jpM0089iLYqw8vSCxNwX/Pw+dGMYZlL4QeG0UJ3HBI5CNdr2Q9xdouZOkZKfrCTstjpwJ0Rc3P5yHSQ0aNGkUPDQe28VuafB5KhZ+AjsOyJjVjSC9tc8P/tfuMN4pqI2Nlh7bMTGzUeGPwTKyISNiY2J/cB3rcMpCh2UNFHGViKquGZdN7xZSPMabQ1NHp0R4VeFTgUYFHBR4VeFTgF1SAD91fIN2ixwfv0Tfx15yMUkD3OH6fCqScBw6L7+cH/dE/KvDftwK5Kv77Zv/PmPnHH1UfU7O67/E+54P/Gf3g33oGxYcenQ681/1d5qSUBxG/i62fNOKySE3pf1LlnRhf3Plyny/4B4Npf/k3hO8B9k8djpEPJENuIFDgA5Em2ZESea5eNPt1LOoO6TcfWbvgM0P2nc/PhN7QIx+EePQZv4X9yps8VTnwVirrJB7WvCZrFyJ3uv10BhJHTIYzWcwA0u0IfcGqtiGZPmAkO1x92HyTk96KvcY17+IQ7ZinvwH6xoOlxBYwxZ4b+nRBX31E/oBthgcY7ofttpcHUvYam/h39oedbR6wDuWvF/LXX+fzk96Ah4SxdyjbPoaEPb+JvOqOj2RyPRBVlkddk173mFg52lb82G/1RbMXzV49pD56Bq37pkh2yUDfa7jkaAlXaRQ6zFgeJT6GwiywTD4Ni7netPv1PHKUENT7trzZlr0QiVC7gjiNrXbOOLQgMgfQUhELBzaoG3suPsMP78SLjbz0yYuB8yl/iXJGDg4KowY5jl7nYm4bV1PXfqmysYaJRHL/qNsYhb+FMUbTsm494HTh5UdittEyhOi6FPsFrarYRyclJtviUOyMqqYlzqenJ2I6kUz8kzF7QnuL7fh4ebnwsgw8v/7lX67hUx4KY8u2YnyjHoyUFmvx//TliRjOGtQmc3vljegt58jfIzYG+Y4aTT4+J+xwCDXKzfnglLVrbF3b/HVQsLGx4j+1OD+d+69A01tWapVeNIPkduaaOxED03Xgu8rU70R9V1x5IX3lRVNsk4yOtvZEKnBQkvMaJ5es4eV60ZUXDdGNT2E/SIxVwgfyodHlsJ1Oiet8PhH/k213r+wAABAASURBVE70BT02YytrFXsRrDFkfhIL5QipMVnfRBbZ55dnfX1+Zm1f2IvCZ6GBGAqTel15cp7a5a9IIck2TPfnwZqraYlZezvomdqRZ4TDl2f2z8uLjvig4hMGg9Daz16T2Dtz/ZzPZ9amkFiHywoys936W/LBKdOOJbzYg5kj08ZEJkhOrcOCZR5cWcP4779Wpx65JuP7b3/70n/l++VvT/RPXe/BPo79Z+S+/v1Z6Tf028l+st3rExujSjIHtMGahJZ1yzh52tbRO4KSEmPW5oXrLfFBUtYj43uQgmy0dmQeOaNw2ESAwzJx2PSGieDGNRRbmXFFdbxfuBd8+fKkpy+nW0xFzccoJe7gS/O/qO8bXCPh2RilvtobM3wWNgbXS2F+rXNVsf5rvIvqUKvYgJiYQrPdsiwvL6quen656uvXFz33/3N3a73k8MyeemZvbVxL0c1ahD5RnOQZW5glHjdCiwxB9X0vMTkCsmxrVCk5VQ3iL6XlPyF7y50anbnuzk9PyA25lp4dyYWCdmbvnp+euk7nM7JVLf+00wqZXIMvrPEzyJ5LZexS7j+2ZcxlL2Rd/v//59+pw9Tf/59nXgCTRYTh814sWVIPasKb5ORd0d2BiGKoauWSSfiipTYvfP60f673zFGDI9nxLtpURlEvaqKeTX3UbBPHK6/KnXNVyYbHnhMt9sTpNMy+GjqfLNhCrHsjMxMMPQZzKDQhZJl9kbeAavmBD0jUQBr9F7Ynan7mej3rdB5YcJYandmAoBqDGks2PEnG8UA3toy9cRrK+qXuwel8ViGTQDbqJJoDWwXs6l60yEFitI7kwVbEt/RymWDjfruxlvDbiGQb6E2DBC30hYMZenzUIIeAuMq6yYZnu+djVPfVMtao0Xk9kY+UOl5JaTa0N9viAOmXvm3uSZu+/v3K58W148/ezXWU/FqVZc+ShZZ5ck6Patt/5rMm/9WN5htOy0/WjcGacs4BDeUJck3nHzs98/vHM9f5hc+HLU4UA+qaF8mPqs5twou1+LSt5D2oUa6hC7XnFqHSo/3jK/CI4FGBRwX+eSqQ3zL+eaJ9RPovWIH8yhf8VVPj9w39HvhH5WccB3TfHOa3qgLpv2E+CH96BWyz14Lf89dZk0dA9y91sHH5miEltwN6tH+iCuTeE3zv/hN+cKT1/leW8BpsAS4fLZgecBlZQw0YdmjvEBrQr2jHDvyeqmEGdD999BfefOkNeLgyg4y/g582/olg+zj80Jsv4Pf4RO0N2VTaLtVdPY9c3gh+MDnk1oOAJWC7bcUeQ32E8IL3vNAOiNb57fWzDUXYc0NHY0GdMX26j/C9vXrIH7nc+zx4n/UuK2gd6j95UBLY0M1G/kzxJ+mpaxCb4r6J2a6t7e5Fs81DHbj4z6D4xSzX1giPmkxeHGx7XDzOgfp6zNQWnu9ita2t6Si/iv6CEXr5i8696N5rdBiAi30Ltwfp1ptRqpb4RQxMb4dt2XDpE3diDDPjhQ2VgCzRtR32DTY+oVMp2W4U/YEIxk4eKu5i2Av1LSIThr1s0GESn9Q/MYVvL95bzbczM7Wt+Lt/eWVbhpcjtg5kHthWlRMCSDV1a/Efe+mjZ1v2PYr5QpTsahuRj96iYZtBLKMKnw2VOQQ7ttCXiZucrxDJe1HEg9Qr8tCQNwg9a5lxAOl22ItiYrAt2/AmDzev/TIuL9E2NklwXF8IfHygGq9EtPhtS1wjwq4kSwTGgQSLG1kofYRVyBuh0O2MjLwU3x0HD5qrhnyLVcS5EedrbTbs2pZtRbaK7HtcqlG84BiCq9QZURX2RHNBNQOOrFn82Sb2pR9aIK5/dduFkbELShHHpPYMOcYYqt139Nof8duWvYDYOqyOJw9lJzKTtTwQgeinJolpYy0yt01s7oe8orV9ehHfRGZLco1QAOPYsHGG3MwcP3mYHN1yEVdgegRUOaFIjfOUmJltiWOdpiaxZm5bHEpbfTwxM+BoX/F39wtIfDYdfpxEY9RQ4gj9iH83sewzsdwa9uo3Ytu2C/VjzxPPJKcWoA45zLpmbltjnGQP4sYjDhHXlZc9Gy8rY83FdYh+/AeJUbT0ASkwy+GYxuem0etsOWSo0aMySh/S5IRrzuvwLhl7ud80DyHbLRC9IHWoUbJ3OrYjYHvRnBzmGsOw3ePskbmZFxJXcNGqRyFRupJn9lh8I674yUve0GI+88CK/MABebJmVYwl9K/CiSiTrNUKQ2YWm9vcFMwYg22HY8FGp27QQZeUHGMv6L+M5POqmBxABHEvu3drE75tXvxd9rjUcqLdx5Dxhc9eY9O2Ol56hHucfEVL33XYx3ZqwCTHFLVaaL+xBcKCurJFZiO+5mM/axtMagJLthVeXqQNXhJv2Xwwxqjmrb01e2xbDJRmew2t7u1S2sa65IXTsd7RtxEimuR45cXQlfWe+FnrMaOm+J0R7plU5GGZ/ObioS/mttW5IRt523IFRR8wNnpIRc423Ww7kZ/kHV+J70r9Iza3xTffKySuNXKwT6roKs14jpklx1lVVl7O5eVjajW53s+W/vf/yv8fWKw/exLVZcK87o1+CNivYm7ZJTu96AMreWfv2Ws8iYXwiF+ykMdvSnGFSAmFGDqiZY8T2Zw7LXYXJPzzURT5CX9jkNyzDuFZq63e+CoIazYZxR9qrMNkT0u4DlXxfeE+tWxd+ZzZ0EUDRvIQJsKLv4QN+aaX8YHD/jUv/ohzcp8QubYNNOLb9Dnyj4KiF9uF0QNm3EAoOQYEI1E/V67xoe7hO8r090fkgyu1yX03MU/GIp2NADKMvJ0zZqFD1kYxgugKZvoAcgtCUvIYY6hGRWSH6d0yOcWWVIRM/SFUxwylJJObaHNu3+oQhw1zP9gBvQ5EuFPokNEuEz/J5ZJ1O4KMyCZxaeqa39lmqdj/9tj7zIfM9RFdtjrmY9DQXqG7ZsYBnWxr5VOMi7G1kQtGyDfB6U27sA+eXzbVG+pj8qjAowJ/egUeDh8V+F0rwC/S+U9XND4y/EfzP/L5e9J+FP9v9RX7v9XGQ/+frgKTiN8D0uN4VOBftALH14d/0fT+RdPKd/eA792/Q4a54/0OZn7CRDw12HaJPfgJtV8kki/neaBwKNnmC/Ed+KKf/4zkgUPuH9/7TQi2O+43xD9gkocV93jrgtXq34Xo96La/kbkDQFR28Suhn6yzQSxy5o12oe/uLNLBkuRYDru9KEcfcY/hyKXYNn0rhQ7CwdlZ3zbIcDRdNuKrUB76/26j990Md+xv6H+5KSVkZ1yHd6Z3h/Ue97PGUPK8yJGOSzbGXyDUF0il9kytrv/RhCCvXi2mf34mLvI5OFVx0MN1pinZ4yPAO1lr8jPZhzsujbz2xgNDE2wk77pIm77loNtMVGabTmDTxCztmX7Gwn7W9o3QpLsJWdbPvKJIMWI/cTe/1nKPNSHYMMM4DNq3zc9mIOXXfnLqvyljh3BSH0Mm4eFyKQPImVb9kLmQfZpkPFHYLnekN1rdUdKrNad3WUtD3YPJE/cyqnBDt3aRPc26UHkA8w2bz0AtY4+LzjzcDywrLR++MwT1g20LmRKykNSaeNh7dwTOZ2Hnp6G8jD8crmoH1RrNduyFxZFzJPPVFr8n8ZoXZsLJURQ6Ohwxty2CnZefpVFxdYeN5NANBsG/fsjdltXi2+/9ok1MT8/P+tK7MkhMcVmXqbkpUqNkg0wvPG0+fnlWdlj0rKjvVWcMN6oFwEymmpX/bnAFKLFak/J2MtD+FGxaxKCmNcwFd4UbNUYsi1rNbv0OrZgATdzcraXbdyoqIuwl+caNcKkXuEzjCxdHykxRnpsW2ZU9DV4+E/cExtjWJDgrGOMob5e1lQbRjh6Zlvn8wk8KXKGOg8mgbmkIHZT79TKNvfHSO7xS/hj7k353aPQGfkrO2JSGgnEZnSF2Ilr+Hw6YwPBnTd7f2YSBbGVpmy3DJ3MT+z2mJPLxGuFJlrsz3lV/D59OSuATK6b2i+TCcrVuX758kW5j5yfzmQ5e3/0NkBoI38O4UaFg1FDBzI3voPEnD7280Iw/cSarG4XDOY/t/vCHgxsK/qi5boNUgt7KUTftrKnB2uWnPJXo+nbLno9JjgOZmp7tntsu+fRFS2ysXn08bd47pc8L1w/+Wvta97cIF/ox9LGWgT5a/DL5QXO1JWXnV+55hJP7j22e22qqM0o6lM9T1yJtWtILTZqkLHSYpz6Jp6gSdix3XHby0buL7uohA3bcpUGNYmMLBXzMy+cz+fs2xMk9iKyy64lG/mSa42zVrprkUtc6VETUo3ME3Pkcz9N3pkH4cVEckxf2E4cGUc+MkH4tnvf3XQiBKJDl7ToLHuoxMtiXfSf/3HSy1eqt2nxeZG2Xa2X56u+fgX0l/6clOwSLrhOdlHqqr3ZljgueUnHuiW2kJZvGLlPJMgkLqlKst0ImSWDwOHA0LWc0OXwLj/3zxNZ5Dp5aT318nJhfGW/bH1NPT9f9PX5hfhf9Pz1Wdlzsc8W08vzpueXF+S3xi0ZnNhmSlIJiHkf+InLjXfjsZHxFUMv5PmCn41xy92dMNNZ2lYBTOijFjcNmLblJMlYjMtCFzCwDWkhhpn2PKITA5PArgS40TOFPDU/iKtll0DMICeN6sLe5iFu0d3lcN+8farYCB9X1HuCawP3LRd9WYrZQtnFZ0SI5kRp0zG6Hfnena3XOJj0ue4idHm59pq2T4Kwih8pNWDK2nKv4DPg6WlwD4M3pDHcKPznWtkIdrJwkScB3TfbKmBbq7ltZ2pKU9gqbGYsbOR3gAv3MO3Z5neNoJCNDt0y8zg/KvCowKMC/yoV6Bu1pc/6H+bJLwD5ovEpPjKQJ5rBR7zPab8f54j5M4t/NP/e7+Hrsz51+h7ubR3jw9Yx/15/yH7Wf6R7yH7Eex/rRzIP2j9tBd4vL7/77b8yrZS4ldxuBYvyOP+VKmCbX4R/Twh7+sOb/f2Yf30Axw6+72PNnA4w/Fc9+l6er2n3+f+S8V+vMMfvMh9Flr/yusd7mXtexgd/8i1z8kVxgS/imVO2mf4efMnOl/Qb7nl3Y9tcNx+Db64KbN9kjjh6uVgeQwj4zY3RpjwsDSYPLu8R2j0iny+2jfsEsXI7+OIduds8g+Uso18Fl4nxFbf6HPXaa2Mjc4fJB04gWQKwZJfcsDoPivLaI3Wbh7+g39C2udY7DxxugBb6Rr3Vn4Asyq3f8LaJx04y+QkYSkDH0rohWmgB5YEm5YFDP1rJXkMPkTfHxG8IttPJdqMn3zkd9TaO3kJy3cF3411WH7Q9jOY4BnqU01TWQqzBqktoogSbJjnhijyNTKAltkkpnUkeKpN1GLtBZmVjI+sQO+l3RDECd4jr4I7080MelCoQkbL3ohjfthmaeMkvD56CCQm50uAM0JvcfJInyQphWZLJS3fNDvWO8BND27JfkZiiNlmIPCS85uEs48wPhG/7pK3KAAAQAElEQVRbkaVTWvecbGfaNjM49setD/HALlusx7Llm94hUmVBVNrhP33+giW1yPhAZALbqDhDRPb1vOWQdV5oAU6RjJ9CL8gccu+LXJcSFI5sppsvrqEmSbKdJem+/797o1SSNh76zl5PNiLykNT2kU/OmQe53hddwpLSwred4YcgKyW2K/YvrFEQaWMhCtskR23akjd9rp2gCCxmbfeD2KxvrzNPZNNHN74bPMksIGzaXCfkkPzj95LcsK27NsZQ5AsnVQPfW/uY6G0dj2QbmaJX8+J/wrtepzZAKvCGIOmdeb1t1LTzEvJ9wez9hh7g+o3dQGn4RYCY8IPhsngA7MTCw9/S4GXghA6X+aLbCOnHbeIrNXHnbfxDIaRibu82mMdSfCSO8MZpKDovPCDOC6vMa5TCDzIubKR2WefrdsH2NSxi5G5OkTZetoQ/GRtXkTfJ5bN54zOESJSXVTWkUQXox/Ix6AvZyFyz/im+LNsavLgaYygtZLaZiumJF7HF53v20hjGXuJIcoGIb7KO1wx0tHBmxzfVL8ROT8oLxKoTItVrAnvXKWy4bURnsiYIcRAXsdr0YOqqy/WFl4RXVZUKWvrzecidnlUEbEtZG6Xx+4dt8psaYzSqzD5cdroG1CHy2ZfPvJTPODEEqfOB7Okg/IM2qEeNUnVv7FviEC36k/XYSLRK8CQnnvZ/JV8pnw+xWQjYCO2fE9f9WouNC3vlmjVnQdo311bkl9/4LmwPmZ8NuZZH/+hjK3hhUb/yYuvCi9WNGo+q1ovLjf0cX0TUR/xksBF7xrGV+fnpnK7XILTE3noseGRZSI1KHhCQtM15HTZrTA6Rt0Ofio3Yn/gPKfaune+FNdrAFV8b6znBVWMMnU5nnXnBauqVXK7kSiHbSfbwURvbsgHhhJnr7cKLwMhf0Em/Ze2pS/rQnnkpmOtuUmNKpKqBv6HBdVtjLHsYs0tOH5Bv+Cf4xXjBshdIjdgnpdl06mvspFFLX5YQ65PtzjdreGUd137kBSVrdqUmG7HmxXfyCO9rXlySz6SmGMD2wO6QhFFgYty4v15ad9Xwyjz5bdiarO0kySA6ZskyRkSw9PL3Z/3nv33R37hkz+xZwiCVIRsoawl4ETzZQFZBiV91y3U1u4Zzz0n7fj/JxNVC5MshoXbmHoOEJtdL0yTGnOAVhAt79kJgyWdru/A4Ygq2TPCpu23GvvlMbF2exAiPVSAH4t5QJl9lBp2ONdrQC3FSyxMC69jmJJaJXanXgbVxr1/uW+q8LpeNvQxeAOPrZaKTWAa2hhCXS20jvlJfzCIzm5g1iY3Eaqnl0m/4CkSzrBw5mQFlkJ2ZlBr12mUvY9xazV4jvCBrdY3K7TdrJNqKQ9BEDhfd8oWHkhpS+zB95LMHL/i6BgRyZW2uF/MiVtRoUpMNW1uPr12PK9fxVfO27zDEUaOISdqgJ/e2zdqkT8z8GiwrhUutJ3JTk5yMnm3Fb+JtEMOpsm4WISltwygaOvFZnz0i7r9bPlP5PSJ8TNBtyF/FSZN8UscAhkytyiYCE4dkE4tW6xhzYooI50016DgGg/jLZ7JtVZUGnxGnE2M92qMCjwo8KvCowL9QBfjUOrLhlxEFx7z7P5rfTv7A04/i/62u7+x/z5S/x/xZ3kPur1iBydo27oKDdDd7DB8V+GetwH+HnTz/WRfnh3H3fYklTP9D4R8J8CVUwY/kfkd+4j5wb5aU7qe/y9hl3WDGjSl7jfmmrT87f/1EO2J+FZ2vw99xFKv3WKZDWSPba3B3zkOMu+lteEhGhbIrCC24CfUg9oOerNPd1P5WYwn9+Gy71/Ybyfe/A+/+9mcm34gfBLvkhiUOCcW2Ra+0/K64xkYgCPUe1fqSu489fdJi58C3Iv6W9EPKZ/nZlu1XfdxyJLtXGiOeFXHejwgwtC2zuHmQ1A+VSrst67597PutzL38/Xh31fFkbLt92G4x2z3PhGGPi5jsV3rzoMHUAXvxbSvy/XDNkpGzGehtC/8D8luhfRbZfXjr7G9t3pgMwo0I7lWpI1CI8HK8raHV8xQkQMB2X2dFb2f8qpx4AqVFMcj4DqgoCMmyxCTrWqOIp3hQOCDVDXrXYj8I2WU1bKZTeeB5vV54+HrpB64QsROe+qHs5OHwJKYgC20vnu2WMwoN5gzJfWsowsB2y+2lUOpXxBDAal4VD2tRvvLw+ro/UA3tzIubvACx4WMAS8qD28SSuC/IvuSveXhh0XLYwcynRz9g9St72YlhyzZrRK+s3yQH6FptDOiWEAETWNU5pObuuW29b8u+4Gu1KUXKRY+8zSxHlTrf81mDB8H9sJycRCsXOism9UiK7ORBtfaWOaUm5lX7+F254jAMI5hh9PFpL39hHbK4VZUaJjc0OFIHybaOn/Xigb1CfJO9YUn2im+yT5gpdk7noTFOjEsuUdsp86O9Zf3W1FDiZ1NopzF4WTf09BRdaeVh5Sf2499mtkN7Cy/I1IZPDnRaddo0EgOIvcgUQdYYcsuxv/Y3ALZhb7KtyAxkalTHdm9ftJ7P7PSpjVoEogahH0BME9uZJ78apdMN1hightJs6pgBLxsSJ1P4o+sx0ImNyaKll8xPfKuv3dheFHWLzL1f2xo18L1QnbdlQ+dlZf5T07ERPR2tc2FdyA1BTXRYyOaStiKfSVXJ4WUCIzaCXMt44GXKSekTu23luj6fz5iqaMjRt3uck23ZC7HDJGRlHNi+zTdeBPWkTzint8x5jRnItor4go17jO2dhn/EQi9oetfiayZ3ah5Wxsl5Upf08T3h53q13T7GqLZtiXoXMavnY4zubTd9VCG/oL1VGfl5q2t0zqcT9Rsta7ttSFa5oJ80WDujV/gdY+jL01NjoGcv+Y14RQv/1HTi2nM6oX8+n1ToIyKhM5Gfub9QG3WbxCVYy55oiEG79t678qb3mZe//7///aT/8W9WSSIkbbycnfneAgaEMayCmb09w8O+JRkaxnKA+HqFbWwRL9fQhXv9y/PixdaRjwyNa2YSt8UPTjLOWm+sz7pK1A0R+qn8TlTIrXpMXgy+KP/I5tL3tSnZSiv6hayVFZ3wICutyjqlhtS1ecuBhHqGG6dJDLZl8sRyV34jn7xQ3eAletEMMr6yR5+fN708X3XlZWgvRRThH0eurQuxXgNstVGY0e988ZsYFv1VOeTQi1jO5+r7rG1lfuBMPk9PJ2VfpMbJyzDLFVUdbWJs4vv569feBxuBGmZhj4Vk/Vc0kHqcmCMzkese/cQ6+aK5AW3WlZeyG/22SS0T5dgTBMZVVseDo/i/XK6s24ueXy56CfIPMqgpJhSTCXgM4kb+wu85WNVpnHU+neUSmCr6+LvwEj5rcuLlb/aXoUc+MHs4+yy0QqFs2Quv1cUeAqOqeaFP7T9M8tnVOU0moROgPYS4sh9TY9EyDq2G1ID2OB4VeFTgUYFHBX6vCnDz1YHfy+bDzp9Wgc2lfMgHHzkNvfERc6cVfUD3OP6FKmBy4TtBfl9rMP1tx0P7UYF/SAV6J/9DPD+c/rYK/JL7T/F9MHjv8Vh927I/QkEPdl7R32PXeW/3Z+dHDj+S/1m5w45NnMEe69z4knyAL8f5Yn+PQ+/X9m/s48e73/SxaTvdHwbbrJNV9Npb8tvINaDL85JvEN4u3vr2q508jIk92y1ipy9sUEsMxj6j5h2nj/ZYeK2aAbVhKy5fFUJmWwaNX1uv6AW3ddjjs7180cdBx0wMtzEPclYOiSPUjzEj10COA6vLbvlOYXb9bSupZc9Gb8Nfxg2HI3RFHQOMSbpfB6Y/POI1tT7wI4XE0bWhLoesHSvH7G1/2E0fKVLveG3L5BwcGnk43bZ5wjXv7Ge8sPHQ7aqt+WhZnT9nbM6G3jXbyFhFH9hrrG7mvD/Ixt/yIewIHXVDfI3hh5D40n+EPMS98kA0iHiV0QUIxzZdH7Y7HtFCbzBGWKa3OccA448O27IPFOOFgvZePmYWqA/75+Db0Zc6xrIMwss6actIMvLZT8lrY3y7jtlqG2sgaIldaZbysLGHtsShN803vn7Q7KVsW7Zb2i7F/ul0kr2vGTHkQW3+k69XkV8k4dnUg3zSh5QYOw8KsbEBZwN55rMRKWuM5UM0yMJ874WMg/iOjL1iSg02XurYzDlQY/MwmNVD273ORR8/8Y2AbO+Iv2P8tu91IY8xRstOah1ddXOfyaB723IBv95TUxc7NCvrR3lusbTS3Smx5WFywNLqzAuvwYP1PLC+8qDZVTL2K72tAhxKPKlL9JlwTCVH2zqdT6oxIsLL+k2rVpuSh8vIvmLDSGygJgsd4w9MvhTPubVuHkjHf7BRCyM5SSrjXG/pNxZsYsuJEx+RtWh9kuw1QGTZ5KX8qo3haW9U4JDbKXb4ickd/4b/rhWGkO78Uu+t/Uuu5ICOlk4xH7xgNjlpb4lT6NuS+cm5RuS1GoyNvXUBvb+pg8jJtjbGzeOFyoWXLhf6+I6ibZ25RjIObKtSD/p2Q8DxHWz4Fy3+je3mmyWDnroEDAnTDbUA59iStLqSVNp6rdzj8lB8lktVuV5LgpUazclAzCXZGS9/iefII3JHPpN41W32ixvL2CzZjHbEFwQO6IIPPSOxTrETxH7kbCvtGNtrHn72U3rbWAHpQeSD5mWwI6GFFsSH7f5/zBbrrVhw8h9KS06vuYQi2eYkMaC+UtY0chCUZluVtdtx5aXQRk7xd2DjJZS4DmKj8GuXxihVDYVm40MBUh2AlWsz/zlu22vvbvsNX6vFdvZG+mJfXHOd4Ddc29jOflDHm5g39qNoMZ/4NuxtTCY6s9c7/ofKAykp9MiobQ2NKk2KGZ0M4neMUoBIf+Ynhgsv0CJzTY+PQk8qbfiIvUK4CntjdIwF33brb8RoZEvWf/3Xpv/5n9LJUm1T5gWv8qEXGV6eYYJrCP6AJ2nymZ7/+kV+7yoL2xWqEmf8TvQNCXfQRTxq3oX1Sty2deJ+alsVwY53Ks12upbPYKMQkzjomjYzCGNH1YlRae7X28zSMbZKK9/S4KWgEwy2Tb4xYWckMRVDYEnBhl7ivXZvl6yCwIHtti/JtiwBy7YkMMX+uZLv1oifI164sq3MJ2uVOiW3ooCooTdV8Ck+pkLZoF2yk5cOxig7Y+LQaoXR0zC+hO1XIKqNdYwv0WyrBjkgrzTMT/hibvdJtpVYRMsabcTY/VVyPoOEPuuEan9+btyHt9iQ4Fsu+FrNBGZbVUO2JbE+BBX5xGRb+eFEMkU3NCrriCh2TZFJiz03IIj9ild+hyjnM5Q6QR5s1tjakE2ceYE8icc2OgUs49fjxE621mfGVNhjDHorzcSVUcHI73pGdSP3jWJ3j9AlPjbpwr3loMe3bZXXf80ksqGJ5opFBhyY4/w4HhV4VOBRgUcFHhV4VOD7FXj97Py+3IQd0D2Of+4KZBnv8c+dzSP6v1IFHrH8URX42Rv1hvCg/gAAEABJREFUd/znov8O+1+DlToFf81s/szI7r8Y/6pqfBKs/S0jpOBX+fkJpcJ48JloeIHWIxzEstkDhneHbeXnjvQbh+99MOe4hbFbz8OSYJ/+6u546PHeQFz206pmZBZIpKvXtmiv8/uR7yafjb/V53nOnZ54QOOGftdmrO34NgRytIoHYrZ7rLSM038EvyXai+Ba/Vvu25ntXtq8gMnDqc/W463WtzPbxHpHf1fIY2p7CR0dMRYYw7pHaK7j8de82S5kk5e9DNirj0Dzej51a8xDz0P6PDQeo7Rr3ETuB7ZVQLSNoDce3l14mHfJi6E8wOMh4a1GPMEujLX909ApD4p33eO6nei/YmrycPDgpbdLVYXuifyHbKsbKeSh4JWXBRdeSF2JYSOe8Cb9lYfhoU/isZdOd/AiE5jgykU+AB+jSqMWwg9sv/rUGtsmnqH8J1yfzidewgydxsCOo8J+ITjOiT/dchneQqE/kA+q2F9vasDD7c7ppf9qR/iMTICa0pJfcguu1GtDP3SbuM5Dg1oX49CEvr7TbCu2hVzsXvGdfe6yqrCVfkiI8aD4qshobxO/kb9Q6/SObOVhtHiYe9HzS3J4ab1dpbtJQYKsXzCqlJfdNUrJJ7Y24rjy4iXj0CKfqoo2yTl/lfmc/8Qw6x7dABZH9hCS+LBT70ns7vXJi+anp6deYwTJJefAyFQGTas9ntgsapB13LDH0TJ25AOJc9t+ejqr8eWJB+tn9gJ1kHhRsJH/pXuxGeZOywP1C/ml1oU/2/ieWn6mXvL/YiW/5J98J/s4NUAIM3O3lOEkBhGDlfwS8xilMazBPjhomFdqnbrFd+zY7jizbgzhT8W/aJGlU3jx+8xaPhNT8JK/Nny56Mo1TyCqMWQTPzEm3ugWMZxP544hdu5R5Jt1+NuXL8qLwacza0KsX7Gf/xRvfAQX6hPf97qp90GLr+SzsQ/HGNT/CZwVWmI8YTN020qzV58aBalN6LGXmOMvuonjyr7KPf/CveXM2ibO9K2DGZsTyrFPp8mebDtskqxpYgpdiI0air+nL8QHYsM2i8eBvG3Wayh1sakjNNEmuD/QkM0Z/gYELtQotv/2ty86nU/Nv2RtiB/rWZ5XE6gW+oHtlk3eEYjvMarjOPFS58vTif30pIIWfmLBnba8QEI3NkKPTlW179MY1P9prenTlx4PaJHNWmUP5bqe7JPYc+0xsH6ixf7zM/cN9kHWv8G+eyGfxBmkxtFP3i9cHy/hs0a5V4SXnFP//L+Nw4ts/Az2wsvzi75+/Tv740Lp5sqVPZr4Y+/r1696RuZ8OnXsZ+qJIDlvDUKUcwLZGy+XF+SfuQ5e7X1hfZ+4x3x5OuvpS+k//u1J/+f//E3yNaYkXpdN8o0dyqhg8OJ35HoF5UJGyM7mCcHEdyAxnc9n1V47e7S8VDIvEicvEc0o/Cq9aTacHXh4w1vzeaPZSzZ+ew1raADtdJdUJQ3cEwpk7xA91ubkXj5lSUb2fB7U46yBQmyeWI8Tda5R1HayJlewMZZsNzgpbYw1t51pw/bBvvXNmPhmYFuxTxii3JoMCl9PTyc9PY3WSfxGdmn0oE+hIU78arw8b6zzlXVekuHFXvZj9nPkK0VAO/SZqw7iievoib2QnCP7lb31zN4+Je+qjinyqMn8xG6uk0Ftzk8nrqNBrKXsozGkQmdUqVyyDdTQ3rLXL1wLsRPZ+E+dd/bq0CtwIoYxinpPXjhfiZjC9d6k53B+dyt3wold4SG1jEipae5BtpeNXNM4Zsoae0fpfDqrfRG3aFhUMc4eTnwZQ1bqEHuYwXgBJNnL4YWe3N4jvLJNET5HhH4LEtg/Er8l9oeuvrs37M/3jf2vwdNvbP/Ivf+v4PvXlj//WqbBTbc+wO1fMnGj/nD8I8e7nrnXfhe/9Tr4kf17/s3X+Pa6jdwfzY+PAzdfn9wHDrkf9G/W5rYmKN3G+2Bfj5v8Tr51+TC8x43xOtjEhzFoyr1sxhA3i49xBh8ciaj3Gx/+6Q+RjL+HgeD38D3df3oeuf/Wg22m7+FH9r+nG16W/nv4kf3fyud3Qn6506f4rfYf+n/tCthmf38OdgYJcNPhM+7tGDKH/ZmusKsfNvsz/UX/kYHvfjbmpvlN3O9z+b4HF3F8BBf55c76ff3JN7HGRvXeg1Def2l6P/dHvn+e9v3g3nGP+/09ebA+wWdx3Mvej0mtK6/j5nbP7PFNomfvTzd/+LdZgx2HXH9WWrrvD14+ql/HGx/ZG1/KJ+s1u697AQQxI1bzDSLyfWw3u7HXkHcbo/voa5aC5CNa+u8BkW+Omzw1mNyws0cidNAz/hYT0j2Y6pgTEt/kDzvhfIbDh23Z/kYsDyKCue9zaUPmFWxV3eOVX7JKxf5Yo8wGNTWQls6kN3LR4kFIcgftQm/bRm5zXiHO1vdU9yLPfLhZajs9h3abI6efaEcdDtFJHEHm3d/ZsY0vYDJzS3CKwKYEBVuBiDl9o2CRtHn4Yg8da2P2j6kRXHVDZqKAJU1sbxQjffP2U8ej+NsJd91G3EFh4yBHPgg9tMla3vqMqWt+c43OUPEYszjvwA5hKPwg14Hxbdw3GJc3ZY+w2JrFOhZRg+mpPNo6/LrrFWsSZtX1KcuNSb/sxNYBkb9BYSvjhSv6yFua5BtgrI+MA9vIWEWvvYU+yXcyt81ZbJdrgxHzrcdk0OMjhvQiz3ssGvGSrwtxYtSO5h01QS/zoPmhI5//lJ4YR/MbENvc87rvI5eoXe7cbEOaYkvhZaMWF+ZbI/4qcnAGtct32Pw1SPrqOFMFMoW3BeyBLQ/Jw2M8gaBP9Cd2MKpjH/q4vogxEdjGd/wfmDI/0dlSb5Ax4mp7+7xl8BE/y8VEbKGwGX7YJ5dONWTjB9iWYil2GEYDAjFgHSf3NYOtfL5R8u57jL3k0E+XeXGkxlXi5UrGpgbGduGjsDdU7b9kRljk5U7iMjyccsRvcqdP+SU0OSGf84HEtVG7Yz5Gaa2RZRvyxP2mLXaZtRXIYW2Jkasp6yriCzv2RESTD8momHFsuhgVHHrbSluyGUnmpwOkcKHnBa8lHbH0vSl6FrlRl/gj4fg213XWK2O4aM1Yo389bBRBxzw3oprUz6CUtRTxehtS/z83J2YCdCTZBC7JNkgfdvgLlqBbHauXrCByKA/vN+q74VPoT2o293284o2tBSkaRa2Zs2a2yXUqOnZ4ggE4bMs2srNhr/lMEXMNUxtZSjjLz6ZJDGgo8yA12xKLcKYrmhMe8fNZICrk9CA2c71t2N2QbV2kbcvwg6pS9Rh9LeQhv6yOebIZguyFyELVpC6hZRy5zLPuGzW6XC+6vCSuGGgJTS5242Of7V3JtibrR0hd79iJlg09RDBOVg1Qom3KGhy+bWNDvJRIb/jrCD+x5MVeXiBmfsSel4vrxUpqhvwU5Zw619CJNzOtd70qPSdqgE/yzTyIrcDiB/+xO3Y928pYNNucJXPdiGamtmXqbb/2sdVAZuOekX03iWkU6wKiPycxwDfQ7te27B34iI66zabnpUyN6vGEfjrv9tCZCGdvSOjHB7TIimZDox+8VCp4he0xlm5VwZHs0mStN+yIlnFeAIXe2jiMj9Sraqiih10hn/w28kRN9lpnOsVfXnBlvbauNxEiHzmpWIfBsFirktgzuMdcHUskR0Zix0gb9Tr2I6EsGjbnLNlD5mfGANdargnn+pgvwiBxjIbhFYGNgDj+bXzV//6/sYbsuldf8bYJNp8FJ53IMbKoQRd0q4Zo5KG1fkzkUmMMa4xqORPX1vev2FS3+D/Bx+P6KIGVkCWix4gbVmJkKIIHktdEprcjax3N4sdDhCqXlBjS24fE3nO9KlASQJDxpOZ8VGFB+ASQs16HbmKzIIqGvJCcM/Wx0sw8OcVfYbbI/zQYwDTQzlcahAvXYPTXFEIGINXstRMjirOxNrZlDHv//ck2klQk/I2+Z/TI5toPNmILeUlKGwls8EML7oayLRd71e6VvOI7K5p+QkdAcnKfa0gdiI7tZMAIY1NiLPyoZU6nahXbquhGQKtNat3xJHYQqm3WS+hO7pUXjSpeyJ76H6wVMVhitayS8BNj+N6mtrlpbiUjI/Zu5ogoPm2+OxBb8tg0NRkvSBt+L5ihky1VqXtLZC/42IVvm5pYV8bbNUwE6Sx6eE0njiubB/PtY2MeTPbJRE+yCDMaerRHBR4VeFTgUYFHBR4V+LUV6A/VX6v831TvUbP/pgv/SPtRgUcF/pkqkC+NwR8Rc77g/shuZH5vvPfJd+f3pN9l7jwIeGcpNFcyesf4naa2ZftTa7a/y3+vaAgB3TeHDQfUDmbfyAiizekdx7Zsv6P+iuknv0tMHnz005OfNGn5JyWXWKSDNVtn27LdE5uHMj1ap5mnLncBhR8s7i8/x4vlVlznDK1+2CTR+wZLLdk9p4TIY6BFy7xHr4WcxGlbtvVRsz+m38sWD1QPOE+07pl39u3YCt4I9MQ+6KvPPrNfx5m3IKeMA4Jm9pqLFPl7QMlUks0g0GuLjUWa2rjxTRBu6OmDjCOTPXa5XBVkHJrttmuvPvIN5umdEyhqYnuXfbtXYDddYpVIpUPIibE+aZiSHXu1+nJLJoeNJ4xB1G2reBjp+JdlWywHffRKK670o2miRcRaP6nHRCG0KGYMSwfCF23iUwjZ6FkMkwvSyUPSxvWZS2KfNt9GEN79YRveHpvFuE/0oiUjOg7EiH3wgooXBKfBuKBytIhFyEykUUNjnJT8Qwi77Axb5jZelNu5asnknJgt8sHo5fKi/KXdLW+Yr2NpS5LI3gwxsNEGsYk4FOno4QhW02xmd8j1dDqTH7Dxj9KFh/f9Igc/Jsa8UMwLqSD2EVP6gz7GYF5K/nlx047enWzfKKxYj7vHX+rVyLhB7JEIMT01Sbex/qlDk2MPFLBNfguRCz/xvzznLwKvPHC/Ln4RI7KRsdfYXnr567F+ucgL0PjZI9DgRdr56UnJPfkmx2BSm+vlovz/OLGgqqHE0kUngNgIL0hNIMVtY5Jj7LusGqUirtrjSKob+1gWdGzCsyTYmJ7dW4aHnkv2kPEtufOMfkE/E/cY8GyFtuHTyNicA8bxmVgu5NF/qcp9R7TkeT6ddegbGiqcMTUDTsxs9sveG5/JIz1khKSN9YpvcUoNEJWNDrFkHD5T8lLHvlHTxBOebSWP2BQt48E12DGVlR/I6yCcvJiMj8gzbXpkGpHHHmF0TPER30H0kn9eNkfJyMaGjSaYrEXkmSn2E2zsG+GCb9aHIfFIttt+8hWtKlIMOEYNnZ+elNrapUIWch+2u+/rgVEVJ46sSf4S9uvfn9dLeeq27fFMapu4klP3yEsmvNlxZv9vyCTmwLZsazU8JYm2d1Wu99TB9pIxUsC2qiwHtiRr1WYPUIJi2SsfzCltdowSnISnNGMjuhnHnxkEodUo2SVBMCfrtQVr5ccAABAASURBVCW3A6/UVeGB3hiDfVpLa48x+j1EYeMN1omXdf/1X/8uto8m97YrL7PyMjPX9NPTWVUCA5TsQkuyrSLmV/uSJeGyAZvZOlLKvJyLfKFuXtSdzkNGf6MWL1xXl/Z7bQXIilz6wXVqm4TmbU/YFgeg11rT7NEXrtOsEyRkY2oqcrLk+AWiZR0CGwbMrH/0sp8IhT0ihVUEkD6yetdsc88rnc7WicIxVZF84aPH9CfqOopBCKLhjp3FZxd7ilhnSPCMH4btM/0xiN+srWQVdqqGbIxIvDTf9PLM5yB2rqwXJC3OpDdrUHsNdGuxNZnFLl0ftmUvNIETM5m+oEeHrmuStWpdCINYms/6RQZxrm21XJSLtIvTQqwhgfN9xGQd0Z3v7mu5B5yoKerClQ6dNSevDFq9uC9OvbykFld8R9KyzZqcZGTsnBlwTIJvEPNa7xeu7Y24WRVig43UOjbuDc/UN/sqstE77r+2ZRvBwidQ9iDTHLFDv2FsklfsbPgLKAmcx/GPqcDD66MCjwo8KvCowF+qApMPz+8FNPmcPfCZHCI/sPKZ5oP+qMCjAo8KPCrwqMDHFaip/LFe42OJ3586+fK5wBdTvjz+Vg9HDv6thn6Dvv3WO9+Pf5W1eVcP23L5V9hhUX+F1m9VsYmVY5J8HhC8tweZBwrigQRgkoe6hY5t2cHS8Or6DLl1EL/NLfc4usXidx/Bpn5+Slz39X0vaS+7cRi54JCxrazFPW68Wrxj/ll/6MbuPQ66jR2vxygMFdzbmjxwuYeRvaHHSzq1Sv0LA0HGQXTFI1nIPDzzEt7Pr3Yk86O9RTZDt/0VW+bSeig0cTaJS9okaN7lbKwwjv+FEqQbZvTY61vuBehPoHfNhY073LNjq43dE+/Gzb+bZ2g7HWoGUh7e2XWj9WA/2ZbtfSaqBog58W7blT18j40tM/uhZBQOrdS85dHLQ9iM87AtLxt6Dv1ePmOhPJs+Ff0MIWmMkm1V6kEv2rK3tVxkCAIZ9draZvwKxPuI7QOxH4Rh38lWfN1j8SIX3Y21Sh55aRaa7Y5vjKE8+O4HnGceUFq3Noi/kKvyik8wmYu28rjysPMVGw99g/hLXpN9slGMyAaTvTN5qD6JJQgtWLW99nrZha/kYdnG09uDUG4Ea/9BzmaMrkEEyoMQTJ0FUu9NDgO5HjCxzdD4sxBW51kSRKXZ0DPYYa95utytZ3IDHFHfpWKKfUCuW4O8ELCXboTsNY5+hrbxXdRyA1OUjRdC9LwISf2WHDJetSnkR2UelGw3EhPee6w0/EY3caSXfIvTXjra2xanjOMPMeRmA5J63eBP0HLoFjjzMkFK3JGVrpeNNVzj+MtLgGCjDrETRC+9bXEocijRJ3LJRT4gckVvqeVcGa0MrVUH21FFd1KvjV4yOmVrVCl7erC/z6eT0lcNHXzbajo8O7ZFS+yvgNDH8ip5/4mdILFv1CT3hVxbog382Vb4oQWRc7kTtIfKBdwvorP3L3lhwv3J0BNzETtRUM8re2FT/tIzL77OvPgyPBtbHBvXke6aDVEFBTC+8Oboyh4KIMpe/CKGyQOM0+msGifFH2aVWG9ANy+fkl9yisyFODfijD3Sbnu2X3tyHLwksVmXSQYBa9/5y8ohWmwdNklQV15qbNjm14KOJTzvwvHf+tju2IgrfWipS2xhkrWfmGIPsCPCD/rlG3sysaZUF8ZGuP9yFPvVcUIIMR19+yNmu5T6RiZ9/NkIIJcj9PTWynXVZBIHMeDsQpx2eKKul345ds39set3hcbaMl/rzxz5y/Wi6F0Z5z4dn1XGplo+G2ijpsJnEd/p2LuWCl+hRT4ytqGxD6hHjaExSrZ1awzj60LdQ3PVkqkT/kzu8ybPKCKNyXm0vewbt0yhm1iyHraV+HHb9qqMvSnTZ1w1FNnBvrONvuBfEN9EhMpf827XZ/3nfwydLF3YG9fnq+ZFGq2j1hnDqhLgJNom8Q5XuSU98SL3CdlwsvYsJz7iZ2pjkutVumoMdBA6oZTPQMIRS6fUfSE6RodekiVFhmAhmHH1UHvz3k+urWDj2pv4Cz12L8zj+8q63yvOiTlOy2cSWYZsy9QtNqKSXBBrZnI/U6D0kvf7H/lhy5JCP52L3sxETguIKvTzaYilUCHoEDGccTAoTAPfUS760DO+R2g3WMRw1UaiG4FOsJH7koe5Bn12dadRQ7VPknuoZSeajpdLhZ7rCTszBYMnMHsubfi4UlM67KCHLdsSR3jPX/My9YVrj/1FfrAVdhUiyIgGGTtquj3UDZ4RrjL+pfShbwR05XrJHoWFT2nZK3mWkASS+Uk+HdtVyBU2TrIN4KdX5IeUPvslo9BjmKByX0gOscOUOOaqL7l3jSFe+F3qChJXarBtiZdKsQYTOSlz08UXHfY36Bu6sR8sjh7tUYFHBf7sCjz8PSrwqMCfXAE+D/mc1HvwGfy7BsLvYQo+NJrfIA58KPAgPirwqMCjAo8K/LoK5M574NdZUN+9Y+PX6v+Bev3ZkQcFf9H4fofUiy+rwa81lcp8D7/W7j9Sz8UvL39QALFd1PxT89lznzCjZlscjfdiPG+Abn1kPw+APqZbafbqM36DY3EhfiIB5x9zJGTb5PzrH6+kJsHPZeA3Yqn3PcEu2e9k+v4WqRQy/cdAVcHB5fESw+/rIHA7jPIB6W0MotmWbYlDnzR7Z9JlyHND5T89mHu0bdnvQb67rURqv+e/ziOWOtvOEJPRUO9VQ8nDspTK2n92uUiFd+XJbIAoh4EUEdca5+GhbVnftn4YvG2KfuzZH0m96q2HgZF8pdmW/RbhmlPD1AI+QhxuwFr5WcxXyhtxBKKNgc4ev+ltq3vGZUscRyzpRUs/KVRAt4xmI94hPNuyD+g2Vrf5GpfcFNuy3WOM0pN/7kU87eeRqDouF3qgTO+Wz9occSQ20Yq81suHIaT6oarME1rsYQJbWvDqpU1ZP9EMjU42g5lRkMGEpparqhCZ+4akLwK5560x1Zja5ap7ZsS0NUQz9k5j6MQLilGlGhJdQ0aAI+HQ9bHyxChxKyCvRWv2fgpfso3dga3S0bL+wcCRvRzYq88ezX7d2O+xeeElVf7KKX6MickLFZ6CKw/IRb6RCTK2rcraFIJaLby2yQPsCw/VUyfEkKsbbKvG0jG5MCXuuRAytFHImxcxGCgEKnNgr7irjDx2mNtrnLrGv22NiiG9bdhiEZSH6y8XXiIQX/I4hNoHupnHToPrB+sq6OnpwsbM7D4nl0VpFX1ZHHlAP3kBsfHij5cU1M02NlZMqcvX568Knl+elReyebCfz8wzL2+/fPmiL1+eeJF9xiYGlbYptcoocW3bhWFoi29i2HhBkHUO5Ug/L0svl2d0EedYulvHNsZQ/l+c5/O5+XNeyeuqGtITtNBzXSWvA3asp2obWW0S1yvZojc1Rul8PrH/TrdcLX7QsfeeOA2KAG3HUMeSuBOb9mY7mvsMMebL4+QKOGpvdGevZ6RHDcVu+o6D/DLfeDniKp2ILfPClmjxN8nCNrN1xHJyzl+jfn1+1t///lUvrNGq91Q+n0zORNQ5T2ruVk8sm7bssZiaSDCeAXtoQ26CjXnYYo9Prq1JNjWs8+nEWpx14gWebaKabf8mj1K5lNjhMDNj5rVyVqqFHoraeKEVX8kjdQhIH4kJhB7SFm0q9TDMqFaZNXTLrLPgD53ZC6lHGBs5JIVgVMleMYwqjZKKXt3IYaYGuQ8vPJ2t85N44XVRsSaDh3OWERJVgI5ent8JO7ghf2kil/vJ15dNF+p4hfHCver55UVf/77W5++sUfDCekV2UgTKohqWqbNinT7jIlGoeIKKnZeXq55j+4J/XjpKcJFpOeIw2Ej2BX/BZCz4Tp70G9dhEPpGbPFPmMQtRTR0xFApDeJ5Og+deIFrmygnMhRJkV09wz5284w39vdFL7wwv1w21nZiS432EyeKPieO6MXP6kW9T/rbl7P+9reTvjwNnUZJlsInhO61N7ZNxxOTgaFPkMPObPlJTjd6WWGtWMSYObSKA60W+RfqnM+VyXo2FSXbqjtob9m3T4mVOtVQx2jsbTh5Zo0v3Lsz3ggy9ig7ftWQpRu04qVTuZSY7AiEsniX60XP1DYxsiDNiETEcKlxkjLmTG3CUTe2riaMYIOSeoRrG3nf/CW/tq3XNgl4JnYgFBOb7RaY5DhTI+gc+Gzyt6eBfAIM0HW5/cZewCp/q/OgPCrwqMCjAo8K/KEVeBj/MyvAL3bbjvxS/d51PkQPGmLH8NM+MkE+QPMvV30n2b+c3hMOXhSCY/69PnJ/JL7nO7wf+Y7M9/Bb9b9n+8F7VOBRgb9EBWz3Fwr74/7PDTJ38ff4yQjysOaG2PhJvT9TrO+px9fIOP7z4rTX+sbrzyCfid/DYcNedo8vuvaa26s/5H5Jn6pM88X9e9gN9hdivhTv05/vbnuF9cg4D4/eYJnKl/Tg8HP0oQVL6vvnQydSGSt55ds7hJ+1geinhzHY2GtuM8te2/PZeOCbEuX/45qHYzYPpXgoMUGMpst49aFIkRP6sx9iXJUxp3X0v5Zfw++dbTe7c+7RfmKBwwm0PwSxzcOUhb00PBRBUN9vsf09pL7Be5nQgnvryT/z9JPTJHe75DuE9hbRkAi/4/ed7PfG+qD1gy58zvY9b/lnHp4oTPw01NWT25/UNE62GR8xo8H2xiS2RJvwwg+K+Tre12FR13mifABr6EtmMx2Ye6x5sZSHdXZsr/0lmm2JY8ltZACwqW6zz5+dCt3gM37oqUsQ+5kLnQaTts7piLWKQKDb7rWq9GWNKlTcyMND0eyVQ3IKMNN8e8nZVmRtK802c99kRDtiSj/3nO23Mojdjtm1TH0ml0U8CnvqWG0zLqXZbn4unY3TQvSEjHW0rOuy+WrL5Gu75ezXPvd6438IGgbu9Zj2EZkMcmsJSns86IQenaxF4pmsdGhvEWpiYVNyb8k9hhDYm5vsktuemUsbD0jzAi8PbmPK8Efh0eqXbVeeYk9qSsiKDRuGVjuGeclSNZofju1lG6UJFg2/2HbDsh0yvVTUqmrxRRC2mzeX3x5v1H9iy3exR1Y0VIV7FXbynXVGDzupESodC2L4WnZFTQQ/snkBpZ4LOeqWsoUnaw+DOuRFXjNihhcIuU9Lxp8dOSsNbW34zjjIvlA+84BtjVFatbKim9hES9x2MZLgyJYUaG8ILttT+YvHUUNVtZjZIG1fip7t7pPCzAmcz2f8nhpjFHwn2T1fpLDfL62zF8AGEIC/kc/kBdOm0CZyC/gSDV9rHj520LOrZSMfG3b2wqrdpDa2RdmwDQ35yUsjHWsLb+3VKSKUzRmfIkebcR+mBtvSZ6692W75iXzWIPt2xSDqbhEWebCOWWvqtdSm1ONN962obdYu2PhM3/oaIL89/qenJxUvDPJiyF6aY6z9jxRxTBVJTl5IHnF4AhqdAAAQAElEQVRM7Ajfk/hm8gVLc1P2oLEThB+dia8gMqdTYa8y7N525z+xxfLK/CTmINdyC+4n20odVlxufY1ly8Qs3sh4nKEPIariZ7iwbx0tfrJOQWhX1uzKy/6WyAnFLbGESUkjb4chXS9XpRZVQ6Es8pSrBElFvyVXalNl/MJzaYwho1CcYk8kaluRzzwQLftloo9o54kB9KxifcITLS8at+uVfcN1O7FErBfm8WeTK2thG/0r6psGL4/z0sx2zzEh26pRwMht6jrjtPCT+DdsiFaFDJAsVJCVLqkX/q5gYy/JIr8TGJroJb5r6oneGEPRE40w4RPvRoxMOCTk57zoNDb9z//JPoR4JoYzazhq6FSlK7QrL18pvTDLC7mpvOT9+nxhftELMeQF4ldeIrYs9dtyLVJjVDX5UjDnpB9EcZLm0NyC0rapAYODfUSwE/2JfPbtlZeqF+zmH0psvMzFioyYPFdeM/pX6gcHHWbUwSJsZbyERDdl4sl9qe3xUnkjdzu8UnrRXFJ8praJIVgxzo4z4xcKgarGyf2PAmqUXF6w2ReiLpuurNOGQhA7mJcsIdpAdPWlbgk/OSf25kG3Ldtq3mXqejFQx4J5xQcSrW8zsjTjk73BlPFUYk3MySuCtpV4eyxs8+A08W3UfYtwGKyZzXrZmclOMD1UQS6SIG2FvYAf/NqGj4Ak8wNp1QK7iZetQkxS6MlpYzBZl6rSwLBtpaUrXOYfXpxPZ03iydohrq9fL4qt8HEBb9PG/XByzW9zKnswfXCN32PvstcwqRPG46/GkBgnBpSUuk3kp0REOTPgMLkG5VLJfU1UaOjaxMs9n+2ofE9Tftka0bXsQDKyTEQKTNSt+vw4PSrwqMCjAo8KPCrwr1wBr+TysTj5pFzgQ3anL+4vPMfYByp8xovfZz7ghBRuekAc+SWS0eN4VOBRgUcFHhX4TRXIDfk9fqlB9Pky9de7LxNXp3L0mWQcZPznge+3Cv4oj/1lFeP2b/lwxsCfcNh/fIzzjyw2NUq9A4afHD+/x96H+pFmaMnpwHunoX+2wb4f53tL/5zzbKngZ6OPbHGyj0c6XeFX9Uxvsz9+v95c/YqBbdkLb9RvG+s+mfwufT9/o9ETe9my3/Zhpmbp72EmtmX644jc4EHdqOIB2z2HcWRBZPPA9sKD2QtPqDPe8iDv++HJxga59Z6PEXCMj16y7AW9a5CbFzJm6JbDPudkNd9l1Rh60+AX9LwYWC9kjOydBHwFkGL7iMe2qoYG9vpFHC/jxjjJVXyh0qctDy/tkkGE1jw+XzEPhwhELjIMuR1sPMR91uX6oi1PYENEdvLA+MKD5is0yt3+Z4INn9gnMmVnpvDDC0JIuFVWlWgIc46BvGTZeEocPxfW8zAXtm3kLds6WmHAXnPbzbNLtlvEjCMTNKFP8Ud0GM9oVCl827KtjWDj+8h34+FyXqpcem9l3ws5fIiIY4M6oAZNskqDlyfn81BQ5IiIkMTuptjYUi8wFyMs2UZGyrn2sWiGknU4P5319OVJWXcbKg+as2/i48uXc9MnccRkYBvtqcv1osR+5Yn5ZD0g7gd8BMNLTJN4EsiEFkR9jKIuAtbIS8Nh9sJUXi5tvIy5BqzRhT3QoD6x9fzywkuil/Y7sWtbNvUC8SFaHs6n9gw1qpTr4MxerjFk5FCRbXUt6BOT7pq9bCLEEdvGNBaJf2AjtoLCtm1hUurfLTfkN3VDXJY26pY6ZF1O6H752xd9efqivHiIrZblFLnEgQvqINmWJWDF/hilrEfWZWDHDt0a0JPfgBbF3J8ul2fW5kUbNcwL2xPX8Ol8Qv9JX7586XokvMlezPUlnleQik6sQZmYoT8/P1PnV3QO5CIarjlvyvUUiLVPfrEJQ+M0VBgciQmCbWQXmMJzukZk8pI6iE7H/3Jp31+/fu11fmGfmT2SPEaVWDg9sx8SE65Je5LrpugGW/YjhUw8k5ivzCM72S/hxbFzijJ95Dp+ZJlyTGIcoJS6PT0NPT2lfqXkWuRTo1ZOZeSswYtYExssSZahB1VD5ZIb7HF8Tm1K3Yx8BTYqJtdL5zET+x1QUeRES37J5evXZ15WsT70Ly/P5H7pOtilap/YbBsbWgvb9oJccL35gam4j4+MA5s4qUV8TfaCMDXGUPrEtmFXtBf2yAvX45V7amoY2JZtuDl4iU2u//kfZ1E+nWrTeZRSjxN7MjZjL1IXbGSdL7GN+pn9+vTlrC9PZ53pT/QYVqE/uJYzH6eBLUN2nHVOV15kXngB+/I8lbFmNb9YjyIuF/4Dh16C2XUTzVo/BT/rw1QZP+HvDMZYumMMrrsBT/SiL0XWpm7KDkklpuzIS5AblJQYocv8KILMN6WeqfWFPR1cue9F53w2+26Ak6qwTW026jTZx5FP7exFh6X7hgk9U4evX6/6+98v+soL9ezxQybjjfvD63wSxybMdVzZD4ZZ5Jx8C0Z8JNaNPTHhuSzTn1mH07lkWxuxBRMZWH3Y8OSuMyKyLUjiHDfaKExyybWZHoaClimpbI0aqqKejHMfzZgh+lMvzy8NXK8X5Ll/9DXBziJQ20JddEpLHukzH2NkqOd9L7+wBs/Y45YhN8ey3TFwUhV56CjRpiv7e8MgbogFBgfiyImYS3Jk4XJobxWBlp4tk+shcWSPnU4nDa4N1FBECdvCR1SMOUWPvl/4FgNgW4ZpW+KAqkd7VOBRgUcFHhV4VOBfuAJ82u3ZZXQDn5sGO+vW5YOR77a3+f3gI/kPTNyrPMZ/cgV6/f5kn7/I3UP4UYFHBf7iFXjc1T9boMk36OAz/n8Hum3Z7lRt99g2c77482V83j3YgPirj9jJw47bwxK2peW251p9T37jKT4mDw3Sx5S9bBe9bdl7XuSWBxkBw4g2L4NFw8rBgBh9utsR+2FPnkysMQnduGvwEd1eMUTCdrob8rta/NjQOVr/d6h/6hv0GmDv6ENrxB9RtL9+OMWEwzY1KR5kbW9gl/wGCHPMuxKgig6Pb+5oiHx62IYX0HHYGQdMfnDMPeb4n5wWjphXDJAVk+64LdNP9A7TLh/Db/qjXukPZvSDzO1XXduyHfIbhGJb7/28zlehJoEGRN12bHQ+gWSlLfmMJNs8t3P3udZEiw970ZjeDts9ruSO38waOcGBxHmfMMoRX0HGge32lXFfN+yvjIPIzb3GtkO6wXbr2Vb7l7XaqoOdPbZosbvd2Y2cbdnrWs48azNXwJnC00Jyk3joyvWMjZbBRfqFDa7Yq/CjDwq7W+JGPt+TItdC+ym0vlax43yGoLMBIqL2xI3c8XDX5FGGwBE7gQsZ6IKe+QFE+oj8QUsfuTwwDTN1uPLQ1hBtKw+Gib7jl3Ktkgf3P+2tMIYYs6mNh+kBkz4IGb0MSYRukvMMsccT3kSH+uw0yEoc8Wmv2ieejRocsE1MQ+VBhEN58RH5cilxRu7oj1hQkXLCj1uuZH4gtv/oBKIlvo11yUuujPMAuVoXq61vpDgYC/rKTAwNkElt4FkiRjcsfpDlIGdk4Me2pebTyXa6xqROiWEiZ7tl2g/j0PKCKPEdLy1CE82OjYktKaOuCw/ka5RGldLbbp5oExBNnwU9Axt+kIms/PVkZFLL7MGQbWQYpC4MkbI4KfymlWUvFH6twkTAyINZeguF/iMs0ZKD7dZjejuOOsg7iaAnNbYtu8R5Z7ztqvnE32t5EWHIJTBVhZatUYNx6WgTWUouWItkycgmB+1txSllvxU8Wazp5OXYVb0efQ1sSKfeQ6l54t3YwxD7iI1jbluxY2NIJYHJS7asL2mq1cg5MdiWDfAbu2OM9r1tCFjYwWfVTQZjfbQuOplcefl7vfKahTdaG8Zt8766tPGiL/lD0uRtTSDs5l4kR5M8M4/93Jx4iTLZp6LP/WKmcIh1zzi2M77g64q9xFBjdIx2IWnZgboXzXbnQzYqxrXLwbodyTmw3bT4uV4nNop7wWg9qZS/HCUM6EOSZS/bdBqj2o8osL14tkk36zYlhVYSfZFvED/Z39cUqPUkoZMct15zanrrJ7ZgS+2Lrv1FdnbNQpHMz4wtSW2DgC+9LlOYlqEPXl4ND53AgPJv56d++dvRQUNdg9OaCz8GG2sq9R6NIfYTphXX6RFvvm3ZVtXq7fSpjYlnAwJEiNKcyU/Iq5s5G73TqRT9cayt3H5NbKmbkcGsbAMptMhb62fAF61pyFQNDWwtrrBluFMdsFZDrHPJUrQsNlzETWJZp8l+6J6Eq+lHHkufdDqvNYv96mhmGBAn+zy2UWcmrKqv7Y29HF7kbj2hRejKHr+i19LQYmpihKFcSOAmMRLOyi8DLOdzPGpmFYPIE4xIKZ2u7Icr+QQtF1tKI1++G/QoNBTzuZC8casNnQsxvfCiOv+oYItyhIExnpf9qV2NQXwFLLs6fBuaGCOLWc346T3EXiBmyNAQhTlBbHd8204zEti4MHexO/Gd65HyqfDd+7JK6WWEOWJZSk6T2K8YiC3G6HKL6eUvufsOwYgAm1PohgvEuPBhW6Qm3v+KLdp6k3oEG0G7fZk8fLcXls8ZB5HBRr8c16M9KvCowKMCjwo8KvCvXAE+zPPZ99MpRv5nhPMZfS/3fn7Pe4z/vApk/YI/z+Pv7CnBfw+/s7uHuT+1Ag9njwo8KvBPWoF3n/H2OwJp2Zb5ss7wtx/GxPFRwPDXHDZGOD7TnXkYsTPt7wjuMp93ecSQYD+XuHHwE8ngRtsHoQU9zSDoiYSafrpF73v4aUPfF7RNXEborTPbTbcNL3jLh/jJ8V7u/fytmm385EHRW/pnM8SbZVf3efDXg/100PfpN134wTeMnyTM/Qnk5GFUVOzE7wzFkN48wErOeXDFlCOi2afR6f62Z5ceIrfD5NVyKN33N4EffBlozyuQV5VvRnuMyJlrPZAspsrDWTtjK802dKv23rbum303J+aDZ3vpVXVvGPf55AElFYK6Dtstt2bqsf1Ks63XlizX9brxZPWah4iQ4n6jthPaq+w+ijoytrFNTEq/IGiRsvd5JsBGDgh6e9vXHhargDHOdnRCAZY4dOQF67VucGy4UUMiR6bdw0uf+jhjGMdLzg2fF14Qhe+CCy9jRU54gh+9mbwpgB2ZxG24WefIMOQYteiFDKFrpk7Ek6ltVS2dDfqGrdgVDZZsg+iL3pIC3Vpm9uKHOEalA6YGJTfviCdPoSXnB7r2NnmoTTrERcwJcKene43Fmer8dOZhcvW48FVVuiZucMiGWWMo8/6rp5eXHhvZ5Bd+QGrpNKlh6EFBNLEN9IM8GJ8Ed8jMOWVbbk1OExAzpAwU/oa9vDy68pQ9NpvBqWVaXuhbif0V5gH5WWeekvcewL9oK56bNyjmIfnGS7UX9f/vFx/xuZuVy23btmoMVY0UVUeLbMakka5lQ2tASb+llgFCPaYPffJSDRFsVuMY2/gEG/yWo17hHUgNNmjb1QkrhgAAEABJREFUbtN2s2yrAAdryEtb9EWzFz/7P+uXflJTWLJ9Q3ylzpfLhZpMwYkI4411yF5zx2lb9210XYp6n5S/TPvy5Uv3xf5QrOzyG/eXvLCpGrryEic4ctDeBjyjE/rz87M6FvTCnuyLzvuYU0fbik4N1sbVaxNdTCiwrbToBrZlu+ukNGxwMJrYWeswsmfOQ6fzCVlswrVNDSajdrH6rv+GjFrXUFPDK/EFsKFI5kfRp+aJzVVMrbTIpy5BlTUGPPrQg8gnvsk1vYHUI9fBJJSJA8ze2RLNrNdk/TfG0tOXJ2X/5zqoGm0/GUSvBTjFx4VremPvM1XLVdGXzE9oiSW9OUU+10r+mjI1VcuEo1sLPTE2C2qR0ylrVCW2rmIvGsU8sfzt38/6v/7XCTrRJTeUN/qNngMLUuRs9NkHsZ848mIwe+r55ar+i/89j9H+LNvYnGKEAd2aGdmWbRUxBAwZCxrQiiPrGB/hjdPQ01NQ4t31krNuLfG88FIzuFwm66CbTOw3dnntLVPbqqGWFS35biQfvxtrfKw5LB17xy6m5OVYkBDXxil1haF5P6ZetlXUxGDDZpaaTmmJq+3Cy7hGqZC/kMsRS/bnhk2OqAALMSF2g2iJZlTpdDorey/3gxN1s83LT+JkW06tllgT58aGSI+ICt0xrDESg5ZtUo2dMzbLpY2gjnhyLeQ+kdggKy0yiSM2C3u2207GwRhjzR3pV8Rm9lJeLKf2iU/ULv3l8qILvz/Y1kg+CkdykVfix7mxV0PCpWpYo4Zu/mrK/ChCQpdCxi5DJmpy5G23Trla39hvAeKAhRxWrG64ZN5DuNhHwLYKHdvNi48DdmhW5hfu8c/PLyr9wc1eTu1/TP9b00ux/sr4rfk99P/YCti/bd//sdE9rP+oAvb31+9H+r+V/1e+9/wZsf3q+vHLsu6BoWIeMPzmyAdhTfW/2k3/jQCE0CPHUP3PrjzbRT5FHQbARX/wDktB6Dfc9tJAxm+B7k0u45vsO7l3dP3aRuxHDh/2h90k9BEO/mf9Rzr3tM/03tFJlzrpU2hvlOy2dlmnnazB4HuI7PfwPd2f4X3Pdnif2rCU/XP88vdxT3L/5MfPru8/eZp/WPi2uTY+x48c25/r2v6R+g/5tn9TfB/ve27U+gjCV70BFP1MMzffexw6zpep7+CQ+4X9TfxH9l3SDQzuY8wYriTrs+bvxB7eZ3o/otuWDX4n+za2wOE3X96Psb149tv+4OeBwDFOb04/+niLDGLkoIbeNVxBzx7jiUX+mfaO/GcS8598s3PnZnHQu/89iKmiu/btppbPjX7X194f9PT5/OWRHTv6Ku3/ecj04WWNbKLl0E802/gH+7rcq0CVrM8b6XoXaL+xsds7crSRALXjlg8FT13KUmBb9isOp1kr3IjHEJCozy7D5M1hL92iP4ALddUxYKRDp1tHhSLsSsW5ga4lZhJPPbrPvN7Q4d0d2XcHDrJtHfU4aLeeoNY6TWT0DXCsA6nPZP3nvBIOa82Kp64IyHa6xqJNxlMuNQ4bS3fTmtN9cPjVVHNtY7+H+2nSh4ZxRusIbbac4xQiasrvIIF4yCWeGBa/w90DsT6iE/SE0zF2mRnR8rTqqOuMLaiZi3rcwN43IU3qIqU+m1a+e71iA17UZ8ZArLZk2QvqlrHQnT2LbA84ZXyAaevVna4dXSu0wLY+arGBB/SnqiZ9pOgzJodcv8GxNzIODC/yGTeidiC+Oidhzxo8QIz3kEVLP+lzxH+wxkTSepFW69ruXnf17f23773UVdSyLFV64BQ2L41YZyMn5oY+sFWBzH4wZ9EXcI+5BJRmWyHkoSfbRCrLto5mM+448Yzt0It+MMj/ty6+TLyFDKpKXIrxgDhM8QLJsltLE0cZJ7dt8uIq9k6lwUPep/OJ3shsbN2rItPr4fif0DbhbgeVZer8f3t4OOuZOYSMd7B0t5xTEwzrHglzyMTtlgtvo5aTmBZ0a7Zlm3nRD/qYmmQJkN9S/7CV+MMmHsYZLWzIEh8JHDnZsUPViH0DS2PIe93izrbshdjBlVIre9Fm9Mg3ceeBePrIBbaVtW06cnn4ThF7iYZE3lL65J36pUaGnn644FujVi98GIg8DbL+BwZKkU89IxNMXhiKtcn61BztMzaE1ckeICml2WZoFf40qQDzzimJMs9Ye7Ot5KOjIc4qYHatQe5PAQZlZGzLNiOJZeWFQOSEmyga2saLTdYleSGXl2rJgbdxip3kUWhzi+jvqrFkmZqMFa+Xra454w07qXHWUjQbIn1ymNQs+5mpMk8fuDjjNJKjhqr2eZxSg+ip+4lnA2rpBYm9w66aQNoU+/YmgYmObWhD3aj5JX8GR1+8DbPDM/4KGUuTXsjC31i7jYJt2EifFynpr7yESH6TdTloGY9R6pcs2Ay/ZXljtfFitRFboMYQ5hsuazAfVSowCKGz6TptHZM9JeRU0SsR1vEp0+smci58jlpimfe1xdxA6MfGwPjgHlP0Bz2yiX1jzdJLlp09IZEeJw4Gk7hfc8jnGtXe67KFD1qBPT63Um7HV14mXngZd22QgwgGOZOnHT+FSuwE7L/Yo15Ki7imIjvy4oqAEx/qN53EfKW2Umy9Q2VeMnqFvyD6yaH/oQhFtBZfrHkwuU6D0Cf1EC36ebEe/ejNbSM34g3fV/0PXgB3rXXpuJJ3/GR9MaeAEJT/byqVlNAzeWluik2XlJ4lIVdlqcJacsgeL/Qic2K/Zu0C261HamKotPSTQeqSGBjq6cnISbIURCYQrWu54YpadF7k1i/IWa/kkTAR66NlmzC1NVOyDejJwTtkSQhjSheuM9KUbfa4dWIdg6rRNJtKIKu9JeaAtPERnpGbIALsFYqZ6yoqhlTo24ZvFYUI5IGu9PKy1sN2r9eWfcX9QI1lcxJcsBHs88tXXsR/7ZiTXu+T7C0WMjLX5DLVbWaPh75NKpLPZxGDuhGGZAmW0nBPbNbgujMME5/Yd5NcgrbLGkwQnQkvMoSUMjZs9NkgTo0trT7BbOoWmi3bIiB0wjND4mOY/6dvanbBKNPm55o1wdpGr60gL5U25T9jjjvugpN9Wxr4Debc+t6zRQrXiTllFbWIJpIaY7S9aXyjt19aIt3GFVeotkp6TKFquVg3w+RIrCXLDFYvmaSLeKekFxao6B/HowKPCjwq8KjAowL/+hXIJ1/wPtOPaO9lMv9A7iAdfcQe+JMr8Cj+n1zwh7tHBf6qFTCBHWD4q4/Y+NXKf6DiXzWuPzDlX2g6Ffoefmzut32gGOc2pw8dvSf+Nl/vrX00dxELx0e80CYPCdIHLZvBHwjbKqAftIR8j8/EU8Ejh8h/Jhf6j/iR+aWwLdvfqKWWB/Qt+xv5nyMk248ls4zBx9xXqv02mI907mmRDlLjRc/swKvdj0ad/3t/eUp3J7xkvn0ctfytfHkU1g/m7tQ+Hba7Pn0q8osZiSUP/IJD2bbsO+wMe9H2ae/17HfILZ9xePaSs9OH8jbFVRerykpLDEHGQcYHMreNfUZrkRhnvgPy/WG7p7ZvcvGeB7lbrw8V777FZLo9DEaS7T0vdc9Uabblel1Lo9SAeR8r09thWwVEqzLn+8OK/j1ljaHbygPNhcFD2Q1MYiMTapAXG3kYP3nKai95Gx2/xjfJEVGlkTEd551gm/nbw3e695yCnjgGD2EtJwDNPCzG1qrnkrYtI5tZ9ThzHjQjNxtRnWHLfc7Jsq2q1dtWWuTTu1Y+mWMipMbkobJdinjis63EGIhGppylgm5b+YmNJnLK3PbSMXaQEO3Ci4GX/LUd+TFdR0JG1swCOsVPxvE9qEvmsb/AWt3ph7/+0uvUetGf2HRZ59OpEZnQg9joPidgW7YZUT+hmBEGFiW0EAAyBWx33tKSSC024gli27ZcyRkJW9Hp+LW3dtGnJuSlSmqSfozqv64WLXZjb2HFkXvIZN/Z8bGw+K/2Wo88QkdCRSyYux1NR/9G2Ac20sja9I2DgW98Jr+kXKOUPnZwQ34le+nI2tsa2JZtjUJG1oU3Fte84KJeWVvX4mtvsXnhBe/CVdkveRkUdvJeulMdC8RRQ4kntctfpiUeyH3EVgbpb/JjqF+C0duWbQ3GT09P+gKqSpG/Xi86Wmi215T+fn7lZchlz6fXhgCiP/f7xqhS5HHUfnqfns89jkU7Z+FTndOVl14btc5qNtiHsbVRr/RtS7nm+/UNMa1abOgwuR0xu6GzQQ+agUEOhVc1JFxnvN3Jxf/K6aVjzF/fjipFTrSjZwjN6nyezqoxem5XWMCyD5SMjcQP4/Xw4h+ESa5X9kfmtuks58wp0xUn1z4v5+e86N//44m1lHpPUO/oz+alJuqaYlK2lbBsegBHte+7TAexP5HD03lAh0vNVhzu/L58OSs4wz+Nwp5Uw6vHjqwcN3+Jg22AocmL0Knnr8+8BBXrC/IGTqsltshmTYJBHCfuVyd6F7LHEiOeOG1jdt5QzAvfsEX66QRTthshxL5tJd8Ahg6a7pp9p0P+LQPfLhWxxM/ESeqSJWKbChWNCr8YG7llIzJZq86FfGAqgXV+yQ1FQ6kY7b40+uX0CdFwyJHiTBA7a09m3RHeDztyavkMXeoWnWu/UKeiOQDpxH3z70+RlZYdXHVd4i/34vyVel5ib+Tc9hGrgTR9fCU32zI55B8GnM8n9shonM+lwf4oE5RxjfGJndjGicrWoC7JuRDpevKC+woQlws++6zGYCzZbmBG9+1KYh0r98vQjS1E40K46/2W/sA1/yDkhXsqfWwZP7JkWxlnWpxO+D7xwjw9U/giZgA998m/ffkiXOnR/uwKPPw9KvCowKMCjwr8QyqQD738g9h7/JJAov9e/u53vPesx/yzCvgzxm+nx3Tw2y09LDwq8KjAX7UCtvli84rJN6J7/Oq4+5/c+lerPxT/+ArYa31q73/WI88S8nzlZ8VbzlHq0e9/sn3bw/fWs4+PORItc8x/7952m8wDhB78TqfkEGxcl0HWKrBLBhm/R0eCfEKITvrPEN3Ix0cQ+eCQDz+wI7Wo4Ud2zSTbryjGO7S3yOahdeCdZ3vn8mCIBzgts8d8YzCw/Wr7GHvlDrt56X8vvMaxNuzkqVHg3efRh7awP6R7d0VMcgnexxXaga1tLz+RIz159zPhLVqla3ivXU/uTqHX3aMo21Kgt82ycuiHLTlJ9YGN96q2ZfNAds937r3tFv0ZGxFs8aWS6Q2xd0zsJRCabY16rY1ouBbBcLiRymbPRX5jj+kn2sZLgCtPdbc2thRwpbYBLX2ottO1H9vdhxB+gEIOwVAaIj3EhCY+IhPET9MQSk+n0NP/NLwkk++xDS3fiJO9NMm/e5wwxYeUmESzrf4x12L4CLADBBmuVNR51GCeertporM5ZUaPCnKRCc2yS9Fj1CHFXovK7CvJDn/IttJseo4qQ4PCvPXpCQkCFhhMwBuOf5IAABAASURBVIT4O9tle6dF0UYfG5Fh2HzbmWrVQIh5h7rZzBll7ZOHeOkbP2v++s3U2D3xMLrjQv4mg/+OpvupGrXsI2+AaB+4EVko/Dz0PvMCLAxzYnkUe8F6KH5SfMFSVewJm0CRZp3akiSM2qYD+LK5FiUeem+NvMSy3TYQalryEi1248+Mcc4xZWxkT+ZlY2KNzoRPapz3IxOUoh/5QseVGEuEpdn7W/3SKDLtIzK2vJtgqPCkkl3o5YWjZa/4+6WBmCNv+KbPYWeUiKS8fBDT2A8vfRDdiOWFhB0BKZ1t+gXtLbEe9Qgp49gQOabf2BDpG1mkCIHEHtkDqTNJwFkHXtaA8zFuG8xn9he2bHIllQsvLiZzWH2k7pG10aRu8WVqoNQKpJclw4stRoxLadEL8vJp6SEIY4x1rYXHVOEF4SaHF2IIMp65//E2ZgOFo4BIKQmRzXnbQ7HZNmyl5qlB9BdITFSE7pDBgGbvDYjwUJNtDV4CMVBDhdJAjm5Tt0Imgw3f3VMrlxW7VcmrNMaJl4tXJe8tfHRCs0+K2oSWvSnsT+ovWvgnXrgp31VEhqy1wguYl4eEnY2YN/TzuRDYbvoYFTb1uNJbVmKe+CM/JhsvxSe6EGS74xVtg5ZcKjm4VFVQ15H1sd17e7Bmwg5W97w2+k02xLb9/+rf/730H/+GxIu0fcXONtrQFH3CQNbe0FFDtJNLBb3oTY7xSXrQdMNEN7VsxBcEwiZX/MCLPKaEGckQNOFNsXUaff9AIbabG33qe90uurLXrthEJaVRN/dZIdgm/1LKkmeMkxeZ+VPzjCOVulgm1tKoobR0mMf3xj7YMDPlKiXHAdNVso19EScaxJO6Jz5mfdhGRsBKGyM6C1VeemGwXyZ75EpcSSO1QLXjTZ84Yjf376q8zD1sEA9rWpXe+JFcolmFfdu3fERxrhSTEuoaPxMKSD6wiGWib4jojLPiS7T4xQwjeJwzz35rG9ih9Oi2U7g5Cp+JMWNhE8j8SDWQc+YLc+Iu2JhDFy2+qkoBU+ou7APkMm8ga1u2m2/Tw3DnXDLj5Hnhxa+Yxa/bpkWHPRxS7/iwkUdfwgaFzvUV2Nbihy5qFkx6K/+G5evXTc/Pm1KH/IO2Kw5dWvFgy7leRB4JRoKibj3tE1NymllskC2/Xa5oQH8cjwo8KvDnVeDh6VGBRwX+whXIp+OBD8Pkk/RD+iIen7dr9s93Pv4zI/za8m3wJHfjM/5GANpP879R/v0IWaHg97P4J1rK3vsT3T1cPSrwqMCfWYHcmQ585Pfgpf+I/6D9mgqkmg0+o/g+ruBzOwh9zoSTT8eA4eP4XSvgfP4F2lQ8GPnW+ISU2gcMc/B0J9QMD3yse3D/mfuP9ubkYVAqcOBn83uVp4TYyEMlbGnK/tbP4kyMB0Im4EmUPm/mSVWNIdMH0qtd1z7eneeBX3C4tne+VjO6Nucdi/rx2X6Vs9f4Y8nvUwvdQyLj4JgffcKnZBKytvW9ds+rsgJ90lLltr3zC9u20amGvmnR+IbIuh70oxehvsZpr/HyhQzTkBaYQOJYKVbddG0rLwOyZkEL6LXZ9Tph5EMXPaZ9RC//udw8rOfZtMRemWXNOxkzb+HbKQ9HrzwQvSovoPJAPg+Kbd8kMijmA3vRf+VMOT/wjoeuJkw8RgUO3SqEqqxCLvJKY5zuHrZ7Gv/5a6P1Imp/qVJ5MTiJ8coD3GflL30Sb3KO79OofvhdyKnbptz/Aq7EpthERjyzZ4LvFZPZA0BpCQGZ1mFsW6PwLSgoJq7n5+eO4coT5awZrD7uxyHYVuKxMST0eWCcmJNX4k49my+33AZ/8kA6D6WzjkeOzy8vt/WJfuREs93x5wVoXiLnr5G+PH1R/so3tY6PBnaNj4xjM/F/fXnWgWfeBtxixyaH0hKLmEQ381G1asED98v1WcFkbNY8/Kqhp6ezvoCnpyfGTxqjVEOqWrV/fn7ptdvQE23ba13YwJX6P19rGBz20uGi0+QneSXPYFRpYPjEnjzyz0sRy/iCB73wLVoN64mX7FX7Ou71KBfSRoIDX5xvxySuBpSNNcH98sdLyqcv5Aa+fPmiMQYSrC3yGdixZ9mvCP2AqYPtYyoxrDHUOdEf9kRzmPRYl218lU7kEdkaFuk0baD35ctZqUNhX3sLPbTBy830tnsfnbHxt7/9rX2mJhFPrraVGoeWffKVfX7l5a+r8DMUPWPfUeB3inVtbSpiQVXxU2PJpretijx9/FdRb8bxlXWP7Wd8/P3vX/X169feF1lrGz0wxsDnEzhjh7Xba6y92daogueuz739yf6au3wRQ5VoU7IUmHlohQ3R+rp++bvyUig1fsr6/o11Zh+fTsv/lRdxiffCdT+xLwwZiGY7Z3J4xsaFNDbtLCkD+FvrzMzEFBkBdjb7kTNjdMSe16Lb1on9FgxebAveRk7Zjxsb0qep0xfr3/79pP/1P886k9Mp4HTUYlk7agdTr81lGZIdKXxbYqhFW2N126DDZDzxj2vmK8bEElp62HyGbco4tMyNjxqDNTxxPwBfSl+4bmwrRiwrLedFsmyLEwdxbWLPTuWlYGErLKUhMth3p/NJQQ1yhH7hBXjukfEfQOJzwTo/FX5P+vKUtXRS6Diz7tnrQfQiX10TCXdK/KGRbccjWQc/96oiBnEtJOeNF6vP/V90uCpLnTVtR7ZsfE51i/5ALygmsMQWaF5OdmRn6/ScQJasoEl50T5G8p3U5qK0wt75bNWQjryVF/68LZ/zquzZ7G2YHFMbDu0V14n98uXLSecvQ7XHIxps/BUjNX3xCpoa2QovL1e9PJMvk+bLOhokgjlmgmNqWsCyF4rc7Gq5vs1OyZJsIyd6Ne/ysvVnbnLJ5xLhk0dLIpBaCNkCVuKYsFgOVkZg1TPxnPpeOCQWZrJIDhdZl9BVt4nxF/xlz10ZX7nuX3gp/fXrhRhelM/j3AfWX0W/UMtNqLfu4/SowKMCf8EK2OYCf8D+x9TgD9gSD5N/RgXyAPEe8XnMM/4Iv4DP7yf9//HJB+h75MP5I/N/BM3+/a4LbjSasSdsBozpbmH3i93bbB947+l+FR+9X3N0zafWGtD7zkji0LGWn/V38h8OP9M76B8q/Ubid20nw/f4jf4e6o8K/DevgPkGtWDZd+AGA4vqcHPRrwGq3xz3dr5hQrjnH2PIj+PTCth3a/bB+FDsapqvz+Cgfa9fn+/W4CtyUGyGocwt3ID032Lybf0e+slmf2vLdmu3PfZg+ibcnfKlP3AeSNwhtOBO9FcNb3aJxba+mRsaSGyB/Xb+6tQMg6IP6DgQp5baMeknkz70beOpGnV4T7exC2x6mEUfMPzukXgjkP4GHpykbu/xPu/IRzcIL/1HiNyB8G0r8gdC+xaGtGPSB6JvpHbHGDGO2N/2fcf0Fx3RC2Jj8mApOF6m/chQrol7GUKQCW2hGNc9+za2zVVlWbr9mjajTO0Neqzf2Pp3qU152LkgxsFcvS37LUSL76Me9uJD7sN29+9P0ZnUjruLInEgcraVvWgv6iTPw75oTabnqSDHvMG2bIdzg80c2FYeQGpvsbkP0Vk1t5E9iD/ZH3Hab3Vj/8pTzjx8DSKXh5UxG16ulY0XLhsykQvd4scllzPtvGSrfwp6RqYHLQBvO65tdLLlg9QqfNttI/4yD2yna9jWEZNdXXPdteht+xpJVl4C5eF01iz/T+aKT/xPHjpvyAW2I6puGTKnO6arx5dFbPf7djbrdrKtxGZbkjqPHuCPkjFnxr4QD3UZcax9u215QE1VdtvJISYSq4k3NgUh9I2XO+tiEiQ3Ekby3LYLPrK3hEcAo3VwPsl14jvY9j7jAzoaOscwvY0PYrDdD/Oz7pM4D15B33gA3XYgrr1xZcSBLZu1FzaQiyydFnxbuzVXxy5a9kOE8o8DqIquHfumxA1bWEsnoRibqU9628oYS7CQKmmjtupqbBJ1n8ROWM2vUbx8WX95ibQgdgxUUD1Hb0N/tv8pzEvQgtQbYeUeGkxqWlXIsEeQss1ZHU+NITMLySVe9j61X0hqWjOl0XIm5uS6tW3CxR0vELAfH6+IHBYm8I7uMpESSwDpzXHU6dXOJAbfEOFRg7WppvW44IMxSjIHYwcEX9C2DhJGmNRYvNipKgWI0E+QeK/qvYL8pI7Nx86oIduKrbxMZKj7trF/s++CvATLi9nEn/qnv+YfCCATe4U95TMBAybcMfJXuqnnVY5PjLOkKw422pxFroMaExE24isv29I3uN8d/grdiY5AfI1xUnphObEkPgxhL7VQt7Vn17ztxTnyE2721sY1i1kFkDg2xhO74IQeuVyvz70X8jlsflOd/eBDcRW3PTD0bZu9dxKnuq154oq/1CIvyfOPElyFHzcGL51so4s81zLDpq9eGrzktUtVQ7YBric1pV4TXLknbfQbtYrb+NrYA9JVJ976/t//+9/F+zsNcvGQWBKdyuJoW1jr9Yh+1hMXTbfgzNm5xw9TYiiIjGDCkvAzToW8lZ+518AS+WzK3sieWfFtTYufzONnEETgQoHj8jI5S0V9BoHWgGFIAd1xFMrZy8H1clV8vNBn+3dcG5KYQkyJKXktCNsniX03E7GRA5Fr3LmzmQiw35buRBjV1YlUew5F+d2nqG0VxnZ+6I2Qsl585h120kfZhsngmHfs0QcxFW62bOfJ+uZl45VexJX4UvvzebCmpby8zH2xsFmFZ2xk71Vt8KzQYuvKm8+NfT+JRxSshjWqNMaQhBK2GfQRW4P1LWTKahuYVxAB2yoXsN632bZCnbqyrzec5169UYsj3+bGJQNMcRb7FHvEcwLWQHcqf0W78ZI1qRd7IrKpFabE1iceq5C/4CcvY595GfvSf8lLRti3KQhKkSFYbShfyP8yL9p8IdJNWUMpY+6T8FLP89OTMBuVlpk4jC5WNbGRvdx77+VFuW9duRcOO2z4G3rW387Y0KM9KvCowKMCjwo8KvCvXAHPX5Dd9iobveCVwuiOz+zjIzLBe+5fd35U6OgTaTLo7xX87pB5wO+d6Rq/lh8bQRv5Naf7ID/QT8zBB6x/AlKq+lGYWYQDH/EftEcFHhX4a1cgN64DifR+fD8/6OlDf+D3qkA+dw78OpusCQ+Y9M3vBb/O2q/Vcp58/Frl/4+9v1Fv49aydtExJkg53V/vfZ7e93+fXyyRhfOOiSqKkmXHSewkay1CNQrAxPwHqkQDpv1bcoSYjYTfYvt94/nd9dsS2Syy3ZsUUn4XBnotyf2ttyn8deO/DfyLN5Kr4Agj7eDov6szX2wFvaN+d9dG9w5acn78pfiRZ5uNK4azcRWxrJUFscHEwH4tGs7RD1+D9nHFRINbxnTUBwO1bbksGeh7y7IZbvbD8Gk20sdDKnd/+Ud3v2zv6063Yq9YQ7At3/VDC6IntZ1xp/m7YOKzLX9NiiBiAxYFaRPAjds29IXGOgusAAAQAElEQVQbEZm0bXdMdsbrSz5JhX2q21U14AtvYNqv6I1OOAt9VJIl0bb4odZeXN5bVExH+wzJ5tYkiNRVhX+xU5qMzX6vrvmaYUWPnQYzt8eEmCKXfyZ3HQ6tceND8oK0gvAFbTuNHUbnoi0fWA2IIXGnP6wxa6MVhD8bxdm8ThsV+B0u/MJarugNFlWMuzew42tgW7bVEpjGImK5Q+KqmsqGb7k9grIxvlGr5WxTky/mZ7Lpe+WQJRu92fy1MzYl3pl5Jy6gB5JtHfZ1V+zkPXIf42C13U2bmhxNYFnRGdvdZywHSU/ZWM6cAttaJX7gCB2XFSBOb10ZQeXq3N2Njtg4nc86o3ecT/JY8UdHMpMMRcS2SFaasmnTSmYD0S3sNhizITB+HPg0T5yAllgyx/mWGF3dy2Rs+RkJBLJWQebMJcVfY0eUyUlMeL1MaXIiMCXFZqAeVFeXl6suzGX0dwyoRgW8U7ZVFeXqtu2u5fShT3WJ7IGs0xBta2Od5Ft0+eZXfwPs8oLNKRsFMFleJuGj22OHnu5zu3KI1f41p2RbZeaBWilTSkwHsiaP57IzlVjDx+/u5IrlK1kcolwVnz4/f9bzy7NaPfTZuUMp7dB85JTOBNrLzU/8sB2VsqmB5OPS6XQGJ55FaMgnPzkYIVgt3ZYtijWZp/j/8nLRht/BCwcoWdujCj7L1GWzJs/quUFyw+fIJY4X5jN9yCsmufnsXV6rJBbU0PHyL3pJTvTDqgXygM/5vJn+KBFHRKbiwxiDfmnjIOv5+UWfwfPzcx/8wCXnp6yqAUp20FTlAK/aJjRqC3eJPwdIbRJC5xg64WEDX7gky7aq9VbX4bOtlOQ3a2buayp8rvBd4b3qv38p/dcv0rAau1hEVXRigtRrcsuzOHc9eKfOAzzhKxSgFp3GH0YjqFVsk9NSDfWYvGrTsAtmLvS7DN9JTzlUc2FfWjoFg1ijU5nXGV50HmOIwSBB2mFqK0K2Napa76iCrlXw78Jh4CXPE89h54h8Q17judO5cKLI64D4Rc6lHEC/cAh94ZAUN8KlKM3ctcWDiKz2Yhw8jdIpOQoTwC3EZgOt1NJg/Tzxfn3i3VrwipJYr+3DVc+f11q64HfMZB3A0lf4DoSw2hIhN1Ct6KyhtjUlWdKAUGOQHzpW53iSB9vigrgul5iPudMmxKx5KXSbGoQanxDvXIliW1XV+ZNg0mtx+laPTRZ55G1DBdSvnPgVxRBst77oLJcMCpooG4Y3nr29C2XXHcX0wncmt09PrLFPJ2Iu4pcWPx4caxtCRBrQOpe8LyfAHPyzZU+nIVInwkNJuJc97cUl5R2b52QUtmDO56RBzp/yLwR8+qRP57NGDtD1KI8MPDLwyMAjA48MPDLwyAAZMPjWxZ93vzX8m2ORP/CbzP9uDN8VD5/gvovv5zE95ufn5fah+cdloP+QxJ9Kj9o2f1B6xR+3ZEQDqsf1b5WB492W+nsD+5h3/eH7e3V8i+9j/UvCtvqHOhQXPZD2z8DxLLE3wibJn4vRxleQTZOizmZqwCOL7o+9P+yH72OORbWX7tVb99hIK7LRkzpIO/QgPPaS7Vwe7dQF/SNkDERPg42hCaLvWwjPt/At2e8ds/HZYqPMX4jYJYPZG0obOV8ILcyFbOo3gOYyvG+oH3bWPLKJtW+Crc2wZWPZZAym2Xi7UXWv0LPuu92OD0F3uOGW1Dd9V7nlvWNffixBt5r4ms3ljc27+Ge7h20z7lu7G3/wVuh6FZ2tN7SsydgmLdAErCpswm/vbalp8a352YC93iG0jNmGU61DFHv1aULLXXJV6yobmnVfomPb17JtxtdcZLOTrsoCvheB57WbEYufMEK2V3uiM9iOtcGGcmxN+pM5cfNySxKoUMGa25Rv1Bwy4S0GUBkO2QZQDMQa1ZrXedhC7wau2Fo6NnRKduSsVWZXK5dXNp9Br4Gt+RJ3YKMf1ol/gX3IW7HRSrjZbjnfxw+tasjk3baKuhgv2tGFSvxCuaTQbMNjpVjElj4QxV50mn3dd6PHtqIjsBdvqsHGb9ssxoFt/MQnL4w6IzdVJeiMSRo1GrYXjVrOc0ueyXHnFKOpoTLkGz8c5GUCci7J2BTFRgEXzf7Wnu2OPXkIbUNf2tGZdmBbrpLtsHRtW8njCR8L3WtEtxIdeaZgw86mCycoOWC58sxkfUS2WjbxWxcO9TK2ERfL6KbH4gclo3KAkPzATzsMG2s3h2PRJ4Ri037lP3XO4UdHxhaQtPDp2nFnbcbPYONAZ2O9BuHtgzPW7gWfr5fZa9Ml1bBsq/Ajm/nlEhSVB14Yvcad0n1xc1hbdKEz+jNuO9UNoSeu9ifxgfaDZ0Kto1TjRIt8JFd6LRtzlxxe0R87DeSjM7Qgum3j41TyFp6MQ5KJJ/+s8y+fflEwTta2XYj7hbg2+Lc+yFx6ljwD8GztRNmyX0Gn6dF7OnPgW0PxMT4skKb12GkwVy63DXPIUiN6kkOw/ubJ0oX+EV5q2xpVmAmvFZ0XDvPinyhVJ82rmr6RqwtzOMZJ56ezBvVAT+bQJpcEMuGR0IUfYyTPQ4MDnqwj7cVm3Htnr4wPp9NJNRZ/1SCOiV1p4rsNfZxpTw34zqezhI4aA5mSbcY2+HEWP+Jr1vURS+rL/nwUvGjdn5fwowraxvrI3KNWUvQlsRZDwLudavuD2KMnUZ+J778+rTyFtwpeREtCDktzam7GN+mYuws5zpoJcrBlPjCfn06qOmnUaDmWnQ7YpeTENjWaqW10xs5gDH8ki9AVnbbFJeNLpoRHRi/MHcta19SbeI4ABnAPGdroWvK0eY4v5Cs6z08Dn6yBnROHbCPrqtT6N+TDF9glN4aqtMPUpWP+SfEe07XfH1d82bBlEYOH4kjnCEfjV3yPjY0AGtijqdAnMcAmgsSGFP9s07a827ekIHPbeiIEocxNwodNV+xfwBWlqFdYhD+TdTchXDESnrIUvaLYVoWguGzaAztGFzov0oYuu8SI7CGhT9E3pxJf5mhiiC59adJYoE1cW/wh0CvY8CHIOyw8G0lMP3qC0ObOs8GPsb5sCxdUJeb+qvwT79ded9hoezG0ZfnFO+CW6xtr4YoPqMW3xb/hb2gTztQJn6WvLL06QR0T3k1X1k37F2FUci2V2BSyKx/GrwFKtsWNPCBL3pKnKnLW+VLznE4nffr0pIHBE0hdODBAau2l9vpRPTLwyMAjA48MPDLwyMB/aAb8J+Lm88+fkP4JonEo+Amq/z6VCejA3+fFw/Ifz8BD8pGBRwb+1TPAb8p+DVP/zaGYP9D/HhcsfrKB8BtCUwkQpr2i9UOuwnbwbWX+YPjrjiQHqFXwKniLoEn2lzrtL2nN/Dfc4oodfxLnPdRx9ZBSwpP6nmfC40ZG3mLSDajeXK+0zMcrSuWFN+x7x4wFe7er3lBjveBBdr706ivD2cQKGKf3lQtJC7ll19jQXXExSL/VUH95rfEv6TsloUY42Ek6RKDZlm1G3LVt2utKbAS1Otzt1zG6P+yK2gP3Su1Xe7bv/Ougbqy2lY09e+cR5WhbjAVWDXJMPsOrb5TaZctSsUvYsFgbCy1qLX8YNDy2u68uU6F17u5y7Iy5770i5tGHxEXPu47UKG1ZyFw2NOr7y7Ymm6B52oNjzHY339IK3cEaa9+a6+2t1z8xNTUOwm5b+cmYTSsoiUr3xXZ3s24mG8DphFQk0iTEtfK/uDJ6h9gS8VATNhu8sxGOQm5UZIeubFpf2DS+9ub0lG31vI6Mu/vaix3aUFVQMvQZ5VMyPtUYKvRqL2k2bCVWUSJz5Gq16aGDS1E40HFiVzu17ZAa2kvbo22b+35hP61jTCjbSSE37Dt+KLiLrwYlYeHEodaZje5scHcMzT/V64HN9K7Ri7dKCU8w8DXf9vv09ElPHMyd0BF6eA7E8oZsfCr0ZtzYRLtuPsPMEFQaXM0DIfyidmUukYgeFMWfbPRDeatD0YyC/QpPvq2bb8VGJmTUKfo7x+gNLTBtG3mQftD+Yc/e6VbP5cZ6zLde+9uhzy/q9bM/O5FrIHc8mPED12Vbo4ZoAHWJrjSKMfs+zihY9jJOoJ3+I472zRnJzfhl1C7Iks1NiGA4rWiLH5eXSx8Ex/8geizDuS7b+FiNGkPJVXxLLcqpD+IGLXRvVByW2OFbOrbYQ4er2mUp9FinBX1U9eFXvgkctH3oouSgKTl9fv68ZKHH542Dp8vlRc/kOt+iTD9qGUaKVUDu07YN2e3zqNLx3PU8aBXckw3fHTIyqjSqkGUOIMSvdgKBHG7FfvL1/Py8vslJnQM6WFtf+Df8eHlhHD8ztmibNp6hBro6/8jmvRPZMYrKgIvK5qZA+DI4wOTQm+fzlMMneL3Y8HXTf/9y1nmo9T8f/0QttmL3HlWRIk/Yn6xdVMg2+QGVeVpjl8tGbBvrY7KmM7m6lYLvgB19wgeh48Zya2S4TULZyMnE7rb7VQzaVn4Y7othXfpdfFXyEt5n8phv68JKHqTUSmEphR+PO+7ocTkjElX4cFW8ihob9rOutBe7ZGeOUQTNthJXejZ0GvE3sK3z00mn80nGRny7cnD8Qp6it2ydMDQyN4CubgVfULV8ZODEs3Q+n1VjtP3wHb9/Xlgv+UsDietYq5G9cgD8+fNnDlGJFkKhM76aADON4beNjQnPlXl7YcnCCB9GYoLKbxCiHZqgw6tVEu+BDeULE3d2HrPOMNh0cpr4N+Z0g7Y0aNmmE6nLy5WD3xcltit8QfQz3Bfqul4xGV+sFZuUuJ/JyQtresOXib3M4SV9ctIeWSrPlhMlfNu83nzAcdZnKfOTvA/yXh13SbK+KFOyjU7LZaXYVnU7dTFWMj+5EvbGQfUzPj0/X1R6lG9mwCZ1/2B80/l/wOBkxf074x+Q4ocLjww8MvBHM8Av4/4rXalvOj74tfiV8Y/fbeYX+gE+VvyLvANxmlTgL59CjM9B8QEjgLT+v91bjt42YLsRkqpkMHIHvpAPE+BjPB9C5he4KftaA1mc1YF512+d/AGvgL5W7vgPHW/qr8kd9EP+6P+IOv4Gd7rMB7kFyST1BtP/gRjoGpIOYFbB0f9ZdbFwvgr8+adftvQt6FG+mQHb5O/H4b0x+/t0fykn/Ape5UVZ7/uN1m9dLOy89N5ACPkONG9X+NO5Hz/aof8cmIf8j0Ey7yP++KyPAZnLv6Eflp962WYezbvMvNsW7EWzze+02RjM0z3ex9S/X7RK8Y6uWcgZ6A2GfLOTtm3ZXyJjwfFrxNLt148+KPd5zPDsTYNsHFwlb5LeIv8EWNBjjIe/edrgpkMfgm+ubFqQCpmfY6BpeyftYO/eKhsJcBDs9/2pfGujfcBXhumHe3I7QJPLKsa4h0lHCY/4iMLnk81NzLOYRvyZ2XABQvdC+DcVOoLwHfV9e8nOkJZuPveE1oQPbrbbtyN/9t7/Wl2MfwNiPtY8k/MQkAAAEABJREFUxYe3cEmBLB18yaHph/4e4WnccrBJTOakn/xsrBnRXphqPbnBtS5DO7AouU/yupGXo506CJ1dPLG8VEIOYqGPkHgGqpF+EFpN9bOStnE+HKlti70yYQYNdzzwhxDTgXILQgQuK7lzbUQJ3sQnxqwUe9Vpv2Jq5XJCSp42RY9wbu56Vi3MTnjdgBk+7vBpz+W9ntVW85at98X2bWwUWWs9ahuT2CKffwZY6GYYXhHbVU7ySHTqBUETZd5ktyQRii0lN1U09LbERviCY8Te+ahtY9PiplhGO/ZpQqohudRlZrIAM6cG48Ln5Cxw96e0+3zUkU+MHQOxRz8zh6SIA3ZJtnWq0oC5QHyFVQ2p19CAJ0haFD/IXdpDVpD2AbORO1iht37cAgVvoce2bOso8elop7b4yTiosrhAifMdoVoT2w3yn1r3JQwbBBB78XkQU0UXZLQQOPObNYce9+8WEauJsxqhRa6QM35PNpONreiwJFRJssw4KpS+bb0vE92IY4+Lds9DFCb75HCbk4OMq1Ddcz6htY7oAondhU+07ehHG1eaR85sY9/KpvhE3yT+jUMS3RUbngLUITdfGjsKOqOaOBKfSJ2u+HKl3zR05s+mw/FFGpbyzOAatuPJhv9IsfYEJrIzvhAzosp66hrfJ7RJjUlkkxfkQ8CXGTkYJ33TX7GXRMe2bNoythRB2aaR5ry1dxJ5vQhiBuX8MGBJOQwYqCmLud4aZi2YOTlBPOWABj5cgBfGbk+hQrY1w8scpp66dv9oC7ptDhSGZLV84bPTcVxZsdqW7ebLwYOxO5MXfs9uxG9nfPR4OZ+SXuW0Fzs8CyHZTgUKn9IuDBZ28CWfndBTzpiYj005NLlweJZcZx5zQG9HLvM4ZXwqBnIognX0LjmxJoLJGiubGK0hk0dxF3OzYf9K/jcRSiM2JnO78jNgRONcEHlXrxls7vrihZ1c7zT8EGWCUScpuaJtw8McHO82uqphhT3tHJyJcrnEH575smxyoMM2g31NbfiTw6S4KfIlhXdwhz/2gIl0Uieu6CRQ5ZmW8WxH7MZ+tS38m1MTgUktShXziZHBQVNok3ZVaYzMleFYlyMPBnx9sOhSwRf9WSMkAdtLfw7CJvpdUiFjarFO53bRL08n/b//U+iXBgOn5E+l4126seYQRdcEUvkEBk5ECX0qIwdBk9hjZ06Rr02X60Vb1gP5jF9B+MR8wkFzivA4dJTyLlEzWOr8MsxVmIqO8M3Dl7IKPzuWlhEyaluxv20bFnECsm1tcxNnbFlJUNaVfmxuOHvaD18tM4gs/CiQiY30Knzx43zGGU/oC3lXBOETdDxQ5mCEGVWzYxc0y5Z4daAfLvzb2oaF+Ybk9WMptoOIZzzzt9FIbJMcCxQKbeTJSfqTGq80W3xST9luTOzRYmS/vNfomRNz3DLfV57Zy8uFg1Oe8bD0OLqo00UZ15BVskurTEVd1vlsh/FpohMPbMt2s8XfQsbkZkPfgpgbIGTEmmN8ZjxteFylIucb44E8aJXmFpUlw78g0VTmagxTB/CxxqM9eRNraqJT+FXwKKthSsY93NVGAgKV5VHqWmJaJzzWGdqwNSxoQDQkRWewcaC/XXh22zcGGK7oQoae4jPToDmFLemyTXGtPrT8ZYBJEFgO+wOPDDwy8MjAIwOPDDwy8B+fAT4gfDUH3xq7F/oa39fo97KP9l+fgX/ivPwTffrrZ+Zh8d8uA/xp7ZsxZfzANxkfg/9SGfjS2ftZTvtLjh9Lyf6A/VdY+thv27L98eBOnWya7M0fVtVu86hvindXetPmRvzrG7blege7HUllr7b2qgfubmbA7rvskneEpakWe0xOd0eyvH7BhjfE5ODCJmr+v8hLvmHYm1THDlM4XjGzw0R3ssMUTTRbfywUttMP0k99ABePZteI96ZUd7it/tS93L2M9xzBenfdc9+Rv6O59CVfH+tIfPdqXn2ZN3LrYMA+dLyO3Zh+s5EsBveMU1FZ3KLZdue4+7RFsYv728tubm3s+GUzN/8f5QsbrUFoB3c2DI/2+zqbk5f9oOLCWli4qmsOIJsfOy6r2Ky0zUZoqQrQtuODZC//bMu0bXcMkiWe85k7t7mvJ0O3uTek6Ju9KGDMBW9X0LoJH2qiKuSGXfJ74KcDNwu52de1w7sT11CPJW9HrJkVy6zTTRdizzcAMxaeDb/jhw0H+qOi/U3jA9jwxWb0MT85HL2S53uZ6IvoZDxIGynyltYOU8No8k0qFH9e9gM0oTvzHP8u/Q3EZz1/ftHl5UXRN4+ERR5/ROk4ULSByIXF8ZPxUUM5eDudzxwqDBk6Ilq5eFG+TRSZjgF5IZPxzN3gsON0PkFySF3f+Jry9tZcyGdN5aDkhM0ir1cOC/KtsuD5+Vmto0VnHyBkba/4QyQwAjh4JnOUOfv8mTw84+/zRS/PV+UbUM/df+FQaB1EhO/CO3Bj93wmFtRFm22NKp2I5Xw6Szh6hS94wZ8r/KEdMgV/kbfjXfhEHEHmS4xpL6hRcBpjp0g1hgbobyefSy7JXiCsXuuZx/j5wpxeWZPx17YKH+N2/LC9y7n11Sidn87K/wOZ3KbvslIsq5CN3Z7r05AZi+4ruc/6Sv4+E+szCF0UG3cwGHsBJNn+Au/H4u+FdX/8rolc7NtLdhJoxiJnWxfeQVd+H9mMy0rcB20m9/iQkVFD0RPYoYj1cdUL8xyZ+J01PvtwRmgC8EmllKIdm2nbHOrQsC3bis7M4Zk1PcZQeG2LQS5qiYPMTWmFfCKH+WdYz+eTagwimv0MDuiil6uZWWDJxwIdiFkPmX/bskFViySGxB0fE0vaz8R2ZS0anhycf3p6UuPTWZ/y/31+ov/pl24/PX1SFXOLztRPrIfz+Uk1hk74FVpwfnrSE/gUtPynXf5JA/lR5GbiK1d8eubZii/BxnrM3PV6yTdB8S/r7Rf0/M9/f+oDrbKEOWwavUOFvityyUFiI5U99vRp4McZm6Wj4Dr8Fi7rfCr4ShWiSBE+zc28w1ebO1Q1/5yb+j2BP3nnZiB2bZPjxZlv7z6zvi+HL0wSoz0efrnvQgR4QW6ibdnudtYYjw3vlQm2XoO2dT6fiOeEP0c8vsngnn79HB9fmv/Kmp/EU7V4XKUao/kL2hilrMU8F7wQ8XRSBZIlYU4p0ZGYEvs1ToUTvXA2P79m8PF6ex9OCJmvoCrzLMauyjszuqLX2M+YbRWwrBTbaJcGkzvKITWOVub3FbPtr8w3mybP8sR+eqhCq2V8WH2rm/mbXBJ0bBGHbVWj9tq6lW4uvvjeYNC2Ri3+pqEH09hXlxpDdqngkcwPXm7iBvYLEcZ9w0CmxpKJP7ZZ46MRetbE519f+nfxlXefXUqOz/1MrvUQHlmr8GylgRrFVvKW56ufN977z/y+f6bO76w4VsiFNzIHsqYSX2QT3wKKw4jSZfXgftQ/NwMP7Y8MPDLwyMAjA48M/IMz8FsfCn5r/LdCi3w+wwW/xfufOc4nuR8c+O/VGP7gB7vxB9TxYbX/SPEHRB8ijwz8wAzYlh3kDfYDFf8hVUYqoHpcvysD+b1z4HcJ/kTm3zuTtve1uOqvuWavcXvV2QxosMmSjRaza/AtfE3vn6d/+V5nO0jZAIlf36u/Y2EjI3KHjO0vN4L0tkSud1XiBkPpBx/+qoHHALbbZa98HoT34zc6fGlH9yTnaX8vIhNewsPV5YCN3cxZ6h2LZ43LUuZTe+k2NDk3UfHuot35QjGXbgUWrs6dXXtteW8ffJNdpcgHB+2jOnyhZz4DzKYrme0q3I187AfaS9ozt72/Kiuy7s24nUIO0jK+2cc4NXSDjAXdZnyy4R+98SN1xhaQcfyZyiYZiV5k7jYD1McVuYnfWSOWlU0939kSJf3GneyKc6I6wjBx2ea+7HKXXT0eG+HvQW7tU3gD+veXvXTYbzc4N9bZzE4fznK1iMXPzhdC7X6nvocNXxjg74pbdLxixRAf4+vEVuxFB6zrQkfG0jnqtD9CxifrycRfyEXPsNYhgcyPVNxjjwTJVUqZONQHBr2hHcpbuAzvK47RyE1yk0OK1seAXbLhBT2O7tQbfEedTfa0YWfjeMiHfkUu1I9hl2C9AdVMN2shiwgR29whkUd7tZcM64GRcFL1FdmZXMn900RuMwNdS/ZaC2js9byG1pwxKimyJakYn+CKJ2vctuwFGFRDxFoqAqjQQwycm5oX4ZhSSvzIPCW/advLl6NtW4ZxEmv8utFvtNnq2lZ4QZSHDxbZVn5OVbILUvw2h25XDkwuxLI1JCvFdq+jvJuNwdSkT5N57bmNH7TDu9HOHKcde1lblQSg4/AnY2knxhzct7O4YJshfEdHZJU+GJXcxU9Bsoo+d+yLsJBxDgVpHxcyqNOo0pkDY9vNGxcbxBC/4ifWWqcND/TYta0xztBjM8iY6KttD+IJysuv9geZxLElMYYXMdvKWHhtfMSpyftTgmFieY+TFnmffTi74WB8OBDWkUOgMeSybOu+hD+xdB4ZiD1XyfxkLAcdM3aAGTf0/DPjdmLCIWj3V+wefduKvlGl0KMPcXIuSlEv+YnPEGQbfjUS04xNS2OURsGviEwVfDArsC0zZlspPUZj45C67dGWrOrhV59jOYc/pBHfNtYuwI9J/i8cOl44yE17hkGrnDg0HDVY21dd4MmY3YphoN55c5hkYwtq/kLClXdj53iPp3BmgZgQIyp0EjHy6Y5x4jD2kwZxo0KZA6HPLtkmllKVVEPwuA+2ZKkgjNNJs+NAn1IMvYQYa+Qq4ct/P1mfzpJFIRG4hX01ovc2kAUJS2T3Jr3wbeia8E/h8g3X64S+IT6gmfaVvM7m22Kk1y4u4MPWPoZnEs+QMcyFbJugb9lGflOeiclh8txEH9xqdON/5iFS9pKxqeWOW5SMbzi6EUT/CwYoiju4oEmjfWl+wy1diCO01Ys9DDKCWu4i5yXbQK8otb0Vx+t6J1Rxfqz4YPGD3MQ+7mhLTPivPS9SOoK+AUkulYfylxDGsGzdStru8fDcDywWlr9G5cD+JN0Ni7IR8xXHrsSZ9Tlxxh4KfzEJ8WIj5Ct8uIoEFzpsy6xdeSMeaBPbrDmosrlb1KG5a7vkhhU9IzytfHakljTGUI2SDQ9+ZJ6uPFsvL6xVxg0G40pjRw5aL/gfnRuObvEzeuFFjfL8jRqt2yX6lgu/0DN4tmDr/F4uG2t0apJ/O1TRTn+BMJuIidu6S86SWyFT6Iy+UeR4Bsw7c4o7somHHKad/AZbFKExddYhWRTseoFe0B/XIwOPDPwFGXiYeGTgkYFHBv71M5BPPSB/ov4wmH3sW+Mfyt0RIxvckW7Nr9FvDDTCE9D8Sy8+0OXD1YEvbH/X+OwPaNHxhfwfJGD2+yXJW/7J0+D7hX4gJ/Z1QKylD/ED7T1UPTLwb5WB+2fm7wjs77b/d8T8x2zeZyrtP6KYtEUAABAASURBVKblY6n5nQqzSfAWbBHMK5sS7CR8rPrnUXH6O91+40Ox8XEQZv++OHpv6zu2N1y2e/PERQ16MI4Eb1WsHvTkbHV+3j02gnsLtu+73T5itv02DkZtaAJe2z206DHAxRD3dZkqm0vBQbfZUGJOGHpzFfT3CIN3G2nfEMXBjSClG/nUDVyLaLe5mU4B3YplB0VdN+rvaXjXh5oWc1mJVSLGTHjmNLUoO5Mdm4awrqQiEDKi3NrwKYAmvfKLUjudZl/v5/N9v5nubu/l74ZuTdtvrBJKR5L4xiidOIwJis1D7QWRbsV+Y+0aSgxUoY/afq1Fsd/mPnYg9xUdsCtIu4nthaAVsI5ir7Zt6GySUh9jyWnkg4OWOr7blrh4OWXXVClVQ9lodXyzZXx/I7sUNn/8zZhtCdhWAYsfLx/ttO/A2B6GbCufTZMfFErKO3JCnwot/zRlUGEDQjDmN3IbpI8Q/JbDRCe1bVpadFm2b36Jkuc7fgfhh3S7bCu2x3j1X1o6bGuw+Xx+Out8PsEnxf/4mHrqy7LGNjaprzdsbBYnji+531PQyGf3jd8f0VNVbxnwB9duNDt+hmey2b1xaHFRNtpzMDjJXeza1qi6oWoQh7VK7Jn+UIrt5guPbehFHgvaAMVzUKoxFtBpcNqfjYHeUYV7eR9IhfyoUsok+OCaAwDatgUjehinKUrG8YYpnhlSbrbZ9N8auivzrn0ltzmAsC3bKmxSde5fXi56fn4Bz8o3v7bklbzAInddsq1bQbG1fvKMJIc41LEQnmzGQN6ttLofnuT50HE7nCLOMQx5yqzzzCcd2dCmer6EDwfNdo/ZDqmHJjosd9+2bHc79I2TlNhuAmSubiLSte3mH2Mwb1m7iVVNk9V5GjU0GA9syzZhz85V8hY79qK7TB6k5DewF68oRXvRil7kL+i4cG659dwd+ek6DgLb8L5eka8aO8Hty97pqm24mu4yNKsqfUGrzuf1clW+1RffL7QvHEoREOOLf1S1TGjqwkTgx+l01kBnuDI2ye2FE8Dg8/NnYlnfKt14D13ReWXsOd90vbz02MYanMxl+PP8RXWhL3XGeh2+vOj5+QKuyFy1kYMi3qenNTc4iemZavkoy17xTdbPL79Ip9L657k3NM9eIshQ0876yj/lPlhzYwzWv5T44xPDCKwLs3tD2ojncn2RODXrf3ob/SKO2EstSngOGVep+XhH2RJduWAy4EqVg898+zl/4WCMNdj291uej/tvlMdOoSg4nU89D6giLgRQWBg4nc86jZLpZ0zUEz9z0UwlVPQ7+vz0BO+QYLaNPulM4i6sh433T+KJANrDwrNROp8H8qFs5O3K/LyAS68pM4+F8sQu5uEGciCKbQ3ybfFDm7tEmyWhy2Wib+vxEzYGfhSuBZmv0+mkGrFdso0f1qdPQy6sHHM8hY7JXOVwdaqGFblPn8769MtZ+ZZ34aNtzE70zK51FLpp2kb/AE5XTD05FvxCp7ps3DlfVsBZadMH9kYVMViFjuSihuhLkKFNdOAf79aZxIoCn23GqnloYmuSj4su+xxMFtXkOdNeotPkJ/9uc/buEq1tdBe2LBTsnHtzUuNw1tNEVwaT08kc5ZvoV57Ty/XC78M8uxviCKCv/cdx2+gt9KMHv5uf5/ozz/VzvpHP8xoaUmomrWKbrtG3qRbpcX9k4JGBRwYeGfiJGfhDqu31srYftf3X5+APTdq/q1A+MAbElw8O/S2qtKf6Q33xIWQB4kdXZIO7Mdv9YcS+r6eGvGCJz29vwZht2V/D/MbY12Q+put3lHzo297z+5Xw2+N89HuXn5t0Ps3e4zbwceM2P1M9N0xN16FHInXP3z7uEGMbfBFDxv4KYFvBG1s4GOc/xBvGR+eRgZ+eAdu/693y4xwyqu5B94vr/ln5YvB3Eu51fdS+9+Vox8Q9b/p/Di7rW/hz2v8+6f5dYOwTnwLTSQ1s360xeLiyQZCNApr71W9w2l/Wk98TEwOTqeg67R02v1kD7CCs6GzdMM9sgDTWZsOc/CZwuP4aWPwQe4E/ZNFshCSO7Az9DgU2gvDbq86vmviQXqDoBNlxyq+nmTbI78/0U4cn4w10vb9sK+v4Pf19P7o/QvhsdIC0g3u++Jy5POip7xHbB0iztOtZOja69QVEmayBSaw0f/Oyq3miemHvC79B1ATxtX/Ps2mrBgu1JbmlT5Vri23mMvYPhB4YW0HawWpnU4s1gIwmtndYJduSLLP2U8OlQkdq3ZXkcOJg2GvkWfHdKNzxCUjY6mdKbLLORshzwxZjtpWNOnvJ26veSMARS2rtZSIcjiBrbyeznNCNTGhB5IO0A9uyF2jICE74bWuMUoptXcnJlY3LXqchAtiUzeTEnLHrtql1l9t3UWzL/hIMoWqftyiCEB2HPrq3y15+hGBbArZVNZgD+pJyL2g4oCAxBKLYlg32TU/bgsBVSnFZlTFqK/My27d8yzcboPeYxGhbAgV8yBU0CXK1rugb+/w7Yz28CefgUWMyZxtIbYdhQrciS0Mpk9yE57pdmYNr+5Uxix9kHN1hBBu+hX/SDjIW0FXG+puf6JvMZfhCT40a2fF7qNB3YIzQDK0UHjlaRdvQpPKQFWScmvECotjmTrTYi/8b9STW1D2w34y9QDwzYuN6iW1s+F91tGHpuCc6EkeLor4Ku6IRAswT/RMemDtXFzazM3cZrlEaHNQGsIalc5KxkTFgW4Wx8J7H0NPprFGl02noPExd3R8VmuiLw4S0oSM/2LyvISVPqKKWDvcSd3yPf4X8QP8J/TZ/4mU+Uuf5yXh4047vDeb1mhMJibxkDdEgzhzmiN/VG2PhS1CF/4zKtsR0behOf1TphH8nYil8pKtxcvPFH6l05bDmwoGB8g41tjYOgILklbmZ1Gtsa7lBDJbbThGHUrAZX67IRX/hT1wR68K2TD9swXW7KrHGfnQNfDudTs2TNXph/uJP9IU/sJ2qEZtBOhvvpmvygE7hk23Flj1UlUOmkm1dOASb5C65ia3YrVFKm2F41GXrnF9J6ZTxuUqq1PCOcdIYpl+MackkZ1rFVSr4NnyJ75c+iLkqdfrBhdgsox+Zqa7jy/lM/K4mxs+4SkdlUxm7A1/BGKw9eMsy9ga5i+zTpyc9nTkspN8H/rFNzPElPAPfj9hSBzGeOksl6y4HuJMOmpVSXn5u0Kqsp6cztrHDQWNViWElpmvssEZy8FkQB3NZhRZHi7TtOU3ssZED5JZj3gr+6ApiOxJFDE6eddH//u9Zv3ySapOSalzhGZ9xHb0TXBQdgzW9IKb4An2jnvBN2gIbctf298LB75V1Kopt7hs6plyJKTEb/iWzxaDMD+O2apSEZm7Qcl+YVJFHhapMj2uvaO1+bNrIU2JPLhR9xZoBA5k2FUUtECuz5dKFNeyA9wbPvmRiEWXKNpDGEPMztNa0kVV7unX+L9qIOfbFM4kgMkt24lN4NtbtZOFhFTnGZJULvUZnqfDRLpRaq8xVCRot3ODOMOSla8MHJg5tPcC7RKCGZVtLH5SrmiPxX/Muetn0/Lwph5nRE3+rSmfWxekk5KSBSVR0G7c0CB4W9M62ORMT4CJPUxtxkYbVxt6KV7KkF9bhy8uV5/RFoUdfPpsXjcG7s6r4PZD41fyimLHkOWOFIyau+Inx1jGxxwXn6xXdV2zFj41gg4ySrlTRIIb7/93NGtlg5DFGZbwMS2os7bIXnrs8txt/9srotr3AS3Bkc2I8SGZRQzVlW4bRtmwga6JrkqTY2pj/zlNk4bu/bHe3YzW56N7j9sjAIwOPDDwy8MjAIwM/KQP/TmrzYfCIZ6o/MOm+3I3nQ2pwP9wfkd4QfmfnTv9XJcMTfJXhpw305/pdezxgn1B8RtNRfnOc/JBVPv4dEn+gjoKPxA76UX/Ew5/Q4nPQc/vF/H0k9CNpnTUUUsd28Oeyga7H9cjAf0IG8mAfSLz37fT/avzd9v/qeP+YvfvfCX9Mw1upmfdlUv+W/HEvfMFtlPfufZvfB7fuP7Rhr42NuPcmlBDuwJ7IrWe/ytgWF6Au33gKov3avw2gKHY+GLmx/JGG7eXDXmcaG3fKGLrr0YwjVN972dgQYAPovQxDCu7pvZbuCbSN7HtA1nvZg/aebi/7bj0OW2P12RWkZ1m52PXiSpCBviiTufiC+AHBRh90e9XRbexDul32Pqa9prK53Tg+bnzsWXgt39vAV9sZeIPI25btN/Tf6lRZBz4SzZhSsMv1fim1bIZJsO7zGF3BPS18tuU0dmQ8vu/d1nHfP+i2Zfvo3touNiGh269jzRQlQXfWrYjVfstnaAVtlBWkr3uWBK0vi8OEHFcPpl90GoVPILTToO21Hpuxb5v6mzpsuKrfjZtSI9L0jJVFSQDH5vnqJl+0BKNSbNO0xJXJuY1LkKyqIdtvgXLbSrH9dsxF/xWRj84cJr08P2vrTeZN+Rac+FxtR750YoO8N8JHaWRjX6yI3nHe0gL0ucONfu4t91oz1Ff0NshL56GTopuMKAVtjKFRBV0LYhNbqyRrkw3trQ8FY3/ZiVxgYmxvwojIopmWZLtRR902rPBUGZtSDUC7Rim01qVV7OVTUVfrkGzDsr8Fadtumk2to8ymLRnojPWIIzq1TUAok0m2IfYgY9RzX6P9LMQ5aOFoehr0pdXonA6pKn5aY5h2UGhG+66LB1G3wjzvlhZp0mPtRn8N9JQX/e6eMRQqayQuffp05uDw1LYMv8187bYKXwIbGkK3NuPG79YlimN3KocU9GS7MZEJ7NW391rU2Iq+gRORy4FKeA/5MUqnMVTw6V2x8QcfRg2dOfQ8cfA0Wf+Xy37AQl5ql5v8YXf2epdsq4BSkE9lo4vx+ED6dOKQ9vw05JKqCnjJ7e3IvIcdHu18aVujqv0fFR3V/eiDKRfTSLSTd4i0j5n8TcBiIm+2uZNXfEtclxdio230PT2ddT5nzgbS67LdvlYZ/bTJnSiZo4kmqE3nprQ7XgK2fZPTXiKT+bheL+3nifxmCHb8u7J0Jj5v+q9fSv/P/7EwqVuBycZ38hs9oZtcBmMUcqGUst4Ha3wU6xveCwfvOaiOTNXo+J6eTjpxohjeyd6JQNoLRodRZo0xVGPpphIOtt/XftcgyandRluUvaL19cuOXqnwbRBcgcjFN9vYw1beq6PgIVatAlvnolxNICz8ENlnnunkcDEHhuez0SHxGtTL84WD1At5nWI5UMO/iXoDqZPQIg9P5OQJ/ehGV/uCwcHcZC2cz4Px+MO4pMkfPBroogsBexi8XDblMHWb6O0Bdx6T00LUfteH54rTnz9f9PJ85YB2IfN1yfogukLmdI4wMdCX2xyS6wo1+m0GlPlOPYmP2NE9Kn/J5ar+XfZygb7h/wQbbXTh65Xne0P3xu8fQlNsBIgqf7EgdRAT0Z56MEdZQ+cnnpUxwo4G9ClY8S+ZSEDNpoRAAAAQAElEQVTDDkN9VRnbGz5d9Mzhcw6hWUZNmyyGDU0XDmRf8Dd+Z31VlQKG8B01qC0cCcawbECasj6PfFSZtbDkaMKjG9IgC1QFz0D3oG0dpdAX2G66XVLaZbKsR3lk4JGBRwYeGXhk4JGBRwYeGfizGeDPlV+q+B0U87HMkgL9oPIjdf0gl76hhg+o5EBBPsUHPzQb3zD9Fw1ljQR/kbmHmUcG/mQG/CflH+J/NAP8WV22Zf7A/j06bHgFUiMTuQPZlDhw6LJ33g/qg+evqu2v+2K/HTt8yiZVNrqyoWJbBezFq3el+aDZ5i4lL6KYbvZ1Mp78QGo9R82Wyq1vwwxiJ+PBR+9yWDLUuNfbhO+8xb/GnbLDz0NFj5eV+qB9Uffv0FfqwWv7lfiuZef3sDru1XZvWK18s7WVnch3Mu+7S25RJ/zB6kn3pidBBdpL2tnUksyOG3cPvS9z1zdbNjuYU9FpcvGe10YPxL2CrxqQvrisxLndNvGi34Z6h9CCQ7j2sTiLO01ODVnBwWu7x2xDf0USe/CEIe3kOe2vwXYPpVqwErsd/yebsBsxkMXdEcMdvbFFE/u5A/gtK5uSAd1miVjHJaKiE9kGfdvcZ2PjwCGHdbZlG9r3XxPZgzuitmUI6/9sxXc2Udtm22dgv5ont73fQnvbNl3gzLGbGh3d2G+z187S36SwASia2Ayt2IxFEa+VKds8B0uf7e5TNe9s36a2XWfyIUpqOJEzPcnllpvNt9GOvtIYbDxXwSASHUxuYtxKsZzqq9jwd+mcSh3G2T5l/q/ayHH6oR9IjKExhAxml0l4Yyu+GH9Psn2IKK10UxcNO601bJdsd6zlE4cMZ0lZh5vui23ZC7h4s11lZAusMZs6NGBHT3xMfHF0tg550a4cWASCkHXYcaE8BxLdJ8jQmEgOUzYdsdsoUEnIzX1O0CjRF2OElKq72stEb5C5zuHGdbsoG/Xi0Kn/+VoOWkaVWjMKDCb2hVx8DF0UOy3iYe7yzBV9OzTBOvvZ1X2fQ4TMY+O6eOzwk7MaKuxEj7QOTibvews6vmRMstRjU/H9ik+pDX2MISq1n5bSFuXCwU1yaAgu7tjjjnEGLcWe97HOCTqvlzinNRZ+EJ+RQH/iYpyO7eaJjsxL4NjAZ+VfbsDXC/Oa+YvBKwdAyXfsGJvtM0Ib+bvHFZkJPePhPRCZbjMWfRu+Winki8Pf5OPCyc0VO0Z//DrlUJH8RVf6E/YNHpZKOMSUUEtjlOzShi+XxC+rkDPxiJJDHLmle15j4wW+8E/IAWy3a4OwEYftptml6IOspX/Ktgb+jbt3R+JjQMZ2YdsluqWJwwsTHzd8yDxsip2J0viTdqzFjmls5Ofl5Rl7F6UdfbEVqMvyQTloQ//GwVvyikGehKmSZejncdX/+e9iVuEXz0pknZs6fxP7gTDqOMy63ZAjlRrDYCg+Fe3k0aYPhIVySfCfOMALz6R9ZX4Sjyihxe/IDPKRdlXJQDYc67pwqNwHdNRZv5HPs3CwtH+a2uZcAtxrH2wf6OfaSfgkJWdbgojIq6mwMR9Cm3ChJGVwMRE2B4lXPT+/aKNz6IvZjVsN+Ik53PH58+fPzM/U9WIgbZdCm3WCb2Ih76aNebQtG0i6D32Sr8S2kbPwRQYOuBTpndfU6EU+vLYlrT6N1jtxaGEqzwQmGSrk1u+P5KiYs2KtTmxeOCi9cMB8vUwRpibyCCCb31XYhrCx/kOLzdRjDCo3ln617bR5ZMnb1u92u7QKh8XEFf0sUbEolTqmgp4aGtFY3ILBbRTPCwoOu9GXkGGRnd9DU8lVUPBKGZGyZvIXMFJvebbxf8P4oUcpyKv5S8bPyFvWqJMS3+jnedA+g5PEmCUVclWGZqXWXqoYA8nBJKDoaz3kyvDY3MllaDaM0HJN/EptW69UPcojA48MPDLwyMAjA48MPDLwyMCPzACfNX+kut/WxWe/32b6V+BIIMG/gq9f9/Ex8sjAIwOPDPxjM/Af8oq1XwNlT+U2HeyT3Npi++vohD04+q81G0FvhV6H9taHw/kgcI+d96hsy37FQf+99cR4NoUOuS/6bBgdY6s+nFq9lYPQ7vtH+2fUsRUcuvc2cUhWFzYPu35/a573xG/3Ox/7RtjBaVs2YGHY1D5Gfl+9dLM+2A3NhuAlG4J3PtpvFdvW4ODoBGp8e0uu4A20F7r4vHe+Utm7PWqbNldYD5eqrNN56MRG+hjuDdnEEB6ZOzK2ZZvO61VsKo4xkBtNtL3qvr/eCnpGojN4HTla+1wf3fCXd3sZm5rsck7mKwhbqNmEvbJp//Lywqb5hc3wHC7NlnPkSaVdcgEvfXbq9ANHVcN+bYcweT6O/NhWYjU6i7Yo8xik3dfsuw763l1E7oUPVLfxtNczJkXlqKETG+SxIcok1mwg02TcynjBc8MoVYBwfGp3csNw/unrS+flwsb01vI5zDqdz6qyjjLJ6fV6YfP80rmLzERHwFCzVVXX9zdMorOA0YcfIYhokL2w1p85OMqBygUfIDWfvexGdwC7Et8F+0H6p/NJxt4xbq2f1SewMO2I3iub7MHGcxZy2alwhCsM6VFvzGV86W9Ac1rAaspIz8WVfsZy4LDtQUdN5/BlIy8bBxMAPRGKhdhJPp/IZ/6v0MAmD/jOJZdlO+zK3c49Pm1Ne3ubsq3EbQayni/kZMOebWXdDeb9zOFAYOf5nIqvC1d8vGhjvYS3GLe9dKZW2oVxLnQm1szNETdUjTFkWxt5goXneR1IJO/Jiyjhz7xOfjeGP/FnvZ54Z2Chczlbfo/Rap1ZP+FPHZzJWXDKu65KocWOKPHfZTVkRV/sXlhTqROj7fYvMonj5fKi4MJaO3hQpYH+QVxt68y6smS782mXbC8IOxJzrLZHeIpPxjfbGlUq6vYNXlE2kjSpLxxivXCYdWUdxp8r6zA+uNCNnOCLCOKyQzNSk2fyqhcO+V54Ti6Za+ReXi56znsMXGjjjaqGzk9Peno648fQC2MbvChp1fHpdLKeiG8QaxDeIGNXDsCu6M/6DMbgUIw1/vz8rKD1te9oJCDbMr7Tw/zEz60xWVuSVcRkU4PzOX496Xw648vGGlzzMOGzzuRsaPiKb+IAODyX5tNeUIE+ybZSbNOuNEUL++p6sL7id2CbPJRqDMWXC74/k6uX58naRYT1J8pGjFeea5pCBBnBr70279kipwOUUsKbuYtcYp2ZtwyAyBe3A5DQaXFD36CiLSmmIxbZhY01dc1yYlQ6bkkl7jG2KKjGN6NHoPBtKGs28YW3FSzFjHvH0Im8n06fpFlqfRvNYKpL5LvBzTY2JBkeLVAJcirmRehAkKsJ3LJ+omPUQLbkEnyLwegJYIMo1sgE3WxScjVG4aNZv2ed+GyRPmIwZa6msv7XM4vTOorxyUrcGwndWL/hqSpyDb2TsXhOp5M+fbIGz3n+8kbmUMmTpMH6GMOswSWzkzvGl+eLPn9+0fPnZ94bFw6NBV23UsiNMVi3Z53QPYg7seIO6ucbiGJbBVPm7MScFL7aRvbUqBoyP6KkHvTHKNnLN8iqEjCoptu0rfZfMpdlB8K+xGuA53c2Pn/e1N/6J0g7PG498clefVlyAZtYN3TM1j2qBFmP8sjAT8uAbdn/vvhpiXso7gysX6azX1r/ie1OwuP2t2XA/va7629z7K8ybD70HbjZ/OBjQ3j+wPjHz7R/43n/nvHwBH/u3XEL6WuNxL2j+IAaaO93vcuRxb2lJieD/f+TMJAaURUbnIFSaOseof0O8DFP250f867dPh66dnqP77TiDxV1+LXT2umd9037GP8R9RHvnS4Xz1/g4nPEPaD7jvErTR5f5PTToN8oh33+XKEB7wFCUnD0P6y/Iz5U/q3XEd/X6r/VuX+AcdusPf8ACB1fgj8S6hU0ZW4HaN4uHmj9Hhw6jjqK7tsf6brnCe99P+0vYR6Cb+FLibeUb8l+z9hbbT++d7xH/3jNH9b5w/1g7g7k/e3e9bnyKt4+hqCD9xG9z4ny1+LB+nbFMWd5z76253a0X7Xd/94+qNF9tN/XGbvHMR49R/sYzxLmt/ZB1kFPfSPSsJdftdeQblf0BuocbNBfsWLFwtyUb6mITdXUPmpyPedVG5jwNMhRdBl9hk/Q00fxusq8z5c/ym4RyK/LtFM3pITWEHO6oC62ZRtS/Mqz1eSm2V/S1+jH99m6zSBym9Su6r6/9M8emEK9XGqQEBpTSO1AATEnHxLrjTxUgoHmqCRXMGpic6KPijbSUZEBYJTfA5IiG960I7cdHQgZc2TyOYTfmqVqtwYDg/Egz9PY6dX0as64Foi5Cxw/8TE0Uxfy7rmZzU9XtkFGJJd1X/qfs40x4hY4+scauq+FrRm7e52xlYZ13/YYJ/U92h4s3k3TxNOmqiAGq/d6txfz7JwviZCCfBMxfo4hpR2/UscfE4NIRuQ2fG1sF+VgYbauDSN8emQsOsJr+N1ym0I7wAfWN3M9icu2SCYXtVIs10LGN95bthhXF4aIMc2N24QOyJ+Yjtl5z/NwlWK/szKVeJY/tPFNATITCB5TG1rspI/AF1d8CvGo0z5wmyfWCeqWT/hi47iCIl/hLtkkOc6C2e/JIifWjCwscykQFCVW4dskt6nFWGjRCKtgUrEpa5um4Y9+iW4jvLorNuP0cy9qJf/UJaukTI+UdxXza2wWtkMfyQ3jBsKH6Beyk8/fa44YmBMtVtWgLoY7EmokphSZyg2dR/5FmeigYrzAgJnIoUVv6O9r2/CZIWuUVS5kJEFy9436KSefANe1MDWQDU74mHpUIW/kp46y0UjPjF3npm3SQw+N1gOzsiav0Gb87DkcGjw8cO7xpoWiXNiMX1QcHrxosp4LP8eojCrxTezMObWlDhWXsh6VXKUPMh60EwRkN5OW7qULNhXrPqoxIaZKrQKbvIo1+HF85rBrckhaCJDtUDUQGFWkEeA+mWlT+bPdUPd0cmkj7ui1IwkjHTxBfohmx2NbBa8otlWjZMN/xMjamjg0qSO0zQvVpsHhZOKuYeWdgTsS8YggJrlJLYyMMVQMTvSJUjZ3Rvb+Bm/GRo0+HJOF35tC35KLqfYzQrbb9yrL3iHrvsRW1RNCQ0Z246A/66u0fgZyuK6BmG3ZRtzUAxg5NeeVA8iN52sdHvJ5gXnIYMHPhczUxD9MKDQIisHZ8XPPGDj0hJd0qEZJssYYLWebAzb0kwdBDyDpViwl3sLhE45vzMPGHFx57jfm12XZJZsaoapSIPI7gSx55xElpAvrqelmENrrhd8wbOif2LHXOoAqF1weGjVEWPpEiv+///2vPtSUsDmHMv1BwYq7spHHR/G7HhJXRizlSjPru/MlxWeHtvdzAH/lkPDXX591xd8ZIUn2sn/lgD75FAWXuUsD+QKYVcYiZ1v2Ag0VDHQlcwXwK8VYcDrF0JDSZnzi/8QAFymdqAV0nPGJyaj32AAAEABJREFUmQO8jJKXIFOZuRHF6KDqy8xDgYOEKIfrmfu0CmWlQiA8gwSmzjMW4XCwHDnYnJ3zX375Rfmn28OX8XugorsWP3TsQR/95DY+2FbkWn/IRJVD1s/k+kJeJ/NiWykbAWUeEpMNDXApKLqIkhdcx8EJIhMbLbe90CVf3O1BbLyTYNpQdrm+IGcZuiyuqcQan4I8bi7oVXn7aGM9Iq3j90HsCz9Ju1gm4nEVrmo1psS8xQdRaKYrzLYPkUWt8usg8gv4uQ/EpQu+MzPCKflUOnNgfGZOkje6/f4YOFgawn3llvdgVGB8P4TelD5sCk1qTrWfYk4YmMnHIoimwjdx9Hq9KFCvyyXHoOzVLuqsZRFqg8H0i+fT3nmgPa5HBh4ZeGTgkYFHBh4ZeGTgkYG/IgP5UPaRndCDj8Z+Dy2f74LfI/Pg/XkZ+CNz+kdkfl4ED83/Mhn4CQ/+71qLP8H+v0zuP3L0B9N6F2BNSDL9EX6YxWXmu9TN9uu7WP82JjvZejV/9OL77wj1piAbVbcOjd50wUbqQzfkP3/9TucyFYlJihdm42gDr0omG0j6jmI2oO4hYvsOsW+wsImGc1zNM49G99Q+hhTspFsV2oGDuKI7etKtH0atctDIwiJwd3PSuLtc3nupD8Snnfyd1X1MRb6KncSuaduW/YqoDH/czSakQwhCoM4Y1e2y3fI3Ao3wHMBbKG8v203oilt8oWpa3+jYbr22m5SbfbRZN7Tto89o/Auys9g1tA8u2613DaFn592rnu81xj3E4E4mubPZ5ZVhWJdtGRqVxhiqSj9Y48c9ObFDB1VSt0uGXxSbFYG98AWQ+iro3eDGakUMGWh29BhqLkN3Gl3b4XnFklvjBNl8RE8zd8n5sbrgQtNTJ52Ykfqmns7Ql5QUkQzZaYli2d43ra0UE+v5dNYTJzBP5/PKEf71GCy2W8ZedZUz1LZss/m8acNoYog/MHMtntDiC8P4vMQiH9hW5iuwk4vVt6mBKJa5q++rpS7RG6LjCwM2N0aiK3MTm3T7yohhtq2MB6OWPdvEAXcclGT0NUSxI0VjXemNYpMdaigRSdxOZ0dFBqQOqcdQj5H96o7iQ8bjawY6HgjpZ8xlBZD6sunvaAI3g3Ip/KNWPNX+oRHnJocA0WeXFGZJhQ7tHVhgpAfNkq4cijU4KdmQhdTX4JkZhY7u4SmCtlU7jS5zC70nXxRiRKHttufYg+nKadMV3ZfLpfldjI+ld8vvF8QKnSfsWbiGzOQlF7kLhxfrW6gXnc4nhS8WYxIx2W6aTe1SvmF3fjorJTZTB8mXUB75YNQImcOVF+UbruGNvQ270W9btpsntOfnHKJsmIUWw/gIg0wsYUq+w5e2YBG30PIXBhCS6Mfm+ekJH59kN5OIVonx8/Nz+7GhN/4Fg3zkW7onnk175St11VCNUlXxzFbr2Ji3IDYH48lDZMMDQ1+TXE/0J7fPxJO4049/lTiIK/2tc9Aib26Fz8trGBkJryCEHtjxhQEu24rOfIMz8zex7SpoO0ZyKcqm//6v0X8JpYSybWjbCvrrharXDs5uxJq1lH/aON+IvrB+Q2Oo+Wzf7KARrVZitq1rTvhwP3lJjvLt9Cv68k9tv3BguTD7cPTlQv0y9fn5KpS0Ttuyrawnm3ZZKTQ1yW1q2/AIfgPipT+qcI+VldyGT/sYc7XNTc8vz70Wnz9faF/Iwdb64ltiQ0SogSbGJpAQaxqPljKfWb8YUXhFsS1T58KMBqeNtm+0yG8wj1E6cSiJi0qJvYChdDEkIYbqie5NKQVzchDZjNENmfGJb5suPOu//vp/8etKzsVZ6tTxjmlGbkXuIksTOSEn5K48Bxfam5xxOcPAzROf6eAL90lOmcvJ4e3sGhpXfEs8p/NoaaZXmff4mt9zQZ4fozpI/i7cPn9+1q+/ftbzywu2sM+gbebasrEvycJPlsPLy7V9ZTrxVfBLtzY88T02xumkQW5t1nSEGRO1bdlLZ5Ms1bBO8J/BGKP7Z2LI85/cvbxsbcd2RDpPz88vxHZRzxcOJA8uqcHN4sfmPTH0dM63lU9KCV9qMS5K1m7egdFDV4gIcWqnK1R2/bj9zAw8dD8y8MjAIwOPDDwy8MjAv30Gig+tfybI4oNvoePPfDhreXT8GT/+NlniVyA+pKYOfrIzWPqmhT87/l559AXv6Y/+IwP/uAwc75Gj/sc5+J/lkG3ZVgF7te239TGmn1jsZVOWZn5edx9uVl1WkI26e4TWsG+8xziqUPklPeMts+vsNvK2ZX8fsiFy4DBcyH4NB899bVsYVEr527+lWy/8thFxz1lo9uq3L73BQwbJX2JspH2A8ewQvaFD6/5drb3YS7fvfEs72FlkxhoFL3ivy9DeQxaXZZcMRLHN/fuuxJqNya7Zvcum1MbO37bHedQZh6Tuw7d8kzY2eekqchO5IDxB2sHyC5/wy7b6J3VJvvPZtlL2Kk0tO/s84MDE2M3Wnudm5OYP8tM0FNqW/X3IpiamFN+360ZskvV9ZUYQ1tTxc+NAptvQC/sMyWYzkn7o6d/TR9Wb9ZjxwLbMWNo4xvXuxY++jXysTWzyFUa/2omtIOTgaOdZid7Ibntuj/HwZB6DtIPkxrbi86jlq20dpWp00y7dkRUdyUXbwNfomthrZN3ge9OOsb1+/96Jcjv2iBGe6JvILrp68zUHDcZ+fAwyFgw2eqWVkw2b2cTf9vkRpRIPaPX0c034ZtuZCm9kbmAje8N2xg9kY/fKQVpkhSJr/czWs615g14mT/holY5iW4l3Yq/KchWwCj7EtWD8mNCs+xKZ15g2hqwVT2qAvUJngEu5lGIbvgBbtI9VNTGWOKiad1Tpt0q1/sK3QsYJpUUqelFMWLLdGMWBQnnxWk0TZcJ0JacSRJEOHNhYJ8l54qtd3sgnvvDDptR5Vl1WvpGGJLU4DLlooi/j4bMzLiWngY2/RR9EDrVhk2143LUhFn1Rjlr4mX+S+soaiP5KftFFmMRdGnVq2fgeX2I/QEVfNgZlhgCUGkM5kHDobSuaJPMj/qx1/JPKokTPhv3Ytg0lkIxsciJKjZJtFb6PGjI/2kvk07wmr/if3IZmw1VWs2I+tMQWO4mjGIu+0EWZms0aOl3ZVp698DydnzTGAAVdrNmNwxNOc2CMvhyy5OAqcxbdDXy58Oxs/E6R8EPITekCfbIODC0y6cdnhvn9k2dKsllP5CRzJZWCUbXsU0f/ZDxzNok7bZhkboXfo8I7ZIcCkStx5HBrVCk8kNqX+H/hIDR9l1kKk0xIhs+IR3f7iN8b7xfbykET5hWdyUv8iZ4gPoVvJkYXPqCra5TJ/AyJuzVkDx3FtjAv24rOrJ+CMDFUyIc2SnI98xx81vl8EWfiJFUNhpCP//T360ruJ89Lur0+OKglXcSICPToDiQrxbbsBVm7H2cZ+7ZlD42RPm18G4X/+DdRukDudr3JCVz4hEydui4PFUGMKtmOycZGXpGE1t3brZpv8WY8vrrtWoND2Ymt5DzrZ0u+FZ1ZOyJGJPBtzYdYWxOsOnnhnFWXzkfer9r5s/7c6xtRHSWuFqGmDq3wAQHWyVTTJvKoib5rf8aInnAKXdKVA/ENXyMX9Df3S8jvwNhGDuO9yJF1xtdN+eeUeYQwNbDTo63UNBERS3LH1nYm75ZAHPDa1hgDA0NZ3pf2Ab712Cq5W4AF/0WZeBQ/rghciOOI5YqhbS4mu4R5/IscEsQ1sWsPjTrLLtleKNoydHVZ+qaiq+cFG8sHaIl/lwtz5nqLbujNg/kJMnbl8PbCQXKmIQhtg++C35FDTUiyrar8xYhNVyb8yvOwoRNWRVfU2ctXolEKXeTSy19iyCHxVT6MwJBc5C+ARN+FvKR/JY6A4b6cO7eMVdoPPDLwyMDPy8BD8yMDjww8MvDIwCMD35UB89Ev4APvh/wZO/ARQ8Y+ot/TwhPc035Emw+W/c/m7PUXKnf6wfPN8S8Gd0L8PvC1HO2s31vh1jdZ/+z4e+XM8A/y/L3mR/+RgR+cgWPxH/UPVv9Q91dngN0gHfht2/aXE28v2v3mw+OFpt6cSWoO6I+W4xdE6nsd7/uMZQ4Cmu+uMB/IUNqpvx+2iekV8vfKxtZ7IAtpslAOFPoD22zCukd6eys7YEorCPfWY9lAS4+hviIbdIdbxm1zODDY2CtVWXQZeXuFFryl7r3YDtLFXwyn9QXs+oIWgrGZOrCte8hQ72DaNbhBzjWzUQwxG+yjhqoq5G/icPGoC/kI2K960z9gW/aBoh2s/uJxz0XrgQ8GvSnQ7IOf2SBXdJtlpk3LNne1Hki9oRk9NnMMofloN9M3blVWDfyrwKh4hSiFDtu0Aqr9wgStqVDN3ebeKOhck3UFE1dGG1DXZaoDNHOFrzd6ezFYtkOWqOJD6iDtQJQqBqkTK5VsN9K/sHN+ZUP4yoZvxgJG0U4+c8dg+JoeOTlNRqh231dS6XNl1Ca3+3t9dg0jY9nQbl2M23km9hwwtuRKT+fSGTCMjTxr/H7wxmY4te7LphxeznnF/JWB2XNsBAvYhvYKwqAv2W5UYZ82HaV94qDkdBroiq0r9iZDBRb/YeeolYJ8ZIuaC17J0gL6JxEk3uR3Yzf9wkZ46l5HLh0lfNt2oTvBcUFNF7is6KdSt2G5sFH/AqKT7rqs5iOIWJb5yeFkMPZn2FX9PspzfTqfVGPIhhPortiLZruptdd41X2E1LGjLxxBjaEBlM7i2u9TNsQpXVlvORhIXgpSyAtTLgl10j7fyVVAMEpJO7Cd7hu0Ly51jRJHORyxc/gc2vl0VmK30TGl8Id2Pp2UnIYfsb4sfizZJqVoORaRBE0ta5uYWC/M75X5lddY6vRtNx/SrKntjR4bvVLTxJ8j6dJLf/HZKGvK21t0Ze1neONQEAlsSDVe+RJXYokPG35n3gsB27KtjNchQB7sRXOtushh0baZFFEY565UGYvNyTsDbSEDA6j83ohd0UVtxxYfslZfXi7k6tJ5sC3bLdM32lmPZw7RT6xLO2NuHscH+ol58fKs49aJtRbe0/msIpbB8zuqaJ80XCybz/rf/+8XPX0aMu+hUPAQFWSQnHDR5kI3DKrCHg27lHdIeTC4rsR05QAr6y/tFrGUmqWjpyfz3hr6hK1Pv5QK/3RX7FeCYweU4QOLzbIX4ldyFSR3sRda5jFt2OCVImqrS42CRieMJB71ig+pnRtctnm/npV8ZGzlggGu/NdbLGEOzTclxm3mfXRl/i49Z7ZVCLUdYYfstilsiRLZuRM21kD8fnn5rKxrcfApCunTBk/0T3hotgssIyVWMUenfg9bNdxWMKuU1KaR5/TTp0/69PSJfJ81RkFFEiV2OLrLbRPuNqRJnzsGbTO3oMU2pZj8FL9zNn6X5J/nvxDMhr7EGoTnHhM9GT/Wg238GA1RljXpQsCstI55woNhGX/rbD09nRNsus8AABAASURBVED8z++cqej7/HmS6+VnB4+uXLblEpjKMzDITdlKaV947+SdmmcsB8a41/nMN44/Pz/r8+ernp+vuvD8bcQ2yccVGSr0qSHU2Wa+FQcatmWSaFttz2q9lxfyNqX49PQ0dOaZXYJSDRHLpsvlBd4XbcyzKNV6hMkJIOxXfE0MhLdTHtUjA48MPDLwyMCPzsBD339wBmzL/s/Ff+rUH9/A/Vr9YV74w2h/cL8bZOmwfvQWYj3t0F7yQa74iNfgQ+JOfq2mX9t84L/r/LBmH+q+13Zn9g+N3+v7ID9r+KOA18jX7p0vxI75IXX7P1e1JH70+F0alDwwfcvQ4/7IwD8yAzwceSgO9AI+aP9Ih/+jnLIt278Zc1jeYrac7d+se/Og/E0b2YzMErH4QWc2FVqAzeT8f1cSmxYBfd2jmf7crW2jIja/BoZ/ylXEGlDpHmtjRb0vk/ZvGbfJW4HUwd4u2vew3ZtBodnw1yu0F9t7S0ruzS+xGxi6tT+Q1VfKfV7DYlu+k7e1x2/qAnu/RJmNyQYfGWFsgo04BKyRXSsJWnVflIpC6mOtrDgmPFba+b9sw2OXDMJ6j/ibzbaNjcTkP8j4ZENsYab7++bHbpnjFrtB+qveN/AguBZv6gDSmws3dA/2BbtvL7mJwwtvxD7s2EumqG3L9i2PtpUSXant1bdT3/lLt0kwhfeKQxuHG2nbvumLjQOIqGqN2emJDdQN+4LOvDA2Rikl2Y6uA7abL+uhaAfNR9yp3wDaxmbuhk+zEW1wQD/0bXdtRm6XHTt+7VfJoAmQj+3Qw/49/dDdda8juDNpMGFOk/YGffk22WwF8TOA4Z1PxOsvgKqWm/B3VLZgQvds5J2qvVhW8pkN6LDBkfTJxYh907PxnE18E8UmXjGuUvsZ38ih6Qu6KI78nhPCgSKhDszGoStrYuKneI8XMqsO71QX9739yOZ8NrkPbNgMwlkoj5rkZ+PgNRCBQu74whfa1ocgG3lYB8wToYyFdxJjNuMhIbns3u4oiitVxF5WAVFsE49pSYZmu/u2sTsUvdFZRROtactpZwTgfHywrcivEeh70gwBFtVYhwqZn/TNgM0t4zgcHQEmiA0uaAy1qdAbe74SLxwS8gO9Y5xkfC8gSvNS54qFxFzuAEJqmL6d0e5iE5+xGbc31slkPtfBxWRs4Xp9UeKPPhtZrrYVOXyDS9pphz3bN/nwXnl/tP/IpD8xGHsHLfKimFjs5XPHmINEYEefFH43DwbhP65RQ7YboYVvrbe51jp+2owjmzjiZ/uBP7YjguxULdP05+ozFJrFD3wnThhHlUYVU7bBF1DRK3TDIhteOcSFufzerhO5EzZKLsAoQ8SU8dn5ajFE4xvDjC06bjK+aTDvOWzNeGIMT8a2zm+ejaagxrKdjnCtczCZ3ybMvqNPcn7gs0spB8+o9ImRP5gu3Rf4N/zJQVIOJKNkux1SzhjJtzjFeqcdvaKvSf9S+p//4vD3JA6+fmX0BVObZFzD+Y3nd+tnf4Yk20p+xsk6YHI72a94ft50vQAOzfJeSQ6YWnyTLPTtOHOwR6qEWMMM2lb0wNL8c6YlDZg6XHunT+pJrOlP9FrcNDGUg7sLtglCEwWI9Fj6aQeizKzvxlVX3rNcujD/tmWbg7qzTviICvpSDlsTaz7PJIp+XhCaugoJudQ4cThaODsI7nx6ks2okSA3sfNCfrLOrhck8bP18O6ccVAlWPFbvR6ujKdv6KiEYyNm5iafyQUP8U7q6F3ve4lUtXzRwLTiVxX07g9yeZJtpNR14rFNW5KlMay8SyZrsePgkLmQncTJUlONwfiy3XOLA2RQhqeKtcR6kkrmB4fVUApzFX9JaOQSWxzFjCb0lxy+Pl904Tm5Mi9CHrJgF6kTKtuGjR5srkPTS6/vCf8Ms6Z6juCxrfgUBxKPeG9G50TZNsl2AP+kFjS7dBonMYJN7qELHaCqRAUdLTwH/Xl2j9eMzchLKlujkh+vdufK6oLPE4zBMwthtdV8VaVg1OCg+0k1SmMMjSrh0G6XGWA9oEJQ9SiPDDwy8MjAIwOPDDwy8MMz8FD4yMDvzcD2GwJ3487HOMD1KnQ3/kp81wpP8I78A7p8hr1piYV82M+H3oP4PePhCQ6Zt3W0HpQEfuCgfUcdkY/YDvpRv+c56Ef9e8d3/kTQedn7j+qRgX92Br624P/ZXj+8u8/APof5nZGNn9T3w19pu/zFSGjB+wH7lbc3RN4z/Jv1s/lyjx8ZXjJ54Ft6bcv2t1ik75xr/SVlX4fYsktx3V2nvVAQA1jWlfW6Wm/uh9xBZLuNfa7on2xwbo0Lm13ZqNvY3MsmaTYMt+wWHkLvapd14N3Qm679pnvrxKdb54vG8q134/D0tV7KMrpE0gpW72t327Kt2mGvvr5RJrFf928EXi77xieLuK0dNfKTNlXrtp1mw7aKDcXBJueJA5vzebDJPdjYHhqVMeOTGocO3RVG6XGHl0ZfNv0DTZEyR5mvy+VKe3a29qE31XsbhZ6DwYVeUPgbdJ9xqPjnxZYqWD357iekyJ1yGESsha4et/CHjCVHIL62h7QjY3RE7nw+k5uzsglrl6rGgku4EVaAHrSZVkGvKnJ56k3kAX9GrxwQXDgMSay2W1/G8s2syMV2xtSb03y65HmBTSkbPvU46z/fWMqG98Ymd/jrYMIIbGFXlUDhwwDFRvKpkRxUWXmXTNaQKC1+e7fMjsmGh7ExCj8BG/8DufgR2/HhsD/xN+zn84k8jea3jX1j+wSGnj5hH5z2/E8cvXBQGT359tWF53tKaqvcqgpdZ2TP6Ckdxbbst4iPWb+DTXLbO+tkzSMXpeBKrnIYlFoyOgG8JiZR2p88R/ixkWPcU++0MybtN4io6k74M9596CsvFw6NLhxCXHutX9CX+C4vL7BOjSowGvEj488cdDwz/vy8vvWV3LZurNiWDfDRdig6/N2IJ4ccyeeJQ6bL9RkbV2GCnJ309PSkp08Ln54+Nc22Ipc8vGBvY/4niGZxs01l4uYiJpYzOjtChTexBBvrOGOjRud4wmubg7MrB4YXRXfzkUcUCiX4noqVAu3l5Qpptk/n85rf6Ljyjohcr4VdZw5hns5PvRayJloRt7RrlGx3zFWSeF7EOrYNDQKhhGeMoRqjeW3GhrFd6CydyF2R30kekpuJ3Y1Dp436dDpr8M6oKqVknX7+/Fm//vpZ8XMjluThGM88PzOf/e3Bz8/6TDv9lxdywhxH58y8oTv6JByUZMefgT9PDbrabnwr/7FxfjoznufppPSNX+Fb+b7o0B3aNeuYeYqpcqmGlTI5vI0/V353HLFe4U1cz5//r55/5UDxZep//58n8Vij84QvUv4cf+XQbwbJFYpjJzqit8jhgYGtMYbOPOtn3hsrAqFnKvyIRkQy1w7CJadXvfB+TFt3xdE9iIHatsx0FIB041o6Ny2d8MJku/uxaWS1l/DeI+SpeEl0GM/z+MLhY0iFoU+fPhFL4b+UNboRf/hPxHYapcTqNhxNUg2Af4XsIA+DfIR3QLfdOUjuXngOLsQb/6JPjMVNI5tDyoWlM++LyITndDop+mqUChunMaiFu8wQ75yJf0tKunKInffMZ573Zw6bX8AzsV141vIcJ+rwmttMUqjFcxR/cEeuEAIojBvG0GwTt4R5btjB+tZyWsVSwcOFy2PRuNconc9Dv/C7IM9+1l7iih+BKOlfWJPHP2N/yfOI/oxnHXYNn2VslGxaYMM/UfCUO5fFmNrH+AkLbYNCjtpFDAN/zuTzpKpBEifv8Cvvzk/QhvL+OZ1P9M/69GlQQ2Pek+Irz1d8zTwh2PNqG32lp6eB7lLottEd2pnaSrny7nh52fp9mbxPFPJI6nQ2cgO+knF6lLtdtIPoEyU5wCDxWaVHeWTgkYFHBh4ZeGTgkYFHBh4Z+LEZ+Ju08WdZBX+H+Z9v98d/bF0frY9s8RE5QQQ76e34Tryrfmv8jvXRfGTgkYFHBv7GDPB+a+tH3Z0fd+NlONlQuYft3nCwVz3ZxAjMJoWcrYnJnsTC4UjG3iMyB258u07bst/i3oe07bfj9m/3ZfwjnmOT6LCbOjrvEdo9IhMcPGkH6R98tsW1gzY54TqGFX7v+YrcEf+txrfQI2Aj/50IfxA938pzxoPwBvarjfS/hujMmJ3f105TvmsfPmcAlQrSvkdBtJwJ6PWRXNyPpz3ZAAs9CH9g7GTTC/GwLHk2AnPRaV0ZIHWpGi4r6M5+S/8eIcfeqnOXbOT2rTS7Wnf0JmeTxvdhU0qhK/WByB7tb9U2PoDF492Hbzzf8NqWAnzUXYnN5DJ1yDZ8NLzHdoxN8g757QVr1F3ZPJboiGxDmHeApMwNJAnd9uLTUeiHYpcMwmuHcjAcOjfiTN6m7ofjn21oS95OW/QDqwtV5ie8h29ZG5Z7+Li5Vv+eJ2O2lQ3cjRwEoTVPlKSzo2kEalu1g0riZpeUk5KWSQxTwpy5sWcrWHSUDR2xt/Ql5k35xlWP2+Th7t3pUNHVeiULO+x+T6CjMGxbtpsy6R+6j3zbVpXh0Q3h6c1/BOw1trHhPsmDbUlWquIWvrhgrZJ8I8Z4KLPrCQHPO5dph9M2dkeP2/F9R+IQZUrFhvsY47bhHdkG70nDklxd2BVPHTok2V6gQ4t7rgmtgPFhQpi0i1ocxm7Qts5tE/BVCag762Yv3u7NvsMy5fLeSXcq8xc/jnqiZ/U3tY/0k68t/tuy3fIbec1fggivbaW/5VAjvuywrRzs2EvGTm0dPti0LRV1VSnzdeWwKjoldw5tyw50K3SbdiOkYW5gQz46guixIXIlrnKpRsn8EL0mMREe10RYGhzu2e78Zo5c1gnaGEOFf2HK4Y7T4M9g23ZBxxV+Dhihxd7Kw0ZPsptT8WmSmxyqTA4rZx84Lpui2JaxFYzKNwznTRbnFL02PAB2hQaDTKcB3bZsN+88csBhzhXYVkUv9YbwlCQVegxK5SGG1X8w58CLcKEnY7MPjqoK3SFB2+d2I54aFSIHcht2N3isgld3BZPQsKNA2pBfc7NkcEc2fkcGFps2Dpp8xMaNl7liyWGHQcEobAPUKfSIj3GS7YY8JHyZ+dvM27M+PUmci2syVdcXs9aQ8Kqv/E5oPXPDv2DFGRpccm4g85DOlZxO3lmjnjBxkvoboTC8uy68f3LAnoP1GbcZx6TGsGxTl4yPeb6ulwlNO0qrTHS7m+4Kv+gVnaylA1tyg61OBDGYpE5oNkIg/IMJ7rlpkjXKxCrmDp3EMlkzG0iMgzUPmzCOP1ae4aqiPYCBiNtdw6QxhsS6Eb8z1jdHxXgpZVRpoG8Qc/SEhmvY1eEu7YkvxMqgwRhDycuyacZYW9CPK++d9RcEXpC94kdp1KnraDniyFpLPEFkr8xbcMlBMet3kqcLh8trjU3FbtUIK4gniaHQS5scRTa6B+usXMv/GAwlXDygAAAQAElEQVQ3LJA0Tl78ooaea7EUh6ifOET9hZEhwxz78hoVhanjTl5YLLY0yEPRsC0z0jmhzTBMEKAaPY09z7ZVtMvLhmXJpU88AKeRWEoRNvfiFl33SHwMkdeN99qmrN8rB/oXnpFrA9rLi16e8xdeUBBmEB15f2etX1mLuKBJQMlt/kIALCrDTx5ZZozhRYQygI9pMirbjXjZQ4/bIwOPDDwy8MjAIwOPDDwy8MjAPyMD/l43vpvxexX+tXyvH8//Wrs/29pD/yMDjww8MvBXZ8D22gjQB4XNAfZk2Bn48b80XEun7d5g+MD6vxXJXnHaq34fXEEPqMiHek5W3/T9lp1fgjM7NFCzeUf1fRdymc+J0Ht8n4Kvc2U+g69zMHILI47Q5zr8oPnNK/Em5AMHs10ySH/lLn13/vRBSU6DY2jp3bpredUoclnFrlnR1l7Cuze7smNroQnfuE0232acb55lJ82od732Qwtsy/4SGfte2P6ANbQgQ6/zkN4Be43b1Xk88mCbjUJkbnEsCSirsd9f4xSbxbMRkXvsrFRL2rbst4DAZXheL9tNs1Mv/bFnp+9Xxu9o2b7p+ojdzrhEGmSJ2Bdo9uW7ebut44QThAMh27IBfdvctffduRUl/l/Z+L6AbNZmoxxy88XoZO2kH9SuI+3Jw5yc8jjTEvxSlZUyGbDXfPUmMmSuDIHdwa4WNbpsoyPrmRo9Nu3UssRY9ERvYBtSkJxsurKJfwHs4+NyK97H0QGvKJGjanr8zLoy+sOdsWxEXzkUmEQT+qjS6XTWGGzuE8+V/Gx7LuxlOxvc+UZrfAsu8ARbkmK1reimKfMjyoaugGb7apsg6MURKtuyTUvU6hIdE9uZnxDsar/s8MXjqTRNPEF5xe30M4CQ7Z7zpunjAgsDs2EbnW4ZyRpVqhoSdFEK3fnm2Jkc2YaiftYS2yRG0qhQq3ZfwgPSD2xrjFIKqlLJLtlWIRMdk0mJKlGOmEJPflNP8kxaOo/pw3aTjw47HqhpGU/+grRrFPN7UmoYlGIcGWPo/MS8Vw5fN/X8si4G/arlX+TDH9QYHOQ8caBzVo01Lqt9ymHeRgy2VcgeMHaalzoxrG/RvrSMbcR3pA1Esc399ZokOLIbCZjYUMaDnSV2tz15tuWmIwXtdCo9nc+KH+HLEGTZUhHnGIO5AfgcHeFJLLYZN2Mn6lLmPt9yzHNSjNnWfanyWhPMU/TkAOjInb14018gZ4npXgFLEY/l/DT/VHwJPyQZ/fE3IqEFsZM62mwkXTqfT8zRJxXLt3TR//wfGqIYiDaHtlYJduAd6QfueYlOUi1ZXdoP4hJCWZvR/emTsWONUpedlTXEQTJzZIdi+hyYrV/7zVfwR2YQj2DJO+TlIviCF2rAQRrRNz9p6To322r7qSNPDos2aqA76pQS/wlEhbHGKNrOkFDdh+Az8UCxcYg6z0rmnaaEzkGQVUVzyYmyIXPh3fv8HB+nWDr6xPPz9OlMLp4694i2TJWVg8dPn54YOzct624jN6jCc+4E13Y3xV0AAbJb9oT+IddbH2YmBjbjVqOkgt+2jGxRnzh4Pp9ZB6z7QRyJNe/vFxKddWk4oyf0OJI4R/HuRz4+Tm4ZmxlEX5vMXyhgPBdpwFd8vvlNu31CcwFkwjewfTqdyFFQ5OdMToZCt8O35I51nDr5aX9I7mmcWiaxhBa/Xsj/y8uVZ2PKdscuRZeVgutqf+mEUrUapratjENBPndpxUIg6FCDqGE6Yf/5+Vm//t9f9euvz30onN+ZOYR/Zv5huekq4hzwn8h5jdIg/9V5kKpKmcPEdeHdmnrZEfJbr/fMzRS8tkqP8sjAIwOPDDwy8MjAIwO/OwO2ZX8dv1vhv5mA/fXc2P43i/aDcPI3D78XN/G7j2V88vMXsA5a/x+2LZePdN3gxodr84EP0FlXfFgt7tF/gO4Pul59UX+w7D5upc5n+3szfQbhVwpst05cPdBeMphauxBdTfHhGtglN6wsp/cotMb+e0B+c830dqORSfcePb4ToosJ0D3mLhsa2df78l4+PMHURiwfgDnPHxbex/NP67+P89F/k4Gf3rGz7r+O33LA/rqs/fFYdOYPxzN/8k3nG5j5JsY3wFsK6TwdPwuo/8bl/MH5G/iG6HcN/Zb+9+PfpRSm7I8EE9/fQ9Bg6at4j7xCyrureI/WLNpmi26hSH8w9LZv5jgo3m/3CC24p6XdNN5o0YWICn1B2jfwYjNrwnn3pZ11Bp9t2VZK8pK6N4bgOerQv4XIfAuTfPweRJfFD34VSP/7kE2eV5SlQMQcFLqMoqB3hcLKHCRH6Ted8VzhnWUl7vTNrWz0Gc8kEVNgmu8B6c11H/sxEL1Hfo86tOCeJ207FmJyYjIOh0q7v211hcbvMtaM2jPTD68okVuwUyfgAFn8n8gEMPaVdmAXfSsiiZkO7dDSWnDz3LdNB9+454qs+pbeK6JfbJAa+wvKr2+eC92grxTcVaCJLzxPEx1KTUi2kSJ21q2Y7+MdmHaQb27eI0aPbxn1uOP7puahnbGDHpryLSDos3Vzx/bEmQDDmvRtE/JbZMx2qoa92vaqI4cQl3ttHfkOPZAmP6LCP2ws2gbhFfPwA//aV0bfX1VWIMpED9WyCT3trMHU9vIr94Mv9PewS74h3IvDTnv5Nne/XueCWKAxS6Rz6/kW8xWJo077QGhB96eaP+9KYyrvuoH9oVJhM7RG+KAXPFlf4Qt96dk06NhuGVHwiNyu52fb81LhkWXH08Qy4RQqwje1cTLLHdpsHinW+GQJK+EoE5b102CoavSGeOGXbTFNMoxOLqaQtsw6Nu1X0OlxxtA7kB0e5MA7v2hP5CZ92hK+iIKPvUav2njfi3aVNDgkO6FjskE9+SW2AfMcGVqwh846RgLf5kFAo7BgDdlWyuQ2J3Z2nkkdGmTkacHmcvNzV5Dc5mCiN8exrQa+wz7QW3Dld9kJuWEpSNvbxsjW/eah5+QK+fafGqOa8Il5oSERd3QxIy0XXRY6cPBEZww0xSaJoZLtRmF7wkMPNVMdV2JrItQqRgUvhLwP0GlIQQ8ZOrQtuaF2baohZazXAnYmY47/QPEdmHwzWe238V2UzhO1bVWjqBeUMnN7hW1dOfmK3IzPmvhpjTE4kDlpYveFA/2Mhwa7UmZ4QdrxcZTxt1rOdusIfeJXeO1Fq52vyKcdmpo3PDpy0/SMGW9WPquq9ae2rRRGNMlBZFMnF3luJ/F4wsGaDS0oZDCpkbyj9XJ90fPlRTWk06l0OpeqrI21sBGXUWQb3yYIfSNPLxK/O6EKogx/ofB0GioUjVGSGHVp0VZ/StrwJTmc+LvhX3y2parCp9FzpJZ17rov4ctB9dIvTeZE4jmCKWPlEy2plwa3yyZt1JsMl3SZF70g8+vzRYnrTLz/7//vkz79smGXHNSV+opeIygVcnapaqgM8DEGLEuTK/kJASSeia0Br210iFjBBuBtfviu16mZZ22GKNmlbZt6eaGfa6dDEmpUVeTwhK6rzPNwfqJ/HhzY5+BvMFbCGnNyVWz0PDBeY2gwL6OEDjCkrMMAEu8+dWlzFmPqcrjWdGUgZGqqCTH/TPG1/5WCC5SrQpvETYcrfAXNxBN/NhkSKel6Et+V+YdRkLUxF4n9epn4j/ubqDfkYWTh9jsofsN9+JVa2GN5Km2rGA3c/cn7oMZZAxS5i/0DlXwMeEt3ObGEBmYFByy7xF1VpRq0I9w2rCwiHgdyNxtQhJvwi1I8EVPXfs43fLkSC1oJJXEfqDFUrRNpiJiRC9WblDwkZsxqMHzKIPJqGPNW/5PhyGEQOQOpYA6r8CQ6rjxXebZIpFLCPtG/kbCMTTpB6w0DsIW0UvB9Mn+TGiEokZsocRmVG4hDUmHUtrzXk9wPDqTtkm19/nzpmK6s+UL2/GTWq8BJBU+Vmk+UyZzGxoV3bGqGoRqsy35tI7aIj/sjA48MPDLwyMAjA48MPDLwyMAjA38oA+vzrO4/EP8hPYfQn9V3yB/6HvUjA48MPDLwl2Tg7zGSV57ZJAj+rAfZKvhDYJOhwEeyf9anf5I8IbLxohv0rthm7CMsxuQoLec2mbmA9rbXNL/7ymZP8N0Cd4xZK/c4hmy3/0f/azVc8L1uJ8WPwC4ZLDmvivuiES/tOTcl3iDtAPLtsi2j48Bt4K7xfizpi747FjbK3MiYbaXkPkOgk3ZAk2veNufofPWKbPCewbZcfk9u2uHraw2fwRfcHxMi92Zk9z+0j3wJPbCXDZfk3CRl41HKZiTx6uslubzpRs+aOT7m3dmOdPPdffizLfsV9UFOIhfc9Kdzh8NWk7D3pi832V51OmkFRzv1x5iyLRcJ2RkOH2ZODaClP9nspfnlZas80FEgegA0+64WbYDbrKdN86aXNutee/Gelw3abMweCTvq0ODuTxQVvPmmk6FmQ/nKIcJEphnub/BGX3QHhSIuyQWQtrpM+DL76VZuTV23rI+AmdbExgavsFvocKFHq0zojix1eIPlG5v3e/6ipzBgh1Gy3Qjd0KEgtuK2rRR7rc2jHSokpY7N0A9M7MTmTNIg2uGiEZ+WWjqYYDz/52r+P9tskkfGaFw+MB7+5pQKHUG6NGU7zRtsa0PfdT8omPgQ5FtWsZF2Hgf7Vc62Yos7+kuJPzbstKE6Pgi9V3K+HE+so0rnE4dVIDIuGCWlTYUua1TJdrcR7sOuyNqhR39q63zOt+P2wwPGCpnwZR2kFiVzvTHnttU/1AK2pVzUtmVbR4meozfJSw4pD33hyTfacvibMds6fE+UsRXeRidNxLH8tayQMubC/yf8Jw9jME7MBUYV8Q+w6tP5pKf8f8bgxIGqbVIyyeumzFd0aS81SvaykTWRsXtcLxzC4cAE2z7HVn4k2/hp/JscKr3oAq9t6AVNbQ/D9N2+FX4aFDyxYZuDnCFUy5Ls3FM3SV0gjTE6nszdkt1ad/vDmo0uURJreD59+qTgfGaeyzJjuQr9g8OlvEOC+BJLGzoy3oAnfgYHOXVsBOFJLromH4NQ/+e/P+k0rCprcCCcA9K2iaANrUpl0DUj0KNjssZWLeaFVuig4LOtK4eav/669UEarzpdWVf5p3Hz/Mbn8AXuCOHnWcxBmSgTPRuHZhka+Hg6WeenIdsq9J854D2fzfMAGDvRH6dTj728XHouK/GMahnTtrFUJZlrb1f6TKAhQuIuZc659xzhBn21vgsHc5mzHkvsPZjewjEWPaEkhis5ThsTiilcZC2UUo9Rmow/Pz+r8fkzddbhpW2PKmJ+gv8J/qHoXSat1NGfw+jl10RGskROhj7x7Dw9nTVYe6JE9gBd5CcQc7QxPxfmZkMWaZhsy3bLtg7WRA3dSuboylw2YTnS/N2X0WttfQict8Oi7my3jm3ygR1ipNk5Dg/CtCdapNzyvCe+2YPay1To6UT2QPqRGeT1RNwnnh+jv+lTN/fe8QAAEABJREFUHeOhJ3MVHP3m4QabQr+yYD8/f247MR2+wPDYxveBqe5J9EcVeecdfx7MVeoTPMwvCp9fnlk/F8nSCb9qDBUyotiWa4HubvuqvLcMwdzsYh2cGy2PrdKj/LwMPDQ/MvDIwCMDjww8MvDIwCMD/yEZyN/s/Fao/Tc9+UCb+mt8+WD6NT2eXn9bFB1/RP5rMq/07bX5N7QSVvA3mL6Z7Pzfer/d8G+w+O8O6Df8ewx/fwZsyw6ySr5f7sH5yEAyYFssIKWYTYvUfxSTDaR7RN8bYMs25v4YDr/sV3k5e0vctDZmDp4vagjZ7PkYDO5XoTtNG50BnYNGs6/0D8AVB9jjevtStS3bzf+jbofvtlv3fT820k8tS1/m/dvvB3uN29YtNmihH5i9QboR68fQd5bol3AS5BDiyoapKL2BvNv3bnuyUxd6aljWNZevq/N6ty174aDO3eejb388/so30SG53vGxtpv2no5+EiJrFduyS26kvbBGs1SySXsHPt4s24sGh2zf5qBoJ/5AewnNdvNYuvHb6a2+KKtHY7+qrHtsxHRAFNuta5LzPMeQBAGZPFvLv22fq/DEp9TxGUZYl7wotknLpvAEdLJfzsjHVxWbr66OSV480R0/jN+h2NGJH280zbZhW81nOHf/W542lLfXTgu/bdn1dvwrvd0N7G1CTMll6rCbQTu6FkLLAQs9Qp+3jer4lLEg7S1f+cKfPANp21ZVyehjeshHcrIQo9EnSmQXkv0JhZpqblamKBv6yXvmK6iBDvSOSu3mt6trxGQbSJbknR45nFdKx+LBISbc+cyv6CmFNXhiYz58kbUt2ziUC/4MANuoSy5ygAeBy4ZGvWKZPW5it710MJbLfev74tnHi3qwdkbhD+3kcLtuvWFf0FCiJRUFC7Zle3X2e95DacbbzEVG7SKX+MshomS5TAUkRbdtWsTI/CVXkR1Vi8bdtmziYzwHHtE7mZzEWjs97QPb3LTBa0dmQ7GQFwXN0CM7iDVzaYdnKnbzOExuh87QAqQUBfFVlPDEVsaCHEhAXhfMG2sRMzIUc7eXDVSnB1Ws46s2/Ey+Ip91EbsZjOzMokUgthCS0CFTcbMt20qJH9ccDpLb+BKdoWUsOm34uARCt2kwmPYRD2agqOeidZDbEDLuYj0gvBFTxlg0DJkDnbOErtC2OCzSjBzha4zR41VD8W0jltgL3wVfN/hk5Wp1EQ8YklSdl/ALjug7UGWlZGxrndiEMPc2TdlutGII1f3ZNHvb6yFjR/z+s93+Rqco4S+W3ka8v3x6Yv1bgzhOo3QqK8Uz87dhHMZooioQHYl3Jj7o4b3iW2irO9Xxc3h7vWy3d8CxBjbWw+KTagwNEB2T94RA64Gwof/SB650jBv4MxvcFon760WIxFHoK9IylUPmiV/hsE0mjFkLTSoCgURt+IeiMf51Q2o6LOgx7Bl10+Jrr7fWZNnWUdKc+B8dadtW81JzhYwurYIY4UnU8SU53eZkTQQbdueCJNvYFrVu8klhy0QJ7m3EeeHA8grSju/jpJZDCl25Ay88X557zdKDpxp5Pl94vuJo8oYH0K1RIg6tYiqQXF2ZW4lBDdUYPUAI2MqawSnGyozhP1f7nxpGbfGbhgsN3NLdiGESWPIQ6Q3iDKAZ3lyFmcAEeNCiM8g4rAqen6+6xL9e+xmRUM9avGriZOunvvIwXsDieL3bVmHjRFzxJ3+hoP1BJv3B6X1VDnnPHdegHX7b3UdUtEA1Jn5cyO31EsuiMAovjaRbfcsQ+iXWL7+XJ4FsoVmKvmAUEgZcaVI9rkcGHhn40Rl46Htk4JGBRwYeGXhk4JGB35mBfGj9nSJv2P+s/KEsf4INjv5PrOPyDXxAz58Df6K5b6s+HPk2120Ud2/tR+ORgUcG/r4M/BOexeP18bX652aHzSMd+BmWfmaGj4x9n9+2ZS8cEkU/sH2QfrO2fdNj+zf53zPYbvl7OiRoaqhLYuuGXO6Gbcbrhib+rlt0vofQJxW6tZfeE9vb1vpJd7ATaC/76d+Aymxerr5XpVW7+aU79fqo/PU0nG6jrH028NeOYBPe3Q6+d+Tv7NpHHkwOrKrkL+3St0rEqsL3MdfNK3w3n7lqV2e7BexVd4eb7bZv7zW0+3mOvgnhAMN92Tt/15LbJ9MQKYsUNZcNjRojMj8M0st4sCk+hmZbdHTTo9eSNWSXstnb37YzvAzblqHTZN8WLvxMW7JeS+xgYVWy3YByY0nuBxvMp9N5P0jakwYH7M1vm966kou0sJhqjXf8yGHnwmFJvr36Qp0N+skGsv0qr9t7deP5kvKN1NjXHUvV0ODk4BSchsxEFrGGJZvlDQ6NOKLABxO/1DZfXjjs2yRb5zPxPJ0UGdGfwjI72e3f8wV+Nuc5dIUq+QrLVA0r39Y6sbE+yIn2ktTO3OijCl6r8GngW3gTQ/q2e0z3BcNcveGfTft8q/f5+UXP+bYd/oaWcRtZdJ6fnvTp6dP6th0xJHaT3zcq8SUHAQct+cg/M5o5uVyi+0UZt9Hp0qhS+1fCP3WpfawqPKCpZIPDjsgmXttKbIkx8vEzkNV5vnDQkwOuK3Md22bA6IsqG2NpgBqlop9xuszX1JZ1ISiwnU6l83loDPeB0Av5yTxlDn/Zv4Wab+LGj8xP6Mm9KPE1vBtza1uoVEr8tN15TywNeNbYJP/J0zP1M4c0F0U+Y8GWtcXaSHxZV5+ZqwsHJxu5iZ743qAfWmQC27KtKuIF9mpPIs56Klf7Y1vxv+cNHaKYvNnWqFJK2/38WbFzPp9YE0/KXIyqthGe0xhKTi4cHsVGfHl5edYL/r6wtjAr8/PEOjqDrLn8/6CfPz/vcV8VmcRkW+FPO7jexf/8/Ln5X9C7vkXIc4bNjXWYvCSOyCTu09NZA38n+jYUmvewC295J0/m/MJauSCLNdnWoGFd9csvMDGef2p3VPKnHrdhmEAUqo3qCjib0hV+mOhNmZ+OZc+n6Iem/C1wfJi8d+JHcbMz8grtBTItLOBrYgomMSbOF9bky/OmLKGYaFuMcTGnanraKLhdbWEpbZ4rDL9y6PmZZ/TCeqIrEXYNKua/4DXSE+QiDQrGmHLzTPruOX/6dNYnDs2DPBuDtWBHGkkUT6pco0qunR4CyBgsHE5vemadvDCvstH3SWfWybFesr5sZMOMHNPZcUQ+7ZD02uiuDX+31DkhVL28bMqcbyRv5Q4GlCS3tCREInY6l/7rvz+xFj4paynjVwSu2Og5l5Qpv3KAeeVg9UoOMx7ZT59OGpXnCyb4q4ZO58F7dOj8ZNHVm9Jr4qpL1iP+oXkftmyrgFKobaPjrDxrG/48f74oeGFNZH2LtRXWeyTmrJ/wJw7EtLAp/SvPl22dmLfT6dy0HPBeE9s1yZGqGOd3zBPP1Kenp+VXFfQSAujbGpF75rB5jNJAn214m6VrRDRO0HDQNvPx0v8k9OXl2u/bvO/ye+kz6yB4ISewtqztpQhClkFiwHVlHtLHE0Ye1yMDjww8MvAPzIBtXmT/kvghfv8Dp+QvdSm/bH8m/tJgHsZ+eAbsP/du+OEOPRR+NQP5s9ztAycf4G9f46XNR3/d437saB/jR/++PsaO+n7su9s3z29e3ihf6Mgfar+FV8mPW+9kJ/0pNjyAbtBfVhJxz89U/5n7twx/wb/LhR7Z1NHH1K7UQTzaNB/Xv3gGbMv+HhR8X8c/PQ3mD/Hfwt/lf56tBg7UO5j+j7psM39fx0d2eBWI19k3YS+dH8kv2ka1yQR5j9n/JBxbSmxGTQDT68XGn95v5vh1+M+1omjB4icvM2ytDaSOGPWpN+rg/ay874fnS7DcFKw4vhwPvW06Phhbr1dBC14pP7dlv9q3+d01p/JZPVadcJOjA0puDoRDclm29cfKRDaS1NgyyC+aeZuTV71b+7Xh20Kxo2Yb+QhFxyuW/+hUyRrSLGClGIqhK8XcGsyRJx2u1L0GaX/nlTV8Dycn9zD2sTs7f4dSck0/vr6C2IhdjYMPKWK/9WgnF7dNTfqHfOgHn23VDtuyv0TGbet7StiCg9c2OlfvsD/ZkZx5tjlMmPEr8QHbzWi/raXVD6/24rJs7z0x3yv+8Byw3Ty2mw8RrZZk0wIzvvBuSZ5Esay+mAqGZfsOECUda4pmj0lKM050bWfO0l1rxeaTKs1JrL3RzK7shk3JkqIzvl+14YuY0/8/e/+iHjmOLOuCZo4IZa219/m+mfd/zzNdUgQxvzlIKaS8V1d2VXcTohGA3+EAKQlQZEb78DH75SokrRQ7deQxCMEZFPXjZcfmovR6m0t2UaRYsC17YeL3kEsME/mZ+el6amMnOeFOuTehD1njBxM8inCQLWIdsnJwIxixc8sBHbwNA1vsgNADUVIHz2zQ3+HZKyZZrIgdHct9n2MJkQaPtgJE8WlogHzY1FYXml0n5vZPLE3YbzbZhhbfOQSPTFRtyxg39mTJduehqLm6LYrtFSc26PZlu+XtVWcuA2dakHMZOStfPULk6gA+RyE4m4PcqqMvNBIfrM7FinnTxvzF5kFPPiMXxMeEP/HbfKLNgYbwF3t2ybZqMHP4TZ6W7FR0EccXRzq862woBahjW9jN9+uBLsIRVYptJd6sg2DUsm3nOZi9hjpmLVuYEeH1ONo3a0VdSiwf9bwg1D5Dt2QPeBuHQpsW3Rp1gTZbPjqxJYq1fxGXzXzhLDoZq23Bxv9ciG9IOVwLLpcLbAhSx021LuRsa7j6d6jJ2r3t/4xw5sXQBV88E6njb+MkdNK/c2gTlm0lTzjuuip+zHjU41g6G2y+70iyMldDNnJckxjyafTIpS1NfSyJJbnIAdj9fsM29hCKxeSHkHgL3/SyvejGYe8kzy7hI9Y24U1XCP8j64n4/p//+cRBGHx8bf1cCptS5tm2Mp4paNwITzkfu8cmh2MHD3bLpx/kZ5wq4cHCBDZo0++DMHyGFjBDPQc5ME8/Orx8EJ7QcahS4oBAdFMWceRdy/K95xCSgOi2LEPtuLO+bhzkycVF7ufkDayWeUbndw4un7dNEZmxx41LNYaKdY14+2pnOBwXCRa2BKwem9W0GiY+6XIx87spMW0YuBOMLbmkYlC2lZJ7mrNlborcuFyw5bZxvQ7l4PSCw9jJOkhNuntsmMUPOWCyMRGTxGPVKGwMYilVUSfHoljtI2vqxlq5B4w/62eMIcEPbyOP8UFXoyBz28hCrzUSTLpERc6mcoD+/HzreFjIsksMsfvbdkNrKmOM+dBFyZy0jyk59mVVM9uLuuDcDcvGJp0KkCtLkJSYk7uNdVpDki2Hqb1g/+VlynSrBYayFnqMDKD/UGeKsPFLAmnKCA9kb+QlB/Kp7yQ6Yw5f8CNzZb0HVQxApcmDNidzjt076wpzOtC68HruyIgxYtSMXvLANDAvzA2C3cfGpI2KhF0hf7lcZZRis+OHn/pOnHcMBKYMSMcAABAASURBVJjUWc4MnBk4M3Bm4MzAmYE/LQOnoTMDZwY+y0D/RPwZ9W9M4DclBb8qRGP4PSa/LeRn+Bky3H/J9bPz8jX5g77XGUKQMRx12ifODJwZODPwazLw+L6mzUb1r/HzV1pdL9jie8WBRBPqZMcn6N2kEL8D+/M3s23Z/o7mj7PZh5LLr3jUtIWvBf1wyUi/LrxsFnarhSJ9IBtwNk6b8/5mm+02NcIhlZ3GriHEBtXDFTtQe41RP3DSfBxz2qH9DHoeX6N507TXuI6x2JYPdg6i93Y2m2HJNigZum3ZVgH7rf0Yvb3oeigrlgcCzdA6N63cN6hfuHYWZptpu+sxiIm2GY/LsoP5FlvRzkYt0nZ4fuWJYpv721X0bbedUO3Vtp2uck9zIb0mt820jIRNTEUrQhCLGKs3bekwF5PjkTXuDGqDCN6SwHoJHTLXYYvm62WbtuX4AQUEzQ7tEYXcvhYfeITw6gNpZFiz+E9MGzvAqY1N2/Ak84UCam9xaS/hBdEJ17Yy1mwejzFoD7SRgG6nltaamsJrBzdFMYCSe9uCmI3pPjTI7j3xFTmNzSA/2wah2Zb9iLaSWyPxEDxDmB/kLOW5a4QnygTrSsv2q84R1+Kuu/3GzzzY9Ber79ExrRyy5FNcwdP12gcJtpftKhkgRj5mx7ltGwcaW7eb/nCLzYwHbRl6dKvIMx2TozpshWeroEXwziFLDhRz+GJbdngcJGgv5Hhm/tnon8iG6r5ZprYt2+KmLkkQOqs9m2zDhzChT+xY1rGmIIuuImLDAeJdM3kexO9IszGJt1TwNvQTb5BDhxw+HLZsIxcgW+SPvr3b1CqEQMONxEMD30avdL2sT/RdLpemhR+IYpn7fmEzrcSS+U1uB7numgOZ6Id/58Cm1R5UYy/r9/nlmUOz7XUuY+vGgW340Q0cZQK23WsjB8VPT09KuXM4YyePahsbcpl/oTPTmOqyYrqoxsDGRbC1MY8bz89GLkWxDa9ex1+MBZKOsmLCKj5sK+N7evqkwVgjY24HiKZ7dlGnhx7MPJdCl0uTZ+ve83sPSRfsGPmM/+X5Hyrd9H/+p8TosEGOiDOxbsRdFf9WlTA+eyw5+A0Ir3OR9rgOGdka1vV6AUMDP2hpxjdrrIYUO4hRF/IVtsrW3H3iRJdL6ekaG1fqq+xSlVu2bzQ3npEtOSWIDd2VMxHfptvLXS+g1wP86EQmc3iLLP4EwpqJjrnbIgQGft75gibyV4yrqnreqFAn5uihiEmRKj2/bHq5vSi+bCtfrW4R/xorKiE10r6jbCQPQmLq9n6z4QbIRD78jLWBb8LXBtHEnbw/PQ0N8me/xUdTdvobec6IhRo1enFTrlRK3DcOFm+cihOWZHXJWtrIdw7on/fxrUPURBQR64JPlnw62KZCPn9EEhu4xrY4PN6oN/j3rhPFhZP1J56xp6erajjiijwW+hqj2vb1aq28SzUE7aJRpQtOr9ex6xAP1/PzxsHqDX9Z71YhN4kn49uYqK3HPTWpLQp1t+mYPBJg8yCHqYlO2pimL7mAjU8gMRY4Eej21usv/wrEhk9IyMHnvRq9C8+E8bFigs7V/nKLsLzuu8wYxbN0Ee6Ukjg3JmdXay3CCevEmYEzA2cGzgycGTgzcGbgzMA/nYHTwFczwJ5e/4V06q8J8Tufgi/xo3fgS/zQohuk/c8hPyIHP24lh7cHvqR18FLnh/GPMgftqD/y/4x+RhR8z1bn+XtC8NevHjS+cn2P/xW1k3xm4Acz8K9cYXkyD/xgeKfYL8lANkRewU5HNjn+THwp6OzXzOxsic33mXXwJalFI6TegPm8NvQfgyxlTNuDr3KpYnS56Xtk3gFq+lRfvGzL9hd5B9F2y8ROYL/vH3Kp7cVLe218fTs3LceYuBhfxhiwycfm19xhxvke8SEZuiguc+fq+aB+uAhn9R7CqJ0Y+9kMewTeW/6gReYd2DQlLGKdOxIr7WzygVbmlth+BIi+uzKW6EnGPtFgc8tGNZt2hqbXMpVhFBt8Idlwg6IO0gY1Rtgy3+jt8IReAdr0i81NUWznjs9JrVe+bXm3NzNJIibqj+0V453NTPKBzHGVTRMaOgwFPrnCRZPhjGF8SVVecOmx1CEIMRvCAU25nOoz2JarVPAXaNuvcraVZyib+cEkr4nrELCR5Xrs228E252jjH9hY7N4jTub8UHWzuJNxmaZWGLvkZa+bSX/3CUnzgXTtq16AM0kXpNgg/igyVgEpiaLMrQcWhwIbZL34M4aCiLTu74SOtGbHX94wYZc5GUEEDzmx7bshVGD2IKLRKxT6r77c4GljcA6t8SEl3WFhu3E1vbp52fzgb5tJQ9VqRfskmQ26kdv1NuW4VuS7Yb2Yhv/wZBUmlsRgxqapfiz3TqZn4wztZGOTSql3TUNv/akuW2a804mePCzCe+MNpJSYTMw3RV/yaYHNsYev9HvQ8+2MwUXeyvvkQmYoh5jbKklLHvZmlolOY2d+/2mDYUxxqv/6B2wl66MHm2lQR2+q5Q6mMTn8ESBz102lN0vQXLgee+1se3ztqEz8X3IJob0t/tEVkqMhX5yER4GReK44KO78n7YTF4n4x6Ixa+lvizbSrH3WiUHjmxg2VZ8XDn8jT9RJmtq64PWoXG5wgc1dOdQKnGipRr1DqMKTenGYe7GHBGsMobIhxH5gY3gzgFx5FJHNnXkbJOuiepUcpQl4sRCLNvLDd6mKmPXHUs++ZhDxmd4iGnGb7TJbbWv0mUM4l+x35nzPE8bwi7i95B51ibf7zZyP7M+ya/xIeyIkrioZFvccrXNin7bvqjwdek8LV+FbPSmJLSUPAwO2CArSN9mrMRxI6fbbdO23fRpSL9dozMV/cR5D4/xI44fSRi03Ydqd/I4gYjVLhmIUi1Dg5rhYEu6YWPr/GwqYo/ORCSXbRlaUGP0+CZMopBtDWiw0UOLXN2Ju+1ugiBtCN+JI+Y38sgyx6eJSmAqfm+M886BZnDjgPaOnHmn2EMGqOsWGeiYE245cJMsbISgBEQP/4kFcvuInei+vCw/2z7OS69now9ICFOvyMVMdDf8bIwjMSfXNnIgvIwPM9iPbwCx4NmmRR+9FZIZm5TxE13zMrekSy7JiG84WLmZmugl9zl8HBfLBPP6B0As9siPgaJikzVBkkOrsi7Xqz5dnzRiOM6xm8PfwTiv8J44vK1dF3Vlw8fGRwFqKkVt5fhOLoJJvbGWNnhTiDUIKxc04sDPneS98IwlJ8lhAFmEpzGswWFq4pASuyWZg/8XbPO+x2lyENsZB13ZkZlSOpJqDFWVYHC5kQNpCDrmKfPcecZp8ji7RsJBMhlz2MS2bW3kekNmiw8Q+7bbT3Jhl5pGzDZGFAyMXGQTi9IXxYpcRUkpJuzZ+VHrSUXdCPvEmYEzA2cGzgycGTgzcGbgzMCZgTMDfzADXnpfvX+Bz68A78QPkaN+x/yzOnEa/Ii9H5X7oq0ofwlfFD6JZwbODJwZ+H4GfuLlaP+E8Pc9/70l2DjK2/bY6Fm7Pg8hhwns9znpDSo2oB4k3zfRia0Z+5Hb+++F3nouE4LfCHvL9hfoh7HUu+AXq/f8+Pii2EG08BWY2r3ppYeSLTHCgacGQ+saaaWkn9p2KhD/jwgpfepfdFn7F/nUaxxvzmz4DcHOJqC69DyxmZgc2W/0NO2lE8FsEtJV1yFobRaGFmTOQ7bfdNI/kNE/4qB/XpNtBFdcb1zM4lvACxAKaC9pjyqiYp8z626n25btvfdWhWS7eVUWDexWwzZd6yiEw8YodmlwNTkbp44evZn8IY4aehJNpbhbh0ZqwGIxzEZuJC76iaFiAN6Xro+sQrcgJobgUYcMxmrjHZ28TPx/DqQIDQUGKdlWbDZsvRZk7DXveQ/c2S1ftlDDLiyencyBVTV2kNMwJPqWq2hxIY8WjQ8XPhKHDReZ2E/bxg66Y2QT21pf6CLj5lkXDh4ul+Jw5aKCpr3Exmp6bZ4T9+32oufnZzbyjwMCLMYRghsnAK86O80Ov7BrJNaVUImScKceqcl/CLGRTfqJeCX2Mvr7+PVW3LGixViiE3nbss26m6JFLdGVsWFbo1YslhQo5bUh2XTmqm3aeij0uZSY2nBGsPtuyTAjHn381Rjk9Krr5do6hteI3COgH1fyb2K0vWLZGbihn9iLGp68c9S2s66Sf0LiIifcbcsOXkVVozQ4nHHiK8EPIrOj6dV0UYpYZGaLZ3XleCoHqKEnptAQ62vUaF74Ywxo5gDvRiQrnsSXTyoeh8YZK0KymS+kNnxEJmi71uLhqPvk9cZhctoT2QldFBtB6tZjDabOQVj+3860l5zbVuIuxjhG+uqDLlQXL3YAbnq9Ry8IP0ANOTH1jKf9r2cgYWy8I67XJ33i0O3p6aoxquVs0x7KnIqyER9DpbWu6NrJN/EUdZxwoJn5ND4+5fQ3AUUc4Q0/G3W6r4DP1f42TuQ2fAS28G2lxoWMAixhQpjOQPpTvE/EfMmaQDAyiMk2usV8lq7XoadPrOPrRRfkkjtClRBGTAkn8d44rH3mUPB6vZCHT+glD0MpE4eRja1PTxclR1cOKSt5IiEdL4K2ZVsFCFDBxEGPi0H+/jz7/ZN30O+/P+sNN+jg99/18vzCuru3br9rsV8EHJjaNu+vOzI3ZT3GdwaRvAbxF9hWdFCHnTkPRDuYiq1Ro+O99YHoy+t6Svy24BU29FogoT+Zg/2kXNblWuRq5WSQ3zLrQJJt5mAQ510rRuEYYGSUdOWd/cTcXMDT5apL4wIdYPPCe31UCUPoU0lCVY8l6yFjjeHU8bOxQHJgf7tt+p1cvrzciXlpMRWyTVwXFWPPc/aMzO98T8hc3Fl/ohR+q4zM8vjCunjh2VUXt734s932bKvG0PXpibXxqcdgW5Zk5y7FZg6BbUta6Hv3GUGC0yohDew9tb0ncnPB54RpjapMqVJsY9cyaYKs+AhkkzPWCHGv90h01cVG3ooI8Ktd7aXgx0Zjp53VmYEzA2cGzgycGfivykC+yf8z+K9K1i8YrO3+IcX+Y/U/G5L9x/zaf47ePxv/X65vfvD8I9gD70+YYmLvvlb8jqnglfCVxpAV2O/nQ2U19IvKMeYH8/lEb35teiC9a36Rzw/22sEQFKQ70ExN9adcsXXkOvVhNO3g6L/Wx/j2Or+SPOJVbm88TmHb2/WM4yBjTJ1fYobFnAHvyt+oko9v4RuqzfqW7o/w2sjP3/42GrZZU1/Hrw7U/rpv+/u8r8dnWI+gq6Of9oGszG/hkPuR+rDzJmveM9/Cm+SXW9mYesSXpb5OfdT9UvtbsYX3dcs/xrEt+z2K/pB5xr+OyAT7a0JpP8L5pAUQmz2PKOwG/SmEftHkjXtAsi0JCfTaNlEIO7abZ/9cjbH9OuZ+YmdB/akw7/xV2YYfLJnJxqI0YQKnlVhpQ0n+H6Hmz33DBgGumU2QcwfnAAAQAElEQVQjxG0r+dFriZ1NkBsh2xgANjWEyAdG/8hh+kFowUGPRvDaRyf8A9EpbHY/9QF82WuTqWOF/ngda/KgRSY4+slI4FfjOO68ah9X+qKkXnBZAUQlvUHaVikQxcWNvCd9tlVAe5m7wiMtLDvjkGxLiYH1VQwYqkrma6r7hAE5H1ih71eENlSv/7oJ6t9sR9aF3R3aiw3N0keeoWU8yamO4k1q6KEgePRY+/twRToWwkuw6E3GGcSGK4xspt7ZgIbKMxRKfIrRL+hdKYL6GiJoW1xgNrAKmZjxewQT+5NbkA3ubf/Bz166IlbbLM3orY1zY8W2+lPBjKNI9mSggdp2ZDdVGcn3l71os33esXvXnLG76+Bv2ZjQt4aSvNaLrhlL7Ugb4F/E4YqvpRdxXISArLuOzzRS59BA7HAXQsZ+kP7ClLapaCWc1HERWupirGYXfFLjLSZ3RDIQcYfD2PZ/RlV7XvLuXGnBPsY6h/AqsWcMrR7djJ28EEDGQjjaiDWcyRyljxMi32T0hFx4Ys2J58AeMo4OlA2VnyInUjtMXYI+FXXFniUo6menG+FpFTQRgRBL2I8vTMCcK7bVWTIW6ty0SloOhThCsZ0K2e1BdyIR8lSV5SI6G0JAldEm5/gJhQp9yU5PHX/RtlffLmhcCG7MNRLKxjtmFJFgQswzHY20bSuHAzVKLlE2xDfqic6kTp95Zc3ahmZoUvzmAEKybFbTmiB01eNLoPkkLsw0qZCTVo28TR8UY75eckhzbd4k9gCuUmwreW+EAGy3rGvQY47bK02u2OuxIDOhxxZkDqNYW6y7CRRkDZFb3GuUNS5Sxm8z5vBAt5GdyEVvsrYneUjfO39LH3rsFDfbSunDNkylTRivh2vJ2SE3xuhxRGbDR+qgCMR282yr5bX6ouRZDi3IPPd8ImczD+Tvvs+9baQtJ64dNYZqFHSRk63nBhXewcw5z1LVRYVsjcTGqLcXMvCs6RfZAlP9fak7E/3YSC2J8U6MFfmk9+5KPvJPMPMoCwfkfKiQSPxm7cw780Pc/YyOUjWuSCCFTZaIrtBeXuZ6dlsbOeKwkUFyOzBphN/OcCfrQkyRohIqCXXFi89J7ge2GUXzCsEgZifzyyCbHr3QE0tc5JD3nthxjIm2ZxvZUsa1wUskl6s5yBsaIyLJ110bdnNguDG2HlCvJyn2A8Lp9vCbTpam9nijducQsfXF4p0xbkINJmKbNsY/RZ/RLjnRs2xje9UT3sRYnlVMo6+lxwbCBLz2hbQG68JGJwmc6hK9NGynAiW7+iA9dsWY8r1Svit1xi+rfeByr5n3ucklsBtGhktFIoy/UDeCeyGYjXgJRgHhESt6CKCeGc9P4BokzciPKlXaA58IxJ4oiKuw6wdazmo3Ejz5HjVNzmqw7plHAo3PO37nhL5JiSXP3CRuZUDNQ2pOeJNxgW1yWH1TCuZ0IP1JbO5oE4lUMFFFb1ux0098QcaSuCcCU0IG24mDjsu6Xi+6XMbSKwS4TH3Hx52DeFlKP3aCgqeMM7H3/Iz2L4qRxQ2tdRm5yIr3m8hG2rFlW/bCkoRLXpauidFS3iUesAvQl5WWznJm4MzAmYEzA2cGzgycGTgzcGbgzMB/WAb45eRvN6K/Y0x/uySdAf1QBv6la+l7zn4o4lOIDKxtCLEV8WXoQ4n8B9J3u2ZT5rtCv0CAbaEPVr+xbj6woht8MPDD3WIzKMLJV5B2kHZQ3LhCYnMIT+wUZUOrCdzSDiITQFrXB7lF/PxuL60j95PNt+BzyfcUsxLskgkweM/9vGcbYsD+1kMOE3sAVbYBNl3Ivr8M7cDBsZHHf/pFu5xWsDugCulLiNQjJpt6j3jk/Uj7iC21FI/qklwG3fnCLTxcv3LmZ/PGIHbu4kkMlZv2stZENlZXDiVSpcdiG52Fgx6rsXf039dTfk/otbdIy99qS8fmePo2WkE6AEmJPpfeFzgMOroBQ252MYG2owKoodrmvq7HeG3owWJ1fM2PMWAbG2/ryK9JsYoNapsaiNJ61B+vj/RJzGu+pmQu4tVXCuwvcKwcYuXTRJ8+PSk42qmfrk/EZjAadsn4sC17oQqag/QFXUpMotiWuCbjv3HAcXxa6s4BUfKs1zJlW95tv5LfNea7no1PKDY3WPEZP/RYAxuHYFMvN2o2s3mFENSUnfEOjUtpjCHC0gYzY3h6etL1clXabYuDgIo8J0QDuOIo1t+QMeSTdhlXPiFml67Xq9Ym/lBsaS92NtMJhn70ckiTPCTmAPLr5fZFvF0n9Ml47rq9rEMIYUsP4Wysg5XfFz2/gHxyLZ8YRD62bbf4xkFCEEehx38+vfacT7mBCd/M54XxLpmN/KyYs04yLjvjmNpI3o15jN/2+fK8fOM/tEIuNg5kTKYziTVjv93uPSbMyLYeczVDnGrap6crB25PPV+RKRf5vXR/FDmmrxSvPOX/Q315zkGUll34kzlO7tY4f9fv//hd+TRlxvnp0yfsXVs2csnPRoyD9RG+7Y4z83zPyZLUssKfKFkzsRE8sYYSH0sHzrpsK7TrPo6MwbZs6FX4vvDcfWo8fXp6HWvWHClo34jqwrr6FP4VmQ+osuIzMQbJbxZ36GNYA37G8vSJXKKbeYz9GqUuOMCC1LeYiueJCZ4h5jM5zVrJvGzMTWpRjN2KboBy6EFiSS5tywZVqsbA+NT/83//l74WD365yJFDaDBdYik2cNe8J8b/ROzX60WxhRr0FldKdOI785caR5CxyT02qNYVRVo9Qm4se2VdMFgl5tttctgn3h1TLqvzxrza1hq7FKuw8F9KLPF341lI7tNea2foE3qfmLNPn6767dOFd8NA3kp5HTOdUK5P15770IUvyf016qLLuHZb7wp8gigQ8QW/SiSOxKt3g1ePQbGGQmSYZU2SnbxljlOHDlu2QUvLWsX4S8c+KIseO2nZD/QpxT1VWEqurtdrj/PKQefTU9b+oD9km5zzTuB1c8iL4r0zmWAey7YHGXnu8O7MFy0Oqgf59aKHwCKMvxrLdsa0ccq8YV8cukYkc9bvLt6XGTfRYh+jMHMfo7D7pMzhwE5osNa1dwqZ8FLblpMfJOJPpsEtVRCVjXHkQDf9zE++d2T95VPGz7xDMweGObDbcxsTIPSN4GHJJZnGglVVPOOlGqstSucdh3kX/v57vic8s65f4EjjciHnax7GGE2TrJTkOfWd750b77tJ0oO041/YDJ8QUp34UzNwGjszcGbgzMCZgTMDZwbODJwZODPwN8tAfk0I/tKw/sIA8otP8JeO/3T+52Rg/2X2+KX2zzH6NStxduBrMj9ONxsN38KPWzoljwzYvFgCCMktlVL/LKIXzOzCpPEA27L9QHlrThZiNoWOTZg3zpdbsX8A1RaKbtCdL97y9gq+yPxTiUdsXf+plt8bs8kn1yPVNnkWoN6fFVHoKaDZF/tbr5t+IXSsX5i38L4HO5b9TiyfljEeMycTZ5nfNwHjW70pG94bfbUieyD8Axt2lsTnd6vwBiwRzg5Tgz0PWc/6aik4BurY5kMulr3CVsE3hxObJpuSLZNXG9QvXQk3MoFt9P0qZq92eMGGv2DOu4II2n6nc9Cy6bwhH73QCrlg9cltb/ZOsT8qDAgrEg/K4tPcL9tSEFts0E4C3rrGw05TCjJIpkVsG/UatG18uE1oLzN6IJu9Qfph2U616wud1beJd49t4j84xjYTywO0F7ve2bEt2zuXivAsvpCzDeHtmsSWXGzM30fEXyRd1hgX1a6b2tgbVdytFNviQiax7PliHFDVdo4YVIiHGpRMT9xbRpLthig2/L1vG4qUDejCVtEbXpvWdNcnH/EHua81rm4q48rGeXDkciOPtUxqkmfJMvbihlS0jigbZ4gbBwUMVRPGBiDLdipN8hfEderww7LdMrU7WTVzu8sb7dplsi5yWGfDh35cbQ95223LtuJHVGmmDVvdRmnbkompSx+OIQQtV+wsxamNsTYYR/yGn7y0DCpcEreJXPgTmxuyEyTGicPIbySmP+0IfSIrSuJw5ow2ieGaCVEFLYcTit3YwwZXpAgLokpGxhqyDSTuHWss3HNIjJ4oo4Zizza6EPbL5aaHlzUykd+A9mKTW5y2XJVs9LnaPod2yckuqtv91ussNiY6g8ORHFilvfV40WLMtpWv5ON241DeWACxFbkGctGzrfSNBlKyaYFuE3vqyAWdNKtl0o/exO/GeDZqpcC/E2eSwHAU2G6dOwc2N8ZU6cOwzVyIZ2Tyrr71HxBszN+VAyDbsYbeQIb1Qz9zZVv5YvjNz23ieyOGrIvEmHVmOyy5LNuQsYFMiMlby8jpgqkaVFxX3ie//XbVlX6QebMLTsniHYINQiRnjBCTkzxuBBP/l2EN/IkSy5CJnc5+odotO9xqG3dysnDfeV0pZjDNfAubF9luTIxmvW8cLN4BXRQSm7G36cbBGMuy/daATp4v5DPrBEEVfRtbMjmBYtECjCWHmWjoYgYvycjWGHJkwMj4RmF7KmO53zNvmzL2qgsJQQg7CHS7UOQS1MbkfZXcTQ4649y2bDxSo6DA3FNvmdOkJDpB9+/kY8P8bLToF272snKw5oZFsHyxnmgnd4m//WQwu/Cj6jGUsEK/73PVYyC25Cv0fGA1a/7O2r53TogPoe3+orndNKFnXuJzxmgMAtsqxt95UvK6MX832dZgQWZdNxhA5j0w8vbj+KZcVlUpJfZxrQyJlKl80RhDFyAndwyegDcE+BFGqSMXTGhblGNoR/p34r9n7Ky3tGd43Ow0rFGlMa7MzeQ5XrnWXvLJ3hru+CIencQYxDdmZMN3bAxVDY2RdtFW8yIrio0FkFjyzOV5T7vBALomTkRVuZ04M3Bm4M/LwGnpzMCZgTMDZwbODJwZODPwp2egf6PiV4LUP2qc3wkeRdHO75aPpLf2z9h90/rhVv9qRTypf1jpzxb8ZgL+bGenvV+aAdZS2z/q7vyrbudC+vMznTfDgT/f+r/EIrsxWRk/6mvmbfygkGbwo/pvcl/WKjaEAio2iyITJMei71foa+Unx/M1M9+j28RS/roYYWeDjyoZazlUJFS61l6IV8He/fGKmUAvtiq3B0Xbsi1uOnj22kIL+aCpy7KTZugHljw2wtixaHuHUR3jC4VQUv0k3tv/TBl2fLAF2Sy6e23ZQe21m/52m8pwA/EzQmrbLRsZe7Vtd34yZn0o9ptMWK/jozFDOLDbP7qpYy8QG7Ric3aC0IOMJ0jbxkdZBJZLXT7ab6LglyRk9b4UNkKxLfsNoT3CJGFhyRw8O/3YPiiSC9or0n+Aw1MXml0/3l51jc0HAdstNrNu2Jiej4DWF2NXGohGvGXppxaEYmO6jXAz8VG9uzY21jGLxiJH3oSReWgb2E9tG3NByYhONpvbL/OUY5Q2DcM0bBrI5BmN3BbZLADIb/OInV0uNBtmdLDHQxzUtQAAEABJREFUFrriZFHMZvjQqOWteXu0NYQY0WE7NmZ28/d/PrM33TN24k9MhYHUiLLhvyW0rkVZurEzZRvgLDU829zfrrk3Qy14wahSBWPVdnGgd+cg4M5hxiY70lGctCeNqTGkK4fBxyfXBoQcUl0uV2RyEBK5jDn1VNXQ5cqhHPxBe1TpwqHWhb5pW3zhJ2MRxU6fRtRpFzJBy9KG0/FdiCHtA3b0vLoPlc0ss1A2DnfiI4jQlvXDgcMGDlrqoOcdoXIpvkMjy90mXEU3/YwSMUVuXIaujOnKWAc5CT16kbleF88mFuY1h4BBZKIXH2nDSiXbr3VsJJ7JGNK2rVFDh5/WNV5QDl9HSf5oh3Ygyy/t1LGROYh/28z71p9czkFMZDCnXv400rfdn1h8evqkMXCIkazVft7I5QSChkvyMfcxbJBmSOgMXcjNlXm7kCuXkSl4KyczftC3Q4fGeGnBjwmyTTCdd+QOejPlrhLL//7vVU+cZRZmMdP05R17NKL/SMdUy4hnF9faTXXzznp5fr6pP3mLb8KVY1hS0Yk/O3YnzwqHmxy+bcQcZcRT8axuAAWzjsjZuBQuLKYP+h29m15uz7Q3cr3pzulvDunu2ME0OUMvvqTWu91uu8xU4nt53oiP9lualWJ0EuOgjp3Qgiq1nR4v36/GKD19Kn36zconZgt50qT88/suZI0ktjOePCcoazB3V+bxwmH7hfEUcsXYAiMvRm7siGKXnC8YNrmCx2DhIIWj2O0ON7slaa2LbjeyLjqvEGq3u6F4IEL5J8NvrL8beSPceCGfU/mEatCWHUkLM+JMOjOODDRsbiyE5D1znf+7Nu1+3rCXnL/cXpinO6HHurCReQlWu9dClZ6uT/pEPn9LPj99Yv6GsmaSG9iqIWDkLs27M478awG45wBWHQ9p6bmNf1stb2IsDBS1KHZpxbyxhu7ghg6n2s2zbGvg7OnpiffEkwbv2wltA+3ztpGbTbgXwoqt55cX/f77M7bu2hi3KFNTphb3xCjKhtIhl7mBpIzRxFS2bIdELeAF7QUjphk5KpFQLrzwc1Xm8Pl+U+awmnnezgycGTgzcGbgz8jAaeNfmAHb6xvfX1T/C4f6S1zlB4u/Er9kUKfRMwN/QQaOTzZ8zfX3+F/Te6Xzw7uCV8I3GpF7QP4vnUfIX9A95L/A0kThEV+SeaQ9yu7tDaeBqPUnFV77+hYON/lFp/M/tf5vuYPxnfpbtsP7jvrJ/iczYJv5/RIEXRQmVMA0UzfS/meBzbb1WMdmHB1I/5H/M+3o8ns5GwDZgPgaltR/7p3p7Xl8qyd9vyIbGI+wrfSHkJlar0NyeLy6jjoytvW98rW8h37o2t+3c8imdmJD57MYEi+8yASHD7s1ZFPviG6QDaPISgV/Ie3JQcYGJptxQW+MMfiylP8PcGMDKFi6x32jQRDcc9lG1vpesZEBtolh4Xs6P8o3AQfJxSOy+RVMxsHV5ubGxibhh7axCTwn42HMcrO5TbkELNNYSBuaD5T8yis9lomj5Cz1I/1N3iriLb/pTWKwMS7L0IO52+HplvRGN3xRbOdO7ks+aCpopZkxgmwCs/+nOTeApQmby7aMzgFI6wq/gZ18v13UvqMi27QRYDN62Zy9+Zi2HR56ewzGPsL4RZ7GZDxByBE1NlJPYhNtMQd2bFjJTTZQtRfbst8QMubwnbkMoBCvzRONXIG2p+RCyG0LKC2ZqYjAQZH5506gOubN9G0rdhKLHYo+L9DtxbONzcRy5ARxaLEx8ZvxpG0vObi4TBxOs3VXq7syX6slmaQdutqLjYQlqjck/Xy/Mbmc5DUQZebdVgjT7oumZSnKWsXaY0dvewQL6HiGej1xAJcN9+Cgx8yhH18MVyZmzRLqbHZPQLY5pJkwJzHmGYhOf4IUm/Fpu4NZups23k3bvGnjOV0MyYzDiAWYwe4N3DkQu8u2Lhx42GaDfpP5UsrMTd3LYdgY6oIYtmla6vnB9kZ8d+JhcrThv8ipbUW56Z5KVzgv5AfGOt99RCHloGVUxr0R12SDPnVAjNhN3u7kQaq2mRzGpyi2sW1N5iv0SfKMrQCGgkImsJEtd9y0VPRlKbGMEf83Oht8gYLuV1RsapXWW83Xu2nZbvnI0tBkTdjWYLzqEj52sZVnZEKDjWjR0oqnW1LGQrqgFXwTj6lFXdid0N15qzF6Hm85WNghymROgjvrIHjkpx1efAQHH7W+mtafqiP/nU/LZXyWMjabPnizwZy9bIuHXOz3QR+HfTlcyjMQWe0l7SDd5GZm7vZ5ju+DZy8/kUm+eh3s44lccMjGVtqhbeRdSR7EIh6sKD7uHC6Gf7lelGRGvsdOnLGNO4k1WSXVqIjQn9SAX2LGxU0XxTb5sFJsIzMao6KXvh/4osx+vib5TE7iNwdViWES60wO4CW+5K9lmIP0BT85rMvv+v/8f0s5yLojzxT33Pf7gLxk3BMbOBNhyDRsU09aUvNXU/G7RSfy+T5Q6nWaPNcYyFv2G6pCG4xBPKNgUx+w3fKpy9jh+XS0uNXgJmOvOJwbtObuG+ewuMSQiEGrQBZSy0e1/ckcciFjgDgyMwOm1hdKs+CZcVyuxbMxOIS8KnloHvHWkIrY8scKo8eoHs+Nw8JAlDIHlzWI3bwXIeRybgEOqOwh8Z4ujCcm28z1RYVeuZQS+mQAmcv0FyzbyEpjie3+79oyn/3zR/H+E/2N+qZ78otbloJu5PgWOatzcmPd9j9Bz8HmxjwO/Au7dwZ853l6frkpB46FM1cp4K7AIg6ejXyiXJR8qvoyhmwLUWrJwg8TNfsPdyTbyjMgSuIZ6F84eE09CqsFg8u2TLtBn/AZz71xJ+b8c/JZs3diJtQ4aYwqFfmvGjJ6vT4Zc8ayMe4twjYy4Vo0mSPr8jRUxFEX5tsDP6WNNU06qTdNGht2BC2OYkaycE/+1zuufW1TifWewdEI7dbvjLtSbEuBsAJ/sqZoQQqdFoZNTmqUAtFHTASMTJHFyeEv/lAsbJzXmYEzA2cGzgycGTgz8E9n4DRwZuDMwH9tBvon7W+M/nv8b6i+sfon/tU1BoPV+/bdsHfEAr+PQPjSFe6X6H8OLb//HPhzLP6AFdL0A1KnyL9tBv6VE5yHKImKz0eEduKPZyC5RDvvs/1gid5Xr8xCEIHUjwjt3wEzmzPgz491z+VuOPtFtmU2hvKpk51MtbEvNIEb+huUjlHEClY4c1XcO1XpppEami1lTNHrnTOt0v3V/PE7Ntf22+cqjh9ulRxS2xB2Mdvi2ntU2OHONZseXn1jt409P2Q/XhOCwZ91xV5sUXf+Uov4/AHvadpL1moOqTIWcUAhkr3MkDFMhZ4xJu92yfau+aUKhQey7df1N9kRvbH5GWwc5M32hbc4Uwq6yNuxvykHxqJA5a72WwQSdqAUGnbk03lDQbM/p79umiLabES46L2/3uknvgAR2x0HzdfLXjQqGWqDjm3ZCxP9APa7y3bnx7bEpb2MbFKX4a1825a9oBTamNTGZu9kvhbJDI9scaW/4K4Qxxb8yD7wE1MkCoEqK89b27Ne/Zk5x3A0dZSsFzF/qYMx3seZDeoLG+a96R+7wiDKse3VpLeugnDhkLhG+gmOuadZVbhFg4HOfb3EV2L0YQ+ebTbqh3IwM4YVGdRb1zQwI3OzGD/yYiQ2PQD79bL92k7DthKbKFOJSzJ2QruMS9tP20YvwHbyGdRY+cCVCp18OvDTp6uenp50yWHCuzjV5c5BV3TTcVl2bAQOqWHokckhQg4tkjfBti070F5bR0nL9uf0Egdopeul5JIsCjfbMoQixqI9eYltPLtwOdBgbkiFHRmH1HlITEET9lt08sm/HHKEZ1tHXuylK4ptlavX8iEf3fgNtqzx5JZkJh5RYi+gKZt5hZd+5wV52013WbGV3Ka23fFGL6CrxBTd9A9ENrQgMrablT6usF0ao6iXvdDtnSbzJW2JuXO3DqfMOmgGBgZxiTpr+cLBb9bH09NVeV5ia2O9B6S6/eaWXGAyzVe47SSGkN6k5yFoKbnNmrtcL7Idwc5B3sP5JOI//vG7ttuz/ve3q2pIiS1iLiJk3jOOIDZTxwDDIvq0JjYl14bNO5hCi7Gnz1qhZ8Y9RolKNSAQ28RuPi165+CMrqxSIWCbQ+dNNw7yMpfxOXFmxglLiLBeradP7k+KuqSG1WWviG12LLF943tOmC0HR+bAjZ9FjXDsBWlHZrJ27vlDBw7mnp9f9Du4cUgaO4svFbFcrkM1LJfwszHeuzaeX7fdKdswBE264z/rKfqFfFhabKUd2oK17N3IwV15FiaOZ2KOssMHCCVXi2SNMeQYkNC56/ffQX/y+qYXDmk38ocZ4kTAQr54B101LusdFt494w461on/jbf7VIrt7tcgeFkbci/k6PfnZ91RNvl4+nRhPoIr9ULW89NTKXXWXiFnOyaVypizTdvQNmFZx/d8UcKPz4HfItc1JPP7w5w3xvWifNJ4i39sJNK0U7+CcW+sM+3FMYisFH9a+VAKGcZOWgXfNjxoIQC6awYKvSryAvHDVQQX2FZ85hA6yNxPYujYyNtGTLGcvogjz+X1+tRzUtgPtJeEFBQ2U+9k0W3UGOT2CVylkbhmHwJn/4fU6ixnBs4MnBk4M3Bm4MzAmYEzA/9MBk7d//oMFL9ZHPhSMg7ev+sP3/nF4cCXxvfvROu5+HcK+Iz1b5QBE8sj6H71itznTJf1LXyuAYXNI7HBodR0//MuXqA9qKPuzmc3202rve7O3+Rmm80Xfzea3rh73LXZNeyl+/Wx5bvHktlVfmmVOD7C/nP9H8/B40DMMIPQ4s42eS3ALp8ccm/CpbFyuWmyeeZavNB/FLbFpcrtQWmyIZfuMU2Trb0GdNthNcJfsrPt2ImzXnns7yn8GcG1Vdj9DUY+idKCmHswKVws0JhfQOv8wM22XH6VTPuAbE1iesMSs5e8bWUj8uBLiz5f45nok/e2IXZMJVSAdfiwLcnITUXATl9KFegLpWDYQ9ZAJbpU+LAKmrq0DK1Ysy07coknfiKvpkHWa8HGBIYQKdu7jKFwwTvGS4+N+a1x0CJVVaqihS6D6vyEHxw242OSo9BiJ6JB2qE1mPuJPxtbrIkZ+dBYw4/reCIT+dSIyXzVGDEl211/7TaxGd7Ehr1kbWoASaI5RmlwuGrT4Spql9UwIvygVFWqMZQSvTFKZebCCOzEbfeVrm3ZADszQUO03+Yn40tMnT/Gm09HRa6waxtpCfP4QEdaOd5ocOWZETYTR2ykv3GwkrZRta2DlhqVvmzLqp7PdbB0lw0N3IkBkzLxVsZaQ0K2kb9Y7LZe5Qf8yKUWpf0QkG2FHiTG0DfoQTb678zvdt9axnwPn2zH37cXpUQmcDo70r8jf+cw5c7BC6Y6Bm4tccimtrnnAu0XXxUaklVmeJMWUTHW8BNLhQ+ZC5Motul3IDQAABAASURBVMS62Va+wmtww6Q6fniRSjwb9jJ3tjXISw4ssp6O9WFbR7HdY8/huO2eJ1Fsy3brRy92bCttUezFXzkgEGiZb5lGACkxbATY46pqP5mHwDZLbXJoeOt6EKftlsl4RJmMg0q2tWUt7/Oz5aB148CN/DdfOMRfYkl/JgnoiI5t2Ra3zndYCxt+N3VeijXIet3iD2brS6gUkzMZs2VkXKkNzZr5pUtFLWV8+dTly8udtcyoN0QmupI27K61HX8QuCwr15yhIY9PNUS+S7YXX2qybY39jxcm+QzRxHrnAPj//u9FuJBL+LppDMFOAAsTpmUO327w75rkbfI9cyOHokz8btjMmt72g93J81VGyxKVUlx0aNyRuXHQeucZ2LBd0I1vkot9fC4xhT7gTXSOKyzCpjtVGLatfK0YJrHNtpFDOLfUm/ZgYNEZHLwHLgt1ueW40bperkrsxzgQgUo+tgV1LxrqknEfyNpJ+9af/CUOXG8EmzFm7W0TGnZ47IlRxC+sWeIe2EOjCjrzgdzGAfRGXic2xFqwC7GpGtYIMg7kM4ZRQzcMv+D7hfzeZWYIbMJX/E4V6tEzPCO/xkivbQ9N1mONwvZAtlQYrrJSJnG49dz8MZAXhTFm3hBVQFj9a0weK7MGJrEzbAQTB7gvKEqJEKWYuLMeUrcgDchylWbbMGTaxHfPmpkTX5ah5rJphUZnrYONZwhH3cfTXM9I5xJaYdeMy0YPKxmL7dbpPxiJj03kczZNGQPxulDmmsShxAWMftVF9pARmNhdbCMSrlHHTsaXHFrKuzQYJKuQxzXjFM9g4hbvAtr4Z5Sy3ZCsFLq6jFJqhozeRHhq4DuoCJ04M3Bm4MzAmYEzA2cGzgycGTgzcGbgj2Xgp7T4Wfyn5P8Owuv3ip+P5I/q/bynn9f4d5yHnx/lqfFLMpCFHfwS418xeizYo/6K2L8t+cjnUf/bDuT7gWcKg69I2mbzJviKwFfIxQZPofsV9lfJ0QmkbwT1Je2IPyIyRz/tAwftYx3+TrMz3oWQ3yNC2nNifSyLu6j25/w1rkgdWLI/do/Oo+TH/uKZ3Aerh0fEslF4Z8M1m4pQDtb7GrmOuG/vWY+9R9uP9I9t+zuGPip8oW/vNtbu4QcJeMTMruIrPRuqB0KcG6MN0J/phAgm/cM0XaVtY4+Oq9RrcO9D6ms+rEnbS0ZCFz36eiixHxwk26pCTpS9SuiDzdFjY/WVj0gu2735er0OXa8X2qN9Ri/zmM3lw8dRR+99G8oxVhRNN9ejTPoLfkjlIbk4x922zDiC0FLbVmUcNTR22CWD9oP/rrVK1eK1s53XByy3tQmOBw0Ogy9jtL3IX9K/FH23EVyqaqhGyXZDlmwrXxVe/ABR8j6i6gsR2UgxjhA21sWB9Ae6Nhv45CsiVfiAceeUINh6w30jfFYE8cPimjI62SgPxhjQWHvco38l/syhvXI88WlbkYt8ZDKnN57R5EIU2wo9MDEUfZu4A4mN+q03/KMz6fcFL7XtVMQo5VDj+flZ/X9Q5nAgYC1biWVqMobIiJhysPH8+++KfOK4Z04wntgT5xZd5GLc3OLGTkuyd3stoy7hJPbuYCd1xpFa+CW6HmNsZ44jv4sp7aBlj1sziZn4N/TzXnthbBsHc7bbVo3anxeemetFo4Z6/ltX3U6/hpUSa6ltL9mqZSe1Sx2IVkmu0iroY4z+53U/PX1ScMGXET5kMqbr05VYrrow/0v+SU9PTzuN+C4XFX5ESX29XptnGwrZIdfGZjDJ68Y4E69NrslBbD3hI75enl963nL4uitrcohz7zX10muFlPX4bcZFZ8P+4fdyucq2NnTyzytnDTz/zrp5eeFw6d54Idfh5Q+GYlvYyHi3vZ7EeOf56Hl5edbt9sIB0f6swMsURL5BkDYjAwyFnmSJ+CzbzEXp6dOTMsbkbozSb9dP4jUgS8ofL9imln77n0/67bc3PH266nK9KMXk91hzhBlSw3bXG3F1I/0ESAcVLSRP6pxs5CXjjFihalsVIJjYLswlS0IpsBWzLxyK3jjkTF5qDI0dV+Y58RVjsg29VGMwFquwF96VNXO5Dvp6BaKqYcVX5l0WMRT6F3J90z/+cWMNbMz1FOFmenQU27INbcLfGi/Pd61DfN69JIcLOnPNQfvz8+96yZpiHrMW8iqQD2tHDQGlzGdyc+cdmTxFDley4SM6BjGW5VKDIXbc+lLZ7YVFExvFczZYB8VzNng+hizt60rkohj/UOEjcTwTcz71+w/eY3eCvlxZCyya2Mqc7FOMhbcraza6k4UYfuYr40hubtiIbhG0jWc6zzwHv/NsJN8vmV+URsYH+7CaP5BIu9CxLRuEAGzagCbXZK425oVmX+HpVX4U4yvGB66XC3kzsvMVNw5r//GPZ/Un5PN+IL74LKtLxvXycuv1sZGAkAtbwRiDvF709OkTeb2q8DVZOJlHyeT1oholmkpJyAFishNH4mbwMIv+lfV6vZbCxxXjghGHVNtuN/GEFGAZznmdGTgzcGbgzMCZgb9ZBmz3Nzr7y/XfLNy/XTj5Zv8t/O0C/i8LyP7yurb/M+i/ejq/tbbD+9X++89XzQ/gfxBsc+lb4HdNvULWaIy9PvrUll7lLC059/93W4T3GfhFK37fxa+j1NGQpheg5C9V2cul9eNX62DiUe9dquCx1PU1fM9TIv1sbF8Y73ftfEEntr+n9yHur47jV8l9L77/dL5tcv51fG/8qKOvL+C9Te3FXvS9+43K8B5BV0c/bRacgrS/Dpf1BtEGLnmH/uLid/E9xrra3w8vOTiwS/c7p/q9Y2PnAbvEn1Z9L/6D/9HhR/rRP+pD/ugf9UE/anuN7+g/1rYfuuSI7lTepJuy+Urqqd04BO2jv0HatPWnbtKeSgwQ2bhi44i1N9moSj+IvUC7/dguXtTZVAwi8whbigwi/S2kIDyi6Sh4x8H72D/oqcPregrbbthe42uDU2ZZBNqL7W71WKZkvrSXpj3oJdDkb3ZOECYHUQ92FRnjwdF/q5d8bNjxApCNj8kmfhDZR13EFMzkGWzsyMXKljaY6CW8/v5Fw/QFUif3Zi6OGjbf06sR+aHVPurCubHp6DOuEvHFGX0x3th6tJF2oBlJkEBjY69pamJvop+crbURKj81QBf+xXNqO0SwIX9vHGsouiKOYLaOuqQdm+kc6qGtPvawm3bWQtAynlrtIbO7aVM/ILwgeo/YGPsjtP/LCaYe41FytauMfeADi/56h77andxupmV7tclXGnMfb/ywTFQlZcyTe1r2krdXLVH3uCNIO/2GXosdumS/1aRFQckq6OEEg3aj6dU/B77KhSahl2gAsTo0grRNhIwIWuIUa1ChbH1PSym221+oZdGWjANMyFmgCq1gW8Wq1TE2CTm3zGRuZp6JHaLYFgLoEYMkehrc+jlAzgG2YhP1HoPY2MZ1t4dZnxyAJf+2lZjEGBglYrHJ+Bhb9I0dEZ2BHoq1ZGIj5PRt7ti2HZI2bGz4TfwhRNZePHvpN5/1EN+Ka26Rw7yy8b/BwxDhwcSW6F9q0Eefg5w3npg/Q19yphLyRTwFOf4D+6GDTDEZNUbcYZoooJmeoRvFIHpCL3FlLKnF2JRYYSImMkputQBdxBnasJo3EMr8cMbD4aCVz/qFH1hS/LgbUpk14UWLm/gLzYYoCpVtQrKUi3biitvIJWepa5RGchU+hhidYiv81EHL4c9uQzJxBlWlSnuRlWL6oedgL7VYM2KcsRN+ENsbBzyh2yY85gnfOdyJXA5tcvCatu2oIMODg87kEDhzNpi8IPlKfibziAlkJwd/N0TugNHwi9Nl5EBoSLyjey1FFsnEV3XRhD6zhhuIzYnuXXFd3Gz3Id2dA6roiyQmti1yIDIlM69zh5T+cCkwvlJfxtA6+JI+/fakbUpJ/YBehVX6NDUuUurQineAnVgmNMvIYY6YJzDNEBZmxz+18dzeYxxuJBrcbMteuYaFQ9GXaqQuma/2OZCRVFbHmEPF/ud/sYuIkjfbGizUQmiUOrZL90uwXlElyfqsJI9BWAy7+TZ+N3wyZ0wRB32bIiPyvTGeiaAxZht5Zn2LcYKfJAy65pDtxmAMlxw8j8Gh61VPT5HZZFQSU2w1NuFjrlzaSsncTnKZ+Z39chT8ybq6684hqRCLKEMXYpo07EG+Ass4oCuN6N318rLlKVDTSrIlVISYBo0LYJrljC9MUWhvSYJo0L1wYHq5oEx3u0/9/vtNt5ephAOp7ZMi4rRgswbEjytwyKVu7lzaQ+s9Ljk+66LBsxF7W56t+ENFlEk9GdyG0bKJN7qD2tiwuOkoK19T25x7tJJL0i7GFNC3ahT1VGXgDDjyAWromTGY2DfNbVMGMPJJ69gglsSQ/AjJyftkY14mGpvumvwMMjGS8BFXMffCx6aSGkYmmgsb1M6RRczSbVJDwzN9Y1FY1tJB5o7h6AT5J7g3+pPvK7Y1mBdR4onqvM4MnBk4M3Bm4MzAmYEzA2cGzgycGTgz8G+QAX4J+mVR/krbvyzo0/Bfl4FveD7X0jeSc7K+lgGX1bAR+fFFZEdeqr1Gua9sOHXjw21qfWXzq7Hzox/s3deKfSsFhvI1wPrq9VHnEDzobTwODsaHOsMKDrJtdZ5q1Qf9z6jth20ypuBrOTx82VKgh2JsmNgeSN1EVLYbmQFDDQoazb7SD9J59J32gfCCqEWXfURFp3KDkSqgyeXm0fiBqwf8JkdXH7Rt7O3QuzJl+x3lsRPW2xTPV5Zdymar/XXdV+EfbBS2HiH6UU3VSAckn1Q6PKfPvqk2NpTTzroMr1xyw7IfwQb/Pqj4G2MoG+C2Ud2UQ6ItBuNkx7K7OhZfX7C7uJINX6tE74AhBVRfvGz3u8CyUmziSaNjtTrfZUFWyuR9kNp2Knqzc3DjMCmYyQfUsCd1YO1fELmaai8/md0Nna3Hjhx028t2x9DN3cJqTzbMw7KtUUO2G4OcBpL1WuIATOxPlILw7CUz29bWY0isHQfy9opP1AWiI1Rsbt3hRpOLxts18WFbl+tFl3Hp3CaHwSGbQ4Jo2JZt1RigOEy7Mp61TmInOvlEYlC1ZO2SbXbzRcybjoPFrLtG1bKhvRBPbAUZW5B2xQYiiSU2QscqlP0eP/RyRYaUpNmwl0w6R6s/eUouQwsikvirBjmojnmDH7DgiX2CTTcOHq6Xq2qUWBick2QuOJrAcGi2l74gSGp96nTtRUu7D5TIeXKQ8WQt5v9ATZ2xBRl3q+56eeYmay8IP3p3DgVJWcRkW/maBBZ+9DeYLqvIs20hwHAmcb1lyPBty84aWnR6ajo8pUC23evk6enasiELX7ZXc7/b5sDvSVfkCv3EIUVmarKuBf/KwU0+kWtbiW2w9uySIgZMO9BeCrn0qWR4V+bg09NTHy62blkZc/KRGk9S27HiP35Dp8P8WP/7yeLcijbhyTJPAAAQAElEQVRiHIZl7jIWfSjRDcm2MpYxirpkW0dJ03bTXNXkyTylARk6LUtjDI0qma/wI0JaYUqDw8ViDDfW1y3/HDanYs1HILK2W64KfdqjUjcpQ8KiBLkhCtPedJqfXVlHL/i4cXqZ6YgASz0VsylsuCFKxt+2EOw2tAjZpjWVe5pjlC5XM+9Dnz5dOWCn/i01c/RpyIxtVDH+IUdJZHsGzBQOYrtgXDg0vl4vKmTjJ7GmRpzxTD2/POtObmIC9WbZ6b3ZiuzlOojjok+swQu5jYhLSk4D7WUy8Il/LROyrXyFnXiqBu+5iwZz185g5JnK++P5+YXD5dk2mTahKNvKOsun52/wN55PiJKso4R/e7mhe2NMaoSXg87ovTC+xHTje1T6g5wU+bCXDdvq2KhtaCD8IDHGftZM2rBku5FhikJXTg1iJ2PL+yjP6xPP1KffPjF/n5jLEm51yFeZdu0wcW891vjLPHVNcuMnOhkDLvoKr/uWkr87chunwC9Zg+Qo8W7U/Q4kNzdyQFcsO/zMHZKJoW2hf2FObAxKKnBef1YGTjtnBs4MnBk4M3Bm4MzAmYEzA2cG/psz4F83+Pziwv7Dr3NwWj4z8GdlIDsusXXUaf+XIBsP38KvSEPSPHtrI2+JH/Ow/kr/x2QfpY6xZSNmsrly1Af9UfaPtrMBdCCbUz9qx37/Au7Y2GWKrY92mvcQ//d8xEbwLbna/dtW2o+AxIaYGkrZ48omVxDbPY/zDncDX79sY2fhkLJ9NNVjw34IFl8uuahBaF+DjRwI37bENXvjMzElOkjQjUygvcTVgZBsFGnYlm1a6nx417OtfDWjb+YOMJLYkw8IWr6zqbfykQ29YEaOuGx0sBTZAPOpvgvUsR27b4iSHXuS7VcoZTp3mfwF3fnC7eDZbv2IdKw0DFbsG77XeCD1hTh1JNR6tjtf2gtD3Vtvle1XWXu1wy3aQdr2G90hgB477ln6xMH4aSTnmd3Eemc3NZu0C5t6LrCDM2VjFxPvrvgalXWj/RE7PEXMqDmNV8RHcGfHNj4F22XFRY0llrbNxjEyydlGAma37ytmBrEdYEd9Oz4VRQTLlpeh3Gna3GjnEM3EWulDSgW5A7ch0IldKlV3yQ9+0t+IYeXkrqPe4CHRMSXOg37UiSvt1BlzEFt2G0+TiGfneNJqArd3eSEQe+X3VQ2B2GqfjN3ia2dmcz+8NY9bx4qIIitkjH3LjM8S/cjatCW6qw4tY1sHh2u8oSmFMe8JS691THzh21aNfRIljSoN+sUYXvkl2d4xNFl/idl2x8jQdp41qrC3cOUgkC48AefGIfFan4k1iK72Mo/5Yt1krdlW1Whd211vSUyPhxHtyoN4bSslNib8SYwbsjnMmbTDDcRtg75yfeeg5oWD35tyIJPpLMZthJLH5H9UKfZH1cp/hHAUXtYJzb7ifgwSRW/ir4Fsx0I8LX9jXkB4sBhbaWPM4QWxF+SwJMgBUeiYVOykHfrtfus1Ep851Clis90ysW2vOGxzwHXt+Gu80cYYHK4+KeOsXde2Rg0NeJPgEtfBjwzZVpGbHACOURpVSrkxnsgmvsk7d+Pgh9cR+dyIcdPlmgO20oWDrhzqjCpV9MdQ1YINDbpBgTFKA75k5ieHgjfskbuMm4OzDQeZV9u600+eUm+3Zw1terqoQbjK+6OQm9i6cSAV3DM/kmyr8GdbR4lfq+AN8ECvsWQL7mDeeB/zGhNLVaRLBW2w3mMqSIyijGHB0rhY5VrjYP3NKexLBdOJAbsDZP5EYVlgezKnUn7uO8DwoPMM4fhOrmNHlNSQ4BEOHUM7LrptJ/zJHI0asNYYtt3G3KzYu5HbOzkVBqrEQf/oGIvYXFLDMKW2eUd+8vNPjw+Z5QMe+WGYr/FkfaDSl40+l4gla9pOR+TpImOD1KA3iWej3kQWdl9TsRkjRSwZxmAopj1Riq07c5xPBd+fs17QJaCN+caIbGHzHvVGYrrD7w68rmNIGJSR3Vh/6NzgYL8u0sBhxTnGTKyH7cSVXCIpw69hFfzAjj0xhqkBTYx7xXnXc+IkBsw3PzGJYls1SsczM6pU6CbeOwtvw+GGXiDKnWfjxrMYPl3ZyKM/Og6Rt43x3Nve01PxnEi4eIBVVY0xCtklf29fq52DbZaLUkwskmW/QZTI5xPtvz8/s9ZvvO/Jt2NvSrMYo7F9V9vCtm203i579UcNZe9ksr7qjX22zgycGfhnMnDqnhk4M3Bm4MzAmYEzA2cG/iszwO8Y/L6rxq9MAL/zfNW8YR74qtDJODPwL8oAz0R7OurunLc/OwM89WqQZ/aBFPzZPv4qe1OMjOuf9h8bwQdDIT3iYGfPKDj6R33IHv0/o7aZOAxV6oAx24sm2rC+ekVswb1x9lXBn2KsUcbuoZZ5sN1d16q7I+lbtW0V0IdybEqG/Mi3d9t7FX4Q/72Pmk5yAj+07nKzzfjV0E8Uu2R719ikfMwr0FtxHfw3WlqhvwIbb+3YRKLVjP303XmoWm079AU9FMjI+4Hyc037S7qh+YNdNrLJY+YheV0z/uhrU/5J4/wTlKu2ijwE9vu2TX+w0Qv6UOZCu/RZqciBMOwjnuWZbseXOnxMkS/hU3JhjCDn3OhsyInHAj0uWmwAr4YtGVFTI4CcVWz62iXbb3IFPTRqu4WVYvozfshLyEHTadhvcqFFLrVtbONthfDmo+mOSMM2cm9oIrf4tE0r124kzQeUiV9WIddtau3liIOQ3/musuyFXbSDZHhNb5r7rq7CUHKbGKjDghb7werCg4Yj3GX9bJA3Valjo9NX5HG/7Frw9/WQ5yo/n7Yfy7a4yXyJ9hiRK40xdOHgK4e9ozAuKyVjF3JKd0KhTpeByXZjskYMqwY3/KXf4GCj5SBXZKkfL3tfH4zP9m4rTnYpaBBjQrJ6TIJmWymowUOeq/scEG0cNOQdtcGcB8jcat9lhlYDfXJyu70on1bswxdsQIVfuABKL1YBPO6yrXylvTHmo75zYJP/P3X5WMK2w2bapuw1zjuHOxuHbHMHTK7ZuS8CK/I+E/OGKjq2VSNJlVzW4PBVlMk4bet6vaYHpMxdDpFDi50QYzP1gdAnnZeXGwdid3DjcOfeh3MkksOlO1wpcnZ1mwAlS6ENYkldxBKMKvwO4rg0DN22IhN7tpViZ/ziwGjD3CZ72Z7kcGMsk3XSNcKz+3f9z9OF9S1dOaxDvWNM3HfmLHqIKvTUwSRvtrEv6AZaJQNeLWhTNYraTblxyPjMwV0OGm+3KVyLIS2MIaeDJKYzHAk1hsh8lVKy1lhawiQHctb1OnRlju6crj1zcPb8fGN9vTBuDso4jM3/E5v/h/f5+YWDsxdNxh3koK0P/RIDQfRYcJb5s3PYhvstHoMMaFO+R9QQvq0xrD5lk7Vhs+29vHBohxy0gt/yhI05iXdBfCR2Ouisec/3YSNwjDu8iVA8pt16PN+C1uAZKluz53Frkcvlogt5mCTt9nLX77//zjp7IcbSE5N5hReZFee9LbXifjM1qrpxqPjcOXzu/MVeQHqIdyoxFvMzxmjbiWNDkVCwINUoZCSbSKFv2Nvy3GmVHHRfnq4a16tuKN22m1xWyyAfqVGly+WqCzLXpye1Ta1i7ArEJwnQJDC6Icn2K2Iq6zZzv0UGHsyWvzNX0Z9tMr6nbtDuxBO6ZBFCw6UuE4MNei8vk9yKXKHHWm4/PNsTfdifXRPdDd6dXKSNeYl4OM9V9lBEoStTZzwbsdCUbRWBZA1NMc9ZAyA2IvPMWrvl3bbLk8alM0qFrm3meWofgs5yZuDMwJmBMwN/PAOn5pmBMwNnBs4MnBn4j8xA/mr0W78w5BeW7ReNPH7bP7+Zpf6iG375VfBF5kk8M/CvzAALlV+x2erAKe38Bv/ah/SHrhgJ/pDyf7TSZCtjmo05INrKpsg3kNfEO5Cdo0+Ta3sPNlf0CLj/qsu2+iv1B3wvBhtNcMjZq2+v+qB/rWZ/SsGW2y6EqrKJFOykP1TF5EKeD7eNjzazoRWYebUte2HptcrrbdEm8WIPqm3ukovNLjb6soGWdpB2oC+W6C8433hYGDNrCZIFYRqb1NIeT2p1SayTDb03NHmXW5tvZTdxycyOdycht+yG10IfbtGN7GSwJrj0g4hN/K5a2AwIOITvIPYauO5DztrjI2eHqnda6uCgf6tOPISphLXaeaYOjcSW/huWb+jkO1IzyjSOmuYXr/CzPlMvAeb7Qffgbf3JnruyQYoXhR55ZkD9bOsu84wfcax65SJjLpLEnqvIrOIroNNtzdn1Rs5CTx0kjAW80IgNnCgb14PN2OgHmKaKzB07944NcWo10jZ5ceYI4aqBGWKjrf37SvhCZvUxx+UoUCuiRV72+JqErqGlHfsHuh+5gEQZ5cjZVrlkQ/kM0BU63qOz8/WNYiOPf4OIJW9B2oFdqdrgJJaNhbRAnnrMkpGxdzvUh76RJ0PKYzugB2aAoSOtC4ciY7zZv7EBf8+BA/mLjeqJZiCioB8aLeZmymkgt3KdzsKWzXbWz2Qd5SBqbeoTAn6jPwkGU9iAhuzkPUKlJszZRqoGdXuADA069x7tnQ39OwebqXN4cuOA4cYBVXKDWOtFM5gcrGT9Quwr/nEkEV9iELcNpdATd+r8U9ai5BAkyKFVfEUWstxfaWEJ3QsHMTWGoh9bCdK2BCad2EytJlk3DtzuPIOijGG93NZBEt3Xa5KjSeyHbsYe5sbcj1GyMRYCsFfbtswaKuYsGDW6Pwa1rRpvelWlHMheLqVt3sCm5DL2RcxBDqLmNohXupPfGwfYdw4QxXyVsSWAXRFccn9nTm6MTXvZWHs35kqWbG5KQZjKXv0ZZfq52gY+EpuJLzTjZ5LjtGsM1Rgcqg0V+raVPwpggXBNxd+d+BY23bF1Yz0/c6j5tg4n9PVeiU1MKJjEMQYHu6M0qG3i49q2TaZf48pBaukJ/v/534s+DbUeavglW8SYOIu4xyhJJiY1TyrZBupCSByACv7WoNV0Mecit1kaE7+ZiwDTYtolUmckxxgq/IhO4sta2pjDrNUNYbs0iJcKaQnXKmSjUjSqLpqcrFlD5gsSd1E2acMJrdAVRbnzdWceE9PEPiTFTuqJ363XKbqWagTGgkTaNEap1wrvicn7IHmOByMRnj2IJbma6rGwzu7MIed2euYAfEsykLX46niEPASuzKnI2XrfKxJKez3vd9K1yQyuqtq2KPGRNfrMYWRME5aGsV1SDUBNVybhvCLk9AFmsI0BrnsmkPogbORkZr6g55PitlVjLGA08neei8xPxj6GWUtDIkLjZFJPbGTcmNjXRrK1cejKOBIk44x8fBGljN3Lxax/hyzu5GU2MoUrXss2cZRS7JLtNLtGuvNy57ndSMaGor34GNKkz6WXPEcZHzFO1mfHykA2LJEm5AiBfugNlDI3GXfqpk28Idw0fMUn6ipudjArJgAAEABJREFUu0da68pwcdmdSTw9ZoRoLlrbmirGc+1D+9HjCX/2Wpz0EUVnVMl80VPHQWOMoVFZd5Fz56Cgn9eZgTMDZwbODJwZODPwhzNwKp4ZODNwZuA/PAPz++Ob5hejHd+X/kGJH/D7Zml7a+a3quCNcrbODPwFGfipBfwXxPef4zKZPt5B3xoVr6jeIkkduaNO+++C3rxh4+dXx1PsIj3io7/wDtqfHU7mK7YPH4TCJpdlNrpC/2twRPW5d9faNrP9OfMnKWwPorF8PY63c4z95CRA6MM1BfsDbXUnG443Nq57g5wNzEX99j227GM8E2G+h374vuk/PB+xh0ku27IBKXSlfoNkfnAQ5U2ezrtrdmLekWRbfk/qTc+QbKtALD4itEBsMBfKg43Ry4WDkKqW12vZZPIwiLeGVQhjDvvawQzGsN5KQjzwRl2tQ/TG5vN93+0tDNoEwYb4ksp94wZQyIb0LRvpzClEYhAxeQcCxKe9HPHZ8JuGDcZIt3t9Q6Vrbm/5fCPaFsYX9HmxSwbhVI1UHJbc9HJ76U3lJuw3a//Cpm1FPrBLKbZTfRmPSXwQm6zvLylUlTKHgY0ClyjxVfjrGpnk+8JmuMWXJdvoDXDR9elJ2VwXZeL/dn/hIPA5vZbL4eHTp6vyyc74GcOq/EWiyTOHGqLYxsZFT9cneur1ZLnbrBrqTYiwfu59+JjDk3xi67k/XfdCLu/wJjJeK4I4EstGjXLzbqyfW9YEhwozxAMYtg9fwoaUGK/XIqZBe0CzLK24dtkbJzA31pdtcSF7UT5lF5c5CL7BzyGGbcZbGpdBnbaVkviOOGxjOzIX7Fz16dOnla+cjEnNy1zRZL3cqPKHF9HeaAv/VsrG85ExNji4yqfp0s57Lf4iEzuJ5XrFzxN+Pj3pcl3PsZaZHnPkIh/95LtGNXswfxdyk9plFfQ8bxvvzfig0kaIDF8SOhkba8g2/XVFNlg9Zpik9Vz+/sxh3jPrh4NmDodsq9DtcTGeyGRMiQctpZioKnFUITt0uVxZR9RjhN22njnY/R3bB5573SxfR/uwicsefxbSRgz5VHR8xthgPj6x3vNPT+d5SGxNx/fgXfj0xBoG4f/f//Ob/vc3ERORMlW89SIKWKP0b6zHZ+J6fr4R413JYfKHwOu1kcw8ulnHM439vWUX4xSwqobM14p3U2J9eZl9OEha4FfDRgoQjd6K4QHrtRBaTL32wxqj8FWszaFBXgd5yPq5MObVH8oaSt/mEJX5zHgsvsiNbSmAnqoYx5U1d2Ud1ZCKNbWQ6KbMV6E3qrB7hV+Knh7K5AfWO+s9472xNuZcTGfQq/lwT/YRsNpOvj9FrpC9XgfP2oWxXTUupSpiSK4RTyIsQ4PuUmIIHzWlti2kpf09JkrUFDLtjOHp6frwPA/ZzD+8XKNKsQWJbmvyfK9nOuMJ7/pUuhDj2GOLTcGcYGN9snJ0p83Vtgs5lV5LbAfLevKgJYfvhBl6IRC7thlXySVVmdrqEuPd6NFKkG2Tr9F5u16vyA/ZVr9rJG1eoJlwU70isR+wk4/EBcj7gyv0oKE1WHNVQ4XsGKVRQ4P3qRVdaZaRQhbljGcWXa6qkm3VQIe8DA7CM/cj660kg0I3f8hzYT1m/VZV62BKkXt6ujDGgayhl0pnOTNwZuDMwJmBMwNnBs4MnBn4Yxk4tc4M/JdkIPtdB740ZPNby4Ev8f8MmjESUP30dfwyl/qnlU+FMwN/eQay8g/85cF8M4BsnH0L31T+J5hm1yT4URN5X/2o7KPcMTaz8fKIg/4o+0fax8bSH9H9FTo/G0/ZCqjYcNJn0EPJxnC62axK/UfQ8bGR2DWGbOMT1MIxL5PNudifyKT+GiIfnm2Ji205hRb1Bt/rYiIQxbbskndAencd9KMu5COQfurAjg1p1EhX3m19rZbYOCSO5G8SVGKx/lixl2ZssBX5zkhsvyN8p2Pijoht2R+xcrT4b+2J484vdXjpZ1xpB+kHadvLpmSl2JYdaK/TtlLWPS31ekzL9pIrUUsy1x5z5iWwveSbR0aIK/4PZNN+y8GGfqwcerbbrr0McxemlRKZo86npzbWs4krSEzahQ85oor4K1xZD5uSty2xHYaRCC/6E3oO9HIYFRlYSiipg7SLW9A6IYKjHfoY+/qUZS8gwjjWpn/aG+sxSNsm0TQQ1UJRv+nB6ivjCqIX5JmzTb4K2/QYT/iiTOxT9TVGKYiOTFaQ23JAigxa6FsuK4dbthUZ7aW73GzLDkS94hs9ztAcozpKYcuGBqGoA5p98TgSK3NAnjEkLTFolo1dpR7QLanA+2t27Et/rYFNVaUaJVO7HAvEE70pe9WZy8jbK1fJRWzZVqG3QHvEjmUD6IN+UU/ddeFwgaY2Tj5t1pJw0zmkQT9yowZECW2lTMYZ32mHH4wqjcIPOprhSGX6xJ6YCrrh5xkKd8Ut2Vb0Yy9ygSy9jiUd+rF1gMQq8lnPLS9BmsIUDVG7+eEdiHyeAdv4y6HxkDWQUx/Chzd59g75jMEupbisAtqLsXHhANF2+x3kJ2suaBHi7Zpb7FJpjEGuR9thuttnfGXsNQp6SRYHqlvb3LKWJdkQJeLcGn1IlfkBR45gN2/D8J2D/Tsn2EttwiIqqguHTokZkVeb8W9b+frHP571//7//l8OwW4c/pIXDsJv99n9O/YiO/k5S/MizbFjtt+ZZMUTfmKf0DX3X7iOWhx62kZK2BR6aRrf1RB3qIKr+OouvbcLOS9kHUjL64bPBq+h+22Sv4n9TTksSz6iHy8T/9GwrWIuG1aX+JtZ09iK3GEvzIjYVtauXYpN4zv2bSkYpCPra26JCqJKVVljxCspFFFMa5KXOVtQdulyuepVFmM2UlaX5FGybCtjDuwhydIrhL61Cv5cqhoA/6M0GkM2MrhVcJfcY5Xig6GLZdN5P57PC4MaFTtu3TmTvSlL2C5krehFv3UwaBtursyBkFH/QcNIDKw/Gz6Irc4XNmMEqgqZqiLegYFCGeqkAvERnRi0q2UgK2kcY3S/sGtbXOivKz6CyYTOCLN+rZKYg9TxV4UOiB17SLJSIp5nbaOR8W3YCEK75Y9xeCYKZ4YeiDo+NsZkYjRxLful1GMwH/i+VOlpXIVq3BDL1LK7KbqoNy86l7xjZLHcGnbJHnKArRiwrbUuLNuaGMh4CU+ZH7qtO+qi0lnODJwZODNwZuDMwJmBMwNnBs4MnBn46QycCv8mGfC/SZxnmGcGzgx8NwO96fNdqX9jgX/RAG33ZpG96o8Zg9wk+8v8Zv7ErTehdvlsmh3YSV+tjs2sQ6D7GOPqja6DftQH/+gftV1y+ehSH4lOLdmL7wcZ28qX3pXIT8F6h95hO3bpvlm/M/basavbqWO7Oz9xW3pWNg0fY55sXgZrY3HqKCt/24cc+mB/t259Njy/K7gLTBQmsexd/GYXOll7i+ng1UMCPudGasr+cqy24a1cRjK27NAWJDZIcT0TD7Uotrm/vxy5uWiIKiKma5v2GyB984qfVwF0065CP6Bvl2yH3EgTEjQBYhVlj4NWX44ALdvya3vZsQ2HvLZOblNN4saldCy+6PTmMHNor74oJi6q1wuOKvyiRX3EHgE7tPh9Q+iPqJbxIyneZfsdDgH7jS7v1LnXD5UdJvmBl/nJI5dN70Ok846IHZnJgdBdvYnf8lNZipE5cOjl+QlG5YBjqp+bfZ1EJvKpA7uosE8OaUjxJSn6AU1FPpv7k8On0IIxqmVsRyViD3VoC0UMgb36S7DvfYMqd2v2HGX8/eldDifidzJWRYI6BxaBKJmTHBgcMvGRNizhCiyrtmWIkU/MdnpavqAzuNy7HxtBfCaOjcW1keSZiUEqfaEfmdSQqAySi6FRQzVK+TTbNQdiLnUxaxkbiS+oKnQgYktdmcotmtuWAJBPO7L5dN/TEwdssYfO7XbngPAm2+1zjFIX9GI/7XEZunLwctk/GShL+adc82nNjTGlH7upM65DLzlN/LZb/vnlmRRN1tDWdeSYCtlWMY70b5y6tV3yJUpoOWzN/1eaw59P/YndJ336FHyiBk+fZPRta83N6Nq28qXcrT0L6jLp2RDpxUdAs6+NsW85YUNmspbDG0OvcbfQfst4I793qZbN0G+su4zl9rKhO2W7MclZxhQZG9quRRO+VKPkYzxdFxKSJZW5cdkWFygAgYuwteKV0r7dNz2/vJB75he+LBUGwlsgC4wvrEdMmAuxs+IunCGt2BftqsJWtZplhWZ3q2kvjDljx1T3o59Gxpy4XvZ1t+EfNb3qW20367DpU+9KaPFte6evmpRqY80c/jbsBndO/TboEa9yr/H4erQRnTsH+/aydWMNbvQnRsMTJSyjn7nesE1mMGPlSzCzNhET7vY4psYYclXY0MgecWyAaYkotK2fvayTiSMbMuO1jY6V52cM2vi13fLJ6fPvd0V+Iw7UVPB7PFrFLqW/ekSKTZka+fyRSfToNXsjnthIJ3WQNuLELzBkOyRg5WtjAPmE/e/Pz4x3a1qe/+BCvIKS+ERp11W6Xi96ehq69B/XuOOzVz1G0VeX6B2w3bTc06yWq6bdEsP+fGUMwueo2Bl6LG0rz3EPbJI3Rk5Q3UVwWaNxXmcGzgycGTgzcGbgzMB/TgZsy/774ldnun8A4qedv2v9q8f/V9u3/75rz/71sf2z+f9n1+0/67//LNj8xvADYItMwaNO+t9Cfl/6EZjfVB6BIzUe43odLMJHm402BfQ3Sxv1L7h+mcmMpEj/15Bf974Kxvu9wHgE+P6gr0L/5sU2Y/scPzsse9k49OzVt79dH/Jfq1EnPn0VEpP/DTw+E+/bxMXGiP7JYmx8C/+k+e+qf/R9KPSzbHrEp8Ykhwv5J/nUT/r28Coq2g9ANdfK/5R4wPIJjuiu56k0VOioQSu9V/T/lcYG2RGfPpT8f2zBEcdRh7ZgHbrfrI0c+GD+s25syGKlZJOH8XwmsQgfv58sKnr7z0jpY4GNoqls9mnP42Ss3e5/HpC88t5NvpqGTNqPOOhHHf1HKJFi81tDYzjkezRwp3yqomuCNPoBFT2sEf9q9P2rt+TpQIRc3GO0DU2lvxDv8LhsyzYtLiqz3rzrpQ4UGw8ILSAylOZXYRvbfIckF8kPgq8XrG5naI+8g95MbnZsSEVNF3tqPPZjY82n3pd5J8SFt/Ct2r9cVsOFzTfoocQ2C+aV0pvk9I6Yw5+5QevL3PM9eRYN3DP2NCJjOU18TiDZe5/atgrYfqVHRw8l/QMhp506iG7qA9k4TVjBok2qgOr1SoyZHxNo6olvmCSLlEh5Hr6AKXIautTytrsW5V1MZSjrst3jK2rbyAeiXtBeJrmbtG1zX9fRtC3z5rKpgSi2uWfTnJiOdU78VcafZGpRko8vrhF4PaftVK/yPQ5o4dnxoS710G7Cwy32oxed2fOOAWLJsxy1oDCVdyh1AAcAABAASURBVEniE+8W7THrVX7D4qaZtUuLAcvGwsQW/aJNJWFnQjsgSrfZ9O+xclox7y+YJy+xBV0N9bSKA4N0rayBZT/6GzbvtynOSRS+mj8kHNrW1nGuGDMOE7/NHVJYM/NHqEa+XHJZVSW6jGmTDcfVhw/V7fSBJOutuMy3rclsa4E8XjlguISO3ihswDHPmfmGafzmHToJOt+/WM2afGkvk+DCS21bHRP8jGES7+RmW1x6V7x63v2unpQcO3kF5nmIz6DiB1uRm0LZJc6b5BqKz8LOKKnHQTtyNnI0EsMj8um7jMHY6VzucogqcsLXhv9MKOY1LsaHdZToTHLDMGV7gZ8FaJB/+u1/Uw0DqUoyX7nfCTqHQaJkrGnfs6YYW2IaY8g2XKFHtllPE158hRiZCU2ybNbHlAQ/62cyR7EZWUiayKUffUSx5z5MGiSqCCoIDwvwCgziH223RsnIOMwdkb1ziLRh/MCcW3PbF3Q5AYnDq6F0CxuDPFgmTut+p1a1TmxEZjZvqhXCoRmSuaGu2HRU5mB9LDEbMgj/DZtqTJn8B5M5NHpGbi5H7aJDnlL0bHIobDKMiNBs+tOnq+qIO2PyphuKtx5/pMBh29HHIM/KDMi7id1e87fRR7ovTDCGKdcQYTZNFnnZoEujLrIXWTyDc0o5V39cJ1CUnES/uAVi0lu2x2HGGahL7PXPj4KG3JKd6ucg67iliBUD+SOFjTVaxBeyizvxJH8BTaxIsakUdOyhiZ2NfM+8e1mHeRywSJgM4M67krxFJrLCtgvDXITLuBPLxntJutZVWS8J847eDUx8zLmRo3sf/r7kJcq4FewxpCqCKhEhRuOflgRNlFRVTaEnVZVkdQkvjYkfmxxRpx+sw99N4U3m1s7zQQaJZ6O/6JGUWC7K8C+YfroMPY3L/j6CYLKBbuswONvIF3wJlzrG0v+UtShuU+SGmjauWs4ZA2CKFMyJ7MaNBl46h0SotOEIUfQYEx2rNFhfOXi/Xq+SLJMHmxpkLBtzl5oQJcWKqcX41bEw7KY28bydGTgzcGbgzMCZgTMDZwbODJwZODNwZuDMwF+cAX4f/MMR/DO6f9jpf6PiOea/cway7fERb/F+6SF5o33Ue+y/2fgTWrjszZo/wdSvNOFsNLHB9M/6eBxrzB34aNcQDtBUdq8eddPOhvWBlnm4fY1uW7YfJN83bTff9ivDdtNeCQ8Ne/HsVT+w/lATM39I71CySwaS9bGwv0gaZ+PgdR5hpI5GcPC+V3891q9bwdV7//vG53tfPBQQ7K/bgf1g59tykbUt22m+Q8Z9bJimfTDrQXZmx3RnhB6W7baXfrCzv1jZS9ZedZXfydn0d9Bqnu22352Hm+3u2X7l225aboft3hyHkHxT9WX7VadG1kmT+9niBm/vU00UA5p92e76uIW3ZknolQq+y10X7TGGUiIX22k34HV93OhzYQMCLizTkOwjPtarUqbsg7fqUO1sjE9tzNGEEH8bBxU5eMhBSN4DkNf1pibzlQ3y8KMTgaNmYRHyFCHIdliQ8MHG+o2DiyD2t6xduPaSodnymYNAkO3EJ+Jb+pM4Icn2K6J3oCrjtlInj0gJQX0sLktck3lKHBlrDgWOvHu3I/wsGU5UprrYVr66s9827IiEJB/xnX/2FbGd++WqVXZWTG+MrX3BSH9nkTsOX8jdxH5oia1qyC66RIKjwXqxTV+yqbkOeT0WDOfQK5/Eu91uWJyv8ra7HVtB8lH4CDKumDF56346IPEGqKJbqjSg21Ylh5IsiS43USxzjw7Oaa0r/cDhetFavyzb2jJ+8rJyRKbJVUtZzbdL5mtDJnayvlIjSf7IBHRRMIOtSUsqbI8ask3f3Y9PyapRHBSVqkqCf70+KfkYVem+2kxeYrrlJGyzTqiv14t+++2CvsiJ9mLJ6IuaEFqXZ4DodBQ7vFCmbAtxrVgG8QzFT57P/n+DX/LHKUJO0BfMmGxDc8coSsYsExvP9Qs699vGQeImXMPdLwYRuZUzyUZBUmGvhvFdSrFjF1u7MmqP0xiRV9jGjuBPfM3XeCAjw/i4y7lJi0Yt0YbYBHwJfZzMzDfkK4d2gatazomPdlFL5qD4zgFpcFv+JlT0XKmtNou9rJMNmxsniFlbtvWlEnI4QeTuvL84j8X2kk5uNuylN6knNid1C6Bkm+bsfOe5ax50woKOFo0NnTtzk/XQcz3WussYrxcOUIEZwEbOg9hADeV12ZZtVS09Moa/uzYmNLIF7/p00adPQ2NILrOWh4raeiumY1sb8QeE1THO2Akg2AjpEeqeHkp8pjtG6Xq1nvL/F18s2+pCNRlL2jRTwZNGFbUbRZswlDEkN5mn9IME1TWazd/umomPfrlUg4Nm2pDQl+74SkyRWe89DuPhT+h2/AmfQnaydm6viG3tJf7urBVSoLRrp5/VP5OBU/fMwJmBMwNnBs4MnBk4M3Bm4MzAf3EG8he7B/6t0+C/Lvr8YpYc/nUR/Gd7ts0vy/7PHuR/8eiGrKD2eabSl9AbKuyEfF6rN0j0nZLNl8kGzLv6wd531Jv9zvduqxncXNZHyMSW7Uj8IPLN651t5G3L/gbiL3zqov6m8X8x07YInotaq9jWx/ykv7h649lK6XyQYx143IGMwDfQuuQwc/0Nsb+EZZf8gAQx2eWbxJsNQLatdcynbTkCD7AXJTJJSRC2d5uzbW08EwsHPbWE7q7vsoJ84kn5qIskO+CmvWD8Iy06j9gl0fVnOHhHbZtmwHPBeCew/aZX6rb2En5gv8mEdWfz+s5ua3jp207V+EhLPyhkAtvtI+3AduvlRjip4Bdwown7LX4PGRKcQYgU7dzvV4kjUked9o8ifhmysqaLzeqq0aq2u359TnhedkrT2xdBhjZk3rWl0iqxtVrrbi9Or0MccinmbbTpzGNt4ePOqUT0s16XdtJBb5ez0YFhv9XGfkPucaAhe+fLsj9Ab31MiS75ZjBcttnAH0qhqxm/nIWlDi0YVbKNm7nqEEHivnOwYhs6BBEP+hhP580W9jrnU0JUZWELojb6BmqIEr85xNjIUecP2nGZxmVc0BXTlOcSgzi750A0DuBHn2pdxDKxE1heNO5Z8zfyXgRSxaEDcpCV2Awt4yL4kF4RT8IEM6ONgwuazUuM9zxH2BOxBLYZY+yqi1GMn4JufBXUBTjQJrSt9WF8uGw3JX7TsPc+OtGbrKHwut20ldPIJpYcXuGe4bTUInO/cygSJG2kSNrt5tPP8kY/+b2jh5X4wLYo8WMbcdN7u2z3mO1FT1yixL9trS/JpmV1oank+8jNYbuZsrbd5z35JefhBxvxbARtm4z3zAhxbQymc8ycOgRYt16fJdtKyT2IfmxJVrOQFeV/frvqyuPgkhp2j0va5VQyDJtDYt4CUFVjyPjciEsU29ylVIMDtBqlkY9WQp58j7iT+4iGL2hdK3k+cn6TbeXQ6+X5zkHYXYl3Y3wzn1blHGwmXuYpYwia18S5HyJOVXlH6TKMzdJ9bkJ9ARtcMnJS+MEQbjiQDYU2ub/xfMW+KHZxFz425IIp77QwGKmsgqeGKFht/282rKrCr6jBkGT3AV4ODO88C1k3d3xnSMf4NpLGMujYUNDlMmRJCX+SV1r0iI2D8h7DJmwy2pl4rDt0THdcY4hDziHbxHBhnbvpeTfYbvrESGLZiCP02425ADeM5J+8vt8melNjXDRqKKVc6Eo1DM1KWXdaE9lKLCtvsR3ecDGGItab2g/2Uwc93k0d25U1VGV8YuvxihFivmWe0KXZMrZVY5Cni6oG8ZSYfkmWwCBGRJT8BneeleQYlkIPpih922tykmBigYdPhlcIXrB/TR7GUPKWWO7EsiF/1BvzhxWRhphgPqY2OhViw9qQf3m5sfbJBbmObtbCiu+uxH9nPlK3Cv5vxB256N7zbJGv8DGt9O/IxzWm9eartc/bmYEzAz+bgVP+zMCZgTMDZwbODJwZODNwZuDfOAP8Jseeghp/5TD4Re6vdH/6/jtn4Fwcv3522DVR8JOeeH+wPfWTSoijZ5nGv/Zy4ZPro1cTi+2P5L9l3/51cWajLfjWwP8Mnl1yQ/ozh9O2uBVw2y8c6F0p6Ivv7GEqe8evYNfw4/hj59GAbXHJ5Z181Hv3Y5VdUp4ttjtfObh5bf9IIzEFkU19703Pm7KBGtqPIrpS4gVcojy+Xe2dCP3j9Sj3kfelfjarbYtrYRfqGI4ENJP3DocZ/U99ehfaK9sao1q/7emt2Lswuv0O6nrxw7JrdR7uh+/krcEOezaIQw+UQQYPOt3cabblY953WvP3G1yNKtm0wGQnupEdaEFD1w6/dg3h8qMh5ATQt1cdYVqpAPLkb7Zm2pC4ijxdLuuTZzWGvPuxDXddxn8RXw5SIzuq9MCmvctSjQrPcklPTxfln5bNp/gGtu9s7r/kwIFx2UKvAA2t8Uzio0mEmyY5CDX9IKyNvEcv/TyPktmsv7Px/9I4DkRjsRC0LRMIlWqUnq5XDnAuMjFuxNAHDhwYiGKbu/Dd1bpBsrnRyz3NqqHUMwFBlyw77wRyqlWyRrI+bhxKPD8/E9uNA5Wr4lcyTmaPb+N0YSOOV6ewHJQV2eo4tx5jYt2QF8XGH/7jB2NQJNsq9LSXoj+qdL0w5h0rZ2pZPCiI7xwa3cnDpJNRTGKau68xhp6ennZcGcfQWxwTn8xhoUk8txvzAI5YCUE1hjL/QcajvdiGhy412usgi/UhSmL+9OmTnj49qeunKzVgPV2vF11Zr11fn/Tbb5/06bcnPSET+5PYn59fFCTO4L7dsP+77rfnzvuVdXDpg0DjjRETQ9Gkoi9lnT4zb88vy04OVTOm2I5MjSIPF2LCP3H+9lQiNJFupZCKzmRkB7JPT9bogziphnSN/NPggHPItlIO/+nGzhjWoi0+BnXnMJLhMQZmnbBFKYTHGMqYbEOZupHHxEqnr8d4LEOLMlk/jEHbeLaeX55Zqy/a8uwhwqOqPK9Z6znQTC7TxoCK4K5X68K4BrGK71UbjqrE+K4aHOwltsgmrPDEIGzLNvpauujXELQpYyPvc8GXpSzBye3wKUqzSq1PV5jsKrH1PDFnmb8mIlzEmT9QCJ7I+Whf4tBUuLDshcnx9jO6wau+KPC5v17HmDPugnfEZiSCGqVGldKHTIiTA+hNsWtbT9esHSPnnsuNeWCYPd7UGZTLPaefWF9PIPncmJcpqWLbNLC8kfMjhlDiY2Mub6yVl5c787lhN1qxuoMuanQm/qdst8zE+WAur9fRc5h8mTjk/HEBzzo/k7jiJXBuQjkXtvrCnrqx4tjoCH4pMZeXcnznZ6dwU4sywYb/1ERFDzMIZmxUKz4aqz9lvpZN85y4c9s+ydEG4ivviaenJ7VbSwaivORdhy97Eew1/n4PcvAbH2ItBlmPK2oUz+vMwJmBMwNnBn46A6fCmYEzA2cGzgz6hPZwAAAQAElEQVScGTgz8C/KwMRPfsnqg1p+1/lYw/7sYi9H3/qFp218pvWvISSujo+Bpf7XeD29/OoM2OaX86/j+/6NyAGabIzoFekfOGSO+qB/uzabIF+G5CzKV18szJ9q65eWPCPfwufOH+N/5GaQB3b6w8HJTvlq5Xf5m8x1YOqFN8XDx1H32wv2hmx0AAPKpkygfZPmS7WzWaWP9jH1hctecvZev4vXrWFTc3WHm02Hi6Zsv0M2kB4RmW/Bfq9vv+9/S/cjL36zC9c1TBtbjIdmx5g6vMmmY9qBjQwQNNLG+98q+pHTXmxkaiG6jYcNucgGEbeXXNp/d9hZa+rxHm3Cfx/2hJ+xR5bNVwVy0qzHPETJLhmk/RFWCUvoHJ+qoftw2Var8mwllwsb8myJMjeTjc34i0p8vAGKJaYDECzdXJPnY7KxLep+Hpjcow4tMt/DxGiwsaks3m3ZdMWVypa98C0bkZP0IJu8Edlu99DFFDJ7L7yMF9zBwdugi9wE9rIT+7ZVtWKxV1uUg3YYnuRvjX+D+3bN2GVskpViu1uhv6L55Daye3U8L7N5ah1RSDN3db9iK5CU2Z/EwCShihFoj5cdCcm28iXq1peVOnBZH0shx6Xw1vwYjZWf5GwSc7DhO5vse7gtbyP7gNgu574Qm7ZlZxM/9aIfd1iy3d3cEVP1MDK+hbDjP3UL9i3xbaSC7O3xzXnXxmEdRKmNSamNvYWDKIWe9aij4AozqNLAkVEoaqESum25A4tfZNBLrmoUIvBsKOqDhCUPfaeFYVsjJ1U5sUB94wfh+7ZxsHPXpD3qqip0JMawccB01zY3Zdzc2i4s2ctP2uHl0PrOs9U1BxOW207bwg+GUJ8NUaKDYeVTwTG18XxkPjPWHh86W+IKHYHIB6GhLtupVk0zhyYhuOjQiFzk7zkIwcZgzDlMscOf2og18SIqWAvOuE0Y4W891tjZ0I+tjYRGJ762xEZebHc+qcjhnidJFw7HxhgrPvqdY+yghm/hAyJX9KqEHJBUxB/akiAJSE5i3VhPiaEpxLH4G4ekN1J7Rz/v4vjHiCwbyPjaiCv80IX9oSuxXa9XJb4aU66brvWs//0kcY4pXrPoTWxvut8m+ht6ahAO1yZM5xLhok83DVGsph1dKGLYyFo2gDHJG2e72JXu+dQic7SRmMm4uKJCbBfl4CvrJ4TJbeKZSjIXEKXlaRu7tmWXuLPOGMZudyOAUWsutvhpYA2jLy83Dofvgg0ci1rvVhODdcmnmEsqEN0bh8uoI2Ol4FKGF74h2Vb64RGSEvKNwW7EkHUTup27sKF3JesrOQiR0MjPHf2pgaHaYbvzK2wkjhuHvZN8JuYiDttKOzTJEpNpW5WfN+lGRim0WZ5pda4KhpGPX7V8kf+1RuxwBNnacJpnYGNNkkHdWB+3F/U83nsup+63vQ9vY9wTHZRlEQ16yclldz7hb/AH/cQwqhife+x35u9G7vLsCKXZk00rOvCSz37fIBNdo5s/3ohOZM332DE2FRCHv/HBUGTyFFMmoAWTY56fqS7hBXfGkzEOhPIp32IORg3VIEYk8wrdOKBOHHfmYeO9NxlLMdJRpaHi/Ua8CG7YitxG3JM+6mLaZLsxxlChk7gbjNH2ojGHk+8pWCJOaEPMA8EyPtsSfoLobeQ3Pu74SRumTO7QaKn0T5wZODNwZuDMwJmBMwM/lYFT+MzAmYEzA2cG/pUZ4FedP+buBxTzu9iBP+bkD2j9QFw/bdU/rXEqnBn4L8hAHrbgG0NlI0XBN0S+ztq+zvoKx7Zsf4X768hfc2lbZnPr13n+Y5Zt4gKP2kfXXrw/Ne4sk+DR4S9oEzrzr1fony5sU86JvWo8miNLTfN7oo5+vvd1h/k/4noTnW9NWtlgDGi+XvaytFdNJxS9yW1sP+YZCWBH8L1ZiN+52uCbTDZKG9iyl/837tdbcRtEoqIXpPMTyLgSjhjVD6nFB+D6THzFMGVnDMFEZs8TrfiiIpe5q+VaR5ZtrfImv95hE57AwddriT3bymbz5Tr0MYfpuz7Xs409yZJs76i9TiZYfx/yYYcPHu35vaxtGTntpa2s5C4K/Lla3N9advQAth3sfYS+fqGe8U826Dc21+OmgYaNLRMrdWi2lVwUthOx2IAX49s2jCjFO7+UEp3w7dh5AOxqRO9hnqIE7CVLsy/jz3a3j1t3uYU6OTFI/bogEJpxDj/xRr9otww8mxYXzS9f8FueesN2DijGKI18qjSBM+ZJriSr6LssmzYYVcohYj6ZFlyuOSy6NJ+bamCnhgpZUTK35VKhZ3Mkgd3EbkMDRiZXD0f0ciGXJmGERTWVOCetxzqfUE7MYwymIbkWalbHdbmko5TW44CkD7AYr5hXwukYHY0ckoHEmFhtR002NYH1YVMOeWjb1vVybR+RX2tq+U5eRo2lh4WNNZdP4q7DxhsHjjcOuNZ6wBSHaPdXbORljAu61ajYKcuV/tQY1sihJPXEbj4tmlqUeI89W8iN/mTv09MVO1aKTd4Z98ttxRC9QNgxdESFK0TJFIZij05fqEqYmbqz/AA6hEobMvQiPlFQaxrNvm4ckCXGDfkm5IaxjQOxyCpG0Rc07cW2Ym9wGv306aora6ugRYyp3+13DznDv+jKmr1cLj3u6+WJeUHv6aLLtaDFnnUJH7lBfYVey4R6bp5vHUKR136P7j8PRqTB7fpUunB4brtlLXUsPZYkA0INKcg82Za41tjJ5hqwPpZCbhBXxlyuxUa8G/BcVlDUFbbF+gGbOPzftGE3z1LkL8nZE+O/XpXxKgEIOQ4EMw/5ZHDkjQ3Iir3IXQZrjk7sZKoSyxgFv2Q7aV/17guS5KwTKczWg5exbuRiYz31EKAhwdU9GR/FOBInxLZ54XvRhfFfrxfmajQtahMbsd1A2M4hbXwuW7kHtnUZQ6OG7DWwHIByLsxzRX42aAg+PZGTzDv+MddXYs1774Zw6jyjPZ/Ib0lES3m3u2p75SNxbdxinqlAcqrg0VBVaYzq2nZIrBViR34yOK6m2d5tS67VTl3oB/ZO61oazO8YRmeKuyKrvRT0MYZg9JzYJcxI/U4jNp3lzMCZgTMDZwbODJwZODNwZuDnMnBKnxk4M/BvlQF+98nvP40vBc7vsPk9tvEl/r+CZpwEVD999S+fKG8/rfnjCkeOflzjlDwz8HfLABsmPCd+hWW/x/ciRhwd7dh12WGxV1s/UdYmEBtCx07QN3SdjSHwDZFmHXL/f/beRLFxHOnWPCcgOeu/M/P+b3r/Tlsi5jsBUpadS229VHcT5iGA2CMAKstEKuvoJy/iPmDyXgh/D9+f+G3kL3KzV02LPkhYDNN1/Xuw3+wl23klJ3LcWf1CznZPYyefZbyD6/nn21G3z/S/8jw5b53v2kuZT16cTmhcHXrSz8tEUYa81Nx4GZxv1UzkCqJBmdEB7S9aqWXkI7dw+MAseyl2GSn94WsymNid6dFnxzU//l14cjQqN/XeRLYn+y3s2LON3idE/3tAdlfHJh7xfcztdxvFOLC92Mildol15UlScOzFD51px/Est3GIlLltHfZWr26Y7R7F1XMPbet6GDIvkCHEhujd/PwJvvwz7Wsin7V6j0OqkZe6qd9sO/Hbwr/hFlnbD8kalgvYartT/d9JlTljPTXCFCcNj/9OGsiEba1cMg5c7poU/CB8hhxU3Dm02JSX7EFqYZfCi8xGTUN/RmjzaX9YQj46qwZu/VBFGSfhbe0nOgHl41FfiWzYmRBy+PeMmcQwkX5jPCO3VGTDwMLGQUCweBt0PVrVkjkIVaVRHDxxyHThUGOMoaoBexLj1n0hw2C/oh9kSs+VURCfeU6P/hgnTiFnW8Y/94g3wgsOmqHauR81moq9yJSHxrhqEO+cRe3ewA2NxMnRxqMOUpGDXbL9AILkNFXkM2rxjnF5zSc1RUihGwWovYcmNQ0q8QOMSghkbW75CqEk272XNtakER3sdfyMu+ezTLTsmxsHmzcOaG/0xmZ8zn39YvMO71HD6JHfkqE2u5xthTZYv5H1AxcOXfqQKrUCElmYNUVWtOSY+NIz/XAlxvgtZMeInjsv2y0Xfh9AvlH7PoTaFFuH70Inh1tBarUwOkZXaYzRduxlrzOhRmJqW3ZQLZP4DuQw+5Z64PPr1/+rF/LMn40595wbheGy0HOp8COagdgnifnOGt3RZRnE8rRMYsk46sGdQ94ls3KKb8tKLWxGluiAW9+GIPVce0sqiWfDICE1dcOuIop8+OF1HAgYBmTd3tahesYp0fVqapVcjP9UaSExXy9X9j0xkg/bAAuSjSXr0TDdCpHP3j783dlHqeMN3QkxKuGnZi7r+NkINBD9w+g+iFwOYAd7q+qiwC65gQViiT1ZYtgm3li7+LWKz9XJ56rIYcI3kC4cdI5RkizCgj91Y3HeiPONtaOcbSfhZF1u0O5MbtT2hkJ6pjqaGRhbhc1iP5jcRpXGsCBLxJG9EZ3YyxhiX7ZlE4ulUaUc9OKCuDbBUhpkOQMwxiD+1AEdFqTtQc+z/Hh+4whaYSDxjOxfxHOYbWJ5e9v09jqBwJR0wR+1uJu8J2PqscFj/d7Ima5r1HExTy9sW/xYyG/obcoabjARYSy1b4JPzDhRuWRbJdEHliW56aGqW+I+dJqQG2GGduBhC/t2rCjViGTDtvKTGK7X9TmecfkieyBjjewpizY7JgbndVbgrMBZgbMCZwXOCpwVOCtwVuCswG+pwCnzr6lA//7yr3H91/Z6FuavvT5ndP8GFTgeoqP/nSHz0uZ3avzbiNuW/Y5/duC4xv/3vS7eiu0h8Str4YcgA2RtY995q7YA+R9/4fiHTsILIpA+eB5n/hnwQ6I7kljvRheRFMlxvXjMS8e8wJy8RuRtZmvkZlODDHa0PupcmOz74oQRrFnfo/oksdNi76BmHPKP+vB+H/x4mXrY/Khvf5/+UYrZd+Rsyw5WzZDqK7XrjJoHv6nrFt4afXuvsg6s0rUVdYPQM2x238T3W2iN3HYyom0v07wYz3pm/IAfozVAoYBtuVZO0cN1bwFb5HvAjBdEi1y2SmSY9tU0RrbVdstKO+g9jlIGwWJnBHU+2c9YPddTs5eC7ebZJXuNlxh6DHxg59mhQHxcedG/oVvK4cqFQx4m7Gct0PU1pWjWrs9Uzy15BXnp/6gZGpEPxDgwvYm1X8AXM+zZVjEOoqu9We852VZa9NI/sCu8+56yrY2Tmy0HEBwATcathwmu5kc+QPQxzz8T299s4wAoyffzz2rEl0syMYa+cQpy54Bow242R+wESChtVKnstpt5kBiWjJoHU4FtOistezRyidVetNAnNzs2A6NPFOQde5HNAYiQzzz6emq2lZ+QXEaRi7g3ahPaqJEOoqgZBzfQw0uOsdU2qUH80LVMDtRuHB5HsbAZ3oKVufApmo0/+qNGsRubkRWs1Dci9+2uffMwMQAAEABJREFUfOtyo+41SrY1qhq2mYtDp3vcY79iDkzFlmijlmwEE2+Rk10qYrNNvWKDvrANTTTKp8jGaB+WQSj4qbXQkaw0yC23MbhySPR/frmGjBqSiBh7qOFDSg8VeUQs2UZOzIlV6oPHMayX/oasWodyI5CxW96mR7awa5eYNmSIMU73+SK09tGGkEtek1pOGBUDu0LmyWOfim2w4mOAqKrUGOm9pBJfeJeLdX25EPuLHMHwbQ5V76zdTV9fF15fb3p93VivqUMX8x3fTEwQ39g7iYNlUmHHzi3RrwQr8+X+wz3k6CS+judy0SUHejnUDHOXLuIrBGMt+/TO8zpJovcfxIjaFldrIM7YBACTithmXsRPDpBQhSpoZk8OajTkKE3yhxnbtpW/APHyEr5VrpbHErmrGyLQBdw0N1U9L+wZNAmfttv/LZ8z7aM5ooTCNLbVuFAD2z2xDa2Q4TlOzlrNdLY1RikuFpqKD/da3TgI5mxbx4E0mcOb7NmNfqO/a8P51rFMJeeNhQ2YUB+ClrvfWOOJ7HzISi6rcByMcemxjTwyOhrz/lsvzEcN6gmurPG+voc92LINKkPcr3iaD6V7Ykvtsv4rniUDW3kGL9isVseOVl0kK63JGZw4K3BW4KzAWYGzAmcFzgr8p1TAtuy/Lv7Rde7/QOQ/PP+q/T86/3+1ffuvu/fsPx/bn63vH92X/CbE709zfTuF38eev9Wb8R+JK3qPX4iMUcCvmPzKhB9+3fvOWMP6Kb6n0zTMt7+9/xwvZDx+pv583t/8/STCEvP5px9Cv9IO/c4T2bGD33EVHPMf9ZSQddIPobP9tAJH/Vdv1rGekPkBQf8W+sPNaOalxcaj9mNIS+7bXt3MJvkZWuh33H5mK7zfYWoXPZ609AeJnGbxgsiyf4yCJ14AvYPPCcwUL8uqe2nIOyb9O2zLto6Wz8GMbTf9156b/POMjUIePHTFHBuZB3lx/IzQPsNG55Neahl8lv08t9EFP6Inr5+DMlMr/hOFffbZihTTz9DeTIEqQLGeMPjUXFB/5hTKlrCTu/jMstJCDzIOJeMg4yDjAHMR0VHDnnCz/bDJVJ9zDC1IDYOMvw+SjxNy6YBNPZhPrWcuswB3qE+ZbRm59EF4QcZBj7HlfG0LO7Y7Tjr010W5iHdbE+6d596jyggrsHmv2X++6q64BGZeXcPINSRZtHmn35Q/JzpE9Bd/Ij+bV9yNc/N8eLtgb0AplNsCMTEUfzryQnPGeaawkte3sFyOxAMT20S+5snfE5uTeSDZbohm3JqH1MgEot7pTZ99ZS9Z20i/X/aa26uvvY+EMWpbtjPtPjFlGtvxIeKa5Jb5xJeZixiUvrW4pT50z7bz/2sMOmbijvxGzWNzYm/1kxVHkRrm5XVGVmrME0EJJvVJZImH4Lgso1uJgz7jIJ9nk3kjvgJk5t4Lv+HF5+Y72+NGnXlpnhzIJXvgQOfAeoal9KLRZzy6XkUcBVHdExG2JuxNabbTwTv6UlXGVn64wY/8rXUm0UziS2yrh801yV1UJ/3GIVx6Qx8D3xkwnomLfuvchb3Jft+o5tQgLySZI9z/oUUc/BkR2iBGqMhxx4/BxYWOZVu41Y1DivVHhTs/RJo3t1JDlj2Qhb9JbmuDXtBALmzZzkj26jNJLs8v/jO3jQzR4SjzI7fIS1ZaypjPTpNveiJR7310ijp65pu/uJ+RlozC2q+bJjoTuW1Hxge2Tzw9tY6TeWTp2s7qJ77dkZUdUoOya6g0XNReKnihNSKxx5YaFzK2ZTucR1+sse0+2InfibCNTHTpWvjTzV4MqyTQeuQqngOhnyHbiPh3IzyzCDI3+2bL8OH/wiFQHzIjavFTVseaMbUy9lL7rIMxnHGvhyU7t/aotBUHc1xMlbYNKr439iSq5BiCVMPoToB1GBOxjYDzLd/EkrGh2W4Z20KJ7CyWXi8XDqOIs+sMzxksriolQZfQuQt9IAlN2VboiVNPbX+0mm8M2NaoYl6SrBoSUxGqor+tNAS1cwwt2DAU25MJ4anjIrbuiS/7V/STeoi6TOyggh0unteM73d2AAWJj8yD+E1dZgaIJha2DTEZH0Dkhc6dQ8qgdbGNJeLN8yDd8/+3vaPMlRzHGArMPGZRF2kDN/IN7sHeYILEpwvh1qE/fIkxmi0eO4kxvUs64o6VmbyR5cMdWavrpPfWtUJHxCeV3Cz34fbjm6/kdqOGbBnySn5kCu2ObchoocQ8uoMgBkEUJCIhFgZMfJGKdW1/yJg/BBLn5QKT+GJ7pifBPiinD7+Bbawo65c+sC3bqqDWOPqycjVde2s6tlMzlqz3UKVgYbR+KX//JySRUPZV9sFGDOmnCJ4EbIxLCm3tj32O4SnBkWIy35TeEErYu4raX+IcJYPI3ImJamrjIbt3chAw6R1Yw958Ai6oeUQJTUH22dvbXW+v/JmHw+znDcMTuR5DSw2z/l0YTMQ+Ibfd6EPqq/p+3s4KnBU4K3BW4KzAWYGzAmcFzgqcFTgr8N9YAX4f+29M+1dz/oN14ffa/h30e/2v+vzLC/yrAkw1/1W+T7/PFchKPOOZ92fHz3a/N/6z9v+IvvNC6wl/xMY/Syc1443Xb3IX2aB4UxZk/JsUfySUz8vgR/wf0PvF3Sdeav4g/S6b3xOelORb+sp5z3pGhleRiOWFYmI6EIlnRO8dH18nRse8dYx8ZNx/EjwywcE+xo8+8QjhEecxjr13oN56+tBalhexH4hMbHN/vr6jDNt+l4svSLK98DG9sBqdmwuZTJ0b46NPnPjCRhhLNiPxwrp4Bz+UgwDbzL3mHL7Y1nPDwqMez/RvxhTgiBuFZseSnXtP+1ZlBTZ0jEdn4+1y+gNKiz16I48kJhFmnst2xzv2Q4wcKt1vN91AbIh29AwVG93bqz6YKsaDl+OjBrRwP+KhTxwHx7aqglI3eJGbvCV/ziG8GR77YeMAdh3c8HYcBjucnSkRiUYfhOhDIzThZqdFmiHEwx6FgI+2i75gvl8Tf7fbpte3rf/Z2bfb/Z3Zo+iZl/nw76nXmxJfWLjQRswZx3/HZmagqvBljRrsmYte8o3AWrT8k7WX60XjMpSWXG/Yzjc+M/8ACzvRA6ljcqC3YWg128o37vL/zO1/SnSUqkbTMg8PkSX8zd3vFHKZrEvqlX3xxt7IN2Aney1CsGFN4hFAD6OJuWXfqAvLdeHAKIeog3VCglrdlV4073Gnr4wDbNhLYlCP1KaqNFmXfAMXNZ418hkA+sNYGDvspR+7kyADI1iuloDU6xT6JL8JdUJs4Cf7MGsQJJfMEZEdK5a4Iqtuk70YC5lMdZ7wuVTJp4X5HMFuJIItY/z1mH6jnsmvqtgbQ6PIDV/xsRFf+Bs6G3IbJ2+psdLQRUxfXl705csFXMEX/Z9fvlAj4TlxTdmJRhwGZr9u5E48Uvdh2aXB50D8J5vs5zuHUq+vPAdgwzfiQkyRGTVkl8YobGw8J5vyT/TeeU63PUZCU+KPXv4/ta+vr/i/a2LL1CVr+/JyVfZiYafGkF2y3fWMrTcOyo5vfNrQ0c3++/p65/kEHKLd3m7EMAF5xfddeiPmPMPxba/cM64qjRrUpjIVjpQ4N+xmrV/fiJETx2i4kCWmDYHw6VpnEPuVz/jEPdjbMR/5MDdqlj64caCc+BNvcpkhAkJsn/EdvehnnFpN1nrGUQAxub29zYd8bGyRgRfd9WdPcrE2DL9S469fv/a3nG98boVGQdGPdEAAXDEfP70WBFDANnK7L2SYihJojNTB2lCK7ewJ2I/LtqJPSK2fXDfqiXhI0ChzAofQPukTE9S2XTixsU/8Nz5fAlJsvdub9PXrqya8UaV8dmXPvHyRBmlD0rIl4tuUNYwP0Sx+XIq7STx5ZprPeHZkkh0ZPVrrJtadknkgL0Lbym1NZbuxT3tsfL7PCRKZ2NjIIQhvsK/ymZhxePayYzukHVMmziZBTv1T2xv7s3XKwrrO9kcrcOqdFTgrcFbgrMBZgbMCZwXOCpwVOCvwb1+B/FKUL7sE/47JTH7Z+0fHHRfBP9rPaf+swF+2AgRmW/Y78mLlGYj8g67+lPoH2X43a14SPSMvwp7xLvnXGeXlXF52ZR1sq57AkPXSB4gW2egETPsqS527re4hPHLnJV509L02JUsN3r8p7dD/UR+ZIDaD6B2yoWccg5M3m4mhabZCb5hxQIxrXrIrYo01Ni85qQ6xN5Fb6O/Ahqx+48nLRgUPWejIP1/e7acPwiOEdGCTzAt19FPTAM/Q/FgP0WC3O9uyDWVdK0/0iWEi9C029EBexgbUhcCxIZkaaJL7b/iDMLIfYGIAiVe0+KX77mUjC8dOT3as++w4IHLZoTPIRQ62ie8ZRIxO2OZmm5yWHdsPWVg7fRcO4TuwLZTEXdkjS5o7dNuysS98Uq9tB1Ml10l8C9R0H2/U/uCxmuo62VHRkiVW7DARWou+3+2PclrT5h63tpe12glGCIvq2PcYDj8EqY6Hw6uI2073wCGXfsltLZ/n6F1IeFh6ZnS47pf6hz/yWTY4BZJkIwkm67qBhyyGa4zmi2az3+j7ct8pNLVn2IeG2Y+Mc9lW5eSB/dm5ClHsTWKwWSP67QmwZVvOADBEX3JcGipXLKSzLXsh9g7YoUUBvR6bgbql5jZzZpEXvtPnkMEUabHcdgeHfDm4SvzJy+gcl+2WKfrYjJ2NmsVWZEKb7KnQZSjIccnOZM3Dj7xtmRplzJKwlvf+dmvWFsm+Rg3FVw6xEk9Xm1v8RCCxh17DSh969BvEpb3hiZDg7nnHp20OUi8KL2se2G4NqzqeyDW2tWbz6LEjWvMYH4fOkB6XsZxJZLYceoIek2xiDUgFEYPP12z/oS6dTalbYsw3fENXx7rrYmjRGcCMzsTPHZ851NoY3zjsI1QF2UtfXqxC3eIHW+XkLG0IzBl/almmSqtRGsDea8F+Tl4z6x2B5TqjhjEeYL4P9G+c1N04vEsOC/hAx172it4uyVwZZyB1jPHDULbl2gFhEoPyjIHI3DlcnQQcJHgkWwc32h5xzrXPyDG1EczIB5LVe448k+vipQ5GH73Yp5ajLho8J2UrLfnEfmzgXphRJZXFTihNe+MgOn9BAtdKi/yKOYLVuUZ3u9+o2UacU7gjAGkM9+FmuWQTdHzTVQ3VSHzSLX8phcPQ1CK2xxitN6nP8md0S9xyAUsC8Ce2eqz3dk8c1C22ws7eSJ53Dhg3AoOVEuE/NqUNwiFrSJRIXYcy/aAOG3ndW26jCJHPxz1q0KKvPqANfe0ryzY5DElu3uxYGeOfMB568Rs9xHS9SAP/iXlyowwaF/yjE1+hxd6VZ+DlZfA5cJVUxKeGbQaSTZ8EGhaumxb9jdvr2xs1Z60wOrGtRysZe1VDvVb86amG2r5o9uiaxIVt2Yb6flV87iTLzbBLg2SCYiy58ycU6hrbbvuEQz9VhUGtVtoAABAASURBVA+d7azAWYE/VIFT6azAWYGzAmcFzgqcFTgrcFbg36QC/Qsyv/ml/27I8L5L/zsS4/sZh2l+l+M9kg4c5Ef/iX/I5ZfPh8w/YoDfZ7OpUPBMO8f/KRXIyh74T8np3y+PYwW+1/8wmzynHLzl8K3xQ8H/PMZUKrXnxQvEqW2fvHd5GfaMg2NbtUO/sX0Qi+sDHxi/c/IdG3YWddkJe40+3vOCM/hI/c4MA/O5Tt+ItACvDncGvldd1PVxSeYWiFa8iESE0bpS2zV6v1t+n3warZjx+Skm7zqxbTOzRPcOuX9Ec5m7ZBOc0tY8o8+Iv8m+SJzBwX8e25YPxu/s7XfNZ5uHGXu9hO04kjZ5Z3zwVz/7Be0HOsZafAn0WhS29umjC822uHaau7cNLb6xHQr20kFuW3b4QqZAxu9QGvJcGT34PeF2xGXqv/ZDQd2vKCFgv9uzM975dEzlsrSuHi87EKQVH3zbzI6LXLp2G3fJ9nch/htr/bPZ8GMDRGGvAoqiGaj11cO+yV69aLbVP+gn1h6H3sZIMHlmHjnAULbFDUg8JisPaDkM2MVl7D3nqk8te8A2ZixuXPSScp7wsAGfCBKJwi3mtnvcROTj54Hwyjr82lZaDkjuHML1IRTGbbdMYsjhXA7pJp+rG87vHB7eOGFZh2TxLsVhaj0uRk+0fP6yTtiK3ODAYXBAsfwWMiUbIGlboavbsmcTV9A0xossm3HTJNcC6YiqAGmuEw5N/IpnXV2ESf31QVe0+Ay8DED5ePnd1WLs82V7tr3kLPzUkNoWSrYXjz6HMX6yH5nxqIOXXe6xmX2ZPofsW06/oL9fk2Gw0W9ycmfUFmy5QqDe0GJjslaTGtjqWOKXUR8SxX4wqhQ/65ufb4xvVGvTwJRaT7QplnzVczINA6lcmQ1yu1yqD+BeOWDMHkIYnU3CuW0ZGVvdGEL2Qig8ozWsAQpmZKsIgNgTv9JQPujdj9JAVoYJIoeICpoNIQz0+98N57+HEnbWKTnnW6A29lHNVYzHGHq5XnQFl1F6eblwaLbpf//3VW/5ljD7fdnAL3xZtKm4KkxNag2BORNZB90hgkkBZ+JhfNSth5M7iI/UruVCgpZxDghj68KhZfzA+uZCVMLRy3Xo5ctVF4QD26zBZF025Zl9fXtdB5J7rLGHiIqaVZEXqIwhGoOWxLAR+vtYEsw7NclBZ/vXaj0nz41ncCPn7ANKy1qFv+GrAMqZAlOuEQwra1BjKL5Ewwzq8wHbrM8LWDkiIpcSysoLn+r2bj/T8prXGMpwQly2GXCFVojEf57jybPcNGxfOfv98ouIDUHok9pV1SOG6GRuG9sAnckC9yE4n48bMW3o2PDA8hsJyZKcBKSO/431SU0PGcjClVADBgUsbtRE3WI/81FDhWBiOYBky+C+1z+x5z1Bo+CCaonzdlbgrMBZgbMCv6cCp+xZgbMCZwXOCpwVOCvw71ABXjTkheAPQ/0ZP781PRR5sfEYf2/wHf6v6eN72/EhRn5POzz0Ye8x+dTnl9qDhJlj+Hfrk1H7J570ov97GOd3Vv0Mfw8fp43fWoHsos/4rbp/TM68hPg+JPfbic/xHHP9W7f86wJBntXvIR8XH1GaFOSBPfu8JHxg3nmWJvA7flhf5AhgohPk5egzDpu7m39B1584+J0/gKEvTArV7xq5zRn5rfMvh4/Y0xX+wh3qpslLvbxkFS+J8/IvyDyqmENGvGybbc+2XAupTzO52V4v3yTl/+GIAtds6He2w376qNpO9/DfE27x33kQZMZ5ERhkHES/setHlkywo44VEx+u8CdvCjfqR+QIzX7pWXkGs0EjffQZPwEVct14yfiO2Ch8B3QyP4dKfGxa9Rf1Xwh347YpcTNQjbywTQCZfR8uN8NCbgovBSxb3ex90LPJet871uTa2OtH6pqb0cMntmyetyTWet+9fUNcrgzdmujOuTF+vkInWw52ciCWbwb2i2JeEk/kuy6fe3htAeN2bEu197Zl/xzRrbICRJUWX5QqQ+KU3Hzq5mrbZT960Qw6NmKxM4PAFTvJI/vOfqfDelwuq+HkTv2xsfWL8awDh039+bMRx51ciIo95pIGt+u46AWMvNwGFxA6i4j8xsHGvffc3OtsW5F9ILojORX08IwPob61nmgGowo6I67BnrteBvJDzk9xxy53mfEoeMjA0lu+4UUuWceNGCaW7dKSnchPrG/K50mV6NV+7+y5e75xKUFD2laavfqMn2G75UKb2R/UMPumDwuwZVu4piZTG/zIFXGs4Wxd2+RUjWJs+0G3UF/C2Mgkcwk3zCeE/WI4eUbmFt6mGQEcQ1bigtqCyTcDl9lHEz9SfAifoplijNSQsdDP/ol+hQ8SyoQedqEY2G71yIXu1JM/v2xnqo2gZsDnSnh8EEMnUO65ImYMcalBDNfLlXEp9CVjJS577dXEdSfH1DLodebQa7JnXZJrI6bkZ3qrsDmGNdg/NarnBa1hFKSW097GGApvkvCBfDszfjMv1y5JlVqG/d45bkp+qbON78PH3rMY/Wxkj+RZQ5i8LqoxlNjUbfY9B4VSbACeveR74QCftLWxtzb8Zpz9umXgkpCHrKPFEmHpxrMA6yAruWH1Mc+AcBWZxK589lvENho1UjNrsEBjjKRBDFsfxGZiFIscB/zYid8OiUl4icGSmMq9N6TopZbCl2XVkGwrLXvMMsPZfkI+gAvZF3bhpJbSZN8jyIALx6nrGKVKPKOUfz77wiG4vf7cuN2mbjeJErLHhozBQhaD2iAm7tQwsW1z08bk+sJ+HKXIZB1WjSRb0gFJVUM912qotk5ocWG7GTOGiHXiL4SB3qCuRrBA2GFVFTFCMUCeO9ytEcM2GuyNSZyTP7sqxnA6AxJJb2gVOfoN2n1bn+0YiQmlh60q4wsSfjCnNMwkFCW264V9Wnjgv+nu96mNABP/MbatGqvGMwawk32eoT1kJxLReIY3Oi5jL8j6DHQh9benb3wGB7FNRLoM68svX/SFz4UXnoFYarsoXK61255ycijRA0dq9aEnl06GwQSi2SWD2Lrz+dHxzmbINgh/6DV/0YBNk7+McSf3XR0+slyICmmlT7zh35DPGLZMXOlDl8xzU+zdyT7kc4M6bjwD4r9zJ59bG/xX8i+d7azAWYGzAmcFzgqcFfgdFThFzwqcFTgrcFbg368C23vI/GKr4J3C6InP7B9zxccz8GLAld8N6fpqidCDpvDrHmN+P9YzdtY/rXvE9U/zeDr651Qgu+8Z/xyv/61eeJR5FaMP0J9ueToPIxkHx/w/tGfLcn1Izk51k3uwWJGZys+aM+yBWQGbO2jC3/MWp39Pe9+zlbd+wXd4SclObj973UdNEuduo3Z5O3oAVZveEt0D2lvUsPCgRz8sG0WhlMknRP6d9L5GobmWzruvkv0E+AYt60qnyGaQNNIfsA0PIMadsdQ9d32vWUIFMNDva9H7PRqJ9cBDr4sZKn/W78TC8IGQ7MQW9Ixbxu6YTT1sK/L61EKzrX45jR+Gsq2qoJSX68+wrbSWzwDYlunfrxWrbdl+J39n1JLIcMH9VtZ2x11Vbct7X9BtN017S0z2olUNDVBFDgcsMZRHegvlXEqznK5hWy5g88L8ruMbsGOUxhiySzZ8pOmglV6uV136sCJ8w9mvrqlbPhTbHGJsvIQP7qvuMFIH2yoCHFXd2+96CCoIvwGvQHLOYZH2NvkAC1+WbDdEqzIcuHGUObzIBRI84kRAZXKr0tHsw4YPUvc9g5dJYiC4DEFzMDU7z3kcjvLf1DnAmnBajVvr0dcOO3Fgoi/LZeKhtyVizCHb69uN2t0pRRKxqoZsN0SLjwMbh1M5lI+frM1LDtQ6ta3lWy4+RvV840Tmjk4OZAizaYP1jj6mH5ftHs8conC4tfiz5W0Tkx6wrfykrgyUZlsZRy+wLSeOxjrMEs1OPeZex6liXYxMdGEnRLpNySO82MrvLi2CbmijShtruxFn8loyUiHkaHNIewMMZWjpgzJcrsEB0f/8z4WDMOmaQzDW8c4hU+oUORaiu4jH9p1DpBtrhEviMutXShyBxXyUbCstMoR1mAgJbDxPfsdlqNCpKvUeQynqdsll7Eth2VIgmk3dqM4ELJFgcZhXulxzmGjmUyIv5QBMQt8aHNZedl+OQb03XHJAKF1fioPdF2px1cuXiyKPMfSF/mhcr6bPXMgP/I5EwRrc+Rx50+3tLhHfGEOEz1jY3jjse9Pr25smBbGMzZKdkSUu0ZiqBgOuncSIi0n0GCkyvQ4bdnGFOWXeoBi2ZRzbVurx8vKi4Hq9aJQ6Jlgx1bZs0y8UdeFSajd5rmfqR3F4bMhvth97ydrpS9frtTHqIgkHVEPsIdHHVg1LXEyVtmzBzRIRZ41SIWhHSMo+3vCpKHSPVmTh2yYGONBrDPSG7EJA1P1G/e9d69grZDGrGsiTx3wA2fuNz30KiOZllLLWkWMqWQoG6VzYM5iJgfarNPipdQ5i8094T2oe+WYhPPgz4goqzk1sxJqcJgtlW1xqVgYohRfcOSh+Ttk23HXZRs9MZve25QKGxLXxmZa99fr2qtev1IHns5/frENCsPXKM/2/r197hVA5r7MCZwXOCpwVOCtwVuCswFmBX63AKXBW4KzAWYF/QAX23+N+aDm/x33GZ2F+z/uv/uXuqM/nupzzswJ/zwrk5c8zbL+/lGH89/T1r7A1eaH1jH7RlJdNT5DzTmzyUmz+K0JUymxbBUSzDc2M1L1t+ozVMuXq3jZ0N2NOd/xZS9EmqcB50EIPbLeOy0ipx/pJi1SQl3k/EftdrJm3pmhkXRJHw4NYSj0mNtvMAwSfLhuZJ8RWsOiRr4d06I/JbxgUPiO2bJWMn9iYFDMIL4hcYOOvLNGze7rWoiUvOuYbYG+xFpOcP2Dfl4fc6ndZ3uXiMqSY7v5Ht7kL2kZ23wO7vu0fqT3o9rtMbAVE0bbsd95SIEvygKlwCr5t2QuZB/aaL533u+3HJC/FJ7bmHv/ByHTu9MiEvlGrIGOcKVZscoWw5IkLmckkcgfyErpp0G3LPpAMUeayQ8taYw+5ufuGtcvvPF54H7T0iNKxsNxz2egz2NDfkJ0IBMdYe3xNa540eEtvGz+F5rcXKsKUMCmE6DfmG0N0yvpZoyISIgPTuODxhUK4uO7kQyts2AhptcSWF+1BKHZ40QNYEPNQbPfnTz6HLCvN9EHBy/7f2pHDalnBDy0+AtFSmyA6VSV7yZvnTgxDq1Gq5oWPEtfGAUG+aRrxRCZ82ZYNykisK35mvvmY/3+xC2JA+sgzkduuWy+y2S/55mLYx3xjETYWYc4NNxSQOkwEbNZ7p2NAiXEi23bhZd75tgxR7jrJJ/qHXMaB/R7H8jcxm3gLv/hq/RG13gPRiVwQom3lYCxrkvULn0zDakQuyKHqRi5qqmTqtWTFIdK9bUdORptVbdWIAAAQAElEQVR8wgtS7xwSRV+0+NmIKd/2Cz+ILViyreRv0wN909z8+NnuU7jRZJ3mptbNwbmwXSP5WpZkG1JkJ89NMS8CFDFvGqM0yOM6Crr0y4u6YRr+ZAxdwEM5zMOUXFINZzWVOGQph+42A2D2RmFPe4tMcl/YsHvveHa2bO+QGDUvnklD3SzZ8SclX+0N0j6Czl7ZODi7I3BLz+F09Cd/tlvV+jaGEjXFmkA02yqXUBeqfXC4ZSDpMgwk0kEfH9hFvcewMyRWRh0sfX7xkDNoTCQyY9IXZUZ+4mfreWJT+x/aKPidw8g5Y0yQo1lYkG45tIccyp3xRrAZi7YRUw7igxs5Z/+GD0s6hLRa1uzlZWiQFyaIhZwIJTrRjZRtjSpyBozzr5pMhCe26XS7Td1vm8a4yja1c/cM254NrUbri+g3ahlYQ5LRvz9hw9ad3AFy+5JIyN3JK7WYEFOS2bYit2kjkGDCKHyNUQrKQ2K9RQwJZhNahkThSZNBLJes0qirFDo27mBDj3NuzZskDtPzdwa2iQrYWJv4grP7xm4MwmOEqwl9xTZRsq0xBn5wgQ+moqSyCzkJEaWFvnrLtibPsY2epTs+WWpqk/HG/M6BNoGhcMRSGM04PklBmFDqkj1yZ73SI64xis+3C/3QpYYGgtvbVIV54qzAWYGzAmcFzgqcFTgrcFbgrMBZgZ9X4OSeFfhLV4BfTPnd9x8fon/u4gjje/3PNU/uWYGzAv+yCvzKc/0vi+t3ODYv3n6TeN6c/Zrg8QH2QS7EDwSJutmWvaDnFvEn2H7m/nScl3wRsPjx73ttFzcH1H8oPAURo39HeI8t/mI284zNWlQGIYIcfiSnvLhk2pft1dfee+U559b0H954cRteZ8VtN6PnPmNjz9i2re73sWR9bBjpOkn2R57tb2j6TpvsqWc8i9Sv2LB3H9h41svYdjrlnhoGdw4Ngi0Hez+pVcxVWcXLYNuyrZ81+/fz42PtsXfLsZKKLvpsv7bp1/oekpPYJ2/G0+cQK5i86BdGZ4RyY+yMQVVp8DK7sBW4Dk48RRghhRYwRk7Mbcu20iK14TfjcjXdtvKTLYC7sNacUeTpHldcFjHYaOwIk5mqiG9cdBlDNhRQyI6q5jGll1zAC0pjPHGcuO6cALy+vXFg8qa80M/L/YiEn/5A2QpslCXlblv2wiQZTCrNXrSMn2EvumvvmU9qkzhmlAMUivgve16jCB7bWaNUPcMGcmNUHwoOZO1dTi2F+NSGvdD7G3L4giXR1w7bSjM+rteh69UqCxHLEgcjHIhQn3zrNwept9ut7cLqK/sn9btxECLFv2QbGenOM3NDXnvLtyNrWIWD5Lp13rPlizzyzcaXLy8KrperRg2Zn5Zlj9rMwDySF/FBD9+2xmUQ//p25PV6UVrW03aGMn5jM4eoIdiW7QyVgCfxzH428DAXOXthUsO4jKi951glg8sYGqAYRyP5lq1xuYBBPJfGhXwsdT2NH2WCD0ob17IhgML+y/Wqy7Wwa8XswL5oieMyDG8IaUURFY2SyghwHetxx3DkD8D6eCFvGxOTPbLJOKoA+kfBjzMvz61nM8Nx4ruQb2yEbUP/gN2GxZ7Y9Pr61v+0e/bUPXsEZC9MTgY3Pl9n6iMpZd818SfiXFAWo2WIG5vWoE4WLsPRdxu1bj597CJN3Qq9sZuz7hy6vr5uunEoGPPJx3abyz44MDEwe59sxEQMsuxqudDf3u7kt6kPF1surIdjcpmyrRolSq4yulPQg0m/MHims4/TD2Rtw5PY8t23LqpS36BvkqUw76x/6rs+127N2x5xt4gwp8SLBuPY2OgxAKNzRL516G1rDKtY70I08VyvQ1n3CkGrbXu+qCi6srisjaA3eInrNd+afX3tfZB/kvnt9a6vXwH74vb0eSF8Cn1187621sbibNhLjPEdtMhxQy802yJcpSWeyNsl2wp/1OhxDBMatdgUu6LZbp5tZEfT325v/a3n2LJLL9ervnz5wudV8MJ48KybmhR+LSmQSmc7K3BW4KzAWYGzAmcFzgqcFfiPqoBt2X9d/Nli5z+c/8r4s/n91fXtv+7esq38jfUHdLTv/NrTf3P7N/MPQX1/7/lBfwh+Yz8xPEMqftEOolP85vcMfi3ml7XZeOSDzU7REr//fgC/Ayp4tvFHxonlZ9hgbpZ+BALWT4H+n7ls8fmmlbvod+SX64Dpf/V11Efsp19HSmVu7zCb6GdA+A9ebPafxrRi4H2Kvg9eROXNyCfvZtGf8Yn9zfRZ9nvjbxQ+EWzLfscn9q9O7Xdde42Lfsj6iMn8gFTWjkm/Ax0+Evh4KKAGUlqg+3AVs5KNF7BkqmkZ55+ZVL4CAebxdQjG0oZMQLdfttU/9Dvp0dlwPgFh5XNzy9uqh73YfMYyEblgzd7vk00RaN9DiddevpRvrCGaF4gTHwsbPp/t82nIweHcgTjXyj/y2uMy27QI2HAbzBdtqkIjjrw0N/IdQ8ezwVlXEdMzYuOYx06LL9Hv3hNLEGb3MZAJMSkgfgUZBz3We4s8MMF+F8TnMNCwLS4lPqa/ek1qscCzqKms56QeUQw9/YJ3m9gXlXpiWpKZF/SM4zt1GSqWgDryMjXzAziBPhW5QHejbyHN8yHlz8HIpg8Ns3pAksnV7HdHg33SY2iiTeKg68u27IUm5Ea+kpVmrz7jZ73Mg4g+0zMOwntGcjgQuv1uN/PopK4ZH7CXTPQysq28NLa9RydWQx9a7MDWgSqjY6V12jDsNX/m2UZnIbJB5J0BsN18ht3bmXflQwLbA5NDlBVZaLOfx6xV1rQ17tDzmR7AcIjYS+ypJ4bwUay3WGfLEIJCJkClaRhWPqoKfi7YuLWMwQPlcBJDvlE1lQMExQCVizycCDQiGloDSsJLDRj21Xzl3lPZjEFe2BvhknUpEfNU4SO+6RhrgeT4NEJqI85NxWfJSBx94DTbaO6JyT1bN9uynXQXgXsx52raGEM9h/58mTrUKAnBo7a2lWYbsjPExhTWZZ5BEYt5tp3YUE0eGTegQ9JQNTq3HkHxwEYte9SiB9w2ClhVGlVkOqGsq+N9ioFQYdzZIps29Ce+hIOJfmCe4eFBfa8y/xFaeDNyBd3EMKEJmnDhNoaEoYAxSmlFDJYzfCC2j4kNjyt/nhg526LDJCvCns7/bxbn0DYVLMxJ1OlA/7lAzJlP3XXfbuCN+t7BVPyXqcPcFLuixX8g6i7oXXtybrM8J96K3xcucvLkM3/4omH3fGDkgj1jJ+tsZyTFj73nHFqA7bfX/6W2G25uikzivxHKDT/tkpuxdbkavh5o9fBQyFhWt8k966sMGIdnL2ZyamC/txU9JjTJwba4uoYkoknuLTvnTpMsiakIm9JM4obAZVum+A0bISO7cs00MyvzTTAVGgPNGFJo0sb4zuFk4p442Tr/iUxgesHKWK1v0fYcUYW51hYqV8nxZ+qKTPhBzKtb+KwUgeCqD2VDtqFjmCtTkH0Rn5MDPuxjYFyGxkC3cEnoqSOCcvJHMbxLZGpIzAm6Y+9D39tdOci8sQcne3ImKPKfQAG/gDpq2Da6gWgtxhoxxBbSD78kBzE5LMw+XE5MmdsmhNIG4d71TB2hsWcSxz0H7PBiP9h4djcOuTdknRhGaZKXAuJKP4kR90o4yzsBcOFKOFPSTj/RT06TZzTY8PNK/q/4vOMnMq2gIuZVl/zz/zf2XWQ3+nVgftOdByLxTZzOaSWcmG+f0BKMBYXn8pBR5mDuQW7kRfYidY2REdGRSPiTW9vybF4+U/K5kecAKU1+BokNDt5Fa1nspretMYZc1Gq3EzGPTXXBDzZFaLaUuG3TjwWd7azAWYGzAmcFzgqcFTgrcFbgrMBZgbMCZwX+dRWYv8+1f5/4f6b076zZnyvCf7p2dtSB//Rc/x3ze9/sxyp9r/9HZJYXVbxj+lOmzZs327yAsv767b3WiTURfw/hBbY7r9p77e3QyfTDuDIL9cewl4xtXh6WipeitmVbH9vnufplbdas5ZIKeMyb+Pe4YfTJzMyb0qe57Y7V9oM62URBCAV9oRSJjMNzZpheY2Wmo5lBENkqJk9X5tF5IjHkFeruMzzM6oNB/bihRh1Ty0OGl6ptYM3tRLLGudvWqFK/lGWsT8227I/4KBJekkrvZm0E0XHTh2D7Gxu2w/pVROyQrDpG36r9jIdzrh/r2ouX+1OpHk7skhuWbYrL1YKz51XhW0V8dulHrdA96nL0kWW1MShhGbBeUvfmLlr4DeqJCSh6PLetCCVnBJwZ9NozfbomBxqz6RtC8RumsW07wweQ4tX97LnJw7bMjI47nqLPqOWIZfLsHLnb7j10zLuvkh0L6j60pYst3ExsZK9se+DefYaeA5imox490RiSB4oZY9e2bDN7uphyvRPwEXsHbMu1gPJem2UzSra7tuqGHPMecutYOexJ/64Bgysxml4yP1Jk7uR1qOdzMN/yW9/IpS7URnuzl07HhTYhi9IqMcfugpVvMpdzcLIp9YlcTESOhcuw0das1s/BUL69e7vdOITcyA3f8feEVtpvE0OxNwngzgFedCHpiD//9PTgwC65bdQiapNAgoxHla7Xq5KrO5epjX3TY/qNmsQeKtA3GXk7XKvoYyc8odvXTiMZpSX/9Ob2f/7nJSIcEjLhim7o1+vQKAlVpcXehu/w8zlXxTM2hf/ERgyysl5vHJzlEC1y0Vk9Mkx6jI3DTqexxboUP7YJcaqq1lyrRf717U05rDvqtfKfSqyDWGos2axpsGE89c03T28cAoaL+XQKb7I26Y0FRx9mxa8KvjSJM8I2MWUwc9vBeJKP4GWN8m3yMazCTuyx5Bz4i/01qetdES1kxyhFJzElxrYhK82wCiw7pWJSI71YB2tg31LHlrgnBYg+ZrWbUJqZNG1Ncsd/pEUsbzrquHStwoeL3lL0Foy/IRODaJGNz42aZI1NnJCXXep457nImidvzlDD0vXyouzhMYZGVSMMG0cM2iaF2Xqd7hyIv7X8OsiuPRbT7yBG1Mh/a7SvTcQgEdYCz1LsJcaNuG7E9fr2iu1XVA1E1eiIwbaMzcRXxGc7jPbHoPsaQ+EHYbvQZ+3jIzLBxGJyCQp7kSMlNYhhI8fYz7698WxsHApvCTjKjbl8Vcmtb0U+tcu+uuRvEmn5RZCRmh+ZQh73Tbun8Pja6O0mdW3WSKguYulsv78Cp8ZZgbMCZwXOCpwVOCtwVuCswFmBswJnBf5OFfi1X8pqSg/g0+C8vl+B/OXn4Pvc/x6q7f6l3/779v89FXzK9C8x5EOAtz32j9ezmifWfUG0vJiaH144QfzBZbs59uozaX1eZMVGEFrgsn4rZDSCdLbs34DP9g+dJ7rMizFqsmLkVRwvwHDxp65yqfB14PcaQ7VVElO//DsITSXen6yFbdneJb/fhf2M+Mm6dE/+3/YbLwKpDX4j99mqSDr9OgAAEABJREFUyfcZn/nP8/jNPPJHfTJeCGdhZr9kuzKNTmRtyzaU98vO3EqdNnQCIu36e48rusExh9wGWrVHqSkg99ann0Hypd94IbrxNnbLy2HQPOjpd3XZBmsW+iSW72FJrLsdnYVFOe7ugW1sLjSBm23u67Ld/DVLsaZc7mnZXQPR5h5reqa/euWlcGC77aPO+lOfXXOjLvvwu92zrm10WRGMxH/wPSXbD/KG7Ea9beO/0Oct/c613aPcJ6MxqmUY9mW7510HN+nbG/RJDg18JaagBeFJxfA97q3Xkhx2HZiqKpmfjF2RpT5ta+PgJgc2U1vkESAkxlvTc6Bw4+QhL9uD2Ebkx9eTzft240CIA0Ti2fY9GUXb6Ro1iIt5PoNsc1g5VMRaPb5oVDFPvFPxHeSQK4eMG76CGOrYmd/xE/7GeoQeO8JWnoVJfqEFtrEb2wX7iIeeK7WN3fSBnprdAqzxUb+sqtpG4mbA5UZ8X8bYc2BfENOdA5quJzU9YnRZaba1Ef8Ce4i5BI+84sVmLKnobcteUL4G6EJ3Uu/JoVf+B5/SiG+AGFpiPbfm5TDuyGvyZ0mYlpVL3aaS/8a6hT25JbdRQ5MaZh4xR8EZPcOy3Qe50UndZfgBSWTea0ctoKpGyeU91lLVggRdR42liN/5LLtzoBR97zw62ZkhQ7wzQLj9pKd2xtYYV42SXjiE/uVLad4lN49eQ0IGNjSGn677/Q3Khh+Rv7DjlR8GJzayjresJ/ElnyIei5/0QNie0xykq5H9eU8dJwWxIqnWYay9GWqZ/T+CRIZu9gY+7uRFmdAJbfaa3zlkC5L3xFdFAFsbfjbkG+jGrlSyhwa2awzZo+sbPcMr/HbYem+YUHINJbY7XmQzp+S9r+5vxPK0PsV+iZ38E8Nt24V4IIWuvWV8uZiali75p7fRkyW2XS5i2xq998hnUraMsw9uPE955kNLygPdQU59kEiPlceVmEeV3HFgHjsHs6BHL6i6QGaPYLRzpp43tgBTxW9qsbCR9x1sHLhO+rtGlS7ssUFtY+v/+//+X/3P//wiJUlZsRc7G3kUe/L6YqHScOqOTCetglas7V3327J9v9/ax33fazf25W17U57TySIkNtHKpS8v/6PkxJILloaHBv4KXDiorkqORjpQy0b+5eVFL9eLSEGJk/Iq+wrBx2WXzE/yexAZ3HG2UZiNferIlJXxJCHbSIj59kAT9lt8TW7BRm3Sx94bh9m3/S8zSJZtrE1iSl3u1OOmDT0bOuuJqtJwrQHtermoQjhxVuCswG+vwCl5VuCswFmBswJnBc4KnBU4K3BW4KzAX7MCvJ9Q8NeM7r81Kt5G/Lem/k/P++9fa9sSl/5gyz9t18jfYvmNNvLS6xm/Ue0fIvbnjW6Y2PEb62hbttFbV4bBmv3knuUPEMnLxh7yUpDp4/q+nUh+Dw+1fXDI7FN9nh/0b/vCcWBeiErvubUJrRb+Gv3GO+65nkxkpjVP3kzjqfdfBrtZ+2kCDTFe8ua+acnOvTf9AmIfxpl/i+j5A9n2rqe9t77XknvwzJvPk5+Moxf8RGSxvEk7kqc+tTxzH0i77KHzgfc0WRmtaO01C9u91pLtB7Q3w8uL9qohGz50g+RhM+Jiui7WsumZHXTcWe8/iX3jEODOS/e1ASQbPmDAZQ18ibaeDQww/uaKfIj45EJvAgjUosoM2F9h9EgyP1CUtsaSyU2HHe1t7j2dbe7vl7FrWwUy7vgRybyqxCXz9h4SZt1IvlnDYHKKl8O5/sYbJzQbhw82BwE5BfgQqyRLDX2/2VaNkh1BMkN/+XLTimBsKw1WPzfhN9Sniegb2dn5RO7G6cnX19c+pMj/v7IPbohx4wDnWIvdpBwF0LY7/jWxF6f9wBxjxTjL+cdslX/9Of+UKlPFSGpyyIpmox8wPq7UaR4+dqJt4l6HXm9vHDSByHRNMFwDPjVgSHG4iEW0gtYy6DPtupRXjCaoAKJiy7Y6tl7oSC+MGj2IychfOLTJtwFjF09Ib+jdOei5M6bWSG+casWWjU3mIrDMA+3N0Aq+zQhkfH0ZPA/CFkKesq2qDUzGkix8iMPyO4d6N/CG7/BML92ydlO6cGA5hjVGMb5w4Paily8Xvbxc9KX/v6Qv+vJy1RdoXzhwviAn2iTudtDjKdsqeFPiUEtiezREHFcOB6/tR5nif3Zck0KhpkBpPKN5HjK3zQHelZgKPkYUlDRLG3qZ2u61NuQC6ZW4JNlWreWQUI3OncPlDX7Uj9gRk1sXIf4bZ1xKNaY8RF8anCBWmXpNCMa9tWHwe7+nGDvy1KCeqavRi587ezQ+X15KX375Qi2/UN8X5LA/xu6jdOOz74ZgbNdFevky9MI6V9XK01aaMx/QsM8VklCj7lMRga0LeXiIWDfdyfmNQ9ccQr6+fdXXr6/kc5P5iTJs3Tjwfn190yvP+Z0D0NiLncJG54Ggbe5SOtu6s8ix/cpn1tfXrWMQzaXmvb696cbzBwkdK3ndMXxDbyOy0CfO+5kStqdkW8nvcrlQJ/beF4sSSfA26oiAisCCQZ2L9RFBbhIsIzvI/SJEdLlKsFpXe7OtgmiXirHLrcNQR8u4YgDCMSZs2Yai7icErh6HHIi2kdsbeaeO+dzcqOWdz8/1mXnv+oYXhBcb2ZNB6pD5wux6ZpxQrtSDsuLhvM4KnBU4K3BW4LdU4JQ5K3BW4KzAWYGzAmcFzgqcFfgXVIB3Inkv8vgm9Po1egWSF38KIVik8/6XqABvXPLWpfE5oCzWMz7z/9g8L2N+hj9m9c9rZY/+DH/ew7OFVff1InQqL8XVL8vyiutHyKuhkj0wVLw4Ym14UWqtedvi5eaP7eg77fAl2V7gZZksdkReTk39qK2XY0sm4x/J/Xb6iqXz4MOEcPQ+NmM/TG15Y/aYHYNi8DPA/uZaPj+Sf1vOh05yD5TwABXp2nX8hOMGL0Z5sZmXf4deetuogQhBMLW3zUhK9wFtBzp9Pmgn+2VyqDTzchWEFhh+AzPRf5d5z8sREGtMHbkYab0ohR7eJIMNm3nRGfuxY7llRDNyoQcZBxkHvBtlb8b2woaDCRFzEAiOPSulHupmWytuC7N6bjY0EFpsH3KZv2NjeKwjPQcM+gbPuS+b9nuPATHtuDOexNxx02cuES/j0O2lF35Q+9y20mzL/lbeXvTIfB/EzpqGF5sBKtiaHIbctWX/EINtVR2Y8GP36BnzGZDPE5vxjsSdWFHX95q9ZCMXRDZy5mZbpj/o4QWQZMPhmuyX8EP7kY/wLEvocIn387y8t/oFP+RyqUbBTu3cBx13DnMCybJDxxMOLBo3ZtrmDRtDVaURo82CSZ/LLtlLN/ONjWhoGUfK4ge+TU9dQ3/GxF8Q2tFnoyCuvNzf4C+emEs3DgMKO+FPns/0Y1hjDNSmlANY1jl0JkrvIkaZXMgIe3XEB9O2UNTWz9DiLz3LNqzYVI9t67kl3iBxzu2G7B1bzxKM86wQ00ask1reOaDfOKQSn8HBGCZ2UHv8uOPqeOKuY0/8QLSN+KO/pc5jSKNU8GZ8YHfCN/XhImaB2bY28rvnwDL7nP1kG96CnLCnbCu2bAhS69H1VaM0xpAxjItFM39OYis+J30OnIpYbOqGnzvxBJNYKU7rbAedWGKvsGG7fXNvmcR5HPxMnNmGPpV62W5Zwlg9gxyQbeSXGNIHhZxoqV+NIva1BzDHgdobh2sc3rEGbZ/YzTpdOLSssq7Iy+qQJzlkfZPHho/kaBsbd56hfG7kcwVHXJBVJRlgRkHG0Y893OSirmqIlngmNWEo2+i47d44TLzdWFWeUULovU8FOibC6OcgsQeZx04+l0ZV27lcBgefFxVBdPkTZk4PY0RqP+LPiujFxsz+fDw3Jj72soUt0agselmX+77PN4xuxL10RVyR2bArXTg4bYyh63XI/PR/+5H9hsOlsynjOzQ8cccNV3K5k3vbJuYsxZ1n/n676xYgPKpEqchNoDTwNzjc0zAWEvvG+gr7CxMqZdCFeIJBv+HolcNalj3bCglxwH8Db9rIK/ZTLtu6k+s9z1eEiTTrlRyul+vaV8gkl9DaUN8m6zix1ZO+Re+ObUyoxpBJLrFtsqaHXm9CR9QSIHenDrfOedPrWypVQlQmmSC6iXHaKhglybbyM6pU4IIsy9o5btjKGia/xBr5aXQyoHZ31ia86NnWvfcfMRHXjX14Q3+jbogprbBtEPmKDYioaWH3Py7kkzpsmq2bqBHksq08T2Psyk1T6ye+mRrwOXHPA0CcFScP9Ym9qfCKGKyhQLQ7B/Wvr1/1xvrmG+d38sC1cEedEDivswJnBc4KnBU4K3BW4NcqcPLPCpwVOCtwVuCswFmBf2UF+B34h+43OAHdef2lKpA3Fgf+UoH9hwZDrQ3+jtnZP3vyfuCIEI4XZcobuIdYnlKYj/kPBhF5xg/ELH6Iz179D8S+Q47x75D/EaR+cXoYjt/U4Jj/wd6/XS8vKZ+lKdVjmjUKHoR9YFv2+4vJnfyDLjn9gPU98i7OK0ztQ+GuJf0rPvNiNEofYj6U28K3Nzu5uBk5JBAG7DVvYm4xGIRH2gljwXJesO6I6Lc4slicNrOGjzvvchV64g968uCuQeh33tTeeem7KB/v4X+kvM9s92Tvevz9W/bejv6ceI898X2rs8v2M5zxtxKhPMdmW/Y7wj/y/SBHTfvlNX3L9G3FY7/r24YDuBisax8/1qbnU2bt8rY/h043XtjHn7Fv6BExN8u8eB99IGJbtpdN7raZM+CK7pzYpE6JM4z0xWFBDj/6MAW7vY/34tlGU8KlZH1osXcQ7CfmPKjsTMY28V0HMRZ2rByuvN1uyjdncwABW7Z3SEUMgficsd10yRocsgwOhkaVICsN83IHJyHZ9u3wrYI+qnQ9dGQ9N9vIrJhEs63r9dKoMZqXv6GXw0RTMxNPvsl2I3ZEO54Lh0YvL1d0FhJfH2xgj0cvF6PZOZdryRHPQwaJlDqwrdCLw75gUDPCl+O7pmq4fSaL1E0y2zAVEHmXLiOxX/XlyxcOC196PpIHekpbotip5h3PZfZW8so8Y9HK9bBZxIUr2W5wI2opsSLKYebWa3njoMZ20+N3jIoouW+N7JeJZpWVOifOL1+uxMrB5og9MIzOQmoy+fyYHNhlz1QVh1h3vX597W9svr7ddOcgK7yJsDn0RJ24p/K5mLqhwljYFA0694p/1i3+r9erUsvkHvuxlY8rXCIpWe9tMsSNNpivXzcO8aZIWdFXGM2f+LOurOEF1BiwJsizMFt2m7fVb1I+R+8ciIq6oI4cNqE3CUJygKIbjl45Ufz69U7um15fN904UJyc+FUNfBbSWJnpJnYw0p9xGQs/k1wmTMB+goIMp69QDMf0c07svqm/pcoenwmOuEiBfSexvTSoHRY5ML+p9wy1IASYUpHvGCsOzPUFmzjvxHxj3e56fYShZU4AABAASURBVMXH22sf9BEAniV7QbSMccEeYiL2N7zY34iDpdadW2oDuT9PrjwjLy8X9tCVdbd6LVA1YdiREm6iDZFr4xnenLxTnykTs4n5yy/swy/W5SowdMXu9VqqktYa7HYmc9Ho8znw9vq39n1h4xV4wc7l5UWDoqWeb+zfeMs4IA1inNTuphsbbaPmM3HiyABnCi0kvODfIHEE1o3Dz9QQsxLGYrPBWm2NUIUZK6OZte4cpBt76OvXm/72lTV+fVXiz76PfmRtoyf8MSO/+Hh725DrDKjjVGy8oruFiYfsgcxjo4j/hc9CuraDOXQQ2q9JvH2Rc0i2VaOQ9UIZ+anCwPX6osvl0uMbf+5lT379+pV99JXavWkj15gpne2swFmBswJnBc4KnBU4K3BW4OcVOLlnBc4KnBU4K/CXqgC/b/9T48l7geCf6vR0dlbgd1cgT0awFO39ZdHeL+rP7zY6cguZl0w9+B23vNxa2PoFVcbP6pjHumX7mfy7xzb6XL9b8QcK9jJWe/8DsZ+S85ItArYVO3k5qZnXbgv28sErQ/3edtQxL5ozDmx3HZ/XafIWOTKxf9AfvfHM9kicC7xmZBD5oHWebEYvCD2w/fAXul1yI3QJttImNvH0mKcOGy9BJ7GFj3TXJzXK/ED4QctjI+PgmBvBjGEppuxQhJ/Va2/2mrtWH7Jd6ZTOIYOJoclBSPpmyjICP4OUF69kx0tVPbXYWPi470PLP3W7bXdlHBXb6RqTRGbiYBaqnbu6PnZ8TW3wYT/0M/4M25Cm0tVT3lGNfoDAT6+NnB5AsTBWHisWNNfcOuzPPXaqQWybnpttYgEQ43tj/RkiN8G2eMiE9j0Yom18lVypg7oOqSUGdLRJnMGaT7pgdRZ6yYl38rwXVw4EEgtht4lR2EYG6ce1RZ5YJ0K2tTGO8BgcKjCvoCS6kPtAb36IQd0gacNG9IPnl/kt8Ok28Tt3ebq2nUxy6BBR29BSu8ykKuYY3VpvskYEBcu2TF/dmxh2HQKaYCOf9LCRWlfkN3j5CwjvlDU67tE5YBt/0ZJc1AXYVvuknySAOWJcvMkkfkUrZLOnrMSb2JKlyETdENUkxsQSneg247i1wNKLLRKUMdFo31O2G+Ebf7aV9UNL3azmK22q45SJAdt3Dgq75swVfsD4erlq1OjDuPATV+KLXosUQgzir/3i04aGfcjCNFiTcvWhsm05etajGYPhhzBZ221H/BFhyA+Ef/i6cQh557QvCH1wIHS9XmRHnMwJ4M5nnfA3hvvQru1R69QuUhHN2MiGN0OoUg79ohfahnxngUxiuvNgtU+IhCrYCzxzoWdhI5eY+AikBpax2TQOXdeB4Yov9uHuMTPDx70PMWcfZi7bGObPVGtIKt055AuWbUhckzwntrfehxs+Z9u0rdR7VCElaFaajS2STW7RsQzZ6IEtcTCH79AdVm5SuYSLzvdG7QW/Y5zRkVY9MCBkqTsUpfaXMbrP2pGiWgexO4ecEz931lK2Ch07MWBQ37YJ+dAVepFIXZPHDRu3PsR81a1jkyypwMDml+uVGEoMZWjX69C4DN1Yz3yrPIeVQfbDIN5ffvmlD28zvo5S65V0uU69cBh85QDYxCthjcBWHFOEqLQNWvhjWNENAxIlQYZBaPkLFW+vd91Z88kaz+QUELWBaHb0rRpD3Kl/1ldKrQqZUaURmcOxhEx8aKczZrNs26TuE57oN3wuJP879bqzFsFGgZMLZvqaLHjokYHVtNzW/N62ohNELv2cUz5qg3BothlxTQk2euknPRsBcq7oRGywCJWCQbRLBbIOQZ6rSUwTIyue0qis7VVFLbBKbjdwV6F/XmcFzgqcFTgrcFbgrMBZgbMCZwXOCvygAif5rMBZgb9GBfg9+dtA9t+hv2WclLMC/40V4IHoF2b/4twJw+b2J8OwLdsPK/2yixd3R7+/E3vw7XfZB/GvOMga5QPtB0h+HfbOz8u9zpW5TY70PW8hbpnTfbhCA/a7PO8In0QmtVVDT+3h+xMt9MQRPLF+OrRLBkUMXLvs8rtPPnSRDSIfHMyMAxe5QEwMkwJkVu+G4Xz/anleki5utPYRurFpv9MiK2XOi3d0JtCfarEl2avX3uw1t1MjK3nkhW0wqvShfVw42Uv3g8xjsur7UxFkLX4Q4s7s/YL0PtlHeXmfENI3eAbzYlltgztKNpZ2jFGqylyPZrvHdvrUlhWM0aY+3+aaIBZRzMhmsqhrzNxhhIY4V0bUsHj5PRTfVdW03PBEl3skV48JaGpZ262bF+ui2W4/3NllK9Ps/86dmLmQWpeJw/aaPN1DarnlcnEyZjSbweDpip2wgxwQxFcOgiJrv9vPdkwsNjXkjX8OHm4c9gwORMa4LIvwuNb4B/cjhM9yBz1qtlcd9j60xBX/6RvEEJ2OU46IQretrEEwavQ4eUVWtI1EcuAT5J8ybX10bPKi6hO7kUdUtmUGkaFTJuFnbiOP0YxFSx8wRMztd1Cb29sbBy2sPbKYfx+L9YWWOHLg1d+0Jjbb8r62jNaYeeRQkW3VqO5FCz3xJi4zT87Wiq15HCiFn7xha6B7uQwkIgUMFRAh9cuhFiPiyiFSYkq/MU9uiTNrnrrZlm2UJ31y2Vp/VOFjQEuMQWSsgp5vC/7y5UUXxrEX2FZ+Js929lRogibr0XDf41HL3mIRZwoKJ/Pk+MYhYmLMX9YIt6ibTS2QybhKxDGUOBKPbXGxJghw2eZOLm2XvNKzJncO548YIpAYU4ONA71IX64XXTnYzLe7L9Q2/eiD8IGvoh7SwHfMF0FkDUxvWybGK4egX15elG9aY0axfyABRmbUwAbgWauM6ePnip/wJ/VLjAszYS4wrEoMJdRU+LMNjwpx5nfj0NEuGbocOhlhZIwhMUVdTWZcJdYYcBbOtuJwbzKf8Evx0eVCN+u4UZv8c8B3DlVR1dFgI79mMx3M+Mr6fX19Vb5Femcdk3/W6XrxR3l0HOQmy8R0ueB/SLYVO/EdP7KoWanILb5CO+KO/ULe5oiT/y5KnH0I3Gs9ZVuJS7ToRT64YyBIbC8v17XurHlsIdoXqt1H3naPRXEsfswUcDFb48ScfRu7qWP2UlA1ZEcSOS4748kooOMao9hjFyUWO3x33Pnm/BeetRf2VWTs8NQt3wZ+fbtTq572/q8qcske/NL2ohNa+sQS+5frRaEl3huH/Dc+/7U3260XOTvrMDnUv/U3gVmiXerszgqcFTgrcFbgrMBZgbMCZwXOCvwbVMB2/4e4/dfs/9ElzC8y/0r8o/P7s/btP7cvPvn/y01/be3/bMD8Cq6fgt936ycYln6GX4uP5eP51jcgKAW871DAO5bueafRvzSvFwPf6v3I3o/o2pvJ8QOgO/hM/zRH5D/6+lHdvk8361hPyPyAoItGAXkhk5cygUv6GfRv2j4/M8PmOXmH/k6teIG2oPxrnN/ANnX/HiZ0Pb5JlZdowfszUPCCd5l3Xmgb/E3Shp1JH4hxfA29t2JYckHfIYsdMHmO32FbtpH97dfx2fhbND7LHvN8G+m3QOQZHLIZB9vkZV5jamMtJF7A8eG08fJ60mszdSJ/Cc63oAgKLNo2W6YYdq3T7yhqE+BEQeQzX33pfWz8qe1YoscmsRCVRNWDDeOzoCAw8QnjcWUePAj7ILTgWMflZBL6bAnbshN5T2XGvwVL+kf32Axv7bGqqY0/BYKMeW/KMyXlzy+TI8EotUFo74ltEhPrkqUgRHXcMr1lapCcRFvqu3zmECZgKBtZS5HX0UxMxIMj+BPegqAH2SfhRdw2Ms5w76fEGhwy+edYI5v5XMH3SulTs02K8wPeRbCJVmwgpvKQkruKksQ3dWAc+fAjt2o4iWlCzp+ydMjMFIuafdgayYvYEqsxFdSI3egsLLvGX+wJu25ob20WVmrePpo+kSFUnqHZ9V5zrJBnYsr83c7ECBVAB1o2APEqiHPsmTUN6BSEHGSMF3mPPfmvXLDPOsZUXrAbwVLhW/3NT0z29Xieu8Z4dMhEQjwZBYZWuTGxmdDnSr7dR3ZK8SFa6EXO5sCm9y8HHKIOAx+XcqJQxmbPm9qLBTFrauwkRsja+A+iSFpWmumKG5EJV7IhhAFCo3tctpsfesD0Ay+Trjf+JnHm8CGYPYfLHkkOMzHwOTeIOChht+NklH0I/dAhBdIw9Z0aHHQlVht5sGSmbOaYz9Uj5mVsyUK5dRNHDm0yP+AYJ85JHScHWU2favkJvQ8O6V2WbcVG4o+fwF70os88iEx621Iu+sQyuwapGsBH5HIwc/g4+KI5ivTq3h2PaJgguAzAfkWv88LmNYc+ZqXZnDlM6j1IjpGJ+KhBt+wlj9BtK4dFtkXZgYUJ5RuFnJWpChVsiLUrBFzWnZrcod1vU7e3TZO1jK0F9D0kW2k2BhjbzIkxtOSemDcSCiwrn281rPiLaJDxgKa9TWJQ2+gbshNYY5TskkRuCBSKYwzoQwUd67CmGCqtyOH6sg7IilAR1dG7kGgFaXCgeblaX16qbW334iBVqrFkcqbWOW/MuQaGrMWskmyp8DWGGRPblEQOyWP2eM2lUnnqeilxCVXl8aWwmjPfdt10QwFV1DcV9gZrfZ831mKiPiQPbQhsxDKBaOlv7O3UGjNENvjvvaLUAC/FM4dBiZ5HUpyn5iNiuUY/tA/ALmfQ8I271O/StqIvagNDQZ7vv/3txgHxpm0jPmxJq7+wqS6X6K7PzObDokzsw9iFzudr+yV2k5NtVSBr7L0Yb+Qfe1cO5btunirRUoTgLm0YmtjYINMpn+MilvidcyrPASzB4GKNsO9BPUf1/JK5YRPjkFmf0nAprapUVbrgPM+evmnYw0d8hYUp5EPLLMAonW1xNWKPmTo2dNNvyYXxRi0ngtOlyER2WHs8VtUA6UUfWPmLBw8bklAHVlroGc1sFJmD6S+rfmGeOCtwVuCswFmBswJnBc4KnBU4K3BW4KzAWYGzAmcFVgUs8WvzgvaWX6h/hF3k7L6pQCr2DfEk/EUrkNX6I3hO5/lF1DP9Mebd2OSl12O+D2zLBvURO/vDi7PoP+OQ+Wv0JNiBuO/S0eunzXZLJq/vCRb8wDADup9ekQkOodg9IgvNZdnO8IHJC8O8OA0OYtO+Qz/4P+pj+hk/kjvo77JFXHWQe2ybXsD69facJa+E97029/7Qt932bB8kkWaPI9vgxWwTfnKL2eB7IjFt+xs/tlv8WIPuez1KGaMA/2MeEPqyoxv09JubbdS9039kQz+UaQ0S6l7Wxpj36ko9dLTdh23ZbuoYpeocevrNzbYKiNa2YnefQ+qr6T3abzGNDBf+1b5iIxDN4gemvXpIshmXM2xwFED4K5smcPPOR1RV1JzB6jNOHgsYQ3pdk81xYFGErkF09GhJK5MaJZkLXwZ6arYVmk0fwM888hMDARyZ2MqMgrLyXG59aMC+Zm/a8KIN7wyGAAAQAElEQVR02M7c8PZ008XWARsmsrHR68r4uApfoQv/oWUe2EvnsBFeA+Mbp0bBjUPWt9cbh4Y3xYZdMvGW6W2lH8VYe8NH5DYOvPNNw9vtTbf7DdebRg1dX64q9BPjG6dxWUNXcegxNMaQTS16PabSzA0S+khSn+ht1GeCHMQmdiFkc0M214Zc+lDs3CXbGjXwXY1Yz7cC8//UTJxCLLbMIDmJhkfFR/7p3JUDRK7IxX96221PaeZ2gGH4dMSedYtHdQ0T38HDHfoGK67EKFr4gW14qcnURl3e3m4c0r2pY5bglWzLjCPPuRaHS1p0qIaea8u67MjhYuyEFl6Q/dBgDVDjWpqR2ah1ZgPeqOUvOgsrL8j4VGPRuS8WNHJD17ZqDA5n843KSx/CQVLqHd/XF3hfikOtocGBIw9355l1yhq8vr5xOHiXbSD01I20RGmoj+gnOpteX6fe3u49T/yRiT1SUep0IAZcanuiYbrHkZ8YvbN3bxxqZswUiXUVe/h6uSqHiDkcjZ44Sc2+WP7m8oND253P9eXC/n9JGJIs2/rcll9ywOcGJgTjK6LFzX7SOcapM8CV7ujk/3H7+rrpzmE/j7E2ngfY7W9Q/xeewV/+5xddOCh/eyPqO0DmxvP4t//9qnxT+M4h7BaDwt+0qoZst62NQmzE9bB5iUxm0h2HiSFxF3XNMo5hdCe1Kn358oX+ojEGNkujBjWhjperUpjoS1Ya7iBNgN18npDbjc+jO7GGX2WNUdgbyoFuxgNfVcK2ZBv6BZnRY9EqTHpY8KyXK77BhUDD2/Bzow7Zazd8pQZB8pldD8Ikd0ywvhmrbbvtGr/VkKznFpV83uVfLAg9vux3mfBDD6lGyTb2Z/fVtsVYtKVjF3lFTiqo5/VbK3DKnRU4K3BW4KzAWYGzAmcFzgqcFTgrcFbgrMC/vAK8Z/inxmC8BXTn9d9Sgf+iPIsHqqb0R/Y4av3iTb+x9Qsy3mJ1nxdlGDCebf+qBduyfw45L9um8uLxVw3+nQWK2BZKqzf9AOl/HUrDBilk1LCdlHqcnJ7RNTxqSW8jCw7fh+wh10Y+3Yp5MNBjKPPC0IWdZ7jk4JnGOC86F6j5JtnoOf0CIfFyEh5rnLG+22D2Dkr/XYEHMTZwgZ8H6TGYvGzuyXfM2AQFc2LgHRuxBSiw/zWT40CqoBPztnQgfHOZWkh58Rq5iTzJY1v48Ye6wGOPh9aAv/SgI59YknqTtdokj9QUo3J+YBYI13a6n4BcYvAnEj9iZa+EN4krfbDGXvu3LNv6sy0Rxkbbxh5X2808CO8ZoUUmL9dTE4SbHZr9Hk/kNl74Bxl3DZHsMTlxtWpFh8kht7E+iMGzMt54sT9Zg9AQY4EzUvNFmxBtZOmZPvFL/QIeeg4Dc0CR6OzcW1IuNzKzGYOMA9vp2o9tRXaM0bVnt6iia7dMlrjjgLb27U6H23QXI0Kj2Ntek+jYSy4yc6eHj5jCMffwshcOWgyF3odM6NiWgJ1eSlyNgU+L1jeZ2GwjamiJhSyoTU9kwjF3w4CCnJgtSBmWS5dxYU1yOLeeU6Rl544aa7Rl7YAJNrJGZ0Kf+Jn0SOFH3WzLPeLWY2JoucQl2ZYTs8xE1L0YWWlIsPX6LhsaV2bNw4a1bGWeuLNuOfQbNfpgeCOWto1uFfvERV5bY6KfOLNfbhwi2o4Z2dgk+vCDjYO29EEEBnvDRgZ9+13nen3RqN0+B2GxbS+5Oe/4vOmF098awod0ZTCqyE/wZtNEmykqPAGroOOjJIaq1AmbNnYTI/viOHhFUIPYagylFmhgd1MOonPgh2j7ksPZwbhK2A0sM7algxbZGqXQAsrZihnjnos4+jNc7bu/CUr8yVdw2SK6UT8ebdZj1T3P6O3+phuHeHd4s/X9bjcjaAfdqpjq2LPvohNsJJSDxjkFf5LrRCZgjrnkYFSZYWHKCZ4/LhBEblvARuwElDaisOEhl5jti6pYsOZIWdbsg0l8xmoKUzjKGJcSN7sUmtKm2h5u6NHnwPft7YadW+cfkT48pxaUS5OCxX5sDGyFhvmIAWN3gAty2KV2G5AsV+7YJ0Bbuo7sRbdcYtUcsmFI9Ow5/HhOxlNJ71LSl+vQy7XoS04xLPhWcrHpCShjoddxCZqkQZ+41z4jL56l/KWS1BR2i6/1ymzB6TbBmxzyXjh0vjbafnhPGBxeX3bY9eBMRnfyDeIrdRNxWvzQZ74lT0s2N6W592kV6+pBGqEHos0lt8tGf7JwHROxClvZQklfik5xxwZ7IX60t6J2NYbGKJl4I1877+zOCpwV+JUKnOyzAmcFzgqcFTgrcFbgrMBZgbMCZwW+UwFP8VZjQf85jaz4xZyXA6R0jBme11mBjxXo/c+bmfQfOX+JWc6xDnw/oLxE+j5nUclNBxYl9+OZ4L2TDoT+W8Dr0fVgfRI2L60ahLS///ok8dumsVF/xoCk3+bp7yF11HZTYib1b4zabp7+3m1+NJi6BR+pUmiBfneLg+BbRXei4T3jW7nPlLzMPGipV3DMv9c/823LXpCs1eJ/jXKHTTe1eobfveZH6jHNW9aPnN84O2L5nvhHnv0+t02cflJKIMET6WmYWhzSPwrVti7jwovjy8c9Bz2mYuNHCP8zDll7ec6L6Uv/U6EDH6G5cxhVOujRUdqnIO0lG1aQzx3n1KAsgpX5aRVKkM+YfnkeAvOW3/se8yI9hz85+Dhw59Bg42X7dt/UfcboF34HL9Pz7a/Adkx8QGQOwsMvhHKpasj2R4j5ExCVbQ1k4+N6of6j5Cql2ciDghb+5ZpvyFbrhP8j+GAw4Gr718tVrc+fWfP4bGeM+UP6Qz81tVEHrqbbZo8MDmquevly1ZVYLmNoAJdVxGxb/ZMeMFH+O3FyCJkP/z6kk5T8vry8cPASxNYF/UjclbaxTq27biERDXzWMgcjjJAvld2wOVhCIn32cdt++aLUzHtcWRMX0aHTa4W8aIlfljbW/cZeyDg2kt+XL1/0BTsHYq/l0csVO+mj0/1xI84MbQwzsFc/yatBUW+3ex/EZd/Z1qhVyxfq8ssvvyj96+ur/vd//6bXt9fHgVXoQeqdePL8fPly0S+/fNHgGasaskvPDfP65X+uHJhJ+ZfcizqM2mWIxeIHIe96ySv1oCTUZSVjSajJtiq69LIUZD4wNxCoUfANIIiGTNvDDK4gfLzaDDJcyiHX65v09jZ1yNaYMqY2atffSOWPzrh/uV705Qs57f5Skyu0grl0ZzuK70ki3S/Gg94DbrGNeZkgLny2vLwMJQ9Y7JKtsXEqu80b9bgDgoBp8o3JDftZo3yLczIOTWgtcIdgnjnb+AgK7f1y+FLWev1/e2Ob2KHvEl0LTOy64YEQEBhDMuaMfP5J++Qf2NYkqVsf/E5qeufwN3VFWKWZD1KwIUMEGJEKnSr3lDTIU+jcus7/88u1+yvP/TanArrOMk/tRHfAKw5Mo8v5qFbDnizYfH6UXtir1+tQDcOeGvQXdNJHZpSIQ3J6eAlHaTa+JrFtbYtpqGAq/4R58khMAUIynMhMgtwIKIffr683fX2989xt5C+1r/gBWXPb4kLz2+tCLGFOYx1siNyxHfsMidkywdqmZlvj7e2ur1/f9IZfgkcdR0XtkYsdMUVcyf3Knru+XGSCuvMg9H5iw2+Mb8T/lQfjFTvR82DRkZvGJ6ighgrbL9j48uVFl8uFsGZc0J/XWYGzAmcFzgr8rAIn76zAWYGzAmcFzgqcFfgvqYC9fomy/zH9f1QZeWGo4D8qqZXMtPQBkHndwP28/poVyOr8GfyBrLL38wZV8Rv9o8/4+3BZQV7GPSO04Ptaf4z6s0PfYnO/492+LV5MPWMy9wPa26THhAKGv+uysSdA/6x45B8y79L6pdxRo/CCZ/kfjbEc67IZfUJe0AX24mUc2B/noX0PP/L5LX2D9Aym31wH/51BGI+4D+pGMQ4ctB/1R8yHfGEwsFd+z3pmEiiLyfh3XVn4QLEQxAjoZ+Kpb+PMu18eCEVB/uxwSS4/cMRvQ28Usrwk5cXnfIK96J97PTXbKiBaetuyzey4eImchyRTnmNMKkhckqBuzCd41uHPBdaj9yXx9CZF0l4yrtVD+n1XaplvIKvQS77EBm021HHnha79bn8N3+eixX8w5yS0d0R25KV1ZJhM+kn8EzmGHy47Nic+BdzQb2qRFfJ6tJgyL6IPYvzFZfqH0A8Gkck+tmPXvBgf6hqINQA5aLDNUQpzax1C9D6ba4yjOycP+eZqvmVWUxrIF7Ct9EOrLxfz0tEmdjYOQyY1Ci1x3DkUvnNQF4QXeuCyMIMGDrg2dGxoEmsghZ/ZqJINZOiTGLcPMHTRbHPfdaHt09YJY5LX0R/jzAO3j9jfMlV0jc/ULbAtRBqicltssfe1t6n7zlP7C79ryKFD9ItcbcteiPr9PnWjzvkWZMzUzss4mFSG8wjWLzqhLNuxO/GXQ7Z1WCV8u2FbGz5v9zfmE3/UzegJ4DR5B0zl/nmnO0QQfuJPz1Qfx1tr2UjPpdv5uTiYuqjHhU+kRMv+oJONfC76MeCXOq/w4ufAxh4IbEtc0d/YP8npQGQzTl/4Sh9ob6EtYABaZOkUWzY0rioTq2WvelEaUTYwZUmG3wPWIPQpaRDzdViEyEyyn2FVFbT9G4UYjN9bHxxu2A2meDSkXa/wEZ3r5bpqh0HU8IgIYxfPVjDonc829KkFW0aJqQUTGGi9TU2/3TbdQeo259qXNk5FY8/eOYS9s/eig1nhQvGFGQRyWbYz0D3+yGEj8K0/U5e9y7gqNc/n+Z29ls/+jYP/++2NGMgV47E3RmK6axJwsJsl9K3RTp5uo6ghnEmRE7v5c2agVCZ/8rOsjEtDUompbCstz5GRq2IN2oaIPweVd/qNuCI1lb9AYVuTGLeZ52QTbqFLbQn65BnPxMYHvjr/baJjla87Lswleyg+pVLaIGkzxIxWrd+Q2xSaLLmBgESUJZZCmGYmeEOUnAPWm77mm8a9jhZLpv6S8ZRqWGwZ4aY9bhyQ5jMhdmHJmOZScgqs+BE2piafw8V/a6QG+aZ6YmRZNW1NgQgjbxQ3+hvysQ2THCYUEcet6zkJGrWOPXbC3NWVemUehMfyo48uyRJFzFHhidymG/vmFgGeB4PobMw37DfyB1a77qyUOsBu/RmHkL2DFBTa1ESOOJlMmBtBbCht2FSNjmXiy4M1VMm2TM7xbYu5lkzrTZXOdlbgrMBZgbMCZwXOCvykAifrrMBZgbMCZwXOCpwV+HkFNti/BkRy8Ut7XrJk+O8Efv9W498p6DPWf3AF+m0OPo6eoXkOsscZ/lWu3re8DEr/+2La80o+P8krdg/8Pvvfl+ZdFS+tePWVwfdFfp1Kvgp+XfKDhG3ZP8YH4d81YV/wqu+7Kqntg0HNqbdt1Q7rn9BwK2C78//s0f4+XbL+aLMPXWrDWudFZA25jQAAEABJREFUNq8rMUcg3H/LFRPBN7IfiIcfKeQDyVfdFn/5FzJWH0iNoc9tybA3w9jDdDmzvwvaZN+04rC711OD9JhlbPsx/7WBvctS7+/JJr93PEnserX3T5zHMHp5MX3n5TjvqHmGWU1yiUoQwd178zL/AITsJZGafvZlm1qgYbBf7Bxpf6sdnYlMYBvZoOh3lHctQfMCL8vNi/Sih6Dq8ZC9810qbAVKYyxnQGLpPsFuZlPtNS66fYgtyTZ9YnKPbStt31W9LWP9QAipbWSCHFjk24W3tzcKLDkO9Kn5sBmRqcy835+XvnIqns+lfAaB8Gw/jD37tS1TJ5seRKhjjhIT2xzmDOXbZraVOG8cpN056Xi3Ew1OQvCFqZYdoxR+sHFCNPvQLHFndadGxeZQOXKbbpwcbmywufutYo1A5jkgydzIEoKs1XL4M9FZM0G3bPeB5Ya/GzHe2ze1gm7DF6CP3TfyaBkOeWYOX6Q+iLpxaPXKARdT2U73QOLNxLJqlOhUrFVVybaOFvvBMU9v+yEzQwD2oo0xHjzIHLRtfQAVudQlNATwVdQOXzL82TXmJtt6eTHbCj0OVp/K0qq5FTI2/uRMNRGa1CmTvewZChHWRfSWSxoXbhYxJRqJVInB9F4yTi98Tw7f7so377/m24zU8MYh4Y1D2jufHzfWOAeh8TWnJQXSGNblYtmgrUzNOXV72xTdI//QtLfQ7qxbbGYcsm1sDeIquayjZeSS8u34+Kqdd0ts2NhSLzB5ZsLPN2DzbeMLB3DB9eVKba+7bayxzyfyom8fkDbiTXVcpVGltR+qc+oxgi/Xi758ufQ37BP7ZM9tOyb6kmUbXdFP1aDnWXbRW9rmTbf7a9c4KSTWMaYGcgVhUMfrS+nKPri+SIVeA3rBTxwVmoV9iVJ3ncV/m/QEOtTm2aa37hyy/u/XVw5835RvrW4obeybYBLzjbV9fb3rDUAWJZMxgrqCPH95xr6yH97YA9lu0QnYDi0TOdusz0W/fPmi//P/ELzEaoj4AD47GWgij3wWxXdsE4IMzbaSn+22mbVIjHdOrBNX5EKLXuJ52/fWnZiC8OMp69gGsLO2aOzFdnp1i+y23fisuEnsgct1UPMc3FKHfKZsb4/Yca83avT19abUIN8W/vo6xdZTXS7yGEqz1k/GdxxMcr5ToK+vr/rb26ve2KczxYvAJ9Sn+Tk9K3BW4KzAWYGzAmcFzgqcFTgqcPZnBc4KnBU4K/BfWYF+z/FfmfmZ9O+vgD+p5PXRJ9K/cJq9fOBHYfycf+Rz9B+tHLrpP3J+PHNexH1CpCcvOWdeau0I7UB4GT/zP4/DDw56xv9M2Jb9Mwj+gW/lRDN4vmzLO6EYP8O27G9xyOQlZfCzehjbB1Ljls06PGNfj+aH3nPhOzB9NR78yIDHOhOj9oYqL2t5bZkBLy/bH+P0u8if6mzikXn/a16EH370aNnFuCOGRcq70rlZjbk10a6nHh5KyW3jkCgvi4UBF35ABI/xJOfAHjpo6UNroJeXxza6O2QosQ9v4y1w7NsQY7gR/9/m0azc+sFL3EEIfxxZg3cse7YT4neNvssSH2u5JX/y+EDPHHpqRpp0uUtLVsK8rNVCy8i2XKW8qEddd+qSl9x37ERm40196okxJf2sVjBsDUfPiu4YpXEZcllp9uo5K5FtVftYNKaq3CR4saaeu6y02nkZ24ufceKwrdiiI6Qp26CAmOtDg6Uw7PCBrLTUbPWr7hkHqWzyPdByKcpSi4hclv0RE87GwUDqls+AdQiydTyUD3kEuJy9ii7Lx4wriunwEV8HID0u76OKntb+3Ems69ZY/paxxJ44go01jOzgQKNqtGz2/cHbOGjZeM40qY0Da9Tq7U9jbGhvrU++RraCXTfs0ISu+rhlU/6ChziQMYlwqXZZ29r4DNj2/Zbcox/E/p3CpU984SXHDZpt5adGqXbf4UOUHY41xpDhuawcTEVOaSYqbPTQbvmME8ekVgHkkHRnkW7U5k6MEyJLxOHSxvNxVw6rEksEcYG/1Gwdmret+5sm9bmEybIkvsg3jznmhHPFbsZ2YhkqDVniXn0Xs6WbuCVUhWjvK8IiHhHLthhaLXGuEXRPJYRA08hZSf+NA8QbMb7dXpnfoc+2GT07vjOS0KB+BRLX1MYB651Dtte3r9RhKjHYkRJtKjkKrTFCK3yDGnsv+gu1WkguWReWSbaBuo0qDnZfVHXBXkvBM8hY9AtiurFm2psdGSv5Zx0TW7Cxx40MZrEplVdMpt8oRuRjJr19Qd9Ix86UnbHopcRqCjnGYL74E6UNZZaaGlo1hsalGjVKFw7Q12HwBg0bQ92PS9bFqxYENoU6yFX4iG5VtZ/QcNO1cCY8V3fW7s5pZf5SxBbnxCD+XC12zmUMiXniOtB63GInKPKKT5Jln07dOQzN5/4NWxs1gU2dBHtqMp/Yy+Fw59vPK3T206jqtbq+vHQuE5qIwR6yreQwRnUfniUN4hvUBbYwvWNTbOd5f3t7U3Dvw1W1LmqSRUzuef4yQOyIFjt0fbUNjFYZOePLeuFwXzwHyev+dtfb66bXr5veMn6bYivrBi21TIwbub5yMLyR5zanbPOc3XVnH6XGdik1HnUREUHf+hmkdBSMa5Ny8F5wz+uswFmBswJnBc4KnBU4K3BW4KzAWYFPFTinZwXOCpwVOCtwVuDHFfAPWD+i/0D8L08+8jn6f3DAE/sHGP6Ry1o/v1fXvKT7GX6vvT8qz/s9BR/1U5SPFF7tfSb8dG5Tlyd8V3h3Y7/L5sV244PCLviB9rNJ5A8ccu5BqLxt7fHHWziBqMeSVbfQgp5wyzhgyEXo3Nc1vw28GZGxvds1tHd9JtBz/xa8f9ViRifDz69VFx2O/kizl75t3AS/ZuVj3JL1a83+KGO7X2TH0gE9NdvN11OzLfsd9TSOWOoU2BaCDdsMrbwMFy0vx+kEUWkHPWNEdzlWMIYg2uaeC1rWdaeHEoR9oFiWY2wbF46IJi/je8ANcvtwLR6kR57hZZ7+4BeTUQNbaqwoUjF1Mz4zOPLivX2m3yDeiluDm81kl4ruzCkR8/TzMIIbix9kjU5VafWJp6gG0VCPSX73240DgBs0yd516DGhDdsPu9BEm/iY6DJUjerDhHyjseIDGXvZOOax85Anluvl0jqFXHgbMcS5jR42RBtV6/8VfL0odgLh87DTOqKhMzk4so1c9K208C1+Qgc58Mihy/VK/oWERW4TCfUa2ob4flUZewhO4Zab1AclG7lD6QsS+pZtbeTwduPgBySXxGsbnbveqG94LQ8t/RhDL9cX5XDX+JooHbnZy+aoseoEv0apasVz56QmsgeURoiZZ70kywbSI3ammXU8ifVAdGBgW42MbTMeRLRxADUwIjC5vV8sRduOfpfkYMEoF3mVRsJl3jLUJz1GlYYL9EU8W9eOsypihuO4ohroiXFsmfwbxmAUERtVul6uYO0lNIQm4B5dwsWlEhvqxGMwZJu4SubnjtPw9dQKuwfGKBXKdknmortw8PdyLWwVdqyqIX1qN9Yn9b2y166s8RgDuZJtTYK69cHnJHcOrmXZVo3wAytt5ZORyGEKtZ4QjsaQqoDV5XzLN6I5DNxIBlPLnksvL9TmIubqViiPGux3nn9kZ0Cdwjz0bLd8/rnk+AlqIMQBpPqvFNw159ZAVFVCnltEJGEeWANftpXGUEbEtqoVpOzTyTrZyKA7SbAQTM3GLqunFrHXr2/629++cjj5Sm4v+j//80UvX16UM1tMYNudm5iQGp9pU19fv+rr16/629e/6W9/+1/1wSy+4ptzTg0SvLBOWVOGrCs1Y0Ao5CVsqnvbil3DSJzFnEtppEFn5Ewv9iT78nrtuUsqYLljs0suZrYGB+101ALTxKy9za7vVNbAJV1frP/5n5e2G5H4wwKHuksPSchQYowgsw9ufOa88ll05xBaFj6yh1i3FAaZCWyzjrNrkhp9pb45OH7lADvrU1g9r7MCZwXOCpwVOCtwVuCswFmBswJnBf5NKmBb9r8Of7ZMk990/pX4jfH/w8Tsn6/drzm2/5z+r9n/VX5eGhx4COfXyoXJb+7fB7+ezql886bBL6u8stA3mHqX+TzGH+mz//VD6A+2jh5/A/2A3+eVflgffIX+oxjC09l+VwVsU993/Joy4sjrO3i3Yf94rB82Fp89aRbxt0LZvb3f0Z3soAf8Qy8H47OPg/737Ps5I7Rnm++0MA5IpNFYsu/0njcz+Zm6LxQ1HjLPyJrbqz9oP+r1Ky12n2HkG7xAy//zTfnWFknkG1wfsPs/6orady/bsv3g2f4wn7xM+xkORfujnv1xfsh92x+1Tb9zs2+OIbWeINO5i+TPy7w4LIe6cXtHaKlL4T+A+eEKzUZxR0x+Dw8lnCKt1oOYcZB5YFurxqKXdPxZsPfhyewn5fN+vZxMPSNntlA4wRqrm53dYvkDEX2hD1reEZ0yfTDnnRedATLsjTVPXWYEkatGYg5CRFXFYID8uWNs5/M942JfFTlwSbxMZosJUv9ZNOSlR3wXYm0bBNH0rBXy3kpmHQ3fyCktPGiUVMkmpMBOJCL+FStMyIl9U9ZZou8AokV+me86CKKXO0iwCTLDsgyEP+HXZv4EKb4C4cNKs91j25k27PfxRuDZe0EzuYVG13rpPyP/pHByCDIORPzpAxFveOp4WD94G2sZepAX3Z9BGO2v8tYd+axT9I3e5AAjaa84qBd7YdtuMkrv2DQjC5LdhAelVRiKkHp9nfKwluIzoMu/IYJAxqFF98BwoWNFJ/rh1xIXVEZESCwZbNjYGAdQyTzeN1S2HsdIcits5hte0QkmOukxuLp9bVx4YGzvPVyDXBUdYDAILvMc+x1jb3cFohYUhf1dzCVnz+x7Z3L4uhEz1VSabdkLmUdvwt+oVeTkpvYNck9tqxJnYZ/xhQOYMS4aHsrPUdPYMnVf9As1HTL+CytFTDWZw5/E3euOL9t90AK5D9xy+Lbdp1I/WEJVNoKSEt9GnMm3yoovMU/vrDP7yXNreqFT6KQfjDu2TcRrhX6toXJJ5oKfNbMt20pzeY0J7KjPjYM8m08afLDYXFS1+dFYsC1xRSfQ3jJuEOd6UlCEl7urFLU7895F2M8cTySNNAeWybFzJccrsQ0OOkUE12HWXcKCButRDvWuN56bOwuIOzSmKD8ym1zS5VoifSGq2Nw4aJ3Usb/pKckwCCElU1qJXYeht9cWhz+BgGUcvtduExKNIq7r1Xp5GRqXEmLQiYOYJnsCc8zXlXEgSwM9l4QHbm4BVJhTHYpQGLItO2j2+20KOkC/giHSm0CPZkaJd4zR9MJOldFbyB7LodyNgzlKAh0FOTfZ9AS3EeOd/pWD4q4xad9IgDPetkmYQkSEoIvzHLj3ZPam2PuUQ798sYr4tLeYzjCxYIp8o2PWNqjVa3Rv/I1dIbKY1GOTssIAABAASURBVISW/aUstKSuGbc8LxtCXKI8TYcrd86MkAndlqrAKF0J7GVcdaG3lgwd+atlWpZb/1nL7kpeK+eh7CPVBUH0LLG1eK4JjnGUbWu4lBy4dz6EgBU12O3akoykIVNDY1PijwYlgSumDfLxhilFFy4893ge+UNMXtt21/2GVWzakWE/MK6yzB7ARfs1cxxjAy2KNZgPbOSbu5PPI1u6XIau1yu4EMrGM3ZX9gkfC/CkL9dS/jws9MTzNxjUnMqflWZ8aT6DZOUh16UxveIyn+MzibKgq6YbklPmrokMGzJrORkLWizpbGcFzgqcFTgrcFbgrMBZgbMCZwXOCpwVOCtwVuAvXYH5D4zug+0nPz+iP4mcw7MC/94VeN7kz+N/TVb+jtvv0b4j9iCZl3HBg/AvHEx9v6Y/oj+Hmhe0v0XuWeeHY4qYmjyDN4U/FC9eMh5A9Ydynxm2MQv8d37d6M+ePs+/X+fPUpnbVhEfnWxr/Yh+QXvr+s/Z9Lxk3njRehm8oEdnF2meM5m8U/4Owjpgt+QxfepR3GeuTzL431mfunedT4xfndoffdhrXnv/qwYQsC37e4D5tOftd5nYZ9p63CL4XRx1/8y0rejZ9HL/qOvzXovo9oEML/E3XoA3W+8tkhvEyB1UZwBNWNSvNeTutxuHBDdtHLQ9nk8Mtx30D9uTgwOm317YCO+Ofr7ZNTlAyLoHK2aMoTWRW/vUCq9hxqDpe7y2kQ7EvraqCg79oC+rWzoQm/HXtNzwkfmdA6wb8eSbrX3AB9122xtV3RfzRJYY75zUJPZb6oysjobM9XLpQ4/BgVD83VmH19dXBfl/F2ce+gGhw9NDTe+6E0PMbdTkRp1ziDrRt00MpbQbPl+/ftVXbB7fCEzcx7ZzkSiCk/rHXniRz3pdiG3UslP0mEUS7/iL32gaesHgIjSDyKd/R+ofxcitPjLYwcgEoQ0OgGoU+2Trg5+jrjfyent900ZeY4z+5vAvv/yiX375Qt2u+LPSwk+fPZ66ZxzbqeHb602pS+iJJRg12uahl36SV/QS55eXq758GZkS6OqEq9jMLLKfEcEqhBBIx7ESIynP0IbtpJo6hRg7wTG+s6eSZ/IVi2NbXIqdtpkJwlA1qBPDxY+AJaek9G2TRDfqxRVTCxLyVtY0+YvGkgsV2bkjhh7kviYxJN7YuXNIxzZCDhaiob+9zbVHWZ/M4UjwbCs6/W1T9v1G3qIdcUkEyiFbdBBVMbVLtpUfwYjuG3az9+8Emfkre+Dr17sgY19CXNHNwWExsI3q7G90vr5uenu9I7shu5KCvZSYJpbEhSul2XgGpEwRxHM1G/F74yB6S7wcrCuxo2BX7tje8HHT69cb/uJ70/02dev/F27834hpQ1aKikWzWb+hxPxYBwIp6KIx5K7mJ54Vw2TdStfLFd1S/v+3//u/N+UbwTf+nCUluQTPsvVo8WEbmsVN3DWZ3zU5PN505/Mje2TDQA5av37dyGWSkwBEiRwBQaVmTNcVFrijfMd/iPGV3jY5q2NphyGi33m8rf8Xu2C8caL/+vqVOO6ysy8Hz1ueuV904YA89bix6f7v/37V//2/b/obsWVONNguZIYu1yGWvvXzLL68vOgLeOHZzfhKP/jMEI0QuEvZ/192mRw4X65XbAxsFLCyJqOGSmf79QqcEmcFzgqcFTgrcFbgrMBZgbMCZwXOCpwVOCvwb1MB/8lI/6z+n3T/q+r52/O/KnQK/LEK/EYt3u/I/TN+o8a/Rqx4qXXgxxEgxAu0H/N/zDlsp/+x1M852c+NXSwvyp6xk2VT8e+hoIND7q/QT+qZl+R5iZcXjUHi+hE9vD+LojYBHbVSo0zPzc5LzKyzujGFHyZT3iQe8TH74eXdju3Wtb/tW9l9V8ujs2b6Zq69HXJHH7Jt5SfjyQvzSYwZ/xlM7Bz6mO+XupnbeHLJO0Kb+NuQ33gZvDEOTVo1XC/aWUno4QWRn8hPaFzYDp8X5Uywrt/aZt5cI7zsbG2H6U+u9zX9LGTj+XeikD+QvA7Edui2M+y4wkucTXi62Za9IK2aPctN6mQJjhSbB/STNqnjM9u2WDHenU/1Z8dU94M1ZCTbSoue7Z4nXnuNwwtQIxfJVdy4Cj6QGTuxr962bCvN+Ii8beUnPmKneegeBweZN498J4j/rO/GeO75pGOn9MFF5KObF/Y5LNw4jMCBbLw8UCpe5kc2dnJYsWFkjJLxHYT36O1MxcdRI37jb9SQ+clB2EY8YpxCWLS+SbZVVUpjuEwQU2wYX+EVDMvqiy4HMIQTU4Kl8COvNIoUXufGQVoMWu647PhhLICcxZxhbKhv/z9776LYxq1ka69VIKnsOf/7v+g5MxOJZOP/VnU3Rcmyk+wk+5aGezWAQt0ByjEqtKX4ueqyXHCYXoAxb31ozqxfsq1BMXZQ/I3PSoOWjkV8xSDOrLqlTUppK42M4fgkT5EPbKv3Z+MObwPh2bzRqU23en+TG9tKwSaymUemRqmIIZjYyFqDsW08C9emC93r2urTqFIXfYhtjNH2sg6b0iaDnJE7+T7XSajDFwG3/9kLy9ivtjOxGfRnytJwKd++DBKRsac09OKRos/MszYnowCZHos5z5zxNT/LUhiDGVrk4q/hsQ0x2las74UVgaksc+x0v+HzXRTYpO3HJGurrGiY4c0T0iQeCpz3FHopeOZ/JMj/AHC/3yjIi2LgQlHzuupaMkcnRmyEJzoCuufHGqtdYiRNWnBidtYkHCH3ibGHmWrnuVNAnfiCZpWH0s/4t+lJ4RDTiv8xL1qVNaqUNlm8USW+U9xc9xKr+Bf+Nh+FMEY26wv8E92JHTaxHegycU9yuOD3OyYMCzma5GCVKxkBe5Af6X8pVL6l+EwBeFkK/0+axBKflmWSvzt6l9Yp/MAznWrocjrBC78kQ++/sSXGQOZ0yEgFb8Kc6Mo5yVrxWohhj42pEssCj22NER+tE+c9n6Wc1YVqb2LvHJGn6I++17fb+ldG/+/P7ael9ke0SY7oNJMD7N04G3fyPBlHNmsDG/s4fLPzJOJe0GNiNL0UXxfkimDiwy7DSq+PUQwLuYkfd4rSVwrsbwrVyBTrttsXm9hOpdN5/bzKav2QtSNxV1nDpSq0hEdra1s9z8vIFBiqdfl4Hxk4MvC9DBz0IwNHBo4MHBk4MnBk4MjAkYEjA0cG/r0y4N/q7icB7gNWDZ/oK/F4Hxk4MvBrM8BdoXb8SOZP+ahFaW6ud/zIgW3t93YzN4GbkjafG7ttvnch2VndKT/qfy3fu46+qOSH2N7vK/aTrl6f2in2Ptq5f9BP7iOj/DsstuUyTDxf8f2C/Jdqv9LzJeM70S75E/bVX63OxLEJFTHZlv2OYhyExTYdwWnZerrtcWVtm3zTfb1mr/5/w/6ZgMmv4gltxzci35EJn/3Rn9rm9js9F9zvs0h9Z6/XpcfbXqVsy3bToyt+ZhJSqHbegmeFnlouvFfkwnwLZFOw0qu5oxevepyXbfQ5ww9AQ9Pt97XosdG/cUZXAKME27q+2slHPpf/KUCcuLgv1hHVOza+MCrNrK2InlBGDQUpatir3djLXxE6Rngl3oQTb9Ut6xlMqhJZi67AcSALYJKXxsM2RB4biQBeex3XGHIVq+sTuXUkijWTIsy9teRbe+cUeMKa6oupyrGy8vMTEJu7XHp711+Kb9/A6/oYpYo/Damajgx99JSlFJL6r0jtsTXaj6FClgTxWLZkfmlrNnrBqJJYtK1UWlZ/Q2KuQN2ybGdu2SvWBWmwF1GTqqidfXrfj5wByzqNk9YCDfYQtE0sJZtVi16qKLHWhoqF4tadIm0Qv2xrEHANITtXDHRAc2Qlipg3nc5njTHQaSjrE/ngdD712qhBuAuLC3wCGEQPW5ZHababN7pXWOnLJbnTpbSyxaP1pW6Zu0eLVFOFyOlkXV6GXl7OyjcX7ZJtPbfmw0fXR7pkFYs5+9pa4skwPcedeFafMg/d6Mi5QEwMld42fAvgTO6RhsZ4Sa6XG6Lkgnf2M11t6/km6I3C8UJxNPTAXv1MMbb/XdXljqfebCXuUlrYwhnN8TX/48JKNzm2zuTk5eVE4X5okKf4LVo+NpGN740hjSoZEC29sFUao3SlIHu7Yd9ez9s4ocF9JmLPtjwg1YrUOm1riRG8hqrWi5M8nSM7zKyEWVa6aes+GTO/XOIzesNmtUy+jT4JsvDpfDrpp5eLfvrbmT3n7J2Rg09buzOmhozelR67NsRt3baqhmoM2Ss97/t9rnFRYB1VOp3OnKsX8nduXsGEixRWl/4ZtcAXcbPQPS/bEvOEv/BZE61J9Hlsa6XDx3jCGBT28k3f19c3Csng7YqN/E8Ei1DHA78kRHS+rH7tMjk/8R1VSrtcSi+XF728vOjyctHg94oTOTt3j/15b92T/pT/YWVILsDP2Ml/U0QPoZF3aYwi/pNOyOKi2I2mM1Dm+X2khpEHFv0UqnS0IwNHBo4MHBn4OgMH9cjAkYEjA0cGjgwcGTgycGTgXyED/AFYP0Apf7h9R/4wvNNa7hdiWFjfi1Tp+zKBPzSHztI//fkmdDzaaQyP51dmwDYXNT+CWF8hWi5cZl8W5arqW5gblV8HbJbR+Nd58jkKvop4P7uPnsst/RAkuq+vvtevVrJXD3CJlgtk2+zpBvbAP8Cq5e9757KwwXlJj0XJPE/2RTPExic6S4LUyLlb51ZBXPiBtOT46cfxa2ux/4z934dLX+TZXFxzW6ruubxto8jaVuwFokXHgjNBxpC4ZJzf4DP9fb6svDifffkRPWuf8dgrFy6CInPBd+af5b83TyzBF+sPko0tuefFOOjJV6/H/2CQ3zGCMKUPMl4Rm4Ft2V5zQ37d8QzZKzSJVRuyVlIKX2wYA3TGntY2ORvR+YysTM7LZG/fAYGFlZ49zN4EGa9rLMt2OvpSRnvcdma91C/bslc8nw97pTUTr9X+qt82FLWcaBNnnmWrvK5tfO/zqT3+LpYQf3pb5PCmhThRt8pmAGzL9OJtW7aVZrvH9nv+40fwvJ5xEPrk1n15Qug7HJ8D9FVVk0ODpB0s4eeaZ97YD98Ku+SGFL5ATlwp7oTGRJkvHWdinVu8kDXz2eo8Lpr0oQUZZ639pti1j5sOX/rwDYoto4YGvW18tuw1N5EVbcHGLd+qo0+MLEsmkujRXb1+u+m+FdTi40K+7rELj2g1qvWOKtUG221P2c+hXrdjP+MNJLGwhYjMWDTbvPNMil/G9+gudBX/JTjbn6Xt5twYvVkfSkvcKe7lW3p3Ckvi8xN6VNamnzDJ5YJcr0jYH4hXiYZO0/WzYOum233FnZ+rwcL+xI615jF+Dwo6iTtuBRmPGsgvFH3uisyC4chF9aAwmOJQ/x4GoXCwsF9ljSo0q/vRI+lG/oPI25ZtDo0UHafwU32b7AlUqdRtulTwBWNCBqNK51Ho9tr+HsGpAAAQAElEQVRb4lEaS+RlavczcQSoVZiqvOpDfwFUM5dsa5DAClEfW3Tv9OiNLtjb7xpDgiExFbptJiKs5HcRfiT/k/xN2CY21GCijRVuyxoaddYYJ40azK2F/z6I3fwcQZMC83aVQr9TXE0+c04mQYYWnUYaNomf0Ww3+ZDssflrpbGNShwLr8BTyhke7GkNfBklapg6ERNDVZLf/xOF1mY6EHt1Kg2YRmShIdI2395uFIE5N9gI347L+aIzyutcSnGQ0LUgF7BzkhYw8QciZ98lxkPjNFTELk0+x/cGbquw77rDdNegoBs9tsUDLHl0/sulGmq4msw6vaU78yt7tpDH6LQtJxCrvblfpy7YuVxS0Dwh5wauNMNEdsfCOPtyoxB7y88k9mnJz5kg+sH5fFJhs23JjKthu3N3vd4Uxdn7fL6YQMcmgyIImzGInew/ZGIkJ9hzJuCEDTpcjBXRM2OY/WbU9tIHqErXZ2IM60SuB/F2P0oLPr+9SWylxJ5MfGagdJHNvt352bpw4JKH9Atz0fL74k4T2Uw8kYn+IglJMztKfHeREiSO58jAkYEjA0cGjgwcGfiUgWN6ZODIwJGBIwNHBo4M/FUzMP8FA8/Fw464l3H6A0cG/pUzwH1W7rQaz37m/O54pv/x4+VJZcaAD/jk0u1p4Q8Z2pbthy6LX7mBe1DWgaEF6+zXvv1rGUV4T5h4oUY9+Tal5qHjmXpeg/DDZ0YyCr7ieqL38Is8f4/+lbrfQ0u4n/Gur714n34aRS4XqIML4X3JLoX+DjMPLXCz2YY2QXo3La8v0hDyj4E46uCZ4PtPr/4GA7909m3j/7s9O3O/Ex6j0Cxvc3sfbYQvOjs8wdMiNJ4HIeOqd5730cpSMNihEnn372c5craVPpf0uWTPWDTIvH/0vK8982IFA7yT4wA223KZ0f5M5fJd+yV8ifUNNmspPkztzS4ZFGs77dHDFp/XpaXJaOAzmuHCZX4+gTAxdbGyMso2lPWx17HFr22c82yv85ZmXMaP1iH0M4bmVQWS24DOtmw3j6zNBwpDW7xV+tBSZL3drhSprhQ2thiQN4xFH18eiA8oTTGDZaVP0RWSwmuIxmbyu/ZSijdVVo1SYsg33rLf/W29n18piF5xUrJLY/sMp9AyqbLk/Cf+vbctw6ethZ5hVYkl3bfi6kIBJvMVk7V1T8NvW2MMjRptd1IFDD2+2Vbrwt/QAjO2rUebiHG2sibI4Y+qxFwlBadTCmRDo/uzMn9W0cUqS0a3ttZ6aqigTYpnZl2FMea2Za8Ie5Xgy2iF6VjmzcPkfpvKN1/xVEwhcg5RhdtqvlQ6gdETYAKe9en1dSjc4ExMsBLsVds6U+s6USA7g5fLSWeKmeez6KUTRUijfGI0OYZbGUPSgF+oYumhW2nQuqMvtqdGKSZjI3LrmpXxGFaRiOhcQbTbXtrrWkWJoPP7IOEzWtA3OYfrebhdF879XSlM2tbpdNLLy1mJ5XLJHBGecZLaHjxM0XYD+Xwv6NMKid6teyQ+idjCQ/62oiekfmzju9FZjSJni8RnIUCGsUepxmDE41XXkvgCgknuGngyjXTBl41ENx8dkZoN1T5ZYdj0w85HBP+iV8r/X5GfEK8UaW8szOiUeLOGsjs2F+hvVD/zjWZIrG5PnNiGz13IkwMUXWw8zyQ/UnJ8Js+XfLOWPYyuhZdNkHm2/o5T9/utVbq6a/mJ4iK4QW6CjG23/nAVOTifT7q8nJVC9U/pzxeZX4hqdizkOBMEqoYQZyTygbdTiu0mWKxZ0Smycbu9cV7edL+t8pahIiApOqpKmO/xJPYFW20m+8PP3wmiZyJ1p0i920FMJsbu+Vwy1NGODBwZODJwZODIwJGBIwNHBp4zcIyPDBwZODJwZODfOgP8Wfff2v9fct6/xHCs/+4MmCQ3cvPyu7X9dRXks7jje1n4pfXvyf099FycTV6NXKSBv0fPZxmbAwPRNhd1ZiR5Ozt7L9ofbReVj8eYDYrXO6r9sblUJG7uCHuedRuBTTrFkW34w852yz/HFAHb6bTTbat/uZq+v0KrrHyi7+uf+85XnGYhl6x0f/eT8CNs4wX2J5epme/IPNjne294g6xFxzu4ckVH6OF1Od1HYAsuzQh9XPlyFrbwNrhQz/xLxo2Iellk1EPPLfTMbct2hr+ItonBtVfL2d565iWlMLfMO/EEOLjtjW2tbT1nc9MTmr2vcU3NvXamvc5iZUKf52mY6ZeIXBb2vtxOhdTI5XiV2+cm8Np5cYnZ95+cr/AGCcuw2rzxmWE/jj3mzdOU91doO96p+wg929C2cLHRPvHK52/ps4RyLvT70r+KPGcu1SBOq4sJC4WNwIag97bbtjf63mGs5WEtdCZnE1sLxZe2yc/AFKsyn5svtmV4EaG3IidjP3IUnkSCbAicu4lrwoZoNrT0MNuMA+bRu0PQrPUX5sR0hZ7ODj5NYEc5nyDSEPnYnfhgIw+Sh4mSRvi10jEp43/ZGepG0Weh+LPkK4zTcEUvS8jyJs+LFuTvxLaAjheurAkdKazEVs+3V3hsdIEm4WPyueNOfqtYl9Xy6E0fkD7ZrAXwRD4x2NDkLh6Gb+Jr6GcqoINcDBW/pLnks0ePTdhlIweih5Ei08BQ+jGGLugIC+mDKiGkvdnugt2NHFGvU4pzd8YT/SypDCeDy4WiF35E1kaGGEmbshw7OxZkbxSMCRnB7UFX3L7zWhBa6NdxCl9qn0Nbek2ia2Cm+/jSvjPoHMNgW7ZVNSSVUEmutWF2Hid82Yvodbh4vby8IFOKPts9rqrWxbLEq6DzoDP+TWFWmdsmf1MWNqd6HP1wwDObP/4JjsjcyQNMYcyPT/Hx1qTYdyPRCw7viC/BnTXSqhv969ur4n8RX9UJ3Yiz9U0b+IvP2lpsPYNaoPhRrdieOUf4M6gK2wQHFjYn9hbykwLsPXMI+Z8OAgwjIWGFvvT2etfrzzNkJQZc153YJp+piU/xt88PNFTpzhl4/fmqJd+4xYajxdGGOAy321U3+rh/x9mFfNxvNy3gzngJDb1CzpFrWIPK+SAfgxhOVbowP2XOGR/0kz2Jb4lbltIvEG74kf9B5Ib+5C9n1bZ4yGsMFcXdUtWK2CmXBnpTYE6/6lLHJou1UpWZ38C99UQmOqM/cQWxnR7XyB9vHtviaR14+Xjia/Y/hOTVts7nC7wFydgQ44GedawEjGPJ15WcPmKEbhv9Q/E/0jrakYEjA0cGjgwcGTgycGTgyMCRgSMDawaO95GBIwNHBr6bAX93RfrRmn5/477g9ys5NPzzMnBs4D8u97/wWeQKU9yX/eH+mIvA4Pcq5s5Owa6nmAT7/I/qozP4zfpylp/xaxVE5ge8fSnLRfHOkvlv36cY2bFr+mP7ya3s5HL1K63Z/2c8eL7D/1h/GrzrThwcVXKSXARPbL84tN8/CPY6Tmeb8+Vv5G1/oNtunrge4EnPQ7b9gTc+26Gp6bb1a1vOoP1+PW1/lLWt8AT2+5ptLrdLubC33+kL+Qq0tfi+ykpPbNybJ78r7Hd50RaEbhQg+tKe/Yb0ePLzI/GGYH+UC+0j1nXb+DlkfomGiwoYPp74mEk8EnxLihYphNBn722kA9Zsa2+2ZXuffuhdVvLTGCUzF6zRlxh2iBa7gW3ZK5KH5CCApZ/wkJ4ey5LtRlUpbZKv2KkxuvCQ4kOKJ+/rk9gXij83vV3f9PZ21dv1StHxzsd9avdNRlvAILmYT0ZtQ/V+JGGUbObAtqoGKBmf0KiIrjoWxonAOlEQTWG14LGRxfqqcLZskatBDOEJbMvQZHXb/UnBJ4SFuB++h4CZ2I/+oEk4Erkd0ecotGTzkrqQlELO6u9UClbJUfou7lDImpyJFPB6X7CTHLcNxjeK3a+vrwreXpPfN4X/5WVggwjxATNKKDXIEXZDunHeU6hKPzmcqJJwieXuYUXGiswjL6cBTY8Gu6Ij/r7jjZgW9ny1vVAYXCj8TWKwLTvY1qAt2N5BShXfYiB9kPFONBPbrYOhFuT33Ka3LeWhT5H2RlE1OmyIWm3S9WNbtntcW59J9jUxZU/e3t50I7/n80lVJZeJ3xpVOg1wKg1yMmqoNgxoN4qiN2zfiT32ozN7GXSeRTO2ebKXb9vn4kLh73w5a9/783no5aX0008vFAXP2HWnYiFnOQvRF9nnvc/8zs+Rzgf+YgKZfCr0oc0kG0pV4Xuhu7q36cH9bs7Uov/3f2/6n/+RcBE9Zm/FZ1daiO1OjAt7EHvxJcg8oY0qcjR0HkPmszbxGQV6uVyUb++KliLmnbOR4nBy/fr6M/rvGsjEr9MJ+fOJ+E8Ua09KPmqQ61Gyrb1laGKNXPJ5iY3zWfmG8P/5P/9HNQb7Vip4wps9iT1+DLWeqsImwF7kA0Nb8Dl/hXTimsRZNZo/e2i7x7zESDZRojj7krOXPjma0OLn2hsfBnGc6UuxIdqdM3bnzLzlZ+P2Gc44tmN3slcNfFjQF9Bp4l/oC3SRY9vo3aCjHRk4MnBk4MjAkYEjA0cGjgwcGTgycGTgH5QB2/2HIvuf0/9CmP/0ZfvHefklB+0fy9u/b/2X7P/u9f2rgJ/7TXH/zXX8Sftzvy0/uunHcP3b7viDcAVfyD50vYt8d7SwsqD7S7BGejnf+i70d7bE09jkCaNHuNLfKNjT1cR/45dtcvd9/N7QJjckP8Jn/biDPwLf98n+/hqSkpx7GHXbN64n376cy6gv8C3nvz5l/1w9e2ourRr5+gjIt0wCEXNgW/ZXmCwneQvqvo/81aENPhC24c1TeW0o9ANZtjfae/e9/Ie+c+X87OPPfV++cQH3mZ75rsP+1m7WA5cUrAdm4uMKkasguXpGaB8xJX7OPfNkDPHDYxvdftDW9E9yvNLWy8RvL4iV2EAh/4ydjumHzgxcbju18RtiI3PG6s/jos95e563Fxtfi2A/ffDMl3li/wDOwf4DcnL2srb2K7dNwhmGFjDsZ7a9HvZrIhtksvfRtSJUqeMi/U8m23QsFKvJgdnHB9CZz4LyFa0NWSsv7MNEYmlkvXVLzKXkOjaGSkHxG4PRJXRM/IZjfSKEhG11mOhd+6l2LL5EEZtmwwO0NTvzTJwXYI+in9yzFK1yZW3RqovOmUssSutLtj9A3djRuJA15nZ4Cj4mPOt5nczfAZl5+ILKtOcZ2Fb+OmARn2jPOVjwFxLrlnhErMFqA99FwZG4Qpv0RnXOlD41s7AD72Gf4J3JtgxPdsT5Oiz/gZAtifn8Fah39oVtQsASfEJcW2t97EOnE5oZ8MjEs8ZiTYSja6LX7Ht4RFvXcWWuCm0jF/51HjuJZ+ezjRQPy6E1UJweKudpauBLUJyPwHPB4qITooXCdW2GXfLAHlT8uxNoag6T8WTZssrWqOo+84BgeIg6TJKK9dhfEE6/+rvIZWXNopHTiV4Tv4AZlwYWsoax7J0WJmsuDzdEBwAAEABJREFUjOw20UQvbjOFz1PLclP2OufFzDGv9JOzEFqQ30PEWpC1+BD/Yt8UwbxwUJS4p3BFs6YWL+idyi+MyfkVP2LWzED0CT4pvCSMcdtHXkgK+jLxD19iL64LPVUnFYUmDOlGcQySjG6bvUZu5SV+ww0N0urLxDjxDl/1crqRMdYh2e6xwiiJlOoWXoKZUT6FPLrRB0khISJMNqhnKhisN02i+HcP26oReviTi/g2l+wVOYte3GxTzT2QlGwEJFnklPUUyRbO5bIkT9GiT22qRbyumR4PoE34lt7jzIvk1igNHD3h8Inxwlm5k5MUGlFPnJMCI3oItP2KCpTb+II2owMmLXwOElzoxTp1wdZb8NlWhY8wGGrUOrctHjHV7XbTleIoj6iTSh4y+yr6KWzRm94u8QhJGVp8FG3iX2ibexRArcvFim6baBfpttx1w88bBu4UDxeKvsmh2eBScfRmQ3ubzDEW1098wNOLIMco9hcJCAM5Yfve536Ko6n4lELk29tdVUNjDFKEA9jOzwuxd5NzuhCzYwOcx0nDRfG3mr/QWzhu4/yw8pHCDKZMfhYwdSWeNwqhV6CCDzRPCT4Ji3q93oVXDduyrb09YuJ8LHyugolOyyp0DTYx7Lin02lQhL1IrUkKPRBtwnC/3zkndy3EFp4aQy4cYV2yypZUsqHTS5bNvuLwJP8Nfo6luB3cOAioJW+ihXdqcEYLnVEVO6+vr5tN8kP+J4mPLwhAX9rTxC5sEBa6oqdYTm9NfF2QWbqf7RWLx3Nk4MjAkYEjA0cGjgwcGTgycGTgyMCRgSMDRwb+whmY/56xG7cDuuP5V8xA39D8Kzr2z/HpR2c1l1vBP9qz2PwlPHz6UQAPpt83cFnBrsVmDvb5H9Xb39f7o2NrHHgG07/rsS07F5Zfi8+5CA4ZnuBrrt9GjR7M6iOK+TP8Qak3+3v/YfFpEqkKL7SMdzD98IS+EqbsdVb0GUU+42esvFw758aYSfjonp7ZY/vblV5Q1tc129iUXNbashbdgu6Gtmavg8lV+9xshxJZm3w9dIS6gi1jEJ2bMLNvn6xLtrWgd+H2OhfsE+HJHG/03Gw3r51+XVn5Mg7NKta0tawFQlf6IEthCdax6XYw/PTYVi7jAz01y08zCTZ93eDjYt7iF0z22sdP298XITU8vW6/8yWGyT7WKGJdEabJ5X76HcZexuFPnylpIBVIM+h198rjZVu2H/OcwUxWHas3LqsCl9b9WenN08PZOmx337wVXmlJEYK9TT8jjR90zWdbHdPGa2yM00n5xl1BW4hvQTZxLpucaFmLn/ZmLz2yLHV+bFNwu/U3ixfsDwpQpzF0Op+FYU1oE71Kg9defc00sJ2u8fAZmm3NzY/4eDqd5diFKXYiYCPLk3m+KZhvjuZ8hxy/wx8dAVvaxcE7xTJ2SOZX4lphFbpDE/SsKw1b6SDJZhVkzkgjMZK/9DtqlBw9FS4hU4A+NIt4gNIM3WqbVrf4eKOQeKdglcJsyO1boQP59p/i2MJnOG5l3TZ+rHuYnFf4hA0YFvZTfC7EGFLbynIQUvY4NhvwTvYoMmxXi2QcvshaTteIjRMFvXwz93I5K+Mx1H3GWR8U2M7sf/yPjsk+Zl96j65X9mEv8EmOQ1rb+XLRTy8/6fJy1svLSZfL0NvboivFxxv7tvpMfAtAxLhV2A6Yopedw+BCEMlTaPGnxlBlbyIAEXfWiOANKf6tMpGf2Lvpf//3Va+vd3SKz5VEnXXt2YPwjzF0vlzw80JB84w+o/kdsdH+klsW5JJsN6pKNQD9GGYPLYY6kbcxJnqHLi+FbnpycD5bmNLf/mYK0ifsJTdnaCd4zuAnaGdJxsepU+uUUIdeKxsanwm3x4WxwdnNt3WDUUNB6M2DiNKYJI5gnULY10LYkEJr8tcHHFpsLTlPgCk5vJPLK8XUKVKgM0XwE6jK6orIZ4+D/owiW/FrDGIojVHd2yWDxBRdwh+eNh27QTTGp1s+T+xXxgv7kLWgECyMGz0TOwvnpRMjNLFm1gZ2z+ezgvBOkrCA6A6qhgq+0PNz5/Xnn/XzhgrDge9k4CAfGTgycGTgyMCRgSMDRwaODBwZODJwZODIwJGBv3gGPKVA/8ntXzg2lxX8C7v4Xdfy5aYHTBxPyCXVj/Bdpb9joe1xS5d+V5PxL2HnJYJIc7HHh2Inbn326Bkzl3tP2Nj+7u6zjzbePOHz+ue5vfJ/Sy/ZgQSLitdX0N/THKGPucp5iCHbdKC+A3yKdODv8fyAHrkdLY+9ff7r+/i+46OUXRDMWaDjWeeSoT+jsPsM0SBJ/VLn25uMftBsP1YnF8QNTqOg2+ua7Uyf+Cge5AxySdz8yO2LLivM87EGb48Tr7qFxy7Z8ELJmaYjZqodDDYy88iKgsQdLFz43zfauy7Ym5YL69jMPFrDkflOz3hHeIJ9nj58uRxfsdoJz2eEL/4GC5WS9EF8XuEtrvgOyJPJie0PqpoWOlCWsp4eLtLFm2t6BvEtyJaEWPAXg2Agw5TZx8dRiGz7Sj/Zn9k9K8jYH/tIR6+90VFqO2TZsbT6YkPjycKkkJBcRa+gmZeRy5rNLGAemu2QtecrsRj+JvJadv/IlQDT3lNtPIX8KPwwFLrYvaXYQdFjoUiYubZmWylWjCrZCGj1na51hve+yWTZXnlsyzBVefvsZCaEJXsd20Y3Y3IZnxn1WoUOcubunAmlwZPuGclVZNIHrsxWjoxSOAx9koB7x5Yzv8j8GhRhglOKzucTRaKhjNdYR89tyzaflbuS46xBUY1qehU9UIql5nN1v/WexIPOCzbbLjHMJ/+Nn5F9xsAfyKoSurU2dGJeuI8PU9EZRyyzDiO9bUV31K/97DlL8KxP9ueeIihnYck+c9ZEcgdVvtNpqMaQXRTZ0A4941WyuotPAeI9x0CeZsY849m+xb/ljgK4igWXVaOUb/+WaCho0wtjHljQIdbVfWJY4Lnh68TBQU6yJ6fxwhkaul0XCoLJMT9P4ENKowr55IMZHQ8D1OFGdEVn9OUsLBjPPPkMU3g5ul20vbF3E5u2+1uw+f1vwDB4DfyY7PGdAvt9i2+2fj/ijv6Rs3S6QBO5xEe9txtnIZ+t7FGo5y7MlgYyvENCbkFuNnCFZ3ZuGXSMtruvKuiLXCIvwl+Aw4P56SSKu9blZcNPpYKGu9iYbaNKCmxRpKw+9ycIJxeJk7TwgP7zBHGTNt1vU8lFsaejCv0nXSjiy9IJo2MM4RTnvzuUCFsBlmMoFIbRFSR/IRW6KnaZJDdB9unGGUhvlexBgfSt9z/bHvkb/tzzuVpEc0wr83sWsVejhGpik8YIrFHRpT5D4ctZvbOfo0o1RsOSbCvxFLHqqYUmL6pSr/NR6hjn4lWGBXuogB2aZI3m6T1En+1eH3VSNYaMnLZWW390RwaODHzKwDE9MnBk4MjAkYEjA0cGjgwcGTgycGTgyMCRgSMDvysDfpJ+Hj+Rj+GagUkX0P1jnynlEu1L5MYy4HIuF3Tqm8t/rHv/vtaym7lF3fs1Eu40e2Bb5uKyJ7xs5oDh48l64xP9wfDVAHO57P1qKWp+E7g19Q5Lq2zRl75qWf+K/j1aPQlkuKJavzEchCeIDsvrMSXGXFhzh95zFSsRDtMHQM8lcG7FkfmwtE2+l6t1OULs4XfPPfqxa3xt/thhECm6rx94vllHR4EIfLMW4ob2dZMPX7Atfejs1a+sf0YYbSs5C+Y+dlZWrCTLtroCsJJ7bvEr9I32oYuxJ0LYbPasfWaRPDKN2UazhsAArbwlmxH5tNdejzY3mehZHtTvDWzk5XUZkfWgSC7L3sC4UtBwzpwlBVK6zrXem72u2fTAJi6WV76Jb6XirNkWD3njIe49f0sf2Dgi1sNjZCwmDzltDWqPontGrhUK1nXF9ioTe6IxF0tFHx/SjxoaFCFtFmBZLTPg2UiMeLZJ1dhdhYjvvCMTH4zyKt6AISuiuHdtpAjaPOgx61XkYYD0pge2lYLoCJ15dNhuPf1iaGRtq3vG5WKJOczRP7cNTEE7CM02PO/PqNF2UjiLvfQDm+fzRTtroXYfp1g150KwHalqSFlPH622kQuk9a/Ghje/H26wpPPlTMHu0og947tZwKxGxgUTvocWDIrDsdF8LF0puOXf2E1hDmN5oK5PjaGC2UZhf3ZWP5mtdNgmZyxn604h9O160+trcNfrW/or8ze95d9RBSmmxk56REWNFL9POp1P2F3Ps1BuW8ZueHCdczHTKUcxdcCm96s0l8BaluSmiYyl19tVd3KbHBeFzOTmnNjJsS1yI6XvF4PEoa2Nk/Frzenlcupi6hIeqzM/6QXi1ZK/0nrelfmoUhyFVaRO6bW1YoIIM3K4PhIEyEqzrVElOhV00eLTJIaJjbdrzvudYuhdLjWf0uBtnvAxZzt4r8/5Unr56UKeSyZuzPaCsdPn5nxuf3efbXUx9so+5vzXKI1xIp9Lf9au/a1rot4UxW7OztsbewwyvnEOogcTMoEEMWpbYwxyedYp39xnL4z+y8uLJnzxO7I34kyfAu6SDd+Sba2/oje8sFHwxX18cakHk4Vr/t3e69uWJ+vC2TqD2LbRYckIFDZFu1Nszv88wVChXZIzfMqcSFXIVBVrnDP055iRakEWqjo3yV/4GyxExnbH+/Jy0Qv6Skc7MnBk4MjAkYHPGTjmRwaODBwZODJwZODIwJGBIwNHBt4z4PwJ/wd45/yPGH0T7n9EVP+MIDgzuZnJLU3wd7uw6+GC8VGI3MdZ+7sV/0sJ5tIq+DOdss2lGaDf7djr3H7qayoX3vZKC6+dsZRvHWVN+17o363lKvAZkwDe0fHxQ+C9Z5nnl/bGlfzsmORJwOIGU7lDnehM4UK0GZgXj+2Vj3EuUBu5eM1877n4ZPqLT8tyO9o9shPsQk3DcFR9gj7OuXZtHYsmt60THQ2YomPXl96O7xmtgGUdPL3tkjdI1s5TLbuuiRb6Cuzu9umXEFlf+blnxp87ZYAFxC+XWYUOX/yjYyKhvsFICxswZ0H/CKvgcUPPjb3q8920Qs49+vBqfW7Z2IJJ5qLaMJXzZvDpsd38z+sZB2G1WWeQmIM1HjYNWsZ0QgEPfPBqa+HN0P5It9e57Sy3XPLDT891vJLVFuDpPpwZsLZk/xFInkMO9nzbMIQA7G1Mx+kRCV/BWp4UnIIll/3sqdrixAcg8isEYTR9kHzYQxlzYhT15WZAcjKY0AI0xb8GJwLdyVP8DbTJINBP03ok2f4AKJzNBf2iGay6xdDmBcW2bGsA2xLxJNaSkZtKu93vwg3hkmxWOBPxCW3wSLZlrS37lrzYVgHbslek6CGay7yRRuG+HxL2mEdvdDR9mYpMvNjp4TO84XnQvFILO6Ex1Sj81NaigGF0BliWs+5S9o+lfuxICu1SlWUbVnYfv/TUzFrWmwyLgG3ZG1iPH08i5MiQ1O8AABAASURBVG5zIkRr5ZVUjp9W/0J+UOCG/IE/dvBCC/lYOL8Lff46WNiJU0ofhH6/32Q264QP41RK/lzqNvgZQMSqD78X9hIvLMQQPLbhwSPkFuzljN3vU5jV2qbMWsZFX0MaFDipxeG3VNheYE4OguxVMBHI2mC9MQo9FjtPHtR+lzMv5kM268xxgeLb1FzMfhRnLhKWDeTmxRzFu7sIXwnj5TJ0Ol1UdVKabdnIsTjnogWldAo6tkXQJAub4M7nYCFmRLAn/UwxclnuShyiOQbRlfUwoE73a3QQZej8LM/vtwzlEvtUOm05wpSu6L7fbops/AlCv1P4zX+LRFa0+BndMbfHZltVpZ/+NpRC98RIMApDmBcNFgWSmzfylvh4LxReiQNjKVLe+WzfWURF5yL5gE0LtCDz2E8+rhRBxX8jecDBGeIt1IvfirpHZfcuC3FFLhDNtuKzIiDCRig+x/7ttij2bWsiuGA0theEc87DwxCp96dqyHbrzGcIdYoONImTojRSvOYZx5boRcmNgnPi9RpEy9yus8/NyiOxzZwl9VqR08HBXpBNatMv6IpPsZMYMk8f+7fbFdmbbuR1QWaBl04nPournimTn8GxtK075+xKcXwtUC8a49L2J78X3wngjnDbinLOpW14BnJ3ZjrakYEjA0cGjgwcGTgy8J6BY3Rk4MjAkYEjA0cGjgwcGTgykMufHUc2fm8GJgoCuj/8+bP0/uGO/psq5DaQy1l9wL9pKL/gdl9Qch36PbZcWn5v7fv05G9f5axSMMjlq/LDZSf/wT1W1Lexv1svmvAXZZsm5p2f9Bvphx0Z7YvYHzL1Ive03f/yi0vv+IALUd01DoSYynaD6YfHzAK6b57o+IbYhGjM4Gn/kosgZH2tsb7jQ4v8wsu27BXRE+win8+e94Xv9FXm4ruUPhDNfpdiZ9S5g0+DQgh9DfrktiE9uJEzS7Zlv0NP7bN/T0s9tL1e6lPUYYiFeLAiDGhtWsay5Phjq6oNi6nUuc9+LO+8jPTUbMv2E0Vyfj3R4usDy9SNgkIKJ0sqGUqb2HMGX8I26yXbQN1SdLhToLqCJvDK2TKOp+AyKFSezmedTyedxlAEI3OD346enGuh17LWZlu21wlvmzFK77c7BZObFsb5nCeW6ApuFFIyh11wa1TphM3YtUNRt/gVZAfCGJnIhy+Fl5WTzwA2eLR0YSWFmhsmp2w3whv9QcbxKbnMN05f314V9Ph1/Ybi29v1IT9qKPtr+9Hri4albb3a5ul86m/dDvJYyNru9fjwRuHx9fV1/cYr9ntOf71ekZVc6paYoney//sRiq5iPUhBMTxSITdUlW9hTvKwg5+K/CC32Eu9t+Qxs/SrvJA3zDwU6sQw+gMzFq3HtU2Yk6C8ZRu7ahCqgjOfnxNniSXo1t4yF1OedI3adBaLOXPnnD+QnEdu8sp5uVFQ5BjioFRW60VEthu8xAjuSNCRsCLs+HPqQp1Uw3K1CnJ/Vc6BCgIKB/5e+Wwl18lJwDHtwuor+5U9yv5M9BoRW2p9ji10YjY+Lpmib6I34+hJLCcK1+fzi+KLkQ9b1lIMjK7Mk9PYvPPZEdHUKBV6so567Q2SQsOVPBQX743sp7MIY7Yxi7ERrG7mHYi4bo23N/q3heLjhH3qxlkj1RRZFwrkNyXu19dr91cKrbcbfJsz8W2MoWiMPzY/HzAWPxaKoAu6IOHN09Pr0sJn9Ynaw8jZlr0mKCyvFKj/l89K8N//+7P++7//p3lfXk66XE5KYR1tKn7uJvTB2VsouL/xGb4iuxZv8R/f439+ftQoVZg7Dl7rA200zufoPrNXQ/nZF13xd+L7QkwiU3cKuUx15qzGoRt7lnnGZIj47lt++ZmC/3fOFmJs8VTOWPhk43dQWtvUPlrnx/vIwJGBIwNHBo4MHBk4MvBXzsAR+5GBIwNHBo4MHBk4MvBlBgyVe5D1Dprx8RwZ+K0ZyCXXM2xzT/V9/Fb9v5bfXKK+YyoXfSvwZV8z409QX6EVPg/gd2wyuXx7xrsNeDeenSbnqo8Lu/1m71c4b1v2O55zmbH9vmZ/Ow5PwBJ69MDkIr/BBWT7P9/9YqRcZkdu6u9p1UK2n/rva7KNX5Z4Yltbsy37+9jYklTBJXu1+6D/iYPYCp5NJF+PvHFjPkHWbbxzRpLxkakC/UKLrpVlwu9GIZgvVpmFRl6MPz/rxTKpwYfJ3mY9XcYTWuaB7dZrO9PGhHHCM+nFOVlBbjNujvXV6wz3nuF3H9sPO/b7eBXY59hYCYrOxL9wa58+cdvwbeu/pquyAsRWfRQRoje/p4k2arMHYRLvwkX/pM+3H7NUyMOG33mviC4znPg1kx/GttW/Nn4tEPlcFVRG/YR3QnsA2Z2W+CaV6Ykcqpo/fegLxPAt4d9sZh49zcirbSOwf3ay3qbN4vY0bTIBD75P/tiWicE2Bwfe7bGJBAiykRn8TOSnIWVACDtPFhlH1IyNnmKSwkjGuA9VGlVdDM6aaKOK92ouxasUVEKwLdsZioGiw17nhKA0y+lkr4UimzmwmbOSs5O4A6bbE+mpmbyyUUt6nFup+MGg+aEx6yeCKUClTzzDpaDIg+WQm2/PawgZR3fk7hRz4kvoYS/ko6d7xvaqw47fU/Y6TzEsfPEn+x1oXVL3jLMW3bGnbhkt/S1OjyGe9i2FwA4JGXvweWCA//GxxYRdBqu+qdSXrtdF+Ubp/WYKV4JmIGTnOzizTCTU2e6h0jB2pQB9u9+yFMqXMD7YLawchQxjm2NGDLEFpNaRXNjwSs0b/uJnkic7waRqyPQsa/JKXu4U1oLEBQll1ZjI3alMdiHNvfLDV5U10D+GVWM2TiepqpR9id0zhMLTwnj2fdhiKo6ZJrQ7P3/iE0eO+dTp/KIa5+bZ471RlX67vlLsu8IjRd42trHDJJ+PiQIzHoN4DVRiqjTbdMHWZYhDY5QGMdjrHsXn+ARX2+FHi/qM4MiyLeAyMifWV5kb52FhPcvhXX0Jl3Qi9kEs1oli+KLr66LbdSr8iTt5nv3zdaJv4RzBw/m4cz6WGE8MWxC2xYPOojc64Ifn+nYnLxP5KTgkL8BS77bFVoht1ZR0Z3Aj3zPOAtze5NA5h+wB/6Doe6HoemJMfhEM/zhJNawBrPfWcRD4jc/z7faq++1NC3tRLtmWyW/ntT2Y0PQBC07YbpsVZ7W2nJWFQ78Q4+lU/Vc34yxF8rsmtPAO6BX9HcvEt6E7vsRfWSr0BuFzSdFlBgxXI8f7yMCRgSMDRwaODBwZODJwZODIwF85A0fsRwaODBwZ+HfIwMTJrwD5eI4MHBn4i2XAtuwVvzf0/efKN3pY4PmG/PsI6+VtX1p+VoQxIlLQS8wnF6Y9/uLVOuDZl1wWwvq6PTE+GEJ7xmPhB4Nn/n0ssRVKsy0zoJNdMmD6wye8YQjvM4qFIGs/AvfBH5YzXzFlu7EzMO2h7e7zSh4fIN/PObff+cL7jNjY57bbjv3e72t7/7CBYMY7PT1iq3xltsJ2X2qzsPYSw1X/npe919YW/N+G8KoxtTVv/dbZ7vXCpr2ObSvEXLjbjKVMlZZpg0n8b73Eou2y/2MPE/TwryOhB30hPCAJkpgnDjqltUoGlokb5+j51KB+yoYKtDX7fW6vY/tjL0su05mBxEC21TToempt52n+GOLUpNAx6VPw2GVtK7kKjK6FdW1t5Z3tN6Ib1Vu/dpPiBirwp7pgEZmstD4WCmS+I+s3CmT59rJ2W7tK5rEfGdtyhLa+x+1Kv8irH7BLa3FqXRPNZdUYOp3OGhS2wmNotmVbafElQ3udi27U6MJM/A8GOi6X6Bi4S9GmKDyFEQWmt3mDVZc1Ob+JLd8mzl4M5E/ntTiFiMKXPnGmDxZymB5N2m2OUSqQ3tVbgKzIcWKUXBCNPXIWndGxYJsV2dAXKd/qvl5vyBhI2cPwxC/R4mtkA4Rg4EEfS4/Hjld+zL8cwJMC2ok8n8/kagwlvuv1TtF5ociV4t9U/1u0/S3MK0XAq273qZiDnZybIl5RWLNOQyrii0674Fk2EPvmgG1B5BMKIeSA4f5kvcGeh2ZLtlXoHhTiTufS6Tw0GBe0Gsb+wP6geLfG4OgEZXxQcrO/pOT/p59+gneIsMWRbiRuolJa51VGUMR3RsZKzhfipmbKmZ3khmVsyM4TMfQxZhT5wv9RIicD/04aJMd25/dO8XDd44V8LhRksUxCl5wndPKgHEUyrwnPVa/bN5fzDdbX7dvtGxM+Cs7wJl5AAXZ5OlPJQ+K2DZ+UV0aY7Ljir2g2VBA6HTm94P9Jl5dL+3+j+Dqo0F4uF/IXvOhyvsAzVIUCHKfuy4DHgAcSb8m2aozOxeV8bvnL5aTkqPNxfeNMLDJ6xsk6ZX9ROmpoIGeTO/KzAKUxt/hlKTK2Zb+D9OtDI6gLfuecVyVHW86hL+QqBebwn7JPrGccnDgklwv+/nTB5xf97W9/6/5EDPErPBjO08g8+myrdLQjA0cGjgwcGTgycGTgyMCRgSMDRwaODPy1M/CIPn/w/Gfi4ci/6MB+/wOt/ceP//SwcxPzA/DHcP6QPL8Ftwb1I3BV8F3ZpzVS1n8o/3t7HNOP8CO9e25zvvfx5/6Rms8LzAlf3OM0mP5bPrbJ//fxRwdlf7T1ff2dXZa/15s143t9jZL60olbJv8O6BfaL+n+BXF8Twzv+CX+z+tD1u+BPrSFWUD3eDLfsRNJrk5MArrHE3oQwirzOT9Z+Qq5vBVbTSZk8972LPRgl9n17fN8dneEZjvdAzv/d3v47chgPA5syF/3GRRrwUMhA4tf/GDovwbxi3VYFJlgMHlHyTMQ/QpmWiEVF535tycDbqH1jOgqwRNgU+FlzE23GlyQhh+3ZMbpwyPCSuxhtS1c18cGQzPRR2hHaE+Y/e2k7Ck6+KHnpwvYmerHE6+2sXE4JmNv7/WtA0ozzEHGhLa6jksZ77J7H54dkQk6PzCkd+HjzvDUR9fDt2ZZtH7LfdLD+CF25j94LPdqbAU92V7vdjbCU2dHbgfewDzBE0sPQwsyefRLZu+wo2ed2xkHz3PG/S2whR25i4Mh5et2YLJnC+gwyNdkxTYs66W72W+xzhb2z5d8FpKrfPtXaOPQ8UYn73U+hXhjoj/rKEPrbDiK4A3PRHfsR858HiqQNVh8h3TCr4LmssIr9ie6F/ziiOe4qzQa9oCnlMIBA4WvkOOB766JzUcMqAs962NYGbskTGkw4VH1HN/h1VOz3DPDNLd9m1jLOD+ngjDYVnhseghZp8OX5s4QnyYf3QXaQn9vLOgMsCwhu8a5NO+uw0YnEM02b7KDXK8jGLt0iJvsmJ8rCoPycwFFIo0qWQPZUUXMgHH+e63XiacyB6MiumihqLOQ96zHTv7t0yqr4AnsUsnonisv/LYFCZGp0xja+UdlXNBOqjFggU+xE9l7yz+KzhudTi5rwC8+M75bAAAQAElEQVTa6sOC7js0q0bk7+LdtGUhn1QCJ7FA7KeG4a0uXJ3hp47Ux5SjoQ6NzxdplI0/LlFLxBdYGKSwKNqUxY8/hWVUdV/0K4YKuQlD+KghaiJjmTcPk/hNJ6Egha7RTujrFj2LYS0wgYQpfCLuHAykYutGMfh6W3SFdouvyN3nVLKBuALMwb0+RR7zWZAIWIa4Ir5XMQ2dQ5Jx+JLDBd2ozGLDtmwQfnhNz5S1+Gl6KfyxEF9CgEWkXWf2sE6DvRitY7LYeUEPrut0KhUFRkxqxRTHSZOJW/akUYOzhvYEx17rzr7AFD/v8F1vk6Lx0njsLeyYUnyV7uwNwHiVmmYbWpgWTRyJ2lsX+e8Uk6dif/Kzyjb7DMgjnFIUMEbkMc6H7vRyVg105oCJfJDX6DVj16LzZWi0rqmCdkbHTxcKmeByeiFPF5UHK6yifOLr7J4B1MSKOHqQeTG5lBaquxz79ldzKHm9QXh9u+p/XxexLLW6RR74ZmSIejo6F/V/0wzz2ZQmBzjkzgNV+D4LnUzDx0+LOdGPDHoG+9VpqKEUZM/nC0VY/D+flC264oNilz80xm7GIrTI5H9meHu7aUHfHZtL7+Oizy2xhPdOEJE75ZxsOtzMU6NKRR4NIb9XMSSQ2UA9/krLMjtX4cOlljxeRwaODBwZODJwZODIwJGBIwNHBo4MHBk4MnBk4C+YgSPk5wxwl/A8PcZHBo4M/NYMTHH5xuu3yv0d/ObWb0cuDYNdTcbBPv8z+lw+fk9vfpZ8Dy3DLeXq38dctUwUB8245jNcwUZS+HqMnu63l/1Y2Si/p/ttunbT6W3LLtE1fq0XO/97Hx31QdwfZuskuQzW2ZqzdTxlzsk6Xt+22yc/qY3sZ6zckh/yVtpzyiMTWmAbvTskP+m3V7o+Nftr+rPeiNQnPvujXNYD22FXLtmDnmyvSW+v6wy/eVxu/2vj6Y6XTQGBoN99QpMjTp/uO7Dd+tgNfiYszWWvNHvtQ4ze2M5479cizCqz+yNZArZlW3vrIdPuIdpe1+kZQJHKJZfpDcni1XMbui3b+qrFj50eP58Ruu1Vlp5BSI1izkqP84rcQsEj/TNCy3qDHKe33X4+dDBXGuvtD2m30b4hSyaO7vMK4KFsw2jKvIPkIEWbC0Wb6A5sy7Z4sUdIxMcUTgqaAmX7ZFuGVqYPafLaHttKYdQ2hbi7binu4GtosWlnXd0Se2LO2VwoMmUeZLFjY2Bjo9Yzd6Mgde2/IpciHgUse10T48gxRQJneGwzFr5YruwrRaIBHF3iM6GOccE3HhV0yUqL7YWCE2oylUsaFJ6SrxWlE8Wv89n0ko1O0XYBhoUtyPGMWWx1J1mq+INO0UixgojGD8FQZaVlHkRPz6MNQmIVxNgYNVRjyFWQVjnYOrbrdYpaJmMJFg0KsPE/RciXl0GxbigxjGGlsePpmi+D2NmR+TOyb8lTJO28WSUI3GNg5ReDuNLx4Z4u2E/sKfTnm7Y3CoSGaYyh0CMbpPjIcUBu0cIgPsBGEo3eYjgf9PiwcEZ3mUmxNHvXtPVHRsePEI/REVnJNkivbrHxAF4vbEpASL1+wvfkbowTclbG+Qbu5XLpcebny1k//fSin14uFGgHfDE3sQ/QEh3JA6aJVzKhJO5B/i8Uhi+cp8G5GoMFRVaKD8+ATKF3DYyPg258HpY5my9rwR5Hj8lN97wmccWpNSZmyJmzZltZIuTWA1lQVC5dLi+6nC/EeJG9nvOsF+NRpSrDsxZ+X15OnKdS4okP8RsrzYP5fiKbgu7b25vyb3Tn3w9uPvY5DLP7iR93sHTurtc3hT98ttFXSrve7uh408+vr7py0O98ZhschnGiCI2xzPM/rkR2PyurdDQceM/AMToycGTgyMCRgSMDRwaODBwZODJwZODIwJGBIwP/QRng/qCjsd398doycHRHBj5lIN8E+UTaprlCA+tN4kaTwh+INrl8e4BLyFy+Qf5Vj7lUDCLzjNAafHZt94XkrvCZ77Pdz/Nd5nu9veq21z58kxvS6Mlla+Y7YMGPdbaPCZ2LS+5UyU/GK73g88rIe9djQwM2PfS/97GRBzaXtBjtfNBHn219yNsv5Xdbt+NzvvWzEA9gH6MvyFr6Pwub69h9t2C/j2dfFK/zkHPuHmjGNQ/sgmyvIK5VYn2Hfx19/f7u+iQny6o/fsx2dq42NlsylmfAyaHn+IglwMLX5h5U2w8+pMnBVM5L7ARhTL9iLQZkHJ59Lf1vQcXHh0Am0btg9972s+S8gL2PEl8w8beyQm+lKBB/RLPfeZm2rn0t86xmPqk+7Bf19+UGX77LGI4VdlGQCLfwac/HosmZtC3bil3bSrP4xZi3kvs7xaaFwsDk3KQYEJ7qQstUaLP1CB0l2zJnJbSgxwhELkURGx6t+w+5edNPzkGAQh70EpPtLD1gW/a3CMOEP715OTY2PtFDkrKw2ZiiZQ6Mr7ZlW1XkiTnWmZf2NokvxZAbRZNbirLkIvEkOYZt2fJyZw3nkV0ljS7Jil4zjkzHqEi2Fwxmvvyo4VYEtzRqyGXZhlPd17AcFgqTSqz4NOknvbbmXcZqGZuB1OPsY2yvBb6l7Y6qPhflap72Exl7lVM+q52zRVYp7YbbN+wu0DNPBynDhK65hO+Efj7nTZVwi5ikMSRMKuojtyzSnVfyEtYP9mGyrPi8IzyQ0Z2RdKeKd6WIF12Jb4xCwiwG7GIvMOWJjsL4qMKP0aixjguaHRkp6cw+3u5XbN+ZT2UJltV3dO3PTs88+t/tC1nsoyz7k7XwrDB+L13c7/mUOE7K0VnuU+FfIgedY6WFM2fGzUuuREwLfUh3gl74vCcPNwp419uCnqml5YmHgm7kCkddGU1iYQDd9joWPUu2UT0ZlfqcYxdTzLfHWx+WjNM3CTn2McOQhb7ITXwzRl2hDnQXBfV4DAcunPI/BZxLvQ7LugdaG7oJQTNxooxlJYeBmaSXLDvQo3kfQUe0c3EnLwuTO0m+k+T7wr5qQRYjLWDFB9vkbf25eaZom78WWSpyISHKmpX9ICzl7EefFRo/R/n5GN2JYYnj+HE65zMAh4dQDaV0Z39ufICubwtF2bvu7PeNM3zHxztj3IQvjzXGWaPOir4FBxYWAyk6eTsopdml2B7jpHyWF/SF1zb0IXvzk1zG/xWT2BYJms06/ZpXYfMKbrrd38Cak3xOO0Yd7cjAkYEPGTgmRwaODBwZODJwZODIwJGBIwNHBo4MHBk4MnBk4F8jA1x2rbc+/xx3coPZf7Vq/PjnuPBnWv27dHOB9yO5XKD2lv2IKWvRk9xyqcnVXSi/D9miYNeScbDP/4Se+8c/QGsSIS5A3dCnZrsvQu21/7T8h0/NxXfDhd36Ur/h+XLhH0z0bu9pn/fL4F7K57cH76+HTJPeZ/b7uJeeXtwxP81EXnZeLqJzfnc7T37oU7PdcvbX/Sf25g3tWaX9WbbkMAF7HRX9M1j67mOvMs8Mtvsc2uuavc71RbOtFAzyzSvbsv2By3brkqA/B6KtsS7AKgR+cpDoD/sHdX8S0z5O/xVfzqXlLD+w86F9pT35EdpeyNj5whQ96WMzY9vvWpGP3BMlrP0jr3WE15JLSvFt1JBtxhCQDWP0BkpjzXZGzTdq5btTYEmRMAWRLNrWaYz+Zl7+3c4UTkSzkeVRwDyP/TSJQUCphCUc4Kzylm2KJYsSf7BQJSp8PZ/PCk6n0Tz2ypfCUf6a3PgU/sQaxL87haT0ttlv/Jeoz0xF50KB6E4BKcWg1n86EQNFIvSn6FPEm37i4yC+zKM3QI1c1oC3z1mvDzhFEWpR+5JvAXbRL59FdYss4WihqPW6/Rutk3HoOBbn0JEsNPsaZ9zm9yPbXTjLCsN036D1QLXdsrhIL7DOlbad5Z039nGhzS+shQUn8iAnOfa1tsiksIaj8kqSGZAqjVGNjCE1fWPpLrIxsq89egYxS6qyLDE3jheKjO2GBNky9IattK3LUCZHWsnkV+zDnQLplcLgW//buK8/079edaP4x9ZTKJ/5CdlxRsGedXtVsr6hci4T72TjJo7O9AicRpxj0BrgY2hbl8tZl5ezqv23alguydFjSYGkscUSL3Ie3jgv/c3R/A8JGpx1ziN6Xn466yV9Q60rf13yG2fb2Ihv7YLUqlErW91unO+3Lo4u5GSRWTxfSueLmyd7f5t33Tum2f2Nguq9C56tGRnBu2Dijo4VWZ+di/e4o3vkc2D1zwPRCv/yeT2fhzCtnK/r21XBQgEWln4ss867sInehQN5T3G5cdONfoE/Nmx1S2+Xov91+wZv8nfj51O+oZvxfYsDN+ArcjoUH+PHJOYFO2NAP51Zu8BzeuDlclFQY8gosK0iCDt9SfRmvuDPZHonQ+E7Xy6cvRtn+T03MGO3dOZnzKhC1A+UjnZk4MjAkYEjA3sGjv7IwJGBIwNHBo4MHBn4i2fAfv/Dkv3Hj39veid/YP0Rfq/+Q/4/OwMc6Q5wP0M9OV7/AhkwPnwGJC56uKZikAuegOE/6ulLxAVru929h/Qf8eQ6LNDjG7xcv3EdahUflH1smwu0+UD2w1zmictdc7HXadJ7s+EXoH+nrqNcgga5zHPtOt0XePlMrlx//9v+aNf+OP97NKNBtjsnemr8VtSztZ+Mg5yXZ4QWoMXJdaFnwPs+Lg9obuhXtuxPsLNnbMcGKPKZ/dkWbeY4+Z38bly/vjP6g0ik35F5gCn2k1NC2JPzsWKdZ/33ILpyofyso+0R72QQYKn3q3vOWPf40ud06yOfJec2Od8o05QpUQQFYwoIhikgBOKZD5BOViRXgNyWj8mleewv3XOJ//BH3YyydzDBYvif0Yzby6xnWAgFNhQQ2vew6/r+OtnYchUe2+lku5Hc2oZWzAdwQ6qm8drmog+sxH2jaHAn7px8FTRjB+zjXa9Z09YmvR0mwWZmPBD3GLpnX6D2s7E2rx1/xOX/+g2vYj63uEi7FGbArinNtqLPSq8ujmS8IzyzN1qKHm9+2nAwHhQmwtNwv2Gk38YTo5GDItuNzEmJWGIujar2PT4FRTEkiEyx1oxMMoxA09BFSjRRZBZ2GmRFb+wiwjhc4kfylPkV+o6sizxGxqTNxLPSslulnNfMRw3ZJxV9VakQsJOvVWeNwXrJrMVGZHYbzkSW7R7llTXM6k6RaAGTMxJaWIbRw6D7svIrRagUlAZ2ivX4Ff4g+naEN2PbQlAjheEUe+ibICn+R560dU4g8RBLHGKUfEw+7+nNfJQ00Mej4rVwloL7G1w3iSk51gr4szbpDcJvoxvChHGhEBYzk1fOfeaJIXnI5yTzO8XCXa55kAsPFtDIvvAzKfM7uqLTxkFWMMF7fWIbE12wC1+ouCHbjegNDdVhy1Bsne5UZFPER7WSn/gxqtTHPwaQl5tdtoEa/HZPLjMu5omXCOG/o+iOzsgvvCZK7+Q2hU64NK7LKgAAEABJREFUdaPanJiz1j8jOLiJzRL+FPtHIZANuLB/5ZKcLNzx86olsjk72DlT2Mxftzw4H6IAveBQiv+ijdNUyCf0nBiMUwnXwVSNSS/gRvYhcrcrXpLnxC9a/nsk/47sOFmkQ9RmO29X4pGLiBzHpHRzHWZs5gvxX99uen39WdFNGvBnAMu2VEPTgN9vZiP5A1brnbwzEs2GTqH4en1jf26aKJsLceDUafD5ZL2QG8M69beQEeKZxELXz8S/YgSr0q+/1018EbAKf7S1JfExtlE6hT282WiQH0+Kv9Eb/rlYRnMgRk3nRzFbwn4Lv1fEjqXWOWGKrHF+jNKokm3RSTBhWmmxM8ZgaNYsGxA3KUCPut3YHKPHCJvPvg3PhgrNpRolhFXw1b6mox0ZODJwZODIwJGBIwOSjiQcGTgycGTgyMCRgSMDRwaODBwZ+FfMQK6Hdvyj/Iu92Nr7ffw8D+0/A/5NYaw5iEzwm0S/YV6eKBkHT6R/k+HUmpPf4y73lLmz/EZFLjCfEUu5UP2G8Q8i2MYPUCu+Umv7KzJyekIxDlaavmwdDSvp6Xi4K35c9jL98NQnuz2NK8EHzl3f2md5x4NtXWK6DqK7HH+N358gw7c+9vuY6+2V2O+c3aAn37xipZHXtmpb9oqN1B0kVa2+NGF72SuvbSlPo5RmW/a3yFrwfGbs8K3I2p7wd54UIojuydfm+/Tal3c52584pOR1Jbq78O6wLSfOcscrKw+w7DUubS2fsaCnZl0gPIxDy7lJH4Rk1mxn+hFhDL2xLtmW8aFhxiArjBSkeJFvwMbvQbEqRYp9f2w4IpseIdsUQSbFkJtuFD6XVC/MQp7YbjDZkmeb9E8t0MNbzKusFHxiJ2z5a7IrdIAkz5SN0iktFOFu17VYZENjNY/t5rHpCzjURf0/OWT4DNYqfGIAfYL9sY2MZa/QU0uhZVCESXHukbsyBZ6hzKOnQWzJV6CtlVd9k5+dDXhsaGy7TS+Qfgfz5H+Z62cs+TmfzoqdUUNjDLUfXvMZXnnocrno5QVcijHzl5PO57NGWe9tytt0UpCb2FgohL1R2EtxL/2dPEOGz498iLYXr9NHTuixeU2xrwtgAB8U3utTY6iqZK9U48uJ4uMpxUvok1xkXyMZloXqWoqpVwqX8WPVsr6bb02JkgPLMUxWWUcBqkQoensTeFOf45xJ1lySDb/em+2m0eG7KGreGrFvs4YMBlpgoie+xkZ+dsZ+96eTTi/k+DJEsrSEAQlMMrUSe42BvxkLe9I4SWfiv5yHzpcztGr7CwVRUsLeSjVKFo1XaLijtV+6H8iP8LAeHzMeY8guLfkrp8ljZKTBcs4Junhs856N+3LV7QpI2o3Pr5Q1UxRe+DyHR++NaUKbvHgoXN/J8ZV8IX8j1/ebFvxfyFMKl2/XqVc+q8H67dkrMU61ec5dYulvIf90UTGx/aEXDVWqUcpZgUUBP5IESWmx1ZuPrFnMftjkDVTmwzKMIwmnnzgeMOyHafdX/Oyz/3rX9e3esSWXl5eLLi8vGsiXB7qS27l+C/z1TfkGeGKLzthv4IvgtC3jx5SIe0HnpM94yrbaP3xUN/f7drvpZ/T+/HbV/75eyeciDwrqrJ4J/PJy1jmfZ2jF58iI7TFITCDYVuloRwaODBwZODJwZODIwJGBv3oGjviPDBwZODJwZODIwF8kA9wDyHbjLxLyEeaRgR9kINdiO1Y2r92Xbz46EgzVAz0aJHlqRVl+gn5ly4Vh8Cybb+ZMLlCDZ3p8mNxyhn/HrzTzm9ls4mlIdA+IlovGJS9ilyXbD+x+9XLW9fvbu87JReiKXWvnJ/bJ/U5rfm6M5xOaD569f17rMQ5Hzl5jqfSbwl6PLng2Und2eHv4G15Jymesl8GxHxNBFKKevOacqnu7ZMBMWFaazWhHOaQvkXP6eaFarpr87Xrolu1eX32L3z19vELfJ7Yf/KEljhSPGnlxdm1n6YFMd6iX+iV77aN/R4SiJnrJWPPY7j5rkqWGuu1y6ZvAy4aHJ7QUDSYFj4xXLAptuc++oA/rfrkewtzOQC7sbQopxLPKTdkoRf/HJ3oANlLMXOjDv/Pseqr3dKdK2ZfMYMds5KNf2JDWl7rlMxjeHRa/3EstZ68+NoVx+kkCE0fGO7zZt+AnuQs8XTAjvvDEv6y5Soa3x+iznWWJfiIXKG1K0XG7pYBy0/oD0hQ+Mr8rLblYkHn0GTeWh+82/oQZLFvuY9FlBWvhsyTz2LKtvWXddtMWEhnfmWgSm1UKlG8mam3xPXlJP4p1ZONf5hMZBCRozprwC18nejtFlrKXKRSdKBClt2jhJxckQ81LDPFl0k/k4ZCNrswXKXJFbAVtzzm7j/jSBe/IZF9SaLpSrHt9e+3C5o1iUfSu+vBdJ9y6yPiiEr4JO2vfA0nRxZutMSylobU3/HZW1G3lk0IL4l9CCj0QzQjZVnyuUfhEMDCt9JILhVpbFXOmlpsAmzLMLOkMlOZQiJ7cpMgcMCQuKTpiJ2xbGhUdQia5vcMY+p3i9Z1iZPO7iJm4YjAQzYAHMUTXSeQSV5Ccrr1kxe9S/Mu5EC37dT5fVGMAqfWIFv0uVZ1k4s05rcF8wFdS0mHYGqTK8J9q6GQwzjo1RuuDTeZlW8UuDXQw7DwY3VJ1XNqajQFZgmlybpc7Y865kRW8iSkxJM4osS1RhB01iG3qRrFx8vMvPok8io/rPZ/jG47CGZnIR0+mxt5s/aXT6awzhdJxPkkEucBsqc8Y/zmj5TYV2TsF5gUD41yqWv0d8F/I5el0Uo2dLmJzyyztx9R0aUFpvvybni3WG8Xa/gxgZGgKDqFC52HZhoLcIi3keQwphdP4v0RpTfwugGQnJXx4zhh29Jx6Pwb5KWyb3kaJsILC6LlxxvJ5vF7f+mdc+Aqelc8S+cnvKXfyeiOXsRuwoMhjSp+bjd+tX+jEk01f8seS0IrsHTHWkgz8uXbBejZ/+Cb0guN4jgwcGTgycGTgyMCRgSMDRwaODPxlM3AEfmTgyMCRgSMD7xngCoFLklxHfMQ7xzE6MnBk4KsM5CLuK/p/PG3mpwZRbh2jx2NbPI0H8VcPojD4JIC9L6jvTFl8xvvKrxvtsj/i3nn2/gvePe70Wd77jNefruvo2/f3lZqL52d+e8+vn8l/99i2bKuAzbhAeqDnxh48Tw1f5vZ3+LP4+J2lJ1zoJ851jNg62N7e+88LG33tIh+ss+f3j8Rsd4x0MkK21f7bDw8f4UHjgWt9dnqs7mMbeTRNCDbjDauE1LpZFy1yshnxhJ9unzJkyXIVsMrW3tYh83Ug82tf+9ynKEWZAw644LfdLIbSg6dX+DK1rcJuFb1LYbWt52YzB5GZFJQaZMzwB8WalV9IWbLz0qNFznbTJ7EvrQMq48wfjBlsNHvlD+lGcfMKUvhcWEcROSo6q/0e8CqtsyyXFfqgUFNe+US7UjCNrlZRoQN4WXqcyTtVk3wD8A3eIPwLxapYOFFMfaG4FaSANKoiKpkHZIpJFToHg9P5TOFoyOZ8tVFTsKEKtbopRJRm+2E//ior0Iye7E1yZMPNk3GQotFC5WtSIEoxjWyyI1PhH8Odn/DpixZVMYFRZHaGKdvIA/qptdWopkOSsF8lpY/uQJ+aWb9Q1LtcLiqYTQxB0WcemTt7mRwvFN8yf1aReWwbI7YVmchatOSQxXS2ZQPs0bGonouWXNB1rjO2S9FjfMgZiu23fMuTPb53MW5JKiLSiA9o7hw2gVfynaL76+urchbDA5lC4lCR79OgrxHS9k3YVefIGgXN0+l93c0l/BOFcmGboDaabSXeFRLT5iNVmlQ7TQyJRSiJD4FoC4XF5OUZ8flO0TY8K2DksRHmYfj0lHLek5ecpyzcbvk271W2sT17/XZdurgYfeEZo5S9fnl50eXlrJcXq6BNTlbylc/cknPajknW2vI5vr5d9dYFyzsxTr2h+3q9IymNSr6qdWG+hWIzvt04P83U1O3ltV9593xOfL0rPvQ3m5GLjsieTqW//fSTfnr5SRc+p/F54Hdt+V3dzefJqioJxTwyw4LHtm4UfW+cn8nPjGLhfLnocnmRZHnjib3w5MzE9yD7Ev22JXi1tfDusLMm2eQe5tgIhanmXPT//t//6P/+3//uvNlFSFOdz60AraeGy0+zY3hk4MjAkYEjA0cGjgwcGTgycGTgyMCRgb9OBv7hkdqW/X3M/AHvB/glh3+v/C/p/7PX7e/nxv79a3+2/7+kP388/zPxS/b3dVLJOdQ3UG4IfoDvye10He2HGdjz9L1eXN+8I6rM6zMg/eFPLsqmuD96BxN/wrvZyfAZTHmcy64nQPrwfF7f50JmAu41+xsdn/sPSn7HZJDfr2AtaA3oeBIZXT/F5BvYsr+F0BNd5mLuK+SvHg2y1sp5TfMTgdiTA3vIADJP/Akke7U1ueTfQSiCKpv3Bn1qjl4L1sllIYF8Wv/t0+h4xyROJWbs77rm9vtX5jbGM8ADNRLPgs/zA4SOFRPu+ViL+8G6trAm1tCJXpte7y0zTyko1r6CbXVO9LGF9oDhYdlB9JFzksdMbJEfsPQYx5bgI/SdldX3J/TM9l6diynzs9Zl+hXhCeySQcZB5IKMA1v6iMKX0oAerGdQGoIGrPdm9M6NsP5bv4sqyjaW7N+Cf7mYD1vy2fqgZe0DiHmNJXszZUciiph7EaaUDZns75x35vDwYYrd0AS9Ae9Ev57a7DHUp8Btk9/5ZKeZ+rX71RNeEYOd0epTYsxnLzB2A3F++fQJl+ImvHrkAstqIr6JFn1L4s0AxbYVm7xWtqnuB/RgtefWFxHRErdEHtBpMPGjhfBj1VNMi5SgbLPlyJGbYtB6M2c55y1+PwA9z4Q3umIzY8sh86bHtwI80FgNE6NRAz8LnlYs4ZvZ+CppDGuUWZdsa9W9ynb8CmnhreYZkbM4e7NRxFjEl95wFTqis9DLUI6/0L95WLQjIcWXiZ70ohdnKX3OVKA0eHkYJYZgabnQAsUOB994JRVrA7hRQ7QFNFfTFoo5C9W2xBhkZaLDXmWyHnrTClpAPguYvSMNmsjH1/v9iuSixWgBMbRAiZfFxLJOOFF8YGqUbLKCnoW8LfGDwlkKljN6WasdbJBtiSeozBk4KMis5W+Q4MjJ6GNb6aFrbSxrRTwhfpzGBQWoUvRJ0EGVt7laRjRUKv4x7GcJoUeSJWWaAltiivxAR9OJPQ8sMEmRi57wNy2vWegYsultjTFUw3JJshX+HdkHVIcsa20Fj7eZ7U2+VDVUrl6BrLREr1DWgZqOM9Evs1LGXXaM/Zicvck5ulNoTUEzvOcL+shdwZWfLyUpEHyTvUt1FzF8lu63CRahStQhRe1Z0ZUCdPSy3Uo80YuafiZ+hS9rHAEFoWUxeuZSWu4WLunG4uvbQnE6uOt2D6ZuCCQeOvRHchFpUOGonXmAHuSvFPQN8/sAABAASURBVMVfKFafL2edR+lEkfR8OW28sz9BC84b3sSXszU8FD2nk5svvkTtz69XLVfipqi74GxBPJ9Oir4xTCwLmHp7u2m5i1zcGxPezl8cltVT8tBT5gu5vZHL624Ivbigy09DLz+dNTBkMEl8Cr+vFOzvFJWvrzctFMNrGi3qWMJ7wpdJAAsGbjhyzV+XjdGMQ1cnSpqsL8tUYEn5mTQGfd01yNNPf7tQTCZvKSZjPzGItuDnlUL3jbwtC4R+CrWFjsA9Fi02dtjmLFnGpvBp4hvZUHIe23jSJqbxDV7M6AoPSjkPvSrhR9ZLRzsycGTgyMCRgSMDRwaODBwZODJwZODIwJGBIwN/uQwcAR8Z+HfIgHFyB8N/+BPbf65R7vX+XAP/YO3J2I/wD3bnn2rOXD4GccJOVjL6Pqb+/tMQ7V/h+9Z+vBJdD44v3Mr6jp2P+2EuibmM/YJ/5/mz+48+ZfZ9iz9elR7rCUxpD0omHWsPsm/sb/a64WLtR0l4X0thi4xFwwMZ5BJ81f3r35EJou+zVOHfjj2KlVcdZ9b01DIPEHtQ371eSfs8fEF4o/sZ4bQtO8il/2BcIHPJZcXf+BIw+eYxLLZbZl+cFCiCnm+OwNHTvDIuChflEoLUAUyvbqGdKMQEWcvn7k7hIAWKFICecbvflLWFysVmpnVk3+bjXDRpe61cJi57tWnxC19WmjSomsT2OUWmEwUb5hXeaNh02taoUhU9681PYeV8uSjj0FGrNPOCnTe2M+EA3W93vb69Uly6diHsjv+20RedK2zmwLZ49Nwu54teXlZbrCqosZ7rfIMvBZ03ijqvr29t4+3tDXuMqdal6NT5Yo9WvWSYIs6er71Xa5UWCnWtE9n0WQ+io/cEOxkTFiJ44pJtpZ3J38vlpX2Nv+M0WGOFoiTvx+dwYw+psaZ5wusN6jMyyHeVoEkIy3QV2uipbhTe3ijoZf+zznI/hQGiVOh3Yk3tsxd4kQbO0KQwee/1Vgo/j/Y4Oz5484SeXjDGdua2Zbt9zHnMtzmzB5N9lQVd3Wx3v78in3ER0yCG87l0Pp9UxURCdOOnK8DTaY4/GdvWqXNasv1AwXw6nTVGKS1xpK8qjQpGx9b7l32l+Jech7+GutCZM5P12Eq/64ieIPw3CpZ3PoMLBUCkIE9wZx9u4M7ZSUXRXZS8ceZTTP2ZMxm8Xd+Uz2/rxff4hnA/lbl7iJ/b3lIkTfCDnw0/vZz109/O+tt/XfS3n066XIYGCbTdQnfyHr07Vmovtb4b50QyuaPgy2cptmsMXcj/C7pyVtd/S3fIxn+C5elxfj7Zq8bEdMOvO5+RhZ9RmCXWBRuTHE79z3+/6r/B//4vnz0KyfHndI7NE5+JF/y+NLJXJ+Ky0UsKeStt5nBmAGHiwPV21SsF4+zNiX2vMmdFDYwqOX0jv/nZks85meM8ndvGGCWZp8FYNGzd8D2fDWZRoUkQsWW79dLJRkhow4eJT4Ft9K5x5DN+OZ8550Ym9NHxJSaEhZjSqkrrHMOKPl48UHkfz5qB431k4MjAkYEjA0cGjgwcGTgycGTgyMCRgSMDRwaODPznZ+CI8E/PgLk4C/50Q//GBnJHn2/xpf+lMJLLX4K4Q8xF4+Q2cHIJn8tcQ7T9S+r/1PX4HQO2uajEw/i3wV59233unrXwf4WC/xlf8TzTwmtb8cGmB1lvO8lRJt+BbRX5G+k/Id8W2iFa9NH9wU8ucVdgXkFS847ZtNDfgccOtK1lXPp1jb3JodmY286WIzu5EzrTf95H9U1zn7keLts+U5yIktDQ0+vM0SBZjxY6d956YD6WftXAflKGRPYiwCnZ/gawKOspvDTwKfPQPyP02Y6Rm41v0tur3iqrBvllDlk5E1nX1rKewoBtFRDNXmU7bmLlgYr+5AglLb8S23cWf/i4vK7TZVzob8LznHHTeO0+th3mH58Yfkd4Gu0b+7kzP+nbSXsfHzK2V6aW3+Jax6see11nM/rUZS2+RXaHXbKt5NG2rLXZlr0iMtkiCDwWL7k4oym0tGZ1C802y+55VYkJj5VfxVp8iD8LCqusURR9lZO0vSzlzHQBDP1q/eSL+CI3oQUZI/H0sL/w3Chi2UYHxTt4w7D6kZGgLxRL7z2xvRXQzorvKXxmwcYJBvExhTHbnC0JV5W/hjgxTOws6LettHw7kE+l2EYRGojPrLBcxKmOg31h7jUtsr0BPh6mvNcndlnkWXkIrXXGxxvFzl7HRKGrhvCPmKkKx+fZTrC4qvrwXm0jJCtxmNXoti3bzHggRHri84KuxAOVGe8s0BG6QodV7QMqvSH+2OhHdgkj/BaLWlt8Dz32i9ycxkljWL1P8NmDfTlT+FO3GwXaGLctGyATfsMX9XeSfyf2GYeQcNBr7iLmsuALjk4gFKULYNMYpfNlYC8+lGpIwsacpovPpYU4bhSKJ7Hb0GVVvkW9lC74/hMF2AuoOqlQUFWiE2xKixxmZejn80+QS4Srk9UYMBGSLqchGyLz1c+JbU4VcS2tRKyzgh+EjO8njfOJPI11jCwmWjdD6BQ08c9jSLLskn1S1QDVEO1GfhPfnaLylSIvqdRC/LdlChKfFyk5iA/5ZmwwhpE3dodO2DhT/D2fsOc1X9Fxw8l7BpLW3BufXjTIk8Se6L3F38L5cuTv7Nu9i+t3irtFcmz4iXtZlvaFqaqiFx34KvZj0uOyFvrYC1h9PJGxdz2R9WNNGpIHOgtkTToRzxhnJpHBOD6POssuGeCa7pyLO3GWjnZk4MhAZ+B4HRk4MnBk4MjAkYEjA0cGjgwcGTgycGTgyMCRgSMDzxnIpdLz/I8f+49X+Ysa/3MYuLDXjjUqi1/2Ovk3e//xp23PTfrvJCNGd3xiCZm7eQWflr6Z2hbPA81gNOzIDXsTf80LueZ/7p/lnugP/c/rv308ny7xP0pPPIk9qJacy+7A7ljVbVvv8faa0Hi22aOzkUM+l+nR9VjACjfZTCM00W3GAd0f8kTXM1CKLxhiILqs6Ys2v6HZhv8juYgpha0GIjPxw5I+SKwehVxkVzAh5CnDZ7OGDtuyLfGItnX7VLbl5oPfBcf7Y1tVJWc98NOcsR6NPV1WUPloqm1F9ivYpb3ZVlGgsfEDKG2LNUN7pdtWiiX2NldaChUdMmax33IzC7IW+KdSvFnhPhEpqCR/dwo16VPkSR8h28isvk3ObzG3rTTb6CrgTN/7nvGa+EEOdv1QHjwssRjKMzZ/WbSsy4UC4OWiQXEp80resVmDAs0YMvPEX+RK8OvLhrKNbnsd0dmWbY3WYykPc6VtIoYY/ZMcJoYUe7KMWeUMLhSAJ/HVWNgvuL2HtMbBO+xocWNUyWZs0WttzGuELkFWWvog4/hXkQPNV/sKq/jFu5+dbHvTs1uXEkNgu3nzGsPqqTPbMaFBYCE2a+sTVUwRqpKH5GMiMjkPC0TqcdBDAHl6UXJJVV51amve+ijM0JbpDV9itc3cGjVUpW62icFKm5scpEx1zl8L/NNFP204n4cQ1co21X9F93rKoU38XPT2dlW+WXpn/xJbPgtti5/z4c9fMy0+K5P5AjSkcS5Fd87ky8u5vxn68vKil59eoJ9U7b+6t9W28u3p6/WmO8VB0UI/n06caxQyf3tb9Pq6ApcUd6qkMdb1NQYYeT6P3+fW7XbXjc8ubCJ5ovapD7+fxrCkPc4RGye1r8nnnYOdAq5tLdlTELosBVk74bcNAcNTX7csF3moKgrG9/62/uvbm5b+9SSDDqE4fKLZ6KXPM6iIn1LQ5nNfGz2+RGTt0caBi8/J7Vv+bePtPz0WL8S+Qtk3FEYm+c85zfhdD2eB9TuENwq4byR/YUzH2bg/9iXfjLZNrkq22ZvS4MwRotImvtzI3419rhAOHBk4MnBk4C+egSP8IwNHBo4MHBk4MnBk4MjAkYEjA0cGjgz8h2YgV2I/Qi64PiOpeJbJfMdXvPvat73LCr5dWSmmy+VUvgn7FVj+t3hs9yWc/XW/B2EGuf8LGH7n6Yx8WJtcZj8w71ziBpP+HTba82w5T953fFD2xWTn+17/hcgHku1H/PvCw198f+h94rORia/0u8wf0+fWNfhS28NPG/uw+Ak5g0zVp58F280f2q9GNjd4ErCjR63LLnGPDdg7ctN54oJ3QnxH9ndR5qJN1ul42rOnnuGveGLzmc02U6NfXKzPBoQPz8pi2W563g38N/sm9UxftV5HLv9eYRvB/3CHN6lpuGT0NGzZn9HceaEicffwy5f9UTb5esbC7fkOsbtGSyGzw3bb3+d94Y7PsMGNbdZ7DK1q4+1eyKnbnQv3yLVd9jUX+7nED0IPUgAJqBopvUepijygwV71MkSn0/W+RA8eNM322mNbhgVMbDFS+u8h67ZlW0v7uWjhvAVZ21HGnyeMGipsOUDWLhnm1WcrsUbHRJd63dp/ha52HAHWeJN6ZPhohj3/NuY9f7VtiiMsGhtty7DxM+5+v3aBqr/9R6HqviGyc4kfVtTOZWkzk70JFgpOiTFrqH08WcsepUBz5zwE4Qt9Z4oPJ4pcrqLoNbF/x4Z7uWWx1bE7eVrpNjHhQWSKfI0qRUfRhyP6A/1Cs922sgcDPbZJxCpk8Stzb3PGo/20bts3bgmf/RCYgJ684qZqrDIhLpyVfV8++2TyH87oSV/YMHZ77lBWLBCyraPcRafTWPcifleVVgwyom7UADlrkWAanTvCO0pj+2YpamGQWAZTyeo9/ua8TOgqgpqqMZiYdUkw39mTnA11K00qjImz95czw1YLlgZHQ6hU8YN+UCwzMcyl1SK39TiyFhVbYUwQC2cBRUsUGXpAh7hqnJRc5lz12btHTzssapMUVaXTWeRKskQR78a5usEkGQVnioqkQqIYaYdDrQ8CveDNfk7O40Lxkjn+3gmC0JSfIUlL5BcCGYifSQ8uqdBVKAkgo4sYSEBiiL8LOiYykYVVAez93Nm0FKKDnK+Vt5daT+Twsgl2tDMjb3fCouYIj4hm6u3GZ1hTS//AFyNAakgRcd1XkNfkLsocZxlE5UKugxsKLWvib8EwsZNxcn3DYP5a5vh4w2fC0SQpExuoQUqqsqKv5wxu6L1hc4F+V+mG3ti5Q4sfq2jJrIm3aNGHmMIX2+EpdI06yR7YJEb03MlvdKy8QveN2Be5LNly0TE2xeSFbNzw/7Z9fiN3Z1Nv6FnAK4XbiQ9GP6zkagFTrz+/6fp2k7Tps2iLUlg2Y0OfJGLqrsReY6BFRzsycGTgyMCRgSMDf+UMHLEfGTgycGTgyMCRgSMDRwaODBwZODJwZOAflwH/Yaa49HvoyniRbfAg/rUHFEDeE7AwDOh+w8Ndshq/IEPaO+9r7437yV5fgOfaeFv61NlGvkD6DaWei2bGueBluD3ois5t1ms9h77TfmNf+LCLfKPF2wp92GyrqvBPAKK2hmAuy7fZo7Ot6F9RjEuJLawKAAAQAElEQVTPLTI7QoddelKr39lwSytWRbZlv2Ol/vhtG78jo19ssfXMZEfOTZoJlJG9zhniixoFqXjV05qeWsgrDL8fK7Oje0yZffQgNoN3jnVkrzrskkH2NHBZQY/tlXl7Z1q8Vj8jt60Tl8Uv1jbWD92qq5oW74KeRIaCXLEU0amlCyrxd6aQgd7wLamqMHiXo5jE/EaB6Hal0ETxhalqlGz8QKFDABPZiZ4HKLBAbgXRmyJMil13dJwoSI6qzmHbQq6Yn8ZQviV5vqTo4xZPHgb0ExW+rIVnDM53WQVsP2IRLfpsr/7RQ/rw2EYu8msMsjhzpROVxPP53GPRbK98LqUtFK8SEq5mis10E34J1obSdgbGd3IiM9gQPmbvDwQTQwi7WPzflKswbZD1Cl/0ZBI8jVETimw3agzyOHQ5l07DKnREXE/N/Oy2/URRyxrmgtm2agzlG6+nLd/qRszbumUKdrOLZtfrXbfrokmScgbMz0rbKg2JNy/2W1oSaOggBcYrRcUrhbgstiwDt14prMkHrO1L1XpmoitY+n9iWLAvJdUcU71RuFvYq8kZzzd6L5fB3hZF4ktjnIYq/qNgwVdhS1uLbzNGMVicB4/qlZCoG2rhs5JzfEdugbBg9E7fTO739sLrntPzoK6tpN8YFILdTNpb7AR2yRuqMrbSSyY7iXVRWhFHfl+Kz/mfOVIMvqEgLr3+fNXb65viY4Q6H9mTQjJmgV06ny/gJDEP753cnfM5GGEUezA1anTuLpeLPjfCg0ciJesSeuJP0xlnMYXX621RsMBYnAfbqqqYZf8oZL/d8fcK+1SNap/OlwvjIYiayGlrtmWTi8TKphd6Li9nnV9OcsGesw1v+/Ekx0rLDeKZ8N3nDZ+ukqUFmTsF3c4n/evbz5znm9Y20VuyrehHHPJUYrn1+X0jIkjHc2TgyMCRgSMDRwaODBwZ+Etm4Aj6yMCRgSMDf7EM9B82+QPp5/4vloYj3P/wDHCH9B8e4RHeH5kBm0sz8Efq/DW6DFPO6g6mXzwFbYW5TH0Af22vF35PPcz98GP+w4VkiJFN/89CLkiD+PGM0Hafilj28Z/d2+SvAH09wbYy16eW3zcXErsjPDtsf+LOdOYF9p7hhycyn/GB4cMkeQps65E/c8nMJX/oD+DjpBBApxUL/fJB1+fJHkfoGWNB0ZdYMw8dlVr1qXvbIYO1j08cSNYmwGYutiMA36icYVi3J/4tKEwfO4193n10bMy/srPjB/nA5gQLeBbd43im/drxLhsLa4zJwewL9phZMVlqjlZrm7mUy/8UDJq4vZbsGULxM6T4yhSlmSHjtbe3wTr94Ts5jJ5mQiy6M59UV4KF/Vgobi7YtmGA0bbyq31kvMcZ/sgHMCi6UYPE+xN/g1DCF56FvVvRGrKE2Ow8LdhXlGlt4Y+c7ZXAe0HhEh3tZ74jCHGTCe8zFgpB0Tlb78p3Op8oBlXDtmzOA0tr3PiB3rnzW73usjp+zugUDR/McW0IJkhCT3fwChIuEtPSiMyCjMBCbu9gwUZwx96NAlBkYyN9/DXKA8my8REl9j7GTwwkVpInqLKtbvBpGy7hgcH4lPOVPkW2+30tCi38xrJMa0EmupiqEHaAvolsdNzwFzYVetoGL0JhlcH29JwfIYlpIZ7oC6I7jFlHjRYqe+/Y9q/tc7TDZMk2oC992QhLnUP4YyNM5mXxy8JPBNGZvwr5fB5CneToB/jIUvOMOikxpciaopkI0kZWlm2JbNyJJTlosqbW+Ba2clL0uyvFs+YhuNsteS3O1pl1dfENMnwibkAy5mLm8QD1FvSFAt5NKSDfrrPXIiOP9sG2KsbhZdi0QfVujJMGyL6KNgq/qQjOxLfhfsNfcEvhMoVtzlr2OP7mr3de8Heh+LdgkFSqv2iPazbG9IQMscES8eMz+u/oIl1iqPT566Zh6SfiOcsnCtWjSoW/xdmZLIQ/qm/92bxrQD9nH3Csai2O407/9cvJScZW6XQ66zTOsocQ1R6nXUKt0rpgX9JA5+WCXU3lDAxZZ3wYyRd98pl42Vr2b+pnCs3/8z8/U3h/I/8LuokUhj5b7Fl0Cx1S8T5LGpKHYJGgwK202vzP2LZ44Lk37iQ3quYMfaiKQi8MN/Yg+xGZ5Kug5bzdcO7OZ0XsqVTowib9qLNiJ/ueOLIB0R097S+E89k6n09Kzky8yRfqyBuxzdXbQS5O+R8ELHQHVuloRwaODBwZODJwZODIwJGBIwNHBv6CGThCPjJwZODIwJGBIwNHBo4M/DMzwP2cgn+mD3+Ebfs/IYo/IhPPOvac7P3zWsbrZW1GQVK4wrKDWnsunl0Oyyd8RfvE8hundj1JrP4tXCrn8hmX1rWV3GPbsoN3ucnFfJ5m2F4Rsd/5MketUgzbWDY94fFO+s09Jh56KpNPGkILPpF/1bTK6ot5etFsKzRtzbbGKGiFD+qWGLsAk+oAFFhYc4Pp+oSJUXKyUPm4UXxJUSd5NHTbH/mhPT8266UveKwPDTvRmb2xrBQY7BZU5tqat/jCl31vZM15SRMf78STosSdykN0VkVP1phhh9HKzNs2trzaSJBaG5w9yEo1T8HTJMWHE0WhM0WM6LbdC/baTypHsZ0iUoQiHxnbjz2I3IlCyBk9l5eLGhf64HzWS/rLSWdsjBoK/6h1/xJCYap4jYKGXtviafSekoc1hgnNSZcWBNf83Cn6XSn+XSnMUAiFbvSoG4Ur9PZZGtWyzhzlBWw3V3Joe13f+gWbyXu+qfz29kZB697rhe5RVvxaqAjZZp+kBbursrl2vO1VJ4K9vuq66vUVf693rTrei0kdGHJRFX0zA+YGuNN2QvqArGGyaYxxjYJV6UzBtrC/cH6uFC3fAMe9deRMXd9ua3Hw7Qpt4su98/j6+gb9yvimNJd0Yg/ZtnZv2c5D/LMs0iGXJFtrwxnGPOq1jWyveeqzRLEu3yJP/uKjZC0JUGpf6PA/hUoKmahLHmJ3IYDI3643/LvCHE7JjpHZheI1x2+9npxoa+GA8SGjJqyLKVyvRU+MeSrqYrPRUU/kZvsW2p19XyVDXvpstH/kZqfb1ijO8zNIVHwKwrqwN+pmFXwy8Wpt4QntlOLvIMF227+TgxvF5ivn53XbwzfOZ+JO8T3+5X8cKPQlxNAnuc38zD6et6Jm8hhdsRZbk9fc/DmfT3rhc3yihxyWBNr23z9bDzLn+Y3i78+64sedwCJDxqQ4ICm2bTPKMyGPDCga35G5obenvCbjSd7c+z+qlPNx4udGvnF8uZyVceuD2zbr5GZKC3uyYFtoF83Ink8rv13K+UqM4bEtQxtjKKiyakydyXXyc7mciP8MLvrppxf9f//f3zTgEWchOm63q95eX3XnHI9Rim+x9fLyAv9PKh3tyMCRgSMDRwaODBwZODJwZODIwJGBIwN/rQz8y0ZrW/afh+8Fnj88/hH4nv5/Fbr95+XW9j89zOIi4M/ELwWYFPyZ+J597sZyx5T/b7+RO5EB82BLnv2B9C/92P7h5/+XnEcceX2BH+vd5XKR9A7R/ASGj4ebLc7aO+8+fzD8Ww7MwfkRfm9Qttmbr1FZ40LUP4C04MIOhv18da238uQC+aPMotC+h1b3g1dyI4udXy9Ew2pbtjPUV+u9sL0ev8dwoTufELmG3brstd/EnrqF8a+FVl38RLDRJ/XPCG5c6ZcGlRkFfuRV3aa7U7r9Z0vkQk0M6b9EC7CSPh12xbVrZBIvpH4mexyITAZmC8Nq5u/QZp/FfLz03iL7rq9UKHAvI/2JN2RnHbTcZnsft32Ed57wrxflKIpTIeyYd9jvcvLFpbYXKagkLOOIIFxw9HmWGCEikT7ODHYoLxElc2hQeKt5WNJzs1dK4py6cwGPXTYjBZGJH0HOsaBNbD5kW6xfTbIt+x1N5GWbt9CLF8jvOtIHC7Rm2F52+Bd0ze9CyUuQpOCX8Ds0Q1uBsilFU/Iz0FkSPgQshI9FIz8Zz+wVfcu2vgXuILzBIkNfIZnMts7Wa0V35qhTg5gKMaeHuxpS07Q2l3tgr/2El0eZZik2Jn7d72/4fZewXyVlrcx/faAfN1ibDdvIAhhYJVBk2D+BAWPAkiyJk4wvAxSf2qGBvmJlWAqfbbgkmz5Qeq2N+ahwP6asss6UJcZasZLwTd0SWxaqrP42YUknxuJ84x5LEywUWrT6gEDnixwU4/iWuEyhh+AU5MymKJgzBEvUSDhBTYZ+Suxp543cmXEVuoHhDApa67WUcfwKEBQs+E5uGdhGraEtig4JaQxO5CeFIxGHVVCLnDKaIgb6yEGdfG6rTjqfXzTGWdNYg+e2SHfW7ownvHd4r0wSj2i2JWC7fUmqFn6eiwaJpSE4mFWvT/Qw6SfjLsYhlGLfhLCil5Ui5sKabdlgDaz1ND9s4adTltgGdb7xeS4OGbnYZcg0uoSNBnmJDGrF0kpSSXw4JudR+DmzAoNdKjasPCR4rLPWMemG4sDYQSj+LHNBH9Itu/KQflalIscjOJ20kKe4Uy6lOHehoGmJouOizjtxkGp+ckylZ6oF/+7ov0P1GPKpVARyKiQ5Q/Eiw+i0LZuYNLTID0T3gh2xVKOUAuEOIUPK8T8MK6alwoaiGJJl/JnoY/L0xMcrxd9XBinq5t+sfaMAWT7BZXTe0ePVXg1NisT5VnJNfICnlF8SYSgtH6OJM1eK6Sn6R+fC3I4uoWeAUv++ba1yOLtgPzry2VzzK50onMKoxJsi6OlyVp2q92RKWDbywUleAMSFRM17sSoZjoluUq+0mXV8uRHf9fYWkvr3IDSuP4PJME5kzO7pvlzhmTqP0gmVLKmB3sH+WCI/cGJjAdnjBYaJ5Zwp048iP5bKFmo0LM7QAjgNxAxL60iOJjoWPgNXivC3xDGnTueTBkJB6WhHBo4MHBk4MnBk4MjAkYEjA0cGjgwcGTgycGTgL5OBI9D/xAxwL/JtWPNb0kH5rRn4MrO/VcnB/ysykEx/D79C/J/K4orn7y7YH+fvK/+80e5R+uDXeBK+YOe119n6Xqm5rOUWdp3wzjxg+Oue3/Nz6juy9nrdu7n76/zYuCJTeW3zz11iD1Z6RpaZBJF7hh0qi988k2tzwCX1vmRb9oqdtvaz6T1mvXteT6LM1sd0YbH9LgMtj21VLtSBva7b771o9jp/jgHy05NCxOr3hNrAkey3/VEWByTzhJ4BfH1O6J25tpZ5eB7g0v/JR0EPp+102nWsE2mjyl73PL4E9r6ibll/oCwHJp7sxEJM9Gshgah4ImSzTgUkcsldaJN5elk6nYZsBhBsM84APJ7Q3LPYm8Q6I7/p7wVelomLAY/NmD7PhH9fiP3Atmyw+c9om1dEPiDyt/tdwYIuHqJcY40LdwpSV4pNWQ9vtV4pxcZ8gzHFntBtCyNKy3D3KWuBWM6aGGRum9ycKPKdFJ9bL7Qqa5Cz8Oy5jh9BZJ1PYAAAEABJREFUVATadOzr+34jniWl2Za9AZ02Y3qCa/Zinm8ABrElR0oUjqQbxaErRaKFPR9jyHYjfkrWhL4sKTJR0GLOska5cRq1xlMl29pzKlkz+0oPGZ6h9JOER9+dYlVs3ikWKo3FAhk+o9CbYt0LhdGXy7nzd8LHE8XTy/mi+FvlFkF1988vi19eKRvb6uNKWt/beia2Ka6tsRiB2C9o+9guJaeiZY8SS+xm3GvQ+wkhA3RHR2RCKuTHKNUYermM/lbmYPyudOqNvchZe7tedeOs8mhSyIudhb2436xrvil9m6oq5Zuwl/OQy7LWlt627ACfISf3S+/j1I1znn1nGR6pkB3DjAMJNs78pJ/QEOa53W/I3TTnwmx9Jk7x9CS6eqDsPbIs2Ma/s/IN1b/97act3mp75YH+pXWm+D1qtHjOxdvbasO2cqby+ZvYRaX2z0uYM1+WFJULnaXTGG0vheKff37Vz69vnavEcz4P/PhJP73gB+MxLNRLVssml7ZF9B1j4m2bUGzDwxoGF/xYOLfJ5Z3i740NuqUHjjKlJW/MLCGqtOj/r//6r/ZhjCGxpjR0dsdrMo7etsFeM1X4bHMuwSiNQXFaUr7JnHOS3CzwJg+QZVv5OXw6nTvftnXlZ1rz4Xf6t7er1lMRib8yjtiPDBwZODJwZODIwJGBIwNHBo4MHBk4MnBk4MjAkYH/iAzs9yxfBgPRk9fxHBn4N8hAjmrwW1z9rec7/MGvsWFb/Ss9iIy5TJ5cSAa5+M76Ts9a0PONP+M/AzaWn5DL1R2xt/Ttaka/HYXeXSpj21waz76sjt4g8e/29j4yNn4VSB9kvIN5/QA2cgX2PuMNz/ZiJ7BLBus4bwnRDeuaWf8M0XY+yUorCF8ha59hdD7TnucuK8h6tqBzlcEPDnYv54UQ0i0fHXYIeYn8L5q56YeUZ815Ritsy37HSv3+2zaLAR2PvY6jt7+1iD8LxYcFmw0KAUuQea/hD729yuUdCNqkiDDTPz4nUzPj5AD+IkeYVHrbD79DC1o28iC+BDst4/hDRsKqnd4TXkb3Z0BuG+mDiX+JJcWCvdiBh1mCr7rPK3qqSqMGRQcKE/iaz3z2dEGHbfityjpFD3v7nJCjxBteOJrHttLie+z2tz/REZplwpkUpe6Zqkap4C+nB1Wy3Yic7eYnPcIUmOCu+DQh2ts6DmS+406B5BEvfKHfKJalJ5GaUcYe3UNjv6zEg0vRRzehBahlxVB4WJsQEteCzsLXGoMFrXmjoDPRm31rcIYSf3gX4s/a0ufsrhtFuOaBPz6FL32U2Za9IrQGdkmElviFbVwnh3BPkz+xhGfEvOqh6FaQDFjqh7GdGCc6llV/Fpou5tIYhS4zNoLhm5r4vVC0XBZ4ZNkr2h3DxmDiT2QDGyKwVlvxZ0E4e6w057UhfGUVGGBfir6FOPXUrBLsDYWRBNiWbYnn3oXoRaQgTgl1st268USBmNswS6oRfe5cLPgXc9FBuKyuj72uxx/LEAPUJxdFrmqo6BHnM2PZ1p1i7htFulcKcyRPp/OZYuYZfwbyEkdCdwq/9yvFPIqj+feDI184zBMR9bmFMbmL/lGlU3Aa2BD7dNKJwnlh73pNYfSqt7d7y0JqnsT0+vpKwTDrN9Y6Ye3vQDawnd3rtcQYe22b+MYwvKyTmMkZm4hLxq50ebEu+HJyqaDZhn7RaVxkaC7LzsoGq9tEl2Zoo2PI3FptoEK24VuUWM/oP49SQcuexP7txv6yz+E6U/gtfFQmSK2PVeRJafPO3t60zOv/z96faLeRI9Ha6N4BUnKfs9b//g9612mLQ+J+O5JJUbJku6auKeHcCSAQM0BWN6Lokn3VOEw9fymKtgfVgAG9yfsVn64MjNwY8Wt0PuBADuUuhmAO5gE0Gf+LmEuoEUmU88esp1dJyriEavZzrsBW4rCtQ/OK9SS2NPjuyJ5d+D7KPpxOJ/b0fPcl+2OTK5IRngVFVQM7s60x2J89A//eDOyR7xnYM7BnYM/AnoE9A3sG9gzsGdgzsGdgz8BPZMBcQgQ/wfq/ZsGzu8n72HfSPtgz0Bn4u7xyhhucYe5VFfwVfM8F48/44cLxn2H8H/IUF6PBZjLjYJv/TP+ev/cIwfTc6TLiySRg+Pgkd4GytiEMXNJyg5tRIzxBT/JiveebTPrQb8g0uE27I9S1zx1zvrODNtzk775sy47gypZxsM6+/w5fEK709aBnpeUtYUE2b6BPWsf88JeOunX5zm3xB5rtptlr35OPXll+gG3Zr4gI0zc03/Rn35PjQCuTtr5p0j27q99i2Uqz6QHb2Dzv+cMTVMHHIL0ZB6LPZz9YkE5v+64b9h7bznBFDATr7P62fee1faffB9BsigexA+zS6OKBcMPNZpuCxkHHp4MGhZAmPrxsyzaUSfHyqhQptgKOiYWF1we20Cw3rapkr+MQOoTXKWsSLKohDXSNestfzBcKH+fLWefLRQsJt42co04M2KSpzILtM1dj1WNWIpMCS8Z26KWtbfuauW2JB4VakTdFltChkD4IExMzM9nNrNiq9jNrS/PAtPYI4XLezBGLKJhUh5LH/lUfhZ9Jgahl4MxfN2uvusVnJfPWj8z5TB4oME6liI492HJ+ArTzQOCNCTTlLZk/oo0xFD2JuVd4xTeWFHPjYM5A6UCBbbAX4ZMvrF3lkmqoe1lqX5G3zTnSCmRsK+s2PcoTV/J/Ye+uKeIRJ2KyrSJnRgY2XcjBBZ6Fdb1r04sIvU1mqeUyCBCeFPwmDNfrJRQJ0+ERNmwrNqy1mcGBOPLryuNxPe+4wOJCvtg7RgWTbcStGqXD4aCqzNXNvJObK4Xac37pCzJXfx+zeHvChxpkxWfmQkH2pQt7J/i74LxtWhiRiQ7b5JJkS20f8yLZDZYUn4NBELbJy4LeU/+3caOTNMBr+J40xhDKOEGck1BRa1ujSodxoB/4VsDwDx2ORY7ZHR7bbV/kXrrItTBXg0T1wLbiW/55ENnDoVadoQPMNH+RuwxsqwjIdqu4kL8Le7bu+9K2q6QxJNO3Ps6kiCB+ZJ+pAevMGclfq7xIUXvHQHfZauW8XNbT06Dw+9TnutCbHJ9eThRlkSZO3pqRgdfIZz3+ZG+vnMdTCvoU2r8i8zWfO2yLFpE3gCZMF3r6r3bnLCzLpb+zvr58ZX9eOOOXjtEuOXxVxDrI/ZOK8eR7bmEDJ2c66tKvwEt8lSw7YNS9VdrbnoE9A3sG/r0Z2CPfM7BnYM/AnoE9A3sG9gzsGdgzsGfgl2aACws94pfK/87809zjgOWGzHt8s5OLj/y3we4uQ9/GDPfnD89AbqR+ArlA/AaR+8Md/EsZSMQ5w8HPOLad5XuP0DZm+M2zrd37bzjeExYuI6936P0ewW4uKen6eRw34SdfkXuD28Wl7dtl5vf7nzDzm1gKP6Jg4dKVbOSqWTJPWfFbt5ZxcJveu/WCdkbkDTZ69AaP84zFRXL2qr/HbBWwV5uz1j72bCstMpML4hUzpAe8nz8s3YY3Nez3jUAXml3yAyC/ebIWwnu7Q1xe31Ac6pL5IxVKM94MTfIa+UafsU98nQXLBjP+uYeU6BEfScWF+LGBf7LIXm20vw/jTd5+XY/ctofpbd/l7XVsWxDFW+GfFOhSAFhSnAo4WSlkNRgvOD1xzLZsi8Q1bPd8yArcewOtVugXtMiGHUk10JV5UNhZsB/EjxQeFs5k1hrut+zbgOlyK040hZfLrK9Fo+iAhbnTdZ/1TCzTpehDIYq43XPxhsZxwA11M2/sRZdt1pnztF1s29CC+wo7GWFoekCNUlFQsaN/6f1AjRx/b5BX2dia+BSEJ7BLDsJry75hm8MU/olPE/uTvHXPGE45fI2bnvDDI0vt2xiyDXX1QRk2pprMF0P0NQOvxCKVhgdvg0Wpi8HNSVK+SpQWPtvCrS5wXa/Ejt2Z+DQ1hin8DdauYDbfjOCGTALmk6KffGW0KMW//udDW5v4ONecWoxXe4SuNBsig1H0jBdsM1VlP0JjMjfmyYTnQiFwJb2epZUH2+Qi+3+lmHZJAfkibE6A/ps/omGK+AZ+MeHBXM99s2kItmXW8hpDogYKj+UKcYWxpzBIrJVGDVUxeXguFC2v17Pi07XH5BP/VrGlOSe+rZhChVJEHhi0jY/XGxLM0vxskyIfWwPnvnx5kmuya8LOVbHpjiWxq5tdKmhVo/WH+UzB0paKA3Ilqdf86pw9SD5jo2TZVo3SAMV4gCpRSMYOhfgrhU8tZ87bRYXSQWH3y/NBhifpOcNzPl11eln58y9n/Pe/FDipzmKS2KyZQygpcwzyIMw8j1G0IetX9j97PPM/8LEXniL2IwXp+BjflXyiIufpdCH3CJLF9QxPKf4XL98g9JSjicX8cwf5/Np3wcfYotPiZlA61LWu5OzlvOh0sS7LkdxLJwr2ifkKbUEkOxb+K9sXLBCiozwwGHtqf8YwujcU44DcwBI/rvl8oih8kpU82NYYg6LwQWmhxd/EbRu9m45Fdqm0tz0Dewb2DOwZ2DPwr8zAHvSegT0Dewb2DOwZ2DOwZ2DPwC/LwAJ7QPcXfrgzeevdjWCoAZ22PuMdf+UM3Dbvr+ziH+gb9TJt+J6ZnOcN4cs4/WfI+obPeH6WnkvX4Bt+tu5D+jeM/xuCbdm+G7P9Zn5f+JkBsclSvg03/FAsMsE7Ru5118vv0JmEJcg02MbpMRnSG3xrP5xhSZ/VjIPMN2T+fZCe7zN8dzV2vmWwLR4Vr+JS2va3TDdKr6SKcJtvZykittHzCsn6XiOtkuLTI74nIfYkvOGxbGfQiO+2bzG80rU1jEUyfCHZbl49NEg9s73qpg8hcuk35LMPg2ZZXVCwmLqhWzNrwW3aa/Zbnqwlfxsyfw+7ZHRtPpQtgakbhbhSYMiv3oLzmeIKBZ7o1GetVZj4KUBEFzoe+fsMFEyYuKLrQpVkoRC18cQfm9ipnFwo/qx2rxRAENDakMbN+M4c/bz7sa1Cd9GLZodTcv4wjo0eM1catLUzcvhb6HxDs36mxd6oQWHm2DhQzIu3yV0DH1str/AVvFXYeqfcri7CHo9HPT896en5if5Zz8/PrXcMayYvFOF6Lyg0Rg+qOt9PxydkjiqKY1PuolWKQykwPj0dlGJdchBw2pU28wIGVdKCrwv7gbi2Y8CSei4aArZlm2JUeilyRrbKTTd9y8KbwloKZBf2OrkQDVHF78R5PODXGFDFHl8pPl+JMSdw6kpRV/iTWfjDtMwFEoqZRI+Ym3FiupCX2Avv8/Oxc3F8GqpRmvAJxom+yEHS4TAaBSH0rKPq/kBWIOU7NRBzNwZ7PFCCOnRDL0kW+2DZVtYOx4H+kkuCVVuzfRsuTS/Wj/Aejwc9ZZ9G8jGbJ36thWfsI+ayGjbri4xvq+xQsQax++jKuXnmDCXvKcSuuiIn2fQghd8LuQlPkHiipkrtW/bxdKxZafUAABAASURBVFqUv3p4wqcQJOIaoDibnDfcRRVUKTpeXs4UjNfviq1IeaWguWAsfBMj6SOQ3gwSLWRymZjc/h3IwzNn/4nPwpF9NE651GvJL8uMF0HWoBCd784UaRc+I7H7wvfVf19OWv25tG8Hzlv0Hcj1YP9Fm/jVwAHb+MCJm1L0Rfl4Oqjgtw036DwsEoXo5pFVFNV7WWtLvC8vL/r6FXQ+LkKrBp/hMUZ/np/Q+4TeA34kJ+fTmTyfFd+jJTr+3//7b88PhyOyq5ywl7XIZLzpGxwyO/7jO7GQKu1tz8CegT0Dewb2DOwZ2DPw78rAHu2egT0Dewb2DOwZ2DOwZ+B3yoC5HAp+J3W7mj0D9wzkXG24E38wCP8PWL5ZNpTIBQy/eexwSPba66Hl4jF4IN0uTbni5OIxl6lZe88T2u+J6H+E7fbXXvvfy5aNPm7FbfrgcZz5A2KzfeJS2Q98Bc+GkTGMydNCvhi+eWzf51m/64MeHZv8xmSv/LG30viCWgfffcf0hpXR5G+9Ng59pf34bZcMPuPMWvDZeugdgjPi8jpX5R3ClA2RZ11hbQY5Z2shKLnZ1tLH79BmX9KH8jEmjCu4yL+xrPNV943Unb06YLv9yR5kofcmA+gbzc4FPE5Crwo/g7ZFzxrv+3O3R6U3ZyFzw0s2NeQ7Qg/s6EM/Zyv8okHiLWGqwQeRZ7UfmUeEsRCwnSF8C0WR8K4xdzzkLTIsZheaz8YmfoUOJzILywGzGz2MtmW/Ippd61y+7Rta82TeMhnAGN2ZB2/GK4HY3IWQTDc/Ww8EmwLfrejDVGaeft58m8SUolCQXz0Gk7XwbMg8yLyqNCjKmD5zEVP3eRGHgoyBzQTY9D0Xbk1ydFXspJizUFA1QmGxrVGloo8dbb2QI4b42PExR1HeWmV5Excs5D4Jy56EZnQNRVe+F0aV7KH8ivG1SCRRc4JHNGQ3xcxsy+TngkDrztnq3Kz7e6EIGzqsLQU7ekopWtnIAtGs2DUFbHrGqMHPVUfnFZ1wyzb7GB+EHssFrG7l26Bnal47+hhLsr0WiNGVeCHwmNjGDcX6Qu6noqnyokKXnCYXiLN+ZV3dUIOPUorG59NVl/NseoQjmkl8n0TePXmKjtCDhSCj93q9tp7I1IgvpVGDHB1gi86pwXk6UHwcrMf3ia6JAzyKTsIUyzpQvD8ch2pYRjr6C4bZcUTXgq30LEKTh+xSlWXrjjFKAx2iVWWMzhq9DkmGX4qAyMfCnlzB1JL9PkO7gEVELvQUheln2SXbGollDB2fjhrM8yPaksQxRwdCSFUNHY4HqNIkT+fzSZfLSRw2pc2EAK7YS/4WchhcL+QS+cgYv3kUYEZGkLRpzduUPVgjJg1iUGMwnuTlynmGHZsXcGUtfgl+64D/Y5TsUvRdKU5f4Z8RgGab0VTsMOg+PhyfnmRbheyBgvPT4aBn9urL87HPfdXqB6FSAL9gdyEn6MG0bfUfl/IL5ug78BpVeLxiwpHPWvxPbxd6nzT6XzY4aNCLtmSRvjxkeDRLImZI7Ssv9uEqqCHt2DOwZ2DPwJ6BPQN7BvYM7BnYM/DvyMAe5Z6BPQN7BvYM/A4ZmOjYwPAv/Xj17tHdjFfq/t4z8NfIgG3ZVgHb+is22+2j7bt7tpU/d8LD4JFuMwMPyx8Oc9GaC98PF//OxJ/50pnfZ7J9z0DylOLQndCDV/moCo/YHW3tLh6+72M19cizKfn1/cwN+3vx1dB7quy7s1xox48by204E6C4UO/+tvZBt/KtC/aDzpXE/fhN4W2ezvZb+yG+w6PefGbfLX8jj0pYLPGItslHNrBvC6zl2T4DtmU7pJ9CWDcgmAc5YkyeNpA3iGvs0OZtX1pOlm2+hyTr1u6DdV4UKgJTcHiFZa9Yud6/p1qmVh7bzWCvfQoptmXWszDxyzZ+lEKz3rbMbbdNXm8XBf1GgeU2WjsywXlaxzZ8N4TS/j3MQ4sfgW1tnzf7Vc5exxsvU9nu3BLC6j/zpDx6QjP5s936LheKQ9dLF2miw7biB0oigp5FkyLPZI8WkH6ihKG6p9iz6bOtTU60FNOi/3y+YmsRq6sMa3lW+dtniEXbst08CzZaL762Pwik2BR9l/NCMYs0djLV/h4opG17GH8vFPNOpwVd4ZvYn627XGKgtEkxMHZWP+BbVhRnYLO98YXH0FM4vZCv+DEoguEu6qz4uMqZuW7Nyq9VX14WncjBleLeGKN/cUl45HzRmfxTbxQpbszF9Aty57Voh0/xUZZsq4B6TBwSdqWQZOmCX8nRjAyxhTc+tm+sJ/aqgY7SE8XCYFQhmuLjmiumrVM02xpVFP4GtEEup07k/ngsffkydKTwOMrtb+zaRpfeNEjISumDgt8u2dbWLGuwfzYjIFryHZ3n87kLmFdyBxkfpLDYVpplibFlNk/dksszxdsFmcEeHY+H9vfL8xd9+Q+gf3p+UvYwNkhVx5XzupC82Sdfsq38iS8X9J1e2JeAAn329ZK9izFJtjWwZeLLuYrMlNpG9NpW1RZ3VtQtI0yqwSTnYqF6PXFq5Kw8HXU8HpVzZ3QbKWv9k1/tHsjbGMwtpT8wPrK3drEv7Nftl7yolm10HcDQOAzmAlb8yl5GrnWwr0/YfCZHo0afF2vly9wu4lr08nJRsX4YR/pS+87rwjm8kK8r+U9+J8GV9rZnYM/AnoE9A3sG9gzsGdgzsGdgz8CegX9HBv71Udr8X8g/ED9K8OT/mP6R+JH9P3rd/nPz+0fHV7PU4IKsuHR8haA/gMsbriL0Hr/VP9Kr74Hj1Rcg7/srNy/XGM8NCDDAORzWG336yWb0vQFyDt7T381h+U2Pbfz9HL9JOcL257rtn1kT/n2EVVY/aGZjPgT7xZKcy7dfgB+Y+83L77/LfqTwvf/f4y/OztCaN3vtM/8IdVu3Vz7V2hfzn+G3V36R54CpNsTHyWddLNjO9A7b8Jk5t91etMUHYaVniUn++4Qb+hc//eFZJGQaem3JKV8fr4RfMLLddu21/0zUfrtub3N80i9EYohM999atFfdtpX9CKy1LXOqAWEWrzyVTVjXtzdHQQg31q2wxCNauDtnjEVeDSHo9QgikIvsXsaGjSB8uakP348QnXjJ92ryEoXR9MsxuYAOIpk+yNg2rprwgskYO5Nvay7f42apoFlba7nkOiDv8c30jam4ewfJZTyRX1QoyxkUcumDiZ3WJ7LBXkxgW7ahrI/tN/NQwxds4/RBwbsh8w32pmOia0Km0CNixJf4M9mjhX+mahaO8E/NCQ9zM8/ezRtvfNYt1sQT2fx6bA6yEF2szVue0aCg+Rjhgt7stXEj/AF5iO7hqWIeGWoYcuRA3WBbRontCMuME28ma488Sy2HrtWXq7Z5ZQ16jviqIh4uaIeHteiBWYXepGDycggW50/Qpwbc8Uf4HH3xOQgNdgnFPDKLYwyl5Red6aMvyFiWbN9RODWqsOGGpV7TQ4tskGJSyLabx3amig8b4p/J5cx/7xVfByyFT/HLdsuV4V4W5ZfB2efuCcIVP6p5Evi6Rp4oShmIz0aOBOpFOrG9CBF5oM9Y5SwsviI60X3W6XSRKQSNORSbCFA8EkW9SWKlIqdHZA/4FxgGc46UM2h8QTlqVaMXZPgY4cbUgi+T87vKlEb+2O2XJ/qJb/I/wAwfbrFq7AkY26yHB9/EeuJMfgNUdPy28W4Sy6K0rCGlwqcU5GqgR5Ztlhe56FpiYTCZT4pyA/WLlviSuPC39SxxYWgS5/k81am9iN6qGqpBZuC94v+kR+1qx6wD28wlmQeI1nrnJO9XLXMBU6HhLqtCJ3qZIBp17MOEFx6UTGzMKfibVS7JXnE4PGl46FgHevzCT+F/wodNKOFZZK3ymNZ7pMh9pSivcGEofiW2nKHJHhS2Dxgd4o8PKvxsHjw9I3zJHkmYnWDtJw7G6jJjGb/QDUnRuxZ/hw4HgxLp12B8pHh9OFoF47aHl/y3esHks2IcOhxKRXA1pP5uQi700zn//eATZ/cMruTvQpzovhovJeGzyNPEH1RpuUxNMGbh8NQBhbZlr0ACeWkSe2LNXELfghw0kcQhk3fpgMyAoWIpwXQWJtzCzlWTHAk5WDj/s7FwqC5xpCxhJDbQLNyAbRFMahnWIo45EbYSxpFBeiNrIy/F8i23nBvOwELcX/975TO+kAv04U10TPxAJSaXlrHNiva2Z2DPwJ6BPQN7BvYM7BnYM7BnYM/AnoE9A3sG/ukZ2OPbM7BmYK7db3rnOmbDpmibf9RvPHu/Z+CzDPRFXy77bviM78+k25a9YvPDfjt/QyeWN3Nn9v1P4OTKMhel4dyQ3Gzjv1Lf4eDQ1jP89nkI97t830p+QyHVd1pylIte0rXeDN9X1sFHeVxXPn9H58erD0F8zPBT1CW30u84t5iSm6AgBBm/Y2XKRX8ut4PoCqB2DtKDyAUM1+eN629WWF8Xbfe5lqw027KLocH62K/jlfL6tj9f27hsePLQ2wy2Bfp3U2X1PQ22z58IPKxmHwOhxH67aJNDqgRZ76IYycs44iZm27K/RdY3GL7eo7IKXtHGKLmQC0RviO+eoqKxwnc5dXvdh0J+FLpah2X7HS/Hnf2HrHvjHFyooBwGJZrbQgq/lwsFItbCZ6+6Mg5sK77Y9AE2t7kd+xISFFH4JGEvn7XkKf2CLdEqcmBgN7ZrIMecpZbjpevlmqmqBoWwg0a98sTHXuRlWzwda8ETQEYFuSGG2UUnKXt2pWDXvjQ9XEL/qte6/Sl6S6YYjBJJTObKw5KOFOGen4fyK8PjYWhQcIr9wRhOTWIulwrmzG23b44exrq1+LGR7mQG4cM9zdtZgyQbaoCszZgeIo8zuoMlbKnp8YGB0iyna586Pxhgd9T8VcQwGK88YQxPjWpa9JBJpYCfHCIqpSoNnByloIeoS6phDeKeMF05Q6eXk07n/CJ4PU92ybbS8s4w+Qp/aN0ju67lDZUOF1XoZdYFu9P5pMv50nsaGiLp7kBELjUOB9Gm+r8Niy9XCpuJR2HKCsILe5ZfZ59PC/5ewFX5FfZL/2IW/6+Xjt+FUvgnZ+p0utz3CDWyV4UsP4wnPFhjKbEtyIW3x7f9XfM6hQtZWmXRZef7Jue2ydDVEM22CowxdDge9PzlWV++fNHT05HzyWcFug0P/tr0wDby0Yk/0uoXPR8JxiK+hdwSJ5+7Qu5I4g5H9KUH+W/+5he9iDR/4lxw+sI+Jx571V81tBDnmf0559fjjCfflZELwhtARo/B6o8pPgusa0iEjM6B7RqF7/E5GugRDt/EfvfhZQl2bKtjYXp/8r0TP19e8t8CPpMz8/kdSmG9z4kmcsvdl02wyENtk39lvwe9Z2DPwJ6BPQN7BvYM7BnYM7BnYM/AnoE9A3sG9gz88zPwEOHtjuWB8tuGRjyg2589A59moC/5ctF3g8t6xEeC+VXOho9JWQazAAAQAElEQVTWP6b5Y/KvoBpVNi9k7bVn+OYxH6jgDfGTiW0uQN8irPfc5DYWfaEFW34ex6HJXJ5y2ZlL06z9WUjc2Z/0n/lQxLxCYnjHSnNfgGdsm7VX6KFtcSY9IduvfIYQkA5G62Nb/cc/d+37mP9tHE12a5F/Uk9kPsImnzjfr2ftPSRzic0eE7DLqjFkl2yLl9JsM7whPMwLpMgcJGeBy2FXx4W+nrx72SvP2q22Mw6kdU00+3XMVLYbj2P7lRb6hvaFSV/Gw1MATiivjw3FJZSq+aT+2zVyvoKWgSd9YLvPz6hCxHfoodmvdJsxa0lDihtMW0ay1OAdol6bbdluO6vN0taS022c3oZXoJypbHqQ/QhCtK38mRzY5OQ9+HqUka/Rv7XjEERKspGCbltpsb3JClKRg9DvSJBMbMu+Qdnbhy8Y1os1un6ysoI3dB7ZyNYN93GtdJcYdNElBbAgeRXNNu/Xx7byJ3mI37bvi45+F0XH8UpjZGKy3fqZKvPonxTdJPITN5GdFJyKeTBsHZATBc1RpcGfFJrz+0BYokY4IsQaw+oese5rTo0xVDBUCelmV9YNTQ/Ntio0/NCtmd4y75Jd9Gp99hCqAczImZXs2ajCbmaSbfmmDy6lZX6gKF3QM7bVfKJlnsL7wqFJYcw2utTrdskqpY0aKrBcZ/9SNv1CDqtiG9DbhmcCqVwy4IhKsoxt0XJmbTOS0gWiXS6LLhRXLTNbH9uyo2edR0UAuQmr7aGFpGRs8kM9kPxIuNbFP9xS+NmO7q/4LxmGUmLOPDJFbFYhM/FjyghOiv3hif7T6Qz/IuPPGKXoOxwHfNblcu6cTPwIFhQuVFOXZWq5Ckz8Wc8gSwpPci2abeVzeKYgnRz0+UemoMeHBX8XgllQhHo9QiQ3dNsUe0vbHo9BfAJTYdGMHxiei1V1UPkgezAuSaX4E1+jW3wO7Fp9Rr5YPx4P2nTaRkbkYpKrFL6nQko867/TMVgvHcaTDoeSy+TmSo4oKF/JIUyxF4iWfsE3TWnYOtSAuubkypk4vZwp2F+Vv6I5hejj4ahy4TNsPFMZT/xZxMe1sVDYv5ymLpynC3ld2IvYkSw1vyVsJaYDn4vjk/HVOjI2+z7GkIRe8mZsMZHpK4Mdewb+jRnYY94zsGdgz8CegT0Dewb2DOwZ2DOwZ2DPwJ6B3zEDuaEOPlOZteCz9b8RfeLre0Dan79oBv4st7iz1Ib/jQ++mdn62/Q3dVxOKvhNSr4jjG6DcORDlf4duO98R/l7TX/zbnySF6E4S0HGvzUrvikxF98f6fp4H2L9e/hI08e09aJbsvHEW79eXUMSJHX/iX/6sEXqttBVgtu4O6PPParoXIfMJxf/S1/Mz7meTTuLbn577WH89JnYCt4z2FZVNWwrDdZ06E43u8+SbcZWpddvb0aFK2+hNyiKEwcwFJ9Ey2rA8Fc/ltE3ZJceW/JxuVy6uNGFkzeL62SS70q8m6w3+to/vm3LdpMiM3ukpo0DcVHkItUKLP5YD22R870DjJst2y91vpvxprvHt9dkszakuJWiV37FeU2hhqLLja07Y9hFQQiZxHsm9kl8NrTm4IXNFHmi50wx7kTRJ3zhN8sp6ByOFLGIZ1TpeDzq6emJolap0GPlz6SotIArha2rkmMmyp7WKNkFv1QHdY9YloUrwjWlpccVudygViVMMs6qZEtVg96K0JVY4vMm1z0KeJTmkgqMMegLXSUEUyujv60dzNo6LuxGx5UCWP+VzIuwta4NRLMeH1IQ1K1lPBE6nU4dc3KWJZv8Qo8vo4Z4Om7JcUFL1oCZm/9N2n/N8DB8oKTMm5F/7hm/qko23EC3tg0vFDl7v9C3oCv/vBf8hVE65FYBlpO2VS2krB3Z18M43Pbsqvwa9+XlQn8GL3o5XbuYSf1ULy/ZV6qrZHCMwoRb7ny+EPtZC2cvuUC1YFkh99SmJ47B52EcLQ+JbdHxWC0XxwqHIn+lyHnF4JxXJQ+THDQIIOtLDo2tGmtO1O2Wb3gWgKrbfuMGfoUWvSw1d/blgp4ruk8UOs/k8Arfto56tQx+xJeFImtyS5VVkzhqjP4M9F8h7dWPyDDUup+S+FwXcTaKKRAtMYT3cDgqhevYDC09yzKv4ixgQuEzPkbXyjNJ1QZiQ2jiW3x8yeeWWPIrXThW3WzE8/OTnp4POpDrwXmPjwuxBijjSTakK7ou6HphP1/OJ/Z9IQcB2ljjwbM8U6uPUmKNX3iitOR9dOGaGc7zsM/VuIXPwv7sGdgzsGfg35OBPdI9A3sG9gzsGdgzsGdgz8CegT0DewZ+bQY8pUfoF7ZH2Yx/ofifzT65fXkDHCIjvPfnz8lAsj+5DNNbcOOVyzZzYfgz0A/aNzq4XbONzRWP4rkEDh5pf9zYqN7A8P6Edp/8isFEZn4TX37xGuSj24Dr+w8bocBcdm6YNxFu+RnZ+JqH3nbbhKzJRWn3G3smwIZHgJ7pj57fdd1o67jf+QS5n23t3nOBnIvaXNKaNNwBQ+gJIShe3wPs96/dGLLxBLishh2yciG85a0JP/GK/Ma2je2bPi6xs2av83Rv8BjTR2PEVv6S/Yro3DApBqzYLruTXMsw5Kzd0XN3Hgqlj2Dp46e/rIu8mPViGwDncYbeFiRUaWubH+EOzV5Hc84bn+k/hpTz/RpDZDbowzahThUBBtt5mJyZSU5ss57HslfdBBLCN6gyer6FaBPfgxRVcjZsQ3XrZCAGsiSbNzC6GOmxuUqhl61An7TwCGHY7hwZx/6GLn7cVgu9oWca3xaKIFeAipAaVwpBE9rk+2DjbTu9+tFrgXglVQuYXSib5LP14sykuJX5Qg9j86y0a6aNxxhtywZyr+U1yWl8jU+Zc7DWjrdt2Wak7hNjEBnElHEKRSuH1pYFRjcxxdfEncLZgUps/FngWZYL8qKoI/oh84fjIsLT0vnx6spkv1DmgVIKvw6KpSyDfKxRpw3JGOKoyqKitSFaKOEbyHcRC701RlQgz2m9CttLjxOj4SuEBgJsr2BFi2RblgDWMhANGluL/KpjIZDooEMf6zy9zkcl8V0oUGYNMvu6UGi7yDYYrYM6vOKYbXqEYGTUuirOZM7agtLkNjGXSRJMbZdAu5dbP+z3Z8Js6ImLjnWRL/VeRV/WI2tbpF/5ikHd3a/4FqCm/YFNVUOjjhqjGjG2IBQ7OSMpUuIqtrbzLBXJtU2R8KoU4lebEiRJUxeMLHxm4lMdhv7zf551fDrKyHVGrPY7/v1//9//0f/9v18UneFfOF9BdMan4/Go/JXMKSxeWbtQ+B+Fr8A2NoOB3ZJVimbIjAWGrlfrchY5WBgTg6T/fv26xl8HYh76+vWFYvcLPrV3cOSZvbdnYrlwXEgJkRk5K/nBYV1IzMJneBwkQouQ8g8HUqkDcRfElkPt2k/kF7D2NrooPmf/beuKIVQKQ0pfNXQg/jGOmDvIhr99maxPTf5H3gXF17nqHBz0ic18djVKR3x4ej4KMrKoxY/s6XU5ayLX+dYgDvf8yp7hDmMpekWb6E68zRunZNmjeRb2I+u4pcRtpU3OxQX/Lho18LtkW6W97RnYM7BnYM/AnoF/VQb2YPcM7BnYM7BnYM/AnoE9A3sGftcMmFuN4IdKuTnhiueHbH8zhlyiNf5mfu/u/vEZyLnYrHBXqGCb/7V7PtNxMJ9r87lNn/kDctkYPJB+4zB2wG/U8r8Q/1HcWd/wW/3Z9Gz9o77s0oZH+q8dm8vryNqxltEruK9+nTDKPGD48YNj87sM34rN3LzfYJuL69dr66gKbKtcstTATF+G69P244XoeM9lW7bfk6FBekeOX1D7sQ3PK5r48HrkXcmr9ddcvX4G7E1POBl357w/RfQEjwyP8xQTsmavelbroaRAMXW9XnW5XLXxrSufv9c9W2VjJ/FtfUwEV4o4k0KGZaWY+URR5Xg4Kr9+FLQVvDl/ttnPif3kYeLLRZOKmY30hhuf/UrTrdkrTa33NTo0SopOyTavKSxppYU+OXmTucTxUprhsOHqoCRjN/4PKjq2lRaabdUY2tq6Itn+BgWtrG6uajnbK5/oQS9is4s+9DxqcgbwZuySEGcY3xd812sLD7NEZMMoKyQPiJnSTXTxaMNbBTCYzJD3y3nqdFooxl3X/nTtMxLfCqU2jLBnj1adE51TMVvY6+IcvVc2xZHEnXmgW5vszeSM3Kb3rv1jNhnE5qQINpmvz6rUtuJLYogK3MZM1kwvdZ4szl5psE/9/YGMbfUf696WKIB6PBj+I3qLmbsvFLV8kRsqdZfrRfFHaQMicFAWquPOrZ9KoTafrRAJRQ3kwmd6yfhWejoe9Pz0pBqDzwByiRfm5uPFo25WVMn4ZGO7ieuLJY3DAT1HdAqewLqQmNN5odg6xUdcqNbWCp+rSra19pPeen4+6HgcOuBPDE50GF5ZSh+UjZ2hltNQGi6n0/FwvOk4ks9BHq7YvuprfjELsq/Bgt4VWnPTmzwZ90D531LZmxRbz3xHvbycOY8v2FjXXVJ+sSzOUcaHQ4lwIE4K9BfO7wmcde3vInWLvwuOLiTiSkJO+eVt+yFF6xim+H3Q8Tg6PtuyV0TBlYJtZNt/CAtS7Se9DV8cQD9LxKH254Cu5CTkBVtZk4zXU5lGh8qyi3wdFd4DheT4Gp/SrzA6J/EECxYlWd0WzvDpdFLiCcG2SnvbM7BnYM/AnoE9A3sG9gz8WzKwx7lnYM/AnoE9A3sG9gzsGfidM5DaWON31rur+/tnIOdii8K2bJDLPZCL1EdsfH+tPleO8WjrM/4WhpRYA4afPoS/5iCDd1y21zVy4we8Y+tpLlwnV57pm/AnvIzNxLuB6YdP+Lip7bXH/Y7vK7hs/n56W/ajlynOm6vjIOu2P82h7bB8iuQ8i/a3fJML5cmNdS6s6TqczBvcWieuyG5o+k1mHW8rH/f2ej1d2F4wEMyWX7RwOf+IjR5NsCq2J4PIBNER2JZtZS289jqny7SRtcZy2wP2wV75muHdq3mxhWu9wrD1TwiTCaLQfQMdj5159HNi4Zk33vg6ez4pUCw3PfAgE/8f18OHho4n2myv41uPSD/LbS+Sk4wD20rBQLe26rpN6GyzbqUtFDTWdRIBYR0zeHhc1gYZr4hhYY9S3Fpin/jW8ZXixIoJLSoW+qxdKJxtiM2sRWf6wI5isfdT8b1GyQ92bdZhtKHfALecDyOfB5b6sS3Daps1gfRWmmUJ2Yn/QXxfiOPuT5ZBhSdxbd838LNZPFM2DJLiH50Sn72euVXXuq/5K54zt90yUWGKQwUOYwgiD3LYWFjMrwTjE9yy1Hmc+CDkizxkDBv2Vh9ss2TF10By+8d2KjifL8y1YpEIE0wGghYfkWDa6dPaoj9FsQmzmcSfSW4DpQ+97YrzewULtm5gLfEihn648X0dTzyzlCoZo8l5QIVsr75XdW9bazFP4hbywAAAEABJREFU7Wf8SA5nlNjonECqOjSQRkdBC331IcW55pc0wfaMgY3NDrlEHflFLnlJUfeyCLcontFjLzpso99dBKwhxuoiZmLMrz1rDPyodR3dj/ZQoetlwj91bf3XW0wiX6uuST6iS7QUzGWp2qYyVP6K6f6FZ0EHiS35sIesxC1dJ/rBRC6/QkW7WNTWLvnMXS7KXzMdnE8poGa+4BfcxF/4fjxSdDyS1xG9U6jU8WgdKKjedXGeXr6ekLsq5+1AgXJUdQ7CQ42VYuuC7NRCMnFJqCNe5pyN3hD65DZxjyIoixxdlHyGFtQYFMSfNOjnNPYmWBr5ZfQgWXbooU1hSlJp6fO20C/4JM15BZO1jOGbGZs14JKxX9GlgW7OMgFcyFW+qxY+QBNf1clcY7RH67tQNF5Yz15MjK+fsymjM3lZkLugBxaJvcehbKMsMYx/0sy/FUhs844p2Uq+cEs1RO6lCJrPXZU1yEf5oDmr/T2xlxfOLVuoZU7V4agvX/4PfAelxYfKYMeegT0Dewb2DOwZ2DOwZ2DPwJ6Bf3oG9vj2DOwZ2DOwZ+CfngEuTvpm6X3/x8dtTLy3+jhneX/2DCjn5G+VBi4l14/Ujz3/McffKvKfcjYxBz/F/CuZHr9HMv6hmjB9hPeC73ner38zfy+wzb9hvBHMeQdcZvNA2/g/62HhKZgDhv0wVcC1PUcxsk2+v2xLPPoV7VUb2rk4/3kVD5Lv5Nodbtvtkr06Zq/9pn9GBtjQgb32m9b0UDZ2LvpDUeuzH1dEM+vSsqw8/X7gyTBITm23DoTufYQ3Wcn6rE2KGfNmY+Oxwx/cKMR0G7Um27KtqjUXiTvQQ3uc2yu/TV9Gjl70LlUN2YzpU1yp1ilaIgasmdlKz4hJP0ZOIL2VeHVr0WOvvt1I3cEl8UKlbAPEiD2+YkmPzbZis+hFS2EtBbutiLvKcL44vVVu3rAWr8CGBpQW5Q85jFST55KuYVf3qFt73hFbdZVs4ywPepaWm3022L4OfSUhwTqiMPJmzNPrzPqJ3xmgLZ3Sj1GqwsYNIcbc5gtaexhd1xTRKBReKUzl3ExWst7KeEV/wFDR4RK970g8ZWiSYjO2t19fQ2pfs561GkPOhIXYngS5EHBsLk1ggaeHNydsyfzJe7LAI7uUX6WfL2ddKe6lAJhxkEStMuq2nh1DXhXaplB3AEOkB7p0vUocG3yFhydnIrpyRuLfwuL5NCmWngVTHsYModcYen5+1hM4HtHL/HigMNvK4UEfKZWED8C27BVFLpIXmdUbFvIRtBjBptAqWmJPnFmLzMBOjaJ4aNkLJhYhCqeYW2kpQJ9OJ718fWmfBblK6ZRG+pFZ0DGUPGXOcVDksh4Uvv7f/3zRf56f9IUY//Pli44ULjFI3nLe2T3ycKGAGqTIGrmFamp8HviY82CsLvCFRlhhaYTWA17xYSGIlWdCkTAPSlsbNeQy04n9C/twbkRnztAkCNvIrICR2OOn5Codj0ew7s8YQwf27JnYdGvHJ5OPogi+gKvi+9PTsWmRty3jjk0PMEQqphL76cRBYha+A4X4Qey2+xAsxJ6cnM5nck7OVK37QFE+sN1xoFp72zOwZ2DPwJ6BPQN7BvYM7BnYM7BnYM/APzkDe2x/kQzY5v/T/nr8KIzJ/1P/LfiR/j973f71ubN/LPtHx1eztEL0D+Bio4L5QPsl48iCYelDEFjodL/pIYWc35sNNI0bcmeUNe5d9F3A/29+bJO/V/zSXCCOvD7AqpOPPxdyfSfWPZxaG4eJ87GOf7+32fjPMHA2sM2ZXJELOOu1vZd9Xfmloy2+9I+y7+ePa9+OiwS+QrfPqOkLWOKiMdi+Y/Wu2VMFBrn+COICNnAuUnENVpnvhLWPsmQoyPj7sK3+Qy8uqb+L76u6r9po/LVAS+LiZhe/FmavIFQ1yO+Wu/Qw3Z6N9zZ96FrOUtfhH3pplUnuNvaMgyKGjyD2r9fxMOuoY6Q7FGMSnx0ukfGVYT+2ZZfoGnBAnz0OjUk/E/1BJrYlHqVhdLLnkZtzvcjO+D1sy9iJSJBxkHEQn4OMNyCiIPT8N3SD7SxkHPQvCTkjOZsmb9XCU4pf0JcGc+HRLW7bzH78hM02PriZ501+zeWq017X7LXfeOx13r7fxja06AC2W+/Gnz5YWEvfBi144jfngTgEtngzTvwi5nw2wwg7nfmcZiTlHS+jL3oxqRVrlmzfz0N4g/s5QnBIOlD8GFUaKv44ZjXYx5L53tAKxgZ6aDYUIOjp4mP6+DsfzgmqYcmZJEYJf5ZOrxmHf5Wb2DSID8KPpWFyNdB/8GBewHLOImeVtKy+8R2k/Aovq+EDWUYUW9iLtRjSx81ec7QgYFtFcabiNOPkNRCtv1vRtZ7DqbUnluWCkXwuYEIm8mMMiTEvdZv9fvOKPQTbdY9a1yzsu8dX4lySR875YP1EoZG6Zq+1OuLMpFTkZJXJPJ/hidwkHrE2kQ+yVsRVZY0qINrUBWULcU05R+OOzK98cS3k1i5ctfInapcFCZI8WUeJsjwYHKIbe3RYlrq36MnXMBzrs/rImVin97cRaN+1yHYjhcMUYoOlbWI7uYkP6UE0dbyWCh1RaPqgXMSK/7LyzCkh2mPbKogFDbcZq5Fx+OIndeR4o27wi5jjx4WFFMmv7P/hODQOhgXf4GbAwxy9Az8Ow6wPrWddqugR+V7wBZ6F8URvIBouy8ikr8w1dbDv590LVPjZePkgUBqjBIsiY4u2SHyfSFekFy1zKmuDs1kM0tuDYulCgRFwEJKXAFalkJ6YakgXirZ9HtGUPD8dDno6DAqVmLCIRxqy8GB9o39ybqInRfNJ9dhaWJ/Aej4eNAaOM1uQnAGf4/P5SsF00dbsqcl0EqstTc71tiYsxZdJfFUSYUnY4IWXi2zr6emLigAiTwJYnsremnOUeck9fyaeA8XrQa/QLOQyKh1DS1KEOHJlsVbK92ZhGDPKdwFDDRZtS3iQorzRxQS/scu4wmSpWQQXcU2Th3qCxv/qmiFKy3XqwoEnCiX+qqOKpf3ZM7BnYM/AnoE9A3sG9gzsGdgzsGdgz8CegT0D/9AM7GHtGSADuRih+12e31PX7+LQruRNBv5C+8Nd3RvX/vjJFvzW/34WE0vwazVG9jP8Wp1/JbnE9mf7Ex8+wx/pm3NxDRTjt6NnW0332se+/eNr6PAE4Q8yDjL+CLYhB3TfecIRvLLcHG3C5D7/cS7Zb7n1rk3YV0ylkPBu+c3U/liX7bZjW3XDoLAxKI70Zb+stCWGMvgIsNi8WNt0pGfaMV0pnlwoBrSP8NmWC9hhad+XW4GiKHbYP96jCf8VpIh1uVwoAl3Rs7S+vGzL6HkFc2xm7RFFQeN4PCjFoowf196PbUOyjN5JVeN8vuhCwedKfPE/uFJowhH4RDfbr8v10r88jMxNhRyO7B89u9dvXqsMOk6ns4L8NbPRO6gOHSjkbH4aH2y0oCO/FL3gy4IfieF4POr5KXiigASOT4psjdKkANT5ImcZx6Ztbfrzi8DIH5F/Qk/GRY4MMKXHlgIRdSI5f9AR/bDdWSZnJjK20Y9tJpiPiGwr2wGJRKnBdjKQnAVZabEd2Nba69av89hIfnRrxoFA8Gct8La2DdpoiBAYh6dnHDvEJMjCd91apm4ibj7Qb8v3bgyrXDL+t6/I9NxudbGT83Fln+JzPlNB70PrnYJVh6P0xJ6Nqj6X6x6MPkunl5O+gtMpRXthzxJPdMdI1DBVWnKdz8iSAUw1qvU9PT1xLp7BUUcKv4cxGA/2aCgt8pHLr4RfsBMfW8VNxz2+OItA658M3j1ZbpRkW4PzW8Rkk48+BVLmowa95VJDNNu8SzkTfHUktI4/1Pyq9ct/vij4z3+eW/fpdOLz8gLOOuPzJcVgfAp/q0JbclPYSj6fnxP/kzBJ6VYKX2IMT/ZItPDll8HB0/Goqmqs+TuoP1Moj0xylHxlf15eVj8WviNaMa8xihw/KXaDI985hSxmlK7KMs5U8YIY3V++PGPDzNZz13vMLP2C0bJZP+iZ/UxubVN4vSrfGSe+P5KD6Hw6Ws9fSpfLoq9fv5LLqcjCjjYeTNjGjxXxwTZn44DPK+IvnKtcBiB+kOK2l9iDnMvYDl7Yk3xHoqr9LGT+fc8e8Z6BPQN7BvYM7BnYM7BnYM/AnoE9A3sG9gzsGdgz8M/PwP8wwlyw+H9gL79A+B+Y+XuayI1YPN/6jP9E/C/Ow7fh/UWC/9ax35Xishqm/x42vh/0v8U52y1et74n/5PX0r9AynfC6sH/xOjdSOe/Xi3b5oJ7UYoqwcZoW+HNPP1HyNr3YJf8DpKVy/hchuuTVnZfnOuDlrzl13uBH9czAd/TPSkwNG5yk6LAbfhNl7UgC7Zlr8h8g+0edsdHOD3hNm9isP3N2JGAN0WD8GQa2O6Ye71f6rb5sLk6KQSFZrt1NxMv++0c0ocPpmVWAkWmLIP4k/4OQ78BdlgzZz9lqiuhiBFjfdxSwCnkRxk+ASst/hd0O7riDWBTE1POX3pC7POYPjJFkcdl2Zyd69RClSu8ZjGg67X0aEun6IEdurTxVAibUkn2tkJICHaO0994okNhaZqUsR0CQ/r2i96GBs+FyhujLgymty3b677SW+q5nZG6tU1Gs7yuqfDdFO/4nhA01vpBv0uaxJ4zvhXfeo1XVK7F00yk+Ia4Nv1Gv2BaKJaHaHKaNdsKr+1b1JLhxQw+TPGR0doK8ZIsnOBBOGvJ0UTndblQtJ/IiP2RZn7piM8L+yXG0Ykka7OLbgNVmZv+ieJeCmZPz4PCF4T8ihVEtzE4xR90ZZwYIyfoDeiYF+HILtlQwRi8pLY3SdYSZ5lLKz26E2P+RYCXl0mxD96reGXdKhSVhwrFVcYvCRJx0VdplFgztOzXxM5C7OByQdel57Ex8S9y+dJHDJkh3Olc6dbaP4rcVwKZWrCBEGv5BfChhvK38AzKrilyDgy7hH8rYFNCu1LfPp8mxUXr9LLo//3/KKrSn06LDsM6guQkPhyPhXyxD7Elxc/kIf+iwxKHyffxOBRbgW3ilCrGQFjOFI2DlsH3BUzkov9AAVWG8fbkbzVIrieORn/4JkpMIIdDCsUHlYfGGLJHS5m1QtmKJpGz+Dvl21pMHCiS457CN4aJSb0PyWlsbLAto++IvZw1thSlBgWs+HemAPv164sunIPk83q6qvgz8MmcYcThwwc2sPUSL8LolXwbX1lrXeczek7wP5wFCT5gyw7Q7mJcEnYmNi7nhT2cxDGhQN6fPQP/pgzsse4Z2DOwZ2DPwJ6BPQN7BvYM7BnYM7BnYM/A3yQDnsplV0MftKx/QP5DSf5Y+wIZb3nvz5+WgW1vbv0f70d2fMMfb+2XWljIw4ZfKvvX4M+nasNHHmXtI/rP0iK/4Wdl/ng+7nN/kRG2+Rfx/97Mtrl4dqvNp6EHH7xq5HL6g0PrsHgAABAASURBVIXfQsLgvF2YmwvwH6nKZXt4wlvxu1a/7bXPWpBZkPG3WFdsaxQX78RV9PqJZkc2+AnmT1gSw+y4U3AJk2W/Yl2HgSUHrNF9+NjhkPK2rQL6sIUj9qZMrGMUxaChYmyXzB+l4VjsZ/gethV+PbRt77b+YenboSVUqFuPefWEFws8DPKkhIKfEGzLZYlHNLvYs6G7H1O9PsagMHe4x5T1wLbs6EvsK3hLWulGd41SetvaWuIJqIjxYOS2YFu2bzPdxwuVnhS+LlSMzhT+Vhu8yafCnl7vGnp4KPAsul4WXZANij1JcWqMAyVAUQS66hp59OTbbvJ5oT6k/LPhyjhrvcx69NmJR6KToYkCanTqm8ZiM0iVPDCuYpwehD16FwpZk4Jd6xnSAFlunRaFrakUvIMreZgIpYB5oYh5QS4+4iZ51A1EAM9kTfnfgOjgiTldKR7ml4/5FWR+jWkbe6Ujhcqnp6Evz0c9Px/0FDB/ejqy76P9h7X1i5Y4Mg+E8joMJWdBzr+JFzYc6rdSjMyvPJP/M8W++LGuvL6jM4i+VyqxZIINF4MYfD0uSu5WIyFO2W4UOTxSHB0UKjXhABkfiSl68gvxl5cX8kEFklzJIs5S1SKzn2OI3pydm32t7evXk15eTpo5HEthP7rTY2BWTDX6BQm15DKF10KfgBspmmYfJrYtQYue2f50bkrdTuerXlIsPb3oK/2JaulVF825KLkOk9njIt9jYB+biS1YOCtZLxf7O/Tly1Pj6flZo0bbFG2L0I4n8UO3NZRJxLho3bsLM6ngO7GH+e/qXii+SvDNq6pYAxI5lJWH8LS1guHpeOB8HZsU/17I538pBJ+J63CEjljiOlFMP5/OxDmVs55x/vvQC2c+whPFV74Hco5P5CW6rsQbuo2SMNEPNrJG6YBdprKtwVktfImur1+/9i+P223tbc/AnoE9A/+ODOxR7hnYM7BnYM/AnoE9A3sG9gzsGdgz8HfIABc+fbH3ma/fW8/tyiM+0/Er6QtyfTfGHUx60Teg/xHPFuq9x8g2Zvi3fWzLfsVvD4RLulzUOZpu4wx/iI33s/4jBY+8H63/ubScy+D39ML2m/2y385/T1u5YF3xmdb+FH6ymKvOBuvp6b55PpD3N0y/iGD7nh9ZfbGbosAvUYIKBZFJjxo5F8LfgPNHUUVsci6Ef8ZOLrU/g225HLPt90R39IZgW1l7hEx8fNaa78Z752fxzmu3vk3P1tuW7Ux7PXp68gtfttGj22X/utd2yR9gUx0/zeV6QTCX5HTfPklvjggrmOCdySLXvGGR+BKeKVJMcsFUNNvikQwNG/MG3ZrNAuN029rnPTrQm/Xsb/rgdbxQvAGcjdl+zM7l6/o6xz0sfvwYRyc+ZnWT2/rQVyzoDW764E/xJUWcFCSUYFBgzs/KP5ViRfb0PWKv4WRfalucn+b/jqOxhVninfiCMR7bvMUpTL/Cokh3+2d/xqJgpVuzw3Ob0KVAYnxmiN5Frz5YKSgdxliLwchtcaVQs2Lpok1cts35K0VfYPHHQoczUseI89GhW7NZC5jHbgq/6S8UfCZFngMFnFGjZdseRc2sN9CFmFwlW+LRocfu4lrbCT+ZkSmY+cBo6AJNNCLVlQJb713PJ18jC3ldiEniKMlRytr6MHnIY2jtAnkufByyBnaCksRHBAo971GhLGK5AQkOyQYsta+SqgzNjERf+Gt8WXQhF1e+4y5X5tQxbZOThf2amhTkmMIvLTlDOLXAv9CjQDCgTN2alM1ixrbCz/Ki7jcd6YULG+8lBfXrgg8TwMtCch41NYgan3FcJgfSIaKyS4mlPNp8fJkk9LKcieeCdcEvtX+8JjGse7/RJPsWI3ITm3SSVn2SlVaVdzwBxHwYFi4Bq7+jRINulnM2KnKMbenpOFRjal6J63JVFx0ZI9FPdBevcTB80qhSGq4wH0o9NOCoEpNE6lleNPBBxMREJjdJyxiDaQlXOJuLUsg8Xc5KYfXr14tOp6kUfOcojeMBHSVbzXvljIpitZgPdBc6s4ZC1i/KZ+V6vZLnHAw2Ez6XKASXkg+p2p2FBCaPQlFiCHRrtpFHljUjPMZQ4cu8raebWojz0pHFh8NhhAyNPb0GU6QRn66N5CM2Jp8P8blZZHhLcuSMNq3NpTGOcpUmQhdiuXLeMqZDF3YJLcwTh67s0RIkmRAd2Dqg+hmfUniGJCdPeHuso4ZL9pA1VNrbnoE9A3sG9gzsGfhXZGAPcs/AnoE9A3sG9gzsGdgzsGfg75eB5dVlcwsSvFIYPawz+zOeeBD8kbb7sgcD6em40Ml7x8cZ4Jx8vPA7U2NnQ1Q/jjP/85E7yM0L7tEVbPO/R//4yco4ePT8/fxx7WfGj/KMDX5G7A/m8fZB/4Pt/K/Vv4krH5ebA67fJ+A3+nVT/q6bXI7HWrlU2LVLpn/HxnTKDudk/P7Z6Fnb8J7n7dyOjG8636790lksbjKP46ZRLQgtwBjPd2zi0yjip7fd4tvL9k0264HWuaAHt3XRHvPXdvEB8pun6cgoeFjJfoT2jvzAsQ7Dt4I5zL1/LiY8UQ54UGUI6j7FnMBeadoa82LPq0qmt82pkCbFIt6C3HCp9dg3eQwsFGAm0K0Va4bRttaxpBu7Hpq9Eie5uSPrmWM9sQke23Qr4gvLdKwyaLv0ERtV8AUWAx4rfzbd8XOB16KhM8XUfLtNLcSJSsiCnq5B5fa6XNWFzxQ/z1eKUGeKd5EKR/pVthVA8j1uySaH5AeT5EFKbpMPFjA2xSo06APe0r0tVLuuwFDGKB0PBx0Oa2FsYT+WW3HsRMUxvwaObdviAei1JL63E/dKM3aKtVKabcbtAoU46YWi48vpxPgWS5hA/CZ8Yl7IwWXdEYgXCnP5JXF6JNT/TC1LPINYno6l5y9Dz89Peno66EiBdRykA7HELyyrG7oiYyaERCH1QgH0rMkfSP1kLegYYa4xZBv0MoXva8u9fD3p5eWM/IlYp8bwzW517hGBPsjjk6zS1kIfQ9B5cQ5SQA2yHvfSPz2tcRyoLB6I7fg09PR8UCE82Y9T2z3fz8VsQfahrMR6oSi6LBfZxq+iV7fs45V97p7PT34R+/WEHsSevjzry3+edcC2cXCiC1PYQOMUOqIHRqVBoLNL1Z8Bw3clFy/k5IX+3HQkmZ86Zwt2U3yO/XYX+cd+wZ/wQ+44O//4H/1BzmX2svCrCk4K94m7gVD66F7tnPXy9QUV8dP33a0xlPP7wufq6/kiEU7yG32x0Xk/HlUDA9raZF8P4KhRo4kTjdGcSbWPA5mhwXKV8F+y3agQZNZLLGlvewb2DOwZ2DOwZ2DPwJ6Bf3YG9uj2DOwZ2DOwZ2DPwJ6BPQN7BvYM/Msy8M2/L/Evi//PCpfrV9lWLmj1C9rjpXTEUHHXE10fY2BnhP1XYEFmA8OffOyOsLldXHJT0Zg3ZG6zDpqBVy7I6bgUzzsX6Fxj34K1vRJ/5duuloyaqIytmepBU7//oual4Gc/J4lx1Tjl/InRlfDdt+1eTzdxci04NOn+si37EVJCs83+vtLrg7kemu07v9612N6QJViFUR7067XZ7sn61rqOM7Gtjai3zbbsDSUX4xs2zvl+X8jFBGVvLB/227pdvd7cyNicPeS7UNi62ZfwwOCyzLhA9i05j60ZvshwXqmlyLZ4KW2B3r+MhcSQwtJ6Vu8HFzoP7L5jItg66fNsctE1mRT6bWcJZekmRakF3StQpBRqbNMHpfgbWcmCDOgp5oRPNNctbgpX4evYGBfMJq6eU/RaKF6u/iF0NTYl45NoppJp+pz/A8Ulk1o806S4VWWNw2Cs9jk25mKtEMXTgO+Nmy5MamGc3F0zQQxXhOPIT9KMF03Qu2YlptiLDYs/lowvrqFRR61//S80l6ySbB5LCkr2kAWgi9YdS+nNyiQvl8tVC36lQJeCp23ma/5Dx3WtmLKtGkOkoBH7V4qaiUK3djpddKWGN2/zUaLg+4rjkMZByFskvPsDhW1UKy1+xG7GohCb3qX2IXkM7/F40KhSgebvX39Kl/OkQL10n6Jj4Sh1Q2xMUQdX7yt7WxizTJzoZatQz5oUmevljK0FTGywz9mhiRdgIV+M9PRUxLTaZ1kuK36seRI+XCFP1bDiaxDfB7k74tAR/211S28P2SXfIFmJs/+65oOFmASjPfDzgJ+l04t0+jop6k4l34GwOihOH8ln5G0T48Sfi7K38T9/hfrlkvkkxgJibaHH39KNl7WlZFWvRWaTJw3QpeQ+8dhFLo6yjS01rnPhc7DiK44unK9i040++6DD4QgOKmSiR47cbNspop85Q4SiIDaeyNfgM2dsiTbZw/wLCefTlb140vH5WarBaSldOAvxEbbWbwaGMKp6XswZaJLLKxImuU0LfceegT0Dewb2DOwZ2DOwZ2DPwJ6Bf2IG9pj2DOwZ2DOwZ2DPwG/LADcrCn6blt8iHesboifj9Dv2DPxdMpAz+xH+bP8nTqX48Gf78Vexb/GHS+v+yiM36W33RXXGd9wcnlx834b37qN8hhZsTLMVbTPJxkbTbkZ/8Vg/1XIh/1OMHzG1j48L8XmdJ7YVzBMCnf26bq/j8LD04WOvPFnsc7lk9Mtgv+oYVcrMvG2rihG9baXZblroYqxuq/O2VYOCQqGDMU+z2JZLjK16p0/3Fh2vcPjva0JW92Zb4tFDS44mBZYsbWTDFBpVHIWOack8TGwG4oiSNPe5EfUPfIfOoxSmWEaUU8d5vVLkyl99e02BNDIwGYYNmIYXffAlChPAgVw8HYeeno/Kf29zUIwJ/0Q+POmj90JxLb82DFKESmHItmwr+TykcEWxp4qkCBuRx6fyOs+vcK9UutKzqgNFpePTsYtsB+SO+NCiRpgH8bxhnRpV8B01xqpLtxbW9uM2l0IxObIOFJ14VMiK5k4sA55ibIeXSZ7beEleMGxbPBoxxzw5mKzJkqEhrvgyxtCowkdRuLzoTPHr9HJScsWOaBJ/9ihj0Yz88Wg9HUuRta1C3jaqQXqgW8twRdZKtsWrV1tv9IPJxmYtuib+JseXLg4vynxdswaOD5ISPD8flV9n1mbf1iTG0+lM4ZCQ2HxUKY2lNrv1oYnFTZZhFzNjM2srHz5XZoAq3jHFzeNBfU4OB23xY6bPcWSkgeEiJwfVsORr243+V1D4XGCLoNaWtStn3iIG6AdijB1lLngDmHp/GW+PyUfGk/zBmiFhRTlD9MSnI37/J7/kfX7C9/jGGk9izX6fzyedz2dwYd+vrEi2NW6xM5SFD9i3LVKsyJ1ervTgzB71upEZqgHwy7aKvTkej9glH4wnOtZi9RTLktz+JvbojB9X9j188S+8t6+N7kJHBVJu3aINPofxKQV0pv1Qo9VCTmw3r23OytCXL0HRBwflV9RVQ5Mz2LlFeXw4na9iKMRaX4xfKVwv7FEIC4svLy/0IabdAAAQAElEQVR6ya+uzxelSA0pS8hgk/gzyffOZFAoMn14Wv/ppNicKC7o+7NnYM/AnoE9A3sG9gzsGdgzsGdgz8CegX9iBvaY/mEZsL3+n95f2f8oHev/6ef/KvP/nv+I8Y/s/+vXufzShnsyPri2CM+P1sPzDvmly/cw0PkhLOWO7e7bO72I9cOx0ffAseX86lPok5ZLpkBJBTC4j627Pv3Nm21i+Rw/Cs/+XNbOmtD/EbJmfd5ytTbfyZr5W3wu/+tWXOh/wC/Rsp3zj2QWS4/4iOf3pG22RCwfwTZki+vRO3LEzWVpHH3/cXMuXKduH8e69aLVDXRvHi6q9R4rw5yRISH09pAD/Hyf+4/mq4aff9uW/YpvJTcfCY4LW92xctqr7DrTXZfusemnWi6Vl5kL+NhT66noxmzJKon3itCD7EH6Xrt9yVm682UsWvKUC2eGfBeu/yzN+BEz8hDsVcq2bCsbaQw8IrRJfLP9xUFykvWP6I96DdPknDwitEC0rb+5IqyDpVEEm+/79EHWErtzNsjOXFJYaWo0gbfPRCmP7PBIuMJrIR9c9hOL0f8KlmwVRQv7xp8ORIeIVzQbwq233brtj3vY1qcVbDxChvxhW/0zwQXCQvHi2rgu+Stvr+1j24QnPmacvvKFgi+TnKpjQDy6oGUerHu0tB1nHx2eFZGjBMPnuzTwu2QyKZDeiqp2l9cEoqVnRS7eAUwT+1NXfF4a0RnEfvwU/iz3s4Iv+D2hmXhm9JKC9HNZwircIGaI8Kx7veDTvEPLVQZFzLo10wezfZFsPIhuSVtxB3UKwnNFft7WbTe/vfaINB9TDWIs+ArBYqG/59pPfMAWJGSbXZnOZTKPnqyAxBg/kyf2E8eVPSns64pG/keEYctTjNMLAnUppUdMg4EzUNqqP3rC0/sAv7LeOV7U/71ZVC/43RL0iXX1LxTJyPAobWEhxaoaCEEML+EqOSIchqX884Il9gAJBjkv7ZcWaNnNKSM+txhgm5O89NxtD1I/E3uTxQbaswiHGuYNBkXQ6s+fxJQXuuCNjGgJ94ni38DoIEPFPysKT8KV4iHq4VqfyJhAum+fOKdL1pyXrpdFKUIaXbZl+rUA28vCXYp8iyALl7qXJduyJJs3j2jJfdVBFjm7HrVcbwsS49jFFufnGgdL6vTQFzICz0/POtInlj4P8XdRn+EUD18ovEJqPyaO5VwYedviAYZ3KuoxqeYdrMHT8xAYJN78yxYLeZGsMYaen58plD7pcLDCPoTd/KIafwtNZh57OWuzFsV3Y3xuxlhHot+2VUGV7EgqTTEfWxFZFj5DrEX+TNFV7CGewzfxgQLt8bl7260jfPmXE9Ra8AgHkpMLxdnEwxS+/C+W0pXPQlH8zhlCYeckocZ+gEpilkaxyiRnHWEey5DyJDcN8lzEkfzAKtuaxP1C8fcCqoasko1kBfGQSJAjRGwzJ2AyJkbiuErwnSl2F5T92TOwZ2DPwJ6BPQN7BvYM7BnYM7BnYM/AnoE9A/+wDOzh7Bn4Z2Ygl0r/zMj2qPYM3DLwcMgN6UeA5Vc/ueyN8MytbQa/E2z3Ra299r+T2t9BzUNyH7SZcQN/CzBVzxkUAx5GPKzZlr0CSj+2u8/ro1yGFmT918Jx5CZs8ce//FrbP5DxXb+0jbW1bwjbAtftXLznLAXMesHmAr/pPRVTmRiClfJ2L/xG/7pmr0R77Ve5773DB+DnuTNmXLw23BduA9uKX8FKmu2vTDRzpbx/V1m2m2yvfU94JQ8bmKKk39+8LDetkI/t8rqnkc1S9+FotgmpB6E0qkpGJoiRlX/22vpKgWTKRo5npUkuqyioBPa6YFl5Uqicem3ReeX74ZoCGQs8arC3r1ySbRl/apQCO75xBpC1rbTIbVWzxGr8EGsFMi7ku3cKT5RysBH7+eykSHShgHWmGHSlWGYb0dhY0bIYid7oG2MoY0gUh9qykGBaQIyVlHWPKkW+aqxEIrThBhCULoje+GOIttEvbWO9a7iOXUxgesHfLNuWXV0AzK825axPLTAH4YF9S1GmYIaNXvQISLLdxdQU5YLkR7dmu9eNnfgavemzbN/WmLhhQQLs01T/OjVFPpag5b2isi8w2vCX+5fW+QUtbiuhbfaXxQgEUsGXAq/t5sm+SZYa0hjsg6dS7Ix/ydH5lF/KLtC05tZwg9iik/kTvSumovNCge96JYeLyInaVuZ33Oii1XD7FZnIXjnUsbvOz8guja9fv7buyTk4Hg+9X/kl9IEzJWiRSVH0dLro69eLXsCZs7lgS7dG2MR4kG1sVhdZo+P5eaCPSKxukblcppLDp6cjBeIDOMKDbE14WCPR5ULfANU6w5+8CT3JB2aUeTDwc8094jAYWRZlu+Wz/kKuFz6bemi2VVU6Pj3p6RnFt1gXnMy5mBRbbTePaBO/BJvtLrzncxlSgAg5XHQ+JacSLPry/EVPxyM+DObGpdn5vlBcvrCP8etyvbD31fk6Pj2tvJylyNurzOW86PRyQV7s+VUnYgnyi+GWH6XkOjg+HVT6N7U91j0Dewb2DOwZ2DOwZ2DPwJ6BPQN7BvYM7BnYM7Bn4J+fgX9whLkO+weH9xcMzfgU0P2FH+eC8B0Gl4W2+6LxL+z6N67Zq89F/83i70iIeiy1xuSvB5+8+rKZy+KtD/8jPhH7n5E7Fou9/hj6DS2X2RG3LTP43r5sOYHtzfMZPUx9ic4guaW7P7axZ9XgsrysrdmMebZ5etvieUAxfkV4voeK8I1hcsmfolGw0bNs1rvnZRv9b8EyF/LzW1AJiC7JUoN3MUbHJLmvoLSSL/jgxqdbe+X5QP+DjmW5Yn9p6RQtbMv+FgVtw6jSNjb2bLdMfF7tLlC/fdrNb8nYj48peqyIjo1t5jN08zc012qrx8YPfFnHvulB103GtnDs7qturaA3brIhI5XuGzQdNVkY5dZlWd3o4mvATsisZ5w8pvgT5K+LXW7+ZC2wEURB0eevbE4Rp/Al8hkHtttW4k9eI9Hr8I2i2EuhqWXgs+Ed0Ehw8+f8BCnWcTY7BvhFi55R5C0ywIxjb9TQwbUWj6CLLeRoqPqPZeYrbREqZUMrYJTyJK7Adq9B+uYxFJY18kvOYZn59iRHS3zewJ4Ljqp8JtXNzDOoGoy2/Q5FFMVA/2L2wviiGSd1VX75Gg7b0OFJHMREqtAhQVa3WXTFfNBvlhiSt9m+MIZ5ovfaxdNF+XVm9neyHsCB3dXGhG+G3kSryBWqKLydKfBddD1PLSe8IF5SobRxGOQf246OiS8FmYkse8guOb5PY2dKFINFu1IMPKOv/yZgyFUQLdl50TOvUT2fyOavDF44k1fOx5VYrvQLfgTRlV/zXsjlRBcmVfEdXZknpo0/Y9vkNWdi6cJizp9oVdIgsAJMu9jZ+nFyiW0Ol210C79WRH9h63A4QLPSj/gtNR+iXcT8+jVF7zNUwbcicgsx5DMXYFCo0gE/eJA3OTNkgpqDceRMz1xqPaKVC7+HUrh2IYmPifNKnhaQQnf0E4LcP5mVVhkTv7olB+FPDqnNkh/soGewv4XOhXyn8Jvzc2XvZs4K5/JCQfyCQNMJ1rGATORsdHCAbLd/0TMTL7CtNNuy4SORkCXO9Mx+E2LrJOfxPf7aD7z4c8Hey/mky7yo8vmMwh17Bv4NGdhj3DOwZ2DPwJ6BPQN7BvYM7BnYM7BnYM/AnoE9Az/MgLldecSPBDZeLnN+xLqv/28y8M+xwlnsc5X+10XlXyf275H6gxJkbqsf8ddJ6M8GnDPHLXaqRI01AttcSotLcjdsM7d+bZszdrjbvvU/q8e2fs/82tXx/Kz9jS/+B9v8m564sm4W7LwZaOsz/hhhtS17xcdc31KTzcD2N4vxY8M3ixBstz2GayEF3xn0NxA7FPId1CGa3r3v5B7YKyHdHbfPQzPgoMUfaD3nVcOq1GeglUt2Ch9YhXdiKa6kSFKsy3ptGQdQInc8HPvXmaMGlPWJnG3ZK1Yq45IwxYuxX4E5wp6chzBobXGAEe6sTjG2VxmGK63nQs6NMYZiu/C5WBPNlbhai8yfdb1YkWwooID10GDvHECySwbSjePW1bCqQ74qBdlDCk3Yt2HgoaRH4WrKLnwTbSo/Vl0yYp1O8TPr78+IfWMI0w3z1m9dwWL3ayNJzMM3Seh2TgxjfLnbgAEpxbZoSfOVwtyFQlp+YZpCFyzRoOhLvkRDDW+edZEBW8Cb2hvvPJPCWulI8fGYX1zSx070r5y6tVChsBCfjOJy3dZeu4UKYdY3CuxxBxtDGeSvAj5dzxTciA6VUeG8tOpO4ToxkpIQoL57iMO2aozep5fTi87koO2KxjrvflDPHlrRl1/M1oi/i66Xc0NhQBdMvcdXkpJCYfKaYvA5vyCnQBj5qsjGpdln3o6wOq4UTbN+Iyn9gL2QeXp+Uv6q4hX5te6TjsdqnuTmdLpqs5P5GIW/pTTqk3p5mfr69UUd5/mM7QWb63p4eu/x0Zmw+5hEXq0/frBNSpu8Mh9jaNTAh6PWQvMBXouXBraPTwf8fepxZEROphalxb/Z8yvsbjuYJCm6t+38Lvnf+70o+Opur3Aiehb0iBYbyXnvHws5xwtV3NPp3P/SQArGUTNZk6Xj0wDHm6RlG/1BiZmEr9flTE5fdKGwC0G2pcgzqVrzm7N+4KyzyMM6a/Gl6Pdnz8CegT0D//QM7PHtGdgzsGdgz8CegT0Dewb2DOwZ2DPwgwzY7gsD+9f1P1D/113Ohc4jfuRpboLuPOsF0n2aG53XyT76W2bAeP0Ipv/zJ1d2G37O+MwF9QcQNIP8TYof4ee0/3quj2w+0j7TbGcPcr/JNe3tkvMz3nf0d9NcfX6O/PWbuZwXF6zfRX4y94g7/ztzH0yzNyHnsneD7Tfft1n/32HLx2cW872W87eu214HvLdh+iAX35D72eLsyU++tnx89tXpWm1Hd3g/U5u1HJMN8e0Rn8mFnsvz9HbystrL/CNEp2BZ7UzcpuCjK6yL+izlnyWcjYzFqj1UdWC9tMC2UNwKZqpv/LPERhmr9toz/FWPbdlW3WCvc9tKW/ODvziecWiPCK1xI/Y4vLf5wndIToSNvgLQrx2f2y6GFdhmJc/Wi/XSvUH2TT402zIDTHUtI3az7qaSwbmwKlRb2Sfbsi3xiBb+YEEB0eER721MDwvPWnQNHwzM88AX1QQVVUahvRZRWFHm4dpgCizbWNi3rQKWKLpd+ZqdWijwBG2HNZYIoN9a/RMyay56Tmzpg8hsWMj1lSpZVNhuBVnLILO22/RJzrbzl/FUik7hzfmbnEM80xwLo0UX9K7WRQhGNsHXPSU3leggMQ9nM/qSyiC+BhPf1zkhoibj7E98E81lmR41rd/ODF5okb8icGUlhTDEJdbt1afJWrijz7YsybZGVfeophcw0L3hEr5PCmQL/VUL+5HF/Gp0VEZef+WL+K02PAAAEABJREFU/rYZEj6o4d4bKw1mGKIvS8lpf2Yjl9Qkm+he5lU+WIfnoUHBfbJ+oWjJ1sGBHuYTHjGzrGr/hcqrBC36rzCbmVT4PNvnycJEdv1l79LxLOwdLsn2HRFjqhT7bbf+/Ip48s+p4iun8K2G4J/K180Z3xa+hDoe+vgzhpW2EE9simnoG1wSqu8Q67q15mc8sHHEFkOFd8HXrYC7oLdCZNH2bV3ESiKhSaFZaYTMmVTDtnhEyvSF/B66uDw1ieHKd+jlzBgBIxg+koqc4S+NUS0beuyLljGdCoEDvh7Yr6fjEV6T8wvfzVfkyTA6cV8BW6N4mTMcWRthMEGK46NKlQWYl+wZsVr8YZ0ocGm23usF3fAkXwGGNOGNzIK9yVpiQgBtBrcHd56pCT8/HTSqGkfy8PSE37AN7JiAagzZBvHGKuJPDgqZYCGQrGhvewb2DOwZ2DOwZ+Cfm4E9sj0Dewb2DOwZ2DOwZ2DPwJ6BPQO/JAO58nnEz8pyW9M3OOl/Vmbn2zPwWQZyjjbAw6VuLncZ7c/fIAO56N0Qd2d/N2T0N0LO3N3d7TvxThB316+TXzt6OOI/VBHed0y2m2KvvdTTn3xFYSAuz1foB625+3VjTBIe55Dt1Rc/3Lrboa2MtrFnON8+rWplebvAzP6WH/I3j+0Pddsr3V7794IxG2z0jINtnoLG61hKQWl67TN+XLOtFB6qBv1anKgUI6DbCElKkcK2cohSBEyRJL/6zGfGssRaAbtk/ojWhRKKKeFNYSefqXvOGGT9DpyHFPVCDTC2UEJne50zpfYCD8yMHcQe6wz7sX3nDSH+ISAzMbySBQskdKxPf9Lje3gv18vtl5yL4htpUFrWEsOGSUGogdOJS5YMsysDUfwZ6gAsbbmEoEnhKQW9y+WMnRNzik3QshZ+1LWe45dn1qZsySXlnyV4RKFrIreAq06Xpecwdgy6tei4DVs+xS/b8EwtJBDXI8IaymEMP8s9ty0TQ87IhgnP9phBkJgYvj62QmuMofySdwxoTlQAJQXPkSLegQpvlbUQ94IzyceVolf8CISMidmOfFAqCMXc6at0oLCW4trhcFBVBGKD3Nx+LYs54pXsks268n04ifsK1rxtn4fw6tYmDsCFzCI+DsCMWZzC30khdOrlZVF+LRvfcwbGOOj56UlPT88qhGxjY2pUdR4Ox4EOa20owrMxSjUEHT4KnIOcpDhtaPmbjWfn5qqF/cIl9IXX8EsVvcejksvkZYyhNQ/VfFcKrufzgp9X5Ze9p9NJX79+bWR8uSQWNW90J5bJIFAa/o9RGWG/O/QPfeFMfvnyRc/PTxrEDBv5WOBZ8GmA0hN+jcrY+DpbeGGP812RInPGocbH2AtCiw+n05m8nlvn6eXSekcKvxRQn56PCp6/POn5C2PyvcXc8sR4ejm1TPTjjIqzcXx60hPyFWfbm8Q9KfSufuPkjSpESsenJ7Ve4neZc2dYViiNPHXHvqR/j8tlKrEejwclX0/PRw32t6okWVuzLZ4VsqoGqJZ9eXlRaW97BvYM7BnYM7BnYM/AnoF/agb2uPYM7BnYM7BnYM/AnoE9A3sG9gz8LTNgvN7AsJ++iuzR+5e5XPwe3vP/Hea2ZVsF9Cc3e/XFXvtcNDe4uJ3gvXu9Nq9cioP8QvTzrXsv+qvmuUf+Hj5WmmthsxTQvXneOmy79yIssZOQE2PmttMp568Hv+AVmUd8JrrxPObaXgsjmwxTfNQ3EC1rdA9P4lsxKY5sC7aRrz5zOXcLwc5GLvrBAiJG0SUydvidYcNex/E3BHudZxzYmQOe6JUYKDonZ2W5oQ0orI3bNsUXWKH7pxEbtiOGTDWkNW/Rt0Hvmm3ZK7JkV7o78it+42b64L7wyYAU3jIm2VZa3vEvC0RP7LzRmbXkPn2w+ZjehVTk4dvOwmT/lg23PrTIojQPQKBFraJ4Eiw4tSzX/lXolT6Fn8ztMOru54TvEZHrojUy7Bx8a27wXmmW063FI2R7wsvtOwNo+VXewocoerdxz6HBIduKj7ZvBaToXNBJtY3EG12Rta1BwW6Mg0YdkDsQq+AjXqVNRU+IcZf0KP9eR2ST94ViWoOFQueFgqdUSiFQ4pxQtWUJ8VWf7daX9fabQmt+qUpIzROu5CcysMo2WPOjWwtPhublKsX/HsO7+WVZsZG1gGnc1dYu2LUpUG4ElCaO7EtI9sAftDi5AFfJtgZ5Sj4CIy9a+76o9YcEm6xSbJAe2UOmimpbJnm4LOeFRM7L+XyiyJjdLx0PT1DVLbHEp3nb0xDL1hqP2aMFH1dIJQc4UOXmqZJgB24w09ZC7zFVZyOT+RqTVDVUY2hUyS4Cm0ouE2f8uV6vvRb50Iw927IdkgayhWxPbnlNLLYVetbtUsaRv1yuulyWzsHptFB0vRBXzE7Z1iHFaFSvti/wXeG/0i+CC56SVT0Pz8I/N9NXjbZh/IvC7EXsKW2u/LGdYm8+v9n7yC3kOwXh8NsDUetCzJFdIF4paEdFoRf3MlR6XLyNLVcBK3s3BmMXa9AdMOThY6hgEn/s59wruz9ZBFVDh1suHUbW8reNQJaxLaEfWnyaOIeI3rd8xq5U2BcQ7ngx8f/Ch/nKh+yK3JU+cufzWSdwvpzJ5UULfm2IXHh27BnYM7BnYM/AnoE9A3sG9gzsGfhHZWAPZs/AnoE9A3sG9gz8eRnIVc57/Hne7Jb/rhnw39Xxf4/fn2yRbdmv+L0SYq863+uDjD19Ct3b9r10J3w4SMHgcaEvqLlsvtMYR9M2z4W2vfpmu+/Budt+7TfG37Fvn7jszyV91OKSPkPWX/Ho+Sv150aRDT7nTi4+X5XMbTwZYq/y1qctVjqe1EnClUl6kNjp+rFf9WQYZCHs4QtsY083WJ+1Ct+7RdvIvcU7lp+e2r7zJj4Uc0wmnVUUXaqXp/rgMF7ZM5eKiWWWZsvkDWM/NvQeSbYBSdZDW1XcCTbr0JIblMm2xCOaTamF5C0UVgzR8SuAznI/NitAYFDkyS8V8yvV+BgGyO1nxo9Abcw1yeXuRdd+0IdmW52Lm03IKmi2ZZcs9TyKIrfwGYDEY1WZwiKZwfeFYlfW8/lYMLxAoxNqWt7wWmLuO56ejjoeU0g2n6WJrhQok6iEM5sWOdGgakHh2i+K7cMoil5WWtyK7YwLo/ZK38YuKzKmd+lNsy2Hbjc9b0xhT1pQPDu21bcJR9YSq21VFT4MDeRhoxgmipKTGMXaW8CutPBRUyM+kdaJzFVXCmib3iwUzMfj0BMYo8IYcvuzoGBU9RwFSlvI94KC+DVDADVEfgsMcMTHgV/Gr2DQV0OWXIC+x7Z41A1lqN2GTTfMxr4dPqvK5KCwcdDz8zM4gvTPesqvUtnjQr9ohQwdvk/Z1uA829bWzik+Mi8ExkDv4dC/Rj0en9rO9XrR6XRSfml6ofgIK7oWoNYnWtPI0cLeLfSdk+Rnm8OTmMJn8cekl/UuaFLUXBjbln3LMfwu816f6OvRlEaV8lk8jMHeLOp/qQHlsXu9LkpRdRtfiC1YWFeaJduNjvcwdDweyeX6L1acThedKXLf+SMHf5lkMp7EM28HoKBfKTyvBdkFnVLrrIGPQ1mP36v9hXwhiQ7RCOM+D0/0kILVd3TG/8iteSf35D8F4Elue+18IfYrvh/Yqy8q7W3PwJ6BPQN7BvYM7BnYM7BnYM/AnoE9A/+sDOzR7Bn4MAO2+T/gfxw+NPpAzP+J/zPx4MofMrS/n9s/xOgvUZp/A/8jfKMjVyWPWBnyK6cGlzvdT6lmgfTSIP4VGX+LVxndZe40TCDO+dSn0N7+0AzYJveB6L+FvmmGskHI+IaMv4V+UTPcAd3tsUsOSqJ7gBlbP2ouN99n/Y/kP1tfLH0Pn8m9p3/23bjx2Zb9MSp0bkf9q6D+Fc9HXw1vaQXfCnGdag8Ehya2VdbbvPLloEWPzYbnAY9rGdvresaPsFf6pv9xLWN7XZdi83PkF0gBrsZdLfmVFZjkLFD7uyg8tqNaFjFKfREtFaOHy3d4CkCET+TmLbL2CNuy30K0yYX35NKc4U89yUMY38tET9Ojr2OK3ytWet7BmiMTjgt/bog8osSai/jkofC3VPgcmPwExaF4C995whfAIhLcORE5jtyGyBr/jDGyiewC1M3GH9CTvKbwZ0W213ao0FjokfBxpWUpEC2rqL+NIv9QWGBhxj7M8fU9EGqdq1bhm0OSvDSKf2h1LPSDQKeu+HNV4m3obZttL/ZvfOQRZpjQdxvnzEU/dRsJnS4pffiiP/S6uYEmzERW92YEgqIPMs5iEaOQm8QbueRw4k/W5o1mWzVKtsHaT3gCpVnQxSdhkou151PPP8OXFcTQe+qVz3bzXyg0TdH6JWjQZW0+xJ8iMNsaYwDO2m3efosWP9C/cIZEYWeoNOBHC+lBMXT3l6+6MDSJydhIL/63SYP5An2iK8Wv8/kqVMhlFXAJ2xkzkKBLstRYX0qLfPvOZzWfPayz73lnVaooWofQBYgQm4Zm2Iw/Q/gPPC3bKuCyWIZ/lckkNFkQRNgLa5N+0q/zFLgWdC/4suTXkOfJuhAZEnasUlr0hidxL8ul5UN/j/Ck+Jt+kufEuiS3+IfCZm932NP8onIwwZJE7r0MDR3gWeMQXrTdq9qebdkAn2wrzSUdjqIQKx2fiiLdUJXYB9Fb3VCCK0nHOu351OWyKH8dc/qXl0uPmwn5hbxOczqXKS83+1MyYFkHXmNU+1MYJIVKmwxSTFwwmHFoQcYuKcXUYp/ifjD6vA6FFj7bd522lfUDReIDxVNW2JtJERYnWNNDwyw5moDc4a9dik7bcE3kFkLjW9JDNjyoEH5A5FvnKvMnT2JZ5aYIvXOUWK7Ek/OhMKGDKUX9pXlmctUomTWGYiPFsNkXjMTc9RI/hFlruHQ58T0WI0v8mfgxkSkNYo0fujXb6yjJR9fqXyk8Liu/BM7GJMftJ85NPqckg4dkzLnK39/kAVKb1uozx1FLxuzHNfwFHT8G8+xZ/nrtFOmzF3XXsw/2DOwZ2DOwZ2DPwJ6BPQN7BvYM7BnYM7BnYM/A3z4DewB7Bv6GGZh/Q593l8mAwf78FTKQnfhf4GdjtS37FT8r9yO+9fLY37Bt9M/6bwR+QLDf2li4nF5yyfyJHHfaekSkN3wo8tl33mf0D5RMbsNzaT6/41fWJr5/IP6LSFssP9tH+fzAr02e8gznQ8o8Y33QIj7xfcWamBkivFvPUNmqrAaZf4bIBNu6vVrf5untb2kFbYNt9vmB58Go/UAXUeHrvPnPtJ/ZtEmRY0X0ZqFcxOFG5kF4qZ1QsKEgAsH1ut5r0FCUN3JSr8NTdvuIBaUQJBqS6nWbmeAvdbv5bxsakFdy/OR8ZWJbkY3e27LslWavhaAba9jbpeV6JQFMDXjib7B9hmy3jlEDXykMUbSBrWk28yoJHt1a3HStMjGQ2DuQV/8AABAASURBVGzfVjEVf4MkTCvdXn1ruxSYrteL/vv1a8SxqYZt2TfctDGFlslKz0jGBrrjf/SFZlu20WOlYb51p898A27Dp0bWFpLVBUyKaaczBU2Kmpf+tW2imhSzrxTxLo2FKlfsJX7MK83y3WbkLpeLrsm3JJuYJbWfHJtiblvi0aZAb1v8SZE4vsWWbeVXn1/6vw171LjtzSbVfExsy3ZGa4+T0cWRh4Y1ch59mWx92CsiEOPyhbgv+L/ceM2+2+w964n9fDrr5euLXk7g5ateXk79a9tz/8Jz0RVZUtSRIYrfB3Xh9WYjC/EXdcJEOjDZJ5xllCexp4+PwUIADQTOp0vHXzenIYUVXYvy/ZvcdIGxSrYboT0/PymosdIPx+R0KIXJgjdKYqt7lG4+ZG2TMXmwLdvixZNeWgjItsat2DmqVDf/ko+X0+svYhFibQAKqLEDktfYts2yldxnD06cxy6qJ6cklSxJluJb8n1G70Q+OUUU+lWrHumQv1p8DPnmh2jxqeOBlvN0PB46l7a10YWBfFdcOQebX6JldxJnwLSfhc9NfFnYHyF3fHrSMb9Optj+9HTUAf351bNo+WXwmbOz4O+Ev6D98589wj0Dewb2DOwZ2DOwZ2DPwJ6BPQN7BvYM7BnYM7Bn4J+fgT3CPQP/qAxw+/iPiufzYGzL/hyfS/7civ25bvvtWjROLpkXIOXqNAj1Lcw0K+kZfvBQgfiA+mtIk8vfR5hL5Uc8rn00/jU2H2VSoCvy9Ej7tePkdgM36KjJdffadS5vUyifPh07/pQGO1R9dsJsm3HmmYnx65yldV7W7ItxLvDTk1v9xmbH5isKYx/h0UzCDB5p3xvbicXNYhNDn08pHXf8akQhYBk+K4UGe+VNzkWzLduMdO9Fy3l/5In/9srHsrb15knOAoxvfLZbn732oUvWa8OxVE9uBHtdi4+B/ernQjBbASZn7ybybQefb3uIK1hbdW6MtmV7m3Zv5U/yhgWEOp641qvfvsIdICabUd2QsUwh6KIrRaOogKRgUJSRJZuX1paYUpCx3fTYZcgeScUg8xSDZPhRZgYpIjnTedUEEoW3AL8jk7x1flxwpchlOWMzBahFbip211+5StfrhMY6Nngznho33syDyFFfo2BVqgEq+lnBbsRgb5/jwwJtYR/ifxBZ2/d13RpsbSu+9OeP85O8pXg7GUc2fdgt/lhy8ZJkW8aFwo/Vn4OqDhTA8lfzTuIjM4veNFt92tJnoe3GeSarL0Jukg9yK6PP8s1e0dsifnVbOmcIe2md4h1fwhOGOY0uoWtR0wy1B3BO5JiSImUPqN1SxF3ASSkspvh4peAY/2Drx8Sa+dJ5uelAX/yqGtgorX0MIYIJXG5/K7LM82vVK34jdvPtCqNaNi4FWU/eJc4OMVwoxp8phF4oSPZ/15bP1oWzLdoF2ooLfp91oYJ9YS1/9XD2cIE3ugoHBgcqdhEjU/Ffq2/QxxiMq2G79VzxsxkRgISPQ+XBrMjZVPy6kCMe5Rezm42RoNmTwqZtPVF4/s+XL/rPl//oy/N/lMIs5Na13H61OzHkaC4pvsRnybezOdnDK/lacyWagcjNBFLJxif25UI+ErNkpaX4OigEi9zfSLKt2LiSK90apG3EOkMInesZQUHDl0W6shfC5uHwBK3wb1H05DMyl6X1bnGLdjwc4TO+Izyly/msK0Xg88sJr2HYnz0D/+QM7LHtGdgzsGdgz8CegT0Dewb2DOwZ2DOwZ2DPwJ6BPQP//AzsEe4Z+H0ykAvd4PfR9rNanMvsn2X+m/NNTS6rQUkGet/me8JtHvqGG2nrzJa9wV1vBDauP7+PN9QPKONJ3O83fp1XBHwXjFaymg5aagnJhWCxLdtQ3z72W1pmN/G3jD85e1RXnGUHEO2SbVBdtBijlPWojT3bGf4UbKu86hPNMm/yqGjq4ZuXWbetaptDVUM2VEvmj2gpAJE5lOS96rFZvfmfIk8KL1cKPrDfn8kmpvAJp/qvsb75gKgGsikI3ZkZ2OYtfCj4TUEn9prUr/ixoHNS3Ml/N/R0PvUvPvPfYF2ghcm+ybHBtiEFwt7ovKC4adbtDzyjSkcK0senoybjhTXEiVeMhD9WN0IPfcGHC8Wn8+2vv81a6OkD2+p8jpKJswIztmVbaemqxFxru+lOjOGAXTUmEDz06FjplhFc9bNXsh4bS9owRlYMvyWKgJlva2VoktJZ7vyIPnEklRcKchf2M/6o26Lw5mxlG8/nK0XOyR6p6TPVW0m9Tp+nyhoYrSr6aj4p+6NutrvPKzwLxk8U5PKL3hNFuQVHbMvIhycwL/PiyUjGxvF40NPTk56OTzpQ5IuuMUrFWtHD2E+Ko9mzl5erXr6eKJpeGollYnthXxdsRtarAYqFV7AQ50TfQP9m69j2UlB9ejq0/lXHQhFyWWXQFX2hb7CTB/d32wV7p+tFJwqRsGJDqhI2pOOxiGkwn9CDhbRbdiD6wO3/y4nPwQ0TnclXoagxSpKVNsZgH6xxsGpIA7cPjPPZRK3y19ePKqVNCNNqP5Ux+3vm83bCzum2N5KRKdmv/RP7cDgaX1efdWuJv9A9auWHQTlj0ZdfbQePv8iNT/HncCgdyMXx+VkH8lzHgy4kKzFHNjps65B/G0PWqJJQjnXZBMDYLhmI6dPTIK9Pev7y3PsXv2BRaW97BvYM7Bn452Zgj2zPwJ6BPQN7BvYM7BnYM7BnYM/AnoG/SAZsy/71+IuE8fu7YW5Gv4ff3+Ku8S+VAfafGzo+Gnw+9AHWzwwrkix9A/3GttrPBfq3yNr31Rcs38P3pX/X1e8qy0Xo9/AqbNlBqTxeybeR6bePK0Oe5QNA6ufnrl3NRX4QkfQbhLFc9H7oNxfhuQzfENnvYdNhW7aJbUWKEro1m4ttCgUbb3p75adrrtAeZdRX6MkBB4FzrDtCC1rszSuX30GIyWXJamCkHmBvtl/7Xoff2+29sQsmF/gbxBwWIa78txZd0kpbedXNuAoUSLZB+qIPMg4yLv2obba33hh9Dyn5lZK/hbw177aP7/I+e750cST86xz/JdnxNRDr0tsizCozOx+cnoctsCNjpdmvfQoXtlvvxG7sBeELbKdTch96EL7AXtcyzllsxoeXB7kr4g4bfdwJ8t+sxNPmbFnsbv2C70X+NoRpYT1xinyhUf2dI8sURIhSScRErvngjQyrknmjy7a29jBcSaQ1uq/LWgwL0TaizlDG7zvsOz1F4YWqWxFj/MAJydIrUCzJ9gqpe93axM/ouBLTjSRZ/QvHxKNbQ1wrWISWvNBpQS4+182/9oOFhQLSFaSf5CTfYs7nEiVXPjcvFHd5hLiisfodX8kk/At5iF+Xy6V9uaYQTMF0tkAkMHJ7bKuq9L5BvpMu5GhBdhJvx8Xn07aMWNWguHXoceZjDBX6gk2BjffI8rQ4Liaa9n/B14nuECJTyQX82+c9Mq96hAynDqJt2e6lGsammKv1J6enlzPj5ESsWUUSl+UCTd0sd18lxW5P+jW7QDrxybbGKOVshC+0hX3BvGzRrGI9/6KAb36HV7QU4AVP1qqGRpXGCEy+rGp+0WLvis2pBZuxccm+3fZrSbLgypq95pGpbJQzmP2r2NsYxyYfziuyp9NFX19elKLlmgVhf2D7AEbLL/Dn/Aeo6vUUi1O0/Pr1rDN7c0UhR468TSB8DOcNFjQM6qrs1yS/C0At+iHh4xijf8U7xpH+qNhM7KKx3HnIPIDUT9PHItdV0xcp/byoss/kMD6dKUx/JcYLPh6ej100PR6fOrYFnxdyiXeqklKgtZnh2ML+vVBgv3Km2xivnOs7bnM6XS9XJY9XPmwzOkHkogNVcsE1pHEcOoIUeQfxThIWHy/YWq5TFky8dWvFuOIY+zTxY8l+g4nPiGjyynp0pYBvzkrdZPduz8CegT0Dewb2DPzDMrCHs2dgz8CegT0Dewb2DOwZ2DOwZ2DPwJ6BPQO/PgPz14v+gyX9B8XmKCblc/J6Z8O27Fe8W/6fTgs/YvDWZfirkCKwbUWfKYgGHfsH8WtrW2robW9U2e78yCup9azD77xvzN/h+L2XcLtVJsSFEfUXBbZlv0c1LfmB9c0T+UeC/Sr7SKdsoY33o5xkLdhkzCD2AobIzkbGj7D9xjfb6thuytoWtMjYK2/TIGy9bWZqPaJtdIYfPjfVK/8m+yFnR31fSSwrxFm7k1tPiiMN9NluWjhsxlqReZCiSjl/FWtygg0cSrEotNRjphaluBNMij3pIxeYl23Zxoe1t6208KFqXUORDR3YVmzapaoh2w1ZsvPSrZm54AGj6NdzI0u2ZUn2uj+LrJfTVdSKCAA6c9Fs1nFi3gGRHd3mdrSEppv/sSHdyV7HuP9K09o2HelDsQ3PxE+LsGSq+YVgIBpDNWyJR1vjgJFWUd/ShaLa5XzlbEq2QfQxrgBGS9mb2JzEYRseFlnKHBI21lyNoh/qFv4MqizxiBYfuwgILQU8SMqaUYfaHpM2CWLkA9EGxbzjIcXFgwretgu9ZejHKIqag7W1F+18PlM0PBEfhctWarlYsGRQ+CDaJBE9H1Nd6GxeFniqCl6YGVvsa4JlXDbv9Zlrt76RtbM2yRkgwX0m6SdrES+W82va49H68mUocRlp26pROhwOeqaQiunWkV/+vhDLwkFLQTnjF/brSkEztmeUotsujWHkJflK7BedXkCKsxRQY9+OJZZxIrKREW3Bvws8Qf7a6vCikjMxW8cLBewlBVJ8WFgo5At7DPX19KKX86l5a0h1kEwcsiVZ3Undr2PyGOOioSBFVttM1DxVpa2FbRJf+lGlGgVPsRwdrCxjHdNbQ4XxBV3TJR4JmePxSD6fOR8HaIZkdATFuMjZ6Dyv8S06X85KnpPfC4Xh02k9Q0h0cbu0tz0Dewb2DOwZ2DOwZ2DPwD8tA3s8ewb2DOwZ2DOwZ2DPwJ6BPQN7BvYM/G0ysF7ecjmay9UP8FsDsbkK/Q4e9WO+L4ZzafxIfxybibnh3cD0kydXr8Eny5AnF9R04k5f9zyEFv2ybGf5uzCX258hgvaPdYTve4gKe9Vz69o3e6V9T/b9mr3KFH1iznrnm7gzbzAOfUPTyEn2R6s4HZfhXJhnmiwbSvjDmwJB+uT3Pe65cskgMr8cOEPRT1z2x/dHTDbzEdFt450ll1W2bOtnm73yToJfscQq4lf00D08tqG5KRvvPRd3+e2zhp72NbHoLqdb65gotHR/k70t3WNILBstfG2Tveuc32Qe7YfXXv2z16JIaIFt9GZP1vXoWvBPtNixoQfM+bB00YNEqGRRR9TWYnvBdmRCexChcBKKZKNLetPb7nnkr8tVwVZkYUVpmU9yIku2G1JxDNz+pBATHtu3NcXFFfiUTNusaW2JMXZsqzjLotmsW13oGWOgByIPZMZuvlFDQeSToiDrY5QSt/lysh5bkbLk2/cHKHmmAAAQAElEQVQcJEczexW/wLYQPXbJ/KmqVuJy96sMMRFIbAYd78rWcSKGrZUnQr3/5AwRprxRZZdsq/84vFPRAwO0vFfEv4wmmhd8DUKzre1Xky4KYqzBoqxFz4y9mc/HlI0BlBQxJF8LToeEmA7H6jyyrKxpMh8HbcVCjoHkAd+zxvHIWCqtiL2sX68XLQxm22NRbl0LOY2/5/Ps2Jg2XbZqDECPT5J5wBR64F3EWZoN1NIvyKlxpcB3pZBqx89S/EQda1O2NdCbgqxoiWeSlwUlCzHH/kJe8gtTTGjGZFXLSUwUG6se27IDiDwMscE6gsa2FLmhp+MXiozkRcJ3wTNVMA/AI9s9F37wgZKXlWfBmRrW85cnHSks1yhJB13OBlOkVFZRDL8ituCrNfkT37unuJtcdLEzOcm/FACE1JU9PKHn5SxdrqX4ijlcSGzSqKK4OlT0pEXXq2Qb+tAYxbi04O/5vOh8Wli/QhMN53m7nDcQ/IMjYy0Wfk7lV8WRHWNwZg7E9qRRB3iL3Az0Cp0TLBS80Y2P55erXih856/wvvSveY3cUYfjoe3ObJSMjjwmh8QxRXYcoyItWdCSYBgZXuPjZKHoC9r+7BnYM7BnYM/AnoE9A3sG9gzsGfjHZGAPZM/AnoE9A3sG9gzsGdgzsGfg35UB7kK56lzvQR/Hf2QWjPKA7nd5clkbRebyNv0jcpn7iMe1XzO2sQIK2P5FKj5jT7HhFyn6gNnGl+CjtXe0erjVvseB+DcH4Z1cT7dD0pNf+4qSyE7F/iNC/SWwLfsRkonPvGzrwzZf7W/r9lte27JfsfF91tsf8EJ7z59YbUN262dwe1af1veN1F0oQU/6ZftN35N3L9vklkQobZWP7cy+h+2zJEy4TOHlxs2c6W2iu+6qIbvkQPDnEGHOtpgqzV7pOeeBWbCdpRtex4iqOKC2ZXtdv+1XZuVStU10Qo++gs82PoVDNMNTGhSSCl2ipbC08R4OgyLR0OEQv/nui1FgG07J+VPOQCEVL9s9xuRrTrS11Rc7PNV+1KAvtR+FD9ERRIKaovLflz2fL5muMB3KsxZfF4qNeIY8C63X2F8BZ5a6uBYd+fVrCuFN5wU77/WZFOOQYsLban220YWKuYgR8dx23er1QRH3eDx0fmqEJvi9QlZa3sFgndShY9UXP1JYPJ3OOlOQuxJHYknh9eVl6uUUSCwp9OzJCmG7hGuoR2PnYtGFCmP4IPb6wOColc8VGcmi8bJ5MUQUf2YjsplDpsi4dM4ytq3Cd9Emxefw9T6hv0bJdvt3uVyRWXp8pXB6Yc9O+YUuSgfnaIyxniV6VPVju+UzcfEmHNIgtgKfRD/lsupmP2uoUxHX8/Ozvnz5ouen554P9IZu+JMn3Zptwa7D0+jzJmFTBe2gtAWFk0Eg1hIfJEZWWnRF75WC+IJjC07wqAvg80DRvYBkDxm9otklG3kUXdjA0+3Xxsa35+eD4vsYyHGIL+St95/9Q4inVKzZZkwOsClZicF2vjUUH+JXdBwOx7XQPIbE6rXtnSj8nij4vqy/VD4xBifw8nLiM3WCl4egCzHUYoE5z6TAGyQv2QTjM2wdbzEObWDrcDggY+V7RrQC+7NnYM/AnoE9A3sG9gzsGdgzsGdgz8CegX9CBvYY9gz8qRmwcyHw6/FHOz+57Pge/mj7v1W//f3c/lb9f7i8uab5/7P3L9qN41gTLhixIcnV/zlr3v89Z1Z3WhKJ+QIkbdnpvFRWZVdlNWAGAWzsGwKUqxd3y/kR9sD59tKH4KVRgV3tix306GfhCJrn5xjP/vcx8OWz2Z7rb3n7sr2+69zz8vFjaDS75A+gfF0nz+3Q+vLNvHz8Gr5sua3YGw/2x/2m9fk937oJeNOpj2Bbtj83/KKko7+hHvYdF+Mbdcje9iashfgLWJGv6PQX5E+eBmpdHaQXzbbEJdp7LhG9ub61noLJgcPQ3p0fAnr7VfbR5zuy4Hh2sveMOy+i0+OCd87sg/++bGNego9vKxXTUl5Ud9aM/isEJ0Fhm/ibbvGSfpylBFcecNeuSx9ydkHFROjtfbYRFDrF4Fswths6Fp0Zu6FLrp1cSZnchnjcbDwPWLjfcchq6DzePHRLfuml2NUxr/h5xcrnrAPt6FqJv8oUdQR6EpLwYYm17RwYvruiF0RsR1e7jUaz/dV5bA/EwLmByOiGbT34YKhtbeG/UovYHugbOKtKrqBwFJjxgexL+35RFWy94HGeccsNHrL3oDUcIgsPiZnnph8PBYkaYRkdxsmvj17aJBptLHMzukPArefs2YltuYxku2xTxLsrhbNIiiJQRy/jo+CTsdhB0PkMmLFtHS05ZFbkGXGN4o4Hf72zirCAAoxsU7zqWu4rvdBjvkopduWbj+OzRQ4pTnYKYHzYBCUqfHnwLA2aEJp9ZdH47fFL4WrBtvdIAASasdVQ4yTQUSuxBSGSGdqSyV1iImnNv9eKjyJI53+8YK7gTqx7v4uSI1ls+8KpYjrOyyXvPhI/+8FEw2+HVfaIFXPJtpAMyMyJE1+MuNBC1jFeibfSC03b4lI1KTFFM8A1dyGrgUwiO4BpRPBMh2tZ5G+F2k5VsaN4uy26UxS8gjuF1ME9z+W2L2n8XsfOJZqVnGIXe9uqslprKsbxr4dmk5cbkgKWbXpx3qs65zMmJrGQLIt0uEeXT1lfh966CZFLrZpcBiW7Sdh1sCq21sIzcKOweQd5hqskTFQMWqtRVGzkamvEut5W9t4pUAY3IVWPDzi5Uti8UzBdOHXzmcYFfsSj03ke19GfLJ3IJ7FWfKVPTvYZVx5cmdzaqQY/Hfazn04Cybt3QqrUuyVkq7BZRZwLI1zAQecsSImJJPaw4oPgctvmqqbkdm4nNWB8Xf9D0fXTTffnO/uTTqNoe1GHc2NWtlxS7KosLuJZwnEHKz6gEH0pexr5odTd0ZNsD4hWVUNHKvyRg0snN52LQjFrnc/6hfikqc7P2js76OrEz14W5vl8Rd5HDMmNRQltqTDM/+mhWvE88PvYEhfRNNtkYDIwGZgMTAYmA5OBycBkYDIwGZgMTAZ+dQZm/pOBycBkYDLwcxjoP8ftL+X16xzkJev34Ftbti3zYvdben90PTEOxJftdN8Er6J50bxxMQobzGKUcV5KZ/w5+ngJnQjv8V63yCOI/L1u5pE/ou8T3ouPUXSCMfnW7TD6lt53rNuWXfKO7zCRP1JiQ0kr2F7pI9j1bMveUfQ79mXlDI7xa+8x9MhrGw/Bd97szcbe+qK3t/F7F1k7ZBkPNW72x/qH7td62yoKIxY/rm2PyGyrtSaXlWZvfcYH1r6OIkgKdqMwcyzQh9+A4Vcvu3SiUBScTyedzxRq6CWTi/C/6vXf31z12JKS0bM9xCmWJZd88zK4Uzjzvm40cn4jzz2x/BnjewprVJfWXRYf0Yl8iZzCZJ6T2AbR6w+fSdyOgtOC3tDHT+yDw9e6bs9YkafLsq3akU0uFKXuFDxv5AulSkuszQp9WeOMTCYIxxpxOsqdXjTbsl8hGWVRTLwTYss4Me0a2WOKXCMP0Rxwsy07QIAm28rgDapYD9BL+CB66bOPhb2sCFb2TTfivDro8m6LFxGMy0QSDYk9emmTrRQ9RXOV2qnpxLNRQ0eyDbb9aLQuBOO5bXl2BQU8MnGxUGXuY9NCJXZSq+J5a7pc2pBpNO/39OFtZQ2/ZJgz7tkQGlVWzqRVU5FHxtUyLuYgctCQ3XnG1sMOt5FdLnnWm1pjn7i/3fr41mqHs/PZ5HQefmKXb27nW7IZ55l1FRvDSFuzrXLhK8AfsZ6fn/Xp0yd9or8+X8f/wQEtXZ4KSNX00kbu5THvOUT2akLE5+V8Gf+nDFy+nOMKj/fwSa62OZMGR1LSOpP709NFT09nZY+jZ346n3kWb3r+9MznhdyxS9zWmk7nE7rRP+tEcdo4ylogmd8BXbfrXZ+wvd3unBncoGNbtpVmW8nXLnyc4MKyu6o6vVQNYNPw/9vTb2oI8i305+tV+V2RPR3IGfRwIMveEX66xlx7C1exf36+Cbp26T+xm3uaDEwGJgOTgcnAZGAyMBmYDEwGJgOTgcnAZOCfz8Dc4QsDfhn9eQPeMQ1n9s/wPlzP29+UAbvkgBeM/gr+pun/cFq2ZQedvv+wn68Z8v5XvP/dvtD2NcWfvJZzTQg7+7XElZfHKy/bD2Q+wEv1vIDW3jKO3LYKrLx8Xx/sIsuLb32jYarvweaPBPGXuEHipScs0u069NJvElEg2M8RxU7F4NVuk2/xTR61m0S+YVsTa6zX59APNGOTSAd4pz9y7HA4EK7RsT3iMvxdV88+8ZXCDLv/qq29xbA99GIbfoIh4Fb7GsORj/2qG1mYsj2eA+1t09CLvu03Y+3NfpAjS3y6cVWxVjXsIshakLHEGrYFuNhmstBotkd/3Hq4YBladp6ZHIshf+BFsA9SatmHdFVWazX2GPeJUFWSAO76cM6U8bKsxFmZHFeXUbOt2NgUw4h5oshUrVFIWpQi3nZeElvDvhOvyUY3vi32yNVBno/IEH3pMnmdUpSkF22haHyjkHvHNvtwco/vgPW4ty2zT4JrfE7YR/ayYrtQrRw5El8q5bNtl2xjvV229zk5b6JxL3xm32PCrffNvtw05MNOFODWwcMWZ99/FT41IFrPWSaf+02yaKyr0TMht8IX1OJL8NoVmsLril04CNaxl2VfE+od/T72VA1/+IifwPjuHd8EM/larAeMJfMj5RxbM9NVRyvyTgBSQuShlxuumUsrCyme3pe77uxn7QhYMX75FaUUXklMRpalzu1M0dNZXyS2w0pWGW8TZZawp5OVM275PzBQnLYtlzUU6ETrcU6fC9fKFmObPJLbgcTddLqMbe1+sh67GBrjgpMmFDhbQUO5dD5dVBgV4iaN/97FX/bXcbCS90LBlhVFBg263zFGX7RwGEQ3sWKbvpoVvm3LtiKzLRE4OgyU/S08v/F3v/fhf8i7Rh6iXc4nneDnTBG4taZb/uz3jaJplRIXJ8N3/KwESQSzmay1VnjoqHSes4VCNj1xEMr5YXnomoHiz+ScAvBJabZV+LLRBqfTiRzZu9gFZKQ4n2f12E9VkSv21YR72ca+Ri/awnN0Jf8rhWOmGpyRXWUyMRn4JzIw9zQZmAxMBiYDk4HJwGRgMjAZmAxMBiYDk4H/NQb8v7ZhSXPL/5sMrH+jh533ybxm1Wf4VU/GtuoB2pvtl5fNER37zvgVhzR9XmYHr6sfjXivrq/hI5shixGDRHoBsscxyxxMJGO03dgHG3k5r0243bOEAZPYHGD6J152yZ/BEsGt/SdjIJqN7ABFAKHzAuSi6JFvlIlmm/u3r6Oo8G3NVw3bsv1yVgvVmhRFEKpVjWcm2vamF7kjCDiXdAMZB2Py9dtLnrujlzlmhOH+8WVZKZgE0QvKUnqbgdKO8z36PKsZZ+0A0blfCwAAEABJREFUBR6KVO/TtfjBT6NoxNaJpVGcOZ0bY2MMWGegnE1RsCoSyNhmjYVtL1Z+mMLrFts2XMJnfLtkR8NKq1ZqFKyCqtptNrsUfMZDHcUdllWtKbr2pp+41BF1eTIFOollsaQiPy6l2ZZthvENGHIxl/LnbbtXnrpV936nYHdXCsspstoedomXglaKay0B5GH7csOlhm7J/ETfRX4UvjpgYy+qtSeVM7CNHGP6ri4be8a2ZVbouIuCXKeQvOBmHRDZZiF/prlaSShaVlryDifxl1gXzvB8OamqZFuxCRpnSI1u8Ha5CN7MuoBVrEVfe7OlpN0zJ/HWCp2GbgQbvHXKfgOxnyHCiEvL/a7rdZVxlALk+Lbt7areqf46GivqnTimAE1R0RY1Vc5CnAlLXK1J57N0uVgNP6gMfdvkgqyV0kgxnbxNRyr5Ru+Kw3CTRdviI68b4Tvjgox2Po3YBVd1GDvaGrtBTW7M8Zu6cOxsv+QgGlNVRSl5L+zhLmPdSL5VoRtfCdqVfFIYZUnGZ2uss68aKBlhxjmv9OLcb3CWouiG+/BBWHgUUaQq6cRnKjYdCR93maRdGjEs9Hgmr9dn5Rv/zBSb6K+cxcZdydh0JrG/3RfdrvfxDeWFwmwqzrFpFOZ9KuV/v6z4Deherk58EXD4wdcC4cGZQ/zXbxddnk7kFIUXE9TNnlaelRu4jrF3Poqg9ao6R5OBycBk4B/DwNzIZGAyMBmYDEwGJgOTgcnAZOCXY8C27B/HH93w8bLhS/0f9T/tfw4DebGTbxEeyLujMf6Tw/Fo8nzqi9Bsk4H/EgPjxalfgr0ZjGef9+JH/2bxJ0xecuFl63hL/a63zWfmFcU8n1nzYje/a7+dUl4P/wAozijYA+Rl8CN6Xuo/Ys8nOZGtZC5ytS37yxj7eVgv6w0NdskAqT4GYq7E/Tp45c65ovp6ETfFhCEm8Movv5V9LHufcXzmLf/Q2S1jI2yNTRBx9DCNWKKw4pJkYuKr8za/s7gBGceBSI8c6ne0988mqQzrYtAImv4RNokMjf3WTWyw57RLR5eChDj39APZC5BIekenX0fRAqbwMQy52ZYd1Ogfc8gYlXF1bDoEDCBpVZx57MxMw9YmP0kd3ZzDSvEkfeZBxkHGAapRHvo5K9vDT850wcdCvOhnfiCy2AZZQ00YjVxGvmYq73PRSznXoJpoeHrhIeNVtoFAH+isr+tdK/0YjzwW5neU0Knob3x1adjgQo0Czyj0wH1rVqGXQkxrte0Rf/G5rovuFIfyzVo7vl4Rm9ZGouSOHB+dz6zNGITThSJTZ+OPWBZOGBwyPbSqhq/kYOKKfUhLbX3yP36fIWIvUnOpeN42F5YLNI012NLQl8Xx7vuytlYyxTDUJUTJJfluehI08skSg+RCx6zBk22KtuvAuu8LrXEx1eFHODWQShq9RotOYlAzU4qEKWD2BNOqjU+rtQbSW2nLzn++4Uwa7IX41BozLs6P3YnA2Newo+YpjletJNssdQadcdS6jhbvY0ZS1Rrr1vgxGkE6+qrCdwMlu5Bufjp2Y0IMix8j5/xXnpmVojszluFvlYxdnrlyG99C3bheRrE2fARx19lU/tuT/xNC9tawO9VZhsdwJbiyrdaM7aI7RKZ4uiyrbPaK/TNFzRuF6cToOC42SWqq8tCxi19BfeSBmXgU4VRK/Hyxd3xu8TX0sGmV/Ze2hh2ft45ykcOJ9RN9OzXZ1kp+nb2XiJW4lk5n63QqNXROjWI0/lDl2bXOrdTy087sqWHVdLvdR273eyenIJ/9rV+ITaayGzvtyh7Fs9O1DN3kmFhFXsmxs8E+/KyqKtnGBgt+Pdyviz49f1L+hPP4NjtcreS/4jn8d56tG78HbpznAs/xx5LK+JF14kFr1RR0zj06d8i839ZxNgt2sTG6uaqVRl+l1pqKfsCl0myTgcnAZGAyMBn4RzEwNzMZmAxMBiYDk4HJwGRgMjAZ+B9ioH9hr1+Sf0F9iicDvxoDL3WJXy5xEv6bfz7zUtm85D5AxttluoDu+65sNPi6djS+hi9bs/KQT88b9DjaZRkGaL25si/lZT3SFLHoXi57M85L+ozsvD6PlwORvqj/0CAhDsQBVGubWykAHLCt/OizRi4USahKaIBiwkgTPR8Dxh9fmy33j5e/IU3R4b2KTZY73qwlxwgIZu86+zxHlaHtdNLR62gY7UN708n5BhHbm2zvInoD2zLEbhBjjWaPTjp6pSXWKipXIGN91lK86RRwFoo1WXzxw0byrIhC0e12o8B0U4qPC4VFsdbhILrRGX0eJxxEzlJUmEm2Byq9xLjUquj10mx0ZJ3zDVUKRNlbp7C0KSTvLttMQdcoFN3JIzq2lYKQ8UkdSdSURC1MVwp6z1fypph8uEpeASYSruxSbKss21p53vr4PxpIYizkKWyNZ5G4+qBlv/f7jXhg8ESVDH7s3beFGytxbMveoL0ln/jAZKxFr1XDBnt0o7bpQCk5pHg39FmI3KVRVLucKRKeGj4KmFWrQ8YKlCmS4zKCxDgPvo29VCU5MH32DmwmOprJSYpoSBlUEEOSv1HAGzyziBifpcvlxJmmEKvRSH9solrp1KzEkyyEMt3Ls5SJSi7zrDTWrBXnef6OIq1o8bdx0dEFNvqFb2wZI1G23/mPavRut4VzulIoXfBZauSRPz1dLt15/u8pPmIn4nbQqqFnIJ7/O7Y35ax712i41QuQ2Fb21qpUwGaOH9GK/kRBNz1uiS3y9OAoBd7WGjKrUzztfB7DxYkicGvELyUlYPwyZi6e0zJxiCHaSu7P1yt5Jsc8gwi1qtDNt2yfLk96+q2xh2d07mAZn6OOjm32aIkzL/I881yczjXySR75P90UfpSCMeeAotJMDsJe5Jue3zTKZyhrAxiFH+E6c9uyzbNxkiwFC7w/f3rW8/VZC59VdalDcM9Akm09XS66nC/w1dhPvUKzTQYmA5OBycBkYDIwGfinMDD3MRmYDEwGJgOTgcnAZOB/nIG8K/ofp2Bu/6sM/I2eEF6iKi9G0381548Xf9DsY2cfSFMYPPDB8g+LbI+XtSV6XuL+7H18T6I2uew49DsVgQMvsrxwBsfc3uzGi2jk9ja3t/6QH/pf6gv9r+FDO+Ll5ffIkXF0bOKWMxywLfsVQ7jfTN9YO/Hy3TZ6GhDNNneuvTc+B5hzoWfACXqDZP3elm/OHdCoCLz1EO5W9pX+7coxq2NAJcAatQUk/Rgw9pE3vUg8fKVeYHsUSUTrxKBT+gBnqPozROd9PoWfyIPYvkf0szby2HVtS7nKsq20GmMpsyB+Vp4/0exIpBSKyoWOke4Xs4wKHS5S7xSy8qGKNNM+9rXNtnn8rg/FmW3t1QatTfTubm9xk0OW7G0ePmPjspKjbXFJslb2sBIryJ6Cba8euqJtugy4sr5EnzPpnOOKPeJx4VUmBjuiMEe+SFuVZI89YqLBt6VqKf6ctjWerfi0jaqRNS1L6dMnsmatelNJyu+hfDt0pTq8Jodl1Z0eI6VhucVhw51gVn4k29gz7ngh39hnPWCquBhjBpgRVEMmWWmYS1S/WFZEo8BXjeG2rqPFeNv2kBguCtjR85Yb6/GzEti27JKNrzHOnFBYU0sbHMZlYiOS8VU2Q8sl2XppTJXPaDhKj/vxzdZFXe0U/yWOa+gPH9hGJ/5PFOqrWGc1hdlgTQLMs34g8pzTmg0kCMFGIbRp5GJbxk/Q8GnrtR38DWciF4/95SyGEryMfr81jC8nq+HDJL79DtVoOSu2RUwCq1Twd2KPrSyDsoddkeOpMQY5esTKnlOcXHh2qs4iXaUt1FnNIDpSRlKrxnrJLj22Qn46ndWzJ55Fs1jcoEPn1nRm78kx61JsjYbR7zzXncJzV4fD6Ceh0UfDjTsXyXYSDVJUffRVJOjW5VpVZY293Ds9/teS+YlNeO3wViUK002/PZ1B0xMF4TN87B8mFTFP5CuhKJEOfsa+VnU4Ebm0Oqls2SXuaAn6uxKnCBCZHbuO/ZpF2UjBsYc8Mxmv7Mu2UFBa79jARWUyMRmYDEwGJgOTgcnAZGAyMBn41RmY+U8GJgOTgcnAZGAyMBmYDPxKDPQ92aPfp/8jHa9pFfxS281RBX+3pJPTe/zBHG1zPoD+267eBz/mr5a8i3+d7KPI8pJ+vNXntf/bHiXc9CFn/Dsup5gAfofJd6kaLTt3Bu+ubR+bcIzZ3FbY2PQz3lYl2wOiHXLbQqj3Lb5ss2Q1CkApRtnbPAWSqianUGJkZQ0OiR070duRIc7FPHSmy9RwZGcdwHVkEmNtzbbqRQfPMWTZtuwNohmdRh4p9gSZI365tjNMgP7ir6ooZp11otjV2FfhT3tL7ikA3amcHd/kzLJtkpDuFBCv19vQvlwu+DiBNvg559uT6G0xo2LZHnbxG0kKjc9XypekVM1bTmVZtHGjz8W6bbUq2R4o+hThgkbeOY/EPJ+asicbPRnqu1LUTLFzpQhlmziggkIjOqRFDNznWIQKsVhvpQrQ1d5s/DK3X3uXFNtCHrA0fMTEyKTEIICiV8o6dTt18lkZrBTMVs40vHjXodPtele+Bbuik3kQHcwU3G5d19uq+23R7b6yz0VXziP7vd6u+s+/P+nf//6Pck4jr+RCnC2Brgyz4aO/3xcKfquSlxDaVuwaZ8NwmLWm8e3OfMMz3NvJeMOwJ7Ftp5IQJ99rvmnNXkZPXpGt6OXZen5exl6Sh2itinsMQRwwE/2Jc9Bnrcve9Aq7bO9O0TeF0ZX8o74yvxLj039u+s+nZ9D16T/3wZNtVStVteHHji+NceGvkUpyzb5u8ByXUXHknJm96Ws0D7vs63a7c2439rWOleNmW7jV+dJ0eboosWUJMbwvYMWmQ33fHkiK2w3uq06SGoh40f1+H/kvfP4kY7MOm/w57fO56Xw2vvOt6ZXnuJifVQS2rbTsKXmu7GHlHCK1rWqlBiq6kFnIsr7y/DU+V7bVqm3nz+c9sioP/6fTSba1rMvIJTaJ8who02yTgcnAZGAyMBmYDEwGJgOTgcnAZOBXZmDmPhmYDMCA7fESwP64R+UPXY8vEz4a/yHnf4Kx/fG+7T9H/iek+IdcFG/pPsLxTYOj7+46xh/pf1GG2fFttM96fbtBM8+ffhj6ye1b+f3k8H+5e/v4HIgzOsavvX5yMy8rXyGZN5Lm9oI36+T1lXmzFdhbn/EBP9iJ9eN3lX5H+z3f+v3ss/Luc/SlsDZ73FH0jc/3x7CarG83CNUrbKyCssLJe/vIvob3+sfcxh845kdvf0ueF/J/BEek1942Owb0lvQR9EEbepzT4xI0KTjWtl+jhcwDxvuAJcK9IpSj7PScoXZkPoC+aClg0L25Nlk4STIbhs3uy/GLfSVgX3D9ihQcNljG6wtw00Te9Hk2Mw5wpcyDF91ht2K/Mvr2ZVv254hlPmfpPwP6kdkUSzsseJgAABAASURBVLYNjyKFIwRjb/S5Vooi8UPqL3GErOTxn7RCKWCmyLMnRLKRUCjxjmakjEVBRPBWFHMEJ717nM7aEwEJdmiqIN0DfAL58Mc08k1WcjlTmZ8MkmN6G0mSAMY3rKtY2GA11oPMmxp7qB3bWklq3BqHYpuZZJMj+SXGluUuU7a8SShTCRIlTFLIFa01KzhR/M3+Vvat7BsTXCrP0rBBNuyxvVGgIxSZSSeKS2SIHn7EYvZMl6H2ZhvrTDz2KdopSAz6qFd69DIO2elPo4CFd4NCY6x3efz1h1Vm/z12YFwxYmD6YDeRMud2nIeOFvk7xGZbpkBHImPPCQJWDnhl451nq9OvFOKEjl0y0PBlJChvTgZ10cuf+H6mkHq9XnWl2HjHxwLiZ2DFE8+Q2GuBO8Vhwsm7z2LgxMB7whIe312I5YrSKsxUbOB8DrtbAtHLKH3nWQvEKfSuUbwUMT0QqTlP69xOeoJ7QvFx6VrRX3HSXbpSyLzz+Vh4TlZ7i28WuZLXOvYUgfGvsS6mWSNhpY39ehXmIiVirBp/1phnqRNrwUf+Hdz13hWun5+flaKzbWxK6nixVOy7tfTMkdmm0Nq1rnd1yLsvKeh2xqyPayWnYBn9SlLQrG58YqtWKva9iiwojjZASpI1fFSxvsNuFPHja3wdl3UTl/ndMv7sLtcKpNjF18LnhpAUmq+gD5s47yIifHbxe1pWNWPXWQeSVkjC05gzUcfJyt6IyO+FVagP/RHTks1KXMGlejFvau2kqiarSeb3FT6zxlHqSqEfl/j1wJD3xFU8aLbJwGRgMjAZmAxMBiYDk4HJwGRgMjAZmAz8ogzMtCcDk4GfzgAvkX56jBngf5CBP/Zg+X+Qsbnln8hAqilfwh72zTKyHgH991ydYsZ7vZQGHuUdf8GhZ29PeeOlfzE+EOmBQzd9ZOnfo1yyDY4+41c86j/Gf5RnbG82GX8E+3XdtlqVjpxFi+986m0PecaiRU735rJffb1ZgKNjbltVm14xtq2txXOQ2SHL+C1iE0n4kT7Xy7qRV5Uem43UJduI9zjklWJUXznVd2f9uj8rPxgpspXKzUpBiVqVbFZAcrH3MXFtxhhEn07JxZEziWzE3FMwMhxzJYculzfYrGwyBiLYg46EO0RWWlRtP8z3sSUuYci1+WLLjIVMFLFEs2q3pZO4dQn/Zrgh+VcLd4Xd4YcevfCQDrPhNwXUYF1Yx9ECX/kWZh8cI0A5usbVgEUcUCaPkumja1lpW4Fsswt3QeTa141awybf5rxQgC2IiSwgA+p2qwbfKfYBNiBUdDpZl6czuIxvZeYbuq01crBSCI298Wtb6WWKdJCX+HRMrehfLk/D/kQhHxWlJeeF/YeHZVlG/HCQb7tmHs5s/AoQI7aJf7mclYLliTxOpxM5njT2g975fB7zxM9+UhC/3bpu15Xi64b4DXcjTuqjJJM5UfDD3lqJsBtYWzmTYDy/kGJk53PTb7+d9du/LrpcyOFcxK2x18S+XW8Uha/69OlOAXMRLpSPzp19am/WxlWmiRe77H8U4SnEZ7zyXBQxz8RInIIHYXe9PuvTKDzfdMs3iVeNZid3M958h8dl/xb2nYL12PNyV7Ui77Oenk7K+bbWZH6uI+8bXHXlfKinj/+/yboU+TfOPcXZzvqi5GuXTE52rLeYkSf3/J8KIiWZobvGoSXzk7X8u7/X2xVfd56lNcey6fF7I/YdyflMfueLbOujVh8Jf3nZ3MBkYDIwGZgMTAYmA5OBycBkYDIwGZgMTAYmA/98BuYOJwOTgd/HwPbu+/fZ/BTtJHLgxwJ8/Krz1Vfehdr+4kvRV81fZ+RQ9ibdvNoN3ghfJtEPXgT/sEFxvj8Cw0N4CUTVIS/j3yNFkQMp0jxijQ3FhNjgalzjBX9Zozf9gHj+9GFjWWjJfj2/+AseDY719B+hVaPg4IGsixYfAcPvumyjZ6ignMBGYxsg/PCyLXtDVY3xh4ofCO3NLkuJsVLwIGSmA/br+hB847ZyFlHJR8PebD04NWL2NPzv+9p1WZCPs6LP/EsYevLQj47N2CWqMFx9fAsxBaQUrVaKMilSZl9B9DsxM17JAyPKNZ1i0fqC2K4UsEb+GBT5tCq1KtkeMcZziH38FzIyUPwF93wTlWJVdOIreSSebbwJH5ufxLaRldVMgYrnN3U2JFmSyHOlCJaz6BlL6ru+a2gp8k4eC/t0dBhHf9RC8RcfA9gSOHcKV8soDjdmZKIBc3/xuSr5xg8uGaPIlb2mABYsxNnVSYoLsjYbBugiGXZd2w/UKbBNwfEkkX58B2bv6tbKJD5sCy1cNGTiPEXOK8W2jhzTkjLIcz6Km9i3U9PpLFBK0fHMpDULVwNFsi06Kbwiz9702HqNWJvcrJh8S2IYH5Gz5ZFLuE6h787ZvOZcFDRvrMMtsQqj1konYjFU/EQ3pHS9thWn2fMBpixycATsfdGa6isGxoHZZyBOLMXT27Ur9lWlU1mXU9OplWQuEJ9H7GLdLInWKI6fTkVhu6lxFOFprPPLN/Fu9xt8B3f6O7wnH+O2ScQWo/hO7HBRdVLVcVbJSWwzfdeIr8ylhp7CM8XzFHQRSxaL2rrOkP2aXDvPw4LeCnAmu7A/q+hty7aSc1XJ6Jcba0332wK6bs+rqDVzHoajQFru6zijTgxZ6OOzNbV21onn5UIR/nx+UkNmlwySw/Onm/5//99/K9wEttWqyTYJSyufvXzO87m4U3nOeOVZPnITagOisUeBYjivycA/ioG5mcnAZGAyMBmYDEwGJgOTgcnAZGAyMBmYDEwG/vkMzB3+AAN5OfgDZn+NCW8u8/Zy4K/J4K+MunJWB/7KPP6psaH35T159vj4tL0fjwqW30uZc8X2PXrv1BEACwxzB7liEGT8AaIc7Eu2xbXPvtyZ4oFkPinExJ77GOuh2fH1FrXLDjXvgyPD7GMTZSXYZh/dbcv+GIe+bQohh07JoiHj/tlVZdke8ozHYL9Rr9EjdvGbzvaLPYfxZu2jCervxAcLr+IaPDM/OE6fAg+qtlngYqyAoW2ZfYw5soUiXgo2OR+WSauPHHsmO+xSijmBjT3I0jgLM2JuWzZ6wLZWKnm3a4poizrFIDvrrzh8Yb1dJXXy/s/zVdSwJHNh0yhG3cmxsy/RbBZGL9kGemkrOlzDT85i/K5ioxlvf8a2o89O1ztFsjt64uxFMQs0EF7wORz25INuHCJY2QMzRvuFnGtMbA9f2SdWjFcwlsbN9tbj3zJjnHPPhUjF3lsrtWbZOyhSrl6V+h/lR3YhOO26UWC737sW8jE256eznn476/J00RO4XFLMK1WTLBqhRu70cZIu9rfrsnGAij00GW0x7iPGXdfrlSLiVZ8+Pb8gfzY5xcuFza84DLcijxjbHjmylKmYbmB/0cs+1gjZtG2Z/nxuKghI8fCZeAvFxJx1z58tZv+2Ja7A1TX2VRp9J37BWYOr0yj+NsWXpZ1/NNhwEacF6FZbWQX4Fgjnp3MpPho+LuczhWEKrVXo5ersKfpdiZ/nSPzeHfk+Pw+Owlf2l4cpfcfMtuzwIewFj3flW7MsiQVUTa4aMKFsRwyQIzi1k6o1nSjYn89PUIySJJOXpaEnmplEp1HQbhRybYuPkcKhKDZDkdLnTHqSw6YnQW6GE9ypmnSCw/P5Qn9Si0A4RvfM+TR4WXGaz3O5lHhVJXvTSayVz3v6IAXh59tVA5xpntnkkbXOICjNNhmYDEwG/jkMzJ1MBiYDk4HJwGRgMjAZmAxMBiYDfxED42UDLzl+tP+L0p5hfzYD5u3X1/Cz40//fzEDnD8vIXkrSh7HmKHyMvNA5o849NI/yt+Mv2tiXroG36W8K/HeW8E+/a93K7QECZyPTnJJP6DiffgGMdb+1bu8KA8aXD+iMAqy9jUcfl56XtYrSBL/cNT+Yt22bIvbQJ6bA9qbSxpATXDtTPKi/x06BzjQU8wAQ1e0PNOAc+mcXY+d4swyvuwmg47KW/RRZDj++4qjcRFGB3pZK0YLseI2ONYiC1biJpvoHRiOuNncuGyPWFlPPGlbQKyP2qYDG8TO+CPErt44OHxufdZjZ7/OV4puVVagvUGLkn+mx96ETvYarOw9yPgR216wwn/tYPZyucwuNySPF+DvUGJ7zLZzWDnXlSJM1uySsc84yHjAG4+RyfCDdcbeJkqnh5aYK0FWfNMJc0XX6GTNtmzjKCx0pShUrdRA1ZbDmFNAsj10a+9xMeY2cpyv+bdHLaUnXJal2rr4Q1mxjaisTEUnHh96RpxNcgrXq8Tzwo0rnIsTSl9NOiUvLGLYkccetUw1xLlJ2OMpPgEp7lKNHGxTgF11z9eV2XrHeahf0V3zzWcm2zg+cHZcvfg8rKOImyLZEJs7IC14OylFXdyh18mhK356Yqh0yO/EWI4YY01b/vgfv5shYLORSEl3CugpWAYL4wX7FCNtq9zYW4lgXImHMRIjb3Ua69EpSN/OtEkh0pLNTVLW2CkDj/ECL3lmFoJTzxUpIicEZJOisg/RDHLdKTgv7KeDdb2RR3LQ8E9Yeg37Is3WSpdLjXlrUgqXxUL+WyJakwkkJYeF4Mvur8j1XE2tTviHS0KsyZOYVmOflm2lkCwSzrMk2rouWtc7NuwQm8g7GzieUQtfFjqSKufXRBAm27VQrE+xPfn0vgxha6ZYf1ZrNea2leJyMU3hNwVWM7GRg5UcVwIu5LLA1QqvK7IYo6Yzn69Ta/iznn7jzE6rijSqdXorOh17lxTf2Xf4jo/eNVr6QsFw0Tv/xUYe2caFVD5hewYn2dbRepSY2la1pnY586nCmDmKMYcbuEPnxnOX/wNB/oR0abbJwGRgMjAZmAz8IxiYm5gMTAYmA5OBycBkYDIwGZgMTAYmA5OBX4cB3lJ+MVleao7XmemjlD7I+H8DvPdWkEJXdnywdfSR/e/iJ+8ckldCHKDksM/ovvvieeVS8N7mjYxgMkWPKG1ju2QQyYYYPGKTHve8/x9jzF/GCFIwCDSSiD1Crj7mDN5dNg6QbffNaqUQEqSIsflCjqvUIlD9rsvePNpHL2Vom2LHIWNcG/S1hno+E6QwtNKPOfIh+IHb2FfsRz41PAwZo/Qrm+0UdZiSdxSlotKTAs/5fKIY1JCXTP7ROWAjk8fUtmxLuejNID5sRqCPGJzM3q9s7JCJhpZa1RixJBNr2CNrrY1iUfrIynme+iicbsWwLkTY5urcVnhfx1NwvXWNb77ysHMpilVW2mFDShKi+N7iMtHWbGKRVn5XdeyCFAgZyshroGIuY/aI1mpzwn3sNRl1oecd27rt7aHLujJEiR4lrg6YoMJde6fETYHvfDoj3qTJiQlesGESHZv8vVJIkxZ+tlGPmsSa0cveFs7/RkH3lj+5TaGRjwUF9OQiDeOQB1Ereit9bEXYjOmIiR6X7THOfjVGipqKZKo1+u1ZGnN2VqRFAAAQAElEQVRktlWNIiFOnu83XVOUxP+2Hl385WERjbS5pNJICcmIcCenGwXY5+tt/FniPLdPT08URp90ebro6beL8m3maphS1T6dS+dLUztJLvFslVqzSGfAttJS1DygESnSvumUZLhL8T3F8Cuxw1lnt6TPXaNFJ4NOjo8+RpWdInaeJXmLl95mv0ydQiyfvRMoxjmj+AnfYj1j2+TdlBgdRnoCc8YaDSWuDMOljV/Wh07XKGo/X6+6AsRRk21Va6oTfVClQpZct6JyRweUlCLxibwQyPzkc3iFgxSoeYzG7/vECn+jp4B+y2eRc1rhwsY3/m2syxKX9pZ8W23r4/cycreS0F215d7pz+cz53oRK8zmNRmYDEwGJgOTgcnAZOBXZmDmPhmYDEwGJgOTgcnAZGAyMBmYDPyCDOStZvD3S5334OObwOn/ftkdGeXVbnDMP+YyewgOrdc++sGrZI42BsLqhrxK32RHgcK8kA8OKe/d8+5diEe/za3ovIeMF17wp15ixvGRAkCQ8UewS35Axz5FgvTRT4Fi87U7jBB0FgKG29Vr679wty0TJ8vFOLCdVJM0RYu+Y6UPNm7exIjxA2y/zKJ34BDaVtUG7Q3RPvqgI2SBeM0zHTQZ7iPRh61weOBQ6BTNXrDzhNqxLJt9Eyf5RmiXHGiL431sW0YhiG58MoWfrpWKVw97+Bld4iQufXQCl2VvyDw+crYpGOVbiDGNXB73cYvOI4bwuOF7BVmPyN4MEWU68qKupuJH4Eo1Kn8G+krlaBSCd8WYZcijhs04/pGCbVWV0uKnjTkzg2ySLntmm8MohbCGrNCj23wxyJcqkydDpU++cbFgmD3bmUmtSrGNLLov2NftNkRWybZu91XxzVDU6iSL5tHFR3gd38qk0JaYkZnPhdEqqojZE0OuPvbpWEJECnWxveN/Aeud7S07Vo1isPqiph6LrQBIAuUtr9i/It90XQcXBHq5qqxWpaomu0lsorVSw4/clL6zueRf6NlWmrHLXuL/TnGaWqJOrHe4vN9u8LHqzn7vFK87Boar1k46n09qhX/sXSJcnvnOXlYKoABfPMJK8ZtsKZ32AdG2WHfdUiAlYMNBk/G8+YAy5dkRciFvxBNt4XlbeNAwEVQpBfoTRXqjU9VGwfJM4XJDcjxTqCZPOBjFYGHGJszeYs9Udu4bisnGeU6i685Z3SmaLyA5LwTO/E4xPeicWSfRTsIL3Hac2uwB/9E3/NivAfJ/AMCFOs/K2rtSWM95rBC14ifJFDYbmrIPl+FzgSsK8MTt6C3EWYg9gMMjL+E3O8mz1vEfP5YjIiYb57KtyIvexjd52+hwdXXd2CtDNfgcepptMjAZmAxMBiYDk4HJwGRgMvALMzBTnwxMBiYDk4HJwGRgMjAZmAz80xngve/Y4tGPycstr3uDCI4+46/he/W+5uPXXssL9pWX7J/t4g3Jjzw9jj+z+h2CRz9ddub9xT7T4EXwhYFN1WZf27bx6mOIIxxgRmEh+6U+wCTx6N5dYx0Fe1u3LdtKoSGFBHub21uvvdnfnu+qeNdWyDgE73pcDUlVfIr4+qzZ/kwWgW30P0CVHH9fgrDZkX0WhRO74pJcR/d6M7oggjw7nUJRxrJk56bRBpcch205cb31MstBOuSJVaylaHU6bYUultQp6oizs41JgJQxd9n7PBOQWAdGTtghHnrxnbVBfITANnep4GVNMY5CZgSkm+4NUgTr7HGAlZjGZ2y3PucpioyUnoYDblweupbLIhFte9Fo1MoyxWZVtaYz+843OU0+iRMl26wVphv00DK0rBrnxMjRkTAhjij63fHNsANyF89+OjEfOkIOR+GlEKRIfT41Co1Np1NJzjoda8lJ6QdYw8m6OwvXTMdeMEHNavhp7MllGfVKbw+HibdBNJLhPi7WuVTRb1Ix4WJuIOFOp1b0TdWazpcLhdLGfJOJtvK8XCn2prjJVC6pyoBCKPkmLgkO38lZNCgYuScTWyznptFS1Mw3dz99+qTxTVh8RzYWucXfAdvk0ohVwwde8Ls9D9Q6lVaVXAv5ytlQMScoF/rS+dz0279+Y0+X4ePQbRSNW7NOcHphz5GnMLriNLHjN3the/iNN8ns+XI5776y9y3eitIKR/GRomxgEk3RVzTbMn04iY7JNz0HN3ynQPv8fNfz8xU869PzM7zcdKWoHh8r/jEfPuJH+CuQZ6GcfXdS7TI/GmDOPrKXlbziP3tKzBP7tq3R6CLLWvTSRx7Z5VJjny+qDBKThGU7agM17vM2GZgMTAYmA5OBycBkYDIwGZgMTAZ+PQZmxpOBycDvYMD2eCFg/1j/O0L9kGpeanwNP+T0TzSyf4w3+/vs/sRUf8xVvvbyFfD6Sj+ErpdvUdZHY16JxS808Xzqp0Gz/UEGODzOKi9DP8KXz8+c6ed4TeYjv1k1twMM9TjO/Hux+ef9qz6GkX8b3xvte/VcW0zRd5A/YXvg8JGP4zGmfqGB/BlLr4x5gc44OsHx2Tr0NfjSSzt+t+oIMnqWefHM23gGby+b/AJyO3L9Wn9Yv9d5kcfXF3DorHnzvk/sLf4+pdv2K/15fe+L+os/QnAVcQ/YRnJceYUeHHN6Hi3jIcgL9yA8px8y1tAal7352tYRMd24Yjz0uuxS1IJQsSH7jY7GmvZmdFNUOM796PMsPKLUFLiXzAPkLnqQ808AiXT7C5iOsW3ZZorBC0er8mdONweRB6g8XLZ3u01oewzGvhllFn5tGHqIr4cY0c03/QIpMTo+O9bERy//prX4DDQ2s+XD50FUMCmmFOsG0XmEWfsatjiSiwxzAdHK1kewS0db2ceK/81HV/LuY568yDl54sdlpWgTWNa4kIuWnLOfYr+FramQmnFypoSlRCsM8q1HLLf/ph5zCk+dHA7gblx2NKWVNXH2K3r5uAtvnTnJMGrolm4UgRmIFDU4LdErZjDbB/LIxFfvEqGVb5hmL2MudPk8ibyhXxrK4lnyJiLeAngMtSy7v2VlvceVqlnU24hvZHAmyQ4sj6Tii+dUQo4NnKYwaMFY/JJEVulYx0bWfVl07Fe0FJa3deGTDXZhzVjJYyGuhJnS1vtdIr/jc9X2z1GzRWiZ5y/5urCFncyz0PBoW0lZIqNVo4Un24pOum1e+DG6AINNrtGwZE1q1kAhbdxOLjWZgmkp+uEzGXSS6uSSB+N8aYpd8jvhdzxXKDeZWCU7TxSblwY/4STPBo8dEuIVmsTp8DrSx0d4DBbOTsgXWUKPm4y/YcjNtrLHIM/jyvNwvT4rNlVnVZ0keXB9vy+63daXHHS0pAaST+fGYxvzAZHL6XTSEwXjhHfv6pyzUXLGnIVynvhqTTpxO51LBSFoEndRg8jI0hcktWLdJds6nU+EYA+xH3KTX9/A3lMAL4rRNhxi04lpW6QrpWewQhSd0vJ5ISh0WOYzUXDXyOnyZJbxi33WoxdfgW2NvNBLH+eRd/a4wscYx46F8S10eCR7tt3FYyDzE7suwUYXIVWM5zUZmAxMBiYDk4HJwGRgMjAZmAxMBiYDk4FfjIGZ7mRgMjAZmAz8sxnwP3t77C4vaen+0PV7WIrue/yh4L+6MS/S80Jdej2J8POyrYiDQ/A43mXFC/t9+N2d/SbKd9u9V3x00x+KA/F+gDoGJYHdkvzZ8jZhvA1e7/1lcZOZyoHLqlYyvU1vywall2YzB4fAfjt/lB/jL/dbYvbmw/Znqpa3I0N15Ew/lNC1rXoH27K/AkhymVrM5gjN4UO0yOk+vPrgfJTJxjohRp/kbLxYI265Ru+jJ5ZtmTlDmV604W9/Fs3c5p5r9AwiA0W+dLI3WcadsxvFJ/pjPopGFDIXkLX8OeDxZ4B3nYTKsFOcis0rKBxtVAxRbFeKeeNPUscAaULvaTPrFMnWwV/v8IFO+juF1CB2K7LbrVP0u1EEXtDd9DF+c+XblPnG6Z3Clm3l51Cwrez9nEJds1jUyt7uxMk3Q0WzLduMOAVidrBSBaMbstgHDvHizNdOrXclHzbMFdN8Izk69+VOITnfJl5V6EcWJ51b5vnm6mkUBPfzRadVU3xsnHW11nQ+nykuAsaZXyjSPj2ddLmcZGwW9nC93vX8aVH+jdjYktDwU6WtNz26I4ckIAmR0rLHcum33550ScHzsKFPvFalak1VG2xzXh1s+459/Nh4BIMrenubO5GImbPJt4KTW3Ta8FmyPXy3KrUqxinMa3w7doXfrugIPY2Y12v+bd2b4uvTp2dl7zeKwXdA/RQd5dHU++bdd6um8+mscB8U8e0tbvpOzPt9lSyd4f7pchnF4GoNGUJJ1QxXp7FerZBoPEunc2OtQFM77QVh9s6lxLetqpIdhMeVZ2Qd3wZ+fn5WnsWVz8rBqfYWm/P5JJfRvY+9K7u0h8ahfyJmYFvRlceyVj5XnX1tM41ndvtz1KvsTSkxinG1NmTxuXJQdRj9I/q5icnAZGAyMBmYDEwGJgOTgcnAZGAyMBmYDEwG/vkMzB3+cxjgxayCf86O5k7+VAbyYjP4U53+ss7+/I9KXg0Hf4ySvKgO8oL6EZEdnvMy+hg/9vZ2vnlxnZfVQXQD2+NFtv15L/P6nJfb0X/0971jGwfAtsoFzEv2PpDYDIYMLQJx8fL9GIvmsmwzer0qVYLX6e8a9bzg3+3jNpBMrWVVGltVZI/oEWozsrc9VBQwyByRcMuM/KPLmm3ZoDzk33szzjrOevzsMQ/byL6EQ8e27A2Pusf60dsew5VKUEJt2PaYhawWOuOpZTHfest4yCIHeSYOpGj1Nl7X4zzj+O0j3raWucsKOueeefylRyNk4mM7l8gGyCW+gsxtzoNCUew3m5jFxmoUaE6AEHnMsgCjXTYxBbKg15bCTkPWTvEpoUb8rjeN+AiHqFXpTCHJ2HTOTHuzSzb+M+eXSWe+EnlZJOqtQqQudDJYRaGW1fgNNxQpcyYL87jEDb7iSOObh2f2Y/wxU5rVlM9V9tqqybYWDOO640M0g+xinzLjQpA4VYUNOVBMS5GXle3CCFfClUiLfK2O03KKa1LWREuMFaXRr3d0EGLLfVztyInN5xu/RjfP0gBOOnOcD93cWnF/sGc2YqGqhjx2CkcQmWL0ALmLNUKpsC8Uq4nzl9LH1sOQJ4R9cx8hEzuPXY/sQAKOcdf9tuh+7VoomHbyT6wG/6eTozX2as4PdaUgGb/bipKOpBrFzmXpFCLvjKOJmKtDavyZsdDrq8coPjpJ5WzymSqerSzYpaqWocSG7E3/Dg/qpROF2myqd+IM3yvPVb6J21i7kKtHDvfxp5QXKFyQrdpi9dGHh92tEqMj6PjS3vLvPl8pvqawbHtIb7erek8ckZ9BirlNiCT2HVjSaaTetdzvqlZxryqNvlWpnU5Ki272Y+MjvHhTqtbUwAm92mOTnuxhka2P8QkeqjWe2ZVzu5NbF+4HompbLisy1IYe9Jx5HQAAEABJREFUEpWt0Tiijjd7m688a3dyziyITqtCI6MN4SlnWdt03icDvz4DcweTgcnAZGAyMBmYDEwGJgOTgcnAZGAyMBmYDPzzGZg7nAz8OQzwRnW8Lk3/53j8vV6OF7e/1+7P019xFdDN6w0DeSqoK40nxOXxEv9FIYv7JEPbY7bXSsb4p9+cyI/4PGIKEdpS2xejvw/3zn6jsEu3btiP4aMOPri0O7Yf1/TDzbZsYx9o8H5f7loAwn0NeZIKItz7pLNZRfg5xjmikD5Pe8LYHj5tY7DKVEnMMEWTFFoQjsuc/Rh87UYeySEqNk4YFHaW2cexsuW+UhRMsetKwet6vSmFp3xDFpNxVZUGWsn4WCik3W75tuRdt+udgt4q3AIrzd772FE5sq0U6PLvweZP1qaAlQKVxzq+h9+S0EtmHVIWSQH1vYgHEI2rsDtR3DqngFVNiRZ+MBvrHScLN7Ia8+OW3BvVtQEKn7HLWvwVse1ScopsJXDqeSt+qpUu54vOZ4vQcn7KaoltS8xFQ1WDx+tVkDx0UWNlu2yrgG2KbavomIs+PtIH2zj29j7W1uJfiOolLnL26irFb9Zih1RbPXHVjWf1er+ps5/IMdfhNn0h4NIt34S+LhT5urLf87np8kSBEt+iJfZCge9GgZc6pqjxjj3m2VwhKs9EPhcrz1Lm8Y3ZyxV71JTnJc9W7LKY3k4G0tpXZd7p4yPPWGJm3HHApY6TznrOO/ZmA9Xatn8ERb6Fv9bgpMxeLW76RNLX5apeC2CPrK1rsY91QLSKLXKGL5dtzD3m4xnmbD99+qTxOYHTbUXqJJfi5/PzVf/5zzPrV91SFL93nolFN84ge0FNLmnBdtuXdM8Z4Tf2fY0vZNhm/8d5JoHEMDm2yt5q5OU9X5eEWNWaTuezLpfLQMa20cVvuAPGWYr81RhoZa3rdCqe7xP9afQ5//OlqfE5SZ7x/a9/ncccd0ob+cjynkNkNnNwjKs12dbgll40gwLzmgxMBiYDvzoDM//JwGRgMjAZmAxMBiYDk4HJwGTgH85AXn78EfzD6fl1tpe3xo/4dTKfmf5XGMjrykd8FvR3Ch59HeO44E3+eNubPvO/BskoL2fzzdGvwaT5IXihrAEU3mzh/fxYXBk8YkRH9qX+UfejMaZfvVY5G/NrL8Yv2G1tby+u6QvY29xFv0MWJ9bHy/+YGYFtFdAPttgGj+ZhLsC9wnnWjz7jA8MG2l5+nQ1BctwQ+1301S57jIJd7G0F2I8EJJtdIqdjHHn2Hx2Q4kJZR+upZhwT+swPrCnvhXfkSg8Kp0FPlQR5etvEMTn0AUKop6o9NhklcqSQ05n3VUNXNHuzs52Z4utrsD1s7a3H6MWGXY615NaqlGJG1g8sFMbWvuW303QsfdaPdWI8LtjsD/DgyEX8wB4qWwe3ncJVAAE9xaMRb6VoRtwxX0e+w4jbChkdMByXTQxsNjk2xxjb+OvMcYC/VSn4HDLLwz4328resdb7llDF+nt5ZPlm4DIqhtIo/sKhy7I/R/KjFqnreten60qhTLKkfGR5tHVidoLE5BEfhZ/Cj0C2wCOgG9XPBUBVjk7JrfN8oBK1AVmyPSCajXcz4EqROhwk56BRxEq8bCG+TuNPGu/6+F2J1ckpsBvHeMLL60UY2UaeAF1VK4W2ppZvxyIK9x3HK+eb4qhtnc4n9FjU1nqcM7SsViXbFA41zir7b+TILyP2Ll0pOib/Hp/S0F1l4jcNPWlwEn6C7CtxU4C83Z/HYjWhKxUFQARDv6OMS/HIiKGSkvG13heKqAsjyy4ZcFeU4jv6sesYhM+OYOUzk3Fi5swzz3r2EK4LH1kLxpw9rxSXhe3wTbRWpVZtIPqFDFpUzYwke+sxUWtnuRr/ZTIu+kCekStF78TtvdTze0VbC6f2Zl/GM+Nwuo6ztpJX/nx5bC18rtJy0yj6LvDf164qiqmnC7qsIVNvwo2yjeW+f84gKPzFr22Cd/KQSk3mZ+FzEPECX/f7XZ/+8x/d6MPdCp94HjYKcYwwUe8rozxj5M0osuS+EHhZSdJd+W+g+Z1rxhVWbDVLSa5TkGaEmfHViXdjD31EQE1B/HXi2zESMr8g52Uf820tsmqN4vJZ58uF/Wm2ycBkYDIwGZgM/MoMzNwnA5OBycBkYDIwGZgMTAYmA5OBycBkYDLwRxjoGAd0f8PL5PQRED9cyf/Ag/irw+3l9VdV/laL/6VkIHswmR7UjkRnmG6Ad/J7jzYL3CX6Af3+Zu9FBEwP3ww/uIhEMeF1gfkoGbxKMkoZIch4gCLE6B9udhKWbH8OfUezKFy84jssPlOxPWJ/toDA3tZsCyUwLm5maqVV1jL4CKj0orgCUnMKhGyohuQgRRmot4+FsfpyK+R+OJuXhX1QFLtsy7YyDqRtbltptmVvkCMRnWVbL41xTtLih7HtsWQbvzVgk6gke1vTu7amIBUnuzxD20Pffu2znLU8H/kG7zWFLn4doDKeJKMwEAHjQRO9jZQUUIU1gS7zM4xYz+Vyulf016FdMuv2gw7OO0W8+LA5KwYrxb87hbiF3uIncvykGHa73SmS3Xnuugq5jQ1ruBmB7E2/2sbZ0/h27Vgat+iloEYYVVmndpLtbY17ind0yDQglnqqsBL6NUC4UYhdKCrmm7938l9xmGetKjpNxreNEdfKXq7X+yjwxWaLHy8s7ldDH1OJz3bP/2kDdleKkvmmc74NnL0PO+IUuq2VWpWqGjZ7IL22fHM7+omXgmZWMs9+7KJASNH0fFY7bfZWqbWmrVkmxvl0Ht/IPtGfokdsiJe9aa3sO76T4x0u1pDL4ulyUlHlTPGz83uH2v3wfTqdZH6SR1QLXWcPrcY5FOEtDW5toykV64gSVguF1diuFPCTSpUpcp70f//PRf/6V0M3miKWhfk2kaVe2JtR9C8aeWAbhU4ihXLns5PPQx/z0gluFgq0C2ffg3Fc0Vgl9iT0MVP0RbM3/6/3RrwtLtSwp651/AKqIbdNnk2nU+l0bmoV3UXP12d9+nQFN10pmq/r+hIjex7xrHF+DT7DD1N0JNvYXPX8/PyC0myTgcnAZGAyMBmYDEwGflUGZt6TgcnAZGAyMBmYDEwGJgOTgcnAZGAy8F9i4O2rZPNCPOi8jA9c1iPyojr4VnLRCWzsg91Pp7gQxN5mTYA+88De5vaX++gFKy/103+ElRf5K+s2fhKbvkBySnzS2F6us99H+7GO3YvML6M/NHjvNyEC23rh11anMHAEslkbKNkbsocvIXbRq6HrTL8LhBh6mKlz7usoyKwUNpaBDpdRsC37Y3Q2cyC6GzbdyFfWj6JH5hsky5vqfj/2NvRjsyNy23IB79hthi8ONP5X+oXC3JDtee9qWt/NCz9BfEZns+lK8SVzu5RxdLa5RGSl2Rl5rLu2sWi2uUv21ot2fCN25WwTo1GcjF/b6OVcqWVln6yjzhlsD2V0M29U0GxnGMW3/Tb74B79orgm3Rfli4n4lTyqTTlbQAUrRcwRbdwkjl9kFEWNfVWpUUA0ltpb0iTdfbZ1Hd6Tb/TsQsgovIDIEUjmsmWbgUbLMIODmxQXq7FOdTFxOMqRd3SGWwbGp6Jy5IyuUgykEJdYNrskQS602RO5ZRA7u7Qyz6OQsW3lLIQ/LjUKoiuGibugt1Cs7vGPHlfUdLQFpfGniSm09yTLgo2XgPG4mJ7Opaffmk5ny20lXpdDUYrB45utVoP1AVunVio3EpeWsa7RzL6LtcvTRZenJ+XPFLfWZOMXFIji3mFfTA2kM0XFE3uz+EHhQoGyWMn536835c8l71vQwnORgvwozK4az879viqcqfexvqK88nsi9kOOr4XCap71RqziuQkIpTxyLLMnK2tBzsvZo6wlvuG4tfNYj11jX6QLQ+GqK7JR4DXPNLzb2Qd7D3PV1JC7a9Rwl9uqO7kJuWgL51jlwdflctb5fFH8ZQ+d5DvrPc/OXco+V+Yr+1vggbTUsRXxqjXsTngk58X69LxQ2CUWny9jT0Zq/BijDsa+Y1cnZW2Bn+v1qgW/OCGPs1o2mQlY+KDmmQqHIz45ZMySmqXqq9b7VXeKyRXhxGRgMjAZmAxMBiYDk4HJwGTgV2Ng5jsZmAxMBiYDk4HJwGRgMjAZmAx8mwHedY/3y+/7b1v+L2mEnbf7tS3nhf5b8essJt+DV4tt9M7GJo4lOr22R6VXaUadpZ5bJn8APUUCEBe2R3w6+oxfkfXHcLYRkQT3jOhenq+Mfy9sy6NK4c2UYPEebILXe6tSCjJljzyzYjvdF1Es2x769tYfyrapUxGJKzKbdQzKJORItgUjE/MUgGyPAhVTRIxZK2RmJtrLODLjB1mWqtBAlmlnj+lta6yhx2jwqDTCbrGksd9hmwWATefcOj4GKEKlTzGyWo1CUWtNriO2MXp72Q8yYmUVd1v8l6V9IYu77JAQMlJys1pigjOFwnbKXHAKVjDyTH9YamsPU4+9WbXna1v2Bj0028Rqozh3Op/Uij0iG3b4C1/Zg/Zmex991GEwlsftRaHI5Xw6KbCtdeTPRtBIHESKRXpE2djojpttFRhKemx9iOxYb3K74KlvE7oj99Y89ni5lFIQrkqYztnsebRSobPJReF+oSi7UGC80netORz8JY/WmlIYPAqJlgdv2vNIzAxbEYRB5rJUzF3onjTaeL4opo6eYmN6qKEISiWUzKI0ZMMBM+ILf3b2yBwd469a0/ly1ul0lu0s6ISsGHONeZXRuQw5Ox+y3OL6TuEzheTsKwXay1P8dFF7Z593VetqrRTe7Pg3cbTDqmoajfzia2EvpHaIOA+ha/T0Etq2xBW9NUkwaK104jk5fITfFV95BjVaycXeGd/hbSXBlXMZ5sjKlu0R4367c253LRTwWzXFDhUpyxhkn0/s8wneLpfGs3EasbU3tjJGK/ExUXw38ktvcq2xOm+TgcnAZGAyMBmYDEwGJgOTgcnAZODXYWBmOhmYDPwFDNiW/fPws7d0vJj6Uv+z43/Lv/3zuLX9rfD/vXXzquoRe+S8JvuZ2MP8ZV2O4BF/WSJfCGz7zef7vZr9dt1+O3+v/+Nzng9eWI63oqM/PL2X/5F5fJrbAYZ6HGf+Fi7ra3irrc909a7lJfEj3i1/NrWJ/xV8ZrALVkvB+IIR48969BCrwfXnEPIakPIKubR9dNMHgrVVRJDtgYwfYTf5azh4fbHHHdfBDcNxHfPj9/cQcns/R/TZZXvIau/H5N2tUAmslT2uamw0/16jqXAEiZMX/ws8pUcdPWn0kgrfjzCyR4gX/7gUrCl6j2vbuONrQyWHILGJZ6ABnHIll1GlYHxcHd3gmP+ePvGpJbFnqTAMnPigSNrE7hQhWCJsBytYMlU+ExnYVvYV6F2z/SKxMw42kf06Zgv4XceC7Tf+7Oh1hQc7Y8ne+kgxZCm5jZnSsmp4D/dsZZxX9pZ/3wsjsQIAABAASURBVHasx77YHYrmGe18OLJP27KjGZcr5uy1dzWMmlijj49iHGyxEX5wFb4CPLHa8bViRY5elYTyDdYB9FjAVVeGete6xpPHSayAfNhQh7DeN7msXFsYbQ3RGGzxJdtvIY15sTdYGLHzjUJqVcSQVs7+zujOZlFhJGHwoje4RVolFT213ywPyBqtY7jiMH2Ay7GU5QBTtT2vwpFt2R62uT0MM1WOpZ0k6oUUwIzuEA857CoFsN5TkITfbWncSYO8pXyZEtqGXWRWU5lTtd407/POvvK7J3k3ZEefcWGxH6PMD1PZVqusSJhK5tox9p8NILStbb9sppfyBVRqd5sN8+Qmms1v5RV//BI3cvGM2nGInC67hF7duOVRl2oUZFcmiZd+oWAaeccWl8qeqjHqnRsh6cKLXHDkl1xiLyWCkA9VVVn52dY2mclROOz00bat5lIha+LHpTFXUxVjDm8UfBlnXujns6BBpuTa0EIyhC/LXaNIK0uyBEiZPBfOO0hUcoTAU4rKrDcexjPUsln0WKP4avab3+nJHXp0ZX5DYSFeoQ91zAy6FriiFov/FW+SKnLzKTT+ugpp/Ag9s+9IFpLKOS44H2P8Lzxsob+jdzqfdT5fVHUarC7ISJlnshNHul5vjPPZxrtL47lj/2Qz1jr+D8ROlmy/Qt5siGnyba30f/960r9+e1JptsnAZGAyMBmYDEwGJgOTgcnAZGAyMBmYDPwyDMxEJwOTgcnAZGAy8Gcw4D/DyT/YB2+cP9hdWDvwwfIvL8retG+98oKdHaWne3MNvV2S8SN28Xd38R98r0EnwVGAeGOQDN4IvjlZU1FAq1M0oHu54umAiJWFvuse88gG4Gj0X7i9mH1h/feKbcv2i1m51FobCIevKy8qLwOLH2ztt30UbKeTbQ0/9Drau02YmAd2eoZm+AzG+TwujNXt5rJOpxPFoLOKItgmFUWgVSvnYJMHl4J9MdynmNdZ7+QyVLidKSo9XS66UO3KuFoNi+jsj/CYf+lW+NjW0Oa6U6263RhsQtkkEWROb1NkIv7wTx9x8kqRN7ajMIWQNCmUsR8EL96wTbzA9qtvxlWGcyF7i4R4jIXq0JOlg97ImMmOcBdvwzFZqG7e73fdKLClyJY/V5ycX/LCuIqCGw5TAN9iIuTKvlb2EHcBaki3a9PbvNgez1/jXO1oEnpbUlqGtjlv0ErV2sv5L0tXcgru93UrAu7FXsnSgEazLZNEAXuLcadAmsJma6UT8HgEuh55K/S1N9vikuFcFgXjZRQY75x9io7ULzdNkk5OQfYaYXrbsp0pvcazbJdsD4Tv/Ino+/02dCRLoFhv1VRl2YbtrnC74jS5Rkc0ptyFXrrOPtahl1mQ9ejHNrkl75UHbiXx221R/u3c6/Wq56vAjf3dx7MYG1nD1/WGHAwZTm2rWrHWh+7I/2G9qmR7oJN51m+3+zgrK60P285aZgfiv1PuxZzno/Zv7pZyZvEhWXaxxw6knP/K85Z47dSUPvM7z++V5zd7Z1n5c9tHqMQQLflf+H2Q3y2nhm0rYp7022+/qfRPaHMPk4HJwGRgMjAZmAxMBiYDk4HJwGRgMjAZmAz88xmYO/znMWDeMgZ/8c54t6efib94e79weJ6P403nL7yLf0TqOYoPNmJk+QgHDH/K5RQNAj6ktvV+/q2gNjZfwUf29YX9fqT735TZ7IVX+gaSlWY32SXbQA8oHW1N9eCY7H2hvw8pQKwv8PBVMn3WbacbcFmB+FweLm1kYCjstxQmNsRvChwbYmdv+vbWx4Sh7G1uv+2z/h7xnT2t60LxZYthb3ZZG3hv9MHc3myyZL+Ox5xnoMbAFF26Eg8NyVLQBwfrkGdNe+sUo4LIgl08uuSVos5K3hlHmL5jcxQcI7Md76MgNeQUMqMTxN7OejQB+TBVcctadAIOlEUNedYCk3jiJS+2h8oKGFmUqqwbBUnqkBK+tLect2299GYc8ADkm5Xxx1AyPthHioApcq0U5orql+0th6IP9rk+aMMP8vSbX3JjbuOcHvdauS1UwjoZB1lqzTqdm1IAsy1742dlPwuIDemwV1G4w2c34y5zwDZ5LyvyhWLsDTmBuJxFocBY6KTb8pI2X13b/qTCyYmi3cg5ipweR0xRT+TLOjxENzj+vPTQxWEnF7aD7gJWLfn6aXz03AJyQMd8zmsvoib+SoB2EntuaidyaVIDPbzk2+EdGXFtx8mAvY0LOSmyjy7UJPxLRY8acbnwVWN/K8kFPUEtZA2bvu/LFLNPyLDFvg8/lteN3zvFSzzKiWfJAarbM5L93kfM08ljLfIUR6/XO/PC94XC6WXk0ntHhp5woLRVRMHeTEo5Z7upQUL89D0HyXJZaeEsf3K5k2fv0o38et8+A3mWE/dKAZklyeaykros2R6+TYG+FiLnmaFwvt66CpntoSNaFzKXCpksVZn82C9ntmKXHMUCoeHSg8vkvPKsNnTzHEfnxAHbrKOY9TfFX2Lcl7sW9hD/gb3FLJmcxDmQh2abDPziDMz0JwOTgcnAZGAyMBmYDEwGJgOTgcnAZGAyMBn45zMwdzgZmAx8PwO8+/5+5Q80Y39gLHvceeWsF0SSF+W8S1eQ+c9A5019cPjOODjm/42+eAl/4GfHsy0Xr/BNDz6O53diU0jgbDgQ6BrjdwofTk3B4MOFR6FXZgHd+yvBhmzLx7ZsS+P/ERCbgGlkettiGkR69NuY8smjIMKPgA7bfVmxibvPDrn9KtuXPuzsV733z1a+YSmKalJX6BqaxI4jI3j/XJA9mj3LH2BYy/ZAFGxLXCPul8z00NBxYXBEYf6ymrxYSg6RZfqI7KFTHDz25BKhMdDW7hS0Pl0piDE1hTTbMrHsWII4Yy2XsUxfbSs6sapCt1EITQHLRs68EsNSfCDaeuaFoOhFyxZWCrvrKDaSPXEyDicBW92eaRSPeQTRWSioLRTOooOrd5eJFxR9sZbPyfZMMlHyUSNzEsmuF5zEly0VidvWSi53quK320KBeFFi6uUzsfmKbosfnCa/6ORbsHeKcwucIhYJcHkgPqMnWmxtMyIW+883VBeKwIRFRm4Mcl4m/Qai2nkeN/tVRdwaBfDCd/S3HJNDx4NtFXupaqMXjemmy37ZOnKE+Fx5NlIUvd9urHsgK50c0sfnslwpVF+xXIcd7odeZRAlsQ/0U8jNc5CC6/OnZz0/PysF1qgY/nq/w+Vd19sz/tYcJ/MVvSv4hOyu2J8p7Cd+5/lI3q11CrEmdiOHroXzH76frxSMz8NG5GCTf52U/zZ10Zj3strlPOLgTrYlZLaV/1NBiqzaW6sihkXtVSM+ezq1RkE63+CvzRaZ+F3XKGAX+rZxZ+UnNqIVMjohxI80cimP+cJsXe/IF2LhszRa28/K6FXg2nLm+YhNsKK5Ev+ZgvWVvWc/TLVwu/N54JFVsLtEe16TgcnAZODXY2BmPBmYDEwGJgOTgcnAZGAyMBmYDEwG/hQG8qIm+FOcTSeTgV+cAduyX/E32M7fNIW8yu3i3ewbdF6id94ad97IBt9K3rzg/Rq+Zf+4/qZo+7jAmPfUeVf9CmTvr7f2neVgvGrWeJGeF/cD+4tsNF6vvGp+xOvKD42II7DxuSjj4GWuP6fZr8+6zQt/XqD3HYmAKN1/BwTzu0i2+Txuws4BkRoFg5zJJjvuR85HH7md89AoSmR+IPIg8/RvIRFyoHZ7j2c0z0L44ewzJJHIRTNhbDPKwopt9DLWGOuD1vs69rEsC8WNhXH/EB+YDp+2P9uXaJ286D5ci/w97OQt5RuA4jN7wDZx2Jiyjw09OYtcQYphsl5aDf1wc+xjfbN2rPvByGYGoujaxrbJvWS/zm3rfevss5PPe3nmttlGV74xuORbgusyxvns2Pjic2VbKVqxcXhnnaLRjWLalQJwaBBtO//sR8p+A7EYrky+sbeMpmQbPxotdvlGrLXJSJWC3irSGOu5oZ5u2Kz4XPMcEH9NkYvxAiLrGB9YGec4yIg0OJNxdcb4Hj6kPj4jXfHfmncuJbHnoHfOhbEp2o3faV0aRTaKhXbpzvqVAizh1VHovVNkXCj+3rSOYl3su+I/OS6RUTy1tnbkfx/F3/uwTXExfnA47LKv6IW/LTbnrXgoVFa4utPHX1cf/sU+rMTsiKEIv+R1h1/2bfJmlfwE1m2NDfQoot9aU2LFnum4XNITxdBGwd6cpfgPxAr/99t1+LDxGGjrY1TYnM4npTCbMctK3+FMcLoSb2Hf8VMupWBqfHcOLXs+dAtZQLYj1uCR51Q0g5U9rfjqcM908HGn8Byb8U3vc1HsPYGzWrWx3+hnj40cxbnxGChxw1ewMmvnsyr7PZ3U6POn023Ltqo1JZ6J3YQMPwZ55pLfeqcojo+qUkO3sWfzQA8Oq3E+JdtCRcLHAPlzKc02OpJ2lYVn5r7mmcrzJJ1OBbYckkf4C2LfiFetdOd8cqbZSyByyR6S4+2+6Jkcr8933an83vhP5h0SSrNNBiYDk4HJwGTgl2RgJj0ZmAxMBiYDk4HJwGRgMjAZmAxMBiYDk4G/KwN55fzX5cb77w+D8+45758HPlTYhbE/sIvoeFHN/bg+Xz9W/uz+r/fHu3sd+OnZEMg2xQIT0/q8RRa8X8kz94j365/PCfO58I3kC/4iHnp7HvvcVBtMcSff8Nv6rK8y8qH+wc32m33GVfCB6u8WFb6/x8h+m4Pt3SyZPGIXy/xItnMDetNSwAmoKL2RW5awMYQcEK0o5NiWy8y2y97GKfzYjLkEbMv2psQ9BaKA4ZAfvjIPkkcwxtxcnWdL6LIvin41YuIPJyuFqxSSUjwSbaXIdaMwd6fQtVKQQ4SdZH5ESxrJ2aYQiTtcaMVHlhGhoUHBysKK/Z2i5Mr6sTYUuCU/VKiddezXmG9FNgp12Q8q+OkDGQ8kHhYZD3vG6YmIyEBKbq2VqtrwV97knRwWCpXPzzd9ut51I68l9qxH404xbUGGSGlVNYqNKXy2ZhneXMKntcXjTj4v/pE+XtEaa/hXJiy21rCXhoibnYWdRx3NOl/OxC5SWYGGPndJ0e8KpwsF68ExRfyhpNcWTmyLLYgODqU7+vlG852zbWXyMOtdjaL45XIZMU+ns47WyDWFxuBE4bSalOfIte175Wyv15uu12f8d9asakU86+npSb+BxlnayXlVcjmdT4pOG3qi+HnS5XJmr2dFS0frrzEYKXEbOTQKprbZ7jr0cybDJMbIjTR7X3iGrxRGnznvPMfFHk+XpiKJIP8dc6sR98Lek2exdr+vFP3XsR/RbHPPRTzO///+7zf99htcpagMh7aJGESHTIm7JCax7/QkqlZNrqL025Xziub56aQn/JwoaruwQ7HvsA0nFzgs+qYTnK3IFj4s2RsB5dbQlvLN8dvtJtLe0em7KkEmJgOTgcnAZGAyMBmYDPxSDMxkJwOTgcnAZGA+WXJfAAAQAElEQVQyMBmYDEwGJgN/NQO8ANSBvzqXGX8y8I6BPJrvRL9rGvsD3zbMK+bg65rx93WNj1dty/4AvHQ/LMbL8GPyD+6hYecifJudep+Lvt4hsuC9vJQWX0ef8QFqCxQ9KERQeNnWnW6Xra8LlBaocSCnXLHrDsVxO2y2hU6B6PGMbJPrxyjWguEmty/AfrWPSgoqIwbyzIPI0n8vYm97qFOqUWOPNnOu8GIzkFUVlNI6JPQsMkln1m0z+77LdizwWbIZAxgdxtV2GfHsbU0eS+OWuCm+HXDt+mOVowrvlJu0wz6MCw3GqX5lxNAjRmN2EjUrpZa4rMV/5gKJ+4CTgFHjyn5H9QkZNGjFKN/0XPNNRY5+If6aBRSZiodF9ma8d8wFrMQXzQABuhnQUazt+MgztPndnkGjWNwsE3dV1jtxVvSN6YbcJdsql4oCXGtNrk0u9A+brV9F6hETWEPPbtg25dusJwqPUsnInKejnRS/K/uMXfxezme1io7xRV4QlMKpbXQttqITxdDWGEMKlGkU9CwJHXEmDb+ZJs3idqcgfaeI2DGuipqHqmiIKOje9fx8RYa8mlprKhQH/yS2ALYq0lTGOaOF4m/yMP6jG5vgfDmRX4tnIGVdtNjTKfmpF/uwrhTPUydf4byj0JK3S4c/l9QCbvEtdLjSyTgLV8VakUPkiNTgplrLEL0uXKNbshu5dy33VbHFRPn29UICXRCpUrhgW8paxW979dOjBw9GNfYJcIfTFW4ja7b+dXlSwyY+sy6SqqohizyyYu+NjdnWU/Tpk2TffUuliMJH9EVSxeevkiOB4o/EtXIY1ZpcBrHxu+d4xYKdkcOnT4uuzwvrARvANvbDv6yqk/J8tnaWHV8N/10569Jsk4HJwGRgMjAZmAxMBiYDk4FfiIGZ6mRgMjAZmAxMBiYDk4HJwGRgMjAZ+KsZKFuBPmu8oOfVPZWSz1b+HEH8/zmefreXL4b+fGErRHgPcfT79KGzLdsPkt83PAot6T/P4mNfQ5fCyrGa8LZV5ZGLbY22d2O832yjQ1mFvlPcEX56wJkjUqNImIJfUK2Gz930pYveyyQDC58e0N7sbW7HR1NVjZWFglXQqYwNIF1HfAYPF+Zqre2Fofjwy2on11wR2JbtDPfeFBPRgMyIE9f2eNY3LY1Hm5DZ+gOw2ZYoPq3ImVOoShzbOlPYO59PxEDp4dr8EIxBoWeXbL/AZTHBX8LiE1WlDZ3oSoeOhyo3vW2Rh752sp6emi6XvVAWIQU9ix83tWrkGZBn4kqyLRc9EM0P8nLpxL7srXhnSbhQ9nm+XHQ+nfG5GdpmlT2wzwzSbcieVoll4/vy9KTz2Rrq1mgZr+uC8ZiqcGkbTvrQa5xzcslZtXbSEAp1+F95RjtgOs4lfiKTNue4UVDEtjdZ8sq5pcjYec5W0PE1Csr46igEm3onUHIxfkxutcEkyZJo6Qrl9PER4EIrtxQuHV0CMlX2EE7TY8oeN26kxAhXXbjSaBiMPGQJ4UqOKUrn28jPz88UTZ9HcTxy2wpPmOhG4frf//63Pv3nP8pafIiGis6cZ/Ja4bsjy9WqbefMJDr59vTttmLbKcpKy71roZIfHL5ebWvErVYvn6GsJW4Kzbfb/SXHFW6hmj0TCKXOJP7yzd7s606M2JEasY2e8Ynf+G5tcNdGb86ks76qNNtkYDIwGZgMTAYmA5OBycBkYDIwGfg1GJhZTgYmA/9gBmzz7ubH8WdRkxctP4I/K/7P8mP/OLf2t21/Vt5/lt/q0p8GXlJW8ODz9+YJpTzveoH+YHvv73F+uP7ac33o/Ld62+z9v4dv74vD5Ex5Y4rq52PSJV99gG0P+lJzXlx3udD7Cr5kfsi/Zf+43mwF9tZn3MQYFDKbXN5BD+34nDyIdNh/qcedPkLDSYPXA+WOrw1v9IucPoIbfl+h8Sq7XmS4V/Y+ejvdDyE+gvfGtokFSjI4no/8qdGvga3oFZ2xvwrtreyhp4dmxrzm1yMKYX4HiWIBVQBtn20UP7hS7Ii4o3sgc0Kle8GrHrtkEt1t0ZxZgTZ+hxKaXDSQ83wPjhjdQjfY9Hon+67Ret8GRz+E3CI+ZLZlG+nHV/QeEa3MISLDgcJ+xekmT+Fskfdv4Q3uqKBkrr7JBT9iXWwgZ1t8EHqjgEJvnsMCw/F+G361MFs5Myk+ja+tX3HFGjHGnFxk8Uno6EvJzQgijqBjF0RD5NGByCXrZaEvtAEC2zLCvu8tvRMHm6OvjEGRn3XHUDSLBLgWClZdKSKlCMdCtqwiglHJnOx1vd/Ht4Ajs60qNIhrb0qJu1KMSsFr3YtUnXPWaJvO2onDcCVqfGaZWqsGkEcVU7YML1yZ269xTLzIDmRuGW9duGbkfclKfq2wdcBW8RedQLTkSG2QfWsAJ+zb41lt7KlV04n+ci5RP9OooTZ0+R2+wGPy50QZKaaAPErMu+wmEzd8Jh7UK+3USufzWdXayHclgfB2YEHxPs6+a2tdhc/OMwe1xJBISWnFQv48sekzD2yeLkwT07Z+++1MvKZWxRmT9bKw1/UFiZscYptxdpI+9geyRppK4TG66SPr5LoGJLYuqzoGiV8+ybZIRUYxyMA2+ZMcspe7c26AQ4+P221RX01+Fu7Appm4djgNb400C+AIjyZQ1YliqyiaYs9DZXJoFG1PpyZxXuPzy7DQfzqf9Nv5oicQDkVLrDvPd775m2LvCb5MTtlr1sxzVyA59s5e74vGvoRHHt5/f3rWp+eb/v3pSt91va663cgne+GJ6mgv5JXnwY3cgyrFbwq5fbkrvzfZOOly5vg0+oQSH2UyNB6KfgMZ6M7i0u/qa4AE/QInn/BlNSwsyTZI37lJVU2l2SYDk4HJwGRgMjAZmAxMBiYDk4HJwGRgMvC3Z2AmOBmYDEwGJgOTgcnA9zLg71X8qXq8hP6i/6+tfdHob7VgigTBz0qqU40IvuS/8rK/vvekv6xHmC+FeCMnnIrbgXj8CG+MmNjRYvDm+lxmP8pMIWNDzOxtbL/tsxbYFgYv+WlvydX2kKOhrZLUNXg9Np4eRLbpo/b+4nG1TYgN0ZOso9nGJ94p1ERmW7Yz/AzjmXm3ZD+WaQi2W5Hp8JupxQ8+C91KQYnxkL/rIwvsTV/YkRnlMO64Xvdil2i2ub+/UEL0HwpcdIqKbXpLXOFpha+VSmEHGYtGSllmRBzuh5yhsoALHS0RcMHe2CEDl3WiWHc+l1or2X5BbGynU/QwGmMhytz04QQ3LMUf8QmQ+aa43e8U3m7j36m9K/9eaqf46pLOl6JwalFDVHwJf0FlQ9raSmUu37q+U7TMv5F8pwh6v90p2K26U2i9XTNeqOl1QHzMjvitUjjsI7cV4QC8LfhEiKYUWXhN0fBONfEW3+whi5gouZwocCbHyEaeGeRUky/j63XRM3nc7jf2dNbT05PybeLL5aLA3hQTB3XZeWa3vA5Z5J1neAXJZesX0uzKeQedhDasEi5xM84sfzo6SK6i2RaPmmLDlGvb0GbbKZreKOTeh+/IVpQXuEzfqtSqYbNdw5JbRydF1Ov1efhNrBRxny7s9/LEGZ4GGhX8y/msy9NJDd5sq1GItz3i2Va+ZXyBm+3ZYX/seZwl/J9OZwkdtrrFcakV58SZLTxHaOuMTjVr5Tmikiscq9DR4ISbhgi7JvN8P1+vFIw/jeelUEzs/B8EThzqiXzP54syL2+2tmU7brffX9jEDhHyLqYy8Ro52ELGTWlkB08Lz+iZzxMqEf6imGlPBiYDk4HJwGRgMjAZmAxMBiYDk4HJwGRgMvDPZ2DucDLwt2Rgfc3KvJkMXiVzNBng7S+vXvvxUva/S8hjVJf1NXyUWfFIH/ho/ffIOm/Rg7zJTr/uc7qIfo+rD3Uf9yZDO0WRxPlQ+QNhigoDJBQ727LBzttY44V61t4gsmC3O9ZsbN9gC5r17H2bffse/eBDTfyTJNcWKzrR7RQxMj6wqw09yToaKQ/ut74zXsG2alt2iW4g0owl60ebvdnalh3Ek3MbQETvfS09U6XfkNlHsD9et5FjsBVMzGi7eKwp2HTZHv2aQhyFkg4RwXE+GYeQ0ccU/XQvYB7fVW0UZyK3jd/K8AWx78TgkRSrMs/Usdh5djK239pENuw4y+hs45xRz5JkLvwYVKvhM2PR0h9g+nBZNp+Nl/9sYefGenoWGHXiZc9SU4Hbvet6Ja41bHMzK0oLX2yKTh4ylEjPNnPrTUNW5MqC0gXROLg+dOMryByTdMr5HHAcILVLxoltZuyJuKF4WToFxU6B7a4UV+OrSopaod9yVhWBRrOxx3ah6NhRZji2P8Y5G5YjSPwUQ/Ot0YVnZUmc+8qS8Y0/vK0UBpmQ77IBPVwq4ajthSllHSN1fC+sx29rDXn2sGqF/xEbQ1hX1rOvyDZ9pCSZtINiTzbxkWUP2bOwPWSxy1x7i03iVZVsD+k68uhqFBFbUtnEIzZZYZ6YBEDbtqoato2lXZGcXVI7mYJzE64lpai7oMOIYmr2YZu1rBv7GkjhU7TkucLJymavz89CY/jDBBsUuPpq9TWFdGnhubwD9aKIfB+5rtjHT2Fk48GCc+ELMBa8NOQNidlOxomPGL2ucL/cOTuehXByu13V15VYd91z1miJlhh2sdffKLI3JIu6F51/K/2//58zReWNy3wLOf5rIwS9/erkhd/EOFOYPp9P7LXp0Iv/laTSx2L0lqo1zqjtfQkzYhUy47ArP+MZ4TxHT4xqIvdFpdkmA78oAzPtycBkYDIwGZgMTAYmA5OBycBkYDIwGZgMTAb++Qz8tB3mLeCBj4Ica+k/Wp+yycBXGeDF7FfX/0mLvNX+cDsbB1l9xIeqv1u4YnGA4fvLrB14v/aLzA/OvpTuUeygAiBTrTd029woB0T23i5LtsW1Lx0R0keU/hGRvcKObWG/4XXl6yPbKAR0x/VuGvFQy2DHyzy6D7BNDq+Ium0dfNiWFGi0TV5jLIorAyzblg3KYrBBX262UdtQ2NjbGOGI/WhpJgHdd12Fr0PRNi49pinsPCJC22Pdfu1TQHI5ywPlQmfDlitPBEc7CkpDY7vZRs+KjsS4YrMyj34f/4YqNbFBWagTzcRpFK9S4DpfGkUoCTO5WOQa+aL8GqvjWQOIX57OLmkdMwb7Fdk+3DoExnKAuLaxQIijzT8ryKK8UvQK+l4MFJqYKnlt6EqegxsW7NJCMfd+yz5X3Sh2L3cptVzJemkjHDcERQ6nFONOJ22cF2efjaOPCleiymaOPmkqAtvoWa5iDRELzJTWqhBwIeM+dJJj1rLHiNPf73fdbsvIObKsByMPW7HJuBiLlnNIUXgUhykMItKJQq3tDMnDo/CZb9Ne883h2zoKhiv8xVfOd6CdsDvpfD6D07DTy/8uWvHVxzOg4XYdPsXJit+/nT55rzxEVUavKa3hc/N3VjX2z5rp//X/S06T4wAAEABJREFU/h+F1ZxLtACErpzr+P2GmkIm4lydcXjJOEB1PKdDd+SykEukkm0lfuGDoU7Eb23LRfKwi6/EEi3PEN2wv16vClKYxUynp6Z2waak8Se8ySN5xb6aZQclj2DxIlnS0+Wi3/71my5PF93wmWcv52hWE/eZ4vfz9Vl39ku9W0GHl7LJvQZOp1L+1PfTb2edzg2ZRssZJ34m6eMvaUVeEU5MBiYDk4FfjIGZ7mRgMjAZmAxMBiYDk4HJwGRgMjAZmAxMBn6Mgby4DL5knbXgS+s/Qc77Pf0R/ISU/i4uf7E8TL6g88o13/zNc8RL8Lwc/hiof/XKy+uv4avG/+XF93lqvMBeebC7SwPae+ZijAY5rl8BS59dh/5nC0OQb15t8JiP28NwzN/d8sI8sM3nENSGFAEGeEv/Zn3Xiyx45+7DKSbDd2XwocarMDq2hcHAe2Yf56K50KVXnjd1mccvGPPIQIoiY856+se5MQ96/pRp1kHssze2vhdHRL++wcpikNA/BD4bWx6cKTl2xf9CjEXJUXvrLOcbcwe2vDp6G3a10b2u4QtJCiGkyejjy2bzD0v1MM/eHs//1XfXSpHsmD+YkxNxCZhvjAZjLT4J0+H18Be5C2EGYMTKRtG1tp/D/7d6zDcLbNcUjyj2LVQxSYMlc3CS7QfwOeT3U/zWkGs02/SrzPPDQEUB60ZB9EZhMIVRangRy3x2bet0EjqSd/0tHs+fpeEXjgQ4WnUKrXm8okOKujEPP8kBh7IN9FmrhnNLLm56bV3Ix+/ZTWYbe28T1iwrz1DiBaLZVvywLU4i57QiTW/OLdD45nA4HOasJr+cW9lqrY0CaFHky59p7hJzqyqorUevgG25pPiibos75kYPoW3idbXChrFoxT5bNbXWdEKnYkGA7XlZ0ejD1+12oxh5Y4yIKwXa2FThC9hGquG/8JNCZ9Zay5lHLhV6Q2m/2aaovCi+k68jR2ZyOHRtc97x0Ym9AqmvDU0eAp6ldbFuFJFTSF55UKqxAw7+TJHyfEYH+5Vn4YixrqswExuWWLNN14bf671TBM3vAWJIyBa1KjWK1zmPnCvqyNexF3vjMz6X/Bu548AX4ZGC9l2dz1U1HHUx3voVWR96ka3Ig06/Qfis1piLGORPsuu6qMjhQgHYzeS46prPBs/yyt46On01XHbdOPQ18kXMF7DybK1qJFI+qbWzwsWBT58+4euqtXcSVH4TDn5c8FjWCl8p5tKREzp59mV0PfymyC4hRxLxQq7RT1+RTUwGJgOTgcnAZODXYWBmOhmYDEwGJgOTgcnAZGAyMBmYDEwG/gwG8lJ198OLyrxU3Gd79631XW12k4H/eQZ48ZzP0BsekL2Z83o676vfyb4+/drqw+eT1+UaeNR/t06x8XH1vznOO/3gh2KGs4/wxtmqo+htigVvlh4mtpV120NqW5mPyQ/cylag72y232geU3svUbwhaXt+NtE2fmP8nZMUTm73G4WgFM3WFyvbsj3mrWrs4/1ebMvloZOb/TqmChPRF5B8D6CybYKBKNEg5xoTbvXg0955QOZ6iIXe164UsjqeJZMWI+IN2eilo6hkW40ClNATLTp0shPLo7eNaNUozPOZsvBJUQvhm8sWsTZRxqhJfMbMFs6npsvTSefLWefTCW63wmHirRTKFgrUK5Us6mUSxrbT6WikfQxHX3HKKPa2tRU9a9hENyAb5n2H1Sje2VZaT+WZvQhUSYZbs2Rzk+Qh6wxWHZvaVjRabH7713nsqVELXNnDmvxBaDfKRcHzfD7rRMGznUrxOYy59Y5feslDbhxGv2ytcBE+zhRJn55O8NXU4K/KcT2KeynkpcA3YpLmSvzsGXOdiNWIXVW4t9J6FjPYkbXovpdn2bYul4tMwiv7WfJnkI98N3dqFD1RO6iR7QFZFDYpdt7uSuH3+nwnX4qk1VTkH+SsTuynNfMZvL/4SC6J1xOTfBdwo3D86XrT8/OV4mh83nSjqNw5N/HfF4cRnrEt70oHuu7LfRRcw9MWoI/4p0vRS3f2lELruvOGkeySzQaY1BjzjDK2LSd3W09PZ13OF54lnuEqmfjVSuJa4OhOkdceUj5j5izF/jucLAqP+dbw+Fbv87MSf+GsCz/h4/J0UcYrfqKX3FOsN+vxvcAH6cjkImT5rNhW+Mo+VorLd3i/5xvhFMwX5jwaIkku6//5v/8j/6dxtqSr2SYDk4HJwGRgMjAZmAz8GgzMLCcDk4HJwGRgMjAZmAxMBiYDk4HJwK/CQN7ajm/q/CoJ/2ieefUcfGzPe2t9DCP/GsS6fnezv+CTl+n+CIf+vtZTKAh4CZ9Chb3729dffBzyd31sPsLv3ciI8863/ZrLo7+XeOT9Rs78ZT+MjzXbx1AjTvbm9iIbNuw/AqMaSAz0Y+2wty0uebjZ7mNIrM7n5XEfveeZ6ops6PyB2/DEjUtKAvp6sy1/oBJZ8llHbpIdCf3gz8zrHZBRwBFtcMoZDFsSYQXp22u4w3eKPMfKYffFfuiv8LSqUXyzLWpViv5CkYoam+63Vem7LHvHHiCxxp5QSM/yWLGbukvU5ShsDZGoM4lwL4g08xFwTHJ7Rc+ZUsBbKcIuawqEd9nWuTU1fBdj2y8GveOJW3KKsGdMkWxNbmD0yIRexgvFv3Vd2FuXVSr2XyVtBWxRlFvVV7OHLqHRyUe0VtG1qtFTXBQ55v9EUQ1ZWRwTITp+pPP5JDEzafYupXet6Cy6U9RbgGgLRGGq6JBqTBhvz2/vK2OwSuanFXGBbbKWQiwUpc6pTvD4KJwldlVTjwC11moU9VqTMNXR8kzlm7fJYR2xSJRFu7jjnoNbyTN5xZft4dP2WK+iALrHsK0CtsWltHXPyUZG8KKwHyq3b3GbAudd8d3qrMY6WjqMbTMWxeq9kJq5pNimMLomt/uqlWc0TuxSlVWchceftm+c3wrXi47WWsnewNGoEzxQQoHsvpGHiBX/C0XS5+eb2AZAQdiCVk3CV52aGudsbKpKjdjhKYfYWqlaI3RpJc4KTwv55twL3d9++4217IfnEI6zp4VnMsJqpapGGg1XVoc0UpJZtHMXsZpOic18+E8MitZ3PrsBqhRz94IxG1gW685+CDV8t1YUqs8KDyvCrkUu6XxpyBu71GyTgcnAZGAyMBmYDEwGJgOTgb8/AzPDycBkYDIwGZgMTAYmA5OBycBk4O/IgHn5DP6Oqf0Xc+q8gd+KBm+DDjlrb6U/cZbqx4GvhLEt21/RyFIcpf8cpsoQvF/pFKB4IN6L9aVQ0U+U3nP/zOyLgugHjwr2635sb8WV1nSmYGWKStpbsbYPX7oUdh6RhG2/rNvb2DZLfpF/bXDkZ1uJn2eBKtAbkyOX9GgJ51yMvKPoP4D2ZrMOMk2MfOuy7fu1WWMheaRAOIpkzCtywJBr491GF7w/hhSPlwU1LpbJjQFXfL7XRaxwGP3UwKKT/cYuZ3A+n3XKN0qjCLKeNYbbhcNRBFtWpfi1UAjrFL1sK4Etj0cLtbgdn6r4EM3U2FIMO1HMY/pyrTyP8bFSaDx0q1EYo3hn44+rGIe32IbDEQQPjUJgCsOdArHy7VMQ2el0VmxsjNHb7mLvTLg6RbyRY8ZBJvRRJxQcNLkoCLKDLHX2yPLY09b3UVS9Xm8qm10DF8/xmQJwxqIo2l/0q6zz+TTQqikcphB5u13Ry+F1VSvdb3fmq9LCRfQyXiik2xaBVEWhM0nptUU3OWatnUqubS1F3KzZVtYODHMeK6OXdbapIses28SREkquUqtiDTSUkZYLWVPt8sZ+Yi9udmy7bHRaqeKTXohhQ2lHvNccDE+dould1+dr3EQdjjqyBdzh+jZ0qkq2ZfzGVzWrtabIuzBdrTzXCw94+MjnjEdaGLHIlaDWaMknOnaNebiOHY/GmNvWqZ04z8tAtSbbyk8Uclb5BnE+B0aQHFhUfMZX+uz1nG+dY7uSWM4bVXRWZS3jLXpGE5OBycBkYDIwGZgMTAYmA5OBycBk4O/JwMxqMjAZmAx8kwHbsn8evpVAXrT8lfhWfj973f553Nvf9v3N/eUbPgdelD94LRadH1gv3gwO8IKyPsKx/nv73ZeS10d4yfXLA+gbi/aXeRwKX7lhyudLX4T+5s3+8t7tb699//Y4YM4s73sf8WX7Tf/L62bpa2D5v3CZl+FfQ3Vrg+gf0Zl/DY+6H403W1PAeYX2j0PtvWi1g+4HrmNv701t88yDff+dIk3wXi/zvOzn6DP8DJgrSCHpPZTCEhYrhYNH5L8nIl7w0Ud/yLAzEEUJ91LJquQsMdqQ+SPEIxff+ROj1MMUiPPr+CAFigaiDa/CFWMMcqeLXXJk+s1r+BJGaFIy0SMqsqFgJa7Iva+SnbhF35RmrTI+bMt+RdaSS/rgGNvO9EW3XMw95gxkbgcXw4Yc0mdPAcvjiuwRtmV7rDHQPhJkC+oG1qyW9Sjr2VTkO2yPUZ6VxAuGgFux5mI9F0D0cMX7quPZ2Z4Z5tVVbVO2zXrAnhkXYCaXSalr8Eg+6ZuwCyypL7INpELXiHJtz4cpdnk8I/e7lL1mbXXnsewIuPKMIrQti//6oZQCF6HQWdTxL9bKyUtq1vjcrshHEWucgV7amjk+Oz2qahRzqxUurCr65Ai6Fsl3WV24Z00qs27EBWTF/7r7olPQec5Fjhqtc1/5HWVhQq+BPH3hyORQrHgteWnSPT1YxT5KjRjR0UPDRJ315A87Sj/woJMhqWKNBmStoCOMXvYSMFWxz9ZKUXSVTqeTTmcLdT1/uo9CbuKJFhujWs2yo7OyvrxgXZinmK4RCQti78bpErtwcKaaaZu8V12vV+zXES8GHds8F9lfuLytd3UK4rHFRJiP2Nv6im2n4Jx4xjwQ61KxL8sqGGxAtKpS4uOQFWx6J4eOLvKGNs+6Te+SnV6jj13LOs/kiWelNU6O8w2nyy17jD4+8C/aSuIrBGbPC4leebBv12XkylQrt4Vns48YpviLfcNP9kmM2Aouk2czC4xv13U8N+FBtCLHgCyZSbHJWpBxvh28kgchlPzdStWaIEBFnsVCcDmddKZAvFC0X/OLuhuVNvYtWvZwu616zp/epiBtW+fLCR/W+JBpUQel2SYDk4HJwGRgMjAZmAxMBiYDk4HJwGRgMvC3ZWAmNhmYDEwGJgOTgcnA/zIDvM7Wl/B34mW84M9b+T85qd+z9xQOgtj8yWl8t7sVDjqlh8MguTzikKM2hisFmTH44EZN4wPpJvqIbzuRtvX3d/vtmm3ZflGLvwGKM4fQfl0/ZBhxfSDfFWyPdftt6cXe5fKu+bZL7EjMes6wVZPN7AWlR1l0Bc92dB5iHcRaSkHJNqodSBkpjUFiZLipWzYoR/QAioEUTW/5t0ZTc2XZHrcHnbfDFf62bzquZMcaATz8Ysc019hrUmKtc/6xCYYchRGiauRU2Aa2xzxOD73WSsf5xL0AABAASURBVKcUys5wc5JcwJKC7TYKiZ2c4n+lwEdI2Zbx2yi8nc5NJ3pbb1qmAyxgpvu9gxV/UlVtPuQ3NisFwY5yJ8jKvtJ3+hityHAll2TMAtGiE93sK7Iir9Opxrd5z+emxBp5UuC8UqxMwe/68M1epYVLetwOfdtyFXGMVFqTUwKM2XZLsTfclY0eumUlTmtWVHOGN4qPdwrHGSdP0fLZzjd/F4qnh8zGHj+t0RM3PNxZX5a7Dh/ZY7F2Pp0pVJ5V6Mc+WDmf+F3hKN9iXShoRl5lcpJsq6qNc7pcLnBDnCEr5IXOiecgxd+uFb5j/3x9JvaN4u724Ga/QbXSaJYyjuzMM5TYKXrHPgTgXokvMyOvlRwXCrFBOTHb8P386ZMSK/lG1zb5NPJJMbZe8rEt21rgM9zgUrKoJ6+hW63wCSpoJacHeXayH9FsDLgYRgy2/UY3vDw9PRH3nOWxlkHl9sthJjwZmAxMBiYDk4HJwGRgMjAZmAxMBiYDk4HJwD+fgbnDycBkYDIwGZgM/BADj6+9Mw5+yNF3GZk3+bZVQL+j2R7asfsShsI3boftoWabjLbZsWZbEaZQEZiChleNNpa4mcLGEPyOW2weccQ7+o9c2RYXSH+gxjz6rk2WPDM/+owDe1sv+syP9aPfZBRWKHxt4z4KIinyZG6/2sdHYG+yxD500v+ZsC02yXOiAY3Sj7bGebzkb0TgmNuFPgLElaIQvb3N7a1HxB5Xrex5pbpkv8qzFsSfy+qJ9RibRduyAyZctkVVamjl25KfPi2iDsyKZNG4xRejcRFS8d9HfIpum5bsnCtAa+gQOzPSEC60UrDLn6dO0dBIEtbs0TYWMERxM3bbZJurs9YLEb1RYJRrN8kQsIa/vqYwyDj6ASukKNsbmDMkd2njLQKxtvuXdERIHsk3/MmSba3sZ6Hwm35d11HQWyNjbKOkho4o/LEWWoQ/HA5f3AZf66I1SbEWkwMsI9GIc6dwmDgd4ZkiamuNnLuWUZSUcCFCKi3/pmyrUnjM81LVIn5BCpjFemvRscpWwx+d0py1avhblL0m9m0//MS75t/T5XdHtfPIrdCvstK3VpJMXncK5nf6BT/Z+6r4L1KpDKQhF5x0iuvrrSvfqE5urKDLPPShl2v4x3dV4TOSDbYpejYmRr4QM/GY9g2hNTkHsW1Jj6VGIuWmRmE9hXBEI597/n1fiAzPC+facXCnmJ39p++r1WorOFcVeVr56ZxLHpRqpUIeHIXb82XjSbSx3grVPuIt+FZsWbONb+zx2MlhBbZ1NJvxeIa3uIoX9tnXTcO2Gr6L+Mkn8UuzTQZ+MQZmupOBycBkYDIwGZgMTAYmA5OBycBkYDIwGZgM/PMZmDucDEwGvsYAb315+ZsXwF/T+iesPe70cfzH9pY35gf+mKf/hjXv9RU8xjq4sP3FJ8H+8trmK1620Xbf5i4KDZvg5Y4rVW4vkj97sMV+9Gq/z+P9/FH7j4+zP9tqRRGGPnP9zmabs3rFo7kduWSqMgfefIYfKLDRlfXYXFaKOzYO9LW2OYqexQ++hh32w8qSzU1EH8WnTg1qg2TZ1tFqt8m/SZo/ORt5lj0Kr/kMHbE07PLvmp7P+ZbmViRrp0IuaXdJlJ3fyEEVa5ZtpZm9JdcibkRBHvAUtFIkTZ+ItkcB7X676UYRbVnu7GFFRoTsCSVGqrgH7HQUCG/oX6/YXBctKfaNAmqncHgf3xi9Xq/4YF+kY3JYCX5drnq+PetGjHz7NYW5vhd5C53klNySP+qKrMjPtlKQEy0p0eGbTHB/u91HvBU/kQeoK8j4EfE3YqQgyEK1Nj6LKVDGT/6t2E+fbuPPAWd8hw+XdT6ddLmcdD438mhYblfWbDa4TSWG/3/2/kS9kRtpwoUjEiTl7z///d/pGbdIFnDeQLG0dKsXL+3x2IAqC0AiNwSKmnkYLnUw16Odz6WQlk+XJ4nFEIwTt2dqBrvE37bgd1f6rKU+PZpd5LzoRP4TBOvbVMGBZdYaNme1PB/FYalrPlMWvadU6aXZ1lHjW8xEs8353cA2MbT7tlLyt/NZ56eLTpezfn2+6j//ufGciFiieZ5BMGQy7fMW7fl01p39HXvKW8KXy0Xn0xOxwZFyU8OFmE9PT9rlQn/S0+UE5g07T8naBfwv6M/nk8zZbYCQZ+mZZzH4debJ/06MP4qGfTFmOOMZrILTQ4UuKz23uf8r55Nn4NOnT/r11096A+G0WbeFwEJgIbAQWAgsBBYCC4GFwEJgIbAQ+HcjsHa/EFgILAQWAn8VAvkC/Vsy33Ky9LX+r6pz5fkbIcA3zzrkb1TW7yil82j/iHzt8Q8KX6bN192RL1d2Tb4oj+yzP/Numy/jd5H52PKlfr7YPyRkwkfyrRoIqchhc4yz97e4iHyd52J7SHAdZcXmyJ8+cWyrIQamiPgdNCBfUhtVa+okek8RzeaWJHTGIMLwD12NmJEiP6WqSFLoMkfFnAIfGWzLjlAhuO61PhY/6LIeOZZMzcf46LMeTDqkWvoiftbS285QtlVleiUxxNGYwkwGs1krfcafy7TBn0uR5BvYjrFlSXN3kH/OLAwbh5p97/OkG/LMPS1jpZCOkbKJWVP2haEZH2wyz3jv81QMlbEtz140O/6e5F3evt22zhjbh780Jpm0bSHLejwkSyGX4EA1G/G6e3akEFqjpDqx0iTSKc04HSFTU8TCEH3hf4Kks9E8HIxuioUFVQyE9POMIGrzlmtiFD4jFiZWZDzsYpPzfJB3scNU6bGQqLaDecdmw/aeN0+JP/ig2E15C5mluffOOQ0OhNACXPXBaM7NfrvukMf32wZum2wKJjoDZV9Vjf40/2Rxa0YdqT3+JiWHHV1E2DZsKmmIt6/H5hGSzqxHv6nzrCSHXOgaa/uV8jp7k0qN/JbnQvRz8LgNFLbF9UZ4eklI6Gm1r5l6qCkacrU6U0BR30iGKeIXzREvuTeeo/t9m3FbazpDvgaLE4TqCTI4oUhPXKmaFFUrq6okniVLauAV26ljHns6Lr9ISNM7JHf6SAjP9KlBssqJ55QnJ74t+yGt1MVWttyGOvtOrHyuTu2iUwqba/jPZ+SuIkbDr4q4uOU/AqDDl2eCQTDoFEoo5QjS29bTL0/sp7AgH0nv2GTzdx7kkL/p45vaN5wiiRMHm3rJZ1sUz5VcnV60QZiNviNc2Niez2RideomnCJ7dmy+fa3VhcBCYCGwEFgILAQWAguBhcBCYCGwEFgILAT++QisHS4EFgILgYXA3x+BfBF8SKp9O858yfcReHxxPg0zjszJ/8QNPmISAXznP/s8AbYZ7/J2E57GaIy8veIUOXQQMC9DYh3j9OEt0kufB9FvbiE8IodjIhrCUaFlSJT5sfa2Z+nt9Ltj27L9Vbtj60cfQ9sKyWN7+n6e0971OtrDoB5628fKF73N2sM+b/BJlm1p7j1VDLkyR5VuSOZHjwblgyVK5hlPv0e8XSvZeLwRPVri2pa4RLMfA8aHL0NIpdxfxbZSKzzUJNXuEKbPz5C+OIXoSvq9loeP9z4k1oBNfLcmFvGLBWF1SLFn20qN+xpjBg/Tfc9GwWX6Qx+S73QqSMaTTueTqsEoxkBpnvEzSvx2svY3MM86yEXbWWbPVMlGbOt8+WCdz0WIbtVQnZryfFTtvW3y1CT5zrCZxXxfM3ZijVNKwYi9P+WDXGjnYuxDkp6pvzXWuyDxNoj263wzNQRzyLwqzX2eIVRxJK5nfNHyxrVkic9PYtuWbWpqs2fIHvUY72u29bbZmVshIG+3Tu4+fULKFvsOUX86NzVwfAKjA0vb1FEvsZM/YnvqRKsyNpoiWkjiQBBhKte+lueszfM8z71WQdSCBw/AXsvhgCIkZ/5jhEjePu4QzxFbalWqRlAmIXev95t+veYN7pvyNrAs4g3I+KGituB3Bn/bavgZg+AQUjiSGDzKYnn3Y7Lnst62EMhv99ZjBwMbXTBNnHhsqZ81HonpDoeuLXNsp4Jbkcy2WpWMBNNn9nCdbwzfJeONmIARCtPRbKtaA8OLfvnlF5VWWwh8D4G1vhBYCCwEFgILgYXAQmAhsBBYCCwEFgILgYXAPx+BtcOFwEJgIXAgwJfLgvhQ+kP3P9Xna+9D/vrCLX7yRfwbsXed/XkvofpQRAvvcQjTaZf+rcT/83l0kejtPWfGIRNCVkzSYAYWMVmXdbTYZBy7jN9LyKGe5Skj5MUb6cR8K9PozW2wvstrHFTac3UdvlsIrdeSNMgREuVNKNlGhAxolY5N3orLPHorzd77jN9KSJaI/bo+KOSQvY6u5EQtkuho02UqpcQ49J/3ifVWB20zp4kZmRNutuUyI5HGU+aOHjlEm/jAuqauxI30YAL5NehtYyV8awoj8Dgy7qTXOOKhniSWLNs6WtYjkmVbRU0hqPJ2b2e+kf/XT1d9epYy7qCeukTLv986gD/kXCRxkoPSINswIKdkdUt5etJv6DoxYyua7VkzKnAHgaNe1oSvaIWNnT0ywZ+ppsiyLaVY0bO8X2a2258gMEPyNQiyfU3k6VNSM9uZ7qmPrSj1jWFMS62dVXWSy7JLVU0hfU+Qwo140UUGGx7UFT7vdu3zjVmmSmwTKdeIAcLFerJJziKSeNHnzxJfb1fljAkPLlJPUO2NMiC1rQZxPM+JYnvfiLcRi0ASPmOKQHwSrNieWmMFDSBv+CSXveNTs4gBCX0XJ0HsUlXRW62kuLayTujganWZez/rNLEpbD3Fxlh7S3wgIWbX8/P1hdze5nO72+Re5A4R286lG3XdWL9T447d0MbegtsVIjSk7yDojnuTOZfT+Umn00XVSnbNfQevkQIm+Aabu7b7xlpXzjsCqPv/zMWOo9g26Zln/HZjkMJUulML6amBOu4I8/vtTpzB8wJSlkLi3jC6XW+E7BrUnlz3vClOzs4aZc2IYi373Sfc2WQn/3icb2p+WUef/eYt5/SHjclJdmWPwXLD17ZMveWTqnhW3VRabSGwEFgIfAOBtbQQWAgsBBYCC4GFwEJgIbAQWAgsBBYCC4GFwD8fgY93yLeS+eL048Wl/UcjkLPPBo8+4yV/BQJ83//dNHzPr7KUXo+W8SFRJU4k498rThKcj7jpmT6uPBuRx/RNVxge8kY9hyy9qzvK6MR+NAfRfCm2WX6VVwtqYE1/4u+qEDB6gPfoVOUpSXXoyKwQN6IVCxGGH14sc2Z7/btBvPdR7nbJdoYfSsgeDGaMbHXWGEtcbGv+0JclOoUoGhBNOlrSRTLHZnYxzOAhtnffY4PK3OQsiXHUdwiw63NINAO55SQUBBik2HbfSTHbaCzb9O+vxNio6543TbEPgRUL29gLsY6W+iPZL8kea6bfLXDZB9xNifOMIDmrSofYuz3d9KumuZZ5MLSNfpdgnHzRS1Zqy9iuiUG2inmWlD5wTvIN1nBASEZEG2wy6yEjG/WE1E3HHT39AAAQAElEQVQ9eVZuEIfX202xqQRkc5jjtV/H2DYKK6Tf9TpmLZI11ZIoaY6P/WChNNvppiRHJBPbSg2umuRn3m6NJB9L1COlPj1aakzuAaufHHn7t7VSq5L5iVliF862iY3WpaomzT1REaRkcjxD2oa4zXgDq0h8MZx5Mz5fLmqt4qrO87ELjGyMiJ9uPOJ1+tZOin25lLe655vJ58a4yfaLdGLZxnbXJ1f2rEfbiJUzjD51PUNS36kxZ0sQruM5wCHKONPHPvhkTx2d7Zccb/c71yG0B5hMrLS31L2P2DL+iWfvdRMe0nl7kQ0COUCFxJe7OALEiGhE5ow6+7Djv5PfwSr/AQaIYrOuhcBCYCGwEFgIfInA0iwEFgILgYXAQmAhsBBYCCwEFgIPBOx8qfLfk0cZX+3yxdHPlK8m/pss2B+fzd+kPMnjY9F32sOPr/P0TSF8fUMaab4qFl9wfkX45tDI9+oH/ncx9C9rttn/HxHh/6OSPIX9IZZ0iH5Xc1kuP0T0iI/4pZ/VvvXMvl1r7C/y+Di8Po7fLSzkQVe+NH8V9ukIER97FJ+uXfaAfsFiyClEnYU+x8d8hOzhC/3BF/csfnjZJverfGiE0oHYkADkGcTVo9/H1MDGj/pFzshI3hAbCGyJIoUuknHExNpFL5iVzG6RN7Ul1iCOH/vWo9kUxdjFbebtDLqijmjqUp9edNEX9Yo9RDK3zfoM8q43gQ8hgrCaEfVZHfqs2d415BkQH3PC3p0Ic60TB0E390YvNLYJbX3e6iv6+MY2Z54/g6u5J8iW2W8Sfnq0To5DHirFbwprfkjJ2mV//pRWTYrMMbdCHtfgDA+xSzYLSKpgpJBI0UXmIbPPHp8OQUudyR+7Q1w4v0wEpzTU5BcpScV8QOayyIx5fMyQ3qez3E66bXdttw3bphpFL9meUqIfzCXZjJ1es3XuAyw6slGrEjM29CwJ06imTDv2kWc5YvaVvjA0vtOFPEznRchZMuHkaTRmv48xIfjYOyWRq7Oec6TnWRLEWl72DbZ8HIjlpJMwKRayy37vul27OoRe3vi8U1+nrg28QsDtNXd8I0M5VpM3hJ3IkfUZkEK4VBjYKZasUWg/E9sqNhhprc14naIyj33iwPeBgoSp8ueZQ4KeTqWIaB2D2DHEhiIY2Mana+t3Yu4JY4cyidnvNsnh5OzYRHB7c3VVk7Lnzp4He+/5DIKdZBFeacHjen0mVs9UMwdJ7FcbMc+ZxWAwuIPtJ7D99HznyR2IkZox5r7FHDvRXyZZfCIE2CWmJOBhX/SkHNRVQ2IV2Dc1S418p1b6v//fRcXC4Pw3asdM+zkOnutODDQ+63S+qCG4aYOADXE/eA5EPpmExHLOJvm6wRPdGNT8EPDfeE46PixLnGfnYSr6nFWrojaJEubzNLCTG2ZtzsWcbShil1rebo4PY4F3EYeMMvOIxtDoSHokmHeez4rRkoXAQmAhsBBYCCwEFgLvEVizhcBCYCGwEFgILAQWAguBhcBC4F+BAN91/iv2+Y/bpP9xO/rehrLjt/I9+/+t9dcPYufL+99S+4HJ4XPMB3Eix/zoD7vX/usjO16SIRtCMkREy5zuq1fspuD3udHU72FflmwUuT6wP4xsy7aUi55Odu76sj32noVgkP5HxH6NZ+/jevS7/9DUonuv31e/d7ct2y9mR21RRTQghKZwe7F6Hdh+589EIYIiLD0MIYHm6OMYWbKNX+Ee4urVzia+LKpA9is1AqcGTJRt/CCoYLRu17sGvbG3uVuyuUmQWJ5jl5m9Xsk0CJZ+z+HdzqKXRB/Jeob5LITIio9oiWd7j6/XtkFG3m837W9bdmEi8zMgxKKLxObwSFmtmkLEnSC0C4XtYznHMMtL3l2k+Edi1EdPN6UV5BxkYNF39pZ68yZp3g7N26TPEJrX66bobcvYxdZ4m1uRm+G8cNd4xLatosY269vPKnPbs5bbnf1Cwt8hGaukX3656DKJ0UYMngGCcVeaTaIMIui3bduxgqQcSCdnJDUHq4HNGcIxf1LZ9oy3kWdASl6vt/lnnDfIxdhlX+ntNzlAMKRpSOCsnU4nsD6rsZfTKX1LJSIwV2c/24z5/PxJz8/Pc5y4nRz37DNvio+B7VBrpacnyNmQr3uUqc/z+OnTsz59uhIDgYC+Xq8T93KpAKmBdSEhzBv+bf4J66bT+SSjT7hGrU/geEbXWsk2pHDXM7FCArO1qUuciRm1pcaMZ83UaVuN2CdiFTFia1vxvT3qCi6WVejTW9rHnmbKG9g5i43zaeB2Brfz6RdVnTR60+3WwW2IdFM6z3rvfe43EToL8S3irmshsBBYCCwEFgILgYXAQmAh8IrAGi0EFgILgYXAQmAhsBD4hyBgW/Yfl38IHH/ZNoAc3P+ydCvRQuAvR2B/xvffLX958j+YcCccCAJBMEkINuN63Ut0AzJh9thgCcEA0RD2gkls6ZQ+kvG3xE5s8TuhkPQfS0gaOzYlyeSExqAOO/6ZUwP17G8eQhFGn7rfiNCF+Ji1S8qYjljYZ/AVsfccWbYzTg2ZvUpiZmZbhYiWPsJw6jL+XFzEeyv4GocB6RbpkHFMBbemVLlBZu57FNvZ67AhsOKHDDCI2MGkszchwUYZPMadydcva//p1CDMbObUuJ+B0exX8qSeEIbpQzDBA1KnBfeo270rc3g6couomjjo0fbniCU2RtlTa1t2pGY/lccNO6d0JL55i3MuYY8xlyWPea49AZFsIWRjyK6jTtTY7XlnzWAcGwoXUBKHZZs+kvFei7OovfHoyWoSYhW4MoKIaxB6p9Z0on86N805ZF8xj1HHMTIoLHvo4476LqnLbCgYhxBEMa/UGvstQKIZUdDnCgkZ20Nsa+aRlP08QybeIGSzr0aprZmV16tVk4s5oNrHGgpycGmvr6tDHCZvYS92bUTYR8eSUlvIyNhFihDF84KJ9t46Wnwk63wJSQuxitEJfLKXy+UMXg2fUlrOLM+O3WREskxfkJyJm3qqLrLPkvYzkCxNAVHOFZg1+PAUPhnbVlWptTb3xePCI8ODlY3Ms8GPPs/K/cbZAF7I1fJek4jVtSmNUDJ6D/KPJmfsppZchCwMXv3GTtrebhJr+Q8LJiGPbWqzqZtrdKvfxnzLt0HqptYqFmTZlbSK7/l81on1E/uYrqx1fLe7dcf/+RM1zpoa+5dCyHfATC8RC0lte0StthBYCCwEFgILgYXAQmAhsBBYCCwEpIXBQmAhsBBYCCwEFgILgYXAvwEBvqHOt9RTfsJ+57fuXXzzrp/fyAO58tvy+LeZf2hNXoiVD5f+4Ur79+E3eOw+lwOqkWcxi4fis9627F3Eee9/Fns3eufGhDT7wmd3259pPp++rttWIXq0I6ZthbSxPesRzUiIry8k+oeEsIwwlXCgzEnc5DPiB0sT/6lk/cjtY1GvLcRO9JFoEyu9UpMs+1Wm/s3NtjDgsvIz91LW29aqKfpDN+tiEqvpjmdIwZCPnY9BuMvU0DnDnOMUFCHZDnnZO3Fy2Ykm2XuvR+ujy5zvOX/O+NwgwU7U4nkWVk4+0UUmCT6MnpPJAmv2Y/BQFfsKkRaCz4xRQwrixyB5BkQgZeL5etklmzjY2FZioJDIFKmSHBENs7dzGwV26QoMz+eTni5POkPmVSvCWEUdrYVMjK1e9hWfQ/Inx2OXOab4iQYqgJ03Q6/bTXdwCt4sfHGFpLVNroKsPIhTvbSqpgtk7Ol8UlUpzbZaK/BuMjWyDaUl1sv583v9dDnpkreNkca4Nc/67FiLsWecxDqz/5rx98Vgnbnt+Zh38O8oozu1Rk0X/fL0iy742aXZ2GdwTw0RXBVJibY1SXVMcWc8PVg3uBZEamM/nvr8vshnTY+GdtplmlQhay+XM7bgxYOV/7jhegXhPAfVZ5zT45nMEzioq5H08lR6+qUhZz09neceTucHhpKKQhsYZY+WwaZNYdvM0LjkCHZ0svUQBkpL/8ALwjtE/PV6BxKzxxOyrw2ejXzW0tuedVyeLiqtthBYCCwEFgILgYXAQmAhsBBYCCwEFgILAWlhsBBYCCwEFgL/NAT4snZ+4fl7+8EXj9+S7+DFd5Dzi8zvmK3lvxQBvs2e3+yn/ygxZ67IR2s/oJvPWsfwiH/0qP7gZVv2e6l388H6IWJcUxhJsvRO9GiDPvV+JMXa54JqXl22dyn6b8g0/8ZtQILkSIgy4xVxD/MBS/A9OWx/S29bJOOyXIhDIgSLqJmjS10R0Wx0MqP9Sk376Pv32LINCJ+QKVAnTCbxA2ExIFEyHugiChboYTdESqW2dxnyfAnsqc+GqKHk1DiIk54ksptqiun3mm3LttJsz7H92kc/Zg17jXt+Rz0lJFXWjz7jyHyDcfoNZXzIXONQY58A7JrShjp769GjtK0QSDbYs+/BHjT3xqbmPgfrNfdQ2Lge9bDMBnK9rBXrETplwS75RSwbKYRejzaou1pJ1mw2dVCb6KMv/CmYujsqTwmZBeqMU6n0663r0zM7oqaNKIM9bGPTRuzsFVUi7oJO7DOTRo5DYhMpYpCMa2Cyzf/pOremlDErw/9O/EG/TYsx82ROddTUCFP0NdMkFQop/xsm09d8k3W7D+UN6363eq9pkluRKLPRmUEAsgq+Q0XYkId0wgGRUmvyblsnJqpNut835bxtS0gD26pSTdxLaJVm76N9raTMEduPoadP/FFph4W9bnf225lT0+mk/Pu0jCRzIbHbYOJvN/CntxtxpACZt8yjz5uj2V9VU1rOKPuwLdvst2YPxJI1zyI2VUUscEVHWNXZ8mnIjb6kaZvKhmazC1/per2BD+CgTZwQlId0DmieAxgSRY2zPlWjx5hYwXi73XWH9Ez90xYfjZKNR0khWotcs74mVZm85GMDraT/++VJJ7CyHRhkQsPhqmFnpBpG6Dp44SLbiBBn88QaVNLVWlPDMQQwQ+aCXAZ9b8JSafE/n8/oqYGacUTdFYJ6Gs3nsPA9I43YBhvOM44Yl72bDdwyorfRIXPK52rw+6FRQFTVWCts3ZW6Jp7gczqdUYocRY6hmEzFx7elXQgsBBYCC4GFwEJgIbAQWAgsBBYCC4GFwELgn4/A2uFCYCGwEFgI/HsQ4JtlvnDWlOz6mGf8RyWxEuPoGfMF9fz2neHPuchl5F3wz+fvFh+TH7F5mH6z66xG6Nb1HQSC+S7jzfP34EDQZO3jECE9bCvEzeuzi+08+wN/o/j6ZX97/Wuek5zBN31sQpqlPyRV24/YbCZzNqMQN1A80DbShuKoUjR7t68wNPmMPHS21apkRLR9v+yYoEfe1OEEZ/3lsmRbWTtENJsF+uOyif2Y2FaRx/Yki0KiD0hqKz+adxt71mNXrVRNOj7PcJKQfHeISVFgsc/EMROm3Cl57qVVzbr2FRa4MiYso/eXwcI5U3oRsc2cBXqaNQbDjn6EyYwrsX1q5ImUJsw2yAAAEABJREFUErOzhztE6P3eFWI2xPydYu8QiiEgO0RZakvQkfN6SOa2iYEQ25F5k1yi7dlFfsUYzYCY2zoYkPOh2v1tVZmxZrO9Y0BvW0eLTSSqSDWpnSyTrxM39U8iNfEt9CWDyS9PJ12enqSqWU3ftO8V8jF76rHX3rL/5+cbZ7XpHsLVnlhm1TY1mjBF3gaZeGIumtVam5J/Gzh4WSXcBaz4kxfi9I7Mt5Ihe+93cHjkDz6dom7z384NEQx24Ew67c2aidI9cKJDNy9uQyxJ7G7fyz63La4pbF0HVhmHCP0F0vd8uaggQt1OOp8be5NCxA4+hTfqvN6uYgNKIxrDMSXzWQMDStXIc0LZtiF2S+KZzFnf7s+6E2PbbpD+2fNdd3S327OC/eDZfL4+K/+e8fP1E/0n5d8nzhmIVlXUb2pgwkNjW0bXyXe/bxDD933dWceMYgbCiL2AA3VgztmI/Z21v7182funC7rT7si9kHUtBD5GYGkXAguBhcBCYCGwEFgILAQWAguBhcBCYCGwEPjnI7B2uBBYCCwEvkAg3zwf8sXiDyji+9ZsvJ38yePEjvzJYf/h4cqeJMMkOSAX0h9btlmrXV50n80P/fd6mzgWueqdFHrR7OitTKNzdBzn5ADTo8gaJUKudOw8ZSdEMB7M1RgUwhhj+33PwvQ5entfzzzyEiuTN2K/2qW2LMU2kvGhs3e7g9iZ64augdCBIVJYs7mfOCG2Zz1VZvb+sj3X6OgfayYWpNKM+1Cl64ASgb7KFDHpxoug+O5l8E/cnP8GebdB2kU6+bKfvIkZZE/YNeQl4EBLXVfYQDg1dcbDTfYcqOhbK2WPh9iWqZkCFYHHegmXAcusE7ebKb2KM+chYGZ7xrbZ4yTJNuYivtSa6S3J2EsD8jN7yH6yj84cno1raPC8RJTY2FM+hOaY0tE1F0+TGUmpETiwYsxlW5kQhThzqELXkKrUO1B66jznmm2glkqxsfcalUBIsBcNtZhyEYcayw37E3PKSBGSbE+C9twqpalVqUFyZnuRMvNq0y57jg4vSZ4/SqOY15yORgAz+9Yk28rP4PxD/AbDgc+WN6c5F3h0bfk3aJ8hPWGDk2NQ7+BZj22kv9RbqjopNvmzxUMlGx1iW42EqXnGjz+GA0I5z1yeE6wVfF1UhL1o2VeIfUznGYyJ7YA0lSq5qIVQWHJlrYtnaiix8rwlVySkeGLN54O9jodgzMf1Tryu/c3gedrELg0C3+83pflRU+NpYUe4ldSlQUGtmqqkPjYlRzBJzfcbMSk8OlNMSGnJEweOdOZNycbZxE++1HeHWB/UZ5dsa67bkqzZcYBFgMiWGpErOHawKK22EFgILAQ+QGCpFgILgYXAQmAhsBBYCCwEFgILgYXAQmAhsBD45yOwdrgQ+HMR8J8b7oeikZMvun/I9F9kVDADkR/aMqyDHRyxZsxdcAo/JtP4t988yYyP6QkqUeTHo35s3SFjBvJRnK/pP7K1LXuXrNtO906CdeR0Oiliv9rYVtYOzZH789Jsv8ujN82MI18eiibJFJIo5FR/kG8DwiiC27zs3RuGimsntebC4xaNjU3OPxI903Zq2EvX21U3pEP6zWcj60j8rvPNWkbxCzGM/rg4ZsFnTUl4NjiXpukcvbmhDE6jD92JeX0mJ+xyZ14Eucy3OSkKlwF4tl/imkepyoS3JIRYsUmtIRnjHxENV/aUepEYoMs1wCxkXSQ20Yl122oFzRdhnPpCMB82tvfzZb21pggVKA1OHSKxT0Jxg5TbwC95dhkvdcQ2UtlDVYZTbCt1t9p1d8jvvEn66dOVM7kROzG0N2xtk/+ktA7ZmFqz/9RUrVjbz3NQfNbvkIs522B9h+TFnR0DHgGKnHmW84bp+XzShm38Nuxu140z2iAt+4wZmxPPCm7KHjtnZlvVmhLn6XLR0yX5S2aP5R2h1OWcl0D6UdNgbHu+yXo6n3U5X1QNP3TsVtfHW8U9++PM7mCS+p95Xj59+qRPz8/IXZ/y7LBOuD2DJbOnQs7nM/HPs3azOuaukxkb7S22p/OJ/Cfy77r4PT096enpF6U/Xy7K3s6n84wVrFPrCWK+tZprF2zOxEmEDi7pbauo4wRmZ55ru+azIJqRA5/77abEfpr5Lrpcznq6PCk5CIEPxo8rn80re/706Vl5+/iGbz3WVrcQWAgsBBYCC4EDgdUvBBYCC4GFwEJgIbAQWAgsBBYCfzMEbMv+efK97eYLv/+mfK++n71ufxv7n53/u/Hnq2V8cfl5/13H3SBv23wofCHKV5Lz3zv8cJ2U39WTAvh4fvW7RT+5fa++n5z+D4f/Xv3v1/MsF2cxhd5v8nOgnDlfw6N7O2b6jctlvYgLd+SNvdFNQc0QWz1k99N32vd+9xTk7y767FkdzL8lu/3nH5vXeZchD4ziVSw70h69qZ6NKcLwg8vgI8wmwQDB8YHJO5Vt2e9FBlZ8Q2i+M/4dE0LrkJRWTCKkUPoIW34dkyNrk2mghowj0461XAOcIhnbJZenZP6jMv2M7xuZZAoBnLzkUMiTKeJsHuKcRfzI6VdhlZLzHO/YDWK8FdGOuf3qd+i+1tvG8/Uq5pFDEz8Sy9QZ/Xx2KnXwPAXYscnqmPBEUJPEb9lumX1L6a29Zb0z7EoM4RuTSMaDGOnZHet+JyNY4blfg7WMiMPne2jjjmAzqOWwtR0jbPd+TrhZVAupPKj1ENQaZQkCy9QfYvD5elfIrY6d8RH6nN8QFVqpVnxUd0Fne1o5Bl3ggRINUAh+UT0L5BjoCCk6DUkNP7p962AsfGMa9S6W8Qu5lt48H6KW9FbT3oLeBhLBYVMHh0i0g7Nys/R4Q5Pd403m6G3ZaJiGWFWaOT8sDBaZZiOpNwI/OVU40eNHvcAeE2QgPeXrjmHepL6x8Ts2HaA2PDZ2PIhbp4vSk11FfhwpjyLw2z8bmilsLMpKm/tPbcSyrRD5p1OpsbdiLtpB1HbiUA2a/RopnqFNrGpSnTQYu/icjeKwJCd9Xp+m0OamxEWr11Yq/DIvl5KbbtY54xOAcBrVEYKVyGMx0gZIGzV0zqDKqobQizllzBh5mzZyu3GO1JHnruM3hjlPa+TPZ+c/WABToUtc20oLNkW+1BzJm7iWs6R0WY8+opwQS3wEILY3dbBqVWpV2u6e8z6ITuzWmoo6udSpxbYup5OezpDDKPOk5LzYjkrSqdXEJXgc+OezPsgZXWoRMU6QxA0nE6P3gcoql0J83yDlc45oeI6GhqQ7uYdKqpY7mnUtBBYCC4GFwEJgIbAQmAis20JgIbAQWAgsBBYCC4GFwEJgIbAQ+BMRyLeRf2K4FerPQsB/VqCvxPnZ8b+S9neoU+nX5HeE+6kuBRmQBHYqzujrYnsSBV+32FdMF0ns9J8Lyx9esftw4QeVlEd9P2j8xix5D3mj/ngYYubjFU2C5Yu1RP5CORX9TSz763YxnrEfNi6zz11kyeam1xZb+1WXNNG9Wuwj21/4atI9Wc9asb5LNEeMARmUuV3p5r5Hkjx8bStkkk0PIeXUi+jROv5EnzaHXWyON0OrQQ7KuuWNUIg4Mdablv8JyFuwN9bu8+1XNNa0YsQWxhyTntrEHJm1xciqKtmhzvRYE+RbU2tt1jRNWXKEW+K0Kp3OJwi2E3alNNsq9jX9qhg/9JJw02wTF8nY2S9aZVjcbM8xd71tJpRRhBTuEITbdldIuQ5Zl/rsrJr9DYhBBJtOro0+ZxHJW7i/vnlzcwtoip9UZfaKFHUTy/R6tPhGkuvIT6K5Sgolh4jTEoM6qzFjbHti01opZ1nEtK20Tl3pbRwymAKlOP3SS7anoFJEj5ZaIo+psBK3WVK2lJqCyeC5GkyGaJaKIEzBp6MQ+N0nwbnjIGpt2JTyJm3eqK1W2GzKW6+Jnz2czxdVa0w7FKqVfdxIuse10mzLdoZTbM+57TnPrYjtWc+sbr5x/Hx9Vt6oTb7OuSZm6r9db8rbx9fnG+t3aiI3i1lr1RJuShHfNYcq9EzBzYECbIYGmNvMH755PlLREYPlGTtv9n56/qQ8Lxk/f/o03/bFbQY/3hhukMau0iPlXFu3hcBCYCGwEFgILAQWAguBfzMCa+8LgYXAQmAhsBBYCCwEFgILgf8iAvmy87+YfqX+kxBwmS/U/7yvne3E+7r8SWW/C5Ov/SPvlH9gYlO/EPrfEwZP2Z6u9mtve+rtV+LA3nUhICLT6Sfe7OQr6qiXLCMECTwOHI9CTEQww0Yvktp2wVB7O2wye7tmJ4dU9HON2/fPZ6ggQDAlp6dIrziFYImItudKxCH7sGWBy97nyW3vY/vjHnP2+4jBJD5NVg0pb/4VY0uyc997ex/r0QagjQDG3H5ds19rZ2nGCCGbHC9SZs+vPkecMWN2yKYx/WzLSEFEiWYbbKmOXm9a/gxzCK+obE/fl3EGiMkp4mxEv93haDtkLcISWHAfmsRVh8FKrIidWFlj8RgzzcWjQ9cIZHoTNcKQC+sZ81QQu3WWdhO9tMwfk5TV2q5I7qhJpTwSp5MhFIs9s47SpgfzPA+xzTSJBjrRot9zD/Yi2Y04J0mFcLF4D9FItfHPm5kbZHdnMwkB/IoAgQaD2XerfJJtiasorCh6MMFNmEFujilDko2R9layWmvcwYYEIUmD69a3SXqmj+6et0Mh3vtGHAIObJM7uVo1nU7nGSfzjLOOyYxhootmM7JkkxUpamSqvKlaJVqqEz5S9K0VMecCWG26g8NGDcDDXqT7DQwpIvjcIcpTG6WJNMToU4rAez37PETnwOh0OmFXiNWqqVrJ1APs0kh25mqQ3hKB2B/26Oc5kHOAOStgu9c8slkUNr7uqhJnIlljxj9BopZLxcLRJ1bq+c+vz7qD7x7CpANjcA72ol0uF0USmoSsd+Ja/CIQxSn43e7EuN32NQwLEfWOWWsXRjN36kzcDRAztq38+enWmsYozBoxpMxPl6cMNFT4t9y12kJgIbAQWAgsBBYCC4GFwEJgIfAvR2BtfyGwEFgILAQWAguBhcCfioCH5hed6fVBi/6Qx7If/eyOtfR8lTl16/Y/hADn/z9U7VFqqp7Cw8j38Ioca3+H3qYwCnHtPcOffhU5I7YhGvwb833F/uVzHbR/PGSspxA2ZxP53DsECVQM6k69QjxFn7XsKfKZ+jH1o3/t7FfdTvq8rn00sv1hXpRKXtvTzTYqz/H3bra/aptnompf5z7tbH8v5KMWzLC1+EmPoBFTCKahSYC1kh/x9dI4DVtVrLlBiHXd+1CXtCFwU9z3q7DbR6/3nJVfp3M0sBsow9UNCnBZtvc1AsONzTHcl6Z2QKehv0M03mCgQ9DFIGcUkTCA3NOsSqJUxbfaMW4yyuyhbLXKXg5xvPFkTwTLn9ZNjg0izra4lJacZmBjj52mFz4hZEfXfQvJF3Z8aGDTef43UVeZGCZnU2snNYoK0ajPGzucqwQAABAASURBVKZR2bt9iMm8CXu+nHeSU1YnT/A87I44eMjkeSkLgyrrdE7Omv4nckcnWmLYFiGVLn4R0TK3S63V9KsqCWXKi1+1pvP5DPFJXYxt8/xs6sGB54Ij0j1/blvi+RhCpe2e9URAGUxk2SZ+EedCrpCb2+Mt10G8ruAd6+zR1GMbHQ8B/vufc8YOXUUgcYP5xlokfqxO+9TceaDS287SFNvK1nZBT3khq2PXASNvVY8UzzliqmqlE3heLqdZc87n1JqOZlsnyOsQwtWaTE3tclKhy7NH+GlaremMPuTuhbM9s55YcxGjqpr4PkHytipl3vBJb6VZiZfnj2Xl/4NxQlptIbAQWAgsBBYCC4GFwEJgIbAQWAgsBP69CKydLwQWAguBhcAfRMDmS7c/IH8w/d/LnS9E86XjV4t6s5634qZgnJ7vZ1XcIqg+u/j28zPNmv4dEcg57bJ/Mf/262dT8Fth+q1rPit8qR/y5gtJjm85//iabdm7qKyI7Vfdj4f6pqWJ/V6GQlboi7099vxZNNtTkxgZpI9k/C2J21uBv4BEgSIYu3zL97etpb7P5bMI80xJ/EZtx2fXHbVl2TZn8Pr82IzDaiAZvwrWzl6gdUKChVqiR6u42Cxm8g2xLdtYGGz2OEw+uD5eP4ihONiesezDNvHYH/Os19EXdkh03xIbO+Swsa1J+NDrTUsNO35DfhN31z9qeNjbJSOPKXsOfhBrD9wO/QkCauZ6xLOp5TEm4vTbb/EoiFLpfiNOpsMsUQu/0xs+jXyF3khe0ewQaPZus9dNDXNRxCE6ayGBYx7SreftSqTDIsb3zpih4GJFClml7T50u9/Ii2roheQTrY87egRjlpQ3shsFkUaRak0NYu5U9NiPojb65B4UOPMlJ+NODIliCcRUyliSbQWzSDVD1hGLJJVnlnhqogazP4nt01tGb1sVwU7WbMnZH+RkxtG7JPthQBcfpTGeHWvJHalW5IdkpLeNn14a0zlPHyVoq1PQxBZQbWok9wa4kfHZc2EKCTFZ5bhrtxnCbc5zw4Q5kQEo/h0SeJtnQGzw23pxVgNy/K5OfMzARuDQNDh4zGV+qppMMNvk6chQarVZRZJrw/gOyT7oC13sQ8D6dJbwF7rxeB7ZpjLe2Of9Tm722R8yxpDMVRYu5BFCvtGpC/BV/DSVS+0kPT2ddDrXtM0bvYN9VWmudxLNPT8wFG0kqMW+Ox+BUh8nEXoK5cy+84xRzss+U9PbWIRRUZ9k+tMkyKtKRuI7wEC0/G9L7zcV4w+upVoILAQWAguBhcBCYCGwEFgILAQWAguBhcBC4J+PwNrhQmAhsBD4WQhAYh2hPyB9+Fr1WKUf4tt4vW9v/PlSVS/y3mrN/o4IcJ5/ynklztf29621r/n8uH7wJf0hP+71F1sCQciBn53VYBEpbpFv58MYYkJT9I2WzzcbmBbpD5mK795i3XnGIu+NWeGi1Be1YUAiL4rHwLZsP2bf7+zv2IY8+koYSnpZyZm9Nf18bvurdcW2ww4dhFuCJnYItF0PIgQnAjHYOAa2uX//Suy3VraJYYiuk6raHOtNu9833R8EWtTmZlvwV2IJexQK2UePXg+JXWqORGdHI05zF5U10NkPffq5lcdcQ3Ov5A4OGQMJSUQ4bAicvUQPFNQuNWISVdHvotkK0qyylv+NQjOJvWZpv+gNSTuUelJXxNh3yL07m7yz2T6TDyXWGcI8b8CeH29vhoQFOoUc1IykGctV6IyPJHKppCKvbaZWWurcIPNCaN+zV/Ix3fdA/tv1ruv1BlGYd63jIaWGSCNWhHBKX9RsWwTf/cFItKjo9itgRYHY2KKNKnVEmCrq90LhLGQ9eoaczUAY4ZwohYmR/X/j0aDoLFOIUsaGXfaZveTf2E2SvGHb2WPWEzeE9gkyt9gH5sTvPGN3ZFOHYO2cwUCIjvvY9/zAoKoJpRRfgT9ie5LjT08X+jP2TUafOKnher2C7Tb/Td8b2NtWtTZtxV5si0viTIt5+nEwuWhTN93cX8aJOyh8YPN8u+nT7Sq2FwiUZ+vGwebfEv706ZM+5d+BJn/O/L7d9/lz9J/0zNrtdtdcu/ekoA7PfhA/OD5fn/X8/B9qv+rCczjLmxbrthA4EFj9QmAhsBBYCCwEFgILgYXAQmAhsBBYCCwEFgL/fATWDhcCfzME9q8x/2ZFrXL+6wjYJX8kfKFv5L9e4H+hgHzZ/7nYlm1IhTHF3uc/szzbM3zOwd7He12dGnaCIgZZmnpYjxA1GU8fzi+9cIW/mD4DkiQ+kfi9lejGNCQ2scKiZCpYFttKLNsxU8YZDOLtghGGtmXvknX7FTO9Wc9aZJDgVbKvQdpBrbvEJhKbjm0k4+gin8+zNqipU/+I4JN5bH9U7L3m2A/8pX0/qDNSWjGx3352HPWUQf5DZn1obcs2I9HvfoV/oYqY8S57btuyHeMdC9FG1gwpKYWfYnuCl5uyMRmyxsNHBB249/xJYGQ8RNg1bIpwp51dk21ECL2IwZ65FPwmjkzS26wjIc5ChlUrmborJKCahqROQRGR3LaSa+T1S4jE9CxrNtbSx9a28kZpUY+VmMR65OzdSiyJniupWkmZzvoSW8k8VSrI5kq8ckxeRG8b5ranxlj0PO7wvB1sOpPIIH8MgpveEZGDPaLBJ+sRUqm42Z5rbHX2PAZKnBnKsUSYmJyMuCgkd/JuccoYFSac8Zi+NtYIS8TsyIZ0bdTpKtmss2h71nAqyRJi1eOe0DcI7VM7o6F2FNNfe2t1UrlJo3YF92A7sgGTC6I0b7yGZDb1NZcakTKmwzp+ZEU/KH73HdQ55h4woC/EmLeZh/LnPGvR5vzz1nPjgPNcnSD7qxK3iCOI6MGekftgThEqlU+cvHUDvzu15lFprRQZSZDgyGAh007PFL/E3PTp10/EBE9qjj6ysdct+NB3+umbZ2NLzlRqZf/57JSlVKjVFgILgYXAgcDqFwILgYXAQmAhsBBYCCwEFgILgYXAQmAhsBD45yOwdrgQ+Psj4L9/if+FCkNgwCpw8YU/1+cl2Jbtz9WQGZryxcJPV3xQ5Mz5ZY1TPW/xiczJy+2dR0iRyMvq68DeLQ3h86r9LaPd/3MP27KtQux9rA9ap655Th+sZVeRY8n+OE78I4fd0du7ve2pqjL1SJlFOGUZXfp0ZSs2dskfSNbzYCRXRLQxwh4O4crsy8u2/FDblo0wdyVHSMau2w3iKmFkVqhmpDvGg5SRLttKDfbrmmed+5yQyhIqaVfJ5RepjM0SUlUMkovYkG6iGb2mo5Vtpa57auOM9Ggh4zr2IdbmG7esRxdX27KthK7ZlyxNmQFFPmTe2WNy0E2NTU7y2Ja9S2K0KoVEpJt2ucUvPWYvtnzIX8bsCGKxx2TqzpezLk9n/fLLRRln73nu8gbr83PeAr3q+fk25Q4pSRnTdzDY7ptuV+SWc7rPuNFPA26DxLbJU8ykTnETG3BJ3ztnC/mYxdZaOvXelRiEZ04EBrYVovR0Put8Pk3i0yauPM/8dGrKv4t7zvrlPG3x3ElP4hNCmMspw5rNzsDorez5fL7o6emJ2G3qbDOuORZtUFdqYyi2NWvMPDh9+vRJedvXLJ7OTefTefqlhn0vg7nkMr2JGwk52+fc3s838Q77YNXzLIFR/iMEyRObvu34VDVFDvviIWjN7L1m/Ly121rJNmf7i/7//8//o8v5zNoJvyKc5x5sapp1sS2A6kgxj29rbdoO6iitthBYCCwEFgILgR2BdV8ILAQWAguBhcBCYCGwEFgILAT+pQjYfJH0E+WPwnp8Ufa1/o/G/2/729/G/79dX96q+WF5Kfb1a8f8+75T+PZ19kOqN2/yHC5jvq6zz7J+2DbxxegUq0nvxeKL0j8m+ve1dzu2DYbfErH+deHrZ70KQ5nbIQxfLg6eZ+DVdp+bL60/FJfsJriHrwhf0/MFt7/m/9C/pP+TBp//Hspj+7FAEqR4dTJ/JIW+ZPb4oTzqf7s/BVZgY+c7jESwLduM3l/x2zVYf6OO/Hnabwm8giIhGCJFrkjGwWLPwR0Q8hbeHkuPmoZcUn5/pHeZebGWT7Jemo0+/hZror36MXm5ilGTZZc8YzEGXx8ypLJJZ35PFL9n9OiNjjMYm15spw8O+naz8X2I8NZn7QUDbLL0MmcSjOhkO90U2/vcXcUvObY9ay5Lxecj80PY5bS1/c7X9oueodgcnuwPR5doXekjeVDs2KP+7EKt+HZwEXhExst4qPPcdA6fjxnPQAisyFCauVE+GPdZ915/l9hXx+92vUM+bhoYRmwGGsQRkjicRVTSvheJONyow7MGod91yaM04hIhI9asesQkorLXCpEG+ZVnsLWTrL1NH4pgKzHVJOggRSlnn8+1sRvPO2OMiwhtf4IYiXxZZI2CxpS4byizn0Hcrg2i707svo05Z3FeVRK83hyL2PY+nD0hzd7Mvk1Rjc1EitxSycwjkiVkYHO/X3W/3XQnX4fk1GysEGMEQ0wLv0jOAz6S2ljBNvMNgjV/SrhP/6FBTYMaspZQRcGtkZvJ7baTxLGPX+eB6Nin9sJuMI4uhKNtmby2dbtdtT3+hDJTlcELW5JJPKuJf4YEPrfS+Zy3ZYeCH9tTp5bEzVhpYMSF61BikUIn/BLjdGoq6mBRiXs6gRwS/7xJvMfqhBpKM4W0dpbB9wapfUX647zik32kT8zRORGejxuk+adPzwoGGl129KW02HZwRc2SqV26M8+fdt4AfmOhg5lU+BV3Ruy/+KzkM3/imW3I09NFyVnNkNoXtVYzn11zfIYIvlwuqmqyjeBdUicOH0T0emBiKTqktNpCYCGwEFgILAQWAgsBLQgWAguBhcBCYCGwEFgILAQWAguBhcD/IAL797n/g4X/00vmC+h/+hbf7C+7/UjemPxpQ6gawWR8NZ4hNyKfG3SIl4j0+cpfNP8Dn1VK/2aRP4b9+wLi800gP8t41GAb4sWsRujeXPWytisz30dfv+OiRIpMKxKFUJrj4/ayKNn+UPSm2X6ZOcSYPH9Sz4uUVazZrBkk3uRN/gFpFdGbNrDpIQyRPIM2jqynK262FZtInrXr9abrc8divwZVDIYRunlV4UMwe481ldwSAzWE4JiEGipid9lWq5qS+quVTAzbQj3fpDxB/jb0osFzsjkGrNsNmxOTUoegu147vWQbfcmPOKLN/PQNctGP0oAEjZTp3AMDLmWvkZCj1+uVPT9rvklM8sSxrZyDbc2G84z16IGVrTKZi1JRR4MEtI3Gyl6KccQuzXaY01v8sN6qQaSe9QRJGLKwqhRJDfftPsnEkJskmyFym7wkg9jQyfaLxPfp6TTf0rWdZc6A8wC72KduFAqWU1DYpl7j03Q5X5R9i2bcuTjPznkMtSq1VtQn8mk22zqfTjpfzsytO8/Zc95Uvu4ENEps/SJyNCJGQ0qZ588i3/JBFe5CAAAQAElEQVTcTbkq86O21CxaMNg4mxCuwWnOIWqBkvq2F3jii7kSLxIyt4+7jj1lLb6Dfef8I3MMPvG9k+MGSZ/nUbYSOJ1tGefKDSUwqJ3MHiTbqkhZJ569qgbEA32xzhq4XcDncgGnc00M7RkIOymjwqbMMw5+oKLVFgILgYXAQmAhsBBYCCwE/s0IrL0vBBYCC4GFwEJgIbAQWAgsBBYCC4GFwAsCHtKL8OW6bdnvpcmKWH9ds01WJP1DvpXdkAhZt72TCvT6rIWw+JbEJVLcInSK7GNqKQSF/egznyL5YB+Cp2j03D+8PH2I8ehjdJAre33wJw//om8q8C+F6LBL/kzi/z2xPU1sy/Yc5zZg5wakzj4mGYMxdZ3RfmV+EEshfuqN/26x36P/XGYm4uftxEEf6QcTh5s9LRjt13scBkTPXlNWbc/abWc6JfHeCg5KjVPIJ0xtbljHzihs7u9kxzTr8Wd1J8cO/0LzEMLIGRvdQ4JUJ27+DDFcnDpGg7VhzhFhOq/MQ5SFkLOdFxn57LFHyKv7483TSTpDqmXXJpJLOkQ02+JiRGzurbU534gxcSVJo77WSljK5o4Uku2c6rwTaTJbHYpPcjIVXJowm4FTY89zQI74mj6LGeMIlYcC48Ipb3VeIOqqNWIUz6lllqHliAXJ2O/K27H9fpcYx59l5aztWErBfrDv6G3LhVjEqsfYsp3lKcnb2knpC9tqrHFlP7anXipF7CZXU6M+FLKt/LR61UUffFiSzeqUYoyvQ0yCF0atFXeB2zxl1udUDTK3Vc15akisxi/WlFWJxYFGd8g8rznR7gOBmv1jtmMrafrJjF4v25Cl+75NvkKSr0Pq9sR7Nd1HuNtW8hX7EOPRm/o2wKgpugYup/N5zs8Q2TsZWzI/rdg3z9Qeukkj+lNWiF/UWlLiqvK0qsfWou+cqYSBZCuf/ynk5bGiHp69sUF8I3mLvKee5OrYbg9fAik67XNp1jiw3SD5e+9krSmEosdgXQuBhcBCYCGwEFgILAQWAguBhcC/E4G164XAQmAhsBBYCCwEFgILgYXAQuDPRqD/2QH/9+INSj6E4csV3ctkH4To2kchNQbExudGn88P69/QQ7jY/g0O3za1LdsqRI9mW61qir2v6zstJFLkczMb//Ln6q/Obc96PjcItiAaYF+Wosufst3uIZWG/FGeFBXBa0wZM35siz3ae77EeiexZS02DCGuhp7nG5ySJUVf1R59cdaUhj5vV4bEss3scSV/hKlt2bskn52xwDpk2FCHAMNsv7x3sRMUHIyyXMIfoXapVPS2Hzr03nWFTtbeBl2E7rhsa9qI9hgfJtGfID1DGLZTewljW3akZPLGzrjPi0FIyhtkd84kOqOLtCrpMaY8wUlqqrIIqShah/DLPiOJ08EhEtgik2zELpdtVbPaqeYbuk+Xprzh+3Q5E5d6yzKiNDa1QcBe59kN2daOGTXptXXyV+H7WA+pert1ReKPI2c8kM4ZdfbwanukUoocmuvZR+TIkLHtOc29AKBaEdYQpht5brpdr3p+vmrHbygYP10u7PGi9qhtBuCWeDMdOMX+er3pfttmrKzZVgtG5OAodT6bOJEz/UUuqViz89xJ+QPgOYpu8aQNpVlWubibWCeJhH7MmcjG4iGZDzzzJ72vt2dd2cuU25XxjX3tuvnnvu939phau/K8bBDH8a9mVdOMK1r2US5G0n6fw3VbCCwEFgILgYXAQmAhsBBYCCwEFgILgX8RAmurC4GFwELgH4NAvuz6mfJ3B8r2/OLP/rj/u9e/6lsIfIxAvkxHDJn6haD/2OkPafNmaeSjIPkifQqpv2Yjvsjf5ZsRWEwk9vVi/9EYsw8uw5p8S0KivZUjhP3x7wf72/rD/0d7e49X9BHjGKFT+gh8SKZ6qROm6t34MZ9G3OzgxeB3XraVn7inpkjG+d+Noz/GmdtYz5T7uYyxqT8kYz02YDvmSjx7H0/Fy82qqim2Zb+K/qQ2wCqhbKdT5pE+INyQ4Nohu8aj5mn0uEWX9YSwPeuLbySEbN5OzHgQp0P02djID2+pb/01H+vMZpYQYoCi+W+fEjxEYMgqg6lt2SbGg/xl3Ta6AuNEYKwmY2GwEyOXZe/SsU/eCMOZL7XlT+5aeqln8NmK++EbW0KIUDo1Q8xZph7Rska3XzY2WfOsB+jE1qYULFvhZETYkYwOO4jSWQPGqStLom3MN0g7fmVI5kLiXxQ25TCUVBQWXWt7USNFVUcvcrMbYrUm6mYO8UdKSEBpu3dkcBbo89YoZ9JZv5P3Crl5ox+cXyTpWtXcf8ZHTemL/GaQfWzEyPknxsbmR2pRsV3rbasZhHo58Cp6Fm1rP28+M/gmXvxnTIrufZP9iEOX0JFph31y5oznwSZembzZH/EwTKy4VzUNWNf49ZHP6cBacp4dDFhW42b89WjxHeC4gQ+pwNVIRwSxekcy3qZ1a0POllIjmoyL+dPTk5KbRLrdN+V8bcu2uGnQc6lx++V01hkn23MuTAS2zQQCT7vJjlKqlv10OXpE7DVY3MkhtHnLOHVfr8/69ddPuj4I79v8E9OGqD5BUJ/on7SRY2OPp3ZOJL1pa7gQWAgsBBYCC4GFwEJgIbAQWAgsBBYCC4GFwD8fgbXDhcBCYCGwEFgI/C8jMP7exYew/ntX+JdU5x/NAtlxmBqyI3LMv9dPUueN/6v9gEN5fU7Cs1RurwbfGb31teIbsS0pa+kjTL+4dv2AmDrIsPGmRtuyX6XKX0SgeNIkz5dLX9PYr3HKIZmkxLZNvnq3h6p9nYWXcFgx9cucAubY9tTHp1rNcSAAYbHyImI0rNnGjG8NfLP359t1Em1ZPLZ7QGJbrRI3NaY3dTNGV1Myl2xPSd4BtpbYEzeuxIpYZibZntKaJW3k7pMYu293iLu78mbrFvIUogxTbDTty695RSPNAYMoZYpL5PW0l8xlGaXZWES0vKF5g4DtEI45S6NLnsSIzbRHkf211nQKWXi56HQ+CTUuY+bIpPc7852YzB7zVIwMZPjEwb6QLvVhZCBdHYZzUHzEtrimtFMKkUZ++oD03IjNjHjcGbPOePcfs4bUGGEljrM7bkSew8rek2TO9Mg/yElN5HmoZ3zb+3Sky43M5MzoWHKVglMspvjhwwRTUX4u8owXYWleWWfrEi6tSsF3nqtr6uxkGvh31vwi0c/Pa7/xjNzA5kbs4NNn3UA63xa+QsI+P991hXzdkizndzkr/3ZxPXAIXhknt2j3xxvePfbUlYAjY9bsKBikYKRxSLuUTqeTLk+XKbbjRl133SeZ3pVaUkdynXh2qpnnYZtvDj9fr2LHWm0hsCOw7guBhcBCYCGwEFgILAQWAguBhcBCYCGwEFgI/PMRWDtcCCwEFgILgW8ikDd8D8mX9FMgMUaEL+0zF+Mp34z091/MXr4tmqRDiIsI23+Zx+9Hdxg8P7c1ZEl09k5T+JjTZzwF0oNLbyU+yT1geQYF7dKpq2eJfnA0Y/Zj2uz6ufjmZu/Ei23i+2VlJGbOF429612lCCphTOyu3ndSTo8WvxBn0WdsG9NdduzGw9KaBJFLxV5FO3qGxB6KfaeGDuuUWB9JbA/J+rSF1jp0rZpSc5EjYvop3mviTn1SzXkpk9SVWKLZRmVGwqYYI/KcD/KUmcemLCNZsBkjA9yrsY7ettiG/vPrVfCtymmk3xgMSEu7SUghB0J60wbKiG1V1XwgUYkpVWjqMg4pdthZ2LaSbW3gmDdaI0zVmqeYtEV9okW/izOT+RkJRobZW3I9hLFodgZDVYVYrUqtNTyEt6bOxM+5dGpIzZFpIBr+eKuDwb2zYk0/1NpjlgbAhZS83+/69OkOuSfNeiR1iOHEwkR567dngCJE5i4Yvbls4yti9ClXSPkbB3GDCE/+jTpiPmYMT/KxWs09Fb5xHpxrns2Y9tT7kPjtJoPYG6Y9KnpPURwEgIcwZ0vsoU+J8RmysyUfZqeTwcBq1dTQVZVsK7k3Hpzb/aa8fdvB7Z76b8lZ6mDQWe/o7ZJkFf3p3NROSDW5jAyd0VWzTmepka+dBrkskNW23ZENAQ02mpxXCNX7fYMElpLTKhFexmUKU9FGnhuOk+Fc++V8IddJzbvBoMbE24gFnDJxBnhQMlgNzb2WZRd1NZ0avq3pcrnoCTI4pHCRMHbn80XCn5BCNZ+DYG1bBGOF5XUtBBYCC4GFwEJgIbAQWAgsBBYCC4GFwEJgIbAQWAgsBBYC/3wE1g4XAguBhcDvQWASDiEVXpwfDMfL/DcO4h75zM1liAy/aEOmjA/sDgPoGUWO+dEnwrtyj4UPejvWHyw8VKkpZIuNXYR6Zl2P9Xcd67bf7eHdOhOWuQubV9HRWLR3f9uHFltPeVF8MLCxkd+toFK9wTTzXd7bxWnq8bct21FNsRnPi42jsaxWTdUgqBo9YxstItZyDdiscqlqF9uQaZtu143zUripXbALlkpzbg/BPiNTe/pIVDZGiE0fJWIzRkL63WAV77eQikoZSmOJhBlJRbzUZHuShbv2/d22uLAtFoxI+10vLTEiURTGGdt7zDs1RN/A5oQEtQ2GLsRkcMkapux/TOmwgMEAKLL0IrFJDKxmrYkbia3teQYhAJ9+OemXhzw9nSdJ+PT0pPPlBPF4lr1XH79I75zBI+eg73zAgl2nxsFYj9Yp6NjXIwT1SrE/7PaxyFGIWc9uNZu9z8cj7iBe/CKipJHckLW2dYKcDUl7Pp/UGCdv5HwpnU4IONo4ifzE64htNfTn85k9P0GQnmU/bNjHQGwrttfrDeL2LrFse55tK+NfSPpdqlm2lRa/4D2J8uud53cQazzWd5uqfd9FrPlg49jZZ/40c/5d4pmX5yE4WfwQ25Wcux8lErdrYjP9rpDLNykLxIoeN0ZRdepu7POixECjtPz58xsE+PV5w22wnxa1bKu02kJgIbAQWAj82xFY+18ILAQWAguBhcBCYCGwEFgILAQWAj8VAfvxpddX+p+a/E8Ini8RvyV/QopvhrD/GH72H/P/ZnF/xWL+XOM3pPjW9ZsypLx9+KH8QP3Axxep+t2iv0/7KZXYBptX+e1JOCDOcP8y++14j2SX/JGUhFo/ux3PzZHH3veqfOGP7G/aDe39vmY15sbEGT2EL+bZZ94P3GVfsx8+X/R7TM33Jbu+3rP05nJq+o7IopIxyYI3rl8Zfi33wL7rqx9NVt9enZzHPMNDXnTUfIzn71vIkEl+PJThQyKZApVsIzUxLsbRH2KbYYTucdklI4+pdkJG+A9BEc2+2EwEDkiNGHvcAix+w3Q8hxkb3CTb+HjGES012546Gzu9tuRKLHvXZx+x3wXyByJMnPP+DA3JXc6Dl96euez3vWjxp5uX/fH6IHYk8SMZRzBX8gyItNQn2qyLJ8M2Mz3ySiJGpNMPbRI4RVJvZ9zxicQNtPh9i/88cPpR7CyC8rFerQAAEABJREFUm5tut7uen7vSkq9zJhtbjj9HPvGExsJnzPHAaBfKwC7jVjn3IitRHjqRRyP5hF+HVLtDpBGVVCZva1bE5LOtKmyVRoB0D2FJu5ScH+vFlu1Pq6yz9Bhb9i6pbSq5JWo1YrA22FgPzoewp8AD96n7tgHt0KD2xN+xEPPIIHdNEjckZ2v5zSEF+2rS6XxiXa9izUZKZf0MkWqbWKlG6rOOMesdLskE0bHOXNKef2DbmQ2NFEndI8Kp5LxZ0CDWvl8wRh+diGVbVSX7JKmQPW/2Jxk/0UqBv48hwihnN9AeV56rxBfr93vnLMnBOPPdZjAcsj2nDVxOp9OLzkaPfeobgLpBeIfIvW93sYLdRs/IpeQy/V5zm/Ek9Dpj15Tt3wHFreYue9baSfl8VnNmavGXZKUNic+tihkyqCO4E0xUrREcI5Jq4mRiWSfOqhp50d15JuIzqH3gXzbWXZ19MFBqPp+fJi5SoQJX7O55o5i+UVdrTSZWVjFY10JgIbAQWAgsBBYC/04E1q4XAguBhcBCYCGwEFgILAQWAguBhcC/GAG+q/0X735t/Z+MAM92yIPXLT5G6B+j39TZhnjwFz7RfCRfGP5ORfYwIEJ+q7tt6v0+/WECl0vpD0H14QW3opHbh6u70rbsXXbNb7vjqhA+EdsvzrZn3BfFZwN7X7ctDF/q/Hq9A7PdVm9atmfwqIJAoj+WOmcwpkBjzb6TI6vEgNrKKKTVBnl1v99Zi51U5SkNQqqqhEYh9e63wVgKpzVIOvpOYo1B3LCC+/K0eXdDn/pkkQN5u4gu0+RpkHStJZ/UqOF0PkGkntSatUNEL3JS+yB/R7jiPmXXdUi2jXo3yLepfrmZUeLQvVx2vZ6drGzX5B7kyNu/8y1gksQXtWZjzpamX7C7Xu+6QpLfISunni3kTyOH4JzSmvJWcSvIYHw3sLpduz4943clE06oX4A5asx+BtiGRHRRJzJrw3i8kdTENB34EmyOchtg19TIm5jVSjb4EXMgsagq1pHWZh/dIBhV6cB3zqkZDnSPf6SYfW7GjbhgFj+M2Ev0IkbnLO7aIDoxkjAt6olN4ub505s2qCt5pyohkMzzzG0UELzpNHj2SEe4Us09tNmXS2KPkQ5BH6LatmKjR6OELE95qBhb1UrBeQpGAxzyDFxvN+Xt4M7nRDTbYNX09FT6v19+mXLO36SmIFyU88q+4j+mbqio8enSeJ7PSptrGBNKJFeDDL88nYh1Vmm1hcBCYCGwEFgILAQWAguBfycCa9cLgYXAQmAhsBBYCCwEFgILgYXA70YgX6xGfneAf6ijbb6D9j90d/8b2zoIgdl3aAMklc85REF6uISo/utiW4YNG9T4VqKbYtb9/pPGFpQ9jNG/Uj9Mz9zg4FmsKbGNTAKIAEXcOPsRO/2rvOa0HbM/RQZ5d3mtO/UcwW3L9pzudmOOf8vN3v0PH9szpj/r5zq69OMzHIPNIQ+TmH0hWYvMc5ulDgirPs+msDb77WHYGEuQesG6rI18eRM4JFz8jT69rHlqnfWREXPRbIuLRbRZI+5AWBJTcs6lTLFrTDx1L6nnCmpqJILk3Lvg0aYysULIpdZHWM0amAzRSD5IlHiHsKQIqy8XZu/GZsZ2lX6u4TAIYJRzzq2qqUzNKnn2lMRnYbuDI48JLjPPYJD6to3aISNty0aUvcZ2UPOmDruJKb0gS9EzKTZqmzhzN2qVXCYRF7FEDL3Jj6lsK36azfg0tdZ0atbpVKwP4m2IZrMtMzKx4xfbWe+dnOSwSkI6ZGvP/jZmbrL3urK/Xfaa7ehxebnMnqyQtoldLl3OFyWXyUmWF8s5wL+qqWZfyn8AQMUKeZyzTZz7/c58qIPRoEbJ/JTetceb5fFjcZKu9m53h6gfPKfBfD+XVOGZ07ZaFWPiMR4sDZ4hpc15PFFaMiZ507g1q7Umo0t9vXd1sLrfb/RdqMF7U9au1N5ZH0jHJvmrTrtNl45UhNZqC4GFwEJgIbAQWAgsBBYCC4GFwL8MgbXdhcBCYCGwEFgILAQWAguBP4gA393y3e8fDLLc/40IwIHokJ+1/9ALb5/PEQaCZJ/rUckOtZDR1yV+kcNiEis/4HfY/3X98cF82/+87MHhbfQHzC8q2/rcRjR7x/ztWs4owvK8bCt/ajYyFX/CLfEPMfHseWf0/nJZU+T3C5/PAvPDxLZqkl57r9ms5BNx7JJ9gp2yNgjO+e8BA1j+pC1Lkjrr4x1ettGxxJVUiTVgtwakVyTkV96szFiy0nCR82d4M0Hi1ydR1nV8JmzLc4+Fiicbo9jk7cy8pZmYuL6rJc73+zb/LdnYUjp7Q4tvbCO2FQxs62gGE9vUhMzxvlLoZGEvuTSbbfrIHjf/huz1elVIPxZke5KBbCdTamdPc6/0zAZF7YTmUOpokLXnc1Nrxnff58MRa02dbZU1x/F5lTZjzE2yHpus2aUPGza2ZVvVNHtDtheOhcv+HHeJcx5jY10yC6/wWW9b4ae5N80SNkjPObBl1iJlKyKakVz5Dws6RHjOKElSc/6Edgjj+LTW1KrJ/Ey8ADN9fPMnro/fzemPmu1YWw0cNVuqBk+2s0FyX59vyjndqHHLs8k5JGaVlfzVavYN/yqJcJzjnWfppudPV3369Yb/XRu16NEK33Zq0y+qZLxtd326XZVn9MYeB1gmFqZAwwz/+Qxfb/r116sqjksWAguBhcBCYCGwEFgILAQWAguBhcBC4F+DwNroQmAhsBD42yFg88XaT5SfveF8yfdH5GfXt+L/OQjki9T8s5yH/DlR/7lR7B/7XP88BPJ1ORIC4TcLfj+hsBAKkZ8Q+l1IG+yF0B8Lx++oyfo8lParjW3hspMIkBf6rI2QGshnanXIuP6B/WFXxP2a2JYLMZL+rUT3IhLDKaLtY3ycTyWKlyvndsiutGMnfGtKMY8Y34g+aPbh44nHC3aAZ2ftVeJu7/OMB3gM8IjYjkq2p2QSffpIVWpyhp/l0bRPnXq0AdEzBGnGL6CQUranjb33iXsIwebaw5Up3hBDIcTeymFv+zB96Y/zztmOz/Z9GCVW/n3VzItbyWrEalVSgZ1C3OE98YApo6d8wf1RkwWXpfwl3MLWlb1hg4/n2VjBRzTc1Hn2UlPqCUm2MRe5Ij17wwjomQ5EiJU2UI6sb10hdTO3PddbKzFS1kf8kelD7MTMWubmZucutapJ0u11bNS/aSTHkGJiW5Jlsz+2Qyh8muafbz6ddEaAc2Jg/HpAsIgRnMBgWKmq6jT3LNZmrm3IbiLsnjOBpTkfqRs78YywVdbv+LJfJq9r2IKzeIau109gceOshoqAwaGdrLzZC1+s4gdrUdSMc6fGQT7K1SBm6obXVSTxe9ayKM16CKm0kL8Zu6zkoFPxAEw9vfJ7GTBm6UqzEi/bSd/zoESNhAAntTr4jBhMXZ/2DFUksvEnXuehylnbnvozeyuS5M8i//L0pJDBjgJdp+7EznN8J99GkjvE6n2AIVgRQo0zC4l+OnMy+EQnF7mbOr/Qt826QwLfbhu4btrunTn9xpxany4gynNTPG9tCnU1BB1hdLt90vX6rI5t9pZ+AimJdBL31pqqNdKW2vmk09NJ2U+eq0pMiOLe78TaiHXVJ0jlZ0jp0mzrthBYCCwEFgILgYXAQmAhsBBYCCwEFgILgYXAPx+BtcOFwEJgIbAQ+N0IjN/tuRz/5xD4uYcNh6FD/jJosqXIBwkdMgS9IRpsT9JEn7W4Rg617Tks/50ohlSIhJkSfSrMOHLMo/umDIidh+837bJ/y/a3rVi3X23s1zF8zzvfZI28VRZnUxPiz1feWv342N7zh2iK/Ljnx5bZQ1XjmSmwKM0xc5s5tT/SganmCWQ+82ag0qfnDRHkV5GgZLfZx3iDeDwkpN70Y9Uy8cCDi6lsK2RiukrOYjoFA5Y4UR0t9fbeRQBE+EaK3vL0ffS2qkoh/SLOGjodLYEiPhSv/WG23Tfdrjfd8sbm7G+63m47OZga8A0ZKojbXfYYyRuRsk/NNlNNe8uOfhDnrvt209PTWb/8ckGeGJ92gvNhowCJJE9jDyEMG2ThDMqtQY4Gu/v9qrzB+vz8rGA+/R4xNsjzDTLzLf4syfFvJdvqfUxJnajRSUU+V2Zdt/szVWw6X046nZtaVRaUDk/2cSf/bcrtdqcGyPBp0fEbc57fNeeQscjlclYjdyXAtHu99Qepe7/ftQsZBuuISZs4rTX828TqfDpTr3kkYocRdV/OZ7B80hlsz08nFY9lCNZBbJfUkKQeVHcCz6eni54uF1WUpMoVzK7geb0OFRi1KrUWMb2x1Z5XNNa5T9gJKTOxLbv2GtnvhfiXX56o6YJ/k7LO+VWEaeeZSs70dnwtytRq/3YE1v4XAguBhcBCYCGwEFgILAQWAguBhcBCYCGwEPjnI7B2uBBYCPwUBPIi0/qS9adA+48NGj7ykJ+1SRcEwFt5EAI2+ockd+xeejOKpHtjw/TDy96N69F/aPQd5YA4GrBGtuEzXiW6iD4ACvNJ1gzImO+E14xPDjuxRY6aEt+I3rRB4I6kf6P+YHjEypJz+yGxd1t7J5sG9Q/yxdm2gmNEb9rA5s30dw9ts++HQETZjzF9cr6VJDmei4y/JrP0ecOCOC/sFdNCcnRZjjBV9jLHcGyZT/vtpOt/pO1u9dE0ujVGDAb1xqpzG6wN9F1ULZEr9d4hWHO+tsHupHYqVcOCeWJkLT2auMhl4nT1EJohyxDRGmRgsVbGP1K127I+OlUOyaJHQq6VTS1M6LnPK8NZNrPk3Im41ByJb4JYtrGQco8kJ0VJ5IoM1nfRfNM4+TVimTgRqVKfS60achKRZRvRrCt1DHxso7Cskt0kMUaXnFPiT5wT4jHUJ2HaNeYZWPfbpjvEb4egvo8uQiYSUTT7E7i1dlJacOl9YwsRYoGbiZv1QbxtGxoEsK3UL1pwtM0ccWoUbShkf/BjIttIRiU+xopvlaPQfpey/+TPW7wh3aOIbtvuurOn+WeZ2UdquN+7YjsSjCi2Ze8ycBobyqwhVMSvH4vtT5/43Yk5Rn9Tx8Z46HQ2UqpmNQjZ1or9cobzWds0G6HspqoTclajJ5QG+JSbNOIz5Mf+np+vPAObxixMut6Ys49BTIxVVbI9JbWZeZtncpHVVCaPVlsILAT+1QiszS8EFgILgYXAQmAhsBBYCCwEFgILgYXAQmAh8M9HYO3wJyMwfnL8Ff4vRsB/cb6/Rzrbmj/0f2lFH31+oot8pxCbil+k3lj7zRi6BBKF650ukzE6BAtsVSYRco4wSBl/VQbETNcGGUPkr1p9tGC/r+trNvZht/e2ZfvF3Pa7+csCA3tfs83s/WUbYsg6nU5q7TRJJE0zNj73ffSiZSzZb3HVu2ZPZ+U+AHiXPgmzg2R75/BuQlwuuEF9uoIkx0AIBom2G5rctjV/0lvU3pAT0gKqphsAABAASURBVGRbIcJOkG7wX7L2ZluGSOM+FXbNPlsc3EKYHfVNP9YTJ9KqKeSmbfaB9Q4DuGnmPJ/PKmLz4Mgz6n6fk2NYJWNzOp11Pp90Pu1Y25b9KjOPPKNk78Evkzmmzoxty3bSicdVqZGpqlnnc9MZ4jvz6UOtAzJ5xBDnkJ95szfPaofUHBjZ1il+51JrpaLWvc6zWjXJms3U307Ufr7IRokvaDAusGB/pi8x12wsK8IBzvmMOwnJJrynzIXHLf+xhW2ZOHZ6Kz4mr828ShkX88azmtqv1xtE6E3ZXnIlxgYpe73d9OnXT/r06dNc7/OzKVpwCyhUhdNOCN+UWCzOq4PXDbL7drtP/fb4c87X6/39+VPHdOBWJWojbthhd+UNazKAi6fYpdYKG0ettI2abter8pb1FPZy1GFbNkKOVqWnpyddLhcNzqxT9zN+N+wTJwHv90039nxDf0U25mbxcr7gl2fuTP6mQreuhcBCYCGwEPh3IrB2vRBYCCwEFgILgYXAQmAhsBBYCCwEFgJ/AwTyBeC35GeXaHv/4vG/1P/s/cl8SfsNKb5k/xH5apzHBuabwKR617MGrOCr/5pI0t+52d9+/r5fO6BzhvlS/L3snuaL+Mg++/JuN/kLKZkv4iNfevw+TWI1WxHbOtq754WtfD7/xqM7H8kjzpd9R/UqJvB7sVITRu+uqXOQHMrvpWOxbEVsy7Ze22sOQYaECDkk89h1mJqPJPETaQp7f7vX5IrMoyWIS4pk03MfGDuO0wDn2YuGcmAs+oeMERJI7Ke/CIbvrgHJgoUSc+Z9rNpG914k5pLsxE1uvTTbL+Mx9rV0GUeORdvT/5int7/UFbU7bwgSiidVhzhYRywFF9sznm0dzfaL7vPc+5ygxBAykK5NwXcK8/RlzWaSWAa/MSVKwkejmrbBNm8r7pKYOac875F5IkkXR4QtaasuwiIdUuyu//xKbLOIcBHXsh9SOM8zNwZcGRM0OaoJO812YC1hB3azZ2wSOejxWdfU46zsR+xHso2k16Pt80oeno1YH4KXzJ5LQ/ZuN/Aygir3GbRYq7Kq6mFnWZKd+97bJbFTKRHZ/9jUyblxFoNej2abOpMlIsXNpkeyZ9HSdwhDyoW4lLYw6+x12zpk4cZ8I4blOGOfKzFmTw2e+BiboY6f66Si9gaJW+xjsLlk56Rl5lzYimYkWx4yQ5s9DVQRuk5B9okRsftux0Qd4jW1ZRxhVbaVXCdI7UYYrMkx0I+p3+dUEJzGnbWMB7HYm7IqNRxPENcRU2RV4W9WrVZtipja3ESja806YUtAqUuUvC8Aaszw0skQq3UGpcKAmljDaOa+3a6z79Q1UNpdRcyd+CcBus55hKi+33Enh/g91fvQAGuWZVvlJleeLM3G7ihnEKtNUjgfA8nUeqIezscnDQjrPUYpWItGCHwsKtVqC4GFwEJgIbAQWAj86xBYG14ILAQWAguBhcBCYCGwEFgILAQWAguBn47A+OkZVoL/QQR2OuDHCo/t1+THInzFimdzDG6fL3+g+tzkZ8w/2uOP5DGkzVt573NEhXBhrx15v/7HZ3Zy/L44B/62ZfsliO1389jZZh2KjD3M+ZxFx+Czy/aLv+3PVn9smscgeQik1kpFnOBcLlRGagZCrbylmEnsIxnbsXkv8c1a5DiLSXI2ibC6Xjd9+rUrzSpyvPoXjJZtpSXHIZlH4h9d35k7xTLmdjCTdqItu5K8G0OIduQ+/0xw/IBWabjINlKC85yS2FmbgqHNeiX2IHbXBqt3u28KwXdjvGea1sSRnPq1t8Sy8fc+Z4iNp+wa7jOHlH231uibzE/q7BCnLOsQphC8HdmoA4HwHeAQv5Cgl8tFkYyji1+HeIxfxmRjm2OK7bnfzsJ928AmcmePrLOp6AdreZs164kz/dGln8IY01nfNvN06icuV3wjsesUcL/fiL2pU++hb63UTk0GX9uyS3QPsQosqUZ57uJjW+fzRf/3yy/6Zcr/6emXp6lrYKdHszkvdhn/t8/inBMzti4pcr40naihmjUBoWuJRc/2pir5MwgWz893XZG5Fo8hndrpgXtT6sxaEbxVUz3ELtlWB6fYMExI3W+wxMQ5zsxgIXLP5yhGxGdZxdi2Ukvn3OOXeoQuaxWjJQuBhcBCYCGwEFgILAQWAv8iBNZWFwILgYXAQmAhsBBYCCwEFgILgYXAvwwBu+QP5L8BA9/jK29yRf4b+UNEhGyYEuIBSR1zzmJ6eJKoZPudZO2t2F9fnwG4TSICu2/1mH18OYRg5OPl72lJ+1J/8vuDZ+DQSRApD2JFtJA1dF9cb2O+xeJr4zA69o5TgsWug3PGttNNsS3bc5zlw+6178r4vRD9M3gmOZYAiYS4/BKX6bsYmUeOmP0g4vC3naUvxOLHu9oZv4lflc8ZWqevaeTH2Njtinnfb2NTrIpcBeF2h8S6Pm+yPdftkp1xMc8bjuyO2o56Ub5cHUIxkjXhAscm3CHXOgLJ2Ldpa9bEzcV57xpFFT9Cg4+w79o2iE/wCCaR8RjHeNrzuRk4bNSc/gRB2KpkE5e1hGY5ncxPausoYrtNcjV1DfLtD13qiWRdxKjWFDwjp1NJ1rSN755T1KnZQv7dbjfdqXljn7FJHMLMGMbZbozj03WHpI7NHdI6dW3sIb1cxItItiVZxk+0I54ZH5+N+CTvRl7bsq3ssbP/bZ6HIELPqjpJw5o75WaXbCt767Ejf+rO2C4lfvJJ1ttm1qzS6BYunFFnPGRbBvu8cdvqjf/QXB+jqz9wsS3lorcZSLKtRo1Pp7PObYgMMs+m2cfgrDrJtvTUmv75GeKa/ZzaL+zvFxW+9klWpKhrgHGeuWCN4DvYfWsnVSvFvlVJakipb9Z2j0/XBpapd2BPQNlWfuYZbUMdu414O1YNkjn5S7bV+Ay1asS3OnsurbYQWAgsBBYCC4GFwEJgIbAQWAj8axBYG10ILAQWAguBhcBCYCGwEFgILAQWAiPkAuTI50h8Tf+53c+ez9Igy5LHdrp3Ysi7yDvlD0wGMQ85zD8Ifyx93DvVddbSaxIvtmevH23UcZja733fLElMZhb62NtOl9ND5sqcv7+hD3EeeSzY/mZ9OffgQlBSMiOfvfvQKVjbzB+4M5p2j/Czs6NFXKo5lpgh6XcRrYp1BBMNblQr0VdZVSddISWf8wakD/qKKKzbe6806hOOkwRjztJLPbbR7FdG2VfHHvOptKNliMJmzMWMa9937Jm8XJlHJCv1bsTK6Yt6lYa/bXHJVXJ0SHwGJFwUPpToO6TinT2GxItkjlrFfiO2FYxsqzUz1hSXXhs1HJMMnbzYiz2NKFhMn9hzahQUgplsKz/9QWamhtYKIvGsp0tT3n4tbOJvnnVr7lao5PwkSMIhG2RliNXYRjp746FlZb/iD5Oq6ZJYe5C5mBzFQuR8hnhFMnaZs4yJuUXouBKr2g7C8/WqEM938m9g3Nn4eDXFfz9L3CYRer3e5tvZtpX4ZZ5BJOvHuMhbTWqQ7dFljSjEYkeAOPdHP/NZKsjWYHXC/unyNPFrrcl2XCFyu67Ud73flLfCU6NktWqIlfStWVXEB+P7dtXz87NSa8hzGxzAk5RzD53zurLvO0R/xp21ju508sxtE/MQERPHol/XQmAhsBBYCCwEFgILgYXAQmAhsBBYCPzzEVg7XAgsBBYCC4GFwEJgIbAQ+LMQgMxQCLYPBRbmkceQCpHBl/VvJbqvifgSP2RD5BHmd3T56v9jsUshU/Lvp77sAQJi6thX9PaDTHjU76M/9I/+dxT2XZfsOxJD2+m+lLA9CNyP3oqdvUWsj1wT9618GfgbGrCZeEE2eeIhclhptufYdqYaI2+bhjjrmnjmdW/8BzgLsT3tp/HjBl+D30CgirIp9LZViG0dzbZ8TN72j2eRZdkPi0f31uyjsbX/vF07nmI4JmpilivCs7xtm2wIKrBI3XSqMFnouCRLIbE6+3jFm51jHLuGEaektI4uImy3fofskn593vTp2pW4scGckEYg2FQao4g/FAJMLBJi2po1yXNMOOwyHLL9kEddbCp1Jb5tJf+Unrc2N9SDMPhIyr1vnVNDR6J7bCzV+STb2s+HmoSOeeKmrnvesp15WLB2fBjmcpmOeLnHBkmxtpUdNp6ViEuKKOaS9s/ovqfkSK5IEc+2/OiD8fx9Q72i2VZr+JGyNcaQl601dE2x3f01m7ljogF5OXMwL/ztkvPTwR1w5xrxjF4CQ/aQ5yJ5BVqpNbVZIo9kGxlKLtFcj3joB4iLM5WIszEj7ugl8Rm3jY+k9EjOabiSQZjxHHTI1k2zUXi3pm7OuWV/tiG3n5Q/qYxqXoM9DPDp6WWegcQZ6ncTb2gkEDWVAQ6PUQQmTnpXk9tJPArkku73jo9kTAq7rNXpzBwFl5AObvPZoWrKV2xtq7Wm87kUv8Hvjd67Cr0lLIfG6NqIT8c4+DV8G+NpoNgJ+8G085zSUVNmUmWyZCGwEFgILAQWAguBhcBCYCGwEFgILAQWAguBfzICa28LgYXAQmAhsBBYCPy5COxfsH8c81trH3vwTf/+hf5Xlv91aoiZEVDYuD0pDkav16Gyj7X0kVebj0aJeUjolbc2tuFRIkVfb5ce4+Ncjz7qLmNqS+m566PGdlDHL8Lw5fI8932dio7By/r7gU2i96ovZiGRohzE2rabNoi8zO2PfW1PYixvYYYgi8Q+hQ3IqDGZJ2rLeRDzFT+9w6l2APTasHxjPxgnirGLbXpSawpOWceDLFaHLPv06RkSGEKYtXlRPq4MGXBPfRhnNO3nQKwBcVLRzeXk2oU1jIzNFM8JM/ppnOypkPnjmuRhlVyesSYnaMu2UOt0acgJEq80m+edG7GIueNHTPZjW2Ylt2Lc2mnifnk6K3KepKzFEpLeWBOEzCNnEMqTRZPKNnvuEI/3KYMNh0g8xHa8JkQbpGD+bdjr9a78W7XbfagqZ14Qj21KEVO0Mb06o04NnX7QS8Z+YmHraJmfqPl8Ps19DGoc1BGHmKWW87ntbxQ3oU4s6hpSx1Zpzg1Bl9yMeF433a433W53xh0/KflDKNs4kCOx85yen550frpI1AdXPN+ezZvBYh+iFXrLSq2R1vaNDtbv26btvs1/bzfE6eCMeNyFGpxuL3KHfK0q5c9LJ0fHV9SxgesVkv/5eoUI3vC7k3/Tp+c7vs/0n3QnoCF4p1CLnMoG+x+c26be73p6OiEX5Kz93y4+yy4ZUdoQdtwyllXEacSsggSmluutk/fKWXdmh51kl0qr/XsRWDtfCCwEFgILgYXAQmAhsBBYCCwEFgILgYXAQuCfj8Da4UJgIbAQWAj8rRGAz+DL+6EBWTAgIYTCtmz/tLptz/j23h+J7H1uSIZI6nkr0R1y+IT0OcR++L/0Is/Hokfr7PcxnJ1txcn+AfrCITwO0RftEUq2EQgR+p0MfI3WwUxVAAAQAElEQVSd9Kinr+3Z55bheyli+I0wD04YpVSGSm9jk0mCIBM/CK9gBEPz4s8SRw1pM9f2PrrfK4k/8gxlQwSxqUNmFHxEriHb3xSM52Xq79QVIjZxOzEHz2ZHFwPb6Yi5191ZjxR6KyTfnquqsMmzPbT1bR8TA41sQ1A9hHGwSY4x8janIb0Mkbbp+iyRWrIUAi5yELFyKYRmz1ujGIzEHthFuhhIqcFmzHrukeimuDLVmD+aFraVfTQINo1Sq2Ketz2xYp8t6+gY4qXX9siZuCZulWX6DqO4cS4dwWS3JwaXXgRtxnC8MkZ5Ybwp/p6YdcjGgT9m1FKyreQRbVBIB6DM7fjs6yy9XFT+iIMKG+7MgYdcCdvBr2cw5x28+55DxENHxFkXQ20cwJSeKJ51ZK96tIS397rppjahM06Ot5Lap7DxnHvqyHleIX+fn68KySpq0KPFV6IagjVI0JDmgzMSNhs4D2orZ73UmlF77uUESY3Jvuc+lDi2Zc4o+j7uum93bSGE77e5HptDEvsK0RtiukMIR589B/OM+xjEHrpDCCeG2M/plDoaevKYUqoU+zw0nfPsPKudz4Rt2W9FX7aX9T3m3BuBbteNzwfkL/kIT5yhxB3UgwtIfRlqaRYCC4F/AQJriwuBhcBCYCGwEFgILAQWAguBhcBCYCGwEFgI/PMRWDtcCCwE/hsI+DcnzRf2v9npf8gBPgIi5LXgzN/MXocvo1BN++QdNlFH9qV5NySO/THmyROZhtzsECiWbWaipj3Yexuxrt/U4HIgXog3SbG4mhjOYJekieyzl7v9xgat7eln7z2qd9c7LB4rmD5G5H8ZMXjkIxKTr1+J+bnY8bKUi3Eh+qx5Ygmewuix1gEyQiez/lBLmNiWbX2vuXYbu9Qh63YicN9b4j629RImtfcwjGgyHhzGLrtlyLIQbzXjHrEtE9/e+/PppFPLn3QuorxemAgTJETi0KCerIbou0FSJu2sKTcWYhtiMoRj3lA1OYNH6ouJY4OISScWHXsUxGHX7bYpxOBA+Vbg+bj2vST+vpedTLRLtomxEZL6drNkmDIeWNhWPWwJpqORavc7lBRo7KTE5GEmno1Se9vtu4LDvq+hLWQmezF+tmee2HXA6egzFjfbsnfJaTLEd6P25BliRUKZ/Z3PZ10uF6altD1On7aEUqum2F3BbP93c6/gdyMNGDz2UmBfxBs4hLiNhJzNPDEjtue5n0/nme9yOevp6WlKzq+1FjPNvRIn/xFDh7SdKUZ2wW1aaNbzNnbwfvGfOHQN+g4u0w5XO894Jz7CWuKSRuM4N3lGHyhtK/Fsg9tgv3clVkxiFTwyDx6//uc/+n//3/9XpdUWAguBhcBC4N+GwNrvQmAhsBBYCCwEFgILgYXAQmAhsBD4VyFgW/bfV753GPni72fK9/L/7HX7557Nz65/vhaVV7a+IsU3uj9TvrG/uQS8PP/63aL/crP/2PPx/fL5Fp4z0leE7+f1oaD0O2myDynZe935wj/yeR3RHcK3/S/2n9vZexz7yz7khiEKflQkiBZkGLLB0kA0KYIi7eeC6oPrqDn9sWz7q/WTRYOcesig3kjmfb7p2VVOpL226CPRQUFlyEeM2kKOIDGNTMyIbM+ZMJJroOksRRgPMdZL82FKnzGcCmuxi33yM+WK/hBR74tA3Iga9q0QPPPBp/vhGh/c52VRM2I2MoWEtidOog32vgtxmOeyne7FJhPbc2470ymDRPEqdI3fO1Sg9Dx9AgKgKESKR2wiwTIi8kaOcWKJlj7CcF45X9uavvQJBlI6ml1zbc6znprAaiDRpd8llUYj2akofSntWB/TN9GHXNiAqfgsqZoiw6Vff70rbwJjqojmw1szpk203FgYDDs9Jy/cdACR8S7JkwOLpWZz/BmljxQ3Y0ynlHHbhu642BiSN/UCu5xnAfJzsJ43fAmhmERa86wzhFz0U3C3521fA6vEmoJByk7twb73+JvztExObVaeO1N2I8aphL4rJKfNmgSJfOfO/ohrY8DsuCzm6FyeuTHRhnn68cglbGxrvrnKeJCXaCqXjGS7Y0ibBkIPJplHNjCIf2tnPiJWZ95Zn7KJnJaJMWOphEZbD4F510YhyYOSqwszNc4+pGyrkz59urE3yF0KiI/4/VWA4dGJNPTL5aT/g7S9tItG9hKxZo0m1fncqHhQV58ymOXPSeeMgEOkUjGwTV86zT9r3RhLaggfqo6P2GjJshHyD+onoCpzDqZK+BbrQ4Vbq1KzZD5z/QbYwWR09r1RGxHLyqPeJcKMRNQd241RdIO4YxiiFw1AmnhFwNRuE5i1Tjzb5KxZ7+XpMvtq0twfsde1EFgILAQWAguBhcC/BoG10YXAQmAhsBBYCCwEFgILgYXAQmAhsBBYCCwEfioC46dGfxfczD4W6a1e/+UWkquPV2Dejr9XWny/ZWNbtj80GRAkkWMxZq/y6pN6Yhc5bNPH4muS9UOyNVLprb8dT6E7rB79Q/+Yvetssxch6a2Pmv1eb7+fHz71Ff2xfvSD4j+XYy2kk21IJc+a9NIGlNhA91BgYxd7RR8gHuqjs+Nf8rQJvXWs7L1tgGI8JJux9OgZo+sQrdfrDbKQCZftuV7EM5K9prfRy9qD0XGh4i4dPUVyEURSh1jbz17EhpQDC9Qv1+02lLzBJ8ppjw8BIPI6xOQdgu4242SdUhQBHK4h58fWqTXkpIKZa1WQcwhj23HDanaE7TNu8iRnyonYll0YpZeYTrLxcik9PZ2Ut2Xz1qxtpY3UyOCIwVDBKHhlv3f4yJhs4DpzQa6mz58Uvl07tUvmJ4Ox35TWOds95lCnsJzLlATDIG9GJ85gbFsZ3yF4byS83yA+ySPiFhjkjevz5QIWTZlXCyY167QNFkO3+23if4dAnXlnnrHbY5Mabe6IIuJMqSu2BGAmnU+nic+ccBvUYO8+rr2XWXhcuOO676+wE5J4Rc3z7eDLE2fZNGEhFsaYeO7j6ZeLfvnlaY6DdZXZTylnk/0lTjCZNUhzLXOGSvzYnag382B5u2X/V1KwZ+poVTNX1uXcTWd8/ZKztcYz8UQdv6i02kJgIbAQWAgsBBYCC4GFwL8DgbXLhcBCYCGwEFgILAQWAguBhcBCYCGwEPjXI2DYmULS/xVgTIoC8qKQI1/GkWP+e/sQKSFVIolhk62Q9JbskhHRQuzQQabA3WT/02ZfL8ZZ221ZDLuDZP41CcEz3cizxx6ymRDI3gmsvb6ORnJ5F0uK6MuWfeyxUuOYBtFlYFu2M9R+322O9RBy8bCtQqbhN272HsW27I/lrXuIpYhtEnNBfmV/sYlqF9aieCO2iV9i+zL6EIbxO+pGhX7HK+NDph0b2sjTVbrTP183TTQJ5KIG+rxFaSZFglZNIdIyT/zIBsmZvuM/e0jMYHWHmOwQittGTHRzPsFPLYIQFgSmiHeiJEsksqyix43nyDwhEirNZ6G0tyH1e5fJx9azvOvnncWHJmtR2ZYiwo/AIf56/szwnMdeLBdi8pAT1SxTQvcqjKhpTNnwt/ghLpfs+Gu2jdruELLZ98S2C9IZDMiNN3siAfcGkWgbDAZYdGy62BLxTRy/qSXjxKevgogs5QyC9RScBrIRf5tvwUpWU6sz0kQKZM9pztA2OQY5N6WFwDVxx6Om0+mMPVgBQufc5j5yxuRANX1n3kwIkMjnU+ly3vNtnHv2z9K8dltAwLDjs/U7ue8a1Ju8eUYyzp7O56bEqtbwxcEdTKiT3iVRpqp5St7UjdUJ5Ql7Y84WlHydum2TZ+jOeVC6Er81gmAXrEQrfNvpRM7TXLfN3hHMWJK1/0cXQh/xA79GvvhiptUWAguBhcBCYCGwEFgILAQWAguBfzgCa3sLgYXAQmAhsBBYCCwEFgILgYXAX4SA/6I8/4A0tuEtdpF/bEPwI+FRpnzf5611xoKA2fOQeh+8u4dmggya0WMfeWfwA5P475JoM9Q7ry83akcXea3vncvLxLK/pHVCGIVYOsyOsQ/Fb+hty97lcNsg2CYRBhwhltqp6XR+CORadLaVn8MnfUgw1Axx5D4vs8fPQLFRchFAU7S3HUWps5Zx6ni+3ubidAEKOC8VTJszRtLbOITMo+74BA8b3e45761KJ8i1yCwnJeKTfd7vG8TcnWflQe7B3jWIvfMZMu5y1vlygZQ769SaWitEOsLHvw/81FXksI+8Q2nHlFSZTik20aqo56zz+Uze2B5+IraJZRk70QbO2df1OvT8vM23ZG+3K4RiUJJsCyeunUwdbBAXzcZeZp9biMgacn7wOeq1rWql4pyHpUHegW2HWC7GZ/TB7URf4BJbilZalVTYFDEyj7hMEE0S+QbhfifWBj6klaumFH0ktq01XZ5OuoD1L79c9H//d9HT0xl5UhFr6POWHUq2p1CwpEL2K/YnnlPj22Fb7xDgt9tdt+sd7DoY3pW3lPMfHdgmRul0Pin11JxH57kHHQ191jMdgLuxr8TOPM9F6oxDBR8PnhUre3rKG8SnM3mvU/LZvT5flef6Sj2Zn8D18nTBnufs8TzcbjfI5uyEDHTlYkAGcid/JhY/1HW9Eu/5+Q0CWV2yEFgILAQWAguBhcBCYCGwEFgILAQWAv80BNZ+FgILgYXAQmAhsBBYCCwEfjoCfCMPycLX8WRibDrEZX0kQh9SZRJblj7v8f6hy7bs70th02RF7Lf2EtOvS2H7DdEPNps4H8hbdywk610LyVEPv2AWOfA8bAeEDnySNJkqo0bgRvyZCBJmQMwNbXBVEEYc05HMtrLes94767totjeGc/7+hqem+8yHLZMRUkZDzg9zl1+c5ho1d2yitPe1dHONzaTP2iGxjW6wxkZlHz57T8GHKcPsbUyyaKAtbD8Sll7iHGP7ES8KJNNIiK5IxmyLlf3KFiL77P3dLtnOkU2hImrb0A1kz2N7jrO//ax3n1GanwnRbHPPVVN3h2i7QgLPcx96KSdmwWcXk4sgiq/JzxhbKb3VOWOxFp8EGI9NxGSOH290CgPbdFYavKTmETAJsdcgFU+tlLc8cZE4VxEr1rZ1Yl207C/E3p4XM/J3Ah1zTOTyS55OnXdi3SGw02/E3PglAS+tK+RlCMzOevxCDO7zkL8jKvKekJrxenL1uzrkrdhso94qsTZmTtHe5pasfJRkekn72tAd/0Es0bKtc5OKmqsKU2ypMbnomAvZ9bbV6qQuQwBv2sadWInXBQQq1stNiSNsEuO+XRWCdsTAUmoO4SxA7uxl4xkQzXbusikmozLxmmzqAa/UEhFtIPtV0mi63wxhXtpuHWGVTdvEe/T5E9XCOXVVawyHNjDveYuZ/LbVqmau1Dyw7egHGJWGqEAuKf8RRKOu1qwS8dlDtiVm7XSKhtimnru2e1da9neHoI5kbjudEju5MmmQxEXM1BQi+/kTBDG5Jamoa0oMlywEFgILgYXALHassQAAEABJREFUQmAhsBBYCCwEFgILgYXAQmAh8E9EYO1pIbAQWAgsBBYCC4H/DgKDtBG6D66vr3xg/A9WGWLkkMmE/MBeg11kp0p+wOGtCUSKv5HI2Lq4vVzJdMiL8iuD2EkhfEJUkUpHgxs6hrO3rUL00kIXvUy+HHwe4I1FiKdMbZN7l72SaKWsfyRZjT79x+KP1W+08T/kjfoxHIKHkieerxXZH8UdcnnKw3l2cHF6K1EObrfbprwtGSIt0BhdORgWRGf6WKF822Fk8YOdDj196ret1mqeSepILFRK/eWhnKnZR3INkt5vN91hY0PIsais5cwFzVmWQlaeL2fFP75lyxI+d4XAFrPMKwaSWFZaetvT/w7Ru0HohfALIZh/DzfyVp+1xMi/Afz09KT0F/JmL4QhrqmhZs+NbXMmJA4Z6RpCwZ5LrRpSczyV4o6dW0kujbIKaU2KyFKkqtTwFW3HZoB/JsjjMn4mTKad2wZ+qXvgkLHqsUgxdgJLdilDovH89kkGX2/PCg7xxZQ8XeanEp8+9gwlziDk+owPoRrCNvaR6Ait1F3ZP2SsPDSJ2ATInAi5YgtC0/bEpjMOwTvPhNptS0hiMVLfOtNS2lB6U29HBrVqimR+2jzf8/mscwjgwpbgtmXGrUq28dtSstJsq5OTBfAQaziwkLpso8Oevd55Jhu1Jnaeh8JmXf82BNZ+FwILgYXAQmAhsBBYCCwEFgILgYXAQmAhsBD45yOwdrgQWAgsBBYCPxEBEztC9z92hfc45H+s9FluUI80iA/BDtolO5q5DBkiZEzZNfvd9rQzLJGdsZhrtpA9aCRzzTXLhviCrBpTEq8T81U6ej0aLjL2tg8N/U7SMNj9OjGQafIws0PeoCdWyKXYfi62ZXuq7ff9gBSKYDDXc4tFJPpvCUXh5heJbSdeCLZdIKDYAipMU+MQ1tKjhg3CK6RX/CIaUtZik3mks6+9j7801x842db3Gtxc+LkX0SgO94QUBPDQp0+btpsE9wXtRzRChlQMSXfvG6QZ5wXmqZMpBlIIu0hHkX2KwlNKVWMNcWkfl6yS1BDHTPCxYCHWS+WS3VhjqXv2Fj8Eqzxj0QSTAMi4qnQ+P6kdeeo0Y2GuQ5Tm3Dq3rvjYxVjk7mqQeyGXLSvY7vVLNpqHJF0ktdpWVZt+ouUsOAmZ+kKmRlALE3SakpgDzFJc7GX0tpI3b8U2l/L7wyRBrUijLpdlCXIS3OPPpLKIjseAcIMRF1glRwj8TozUk3mep4FhVVFvYSji5TOYvePLZ31gH7uOnU0CrthjOOP3wfPAuWZf19sVsr1TT4dA3jT/rV2e2dRUzapC8L88nXQ6i7k0qC2+h4yAKMlVmjUyz9qgjjnfNvxKtqm50Zcka7sP5Y3c7Tq0PQ/dnqnj1nW7bkojnPJ2eLmpeL6cWuqkIs6+XjqdM5dmLvIlb57jjYf9DtF7fb7z5G56uCgt+tvtpvwHEtlvRblkIbAQ+PcgsHa6EFgILAQWAguBhcBCYCGwEFgILAQWAguBhcA/H4G1w4XAQuDvjYD/3uX971cHXwQ78sU+bEOY+J0e1YvO8ru1ffKRbl/56G5bXMgr/YJGKHS0zG0f00ny2PvcNqaeupA/L0ZfGWSrWQp5FLEtAnDRCwLpjaBk9qqbk8fNtvwYf9FBQFGQQlQZo5BfqW0A8mPp1QUDG6Op2Xvb4nqRufTuxrr8oknM5HtRfDEohay734aeIdjukMBwcZp+D1vbmoTlqcnezwKVXJ4igzH1x9wuFfp34pKNrWMBZg+gUSmkY2wzTtINYrBDeoaY3K2xZ3B7/BnfYGXiw5MSU6raBZO4T8nYdjoljr2PE8k2PoWvpyR/q6ZGwLztaVtHS64Qgff7XYOaTqeaPokzBsTyYx+xz/mlj3uVsItYptZxgBl7pLVSm1hqtuw3g/g17OfbqEzyHzKEfA0RGVxic4ewzJ70iDljMw6haTsmL1LEiKT2O3vIn0HGVJOAhqnNG87Z84laYnc4JkpE6uo9e9802H8I4+fnZz1fn9Gzf4wsg10pb2lfzifGTWkD37yxnfEWIjnnSvL/j70/0Y4bx5q20YiNTLnO/d/q/71tZSaB8wSYlFKyZLumHlyAuQlgzwhS1Ws5mnLRo1Fu9MOk9D9iQ/IKnZ+eZn+4yY6nZYjdYLRtQxvEM+kgeAsi+sZ+kEPCScH6y9MXnekj56nWyHV+EUtxm18YPz9fFGyDS/C8geu028o+mH/9yllzXmYeqdZYCCwEFgILgYXAQmAhsBBYCCwEFgILgYXAQuDnEFheC4GFwELgL0fAtuy/T37U8PyLTP6C8z81/6i/P2u3/xy2f7b+3x2fL7H+sPzdzf0X5Lf/qudvTvMobP/ElUz5y/lGf++lZMiBEASwLn+ixv9C6ICgOSREijm7zR05+u/898lsDBwRli8XSBExPhChk15yax+v/50LETT08mlpElMEDUEsZjRmN9k8kQ+k0JWkFyG4hhVpkD8Ni8t6EUsyHefMnCm9iGEbtVnpPrPm0n08+t1VOnTZF/GRrG3PHM4Gsb3v7zMqoZC1j8c8u0ayDytQjI1am1zoEUGQRUKSwdO9+B71M5twiz8EhW8MRyaGHd0hKPLAMyGOYBdxYhRYRsdyXranZX51GvyiLdPN0BWy7+vzBhEsiDXhl0ZLrjw7q2wdA9ixe0p0723RReIXeVxnz5GUdC6L9AoGwXCShTh0lTZJN9ZXGOnO+zC8k9U5Lmqs+3W9dnXA6T0/6x2cB4Yu41jE5ZUc4J931LZSL7iLkQ+h3UpFA5VeEFywcJHGTI0Ao2c5c3dqpddD1ybRWNK7X3ucELQyD29AXNIk64HgSuLUoT117LfthlKiabVmFYGDp5J3JDK/xubQnRpFYsIVfSNJu+/d93MI7ESi9LjdyEKRkKYbBKrRtzrpDOkbe4jjLeQn2AUnM4MyGYaaS+cW35OKfkxtG1TpI7Fi9HGTscWec3TOcbl+5f25aSeaS53igxjjn1nOig1X9iG3L5eLhDr/RwM9DnKrcSPGTSrWo0zODo7oOyjcNJ+LOUDyRZJLnNsutWqqYm5N9i7x2SXvS5dtKRc54huJIs8672Rpjb8AgZViIbAQWAgsBBYCC4GFwEJgIbAQWAgsBBYCC4FfH4F1woXAQmAh8IshMH6x86zj/NIIwHP8LeezLdsvuUOwvGzm4tU2t9+9DUidOCQmkrXIHyrmda+HcdSzYzekj/DXd4dtfPypj23VXR69opt7bPZc6Ri2v5szfvbuYzvblxpzw43Tc+e621mBx4BY2+aXj7fbbc4oMY1ZL+fPr7e9QcINSMVyqUH0NUi8Kst45rIt21kqdSI2+6GZ/3q5kps6EK8h5yZJCOnZIQc7c3KH7Bsh9Qhr1Wau97eO/+3+a3azjj0xmWlH5mbiuehnJ/FiH8QN+o9f7Fg45lBRJ71Slv66rpdNF+R6vUxCcGBIncGpEltVyteg+RXADfKvSFZltWrkqilZ2575mXSM5BKNVSuZGLOOxE6ZTLKt06n05ctZv/32pNYa+HVdnm9zrirsjdyi3yu6jTUg6+3oJAwBmmc6cm7ytlZvnCy/7GP78uULNX+j9heE2tWmPXl2eYbIv7zUfK1KHi5K0ot0vV7p7aY85ySwrZy3qJ+znU8nzoCci7mB51lfnp4Uu+ZIn8iImHw38nWEmfcwbZ/yDoJF5925UG8wJ9S2bKtVzX9z+Xw+KyPm63XT169XzvCs/DvRg2fagvUT9b886fz0pBDMtnk9hjq4Jf/1dtGF9+GSL3whlTM/s86Xy8El+Vtr1K0pbZ6zca6TJqbgmvnLl2D7mxq+A7AqgUsWAguBP4HACl0ILAQWAguBhcBCYCGwEFgILAQWAguBhcBC4NdHYJ1wIbAQWAh8iIDRRpj+oivcgG3+ot9/Ucb/zTT2fv66zzlFNIYVOiS6PyoDwi6xIUrmOnll2SUXc8TMlpi+Ed3HgMTJckC4dCTzQNcRm1xI9mPaOgTWkE1SgnbdYPV6ZUeoCoLJPuLHjIv/q6dk+43oPuxdn63NOou72G/3d/Xvnmzy0CNMFrH0B9kVMitYDg4QwTAv25DFpQzbommuh70YOficWHDhpZJV+DckezEGOIbcTZ3UQ6WB8UbNr5cbpCAafFojGvwGsVLRZikxiRd5xTD2CMs3V3wiIfUkzz9ikFa2s4K8Y+KC4lVE1LCMBqH/9NgJqNqJu+Qaw8RZGwRz1Um2p6TWwIGwuVcyWve1GOO+RqldkgvD3BWqbetKTUJRW/PRiExDsq0QmjaOkiilgT5yV4Hbpu1OfuJyv3b/okABYZQzhnURmF/73Pk5isyE2v11zGxxwwRC4NAafZCIS3ap3MRjk5lbnRSs0sPtduMsGzJEeiX/dhsQtP3ub50gXhOfWNuyS46oVBSoiq7JRs/66Gm3lYKTbUlWgzBuFV9DBl8ngRss8/zEyLPJ2rbyrGaO1pR5y//hINgDarC5Xq74EERq22Qv+aSJ7Y1zxT/nwUAPPARcWcxt8kWi6uQLwR2yO/vo7VKRs7WzGvXtptPJqopozq2Vns4hgc8qrbEQWAgsBBYCfxiBFbgQWAgsBBYCC4GFwEJgIbAQWAgsBBYCC4GFwK+PwDrhQuBzBPIX+JHPPf43Lf+9ZzKAHsLymyudH/KN8ROFIVCUpHd7SJ7IfTsJnZA7j/usD59j3kmlWD4WU8TmTj3b08ne5+TofYMo6hBefbfB4NzNc3/cbMv2sZ1z4ufi4Wa/88EWbAhmtV+JOyQa25jfSvSRR7/spS7To8LIZy0Dwaywmx/vtqqa5riDSRUiLG56HB1WcCTT3S8227KdpVhojgapC5Yjembb4JdfwmxqSU5v0u5O6J6z63vDtqqKGAuOjVlyaa5zMsrc34dOLSkbM+WKHUWWUR9LcoDL/SynU+npy1nn84mchS1uYz7zKwTh5XZVfnVyt7BZey+ck3iumTezGHkewo/lvAaYTeIQIjdfMXfY074NiNPbzF8uet4myRn77baTrAlOrg7pmDl72/S3P69b+rpsukCw3xIDhNWaDE5iJC5kZU7Clh77Xg+7qZkzFMD53uvRv73jYlliLUabedmz1nynBvkGZ9hm35fr9SX3zDn9yEPveW9uY9Ml58++59zbjDuIVNsKDmLEf4BZap6fzmqQyhg1KB/8cdHsixjbqsaZmVuVWuXZ4Si6BOfksdkjOZ9dqmrqbJ7nryh/5jRD+XXYm266jds8l8lTSGul1qz8Sujj56nIFbt4sVrt9sJv43whmi+XZ12SG9L5gmyQ0YOfHdeABD6p6G1dC4GFwEJgIbAQWAj8fgRWxEJgIbAQWAgsBBYCC4GFwEJgIbAQWAgsBP57EQgh8z35yc75+2f+Qlp/WPS/P+4n4G/g87fwL3JX/02TCyIA+VH6w++z+Ufx39qPc8aSdebP5bO6h/7zyHwBPfoAABAASURBVJ+z/Oj9KxwitqWyIkftNzN227zHd8E39scubEtcYgxIm1fRJGr2fdaRMXWs8OaOP3clRRR20cpb+mXa5i0ektOD94K2ZRslQq7UCqk2QizxGGxPu73PsUfEyBySKXMk65BXG+/qIfB17OjQCKv4fSSkm5ftWW9uHm5HjJSMHQx2se/+7sQd2OyBdslTJNyIGdogujuSmeOhJx48xDhqZGY7bVmPYIEYvykQYbFHbDNBkmIbbhB+A7JSkJ10Ch8MLzaJOKtJMj10TXwhywaidwOuDYK2KXWqSaeTFF3caIHJul07pGQn1yBXcjJDtnIsEDY+BKrUt/iwhVUckJPGlFwNc9GvJpa5D+KGOnaFCIzgbEchzjKod9MGAbvdv4YN4QfPCZ7k5zJnyzV4h3Yb+XDIPoSzqRf9DUL3erloriETO4eKj+2pSw3bZDwuz3PGJ9LvOWPN/pizti27wO8sO2up5bASuQfSyaUpHewTQ3kw3JBgfVKjzwIfM5OEy3JJVScNanMx7/k6wR3FBVxCDl84W0j0yAZOmIkrVSMBPaTeAOnUzvnzfCKqomdqQwIP1nRJPxu9EMu+7NlHsRbDtqITw+W5tveZdsRq6tLbjZ7ceIn432ReA90gpq/blfx9+rT8uulGHUT8DIGOirVpufEedIEN0lpTUT/P8kSfRd2cOeR2fv30Rt4xMSVvk0prLAQWAguBhcBCYCGwEFgI/E4ElvtCYCGwEFgILAQWAguBhcBCYCGwEFgI/LMRGBw/wvTLXMd5jjkH69wiTP9lFxzXhx2l+0M+dPhAafutNskjOtRHxqEx9cd+t6PdF9ztz2mXlDGkzeFjW7aJ2q+sbENP7fuP7rP8ewPKdPRe/bKfiffdo5/tWd/2bnx3tz3tb9WPGbLO6WFZ1V98yzsGvs9HvO25tB9ncnDZlv0qcbTNFAklhlN26KqVjBTEmcAzpFr29u4b0u3rv571/AzJlrCSqhmCD3lqrBsYDwi4GE3W/QLGfXFXUUJVoi9Jd51ehiFeIeZm0CCfdmHPJdu0ZvVsdAyjP9aZU1/ozK00iBks2UhiQe25Z5kzTYHg65GwjPh0GM4+15KILxo+Qw5Gin10Ngkklr6/v2LQM70lNlY7d0HQbrpBCs/3HHuVZ9xr3tPc76clzf1KuG211nSCMY+/zZnIsZHvciecOwz59XLV13991fNXnhH6ELDxta2qpsZzTY6npxPPrOQS445VleKDQpyA80DVgscGBjdkS73MEd7Jzj6+NeNKtrN9kZljz6SBzdQ+079tiFpyc/6n4Pn0RC9nJTo5IwdGwbDzHGysiG1woFZpDtuykYaiScWc2G3c2Ay1alNX1BIksZSzDmVfVXss8Y13+HQq9NEl9cDWEc93LXEDLGR+HslTWmMhsBBYCCwEFgILgYXAQmAhsBD4eQSW50JgIbAQWAgsBBYCC4GFwEJgIbAQ+JUR8H/34cLnwLVA/IwPG037h3zo8KAcJJqSpOhty5AwdskIqnnta08yb9x9p+F+K3uudr+5nLcBGROJ/lGimw7cbMt+K0e+Qa1BDtzmecfDPrqIvcceMdFF7F1vO9sXsS2zsy1DEgmSjC1rP9SAFqNW9D8jB4ZESZYiBr/0dIhlPQ77Xi/PgFrGHnnjg06QYTm3bWU7CTEWjvAKnCDPzu3EToJbROiiQ/COputt6HKFINM+hpnvsnX8IQltiwuDOH9XR9eJY9KGU98GRK/QT5f9Rl2XId1StyRZeUwTB4l1V/oUiQeGSIg9G7/7fnBmXHFxpjlb5OrxkXYtMypKkU8I5J9LttVyZtYD/23b6I8DgVWueYYcQMIXkScu0Q9AsJqcpNpzylZrTRmdM+cc+Wo1pKpk5SwRi7MNbly2ZZOXOvtZHC06Jq7oMM++tuS8x0lWbGKkl0HbnXegVVOrUmJsv9ZkTVWlp06tcsN25Ng0xqaONM5jFwiWTu08RTK2ocSZdUQMm9VdxhhK7ilgU6PwKDVysNDXr1/V8TEbQpRc+eK23zGPLZhtkNydcyQfx1B8I8XGNnuTQWqsTzy76ANJ4lFhs2asm1or/Dk1/QzOzPHYGJ/Xq6O/3ToxpfJJIc2t5MCVd0LE1qv7Wi0EFgILgYXAQmAhsBBYCCwEFgILgYXA9xBYtoXAQmAhsBBYCCwEFgILgYXAL49AWIn/9kNCyEDb/Ju6DCBDIWlCsMyZm+1P64fI6WG2PvX4vmFgjtimrtl9fqVWrJkjWT+K7ZnD9quatb3vPYmzfX042J4xx/6z2Q7hlCcR2b3KEFLk5NoVj3cOVdUUsUs28UJ5+FhTZ7OQ5teoG0Tb4WIbwmtAyHaFoAwRly9LL8/Pul1vk5xLtgH2g3dEMiTwpv/v/2761/PQM3K5SvB0mPYaYkzX+5y4jiL5Ixus8iAf5lk7M2l1aqXTyUiTveeyLWsf8H6qgEBDg3wR+7DuPqkT/cQMW7U9VwjF2ePuNu9VRT4wI6dtSD+pFXtrfpl6Op2m/WjAx0L76Jxj4kg/MSXf6QRROqV0Zs5Xw/m3cKvtX+6KAEpNrJ/B+PlymeuQj2LEZhu3Ids69JhmL6jQ733jhHpM/dPTk7789pu+fPmirIszVUntVPj7RVioQZamr/g9PZ11fnrC70QugUGptabYv3wh55czOV/l6emEncrgb2rYVv4E8zfCOdP7dtvm+WJLgfP56a0/DyXPbPpCwB5+pI37FNvULBHI+yIVdatKtneRp+7E8zqfz7Pe8/NFF/C9XJ514QW9gPOuu+jr8xX5qq9fn6fElvcyPdjklMREzjaxfAIfMfJzU8zrWggsBBYCC4GFwEJgIbAQWAgsBBYCC4GFwELg+wgs60JgIbAQ+J9FwOYvCP+D8iPg8heof6f8qP6P7Pbfi9+P6v/Qni/4PpIfBd5j+Gt+fVeGVJ/Jj2pgB775l9Ofzbj8V1+26f9z+XHzgAe5AAWB60dr1H/TNSArkjo/X5k/lseeDg8fCzXejl3EWvmI8S6duUvz69GPZkxchvz4nuDy3WtAvL2X1MyXq6Qmdq8N9TT7Mf6xv4rm8xODR8l9v2xP/dHbrn29H3qXdAgFiBmIGGOKnTyFbheUkD53G5v7j9k3P0OHvlmKpH/Nf/uzqzMPBOjJkMu5fSMDUisSg+2Xtyze+ZltsiKVLwFpKTWzj8RHD2OMjb43ucaUw2Rb9nspzO9klAqgIhiJkdhKsyum+zXue/uuUMd3SDQ3tOHeZx9Cr/jiZ1nHsK2QaacQapxf9zFEP5zTSEI3/KaQOj8GcHUQbV3X42teShU+cefkygeTkWH+a4h0SsaW9CkTyTo9Dd6xvH9pixR0OWRbVZYjZkaU4SGMShw3fDd1kkXydW1qdAxd5g6GuOd8xX6GTi03zLZl70IZlDiT0cWSCxPEo6ckhyxFQgR2eh7q/OHgUtRqp6bK846fpGrSCd3T01mJTz7haZeyD+F4iPU6bMtVk6x/OSdntK2SlGfVWHNwRQpdcbj8rJqOxLt3hsRt1vw5cUCR8XJOp2ynEDg0eI4XbJ2eJNuq1tQgjtu5dIaQhy9W8OFJis6ljVxDvFfctI9BfzlLfl10R9XxlOJHBWziBSh+ekoi50nxHawTRyIVdaeOxqogmSFzWwqr63xueJqYwU5TcFPemZIJd153NZdOyBNx+bkbnG3gOCg08gV7T12RgJNMPR7Y9rqbZr4yDlL+Twr7igr0doJYjqFyW/JHEVhxC4GFwEJgIbAQWAgsBBYCC4GFwEJgIbAQWAj8+gisEy4EFgILgYXAhwjwl9Ef6pfyl0UgJMMh/22HTF/f9vTXvaS2ZQiXR/m23q4JidO5mW2E6c0VXSSEUuSNkY1tUQqSx4i+O/Z4/D7wooWptU0+6xj2vp5nYT3nFHxxOBaCsPoYQ9v05uloZ45o6hKx96U3I/3U9BV+kWI2steB4tIx4hbiMb0dOgnfu4iRXHZ0xLOHQ5vWLCOGmIyMMiaEBibxGkKUdfIncrCPfyT1zqemfKEZUi8+kdjyf6ogLMspWRf1TxCPIf5ahfwjYwzxAAjbWYFjqMa5fHvDbHNDO4gbveNLINeuJR+htmXfpZjvMmC455er101XZIPkTh7bZNSMyZempxPELjrbkJRntdqx17tBCxTUjGtVKuo8PTV9+fJFDbJ1YkHq1JAs2zqG7Ul8Mh2qVzuJ82uTj69XRzDnjOXSqRk/vQiu2m4Q9tfb/UwAIAaGMfHZ96a3WYvbgLQdEKX50PkGDpfLRo6N5z4mniFOI6k7BoW5CCPpcXlfoB9gSqBaNZVLsdxuN4VMF0Gumr7JE1urQm3I6auut+usJxL05MHTtoJbMYuRL7xx0vxvBLGpgZrL5BFitWaeU9MJYjuk/NOXk06n07SlbsSyRM6sb9sGVtf5BfEAo1Oet9ZYCCwE/hgCK2ohsBBYCCwEFgILgYXAQmAhsBBYCCwEFgILgV8fgXXChcBCYCHwP4qAC3KA3u19ZvnTV0GCRN4HJNUuVmWhPz7GnRwJefGZ/N7sOanp/ZAfxduGP3kriZn90N/RY3T27pf1Yc/6vdjx00/hM/OEjHpIEtwjsENwRONFDhfbLz1HZ5tpTB2LeSVvhwQao6vDiI2HGranb6udtEqAveuyjoycnZgQXnuevY/Y7Le+vuexd31qDeoO4uP/keCpKdZ9tmwrw05fh1j5wy2mY9rX+OcdPFG/ERPM0stpkmRNVSc4uCKmKX/yKeaNc123m55vW7ZQdIWPZDNLIqVIx4LLkUJXyggOIY9DYobA++h8iY9PJIRhB3vla25eSO9p5vNMPpsCLHwYWAeyseWZjelHmLTRYkjdqb+hR4HvPVxKmmMzxPPmlouzpscQj2LYlt1kZECU2kYb/w6x2SEvu66XruevV92oNSBUhQ/X9GutdDo1ZdbDqAmYVGUk+T172CAkN/qeuLEWwzYprUFvbLnG3IfO5XVlv1/p+8Zzyq/4jiTXGNgsntkg/0bPV+au+Ebid7sObVfPc9yuHR+CRsn0NvvgeeTZ2FY19LJs+iH5oIkp9LxRW3PEXtSkbnzQ2dFZVaWM5EtuPGaucilfVo8kw2EQ18dNpocp7Df6uFwv9HeLh9JLiljE+qzTuekM6d5ag3g/KwT8OV85I6kbrG4Q5BScz8M2uTbdbkNVZ3Ap9tLeodZYCCwEFgILgd+DwPJdCCwEFgILgYXAQmAhsBBYCCwEFgILgYXAQuDXR2CdcCHwKyIQXueQ/8z5OmWREGOs/urLJIww/f4LvugIMoTNsf67ZnibcDgKaSS9dp3aU+LwoNd3hh3y6DXH4Wp/q9NdZRa2Z30TL1kZ9uts7+voH8Xe9cVs7+sXOziOMFovio8XTr33sXfX5I0Yos321IY4u0EmJreJbdUU7EJMPj1BnEGY3ULe8W7lV+SeTlaVlF+rnXc+xGMn/nq5zi81LQa3ASmHF5uUwfSqAAAQAElEQVT9SrkXQTVC5uGDq2wIQ8422HNBQOpV8M1m1rmTnCHsIrZnrG163sVGJ6GX5OTp6tQaiBhHfr3sh0I4huy8Xm+QfA9kMLkUIe64jviNM98gDLOP7QYBnpTpa6BMvufnZz1DSl4hJ+evRqaf2+2mvU6iBJZFiZobwlhrynxOslLezgxGOCS3bZ1PZwjNJ52YbWx3/PivgACDnZQ1r40IUxSZbSsj/YdkTV8pkrw3znShv6+XCz3yPC/0OuVKfHpsCVWDtE7dVo3cvDkkTnyMDULV3mugxk4ohtgHAMUU2ftJd6JdTxyCXZEzvV14nzZI83Y6QdaeIWWpbXKR9HieyWOjFCOpkIE9udFQe3A0k1tIkcM6nUuU0PF/Imgc60SN8/kJYvg3nc8nVRVxmsOtEqxBneDJburXbSGwEFgILAQWAguBn0NgeS0EFgILgYXAQmAhsBBYCCwEFgILgYXAQmAh8Osj8B8+4aA+ApG1/+U/f53/skaP9Wcul3VISIFNOwHyPjZfTz7Ke/vrPrUjr5p9FarhUXbt2ztnmDTPrrUt5WK2LfuvFTHs9MTiJ66QMZG42s4kg99ccIstwlL2bs96QBRlfhS7ZORR96N1k+efj/xsv6gHpNGYNQ88j3lTSM/D1Tb7VzkSDOLzBWsINd6GqQ5XiRrGykgp75x5ISLimc2Z92+IN2hEiJwBmsMmjlVyM826IWYNOSVMeENsDtXdLz6HRGewsiAGyTk425T5rgqtiKMnSbalqR9yZS1VZqNGcv5Bf+6dmD1f/DEx0Td6wQTbsQkS+AaJ2if5NqgtHClPMtwHwiohu83UKjn1hA3/gfMhE0+cbZJw7X05KfHW7KewRaIYxBtrSO2hjoqC3KOjigaEYr8/mMTYVvFHw+rUCfGYOc8yuThEmpoyNNTJH92YPZplzolQa2C7hgSmZFVhM8SyYtGgjuukBsnYINRxVYcU7vSStRi2VcTF3umFNOIo5BF6K/2KYZu75LLiHx8bHbH5EvsGiTvPQeLk2Lht1NnIaeOnfQyWIXvjK/RDnMfpm/MQ23mmJ8jlE2RvItwkSggU6IX1jBlCoZH81I2d4ynvdqdwMLGDPMEyZ+7CNenwYU9MzipbOcuJ4NZq5uwTY/JLchLL1JE2SPd+TzLGTb3fZBsnq4i1rGAAvNg0h2m+fJL1pCp64fAj0jkvWmOXCl9rUDJ9Zz9k/Gs+Q46jSLy0xkJgIbAQWAgsBBYCC4GFwM8gsHwWAguBhcBCYCGwEFgILAQWAguBhcBCYCHwn0Zg/KEGjii4BB3y+xLdM8zfS/v7It96h+w6NKwhFo/df2y+H23ovpBkWz83PvIjU9iZHySwS0YOt5Q0ZNmxF6mje9m/LF77fFGxmLHEsHy57HeKu+XIMNvMJnK3KYW1j5lzX76578TTrnpc7xrJ/riuPhmpE9I45uQL2XfbbhBkt/lUQobZVk2CTXt+9noZO+YN0izk2u12geC96Ha7qkMKx83iDzE2RBkM2fWy6fn5BlEXK2RbpkeZmHDjUrpwjPPGdiqjeJFobKsQIZnTb2bbqCJ55vhU6e1IdH4eBn6xZEYg4rNLjvO56enphDzpdDqpOOvgAd5uN+VXCh+SL3o3sOsQk1Qkn5WBK6QhNTjLDQL4+fmqDaK5Nc5Of3Jp/rcBZ9uqEKpFLGsOrDlIcpCa+fL18nzR5XIB55s6JKnJIfwtT/fHm22wKfo/zS+CUytfHOfL48t17yXnieCqqpLtKakf/+Lcpy9POiNfvuQr2LNa4Uef8W8ns08M2Fn3WM3h+LTSE+T2/HqWNYBwDewRqfCx7+Tqnby1jV3awPmGtCpVa6rM+Bd227NWB8/4zC+nO1iDV34ltEvTbltV8S2ZuWxl5Mx5bvNLbJ7L5XJVsL1eO7gOJVXe1+iD85i9DZk/VU2n81k3mOSvPIuvl2dlriReshBYCCwEFgILgYXAQmAhsBBYCPwAgWVeCCwEFgILgYXAQmAhsBBYCCwEFgL/wwiEZ7CtgjAIhxvRJ8PoI0x/62VbNlIfy99a/J48xMshGtBMk1hhhrixPb2mHf1OukyVqoEkdtuTQBqQbbEM4jpyzPu64/Mq0e2+EEQs4hux+EMPeTaRpIw+gtu8bHwOvLJGpuF+y9b2ffd4jqPPIXu3j45ub+HFP4sx0uvI8kVsK3+iOOzjfs5jjs3GC8n6exIMDin8iZKLfl5yatazsUSkuRfDjq5Y5XxzAt+hfE2bHEZV+EwP8oVDrUSjs5qkk+wnyWfIS+n/vt50yb8fCxYhGTdm+OFJuoV428/X2d9JTqBJDdvkeRVNoplgHl4hug97P1fOO8BWsjIGL1xVZclBcg3hyt46tZMam5JlW4WIYSTXEZccgzNG9yi2Zxw3sQKf9CDyQPKmh0E9WhXWkJa2ZZfyZ4PITUq7yQhtSrKiv2HLHBJSjAZJvPdidcCbqck78E9fEdzmZVuo6WVO2uM0R/w6YA92Nn4sorOtQFkuejOiuY9uUM9qcmyIzQ4y1GZuTcmfHLKU+Iat3fV5Fp2H3PkZsD17kjoxkm25EGuOPYeVfCHecdA9YOqiL/zL8THmzKV9mNr0qGMvpZf4B9fE2paL50Ivwa9D5O59nsmVuL2/gT09b73rChF9vWxiSQ/UmPHSBmE8OFdzKZFaYyGwEFgILAQWAguBhcBCYCGwEFgILAQ+R2BZFgILgYXAQmAhsBBYCCwEFgL/PQj4D7Xyx6L+UKn/vSDAsS3XLp8dIPbPbI96szG34haxS36Q6HB5uAbrIdsKOUSo9gG9N3b9vj/uDx7YJ0GFafTB/dXG5sPr8I/R/tbf2v+EoHojCXiR1HrZyCYGOTS2j+V9jv+r1N08BsQqZ4iT5UyyjUjGKQQZbNvcy+jMTRnBpsPDvc7GIfgxKbGtmlqVbCzJ1VgzW0VKdG4afZevXzf96/82XS6YaDMt9RCZrMUgxZ4nC/aPl51cSGqRvxXkW2qhH0l0OD+u0RV2mzgk5CcrRdcSS4u4vKmZ8IiN55S9V3ZqEJv5t3afnp50Pp/nPmRl0QuuSbXnKut0Pim2djppu20KqWt7xsV/8EwABn/CKBgIBvP8svUOULU2/Z+evujLlyeFsDbuOUfI1bw3tslhtPeLHFkll+15VpuZHvf+6auVin219mKPrVXpGCGgI8kTXU+/WSCJHRQ358y7kHX8MotWpo4++tYhT9ESG7wiioMsZeTQzJ2fqQ7p3arUwKvoF7WSv+cFIcaGvCVnvmLOF7qpV2WlF6cmZ5FY6HXY9/Pc1fa+GNrnxJu18atqstndpZiTaXDr1GXCLp75ac4xN2reK8S8ZCGwEFgILAQWAguBhcBCYCGwEFgILAQWAguBdwis7UJgIbAQWAj8SQRs8xeSf1z+ZHnlL2L/jPzZ+j+Kt7+PzY/i/3Z7PrP6jvDX3vqu8DfU8+u7T+bvpN6/8rJ4fz4X/YeHbfr7MyLiP5IjZ/7i/72U4ASmQP/oY0H97jL7ZlPvVY5ng+nNxeOCQonqWGXOHhnmtl+vz6/zvL4vewTd0nwnRdIMboNNiMuP5Ij52fnxZ50SLz1B8anG0JzV5b5JERLb8WTxcNmeOEVl72uXs33Rp1YUmKfO5idhdFTByjJ7NjLz7pPdq0Sf3SDmIHGyju5RbM+tbdmea0Jm+4MzTUV+CsFSmdOCjDrCxBW/QdDA/6gVq4MF0niQkXy1GtltUlEvYnJEst5F2FDeL9v3lWTv69QaY+O/wbsAOsYh4JgC/YZtNquMTm/QceStbO95Yh/oxPvYuXVieHb03Ptt+vX7ubJxUduesbaj2tfRz11uOfUgw0w37UM8O96O7tJ1G3q+Dl1I33EfyRNhDUxKtG3ZRtNFCLPYD4W0i5h6A+JwcH5RKViIYRs/sxqIlHz8dMv4mvOXrDL3EufkrLhu6JWBLhMplGVijX/2pp5ttVPTCWmtVMWZZuyYuXCR6AU1Nssk6WB3Q4ZFHORrCRLROjdr5OcDW2ceEJ22ZVuTBIVctK0M28IF4hzAUOwljS/J2OcqfNDwDKVg4XlecQ6r0UjJKmbcxJK1M01bQ2lbGQfpa1u2Z65O8ZmTfXyy3gtlhwD11GVJczlz9hxJPf9GLwT4drtqQPIKpfEx554/BwEZzGzqBThyhCy/Xq/6+vV5Euepv+XXbRMbongQixvXUPKciCsANqL56g6J/+ZlbTdKGom797ZTn3qS9ThsC4hUTVPmv3ediLJkRNL5VDqfQwKbnJtKa/wBBFbIQmAhsBBYCCwEFgILgYXAQmAhsBBYCCwEFgK/PgLrhAuBhcBCYCHwdyOQv7b+TP7u2v/U/ME7Zz/mrP+oJMfPyGN+6I/X7ZvNq/qvWh29/SifbTiUV/nM3/ZuSt+RfffN3d79QsLdl9Mn611+HzVj7/lmkne3DmEUiXqwzvwjOfyTtR5yZx+JLpJ15Ef5Yrc9Mcz6UexdX349c/o0TraVPyznNduPbkrJxKSPaXxzMztPAjC5BoQiCtnRizmxlusuZr6LGHl0HeIwZN756aRqe6584Zp/g/Xr81ddL1dtkMHweuSzqhpSasw2+YQwi+GSnFou2a/62RuHSr2sxci8i+h/F9SqKlVDiM8+PvlVv3iQM5oImbjC++27odbai9iOeubtND6/7r3d1CElK/kRy9MneaPP5nw+Z4LEvSpxp9NZT0/oqDXIk16SOn5nCMbirIOc8U3gCeLxdD7NtgbnjS5SBNk7tql12Prdx7ZmX8xHVzOJ9uEq2RHPM57pM+TrFJ7P5XKZPW8hbyV1ekqNzGznBf0NHhyEXWyR2PvWeb6Q7Oklgt2mV85bZZ3AVexRM+3dJXYDz8vz83w/8o5crzelnwv92FZVQ3Z/trPvKsh43tGNmm/OFwdaS95dunR3mBm4jXmmPnMWfdme/WRdreEv5ddBPz9fWI/53E4nngVnKjTrWggsBH4PAst3IbAQWAgsBBYCC4GFwEJgIbAQWAgsBBYCC4FfH4F1woXAQmAh8IsiYM4VYiAzyz912Z5khP3x/FFyo6whGdF/YFj8uff7R8ubwMiAZOGCYOpT7JJtRFN2m9QhfyLHHpdp9/QvFYpjzVJGX4idXN+XxEZ0H6893RWfTD3NYNv9B/0P2a+1MM0rfsnv7IiJv9U05Z2/bdm7iGGbu1509gf7F1389DIGxFc2qZ850u+6ZJk9EWtbLsc8JXGRbGzP2lk/yuAcGORW+RBT8LzMQzxF5ePMjuJ63fR8vSqUnMRzJYFt7qU8m0Zsvu48oUv5WDDOK+nTa/qyIRXpOzU7hjlDMm4Q0B0Zd1v6KTempsH7MvDVKI3h2cMYMzXvUleI4ZCe+eK0qtQgAjNTajolNjn6PbdNHohFmy6RET01UM0vRs/npsQXNlNnrstTJ4ZtyNJtEp0hGm+3TTeI0J5zQL5u5LIs0uJdiBHR6y43fOI7OMR7SKlmlQAAEABJREFUUXR4d+Ybea9Izjb9yB97kbvweTo1PbUn/tvBDlzmGfHpEKvBc8ZwKNv0e1OnofjY9EZ+MbJP/hv9b8RZTbaRMYXkE0+Da/Kl705s1oNaQ1Js1WriU/iFcA05Xa2pWk174miFPjoi8BrMg+OklpkH9ZqqIsXaykid6EY2yN7rhr9k/mzgE5/WGrElGy1S9EGbGjkT5z7l+WmNhcBCYCGwEPhpBJbjQmAhsBBYCCwEFgILgYXAQmAhsBBYCCwEFgK/PgLrhAuBhcBfg0BIjMhfk+2vyQIF8/sT5RCRH0bGCQmLFgkDNGPQvayn4o/fktehJSOfpYkt8pn9j+j9c0HpLTJpS70QVPZrfNDQfRR6rt1PVtZ308uUZxZyK4qQXyH7Nsi4SbJF+TslNfY8N81f/ztuaqX5a5Cfzk96evqipy9PkG6eX5h2COEewtFNTLptt6l/niTxxnpTiMsQhEcrow/iB+eBfB2CjOSGMfd5Fm7pAdW8yiXPlWYc4cxdncV1fmV60xUiNb8SeoPg60hyJQTuT5GcK/tIoQgxGQnGlFPIxHytOiW/9hjHE6Qq036RwN67iH+WIRqjSR/p185u0FfXTqJCtNIjXWvwzAdUetY3er1S43Z9VoeUDB6dpNv0Ep6SnVyaY3Ce9HWDdB/45Pkmf/Kk7z3HdNURZVu2pzL5B/kt/qCr1tRa6fzUJjZjbLPf6/Wi+NpWMG/4FVjZe1znvZp16WODJO7kTN74BMsvT0+KhPBNbOR8Rsf7cj6dqNnSgTKuEPw35P++ftXXy0U3cs//gwHGzhnza5wjlEczIOPP+vLlC+9hE2ZRGpwHAmpsgueVvljiL7UqtVacL+/YeHm+MbacK4slC4GFwEJgIbAQWAj8EIHlsBBYCCwEFgILgYXAQmAhsBBYCCwEFgILgX87ArZl/3H5tzf8v1/wv+wEoXg+EtPn9wTzf/CaJEfaK253sT3f5dI+pz3HlsW/QQaMyiRzJln1+woa9yk8ivCvbOdlW1zIfS4pZ7KtYwyIrdSNZL0L/A65Dp+fmlN4Eqt7YOokzjb1xzuJbv/KcMAWRQ7fwv+Q9PQo8Tvk0GffeaAjzGe+lkSqyB8hl806Mj/r3kln2yqIKftuY9Z9JN8AkzF4IkjqhJDLPi42MXKWL7LbO4TYHrMbxj59556cjxJX0muXoVmF29xXqZ3qhWwb9FjorNLX55su1wGB2LFLG3h09GLYJMjMfnAertnn1vHdMKC3PWvt9pwBG+9hzh6xm2wLFSRebKw3BEUIyQ3C+YpsENHX5DXvT3pD9pzsR2rtc3SJe5RYbat4bmLElvXeb+IGPWhK4g89FvoayrCNPVJq7aTWGvtCYo/gTWCHbB39pgH5mfNxYgjf3DVzdX4W8zpFY1uDGC6FYH2CYG0F0R6Fqcrcc+5b1xXCfdu6gIBEMWLnSp4Nwpm0EuoccSdWLducOT1mPVSNGYdq0UXY4yNGJ3HyhAAO0Zpaszf0sU2hH1zVqu5992yn2JwF3xvPjUKz9o2+bkAzzJlckMBD12CDb+cdS/59zrlu5NwQAizmrkG+mZxbEZ//Y0LRf08NdKSZdZInvdtWITaz1lgILAQWAguBhcBCYCGwEPgBAsu8EFgILAQWAguBhcBCYCGwEFgILAQWAguBhcD/PAKQN1Ar3znG901wMop83+uVEILCwXVMQiakDJs/cR2dZ+7kycz04fUj+x6Unh5l1/7E/XulofqSIYSUIKyHdkIr+0hsIepsv+LC2iDrst4Mnlf2Ifgce/zuEr3tTN9I6vQQhciWX5kLWRbdIftzkVxSIQ55TZ8dsq1T89VPkiH1YCtDPj5fbvcvOQentKRdqpp0X+vNsBqm/Irlp6ez8oVoIkROMYric8+astwl8+fljp9temzkIVH8I/jY6Ek+mBPbOeMGUdo5g+4juWxLSCGNPmdN1nbpGIk/1jb+eUAogkPyHSRka6UqBB/b9MQ6+yIm/weFoMIc8lXM1ZoyLP7gdwKDOp3EVnkGeUu7Jdszb8Pftpx8klLLxKUP0WTm1kr5+vZ0Pk3CuJ0afTQV+rr7Xm83yPobZPqVsG3mT0+2FZ/W8Mc3c+Kj0zG8L1LL9GFb6cHmPcAUfV7/SGKl6HnL865B9l7mF7pdiS16VHJQy62U9fF+7efvGrx76a0aeThj8N7INXietpM+rsrtdD7rlSDver5c9Px8hRAnD7EcFr94IuypOPfrthBYCCwEFgILgYXAQmAhsBBYCHyEwNItBBYCC4GFwEJgIbAQWAgsBBYCC4GFwIcITDIEouFxPgiO6D4MQgnnEX6I1b/vMkSNbTgY668acDvkk2wrhM+AfMu5x+g6ho1tSuG3y1u77vrM35PEPuZiTQOpa0O0UWNA3I2X5/Hagz4YtqfWtuxvpdBF7J2Yms7cooOb0sMR0b5es35wwClk1ty/9BTaTC/1xEj/ycnym6tTZCB2SfRREGnF2ggKZdivvY97negjtjO9EGRHP5I1c5HP5nzS9NkgDvMM4xcZ1B4zp7FLt6t0vX8JvEG25kvPTq6N+EGLg3xdxVNg47NsZmx535mUXLbVqtTabrP3HreQfkPEWpZkfKRSuam1s6pOKmJalVpIz1PqbPhv2npIwBuE50YNcpCn8JOtzFWWEVkvw6w52txnnUX66/O5jZmrd3LT1w1i07ZaO2kOYm3LLiV3Yqb+frOt1hq2El6yuVtzDHDbbgOCdtxrgCD2QqYD843nMA8yFZp59qXnVCV0nnlzvhN9RbLOGUCAcH4ahudzi+50eprkab4yTq2cvfOeZp2k9mu+9B4/29QptSrFz7Yykg/gdbqfcbv1eZbLJc+h4zLoTbIasSed01+1PYfoDta704DdZp+ZW5VSs82cVmuW7Vnf5Zn/er3w/l153l2D55Q+coZb8JJkcth7XGylNRYCC4GFwEJgIbAQWAgsBBYCC4GFwELgQwSWciGwEFgILAQWAguBhcBC4O9GYFDgI0G9roXAfzkC8IMQMfcm8xrfl4J40sPeDilzGN/O8EBTkfm9TMPDbbc/JJ42z/t+29fxCAG06z6/254k0+cef8Ti16PPRpIjC81a9mvNajtFFYIrovvI2n71i7rYS+ay7Ii+GTa1ASlnH3QRsdFlDWHGpIjvkVXec933iZOsj8Yk3Ai2ycfzvUH65WvPfG2a9wDTmzDbqtrPF3un/sx/18dWrMWIPr++NwRi/g1coa+yipmLPJqEYCvPmWme44jrEJlZW/yxZpwYRfDMUxZLxOQqcrQ5W68ja9voX6Xfe84Xt1++nCAoNcftFmI4ZHOeq8k71cxZ75K6Nmtqx5r+dhxCkGr6RidG4VchPMuca+z/ZjDPcdaB3IxfVaPvwjv4M3ERNvNU1WvfKO2SbeVPnssW0hkimxDZaLFX5nJUu1iyDanLOc93OZ3Uas+VGq0g3dPX9aqvz1/1/PwMkX2DZB5Kj53ncGQsctme9RIraz8XmLZWOp/OKvJNwe/EPjifUrM14Sbbaqyfnr7MvsSY7yFABvkqT5/U7ZD0N7CKpBfbKq2xEFgILAQWAguBhcBCYCGwEFgILAQWAguBhcB7BNZ+IbAQWAgsBP5LELD3v+C0/575R8fMX6T+GflR/r/bbv853P62/sxfXyPmb6g/FEv83bby5dz3pNHgp2Lxl+PfF/3PDvALs/FD+f4BDciP8n3vn7MC+/y6l8f7TcDxswR1JDg0hcz4xikKQxIh+dW8H4uVvuP6KDb6D+TR51ibhSFSvi+aZ9FnI4dEoKSUfOVSqc21IIrEKtOrdNRdxk+MQX2mqcsciW/mKbEj/JjIMELG6AC3oenI/Ow0lSVTeQrnJ6Fs9B7Mu4j1GBvEUr5X7ZIGwp1pkDeb97PIWeY8yYVDCCeoLoLu8eRzfu1vhDwkp4yJQojxjE18yfYUPYzB2UTse5m/Erd2R4NVEbvX5Z6Ye7/xO2LNeSJi7v1GcBcVZc+7ZK6syyrmhuCqTEBD35qSsrbRW8kVzEZZcIgcj/qCBORcPTPP4XYdgnsT3J/SGkEzz6lqzgLucI9ApUHfHcVG4UjPHhl5trPmUDVTO1mkboRlR3Klz9TIe0AXai6dEEfKmj8rcSK/5976bOzEI9Y0jhRxyesUYD+2G/12taopqOY5c4Yj68B3pP9BHu1a27J5Eug6fbDhHNnTMUDYVuOPB3ldOlXDxRL+Yjh945O8NKD0meeMG2v8cIxtUJuWk0lWB+tdCAeThpx4QoXeGtQdEPb9RpFgTc+VWuSahc3mfg1sUZustqc2z8ngYFt2pBFW4DFEG0qMXbJjG2qZiTwVN4ALQYuTiubyjFpm6uRnetDTlv5oLXmIwHXjfYr0PWeUd6HiXJ0hqZsFfta5Fc/Iejo1zrtRX1Nqeq7bTyKw3BYCC4GFwEJgIbAQWAgsBBYCC4GFwEJgIbAQ+PURWCdcCCwEFgILgV8CAf5C/Zc4x//gIfw/0nP6/Bn57DghbCKf2X9GP8Ig4Zj5vRy9Yd4v3ukR4ig71pneiyGX2gnyqzWFcHq1vw94u0/eV9+fXx09Zv4oyvZOYr2bD9+jbrrpdywOW6s6lnM+yK/Mtqfu8WbOHvX8ihLGsCDGbCv/dur5/KTY45+aU2D6gPOlv6JexE7udDR2G0HjLiECWULSzS4gAaXL802XS9cVMq9D+CZn8neIvct103bb7v6JhDvEIaQvymzoQmqt6Xw+Iye1nGN3FXylQhBer10bm8TdYJz3Lz13grDo1/Y9gol16rOaF+VmqWyytndccYvqRWzL2Kqs1k70Qj9PZ1VrxI/5tevElr0Y+Wp57yPoSLb1OGwTW1OffjbIUBLt563S/iuUieHqnC25btebCpttBZPgXa3NHGKk/+SyrWro777pIGKTTJqY3cA9Pfaw9+h2Cwuu5DHnfP/OYZpX4q7z39h9VgfvKG0r5396etJvv/1Gf6eop9ilJ7A68QzTs21xTbndrso7MB0pnK+88/XwG6FWanbsOR8vRqDaQ7gPUNv1c8NN1G/003hOJ/325YuK8wS71kqtSqU1FgILgZ9DYHktBBYCC4GFwEJgIbAQWAgsBBYCC4GFwEJgIfDrI7BOuBBYCPwxBPJV4h+LXFG/GAIhYSLfO1a+3It86OMPtX9IGcLkUUKuHHIktA1J87EcPp/N9h73mf3P6u2SkTGJ0SHKqbjlDAOi6H1+O/0kJrPfmC3+YE98DInfpWcre7fPzbtblRURw7Zw1jHSyyF7Pqiqe282vofjB3P8O2fLPDJDAh77w73uOaz9T/R2zvhWhF/K2ob8amohB2X1g3TEaDu8GoRef5GBPqL7SL2qmuQbJlWRg0UlVkW8sY3pPbJ3qbO73G47CXwdulxFXWub9anJDH/HnXhiQuKG7Auv2POZL/FJn1oscQXDmZUduKQfob1nilLRmYw2d4QWIYg36vZ5tpwp0vwgwpUAABAASURBVMF0g4juvc++exhqclU12SVCST2IG9jjk9NY4tpvcyGhSEx6rJa44JDQxAWPfU7N5LQte5dGLZKLoyhfQodQjZ8mFuSgR81BTuZkC5FaVaryzIN6nk/5zQBIO2HjPyL5cjk2cxsUGADBNX0zD/63yS6NEcGJa/fJWfeeZz99X2MGi64+9n18j7XpJfYIR1PIYFewSG66RlkI8HKoeA1V8/wyt5WEF2LNZ4E5uZnobfDMhq6Q32wkctTMq+mrmdCoLQnhEmPQc55t3iXjL2wN4p7WsxQltcZCYCGwEFgI/ACBZV4ILAQWAguBhcBCYCGwEFgILAQWAguBhcBC4NdHYJ1wIbAQ+OMIQH9MmgK+RYf87myT2Oi/O+zPBAx9/ufP5D1i7VcaJuvIYfs75pBKh3wvvz3Bni7263oquNnf6lAr6vwa20j2PxLbxOzy3tf2VOUJ8BgktgVeNgu9jtgjQm/skySbLNerz74aMn/iG2E51cFjJ9HmlvAxF7nbZp2VVGU5Yk+fxI28zHgIne2spm0uZtOJjb4mWXeF/b1BBl/z5S8Mb/oIxxtJjA1x2Uq2ESHM0pzFGKQ7RJDAuKtKU2xPv2CE67zSYxbmBv85e5g1IXzTR+TwwWVetskjFXMU8R8E56jpMzNtYLrfaWggKMgfnbMkh6dU7bO9zzHazjTtpn/jEzK0Net0Ps2viW/bFSw7kpy4U2PWYbbxy5fs1fY+0eEx83HTzM7t8M8cF9tKrfiqSsNWZpLI9lTnZnvuO+T4hWd2uV4g7Ifm+enVPKMQvPkqu8hDk7kSyowfxaLOeaRBrsiek9T4jelX+0bGOXls007Nr5/zJfGXL1/UJmk7xOui62WomTPjn199PcKYy8SQu5Uw6gaJ//Vy0XW76XJ5Ri7gedWwOEPX5XbVv56fhbfWWAgsBBYCC4GFwELgcwSWZSGwEFgILAQWAguBhcBCYCGwEFgILAQWAguB9wjkb5ofJfZjn/WP5PD9bP5R/F9vXxlBwGU9CqqfugZex6Nk+XLtpAzWvkuDyIiUrchjrRCKITxseriLXkaojEd5MfzhRYfAieQruo9EtJzktDJ7nf1aetxH96lMAocAfT7skr8jI6Qckj6PLPGvGgpe+RpSHtM01CGcNmRMmcrcbI7yqrMt27G8kXHgwWwTwxyHnmfHAhVxqUUuwtNTdpnfy8ST+OR8FNvk2KXAh7ThzhR/G708VbnZluNjXJLr3odY94lJh4zMeXvc44RpKLZ8ERkJuTdTHjlm7Jh+GwQpQUofNg4zS2ZDxA3CeDYqJceAFbQtLrDsM34kPthH0O7h4AZhiYcIQcueH4xBi4NZlRy+1+QnwdRIUiQ4R3a8NmoRJDETU1L6lKKLWCm/+w4dw8ZRNfvLOjEhMVsrFVjahng8zXX2sjTANXlmz2OoI6AKkThk40DyTrEO6fgoicH0ctmlow4pwJAsLOI3AKA4e6tS6p5PpRNCdeU5DPwy789sm7rC30jde7At6z7wv0Ky59cqb/Q1Y+kx1umD7xPEanIkd38444gTmezpKduKDwsu1tg3+r2RN1iwnddG/oFkQ4hqhidbpBMbS1AU65o4ijGtxLXaz57z29Yxt9b0MuZXyjPx7Cl9ETrNpmBBFLfTSafzGaybTM4z5/ztt/+f3PLsBTncJwEcEnjXzPB1WwgsBBYCC4GFwEJgIbAQeIvA2i0EFgILgYXAQmAhsBBYCCwEFgILgYXAQmAh8HsQCM91yGPcTms8aj5b988Mf4s+BM1QqKi38meKJScMzkzhh4NnHXmtNF3+5I1q7pBO9zSQY3tt9HfVx5OJ8RvT93Z7z5JhlSZRDwmttwH60QihdUh87bcJbMveJfZXsTDo/bDRPyiT+9juMAyZP4/62G20EWwFsdYg1ip7x8pJCQ65JuwshUa2EQ7Pbj8/Cyje2A4SPrin1lBhiVghgkMLRpKrLIWrqypFHEVSvcggNiLq0X9wRoO7XsbYV6llG79ddu3r3fbrhtX0p14hu+nVnt5ef25TYKgnZrqMHI1dNoew5ZpnIFlyX6833a5XfBOP8c01VE2IJa4GAWxbtueeIK5xJ06HBqTtLfkgel+I2PhqIq7U67Cj8WNDHiFmOSCQN13oo0ucYexCmaOrpHGVyjWJaoMHwZM4fb5dlLyEvsTZe95gxKPARM6QxNtVT08npOnGOj1FQkq32t+VgV++Ij4/UQ9dejgwyzxm0uTvCj75P3ZcrpuC5ZgPRPceJTdJzfQl1qV2akqOiFziQNiG8s4NzoRGaywEFgILgYXAQmAhsBBYCCwEFgLvEVj7hcBCYCGwEFgILAQWAguBhcBCYCGwEPjdCOSDyEN+FPyzfj/K85ndNrzOqxT7n5XkxD3T75IQOod8GJhDTxZpYI4wfXANiKOoQ36l56wj0Ruyp5DMh0jmsly76D5sYbHsXcTwZJLM6vWy973tSaIdliJf1mPsvQ5It+wjtnXUm7PZR+4xtuP2IslxyPzaM7niEsHL3heHDyrZRrIS/JaVOvvu3d3Y7rLH93mOfT00IBQjJiyEWWtFXkP2DSnPg9gccdCTbR1xtlXVpm9jZqHJy5HINttIKWNgmHEwcGPWkzKzhMQb+vqvEKSipoiTRFhQHeQ5pKMcdzEueV3CAWdm++aiVfZFrkijz2Iv5d3IYtbe+vyKebvP0Y0h7dJFsFwlEFJG+Tg7PihyHsmyrYzC1959bKPHb+brkJaQv3FCbHPfr+R4qX9/r6uscyv4zKFULw5odEVcesz7kZ5IPZPk5yBN923T4OCRGGwrcXbJUSCp1/sGEdyxlULQR2cckm/mkngOXUUPp3ZSa00hamlDtrFqzvbreijnlsbIHBlxUlXJ3v1SJz0+Xy66ILfbps6Zt5t4BzbdILTz9bLuw7YaZHi1Io/2PMnfS1KTnHo8Q0pxbG0hxSG3bWNCmFOTpvA1WB4i1lpjIbAQWAgsBBYCC4GFwEJgIbAQWAgsBB4RWOuFwEJgIbAQWAgsBBYCC4GFwELg10XAtmz/ZQcMAdMHDM2RkfXD7q79VnM3fDjZIYCkEGIfOjwoBwQTNJF+dKR0MNLbXR5SzKXtOcenz5xz++62+0Rpm5rfSmzfk+R/tB+EZXTpcc73Ht/7xhZ/23Beh3e0u9CNWjW11uSyxAW7qWNEV5NsK1WV8rVnD0M7nZIvAZq2drrnMdGYbrB4+brT9rTblv1OZOVZdNi6g+wLmZn99XbV8/NNX78KcnBQG1cuUnB/vXLmAf6Dvma2Fyz6dKKVOR+3xHMUneh3kpg5N8bBmV4k+e57TPOyLS7E8z2rbET31E3PVwjMK2Rj1oMeMM3LThz442cHx+xrEqhPT2cFV91HzkBZnlXX5XpRvurdwDH57MTtcnd/mYJzh7QmUEY7Bf/ERdHp5xDMsumHxQ2CeINkzfPPeU6nk57yK5MBaIOMvfEMjly402tTfOMX7J6enlDHg+l+2fs+Z0nN9/hTnDzmbNdJ8N7DJuE7eA8sT9X53HRqbe5CDl/ANvimzy9fnnhnpXxdfpt9dlkiL/7U326QwJzteqHGHb8b57yCabAKLsY/+XOOkNrFfl0LgYXAQmAhsBBYCCwEFgILgYXAQmAhsBBYCOwIrPtCYCGwEFgI/MMQsC37j8uP4Mpfyn5PfhT/n7bbb7F56Wd+JsVfgx9zDI/r7COH7rM5Ph/JZ/6H/qOYP6DjeDx/fSP6Lxn2W/ztt/sft8kzCvvyqfw4w/c87L2fEBjQFIrYu85mpvx8ZPckjz8Lk0hx10CkfvfI9EpbeJR2EfO3op8cLnqJpCfkCLPRf0ckDjAl/UXe7/GAiIo2OeeZsrjnzDLCVi5WASNTekFYzsvWfAd1H9ln6RkkmTmi+xgh85DJIIZgooGkPqSpJl5xH5B0Yj+GaRaZawIwjjFkR6eXObqhY+TMHdtAfJdS8VwaTztfpjahH5r1LLFDyGlnp5cx81Ivc5Q9/bMImcskGwIPewi/kKUhLrMO/FHHp7PIeTqxR57Mg33skcSFENsgyxJrOeopfsB8kCv5nRmM8hoGv7gU72ORM+eLvUiUvJ0sY+JYshu7fbatQlySUo5Eu3/u1kZMYguCliX7TflC9Pn5Mh+hGIRzFy2NieWA/Bz0ECXppn5sg61nCRaynQnbnOYtKtt7PzTk9yJw5rxjDE4ZkRR/CNISJ0U/E1I/zR219TIG5pyGXkV93gVFiG11Ut+ENkCQq2NHPzi0eV8GflvnDHdJD2IYlW2dyjKhfYydPGWmGuhL1TDENz5UGGBzA49O7k7eTo7OelDPLlrvylfFJ8LOzSqy5L0oehy2UmNUAwPW2DiUSlZrTQ17sZ59DTGIHsalI5vyDnJDn6vLNiIZDFlpDIK4pFI7nbEZY/DSrGt71sFRGJWBSuZsopfWhs5P1CSsncEUh5C9HcI3BHfRCyZC6Sk23vW95lCBU0NOkN6FbV0/RGA5LAQWAguBhcBCYCGwEFgILAQWAguBhcBCYCHw6yOwTrgQWAgsBBYCC4GFwF+NQIiKP5Mz8R/Jn8oJ0WLkyLGTTJOxOVQfzp/6QfhMAubDqD+mdA5NqP0tjZNOKam4fCRHL/Ehxct16F8Uv3ORfLukgwTv1YtmHyWWj8S2bE9TcS7bc2976nKzPcmxVk0uSDAIsRBlA8JPDJeVWDHsPc7ij1FwDRqMsFR8p9jKPHVmPf2d7S4PMbvi7T35bKuo3Vr62mNtk0n7yPqdVItvCfX0sUtiQ7mcSiHz/vWvr3p+vqr3EZNSQ4zUjJ8EyTc0B6GKnM6lE2Ryejn84nuIbWUUcyTrR8l7vEEa5t+Z3bYbtTfyFmL5wbFq10WVOr13CN6B/72hGAigDM9EMv5ihFw1marMLpQmk61CbMu2MmzPtdmk1vl00pcvX6acIE5RU68rX7k+T7K8o/KMkfZ5gGTn3egcPj3a6Muz6L6XcJVt6nMeYUsMZ8l7JcbGOs8i/pGpJx+mee06zXNP8ndqX2+knu9szmBqZ86zyVnyJW48E9chrGfuKJBqTdkHV9GXRX/E5/8BkOdyvV04O+8G50sPPe+IJNtq1fT05azfwCs180XxBmkfP91H3ec1LQQWAp8hsPQLgYXAQmAhsBBYCCwEFgILgYXAQmAhsBBYCPz6CKwTLgQWAj+FgO35l8/fOOdTqW+U/7sKjsk5/3f7/092XnBDh/iDRjBDv3xgeFDldZryoPurlyFkkjOESdZTIH2yj/4jmT6QMI82m1MiNvOj4dN1SKzdaHu+Z0xTkdpjkj2CbOpwQ68yHbjRomYfoJg1qm+uEcMEOrfdbKeW902IJhe1j72UmEgcXrXZvcqYvaWnMfvLF5W9b29i413UyhwZ6YWF7VnPfp1Rf3PFv0PIRQbz4WD6fcxre5oKIqyq5vq42Vaht5ldcu2+yR3pnEMMe9eLybZsK+SyzdyIY7Z3PffJMgh7AAAQAElEQVQXmxjpLxLycINMzRr1zHHMNlFTkguyTxDaI4Ru9Ox91vBJz9eh/+//XfSvrzdNEs+lmv2fpI4vcR5HDoF3KuyS8yQm5OLRQyzViLufu+jhEFmyvT+/2ff+LJNHDCpzlxoEs11znVvsg97z+ndu4/5q5RmxjQukZHobGiiK+jLqCNO4Y36C5G3VNPshx/xvBY5t/sBbVbvQojIGhTrE5na7QYZu9C11+ji1M74l27NenkHeR1HPtjrvTuJ6px/qoFI18NdQnlneASyzj9aa0pcpOFIruFA3LQ/wH/zIdvKh0iHyXttuynkHPRGu9Bs5nU/krKh4ptsk+9PjVHCzraqafYa8Ta82HQy6omB8N8j5SGzJmfMFpsTZ8QULztfpN18IXy83dd6lcRvMXXt1rbEQWAgsBBYCHyGwdAuBhcBCYCGwEFgILAQWAguBhcBCYCGwEFgI/PoIrBMuBBYCfz8CgxJTwlvcBdWnFy6f2v5qw+zrJ5L+jN/hkzlf8k35idy/y+UOTjigxNklI1lHBiRXJOv3Ylv5d0aZXkwhlyKHwrZalT4bOVskdtuZyLnPc3O/PeaMysbHXdU0xfbbOPbxS++RrKdM/VCwTO+JbxCMtgXjBrl2Uwiw1LML4i3kW1Oxtj3nY637iG/EJsddd0y2ZVsCgwEhObk9S2Zts1AkpekSwk4PIxbbst9KXJInglFupSK//ep3heR8fn6GMIRxlLWRG/5RW0npg4Ac90H2+h0SfhKaQJQ6EUIzSeTHS3M493njDZGens46n89q7cR+KDmoRJkizHNureZs3+NIzIXbbp8lUXDpeuvIbeaKe6S4hbwdEJVtkr/kLsucPWfqeOeMmDnXQHL2fc7zYYWH5ph+2dlSa6r0lrWnmZ4k589dN+NnYjGsVjV9pj4Ni4FvIWaphznbwyVzYqKb7yBp8uuli3wDYjj6EMSX21WRnCDP7nrblH/nd4OgjV98bFPGCVHqJsf56Un5leBfv36d73EI6jR61IyPy5p/MiOFJIlt3vc8x5Omjma5wHGINuOyZCGwEFgILAQWAguBdwis7UJgIbAQWAgsBBYCC4GFwEJgIbAQWAgsBP52BPIXvH+n/F0HsPmr6J+QP1w/LMn3xNAO35OfL7w8/w0I8LR0PM6Pyn3zKD9yeqPr7BDIRH0kWHMZkiQyIIEiWUeyjj1iW3UXfTLs/X3/zM+2SDIl+Q95SZcDvmx+jpaxS36QIzylLB/bn5zBSl0hTzXn1/j896fDGB2zbfw8CaQkP2yx27vtwCFzfGxnmnH2vibB1L3cwGCMDfWYcnzVmLzxsS2zsM1sVvvl7CxVSZgQ6xhVrLmyt/eFvc/J20efpGZmqsZtSmyPYvEnubDGL+/qDWJvg1gNedfBp4u3OO8Ra2ETa5u4uxBKltz1MuthJGe2A/8xPYoUY5K8GsZktMWy6dqlf92GLlvX/z1flC+ENzzSc4jFTu1OD9lHME1MST3nvN/Tjt8IBvh2Zo3pqdhaASgVzblDMBII8bxNW7yKZFX05II4hVx0k20lh1WsmzJsE8o5UgNpranQsVRKXq4QwsGM0HypmhZy3Eji8/XydX7p2nXrN+pv5I4lpQCCglZJkNStGm8venriaBrk7cj5dJ7r7GXs6OLr2nsTI8+yJwi7bdmIjEXU7EqexNtWcVaNUuJ1H3axonv0LGR8Wp10C7kr8lDL7N3OeiGq0W+c7cid/JHEy1YHpKpSq6KmZWbbqgjr4rwt525NDanoXPuvxb7dOLMQelLieUbVZHzspqKX0hoLgYXAQmAhsBBYCCwEFgLvEFjbhcBCYCGwEFgILAQWAguBhcBCYCGwEFgILAT+DgRC/BzymN9sDmH5b7o+LzMgnj63fmKBi+nEMXGPTwisSNa/XxxAPgiLvkH2HKaQSpFjHwLJ/iR4OqXLt32l58RNMzd7j4/Otmyj/fayd729z+ljyjeuQTRVHut29XFTyLltEml7kG2VS64I68ze80t99mJnP1gPTV/2BSbpVw9jQAba8RW+/ljKyrD3OWscRWLlXe0okucQtpidaZehScTdbpsiG8Teo+/uhA8hG6zoDWL5CoG34Reb7ZnPnDN70ikS+4WcXy9X/ev5CkHapz62wvd0avML3vJJVtM+PCejmQtu6SVk4/V21fV6VdbRYaKpeZ832zO/2Rn8mea5hH4KijE9WBwX+B4EZ1SWJ5GcX2t8oe/BefOV8fn8NCOv6K4w3DcI7kHekKXB4hKiFFzG2EjT1Zo520lfnp705csXZXYrDWO+yyA+knPdIJopzYVx7D6tNRbaz5AV/sJmvDpk8I1nEDxC4mZ9uVyUtbAX70RNDAhIkKSEFynz9W9M2aOlAHcUp/NJDamqibEsCX2mak3RizHAjKamj23ZnrZibvg9cebffvtNv/32RVnvv55695vFJN14js+XZ12ul4l33p3gHP/Oe3V5vqjwW9dCYCGwEFgILAQWAguBhcBCYCFwILDmhcBCYCGwEFgILAQWAguBhcBCYCGwEPjbEDB8yiGfFfmR/bO4P6q3d3LFtsTVIWjyFWWImogYIb6yjo3tN1dsEUEshdwRxNerE4d+3cDhUGRYA59ddqNt2SWmKdFmnfkQT3sd2zmP9IvMzcPNRb53IhIe/pnjbm6FnunNZcfyRvXN5siROdhkzmntPdY2JXf5JhgFFvDIRdT9DDZaBPOnV+rEmOciS3YpZ8jeCrbomG0rw9inaN9Hp4ebveuNX1VTlZUvpqMe2tTn16k3CZISek/tTgqmj9TMPNN53nm2aDnPobet+V5jHtsQO9lNmu9B4U/PsoRuIKoTuzP6EyVryraZWerEhJQWwwnJjbXyderIAiXR5gzZPYptck4ndc4SCfl++BR2e/eh/Ukuxh5SMSJCByT8CFE710ekZKeuGPucs9ue+hvkc/LsckOHG1drJ53OT6oqRTk4W+LkbHMTNiOSyyoMs/ZsxOzQ2JMoDWE7oreUfBaDW2omp4mGG8XWZly1BgYdTHm+26YNQtjGq5WqNbHEPqaM+bOqHTsMo+96u1IRfWyaz3iMwX5MMrnSc5VO5Cvmji39hHgOnsYuRrXUo1nWufp8NoPaff4fJK4QvVdI3/yfAgYVSaMxe+hKPTuxPDdeDOft5NmU1lgILAQWAguBhcBCYCGwEFgILAQWAguBicC6LQQWAguBhcBCYCGwEFgILAQWAr8AAuFC/sQxEm7n/juTeGgPG28DIbXgbGCIUL8zoXm4Yozsqj3Xvv7obu8UTwihR3v0IcMedW/WJH48nb3v7H1+9LU/1tmWvUv8Q0LBRM1jZv9ejML2jGH5MmddkGCP/dpWyDIm/DSH7TnrPh0oJa6wtVZy7caQbHF+i0siEFxsy36V6RtGjcUI0QdLaNZ27kO525b9Kpjnfs7a9ZUe8IkuMshpO0tIxq58ZXq73ObeNlFz+XJLpfSeuIjweTGyiC7kYb5U/fr1oq9fr7o8D8EDAr2VL2HzNW1IQhcBELUhsYv1PlOTnLZjJP0+58UsnFoVukPMGkKRM4SoTG0TZTC2rcyycslmoX0Eg6ens87ns/Llan49szCTJpNSJ5IXZdv6xCW5ozufIIORZLItu1ia8x1nlGrqjf71sq3UneJSqyYbHbMYe/9S5nxtfr3eZm+tSq01VWs6cLesVvVSZ9AoqZQxn19IWMjiwXuSGICfZ+g8hMEhD8lzyle6qWWT9S7xxy2ThE73kbgsTe3o54yi8y7ma95O/mD6BK6z5/hhJ7Pm3sX7tU2pQsu+sK9rIbAQWAgsBBYCC4GFwEJgIbAQWAgsBBYC/3QE1vkXAguBhcBCYCHwhxCw8xetn8sfSvoLBdmfY2Nb83MpSLPfPesH454z32Z9V4ZUnwklZotW/j7+D4n+5mGbvj6XH5fn8BAc+kQcIuE78qP89t5bMTdZEXvX2fs+utht6xiTL53bjuojQc1lW/ZHMmQebL6Qi+A6r6wjc/PJjWySNYdt2d7Xsmwrvepl7L1BUel4z4IlbnjQQw6Ci9m9FWxgblvB+Hj/DWMTwf3lskXdQ3CQ5l6MAQnFpPQUvxBL2R/6pgLzOtLPuXCYQoBtcr0KpjfXIOEhMWSd+b3YyVEzV3p5laH563IhIrHOnzWPUtYmyb5u9GVELwIbp106c0ffIcyG5nBTN6uyhliAsatQ7Nfskb5733+V8MiXqkp89gOnIdqdM7fXvGxmLDNZqSkla8P5/p8T4oxVGujSQ/xtdFwhMGO06Sv1ITcHpB0mTUEX/+TEZeqK+4Dg65Gs8emDeJJvt66QiMkZ6dhC7N62oet10+XS9Xxhvt10g5DscQo2nHUbN+5dfnmZZgd4WEZnW+kXCHU8H6oq/RQ200Nll7UyOrcug7Pteywz6+hQg+M2RVQWoyq1wJqfQ7ZcWVMhMeanhfOI9/e2XXYbeil6tszmLAPdiK+GOs/TxLhmZ/NdeukdvxmFb2bbELxNsiaGG5iNnhy8B8xjYJDmM87zPRHXcKY7ZW/qpbc8r3y5ezpj5TyUjoVeuvIs8kxuY+jGO9bpT+RWBnOO3cj7dDpFg2koz9n27O0MSd6qlISp03mGmdNZ4ZOgTB2MQlrneZ3PIcjPCuFrW7YVfUSWWjW1U5PYnM9nldb4DgLLtBBYCCwEFgILgYXAQmAhsBBYCCwEFgILgYXAr4/AOuFCYCGwEFgILAQ+QGB8oFuqfwQChkCx/bvOuntbtt/Fvd+/M39nC7ekyEcuIYve6j+vE8ujlHdqyI72bZbPdm/rJe5VPusxuQ6vrAFH2R+Hsj33NjMyfY7bu6Spv0GS3SA8B4TpdONn1HWcZWpIDdEGabbv9ntiqbBv5p1AmLfosx0Qdi9C3UOPS8yqIpr+uOZ6Kh9uNnb2xcwkm31Z4sot1dJnvog9QeK1arKncfabeiEHxeipfy8cPQ5oc+VcA8uQ+VOJtyAVBRm86fn5yhy56Xbb0OM7JLup7mKXMo65VWEr2Wb2Puu+loRa1RqzFZKxVanRe9Y2cVXEiUEh7rnS8y5S/DiOaFo2vvFPPhxty+yjZzuPmbjpPBVSUcusO88ztoht2XcRM/ZcLXkL6paCt+12x+LCfCH3jkUwtolBcEvYfp629xZFagzqtSqdTqXzU8MHOzF6NwZJIsmbd/M6f03zRSFz42rvtWzzPPoU2zpBzp7PIXNPsl9tybVjYhV628Axps88n2uuiznv0pk8mZUxckOYB/1fr1cV23UtBBYCHyGwdAuBhcBCYCGwEFgILAQWAguBhcBCYCGwEFgI/PoIrBMuBBYCC4GFwL8VgXwZd8jfXdhlfU/+6vomoSFgIqXsJHuf9QcG/BLk1WvgkWrE8Kq+rwa17kumAQl0iE03DxI9LuQemX5KbMv29E38RzKNn9wGPT/Kixs596y75vDpd/9dq702junYsgRpy10hbsXAnfvrZccqeTaOJwAAEABJREFUVTWd2knVggF2HPcarO+XH96TqGxnepFOrcRkti2uF1v0kdkvWtvchY9VrDvPoUNYR473Il+ypv/EhcxTGFIJ/8bdyK4ZvTQGulEoEMXGviAOEY0TkSAyPGe7IH9DNFrwf4KPFFyoek9cch05JJdlHxJbSNKhLf2CUUdmf5MIbSrmfFUPnMpHrXgSP9Tj3wd90odok7ge6f1uCxnd8cV4vxrEajulttRakduc3dpH7dP9vmeVgh93/FJr47xI6kSoxVFmjUE/GwT47XabMa3azEQUc+HTEGMbELVDuCuVW2s6QcqmTt6pELpZ93m2fD3OGQ7MyGSbOxf1uZNj31NBvvtF/yL4DcQ2vkIsttq2MZ+ZeIZ2Kcr45dx2fEqt8m9BZ00suumn7Afx25QbDzo9Xy4XZXz5chbZslyyEFgILAQWAo8IrPVCYCGwEFgILAQWAguBhcBCYCGwEFgILAQWAr8+AuuEC4GFwL8fgXBRh/z7q//9FU2JQ1h+c4XYOQQO5xv7VIQpjCieU/N6c0fb2UeY/uJrkk8wU5mP1HZOdOy+P9uW7elU93luHm6Pp/rE5cGb5Z5Onn/Ycxn50WXvFFjIsRCCIfYSs59tyPaLRP89SUxEsh6H/brf7VJV4eXpFl0km8wRYW0NYg95ejrp6emsM+SjS8qvNS7iTxCS56dCb0UvhlnEVtXQlQom1nUSDOHc73b2EMa369C/nm/6v6835q6v167rrYtLeYM4PWTvUH4W4R7n3Hm3ujYN5oh5B2lDrVlFb7YmQXl7IFjRwFmOTN8Kaos/BNqe9gFZm19hfaWfztq2bKvDxN6uN8jQm3Z9SpGAqB0zFlyJZ7pfY8aS4b5nItf5fAbTJ3358kUnMCqaz7vIdD+HZ89DXVtPvaF2ano6P4H3eeYUI3UjnZ8HE5xcydlaU/pIn0N7D9XajP/y5TfFJz2ceKapLUbmp6cnJYftSdpeOe/1cmWdJyJdIXH/dXlW5Bn2PjinfiS1bpDaV3BLzIztmzZ6S3Tm6+2qyIWcNx40j4zK61oILAQWAguBhcBC4EBgzQuBhcBCYCGwEFgILAQWAguBhcBCYCGwEPjLELD5q+nvyF9WaCX6vQgs/78AARfv9w8ENgWKZIRWUsimv6Ds/0yKMiTd/edf4DTFmniE1Hk5SBi4l01/WdkOfHM/1DXGphBPgvRJFtvYQmYxvVz7vk+fF+WHC9vk30WyEpO+BnVEPUEEhgTMl5+CDDx66OSO6GHYR55dae97+2GOKfvMSIGJjf2Ys0YmTugCC6fWBlEYAmyAnImLMH338gv2r26Jj9hWVVNG/PbZwIp1fvHJzBmj/0xsy/Yb88SO+Cg3yLn03Dee55AG+mkn74Ds7OzjxzaTJlnHZhLA/LS06uTXfCbKueMQQPAeRX+I7s9HPBvRSkjbOlWeHAJyPMfU2ah3gTy8bFddbs+60lPkRg+3bWgj7+AstKlBrl6b1IacHmadrKlJf53emCCFd/xoByzTnGT7rfAMZfTMnWc4kLw3G71EbhDJG710+uiHbduU9a7vGhQ7pKogS3d7dKKeGCY/R5xf9Fr8Qc99xm48h0HPE8Pop+Q8BHJt93qpyVY2kXfJniRcY/YUn/QQeXkn6W/6adynMXPEJz//9p5v7FbNXofJR0fEznPIGrba6axC5Ca4YV2vELxgdblcdLncdAv5i+EZ3Y1zAZnkUnIPAIgua9KpQUjvT0VrLAQWAguBhcBCYCGwEFgISAuDhcBCYCGwEFgILAQWAguBhcBCYCGwEFgILAT+TgSGX7OHEI68av5dq/9cnZw/JM3H544lvd1nyLhJ7kWFjFA90bHer/j1fflX3ENIkSdZmWCo5h0CLHO0EansKfpwGO0hpEjOu9gON4X9566QaDYxdwmhFjmi925AhfyH7v1sm17fUmEj/giZZz/7bH083uoHZCWhHGz3trHTyMyJim5ke5cquVgfYtYIbvMKGRpJvsR3CNtJuEPsjlC4/Qb2kLHsE2DyodA2idNNM5bcgqQNcTt4P2xqREeAIYMVnjZ7pJNzo9gN5vAKgfh8HfPL4OdL1zPkIhyjbps5W1PnBYVrZK+5HiNEI7Y+E3K+ptkPKpu1WVDzuAZ1dsJ0t1mm9QmUbIub8nyLtW2FsDyfT/PL3aqmDNQzZs8DllFgsIlnzmVbeSc6BGhqihEcIsAxa+SL3KcvT9RIXEe9kRdhhTutRC909BddtojNLQ7I6MRxptSIFyoJs23ZlsT5iE2vkfhUWbbViesH0QzhnRy6j/jhNftUnUQAWTRHfrJHlU6QwufzmTxdyU1KeqVf7QIAUtvxKebgQZgK+7oWAguBhcBCYCGwEFgILAQWAguBhcBCYCGwEFgILAQWAguBhcBCYCGwEFgI/OUIhKyw+JMF2d/wl+z/zmt0aKDvyN9Z+7PcBRYFFg3RZIP9mesbvW0ikcxTIOQgvUIBsX3wHco+NWyqIQO/R4m+0D8EfXe5x46U+tRvQHLt0iGndglZtet4Dtgfg6PveTbouV5M9usZo7Rf97ajkojTJOQ2KM3UGmy78tVoHOzdL8SbaNu171NzCgU34jdI0EgPPjja1uGbPAqFBvGZ2Q4paW3U3rYhJs457rL3kBjbQglpd1LBwkVsy95l98mzI5Yk+UK400enH01BH5LwtpGG5ulrj0m8OC+xMjYrfSfumI+vWePfTifZpdSv1tQQ049cmEt9Q2AY+83kanr+OnR5li4X6V//13W7lLZb0+3KjO8GIdzBYoDlMDEW9QUeyKBPN6maYgMN5dcZ52wUE+6YSm324Lk+Q/a2hu7U1HCwrW3r+GKnRiFiHM/LNrv9yn9DimWhKxd9UJEegkOeZ2IwS4Q0alaVIrhP3QD3EaxpO3bbuFqDPxv61/ihYJY6nfxi3G43MNnwL9nEudSqIaUBRhvvxnYb0iBfpi6wHrrdui480yv2GzW20dFjoxepyJx4dMSGLB550m3XmzM0CGCpKXntk0ghWXP4vmj4Zd2Io7WZdTqs20JgIbAQWAgsBBYCC4GFwEJgIbAQ+KcisM69EFgILAQWAguBhcBCYCGwEFgI/PcgAG+i78l/T6dvO7GtOxej3z3mgYmfgcc8Ny83V8m2jnk3eJ/+grtthezS+zF725VZ2p597JrP77anMTGRuckNvX23vTHE+Cq2Zx37o7kka/b7Qtjx1tjWm8HWtmy/qG2zZ/ud2ljnBb83a9iJoSZa29wfLra76jVhcCyeV8Q29fwSMCD/DoHRu+uH4mFb9i67wdQvZCcUXZ7k8hmCt0H4JX5AIo47QTn3rC1NUtK2zNo2OYq1kcyFK8IuGqkmqbjdpMjl0rVthqQ0pPCAHGYPiRmCk/SyrddhmbNGf/RhW/kyuQ8S8lxOEL2np6anL43+raqO1BTbGgTblmTZJduSdn1sYmSuaWPzco19xRT7vnm8W9frdUpIXMsi7awXf4OnjTYzhhDqt+sNkvemMVnWLhdQjY2kA4wgaYM3u/RStm4AdoMYRjXttJKlOLZSM8R85IpP/CLX1GAfkvxyvejr16/IRbHlnXmC8E3+wbtyuVzpf5v9JF9qUpZuLW7KiG9Vo17neV31/HwTbce0ZCGwEFgILAQWAguBhcBCYCGwEFgILAQWAv9IBNahFwILgYXAQmAh8B9FwLbsz+XPNjf4S/WfkT9b54/G25+f3fYfTfvzcfmU7DtS/E3+h8Lf7Nf3JHF0kSN8T3D5Wy/bH75fR1H7Y7t96EX856IfjBGiBInbgePj+lEXvb3XVVnfE9uYPX878ncen0yenxU5fM1Qfl50H1k/yl39MtmW/SoxsJOsNyPbo88YbMtGeIeguLSLmJEBbcP7I4aNTwSVbTS5ap6bRmU3FJaN7kFQvrkO+6EckEoRC3LrLuWuvNPRNWoZ53qcWQ90A8Om/U/2tmXvMvjvTQgq3F4uG9t9F5u975O7ynoU25qDdyZ4wWZx1qFCn54KY+nuk7WLu1RM+69OpiMCbe/6zKiAmSjL3mUauTkvIOcXMibB19HugqtMXs3gJNn1wjdy1Mus+CC2qME7hE+f+TSHbXmu8ASjgZ0VmuTdBRc5B5me8S7401JTgYGAIlEbMV2pmd5s5zXA7unr+T40SZZtZQyetSJg2shmHuD+c7mRcyczt22oSDjoTSJnWQVh2yXl35ud5CUk6r/+9QwRfIUc7bpeBrJpuw3NOPKGPBUzYaoqkUobOecXr7wzyr8tPDEXMZjpCQeFZ3XHnwBa0YYerlkbuYZL5lyp4+69T+w5QwfjiESnHrI9ReJNxnfOQ8r5Ej/QmVzlk3YbvZPLtiqSnjUUfBsuWOd60IeJG5TRXBf+OBAjRquzWjtrsJ4XPvn3enOuMciCBIe5tjRMf5Ey6+wTWRK9DGIl1kiWkZS5gX9wVDbdempfeO4lg1vxXAv/Il/qb7qB9oYmuyXvEFjbhcBCYCGwEFgILAQWAguBhcBCYCGwEFgILAR+fQTWCRcCC4GFwEJgIfA3IpC/0/8b06/UkqVPRf+B4RAwNGW6sv2mg7e7N6af3tiW/So/HfiJo9E/itjYlr0L5t9x+Rtf+1tdnGzPGll/JiHLYhv8HOUryW3rCukXnb3H22/nkI6FLj7vJc8G76m2Wf2EpAfbCrEWsV/jxLD3feq2goJjj1oDpnCk8UOi/Ez83mCwgdgjl10YjdwvsJh579tYQtyez086n89qsJZ2tDhkQvYWYC6zQN0hGbftpvya4Q5D2SFRr9dn3W4XQVXK9pSO3w2/cY+rOulEDVfD96Z/3b9YfX6+QgrflK9b+8w31ImVIDfHCZK4Kz6R21UakJdJufE8E3O5XOilK3XMebdt0yVk520jzyaje3p6ovZJc8CIxveQ6Gyrir6VmmPmUgZ42aZoNrsccbZle1dyx3WPI7/d0DQZYlXKMxBrS1nn/6DBLknn+2hRu2RbxqODwfyC+HZ7weSoOf3xsa3Wmk6nk56+fFHOl32r09TbVkYfXT1gkdlVPOPdPjG6QMaD3YX5BrDTDb+qJjFzGJXWWAgsBN4isHYLgYXAQmAhsBBYCCwEFgILgYXAQmAhsBBYCPz6CKwTLgQWAguBfzACtmX7P4LA/QPAv7l2qI/Iz5exrfmH+Yiy0XxH4gfdNEmaSfJAfNkWieBfQilp2nQfWGTUh9zVv3+C7Zn1yMWSWhB89yyzvEueIu17zRHfEEqHTOXDrXB+L9YrqZaacU//DX185564zI9ie249+7CcHQ0ctY9cUUce97ZlO+opVX7ZP/pN47ub/er7zvS7tgPybRdAVnIG0z2FmdITkzJPaaVCQgCG3JwzZGDOOzi37n1VJY/lnCliKy9FfEJ0Z47YJuRVKntp6pI7AmOr6FvhF5FU5C/WIRsjhPF+7O9h8kYSdz8VEZo5xTCS+NhDMu7xPP8kaTnfSThrsL/1bX6hC0UrOBEDvb0AABAASURBVF11Ee0T77t13aTnyyZ4SW03I6Xtaojgoa9fu+B30RkimdwQqo64SSqJdeZAlrWnzuiRrKkDrII/lqgzY9EbstYuBZf03efzkxpYnM9PYGBt29ili0Et4sawhHCcacs+st1IT++X56Hrcye+NHqp47tBTj8/X3ThjPk3lBMPb60r+9TogNupERmAM+5n6rKmDrttVZXsfQ4ZnP0JDDOL4T4Umc+MNltrMwYTefgvD8k2gMivk86vuR6jT3v8SMzp4rlkIbAQWAgsBCYC67YQWAgsBBYCC4GFwEJgIbAQWAgsBBYCC4GFwK+PwDrhQmAh8L+NwKD9MXJn8buvTsQhLB8vSBYYF72IfnK868U2/EtEKtaPWfy4+d76O8eDUwrnRA0hRkp/7TDprPct2KaWvznTfvz33noz7NfYYGL7xZ5nued4UVH7IR++XNJriB6Hbdl+VM01FNnMk3kquNklP4r84R9c79eQ7bm2va+ZO+Rch4C7QQamd7/k3H1yphn0cLMNdqm/+9jW+2Fbtu/qMefksr3rUWXPwaYtWKZ+dPbuw13Z46qsp+P9hots0wdSEfphdsRFWtBKQmn6KcPcSDbV+NhNhnAd5ImIfebYx8AZ385LukG4zj3ewh+uUtdr1+V6Ub7+vYHhhv8N4nISyr2LMPUxdMM5pGZkQ49K+TXKkdbuX8LautHxlTzJsbEe1OrMRwwcq56eNL+eTd4rTO0Ndjc+N/JGrrC/2+yh60ahCwz218tV/0K+Xm56Zh9Jz3s/m/LsQ9jDQYvy9MZ/Uyy1ajoIXI42z5NZjENPi+w0n1FxBqGYz2ugk9STkFnoxYiNSaohN8knq86l0/nM2c7Us0hGXGeN/nTivOi1xkJgIbAQWAgsBBYCQWDJQmAhsBBYCCwEFgILgYXAQmAhsBBYCCwE/rEI5C+YI/8AAP6aI+Zv9L8nf02Vf2wWeI5wHR+KIWjyrkZeASqWj8L2mwuCRpFvDHdFlz0QT5lKh1cZcCufC1zTq/8M2m8ugvcldr0R0WpeH+EzRI13ksiIQgTdJV815swb58edfPHwnG0xa46YB2TWLuSmQHQxxq+4HRLde8FdG4eKhDALUZbktmkXiYNexyB5h0DrkGmPpuh36S/Otkm1S2wxdM5HiiyngDRPieqmMqKGhnnwUgyeT14Ke89h7/MATMqLYyvznpP45D4kzeE/i3AbOEc680cy8I/gOi/bc35/syHKcdwx2CZGrTUNdPG197hjz2leMLAt4zTSI32wVEjC6DoHScx2x5aE0zfvf2AQ/rFHQnaGjMw6Ms9D/JFj3H1FPclKfw2S0C7Z7KspdcU48rCcl003YJGc6WX2WlaIWmGy50057qY+idD4DtZjhB6VbHyIIQ2EbRccMDKm707I9kmyXiBnhwt9w65JEl+uV+VL26/Xm56frxDIm/7f112eIWifv170PEnam5KrU2uodLt1/d/Xr/p//yLuq/QMiXvbBj7UZw6xe4G8jzzPuevGc+jiZ+ZU8vmkfJU7BaI1v2K7TrCvkTrxM2Kkc+6ekyr4VYN0PZ016OEG5qTCPnYJBLKSrzFvnCfPR/hag/f2pq1fdb38Sxu9il7sIgWBQsjXAXnws+AmRaosG5GVXHl2W8ht3pnn56+goDUWAguBhcBCYCGwEFgI/NMRWOdfCCwEFgILgYXAQmAhsBBYCCwEFgILgYXAQuB/AoGwSCFC/lCzCQrFkzmSdSTrQx73rCFcDsv3Ztsfmt+raf2tX8Ie5a31wx1dQTpJyX2IXkYAetn8sUWajLyLdginuzyaUjHyqHu/tk2/b+W9z7EfEGK55ENzn+97Ut0V+zTuvaYHE2Rzd5EimXbZPaXCFjH26GzL/kikEGySBYOnDLsUXcS2bEc9JS1EXJ76EIIxHL1lPfPEaW6+vR2xdoi/veyACEyORt7WUr8gERtymmfJmZM3c0Rz7ITg7QahiCTetoztpfeHdXR1rxkiEdPrlaBjR4Fp5ww2BnoyPQ2WmBSCcoN8vN1uGhDQVaXWPEWw1gOJfwuh+tsXnZ6elHXe5xCm+T83ZF3tfn5qJOeFM1yeL5C323zvO/Xi1ykMz6tLvhZmcaPmIGb2IkECX/Wvf33VV2J7R0u/Sm4ktfLl7xXS+QoBnHnjjRHxNgWQgV8kPUeK8+zieE5JHjJrkNvYI/EJ5l8vz0rvHU/b+1e5+Gzg0+mVFlNOuQWvAXYb/XREDMu0W7It3gaEU9dQ8OnEX/sNovymrNNDsMJp+pdLlc2ShcBCYCGwEFgILAQWAguBhcA/FoF18IXAQmAhsBBYCCwEFgILgYXAQuAFgfyl9aO8GH61xeAv1CO/2rn+AeexfSc4/Lee1t7z25717G/nNGDv+qwjA6JpShiZKO4CZyZM2n++dmXW++rn7yF1Dkl88kaSgVYE70O/mjJGp96rGOOPJMSRIbP0ZhR5c85Cy9wlax+2Ve9E92Fb9i53Ff2MKce+ynoj+Os+dhx3IAeHnAKZRtKZY/AzvAs+XFSakcmXNPa9X3nq9XAvHDztD8qH5WGzzXMb6pBzOwnHfVCMPmY/rI854Z2HHBIvOjyjmpJ9CLp8rZv1VHJLnRB6rvQq6nR1nhumecbMEcoopzClG6t4d5QdIhBVXF5kEpDsMOPpu0ipkV16SJw4wyxL0jG/1s0Xu33WjT19Ds5jJwocqBV94k+tTRI6++knKRD1sLM8F6Vq4pBBHUtq7aTmEytr4DeF5gf+Vk4Eab/hPYZsyzrJPqvcJGHDr6qpaNr21AnbYb9eN03sqddOTa09aRCTX+lsNRW1Wzur1UlSSQNhHkPEUZeeoh/ok9PTK3dc8bFL2eX86SGSs4ewDQ6pHSFMcYy96Ne2GmenGXXIZmM8Ry/yduqmAdYuLBEXu8JLKmI5OY6ouMx5bMtlpW55X2PiGmrknXI6qdCsayGwEFgILAQWAguBhcBCYCGwEFgI/CMRWIdeCCwEFgILgYXAQmAhsBBYCCwE/vcQgIuB4tk5kY/W/4kThZB5U/dO6rzXpd8XXTbv5cX4wSK+H6j/ctWbOt7TQzxlcd9l+UMJOfbeKbpD3tuOvW3Z3rdvetlVIdKS477T7hnHoTwH27KtslTcjHDNfd4aKLcXkrUdhNm72Sa+DgqNiKGE7sJSMn/04Uhvtr+xRX8oj3XcbMu26qWe5l73YUP2QRTeIDjzde229dlHob+7zCk5I2YX2/n+a4yrQaCivF2vuiLHl8G3+euC+yQSOaGqNT09PSFnnYhNP9Ffb3tccofoHL1P33JBnHZdLhfyXtRhgG3rdDrrfH6SyzyqoRuk54W6V/ym7+U6Yy75t4CvN2UU+Cdf1rPGkIr4Rk+xRW8bXSm6EwTn+XzWE5K9i2fFz1zOFxI2uZ44S0Uv4BpdgKro7VL0X77krE+yicVnA9d8fDuAd7t1XS8bfd70/PzMfEGYOcfI+cl7Pp1nLzL50aXvCKlermo1fYLdhdhgACgq4o1E/+LMwiYZc/IEq5yFrXTXU0nHczzxjPYzNvLtcQaz5A5BX1pjIbAQWAgsBBYCC4GFwEJgIbAQWAgsBBYC/zwE1okXAguBhcBCYCHwP4GAbf7e94/Lnz1k/nL698ifrfc+3v7jZ7f9mi7k1aO8Wr6/MizEn5Ai/FOhclp8FFT/U9dj7x+uISNCSHwmf/iw5BXy+ki7hh+ExHn6hsl5FeW30CKFHOtj7g+6B7sbP38ItT48Qw4tKTYx5kzhIf5ARqF6uYzeNm1bTZr1ij1qvRd9MA4fUr9YbYtr3x/vKbv0MQWjzXnugunNNcDnI3G+gKTLzAZkMtCvpXwgyrk43Zs8tmXvEsPApyPHOvtj/ThL4O5B7EBN1vSDbtZD40MwNzn//C99SAMf84M1xgaXRlPJURLHlLBFn3/POc7RZZ05+8jIQYipFCAilx83KGJqzKRNiDJTTJG69yJIWSO0osxTOPfc07ONpy0bkQkdGvgHDxvdlFIxh7SjnGxnUnwoJu1bhRDcIFijDynYyVNltSplRH9IpwdPvZXZZiZR7PFNXkJl/ESe9AQcSv8N32bx9KX0VC6d2klZ0z3YD8W3kc9gXYh4DqI3ZY3kZ7HPn8d4JMp414wTK9/fr+RsrTSoiVolMkCkHvmzx0ptaT5DDHFtFuc2+poSsvNk6benL2puEKQd0hmhpz23eeL0Lc0ajSRnCORTGf9dr1l3qN9uHKdr/zXNt/nv8pbix524kng2nTydeUjBDxxpDUufMnHG1Ig7uea5O2R79NWaCuLWnNu2bBOzX/Z9DXa90wdzXnoq4dD3PF30toksOteZ+lZVqZGXNjToJ+9HpLTGAwJruRBYCCwEFgILgYXAQmAhsBBYCCwEFgILgYXAr4/AOuFCYCGwEFgILAT+CxCAIPgv6OKXbiF0yh+V7wLDswuZ840P+m90nyiOvj4xf1+dOpHve/1h6/vejv0xf5T4EQ/bKiREpN6N+EW+teVAEc3YhNnOpP0+l/OW+LnQ7m+/99ittmcu+519hg24OxYxRcTIjIx7Xrg03ZcY3134VSu5LPsuWcvvHD/e5gyHKPG4JfJFl9YMsVdNBcE3IMfTS9aRG0RlSODW8EEKH8EAxm8wp/EiL2n3i3UL6Qn5mBiXlZjKjK0Q2xOT5E38zJOmENvKn/Qw9RJ7zRytmmwjxd67QVLfNnSWK/r9HKlTZZUjNe2tldL7lTNdL1dN8rJq2mzirZc1jqyzZ8U5O8TtQAr/ak3nE6SoNXMkT6tSxkvP2LK/T1mSaFPYVUrRP0vY3NasfGUc8tv2rHki9/7FbSlYolbG4EXpPJ/UiKRu+jG1bc9e4hPfVkUNpO19dc6QmBSwrVbYEDFOeV7UTA8C+HzdfHl+nrien86EeK5t0+tZ+aL5cr3o+bLLXoFE61oI/OMRWAAsBBYCC4GFwEJgIbAQWAgsBBYCC4GFwEJgIfDrI7BOuBBYCCwEHhEY5u/VkUfdWv8CCHTOEGH6nRe8G1TL50Ehaw559Dp0mb+b4DHoB+udJLM+m+F9lAGHpINgyv4Qe3+309OAoNr1xwkz75o/cx8UP0isrO29pu3Zt+1JVNlv55zJ3nWSlX9XVYzomWasBhQW0jtEV4RasUXsxJbszN/K4ZOeIiEKDwnBe+AVW2Ta5q8A3iZhd4O8jE/OllyH2NSS6a+UkR1buVgZYS4IPGOMMH14HTXzVW8Iw5w/0ukhttYacUPVSiZnh2RM39kX+eOTX80cfdmqslylOcCpXLLRoRg8+95zrpt677v+sGcmLrEsIRSv+GwTg/iO1I2QcyCyRFqe1zZf81YnSMuT8qyytug7z2wb+HRl2ARlga35pBOkZs43+O8v7VCPk/E6jmzGkPnTWhExsHUEHecrJM9jA6Pb9Ub+q27bVZfrM6TnMz8DUtWJaBNrnc9fVO2MtKnrEwdyEp+zTaFeVc0zMOE7EKuNKY2kAAAQAElEQVQ163wq4lIfPG4bfWyy0UOiF7NdyhhBYmQl2Z7SWlPyBjN719mOJxhvutyJ7jz79JF8M+YeF/0FIve23ZSv3WOzBc5StUZ/jY3uz2nTKf3SV/zyq7G/5NdfT491WwgsBBYC/3AE1vEXAguBhcBCYCGwEFgILAQWAguBhcBCYCGwEPj1EVgnXAh8g4CH8uWX1vjHI8CbMMkZOCkd8hkoQ3hzvbd/pn/v93afRI/y1nrsXjwMB3SXw/bz80sWQrJm+isuSDSbpu657H1t7/Nd/d3px56f9xuS7VHeF5q2PLMUQWzLZZWtDNrXFHziGx0oZ8fyg7qJQ2wreWzmiEzO0ukEKYpUNfLyVoTYJJuNXyHMGPQ47Lveu3ZAVtpWw79VKaPYR2zLtgbE7CMJnF+F3CAHqzXVPSZxOVtmiThEDNu5z11ytip6tzrOI4I1lyt+WUn5NczZukCH/uKXOib2UcSITeSxzRlKrZVCZEqb8vVyvvbdIG83CM7L5RlCFAIXqItcRZH4S6mNEuyKorYVsrTfa/cQuRD1fZLbfZKhqZuvdJ++PKnwF6OdmqoVsRt1vkIW/2vOIVg78VVNT095ZqUqIUZYJ57yyTno4QYJvE3/YhcMxjzX0/lJJ563bY48ZtdFolbkQELIPoWQZZ1c8+y32/TNPlKtyfaU9J34Dn75VdTX/NvBSPzwgJg+KbNdik/O8Xy5cX5qkyPxNmfQGguBhcBCYCGwEPhnI7BOvxBYCCwEFgILgYXAQmAhsBBYCCwEFgILgYXAr46AhybR+19O+PJ39noU/eLDBY3xHfns+DWkyPE4v5k/C/xETzr9iPQ9Qm1r/mE+dJntqZXNfJfoP5aB38DUIan0TgZ7T9F9DObP+qMUuYTAXMVJb8erPfqZKYsptomLFPODFGZ31QS5s+GaIN/XbI/LTrzn1jZ5XmUq77eQV5FsbWeaEt2A0MtmcAuhJaWBor7DskGUzUlWk+0pehgDouxRHkwvyxCI2WQ+JHuykS+rXWzvC+5HTtv47IKaCzqQmizoLV2nv6F8zds5S6R4rxMfknJ+2Yu/bc5USn22GpMY1sytx0HKjoMdHHaDbRVEJWqIvk0ZtimsuY8+uoZPoU986qe2jZ+sfbIG70nfhnqIU3o4fO0mg3HiImIkH5NC/tpWtVIriEfI5/zQJP8NMlOiV/LO3Lwmg73xI1DGNJei3TGovyGvBKhtFQ5MCjZmfb3uZ8RdkmWnb2LpN4RovoydPTrWJqsmDiFoxToYJDZnjH/vN2okR2ofAtDKQM9k4qQTvbHPF+c9/Up2yQg7anRkQGJnTp7YrYwNQnoD12SNJnN6TC/7+UzsBu4kTsBdQmpnmTn+iYt/CP1qTVlHoh8aezwFgES2IZ/PU3e9XugdOwfPM60kXbIQWAgsBBYCC4GFwELgn4nAOvVCYCGwEFgILAQWAguBhcBCYCGwEFgI/CMRmGRW/jr9H3n6X+bQcCD6SL494M9r4LAE96PMPx/17/PMW/tefr46kXn3xTyDMh8yFR/fIIN1j4n3W6c8AcmGNIN44oKE0u8eNnkS/EHkobYtf2D/kcq2bENctjnb+94QjbJehl0yMknIw4f5xeFYAMKA6J1b1nPOjfWg2UOmKvuQpdkgM3eBFXhiQrNftmUfsutkUCcnarU7EfiYe3phDNkX8nDuH2/Y9i1J5sKyESHMtDALzJzTLkVtW8fI0rZMz9WkNmdPv3zJer1c7qTmTZfLFckegpPD2VaHFL1e0SNQk6pmnZ+avvz2pC9fviD7fH56UuOMhChfvd5uV96jTh1qUdOIxNqlfHH7Bf985bvn+ELOJ9nUgyAOFkwcbyiE8Djw591v1H+adVP7DHmaZ07c7LPreum6PN90gYC+HF/VSjO3qR2s9pxdx6CsbvPL4HY/g3UQ4zl71vHJ+SrvHIHRxXYBv+RExXnHlKzP55OenuiRc3758ts83zlfGWNM/ZyRJf037Rg8TVxO7aSMAQCVxZKFwEJgIbAQWAgsBBYCC4GFwD8OgXXghcBCYCGwEFgILAQWAguBhcBC4C9HIH+R/Sh/eYGVcCHwNyNwUGXH/FE5Q0Y9yuETnaxJPOXn4ND/0XkSexBpyTUgsTLDEFGA7qa+s30lomadMNeHoMANnxBL7/yw/d6LqpqpExgMYLW4sttrsBoQo7uk5ls5zpN50NghhMkGOKSQ7COxZ7a929nYnuePzfbU2x/PuO927O/X+z530oHtvhL+Um725/RZ54y6D5fnKv3sC+4Atd3ypeem2O3dB8v/n72zXYwbx5l1Fdl29r3/iz0bu1s8T0GS3XbsTOZ7JgtaJZIgAIKl9vxIjdovl+XX8d16vpL4FPfikCXSKXkqpMKw0EdMNH0A0/szgNfEjRgZpH/57Ig41vdcBGoQY+U4t9vSBg/2fu459h53eVjDQ/YUEy0+BJd8rfKAu7XnTI5tu2khPG70G33Zapmb9mZbZmhz53pCGH5COA5fYiXpzF4zYic1RDS1cSSFTS/JpgepqYCfzTmoa4EIpDcE3Y3zKK3cWacmkXvYCKcXzflArqk8u/gu9iiKiMlzSA6GMeEnjeHqd7uZX5hPeBNEmPk48k5ybtiv9FdE6GfhAKSHhweE3cfys10xtvHN7+cgn5WGibXdnvH5NnDWUm/4Sm8PTIs9NpUgj3Ae/vM2elZY7KsZaAaagWagGWgGmoFmoBloBpqBZuCvZ6B3bAaagWagGWgGmoFmoBloBpqBP5qBQ8cp4eaj8bnfuXbO0+/yi3T2+ie1FHxXj23ZvrP86PDXx2TriG1GcDJC2Ec7JWtEqRPvfQa1nrDj/d7js3l2lyLAlQextmv4S7fUcu9zPy/B726xahsDsdMFO/2QbYS8VdC7Zu912C4/GYeALnvtw6P+8mGBy8OyrYi4otmuPSX2Ei0hFMilCKl4s2J8RomIeRu0xFGsSsM/+90j5oIl0kvaB/tztMacOlvi8tbt7XZV9ozdTi2r9kydNvEsxJdOmcb++Pioxy+7sPmAwFl1wWMcbNNZ8bPJR/INrIix9PVLWrdVfrgoYqm5R/Skk/lJf2IjNm8W80SodSlfQX1FSD7XbTNch6hq2Ra38hXNZk5/XnWedcxYGqyPORSOHx92sXZwnsDGgXorRlTKGZ6fr6R3nTHC+JwR1qWcUy9tyd4nc4wSgOecFZdc1s5NxidESw62YCQ8gPfPYybhQWmLG042WcCG8M1UA3NfzUAz0Aw0A81AM9AMNAPNQDPQDDQDzUAz8Fcz0Ps1A81AM9AMNAN/AQP2/g/C9sf9n13C+Q/Zv7X/vfXZH5/b3u2/N/8vxpt/mf8O8idWPwXJKVPfAy7/6Ot7tWft9xZv78/RfttrWMGy9CHYmCfzZg1TXXlceSbppQ3b51gRWt5BJLb4oSZlcof976jiQNaPLnuPO/0G8/ewT5+7HqUHXUgnlOIPmMPYkrMoBgtn+ghEr9hrip9o+X2lqyv7O7GIVvlq7DLe3ZLDtuwgufdTx8WO7RXvbZnfI3tlvlA8dzCrHPR15VlI1t5sy/4WWV0UFmR84pynLyAkVl/PCC+DXEc/6M9nsZ9qQ0S84bGxrwAO0mtPgO2aL3Ii6SnAnL+sW2PzmTLnm5bmBQFQkm29NIZ2blh4hgt/5Su4wdIN303CPkkwklh7i1CYrxW+R862r5q4wa+EC7YVcXXwuJJ/rRvHu+GzNMjLstLy2WEBe80y5PxEbFflDVnK0IUagsc5EUynLoifmV/IPXAI5mBCitQTJDY9Jg3ibZNXMuON5xbYb2Piv9WbxTelENvyNmQ+z5cx6aldS5Qvm7VgSr7gTR15I3bVfwxE7Qt/Ky15g+wp4oM88zGknD8Ywy85J+ecg8SLp3G7KV/jvB2fI9GSa2ljtB1cD01ikj8C+wrXrNp7zhs5mHIZsCnnYbBf1J1aFp+XK36320YdAlZqyDzxOZuPGseYmnMobb9n1PhHMNBFNAPNQDPQDDQDzUAz0Aw0A81AM9AMNAPNwM/PQJ+wGWgGmoFmoBn4RQbWL3q0w/8QA5GHXo5799lAR3ox/9EDe8jgfd63trMYq2qp2x6xEMn20X6347MjFhvhj0Ey2K/2hRAXsPThZb/6fuhwZ0wN73G3LDLJnJGUZY5vDVx3id52OkRKquJM8QlE21ckmxEYlWsfW1JAoNJYpotllTjIRNqNNTexE7Gw3qId4R5+7veDKC6dDfdzWL3typP9Ut9COIy/bdmvYKI0c8PMfb9sV7xtXKy9JYOYB9SzLW3A1He55O/UPmowLuFU2v1exMj9DLY1gGgLsXQ7zsRUJjbxQeY8esrf91z4bYi+i3OIchbzYCPHwrboMcu5qW6VIiPb1AU8lNy1J8kXOfL2cN4ajngaux2/RO37ejCnLlWz7LGP8LOty8OD8neEHx8fFQ5sK7kiBv/3//1XX79+VZ7h45dHPT4+lCA7x6Cf9bZyRPrU9IX45LCzh0V5dfaqkTqZYFvKV2Q/Pz0z3ZS4fEYiJgfZc+N5SMRL7DGo6aH89qrVrRloBv4BDHQJzUAz0Aw0A81AM9AMNAPNQDPQDDQDzUAz8PMz0CdsBpqBZqAZaAZ+gQGEtrytiFcEKrq6zN0ReyIO0a91K1EogtEbZA3gXpcRtKIPLRSmhXAWo51sGe2IPWkzsy37W/lo4RDsPvu6Hd8gVsmSBjY6bYf/GRNbxh9BFWnZQHsbA6H0Dsl3Ijl2L+0xifuVkEXLHpZtbQiKEQeTO2ARAY77kjzMuUb5iZb1YDv4xMRlQAjnzsA+5kzit3gm6/Bfh0/6YGOe5zMSU+PXPITznFklNjXGn5JifoFtzTE0JjXSE6Bzv1SRvIkJkuN6y2dncR78iRWt8rK3bewHZFbOa8BR6pDs2Blrz0OY1vF5rBXOmn22LEjlH7totvFdypptmXptC6237HxM8ZIilCbc5lzBmGVPXATXhSNhZcsttn3PjekmL2nicCH/ZRLLXBqskfu2Idpi4PfMtjyArXH0OtqC8yC5b8RUfgqNDXcNblzVL4olo+JTwiwcb/CAmXNRD44bn7Hb7Vo+OUfqGgNe46Qhe6+Djpil+KyqIQVZE9HdtpIn5xsSUdJ2Tc68Ha2K4152lvtqBpqBZqAZ+HsZ6N2bgWagGWgGmoFmoBloBpqBZqAZaAaagWbg52egT9gMNAP/BAbQfBT8E2r5TTWUWBSp6Yy+H5+2j3vbLMR/ldjE5NMrrsGrw2IY0H1yGUUqX1srbYo49q3bhukEwzqLqGUHd/2RzTa5P4OUesewqi1p5Sc9KNtxi0h3ebjUm515u7OEO4LtI/bwOzuLH9YqDtGu3hS926f8OPsCNeZGhETMLvq9K0CpDeB/u97qTVK0RKwiZBTXJv+c1uPD1JhTHkPDo3q7sifBi0CYHeYYdabLw4NMvI5mD3xVQmPeQH16urKyhR3ZKohZ2lxbUgAAEABJREFUhMjn6zP1PCPY3vDfazvfsL0hgj49PyuI75hT4WLSDxLZLuHa9lEX+2owtkxtE85RceXL0IVxYq3sLPbatHMlXcj3wBmyPoYRd296RhQNUsMYUxOfLTWTIH24t81ZTPxFj495vvixF2ZqWErNQXwrJgtz8OmWrgi519szea0v//eo//znP+R41Byz4rLv0/OTvj59rfMv9s7vxo24p6f/6gl7uOM4Yklyfi/00hb/kbKGhi9gKFvbe71jDD1cHvTlyxdNzhW+NwRqyZpjKFwMdWsGmoFmoBloBpqBv5eB3r0ZaAaagWagGWgGmoFmoBloBpqBZqAZaAZ+fgb6hH8ZAwNlK8gbcifOzdFUzuHv7o3Q9D380gb2LubYQwYRfHa8Rg58XmeS7dyUZjPO4BvEDnLYA7bl+EGIhxXU1Ix97o/EVW8bnj26FFwubChamhpy+SZSIhSRLD5IW/isdStbbraVZpspGJJ5KD72tq1q9BntIlssq/wH9sx+K2xXnu/F27tPnQ9Jb68v59nPv62lIDkW44hsQYS2hdG2SmD1YK+hatjSe5D7wEiP3XaW4Iy8qLf7mVfNLX4slY21CIK2ZbvWE2g7nUSXt3tviKs6bdpbQjN6eJiaE/FwgHc+WX8Ba7blGDiUXSPquLHvpo3nqhQDPxE881a2jQC6LUTWHakl/KyNWoFkOfsC2zpbbBmn7lOYTWxqht7aT3xel4au5Bd9sNWYKgxOLtljz7VpSwLWxrkfyQxIyLVqfcHVohbjwzGlI4/IY1M358tZNz7Di9it3vK9ccar8sw9h0zMsvSM6Htdz9rImb3zpvKwRWo4ty6Xx4I92IY4sZbxkOZl4jO1Lepmrw1QpMT+EYcZSGvqdrVuNypdA1Mg5Zg3RO2F0DuSk5rmGJqML4jAqQFnebj2GOrWDDQDzUAz0Aw0A81AM/C3MdAbNwPNQDPQDDQDzUAz0Aw0A81AM9AMNAPNwJ/DgEkb0L1cSCqKRhUh58X4Fwz++i3en3yvwI49LDB3+hPMP7nsUULWy3JCmBwd+lVGAUYt1RYMd0FrMVL5oKsx3ucMuLaCnZoYEpv778VioxOf5mLLla8vBm99FvUbvMpn611d5zz9S+lJwr4cNKMPkZqykLiVwYFxlyQ+WSuf5Dt80tnWQPALPKw029QaAVO6PiNWgieAvqj4xeeKUBnBNbkzt4mRMyxkvxuCZ0yuvFmzzF7l8HLblGca80K4TD7bGhOuvD9jHW2UfWrgPOfe24ae7IYTnT0k4naxNbmlMQ2kjfzIr1pjaYP/TdJCCA4Y1uUEs5bJGFO2M5T5OalzWYiNXybD5B+al4sGWK5CWKVnJ53AvkiyskJf+TlH/beD+ZZaqE2AU1W9GxxGDE6caGPs+zw+PrInoi7P4cuXBwWPD1PDA1AUde/73JS3gMPxDmlMy9TswRI1iRbfSS3Jv1FL3jDOM6ZUrTx4fHIRkq7RDDQDzUAz0Aw0A81AM9AMNAN/MQO9XTPQDDQDzUAz0Aw0A81AM9AM/K8w8POrjf+6Jxm5519X9FHwMKIQipCdPhiy09/jcL7rPFyzFfEqQDwqAzfCyTEyQkSi47oXk5jWhd6FRrbQqQAWE2JbJnfBjAPmLJML+Y59VuEYs3fWPsLutxDUvsUg7wnbH4Wz3yps26bv4raVX/b7MBHG7JVt4kP5cn48ZMByiXexk4hr04b4Fuz+Ky4nWKcuzp2aItRVbgTCy7xIbMKFjwB+lVRvmu2a28Z9Rxm4JReB7L+U/Bv7VA30qWeDiwU28qaq+Ec8tJ0NKyb+Fj+cbc6hCwLlHEN7W6RPZNz3PmdIzMD/Mh+JnLjCwXYVHw7NizWInwiVcwxd6EWzs8fUmDn3gsOlLF0uU5fL0Lxk7voa64uHBjH5zG3Xq/LmcM6Sc5BGG3yzLNvpCvY+rtpk4ncsuEg9BNVZMs4b3xtCsxF9F/xAj+w9XjTbcjKkDs5gWzMWxmMOjWGlN/3G5+kWUOeGEGxJ9tQIxlStX29iG5FGxmaXl8YYVdNKASDmfN31IO+cQw8P1t4/lG8+M2MMibpvx9dvCy7CR9VAHSwqHukbzUAz0Aw0A81AM9AMNAPNQDPQDDQDfxkDvVEz0Aw0A81AM9AMNAPNQDPQDDQDfywDC5Er+DxrBKe7VcSmu1kNbZdAVZPjhumNDTkQ/e8QAg+f++6DtFKMH4SMJL8P/gPGJaRRoZ2zfIt9C4rhwm2fHne8S2Qbw2VJrh0brgko84e3+J0L9h5/zu/7+Jn8c0RElAa+RQ8iXvxsp3uBvc9ty4c1OYaJxxaT7Zc1x3AH2/IAthYKZN4Gvt5uWuyXEy02j6AYMTP9nNYs9dA6W3yCzO3dbna0uRsr2PeQbHOmIUyFwTmFLXM25bMgsGLSfpPiMrIvSB+YmkXL520XfjfJojbOPaaqraTiVpP9ZrsGtjXIMceg35EzFOAhXkGikz923bXMzYaDHAXyzTkRZC8I1A+I2hfyToCAy6fjzJE+aXLuQcxaC+F3//wkJ3TDj0VqpeUrpvOW8H/+8x/Ny0XbuirCroeUfeexZ/rMVxIkECz2ZQt5mJl0fX6GYnhiRjj3vpqBZqAZaAaagWagGWgGmoFmoBloBpqBZuCvYaB3aQaagWagGWgG/kEM2Jb95+H3HjX/0P09/N789u87+6f7543fe8TxnGd8Il/p+R3kzbdPQQ7K5/npU+hf3iJq/FqEjPMzY+/Pdxy97RJeMg/sfd3+bb1+of1S7a/hkaCCCDfBuZLxx7A2DT5T3qgd4RfVSCZsx2L8FuhErCpRWgPBalj2xJbe9BI0aG9mPAqZR28K9vEiB3kwHCPlTcqs2eRNTaylHik5pmy/IH73zyfze9i776C/t9/PX+Jx8DuMmm8aWaDSvbadwxp74ZErDif0Up9txvFJTHohqK0CK0pbEU5B3rhc7KHKGX9EvrxRypw05CEiA4JsS1w6mm1qJD95lBjdWF6aPKiBDSZlu/YVzfY+Z7x43guOzd7BYL/4p8/cxIucuIqodMDsxyrCJ0mVRop0IjUYKl+MyX29bRzrtteDV3KP9FgmUJ5zAgUDxOQriyN4EqSMN0RMdoO8TfksbM9XerFsibV1Q+REhL4BWMDlJhaItXIWUefabnS3KnexB58kdrbM59dOL8nkhwcdWPCY8URIpkR5To2Hi0pYpQbbSh4oExk08pllr+TJHtZFRd82yDjIRkYS3W5L+du7W3iF/z1eGqLl7/QGzChTQbiwLTZRvl57YVz8rkKXzJ61IOGb098UzgbJ0ov9zO/mBWxXzsd+eea35ycE3ifyPet6fSL2porJGRngrnzGnzlneCUdO/T1tzPQBTQDzUAz0Aw0A81AM9AMNAPNQDPQDDQDzcDPz0CfsBloBpqBZqAZ+MMYiG7whyXrRP9GBtCUXsoeRmzK7N6Y+S/iiDv8ksZ+azuWfrz7FZ9N+7fLVKkyUPbj3DW+q9K2bDAOZAxOF9fervDTlj7i2YYouJEzAuHlctHDw4PkCHYIcjoa66hwMR4GybYSY7vG3JUWAdBmBjKPj2SdLetrbbKx7RepORhXCsQk87PYc8MvttSYOY6qMG4DIFViSuCePWLkHAMfMpy9tc/xNzzYZUhaXSPKso/xfXh81OOXL/pyIG+qVr5DdMwuG2JxAucYyppNLtFYXNSaN1yZcVn20OXysOcjd3jFWvVGuPz69Vlfvz6Br+BZz09X3RCLk39R0xhT+Trpy2Xq8eGxcg32zVpw+kV0vXGO7P309KSnr1/Jc9PD8Swn9VuSbUTmTRFYF7WGO6y6b7Ffrzddr9Tz/IwIe/TXKzbs1Je94mdZqSfcDYvcZOSzJApjKy3OsCTZLrCqvcUaSGPOMoWPvfYrPDzrCS7yd57zFdCPcHfhLOmD7ElqdmEnzpG4UVn61gw0A38nA713M9AMNAPNQDPQDDQDzUAz0Aw0A81AM9AM/PwM9AmbgWagGWgG/gIG0FVKWLH94W715h46S/oPHX6FMVt8D78i1TvXjXlA950rYlKW7buzZowSdK5l/R4RhU7YhqsIRvdYZWOp+sQm10JUKiAx1VrUrSy+g20pF71t2Qfwd+DxYpOGJOv3tHWcNQLeljcll2S/5sy67bJlzElrbFtpsS3OlrGNDURMsxljjEC32GNDxKPDsl9lIy5ibLBbX++D+CCW1Bb/jIPkT96MfceHbdhlJRvt2yMYboX4xb/qqHPy+eCsyXujti0xOMTPNsJj4pZsK3XYrnEJnwimoi3qX0dcfILwwxLXXocZ1du/xO+iNQauOSbia96WjR+1OJGbcjbbtRcr9AOYCC72YkmzXlWNDSyxPjijq7fpRQzASNLFyNXn7LbxOyH2s9Jsv9irBow520RMtc2Mi74yD+6M17rB0zPb3KS4UMsNoTdjOwbM1GrjL1pscH1D8E5ua2qOi4anrojNG8/Fw8r+opGuROeNGNuyB/vBCvMbOeJn73ao0cYtebcNUTlv8V63ys3hZQ3lLI+PX1RxnGF5KPAcEvuSGXGcesbkTJjUrRloBpqBZuBvZKC3bgaagWagGWgGmoFmoBloBpqBZqAZaAaagZ+fgT5hM9AMNAN/PAMRfO6zjohJ94b34/XecD/P4oGo4wA96t7hd41fcmULMqWL2MWwLtvV/9qbbXFpv6maHZtrnFv2DjK+h23CgPxiPke20dTMyg7RDO4v27JPDA1EOZv52HHuWc8pBybY3tcYcsXI6ukYi6WNnmRimJHiVQMMtuXKP6ove+KBbc3L1ByTWERgBF5h010zY9uYB6NvL1bKmGezECojXm7kCfKW6/43ZpdMeL5ueO8rBNERu02feTIF0s6LOEdEaVAnXAiejCv3TU7IC5iRZyLe7mdRrdsWl9Iiej9fr3p+fq48VSf1LnZx+PGQq7fylnHelr1M4sfC/6an5/8q8bhLli6XB2W/VHkcoOJFrflaZg8hrk5wKX9VW4QvRk4KwphzHpu5Y14KRzm/4oFtQyTO28QbIi8Byvmyr+398zaGqvH7lz3HcQaPUW88nwJwnsMzZ69nEvH5eP6Xy0X/+fIF3wcdmdStGWgGmoFmoBloBv5qBnq/ZqAZaAaagWagGWgGmoFmoBloBpqBZqAZ+DkZ4B/vdSJ9Tpk+yLjxpzLgiCbgfhN0HwX3tt87RnOJhvMpfm/+X4of3iWejUIi2MXftgRser22zAIUq1fjy2gxuoe0EKoWYlbAjJSjkD0n0tKJsSxHscRfCHCByXZelKbFjVRaW8TBpaoX37KzZt9HnJHSwO5M8UlMkKlthLNBPXrTxrAKnqztkAb7Sttt0bP/UcO5t+7aR7Zz2bLEvnb2HSUEZhxxL72OlrFl5Q3P5NvWJhsLtR0u1WUtg/ThOoLmjXNK+OJ/u12LJzGeY8SsPLvsd0JH24hLnmMqs1cQ/wXPW0AdWc9XI8eWsdUtrLIAABAASURBVD1kO8MXwJLin68avh4C6/PTswoIjlnbtitc3rTIOdhrVI5F3OLcN3LBMx+njfWVIvjv3obgmb0Tf0OwDBZ15dxlY7zybEDSRbTN1zVHHB0jz3JozElu1T4RP1Nf8tyocyN/gdyLXBPfB0Rd2xpj6OHxonmZjKXrNV8H/SwOoDGHRtYfLiUUe1gRbeWcY392otnYLcX3Mh/q85RnvN020izNSf5p5czbRm7Obbk+J9mXFOUXzjZq5ZFpy+8MC5nTydRhBuaWfdKTQrapbepyGawKjl3I+b9+/cp5rioOroucuFj7WRn21Qw0A81AM9AMNAPNQDPwFzPQ2zUDzUAz0Aw0A81AM9AMNAPNQDPQDPwPMYAA8j902j7qHQN/1RC97ce3inPwTQTGN5/VDQ9s3H/kMk4B3ZtrRe06LJWNeXr73tslkB1uJXqd4+/1SWEbYc7EiByq5rpzY6P7/bG8uWwT5ze2c1KCXAmCrOcC51r6QWyEuuoZ27tAtxD/Ukj1ONrvArG9uVimzN00rIFQOREvL3Mi+l3A5GCiLdnWuadtWSrc3+cYmmPK3jmNKLkQG3ceiODSu7avidyT/S76krdIHx/1CCLGTmqS9zLim7NtCJnm82KOPahbONg4aW+DBWObY8h2iZgTETP1h6L8nwNr3aBqP5dtZW1eLtXzMan+4eGy14Fdsp6fnxA6N0bMPJSY1LQRkH5JmtSbuMsD61P4WHPChzZiF/OhwZzSZGMnVpYu7DE8ZDMRzZsiCOecyS3Mqa/85qzatxKceU4PD/D2gP8eV75zaI6JQbLZRzuHdHWFx2ydyaj1JQ/jK83iSnp4nJrT4hEqQvwTom+E79QTZP+NxZw/eU6Mc9B9M9AMNAPNQDPQDDQDzUAz0Az8JQz0Js1AM9AMNAPNQDPQDDQDzUAz0Ay8ZWD57bxnfxoDY6neBE7/ezexVULNZ73+ojYoIDi3yzg45/c9JetExKOIT7ZVotMYshG1EJNeYyCMyVobYtfG6P21ZEuf7mex7oJo1r7HYB/RbJMXGazyp08+Z6ViImqlRgxvrnVnJAW+xzL2vJW5IcqdPrZZP/fZ89uuANu1ZrvmP3pLXfFdd1yFg6TJ3llfa1Xu+A2P/ZyHv73vZ+0/qTVxsKOZNc5xveUt1F0wvCG2riTCHt+8Obs4o+IrK5do2TfI3DxPZZ3AxAS2MQ3ttTImZh3cVxz5cZEsnbCPyZEne9cbwnlLOTWg5trWQ8TTcdHZ9qNybhI558eQmhd7jNS2hvbwwSGzB5HDMmtPz8+6kf8GB7d6yzafP9XbromfYyo55pyaM3sSR3iujOIT3PJWLDSG2632ly4lDj9ozsEe+2c6e1yvV3lPkLvsIXtSG37E5txbCqb+h4dHXcaFZ2rOsBUSO8fQAAt/Hhn2/TM98B0e+O/z1CaRX2avIGsMuWxrhAexNXsZn2z7/HTT83MEc2ly7hKhB/t54jmV/2FgEDeG6lx02PtqBpqBZqAZaAaagWagGWgGmoFmoBn4CxjoLZqBZqAZaAaagWagGWgGmoFmoBn4NzHgd8WiAr6z/Nqpbdk77mNtv0zPYVnq9rL03UFVV8EfBa2XfW3X+KNk9rdrNjac0de4rwNSRNNAxgQi/DES7ul+GTjaxj+I+yqRMEJjRML0G2JixgGOetkDpc8mbi/qxV5+pJrYB+sM60rVcwzFZhNXVgmNEQlXsjJeiKw3PT09FyKKJq5ihit2zqHLw0VzTGKXUs9Coczf1I3/xnijZtGqFhIMfJnWFduG6JxJ9qQUjTk1BrWBrNlW6trIlcI28j1fEYVRVe1EScZ3UNOce1zmduI2bQjHz4jIT09PytckP3194jxfEVDz9czEemiyp21FmOXk7MdZ2NSsjTGUXQrskX5j70UdW/mI+MRaNtDZnFTF4fPzs77+91lPX58PcXzK/ITscLDD+AOMmQ9yJZNtmTpi+3qc4cr5qVAsKeJv8BAhGgE8ZxmT/CxGJH56+qqRRI1moBloBpqBZqAZaAaagWagGWgGmoFmoBn4kxno9M1AM9AMNAPNwP8gA3b+EfsVfzQF+cfx7+GP3u99Pvv1bPa34/f+L/O88XuPLJzzjE8Y5eQ7yFusn4IclFRiwfuepX/IxfkQPlBAqOe3jAn7zuXBMzkQIs7PyndC/lFLNvWD90XZuz1fS3sPKW8zvmLEL8EIVjl7hvewk+ewHJ+/+EVkitUesg9Bbd0wbYhkyZ9npWOM+RcuO/t8DMm6b/Y+3xD+UkvWYslZAtuyd1ABy1SLmBjfRZ+vFQ4GvxiD350CvBgMS+mD2EWzMdLnsi3bGRa+4ZZ8AmiDSr9lP7iFiIqzX2NFs1/n8bUtpwjWVuKqh09LSHcIdvtboFmqdQbpw4VttslZ4d6q/XQ0GwPm+NqMTzv9ZD49yG0gQI9tANE29giPZmyzx/n7GHuBhfR0dcWHvSSTi89HPjeIoijhQnWFFs7DR2Vd+axgT+2325KN/7hI2Yhnsd2u+C+ljoEtXGvGL2e8aV6sMYfOtopr7eGSSKeUukRHfXNOmR+mlLJ0RQBeCLapKVh8nrxZD/Oiiy8a/CzmY0zZRHrQD8IBZ9pu2OiHXM9msj7yxjJ5vTYNqxDG4pPPU/pFnDae4y3YKE5wMpS/0WvqTI5ArO9vNy+JPTa4Wuy3mC5uXDxvi7LBViBR7Sna7fZVOddgbOIGuFBj7QEx7K6ssdzX38VA79sMNAPNQDPQDDQDzUAz0Aw0A81AM9AMNAM/PwN9wmagGWgGmoFm4C9nACHhL9/zf2pD/2+clmOij2nkVif+Az5Y5ETzqmznzbZsn9PqbWugttpv7fqwRTjcaztrTVRw7267zmLxw1h3bY/eDbYR4PacG4Ifo5pnNQKdENlqTJ+1jIOMySz7rfxmYwW4V6jNXK97eFgDKC3qH33OTvfiX2Nu2T9rgW0sr5dt2S7DKlFxyS95k4q5WF8ZA85WzsfNtuyh5A489rEduxNQyFpC4ivWMh70EyH24eFBl8tDmVNrYL/myfzEwE5YcVtv7D4/1di25hiiYz8u6rWt7GsPpdnwxxn3t45RnYtcamQxtQRzDgW2q6YLAnDOdLve9MReEWFTS6Jw0cvXPJOjLvaVLLNn3rb98vgoSwXRbIuLkXRD1M5buoJT64Z9aVjK3xAeGVBfxsI2pvTwMMHQmMapNsJjqWp7+oq+e9PZ5sHrl/984Tyz/Bb3rEc81jFe7B3bJV/HnUGjGWgG/hYGetNmoBloBpqBZqAZaAaagWagGWgGmoFmoBn4+RnoEzYDzcAdA7Zlv+JuqYd/IQM8Ap7DX7jhP2Cr/cz7Z+/3l+MfSrHvqeL6wzGikO+Bk238d+gPaLZFQi56/XKzhsyPaFXbEc9UNmsg4+Ccf9QP/BIqI02hba1D1ExcCZMId1teb0S4snHKwh3sV5tt2Tsk6z7XOd/Ib1sDZBzEr6DXlvmbNeJebVvlrjm1nf122xDjNsTBW72JGfuZkaqoyGXPeTIXNWTdZlY8IPLRh5PYX/yYJHf4YEiYNYmZY+jxctGYU4Oxh5Vme68P7hgUsaklEC5jjhdb8maf21H7QhjcNurPPGeD90WfvAGPiJTcuUilMafM3gO8rLPvShycsZHmmJr4DeqL70zN44LNulwGYcl01Jy83m22ZQeqPum2202L2hYT20oz/kzhNkLoko99siYdPtjGmBLzxIo2mV8uD9QxwUVZz9qCA+HHQSvn4jzh6MSNGjZQPdzsHIpnv/BfEmcfY1DHUETncBvbWjfZQw/s+fBwYd26lAg+GS89IPRWnI+avQmq9IiY/Pg49QDmkIyd9JqXWfvl7z5bUoFY2xo4TLid8G5TE7DDsVV1w6FoWSclo76agWagGWgG/mIGertmoBloBpqBZqAZaAaagWagGWgGmoFmoBn4+RnoEzYDzcDPx0DkmJ/vVC8nQlB6GTNYKHBGgrL/IDmp8m9kvodkW++bbey/fV/kMSS791n3+WIlZwvK8nJO1/S82cy5BOzcWKHjvl9liwCn6IpS5tqblR8JjVIxB7XCwHbZ9nndaz5wjshnW4Oj7xjkGOSnauqUJbEeDPoSHi8PmmNyqtTByYvn9DvPuCltQwTNmYPM74F3TW2T2uw/ZO0twmhGNpaAiUfqsobpMwYUiXiJYI64OibxuMd8u11FZZrYYg+cBayJyfgBVfQB4XTOyb4EsjbGzq2zB4j12F5mbTjrSxlLWeU+fOwzNbLfGBo2Amnq2oojMbfxXyoxN28fv+EEnmFbeWN3iRhEXkxKSy7C6pw2OeTaz7XP0KUEWlX/+BgBWspXkpdgmzeDhzTxSe6AEplbWbetFGi76k1NNja9bZbJuZ9rXixRYwTjdTxf22IbdWsGmoFmoBloBpqBv5KB3qsZaAaagWagGWgGmoFmoBloBpqBZqAZaAZ+fga+d8KIM/eI7znPuPGnMOBh3ePHNzGuJxj+y65h6z1si0tpEbYiHCmfQQzhiE55Q3JlUWb6Hph+4Koobo4a5QhpC30r8plkWx5BbJu2EtluWrWnql+HoLWw7dgOOzFl2+c6mu06q46WGJs97hBb3u5Mf8LefRJmv44zL4HTEdtyiFjEHpmbfgchKZjaIriKs71CtJwYTVSyKiZCbOYD0dC2uEQC4nP+m7btyng/277GKufFCV/8M0hSFmEC33W8oXxjZcNHMtxWfvp9bPxuYFOdX29bcRGT40dW9jtttrMi8zNqjM+2kWtpO/14Vjfqvt6etW3PrN2UfRNoUz/iJ0bZ1hwTHgZ+5OATMThLar0YXhVnDNjnnHp8RNymj1n7jTRLCwLzFu62sQ9227JN3tde1JY3fG1LXNcr5yfuAcE8YrOHNS9TWWM7CSG1hNi5lH6MKcKqzuv1qcTi5Ete27Kt5CGQa0kWbRwQbqtiU+ftxromxqG1jbJvG1O8pcQYm8DOSZnJ7zFku6aLgMF4zousIYHY2EWpN88iYv31emWF5b6agWagGWgGmoFmoBloBv4aBnqXZqAZaAaagWagGWgGmoFmoBloBpqBZuAbBg7h7Rt7G/61DPx7C0eRui8eAW2fmu4Ewx+4IncFu+s5Sn7GiMG74Mx4d1CyH0NFeDzH971t2S6T7Rrb9FiS6X2cbVbeXrYV4U+74lc54mFjBxm/4Jjb+9opBr+sH4Psm/336ar6N4TGQhYKq/bK3vHP/hnbJmwdoDuuhRgZv+v1WRFVM64Y/G8IgTeEz9v5lcWIr1lf7HmEs9cS2uELPNiHbcovZ395tmfE0R/2VXsgRjKfCLBjDpmENnlwJRX31ws3ytutK/lZwl0DzTNgqgiU2d+2RhZJZfHDXLSsX5+venp6Kjwf47yh+4wt580+iQ0IJSrXvu/bETPyPjxcEJEfNedk/00RR8NpYh8eHnS5XHSJoAo/Y06NOTXHkG3WrMcvFz0+XjTnIGG6URZHAAAQAElEQVSOuHi+0gY/QXJ9/fpV93j6utefc+QMi+fzgOicr322rSvP7et/ifnvU8U9PyFMczCYqH0fHh71pb4i+pF9Z+2bvWrA7YqQ/XRwk89GSstZAhJUbXu1OPfVDDQDzUAz0Aw0A81AM9AMNAN/KgOdvBloBpqBZqAZaAaagWagGWgGmoHfxsDyb4vrqL+JgV2MQs8poejTHrFu3QPHdYe/oni0qOhFMuKXDtEu/T4Xa5/LSAtR6zNsWdvIBHTXzEc5iMlObgxMypYhg/WOA9uyd0h7b+/9/TxxEck24kUb+NB9eNmJH7Jd6/be14Rbcu3YeIYR/PZnytI3F6uKMMlpyTc0PAo6UiZPaopfxsGZxHBgW64+9ewY46LhiduSbXpTR0TCjfliTfSxi23JfJyZ2ct1v8+IoMmKTR76PGo78TtO3/TFIQJlxiQvMZHNNMcEQx6DWlayVG9SnBhzls+cgxAWymu/Wa5c9ZmngOwz6twuh/r/YBBVcZI5D1e9XRtR8wERN6LoGPHl/GMQs8homRxbfo/yBrnC0YlVbzrjKONjm+MQQyfGW/ZakvkRc9EuR/2D/BeEYUwsWRN75rGHlw3xPf2qfUkiUteYAdcDwvLiv9vX68ZnI1icOHVPcl20x0kR8tdGBdl/TVlD9tkzi117S721E7bb9arnp6uu9KlD2OKV+lKrbTKpWzPQDDQDzUAz0Aw0A81AM9AMNAPNwJ/LQGdvBpqBZqAZaAaagWagGWgGmoH/DQZKouGoZ8/w33ClXASrKjV95jX56JbFhea0C1f23n/ruTAFdC+Xj9HZH1M6ix9yMUQsy/37KOELT9vlWPdjXAZug/kJpnVlnoFdEbKt5LrHuW7xw/o5P30yP4GHbJ/Tl772KXM4CFR+tqsXba3t3d4IibiutdBBGSi1iTu4i9PRbEuBRLePE1t7K7mSQ4owaFtjDp2iq838gG2l2VYExIn4OeaU+aFALcRS2xoIo3PcCcBiD4TP2/VWYqttjTkx6gWphxlPasm2xJUaREs+O2dcKr8l2S6oWhlqJEs2N6VhpxvD7BfRVKwF57qq5S3pr/U27tfKbxu/URxIVloyZW+bPOSzrQj2EVfzVu9///tffX16UgmwPJf4Zj2xY44SqS+XB2W8Z5Rs6/Exb+9elJaYKxyFlPCbuiVTh4vv1BAxOIhvkD2CQS7bsq20qoOB7bLZe5+YYIyhhzw/dWsGmoFmoBloBpqBZqAZaAaagWagGWgGmoE/j4HO3Aw0A81AM9AMNAOfMmDv/3Bt/7b+08THQv4x/PfgSPObO/v75/o0cQlwRis4EMfTlvGJvDL3HdTf1URZ+LAnB+UhIOhT6B/fOByyEkRR6UdjzN+5JgT8GFQcZZ/zMWQ3fdM+tn7j9onBNvu84nSzd9s5/+wzfa7/SG+cTgwGgz0KmiVKZWwPuWCx/IohYVb4uIetw8eyRJ5VQE5LVu0fVWvUjCTa29pMmiF7Hr2V/XXXcuZ9uguFmd8ja7blDBDp0gV2WTKsnGfe9KmHXauuEQ+ETIHYg5hO2K95qAC37VxSNh2D2rW3iHYZbSs++Uyk35QU5vOav9Wq+nrnG6JkQEbcFh+uVT3zcJIk2CT2pqCKrz5zrDVesq2B6Ge7xiJmiROl38QegHz2UPxS6rwM2Xtc2RhbNApYdBkXBnfWYttYY6ni0od/VslPvcdabBjgJ7aNfmOacTKoYrOfaLZrbvZI3AmWuLImPV+vx1dBPytfDb3xfFhU3rg+xyN5hvZccCKa4aMeLDxvPIcNATt/G5ellytx2fN22//e8uUyxa5Vb/knprAQt2+KTbXXUN4UzjkmZCZHBHLRtuLBOvsvXx71+PDIiivv7bbnSa6NuuK+cabttupMWV88t+3GM1vsy/6nKGzvOTZsJCOnKMc6z3HWYEkeQ1Cibn8DA71lM9AMNAPNQDPQDDQDzUAz0Aw0A81AM9AM/PwM9AmbgWagGWgGmoF/LAO7HvOPLe+fW9hnxH1m/+eepIQiyvuox/z5xVEjekW4u8f7gPu8WXs/j02KNWLXDu9Tfdayb7AhjsUnY8pBD8tdskkAIorpaLZ3+zH/piPXQoRbJcgtcqGa4mTvcbaZ6cMcdX7WuWR+9EGzhwxqKY77oO6S9U1bo0yLus5z2pbJ4eFay81+HWf+gtNOf7AiTlXLA5ttcQH6cSAGPOKffQMcuAYwK/sVe2BbxmRbl8tFD48PEuOIk/n7thFHM7estNjD8fBQkBxZsk23C5vxs5m/YPChEP6WbZY5xfGMkm+LSorVPuJxsV3+ojGt8cBmZybysD/iqG0lR85ruc6Qmve6soYC6/hzU5UBh8JT9XZtvuK5ROA5KnbCgTmbbc0xKjcfJNnkfnjAZyrtdtuUv2d8Rdhe+cyRNXumlo21jGPfd1SJwvG9Pj8nnJThYMnskXMFNWbOZuWTz0zE7lGzvjUDzcBfyUDv1Qw0A81AM9AMNAPNQDPQDDQDzUAz0Aw0Az8/A33CZqAZaAaagV9gwDaaxbf4hbC/dTkvGObvk/rTKtanK+8XPKzv4b3/Hz0voegQGd+PI0R9tB/uiFAIpBzzM5+P4j6yrc1aSUXSxSCIEGbDywdIDntfG/TnfFX8Loxl7CwAOyP2ONZzRsxcg8/d0BhZX/V3WLfanyUEOTvrlr0jOU/Y2GREvqkIbzpa6j6GGvY5/LiHu3jYuTM5vSL8Bi9z9sDHjp9ku5C6A6YlNEbsy/6BaPbrmZnWlbV8HfJ2cJHz2OSrVW7eJcdVPGw6/VipPVlW1vI2avLYWECqDyLq2lb2WccbqqctORb7Jk6E8aTIlSiVf2Jij19gG37zDKT9nJawiUYa7pbH4Enp5W/gZs+VvwFM/Tgo8/QDvyD+wRiWuDb8rrdrhuwxNOdUEqZOlhWB16zaZj0jaau3dBei7KJufdMq1mNfWxbhim1/q3cx3pRa5hy1X/Z4uDzIHkpbIoY4U+MF0XiOC5ZB3JKoI7mCxNlOuWW3zbIVIV607He93bRnxdBXM9AMNAPNwF/BQO/RDDQDzUAz0Aw0A81AM9AMNAPNQDPQDDQDPz8DfcJmoBn42RjwNwdClNklmG9W/s2G81Tp6yt0o3i/O1CtxfYyyOS3APVXW4lX76Ptbxk/fb7ZFlUwthO23+V0hQ7sNbi7jTFKOJvzooztb2Uz27J3MOCy9pbas6vK5mF6fdMGscG5gBTIJ+cujnWb2LE0pgt25qpmMwY1IYzjss8oRDyNKLi2LJQHdtfAdo1t1/y82S575hvJrtcbQuqthEZ7xAyokjWMCshOF9uGwLnJ8UDoXYAFrlU2nFmRIkBeEVg3hNaJuPr48KjiF6+qFwb2a5X/HFO2C2WwNE4uKOlyGYiyj/ryny87vjzq8fGiy0PiqEsiNmKpxKBqfH6+ZgviHvTl8VGXy0VpN877/PSsBWfZvepi79T1fH1WarasiLCJieAaxC985w3er1+/6uvTk56e/nu80ftMvi3pa8/4PbHHEz7btnMbOo1HRN/kS+7g8eFB6XPGyTnnGBo40inzL1++6D+c+5EzPD4+6Ha9KiLvoOaAlErtV+zP7Je3hWs9C41moBloBpqBZqAZ+AsY6C2agWagGWgGmoFmoBloBpqBZqAZaAaagWbg52fgjzhhRLd7JOc5z7jxlzOAHiP0uQ/2jYQUnEvxPMf/nj4nCNC99AId7fzs0RsSrCH7gPz6c9oQpsxYP9w2mdwRnAll7Iq0XWP7tU+NEbvSx8nsY+/rEcMC21kqUWwhQEqZD+mlboZccQsitI1hzTlke4dU/Ypqp7vGPLYg1vSpfQzhvwqRIzf89AstsTtueCbW1XNTuBhHLelF7fHd9VZ2qPzW8JRkpXlY9o5BQbZj/hDJVQur7uRxYY+wVsRR9sgbvznLFhEzNmAZgXcXIfNW7+ljZ8VKs/c++wSxzTERR/faY9t4NiZXaqVTbIHhcgATFAxypbePz4k2Lepheb9Yf3y8aM4H2ZaxJo9qFFF4P2TsSmMwhmVbG4RGOA3idcn/CEABtouP1GZPGYhmPqexjWkNajzHxY8sKFNactV4DfbILFbB201Pz8/EDtnejZxrkm/O7GM42hReU9vAZ86Bv2W8t9umjcQlBiMMjxQRO+eIf9ayW8YDe1/NQDPQDDQDzUAz0Aw0A38yA52+GWgGmoFmoBloBpqBZqAZaAaagWagGfjNDCA6/ObYDvzzGMhzCe52eB1Grnmd/StGlLxR6AkhtO3A+MmFFlWi17d9ZKhPgk5zuAMeVsHp90WG++DdHQ/Zuat6/YpG2MfeR6k5gz/2qL1S4y4sxilBO1Ox2S6frLzHQtILTru9S3NjTNl7nGtxY76UcbBzvxW/pKBf5cVAO/apbTkcmv7AvX/q2z33u7377TO9CJ0DMdF2mb/Jl6pYs/f1hRBcjikJ4s49xhyac2qQq9a5ZS3nP22ZY+YMdZepfXjITm48z3x8NpZuiKZPiKZfwbPy5u3z0zO2m7btWrhenxQBt8JJmfwRQhnWHhu15o3Y9LFlLzaT2C5fn53YvC38/PwErUsbwrSOtiGsXp+vypu8yZszXC6XeqM4b+ZGeLYt+xVHKJ0lrnGsJVZpnC/7bYjYi70ioMcccVn8zm2ca60bIvBWiO/Xr/vZIx4v4pNrDGvMmS1kMx5DqS3i8P/93/9pqFsz0Aw0A81AM9AMNAPNQDPQDPyZDHTuZqAZaAaagWagGWgGmoFmoBloBpqBX8GA7RI0fkXIX+Y6ELxOoBaxLwbuby+/nb6Zbcx2LISp7wHHP/Ua8BzYlgewNe9gW2kRnFJnxoF92lUUoEcd/aLfwQrjeH+OpNmRfOaZv/ruOc9cr/aMhge+gTP9EKn5fmHfZ7fsuV/HPAZt3BKzZZGlPNXMGbLX5/tkPX6BpPKN98iGWQThLmD4cpkzZJI+EP7JcbttiH6ImwiDL7UwXkAl6Q1ty7reFn58jojzcFIVzlHeIF2c5T3K6e5mm63z1inGY1zioofSl5iLPWMbX/YyGBP+ERwzLrBGIsTfi8acJBNT62yWz2H1Jx9V3xa2yyybWjjrhvC6wFZr72JxX1v8GBBWNVJTfBeUXK9Li3WWtNZWX5d8vcIpgutGztgLe7hU6fdJOM9bttdbBNjEbPBNUkkbtZCCHhum6/WKMHxV6hxwUaD+ccC28llNfttwMwrx26hj8Xy2yrkpY9tH7puS+5YaQL7SueaJAaLhqoChMggHEX6DjLPHULdmoBloBpqBZqAZaAaagWagGWgGmoE/iYFO2ww0A81AM9AMNAPNQDPQDDQDPy8DUY6Cn/eEryfbBbLX+Uej+JyQFj8feb3awl0gNKy91y+0iF5obQp+wfVXLKdmUUNg+h2i2eZ+XLjZrvXDcnQsHKPqnPurLTwEsQanQPi+t8zyaxyqYEh8ZRHBMELhiQ0xMOP42ZYdjOpJoqAHPwAAEABJREFU9Oays+ayJSaoCSYPk4IKj3wL0ZQkmoNcOJl+EB/Y2F5gmTEuxEfE3PYYfLkU/8A42JYNtAMTMex5dybbinCZv5E750Ue+Fpvmok/DTazAMNCFA8fYr7WkixazgWFnGcVpAi8gtE5piKW1t/iZa/sa4Ii5m74UpwW4uwiV+xKY7yvSYPaJkJ33ri1rTEj7s7qxxja236+fXx3d8bUyH6pObDLmIWqcWOvUwDOOHVk0eS2X33Lxnzx7J6f97eE85b01//+V2cV8Wk0A81AM9AMNAPNQDPQDDQDzUAz0Aw0A83AH8VA52kGmoFmoBloBpqBP50B27L9p+2Tf3T/Hn7vxrarfvvj/vfmz98R/R7ON1k/7NmcsqhPn0J/crM/5sXe7b+8fUSW7+H7GVYEoDuc3nm5MJCMlgT0tg3Em3D61roxDeh+42Vb9q/BvlE+wxkRSnxGb4GWVX/f2MdZz9XXuCVHTUJkU3A42Kp8r/1gvkO0kQX6XMkFLS/iFqF8NK0ZmYp9hYDlJWxA8BQRTtBL0B67i2n7OPaAAC32tO73Es3ODgzq2sXJPXbPs7Hnqj024pNjKZvnbxzLG+PE7L462qIWe8/rImSwMmTG9m7HoAwxUZOAme8+qTGIoBfE9x4erumirmDnY2lwxgKGwVqg7aZFPRWQDWsAJ/jGbp+5Fvvv48Plpauc+A/yeN20XZ+13Z5l9igQtvFcbrebknMdkRnb1gA2TjqEVjgVLfb8Ld3CmOSTRuzAIOP05jkHYu/BeKSWLNDfbldiXFDdB7sMZRyBNYKrsWe+6jNpDj/KJ6LsnOxbtUm2AWv0+Z3eqDM5LoiplzGVegc5vJYsKY9f+Ez8HxCHHy5DDieSLtjiT7lwgoHLfIqtoUHwHEMGfHJEQWBT9gtnAUerN5LtIeG/wa+OZlupa1ITS7L9BuOYp6fU2t8S+bfKeeM5JZ9tpQZ2YLWvv4yB3qgZaAaagWagGWgGmoFmoBloBpqBZqAZaAZ+fgb6hM1AM9AMNAPNwL+egfWvP8HffIAm8JcegMvBMn0QgSzIWFHKsP9Vl9k0wtqJ7GtjzOBAasvQfmuP7YT9+drp82FPmG3ZgTTHqL/nOi8XREHLw8qbsXljNfjy+FjziJ0RDXW0CIAlBN42BEI+g1y1hGKY+guIjtXfcWycLg+X2jP5jCGhC5/z7+TerlcE4psGiwVqTE8oe23aEEmz/zNC8tenJ+WN1CB7SVb+jm6+znhDXCU9llh37D7smItaRYvNtlLPmPN4Y/ciEZmvab5xxtSU88Y3SO7Ms75xTtHsoT1H+uwskbZu6c81HS3zvB0cfPmSv/d7qb2LcziaY5TgmvPkb/Lm67btIQ/LVkG0wXzMWZxOekx15Zk9Pj7IzFJzOGZY17xMXdgjf1/4P1++qPr//EdfeN5jTi3OlK+DDvK3gaGLzwH14fsf/M6YxI3K2LdmoBn4KxjoPZqBZqAZaAaagWagGWgGmoFmoBloBpqBZuDnZ6BP2Aw0A38DA7Zlf4u/oZS/Z8vlv2ff3vUfzQC/EvxeCLx+PqKtRXTS0eITW6a2S9xDyZMQmvQ3Nnuv2bbe1rvPY7NdZ7Ndlca2cZj0Qca1wM3e44Sg6bxJO5ayfgKXumxXzjlG9fYel3wnyvHdzd7jYrb3sZMjIiDzAUogHNZgHOi+RckD9h7L5lS68JWwaAzEPyyibRFaOSeurGdVsqkTYVVHG3PsI3NinmXE0hJF6y3RpYVvBNIC+UjA5cIemDgK4sK4myyZM+loNoZjnI6SdL1FJN4Izh70LMROt/NNLSxm+ga22cb4bPW3je19brvE8Mn560TUvTiDyHNDAKbTxgZ5NrgqbdtuCrJPbGMMzTk0POgvGsMiJK7A2NlLaSZuYw3AdfI/P2+caSNmaEz8xpCH8LvhR39dJQYLf5Ni0W/blX3wx3fOWePwvFI7G6e/Xm/EbeRYMj+E7texnvMsLMPWGNZEGLapj/WcN8J6hO4g8/gEHmPPht9Qt2agGWgGmoG/gIHeohloBpqBZqAZaAaagWagGWgGmoFmoBloBn5+BvqEzUAz0AxI+Xro4O/mAg3owxJsl/3oanze9pVz9mv7SFYnvo3Nft7lqW8Xf4OlRLLjkDaZwQAfpYrve3t8T5xr8dtxWl57e9/j1fLtyPa3xl+yEBLhMLAte5fuGCEQHsHHOeOzWzJChNRNKkFbkoV/+Fe1ETGQfAI2i4iTWbAtD2f4Avt1bvmNPUsRFseYyjg72K5sGbOrzM/AZg+NORX/SX8migD6cLno4eERQZR1W+Ooz7bS8juTU2VsYxuW5yi/gfi6Iezebs9Zlm1dHqYuCKOTfWyXja7Wz5tt9suXS1MlHNom35SsGLQhfud5q+zWHDv3GyLzDTE7Qut2CrfEpMYbMZu24trUmPiFz7byPGLnmbCeugbr1+u1xF7bir8s2tKGeu0aMz2uEp2vz7oWrtqomYu9VGGDgLwBnreIFwvJsffkQxCvMfY8l/0k6tYMNAPNQDPQDDQDfxoDnbgZaAaagWagGWgGmoFmoBloBpqBZqAZaAZ+fgb+yhPmjd97ZO9znnHjT2VgoK68x7lhHsM5fttHjgneWv/MGTpQCUf3e6AfSc6bmRGqduSN2NgWAtYGIjLZ36kVwVEf4UUSXMo+b7HYd2EHeqd66eNmW/aO02NxqNQZbNuVHXexLfXs51iceZVwlpgN/yBxmdt7PnvvYzsRn3vEbu9+9vf70/c+fiHwrRIG93oyDlJPkBhZsq0IebcSHW/Uvz+XfLXwPc7cQlxcPKdzTjg5kod9wgn7QowC26yZRdHMeMgj/bfAgb0XyOeD8IO72McYuiC0ps6Io+feOOcSiRXBMz5zDITZvGk7JFlk4ny3erM3gq2w2bEzOvoIq6Italux0TOtC3Z4vEupIYY8Z7bQxO+BmgZ9rdHryG0nvzUmYq9UX10dIXZDRF4IuIuzcb3YF5zZQxOR+nJ5QKh+0ByTsy1q31SiLz5XntEzwvCV8aV8L7KtG7yHm/O5jGENjr9hz764SJRkW7Zf8i69bSwJD/ItLfZIziD1bhQcYd1mP+oo++FTnx3G6cuOL9u/Td6zZqAZaAaagWagGWgGmoE/joHO1Aw0A81AM9AMNAPNQDPQDDQDzUAz0Aw0Az8/A/cnXJaCe9s/aexITIhIf3VN2feP3LPEs7pJOY4R3WzrbBkN5ukPN0VIC6RYuWcd6Gjx25E7zxEh7ViS7cI5f9/veXfr/Xi3fP9u77ltf+OYXME3C4cIH0F0xxGbHAzDR52fuW1lXjBjcOYzgxPx55CK+HhDLGVJAyF0t4cPKUJk7IIb28qbvY8PDxpzgqFJP8fQALZJtwue2imt+Rizesk6W5a3TIaRuDNwtlDi4pUz6vifFxSPBOA25pmLSZwrpxGhp+YYsq0NIX7dCb92bFu9mbshnK6chX1LwJ57TLIFWYvPU97KDSfEfvnyRfPhAqYeHx9rLw/R9v8hIeNFLYlLPOmrjkE9kjlXiscjC7pvlqljglj32Ld+py3rso+O/i5X9q1yarVvzUAz0Aw0A81AM9AMNAPNQDPwRzLQuZqBZqAZaAaagWagGWgGmoFmoBn4ZzDwT1Yj/xaGEEsU/PGbH5qc0v/x2X9dxmhD94g+tGMXlGzLPsQo9CjbGmAroaykOP2d7RS6bFPGXmdstqvu1GozHj7WVcIaR1FZWGNBto9z7edOjg0hL/0J0WyX36AX7X6NaV2nLX0Z9lvdYztRBvJEzEu+IOMg46xvPIzT37byE7v9Kt0thEvJEsg4EG2UkKiqV6yduWJPfttYw0ewn1s0Gzs4941QWHyxp0HGuHH5gJSRaLfbVuMxLPt4Htjvc51voKaPPb5V0xgaxKVOO7EbkaltU2x1LvjIW71BMYAwK7DV5zFnMAFZOVEp6lb7FVeith26a9k7U9u1nreYc3YSxqyNvfnwVJ+6n5+vjPca41c4fBIwLzOdKI98yemar/O/tSv17mxaOe8+Tu7FeWIT9vS2dbYMHbs5Y/1HhBroE7OSMxsezucbyBHgL9RziQhPgnCR85Hh8OyuGWgGmoFmoBloBpqBZqAZaAaagWbgD2Kg0zQDzUAz0Aw0A81AM9AMNAPNQDPwb2XAFB7Q/QkXGlVldUQuRntv5YfpD1+23/jab+dZtN/aIsPZlu0s/xBKeIv4Bj4KONezdj8+xcXqj+1qXakiYCUdsC0jkNq7bPfSYzuFPjMOsk8w7HSABFy2NefUmFNzDIk5MiS6JovUbhvTqxgpWoTX2/Wqp6enQsRDzPKwRmFUjGip3d5zMC17bMGLgIoIe71dlTwRTV/F36HUZgJJUbEM94va9sF+t13ryVsgZ/JvCKcscPlw3LuBP4eUx2Hfzbohlp6pw+GcF2IHq9YYU3MOXS4PNU5k6g0fsEU6mGPfMeJzwe+iOYbS4lt14bio6fn5ubh7hsMrwrFw2I6NE//w+ED8ZJ+RcNnWRLD98uWx3h4ec9R+mGst8wi6D8Q9PFyOfamHnNzLV7TzmT09Z//gSc88y3DPsvbdMmo0A81AM9AMNAPNQDPQDDQDzUAz0Aw0A83A72egMzQDzUAz0Aw0A83AP4YB2/UP6vbH/e8tdOUf5L+D35vf/rhu8y/7Qb1malSIbJQ+yDhvod3j3pbxifh/B+//zu2bOTkoD371KfSPaaaSe4Sz7wH3X3md3HwetrEU0B2XEaw+xpJJ+Nth4s0u6x2yf4D5uHZByULrwsIHC9lo2DzTYNLfIct8XtZmLdKUWLYHEvvttXAKzpV9TE3kYAvMi/x0XHb2k7I3U5nbwC+wNuzBol+1lnVpyJ6oqANvF9hSGQ3EOtuyX5HcAY51RaS7RxmPW/wKIn7p5VfN/L4XWZx7MQ50tHMcTrcUUkLvJlNevr54rf3rgZduWqwHCd3IE1d2Uu1pxyzbBZyZr33MyDmzSMpz8Dp7x6LJZhPeVHsJbqiGWkUuZqRa6arP88OBcZn2G8sr9ewz+ehjG+TwsGwTs176FR9iqlfu+JTfwmcp5OX86XkseGwviC1rqZkQBYYbbTeRJeXRc8b675kk9o6TJzauzXuuMa0JFp+V1Ko0tt7Ik6FNNpLb9HcYsQWOCKsSriPiRgyGXtW2FttaE585Z/Wh2Owlal1wve85NMYQntRtliggew2m+HBXzotL1XoZUw+I0hfjgFidz9XU0AMOD/PIxZpt2SD/TbBoS4P5TC1g4D/HKB8W6zLzUaO+/ekM9AbNQDPQDDQDzUAz0Aw0A81AM9AMNAPNQDPw8zPQJ2wGmoFmoBloBv5nGEDb+J8567/toDybXZD6NYWXsvRrAn6zr+WKtc++ptz2OQM5wheDWE4wfXPZWTlMnPkYvenQJRUu7nE63EWfpjd91u+32Bcte8c+f73bu537q/GDUdY5XuXZl5fys0VMrNF+mPhlPRXDdecAABAASURBVGupP2Pb6V4Q+4rAi8V25eSeGeCKbZjB65WYzMYcKqGQPuMXRDwMKNJ+jT2rknabyWv7mOlozJ1h3TgNsicPYQPX52c9X5/reZRHYu8QG4vVzTERScFlauCTmoPU6DFku0B2Xa9XPeTrj7HPOTXmrBxZy74l5iKwJo+H9zW6nCc5LX7IN+Eh843ngEmDfHGOLZjkzdctx+4sHLBdvrGPyf5HnNI4997xFMm7qGPfV0pdWRtj1vjp65O+Pn3lPM/gqvjmbV4iZVsDqBj1zg172a697b2iwd72MVa3ZqAZ+LMZ6PzNQDPQDDQDzUAz0Aw0A81AM9AMNAPNQDPw8zPQJ2wGmoFm4O9jIK+j/X27/2072y5hxP64/7wwsxTQ/cHXQN058XHq7WPzd6y/5vFGb4pYFXwn5W9esg3nAvRjhz5p9pBPxPd+zDxhb+td8uGzEMuyvsUhAzDY+4RtLMhhK1gloG35G7XYbWsRt2O7G683Y9slqt3ntC3bStsQVhfYZ7G8he3ytV/7eNgm71Baakgf2E4nI9INzpmJMcUnQt89FuffQHwCaz9TxvdIfZmn3xAXb/n65S1vGO9nzVr2sp1hwbYiFIpmW/YOpp9eq/jcimcYLxkSU+WxLZKIu2oNzlZqoY78LdqNPl8zvedYKr7hwN4jjkDskkm6btRPPA9L+V0SzcYXoZR7ZoCdNlOPxZHpy0QOa47xUl9ybNRz47ORXjQPY4Yf9rheb7plv+wLwstgr4dLvrb5oonIuuEXXBGaN/KQQhu+CzuJVDH4jTnZH/GZ+Pjcw7aSIwgXV4TwG3snB0ukWdqO522bnLNs2TOHsfeTi5b95uUim7NT+/lV0MmdtXgm78C3r2agGWgGmoE/jYFO3Aw0A81AM9AMNAPNQDPQDDQDzUAz0Aw0Az8/A33CZqAZ+HcxgGoYVeVPL3pjh4Duh69f6/9t4pWz5YjvlmyXaGTv/dvlDwLyFbeFt56odCroj2loaSR6u7/9A/KV4QpEWCTBp5d9nJdeIDsFnwbcL+A/5kAIHBrDBfvIJ5VIR0fa3WY70ze4r882IqHLP+KiaMxqbpvZ77hyqAPZMyKgbZm6bVfisu+Ey/wM7CdsLAfKmZt9b8s4Z2YhOUBiPQaZsMeM2Eq3X9RS+93bWIkN4hhJdnISP6y97f0NVffp+Ulfn5/zhdnaz0DCctp7x7WGG+lqoDFm5Sw3fg8oURFGF+Jqvmr6/ErxtW71lu2GOJ3fl6zH13blyDNnqLTFwhtgzNY59+DswRxDgwDbtb9tdleNT7toqSVIvtuxN2b2HPX3gOtN5jmZGzM5qDu+NvNAlu3j8ziU5twC6rQtU8vGeF/NQqMZaAaagWagGWgG/lgGOlsz0Aw0A81AM9AMNAPNQDPQDDQDzUAz0Az8/Az8E0+YV0bvkRrPecb/c4g4dA/DwPfA8h96IVS+5PtMlolPoNJWz8dVvQa2HWL8Pdj4ybKtH2/ZN/ykD95HxvYK25XfdjlGoFpvRL7YjQ+1UA9alNCx9vlA1LrzTQrb5MFOCQvHAENdo9Zq+M3NNjnBEP06kDE21vQ7mm2NYX3WFof6CB/5n35Zs/ec9ts+a4FtzuEMX/pMIlLauz3zE6bG9xBut9sN4ZMouGYqO3dEWuZ5VrUO17dtUxDB0LZM4qynZjszDO8u27L9aoULm3n6+3qw2S7flxpl9kttr6KtSird09mWxqj/7eCsIcJtPvauWOJuGyOi2G9xBhFjZ5XPkPzmjd4tImv5LHZZ4hdJabfrVRWLNQLumDNmES5zhoi0eWt4sUfWZasa8/TxGdiyFsQW3/CaPvFsQJgLl7yxy7moAHPuKvviecS31oVvgQ/0GrI5D6752uyNM3BJyzxXOCAue2XvvA0c4Kq02FLDyKTRDDQDzUAz0Aw0A81AM/DHMtDZmoFmoBloBpqBZqAZaAaagWagGWgGmoF/DANREf8xxfwTColUEvz+Wr6fYWM5oPvha/c3/icYKuP0vwcRre7xea7UEHzmkbXgs/XY31f8fh6ft0Dvemv4xVme4abEnefS3Ta2ZVsRxII5huYYKuEOu36hxWUMchx+EdUCFLyy1LhG379Ferz3SFzwYmMjO3UNmf7Ey/p3Bra/XQ0tWBeK4bn3HEOXedHl4SLnTLZsIyjijKhpW9bezpiFvYws2C7ebCYiRpK9i5HX21XPCKpb/PXass+YU3mr9eHhUZP9Y7OMCLwpImwQETRRZ3g9q8R9+aLLF+IQT2PL27trQ7hFtI7/tm5UsmXII1kIo0vrWJtjctYHXS4PSqxt6l8qMTn/PQQXuHgk/+PjY9VoeLldb7o+c57n53pDmIBae3x4YLif95m1r1+f9PXpFU/YIsgqjYPMo+ZrCfF7jWYtSD3hIvuOidhNzfka569PX/X1647k27ATouR9Yr8N0Tfz7bCf49TzTC05+2JvO7tIIw6NZqAZaAaagWagGWgGmoFmoBn4wxjoRM1AM9AMNAPNQDPQDDQDzUAz0Az8uxhY/nfV+6+vNtJM8GMHQav6McfDK0JWcEz/gO7zz4ftEsay3wvKJqFFHdjogwh0AGEyfxs2YlV8UqBtOpNrFJhUb59zk0N6KzLu/pJ1tkpzNz/t5z7nPL1t2Z9j98meYm/qRoBbIDWkdtsVn/GJPeZtzsEZYg9Ov/Sv83CDSEgtA8Qe2ORRzr0yLcRyxtrebfS2ZZtCuTis7X0eD8Znh7XsxpC9kjnIGFPxa+17Zp/ttqlAzjo35w8Hp298Mg6ObTKUOfMOawyeoSQrjTuO535lYZ6cfCzYK/WbmIuE3aYWHY3QiqOPULuuS96MmxVRdEMQvkUg1iaPpTkQ1YFkpW38dy572KlnZCNd5lRWTyTPwin1JIYHL9slWNf87rbYb60rLleJmLsl3RDEI9zmc35lHCS3qaf4IGf8TS3SXv+CYz5ldZb43+B+UbNWRGKxx5KIS3z5LuagxmIZRAymU87DCTNsNAPNQDPQDDQDzUAz0Aw0A81AM9AM/H4GOkMz0Aw0A81AM9AMNAPNQDPQDDQD/0wGSijaEI1+dXmRkz4OKqEsKe/x4noaXwzfHdhv91mIaid2eett+DrEr/s1TDhlX8n2AdF2G4OX64z/rCf88EWWS3gMwD7zftsfAd/t7D3udGJ2Dn+4T82fOdvWGFZa7rYVXjZunERlGwOfsY9Zty0bW3pi7cyJUyI4PLEmISMskuOjs1n2OX7tB8YgtQa2lbm9O8/L1JhTppYkiM/imUdwzucqgmmEUNESYVkRP/M27iVv2M5R88opPgWp0XgFzHMlByuyd/tuWxUXPvb1WFW2QS22NakrewQRcldyszbmrLWszzFexmNaZ4tvxultv+QVrWrFxpBnspSoOYeyT94IztvSkz0Ge9lDOescQxVHn/kDZw8vtjXmrLX4J0dgY8d3qFsz0Aw0A81AM9AMNAPNQDPQDDQDzUAz0Az8fgY6QzPQDDQDzUAz0Az86xiwLfsVf/QBIgB8D793P/u1dvvb8af5660yo4sciONpy/gHMZb0KchBSfCrT6E/udlm78/xS9t7EPsd/GL8GnJB9K+QNn0LTHWNut/flnd/E2cEshP3Ph+N7+uX8eB5cVfEtQKilrDZLhFJL23gDqr29KL+9EHGonwCtw0/fYCFDbCnB+vk55KyGXdj3GHFHmDW/ruy0e+I7URKjd/I7TSePXXmLcm1mS3MLom/kQfAWUmYeVuTMQ5n1Df9vj/ebHaO45+vDR580IOMzfPIG6YiX3qOo/Q67DVmLRskj23O+YrYT9iuoZOEfSNKlqFui/sGUtONftOWc6zYNs6XdczHtYgX6Wxu2AbdhduAERHn7SYTm3kQd9zePntibZfNnGFKim++frn6srEvuViS7XQFc4ZAMj/cj7XURYTSbKeTqSsD2xqeMhAtvmyhdePMtxsUc84rz5HPWtbmmJpzyF7E6ejN2CJLgUdVc9ESE2SPwV6L/85F0CUQn6mN+bax1yLfGBrknvOy98P4LF2mdRm6w6aHuTTn1Bw77KE89wXP2e+EvZ93o37Rxpz13Db4iw8m2dZkz8vlgTF5ZNlW+BbPyzy/jB+owzs5ulDnwMfGj5xzDKUl52KviUi8W2Jt/CkMdNJmoBloBpqBZqAZaAaagWagGWgGmoFmoBn4+RnoEzYDzUAz0Aw0A83AOwZOxeed+X9pag77Hph+13Xm+y1JkLkUgehHY8+9PurPHL8m3xnzW3p0rm/CVoS7TXWm+zqq3ncBWV8IYwtB7Uy0Ifp9hvgs1tOfsI0wJ5AeDPDOpnfN9jvL6/TMb/KM+IGV+t7tywkraJU9v1hBmers+4j7aWbLgSB4QRg0PWnxQ0hNfIBr2RAWOUxmGdUwdRBe8+x3Q6jMG7kbYmzGxWGtCv946ofa4lxnedlDsmwrddqMlebcCikza9kqb7sGGzl0utB75CZM1vDQnEO2C4lbJFmJEQyyOVfMcBFRd+ry8KA5EiOE4Px2SIN58swxEqWcV+QJl8Ec7AMG+8T3BFP892vhn1H2Sx8xNm/3BvXV0HwON3zKz0r6ul2vz/V3h2+sL+qOaJw+uR8eIw7jnITAtibPN7CxAxt5mOeUv8ecvymcE6hbM9AM/CkMdNJmoBloBpqBZqAZaAaagWagGWgGmoFmoBn4+RnoEzYDzcBPxIDtEg/svf+JjtZH+RsYsPfPkf3aRziy9/lfWZLNngL0f8S+OUfy2E73KVaELkV8RKn91Ou3LkTi+nx/DyvlLcQ02282sY1o+DlEs/cY2+QxFlVvv45Fs9/OF2fe997tuLxcWQt2cQ+JkMuyco3Um8GRT+9a4mKy8WdgW3YAD+TJ+ooozv4sS46uuOlWb9DioL2ltvIroXGp3og9YtKdniaBKyQWF18eA6tkG+Eydn3Q1ovQmkUb36Ou1Fg2bqlhsMZV+exBwUPmZ870U2MEA2+WjuLCXZD49Nt2lZzPF/WYvXneEVFvZccmKX6366ZAy1j2nLHbVgnc8MQCvuFkw4b/LbjFXLATW0PZjLmSo4Dv0trtuNgs0kPUiy3njzXnHnBZcYjsNxChXYknJn6Lc2R9woFNjTyvzFnWmEMeJq+AlWbjE46YDMaDvq9moBloBpqBP5yBTtgMNAPNQDPQDDQDzUAz0Aw0A81AM9AMNAM/PwN9wmagGWgGmoE/iwF7yJ8ge9q78JVxYFu4g/SOacei8+vc3sf23rMq2y/IfCGkncg8eD+P7USEuayf8+qtyqkPmm0Zu4dVMD2IgIhZI3Zn9DHsu0VqLS9MJg4Nsaa5LYTXCLyhIPN8S/aGww3kLdTYUnewz/EkX+YpMILvmFMDwXFMeg9C2Ij7eY2qJTaqJ/a0k6mGHmY3pM0ImuB6vdabrngre+hoSZOvUY6/beVrnumU+RiDefIkayBt5HqpU/H3mUnDVt7Yrb+pm69DJv6+w7zBAAAQAElEQVRymXp4nErebd0Qg686n9tG3Yt8ljUG+zDfIsoChsr68/Ne9/V2U5C3bIONuIlImzd8Hx8elT0v7Jk+SO2LJNkrYx3ttMVuW5eHix4fv+jxy6O+fPmi/3z5D/1/NKk7vjdyXNnrCf7ylu9inLOMIc1pMGRblmRbQ92agWagGWgGmoFm4I9loLM1A81AM9AMNAPNQDPQDDQDzUAz0Aw0A83Az8/Av/mERkC5R85yzjP+JZy+n/W/FN/rfwsDRtg6kQLsSEUZvUfeprwHnxed81ff4aFBjo/w4kWoxQ++L7Y/YJC9k8ZOboDalS2YygxOSBHzLC3LnpJw5J5rIajZlu1MX2C7BL8Ic/F5jxfHY5D1+OYNzoxtayG8BrEfbtXZrv1s+ih3ZRU2SqSexDPSGKyXj5Wz2sf8pX89RwTIiKm2lWZis3eBnBEdxxyhQMl/u21KXRkrz4e4emP2EDY3YioPdpuzMI+vnXE+B1SI7fRJ8SNrOfNhz1piCmXfVPUwFmWOOetcZUPIVH2+JDt73Kjvqnorttb00ixj31injqP2MYZsVkDqsH3nL/ax2E6ytJKP9Rsi6vX6hG0pfIiW0sMjw8q/MNiW7XobeEMMLjGdrbfb0kYuXOIunLimxriAoeJ32+Thqvf5ef96Z5t81JvcyZW9F5xkfsIecoDfID72K7lE29jweXvW5j23yJfzz5kYMV3AShu5NZqBZqAZaAaagWagGWgG/hgGOksz0Aw0A81AM9AMNAPNQDPQDDQDzUAz8K9jIELuv67ov7fgP3v39ckGsQefLP9J5r9+xx86yK5zHa4LcS/Yjv6s+ewPt0+7JHtFRihpXDWqKNtv5mX85GaEO/vH/dH1KpPt6ut2V7rlMn14O/xsy/ZbF6Yj4uAY0XqFDl7Y8Ipr1fmu1vPrkCNQRny0/Zo348Mftotre1+vXIxLsCb/HOMlrmyJwzYAy3Ul/1G+8vav+G/RUp7hTToW7CO/jGlxt5Ij58qbthknj2i2uUv23m+IqxFZr4jba92wL2KTelM1iF8IuZaxc684Ky1v7waX4w3c2E6MMfVwedDjw4Mm40Gc7Vo+uhpTsJ6fnvSEALzYK/V+eXzUvOxC8RiWA3v3J2BRz8J3Q3DeEOv357Apb2+vwzfuG+e5rSsROZdkW3PC+dgx1K0ZaAaagWagGWgGmoFmoBloBv4IBjpHM9AMNAPNQDPQDDQDzUAz0Aw0A81AM/C7GThFuvUuU+Yva6de9M7nnzK19wJL3Ipo9QF+ba0LUeweKF9vUtyvrW3T7XZVBEB7ryXr210OG0GReWxbxDawSnzbNBDR5hglqtl+6bPhWquEz0XsCTwkq5o1GU591E7/jfoWAt49bMsehJnaEfwqf6aWWNNdW9SZ6YoPRFTP2MTbVsRRw3nOUTZJI3NZAzzMKZsRvrZl74j/mFNjDg1setdOW+pn21yCjPKKyDsHcQfKeNwGtjmm5sj65Lnk+dzq7diVs7CX7d2bcyxGtl/qykYbftl3ZcJ6roVvbMFi/X5tY43i8E42Rscvz2U+kHdiV+2/IRInV7CIWeTZx7nvNdznjZVsxA+Go3JJg/F+3RBtc17blT/jYF8V/tbeNs1L+BC2pbTF/jfE6huf3dvtmfhnbXxOxG5BdhnD9fm4ls+mvF18I2YRO8bUnDtGEjaagWagGWgGmoFmoBloBpqBZqAZaAZ+DwMd2ww0A81AM9AMNAPNQDPQDDQDzcCfx8AuD/15+f8dmcPCjm8FOU6AAMZdpyBp7T+x2YyDTN6DuD3r64K9+4scEdZ0NPsDWY1gG3+ZvQ/Ho7OxHePXPEt35mN17yLuDRYt74YP7qaGHZb9FvcF2Pvahji4IThHQ8T0ktG2xogAOV7zaG82sayVmJgeZMX0ibnMiy6Il5c5Yk7qyjFq3eRN/A7RxpzYRvmYOel5TItyeZJ0mF4uD5efjIlnw122C+HwPWwr57tebwijNyU+Pk4gGOSbg3PaOusfZsxaFc4tdWctb9xer1dEVPwHPlbti4te2z5a4XQfvtyzb0CQCkf9I/tRQ2oTjbR1/rKzlvoj5F6fr2XHpS47ntB0FGCHw1FrSZ0ash8sSriOOar2OYZ2L3VrBpqBZqAZaAaagWagGWgGmoFmoBloBpqB38RABzUDzUAz0Aw0A83AT8uAbdmf4/cevP7hnn/F/6z/vfntz2u3/dvTH2/S6bP+yDwQdj7F4fP3dhSo7+H71XlYvwXTVkH0B2xyASUnvW2Gu822mBRsyz4hxm8hWn2e7t5qxL38WKprvVk7c7nW7m+2iXvF/dqPjIsbcrz3zf6F+uwjbuURlNPLoGbfuzmLeTMSIP/lm4MVm/lMDvYM7Cl7yK6VRNQ4/OTt0PQx2obeHTpa1gKqK8s+Zra2F4HOlMsOxE4Nfsze9T294ReYdXNGMQ4yr57PXNnpk3wjZ7Byljil3CwcWKyzadVuzhNzzkc1Mv4Df46AObXdqs8aA8IoggFuwi0j8PE1kgSs1IzL2Qsb05dc57hykj59fs/TF3DY92LA5WGZ/ryS11jKTm4uykXCPPatNYtnusHq2kHiCUa42DhjoL3ZhsklUiotnEibFD7pB3lJV8tjDWECsQzOpELVQnCEWNwZmUe113RFWE7NGF+ujWcam23i14tvOWBLP+jjQ2W1HhuFcm0yZURcz5u7G0JykOcviEz9E3HdiLlCyL08XDTH1GUMXbA/zAdNfvKZG+k9OYTB4oz0OaA3eFO3P4OBztkMNAPNQDPQDDQDzUAz0Aw0A81AM9AMNAM/PwN9wmagGWgGmoFmoBn4jQys3xj3M4Rx9l1k+hkO8/efIZJXcFZyjs0giD29bdk7Is7F/ksoAe94WBHp7v19TM4eZe+w7N0eq5c9RbO9z0f6UePhoYGd5bps1obf2NZd8nG3blsk0RhW/Tg5A2asJTcLMuuiOXDukr33+qDttS/dnznemddbsvn64UMEjW/s66hxuy3drpvyNuvT07OC6/EWcnz5+GvMWX9DN38Tt2o8akhJplbLmgigGQ+MO+BpDD0+PujLly/193fzN3oTH9jWYN220kyO7UYd1yv1IBpnjth6RdDdqD0+J5LfJmIA+oXQvHjuN/wj0qKunq4f9oMYexeDFzGowi/cZS3zQqLJe8n5Hx44y6Nyhsk8iD1nSIyd81pjTHwueqi/G2zF5wEOHi4Pujxcap2Uen6+gud6ChuGoW7NQDPwRzPQ+ZqBZqAZaAaagWagGWgGmoFmoBloBpqBZuDnZ6BP2Aw0A81AM9AM/GoG0GXQgZZKJPrV0chQ/n4QGpRsy8Pfd/wJVoddImnEruB+HvFu51ovzQ4nwW5KzD7Szlmtw3ECtTd7l9Him5wb4l4EzKyetoTZlgdwRMDkiMfnsF2LtmWb8ZmV4XEl32DNHjI/2X8hTGbfG8Jm+hUhk3q5JHz1SYvfihMY+Mzv+LLM5zOf0VUiZsXFH9T5yZF8EVc39s+6bQ6t8t/g6LbdtFFrctmsMcgJ47uwr+Q4bLYp3cz2y5x3zCnTB7tVsq0SjBFERfwWsNdC8hyH8GtZWRtzaOC3Vp6HlZrEeEOcDsgm2zvG0TMfHthU/ls4BtLCZkk79tqX0ipvBoDwiotgfEV0Ds71eGcc4EqJVL1W+eccc05dEITHnAjfs9azLy7svuScjzon9VU8565cOHhYKc0+eiapYahbM9AMNAPNwB/IQKdqBpqBZqAZaAaagWagGWgGmoFmoBloBpqBn5+BPmEz0Ax8yoCXdELdPmJglaTz0cpb24aeE8Do24V/0Sxi2ftyI1gF7+3fznPyV9iWHQz68a37D1psl+c4+kxSZ5BxYO8+Gb8gNmDva/fxLz412Gu2d7/cX5BB+ey3eGYUgS+98vW9B/Z6ls59bNe5z3n12PJ52mNVvpjwOy2vveWauHrX+Lwl1x5n2ca8ZCi2M2bKZXnPP6y0c8l2iZZ27KtEzap9SbY1EC8HfVbtuittIWIWEDFxLV/Jh/iZkapdbzc9I6jmbdwy4B+BMyiRNSJt0pIk+26I0iZP+XKzmYFay9dC898nSqJma0zAOcXvpNKc2w5CtMP4XlRv3T4+YKsA5Vy2mVvV0nlT/fevnqHEIrFTWRKtauDc2x1is11+4anOxZnTL+oy0fHPPD3H140z3/IWNn3iE4dbLuUsZWPUVzPQDDQDzUAz0Az8EQx0jmagGWgGmoFmoBloBpqBZqAZaAaagWagGfj5GegTfswAosoufHy83NadAXQerdyGFXH3xL6qDylc1ksLzS+TDwYRhyL+nEvZarchCyGMLWD2Dk6fP6NPDdkr/Wf5bYvrDoPxq42KCUXV00cQvvEfJUoOEtmvc9u6bzsHyGkLgY4F27LNiF1YTJ1BDPZuz/hE8md89hnnzc1gVc6NfEtjLHrTmz65N8XnBfCvNbTdUsuiv+2CJw/ZXpITs7BtgDVtZRPNHtz3a859nFIt70buRCoiYVC0YcvlsfvYJu/Ch9ycO2tBhsHutWkgjOKq1BSIOpZuMtvaxm5x47LGUYu+0+ITnC4LATRvCUfUDRabL3hc1ae+TRvznCO+we0QgRdJxpy1t+3yu0Uw3W6qnHB7vd50xWb7+HxMbduVGFHvQszFTo45hubgUJC1IQ5fn5/wWxpjSrLsIQfwN8gl2sD/Mi/yyPqO2+1Zi/1tKVjkW3A2i0crMSZuy7mrvg0R91bYqHPj3PlM3FgLMsakauTM+a7P+F83LRayh+Qar3ymJNk4yuTcxPYa6tYMNAPNQDPQDDQDzUAz8LsZ6ATNQDPQDDQDzUAz0Aw0A81AM9AMNAPNQDMQBhAf0gUlaEWuyeTnwF95CjRBBX/lnn/4Xh88ftuy/au3cgS3gFiuXx2/C2f7vnb6YE+TMoN9tt/t1/VYBnPbSh/os5a3QLXqjGh15WW75rZrLln2W6jako741LvIo6PhXnuHh5jS287wDRIXQ2LJ9rrP2H1jP9Na+09irgiRQWJt7AcyL0WRgb3bCSvhdJATC+nIymG5ZGMBuCOm3nRFuP369UnBnp+qWB8RWRMAsn/8C8xRNonFL+My7rfyiw14N1Vpsb8XQi2XhwdSKPvFJ84nb3MuoeNqlNaLKPxwvOVLP+bQIM4mx35R0tJgfrlM5auoH+gnAm824fTaEKwJYUrdMDKGy1/E2Ja1Nw/q2YeVM8OIwM/Pz8XVeY7YU0N60uErxN1duJ8Ufq7lXOH1jEstWXvdpTL0rRloBpqBZqAZaAaagWagGWgGfiUD7d4MNAPNQDPQDDQDzUAz0Aw0A81AM9AM/DADtmV/H0kW/RxVKcMfBmkrdwIyTv/vh785Avpf2Raimz1kkHGQcS1yW4djuLD3PDZ9LrAd6wNbQEhdiduxv3EZv20tRLiIe+Wi+Afn2tnbLr+8tclwd353t9lcqXvK1J5lj9gAW2ycK7aIetttvQbi9AAAEABJREFUy7BybtQb2wuYb/gukJS2NTzKd7EW6Gg2ue/GtsVVyJuzp68d+yuOkJecmV/mTFdIXNXDfjHYxArQi15nYz0mU9/D5aKIlBErEx9hVjpjMoMEpZfs3W6z57K2bcfuEZ9j5PiOypuva55HjbaVt5jt9FY1Qha5CuQT4xs851yD5xB/4Zr64r9ti313LGKzFnuG27bJNhAYiMNTcw7G1MlzyZvLOeNG4JhTc+w12nkrWeSVtIbs3T7m1BhTBqtqG8zDl3GUrrdr9XNiB5mkhmBQe56/02eh0Qw0A81AM9AMNAPNQDPQDDQDzUAz8FsY6JhmoBloBpqBZqAZaAaagWagGWgGfh0Du4zz62L+N7wjp31+0oiMr6vf9331ezuyD/aP8Mzs3N/6ZRbRLv2vRbKNMTQR8vKm6JxDtl9w5sOETQeMCKi9MRxn/MODLg9T8zLxY0GIkAiJERMDhnvM3T3iX+ypP3tULvLZVomD9PFJNh3NNmuuPex9LFpy7GDClXHeVt2/thlDLudG+dmU+jK7PFz08PCgL18eCyX4zsGSaw8Gcm5gHTG2NagznD0+POrx8UGJMzbdtbUiyiO6kiHnyT7x//L4RY8PD8X7OHIlbFVdGe01Xp+v+vr0VU9fv+p6fdbO42J8LeBVOR7g/JFzBBfGHsZ3U97U/frfr3p6uhZK6KcWAdsVO8ast3Wf2SvCrO2q7THPcg7dN9sa2B4575cv4WxH5hN7jj+4jTEl9sjvQd6qtocmNsIVW/bJenLF/nYXdWsGmoFmoBloBpqBZqAZaAaagWagGWgGmoEfYqCdmoFmoBloBpqBZuB/ngHbsr/FH0VMhIvv4Y/a59M8RiX7UbwkuZMdltFSwMva28EvpX7r/XfMOH+JUx/3a930ObZPCw4jYel7mHyuBttOWel1tFB6DL/TZe+ABNSftxkLJDI4Az2sNzDzO5x+Z2+/Xa+cPMSzl7LnjtgoXZXfb+POz7SIfQNqVcFsadk7Q9HvAsmK0LUQAGsJX+8DpWUcZDywm3oGe6QPzrF4biY2OW3HvbAwbKAmxy02HT7j6I+lX+hWhSXEtsZ4hW3WAHs5kKABfx4u5fK8ZyEc7hBi4rO27arF2U8ojfh0wd2Q6SqwrYKd19g29mYJbgxEvvTT0oCTSQGD5bUtLeo5sW0xWsbLY3CeodRG4dVnnM9WapM3ZU8PyVIhvK61lDrSR6xMb5wsY2elapFsv4K97CkXLCkYsi81jDA+8MkbzEHejt3yfIeqLfZczNPvNVpjXHS7Ukvert0GXA9xbD0gpi44rmfC+a/XDYE3X8ucw0tz4CeLSrVRa3wVf3hM/BS5WPcaunhqkX8Ruu9tzTmJI5qtRdsSm8DE05NeHpLZokANzwjVEdwHPvX55SwZi148FML2XTnnPpamjC1Qtz+Sgc7VDDQDzUAz0Aw0A81AM9AMNAPNQDPQDDQDPz8DfcJmoBloBpqBZqAZ+P0MmBSfgaV/+XWoPL/lFISi5/yWyDcxEZ6CN8bfOEEO/A2RHOQ3RO0h+WTso/N+f5b78bn+vk+GjxC/FWVOS7YLsb3HxkOwrXFAtIXtBNNfvHD/vk8cANcbP9vHHOaPRduKQHgsaOUMxgZOW3r7tC3JCI6ckyzCzNx1HpsFsUaORf6aYsoYMxex3HPFZrsEzHm5KIKraLFThAgTy8DyMCvJu9AnFzszxhKrbXyGzPzjy+Uf3oOFAJr8Mdp3UUdpvsuUWjLfcWbfHbMWi22l9sDGM9De7H2ePZ+envXf//4X8fcreNbXr//V7YaSi2tE3DEisUq2dy6VxlnZjiwyU4ay/YLLw0ONn8m9IdwO1F7bL/WkxqenJz0/XZWzi8ayFr55UzlrGWOuy3XPLTutyj3gnkcp1480stxoBpqBP4SBTtIMNAPNQDPQDDQDzUAz0Aw0A81AM9AMNAM/PwN9wmagGWgGmoFfZMCoPuAX/CJwfAa0jF+I/v3LtmW/4vdn/P0ZIuBEDLoXe35r1spDwrP/LXmQtUqQWohx7/Oc87O333Jp/zoJyjz0AnlSK6UruSXrbKsEy00LYWyrmnZhLuuLgMV6xoE95HeQyFV+S/fNtmxrAB3tfmy7rBECI9AtcqQPMq5Fbomxd19cdL/G8ssVe5D4ysl54u+8v/kSb2EGW9Um0ppb4TiXjmbm2TtiafLarpV8PfE9tu2GC0+VzVbxd4wzv4Nt2X7hIznztc/JtVFUAa7Lxvxk0za/+1Lexs25Mg12wTPPg5xjaF6mYkteKlCandjFeW8Irjf6TeEn5n19UtOgfrZg77UsjgPwowYR7sEN53zN8+12Vd5KljbJgTjPkO1CQkhDfPYUeXOKobTUlT6Yk32PvLFvBI2BTWY5kMJHzqyyMb/dZFuDsz4g/orsV2yJD2zXum2lxZYcQcaHOUvaVurbihOTL0jeLMY/sK3h1L6K+ytnz0zdmoFmoBloBn4vAx3fDDQDzUAz0Aw0A81AM9AMNAPNQDPQDDQDPz8DfcJmoBn4JQaQWSK3aNt1jV9y7/UPGFiIRZGiPlj6e0wIUH99PdnxRD5V3x49PH1rjYUVas7oQyCW2R9/QO23dtsl1EmWgnSKnMftB66UEfyAa7mgaeqEbXZ02W2XwGdbPsRIWxqMZ8RIpybOLYCwK9opEjL88DKxZgdCEswoM9c4AfnKZOV7hTM5narX7ksBNv4ihEPalg3IGxETKwJ4FrXbWYtNNAfMB74RLu3B+WJlgce+UGcjfO4JsNVSPgdLhGFeut6edL0+KQJoyrKtgeoJHZoX1xvLD5cHxpMYH9DRmwFc5XyBJPMjmu2KvRD7n/980ePjl2NFx15LabiVXwTex8dHCUOe3Y1inhBgTS0PjxfMC/H2qtv1WvHhJhls62x5VskxEZvzlc9PT891RtvKWmAzBomCboTrjfMn52KPARDEefY3hObbbdNQt2agGWgGmoFmoBn4fQx0dDPQDDQDzUAz0Aw0A81AM9AMNAPNQDPQDPz8DPQJv8MAwoN2iF5ni1Jxjv8FvW3Zr/g7SmZ7rdwQxiKinzhrObSqc/quX8wDOi57P4tKCoocdILFH7wsfsgzwA+G/H63OmTOcSIpM44AmPGO9zXZZoHPIepYiWxrQ0R7G2M7J8JPsi3J+CQ3o5rvvW3ZVtp9LtsyRtvK/oEdi6pFtIx/TbhlKfMNYY7pflHfPpBsF0jGc9dLLXrTBj4RMSfWoUWubbuVmGhbqms/R/bZOLdoZiHCIcNvLttl87A+QhbNbVWuTWYSUCFWIXwO3edenCnIom38gawSIxFz603hQ5jcx1vVP8asPOOIEb1MFpBhnsxaN62qQ4otwvTe4yRpY82DfruyXwTRPbe0yn+gCtunb2wnpFizVDk1ZFuUWxDtcpnYpKo5C9hy3fOf/GtYYw5d4YHdtfgMp+br8zOxN6UWaat+I8+9GJy5bfbZschxRSx+JpYAmZtt2TuYcs4bNSaflBovl4sWP8kVxGfk1mgGmoFmoBloBpqBZqAZ+G0MdFQz0Aw0A81AM9AMNAPNQDPQDDQDzUAz8D/PwHplYPl1HHkiAuar5d87+udXfj6Es//nV/xDFdbnKZ+kt+eyvyNv4Rox7MwfQS045+hosivxabrr39rv40i7x30ae5eG4Ussgh7TH7ry+1JAzEuA7dozKSpfisjCHWxLXLnZRpydhYHwmbdrA901786yGYFzyX47z9u/9zyefunPMpxJcBoyBrYr/0KsztcxX695o5XnyEFyjtN94DfnVGolQJlf5kV5c5cMZOKyssSN+Poq56UxpfJ7eFDewH14yJu2VsTgEp0jNiOSL0RX2+QdBctKG3OoRF+EWpalmAO9tprmBhai7eIs63gu8co5xLzOwu3Knl+fn6oGm1rYe/OtxOs5XXU+fnmsfiLYDp4PYToF2+QLknvOWc/wgfNdwJiTM++I7UvyPD7U28mZzzEQgi8Vk7ypa6hbM9AMNAPNQDPQDDQDzUAz0Az8FgY6phloBpqBZqAZaAaagWagGWgGmoEPGbAt2x+utbEZ+CUGbNfnx37tJSMkIT8hoA1Uo0AfNX9k/H0227JfcWazX232a32niLXWdrr+6t6D3IEskVtHs4cMztwbfGQcxMW2uBD7nGlhlU+42+DwbU3xtXff3W9f38eJgWyp8gz87mGbvVx7WbRjn9QUVI4SDVnj2hjTiSAufwjRErfHh9P4qUTC7bZVT1UaY4oVzrPXZzOzqpaBGGhbCiR5MJZefGPPHgHmDy87MUuTWDt1sCvns2NXff1w3mLNm7Gf5Yk91Zl6Ruo1zy5jclSW9KAKwBD/nPt6u2rHrc6bdSf2BbEkMzUhwHIw2QbSIL9txkH8Dpge2K61+AW2WTiv9bI2EaHFUn2El7IFtVBPnsHBQwTkrd5Ozhu+W/RyretNC59Bygu1TA+NQSKS1X7YbTMT9lG9beWN3yDi9YbYnD5IzANi8Ry772Lv2OOTMemoLTxkZE2EYtvUujTUrRloBpqBZqAZaAaagWagGWgGmoFm4Fcy0O7NQDPQDDQDzUAz0Aw0A81AM/DCgF9GPfgDGDjpjMATJOVpy/iPRvbI242/JW/FIkql/yYe4Sz63Kf2c/2zPoGfHNze5a2B2LWPP3EkR+SxgOGvumzL9ocx9qs9Z88R7h1Tl4TPnZ9o2ykCM/7oIqLM9j46OlUfE7CtQT9y02vDxOS1koV6eX9ue/fA6c1lm/x+Y1vHMzU85+uFI0JGjLQt2zxW9qG397nf1ZJktTd5bCuxcyCGMrb3GJRLyVz7o1TN8cciZYHxQgylk+07DMZDEnWwGNF4wStDLLEC/HMG23BFLCvDQ/YeI1qJpUfdicek1GnjP1Tj5FhrESflrd3LZZJvMHfc95r3kRQTsTnHRIjNm7nhzs6eG+ZVXwcdAdeOs0qwfXx8rLd3s3dgx38pbVAf04qNQPz09Ss5NpZ2ny1vOZfrku1CcswJ13j11Qw0A81AM9AMNAPNQDPQDDQDzUAz0Aw0Az/KQPs1A81AM9AMNAPNQDPwgwzY+z/I2x/3P5jmU7dTnPis/zTwWLA/rsve7YfbN119Ra2lTT7w6uIl5e3Ue7yu/lwjO0LQ5/j8tJAUCe14e3C96TeIXTKC1slhxkbdmrICnQ1xTAfOzwBhyvPZv4p74BnQfXIljlI+Wf3cnLjg3mOjxhNZi+A2+CxNnHKWnEMUGFtg7N9D6rLNqcHBNSGIYVvBdqYF29iQHBE9feebxewVpLbM75E6z7lt2WYK//kga2N+jJkvnhMPB1t8cONK/KJn85Rba9krphP27h/f05a+ntFgDdj0GIdcvz+TPm+YqtpSxgEfDI0hGYiaYktdwaYbFYP6W7j5yuWlBd/3+9rsw3OyjZBp8o4dOvnbY0TzYo0i8+zyLB8QNScbT0uXYdk7cK3LdvW5bfW5XBpyfWZznjmG5jCGlS0AABAASURBVBhlEzVsQLS7MIkJl9LMHiLlyjON4Q6YNTm/blceyU3CZ2SdD3/WUEmljDnDIEmg7AdG+cEpvVlb8CZvLFNv6rtYFKnFwYMta4aXev74+EYUiC+cmDwEa6OWofiZ9alQsKgh6VNLfHRjneeDs2z8kgNM8gRmXGAtab8Fz4nEtbyk2y11b3uuMqrGyVXnVLffzUAnaAaagWagGWgGmoFmoBloBpqBZqAZaAaagZ+fgT5hM9AMNAPNQDPQDDQDfy4DqDrHBguxKjim33TGEtC9XK/RL6ZfHCBJoU39lkg0NmqMkBe83yi1BT9qf+/3I3N76NC9fsT9B30OLpI4qKjDVmOx593J4ODtqmjWQMAMdDT7LuawvXR3S/bdBEExPrbJNxBQ58ve9r2fZH501/LZOZ/tGJP4Waux1eCIp0zZLlNujiEDcObgA6KUYhtfyVJBNNuyzWi/bGuMUW+1zsuUyTcCWyMYe693zT5z7L098GAMuVx7LD62ZZu14wr/EbrBbmGNde4qMC57+UUwhYGMY4wD/XlOU5tt2TvKTt5tnXGIrfgP1vN27xzUyDiCN1k1RuIGwuxN12vwjBC8xxDG+FZrK/lCaIxgUQ+dnNs7HEsS++z58WIsujyX/I3lxKcG0U5/KmPWVzPQDPweBjq2GWgGmoFmoBloBpqBZqAZaAaagWagGWgGfn4G+oTNQDPQDDQDzcAnDESJ+WTpd5hty/avyhDvgVpm8COBtlU/9D/if/rYruGg/wzl8AfcPKw38JDBH5D6uylWRDoQJyqQ7QwLEdsWSlvAApcLWdxOeyYgot0J35/lLl+0QNt4o7Me8ckdxGjvaxmfuF+zXfsP1zuoklXNDGzulujQC5Epya+jUY7QN7M9636DuNiumA0eAqqLWdfbjbi3uWrhuNnkkl9EW9EwKWD4sl/+rvEtb8Xe1XTuEb/wZlPDttV+sVGQ8reHqx5jKeCzGABraHgqLc8pWNSfr17O+Hq9sm5qAXLcuBMPEWu7SfXLs4kNazgkDTw2asi+nJr6+QU7ajbrwcQneBjx1v4mN3WYZxLgVtciLrnSczS22TjSUmzBYp+sZbylJvwzN9G2ZVv5+8tl4wGOOY/4tfc8m9tto2YC+moGmoFmoBn4rQx0XDPQDDQDzUAz0Aw0A81AM9AMNAPNQDPQDPz8DPQJm4FmoBn4qxjwD2+08Azofu6LQ0bs+msOifB3bsS+KH25Cqf5vret8QEw6b4lVdl4vBkH9+svY9bPse0S+97MUfcNpO3N2unzTU+OgQCZN3Jtf7P8kcH4B2MgZ9bYsv3OdRcbbb9d42D3zyqC6fPzVU9Pz3qqfh+fAuaG2BlBNoJl4uYcmgialwNzTI05SxxNzPV2LZHzLGaMoeB8QMnxujarNvTTWq6e2yDnvFw06T3e1k85uj7fCqmt8nHGOUblciXP3VUTxy3LpMb6m78PD8p44D/n0KAfc+9JIAwytnwztC2ZyoLF84ygfb+naBGtw+G5zyB2x9RlXvTl8Yuyr00WxOLUf0NQDwbxfTUDzUAz0Aw0A83Ab2GgY5qBZqAZaAaagWagGWgGmoFmoBloBpqBZuDnZ6BP+A0D0Z++h28C3hvyht338N7/Hzc3Fd2DKVKOCvqBdsQuJJpvkLXvp4h4FCxcT5wRofUcf95vLL0iguJbWEYYw+l3XSVoIbhxVR7bGoBLaRmn/x4iwK21lei3ELiC09+mTou13WJb9mAe/01mfI/sl7mEH0hdi9uOG3HBot+ho7G9AonnVZBsF/Sdhgs+KshC4pPSUxb99g7sWR6bbBd037xJgX682VbOrKPlnBGDM3UVkdGP44w989znzjj2BVG36x2PPDMhctYupWLmFmCBe1EjIy3GtjOU8zO4MzeC5xzwzliBDvsxTsDwhXh2IUfyrPxSaLJ07MP+++dmIdoGN5ElVsW++GVKTGKVFX4nDfIycATV2G1rwlk4CMzYdjZVmm2NcdHwlG1FwLapW5Jtniz7rqU1rPEwNC4DuyRS2NyyxobbdqXGLWalRRDebjcFNn4YbXqu1JXfMYbUMVgRfhvx/A5s7FGWvjUDzUAz0Aw0A81AM9AM/CoG2rkZaAaagWagGWgGmoFmoBloBpqBZqAZaAZ+fgb6hH8/A5HxfEhiRkD7oyoqHY2bTfYT6Gj23fxu/NG+9u57rtn73PZpEtrePsaUs2xCCMQSAY/uuLISHNNPuqS1rZ2HDa+A7jvX7ivZ5saVXjS2e6mN6fsLb1Xx5bdUb+oi7lJ+5cqbqIkpP+13kTv7zTE1p3W5TA3GYwyWXOPLwwP2C+tTe5RFmK4InVfyR/RcJRyLxubcKaTudYszA9u5E+sqk8ndlbh9PUbb5UfH1GDJ/DB4uWxsFjUetc4s3ci9yhZRd46sAWLNOB7hsMAkb+tuR+3ZK8/4+nzV8/OzbutGcssG+RwPTsWeC2F//X/2znaxbZtZwjOg7Jz7v9vaEnGeWZKS/NkkTZq86cIcAthdLBZDOT86pYxELEtjGfVGb3EET6Ilh23Z1mBP2wi9Fz2fyQlnJQKPqeVkKfl0lgDp6ftqBpqBZqAZaAaagWagGWgGmoFmoBloBpqB34aBLqQZaAaagWagGWgGmoFmoBn4XgbQgKIDfe/yr15nu0Qp+22fJMP/XIKyyS0nnRzRjFH6gOF3XbZlW+Lab3rdrvkTtztty/Y+0z62VtS/iHQHdNdwlYAYUXCuOAoT5W/u67Htl53crvgjV/q4be/xzrTGVSPTxBxY2SS8b8BZ0bfbETeJS+xljcC5sudKzlEoH/b4DuRv9U4Os5xON/GWmtZ1rfMnl73tZ1u17rL5jt2zPmCzMmVsmz3N3CqBdRmMRcgsrIipEVUjCOct2Ml+tY4o27V2MmZF3e3wd9FK/ZRLDmMP6LjsocHnyN5sqVsIsNsb8EaUtsYyEVOnBqLsIImpQYG2ZltjUOd0Isp1oYhJTHg6n88IvmedEbPzFc7Zg9MogUOslervA5vcseVcQlW3XXlPcPwABnPbsq00s2eQ8RoeguRgb9usFfVPBGT6kzTU7X+Fga6zGWgGmoFmoBloBpqBZqAZaAaagWagGWgG/nwG+oTNQDPQDDQDzUAz0Az8QQygTr06TTSrwxSR6xh/1nu43PbW1+R6yx73uDo+HSRT0tlW8he8jbPwOve4inCxv4YxHLszfHPdn3dzJnobfe09omfwJr5S1a1qjPB7jUlhCIvH3C7DMX3bV6G3XNcATNnbPINkSJqM2ZDLiKwE7MG2FXHU3uwRRTdxU7SpFWE2b8M+I5JmPKmPUC1jE2ZH9sBgZycp99qbuU1O4jNfq1Yy00dAzZ6iVSXE2cTimwjdRKkSSdRm2aaOiqyxbez7/ou0gFE2M17qfBFc1+Syao32FvusfciHbxuveCd7XKrndl0zEW3PnD0cJDbrA8lbDR462nGmzD2GbMtMjnVizhShOYLzU9X58LDo4fGkL19OGnE2moFm4HdnoOtrBpqBZqAZaAaagWagGWgGmoFmoBloBpqBP5+BPmEz0Az81xiwzX/Df4vfhQf7bW32zabjVdOP+o8OMo0m8wn2degw+hAspxT404fQP2y2yf0ehF00RB8EKQZc92Omn15bbLSe98Gewx9mGCwPPqL9WEn5VefR3xJGGvoMW6Sp4e8gNptwEFFqW7XdbRx5PzIdvd7FFjuIfQ27FlZAaqgBt/t9JoJcIPa/R5YGm41F+2XnzFiPdfRIgSrA6canrx9rzaG5mtU4ub++JsJfbCZvogrbxjGDrFs1eFjDU9lHeduUGJto8usVjGxn49PWskdwxGWcmtBRq7bJ79KcW+zr+5qvHDZPJz38T/pJj5ZI6NT2lceT8SrD4dRFiRExYm5vdUw2sLcxwVpZEtEyFjt3oomJzyYT46wRe2vPde2xEULoqhd+eEltWbe9jTtlb7mVljFTK/lZS335zMy5Vs3m0drxSrELf5DzpNYIr0kzj9rKL9nWMhb67McK/PaigW0ZJ9nWWFxvNEe4rbeRLT3BJWwpbXKzzUkZESuZmhjTZzw8tID0LMUX/8AbcZkIPgND+TG2zDkfD/hWqzTGUFrZGCyo1JuJ89dzW7Wu5zqV8Yt6thWZNJqBZqAZaAZ+Twa6qmagGWgGmoFmoBloBpqBZqAZaAaagWagGfjzGegTNgPNwLcxEH3l21b8cdERet7D73DQWVLU+5WsiGzvezZrPdq/idkiv/ZONa/y2UPvcXfYkjlimz45R2ICtLZ0srO6hm9uH3vehL4w2NvK1FJAfU2foGu/12j7RQ3LWBL2AoMYOaZiOYM32PJufhNsu2JshMt9rzJws28+27Kt7BGIBvMInuTCfnrYvj56LANPLnMza2CZ53PevzIZIzanqz65bGtwHg9qKA6E4IlQSurUO/A/PDwoWJZFp9NJj48P4BE8aFlOlct29VmT2sYY+9z1Ju3T07Oenp70F3h+RuJFYD+x9svjFz0+PGohbz6/tZ46SlyWqpbz85l+agzX/g/s/+XLo4KjrojA2XMZ7EscS7eLc+St4OS4XPI3fLXXlXzEigZHGHXaz5czLtSzME8960qMzG0IXVyDUV/NQDPQDDQDzUAz8Jsy0GU1A81AM9AMNAPNQDPQDDQDzUAz0Aw0A83An89An/B/nQHUm//1I3xn/baRnAB9UkRUK4EMcSzz9zD22BWVKsLVfUzmB+7t3ztOrhXhLP1kv+SxN2ls6xEUeXyJCeIPItTZZhg/pyIHkxeXHb808dnb+EXAPok/udObvYJFVpaklDfAEZHQdmWwtz7r2QqRMW97As6zgtSawPjT2ya3M7z2h0+YzS2ioc2IzQ2UsVxrEhthMygTZtuyDy5KaazY7G27xrlblpivFJo8onlgo0++gKGyLn1iLpe1OBzEBbEHpElXsE1aIMB4cu4V8GRkWyv7XfIG7Lyo3iyGZKjWyucwQu66qaMVK9pY6gkwklbyxD/X5B4Vczotuj4D8qcuU18tYC8ila+erv333LIQfheFW7EmsfXGcMWLM7veBD4NYsao8UBgFm0SQwcPK0I0Z2BimzScjfzJg6lypK6Iv2PZ8yACx7dy1gkyvlwuGhk0moFmoBloBpqBZqAZaAZ+Owa6oGagGWgGmoFmoBloBpqBZqAZaAaagWbgv8cAws0h4PxHDv8TjxkJ7Cem/yg1YtbX7vxu3Des/6iEF/a7TSK0BfEffcYDsS3IOLj3Zf4ZjljbL8IOe4zJHSQi4IgxFzK+Rxn3m53obWIbQXCA9FZE1ECv2rGv7Vce1RrbZa96tmHNSbz1+93enJZ3y991iYPsHIZQ27JvwHSbj90eoybCp4RFtmucFGTSfTOTEj8fHhBaH5i54jdhNtHkwVoJ9j5czBnBeiprN/NEZD3r+fysFXE1tsDXmpypEm8zJvUFYXXFOikMnVhjGTo9LtTB81gIGJC+AAAQAElEQVTM3CX8jsRLskQZLCSei/E+56y48FtrHMMyuYLHx0c9fvlSeRJzIHtO6iQbeaZS89WWHEEFz/LXkNsAfTUDzUAz0Aw0A81AM9AMNAPNwG/FQBfTDDQDzUAz0Aw0A81AM9AMNAP/ZQZsRAHwv8pBBJLP8O65DuH3XeefZjQH+gy4uRxx6DPwGbEt+y0GNlJwlWy095Gwvh7H34h92Yv9dG0TYew6YUAl+I3QaP1dGx5v4mzWAZv+7xJ84p+IfrOEsUk9KmQaW3CIaMhy5dO1GRENa4KxpQzbxJjZyyt55r5PxLzJmtfICvvl2lsM+6wBwh08rpdVwdQFmfAimWe1w4NzHCCf7U9qIh+1HGfMftqbva2zXRaLH9ewbmZeg7ubB1ZwZ7oO53F+BMrLetGl+hUOZ8XYvva2Zd9QDm6UWvGp98AkD66KT599jtxbDBwlZtsmIYUjbouBP5i0jc/kGiWeHr4J5/kM4lHGBNU1KSjPIW/RJjZ9ne1yESfTOnPOM2e9kH0q/Cxj6AEhd8LBmbj6OuvzRSt7TPIVGF94xjnHmRzny5ma2N1Itbb4ZSgsp0WyWHuRyau9JcfKmc/kz9dUn89nRGzw/LxHiJpW5bM4WEfWq70HzUAz0Aw0A81AM9AMNAPNQDPQDDQDv5qB3r8ZaAaagWagGWgGmoFmoBn4TzMQ0WYn4D8lCu9n/qHdJFtA98OuH53vVlgyR+S6WX7kCEWNdEijJdodPaa6jAgX1IRb/HT/6Mp5jgS2ZfuYVg3XyVcObFeOiHv2Nrb9ZvXX1l7i4uvlzG3XPkdie5vbPkxC07yObV/j75+fvdnt9/uBXZZsF7iJkZhi1JtWdqwzojNiKsPr5evzs1LcRChNjZvdOtZmQZ7LxGljH4D+4Ky4xSZLtkmFh1ilYa9/nTIHEzkYuVXi36n8TxKiRaBlEde6Y27PmnzZM7PETOpPHVqG8vavyW1b+RkRbz00xqKH0+n6RvDMmdjDoHJRQ76G+oKonFw2HmzxjWXRIK6vZqAZaAaagWagGWgGmoFmoBloBpqBZqAZ+A0Y6BKagWagGWgGmoFmoBloBpqBH8cAghCS0o/Ld8sUrSkzR7h6DZy2ZVviiiCVtxL1SUvMgU/Cvtpl3+SvjG2LS4PbPY6EM6IiQD2sONuHi7nf4OpkYLvy3p/R3mza29yFuUztLV/Ghz195n8H0iAsIiMyiJCYeHvLh7V8eat15SxB8saeuCDz9MH9+ODEdlxX2NvcO582omjEy+wPxNw23fs4EmUvmxgMGQcMa136AHe6DVE0wS1uEBsYv2VEUtsa9Dmv9mZbBCptwkFNiZGsdb0ojQidEEg9YluVt3tta3IuE7cgvAYMNXNGFi3En8bQydRAXTjEqOZjWutl1tdKT0RaEycWTwRi5Q1ueiMDswUfr8lSEjDJXkNSYPpc2S9vHD89P+l5f7P39HCKS2LNMkYJwva2os7POTKzc9e2B3UkL7O+fmMGurRmoBloBpqBZqAZaAaagWagGWgGmoFmoBn48xnoEzYDzUAz0Aw0A81AM/A/wMAuMn1DpbY1gP6uIbYhjxGFQMb9T7jsv+fLNtrehjpzjh/U5P2b7TcOR5zc7YcouvF5C838fDmXWJmvEI7YCO23gK8YJQcqpo4K0gdZmucc2JslgmYQ3wHbsl1Ty4qIaWdkVePsHkimR2H4Yrddn6OIt8FD/hYw4qgRRW2TSRtMz1xp9ANwUTKJsdlW9lzGQrxlW1ubZbd9tdnbeAzjA8tQ9n18eKx+QRhG25UlLWNge6x+EK+0nAGQRqfTSfYmy07E6XIjOucZROx9fnqur3TOW70r9hURd7I2qbY9H7Sw/5F7jFE5H/O3g4FtHVyItu3EoK9moBn4HRnompqBZqAZaAaagWagGWgGmoFmoBloBpqBZuDPZ6BP2Aw0A83A+wzY/Af9T/D+qps14sFnuEV+38h+v77IKsFAGXkPMkLMa1xLeEe2eB27zwdpPsQ1388b2O+f397s4vyf45/VZpShz3DLboaWPeQ7SAP7x5gzItxrcCJ4nwEi1QQkqSvjoCb7zbJy6Z2Wr80NlDck92cKdeJYKjtL31l2NZnAj5Age0swEduClaKD+IKM7xHbgax06voQEHAE7/3Y99unnCFZdO3n3f7xJP/g3AeOuYmLX3PIWpQ+mCtWnoloyUX3UtRkf9uyyTTXuF9gxZbnU9g9lYf91h0x21uOjMvPYLKWrvaz8Q8QbrA7YDzAMlTPb2Cb5MyaIOOA4uQYwEie9DtIzlmRlxE+HXrpxefrlDh6g8Hq+JZxZBGWDVkSZGbEUS7yXfgtXAv17w41TuAhHbwvJBxEFBh7XrZ16fMGL5jUMjnTFrOwdiHdkHkmtiWquLBspUYd+SlgwkFqMuPsmb/lPIjPv1vCt5LTrB3xJ5B9RDP1iP2zXziYl2e5Yif91GJpDMs2ovCiM5tnL+0t+4193F0z0Aw0A83A78ZA19MMNAPNQDPQDDQDzUAz0Aw0A81AM9AMNAN/PgN9wmagGfg5DMyfk/Z/IitnR1vaS/Xe/7rO4geh6tsr4CDfvujVCr+a36bjb2rKyo+gCHSksi3bjN6/7E98LIk3dRzIHPNXXbbf7G271g6/L/9FaMybqHmDdlkQMRO3r8lCi5/YmCTWNqPtuhcYN4tUbkIsS8A2d0n0OZPuWq3fP5g2EufdOGHxTwTU9MlyOi1aTgOXwXbFp0z5aGR8xDNFT0Xo3XMmOiJo7Blv2Ga2K8WtPvM48dFxbaHc7W1moi+Xc30lc97UvdyJrawikuV8HiZY2T9YxtCXx0fl7dzwmCBzC1J3YmyT2VilPK+F55G+DPttIvpu2aU1X2F9bFh+OKS/r2cZQwaYNXJrNAPNQDPQDDQDzcDvxUBX0ww0A81AM9AMNAPNQDPQDDQDzUAz0Aw0A38+A33CnYH9rcZ91t0/YAD9CSEMKSoD5KV/kOpvl3oYsQkRKqJdUHtuy+LbRt9+f6FxffvyWpH9beoDuuNhMLeHDETL/EBsX4tlRDw1GbbLvo1jmTsXR3/YMo/4F8R2IPZCDOSyLRsMbX3GO8ZiRVS0rTR762v9vm/sw0MHbNdYr5rN8yuR8eYIHwtiZCwmR0GW/RaJqVqGyZ9ckiwN5iJ+AO1tss9lXZWzr/STWo8+IbYlLnTUrZd0fr7ofH5mtH0qsmbyWUuejCtX5bko9hWRtOyVf9Vkz4mfBLKHbG91SjXO/ufnZ+K235nEesAbsF0xsQVahQpLHezPIVhDfvaRhrT/GzaZ5yucbSu8jGVRcUANyZF6RYp8pXPsZjwvqyxV/BLReznJ7B+/7IRrGQtDxslTFinC74oYnbd/KabWEySTK9fIrdEMNAPNQDPQDDQDzUAz8Nsw0IU0A81AM9AMNAPNQDPQDDQDzUAz0Aw0A83An8/ATzthhKYAVeon7LGS8wDDf3AhuSFloYCRI3cb6WpY0dICzD/1sv+5RGZbtqkzoPvsIs7+irjPctz5bO973xnvhrbvZm+H22dE5LjxYPgXy2xrAIaZyrbyI1r6AxGY7aGBQDnG2J9dnuEWIdYlD8vQKPO5uTBMv+IyH9E8edXYzly0zYbWqXxGMNQ1EXOl2/pETYIm9okoOzOufq28a40zrMjKMZYhD1NLbGWqvbfRy7ttOBgSZdnWYN2gtzEobZXjjoobYKoa6Ovyts8YBGGgvMr35cuj8gb2abFOpw3n57/0jNBtW8sy8J/kZeH81C/ayJ7kw1JnpceqdRecIyxnfDmf62zD1rarujUDzUAz0Aw0A81AM9AMNAPNwK9noCtoBpqBZqAZaAaagWagGWgGmoFm4D/AQNS9e+TIxzzjxnczgO4j24oApGoRuj7CSsR7wPzmOuJujhK7ENk8rIJ9dUakuk4+GCSmgP9nPP7UR+riwx53nMS6IfYDM0LiHbaI77kfXN36/E1jb6+QVh3DN66yg23ZIBOUwgky/F7YrqX21iffytnuUQH7bRAX1PNg78tlRVxEfmW8rWWM6Gh4tK0xLHsDiiMnm1qtapO4iJHZK2vz6RuokbZZI+ASOQei6VQ4UrWBP2tW9sz6GIdHxYe/xOLCnIwIo5xnFiY7Yma92SgxyYGF0oiNgYlt7iLfljMxmyU2RoTGNvf41KPXjTBR80SIXvnsH+4yzwu5JWvAncTm9ZZu3tTd3lgW5z5pLJYHfi7bEsgJLpdnnc9PlV3DGjmL7hq21HfJW853e1M2+914TD7b2rdQt2agGWgGmoFmoBloBpqBZqAZaAaagV/JQO/dDDQDzUAz0Aw0A81AM9AMNAPNwA9lAGkIke2HpkSeuuVDdDK4Gb5pRHWbcLevshHDELl+hhic1PaQwb7dD+9sy77h9Qa2NYB+cItgGdyntW912L53vRmnpgiQV+TBEHWd11NihjC6Ij6ez2c9PZ/1TJ+3VjPP38Y9n5/1BGI/E7euKxronowcHozr8xg7nxvKsi2zV2owzyai5zIGltJPlbltjWVBPF10ehjy7relMayH04PyVm3h8VH527sZPz486PHxQQ8B47x1a1tkBvvF3OSwreS1vTu2KNtKDS+wDA1TR87C53/mdyJj0Vhu100RayccPD0/X/9+8NPTk4Iz3E0EY9W6qSwZ3MLZhTVkktgnvwsR1oPYbNfbwY9fHjnbo758+aIvnPn/0oN8tfQyUps0sqDRDDQDzUAz0Aw0A81AM9AMNAPNQDPQDDQDv46B3rkZaAaagWagGWgGmoFm4BsYiCoSfMOS/1KohxVsEtb8aUe32QfMdaqAQHhstu1/zL6+jx524OtXfRxJeSWuvRcx6+3RTYzMeKX+e8T2EVbW3ufMPpJ138LBCxBkW7avYSt7zh0x2viCTEC2OfzXHu0Ul67zfX3mtl/kT1xQPlkRLm/I3JtQSY4SHy8X8t44mRQw8V2RZ42YW58t7DW0yGvW0euAZW/AxLWPPcQOer6clbeMcYjASsOnCM1zaCwL+UbM8pAW5ravvW0NRE7dtWt9lQkHH3vb5DATqe7c6nOaM+zn0t5sk9MVZ3E6znbkNNY34HcMs8LZJFfe8s18kMfUrLJxojkwL3p8+KJHBNp8rXMeHwxrzb9hILnHOMnOyKqcOQc1iDbpA4ax4r/ojAAf4T1icbh4eNjWs6MSm8/VyILGb8lAF9UMNAPNQDPQDDQDzUAz0Aw0A81AM9AMNAN/PgN9wmagGWgGmoFmoBloBn4SA0bJAj8p+2dpI7R95o8vYlmQ8a+GUe1SS/B+LR/ziD5Xohv6nWzLY0PyhIcrCIw4F/uPhs2e4D5v9grubcfY9jHcegTTDGxzhlEYjAM7tg2yZLugvTFTRMg3IG4Pqc62xAVZJWSKZpspsuXOjRF2lzG0IqBG4Dw/XxhPlr2Mu55rX3fleJ0Vv+729bKWWJq3cE2WyZ657JHuCjte9rhaGBA8qTRga9qQRQAAEABJREFUdr0yz/4HNzWm5oeHRz08Pup0OtUqs2IMazkt2rjRtVFejdOvEYGzf0C87RLHkzdicJBxFsx1rfOlhrIzjz1ITET1vIH99NeTRoyNZqAZ+N0Y6HqagWagGWgGmoFmoBloBpqBZqAZaAaagWbgz2egT9gMNAPNwK9lIILBZ/in1dmWfcM13/GK59HHcT/O/B4IJLrHEftRv69la/bXh9Bv21Ce9Bm+rvDFQxtM/xbGfw+VZBTZaHtHUflq2yu0t/hfY3PZrkE+UzV4dbMt+4bDPbAtMtsha0UROxyvetuyb3jlfneadMG9cyIuBrF55yDjA6knyPzw22Ya0HFlZLgxuawLlhUh88IIwZLZhU1nfW/vwO6Cdn4nPkLqOvapyX6LLVgsnpuUcXD9uBOXJ2An75RtLKre3sYlDrLPsZftq9+20jzIwrCm3Cx+4CO+2m8wDyzlb/Ay1MLNNnNwjNNL1Oqyj7FokDv1c3rsEy+Xl9yIwc/YOzDertTMbKs7n8ML3F0QPTMW4+3MEXYJxW7lLdgDWXcgInD+Xm6wrlMrYimlayyLbLOLyEdtuZKsLNjobWudeaazYjJOniB5sod4vov48dAJHOc1uYakBV5O4AGQTmSTnHNYFszwbxolaVLbJJfINXbedDlrPfO5wkchEoHZM3Ws5A8yty3bwqS09QJXIL7UEFujGWgGmoFm4HdhoOtoBpqBZqAZaAaagWagGWgGmoFmoBloBpqBP5+BPmEz0Aw0A38wAxGg/u549iZe/V3cj/BHIJsTCQ68l49SENJG4T3/ezbvxknyYJ+qtHsmsQUR6+6B65uu2geR8lhU831ibzN762O2b+PMU0P6A6/nh53Da7A28DDTDQObzXhYGIkZSrOZZwBs4wrG3ltjGVqWRR+11FFA5Jy7wMliLtcSmx5UDBxHeC3Hfjvs6W1iIT48726ew0aaFYF0Km8Un5aTBucwQfZmZ1hX8sx3Ph+TvStgv2V+wDZ8WDaQZAm4EFU2e4UD3EynlrHo4fQg22i6a9WUt3Z112xLXKJfVwTdwnaWCVe2NeD29PCgZdn4TT3hJ732Nva+u2agGWgGmoFmoBn4DRjoEpqBZqAZaAaagWagGWgGmoFmoBloBpqBZuDPZ6BP+IqBvNr4yvTpdKKOBJ8GtTNi0Wf4UQw5gto9EKhsl+B17HHEKI8Ooe5eqLrGMMhH4QoP2b4ia+5h33z2R2Ox/sDLfCa/aCzlLqXfkLihr2lb/LZ34kd0OkTEnCHzH4HskXND6DVdbbMLk7bLnphATCMMDuyp40CC4g9KLER05VEQ7hIxE6+9JSZv/QYElDW2qoH8tmWDAegrgFvefj3228uruEGM8Yvf2+Q59s+bvDXGZ1v52WItZQ5Em9Sat1ttYwbDWIPovLPqlywbSFrG0Cgswsi1fR6nZo3HMiomX9dsW9WObp8Pb58Be3PYW5/Y1J1zBCSMSSvPPZjzolpKeDhITM6YN3pN3UEtKC7E8uwTUB0LEl/Pj1imUJ6aiWNyGkvV/TBOCMmLktfsc7lcdAZZq72Nve+uGWgGmoFmoBloBpqBZuDXMtC7NwPNQDPQDDQDzUAz0Aw0A81AM9AMNAPNwNcwcChMXxP7+8X8RhXN76xlZV1A98llo0y947f4+dAnvPopLVsaVewA0uFP2QeNkdTfy+3HJRlBcID7CNs1tS3bNY44WcKgXMLoZtW1ITNS4sf1xZ/1ERTz1mzGtZgl8dWYm23ZZvTqQqhEtdyNrGDOXXMlAVbbWpZFY1n08PigRxAhNoIrLnJCHxVaYuwCN1Ujl2sghQvbuCxtl462Ene5rLpc2BOhVQGxqeH8fNYzyNc5LwMh+LTIdiE1HDnue9twObSMRUcrsZV9ku/p+UlPT096fnpWODufn2scW+H5ucTayp+SWOch9hRt6nQaenh40MPphG2rJXuxrdLyTM8IvCdqPcHb1GS/58IFXlPLRCS3nfAC6avvWzPQDDQDzUAz0Aw0A81AM9AM/DIGeuNmoBloBpqBZqAZaAaagWagGWgGmoErAxFr7nF1MIj4e+97b0zY//YVEecz/MjToUYhJkVykyLqBpGOXuPYM/5j/H5vRMog3vRBxoHNubgy/leRz02wbzoRzTKccxVaXCHzICVufTjI6HMMFhzIWW2XiPf+qpvV3uLst32iUtdKnekJeTenva1N/IEFW3DMvQ/ujl+WiKQ14FZ1DyK5mMIHnws2njuqjvqclJdabj3byfhmcXlRhNWV8bpeKs/MGUqMZU4v5sEk94poudITmAx0k/XIm4khsW2NMWQbDHxrQWmUOMouhN71un7yb8LK+ok/e7NFomUNts36i/I2cYTapxJmpzwsEaG92a5a9unWJYSRbdkHhmSJzTcwXhBosdT6tXjgd4ZzL2NUKFXotFh29sDHYoby2FKEl0CWxlio2hlq5SAXEN/lfFbeKB5slHFswVgW1gysYl11fWsGmoFmoBloBpqBZqAZaAaagWagGfglDPSmzUAz0Aw0A81AM9AMNAPNQDPwbQxEyQq+bVVHv2FgSv+Ix4hXgd5tLlHtrcu2PvK9jf5xFpt9Oa9NT21GJ2PIBvDA/fUVQe217aO5P3L8Q3tEzKSwLa5C5vf4sM5j8X0w48HBA4ZcOXvA8NXlcMSmNnvf+/a8mLd6mE9EzE2+JPAuXdVmyflhgc3oDtpbLak8GNIDRltKnLZFiutcaTFht4cG4urD6UEPDyd5f662NTjDqPmQh2RbiRVrq2TR2Mu2uJh8fIWzrLWJTV4P1hgxN3taYxkabGZ8otmuN4YfHx/15csXLcuiyV6iOeCzmANNXZitJRhz45oI2pd6kzhvRz+cTlrG0APnSw2iFa/0djKRhby2NUC9TU38ULdmoBloBpqBZqAZaAaagWagGWgGmoFmoBn4JQz0ps1AM9AMNAPNQDPQDDQDzcDPYiBC1GdANmJr1DXuP+NCi6q0EavyJmZQhv2W2vbhu92ca4lhE3ErsF2Cm731sf09OGXW1xuhR76baJ0a7OTbSiD0uicrN+NX3k1cNL2IcDUmL6afeh3nz9+APcbp85XBHERz5aw84vrbxFRipzIVj2iEDHBS9JyXa6zlEhwjNkbQVBrrYs9w5bms66VEyuxbb/yyT/a9InwDm1XBsBb6A/lbtvn7wsGxZt3Il71JlzlDcgd5+9UmF3kMRBsesrHV2Ny3a2BbRsRY1VcrLycL7VXLGGDZBNu7tcZuWfftcjmjD8PNbnzplWwX5G18FV3JlfPYOJT9EYcZ24ZfZPIzPF9WXejrTMOyXW81Xy4XhYOsX+HuQtykDy1OveTL31gmqP6/DXtbi1lZI+ZZv/Isqp44Gr8VA11MM9AMNAPNQDPQDDQDzUAz0Aw0A81AM9AM/PkM9AmbgWagGWgGmoFmoBn4xQxYmuAXV/H59hHhDnwe+b43aw/Pcdatt41m5sOJiLYNI7hBzDb5xnuyBffLMh/sdeDe9964xLzdMUZWb5PUFWwzvajdfhWnKe8/etVsl8Xe+prkVtOZUcG2IgAPei6911JrcPhsy/Yxrd62DrG28o1BjIBVP/h11ya1h//Km3IOEBPbAaYSa5MzfYUhmMqrjOI9FrIPsTdhmbPvGFaabXkfX85nnSP4Qm5yRIiN8GoTk2CM+erl5/xd3+dnPieT7fCxPnGpJ2FVB4MIsDnC6eGk2EwcZi5Oxh756ukL+0Xgjj84chw9wTI328pbzYGxRODN+sQNfMl9rDfx+Wrr7F9+5n01A83Ab8NAF9IMNAPNQDPQDDQDzUAz0Aw0A81AM9AMNAN/PgN9wmagGWgGfgwDtmX7xyR7J0tEhM/wzpJPTbarXnvrPwz2lAK90yJYHnjHfW9C89GHIJAyqEdvoB/U7O2c9vt9RK7P8VEh8BOF6UNs60qcQhD7qB/wuGGLt61Sywb5A604DjCsC0Wt+twyDjK+x7Zmzq3PW54R5AJVzi02dW2jt3djSuZ7aL2w/A7EfH5xjp2jCGWJtRfZLqS8AmHocnHfxD0PYkbZCGcsYEkmhjKOBXq/2ZZ9w/tRb63zRd4bf6pzbHPBoXcM7GMfHzYhgEb8XE3+wY0rY9vKr9XgFuB9USNucWxA3NjOXjGMbWdYsF+Pt7m99Qky+wbHeZA+a6/4YgtqTP31+aCmnGvNm8gvOEjUDdmhPjc8MxHrIOen13pWcYBvMBK5J7lWHnL6qQuWcCgtgwgHlu19A2sSy01jGfzbsQoNmV+JqeI4nz/2WcjyuCwarKu3k1kz2SfAVblG5U/eWfOc/953WiIOW4kLaq10rSUrh1TPCyMlTU7JCdZV/Npqibi8iHOYOlLf1OT82ms00Vmvbs1AM9AMNAO/AQNdQjPQDDQDzUAz0Aw0A81AM9AMNAPNQDPQDPz5DPQJm4Fm4PdgYNNlfo9auop3GTDWezB9dX3+ED1YzfVq0YfTiZAX0fDDgL9xvF/NVoBtdLzg72W5iZiYrV72CHzYVxBfMCqnFAEx49jusSyj9ry3/Zixla8YDh4eHrT9ndoHhMhtPw+/2CbnuMfhjC1j29SZkejJTd3LCYGUPrmC47kYYXU5LToB20q7XC7bVyrnK5N3flaE0gvz+GIKzuep83mtr1vOs1rGUW96QLLE0dWVvQYxD9Ty8PCoh8dHzvrI3ietCK3JkTNkr2Dmf7bQLP9CfcNDHEjmBzNjLmq2rbSxLEr+ZYzqx2GnH8Nls4mlqDz37GFb4TzcByZOtMQ/8iweHh80iMneA3tfzUAz0Aw0A81AM/CLGejtm4FmoBloBpqBZqAZaAaagWagGWgGmoFm4M9n4Ged0Lbst/hZ+/3peaESPv/0U75/vryIeeD9iH/Par/8TG/ClkvgsuMbPKf070M02xJXiXMR6IBAzqgPW0l7L7xocIrYFyEyKVPLfUD5yRuhLvYIcOm/F8mT/Q4kj+06u+6azeGY284xZdMDTNvlVLwNX99tX+O3t3CPubAHt7n2Zm+cl6C529LN14YYQdUfXhBkI2Aec1xcq2SgW4s/wu0yhg5xNN7wwQPIkG5uIi6kJ/62NVWwV2y24WrRMk5XRDRexqKjJaftmqbLupn/CaBMdStfPg3bgNGxZxZgtFwET+wRm3PGwNjHMDVYafHlM5hxkLMNcsRrmxqHbNfZbOaIzomZ1ENq5euiM7bxIRzbtbLi47Mtj6F87pblpBQ1uPfVDDQDzUAz0Aw0A81AM/DrGOidm4FmoBloBpqBZqAZaAaagWagGWgGmoFm4GsYsJSvsj3wNUt+o5gu5V9mwOYDw56WlUv3LaraPk/YBiu9SlFE7Kt+D7p2sUe0TH81but8m9+P7DsHgucmtt5HvD/ODgfei5icIXjPF3Hx8CXHEWNTSwzBbkxcpumlFVFxw+6uzmZdjW43O4KliEd4JQHXzcnINrxYqst0ILZhpS3LkL2NMz+QPHSL0e0AAA9VSURBVIFt/BE16eOsOeO7vszks53hFdtZtqnjByMxhNnccOWeODsjs1ew1RT7RLTOVzxPRNiIuufzWefLRffC8UB0lSXbhXxkJs8lMVnDEFNOo2r2Fhf/hfzJF8SZdbaVnMugDpD12XdSg20tpwW+pcv+dvPlfGG+bntrexaXy1l/PT1pMO+rGWgGmoFmoBloBpqBZqAZaAZ+CQO9aTPQDDQDzUAz0Aw0A81AM9AMNAPNwNcwUKLvEZjXN/8Jjjz/s72p/DPg/sYrf/I3uF9mu4Ql+/3+PvblONLTZ3gZ/dFson7dI6LZgdg/Wndvt11C2NDWo5ZxzYLuWz5PSHVIaPdWxpt4l79ffAi3NtnIax+8DOIYy4rIaPzaGyE18pC2HJJsZR87vauWnCfAgdt7nvhVY71q4SHxB8pd+WpUImX51q3+GiMixgutQnusfa951lR00UrMnBd8F20C5rY+6zxSK4FMVpJMck/iE7fmK5EZT+y26wyEVW8zZ23W39syHvjGwH/XJ8eBlZxr5RxyFryCbdmWuAij7ojXs2rf6lq3t2er1oQ5ocTNeos4Imz2srGPodOywPfQkh5M1q0AtyK+5muXlzFkmzhLuRgrjXHmWXN+fi6RNuLt8YZuhN1wkBz5WulljKrzsgvLZ8TlSnHkI2cE6BUOROKxLNwZEbQsQ4P1CzZVPEbR9o6RRm6NZqAZaAaagWagGWgGmoFmoBloBpqBf5mB3q4ZaAaagWagGWgGmoFmoBloBr6ZgXkncJQofDf/5mS94L/BAAJZfUyOnlPfZE2VfmZbjhBZqtnhTR9ob4yvQnFMzHfR2Ga9Y3sLO47Exje3/dirvv7Ym6Aaz7disuAAQw32OZCyShCN4wrX3rEfJu8D28qP6g3gZI0jtQUSbmBJgV60CKiHwbbsYNADZfwKsQHteG+99hZfsIWaM27CZ85p3+XVy2ZHrJ6hoXDvtb1NQ0TAzLaWsedOz5xLta/SLJvzxBjEJFc9y1hYu8i2jmZv+x/zMUb5rc2eyuzMtogVRX6NAIxts/AkmJcNg00sYHgVr7MmAjEGLjJGqCa/wDKGhro1A81AM9AMNAPNQDPQDDQDzUAz0Aw0A83Av8pAb9YMNAPNQDPQDDQDzUAz8H0MlP72ZqnfWNrwfQzkLeAD35fhx62yLfuGiH4HbH+6UUTDAqJYettyVhw943yWAob7dQif+/SuSw4kthLa7szXYflZviIozrlqBVfndwxW8mTZpM84yPzAwcPRH/ajX2t/CtoNdp1eF/LV/0QxLPuGPYxuEyizHuo4b+aIkdGBSWebmLeX7cp3eCb7B8lz2I4+tmCmliviTQ5pkOvwlZV5+thkcVnexVhrb8TkjVgjfJaNvPHUmgxeIeJpfB6WDXZ/bPtQh3IcW2D76rof2De7bV1z2vdhtc8FUTfIW8ErNaZeHBWXcb2RzMw25kPCtXK21JM1qWUZ+CyZn8xznjVvYRNkW2lEpGv8Bgx0Cc1AM9AMNAPNQDPQDDQDzUAz0Aw0A81AM/DnM9AnbAaagWagGWgGmoF/ygBCFDrHJtAc43+as9f/MgaMCIeOpYJ+YOOzkdz2JojZ1gC2ZVtv23s2PmYIdfV5e7ugLBHgiKrxZ7fEBZ/F3PuOWu9tXzu2c5bgtsJ+OY/HdnFh0w/HVHNpG4s2V9RfOIgAzvR6bWLkdVoDe1w5jsG+y5McIPYNyQh4Tttccn5YM4DN7A7hLrWcz88K8nbssdQmdoDqh4xAuiyL8lXLw1ZarWf/9JlvsOK3rfPlrHxlc0TYFQF7JVZ7qxjGtqlQyt4X4i8IuiuxEWjz1c6n5SSbmAHoY7cZM2e5ItTWmp3TqvHhoeq0Edux54yJHawZy6LEZBzbRJU/ny96fj4rY9s6ZT2I//ic2tZQt2agGfgNGOgSmoFmoBloBpqBZqAZaAaagWagGWgGmoFm4M9noE/YDDQDzUAzcM+AjTDyCZTXM3cMlI1A1Vtj3qA05goy/jscOVGPxkcgB6Uh5uhD6Kc3itNn+LwAIyB9hs9X/3zvUVt2svksCNBnHkSou0dsB8xggZvACHD3QJ1D/Joa5KpHTSxDBQzpXdDCLDCfKsS+2mvFJgzprpjsNLGODWPsHgS7uQ1ZXjHbTMQFK/2OlTmxzmcUEU/BHPjBXlj2X5NIqtrp8Ksg2uFjKNuFjO/XZR6YGyEVYzMb1EqHmWul1gv9du4a7F9FbQ+mg/03MKmrGKD+mtzfqNe2zLpgMCYr66Uaaq2e3SXG9zDnHwXJ8JGdlXzEDU9ZKuiulTiLSLoSHz4igh5u24rgqr2NrCaOVErewj5f4iPezi64xX4eEvPJ5+mCyBqrxU9syiy3yU1aqSF7O/WuEis5Ay7s139Tcg6wUMAgp+ZFDgjI34MOV7WOZceV7DnjGWFZ7F3nsahOYirbii0QzQMn/XFVXew1qSu5D3v3zUAz0Aw0A7+Cgd6zGWgGmoFmoBloBpqBZqAZaAaagWagGWgG/nwG+oTNQDPw4xiISvLjsr2f6d/Y4/2d/3NWNK3tzC+1rM32Ffcsu0eWHPPoY9f8ODIOYmeqCGXpb8jK2yyjiaBGYIbgrT9CZHLifHEl8kA5EOUmqPFX3uxkkAZ9cCxLnuCYp08dByIQbnCJhvarXs6SK+5z2fEFmzs5PyybWPul1FhicSRLFllGvdx+mbJHsGW93T2s4LBsMZa8wbbqLB5yfhDgnTXYmSrNdnFkbS3i7JqvRKaGiqHP1y4nd2C73qwVzbZsM1LlGGPZfRYOpWXN+by9IVw24gewzdQJAds5GZTNjj2IRXJ+yqZbY0lyB7av9gi5l8u5uJuIykE595BwHA6y7kJdibUtLjAKoxb0rRloBpqBZqAZaAZ+CQO9aTPQDDQDzUAz0Aw0A81AM9AMNAPNQDPQDPz5DPQJfxwDLWr8OC5/daa5ImMFiGCpxUbAGiA9iO17EdEya9H9Srs9erZTcOFW++OIiJZYm72zP8g8mIi/9pAD7AaY9pxb4YN1iU0fZPwaFcLN9gsX25Nry2O7BEjtbcbJ2H69Bt7wxV8g5riyf3DMX/frfSpvbwKv81I1FB/hhdxrDiljZwHlzZrfsh173PcZUxlrpi6XCzyvV8RuW7ZvST4YTfYPDrdtmckYVnBaFgW2dd8ok/2mIp5u6y3bFXK5bLXM/Ry2i+uJuLqy31rnXnVhfkF4PYOVMYfZRFhiaiym2LP/WBbyD2oaWHOZuZkvurXJslQW381qe5vQZf9EPCA8P+YrpFPLGf7oL9R9gcv0EbDz1dMrwjZJ5eOHXPZQhOuxLFpOG8a2Q9+bgWagGWgGmoFmoBloBv5lBnq7ZqAZaAaagWagGWgGmoFmoBloBpqBZqAZ+PMZ6BP+BgxEYCsYAS9ITfR5UTXDf4oIcJ/lyN7xpz+Q+WdI3OG3LdvHtMqO33YJmYP+8B527Q1XrbVdsR5WoGtjBdd1eh3EuFasbayZBwy5BrbkSc/0dt1CbrZPRrarvixbiduQGZPjImaMiJwbWKCaY7d9RKGLso5LZZrEeBvuEXFl6IEdxDkRdx3jNqkcZmxsW1yk1H0lxsTjKi5Pp9Qj2b4iddlZw2eN3EozY2JYJJtJ2RDY0yeG9M/ns/KWcUy2iVNB1RCSdeG5XyQTDGKxE0cNy4ZlDC1jw1aBujUDzUAz0Aw0A81AM9AMNAPNwL/HQO/UDDQDzUAz0Aw0A81AM9AMNAPNQDPw3QwgfhwiSPVJdNgybjQDdwwglyl/ejc4zI74x+ToGb64Drs95B15ebQQwe4uOv5M07/Ftl6IciX+sa93bGskOyLeS4g2sNN9eL3225ugmHNuUuHUhVqDiJZBfk00B2rkBmtRwYukIdPb1vAQQWIIIqTixbQfA5/kwX7k112zLNkaY6HzFaLZt7l9G6euvAVbEE+LvBTAittFNMIsFeHOlpkPcrABdqRQjMlTKyzV27IrwRhsU8+Q60dbSzz+1Dl5qLbZcjtPxQ3ugYcGh57EJlv6y3rZ3nBeVx1tJh951sTRi3PEtvktkZ8qS8JNnqyMPxj4iKj9bUZcy7LUP21VtQfrs4oOX0Iq/3rWCjK28qNqxSN1sKrmfWsGmoFmoBloBpqBZqAZaAaagWagGfg3GOg9moFmoBloBpqBZqAZaAaagWbgxzLgTRz5sUk725/IQD4pJb591+HMqoDu0wupD0HwvZDX+38Q9mZphMLgcEQ0zNi27OBO7mOTykufmG+FnXyByB1kbL1uVQ97cNrIna/drB0vcB+Q+rI+iJ00QgHVHM60ECE7QOFF6Lzo+fysp+en6kuEvRNga8FxIxlHYMaAe67TadHj44PGspBu1dPTlutMztRiW2bvKzwoJzC9pe1SNdKm7gitNd9vybMi/j4/n+tN3sQIn70tZpnqs8c+OVfmtmW7vtL64eFBwSlfAx3b6aSIz6n7y5cv+vIl/kWn0wDLFsu5FuJEy1dF17n+euJ8f2lg66sZaAaagWagGWgGmoFmoBloBpqBZqAZaAb+BQZ6i2agGWgGmoFmoBloBpqBZqAZ2BgwQljB2zyC2VwnAt2Gzfp994GAlpXpBvnTF1DFBnAQA0HHvgxfXGZhUH7Uuom4F9gsnoDoFdUvtoBp1R5bxkG2CDImVIcv/cQwyRnfa9iW7TLPirtxYrt89q2vwNyusZEaY3gLc5Ygnvdyx247XcH2db8YWL6dgwFV1Znz3HKmIDGDNYWRtbGIHEPMtvhrnSTRxy31JWfAwrzsCtgV8Td7xm+7EmS8Ya3QGM/739LNONgipQirNd/XruQz1Y2xYN7eBNbuy98FtodkLmy2ZQNJl8sUSxltl+lwafAhs03ctg6FPBdzE5/6tnPbVt62NjylaMMLK7R47LETM9h/L0Szk1flzz6D+RjWWCJuT+wC1lC3X81A798MNAPNQDPQDDQDzUAz0Aw0A81AM9AMNAN/PgN9wmagGWgGmoFmoBloBpqB/wIDM4esWwY/BMkW3CezfT+9jpELEUmv028e2C4B0YiKwd8moLDa81Vg1tpbrkF/uCPSVoGsK1V0d9jWfZz2tsVnsuWSzBXoTYsgmjdiTw/b27MTgT1v+T4/PyPWHqL4ttbksbm7qqlc2d/GwGy740OUjcnEY35xJT8RL2zHxI4EO+tt4L/++ktPT086nU7yiJ1V5JXJOoAcAxAjK+cY+GKYiQtRRy/JJl5bs13xlnU02/p/AAAA///3L29NAAAABklEQVQDAHvozJraOC/zAAAAAElFTkSuQmCC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335024" y="5274064"/>
            <a:ext cx="69585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5000"/>
              </a:lnSpc>
              <a:buNone/>
            </a:pPr>
            <a:endParaRPr lang="en-US" sz="2700" dirty="0"/>
          </a:p>
        </p:txBody>
      </p:sp>
      <p:sp>
        <p:nvSpPr>
          <p:cNvPr id="7" name="Text 2"/>
          <p:cNvSpPr/>
          <p:nvPr/>
        </p:nvSpPr>
        <p:spPr>
          <a:xfrm>
            <a:off x="1335024" y="6796629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endParaRPr lang="en-US" sz="3000" dirty="0"/>
          </a:p>
        </p:txBody>
      </p:sp>
      <p:sp>
        <p:nvSpPr>
          <p:cNvPr id="9" name="Text 3"/>
          <p:cNvSpPr/>
          <p:nvPr/>
        </p:nvSpPr>
        <p:spPr>
          <a:xfrm>
            <a:off x="8890926" y="5274064"/>
            <a:ext cx="69585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5000"/>
              </a:lnSpc>
              <a:buNone/>
            </a:pPr>
            <a:endParaRPr lang="en-US" sz="2700" dirty="0"/>
          </a:p>
        </p:txBody>
      </p:sp>
      <p:sp>
        <p:nvSpPr>
          <p:cNvPr id="10" name="Text 4"/>
          <p:cNvSpPr/>
          <p:nvPr/>
        </p:nvSpPr>
        <p:spPr>
          <a:xfrm>
            <a:off x="8890926" y="6796629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endParaRPr lang="en-US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2482274" y="1787235"/>
            <a:ext cx="11670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Видео  с мешочком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22418" y="4937760"/>
            <a:ext cx="1005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Видео с балансиром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accent-light-2/image-top.web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23bjOJYEUKn//5enPKLSypRlXXgBSCCwe6VStkgCJzZcNQ8x7v7fl/8QIECAAAECBAgQIECAAAEC6QLyESBAgAABAgQIECBAgMAgAv87+c/AAqITIECAAAECBAgQIECAAAEC+QISEiBAgAABAgQIECAwkoACeKTTlpXAvYCvCRAgQIAAAQIECBAgQIAAgXwBCQkQIECAAAECBIYTUAAPd+QCEyBA4HRiQIAAAQIECBAgQIAAAQIECOQLSEiAAAECBAiMKaAAHvPcpSZAgACBcQUkJ0CAAAECBAgQIECAAAECBPIFJCRAgACBgQUUwAMfvugECBAgQIDAaALyEiBAgAABAgQIECBAgAABAvkCEhIgMLqAAnj0nwD5CRAgQIAAAQIExhCQkgABAgQIECBAgAABAgQIEMgXkJDARUABfEHwhwABAgQIECBAgAABAskCshEgQIAAAQIECBAgQIAAAQL5AreECuCbhHcCBAgQIECAAAECBAgQIJAnIBEBAgQIECBAgAABAgQIDCagAB7swP/E9TcBAgQIECBAgAABAgQIECCQLyAhAQIECBAgQIAAAQIjCiiARzx1mccWkJ4AAQIECBAgQIAAAQIECBDIF5CQAAECBAgQIEBgWAEF8LBHLzgBAiMKyEyAAAECBAgQIECAAAECBAjkC0hIgAABAgQIjC2gAB77/KUnQIAAgXEEJCVAgAABAgQIECBAgAABAgTyBSQkQIAAAQInBbAfAgIECBAgQIBAvICABAgQIECAAAECBAgQIECAQL6AhAQIEPgjoAD+4+BvAgQIECBAgAABApkCUhEgQIAAAQIECBAgQIAAAQL5AhISuBNQAN9h+JIAAQIECBAgQIAAAQJJArIQIECAAAECBAgQIECAAAEC+QKPCRXAjyK+J0CAAAECBAgQIECAAAEC/QtIQIAAAQIECBAgQIAAAQKDCiiAhzp4YQkQIECAAAECBAgQIECAAIF8AQkJECBAgAABAgQIEBhZQAE88unLPpaAtAQIECBAgAABAgQIECBAgEC+gIQECBAgQIAAAQLDCyiAh/8RAECAwAgCMhIgQIAAAQIECBAgQIAAAQL5AhISIECAAAECBCYBBfCk4EWAAAECBHIFJCNAgAABAgQIECBAgAABAgTyBSQkQIAAAQJ/BRTAfyl8QYAAAQIECBBIE5CHAAECBAgQIECAAAECBAgQyBeQkAABAj8FFMA/PXxHgAABAgQIECBAIENACgIECBAgQIAAAQIECBAgQCBfQEICTwQUwE9QfESAAAECBAgQIECAAIGeBcxOgAABAgQIECBAgAABAgQI5Au8SqgAfiXjcwIECBAgQIAAAQIECBAg0J+AiQkQIECAAAECBAgQIEBgcAEF8BA/AEISIECAAAECBAgQIECAAAEC+QISEiBAgAABAgQIECBA4HRSAPspIJAuIB8BAgQIECBAgAABAgQIECCQLyAhAQIECBAgQIAAgW8BBfA3hDcCBAgkCshEgAABAgQIECBAgAABAgQI5AtISIAAAQIECBC4F1AA32v4mgABAgQI5AhIQoAAAQIECBAgQIAAAQIECOQLSEiAAAECBH4JKIB/kfiAAAECBAgQINC7gPkJECBAgAABAgQIECBAgACBfAEJCRAg8FxAAfzcxacECBAgQIAAAQIE+hQwNQECBAgQIECAAAECBAgQIJAvICGBNwIK4Dc4LhEgQIAAAQIECBAgQKAnAbMSIECAAAECBAgQIECAAAEC+QKfEiqAPwm5ToAAAQIECBAgQIAAAQIE2hcwIQECBAgQIECAAAECBAgQuAoogK8MqX/JRYAAAQIECBAgQIAAAQIECOQLSEiAAAECBAgQIECAAIF/Agrgfxa+IpAlIA0BAgQIECBAgAABAgQIECCQLyAhAQIECBAgQIAAgQcBBfADiG8JECCQICADAQIECBAgQIAAAQIECBAgkC8gIQECBAgQIEDgmYAC+JmKzwgQIECAQL8CJidAgAABAgQIECBAgAABAgTyBSQkQIAAAQIvBRTAL2lcIECAAAECBAj0JmBeAgQIECBAgAABAgQIECBAIF9AQgIECLwXUAC/93GVAAECBAgQIECAQB8CpiRAgAABAgQIECBAgAABAgTyBSQkMENAATwDyS0ECBAgQIAAAQIECBBoWcBsBAgQIECAAAECBAgQIECAQL7A3IQK4LlS7iNAgAABAgQIECBAgAABAu0JmIgAAQIECBAgQIAAAQIECPwQUAD/4Ej5Rg4CBAgQIECAAAECBAgQIEAgX0BCAgQIECBAgAABAgQI/BZQAP828QmBvgVMT4AAAQIECBAgQIAAAQIECOQLSEiAAAECBAgQIEDghYAC+AWMjwkQINCjgJkJECBAgAABAgQIECBAgACBfAEJCRAgQIAAAQLvBBTA73RcI0CAAAEC/QiYlAABAgQIECBAgAABAgQIEMgXkJAAAQIECHwUUAB/JHIDAQIECBAgQKB1AfMRIECAAAECBAgQIECAAAEC+QISEiBAYJ6AAniek7sIECBAgAABAgQItClgKgIECBAgQIAAAQIECBAgQCBfQEICCwQUwAuw3EqAAAECBAgQIECAAIGWBMxCgAABAgQIECBAgAABAgQI5AssTagAXirmfgIECBAgQIAAAQIECBAgcLyACQgQIECAAAECBAgQIECAwFMBBfBTll4/NDcBAgQIECBAgAABAgQIECCQLyAhAQIECBAgQIAAAQIEXgsogF/buEKgLwHTEiBAgAABAgQIECBAgAABAvkCEhIgQIAAAQIECBD4IKAA/gDkMgECBHoQMCMBAgQIECBAgAABAgQIECCQLyAhAQIECBAgQGCOgAJ4jpJ7CBAgQIBAuwImI0CAAAECBAgQIECAAAECBPIFJCRAgAABArMFFMCzqdxIgAABAgQIEGhNwDwECBAgQIAAAQIECBAgQIBAvoCEBAgQWCagAF7m5W4CBAgQIECAAAECbQiYggABAgQIECBAgAABAgQIEMgXkJDACgEF8Ao0jxAgQIAAAQIECBAgQOBIAXsTIECAAAECBAgQIECAAAEC+QJrEyqA18p5jgABAgQIECBAgAABAgQI7C9gRwIECBAgQIAAAQIECBAg8FZAAfyWp5eL5iRAgAABAgQIECBAgAABAgTyBSQkQIAAAQIECBAgQIDAZwEF8GcjdxBoW8B0BAgQIECAAAECBAgQIECAQL6AhAQIECBAgAABAgRmCiiAZ0K5jQABAi0KmIkAAQIECBAgQIAAAQIECBDIF5CQAAECBAgQILBEQAG8RMu9BAgQIECgHQGTECBAgAABAgQIECBAgAABAvkCEhIgQIAAgcUCCuDFZB4gQIAAAQIECBwtYH8CBAgQIECAAAECBAgQIEAgX0BCAgQIrBNQAK9z8xQBAgQIECBAgACBYwTsSoAAAQIECBAgQIAAAQIECOQLSEhgg4ACeAOeRwkQIECAAAECBAgQILCngL0IECBAgAABAgQIECBAgACBfIGtCRXAWwU9T4AAAQIECBAgQIAAAQIE6gvYgQABAgQIECBAgAABAgQIzBJQAM9iavUmcxEgQIAAAQIECBAgQIAAAQL5AhISIECAAAECBAgQIEBgvoACeL6VOwm0JWAaAgQIECBAgAABAgQIECBAIF9AQgIECBAgQIAAAQILBRTAC8HcToAAgRYEzECAAAECBAgQIECAAAECBAjkC0hIgAABAgQIEFgjoABeo+YZAgQIECBwnICdCRAgQIAAAQIECBAgQIAAgXwBCQkQIECAwGoBBfBqOg8SIECAAAECBPYWsB8BAgQIECBAgAABAgQIECCQLyAhAQIEtgkogLf5eZoAAQIECBAgQIDAPgJ2IUCAAAECBAgQIECAAAECBPIFJCRQQEABXADREgQIECBAgAABAgQIEKgpYG0CBAgQIECAAAECBAgQIEAgX6BUQgVwKUnrECBAgAABAgQIECBAgACB8gJWJECAAAECBAgQIECAAAECiwQUwIu4WrnZHAQIECBAgAABAgQIECBAgEC+gIQECBAgQIAAAQIECBBYLqAAXm7mCQLHCtidAAECBAgQIECAAAECBAgQyBeQkAABAgQIECBAgMBKAQXwSjiPESBA4AgBexIgQIAAAQIECBAgQIAAAQL5AhISIECAAAECBLYIKIC36HmWAAECBAjsJ2AnAgQIECBAgAABAgQIECBAIF9AQgIECBAgsFlAAbyZ0AIECBAgQIAAgdoC1idAgAABAgQIECBAgAABAgTyBSQkQIBAGQEFcBlHqxAgQIAAAQIECBCoI2BVAgQIECBAgAABAgQIECBAIF9AQgIFBRTABTEtRYAAAQIECBAgQIAAgZIC1iJAgAABAgQIECBAgAABAgTyBUonVACXFrUeAQIECBAgQIAAAQIECBDYLmAFAgQIECBAgAABAgQIECCwSkABvIrtqIfsS4AAAQIECBAgQIAAAQIECOQLSEiAAAECBAgQIECAAIH1Agrg9XaeJLCvgN0IECBAgAABAgQIECBAgACBfAEJCRAgQIAAAQIECGwUUABvBPQ4AQIE9hCwBwECBAgQIECAAAECBAgQIJAvICEBAgQIECBAoISAAriEojUIECBAgEA9ASsTIECAAAECBAgQIECAAAEC+QISEiBAgACBYgIK4GKUFiJAgAABAgQIlBawHgECBAgQIECAAAECBAgQIJAvICEBAgTKCiiAy3pajQABAgQIECBAgEAZAasQIECAAAECBAgQIECAAAEC+QISEqggoACugGpJAgQIECBAgAABAgQIbBHwLAECBAgQIECAAAECBAgQIJAvUCuhAriWrHUJECBAgAABAgQIECBAgMByAU8QIECAAAECBAgQIECAAIFNAgrgTXx7PWwfAgQIECBAgAABAgQIECBAIF9AQgIECBAgQIAAAQIECGwXUABvN7QCgboCVidAgAABAgQIECBAgAABAgTyBSQkQIAAAQIECBAgUEhAAVwI0jIECBCoIWBNAgQIECBAgAABAgQIECBAIF9AQgIECBAgQIBASQEFcElNaxEgQIAAgXICViJAgAABAgQIECBAgAABAgTyBSQkQIAAAQLFBRTAxUktSIAAAQIECBDYKuB5AgQIECBAgAABAgQIECBAIF9AQgIECNQRUADXcbUqAQIECBAgQIAAgXUCniJAgAABAgQIECBAgAABAgTyBSQkUFFAAVwR19IECBAgQIAAAQIECBBYIuBeAgQIECBAgAABAgQIECBAIF+gdkIFcG1h6xMgQIAAAQIECBAgQIAAgc8C7iBAgAABAgQIECBAgAABAkUEFMBFGGstYl0CBAgQIECAAAECBAgQIEAgX0BCAgQIECBAgAABAgQIlBNQAJeztBKBsgJWI0CAAAECBAgQIECAAAECBPIFJCRAgAABAgQIECBQWEABXBjUcgQIECghYA0CgqbfWwAAEABJREFUBAgQIECAAAECBAgQIEAgX0BCAgQIECBAgEANAQVwDVVrEiBAgACB9QKeJECAAAECBAgQIECAAAECBPIFJCRAgAABAtUEFMDVaC1MgAABAgQIEFgq4H4CBAgQIECAAAECBAgQIEAgX0BCAgQI1BVQANf1tToBAgQIECBAgACBeQLuIkCAAAECBAgQIECAAAECBPIFJCSwg4ACeAdkWxAgQIAAAQIECBAgQOCdgGsECBAgQIAAAQIECBAgQIBAvsBeCRXAe0nbhwABAgQIECBAgAABAgQI/BbwCQECBAgQIECAAAECBAgQKCqgAC7KWWox6xAgQIAAAQIECBAgQIAAAQL5AhISIECAAAECBAgQIECgvIACuLypFQlsE/A0AQIECBAgQIAAAQIECBAgkC8gIQECBAgQIECAAIFKAgrgSrCWJUCAwBoBzxAgQIAAAQIECBAgQIAAAQL5AhISIECAAAECBGoKKIBr6lqbAAECBAjMF3AnAQIECBAgQIAAAQIECBAgkC8gIQECBAgQqC6gAK5ObAMCBAgQIECAwCcB1wkQIECAAAECBAgQIECAAIF8AQkJECCwj4ACeB9nuxAgQIAAAQIECBB4LuBTAgQIECBAgAABAgQIECBAIF9AQgI7CiiAd8S2FQECBAgQIECAAAECBO4FfE2AAAECBAgQIECAAAECBAjkC+ydUAG8t7j9CBAgQIAAAQIECBAgQIDA6cSAAAECBAgQIECAAAECBAhUEVAAV2Fdu6jnCBAgQIAAAQIECBAgQIAAgXwBCQkQIECAAAECBAgQIFBPQAFcz9bKBJYJuJsAAQIECBAgQIAAAQIECBDIF5CQAAECBAgQIECAQGUBBXBlYMsTIEBgjoB7CBAgQIAAAQIECBAgQIAAgXwBCQkQIECAAAECewgogPdQtgcBAgQIEHgt4AoBAgQIECBAgAABAgQIECCQLyAhAQIECBDYTUABvBu1jQgQIECAAAECjwK+J0CAAAECBAgQIECAAAECBPIFJCRAgMC+Agrgfb3tRoAAAQIECBAgQOCPgL8JECBAgAABAgQIECBAgACBfAEJCRwgoAA+AN2WBAgQIECAAAECBAiMLSA9AQIECBAgQIAAAQIECBAgkC9wVEIF8FHy9iVAgAABAgQIECBAgACBEQVkJkCAAAECBAgQIECAAAECVQUUwFV55y7uPgIECBAgQIAAAQIECBAgQCBfQEICBAgQIECAAAECBAjUF1AA1ze2A4H3Aq4SIECAAAECBAgQIECAAAEC+QISEiBAgAABAgQIENhJQAG8E7RtCBAg8EzAZwQIECBAgAABAgQIECBAgEC+gIQECBAgQIAAgT0FFMB7atuLAAECBAj8E/AVAQIECBAgQIAAAQIECBAgkC8gIQECBAgQ2F1AAbw7uQ0JECBAgAABAgQIECBAgAABAgQIECBAgACBfAEJCRAgcIyAAvgYd7sSIECAAAECBAiMKiA3AQIECBAgQIAAAQIECBAgkC8gIYEDBRTAB+LbmgABAgQIECBAgACBsQSkJUCAAAECBAgQIECAAAECBPIFjk6oAD76BOxPgAABAgQIECBAgAABAiMIyEiAAAECBAgQIECAAAECBHYRUADvwvxqE58TIECAAAECBAgQIECAAAEC+QISEiBAgAABAgQIECBAYD8BBfB+1nYi8FPAdwQIECBAgAABAgQIECBAgEC+gIQECBAgQIAAAQIEdhZQAO8MbjsCBAhMAl4ECBAgQIAAAQIECBAgQIBAvoCEBAgQIECAAIEjBBTAR6jbkwABAgRGFpCdAAECBAgQIECAAAECBAgQyBeQkAABAgQIHCagAD6M3sYECBAgQIDAeAISEyBAgAABAgQIECBAgAABAvkCEhIgQOBYAQXwsf52J0CAAAECBAgQGEVATgIECBAgQIAAAQIECBAgQCBfQEICDQgogBs4BCMQIECAAAECBAgQIJAtIB0BAgQIECBAgAABAgQIECCQL9BKQgVwKydhDgIECBAgQIAAAQIECBBIFJCJAAECBAgQIECAAAECBAjsKqAA3pX7tpl3AgQIECBAgAABAgQIECBAIF9AQgIECBAgQIAAAQIECOwvoADe39yOowvIT4AAAQIECBAgQIAAAQIECOQLSEiAAAECBAgQIEDgIAEF8EHwtiVAYEwBqQkQIECAAAECBAgQIECAAIF8AQkJECBAgAABAkcKKICP1Lc3AQIECIwkICsBAgQIECBAgAABAgQIECCQLyAhAQIECBA4XEABfPgRGIAAAQIECBDIF5CQAAECBAgQIECAAAECBAgQyBeQkAABAm0IKIDbOAdTECBAgAABAgQIpArIRYAAAQIECBAgQIAAAQIECOQLSEigIQEFcEOHYRQCBAgQIECAAAECBLIEpCFAgAABAgQIECBAgAABAgTyBVpLqABu7UTMQ4AAAQIECBAgQIAAAQIJAjIQIECAAAECBAgQIECAAIFDBBTAu7LbjAABAgQIECBAgAABAgQIEMgXkJAAAQIECBAgQIAAAQLHCSiAj7O382gC8hIgQIAAAQIECBAgQIAAAQL5AhISIECAAAECBAgQOFhAAXzwAdieAIExBKQkQIAAAQIECBAgQIAAAQIE8gUkJECAAAECBAi0IKAAbuEUzECAAAECyQKyESBAgAABAgQIECBAgAABAvkCEhIgQIAAgWYEFMDNHIVBCBAgQIAAgTwBiQgQIECAAAECBAgQIECAAIF8AQkJECDQloACuK3zMA0BAgQIECBAgECKgBwECBAgQIAAAQIECBAgQIBAvoCEBBoUUAA3eChGIkCAAAECBAgQIECgbwHTEyBAgAABAgQIECBAgAABAvkCrSZUALd6MuYiQIAAAQIECBAgQIAAgR4FzEyAAAECBAgQIECAAAECBA4VUADvwm8TAgQIECBAgAABAgQIECBAIF9AQgIECBAgQIAAAQIECBwvoAA+/gxMkC4gHwECBAgQIECAAAECBAgQIJAvICEBAgQIECBAgACBRgQUwI0chDEIEMgUkIoAAQIECBAgQIAAAQIECBDIF5CQAAECBAgQINCSgAK4pdMwCwECBAgkCchCgAABAgQIECBAgAABAgQI5AtISIAAAQIEmhNQADd3JAYiQIAAAQIE+heQgAABAgQIECBAgAABAgQIEMgXkJAAAQJtCiiA2zwXUxEgQIAAAQIECPQqYG4CBAgQIECAAAECBAgQIEAgX0BCAg0LKIAbPhyjESBAgAABAgQIECDQl4BpCRAgQIAAAQIECBAgQIAAgXyB1hMqgFs/IfMRIECAAAECBAgQIECAQA8CZiRAgAABAgQIECBAgAABAk0IKICrHoPFCRAgQIAAAQIECBAgQIAAgXwBCQkQIECAAAECBAgQINCOgAK4nbMwSZqAPAQIECBAgAABAgQIECBAgEC+gIQECBAgQIAAAQIEGhNQADd2IMYhQCBDQAoCBAgQIECAAAECBAgQIEAgX0BCAgQIECBAgECLAgrgFk/FTAQIECDQs4DZCRAgQIAAAQIECBAgQIAAgXwBCQkQIECAQLMCCuBmj8ZgBAgQIECAQH8CJiZAgAABAgQIECBAgAABAgTyBSQkQIBA2wIK4LbPx3QECBAgQIAAAQK9CJiTAAECBAgQIECAAAECBAgQyBeQkEAHAgrgDg7JiAQIECBAgAABAgQItC1gOgIECBAgQIAAAQIECBAgQCBfoJeECuBeTsqcBAgQIECAAAECBAgQINCigJkIECBAgAABAgQIECBAgEBTAgrgKsdhUQIECBAgQIAAAQIECBAgQCBfQEICBAgQIECAAAECBAi0J6AAbu9MTNS7gPkJECBAgAABAgQIECBAgACBfAEJCRAgQIAAAQIECDQqoABu9GCMRYBAnwKmJkCAAAECBAgQIECAAAECBPIFJCRAgAABAgQItCygAG75dMxGgAABAj0JmJUAAQIECBAgQIAAAQIECBDIF5CQAAECBAg0L6AAbv6IDEiAAAECBAi0L2BCAgQIECBAgAABAgQIECBAIF9AQgIECPQhoADu45xMSYAAAQIECBAg0KqAuQgQIECAAAECBAgQIECAAIF8AQkJdCSgAO7osIxKgAABAgQIECBAgEBbAqYhQIAAAQIECBAgQIAAAQIE8gV6S6gA7u3EzEuAAAECBAgQIECAAAECLQiYgQABAgQIECBAgAABAgQINCmgAC56LBYjQIAAAQIECBAgQIAAAQIE8gUkJECAAAECBAgQIECAQLsCCuB2z8ZkvQmYlwABAgQIECBAgAABAgQIEMgXkJAAAQIECBAgQIBA4wIK4MYPyHgECPQhYEoCBAgQIECAAAECBAgQIEAgX0BCAgQIECBAgEAPAgrgHk7JjAQIECDQsoDZCBAgQIAAAQIECBAgQIAAgXwBCQkQIECAQDcCCuBujsqgBAgQIECAQHsCJiJAgAABAgQIECBAgAABAgTyBSQkQIBAXwIK4L7Oy7QECBAgQIAAAQKtCJiDAAECBAgQIECAAAECBAgQyBeQkECHAgrgDg/NyAQIECBAgAABAgQIHCtgdwIECBAgQIAAAQIECBAgQCBfoNeECuBeT87cBAgQIECAAAECBAgQIHCEgD0JECBAgAABAgQIECBAgEDTAgrgIsdjEQIECBAgQIAAAQIECBAgQCBfQEICBAgQIECAAAECBAi0L6AAbv+MTNi6gPkIECBAgAABAgQIECBAgACBfAEJCRAgQIAAAQIECHQioADu5KCMSYBAmwKmIkCAAAECBAgQIECAAAECBPIFJCRAgAABAgQI9CSgAO7ptMxKgAABAi0JmIUAAQIECBAgQIAAAQIECBDIF5CQAAECBAh0J6AA7u7IDEyAAAECBAgcL2ACAgQIECBAgAABAgQIECBAIF9AQgIECPQpoADu89xMTYAAAQIECBAgcJSAfQkQIECAAAECBAgQIECAAIF8AQkJdCygAO748IxOgAABAgQIECBAgMC+AnYjQIAAAQIECBAgQIAAAQIE8gV6T6gA7v0EzU+AAAECBAgQIECAAAECewjYgwABAgQIECBAgAABAgQIdCGgAN50TB4mQIAAAQIECBAgQIAAAQIE8gUkJECAAAECBAgQIECAQD8CCuB+zsqkrQmYhwABAgQIECBAgAABAgQIEMgXkJAAAQIECBAgQIBAZwIK4M4OzLgECLQhYAoCBAgQIECAAAECBAgQIEAgX0BCAgQIECBAgECPAgrgHk/NzAQIECBwpIC9CRAgQIAAAQIECBAgQIAAgXwBCQkQIECAQLcCCuBuj87gBAgQIECAwP4CdiRAgAABAgQIECBAgAABAgTyBSQkQIBA3wIK4L7Pz/QECBAgQIAAAQJ7CdiHAAECBAgQIECAAAECBAgQyBeQkECAgAI44BBFIECAAAECBAgQIECgroDVCRAgQIAAAQIECBAgQIAAgXyBlL9dA4YAABAASURBVIQK4JSTlIMAAQIECBAgQIAAAQIEaghYkwABAgQIECBAgAABAgQIdCWgAF51XB4iQIAAAQIECBAgQIAAAQIE8gUkJECAAAECBAgQIECAQH8CCuD+zszERwvYnwABAgQIECBAgAABAgQIEMgXkJAAAQIECBAgQIBApwIK4E4PztgECBwjYFcCBAgQIECAAAECBAgQIEAgX0BCAgQIECBAgEDPAgrgnk/P7AQIECCwp4C9CBAgQIAAAQIECBAgQIAAgXwBCQkQIECAQPcCCuDuj1AAAgQIECBAoL6AHQgQIECAAAECBAgQIECAAIF8AQkJECCQIaAAzjhHKQgQIECAAAECBGoJWJcAAQIECBAgQIAAAQIECBDIF5CQQJCAAjjoMEUhQIAAAQIECBAgQKCsgNUIECBAgAABAgQIECBAgACBfIG0hArgtBOVhwABAgQIECBAgAABAgRKCFiDAAECBAgQIECAAAECBAh0KaAAXnRsbiZAgAABAgQIECBAgAABAgTyBSQkQIAAAQIECBAgQIBAvwIK4H7PzuR7C9iPAAECBAgQIECAAAECBAgQyBeQkAABAgQIECBAgEDnAgrgzg/Q+AQI7CNgFwIECBAgQIAAAQIECBAgQCBfQEICBAgQIECAQIKAAjjhFGUgQIAAgZoC1iZAgAABAgQIECBAgAABAgTyBSQkQIAAAQIxAgrgmKMUhAABAgQIECgvYEUCBAgQIECAAAECBAgQIEAgX0BCAgQIZAkogLPOUxoCBAgQIECAAIFSAtYhQIAAAQIECBAgQIAAAQIE8gUkJBAooAAOPFSRCBAgQIAAAQIECBDYJuBpAgQIECBAgAABAgQIECBAIF8gNaECOPVk5SJAgAABAgQIECBAgACBNQKeIUCAAAECBAgQIECAAAECXQsogGcdn5sIECBAgAABAgQIECBAgACBfAEJCRAgQIAAAQIECBAg0L+AArj/M5SgtoD1CRAgQIAAAQIECBAgQIAAgXwBCQkQIECAAAECBAiECCiAQw5SDAIE6ghYlQABAgQIECBAgAABAgQIEMgXkJAAAQIECBAgkCSgAE46TVkIECBAoKSAtQgQIECAAAECBAgQIECAAIF8AQkJECBAgECcgAI47kgFIkCAAAECBLYLWIEAAQIECBAgQIAAAQIECBDIF5CQAAECmQIK4MxzlYoAAQIECBAgQGCtgOcIECBAgAABAgQIECBAgACBfAEJCQQLKICDD1c0AgQIECBAgAABAgSWCbibAAECBAgQIECAAAECBAgQyBdIT6gATj9h+QgQIECAAAECBAgQIEBgjoB7CBAgQIAAAQIECBAgQIBAhIAC+O0xukiAAAECBAgQIECAAAECBAjkC0hIgAABAgQIECBAgACBHAEFcM5ZSlJawHoECBAgQIAAAQIECBAgQIBAvoCEBAgQIECAAAECBMIEFMBhByoOAQJlBKxCgAABAgQIECBAgAABAgQI5AtISIAAAQIECBBIFFAAJ56qTAQIECCwRcCzBAgQIECAAAECBAgQIECAQL6AhAQIECBAIFZAARx7tIIRIECAAAECywU8QYAAAQIECBAgQIAAAQIECOQLSEiAAIFsAQVw9vlKR4AAAQIECBAgMFfAfQQIECBAgAABAgQIECBAgEC+gIQEBhBQAA9wyCISIECAAAECBAgQIPBewFUCBAgQIECAAAECBAgQIEAgX2CUhArgUU5aTgIECBAgQIAAAQIECBB4JuAzAgQIECBAgAABAgQIECAQJaAAfnqcPiRAgAABAgQIECBAgAABAgTyBSQkQIAAAQIECBAgQIBAnoACOO9MJdoq4HkCBAgQIECAAAECBAgQIEAgX0BCAgQIECBAgAABAqECCuDQgxWLAIF1Ap4iQIAAAQIECBAgQIAAAQIE8gUkJECAAAECBAgkCyiAk09XNgIECBBYIuBeAgQIECBAgAABAgQIECBAIF9AQgIECBAgEC+gAI4/YgEJECBAgACBzwLuIECAAAECBAgQIECAAAECBPIFJCRAgMAYAgrgMc5ZSgIECBAgQIAAgVcCPidAgAABAgQIECBAgAABAgTyBSQkMJCAAnigwxaVAAECBAgQIECAAIGfAr4jQIAAAQIECBAgQIAAAQIE8gVGS6gAHu3E5SVAgAABAgQIECBAgACBScCLAAECBAgQIECAAAECBAhECiiAfxyrbwgQIECAAAECBAgQIECAAIF8AQkJECBAgAABAgQIECCQK6AAzj1byZYKuJ8AAQIECBAgQIAAAQIECBDIF5CQAAECBAgQIECAQLiAAjj8gMUjQGCegLsIECBAgAABAgQIECBAgACBfAEJCRAgQIAAAQIjCCiARzhlGQkQIEDgnYBrBAgQIECAAAECBAgQIECAQL6AhAQIECBAYBgBBfAwRy0oAQIECBAg8FvAJwQIECBAgAABAgQIECBAgEC+gIQECBAYS0ABPNZ5S0uAAAECBAgQIHAT8E6AAAECBAgQIECAAAECBAjkC0hIYEABBfCAhy4yAQIECBAgQIAAgdEF5CdAgAABAgQIECBAgAABAgTyBUZNqAAe9eTlJkCAAAECBAgQIECAwJgCUhMgQIAAAQIECBAgQIAAgWgBBfD1eP1FgAABAgQIECBAgAABAgQI5AtISIAAAQIECBAgQIAAgXwBBXD+GUv4ScB1AgQIECBAgAABAgQIECBAIF9AQgIECBAgQIAAAQKDCCiABzloMQkQeC7gUwIECBAgQIAAAQIECBAgQCBfQEICBAgQIECAwEgCCuCRTltWAgQIELgX8DUBAgQIECBAgAABAgQIECCQLyAhAQIECBAYTkABPNyRC0yAAAECBAicTgwIECBAgAABAgQIECBAgACBfAEJCRAgMKaAAnjMc5eaAAECBAgQIDCugOQECBAgQIAAAQIECBAgQIBAvoCEBAYWUAAPfPiiEyBAgAABAgQIEBhNQF4CBAgQIECAAAECBAgQIEAgX2D0hArg0X8C5CdAgAABAgQIECBAgMAYAlISIECAAAECBAgQIECAAIEhBAYvgIc4YyEJECBAgAABAgQIECBAgMDgAuITIECAAAECBAgQIEBgHAEF8DhnLemjgO8JECBAgAABAgQIECBAgACBfAEJCRAgQIAAAQIECAwmoAAe7MDFJUDgj4C/CRAgQIAAAQIECBAgQIAAgXwBCQkQIECAAAECIwoogEc8dZkJECAwtoD0BAgQIECAAAECBAgQIECAQL6AhAQIECBAYFgBBfCwRy84AQIECBAYUUBmAgQIECBAgAABAgQIECBAIF9AQgIECIwtoAAe+/ylJ0CAAAECBAiMIyApAQIECBAgQIAAAQIECBAgkC8gIQECJwWwHwICBAgQIECAAAECBOIFBCRAgAABAgQIECBAgAABAgTyBST8I6AA/uPgbwIECBAgQIAAAQIECBDIFJCKAAECBAgQIECAAAECBAgMJTBoATzUGQtLgAABAgQIECBAgAABAgQGFRCbAAECBAgQIECAAAEC4wkogMc7c4kJECBAgAABAgQIECBAgAABAvkCEhIgQIAAAQIECBAYVEABPOjBi01gVAG5CRAgQIAAAQIECBAgQIAAgXwBCQkQIECAAAECIwsogEc+fdkJECAwloC0BAgQIECAAAECBAgQIECAQL6AhAQIECBAYHgBBfDwPwIACBAgQIDACAIyEiBAgAABAgQIECBAgAABAvkCEhIgQIDAJKAAnhS8CBAgQIAAAQIEcgUkI0CAAAECBAgQIECAAAECBPIFJCRA4K+AAvgvhS8IECBAgAABAgQIEEgTkIcAAQIECBAgQIAAAQIECBDIF5Dwp4AC+KeH7wgQIECAAAECBAgQIEAgQ0AKAgQIECBAgAABAgQIECAwpMBgBfCQZyw0AQIECBAgQIAAAQIECBAYTEBcAgQIECBAgAABAgQIjCugAB737MdLLjEBAgQIECBAgAABAgQIECCQLyAhAQIECBAgQIAAgcEFFMCD/wCIT2AUATkJECBAgAABAgQIECBAgACBfAEJCRAgQIAAAQIETicFsJ8CAgQIEEgXkI8AAQIECBAgQIAAAQIECBDIF5CQAAECBAgQ+BZQAH9DeCNAgAABAgQSBWQiQIAAAQIECBAgQIAAAQIE8gUkJECAAIF7AQXwvYavCRAgQIAAAQIEcgQkIUCAAAECBAgQIECAAAECBPIFJCRA4JeAAvgXiQ8IECBAgAABAgQIEOhdwPwECBAgQIAAAQIECBAgQIBAvoCEzwUUwM9dfEqAAAECBAgQIECAAAECfQqYmgABAgQIECBAgAABAgQIDC0wSAE89BkLT4AAAQIECBAgQIAAAQIEBhEQkwABAgQIECBAgAABAgQUwH4G8gUkJECAAAECBAgQIECAAAECBPIFJCRAgAABAgQIECBA4CqgAL4y+IsAgVQBuQgQIECAAAECBAgQIECAAIF8AQkJECBAgAABAgT+CSiA/1n4igABAgSyBKQhQIAAAQIECBAgQIAAAQIE8gUkJECAAAECBB4EFMAPIL4lQIAAAQIEEgRkIECAAAECBAgQIECAAAECBPIFJCRAgACBZwIK4GcqPiNAgAABAgQIEOhXwOQECBAgQIAAAQIECBAgQIBAvoCEBAi8FFAAv6RxgQABAgQIECBAgACB3gTMS4AAAQIECBAgQIAAAQIECOQLSPheQAH83sdVAgQIECBAgAABAgQIEOhDwJQECBAgQIAAAQIECBAgQIDARSC8AL4k9IcAAQIECBAgQIAAAQIECBAIFxCPAAECBAgQIECAAAECBG4CCuCbhPc8AYkIECBAgAABAgQIECBAgACBfAEJCRAgQIAAAQIECBD4IaAA/sHhGwIEUgTkIECAAAECBAgQIECAAAECBPIFJCRAgAABAgQIEPgtoAD+beITAgQIEOhbwPQECBAgQIAAAQIECBAgQIBAvoCEBAgQIECAwAsBBfALGB8TIECAAAECPQqYmQABAgQIECBAgAABAgQIEMgXkJAAAQIE3gkogN/puEaAAAECBAgQINCPgEkJECBAgAABAgQIECBAgACBfAEJCRD4KKAA/kjkBgIECBAgQIAAAQIEWhcwHwECBAgQIECAAAECBAgQIJAvIOE8AQXwPCd3ESBAgAABAgQIECBAgECbAqYiQIAAAQIECBAgQIAAAQIE7gRCC+C7hL4kQIAAAQIECBAgQIAAAQIEQgXEIkCAAAECBAgQIECAAIFHAQXwo4jv+xeQgAABAgQIECBAgAABAgQIEMgXkJAAAQIECBAgQIAAgacCCuCnLD4kQKBXAXMTIECAAAECBAgQIECAAAEC+QISEiBAgAABAgQIvBZQAL+2cYUAAQIE+hIwLQECBAgQIECAAAECBAgQIJAvICEBAgQIECDwQUAB/AHIZQIECBAgQKAHATMSIECAAAECBAgQIECAAAEC+QISEiB5nxDbAAAQAElEQVRAgMAcAQXwHCX3ECBAgAABAgQItCtgMgIECBAgQIAAAQIECBAgQCBfQEICBGYLKIBnU7mRAAECBAgQIECAAIHWBMxDgAABAgQIECBAgAABAgQI5AtIuExAAbzMy90ECBAgQIAAAQIECBAg0IaAKQgQIECAAAECBAgQIECAAIEnAmEF8JOEPiJAgAABAgQIECBAgAABAgTCBMQhQIAAAQIECBAgQIAAgVcCCuBXMj7vT8DEBAgQIECAAAECBAgQIECAQL6AhAQIECBAgAABAgQIvBVQAL/lcZEAgV4EzEmAAAECBAgQIECAAAECBAjkC0hIgAABAgQIECDwWUAB/NnIHQQIECDQtoDpCBAgQIAAAQIECBAgQIAAgXwBCQkQIECAAIGZAgrgmVBuI0CAAAECBFoUMBMBAgQIECBAgAABAgQIECCQLyAhAQIECCwRUAAv0XIvAQIECBAgQIBAOwImIUCAAAECBAgQIECAAAECBPIFJCRAYLGAAngxmQcIECBAgAABAgQIEDhawP4ECBAgQIAAAQIECBAgQIBAvoCE6wQUwOvcPEWAAAECBAgQIECAAAECxwjYlQABAgQIECBAgAABAgQIEHgjEFIAv0noEgECBAgQIECAAAECBAgQIBAiIAYBAgQIECBAgAABAgQIfBJQAH8Scr19ARMSIECAAAECBAgQIECAAAEC+QISEiBAgAABAgQIECAwS0ABPIvJTQQItCpgLgIECBAgQIAAAQIECBAgQCBfQEICBAgQIECAAIH5Agrg+VbuJECAAIG2BExDgAABAgQIECBAgAABAgQI5AtISIAAAQIECCwUUAAvBHM7AQIECBAg0IKAGQgQIECAAAECBAgQIECAAIF8AQkJECBAYI2AAniNmmcIECBAgAABAgSOE7AzAQIECBAgQIAAAQIECBAgkC8gIQECqwUUwKvpPEiAAAECBAgQIECAwN4C9iNAgAABAgQIECBAgAABAgTyBSTcJqAA3ubnaQIECBAgQIAAAQIECBDYR8AuBAgQIECAAAECBAgQIECAwAyBzgvgGQndQoAAAQIECBAgQIAAAQIECHQuYHwCBAgQIECAAAECBAgQmCugAJ4r5b72BExEgAABAgQIECBAgAABAgQI5AtISIAAAQIECBAgQIDAIgEF8CIuNxMg0IqAOQgQIECAAAECBAgQIECAAIF8AQkJECBAgAABAgSWCyiAl5t5ggABAgSOFbA7AQIECBAgQIAAAQIECBAgkC8gIQECBAgQILBSQAG8Es5jBAgQIECAwBEC9iRAgAABAgQIECBAgAABAgTyBSQkQIAAgS0CCuAtep4lQIAAAQIECBDYT8BOBAgQIECAAAECBAgQIECAQL6AhAQIbBZQAG8mtAABAgQIECBAgAABArUFrE+AAAECBAgQIECAAAECBAjkC0hYRkABXMbRKgQIECBAgAABAgQIECBQR8CqBAgQIECAAAECBAgQIECAwAKBTgvgBQndSoAAAQIECBAgQIAAAQIECHQqYGwCBAgQIECAAAECBAgQWCqgAF4q5v7jBUxAgAABAgQIECBAgAABAgQI5AtISIAAAQIECBAgQIDAKgEF8Co2DxEgcJSAfQkQIECAAAECBAgQIECAAIF8AQkJECBAgAABAgTWCyiA19t5kgABAgT2FbAbAQIECBAgQIAAAQIECBAgkC8gIQECBAgQILBRQAG8EdDjBAgQIECAwB4C9iBAgAABAgQIECBAgAABAgTyBSQkQIAAgRICCuASitYgQIAAAQIECBCoJ2BlAgQIECBAgAABAgQIECBAIF9AQgIEigkogItRWogAAQIECBAgQIAAgdIC1iNAgAABAgQIECBAgAABAgTyBSQsK6AALutpNQIECBAgQIAAAQIECBAoI2AVAgQIECBAgAABAgQIECBAYIVAZwXwioQeIUCAAAECBAgQIECAAAECBDoTMC4BAgQIECBAgAABAgQIrBVQAK+V89z+AnYkQIAAAQIECBAgQIAAAQIE8gUkJECAAAECBAgQIEBgk4ACeBOfhwkQ2EvAPgQIECBAgAABAgQIECBAgEC+gIQECBAgQIAAAQLbBRTA2w2tQIAAAQJ1BaxOgAABAgQIECBAgAABAgQI5AtISIAAAQIECBQSUAAXgrQMAQIECBAgUEPAmgQIECBAgAABAgQIECBAgEC+gIQECBAgUFJAAVxS01oECBAgQIAAAQLlBKxEgAABAgQIECBAgAABAgQI5AtISIBAcQEFcHFSCxIgQIAAAQIECBAgsFXA8wQIECBAgAABAgQIECBAgEC+gIR1BBTAdVytSoAAAQIECBAgQIAAAQLrBDxFgAABAgQIECBAgAABAgQIbBDopADekNCjBAgQIECAAAECBAgQIECAQCcCxiRAgAABAgQIECBAgACBrQIK4K2Cnq8vYAcCBAgQIECAAAECBAgQIEAgX0BCAgQIECBAgAABAgSKCCiAizBahACBWgLWJUCAAAECBAgQIECAAAECBPIFJCRAgAABAgQIECgnoAAuZ2klAgQIECgrYDUCBAgQIECAAAECBAgQIEAgX0BCAgQIECBAoLCAArgwqOUIECBAgACBEgLWIECAAAECBAgQIECAAAECBPIFJCRAgACBGgIK4Bqq1iRAgAABAgQIEFgv4EkCBAgQIECAAAECBAgQIEAgX0BCAgSqCSiAq9FamAABAgQIECBAgACBpQLuJ0CAAAECBAgQIECAAAECBPIFJKwroACu62t1AgQIECBAgAABAgQIEJgn4C4CBAgQIECAAAECBAgQIECggEDjBXCBhJYgQIAAAQIECBAgQIAAAQIEGhcwHgECBAgQIECAAAECBAiUElAAl5K0TnkBKxIgQIAAAQIECBAgQIAAAQL5AhISIECAAAECBAgQIFBUQAFclNNiBAiUErAOAQIECBAgQIAAAQIECBAgkC8gIQECBAgQIECAQHkBBXB5UysSIECAwDYBTxMgQIAAAQIECBAgQIAAAQL5AhISIECAAAEClQQUwJVgLUuAAAECBAisEfAMAQIECBAgQIAAAQIECBAgkC8gIQECBAjUFFAA19S1NgECBAgQIECAwHwBdxIgQIAAAQIECBAgQIAAAQL5AhISIFBdQAFcndgGBAgQIECAAAECBAh8EnCdAAECBAgQIECAAAECBAgQyBeQcB8BBfA+znYhQIAAAQIECBAgQIAAgecCPiVAgAABAgQIECBAgAABAgQKCjRaABdMaCkCBAgQIECAAAECBAgQIECgUQFjESBAgAABAgQIECBAgEBpAQVwaVHrbRewAgECBAgQIECAAAECBAgQIJAvICEBAgQIECBAgAABAlUEFMBVWC1KgMBaAc8RIECAAAECBAgQIECAAAEC+QISEiBAgAABAgQI1BNQANeztTIBAgQILBNwNwECBAgQIECAAAECBAgQIJAvICEBAgQIECBQWUABXBnY8gQIECBAgMAcAfcQIECAAAECBAgQIECAAAEC+QISEiBAgMAeAgrgPZTtQYAAAQIECBAg8FrAFQIECBAgQIAAAQIECBAgQCBfQEICBHYTUADvRm0jAgQIECBAgAABAgQeBXxPgAABAgQIECBAgAABAgQI5AtIuK+AAnhfb7sRIECAAAECBAgQIECAwB8BfxMgQIAAAQIECBAgQIAAAQIVBBorgCsktCQBAgQIECBAgAABAgQIECDQmIBxCBAgQIAAAQIECBAgQKCWgAK4lqx1lwt4ggABAgQIECBAgAABAgQIEMgXkJAAAQIECBAgQIAAgaoCCuCqvBYnQGCugPsIECBAgAABAgQIECBAgACBfAEJCRAgQIAAAQIE6gsogOsb24EAAQIE3gu4SoAAAQIECBAgQIAAAQIECOQLSEiAAAECBAjsJKAA3gnaNgQIECBAgMAzAZ8RIECAAAECBAgQIECAAAEC+QISEiBAgMCeAgrgPbXtRYAAAQIECBAg8E/AVwQIECBAgAABAgQIECBAgEC+gIQECOwuoADendyGBAgQIECAAAECBAgQIECAAAECBAgQIECAAAECBPIFJDxGQAF8jLtdCRAgQIAAAQIECBAgMKqA3AQIECBAgAABAgQIECBAgEBFgUYK4IoJLU2AAAECBAgQIECAAAECBAg0ImAMAgQIECBAgAABAgQIEKgtoACuLWz9zwLuIECAAAECBAgQIECAAAECBPIFJCRAgAABAgQIECBAYBcBBfAuzDYhQOCVgM8JECBAgAABAgQIECBAgACBfAEJCRAgQIAAAQIE9hNQAO9nbScCBAgQ+CngOwIECBAgQIAAAQIECBAgQCBfQEICBAgQIEBgZwEF8M7gtiNAgAABAgQmAS8CBAgQIECAAAECBAgQIEAgX0BCAgQIEDhCQAF8hLo9CRAgQIAAAQIjC8hOgAABAgQIECBAgAABAgQI5AtISIDAYQIK4MPobUyAAAECBAgQIEBgPAGJCRAgQIAAAQIECBAgQIAAgXwBCY8VUAAf6293AgQIECBAgAABAgQIjCIgJwECBAgQIECAAAECBAgQILCDwMEF8A4JbUGAAAECBAgQIECAAAECBAgcLGB7AgQIECBAgAABAgQIENhLQAG8l7R9fgv4hAABAgQIECBAgAABAgQIEMgXkJAAAQIECBAgQIAAgV0FFMC7ctuMAIGbgHcCBAgQIECAAAECBAgQIEAgX0BCAgQIECBAgACB/QUUwPub25EAAQKjC8hPgAABAgQIECBAgAABAgQI5AtISIAAAQIECBwkoAA+CN62BAgQIEBgTAGpCRAgQIAAAQIECBAgQIAAgXwBCQkQIEDgSAEF8JH69iZAgAABAgQIjCQgKwECBAgQIECAAAECBAgQIJAvICEBAocLKIAPPwIDECBAgAABAgQIEMgXkJAAAQIECBAgQIAAAQIECBDIF5CwDQEFcBvnYAoCBAgQIECAAAECBAikCshFgAABAgQIECBAgAABAgQI7ChwUAG8Y0JbESBAgAABAgQIECBAgAABAgcJ2JYAAQIECBAgQIAAAQIE9hZQAO8tbr/TiQEBAgQIECBAgAABAgQIECCQLyAhAQIECBAgQIAAAQKHCCiAD2G3KYFxBSQnQIAAAQIECBAgQIAAAQIE8gUkJECAAAECBAgQOE5AAXycvZ0JECAwmoC8BAgQIECAAAECBAgQIECAQL6AhAQIECBAgMDBAgrggw/A9gQIECBAYAwBKQkQIECAAAECBAgQIECAAIF8AQkJECBAoAUBBXALp2AGAgQIECBAgECygGwECBAgQIAAAQIECBAgQIBAvoCEBAg0I6AAbuYoDEKAAAECBAgQIEAgT0AiAgQIECBAgAABAgQIECBAIF9AwrYEFMBtnYdpCBAgQIAAAQIECBAgkCIgBwECBAgQIECAAAECBAgQIHCAwM4F8AEJbUmAAAECBAgQIECAAAECBAjsLGA7Q6jc6wAAEABJREFUAgQIECBAgAABAgQIEDhKQAF8lPyI+8pMgAABAgQIECBAgAABAgQI5AtISIAAAQIECBAgQIDAoQIK4EP5bU5gHAFJCRAgQIAAAQIECBAgQIAAgXwBCQkQIECAAAECBI4XUAAffwYmIECAQLqAfAQIECBAgAABAgQIECBAgEC+gIQECBAgQIBAIwIK4EYOwhgECBAgQCBTQCoCBAgQIECAAAECBAgQIEAgX0BCAgQIEGhJQAHc0mmYhQABAgQIECCQJCALAQIECBAgQIAAAQIECBAgkC8gIQECzQkogJs7EgMRIECAAAECBAgQ6F9AAgIECBAgQIAAAQIECBAgQCBfQMI2BRTAbZ6LqQgQIECAAAECBAgQINCrgLkJECBAgAABAgQIECBAgACBAwV2KoAPTGhrAgQIECBAgAABAgQIECBAYCcB2xAgQIAAAQIECBAgQIDA0QIK4KNPYIT9ZSRAgAABAgQIECBAgAABAgTyBSQkQIAAAQIECBAgQKAJAQVwE8dgCAK5ApIRIECAAAECBAgQIECAAAEC+QISEiBAgAABAgQItCOgAG7nLExCgACBNAF5CBAgQIAAAQIECBAgQIAAgXwBCQkQIECAAIHGBBTAjR2IcQgQIECAQIaAFAQIECBAgAABAgQIECBAgEC+gIQECBAg0KKAArjFUzETAQIECBAgQKBnAbMTIECAAAECBAgQIECAAAEC+QISEiDQrIACuNmjMRgBAgQIECBAgACB/gRMTIAAAQIECBAgQIAAAQIECOQLSNi2gAK47fMxHQECBAgQIECAAAECBHoRMCcBAgQIECBAgAABAgQIECDQgEDlAriBhEYgQIAAAQIECBAgQIAAAQIEKgtYngABAgQIECBAgAABAgRaEVAAt3ISiXPIRIAAAQIECBAgQIAAAQIECOQLSEiAAAECBAgQIECAQFMCCuCmjsMwBHIEJCFAgAABAgQIECBAgAABAgTyBSQkQIAAAQIECBBoT0AB3N6ZmIgAAQK9C5ifAAECBAgQIECAAAECBAgQyBeQkAABAgQIEGhUQAHc6MEYiwABAgQI9ClgagIECBAgQIAAAQIECBAgQCBfQEICBAgQaFlAAdzy6ZiNAAECBAgQINCTgFkJECBAgAABAgQIECBAgACBfAEJCRBoXkAB3PwRGZAAAQIECBAgQIBA+wImJECAAAECBAgQIECAAAECBPIFJOxDQAHcxzmZkgABAgQIECBAgAABAq0KmIsAAQIECBAgQIAAAQIECBBoSKBSAdxQQqMQIECAAAECBAgQIECAAAEClQQsS4AAAQIECBAgQIAAAQKtCSiAWzuRhHlkIECAAAECBAgQIECAAAECBPIFJCRAgAABAgQIECBAoEkBBXCTx2IoAv0KmJwAAQIECBAgQIAAAQIECBDIF5CQAAECBAgQIECgXQEFcLtnYzICBAj0JmBeAgQIECBAgAABAgQIECBAIF9AQgIECBAgQKBxAQVw4wdkPAIECBAg0IeAKQkQIECAAAECBAgQIECAAIF8AQkJECBAoAcBBXAPp2RGAgQIECBAgEDLAmYjQIAAAQIECBAgQIAAAQIE8gUkJECgGwEFcDdHZVACBAgQIECAAAEC7QmYiAABAgQIECBAgAABAgQIEMgXkLAvAQVwX+dlWgIECBAgQIAAAQIECLQiYA4CBAgQIECAAAECBAgQIECgQYHCBXCDCY1EgAABAgQIECBAgAABAgQIFBawHAECBAgQIECAAAECBAi0KqAAbvVkepzLzAQIECBAgAABAgQIECBAgEC+gIQECBAgQIAAAQIECDQtoABu+ngMR6AfAZMSIECAAAECBAgQIECAAAEC+QISEiBAgAABAgQItC+gAG7/jExIgACB1gXMR4AAAQIECBAgQIAAAQIECOQLSEiAAAECBAh0IqAA7uSgjEmAAAECBNoUMBUBAgQIECBAgAABAgQIECCQLyAhAQIECPQkoADu6bTMSoAAAQIECBBoScAsBAgQIECAAAECBAgQIECAQL6AhAQIdCegAO7uyAxMgAABAgQIECBA4HgBExAgQIAAAQIECBAgQIAAAQL5AhL2KaAA7vPcTE2AAAECBAgQIECAAIGjBOxLgAABAgQIECBAgAABAgQINCxQqABuOKHRCBAgQIAAAQIECBAgQIAAgUICliFAgAABAgQIECBAgACB1gUUwK2fUA/zmZEAAQIECBAgQIAAAQIECBDIF5CQAAECBAgQIECAAIEuBBTAXRyTIQm0K2AyAgQIECBAgAABAgQIECBAIF9AQgIECBAgQIAAgX4EFMD9nJVJCRAg0JqAeQgQIECAAAECBAgQIECAAIF8AQkJECBAgACBzgQUwJ0dmHEJECBAgEAbAqYgQIAAAQIECBAgQIAAAQIE8gUkJECAAIEeBRTAPZ6amQkQIECAAAECRwrYmwABAgQIECBAgAABAgQIEMgXkJAAgW4FFMDdHp3BCRAgQIAAAQIECOwvYEcCBAgQIECAAAECBAgQIEAgX0DCvgUUwH2fn+kJECBAgAABAgQIECCwl4B9CBAgQIAAAQIECBAgQIAAgQ4ENhbAHSQ0IgECBAgQIECAAAECBAgQILBRwOMECBAgQIAAAQIECBAg0IuAAriXk2pxTjMRIECAAAECBAgQIECAAAEC+QISEiBAgAABAgQIECDQlYACuKvjMiyBdgRMQoAAAQIECBAgQIAAAQIECOQLSEiAAAECBAgQINCfgAK4vzMzMQECBI4WsD8BAgQIECBAgAABAgQIECCQLyAhAQIECBAg0KmAArjTgzM2AQIECBA4RsCuBAgQIECAAAECBAgQIECAQL6AhAQIECDQs4ACuOfTMzsBAgQIECBAYE8BexEgQIAAAQIECBAgQIAAAQL5AhISINC9gAK4+yMUgAABAgQIECBAgEB9ATsQIECAAAECBAgQIECAAAEC+QISZggogDPOUQoCBAgQIECAAAECBAjUErAuAQIECBAgQIAAAQIECBAg0JHAygK4o4RGJUCAAAECBAgQIECAAAECBFYKeIwAAQIECBAgQIAAAQIEehNQAPd2Yi3MawYCBAgQIECAAAECBAgQIEAgX0BCAgQIECBAgAABAgS6FFAAd3lshiZwnICdCRAgQIAAAQIECBAgQIAAgXwBCQkQIECAAAECBPoVUAD3e3YmJ0CAwN4C9iNAgAABAgQIECBAgAABAgTyBSQkQIAAAQIEOhdQAHd+gMYnQIAAAQL7CNiFAAECBAgQIECAAAECBAgQyBeQkAABAgQSBBTACacoAwECBAgQIECgpoC1CRAgQIAAAQIECBAgQIAAgXwBCQkQiBFQAMccpSAECBAgQIAAAQIEygtYkQABAgQIECBAgAABAgQIEMgXkDBLQAGcdZ7SECBAgAABAgQIECBAoJSAdQgQIECAAAECBAgQIECAAIEOBRYWwB0mNDIBAgQIECBAgAABAgQIECCwUMDtBAgQIECAAAECBAgQINCrgAK415M7Ym57EiBAgAABAgQIECBAgAABAvkCEhIgQIAAAQIECBAg0LWAArjr4zM8gf0E7ESAAAECBAgQIECAAAECBAjkC0hIgAABAgQIECDQv4ACuP8zlIAAAQK1BaxPgAABAgQIECBAgAABAgQI5AtISIAAAQIECIQIKIBDDlIMAgQIECBQR8CqBAgQIECAAAECBAgQIECAQL6AhAQIECCQJKAATjpNWQgQIECAAAECJQWsRYAAAQIECBAgQIAAAQIECOQLSEiAQJyAAjjuSAUiQIAAAQIECBAgsF3ACgQIECBAgAABAgQIECBAgEC+gISZAgrgzHOVigABAgQIECBAgAABAmsFPEeAAAECBAgQIECAAAECBAh0LDCzAO44odEJECBAgAABAgQIECBAgACBmQJuI0CAAAECBAgQIECAAIHeBRTAvZ/gHvPbgwABAgQIECBAgAABAgQIEMgXkJAAAQIECBAgQIAAgQgBBXDEMQpBoJ6AlQkQIECAAAECBAgQIECAAIF8AQkJECBAgAABAgRyBBTAOWcpCQECBEoLWI8AAQIECBAgQIAAAQIECBDIF5CQAAECBAgQCBNQAIcdqDgECBAgQKCMgFUIECBAgAABAgQIECBAgACBfAEJCRAgQCBRQAGceKoyESBAgAABAgS2CHiWAAECBAgQIECAAAECBAgQyBeQkACBWAEFcOzRCkaAAAECBAgQIEBguYAnCBAgQIAAAQIECBAgQIAAgXwBCbMFFMDZ5ysdAQIECBAgQIAAAQIE5gq4jwABAgQIECBAgAABAgQIEAgQ+FAAByQUgQABAgQIECBAgAABAgQIEPgg4DIBAgQIECBAgAABAgQIpAgogFNOskYOaxIgQIAAAQIECBAgQIAAAQL5AhISIECAAAECBAgQIBAloACOOk5hCJQTsBIBAgQIECBAgAABAgQIECCQLyAhAQIECBAgQIBAnoACOO9MJSJAgMBWAc8TIECAAAECBAgQIECAAAEC+QISEiBAgAABAqECCuDQgxWLAAECBAisE/AUAQIECBAgQIAAAQIECBAgkC8gIQECBAgkCyiAk09XNgIECBAgQIDAEgH3EiBAgAABAgQIECBAgAABAvkCEhIgEC+gAI4/YgEJECBAgAABAgQIfBZwBwECBAgQIECAAAECBAgQIJAvIOEYAgrgMc5ZSgIECBAgQIAAAQIECLwS8DkBAgQIECBAgAABAgQIECAQJPCiAA5KKAoBAgQIECBAgAABAgQIECDwQsDHBAgQIECAAAECBAgQIJAmoABOO9ESeaxBgAABAgQIECBAgAABAgQI5AtISIAAAQIECBAgQIBApIACOPJYhSKwXsCTBAgQIECAAAECBAgQIECAQL6AhAQIECBAgAABArkCCuDcs5WMAAECSwXcT4AAAQIECBAgQIAAAQIECOQLSEiAAAECBAiECyiAww9YPAIECBAgME/AXQQIECBAgAABAgQIECBAgEC+gIQECBAgMIKAAniEU5aRAAECBAgQIPBOwDUCBAgQIECAAAECBAgQIEAgX0BCAgSGEVAAD3PUghIgQIAAAQIECBD4LeATAgQIECBAgAABAgQIECBAIF9AwrEEFMBjnbe0BAgQIECAAAECBAgQuAl4J0CAAAECBAgQIECAAAECBAIFHgrgwIQiESBAgAABAgQIECBAgAABAg8CviVAgAABAgQIECBAgACBVAEFcOrJrsnlGQIECBAgQIAAAQIECBAgQCBfQEICBAgQIECAAAECBKIFFMDRxyscgfkC7iRAgAABAgQIECBAgAABAgTyBSQkQIAAAQIECBDIF1AA55+xhAQIEPgk4DoBAgQIECBAgAABAgQIECCQLyAhAQIECBAgMIiAAniQgxaTAAECBAg8F/ApAQIECBAgQIAAAQIECBAgkC8gIQECBAiMJKAAHum0ZSVAgAABAgQI3Dmwi2AAABAASURBVAv4mgABAgQIECBAgAABAgQIEMgXkJAAgeEEFMDDHbnABAgQIECAAAECBE4nBgQIECBAgAABAgQIECBAgEC+gIRjCiiAxzx3qQkQIECAAAECBAgQGFdAcgIECBAgQIAAAQIECBAgQCBY4LsADk4oGgECBAgQIECAAAECBAgQIPAt4I0AAQIECBAgQIAAAQIE0gUUwOknPCefewgQIECAAAECBAgQIECAAIF8AQkJECBAgAABAgQIEBhCQAE8xDELSeC1gCsECBAgQIAAAQIECBAgQIBAvoCEBAgQIECAAAEC4wgogMc5a0kJECDwKOB7AgQIECBAgAABAgQIECBAIF9AQgIECBAgQGAwAQXwYAcuLgECBAgQ+CPgbwIECBAgQIAAAQIECBAgQCBfQEICBAgQGFFAATziqctMgAABAgQIjC0gPQECBAgQIECAAAECBAgQIJAvICEBAsMKKICHPXrBCRAgQIAAAQIERhSQmQABAgQIECBAgAABAgQIEMgXkHBsAQXw2OcvPQECBAgQIECAAAEC4whISoAAAQIECBAgQIAAAQIECOQLnBTAAxyyiAQIECBAgAABAgQIECAwuoD8BAgQIECAAAECBAgQIDCKgAJ4lJN+ltNnBAgQIECAAAECBAgQIECAQL6AhAQIECBAgAABAgQIDCWgAB7quIUl8E/AVwQIECBAgAABAgQIECBAgEC+gIQECBAgQIAAAQLjCSiAxztziQkQIECAAAECBAgQIECAAAECBAgQyBeQkAABAgQIEBhUQAE86MGLTYAAAQKjCshNgAABAgQIECBAgAABAgQI5AtISIAAAQIjCyiARz592QkQIECAAIGxBKQlQIAAAQIECBAgQIAAAQIE8gUkJEBgeAEF8PA/AgAIECBAgAABAgRGEJCRAAECBAgQIECAAAECBAgQyBeQkMAkoACeFLwIECBAgAABAgQIECCQKyAZAQIECBAgQIAAAQIECBAgkC/wN6EC+C+FLwgQIECAAAECBAgQIECAQJqAPAQIECBAgAABAgQIECAwmoACeLQTn/J6ESBAgAABAgQIECBAgAABAvkCEhIgQIAAAQIECBAgMKSAAnjIYxd6ZAHZCRAgQIAAAQIECBAgQIAAgXwBCQkQIECAAAECBMYVUACPe/aSEyAwnoDEBAgQIECAAAECBAgQIECAQL6AhAQIECBAgMDgAgrgwX8AxCdAgACBUQTkJECAAAECBAgQIECAAAECBPIFJCRAgAABAqeTAthPAQECBAgQIEAgXUA+AgQIECBAgAABAgQIECBAIF9AQgIECHwLKIC/IbwRIECAAAECBAgQSBSQiQABAgQIECBAgAABAgQIEMgXkJDAvYAC+F7D1wQIECBAgAABAgQIEMgRkIQAAQIECBAgQIAAAQIECBDIF/iVUAH8i8QHBAgQIECAAAECBAgQIECgdwHzEyBAgAABAgQIECBAgMCoAgrgkU5eVgIECBAgQIAAAQIECBAgQCBfQEICBAgQIECAAAECBIYWUAAPffzCjyQgKwECBAgQIECAAAECBAgQIJAvICEBAgQIECBAgAABBbCfAQIECOQLSEiAAAECBAgQIECAAAECBAjkC0hIgAABAgQIELgKKICvDP4iQIAAAQKpAnIRIECAAAECBAgQIECAAAEC+QISEiBAgACBfwIK4H8WviJAgAABAgQIZAlIQ4AAAQIECBAgQIAAAQIECOQLSEiAAIEHAQXwA4hvCRAgQIAAAQIECCQIyECAAAECBAgQIECAAAECBAjkC0hI4JmAAviZis8IECBAgAABAgQIECDQr4DJCRAgQIAAAQIECBAgQIAAgXyBlwkVwC9pXCBAgAABAgQIECBAgAABAr0JmJcAAQIECBAgQIAAAQIERhdQAI/wEyAjAQIECBAgQIAAAQIECBAgkC8gIQECBAgQIECAAAECBC4CCuALgj8EkgVkI0CAAAECBAgQIECAAAECBPIFJCRAgAABAgQIECBwE1AA3yS8EyBAIE9AIgIECBAgQIAAAQIECBAgQCBfQEICBAgQIECAwA8BBfAPDt8QIECAAIEUATkIECBAgAABAgQIECBAgACBfAEJCRAgQIDAbwEF8G8TnxAgQIAAAQIE+hYwPQECBAgQIECAAAECBAgQIJAvICEBAgReCCiAX8D4mAABAgQIECBAgECPAmYmQIAAAQIECBAgQIAAAQIE8gUkJPBOQAH8Tsc1AgQIECBAgAABAgQI9CNgUgIECBAgQIAAAQIECBAgQCBf4GNCBfBHIjcQIECAAAECBAgQIECAAIHWBcxHgAABAgQIECBAgAABAgT+CCiA/zhk/i0VAQIECBAgQIAAAQIECBAgkC8gIQECBAgQIECAAAECBO4EFMB3GL4kkCQgCwECBAgQIECAAAECBAgQIJAvICEBAgQIECBAgACBRwEF8KOI7wkQINC/gAQECBAgQIAAAQIECBAgQIBAvoCEBAgQIECAAIGnAgrgpyw+JECAAAECvQqYmwABAgQIECBAgAABAgQIEMgXkJAAAQIECLwWUAC/tnGFAAECBAgQINCXgGkJECBAgAABAgQIECBAgACBfAEJCRAg8EFAAfwByGUCBAgQIECAAAECPQiYkQABAgQIECBAgAABAgQIEMgXkJDAHAEF8Bwl9xAgQIAAAQIECBAgQKBdAZMRIECAAAECBAgQIECAAAEC+QKzEyqAZ1O5kQABAgQIECBAgAABAgQItCZgHgIECBAgQIAAAQIECBAg8FNAAfzTI+M7KQgQIECAAAECBAgQIECAAIF8AQkJECBAgAABAgQIECDwREAB/ATFRwR6FjA7AQIECBAgQIAAAQIECBAgkC8gIQECBAgQIECAAIFXAgrgVzI+J0CAQH8CJiZAgAABAgQIECBAgAABAgTyBSQkQIAAAQIECLwVUAC/5XGRAAECBAj0ImBOAgQIECBAgAABAgQIECBAIF9AQgIECBAg8FlAAfzZyB0ECBAgQIAAgbYFTEeAAAECBAgQIECAAAECBAjkC0hIgACBmQIK4JlQbiNAgAABAgQIECDQooCZCBAgQIAAAQIECBAgQIAAgXwBCQksEVAAL9FyLwECBAgQIECAAAECBNoRMAkBAgQIECBAgAABAgQIECCQL7A4oQJ4MZkHCBAgQIAAAQIECBAgQIDA0QL2J0CAAAECBAgQIECAAAECzwUUwM9d+vzU1AQIECBAgAABAgQIECBAgEC+gIQECBAgQIAAAQIECBB4I6AAfoPjEoGeBMxKgAABAgQIECBAgAABAgQI5AtISIAAAQIECBAgQOCTgAL4k5DrBAgQaF/AhAQIECBAgAABAgQIECBAgEC+gIQECBAgQIAAgVkCCuBZTG4iQIAAAQKtCpiLAAECBAgQIECAAAECBAgQyBeQkAABAgQIzBdQAM+3cicBAgQIECBAoC0B0xAgQIAAAQIECBAgQIAAAQL5AhISIEBgoYACeCGY2wkQIECAAAECBAi0IGAGAgQIECBAgAABAgQIECBAIF9AQgJrBBTAa9Q8Q4AAAQIECBAgQIAAgeME7EyAAAECBAgQIECAAAECBAjkC6xOqABeTedBAgQIECBAgAABAgQIECCwt4D9CBAgQIAAAQIECBAgQIDAewEF8HufPq6akgABAgQIECBAgAABAgQIEMgXkJAAAQIECBAgQIAAAQIzBBTAM5DcQqBlAbMRIECAAAECBAgQIECAAAEC+QISEiBAgAABAgQIEJgroACeK+U+AgQItCdgIgIECBAgQIAAAQIECBAgQCBfQEICBAgQIECAwCIBBfAiLjcTIECAAIFWBMxBgAABAgQIECBAgAABAgQI5AtISIAAAQIElgsogJebeYIAAQIECBAgcKyA3QkQIECAAAECBAgQIECAAIF8AQkJECCwUkABvBLOYwQIECBAgAABAgSOELAnAQIECBAgQIAAAQIECBAgkC8gIYEtAgrgLXqeJUCAAAECBAgQIECAwH4CdiJAgAABAgQIECCwq8DX19fJi0Gtn4Fdf5htRqAvgc3/7lUAd3bgxiVAgAABAgQIECBAgACBEQVkJkCAAAECBAgQIECAAAEC8wQUwPOc2rzLVAQIECBAgAABAgQIECBAgEC+gIQECBAgQIAAAQIECBBYIKAAXoDlVgItCZiFAAECBAgQIECAAAECBAgQyBeQkAABAgQIECBAgMBSAQXwUjH3EyBA4HgBExAgQIAAAQIECBAgQIAAAQL5AhISIECAAAECBFYJKIBXsXmIAAECBAgcJWBfAgQIECBAgAABAgQIECBAIF9AQgIECBAgsF5AAbzezpMECBAgQIAAgX0F7EaAAAECBAgQIECAAAECBAjkC0hIgACBjQIK4I2AHidAgAABAgQIECCwh4A9CBAgQIAAAQIECBAgQIAAgXwBCQmUEFAAl1C0BgECBAgQIECAAAECBOoJWJkAAQIECBAgQIBAFYGvr6/Tu1eVTS1K4Fvg3c/edO37Nm8EIgWmn/Enr7//Tt4aWgG8VdDzBAgQIECAAAECBAgQIECgmoCFCRAgQIAAAQIECBAgQIDAMgEF8DKvNu42BQECBAgQIECAAAECBAgQIJAvICEBAgQIECBAgAABAgRWCCiAV6B5hMCRAvYmQIAAAQIECBAgQIAAAQIE8gUkJECAAAECBAgQILBWQAG8Vs5zBAgQ2F/AjgQIECBAgAABAgQIECBAgEC+gIQECBAgQIAAgU0CCuBNfB4mQIAAAQJ7CdiHAAECBAgQIECAAAECBAgQyBeQkAABAgQIbBdQAG83tAIBAgQIECBAoK6A1QkQIECAAAECBAgQIECAAIF8AQkJECBQSEABXAjSMgQIECBAgAABAgRqCFiTAAECBAgQIECAAAECBAgQyBeQkEBJAQVwSU1rESBAgAABAgQIECBAoJyAlQgQIECAAAECBAhUFTifz6fz2et87tPg0w/H+Vw3V+39P63vOoGeBc7nH/98Lv538afsCuBPQq4TIECAAAECBAgQIECAAIHdBWxIgAABAgQIECBAgAABAgTWCSiA17kd85RdCRAgQIAAAQIECBAgQIAAgXwBCQkQIECAAAECBAgQILBBQAG8Ac+jBPYUsBcBAgQIECBAgAABAgQIECCQLyAhAQIECBAgQIAAga0CCuCtgp4nQIBAfQE7ECBAgAABAgQIECBAgAABAvkCEhIgQIAAAQIEiggogIswWoQAAQIECNQSsC4BAgQIECBAgAABAgQIECCQLyAhAQIECBAoJ6AALmdpJQIECBAgQIBAWQGrESBAgAABAgQIECBAgAABAvkCEhIgQKCwgAK4MKjlCBAgQIAAAQIECJQQsAYBAgQIECBAgAABAgQIECCQLyAhgRoCCuAaqtYkQIAAAQIECBAgQIDAegFPEiBAgAABAgRmC3x9fZ28+jWYfdBuJPBE4Hw+n87n168RdqFFAAAQAElEQVQnjxT96Hx+vff5fC66l8UIhAqsjnU+n9/+868AXk3rQQIECBAgQIAAAQIECBAgUFrAegQIECBAgAABAgQIECBAYJuAAnib3z5P24UAAQIECBAgQIAAAQIECBDIF5CQAAECBAgQIECAAAECBQQUwAUQLUGgpoC1CRAgQIAAAQIECBAgQIAAgXwBCQkQIECAAAECBAiUElAAl5K0DgECBMoLWJEAAQIECBAgQIAAAQIECBDIF5CQAAECBAgQIFBUQAFclNNiBAgQIECglIB1CBAgQIAAAQIECBAgQIAAgXwBCQkQIECAQHkBBXB5UysSIECAAAECBLYJeJoAAQIECBAgQIAAAQIECBDIF5CQAAEClQQUwJVgLUuAAAECBAgQIEBgjYBnCBAgQIAAAQIECBAgQIAAgXwBCQnUFFAA19S1NgECBAgQIECAAAECBOYLuJMAAQIECBAgQCBM4Hw+n87n16+wuN3F+fr6Onkx8DPgZ+CAn4Hq/+5RAHf3f5IMTIAAAQIECBAgQIAAAQJ5AhIRIECAAAECBAgQIECAAIEyAgrgMo51VrEqAQIECBAgQIAAAQIECBAgkC8gIQECBAgQIECAAAECBAoKKIALYlqKQEkBaxEgQIAAAQIECBAgQIAAAQL5AhISIECAAAECBAgQKC2gAC4taj0CBAhsF7ACAQIECBAgQIAAAQIECBAgkC8gIQECBAgQIECgioACuAqrRQkQIECAwFoBzxEgQIAAAQIECBAgQIAAAQL5AhISIECAAIF6AgrgerZWJkCAAAECBAgsE3A3AQIECBAgQIAAAQIECBAgkC8gIQECBCoLKIArA1ueAAECBAgQIECAwBwB9xAgQIAAAQIECBAgQIAAAQL5AhIS2ENAAbyHsj0IECBAgAABAgQIECDwWsAVAgQIECBA4I3A19fXyeu1wfl8Pp3PXudzmwZvfrRd2kHg0787dhjBFgQIELgX2O1rBfBu1DYiQIAAAQIECBAgQIAAAQKPAr4nQIAAAQIECBAgQIAAAQJlBRTAZT3LrGYVAgQIECBAgAABAgQIECBAIF9AQgIECBAgQIAAAQIECFQQUABXQLUkgS0CniVAgAABAgQIECBAgAABAgTyBSQkQIAAAQIECBAgUEtAAVxL1roECBBYLuAJAgQIECBAgAABAgQIECBAIF9AQgIECBAgQIBAVQEFcFVeixMgQIAAgbkC7iNAgAABAgQIECBAgAABAgTyBSQkQIAAAQL1BRTA9Y3tQIAAAQIECBB4L+AqAQIECBAgQIAAAQIECBAgkC8gIQECBHYSUADvBG0bAgQIECBAgAABAs8EfEaAAAECBAgQIECAAAECBAjkC0hIYE8BBfCe2vYiQIAAAQIECBAgQIDAPwFfESBAgAABAgQ+CpzP59P5/Pr1cQE3EAgW+Pr6Or17BUcfI9rX+XTyYpDxM7D8HDf+U64A3gjocQIECBAgQIAAAQIECBAgsFzAEwQIECBAgAABAgQIECBAoI6AAriO67pVPUWAAAECBAgQIECAAAECBAjkC0hIgAABAgQIECDwWuD2G5+v73CFAIGbwPTPy+3ru3cF8B2GLwkcKWBvAgQIECBAgAABAgQIECBAIF9AQgIECBAgQIAAAQK1BRTAtYWtT4AAgc8C7iBAgAABAgQIECBAgAABAgTyBSQkQIAAgWcC028w3r+e3eMzAgT+CNz/szJ9PX06vU+v6evvlwL4G8IbAQIECBA4RsCuBAgQIECAAAECBAgQIECAQL6AhAQIECBAYD8BBfB+1nYiQIAAAQIECPwU8B0BAgQIECBAgAABAgQIECCQLyAhgRCB/86n0+0VEik2hgI49mgFI0CAAAECBAgQaFnAbAQIECBAgAABAgQIECBAgEC+QEzCS/kbk2WAIArgAQ5ZRAIECBAgQIAAAQIEmhIwDAECBAgQ6Erg6+vrdOTrfD6fzudxX139sAQOe+TPvr0//7vn6B+587ntfzcd7fNx/+l/s3R6fbyx7A2332B99f5pt1fP3T7/9HyP16/ZCg1+Xev87zeJH78vtM3LZR73e/z+5YPfFx7vf/z++7bbW/n389fpdP86Xf5z+/7y5e2PAvgm4Z0AAQIECBAgQIAAAQIECFQXsAEBAgQIECBAgAABAgQIEKgroACu6ztvdXcRIECAAAECBAgQIECAAAEC+QISEiBAgAABAgQIEOhY4IBf2O5Ya6fRp9/+fbKVAvgJio8I7ClgLwIECBAgQIAAAQIECBAgQCBfQEICBAgQIEBgo8DDf23wVEZ+XZZc9LqscXnk/Z9397y7dlt1zj23e3t4n5vnct/9fx3y0/O53PMx8px7Pi7y4oY5a7+7592125Zz7rndW/FdAVwR19IECBD4IOAyAQIECBAgQIAAAQIECBAgkC8gIQECBAhsFLgWiw9rXD+7tFz/LXk9Kecuj5/+d2mRr6/LHv9Nr8t91/Uf3y/Xftx/e+72frn+9vnH9Xr4/pLp9ufFL5uerla3m77fr59dsH6czyXv9+W/b5db5vtfnr+uu/b9suuP/W7ndnu/XH97fpfrm55fO/fdc5cRZv2Z5px1o5sIECBAgACBkgLWIkCAAAECBAgQIECAAAECBPIFJCRAoKTA9bdKL2XY9F5s3Uv593et+6//frjgi63PL9iqxVunc7m9Zs93b3b/9ewFFt74bo93127bvLvn3bXb8zu9K4B3grYNAQIECBAgQOCvgC8IECBAgAABAgQIECBAgACBfAEJIwVuvyEaGW5GqKlYnH5besatbjlQYDqnA7e3NQECBAgQIECAAIGxBKQlQIAAAQIECBAgQIAAAQIE8gViEz7+luu5s6Tv5n137Rbz3T3vrt2e3+ldAbwTtG0IECBAgAABAgQIEBheAAABAgQIECBAgAABAiUFbv9ds2vfN87y9fV1evfauHz+49P/oOy71weBd49O107XX9W9LPLwfjm2y7mdTlNB9uw3WafPfrwuS9z+TD9qt6//uxSht7Xu32/7/ljjcu/1+9vDb95vc13vvz13e3/z3O1S1ecvc9z2+fu/xXv74PI+uX96XW67/rnNef3m7q+nuS/7Lvr8st79mdx//X+Xtf7vcv02//T139fl2uXS9c/9M/df357/+8zl7r9fX57/vvd0+zmY3m+fTT+K073T++2zl++Xm76evK77X/a5bPv2z+T79gYXCRAgQIAAAQIECBAgQIAAga0CnidAgAABAgQIECBAoCmBGSXadd65911vPp3Op9P1dXr2nzlrvbvn3bXbfu/ueXdtzvO3e0q8z5ll7T41114w0/SzsOD2h1unp1+9Hm598q0C+AnKbh/ZiAABAgQIECBAgAABAgQIEMgXkJAAAQIECIwucP9rk88sPl1/fGa6f3o9fu77eIH73y59FXYqvqbXq+tbPp/23/L862Z406r7Pzz1kit3nc5m+m3elY/Pe+zNfNMZTq9XC13ne3Xx8vn07PS6fPn0z3Tt+npydfp8yj69P7lc9KMpR9EFLUaAwDwBdxEgQIAAAQIECBAgQIAAAQL5AhISIECAAAECOwtMv/05vXbe9uN2l1Lyv483NXzDNP/ttWXMWmdzm2163zrfxhkvI2yZYPWzt/9a6+ldAbya0YMECBBYLeBBAgQIECBAgAABAgQIECBAIF9AQgLjCky/nXv/miRu399//eyz6frj63bf7f3xuu/jBabfmnxVaE2fX69fSrvpvQbGtO60z9q1p0LuVfk7rXtdf+b89/c++/rTjM+euf/s2fPv5n92//1nS/PdPzv363fzTb9t++P1sOiPa5czeLh8erz+WO5+vH5Z8HbP5csqf675Hwab3KtsZlECBAgQIEDgmYDPCBAgQIAAAQIECBAgQIAAgXwBCQkQKC7wpJy77vHq8+vFgn8V2Gf6/2H4NVGBdX+tWemDaf7ba/YWO+a7zTa93883daO31/3nt69v16b322f379Pnt9f957evb9em99tn9++vPr+/p8TXE/XtpQAuIWoNAgQIECBAgMAcAfcQIECAAAECBAgQIECAAAEC+QIbEk7lzfSbotP7hmViH/37m6ozEtb4rcu/+18OaE2pN800Y/Rmb5nmv73WDjm5Ta+1z7977jbb9P72vsvF21m+mmVa4/q63Pv4Z3rmeu3Jz8H12uMDl++vn0/3f78uH1X9owCuymtxAgQIECBAgAABAn8E/E2AAAECBAgQIECAAAECBD4JXLqh6y239+s3/votMANoKtx+P1j/EztkCEw/P9PrVZrp2vR6df3Z59P90+vZtdKfKYBLi1qPAAECBAgQIECAAAECPwV8R4AAAQIEuhY4n8+n/2fvXNRcxXklKjHn/Z/47PBXGUwcAoTcL70yVGzLsiwvSHp/eOjOfJ++Gt4PJN/3ffxlvfsUZm5/9t6d3zS/f99qq6ljoWK/BfNkcv9cU+eDK/N5drYPkbFH/7RJuaT+EDFX9dNHLiYt+J2Mk+PW5/PBtB4f7hLv2Yxa7pGN2OokhDW317Y+PtFlxH+Ks6Tqd2vp+FvStNNRnjYdW96YK22tweVoPituzauOOws4M1S/PaU5W63vfB1eSyv7W+0Y1w9atzVL56xp3y21A8q8rUH1tSd01XVyzM/hSedGYz5ubIe+HgbFc18Hwamf/xBQt1v5/Dw3A6JDAAIQgAAEIAABCEAAAhCAAAT+LAEWDgEIQAACEIAABCAAAQg8g0AqqKXiOw5tfJZEa1ka3/G2yPnCOjzGetkKF/J56fwvW+jyRPPlswG8zOm5VqJDAAIQgAAEIAABCEAAAhCAAAQg8PsEWCEEIAABCEAAAhC4koAfir1yyP3u90567Xj7Wxcy77Wj1ao+YVnLC8M/sttPqn5kYjuS8mbq9FStzs2OIS93Md8q5/vyBD5oQjaAP+hkkMrfIMAqIQABCEAAAhCAAAQgAAEIQAACEPh9AqwQAhCAAATeQEA7PodGV2fQjHUc71F6n+tE8rk67nzAPMa8Pff/s+0T8n+Wwict3Jdq1Sfl9TG5nOyQ+/p9X2ZsAL+PPTNDAAJ/jwArhgAEIAABCEAAAhCAAAQgAAEIQOD3CbBCCPw9Au2mh+sXCHhzdUsXhi92l3jzHu9UzW0r7aXxxaZdlEOrhZityZvG8yk0POpTia4f5FBia2Ap1a7HDnzV9fbSSbZypNp2/ZKqby3t39bdblX7atn2LdUNYUtLY7BB4J0E6vV6lsP7NoH9XXOWDgYIQAACEIAABB5NgHgQgAAEIAABCEAAAhCAAAQgAAEI/D4BVlgIrG6GlN6nvnmPsU5QN1pre0/p8VV7/O2jfVwX62r3gNr6+gh6IACBryTgb50x8el78D0fejaAx/NAAQEIQAACEIAABJ5GgMAQgAAEIAABCEAAAhCAAAQgAAEI/D6BB63QGzd+YvhB4b42TGZG5lF938dRX7ssEofASwj4e+Qlnb7t0AAAEABJREFUEzEJBCAAAQhAAAIQgAAE/iIB1gwBCEAAAhCAAAQgAAEIQAACDYFs6mvVPT7t2Ev+9/a3cy3ULz7f187f1hdiYdpLwNTXtDfGY/2I9lcI1Ovu/ettM5l/tbAB/P7zQwYQgAAEIAABCEAAAhCAwG8SYFUQgAAEIACBXQSOTzO1Tza9rr4rSZx+lsCl6+9nF/4hC8vMkyccM0/bl9LMPPXPvK59Kf6t/eXv2mbEYrkjqH+J6uLYMWYNMflUg0r/1lUVJ8eleO6vAzz+kqpvLb0JU+seW+u1dPylXGv/vDzxH9c8jW/aUX9X9Vo5D1zbTtKq7bZci9XaW/95vfWr9bnPpfY4rheIVtN6nbuU2uFalBjpoxC9TsyWLqVxqX8r9iP6Ls3/7H4z3NKlNV7K797xl+Jf6r9tfl1UuvZC6uMQk/pe11svZdRrNsbrOEIXZDz6pXkUt2+Umq9r9egpiQcBCEAAAhCAAAQgAAEIQAACEIAABCAAAQhAAAIQgAAEIACB+wh442yu+yIyGgKvIdBet8+asZ3jvN49a1riLhDABAEIQAACEIAABCAAAQhAAAIQgMDvE2CFEIAABCDwewR631z/vWV97Yp8OqyvXQCJQwACEHguATaAn8uX6BCYCFCBAAQgAAEIQAACEIAABCAAAQhA4PcJsEIIQAACf52Af1XxsxkcNIGlguPbCGQf/vW5RcELAhB4FgE2gJ9FlrgQgAAEjgSoQQACEIAABCAAAQhAAAIQgAAEIPD7BFjhLxHwE7+tvLbadh2dEfDGr3XWIYM3Ijrt+61KPvUw5lqvZfuw71J/9aP8YAJ14/fuFHU1+CLY0t1zEAACawT2XH/yWRv+Qru/d184HVNBAAIQgAAE/hoB1gsBCEAAAhCAAAQgAAEIQAACEIDA7xNghZWA9nlr9VguGo/dcaF/vp1S9/6aCFS/hkDz7PbNm8K+IqyvWTSJ/hQBX3tbWl+sv+qsdY/H9bAB/DiWRIIABCAAAQhAAAKnBGhBAAIQgAAEIAABCEAAAhCAwGcQ8I7hViaX+rfG0ndCwNsiYZ7WSc++hvcEL3nax7rk97J+JrqCANtSV8DC9YcIeOPXX4tVz14an7RnEyY+BCAAAQhAAAIQgMCfJMCiIQABCEAAAhCAAAQgAAEI/CkC3t140oKfGPpJGRP2LxH4q2v153JJf5XH1rrNaav/GX1sAD+DKjEhAAEIQAACEIAABCAAgb9MgLVDAAIQgAAEPopAZkbmuj4q2S9Mpu/7+GZ9IfJ9KddHrGrpUUv1JZt9/Xip5fpcdcwDyv4QsaknX1/zpd3cFotulJ/+9cZDpx2PqrW4Wl5UhVhYtd2WB8Wq7dZnLS72kYDOic/Hqka3ZxX1nJVS57dc62qUsrZdNudX3cdr4kJire9S/cLwn+9eYtLaLgFofWvdn8V/GmitXl7qf8VRc1orX5FDRFycRpf39BFsnS/926H1vaXu7+FbxjEGAhCAAAQgAAEIQAACEIAABCAAgTMCGCAAAQhAAAIQgMAfJuCdDi+/lq7vVO70w+1bCczPsNtV37om8obA5xJgA/gV54Y5IAABCEAAAhCAAAQgAAEIQAACEPh9AqwQAhCAAAR+h0B9tO13VvSylfip31snK9uBOzaP/XC2des8jHsXAZ1hf7ZC5Y0p+PKoujEEw15AwOfoBdN83BRed9W7k2MD+N1ngPl/ngALhAAEIAABCEAAAhCAAAQgAAEIQOD3CbBCCEAAArsIaN/r0Mh7YXWzoC13xfrDToWbOP5hBO9Zupi31+9tSSjIDQOnz4eG1/Nv21Io21HEMxgs8Z7bfv38zNfr9sR6x/Vp/1eIDeBXUGYOCEDgrxJg3RCAAAQgAAEIQAACEIAABCAAAQj8PgFW+IkE/HhoK+dY2229tdlueffC5YNVNs5mMYtNd+kPc2kTofSN5WzY+5tm1KrNyEzb9pV1LTkcYq4axtPWOuXrCJTrcT6dT9bc9oR22VzTXEvn3n3tlG7bD2kDeGT2aBbzz6bb9Rx4rlp36fPhsspt+3y16mLGsl3TaJoK9+k0TN9pU8cLKvqx8oJZmAICEIAABCDw5wiwYAhAAAIQgAAEIAABCEAAAhCAAAQ+hkC7Q/HQpK4P1m58XD/6S0aYt3VjumXDRGNrqep0eEPFm5HmOBmpvIxAy/2gWX0uVLzsaOd3vehlszNRJVA/my6rbV6WcyMHf2bnfb/a9prr2lwvkkEY9P7agw3g1/JmNghAAAIQgAAE/gIB1ggBCEAAAhCAAAQgAAEIQAACH0vAG1aHyLA+NkkSu0jgIzaVLmaJAwQgAIGBgDeB/f/FVA3W572zAfw8tkSGAAQgAAEIQAACEPiDBFgyBCAAAQhAAAIQgAAEIACBMwK+839m3GHwLqe1wxWXP0jg1uvqWlSX5lnp96X7CO1Jt86zx/dRPn85TuXtcg8H+1l7fL/Bx2up2pPvNb574u3xYQN4DyV8IAABCEAAAhCAAAQgAAEIXCaABwQgAAEIfCmBvu/jncrMyHyevvS0fEzal66Nj0n0SYlkPu/azLw/9v5lD0/8lqd+/Ts560DXrdoey/KUcEbcWo5hjuOrQWV9+murlFs5usjonN+zFDtf8/nrsLoIt9t69bd9Q7oEYo86nYvq53rVRuhdXfr61/d/3Kxdk2w4XZp/Y2jpOuj91mvU4/5p/C5p96rmGpq01mv5T/1Lcepl8IhSqZbDl1mpNG/z+E0X1ScQmPN2u07zF86P19tnRFtes/46LjP1/beuGvPWsrt1IOMgAAEIQAACEIAABCAAAQhAAAIQqAQoIQABCEAAAhD4aALaoPro/NaS+9a819aDHQIQgAAEXkKADeBnYiY2BCAAAQhAAAIQgAAEIAABCEAAAr9PgBVCAAIQgMBXEfDTV5sJ52bvvk7HsPZ5f7/X0mN/378qVgABCEDgawmwAfy1p47EP50A+UEAAhCAAAQgAAEIQAACEIAABCDw+wRYIQQg8CUE9m7Gyu/wgCU5hvWAUJ8Zwhu+1mdmR1YQgAAE/jwBNoD//CUAAAhA4AkECAkBCEAAAhCAAAQgAAEIQAACEIDA7xNghR9M4BAZpzomm7H8e5UPG5u/6poCLD1BfKl/GvytFW/2tjKELV1aZxtrqX5pPP0QgAAEILBJgA3gTTx0QgACEIAABK4lgD8EIAABCEAAAhCAAAQgAAEIQAACH0/Am44rG8He15zn327wDn3b745hbXt9ca/5WV+8BFKHAAQg8MsE2AD+5bPL2iAAAQhAAAIQeC0BZoMABCAAAQhAAAIQgAAEIACBryDQ9RG33hxf2vdUuK9YN0k+iABhIAABCHw4gVt/xn34skgPAhCAAAQgAAEIQAACryXAbBCAAAQgAAEIQAACEIDAlxBY2q3ND839U/P6UFykBYFXEGAOCHwDATaAv+EskSMEIAABCEAAAhCAAAQg8MkEyA0CEIAABCCwSSAzI3Ndm4PpfDqBvu9jS09P4MMn2GLzCX1r+Lroo0ibveVp37aMPP594IyY/+1fP+HrG+ftOIWL0l6bUHb/ymdL1YcdB0Uq+dU8Z6W67zuc8D1am90QpT4OQrcgLazfks6XPpr6bEbRoWm7XtX63FJfS7/a9dUdW7o0Z42zVm7Fdt/auGq/NP+l/hqHEgIQ2E3gaxz9c+xrkiVRCEAAAhCAAAQgAAEIQAACEIDAZxEgGwhAAAIQgAAEvo6ANhMv5rzms2a/GBCHcwLazY41nXvPLR45t9GGAAQgAIGBABvAA4fHvhMNAhCAAAQgAAEIQAACEIAABCAAgd8nwAohAAEIQOBPEuCm+ntPuzd+/TR2shn/3hPB7BCAwEcT4GfVR58ekvtGAuQMAQhAAAIQgAAEIAABCEAAAhCAwO8TYIUQ+MsE2l9JvMThUv/SmI+zeZfx45L6Owl5b7fV31k5K4UABCDwGAJsAD+GI1EgAAEImACCAAQgAAEIQAACEIAABCAAAQhA4PcJ/NkV1o3dNQCX+tfGvcPuJ0hXpYQOljaB65pOSvX5xvo0Xm0ffiLVcv3Pqxe8LZVf/bxMqWz8Lgyv3jCuJCghAAEIrBPwz6n1XnogAAEIQAACENhJADcIQAACEIAABCAAAQhAAAIQgMDfIOANurrSujFa2y4v9dvno9Uu4CzR0dD6tPWxm6IS0E5u2eydl7WfEgIQgAAEnkGADeBnUCUmBCAAAQhAAAJ/iwCrhQAEIAABCEAAAhCAAAQgAIE/TYAb7a89/X4K2HrtrBHBhBCAAAS+hAA/l77kRJEmBCAAAQhAAAIQgMBnEiArCEAAAhCAAAQgAAEIQCCCh2DfdBX4wdo3Tb1nWl8X12pPXHwg8A4CzAmBbyLABvA3nS1yhQAEIAABCEAAAhCAAAQ+iQC5QAACEIDATgJ938c7dSnNzIzM5+nS/N/e/85z+4i5380/c/vae3d+h8ioivFvuuZY1rbLXn4uraX+GmNe2v8uPQnQ9Pd9+4ilep22/grsQzWoTI2p0tefvv+0QS7bUl3um8fSmNbmeaccMuLV9X/KfksLl8qu062wm0eNu+n0gM6W9VJdH9/Y0tKY1nYpxdZ3qX5pPP0QgMDDCHxdIDaAv+6UkTAEIAABCEAAAhCAAAQgAAEIvJ8AGUAAAhCAAAQgAAEIQAACEIAABD6TABvAjzwvxIIABCAAAQhAAAIQgAAEIAABCEDg9wmwQghAAAJ/gkBqlZYKjmUC4FnmghUCEIAABN5OgA3gt58CEvgVAqwDAhCAAAQgAAEIQAACEIAABCAAgd8nwAoh8BcIlF8rrIW6VMHREtCm7/Rrlls7dQhAAAIQgMAHEWAD+INOBqlAAAJfS4DEIQABCEAAAhCAAAQgAAEIQAACEPh9Aj++woxDDAqVweuMQNn4PbNigAAEIAABCHweATaAP++ckBEEIAABCHwVAZKFAAQgAAEIQAACEIAABCAAAQj8AIH+uIY+I6qO1r9eO66/snF5tFKDAAQgAAEIfA4BNoA/51yQCQQgAAEIQAAC30aAfCEAAQhAAAIQgAAEIAABCPwogdSGsPWjy7trWeZSdVcgBn8PATKFAAQg8GUE2AD+shNGuhCAAAQgAAEIQAACn0GALCAAAQhAAAIQgAAEIPBTBPJNq3nXvG9aLtNCAALfR4CMIfCNBNgA/sazRs4QgAAEIAABCEAAAhCAwDsJMDcEIAABCEAAAhA4EvDvAd7S0XOx1vd9bGlx0AOM5e/ZavO1/t3fQxPTT7c2zadWPe+Ui/OZ6eLkW+zddzHAfoeuj5jfUNfp0/mLVV2K/u7xl/Kjf5sA52+bD70Q+AECX7uE+c+rr10IiUMAAhCAAAQgAAEIQAACEIAABJ5PgBkgAAEIQAACEPjTBLQJ/KfXz+IhAAEIQOArCLAB/IjTRAwIQAACEIAABCAAAQhAAAIQgAAEfp8AK4QABCDQEvDTpRp529oAABAASURBVFZr+6G6bxxbP7Skhy2lPAmsjWD4PAwpgSAAAQhMBPxbKKzJ8NBKH9kPemjYDwzGz6gPPCmk9F0EyBYCEIAABCAAAQhAAAIQgAAEIACB3yfACiHw5wj0WrGlgmOFAHxWwGCGAAQgsEXAX559ZMaiOtmtWH316tmSus+Oxt+7y1bYdub4MwY2gH/mVLIQCEDgDQSYEgIQgAAEIAABCEAAAhCAAAQgAIHfJzCs0E/7thqsX/s+PcWq+99L9a9d2IMSP2gDYksPmoYwEIAABL6WwNoG7kW7diZTCm/CSp02YltVIKtxNNbjV6Xv73bsf2ofldGp04ry0g/BUv7emzD93qJYEQQgAAEIQOD5BJgBAhCAAAQgAAEIQAACEIAABCAAgd8nwAohAAEIQOAZBDLG/7Qhm6l6lXYuvbn7sDlP9ngPTVh3VDXmH6kK44+shGVAAAIQgAAEIACBVxFgHghAAAIQgAAEIAABCEAAAk8k0D55+sRpCP0HCPTa22j1B5b82CUSDQIQuJqANx6tqwfOBtSndrUvHCcKbRZvKSNO/JVMZsp2VOj1n20qf/XQsn91aawLAhCAAAQgAAEIQAACjydARAhAAAIQgAAEIAABCEDghQTyhXPVqfbMaR+rjqGEAAR+jsCnL6jv+7hHT1tfr8iWisXDfZY693yN7vFRqMXjnrGLAb/IyAbwF50sUoUABCAAAQhAAAIQgAAE3kqAySEAAQj8WQKXbi5eApOZJ09dZL62fSm/v95/6fxe6n83v8z7rqeL+de/+3vR8dRheoo3Mg4Lihq3KavfUt+q7XTah7eW/j7wZHv4bOcBDzJNLDPiJXXNWQ/tr2iDJc70T5sXVvX71FIfj2j1qXmSFwTeQeDSz7dL/ZdyvjT+3v5L81/qv2d+x/b3o0tvNE4/F/TduPa3fae/86ufe52U5Qte368q+1YK3ObmL+CUbZJ8PbbMqwS2Sv3YkEd72HtoHyKjl6Io5q+vbx9X+vVLYQEQgAAEIAABCEAAAhCAAAQgAIFnESAuBCAAAQhAAAJnBPozCwYIQAACEHgRgV67pvfoYWl+9c+C8y3ih3F5cyA2gO85AYyFAAQgAAEIQAACEIAABCAAAQhA4PcJsEIIQAAC1xK4835yf+f4a9PFHwIQgAAEIPAoAqkNYetR8YhzGwE2gG/jxigIBAggAAEIQAACEIAABCAAAQhAAAIQ+H0CrBACVxPQ5u1hzyD5nbjN2yedNCAAAQhAAAIfSqD9+aWdX/9PTNZN2Wr8xXH2sS46/m0HNoD/9vln9RCAwG0EGAUBCEAAAhCAAAQgAAEIQAACEIDA7xO4eoUH3QRf2/z1jdiujyhSZPsV/4wopWz14L52JUEJAQhA4HMJ9H0fW/rczB+b2fDzrI+DfsD559lZdO8GtzpzkME/+CxVzw6PnYyebWpQ2SDgf3dsdNMFAQhAAAIQgMApAVoQgAAEIAABCEAAAhCAAAQgAIFtAif3qqurNn9rNdr6ZKTyWQTIBgIQgAAEdhPI6nkY/qemqV3te8s9G7z2sfbG/Jt+bAD/zfPOqiEAAQhAAAIQuIUAYyAAAQhAAAIQgAAEIAABCIiAn3CqUvMph2/cdmwUP4UtQSFwkQAOEPhTBG7erV2g5J9eC2ZMLyfAmXg5ciaEAAQgAAEIQAACEPhGAuQMAQhAAAIQgAAEIACBQmB+n7y2a1mcFt7a/ra+4IoJAhCAAATeR4CZLxPwr76+7IXHOwmwAfxO+swNAQhAAAIQgAAEIAABCHwDAXKEAAQgAAEIQOCHCWRmZK6rXXp56rc1qO5fQjm3L/0Zw8kvI1zX0M3DPo676eRO/77pe+QYd8hPKa9qR9y+j/hk7VjCR7s8m+1HL/4HkvMm2z26hOCe2K8Ze+n7odf3x+26xCdCX9gb6vuD5n+i9INAU8SaMrvIm/RfZP7XxBXDOpcm27OuTLOJ46v+HDpajjX/UGx17FmpKZn2J6XHTp6daoOUarMGXSsadmLTF2C/IgUJ97mcaWq6f1uac/NnmLiuzO+4dSK5KJdjrKN93/jqPy9NaW6jDQEIQAACEIAABCAAAQhAAAIQgEAhwBsEIAABCEAAAjcT0I3xm8cyEAIQgMCfJjDbYP0wFu0G5oelRjojATaARxBXFThDAAIQgAAEIAABCEAAAhCAAAQg8PsEWCEEIAABCEAAAhCAwAIBb05aC10PMTm29ZBgNwTx3NYNQ5eG9FduxdnfT9QuxXqK7cq1Or9YGfPSvJ8CY0dQr93a4fpGlyuvujdmytQQ+BACpAEBCEAAAhCAAAQgAAEIQAACEIDA7xNghRCAAAQgAAEIQOB+AnWjsJaXIu71uxTnmv5rfl3DO/K7Zi3X+P7SWs7XzQbwORMsEIAABNYIYIcABCAAAQhAAAIQgAAEIAABCEDg9wmsrrDTPXJuqK7ioQMCEPhZAt4oa/XohbaxXX90/EvxPGerS/4X+v2E7CTHlb+fjLVN1bPD9kmj/5nTIw36YRZSHiJSZejl0m1Vz44pN/0E9Drs6/Exjne7lX02dNASt3Q2/6MNyu3gBBR3/vd3/autq9Q9Hkq4PPFcy9H85qLmeb6G4e8J62y9OUOmhwAEIAABCHwFAZKEAAQgAAEIQAACEIAABCAAAQiIwHivXDWOnyTAoiAAgbcT8Pes9a5EPLf1rvlfOq8WWjZ+VV4177X+VwX/bGcv3frULJ2bxAbwp54g8oIABCAAAQhA4HMIkAkEIAABCEAAAhCAAAQgAIGGQHkSmJurDRGqEPgRAizjSgJPeCJS361TEm19Mj650s7Z1u+a1pyuCWB/65oxW74PjOUnfXvHq5rNW/pmtqub3rq0rh74/AHtNdHWHzbznUGb4R9K8GGkCAQBCEAAAhCAAAQgAIG7CDAYAhCAAAQgAAEIQAACqwSaG62rPvd2+B77vTEYDwEIQAACFwm8xmH+pT5vvyaL/bN8en77V9J6dh+wrPqrm9u8XK+/2tn1e8QG8D30GAsBCEAAAhCAAAQgAAEI/DIB1gYBCEAAAiOBzIzMdY1uFDcSqDf63lXemPbHDOsPEZvSHdZ72F5a6PQ0sDaDr6pHH51U/v6in6iaa5z4oNJ/qnBN6n7LUfP5p9mXdBAPS/hjSxrOAYGnEbjns79n7KXE98TY8skcfvbO58lcts/9tmK7b+5/3k6ZLBWLhz7o/h5b7NtjdGyr8W2bbb1xOVbt8AgdI4bD1WZbr7amzOwil9RFyCzloHQ7x3oXmf9FTlJbu5HZKu0fMfx80E8B/4rmBfX64bcoDVFXHNUf6zLWMXHpVf72r5Jp/aYnfG2X3G7V+q7U/bPvTLqUhp+h3XFUG3epfvRcrGVmZC5IUxz894vLKE08lHqvdVXLkXq3VNSjbbb12n9S2mFLg3OvH5bDOfkXLgfrnvcau/G1aWxqmWONAgIQgAAEIAABCEAAAhCAAAQgAIGRAAUEIAABCEAAAhCAAAQg8BYC3sSy3jK5JvXclqoPOa6NNfnPNyQfkg1BRKDTxnDc+j8v+PxYinPPUTZ+tfk7xDiea28CW4P9hnfnJrEBfA07fCEAAQhAAAIQgAAEIAABCEAAAhD4fQKsEAIQ+A4C9WmgZ2X77PjPypu4EIAABO4moN2jsO4OtBLAsa2VbszXEfCTupsjLrC+OH4z+OM7//TP3+NG8L1g2QC+lyDj/wwBFgoBCEAAAhCAAAQgAAEIQAACEIDA7xNghRB4CQH/uud7JvJ469anl7bm1j5B/fXOLrdc6YMABCAAgXcT0Jd2SaGWpTF729pUrONqORv6bU3/bKy6mPuPrHllnWwAr4DBDAEIQKAhQBUCEIAABCAAAQhAAAIQgAAEIACBFxPw5uOJIuPQSvdtT/pn7avT7TOiPnXk8lKAeoN5rVwaX32X+jxnqyWf+XitecnNti027rPPXLYf5saVOTrtJ1g1pbNyHoc2BCBwNYG+78PKzMg8yjbr6oCrA1I9rdR86NHGdn0IXn8F7lo5ePF+RsBP7E4aeZafH+OWX+qbfJK+rB2gfEnL7vo0Vv4eV2yKY7vr96rMpXlXykPMfp7P2jdNX+faO7iuW3MPQ7T+qT5YnvcuNiFN5+jQTOU8muYdVZ3dO0YzFAIQgAAEIPDzBFggBCAAAQhAAAIQgAAEIAABCEDg0QTam723xG7GX3vTe8d0031x+Xombwyrunj4VvWSFp0/2khyEIDAREB7U96fmtqPrjw7/qPz/ep4gu2Nxqee0E8CVH5qKSGXKvYcQrTH7dt82AD+tjNGvhCAAAQgAAEIvI4AM0EAAhCAAAQgAAEIQAACEIAABCDw+wSevkL/bxJPn+QxE7SbYW39MdHjz+xDPorXrjj3Xl/3jt+V5D6n+j81udw34j6veo3X8r5ojxntJ7GtO6OxAXwnQIZDAAIQgAAEIAABCPwmAVYFAQhAAAIQgAAEIPBBBD7pxuwHYbkrlfn9/nl7Hnyl36dmTfMQtCEAgS8jsPK5/7JVXEz3cx2WTsCSrV3Bo/ovxWnnpP6JBNgA/sSzQk4QgAAEIAABCEAAAhCAwDsJMDcEIACBryPgvwN4j75uwV+W8KVz8+nLyczIfJ7W1u+/L1t0yOh6KY4vNaOqWn2js9NOZFWqw5oc64C1Uv6Lh59CWtKic2PcHONsR9+az9g8K9o4U+fl8YXD5H9e8S/HFNqY1Lh4yqZZqmf+guuxNf21sgzmDQIrBC59P97bvzLtw8zr+UX0+j6K0AelKPRq62peccznuWLoBdeFnGzyKJV9f9A6/m3I/RvSF4dCxMnf+BWYflTqq2xLTuOzJUjl/K6V29mfcDn0p5zUTsHJ/C/yRF1kl6fKOLZT/Sf+t45XnPk8bVtzxtpr7QfCaC8/n/T5OCmjj86SfS3smd0/rKqmzk61QfU6OysPEcIr3hF930tjKWOvC7ZKgTaPS+dvfbDhWSse/pXdUs1jtXS+GzKFlRkwQwACEIAABCAAAQhAAAIQgAAE/hoB1gsBCEAAAh9L4NJN4Uv9H7uwOxK7tOZL/XdMzVAIQOAKAt/2WZz2pr4t8SvOyS+5TufrxkXdO/7GaT972KdDuZwfG8B7rjB8IAABCEAAAhCAAAQgAAEIQAACEPh9AqwQAhD4KgJnD/28O3s/2XRNDva3do7xene6Ht0u3x8++lKDAATuILDxYat7qLW8Y5b1oRvzLw6yv7XYiRECdxHwxqOf7r0ryNsG63Phv797xc/nl6e6Mz+fh5fnxoQQ+CYC5AoBCEAAAhCAAAQgAAEIQAACEIDA7xNghV9AQPdkN7Oc9Xuvxdoc86md3u2tGnOcLW+0LhRy9K9mLlroxgQBCLyYgD6TZcZalgZvEPhhAls/fOvPNpe3IPC4qlvGt2Pe8pk0nKo2mb31/UmzAbyXKX4QgMBfJMCaIQABCEAAAhCAAAQgAAEIQAACEHgTgbKBqfucU9l4c2mEAAAQAElEQVTk4Xu/TbNUD3qffDUuLNl2HLe5+OmgVo5S267PVftqOe932wuzVPfTU61kitp2fUll/Usd2CDwJAJ938eWnjTtB4T1F0wrp1TbrtcNnrF0V4x1d98tB2zlgLXt+ly1r5bzftoQuIaAr2X76yevfmZ1urZbuedM8gvrrGM0bP1stIvHWq7fK8dJ5a68h5zqehTYeah4/OE55to5S3niV9u5pfRneN84jdjniBcEIAABCEDgbxFgtRCAAAQgAAEIQAACEIAABCDwzQR8a9cbot+5hpK9Unep4srD96+rrhz6B91ZMgQeQMD7OpthLjpsjr7YeW14+1sXA+MAgTUCt15Azc+1shF7bRyPr1rLba/dc1t7/e/181yt7o23PZ4N4G0+9EIAAhCAAAQg8BcJsGYIQAACEIAABCAAAQhA4OMJ+Mam9fGJLiTojemqhe7R5NVZY5MCAhB4PIEp4v6n6qYhteL9HNdr6frDtZFfnbeWl+Zu/dr6pXFb/X4ycaufvj9FwFerddOi6/+95HIxgH8uVi06PMDo7KVHfT6mjBSz/HqSWk4dV1b2jTelKwPjDgEIQAACEIAABCAAgd8lwMogAAEIQAACEIAABL6EgG/MWl+S7pSm79tOjQdUarxaPiAkISAAgR0EvvH7Z76sh3xv1CC1nE/yuW0yu51AX6//Wt4e6o0jfc1abQrzdtv3iLrjV+2JZ989fuc+bACfM8ECAQhAAAIQgAAEIAABCPxNAqwaAhCAwM8SyMzIXNfPLvxFC9v6+5fue1EaT5vGa3im1hKvf+92razj1vqrvfqdlfVXT66VdYCfQlpS7V8qV/zLU7/Vf5y37w8x6dBHXxTxT3fXB7kecTgM5T/dbNcQ+UXIRX6yK2axu08K+VbZ55nS1BwfTKDXyX+m6tIzT3/GVPuluavf68vUlK3UjNp2fa7aN5b+nNnFpU2u13KKY8MleeCS5uPsU22ue2JLdZtVlGldloqNrUrH8Gaza6V0jHVldpGL+i8yq+TTZWTxs03tUldp+4am7zJ9Zy3X63fib5TGfo2GnwefuPaITJ3zvotu4eddvaLika86z46Y5WdtRiyWHl9idarJyfVQOUnm8SjfX+Vn8vI5GN1Wi9PzF1Gucb31o0L8Lsu5zacYCafK1IdnRd18GG0IQAACEIAABCAAAQhAAAIQgMDfI8CKIQABCEAAAp9EYH7D1+01fVLe5AKBLyWgfZTdmS/5+uO5O8ANjktztmGunf9a/3aupfql/JbGYPtqAtrD/Or8S/JvuW7rh6+WJZMb37YXwAbwFlb6IAABCEAAAhCAAAQgAAEIQAACEPh9AqwQAhD4TAJ+Ksf6zOzuymrfsnxzuCpi35i70mIwBH6YgD9LK8ureyi1XHF7m7nmVcu3JPLF/N7Ca5g0Z08/nz4R+tYTOiT47nf/YLOuycP+VXvH2X+v77P9nEt58nfjM/WgHNgAfhBIwvweAVYEAQhAAAIQgAAEIAABCEAAAhCAwO8TYIV/lIB/beKrl37Tvd6bBr16ZcwHge8mUD9mtby0mtavrV8ad2t/naOWt8Z51riaVy2fNQ9xIbCDgH/t86Lb0n77j1+zbAAvXgkYIQCBP06A5UMAAhCAAAQgAAEIQAACEIAABP48Ad9E3dLDAZWnYnQ3tpYPn0ABvfFrqRoRp+913lqe9l7dOmPXRCgpTPNozdPfHpzXm0FUIQCBKwgsfZaqzWG8G9TIXVHb7rehUdtlv9pl16eoTjiWns/zFj1lwllQT9jK3bXt+phXyUd1d9W6u1EhMH/id/5EcHH6xTf/kJtrWueObcn52Hl7inWs1J+5xVJ/vo6lZ+xU7+TkepR4B7n62pWma9d1mX/kKGv9kbWwDAhAAAIQgMADCBACAhCAAAQgAAEIQAACEIAABH6fgG/8PnGVZTNkb3w7L2nvePxuI8CoP0Xg4r7OhsNil43Wqyi+cq6FNV2c/qLDQlBMEHg8gcUrcdHoud1huV41b1f795VsAH/fOSNjCEAAAhCAAASeRYC4EIAABCAAAQhAAAIQgAAEHkBgz/ayb8xaD5iOEBD4AgL+nxzuSfOO8XU/p5ZOA+0nULnVcv/IP+zp6zUjU+qOmj8R/GcB9RlhPQGAIj8h6neG5N8Y33neyBoCEIAABCAAAQhA4MEECAcBCEAAAhCAAAQgAIGHEODu80MwEgQCEIDAswg8Ny4/BJ7LdyX6Tf+Dgs+V1cact9u+T6tv58oG8KedL/KBAAQgAAEIQAACEIAABF5NgPkgAAEIvJ1A3/dxjzJzeMpkpXz7Ar88gUvn5suXdzl9P6XzCq1lUv5Wn+7srpVr4+60HzJiS0vhi//YUZGNzbPCTwlb+tjq8xurig9/fXv+H473rp8N/u563/r0AYpWzqS2Xb+k6ltL+7d1t0N8Div6V+zFy8NcqeVJXjYuyQNGudvVWp6Md8c3y4taUrMmd7tZy5P127glD/wLahmsr/fP/A3g+gNwrVxHdF1PE7/8jd+x3UUfrUrQ+m+ICH1x6Hz12h4d/ePkmo7veZX8vY5lyfo9ayFTCEAAAhCAAAQgAAEIQAACEIDAYwkQDQIQgAAEIAABCEDg6QT6O2e4aXwzSPs9d2Vw7/i7Jv+AwX99/fecguYyvCcMY3cQgPUJJDaAT3CMDQoIQAACEIAABCAAAQhAAAIQgAAEfp8AK4QABLYJlCdL/sBd/6V13rlsh2wfNtoGTS8EvoHAHR+KuilTy2uXW8fVcmm8n+Zbsv+szefD+tkF/sTCel2zRYc+5n//t7TV6Sf11/Q+CL62rPdlcOvMi5ue/oF8a8AvHrfI4ovXQ+oQuJsAASAAAQhAAAIQgAAEIAABCEAAAhD4fQKsEAKrBHTP++CbxVVrjvI76Zq3TzppQOAPE6ifjVpei6KOq+XZ+NpRyzMHDBB4IoFL1512gZ84++NDX1rPnTPWn60u7wy1PPzbeC+v4hFWNoAfQZEYEIDArxBgHRCAAAQgAAEIQAACEIAABCAAgT9DoPy9Wt3nncrIODTyjcNO91HX9PGgfHN5riFpvXt1KmaHN36tmbk0PWJiIcvBOuEnw3h42rFKAYEvJaCLW98HMSn0qjZVR3tmRmZGr++Ko3rZoiiij6JUUeuuXtQ4ro45G2+D5Cd//ci947l02/Wfk9YarX5ugV+2oL3nwtfxNyxt73ruWIt/MFoKMf27Q9Mu1aN8ltW5Ui6N8c/ug35Iu09TnB7zOLXX+Vjh81RVO7+/9L9bvn8VrAACEIAABCBwNwECQAACEIAABCAAAQhAAAIQgMAJAd8LPTH8nUavrfBptfXmcMujrU+OVL6DAFneRODua/7eAPeOv2nVnzvIOKzPzfAPZ+YTU/XtGLQJ+/Al+H+fGoP656s1Nu8qplSb+LsC+ly1jvN22/dddTaAv+t8kS0EIAABCEAAAs8gQEwIQAACEIAABCAAAQhA4LMI+IZw1Vpm9Ymetf5L9nvHX4jvG6/WBTe6IbCTwLS7sdP/gW51P6SWDwz9uFA7+TxuwvdFas9DW39fRsy8QiC7jE2l+je0EvbF5nzxfEz3KAL8G+RRJIkDAQhAAAIQgAAEIPCVBEgaAhCAAAQgAAEIQEAE2ESI6berxoNeZmo9KBxhIACBvQTqhlUt947D79cJsL4lAm/4nPhnY6ultLDdTYAN4LsREgACEIAABCAAAQhAAAIQ+FICpA0BCEDgawhkZmSu62sWQqIfRaDTzdeiQ0bXW6FyVETIvCm5PP7YeupXOUarS7O3vgv14/p6rXNQDZnRHVnI0Xxi9uoqv5Vy5r7aPP7d1Jj9HdWhvTrwQzou5a+vLn1/xariy1+9ADxH9fynCFkqwqXl+qPluK2a+Da7WcuShw3Osdd1qw9Babq0bB8UxdcDb1WsvDyPVbubevm8a+tDZX9QfneoRr+1vDy/OB32qFnH/Jq7Y32X82vmfcI8t3J9/zhfb1VtNrYd25f4Hj1vrV36XF2K6/GXfE7XdMm79Nef5W1ZOvzmn6+pn7GtQu2j4sKri14/pWdSmsPP5eGzH/r8TxriTe9yVV3Xdvks6fNXytp2aZvl+mt1UC7/og9L//zQv0/iTEp+1yESu/xwggAEIAABCEAAAhCAAAQgAAEI/BABlgIBCEAAApsEhrujmy4/05laiaWCAwIfS+Ddn0k+Ix97aZDYuwnUD2ctX5XPKz6Ur17Tq9j9jXnYAG7PM3UIQAACEIAABCAAAQhAAAIQgAAEfp8AK4QABCDwKgKvuD//qrUwz/sI1D2YWr4vk42ZPzq5jbzpgsAjCLz6+ueHyyPO2q/HYAP4188w69tNAEcIQAACEIAABCAAAQhAAAIQgAAEfp8AK4RAIeBfSxm6YV/KYnncm+7LT7+28XFRifSXCeiaKsuvZWm86k2fE39WzqZbs585YoAABB5K4C1fBA9dwWYw/1yu2nS8sdOx46DBloofPtgA/uGTy9IgAIHdBHCEAAQgAAEIQAACEIAABCAAAQhAYEZg+Ft6cfJ3+VrbzP286ZusWzofEVH/Zt9S3zzWkk9jmzZhM2Ksq+zjoEW47Rujqt6+vmauWnXc37+lXFdL+VwCdYN1LHUdR4z1p0xcY9dyPkm119IJbWk+njYEIHA7gfazdnuUl42sP8vXyqVE6s/4pb65bS1utc/93T6JX/4FIKu49rXelup606GMoqa69m+U8m8NOa6VNXWvqNYpIQABCEAAAn+QAEuGAAQgAAEIQAACEIAABCAAga8kUO+QXpO8bpgO7t6mrRosj3yv96BdPjIuse4h8O1jvfH6yjV4PmttTvdZa/3YIQABCNxCwD+bx3G3/Jwfh24XdY76HVbb26Ne0VszesRcbAA/giIxIAABCEAAAhD4TgJkDQEIQAACEIAABCAAAQh8JgHvnFY9JUPfFq16/AT1nrXLx0cnIgT2EPD/7WDt8f0DPiwRAk8lcO9n7d7xT13ci4P7Z/P6lO1Tr+te1/Q8csv1mnnPfZ1J/aePy3OP6yzbJK+LhTcEIAABCEAAAhCAAAS+hgCJQgACEIAABCAAAQj8MAHupf/wyWVpEIAABK4j8Fzv+gOnltfOVsfVcj5+zT73e227771d+do542EoHCjjLWtYQfYMmmwAr8DGDAEIQAACEIAABCAAAQj8LAEWBgEIQODhBHwDaUuXJszMyFzXpfG/3r/F9hV9l/hmrp+7zPv7Ls3/sf1+fGVLfjx2S3VhKzEOkVGUEe0TQaWusb7xaal6PGosWYqfx9Y4a6Xuyvo+95oUajrK3+ubWkPFORS74pyVctElEluSy1cfa9yq/asXp+QzU+fvKJnedKTmbaVmOVrbM+plkie+Xcr5iVMrdH/o4x4pBMcdBF7xM35rjvXUh+uy18+UXt/tR2VsxTv22a8qNKbKNl1zCjj4ul372vKgMVuqvm2spXr1WyuXxgy2TOfm+ulYUd3GMwAAEABJREFUfWTin8BZ089Z4Wrr6j4/xDKs857wH8U96N8Llutx6SXf4jeUUepxfGXk2PAaIg6a9yDmc41OTy90CZWlK41dc539W0IBWlsN4n9/1DolBCAAAQhAAAIQgAAEIAABCEDgxwmwPAhAAAIQ+DMEdEM0rFcveD7nvN3ms9XX+lGHwLUEfG1Z147DHwIQgMAOAt6g3uH2OJe6Z/uAiNrrjfLvgx//jmQD2BcLggAEIAABCEAAAhCAAAQgAAEIQOD3CbBCCEDglIAfNbFOrb/T8s1ia2lFXnfVUv+dtqUnce4MyfCvJ7B2Me5d2BXj202Ntr53Kvwg8HQCvp6tp090NoE/ElVnnQ8w1Ngul8LZXnVL/9KYa2x1bpfXjFvzfVScY/z3XBfH+e+rmUfVUqTa53Kp/zE2M8xgAzh4/XUCrB8CEIAABCAAAQhAAAIQgAAEIACB3yfACj+MgH8t4z0p+d7mhfEH9VsqOCDwtwi0n4+2/rcosNqPJfCei9IbbkWavv7/P25fi6n9VcbteNeLVuKXPk02zW0/tetxqb/6RRymh1enMeps62qeHVO/56068xoMk6+aS3WZyzGtRa3qp6qO05YM+w7l5Z/bhfF8hEPObfe2Nd9WCE+5pKUxk59itlyq76X+6nd/qQTGIGwAjyAoIACBP0mARUMAAhCAAAQgAAEIQAACEIAABP4OgemOpG4Oun7vyr2Ju6Wl+NV/qc85NSo3gJXqYqnxvrHZPmnrtszlcJhSGd54h8DTCPjXoLbKzMg8KiIjikKvtq7m5lF9a2nnpfpoq7sLdvP20GguTd4g8HYC9YJ0+fpkysdDUy/9bHDfWkb1s+2/DftPnytrsGkTti9blbKqrgB9qpRUPTkcv+hk/mHssJmrcRqxNV7dOoYxbSyvZ1AXfTaSd3u0Y1q76+5zWeX2EDMUc0XVeSxP/Xt94w1SRrGkcdhJcRAfr7AYHVBRwnJd6kaVpOq/JdZK+Ra/ldLmOp/LPrTOJSkn+55Jvu1Rxo++rd310qdKjaHqyeF+DS1/ptjLOenc3SgR5O1SxXi0/y4aTRQQgAAEIACBv0CANUIAAhCAAAQgAAEIQAACEIDA+whMt3lvT8F3TdvRs/bazdZ2CPW/QOBD1ji7Pq/Oamv8Yp+N1tUzMQACLyRwumH1ion9s6HO43pRNewo7V/dXLcijj/Thvbg4bo1tIb3tu26dWn8ySd5YZN5iLzvfZhv8HW9aGhe/V7GrpzCFfPFORyzOpmqN2hrO05ATNarKw8Kszhvm7/rVuvYtl0vksOtvDR09WADeBUNHRCAAAQgAAEI/CwBFgYBCEAAAhCAAAQgAAEI/DwBP0lj/fxCWeDnE6i7DbW8NuM6rpbXjv/L/qz9Cwg8Y+trfdnP/rlwb/x7x6+v/PE9/kqyHh95PWKnCavWvb6zx58En/+qW1bhDfOyca7BbAALAgcEIAABCEAAAhCAwN8hwEohAAEIQAACEIAABL6AgO+CXkpz7jNvXxpPPwQgAAEIvIDA47+ctQdYHgZdK+uibi3ncW+N88hxNae9Mau/y71jrvXzmbWuHXfm/5AgZ1E3DdnO2dY3Rx07zbWqWv3rwQ+HPlxa1b6nnMfyGP/q8Va2nWs9eTaAz2lhgQAEIAABCEAAAhCAAAR+kwCrggAEIACBDyXgm2Rb+tC0vyet8vsF128QTn94rj5yMi/XVlrjrpXzOG5Psbo4RJ5KKZYnV1xOfqEbqcv6p7ul/+Q3Se1+lAKvjqs+e8tO+fhG8ZouxVGKm8e94zeD03k3ga3vJvfNJ7CtVenXNXRS6tqPi4rja3H8sbuEcrP6FYMbljueIX3YnroFty/n1AfUqt6uW7X9V8p6zdX11valsvo/r9xzDR43zGq+W/mUK09h1370FPssgNynH3Xu8o+jE9k4ai3+2D3FmY+v7eo3lN6C66LPoYzoNH5Bjd0+w1i/H/R20HhLPwtTOvPt5HN6FAb2bVQ9nGdbd1tu1TR8ewiC7aG5lpSZEVJqopTvfxFxVGpUF35X4ko4z3SQ6URxfDlep2Z9ytelmqeH5l2LXeyD9+q7UldOOvwDOHr/kyGcj9JS3jEptJm7JJ2NmMvXbujl3L0Gq1dQ66B8XVrxL8OlFSJl9bo+9uifMmtV4or/QfqnuS0vSU2typFl5IAABCAAAQhAAAIQgAAEIAABCPw2AVYHAQhAAAIQgAAE3kgg75z70vhL/XdOz3AIXE9gz0XprarrI98yYp6N21W3xmvHu35NHPtXeZzrLl+tpXmXbC/N68mXRd0kzfRKrceszpvAre6N2mtnt9W18bwZfe2Y3/FnJRCAAAQgAAEIQAACEIAABCAAAQj8PgFWCIG/SqDXTU3rj67fT99Yf3T5LBsCEIDA0wm0m12n9Qxvsj09gSsn0E/F8M8Fl1cO3eXuuI4f45OduwY1Tqn6MF6VNx3ee7XeNP1XTZuZkbmk/2T/7+615PgbDqYyQ3GPigsvNoAvAKL7dwmwMghAAAIQgAAEIAABCEAAAhCAAAR+nwAr/EwCB93E3MzMd8Cryi8y3PSmEwIQgMDHEPD3W9XHJLUjEW/g7nB7kIu3GK0HhVsI4+hLsuuSvdrcv0fVf17uGWuf+bjadt8l+f/tspb9hl8bHeFy2WPJWud33Kolv9O4HrXsdbtVMaef/1dG0b8t6mfP5ZWjH+auFdzxLxeft6q1lDzDWt/RzgbwkQU1CEDg7xBgpRCAAAQgAAEIQAACEIAABCAAgd8jUO/Y1vLdK6x5NOUhUrekdYfWtll+vlHZ6ZZp0dm9zTPDbPRiEyMEIHAzAX/mtqTPsT7Psar4cy9vOFnftnBv/B76PlxWXb+G4Rs8Lj75Wq+pYYY6X2ZG5lHVPnidvqeadX9wrfSPmHu0Frfaz2PrJ1ceVf3WyvPxEa0t+y7mipFtX0pBODsOslgqrjzKWckhh/Whjm3ZwyNcrmht4aO90/AzRa+VWSsxL5j92TtUn3EeQYxFxfZL6SmbgUd7Xmr9PHyngIMOWkWIpQxXHs7eWhvmvl6dloqSocso09Wconk5o6ZJFQIQgAAEIPDrBFgfBCAAAQhAAAIQgAAEIAABCLybgG+inuVQ72mWDt/oLBW9uaNKTQ4I7CKAEwTeQ6D9fiubUjdtBr04d28AP31Kf49rkrpT5VLNWw4jXdMt8ZbG3Bv/kePb/EzRPyFdtvZj3b1VR6s31Y+t9ZrjerTLZa/a63LZ4z5rE9fXiHVFwFd+/uo5ntIboXkF/uxP9qsqHl0HuG7VtstxElfDfVaUTeCYvdgAngGhCQEIQAACEIDADxNgaRCAAAQgAAEIQAACEIAABCAAAQj8PgFWuJtAZkZmRifFla/MYawKxYgzxdrLu3TWWv+Ndm+NPSHsQjbeWrMWukoSsrtU8axjPbzzqoqTJ7u9CWxt5VTj1vLc17FTZpcqHn7cF/fK/eK7sveT85aZ9oc+aj28+2vdFX353PU6MWU+V2bxfVa8/qr7SM6C04QABCAAAQhAAAIQgMCnEiAvCEAAAhCAAAQgAIE3E/Cdya0ULvVvjX1m36fm9cw1ExsCEIDAbgKP/5LUHlf5Bbdr5VJq9q32R5SOt6RdsYVkaaxtu8bLyb5Vak6HQpd6LUtj8y3LJvCai+do+2rcWrZ9J/WFDciT/nc2vKhWC7n4f1pYMD/MdJHfg2Zql+l6G5YN4JYGdQhAAAIQgAAEIAABCEDgFwmwJghAAAJPJ5CZkbmupyfw4RPUJxXWyg9Pf/PcZubd6a9xqfaLE/hxJ+ui44qDx25pZdhesx+CKWoG+OmU+d/lO8hY/IT0kLpt2atihcpJTZALVQ+1LriFT+GW/MsVj3nF9GBPtW2NdZ/vka/pML9beynZL+yv1/G7yjmy8zxCmyPrimivv6V6/Ohraa2tbd+y/VTcK1SzqXPV9qXy/HrodT0cdWl8/R5wWX31VVarUf/OaTVkl3GPapxa1vz95KHVtqtPpuYcVW21rP61Xcu5vbZrWf2ifD5ieh2/6w7i6G9Pf8mZp9uuy1VfzOdxZG8PcQpJrtFKUaJIE3m9dYgjVz/bar3Os1bad0nT+NR3Q9Hx7/v2qZ9P0yDXrckQRtLmcx4rLr7mY7zW6drWDw7PqLRmcWy1juZUroP+iwwpq7pI9UUXMUlVc4od8YVf57ePzNSo8BC14yid+n5L/eBbBte3umi1D5E6z400zaHR/N8PbusMaSkKHL3K1GfvqJOLSPOUtOVa1ht9/CeDFbrmimL7pRBRFMdZPaJzHOXe6UsgJdsWlYcIqe//iVmVPydWyiZ5wb1OUFEImObSpM65d6n+XudwkLrFR+Yhr7Gu0RrIAQEIQAACEIAABCAAAQhAAAIQ+EkCLAoCEIAABL6fgO5k6obq96+DFUAAAhB4HAFvBD0uGpFuJbB4HtZ+bE2bjrfO9jnjMrVJ2WtBiylVAGvl4qDHGdfSGmdw2nbJrPmNHZ9SOLmlXKq9lks+je1vbgA3AKhCAAIQgAAEIAABCEAAAhCAAAQg8KMEWBYEfo2AH+34tTX90fX43q31R5f/Icv+0Bv/H0KHND6XgDccD9rBcvmMLP3dVPWM+ENMb01ZQ+uR7/5R6YcvrWPcB88lQMMTrn5iUzoMOs53XvP5mrTD3xHqU7/ZZbSqdvucy2utOu/dsuzLz7FrlKyVB5b3xWyze2BSV4XyCqyrBi04t+fc/x+crrLoD8PGezlXF66jT2CxsCxMEHgeASJDAAIQgAAEIAABCEAAAhCAAAQg8PsEWOETCeiupu4/RpVvtuteeCxKvk/M5OtCT4zEpXBT+XWLIGEI/HEC9bvP5TtQZKb3giIzd01fNop2bBg/4vupxthOTBtYcqi+LtUsh+ve5Iod+XrA4O/ai1XQe3bNOxaqXTyGtV10u95BOfg8Xz/wdESG/tt5XZ2OjOV/A8hJqZ31Hb3l0B4ZcWjb1O8iwAbwXfgYDAEIfBkB0oUABCAAAQhAAAIQgAAEIAABCHwPgbpDWEtn3tbdfrG84TG/OVtsust4WJJu5q6mWNeyVq4OvNjxkQ7lJrh4eLkfmeCPJuVNkUHhPaXIzFGhMnhBYDeB8l2Xu93vdCzfGIpxWqa+Z+P00Vb5LB9+Stgarn9tPWpTddlTnw11+LvJUnXzcEaVxbz0+KJwovVvlqY+a11Rr86DA3SaoigjugzH+adtwoP0r1eu//STxrJzoy4yrNAYS+GiKsbXgKdTSyp/P9Wlmq6H6qpePuzXyDlPg5Sb6ukcXOo7RcXFIzOVvaTyovMVDu353X4yeDtoSSsHH6/NGlrn72buc2YSRuP2fun8+iTNdFDbWrq+y5nQRN2o6aSvTXqe8oJFwTRnhFcx14L7I02+Frc0zlXPp8twur6CdKIyMzJz9FovzG29lx4IQAACEIDAzxBgIRCAAAQgAAEIQAACEIAABCDwKALtPddHxUU+d0cAABAASURBVPxLcczPN89d/qV1v2atzAKB5xLw57bquTMtR8/MsvmTmcsOM6v2jbx3tKiZa2l6baWiN39PWY6h5tMPb2Z6Es9nud5q34rbEbP6UtCZy75m3TDc5/1sL22pRjnBd06UmbG18bsU/mFIc4i+GG/ROPjf9/60wPelde1oLaN+dtqhbAC3NKhDAAIQgAAEIPCbBFgVBCAAAQhAAAIQgAAEIACBDyKge7Ulm1qWBm+vJWD4Va+dmdmeSeBFsf3goPWi6c6mqZt0meOu2ZnHssGbuyea3F65VeTN0/MPX2ZOG9uZQ31Kb6yUUTk2NgqfG+vosmPQ0Xl3zeeh1aWBra/re/39BGgrj7U8PjOj/KfS7XvkENY9Me4dm5cC+MRWXfL98n5v6lbVpfi8t9LJj+pTr5Hq+8pPdZ2TEgIQgAAEIAABCEAAAi8jwEQQgAAEIAABCEAAAg8icPGu7IPm+bYwF7iUDYvZmuqQWs66aT6RQK8T0mv/qZSqP3EqQn8QgWmDRCfe9Uup+dKwLvnVfsesqrZvKfeu037W3nXZt6qOcbvWa1m5uay2a0ud1rIJdu24v+o/8DquvrZreey5XFv+OeYzvaaVmHZf6XqGOdOZW8+I/tqYa0+AswH82vPAbBCAAAQgAAEIQAACEIDA6wgwEwQgAIHdBHzTcUu7A/1Rxy127vt0LJkZmeu6N38z2NJq/K0nXNpHuFYDPKbDv/6zqAlXU3O5+OfztME22ZtxS9V6w3mtXBrzSbZ/umn9TwmtaelUmZv/lqFLDf3qY+vadt+7F1c2e3U9njwZlU1Wbb0x7686wJb2R3qHZ+XyrPLSmnyNtLrkf21/jT0ft2a3nz7SUT+35btPp9el+6z2czt8jvvyZ0ttt2L8m7Wlr8ton9abc3a8ZaXMW4oSN/TKzOhGxcbLa3K3y0N00VupUip/K7gsshvWoniZnt8jpE51yWMtWcox/94uRr3Zx9IUYQ3fj4fo05KDjq1zEJqrKDp5DnK+BwXtlec/lZaD96orcESvtajP/V6PpcHj0Y+lCvnZdxirrbN+Sf+0oSwd1CdFatx0HOeZTCuV+fmet1eGnZlTPFrNHdo+12u/llaqmRm21/mLUW/ut1S96kjh9PXtM5Ma6fZRvXAN+k+dS+p0XlMazpucdA67UbY5btdHVIVfdQLVdZrD0hmK4doKl5N8yrbWlakgit8fVDpbzd0rYJWtn6DMjMxBzsfn0GWVz2doHfIofq3dfeZYbZQQgAAEIAABCEAAAhCAAAQgAIEfIcAyIAABCEAAAhCAwDkB3xQv0u6AN6DOPbD8IgFvBra6Z43z6yazi1TAqk4bNlZ2tqjjww7tF5WMalkaG2/z9R5dH7M+x686xr6upm1abdjuXdEY+0r3cdRPFOU70Luk42pqu5aj+arCV8NcVwWwcz0ntbTtCdLXv/dNI3PM+MnzPWEJu0J2u7x+xYl1QAACEIAABCAAAQhAAAIQgAAEIPD7BFghBCDwOAK+N/q4aESCwAsJ+OK1XjglU11NIDPLJkzmUNaNwFpeHfCJA2pOLv2Ur59O9CavUj9Zg1Ow3WXdUKul7a3sc4+mWEoic2CYmdGNitmrz5lhap53eJ3rSm24ToOvrJTHLgszD8zMUs90TG3laneuV6J+GtP9SzJ7y32ZGh+SSrd3K3d73uw4nZ8uY6l+c+AfHvgdm5bK0k+Sv/k8+JrSpa/N7Pq5Oe5ku09ZvjlDpofAiwgwDQQgAAEIQAACEIAABCAAAQhAAAK/T4AVPoBARvnVigeXDwhHCAhAAAKfRsDbJGvaytUbokv93mxpNfmkvkinxusq09o0vfZSw5rPrq7G5BFN893VZ6XjRac2oK1Q+e51/tD8PmVzXb08nR+flfLvD9WXxrtvyb7b5l8lXZydbalc/3bH0Osnu30EG8C3s2MkBCDwPQTIFAIQgAAEIAABCEAAAhCAAAQgAIEdBHxj1Tdfd7h+ogs5/WkC3i1o9adhsHgRqJu1/tXPnTZiqzJTW399kTdGl+Q9IstPmVb9FxndKF9pjl+e7F3YDOpls+54TDauebWbz65HpwylzIzMQbYN+faR/b8ISxTCSs022xTNtDHK+IguivzUo6XW9uGfJFYvN8t1VcvhWKXSvNkmObbV9NRqqmKpuO2Yre+2IN81qpzvQx+19LXR6tbV+DNT/73gs+v2URl9DDqoXNLSvDXeSV9zwmuck/6x4c/qiUb7SVEdToxjo5lntMyK5tpcuT5nA57SrOexlpcmUdaXXOiHAAQgAAEIfDMBcocABCAAAQhAAAIQgAAEIACBawkcb+ReOxJ/CLyLwGzeXm1LBcdvE/BG7DNW6D0hx7ZqfNus2i5l2ektteObbdbRsl3TtXqN+3awY+/8u7zkrrmOHrV2qJU/UHqtVT+yXJ3T9jp95ao09cJ0vtKsha4LJl+z1aWcJYexRuPyfKGt5qPi0qv8zwBy8qawtqvL/wSh5uqxNunqgM/oYAP4M84DWUAAAhCAAAQg8AwCxIQABCAAAQhAAAIQgMA3EWjven5T3uQKgbcQ8I6AtTD5l96sX1jJz5u8adUqMyPzqC0A7bheu6dub/nf0ueYra6N0T5t6Xp9cq+WjqfUo8xxOERrd9+tyswytIsM73FV2djprW2ruXCkbBmZVaG65KeKpbJndtfnLKMff+YNax+eUjWjonHeWHilbFWq3nCYQNUNw68YUs/nWnlFqFXXwq8XP2t82nfV+Sc6dPZ97Vih+lvW5Hmtt0w+Terryp/FFIdMvUu1032+ymubEgIQgAAEIAABCEAAAj9DgIVAAAIQgAAEIAABCFxJIK/0xx0CEIDAmwh406tOfdc+ZA2yUjq2tdL9MHO7nkcEfdzXuSNZt2XldVnz0dqrnJvuav/qYG/ibamuW9u/4Y3A2n5FWc/r+dXhT0zVSibzQfP2bJijzUwXmh5hrbllZOZa59X2yuLqgU8ewAbwkwETHgIQgAAEIAABCEAAAhB4OQEmhAAEIHA1gcwsN4Iyl8urA/7YAN/Y2tK3L3drbY/oW+Xjp1da2bG2XX+Ryt/dy/BfgZxmrE+HuZyMKxV9bPT5iVX5Rv+W4s2vrdz29L05/YvTX7qGLwW4d/yl+Pv7dZFGqzqy2mpbpU0qfJSnCbuMtdI+v6ytzSP33bv2S9fHpf46f6bOkVTbHlfrIbvbrdznv+3rslO/S2vuY5v7M0/j275HHmtd8jXLVtW/tble7bUsNn3RZJ7m1/eH6Mvf6PUm1lG2lb7xSU+PX1Ko33+72PNkHmPbtvS9nvlfpBT1b/16oKTUlEdMkmk4UoWlYvnw1tNRvX7QtPKYIW8Faf6m6mDTdqYm7i05HlevPOZtrdNj5p9vuZ0fZR7n1HapbfuaWtemXufz3NUszGG5XXJXbq5vyeO3tDXWfR7rjd8M/VcnV4ftlqonh21LOnFSo/qoenJUe69/q2R25WpJeXjqSUKqrrAKB53AfqZ/av/TOF0WUaR6Pdrrs44zylqPg64DjXf7P03+X0R0KrPVmMPZ4+/jJBmpIDoUazBpwFAp7+q1R8Q/1SxN5rUcVP4T8H9KwnLbdg9yabluu+X2PXKse3S6qnsiMRYCEIAABCAAAQhAAAIQgAAEIPB2AiQAAQhAAAIQgMCfIKANAN2HX1+q7tsPd/DXXej5XgLeXPne7Pdk7gt8zW+rb21MvOXjUDcMY/ayfWZ6TXOObt5+WBb+Aro/2KXNw/tnuD2C9kJvH/yokTeeP+fuoZk+T5IbWzld6P/U76O/sQG8deLogwAEIAABCEAAAhCAAAQgAAEIQOA3CLAKCEDgegK673n9IEZA4BkErrgY25vxbf0ZaRFzk0BmRua6NgerM3MYO9/oykz1RqQf7YvrXr4kqlZH+onP+P3tET/xOykyMjO6UZkZq6+LAFdHXtXh87ulS8HqWG8ot6r2xfE+91WLDg8wml9s8B2nqHmuljpHmRmZc3WydWOUDyv6jKgK1T8svUek46eUix4R7IkxPvQKeeKKCf3nCLBgCEAAAhCAAAQgAAEIQAACEIAABH6fACu8goDux5ZfuejyimG4QuBjCOjanXJp65ORyq8Q8JN6e9fiPbciXRN1/8nt1fGbnaujSoeHWqXxlDctYjXuVt/qoOs6PIV13ag/6+3rtOrPQvjlhS98FhZMH0eADeCPOyUkBAEIPJAAoSAAAQhAAAIQgAAEIAABCEAAAp9LoDw+oi2EWjrTtu72g1U2fh8c8wPCkcJXEvDt81ZeRG27Ppc+K9Foy3U+lPbXEugPhwjtrGVmZKaqffjXrdanWOvCypWRcpWqrZbui3CH5S0RK25+OV7dYC7fqQo7L28OXgeWCZyngk+5q16eXFVZ/dbK8rNE7PJU2fWRCpt666QINay+DaQxbfOD6/2hDyu71LqOss16Reqepxeyw7+IqsfPmwrZSs0fOPTRji3dusRDZGzpUlx/HIqEvHwUxwFqDn9WeGxfKvxdVVV9MzMyB1Xbs0p/up8Vm7gQgAAEIACBNxJgaghAAAIQgAAEIAABCEAAAl9GwDfsX5RyuaGZES5fNCXTQODBBMrt+Yh4cFjCfS4BbZrsSa79XnPd2jPut3z8+Vhb0VZfHbPHp/pSQuDvENA/nXYvttN3VlUd1Mfxv2p7VskG8LPIEhcCEIAABCAAgfcRYGYIQAACEIAABCAAAQhAAAIQeDMB3ya33pwG0z+VwPxv987blyav/pk5PRWXmVHtl8bH3Q7eIrHuDvSVAYRa3GNSjK+B/2FsPa8Ynp7Vhtj4JO+8fWnm+uTvfFy1Xxr//P7UFJaKhWOe91m7F5ui0GfiXBGObQWvpxI4ZeyWddWUGlA+V821ftX4G5z/7jfbDbAYAgEIQAACEIAABCDw+QTIEAIQgAAEIAABCEBghYBuPq70YIYABCDw+QS0ERZlwyuml59TtSYDlZHA1hf+Vt84/EuKb0+zbAiW63pYybw9WNffPdRa97ivZ74hPUXTh865Tu0vrvT+/d0X8599ZrT+sC6My8zIHFRdPayq2p5VsgH8LLLEhQAEIAABCEAAAhCAAAReTYD5IACBHybQ6+7WPfphNA9Z2iW2D5nkjiCZw82zzOXyjtCvGerfP7qlG7OY/83JebuGnezVoNK/bbpKTY4vJnDv5/fe8Ud0qWorNcvR2tp6vQVeSzu39dZ3qW5/q46Zl+77fc03aObtSwQunf9L/ZfiZ+a0AZJ5Xl8bnzn4RnTR6/uzKrOLLv/TMNlD2xvdUe6zf/rv5LpPct3qdXlY/nucXpMCjIefcj1ojvqk5VCOnZGZZ/KvdP0vMqxOcZcUD3pdez6nacUsxCHFqpVt4b5Q4nKuuf+XEa7noY/0uFFyiXkObdv9rdo+17PLCB2iGqfco7zcb5VG82Zbq6brpOo5rGqsY2r7UaXnWFJ4cZIuk2gV06tXzVKhwwzVxxeXAAAQAElEQVRayVSOaisNvR3bur51Hcu0cmxfv8c4p8PX7Kde5606rvdf2PV51dL8uVrTeYTrLC1T12ejV5u+li2lGUtyvofD8Ll3kLou161enxErCnufA1s7nWMrY+k683dLZtpxURn6T/1do0XHBeN5fv3J56nmU8saoqsVSghAAAIQgAAEIAABCEAAAhCAwPcSIHMIQAACEIAABD6KgDYGwvqopEjmuwjkQ9J9TJSHpPJhQc4/oJmpbaooCr288aSC40kEvGlo1fCuW7V9qbSvdclvT7+2FM/cfP5btQ62t+1PrKeSmkum1cMMrFWHL+v47Q3gLzsZpAsBCEAAAhCAAAQgAAEIQAACEIDADQQYAoFPJdDrtqP1rvw0/XQX/105MO/fJNDuK7X1TRq7HTej0Pl8Aj5TVVuzZfpLKKI+lbZYZkZmxvlrsLlrTd3gcj50ZnGuM9Ofac6fWj05BwKrQ/wj+hmksrln48z+OHA+eRk1v5O8dGKrvZaPm/e6SOawpUvR5mO9Wdvq0vhX9HvD86DzXFjrnDvny/MO5++y3+d6ZHaR6XUccywMDONoelHtNI89k2YOY3Lh82Kb1e0JhA8EvpEAOUMAAhCAAAQgAAEIQAACEIAABCDw+wR+dYVLv7b5ZK2pu7V+vLKUJz1TY/jFkFOTCgReR2C4Lz3M19YHC+9fSmD81gn/fy2TdqxFe0qxpna4fYb29kUzfT+uutVvv8MxVwV2/io+/ri8vuctwXtKqV0jl7Hx8+XRGXjTsdWj498aLzPLJmHmcnlt3E5xWl07/jn+GaEPh47nhH91VF+3o7y57XW1mqeTvuBHY/Ubmy8sdA4WZhvyd1ZD57w9WNff9VFe76QHAhCAwJcSIG0IQAACEIAABCAAAQhAAAIQgMDrCUw7IrqR5/oNGdQb/9NQhQqrGsabmm76xp7/xl1b2m7dOL2HfpPI9a0EfGE28j1qq+SkSu0q7aW36rBWLo1pbWvjqr31pX4vAZ3R8PeKNY/lvrnN7WlDz39rc0WDX8RBgb0B3E9lnGwaHzTJPzlbverLOkTqOzIzVQ7SkHIo7JC/WhoeqdLSxGF1srRy7n5S0+WWFOZhx9n3/8Mi7wskbNHKo7IrlFxdVH1ispb2bzUM8pO+jtPpnLq0hp76Pmdc7ZfKdi7Xax5TqQvFsS/FubW/5bVcTzFdlufsPMiVG+XxVmZG6PBa2+s2MyNT/EcO7rcydbVLHiSPyMzo8r+I6KSlw/ZWSz6PtyltXTMxSWkq15gU7Uuf/fo/LdTP0vC517ZpKkajOswsLH+/WGZg1Xmq31AeVPjbQ8XOw7FbZaZytzqVnaJUqVrYu+36oHodDy2tQUnaVtuXytNol7zphwAEIAABCHw8ARKEAAQgAAEIQAACEIAABCDw/QTaW4y+5eibmaersrVa5O0bnyqqxeVw49M1BIEnE5hde8NsNlpD6/HvRLyXgDcmbonh75Y6zvWiari11E7P3qvFflXL07l36OnTTwG335eDff6eMrRS822HedbJ/d1v1fbTS0HQHlVkl9GlGiF2YhjPfvmUtXr2fDvjm8OWdoaZ3E5iFb5T15dVfG18asq6ZqfU9l1Uvta7PG6X6uuobDqHr/9JU9CXVWr2dcJ5u9rXyuOK1jywQwACEIAABCAAgW8hQJ4QgAAEIAABCEAAAhD4EQKXb61u39bzfnDVjyBhGRCAwIMIeOO3PiX4oJCrYTIzMtflgeouPt6Ecbto3OkY+kKbkSGfo7qMYovFV07WMczU/muV7DJa+enBSdrl0lE2ujKPZHx9lNZkbDpLx+Peeu12W5mp83uUc7DunSlziHlrnInV+OTlWVsXWL8gz2f7UPZiPKqNUx3s9EZdn4Y2WHXeIjJCa4+Pe23/+8jp+ren+N9Iri/J154V4VjWktd7bUN+OgW6ptrPuOv1Ov3MzN/LjdkhAAEIQAACEIAABL6QAClDAAIQgAAEIACBnyeQP79CFggBCLyKgHZ9tvZu3Nfq1rS8SdFqOc75l1ude+6vtOemk3Y7l+uObJ04LTTqfGVjfOzP3DNydP7RIjMjUxo3kq9dpjeitPt5Nszn0TrruGDQNqrC9eFzW6TNL89RdWH4Td1lHiW7XGoDThePupXXMbzbx9b7ajXntQzuylODUzuMujzWwj/fnjdOoXFt3pmp6/wYS6f0KXvb9XwI3cn1cpx5u9YpT2vuVa//WtZ+nZ5apYQABCAAAQhAAAIQgAAEIPCVBEgaAhCAAAQuEDjecNKtU911mrcvDH979zzfefv9CabuAEtrifgxky014/xUitWYpupBtUNkDFLDT+C0ksljP+2Gn+5XhqX0OG4gML/e5+0bQj5oSHOLvF7+tQxXqh403ZPC1Bvma+W9067FfZT9Un7z68Vtj8nMaDcSMjMyM/zymT1o+8OafcW4u/yZzbOvtNJz+c3zt4oY5ozm5fnrvP6bv1X68TV42WGoxZjy2PK3n+Wmy065Dqq83VPUaV6pj04r7eKgCS23XUb3X/SpsZogMzXPskqsG94OGTFXDWO25btc66xl7bu3TK35RMpDyxvCqt5WbBeB8F+Gzf4glofolJzV/CQqQ3xOXTHnWh7+HVRNbXTlyC9UhtoxvYa/2dwf28ovUk1LRXvoXzAa3FrO686j1dyj7XN93t+ycV+v6yKiU3VN6mqOXkuxbHI5n8PtKvtYnUG7IrluqbrzGPLqnWffRT/CO/Sha9ohhv55u1e/ZY9zeUzKbLluqTkdbvvcToazipe0pLnjkk9rm/s7576Pcg25/k/rqN8Ppe62OnS5hpXZRUr/Kaiv4yq5hVeQmZFpzWdabtdz5+vcyvTYDJ8zq/ZnZgyvrpyHyv9YOmtncND8vRRSHzprko9Ob53i/lcU0ZV2LVNrsup86jw5qt2jTjpoQAACEIAABCAAAQhAAAIQgAAEvocAmUIAAhCAwBkB30M8M2KAwJMJ5JPjE/7jCPiUV60l5ydqW635ndlXAnvT5cy3Mbi/bH5op8X1pmtX1WOr47SHUw2/WFbOLhfWZwbZZXSqWHazYuNlhmWzVj4HnQcVZ4d9bKyl63tk//Z6crvVnhhbPsdYoc3ULc+hr83F9cGqsW/7Oeyzc5RzsiKqLR7zUjhfF9prfUy8h0RRUidxmvbsfOhyDuvE/YaGr/MigTheO8UyRevSG7ldpP7zRVX9hvMyue2qOGdr7lxj1rL2d7XyUyWLgQAEIAABCEAAAhCAAAQgAAEIQOD3CbBCCPwwAT/1FeWJnlxZ5Zp9cPf4oqH5Ee++abmkj0iOJHYQ2L7mdgTA5QYC2WVs6VLITI3fobpx4E0J1zO3x3UX+jOH8fZrlTnYM4fyUv5r/akNHWuxv2fbY5HLk42+biZp47fUQyfqjnlLjHFzzaEyc9qM9nUVD35N8x1C23W+RlXmupxDK39+BilADK/MjMxtRWTc8lLYaNXm4votMdsxbezT+vAZs631v7V+2+qXZnOkqqV+bc6r298duqxC1RjO+eDr9XhlZme57R77uKwqW7wK4P/JpMj1Vn68PxypjojI1GxSZpa648f0Wv6cyFW+MUlTKF+tQe6ux4XXaQYXnOmGwDcQIEcIQAACEIAABCAAAQhAAAIQgAAEfp8AK9xJQDcJd3riBoEvIuALu+qL0ibVhxHY/P9jHjbLEGi++TNYv/RdH5s9G0d3rc5zKIAKvX/Z4aStm9P2YG/+1nJvoNzreOLnc9nqpPPmRs3fa7g5yFUDb1v92hQL0U5M2r4tbf+S+/MY/m45ty5bTMiadmjHHdtiG4eMptIq08bwXgxPfmMD+MmACQ8BCLyUAJNBAAIQgAAEIAABCEAAAhCAAAS+hoAfEDmRbgoeGvnGXXmKV3cSl8qvWejjEyXiSwj4JnUrT1rbrr9D+jD4McCid8x/nNOZHNRckvvU9ZCjPF3mpylX9JBJFoL4CTlr5Q9YhjdFl7QQapepbpK47HSZ/adRlnOokqkcj+RbAq68eWPNT3O261xxvdq89J3e2i4FPPnZIV7z9tJ4r6es5aCNr5XraX69LcVpbSWeAptTtWdmdJP8kyzKS266bko1MpW0qplDqepTjppfLTOzzJ05lNXea9fPyuwii4Z0el1sWxq86ru/DTSgNGtZGgtvKVsrNaPTm6Vi53HMX5uaTnTnuGU3528dex1yWYOf+47e+2v1M12veX+ll/r+EFd5OtuDJj1oEp3qsDLNPyIzpSgvr8fy9Wy57o7MdDEpQ/+d2FJ9VXvOoX2q6jiX1aZwDzgc7QFhCAEBCEAAAhB4NwHmhwAEIAABCEAAAhCAAAQg8GMELt0//rHlspwPJ/Ax16MTqTKztu72a+RZ12ba6lsb86l2b0ks6VX51rnb+czXGzguW/uz6q+a51n5t3G9Ydi2761nZmRmeMM3fuDlDb9Wty3J2426atLlbRHWRimqNtH9Pni41mqw3vl+krfXYN0Zc2F4LtjCi1myP8LWTNhrjf4OCW0Khyd12fRfO12XnT4DVaeB6vV0bcxH+LMB/AiKxIAABCAAAQhA4L0EmB0CEIAABCAAAQhAAAImUO7muYIgAIGHEqg35Wv50ODXBvPN9aprx36fvzfstnRpRVtj277UBkZmRmaGdjLioE2RIu1e+Em4vaoxL+V1c/8LBxqFp/uVzU2vJzOHc+yFPViZj4+dOcTMzAgdvr7aazEe/HL8QdoW3PF9d8zlEK77Wum6DCvG1xBveEL3WN8XfwxRiuPYvszl+UrHo9/6YdvQ8zm05zn0w/oO5fvgEOVJcdXd/63yWpy711mWordymek661SxVNgl7FMq41uv78e5bewaCv179KB9c89hvyW5b3Bef1dKmnu4Vlx3Pq3WRw49w5kc6rxDAAIQgAAEIAABCEDg6wiQMAQgAAEIQAACEPgJAjtuNP/EOlkEBB5CQHfoHxLn9iBbGWz13T7jc0d6c2HPhsSlLPxVZl3yG/ovk3Isa/Af3suouXHoeui7mTigp6oyo1buf6TqRtEjYz4zVnYZRZmr02x0nY3xxqL21rTjNXTNeQzWiE5Brdp+VFnPs8+9dTluHXHZc8nDc1hLfas2rX3oq3O35dAzfzcra27f0/a44QnXPHXXtFMqpz27Who++bl+8Ntsisnh4ZWMzIxyvTm251bpc2HVz7jrMt91OHSrebA9c/hz4HF7fO1XxQZwJUEJAQhAAAIQgAAEIAABCHwbAfKFAAQgAIGRgG8MbWl0e1uROdxoy1wub06sT90kbuRA1eb6q1R+daBu762VK3l0GlJ0yOiUd1fbYxkXXhoWW6rD53FP2tXpiaVvWG7piVP/kdD6DMS6+oM+JhuK1bFxfDm8W7UsY2ywdMFOOzZt3X2PlhOwHNdlK9vO5Rv8WzofcWpZGxvarcgVua+OK5tjnfM8jTu3z9v1Oz0zIzNPB6uVmcVe/dZKua4c3ho4qpy5z5zB5wAAEABJREFU7KKXPCBziJ+Z02ZbN9YzM2RclL7KFCPKyznJSThyUi+Hg/QvMv7Ja65DRvleU1c55FriubQhu9RI1UrCEb1LNetR+u0z6pK99tcyM0vV588V59qqz4FRLf8pG+ugcUtyjL0aeA3erltD6/y9fo+f9wyWg5ZheR2tht7r33PkmZmRmTr9Q6mq2hHuj9T5iF7npNf5Hk5MyhZ6ubRULYfrVmnozWu1VHWEkxjF5hOtkJlZ5o7xdZDNijhey65n1nZMuYxDSuG5LPtaClvsWd4jOg23svxcPyiff4rzT736Mo2jhCWOSvXr8BO0VaFAi5Jfc3jDsTade1W1uczMSFekTnkd55VB1KJoyE2uYXV6s+xhqVnsrlu1PZSd+izPkmO9k5ulQodjeTM4M9USfL27OpfMm4c/z5avUWdcTq9C/lNI1+vgWVzlFCeKCy/HmqSJhp+HqfOpyZTA0Nerbck2xuvUZ7np6yTzP1XNYdAhMg5OTmXo/Pr8tSq/WlrnyGMtDS5HZkZmlrrtHuPGkEeob1A0L/sJi64/v+ssD4VytlMn+1CG8pjL2boXQQACEIAABCAAAQhAAAIQgAAEvogAqUIAAhCAwEMIjDcSHxKLIL9NIH97eX99dWWTYdhJ++sopvV743RqjBXbWo3mhxU+D3VT6GFB7whUN6b2hsjQf9rg8kZhZk7D9sbx+r2PWX80mYU1BRormUNsb0aG5owvfXlt1t70MzPMNmYv26xqnvPWsLBqfy2r31ZZfU9K4U/tkNdxJ303NbwBW8/6TQF2DFLSYclVUx0O2sadQfG5sOpnvNTlfn44TtV5b7VkZmRmbU5lZk52zzF1rFUMWn3Vd2xqE1gLiVTP8vFbG8DLa8QKAQhAAAIQgAAEIAABCEAAAhCAwC8RYC0QeBaBfv0m2lOm9HzWU4IT9PcJ+Hq1tleaXcamMiI3FB/5UsIfmdd1SXmTwSO86eW6NZ0rnZTMLDf43Z+ZOk9H2WZ5/LJ8699a7j2zNt9FTbW4eYuhVK56c67D/J1yr/IGhvP2Wms4dWttUeSNDct70Vb8oVemmWWYVdz56nTSrDvDRK9NskHaoGtOSGae5ZmZETpifJXzrDyG86nxqvj8j92lmF/vmRmZWWKbQ1U7LtOfi4wIP/2oCVR7/5E3pVDX57IGEKao8rrPdYhqq2Pm5cC+n/xqvFrW8dXvtPRTpr1yONd8noe0ha7XOc1U5SEBz4PkymVS1+1L20x8Hqx6XZ5HEpsl4xNtmeJiaQ7npuJ4btzY0PANvOFAFwS+hQB5QgACEIAABCAAAQhAAAIQgAAEIPD7BFjhSED3A8caBQQgsERAN/y92bHU9RdsWr4fpNyt8itLZ2DK5oi+a3pLfTWmqruPOqaWeweWOTXvXv8zP03o/M/sP2A4iEvVpy0nM6P7z+rKRq5/hXLf/9OumTYT4/zlz+hvnCedlPPlPclyPldmFt51Ql3+5bNf22tl9dtbrsX5PPvWitazraMOcrFUTEftK99Nsrqt4uywvSozo27aRvOyzbKplq4PnwfXtlXjb3tFdJcc6IcABCDwBQRIEQIQgAAEIAABCEAAAhCAAAT+IgE/0tHKDGrb9Usqd/FSN6ZH2b/aXL9T9Qb9VEbGoZWmnfqurSs339jzE15rksuvHX98PbpIdP3EpHjRq95qnpfzfObtF6W3MM1wE10bTofDQu93mTIzMvP4xJcW5w2zzMF+XE35RlCz08aPlMevtvq1dloeos+jostIf5noWyoOYqd5FKzMW8o8jVe/ao9lpz3ko7TlF9ZBcVp5HqvLlH8UeUpLrlprRKSOUXHDy3wmeS0buiH8yZC+xtbHw/mfdN7QyMzIPKoNUX9etLZa96lrVe33lplDLnviyFW5C0RYl0eYV98f4vDvUK6zXoaqzGHezKHsmr/B2utCrteUryNLbmVCj3dfP6bgeulYeTt4fjnrOMnhIMNBfY7n5WSmLtshl0h9FkoOoVc3SkW0dbe35O+mQ3iDvCr8edRm+aGo18ewP8mpV05HOYeQz6Be+Vi6HGU7/7449L3sRx3j9Ktz1OzNt0oYlHNIXmuUl0IrRiyqOOx4O8YNxY47X32IQNF/OldWp3RdWv6eG+brIjOlLqLLsCqnyqcm0qsixGGpGpFx9io+trrPUt1xHLPTPK1sU7emHB3dkOxvqXpy1LHVWNu1rPZ5qZXNTbQhAAEIQAAC30SAXCEAAQhAAAIQgAAEIAABCIwEvBMxVv9E4buNf2KhLHKRgM+/tdj5i8br1rR0E/26CH/N+3Cy4MrP1mnT48Qjyh5I2b7QdeiyKna+qr/L+RDPqbBz8+62trW0I7Xb/ascCxtBc/nMxOs1sH+O4Yyldp3KpqZ3pDU4u4zMPNvsCr80RIdrX6jcnbPXeB1Pj9gK77mPcmwrwja9i3fmUI+NV2ZG5rI8rFOfy6q62Vt2e6vxQ8u8JS8PkvzZspZCTGfGfnKY2qqHbP7OdNV19xUJnM9PVekf31rExXe0bxXFTzHXfGq/PoprLtghAAEIQAACEIDAhxMgPQhAAAIQgAAEIAABCEAAAn+RgO/u1nW39WprSt9c3pLvIS9LW2juaGJ9S3VYb0ZmfnTK3hhzgpkZrlvHJ0oH/nXDIFM+jard41v5cjjduPAWgNV6bdczh7ns9Z/rDhrnMfwUm9X3h+npQo9p5TW1atdX/TRFdBk6X9qz1VzlKUbtoriM+rqizMwo/6m8YtjXuPr/dapaSzrVYam4+uj1uR/O6/EaXAtixFXVx+Mtt8u599mwkwzdWKoatWpbZqrdqEu7FDmWuqe6c+tksIrxjW/Opahcr70+B8fPgu1OzflX2XbQ58V2q9pdhq79zNRnwepKmZmnXGbtGF8eb43NqcgcxptVq8zBPjnurHiOVtduBGtarScmxZtfXovPh0src+CSOZQX08sLHmO/Y7e6MGqzu41zGD+r7YC2//xbu/WkDgEIQAACEIAABCAAgQ8lQFoQgAAEIAABCEDgzxMYbyz+eQ4A2CSg+8PlHv1auTmYzrsJ1A3PeaC5fd6e++9pa/9oj9tNPnVToR2cOXwJtfO29dZ3qW5fa943RI2oZXzBq56/+ecsvmoVMb3MPtPvEZlDGXtfs5NaNoEVwmGspTD1+nK51H/JZu6XfNzv+Jbrg5TYUBnelWBmtdVy6Dq+r9ntsdKnBI9YVnw8/EY5tlWH183e2l4rq99aOR/nOXrtVJth0dxh1tayb/r5U8fNwl3VdK5bA/xrobf6l/q8Zm+6LvWd2sbZm8LVqtbXa23bW1eH53cMQy1lO7CtK6j72QBuoVCHAAQgAAEIQAACEIAABL6BADlCAAIQgMCXESg3rHwzakV3L8ePu21pbYKtR6jaeGvjL9j92y+tqLEu+F/bfdAA/01IFXcdznFVOyLrtPpe5Kp2hPjTLpc/H74dbDWY2mZbb1zurzqwtRbJt5ettf7BPm2MHbRtsKDB6/b3tfi3R3zOyPl5Xpul+mXmycZbtdfyON63+LvwmWi/akpbTn3/T59NS/z1Ya3jaymXk+NoV9xecfUl00vDBGp7Eo3oU3Ur5Jf/qdt/dTPioDkOofnGcy3XkyM7rUsKyaEs/61gS0OLb+pdUcOlqpvHvef/uN7Taap9b3k6+tjyuv5pJWsyr605aiT7CG74u9q20lbF7fKUtnhWti5D14+vAbno/Percv9cmQP5zFSYLN2OaZVG8+Y8rNAVcDRnGZfpMlSXdEJTsp9/PXQfB+V0UF+qU9Z68mN4+bwONfWHrrVxMZkZnRQLL+cxujW9nnSIEeH6XINrOQ+qpuTDc1gHXaCHEnQY16sdUjHJ0T5F6i6lcuv0eaiqcbVQHTV66FSmpABjTp7jqKOfPfYoM2fxRbivWZ5HqLk6P2vuYduSWr/M0znbvmvrTrXVbPzUbH1cnzpOKhl9DPrXR1iHw1jKHjp/dv/37xCZGZ0uzMzZWsZ/H2p4WGbh6yv00qmO/hBFUWJl9JHhI/TqdG2rV7XRSYlmZmQeZf6O2UoDlMvg47nmfbb1dlI8BdORbp0pU3YpM8O5Bi8IQAACEIAABCAAAQhAAAIQgMB3ECBLCEAAAhB4KYFyt/GlMzLZXgK6xxvWBX9vpGzpwnC67yRQbtr7hv0sztw+b8/cX9+cffadX0liZl+9BndcmyXej7yZT5F28drP273LKzHH66dFmjm0shvKs3lWzGd+K4bMIYDjWytuV5tLrCH0yVhfVt7wOjFe0fBYx1gecpzQftayX0RmRifFyes4/sR8d6ON63rV3YEvBjArX1sXHS84XIrh/jU59Hhpu3oij7Fhrd9926os5+VxVOb59midd/Jqh8tYP9uq6nCnipPDZE8MFxtnc26NEJBrZjhf4VbwT+0jLwhAAAIQgAAEIAABCEAAAhCAAAR+nwArhMCcgJ+8sOb2P9L2jT0//fVHlssyP46Ab35bH5fYH0mofAOsrtVnxlp1GDu8+TAow2VmRqbU5egRo93zRWSxD772j9XdiIOcpfjtV2YOvMbSTE402xCuG0i13KLjjcoay/Xq6+/9qmp7d+kHJrdyWOv3+nwNpQZ3Yhjh6yzVGqT9LtUvHx7bqo6oNvOz5u3qt1bO/R3Dqva1cdVe/doyM6drpvrNS3+srLl93m7jLtXn/m6beZXbc+2Zdz7m09tr/1TM7CKlyqOWXk9murhRGtt3GqtS768+pmvh1RMzHwQeTYB4EIAABCAAAQhAAAIQgAAEIAABCPw+gW9b4UH3/Kqelvsv3qV9GiwCX0fAF1fVdSPx/gQC3nituj+fTH2haZcuO5dNPF8iU3NszFymbipXERhpiro24MeR1eamz4Xl+lz1zPtn0LxvT9vjqrwB28rja59Lt631095mbc+IzIzyn8oYX5k51rReDalzTsYrKwpR/seFK4ed8N4aW+LLYa1UVznqhmJbHjRLlccXx+bNNm9YWo15sdrGXarXQSWmGi5VDJBL5fjmviKdilIeu/5OzQvfvdolZ8Er41XqsIdVTM3bmm3J7mFrdve1sp+vg2rzFnStU0IAAhD4NgLkCwEIQAACEIAABCAAAQhAAAJ/iYDvhrb6wLX7hrj1jNR8I68+9eXyGXN8aMyfTiszI3Ndr118uX2sKdtSzXKk3lupyfFCAuUbQPPVUtXmKGemP0RKjXmjqjh+Qm2SXF0vT2CqHorlL5o8REjDZmOvTTVtXWmOvv9X7ENfH+5P+Weqnjld03HhVZ+EXSsvDL+7O3PI1ZsmrTIH+z0TZGYZPrDJWCqLw+ytV7v9UdfW/fPFkks5Wm7/tGtq1XXY4SCb47m+pOprv3/amLSqbSjr+T7EP533OrdOc+h0x3+ZRV7bVB9ttf1fRnQa8J/iW9p9jMiYvTpdWxnO43A4hI5Byr/YVspZkNIc8u4Vr486tlNOVm0roVhS7Z+XHluVOea5kvT1mysAABAASURBVFM7ts3FbK1qEw6h6EvhxH2erHM27j2V/SzH25J9ilJTjdInusyZmUIwaJ6zz6cVT3yZg8MLYygVV8s5sz1TyRaL8tYC7GPZ3Gp0uaM4zhP+oIXaLiVd7po8w2VVZhdpdREq9KbkdG2HFfWlzrGaXcovQ6BL+EP00zWpkaXusijLdKGpw5+zYlOcUqrPNsttmc8Oc6uq5/OYyZk7BghAAAIQgMAnEyA3CEAAAhCAAAQgAAEIQAACn0vAN+iqHpalAz4sGIEgsEbAF9pcC77VZaHrsSai7SWgPYLR1Vs8VaNpXvj8zW0r7UxHdjwPspYc3b9kx3YPgcyMzDwL4c0w66xDBm8gqSiH60Wlte/N/tXTZ9Vq53K/5c2o6hfNZXGarTusyVPrCWnwyhzKvgbQRPb2Rlbc8xrjXB1iSGffMPsuqRld1qK2y7JEVcyz1DXWdbOUy3CMtqGhDUFVNETvC4d8Sxw7rMk+1jjcXM26E/fMpmPsD5mcU23WsLX9m6UW7YVrcZmuq3Jy2FZ10nGxYZbWmeM8nNujk5mXqm1VxbDjbXbdswG8gxkuEIAABCAAAQh8GAHSgQAEIAABCEAAAhCAAATK7UrfGwQFBJ5DwFdX1WyG6Q617G1dTY4XETB3a3E63/avWnSYjPUJtcwM18sTpd5EkOyUmS6ibBzJVsvMwZ45lMXpGW8fHrPyqGVmRuagmnphetC224Kqz1KZmZM581i3se8P0fsxWTcerJOHGffE1nVYslO55l76Z52+3opJnf14bfnJxRJGl2/vRLw7ahXH8zf7W21PpgJKmRne6LTsY7me6ac6dT40Z1x42d/y2Crn6twzNc+F8Zk5XQ+ZqnfSWHqo47hcVa72lA6P31Jxmr1lZIRyiD0vuRa3jXNQ+lffHMBadXhrhy8BfZSEI6UhlRaN+wfrle/mZV057B73zAwvIlNlDC99jIYK7xCAAAQgAAEIQAACEPgGAuQIAQhAAAIQgAAEIAABCLyKwPFG8uqMO1xWx35ghzd3rEel5s2sJT0qfhvH87TtzfpV583O1mbE1c5eG5+rnVd2+Nw8Mt6V0z/F3eetVTtJZmpPJydTWb92pXRMtl+oZGREu1Y3u4zY+Wr5uV6H1U3btm2GtX2pdCzrkt+j+52j9ei4bTyvq6q1u+65LdfX1Pbr1Pn0rblO9syU31FTxxsq3cLuqNJ7Qyb3T7l2HheWeP9kRIAABCAAAQhAAAIQgAAEIPAEAoSEAAR+mIBvIm0p83izKPP6+g+j+xtL81MU1tpq/ZTQltbG7bV77g0dIqMqRr9UWXVpGt+g899SvKR5nLUbfnO/tbZ/faf1Tw5L8p6N5Y2GLWk4xx0Etr773HdH6DJ0/emwiPTFF/VKchl6ZSNVdX1HURxfxUX+6afo/kXfz+WnE9XnC+g4arHmzbx7tBj0CmN2Wkym1qB8faGPY83eGpurhX3mOiiOiISlr4JY1CxiZkbmUcdunyTraCm11LulwofnPGiiPgffmpP7WmXmOE8f/pu9lX1kDAxCHA5udNG7DMdz2+rk9t+gVClF6e80xbk83vHVqViO27u6qNR5aLXk5DUpvdLluFZpPOAtMyPzqBoyc7DV9qPLPsV5QTFyrT8XRLtY9JErf27ULHzOXVbFodfPIknXX7VlZllXN5aZQzvztHS/57AyM1xamYNfdGMZUeaP9pW6dtxW2RSuSjZKjqMYMgx/O1gn8j81Otn/i9R/B7X0vSF7dmrLLkOkLiv/Xelo1mR7uZLk57IolUMrORX7WJqVNdkUT13lSI1zpTIrpQzFV336WIXXbxWb+sza8jVYZbOVyuvom3YrKlMqWCfFqDKXOzSmjFMALVnvzZGqq/8YU2vVGM+rns2jF9YzaRG6VEpOZmLJFDoJ4ZjpzjG/kqc6StNlUZRX5x1Uw2sSdtMqDnpzfVBGZspyethk2eoyM1s/m++SwileTIrm9U//8DGbgxbnUkhjrvn4qX/k2oQ7rY4fVKOx3Jk5rK2eZ9ta1WthKg/lrBQX21zJVAxdC+45UeqakHyNWLWvzu2xCAIQgAAEIAABCEAAAhCAAAQg8KEESAsCEIDADxPwnbofXh5L+0YCvpN8T97fc1H7hn67Um+G1HbmvRxqpD9YjpdAH/pvDvkOHIqmTZox+B1xPNSxXL5TdWNnVw5etlhujbHLrliPdrr0UVns78PmzIz/ui7++6+L7r//ItPW2PeyqzX3tk0yK6t2u27VtkshdVGUmZHaYItU01JxcizZThyaxuTrSlXTv1H1RmyRknO+Vat51Vi9NgI1pjaH0nMPtZgHcFdVHF/DfI416Nijmv1VFB+VPlI2y/Ut2afVlu+z+5zH7XNowbcPvjxS53HTydM3KudC572W9TR/9wbwJgE6IQABCEAAAhCAAAQgAAEIQAACEPgJAiwCAp9MwDfgbszPN+a6Szf5bozNMAjcT8AXt3V/pE+O0B8OUaSb59787cZdgcxh7fWG+lp5+9rKN0AsxXUeVUvx/bVRtdQfodi9pDIzI/OopfmKzU+bKag8B/9ONWk5/ra1xBPPssGqmFve3mwrytC8jTS37dG8MjPKfyob89VV52W+vdZcc70UJFMzr0hJlfNYYnrd0la8aX75lfmVx5r/PGZmRtconvB65c8lLSWKuoxO+s9PTsYhQurLbxYwLTXllDmcA7XKYXaZg831VpmDPRVzTQ5Sx7iemS5OVPtrmZlR4qXKqnGOOrD4egl9FpPchjWqqVNerpXio0a5BnX+z9v6Xuotrd9+o0rAlbchxjhG82u4PDWp3k+PCx/KxnmI6RxCeTcdP1JNfU12uuZ6weoL42Gd9ZwtL9P8rOXeNavjz/tyvHam68DXglTtc/+1tmO3qn5aXq1SQuC7CJAtBCAAAQhAAAIQgAAEIAABCEAAAr9P4CNXqPuph6p7Erz+/uE9s52OVf6nhvOW711b5z1YIHDp4t1xgX0YRK+o811/5ZV5OX/7r0khbjqmeJren72iJtKl/sZ1qHrAUHv5u7aMtJOyf1rtvZQNplq2I72x0bYfUtdEl/CUNTxksoUgmr9YLyVRnF77Nv1803X4ipn9ces0l5WZ4Y3g0CtTxngtoMzUZm0O166nbqWc6lE+m3ILqxp3lW1A15cHZXaR0vFDIb91d3UOR3Epb24vJedOSZue57/L22Naya/wd2l7LV0/Vbmc1V3K064Pbynp0G55WadTddty/Vy6PGLgZh8rdr2e8h3WzuxUWo193VhSQAACEPgmAuQKAQhAAAIQgAAEIAABCEAAAhB4C4FyY/zGmX0jzk9WVd0YZvewkqvu/y6WilLzqfeBXcpcDt/cLpX3vjH7Uwno4ogtLU2+cIe5uvmJ00mOWzs+t6w35Q/atejKnf2ITOUuuc+KhVehIDd/Ttbkz9OpOu0bNJrFbWPOusrWxHm/Ny0G9WUD4xCpMvuDhlsqdhyZGZmpfSbPMAzITu1DH34qbbBc956pmCG5HHUpglm3sr/nL9L5KaVysv1eKbPIzPIkbSy8tPLwNVHm9NyNFtyvNtX5PTAzXazKTJyLVZ0ys+SfmdW0Wnq85fEu52oH1p8Vre1SvTDSedlb+tqapPx1lClclktXLX1K9D4c5fOlqq/OVnF56Rp1++Hwc5UPokI6DxVhlqUs69eesT52XkORnHTZuPsofyGUIOocy8qi8qvtqUzRsPSZTKn69ZqkqMyteAKVIV8ru4glQGfzO2dd7WMMx07NMUgRFMbnZZLa+hKL9tVrkUolDlr7P0lNcYmYxghiW6/9tYzZq/Vdqs/cLzbrPMuluPk8KMch0Ni2TYbTMeozPylTA3SInrzuO8zcGphn1NI261J0+1h1XC1ts3zKLsWgHwIQgAAEIPBBBEgFAhCAAAQgAAEIQAACEIDA+wnoXmtU7c5G9w93+97rmDsCjPnY1WpHuMubAV5ja6cOgeGmt68Q65k8Xhe7y+ETkDmUj5rZ0da0NUf7uXPdav1b8u6z2v631JWUN4NumltjQ/J4q9anWOqb6ndUtNW1f7R2f5amdQxrf6Cj565xmrQwOA47q7m/6qzzAQZfT1UPCLcrhDcQhXzyzfQnJ7SRqC0sV+eKx70yHXyMt4e/XOUW2u9UrT0cp6q1t3WN1CZi2Uh12XY19UzHifCGXjQvt4uyG9g0fUPV46yhdf4+zu8PWVmB2udO55aNXB2hPXfng++zPC92yVzJuVSx48g0W595aYmJQvmzuSPUQ1yyy7DmwWyzunkHbQhAAAIQgAAEIPCxBEgMAhCAAAQgAAEIQAAC9xDwHe17xj94bCqepeLhh25NPiSm7mU+JA5BIPCJBDKPn8BM1SXfvO+1G+Wy5pyZ2mw5qmva1ee89K1367yntWR2kVIbM/M4V+u7p55y8r5EKVX3OlplZmQ26lS3ZJN7OXo/ETjuurhejBtvbXz7WxvuJ1329fjyhKrntTR3L1XHzKzVm0pvvE7xFdfzbQXK0H+as5PmfiXfWY7yjsyMU/+MCMv/y0Qfe+Z3XpM8hxTNyzGsyUdrabrvqvp/+LkrwAMGd8L1n+IU6SL+TxJWUcwoaxYP85dLOTJHuzhkZmQeVfxlt/+aHCQzXRRNYzSuGPTWqd/KzMjuOJ8Sik79PmzPTFdl7qVDI51//SAtsZV/dp3y/E8ayim3fhwjn2Ibc3C9BF55K3Mrr9rtNFpV+7FUnuXfQiqjk9mlipVjHn/F7SlmIxhkpgPHR06UOZxPfd1HXWctfb48V6/z4nJdOrljZ69ke/n3LsfzOHatFtN8o7/Pt1XtqwPnHeWczo1RzvC5FQsEIAABCEAAAhCAAAQ+jADpQAACEIAABCAAgbcTyLdnsC+BvXmOfr59abXBx66oZdtHHQLnBL77Ssk8z3/+mThf82XLdTHOc4gbPoHXzRmrr8ylfFbdQ1s02qHxoZo2QNY9h566SeKW69oxUwyPt0V61EIUqhzK6REhHaNVia231lbqetOU6hkPNWQaG2vFwDwvnHfHWZKjpt4sFZtHHb/p9IROb25NEpPlKfqwPTPDe5upfcphTTXrWsZVr1SwVkuDdfU2F2GUjfuy6X6IcN5LY6pN6cagVNkV1b7zMs9NV1jqOuZDjLTVvN/jlJjM180/X3s5A5rI61WwEtJ1y+0quYRV2/PSfUua+z2jnbmXgVe7lsFpjOLpBc3czc+amafmcF6mZtjXOlqWa5kp9nnWmZnF3p31YIAABCAAAQhAAAIQgAAEIPBZBMgGAhD4AQK+ubulH1jiVy8hc7hRlHlb+fTFp26pbWktAT8R0cp+te161VZs9fnJqKLqr1LmS7/BUV7D4RtwnZYwtI7vNllHy/21Ns+6VN+LXNI/Tf5PU05+qcZ4eH3O2eVo+tpi67vnEX2XwFya49L49/frQjnZmvOFUqXsyt/9dVv1Dzzm/OcpZja5+4MyOnSjPXOvv2itAAAQAElEQVTor3HG7tDO0KDJUD7pag3l9LmKoa2Os8Nk/Rms6jXICn2QXfZ2GEepa6xFDBkNcXv7Wpqnlw5ytDzUinJ+5DuWk7/HFGnL61A8wy9vRFi17tIbEXX9U6kxtrs/M5VTht6iXCqhQsnbV9Wzo9g1pctJo1fl7ubUp1hut6p9re22utiIWy9urUK2QadRnV9mhtyL/kUfVp9dWAe5H9Sp5almDqm3LjL/i046lI5OfV2kxmRmZKZ8IvQeUd4zMqv+K+M8tioVJ7r/wtJUmlfDc1Aq/qLi+JLLNMa5W+Z5iL6sxRueVcdRy7XsMlpVr0OGL+MSz/Fru5a2DQr5VB00ppci/oscfsYq4H/S//2X8Z/m0iF7H5mh10FlFqlxcmRmaTs3V2pZ6rVPpddtWy2FwM3p462ZZMow5wiVB73rJNZrP/TKzMjOlT6UXESoLIrIrErV5TQEivpKLagou6G/dsxKz2dV81RXPEXW2NpzXjoHW+0X9pfB63WMvj+E5f5WpW9cp+vuc2m57jWWeGoo3Mn8bvdCYKm7HK5bpaG3Xg1L1XK4bpVGhHIaatXmcpBmHmMrxOCk96Gv17hBMi0ezq2qjPf3ojy9LqGIqogMzRT2LWWn5nS4IYnlME4JqS8zo/ync6lmOdp+G9x2aWUW7zKmnJfQd4hjlnApF19vWo/OgxonR82zlqVTYx2n1Mc3ZTnWKCAAAQhAAAIQgAAEIAABCEAAAh9HgIQgAAEI/ACBcjPvB9bBEiAwEfDN6anxJyu/TiC1MXXLifVGjDcPL43VtkZxse9vfUUOV8Y6h6G/LH7hTXtCYS10XW3yTFV7Br/iPJhLlXMqm3CuLKgTCB2R2sXqutQGcBcuM72qOHnVmC5POppGZoqtFaWM8bU+RhtwguIcq8YhQ6E+Vzzecj1T8ZVrpsq05bLq2Mue2orUZmC7iVjzcunxjtVrV7DKtlZKq23urjte6+z5Dponc1iki6pTP33S7dwam3qvvkHDRvRQH8E2fs+oOt/zmbweazbj6Oj8jj0LfsfOk1ovVtaJsWk4l6YZ/ciltZ3XL8+vj875sI+3kCAEIAABCEAAAhCAAAQgAAEIQAACv0+AFUIAAjcT8IMg9Smwm4Mw8MUELt/MfXFCPzFdZpbNnsyhrDfW18rMwS9zKNcgjPsBa93aqVHXipPNljw++qgbTWZ10IZEK9uKmg0pESusO7HbWlhm8Zx87V+Vqb5Gxzh5rDa1koNyWysb11nVWyPWzHxl8zivN7D6sqbsspRdWccQ0H7mZ9tg0SXS71EfHifXsOrYPaX9q/b4X+eTcrdUbByZWVhknpd1mE5frW6Xedptptop09GHr1W3q+yZOQyo58M2y/NVvzKuXMM6FyqLb5djzvZeVtqsQGW8y1E2X5R/QEvaE5zyvjhmcvDMg8p4zXtQ3lVaxdEzT69vuYYVmjuj0xobec2WmGVmpOoxvnpNVK5Bla4PUqcuLv/9XNVuPjI1V9GQyxB7+Cz1Sjaz9g+lba1unlgDnbvCi4k3+rUY2XzYNkhzmkOKqtcuzu3cvWz2b2Vurdq+oe5gVY57lPszszkvqmv+Ek929/dicrzmzGkY774ldUtGbBD4ZALkBgEIQAACEIAABCAAAQhAAAIQgMDvE3j3CuuvqXT57lx2z5+7PXF8CQFtSuhm7Uumevgkvhle9fDgXxvQRJy8vxe0h+J9FDeX5c+j1fR6fJHsF8c34769qk/Cty+h5F/OnWo+dyoWDnsczaetwW6bNbSGzRt/TaxKjvb3nEVq7zmKb3OdlRga6FLF4iH3Rfu5cdvTn4+zMZrYa6z2zNRGlxUqqy5vV2Vm+Clgb4SFX2q7KNeY5gjLhjWp32Or1tyOdg2Ygrp+7JlqNldNxvVKH/490s2AFsz6sKYnVa+qcYYys4scJacY8bh6VP2/w1zKmtpkVFGONS5dE8g+xfmBb5mpXK0h/2tDZ3rsUWvjjbqq+BhbqdQ3GcylajTLOtSmytDc+555uq6THHYEmTPPHNaqbxCNXk+qUy8HBCAAgW8hQJ4QgAAEIAABCEAAAhCAAAQgAIH9BOoNvFp6ZFt3eybfuLZm5o9sOs8TNVl6mU3z26pfn69v1latLybV1UrNqG3X3yHfSJ7rHXl83pyFik6PP3NDdr613sgOQ4fetcGj9/Zwd92Ua+2fXM9OC1aCmRndTJkZmRnzV2YWe2aWrvI5aJ+cc10qnZtvHm9VxnZ223L9WjmOx7q09o3P1BgdvTYBD6PakZnqlCG1ozPoENnLU2afb18vUyk/14tU91H4aOy8/Ke5LD95aZWn/sStjFVsf8fP5XiWfVy2sq3V0ljbOl+ozcBjXn5KskrbTvJT2jHlpdz+yeCcj2PkVGOZieSm83DZyvNa/0XGfyPT0Esh9T4cNmdq8Wp23XAOPZeakTnY6zVr21z2naQT00sRHteoJicYfX8IrTRcHqUVyt4fdI4lOYzHGMPjrdHaFr02fvv+ON6x3Z85rMX1dY3xw+WyV45xjKLK/Ab1x3Uob+fvKNmdxuvlbLnvVM7xP8XQNTBx0wrkr3Cyu36u0xjXtTKH3FwclZF51HURnZ85uBxGnq7V16vlvlrGMF9k+GVemamWlGZi67ayME452V/8FFrYJmbquHg4T0tfC6OvgqiRCmkVo65ZffmUan1Td61SQgACEIAABD6ZALlBAAIQgAAEIAABCEAAAhC4k4Bvju0MMdxa003Cnf64QWBOwDd4r7qCfNHNg7yl7UTmemUinz+X93cqofVsvXlknXvUsS7Pe7/foi2Wk0WsrXPudzLoKQ1vwlwXuM0xMyNTGzh5jFE2ZY7NOHb53FvNt8CxcxphNkvS3o58NLvG+Hrznpvl+Sx1lkPdzZzFVIbat8rjh57T96Wxpx57Wo5y6rc03/B9ePTLzMi0QuVR4ZeBuIws7/O3zBz+hwRtAp96TANj7SWi4wmxr+UIlkfU0vWjMjN0SC47lZLnlo5erunaUEivtcrWVmV+nyH/e8RSfbC1XkpRAdrzPPTmUJy8L9lOHNRQUnofDtU9r+TN6MF2nM9zVrmv5pZ5nKfaIo62uPPl8IMyMvPqaB7S6lIA4dUGrFicOdrmz20tZw4ym8/MWmIt2atfZmpdtaVScfS+/7C/NY5IbSpbYzPmG78xvrqxpIAABCAAAQhAAAKfS4DMIAABCEAAAhCAAAQgsIfA0l3nPeMmn5xqv1DxjT/rF9bymjU87vxnpm72WjvPQL2xW8vXLHhllpR9Lpm+9PBN+VaZOZ6b5bL1dX1t2akOS8VNh8daNw1+0aD+MFyQ5nDQjkkr26w2FW8M2cfj2r5OzNf87N+q1zweq0KbKu2o5Xpmbp7P5VH7rV6L9ug0IKXjMeTYn8ztdXottW8ohzGZWXxtGyyhdgwbmerz2KrMDG/uZB6/Pzyuleex+rj8uuSTCqH9QL3fejjC8tg25+W6Nx+XlOHLbxhzjJ2aqkim8qSwEk8pQpt2pVTHeHisqz6HtZ6ZkZ2UVhcqTmS/4q/Ji59959KgTI9Ph59UxvaHOBysCFVV16fi5ARojP+tIrm/jNFcvRpWDdbrA2DV9mqpONF3pbsvMfoy50ExDyWP/4++/6f+Pup61JBPze+g/v4ojSvr9/y68DP0X3aR6XJQV9r/ydYpVEpbh/utZZ/e8xQpnz4Us+o4Rt3Kb94/+MUdL1836XNb1ua1DMGOOSkhMbDVfqGU+pFxuFEU5dUryaLKbyxL58qbQpUeDV1ZX0Y5F45VnTXCuWQqGdV92Mflko6rWurFBgEIQAACEIAABCAAgTcTYHoIQAACEIAABCDwUgK+3/fSCZns2wmUm766gzsvv3tdvrlc9d0ruTV7fxVYy+PNZrlnyboeZ8n7y23+LOxYgglm+n2H890u18/jc9bKKWReH8fjttTOUeub/nIS4hMXmU7a8yzn7erscVXV5rL619K2/7H3Bmpu2zzT6AydtP+5/7v93lg8MyAp0bJkeze7ySaFwhFAEADBoez0Eev2Z0ESJF9O47rsTD6OIbnLOyIVbdWQ2s/xrE0Yg5PpRCXbPKRkPzS0K0mLFd4bHafCfx8049kcW5z9m+90j0RnsZPfneqYAYgbo8CHhoirz2sX92MeKSFdSYMW0E5cNXTWtjWeefw6ey//lbKjKIoGUrfBQ1jvbz5cHfAzFO5x2/mOAnbm93ZbuqOJXsvovTHKa+7plQwkA8lAMpAMJAPJQDKQDCQDycDKQCrJQDKQDLyZAZJ6CfV+vHnCPyzAL2l+Bn/Ycj+u3PjlC/WSssOZh836M3TfBUSDA1ou3WVFwC/Q/P8mfC/wk1d7Eahl6l3grKtoGLNt1q/yN35y+i8f/uyzc76AeZet29PSsP5zqNW/rFqUxPmOoCE1fT2CeshWyJUkyAa5/MJGzWVI9KZl4BG621NR9XDOeBrwosOc80jfp7n3Iaq/C+B1E9RGGFXSuIIwrAOl+Xpbe2LqcxZQP2T0taHyDX8CTm/IJZpMIX/u5iIENlBfUAZ6f6zz5+bYoouexxljZMxjCa+9+41xkiA32K4eQMQ157QexrhpXf6CC31/c/Dg2PoG7+UeEPkkcZsfp5eW4ZAAykVS+05BeQDNuxCU3lCkC7YLhRcEICnE4VF1xm06c6VwPVfbs+H+DHuHn4wONwDV4DoEBIF6dqXXDo8brAVlgvu2zxgxSo8B6CKpWajKGZLK3QBoCMfXtj6S8iNQCIPk2iebXqC6tSCvTwwoZcXCW1Q9x4Yea9UCracB62PRlItyFmWwVArtRRUWQf4ao8ZKl6jqqC2C6IEh9aaRBPuaIWL83Tek9RWKqqDuG0hCTcsmigvXGkhXh7iIgkC3MaT2Ss8MOwACgQLIH6ETCIm7yymMMUB1SPurOonoFyly8C9e9QWGWAOqLG6eh2Cfv0gaiLnbGEA7TnDsgnIhPNXdfwlbnrbPkOmmkY7d4GehQU9EReSVC/aXHhvcoqqvgJ1jy3VvJz1nc14WSvEa25xVxFQlr5Ia2DU/s/LXMwFYH/PKpj7Fm+GxPeZ0mh4BTUsBB5dK6FbP02pD7AdlF1RD5JSEQCeSDB0aF6rWVvWgn0yhPNmSgWQgGUgGkoFkIBlIBpKBZCAZSAaSgTsG0pAMJAPJwH+MAb8/NL7gsv2a7wuW9eeW9M599sviIzQicpcaD3/33bs84+9e7cesjjqkIPkxyX5hlurTmfiucO3UKhDA7uKu/3JXuWOOmwBnMzajy3BvSOu/Byr4hYlJguQLnvcuXuPAUQaSKDqFLJIY1wgY/XfL7RDuPOVRVW+d0DlmjPhhG/1x8Dj6Z7LtCwuDd9Lr2MeyB1sOdNMqmr2tXSeKq90Hk7f9aeiXq/7MzHhWgOgQL2deXnMbazn9L3OZT6PZt7t9Z5gXj84267a1MXPZeuf3Me+th/N4H5/kUZktvsax8W2O9/QygSTSpQAAEABJREFUJhlIBpKBZCAZSAaSgWQgGUgGkoFkIBlIBv5+BnKFycCfzoB/IbFfg9+n7W1/QF/v92D8AaV+oRIfbPYgc8jDqh/EH/n752VHz9yR75ezea0DX664DyrIv40y3peOelYC7wuPXyg6/p3hnxYWv1j1/3NS8CQ+SLD8LJDUQcw9EEcXRWMI+NBkhsLCjndc2rr4/rR8Fu71zyCJcahWyMNw5zU8OHxHDpKq24c4+8M4H+o02/B1/ADJoYa8agVXabXqcEp7Ne/brMvlYasi9TFc1waXMeNh8ncOuh5/NgzrM5zSTHjMwPqT4AX+Bbz3xOOLeLku4qavz3EzijqGxGlTaIxV5fL/T7fK0ABI7WMhXr6R1P57Zj8D1o2ifK51A1lAYU7suRdNbFlV0wz7Gs1WwSm29hjoM1V7wsKLNIKTnwyg+jNsM5zD8s8BVaoh8ai1h0gei+BWtLmK89/dhk1HiL/f5TuNmaP9/kzD2mOl1r61Z6nt9Tw+dD0iICns87cYz7PBOe8xct1mGNaUycAbGEjXZCAZSAaSgWQgGUgGkoFkIBlIBpKBZCAZ+PsZ+NtW6Fd9CxGvjv+ktfnlbUC1+92k8SfV/2VrFZ9R25DR+ZnbhyX6mSL+2tj47IpiS38ejhZq+yMcxbzHdjTHe/JkDHSkaTbfxoTOtvrBiuKfhHs4oGfH352BZ9NFgJyGlHrUYljFhJzyH/k+sukIWAt55HE7pilvDeqxEAPqHrT4G1B2S4lf0NqBlZZ2VPA0v/1Gl1L8ny1uoA7EDEgChQyQVL/BvwImCRnimWg3xDXndWwYH9xGmSMu9kVPqFYQUR43ovPCzb7GraufFtV7a3zYs7eX+NDpYNDrMAj94aNjQa30vtCDjB9rIl0X16QuwVgNn6Z4D0byMb/lwBjbSeqzI5hTYx1VOjG4do8ULXU1O9ZYDS8pmmR6Fo9CSILa50c7fRSXtmQgGUgGZgZSTwaSgWQgGUgGkoFkIBlIBpKBZCAZSAZ+HwP+5cYMVzL61uPtPvW+tkO2BdShr/pq60/w5phZl/9XavHKT3V7Wb+4rj90OpGl/cYK6Bo2qesL1GAW4bbaoGv4DilTOLlvfYfxi6CQJz43IX3eG1t2HjHgA19j72MmZ5v7/pzcoqDqhfiKOeBAH18FZ/I29/Y1M+wHKT/Y5Ff7QjxvkuhY+x883TvT+XDjEZzWByaLNq0u1JldA/RNbdTafvXWDgErhvTh0FVBVYp/UWeErr5zDugcRDEIDIpmW+kf1TnWpnXfAUQfaLJKGtguxxr+Ve74BeA2+rpGEqQwinoQSjJGS5fusBCG9WMsMhsSvZGKOUF3wfyLYtM7Y6x3SPNgfcB9w/uzLGJIwe6Tbd4xRxGnxgWEUXbjfhYa5AgDNxfZ8nn9l0tB+XZBlc2ehp4ieF4HUTeSIA111FSWxjFBT6WNcDTgeuSmGH/O7DfGbT1H7c9vVa4GxzaQLZfKAKXfAmj2JtEv7vy6+UBQNsNzqdZlwXJd1vVp8K65Pu+bZe11DyeSYMzd5LA/k3Vdt2o40M/iR9zZ+L2dMs1Q94VW+3dIW1sBY436u0LbrnKnDP7cDGiwj4w6q/gS0xBN67PSXVbhMcA1Yr2qJmnw3hjKovRV+Qz2eo5kKa4XaHmxXnO/rNZUkoFkIBlIBpKBNzGQzslAMpAMJAPJQDKQDCQDyUAykAx8MQb8xv7FkvR+LV7rWq4hb4hfY36TUvUOUWclsPxNJfx5095s9lH5Tx2Ogv4Dtq+3xPm5tx744DL1EcMZPniqTGcG9PFTs/YmOGbGK8F+Xoafv0eN0R9y7P3oD3lmrzrIgQuRw/0x0Yj+CancMccuhY7VNG27S4lRHwANhOHuNiq0vBv8cIPrNt6TWOdfCJAgCd1uQFKmDToTg/HtG3DRITDG5f3pukJ0yqYmTrvpQHjQOBgKk8eM6Lxws6/RXEmG0kXoj25VB4KqOFxei2n5I0A3L3+bXYazJic/TWfDt/bbOW7H3tbzmoy3RX2W97yuWR/ziaT4F1TMVMMYOZPBv8JI6nndjmVbtAZOAqsCB05cbsxyj76m0TzANlOY85YMJAPJQDKQDCQDycALDKRLMpAMJAPJQDKQDCQDyUAykAz8VgbG68Ihf2sxf8Lkg6ghf0nN1CzCL51TU2Z7zoD3ZOC5941HhGlbb4x/c+cXrI3QH51YjF9Ztil9dFFAtrFxCDKkzLj1b1FvufuwpMHHMMeRnmOGfyG5h58JstW5ZmE7rtvqZaxl31/9u0I2P3KTHhpxQ9pmxC8Y/StGYYlDQls1t4ry2lpvfy8yNIx8R1JO0VhUS8c8n/Vw+IQbldPQSqRpMbq7Va3xOqFqkYbHbqCQywUoF62TEPcF1BqgS+Hw+R11/q1wWaDxBvSLlP8B+vCHCc9vMGoEhrTNgC5LLUdjrkkGteHHXmPVoozbvp5rrRGVoPyKoNDTRtoPr3+ulPc02d0A7yy/11Dh/5rA8xpcdzlxq8FVEW8nDmGu2sCq/fGv4C2NGNDNsYbUw1YjVvsY0r8QXlY/mUK3rMrfYF+sv/Q+qzwC85YMJAPJQDKQDCQDyUAykAzsGch+MpAMJAPJQDKQDCQDycCvZaBqOkNibX4l6c6Q1hO/k4EHO/Fg6HdW/DfO7c+J8dLatC/2HdjHHNlt2/v9rr4P34zfNf/vmrf6tEOTdyHtcdO5KIy91028NpakDoQIqQ+xz3Pa1wSj1lMfDdhnQN3TpmMdnercD8/1Llrojx8/8OPHgmVZ8BHPx/2Mb7eQjVtHkrQ4hWiD+dgc7G80i8eb1u7Dd5OiyaRo2FEXHQJfio7B3LHd0NgirhZz1Psy3bUnpd75PzIwDl/1fGkBdT2sa4d5NWzaYdUi9S6N6/DhreUYtJ8x+ufSCyeo+QcAYlx1qsX6sL8i62sFvJLqw3zM0YzbxCI4Pt2yyonceJDlSTvyPbIdpzFV2mE928Dizo3bcR7GngEu08DBdZdqrK/76snvWopkIBlIBpKBZCAZSAaSgWQgGUgGHjOQo8lAMpAMJAPvZMAvyR7hnWnXMJJ6QfR+rIl+l+JfkTzCe+vyf9JZ8H/ec2CkouYbgPRTgCPkw+Wo6UyOCefyho16j+n/X6LlsP2t8tFnx2MkQW7YeBBJMGSh4DYkrDyDAwznMPa6+wB5Af2ithCcQY3F21fHHgFxeQ2PEE5/wY0kyA1jSY/W7rHh55fmc/+qvdUR1xjG/Dmxvg7Am2BsFhCIHZG5UlmEKxbMGHb7OdLSeY21b+WdcB7j1XAf5s04i1ufwc71md+wm9NHGH5n0vsyMHxIghwo0ouGbkEWUKgiwZDDSaPshv+/nDpAA3WA4r7MvZEEyeiVLt2Z9+wqQ5XB0Farp2cgOgALoTIC43EZ/b2EfM/gPCRRAPi7OaT6ZKsN02XO/f9knUw6HFKB3eDxAZtIwvmtG2OsUryQ4gQdhP/fyFcVfgUxnhnHICpzVa3nO+P7y99hDXsf/0rSgEirPizUpwT6vESsubAygSTKBJIYF9l0UnWJ+yoU1WkAtnncKFoLA7Ep8oGuRUNdVW9rzuNek51DC8H74B8Bf9ch8EXzFs2jpdh9hcoIXcOrnHUbW25rAwTFvXvD1/qAxwz3N0l1VZTuo1VxClSttaLpbcQ5jdYDZn3Ui+miajGGybox+rMkqbkQcw67P8PWh3QsWSDXgMcavAbBG2FyRabrrirKaD7tLpMUzaVz7vYcqgvFWuxgX2OYSYI0IPkI9jGaD3aXUrT4UiGKGiinqvUvukmVJj7094D2onaEWTc6CFqD14siSwHXz4z1x1AASAqA7trpNuctzwQ0Cl2eXwKMea1tsM3YLE2rQRxBxRi2akoYxZ1EMpAMJAPJQDKQDCQDyUAykAwkA8lAMvCYgRxNBpKBZCAZSAb+cAb4i+v/1fP94uW9Zzq/qDbeE3sU016lH428YPvD98c8Gi+s9M5FR013tj/G0Dd9HKA8qzsOnuKA5NZzz50PS4xbr/f3Rv4hn2Vynfaxv2H9EFq/xweajx/mPdrIqzw172d3Tf7M5WCcpA6jGCNkk9E5uHldb6nZ/k4zy6pDPNtm6GwMOgMOzCXMvmN1B4/LnOr9upbu3PP6SB/ReUDHkBqsAehA8h7zxM1PJ6uzUXqz6xOuPOoqz6a7P2AOfFA/+kPa1mpqFqcxWm+6O4GOM6HSJ+svUV3PwH5ClzVjPz76mw9B7lFkaxj+sxxzW872Z7qmeeZyM25/6vkYuBnsnRrPegXJbrkV5bb7xl66JwPJQDKQDCQDyUAykAwkA8lAMpAMJAPJwN/PQK4wGfgsBvyLCuOz8sMvxIxPm+BzE7t043NnyewvM1Bf9kzHWwaq3pT70MNyxq3Xz/Y+71X3fufd90fT+Nmqn8X7YDAgDocvC0E2DFv4LDrs6Rj2WWo0fvUXvsrnvZjH36MX1TEw4p236ru9oR1kyU01Y0UViYafC/Rr+LjrHB6zj2EbSUQCAJ5T4rAptY+mDsd+hZGkyuQ6ldcyQDLGSKL4p6loF4t/Zagd8v5pwd6jNrLdWw7/UlF+9jHsLzh+huMDYx90VhhnRZHOn5WBMLz7VrQOkrEfZFuD920Ap9f9/ApfuXl1D0muM5gf0n3XYZ6u65gfiBiSxbLVXTRfkQVYxOFynXhVAaI3xs5utRNqP+vGWLd1w7GWVU6xHyrEc9tefCIthVTNarZX5VyWRfVsqI4NQAe6ClAjudaubjT7LYq3bFjkP69p0wFivgoL2DHbWx6RsRqtGwtI5agjjtEf/io3IrzmUMAmdvfN3znboNOeYfNvvr7Pvp53hsfPQWjJbTh+zbzV0Iy390WJja0G82mOl1vHgx5jIs0Hxqj3OpR+IwnKx+gm7d3Q3i/L+0Mz8r/OQK4/GUgGkoFkIBlIBpKBZCAZSAaSgWQgGUgG/n4GftsK/TJu4B1F+HXcwDvCv0TIn17/lyAxi/g6DOjluV+vG1+nqOeV6PwMxnPPP8Sj78MfUu2by/Tz5f0aYPHBCu/ykATJO/u7DZrYB0NvjSd5U4eOlHTK9yiL/LHhkeebxp7UT2pOFjDAN6W+dz6PVxn6vOlQjQ33sa9YIsuho5YBo1wQ0jriGjFDhvHhIRzFRfPa7kUJjc3StNhXVNB/FEfBI3JHAFS3wb4z2gNRNf5aG7H2jtxOq7m3PBUkhbGflu5Dtgb7tue5wrpuN81rZF/DzcBpx3lOB18a0FfXw/14KcmBUyleuzAkAdETwME1+LXPNryt79a+eZCMnEVys76qaVYT8Kp79ytdpkgGkoFk4C0MpG8ykAwkA8lAMpAMJAPJQDKQDCQDyUAy8HYGxhv5IY8y/MShL0AsHdbxxa+i94U3mOo1RVP3d6k5bzLwdRmoerVtQDLgUmfd/Y/D/Jnkx6X9pZmo70eSeN8BBJ5cg/shn7j34bkWn28YHiJ5WKf9DV3u30AAABAASURBVPTLukESCsC2T4s8HkHDH9R8ULbHSO1fQN5AC5x9h98rkiS0hZgvFsK4mWOpIL0PDFf/anERFZoa1VLjMdBvcz0jD+B4g/JqIAlG3gJqXg3AuR0/pPVjUHML2qBWhw60VIca3I9c1F1/KZIE2SDL2jQE/yPCapBCUncdUSrJmNcGkj0HJIXSwSbhS8lazCKfcoMqohqqPTWmQGlV80hMfR1Uy5e8jR99+zrEvJojlWUTLG1fRIBBUjYDKNJnOIDKb/kIJOE/I5ZrjHnfIm2Xaxiqam/Qfmiprqnq5lotw+nkVhXrofXZUhypCgKABFxCg+yl2yj9AOiX0sQzYencA+6TI7Y7S9h+D6/HaM+G3N7cWs62v8q0xg9+baAXB/bPwWJTQGWG9G3wZJ3yn+Gx6ok8KFiv4nVAJnFRe/4qvdXT7G2+tlfNPuKc0hDldk0kA8lAMpAMJAOvMpB+yUAykAwkA8lAMpAMJAPJQDKQDPwKBvxia+DF+fTycnjqHXMcBFgO25eXU/2u1bUb1hPJwK9n4GNnJLkebOCDLn5Qnkdp/LE0Hvnk2K9nwHtSfcJxMHWM6eHw9ydJkLzzssm4G3hmUPKjeXU0o5OmZ8H3485ljBGSYOHo3kmCcFuB165B1ZD7qGf109NO2Mc/7Yu3pz5oTlUHs+2kt2LRnMbz2Bc9lC88JdVAnZAZbfPa/DEeBFubbe7fgi14NVJJjdUwFNlLDBAW3oe2785vTI5DPZSbr/PsXfY2qj7ScxpaLLgPib5rMdxxbZSfwsCId5xHNrQquBmeai3iqdtvcPC6G/QUqEyvv0Ed1UMy/u4iiPmiuFn7zTW6cg/5+FZ1mNuCPPeP6w/8+PEDi0+7jwLlqoh1xDHuuE7LM9zv3Jln2pOBZCAZSAaSgWQgGUgGkoFkIBlIBpKBZCAZSAaSgV/GgF9bDfyySXOiZCAZ+AQGyP2Lc4Lku2fy+ZC/HW4y6AX5uxM+CHRaY+/iGoy9/aP7LESAXFP714Q+ADBW44sKyde4f2M+pY0I1+RfpM3nGB7zQcUM2wYcuMbZyQZhjFuquzb7DsRcU8xw8t4Yo/8Rcsw5S+clG6feJ/dn2DYj9m7RUU6HD3win/pky+N4x1jOCL/4daDiteboK8457T8jxvzg+hTcUKKxJzG26LBLkDmeB80c0v23wLm8B5YGqUwTznNRQ4bEUYua78dt8b4OeE6Hk4z6R3/YLAdEWahyRdEXyOWbY6riquyCknqswWNy0sijVrUfbf3jF5jiValsNxwb+UCrIKmDP/vYv8KxMfDCrWoB9q+ac7grnXJiQpHeAF1jvOh7RF2NtTqsD4ycVfmrcpMMP7IMlztZ5YvYI6DITSEgvbaq9W24C9wZFKI4BKDLeQfUjTZ83Ilp9dyqTKwIvs0pIk/zp3Ti0VWVoGGrt2qCAceSWpwVIfLiPidJqAnNVynkvTVOOWx1fnOuitV1LCXd00JQ12diH2cnxxnO4Xmq/G0/Q6vobDTtyUAykAwkA8lAMpAMJAPJQGcgRTKQDCQDyUAykAwkA1+egfYO7cuXeVrgn17/6cJy4Csz4MMjY1+jbcbe/t4+SZAN783xO+KoSQ2Jd7VnHHp84F0TfNEgHwq9UpoPMR75edy485HRxyV39gNDOyzRUYljBLt0YfVlkHoS3CxfjnrsSOjPQb7TZ0K+inBUYGT3GoduScqL1m5hzoxb631vbzFfxt5+1B/TDmkf6gDSsL7HW+txXmOfx33ybMSjG+xmXEpBEayTr8VuWayx/TqUPmpr8d4Lc+WDOvTLqRk+zeBxPZFTbLOTzuGDVKwHgW2k3x+QFTl1q+vBpg+ZAZl6sHXNGuOrqSmaV63puls3pEYbOaOjW1VSQ+rvbabrnRW0/WhcRwqtSQxJNckDAKd9w8FlHhxag9fBuXl2joMAm9ahphTN0Z5DPY8ifj+nTPGsONRw3yi6GbYZjjOsG34qLRPJQDKQDCQDyUAykAwkA8lAMpAMnDGQ9mQgGUgGkoH/OANVb7Ye4Sk9/pWI8dRRDvYzpK7N/QdYQDSsEfFfj6Teqxmb9VjzCzL/vwXPcBz1cdarUgVUr6huL2sXGQekZjtnYP9snnv+nSPjoOi9crCyj1/teij3HM/94Xcmh+9+/Mx+5uf3/PF59i8eVRP0qTdsCygwpD5HrEXfAQ0yP2lF4+eIeeWxb+MradgHf0f9eWzolsvVH/IRAdg2enqvP9Qb+563fX8N6soY38s+/II45wbwGJWDiC2xpsLbgcQCekO0T1UHI5CcYX9DIYrVYYkVocVKURvjUuMwzAdqhrYYVfNoAoQuh+oyJN2a6tqKcrtn3bKhdueq4KpbA+Q7Q4NOJvSppG2NpKb3ulW7cowR7+EjDD9LFloErLc6lC+e8SXsvpHNj2TMaV/bDdJrE7Qm02zIC/oAIIYuAAQNw/9pZfO3qOO/c/yfVnat8pAvA9aNWq/iw/CBlmsxH6pNE1TBPkbVMzAAfe6gPiWLYOn6DPvOYFk0n3KzYaHzNw+qvqYpm8z+u5nmihxmkEQRSIZONgld5KZrR2WZ61ZCWUYrBC7y/6ZD4AuonGiApECK25CA3ARiXFX7TlK24dOeB8+pGYdbjFN55ArDAyRxKRecXft4+5Gei1a1N/LQUlSCdM0oPQawKq374H5drvG5ml2oOgHscm4eXjNAkBeUi6V6bMCvujRfTCUpSvAI4QftyyKOAtJFkXlbFikao9ZCeC8uWnfBog/GQNWzbkCXY8S6NIAs2C5bnatZqhwXwbJO8W0UICkgLioP2folpPU5t92cm1b0bDIAXY6VACNHASXdn1HmTurJQDKQDCQDyUAykAwkA8lAMpAMJAPJwC0D2UsGkoFk4D/AgN+t/QeWmUtMBo4YqP1F9X7szL73+5X99gr8fkbbj3Dv+est5vHRrB43Hvm8MtaOIL7OlxnpHXleeRyUPHDzuHHo4ikGDh2a0fzqMYfOYgK22mb5CiK2U0sSJF8Je81nl8p1VRd6Ek0y5meRFDY3Sh1A+KBfVQsI6HBwPCfuq9s9ngv7G889jz1Utmo6HvtIK2kO7jOS1PzsA30z1ZNZdgSKTsuCUvGF3WWTMcw19qjlGTm2saHdSscbs5UscPywha4yCQ4T6j4oRrSTUYMONjVunwbAn5eBKp8GRJ4qX49V2Z2maMIBqhbbjCq/Bh3Qd1/bV2hcCdfuzyj7VCRBMlJ2EfrNrQ3fmB53HGBsXuRtfxu514KzJx8Y+7RIPRdeVOu8dKe4byBclnEfyMnUdEbctreTQ6gl7m+9pX8ykAwkA8lAMpAMJAPJQDKQDCQDyUAykAz8/QzkCpOB38mAfwE08KiO9g7skcfpmF+M+ZdFpw6/YuAn6v8V5f3Zc5hc409dhWs3vl79er0dr8JD6kW3DwrOqiQJ0r+68oHFBrLZz+LO7NQANTHHLwzV/zMbxUsRLBlLYBFPizgytEYbxy80rT+C/QJP9uNRjtuxoq4h8Ymt6DmY4UOUGe+duj0j741ucX6u92gj7e4xa8G790zwHh6CBSxc4Tj/Atw5Aoq1zSCLxYoxHvP0/fWZnGEn0nfA0pCLzub0HElZFh/gSUeXskU+ycaznzkdIGl+5+eoUYnInhi/4/Lcxm5umfpHIwZIat0NgNaidY31WeLkqkGeeBnJKEdDYokxKWpKr7v4ka1xaR6XsJFtnzTlyrc84RiC4eOb52rwfA32s62Nq6f87jsXFVu8D5KLDDUw5tSo5qXQYl1Py1mVw3MX3Qbscwb7jLGRz/2q+RblMqSCfS6AgFA1VusVjQ/X3gBdJEE+AjTeAF3OX3Uz1NUYLT4ESht5nPsWUO2IPQuHk9vgh1q/9QH3tUQMAIw/Hkdc1F3PIsbDpe6uUTmNGlx6Dxvs5rqNprd9rzIYthnWjaYDS+SpaHuyzdueUHslkoEXGUi3ZCAZSAaSgWQgGUgGkoFkIBlIBpKBZCAZ+PsZ+NIr1Lu1ZeBnCt3ekf1MlvvYUVuXdw7dHmu4G0xDMvB1GfBHJqBnePz7Ge5/RsXOe4Z5vld8Zv/P0lkIY+QfOslhOpX2NWYHv9w3ZtsjffDwyOfXjbVDC8836npVOuZlzEl3QeP53Jnf3PUeDDjYuuVPQXXXOByyYtxn8+HQ/pk48FpN82Oms6I43Ipalb5NJaUNQIOCQmWyHmY5RU22aejnmvd/4L2ZXIhxH++9jb8/n3+01mCSILn2N6XKjhXl0vUi+3R6NjjCyRVci8MxTBKFTjDPWbERL3Vq7L7OYwAESeWwxN3VfJRNKb1vDXduTw3UvIYy6VFQFi/UUV3KEnb7kNSIJtR9tFHH6P+s3OdzGQM/m/swPpajVXqS7lC0TsPdtm6AnSdLTJfDSGL8/3s9Trb+xQ8TxnU7x2Y18xOU0ByskKNLVLSeLt+Hb7NqOOyE/hDQ1GgeEmp+AiWyJQPJQDLwEgPplAwkA8lAMpAMJAPJQDKQDCQDyUAykAx8HAPjJ1pn8mCmeOl7YH/F5BdheqeLgVdi3upzWJ9eyo08h+Nj8OvIP7QSEz3jT1vGXLv1Z/X3F8DUQcsdPPYs/m3jzuiDF2Mf6bG97Wf6zud5DJ2AoKGgsmABsWhg0YtyQ6rseuXNHX6mgCnWL9QfYXJ9orpAu0hqDaFJZdHNnQl+ze9fY978QlTr9aEASZD3KLIZU5o3qvENqZghpb65LYpY4P1bCBjb/hRUzoD6B1AGxz+D0uMGDlCs26TG4ZVtJMHS4L5hPs1zoPMbNuuLdsGwPrDrRw7ZLO+wLbwt0g7DRqh2gjTXePGi/ISRA9JlmZvKjPXGGhaiajsWwXaggP5/nQrWFw0uS/sVp381GM+a1uLYlrNIPIKG1dg5bbKC+vucpGSDXE7aPjcnvzrpm2qrlrMZPkAjqVpvE337dkGR3VYW3fX96u6wyRKtisOBRSQPUEEkUYpzGwXkMbC7lsjplVY4HiAgkAXjqjHXou9B+yFqLZ5PWGKsxtjQRxxJkAx/j2G63HfehgVyxLhWmwxkyzHGScp63lQOzuAo57YE9LxqOVXPt5/ZgRo2fYS6xHSNqS0HZn+7bvndu0ese33uq6rYfEy5826Wptk25mmW8zudBIz9cC1V+7sYok0f0bvvwCsqZiyayNCmwbBukFwnpfL7WWHMBVDSw8b21CCvZCAZSAaSgWTgEQM5lgwkA8lAMpAMJAPJQDKQDCQDycDXYUDvCDHwclX1Zc+fdnRtI4lepcZBCDgsepkp3T7GZk3tQxnwfhsfmvQXJnPtxrumfHcggOcTzs+tdeN51J/poffvpwcYHvOq6lDUsW5IxfyZx4PLL+rnYfZAkrP5z9F1YPbuYr3kZ3iS3E9/fO/C2hPnJ8PUXqwo1Jf3k4A3DtOHNc67i6uqfX2O1mUwnsXm2ozToxfm1veYAfgRoucIEKRRQsKX+jGXdEdYl/qTzZlJ4zG1AAAQAElEQVRGilkftieSGtdB8p7skcnfNwPyfK0puHHT3ElOHED6DgU6b1MQnl9zXnv7QP16/YEf1yus79dhH9vW/ZVB5QB0I6yPnKT7xP4iGCYNh5xvRcaB2X6krzVoqd77BmjtXKF0GNdW17B8sPQEMz44/T4dbdAC1aTp86V7UBsD2iXxYtOMVp6YstIHHG/0Lqwbo6+Ps9pBstWhK845gYUw+mjoc9/7Z5DyIzSvHly0up2m9WTIlgwkA8lAMpAMJAPJwCkDOZAMJAPJQDKQDCQDyUAykAx8QQb8fth4b2l6VwbjvfEZ94UZmN+zzvoXLvmmtLnmWb9x+lod/yrJL6LPQBLkhuH3/lVQoYbEJ7ZR56FcahzwHI757bv2ruq1/1l5dvFw1WllVS4jXu57WcZZ4IGdLCC54sBlZyrqGxJz+wi9vp53zx25rYHkO6sR6yLXfL4zQYRRhy9WLI2hWw7YHmAB5e85A57f+7/DXZxibHOspVH1QESOZenPl2TkW3QA3Na2LDqsUu7m7wOfZpemZ0C1cIN9jkD52G5JXnTgd1F4gabHcpWq59Ljb8d+33qhryZaT3f3eVqCOVsNXua1E+SGFqG7FlUFaS83xt4sylcFdDh3kd4AXZoOsoo/BlSNP9aoU211mrvKvn1fek8NtByak3Tutr9VcQPoF8muAc4zYGOZxtx/BMdV17Jo/qi4eY8crY4io+dzPfIb/hWgnhno8pSG1GnNkA7Yfgb0q3qN0/cfScU1TGV177cJsuUhZwkULUsmsLDPJYNSL7jiR/3R0darJWst9QT2Mdp6Yy1ej/hxnFL2/Ihnw/0ZZAFnuJ4Js+9eH/tXNZExj7tvlNmYejKQDCQDyUAykAwkA8lAMrBnIPvJQDKQDCQDyUAykAx8GQb4ZSo5LuRJfXofeByX1mTgEQNPnqvj0HcF3aTy8zrjZvADOnPuvT6n90tsY7b9Un1f3Nx3IXN/r49xywfQ+/ubUZKIP5I3A2/o6LgiDizeEPLnuPK+1MNn5Cf4GzPQhzHKQ7ZJPU87nBXDOrQafsdyfiDs4b7lc/Tp4lTJz0eb3XGaV2miL2lLA0Ea90c+MmsMG+RCEr7IJq37QMkpvSyv07aPwTbHo3xep+cdmH3NuciYTW/SnXsOILeadF63DnnueZ4y9l+cYQ0xS2tIKC1dc6AcGVbduuL5a5+IpDwACdxfvDcdWEgeHihCF1lAQeqpj8cMPU06Yz1aj3MAmkZgQL3wdQx0VS8qpBi7T6GR+9ZDbgaoWmmehZsBd+jb54AkyBIckQTUIEn0P9S6tOIl9s0L3GAODLxw1Yh/wfHAharPGEPWDfdJHcqrPtdxz2urtdgxkQwkA8lAMpAMJAPJQDKQDCQDycABA2lKBpKBZGBloOrNwiOsjn+p8mjtr4w9o4UkyPfjWf5n48/W8Cz+6bh/pnuEJ4GLYhoQ/wnlZfLX0NR7rPoFWPG7sJ2bTcbO/HJ3Ya9ryCnS9cW8sunjo4MY+WqyocOLGZDPf7n9/POnDYAxsTh3Z31y+VVq1cvfh9BzIBf4gGOFHpS6wr8uuqLWPWx3sJ40/+LyBtuitzx6Tbzm3PTBw+y32E8pxg/xhhy+fr7vMAZP5Cv5xzyWW/4Cem1aqm3qtRf2qNp1rUOnVStvk+41GCfl3Jn3Oe4cTgwkQXIdJbnrF43ZJqGmYY0jAF3mBVqL1IftZi1KUkWSARAQZALZdLFyl5L9IGFI9GtRHqN3V9H+X65VfRGvL6x9f9RT7SIvTz1yF3WK8hrDJpfDRhLkhkOnbiQ3P6UP1lyH4TLMpVFAFCAw9lXdmzbsLIQxBkk2VcI+7jinYT0mDUUOmqd9dsMgzgmygJHTtqhKn11zWGWXTQ8xSSm3LeaqAP2HBb4oSV5ASUAjkgxQ3QqpoFUB/Rr9tV7Zxx4NaXeKHSrBUoGGeGqkV+12xVXO5njks4Qu541apbvZbliHcgIEhKrgDRAHDdhdjjWq6kCPQ788V+xtG1SOcIpR243o6GbfGUWuxkXJjWKp/LbJ/a6NWA+06bxni7570FblfI7XA+BjN9rJxCmA4rGB7kFTwTeS8Lx2rYqDLs8joWZfBN/qaG2LxYqqB8tYDVJGvyqhMa9fww9bVb7moIVIcV0HiHo1HE3TqK5Q40YS/gOM59O5trqrAhoWxV0V43EJNQ3J1vpNB5ROIAADcYVN6UUpAhriCSJAt5GvSTEtpdXR5pPLYVu0f6bFPCoENT6bcr0AjAelxv7oUQ5pvwHoMn8SoAqlarQOrIrWax42ftAvezi90U13vuMzVl2gnBhziBjp0UpRvQBJuA5ST+W0XHb/KQJ5JQPJQDKQDCQDyUAykAwkA8lAMpAMJAOdgRTJQDKQDHwBBvyWzPjZUqaXYj+b6k3xntd4U1A6fxgDfnaMD0v4uxJ93YfI9A58BjvOXfVm3rA+4zPm+8ycWoZe8iOwn8fr29tGn9SqWxsmyefPhHP6sELOn9Se1/BJE29pxcvoeL1DtyTbIEuTtv0sPEeF/uhQJnRvKpzfeJT9nCsf9Bj7aHI+uiFI3riQ+z7k04B+VdXZ1Qdiy1O9HnUttco1xua184lKzKvJhpyn+qhneeyEpon0+7nc16c0xsaNoA7Ziu5YrxbfsrWYdSiUov0xouObAsYaNASStipvk9HRrWrPAqHr9kVaL/emmqo12bDojHPoe+48PkDu19pGbB5oll9zJ2/r8awkY28Yn78KFh2s6qDYY6+AdHy5ce003dg+otNqfJzptpLHvkCOJwPJQDKQDCQDyUAykAwkA8lAMpAMJAPJwN/PQK4wGfgqDPhnF8ZJPZTdkPiazcUZX7O6rCoZ+OIM+NV1iQOSopfqPjyZQRIkf/safEBwhlGcDwDi12ZVxyMTxjh5v46R0z6E/nQfH7T4wNDSfDj3HXRg4XHH2sfy14I307m+G8OLnbGGWG9fk20rZHuUimx1mMs1h2Ks22Y8iv/ZsZGfLDr4v8LzBkQIudV2O4/te9x6fESvT48mp/n0dy5RZCdEFa4/9MzGAR/iIgkWhu6blgKDMhnWDeuvwDnu4F/8G6rjbuxlA2MNOq+XBEovZn124qBVH8aej5vaLU3EL99LVY6KUiBJtEtH5FqoP18jZ7NDPnIEVomTiyzghOGmtGjPyaI9qIExZkkSam1NNpyAyj0PVa252QjP4drn8df0KrdFaK0d/voZUU6ZnX/AHtUTSXG9Emuz3VgNn6R4DuM0/brxXpfWwVPPw4G2VsUpfKzR0ih6YObxwbdc11xVe2I0v/Y8AOJSD248A/oQevwMeHKVJ+M5nAysDKSSDCQDyUAykAwkA8lAMpAMJAPJQDKQDCQDfz8Df9IK/RLN+Ko1610ojK9aX9aVDPxqBvx5DbzxJfu+zpFDZ1X7oS/bd81nxVW97D8bYxFZajoTAMkbFPWP4sjm57EzH48ZHjcU4u4pXKMxHEgdaqoz4u7+k/gEbOvnP/J8f2MhjPdn+MxI76zxkXNQyQakfmDzfgw4rXVL4HY+0n3ooFC7ruXZr/qGVy7/zacguTrEkHrTbDNmI0mQwhv22zXt8zinbQbontbRhO6tLik3rbvd2G46cvAzWC6AzvUCKjVcxJCk7jGhVDWyHb0NKdNda7W3uKHbyXlJAgZ+zzXq2eRch2qL7pDReXhznocOv2lQ7OP875FtfSTjwL10iX55XT7YXXQSbtnN+txgOrjf8vjp83z+bjSG/8dJrWh6DttT+HHZM1MykAz8nQzkqpKBZCAZSAaSgWQgGUgGkoFkIBlIBpKBD2fAL79uAGKZ4BdXRW/LVkwV+AXa1P0t6lrXqHGq4ivUN5Xzqpp+yUAw4NfV/mHUQ4Tn6zd9TOJF+9lng7XgBgepI4ftLlDfFnrFDnA5Bj7mYiEG9PUEvV7Xy33d+0t2/0rrbCbHeYxEHB4M3dJwCh8gOEdIGUJfvFJg1dWlJ3dQBwsQ0Cb5V4otfoF1EPCvz4prJ0EStf/SbEiZZMfNZdtmoFRDE0GHvfqyrgKsG1R9gv9Pn4ZK1xyyqdZZV5J3N5KqkWs8yZv+OvBAIVsMzcWMYZd0eFXRwbek+6Ti5B827YelNh+ygizQcEArlrsWrTu0FwHrHVSOAEu3KML5+jyRN0ao+4DU3sY8Z7K7PRWe7giPAl1b8KLA5XrV/uq5d+3CedyyDtW6tBjFq012cVCd74plucpnEZfmsKKIJq/VzkNaP0NVYgN6JmcsCpgBas5uk4htmv8Ot819b6H1PeJzpe8ckrhcCkiC2ls16NOldSxCW0uNdXt2zSkdBxcJ+Ttm0frF67oOOxMeL7pJs+EOpGsosM/AcBrzW9oPUIWi1weUtkEPslJHLA4ulYJFdbe92WqrGlAaRVApiqSg720pU9PY1LMacYqNQ1IflAq2GzJr/UqnxEe6fT4amkoMaE6VumjSq6G9jcdaNy09aoJ4ExHBk1zBzrntBDVUYY782bjqObYca4y+1um+ZnIIlAjz33/VE0GjnrPr6oKkUMAiaVD6CUq3O07LUD1U7YIeP6csHkgkA8lAMpAMJAPnDORIMpAMJAPJQDKQDCQDyUAykAwkA7+JAb+lm6fe9f0izZhdvpLu2oyvVFPWkgycM3A7QnUfQcPvbmefi3m+R8n1bhs+izzL8yj2K47tvtqixOq3+dZMiiR9EGCQCJ3QIYEgG+LashD6I3vxaVqMHd3sX0FiBR5cVWOGRLQRFx3dPBb7In1I29R9X1Pw4ICkauT78vyqqLOTwzfN//XWqG3AQCgn6/HjOvYL2A41rbfD0+NAcluzVZLaawTw8uUKb52rirXVdXnEz6T7JN3VWVyT0XnxRlJ1VQHwR6toz6nPGcnIUHU3JKJtfET34a3Vq7sSkNQcReDDmE8dFHEqJVhUVZqq9aS8s434Id+Z5gPCXMFI479DjNG/kXIkifgjOcZIWdh70iGQMgjmStRBp7DhIFPI+aa08JyWs/2j9Pm5Kx+VNPMkA8lAMpAMJAPJwF/IQC4pGUgGkoFkIBlIBpKBZCAZSAZeZsAvmF92TsdkIBl4zIDfjgv+hZZBEnHY0g9c/JLb9sdJPnfUNXiG6l9wncDjBgmfE2C+bHO/DMWdjjW3ThO8bogLD9ke88ke0vNKNxdGjKvvX38ZjnkJLzq5DB9e7N1th9Y4I2x7xxf66xq8jod4/q07clGFkbp3DPsL5bzNxeRMGHvkPZwx7G9L/uu9ScakhRfJonMt97dfGMoYbc+n+x4g7Q9YzMBnX9PDp0cI0OcE/UNE9ppKk6+WMtbkPEU5LqXEQTKpPALJ6EPX+CxKPWyuqRTC/5KGwkD9EbkqU880AdsW1yy9l433XDW+BGrkK0rqukYesoA7eExugG6kJ8fDyy4b/FzoCFRzet4ZXOe5gHqW5ALjYfIPGnR9+1RemaoNs87xm/S9ipOOi2uWjaT2pWLpv+it2M5GOgAAEABJREFU3jwQl3JZ97uEr7JqrHrDFIOTq3Y7SwmNheJCECFVsHEOt+0M9l2hxFXzr30pbQYp2ZKBZCAZSAaSgWQgGUgGkoGZgdSTgWQgGUgGkoFkIBn4dAb0supNc+jd2pv8f6XzV67tV/KQc30CA48erkdjP1eKP56P8Cz7PvaZ/1vG37LqcdB2Jt8yr32pF/9u1n8Gfk9vnOYwgRqM+STd7B+HC9Hx7Rzh23Ocex2PvCeMTuXACWGz/R2IdTrXC7E+QDFmVx+EGLZZ7mG7Ybulz2xCntycf8bebTxfe/voH4073xj/aEkS5OvHP8/m91YYPkBcdDCpBmNdlwdPSCQZ6cczaQk0G/rlfRjopjeLPs1NnOcyxmzk0HSM6wXceL+tQxKXC1EuRavZ8qJf8Qx3/UiQilMOYIs1B9Bl6f+MsPmFfMy5zC83Ru7ysv97HM3re+J+Jsa8GK/mEHVy3fhVB6NHNq3l2/To63n2WWwd3lWRcvGeGqQ6MrkV6UWHueRmG3bLIyz9MLmNjbghm/WV+6IiXa+EPo8u8jbqc5+A27mylwwkA8lAMpAMJAPJQDKQDCQDfwYDWWUykAwkA8nAjgGSIM+xc7/rkuexJO/8P9oQL4f0pu5MfvR8d/mmX0Nh0ot0Y7XtAv2feL3BNO5fbAz4BVfRe68zTGEfqo7a/P+/vGp+UYxFM7jv98oDMmX7oxnwZ/QRPnlx+pyg6ik/hH81pNfRevg+8vOtx3n9WMb0Wv6dfLDss/gRQjlsKKDWpinGcJMyxJzqyT1ebsdhiPoawqX/gWIPIb+3NBZixoj1nANwIQSoP27QNXiXGu2+H+b1pq2CsRp2yha/+7Wl5w7YbkUHWEpk/0USURDFEwRiu6wTZAEFQPHCFYQxf48N3bz7+8tpndsgCYgjjzm3pX1Ct6NQ1DF0JgaD6ru5xmew3wBJkILmIyWFMWZJygaiXC6gfNAvUnbBc3UTvHfet6oTEuuGxyyN0FW7PkXY+3jM+Q3rM2wzNhulUjkkpkaakTYGaNx/SYg82i5p2wZpctUSMICzi3oGJjidAcd7yl1crE0cDPPIP+Swi4q2hl5bVULDz4BR5eglWDeg8RX+LOL+qkqqFnldgvtw/vDX8yi9CoALF0eaZNRVpJDEkGTT3YcuUs9AQB01DcPweKNnQanaXWH8M4Lnv6Lq+a8Yz7xCQ9dEiucdNAuMkaPQEYDFN92+64H3PNQCjYvyX9Au1wPdigDZVUobmO5VcY3PZrRP0YZW82KgYFGxcmsO/U75GL0LTn3ntN15DeuuYfaxDcDLwvFF6wUXUID0WrWqQIWmB3XbA5Cj4M+cAV2MRIrREE8gt2hVkxjR0c36DJluWu1EKSzsc35P62fj+mNB23S5SHVdthtVgVXmqpqvlizaOT2fetaq9sL/zGdUjbnVPh/lVzSZYd1jMzxHVW4oh1HnPfU+6zPhcbuEr75kZ7nPBfkvi5bhgHmw66q4aymSgWQgGUgGkoFkIBlIBpKBZCAZSAaSASQFyUAykAz8YgbG27OfmfYjcvzM/FPsFyplqirVZOBrMkCVNSD1U1p7mV51+HQPT+iX65avglTFasOfVEfNfc1g8RJ8ILNUvbl/yRuqv+HI3YcNPiwiqGEDWPqBQBeyf14jCZLrBJ7TsMH8W34mSG7z9y/hMS8LATXzUSe+bTegi6RcBJ4fl5Ae36Cwm1a1YOPGuHYobQZiP2VUI0gDknjp0lR3fp57hlK+nO8u2ZGBMgrzHLLg6gOqzrn7jzDHWrevP3+kE4uTN+RyrKIsDtG3HfYZc82Ow7bKefBFPebQBC7/m06Bv327gP4lqNBSPCJG3xbrRm5+pBKOrnRS/ZbspbvXYzTnR7FtfvvOaHHP7qNA53j9O+xZ1lfGqz7Dxiu+z3zYP+8rS+Z63ZMWXd0fy10d25jvMW7lAM/GHo0fpDs0OYdxOCjj+TeaBteWSjKQDCQDyUAykAwkA8lAMpAMJAPJQDKQDPz9DOQKk4FnDPjXCc985nH7G7Ntrx+8UNu7nPX9Ysu/xjkbT/vfzoAfHuNvX+d/Y31+x77HKyunTmEeQi/1SYK8x8jvQ6hT+ACgO3oe+0GFKlvk9JD1OGDUAZb7DZQwJA5bhQ9tY0hufonvHEbYdFPJurdmfYMCZCa51qBu6LRiPPvutc8LKJqjoTm7zqs5WQDPpWHMl8dnzGNHOkmQ/tWnD5M2kLd2svVJRhp5IvYierppT8a86kVOywGSsvlvjW4xP0bvngnPEdCaR/6Q2utmX1B1KOV9M6Sqr8NM1eOcCtO81jbYVnVTuxvbvO41+7c4rb7PP7xWu5ysD7uWHXOQBRSqCmxoNcq919vW0cast/GRB+bKAGVqcKw68S8bDL12hSTIGYg+KKkbSbA0wBcRfehyigF17xrF7YAH2z7s6vXABKWfevdqLO3e/NTifwYZuS8X6jNNrQ4AifkqvU8W8V2Ds0V7cb3+gP9zwFoSSIIKahwSl1IiH/o1cigMK6RUYRFhgeWqfIb3sM3juOLfL2tuCrX7Wu7RpxKZpWE1PFJcveBN2blV1RbozytJkA1wiPRdyE23qtYGr2dRbOloOcghIbsx+gW+SFrcoe13FSsV3sMit4jo/qQMbpIqAa5hubqGGrr7TkrKCf7+cq8iumh9+8SeKIF1P6fURCRBNjiqgU3s7uHvmA7nGBiu5HGsx2NNVhLJwBkDaU8GkoFkIBlIBpKBZCAZSAaSgWQgGUgGkoG/n4FfukK9q1oGfmbi+jPBPxmr+o8ynJiPXNOWDPzxDPgjeIRXF3YTqw+PX8rv8WquX+EXL/F9ajFPprohqIH0fR7cdJ0BbB0sOthxd3kYY49XQFJ59p79sGJnrrv+o659B878btd15nVuD04PkpzZjzI53PCYjmcsVpDmhmsfocYN1kmCFPoBC95xkUX7yQCmQ7BRE3RpChhSezOzTbV9oFnO7y3nFrt62jRjHfhohUo4ILUVFIdi6t21to86S3RtfZQT12PdpHN2hzcK57sLcTrqM6ABT93gp8OajA9aq1m+fW0PXNt/RlrfCZFVcxatzf8/2EcxMRYB4kWdUH0zOg9dgDrBK2R7tnB+rT7y9YOm6kdVClJhut80zTV8bqTtgjZUxVm5ibrrkNR0QhGk7x2oBQQ8LsQ44w4MiY+/SILkS4mbVwX1p/39owNcavnCnIAkSKJ9xhdJAeMSi3XoluprB6y9hpvg10KOvPTMY4IenyOvtCUDyUAyEAzkLRlIBpKBZCAZSAaSgWQgGUgGkoFk4L/MQHsT1t6CWTcXlob1PWyfsR9XPw5+Jd/T/CIrfqmh92SW78nxlpioVe/6DqUSjXr8vt+QCZa/ojbP9YH4Q1JpMzDjd5etBzFe8J7JX1MfSZDneE8VVJCf5UeYP+pH+qNYj+1jNOWu+eX6AuoDNaPWq84mhP6Lsl3Qp3TnA6H49ZUOhmzzZJa2AfGNINOQUnuTu2qu8cs86PCXZIyQOmiIQcQeFvUNxKXDq7pIG8+X1PV5s+4cDVVk+v8DGbVoyBwpuh1O1SqJFYv6BsSf90HltF/AaRpRHd9htisljLEs/38wlTrqvKjOmEu5DqVymxPDMY8w4vc+tg8byeDPNsN2RmGyiyLTpFLggptdahg2iepfXqqvL/Tl6r2oaHFaOM4vFsLwWmbYFqD3G+JFkEpCl3Ir+ahVhtPmMh9hDnRukppLE4Ea2tZP1TFjn1NhaCiS5mJBjRqb5F18s+/zzDFVg36WLAdU1E0bdksPkK7bWoNSqA7A5hnDjuny82kME8mIG334YYb3s+KqtenRkKU2KOG1Y9SyxTXN9jPoG0efIeWiZhGgeRbNUVd4XuXRGFnx7XLBrjj4sr9jVTqKbiThP7V/2IgLSGJcSj/Ut0k97+jwd8NSVbsIkeh5er29N3w9nxH+co5nXnL0h/vbpecTxtKGfJKIZPDB9fkcfUBDK1Ti4XOEJ1dVoOH1eY+tX/XEXGN/W7DnaZrrX2JO3wY3VYQ5/l7KvwUe3BfVe5V96ZCg/H14q7k9JwtlfEOLWPuPnAuKu4lkIBlIBpKBZOCegbQkA8lAMpAMJAPJQDKQDCQDyUAy8HkM+F3nwMuz1Jc9f41jr+fRK7pHY7+myL94FvNv/MVL/DVLO57Fz+4ZjiPurW+J91Zur60BndPB3xH3WX+jRUWq3RbQDfHCXgu2HA46WxgqavzpXb2o96E2LOeAPnws+kQadC6Ju9Y8xr2zqZpuHKe+VWMe3/fnsRvd0xg3RnWObDKfNvsbe4cj294Hrta4G1gN5H7ciWesrqH40CWgOHIfGy53t/DXYQ0pfx/iaK/1BMvPe+C5oMMedadGbkczfk4GmotjGm7tbbTdNRdmNOsvv7tATepnMirWrd59cG2UU29Bk0q37KZ7oRAbLWr13b1jOE+Dktol9kAHbDD/Noj/PtR65/dnc43I7fvJc2yIOvQsFG3vxYfAI+CJJHuBWuqj5Wo4nq5VSmn+jieK8hg4uPyfmv7x44of1x96Huvqa3+D5Jr7Jlxz3PTjubOFIAmvVSJ07C6y+ZBNaifk4YQD6n5C03SRdcjonNzWPReRsa/dz8909IlYG7Wn0tDWsADxnLUedHlFEsGh5dugfO+MvJ3Hefqzr/qi5FuH7CUDyUAykAwkA8nAf56BJCAZSAaSgWQgGUgGkoFkIBn4BQzo3dR4f/au2fRODsa7gj84yHV4PSOt+/6l0mwbYylfZcAsGgf+402rh2bd/cQfycDRNh7Z9ouLX2FNvzi96+ulvl/wH2HkYiFOQcJfNI73r7yK+2iXbU27vdvFv7rT1LcDo9d/mUdemkVTOJfzG81YQJam9nscSChprFHkSNVBjg4gpKh1L6AUgmzQ6Go/VJ4YnbdBE3ZfpY7DI7ovc9TT94Cee4JdHmH4zzmsh10TkTELqk5ibB8gqTXeZp7rJD2uAy0ZyaaTBbwBRY9xm2fukQQpTGuiddsCygmNG9GXHuOyq+9cKgGxv+LI/W622u0LfDhnn1p9gCNS4zBIO67gGlCpNkfUdnMuQy7K1Xys2za8qnLaZtje4PpmAM0+ZBvDk8tnvYvzg3Hcuv3KlqixZ11q8rF3rZ4FlvOcnkpuqKKgSjEnhvUB+zxDVYKq+OoP4TPnnxgntdf6DFMQW3eZLgW4fNNNeylXNFCyBKDvgRJGgABIIrjUPmsJ2kzZygbIaazLawt4nXIOu3QcXbJ7fAxdygWkknWDhkOzxYjOelMBMFaDFHmpdpUp/XHzvA1ajiYiGXOTTT6OhnwHmn/L5c+F882wzdhs0KUpdb9vzS5/7Y3X4byLjJZhHbrkatfnd1mukEmTsEGpHUNStVJjipYD2freX4NUv2hcOexvKFT77dmtHaPaf0J89yhPSOXcR/mfOwMa+Pf797udkzlbMpAMJAPJQDKQDCQDycB/mYFcezKQDDfv9GUAABAASURBVCQDyUAykAwkA5/GAD8t88cnfqXW7uPXd8bHF5EZ/w4G+oNyuJhHY4cBp8bxQvnU4Y0DfqbP8Gqqt8RvTLQX6J5js7n3azBeuL93tvFO3tLY8jxejV/oFwU89lI2HS6YV2nRZj0M2GfY95uX73GwIUXnC7q3dp+v2X0fz5hKcPdNMK9vCnjRWZTBaO5b9Z5vq3ezN7/b+7weksrHW4cnPccH+sGl574PcQ3G7QjJmE9CEoL6ZQKbDU8uxz9xORyucXjow1idZ92Xdxhjo10NUoeDmlyfWnjdix4mc2FpvztoPXc2GRxjSO1HcgD9R7lJwpfni3nkWDtsN5qLDthkVwJ4vNkJsgEgfvZy3hnP8rVD4AvG1GusnhV//jAu1ThU+1j3UnyGPeC+7bBvR/AhY5O+ax/Vv2l92SRRivcLusSV7nMzv3N/6KQTGFtu12gMnzNZ4/lSXXouznxmu9doDJt1Y/TfK51jwDm8pOLPGYiiDtnk0EmCJG4v9U2ScTtw2rNrQJP78zE7ei5jtg1d7tj7j7FVqpxVlzK6JPHPP//g3+9AkT1bMpAMJAPJQDKQDCQDyUAykAwkA2YgkQwkA8nAKQMk40UIeSxPA/8jA+QxL2SzfzYNVW+KHuHd81OvrWY40ehbH/BPgIzR73IhcINut3Aay1fgF1j+RcPeV9X5Pe/e/HL/praDWtd59aIWB7iqAP8f3Lz0gTH5W9Y3Yt4r9Zjp84lT4JOvR8+ex16fXpuAGSNy2EZf0iaJaLMehl9188SP0OuIh0NPUz2C47vfO4U5Nhxuacw6SZBvBwphRPkE9tLPeEMBtbY9Kgsa7mOdq8W60gZNoTwV1GfNn3deZTFQ5LCBvICG6uMreLB2JYZzWPplu2HdsB7Q9ysqQBJFwN3Vags3+VnOLj7kMbwvHvM5SNO3QxHCf1oeam1AwTYVla6BYb+ghI94BeIXZKIMVYRqehgLiuKLRoukY6X2RqqvpiO/5quivB/+LjNcq9Hdsa/VfY85BkWJ3CTNo+GxGcGhFy2jdYlozuP+QBh1cw4DnqDKIOgMSYqbJoMhXevFhFhWkR0bry23DrqWFhM+Ui3D02t3cuVpvooNmya1gxB1yib1pjks0F3tYsB133i2DllAwb3ws9JBEiTVq+gu0m8bNWzcWm97Hne9tnoO961zSmq7YXv1AqwIQ/eYIdNdqxpQQ9VILLMUaQQhKUOMi2unXWS9CvZFXIS68P8fFyfXctVTqWeF7L56roYrqX2UeRmGVXqGtm+IynRXLdRnpJRv8ipgrL/JqrGqGqHvLOtyiGfckiTIW8Saastv3X4GNa2hbyP/X3tRNMcFRTqUQygdAC4ELq5NebZ/lqjyRnx+5bI2kqH7M6gpoHI7KhZ9OVZ9OVbLjjaZuFHU7I9LVZz4DD9IN5ptka9GcF0WLOKiyhDzuT7NT6oGcc+LFiEZNcBzFCzqXKEA5bWbOVnUdaj1qmQB2wSI55hcc2pIXEuZWlWgYVOTsQr5qVaN2W54rMFJtZZpzOMkQdLqiuEy5Bhw31i0dngXFEc9L9RayQIKw5ckyAGPXWKI9hVqxHt3C4YO5bJumC/DOuRbxV8RJxdc9PVVlKsov3TFNK6UZylaIGNMt8dN+wChaE9oglnxz7/f4vD3xQyP8+doMpAMJAPJQDKQDCQDyUAykAwkA8nA38BAriEZSAaSgS/MgN8H/o7y+rx+ibbH7yjnPzen+TfOFj425Wz8P2b3C/xfveSxBXv5M3XotX+8/H+aQ8+GDwTu/M7sd47HBuc0jkdft9KkyL0MRTpgo4G7y27G3cArBqecETE2hHJ6i3XKLeTwUj/KHP0ufeDR1dgfxxjDdiYjTjm9r2c+Z/Yae6mzEMnmo0RNecN9DY4Y5wxluvnwd+qG6rUZ0Xlyc06fvdi/YXkScTSstantR0hCbW9+uf8s1t8bA9WLeDlzcyQpxYeDbZ8il5a/LDpiFDG1A2D8wdmlbQpfHaPZhZQ/AX9+SNoUCJ81p+dUYIw03eO9G8KhA2GYb1vo+kzPw0e68w+4KuvQynB3ObkBeP6iw9RSxJNrX/Rp6FKjAJwJd5dzbxCpinEuf6YG7oPMw50VJDHHtMrsq1rkPuaRetdI3tnsL9KU4G7opwzOW6fnsGrNxqOkz8Yd65RKFSW77yU1sHEjI1nQbJCUHYSvdrc2MCxDDvu9JO3T990FzC4aIj02G5vuNRmt9/iuNOFAEv/+812HvyUq9x6XGDm7pT0ZSAaSgWQgGUgGkoFkIBlIBpKBZCAZSAb+fgZyhcnAqwzQr5NedX7u55dWxpmnX1yVj51ym+rRxJvXT2mmy/ipJP/V4HnfZ/2/yseDdZMEyfWghFRfBw2kpIBPu+IT+qHZSdUMQfJRYr8YX+HDFMH+q00v2n2oZ9j+MyBbPeSZBDT0EEUOZItvepF/AUD4anXrLEXPunUfomkJ62GFfQaUBgNF4dSNpGzHGHEfLV2n8UpeUrWB4eo9cdw4kAnjk5vCsYHwmkdI5DJZB1+2zY+AGnTZzf5Lf15kilz2G4j6ND6kfQK1J4nOye3Ax/MNbyqF4b7tVSRUFfUY47lo0rF7KEU8K21deojkMOaRetrIEt8bRc7GkaOGwuwaVQFG38aq+q9S/EPKqoFF+UQdrjrEXa4V1x8VlkvVIZds0PoBP/cKUiOpe2uuupQ2Nrj3utro8b12B0vDXiRBbrDtFTjeGL5+nAJTLnLLS/9iU2uh1uwY+1ru4V88NwCXC/Ht2wWgWs8FcRPAG68qrgTyAnYAFz0H4tpnxd4U1VedH2zJrSsGAYKK84B5J91XbK3KUUHSQwHzQrrfx5WfmgvKL0e8dlGuxmver3i5rj0O42q3DqmulunHWdoS662wFGSh/FreBVzUMWR3I72Gxr0ef5tafCSMbl+n/RgGhYQct5a7ws/5Ev+ihOZVvO32sT/JyOP+M7heyunff/zLX4LSbfM/P6tS9bIlAwcMpCkZSAaSgWQgGUgGkoFkIBlIBpKBZCAZSAb+fgY+bYV+A/UkuV6rwTh1ezh4GvV8QLUtz70Qb9HQ3hG6lBkyZ/tMBrRHa/pZX42pfEUG1s/IC3sWZxEv+K3rVPLxgtw2vT5vH053JpzZJ5ffrPrbR4uJbz/Lt5Xjc50Zb4uW9zQly+sbQBIklaA35zF6dxWyzfu02h1q2CAfiw+Bcxm7ZGNtPlMc0zYXOxut96F3n7q8OaFr6ehifTTcj87zpI3zCAjnoelcKfqffSMJjkn04fb8/izGYbDWUDU+naMNz1upBFSW2DveDn12jyRIvmkar3EE1CehTl30efv+HToELvAajVIAY87jXAPDDhC+vJ8zbJvRnoPNQrY4W0ac9YE4/B0dSVL+qpMkSMryc43OZTiV8cZ05G0QKcLucsw7cTcIjBRDol2O0tGrnk79VWJyZLZLg+67uTX8puZww/OTBLnhTYkm517mZGl/n3z/94J//4HmQFxem3HEVjjkLRlIBv7TDOTik4FkIBlIBpKBZCAZSAaSgWQgGUgGkoGnDMyHEHe6ov3iKX6BoLdQIWUbzS83hz7k3n/YT6Vftj/CQWDUeWC36WZ+Gfxazf6u9Qhy+dPbF6mfqkPQcxJvYtXT61hApgDy+h0MxGdWe7J9xApYJ+yKkivG52Q3FF3nCUU3+0kcNvqwQJgHfaixwqdImox6OEjObvHYQGO3xsc9/woroDfrnoMkSEE1uJbH0ZDvLZQGA9BlXaI3f6tIpSQl1Ty+iBBLdZWPKCJLJUjHzeXvIxvkjgH3X4XXZ9ifbAWQ1Dz9l30qgrztBzeLjvI05liyjZsbw7kGPF6rjlTs6xhDuscJPTtCVeFVe0Sq71ydZ3a5zec85snOAnSJFz2EUlqzr7WY03MJIw/Z6vT4+0CFCao3yFYvpPvWVYvn9UNnSX1gNCUaip6BXr99H4A0DxvMjfNtMPctl20PUq1D9luujmmmVhNwLLe5qVqwu1yPTaS4gJ8T6C5oSy7azwsQvwW1LPK5CJaQRKGEAMdVaHtwVcKrOKyS268ftc9Y4F/Ktv1dUBSrpuxiWL72F+UoUD7lJpsMh5ObYzykcMi9o8VVVIDQRZCCu8IF1HqIIpuB9SrSNlR9ho2r6jYWPfeWRpVeNamhoJsmMy4XKD8Q63UdAknYSIqrQvizXqVjvShNz9UiPoyYw3uslTipRu1OUnmp3tyo59F+9lfwmG92kV4VZkiNNuoPqc2j5imgyiTIBpxd4geG5lLFAKFLBOs+N5IgDXRpXbOEjfBFNmndIBm+1h9BbvJDAIQuz1/1DEZFWFSbLY1rDStA1EMCRd0LCLJB3YPG1WaOBmxUmEWgebV7GA5uI3bI2UU7p8+O7uK/at/VASV5vcK6f1X+7zdojyE7pKhpv5ZrjXXIki0ZSAaSgWQgGRgMpEwGkoFkIBlIBpKBZCAZSAaSgWTggxjwm7U51a7vF43G6rIbX+2foNzMO/LP88/6GE/5eQwc8m2j8XnT/rczn6++6kXzGPVr6yOM8SP5bNc8vr50P0pwYNPrb73VPhjoJh8GznV38xcSXrXKiUMRSR0/+H6+KPsb8mgi3P3dtUgbplmX+WkLHrsX6Z3tnRNBnYgYY9gcG6NvOfejrun50RmLDibCatcA6eMVgHw+P8bl07+h7yR7vtnsmozZZt2+hvXnaPV5ObcQizYoQY19HLtwu04Nv7G1+YC9xOnVy1jHGVzowE/EVx0SecA+Z/D4jCrHgdm+10eFctf+3j6js288r3L2wa8P3OaxI308EtcfC37oEHvRQZZZNY78X7GNGu1LEvQzDUkaAEmUDrzz8jqfh2oVlJdQLgD1MbhcSswvBr1j2H8vum+QCsL9NdZ2JJv3cZzHyPsxUrYiqAFxw/6i7HZrdq2pKYf38SzV/iweOj0wbvM0J5JNefP9vs4q0syt945seWXSPjxP7tg6rYkkyAZHj9ksndM2gMAKvHxRMRzeTth12/75fsG//0pTiyHJ9iz5O2lBQV7JQDKQDCQDyUAykAwMBlImA8lAMpAMJAPJQDKQDCQDX4gBv8cyvlBJWUoy8OUYqHq7bCxdWh+HodbfUrD9b/Io52l81Ygh8d72crgdjScTkQTZ8MT1pWHzaEfzYiqarDrwmqHX7aqtjd/rKkc1AUWnPUUd+veFvMgmFEpSY5aQPqC+xqCr5a3+oZfmBRa/19d81Fg0KeqG+qbbO50HBw43PwEVaemTE0J/tFaPG1WHJNXjAYAkfHUB+PTFsPEtUAw1DztP+9CYU4eH16u4k/T4Oqc7Ha57hvMFurPKFu9VUKnqRN4hIeal91SHgmzr9aBdDeskQd4ez7TcgMtdtL5F6e17htq5XfpDMfKRyg0qj+vWsasmrSeYc9tn6Tmt78eg9Sr1ar4uV3huI/xVL6c1mVc7157TflEqqFR6/vVZAAqoGMN61br4jU3MAAAQAElEQVSrT+UIUH+syoQB6PK/CzBQq9fYoKFopCIFdzSsvfO4plR9ts0Y8bNt6B7zPNBGeC23oPJyuL4sXZbhgCJFS1ce79G1S9fa4L2wH8WDpflzTdYh3oy2vra2e51yPVi0rKM536JAkiC9pqrlCjp8r9VfNljt6JfctB/E/+SjKI33AYtaVMyGqtxVeTY8rscpXgXJcKVIJAmS0X/ppjK+qUzvQUGPky32+MeC5Yf2Q+u75XzLXLUu9yzJHm+D4CHnuSq+QbluOGi8yhUkH6MQchDU5Osu4Pr+h28+/P3nArhuQWZoGvgiCcq5uJNIBpKBZCAZSAaSgWQgGUgGkoFkIBlIBpKBZCAZSAbezIBfOBmvBvJVx0/yezb/PD7rn1ROpk0GviQDenvtj/UzjNqH3+i/IsfHa8hHMX6R7pfsj3yOxhxjHI29z/ZKta9ljjX1Q6WzCG1DDJnfUPrtrgo53Nm673uEOTNOYzWfDxxuxkexMtZxAiF9bY5ZO4jzDOjiBxXugw6lu23rnFaMNuw5jdZr98P4GBpxkmpx0qLFE5Qqw7TucL+7ye/OdmyYeSv7Ao9DurWqItXSexGqaS23PB6fAWgBirBNojeSWpkOASOj8movXVd9sE55hXfL1xPdCPaePJVn0aGY0iqmmyVk1v22UZVE46199E7MY/hGkpu31UBpNvL2iMyM+EDUCaxbfhzEbU8aNagEl2E9zAdEmPtqwk6KcIgxhq0PDNsjWe3s3VAt9mv98920D9CcfTjaVZxdJEEO3HI9x0QZk8F1NKiW/eDk91aVJMx5USnk2I9gH22+puONF9nW2MLas26dupG+SzlpnvdkKMwOJxi62Aj577//4t9/tAj1YlzDXpe60UiCJJoH8koGkoFkIBlIBpKBZCAZSAaSgf8wA7n0ZCAZSAaSgS/OgF8OPcKnlz9+erOTRf0GoOid2R6jLv+CJzAMkv5VzYBfUDlW5pumlH4teWO76Wh+PEJ3jrkJ/ziiW9D+P2lol98tGldNeJUpIN02Q6Z3tVHas2C9o9OLOrwbrvER8NsukY72gvW+vvaC1M91lGdXK0MqDivwpa/5MO9I/1XFFz9IfbKVV/Wtvwq5g2RgPL9VByQNePhxs7/jDfq2Ij7him0SeiXNWvSdUfQ59P/TUs9CPwyd+VvDpZCMmkiqd9tYCGNYx1rP+sN+Jke8z1yqFmUsks2/SBgSL7bav0uau9ZrQ+vo7s+H6qdUNUoagBTFxbxWtcZRgrriTR4a95daVKOca90PdOginQEgm0S/yNt+N98Jc23sB6oIM2wf0n6MXzu7yi2/SrSbDlwkxl8EUt0iRusdcnsm9PwtE7T+OhIpcPhLjea+FfJ2Xoc0KIEcVr8+55jPJNNlo4JWuICSBkAw1nUBu7RtRrM7AfHoqhNvWh1GuUWK8SiWqsfjs5/X1mZsd48P2L/BY4Zm1Pwe13QWAYIeiF+ChkEcyBAqNafhzjyv+/ZxHtuVAYafUSzSOqoe5Kv+svUhq/+uNd+OXZZqAZJgIWCQspnDDYviB5wL+i4xqvKvkA9AkAWRAghpvWoaA/2yXuW/aPAKQruMqjjrlp6ronRvgKqrocL/D1/S8xyhaNyfd+o5H0BctVbJjgW4lAu+Uf6ylrro0auKpXqQvojWBUv76fRqhyo1iv7hybBuWB9wH7qqctZ6xSLYVutVVuf8obUCV/Wui76Hoy51pHt20nf13bRu0QRILrIX2QygSmutyqHWlscyrLKR/pw0b9s8tsetXWu2QbCfxF2z3dgP2NagylSaygkXkiDZdN2pMVNa4D2SYSGqDV67xkiGP0kNOte2LucneTNuJ9tnaX2A3PxJhtn+hjtHctg8XhRTFKaG//fPBf/+P1WuThGtF0B/n+qmRekxirog3g0NayBbMpAMJAPJQDKQDCQDyUAykAwkA8nAf5SBXHYykAwkA1+AAb1s+wJVZAmfzcCzfeZnF5D5/0sMLHrzb3zFNfvFfsN5dSo/Bp99bMLpHbc2/332sOsQZKSs0o3RfyaPOX/hw61SPPfj/M4z8Njz+agm7E6kc/bOTpDUgQqE7SiFJIBXgd3VDpJ2Rh3OzfVsc+39Xu2TBH0a9GKAnzeFgOQa4f3wfhqrcacU+RvD7DzG6O+lVq+1LrjGL4ErPEc8X9vyI8RdIzrvuM01qETN40O880TDf67H+nnE+0aO1lpE+bfvBZdSgn/3R3bXoOHoFo2H8sE3z/Hj+gP/+/EDVx+CdjJsH7iZUhtjuxi9MbfOqLb3tBjzTzLW1qz395bPdiWXqHFovR0Ek4/jFRKNbH4Smi9MN7dhb5JtTOutRutN91bLMISP/EbfcthmafsASdXB0b2T5PmYncd0zavi+z/f8c3/7epemuiFP+YBNi/HRb9Ax9vu7ZH9ZCAZSAaSgWQgGUgGkoFkIBlIBpKBZCAZ+PsZyBX+9xjwLwLesmr7G2+J2ftyb/jF/d89/y9e7pedrr+sxJBfttD/cmF6W/xfXv7B2sf79DKUA5+3m8zzAHQ4gPXyy37DBk9Z9P1lOWC7Dxp8mjX8ou+BN8JxM0Z4sy3wQZUx7Gey6qDGB4QDRcVSpw8sBDkA6bfAdFUtpipPtZwOnMf8dYyFVG2r1AGizojUnbK9TfUcdZo36p5qn7NpObGO2fYW3fOYJ8uqog33jeLkPZntZAE7AEIl6uBU6+1x6Be7j6VNTmNf60azt3jnNZqdFgHbqoLUQLLD8zPGX705Ps4PY08U61/n7oNtM0DYd1n8C0xqfYLi4u+Ik78njswsRICMmWIdfoZUjFq36aiy22zoroi9t93ozqTyqDlP1CI98vd51pjuH35KyoPiusvNPHOupgMsAoCLDvYu6lDcFP2z18WS1MjWSIK8R8G9jWQEkgRJFAHTRTY7ZSN9l6J1eE1+Ji0PgQVXkcNLiT0Mn753JDWXqtE6AIp4tZ7TfiRBNqBfteozrXhLKm5Gd/lwIXojZ1Ftl2qmiRLPpeutqNo8tS4rHvHhX2cbjrEf+kVyaGse+3QjynSgb/sRGB8SFaln9J9v3/D90qJLExgz9O6dGH53A2n47zKQK08GkoFkIBlIBpKBZCAZSAaSgWQgGUgGkoG/n4FPXaHeSC0DnzrRSfIxt+WJS5p/MQPai5hxyOjk7asxoNfMeq2vF+Av7JNfoBtfbQ1/Sj2D61FvO2wQ9xqwPuyfJjVPbPZuAupIgXz92MC+Plga2KV7uetydEpy58+iilhAWs5oNjGmmIiW/KCmdOthjFKqq7tmkuK9McKg2+o3G2U/bc5xRPxpwGsDo45FB0VDd6R1y3uoEBm3sltfpmiiOw4MixQjjLo5nyE1GmNvSui+Ubc1UyS3RcZom+6hgRja3exp7Mzwd47/+cJzGPtxskf1Qc9hnwoZ1KwbdmPpvjZMY63bDV3Y9gjOZF7afO5t3p5nYLPea66p6IDvclE8dSKqg1Z7kQRJqTok1wRjHqmytWbd9tbz3YUb1jfYYj8fVIauIbIgsnsOKbZLgOQKuW1Nk6mBcYApZh0Qo1Z2YAw8uQ2nITd3kr0GSOLw8noGhoPChqqvlVZj89k+x6uDFepm6JkYz5ifM1mjeYikamD0x41Uv4OUPgZekMGhYmj+QxIkp8jOpQ7I//mn4J9/oHEgaPe/cWDg8VUeD+doMpAM/McYyOUmA8lAMpAMJAPJQDKQDCQDyUAykAz8TQz4LdYMr230re8xxrr0y69H2Ie7H/5WfhN+9/y/adlvnfYX+feXl37xbtDTDpv1xO9lwK+GN8TOsKAKR3XN75rte+TzO2zzL/L8gp+kXpITRdLAk8sxBtniyCarXrobiEMYH8Z41ZbGk6RPhp2pf81iYZvhqtOAH5rT8K/rdI53l0WlxdpIBfVRkquNvNe7251gka8wD5AE1KBrjA8p013zmI1kAQVEfE/ggRdBEvHHOaYY9vosWYAbUH0SlI+Bd1xVnDvMz5BzGNar9mG5XnH9ccVyXQJVvjMiTn6zrapv+xlI1UvEszl8imwGqQXCB3x6HmKuRQdX7VkjCbWIo/yMEW9Z5b9o7mVRvYL7Dc7hwy9J+KmzN5S39l80Spd9ifgqu/yUh6QcDYlda3nnXCOmgKrN7o60n/MqHaofcv+60g+9HTyflnb9seBqnq91rSd+8KgxDNi/I/J23SkNz1P1YWEhjBhmX5eSxf5Japkx5Bs1bjngHNadx5Ik/Cd05bXcg1rPQIl1ae9+yEt1a3modQH1pWlgXczSHKIvdWosgFpYLL/rEFgZlcN3ZVDSRXu7aC1GFWdOU68KEREalpP1qrltpDqGhBqpk2XNYL+qeq+KN8yPa912FCC5Av0im613V0EVTmpMRUsFxdcMwJmNNWRSKF1QPVLkKh1G9J7eom7x3KTXvUE0waiauip/vZGaSlvh8XhGPSgOQc+tvwO1BoUgoCpI26X0RlKuDTYV9Y2hWxrVeaXUqFEFSHersrd5F9WoQlAjn8cMlorCBZdyRbkU/L//7zu+/0tArQh6rLQAKSpQqfEI2hbklQwkA8lAMpAMAEgSkoFkIBlIBpKBZCAZSAaSgWQgGfg4BvReCgMfl/X1TGNuy9ej0vNzGaifm/4/lN0vkN+/3OeRzz433slFaSwlfnnTa/5fPqfeuL88p3kZeCXIvn65TxIkD6fSmQGMV/L9jA9J0KcMLyax7wryxahbt3c9zz4FMW5Tvbk3nqXbGto6vJwNzdY2J3Ys5nL8QBgObnNusoDCgdvPm3qxcz1NP0itJXjsYCRMJEHVORBG3RxjSL1p49lk+3kiSsTyxmfumBOVgEWnVz9+/IDhw+A43FQytdn9Rp+/n/w95LO74UA9uySx/un6GL+TlMWQeGtzmDHigpeDwkmCbBi+R1Iu8quBonVcdPjnw8A4RFbeqiCJ/SMo62j2kO5EEm5Vp8SBGGLEhho3ecikO7qwusIuJEFytW2KR90b0rrh/gzbfg7xrChlrP0gFcmokeTBqEwOHFDXTekaF7bLEH3osF0p/HyRUmyX8PNFEmSDzNFcVyjvufV5RyjZcpMMk++lFPzzzwXfvgEEhIp4Fvy9Z6Di2VWeOeR4MpAMJAPJQDKQDPwHGMglJgPJQDKQDCQDyUAykAwkA5/AgN9PGZ+QOlN+SQb8ivJLFvbXFOUXzoteHFsOvL64F14FP3+ffDPdG91vYt/TqXrhHetfpHUe3pPnM2Pi/b2p7thz5L4PGEYNWsZQV+lDLHe0zDj01RmZ5PGax3NwKpWkCs4X+OAbSR1KNDi156oquEmv1tZjVC3+mV/4hJ8OZyx3OM78urXNvzR+xVNwT8VrXbrfNDIGVhtZdNDJFdhd1TwEvHc+qpwdnAugchj29YmUpyi6+Tk3bDfw4CIJ/xkujjfct4wx8eZ8xjyPxwfsb3i+Afefwbus9NBSYQnVYzDWptndX5MQCPsFJFFwo5EUkAAAEABJREFUCQl9KOIXmaKpSteQ7Fiv8c8S/lhZtzRqNbeC9m51thLT6NZ1dNVdhVis4Dy4WptS61Vr2sAib8MFyqUL6JwVxR1D9tFI+XdA88z1+tmLQAd3XORrQJcPAC8scL+goojg0OXDQnkA5PS5sEkgmu0qQhWCqhPMtmYCuGhUoCBdBpCEbmoMQJcP4gdcs0xrE9sIm/YJcIzv0NXmrdWfp0X91kj7NFQV0gB4/YGwsTnrThIkpcknxjRjl2HsN7KAQus2/6a/do/D1Cpm9QBXrUV0oUont1yt1orFAz2tbe4H9NzNPNnW3UD2PJJzjMfJPqaOxwag5w3LFR7959s3XKT4eQ/I962tvDUg/ZOBZCAZSAaSgWQgGUgG/i4GcjXJQDKQDCQDyUAykAy8mwG9mLqJ3fdvBn9B53fP/wuWmFP8xxnwM64X0XpH/WFEOJfxloQuw/5DWv9l+OD1j7rXF/DDcCBJgiSghndcj3gmCbJhn7rq8Mf17e1HffvFoYoOJiyPfI5sESduj8aObOGvOeYxUvXrYIrrocw8+kB/NK9JM8SB2x162qN6+tBDEantMdVAah0QtA5ySDs9R+2HX5bjMMj7NyKVDsbo/6z0PIZzFt+UcMwrVXMVoa3B/eFjfcBLd4wxbMeSB2Yd+uk58CHYvM4iV+MgYDWRcuo9z11VSIMP/vrAmfDGGdO4n3cjTBqzXnSCRhL+E/Z+01RNk19TDu48sE2mEepcrtsHttNwqLYPtHTtHoPTjbTdmIxSL5eCb5cLtAC8dI2iurO787508youpT0fRc96UQ0GNZnj7DSkdcNric+gOov2PfS9k8bmFjEyWA6o+4Z2O8HIUfVZcxKqdpUOku6uGF2WW7sdtGysdh3+2la9kVL83EhEIwn/ic568zPvQ24za2hAfqNKP8uy6DB5WNx7DM9tDC+l07yAZXCM913lfWEZlQwkA8lAMpAMJAPJQDKQDCQDfwEDuYRkIBlIBpKBzoBfujxCd/s08Whujz2d2C+vjvAo8AX/ondXp1Bu/75jIbBCttH8a4Wh+wXUaR7NMfzeK8/mdw2G3+k9wnvn/ai4R7W9MvZRdZzl8TN4DOgFJ/SCkh2zPmzPJb745ZfBj/DR5Ztrv0C+6q3vHv7MVb/MFp5/dOKTp/KGlIpZ1wtsCNQ+Gh6WDFGHn6UtzadpgN08YoknV7zAlo/XZR6l3jS/hDdujOrYNkMmzUuQRBHQr8jrD8pJn2wxZ37m2ujheqb1Qn/KBxTN2QAQECgbOuxq+CzkCsBwf0CmaCojQvzVa4P/n7+G9SPYL+BEciCpO0A2iX6RDBvJZjl5MMy90ZywxpA9Du068yG5xoRnn2fPq7xi2Lc5l/t7kAwTKX4LwQnQ4tv5DrUndqNuBNl81Vmba8CoRxvheQ07eMwx1knfG2wzfPAF7SWpQzawPeiaG9ZXIC7HkwRVQxh0sz4AtFr9PBnQNaTUaH07Qd7nAbZ46CrykVDb7FWkzNDg2iJ33LQM8cG1TsqnaJUXDZTQqz7ji/7yNKrXKx3dZulYQ9PJH2DkUh75VaHFFZCuzRifm4oiN5xcrl1FKK75KxWuml9RkjXwY/mBH8sClC1Jpfr6vvKvNi+sKALVv4CQqmdEC+7uY+/drcNMgCqMkrZV3WY/6PK4BOwz/tPLJNWfUdWvgP6hxjUtdVGIoD5UT9QlG8UlvDihaH0G5NaWQbh2+yoYJC0koXUswlVrWvBN679oSGfA+Of7txiHk0xQJWuv6eIV1iKlcknXWkk6PiAjqOEiPqpqM9AsAApIQRJegyxuwVdVLnWqYjxWSomZbK1x8yB1a62KB8O9GIfGIpbQkMzq+x61OYE6avY1YH8AdD3ho7g2ACgP+2eWbHkQF0EyNN+aWkGtlQUaa0CFf2iLqnxVxVT/8haIPsbatX46CNQfrVVz1oAcuw+pMcEW+laVWHLpUqqTgoxRlC7D3m/VvksFtZPW7fP9e0G5ACpZ9kgBlSmFG2KkJzkRjj8ZSnMykAwkA8lAMpAMJAPJQDKQDCQDycDfy0CuLBlIBpKBn2SgviH+Lb5vSJuuyUAy8IEM6L3yB2Z7OZVfeBv7ANuMvf2z+n5hbxzl9/t52/3u3rBuvKW+yKHvQscYjv8IONfAUT4WYiDOC6YaHDdirN8ciHW/Mf6KJKe5XgmYfQ7nozwMiWizHob1FsdecUKymt6oOLcxwqwbo/+adB2veb7mRbYjnLO8fmaNkc36zT5qQNsCQyqcjlqWUXyzcQdtBfy8+gzWQ9aN0H17goiXj6XEaSNVSB+N50+TWPqXpf/3v//D//3Ph6Fa+ZNEI4tjZ/TUIcjmpSmi/xk3ss3h+0CrR2d28xpmvRdCrhHd0oTN/gHwP/8A3//5vu5jG0X8p4k9x+hH6geLtK99WHTcqEPH63VB+38v2zqySO66skSL50ta5PE8J35yWVvtn8tw160K6+AnKubO6Ulza22CTDYX8cBSxCt1JtwWE2scNTaTxqDPRA04i59Ry7GW4mQ2CMMmdfW3PsM+A7aHrv24lKJ9/oZvOv1Xibi97i234/e9cmPKTjKQDCQDyUAykAwkA8lAMpAMJAPJQDKQDPz9DOQK/x4Gql4GGV90RX7xVPrLs08rURR8Wu5M/DYGPnuv31bNH+MdL371snlIkvDLZJLxUhqfcHmrjE9IfZdSSwsbqfUUgdGNF+M+qBrrbtbtbrvfuofczHcayeCJPJZ3AS8big5XKLSX/l7HDB8SjFSaWnsG1dEAffnZZkCXufY6HDOkXOym0fNmX48GTzocCKkibDcWHd6E1EndIlgHAR/uDGC6SIr3caimdSmnD38iTkWOGPerDm0835p3l8fz2GSfQK+LGgiwgIJ9HoF6JkAfrvS6VJPzOUblWoB0LsD96nns4/oM6X5OCP2RH9aL0gyJB42KMR643Ay5BsNG16LKrQZIwn+i029FNsPdqnqb9F2R6ts20KyA/Q3325j2yusOAJxqHn4YVy3SGpRe+w3o0YB1DaxNZUFpYi6SoA6eSEmhah4fDHrvDXXhZ83w2EjCrviXoCRB+vlSrZqwdnSXQ+HayRZHWl5Q+z/TlPIN6uDHAsQWLwV1kY+fU0MZI37IiNf4LAs1CtWF9XL9hp8ZG62v0ETVUP5hs88ZyJGfmoPQDY7z59yArtJ9bDfswyLfGpPIw63zVvtnQGMEPdAgVwr+NfC3ckGRlSRIhn6RJAlfJX4Vaw/3BD0PNaB9UQ6AIBugiwLQ5vf+DoQrHlwuaAw/dR6Ob5ckQRqQNIi4ZPNeWRdt2OB1Dnh04L5IpVBO2/WQyY0gYO6XEa8x6X5WzIvnC8hMylcxbt5X77fMgOwkUQT0y+NG72qKqme66uB9QdV3ODXnN33+/tUB///7p+AfPfoXQjlGxPvl9CS8P0lG/h0M5CqSgWQgGUgGkoFkIBlIBpKBZCAZSAaSgWTg72dgXaFf3g2sxjcofME33oa94PdWF82t98AIvDU2/T+PAe3L5yX/ezP7YzLjM1e6zqO98jmL8ZnzvZR7FLV3tt02S8P6bwIpwnZzh0X2Z6WZ44Dj7SyoufcxUDKi/fFBBSn9BJ5Q7nHIYV/35a2+tT0YBrLJ6Ew3koiDrMn2sjr+7rHsQWtdvb8Jjxib5XWNr7t2T53F6ICmdx6IdqDjum7noLo+/Bk4S9HiRb1TnDlpX8eQ0g71ofS85Obd1lO13W0i928SdNcREnXJKaQdNWDd0YZNe8gFPgQedvsNDFuQqrxrX4p9JKZVutfAsPaDScWpxYCP6sbnKeIL4ZMyWjJcbm6ubTUowGsRGauJPAhaR70/4k6TO67Btg2Ta1fP82l6lcoAPK9AMlTExbjPN00d5TpWs0LnhLj9dagZWbBGNsc5RejOE0q/jT7FG9miHTpANlvpsodNwp6uqJmcr1kAsoAd2F8traz2rmDhDTTwtJGKIeBY+JJugSGj8/qtkAo17mO8Lj+7sfcarsJoJId6Kh23HySp+QAJwRkXfPte4F95f9Phr+34mcvfqx3lZ/JkbDKQDPw1DORCkoFkIBlIBpKBZCAZSAaSgWQgGUgG/gQG4q0n9cat4z0195dCr4TGAaumOpRK4BdL/oXvGeTy4S1q+fCs/5mEH7xQv7g0PjjtfyRdPMv6fO0/1sM+PlfjI3snn/K0yGODd6pygaGBL9NI6iW4UHaQfRTpl+jxC6t4G4/mr3GyHRB5/BlI5ReGH9n6RbLhooOZC/yDr0Wb4vmanfAlN4uA9Vo0t4cK2r+MYj1GAe8VdPVydX4g9uXvAwvjogTxS7JlO1yS+5ubcxkjcOhjjXtpP0J/WMBeT9gmPfok5IZHF0mQQo+VBsNrnuEcre+16vnzT/VshDgJCZCOFFiwXiZRsMloa3H8VXwuiimB1R+UuodMb2xtnq22Ed7WAM3dQBJ0YcOhS9sewW6eYxEPzqk0oPIYHjMWDRiaSV3PQ0mApCBrxC7w1fykVfGBgnCAfRoovSjOkBr1Lwrd4H2p8WtE/xo8fvErR9KRztHGXfOMSCQ/lSInwN6kPhOqHf0ibVVHNtdpzDmqi9DwfdM69BmsS8FyBVzTD02knY9pI4dSy+UmlNT8eq5ifMhpK7US5apwHS6YRUmUgSRISmut+nOpL+JqqPbIt0r0GuxL0JzrDkNzkQW0Tf4xD7ar9DksyvRLXecnlStwUfxFc1REHc6j/ZLApTAOCr//c8H3b0WzVJCMCXxnPAPqSuqOojHqLxKjSAILLKnPVZsTcF65wfGOMcjWK6VJ226hgmSoVTtSFyziy6jS1y8/jbuR4iMAeF6nVhdUbgMPLvbpLV1ng3iRYpuqV3RtkK9tLOr2VuU3QFLzG5BEhGpYCrBIWVy7pDxQQAH7pYirNrdzkoQvkiD13CnWfaOov6hv2NcVygm2k7QLLhKXIlXS/2nv7z74VddlaJukvaNpX/dFe4p3ZMqQZCAZSAaSgb+HgVxJMpAMJAPJQDKQDCQDyUAykAz8NxloL/Bi7QcvjaCXUjH26BZvtR45fN6YX/wOfN4smTkZ+P0M+KN4hLdU5pfQwPaZ92dHZxuwfEuez/R1jTPmufTaHXr7Pps+UTfbt+n7O/sbo23GjfGgE1+TB44kQXKNGGtfDW9QWAjjDSGr61kc+f6ca/JJ8fpa14z4WRyyWZ/f7f/Mi3IYkPqmpqdMhzZ60BTV9Llm6wNyuGtjzNI5LM8QwZpLs4Tabtv6CDZT3Ltd+xHdJ7ciP8NuPdLqin1NMeBaBJIgGSbfNg1hJ2eLV4m4PE9AOcJwcPO8e7NjxueaZMwxfDwWB2iQ5qbcanE2tkAHw0IVhv+rknLUVLq3dvb8t9GDe5VtoKsSp22/bs89UFzMaWQf8FxSvXbIv+hEz/j+Hfj27QJyEeykk3LpVSeI/pd8qgIMhR63GIdiDSXG7eUaby3Hver5tCu1w14kleY0Fd0AABAASURBVLfB/Xu43ga5yhcr8PBqMXapqt9yg8e23lu1yKcUVKBr8mMn9aaRVJ0NRZsXkO3GaddRyp0FPQdQSoH/s8///kPZ0C9HLIiDXP+z+VEheHYpXvsBoTxzzfFkIBlIBpKBZCAZ+IsZyKUlA8lAMpAMJAPJQDKQDCQDJwz49dHJUJr/swzwP7vyz1w4Sb383eAX0UYcfuglt6XxnhocZzjfgPP4FfMsrX8WtLxIHfMvdZz3tDXrJXoM6hbjWu+QMj1t9rWT13gGj78LOh1f+hehyoq6h9QybvrDvpee10uklRnaANuM8X7fa5lhdzI8QCVZQTbuJO1jxC8FVdSR9Hjg5HYUM9tOwuC6dfYTw+GvNXn9LmuGHVqfVuF1hLLeHEitqTT0tY7hyO21abIqkLd+7P6kcwASK6CLLLo/blWF+/mxHJ7WG5b1F4Kt72e4Pxjd2fZFtVkaS+RT3HLFEmi6x4wgT4UWwSlsW/xvZIhUmwKgYsWNHDy+AWCsSeuqBWsORFbdb5uo2wyUqtp0X1vkVY/0oJTeVrv6JEEKXZdQpVB9C35cr/Avh41lWZqffYVRm/3PYK68SvI2v3OtkEMVP8u1cRK1aR0yt8/hAtRAlaxwzkULr4b97NgLID2PYMlmZCHuQNkEiOMVEOctZL0rVGtGALpGba5hzC+zxp3PmmpVPU7dYDsx4oYkGc7+9S50kGe0Mcg3huBD4O8+BNYaIe4R69W4uPD8V9kcY+9F/KHXH6njZl/xdV1iP+1nOMa1B4eq1bZbiAfzonz6mkRlFZTr1umne16Wk1hGTVKaVL3SPWaQXPklh96kxw9BWYXqDRRI7YH6ajCPJpnBp9YmDsgYURA0FzQsI9pVNEZu4+a+1VnlS3jcIOVTdVC/GAv+0d79+13jgHwAArALfvrS/qDB959OlwmSgWQgGUgGkoFkIBlIBv48BrLiZCAZSAaSgWQgGUgGThnwW6jTwWngVb8pJNVkIBn4GAaq0jyChtdmv7UjZXx0h5Tp05rf0/tl+JjABwvG6K/SRc5YB36vMpc09LdWdPRSn6Re9nNLpeTk1jdnxubwOdo4+HL2oc/Sdu+Xa7lFOwS5HbPtFo6fMfvbHgd3ekjUdKiiWB+6dHj8DJGn+4WuBGoth7i0vo8dtrYOHyLppExOJBF/qE5vMsFwl+h/CNhGHhyrKLmOijS/87YCdI8Ax0C3GEdYMV9Rz7LEuVOzayIpYZe74yKs68PugyZRgFi/4i3dNxQOlSRC4amB6WrxyhoO0DgDl6IDZcHjGJfqJok4wNJYSPWJJ5dyuz7nUtmHzmTLEj7yVxH3fj1Y1Wo9iw6bhR8L/NyE8xiXrCKJZNTqOuFLdguDpKYQCt19CSRbTJfgS2Grk5flEgwbvTdG2IfRAx0kQbL1unCHpOzWbvH9G3UQfJHRyfw8d8QEMrtZtzyAo4z90LAtInpR/MDsVzVGfRYauA5V+Q8Mo/tNH5lb7y13pYXRYl7P47k36CPRQ0Wp8vWOklqznx4j9W4bSRQ9N9sqnccR0Oe2SehyvCH1vCnJP/9+xz//QDkBpV6Bt158HHDwTfU4IEeTgWQgGUgGkoFkIBlIBpKBZOCPZyAXkAwkA/9BBvwy4hH+dkoerd1jz9Zvn0f47Hi0n1icT0O9fHoVa5bptdCU3z8S8etDu01md+9gP/vfDfxig18IPsIvLuePm+782YZejno5fsNo7HX37aPX7tqA8zyPx1uW33f3ockjvLcyfzaOcEWFobfGOML6Ue4TF70dNno3hD7xGJ/PyiL9ACh6qXzRmEJK+3WTNO2ponUC4V83xfw2PsAjbjz2IBTruKaEMTl7LNCfnWko1Pl5ciw5nkFgjIWjbmUaUzeabUZ0dNvHbP2iUUNCzTGk5rroG87w/ztTqP7Pq07wkYth1xlKcdg2H4Kl7YcPVaIO74dsh4HdGFzJL/zFmc0kLeB8ZwiH6bb6kXo+uI7YPjpks485w94fOJ35IKD9dC2AfQdwd7lUwwP6JvBWagPlXwuWq+Qabw8NKW/ToHF9UtRv8QVkMI6qWhog3d4jj/sKsKmjqtgBm6zLq8fZ0kASpOdosHXre8wWgPLBdI18ULyTxuzVKwUupaDITsUQDN196Cq4qAxxsDB6uqlPLNEHSIqrikX1SwHhuhSj8UWPZtWteh7p0NgifZFvFVxHodLVa4uXrgQ2qx8VYlykB0evyapc1sg25rujLCFb0XosZ58bXfH2H3mGtI9BEpSy9DVIVW01QBJkg+2kvsO0Zuh5cU5o79uvjhf5e42IQ2H72gcE4lez+qwW0UURQdsG1Ee/VCaqP1MH6C4hIofiSIIUpMeAbtcOl2jd21HlI0eXCsh30USVqlO+lob9F7Y1D34cphUBqt1roMYvoJ4UQl9BNzAXAd2+fSv49u83jEtPinwvArU+ZawFLbd1YvHk3Zmkxo4RdZl3+VcBoTvHVWvTSi9UFqNIFuW5YAFRBXTURf6C+1ULN5zHfVK+VeMz9nvRx5q/5kBRQINzQ5frbFBHTWl1l1tt/EpD7c7VNo0uqul/VyfXZ9B1aZ+8Epm1BtvlpEYSRWMGdGkEfmau1yWeu6XzEmtynt73dHStALz/jEA/IYgD++86uPd8htLLqzWSIAugXAGwDfS7yseMqFcunnaRb2D0JZWpR6ZIBpKBZCAZSAaSgWQgGUgGkoFkIBn4DzCQS0wGkoFkIBlIBt7JgF9gvjM0w44Z0PtZvbLFIfCXXH5Zvi5FC664fZBIGVeHv08ZL+sPV/Zg6ebNGHHUKYEx+nGQ4eTD8E5JEiQjmmToEl3qgEb7VXWaUTWXmvzYIaFmuw84avhsh3KjL5e1Eey68rZkOszQE6HYPtD77Rkh98cXjjd0PqJ4z+u4Kr0qR5XUiHK4jsVDN2jj8lB6zXoztu+MuRsXAFVLg3XcXEqnpM3kOdwnW50AYdWI8nB/1WWJQyLHkvZnc1Ii2wwnIcWbRtzXkDRNq6TRn+RiLjRquzwcqt7WbDdssSQpHwJq6BdJlI5hX+fUM4F+Ob6rN8L2AQ+QU3IZnItsNvvJpH2z1dqGMRYWDet8UEsq+KEDuP/934IfP35ENf7PHYdPFEuQbN2fvLNQubACB5eoh7YQNYq7dahRnUq2k4bsE/AedZvMa3PZJNf+UKIO1aJMLaO4GOHUx+T79wu+/6Pj4jhp9LMvBwVTg5S8aw429gPDJjnixh4M6ZCW3Rrgcg30a1FsrHHiw33I3orvjr9Y1M6598pTk/o8qaaxR7GQNiCVoPn2uGDzEarGjDbGJnQv/rcP0PrtLqPa92/fMP8/f6nBGXL50KZHA8CHpsxkyUAykAwkA8lAMpAMJAPJQDKQDCQDyUAy8CUZyKKSgT0D6y8M9gOt7/eIRut9vbtrM75eZX9hReNt75AvLVFvNvsL0Jfc02llwDQ/QnP0q12j9d5+V2wVngT6JfgjPAp33Bi3TlJPBMPkfijrrdnX7qcrXrvxuRP5cKBBRzfe1Gk6kjAPhg9I7DcNP1Ttazx0eucgFUfdln5gou5hIxt/Rc7WGwB1hRLAfCknQUSTEykdAHse6LJuAB4jqLENstIgSMYBJXRx9aF7YO+rE230yTEOUH+WOLxZdC6lI6DQdxuE+0tu8vdeOm5B5NBBl/fC0aQyCyPS9kXjy9UxNfwdM8aDu1K0lgtIxfYBkoAadLFQ44wu0S6iqI7W8xwkQW5YrlcU5SWJOPBycbi9HGdc5VvltOhQ1Qd0l+K9Yzi7Vj0GmqsGFvsJEWMy5EXyZm4qvnSbhtdGNj/POUA2m51IxhxjbC+XReNLX7e+uxadcy5hE7fWVU+rVdk0DhQp561qXzw65rFusBAD7p/B8YGY94BgBa7j3WfkJTWHIJebpqcgfvE75Kgt8qje2A8t0nYq0r8UloAob78s/f4N0AC19BK/0AWgeQhivVSL8wSWJTiPsW6P3OIAEQcJgkDAY9Wc658fa8DPhfiflk8SdDzaFTHVfhVkG5Nog7qPtYXsfo7REGyzPMKYg1ROYfgoRajksDP6gJ4f1SwaMXygiyRIAm4C+uW5XYd/7RufDdmnYfVum1P4M1emtVOTVXHMesW/8f/8BfzPrc5juI4Z6Je278nT2x2PhNaIDuc5cknbf4iBXGoykAwkA8lAMpAMJAPJQDKQDCQDyUAykAz8/Qz8FSv027K/YiF/4CIG90P+gUv4lSXr/fi7pquKCojn/v52vMe9k3J90PRSnw2nTp7odPDjBvyS3lgzam1r32/M54FV/z2KKQmIu2cVeI8N+x29wLf9zfDkJ0EkQXIbta/gAwpjG7jXPD5wPyqL8kCwj3pWLQJtRt8NqIYN0EUWUJAabXARnd2NJKjDEZKAGqYrTKuNIKlRQ+JBI8vNqMPGOm4Gdh37Fd/CrsXHqtshleMNH3b68Od///uB//3vf/hx/YGlLhFxe1NcxG/WkXuMxAwmZ3PZafaQSUtey1K3NRmtdGHVp0j+TwSHfnDr2eAQT+u+13TgGqYYl1a1PpYC0pEyqNkmEad8VckMso2TTcb4wY1k5PLBGMkDj2Yi2xjZZLMiYrG/4nC3Gf1f8TXi+1Km4NuLkf4xzfvthMZJxgdDJGMNum/B8heN2CDDNnqoxbo04mqW/qzZ5r7XrmlwuQDfvhPfvpU2p4w+IC7+70dTwZom5rRqRXLfvLcGSZSiIEnd4UvhUbP1TYnezW343xjVIbcRT9/grBr8xEZSfHRONI+6ugPEdoUeAzokVmcpgL/fR3WWVYe5kA/FS5H0M71lgIYIc+YxDQOxT96hH/Hr7H/+Jai8GjhoMcNm33W3gbdpp9O9LU16JwPJwB/KQJb9/7P3Lgpu3MiybQSoh+ec///Te/YeW83CXZEokEU22WrZsi3LQCMqE/lGVrE1UzCl1YHVgdWB1YHVgdWB1YHVgdWB1YHVgdWBf1MH8pbwiAd7z3vCv+yFUX0NgrdcT2hevt3gUG9cDsvF/ikd4N7UC8ydOkl2PuwrxOCIVwZ/n+Avyjyf10fp6rNF+/LsFu6MUGl+PO9U+zKfzCN28U4SU9pYcTyQ2wB3O/HNwcnErfJPX+VQIUnsURznTBKb7tm0qC3KopMvwVcvtseLd2hevE/YQ34NkLhHXDXhKEWdg98g63s4fdvr60UpH6de4CgGZu7x3vfPXCdngcOJOqA4JMu6sNd2tCv+KOeGXGXStknWSaq9GnqcbJolLVYAe5kzxkVwYFLLWG74dbmFRpL+qc6U7JGL0qK4QWRBhLaJkfsp6IAYGwajBj4H7AkRcQc/5F2xmYj+iGlTVLHFF5o1hCKP1m/wPC9bfiFA9zIwpl7WMBLPWrDpTH1naiJPPxefXGxDHf8B0nZxqQmzAbHv9OA5xMg+823dIAfaiN6c075vGwfeZ8UnstQ0HW0Xaw9aizcu9rCzLd/Z2ZbNoVs2vOvyGd5Zwmf5AAAQAElEQVTZA6F38mXdeS5fNvqB3/m8afwV0MSJSbMMNH8f9vR24qyePvN5SbDjvrK+YlMO2G0LBp8OEmP4J/6bwK+dGq5W7MQI7eRNzo1T68KWeNxc5ArkWMr8XgxYkLdrQ/eC7aDKUzN2d9mbsFN5fzidOAy2Un+ztdGj+A2a/4jhRViDMW0XE33k9liH5EAzyug2nonoszYl58+08EdENryl7FcM29RiOGnKetV9ltiFm5BP9MH71l4PRnoZcWd/z2C7ctvGFEBTI4ukLkKD4HuBO0wf6Tcxw9su/8RPD0JRCaHux8Y9imxjT9q+SP1XfmWc9fnTR/3ySysX48wdwWwjz3ahxjJo0IAHQAXWemMQjjikovxHfHvDd6lWB1YHVgdWB1YHfuoOrM2tDqwOrA6sDqwOrA6sDqwOrA6sDjzpAC+SnmiW+F/dgfVgvPf28+7+qanRBJCnM/4TnAGpgPV4XczLXvi3Jq+v8eEFcw6ZpuGfffuIn5fjM90j+jX9I5/vIfvWGM8OgWcctqq6P1PwLRTnZ31we/5kxCeYqaatZR4Igk7FHY2dsbmAHCXbDzZi3pUfuGOYnbebXJBwUQ1zzQlQEDZr6JhxDMbq69fYTnzd+qsWhMpuchgS20nDB9mD5bAPUXrUoTGwrQbcItTjET04KinjuPwKj3U+q6RQ1VaMbBeyhxcOOb+8vHDYg60YZd9Lb2OHqGaMg1q872LjfwcCM30JkGevs7JdcntQRG9Oo7VzzWOaOzMo4ofTxhbY0AcWtpV7YUNB/U606gD4y/lMbe2B1xRlB5N/L40PWepZh965VV/od+idqpajVilUD4fHPSUN24B/bWRHE7lVFfAs1u8fxLb59KanO2IGbKu1Rj8IjJd5XgYk86MaXbYHxx6KkfGbshETkeBkewdL5ribMF+Zpt6Jado5AB68i9jeY6dm+N2nlG9cOnVPvGFWKlLIcEVhQlm+mj25UdoYwfMLQDb8tCTnvFEHaWlTS3R9318Of//znw9XHfcivbyiVHW5j1XCP3hpf9B/ua8OrA6sDqwOrA6sDqwO/BM7sGpeHVgdWB1YHVgdWB1YHVgd+EoH8g2Jwlfs/k51XmwFf2cNK/d7OpDXmsF7bH8Omzor+INbSYzgUZgeYS5B+FfIJyPfIwp9pdwFuSfBvnxC8i2rtxC3zgvxCzaOBUDkwUU+bdANGa/An9Yfzx8f31r+2Df92Xuxcag3e5sDkrd2PH3fsrnXzZihE/c2b61z5hG8ZTPqyr3cOPfYlG/JBZ0DkOCxb55LDq7qNAtatunLJtjHQLGBxDwi8WmnBvYYLIaNOLgRaDvyvBseuayvjcbmA0FtQyYE3ySZsyFkUEtc0wdqyDNe35ZUDduym2zX+nhJfKMb1Dqa5ABvyIU8ujbyNReFFLUtDMS1+n8md68evP2E2pY9UA2UZEk2V/y5KmPGCs06sHPf2CtGZ44gA+4eYZCRf8M/9qFnDmaDLfIA+/xHLRSfUJXPPhWfS/wmyp9YZyByWsbNymhZ735drQ6Bz/W1YO/HbA2zAIJe+Opu2JY9MFX1mSRfapAsxTcnrqGs5jzaxTbrqXPzZOkJz0U9E10ljwpkbzzS6jTjjH5Ljq2rit+97dTfZHIX7PpiaCT58yH/O42zXXzoO79PirdkFI2WnqijEbDRc4P4NUmNXEHqZkl8yVaNfKM6v5uCcd+oSZYdtKJlSN2J0VCTipiUYSn3KkAsk79s9wttZb/RSMlt+xpvt/kWkhi98+TtiK89YtquHJ2kTGFCLhVSFmp4qzl7OsGrRvZTvZVrbVu2sRvxct8KPMtjJ9rHWdr4JJxfhKV++fRR//nlAzxq7qtTAOy3zNQRfIvP0bYdF4tfHVgdWB1YHVgdWB1YHVgdWB34+Tuwdrg6sDqwOrA6sDqwOvBNHbh9u/VNrst4dWB14HkH8tE64pmlHygeyY5mUz/pUfdn8Rw/iPOF1+GPmwwfi0nD/8lIqkeYaadurt9DZ18nfeQzDh0S/VY7+xT91DinESzsa8TIAsRjJlQwVrKtqbefv+a3sQO72ytiDz3Xi+5YW4SYhBSiy0HXRAm5pIagYRyED1DdzOk3zkK86waNfW1lLHcdpNYcqXCIkoMcJJfZCTQxH0AbWyyq19DjtBMsOEqvfNVQRQxZDnryXFseAhazhq1yJys35i4ukrLvGAe1uFxmrAiscpWzAJOqDpyE0jYkiNq51EEv7YCXzI8Ow0ayI2L7dh3ZETb98i65UBjku1S2C601Bdn11OV+B3M9qe3JFk0fbGRBScYl8sHdXm3qigiXkAtYo6pla666bNf6hcPml5cuiF44j+udp4DDzuQIyiiXYR7uBljfrrl/Ckr6wCk3eqJsXl/yzB+ltquHp9ZuatdbAx+R3nb52lAgRhFqcAxYZ9qu5+fzp6aPHz/K9KkZix2qgVNRLiUf9bDiKR932L762I6Kdgy/HOgfUl506XOw7X2LW1AGXNLjEWHEQ1QzNrZlB4Lq9UB3KxyRbmXvW7mxR9xTZ+r9qhe5bZeZbepz8cfLjPP58yd9/sThLyb8msCERFzfml+3eMv7sY4tPlYs6erA6sDqwOrA6sDqwOrA6sDqwOrA6sBP14G1odWBf3EHbNeLCvsx/ae3Ji9c3sIf3Z/9uG/2kP/R+H+6Py8/FfzORPk2xFv4nWF58+Y3UTnfCL6hCyD/6vnWs/8encR9eBP6ypj+XzF7muNrfm/r83L9j+Dt6N+mzTPLycx4QZ7TGRBZMO+FbdkcbPj14z+zHb/x486BS4AyL3MDXKVcAo0xPuLRtvENMd4mjziNRGCYHa4YiFfx1PhW/w4OD9n4EoYckj0KcmN/My6HANm77dJHV6A43yD+qenbPtWJHegwEuVMUUF30wAl+gBt6qC+tsYNOv61z6bfxi/oNLaA70xRLGWGztzpQ6H3cf93Y9uyA+3UMKIQwDS9gpRuUhubLO5wtJ15LzLihK8a9t7fudcy+mLuL6Sc/qXi3uRBel0KhrrCtpjlkovdZBD+FmY5AcvsnIzQLhn7AFHNilf5N6GS44amxxj6aI5DHDS7sb07IerkgdQcPPdIeUoQca91RESoOrIcIkbX92dg8A0Lbl9sNp5zdJEX1OT93022o8NIY4y88UOGz4avYo9daIGcI1fspByw9U6tgJXsEbO2E9sNKbotAiiRR7LD1XatbMvFqZ5PStDEGf8z/mcoIUuOUQzLw56etazLxa5Wku1Cfao81joMGyHPaG0befOJ/WU/yOlD9qmiRsvEtgNjZ3ra4IUqNW/ZKGAp8RluxB44UftJ2ccLp78bhvlCMAQrgzaA4+ZNW/4N6mZ5R+KLuKmlU2hPMjJkbWNnFtSYe53PUeSRbB2nMDswLa5skpzVtIXV1CdvY9EQWubKbiBJG1SPCc1UcthO9rKMT8PWLq7kYmR5Qn6CjyalffjQlH8XGHfJFVX5hrDcZZtb3XUctktu+yK2B5999BSHphFXfaNlnfq2+neJESvqAWLjlowF0uTehBf3tVNsYnXk5bfTwXcll9SpRQewZmNm8wWeDU8Q0/bFVgyzlqwakA5zBhtFfHkheuqnD/U8ICdproXkRyU2V+tcbKsB7cO2bCtPVtnyhH36/EGfP59k6uyVbOxl7NOSXqMjCzboEWrYEseQQHcjsiPu1ML1XrTWqwOrA6sDqwOrA6sDqwOrA6sDqwOrA6sDqwM/XwfWjlYHVgf+oR3o/9C6V9mrA3SAd7Zc/+b5A3yG7Gsn8lI9+Ju78qenz+FPksy9jpf/keygJc7LfZY2C+hx2pbto+gpP+PEIHyg3TX5L+AwqufAo+g4lCgf8ti7A4JZO+zDmb30XEgSEsQwIe4R+RUcCGEc304dwl8MRFyl6asa48HtU4mMirnezhyMBbGb+pZAu1ncB9DCMMcZT4W/7nk3f0Uqbpx2zViPRfiNk6TQIXl8faVPPHA+bzpzQvlSh5UcpCF7eXnRF06mvnz5ovMbsRMzmPlrO6S3TR+vQFTr9MRtHAfZ3IcodiROmjJjZB0+2E0qhm0ljhixgdS0Db2CbbAe0/bF13b529ZxzFihQXS2y1aHkXpyr4OD+IYdkeeVfeLE457tARY31vsC8cwbie2qmbPHi8/Yk6O+wdFvKmI75Z0gk5/6I62IlW9Is2Y5Flwp7VIDy6orf7VzbuW0K8qlPvcxeoDTSTpxcel6xbEt15pLiobYFwkryXahtVDtI7zhiVNyc6/Gs5W95v6Edj7jXdcR3nbFu0j3vDu5iP8KhlKqt53kF/CwhM/nCqVCsw5Sk039+54dAQiNPvj06eM4/EXIRHs/I30OSknae6ffvR535Xe7/+Md1wZWB1YHVgdWB1YHVgdWB1YHVgdWB1YHVgdWB1YHfv4OrB3+kzuQ92T/5Pp/6NrT3OCHLvIfV1w6Or4JJF79A97o5sWw7XrxHT4vyO2xtm/p3HBiBHP9bTSvfQdyKPAWvi3ua+tLbPYxtTlAzD6zth1yQeTBRXBhcjxwWfxlTGoJbNf9sQflttWL+OjewnsLnTFib48ckw/9vUivp699Gze65K1DjDrY2Nhjnguey1pzPMVGYzNjXOj4Cl8tCVt0XmzD5nBto0fBjIOYGXUAS75c7xH/JkoA0zdxqIvHIPXkMxKEDxLh1Brx4pvcKt/I30LPIVThmCc8cbJHnN1yAftM7Wj3XLvwSFLjptLbsdRl2C5522kUtkPoVfL2Otidh7vZo33V24O3XXHiaF/5rPt+z0Kzfgu2S03JRVNXmNDkDrImmYZlVunvxPSMfPSc9LKHdfxTR7/0WIJVr96mscNvXhMtqtCLjAdh+Iz+9N7r3samNSuodKT0YV0y3Y9GbqCmMwH6mX1sQepCTvJe68iCjj1IDeQVOWbE5FLHJ/bE2rDJL3WsR33YI57mN3Gyh0J8LhaD6Tw7+Wzm39jdOOQPCFVK+1pAYqe/QcXCKGqjaDs419U9Eqhrox4Skd8B9idux6cPH3VKEIwSU+Q3CP8ImN1M28q3h22rmYD0UwzCy0a3g0VapeyV8KL0iLA0eP/sBOg4B/GyTZwgK8k8D/qDI7FzDwKeEo2edPXz6GH0Jkeew8aWJZ6bvSbT29gL+vnjSb98bvRXipkl1d9ywcJuMui1nxFXjE4cyGVmPaDq2VQk1uS/hbZvMV62qwM/VwfWblYHVgdWB1YHVgdWB1YHVgdWB1YHVgdWB1YHVgf+lg7wJov3qXoX/nCBK8DqwF/bgbwIzzvxC/7a9D9kNh9f0leDHpfJK/fHigfSGeYRfWD+SjTvz1SMl+5UwAt55hR/HzqLPESzLdsluc09axi0DL7xYo+4cUtsix9kdpNzLxwNSF2Qt2Z6ETyySbwhT6BgHFrEPohu0vCP0GwxQbuobWRyrWGhid1lu4Dg3bNjOUA/OZJKPelJME9Yhkyc4XTlsCqID65PspAsTgAAEABJREFUZydWlM7lDdhXi8qJre3LPmx4ZJk2PGicMtmDt62qM0VixErpGexNjKwfYT7nHAWKYyeJADYXXcfcqx15cNWVH6IZZ2imx77aa6PQmkN6vdqWPXCV7hzy8b8FTH0asKq7lROzhA8iTA9TU/5m3Rzwor6Z0Q8QgzI5l9MW4xur20XuZXwS3+KHmiC0nQDTNGxwWcdrLHI/7N0vIuxYhZPtojeXiAKEzr3WvmD9anpTHbjmxDcFYlDWuQSsM9Or0AkT0/ZcFs3qdJI+cFBpW7aVvwY6uO5GtyONBzkcrYNoXGKQfGxTvZk4SJoEpwznAgYtK3o57gdi2UNTPP6hAWnKrj5/LOqeoJgU9tXM/c1f9R+Ex61ihMZ40vBvogxTK3ViuLkrsNkY68zUUWZZgGwj90Y+6+MnDn9/aeJ26ro7jL7T/L0xr9V/p0JWmNWB1YHVgX9EB1aRqwOrA6sDqwOrA6sDqwOrA6sDqwOrA6sDf0sH6kXv35J5JVW9lsxrxAn9/OM77HC89O28VH6MY4o833kxfpSF77kckDuQ9/mPwHvnvI+vu3Vw+WHZfJOtcHgzbl7q29mlFF5fGXRWdbiQN/hfsY06/Uyf38KljxhPPr4BIkhejV/RCXYF6n3alv0cu9lDkr5EMZ4hjt/2/dmJFw2HDZ3dv4Fh9f7ryEVMcnEVmco59yHIwjZHSWjzbbTYAbH/wG4yiF1AaTz7qXNidM921DfoiYfDRryJIWPvpeMwi9iJH5zaSd7XCZSQQfjGM5RvGEYvUS9p6xkhDpUodi0XvWPgq95wA5pQPXMbp031VzGfzzrfIbpEt5M//RpIHclt04MgRu+Abeq+Yh70ImS6IthW5IkvRk8/d4THUG7Zg2Bd0D6in6DjuZ2liWyjb9nPhiS32vSE7iu/g0JPOsE3moIBRqhFcHJZGVlvqUNdid3k+j1Vusj55beBelhy/5GdC8Y+6Ki6sq/ka5ZOJ4swJU+NtmUPtFCS5jMUXe5R37ZxzxIX/sye8k3q1CU14pCH3LHdztbLSwebXs6bzi+qgUvZxT4oX/LYLn0uydeJk2/oFk++0OgC23Kzmge0j8iOaCe6hI2NfdBCxR6lBh+9GKhKBkttHYTDhptkeyy4hu1sIHt+Yf9BDj4DvJQDyyB22t1MngHJTTVO1PXxY2ON12FvHb4M9kvW6U/ypaeheYZCX6hj41mIqclVYBEfbpJM/0KzDraNKvHphS7bBVxqJnXHJz3f+BxipgC3ouHLpkuhmOoMs6Ho0CB8/qOAjYhZB6Qhj25Qj52lJiG3LA0kNot8PnocGxasbZ4r8qQH2b85lG/a1KBsVJ9/+aj/cPib/ubzZF2HbdlHNNYTUy5kE7usswaJF6TVoTwS+pbRvsV42a4OrA6sDqwOrA78DB1Ye1gdWB1YHVgdWB1YHVgdWB1YHVgd+Ps70M1LvHfi7692VbA68G0dyPM9PcIHc/01ysdCwdfs/in6vIQPZr22ZXsurzQv8a+r78Ily8QxIO/VeX3P76Cj8E/kOWYRm5Y5jNE+2C4HGakEQcgzoP5dk41bHq63ZMjeuKa2R2oTx+ZyUNpN3iFFd78RvTkSbmIajrXVDv3SzUieQGQcVE+GbZk4zebABh5qX2lVu2/Yvsr1B0fiJoS9x8wC2PsaylI2azmsbFeNjaUbfZVKpsOw8iM1bCO2LdthC8fPWgR1Jos6h3V1MBbhE6TmHMIlRvH4FcU+v8MK8MeJiShAGYcycl4V0UNsnN7tLZcan0O/RjmSvHKizzo+Ngtm1gXWmN3ks72vMcQpe/rykgN+5UxyfO7iVAFeX/J5nT14rR0Six/yZGXDN2BWxI0v3JiRDe5yxVwFJLbhBxo87khVNaYO8ZvKnPoF4Uv54JI+XcV9xGy+ii5cV8QfPlofP3xAuoHMzuUIlpdJJRyAbhw61/NEANoqllTXgaj3YvxNDFu+2KdvhYtEYx9HI42RSsNl36kpCE8l314LwZpb5YKtZ8d2rbkocbPfis1ux47Tt02fP3/QL79YfFxlMeoC/Q7ze4Rq36GOFWJ1YHVgdWB1YHVgdWB14J/SgVXn6sDqwOrA6sDqwOrA6sDqwA/UAd5pKviBSlqlrA589w7Ylm1tvEHOy217rMMf8d0T/0UBzWFAgX3NlDlwOe4t/NQ9onSketQOMR7ZRVYv6B3uD4IYFevuvtiuWlLze/CeKuwRM7a2QzikSHaOFMhfgt95Se/LlVOK1GuP+Pag0UWew5t8cy98YPHj2+OBlBLdQGqLt5RQgfYR/ohdjJ3Zl+pZz/MeTN0zOnKq/B7zOWjpxBYHV4Y24D3cpPvylnxl1dAHusSzR7xx1VdHnleLn93v4sBG0u+s00ssJGxs73twbTi6zinaxuFa8fErRN3VNaht3Adim9jRoRa3/QaR3WPa3suzth1SSA1hilJH56DWPsmgZFECO/d5RM2f4flm4gmZKcYa9q5ny7VfHUbinLezNmKfz13by6Ymy/bFKjYFdXS6wHbZjGux0mFhFt6td1OZ2qVomkY+cp5bPW+El3Z7GNn7vrqKz/0Vw3at3aABaxnF3aRlxO1XsMfs484Mfe6rND6Pm3K4G4jDxUbs+OQ+p/+iPrOHIHx0j3DMkTqu6w32iuxBRsT89Nn17dXkbuR2kyZ0P3qTU8dej9pJX17G16p5hEdvz1u0F3xwfCzbFe2+7hLeXWzLd7Is3YaUlqq++cvNy3/U4C7l+QvCx/bd2B1s7y4mt3UyddNErvW/UZsk21JystkX9r1BP3z8oF8+mf2q7GKhu3G/Z9sVy3ZZ7qT4ty7D+i2Lx7rU/lizpKsDqwOrA6sDqwOrA6sDqwOrAz9VB9ZmVgdWB1YHVgdWB1YH/vYO/N43WH974auA1YHXHeC9M6+DX8vfK5n+k06/+/WUf29aL6bzNv17B76P9x03lFD34d9ax37iaFe/ilCE2rketX8uX33ncCGHO0EeIjcrkG9zl+xW9K6VbdmAuHGA4+yCDZM3+QpRgOQIYPGpKxQPC6qbQchXshg8kjeEQfRH9Drs5OjmDXq0f8Tn8OXl/KKgsyeLH/Ld2Ga7PN+pobmJWRjr2Eu2LsM26x0N+319MXjCJC7N5VDvevC3UVPMqzbiyJLNRbHkkjmWl1thW44c3/gRUHZJIr0BW7tZZxGfR/LoLEMC8hM/9ZU9PIrLTG9OH5o+fOAQtw17zfEsOHp72MYlbID44ayUxJr5a12WCKGRV1N2RYip3zZaybbqJxTkMzR86L8llEKs3sdedRlWbLd67rBFHru4jMwIHkw7FldFciVO1YjYvtNHkYAB+ixDniHeMbVN3dQ4Ddl45HM5KHrkg7+9Rly1lVNdysAecW2zDkQeKfcqtX3+dNKnT5+QWceRWFl3+iVNXajxbWp8RjrymTex0tVhITTSFqWuw7bsK66awZmYtiv2hT/xWaxiVSM5itkv9vN4u8kN6dTELJltaAcadZHHjizrptjarDHhKmWTOkO3Ojj/5ZcTPBM91+8+v0fY9t2rWgFXB1YHVgdWB1YHVgdWB1YHVgdWB1YHfrQOrHpWB1YH/vEdyEuYt/C1DdoeL3d+J/1a/H+sPt9+eAt/cGP5K/lucIiXtHMZ/i1Mu2eU28r91VPoXz7s+fzraY8wearTTzbuf5fcb+9r+tjnxWw3r4PBmZfCE/GN/vg88xZcAaZR1UvlvBif/t28aAZnmVfLvOCHL5ny6jYot99xuX7rS7rle17qZxPviOq8FAfTtPP2PLisOWSrA5EpeELjE7xWpzOW3WSgy74bpld05NWX3abWyJ7aYxf79Hpi5vceORRWNn3f9xWbAvuKLrBdNraz/GZUvMQnZnoVJIjpaxA+sImfeSePf/TTr9b7A1S3cosWIKs1uViNmok1+Ma6hS0kbyB8gqSOIjQIH3h+tY6HOocvToji5yEuUp6lpKy6cGrHAKxn/0NZfnV2NhE8Mpxy28rBbk/9oqjeuJ4KHX7Kt83a6A8hFWgfjT4HtunLQFQtaxiDTNs3etsRD8Amfb6RWFDnM9xFykFZbwfE9gor/Ai0X4lNK6XOFT5S25f8NnyEoHyb4WLehUeYyi3kTa5vJbYYsv/8c6WlpDcCm5rkE35QDt66cIeNecCyprkGDVvjZ/w6Bj0UXGPs/sTIv0PLSkHu+bYlOorYU5egvUeGxU4vWsQmvnRSchJEiZH+lg+xLvS8oW6FcLhKLLu70veuro2NUzb34wwvbRhULOLYUlIFNgsi2ZZ9BSKZfgaVt0dyi+imBM/yv6ztySqf32x3oGOX+nrVkGcm6NSbmjfq7GA6J3cgZL0MG/4n0DAJXLRvEGzETvPN3qwmRink60gAbapn5NNHcwj8UQ1nezyXHeVGDBELceWxrZZeWNwdQK1Nwk9yya05cs/Cp+bAHjrbxHJUhdELIduROAEmial9xI5bpsQKKE8fnOzSCRqObsC7PDaxD1ALLvEPhCwtYvt6OacXjV12nrHYRwuoMTnECI1tI2HDt9GP//P5s37h4BwR9dDpGIy0wvUOZn0FIW9marpFJ2avmvJcZs9xSIpQc0neCZZvzvamdilXB1YHVgdWB1YHVgdWB1YHVgdWB1YHVgdWB/7hHVjlrw6sDqwOrA6sDvxdHaiXtSQPhfxQs4ufvHn+i6uqF+p/Zd40f+LBXvPC/oH4u4rsFPA8pO06JHhowZt/2w9VQxhdMFbzeuyz22v9tNOuenhL0CXOxTYM9YQEiWtjlMUBdpMPaNhMHMyKfZi3NG9fLEvEtaES7DjAmeUNqd43UkSA9fQnIPNBlNiBqx1OqeFgGjb7tcOhf2Parjz2oOl3xSZH3JzLzoediE3Z7rqyS4yjgUoqO9QyuukTWod0ESIfSnH4NBBREPURkeVAd+NUkN8g+S2i+O5lKKlySKgHIzkjbi3PR6IKexe0j9hULC7hZ0HF7zZHci/POr1hFxcz+5oj+tT+22+/6cuXzsHfxewh4+Ybec+OZ203mm9bUJLSh8C+5kh9wbNoOUR+pIvPI53t6q9t3ALIPtlGtTfSDx+sjx8/7porsS1zv66SydFlJto9vtTsqSyamorZL7aHbZMMNEcKgbeFXkq6yYdqH+l9WNshyvXUrCztEbBCUVcopOyOl/QoushsS0xBZ2xuLz1hhVHq3+q/HhmRbOuXzx85LD8pNZ5OqpEQxfxFl+QL3pOuvcfoJ7RZW1odWB1YHVgdWB1YHVgdWB1YHVgdWB1YHVgdWB34+Tvwz99h/vP/4J+/k4c7yIup4KFyCVcH3tkB5wXwG3hnmL/BLE9/8Nen5j22nJ8wX0lfL8y3rkufjSfIy/EjvhLmgdrIOLTrHNUcsPHi/QiMXk3MqV4FfWXYln2EWF+hN0b2HvVxn5E9wuzP1GXdTo1cToinsI2NdoTfIavtz7UYPvAsbyYhNCEP1aVm7l1qmv6TRvi37xYAABAASURBVBZs564Nm4dAV3HQJ6qd+5XuS7YLYsDWoQl3EhkCZmStqdZ2kx+gYTB61CRZc3i3neuHlD8bOYOsvJ1DmhvwDIkCKn4oeBQjz1n2FxqET5zwj+yjjy44n8/Vt9SQyoNGnkI7kd4PkbgpL9R2SCF+xXC55GFf+Xdiky+9RVUz+s492dCHL2FitcQ7UZeFmt7gxe2K6nSy2il91mW0sr8sy+d83rSBxI9mS6AwIHEg2sgbu4kNm9Qx9xWbY+zoYmO7ehJdYI/1Q3uCJX72HiRGwI7qoNG2WmsVb8jR4BO+Ux8ruan0YjT2aiONDfVKjQPgL0qOHPptPE8Bpu+eyRXjvnVNOHneQOxTx6AOuWCj7k4dyleWqU+Knk1A7UHFuPQjebm/qeMGJUeBbeSQu5nvwCJK+B2J/vGj9flD0ykq6jjlW9/kbSkYavGTsIBSJWQzvsUwVyZqFr9v7iHKuRPoik2Vq5EArb1T+LbD1Jcebnwoe4H7MmOkJ2AjIJNY4rajdCCxFWSxJw+f7Q62lxeFdjbbcfr06aRPH5tSQktSSSGG/qgz9f2ota26Vgf+pA6ssKsDqwOrA6sDqwOrA6sDqwOrA6sDqwOrA6sDqwM/RAd478YbuD+plBV2deDv78B8xO/peyrj/buC99j+FTZ5AR7MXLZley5/F+Wd+lf9Zu++avgDG9iuXpmTgxsgf7PsbB4D21yfzd0o6qNZxEHkbyJGb+DuJnFEUgclM6S/csKQ0nNY8giJkZJjYxeHKBTyDTPV02AFxUthC/rGMf0fudmuz2T+Bt4gn88cONkm10RTemKPddo3kZjh6+hpMBGVb/LOz9ekUeaoLrmKRuBcgtwJla8YtuHJbaKD2L9wCPbycuag86XwkgOtQ17c8OFK8uScQKIoGs+rGDdy1mTgihPXOe/CXp+RXUF5CVmIj20lPqSoGLbVgM0GdB228Rvo8MncTRXAdulezi/K/nI/4mkPOQS9QNZNc9gu9gs9+S0H3qwqJvTNSfJjP7oQHByiOyzfYEf+GKRFqbt8b8NF/SbK502LoUwOOsaCiskRvwDBZaYlHzgE/vDxxD3pe8+gLbVuyuHpy5dNX3594Xn6og+n2BlbSZjEP89d9ZF1qL5xpM5+8Em8jR6H2gRFZw8KWzN54hNagsOl4kW5yxq+zH0F2UNd+o9I2YwkO0qy97M+f/6gj/SmNYlt688atiuv7UrRBin+9pJNBbfSeY+nlHInu+jqwOrA6sC/oANri6sDqwOrA6sDqwOrA6sDqwOrA6sDqwM/cgfy9uqIP7vWY65H/J+df8VfHfizOvANcfMS/Ajblxewth9GirS+OMT712f09UeqqfuKR34zGWFht68A9Zszr36fw7xZfoRnIWeP7vW2q1/P5PbQ203eITUOE64emGiiwdiWmhUc+zg9XMz7+jPrvlJekdPg+4OBCvng0jcOTA4wdR3xwOUiuua8jTENog9ftbCdQTlknDx1Rh/YpkdXiAeoc8DHbjhsyyEFHAEiq5pLF08p9Zbs0T6cmNd7Y1957aNiVmz2MSmxcmiy1beEJduSqJ2ae9mknufAVOW/xzlvZ/Yx42c/A5oj34qcUJvSonZyS7ZlJWfibMR/0aZzQaapF1AkdvfTtmzfi2tts7ep4hkQOKtXzdlHjMa+N6X1g4+eNYJeSN7IunKYNr5FjD7fMAyqb10dGv1GPpPHJncSgO6mF2y5/foAj6hq7hvG3At2GZF6+Yw+VdZc0CR27+QkB8uaUW37fdi4D66cGt8Exi66XvpRm0QuiTpHto5NEDvEyLvCb9SZ2LZlO6rCOQeuM17REScmlbusVD721a+HDdhWp8bcAxtBTZe9GLa5pr5Zx6BIcDF2J9Eq0NTVdM4h8JcX5X6UHGn6nyDZ9wXsM/LsdQLTmF1QcvYUGmFo/MNPEIYeiQPrrXJu9Lxnc52NUY8Kw5pbpSAr20p/mqEgsorf6TLTHvLY2Cd1YnbkG/UkR/bHLUFOJ1CUL7oOZGWW7mOzPn04UcWmOQitRiw8y+7kfBMWJwwiJhz97Ph3PnHQhi5A/9ZM7ksdBEqcICWdYUoHtS22Q02DIiKfCuFTFCZlY1u2K22neT2brtXhQi6KvTynG8/kttvZ1ih9U75l/p9fPtMP69TEWjXy+eMXS/HJ/xz0AmW/Qzn+7kuXUsAjCN0F1Ks1VgdWB1YHVgdWB/4lHVjbXB1YHVgdWB1YHVgdWB1YHVgdWB1YHVgdWB34Xh0wgZ4B1bvm0f/oUK9wUeaF91H+d/C8vuZ1MhUxYa4lUJ+Cq+TbOF6If5vD+61/NMt6+X/TvCcVpsdPVF8V5zDgYGRzWsHa4yQD7g9Oass+Ksq8d8hqvV9syx7YRW+ShNlyQBMGXJ613ctuMpBc3Uu6QDVGHtsc1gzAao7UerWd0kmTCZ6cXGvaLvrWxaYO+pm49m7PqVBHZqPDufKyJ9i3J7mZZZN4hV1gj1ilJDYbVH4XBHUAR2rbsl0m48KeEoRF7KKqbyt+POnjpw/6BD5++KAWoYyV6pqUo+b4J8CuI4DJnVUg1sNWlGNJgV6NzsndjPdKuQtKP3loDt7y7d2Xl7Pin7yNfMlgW/YVHT5n3bgp1XbDIcu+JpBcfVhUvhQPf51xTDelxMuh+pf8tb/nWDQuwbgPdIZcZGOiEMEL9oih48Amz/SZvQQb/Tiqi49NHTj2/QASAQrbMzSrd864BvfmyMah5pmD5hfy7Ie5yNmMLtj9rj3qMlv/8ME6nU4cUP+mLy//xZ97I2Lwe8ZS1ZkY1dauGhUD5b6MWult3aOyeP/lEoN4PHBKDDuLY4xhlWtAddR1a1P1HVzcjM1VUDXjnHu2cQCcZ/B8flHnJ8/T518+6tNnq52UMpRxHzOy74Vs8Yg/Gpdb+UdDLP/VgdWB1YHVgdWB1YHVgR++A6vA1YHVgdWB1YHVgdWB1YHVgdWBf0EH/C/Y4+st5sDgLbz2+AEkvHDm/fJ4Cf+gnNxJ3rPXl3weqP9UkXlBLgrIC/B6Oc4BRvp7n7R0v/NN+HjBTZI9aMJMbDAVO3nhd5NX5HV/rvGmceKET/0XEDPyoHS5F2GeIP24AcXblr2DfkU/44cP5vpJ2Is4dQzwOFDLLY8ZsnpWYJ/NzoFj5WNv97Ylp5ep6QhcOGzTvo/QR8geD0cI1IIEn6bk1D5oBbKxaPRjcHM/TyinNTlw6dRc93w6Qe0mg+hY1gzfOaAp4COSth0yJiDirXdq4+nNAnH8bA7yqD2iKxCgz7Qt22FvEN+JoyJ5s27UGOqi5Eh9JJg+tmUPxG5i7hdViaZ9LfaL262fTXxubnztVlbxE/e2n/vhd4XVZGXgQi8O/Uc4NDDMfBP3zKFnDipZynahJ2aX6l4iQ1hBwibnqMGIW9zIgTFcdGd6kLgsa0Z2hThQHLZRRh4qmRhJ0dlOL14ka6dWNaQO27oMnp34Bsk35bZxcy2jC5NsW33DlrjsK7VHZxvb1A/6ieQn9a3pBVvCKweOOQvO5wSRgo7QBG34BraJAdqATJhOniTFrkitkZG7A8TscVPVkAV3q/mEK3VwLREXQnMdkxDYD97Y2FyD5A0tNDnrwIKX0j+ueDSFqofC3k2qU2pLTbHIN30N8/GT9OnDSU7dGzWD6OTaGfuA0izEEs2Kf1QmfuwCWGEV8s2wE2m42YNPL0RO143pGrVBMaNk2b5Bm+uGPLDQD7BUDYLO2pXgVHziAPyX/3zSp0+t7DFBijW52XiZZa8pA+kPO9sPW9kqbHVgdWB1YHVgdWB1YHVgdWB14Lt0YAVZHVgdWB1YHVgdWB34YTvAizgFP2yBq7DVgecd6KieAdXXJ8/+0f/rDn/Mol7w8yL/GX0Wfdb4Sv9UMSzrUCFvzcfyG64z8KTvdaWhD0xty3nT79fKvPS/l87+3Mvfu47/tK28c/EOamq0uWC7Ezjpa22099f8aVl5SGbPgd4cI9fRJLkmpjzxK9ad+X3/jH5i+j6js9SKkUWwG0fW709WKComwW6m5Jr8OJ2RGkLbJc69aM5hNU9j/HfkEDCHz6GxtHMtl8ulY3tZXBjLF34wtskpQQBaGBuq3Le7vJyUnUFi2x722B2nfSu3WcsJxnPA7qnreCBqo5ubPwQqMetQXDh43QqI1ForhI9OGNlmHwBd1iQkn25G+nms3TamLj8bXmPYLllstY/kqTWM7V16JXZkJmdX7o1Ystva2ZbfW/jFf+LqmUol2zusjNht9Hrw2OCf+531EbFDteftennZ9OW3F1UUCmBWDZPqLo9bWV5C2q69V4/h7Vt9epiAthXfZktM3Y1RU+q+Iibx6QSouve+RP4MJviopclmdYf42ZZqWnYg9iCdmvT58wflW7DOaWcOR/PXqFd+aeMzmr6IkZogY04hK++AXCZuIsRlHeayn9qTFD8dRukvcckGP23Sk0s85MM2Niz2GNX3nY8f25TN80a+iO1I4SCtWZ8/fQaWEV3mHs6+kV7Ujxjbsl/jke1DmYc0ZQ50+t4v2x3a59f2XLU0qwOrA6sDqwOrA6sDqwOrA6sDqwOrA//wDqzyVwdWB1YH/qIOHF82PeK/WkbnDU/wzDAv3t7CE7/81Xtv4YnbdxPn2x9vvXyqL1J8t2z/5kA8PwrSg9Ag/MD1meSdKy8wH71Yfkumip2Yz6A/NPJi9g+B4q975MXo3XoWN23m2rZsz2W9VL0skE972zd2saGNqjfkvCjOR/cRrh/ZJvdA0B3iXgQNygv1vkN5wQ4MUN9NjHVAigjurO6Xs7dTPvc115NOu1AlboCysf8AtuYz/1LuF+6CKgbrTnMC2JtJWPoq0G/QLF0gRr56B/KNr+BE4MA69KJ4MaYMlh6OQ4vwIoeVgwLbysg+QoPwhbxhj+ABbFeMsuv9YmG7+Oy518kGWydOckUx+2k5yxvYyOiPQNipPPKJmwenk/MG5Ij9zBN6RHRHpLQguTp/MBCOQ68NUC/bGeujR3jqq7qhqZE+d2jHfoNq12X9GlTe81teDwa6jSBorJPsgQYfVI18ZnrlEIP8NMW2bLOW8oycibH1xGIPSA0wUFGNZ6HOANlv6PncFTrLaokV4GcPL9ibSYdSDrBi0mSSdY1vHm47LZGEQcXUGOckg60aUydIw23LyG2u7RaUqgB12Yg9uvxUuWzsRT5I/lLeMz0KNmSZZRuma++AFJmlEQ//HHAFYtjRqHT1/OzrpNzILUaeu9oDvL3bQ0+cENpW/BIvFJOak49vBKGJKWMPIgson96O/aTXG784I0u+geiMTcO8qUUJQoMTuwy1jR5b9p3727FJ+zcN3411Dw/U+A3iltaWz4ZDermx6l36wiHwr194VlgrcbEVQFV1lC3p5n2KWWAjZIafsE0IwH026OpjPeWhokZq6KIDfewh/luKQaag+Eil/E7Zys4Imnr2xprQKBHtk9BKzixDj7gl+QSbAAAQAElEQVSR2VTgiAZguQ08N9LJ0n8+fdCnT5/U2lDTcrmddUKZP7uqD+xNKFKLIwDmMxxw13A81Mmqp17os2kU+YzNOgaNUyA1Wy3PX3PtOUQM3wVOD/PsoVL6FjUe+EunONVNp0Jqba2zX+s/HHp/+uiKm7xKyo0IaXot4OkFbZehrGoalzChE1k/wtSHRp8aB0ibfBGCM/wZmlxXuJ7dzl3jscGBxFOJTBdIh/K0xurA6sDqwOrA6sDqwOrA6sDqwOrA6sDqwOrAT9OBtZHVgdWBH6QD/Qep499Qxrf2OvbBv6E3f9MeTd5HQKx6R6u/boyXyxwx8AZ8vhSfstDvWYmzOf+xiHEPZpTwwVx/C7Vfe9qvZceY5nAgOMoe8fe96/VG/mB5SJN4wUF7w6akIMJJw+fgIvQZ3op563Mo5lZxWaX+iSG07GCscuUR4tAhHOR+v0P85jX+W07nDlaNHFnmV9LUd5gyizDKA+5FsY3atihYxzGf98imXfgJGx8WlrneTvsqmzlDZ5zQTg+C7MG27Bx2xUqqQ2D2MVb0aw9ve+feJrHCvRztrN62f6S1LbeBFmqJWbKsg9LbYiprMTqJJ1hepj3sIrDDOyy+VmMdSEOmR4O4Cnadbdmuo7Upnnk3Dt0iy2cgsjwPWe+uDwkuhE/HiYlxa+MYLBISZZZf1vVs4JD4M5c4TPvyZdPLC22PUVlzMbibqekIix/2Yg96Zx6t3NAFHhRh1Vs18CxtO8hez8/GHrpGIbhIuYwlB4GDyRUzPRqNg9q43ID8sb3IWFddjlTyaFmlMrJffmkcAn9gnUrIRrLUZfFjKkWkfdiW7VrliunYXxikO4G7zmMPr9LBvaVLW2atsa7qSDB9IguyDp1IeXksIk+Ndq7Sf375RZ9/+UD90/I13U1fKx5IntlSIj154PBElDoH8h8J5DQ69U4cnW5l+208GvzU/Nrc6sDqwOrA6sDqwOrA6sDqwOrA6sDqwOrA6sDqwM/fgbXDH6kDeRf1I9Xzs9YyX75O+rV9Hu2O/Nf8/ga954vpBzTl2D/nQ5ZvHgXZ4x/BpX/0yfblgMY2L7mvGC+XeX3Om+nw9tDp9wxLzg8x9I3DxvOABh/YQ57acvCwcUgS/hL+yXMcm+BiB2Ob6+uZXkUaal9tcjCTGIX9sKj4vVfhXfttsltCaPqMAwq0zSXPxbZsh4WqQChNaB+7yb56TCpP1cQhTFHu4YE+9oqU/D0HleNAoVc/N2ppF8QqONZlm0On+HTowPQdlDpw6GADfY+bOAXu0zjEM3lOwPVMKsPDdyufTj+6Now34kSNgNkHkJeMC5KKQehhv+tsAqJvO4WtfKFB4iZ+v9gjJVcHtpWDQ9v4NG3UtJ3Pin19MxG5GBu2sb/F6A9qfC0uykh9tmUW8UusosSYNLVOYEa+WFt2YxlA9hm7sLZDruD+R0LYkk21HWmJJNjWLHtgw2c7U3comDoxbHMd04YncOxfXs5K7+I3kT0W6Klt4g+/ceVOxXeHPKS2Zbti0Wb4E4rGejwPnXq819oxyDeaCYFN9K+xbdSFASHLxrZOH046nRqwMjr6UHHYa5/kHb2Rd5joy5ezfnvp+f5tmcZ2MNdr4hxx1Tzmso9oKElVAs2yrcht8xzrBnZkZpNMHJjokVU/VHzl38Sz0itmbAIxcOd6nZEHkT9CdBMyfiB2nCFzOHrS//3PZ32ij6XDsHOf8+//klxiLw0FLlxVEPcu6NBZpx4MXEtqx1sKSU/01sAp1vlzsoUHb5mXLjaAKeHsflbLM0WQ//P5F/3yyfXNZ+3D3H2X/kUyTdb7B+3RQO7LM4x4NnnBWI1rfMNV36ihA5sOFxxVIXYTCRHkfp3QNrDm6sC/pANrm6sDqwOrA6sDqwOrA6sDqwOrA6sDqwOrA6sD/54ObNd3Q3/9psmd/IW/PPu/NCE9r51PWos3Lke7I/+Gy8+uanlrOjeZt6n0pV4S77LwE7voq2Ta39OvOmLAuYQC2MeT+hQ81v6tUtty2+HnpaTNz7WPNdVLYqY3vFK/GiG7Lo5cPI7rwduW7bHgarvWVTc8ovdNwtv4zv0eKfJjEBs7cJQd+d/Tj6P/27zv1Cn8fQcancKYdZiRIBWpLqoDKDvHDI6qYFu2S6e7cd4Pgu7EqhARJlHoE6SWqKg+pHI0W1lHF0RhO6TqKIaLPWSNQ77Adunj+/Lyoi8gB7GYcpgVqUqPmawxIi1Q58wVzZSFv0d8bevU0ieNEf/BXa7Zx2VxzyQBMty4D/uC9bOZA7czB7o5xAyyjm1qzuFtZPn3brO2fbM/Eig2odHHb/YrfDDlqeQIm1hAwA5/2LO4T5by1zxzRCuV3nIbEMOGN0xN7Amez3nyBRFvHDq+cPgchB89iWagucn8ZGXDgTOH91++cI9/Oyt9yQODhuenFVT2lvjF0us/jCCxpPTozNnfWCG4m8mtKCfu9HOZ2oNt69Xb1NA50Os49woyLQe1qQW20ZuUZrNODmRGliWsWpNsyzvVHNjOsPYQ0jb2c9YLfTi/bNrOnVrYMrbD4sl190+cDx+lX/7zUcl7PBC1h5ENBUx2RrwTa05nDaT8vunUi5xZNhR5+cwhuyjDfw2EFvvmlin/ezPUbrJ9wasQRgI6ZMwN202/fP6sz78YXgd0NWIFJq6+MnIfB5SPTllnXczhYifPwEH8fdl9g+37Rl3RVgdWB1YHftAOrLJWB1YHVgdWB1YHVgdWB1YHVgdWB1YH/iUdyEuw4NF28yIo7+AmZN4Q/RE8SJLc2wP5Ev2ZHeA+5lWrk2Pnw77C1O009sEru3+w4EHpeQEb2JZ9RWRBXGyHlD4vozfelOc5zgvleqZRhz9ifo6efYSOto/4R35VBJfYQ+5mKjriTv1kmYOfwM0qGArm3uM25XJeXHMowEv56IPqB+tnNDZB4kwk3+RDSRdyAeHEOQgvyfsFF+UbTO7FtTc8x2miZk9YX/gRZNaVei4geeQTsbQt22GLTl1ohOnP9A8fZD11ob8XlEMPRt+Tr+dQiK1EPmPOfMk5YTcZSKn7HmIM2YjTWEvZYi/BVrxtaLvDsEOljF71XO9Tjz9KPDkcaZgYiBgGDaiGPdeRtZJt3PTyr1VkLu7ZZdpOmuD28LEHjS/t0pbPLMjaHjp70Mgm7KvMNiFdKtsXPoI8733fe9aB7dwo7lcnX89v3eFzlNOfDlCUXfgg/kGLbZgdR11EtnE1viaHI4J20TptXIL4pL4oW7MCHQf5o48dBVe8qLOOfw4fs0502+gltwZM3uTqHJKelRh29FYG7EWfWJFNGt4edm2vKd+4tU38gXx2c5Cc+3WmtxsdtB3XlAmlBlmpUTGGR1g5c4C7caBdOuTJYU/fRCQEpOrZ5cbOdvknTtahE6bOyTfsmGWbGANbqb9w2Hx+IXitJNuaY/i5ZDa03SJ2Xfzk3qV+DqLzTfJ8jrOXkYfYzNgGtiVm+jeRdeqNnzLQtxNMaJNIK0MDbj893DjgBcnLNiKjQwkje++J8d9n9AEq9LpAc2DLVPCBy//9/Is+qOnEAW/VgV3DObetakgtJ4Ts3TZ2tVAFkIQo5aDVzeh8hlNHcFTMPoVG3pvrt334oPJS16Am/kAjkT341AWLTmrUF+R/B3/63PT5s9UsCcSmUUD+jI++QGD7JNs8I5TO/cJk8PS4B9h0sLGHCR2G7fI/iFjrIbSP7LfzWbGbXBgxeueZArtZlZg/DlNzMOVtMouuDqwOrA6sDqwO/KwdWPtaHVgdWB1YHVgdWB1YHVgdWB34N3aAd1Ovt/1Q+Nrse0h4B6aJ7xFvxXhPB771Bsc+eE/sn9/GthTwUvVbuoKX7qF3jqPf0SUvd28PO4/ayfNWf38FHvsp/TNooy/PcMzHK+nj8m2++vwtnb6Gy++W9Cc4SHXl77g0+k6kPXVe1D/qX8l2m3vX+7Vt2XeQh9lOskjMIPwRtKIOEuyD8dHgTT4+QYwmDR/cryObyOYmpuwxHfd12nYOSizbZWwbvtjLBVHJQoewcyA1MNbHq2uRHhSD05DU6nqJAbj0Dz7Kqgp+ym2TeyDPbGwC2yGvgW80ti9+0wgV94W6w0wh1LbEFCMkgJUilyC+6VFq1GHYeADbF9upnvuY6xtKHbYvIpYX/p6ZcTwPjTjtsnN4da3Gbawfx7naNeyCccg15Pa1jmPuhnxqLnGLGX6dE6l8bssG240P4tDsUUqx85CKh51lKbSgy7B84cNk35hIdVEN2ywtLgNisIytoEGnDqR1v0M54hukrl1fvnypb88Os90Jx9Qe36BMH1xs7DNbLgPxK9MwQS2uFyc28vPLdsh71U+uQtPTHMI2aOShpw9NQUvOCHfknucQ3iYD2MWDkC+3qrDRAdZDMfiS74LTSfr86YNOrSlhbPPMq5DfzxNuyEAoJrutCAgsMfVqJNEr4WtBYlJm/Sk4aWQT8TD7n8g6SPiAc1p9/vxBv/zyWWxDGakxvPea06sCB93Rx28gzek8L5HuGIq5gMYGcjeTY+JO9YeWj3rJNv5QzOW8OrA6sDqwOrA6sDqwOvAjd2DVtjqwOrA6sDqwOrA6sDrwL+vAo9c/f08L8k2Eib+ngpX1dQd+nOfjdW3PJXXokG/XPEC86iV+mL8c6WfwLHFevQbP9K/l2Uu+dRcahL9avY4Vm+oPL56L0qOrPe/Y9/XFjnXx2Cf25OPrvCjnrXRog0afWOFDn8GmB8zYJ84xZtaP/MqFS/N1Txc/ajvyiTsRuW01jg1OO/TGsC2Tw7bE1D4Sp/eNQ8mNF/i96DwI7uTfzeQ2nGwrfMHwwa7LHqcPYgXxjyzIgVHZHHof+RGxtx2Cfyuay6GULB8ibrewZp1xsK/xsr6Hjb0lSCE5r9iU3tOkouEnOv3rGA7wrBW/xfQGYmzsPYA9zNgGIrbKJ72yRzG2qccX+2vejm3Hpxetb4bmJEe6sW/4xznUOdHJAqTe+FyA7xlEfoQ9D0e76hubtT8OdJATpnJVbNamx/aoNbLoJ+wh38gRJEd0kcY2mOvoYrPRL9Jp6GIZYEUeCZ6YeaY27sFWcalLh4HetmxfhJO1XXLb9S3ffBv4Jd9wPZ9Z5xitV19NrllPgqSe83aGHblyKBb9PShHAeGI1+E3bThvtSfW50357Jp7smGY3geYqPZUKUyeOS2LZ5h6xRg9kcqXJC/nFwVZX2ohV5kbh8Ps9KuAPt8mns9A+ORODfZwsgeNe+TnLv33ty/6jV6lS1kThpoFeFY41e6ceiZOfCbcLNvK7zq7QU83qN50+nJAh79ADHJ3PhyJbeIhqYmZbkBhsdkoLIhuUALgYVOLDCfZqXnIYxe/5Ewvtv2+bMQZuuyRCrJAJ/rIDdAHajkR7iSxJ2xGOFaDT7wsIt7wI6UiO9M8QidE1Pi6IIZtru+cCRzzIw6uCRVQDdI+9sweUkOAkMPfX5CHU9HsFBV90gAAEABJREFURxTXZAW6G529F6rXKInH9XbyHCj/pUNwq/nmlW3ZVFKUe0a+XqCAPRoqcSsUiooes+M+0HabRVYHVgdWB1YHVgdWB1YHVgdWB36yDqztrA6sDqwOrA6sDvxLO8BLn3/pzte2Vwf+eAfy9vQbo+Qjd4/3hjj6XXyogXlZvotJoDcMbb+h/brKNi+XH+PiTdFfKeNi+lXGzy3Gy+/HmaYu9FEE5y05CpsEwBo/iHhbXtenF/v48v1x/jjThpAc17yOGbegLF5fSPFa+Hskb+SY4TjO4aCAKwUz4Sn3lZ85WKBHbkXbOwtM/zsHJVvAwU8Of7QPO/HAZS3uQnJ3zl168fZVr33YyO6wq26I7aq1SxUPcjM7m7WvsW6UDxa2K86GX2LGJH1wmAui8f5tSMu2pEA1bMs2z0SWg88BqumrPdb20CfPRt+0W8cjaJaYtTfDYS4bH1JnTwFLNQxDrTHs2HS9vHBQCua9mPphNa52pK64kdgOKYTdOBhLnpkjCttlb1/z5K9M3rjvUx8av40eBm48TyByG38YtiGZCbQPzIW6kH4FZn9RW/ygtAfdts4zTJSa4elgAsR4h91kgJZ7upV96tzod9ChuynE4Do7sYJff+UQ+LecUh90sKS9u2MIj5NwlHqRbMQLImgojrAtt4FmK/vW3agDW+7HUZx9BVVICooyFEx7txE3qiMil5EE2DuLUO8yqG0xwaB0GOV1Yq4vL5vOYNt7mZ714rty34d1H4SrnVgHPKtvt8OlZk//OANN6IlSPLjYI/6req9lsCfJGiOxpy2uugB1eIguf+ey/thgGzyHZKOW8L872l48Yer2zzhtMouuDqwOrA6sDqwOrA6sDqwOrA6sDqwO/DQdWBtZHfgJO5CXEW/hJ9zyD7Wlt3of3R8u1ryyeQtPEmyybhFD3gJ1o5Hy74AdEe0NsNN7cON0WMyaD6LKd1j/FWxemr2Fv6KGP5Ijz9D7cH1JeNyvbdnPIVkqiHHkWf4E07bsr+N+q/bwifzYf9tqYD7eUyflVeoVOQII1Kygu/FxuoIQ1KWnY370OIbgc9wLMbatE2idQ5KNeJvVC31QHK81qYbtornMF/2hWTv1wRTFLL5bHiBkk0ZW9vlVJMs2W7LmKD0+j2hsLH7ufCI/ArWCKQsfSNee2k0ODjLJEiC9aBLv3ZuEPusgsgnTG9Or0MhMDzGW7cKRt5HN3ogeK/0deGXnSKS5/6yqXzAmhj0Mqh5ksbOt6FjWDD8Rge0Q2ZPWsi67CJ1kfnLt7C00sHkuuFf9AO3jXpZYQdTRSew1sQL4rHUYvfNEDkO59tZk+2LR4AOEmcjpGfYd5Hnq+NMpeiXlcC3fGu3oWMkNc6ZNPHBqEfQRp2ywgsa+Y5dpG73DFuxb3vaNPkbxTYzwVdN+GJm17ZCLjz3WJby71D53WeIF0zo5sr9OHwPX5qI9gOev+SRBA+tEX/b+K3ZizHVD0rBlvUFIkNobZgGGSql0u2IosXjWI09dge0ssYPC29CSjHjzmWUljIgD10kksRy2DZ/AttwsAbaoCUqDt87xu9HxTBpEJqmLvZi9RAY2mc/uQKfuE/qPjSu9MdAoQ5gKQ22d55APcSiushGD2qdgEBjjK5DpMKjP8kVgH/km29r2A9TEDKz9h7ipV7l31ChgN2KxP+L++t8v+vXXc/Uvdl2mfGDpDJ/ebFj3YOZAwJbw6dqIkXyoVc+HEluyPUAPtQ+Ht2R+xMg9DGBfTTtWvsgf2UVWoIZpiNtki9ojRjsNmqVtMYGV+9PNPkDdOkS545HZGzZdzr5B9qwyyh4D7QOb8pOyxwkdRkqcfbJN3OEf2cCmjc92eOFXuaCXaaoiSPQd5RHcqKoxEYNsNa3GXJjyfFuUr1r3xCEq8WzL/A9dGwooCsX7Zk8wTEMmWN7MKQ+N4urTqSXYoFtUhehje6bGMxK0fGo6tXfs+v5koVhzdWB1YHVgdWB1YHVgdWB1YHVgdWB1YHVgdeBn6MDaw+rA6sAP0AFeRP0AVawS7juw7st9R95c+03tURnL4Cj7Dvyz+/VM/iRlXhCL8oo+sfkjYl4zc/jxuqgh31+ckyAvqSE1j3wJ3rxQfDawI/vIAYbmidQu105HJdNHN8OOXAqxDQW89a/DB1lvDcxLfclfK8m+9Yteh1GxyXEQFTvtZi9CB+jc2ETZ1eWyNi/1R0/jH0Qf+nIef4Vvz+mFrjWNmLGaGMEiHwdRHBngE78gVhvr8/lFZ2J2DG3LbjKIvkAYVMVSkagawnWXxw+hbHzZPwRbDiRgmCVHoIZODhf3i/MQHK62Zd/ioL6yFJXcE9WwXWsf/JE11pA3p519X/1ibFsfTiedTh+yLJC26P0ldWAu20OFYf6a3S9fuF8vGz3ulNi1a+HTB13XaaIYMQhg07PAHoLkwAuNtIsuVIzTqenjxw/6+Okj8uEz7LsybJc8dm7wQWSyWmvaOAmjbNnWHMlpu2R2qC48zKjakQVGZBFGPFrqXF5eznph/yOuLsM2euqKAmnIxiHfywvPIz5bgiBv2N3DJk8Dblhkh6O3teDS0Bca9+/DB33+/Im+fNSnT58KHz6elP1iyvQOCNN27YEnmPqkL7+96LffiI/u0ewUvoHo8vsqfJaRV4BS4B8hvE186nJgkeuKFhkQcu2j4sAnNiSbLRKbxBiL6zX2wVUyuMhSAulluxCN7ZBCpWYZkW01gKFmHu7WuN9cbcuS7FxVIznCRGKP+5ucmCsxjOIesb+F1ZouIzGDKTjyJUuCoBbfdkmsQNR172lb9kB0NrsPsngCe9jbfmWRPEfcG9i+ySdZ7x1UpkPL3uv2j7RbRa8OrA6sDqwOrA6sDqwOrA6sDqwOrA6sDqwOrA78/B1YO3zVAV4U5ZDklfw7CRI7eBCu8eap8EC3RH9DB7gflXXSWqzLsw6kTcEz/bvkCRC8y/i5Ud5hdz5nnVjHF8WTf+45NNNuUtvKC/wJPRm2ZfuJ9irOAURwlQyub7zo3ziXoHBmnXmE5vxm1BKdyHGF9hG72OTQZBfdkFQ1MfcROmUxts0+9dVhxwsziJsVsKK4a/05dAps9AJHuzL+9kv2l74V7Rv9GYdBYx2eErjnx8h9t9s4EOtpEicooZTFXptsagPTp+/2Hdu+8+lp8fi23daOb8ONPR9yEg3ZQcAqtoSrejdippYNQQdFueeUhx5vn2Sb2iwYZcSG1EKSJXbsE5+ZJfqglN94mTVUTRQx14ltz4yq3MmRf3vWvsp1P0rXdWqtEMvE2niICX+xTp4gctpwkYepe4x99Nls8gaz95HHBhPMLXtHs7YkSULToz2wzQLL+CVe0VoLe4yZMbGtRoxA+5i2G8nO5w1pYnXlijlryWYFmDqOjVrs6JJnG3YY2OO5yT1lKdW3PSHYZx2X0KD47GPLagfrjXr2VRE7eQC6CFK35bCgK/2bQCCzz4KNFTBSeK7vmokfwz1dPa9t98+9yd66G4S9Iu8Bxr/l3wT+Qj1xBjNt4m3sv5DPCLYlg0rECLrxSEzIPisXfJlBM0kVUrBNDZ3b3qsHiRlFaIE+2omLdJJmOTA0CB/AY1WxyrdnNdDJsqXuMxxypmIeIEEr1lbG8O31rdOsAzu6hk3LEmqdSiYGe2CDzIoTWgyab5128gwv+8onXupPbdHapobUQr9JGHkQ3ex58Ww0axv7CADm9IjnOToW5QePBG2mYUHYO8y+34l/99I2+wga9ESc8Ia+nh3bLudJ0xqrAz95B9b2VgdWB1YHVgdWB1YHVgdWB1YHVgdWB1YHVgf+nR3IO9bt0bshZJHfg3dF10a5SxP6A4Mwf8D7G1yX6Zsd4J6XftJarMt9B/K4FuhT33Fv8+41/jefqRvH+nQiCYW8MXmPq3zLaFBrvlS24cEbrkNVG4KdFNYevrZZXWfPm/Pr8l3cIeyN/ZTbpn4VxHCADHKZvFc/vGS/iNXu7K6aJ1zsg8YhA4nyO+6J5Y3YNvX5RnatKTsZKttK/8dKr3z0YNj4gFeqPWxUdl7oD7uxDi+F192IbCIqO7ZWDvoCO2uVr93E6YTsyNqgCu9Db+kVm62DDY3RsM83ISFyxRjy4zW6WsMQURP7tkqVS8PfgYZFZLGZGOsuG/0Bkb8Xx9qnj+1is5dwtmUkQYdm2llJ2WvWE/OzX5TeKHbAbrQznxKAnFkutod8BkYaUd2PZjmwpUCCWJHBMOm/Moaz7bo3NjZgI8nGwV4OpkIDRJqjYWNbcw+JEn16MqFXo6wqd2s5SFLxhOEgT6Arn52c5Yox47TWqI0eIMu0qZ1QlS+CCzq/SVCw5hyUqyq+GG4mRkAs4mkfhLrY4AyPIkKIZOaO8Ho+KnNSUxST3ytdW4qIbLrBv7yc9dtvv+nLly96ybeLz+ey23LwuaNTSNahJm+jV9ZJ9knhxfg13wR+kfKs5Ld5ciKuvINyRVj+2Q//uyq/z2vr8C2ymChZKIzJ8mbGJLgR3i3iPUWPbN2oAFxsdr5RiO0pZiOw1JDnDe4y2QJ7Yhkdi05P81wgGfIwwB6xQgas/KAasdln8VwIw3UXh6vYUvWRdSjkzWk32S6bikeMWgjZLh/rcbUtH3y892FouVpqJ8tNsvWOQULu41uGiTPxlt0j3fQLfaR/U0b9bONNk6VcHVgdWB34Z3dgVb86sDqwOrA6sDqwOrA6sDqwOrA6sDrwE3eg8SLtFtfNdvHmZy4PbF7qPnupFvnGi6ytdcVuul9o3nAeEJu3cPFbzJsdsC37Oa7OHfYIlu+au49jvPNh/yHIS+avgje/v9dmtqE6Q4/yiE/ZLa1PCKJJYWuWJ9yUT4ro1XxLx6vanLhM3PtSm/yW/72DeDGf2qSN/gSxsBMo3IDNmhl9z0ETtsdeDqvn14Z/IFH/AZGdmnm2VdA+OG+oNW4lIV3VeZ/Tdunfe8lOc+9Cp09ih6/YN3vTJWf0gWUIB1r8UuP856K/+OKPQU3bsl186Ul0odhVH6ExiDz0a0i4gUbsYU1Y6kitwdyZ0cemqdHM+Azr19fo7PZacZCkvgmyKD4H9UPWdsltqwFlpPm6zZW4nBMR1jK6IBtKf85n/pzhcQ6vN0ZiPEMO9qbuUYiqLfWB2OUZD8JPe9tqjfqgghbg0+18Qzg5thwOUu+4H/ypm2ckBpIwVQ2YxN2477FjSVwRzth4miBrtbYNP+XeZZJFu8D5fP1W+EYTU0v+Su6J5GinJlWcPAuueBv54zuR9UT5sMe5HvuWEiO1v+C78fCfMZzYyL2x3pDbqS7mxoU+cM/jVzZnaQPcVQzEvqXUWjpixM4aP2KYOua9jw5Raaf9Ri2RBY28zxB94gQbeUbOs84Uc97/GvNz7h+6rfYxblz2/uHDB+pssq3pG9uJ48Fw539vyVLqbq1J7VToNofIZ/36aycnPSD81i3byrBdfA590ZJvrr3zOPB7fdvIEJwFgj8AABAASURBVFAjLpqDtisofXQa/ukHrAp6exzjxXKuGwedWQclo5Tci9GnLTtW5KRVQAvpU+c+d+7tpGd0HZgw9EUNn8YxucT/lNSJAM2oEpvPUP7tXWGDBDuuCbwTHh/Vc8ezn+e9Z+PobHPt5BZ5esE2/smFipl7tnHPR58QJAf3IdyEbdgTQUJh72bUAQbEfmQT2REJwPouT6QTnf0xqZmo9CDxb+HKZU8q1lfo1TCSAPJwRhcMZRtkXVcHVgdWB1YHVgd+vg6sHa0OrA6sDqwOrA6sDqwOrA6sDvzrOsDLpUd75h37ONC9vhNS3lfdo3wvNuWFKBTye2ZiBb/Hd/m8owO54cE7TMvkW2zL4ae9pBMTjzaZzwZnPPU5eaQfsnw2grF6fU2G19Ihid/EkOiJuXmLXnDnxbBfYff+NmLMJ2Br8pa6F/N9L7zXpmbd4u6tdPIeocNoCXBYP2IvsgRhsdHMsAHLN+d4Qb9b7kRKc7LocOF1Gfa+7nmhz+Wiec4kx73WzSoYagnyEGIc/W1f7FC9a+Jy8bHj31j74suRyt6xIbKjH2CXHF5gkecDDAvJ2DRiiWFb5lDMNqsxbcu2pk06dUU41SByUXvY24NGeNx31s9gDx/bFxMbHiS/7drDRQlju+qDZYsukksqq88/HRHiWnPJ1vt+QJe6gpcXDhpfNg7E+CxjYOOQIEcgYup04kocropZaMxaG1ziBVFGUsDQDhdLnFNTgTX5Yh91YtjTTgoXnebAlgYoJrahRpN43nlawJKpjj4HgPEP8ntwE3cJpam1Dj/xzoweVVgINlyJREyMGz3hd9bGqWHSk0nxv8Cqdbxs4yPJOgxiHFZP2fiAxEk9E7Zl++K25TAxhSCpGtDZ5r6clD3ZvtjPGKG2dR0u29gHp9OpfM7E/vXli/Jt4Kq6fJqkq69t2TyHoi8Bh77jUFjXgV4ey5S6cWCag/w8Z3n2ojH3IDh9aNTelHtf8umYxQHZQ5YV+hA768gnuE08InQxiRGaeO3eCHnubxEuiW07nOzQYokzrKao6FUt84PlK7ukTsxuKc9daOyeYePANwe/QfxiF5o4hMhS9uRqyVpy8wW6G7aGDVSMcY/4BNSNFTWH2ZXov3WmtiPe4z/t32N7sUmZIE/hRbaY1YHVgdWB1YHVgdWB1YGfpANrG6sDqwOrA6sDqwOrA6sDf08Hvva26i+siveufzBbXhtN/L5Q+2vO3+e8vFYH/qQO8E5U+ahe8CBPbNTzDbd8Bh4YvFtUkd5t/ciw8ya8U+x4sT1e0B/5Rz5TZo8X1Q0aRH70DR+Zxc/BJrLX8GvROySdFrwCvxwim+6pLagMKLYd0YcPfYbog+wl2Dov6zmo4009u5ov7J95D338SFlGtEEDDdqQuWgODVjUHPbjXpTgyaVTR2EGf2A3YqWOxzi6bMSJ/UbcCUTZ6lNkL4kx7QbfNWKJvakOadN/7SM5wnZ6eT5LORzKYVSv55D+9k6+TYkRSF3GwTa0yW5ZVdwOl7kRJIdZvWJgh23k07b6hE1kBGcOz94HLfndxa44sl2acS22LvFNfaFBCbnYvvhEnm+LImYX7IR8qcU2ogAZmtglVsR25I0YJzQxY40sh3EBEmUrA13crohUPUCY+FNWCnJuCCJPHgIrsA1x9VGyxuAQkfuSWqqf+JUvMaLHJUT2sE+82AYVH/vU2Nqp6omMZjN7Ic6dGvOt506evseNPLBN7IbvuC82a7U0KWrlObK9rzu2LpkYx1gJu5Enh3eoiCewyfwI/9BO/tJhnPqPoFrJGqOrak+8CGzLNnlbUTF6xdhiyEoltw2TabUW2wCZLNscsJ6KsqrazueXookVVP+V+2HiWl++dL0AVur4yyOebblhJ8yoNfvo++91RERAD2NzQU+pMMysQXJlbzaLiCE7y0qyI4AmB84b91iJw2U7s2eNvKiqT4kXPnbhY5P7Xd+6xZZoMv1QmLiDE/KWmJ19ULt1kn1Shh3DcMnDnSE4k+ysEVc5+OKWlfI3WfR+ppejn7obmJZk0ix8XEQA7Gte27KpjcS9b7VPTKDUgC/i4jHBThfo1TCSxInfvhc2UDGLTh1mgkcW7gZJciO4LjqFHHHVvOYwrZqHferZQc4O4hGb0Buw37luk1l0dWB1YHVgdWB1YHVgdWB1YHXg5+jA2sXqwOrA6sDqwOrA6sCzDhzeCT0zWfLVgZ+6A88+A/fyvAJOIyYN/7fivsA/WkziTbw71rd3Y76cnjSpjnzW3xO8rueVPC/lCTpemmeTLN6aMQme2Ni3+07cmCZXnXBk8QZy8GPfxoi5PWT2oJE9g20x1XKppGSnkVsddOSwgxOaO+e+647ijk9HzjFCzQp3NIC3G4cOvf5d1HzzcOOQrscPXahkzTHWUs4ittjAzFZOq/i/cIo8bafvPWVHY2fEqVjQexvbsgGKxAtgr9NX9pabVan2Fr/gaJN1+jtDhJ5OTR9OH/Txw0d9/Hi64kNTzsd0GK2Z2q6CxNvSD1KHjwY2pPZJJcWzHdbsnv1OfRSJF4RHG0L8Bni+Mezcx0JpiIYsrE0d1NJCQWQTMQmypw8fTuztJDfipYLkB9OWRARltctslvtjlno68uwPizcmTmhzPyEEkM4v53q2Np6ryGyTymEforNPblrpGrbFcCE94jynL3rZD2btpvy1zkFrTRmWFT6yoJ2GXPuwsWjebRr3+KM+f/6kT58+XWIZffKl5i9fyPfywmHvi84812cOWHMY12Mg6bffvug3DoFhx/Qgl2tuAIuQALambSp18fNi7+udTHlS3YDnzHb1o+rYAzsRkU+/otEFWYQG8Dup3zGN3rWDn9E/nDjZlh0IKsmq+1z18bwUjehiy2KftsXcVxCLtUcNKFKDjVBSroHuRtWaeoFt2S6L9KFAb+r+TEodZfDmZcSw09PajsxPXBCFPESek4KlUD0YVVOe6Ttd+hTRpOEnbIt5RWMNpv4tevu0v2W5dKsDqwOrA6sDqwOrA6sDqwOrA6sDqwM/egdWfasD/+AOjBcCvFLj//k/4v/BW/u5S+/mzdAB2e2Uhf+DyLcl3sIl/CFnvqExX/gUf3jZdWCVb1Pco+IdYlXuCA+yLCcaL43vMQP3BJ+GX6E89ry4pJUU+Hv4r4T/y9T3n933Jr73u19LPGNv4Gs9+5q//uRx8/J1voQ90D+aPocLwX2cyIIp5/HSo0d5yrrzyRlwbwqXzqu4rB5j3q+Zx7ZszyWUt+DaeMbPYP6ej/4Qj3wYvjn7xstooNgC+ySDN51Q2pZ9Czmft3TkSm3LPqKxbkQYGL0cvG3kc06ZsNdlDPvEH6L5nGYVPjRIqCtMDEdcSIyGMigBl9nvVB+oYQ/C2/DMVCQEN89e5x7w3BHiZpr7HkxhagvGmiDeMQR1TQ2JX4u7i6nliKm2LfuKyG2HIC/C85F+5RkJHbLrddhmnfqwCntBz/4OiMLmNzTll30uFB0SJHX6OzHtB02u+IamFoIo666c2yVX/AinXs8kzyZBO4LoAuEam448MYPkJJrmX6saSrsU2JYxmvZ2VljjH9lYYXA3uavKZ5hPF58ylAkGpjw0n8CyIVb4veSDX8c3exxZGrlbqjk8L4gUEELC7HQSI9EgzNQIqRm+7FiFFwsm+8QRmZ1+wewzutgdkW9l1gG8UhuGDR/cfeI+QCszh15oLnPb67UxCEqDXxkjU0PSVGY0hLNLnaEb8i2bgjfNsU5q/I5pUIeCyDQHdhc2xasr7pQoU5P5vRT0bdw/7aNjF2SZz2aoeUYHzVXUVk5lOSQq3ikfQYOZ2PIwIkvfIMwu8wOjLZvEVqCRo1VdaFmn5Phs+AeppdAV81tIsprEtdOb+J7aR7X2QXbjf/J0QI2l63oh5v/+91f9+usX6kZOr84yfZZS0pkAG/3MZ2OA+4ON9uGWGiXK5LHpqiCKLHasNUZPmwiYuiMpGjXI3iKrWMQL/wjRl9wig9RIarsWxROLlTLya/BIi29TK8VN+0jcjcJfeq890xKNLXb60GtftpV70qFsRRsJ8vsgzbQ2nr+gQ6UTNk4u4lVAjRF/wdomv8OB60wf0uPQYGoS5oK9h3MdG8IRL5yg3GM1ZVQNMNFDxqRueZPLpGOvwrhxXRnJPTHkXLcdmCT3sMsVObJwZktB+CuiHIguuOpUuVNL5EGVpTVWB1YHVgdWB1YHVgdWB1YHVgdWB1YHVgdWB/7hHVjlrw6sDhw6kHdDh+Vif7QOjBegP1pVq56/qQM/8ec1L9/T1fmC+57P+g+BF+QX/523zUtwS0wxzMFBwd/nVfjloIXYDyf3My/773WRvcawSn+Csbq9Trlt+bAHVjeGQ+eLLL3vOSW6SMbBQmT8BippI2ZgWZRdBzOl4GJbOWCx0QLNQUHMWnUYF3e8JFJyddnWiZPS4BpLN6PqjIRYPXSHPSJPP4IptQbmMG83Qzzs5jrU9kVuD95ucgsfC3GORBfIOVaq/dvSNTYLgRQFcogVxGUiXulBIEbJc6CEPc1EItnEABtyFkzWug5UhImDStdKoMuYsW3r0guNsXF/S1+JiQHNwXHlwiSZmltxqCgJG1aZk8vzHPuhlzY2aVuVS677N/nYoK448RNjixD6bNrJP7S2VbHc6Hf6L839opJt1YAaG+v6M+TUR76NfQendipxLja2+IQPWIYolExVc/Y28WX/Jm/Wpaei8NuZQ0pOxvPN3o17Nvs0gol4yQPVGLYlpi6DveH0GwfAOQQmxEUjDO0YBxqD/eQeBkMwroir5qxOrWn07eAXBYhfAMsO2Ekcs9hhv/bZVRfivS4brgEoyVW4WD1nbJcSV+q0srRdstQ2QcCSHS+nE8/HMC2xbfzZrwP4BI2Gnobcw8bGElOwgHgiE32YeTf4IOuNe5v7OoHpw4lLySsmNRhEkPUtTeZIRG6D0MB6NFJDcK+bn6eZ96hPzitMjoGjzSveQzK6Mfif8br2tDqwOrA6sDqwOrA6sDqwOrA6sDqwOrA6sDqwOvDzd+Cfs8O+v5H5XhUnXvAg3uWlz+9NmbiBfm+AB0UtEe9TxwvavACceN6W9D54bvFv0NiW/RwNXZAXvEdEFjzqUT3ajxRHWV44B0fZA96+rW3e13tq39tx6Lb5QcRbUV48F3b/S1xOFvLS+LLmzfFb/DGqxQ/xIrMdAiaF3Schi0tfj71MHtuyXfpnl+kTsyB28U28ieSYiN52HQrFN5h24QPblTdxxJgUtuT20De54nAqojlmH+c69NZfwl0ZU54eZ/0exKdzONXZUPyCjROzhzhLOYzIQVPZx+eCjd8VgaDjd8Yxf2oM0o9buVkGEGZ616kHln25EH7CbsUmVudZnHV26rCnfWyaWMpqSszYidGaJRS2IUDXYVutSZYKYtgu3vDJkThB/VW69CkyVLJdaAkQAbDNlX7UVaW3h0yHYUcWqGy4SrJyENq+ww3hAAAQAElEQVR80un0Ad5IdNlLPuZYVK+jSU29bwrNfnOPcq+CTm8oVWcOCmHx2QD3iM/jBvLvqG4xkNi/uapoo1cpLf5B+CCmyWG7amqnVvESJ87D1mEvaK0VbzxsF58Y8eF8q2qr+jTsNvbSSZRYQTk8uXT2YDZmW+00Yoth6o9v9EX5YHXiotKGfc+/6RqKf2SmtlM7qSVOYwUasJsQgSY2Klk1KE+Jnd5Ffzo1nT6cZHxkflcSO8/Jtp3Z34DwNRe7kedUceRBWmvIxqLvvvEPEoPkZRjdRs2Rn2neCzi/dAUvX856+bIJd8KOWIITwzbx2YOExMp9s0865flqJ0knffntRb/+9kUbq71VcE24gtxnqiB4ariAWmKbZy11Rd64D04f8B6++KX/Af4b6PCoa17WPNixL+F+MbQQXUDcxLYjRclMzuQOOv3gBqs2kdrItVFgbALMr5MQhzDsEUFyILTNOnsPtXJ/TuxLVg2HyR/ME1mDTs5szVg1YgSwNTceGkfPZzH96i9n7lW6Ldm+ID5B6t1S//msDXT8I9ODgTv+DxSIooOU3k6esa/ICE8NAmwcQadXEKbBk1mm6Is+sflWMbF+/fWs9q1+y3514J/TgVXp6sDqwOrA6sDqwOrA6sDqwOrA6sDqwOrA6sA/twO8i39cPC918jKs8NhC4j1SXoElRqh+6vHP21xeEPJ68J9X+D+s4uNHJfw3l8/nKJ+lb/Z7r8PvKuq9wf96uzzXwcycF+7heT8ecoNs/Ygb5b6Y+n1Zv/Iim+uiEQRZTApfORs3EDhAEIrqz5uX/Oax8TVPmvIKUQ+HcXATPoj8HpFjRYwOorWb/ArRfAWHsqZl4kgoiJ34ZKLXPRK19M3wqFWj19W+CBSWsza1ZrVTGz5iYEpIKaagxVBjoBrMfrUte6C17M0VJz72kIsRv/yZFmCgwHb5TlvMWAtYkoV6oEmELthNtpVhQxNY0CCEwvMN0TOHRDkUjDoHR7EPygWbwe+xhvBy8BNdcOKQK6rw6W/oEQljm62QuFk5/8pfhzsgzX7YltGnxByMfvz0UR8/cpgdmfgTJYFCOdQSBdvYZ924wPcA9n4mZkN3kcMPTwn2AjFsc/22WfGbK048E4JV2FfIsxehjYVVPmP/YoPMfY+smBjkWrHDu+wRQa0WeUCs9D3QYdixHyDyrqECDhRjm8PFDT7PwMvLC2egW8XFbbcdxLaUCW2uZstQ2zL0vxwg//e3s84iiyXEykA1+AiQj0U02HEDUwMPk4SObShmyuDehthG5rA7XGtj3NBFyG4qRPjAXAKIJk2eILIj4pt1b1iCDuEhVf01zTkN9oY6oF5qyq0JECqmewlKPZHdI7YvddC+cdgOOMRNHRPp/cCeIwEI/CweqsplW/YV7cDbyBMHUDJdhslEHhKkrgJpi8YQxeA7/QwQPJzRDRzV2dN1TQ17vsteHC2JiqafiREa+beBKLk7yjP3P7/+V3kivy3Csl4dWB1YHfgndGDVuDqwOrA6sDqwOrA6sDqwOrA6sDqwOvBXdIAX4zoiOec6fN6YHXGUhX+AOrTdXwLdqxuxjrjXZ13+Yb4H5l6e0E3mRdMtRI2BQ79HDf+AGHm5F9iWfUVkwXEL9tQ/ei1nTI9gueb+wjUvRB+At7K2q+950TthW2pWkEdxYrbTeUuq3IMDSjYttsl8R3rIVbnfF7pzCFFgr3mechAVhA9s1/7tt+l9NrvJoNOcgbxwNv0O0uv0YKDRMMJLvPTv85t+PTbXpqWWQIdRPvsacw5BekFGCJx7BHuNwoKZNWXlV4mKjwz7koUHLCtMI8mJdSikJi1jH7f1leJPumTfPd/0SrF7YWSnhk326LN9ki+YsqZZt8vOYjtVpVkXwyW924jfw8hIxoztRHQBd3Eouc7YsDXzHG2JEaiVrC5pLIFMfU0nxW/jTgWln3chqXkGIrNZAMtZCnZHU5iOT30rj55UOlEZTPJvOaRkbRtTw6ly2r7wZYd9CaDxednO2gBXquuqP++i25H9X5HnODkHKIf7IfwrIpcms1f18U3MxBeDNsuNLpzQt1FPYtrwwIZil2vDzrZsI5GMvT14MeK35WGEz8xholJIFoCy8ZUqDr60SnXgnBjEzm3B7NU0kgCCv5V6zb2zqTmoWNaGQeVgLVsF+Bk3ImXsqrCFfR3frEOPtkPW6WewQYPB5771w56HLbtmc4kTXdmk0SjToyMk6sa/bPERI/ptt2ep9Ku1U93LnoeADZ3zXHCICNH5hQPX86gp9hvPW5A4gc0GUdiWvfeM/klNsmqY9cAQ2Jbt0uUy2cSbSI25x6RT9wf6/1HmGfvt102//vdFX750pdykEaOdEq/uEqsxZyzbOp1OatRHO8RS+TydCb4hSB8LYtCshoHtsndLXNF0Jjo4qpAajG01sCFPPCfW3qvKzVrpe7N0sqx9lHOXkZ2A3FF07v1AajrT/wIx8msiJqkRQ4ltkhI67MN3ZGxHuWc3/sR5IcYX6vqCwTkFUQjmkvN5JTf6ip9Atk6tqYETvG3ZO9iHL2glj11DHxgfWM2RcKTUmdyhWQ9s7HVg216oKFXVsT4xhW7ua+O53JS9DXjno5espgwXYR9EwjsidRw6f752EgYRwoa8CzPar182/b///irauGd7l/syWh1YHVgdWB1YHfhndGBVuTqwOrA6sDqwOrA6sDqwOrA68Ld1IG+jvlPyvMi5CRVBcCN8vuB9qCaeWy3ND92B3O/ghy7yZy4ur5uDn3mP37K3tx/GaIMZ8fhS/SobL+Xzu2nKwhem4J4aQQCpeeCzzrJeknO5vDRHkTsXRDaB+E+bc++2ZftBnsiOeGDyhsjix68N2LaSOzQHCeGPVh4nDSWyrRx6CKp9DL998YjUSQ6d3KlttVMjBBRejByUvLxsCjrV2BRK4NTSUQZb1jtwuZm21TiISW2BjiM+rOseQqmEDOw0csBRC2dLZIIvm6LoOSDKIc4Lh4H5Nu9vX16o78zhDBViQyj2IFGp7LEfylBGakg9tjWpGImfeEH2g0i2sRmwoUAMKuIQ6Qw2Dv5yUERNCPfUHPZgxMzBF4Q1Soo5Z3fEsE3cphwYvtDDl5cX/fbrb4VfQ3/7Uvs5s78NPdGJodtBvPSLQOLGK5+zW4Oxsq381L7Dg6G5Xjf6GbHti9Aeh26h9pTTXw3EMD3bqO+COuRir1GC9CM2uMi2WiMOwpJJ3K8NEG93sY3duF/xkTEKIJkb8YP0K4jMtuwjUvcJWYv6Ajs2Te10QhfeF91DBvtOX1LHpMWn/shx6j6pu+k3DhT/97ffxl8pjRxXrlL221gEJchl32tYN4dIkcFaOVCkH0jbqenDh5M+fPwgxCKMzJZsKz9i2Ob6fFJq2drYMWM5oocjLfk7MTd0eX5i1k7WidwNOr4RzPOd+kDu20QeyOLTiyRCL4Zt2YaTzI8yonuEfeN5juOS/Qmf+FmSbVkSJI+4MsI/RWtK30707fQBnr3FNn6FqjOFsHee2+whsPixFFs39MwqrS5jMVwHr0cjKuQ2SYsSEFozv18rVla7Ydj3Ahem+NWg//nfs87bR239k0am9wZZdqsDqwOrA6sDqwOrA6sDP3YHVnWrA6sDqwOrA6sDqwOrAz9NBw6vhX7XnnIWPfG7AnwHp7x4Cr5DqJ8qhG3ZVzzcXN7kTcWRn7J/EbWvvbJf8/WCmTev9lXX4Kf8Wau+1+dj5pnUvtZhX/kcEBxhD92z+qZ8xt3YY5C9Bfbwd4P+HnhkIMxgnlxt1/OaOvJ+2rYaSC2B3hiUnHfnA7udTTy5VolZ4IAgtIRcGmrMNGAohx4Ei031EN42luIld7+g9OhKsV+mrOhdnpjYI074uAbh7SFPf7N+C7aVn6NN1nZ+AxpxKOTBjE0wVeGDuQ4lvILw4iZkL+FzqBY+3+Qbcq7sMfelXR1iegVyyxgyOVXJfqd9fKrk0nfu2+tfPja+RIvt9J11pBZUNzOxg/HNyE22C7ENboxZHDNGH9/ER3WdJO69K/LYFNDeU0S1B8xhcw+MT9fWt5LbFsWIK2gc1tKTYayM7DHUtuyBU8uhUWLd2jqGAXbx6+SQhtS2mMDCq3Kn9hxQh24bBzbns5wfDI1VZnSdQ6hZb2QTkZ3PLxz0bNrw37jvPBqom5I620Cs0IEOP0EVNDrPTUcZkFoXaAxKGQzXjTowhbvOE4eAxil2ReFj06klOFNAcpzZ2xGdAjuGVFO1lw5bmyiAMFVr5eTkEVPWqRk9ypjEPz24VJNTShaRQ/gd1TikPOHX1bhntkvW3ASrjNyngMhKvfG10MtSgatPMlAGPZtko6gz/c/ajj1RkCVGYp0Pe45sO1sx/8JB/vncteFIm7jiyywb/BMXoRBp1JaVFFtHanjuxbbxvMDvqcsIdwV1KFt/wCVLqe4ukW+qg8yDxubzQYCeZNkrSF2IDlYNnsT0u3NvpKwD8fh1Td+NGIFw3l7O6hyAi7qdXuKL8YgjQ+N/Dyn3rTUOt7GYkxDILbvJID1qlpjqm3QmzwSpFWgfbG/Y1b6UcnbNY4KZssULyoxMqb8iueInR/okNmVbNkhR2FOiVIe7knJP9H1H1UjI1Pjrb13/3/+Tvvz6QdsLB8CgoVtzdWB1YHVgdWB1YHVgdWB1YHXgJ+jA2sLqwOrA6sDqwOrA6sDqwOrA6sDf34G8CA6+dyWNl8rBfdy8cA+mPHxwv47sBnlzPI3eoNlLkIOJ4A3Th6qkCaJkC7wch7OgLugwYhdwdnB5sX5Qf5UlYtk4V97Kp27eyee9PEjkKL6G2E18zfb9esphT4n7fp9YmhOEIyJjM4PUlUOX2mQtJDbvXDRG51RkYvrFI/cy6BQWpOfxwDxErrwuPs9NMftlPIeWvWOX296518T21f7Ax3Lk70o9GwVse03RPUVaCYiqASwTdxDByvCZ4RuLxiW80diOqkCYQTldmrWU4HCJvHCQTTby9C/0KpucyEbnSWJb9gG6DrZcz4cR2dapNZmfxLQksx4HYk1F3ST0jnJS+IhtGJHz+Fywti07kCz0JK17u9fWqj/RRCfRjjpQe8kBHra41LStcZBqefpYlS0xOlwgRqiNEj7TtuyJ7CFSfIlvN9k5VMOLhqY2uGGwXymVPsU+3BDiigzLXeRLnNhJZKOfJ6VvtjVHnrOAcpnDOeqgNcm+2rLac3T60vXy5UU53NZxYG5TP9FKTMiNJm5zLxS6cfh7ftnoay+U3aMLvhFXDzjYLIp/ySo+yVhENHTZa7/USBl39WP8YJr7l2/EhlpOkIoe0zx7l0UE0UMrJ5fSs84sf5LaxMjcUTpk2Q4uWco2kEaPS3RzQY3ecmrDyL6qjzlnvKkdfUimIYntkNW26E0oPeKe9AnMZ5zQ8oFBPILsV9sytWRpOwSEToia2wGsqZ+MyKzsxR5Ud6PzO+9W5Fp26ggTMpH1EVP+ljNOMwAAEABJREFUG4e///3vbzyTqnxKCNC0xurA6sDqwOrA6sDqwOrA6sDqwOrA6sA/vQOr/tWB1YHVgR+lA/n78Y54q64ndvmb5YK4hl4QQb49cERkdyj7exnrkvNG6xVF93TuNW68SXqEp367YoMGeQH1Ku+hluOWHvGE+aGnbdl+VaPtkucl3luQLBV0HRHtK9NAQmliF/8wpM+X20+oeQn6Fr51I/e9nP738uuz1OT+ANNx0kPPpTal0DzFj4DqMGf+KZrrzueo5+s5U7HTqd+XT4lt7r0vets366mY9+H12ogegVfTfA47wOBuZv9N3FLkk44YkQVS1rHT05HQbJ84vZBcwdHLtvJ8iOdk2obOoLNPc3+xDWI/Ufa2UpINJUnuf37vaB/2yFpx0EdsWxEHPCQqqKoW3SkdjGyH3KD3jQMFQDNGTPjI9rUUn4GefBWWw6E8ShojYSeG5Hq9l2c9tIlJdeTKug6wYEJjY/KGJmVkqKr34YOsC069Z/aQwiIZ9yicaKhFv/jc9Hp2m0IDIRsgE4ksyfvBSO1TqY2YtmxL3NdghGH/xmCXkSapClSjAoWHTt0mcvuEbtTjPX/TSaf2gVvW1Hwi1+lC7aZ8CzLfcExpAQJmFyooNTBT78TWz6NPdf+sjYIDzNSpKTQonrVt4jgi9GPP4zmYfeyls7EJWNnGJ7WFWmKqndSpv4t9smnX/sy+JDYNxR5Z9tiyX2wNpKYTa/kEC9ygFmLRGmX/afPJUtBkYhGTaatu4Vn9+sOemGil6MWog0uEmCMz0A54glcvxKitWg1ZDlnFmDq7MiORbCvDkYHBm/5RB3nib481t0FB4tiWdZIdnSi+wwfw++w673IjwU6gl2iPYyjYVAevpCPvVW9btunHBiqELg2TZBrbuT/5DOQAN7zpvY0f+3YQHpxOH9RyX8lvfHIfO7y4j5z/6sv5XH99tyxUydkk/Bo4AWPrZg7zKFbe67TONGRD5PSCeja2HHRy5Nnbzpu2/Pu0Pf20bOJK5Z+8uMJjgx6xbEvkwT1L9t1l1s1WflfYLnkucRnoBDRxoCjm/YGteLaL9mbp1Ajfas0lJgVzbeAUBorLJR7LmxndFGTvUnJbZzq35XcYzdqoHDFPAA0Rgz65k3tuDFFm6s++UvMF2PYdFBEzZWdxDUrApexp4EZBECR78XCZ9gkS2YSEKchOxUhUCNHtYbNxU3qCUauAiTEwfhdIsVON1D5BuexeeiFkevK//z3rf//7hedK4rFLKJjcpq6ZvYKsy+rA6sDqwOrA6sDqwOrA6sDqwOrA6sDqwOrAP60Dq97VgZ+2A7zY+d17u/e9Xx8Dv6U72v0R/is5TOxnQPXvnbMp/94O/KGdz/Y9o38o+BvO9aI4b2qnzVee/2n2NWpbtl+ZHfPx2p932FwP+cM+w6tgrwSug4DpLyW/1dx2ZK0ajdqCWnCJD2R4NMsg62Dqwr+CeXGNwXFfr2zuBLaV+LavmiNL7tJDq6Cr1Z/MXYvIY5DDh29NmC0Fb/k1DILYwEKueWfO+35mjeHNtPf7HSkhbFe7HtnG5AgbW3CUHfnUZw8bO7TJdpmkxonkmnyUORQ8IrKJeJcOxjbxdICVYRtZsGUpc02O/BW9L3ffbEVVM/ojSsjlIoPPtC1m2Dy0g16uvnBh4msb+ytYRDWALjZZwF5UkdnTR8gnb0mW2+hjPd9mbaQAleZArIEorqVaxsT1O+Pl5YVDyRdtOVFCOmaXbTVyBBsnT8GxphyeuVkfPjR9/NiEafnoMIzeTi6pcULV4JnYSc5PFhc66kuOQPuwDReg5xBNsdcc1Mm6JnZ2K0X8g42D0bG/Lxyinmu/kU+U8bx0GH7/JAuc7OQ0NCuk6DZ6FF9Wqmc1a3oTCzer4XM6nSSlt1gRc0O/YWdzuEf9OfjbIsshoCQjt42xbgbpyIEYJvbpt2KHFSKuc+I7Wah9u0ZEVq6Ibcuwc7LcWSMHCLKHXXjp1wgQqXPZkT2yQVa4yc2yrQYVw9AAdswUHYyVGrcK8311JcZvrEbs8NNuo4+dBtrX3NH3xA1YGISNLD0LEKWRtY1ELWAUm+hCJ7J+hJE7YeJ9taAU9i0lb3jtw7bsJjt0YFc9JJhhq4L2QYncA3LyvER0zPzrr5vyzd8vX3L4TT/Y3ehpV/0HMHH4CbG2tDqwOrA6sDqwOrA6sDqwOrA6sDqwOrA6sDqwOvDzd+Cn3mF7z+7cdfyGig4j33ybOIj/UjZ7SA1/adKV7C/vgHlR+xb+8oIuCesJvKyODJ8cXpMeJf9c3rbEzEHE5SW3MhCiKDXse2i88gI8scK3OMHYlm041eFGMW9cqr95a43NjAVbM/GPKOEfuDyKZfsSMc/mZQFjX3XxRfR0zn7GLnyQeAU3etIuvq5vb13XU8E5BW/uLSNIP3GDGzMtumLjJf8RuNHIqz7rcbifngaJkpihgQkehA+mzsqPZFsZVn4kNyvD9uW+jr2mDo2Bzh52QyAOpCiMRe0NGu0Ey8uk2gsfJrFF7uxJjKyD+LLca+DgrNPHQFAUx/SNmhuCUFSCDSlc40rZW6q0jQ0HI8TL4U2QnEFrrXSJp8OwfVnZr/nOxoOobBNjmCdfODsyh+WeIqWwDiLpnVo4i+6ILX5MPznQwrDsc2lcos/BZfxY1iSsglrslzyTYS+UuPEtP2KXDpmURdeZQ+/8G6kbh0ntdFL2bls2deG4pRaNER6RZCb6HJoH93Ul10a8M2dQcc9/IKJ99OqVCGHZTceRmjf08U2engsGrcV2QNw35xuv5E/c2MTMYiCzDCMZn7qf+1p3I3rbaK3nv/zTAyt76Jtlu6K0lA1rN9kwJZWqj2y6KE6jNp56Cnyhz1lXMtZSwytAwv1IH3/77Tf9+uVLfZvTaCXLlQM7nhPhY2xNb23rA/dLUDEQ88j0WkaUXLZZn4CxGHnCpM9VQhbZDL3qAWadZzHfIk5PWEp1gUSPMHFzv4Pwoia0Cu30qON/fun0bANd+d98H6yiJ6wo8lJIJ17u9ZlendnTrImyZTvWhchHzXiwSN4gymGVXGNl+hWu50L8IoeLbZm9FCy100k5nJ+wLRuUTRt81jsOodgK9Wy579BKaGT4YjvtKBdZtlwGJbZjUyy6+AL2PyTj6uT34O+vuCsqm2vCgtyz//mfTf/vf/9X56zdeI4CYicAtkbWwi+sDvxcHVi7WR1YHVgdWB1YHVgdWB1YHVgdWB1YHVgdWB34B3Sg3urx1ib0H1Du7yqR7f0uv3c5LaN/ewfyeL2FR/252Oc96o5HduJV6mP5DyzlzXP2970qTKz50r3xMnniWXxMFJQfveU9uXKGYbvkkGeu75K7EQdM49QWzPU9tS0xxbAte4DlzUyM4Eb4xuJom5reMH236hhzOkU2MWWPqN3kQg4jePnPc3C0a/u+YxM+sNOLVman1hSZXMs6oNiI8YWDqZeX+2+EDpuHV2IK5J4Hm/rlU2QblXe3ekLgQ4XVAILXc5iUnBDEKFaJRInKodQLB21B+NEv4uGXA6SNg6Yv7OEFbP3lmotg3ntmW25WHR4aHvQE1xgsi7HRwTWoZAkUK8lmDWwXb6l6ahtO2jgle6HO1JKatsSnxlJysZvchi1L7gE+fIAia+0UUSFuxTy5pO4g6tjmkHHex04NkQfRhXLr1U6W7SwLdp4jUUNH3tSoy77KepxZWy77XDYOs5Ln11850ARfXr5EXHDZdQmftkM3w4fV4G3yAtvKtxjzH7qxxI44ubKX5Hghz/b/s/cvanLcWJYuuBbMg1TWZU7V6W/e/xWnursyJYY7MP/aMHh4BIOkRCkzJRUQtgwb+44NeFAfICehbSt1ip2g9dDs+DByfLZZZzd44Z8QzW6857w7+yaXurgWKsXP5jmo1eVy0YcPT4WnDx90eXrS5XLoCNqBPpdwqRFWsSWUGnYfPlz08eMH9sVFFjpcnt6u89ubP/7tqrTo57NTCAPU58gzL4YhCrUOxZBiZ5t+Ag60ZpslU2eNktb1+aYre7Ezx37y0kMqiM408bQ/u/AGRYicUPh3IUolK+OMJqITyp56phC21flvXrY2l5ZDNxRiSyc34W/cIUcrsFZzyOBk1PikB31jfQs4iyyAXU/yDjKIbjynz/hrsE1OC+1OU4oyQ1z9ei2fWZ/gzl+Ck+HU40T2x8m+d/EbJOdgCdg2Rf71p5t+/PEn0rjwWQXsKRVKfH+1O7WJXYFdgV2BP0MF9hx2BXYFdgV2BXYFdgV2BXYFdgV2BXYF/pkV4GBLj3gvlyV/T/YH5+WgKd/+WPiDT2en/zuuwCC3OiQ3Z+F3NA0/AJ3HJ+evy+aR/5rOsXDwmjtHtcMhVw/5O3ksfnyoAamRVUDHk8Pj99E5OM5cqzLRlPn9VNCS4S2n0EjXk0PtiRv2OcKPj2Aoh/tjHdx7Wfx9+uSwPNsmd68heY2CNX8iiH4QeiGXhOF1LkOKziXGEn6hj350zV5jw8n0E8RadB3sx0EXLNWfC6JRX973Z3DDNJE1uLOLGCzaC17WI8JmK9DZotff6uvFp53cpvJLrrr7iGZn7p06TK2Xd3wHL5z3KdvCoWxrfbtwjZeFjewhz8WvfjT1brXm8iE+rKTEOvIZT4KaDRdFJKc5Z2HXVTQGxae/5luJbM+sVXhaPohDghUjvla80MbzqDVZ+0el13v2Og5KyeTYin+7Tb3BnCLSahkEjO14FfpcDqoxn2lzq9xU7TimvwwGuXf85vK2tfAl85MYhMFer5qpVxh4RcYbpdutQwfkHOEjyKcB28VFHd1pF4ZtLgivBciwSt6pQQb2tCOlDE/MOBEFR2OuIZD2s57nEM75sA5MFd8qCIe2ec855zPDUGnpg/iSel38px42+iA678F2sW3Ljt8gdBAayKp86UlV+Qx0EiuwRtV3ohYG8qEr9Q16hynJttJmFcYc83twsodaMzyBIcnSeNLzJ4NDt2vTf//3T/rvv96YmURoxS0h6t94jYVomW/QWbACGyhjhmf9pm3WPug4inz5uoXAGU/577cmXICbIsue6wTt7L2OoICPHh5B4mvUmDzpa8yHKn0lgI4WnyA+QeqyPXE0HcchUY/8OdGZccxkUaMhNxWy9jpb/geA8IVS5hSI5ozJLfFtw5FaO9SOptS7GLzs/M6hNsz/yh6+scgdDJC+k0CQuWUetknPOugDPTRY8FvB9l2Ci5iKEAoRX7iHTOxRegOlQOQ9wfvFheIOFWzKxau+syaRsR0RSv/9t5v+9uOV6reCqkFHCXokOH2eltfGrsCuwK7ArsCuwJ+hAnsOuwK7ArsCuwK7ArsCuwK7ArsCv7sKPJ6AfZZch7MA+Wd45jnXn2Emew5/8gpkq+bTl/79qUb6vuTOxXicB6533j+JGBwD/xahX/nJ/L7gNHqIX0UNr06tseHuToMT7egwLPZjqWxz4D0R+c+B/aJf+kegaaIAABAASURBVMt5Db7wcs7Lv6EY8WNyX3B1Zz/oktKdHeJBlGEhOjaJ5M8DUSWUsm+CUuAFl/frJ7yF15KXkf1wvM88lr7tusQQ7UWHHBTArCc0FxTQySWArMe2Wmuy/Rn0jZZPTkA6pVn7AD+SpYK+3pbhqVV5waNsr/dRGOjYlt2gstYAXVh6wZSbSyc7tNUeaNHKFXY8FQMvcOc78SNPH2Zsg9CdC6V8m/L6fOXyB+upGNEZ3yfdiNnk1mrMNii5EMfE9O3MKWvYc5OEO9uysTFmjJNDwKie6Ma+BrxCB5AyP5fjosvlSU9PF631bPgUiJ9cFF6vyb2jd6lvtUYv8YP4sB13VYzGBdsBwoh9dEIH9pxja7O35k9kQfSTb+dyKn14NjonMk5dqq9XTRgv6bkqvF1ZmxtgbNVFYmKV6mcvIlCIinleSmLIHF74NT7tSg+3mc+kp15yjcrkd0zC7+SkO2CqGvYjczvj2ZZttYPP2Ljp+fmTfvzpk9a3pAf5qdoh68Il8I/6638zP3jD4mpUsxxLD18CtpV5H8fB0Oy7XhfS5Y8cMC3D6/WmG0juybHkemmoMkAbf7aJNQBz5I1j3lMjtG266JTr84U5j9uU8VboWCXlAHE9toSa2BpqF+t4arpc5p7M3xU98rsRtAO9oMVL16tAGZ1OM/92nJ8L+OuxTZ6SI7JmO3vT27zgpr509YQOanC+nGShox4yfRC6Ld9hoJPngczwBWe+L4wXatnc/WXKiGMSQGbZKEHW5RTCzOXvj5+4Ch5c+AowpeSf9Q2y3ukxRFtoVLdfuwK7ArsCuwK7ArsCuwJ/6Ars5HcFdgV2BXYFdgV2BXYF/oAV4BSpjmbS/wHT/xkpG52Abj9/4gqMHHh/Bf+Uqee8dOGdBCIKe/WhfwlywBpwSj4PaX+J8W+omxwK1P9LbnPQ/D7MYbnLLEfMnVPnrGUYNnye0MWP7B0sefrkEd2i88I+9Q1/odjxHeI3wMr30X/c2gSHiDyyl0NxmOcT/klSh/d/D79cBFhFm2N1JjVy0VP1mB4gBUsDonCuR9lMFWJgLKujWDroniI1W3aTHxDeknd0g2nX8TEKA19LJ31sAlLM1gyrMMq+n/nNPneMtxt+IFKfIHo2uZSVZEMDPbT4D8JKTrELYltjchr5BuHp98Yl6QjvDmJWPrOPL6JUYUfxi5SsapHDVqemkY8xii/yulwOtWYuAxtDFzK2Fy98bpRknLZC5KLFV7/1u9/bmS9KSHmTb4eXizQbeyoamyAK4Sh+hW5AknP+Y9aZfGHLnpqhA+uARy7CjjsuwqiQRYNno7/AuKFqO9Hv33xNXoiYewPCX+DaRw1dHqUlH6KI1AB5kZMb/vGWua/Ph8UPRjylF1vB6yR2ny92kcPWoC431njgjwfWIfGWmuymNKOfPvZB9IPkHoR315X5afObqDiMPMjeSQ5ZG7KPOzUKEtiu8Xuv+M78cgGamJUnOcfnouP7xqXylXmU/xSpnCV/q7npaNDcrt1qn3TFrz3jLtoP84z/G/7y7dnEEW1gbx9qjQtPep32WRe7yaBx8/n04V/06Sr991+7fvw0dGVv8BCzoTpj4k4N+0JyC4MxSupjbiATI/4O4snYcpU8gLiEHqynZBm+1ZQ5WtKEGR9AtK76myDcoV+e6FUsahluO3OwrdZKmvtckUzUCqIltQWGarww4U1mCJJ7UhudfQ7MHISWjWbqJyv6/CoRWxe7+diGwCY+7vtGSnqwkGmq4+b1TEpUL9v4tnjJzCEQzbDKR8oa4wC6eMjXE71HmhkR86aeeuumgV1s0ks4lRSbhSWrPv5JfhQYSKIcEnnhRn/98VmfsknEhB4wqNHI/LNPT4wx7aOJm/3sCuwK7ArsCuwK7ArsCuwK7Ar8USuw894V2BXYFdgV2BXYFdgV2BXYFXinAhYHsS941EBUw9XX4Ltf86D1u81/A8PfJAMOjF/7mdVpOakmx8iCnF7bTbYVmc0BvKhzCSF4Ytl48ZQerFcPJq/Gf4+BbTlJJK+F3yCQ/eIkh+yUrRgJQRWK/trL4sfRnBbRtVu6wvSZ4/4afv4igQY+FywOzhf5ph98IuqyJUkDm7Wjf1SLtVsuh0JJtguJeRyhJVlccOAN28wiUBpjRLLzhhEB4CEyY57Qp5TR6ecuLda7r1yudS45CFFye3ppzRXPdvHzCjlHM0dTX9uaupoNR8mlBqHvKM75GrJdkOj10kzcrJUN3y/8UGuISAUtTqQjL4VfBC9C89YrXntU0GzMRtG1reNgjdg2dGVne64JtbQsMS4fhMvlEGy9bfH3yIvvjG0rtepcRD2f/xa0aDYB6Zdd9pLFj6WjHbINUDDIw1jyPWd7CnJJes3l6/VZyc3Nsq3E6/OmTGmpb3Ia8EaIMOWK1dyElcKfePnMRDW8HkJ60CHz8KhJ1SM9RPJBTcbn7K1GYd2wFQ29zt7r1CNgCBMZvmJju8a4qliJ28m5Iw8vQnvpzBwisq3WWiG64eV/OMi3hDv2emgtukGz6Eqy8rgz4EYWQCo1in8bG+xSkwJzSQ+7Yk8dyczX6B1HwyU2NrVud0QmWnK7Xq/KN98zv8YcDBr6iD97OhNLPDplWunvSkxiylKXroHCQOERlP2uLku21RoEtlm75JIL/4EtDrQa01RiC9XMqfLE1rbsidJd8TCARJa1LYmyPwcJBJOjkusLDbfIXfnZ1pda4gSRMw0J1ajblm1VWwqy/vbjT1z+/qTBZe/tpjmvKC1jaHvajUEtmQsstbw2dgV2BXYFdgV2BXYFdgV2BXYFdgV2Bf6QFdhJ7wrsCuwK/MwK1GFIDkS+gJ/p5rdR4/BGwW/j7XfhJQdM9Tf2vckm51IFXpSegyu9izdm//Dht/bHr5X/2gm9rd2v9ffWfnBQ+Gvw1t/b8Td9M8HU+DO7L/Cjl2NOs68C1RFndmEkJ8xeg8xH7RGwlDNSxDL+a0MqFwcL0Qge/YVuepyHiC2cuA6hI2Mw0HvA6MYGftz9nWDHf1PzcY8QVnBnvCHWtAeFCcRErCbjI37s0E0NJ4FoNnFGJs2AJ/zoDjF39AUGkJgzak4dekasw2lnWzyFsLLm70HfaHb8gDbxqB5/a2wjD9CTyUPzUDzrGB3bMrKF8ILH8dKN36KZm4ydmffgFB6f5TkTqn1UHnhRB+Y/gtjAyWPHNpTUip61nhw8lZ8Xg+gsRAcTmZ/Q4acfCUIekQmZndhzrqJFbsfqQHpIHTlrL3iDeLbREkMXEj18BjzRDUeSJcLkEWZg8uOKySi9bTGjUl19zLituOsnbxsuTipO9so0lp148xKogmlgOrClkJqtbCBRRR+CZ9G5FAoNCzs88Lst9HioUeQjsSM4cc7kHGFXDKu1gxj0GCVvBuSiszEHqFG+IR6emLtFnvkAWflWaIzzzUp++TAz5sWbaLy7breXOTbiTfvpdCTfV3OJ7ykLG/EcQPAw92Sg6usCDOnqIetZ/m0Tf+qXgFczqwfftg5qkDqIxpC3ZCd+dPgcxPo0t/DFWtYlKYkk76gGokVufENSiptSC7fiyk3wpqOBD7GTjuMJHWJQmipz9oqIATLvYGQ/34EPdPstfqzmrN+JdlEDPnnxX8DnwGblKnUlr/Sp2cjn3HNPZo1y4RhEH0UNYgsfxm/508z3Rg6dBDOX6JS+aOgOgFjD6KJPRGkMnq58M7n3mz797cdsk3KZcmRGWH/2LL926lJu8CNlDiwdvdWocTMFVuSdfXHV0FUJEHbQDqMLy4Ghg2kjmvEhhRe0ULJN9tAkV2IJ304F8a9CZ16w811YjY4iTwQpa+COPxCdzCXoXLimpgUiREZJ0slCn7jxHlfFpECxi376iCkxudzAUHKLLmqlbgYHSvnv1qDyIc/YqvpSU+U7yXr35F+UhLnetjH6yRrIfdJkit0g+Ft/Ywzx3PWKWI5JeoCPF+unHz/pbz/9yO+Ioefr6Xc0jaob9VfDdMHEPjSIl3mFi3A/uwK7ArsCuwK7ArsCuwK7ArsCuwK7ArsCuwJ/rArsbHcFdgV+RxUYv6Ncdir/Yyrgb800CsHX9H7F3rW/5fxrgX8/skENgpVR6GCN306zweDhkFlqVvW40GwwZA6fJycH3JPPIThOeZBNTmRvD8Sn5Ne9yy+B0v86T+9bm/ktSWIEzG6xmN881CcFaCSj06+LAcluMtBDSz3XMHbr0mTxHvvovrV/lMsZpf5B6IliQ8b3zFmyfYfOVrIkcY7tqRMW9xjKX6ubb4X2XNKcOqsrW0U/czT7w3rbohMsfuj4JoxyUWVbtpe4eJnJ1Etth25cll6vN92uXZ2kpv2LTYzDe7ETfpKTdOPmLTa273ES9+npqf4N3A8fZt9a9KeO2egFbOJ72ocSPqIXTF3Rkus1+d1ulV/M8tdVXy5N9c3SME69rAdkNkp1Nn6IV4P1YiI8NbITa6pnLrfr0JU6lPDVC4sqwtA9xim3iVGIr4YzqbOeUc+lkYk/4yBDTzBz6Zl1Ty9ZabG5sRbhYY4WXJxk/uHdbtfyC1e2Fb/NVmr79PRB69+BdUOm2WKb3ws36pdvmNb4PpXBZymDrONN0encDEYnuWSeN2o+/0rn6S/vyG/5xioIbROv0Cqv8KIX2E6n8nPqH8dRuX78+IE9Qt6MbWv6fNanT58Kqz5m7zxdnnS04+4/MYJ+/j6gTCWrueOLWc36ET1zic/n5yvzhfHwxC6IThCRbbUTdPgVsNLaYaXe7WjVZ39nr0ffjkzoBuPsTf+ANmnR7Ekf+Lo8XfT0dOg4hF+Eb57BOKBjDqxbfU5XH+4EHI0lY2IdugCdekWWvRXYTbKq2Zbtmrftql3HRrLSYBVvYMijGiCwLTuQzNyUhl1ixT59schj0RkHGV+zL/m8dfb95OU9Yev07bMnX73f4iuSQZz001bYBXM+ov3v/3vVf/3XX/kcHerXQ6SqwcXvskelHvt1zMjz2fxyBmX2h3vthHcFdgV2BXYFdgV2BXYFdgV2BXYFdgV2BXYFdgX+/BX448yw/g98v5/vkqV/X2Nz/3QV+MJe+NPN8+8/oRwsB7860u9gSXIIvSDyqQNxTnlzgBv86jl+w0FiBEstdLDGX+tzdk2qin4BRg60i44A46LDZ9w5iV9YB/KofNdjW/ZrxNFj/MS2H3Q48K9aP/Bi8yVEd8nmunTmOmEfsj8/Xk/MRyz77+1zKRHEZ3op8+F9xg6vwKVAbjkyfzs61teb6/JEtKWZGEH8pW/4QVxP1i2XYpGFYZtMJNtKCz86nQs5bis0uZFMxFc+s9HLBV36wb6I1LZsh6Svrl4nC3e5QGcFRmofL1JrVuMiynbZ0FWvd5rt4nI3iK+B3hyXD/zYXLiwP3lKnj6yMuKV8URyGOh05XLFjh/jb+4F62U/2NZqsc1U04cbsJGyXNhK5ue4xAe0X0O0zryjbE//WZu4t8m9p4ppAAAQAElEQVSbDxId7phXzUVa49gFo+z1qtlWLvLoZOyydnWByfpZVjNvq9pI4lDpFxjKRoH/hhmAjzZ1KW5eMx/kduZ1Qi3ZyuGFzp4dwo56Enca1vv+WhdtYdiWPefcKehxxC8+x6h4+ZZ1TyJRfoDt+8h+ocO0PX2ePlprNV59dDLn2Ys4xCfvGxfv2U/1mSBmdILoocQzyo8yT+pzuw32zMwzerO+RqcsNMw8oqtDPRiHfvyJy+WfOnZSlpAUqZUAPGIKhjEP6MoX0wmpUW9FpSjL1UeQubUj83yRq+TRGdjcrZXPaPLNOgximjwtYyixBFqNVBTfGYe+58sg3mzLBs3igRZgfPLMnJVvtaKMiawmgUHt4ovBfAja4E1pWCeFbfTDCUhVuAau/0Ei+2JwaTvwH350ChkEERTj5WW7BrbLj2skpR4Fcsmcl6mpzanyi7uaY3LDknBiefS//+uT/n//9Tf2wxNzuOg2LkjZJwPFVRvo5IKgHtuyJ8JIddJv7Ar8CSqwp7ArsCuwK7ArsCuwK7ArsCuwK7ArsCuwK7Ar8AeqgDnAWfgDpf3PT3Vn8D+9AnxyxPnvHd9Xj/KCaS6W6P6JTw5vF1Ya9jzAtb1YX+yj8ogvKn5BsCqxxJ+Nw1hC+gw7aQW1DhxAw56HzpzsO0hCYQLbWjwbeiF6AJXf/kmSAZ5TW7rXD7Lwg9eCL4/IXExSs3l2Wv05pGN6egSsX/U0nFl+10dKP3IJcZdHb8h2YRpxYRXFOdD0lwEXPXS2hbLSbENOZFyfjoa9xSXEEMYlb+clWXQkK22+JbTqgiS8YPEXbRs3J/Cth4ZIDV4Q9ko7fBHHbrLJB4H94pkhMYlN8EUzUjSilnVOnXIJpLMlxl2GUaeOucy7Xq9ctlwV/eic6rNDb/rMW7LNXJrea7ZLXp8Rkw3gDlA34ly5OcTV3czMGXXl0ir8IPmEd1c6ifAyn+v1phtInhGFZ1uvfjIuzByz4tHrBApC21bWU7SMg2u+uVs3UsXkZaDSsy0ekN5qh+Ryn91yU5ptNQT21InPxLtxAdeZf+Z3Sw4Q+SuPI8/GsdGnFqLZ0Cdkyeal2SwX4dZ0qYvzORbNthqwLRsanQbybeNAtMTrxE7PloHD+jAOYZvcW9nqTRvU5Mr++PT8iXQHOnql245DJtZ4tDsHcW835ZvBHz58kGyt9kKGF2SlpOT40/VZPz1T1yZlL8WmXMYhA9u4MhRy3mFTWvZG9vFNnUF4A+P4GxgHJpf0g9dE12B+DOkHdhND/MCMLe7rIWT1iNCT2M66cSF+ZYMPflO4ESTgv3FtcuOBg3re2Sfp42L1yX3IzaznRU9PF7F9lL/G+gViLDVbphbWbCO54VkwRlj0q7Mt2wxHzQlCGQWhC9hX/87LzQpavkVdaBW/GT4oE5M7gXNBfuNzk3yK/9kr8/6M+YqBG+XP1Wj+7cehv/34jPxJMsgFuQ9oLoDdFJ3S5/OUNV54jG9blEq77QrsCuwK/PErsGewK7ArsCuwK7ArsCuwK7ArsCuwK7Ar8HuoAAdsesR7OXEgln937T3R5v3ZKsDJ4P24MXTmlz4IvfFzKpADzSAH0Ddx5Nks+wU/x8eLzjo2xU98vQj+aVTmtpCUmNmrXJz5npA5bEYp+q+U3h2sOb7tU4NASk1jGn+hg9BB6CB0IGou8qhfcbjkruDlUD0yHNlGzVDzsSdtu/j25/3U/PY7ObyHR0vbUh7yTN1yORabHI4XzWF59Rz6p3/FZ0IjuOt0dW42ojfQlxqum5SDeCgVeLvJPwMjvh8QG50t7iMXa5spNF6RB1FhKId4QGxuXLiYvFoQJbQGC5R169wkFNDJlyuZ1lyv6DUikcuN+QWpgz0jJDZuuGAY7I9eNoP1tk12kppVgIR9f0PIRodAA4P4TB6hI1to6ORCLnDVzUskRHcQWOWDS0OjF/3YRtmecXLp8iVk3dzi27Ids+rtSYeR+kXvRoxOkZKr7dLjRfw5w+gWkIVvo6NGilbmmBxyAZZLTaYOn9pRLao3aWrSA4Tx6KOpcrPUe49L9FQXz1cuGIO5LhUVOYqQgzUb6Mdm4KszDqIbJI9BXKEe/0c71FqTMwaxid4jygZfuC/d9MHSjf9BnPAC26WHW3rh22rwXv67JvOx8jPYgyPzpr63a2d+nYvCzudqnIBGPs74NlagxpbcXMh45jGo00QzMtEszTla9gvCa8wfDbmlzqP+mubOOqd++WzfuLBLbztq5btkVePbHI9eMnP5Fn+NidtW+oML3wY/skzhaE1HY19gn5wnlr1ke0Jp7IQYQaYb2HRq0elHx4cu+sT936dPV/31v/+mT58GMVE+xAo3JXZdaOMTrjpOspbZy3MfHigeiq/O74BbkDVgLTJ+AWvwGS97sbNeN9YJeQ9EjESSCCVY4teHzvLIzeRkNfrGf+cGubzV2QaKndqPGPPbRT4FzAaP+Bkag4vuyOAdh/EpkN5iKJZRdrQB5XvOfEik43MIgYS1sZZIQ5fWZPsVwg8wIZ4AcfGBEjbGw3yMEqZhT8YX3oM1i6jmVd9CNjaJG0A3yYFP2owLRg8QJ7nEDdMRW1L/+79v+j9/fZY/fNA42Avo9MASHymRqFgRXalXp6b5nyjST/Sak85G6JPa3a7ArsCuwK7ArsAftAI77V2BXYFdgV2BXYFdgV2BXYFdgT9mBTppL0Du51UFBqOA7s/z/Okm9M9bGu64tPBdWZjFCDhG/S7739KIVLRw+jWHvQs5WA5O0Wcd58ocJOsO/Yz2Jhy2vlvZfjV+qxvF1L5Tv/wGqzEn2LZDFuzX9MOw5Hktnv2iG/7X8HNk9ukviWNQtSM/VZFh8HDkzwiF4sP41oPqdHv6/or+1PuKwi8U2TnCt0zPu6xX2rZr/PZl+c4i9ZprOLa5O3BJR+39l8uC1MmSXJcmTbYLuXDIWmfNxb4UzUZGnyd2QeiCeSPHGIInNF0eM4fGhUaBOIou2UUWZF6lnqTDACFtywbEb/Swyyqyt0Ax4pI78YhTNtjxaKGUeMXeNpdX85uHl/MbpTWnJBRId7vWTBnIxapeaZYIhQ6E0uJ17rjUjSpr8HnBAD1r+Wh22dApLTEfMXk6deIznvKpm4idvXzk4mvcL39s+M3Eakqri8X7XJAhDz9ZDi6SKj1UW2sVL3lEvvrQduxmHo390zTQHZJnPoJHBpVD+RMcfMf/rV+5NATnOLzBpaDRyUVh+kZ+B8SB8eyFfxhKI0bFCS1KaTkkNhU/MtC494y/iIQfN5VeS27EziXZgBaN6TAD/DJuUGSr5+tPheQ7dCOOkHARev3EhegzVlN/xsjch0In54pVMUfp9cyZOVJSfWRffbg0GZ+CZzBjTt3kVDUhF7NuF3Trm7DYtaeL/vrjT2AovmqOEMm/akA0UYdBprXOXGgy1I2L3Su3is/PN+gbKndt2f4isgcuxL0cl9LhlUe4pzY36tBZS4ak3hOI+KRcubkxSA3w30C+DUwnoiGoDFU6zFOsly3ZLmg17AVqnlatQWyYstITljy6blx+hu7YDVn5XQWZNGWrUDnESO+3ceb/vvQ1Nz7rd9fRlN7NCqJlQ5+QrLdtZN3fMh/HYw7++uMn/d///itrJUoA86CnptljTp9vVqsjA/QjY2qlcz+ZPR40ZBPabVdgV2BXYFdgV2BXYFfgD1uBnfiuwK7ArsCuwK7ArsCuwG9SgRwABb+Js5/thJMcLfxso/8Rihx5KYfmC3+KSWdSmcjqQ2/8EyuQhQj+iSmcoW3LnjhZGn28gAPq/H4KT6SMZukv3V/a40L3z1YOsIn9S31EP2fO+Q2WvCq/leebPrqwFJ1cTgShw4vst4btcjk4EKeKcn44OXeQ+Qbo2EjglfIXXrGJyNgMEl4IL8BFukLoALWa61vdUvqOF9PgpoVc+fPCIHNKDUWzLYFcwrBl0GMoy57Q2eyMpVygyCfzoVu5xk/oqNhcqDCZjBOv9s1XxqWDPLZx3bB/RHiPuPvFJvQEUyBQvsGYXGzLDrAcQ7XXIL/02C6R2+xrkFfxcRz6xIxHNYmf3PNt0Ijs2A4uuLqSQ1mhE/3I00/+0OCSJep2bEyuKvBWNex0XsiIy6q6JOSDM7Ko9OYDlDVJ/PgKHeSyJ33nAnFgP7g8sq0GMzDzs1e8IdiF6HX0+7hK5BbEV/x04ke+dMMvOXomz8ZFEunUNy0rJn5KDjM2uZA1eY987ZMLxso5Y2wJhh154EvYjdtVndyrphSwRwcMKtaSdyN3UJdoGLfRZGS8sOvMpT3AQpULL8lschMz3y4NbyQWdgN+ACkbT+gkdzYMNl0mdup2IAstxnP+Q7l0Di+5HE264Pg4THxoGAc2Fzf8Cj833GJDQQa/RBOGZVQjcMPO5GNq0Jrg3NQZi7o3mXFXpyZB8j4OKfKyH8JHL//Jh6VgHJ7J71B+oPRf//Vf+u//+yxCKe3GvLMON/ymtiJK+MFIciFAIyH7kJnH0ZoaDpiWgkR5hN2wMDGaDG1blmTnLUI0sfwa5Dx43RERvOQzuIkdqQ+Qpp2JmTzmODngn5npbEtuh980uigds4pPkPGgT73GNetw04HrldZ0AyMEetFNnqJGDkEfOvw7wo/+FxC9qNxuQ+kzjmqiJG6Q8WtE+sKxLR6lTuGGTr+QcUDK+vFvP+n5p2c9XRrxbtjcWP+hownQ58JcV/YJaDcdR3jShUIErXUdl6F2dMk34t7UtNuuwK7ArsCuwK7ArsCuwK7ArsAfsgI76V2BXYFdgV2BXYFdgT9jBcafcVJ7TrsCv6YC+VAE3+kjB88LfZ1gv/HVcgJ98kIH5/CLnW0OmEHz+zpvck4OdT/xhv++8a/nVpgvzPc973aTwZIt2l+a31Kkz9yuXEpcr7n44qKH24p+AvGvfmoueBkUMLHS91xowPs5T2zyTcBgvLGzLdsPboh2Dtviw1oKIYOM7VxsiaxegDPd7aIEOutwu3U9X5/1/OlZ1+crFxxdyQURGtgvp4wsfvBtm9H5hAa2Zb/glN67XG5lYJMbzjOG1JX1eX4mNmt04xIzNbHNJQrrrhmfoVoT/huwVpv538rH27pnrkezjiZsXXNvOLFdPpoRWGLAE0LVOjdKV+pxPfNRcuVWMLYTRl/A+OTC7KA/pAYO6MDchjViT/2m2aNnYkrTFrloYUXu1nQch9rR1KDtJlLlMo1x+T1KXjrIjwb/DgtSbtIFv6gr4wMi+ja6dtl/eHrSX374oA8fn/SxAP3hosvTocvRCgc+Lseh49L0lJ75DGoyuNCEBa+pdJ4OPT01TdsD2wPZoVzMHsTOt0zbIR0YZdyOJttKu96edQNPF+sSeQH66aLk+PHjh5lfxThK54LOE+PLU1P64CPjpyfyXzL6A58H8S/0HyIrOjb4Zq7HIfIYSn9B9lRo5G6Ji2ExTwjythq1cJOC6B/MoWXMpd/Scl1s0AAAEABJREFUEe3//J//o//+609Qwjd+JLbO/PDMkdQwvFyO+1yaG7oDoMxjq+j0Ols+DydZskWnt634iN+WPBnzoOeCZN0b+7h+P6U/QYZ38fxlMYo1+B2Jyl02GKzPRGjht35H8Dsrn0HR8nskdCOBwDa5GU0VRIscV1WX6Qcmj8F6MJNbY/jCJatKDya2pEjc2A8+qx2MGiPFxADqq09y6PyuufK7J3T5IsgLTaUYJ+hPP/6ov/71b8Tl4ladS97gVvvvwl6rvdKf9RH6h48X/eXDk374cNHHD4d++Pikv4Af2Ms/FP9JH5+OQmao3XYFdgV2BXYFdgV2BXYFdgV2BXYFdgX+UBXYye4K/AkrYFv29+P3XpJ56JGDju/DP2p+X8rzm/HzLYfgm4ooRC+AvD8Z/xrcHX0fUd82GdL39t+KytZmf+uL0NlIQasMJ+sf0tkmt+/Hl5OsGU2xZ6fVF5FBcMo+65b9l/rPDL6L4WZ9Dd/l9BcY2cQHy2R9Dtc4h7nB4qfPeGHp/ZLeJiZrYM9Lovhc+JKfVaMlr8NgDoTX+Ev9svtSv+yWfI1XPmuea7z6Fz0Oqtki81D5kc7cjFqOgJuGgCcEjaAelr9611ta8VaPa2xVOFUerCfHTix+vz/Uw6fjla9thVewpyHvkmP3s+uJrW3ZE2XP5FePy3rsyDP3GtYrMYrgZSM/c2T47pNcdf5SIgQ6zFGpCOSbZ0k6lxpL1IgxGA+Mee61jXzAX33oHoUwgD3zDivRBgQl4nIAYb5dl0Euhrgwg3M+o/zXgJwNYZm3lMuLnm8jZkROYgWzHzpxcKdgNEugo5NcyjVx6s+F2EALNOggurcv1CL2uKln0ePUnfPRHDkqRGQuucw8uWpcnOVuphE8iCwQehk/Ipd/C5FnntGNTvFrIkPrsu44GhdyVnQiT5zqDym0rOpDxyZ9LgIvXKjkIsbkMOobucJPk5vUsLWVkkA3xSbf9m2WbMMPj88e65hvmyYl21zu5KLmaV6+yjpAg3+0poP+Ur1EyjpEjzyXnsETt4SRN3gtMvQPNfSa4iOyS7OasHObl6WMjuiTwJOkj4fqMjK+CKXETN0uh+uS9cPTky5M7oKwxRe4MH4iITryP5C3icuhlhwSq4nLRyE3l1BNP3BR9ZcfLvqXH56I12o+T0364cmMBazjImya/vIvH/WXv3xUvt3Y2k2tdT1xwXq5YPt00QfiXPLNR3hP2F+I+a9/edK//uUDl2AHsQwOfbxY//Kx6d//5Qf9279+EGb4afQH8VrN/S8fjT/rX/5yEE96ashR/EAyP1wO/YV4T8z16dL0xPp//HDRBy7ccrn2Q/m3nqjVE/pPTOjD5YLeRR+x+wHE/i9cgsfHhfV6Qv7hw5M+PD3p//l//lX//u9/0cePB7Gtj+j927/+Rf/+b3/RD3/5SC2sD8hSj3/7d8bt0P/6z//Q//pf/6EfPn7QMJ8W9qKbsG8iddnW3Muu8eRJYr0He2+o8ztkFDq/f/I/QqTP74fI0/MRF3ed6OA/H1YRANiSgPFlWFmXoJPDYI3wzKeiqyPsGurEu+KITrnrzu9ehkpLX3yI9AUCM9Tgl1Gw6Pl5sYRh6dHXvFiXdhyyrUZMyiPSw34oelf83ch/qJFLdKLbSgcTeFLknUFyjt7Aj3COacmu2N9GZ15DmVN+32Uc35UfcqaqkYFet+RQKPYQYSYFM7WWjB017mCIffCD/r+s7X/+5/9H//kf/67/9z//Vf/r//039mBT9tp//Me/6D//81/QO9gr1r/80PRvfzmQX/RD9h575YcfoEH2VOjsn6bddgV2BXYFdgV2BXYFdgV2BXYFdgV2BXYFdgX+QBXYqe4K7ArsCvxhK5DTyT9s8r9t4vMA9Nf7/J9Q0lyqBN9brRzEB6n5yMn2L3WUIi882OZAeyLCB8G3SA67k8u31P7RcjcrWHHvtBdn9s2W/fmxei4h7Mhciplj6l6DX/yiSNhwV8DtAA/D0PEJiSS8wQUCtwc14jUVch/BAHneM5VQXBIdOlpTWPFhW5nLgmjxT1fPom1/pqezLVvbsicW71R5sSV2O+HmEttWaDMyr/bAD227/CKmV/myDT0R/tFa8Rv8hfDtqWNbiWtJjm7z3d42sgAfyGTlOXl+oaMXnLZZa9Ec8EIktwwkMz6O+DvUln5rs/YRyppyyzY6yLjIaugeBcatwY9c1R+N8YHuiYMLyQbtFjky5LbL73E0Ha2Vb9FgqzE+2qHjQIZdgxnYnjJ4l9bUrLLLZeUF3YwvkYHYNnQO6Mm7lO3TIS5VhW9wOehBO0qGezWpEDoo+9Jzxco4eMLvR/g/fODC64N14bK0kQD3rFyyNi5WG7zwRbyGf3OJ17m0lvq117ezr9dnPT/nMzFKHvvWBC0d9IkTXHB6wMC9jkMlf6LnHpcYTQfyCzWOjLtaPV2kD6DoJyGfaDi4PDXGrhyPsrHi/6noQ0+5pL6MaY+Pj4w/Zn6HRAq6xF/oAPkBnuA9cdEc/428RTuoj+nzMe9cSuay1ja5NzWfQPloR9VVr9pQLoFRV1p9tmHx8Dtk6MYFZl0G08dvkG+tXm83hZ42UuLbJp5lTxytqQFTC3vybGu1/JmTeJ9jaoQ/KZVP0cK73eaadv7MypzLD7K4ti0npulB6XNbe7teK9+M72BO91+K2NfDxE1dSVnReytHrPAiew8dn7frTUHo8vnwSr6R3c587JVnr3iD9av5oMgDT7LOdic6jK4P7K+PfCayP4PsnbrwzR5ir/zwUfrhw+f4yB4KmCZ+/vjPnsGuwK7ArsCuwK7ArsCuwK7ArsCuwK7ArsCuwK7An78Cf64ZDk55Fv5cM/tNZpPS/CaOtpPfVQUGp50dpF/4ngT59NQ31l0ntb/cQ8XmhDf9i/Xf56i0DnpziP0FvMT/nLIzU8k2aCD9RHKf4KyaOlDWeZDs6L+gYRvYlpvRGbqhHFvRSIv3L38aMZUz6tPUnv5tF2f5z8B25R565PD7IX54yeuOU9eeNrajUnlXLbEtBq+I7PfltnX3ybwXjdn9ib8MKifmknHRyZHCZNxvg0uFTHYwhxb1gl1dvWwjkxp9YOWnRMp+Z4WE6C6fErjE6d0QXKLoQGf6j82NuIk/ULaNTKAB6AbCo1caNYlNUBc5jBHLyGwrFzSixRdd8dMHdrSgsLnL4dmWbQRffuwpb/QLtsvOnv2j9dJJ70cBtD05I3kA2+UH0Rcf2yWzXbr26/7gMkyy0mxX/W3LDmYtM+eGXnLKNxV79gHM5CFa+gCSx1XL1ppyISeLNvdHZ7+wkHKTDD84WhP3gMQdMh+WQCYANCLVtyn5JWZ4GatodOmFjunzjc5XPiV+96FDvANB4ojfZUHpYyNsx7jxmelKXkxPqKpioGtbOGFs8rOWn/SHJTOH6B6HlMvPo0nHELr0PtTy00z+UqPnKfkTxAUcYOZiWZrAnoTUyav3K+Qo1L/nKyk5BpAiRdkCREo8N3HfpacmclXJMVZDaTDX5JC8myzbKJh+oEJQ9hIhlc9xfmcdkfIfGK6FZoAKLiB44MXHh0vTBYdNIgagj9saQw8uRpmIhH75YeMMaDEvzWCQN3IdKhuMG8TlIvIC0KKFF3LadvydscipydhbmFRtm2j4HvmdweVoPudw0JLcLNsQpnRW53dH1j3QatQBtalHVpUue2jAp1A8s17JpcMLH48SLySnXNUqFM4qLn2YxeNlY6ADVpu54KsnZ6BylpkEUmsX2Vb90Itm1ltqMjNvbAjXWMTHHyWSjN2hUse3WDzz+TH7vlFQSicCT4juZKQrm/CAwY35ly70Zw8KNi8EsU09AobEnvzQnRwWljz85NKORq7MBT+2y85OD4+62aEFHzRgVeXYepOH/MKmzcUv6rIktqaKZoBYhCgwdVEuVd+kog96bPazK/AHr8BOf1dgV2BXYFdgV2BXYFdgV2BXYFdgV2BXYFdgV+BVBSzlTmHhlex3OKjDtW/mtRX+NBXgwDRr/q35RCf4lt73yfmQ1HHq91n/Wqs6UOfkOf3ylcPjYI3t5CgOcpucE98l+IV9ahh8yayTR35XvJXb1tu49/xwyDKWyZ1Xo2+/MBUhv634FY3EnPiK0i8Q2e2uHTq4MyrZyrpYS5b55+A/eUQQ/gR1s8P6GZh6L95jAi8MAsz9kUH43wFc1W1B9g+4cQmTnB89Jf/k/cRN39PlUOMGgdDijqwgxYllT0T/Efbk2y5bE8d+4dmTbmdvZ9zu/myLgXKhdT2/Madf1LDXa9gZS+ncZi9aKvmSe+f+ruv6fCP2FalK/2ubM/7QUnyKEAaqNjQ0/VFihR9EZJsLmlZIDSgv8qF1sStaai5Z9oTSLLnxUtrgAqxPECc5GtHRmho3s/EVXuYWbRthiMJgCxjfNeBlcqXT7F/WeeAZMIH4yR7IPec136zkQpHgMQJdoqaRM7g/FZJLuOqR254yLucEDFS+czE9YfSV2y70oxyfdTE5MjqBTi4lufNkvaS6s4OnljyGMvf4oRTUQspfSxyEP+Oiw4zN7EycxoWayaXk4cUXoUYuVxkfh2RLmCgXqM/sj+d825NwY7IVXemmxLw8WR8+HHrKtzS5qTtYM+PTiWHha1q5ScpYSvl4K8OiG3Hjc+BTtHl519WYY3IJcKv0xnclhw2JJE0szmcgKQxEAHbWkk4mvm304VPo8JsPHUz46elJHz5+UHpnUshjI+c96ABxExsXYb7GWHFhQ/Oux1g2DFo71EggtBtceCtE+Khp8lvZya4+75CYYK9i2+GqWkINNkT5gh0fLcqRMm6t6cKNaRB29FAX21ChKYbeawmRuTIrYprYrt5efVN829bRoOmtN614Pu0a/cLiSSYpmx5otaL7+bHocotgqJFsYBJfiMilL1XXlZQnQoPowN3PrsCuwK7AH7QCO+1dgV2BXYFdgV2BXYFdgV2BXYFdgV2B33MFODDT1/B3yD0XOZz5vPZcJ0OvWb/FqGLh+0v9t2Isu3UAnX7ZpGyL/vP2g6l9DRS3jvW+1GP+O3hykPw1PKZoW7bVgM721taeOijpjmaFtj3tNXvbp5df1tnGQ5N9yHfAgx5sxFc5cWJch8xnb3J5xLciv9K11AcH8KcvznR5sgfEgTR8ZC/+UBaIOCgB4/CK/vrra5+vdpqueXZuXfJ7I2GC1PoxzH3+5BebmsNJZ3y6k80FA/yM7eSq4ukrzXbp2LOPv7eIuY2c2lcuxIhO8k7/KLed4awnda7Bey/W2W4ykGLzCFUbuSkoSnLprXXquvWbOjdko3JJ9VRt1oYxebQTUuqiWvvIlTaaRA5FkiePKhw820q4eUlVGryyMoCLJQavH7vGtmW76NzZZQ9kYE8ewgrZhR8CDm7VggMx2USVeXVduQxLnsEgqSDCUXMdr+eBwDau5xwZSmZqhIi+zmbDhLYtHmAdrbHVXFAaAnHvPqwAABAASURBVDt+hmKb9Q2KJnZUgjWOrNYhawHGmetA9w6W4k7Dz5yC5YdMKxfbYRVdBK/XemhiPxIjPgEqL/rIop98IFPhiJFXV69aU8KsdU3I0IPLvMiiNGIMYZn3fIrHZ9Sg6Mmu96FW/5lxiwyOjR2w6RnniY296trVs2/x39mDkQU3Mo6PKxsn3yAdtTdu51+tfKs1N3uTh7XBK3tE1MKgLqYIN/B7gx9/TEmB2QcYQw8iDDUcDHDDTs1qwE0irK7syWfmkT62sJmb1a+dS/qbblxGX1nnjm38THQ1lAvkwKPVGnOOb5yo4Yy7QPrG5RqDhmZBGpUkPDeqYo0Rniqn5NXhZk6kJhHfdztptFFwIyr8VjEZELB7KJ/BLvr4RIWpC3dCDS72CabZbrcrvEQTObog3xQ0+sRosoxv+0m9N42OjxPJL+P0BUxvIUQjcMgb63rLOjGxTr1JS7bEo7TMM31qZrIpPi+bVwmGkkfFwX/HafnLJXkQvyCqtmVbrVnH5Sjk4lS0/B7vyYV6Jmb8FahHjcWkzNyG8CEJGleqBo/UmH8HOjFkoyTLBiL7zG+8yDvjikl+hGWKQw3dQMQ1c2kECA74T8fcK4cb+1aFS2v1LVwhb8hFMzzbUMRiTokRf9GxJ982w0D0E5hBSDIPSC8mZlu21dpRvc1cyG9QoEA027xfnlHyobm+nfCjkLm8aG1qV2BXYFdgV2BX4A9UgZ3qrsCuwK7ArsCuwK7ArsCuwK7ArsCXK8BZ313YoXIISbefXYF/eAXWweTfJ/DrQ9AvxUgOX5J9xufA+DPeb8jIua3tOtiNW6h0OfedmCPkKnCuy0Gu/m6tfj/Eu3kthHzIkeF8Vm3oeV7z5uibb4uf5m/qPSp8Rif4wmfC72Eknzi0bPBOfo97KGtSUdDlmL3IJU8fT8X8ma+7D/RjGx/3zcCFb+OS6Q5itgdgUo/t6tdr1GWBco0ygXj9uTCYwEL0GdY3Ya9c4AwuQbiDUHQLCJeubV0uF12OS9Vp2pI9SaPGPh3zwvCZC0NuWGIXna+hcQtiNxm81Ys9rhVEVuMEmgPZTAradtH2ez0Kcl5K3Q4uVS7HUeN6YVP9+erlf0U8mWeX+JOMPJijOQfPKNjzUIspKy1DBzWTfOLCnbDn5c71+UrtrlxmdWwjw6YeDBkmNp3KBXzb4oGSWrM+PGVdjqIXv4S8bPMW+lwYklz8xJ9o+W+DAo5ZSXROXWTrmZxYEZ6Oez+lTkH8wEJ1YAvIpfZNcXhpWodqbuyfp/qmaTtYg+SFeEhzj5453KqX4gdR1SOXap29mXhqcBt1BDYOGNrWXIehXKqby1dPkUxOkQUJyxaQkQWiF20wsJvOoQjFepAJYcawuDtU6pP4uIsFKCH9S662ZQOUMt8WGsjolKYU33w8VRhS1i/yqHUuZ0Wkmf9Q7MusWZG3wzqYxEEvWiex+pZ2l/jIcQFIHxq+8HM+cmPt0ddgFsQ8SYaDfCbCayZOA/QJuGrJbakm8Hr6SC0GceIueyEoXuQJLOHCzK8BKy2/Y56fn5WL6eha548j/TJIX2dK5flKnTqFTOyYFng1chf98hT5I4STnpxB9sNdNUqnESpRK8Rf6cG0XTy66qPeWIeMQz8ic1tj20Wme0SYrWn6Yr9SWa1mv9gs3mO//J9qD6JMJJgs3E9iv3cFdgV2BXYFdgV2BXYF/kAV2KnuCuwK7ArsCuwK7ArsCvxzKsAh4D8n8C+PWmdJv9zsd2WROQS/q6R2Mr+4AjmofMQvdvAFg8bnsb2cc76rVYfTHPRW/NXncJqD488MvuHrM/2fwXAOo9HLIe3EPNSF9bMeUuWAXnVAv+jZDw6NfUL0L2Ca9ReJTj1hP17BXnZW2sH4W3WM3pdgTz+RrzqHDmy/ih2eTnX7JGCWHQlXzwTWuiG6P3dZbk1ObuprTz8v8lFS24q8Bt94dfZD5xZs4Hskj+QAHbNcagThR4+KypbMj8625DduYKK3EP5UGYpN4xVM3nrjyVzODDxzcXO7dS5Hblq2S5+0qOWyed0n3uLwsWD9h24YXLkkSU79nMvSWb3tIvMNPsLXxUr12MZnrcOi6TP/YMRfxmCA+O81906OAz8B84msT14FevVK7OyPxbSaD+rkQsdWtGbL9HlWbqHt2MJBz9QvvAVY5JH4iyPZy8vk2ybeBF6UeaUOuYALHV5qb0+75JO5irZ6SPzmfeLUffSTi8sqF2sbu4nkkAjpxcVdrlSnj3CnDjXMgGpOCVc5o3EHF1jGXxAZI8n46dcvzttGQZLtmredcQIkTqB7M/U0N1O5+DrQW3WYdTX5Dt34jNzyTcp8bshl0Jv1a7HFRnGPx9iIvANnc8KzrfgULX6i8zJnDNHjY6DblTlB2JYN0LfNezCmDsRiIJNrEJ8zflP6yAb7L0WJ/1hipUNGzojAg3n00VGJT83GfPqz1PgZXE2Pkc8jOtC5mG3RwjZ75Zb8GONCHR4kVlZjzgf1MDnaVlrE2Vs3cloYMZSVfI92yKa+g3lTz0EdUJXoxRgtpdnLX9eNNch+e/70fF5Ykzz2cTvopalbPpQ2f9eEwrGix68J/Mw9aFuunMlFTaZaoo9eJ1ZnvreAz3vmO5IbWgKDeD17ML+BYqAOFwn8/BkTWERlLJRtRjylBL+GvMJiWPUc6LFE6rwChorrQNS4RT9oy0qyrZEflJPjHfBsq2McQOrntOjZnn7JHbfQeo3WlDbzHcQY5MmeQTm8CSnrCUuvgS45jVcgUByCuLYNZeyW7pTHD4IvPjOrL4q3YFdgV2BXYFdgV2BXYFdgV2BX4PdWgZ3PrsCuwK7ArsCuwK7Ad1cg50ffbfwdhl+L9zXZd4TaJr/fCuSYMnibYXjv4a3e2/HgxDPgPFjBW/l7Y8vKo39SI+V7ZNuyX3AXfIWw/RXpP1eUtRg/YyGWnj3nUuPHwvzG00hOwc91m6zMxcdr/XAn50x7Dnhn3PKCzsOxfLpvojPnRzwa5POgXFLIsq1H/3poJs9Ast5txKh8Ip5Oz4sDuMgebWzLPvEoWHbwQi4wrCfjEDa2IUB4NuOAsT1pyPuz1v2lZ8YYrrQWn4SpxDSzpx8ztPOG4LHfpxG9PKdK/IY5uGQhIqSZdwOuOttWGqnc42Z8BwlGdh+fBOyibOtoTbk0Fe217iAOzHpmHNRrVK81oM+a21MnNSj5q9dcQ+7g6hJ2kECQpLOvMrdpPd8lwz79csvw1RP+imubOajytU0PBJxaxfuMn3hQSiOFDCGtK7eJz/VvOQ9+Pw94nz8zl3mZlUu9yjtOKo4xCOh4hqaPsmlWO1LjQ7+kdW7druT0TG6j1v/FepB5P39/JQVU9fx8o/SDfdH04UO+sXx+u3rVI+sM3QApl7P4qd83M93iRRxi9fE/kYvBiSVvzWqtgUOkpEEiuSRObYIreXcgWvy16B+N0Qx4XC56+nDo6Ql7w+axLfsB8KSMm+zAmo3scYOqyi/Eg6TymXonySR4JgtdKWvJG7r+hgByOdqL/+VLNCdvgIkGThp6jTF333KTbN+hs6FWutGnLNAzD3vqRu3GB+J2TU0H9gIvMtFiSyfzymW7bfEwev+JfidYLtfz7fyMg7faMzfyQfc9+ef6s9aLH5txruvirX7EOYN0dvINKJIcLnUY9F9/ov11jS3dFdgV2BXYFdgV2BXYFdgV2BXYFdgV+L1UYOexK7Ar8LutQA4pvoZfm7ht2d+P746fbzY8Io7WOPSCOYR5D0v+pX7ZfEu+9N7279jlGxZfOvDp6HdLCwx/1fO1WHH8Nt6KW30UvoH3Sv0Nk3+K2PZX9+eXkzKirwHxb/AMDrd/Db6Vgu2a/9KzX48b42DJ0/OJ0Vrft33tD0u1v1B82fZNHg+Io6+iq/76yjiqr8r10p6/qwzdCqs2CgtOPYnjQw6a8fOCpb/60n94+UE/7OhVz1zS6+wf9Yo2MUDp5GXJpGh60dK/AAG8+cThRP7NyRQu31ITKuFOHcl2Yc4/h9AvUpOzHlp0HoaKfCHzibxzKh0svfBDl54d8n5AHf0176VXCrxKRr+esief9OHZ01fowGZiEEaHTvFr5afJbspZeiBZAkWfm8yMAzEmfS0oLRuN3jZv/LAH+OioMQ5gCrJsHucd2YKVH8mmB+Gr2rwgebRT9mTFZB1IZNahn7YH82qFzgdiJJfOMIDOnILMI+7tGY9ky/7e49pR6EMJZfrEKSDwQYxGbtCxwZj5oYvNZBnWRCNGkDkEoY/WTvnsw8MUV9PGrIc96Yp5znPSUr/NfZhx5tLJT2pxIds6WqvetuLbtlYrGwZ2eC9+klvPtxPBoEjTJ4o8kdHVEzPSO+n40IwlVawZrzHS5GMQnh7aYD4Zxm9g+67rCAAs5feQWG/byFthZB0HCuxFqwmmln87euwBNdW6obdkHf18u/vG3G75ZmpnU6iLVUR3TDBuErSqrTyTrh3fho9ufjdCCWvbcguopQYeWB/6YTxb1Qa90W1A5NZ0KLwgCvVv6TJw7dlRe+lGUK5TVSbxxThzUnSu5JAvngJj18qndVhClQvkri7l+6TCm+K/IWjo2mQBxM0hXoQQfZRlfgXigF7APiSBU++G7W3Aoo9Ncj3OuAlWe7JqqriOpfJvB58fFblZ+f2aNT0u1tGaYPC4LuQ/XW965iIyMbhHlvA1MmAiaCrNjo9HtMog79SBwpGKy1/2VS6CWe45lhF31hbg+wwv0tLTRToOye4aeMhfG+8K2mEGQ8k7aBi0ElpS0Oqts2XPdILm8zPwFqGxEXXDC/FciKWd95A0ZBsMZALpB/wusqYflXdrEmpqh/XYwpuwjKBlwDxGdgD7Jpe8Vy7y8/m2LTcQPbQPQGHU6Bs8G1nkYDAu9CG2nQSvkQQuZZuhVb6se7PJGIU5f2YGHeHZhUy4e596VYziSC+uKhvZ8SfalLB0ZT9Sz4DEBhC/F4LRUdW0GXHM0LbsJgPVzjTc+diWHVAJHzBdaLz3syuwK7ArsCuwK7ArsCuwK7ArsCuwK7ArsCvwu6/ATnBXYFfgF1TgPCz6BRbfr/qPjPX9WW7LP3AF5jGmtPo6aOVEtIPQ+kpbcjvWX1H8O4sGB8+/JsQ/Of1XqZvD84VHQXhrnLov3HlcDox5qq3UY2HJf7s+a52D86HBHlHtHN1bsc5R5MF79bVdFwM6m52j9Pg+Ge90mEj10puWX5TBy0XCVJi8Sb+8Gz6CcNIPbguSZ/Z8D40glgHkZ89nfCYdH8nt4IYoyAXIMrS/MC/sls7q32rajtslrprZ4TWlZPZai8xdyhzitoBVzYfPx8q5Q0+dtX7Cf/wF+MSfzhY9e/oPKzVi0UO+gECDfTfow4xN+sC8bN/9MxQDfa2tPJe/9MFL3Olv+WAWypzY/lMFB9G3jcrMvbXjoW4mBSN7+1jm0gphCXr2AXOKr8xpULfEyL+v+viNxciAuq2qAAAQAElEQVSC6A3qUMb1IpHqhUt8O2iSrNUG/hWnJZPogGW9tKmTcfy5ZLbDKLzIayh7zvme/2TzfrQRNevUi+pVDoh5bGOvgu7NUMG0YcCT8SNgybIdArz0zibVHCdUYL+MUS5pWLZl9O30QCBrEiUwWJPn50/69OmTfvrpk25cVubSMjUY1L6zRiMBYnf6wOzVPGHLNmzqxDuXv1m/K747Pqa9ZH7E2thQzTACia2koz7jWcuTjc7RmmwDqYXW9G9btouXFXx+7nr+dNPMmwjkyyO0pLzRtZtWs62Ef7pcuIDmBtqqZg8hKjqv+Eif2BNRHGEVljyuSQ/byEukUXXrMoGOy1Hzs/Ij3sBSiNQmF8RXbt5DO3ydLQHO8cHFc2JE8konjDuy94iJQgN2jIPU5K6kuB2szctMXmShYjatMpq2t2vX9XrT9fmq2LKMU/jOO/7DLj84Sp/xwpKv8du+vWX8wcY73V2BXYFdgV2BXYFdgV2BXYFdgV2BXYFdgV2BXYE/fwX+cTMcnK7846JxEkS8v1PMf9ihD1P4R5Zsx/qfVYEc4mbGnVPOhRzGFjjxNXjv8DR2QWxXH/rvgRxKP2LksPoBS7b4b8dfzCknysEXFaYg8wtSn/QBVydSR07deH/3E19fM15zedSJzULWJrSdlQJucrPmsg2NXGictdIvbfndGXzFzm6vpClH57C+J2YGJR16rF3YToq8Yr+QXMWEYHPh4bKJXbl4eDUUFiIvJCaOB7Bx/qAfcpTfIduF8BZiHzq2qx/4WwjvEfkSmX36MRJijup4h6Zj+O5ju+YmWuItMKzHduWX+SWvJcctaznuNQk/tWJa8MVlR+dCaRSNB3yUO5lujIadi9b5jmJ8JEYQOohPG13W1fY9V53NdlGZYlCDh9f0gRcS5kl6d6mNbYAgehP5EE0VGzlk+K9z0sqaOd7Ue1CfQEWv3xiD/FWyoQdrZ9yaOEHPGNdmTjpbYtgwGYemclBNVhB++kaZLBuE38x8mLVVvNjpoSWX8BIvQBN71bdlGwPu6+QOERtyq3zJrcMru/AfEN615jUqXueziHrNObK3yDeBx2kf3yFtp5P5CRGbyK5cnHacZSx+kdnMDZgakVrlvXrYCigp++ymZy7VMn4FYU/wQY7xOfJ7h3FiBrZF8UK+D8SvBY0h8PHGzqzEoYsvoOkgX7+C1NkfNnrwpeSVRAZzCkQvXlZrUzb4QI/bUX49LlgcEqMBZeLbVgOijYEphYitjX14PUwAvWo6UMzFcnoshGqB5SS/7N0zF3xJxn+TbeVHqzGO1/jAXXHdpFz8jtHxw77PvwecdbxJOr8FDVWPbeY60OvKv/Uc9OhFaim+dK69bfwC0RI0HUHXHDpzHACHymdsjVFR1nWQAyY62qHWJAeaLWb5bGR0ug4ZVzqOQ/OyOv1ROUQQv6fLDIvvshK1csGmP5qqmTRwHjtKA6vJavi+KM227ImMfw1wU+Yz1iBKDfdrV+CPWIGd867ArsCuwK7ArsCuwK7ArsCuwK7ArsCuwK7An7gCOY39e0/P3xkAO84kVfhOFz/fbGv+mSrAGWjOY8U5/M+a1tJ/VL7z2IdaeFQ46ZET0JP+NV38LCw/btbC4v3WfdIP3vP7yL/X4z1FLWn6dxW+yKw553T8jYbN3B8QcdUCXuhCwq0kQxfz5WUvHxyEn7W8S9FP7Pv4G0TCBG/V7FyQ4exBEL2gc3qfi6YbNw45/G+Vj2QnL1WDZFwkh/wDTPrtO/5WFBPzrbzGOLPj2zVMvEcU8xe8Em+hs8YLb10c7eAS46KnJ/DhSfn2HGnc52Jbtl/McGq7eLYFoTQoyAZChfMFVDGo1YP4ZBUndAjbas3k08jNhdYkWMUXjVR4S9Yvaw1HR2s6WpPtwnseBjcxPFWLlVfpnTb2i63tEtXrVF75hWfPWOEthF+ILbAte6L48YOybZGq3HSX29Z7bWCTPXu9flIfuS2j1vCWrjV/MrahQXuAPXm2o/IZOgXJ5ev1yuUdNOlJ/LdILvWcW2uJCJIe7O3TF51t1tCIJ0SzrXzeILkF443TrFHtyadDx9HQV9llMQbzCqSOckd+lNw2Y0WlEJ+DuQcl4BX6yuXxp0/PxExtRK/S52MCgdKbJ38W3XHKxhlb9FmXsAmFn0iGcvGYC+1b1WjM/FCyrXaQJzXT2QY65Qd2WLZLX5YgldhdQ+nVpKo3ffZE4xUdMy55BpoN80nwTm6d39XPz0OfQGoAu/LFc8hCbKz8SMtVfBOGMZrUXg/Njq4fOELPsmgJmg68/wzYrD3vzO+GfnqGsl3I/ITaiAzwRKyZj0rHzeyBxu8IfoexXxrj6ItmW1Uv9mb9tdbU/vL0pAu/72IXvXxe0rejyQ11SbiQrGqpa4FRerqHx0o8o7sgDHOhnG93X/mcUGTZRq/paK1oGwOJi+1b4XrtXEynvkwWfvKhq8du0qkvmklugeGjKMOEK9Tg4ZXaBQ+sIvFe/X7tCuwK7Ar8sSqws90V2BXYFdgV2BXYFdgV2BXYFdgV2BX4LSqQ055HxOcah84h3iMeeaF/KZbv1b9nv+K9J1t2Z18XsJwzvdtjn4OffLPnXSCv49Uv2cNH5bOnYn3G3Yy/TwVyWPg1/H2i/r281kzYV9m+78VYW3/t186h6DCXeIHo5ZwVK/aDA9/4e89PeLbRPqTRZNNjH/oVogh8HrgODtCDt+Mc1t6BTuSY/R0e4/MFg8uHgEnAz2yHBrzOhcLgoP4mK6jPMRrpcwAcoMYh8Q3uoC8JdPpHwPrG83Pmals2a0Pge53I0ab2Z21tdE56hbQn73EcemA74otaZz1Ch2/WsHziV9Dh59IDVeaozxruqVfq9plIMg9o+DIDpy/o3uK3c1E8Vj70HWawlAbjAT95Slaayw9zpz/aoZZEIngH0RVmo/xkrSYeVb9kn8/BLTN8sM3Y55QPHOcbphX+5KFeronCxVj2AsGLM9dPKNiunBM3sNEJkIlm5kVXz0venTUYSm2C1GOQ4DjjttbQb7INGrTBwKarZ53Ri9sCovigU4Aij2VPzJgd26HoIbw/tou2fde3Q7f7OAqx66xtLod6p2pZQ5I1woCuHttll4EdevrJeNXGdoalFyooxsOrdBlXH33AlCWUi1cDhoyVlh7Ylg1kuJlzPtNSaxfGUqd2t9uQm9Fw8aTkeBRtW/ZrlIBX43djkHp2alF7RdbBj9ygpMZmsqUazBd09k0gXY5DdhRg052kVrNhMoj/ikOdU3NYc/2mmwwniCdMbMvM6XJ50kEMhSnme6MG2Az8dBBfnXUbALFy8ff04Ym6dN3QfX6eF3D5nz2YYsUcfe51SqfgNI15of5scf68EVGtowlfQx3lzp6On0+3m56p+zMXe4ltCV3psKiZZWfcufTLRXRnDEOq3ja+uq7su2dww2HlUCpDOECxnvoWsX0oLb3t3Hcqf0aGVx8rmfyIFV/kdeNSsp9zNEp23mLukg3NA6FGspeLCecMQXrAfNFGf+CX+vWutOQYJN8gdQ8/iNv0A9XUQ2KOalyUN+YqMJhvrz41jHxQy9ETLNBLowQDxGdybBCtueQd/4kb5H9IcPYLEremduLCvA5cXrALbGzB6IP1ANch/vgUw/wxWfNMzgud33OEj1d16khZ6YUerPOxLdtqQGmW3FzQ2WzGIL567/gYMz70PRYT7SSSusUsPqp33iKGquGm4mOKD3yxzoPBKNtRMlzd+xjFJv4oRYYbuwK7ArsCuwK7An+cCuxMdwV2BXYFdgV2BXYFdgV2BXYF/mkVOA+b/jHxOen6xwT6riic3Wnhuxxso//RFcjeea8A57nne6J3ePmMBO+IfkOW9fLzG7p95SqHt68YGeTkOAj9CJRfs430LWB983ntJep2/IT6Mtbh9Xv9srKbzIF4xvaXfdqWPRHdCc9OQyESJ/1bUAZYn88BpoQLt3QQet0IVwf3jQuDos8+9MJrCw7/RRyE7UTkoW38A5seJkfxHPR3DuKhSHDlHt0F1F49MbWn/Xwn3kQUiZzuFWzLnhjNWvDSOmMnfi5LClwWVI+MBPOgPb1Hj8H9saen8CclXbl0yDfe+rqtuGufBDa2Ky958s5Qshdj8ud7xp6XOPkcD/Q0obMtO+q/fJ0SOJNKjpNab2LxaGGx3/TjHK/+HMr2HcUz74DuS0/2WvZTa0fZNnws3aKxtz33Hb1lVSN4g87cMqH0C50LxtK5v1COmakVSN0mwpxK9iPd1JrlN2itlXLnAul6ver5+ZmLviv7YchGHzTAU+PWTN6CZk+S3NDsbUNZR2vYhqfZip/xwMaFxLQ95ef7ykVlXcxyUTtOXlRqTtxwHolbmELbKdHEaVBrD01aFeeg/kcujAkVXiyjE6iu+8IJUKDDtLgpda7Wue8r/+Jd3yglPiWiRtf757rjON9mjc/Y58+yQUnj8TiaDi4gL/RPXF5//PBBwdOT4auaHc1EqKFIfH5+wyde5p9bXsIorcW3iRQGXXgsHTmNQs/nOqCOPYIokP/KD7I4ecVFjSFsJ7Qc/0DsKSVOFB+Qv1L5+fGv1RZ2S46fkGeH6/l7T+i0dsH3XLMbVe74vpWGvtiS85V53EB8Gs3Mn+7cY7MAttUQNPqjNaVf0ENDXHrxE8vUJ5fXubi/cnn/zB58zu81bnk7v9c6+cU8uidJXOYEM/kE8SleNl7zNGf4ghozb5QzH0yRWbw+hwQbmV5auYWVfnFxRR7smUpMZWOjJMnEU9pSCv2ALO3DcJO7ArsCuwK7ArsCuwK7Ar/rCuzkdgV2BXYFdgV2BXYFdgX+B1Xg1x/bcEysHGi+V7TI3uNv3q7AP6ICnAV/Nczat55nnMohp6HT17deOOzM4WrwVUe/sfC9+JUPB/Crj84j3vIfx0mvxhw+h36E3WTwiifLnlh8e47tx55DcTHmwNjlw6i3E3TnU7HP3E+WbL/C4q8+Nf8ScmiO9VJ91duu8aNtDuTXOEIbnXqsXmvMkXx6cox8odR4uea2uA89805JbYunBLipXgqvydjmEiHyhegsiBYduvsFQ+gg/OByHMiabDP1oVyW1LcSc6EAOLJH3YX4zZwaujDqGSQZvm0lFxwp2oOLnGDVRw/NjsZkHI3YkDZ9+GDgcFCvwSVK54Kjc8HxFrkEGcR+5nbrFjl0YiW/gX36jCmjhM/cPtiJO5S3zjbOPl34tmUDGLjBbAjXYjqafgUND2HGqBXfxgbAvo/7GOj2B9ygbyWPbcCAusfLRHiDgD1zPzHiFC3brJVVrXjCfM4g841eEPljjzsVpmrN73ENo19eeRGi5HceRPnOehAzdH73sVpq3Bw6PIpTtcZ/Ry/753auS/KwjJf5ZFxri144B/vPZu+tX5hqYasz30Gg/DkfnwGs6Ql3/R5zyOwd6dAgH8k8lm1lP5r9JWXclNxnfEtKnPCkTi6r3rm466fvvgiY2wAAEABJREFU9CjKNpefR/mLvWi2a7zqaElugFfzoWYuD6FFY3vyuRoSt6yGt3wgQs+yFwQNxBjE99EOuTXN5tl95T0ShpdRjX1n4bMerVFj+J3PNNPTQX5Ha7pcDjUdErfHiCXimjxbuId1AFKmRqSPzyv2yT+g4LItS2grXlDKZ8OIgtAIqa9Y33G7Ko4qDnl2+NfnDqvLRl8wUceKdwdQpQxZEaQbNjcmUKCwWa/BeMC38iM1fLVm2QtNB/OMd1iqbw23htOhPm7qsScOD3lXivjA5oiKiSnWTxqZA07iAwn+VRDNNjaW5PoRLTmRluKXYT125Dp1m0xxBwqB5NIdtY8ZWfc2qM0YnTcschiDF3IefI1Yqi7eB/LzKZJXdDGdczjHUny91DjuTrPqYtNhoo5/a/6U6JsvzGoeUVw0JSY+MUN4KP9zgriwZ/pRu+vX4M2rvRnv4a7ArsCuwK7ArsCuwK7ArsCuwO+0AjutXYFdgV2BXYFdgV2B36wC/pme3uq9Hf9MN1ttV+DnVmD8XMWfqWcOsn+m6l0th7c5fF6M+FhYvDpJTrLBnTmJ2C5Mzs94P/hZh76rf2ttW7bfsr8yjm7wVsXKvN5yvzlOru8izGn9nt/UdUp5R3WBYZ4lt2deNr05vk4hovANRG0iB/OqQ3FclNXkJ6Cqdosv2iPNsOzSfw0jNwKnQjv32OBwPhFsiyATSgs3/XswFygvchtb1MJZYPjqiYZdb3IdhGpAwOdlA3NPLpm0zhZ9MBiGPXiFzj7u3LLEGw6QYsv7Rc7VCbq2lZ9cCiJ+50GKTjth1g1ScBMC/SGb0QkYJ1/FF61iUtf09qkLHwUel/7I+ET0anzmd7KVi5fQttOB1c+5UTThkMcFnS3+7BdexkGsRuXFBQx91G2nu4MUonYfp062az30pkUX0ck95zUnwhyHOmvXWZNOrIHyC04TOtuqGK1Vr7PZM6/Y52L/0/Oz8g3foOhrbiqjPPVCSZO225wDMUWrlOgtcmQw6gIvNIPwiWUzrqynKWzZTlfIZyJEck3/CBu9hVNgT55Nr0DUYxBBYCic7DHbOtqcO6RKSt480NKKZ6Z0HE3HcYAm22qMbUt5gGixo+xsjaGG36enlwtoxOdDfGQXLkM/PB0y9Mg63bo+fboW8q3m1L7j8JnL2U/PQ7fb0PU6kN9YCy5x8WYnl6bM5WgHHGaADZOUyakgK32E5mVT6+hAE5Z3nsHLzO3Q09MH8AQ9faOul+YiE6+IvPCVPEMK8SB4vGV+T08X/BxatSg7hKkRW0pXLo+zL4uPA0RljRtGvHkaEEmkg1mPNX8yQJROyYFUim5NsqdO/Iefuaa/Q9TqBB1P/kcE40datYf58iQ5RrFv8d1cdbeJc9JHazpaK37PJCXymNDZ4ibI0J62Nn0h3InESe5m2JDRKXuuNRPDFaPBX4CsWHrT4ies7LFx5pTx1LeyNnaiqOzdrILP8dlTUu22K7ArsCuwK7ArsCuwK7ArsCuwK7Ar8PuuwM5uV2BXYFfg71UBc5wTvOc/3yJYeE/+S3i/xM+j7qJX/yZmI/1XeJDH5GF4JznDVT9H0QnO4Wdd9Eqfg6TqHzRStoUcML3K4zEvbHKQ9TWg8id/KAjHo/rFmGUZo3Mw/R5uk88J6fgKppd//pttpLVnks2iVx9e9iOzYl6DfdoL4RfiAGIech7iJLVQ39yhtrNOWA8uObCMHur1jGzAoh5ftcOJNW3mt2qyVvANHlV/Jj2SB1jqWZdFrz55BUs2MmnlU8QOSfilSG/zkmW/QIIG+cyt2r3b49M+ZKMPdDYXb/LDSi5B6CC1ekR4j4juwuIP9qg95xBe5nbHoCqg+OnPOZoD6+Kde7do5LZDyvwUwTxgs06zPi/0l9co+cR26YbGGh/TJvzw0udsPf0Lku/Sm30uKR4R22DZhH4PdpOBZFEiYC4pJjS4uJjutdqIQ+ZvM/sT4aVk9uSJPvr59qionTIB+mxZl8C1A+e2goM+70gwjQxvxLHh8khW4xKKdyjKBDPG5DeAoDt/ANhNYi1Wn/zNePKgkDeQsWTFfWqWz2doHEt8LqWBDPlpC1OZY3TTB+E1jI7jUPqMnRdYepBMnd8R5CZF2vBDf+Y76FtrSrz4XBB+YdazfGNIVmFhL8t2BoXYhVh96MCeOo/8MaTkd4qipoOfBlKvQa5d1o3cRK1CM0EVSvt8WbJdvkYX6bkQH1LTHfjJHAynnoYesK3WDuWvIb5QwwM6a2PFl/BNz8BHfGVsVoZ9L82eiYze1G+uuMkhBZpzjU2Djz56mHz22DiHm1rQlW7sQ9tTFvoVUrvMtQ/lEi64cbmamNlDgySc0GVeL8zpjSHo/N7v/ap8Y1cEyzh2DZtL/RXM1nFxzT0pwJZu2BJDxAwd3kFNbEvUkfLee1KT+YnOwH/9+8n8UZN4qwwDPzdwxe8n8n0G137DdVcuhx2fIL4bvg7zbq76xEeQz/Gh1YiYXJifPenoiFUyinM+VsPHcaSX3EBeOggzv9lthxccRG1AFbMhGBkx0QE6kxyaLf4ul6b4DqczrxvzulGvQS/mlj8zTW6D2o8xFPvGny/pc1FMmWRbbnO/NHo53lTdDT+dy+ROjVZc0Qa5SNiQD+Gon5jxCWSkEte6Ii87XrhQ8XmNjPHDvTt6DHgYyiZ4m7jA+EA+l3boQt+QHZYOExd9XFfM0Vgf5ij+wCW0+AgrPc4kZLhR4t2RycO0rXZQa3xDyk2S9aohqrHh+/QVRnyl75l8iBPGh23xwCFJ9aLXePYqns6GyUntbldgV2BXYFdgV2BXYFdgV2BXYFdgV2BXYFfgd1iBndKuwK7AL6hAzoN+gfpvpvq1uF+T/WYJbEd/lAr4TaIZL7wR/cJhNlrwjlnYwXuiddJ6lw0OcyfurF9IjDqA/n4fdZBOXh3wfBZ9HfJGsGr3Xh/5t2DH8kUrsV9Gv44aXBDEQ+px77+wDnd5CGBbPg/EbWi3OtSGfOgbmrqP9dCM/homjyD1XLz0g+IOcpzIeoX7ZYzSj97gomGwT3opj/LxMjHb3AtMiIYZ75fHdsl1toHCwsl61dnM/xWHAeGWzerhyrxcbwkVRqqR7YrZ6C+Xiy6XJx1cfGTss1a2VQ1DUipyvqzWpmypiBbatniohZR/V/PT81XPn57rsiuXO5GhWo8d3YlivHmteRAenyZm1jf6rcZ60+zIJpYoeeeiqnMJc71eySPrFI9LY/YN26O1GoQmQNGw5WJz6YOz7Jnk9dhH0Z5xbWfI/GecwV5gULU3juwpL6XzNeKX/OjUmmU/4NSxJy/Dt9m3lku5VnYNvZJbwmXxcuF7uRxquc3CQfTdjIwBzyBHmzF+GCry9EFHNkisB/k9BnIJ1emHjEpjesw1YwDj1RPb1P1G7UNH2EksdMe3HR/Ch8gXP8TJYKAYdwPdpR+bKR6yDVDigSzabpr0XCtE6hjcrjfW/YYsNkEkwIAnNoNg12f0buyR+wVk4gg7vWkuv2EmtwIXc+nDazicuTIfGEXT22dANTEtOMK31SpvQytTlzVbrDt55a9lfyY3plIC28oauVm2hVX1+Zbu09PBZ9l8lgUvsKIbHK0pLX5yORr6OHTKuRiGkbW65jMLUpNKaIh8ySaG6OQJCRs+v/NCkIfxnzgtNEqxvzHRK/W/cTNLacsdYhm5bdlWPhzJ59OnoXwzvWMTXNkzV+qa+qGurGXo2WNG3OSRcadOmEVN3D0rNNtLPRfKIZCgAr+TA4aME9rNasCmBzxqvDKPw03p7TNHpirI0m+WA0vhyVbG6UVLXlfmnd99PcnAs9GxSgXy3ou2xpBqh+S5VLo3Uk49M04N0tvGx0SNk09gwQ989qEnRHvrGtYf4tlJ7grsCuwK7ArsCuwK7ArsCuwK7ArsCuwK7ArsCvz5K/A/e4b1FYPfqAT+3E/c50sNwefSzfmuCnBo911232s0ONrLQn6v/d/ZzjYHki9Y4QyRfZce8t0n0yqdX1lTUpAI5ByUPiC8HKwG+g2bcWy7PNqzr8E/8ZXz8FfgtDrzvoOT8hw2/1L8nCmNBEYxvt+uQXiRv0JyWflBYyr7y3V8FIWe4HMRQ7DGdquD/vSTJ9kvfkfFnJcFoXPJMM7cQ+srzfi2py+bns9l71wagVyC4lpxla1sW44vXhkL4XiDiD9D7ED40e84TF9jXrjjPbjwGMo3EhlUHNuyg3b2rjq0w1wcNXBRLj1IQe8123f2A4kvAYP0CxkDPmeiJb+5xjXTcMBXHpLoQe/4nfly7UOJOvPquTeaxtRXOmQ1NV9koUWIG5dH6/IlsTNOzqEXUMXGsh3ypWcUDuFxxuB8ll38EuLkvnSRZ5Q+CB10chkPaxTeWwxmlHjBXUZeDazxopNbePaiVPNITskt7GDg7MqF5jM3bCuHyIMbOaUXn6v8bm0YU2Xldy3OlArDmjWBGOSfC71nLrZYEtZhyCQx2NcdH50YhmPHSyt5R7FAHuNExqGNrWWNLvWyH/TSgB853UmjQ1IDhPeI2JUSzNgU8GdlLxxchB5q7aKnpyd6439oECAxRUuN6HRLja7PyJk1OZcfbhKrx190opvPhm1djvk5IX38oYDT6JZe/FdtGZGzfUA08LVnzNhJjFoc8rmjRUGSt5DjmGEem8pl0dyVb9zaJo9RpYCUzANESxedduCDvLLuVy5GuV9VDBqpxcaePjrzDzIfI4Rd9blRo/o8kkZ4BNQgV6nJNvVtemyxH+VrcAHf6/dQR3/U57WVDWbMS8iicxVMuXlCkvXQqHHih9NTJ4iKAT/7kvTIU+qMO3EjUybI/kQV2U29Dy6Fu6JjvBNKgRuazCt6GV8sHfAaOvHTidfxaUdDoiwKHd300SEs9ehKH93iRT0K6UFkD8NTN/NW+XNTtegEGcSmfEHYRg+QgBM8CiA0XBUsoVbQ2TAl1iicIU7J7nYF/hAV2EnuCuwK7ArsCuwK7ArsCuwK7ArsCuwK7ArsCuwKvFsBDoLe43eYORPjbBLqj/L8AfP8Qv3/PjP5hwb7rinkfJUjyLvtHHPwenIex6FP9i/uctgppR6BXrUpe8W6J5BD1jcShp/7gPmbPIn3iN/CafyJq5vXeOuZ6tblwdm/EddhMofLP7d/Y15Dex4z+/SjlDGn0iX9+stu8gL2b7XfXcO3Sl8YxzY1mgf0qgPx8L6gXuyk3fKqkbgwcMG2bKDXLf7xjKwhMHj9RD64UFhcVmGRua7AznfcBQ+Efcrh2RbJFEazAtj3J77NqOXCILrQ68m87+APhet1cEkSCz6lCDqXJbZl/Nr0oBU9PaBC/ZgpJqEnd45R1YVblA8fDn34kAu4o+aEqj5vA5kKYu/a1quGcz+UciAM6F49DaWGbTuiLMWLbdkTrZ38c4yA0k2ZaLZ5q9YghJ3xSyTbmFi8eOj1phWrXq8F2A3m0EEEtt+3P+XRWdvo96MAABAASURBVPAi6G2XHZ0glBa/hrBZe/qM6V49xWMaPMVPHx4mMj+hgxK+edkujm3ZgZQy5q/6Ta1hyZS1YKNT6rwShY7HdtU5MYKsg40ujtxm3tlIuSzMJWNoRJorwcaEenxsa/mI7kskVcu+DUb9B465yEuCYm93cCtkLZILd3q4GLXmdiNPcByyrbToLP8DIn6TVyPvfKv6yK2qrMFnJfoTjKOM/hx3/A7ZviP8+K7ADKJuG2o+x9HQnQindE/lfK6Wqsk5iDzfOL3lcv4Wi4no2ZYdSCZv20yBzzr3jqhzISqa+bxyqU3cdkitNWFE3plL1EddmnYKlljJNzpGj7vw0s/nT7TiJwawHTcnrOOwLk/md0Ir2k2aPjs61tPlog9P+X1xKXn+jQh7+ii/kpoHEPrUFPvkIxIa/E6dvuCXjdFpMjmKdrkc+GyKn0YdECrLxp24MBUulBIPdFPC8IOBgAeuZAl7yVb10S156gLmvur4GegYHeKhbFvvtbBto4vUIM/AHBfJJcMgMe79qU+HXYyyRhidBsmVVGo+oWM7+3iQ2uz2e1dgV2BX4A9SgZ3mrsCuwK7ArsCuwK7ArsCuwK7ArsCuwJ+pAhxs5cDri/jGXHOp+woP+nH9MCwyR0ZF8HpPDns/v+cKDI7y7vDvLlPb5wElB5ocTnZw4yTylh7kfP5bWJPyw2bNYfv74CCUDwAh6vBT5XzWaITPaW8OQ5fP9Bkv6F7LaaM6KjVqawzJk9h09TBFuQ6T5xzjqwQPL9v3OjywyXG8wqPsfTqnwlRxBK9tBxdnPd9Yox8pwCsH007IguRrz5zs9IP8gtB+ZflzBuUvNYjyg3n4YQW2VT9uMrpB6viI8Npx3OUZ21gtYBdfmV8O+jvr+Rqdy52uzul3fyVbvMivyG/Kt2LHqzpKhAHk56Y009uGDCTXuMln35BZjkChIWo9O347azDYf038oBd58KIzlDbGIGfy4aZhkLfteJTtiO99Dc5X9GKHsLZ42GxvqbUaG8aMPxQ6Fx7phc/YTXTqwG64DfpBDgMrkT+41y77ptj3V+o6IifffKP0La7XrlxE5a+sDa5cKjPFaX8n5jBvOzGGBntz0p0cRiH5pma2ZZQTu1Oj5I+CRiadzyyy6NEJ1ULR1KM1U5ag6WhNUjypWkPZnmPb1KEX4n+hFHk5pvSxoSsv0zKjiZGpTFK2CxnGV9YjtbJf+PakbXoUo3O9XsnhxnpM1HyR2ebN2lDDnvqfdYjv+e3Hm679RhWpHaosg1haxWd0hF36NbbNzrSs2SILOn4xUmBHGkRnqHF59/R06OAzWnuqwUdcF3LQ7eDFSiqAj1S2C9ldjfrPb+I2hTYKE7w9Sg8VGTc2PPykMzJlZswhXNsytnkGr171kAb74XYztVOBctTlZmdOoQefR0iteV65/cyF84092nzU5eOFC8jML6gcH2Llm7M//TT/OnPC1mNbrR3k02SHnv3T00Ww5SYuPA/Q9OGYyHx6vyp52a7/3Guy0hoG9qSPI5wJI7fznuPYBtmPqdnkms9e1y2TnAzmmloMPX+6gSHHv3xKVfXho0wuA97Q5dJ0kHg7LNusgO7+RvyO6AmZqkWfkgm3jK2sQerLQK1JB34OLl4voOUr5rWW+LDUqEd0Uw8sFf3QsvIoDVLhGV/tkJ4+NGK5sOTZf1VE9ogd7sBGyv+kYFvxK1rCYy03Kz9iP2TtO+t/ex668oGpz81NtX8yvt1ugq3oJo+Bnzx23uixjjeMSg/F0VFlP9omhtTop6aUuHqntYOJwR/YxdeVBcleO0uN5OtPajjY+1me2AXZG51Nn/7GHNJHL55aXhu7ArsCuwK7ArsCf4QK7Bx3BXYFdgV2BXYFdgV2BXYFdgV2Bb6vApx75Tzr+4y31a7Ad1ZgHUB+p/nPN8spbfCexTv8IZg876n/XXmJ+YivBoviVxU4eZ46g4Nw5WJt4TMzTqmjc8drBduyfz6Wda3vTEHrsNuefkrH9f7my3bFby39VH/9HqxYAr3G5IYX7fSj/OAujLIZoWDYFkKllR2n7TwZquZR1HzZRvXl2JwhY4EGkMn63rYsEzOXcwSXCGCbznrVkiCoOZTApcPZP3MrhuDocXzn4m/SL+8Vc3DxEG5sq6fukQU1xjZrEWTcuLgRvOTxiPAil1zTIFXFd/VR1Gw2kU5Edr3lUu2T+uiyjVJnPp2eh7EdHvTjA8/2qf8gsJSLEERqTcB1CdOYkwOrmm1sG0hvbIhJMjVn+g5KUVYe0eyp37BtbdJIZeeNAlkLxMdCuEFp1CsjVU6Tev9t+8Hv1EncULYV/6EfYfs+HNQyQPHOW4Tt8r3msPjpbadT3rbFlBnT25WzTc+lHtNXLsQK3KxFrzUr8+dVj210JhJrXq56Xgpy54UYuXRcrJc2FF03ITMQ+k3Gt22l2YbfIF3r9vz8rE8/fdLz81W3XOpyIdfZ09kHQ2ZFUOUZrGmHGb3OpdjMdSCRsqdt05t41oWc8u31p6cGT8QJhnKZ9tOnn3QlDu6EiRqpHFxwXo5Wtg2G3WQbqAALQpJ54Efn6elJHz5clJbcVELe6MT3lXmEf7RDl6dDLTVoU85bj82xBbbJtevTp06Og5rQU5fn6xX6qhs+Y2c7XW2PQU1yaRjWcWQOh4521HpHKfLjclHyvdAfyQPzqS+hWroZR19nHs34QBj91uCiYEm1ZyBa+RkyPUy11jTXITzVnJ8+HPBQlpTaJ//Yo4pd9NgvR0N6PlwwG/VARQ+JsR5bWFGAn/r225U63NgnXfkfgz4x/pR6sUeufI4QlLWNAdRYDPpw7LwRrIexbTWSrPnQmzlmTWErLXSQMeKwyIHEoOLN5s3D8P5M6X1YRNSK4BV/Ex1fwZDtz/BQLaz2syuwK7ArsCuwK7ArsCvw+6zAzmpXYFdgV2BXYFdgV2BXYFfgV1SAc7GcjX3mIQdDwWeCzfiDVMDkGdD9zh6Ln/Mw8ntT+9K+/V5/sbPJ6yE322H/QZFP70P++XZkcJ9N5I3DYY6wOSnO4fdrzEPj17wv6Y7yetflwoXz8OJ96zXQDXIo/ojwCvfcRK7BmQN2y3djnewmPyC8IDqLHzpAXc5PCBi275cWK2YuhzIfIkrohn4PnTwmujoXBAUuUaI7bWPt8o+bmgMm6OoUJ+9DtsVLq8W+M/ceX2Dxqw8f5Nt90Qtinj76ncuKnm98kU/p84qvyMcDzzYhJwb+UKtlC50ckZQ8Y1TJfdY+ekFrToeONClVs+fItuwXRBhfAQIeh/WAtY/MBU8XChVTZ4u2baUci65eVnIhFJSV3DMd7m7wc9Nqicsq4XNe8PRxQ3fOaVCXgVFwpX5VWwxtoz91jgNGnpkmlGWb2E0HwkCKvmjpp12tCUnHtyNp6IOMI0u80Ijmg0/b5dO27Afo82a7mLbvusXgFb+JEYSuBYbPPa0OufZlw040e+YMKdvpZr9oOLZlNTEdasv8WKYxYjchZGLcWYSq4ZjFsi1hKeQGpcPSRBxfEUWz3/KW5n+UuLrk2iTovOlRtg1BTOITSnZk8OJQQ7mcRGGuHQqZ+wQ2pSPlUi5r1toFmmo4sDCXG71opBP1IHmyNZh3L7+xN1W8kXPkQeTpCanVbHyVn7xwj8JQp4ZX5jR0EPdCDmxHeOxJPrszV3Q7iFls2KMvPieVeKFsc2EZnxlN2JbxLdajcixfVi5jhQy3klVtEHzFtFMjk4uUeWQteyZPDpnzhQvx42hCTfERnTtNjHLIy255nxA1WyBoDAJFB5V6mmyjh1dUwqqw+CQ0fKkTrMMc9LmgNYLsD1YOT6dtDB8wyDL6sQsiIoLKIfbpD5j59nBrRWWEvN0x9V/7j6mobcnI29i2+lw3XGYCrebDS24ZS4hlvI/MAcMsafx05hMakYyCUbQhwnjAtGNGGM31uiHFEe88Fj/Y2ekTP5h0yb3G4UktzI1dgV2BXYFdgV2BXYFdgV2BXYHfbwV2ZrsCuwK7ArsCuwK7Ar/7CvgrGX5N9hWzLXpbgV3ItxX5JePB4esv0X9PNz44k31P9JvybKtxiKs3bR4Gr4Pg32A/cLCt5e5NrO8dJsdfalt1ZX1iWwgNlh87c83BfOfQfWLJ3vZRddUuNlPaYAZ3PiKO15l6Jh9MPW4C8D/UOaVfCC90+oFFNC1L+ORRNVzkUqDo89VQCaKzEJGNIASwX+jOxqq5rx55xnT1hM63+q7Xq/ottyVklBoRu+qHXSneX8t3+omnp0P5q1mjEn9BUlh5Zs/Fje2ovIJtGcXYLEFjHFA0HqqD8dQhN/KKXuTHga2l0KlTYJs9br1ttimtYcdBejFu6lymZO7XfBNTs0UjVHIiNDmce4PBkkX+iOjG18BfljNjyfyovjFZ38JMeeODfZALqCs1D/LN04lPunLz3LnEq3UT8wU6c7ddc8s8RUuMIHHzrcZB7IyNLI+9KEahA8jHxzb1a4R40NVstuG3NYB2xdfZ7MgnTta9s1108plzzOWkVFuLV/ZaZMk9SO7pOzJKJEqkfs4njmqN3RRZR4eH/Zq9gU/qert2pWa2K8+jkTe/h6IPp3iS4+oEn3uo5DBwZnwflyc9ffigmDb2IK5kxyZA+eEJO+tgwqRv9EO5UOvYJKfBWnblr3oOrtlfzCe6uWDOt2CP40DXdSmc/XFlP3z69In98gxvqKM/KIRtxa5Dh5e1Dj59eqYGvWqSPSdZdiB4Xc/X5/IVm8hk3kC0GxfPiXdjv40UCQezl3ABpqKpQ2LbvvMadGDDa9ZqDfpyaewRkf9N8f+J+XzKN6vP/nYd5CbmNnSjJvkW9U+fruh25jLg95InpYClgY8+paUcJe/kHqy46Unlnp9kZU1FS81CdxylD4Ryah8eKvdnzn8g9h0N3dTAtiiRklP6GEXftiKfelJjH+SvqJ49tWjW0egPQD8wjt2CznagZ/sc0Q2dOaRXtRt7PPXqFCJ5lI/QAQye0osbn/7SF/N82Zahw4eEGsoeuN1uZMbwC49t2YHENKDpv6C72bsCuwK7ArsCuwK7ArsCuwK7ArsCuwL//ArsDHYFdgV2Bf4sFVhfZXzbr/lxAKr3sORf6POtiG/iC7Zhd14B3a96OOerI1XO/j7vOSD7Vc7/BxgPDoy/BuVbndkfn9UixQ0+E/xTGYMTzg6+lYRJPVD+Dltg5vmIwZyDb/rJIeoXENs6TIZIH0B+8bGt+qFfSsZ35lSHwucBdWTLV2QZfwmRB481sTn8HngEUj6FwVD+ukvlr3KG19BZPmMvcWoNBnVRcMqbD4naLd2ll7F5GZnRf42mkiHXyAsXD3MLx7bsF7ziNfgPiOxtPeypE9nXYcSAHBUI+jOQ35knyhzwd9nM4UR4hEt3gtrqwQDu4HOGF5mfhnLg097OekSKzQDo56k1o36d/Sl6i1qzBqGDAW9UzpKsOBCuIOaDezX44dnE6H1JnGrAAAAQAElEQVQKHt4xj/sc7Qc1JveBYXAbHP6DNaOGn5jjVoPLYA/qABRDQRPUtrIvfNKi4YKLGbxApBYBYimO5kut1UCY622zp2xgH1kndrCqFbHtso2fIHrBOGsvRX6Qm4l1oV5rPHl2xgvScTTZ1K2CYAMtfLUmyfyJA8LKZUsQtaDBfIRotnkTMvmHZthwNKibWdcLF4u5cBs4GPCyVJ0/3EK3Rq7KxSZG6KbW4c89MCrHSGwXLdoYq9azh1XP+tbsYBQduvtjqCC52777gl20/cJrMhkB1t7k28irQR8+ZHohHfATo2Ap+0xvGiq6UdMrl363rCkX29HP3idz9kxXxkF4qQvqyufdbg/eLBs0w4vl4NLqpmnTFft2NFFyHa3pAo52SPl9RzEMouMkRO4CA56qzT0QuWQJPo9M+ONyUfyufwPWHvAHPKkh74zFfygN+q6uZ+bX8ZEwPoxO1hUbW09Ph8qXpdg2XsdxKC37KxdwPZdwJJbxp1yYcsH7009X5imFNyjOwLmzHn7CT/I7hPsTTauNIXiWmFDvo+jowYCGi8IAGb9CTFQvZb5iXgHpyrg/mFf6Rp/lCD58PPThoxVZ6WFOqrpxwZs1FTn/8MMP+ssPH/GJUGLNUndoZNHNv587oHtvdeHLvTRzFrRF+hMQnY32uO64qmcM1SXy6LEZuvH5yryzl2rHIO9gEMP4oHJqPrC1DC85HkzMhaGay9HUmNDRDrVj0hjwxGOn7zqa8SM1+qM1HUdT6R6uehl+0JA1eKJ1TMeA4GHLMMdB7kPhW01YileegtDNvPgIVd06+WZ++bynFlnH2Qu5qmXeIe49PjIOsp8beam8W60dspuwBi9P8fJ5J97KN9LQQSwy3tgV2BXYFdgV2BXYFdgV2BXYFdgV2BXYFdgV+F1VYCezK7Ar8BtV4OFA6TfyuN38Qyvgf2i0f3Swx9mFfsRvmUsOX3+1Pz5Lj37sZCvZs9dv1Cx+3vHZOV3uOdF9FcccJo+vYqqb7hEM3zzmsDlY7Mz1EYv/tb4Ost/U6Wv6kb3E4Gj7tA1P1CGoUpA6s9Tn89e9pTQTvfQahsFd4SRgn9SXOoLdRScdxyfPtsrvKdJqyR2aTmfqQrXoqM45qZpttdaQu6A3zfaMIckNnULTo409+YN9IZrNmL4uIiqJDGZNc8nSuZkYzCOYEsmarWErsGSo3fdUbF/403Frlk9EFiSuPf1lH8THGnduUD49f9KVG6Po2q0UQwc1OF8Z59Ikl21XLqcm27ItXhOaLXuicTEyR/Pd0LON6sTkPrzfyBjKrQltlObnac15zsFCrPlvxHIllQHakSVXnc3GAwgv+zR9ELE9ZaGD8GMf+jOgG1500gehU48gY9vpwOzt2UfPtlIDnS28hbBsy55YY2mO7VUHzcZyL9vVZ50XPdh75qJTakqrOZUN+65PIjmPCABhZVumhk4sS6bXQ4vuQtiYsRc7YLXxWTKSSG9btrXmG55oJqcGBJovyqUd97bVsxVjLczuUBrppnvkH4dU35Yl38ju/lEyjKM1Lo0/6OPHD+Qn/A81eLbxbUlmTJ9JaDbb8A7ZLmg1dGDBU0Fns41+K9jQgAed2LeKK026cXn54cOh/Fu6ucyOHm6VdssFP8g4Nfj0fKtvHkdmW3YLWf4YVk+h4PmEapga9H7VrdZCzHmuDRR6s4iDfZF4V+Ld+L2DoJ4rn+frM5flLEg+I4WTHuUv9jNea1ZSSl/GvGwp9W0QB4sTWSPtO+C7Gc088SXZVniN2kxI7QCxc+QTDbsGD5bSbJftoGCdguVbvdfrs27MIXK53lUnVGqwekVI+M7c9NCmr85lci+7iMIrMH9CKvOzLdsRvxrbvvNLeL5M7sE5LN/JJWBKi/2H6HeSuwK7ArsCuwK7ArsCuwK7ArsCuwK7ArsCuwK7An/+CuwZ/pYV8G/pbPv6h1bg/FbHPzTmdwSrw0tOGldvuw7kbb97WKl7y9FkcGfcCc5O7/SvIdahqO3vdjM4mK2Tb1zYvOIpCZ5khl+D7apDO3ubcQPpH7Dqt3p76nzNd2SjvvmTi6uFwQFwMMfR+R6sPN72X/JVtbaIncNt4lO31C78wjkf21UPO2sfOv2XvMafhFahYSuasR1cMgQMiUk8xjlwH4NLmAe96C5IqYlUFw/o5a/4HdgNaDwgJZIP9i/g8khV21H6pcOB/gCxxwT9eMRfFxcizBtZ5JEFt/MbbskrqG1DbraV1o4m28R7gR5a5hs8sCR+LxikD0wtIrfxyZOLmVz29tSfJG5cwBTIrQPbMjbxi4pu5Bj7yG7oli196GDOmxrAs121jn7sxYTs+JPM7QnhZLtqgWL5To2Ryppt9lbiFTBKPaV5mVU88oz29cplEfk1fBtGa1ZACDVeR2uMhyALDOn9RcTP5TiUuo1uepdua1baGJ28BqkPhtaBrr3yUrUZy7Ininm+xjmXXHremAPDktg++0YPsn6yko9o9pQn6vKRPkD86hnsSWEbdGpTcbKQUl0sZU0g61m1LJ0xyirm59Tlo8l25dHaSavxA4/34QP5xIjhmbfcNJsJd/odxCePGzktGcY8U9f4F9q2ZRToFDTsfAf+oBHXk/wHPlkWxg39wPQTLBR81mzc2GvPrN0N1umAHJNz8rndLLYSF56RNWyMrtBdMPYDIHrzJMfk0bkEDJ152GYmUmuHDi4Wj2ZlX12OJ3Jr8E1vNWR205WaYM7nQvdm42MkH5HHUD4DWe/bTZVH+s7cYxAf6Rcwlf//7P0Ll2S5lZ0J7g2YuUeSxXpINepR////1N1apVmlqZdUGnW1VGRGuJldYL59YNfdIjIiH8wkmWRdxD0XwMF5bsAsuXDCgkxGnbGBfmgqfNiv/Y1i5Uax9rbdiOGqKmDWfGi7DeROUFcjxkYOibFoxMqixDTZgEmsk35LYFMKHgPc5aHehJ2mYFF2iHsiO9Gx7p8f8mruyCVyaRK7aMa3ZM06X2YkxYYdHitzES6UcxLgW+slM1nLPP2iqdgNLiEva/DwF1lJmF2kN96seNecIetWc1PaJK6Qa55cpmqvIhiBO83dvlwc22pt2VgclYPEVQSO+VxmHJxCSMiozCR1txPel8gYDu3rGSeOR8Lcvnz0BwI/dwSO+A4EDgQOBA4EDgQOBA4EDgQOBA4EDgQOBA4EDgS+FwJcCuWCt+h7KfychI5YFgJs4hr87N+593ykHxPwqx3S38c/xt5PqetPLmQzt/1TuvgetoLKJ2K5FS+Cn3CKeBXvm/LhPNKelm3Zxsj9eRTK+M7O3fR+Wb2zHvsSzQ30I/OL4wd/X5RZC3tozg05rPKT/u4rXS7Od37kdh3EvuOZXPhbtpU7e7qkyYW9qtmuPrZDmUwKGDVm7fUSPwshFnaM0jMt27UUUxRbJnozY1l2k18p80WRDzVkd7KzJtn0Wi0+bhR7QhXLYtc7a6EkY7t4KUy0vooZCzcte6wn1pDtV55o4dHVw5JkqZ9cv5A8n1NIwkOMKS07kf5Ovvf3LvGkiDIoomTJGIvN1rGHrWUPTNiMyNnWW7zYfgjGZq2FmhrywpbubYXj+0xCdJE+bUNCzE0ftVZ2WXjg2tbOTx56aJmHtBzXim3Zi9q9rwVeEUsqsEsGFqrkl7PFYmyFwg/ZXudUYA12WQs+m4Y25OufO14nFwmtouTpXH38RB5HKM/yEyFMrnwyQPe2rUKhKO6FZTtib9Qks0/t3BU69XY3GQ+SKAi2lr2weu96OnedofxTxfEfSuFr24ZIs+KmPkov3cIgD92bbSIaxDrwMeXmyl+ftNhcrFmd3apHufrJ/xjKP92c+Sn/ZLQNBrWE7dUrLNQf3NfCmse/ZPuVkqOJx8IUegmdZdb1StHd5sju6DZv5DhYnHKjhxusRLPBy+Q6hYxEbbZ6puTbZMfLohqWDq+Hx7aoKRbFL1N0o7OEbKv1prRJTOkb8beG7w61LkU8JAlxfdpsw59qfO7PT9bTc9Pz00n5HuioRx4RZAS59t+2kqpoGbbWGN0fArWZk2jOMZ1sKyJ0tTc3zvmGXM7IkIpHt/KEwXKm8DnTGaE4kY+9UL5jNzY+Z+6WM0chmmkeCB1ko7ZTdGtM2NXzsgyWTb11YmuM4eBHn7TPsEo2Oe9k+yMt27L9EY/AXueDvUpMgwOW/nXhPngM/3F8X1bbB0d/IHAgcCDws0bgCO5A4EDgQOBA4EDgQOBA4EDgQOBA4EDgZ4gAd4r6NvpDhFzx/CEcHz5/PAL5ddUrfXIh+OOt/+QW6qwlTC6R9UB12coNZi4rQ2+OcxX5SG8rGeXyd2IvF7aZfydRaFgX6NwC63O0LJjYPiXFzz3GJfX2/obs29JvNXq193DJO7m1Djah7zJqW7ZfIU4hJdSKZ721QpBp+uCRnunDUxxU9r1L/7D8ncPEO+8X0pUDeTwq2Vb9cfZ5rexyqOkjqmCWjJFfdofMOLTP9z68RRQBsnf4Htx4TygcXIORy2CxGKWfON3pUe4b+PHZs10xctdOgSEBWjaELUP7MzEc3xsVl1DmWbONfIOYIbPzma2nZd1an5GhK/pjbBTCFk1ijeBEN/YzDtnRawzvRVtyX6LhCX9WGmo1tq2GL9EaY3utM631sh8bSREle63nXbTP7z1KCj/6O00CSFFC7EV4S3RqGzfJU5l3CoWiJYZiTKTxxyOLQgoFFbvLTl6sjUWD2IJL9GyLp2jx34o2dtZ2wgYHOnGluLhRMYqfmZfY1/ItsIbYAVXcMOnt2MhYEt8rblO2kZ3aG9N9+NpPMDCzxEmnia8iJrbl5leeyVfycithe+h23bRR7UNNZgm2UKi1FKySb+yFb3BS2ZCAp4qEN8IbxDA4sMErcimWAaNsZ4q5oevtppzTyIWbcagEeI0EQMFXnMXyh13L5S3fNTsNsGGJb9upQRBxwcdGwC6BY6jBTN7iDExiY0Hpsh+EqYmvjXgut02X643Ytortiu/6hSrrttXqaA/ZjHtjbtFJluIjdsSatZptZCIXUpagWf5E3JVDi3QyWOsbR3WjKNiMjnvJEga5kQliiS84NYI5nbr6qWmd6aHW1j8tfblM3diIG/vIx1nJNXkO8LjcLvV5SKwD5tRVA5pOFTK5TWJMLJNXQ3YWFjeCSFxwhWl01jnKHmevkoV4Ja7WumxDQvemDWxxJUty5SuSkexw0rca22sOR5KVKWkq1JvIU4ovkYdt1i0RCQOeqWAm/mMdX4OzsPF5y1kOSRgg+Ip3oGaIJ3IDBdvYuFPxB7hB7D1TpbuyLzkjG5u0oXONfWDL+d5YuwH2Rg9UYrnsNez25pgQ4hBBMAv+GzHekL9ED55YsviDjm3d1fA9+RgMbA5NdKIrmhFo3Wq9yYyVho3EGsr0i2SrAWx0e2v3cVfOVOtdhifaIL7gF5/rHM2KYZBkaCP25Lr7Sx+K3k4zMT9Qw+7xHAgcCBwIfTnYlQAAEABJREFUHAgcCPysETiCOxA4EDgQOBA4EDgQOBA4EDgQOBD44QhwL6edfrj2oXEg8IdFgHtVpagQ+sNG8u3euZ79doHf6Wpu1oea/QUS/KlPW7Ty3bDzMw/VpXNuk+8LblboPn3tyuKD3OvCTzD4QSa8pH3v1+xHvLGTtJJfsIilKoDAcC7ocWRbNpTFz1D0bhQsUnAr3QcZ2zXLmX7Ef4Jz5rip9di4D6r7xitBhom5Xaem2LdhZvJA2cMG326y13q9YwfabbRmtd60N9sqHnyG2uVEQ02vcTJfTySmYru1NzsNZdtqbnJj1ZYNyRRZpjaKHtcUAqHL5abQjfGgiCHkGjp0GZbP+C3S51vFRrTpl8TEx40i3abrdeBzcW1igITsIuFj6rHF9+M84q1JoYz3tV2rtV6/tj2f1q9uG0J28qTsR2EuudqWGyQrz/1FbgIjUxQ66fz0pPP5TBGuybb2luLOjcJp8AkGiTufXepiSi8C22OJzq5q5U84i3aZvS8uwraJYYo0VAVTirj2x7qD4uWgoDrbUM6t7g0xNfIqsmpc8VFYHtBkQ0LCaT4bk0pW9hgrlOMn8U9NjGxV7BrEESw6eDSwaOonqXXIqmabGKHW1FlorWkRPJcIr4kMHdbdxJi5RJ/IxLnAO3HZhoeAFn9y9i6XC2dlU/4yQO9W702d/OzIWo3xIIcUrS+XK7Y25Afnd9OV+cDGVOxNuUvBjKOODOOtsd9mteG3Y+uk3hCyRURVuNw0BQjICNmJnCCXn1uqm1PqqJzPLnz0abNYt56eOE9n7CN8Op2YN+Q7a11pvTf8G9vCzyJC18tLcnmJyCvZkZvIGt6E8kzVflKxnMScMZ0MPjb5kDRd2b7xGcgZsKMfXZUtmzk0wfN6vSrfB4NxZINDir4TkWATXnlm30Sr+ZB2+bDtxgoKCPKAqRam2BwkF5kQQvXExjWfK2iyblv5k8X0rlxU29EwbVsIKC32MIv/zN4oOi1yOysqoWY1jPAoy3tvBok1sdgIigYj8+Vj4mPwPXa7F6hZz/OYSOafEOF+wjmmBwIHAgcCBwIHAgcCBwI/HwSOSA4EDgQOBA4EDgQOBA4EDgR+BALc3Sr0I0wcqt+GAJdzuej8NpEft5ZLwNCPs/K71s4F5SPZ5mLzjT7rf8cu/WcEvsD+jORvx7KJTxD9d1kwF7aIKhfbybPkzYUzF6+5LA4vVPzPvEqGS+XIPFLshXaebdlvtPPfTPpt+L1GufoNfVP4c98L3/S39JJ/KDPbqj9uMriEwn+k8Hba+TPFgeDFxtJVMQCWQrvMl3obX9CyQQkAGxWD/CWVV350MgnOoYxDxt5OmYcS17poHxq50a+ywZRtGQE7bwZ5GNuWvSisnWx4nQKPOSNf+ILY8bcRiiJ9RokxvifBTPi2X30wZCxo4QH84JdYRYPHOzKlG32oIWRjY+8zhhBV+UIm8mHZyJkVet6vT6Z2FsKa+Lf2GGMj+pONnLEVkbusbcEKpyixNHghOmFIrTUKUYta6+ptjTvFqt6b9hY7iyY2kzP9J5+pPaaSo8qeeBbPFM1EzBNaulZXSLxFi45tNcOn170NfISyHrqzq1tzqzCo8xI2Plho3bLfaLCe74FOTrYRDLXlT42Cju4xivys/Fk4MSp5VPJ4vdgF5KZiE+hRsuydIrNork4Nvw1sDYXXW1fmk7jyy0gjVxQbrS1bzcpfThD5RCd47tQij+yaC3mVPaWZF5S1bdvIaxbBrQeXxNtePxkzexXCD2rqvVP07WUTF9hVUcZlIC/rdR01xeakQrhorRG+Wm9qTrRv5CygP5OUvtkS95hUFFk69a6GXGOMJf731BpJxA/f4g+B8SAh4hjQ1CAWUlfzSXaX20kNuuVXwjdrC22WZkfPrDVkIMPjbLYQetLiNWK2rfwRLbjecJC8MalFFKs78sgmtxCi9bhJvRtSNUwpJL7jJsX56kk59saYFGCH4iN70VpyJVk0bau5FxmjTCWZ8zs5JpbUIMt+o34KT6xHZsrYQ0gI8bjOQeuN8YQ3V09cCnlKerNlWxLxEGv6xJv92hhsFJqvFJjTGwxsy3bJCx0bHy37gE/MBh9S1eQVG5mnb+j4rtUzLpLoeKlaxpEPRiO+R875KJn8xYmVImcBbAeC+efH4wdR/EmwlCNWRCxllFf82/HOhCe6k7MUkiyDvX5gaz9Q/hA/EDgQOBA4EDgQOBA4EDgQOBD4PSFwuDkQOBA4EDgQOBA4EPjBCPgHaxwKPxsE/g1uHik/3H1+tBMsfTT/PpNcnj7SrpOL19A+/237j2JK4JML7d/W2Gf0HmPPeBfJOJTL4FDG8Zw+8++i2Ils+kcKL/TKq5xeZ7JdFE7w2ynz0D5Pn/nnyM139t4Lm3fiZtqQfmCbuTVHh/DU8mL8pcd3B5br1n3HKjZ2WropCgAAe5q5bdnGvl6bGcVfyLbMfN7lGb4+rVnGr53er/zXATrRC26hV/59QBRVFLlPq0Ol+rwwq50im3HxW4PfiHn5jO0UHGoNoUZcOyGoxJC10KAIcrttFH62V37WFyniOlHIyS8IW2saGI5v0YJpyTHO0+KL/MMb2A3PJibIppdl1luzQrbZGx4M8uCfMQhkrE+ajezOuw/LDwClX4T+fW5b9ick4zdYid7aW/IILRuTOBbt6+kxq9tt6nYdrIcDEegAjxvFp/x6sfQHfB77zT5uySpMsUeSm1azFJgwoZHB4mIfw/fx3jlGoNVL2YtTfm18SqFxneHYSB6vOm7qrSmyzRaGhQmlDZzmnCTmzEO2ZVu8kJVSXEturzJ7WPThhfLPzyb3XS5+9uKh7i1yixY4tpXCXzkpZMQ8v1Y9y/zBfIVKiNXnYx8SbYDT9bopv7y9Xm8UK28UITfwy77MkkeEvdqQXo+NVSiz7GNcui3e6rNCNLUo2VZa4rDNfM1mApLxMRW94Nr7Sc9PZ53OJyXv5BlMlilHUeeSeVZrJ+KdxDa0cZYiEwm2SDajMNCIjcTY4PGg1+S2/E6SG8SRAmTyv1yvtU8S+rq3SQ8hpm27+wOOu3kZ0cSOlGrCnIe8gsHaIxbU8JletF2X4V0usgL3yXxRYh5s1CDGyPWet2p9jd7ehMdkqre2COH88j3UT12NIEO2V4hGnMducpFlG87dPgGOJAxnccX6TtExNtOr+A0hoq7YbCt4NPreIuOS0d4SbIg5Ijrl+/B8Qsc45yFnluTm0utt5RRe1AZ4ZN8IEX+Rv9NYfeRsdNFrffnvreGnK38RwTKxL7JdSrGnTxtrFUPigNqn68f8QOBA4EDgQOBA4EDgQOBA4EDgQOBA4A+OwBHAgcCBwB8dArZlf5l+bEK5CPsx9GP9f0m/fhnCzc6X+i/p/VT8YekjejBcP5x4mP+Y4TcurMj5kfdjbH8f3e/a++9j43ciA/4K/Vjjkyu6+TlDAJ3b1GymuSX8LEXmxwbw2+nv5/5T7U/3SyK/ogdJK5mp0uaSUlCN7yIsK7++Cd1Z3+wKt6bJhyCk+3zvczka2hUz/og4xIn10/V9vvfRUWAmKPt+AQ/DNmFb9p3IIRevurfYXhQdw91xWH1zR79rEMfnSayhJnIMOImBsUKMebL4QGa8U2MsxX9sR7Z6fDkX0fTZv07skUyf2EPJtwiZKmIgX8a+5RX5LNvxn5EKl/AxIyl862G5xh/PG7yQ7s3VzznIg/Nfs/UKb43WO7ntNHEYWisqm6IFA7q3535e7AYPX8GYgBgprPySK1A7DCRin+712efxtRORau4Kd8mJ/isRmwgk8q7xlKdUe6LVbBQYNvrIzSgzT11jIsvDTBR1hqgTMJ5KrIjTM2VgLxsjSrDy2Iu3j20jvyi8+HrtcZT5tg0N9p9p9aiUTubz/rnbeyXOYBrQZPYs1kLr/EZuoCPWRIsturKbXhroUI7BeGRDwt7yH75kJ962+lpz6SfWIiEnqlzYij3ElRYsd8o/6dta7Ah/Qh8b+IyvMOJ3Phy32F0xYGlK0V0FGhGHogJhA51ZGFhpg/lG4Y2HqMAAdv4pW9grQmwl0kkfio4UO+QAL+MNgRmbYGpjgIfDoux3Z0warAw5AbNPJEMsKM8JAlNRZQgPYSQnjAluyj5gu/pBDjeIQGud+UCOrddtYIN5+EOxYax0zeiHyga6QxoZoyckRDPU2ipMM1RszMhN4oNh7LXGXkIiN7urty6xfCOWFNrzT3YHw+hFjXA497Mo/m5XMabwm0U1rPIQQ+SDf2TyOY0vwWcV+4byTAVH2/QWIGq1QS6bNgrM15cb4wnbtRw3ZlbaBHNiE8osvU8S6XKMrAEzsvXLz2wiYCamc2/kaIlHzpmIrEQdWLjTjULunBs5XfA3kF2i+a5upJd8Jrgntw0fg5wzrtwyB9/8GnhMbLIfVwzHfWQGerq3xJahYxRCVcJ+cuA/vMKMJoxJjGOwxEHL5yB6q+dcYCBrG7khUTjl+37AnHOQw002QjywGFu4UrDjRTfVEGglM2XGPFLmUHPT+py5WKLFP4ExWk8vZdbdZHf5TrgHv0YqXQ3RbqnTn5B3yLiHbhEEK9vq0MlNjXWlAeLYwRzCHiRaxlDZZSr0hC3d++g7i56EOpQlDj9jp4Pgk8jA/galTxhlilfM0K2HCQ/nqYLUjsdEfwmQx8PYtniK9vWEso+P/kDgQOBA4EDgQOBA4EDgQOBA4EDgQOBA4EDgD47AEcCBwIHAgcCBwKcIcPn3Ket1/m1rr0I/z4EJK0T3Uzy5FH2k3ebO2+e/bW/5TfV3APse594vZw8+YWRtcFucnptknnWZnPmiXAiHFh+V18dcbL9SbolfV757gDV8jaJPpSfxfMrLfOZiusKvV1ivFPehMPY+428ju8nQt8l8urbbti1/tOh1qQ4vxQlu5xlJDbnWKALQ2/5Ep0Q+eiXHnd4W0GuS77HmqBSBxy6bfjAXLWPbjD5+wr+LgPvbWkRrDVbsJl6Gr09rVuh0bjqdCERSdB5Jn7R4t43cIgY8LqkBQINCRWIJFfP+qjjuzOp4pQh0X37tYGtg51E+i/s8WGQc3iPtvOiHGjGGInOjsrVtN91uN4pPW9mPj9pLQrdNDpGUqnDSLIdMbz4jCA7yWhLMcbDiGNia0AD3WbTLpEc9XREq1UuWzbmhgJn+jR+7rLYms44xwZF555X8BrgUUbD7VC9iO0W29HYGfeY5A+mZYj6zeIAYxt4eb8bjnm9sJdf8BY+B/8yznr0rPpMNfkgYaMTe7rnFT2jpLHxqDJ7SHomqoSo7PGu3PbG7FqVTt56eelFvTfG9EePGnl5eLrrk/4eXAiMsEZI2CnL5xev6/0CWXPvZWJulOxGMDbribZyR5KhqvscCNjVXzVvZWGPRkotb0/n8pCfIRk/ogCdGGfAQzJXq85WqLUPYU9fEdplKDIgruCaW2MtcEbTUu9SwL0sbFd3YSZ7X64typhmrojkAABAASURBVOcdn+jhGlm0kb28DL2AR3Rie5JkZBYlJi2f6G9QMNpuG5jdin8+uXzHpu7NxjD7ZltuMC0ZEi3pJuaJrd6aKubwySM+g+2NfdrYn8l/A5JrxcV6bORXvNlbVMqmbXoLd3nCrrmDP9T6m48sFj86+BZqN3LJP/EcP7AVilyWUWduKEmIfNkH4kj+N/ZloxBeshYyd0K047PzHVk9RmIzFJu2kz62NgUDzCk0CndpT8LKH6khz6NFpn8knKGSZ2Jkpxhc9iZ+1vdN7RuYRja20kc+spmb4GyHrWBR+1Szt1eWd3rz/Lb+cxwdMR0IHAgcCBwIHAgcCBwIHAgcCBwIHAgcCBwIHAj86SPw+88wP3sI/b48/z59kVMufkIMj+dA4E8Wgboobv7kwpU5vCRtO90fgPLpC32760Z8Idsf5dDMhTi8N+21Hv4bTx/p2EvGpleTIX2mtc/wPsdyw04IS8LmZ2X8Zi0X1TY6UMlyO52hP5KRqCnkPnuJIFODb3k96kux3+QHm/quZslcnAe7pi7xXdxs1QX6kBKPkEkoIWkS36LIiBb5V5lSgPnwJPfXKbYim0LMKh5Mij2jaKBrnNiWbTUTj5rSL4IvKX5HCivID4oOsF4ftyUTRvyGHmUwK9TIIRJ67TOj/kA38Wd6VQy8eB7mklIUWbEP9CfrMOvJ2DVqxNF7VxYTQ/IN7UW3rIuWYtEkl4nzSS50USHGUYQIc39EOy82kk/pLmbJhX+fYkNFYl9tV26d4s6NolHoNR7WRAtW4Q1ACs2xfAd/e42lieQsXwywP0XoGSpFr1BNeNkGrw417XHp3j6d29hva7FwGXgKAcqkFzlorvW8Cy8c7/mjXTHZltajNNtrn5hENnkxfHuwH3+m726yXcRIvkvZjNoqqMZG2AkJQNWaleXiP8QTGVZYM0MwKkwlOmgSU+ISPWOYA13b6q1LqDBUSLTsSWIcxGj85Z++RWvZYV3IZ54hFgkLBkwbW/lls1ot7fYywRTd4q+xVFoItSLmYWgQI1V4Sa01nSgMns5N53aKK+Uf4Ghlv6Hf1NvCKb8oF7r5NfHUxtnY1E+dAvJZ59NTUfMJm1b2lfQVv9nX/EJ4UAQe4BJcw0dKp9bV87mS6IXNSXH4xkxy/hD35LAEq0lSjyRa8enz2Nb53EVX/hFPGIsyyZcRMZBC5VgLKMamyTGKOY69dZ06efikVVTlZLBgNTWHrDR79ZEnLTDFLX6yb9nX5Jq8Yz/yb7TsZW7xx9KpWycK12KOK96iZUT3+CBr84IXuwvTTQOMQrDXs0SUuEJhNngjm8IkJhp9KOOJvlgLRLDrGShmLdQQTD+QyZkhzZKxLfuRBEZmDeKczldiDjf6E7sDAxPqvckENsfU2MgXHgaxoXS1lsFEJxZsM4XQES3idPW0eh+vA4GfNQJHcAcCBwIHAgcCBwIHAgcCBwIHAgcCBwIHAgcCBwK/FQLcG+2Xeb+V/u9V6XD2x4QA9RLt9McU9+8y1ly6FvGhy0fvp/Rlc7nrZTEXxGv06fsuADv+J7fWoVwkF5UNr4vijO+XxbbR+I7nMyJl827jO7Rfl4NPJsnhtqVYMigQcPEf5p12mUztt+vrhLnoM8FE+BOKj/1C3TKX502NeI3JkKqZ3aJAUWN6nN9uN61f9oFiHLLGqOTWCwaPbbXWKFCcIQojjG3rtaGUGPZ5VmzLfqNWY8ETzqGHxw9jQMrzyFGU7I+kKBQNijObLpcbdK1xYhgUCm6fFEM/1bcNy8RB4A+JAgm+w1O1zG1wY7BtAx+3Wk/R4nw+lY1II8K4VD77Ql2TAgcOX9dto2NwXb0eWxSYA7M6RaEUtZ6fz3p6eoaeik6nEwWzjn7DTgp0Q5U/ujwU4Cd7eyvK2cAccm++1n6esHWiaHa+76sjVhRbsTMpDAXTMO34sgg90+WPvIJ38EmOdtbBDInrdfl/hZjPKctLnzEiHz3BciI84zgrltzyAjn85Beh+RVp1u2cccisa7Xbdat8U5hHo5hG/8xe9VMXHwwJeQOsbYZWY52h0hoDN2vxmtLsJWevvvWmR+xlfaPZVnzETu9dnQLr9TL08pL4kiXRkeOOa0fGRqcwyfpQiqzNTa2FevW9G19Dq3o5kDF86fnJOj+dGXfFZu0Hn4Had1Qwjaw4E6PWIxMMRTsRG6HodiU+dC70+RFp/gnvG99bt+0qNxWtWBq2vKhNzmB8W61L8Tc4L7HHdt334qYxruzqUDNyd8KAOmc4e9OalXa9ijhu6q1zLs91Ls9PT+q9I+6aP5Hnu3dnndG1l167658o/vYmZBOL9MJ5eMn3A4aTy0ZiiS1aU6ttFISvrHdsnPisNfRbV+UjY4fvk2A1yaCBf+jp6aSn57M6Z8pGAVOxu/EdwVDmT7vHlvmnZHRi78bn4+Vy1aXOhfhOkywVZR3vWrRmIgZxRlKIT5ws8qBBMg3G+cx3AjlM9mBjL2eCQidF8uw5wvWZvYBJ/ZPj6OXvYCRUGzvkLdLJ2Svd0o/Wx3TLucD+SMH2vlTyjG2LR4QjxxZnJPGusdVa1hsy9C29VrMrtjWRcn5gISehgh6ykWdiaJdLnzBDLZODDgQOBA4EfrYIHIEdCBwIHAgcCBwIHAgcCBwIHAgcCBwI/JQI5FbnkX5K25+z9egr48ikD2X8I4k7JH0b/Ujzh/qBwDcQ+J0Vfb/h6fszUmAJ5QL0kcLbrdjrIjUXsjvZ5iIV4uL0U73ovhK3qLtOehudB9p9cL+sRfgaO/fH9DEyNOe2iEtrroDXODHJGN+Ja16+V7i7Fp2Un6txKR4R27KJKToPZH/C53Y5Ob9icV+3l5ydvukb6zt+zvqDH+yJFswmwCxKhDC/5ZnEmGXb6Yi9VR926M4Gh2VrhFkSj6+pQRFj/6VZbBICOm8ysUPo2F+8mJkFnuDFJ8R86Q4KERs2syesc+nOzuhGIWRjfzJGVGmxOykCxH8KELa5rCcXetvYttKa75WFTCCWWBPUoCUzwXCECD5x6KE1gg/ZLvnHdRveXdY2sRPhnJV/8IrdLEc//Sshk/WNos2NYoYsoa606FQs5DwgKfbYA3Q+8o2wnXMg/E4NbMHiMbaMlsBxUjgeNWbhi89bfFbikjZkp5z3VOWDK7UmMJYy5i3JrI3SmXfsEnMILe2toeD7hCE6Klu326hCXTBI3lmY5Bn9YCPs25Zt7W2wT1kLRTb82CfMkrMjOzG1aHBuerccwUJinS3dP7cTfxOcZ+JPj/0J2ZZt4myr2CYXxilo1XlrrEMZi2bAGdGnQNU4pLbVikACe7GpvTWrZw2d7qb8f6K6YQ8e4QiN0mUgG34G0FyLlUXsdfaD5ZJhWZG0rRa7/SQYGvhOn7UoZn8dXzAbsr0Z9ii8GMJVtdal1q1OUS/FSdHiP9JGMIU6WIr5MzJRHMmfjRgwEx/mFbpQbLzdbpzTTQMZ23qimLrrXzm7KYTmnx7e0EVEgzPYkgd0Op2UQh5DhbKfvfeyzbYR+4qfAc9UfCfWyLbkAJnJTingniigln/83fgMpiCKZhWqrymMpjDbwcBNJ3QbObfGHAqGQu/5fFYnjujlLGd7YOtKsTfzGzlfKWpfXq7aKAhLli1hSpOcE2dyi73ohkRLH13byE98WB2lTh6ytMchMMo8fzEh5xLohYoSUwezYBC8N76j46sIoUGQgzMKu74fqihLYTYxC+TNibAt0Y951aCIPgDaNrFDxJIYsiehdp8rDTWDUXj5jA6+ozfoBom1iSyusRxhPMBr56bWmtwEmc/ZxvpgLzZ8qyiYGF1ViyCKjMNPPgxL12FDmFuxwujo8aiBX+tt4dO7cBI1zsuoXshmkJhJN0MJWx2dLIVESx+K72A62EsiYuV4DgQOBA4EDgQOBH6GCBwhHQgcCBwIHAgcCBwIHAgcCBwIHAgcCBwI/DwRqItSLiDT/zwj/MNFxT32fn/7kwTxZi8jTOaGF7ItO9e7hvn4TK1Cffr7BfLj8k80ziV+6LvM2ZaJc5FfxS3+eE0/ft/zhIkq7/2Zir9cbu+c9A2hR7It40/0IbQQe7MZ/Udi8aOncUNve/FQy4iu5p/2YnHn2UyQKtv0eRJX+lBWM98p4uGlSFCFJbZq9UR8N+rmKhYIR4PFUC72Fw6RuwtqtfAzSg4nikD5lWzmi+JtjaIV/5ntfcY72UvWfjtf0WEDeDIKWSlWnc6n6m3f1+5WCgjk4CeekG3ZIWocrNsZt+LdtaqrPFivCS/E1MAi+d9uVwpZF42ZfxJ3Clgo4AneoGi0EYOwp2rNTbvfYvCyFy98Ybj1zBM7i3xyY2+Wb2KHtd4rXqbYn6glbmeq1lb80QnZrvXwGcgl9fmXbbWOBEVfN6mKl/iOHTqlWaazbAgM7MSaGAQPCg+KjkWcYxKjWMtMry3rlSv6OzPFMxCjXIcO4saO7dK1771c4ns8mYRjW5HPfKfsz+V6YS+wd2faSy6+e+/qFDht31fv3X0azM51blPAbLItN70SUBevEScPY1E0szqT1smdonoKlFeKmikiimaIFWRnjRJfCouLOEdseLCxrTNnmU4pskV6o4CW/8ZRxtWFoukLuW0U0p+eOfPnrtaE745tPxC5Y2AA2LKb+cbZvIHLlRiGOnueQnP8peCf+Tl5PzXsIMIT3VAwbW46gdvT05POFFBvFG97a+KhKDn08nLTb35zUeSXXak3VUu8L/k17WXqlnzUNN2L3E7YO0N3YTRs85aC44cPL3y+ZsVEOvWXIhJPCfDqvat1KXHsvWVWrJhJPMEBRs1bb3oCtxSXw8h3WeyBUEQgfMkKJtHdtis+Nz7fGz5Oen5+0tNzVz815tbMyWXPpaH4CzWC6R2ZflLrTWnhhyRsT1VLXBt7eb3eCsOGQOwalYFY/qrJQBJzYokRivmcsgbQzPdnKrpW/uy81Sc/tNbEUtlJj4/4ybx1a/eRuWiDz3CIIa5eLagMoC9a9kOMo7MT7I8e28KVjnYgcCBwIHAgcCBwIHAg8HND4IjnQOBA4EDgQOBA4EDgQOCPE4HcFP5xRn5EfSDwgxHgLjT3tD9Y76dWyEVxEZemdeG699yQhv9T+/up7dmWbeUS+ZFsKy289F+irIfMTa+bscXlOLpdVkg/ogW/nbht/8jSzg/mjwvFZw8qFuJ5XHscz3uRZOcRskKS9Wmb7GUu7NPvpE8D2pUmQAhKD7VlVA6Lu/RcrI9tUtiQCFOZ7zbTG0FqQhQFpPrVH74Xf8WV8ST2uLMXL7GFMM+F/VC4LW8coK5ayyBKkG3x6EZBZrtRxiCe+NrSh3evXjViQRxZp1Ow3ghuiwyU+cTuThHKeJTMpvxybqPIEX7IdtmyXbYGNkbFOBU9FnmsYFZEZaI3MkFetMc8bGvfAkasvj2xFSwwVszWrEeyM2/lR1L5bvCiNyr2UZgNYguJZhMzRgfYR25GDhrQBm75fYRTAAAQAElEQVSwsdOQXI9tdYpmwZAhayhrtfiyV9Tj7mOUnUGxaSwhrfVMomlb9qLwzKs1cmhW/khNprAGW4gVxeZ42B+G8A1F1oWJBYwEXzkhEPmt9mWPQ8ghHz8Yjtx22yrO7TbIS9hz0cBOUeWysf+bBmepoSuai4wsgySFPALYmJroDLAASsbSxv+eSRFM8ELxOxmPe4z7HEuvD5Yr1pwrxJaf19XkGacqfksu+JzEELsTBRsLba0z1al3NTC1mvRAk8911kMsKMXRjqxgxE5o4OpCoXSQvyxhGpoVXz4ToehUHOgNYlm4i3Qnsiq7WbfNUZ8YWTwbg5IIfRFYTWjgdNsmezM1sIdIPTbyUHPTqTUxg5C7XbVRWE68emgDOwP9IpzYVu+ctW4Z/fgYFD6zPpET5yU06Sf8+shbQlSJf8zEM/HZJBvioesUUhkJlfpvef6bLhpS9evvLpPHhLMeM7ddk9ZO9Bami6hfV7+B911E8R0S2CAsUsGeyKWrtxaW5IbVBpiq71wY93mTTQS2Wlu9aPFHB89QV2xvfIeGH7Ik86e3hn/GVjW70RuYko/Vib+3MzLWILDEHX3R0g/2EbYmsaePn4ZO2SEmxDTYp1ibeYURyngnxWeYws6d2K/BBg36GUVkq8PWYP+ylu/49IMFlpcB3nGbdGBrRn7cbT4K3eUUYcZvETA5ngOBA4EDgQOBA4EDgQOBA4EDgT88AkcEBwIHAgcCBwIHAgcCBwIHAh8jkCu/jzlvs29be5P6Yx+5veWZceinzCmXqTv9lHYfbY26RV6c+93smvzAd0M5JC1Mcvcb0u+yfc5BeKHv8GtbPK8UcTu8XNA7U2jqxqX4xgU4k9enLroLNxzxoMYaA4UY8thNfqBgs1tlmSezEEMee1347xZsyzYr62kMczE/46OEXOu2FT5X7iVoWw0SLX3IjPMsOZVeyZNImdJbg/U2iS9m0ZvJF2Ee9KXWk58Z479kxj0OJnf/E2P2krHNwuNjNYoh9qd8CaNlK/o7iRafRQ2du97jOiL1rBhXXIOCRH2GakVCU1FdZMZWWuavPZM9ttt2U37dGz+2H+QzFgUbo4bHPOQ7oMjSLT7LNi9mEjGxkFnysBeGojVk3Cw6tmaqMYZdj+3X3l7jMPbR8kcAYd6p1uq1GLax/UZtn6/lb7zdDC9E98mze4pM4cS6ZQpPFHevFA/rM3OTDddJh1OL0uQM3SgsbmA6CwffZfKZwwjnbSITuzVDJvu3lb1RRbIJ73E/OSho6W7HSsNVulcK1mcqgeenzmdDWlKqFnsZEGrx04vRnHvcyxpu46p8hZO8s9eixUZiSnHsctl0vUZCah1/rckhW7aRlswfrNfZCauBdTNyTCwptqOTPrY3CuvpFT1Mt97VOtSCG4R+76esVoyJq4hi3iia8CeFzK0odmyro3M+n3R+Oul0Qh+ebSWWQcH0zYbY21k2bNbxazeZXjREtVGYHNk7S4YS79RQNcDjqWFebS+cwhzQRE8ga1umx5FsRuQaeURkBrZlci0yDB7Tt94YSYm7YTuTqE4UrxexHzdMTki6XbfKNTJV0CTEwXfECE7Ih68YnUR0p/BiK9Xo/Z9wPnOeTvmLHLhGFXwwhLxt9d5ksInN220UNvt/QhBR2u5q4ju2U2QNv3Xj3kGBAITduQjF0jFSIeY2csWUisU4eI7YDDGP7bWqjxv65TtyJBA5WApIr+MHjeLFHrz4avgOZcyw4mUZdawwKNtrCA+l+xPZ7F+7z4/uQOBA4EDgQOBA4EDgQOBA4EDgQOBA4A+PwBHBgcCBwJ8sArZlf5l+b4nn5w2P9GMdT3OJ80Cxt/My3n1l/Cntcuk/XfuJ543LoS/ST+zrtzH3euGVy6zP0G9j84fo4LIuzj7uJ7xF32Xrdx5/zsjkGu+zxPn7rgB/4HryyeXmxlXjp5S1kHKZCWA1/oH2vyTOVwTfE2+rudjMLJeYe7+P93n1KNoLh4/W77zEGHqUta1ddveT9e9DsfUx5XLYH6nmwvaNMYArv6Wbq8//Py/Y1j/3ysX9bqvkMZN5xnsP1JzFcFiUsSHIWIDX6MPmeAiKzVDju8fOAjLlI/4zfqPYL8LBjsGOib3rvsl/2yj6ZYszYVuxUzxs73osVR724qS3mwzxFaUGg4fFzITshLjsDwfWWpOM/CPp3lLbCOXsIh4DtcKdO2NwSgALNezG9qZgtZPAaVHUWAdDdcZNmjgP5Z8GTUSxDzt1ioobKWwlsd2PsDaLIhuyzb5lpPLPWylykA66sTDpJ4Nlx3zeE3uKDDBZsxrFDsmyVX53zEVrzfDNSK+97i3c0H26uhhR/BFJYbPYeadIsmwzwy6haGJgp+CQMUFoWUAOGxlHj1k9tsl12U8eIcRqbe8zwbR66+q9k2NmUt6oy/fPS/zZcN0kLaozlk2vKCayE38hRO4yGUVt9RZCyEiJRbT0WbdZY57HNmJW8LYtJuhMpSW/0CCg5JA9Sq+ax/fKObLRj25MpG81yMqi6IUihxeYyweDeuInZMcmtuHmvaSWht1k/ghyxshmHputdc5oA4mu5lNEtNWpJH9JttUa6zFY8S8/NyqN+RzVPstoQAlUq3l1rGAHfj4TobsZ5KWcmQ05ljUxNBHALIXBSaFORVKTbSXHCZDVoxDfLt21JgyzzJ4JQp/JxOAYN6SEDQQQIpXKx7bQFOnrdO705myRZ2/qp4zDO8umB5cG9QY+MvbFW1iTmqXemmyrPqumF2u4I8wVdwbw9mcyT/wTPJt3XfSIN8ZnoTNkEUs/6el01rzelIL9+/cvyj+7LFrDb+fz0M8nubviuY3kjoVJAM4/42whpo6dyLYu5patot7xDw20N8BHE69TQFDkshNbqpbpRhHc4o83nRB0q6V6xVfjNZklz6QUYjso/m7KmCUeazB5ecn/T6+qGH6lILwhOO5nYYKPoDGIbsaiFNuYVyOBFMpPYNPJnakQU4lxsJbvjt2mgQ1q4vVPdF8Ruo1kqZhW+NFZNDVZm+Q2ieF0qjA10cez7K450IM0JdvqzTLERNXgSwCSGGJrztrNjcVhl7+oZ16+4SGiiY+Kec6YVoNvG7MhlPPc5633Wu/pITsyi0gPWwhjhzfjCkiVF/EsXt7C9qKmox0IHAgcCBwIHAgcCBwIHAgcCBwIHAgcCBwI/AwQOEI4EDgQ+AMhsO6P/kDOf2ZuDyx+ZhvyFg53oK+TjEOvjJ9g8Ho5e79Y/QlMfmTCmT3YtosTruK7Bl98RfZTUul9t+4yapsLYa/Jz+BNOMSzrqYzXhfirXh2e41wgFko1+YM4ft75R1cvvlxXpwdBdt10R7fnSLD6dR1plgkS61ZLAuUIcmZE5ZtpdnpjYwzrd62IhfGinlp2/ChdqeshxIjK2+6rIe/yKuTlVge6Xy+/4qwmVXJpr9TyTHWQ7MthKrwEJ8hQFRaa40iTy+KWNZCif9GISi/CB1UHZqbOviEoqN7i2wVH9ic6IRtO51MfFk3U5ZxyS4yGBQqQlkrQV6RtU2Y7U4WAw18p2iUOOInvKfzWSeqNzYyEqzouPYyNndKEXvgSzTbta40Ythl6kQwD9s2thZlHhmCZhNLKiymew4pWg2KmIPC3UZRc1PijM6kijSJO2YxqQYOduyWiY98LI6QaWqdAhSuZhRrt1hlPLBnhnnWmpQ9aL0p///LwePp+Vz//6jnnI3e5bYwIXhl72yXjm1Vw+5uq7eujk6otSbnzy6HMCHxfntsJMgp+htFxdu2gcGNvUrZC48oEDK8oRQTB5WwyOIS3o1C4VUvL5ei2+2m2xbdoREB3CzZWQjs44HBjMc2Cufxii+xEC9q9dh+y9Oq1uCdyK/1xprBI5TxIjcr1DlTrfdat0WbxDBlMOmtM78/zncQeXK2EtOitZYxh4RnVj4TdvCnk21IsiQ77/SNfXunzmcrOe2ke2vItdaQxx+84FDnjLEs9q3xncXeP52UM3Dms7HLi4aqhI0pYtZqJ/J8ejrh90n5/xSOj6wE/u2W8iUzC9sd2yfZhrGe1qzYv16vlaPSJrGBhW2Z9bB2mvBDySvYZDzZy30eudiznSE4WKdzJ64Tvg2JMzQ5M0Mcs8K0dCXiwq+kzCXL5vMzXHElF44IaxLuoKkBcz7Q5YLdy1seWFAaIulUIVn0hrCTPFn81M6458iSBk6v16Erttc+Tc6QtHTezrhotnlL0YtQpq1bwbhzHtKHZzBd1DSxHx/JQ/e2j9NPYrmzFbuhtjN+pv0R1oHAgcCBwIHAgcCBwIHAgcCBwIHAgcCBwIHAgcCfPgJ/uAzNjU7oDxfB4fnnggBHoULZ+5r82Fcu+EI/1s7vVr8uDrkp3HvbapBtLj6tL7V8dEJfWv++/FxaFoE9YeBTi9qb7/BLhgvOGke2xlywwkjsQpyQlcvSjFlRWi5f0/+2ZFv2l+nb7KL2qsugcM1lb+JNXOlJ5QsmcnXbSsfeL7bJ6p6vvWL6rPJsMgutZFpGkGTf7QS7OwWvnXRvFRd+7lPt69XbZSfjfX1yy5792ec2Mm3Rzvtcj9g32BO/i1YxYo2TNxfoFJwGtHj7+uCye8ikGSxRZ45vcWF+/+VVsA5hRUObGrLm8A5m4XOvjs79Mp6IbPQhhuvBsBk1t8qdYT2JI4P0AzxjBNGwinrL/nU1ihNSg9dK32YfmA1wGziP/mQM63WdgRoYhhdCJZ0GfmaSzAym00PhFTHen5ojmz64DXyFUpxIn4JaaGJTWpYiK1oKM60Tf0vMMB6e5vCWfOxE317ziGU0sLlRsEsfm7Zlk/c9HtsRVXvIsRgPr967dl/jvu+rGDxKqhFfBrGR8aj8NopFIx8z/KlINOMncQz8R26C98wYmsSKyOsT/mT9RtVpx8q2WmvYs6z7WWGzJ2dMcBDXoNhZNCdHgUVFbo1hSdiwo53h6vXQsjTIM/HZ1ohR1mPpUXqPY8bofQFxJOMvZPyHWvGyFsrEhs8gujsZbGzL8GV0yCmQTPqwWGYfLNtqTOyMRTPOsMd2bOQ+CTTENpR/c+5tZJCMLzr2BSHeKCLDPuEIhMp+ZGbmGAmOJZ8Y+D6TTPF3atyg8jWJhVixP6rwJxpzdDGMtFm3DCtE2OUj2K0cJPtTgiFpDGEicTLJA/vUKTBi++XlRZcUDmW11iXhgHFv6Vvplj55YETx0XjZZtzUwaSRj1mvX+Bi4fn5mYLss86ns6yuWwqx5I0IgajIdM/PnfVWNDgnsF6frBescAgzriuW8OwGV+tzwWcys4RLSiv6pAr13tTbqX41bmIUuJo4SplXXObzF7kJP3t+4zOSc2pbDaO28c0eEbyb5dbV/CQ7/Ukdp4M1yXo6N7XIWKsRQ4aX6wYGTOBO8YfhhOJ/MBgAbAQn/SQOu8l2kdRUchuwoTOLzIS4RA/lnN1uCGC//nWc9EVZRxQd3Cofv+jHntATthVc2oc0RwAAEABJREFUamwpc962i5MX0WqgOMhxhjAQf4Me0YjIdoZFs3KIw5qypo+oNSkUldjYbaUXzTbvj5+4mvge973+ePWYHQj8bBA4AjkQOBA4EDgQOBA4EDgQOBA4EDgQOBA4EDgQOBD400fgZ5Lhfoe29z+TsH4fYeTq8ZF+Hz7/lH20hwvZuojNTTIJPx6tXBJHzH7kIvQtj20uht/oW0Rrad/TTFBFN6MfTrlo/hLt1mxuqfcJjiP/Oq35PluX68Fl52Qc2uern7Jdw97aGmd+p3S1+Mkr/Gjlqh819N7slOjkjTM3pHiY1ZN4F4nLe6G3Fu3VZ7+4p1daTEgWpStRe1BaLuZv9WtGigrYb3c9Iad7g12j9LExMRife9HEtmyXTF4Pw0xfKTqTy/3QK5NB2Y1hxrbLln3vP8djDSHtZCPbLEHJi9pP5ZfcUswICfu2UVkkmu2wX3m2xURpNmPs7TZj1zbLzvK3EwklR8RLHtcyf2CXv12593U+ltziFkYRXFNl7T6szsaS2+s4tmtyf7l63/XYfWxNijqGfzqdlF/etuRFJJhSxmeKWedzVyMexBT5FGAG+xzKHCY2XZTxK0UBsu9romee4nfvXbfrbRXvKo6p1ppsZKBgBFu4EeGUyQxmMaSRuC21jkGexBKhGSXmZKfoYUqtcsrJHqzsVMvMsVHrNeRliAdF27KaeJVw8MRt3ECZsYRM703B6Pn5Se/eLXpifOonifXEthHMhvLL7aLrdtPMWYcnWm9dT8/nIicWdFR5LB/J6crncNFVgSAUkUikeJmCfggX+gYhmF+3vlzwfb2C+YaNkdDUT03Z+2R6ZT8uFILTJ2bREorNqpta9dLAXvyyXDbq/7sY3ZfrRTecB+mZnhx7t3Ku+qlTwBwa8FiqzDETE8oED9gyBdKhyQdqkGB8hFBRYsovrC8vm66XgZ2lWnrymvCObWq3Sq35QlGdmrrUJHdp2vAHBXf0MTwh0dINnGRPNnC+sT/B1Ni1rdYYuam1rmDV2deMp/iDcvBgKK2XUCMHvbb4IR14GzSKn7+oo/ylHUtrTC8acxjq+GqtMcQvMbAiQsTD8olb1kRMFuFBlhn03hRaNqcwodZVLXFEL7HkM3wl18Rus4zuYBCMjI0T+3V+6tgytqXOuvFuCb+GZpE+aUZuZ00cBlM6xWd6TNRy9injiNsuXl62sQux8Ggra6HYTN/yOuhA4EDgQOBnh8AR0IHAgcCBwIHAgcCBwIHAgcCBwIHAgcAfAwKe0iOJts8ZftczLP0Y+i77x/r3RYB9zA0b+6H0Rd9X91EuBh7pce3nN97PXt1acom491y9ct0KJrlFhfYj/Y3+p0jpe9jgnpOLTimXnEVA7BAx22ZtUbYtF6e5SM0YrtIaMul/35QL2MHtbS7MB7e6IPoaQmIrIra3+LiqnY18cgvdXmUHSe0y6UNmtSTu+6MBA5qTq2doAED8h1j54hM8s2gbv86Qi3cuzrEbHIsm8y+QogLFTij+ZuVMBLuNu24Z5zUf5sHlU8pn0K7suEzvMuP2CUk4hSa+9FEDZZbceMFv5FUX+21yvBcPduUYXIlSwCUWiwaLA5spQDXsixxC87ZpUATYKHikiHObW9nAGxqKpHpvmLFsSzJ/GgWkqRQQQhsVlvQDmxMMhNypCiRWa4us1bIe7CMbynzvM04Ba2Aj42jY2fdZMdnLiu2yq7SM3dTbosbcXnJZfiV4NraaSXsohY8UejYqRck7Pm0TukvFdo1t17yhF8r0FdesZBmyvfCucRaklRdj1mzW73klx/wTw/GZPFGR8gpptYZ8RulQY7gWIx8afO4K92AO2Zb9eYqtxB5CCFvriZ1Q7R1OJjYlS5oCUq3/DSC1xhBq+aKUyGvoBm7bNjgHi/Zc2ChlnBwH5y1xooJVy26ywQFG1recvbvMJIdHSkwlUz4mBTvha9MYELHeKKJOxpiSeY1xo5g8hBlmTZP/CEwmyS95NLhz8inAXtIIkYkmtgbEski75jMbXDQl4rW77qraUlDkvN+oLmYPt3xuCrepBlCnk9UhNyvzidHB+g1Kv81wcIXpjS83OqX1KsJap97VW0cgWXl97mRFd1ZOYiziIFdyyR7k/K7zPOBPbbU3G5i9UfCsPON/SIlfjElPaSf8Pz094/tExHq1Eb0bOVc0EYZs8EW3/JDXlTgu7OWHywt2J/ENaOo37z/o1795r6+/vvBdMWXHysT2QA66ZixRj9bLy0wYspJ7U4q8pJEQNYl3gHkosVyvGzFa2btYPLWm/MK48I4sdHkZeqHYfaEg/f7lJh694O/GmdjA8YWcghvhY0f3hk0isOnJL5i79lGCpVbjrEkb+3+7XclrQFPBIr+eFm0S8IcPmy6XDRxUlFxufM8q5wpjl+uAvyjb3XsDe+HHFc+JuVvmqkbYynkenPn4Kt8E37rUuqEGWR29c2s6c45SqDYxWyrdSRCJjal6/l4CcpbrjAGZsgPTQyngXwe58d8CzCk2WpcafsS6+W+OE5uENnxbttViD39KYz6DIVSfY85H8K7ziqMt+G0D3KYQQXfZsMkffe92GMt5PRBzTIgQHpjH8EDgQOBA4EDgQOBngMARwoHAgcCBwIHAgcCBwIHAgcCBwB8tAuu29I82/CPwXJcdKDwiwB1i3St+rn+UO8ZvCHA3+zZhlAtefcqEr4BKb98HjD/3tPv63kfGXjq2y4zDfKCcZO7vlXv0XBzv9CDy/Ye78muPahzUXLJdpHvLUt1W3+dcqzMqLn2ejEPSmk0NigFT60/xsG2vq2vMqzUX2cuXbX2u2UZuKr/qMuqh5X9/6+OGn+wPXfFRr37WW9j52E/J3YWqGJDl+1w026Vjm9l6YiuUCNKXDZZ2iYg2Ym3kiDIr33yi80YDeMEKRsV+F489O28pth4pbGP/I7LKHZ12WZvCAnI5N7UoVfltu+8PjuGIJeS0t2QleHpr2LENzxL2GLC7y5Yslf036W+MkhdSy12ZRwnFhs1HYSB4nOLKspsiZluDitAqBG2KGTvrd0LT0OMT+d2m7fKfuW3105nCUVcKOCs+ImSRJfxlP1TNbrIaug2BNw+GP0m8SNjmANU4gYnGmpFp7aSQ1GQIy2puUggOA2VNr2PczCkbm/RTqj2bzFFkFl2xLmIymIhmnU5d5/NJbm3JT9ZYKV/0CPMQ5Os4+tLlelOKdhwJVlrhOiiyhcK/vFwpVlJUTTESdUIqORO/3WW7dAyX+psWdYxjiy+tKXpoEE8KkSlmbtiKEqEKM6Xz9NTIATUS5iFWUWQULfliDxuCply8MbGL/dgdU8hTsJ4hlnmcoiryjrwthSTdqiDI4P4k3vPTWTkHYdlWvr9uFO9CttVblxt8cLkWXhfdKGy6N7XeJdYWSc/P7/Tuq3d6enoqHRGnFN2QFP+Xy01X7KdIqIc2wSi4U18vzK8ptpKb3WVbjqyn+qnp6bnr6cmKe2qKIjQKi1cl9olkPiEvVJlfbhdtFDWFXr5Hb4wzn5IwSdhN5o9oyZNOrTVIRbEf3ttnROVjGzf8DW2APyHbERMboXWWdNc/KUXZSYA34tm2qyYxrILq1IcPH4pyHgZ2QhsJpZ/MbROjtdrU7ZqC+02wsW9IRYkzlL+M8MTnoDfRBmYn/qBBaBDMeq4Uo28UZMdkzRKPbIstEMeKMTxstE4PdqKxjK+mns/a00lP5y5n71nbH9vyfRKMYytRbOS/aarG6SOEbvztlPD2sdiDyXp4O2WNkO7Wj+5A4EDgQOBA4EDgQOBA4A+PwBHBgcCBwIHAgcCBwIHAgcCBwIHA7w6B3K797qx/i+Xc3IW+ReTTpVwgmmu89J+u/cTzXNQ+km3ZrktU2/pdN3NpWYSruON+lQvYXL5O5UL32+afxrbk3zbaxuinQj9w/ojN58bfZc5eMbT0DB9tRDfz9N9FkQvVpXDstHX5/Jbtg4WZa18KHvTReSTbKrzR3zX29cztt/WSc+M8PBB6DrlFvKj0uXznnlpoy6wZmSzaTvdFaqzbrvOWcV2ws+nzXhVgqEWcBwbzTpwQpZUvJ1euytFZc7ApOT5DCDFUnY0K0LIt8Tz6ikx4xpYyYV33Zq+Jm2W7uNG1m8yfuqyvIkRiSJxDtisnR+ZOEvLwKxZ8DC75ecqdaJP4k1dDxs1wPvdYho0I7/haJBg86eCvBxca7Ev5+0yftcT+qofhiVK+dtrOpLeN3VZGBwGnqDoojFUfu+jEx2BcxLyEeeV8EqGCV2yP4ETFasyN3diWxIM8jNfHNnBAyn4y5DxbnQH7TaUkauVvwMoEeduyV6x2xmhQHNFjQzbxFKErWWkbhcYRIscxNg16UUWZRfEheKHscyjZRbfBH9pSICp7saa1r+g6+46PYBabWzDA9iyKXPKLLb22YCXin+iqkTPjEUJi01SQC0mWzbporIuxdZbBqbUnMSCOKUJjTMHTrjFpKqbFnDCq0Ji4ZoVBPJIm+5mC7iAHgeENpduYVZQalkZ0FVnyj7HE2U4SMVTchp8ia+aMp61tuvwnHuqaupIEcJAPdiKDndKlNzlkPPCxERePcC9MFFFrFvVVvVxUNoXvjcWJrtAdEvImN9Y3a4DLSDxQ7Gwx2CynEmhp4mcyx4R22hhct0ncUuK81Hiybp3OZ7Xei6InqojVY0OtSfRzfZjUKAL204n+jL8T+tmLzrjdiWDbPQazpqZtBj9VboM4Ep+I0eaNjG3lnIwqrl412Uiz3uC31pQCLl2FAkuEKkDgnG4aFJSja/zYJzUwafhrknp4k8EgT/zyURd1WDVL53PDbteE3zH4i1+8Yy7myPNM9G4Uuwe6TGutGR2hnEVo8D2Xf/0g+o7RCN4p8dqRRcddpKTT6Qn7iWXqq69+WYQZeHv+g/GmmVO0//IWE7F/IsZGrICp/E+qckOMySm2YyfupPgLLZv5XiwZzueMfuKPMofKo6m76RTcwifXSU48KrrL25YbZIlOERVtljwDnuxTka0lJNnW4NxMlGzLAaWBsQVfZJlMpwhFk1wEPy5DQeFGEANeCDUd7UDgQOBA4EDgQOBA4EDgQOBA4GeAwBHCgcCBwIHAgcCBwIHAD0aAC54frHMo/JEgkFu9hLr3GR/0x4fA+pA2r/6j+L/n1j6qlkq9lqV97YFVC/G2Lpk/Xanl7/Wa3CzHxvcRjtzk0vkj4pJ717U/fw0dfij4pJcSubjIX3HHnu6NcBiFvxPThyfrg1d0Jv3D0jeGLj9W/Ja1kmfEo709juHZ5v34IIBe2PZag0PsxM8gBZDE86jxOo44OrbF88Zmgkm5uWLr3XpsDf75fNLz85lCzEnnFJRaw4YhQemtx9bQyZyQVmxMXsdxxrwe1HhUZMttt7vGzfRQyfIKxiMVFMZ5YnP1FCbgpwh0uVz08vKiy+WqQfUseEyisB3RosE5KT6xxGYxkcl4cqbW2sJ0rYmi0DQTpLwAABAASURBVKDwMauQtVGl2VJQxs6+br/Zr7ibtbMmfpbNFXHObmKgHqYasx47KVDlV5n5tWcKSYSiFEhTGMp6a129dzU3CZ2NwuCFauaFiuQLlcntRnwVk8mmNIhb2AABKjO9n9VPZ+IyvE35dSF1M8VPFCYyRYTJgwGKgfi4YXdS+Zn3dcnaG2FEdRWGSDh5yn0VENFJnqHbdejlw9SHD1JCrIIR9lKU3WCEqH8Tl9R616lb57NlW2ytNgSzbhynwNaRYVhriStY3NjvK342gL1B0Ut+V6q+L/VP/4oYBmdjkPtUb10dO4McQ/YJfx2zxE/O18sUR0lsd/m5XoXuJkwrdi+XUfxJFeyG/A07N2Re8s8c4+/lw02J54pc5FuT+ChRXGzqTfhaJDHBhl4JjLAlNoGUFOxynlvr6r3JGJoyMRALwcR/eA1+bLmtPOyGAzitq7FmW69tMtqJoSjGputNqnNIoFaTZP7o3obkm+qfHLd0fnoqatgWzTZYbaKTmxT2xEeIZZ3PXU98j5zA/HSy+mlCQt68Jn6t06kxV7XkHPwv7EN+1VxMXkiXbYaK7Zz9SyryANZ609P5zPfVSc/vznr37pkeen6OOPIT3aYxh3I+cqau+SeoOTeyWOvEGPmTFEbFPzVwxKO0vc/YtmyzL6GGflNvXW6NaKSc/Qw2NvLKAUpOsSWardLNOm6ITfc2i2/7ref7pEERaK2lK/n6buHzUwwZXkgivTp7l8vGngxFLt81IaNux3aTa9L4/KLnTij3MQbHnYgGvksGS6pjytps+LHgS7tMetisHs+BwIHAgcCBwIHAgcCBwIHAgcCBwIHAHxKBw/eBwIHAgcDPHYG6YeFm5Uv9bxl/m9JH9GDn0dUD+6NhXQj5I9af5MS2bH8jN9uf5X9DcGd4H/ywvi7ruGX8Ui/FcEjf0SLzTTIXiaFS9pS5sXNexeAy7+77Pn3t/Kj3yhX6/oj0hbafPRt5aBfb86QeoJD98fouZ1sNste6/fle39FyCVo0k+uXhT/NN/Ndeo85ve2d/VFvf54vhQ/oWjT58D2SPmm5MH6kfXnnTfII796pcZErLdviltYP84mvfW3X3/vY2KlCz6tZybtsYzJ3zTGxU+SDATfMu8ewigrjKNRMsq29fbpW/HJSo8++EkcWopv++5Ld5KI3jcwzs638yTg4pN/JZqX0dv3VZ30S6ywQGocoZPpQxg2bDTEI/Jt6zfNrN2dedg1k8058s8LL5fqmWZ+BfA4yxgi6Wt/bGc2JjmRbZm9EC/5wGUUD4vZ/3knCKjrO7sT3vXggmq1lh4Gdicq2aBMduteHdNcYsYbfEs9rcbGjVxItscVGiGk9GbfoNBOVirLQ4GG2cjy5qYdk2c5yUXQzWMWPJicfaDCa9DcKhPmlaOpmXuCVA3P+DKaiDfaLOow2PBeR1MTXoB/YGKxjhuLlpguVPJATLKSnNvAs0mR9wluFkoH/oinFlij+DO9r9z5rZb+Lep1uYJtYb1SgBnFtzCfrt9GUGDCpK4FcqTxet6HI0aFr1hvxSxcYF6qKWXuh6J3+NqZiJxhUj+3yhZ0bla4XisVXCpXbNLamLuhftquuxBHdreI0NqwURAlLKaSmcJUC1kQP0YrtQtH5w8tN799f9P7Di14ouGcPRnIgjsilcPf11x+QeVn/v7Nfv9dvPkR+03azrji8Ec+VXFM8JTxdmf/6Ny/69dc3ff2bQcF1aA4RhygeXyjIbkUXirrxQVqs3bQlR2JK8f8leTG+Yf/lig4F2Bfm/+vX7/UBvRdivWw3vado+PXXL+AQP5s+vEzymErRbiOO//WbD/qX/+c3+uf//mv93/9y0b/++oZv6ze/ueo36L2n6P41uV/YVMyjK+KOv5u+pnL5nvUP0AvFxdC//D83/Y9/uemf/unX+ru//5/6x//6v/RP/+1/6R///r3+6R+v+q//NF7pH/7+qv/ytxf90z9s+ud/nvrHf7jqH/7uor//u9vi/deh/98/W/9M/w9//6K/+y8v+vv/74v+Gzb++3+b+u//LP3Xf9z0jyWPzj/eysY//sOF/kX/+E+/gX4N/Ub//X98rf/xf3+g/43+579eoRfGH/Qv/2Pov/6d9Ld/+7/0L//zg05nK0XbFFl753MKpWDbWuPMDOUzum3WRsG2PoMSPIje/DeI44MNPrsUf902namxxt65N5271VujCCydWodi/8T+39jbqd5Psr3sTS2jdHm2bVNisunb0Okk5hJm1bvQmxRDr7qyT7W3nIucm5zpG5+jjfOXsy1ThCa286mTD3qyxOcy7hjge8IfMnKESi8oqyHX99ap0eO0EWsj4Y3Ybpy/C+fuiq9Q/IrGMm8e8i3/MBLziRjgKv+dM7z4Ah65CYqvYM2YNa+pGgX8lnFyGyrMbvdxPj+VR9bJYONsT8b/xPn7L3/zQf/wX8zZkv7+73+tf/iH3+gf/v6m//yfPug//18X/e3f3PR3fzv0N//n1/qb/+s3+pv/9F7/n/8c+qC/+T9+rf/0f/yr/ub//I3+/m9v+ifOSogwdbQDgQOBA4EDgQOBA4EDgQOBA4EDgQOBA4EDgT8YAofjA4EDgQcEuAR6mB3Df5MI7Idg7/+EQCClXEr/0Iyis9MP1f1TkM/lcOg1l+DIJDyGjNYTjNbo47ftjxn32S6/93f2a5fr9bluq195Hw3uzr8k96j7hRC4sNdnyKoL+y8oTRLfSTSmVYAIjylX6jV97cP7EtkfY7PbiP9Pdew3WdvEbRwFhFljZqvPGsqxlaIBw3psv663ZoVEg63kkAIa03qc98xL6OhVNgWTG4WTUIqC0Ykf0dKHGJa92Axl/q1kChQYulHxyy/7BoWR2BnwosdyusLTNvF4zTEeOZs5TzF57Ty3VrLt3ocfQqT4gKcU+YNR0d0ei8SfUxVJlUxi2Sje7NzBuVy2DDbLj72CCJ+apwavDayu1ysFp1sVJgc5wdbAl2hTVnwn5xShVDambndfiFP0GtClijgBYdmf2liMrS0FKwaNolhzx0TXGNjFR2QlCnIUhwgZX8IOhHzWQoMC0Q0bGwWi+nVpipTQjcJp4twoWF6hJTPQn8I0Pgbjjdw24tvobzW/EXtii+3IXXm9sLcpep36mYLcM/SkTmFsgkH5J4bs/QuV0/iZiXeuHCfjjSLVhxSL37/gZ8PPwOeF8ZWxRH2efsnHHkeIOXt3t3vBbv4/bK/kUXTZyKGVzA3hK/MXCtgvFIHj50q88TkoYN7yi9DgA8V26IJ86ArvBm5bkZY9Yo1+8gAKffhw1UsI++GHXsD3A77eUzi+XAyWJ+IxaLQ7ZWxlT0+ns85nMDs/FWZwJTCRXDqJZ9znEvvPftv0kLzs+d6LtSIKhDkPiS95vHyQNN5R6D/rQpzB4sP7xH3Th/fgeu2sWdt80V/+1a/0V3/1Dt9YssXHC6K3xKO09Hbim9jbdKXouTDayFXII2WIJ5/P1k7K2T2dTnqiEhzq3fCk3kMu2zlT4tBklvGNzxfbp73NrOG3OXlLsVeKu4AZIDPGrPjz2QsNQFyfQQ4MIqWDXIZF9zGmaxrljHtr7E3X09OJOJuih2WlsaTI7H14G4Df+Fzl7LdOYjAzxz0jlXzYLYr4TD5Xzl++Q5hqb0kjOASD4iG455B8wpvz/rlnjUeJeelIA0Z009tlTf/u3/1Kf/XXz/r65df6cHnhLD8h98R3kcXHQXyERN1ahK/ps9QWUSZXaHD2JiTWas6ZnLJART/HdsR0IHAgcCBwIHAgcCBwIHAgcCBwIHAgcCBwIHAg8KePwJHhdyCQXxOEvkPsWP69IeDfk6eJnxDdH8GTi8xvo6Tw0frgihYK/7voI71cmn5PvUe7tmVDzRIP3rmL5T1Eg5E3HSL6PBn+GzWEHokp69LOy6VuKLFjmkvc324vo7XbiS3HGPTIY7pyCTZQLqHDs5e0/dCvYZaLYjPE7XHNf8grepMKBiiKAMh/XTObi387F+s7xWno89YJOeoa7GuNPy/2yp0I5bJ+5nIbSlFjAtRe8GrNMtKhgeArRQh+HsRfU469VQDJZX1WIrHI9uuetoexHeuqZqfIYnw2OXlz6X9fkFuTLNpud/WtFRO+Ku/ksBc/BjhkYaMPJb6EHorerjnIbQtR0NiowDzSq61X/kYxYch20bLJzrF/26AgVHKbbtsNudVPeOWj7G/FH4yjK5EXZIoNLTlrtbWm8pECy4mzcGon7fjqtTXlDCf+SQwzybFmu3QZKr7t+JGML0GT/Z4UVgekwrnVmm3ZIXGWyAvs5hzY2DTo55wVf4o/oZH1EVn2bu+xLZrvfkZwGYNzkj1rUvGnGvlYJ5RNQS6+hO1ZNLE7ohOVaOIXRR7LefOyLR7xls0bQkWhxHmiABfsEueN4tolxWvspnj6cr1oY9xOXfmV8sCHOEuNmEKd4q4ydtfaFxPXphvF0iqwYusDlaSJz/PprNPTM/l0iYpX6yf5DI/in5kTnKyuXkWmk+qXywQZv9E3Mufnr2TWOSoUpraiG5OSkeRTI5yTVDKmqHVFvqudnuT+jECnqLVB0o09HWqcQYNr0xxdczKGCFlf559vpsiLMs8ZeeFv6iW53cy8aRuLwvs6xVPWgFDXrWn6Wf30jO47/J6R7WI3tZHlkASskp/k9qR27vBn0ZiT+JvUJcITYYqQim6ckfxiO319doRstxp7qGYBnga8C9Xx+JhuGg+0cYbfk9flal1vTb/++gpGQ0PEcHqnd7/4pUQxT/NZmidkPuj53aY/+5XBSeAEDfBlDcF6Utyec5NtSVZrXa133agafvjwopeXjfEAW1XzdIV6TZGTIrEJtEkKf7I2SakRZ3gqmwK7CQ3O1lSdd3QiR6oUmjedOUfnp7NOnLGGYtSK9jF9g2Ebk4tkfdTyWdo4SwPbHy0wWboN38lfxCoBe9HkOywxjQqINanWPUXgUx5WBw+bICTZBu+mHK24Ck1p8fnu4CsPPxOMgrOVuCZxbVRjRxYZT2gwDm0YWq6tNMynk5ux2ZTPeOKbJBY/zR2+ip6+Gvrzf7/pr//DL/GZv7SCxDhrsL9DXdchzvnUFR9qXa2d0Ovq4B3elv3C3nTTbYrPh/RylZqOdiDws0PgCOhA4EDgQOBA4EDgQOBA4EDgQOBA4EDgQOBA4N8oAv63lPeR6x8SgcFZ2+n3FcfMDTEXkz/YX3R2+sHKbwrrYvbj+ae8t9UfNvqcHRuQMdPuPcPv/VS6qFeP1t7D4tJXWjYts/b6IGS/cew1vnevYq8D5LMlblZo5+eSeh8/9pEJ7byoc6O9T2W3smNjD1oLXt13vAeX7Tcu7zcKFTknZSv2oM+pJsZQ1tKHMi63d5c7r+Jk0bZsi3tyLv3Fpf/gohzC58YFfuR38oNfe+nZq5dWz1uPLXO73kio9qilAlIzybZasLYY67VNck9RIBiEaSPAYHLdD9KCAAAQAElEQVSoeETVAr1kQQWgKhn61hbJ0EA5NgbVrfQh2/j2R/o2cxRsyxWfNe9/BrHt4+qxuStnvlHICHY3Km2xv68lz+T+1rd9afXYmYkLIiB4hj59psyfnWu7hhOftsG3aY9Xn7THWGzLXhT+QP/Gng98994oWPWiEwVLxGT+RE7VmFmyrVYFF9Fn3NQpJF0uF10uV4phGwQiHC6buNxlijYnCqtAKiYCUqG9iKLaGpv54GM01FpjnHljnh7C3iTOEbwYy6xBal0TH9NNttXoQ52YenzSi0ZEFJDMeTfyTTdsXSlevc+veb9+WX7QR13l3x1bxO4T2q1yGoXXJrrimbzaq1zHhnTj83N5uehKkVm01lvZM8nnn+gV59ZurHSIHMhlFjUZe3NYNypc5/M7PT290ylFYuIS7YUK8Db1moOJLfKTj4PQnujGlsB0QpcLBdBG/Phz6zqdn6BnNWyKudQEGBW3sKvEETv0Iq9OQe309IS/qduMkwhpNYY82inMgUw+B5c6CxfsDrXWik696/379wo2M8I7MUmsM78EJmbRhyaF7/TNxJg4dZJtieev/8NX+t/+379UOzH12o9RuYt8BPZDV841prX8W70nDte8E0viuXJeb3xeRYssU+LbKA7f6Kfe5/8zmX1MQXMiMDwUaIBEz89nbAWTDe30dM4pky6cqzFvnJkNDCa+19lAgnnei2IzI1JKJ2G/E+f5qevp+aTGOBZLDv/pdxpDyl9muFxunEcm+zpD27IhhGeRJHM2WRvIKWcR27bFo97ApnfYVpZFQ003qqf5TouN4BRZNySI001KrCeK/EY+hmwruIZ3pvDNVJEzArhQx29H73Syerca80FAvTXGbB2mRxzrJvm9/vKvrL/+f/2Z0l4uk/9OibMIlrIGG7ExE/EwVOhrPnfv84vhKW3ITDfdxqYPnMf3Ly/CdUwddCBwIHAg8DNB4AjjQOBA4EDgQOBA4EDgQOBA4EDgQOBA4N8QAoMLoo/oIXfu1B5m/7aHuYgL2Zb9RuGFfnfoGNOPxFT7POMfS9zY6YG4YFwWf0ofy+L+3s/bPv999bZBDqIvnw8vcyEaSqHjkcJr3JzaS8/2g9YaRiYj27IX5Uw8UtZD3NNrBoBcuHMtGpniZwsy+AJF7pHs5cd2aeTuNus1+cwrl7vfh2zsgYWg5PWpzcnt9xwrWCSVi930cRl+dDK2F3fXT3zhf452nVpDLXaiN/ClB8VHuazn2Fr8caIobV6WciPNaD3W5PI945hKWI8U3kQgFBm06YxVzNz5+xoL9disQ+1OKml9sc04eVjN1mcvcoleoWHHJs67TK0ld+YmN9uMPn5mxUaJgq2g7qWxDb25mRrs0YaN9N/UTm6Lsr6VLjoYyLw1KxS35vtgcqWvjxpO4WOhuA3Bova4D7VETFOTOO4z4hpCXInJrjdLlm0NcmqmIPFALNaavWSaO/MedpE/madgRF2iziXplMzjCytKOLMWmcVu4ubMGL9wtNYk2zVOXKLZ5k3WSZ9xQ4/hnUee2Ax+0Y9O+lDvXZENmXgb1bPeuuzYWxZQxTAP08QXfdtafySGkLGTmLQazNa8xkrf7uO3DnOVL8eBXKTqeSWuRRvFshv8odNpxTTnRgHqImOu8bIt+43Umups4YasVT4s5VyLvvGyLbOwsacbydVXnqXmkwwGA7y3gXbW85cuOMQbFVZEsYotrTzHuGF/FC8v27JNvMjcHTItHivkaMSgPARgOYKaBGAlss7cSu43CpUh0Vo7wQtfaFgdXNGsPK/EZuaNvG1y5/MyhK3TSYpzIoSt+JjkZSanfqaYfFN+eZuC6MamTmnFnXSaVLhkjI5ijyL0lUJz/lloYfdMIfKJYieSumwXSm6j9uqFQtu//uv/VO9GbIqw9HQ+6enpVDy8IHfVbYMqx02//AXFPBM7Rdd8RpK/TED5HFPIjU7NYc2BxxsBwmghZK633+jP/uKqP/93m9796tfCVamkSJn/P9srdlFVb40C7bNSjGwdbUukosaHcpJB9ngDP7lJYlGSq8Mpcbh3CodD2ZdgVsVEsFG1ICjylKLuNtT6ELV1icLlJHDUdTp3dbDRnHnAQvrNr69iC5BbzwtFySmrn9qSleibzmeLFKD0kHv54giwn1PX66DfsDkl9g1o6Cd+pjjOnHmrN86FVN/J+efBP1BAvYFP1m/E5HJg2UZqPeFxxNaE9yTYGVnOcKdoeyLOVvITPRXFTPR6J0bWbOt0bmKKgNRbxsg3SZZCblZnXxZZUyJ2aSO4OhfZ99uvhHv96s+tv/jLZ/K46vL+GqGSFUl3UjyB80DwhSLvjXPbfJLVIaO/afA9MpE1/nl0tAOBA4EDgQOBA4GfBQJHEAcCBwIHAgcCBwIHAgcCBwIHAgcCBwI/awRyY/eTBji51PuS0dwaxtneZ/zTEfen2umns/r7tTS5pA39tl6/hPxvY+9zthqXwqEv2/uc1pJ+XWH7M94pq7bFIzPZ83fLTLL9xTNlI8MjjO16otkuPYbrAVeMrPEnb9vcWufByH3NbvLd/51VnRF1q+E3Xp9llMJnV77BfPOeJctelNmXCBGZxQEApZ8JNBM7ZLvWWUaqJOglGz6khxaIllywkHIZz318wYb0XZLPN6OG7cIbpRRgbhSGrtcbsvNeEOgUP85qrZWvhrxtNPdnMBi1xuDhmRQPhm4U8dYvL1fMtmWkThQVU8RKcep8frPv2GfdtuxF5Rt+p4IRyry3ruaG5P1Z5u+Ttw4Lr5Pkebtt2qBBsamKVHu+d8CAAb+tcj5TyEtsog2KSNEPdeII/3xK3J1VoWNVI+bE1Yh34T50oRASCg7hlZwse6dW49LrbS3zvhFjCksvlw0bm27EmrhtS3kg0WxTgLrp8nLTy8ulClHZb5ZkMLIt0/fW2dMu2yxNbVSvBgWelTOs+zPBIvzWGvKN4lH00OE53THp7F/iNXmKVmP6gbEbWF2uV6UAdL1ciW0VHDfOQnIIDhu+Q8ETNfUzhcp3Zz2/e170/FxxZj3yFzBMbvm1amwPEmzkkT14enqi+PeOWLsIsfxFPudY5JIYW7Nab2pNEsWzkQIycTYYp/v5K2WJzwtFKuwzrM9BYsg4lILYjdhv91xy7AwWE7u3gR5rvXUlrt57VMrGDT7LOnFmcnYIK49S7M3aC3i9T46Xm07BIjmBwfOdTuAeY5U7g06R7YTMYP9Wrhf286av3r2rQmt8TNacvN307vkdGD1JYDYIJJiGbvkskGuKx+8/fFCCYgsr5oasbVSmWs939wAbMuY/zhcKpS8vv9Zf/bt3+o//O3bD3r5CLi5a6W9gHB8vLxvn96Z1FjZtN4Ql7Io21Fvjs2zGE54hyVotf9EkQZk9s+EiO419NY3M70Sq+vr9C/HdlLhPVCJb62q93w112Wse7MJk+2V4wJFpUfa6xUdAWO6wId3dCJZsw2tCjM/ciy7XC343scATCa02iTx26CPbicVyyV7Y7xSbN4IATg2An83YDIke+/EDaW/eB8tuPj+h83Njz7s6BeH4iVRDr1lg0WSb/YBLHMKTKbrnMxDZEMu16IY8Sp3zTFc6ZkUC6/wT5rcRNWXtz/9c+nf//qQ/+7OpX/6y6ZkCcyOR8+lJvTU98Zl65nw+c+7effWsd/lsP5/1TH/O2T1Nud3Uyv7xOhA4EDgQOBA4EDgQOBD4wyJweD8QOBA4EDgQOBA4EDgQOBA4EPh5IzDv4e39ffrbdrkEnblRzaVkLjA/Z2hydceF3+eWfiyPu966aEz/o23ZdQFqbjftffzW7/bNreYj7fzv6h91Mo78jl8wnGAY3peoZMF4cBG8yxCmWl53Bst1Gfu5fsB8pN1e+sXnavlBJnZDu/mM724eusE4hyk9w297vBbtNag9Qy25N0zYix+pxBQaFBwy32kXsXNRveLd1761Rz7r8VV2KZhNcFxzgsjiney3OPbh3t9FPsJ45/2QHpiXDVzXx+eubDXZyU30UJOCu23tLZBE3/brmm3kIdH2cTMFBBxwrmzjjxOGou0IIY9xcWHPZxP26/oAl+CONDJWayc19xpPBAeUng4dVcvYNrJS7w1ZCbe81mO7bEitdOymZbPLhtQkWWmxlT4UX3ZixxzLhCqR14bQADiOjWwXRb63znLL8COyXfyGX4SJAU0e5btJliCzZhGfpA2QbatBkzFAlg5TpdnWtg14b7rhT2JKoSWUcXBacYImMUcmNMFYuuuqKUUo41/3Zlv2okZOjGTkxDuFXaUR/wSQkV+9Zpsp2OiBBj7mXH5XDChhMxhhpmKPbUTUsgcWbDO23OgbWLAYGxuVr40iXcaipTBkmxEewSd8C9yJx9iKPaEvZGBJnTXRpbB152dtpFB91x/0A/wQY8mxVmTyPHnpZz3YEp4wpc6gYe/Uz0rL2DZ7c2PL+H7AHmYlc8ZeyWo+KbKyaMnTyLv4dlMvzOEHV+YbdlKsznTic9qy0dmkxudDs1F0HwImwSlsN4pgG3uTtU58ttXcdOonpV0oBqboaXj9zguO0Xt5ueqaX0QSR8P+HMlpijDwMfB1U/3lBJJLHr0lZuJhPqDYv1F43rCR82FbjbizNjDSAe/89KR8Rm305lB4rYOzIUETPgknp408BnZHvjeJxerEMIhh6P3XH2R3nU5P0Fm9S7/45bM2Cpe4VPb4L371C/3Fn3e9vJdu+TXryxAuJVm2ldh6a4qPid8JnhnftquUIDnXwab1TnE6Ps74OiltTiQgKbaknHvj2E4OrbQxLVaVycTxGMtu610N7O3G/45oFGmt64vIS8RnXiE6/It2uWwCBsVnax25KyY3oa7MzaxCQVao2rwYA4Wy92axs/DuCX/3tYkOIsp/A1sGUEdtgoPUypfQCSa6N6fnlbxYQoaNIq8VnMpWREK20+FlKsMQ8LyOWUC/RKoP7qFwcsZEHHNmprtO7JEpzPUdBz4ZQwMqeeIWLZLvnqV//9dNv/qrTefni56erfwT3PlHIbING0X+7UL88vrTxNkCV/Kx4bkx3+4WMXo8BwIHAgcCBwIHAgcCBwIHAgcCfxgEDq8HAgcCBwIHAgcCBwI/GgH/CAs/RvdHuD1Uufx7BWG+jjLIRevMhWAmPyNKlI/0GFriTcir52qWyT6OXF14jmhn9sNo133shanYL0uMq/+OV+NC9DtEvnO5cbH6nULfKfBpwJ/Ov9MAhwedYIxocKF7e1gKPjsjOCEq+/5hp7e8L3+2N1gtepDDLjtbl92YeNVzWzLx8UgRyHyXXXFgAeYa5/I6Ut9Okwvtic4uVd7qtThZIrSaDM4Y4ioqznpFf8KcCO+0Vu5vgmyQbaWPvcjpoWW+6IHJ0Hbp2JZtRYYXNYWVq2i2Sya27Te5ktVqdnQlUkA9uqo+xQHCRmitv+2thUOdz2c9PZ3VW2MKT0vver3ptm26UVALLrA/emy/yrdPPtN84wAAEABJREFUdPe49n7FkJgmRd5JjIPYdpqMg5i024neouWyUfTpFI3spoavxLMXhAhDsl4b1srelkIc8U/2LYsTEBxBXAWjDKPbGlwG9lsvFu07XqKhw7vspn+kxJPYQjsfVzWMWtznu+N8buB8Yh9XcanicUPOEr5EV7Eo+IfIJIYwMjEyGe+ECA8LecOnq2cj3xQ3Q7fbVrzT6VRFO9/zbPj69DMfu4JvNyWPxFs9mKefgH2hmpZfioau16GNomQcRMdeWFmGFaLLmBAHugPZLQUnqppv4U7Z0ZsRLrLN2ZgabNCEBrrJZaNgPQsD6XrddOLM5tyezqfSEy4zL1l8RXeysnQmR35WXpGBrVvhdHvdT9uynSXy2nS5XCuG7EdsYYBnKhKxGZwzmWjc8FefFfDJfJJg4t7wMdGqs08uvfX6rMHSIBdUlb25XC74u+hGjtEZ6NumWPesp+enits24rGuii/2ESN+2DwmmJzD8PJLzis2//KvflG/AI1q4ktNd7t19FHg6exta73s996w4DqbiekZv6eTKYZTsLVYk/JPRV/ABVHZJubB+lb6z8/P6g0b8M0ZShyXy431nGP0sVHnH7nY762JB3+i+Cu9fLhBm97/ZhMmVA0dmxeTAV7JIdi2KIYHvms1PhY2HBcNsI5ICLGyZxl/xCfpTBEYjXrqZZg8jT7ujKyZr7HQMyQ9ode7NSjKX68TKdGsyEn0Kmu8JdvaW8t4rllwie6FYvwL+Nzqu3Wt7W8bHwhuJDM4W0z3peqTX3DIxH7zI4Yt1FTxqoFle9Ff/kXXL35hsL6IJXCWPrwP7hOsskehjbE08JvzHvvL9CwdHe1A4EDgQOBA4EDgQOBA4EDgQOBA4EDgD4LA4fRA4EDgjwaBXCZ8G/3RJPIzC7R+ucDF0mv/EN/0w+Q7hoP1gfxvRehyZ1QXkV/qEflZPJ+ewT2oN76+NY8fnh+bk9veOALfdLmkq74GYYYW50vvupDjUvOxj1nnam5ypQdxP0rwayzm4gDseekHtkc/GT+q72ftkbePbct+o52/aSpESAqpbim55ESWK0owN6LEzltKH6oJa1OPMWQcWqsfvx27Bgahw2ZFLvSx1Joh8VGs0Q0J/aIldn8nnpBEyErDfI0zX//05WQ+JQ/NuXGR+kaiNQRDDJHDCU/2J/OQDSODT2hnR3fRVEO0sfBGDR7MB10i0UQGZzxW5dYsBIlt1u+qsh45+UHxk+EeY/pQlm0r9kKZhx+y73zfscKfvXjxMYU3gIMVNdmd3srZnfnyYZZnDvYwFPG9R29A8TOqiMQiwuGFwg/BqvzSh7L2+nnAVnzvpLIHs9BIHw2VfvRiL8SOalqL0PFyLQRVYz6b+VzYlu+5txqTG/Kxmm6Q4+pBYgzl3LQWHSi9lmFjY/IZju/ohlL0aL3JkbPDKrLXOHbDiE7RwMfsmqNBpugzKVyQSfjCDthHrvyj2GIHsrF3N4a0NjZjQJFFTNU3ZEJh3Kn4jMdAC/3MQ9GVkAfAie+sbxRmJ5+RkMB+AOLgcxMxYRdRoCVe8MCa0lKgaq2psZ5+1BlgtXwJVcu20uIXNrJNvYMBk+INVt14rWdQyKG+UoW3xdnfDVtNuCcOaRD3ZDIJbMkPJYZ2kk5nMxZ+Vh85K+MusYeECWZiLN3wBzyxBEOyrbR0jVdsZj7mRH7e7TZss4fwNgpeKPHMot7PiDfGux2D5qy9vhFz9u4K1qEPFAQn0kK0OzZ7huv8wm8dH/SD6Aa9mDd39XbSqXW2paklhvylgNDthp+NnPgG51yrSNhrIhVVa43zI/ATshPatKUIDA4TICbnynxwJnZ3enm5ILNxVpFnvWIGdxOH1ZXGdP1/zV433VKIRp8AiRx/cv23JuHEx5Yi+IYWZBTPYJZfAsffdVx1HTc14gzln6l+9/xURdqsG7vJ/el0Iq8pgylO2M9JTjNDYZIcJ/Hcyq9tPZ/Oulwvyi9wc6yf+pOez++w+0Sx86oURjcKf3bX09Ozzqcn7IlcbvRDk+BzbnprOvdeMjL7M1XrA+xu4G8bWeIgiDoz8DXAb36tX/xZ068o/GUvt8iiq2oDG1P57rGt07kJ02rN9NaFvR1g0ps0kX9+d1Zn/1Egvk0nsGisSVZaxYqTjv756RSWzNLGuZskMetzjq0p/IpcT/jqyDTFwUQXmLF7Vu8ndfLFFDIxNdFBMUMoBeAURQXSibsRyACrS87MGIqdwR6lD4EYJyb8id2m3uBgDs9iM8UKlngTMB/VhANPal3rzMsV7xmMUBVi2ji7iWHEH3TujaMHEbSxnXODF+xPGV7+woFRtkl3inxCyWsrewjilwVJzQ1epz8puMTHjc/8jc8My/UkL4l9h0SL5ozxnbCWODJtJDUp+F8vJ/3iqyf9GWeinf8nAfBswgdxU+QPFi8v75Uz9fz0JBOvpvHQ9dVXv1TT0Q4EDgQOBA4EDgQOBA4EDgQOBA4EDgQOBA4E/gAIHC4PBA4EPoNAboM+wz5YvyUCwTP0W6p/Q83f4PxOGLmEDP1OjP+OjM5c3D4SN517Dul3+m3c77qPvX6LffWP2L/4rtixMb/hHGYt/sjXHbOPfX3GZtw90I79ZySL9aX1+AmV0Ccvc/kdlh1HGUEPmNtNdtZ877mQZr0uvsljQDyF1IRpGwEexmttKD1WZf4swcw+JZfcLltylmJO9HpoE4ePZFv2ovBjI5RxMImqeeXiXrJQFxHKDpcRjMhKVlgZR696Cd7iNxZtxg2i172VXGEykV1Me8nYLkYVCSjw3Ch0DaqTg8/QoDARKgFesUMHDi7KPBRe8EhOqOHDkJCJP0s8oplB5ENMv/hMViIz2KP0i0TRZIBNVoUlrFmvzXDmXV7klNrD6+JnBjYa0ATb5Jg+Yga79KHwzMDOW2qp6MjEINlW2qA4dQO36+WqQfI2xRCcZy/tJVMR4yefV7qoaVCQGeAbH2UQAI3vRZxpWT1FLGyJsWjRTdEo/jb2aOIv+nHTuil+Ufg6UTZCcNQaSoRwPj9R/DurlS14PL21kj+lEOelsxGTaLEZfRMPU/IaRfGdtfw6lnCz9GojMSTMxsB2yUfAtmLHlkKtMVAoqIBIxTq0cqFnHh+2y0XiC9nMWRtgNiieRabG8ESLRUTKb/hh5/xknLhHGCVnRU5mwivrF/buersqNoPr5Xqt/1/T3psS7+l8Br8npW+to1jK6mDX2aNJTLe7PotVAHvB5oVi+Y1CaHi2ZTvD6hvj+MteFrNewaQGJZOi3xOFtMgJNGyr9aYTe9w6cWCu1lBjKDekyDP7GLvps/7+w0UfXm5Ks5zunuvGZ4oKHhzUlDxwo+hM3fTnf/Gsv/jLE/lMXS+RHbWmarOwjmwsNl4nYurElmXvfjIpshqx21LySmwv2LxcbrqAVc7U5eWqC4V4xAS0UlUgh9wYGkWRXwKkt41MZ5Y4JL62lL8E4Bb50MoLURlVHmUve+vMLbNwPj9VLDlfFT/7fI5j8Mw5GHzGQhUf+9tb4xycFNnghXPZlngSmV0DpWU904ZO/qLA01Mn3qxIl8tcuJcQmnxvxYZt8ZTQRkITvjMjnnQhjpo+fLjpet0K//CkklJaTIZiJ1S8+i6Y+L1QfF94TXj1mbjbLgt5hVCyLR5GPBTH5+jiK0a9Tf3ZL8/61Z+dJb+HBIaG38UuaBBz/vJF4jOc5F+G8NOY/5yeI5YDgQOBA4EDgQOBA4EDgQOBA4EDgQOBA4EDgQOBP30E/u1kOLmKCf3byfjnkykXX6/BPI5fmd9nwP4p9H1k/7hkuE/UTt8VuW3ZbzS56Vy0NHOpuUZe3Sdv26/6+1J0Pkd1uaslv8t+W584sr7betS3v5+d2Nip9NFrd4rtUNZH8uYCd/c1+WzP3/psxeqimHi1j8GMQ2s1F9WzCgDhheyVl33vGz20x2XGoX2+29n72PiIHnPKmMvk0iWWFGpqfOfHht1lr2tl7tnDKiIchd1MPFDpYkOy0nIpHQwzFuuR6/fCwGM8lhExOeOjMAYh7MTeRhwDIkTZVm+ten1Hs7GJjd0PMwoKRreV5loeGmPgdypxhiRrtfTEVBPLNiPfe4aEyEyEUzybmRu2pA2be2Ej/llSay7/ohEWb5XPDCIjS7aRa/RdEgytNqswsOaJcaMwFyq9kmsIsj4bPjpjyWYuYsFZ5D4mEyfrycFN5g+isuETe2QdfmJuTY09670rZHgScuhGDvOqZsm2GvKi1RlikQdf4IvdFFtsBFnfn9jIeMy1DxnPfYwoDyyr/riLgewmQ1JTaPdlWcK+w+cc6aFNAsleh0BeZACJjz+x4Y+BUFWr/N4Ut+2m1pt2/o2CUBXRKKZtFHIXIdOy9285NOYhm5gwF7/bvYi99s4UpyY+u4xs4mOCn6aWPEVu5HC7DVXRE/x66yXb3BCNv8lZ28QSGJPRlOJtEbJeo+IyBAIlJsFPPMlZtNhLjjZCws4QhXNhU8ifoFaT0yk2GSNX+hhIkbG3k3p+DUqf3BLPlqJe7BCTsClysZsaMnYnp0H+m1az8qfG2ObBf9amsrfm83/uXe/yzxGDQXwHr/QvLy/Yuqn3JpvY2cuslVsM5p86rvnOB4TEF5p8XiafrWB88kkpULJc9i4vFw2MdPwGH8nF3/js/frXH7TVrzxPcLvsruS3UUy8UIz+8OFKse6JIuaz0myyg1prmVLg61Ajt5v+4lfv9L//R+QmYG0sb10WdksePXTs5JW9Zt2SG0SfWApPZIJF8sxZ0b31jhBj0223myY+Jgnm++nG/IXCcNaenqx3Xz3p3bsOBlGQGgvOMC/62A9t+XepdVU/DX31VdMvfkGsDQGeyR4nRzcrvp/Oz+TS1ZiHH9838Itcxvk8DEAebMbGebmBX3PX89MJ/6q6tNgDHtl+Jd0b7uBJvTe50VMUx5QwIz6a5BvNJZxzNFlMoZkF5afDa35V/GecOvhAOTLRb61h39L9nAAfslN8jMt+9DbiNyLxkrxEUFancHyjCLwhx77OKYOBX+WmJnrBgJHccAEuI9813mSCs4f66aZf/cWT/rf/cNa5vQjnmgkMk08N3tMZ1qTgvAlz9Wv1l5ebMKejHQj8TBA4wjgQOBA4EDgQOBA4EDgQOBA4EDgQOBA4EDgQ+CNCwFN1I5VeP1G7Xwj9RNZ+pmZ+T2E9Yvk4fnXP/mmnV+Yf1YB7RIV+yqBzCfnb2wueaH8Wb/h/xM89s9cTk3kua8X1rL7QsjehLyy/2QIv6g415y73J9/Tb/hfwascfSZA5wY6Sne5leeUbejj6+Sow4YfhUVRfz1HEVhsyfpyyxpk87pLlY27/sZl/Y3L7huFily0r5hIAVnbsh8JJo/9xmP6jWfCSaFxcIMfu/FnGy4PfjO/cQl/owhwo/A2cqvOUp6sbfe1QWwVT6nGKhJc2K/o7nNYGWGWkSpeXmr4s0tRaTblnlNXP3BqT58AABAASURBVFP0OMFhyfw3BjYTLGBgKr8q3NacUzPxFco/GRxafq38YVnOhiC9P1hRnTcjCe389HuRw35bsP0ap5urwNJ7k+2iBi9kW3vrraPTatoYFz6yHkQIDS75RIiVko/e6UQxI/m3pV/rKNqW8hTxkmQ3+YFES36TvbpxVjb2brC/iOh87hThTkXn/DKQuTTWx0Bvbdx1o38rfWTgJdSGod67EsqNM5GiVTDfWLzhJ5/frDdiv+E/Bcn3FCVfrhe9XK+6coYTX3ljUOcIXZJXJ56nJ/Yd3eg/nc/qpxN4d/XWFKeRT3wre8Hv6sSjexucxQtFxws+Qy8vV6UIdMF/dM1ePT096en8pPiIWnQmehmHwncGRROEQCmM1tU6A5IfxHy93lR2I4fdSYzuTc/PZ4qHi756907n87kKYC8UUS/EU/4aSl0yfUNPNNucCanmjGGxN1NmEJ3oB8+XC8WvKSCz8svRyNtmX5/w/YzvdzrhMzofPryQ/4Vi2EvZxpSeiendu6/KtrAeXCb7K9rG/lwomi0a6G4Ve/gp9p96K7w7mE8sXthTQkkwevrqWc9ffYX/Z331y3es1gpWhwiPvExv1t+90vO7p7Kff8L3K8a/+lWjYDkpKg7ii7zQa+hB4NRaZ2xsinXs89SkXlNuE1woJk/pcrkq+WfJUYHO9blCl13t5BB7rRaljfN6oQgc+c4+Z11CqfZ6EOfEZuJCn+rnGDddbxclhyfO7eR7aiRrfNNpgmnOidAPxtfbFf0LdIP28RUP+NBqtmVbA13bar3HlJhKTUQNNpxVlpQZr9eHkGo8eA+0bijVmGIqIcDFRGGIIWYsIzUXGWsI2daZs5N8zueuU/0Ty1I+3znbai55pJX//Y94xZteadhI5/jpTa11iJ48JMuG+H53l6gNK9/DemhRD0mjZBuYnnrTqUlndM8UhP/y31t//R+egfWCzNS5v+PsvxNiEv8teHn5oJcPVwET50hqOtqBwIHAgcDPAYEjhgOBA4EDgQOBA4EDgQOBA4EDgQOBA4E/FgS4kFHoc/HmRueRPifzwMvlz0f0sPYlFw8ix/AbCNxvHnXvjUCI7u25r+0y1e+rEX6knf+77XM5+ki2udj7Jn0axeSGL/Qpf59/dLbMleIntMulf/S/j8MP7fO9t32PL1hyUcmls7h4lJFOz+Ulo9fHXJruJGTqypVbzt3ep/2r4k80IFyFcMmlqWr8ONe3tBZB1m0ufkl3t5HebrJJiPXPPXteH681pq1O3f5VAaPsTJZs7DUozJ+IjL3Q5Ma7iJvyCdlNhj7rhhBqnxIpyS65hqhlf4wFxxC+4C+SBc5cwaOn72iJIyJGycqteGMEPoAz0U8BIb2NxCeEiHYSOYYmMqEaox9d3Zv9ZqNlDD99q8v6LttwVH0KEJMPkIkJM+TD5gtE6OZcudnGjeUG2VqtqfF5aMxTjCnKGJoYKmIfItsaOvBtl0/bwmCRWyQgQ+U3vjdGG+Din8/YgBQ59FhdF/5DFCuk4NbgdwzZxn4EsUXsAyuM0G6L9rjILXy7p6ucg41rJtmG0qta4g/BVeRCmELGUp7m4uveUNciFu+8weEJCZbv8p3ikw3jLpMuU9si/Hv0WW+oEevMWEI9olLNG2MSshS7pp9ku76nbmr5J2th9n6S3ZS4a28YxAdhFYaJLYQlIa7WY1fVGlWZdjoxxrjmq40byikYUXdiL4g5a0i11mSCnGpEAqGWUE3PMlKCL030bau7Kf8/oKYX8+aulp6iku7NNks7dVkhbCiEjyFt20CvCdF7v+RbMzkOVX7Jm8QnVMVOdCoPospZmqxjUjIPesJYnUb4G/EmtycKy2aNj43eU0R9eY/Epmq2FRsDUG4UDplKTTIFNtv65S9+oWf0RbOtBo0U1CnIXilMVgwpxjNvbri38r+RQpENxf6J/XiiyGm78hKNIYW8s3prFFc33Shcf6BIZuwQPnITGrKaSF83CvvX6wZu8IlX2SRWXyiq//rXXyt+WgfndtIFW4mtctdqVQjlM37ifJyfujqywTir9kNcUzox732jiGr96i9O+nCZev+bF00wnTN/0WPq+Rk5bPVGzhb2rMQw56YUbC+XoSuEKZEiZKJtOvWz/uzPfiUxEw310k08jUlh9XSm4NmVQuNELnv/wt5dieN6aRQSZ/nYwCS4bOCRfoIJIeLrBE4qor6rG3G8f3/T+/dXBcPr5cbaphv7dmP/OFbELvS6TqdnffXVk1onOHzbxMEkfTiTs5yYZiYQLtkn6ca5SJy21cGWrmwCuf71N+/19dcv4HgrufyFi8huLLbWtFPwg0UBe5RubGRNRsaS3GWbz2PTwHHkRWvgxpLcmnqH6PMdTycUiiYB54yGItPQ6a2hY45SjAubEENMo+Zas+kFf0yZ3E+t64k9PAk/o6lBnfHz003/4T9OyBp8lsQHLvHlsyCh6xPYT4q/jdzQ09EOBA4EDgQOBA4E/sAIHO4PBA4EDgQOBA4EDgQOBA4EDgT+OBEYhL0Tw+P5GSIwiSlE99ET3qf0kcCa7CJr9if/ziXij0syn4cfZ+HnqN3uF7PretaEaJmLYgbKWvrP0ePx+TZsI8cdriZ+pj9n6aflJfaiZhn61PpHvNxm3wVaLrHt+4yr5vtacsswlMVlMlll9jFl1rARynjRVHzalm3Nxay37erzsq2KQavF306DS/PoEaLcohPa5bKyxp9/u/bRNv6bpMSwdCwpPhtrudC3sy7l0t82A4iIJ5WjmWC0t6Vfs/yliBBymWclshFfJix7UdZlKYWSjdeN4tdGoUcUleO6d+t07qtoU6FQwMjNP4l3+ClK2i4zecVX+pBtOUaYPPIz3og/hZ0bRZpBZceOrJXcO0U1WRQbBjQpKqhogHnIbcnZZj0yg/Up28qfRp98b+Ryw75o/3/2/rxLkhvL8gTvfRBVM3cuwVgqs/rMfP/vNH/09KmerKys6u7KjAjSzXQRYH4Xompu7qRziWCQkVkClycAHt56AVXy4FGdrTXFdvgp0FxZgy0hmziSe9Y0m3mbJd8QZPrRY+aEA24ffwclDqGbuDvFqJDoRYFkEG/6jVbyfu0gcVd5xpnesl7a2EbJ4fBwVDscpFapxYgU5mJVyei70UMj4/BsZO5UEryVw3Blv2feSQSZlWJbMOjwZ0986Qt5xMl1nTiHNx3eX+hGJiRL1Uq2oVJbmmSR5pCdwZg27FK1pqqmtIGv2eNoficR+ygp6C4HayFfCwaLWFByFzJZTwHxmWJpfoGcvx478bcqzYIjesXYTapWskuzYMrnYwj7+L1eLjpfzlo5KyvFviu9WbONi1JrTXY4ms22ons5X5Qi7QX5+M2ibQqojzocKQCj17HfsUnSeRQrDxSeHx4fkHvQkWpr7IuVxFvEKpodSQY8p/NZAztZs+GT94CS+5W9e34+63R+wt5BDze/NnLoRoeOs7dSpDvr+fROn3/Z9Pv/9Chc8pBJX7Q19ldXiqld10s+UyJ/aTO15bxSWD2fn/X8/E7pj0dv65YyGMRDaLpNwU5qmP/sszc6HIo9kRa+N5J3YTj4nCnaPlPEza9I4/eSYvBlCFe6Ugi+kH+K6J2z0aq0wuPrg5w2mfP5RCzn7XxKs49d28wGNq5CVctitdKMbSXObGJFhLPASdAUV0YQ/IFsfI444ztv2x8WkMkTm+Y8ZR86xjpyk1hc2S86xSYhZ0gMYM3ownmITsBtgGNble9bfAg7tue5j4ybdDy2SY3gq0mNoGNpJIAMBI/v6QahqntvmxVha+iKLI+yP7Ebmot5YSO2Op//YE4axF1qLpWadPvM/eEPD/r9Hz7T6flrnZ+f538Q0ZBYGm9cDeX8rHBidKcdgR2BHYEdgR2BHYEdgR2BHYFfD4Hd847AjsCOwI7AjsCOwI7Az4QAt14/kyVxCfdi6vX4hfnrD2xzMeifJRDb05btb9mz/bJmW7mcvFOEM07/Kcol552CK9Y+sGfDeUWfsvNdfNuT7bJCMvejOElMd5oC3/Pq3MTe6S5mW/ZG4dmW8tDbDCTVqz7jO7E0n8wziO3Ekj6U4zRcLG2UOZNpLzouKxReyGb+imLrA+LyPPhGJ5RxKONQbHyKIpe1wS3zC8UemNzX7JKJKXIhRDkD4Myt9b1INSI/SUI9OyCbuLltt+kt5po56tZs7N5JVowOLupDGIBTSJZs1hjliZ9gmMJH5+J+DXFLPsf0kQlF5a4VnUlZuFFshCafhNJL0RgiBEbbRXu1mjEXefAwHrIjp9mih7o2MroDfkHIpGIB2Z46JlcW5jMAKbqZcJ+vO805uGYt8dmbriy1KhkShYVOcSI6ueIH9qhNsqWae1UUZAQRD/ZSUzESodgWSoOgx+yt0W+EUTtS5E11oyDUyKtrw7zPcQo6oU1fSt/JqQNe5EKdeXRDNvanrzFlW2sUgBYtFFziI/qRw9KM3zYpozNtmCUILJNaCAZPbHUNCh05B52zMPDPgmxPqgIzlQYYdNY69tartF4pXK3WSmHrSsEwha01hSw56rJNHDVjjI0QTOyMmX/O/UphtuMzvhM/KhFRKjG4VbFPh8PCvh0msSDcyyV1YhGRx65tioGXWSibuBHsIKZ+vapfroqflWJQVHDJnnZ4ZE1R8HpZsSUaRnnnKTdwPUKb78lrpUbx1zLy6GP/yudljUGOSNZaIcO+NIqWRpajIAG2bSIlWvZvJQ5qs8S7KjnHds5pBJLTNTFjN0WotuAfex4NZQcW5T9kaIuVfWeCnauubEiKpiu6gySNzwFQV+wEjzF5W36EooxC8Z0Y8t9HKOeXgJN7q1JB9/Xr9aJWJdtgt4JznxhMXYQ4gloW8Jq/si0RMgVjgxcRtqEUSBfwqFokmVw08cecHh4fFd31OpTC9znFUfLIr19Fe3p6pz//+Y/6+us/k+tFtvn4WslV5Pj7r97qH/9zPgcr/KFi3TPWkjR0xVYKqkDBXOjDZb8GulaaZUW29OWXnzFObNK7b571zdfvBHTCpO4t43JsDGXf2FL2cVs1fqVSucjdk7ZNQxZ/K/uUuK98TmwjZyKUOp+Bd+++0eV6Vh9XVTU19l60kbOMLuK3OMz6RqKRCsXtc47FdJUzPwjK1ZC3Vs5ncse1cu5WbCXGA/tVSQQbLw/G4tu2CmrYSC75fOZsJl/RMM9b075og3MTnFDfYkO3ZP4IGuDDSpcGZz+/aq/SPCM5J4jy7SPll8ZXcOggkvj1qg3UQ4lh7ddpB6A0KQvkmHH07qR8YWNLUHzEHGbocH49yFdrPUtffWn9/vdvZK/qfAaWdtDxYB0eug7HrrawH2jtz47AjsCOwI7AjsCOwI7AjsCOwI7AjsCvhMDudkdgR2BHYEdgR+DvAQH/PQSxx/BXIDDmxfBfYeAj1ftFbHqb8wFZfpHKBXMmsNP9MH2P4LQ6MBGi4843778ZuazQaweSLBFuAAAQAElEQVQ2F8sw3vdm9t3PDJOX7XnRzhW5NIOGySjDXLzfLQTD3HOHsrz5oHiQ4sCdsgDFwka8MYAL2Z7E8geP7elf1myjc0vPGPac319YSkj36ewLodCc8NpiHFyiI02gtuWCWMuF/6QmVbNsmK+fMEKveR+PsTlmroOCQleKEWPyhD3L8QWJtvGHzHjiajO2RK9bQxU7g0JE04Fiy0LxKsuT3zehgb8UHUaYsCz+RIjxfBjb4c3ZfDHbekssTVLayItobv1KVSa2Q5HbVrf33R8BbgxsjVefT8sqAJ0EnultY1yz2ZZtiUfpxRL6d7tJJwSXFd6szcFHr5YKDbzNRM5bUVAK/jDzUFCO/Y5+5+yk2ARkWfkWES6FvvZyjrJ/nYLPlQLtBUqhrmMnirZl9tI206HkFz92yfMP7GmJGTJ2YhvqxBB4FyqSC3sqZEULL7kn54FMx0+nX+/EXoSPKJAPmWCLs5o5Q8X/nQZ+OwWnl/0j4fCy3sCrtULeELFGWVsrew4Gb8Q4cwdGhT/LNmPN+DGvw4Ei1PE4e8usQVEkgUHsa4rPFDbT200pFh+RF3aSZ/j5ReojxdWH4+O0syKfNclKS/6ZX7GVouv9F7+40PlymYXTrEd2us4AXdt6wFdsx0bofB465/9PfO4Jn8JZ6Xg0+220OlgYKjUSD7a62enkYpvC5EXPz89g0ScGg4Ji5HJG0iPOmigQn3Q+P9M/If9u/vXHj2+wVmf8nhEbkBWsG/sgbCeHMcTQkGbL/D5pxHQ4Lnp884BvYUezlyJfjDv+On5Dg35bz/6/e/dOT0/PYLVqKkr4LvI/6PHhCAYL2C8z98E56Zy3gfO5v6zHd6ua6wvntRFzq6b5fURcIga9anapVakqZJHexCWxvP4cHSi2Hw74bSh7ULQXeUiXS1fiXJaDGr5YfXkIS5ifZ6kK27IeH9uknLmR+Pmc3BUifx/7PgBnoWfDyUPfqpQW+cHLOKGbcbOcJcW+wpyz7ZW1O2VpG1uV2GJbW7OZbMNvvY1rI5+FiJl58u+cL7ZCBpvA/LvfL/rdb9/qzF5eToLfOLulw6HpAQyipr3tCOwI7AjsCOwI7AjsCOwI7AjsCOwI7AjsCPziCPwHc5iLgb+Gfm04fij2H4rvr9X/Ifs/uM6FiL6PfsgAFyn6sfRiK9cqN7r7fln7cYPiwukDeqUWk6+m/6GHtrm08l+QY3ReU0zc5xnfCaB1p/DuMumzh+lDWbvR6+nr8W35x3bzchDhfEboPnjCC33A/J5JZF/T94jOpQ/OFunf5+pMoNjKJXX6kO25D/bWhxeSLEGDQxmSgllpdAoXkFJI+R5yLjGdu9uhzZ62ll+5QPOv001wjPWKIhuyLfs9bcrbO+uhzCbWpIbklA8vNEbHL5fH2ujjeWTuFDxC9/nWm+ChbaIilm242c1F7GvSzU9kIhvK2MZGgRld5nfKdENUMvFnPI+rtha1jMbY8Jt5hnGjie9tPGVQHsk5e/yKIheK/p2iFt7sPT3LxDjnt14i5kAngaNkAnZEb3tVYWhrgxgzshFiT8f8fdSruOHzIBKeOIpDPWcI+6QOX9hHV2nhhKQ7R7dmbxx768O2348z/5jusb2O1yRiR8/EEQ2DnjQ5vOL9hRgkvW2vLdu6X+hPmxaNF3JSAGKaJ58NzWoGPjpFyBUcu/g4bRSj0YHgspZBCFB4DD6OMDZHiPkQcY7Gu+BI7gLMG9El1/zVulmMTTy++HL8IdPQpv4qaseMMICRIf7E/pBIT+t1KIVR0WzPfEWb9pGp2vKs8izKWPxBTjQsxZpsYmUES6yKl2ApLaGYQXkRR1WdMELhKzmD3ZjxYIN5+JP4jOV7Y9AnlnIpZCOXM+chmzG6Vwo/KTL1deAJ3ujEalXTbHYiGMgXNFnzFbspsnb0w6iSImneUcEFPq0Dho7LQSyzD33uX3QnkU/kgFYDLBuKKwXYLW52JT9fJfHwC7t8ZJRmE6dFJoMpRsizNSszISeabQX/Vmia72MWB/mKln0bSPdBPNgBOoU64K3w8Kz0sTzQyV/1yxJexH4PrcQUzJKDZowpEnYt+Mz+GH+h1honu8kYj1gMrBNn4kF2Zf82P1ZnboBgpMv5ynm13K3iHDfstTqwLwcdDg+yrad3KaoKXJv6dWxnA9vna9cpv3xGb0U/9q/sUQqD63qlmHulALa8UDC672EKzW1Zpv3kFrpSXL5A6cdMwuyhKJZewaIrf531dXR8nhU/pEpQkbGuxOKJeydOySwGRzMb4r3UjMMeWti/A3S5POk3v33Q51+UruD89b+WtDaKdaXBji8Hg4P1+ecP+uKLtxRiH4hjpZC76s9/fqa/Kt/fdsN2gVeBzVUp5n7zzXnK2qVi/QpuT08nZX8vYHaZ/7ECkYFv/kODak0lEzfxWfQr+yE1S4SuB2J5eFiIIZgNfB0oXB/UECioLVa1poWi/4JCeHc6MF+WNgvKy7KgQ0zRQV40IMG3ps3IPRyapj1LrSR7IU8rLWcuezXAt4NZ8rpTzsLz6cL+rEIJm07HmdE8ukst5BWMxLnr7CtystJsa6mGTmYhztnWsRdSR7RYtSPPKH2PAGt0l7VPvIuAg6f5LI4yu8giT+KODYbK/2e5oc9DfiXbyh+pWDYxQnPUwb9kh2A0ibSFuDj+YEIAQ8KVGmuPb4b+X//vpj/8p8/I7UkrZ9koOHb5jJT+ztoezo7AjsCOwI7AjsCOwI7AjsCOwI7AjsCOwI7AjsB/fAT2DD+BAJc6n1jZ2T8GgZ+En7EYovvUk+XQp9b/nfKTUujfafjfGXYuh79z4S9k9jEUijrDdH8VVW5vv8fCXxu/6/2OWvzxt6994yN0D2NQ1Mh4FhNu+r7334rXeo/DYJwPm1EP0b084Uu2lT+iBcf4CjFFlwttjI0Ql/nhfUDwp9CNWbGV2+7b/N7ZnsNWpYKUedyH5sr2iv42+vDduZ2/UjBKP2PB78QidkKIrxSWrtdVKZyEMo752IxIJ/7QFTllAZ35vBpXmfisFDmOxwPFlCPjhXCtNTFwYX+FOmPdmm3WCwruY8KR2BJnRAgV3uZkG4s5lNrAZPNyJN9T7Pfbnt9jxQ0+BG2+LCutk1d+cXe+nLHbVa3UKJTYm1x84k3BJ7++TEEvv8RcqXYkRtuaf+hjL7z0Ym57DvMKf9qCl3Hs5deAV4pVE9KBFyiyrwnx2xRsbsnYlsGatzpxUJsB3xTOzjpfLvA2cGwkLFWJfSj6om8Uotrcm9batJh4BnvSCZAOfW3N2nRaCmNHdBZ0NzsyIsjbGTDmiZ2OgcuZOM4rZ2mLxUaGhwyx11SZ4zlnIZhGz54Csul5ImMb+c1fYq0kwhqqPIMC6Emn82nuTWxotghYnf3vt/gOFO1SEK0yhcwrGF3Za+n5OfpnJWYMKsyBXv7fvC+fAc5HI3+7ITfI6UqR8Tp9xt0K+GdiSB4dWduyQ6WHhwcwOyrYJteVqpajBA1ii49nipZMp+0OdlIkNkrMoZy37Os8HtO2aCbkoVZt+jgcFsal5Dzj4XOWApkiL2RRzmfy4XhU7CX3b755klSciYVYHylgPlB0vZBbVycXQpTQFc3QQpHzs7dv1Vopa6EqxqzZxsYD52PBntWWoX/4x9/qH//xc9VCsbW68h8yCH/Pzxewf2ZvmbEnot1tJbbT6YT9ocSfz1lrRhchMk6BOdgx1CBGVmQnv0GPDGPe8+ngaW9xPfB91KoUIePTtvIZ1KvWmshhIYcDmB4kazbbKpca6geKvYWdBeFJYHI4LshDh6bjjQ70rZVQ1b0t6Bhd29i6reEDttKSV3DIHub78jz/X89n9uQ06cznKgX8M/wz48iauKL7mmInuKUPv/B5JP8lReyScA/hmEe3Fl6GYWUcAj6+V8RZYIWFMTvL4IdJbMB49bAd2mKyqtrMsZXoxZmQqsE35wVDllSM6yNbiTl+O99rQ9uZmTIe2DE60v/2n60//OGo6/qs7XNVupyaSnvbEfj7QWCPZEdgR2BHYEdgR2BHYEdgR2BHYEdgR2BHYEfgpyEwLIV+mtYu/esi8Envtrk8+ykk5LU1Ls/m4N7PyQ+9jECIbn++A4FcHW4Xk9sF5iaSy8jBraa5pPwxtGl999ve8LfNXn43fbfm35JrjG/UX32/2FZBuYjWrdmRu01+Qnc/psFRndmdAvRPsGN74nZXsS3xiJYuNCjehDpFmVDGITv7iyBP4ng9hyXnzyuZ8AbxJf/0Ib6AYXsSS6QyuOzuzIcSSvAK2WYOych0KHLM3ZDlyTpdbMZ+KOPoDvgsKxfednS+TYhgWdouyTODkK3ackzRI/bgvn9Yz6R3C4gYWpo8ehlbW4zJiwWeQQyDFc1mW7bn+Lteib0V60PirQ9FwxF+u1hWYgsp50AftvBDSCtGuoxO9K3YTOy9ay7z3p4sZETv9Gj0CGY8av7aLMNQ8itwSuHBNiF0ikBdsVm1RIS8LSeX2CHGmuO5pKrGWtHXxuA947UZvX8aFZ3Wtu+T2E7hj3oGuSNDEDmDIWbwBjGskzIXMadHLN2kmO8xwMzEkzlDZTyIsc8KslTVJk2wbDpyDF4IJ87WNp5Nj51lWWTWUkTpN4c5PymMDfKPTijFKFQUSi7FoKrkkoqXbax45pKiZgSnDWyWl22Ns+ebbHqWkI9OdCXzR8IglBg8ZcEa/cbeOHy+o/ILzyv5tirZNc/C9lknYozaVlriTl987qymApvD4SjbulBASwE0MqH465yZnE8EeGruR3xdrp1x54wEyMF4Je6Np8REUfd6mZoSflDm2WRtqznnwJJMsaqjy6gg+FXJX7NdLmcK2hfNeOdakx09sROI4MIqhU7PV+KRCjkYrI9pF878Jef10snxOv0J3MM3OCCoqpoFzpwbuzBu7LRJnVxSdO2cKcn4GPPXtqK1Vsp5qVvMwe2wHLC1YVpVaqwlpvh/PHxGkW6hMCodU3h0V4q3UjAYevPmYcZ8S5E1zXkV54V9VojFIwVrTLM2iKer8JHCugSukKsUaq3peHiUZA1yTg621SjYUr8XbKWNLjDqspEjlpV/VsgSU3F8KI6vTAbYXcBwnbzCp5CZpE0/42oiHim6lraewctcaR0bXSL/YqGk+cvjA589ydKQysJOVvS+EYxNjuAwoHyPDGQxhsyYXWulI/lhFp5kERDfH9nb7M8g2SpkjouAR2mxEYpflqed8FF+6eav8/EVbPI5vvJ5mzooZd4JZptL8Z1xbIm2fU15y0k0Uu9XKdlxDGa/6ZAD9gYKIwYQTRdfl/WaFRneoZUag2JGBwfIGPzDf276w+8f9HBYpJXP67lN21Ngf+0I7AjsCPy6COzedwR2BHYEdgR2BHYEdgR2BHYEdgR2BHYEuMvZQfhLEeDya6re+znZX385An8rIG8RfWQ+l5zfonndyY3rTeWX6xLcnf5yr4n8NX2nLiduBgAAEABJREFUJdx8UiYLKOXimu7Dh7VcEN8pi6/H+S55PTeX5rlg3qjkzLlhNxTd76NtX7iYziCC+N7sZCLZJCEuoNmv3JzfxWB955O4InpfLPTtzUZ4cz0DiDt+yhF6ocxhz+fuJ73tWxwE99o4ksVlf+JiOJ+7fTSmjm0x4LESSzHVtLHZin7IZgGyPWVFYzjHtpnxoEId4LU7uTZrKQKG+iwkjRe9qTlf6N8e2yoCsS03DDAettKS7wwvE2hA82HZiOYXhfOvG60Sj/JXQaeQJ5n8EJAYIaytxV5MO0u+7TNGazKIHQEecoLJw0BVTQvFmtDUdWxZ9kbRrds4K6HrdaWQdJk0caDINJQ/WZVcVrW69Q37jQJNw6bgja0340m80CU6+IwHoxuJlnw7G2FbjVhDxThkI49uchIt5yHUYdw/a8mrqiiKUexCnnqN1qwztqM/FZVRCsEpVK5UdAY+UwxaKeDggmfocr0oRb6qSEuNytu0zTm4XinqUCWyjcydsM2TmMhKDb0QnVqz7nbS26Ygd9Elv3AGz6rS4fFBR6izl5TZFBum0BZiMh+gIrY5nK/D4SDjILFPBi+iUavSgX2eRFGptUJuEOtQml2K7oE1yRwN9hOc+sxJ7OGiwu4WA+vSjDW/1AyvDG+sFBZXdMMZaq2h19ArpMOTKn6nfc1icxbKpaqQlDM/8hfvkucoiwXyM98bxAPOnf2wLRubCZ2xaIb6XB+yPX23aurksIJn9ja5HR8eFF/ZkzdvHpVi65mC+eWyKvqIT/1btLMb2I38Cbnn5yd98cWjvvxN0x///EdyHdgb+JNwJ7FXmm3whkzHE7sDfEKRMeGn+Ls0cuu4CSFkFuyb0tQjb/YACU090Ag+A97hsGEmWqDKXxGdXAZoFXbzi9yOzXtep1PX8/MZU0jAv1KIPDHPfzCQ85LC9hkcVgrlHH/w0HsilfBwNR/UBSzsoaGhMYvS0p+/ftbXTycBOXIo8c6TlEhNMgXo7C8xoqnkn9gXCr0Hzu7heJjfbQMH9/yiq5eGr6l/VVHJXcBAwEUNl/PYdTmvM57E9t67hDksDJn9Mdinh8H3AsAzaK1k/gSvfJavfMcFN+BmlccQT9ZXjF+vXcHqdFrnf9hwAdbg05pUJRkSbYRGx/8caUQInm0VgtYWW+LjeEisW1cZnH5PAfj3vz1SUEfqat1Mam87AjsCOwI7AjsCvx4Cu+cdgR2BHYEdgR2BHYEdgR2BHYEfi8DgQuM1/Vi9v1M57r70Ab2Kk/umV7N9+P0IbJdk4nho3rxl/l0aEXhN3yXz98fLpWbItuz3FF7or43Y3mwOPlvvSfj6kMYNVht5bl8HF5ohfbLlkvROUWbMBb1CYszV5OADMInl2P+AbvaT42uy8f+KPun+tmB/KG+/n0ekmKeXLBETr+0Bj/drnCyCy0Xue15pIPMx2SVD01Sh5/e0GZZgKc1mlKfy0kQlyIhznJw7F7srlD7z6ITG4HI4fG6wX9bAS69oDEBF2ImF/vXj+CN2hWTywCPimNVGQ4PBRhlvhJQS8t2WTYL3Cf4wISQJY3ybstf4s5rskFWvjenDhui0kRhmjixP+0BF9jO+yZ9xDtksIJNnEItteMws+uQ40NlINBN7EUeVZxx0ErJIKC0X7bngz3k1Z5alsCdhXh2sc/7jK9SJI3u1EVYGaIXY0M5eRQfOFgO6htESQxX+S/YWo1gbVEJQEwvT3/ZyljAxFHvRLxZQQ1cQzjhB5h8emNUkh2/MhJqkUvJyecaRok2KOKFB/HA1iSIJYTH29JUC40pxYxY2YwX9FF9W4oxuaOrbsi1eShvkGIxsw6obmaVQkUs+Qx2+1aq9UGHfJfgD8oy1U8QTDVPo8XBAWh1YLwpH66TO52G9osMZQ1SNysrMF6V7H/6Mi3yD451WirFbHugj3ygqeWkysUTHTswCYXHG4XAmFBY5Jt5pf8bMC4notWYdD4uOD0cd6BcKVlVtYrpSMBvkEJ9Y46mN4A3OS+JylRox3Kmwl/1d+4V8cw6G5lprWpBLvA0ZTYq55HKLN1NyKTeN2Md/kjFuo/NwfNBSTa01HSlSH+gbi0UMKYi3ZtasqgYRF/MU0zrnNSTAsEsr52QMqWLjsKgt1krRMPuSnNMDvQJn1gaTy+VKQeyk8/mM7KrNx4JMU1rmuCHnzjrGeVL0DRXxlUvi3KPAw2KZ1KzT+arn0zN4D1UtKi/ZGeWvmH4+nfT0/KzT6UoBumsQdGsHVWsU+MaM5Zn1FEgPy1GSZVvv3j3PXwB3zmMHx+iJVvgcBJm/qvn56VkrRflxti7PF/32t18qfz3vm8+73nIWVvIVkdxjT9E1+lsOrIBJp7LXx1VyaFXWbUtklu8YXIMFs75I4wDfqmbyWKFOzivr19kLtYWzd+RMEyLrQkfk3lXg0lqpkXcBYzUp8TTyOVP8PYNP1WH+Ovnx8YBcYdPg08GxKwXN/JXtZ7B+982zvv7zE/RO33z9NOl0uoCvJp0ptAbvy3mg1/Bv9lTKmThfBrielWOZeEfwaYlPOh4blM/RosPDoiLPFHG3nBYJBduqUGlrQ7piMzixtapqOhzRh8xZAWLyQAjpjkB+6X3l7CaXnFNYmvuhe8sZMvlbaU3FH6ktbeJll8wCpsUWTYzHNEIm7GU+F9d8X1IEVorRCOf7dBBIxGyr2AAeMYRMfCuEX/bGLGz5gT9hd2xdOEf5q9kTr9jYhp/D8Z2++q30j/9ovX1zUmlvOwI7AjsCOwI7AjsCOwK/IgK76x2BHYEdgR2BHYEdgR2BHYEdgZ8PAW7FfoqxiId+is4u+2kEwHLkJvM7JVj8mP+alfFHdJ9+rPYfbd5J6E4MJS6GRbtjOfuPwJjTvJDbbpol+0VR4WVm572t2SWHauOJtpnIPARD9z7jjbi+5ip+e2+cvCMXylgqbC63XwrWzee2sr2NXZt3aGPNd/yHcDDnedmbXMah/KIvpLJCtmW/pynDuZuX+Ld+YpaF0HSgFx0GkhyI9NLMCOJhwENxL8WtFApaBbeXFRbzYBRfvDORnXVv/Z3JSoaJK/nZWadoQI8gq6ILz3rdXsduW26lLX8hr7m3vBjwxAHdNucUEbfulCqEh8x6kUOBn50ZjA+e6CEXWQorRwosx2OKLJtQ4llTWL0VvMIldZ0p+FwuZ31YBCu1amwTfnimLnp2KTGUS7ahWNmI2RzAFqpzzXDiYzt1HfggihuwXx7Lc5y3Mx43FFJQmSuSSyrynr6rZFv3ltgytj35trXlCR4sFPOFM41ZZQ9Co6QrxcwzxT1E0OMNboIwj68mrGlQdUoxOtjAUM5RYkixKIWbK8Xm+A/ProlhZMMT2cZn8retza5uveUy9ofyC8zr9aLoVCv4pbTn80Un4jscDlogU4BNfCHbEZG99dSM0J8stWaKbEcdlgNj8pgy+CKQ6YNAgkeKtq1J2+dD2BJtsOcl8yfnvdBtCPGolUlpKJidnk+6XNYZV4p3DZ+F3cGezfzB7Uz8Gdv1YrNhw8ofTBG0meOU2IdO52dsn8Dwqp6CKTYVsvIJSKmNnviqqbUmsYmkpIGdUPZ8wLA911sVOyClyHqlwMaSWLpR6eHhqMfHR/qHKZ9YUyh+9+5JdzuxeabAfLk86TdfvdXv/7CQM67JUyoGxl5BVhWfNeh4PEz8775EKxd+jnr79o0YQgNuHitnaKUIeL10CtZSIDmkGAlFzyIPxE8UwI8UUB/fLNgvtZKSIEtK7PeYbatYrGoyMrNQyzkt8EhBWBaPsZHzsdkWrfN56MESoDr7R/diVzb7faHQ/sQ+ndX5DGMGtrUsoiCLgQphD6dX9C9gPuPLfwgRYgcPR4FDw3fT0qzDoaAD80Woid2CeExqJBaY89eUX4ltMBkEtaATjAugbAR50CCWgtrcu4H/++ezkxNM1oa2/9CAM9Sk44N1txP9hr2Jm42s1WMDyhrRKJ+Tbcws/JEZsnIGuBik2+WSGrm11lTVWCv6BZyKXBtrJdnIxs5QPmeixVzyG2DFVDU4Twx++5UoAh85BUz2Z0dgR2BHYEdgR2BHYEdgR2BH4FdAYHe5I7AjsCOwI7Aj8O8PgdsFyy8VONc9++XN3wrs3Jrdbb8e33l7zy0jIIDNuBF3jzBgwxhcjpqLz1CY2wXk2C4zWct6+D+GYmMSDmxzx7lRMQ79GBs/q0w+5yGM5r6Wbj62lXjuF6+iweL91z0NIyGbvMubsYxvVC4Z/iRbr/sI25Vukm0ppK0NEoCTTYNtGTsj+8Me9vRQJG0ulntGN/JUeblkvnHnPPm/3+++7fntjGB2ilqWOkSxJQzMqwgz5LymvCm4cWaIoeeSHkHbss1IL72+o8V/2Ok7TtOn6HKnTt6hlQJJeozxbHbrZn/T6VqvYxZQUFFIsiJjW/adao5Fi787xQYsmZftTa8yE7gIu9jGKOnOtWVpqpaL/ciElLrcRtK0k6P3mlzCVixoNgt9yJ0F9gy3SgNGDTDfSDOXDvO9ppR4CYc1FOMERW8OGJXMHwaKTWCd8pnfybbEM0afNmoWKmBoazZjnqGh13sRdvGyWVSTHeLM4aQTM9skQhVmBWsbMxlMohG1jDfCF4wBBlcU13XI5ODYhIdrjd41ZTuy3/FkzbaKs2hvfWtNkrVeu2JTaWDUsaUU1TOP8VsfG52gCVOOb0iyjM3oX7Fzpdh5paA1Iodg+pVi+sBuiqkp0hq9TZ4CJr6Gsg9N5UUShbEhwSYfM7fswkew65Izt/IdUWVJ4Q8NFEZ8QgxFB09KzKHkXSWKc2c9vTvp66+fWZMaNo4UjDufiTWFRXKYZx0jKYhiXp3xnYdFKUzIGAyRpqooXDXrgp2st3bA/lDWQrYVvC8UGO3S8eFBVcFftAH+V9ZL1Zrshk+pMW5tQXazlTiSi20VccdncOwrUUGkJ1bwWXwOgwt8PjOd8zbm9xI89nMQkG0tS+wiw96Umwr87aIQvOqbb56IoUPrLLza6M592ebX68rabT/gY1YPx6O++u3n+od/WBhLmJL5kxhNvFIpNEYUGL48nqNyybby58D3RorA+eun53cI+sm/k2zvVwrgz0JcwKPDUuBOPNht1fT555+JIRhMs3Oc+dd/fiYX5Pj8iFhsafQtlsu5czbW27w0wORyHuzLRvHtOIxJ+iKeZVnU2OfJclNbjuT9CK5HDXAHZrVa4BdkxZ8scEPDxWvI6fGVMFhSIdTQIU18S2OEhmxDGUPAPtAJNfzHj4w5NsF8bseQ7MJWk50FCF7RtWZ4wggkq2NHyDTwNgJVpdbInzMjlYwYXzliqDOfjTAKHmY0i+R9gHOfuM5CNraMjYJsyy4Zu9OheRNc9j+U5Jimw6LEstLCM5P0ne+OfH9s+FvFgt0wZJneWigAN5U68UhffSXG2tuOwI7AjsCOwI7AjsCOwI7AjsCOwI7AL43A7m9HYEdgRyxUq30AABAASURBVGBH4EchwCUVd1g/SnQX+isQ8F+h+zdQzWXga/q5XXz3sfp5QLD8iXA/xf+E+K/C/naM3Nt+MpLgyH3vy0c081B4oVzYhj5p4KOF6T0G7vTR+o+ZxoZtmcCrcREM2cyhD/TxEVboA/63Jv4WJ4xB1qGMOzfuA8r4YxoAkKJCB5BrimFcmocXuXu/6WMN2fBty3aGk7ZLbk/efTwXbi/fekLiIpwJufFwkT6mTseubbUqlWvylAZ/digOBrET1j0uWPPJ/E4Yxce3Y80Ff2EAF/jw9NHBJDSN8KpWvKWVYlEu8TE053nZnnq6tcST4b3P+Ap2ofBsq+JQ9+bX5ihkMCWZxB2J9ExncSLj7EeHYZtYi7QGRYurzucTdKX40+FFUzpSyLpTijy2WbBSvDweD8ovIrN+x9b21N38xM4g1i338LKY0A2rWmyREbGMiZeIvSsyOCE21nkG65l3ZJDOELwk80e3hts5yvpNXJNnbb3et9i7U1UpZJdMYNFd5x5t+xw5yXOtTM9YtPBDHQXbcERMyT0RSCuVoklUr4Lr5XIB1wv5jXkWW6tNB/+9bzhhitwne77MO7z4uVIsza9jz+fztGP0TCzlUtyfz9hnLbLhd7AKXSlAR/e9j6Gpiz4ZAvXAi7CZGKRz/tpf7OSMpuA0iC26Z3iX81XBZvIIrEOX8MnNWMn5yFm4gt/pvOr5+TR/+RlbOOKTJoqTV53y61jyOR4OnKOFYlVxzg6qaliR4i+/xGzNOhwXYtt0TqezTs9nzuhZD8eH+Uvcx8c3enh4nOMjvDPxnJEjtGkrTjN+xueJNWCZ/PC2tYHf+Pe0e0I38R8594fDUW/fvFEKr1EKts/J6fSsp6cn5C/gIY3eVG4ShUKr2A/r+FB6+7bUDqlGdwlnlhUbDMVQaZkn3zPYnk/XW+4D21fowueyi6/PKZ6Yz+xz8MOQBgs2VqGctdi7UnTv8EUx08QUnfBD93FPOGFoqDNJDCLugU72OGd1AFSHqlnVRDPF8M75OOvuqzhDx0Mj10UPDwcd2avahNWqxKMxBr1lW9XCgyxafIsIJDuMnMPOZONzPMhds10ugzNwmaSITu7rl2WbcxR8N/4slOMPNmv4wTypMo7sNo+keUUmcWa8pJBN4Bmjgs8OXWYe1F/Zk8GZ7vQ5h8SLfiFMzVgNf2IMC/lO/Nfp6CXv2HUh1+a5PxwWxV98X0h44hqnGAA2vq9RZy8zToywsTs2zHBUrfEO13khnL5kAnKtaocLu7ot7e8dgR2BHYEdgR2BHYEdgR2BHYEdgR2BHYEdgV8Ggd3LjsBfggCXUgp9StfcmHwffUrvh/jx+Zoif59n/FdSEfb30V9pfld/QSCXYqEXhm63ZrMfXHKOsXKx9l3UlUvWv5R0a/Z7/4PbvNBtSZ35a7rzf6i3LdufFOMuOvfR3yJxORiyTYf+FJQ+/giJ8xl6yT1zfbtlPXLCVFa3y0cuYrE7IIkLSUP55V/IXFpCkQ1FP5Txa7IteyOZu80bTsEudJe1LRt/rL/m39clS5+kkogvFN1QgOCeViEWhekPqGAEiuzZTVX5QRkn5YO9jK07xU4I1XSTjJHQnPAy9D4aqSEccpkVEcMtRy6Eg7fFH6MxuITOzbbACHIIXbr54CbiQlwftvtKelbmr6WGbCwkoZkcY5Y+9UwMbosJYw5vuu/XSglvsBg8xD555sRFNp872LCySvysTZkwk+eNTB8SqSKi2L7LRTMUm6Gozqjxka/r4qyFRD52MNwochtFu5M3/nGQgkhkB8ohaZPvnOXeRfEDOca2ZVuz0TlbMSecBPIaExAU4N3FYnulIDhGfEpFjLblKeMXHAR/SiDHtqj401xaihF+bDToCQMd4kF4EG/HZwiOhIyN3G3tSoEBxJFPfBBx6Naim5iSXwfrws9cwnn4mVcZk8TIOkYUOdubGJ3BOZMRf6Q9iEfEXV4iPmlbpyDGwNAgXuEjNNCDNZ/EaVlFzoZygIeshLxSCI8a4bDelHYLAx+Rku6xzrW8Jln2Rh1nA7I9deYyr1JDJuh1dYqYxlHxIR1UfoogHJnGC16XRSi8sQEmHfBSwKHDf1NLcSZBCk0+E7jDwmBtaKFoJmbivGFt2rCb7MjGS7g3GkhhlOcWa+l4eNTSFqWAJHysESWXdCXLtgqfygKOsTx1Ex8uULGCJenNCLJVvtl5zl/rjU54A95gEBL9hWLyIJ7BOPOVYuNK7nYpbVlMbozY0+v1jM9V+X+U5vwsy5G4HyjUvsX3mIXc/LJ2JbF1HfM8Zd/QRg+cmhnS0y1LUVw8SuB+Xa/IBhOp1SIHZ6hLU+bQjnxGB36xeemojEmJN3uOGE+TiNGWCj8Xcv7jH7+h0HemaHeBrjOG4JvYn5+fldbwIw3lr7M+z2Lygi/2rJdKjaXB6kVf/eaNvvrtg+QzPLO20cQJ7K4cnJXzlcJ4J/cUf4GBvIYuFM5P2D6fTy8F9OyT0oZkm5iLwnjp+NjUqDymiNjZhzO6ZwrJhUwj1uSbvWol9KQTBeY//vFrXS6rqkqPD4/E2/HzDO8KrZOidzwu+uqrNyr21KRGEloJZCV+UJWxf8D/w8OiA/vjsgo/rZXasjAuWSIng6Vn//TurOenE3GcwLhzDjT3CTF9+eWjvvjyzSwkdw5n8hnky0cPfWTJL3iNfOlNy7Et8EeIeWI+nweysSYZ54flQBG+6fjQJFmn54vy/yj+058o3p/6lMUsPcKsx0b0lIbZ7E1isU28Y35WevJnrUg28cyPWNTRaZwl3+yIvtCLlkHZZdUk0RcktSa5JJZ5IdWR7tpwWRkDQGLKupGo1mRbZizeA1nb4pGIK7yNmLKm/CJYfydtD2NHYEdgR2BHYEdgR2BHYEdgR2BHYEdgR2BHYEfgPz4Ce4Y7An9XCPgeDbd59+G3+u9b+5bwX8Qobu9e019k5K9QCgyfop9i1rZc/ikqfzeyZXOJulHG3xUYd7FcFH+4El44zivEIBe2k7jMHVDYPwfF5nfauR3RkQpCBMglOYRsAuIRFP1QRELZq1DGPxcFjxnOfHGhHQbGbcu2cmnOQFubQtvwB99+JTHYh/f0akFTar7CzcDCrZwpdAsnI2h77G311sH8MK6tEDFv02WXlllwuV3Eoxq9yFwp6Fwpsqa4aFt2qLS1YCGKFbFjtdr0dW/IxmsorOzTndaosJB51hBVYdZQtvx9TnNVxUKoVc1xYkuh4rW+ndhCmnHq1myrauOLtummUDIo4IyJO2wlx0H1YeCcTqHJpxqyUtzqCQxGCjCHY6N4spL7KixMf7hhlWfmtfWULBhsDxEIQcX+nZ+cMr+C8Tm/gsxfU8sYQeSQwpZtHY9HikhHCmQHillXaIWu+L8qccVGPiuzJ369ak7uwrs3ZpYLm3e9jHOGFwpcrtqEeHcAuFwuuuT/yctnvtjfw+FAYeygxI3IfKLfKNy+9m3jjCdrxvcU/NbLk5N45gAkbZPP0JUKWTDpLDbO5vGIX3xvclKjaJR4Ml85TPHTibFTZAsv1IipUei7cobtUuzYztKNLMPHBTh2/HYwH5NaNbW2SDf5M0XICwXV5FhVSrOtx8fDpPi/89JfKHZewS1nNDaMDlvJ0FlW8oqdB4p4jw8PyriTR34Fe0L3wllI3IMzZ3vuf/I8n87Ep5sdz962pIKkh+ODHrCXfYrNMG2nU8fWlbMVfvJoYBi50EJRMf6j+/BwUDSi1hpRU/D97e8e9Y//ufT4RnrzuEx7ojgX7Aa4Pz4+ajkssrN/XclPqG6CUnxznIg9cZqelTihAxo9YvPtmwP9gYL6ogO2El+oyoq9jBP33RZudebz8kwhO65wPXE6U9BPHo8Ugk/5ZfXpoo5wYj2D7TNF0iIMjju4E0CU6aK/HGrywhoU5kUSRjbxPBzBxRKmRCfbEIoiPphX9i9xdnAeYGO3LE5ClJwH52zMQujK+Zas4H44HOU40Wb7zN5fiLNjM3FEdqVwyjLP0BS1ZGgMdPJdyv5n/JxfhJ9WTV3WgheSujdY+I+C0U/cHQyvuuDzyudkk0caQR4G2xPs7U0HRTGaCw1siv2BIRuuYUNhMeLBB4FdOXcX9iW55JwBEWs8yNqWGeZhqFB8oybgD3sjMJUavCLbjbW/dwR+TQR23zsCOwI7AjsCOwI7AjsCOwI7AjsCOwI7AjsCvwwC81Lke1z90Pr3qO5LP4jAryBgfIbovucxt4TfR9+j+oss2Zbtv5mvmP4U5XLSvEIzgHnbOEcvr6yFcrn9msILvQj+FQOLPwRZ0A+bMSIhbly5/szl6KcIQd1NxnYovFAueDfiHpW8tzGDLELJ7a7L9G/22CbGV1SMbxSnruSZ0bfpHnPnFnleJnPxPqguTOJum+G8bM/8Y23cqnh9H7VqU0byvH+eOMdXDMPz7WLfJmZItNijm09Vzd72B/3AkG1l3bZ4Zpwdu/nFoGiR6cglN6bIWLzkXHxPYq5t76gPzIv+9xiwEKN092cFm8TWKPbclzqKOdMzOQRt8oQX2U6eVwoB9zGeZG8+87bzRoknsrnQD2vmVNtax9bMA1tZz+nqOLvzrhQ/Zsysp08spAwWmsWJHv6Nwp/X/fxzrKoRSyEXP8ScReKwS4Ya61WFjUGhpSMXz5Jt5c9NXDXjHLpSlJjxsWD2lG1Ax+iLXmAr5ZfNM17iEXZS+KzSbIkz63Zp+sVd5qGBsTHtesrOF/qZxW8ovOg19qa1AzYaPjtnr6Z/YNrmOIytyIc2+YYMxSTi2uLg4LOYsxPboZypPvdCoG9sxXvRD3SFPxIZkl2yrVYNqjlmlTga84V+UWslWSqwWw6NAh1FKxV2NrudOMYtZ9Ewh05jJHX4IgLFgN630c0+UayiuJV9CKXYfKbQmr+mOfMBhvG9NGtwLmcRiX70wlqDDvg5yAYPfNg1HSTOTjGYLVYD3xTtqw4qLzIkWZFZFmwkWG3NLopyi6o1tSrkvRXILqui1wp9wWftmcJjB/ZQ4hTNLi1UFjc66HQ+CZBUyI8IWurZE8aXFNenXWtpR85jB4/B+YNY12wl0oLA+tqRGWqclRRcP3v7qLdvH2S+F+J/YDe5xlf8VzX8NjUK2YflgcIw1VtiP5+vhDSUwmMjT9GOxyPFV4q4xO78FS7jwvqqw7Lq979/1D/+A5gQ+wEql56/edLcC/YuoT4/XXSlSB68x2jK3g4+s53F3gc5kwLz+HugMPv5Z4/ELfKVgEYvW2DNecKqJqVPbiuGr8mfD0XmHbvn01B8/OY3n+urLz8H9ybPXBYdj6Xjg5lJdilYtHakP4Kv6CFttNTCyEoMsb2SE26mnObvY+OHUd9oDCHbpFGzj204woIKI0VC+SvKD4t1b8kla7F/xX6/GvkiDnrHDuZiFwXbbLkzgpm+5r4P/MNU+sS30RUZYcucoUWNXDp4J4cORqKleI1JRkJOyudnX8olAAAQAElEQVTXbtueYDNisTl79qjzuUyOurWOjG01zl1ySx6SZVuz0Y2xSgYnEQ550PGQB7qxPcAqZMHDeHBA4DsflmeO6deOTezFxmvhej3ZxzsCOwI7Ar88ArvHHYEdgR2BHYEdgR2BHYEdgR2BHYEdgR2BHYH/tRGwuer7Hvo10OFeU3d68Z/Lxdw0Go65rdSdmP/g8/crMFMiJ7ZA3EfLXM7qltuY/RY76XPZrI2Q37jMWeDZpgxsY8Pb/KN3fH3A+hbj1Sq2vu/y95Xkh0NsRi8kxgnY4o8lQtPWmMzBvZ+T+YrKHPzIl12yNzvxSdg3ze182L5d9tPXJida3cZu6N+IO3VWbs8tkGnzNt7yGZpWsDslx3zPl1nxHPF6xWeXeGBEB+JRKDFE3s5bMjHZ21i0ObxNbQbE0aH3MWETuTyw02EXOWRtb+PJ1RzbpfgU7a6ZnDtnbqV6ELssyUaXgaHwYnuwkSES0VZA6HAgFiOj2dBAF9aEKiymalSHUozKOPqxs1IVSRFxXSmMIGh78wsGTL/7IejoTnoZvxfFhGThr9SWmuPEQqBxq7Tk7wxCsZHCBQJGMa5t9JgnpxRmUqyrKoVspMAqxrKeXnxGB0WVzO8yd5+FQWPOdrxRyAEvcHbBRKhD+Wtt8//fPF8vuqwXcNvOrbAZ27Y1/9BPI4kZPccwjPiVLEEtOFdTIYuI0uLqeDyowbc9Y1hX4qBSE93IJe45JjaR+0bRlvI9vCYWdDFMfINie9dANjqCH/1Iw6KQukJninIrRcOV4uMF+aEqz8IX4SsuUIvKpM4enCnAxl7kbEeENfQYM8BW1+FwoPj5oCXFT2OGHEQCrlJoYCeKtpV55GbB9M0b8p6e9fC4YONRDaxsExe69CPBCz1I0PPTE8W8q8Q4sZ3PZ/LKXx18VWwG02U56HBsynd2cuBIayQGbc3GnomT6XN+4Xp5VnIMJ+6y/yzPWBLPnSpYUfBeKAjbkcCALNvEa3BY0KHQTP4Pj9abt9bDG+nzL5qqDc3CsKSg+PT0rNPpPPHbfMe7ttegn08GHZvC9mHi8zh/nbyg2/X8fIWeoa6np4w3ulw6+yz8QA6VktMgrk6CK4DccTvNX7z2bI+MrKD0p2fsP3W9YY8eHg9yO8SQVNhCGjOyN1ajUAtbW35DWxK8OQNMwDbvG7FMGEw68oo58vPcu8PxCK+mXc1/l0AYyZg5nzr7fNXopbLR2eSsrV2vQwNBluY5LBbG4JxgJ7FJnfNOkZV+6Krz+cJn4DpxkoqMjN9Scj0eF7WSks9yaNhjLGGfF49D8/umM+roCfIkXro3MwDq6YfhzNWGC9n0YdIl1qU15a9Fz97krPaOv6zfKOI5z8kxLJsAMwiRd7pQhp1XZIXtzcqYscOOyKRX2nO+v3YEdgR2BHYEdgR+OQR2TzsCOwI7AjsCOwI7AjsCOwI7An9rBHKz/pri7z5n3Lk1+YC4RHmZM1Yufl4TOi+8jH+IXut+1/iH9Pf1n4jA3DR07j3DfwdPLvq+j/7SFPLjpO+j77KbYkPo9dp2IQkHWHNRmgtHmwmsX/KxLfs93X3fsTMXpaFcfoYQVegu96l+0+f6lDvojDu31kMrF6l9Uqf4Eoo+IspXSMah+Bm8OkWHfMQLh2ZhXrpmwDhPZO708TyXwFkL/06Zf4ruMt/VD26TO/GkmBhKvHqJI1HdKcyQ5Btu6UUb5N+xw/D7n/xSqW8iuBRqGgxsC5OyvS3yHtD9QWQOR9a3G/s5z8umZIIayM9Cxvx1JjfrySUxxf7MCeFgjUMJedEGB3cMJtiYa5MnMYUsl3Vvxdj25FcqAFlgHvsZDpwwVeSqasplLdimj0zI3tYy5gQRTi7g39PGf/+2N5+YV4hTppe8cBqeb+Ip2IbsOycLATxS6TOPL4odOXxYZIa9AW3rRZ6t3WLETHyFgutAPhZsywb3+IfszMmGcedc3/MdYMt0s50QmA/OgGMESqx08+mcn55f7xHGCMUXgoPJQBcXei1vWZ21zlpkop8CiYmfJc09osAzUtRBLn2+h+Y/j6dHybbSYv9OhHEr/LDC+p1fjAlApCAUIWnaCo6FnSrmFKBqkVQyvIKYUFzCO4HapqhHYQknidf23P/IDBzB1noZIlxFd6GgaBt3TXARy9j021ONcfyzKmgl1wtn/3phhL1g0LBRDX1EJasxLmzOvkyx8KToHg6Lqi2ym8yffC9gQpPm5wQpvteEj0E/sUSuk1diWymEr9frLGjls2dbVYV+h4YilzOUwmb6kG34muuEr+QtsIteK3Ql8BoUv9hkZHmQ77PIe6a4a4OzEUJ5w6+zvipjox88YzO+kgfQqPIPODDrLIafX+wm3sG5FLn1fkU/NvHdVzUw7v0MoxPLiv2ON8s2tja8iG7yU6SPrfjpfUxex09nfIXZr3zusC9fKQAv+vwzipq6cIyuMv/8MLgO5D7//EuVF87hIFc+DAYL4hscvkEvlT5D9+3bRx0fjlqWEunKJYqXK3RG7wqtFICfKY6e2JcLOGZtZbxqEDShqWzl185Fnik0fvbZo7748o1aGZmu0/MJe12IyaKh9803Z33zzTsKz9ZybKI2CyZCfujh0DY50VDgUc1V5llJ/Ni4cM6vF5Mj1Ae64nNy1ZVz1Nm0ASWnw8HTzyE5EgSSxFY654x3Ed/Qhe3ZzvxFbZGqado74+P56TwxSK6os4bzfC9gfwBCZBtF6tYAz8WeDahrEJPtl8i/SKEekWSBBTBvavhBTF+/+waddcpm//HOWiPug96kYEzsxp+n8tDge44jqOS3LAQMn1CwIfAY6kx4NClr0Lp2rRSyL+SdcZzZll3IES/CxZ7lc5x/50JFkcl3YuxN4uzNjNBDVAaHOz/4RCcwVAY77QjsCOwI7AjsCOwI7Aj80gjs/nYEdgR2BHYEdgR2BHYE/l0ikFuef5eB/y8adG72Qv/O08/FZuiXTCOw3em7/XJb+7KQceiF8e9qkDzvAY/cslI4cD7rFpeqIdNb8waWd56pw+tlXxiHH6niQtbOKJzvIS55b2ofCt2YMxbG8RH6UOh7ZtjlFplwUY4YncszB/vb18GxHYroRpGVjGxItJike/X41VhKuiGlRTgEjgox7txIXy5XXSmadC7PI2Z76onYqElp0A9497WX/sbLnFTSQdEt9NOb+fZEtHhFDreTee8zyaV6qHPTn1hy+Z5xeKEUCsJPrBcu5y/EHLpSyBnEbZtiwQI1VdX0v9kteDc+MnrVbL/IMmRriI6gOpiM9Dlz2GqHg5YDhTtvdpPHJNbS2978cdEfXLfCwKA4UUC4rcVeKLavtwLe+XyZPheKh/nF2/F4oJhxVFXb7EkvvT5qVUZui0c0wlUwsvHHmsODmAojPOFkmNIEJ5hUJSkp2vAwkPjCtt/LGlvlIg9ho9SIbTksFKOOSpxZm3pgJoy15rn2QMEstJBbVWnL+6L8YvRCJWldr/BWbFrW+xbZw+Goh+ODDtgILVS+DsejDhTBDkf28lAoDPQ7RamLTqerLhew5OzolbWkYVv2RsE9hdHT/MXliVjQu3atFIo6uskDSaV18ol8+kL/wBlw3DoIdV37RRcKPYP5MJlD1TZ8bCYYsQ1exZ4edKAAtVJc6viRLNt0kIK9PmhsBUhurAZ+yTsF1cQ3aS4NilgrsXc1/OqVnfhoVbI99yJeYpMoJ8+ytrb1p+dnMHzWU/rQDZ9n+uzXw8MDdhbll5lv3r6hpyB6fJDLatXYh1UPyISu1xO2nnTOfqzZd80YB0XXu//02f8V/DJ+83jUmzfsN/vbxxV7XZfzqqd3TxRAv1F+cfz8/ESBMfSsM0XpO933cn4XXC8UX3MeTsg+z1/rvnmzyHwubXIdhbsmudTaouzp8Xhg3Qo+0xb5DybBMPPn51VpRh01ZJkNyfwRrarA5jhtFQKowt2e5HgmD46SbuIiALA6CPeTZTAUI0wS8wns+tz7zD///BFc3ujens/S0wkMzsiB7wz6tpj4qlmFvVDmoXwnnE4XbJ+xfaLPXp+U/ekU3rMvC8VfA03kCUVp+Y8MOnsx+G59fr7qcC/eqnA7FNnkMEj4Gtz5TptYPHiuFQKtHWWBL+9GbAsF2sSWBK/88yZ+ojN75LMX1MGxH44UndYY8xmjeo8VZyJEWSsdKIIf+T444jOxPDyUFj4vhBQXypngHw/TXnRWPufxO9iQKTM/i8qWbMQwzyDnrOcM2MZfqQDIZTVwiI/EtZCPrNkGCqFMBq9BBEXcybfAVvzzNvxOQCvfOedz12Qjuz87AjsCOwI7AjsCOwI7AjsCOwK/FAK7nx2BHYEdgR2BHYEdgR2Bvz0C45WL1+NX7PtwzIs4LkQ/0d/lfq1+3C797v3PHQfm5+Vl7inv4/TcLWrSzSF3lLK9EbeNtm8riKGQi8vXNDAYehH6FQaENb1yF6vO5GPKYt3yCL7J12oS16ZVTaF74YWJXGaNfBGMrakzOT/PK/buhItp9D4Plq9pLv6Il+1tz+gjDgwTC467JsHYfPQXObsiqoHAlmefOhlrFjg811+/ojKwFZmOnhB5mWcDEM6c7uVJSPl42imO5Dp7yEYRCdtzXOmZM+HZeLLUKSyEPThn6W3Dhgh94G8Qw8hCXiHGuWwPDXRsfCLXb3ZYlo0+A7o5nhfymcCTrK1txorPwDYXOBE7NklfPa/bQpVlh2DAH8hkXxnCuD8UO6iAZ0kctlg3E7PcqtCXjJ3pL0ylGb5ngcKOzDZfufgnGt0bXNme0/gMZYJZ+FKw6GDgm434GAh1/KdvVCCCQciOnUQXf03FPL+QA2byxyp60Zk5CmznvLMWnaxrjlfwTpzBqVrJFbusv3oMK2y6WWyZOtdBvBEqDJUik1kofjt5hOIt9sO3jZwznMSUubDT1RP45L56IWB55laMGaoTL6kQe5fCkGRv+dklyUqzN17kEwcKsK0rBdkrxZjr3JtNNvEO/NuWjR6xJ+5iY+Cgd3twzINMEceYRc4Ve40ClG14XcHmTLE7xcrwjxQbU3RcWlM1yA29QdFyIC9t9ovwMirNhvNBDB1nK3HanhgsC4W1xGQhL+ykUDlkGxK5rZOenlJEfcJ+h79IyvqdpLTWFr3OD1ewkeH7tlHEEzq4FnCr1RbXiNCQkldiiczh0LQsj2rtINIWNUFibXJ1tTZUDakask28HVo1JOZt0rIcKY6+ldR0udzW2YvIxF3ns5g4Lhdyg1L0DybZ0yrruBz09uGN3Lu+/Pxzff7mqMvpKvPZLUh8dizNeRwXhhdiWeaelR6OKWw/KvY6xenYXikaKg3Z6GCafQ1D5HRgUDN2qbS41LAXKqVZPfETPM8sus7+fFXsoKK3nx/15W/e6PCQYqko0p7BRToepbZ0XF707l3X0zdD7745oQeOVSrytYeMm/hiSjwL+DcRwiSWsLNgb32hTiHeKCwULxfyMACaKQAAEABJREFUXpZFnRwZquDn8/BMETzYjsSu69QdGOPI6osvH3U4ijjO8Ae04nPBz4OWdlDiif8MnAQl7BbkSeGzDXQFVkXflUJpK+Sc/C8U/Z8404P8oyPWjZyVX2GLkWjxkXgTE1MBFPsqNdYP1XRgwZzr1Jn5iIsUiXlMu4OzkNyyB7EzBuqQ+Oen3TBn2TcC2PjBpFoVsRTr3/Egf+eaQUiKrJkV9prKRZ+5VCRcrOzPjsCOwI7AjsCOwI7AjsCOwI7AjsCOwC+EwO5mR2BHYEdgR2BH4FdAwL+Cz5/R5bwz/BntfWzqp9of3GQObjXTf2zrU/OR29hPLf5MfMLi4vUvM5ZcgsNd2/a8RLV9Z31HjwbP64VMQ695nxxj2/62fa6PuSl+pfUjEjOXxiGCfqX4friZwDKDuKy8bstwudd+H3WWMDdX7e0yuqOHELwUG4bmnNmnHssvS7Zle85ts0dD43Z+pllewX8KMH6xHRXI9tT3FJASe8i2WFAuua3NLp0Su3m54OEnRy+EaRW8kOlttGq7Ho//0OTDyyV60d9RsZGFRIudyIaYvjxTNotwsjYJx4UvWBOz5BbKWnj1YjOYDHXkdbOR9TtFzPacDmTu+krC4rigE55tOJDZtyq5TEGhTV7WEdO92WaYqK1iXKk+SLPYcqWqFnmj2ZYmOmLrFHG60qpYMaObQdQlXtEJiZa+gz9DljxpnqG4DJOJ7Tmyva1b4hEpKqrB6ppfYZ8vM67Y1K3FdWSuVF9Cd1/Hw0FHKlutNdmeFL2NNmUbPsNO8Sn2Uzzd/r+cV6LaAsy7U2xFTBghnjG3xjbzDXOlMR2xA2YpxgbH+D8+POhIwW0hjuzZFI0uA9vT1j1mV8G924xnqcC4qnSgeGZHfkwMomNZyW8Awkr+s5AGaHbkRKxdNjLoz/0TPGQjz1DOi0xt5BkP4u+sb3xP39FjefqxkYsMgCcXpvAX2f6ARLMjK/IbMw5Yt2eg06Ca8yK/DForbAjZQTG368xen05nXc7QZdv3qqYUtcO/XoYeHxfll8BnipxPTyf0hh6OD2oLtjBqGT9NX3zxmYJPfhFJejMm0p796flMUTyFxz5lU6QM2Vba9pZSAK0qPbCXKQqfni/KL4XffHbQl18uCPBYs9lFT/4UkQejENtCbsKHdCC+DqNT5R4EZJtcHiHsRB6F+Utz8ppnGhnYPNhk3MF/4XzPXKupINsyEvNBP+MGP/v59O6iLKKq51PXM0XXh8dHcnnQGYyfn1GQJh7J6ekpBf6uTgH3PPG/zjVEEOLpmphdiO/C53KLUSIEyIrfjFGavyp+xNfj44H8Gvt61p/+/Kyvvz5RgD4p//GIaI8U0CNnW8mP0MlL6DzMz8+6XvR8ekJS+Mh/uDCwRSwJPaS00mX+QnidupiS+VNVWWQkDXAfAQLOXEMo/sxc7hwLaNqDQ8+yQllerxJH8UZDsVOt5n62ZnQ1Gx8ReqNn+vdP3N5tEclcsDeZdMWrNd1i91yPDtuNLzSIh2fajWwkMs8eRzhpFi/L2Cjl+6QavaXS3nYEdgR2BHYEdgR2BHYEdgR2BHYEdgR2BHYEfgkEdh87An9LBIa5IfkO+j6f6OSXGZ+8HGG9c5nyY+iTbrCh7yNzhfN9dDM840T0O/ubzPd1uUj6Pvo+3X8fa+w9e/VBrGGFMXvA0/dRBP925DIXcq/IjF/RD3kuZEN3uVw+vqY7/6f23FErdD+iuSnElULlj61t+MXvtrJ9cjIf08A239a2d/LOKBev6e+UeSjrr+llfWwXrPf5D/V2fIe+LZlcwuVuVMXkY8oFaijZ5aaVO2Jp5l4KfyUWKbaL5aHMk3M+toVg7M2jZUnFRbC3r6LgaluGZ9O/IiRl32SZxF7wSM90rk296IaMJyhrH5NZR2GGMHOIXXhzS0wsKCSFXEwnn40jVLBZ9FChE9KtTXmMwUbuxqQbGI0dhvOJvVB4k9AJzimYTF2kbIKgz2OT89j2NnoO2FC+1wBbk7AB0AzHpEw33SIWA/F7e1Kp3KRRUGxb91YMbW82CG5MulvTtMWyEJN4B/9OLOEVyvfL80G8ujXbsj1nYX967b2fjFJEvMuPWxwjjE7Y1FuMkG9zAiZ9Tz+wmeY94HVohQY8KTapIVHc6tqKBJ5x2fRQQbannW2Bd0ylo4+7KwXL1ppSoERQM2+XwgtJVlrs5xeKM2YYI/9/022Jc9fVKRbBVmUbsO0ycSY5yWaMVFGMEDpZC4k2CKLHODozH8ZzH8CIZWwMCntX+sxKdgxYiJG/dDmv7L+UXxhu8WrKxG4RjI280oyNMUnEMjmsBfft7CHHB5bM1fgjRR77106maLihVerwr5yR/MovdeHQnKOLqOaYz8hdrosGFsuh6XBsxGoYXXb6koXNLr5TOrbHpMHaQMetybaSV9FvSXflnGSqtFY6UGQ+HI+qanrfsBWQbgwn+plozg+EJwxNnQKnpR3x1TQ/SyrGiS/K+JtDLAwTQmgoZ+Hdu5Mul1XHw4NaLZPYxigJk7quZ+iCLWJhnxPz3Gsk4tM2Rcg3FPneyPyBzeO5RwNfrRXFtQd8Dp0oRHYOe/TnXwNMQRB11k2R8VFC/3y6ILdSnJSubMZKxe74cJhFwUFgF3iXy5nC4Rm50+zJRNWsqlBTm2ORU9NCobZKMlQMbIFMqfEn9h7fHPSP//AW/L8mDs5hMEaoqiFokQL7Ks6Etp4YsiWJrfcrebEPGGqt6fGhqaJWgt9nbMH2eungIQ3OVwzmYzYo9l/B3cguxNs4xEX8KVwrzdLx+CAjUI38Oa+n06DYK/3pT1/PPTPyRrdqYT70zOdoEPsXX73Vb3439NVXb/S733yp3//m8xlbqxJmJxGN8vnqxLROTFflc3ihKL+0RcH87WdvdTzmF7+rMDtJt/bAef388wd98fkb6K0+/2KTPR5Ly3LU6XkVWydgEW6n7gH+559/geuhFIOrNaXlV9ozN+LP2bCJsyRS1ugSQzV4LblCCwYrAbEXg89A1YKZ0uqTVp3Yq64Uefla1AmcqW9zfqRvvrlSgL4qeZ4RmP+hCHt44jy9o4je8RWzwu70zaBDoqgsWWmJNX2mV2xH3raqWKcXLd2VL5eOEY6GgnP6zFlmLtnv5ZOjRsXTXCsSXkjplYjSYKf79Wj3vCOwI7AjsCOwI7AjsCOwI7AjsCOwI7AjsCOwI/AfH4G/6wy5tPm7ju+Hgvv3Hv8P5ffXrHNX9teo/6+h+2NA+vCQbReTg0vHG//WfR9e0fm+9Z9jLT5SWPxLbEV3SyN4bBRbk88tbPoP7G7CH7B+6sTGT55cAv9U5dfyNxuOHcavl+5jdkuDi+XkJFlxLa6O73klHdJU5huxGqaErJnopW3rt8UbN7PwhWjlJprBnLMOS+HZlu0XH4nlAxnWEH+/npv1MD4iO3YKW5pUzDO42xLNpbCg+OM6nuSyfhOFn3Xnpei/xC8Jru5yoo15087g9TPtvbdL0C+rdiy8TOW6zadOPL1aM2uwWFIu+kcG75fn6GNe5qi8rHVwCoURnAt/8WmbPCDmWcsZiFxcXKhuxI5daktjf28WHUnJNgSbM9KpXuTsMNTrFg3EYDHy1hUMmwms2I9e59yxij34GdzWMgxFrpNDfsGXAkunspp5zkdVoxhEYYki58PDkWLbMu2sxHSmAHOhSHZ9+auhNddiz/Yc2+n1rRaZjWnsN1miuHSleLgmaV1nDKsSP0u6y6e/UATKryOvqVSxaJt11AB2kMeMffbry57alr0RKjIv27LRZRy7qDOXDocDtCi5AxU2OGdgmPVBjxYamrK2kQuVqhWF8U4R9DqL+i7rdbv7kMK3UFVVaWH/FypHtiVZtuG3SQwlbbylFYW9Y6bkS7GMwmywsD0xPGBj8FkJLikGDgI+ny8UH896ej7J9rRZ+JRMofOi6AcvRLEJhuCGmOySkYsNuHNt64dOp/yC9Dp58z82kSUhPxoiTSmwtVZgEfy7qsIX+9snlh0MN7uSbUkm/kKuxFDB8TjP2xtVUSQ9d2K9Yvekw3Ho7WdHffHFkTjOup7Nx+KsaUbCTiMGfHcmtyd7tnJeL9POhbi78uvXcctVFrFKf/7TSV9//TS1Bu/EeP8sZDyIe+VcssRj2VarIsaaY9tKs33jSebP89NJz+D/Jr/GfXjUM8VyhsQtaURiYVCSOfsaclHQrqFqTTkbjXM0dG9DnT0eE+ujRj9q5fN3zfcJuo1C68PRevN2+yuuE3M0o58c5jgTBtlzVGQz4cGNBvHk/wV8pmidtVDWQ8djm+dlgFtsnc9XnZ4v7MuqQUE6sR44y/mPAbI28NNacWYXPRwX+qblQJ4sxJ6MU/yN9UG9t+0/DKCQfb1m/wbzVadTR0hTVLRCMb/APh74HDBPfDnjhCS2GDvII2OXPMmKjvB5Pq18Fq7EkVgOshOAb73IrSvF5TH65NlWmmWNPiRstKq556b3zX74K+spXCcGxBTVUPQrr512BH4lBHa3OwI7AjsCOwI7AjsCOwI7AjsCOwI7AjsCOwK/PgL+9UP4Dx7B//Lp5fLuA+KGbryiXw+g7z/85s4x9Do+21wubiRxtTig1wIfjV2eHNvK+AOysKWfpXnasioD/ZWNS+HNQnILbbMP3vi7z2dO+OWZ+bzvzdx3se/s7W39biNC82xwoXs/M+GFNsmMPqS7XPpcSFuF33ajjM14ow2fwZ3xUL+dQaWx152L5965TKefMbCegkPP7bYlHtmGYrOwYUmedpSG/PQPe8VOJ4ewFR2ZP3MmmzFUZRUX9KLZ5i1t79x1Ex9+CUv2nSuap9/pikVEtNFQpCJ6X0sfH3ahtz3JJ/zMIpt1Mdjy7Vzi96SQ5UnFml/pT+btFTsd59HtTNJrypvOim7s29Zs9HbGY07jKDpD8DhzTg9Fz2YGRdB2uo2GkMjcsoPFIP+uNNuqqhf+tE1comWcWFNQWqkUZF4upUDCMgWplSJUn5RiVeTCT4wYlMyD/dnz2vY3hSL8MefIKNvtsmYM9LAVn+OGkWi21RHe+CSThxhHHDGeHVj0/BIOGoxti2fSfV0qipzLtDVwPPBhW2nJLfZNDOlDttG3eM3zw/EkV7zi0yW1ZVG1pkJnwIsf0WyjEipm29OQW/EXPyk6LUshs63ZkTV4giUyHUfxH1nnyxTjGff0qPhG4QmnkV3JOzTIXRS2RuLBbkGNApfLCqGKSnIYCuaZnylORzd1wgEuW2CeOcfHAPvkeJnF88vcf9vz3F85F+dXRd3IxTfL6A+dKfJVtenrQAEsmCW0gRDP5Le2qFVpIc4izoG/HgyoTB2OR2QMlWRhs0NDdmNiNWwndqnJLk0srhQl+WdMeeNVlewUj8+sC+oSuEldS4p7lgq/+Y8FWFAhm7mQ6eCRc4WEzKJd0/8AY02fTdfzqoEcamqtNNaSVgqkV1NELP3ud4/6w+8bMpL0rFUAABAASURBVH1iVvWoYzvqgOySM4Ti/Pyw97gUbOIyxb11FiqrSoYSjzgPwedKAfVy6cItchciq7ncsTEAdnAO7Db5S3vQcTmI+qxsT2rkgSnOc9f5fNLT0zOFyzPji+Kv2JMq9JHvfZWx9Kc/XhX7IcF5+/bIWy/NtgpBGwxIZIxVY4A1vJXDtYJHfP7LP3+jjKs1FXld2S/CnroLn4vrmnw02+efPyLbyXEQW4cusTzXcCfCVMPOGCL+lUJ1J0aW8cmDrFStwT8pv47ufE4Sn7X5riJHCRzE+qrsQ2wlzkmsjcTOWYyxAeBXwvvv/+1JzeQ/DvgjR86SwFzEYXKqWhQS57DDPyxWNc9YzbpkfA10RTM4DRnwbKlYbzf5gcHeB7EN5Le1ihxaA+pgnHm1puiGYGNPkLUxNVux2FpNVuf8ZmuSayf80Ao26UM1NfbXjsCOwI7AL47A7nBHYEdgR2BHYEdgR2BHYEdgR2BHYEfgV0SAuxTuTDTp1wrDufL5tZzvfncE+BB8BEIuEEMv7Nwyh14YHw1+1BH+SOcT0/HKsW0uNv0Jyb+Eza2oXtNm4yX8V763FSnec8lqW7b1cYs17oKl8sdLf/O5bfkH/Zo4QnQ8Gdl5i3xyJWxZ0o2lqtLSFqWIYWed62pw4c3lc1fWdRce4kYaenm2S+87GzWZPy/LG2NObWQt3b97o2PDQN627JLtKctA5k/UxeV5mJ2b7vza7HK+KHSlaLUV4yTburfOzXfWrhQkBjrFWqjnAh5eLshjN1RlLvNLkmeRJnYvFwoI1+yy2GJP0q1hSkYnmASvjZpiJyK2ZVu8KAqMaXNdr+A4YNWNsi7agLqKgkIKWAeKWNUouhDYgFhEHlkGtlUVfXpvve25znvrLfxdJ3UwCGwrRY9O3rE39xPmsjQdjgs6mi1rwTH4buNVF4qJV+Lu2LE95SxrPsxty7aqNSyK/Do0GEiscJYOED7ASq9a1qJwt7sctnPXsGOzCkV8xsH+pqh5Zr/P564ruQCBjg8Nv4WYIckw7W0cvUnk3MFwZf/VSo595EQjyrk3HZloLeCfX7BuMSDAYzthzpyKHFo+H4eDjuB2pLejaaWL3pECZ+jhIXkbCx0fV6hrgGF85juDmUIZe2kTo+h3ZE6nk56fTxN7ETtG1Ih9IfbD8Yjvhykffig2r2C0UtSyt3NzYX7GTjBbGXdyDB4S+WDz9HzBx0an5yuFuKtWzvpKIXKlcMSWzyJVimPXy5i/WsxnYuVzk80NTsm/qnTFfvbnQkE5fg63vcxaWxbdW/xXgPLGKWJ1SJYNYetwMGfyOAUunL2np3dzbP4ZxLIeHpvevH3Q42dvdHx80BPFzhMF66FVKaaK1ilwBq/7HJaqOjTmr6ofHg/K/hwfjhNXG0zYZdvISI+Pj8pZkti3cVVwHfm1q6Xf/Oatfv8HBvmrfU3lUJZd2GuTlmalAfG250z6kIJn9u8KoCsF0YbcF5/nrz9+g6+B7MpWDz0+PEDw8u+G+LCtKhN3SCrmsqTaKNPMcUEGUvYhe/D45ogec7B5Pj0j3FnvOp+fwbcpf33145tFj4/Qm6bIPD8jQ56JXb2JjxlncHAOuq6r1bOG4/m9zcHtFEP/9X8O/dv/c9ERGw9virO5qHOGE5No+VybfgWEQZDPz+v8JfjT01nPz2flrNmRQIinkdeSYmmFN7RyJvOZj+5dLCtXzlz8HA4HvSGPnK0D35sirsjm3OVzfyb/nKMr/hM3IWgQ3CD2EVk+hW6r/tt/fdI///OzciYGjgZ7TzhCVLOZN7Gp3Xrmxfx4BEswrDa0rmcwu7CPV9ldyaXY58idT1cK2hewGayZGLDDkzU6+LyH1FojhoOM7cSbf/rMvg/sIsBjSxjhMZSh0RNtk8l6CAX278Jn98Susbw/OwI7AjsCOwI7Ar8oAruzHYEdgR2BHYEdgR2BHYEdgR2BXxGBeaHyc/mfF3W5lfkEfZefu853rQ1Lr+m7ZHbejsCPRGCedY7U+97q3A5upPkrIu7W5125uWQUNCiWTMo5/ZYfwwlxQ/kzXSsOPjpj+mWA9Z/3ic3BRak/oqEknTxzUcpM9+bbIHEly9z5hmVvK+HlYtZcUg94r3Uj91NpxBFKrzGwPeOt9KwZUi7W6e88hvPZ9O9RRPJOc3m+MIO9OaRPBttYiixvv+clHNuBRZ2zMAfMdW+46gixZZrLgMFUY0SHS2jm94v9yg03eqhwQb5yQd6VYlzmk3BP6QPdAXVocmWzMMbsB042GuodHyFssqhJGuitkjrTQS96Zj0Um5251ZaSC33sFn3I082mI5ptmT6c+Fw7+syTb3gMXx7bU3ZjbKu2FbuvyUYO0k06mNjW1qI3ZGc+YIUkl7RSyAqZWMVyxmSqNFchU2Qu2SxKjFklNx4KAk3LsoQJZuRwwxCx+SSG1tDHXWcjc/Ysg2O/ybOApO28ZaeX7rHc5S3rg4ZaioSJNdTJgahmHIPAXtNdr8/YUMTW4AxJNZeCPfATE3ERY/Ihbc5RCinZU8yiNtDvg1M0aci2CsEh6UJR9HojAILfVBRx1UrFeci4qvCx2UJlPiPKjNIP7A8GtsG0UDU+BBHXKznb2hoYouN8f8K6Uv3r/Yr7rkFCUYk9ZhrsbUcpPLsYNfCP3S4zr2qq1uDzYL+Qp5ONYVixI2JryAQfgZ3dlGKjkGEJvAa0qlPRS3F6gHGwbbUg9yBqaRT5zHpwaLI4N1B+kZqCXforGF4oxq3sw4qdsQWs+IzvVqVqjYg+fJJva4uK9chdsbNO/aHj8QAdZVsmr8SXWPosQF8pmJ3nWgq2b9++lSiqdfAr9q210oWzdekXEaoK+7N4B+4HinJZF80p/FKcM/aLYlxrXcU/8NI35ikgtpa4h969e6dvvnmiSHpVznAfF5lC4AF/g/Ef/vC5fvOVdLkKzJ4lfC0UKxkwl0hNKExqS1PDvtJGJIYadkych5k3hVJsM9V2ThAiP+r7+vLLBwrNbyjOHnV8KC1HoSviFi/rCgYpimY/zuzJN++u+vrrs/785zP7uGJPalWbPlv5CB6ff3HUZ58fKZYeVcQ1OI+OS2OT53gkHuw+vbvo/HykODv0Nfb+FPrTVX/640l//LeT/vXfLvq3/1nk+0Z/+nPXN09XPbw9aDlIrUm4ZS+LM4zR+Zh4DsTVdaL4m/+optUCdIYKzIb+/Kdnzp6YQ+jEVrkY5RnYWudabDfYX3z5qCMY9hxCS+G/ebvwfdnn3n3952c9PT2hg67FPxWG8jmJOP/oYAxvbDHyUZA5H+++ftD//v/5Rv/jX7revi21w1HTMOdmBCj8ysTDuOB1hiGGSkxH8Mu5ynlrzXyupIqsLaO7gvdK4b9zZquaYsPWjOVyHuAJXVZwGOIjRi5inyEOVYrdK2dt5RtkRf/Kng/2Kjm5pMYeVyMg1se4KnbDt01spdaaSnvbEdgR2BHYEdgR2BHYEfgFEdhd7QjsCOwI7AjsCOwI7Aj8vSCQy587/Tox5Qrp1/G8e90RyIXoHQUzsC3Tcy25vbl0HFyWh8J4LZ/5j6FcUk7K5WQII3P+0uON8bQ15nu+zM1qaE5+4PWj5LhcTwHhhabNm8Pk/YoSXy5dr7NQMQXFsjZstnneUxumuV3NJ3nOs/ALkG3lEnlwWzy4DNYH0RGUvqPBtnmxD1kd9MlV6Ka/k161ybvNa+reJrPbMt7ek/HBy2XdKQs2cyjbHZ353ZsFKBfzIYY8kSu5uLyGbMPLOaGLMl3Bv5NdythGLsR6Hmay885sI9uTx3symCr4XajqDLDMZflyWKa9KXDDyEbjRp1L+Mhfr+smcntPrIhvYKezJ53zE9r4ffM7bWwK4Wdkx3Z2gyt+ipgd+wMbuCZpyaJh9z5nNnkv/DkIdyPMEf/GNHsgGHdfkQhWoRTiEmfWZo8D28raQhXmALVqc66PWnQScdiW002yb+O5wZOlvG2rXLJZZ23qJye9b6zMiWvbT93Wo1fkYXvqZ30WzZBO0aVKKtbvNvtND3GKKV3yhFE5XzlzRdHuwB5n//ILwfP5otPprDNnYOJAfKLZKNIDC6GM6aPwNVnIxF/h9z7XTT7+80vP+Hh4OOiAr2rFMvZuMokj8UR3EvxOwQgJ/JSOFKCiK7M6ffU5ZEYsonDW1TkjZ+JeKRKZ1RYfCFSVsn8LlSG7JFkK4YNHduZD5rt9oSiJOEUiqZro26QUkG3jq0+yrdnANnln7ztn/ErFdlkWdKhCzbXIg/fQjHFF5ng8UIxM0e5BifeZ4pztac524KUAdgX/M4XH0/arRfbksBz18PBAMe1hyoqi3fPTBZmzgt8szLHSCLwdmoY6syHzRyqCIKGRuNJnDoXPevZo8Fkr/B8OB/Bqypm6zF+MYh9bfAwpyHWxrH/4x7f6x//N0vZo5bN/xOdCoVfIPp9OFB0pCksRUeGqgW1sbnEhBRYHjB3B40Kxz1SuT/n19emqyznE9wn2h6Q//vEb3l0pfh/RqQInFthy9mOlOLjqfL3oKX5Pz5wFyS5iPUys89kGFn3+xWcUkx9ladLD4wNna1G56d6KWPMr2vwa+OHhiA1N2esleKIJRh10V0BfwZOvNf1f/9dF//R//j/6n//2tRJTO4g9lBBhv9rU160VseeshG4sySSjUHwMnc9duJm2OgaHVvLEHv8Oks/SlaJn1pWG2iNxds79NAEPiIi7sMEiITfOfmuNPJmwriqJh1V2iyFF321vsmgl7j6a/st/+Z/6l//Bnh8ttRJHTikQi39/yL8HjfQeSozRDA2MFjk+gm3wWw7LxKA1q5rE0jzH+WX5A+f58dHEqUlCt2Ogr7HZKfz2sDQLvvCvnJkuKTL5Z8LK5y2fuQ4f9rRR5BUfxSs5ifgqPPwfjg3fi5hqbzsCOwI7AjsCOwI7AjsCOwI7Ar8EAruPHYEdgR2BHYEdgb8rBLgnyV3JpF8nsP1a5q/GnQu0eWOW/q82hoHc+NH93I9zOfeanEvA9/Rz+/s+e9wrintVpb/dI86LREJSBra3C0cw3S4muYBEcF78w4ueXpoZheg+eqY8l7mdG+NcXk5CefJf9dm/kddH+p+aRnZeiGJDN9eErO+i2JjyxBG/md/J2v5UFGGmD9lmxoP9XLTSiXtf5fuCmonuod6kwApZJltMLN8wil58hjSvnedVLsLp6W6PjTLjeUZu4+jciaX5OLe6c7S9OpfGkbG37xGXZXsuTt+4ue/zy5xB4lypbuQCPX2oM4+tjbiEjuK0tL3Cj15hP342bt5D8QhbxaC48Y5sVu5ULNre5MrAN5RJwSuXbOve4kNIhBq2bG7QVffl2duW4XnqluLThgfNQy2J4yplrsb6Mtn9dgYWijYuKw04WBuq21z4Dg9mlj+gmAvd7VSV4iP5Dmyn6DIJ5y/9HK+zkFQo2ya2Aa24AAdJH/DBvd90WMK8KaxQ8KHgZHsQmdWLAAAQAElEQVTqTH8Eee87viOb+dYL+xlJ5k/sF1jq1mwKG+inkDD/elSKCjkDtlXk1JBlJAlt8Oct23rdbM+corfxhyIxwC82wptj1yyGhOeybEs8ITsDKWt6aewFfB4Z32GnkFa17WHmS2svOtFtzG2rWlPOT4okl/WqFVyGpMFa+hRKgxVTmDxdMn80G5isQgfmnPOyNGV52UyEDoZWPnd8pamzT/Ed3DPuYSITyfAlz/06HikwEpudFaEXZKTmkm2lxUb2Y8WmbSXf62Ww953i2GVS1jgeulCovlIQy9hgRJozbrZUwlw+11fOy0o8m8zmJ1iJlsLy27cPevuWwtBy0XJcVfST2kUVWq5qy6plGfSi53OG7dYWtWrKeY+fYJq/svp0pnDLObpex4w1sVjF3h9lBwfNdp370vXnP/9ZK/FJQw/HI0XJ0AHZQs70jfWhy1lgMLRerHffXCkgd3ids2cd6kFv33yu48MjmAr5rq+//kZ/+hP0x3f60x+foRN0fkXPyDzrcuq6UOAMpq2KGLYC9eObz1Rl9maoX0rP31z0hoLdf/qD5/e/V6m6kH9QWoqTM3+KsM9Q8gce4pestAEe5/nr4tPzSQe+e7InZ/y/++asc2LA5hibdH51+83XZ/BelGJxKxGPZFvPKfZT9LVLPKw3LYdStQYeBUaaOIhmW0CrKoEfDGLOP7/yz7GxWuvVOp8HGEgRncQ/3Io9D9lWeZHdsDFUx6F2LB0ojP75m6F//beTLmsjpgF1ffNNn/ZEWw7WGAx4kisdMXRiHMq8CGo5DC2cu8b5evv2iN2asWc9f411zlVs9BxuEevzk/JL4ZXPxAXsThTMpdLpfJl68bEcpMe3TQ/5q+FLpN8l8nh8PKo1bc3CrxS/1cyeLmCB73HV8EHVvtS//Nez/vmfTuw7soulOmvoSvyrLuB/Pp91ovCe+jMLcYQdcWasBX+Yxa3xF5rLjAf7VZBnvMntOX8N++kCJgErsk1W09Y8bWY8AgqO8s+t5UCSYYbwlS62pgXOrcFWMHiU5fSBsCK4047AjsCOwI7AjsCOwI7AjsCOwI7AjsDfFoHd+o7AjsCOwI7AjsDfEAH/HLbvRu79z2Fzs5EL89e0cX/p9/u8BheKuSjUjZVLwg+i4eYwl4qhmwjLmdH9iGegv7mYnmR7Unjfotj78aYjza3qTeHWbcxvvxNHLpFx/+1FOLZ5Sy2XpxYxarZ5kcra3fy9n4uvX1m402v+B+MIfMD45CTxfnLxthCZTqGoU7QFiBt367K2jSR/6tY34bA/6WyS1mYlOxVi+u0nwtpks1g3vbCmzlxXpnrfzNxMQ+l8mzP+jsfwQnTzaFZZcRMKbxITHtVHudnITgFxwU5E93jgh23n4p1rfApjKY71Vwf+Jqo4AxZN58jbHzmRZJvlm4Y1mw1vjrYX023AQR9c3k+CkzNlIzudaNoSLXzJ/BG+eVjv7G8YZKKOjcwzRmI+tiXItizJtuoWL+rE2KEhB0OoAKxRBWltUWue8imyTLsoDGjKVFO10kuzsFHTlm7N9tTP1CafmeegCLlOuejbyMjKI1oRg++TseUYn4afPsXTFKP7q31BTbZVhFPIiUaYzGsS07luO0Py96QOdsntul5nTPmcRCQUX6IhMm24sGWIHjZFnq7oRc7iD2vhh6KfPvZT/IxMzlLiTj/Yp5EAIwRl3Mknaxtdsb2qxzkYFD7xoOzvleLphcLuXEP3MucXilNX2aZwlIJgowB1pQh6VvKTrNgol6IXfwN/K4XVl/ncGyEp1Q3D7VeCFMckzkKDX/SexParLYyhZalZmDseFxUxuDzjuFzWuc+kMPm6NxiD3OI/scRfbNyX2XXZ1vxDHxmbGRS5x8cHPeb/zwul+IkpiooX5f9X/ESx7ESxrOdn02PR09NJZ6rDV6pwWCD2hhtLo4gtxDQP8/BCA93BvChsSsWqJ47BX1R289dCL80UEI9K7NnKL7/8Qr//wwFMSA4Z4ERPFJ0PYH6d+5k8HilCv3l8Q0H1DF/E0BFdlSpeYfOwLGpL0xNF4MR+3x/Pgp8lGZ8lGwLnYAEs2JHSh/IZGViNzcxba3o4PigF/cOhyfhJzKGn5zOF2ZXzrEnh3cnYePfNqud3Q6d30ulJcDgPxvqgR5BHJo55vjgHx4dibxb96//s+r//x9ca/UgYD9DCebywH8/QE4Xui/IfLvTNjIawDXSjDwWnjmHj582bRz2GKM4eKdieKG7nrxsfA8zy69/5H0yhQ2/gyX7Q6aVhU6yt106eF+If4NQVuSVY1wF/YMlZoWYrarbEOXQ6XRlfplwDr8gPiu92rFvPT0NP7xb97//f/6H/8v97pxyVOuKDfTudnzWSmEAQnU5OHD/OEFENzT65X+fnQ5om4Ys2bj1D3ccTD+wly8QRsokjstgfnFflnM4zW8QsbPpGxTnrnLcV6uzxmPxySbI+buF+zNvnOwI7AjsCOwI7AjsCOwI7AjsCOwI7AjsCOwI/HwK7pYmAbdmfpim0vz6NAJdG3Dbpk6Qf32oo1yofKOSCZPKz9jF9IPnRhIsaQV3mOuo7yFxTQR9oIR+dybuP7/1k/vRXLpW+j366xQ81cln1ffSh9M8/+77c2C7x0fqApHBf06diyuYY3QaVXBnT+zZ3xvUtZUfuFX1L4Ccy7Ph9Tz9R/ZPi9zM9OF8DOEIRtvFF/LC08mKZa1dQM8TE5H/XFRed0fmxlHMS+Acv22q14Wdb9ocU2ZB94xNTsNVHLTJ3wuy0E5H4GMSXvELhvaYhq8xectFuSFymhl5s8akVFN072cQiyaaHOgtAotzHjlt8Db6H1KxJybDB00ctl93fweYSeL0RGcR+coCintiS4xzzwo0IZiNpLvXRGQl2PItmbSwzFnzN5tsyLhSyzVqoZh8h2+m+kyprM4DCsTkKc4LsQD9keks8ZIKPoTQ7jI0G4PGoE3n+asvYrCgg6DGUX6UVAqWCU9jwpJWDyTJj2KyZZGLWxi6PSLhTBA9NzBBzmYv4rlzOC+WP8bejKOV9Gyr9lNethfEyLNaRxq4gwlT6UMd+5p287v4LGdtTxy6pNhomLwsMPGlwJslcpqcGILNetchqMryQOrrQ6ChqG5t+rqWHBC0LxRh0hA0loCFFZzDuYBj7Y9zOi1hjnU4psqUf89w5Q9nWYJ1uzjMG4tuYBUa2p5zJlSlYgwA2Oo5CrKpaqZI7KrEx5Yhh3CcwWMLXmLZkyfakji0NzZbYMHsbJ/ZbHs54TN8phsZuVOKTtGV8u20x2PSj1KjmlKzrqaO3CraWY1MdSvOclOilF98MYhdXMG/PbTL5Veozp6x1pDsFwYvyq1IRxD32FKnYBl0JML+YNriVMcRcJNe0xZY+llgRoStFUfEl0xaxVwuFtVXrlbjdZDWlBc74G8RxPp10vjxL3mIZFNNmXtjoCA5oJYh8rvpK7L1prIv6tWnO13h2QoKwkfiIrXP+LpcLMtL5fNHgT1XT6F0mluPhQaFHCqCff/Gozz9/VLkUn9nL+NNsJatU6FTht4t8hrI+iX0nxIl/FZIl3WEafGraYdGAkf1eKbIllguF4QG4DX9LYhrJocvVKdJahCa3qw7s8xir0mxj1/gpeuLsF2LNvl0phj7reu4Khl/95qjffcX6mTjxUQkObDt5j3VVNexTHP38i7cUM4/oDA3izK9Dr+tVwduKzML6wyzUPlCwzecuBduGfhHn7373qC++YJ1iaLVSa024eKHLZejpiSBEYy9js6HLbD4HcDkcreOxlOKnJV2vV/35T19THCQi9jGhwxapQya27Z8/yTP/L+H1WlK+azgPJz4fV86JymQjzq31SGz/8t+e9E//9K/wchZLRXG1XPrs7ZubzaH8Fdp//vM3+uMf/0gMXdcLRJG2qvDpSRK+CAYL6MUWrjmPiblaA6dHztCb+f8sNnv2+LDo8c2DEkORQJU5/bERklbsn04XDT7jY57VVWfO68j5hhgSx3X+Wjj/McHzuyufUcspFINZr6GF89Ga1fF3voJ1/8/6l3+S/tv/uWqc38rtQVWHjVTEbY0+kJc4GsQg5iLnKwSftcExCu53DILrZf7qeuhyuaIwsFPK/mFSoyxBHT1AVprZk0a2h9aQl8yfcpNdzK3I5vt55NwP1uHbog2NOZcyR1q/Stud7gjsCOwI7AjsCOwI7AjsCOwI7AjsCOwI7AjsCPzHR+DvNkMuRz6I7eP568XvW3stt49/eQTmZdfP6PZvtNeD27jX9DNG/NeZCn5QLjPvpGAQ+issc/3IBeV7A7ZlLjdD8kd8v2K8X/pxI+LccMXdHH+o5tfOPlz6/tlfE9P3W/5olaBfcbIHE/9XvAyDZyjj1xReaON56+b7I7u38zeXeNnmrtmyrTTbc170or3WnnsG7/UTn8E9vKhsxIU0t972ZjPrVwol1+tVKVJFdtJt/Z5nRyd/teYkLsYjnyJL5xL9SsFrzS8aIVJ4Fa+UuFJICbVWKsg2F99dg5vxD3KAn8JB8qsqubYYTWfzIpgenTiRFJlJrNmGw/mab80YYjv5hUSLyCCPK7leiXlgp/CRgszxeFCrQmp7LE/7hmeJGcSgqk1+mVwgox9sYiuU8fWG5wCb8K74SzEh8yIIHt1b8sna+Xym4HChMHHVlcLUCpaRSWyHw4HMh2wrfy7Enl+wrdgPZRwfK3wEUUPKJdettycwiSWEwBSLzvlyphBznr479hJjZHJ2plzwDn9Iyb2lINOaYhJ2RLA1dMX35XxVzse0w0r6FAKv5J/8MoZNoa8ohD1AR+hB8/+5+fBAkeWwFYFOzzqfT4q8bWxfGVOMQbnYjwU8DhTUivwSb0+M7CXLmh2x2jljQ41Yj4cjPo46PkDHg7LXwdVGBiU6VWvILhRJs/6gA3na+GYvpk3kGv6qmqpq0jwb8FpjDl3Xi54p8G7yRmN7bGvB/tIWLYeDDsQT+wWfUMHSFIlW8ryQ91lzTyjink+rQicKZ5OewZdC40rhj2MMViv7tqI7FByGCof45WGg0+msp+dn+tOk7EHo+emqZ2ylCPr8fGJ8mutX9pCQZP50krjyOd9knpHZKHPgFsuT7JrYpvB3ZA8fKEI+PB7Is4FnU3KsG16JKfOcryhnH968fdBb6E1+WfzmoIc3i1LwNDq2ERtKbivFx8up6fy8UAAucm96eLR+94cmtc4ZvE65QcEz8onzRG59HUpcC0Vg0eI7GLx7906maDfGVvSswo4kkw9uNZu7EstyiIwkS2VNEu0uFzyenp7ZiwtxjIgpRf3GnttWsDLyyq+Tfc2IPZMeH97okbzzWe99zOI9Bua6ouDBZ6WBo9Qpeq7sexZTbH6m2Dx0EeYhhCmi/t//ctV//+9/As/foMB3RgJDwdiR1unrYe7RI+M3+uqrL9Et9v5ZwaTf5AcBF/gnloF+nix1CrdSKRiQmoBKMIxsGgAAEABJREFURujNLPweyKdxtrd1I7QclqhCBQl8rsr/Tzm/8L1cVo3OvpHXILbBgR4USK2S3WQvSo7Zw4RSbSi/Rn772ZuJhbCf/9fvSvH1X/771/qXf77I4yjrQdJCbJZtZDv/XAMOtvLKWThT7E4x/cxn6kIMCCMjxb8dHSmx28KFZZyXS7jDnhAUn9PB99yq4DXGFRmMg/GF77nrNf4GsgUJ8tRxujGUlrHtbS2MG9Wt37sdgV8Sgd3XjsCOwI7AjsCOwI7AjsCOwI7AjsCOwI7AjsCvjkBxZ3KnXyUYLqV+Fr/+Waz8LYz8+7LJeZgB3/s5+eHX4II1UoNLuE9R1v/9Ua4N7/Tjo7et+Sc9FE3nljMDyLYQ0M/TSp3P0Ye4v7c8XeHuPec+uud17+/8H99/p9kfr/6TJF/y+wi4+9mLsde5ds7idomcS+OVS+hxoy7bkyR6qJiH7GAhmhW7aEisiWab9/aMebnO6vRxFffYdzEus834TmKt1FpN/qYtWTR0FWKWOE0Pdz6TPUfcb8+9pWceDOh0D8UmTj6rkWeYpY3g9XnpzwDO9F94iFAI3v0hFezVpIFOYhkxiIDRqcSeHopqLNqxRUzI2Z752ZzDvmHCykyNWq1iP2RAQlw2utgSjaFkHki0+5zhy2PfFm+ce2zRCysFhEHc+WVpYgvvvmZbxldrTa0g+qqSLeLqFD5XFfzj8Tj7AdZK0QojKW6tFBzG2Kza0WusMIdneY6D1xwyLWyHbKvhi/rNxCE21oAhyUZQVtWCzEGmr2oqhy/kx4ytp0iNK3vbY9GSaxVzAI3fkG2l4MoyRa5Vl/nrTanDYAk/oqBypQh1mXaFb90bLm0j02SnL8ZhKqFPfDZcCUSiONPhDWQFWa1KrZmxtjYkZhD6E8vGoJg37G7U2taTqAY59vx8T1uzSq0oMLnJttIKH5EteNknu2Tk2ALyETTUmRi9yITEuo0U1CgMB//O2bStxrw1cGfcJ44D85DQwvagEJeC3fW6KiAYfvTpptwDZ2UArpEtCmkOUeyMbMfHmUL9leLXIH8jE9mkeKHgm3EKd7EXXIPFmzdv9ObtGx2OR/wNpXj6/Pys/OJ4oJACZvr4Dy2tZlE4WLx9fKNHisIcCZmc5Q03w6iM4SWORsG9NbN/V5GEzhSv4+fKmexgMCj0rWfrUA86Hod++1XT7756BNdO0V46PjgZyuSXit9Sja4ruq1KaSaCt+Ty269+I/tIMXKVKJyeT12kEREFI3noup45R6xzXsIDmikzmIdWiom2sANpO3dv3rxV4St8ZQ1ZAlD+/XX0rvy/iDtAb/pSCvSxs3LGgiVmxNbjF/84zC+O29JVyyrgkTFk7K7rRV98+Rl70qCa/x/cf/2fq/7bP6/g8LlUXWyvLmBxJTHM68o4WAyct1b6/LOm49F6enclRJPb0OA8DElf/eaB/TMjJY2JyQWD5/Mzc8vAadNLcqE7hlIAD04sCZbYSuFaUjidnofi/PYfrFxUtpaDORuLjg9NjQJ9oZRidVUp3xetShmvYFflDRfy+PzLL+Z6p3icvXv6pvTP//Ss//HPXZiRkgdyIpnEcCfdG9+frprxETo5oRJZJjwiNDX8ZVD0VaWbOUwO2CYuKXt1wOGymPFQRXFgi3h1ay7JZaXZRjcjZOjuvtKHEIW7PzsCOwI7Ar8YArujHYEdgR2BHYEdgR2BHYEdgR2BHYEdgR2BvxoBS9zVbvRXG9sNTATA9IN+Tn78yzaXcN9NP97Kzyf5cj78E21G3h2l18T0Jz8/rJALzNAPS36/hO0X7DdJbku5UtWNuIJmdH9vEt/3Luzdyfa3REduVb/F/TQj8q/pveRmOxh8iiJreUslk1eUjHSL5dYpokgrYdtcdDOIXEivmh2pjRu5xCeFJ6W753/v9VGLfChmJr1a555cI8ziEj/9bc3GfijzbJF4zcCHchl+J9uyDU/0ITO2ZrupdG7OU6hKkSM01/JCT7rJamuJMxSsshzKSlxn3FrDfskm3slkFRMDmp8jeLnsT7iJcfvF5YIQ25J4ssDMjo2CyST86L3q4c4nsST+lULbSh6518e1bKtSrAA3G+f6sNlW/oRrM0Iu49hLCLjbfIcJ2eYt2Z5UJjYhgmDHaSi8VilEcBbgJz8kFNEGLiEbJYpXvHFDEWm9KrHf/dqmsNEU3RSiRLsXWuwNU6wHflYk5w8+W+V8MicPC6/4HwDdKcCkKJVf4x4OTY1CSOaDdcTmY1tGfxJxrqydLmeKh1fW8cY8xaXr5ULBbiU263A4UBh61PF4mPEjKNvpKMR09bkXA/mulThYlFx0yaFj+zIpcRi1yOcMpsiWX+l1MM1aKGcyayl+d+wCnNIIK53Mn8lngSPC+5Y/qx07PTqMhVzItl4aCtf8KpAi5kA2wG4+12lnWQ4z15V9unLGGvgsy6KFvsA6hcgUxDZcpQPyjfUVWx2Kq6xFTuq4XaH0dDyPj4vevHlUa6WJf2xqaylIP745gvNRticlxiuxxI9tBK3EkWHwWJaG/CPFwSOpBP9VWywrxc0rmJ8mxcbIvpAlYVLovOj5+Tz70/MF/QfokdUx7cR2KIXp/ELVLtmGGvs/sD3UKbgKDddVv/3dQb/9T5Lyz7+cd6+cCXInv46MCn3GiRdNOAM/mjE8U1g+nYYeH97q9Lwq49Nzp8c60OEWv9a9dfJIsf30fMLOxu23PY9sOCcK6o+Pj2Bt8npQA6fWjB0RSk29KwVdsUfB5e1nRoYZIUs5s+aNHOflT3961p/+9Cc9n541fKXobiEp27JKvFRNErK1iL2V/vm/nSj+/pv+/KdFl3Np5QvR9hQa+XVthG+8AdA8rEl//Ddw6ZgKA/HHNwe9fXugmLvqGWxwoaQ6TYHzw8NRp/NJwe18uqIoZe3p6Qn5Zz2dTjpzjjE59XIONBtxE3v248D5PT4c9MDZPB4XLYcSLHAT+3xWWmX/MJw8NxzHzDNnqeP2mb04XU+gKXIVetLzk/R//B9/1H/9p05c1ijAxUbOiDknmAwKUMmtyRgPxZ/JvTgv8Rt88n20roPchib/tpcDj4PvvAGmVvH9tFFr2MRIZDtBns8XneY5uyhnOjyMKS1QX6+dc31VB9yNOuOOxUjstCOwI7AjsCOwI/BLILD72BHYEdgR2BHYEdgR2BHYEdgR+F8NAQ/p+0g/vc2CxE9X+w+tkcu112Sbe7H39Onk2R+u7rjZQ4Sx6V7mGW9kLvFe0+CC7U6RyFr6T5HtD+J5HWvGn9K7823PYWQ7N32hyeBlb2sM5zPPx4esyf/xr34TTb+R7Rn/Ped7Dxu+lPxD+o42Y+byskMrBYv04cmal5P3eXh3uy89uYb/3mwxfE1SY29gys5b9Ld95HJW0OBSNTb62rnsl7h312v89CPa3XbsfEibctbvFM57GS6MCef9fChjKcEmD31/43JdyAIDMRM7Ax7ZXDS7VHGqOz+2M4EU++m/TfE/AGHtKzbR4SxHqjMPL2u+6Rsfcy1OM4BcW9y2mcU3xDEJppP4/KRf6Vfoyr4P9ENR2LQYMcjex17dbGa/PqCI3fwwVIYJd2Uvc5YGecRGh7ntb0fGLxSdFMA2+a5ZVEI38oSkTmxZS29ytS2VuY4Xp0a6sH6h0BbbV3pZUyd2w4te+BkXesaGBD7YSWwxMigsiPgGfr9FBLFSGAv2DBV7sR3KeITJ5N4zlLANrHrdLJPbqiufr+S4spev9V/LxuRmz7DNeQxJiSN8YysuWMDNSqHhedoumLZhDzUKHdXIk7MteBiaT/TX5Em+kXEVunzu2KcBj06hxNYTKwTE2mKK7RUMKLBgbaF6E9MDhYFAdFbkM7Y9Y3ARLSRLsLZXxsRlWyVT3KQY1BZVNahk5G2jz5g+dmMzexgKftf4QU7EX4cm00+yVY25izgHRG4kEP1BzwOOA9ry6PkyHk1ppCC2+v/P3rs3y3FcW35rZVZV98EBSF7ZDs+EPd//+zj8hx1hzygUEqU70r18ATj9qKr0b2V1AwcgQVKixNF4KlG7MnPnfq7Mbkq52aBSLA6/FuIaJqlhi5STW85aL1hTyMm5SsFoXUiIPBq2Wv8+kGywWlFFb12KJHAm5l4UAn/JKtgXLbGta+IJKCixq6iTf4WCy0BfVWCOt3hqz1GyrRTSgktrS/+F7rJcyRuPpWocxy6THFpMI2+bwNTbOE1aWch5THHtzdu3G38cNFB0boR0vVwoDJ60ELftHkv+BYsU9A6HkbNBkj1m7NJnv84UMd+8+a4XB0+MzykQUkA80acIFrsNrDAHDtgsg6Zx0suXL7E/EHPwamqztc6tyxyPVS9fjbpe4BNLITaTI3VHioCzrtdVKKoMRSMFy8QfzEhPiWlB8HAgRvxKgxr7VeugGf71qt5YpZh71GefPerzzx/xO8A39i9gcEZ2hVfQFbkt0ElvXr/RV//+FNeasHdgj+IXRYl9fXr7uus8Pr4gDnW5Fy+OAirsrMr+B4eR/MdxpID4BO+q4gbmTd9+84QS4m1VrY1i6wy/6ne/e63//F/+TAzWvJ5xVdXWqmGoXU602F56QdN8zhcwuuqbb65aOL8cR1mFYuZAUbZonMC6zeR41XffvekyLtLjI+uHQdOh8l0zE1/rlPg/++ILvfrsC/yBk0Uci/oek7fyLU0Ox17wrSoUU8dxUCkFQjjrkloTuKzKOUy8RqfLVCEnubBODqdeWL2oFKsXrF896PHVCx0fD/Rf6He/P+nPf7kQ70FlAr9R0rCqTlLNv6CCXd0ph6ewzjOA18CZYUgsq4zfWgs4QtgYkprFWoOIk0r0zJk0PB7iiaGidRVCKIPqNm6M4PFENnmG0Th/K+D3Pcg+QLGA2P7sCOwI7AjsCOwI7AjsCOwI7AjsCPy6COzedgR2BHYEdgR2BH4ZAtzz6E6/zNKu/R6B9n74V47MxeGn6K809TeJ53LzueL9bKR/zv95Y24bKZ6+l2V+u1B9z/vpUWJaG5jyCHK/oUSP8X3eebB+yZML0DttdhJvnGyzxuV2I/6G0/fcbe2H3ndb6dnW74v8gJGk+X3BcJzXR/Qhz7bs79OmFH5RYX2bv3/bRYY2zvug7E2HjiVzcUzHs8UIChHdJnBZZhwW8ORR9Gz0WGVJGbm/YfDYzG4UhejaZoUn/Z2YRi27EdrkEvMma7vnZTtisumh5BrKrz4Ll+m5lIdNoDwE1CBGet5iO1QKWEE2tp4L9HFTzuNMUSaUwk3YsZcxKj0GguqnJWuOrVq46B9UHM5GjcSjE0osZh9CtWz5ZWxHgagSLxQ/nbjBb1AsFSoC4SWe9OEtFKA2u5lJtjvp3izmIVM0UG933Uxss75R5s+pkMRIIWigMGFHn0x6bGRBH9mBoueUosw0KGPbYcv5w3gBv5CNPnlkfP9v9N4DSlGkFrBA865nm9nm5+YKcfAJlyUiAVVpoGCSQqcG7t0AABAASURBVE2jgr5SNFr5/AaPkLGZAkqolCph07WokVe+6yKbImsoRdWhVh3IZRyrarWsrbnvl2WTQ+zfyLYq2AzTqOReIoft+Ihv0Wzz3vLog7ye8VaK3aXUXiAttVA8W3px7EKxMzEV7I3YTy9LKximaNOJcQOcUopSCI38fG29cBa+aOlDDBW5uF7R6XYojmUtvAkfx+Ohy8TOmQLptf9K+kxBrmK/iFAwY2IQPmZkOeflIKVwDaDXy8I6DwZjFzcUgs8U6y7ktco2i4j397MX2xp/ZwprK3hsK+7y0zjhxzeWKQYu2DszN+ehd12OFxMeN/ZO6BAv3wfJq9Z6WzYCt4fgEqN04xFDDtQtRKUFrwHdRkF77WcrWCyaUryNALRSEJwpnK0UcRfGF4q/T/lvu6LjUtnXQfllbsyvq3qzTSF3pUB5Yr4xYTGW8ivdSwrLkja8O7vnExnbndE4g4k3NjOepkkH9s+chQikC0U8VMnjMD1QMJ0hirS4Df/4ID28GDE1U5iF+D6p1d3f8YFF3NkGawYqYih5lgtF3mXUH3636ve/u0jLv0jrI3YK34cF+SJEyL+KBbGg4GPMNPb4fDrpQrV7JYHYOhwOfPZGsYw8D/tYiCPzlVzTx4aLlLwa562tRacT+eTcAXD4KvjLwMQQZyGsHsCnYK+ynEJqRFAhTkPIggduiJO8sEsEErqRyzlIb2K64uvM/hr7h8Okic/NQFE330PDhMXypMj9l//nG/32Py+aBjAU+HI+VvI2/kMN28Jo9BpqPEqDBbt0sqx8N5Yq5hB9fJW6ikAVXPI9cclfZw8nT2ypFeQH2dbxOGo6jGA7sBeGh5SlwhqjQIqd9o6AN+yddgR2BHYEdgR2BHYEdgR2BHYEdgR2BHYEfjUEdkc7AjsCOwI7Aj8Pgdyg3ennafyElH9i/W9bzuXnj9HfZvXnaTVuB++03sbRNLjdKfO/mrhwfK+TK8TQe87PHd0vJe/ytrmw9H36Uf8p/kdiz6ak3Gf3vk/667mtjJ/F3zLvQj/54n6Xy2SuZp85cHmvH/ZGrcvFoO0Pc4y/5xShHyL2LHt5X8IMdt7NCOJZDnc2vR1/XHj3224YPLC6buwRGbHxZr2fkVwRI2Dk4GqlaGTlD5fM8GErcvnl3qaP6+iw0Na122Iom4t2BnQRUHBx5uBTnBETnu4DkKJ7Z9/X7SIbO30dSfr4DuEoDxZ4wCa/zlzxz6zr2JuPHiN64d+pL/HKRb+9yb1fy7x1G3de+piws8aMjY/dPuN1Zw8UB22ju8XtYoS3x97GdtaKxDTxrioUUKz8tcLBNHwhayMgaYuRgawVv7ph3Tk3mW1c9Gzax7bp75T1UOYlKn0NVN/haLvz88p+zMuMT2Y5n3QLxaL5ulDYSUFCqpUzUSoriar1vsCrtcrk3sn44vuC44W/8MmXwln8djm76+VlZO2qcuslK3qi2ZZt4lnxnxgWxm1Do1dR3MeIIL09VlH2qXXc1FvmKzk0CtVYxKawhx3Czx5n/U4rZz9nraG/craaLOGgyHJiJMdgYkm2KXou9KJZpVTVOqiWERqU+TK3HrOIaxzArNsVPPVW0RnHsY/zivyyzrd1Yzs2oVIYW7xYaxL2knyPm1n46RJzipW1pBg0qVYKU+zlAv6RHwnCLthYwWCjYRiYN+XzZPKLzdiJl2FAf5Eu59YLcRwP1TppGg8qt5iCIVBpxU+DBC4Fsq0HCpZXsL9c5o7VixcvWK4ScpY1DhN2BvYs0UvRgy17yzeF6uvlSqyLzqcLRemmhWIskrINVS2c0ZVDw0xHiowTVMA1FKul/wJXvV0pni9g8fbtqf81w9JCPqu++Oyo6rP+p99M+l//w1GlnFXQqPxDs7r2cWE+ghVOWWczhUeYFUr+V4q6wd4Ov/ScgmUp1rwkBzBgbxfO2PmCfWOQh9DBRtiUjCwjhWIzsYaCwZzzazAbR9al7E8f5KPJHuGi78vD4RGspLdPq4BdqFAArtBIkbBKFBdXvoGGadDh4Ujhf5BLkfnz+OJBw7jIXulHffXVVX/64yz5M6lMal7V/bame9xXCuLLIlrFzgSuF3wd9eqzl6p8L6DIPlvjaOwSNwaieziM+IY/ocPevn59ASch03SYDti31rWpfzeowldvgQhLKgwOFGht9/E8z1o4G5jHieCJeaPgrk7UonU+C58Ta7FXZEm2OyUmUcS9YiNJHh8OSjvnX1ogv8aZXVtDBJu9gPxKf/zyrC//0DSR20ys5/mkS84rY0f5RonpPseExhSUwSb5db8yuaqTbdlbfFG3TdcSEnms2rCGBce2MEM+6i22cubc18R7BUf6VXIwhIr2tiOwI7AjsCOwI7AjsCOwI7AjsCOwI7AjsCOwI/CrIbA72hH4RQjkXugXGfjvVPl/1Lz/iu3KheNfIf7Don8lzrnYDP2wse9z7Q8dmAvdSNkf8sP7Wyix5DL0OW12/j72N1t/yzv+n9OHNp7H++F4kws8tmVucp3XxmYenm+z73fB4861kYMsc8GetyXG3Biry7GmkMIXN8ihxtqnT5btLt0vtRHPE+mFwsUMxXZ4NnJ+Z1I2ExbsrZfoM6bTsxZbjRvuhYLPFXvxY1u2VUvVQHFmHAfGACPs90SkwrmyjRzM22Mbfu2ypRSlNeQLfNuslU6iNSoxWWOoFADi/0Jl5XKdKVgsHROzaBssC35ClkXrr63P0M5b3XaPl+LHOI49dhOHi2VblVv9Wm92mNvWvZVSVaGCbI8LYAidOKTwDD+y5rWRVZ7p2+T2bC5a7MTGh3tEGQHm2jFf3v1q9Xq59CLPyj704gz2XIwP7BKXFK/qzbYWCjMpolzQm6lexJdtRcemh2rPN+Ou1l+b7T4krCQp2VZlnwf22bZW9uZ8WYltpYjWwABKsYO1geJlfjV5p3GawNnCWNe7sn8XijWhhcpm4iJd1rGBUJ9TyLmcZ51PV13jhyJf8FgRzLmw3WOK7DxfKf6cb3TR+XzV5XpRw4ZoW5zX7jvypRRl7zHReTM45ZfTA/mlOJbi1uHI2RirglXWhN8KVtGbDqPGadQ0DUphstTaz2PsBJdKMbqUQTOflcRyIo/LZZFVyNGYAiilZdz63EwTGx02R3RXXTjrsUHdEplN17byq9fQgYLr4TBRfK03GnQ4ThTxRs7JVSeqbqFxgkfMD8cj6ErjeJDBYLmdCXZY2dvEUMmlcKbMJLlkj2bwaZzFFTxDUiEeKb9ibpyDgTMRvQH8jhQ2H6AUhEstSafLnk5n4jkp/z3ZgnEelQIOzn/z91Ff/Oag44tVxwer1KZhKCqlQQKzlZg3W/FxYX/PpxV70unprDO2z+SaX1kfyLVUR0miiLwCXs5CYl0pAjfiPZ0W4liVxrbiI74s22FB1sJnbKUouSK2UrjOXiSmLhLAkLo/J+I5HAt7xkKr7Bv23yy6zswRig27MirYbZDVliprVMXgkT2MvjseTX/58xuKv9/1vXzxOLBnr9XKW/QvyvlnAA/8OfcBl22Rbb2gcHokjsOh6IFxo8iuW0p8zIhL0CJE5bLhmf288P1wPs2YKmBBbORsWcdjFUdMtnoLVsmo97fBSnJXKryl+J0cHz31PeLcn6Ern99gWCm+HqbNx8p5ilE7/mJMyvfVAYf9M1WKnvIvC5wX4pK+/fpJ331zVWw3ArCL/vWPr/Xl7xvrYATusIQ5qMicnW6fF+IiTOy3vifbvCn/HMl30Zq9hhKSnTysUqpqhUpFd2Uu7DbFbum5Gr9SdGIvtOZl9Fkv6aHEeqeivf0zILDHsCOwI7AjsCOwI7AjsCOwI7AjsCOwI7Aj8N85Ajb/5/tH6J89PfvH47d/2fo/e/7/sPiauamxVnX6fs8yd336KVoIsFPD3I20wrwTw3/kY1v2p+kf5ttYhnCNf32S9FG7X3zlXiwkYaSTaM/HTH/G07jpfE4/Q+VHRWzLfk/v482lIhv8kXbWw7KtXPCF9FELz/CM+u0OktnPfMxBCvVDFZ37lWH6UHiSCx54iFJbTDjjSvg5Nn0M6Nu63jUbxXez2wB129jK2t1PxiF1jHRrueRcWz4FxEqcJlFUkYlAItr4mandbNGvfLga8YRvb3bLbXmzSRBZhDKnI568t8/aNtresdPz4zyE0+fY7j283t/n6cODIvuc7jbufdY23RXf5HLXMbGFELiFzkjkbIgk+H7JRTAcpdlFkQtlTgjp5P5WPzu2b7Pkl3FhXrTZEZfOTMGti/Fy9hzWuwdexrZlu/+KkDDYEWLPQqg7btRBmorcqdKLtq6LkivD/mBCocLL3mze120rix/MJVhWKaxJm63IMe4Pvu/yDRxTKMg8FA2jF3HEum7mgpccQrHR5RBKzB1+7PTPVGM1RGdHSj0W3pKKZBEQTwezaUUZKKX+2WqyDQnMWOsy6s127z9+2UYeu1mwGLvHvIBh8hKtlKLi7N9mc8VuCNUub+VPbBhp9FfiC5Fs47MrBFFnBBOJHmtjkHVoHA6qQ0Wpaaaak6ILEwR40G3IMMKMoQpZpQxicBOLF/wil/1AhXVJYKPnLeuQFRtVol+EHpRcQw0w17WB36p5XXsBeL0SbELnc566U74igId8LLkgu4WR/S8VnFqTbQp7Yy+0iBZ1mOgUzj+ztYAzmC3YWCRju83YaeotXYq/3Q8xZ75id4VRSsVUFdtAfBS3tGKXM09wSwqBzJLDyjgFTrYPeVHYLRrGwniFrPxJgcjkEJl3ZKmPa/p4xnb33Yh90fn8pMS2zCtFq1nnFLJTSFVa8jKJgCtxW/zBWCPGebmityrF2eSi2/6s4HyNPvK1Gh+xIwEhL56COcK4UjQ+nS9KMU002/hfKMgtul5X1TKgY9ZXxUfDHlDIyD48PGK3qTXp4figiUJxY506scSeN/jBMz5SnOvnC70z/k4UYIlKpCHb9MaXyHvWN9+8VuJp7N+//Mu/aKyD1l4cP+v4MOjlZxW/V5lAqlcVX0X9V3Vo2Ml8kcl/peDZKMau16LTm6dORep+JvYsZ8swEsOrVy96gZ6vFKVwezgOenz5gE3rRMH49HQRdU8RqmTSI0/bDNnQJuJp/b+RWzyqlEHFEPx8/1wo5v/pT/+mb7570tffPsnjoDdnAZHFx0W2yaRRbJSeTtBT678KPj3N7MMq0tDbt1d99fVZf/n3i16/hX8Vn5FR//WPVX/47azD9DlxXbBz1eE4yirEUdBd9Pr1W73FYXHlxFh8FCkoN00UWIFPbtI0Si9eTMivYmuUPbxwfi58d7gWLWwmNU96SeTHduh8akqBdQWLYaxgJc6iOk7nc6NfiH/RmfxPp4tyJnNGMSXbMqbotOJfxMuUp5FDZyhr4yTVClYIXTir0V3aqm+/e00Y7iSScJFGkrhQXP6WfFeK5dbQbax8hkt5oWV+pd/+9jt982+LqieVw9cyGJQiFQw0POvWOD7EZXRJJAedAAAQAElEQVSaknfD58ogn4GZQj3QaKXHtAr5H9nTiUCLpQGDOV/TZL6vqjAt2/1zkvgbr2CRPu5Y6uv530aNHbrzSxZ32hHYEfhvicDue0dgR2BHYEdgR2BHYEdgR2BHYEdgR2BHYEdgR+BXQWC7D/xVXH3fya/D4d6Q60cSzXOjX+qZe8YPTFhWnlwwhvQTzUb+B2RiN/QDS1sOP7TwI7zEkovhTlz0po+4bdlmGKL7Gx7b3Ya5me10m99NfZJ3l6e/y37cN2Il4Tzqt7sfCzB/jlPGd5JyIcxGa2t3/tY3EabyKgzsIjt5FD1vdnh+x2qMot8Duk86gwUe+70sU0JunTLOim3lj3ovZWznnfSQ1Yctpm3WQ/elMG/jgQJk4TLc3mRKsTCqtGdimf4g2eZi3jJ6Nj0kmr2N73xYt8e9T+oZdbrL0mcxWdhZEbaLbsOOQ85h9jQUvm3WHTXW6frw/b5FHi4y6pRca+HCX12QwkXsW4X4RYt8bOfyn6nsTS7jrPU+rxslj+DUjxmTjLO3tlXLZtt2t2NvccVOyPgchqEXRQoxrbcChtKwFTsZhiIfVsFmTRGDPgURs5g1ug+exBFaeTXsNvoI9D7jGCMe2z22QixhRWYjSzy6NdtMIfqwVhJeKNylCBWbwSz87F36UiQbeQY2PcQJFdNtT/EnGitaKe42YkSB4tYMVzLrWUu+A/mO46jD4aDkrjRbWbNxJMbMN7wsqd6IohgFoBSKEudKvHOKt9eFs9IUlSvjUPgrMSwUkDo8DROyNh/WQpFtiRGcVCqZnaqVFjtCVrT2XpmZup8Vm4y6RNmEOz8Ch8Okw1Qowq06PT11LBJLCmn5BeeZiub5ctLhMFBYnXo8hND142sluZW9iNv0MzGuoVUUK1edqRSGUtw7U5xL4fEAjjZnUSKmrc9oxchENe9wOG5+JNkm92UrFFIkjI0UhhFV2oaAup/8cvd4fEGheSIPAKToR61M+YWl2aa+96Wqlklqo9bFeng46HgozHko0imEYdvIFSUmkhVqiv44VYq+R3326kEvH1P8LfBLj1Mq4LgISBScI09pkDXJhTwJ+phfU1N8zb6GzueF4vFM/BfiOCqNyMn3wucys1Vr/s0HL6q1YctSk2KH4wI21roW+kaY+bVzFRDo8dXQ+7/860Vf/v5rdI/oVrV1RH9gr2cdDo96OL7E1oMaseVzUEh0ZA+m6UBcVKA3d6xLYszWEVehiDsTYwNDYU+yrUKO6g1Bla6Ts3Bh348Uyx8epKyI9vbtE/ZPyq+3T/nvC3NOFiqmiSOKmEuHJOabyJEX2uGH4FB0vRJDiNkq5gs4njuPdGRyORzJ43zCVvTBjbN1OV8p5B81DhO4DMitzCfimXsR/XqxvvzDd/r3PzcV/Ytq8uqBlx7P/RVWj5cNSZ6SwWCTyWdh5SCENhnJKNxJtC1Gia8XyHCkeVnJo0Gr1rZ23l2n5p+VEe7c7bV528b7e0dgR2BHYEfg10Zg97cjsCOwI7AjsCOwI7AjsCOwI7AjsCOwI/CTCORy7MfovYHtguz9/Nlou9sT93DPmD81jL3QT8n9c603Ltu5GcwPWjr9VHS2uXjcKLIb1mbI1eG7X2BZsWvD709/IfO3P7ncDD23kPnKK74SR9YyT/99yqY2Re65fOSKqwqxbpRxyJ0HW73hJ/2n7WdVYKPebDPeqDN42R/OYb2TsZ+tseDC/BMki6fIJcRE71vPj1g/1edQNy6CN7rhgXz4sVJSbGIfMw5FzriwrRJ/6SETgWiNS+mGPp06ZQyFF0KkPxmHgl92In0WCrZCzgRCFTu+EVHBiGzXxUHrsbfu3Uarx1oQJHIu6DFBnFaWStn68ELhcQBUGNhWhGzDAgdp49OHj1tiWPvFefKuhQJE1hquWMxFfAhllc7bLtjb7UvDNmasxJ6CWUMnlDnDWJLLJtMnvLqfWuAzMX4gOy/mPCkKLBTDZgob1+sc13B5EMEZg9a7hUv/+CjEbCeGlYLOAtGvixR5bc02dpqSS2yvrC/Qvc9YyHRb2COqjlMfYiI5rOxJfCZ1u8BVl7GsrCXvxIMZmfVGUWyleLlQvIzfzgeLtRFHqO9z63byin6P51a07HEit/HXvkeNGGopSnE1VGsKMYmlyPgUrdaiUmonpv2x3fvYvFyuul7zq8FglcIbtsF7IZ58TRbsFxf5ZiM+Boqn1LwVGierjlmXKoWVaRwoBA0axlEp+KYvrpKK0hdyjk3bGijG1Iou41KKKnNlbKmWonEYtVD8naHrZdX1DF0bBcLEPAd61Vokmf2UNrxWzfNCAWvL6Ujx6nAYe0wjMR0OD8pf0zwR90QhcpwG1qrGsXYcC/6zJ8EmdL1esd2U2CLz4vGgAdnGXohWiNO2cNkLZ7B093+maJZ/wEz4eURPPWJsEXJjXEolfvZMhdjRZPvDKx7e7e+V/blQQGaVQuGC3EqBfdUA1kavllGlDLIr/Wbnyhkb6kgx9EBxMhVDio29SH6VBFZrKKMqo/fq8ZhvQE3DqM8/e6VXLw5gjK8kxSHgoyUjZ6SSduEsh5bZOp1nOXNL4zioYVuyjHxxkW31RlcKL57Mx0nCHSgww+g0TbKKkn8+H6dTPrNgVQs5kB+6tVqvXk168WJUHVbVEUo/uO/hy5cP+uzzR9YfVEuVbTCTltvnrrgqZ2EcpfGgXtzlI4Ocesu+q4wajydNFLQH5P71T7P+TAF4XV7o66/f6Otvv9Obtxe9fWIfltrH33130ps3Z/bGkLSAf+E72mDRwKZhnU4hhl2mweQj1s9M9rckd3hDKeAyqNZROWONwnUhx8Ox6vgguWyn6MrnYMZPKPtTKcQOJDXQl1vutrGBPHZFK8x5yBcjDDb7jXhWnW6/hLcNxi81kPxQJxXwKDJ7LJ0vZ105i/N10cTazN7n17mrcFCQ4Xth1aKFmJdW8fhKX3551Z9+jwQimz91fBI3Amg25XOWPV8BqBL7MAyayKWUsgUPfwVL0Qe3rtftidghjkrwyFr/DuCfFQtnNzYL+TgKN2Iq27Kw3WkbaW87AjsCOwI7AjsCOwK/PgK7xx2BHYEdgR2BHYEdgR2BHYEdgR2BXxEB33zd+9v0/48dd4dq/Y94/0CGCOSy8gdWYD0DCDkY3chmj3duIcN8Jpbp35Xwy/N3M8l9qEK/xGD0Q3cbGYfez919POd9uOb79Hv9+70wNm4kd7n3a0EkFHb6jezIuV+EZ6VvVt/1rIeT9fSswNq2b+Pl8jh30CHnvngT27Q3wRvnw457auW++k4frm6zzcM27qZ4xZ9xZFsZ61lLQW7mYntdG5fzpVMKIqIhrlB0MNNzTc/S9mSRke0ud8fMN16pRaVklvMLDvBVmcMHEuyFv1GWbGMnVFRzYU8VpVK8qxQAso7C1vG2rRXE8teJLgS13nhy/DTlon6eFy1UMZIby0JFAKDg2Igr8a7rymX/qhTkorMib5u4t41prKeQci8m6NZai0dh05gsyFdiLoSYzNT5osV+A1uG7x7bcp9ZJg6XItudo6iTzza5vVmyebG2Yqvd1gu6AoVUURrxLMuszZdVkLestDmFVyjjO2FKK3aCnZBtIeaNfLPW5aIOlSJV9ix9c1OhMOYanqKqFr0EbuZSn689npWxtGITthrrK4OcuZxhu6iUCqW3XKRS1lsvVc7KNA0axwrfG5l9x14K+A0sVigF/Hneoi7olFLQpdhD8S8FwMo5Qk2ylPVxlMZhVHiY6vFl35NHrYW1QVcKPdJ2Nm0r4xXhtRf0t7xg9ic6KcaOI35zXmtVIQZgUWWcGPLL2sv5rBPF2zN9ztuczx37kvGV4pe8Yg+ibxS8zueLnp7OiUIJNv4bRbDEmXiUvajCl7PcfYlmm/0X/KJ7q+Ayknho4zV0cl67JeS9sXkn1pGia+KuJTZYayzwlFo0sLZpNRXs5leiycG2CvLWQF8pYibfsx4eqv7jfxyVZrJZGzlxPnI4rNrjAArkF333ZtbpdOHzeImkcmZSpDwcJjmhgEvyVm9rf5vwcIu5Vd9886Sn04r+qgVsRdxm0TZ+DP/UdVbOzem8UCi99KL+6Xzt/OxZPju14IxDGhOXy6ozhePDQTocp45z5GI/e5F9vFxmYbLbKFV6fBxVPTIHY96icLm2iSLmoC//sOqPfzjpfM76QdPDC43TpPz1x0+nxIdvEs8ZD21Yr6SycC7PulxOOhJHzMLsXV5P+WubAXLmjC7gezw+9MI0ECj7krzE90VrxAqOA9+r0xFcSntn5nzDIfaOJPziYez79/AwwIolgfPWw+gPdVXsZ7jxg0lmtumw3YHJWCqWTHq1ApLMvOj0dGLPT+Bxphh8YZ49uWpe2JP+WWCf3dT/an/RwFLrpD+lCPyvb7RiJy5WNiWEhFY+q4mjRwTf+I3L0GEqqnxO81c2F3IvNRoC16uu7OMChiv/HJj5DsjnPbqYIO/INfpYtZxEYGUddwAjGZ5tSRZpam87AjsCOwI7AjsCOwI7AjsCvy4Cu7cdgR2BHYEdgR2BHYFfCwEua/ol3af6XyuO3c8/CIHtgktccm0k2p3HsF8n5pLsRll6x8v6xxSB5/Tx+j/nPJeNG1krF7aNC+ONuCRc31Oi75eR3CL2/rYW/kZFzsWhqgyJFjk6tZts5qHAaKRsK/PnZLPyjKL/w7TCfk5SLkNDBX39HZrtd1YSY3Ai/Y13W/s5vqLTCDU2NuKeNcdqs3TD4Id474XsLZauD57qe4XOfb9w0n3c/SDTZeE7+9IpNiz3cenebbPvXMy/d9X5aqzjI5Ms5XJ4XZrShycutdM3nLbuQwoWtmVzBnqf8UZd1sTLIGZDKDDbnuhuo/u74AuFTLElYi7FqFSlxWd6Gxn8S8Qrg2W43yfgYG3F5kqfjCTbED12Y2/hwjyU8+pSVCgMiRbzKwbQRB4f6C1qlB+wYwSYR/9OcEi0dT+dh25s9GILejZKUAocWV8BNWvdN8odm+jAb1DWG7GFFtaFuir5JkbIJibkC+MshyKSPn5X9mgbN9n3lXA2suFBwNAZDVuhSqWhuChjsulr/YXRzkt/s935n3jFRl/qbiwzyee0UQhkqIHqS+ZyvLSwVAimwk9OnYOvjgN9MFvoVygatmXkQ6JvUMFL/puty7xqDXbgTiIUWrBm8CoSHx0h1s9EbEeuE/kLeawq/u8U26VUGfszMjOfh5nq2pxiC/O104obCFwSZ2P/QnT4UafOJ4ze40e3PHrRBsEFu6jLJjyr96I17OOKfERhUKImrBQ5hY3WT2OTyatm30rB16oUNef5qsJ841tzLwqtFIvOFKyu2GrI6kbGvjv/TBEzORWTs00cEHZKqSp14yX2GQwu1zMRLkBkFfAp1VLiIpHkldi3fYatomk6aBwmpVi1LgUzZiE2qxobk31g2+BZ43hQxrgh9lnmT60FG1shcwWzUCWmkcLYAHen+QAADlRJREFUwjwUXs7IiWJ1CrLjOKmQB2ERmilEzuQ8E2/BYsFXUaWg6FLVFkQuE4W8mYKp9b/8B2t4uOjxs7Pq8Ea1IJM4+b6N7ZyFhf1JETz4NopyRwqo06Fit+FDevFYtf01y8F7Bf8ZJ+CN3sKeE7bevHkLT1o4t5cUd0+tF9CLC/qhQa9ePXaMgseZ3BaKjKUUaSWmpp7L9WLl17dfff2tvv7qW71+/USuTRe2qViawOqK/WAkml2VGE5vz1oo5C+XRdfrCR3hqymfpdPTqtcUt7/80xv9v7/9i95ciNMTbge5jrpwzub1qkZxtpQZmBEoi8bJGsai/hmHi0XJK/ta9fXXF+ThNFH0buzvQhyL8tdqv3iYdETXxBuMv0oe374hpgUrK/s/qNaqnBVpxeaiS2IHj8wPhwHMRgWaOw1j7XGsbHCK0JfrKuCHJ+Ks2LPSbFN4PsB3p/D4mOpKIT1jAlCKsJhBZ9RQJ704PmoaB42lyvkXCLAxDYMO4xhxPqEr5/gKrfrq9Vt9zZ68PT3qj18e9Jd/O+vwIBU+1FYVqhuRV8eN78aVAHJG6JR/RgyDkS8q8YfCSiKNhchkL+e5geXa8WUZvIcuK1l2lWTdG/V25cxFRypdJ7bKXWDvdwR2BHYEdgR2BHYEdgR2BHYEdgR+DQR2HzsCOwI7AjsCOwI7Av8wBLiA/HHbPynwoXrEQx9y/+ln5nb4Ob0L+JZLEwOeO78x3oiVDO4Lz3pEoqX+yuS2hsZt9Pfonhn+e5i72fhESrfVn9/9rbk2AgjdPdlW9mebmy553ynzwBxv8NC1Nx6C33t+ZOnjrYpReNi8WbG3q+Gtf8+/Lf9g16U4X4LsW1yMM+9rH2l1EXIIO9IF2fA2n4TU1yzbKqV0Ei0X4CmUXbisv1IQCM0wtgvy6CF0e2z30XOM17ZqWWaKJfk1FXS9ao1RJLlfl1C5y7foM7d5iYIIN+nx1UArMcHiMn3LrutsQ8VG5bK/UpAYpkGhmiIJOUZvGAaNUKlVQjj2Vi74F/LILzvbLZ4VP5Q+IiIh55u+bq2hY1u2Fbv6qCWmUNiISFZvtsUDpXfn5bVQPLze8YhAmKG+Fxnoezqi2Wabi0oNUbQh/oUKVqOCUqvgW+wMxMPQtgp7OgyV4krtY9t9HxJv8FAaPFXLGKnIjtOokYJLLSWrYA9CxBad7MuKP+OvF1UiYWlhv1eodWoyGA7YOBwmPadpmlgrlGSkFZsr8ljfxuQzg82Soks2pImdCSHP/HqdlV9hhzKOrx4vfuKr+B5vFJuy15jvfXC6Xi4UZc+dLperZiqihCBRGBIRJZ9arZybGVyzRwtnpdvBpGjGR3JITpK77ZXzej6fdDqdb7YT56IrhbGZImRbt7hEi5liK/tyOBx0PB51gPIrywf6Q8erdszCOxwPmqZB02GEDvDpKfwekBvJ+4kC8/l05XO26O2bk15/97YXO9d15fO3gNeVOGbNnLcrOV/B4Hq96AIFw8ipt0QGEduZomb+W8PnEzlRHM346e1Tz63WgbMxMJ7xc9LT27cKbjkqyckqrJ11uUT+tQ4vmv73//So/+0/TaLGpsKrVqnyKmCNMrJX4r92vXP+2l9ZKtZ4GDSRf6VIl2KmaESo4wM4wM+vX0OKfLPUSagWlbphbltq5gwX2elFa8whyolLCq7zhT1HjjNwoQh/elr0BJ3PV3JlfyaKktMLmT8rB+Z0mon1quTcmGMQ/RG/ZriII66RIvr5vOr0pipnYFkvnJX4L/rznyb96Q8LRdeX7BlhY3ehEP4U3E+LbOvzz19hY1Tl83g4jHog59DhOMGzRPHXRUoMakXffHOh0C7imnVdVl05kxhSHQeVirhFYXXSw/Gh0+FAXoeDjpwje4urYSe2rpeZWJsKxo8UkAXoPOotdjiPcunTnKFzPyMXzpviEswq3zdWzqitvte6tba2/uve67V1WbaZz82JM3DRmg8rcn2vveg6n5R8j1R1hzqwvmhZZ+W7ZmGvmDGeyTtnZ9HvfveVvvzyrcbjojpcu32J3FR4FxVXeutdaxlZtVoDZ6xWybZMUI1YsrUtL6VZfKQEJMhgz8hBWSnIm0HMLWC/kiNTNhYuzNIn+2tHYEdgR2BHYEdgR2BHYEdgR2BHYEdgR+Afj8DuYUdgR2BHYEfgb0LANpdeP0SCr61x0dUH975PfsHr72XnF4Twi1X7hfSGm8x9IJeJ/ULxo9xav2xcuRDeqN3loqTt+rCwByHbss2dbNMauftl4y8O9r0Be/NhuzPjtw8+8bItF8h+J5HYQgu3psknl6LpQ+GHCvKhd0qfGJBmX7Hdc7fd589fNpjcBW8L8ZUL596zthLLbelmR/ShDeNcfre+F2wQj8Uf39a07R+dbKfrRYTtwndVOI1d6Qu8cNfX4z9blHmE/IG9FcntCb8vYcjecmmcn42w3AgI0TteNoLMbcs2Iylrtvvcjg1pxfn6zo5Eeoqpe56xulIs8N05DMcafTo7s2BQZGccLnYwEtvbTH3tuX84+CFuIQtFNcSwoxTzK/sRXolZBnYGkvmT9bY22VYKETb5MF+TgN63hdiX8EMNX1D2ZNOVjHEiV7WVHgmVUilWUD6gyLeiv5JL8BDt3jPsT2Nti9NdrxSsYEu3lvV7QhmTEp9jgrBUagGDTbBWqgthu1BwqIpP29si765Lbo08QrBU8CVEWvg4sS0nHxMDAmac9cS34LiY9fAhwuZNttHFbylVtjvPBss+kmKj4CfkLEM8Sms3I46+4OKDMDKS7RvhA2HbvD98SgkvpJ5vco7NnIoZ7CNts57CE7sj+rhsxLyy3piwqhBDsOT7kUHyDdlW4o4f27I3ylrwWLAx94LyqoWi8nz7hWgjj6zHR+JYwTw2hoFiWSnIzn2PKnuWGGotzOFT3FmWWZEfx0kvXlBMezjid1tLUbn1z5oouC4iYJValUYogS7DTokhxdhCzLEfpvF9oci9EGel8FeKFTnJynwkvhhBRaXkDLAerNifKwXe+O7FRvRJUSuxXC+LFpzPUGRCiX+msK3eTG6VXB718uVLxXbkVwysa+Msb/rdH4tXCseYomB3pXCXol1TMArZpti8qBh7j5MeP5Pq9K1e0VOHFNFKFDonsPv885f9V7i1Vi3sjVR68bJxBi7EnPk41l5MHcaieblSODxJABBfBV+1Fg3DRi4WLKUVsCkuDMPzrc9cWsCGiJUiY/7a38Ox6osvXurx1YFiY1Wpqy7XFK+ftrzWpuAQnw2cLxRHKzGXgmwRuA0ayySDtYm9kns/R7YuFNsvl7fYOfH9s2goo77+t1V/+a9X1fIZBd4Xash99dWT8stgoCWHQcWDbJP7QfkXBIYxxc8VOyv5DuSTPGbl/Hz3+rUK+c7XVW/fnpX9z+csWadP3FGoMCqDaRxVa1EthaL7TOH4rdRYgJbZev3dheL3mZwXPTw8EIP7MscB261TGC8oSE/jA7qD1rnAN/5Xndmigq+hn18RGyLYvlyuODHzoqESA0IcXfyo70n2ha9i5bxXF0110uBRa9S08mdWivUL5zY5NZQbG9KatbYr+M0q7TMK6xf94bdvNA2jYm9ZZpUijWOFrFIFtsSUJKD8ywtArXtzkSwpe64+ktQqo9Lt4R6GZEdKKsV618hTwkAnv2OH826yD3YEdgR2BHYEdgR2BHYEdgR2BHYEdgR2BHYEdgT+MQjsVncEdgR2BH4tBAqXgxuJi0K9a40LxzzvGB8Nst7vED/if3LaovHJ1X+ahUSZvEL/TYKK4zsRgO0P9gXWjz62P7m+5YbxH5Lp+8PaJ7W/vxBPuQT//sp7ju0ev53efcHe+j7hhWu1tkLxH+Iee+sYIPDsCTvqucz2s9vqu0Xb+PMzjZ87NHrqpFtbqSTMFKsu54tW4kOir5i3bWTNSNreUiGelmT0I411np5Xl2XS9yWJoWab9/Y4lo0oMuGs9NGhk+0bXqxkzIc1/Niyi0qxbEhGYHsqxaBKsaMXPFiLy03esgsWJNiQlXa3kbG98Yxc5j2OriHZlvGnTzVbpVSl2CTaQlUu+gw/+djudiMXugsaP3YRy3fWD/dJzj+89GPcYNjTQj9+6cD5/b/88LFuZLIvMzl9HFQthULO2H9dmKJOLfpei24+QzlrfYxEbOKU0fZknrUUga+cx+AYKtjPWtK0897k7ZyNfJ4ybx+EZW9yOQPTNFEoilyoRbjLdgz67P1rW5WinVgSx+n2q9uMo5NYOK1dJq+7jmjRoYONBWKYpoMm/Nc6UJh8QaGtqtbCGRmhQWaPU/ieKYqNw6hSq1BTmp38xNwUHSfoyHqBatcdxwFbVTlnM0Xq6MdXioThBWvb2lqhW/XFbx70m/950vn6NfQkUcYTByG/rD2drviSyk2nlKqJ4uQ4VRX2QLQLheD8irb/wvREkRRsMg4m+Ywh8qPPzTR+/E4uuoTAHCTdlEJwKMXgaRr04vHI8kIM6vHYliPdRMH0ogMYHx8MPkVZSKgTMee8hXE8jGpL1Zs3Vwrqk15+bnBb9PkXj3r9+qzvvjkrGISGsWk6VOazznwfNorj0si83I5qk23lz3YWJKY6HA6aiCM4XSgyw8VH7Kg387azn60XiRMjLPKSCoPT+az8ctyZUdzMX2kNFHp6u+p8mvVwfKHf/OZz/BR9+22KwURLAKfTmaL/udsR7UjxPHHUOqmWEWsFf9K8qMd5Pievuds5Hg+dxwq9ZQI5nZtCurWG5exP9vhwnHQ8PujEnmfZloacj3HSMIzQ0Kny3Wubcylil5bro/6v/2PW//1/zhSFpQl8j+wXKqpDUwr88oxJyAl0lfJragDAjAp+bIN/0/NWqaDDFiHCZg25Wop4yAfWxw8id9b/BwAA//9j6quJAAAABklEQVQDANfVIhurdJJZAAAAAElFTkSuQmCC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" y="-64008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25969" y="6069868"/>
            <a:ext cx="148772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1344168" y="4937760"/>
            <a:ext cx="14868144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endParaRPr lang="en-US" sz="3000" dirty="0"/>
          </a:p>
        </p:txBody>
      </p:sp>
      <p:pic>
        <p:nvPicPr>
          <p:cNvPr id="6" name="Image 2" descr="data:image/png;base64,iVBORw0KGgoAAAANSUhEUgAAB4AAAAIVCAYAAAAwMeKRAAAQAElEQVR4Aez994Mkx5XnCT7zyMwqgPen3qq7vdvbm5vZETuyp8U0ydbdbHaT3U0tmhoUIEESJAhq0TO3s+p+HRJAqRQh3O/zeebu4REZmZVZlVUoFCJgX3/Pnj17ZvbM3DMrvhmB5pvf+0V3MX5J268qvo987R+6b4of/MfuW+L1/9S9In74/+1eET9C/vh/6V750f/SfWvEf0Zf45Uf/efu2+A7P/7PnfgucoD179Bvim8TdxvT9l26/q/8sJ8b8/vW63W+OXfm/zJr+cb3f9l943trfP3VX3Rf++7Pu69+52fdV175Sfflb/24++I3f9h98eWKL33rR91Xvv2T9PkG/V2/4whzYH0DjjmAXDl2jsuYw1gvffun3Zdf+XHiK+iObZu+xvw2+fwO+fzuT/7X7ns//d+67//sf+9e+/n/0f3gl/9n9/ov/38jfvCL/zPttn8Pn1d/+r923yWvr5ADYxnT9XzhG693n33pe93HP/+t7sOffKn7i7/7fPfHf/2p7v0f+Fj3+3/6d93v/OGHut967we7f/v7H+j+7Xs/0P3W+z/Y/e4ffbh77599pPvDD36i+7MPf7b7q499qfvIZ7/RferL3+k+//UfZE7Mo2t3L6bzdK6JX/wf3WvOUcn8c56sxzmaP/u+/NqvunFPyK+5cu7C9gGZF86EY9nf3Lz6k5qfV4n56s/+t24DP//fu1cn+B5zGPB99O+Ty114bbAz7/TD9zXh/In3/SnIea4Jaf6n0P79n7JvPdSFeRLOXbiWPP/s97d7vML+fwt8k318mbM04gf/0L3c45s/+BX3YsU3f8D9OsHLr/2iuwxT/5fpl3j9l93LPb75eo37LcYYfV/7Jc8A8P1fdN8EL3/v593Lr/6s+4b47k+7b4Cvi+/8pPs6+Br4+nd6O9L617794+6r4pUfdV995YeJl155vXvpW5ynb73efeWbFV9GjngZW4+XkAO+yj06xde4T8XXX/lx9w3u15cHMPbL4Jvf/VknvvXqzzvxCs+/AdZtE/raX9QYP+5eNua3fth9nXl99euvdV9+6dXu8196pfvM577RfeLTL3Uf+fgXuw//3We7D37ok92ffeAj3R/+yYe69/3BB7vff+9fJN73vg90f/RHf9392Z//bfeXH/xY9+EPf6r7xCc+333u71/qvvTFr3cvfeXl7utff6X71je/2333O6913//e690Pvv/D7rVXX+u+++3vdt/8xje7r375pe7LX/hi94XPfa773Gc/2/39Zz7VffqTH+8++fGPgo/0+Dsk+MTfdp9M/A3yPD71yb/pPvXJD29B2990n/7U3/X4CHITn/nUR7rPfPqjIz79mY92u/CZz36s+8zfg899vPvM5z/RffYLn+z+XnzxU93nvvTp7vNf/syIL3zls90Xv/L33Re//Pfdl778ue7LX/l84isvfaF76aUvdi99teKrX/tSJ772tS93X/t6xde/8ZVOfOPllzrx8je/2n3zW1/rvv2dl7vvfveb3fe+90r32mvf6V7/wavdj3/4/e6nP/5B97OfvJ74KfIn1LXb/n18X/3uN7pXvvVS9/I3vtB97auf6V760ifI+Ue6L33uw90XP/vX3Rc++5fd5z/zAfAXiS985i+6L1Jf4y+7L35afLD70qfX+DL6TeJLn/rL7tHwge6LnzyPL3ziLzrx+U/8eff5j4s/6z738T/t8SdI8LE/6f7+Y398Hh/94+6zH/2jio8gwWc+8ofdiL/7w+6zU/wt9RF/0H32b/+g+8zfiPd3n/6weB9yE5/60Hs78cm//v1uG5/4q//QffyD4ve6j/3l7yY++oHf7cTHkOLjyMRf/E73MfHnv919DHz0z/599xHxp7/V/d2f/Lvub//433Z/80f/pvvwFfDXf/Cvur96/7/s/vK9/6L7i9/7p92f/vY/7v7ot/5R9/5//T907/2f//vu9/7Zf9v9zv/0X3e//U/+r91v/+MdwP47/+S/wue/6n73n/7X3e/90/+m+71/9t90/4F+iX/+33a//8//u+73/8V/1733X/zfiFnxvv/5/96971+u8f5/+d937/9XFe9DJv71f9+9L/H/6N7/b/6f3R/82134H7o//K3/F3P+H3fj3/+P3R//9v+7++Pf+Ufn8bv/qPuT3/3/rPF7/7j709/7J92f/of/qfuz//BPwT9L/Pnv/7Puz3//n3d/QY4+8N5/2W3gfdTf96+6vxzw/n/VffD9/7r74B8M+DfdX/0B+MN/2/31H/27xIeQH/rjf9d96I9/a40/+a3uryf40J/++26KD//Zb3cJ9vtv/vx3uovwt3/xu12Cs/K3H/i97u8+8B+6j3zg98F7z+Mv39t9VHzwfd1He3zsg+/vPvZXu/Hxv/6D7jJ84kN/2O3CJz/0R90nP7zGpz78x92n/uaPu0//zZ9U/O2fdJ8Rf/en3Wd24LN/92fdZz+yxt9/9M+7KT73sb/o1vgA+l8mPv+xD3Zf+PhfdV/8BM+8CT7/yb/uxBeQX/zUh3jWfbjH3yD/tuIzf9t96bM8M//+Anzuo92XP/8xnqsf34mvfPHj3Ve++Iken+QZ/Cnw6QvxVX6WiK8hv8bPkovw9Zf+vhPfQCa++rnu5a99fge0f6775tcvx7e+8fku8fLnu1de/sKF+PY3v9B9+5tf7L79rYrvIL/7ype6ii93r35bfAW5A9/5Svf9774EvnoOr7361e4H3/t694Pv78br2F///je6H752OV5/7eVO/PAH3+xe/8G3wCvn8for3Q9/+O2d+BH2H/3wO92Pf3QxfvLj73YX4ac/ebV7VPzsp9/rLsar3c9+Jr6LnOCn3+1+PsEv0M/j1e6X9BW/QIqf//zV7uH4Hj7f737xi9fADzbwy5//oKt4vfvVz8QPkU8JP/9h9w8//9EUV9d/8aPuP/7ix91//OWj4R/o967Br8jRr37S/cd/2OMdmwP27z9dhF/+pPtPnOeL7gXbLux7UczBfknci8bb27nfbjBvdf9+3P2nX/3oCvghPuAfXu/+09uJXzH+r37A8/nm8Q+/+H73q5+/s/BL5vtL5v2LpwjHc9wLc8VcfsXvBL/65Wvd08QvGc+5PblcvLbxO84vfvGD/necKn/F7zzPB1679D5w73/JHouby/X3+F0S/Ex8n99zxfeQa/yc338TP/le94sd+PmPX+1+dhl+9N3upxfgJ/xOfyFe/3b342384JXux+BHD8EPX/sW/yYB3/9m98MdeP37L3c/+N55vI5twA9ffbl7FLz+3W90j4Tv0O87X+9e//ZN42vdD14Z8FX0Tbz2yle77/f4HvJp4lXGS3z7q/zb9Ckgx3upe5X3X8X3kOfwykvdRTnIPDHX1779tW4XbL+o7zvS3ufn1W99hZxdH83BwSx242DDPpvhJw6wI2fKCQ4PD0McaDvERzk7CPtto5nNomlmMWsa5ASlRMGWKOgi6+jNgCZKQb8AUSJKKZH/KUFTap/GWNQLsbRZF6WUUF6GUowh8B38XcesiRnyHJpZzHo0M/TMc58Xc0OOzNfR4VHm7VAbmOHbENMc5Bxz3BJBqRiUuPKr2/bsQ5SgwUZAobJZSj9207DGZhYpZzPOhes4TDljj5tZbSulRCkA/1KQAwKd0HktEcX849PMmmhm9EXOiD9DFwd9roYzpi3R5yf13ndbb5qG+Gs0pUQCu22p97Yy2HbIbMOvlBKlVESU8FWQUwTt1R5RIjYQvjQqQbpSL4UL9XRWXoRux87Qt5QSpQDm7lxLUyLXR32Qs2Z2zja0XSoL+5IwPnCcXYiIEr7KKHO2zFnZKdsu2raN1UqskKtYrlaxWi4TS+QI7T2Wy+qzHNpXS/otN/qs8LV9iDXUtS0Wi0jYv/fTPsXUP+eEX53rKufs/MM1BKuhRMoOE0DPK+1ty1ydn2Mx72EMx5/P53EGTk9P4/TsLE6U4uQ0zk7PYj5fxorckCLiMkILMmabc3A+QXaL+9GwLz1KIeeJJkqpeuQrJ4qGpKC8bWUcXoU1uUDVnROyQZ+h0bo60jyrJqgr0zbofb/cLxt7WNfFZvUcn0q1ZQSTnbB9QMuZxVij6Fy1ybVEUGJ8TSu9nnsyOmy6r83Pn9bnK7OrPoCVqiL25ZIMDDkyf4LHDAVrlrxk76GNxqzvvOgOdrY9Z8Z3yTKfs13bL2efgX0G9hnYZ+DtycB+1H0G9hnYZ2CfgX0G9hnYZ+CaGeA9rnM9tIH+XbBzzc+E4VEn96j9HrroaWD1bTw0wHPq4Ltcm8iF7t/syTTcxKU5OITIm+KAekKSD0DwSfJJ7CpnEm8QcQfIhDqYQdoN7U0zixmosictfCiA6aTdR990b3lTvoUBUe+UAtu63kGGVNiu78XQD/KkA8RZJVbR9vXsl4RLbbee4/hOKvMrpUTT1DnPcu2shbXOmiZmTTO2pU/vKwHXzGg7h9o380QsczjC+uFBJX8HEth9MJe2kc+M6ZiMU0qBRBCBjHx1zNm5W8lcpoJmIX80U7r0L4W+W9B9BP4Zzx7oiCilbKzXuUtaJ3KerI/5zRrW3sNclFLHIkCMr95WCr4C/xlnZMhNkr257oM4QM6Ib9us163PZowHmtksmlnFrCEe+jBuRAlfXkspUQrAp5QSDSjqPZqGNm0XoSH24BP6RpRSuMTGC0vaSylbMqJEVKDQXPWor1IK9ZKVUgq6KhI9rClBiYhSSqJBilJKKEUpa926KAX/BnuugXWUilKwA/+4oKQc6vhSL2VdLwU9gHKKiCilRIQIXh3oCyoFrq3jnutSduO9x33IvddBsLWcsRVo0b1HW+7TlrYWEnYFodoCCdqsQ6xK8iaxOhKty7Cuz5I+Qp8NaKevROwU9pvCGI6Tc2AeHfNi4v2CBpGrirpkdHxcfSlcqda+q6iyq5L1OI4k8PxsHqeQvuLk+DQGQlj7Yr6IFcRxRy4kHgnN8MSgv7kRwcs98x4ow54iSylR2NuIQgFIpuPtG1d71T5Bv4rgpQ3xmCWjMJmO2QxrYmEsUeOAYRC9Bh0X+tSiH3UDZHOtq2YPqqkP7dZ7uI9d7mfLsF145kS1dWlLH/qm1Ffkee3bnYTAR+FYIteGohSoF5aHtV/Ycd+wz8CuDHi+d9mftq2bnmz0Z2VeTzsP+/H2Gdhn4NnNgM+lbWzMlmfX+PvPVNfJunKPfQb2GdhngAzwSPBxgvbOLvvZ7zOwz8A+A4+ZAR6HUXh/ZAresXnMqPvu7+gM8L7kO3r++8k/kxngXdlncl7v1Ek1s2YWG5jNopmBBsKItmaU2GbaBsxCIiJR8kdAnwN1H/9slW+k84PBN9xbyI1BtrzJnoDgGOQKXSJmLf1UHZgQQZI0+iwlgSbQJrSvIHyWSfysYonPSkCurAT2Fcgxhzkwx3zzv/+NvpQSpSfOZuRB0lNyOyV1bQ050UckKUN91sw285j1JpqZmCFBF5wduwAAEABJREFU08RsNksYT6JTOf30r3WJT+OKUphPoolSSgQltl791LesVPEtdigRpZSKfm1NM4uG+YgYX2XUcI6GPjPmm3OSkIWwVtc2oJmt4xiLLjFESekFUMKGUkqUUqH/gFnTRDMjllAvTRRkafCNAcFr0KsM2mByKJ43MsF5k6hBi3wV/AYYq0RQBShR+I96xE4Z+SpcQRYvBV9Qg0QpVS9lS9Irorcpe4w2/SOqddCVQmuJaNDJQpRSYvxPfYps6eOo923ZF30qqYbxxKCXUkKfUhgB2DbWM15wjdBe0HDBUKK+zLn3ekW9knn2wHuKTWEr9BGVhEPDXH1QKFjSn94pqfOsyHuU+iCN16WdduzWs21yP0uUJrClnNzz3vdCQnaKFc8L7SLj8VzI2P0Y6kySdTg/4dyRWNBqGrxSoQsNzq+NNufahmNJ8J6dnYU4PTsNCWEJacf0GSVannOSk4YS9ncN+cxjTq1ggC73wPwLPSvcF+eqX4dv5/j6g0iiRn9R/b1eDR1u28AUE5tjjHXbtqBrtpOeaVNvL8oBk/Zu7GNjbVAb7NXCVaOCedg2wjpt5mUKc2SuO/OUPvQYpDZy1/VwCjQRfV0yi8RNuTaPmnYxGp4JhQm7GLC9HneFDOQsU+pKLf3Up8CeZWpTJ67FtnUMG7ZgUJHOQxszUE1bjeB1imzGkF2VW6BKYeTesfpZWcMzMNzLg7SVjlnUp6hGLAa7CDr1bXiOK0izl4eBTsy6eqGTiSzVoJrGoUp8vTdtGCnYKCgT30G1gViIfqouP5Ee2GlFVdkG5p2lP+G680zacEmbFhXmq+gnRi01TSIrXNQFqmU9nVozGNDDCKhZrKey9u9NrrNv2RR9+6ZxXcszYlW/PkiqzMORp8BkYWw8Rl91AiCycZCY1gm3sgP67jRvNjgH3ZTCcdLDOWwDx8FHP6p1vqn0l+zc6wrrQh1k/+ysRkM/BlpacVmXbKNqo60pqW+X0a6yDaaY/tpVkJTBquUipNtFjdiH/dVPYCIsWs57KrNlsmW0uZ4NVJ+82pxtWTt3MXwa9RNUtAkm0I9jwxQ47ctjZ8An1S5EPrdsif1rn4EbzYB3cT4OVJ4mbnQV+2D7DOwzcDMZuMpD4GZGumqUvd8+A4+bgfztyaO9M1DHb1jdzpa98eoZyBznJcL3+bhGhIbCtURwjf3r6WWAlLsPN4J+1sbq1b0YM1A42ecxNj+iUuh3EWh6VxW4HqidsgmMUSa2pilRCgiAHEi7gk9EyTcvfFN9CfGyWCxjOQByRQJkilVPyFYbJC0kzbJH9u37LJCSJBkLfdljsVys4/fjaNN3jTnEy8Rv0nfFHBMSLsOb/b4LA0rw4iLx2syakIiV/D30E9GQn37yVQJUzJpZpF/TJKE7m1FHb7ZBjhryV9FESb0J/ewjmlmtN01tL6VEwW8DBZsg36Vs6RFYK4I2UUrvgxzmafxZMwtxcDCLXMeMOnoza6JERCkl0SCbpokZbfodHh32n1Y+DOuz2SyEOdKvmc0i5xslpq9CPVHyGqUge6RfiSiMkzFKCedaShOllPA//xHtm3aer9Wqi9X4hwIr9AFtrDhDtrVJ6LecyS4R/auUgjZFED8ufA2/thAFn6EWYZjCfEtTogGlFGwgIkpEBe4FbcTgM8hs0xePMsiCVb2CDFAv0dBnCr3WiHyVvNZLyV47rsRJq1LoN0j0Ybz0oS4pVwhZ1PVLhDUQvGdZM4NCYcHcP+6TaNFJvluXbVmlSxZcMdpc2zHmGMhgjIgSMSJ2vBiXgI6TwCMlNs9Iotf9JHHe6/097zNk1T8L1BO0pezt+ku6djwb1rEYk/o4Tp4xbIyjjSlEKQXkylibbW20+BnD+PPFAuK3fyYxpv1KoQ+d1fVVZlLIkXoLCemZdk5Lzv2SfqsEsWmznSFCuaJ9tWzD9qU6yE9U40c4RjlfmD5zZc44THWNjj+1bep26Pv1YdfttPW2QRQU4dr8K1GlYxAh0k67ZapbP4fzoc+5bBs6BqtzszM1Kq1gP9st5J7T1pGznB9d1vdB5FyHOSoLFhGTV1FnX2mKQFJi+rJeSqFJTFuepO66yTbrYXnDQKPETKMFjZJaOtIPL6+aq0SjbdBHqdlcg1po0TZBtRudoJNCOGqDP9IaxnoGqaO7Hwp7a7c+hbZ1OwEYLOvT8TFTJQQx0Yf+2uyf9cGO1JZt6heBQQYfXLLUftXqNeOiOOouMFVcakvqXAiLjXD2o2IrZua+adMubFMKOzoHpR3ojkogum6Xwa/64I3bVKcjRnqNRnWho3ITumGhGzPRBRhAex2L1lrBjE+duMaEFjpjVQP051p91UG2p9RMq/GyN3Wlbb20qWLwq5LreoyJRjfC9wGo5Jxpt2zDGNr0TjiQfTDatgHaBh9jboNBay/9tkADzfSmqDPERt1xtA/NG5JY6Y+DfjkuhpS2gdFOx7RPfWmnmolVpetQxUYHatmHxpQ4ZDwlzakPbVM59qthaGJNg54d+zoRstpLHHOcidRxsA26cidyXgREWrIfipZNOF61pA8qQ26GHNdAY+rMX7kD2WIA2qrOoFu6zQNs3ePxM1CuEKL6eJ3CjtaVV0c9CVf333s+rxng+cH9/XSv5NIDiNiXx8+AqdzG40fdR3j3ZcBTdJVVX9XvKrH2PvsMXJqBm2nMI+tlGxHX/+0p9q9zGSCLvF8Uk2xaHZBmXKbtsX89sQyUUkh5If4NIeMRzqiGVN0jSEtiZyoeJ08ZmKjG2EZvRrxrSrN7pX1meKZT+jc9+KcM70745rgEyUCuJFELebJYrMJPuknCDmTHfA7pcTbP/wfm2fwsztTFqFfbnPp8Pk+CZPDxq1G1nWEX6mJhTGzqwvEWEMHOY5ssXkI2L5MwWcUSXUIkP1XHOvi3GQesQOI1I0qhXpooTYlZM4tmNoMEPoiZn36VBE55kHYJy4KfUL8IpWlynFJKyiQ4+36lVBvXbCsltapHr48y6qtUkddBV/boRZRSKvqxmlkTs9ksGqQErp8+ltAewfrUbVMOOMB+dHQUR4cVB30OZj0xbDzjMlwwYk5r+1JKSVMpBZ98+4sz1Y1AYTs8aemWF7eohYhZQWStIHeXYDXsJXruOfuuXQxt9pHg8U27DMSlAItyCm27MMxkGoMJWtK9xiisBfRrygY7ir5S7OFCJqgEGE4UM6FL9ctOF1wcJxhvE8GrgKFM9cE2lbavoRYZM/qXlil68yjKhnc1u4wEFwpbyZX1cmV57HG6ZS218VKiRiN/IaLkf4FeOLONUO+R3iV45QUZsdYcirEclzPTbhF707r3/3BWBrnk+TWFzxIx2PSrMVaQrZKvm2DkfjLsJEvVf4D91H32eJ5ojlJK3ov+EYb3Tq6V9WL2OITnt+3X4XyXed4XsWSezkssuRfEAmn8JT5LSOa8L3hG+ly0PcclFqkhSXGll3OsjmrnMVjShwol1fWlWjIvg7Ga6hycjPUB+Ix7qS2zgNGSdRTkrngbNtwsmefpGMajvzntOBsDMs/4deZHoHOACYGzfRIRzq1wLdG/bO7Vi0SZ+m84lUltqk/MT1sd1pOSjKasW5X5yHpe0pialymGOWszbykHY5WjCWVItdKgg0zPWkl188LcNg1bNQKnBb9Ukc6lh+fC9dSmvKa3NpW0MPYgtWUbtgtlOvWX0Y86QazaD5UZcKWguNw1cB0L7c641qng7DXrKOu2tJyPgY8tvaA3LlnJC03KAYPEh5aLil7pobIBzq51znkdqI+ALfOcVSo0Zh6sU3UNCKwZNS/W14Y01cvQgKQQwasRUOlgTU3kGBrEMCcbtpB+2vTbgTE6jnUdWPDjmiNOJQZKNtb5Zlzqyl14tKY6BvGGsTFQc8hqsa6mPAc9WYtixGQeE5XmvqYQWCzGFjmisQQDpUte9BJWBHrvg/aQov827KJNOcUum7Na+wweyl3wftTbvRXqaXO+G8iWyy8O0HvYNVVtO6DJdv2Es9YmUk/Fi9BzjyebAZ5fDJBXvyHFtG8gW/C4erH71b33ns9tBjwIbwd4Jj+3OX3aC/P234FhW5/2dPbjvVMz4IkZ5q5+EaY+g76X+ww8uxnw8ejslOfhObdVTHXrezx6Bs5n+tFi7Xs9cgbcgkfuvKPjGG9Udji9m0zmoYdvim/D93ceMR01aiHCeWB8xKjv3G6Nj+YNUPGN8gTvVLS8Yb5KEq4NiQc/bVsJXglbsajELiRukrenZ3F2ehqnZ0DZw68/rTil/Szq/wPztEr6WK/tZzGVC8jeRJIbi0hiY0KEZJ22JbYlJK9SwnBAktWQJK5DRNeG56lpmqjkZZNkzGzWRIOtQMQohbbZbBZ+ylVIelqfNdVXMleUUohZwj6F/qXUeinIiPCaoB68UtdaqOz8RxubYFOPUkqUUvraeVGiYBSIoVAtpYTzc16zZpbrHAhcP9F7BLF769atELdv347EC7fj1u1bcYQ92/FRHt06isOjyad/iWdcUQqDRb6NxbUW3zDMVdSmKKUqvukm4ZJ/QNCu+k8sIiGwJLLEkv1SDlhyBrXl+WOv3fMN5N6vyTnj5zicX2eT81C5AgZf++veMbZ6XQ9XYracoQEdeodtJ3pSaVdbnOvTRo6V46FnXGSeD2ZFcT5T1IxWy6gTNy6CezAiYuijnCL619SmrlkpgjgpNebcuDgudTQOg7mykjWUvmSnEsVqH0O9lBKlFM5rRSlNlMb7bBaesWZ6X6E3pUSI2Hph3rAwp+38+xwYnguesanu82MTC4hXnjueMc+o4Hk4xGg5w+2wz+ydsewvEeszKAlY5lBKyXXkH14cHMTh4VEccW95T81mhyxlBiSQzVsXLbFWjLNkvGU/9hnE7hnPwzlygM/G4Y9lfC6fnc1jro/3CX5L7iVjeSbqTmwnKHa8ruKzo9u2iQHN/WgmD+odZ1r7AOemvYJW+lWdY4RvLRgp6rWNCkWdHjqqEmo04moLYNxhrBY9QX67Hm3ea/SjZJD+YhZEXx3FLtvYuFfehRnw4Axw+erKm4eRhZGVYtCDgznUtT05MBDB6xXlXLm45ZzrO8JwQVbfyct8R+R9P8l9Bh4nA+v71lt1Fy6MrvOFjQ9vWI98iW+Ooec2Lumzb9pnYJ+Bty8Dec++fcPvR36nZsBn/GVzf1j7ZX33bc9MBng+XLqTtD8zc33iE7k0E0989P0A+wy8EzLwttwl74TE7Of4xDPQSA5sgDfDfUNcrCA3JBAkIOaLSiyc9mTtyclJHIOTk+M4SXkSJ6fHELriJCSB/dTvHGI4CQlJiQkWxFtQT4m+grwVbbuE/JDMEy16m2/qD2/gDzeLP0cTECullCilxEB2VsKoScIl9VkTMwjLGWRuRRMHB2BSb5oG/wKUYNbrM/Ue6YOOLIIxSynB4BQlaih7BC9Urn1x9hXQEnVd2VJtyWL4naNT27Q/YxXjZ3ugFdUfrxUAABAASURBVC8JtFoPXlRK1rjSpyl1zs1sFnX9M9YPCXV0WMnfW5X8feGFF+LFF15MvJBE8O0kqZKoOoQAPpgQwMRq+hwwYi0uo2o5uiRdYexSSlo9U561FaSUZyo/se2neCGrsq6dc6A+xzbCcwLmZ2fhmUoSjHYJ4SX+nlPjGt9z4mCl1DHVr4ph+sYQxlQOYMOik+wDbaKFwG7rGaU++LUQSy31tiebtFu3b8q026+LzvuN+6y1D3qt29Zmm/VEUJ8ife1/PRA0jxnsWFVZNNPZ0K1g1mUDWemTmdklx6WUoPTWXtCZQqVeUTZLsVqipOBqgCloKaVEKaAp0SiB57gU601tQy+xfpVSa6VUuW5hyS4SQ6dkWkph3v2U7XAmV0m2LvMPTRaeMc6n0jOp9EwueF7NIVcXffvSr6W3H2dRP2O1/Z4yVN5zB4eH4710yz+uuHUU2g4gf/2jDO/LEjMmWjhPXZ4rYy2TAF4lqbtgTMedcy8k0QvZqzxFDs/l0+EPbnhO67fAd8W8XGPXn5l4wi9TfNEQ3QWN5mmjz8TQ9QdvkPrZPK1r6904vrYAx8IxBRfHnsL7c6iT+Ow3xMh4l1xKlLFVzSOn1Fy8DK1jA4YC9uX5yIB7mT+rOWAbK6J+YduG47UqRF37Ez/rSI9a6rQOEvVdWPrVm5Or3sTXylIff6PPYBvkRuO+ss/AM5uB539i03tyqg8rn9h8jvvcGGHbgMH/ZqRRayR+P0HJDx8z7lSG86HtnVFc0cNwwyshX5kj83Qpbnjcfbh9BvYZ2Gdgn4F9BnZkwJ+Caebnk/ouZPv+ss/APgPv7gzwjPC9mzEJQ336fiGNPkMQYxncRsNe2WfgETIwdGkkBipWIZGmLikiVhJyEBtzCI45pMcZBNzpKUTv8XEc93jwoOonff24J4RPz04hLc6SSPGrSRPEWRIvSbskJSR5RRttkhNt/9ZdiVJKSDAKyZEBfhL34PAg/Irio/4TdMojCBZth0eHI9Gi/fDoKL+++PDwKGxL4CvpcnAwixlwjKZhTKBM5PjOoQf1UkoERaRaL1bjwhd3sP/U7yTv+jWu10pjv+LN/tqnllp3aK2loAkqZRi9WClRCohCpZZSSpRcVxN1XU0lpGYHcXhwmLnyk78vSP6+B/L3Pe+JF5HvefE98cLt20kQZ14PDrJfM5sRp0mUUnKQzjU4RauglBKFMUtBAp2SaIEU9Uz5KXLJ30qg1U9Xpg5ZJWlVCd76BwfWxalnb34WSklgz2PG4Yx6VlsIHscpZT1mKUXTleD0dcx5EitjSsoy57Xe5jn1PvGTnqtVC1HHfcMctAnt1Z9zjd26a5YQzHaIwazTd91GXOz6jOjov22b1m0X2LqcpzEAc1+voQvnMr2na1sL2XUZyAZxcIIXm+jsMzXSRF7JbeGcNcqmiVJKtXO9qVLC/yJKQfbI8dAxUoqNwTVK8Wp1U9IQWkrx2rer9vXgZU7Mk1iyZ/mM4jnlmfTsCZ99yjlnUP2M51ueRc5ltc/DM517m/tRM+WzxWfPeI+9+GKo3+K55P3nc2iW99QsSimkvES76mLVE7/GrPEXPE8BZO9Zot4LSfienMbpyQlA9gRw2nNu9IE4XrEezwkDWFj1ky3m9MIRamqYRzcC5UL3aQM9ptWH6tXf6zgoQ1mnK2c850lTSkwPKx4dNioChaJIPS/sX9FSqKmLCCwlSgFRYv96DjLgm848C9cr4QBlHZlbjFw33qyW8WvIjVEmdls32jS8GzDdl1E3E+ImEmCcKW4i5j7GPgP7DNxsBrxHrxvRPgOu2/dR/YfxppJfuTOctlSexOWGYl51jlf1u8K08ufcVePhl/5XiLt32WfgOcgAJ374TfTG5HOQlv0S9hl4uhnw5842mIH3J2Jf9hnYZ2CfgfAPP4P3Bk1FPhvymVHSXttooZ0SkW2RL9VU9pd9Bh4jA43EWZskVwdZJNpY8cb4CrJS4kgMhIhEhOTcKcRCEgyQDRIhwnp+6pc2/SRPJC+WEBkrya6eFPGN9gHDvCULm6ZEM5slySgxKzGSODyIJCAhbY8gTUTWjw6T0D06uoU8SiLzqG/fLfGHxDRmEi6zJgpjFu6k0kSUUnqoR0TJogiaQIkS0aMgAQ0l6qsLbt9a+Be8ChbyWNfahuRLS05Fh+zGNvzo65WOBKMv1/EvnGmzOkX60n9q26k7OVCcLXP1E5RN00TTNJln82A+zJeklJ/+fc9A/kIIa7PNfOub6Ps7nmvI6Q1TdhzBWI5ZfVrOVRsSYwnOgdJP70rg1nOyiCUE1Yj8ZCXEFVKi1zN3tqiEcOqcMeUcYmvp+SJmSz5yGiWC4UEJ/wteylJKxC5EzToiXI9oiaesaKPj/hAtsrWtl6kzrnIXvHcGu/dAgv7apm3Wu/5M5DqI6XgJ9WvCGC1zNKa6capscy/afg6D7C6MT25IKs0xIPe7Xvp0FuQAswgK6AvdqzcKhYA09EoVXIfgKWm3v0CNGBQkJdzDCISVKgtnspSStlJ6GbFZ37LH1sscDPnwfC4n59Fz5qfPfcaJs9OzOPMMQgJLCM/n8zy/SfC7BmKXUsJ7zfvr9u1b8SLE73ve8554D/eXf2xx69btfK7NZgf4zYJZZ46dg+PnWeFse3/4ddJKx1lw5ucCEtivfj5D1rnM6x9H5LzO0E/DOds2Z372X0Jut5yzuglxcy+2cHew2tDVE7DhYr41KIX6dF7n+tRQ6bL2p1dvP+dvk3sBKGO/dMdgDPUKr3S4YimDn4rI3QuuEfUS+9fzmoEkFofFeW5EX8+zMKn35jx8o/6ICrGNPIWRpvWpbtvNgcFvItgYxpleIeDofwXfDZcrxt/oc0nFPXcuU1zi/o5vcp25iEfN46P2y0H3l30GHiMDw9lT+luB8qInsG3iYcONN8TDHGmvvvVKdUdxRLGjCVPfkgF6HeuzV4a5KR8GZ6+P8nExxFE+DI6lj3KPdQb22vOYgSd10p9U3OdxD/ZrerYykD9Gn+KUvFfEUxzybRnqaef1bVnkxqDPyq4+wjzefZu1sXPPXKXfj+lOTvXd8y28tViBsttlb91n4JoZaCQchITUCqK2YgWhsar/z19IOMm6OTIBmTCXgFD2ZMNcHYJOQi9J39Uy/HSjcTvIpg7SoeNN9/rP8C7gXSE9moSkYn6qFyLkEIL2CKLXT+lKPCYOjyq5ewsptkheP0knjgb7Yf9J35E4PghJmNnBLBxLUqaUQpoEwsLd1yVJgWJ9itFt2qa+BaoZg3Uqu1wzhBvSPAzobAfJ9oxj0hndfggKdcowDe0boP+0Toea2qHDthzXEFFKGWE+ZuTc/Ejy+v/5vQ0xJfGbX1NLTrU3s7pXhY0rpYSvYR2tcwHaBuTcsLnmSmatYgn5NJJqi2X4ifBKbC3zU+KpQ7otIL0GX0mrPHOeLc/ccAaVnDnPm/Edp45dWFtTESWCuZZSZfBCiwFUswxpHtZTzysrYP7ukfZ2uofeI+1qJ5HaZls7kt3eA67FT1+uuCcSrHFFLmxLwnArVo4/3jNtWGcw9peZ9nOKXjo3deUI+wrm3EkCC/172dmmLrBnv6k+2JDGZmDyxNjjIVPHNJZCTgF5LqWXtBWQZeqeupcuQ+fYOFVLHSmvGrDXUn3VjckQUYpapCylbMjgVUoJjJRyDhjCVylFkXAeKkrheXJ/PK+eQZHPOM6chOopxK9SAla7z7wVe9+RxxKF59ss6j11FLdv3YL8lfgV/5d44YUX4/btF/KZdnhwmM8kegRdOTct4F7xHgALzkrCsw8kf52L0nHPkvydQ0aD/GQykmfyKQR1xSltZ5F/LME9syRmu+oy93GDr2KsjT3TILKlbqnnSRMwxwhO1LqTtomLzcxz0o53Lb1tFCgUO7CyHCv1PlhtosU6qONg7XUGqX00OUB29jKaa+Uq1365m64YKZu2d1Ktn3z+OeKTmDeJz7CDzMq1Lmzllf23R9mubwbabp3WPVNT7/P1/COu4UxNXac6IemZlrXM6hUudB69pvpofHxlY9/7s9CvKUe8TvI3ZmNvV1zlRpOVYSj1hH6pcEGn1DuU6s6SDjtbrmckDqWOpdIj56d+9Wiutk/d1TsNntcbauiV086u19qn7NFPterrgGi5duRYdvhkb+wXjkvb2H9bIVPZnJftxofXLxxzd9dHHKUPNu091fvmJyzqiFwpT3ioGv6aua2d6vVJTXH4mb4hOX+cojpwf3X83dDzPOw2+Ae/110NcfnLe6eHj9Zt1M7OBU0/1pE38ZUl/R5WjHtdZEyzobIttT0F+Ic4Ocwwflb2l30GnpsMPJWT/dxka7+QfQYenoHr/qjb9n/4COc9vI+3cd7r2bFsr/lh9Wdj5tsZfpL1t3fF7kf+CprT2F6nRmzppP48oMTkLdp33oIKU74ING2W7b0b6sidv/fb+6K2R7Ebb493YwYaiYslhJTkgGTbKeRG/j998yudT/L/75tfL5qf9j3LryGV/BgIhjn+c0gHCT2Jk/ynq2eQbOb55x9t3sgNl6Yp0TSVTJR8rCTJYX4STqLxMD/VC9EL8Xg0gW1Hh0drP3XIEwmUg0P6H4nabkxjN7NZFMZzDvkPaN64qG8QQKpJjoEW1qWFEGtpy/ssHuflol090tjC2D3BJ8HeMp4kkfNoaR9068P4RlBXau/0Y35Vruc+1h1j9KGXvgTolGIyZtqGJZaamQY57kkzi2bWJHmVeRxI89JEvlwaMVvHHMDZmdYlNSU4B0iOVdIKckqSKs+Rn+ZdhESWbXMI4XlPdi2RA7ItSTf8JYElsfC1veaz9Yu1I1hKKSUazlYpWYlSSkWU8MW0Idm6imHuyA44/8yNTjr3GGxKfVr20vW1kH2ubyAJ6/2zhOQGzN+2JWTbUtKXunKpFGlbxGoplshV6D+ux/mwn47lmB31jnrH2Jtow7aW9guR/dZ+1Z8c9H268WxUn7GOnSMUHfnYsKXdQxB9VkuQ5h7qa/TGFDG8SlWIgMJ1iI9kMG7TzmEBkrE65p9rG6Q2oT8RhtJRH6BNfZDqjFRjT/yMa9sgO3Iy1HNfOde5L+yXe5dELOfPP1QYz3Tuoftn/hyl5Bk8PDiIW0e3IHtfqOTvi+9Bvkh9/ZXqs9kBvrOIKCy9ixZidsmZMb7nPjFf5j0yh/xNshnCNyX3xPxsEWfcSz6b6/P6NJ/Vx8en+fX8J8d+JfRZ+Jye0897zT9EcL2kgTEzJVziRl65taaAaOqFdaGOpZQy6pcqfYzRZ1LvOBmjfaKcs0/66OZ6U+aleuvifieIq0SQl2ypecmO1u0Icg3sl45UB6Fal+saS1XTOFxKpBER269dtm2ft73eT9J3q8eFaBPXmRy5J6dcM8/mnGrVCVPrNd+jHWWwK3GmEGFid7OoEgGtdkevin0EnapNR2DrYFev7fTHyysjoHkVLVst0O2boBlr+k7qqITP3s10AAAQAElEQVQiIsXmFFwcayd6p2wjJCNk/zpaRtcjbYSp0kH0xVD70WvQaUtbL3Hry+BDzPRVcpZH3fomcmB6E4pxN9scQyPdx4a04Y/BpkRWM5Dj691jCEqb/br8Sd7S1XZWzzO/Axj0yDAdfSia0qZebV1fR2rEW1HbqFBqna6Er/bqO9VppWAf5pJR6Yy0bAI/YtGhN1OphXXbdh410nm7c8g2Jqm+DQIyxmY/DA5tN9Q68Ha/rNPaF8L0MTBkG+MZYNA3JDmgg56M477UPQnsnfuSfYmnB7q2bioHe8rat6NfAlstg5042VcZDsu0Bl05wLZBX0uc6VPrKIZG1Ho3xjVH2KqzgdTST4XW2o/KqE/6TuMMOq70N5RxAR2HtqnUL4On8giXjNuPszUn42Ii6OikYw8ELV6n89ml14XgSZga0/WsQctQcF3bp7F0mNanep3G7n5Tv23duSQywPTSTzQbp7o+1Cn805MpXTKmrpeAEOdbNU4x8Rh+Gpb8GWlD8XItGLp2YN6srWMRVwNLZbjqO+hbksD+CHeMq6Gfg/MQxlcaZ5RUbrowTv7xFGvfkDmOM09lf9mRgdwxHgjb99G+TmZuKi+c/R2pv1GTp/y6uNEJ7IM9txl4NyzMHyF5m173Jtr2J1kZC3lZsdtl7c9y27g+F3FNjH2f+gJ5njNmna760wFDvj2FRFMif7VUSdTV86/40Twq09+dwlf15TdCKtfRcX/EUoqT3N25lL5NuQO1tcR2U5Qarxe1cuPXK+Rnmt9d+tbDZ9fpXO9F1GWNcYZ67HwNa1c+PkqOXRhpG5j25TnPQLOE6JDcSPIXgu745DQeQB7chwB+8OBBCP9/vyfYJX79NFmFZLCYxxIiRGLBMz8lFJumQHI0MWsqDpB+2leCRBxJ3goI3KMJ4XsEeXI0qR8c1k/xSkomZrOYDSBmfrUxT4pSOMIU/7HTQpitIG/8lOhiOY+FBCLzlGBZQbRItujjvDvfmHLy0/s+tl7E9U7JIdCV1hP21T37c6vnPzRayMY2OoglxxA5Trb1PvSjak+1+jygZhgMtW4Fp+5KYDz9epKsG6S2Eb2PdcaaFsdwXIcs7l1pohQW2zvZ7joGSIYmOEOrAeS25ndJziF5Ic3mEFZ5Zs4kpE7Dc6TNMycW+EiquSdLSVKgbc6epR/n0v5z/djTkSx1XkyvMM9mNovCnEspkf8V5o7WCdfqPvTE7ThX56y9h+vrjCnsg2yRFS1EbQtRp1zF9rozJ2P8Jb74EH/JfJfmBD3HRV+yPrGibTWxq7ecWwlI0dE+1Dv8KtroGKfqq8hx+/lXvduwdZ5tEKyjA8oB3WDvz8lgV3ZbvvUwkpBJIdXUSkQqVZZSqJZokKKUqpdS7aUgY/oi44zF1aPH0N2Ilnm1ro21m4fMuXXQ9ch2dKVzTrlV1zacGXO8DdsTOU7L3rbsc90/z/KKfVjRJlr2J+fBHrTOj7m7Glc148wdQuz67PKT9C++IAEs8ftCvJCf+r2Vf8Tis6vgG+GvbhGeL2M7Vp57CV/umTz7kLcSuIm0LWIO+WvbGW0SvKcQwT6fK/yjnVOIX8D9pt+ceD73lp491tGSH3MVN/wqxMvfYZSCTU0be071SoUuwQG43BenLk/LxA2btXN2jSDt7FW6IXMMpHlIEC999MVJHdG7qdFgcUFKTBS1DQzNoxEDhZ0uCS5jk0payU8paEXLE8cjDuDkBN19F3lcSG/DfOVC3tlk3M2gUO3lqK7rmNgdr/TqzYaYgpbcqyqrk/tae2HFpL911DQohR0HqZ5gxNof8gudDnTVawqsVmlBq93SN2tprcbRqdqmV5qGs6bZOWIyAF1rS51HtnLJ1myjUkua8lLrk6t9MybNmzpDYBtd1bdgtV/O6DZVsh2DUuhbx7BW4di49PNlPRjSB2dqNA1+1GzDzsw27Nbtg5GCH9d0y0vtzwC4qSuq1I1aNlX98ivDV4e+e46EkUIMaijOY0CNXe1OBU3TbhiZ/opdMOYuu7Z+OqoJxxnguBqH+ra0XZsykc7riOfHtW0C5mx/4cKqv7WJzzqw0cHQhpptQ72XfUySqgPQjshS9enVcTNMvaTX9FLnVC21X9W3r9mWY2dELmlhGqxH+xbsj0kB9J3C7tZpsqSaF2sbmM5vo+FGKo7p/J3PJqgNJTNXPdO0o04MrMN126vmgQgU3LabqwmnXc0u82E5sJ9+23A+2vL3CpxSMpo/dfztKcG4ZQORvGH0L7rR49yUsdXou9rDn28M0iGnSDu2UfqzcIKiHr7orHgEdI/Qp65u6HhxhItbhr6DnHgWdEHGMrHqLq8HrUOnx5fGdJyMZORtZMP+sisD26na1+tt8STysCv/N2RzujcUah9mn4F3bQb8UfK4GH4UGeeiROb9ikPKi5yeHfvGTJh2rTN59euidn7a1/p7W4669bvI9FezG9cZkDRxfZsKm8PbRCHqDzbmgY1rBDLtyLEthhez1p65Up/AA26b8hyG/hfLUkqUshv2KmV3W6GxlLKzL01BQ5QIUM6DfvHEXuTG2Nu5Opcb/a6Gelq3fLfjU3dZiRw/WDcom6jGTVv22fJ7NFuJUipQLInYv57bDDRzSQWINQk2CQXJOQmFxNlpnAB17bbrL0khWSFpsSYTujwsBUJ2NmsgaJs4OJiFRG/i8CDqJ3kPq4Tg9RO/kiWJW0f5qblb2CWGtek/kL8NcacohX/6849+x3ceS0g15+X8zpjzxqfjTiRFTiBFTmIOmaiPn1i2j32NIbxRB8TOV7dhLUMNxX4+eJUJ5tZBsEnuKEWOkXbiWNCzT8rU+og0EjMEDx7j2boB+nQTtI4FseMYFwL/NkmrNjp8p/0HvcVn0KdSe0sfIZlm3vIMSCqRe3O5kGAXnCf3IuuDDpm7SCIKAktde9aXEMUg+yl7LJbs1TzJ4jybnFPjOa7zMjccgSilTNCQvxIYwhdLyXWulm0smackmHNIIpnxl/28jem6jDuCAKPOujvy1iH1eyiSHFwlCdxKuAHHWA3jIVeSikrW7aeBncsobUtA8OLTMvdVjxZ7xTr+aogPOdkm2nCOXc65Iwcgk8EJQg7rCtv7+lS3PQY7klTQMa/5/k9qHFEl6Q8yHsqGy/QerfqMtnIO9h3geM7VMQc4f7Eil8P6ao6Wmdcla06Qn2xH2r4N29Km/5aPZzTbtNM+nGvHnZ73rE/23vkOCWFl4TpnsxnPu/7ZdniUX/F8dHgrjtDzOcaz8ADo1zSz7BOFKOS3zTUuuQ8WnPkB81hw5ufcI/NBSvxC+g51519R+y7wzTPO2Z6jz7MfcfJ+02eZ94Frdk11HcMu3IxkSY8RyEPFWTWCKrKvofUFe9qU5K63IjQgKNmOXJfapt01jxgciENhMygog1+eRZ6/g9tU6jOt34z+eNm7mTk8LMp0joM+yIf1vWo7+3VV1w0/dqXv6h5vNF1S6bvkTqsnvKTlko5jUzpnjeNDr1q/zhyy8+RiBKFJKdQrNmvVdtlVf6HPIKd7NtX16YErpd4GPqx68/XEdE8u6skoTkGYPaprT/pj485cmy7S+v4220t5XdR+TkA4apUPi1P7Df72GfCwnpN2u0yqV1Fz3EfotxH7wv47GjLH9mZkDjtXK2DwHSSm3DflNvQR2reltieHYTRHSJ01qF8f2fsa3fQX1+iy4Xr9vnVp9KNshHqkCjv9iHEesdtkllsRspoXb7jez/omfP5q6R0uFp7pLYw87thryyGfhxfYznceo2wqzm4LfUhDXAsEZofyjtuKONpwuX7hjamhk/MZ9A3JnB1zw/bIlSHSIB850Loj81tX9to+A89xBjzrwHv1KhgfY89xSvZL22fgqWTA++4KA93gT7YrjHYFFybE1K/g+Iy59L+bMP3xd5wnpefKn7kknV8trEjkMz18De2DrtwF/S6yX9S2y/9mbKW8zYnuz9XGah5xSv4Mzv2w/xQbwXdVyPsOf03pPSpZu4HLjQe8gTntQzzpDDSnZ2dJsknyJqhrE2focwgHCTjJBAm4JUTUQB6UUpLImDVNzBowq/BTupK+KQ8lfsER5Ig4rPJIoneKw6M4pP3AdjA7OIhEM4tSmgjG8invP+odX7JmCRk2h9w4g9TNuZ9C8vZkr59aXgMCmLZcj6QIfVzLiv4txI/xjCt8R2G8FUYl8rVVTdv6sv7nt3HWaHkDlTbejdHWQtQqu/wqvY62/hNGtNdY3PipKGlPnUut4s8M8c0YKYkPOSWBJlzLCMZyvAFd+unfhT7WlVNoq8CH+NO+qRPDnK3I2xRLSbRtQOJqryTVIvykuXXJTImq1NmDaRx17e6PZ86z5/7O2eM5pNaScU0FGelL4WiUCAtnpBQUKvo4X/39hPqcfTeO8CvLjavNsRzTHOS6WXOfZARRqJtrYyVcf4L8pDSfbeazTfJ1FVM/Y9dPjC4hLpfRjuut9RX1nANEcH4KGvLO+a4ylwsIu2XCur4r7r+KJfFWoJeMvSI3CXWQ8+EM5Pz7ueY6XRPkbyvo0wL7KQeMdfvR3vWyRap3fVySRLZjfGX22YNBNigN9UY5enV9nw6LQIz3QxcZn3FyLq6D8WuOVnmG8jyRn5Tky32cI4f6LukffOyyazO26xKdubkUzDWnXIJlVUSJhkop2ppofBaCprFewlfHw2sduz8vSfyu2F/uDeY/97nEOa1nfQ4Z3INnsM/hXCftiwH0Ge4j17DkLK3Iy3CO5twvc3zzrBtbf2y2u7/hOuvkvN486tIfMW4mOfuat1S4mEeE2VTwMFyLoa1a6tW+Rsq2VFKjP+2uX6Baagta+tXQNGPYl3dfBjwED1u1PmLwQ3+sMz/E2S2JnudWqYdSbOvWr44nOOGrT+KGPadZeZzQQ5yHxRj8Bjn132Wbtj9l/YkOd521Tn2n+hOd4D74Oz4Du84KP7kx+7M6wRqxcKVoQFy/jBHoetPPSCabT3JCnyuXtZ1zXhvGKdp/bX4sbYx5WZSrjNf7+MbaOVwW+7K2PuZlLmOO8b2xcS8dcN+4z8DblgHfbOakj6f+KhMZ/O17mb9+l7Xv2/YZ2Gfg8gzs76HL83O91prNer1ez0fxflrjXG1u153Ndf2vNou91+UZuErW9TkHfu/etvEW8+WDXbX1nJ8jnTPuDe+SDDQn+fWhlSA9gSStOI1KqJ6F5EESd5AwflKtg/gJTmNpmqgEL4QuhO0RZO7h0VF+8k0i9+jocNSzro8Y7Oh+Mi5xcJixZrNZzGaVQGkkU6J/E74ngyQ5JEmS1ICcPjs9y3meHJ/E8clxSPg+OH6QUv0EMviM9Z2dnUYSPRAgkmutpBKQBJGsyzXlGwVdlMLdB5oqqEdFXPLq+jZkR5wE5Fonhvoo2+hYT0ceK3ijwbb8tZ0AGWqQWdm69P72IUabcm1r09aGZJb7tQHGTXsvXf9lSAIOksoYkpgpOQcXHIe4LQAAEABJREFU9unJSYko90pk3iWlsm0J2VUxjbE9pyVjzNmrOaSV528OaTWnLimsbz0VpqVEqcJrBPtWEdGSF8ew3ykk2Cln4NTzzZnwzHu+59iH+enrHxXUvSGfwYsY3QQt+9n2uTM3+lvPvsx5Za5oX9dXMbZ73oa2dgkRvIK8HbBE70GuVhLnAySGsZnLJPfQx/ij3vd1DsS23fktB0IQP/sL21yzufRekAzMOvk1H2JBvhfmBmk9IQmJLXWkhKrzcX0ta+t6jDrnsGO9nXKSw0BPcN7du4r+vOtLn5Y8Z191croCrsfxnLPzlcQf5jLIM54J6p4Z9QFp69vsm3kgJ+aiZYyOOQ1SnZ0fizOjmSmnhr2eDedNJe32NdYUS877kjEcb744C+d7xhncxjxtZ/lHOPM5EijFGXr6I60POBv3ohLHC/bOsYa9VPeZXdcNiay/YN/m3FMLsGJ+3iMsgJ1gJS4PUYL/CspjFkNUFCLWYKWUqjzKtZ/fdbqOe3mtvtdyvs509r7PTQY8I2JYkDrI442sd1Ssvy4hHvtl1GmQ6Rt2o8746tu+037Pt+7Kp3C1Q139SWIYB5lkw5Mcax97n4FHy8Bz34tnYAzP31Fetmru1/Tblpf1uZm2OqK/Tw64mbhPL4orcLRBql+Ei3yw555d1G+XnT5pHmRWLrhc5IP92uNeMMTevM/A252BmzjLD4nBHXPuSfl2L3s//j4Dz1QGuId23SfaxjdCnqkJ7yezz8A+A29HBvKZcMWB05dnyxXd9277DOzMwLaxOYWAqF/zfBYSYycnp0mqnkqYQBQsIZFayR1ZEA5gKSUaSFo/4Xt4eBS3IH1v3b4V4vatWyFu3TqKI3DrliSwOMpP9x4dHaY8PDxIwvdwQvw2EMqlFH5G5pcYwEt0PXm2TNJwAckhoeEn4STvksyD3D1lvpK/SQJDBCtF+gxrgIiRsKprqeRoJQe6HCffMOBNO4aPUlhfE1FggEthPj2iRAR6pIzJixjWuEPVjJvgV+WU5K2T2JoinAPeU1vq2ghkPPrnvCaS1tHUGTeJsi5a+kpCiQ6b8qGwzwaMM4VznAASbkpwqZvPXZBckoQS1Q+i0z0A1kXLmapz7HIPXM+wDvsJP90oUVlJq0WeA4lolk6G3AjEdunNxltCiNpfQvD09IzzfVbPNufmjLMhPFOeLcfL+RDcvgliuxuJtNd8OAeRpCRjZD/zw5pcm6jrY93Yqm7fVaROn/RRQsStzAtwDivutw1M2lfq9NFPrOizop7ItiVEMmMSYwm0L2nXN8E95FoTE3J3ATG4gCAcMJdwpF7l2Zq8JIf+QcWc3IkFfkufEcwj4ydZvWCfFuHc2n4OLXNw3R256DhzU7D5ZDngSsxycL45D5CybY+ul8MfHzhOzp+1uH9TOKehPmdNUyyoL+njvBLE7XJPGQ/JyBvFtjq3fl4brbXSca+Z48Vynn8oM4ztWTvljFWcxMnxcfiHKYkHD+IBOPYPVU6Owz9SOeUZPPSdk1PnbV2Za2Xu6vPcs0X+MYt212M+Ktx3QI6dU9pY74L9mWd/9jElhDB22/Uzz7nOvG+4UOrqbuJKMMpGJOtiw3i+klnPy/m2fCRqpp3dU1sDW1YGmZV60SRyvdU0udJCqYY+6ljXSoWitsc+AzUDHghRazy8BgU5tVO9yTK9f3pd4nccoreN9XeDwu9vm8s0/2LTevM1xjDfYiM49o36vrLPwFYGPCJiy2y1/kpio9Cyx9UyMORrkFfrdd7rcfufj1gtNe549bkxov+9Ix2rR6o3d7nBSMP8tuVlQ+i7Df21Ka+CwXdbXtZX323or025xz4Dz08GPNXXweOs3HEep/++7z4Dz10Gxp/nrGyqU92XfQb2GdhnYPpzU30bZkibco9rZoDE+S+p3bhmrOfcvf4/gCF7BsJBsk1ILgzkQCklJGjFbDaLo8PDnuCF8H3hhXjhdg/02y/cjtu3b8ctyOCjo1v4QgbrL/mLlPw9RB5AAjezJkpPtAYv3/RwzBXE0QIyKQFZsQDOT0iqSFRL/EqeCG0VJxB8J3EGoZJrgJhaQYxJHrUEl9QR6zdqS5TCwFGiFNFEw3yaRilK1kuxTcQFr/6o9WNIUDjOesyhG34ezvSDEEypbUALN4GDAYYuvdSqimf6GDsBkZXrQ0pKriDbRvRkUNZTX0FAtqGfeW4hsGrfLjr6b6KLjA9h124D31ZIegpybJ79BKJw3ySYEuzlin2o+gpycMX4bcIchTlgverCuM5Xf+O491VfZt+WOZuHwqUUryihFOgkaojjvLMvJNgppKXk5akkJrqk2BDbs66f47asixAEmhTm6DxtS7Dmmre6X+N4fe7bSa4745G/lINOvFpfERZgb+mTMF+gTazyk8Itceu4k/poW0bb9sBmrhP5CeJF5Nq4f1xrAhJwkRgIQST3v/kYYd0cJSAMs648494CPblpPvNeS78+Dr4LiMoci3FzfO7lnJPzy3W1rKuNjr00d0E+MtvIjly51o6cTHX3xhh5voi7yDXM63y438+YwwCJ4AHpp79n0PGJ2+Y47DJyGLfOAVsaIk9UTF71dHkt2dbR1/vIdZ5xpk4gcyV1JXcH3L9/P+7fvxd3796tuHMn7oC7d+9k3Ta/qeCMfM4hfhec04VzRXoeKxaRaydvy9WCe2AZKalrz7PhefT8ZO66aFO2Yf858abI/eBs+AnhFfdtyzrqqllX3k+FVQ9AvaFiREMVsieq7nUX6ow6ngsWPVJXAanjMkrWgLkv2UA35GjBEx/3zH3OFuu0IzDZTsVeNFKoeBX8tEBkX9otNFIK2JfdGXg354bDsjspj201skSv0mBTPeteegw+ffVdLJ5GJhxDmOZBop8jpbHty5Uy8O5InWdl+NkzTYv24ecOkh861TL1eRv0fKw/EzO54uKdq7ii+1N1u2henIenOo+bGOyitUxi59mZ1Ef1Cn1H323l7eq7PY93Sn0/z+c1A8OdMMjrrHPoM8jr9NX3UfvZ91nEO/EJ/CzmcT+nfQb2Gdhn4Ill4MLfKZ/YiDce+KKfnb6342AXtdu2x/kMjPlS2QX+LX2+17vX0qwgRiQSEhICkAnmqJQSTWliNjuIA3B4cBCHB4cQuhV+0ve2n/yF6L2FlPS1nnY/FXwo8XsQhxC9CWNA/BrjYDaLWdNk/AIhELx8g13iZ/jE4gISyU/7niW5cgKxe5qQMDk5Ps6veZZ0OfErfRPH+Wk6SSCJLIkiyRHj+gtdKYzEeiq5O4sqmUMz6FM5i1KaKCPsW5ilQEzKlEBQN3c55rrCOzjMgMOYJhyUCQiwFlT/dEsyYh2+RCmFqkAQg+4U4wHJLOBXES8lhNg/97FlD1vsStuEujZJK2XFKjZl29errCQc4zDZOkd05tv2BJN9V4y7hFiTbFqqe56YR+rYV+rYrOtrH+Mqd2HF3LMPJNVysYqVIIbzdw4kiERE5oUdQuY1zND2m4adcyXeklgLCEPPxplkIYTbKWfmDCkk3VbM0fk4hhjGif5FCtLk2s3hyrUBfRPR0k5++tx05l9SDtkxjwRBlI4zghjqXfq1Nf/YjN+SzwHOL3MMoVdJvEW4JrFM0nVO/SwWEKFizjrnuT7vnZM4Y70nSVIec+88SJz4SdQeDx7cjxGQlpKT9+7di/v37iaJ+QAy0/Zj/Y8fhPeg9573ozbr5jThuMzD+9DcSuTn3CGCq1z2pCb7269Vu6Sk8Guel6xdm8gYkKJzAVHq2nIfXaPj5PpZO+3mY6EkTytiCHNofoO94S7jrHQJt7b/vgHVhHWRFS55rrjj6EDN4h53+QcMdW7zmDOnM+aR30pw8iBz++D4fubzXp/L++RyzCe6+X1A24MH9/C/H6fszZnrmZ/GgrkvWMNScC6XEr+sxfFW6J6FVeZtGeap7VbRebYAiktEOEfyy72zNB7P0wWYcy8stYEFWHF/9GmhX12tq6ywXrVHu3bEvKQnzcMIKamb6hHZVWMquaahjV1I4yDTjkXv0WZ9KyfmiUAUvGyzYy9tw8qcuWLLWEgM+HslYJaSx2G4pqm/ZB90JeIZLayPded6c32urc64r9Z5V1PVx+vUuNZTy4uxqrPVAWmhshE/jWt/q0M7rsywtqnnBuiAtfponSIbuWhDTEr1r4ahdZDVyjWdtA7ARtG8CXKHC4WZFDxqsY6hThiTfaynnXrV6Ysyvdo0IPcjK2Ov9bLpNzbRTGEsrgzEFd3WGrl20lqBi4270TdWzxpmqo+d9Js2qNuoFOoT6L6uTh3U1xj9VIAtzgK1LsMg1ai5YpoL2rOZS/ahnoV/QWHCs9+jWqlN6qltX2igpFUpsrL74n5li37A7FvXnnNJm1OuClcqXMfGiU7H7I+JSeOXhipR18mwAvRDWLKfyg4MbUph7Ow6zIE+g922KfTLNnws1of21K2k4kXoJdBrsaLXOaTBC36KTWikqyLnaRqoUDIPaaMySFxH+6ArL4L9Lmqb2N1Hq0pG25yiDYmhxTlqGOqb0iG16CGyjkFpXagnrExHwy+reRkqVa79s9O5i+1prO51khfp6ejlIgftF7SPTSgOug26bZuGOk3Mq540em+sMivpsHUZHDGrIvrS3+/9T+hADpbYel1kr26Xt1afR7+O0Z38FISc/v5JdV/egRmYbunT1N+BqdpP+WllYOc4W6fTN1HOYWfHd6hxa735A2bb5tK0KffYZ+CaGfDo7MI1w7yT3P19Zop30tz3c33nZWC8vTh0/FM/BvDrfiRi/3q3ZmA8GyRgWw8M/ktzF2yjy7uqNC6aewgytiQpK9l7BHl7+5af5L0VtyBzj3rcyq91vhUSvaONtlt+0vfoMA4PjuLwENnjAMI4Afl7AIE8a5pI4rVUWRpHjliTasuQ/JE4EqcQScdJXJ1Akhzn16gm6QRZUoknyawBJ0kQn0EGLSFHjOkmBy/HdHznpjwY5uWccm6HMUOKUiAUQZPE8CxKcY6Ag5NvMhFvKMbPN4d4J6OTRUmJ9UIZUd30qVFwDbi/ULoXWtU7n2jBuAmt9MWBnvgymQ4NSB62rhciR2Iy6wQcdIkvMdhb/Aas0AdyWP8p9O+I3w3k5SB72+BbY61iyRxWEEpLiKqFpFWPJP+w2Za+zg1fdcdO2A/os6Kf5FaSVElWLZMsdC6FXPhHCSmjidyjwn5hL5mvUOsR+bKf8STU5pB0Z/5BwfFJnqfjB8fheTrDvmRc56R/Inv3F89Aqbp5MZ7rdO761pZ6tS70M17dmxV71oa5bMmjNmOIlnx0HIqOvOJAaSPbmY9zWgPCF0JwnmTjKWfd8w6O+zWwptMEdUjaE3AM7t+DiJRwlMi9ezfu370DJHbvxT3q97CPoO3unTvx1ltvxVtvvhlvvvFGvAGUb915M/0lMo8hg73/HhD/wf36lcapU9duTiVDTyE0ze0iiUeJUtaAPqzJs7q1ZSwAABAASURBVLGAnNRH31PudWH9rO87hxAVZ+yRz4OT4d7v1z3Hb0FeJDmNu/Kseb4G8t28sjW5hVya1EuUIqhwK4U+7EFJiUHJveYbcQUXnCMltpb9WxLfcRxvDdbGPObsz+nZCefquD9jD8J9ECcQ58fMO0Gu8hPC7I35v3//Ln7344xn3oIYdT2L8Hk4IMfMsVfcE8tYstaW8yPq+YlgWVF4rjpfbSv85+R8Pp+HWKB7f+bXq3t/LVbEWfEM4nkSvFh+hL3jsV4ZZrikJJx53YC2uNZozlKwFT4Q49JXP64i+/TO5mUD2LNuUObXAs9E2tC9b3HpxzMatUKOxDD7NHsBlKG/IfF+porTm84rc4PR9TpR61VHc/0bIA1jXb3CeJhdNgYK8bQNyDaDY0idi2MIO1FF1E6DDUMNZCN9tVdVPwyTUtuqvep2rfNHc1TC0U4A26lQ+nZtxELoip2KPXBPA/pa2gZsA/YR6YI5C3ZlChodj5HWIWzooR0X2jTUXlnPgNrSo86JhmrBb4c+dNEHj+yDGyox0ugFaOxBDT+vuO0ozh2HPjRx0PROcMkw9EuZdXyQLIhu6oKaDvalTXUALfgRYCg04ELNq33XkpoR0r/q9MZfg150wkAZKkraKfTDjkOuh5ryPAYfZT8Cnat2/ko4hnYQNYCqFxqFCuMYSZF2TBSr58E4dMKu5xZoy35KwKDVD901UMGEB0V9AwQdfLQbucqcWe2nD0bbpsCUTvYXOGOqHlWnoxbGZSqYaEOhaKVvrdOQ+lTSJas0GASBJTsisdTxVIAFM9GIiyt1qmudfmN90JU74KDpO2nTthOOgx9ix6CYaKP0XYlquQB492W6iozMZWozQLpinxZ8bNpCejIJWsnH+avtmUta1S9C9jTOAPzTNpW2Wd+aA2Ymirf21HaMkk440H+7tc7PjrTrNwFRyS/X0YZfxqiSlhrOqiBEDD+TY/3ip3Vap7KGmVqm+rrvk9Kmo031JzXePu5WBjgrQ963Wh6rSlj6e336cEQG35d9Bq6QgaueFvy8Ua4Q8dl2yZ8W+dhnRRfK/EHxbC/kkWa37/QUMsDB8lbZhTxwT2EKT3sI17o9pjaxbd/X9xl4khng9nteb7MnmbZ3TWzPRx4QlW2QBU2Id01pZkl0NjGbzfLTvX6C94Xbt+OFF16IF194ESj9iufbod1P+t7yU7+SwZC/SaoeHkQlVWeRn+4l1mxGzGaNhjfLSykxyFIKv2eV8OUb7GIFCVg/rbkICR8xh/jx/+Eq5pC72s4g8VJClCi1++lAiY0W4qeDpDFuKSUa5iCpfQDZ66ePDw+PmKvzFVOy+iBzMGPu9imlnxsnwjcoEHlu8kLFXyXTDnE0EDBZx6HFpo5qSUT/oitvaPCeBW9oUFQS+g9tGx36filw0M925YCWQK1jsm7nIsyBtg1IFqVvB+HTRkc9ga2j7xSttkvhtLtwDo7XknfJpopluJcrSMwVe6otfTbitUl0SqAtIAEXSZ7NQ2JK8ss+FW2wtDwrSf6WJgpwj2ZNPV/DmcoccXHrSvhf5P9btmOdzkMCTIJRcrKeodNYzOfMdclcGIeBXE8wz0QEUQbUeJn7MVdtzSPGUmhvop7viKAaJaLCSvhiA/F1jMyH8yJvlfBdhLmQ7Fv0+VhwvvP8Q3KeQQwO8NO2QlJR4vUYEvGBgNC9P6IneKnfvXM3JHbXeCvuvnUnNuoQv3498Z07tKX+Vv26YvS135386uJ7EMAPekgwSwpX3I8HEMLHAjL6REKXeUvunnnPuh7yPR/A/Zyk7imEKf4So7XPSSW4IVK9vytOY04e/FTzgjh13xbkf8VBbE0uue5AsAeiRNOUmPVQb9iHUgrtFaghon+5LxXE4wxUvcv4LXtez+My92nOGuo+UV8tYimWkMCCtrnPLebr3Ot5c02nPNfESZzlmiWJH0D8AsjhE8jt9KXfnDWKBfeF8FysiL3inpL4XW2Rv9yJdRUsqESJ6GXrGUsSeE5OHfuMsc/I5bwCQngpCbzkLK9Ya9AXlETwKuDRitHGnla2MTRqR981UjaxF3k/ZgXHLK64NyCspXm49Db3kFsuu7ORyOqpfTdafAR+7Hn6jAEISvySuRmukbXwZbPQ3zogCtdnoqwnkXPMbDBTKhRrOuR8s46ll9qvhpJubpeK3QdYZzCCqmlVTlFt9Tq1V32I2Qdgj9Bw1j5AT/dLSWsVXHEbq6kPNqQlbQahkroyFbKBtOki4DqWrivMixzQZ73WsRkT8bauVHHQ7hTpSMFAHOq9PvUZGmqT19pXuzX76t+NFeL0Rm0J6jYL+1HFiVo2bkkasXDti5UBnPy0su6U40WHsYJS64ZnoL6ujbkrmLBtgkZcsKNkk3JQ0HHlioGCI3p/tQ6GGINMBy8aROpedmEIoKS9Fzkm+rass2R84o7nDj/tiEwtTXSjliUvdKixaVjrmLKDchfoOpgnapocT0W5jRyDxsFuXV2ZoO2icdNvdNIRTAdHd311EbSNxYaxslvJjr1f6hM36txFGGh3fOo5Rla5WJ8Cz41i24ZhXaH3uoJm/SLQnMU87EI2Or+ENSMpz6O2cKXorhi8UudCsQkzmqWHa0fFfr6MdpUd0GQvU3IZ9HGcEeec9SAaZfTJ2WogOwrryh3YYdI7kZF1UNmBoUnJSHlcvd+c4hhg2i8dOUE8l7hOW/b6PgM7M/BEzkmeQ4Z7WpKh9mWfgatlwEOJZ1E+DPjtfNBqf6fAnxzM1fU+DO/4tbLOfXnmMvBEfsZcfZVPxDPXdNnj44mMug/6bs6Ax+3dvP792i/LgKcD+I/DXeBnO61cd/0r9rK4z2dbcwB5K4l7BJkrufviiy/Ei+95Md7z4ovxYo8kg3v9RdolgiWB7SckVwfiVJKuEi0NBAwoTZRSKgIpyjqZA9G4gqQQiyS/FqGUENOWhKDEB9Au0WvbFO2qkjZB/CR7miac0+xgFq7ROQ5wzlMM9tnsIBr6uQbj+CaDBEonEQDy1IQHh18mOVxpVwra9RfpxynDS2d6IKzrN0JbF66frryp0UWNhz17nL/gkY3KBLHs75gjcnDdHJAYiDQhKTRwpR8tgzmyL7WM2UuMFHx1nGDwoZFYFi1IYhrHfLkXKSWfQMsCbcs+xDcc7tHSNuyh+yqpJpaQxkOMdGca7on7WfenRCmeqymwhTA6KEEt6ovBOshdxziViAQLSDrPlnPIvDOXLv369dSe47U0JYpno4fBqz9kEX1dG7OJBr9Z04Tzzbmij0FYTO3DGMzHsVvW6rxc9xzi7wzCdMApuoTgCUTqCeTgQPpKlD5IAvZeSLz6Sd67fnpXshd5B9L2zltvhbibhO5bSfaOdtuxZz31O6F+F12yOD+R6ieHGSM/pXr/XtyDYL43fFqYce4JbPdpqz7386ui/cpj4fwkqI8lNo+P44y1mXPXuoDUnENw1rUdxwntx/rlOiGDU57G6QkgB2eQqeZnwbPBs+G+ceLYgkK+yTU5PvA+9488Dg/6byFATj7pX/8wpYlZwy4V9rIEe1QCFZQwXseeiNwX9rQDLQS94y159gjn4FwqFiExu2QPV0Bidqkf5GzVbZ9H/aQzkjUvgGs/6z/Z7J7P1V0jOCNPotrpQ658/jmOcZQrxnBOzs35dpxb5x8sgxIpWVjp16qf8z4j/nES7eb4NObcA3MIYLFk/nXddi9RSkEpUeIxX9y7RjDONrSP6P3GukpvU1R4tQE4PwS3FAW7JfOgUWhQCnTE2Ixizjr2N2W/7+pt6t6fW6D/vlwlA+6yfoNUf7fhWVz7Te8Ba6y3VQ0M2VKVZ+HK3MZpTPXRuFeumIHpFl+xy9Xdnmjwq0/jbfFk7fyEGX92nZ8DDrT6c50fV4rzLk/V4nye6oBPb7CdS9s/N57eBuxH2mdgn4G3LQP7R93blvr9wO++DDyPt5trmmLYVW2DvpdvZwaes7E5WP7avo3nbJX75TxKBjwUF/W7rO2iPs+xvZH8lAy9dXQrJHVv3/bTvi/E7du3s65NSBCLWxDFyqPDoyRaZhAvEnOzpkkyJkmH1EuUAiDESilBxRLji40Y3myXePArhZcQGwMkOxJJ+iwhWpYjKTz4LP0KU8gW+wvfUCmMl/OZzULp2oY1qvsp4KwnOXSAD2jwBRJ2pTT9FInWE5cSAwnekMEK19dBXgLJAn2AaxEdetf7ISgslJLv4ChH4OU7O1mvOlfG5jrYqY1FPyq05vjDfKgQmkYKzegWKrUwvvWK9E2nemFXUHDkuuGIiaKVLozIfHK8XmYDl/QZLsipz6ATAM+IUkqY3wFUI1/EdO8ltOq+LmLFnq5Wq8hc0q5vKSX7z5p6zppZE7MGzGYxA6U0UUpdUfCqWhmX1bIvksrGTUDsDfFZYfVjrADOnRDnSkP8hjFFiRq7hUQy3pL5On/1NZac20UsIfHmEH8ScGcjwXcW+SlQyc4kQI/DT/NKnE6x/oTt/Z6EvVdJXwjae3fvxT2I2LsQsXfR76oj71GXhJUczv4jkQtJ++BBPLgPkBK0+VXRjH/i12FDDuYnpCFeBxI65wthfsY8j/E7xu8B8XIMxnP8AfchiP0EsvW7ENH3aJcc1v/Y8eh/enqcn0SV3B7HgOSdQ0aapyX3u2SlMvPJM6Ejx+6LG9I0Jbx/hffzAfdxlQfYD+PgEGA7gAyezZrQ372yr/ta79GW+7flnCFXSvdpxV6JJc8Z6s5j6R+iqAv1CklYnz0jEcvet5wnz4Jy1Z/fKpfRWm+XsQJLPyksjL2E4BWcj8XiLOaCc+JZmaeNdiW+OSa5MMaqH8v1iLy7uf+Ki+SMFs5mKSUaUEoJX85twZrOIIEz93kO52HetQvz3flM4x6IPgaCYgwRT/TFEs7H1ziA1i7nhtKXLu9cM6ATxr7dWrZRV08P9SnSHa/R1tZjNtSJTStXeqeNDvuyz8A+A/sMvNMycAPzrc/RGwi0D1EzYEJF/oSpJq+aptC2xz4D+wzsM7DPwD4D+wzsM7DPwD4D+wzsM7DPwD4DV8rAu8XJfziz1vq+7fkrTfsyyUAzm81CsuTo6DAJ36NbR3EEyXtIvRIrEioH6aPf4J96kiwzSJYmSiPZIkrkpx8LeilRSo/wVSIovJfOWx5sDsROB1YQKKvlCgJmmRjICEkWSQkhGaysgIiBDFG3r+QG0fLN+4Z5zJiXRO8ISCHXIg78hCAE0SyJ64OYNcxzQM418tVBGEo2jGDGWZh8bWshkTqAlDTBP+dBe/WDNFAhWofMOMop8M02bRxcqqwBpe+D2F10AfrvdrjYWsdbz624ITvd8WQAhmF2+gtrOPcCbbOUzaq1Ukrm2HMjPDcHfe7dq0LuC3MwP+ZPrCDl2p7kctRSSuhbMSNeRTObjfbZrO5jEMsJT6dYIqKUcg5RsHuJ+mK5Nf8ozodKxKRfNCUaxpnNZiHoHp5bSbQzSFK3ufzIAAAQAElEQVSJtVPl2Qkk50mcSJqCBxCfkqCVDL0HAbtN5t6rRG5+VfPd/LSun8QVkqgiP50LoXpPghe/e5Ct9yR6J8j4EK1JJCOTsGXsY+bgXE4hWiUAzyAZz84q+efcF5CvIyAJ877i/sp7q78vvSf1OSOGsXI9zoE53e3JXgnoe2m7069B+Vb92mj8Hty/l193fHL8ICSajTVnLpKbkqTufce9xE0Vvsxvw/mYNU14bnwu3bp1O/845fbt+kcqt2/fqs+rvMd5Ts3ELJpmxtZB0rOXxvVMuR7X5jcI+FXjrmnOepULiVaQ+VAK8uL88uvnqdtXGGfFc8u4CccQvc01dN0qWuE5HqQ6JLBrXbWLWEkMgyXw+VbncAYBXbGEHF5C/lY/4mX/lmPZhvdFx5gbEutGIYGlcAkR0fKMMl6uif2v480Zb85zdwGWidZ1uA8EK4W+gCs1y1qz9lQxvakvGDhdzIsKoFTPXlGMwM8cJvTqG6qoV80+T1LuL/sM7DOwz8C7LAP5fORZyQ+ed9nKn5/l7leyz8A+A/sM7DOwz8A+A/sM7DOwz8A+A/sM7DOwz8A+A89/Bi5aYdPw5v6saZLQmkFsHUCgKGeNJEoTzaxEaUCpaBpsoIAGW1OoIylRCj4BkAFKqXopVUZZT8M3lVoIiZXkL5BYSaCnDeJpBTFSbRATftoXUsq6pJttxhjfnOf9esM7P7/uVcJIslcMRPCgzyAgs531zmbMn7Xk3AxAHOMmCD6VLaSIc1Z2zL3riZLBhjulEqeGKhl0veZRYwwca3XUR6XavWpS7sBmEyP1OS4FnXFLUdoRz/HNO3VsWUcOpaBsoRAD66TQ19ooUIzT2xiOHvRCKaVEgIa8zshxM5uFpHzmHHL+AAL+8BCiDtLugHoza3AXa8LOnAZJKqVEY5wBs4azWtFgG1BK7R/9ixmkVkqJUkro51j+ocMh43omZs0s2yJK+GJ0RaJaVFmnApRSIs97w1iNs+tiyXmVNDw5OU5yU2L0wf0Hcf/B/civR05CFFIXklSi1K9avnPnrUqQ+jXN6HeQd9+6k7Y7d+7k1zErJYCTVJX0lehVQqTeQ78PHOcYgvcEgldyV5zlJzvPYg7B57wWPcG5vm9W0TLndiAT8xyv1xi+xn2tZ7nznNPHP8hYQIpK3h6zXolm1/iAuSid0z3XC1xrgvWkdP0Q1/o4z8VI/La8r1zHz+cJuZ3NZuFz6IhzcnR4FH4DgV87/+ILL0T9CvoX4oUXbsetnvw98g9WDg85Fwe5z6UUVwHh2bLWlj1ahp8oXvRfdzxnbHF2dhZnfb7OUp9n3qpuG3lkvYsJ+duaC9DxLOg4nzmQ+RJUOmTmSx+h34gVa2VOmfsV81vmp4JXq0VPBg8Se//sW5H3AV3GMVeMzDh5Aq0y7kXFTJSSV1w6xmzJxRLSdxHzzAdrZo1zsOCseE6WjD2s0yXa21ukeCHKkyksJNd0tejd1Jeu9hpsVjsmLrSjWlBpsd8E2QczG0O7xYryeUJ5nhbzZNbymCl61FNz9X47Jnj1zuRsR3+sj16uNfijD7Pd86aXsR3/RupM8m1Kz41MfxrkSutgvdM+b4t+pYm+LTN7ooM+ZNnPws64/pzHQ+aq3y5k310NT8w2jDjIJzbQBYFvYtyNZF8wzg2aH3fKj9v/BpeyD7XPwLsqA0/5UfGuyu1+sfsMPKMZuMkfuU/vEbI50k2u4bJtelrjXDaHadv15nM97+k4b4++ucePNId32pK3Fvn0p38DOd9aw7767GcAzmV91NSSK8i3yz0QvIU+vFmOzTfLB0g+VD5Av7rQgmqMWrvkSkwJBokSyQ1JB6VoJ4THatVCjKyiEr6r0E/o10Fc+aZ9KSVKKRA/oolZMwuJvgMIIUm+BHraenJbcmnWNPSpoHsuZ1jbIFly5It1qTtmB6nTMnarlJBBdx7p50VfZY8S/X8MomacvomWQaMTZWzrdecx2nRNe1Grfa1TqxYUivoAqrmuCDWcKRvx+koh2jbsUYrWoFWg2z8Iyf71XVl6b8QLjyCjUQpaghp5Nt8jKQ+plwTs4VEcsS+5PweQwZB+TWM/mNUMXuOWUnKfZrQnmhpz1jTsdRMN7SUCGVEigqoTDF/qs9LgN4NQnOUnRW/7CVLgHJyXxHCDI4W+pSKQEVzXcFYN85IkLtEGTFq0y0Us5qdxcgzh25OedyB034LQvSNSfzPeeqvHm1uSdv2mn+6VIPWTvFNItB5L9AKJ14Hwlaicj8Tdor8/VuH9MXxNsOc0PKfuWc4/8lUKaywRpZQe6gCfAJ69jn5t/+nVJaSgnx5d9F9T7Kd3JYKdS8K5Cb8i+sGDkJz266fvQQ7fg7SWyL4LCXyPPJ3gd3Z6Ru4WOddgbsyCPSxxyD5L0t++dRS3X7iVRK/E73tefBHyt+IFiODbfkX90S3O0FHe756NpiFKiWiJ57pFnfcy5pCb5ioBOX7K+KenpzEgcykJnOTwItIPgnQgRc2p8USdr7kCjBcieDFukLsEuesSHe6iRbZhf58hHSSwaJEVy/DZJxxLVPuKPqvs2w3xeznWc8xgGh2IyatOzKvQzT7GlhCXBJ+zZrGA5F6Qo3y+5h/frBiX+eZYQVwieFYi0INXBx63GGPA1WO5Br1HycLUp8CkC3kz99cfIzvvvJCHnXaNQ9sgtQGrAjXM3qjHxstZbhguqVzH95Iw78qmq+WucIR2bJSmKcjgRjza/N/hiuB+GdqqpDG24dNCG4GyTTmFbWLTVi1cGcjfu4K+Vcb5Fz5rI33Wlapxj9f51eqF13NO3FvpTMOFg6fDDV0Yp4+UI6+rvTXIQuQrV2m7YCfNcjZkHW2QqJeVy5a12ZYjEgq5I3bOl9ZBoj6lsmMyNzIy63xYHIfmbD3Mbd1uh1q7cp5yGvSj1D0eemrYBeNrVz4MV/V7WJyHtOcwXXieXM5F2BVF3zzeuxq1dV6ugCv4Ob+a4/PxfFpWq4E2MbQ5V2Nso/bbcR3CbDQZRcMg1S8DfsbZ6UJb2pUT6C+yzctGRcPVcOnZd7yHhbnGuDtdNU7heNaVl6H36cVlnrXtKmupnhdfGezaYa7dYT38xs/Etfn51PareuoZ4Dg/zTGHO2GQl489TA5JGfoM8vK+51sftd/5SE/KwiIN/exP1Fnu8U7LwORcTdRnbhXObYqbmGDeWQYlmPoAquE/xqxHvtRuAhmsXgyH5vBPGgxzrfI05lNIcLnirAq+F7uWHU3aCr3KjranYWJzrzn0OXcN23jY1PVn1efcmM4521UMD+mXw+2Kw++ntoldzU/G5mSnYBSriPw3pvqTBmNN16x+HdC9lh3z9N+dNhb+XXadmE/D13m9HWg6SAreJafwZj+k5mq5hJRZhsSJREGLrSNhCU5BSusQn51tIH2QHbG6bGsj23rddqFNmRiIXscDEhI5NrokSAv5O8gVhEQlJgaSBAKO2KWUJI1mTZMknySQpJ6kouTi0ZEk41FYPzg4hAQ8CH0q6dcE3ev7GXlYeOPIMV0HCOJ3rCdYZ9W7yHnT5jo67DYPkBMkPet4sfViysbxMNmS0nGtDNIA6oytr3Ccc7HTx45AHWHJmCo9rIusTvyynpcSJWWkVB9BckopUQoIXvTvmFfH+od5WaclCpcRKH5KtmDNPDezqPIgmp6An0HyHRzMkrg7kPxNUMc+g8Szf6OcNewZdnztM6OeaJoopYBImHTnkmBfwhfzNc6MmI5xeHiUZOEtzoR6PRMz4lfy+aCZxayIkmeqIf6sKXGgLIGNgKy9XS0gLs8i//+9x/fjAYTm3Ttvxhtv/Dp+/ev/MuI36L/59a/jN7/5DW2/iTffeDPelAB+862QJB7I0PsP7sWDB/fjGBL59OSYuKeRhFwSu/OQlBN++nbFPdOxvs5zEr6Yk0L0qjlwfwaXfPOtbzNPouDvQ1C/jgPcQvIa23tssZzHHJL3DGL7zE/HQpKenZ0wJ+alDYJ0QfuiJwwXkIZz9ARtSSoyd+Xp6Qnk+HGu737m6a14i/W/RR5cvyS3a17gv+K+75jLjP26fetWEr8v3H4hXnzhNsQvciCAe/L3iP10XwtnIYIVuUbQeUYTbX+/djzPVokl+atrZA+Z98J5M3Yle133PD8dq8+SZ445GcH8fB51nAHzxojB0Ygy/ucsrMX4qu1OqqULu8beBWvsBHFayV+IdeMm/HroKWzDR3/7jXBzieFeBms9B2bgTIqSSZR+jlSjYw6ONWevTk9O6nkjBwtQn8GLcC/08RmsPyuIMA5Qhq805sXao4MQm0sgT0Tzugsunebo7ISiHEC12o05OGLMOPinHw9T65k7fyMQE1/cLygFu0BslMG2LddOTCdH4He63ogvxVx24R1aEegx5Bg5bdvW9a22XEmNH1t6R72HDqSA/OD0LizmnlSYhlz9oCs1DDLcFw0pubgPU+Cg7xS6C8dQVtBXhb5BHzHtM+gxvvDH2KWvRurqnboo1AZQZ7CCEAjavILef7DH2KJFxLlXduFw1PuDM3POA5vtZM97p+vvoY568Byq0iipZW/cU978pY7DjBjd5yq/WG0PZn10Q6FE2vBl7qnTO2XacUjZz5aqzQlN2YZxS1pNH/ZicKt1arhXHYWCheFQLHSsmaJiww0g9464OeYkXo4w2KnkuEpso47/0P+c3A7oeerXG+rBTmS8QRI160j7ogc/czbA2HTLMh0v/3CL/WmBduWAGq0lojAoGJ/dtdU+Ivr+6iLoVeGQ9FOMNvp6hkHQLyb2dMt61W7y6p04IOM6LfOSucKS9V4isth+Xdix7+PvfMOYD5N2m0J/68r606pj99cwb7vs2uzH4U+x89IFscIQm8DkeOe3IK19q/oUmM8V2j2z29APW6aHR4NHIMF8KDmXbKPiOboqase8smzP1xTYx3iDfpmc9r1EJ0m09td6j5ybb3++O+Tl6NZxSMAQh8VQaEvb+Tk76kUw1ReDhGTjtkzjZEzHPj8uDtWY9w4xRkl/9pXlxjngxiLpaswKKnERMgd0wPOhV4JkYfSnW1gTJ/3pjrkf7VwG2AZsXLlPLjpPu+yeMTrWZ6HKI8IzsEYXhRPrc3iNYIwOKONqr263m+Psbnm7rOs7dLwJnaS48pSu5XzlqFdyNM/XPDd5lthju11pjKfslEtizGdJjoffrb4E+c835m7Z5WacqX27vtFGEOuIp1rGMS/YgLH9EWdlWNe9jbRzLut9aO3mMM755kJeaZrjuDtylW1PZT4lU12nUCI4pCVKDK9NrUQpJZtK7PhvaEOWQvuIiFKKlyj8hxKxU8aFr1LKhW1xWVuUKKXUvootjE3Y1QcE9UTtufuqjy3KXbAtsdXYD9IxwFUR+Cb4N0ZsoQxtSPVdyL60K0vw6gAldWTfFA+V8bCXgbfR92GwfulxXdlHuJZgOPyZCz/Myvh7PPWr6rj689A42yDwSyh4vwAAEABJREFU+h7fFY8x7RsZA++nKJ0rI16/9B1LPNp/jW/0S3JUCfG7XECC9ECXDMh2iYgkLdqwPoV9JQv8/2KKgSid+ow6xIpEjPUlpEpi+vXOkDT27/qxauxVVMk/L7GH/0onVbOmCQkjsUH8Qg4dHd6C8LsVSfYdHsYh5KOfQm3o03iS6e9G+0u34w3oGF+bGNrVnU/HoZki39TKQ0Ow4bCgZhnqSv8RmsZ6KVX0h1EHDGOcdT3Hxb6WdKFe52Uf0YXtXGikvlUKB6PBpkRQiw0Er8n7aNSC9hLZh6nYVsIXFcZ2rG7YA/IxjkuzXgMkX0spkfluZtHMmmjMfYI6ttlsBgkM3BsJeqBt1hO+hxLDh7QjD7Ed4G8MwjLHAAzKnILz0IlhXthKKeE+2+cI0lfiVxweHMUR4xwm0DkbR4dHnJNDyOBZzBrBXO0fkWP4DyfPxRJyVOL3GNL2/r07cffOW+ANiN3fQPT+On79m/+C7PHGb5L4fevNN+LOW2+FhOc9+ty7fzckPh8k6XucBKlE6xxCTiJyATE53HPeI3nuWVfL+oJXKaXP4wwpmiilBJfgGqVwBZTwpSxsomsI8iI6pDCmnxReQTQuuNcXELvOpX4q9iROTo/jNAFRKBkMAayPc8z7lntl1cP6oDt/65LWfhX16clpfj2267539268RT7E3bt3wk8J++lmyUh9PVuzpokZe33onh9A0IND9KODqns+mtksSlOiuEjW0wry1HkmvUG0JzwjKvU+yXXj0/I8G+frGnwuCXRz3pHvBL4dcevzYUX6eAYxVgccu3BhGsyjRNUL564JlkC92kpBhi/n4jxaHh2AuB3zaAUkfEr0tDkP9JwLfgzM/W3fCuu+oYvRwAhjoyLY7vw0EScjSjQRXDMluZYuWuK5h2dJ7p/FAvLXugTwknOw4jysls4PX9ZJKogfoHAZgHoDhekSpWM5aj0ccws4rYtu1vBRDHBP1Imm2IKdhGalUH842D4zeInjkBPlJW426ZLgMgROOdSbiAIcsWBT7kDOnvaOtinoHIEt+IWzC15eAIUKW4hi2kToF++i15BOlzzRSZUWUxakJ7oxr+QrczRxTk/rqYTN2Sfqa9R1IU7gYLzIVxrR1rK25dO5tyPoE1uwBxNjQmolW/VRE9mGVV3YVhG8Cv0QtMeI2HiN864HY6ONm5P+eFBixKDoqo5Lqtx9tWrtBmHQXXCIjlWJQFbU2XSRr+ma0sSFsl4LXufq5Mxo5+wTX1XaKZkiqheExINS28mPXtQpmm4URjf8NKjjaBe2KcWgK3diGiR1c6KC7ICqsg6wTvmQb+36bEO7Psq+LeczmcS6rgO18YdQX1dswGADbBh0pXUx6MrzYBSctu2YnnDJTDrsOE7nyRtR09KR3x0Y+tBU/TAMOupwMHOMrbq2ATbZ398d1Af7IAebchf0Y4LjnK2v0aX94vbI9rX/uh4Xvi7y1r6rk/bz6Ha5aqNh93mgwURdAo+2a93tQn8dELvbGTzbcaBc7KPfZTjf2fX4O9LVwSoIQ2GgqqeycTGnG4adlSHGzsY06jEgDXnRksq5Sz+uDgPO+UwN+k8xabtSf/wHv6tI3KejPS2dYfflGcjAVY7Its902hedl6nPhk6woc/ajjErym1kQ17O90vz+kLXwWdbrp2eBc0nHPPwh5gT9Z9RzXry/jpeSolSLkcUYryNZXz8M/Xr6BdN+e20s4TIfJrTZwgdZyCuiFIKrueBMbCeQ+AvSqF1CxfZSznvW8raZr94jFeh70Wg6bGL+7yNxw76kAAXredJ2h8ypXiSY2/GLtEwWkWce3F0QvSXKBPvqR7a8/2mJtQ3UehXIghU8DkP2kLEha9SSpRyHQT+kS+6pb4tfXNz27ZR37WUwebPBnXlBhiyiMKYwLzsAI06PT46xrgMURid95G54hlBPSYvbVdB2K/EtV/Td6TsXohzPQQ9ro/g5bb4757603z7qXJ53XkXY1yIS/rTdHnfeKQ1PSxm+OrHVr0eiL5x+K9XbyRrVisI3yRjewkJtVjMYxOLmKd9gV2/RdS+q14uoyWGtiWykgnLSN16j0ouYIf0XfgVq0DSQbLIvq3Eh4CkkKgY0Ele+NsQ2SmlhASj8JObhxBDfqXv0eFhEnmSvuri8OAQYu8QQukgJA/tE76I5T+EM77jDcCuLcdjTN9A0S/rtKXcInQN54G9EDiwLVz7wmYbl39SUzjmxM16SnyQFEy1rY7ZRdt/QrnOT4KmrT7kSp+WN8m6Xu/6uTMAAUuUUsiZMqJEAK45j8BlVNCpsxDHr5WOMbBhGPLQEtv4XY5nu/3xoRA1Y5dSUkZeq27uS2miAPdCku/AvWOP3KfcQ8jao6PD3EflEXt6dHjA/s3CPiWGl+MyQ+bQ5prNhahz0U9/4x8Rw69+vuVXBhv/1q3wK4T9KmFx+/atuIX9kHEkjJPQY71tEmGcd8hPidBjSNv8JOvdtyB134i7bwFI4HsQmWvcjXuQnPpJeD548CBOTo7jFFTC7TTOzs5GSPqKRZJw8/zji4X3GfWl9wb3Sb03VrHyjOZaXftV0EbLOrpEyz6C7E+sdkk84H3JeEvu9zlw7CVEd8UykhiGFFykbcH9DHherEBrfhIrzuayxhvrjJE6dvovgWt07SfHD+LB/fuJ+/fuxd07dzJn99C1H5Oz0+NjcnYS5sxPRNvP+Y05YE2ehJKbhUY91zme3YhSmvAMiFIKeolS1ghedCMvHXlqw3PUSrqSI3XjtcP5QnbYRYtPZ7125hASqETG9ow3zMkxm8lYqIFLVGfOaPZtc+wgVoK5B3ZjR29T7xw37bVf2ib1QCfwjsKIdMmwXFQdv8O/41myYn9yX9j3JWdgkXLJHi/DPwzIHHCvt/rTuSNGDkLYcEGhkpYnfnHOVxlk9GO+w3Q382PDEEkdDL9xDOZz0nUWVltomYLqYxRGprfxENsl81uN+m0jmI025RQd9uDVgeAXzIgSqWNnG7WCC8ak5d1Qaj76lfap2LD1TedF7zxp2Nlv6pb7qEFMOp5Th3al2HLoB7Iljyv7mbK3612wxU7EY73WQ6hNYVjryJwMMos2kZUnfOnH6cX5wYYGpTjvMbWcW0bfWJBTUD1X1vfXuaanahif0w8ZNf1IScqH+F7UTPeLmq5gP99bi7Cz8vzctNKaG6W+Ddr6J55ahT5V8+ffoD0L0jP18HlM57/b2zjnMHRTir6rfr06Cm1CwyDVz6PjCXMe5/3OWy6Pe97/+pZhhEEOEbbrvb3r5UXiYe0X9eP8XfwscC5XxYUDPEYDi7rq8IPfY4z2bHRlISybbam3/7Y+THLbPtSH9mtIRqzeQ4wnLeto++u7OQP9GfNH4/qN0I7ndVyKeC5e/W8KLj7X0+V1f3l2MuCOPAu4qYz4jL8MNzXOY8apP/MeO8g+wDsxA57Ph87bm/JCJyOIHQ6X9tvhfyXTBWPt7OsErge9vSF8a2wKbeshrjOHda8npb1ds1n/DhGX/v7g/LYRvLQhrlWGPkpxrc5752tnoFlJKkEGtL20PsJPxEkQgQWQJBgJXYkpbRA7yyQSlkkcZLtkAm1z5IAF/mssIkkvCIeFPhJdxqGP/afjr4idRISEyLi8Er6vWpoSEi356V9IviNIvKPDoyQPDw8PQ/JPSDRKypSmiRK8+Nd5C7GxYs2SzsocF6LFPFTCRXKmhRTiF0vsEgsdfezXUW8TXbanbkzmmHrfln2wb0hidPphl1gR63iOt0aHr/Gc34jckxW5XsUKfbSTp2nddVTCuIP/aIFyDeN2zFO0zoexukSba+qYn/UWW4ufsVaeE/QcExJMW0c9QYzsY78BpHq7lFKCApSl7l+SwAdxiDzq9/AWJO3hkXt5xD4exuxgFo0dg0f1EJ8xnVvHHJ1TixzmgNs6NmfBuMbMrxe+fTskfl944TZE8K3QLklcyd/iAOTWM3oGCXkcDyB+JXjv9P8v3ztvvhlvgTtvvZXEpaTlCYSlOIbclPAVp6cQmJDH8/lZLPqz7j204qwPkIDTJskrFtwPC+8H5Raq34K9XzK/JaTrKuq63bMK6xvgjCwTy+y3YOxlf5853qhjW4n+HLm34xniPkndPRf9OWjZ+7Tbrv0cnNOK86TsQXzvfYndk5OTPrd36yekIdLfIqcD7gzEsIR6TxhLDksGL8in63QO7nme4f5cuPellDwvPh+aWZN/QDBrZkj0psmz0aRkvyO33Cv3CTrvFGXMyXnyjDlWm2vs1+L6hzHrbxYRhGuaErPGMUqdA3OhhG3By9g5EHqVfWcEd6gTsKWij599+nkhatvGlc5jveoZK23UKan2F9uMaQ49A+ZzwXmbk1ef09rretvo+nWux2WRfZzHFTUSV8oQa2uqg/nK0nVtO5PGSHsGd/UTj7SZ9l6ZNMWwafH2vHbN6GEz6XbNuXtYr3dR++Ssvf2rvonJlF073i9tLx4rA9w35bECPH+dSUn9UaByg8vzH+RjuHdB0nOJfQ5THxf/hJR+rEeP3u2fM4+evH3Pd3AGnsr9+Q7Oz37q+wzsM7DPwEUZ6C5q2Nv3Gdhn4AlmYB/6Khmo//bcP6Wukqu9z/OTgaaU/p82veBdct7c4Uaw8K65b5pLrnSQbR31gRTwE2KSBAmII0mEBCRClcsknAbSapHEwjyJXwmgWl9kXRJM0sF+C/rPIcDm83lPmi1DYspxu5xD5JsQpZQoBZJl1oTkoITvkZ/wvHWUROJs5qdGAURMKdWXhbG8DkJKQJ45b8irJQSZ5GauhbpS29L2Ldi2Xjtzg9BagbXvinWvYtO2xLaMFeMs05d24q56LBlzaRv1ZY+hvz6ZH3JibrYxT/uSXIkFsmJuHsHCvKeP9mVI+g25HsZa9mMnyZ/zw68nCh1/mMtymFsv9RfL7MOaWMcKctD8uF8jct/MeUX0r1LclxISdBL1BxC1dR+P4ujoELCX2NzfWTOL0jThq5ucwxyD+Ckh52wT+jX4z2YzzsNhGPcWxO+L/r9k3/OeUL7wwguQv45xEPo2BRKIGCtydgZxe/LgQRKTb735Rvzm17+O3/yX/xJvIN98Y/21zvfv3Q0/0epXQ/tJ1Tn97Ds/g/Qdid955t17YbUwt8tYZa6GnJ2Xy8Uq+yzYwyXzWXg/9Pu4TBv7yR7l/kz2Y9ijJHrxW9hX2LfHPGM5J8jknM8qVpwBSd+O/UvCjzwoB7SQoa1EYGIV2lvWUG0r7qkW2wq0QSVltxUDI00riOs27wfX5NdNn0CeS6L7yem3INl/TY4z37/5TbzxmzfCfL8J4f7WW3fiDmSwnxQ+fnAcp6dnsWBNOfd+Xi1y2P/ChrqvnoHEwSxmPBeaWROzRn0WTdNEKcLN99R0Yf8RxDPmer/aXIP1lvXVHLAm/Dpy5DMmglgjIl+Feknt0S8c+ws6O2ebeGgzAf2cPypFm21golLLdSYrtyEAABAASURBVDr/FefHZ8KC85Jng/Oibfw6/xqQWPTqY5TyuKshloUwFLITGd+hmFit2P6IICPE45oBDVIn7rWabNNeh9Jea/vrPgP7DOwz8Jxk4AaX4TOy/lxB4yHK9Qaj70PtM7DPwD4D+wzsM7DPwD4D+wzsM7DPwD4D+wzsM7DPwCNnYN9xn4FLMtBIhjSzWaCEBJuoX2PaRDPTjixNlMLb9D1KKVEI6ptBkiMJyKAlkBhRJiAWRok+kAwSDepzyJskrJKEgtBCVvscYvgszs6UAGJCv5XkFGQfb90zeolSSjQQOJKHEoa3JH8Pj+LAr/JNsod5QwKVUsK3+dfzXcWSuQrnW7GEBFuG49T5MS5E2RwS7wwp5kjrVdq+YJ6LJKFqH/Scq7LGMt4GWKOE7i6bZKrE3RBLP/U5eZpDysxzfMc9Y1zlnLHnIdm4OS9sva85PIWMlJQ8PT2FNDslrxUZj7gLfB1ngOM6vzqfZaSd/Usb66tzXK/PPRv6JHGkL6Rw6uYZcnElsLWSZpJlvoEIYGnqPs6acB/F4VElf/NTuezlLM9hwS/y1dE/z1wv3T/rSuE+p2OUPB8zzoIEcH76VwIY4tevgPbMOF7DGeKYJLG3JB9zSNwTP/V77068BSH5xhu/qQTwryGAf/NrbG+FxO8xPpKXpycnUXM4D3O1IkfmY+HXJhNvmfU552sRK3OQWOV4EnBiRZ6UQn2FT4JcGlPkfnFP1LEWSRC7J+fgeJyz3D8ldfsnII0XYIl96OeYHftiXs2dCMhMZcf91qIHUluCfau+kL3Y9em0gQCpszfpoxx99OfuZSzH9FPQS/Jzxvn0bB5DBN+9czcJ399A/q7xBkTwb9L+JuS7ZPCdu3fYg3vxgD4nnGtzU89YG22OWd+eLqWeAb8lwHM0oJnNYtTZ/FJKhIj1q2PexlqxNxUt+7cCdYwVzyNJUuEfybSsvaVPhzSKos7CGvEVj4SO28RIFbXGlQEcS9TnG1dd8EZjK6hYQB12VGqVa0uMJevzLHg+5pyvOc8b7+kVZ8+1uY/6EZAeN1nMCaBE5CWGF6tzCUP1+tKlCnr2Ao3CejPwYJzKQcdtX/YZ2Gdgn4F9BnZnYP+o3J2XZ826n88+A/sM7DOwz8A+A/sM7DOwz8A+A/sM7DOwz8A+A/sMPP8ZeNgKG7929xAyxK+/PZg1UTGLtB8chMTZISTc4Qy99xuJEwiTwhv3EhAtJFErsQP5IrnTQmC1EAtiBVGyhABcQigIiYYFxI8EQ9bTvtogX89Oz+JMYgdyaA4WkBKSasZyrODVQNxI4B0c1E94Hh5WaX3GfEtpopSCJ2/588Z/nWebBI6ETp3bivqqH3sJsbqIM0iQU8Y8ZQ6Jk9M4FacncYL0q2uVp8zvDLLwDJLYOZ7Rbw6ZOmeurm8xJd7Q57QtWPcCfRtzbfYT6HNkxZw5zZkT+WBOOR7zmjPmglgS045fx9Zn4sv8/Bpi53t8fBLHkGUPjh/EgwcPUj9hPWfGJNaZ61DfWMMiCU33qGIx5mnBHAe4LxJGKXMvl5CT1bcSjcSRdLStJx4z/5yVTrKKdxNLlGjYqwPPXIK9ZF8POHOzpt/H3MM2CT77O6cV58pPrlpvjSfwC14FGHPWzOKIs+EfCEgC37p1K25BMjvWjDPfNH7bfZtznpOHY3J0//69uAP5+yZE5BuQvm8KyMe7d+7Eg3v34pgceibM28J9BRK/LetccfYT6OakYhkr1p/gvqjty8gzmPaaL+0t/Vt9sC/Jc+YQuWC/xZyxBizSTl9k9UW3n2Njk2R1THMl1PNTyIyxYoyOe7YjZxJ83h8b0M593Q2kZp9XicAOfYD1AdXWUu16oBOnM47IWNiQ631bca4WnPHTzGv9JPBbSfi+Afn+Ru4BJDxSUtj6m+xFEsF33oIIvhsnnG3vA9fX5prq+MGr4Vw17LMksOepov5hy/jHLk3h/AWnsCQ8liyAwuHMSvBSV9TYda293q+tZa2On7lljaPPGIP+j1IYmpQzHzqn3o+LkZL2caxsx48x1zaMmkBJeK3PRffBszGcqTnPAc+VNs9h69pcFwMxKr1rv1R2XmrsnU1PyTjMc3O4dQ427dZsE+o3iYtycZH9Jsfex3pyGRj2Tyme3EjPVmTXOsCZqSPrdyih7Mu7JwM3+7zsTxI/f8kgoa0Lavuyz8A+A9fPwL7HPgP7DOwzsM/AM5+B/W86z/wW7Se4z8A+A89QBnxm7sIzNMX9VPYZeIYzAC/SxKwBkiRgBmmaBMnBLA5B6pCps9ms+jWlJ0qivlEDyRD54h0bP+AHWZBsRNq4YLbeQYYkMQI5tZqSdpBQkgwdpI1SSHhJQAhJCeUC8ku77cZrmGvTMCfmJrl3dHgUlQA+CIm9hjWVArEHaWGfJWMuIMTmEKuSpn7SLUlTCM8zCI9TSNVTCFPJ0orTUEqaKk9OjqlDBEOaSvzpW3EWp/Q1xhwidY15EreOuWTNlSBdxiLn0ctRX0I+riBbkb2v/eYQfTlH5Jx5z1POw/k75inzPYOw1OeMNazlGWTaWZyeAeamn0Swn1Q9OTnp13GWPvYzrnOUtHKPWske96OHdrFkrwa/rDNX6yN6crfW63pcx0o/2wTEpPUVa5d46hjLs9GxT4UT5b4mUXdwEPlHCOzvjH1uaPOodasuHLtlLmKVROYyjBN59iIKZ26G/4z9n3memyYOiDH8EcNhf5b161ZtSNyeQezfh9i9A+nrVz5LMoo3IR3f/M0b+alfickHEMN+Orh+5fNp7vGSs9muFsxhGS0561oka25dI3Ilcp6rce6rjflX+0qf9KVOnPpV2uj4ZhvtNbcLzouYx4IzsRScbdexxjJaY/Vo6dsRpxXETom+6pF17tHO/QBtD+ssKoLcukcDIjeji6yrJ4IXyWcvacBlome7/oOL+hqOtyJffjpZItfzetwT8Xfv3Y27d+9CyL+VeOvNN+ONJIDZF+Sdt96K/Fro+/c528fhObe/RGbNTc2Fa2lK9M+xJg5mFZ4Lz8esaWgrCf0azs8ulFI4XbGxPmN35FXZcqbaXp/mIdNCt/OlEAtkw1QOug3kkhySMUKiU+hULQTOfZhKW/BJe+r2NI4xAWsIVtGxr37Kd0nul5wVn1Nz7tP8gxTkErvnUB99BeEi6BtXftWxmc5WDy3AwtxrY/VVX2vWKrQJ50A3UsDVvtvAPf2QWQY3K+pKgqCiTa9UJ4VM1ZqKqLX+quFh0HWXT6wz6PC7EO/w12RNbs9FqxnadOdwp5u2KdjooamXek+R3fJiP5Vp61TvA6QYfNMfJ+t5z6CnjYvqRaC5L/yugaYfxwqt1qvu7HfDSWQfeozFSfSVbONCSYtSWFGKMYb9dgHn9ENul7Tbp2/IOrpSGJtqLsP6FBqtj1LHCzAZYssjI2BTcscqqOW4dKrV9VVtG+k+XLYbrU/bxsnacB5adF/v1lqzbUD6WEllctllo5mVcV2Xoa4U62kRgHUP609Jt8FHP6pMCr9UrnfJOJMuQ125jdGNoZwSg6ZJv15B1BouObVB0lCLHbehp456KMVUzzoXiq42iSFMzoM2SjZPpW36KSumVz0zkpfzyOa8ZFuNg6ppFyZNjlL9dzliswC6jEX/NHHJLCJzQXjYhlgX29a1taYd2H8XajxbnGHfDf+0T6TjjdVRwX+qW6Wevlsyo2sjsKNtg67pkud5O4CN2pSPDX/WGkQ5wPoe+wycz8DzfULOr3dv2WdgMwM8tHlmb9omNZq9RyaWd6zKUnKlyrd3EWZ0G8zo7Z8Yk9iXJ5kBd/1Jxt/H3mfgpjIwnFXfJ98Fxxl81K+F6e/76ht4WKSHjfqw9ofF37fvM/DuyEDjrZLgIskmLyDUJdAO8KBEM/zq1N+o9U1SfmOh2ET3sJ9ouMwayZRZzCBZEs0sGsi4mlbeHiCOZILwTQGqvEGAvSeeWqTklMSUxJBEhATwCpLCgWaQeId+MvnwMA56HEICHxwcMuYMF96AJaj9JCHPIEor+XkSxw+O81Ow9+8/iPuQRvfEvfuQTPcgku6n7QFtD/Dzk77HxycQS6dJmEqWCom3KeaQgPMkaRfheBIpa0DWMW/nspJQgSBKOdV7Im6Jn/2qHGJVOYfok+SV2JLgOj4+znnNIZ5zTNoXQD+hrt1PoCrnkIQ19hCvyhXzcT/Ztij8Fz20tRBEFW1IbHXsSwvcmwFL1rF03iLHqOtdQTqK3Dd0fdQX5GmJ3wp/YxrPuJ6D/EET/3/2/kQxbhxZ10UDTMndfd7/Fe+6Z+/V3VWeLSmTON8XAJjMSYMtu2xXZuFHBGJCAAQpiWGpIjbTRIHupgG+FK5n5tLyGLF2zJ35o0v/iLjhnG2mTWRhj3NicW+aSl8VBhY62W8LpO7lp48fKCz+Ef/7f/9P/M///P/jf/5//xP/7//7P/F//s//iX//+9/x5x//jQ/v38bnTx8oLn6i4P85xm+n77juO9ZRiRkxE9z8duzVNna92D2jn8lzzqLgDl3DjhwaKFDC51nHRpm8+2Lhba7Ys+dtvIsttlsKzu7BLud4yCL2jj2dc64tc++RsfBx/oVnvOOaJChYW+SbOQfOt0PnXOGaQOU+mqXkUAXjEN74gmcATQ4x97CcesGO2PK6YlQcdGipaUIZSlpeJwKFOeS5vbvLPR8FYQvx7yj6vqUQ/GeH/NsuU/f+7dv4QNHYor7X16LwA/eJ18o5bjgX/gODNzw7bm828cZnyQ3nDX4zTZy7zQE2PsemTUzoEpzHCZTgk+tkNZxB92fmGlZ55O7dAhYq79rYCkb4uloHsgufUVOy7tIsO6Wd6SQymoMOiHMJ59MjjB9+iO9v7IGKzH322m85o+35sA3/gcy99ynnaYdc/Y7zMbOumXUZJfA9j1g+Vc5OH8AuKdkD3ZCZKyYsBUkysmkAQ+synbFAkO145TnONeuKT8ZNKQJo86VP3YwpPPLDaM7CPkFKKbnSyL5ESJHFM1CK9nHmg9x0uoZRrNHFvwlxoewxhHawJi4BY3Vo2iCvx+G1UI8Z16iZtLH8gPZ5nQkzeALBIhhGgxJKW5RymLV4Y4yQpuyMLyLSWExHSOmQy2d8bImS8emIedowIRZWOC08ZvoL/dBiQ8PGsUgddrYDPwSO19Be6HOMlOMjHdBm4YcuKV3mICUfiGt2LqnQN00QNp7sFaBsY/xS12iGQE/LKZF2qgagwBwZPTwMJoe8cRE6w3nghwc643VLBIhPwilQnsbayCg4A1aWAZ1fpC/28sdAjDoDmgB+kIwJm+LsNDuFdmnmjIAx1hnveB7HKGjdTtsVDN5sMiDdYR7qB5odcRbB2la5Y0NkNjB7qm/iQIq9Y82MSV4kqgQF8Q7GipBhZ5zFLse4QG3HMASeaS7ffJEwZ45xSEqnbg2smp82oI1x7LzjNfQdKsKRFPliLn+M4afPwCIziH5QIpCPL9YiAAAQAElEQVQDA3mCNFst0SzjFa8dsJ0DljpnbjIZD0Pla6hjYkibG2bxGTzTn8hOdBfc27zD+ogSON2kZ2Be6X9BR1JHza+kXWTgzl7JdQfWO7A6Jfm911r3XN4Y55D+17OX2/Dy7urxY3ZgfUBr/sP55ef0Gm0cv8eH5bAQ+r5Av/Yh+AuaT4u/YNrrlD90B7zKa/zQya+TXXfgB+yA5/trpsnv5Yej39PD82Tmp5L9zwWNQ/FkM4s1hoOywV/pdQeuO3BuB6bCDejNNqg/bMtTbkt7byO/Z3KgXD2VmRB1FIO4dQs/QpUyxZRFklYoscjib3Pe3lCkpeCymSYKe5tIWwK2d+Pe+pHfbBImRInApiH4WGiZkGg/EcPC75s3b8KCr9T/l+sthZwbizfMUwoRWNdMflsKGBY+LWjcfbkLC7r5G7GfLSp9YQz93Iq7FlcH7imkZvGJIoh0j208ENO4WwpoCyiS7BiL7cLvYkcxbZeFk5kt26NSSPFBaI6kmtu6pvo07MJ4FnG3fV7nb/ls0T2AbZuHwlMW8li3cWeLdmB2LsBWRiklC/GbzcS1EpvYsGc3FL82/rZt38MN+lKmKKUsmKbGB59S9rwXzbUkmHuhzsmicsweVPZiFCDdlxlbUdXBpx32hfjMHJtpyiLchvw25DI5J3o3Sx9jiNp99WvFX/y0jxITRS7tgzlE5dpYJN1yXfMfBXz6SPH3z/x/zLY/L/zvSPrv/4ZFxffv3sbHDxR+KbZrf3/3JR4oSD5wPnZZfN1yXbdR2fvKXlPdZTt24VoT5pbYoerAdiafBei9bmJ2j9AnD821oZ/hF2DjumfOw048bFsBWL5j6BaKj3yVDoyYfWxMMTNfBeP8tHXxIxN7X0EARtyq+17ZGrUXw1OGJZsSftLfsTG49St8gjGsJhFcSFS4zokdBeo87+z5vb/1nr+F/yk+f/wYFne9Ph/8LWGKvv6J7ndv/8xrmkXg9+/jA9Dus9cQ/3uun/8AwTUyAackuCcKZ22KG87cZmr0hnvg1rM3bfIsTsg3nivPocCzRNAHn8yYcNA89zNLhmddrjmBPCnWGKKXEfso0aPF8lG3DJJp+4U74RWsx0zXQsO0udBix1BTcBQPhXat8D/nc8S99pl5xz7dc5+0ovAuddpV1hHeV0R7TmP6GEhm5aS8DQdXFxPzUqdEqFAmhlzZORgtfTQUCFgqm+agE2T6ZryuPPBJ075feb0jIKDEc//DIwLrUwQfopBDgTtuKbugO7b9ucfsKOtwn/uuH6WLfiXJy8BYusbeF3vjZUCZhryG+GmnJNkLnXFVaSfk068P1He2qS72XKWVoaxIc+6PhUeQfAaGW9Ohg3rjoiWV7JXkKpPpnBqBEQ3OWBjA7cfKVlAnMDtpQy4Vw0BeHOaUkmHCfNmyUyOaUk600b5XdgjTbPomb+N2jRuPdmHgL7TFpIXJnHLLHC8McfU/kq2NU4W9VMDaziJDpZFci9K4077PTBw5nGhatRGDbNm1QLAYNz4NFch0HA27NMkjKkI27XpencZ4TZvcvkGdnHREyQQdHEPDxLGijb1eYm3C3ZRDkkya42aeY+XNhwyUKzhBZoS9BgI2baQgRdkxOGwtNjLVgMaAeDDqjoGGyORCryFmEPtTpC/adVPWXRsZbhrJSxMHg5QsXVdJzsHAZihN6HjW0NWohKI3t2OgyRCoT2jqVJxoUkhgqYA915zsnBzZI145GyZnmqdHnFH9CNFfOPWPWN7vOMdLL9mj9o8d2t9x865r+sV2YBxQqfiJ0v9eqTx6w36vSc/FNZFLOGd/lf1KO5Dvy72lVlDmFf+V1nHN9boDntlL+H67443zVHSy4h1L/gCg+QLkT7le9dcduO5A7sCUL0754VtaKfrkC78+Hrw/3A9eGwtEQh/leRMSbuLteMJCiUUTiicWZoUFxgaKKcgLhRRv1VJK+B9diFIYgU33t4C8wd4Y/3jzj/jHP/8Z//rnvxr9FzT/f67/CAvBxi+F0jX5W6iwYJrFDApH/llZ/3Tyvbx/9hl6n8WN+6WAOtaEO0W9mqgU9SoCof48Ktswp/1McaSufGr3hWCTOxnLh4dWKW2901Ris5limqZAFBFtHSOedOb6zBbtKNgdxq3MPWd8/fSf6Eox1hSbCVDgdQ/fUCh/4579g31k//6f/+df8a9//TP+kbI3oe7Nm1uK67fhfo6i+oZrsJk2MW02sRETMcVmimlSNiGfYtpsYkLe0NZGKjE+LJk8a1TWInJN7FcWG5EFG+XatC+lxGaaKMptkrY1ldjvItHSfg52K0px/gnbTZRSomA5s19ZJKUwuqVgm+fB608R8ROF3bd/tuLvf//9b4qGf4QF3w9Z9H0fnykO+6eeH+7v4uHhPraJB87LA8XcLdhFJX4l74WST3AGQgpSx/qSYuc6Z4q/zX74DzrjOsewTapvx6w/135mTgvFux05sK4d65Jv63yIMZ7R77SHNn4bu847nlO3Q7bLtcwUWiuy6jzOCc1r4Tq8ydnugM/9l66gnUh9lx+O8VrJU0eRWOp8lfncG2nFjssXpZQFeOfe7Fi762z39n1YzPUaWdy1yGux9927d/HegjD0HUXhwUv9fzt/4rr6G8H6el1n9sQczJ0ZY5oKmPIcbTZTWAjeTO0MFnSlaBXkBoJPAb15DjndhgJwrMX1zJ0ipClnRcq6XyMjkFQ06UnvdfB6ACIRyCZ3Ckxo6aBRQ+xjqyGNcP3CM7bb7thX9pZnpP9Yxn8Uc8+z0j3fcT5yLUSNjGOsgXiVz+UgZntZ+ztpcqVu6++0qN9+LV4w8YKFcqEf8zjWORYHMzwR48D2VQcjk0FfNfjfK9iyhVzMfLau6dgKZYP/q+m357IsebWUY9nxeGV6Za878OQO+I7ootF3PVzeH8/Bxeyuih+wAx4B8dVTXbrEXx3wjKMJPoUzblfRdQeevQOe42cb/4qGbYGV763Er7iCv0vOv/o6H/2e41df3DX/v9kO+NwUr7XsEUsqRlz5gSH7Cuq/tPgKt6vLdQf+jjswBW//LVCI9QaU4k8cXYKNdn20J8jP+ZVSopQS0zQ1rPhSmg4Sy6dEFP4LPyV64WXTC5A3cUtB0gLvPy3+UrRsdBQt/4H+TdpOFGkMYRHDYsXDw0P+P1otYvibv+NPQDu+u/tCkeMO/QPFvS1FvR1LpPjGmmAM01GilL4O4k9jTUk3MSnbqN/EBiqmSX6PdRH1hgJpFrVv0FOU3RdZb/C/yXVsNjfEnaKUKXNwjysFMjFTXLS4PffiXCVf0So7PkB1KRFscCklJgpW02YTG2Aet2/ehHtpwfef//xHFn4dWxxuv6l9k7abqfls8NtsJmRTTBtl08JPm01M06aNodPUddDJeQU5lGI+wcf8/Pa7Ye5rsvDkGhJ8g972v4bFNF2nTYlpM+0xTVGIXbDIVuDApAwa+amxpbD3QOHqnoLvly934f+7+fOnT/Hp48f8rVCLg/4J4f9Q/P3Pf/4d+aeDKRouRUKKxKNIaFF1ptg6U2y1YJigYDpTkKz9WmTeXI+c3nUA15DrQl5db9ruwut3il1U4s2gVvk5x1WfRJPN6hnPwIKodKYw1/hdi30w7kXetT28cUQlntQYSRk3GfObM+sI85eyuArvWBT4NVAvrSRX29HE173IAT5B3Oi0wlfyCSl2gbx2OBxhlIuqHTnOXN8d18TC/D1Feu9p/zS68Dp//PghEh/eN8rYa2uROOnH9/HJYrDPAvx9XnhmZmLnHBSoPV/BmaJJGpakyKwtEoZ1ruU9/9pp5o3eMaTbQ76hOaOxvJukSygVAyhKlKaCjHUMkXmJmTxnni0z12HL2bl/uI8vX75EK/7e8Yx8CJ+pO4rDFRvCtpjfpV+SJ7o8xEb+kt8J/rC4WmEubT1e86n8/bu/5QrHzy3jiDsWbsYxXcvkr/gddqDf6R6AYxw8bLvdgexHrn/Mv55TmVjLrvx1B/7iHfA+upQCuu9/Yr//DJeWd5X/JjvAOX3OSjxp4jm2V5vrDrxsB8bJkp7Dy6Jdra878LvvgD/X5zsWn9/AsXfO777uV1jfNcRPuQOe3mM8leixvWN9BoXn3sh3wrD7ttLvhUccNr4Y0X8BsiOrn39ozk/h51/FNcPzO/DUlVWfnp7hZH5sNz02XSklv4alDXzSdbeSlVLWmj1PYcFFWvgYSKXCZFpnEaOUEqUACnmbzSaLoRYn//HmH/HPf7XfWP0XBeB/wf/zH60A/IbisEVU7S0AOoe/pWax4uHe32K7o4jxJSz+frL4R8FHmsUNij732PiboTuLSf5mZs+XNDKXzTRR4Gy53FKwvb29CXFze5v0VnrT+JuktxRYHTf65h9vGFNopfD6D/CGtaxlOU558zHGjcVh1j8xt3m4Q66L1MLii0WagWoxDEXtWD9M9S2l5DqMtaGwfHt7Qz49t5z3Deu4Za9vwz3cbKaYpk0U5t5sJnixgYrGlyI9A+SLLvk2d3EBIC85eWaO0Jq5U2TMl5meAKDccaf66L/pZ2LDvlhE32yY38Iw8qkUcmdMziUsM9b8rVYLel/u7uLT508UAC36fgj//7Fv//wz/vjjj/yzz/7m738p/v7x3//Gu3d/xkeKhZ85I1++fIp7zsfD9p7C133sKDRacJwtDq7BGrgokUXQCGY/RFvrHLlWCmf6z56zdYzksUm9dBfapG3KGCdFx3w1+V3U7jdDheNZHcXjedhBm2ymMLwDc1goFjOFvgUZQ5s5zFWfNa0WQ4kVUq8PcKcDuoayAQKhquxJDZhEoR98ZKwZicCGa65PJWaFF20dKcEugkudSDvymSnC71jHLu/fbWx3D1ms9Df+vcc/c+0/f/4cFno/fPjQCv/jt4N7sd8i8afPH+MzBX+LyA88Ex4o9LeYO/ZsZ0YN5hV8ciHkjDRADhEfN8xTpCVmpg1cT4pfryOBEu0/yCpuaTyE1nj6sjIyt9xrzw7wrLsHd9w7dxTH7+7u2VPxEDv3GpvvsAKyMhPI0sZYKhbFb8e4uoHfbnHXBV3cAZ+VPheWZwiHoJyxXssGv//5Byd8lAvYX7j9nVP3Oj4F90cb6V8F519hOXTK/qqcrvNed6DtgKdw/cI1ec7oAW2mr9znzMEPA+HzPL/Fyoc08jVFe23XHXhyBziz2nB68luEx6h2V1x34PvtgKfvUvTHdJd8rvLrDvzeO+BdMfB7r/S6ur/nDnzN6dbH3ZIOrMfKHD8X2g+sfZStxz8j/9wctRM/4xquOV3agWdfsdX3+ZdifS/59NLApZQoBXTHUuCBw1KKJH/29SeWSqFgpgIyU/CyoGTxQD4pxRuLDlRDsKecgF2OiVBKiYli3k0WXG/zt1T9jdV//PMf8U//VPE//xlvoLcUX28oum4oCm42E3lNQbAsUmQBmKKdBd67XshoBaHP4Z9/9TeClT887AsbM0Ww03MHQwAAEABJREFUSl5MT6ySOUybDcXFDvK5SdyGxeDGbyie3qxwC38bt7dvEm/IMfOUvlEuLApD+/jm5jZ9Nsw1se5p2jB3IYfIj3vXsKMYNR+BvZtB37/aqfs6+HEQSzHmROwNa7pZwTFy5y/QtNNWHI3JqJRC31pjS8uVQSnyJYIWfnjxQXZwZiEHzJHiX8tvJlV0yLx2CXisYJF7kPAupcQ0ldgAaQJZKSXKFO2D38z12213FKweKPzfUfj7FB/9jV8Ku2/fvm2FX4q9//3Pf8Oir78BnP+vWPQf33/A/mN8oRD4QPHX3yzdPTxE/uYvBUaLpdUzwrkO5gnmS/Qc5QvXIikZFZAq7Co+c/et+M6MpVXdWbgvA5WQFEm1w49B7s1l32afeuwPKHPXBdodwtiVNdSci/2XduRyEGmTIHYR6LMADk35oG3xmesiHzLpsJN6HkTmRk7EXfJA5twEymNl0aRwrhwHPglsaqJyf+wSO4vBFHL9bVbvda/r8o8BPr6nGPwu3r+HUhj2jHymWKzNF4qe91z/B679FswUPav59Pi5FvNPtMxMrHjBQSl2oSiWD2usIPBxCyFNxYCWfF0L4Yc8la/VZW4tvxYS3omA947n0uez/9/fe397nmK4e3EPdT9E2w8cXA8k90O+BfzGPgMSA0pq7heD3pB17lC+CC8w+GWsC+pnin2B/EzTZ5mRVbMzt3NAqxjyovY1Pi+a4Gp8fge4oI/tPWru6nZy5Q3SKL0t7yGZoVnxsEqXxx6DFNmBlCOzHefgWKh7Odaea/7lka4e37ADywXmYhvmp7oU5HSSDzLzfClew/4HTH2yXPN+Yt6zPvr91jhe9ROb9Bp7sZryB8zWM+4zreZuT/quXpPlXl4Lr/xfsQP9qv0VUz9rzhflx9l7kf2zMrgaXXdg7ICn6xyG/teg5fAn8x+YdPmBc/1cU/19V354Hbx7DiXX0XUHfr4d2N+vnthLeCxvfdRL1xgy6YD6wT+HPmX/lP50jvYt+X7VpxavLek5OvFTeO2pf+Z4v0lu/epGfqvhsXoMcfEnRTTft43S2cEs5nogODegkFBKiWmaopQS/hd+WLmFjEqxJIsJFOO2FM+2D9uwKCt2FGZn5BaDtRHVolOHb0lLKRT7JgqjN3FLofQfb/6RhWALv28srlqIzYIlM2Pru9NKkWZL3AeKuhYsLFzc3d1TCBR3FPbabwK33/S7S/k9RY4t+ezwm52f/IPVTGXK+TcbaGITyU/STUybTWzkBfppodqjQ39jjmeh/ibXdnOzgTqeYpqmKKWExyHXQy7mNLMuizIJiohzohUH1Vm4qZk7Oz8oAeoA/gTNZvhSSs419WJqKc4rSvibvwV5KfABSgQkzImOS8McXNtR9KnG7uMszGHRbEl+zH9E9W25uYa9XRgn/dtMSxxkpBOkFZkbTCmFccnUSmDJHO7DzN74G913FPEs6H30z/5S5Hv37m38+faP+C/F3//85z8Uf8Ef/tbv2/j08VPcffqc/zDg7suX2HJmdpzXmXNhsWug5lrJl3yYkblrtMJnJoCowgTy2H/IS79KXo3OWZysrLWqAyF6TPkDubqBblP1XXiuB3z22EmNISpjkoKdsZjD/ckclIPa46x9tE+gl1apyBVV1laTIygNT3VPACtC6Qew9Zy0IKseFUYIsF7ysug9kztK/NSjTRt5mJNmbM8DyaWuEsv7xnv8gSLmnf8YhAK/Z+OTfxHg40euP4D/vIL/SETccY7uKQZ7pvIccB1nYFxzqT2vnIyulMIewfTGkFSw1I5lsJh96o4VoMs4jKUM8SEAY/psyWaXw4PucMYD1TIoybU+2aMuQ9PNnPHdbu7P6ofw+dieoXfw9/kPK9zL/A1yEq3mP2LhP9hzNGfP7lBLmEPBMhoBpUJFo83H2R2fg7ZCnbQhR/uuCc/0Z9JMK12fi3R4rLs0CT5tfTA0zY6BmGeP/SG02x+wNXdot4xcDINlvj5G9ILGdfgKv2XOF8z0M5vm3q/24XicubvoDu/1vNHxobWLlQyW0gRdawhXDVnzhaF5G/pzxLDIucfgKar/WZt1lDU/jHGktcSH7KU0AzzLyW17luE5o2WaznRyzvRU9iLjU/dFso6z5heDi0xb+8t8LgZ7rmJM1yY/46WBUHVMu2yIHZ6FBgJlJ3A82/aD9ckb/KDaHqK2r7/1UPrs0Wqt435yrmOMeNqo8x5IemHeS7o0712SEfiZlCevU2P9fO/nWxL2oLGKi87o0la6RgrplEGyGWSNFNLVaItZ6+RR+YCTnMWwwXs9zVnb7yHcz08GTNDHSezWQH1tP34HPBdrrDLw6qyGP55d57Xi//K8fvxOXGd8rR140eEp7WvmN839ogm/aaavcy7pVg5W+kjOJc1fsXv1gK+Y248J5Q78DHit1Xp6LuG15rjGue7A99wB70fjS9dQ9jQ8/eesLsm/1fbY33nOYb2SQ95R8DUgf27DdVBl8cM+TOxcTi694rfagX51g2MWfhw/Be3+Clj1i1LGbRHJl1KSxiOfgs6C5YStKKVEQZY/APMSxZebM8VIiyUWTizC7CioWUixgCCabBc7iq87dLvdLrSvFCF8uVmIuNlMcZN/uvg2LPy+ub2NDcXVUkr4mbF9eHigmPsl/4RrK/h9iA8f3oMP+dufFno+f6bAR+Hn7guFDAp89xSD9NtRnDbG3HM2piilRBYbC3QB2zWBZbzWybci7oRNw15mztO0ic20tyllipIoTCnYPfKwALPb7aJhm0UXfyNPjH3LnNnfZZ/xq32szBdDiAgYQbodBTrmb3zp8w+bWH3y0BJkJm7DzPVpyAIQhbCZ/U8s+e7C6z3r030zHwpxFdsEfKxQF77mi7+pRCvuktQESilRSolpKrGBiikiSkRIg3mCGNV8uJ4PD3ecBX/z9wNn4F1Y/H379s/4888/4i1F4Hfv/kzZxw8f4guF33uKgg95Hu5jd79l37eRxV/O5SwoiGXemX8NNgFISYC51RXWW6hXjvdU+WzHJBDUblPJcSZGMB5yabgSbPUpEY46ChQUZCKCcUfGiGDDwhioY/B57Zk3YmaqASZg/oqf+VZ4lJiQNDlV5AwQMU4e+4wBdcz6akdAAx+MmRJ98vp1DL8jOvIynL5rOP9AkxOL/MMY5FoTzIUzLZZPiirpsE7ycH9FTSOVWCKvng3B+dgJnhkP/R+KWOS12GsB2GfFp08feW58CM9H/tnojx/2vxnOWfEZ5vPKc27cli9zMVXma87J0yHOXMwnEXkNFxP0kZ9KmDGQNuir22K/MKXFSd+ALzE+xRH3SSlwJaIUuhDx6McZZ67t7H4xqf9Ax+fNQ+5VKwbnmGf19mHHfeKemzerxpnGGphCBmJz1oGWgiM1IO3sjAFlTqQHDQ0rRoe0qeU9G03DzKlvo32vXLh/JiVVmzI8WjMWgWnqtIFtjTRpYc5aiXjhRx+xdnPsOnIumZXSoXJhniNHx8dwTefQ7EZQZsugRoNXnGN5IM8k+jQVsj5ey+Qfh97MQTztHLmf0hOkTbOlP1H/sgK3rief50Z+JRvXSpFQfQljD4c+95J9M0bq5FEu83DN3MsUGxwsPHZdHcG9nUCvTJtTELXr06b7H9qREQIaWnkJTgjoGbRmrsLRmsrvESyrx9CQSQmTMjTQFCKVanceqcURLbaHPQIaMvUkCMeY6PIrpJAOM+ZtCnoMid6E8Eg6n2tIFRGVrfjUIRuUgDTteGb6tSy/tvkca9CO4N1Gu0MQGh0WS8w1f872UGZ8YRCpYKk010N0CAOC7nkiYG6PmHkZ0DCUT2NsacZKINO6srYcY9f4vmbXDQiiV7PWBsSQe0ZzrEmf62TcddoeI13ssHFrz/qiS7l2R0AVR7plLcgH32wwRjbuKXUsKlj+IZgCy9a0B2mrsXxS1RUOdJk2IjXKziB1eNlaTkyGXfIIGQWEIXGTGR597HCFNp9eYqVYWJ8PZ5B65EmPuyE35gX4za/5ncBY+gwq33LPHr+USEEu9iCGfpfRtopIMK59j+azH3cbYlcu8CFqSrMnGULh7Ihs+lhZgwLUf7fG4k/28lTWzulKjuDxnfJoDZyxZLe5NlwHdGt+fF+HeGnql8ETjFM+YfI8dQ/k3Md4XoCr1XfZAa+Lz5NzOHuijq/edxyfy0nZQV7sCvfRgeggJRaY48LP8Nh6Q0i+CgbSUfp18Gn5bWD+3APopbZObbFZC7+GXwJdYMqR/Hh8pP7Nhrnar9nW7+nDHj91VDC5tusO/BY74C/FnH4H9NwbjC3Im+WcPbqzX2CUC32khyiFpwLtUPr80d5VbmD4M3baS/DrnDrpAZp/UZb6Nv723mDHIGruKfTafukdOL6yjnNBJfu8Oxr3c/ZTKS3TUqCglEYfSxeLKKVEwajQNzBw9R3thz1e/FBMsJBgscSiyfZhGwkKa/551ZRZUADyWXDDR38iZvRpmmJD0Xdzs6EIuMlvWC1G7Sg6Wpy4+/KFAs0nin0f8k+6vn33lkKfhb/3YUHYgo6FHf8E9L3FjO1D/oab/hY7Zl8iOVkHSwsmprEyBqWUCEaRHxeYTKRIVTIM4dM09h/HpZQopZA7dALwsXz4tpeQlRdgMwUqc8oii3ku2GYRWLn6mf0R+jQYoyOPHAGJX0qbaypTJJjbvdxDfZBb5Cd/XqCriZmfvVtM5xLOneDaeT3Nt2Yuu5jJfQ99efuWcVqMjNlzk+8sX5fMVZhCQyklNuS62UyH1HMwgA0tCBBMHpWzMFPYe6Co55/xtXj3/r1n4G28peBrATgLv+/fckbe5bn4/OlTfPn8Je7v7jmTD+Fv/e6IUbdzzBR9RSWu8dmMaDmTK42JaTCssYCmr5xNgYpWgM0vwOxCVPaKjjhVce77xCImDCe6UgrXSUzQCT38FPBQdDR4xw05jsAuIkq2IPiCnJOkpUGOSRlr4zVYj9ULwnT/TkgVV1RYw+gXnFW0MRHLtSXQHe+D8wzg3VkDtrMR+ChMHbHGWJnIeMqFcwp5kK5SgbwCz6h7XOsO95lwzkV0jOsaXIcZe209Mz6HHu7v8h+ReHY+f/6UvxXssyPxoRWDP338GOrzHwxwzvTbcT5mzn41HjCHOeeaY3YMao57HuRrc/8WygATe0TYJccSSB+WJjMQ4XWP8fGCXUCzUxnNp7EEjoZQMNBk5jHynRnsuB8seD/wLGp0Gw/3IMfbcL3aZ0DsM8vsRlwoiZRSmE0wz7qlLd5QGutfKYcAOnbFuZgGI4VKT0G0du0zWtMrc5i+uhLhoCEb45IMPS3Z3mlyAPT+Weiz6D5roq85ZC5rxTGvITDzZh/s3SFYYOQHu7Q5oQiyGQVGYxYvlxKY/V6aEQJsMKFvTX3j1n2zW0vkh23GNqE0Y5RUi4Y2bH2T/No9R2C5Nq7Escv3+rB6RQtOVq1AaNE3fvi4n0LVMdJFexmhQa2UBIAAABAASURBVFK6lNf8OmQOmUt2VasGbGhe9Da2V81BTkJXc1UoqmY+4aWHcIQaIznggMDmnUiNchV72sWdNB1a0mX1ObTb84REzRiPpmE4eAXyGskfQ53rH/LBS4+gSYqya/ORVB+t5syYvct50xPTRtGctEMNsRHkHumf1siY6VyvWlvpgvQjyCLYMye2exUz7AfOpUB6Dosl0zgdJEXSHNPRWDd7g9B5B5Bgi9AJjuBcp3rM0w6qm7x0gQw6G5OuRkr2QNcGWgDaPkE1CGiGP0GqUdJSl+PIO8H7eo3ws8zFYOGH84rCui8tD20bdEGVW5F74kColorkOwN/3IxhrvofQ7nB9RaOtZEmCJZy6LoZs8lbv9Y1fr0TRzzPkDhGc3qkvzSPLkMnbcg1+AJFBLJB5Q+g/1PA/6wJs5xT5eageIySg2r3/hRK8Mfm7LRX4ekO+L3jIwh0CX6GijXG0TyN2HYf/bgS0jNmTdSVmMdAKro8+a/pDIbft4YhxG/SfqZljKsi/XXgd2p7xHJePWqnKOhLBH188+fr94gnbfAN67cjLn/aKgsrFQGN1edC7n5deS5W0U7ZgmgA9m/Wxsp/GsrlzlykT+BZl4pgfstzdKie5Xo1uu7Aj9gBjmgez1Nau1x6Cr9bzfwuPQfzO6mKyTkgvtBKzqoSju/fSnmMarfG3nYJs2cWQ6yQHvXcqEeSA5tczhLhWxn3hBjn9g7xtf3aO9CvbnCAThHLnQP38zZ/XIpSuCXANFF46nhOyiWNlm3IkS85fNlRKaqKOQtpu9hRKFl+s5Vir8UEC5rCwu8CizPYWlhY34wj5kyxZWdRggKEv7V5d3dHUeZL+P/0tcj78eMninviYxaFHX/+/Jnizl1YxNgRO2P5E7oga5bOHsQCuMgPC9REtMvJt6osV/9lnShzTLJS0WwzAh1B6JVhqhswjpizgNLWtKMovSPH+4b7+9WfXH3o+7eNHcVX99H9ca5T5GTZlVKicIXzum68tpuY+vW1IFzKFKWUtG25jXykNXMbc83s28hTmuMuq1wzgUNIK0WvIGA9Altky/ncD/8/rk5vBklhzG+zKbHZbOJG+Ce0B5W/afLNhvXoxFyzZ4IzdXf3hWv/Md6Nwu/bP+Pdu7fxLou+UHnwHr2/IW5x79OnjxSBP1EE5nyw5+0fJ2wpAO+icnZdR3CWW+I1SkRDhXaEH/i0Tb6mTa7RsahLJ7PAJZRSeG/RUEoJ2h7RxhNCUYrjEiENPrD0tJwAeqkNvfQU/tCYnlyzXMczqNf3km11wzIGUaWOFyCD12bEkFbsGp0JK7Dg+lYRFI31WWzUCXaZ5SDGxzF2DPSZx/mkIFz7GZXmvcNYOnt2fJ5wfnwWWdQVPiseKPJaGLbg69nyH5BYAJbe+ZcEOC9p4z9qwb/dm7vYEW/H3MIcKnPVPEMm6tojlssW5o881+ZgBVi02R93XP5j0cG4xS+RduVAdXZQgv8wLosWjn10j1yHe+NfIHjwuQvu/dP5rFtdxc4VLK7fg2ECrm6PzKBzbX8c79Hs6MlrmK3YIfo2yvY8GgC9GWkzqHzLd8+pG1C65jkSirgykKHolPAII3Xya4Qf7NgBuQY2AFHjv3efEzF70u892YjvDsgPKv8MPCNHTQZOI+7n23Pdih82OjcuZbv8XguBNOMmjyoHUJw6m880zJA0eTK9Y4dRYUlron0GiwgLW6IZrVjthYpBO08A0nJwOnGTruJ0wRlCmJQusXJ02A2bQ2nL57xuZdnMVoIjdh2g265Fh9bu6JA048u2w07abOWe3pQe0R8KdcB1mbWrFJ+DauEFaVQruQHHL8My97PcxjyD6gTPGpYHkaIE8qTnOmblQNCvlI/Zd7OVydi+rjkgpnMgWAY13zO7f4toxYyY+otFVeGOgei4HfgcKGtuz4HouYPaDQftw+eQ3N/0y64dzcY+7Y4d7Yzd5VWeMW6i84GabukfMzrSHaVwpF0ituv8uHZlfIY99nUszpiuRWmS3Vp6gdfuEi64XMXP2gF39THD1B+dpYv2Gh/jovHrKI6ne2r8OrNeo+x3wB3fjxbuuWdmcXhF5q+c+xWXMULlDo81DeF3p+sJM4PvPuN1gl9zB9Yn5akVrE+S/DGe8r/qrzvw+jvgKRxR5Y+hTpn0Ep7SX/J7TD5iSo/xlN/ePu/P7JTt/cpTP3Fpfg77EN/IGZwQ44dK2Gv7fXagX93wmMmfQ/wCHyuAriFK4ZY5wlP58w6HF5T8mE2BQ6ZCsxgAHYWDHbxFgp1FkSySbCl0AooHFhWEhYXdqmAyUyzJOEyQlBgzhZotMSzQ+Vu89xRf7pbi7+el2GsR2IJvK9R8pvD7BdxRVLWIalFJeLlYHetl4bTiYAVYGtPT23iVootwCGTVN6gfYD9UttctWPbWZbkenCpr2lFgbNixJ7vM8YHCyn3inrEw7x1FpQ789CUEW16B8aUNzJ4tokQpJSYLvhuKpdOGouqUmJCVUsJPi4MLjPs+Ez+L9uy3xat5oXPm0HRzpB22lWvVkzBcA2vNdWbRjoJcUuZY7wnTl1LIcSJHaSSdpgJVNi25bjaN30zSDfqCHyVLCoOem3vOgv9fZwu6b//8M/7847/x55//jbf5J5//jHdv38a7d+/yN3/fv38fx8XfOwrHxvAfJew4ozNrrqwt18Vawg+0SC+gjrWxj8OkRBlsp4fjUhwDmgYOZddIuV3GJ4lOWX20t5l7mTt8EQZN31h99G3Dlr99g2tvXOvXcfVSajiXmyCMcgimcLTkNZJhrE/a0nk+nANjLFDSywfXtAHrFR/DJ+1awIyR472/MuH5rPjPXMvBOx5IGddY2rDjTHfwLNLPs9XwwL0o7uP+/u4I96nzObbdPXAfbxfseF75p9LbnKzHtDtYTnLHNPfgYE1p9qzOSzwQnD3PU9Lwo0Z6DuoGmr75kg0J7tiPXF/+5YS2Dw8WxykEq3P/8vroin0M5ziMqfoxNN3+WjI7ojGG/dWay7+Qs6s6UQ176NDDtm04Mb4sSJ/L6t9Y01eemyc/8Jwla6tdp1m89SnreI+6nGll2nt5ml1tQ3p1Ahb7Jnes3d4+uq7plXcMQfRxpxCeDCOOsQaa3dBX4obQNM59VIim016EPongo77Fj5S18Tm+hh/0NLnHoO0xtK/MIQYvXWPo1rLGm2PjHuu9nMYQ0eeSP0bk5xkLSbvePcu8duPzJLUX4pzVnf3BMi3PT/DN0sdiqxNMcmENaH6v1pf77EW91P7Zgf9mhk+cL7d5DW51npnt+biWy79s557pYX7iYvBVnEftLga4Kv6OO+BZeQKrk/V33KHrmr/7DnjCjvHdJ/2OE7iW7xj+GvpFO/A7GPtzxqV1PKa75HOVX3fgdXbga591j/kNnfSlYFVnf4ZFvnzHLv8cOPewW/ND9jNT830OfuY1XHP7VXdgysT7C/tSSpRyiNQfdXlcedFfV7AIICwIbCkYWEgTrXBAUYSC7wPFNdFkFhIaLLwp09cYlcJNFhSgjsWI+UDR4Y7Cr/A38T5/+kTx92P4J3/9/3V+/PgxLAD7G3p3dxZntq1wSbEn44brm7KIOFlsXNZ7tMgXDtmKlYc7tBp2Nm3oKkVT/7yq+cwUqLbbXRaNXJvF7QeLK+4Ve7ajSDyDZtsLr8YALSxz0XK/eHAOMcsKMU2utWEzbVj3BnmJoEV+KEz1fa7uEbBo75wWr6TufxaDyWPQyhqYjghMTkseuoRNAeqloYT3de00BXmUKDCT1yAxIRPIi4iAJGJ8igz5EntHcc198lp77f1N3z//+CP++OM/8d///Dv++9//wLci8Lu3f1L8fdsLv+/zvHz+/CnuLPyy154/481cC/e5LpvIfM45wPBrWgn+KxGuJ6CJGJ+2L2N0Qi99kTTOsfEl27Tr86SNPGCdlWtfoXl+OvV1WbVofzDGPuPYwaOrXAehPayKp5Hzd7Nza+iqjLnYMp8T5LjzjtN2PZbXU0pmubaZpc374i7X2OucZ7rumrzbpYzzPzMeNjufZYkt96jPq0a33J97WPhV12iTy2/bs4f7xj1ew9TZQgh5HqwF0Ve0tpX2DXnWOGiDGlKN9BAlSikRtDj6mNnMfT6zJ67Jf6jT8EARfLU+9K7F9RnCUKWUoEUUG1288KPLAbymxFAG+R1bX2FbWl/ngaxpftf+G9bVNysjyAsGbp7wEDK83Lq9ds+wTxOD8RN91UeeEBVaGSOGo3EDVEggCz6N9/nEgDbGgb6C4JM0Y/mVEga5sjp0SVuMJoN3HoEt6pCYw16vTeRHWTJ08lVjwVT6IKYxoB+tdka6RuDneE+ZB1m85HM4VVTWoXsljoiFttjK1oj8tCA1+XOdeqEOSpM7h5rz7eeKHLdr0XQr/pE48YxPxWYANuSl57DW7Xm5NfR0LP2ecI41xlzKBn+l1x34i3bA+7JjOZF9zO0cifgOn+X70+fGJjt91niu69Xu77MDnt2XrPal9i+JfbX9m+4Az6qzK78kP2t8FV534Lffgerz9xx++5V/0wKvzr/kDvTn/7nz/phs+WlX/zVesgnDT5817/hXgDn/Cnlec/yWHfAqX8K3xH0NX0pxLUwpJUo5hJolcd/wI8iX/PDSBC//LRBYNGzY5Z/P3VI0sWiQf06VYslD/vbYliJKg4VgZVKLLNobx5hMQ9GG8gPzKFNvMfmB4u89BTt/W/MLxTv//62fP/vbv5/jI4XgpfiL7h5b59d3pohhzIgSE2u06FimKUqZIqJEgCIKHIizH/JRTk4kxxvCZWeUrqB8NcwHXfeFd30zMSpFph2FoR3F35370/N1jebdipK7LCC5r3PuM3HwW0eXd8aEnYJcQ4lShEVVsOlg3e4BqWBpvEoRTFgk28N9q+RXmVdYCM5x5u5EIoIZgmkWBJ/SwSbBadew/MlnDEopsZlKTKCUEgXa+OBT2eJ9Lu6VmCne7Sj8eqbyDHz5Eh8/foi3795msdeibyKLwP9pvwX89o+wOOxv/X7C9jOF3y93nylg3XEW72M3b1n/ju2YmbPl2fImjWzkFiIHz+5KwZSu4NtaUSALHc355KWX0PXrl0TyZNzyXPt12zO6ynXTXsruYmg/fFm7PpytSuFXm7RFVsXwlReM9WTDMMOiDeAJuzTlgLHxhgnuShoyjppLwKw5yKxwbL9SaW/cAcY5/xgP2tepLly3cmXCsX7J7/J87HieCc/gljO42z1wbz7E4Nv9us2x96+2A7PxjH8ENwyRJGeTP8F6ac/gOXIhIjhvNGmOk4+jD0Kawk5kE+ZBUlHJ3XVseU5t+3PKe0+MZ5XPJu0w1iWCCUsp0f6Ll3+KLo9dY/W/D8ZKXdGad3zFc3eAQ+PmpTk8py8SkfdXDD7OfNJPH3WDdh6d9wIkz7a8jFSZVpXYM5BWBQd8m75yP4TyQeEdi+YTEakLPvschq5WCo8MaE6/IAIJU02TAAAQAElEQVR5tDnmTtOm9mfvWpZezTZt8EXdpc5pLKG0jSNtlB2OlRtjT42rTTz5YSkxoHHGKXDdvTqnPKiIW2PQmIO+aruSVHgBySafoKvYVqQVGhdxuI4aj33O5/SYx4Fu5d6ulnOfQ8vCXrQYw6ONWj+0UK5/QBJN+Uq9QY9DnZMd21zH1x34ATvQ76n1icxnDVMrG8jbv8sg3976vC2QszTucn/BJr+3v+x11fzNdqCfK0/LU/ib7cx1uT9sBzx5TiY9xpBLr7juwHUH3IHju8Sx8iuuO/D77YCn+6VwF/SRioG1bM0P/aBr3TG/Hg/7n42OHKVPIL8HxCbpz7aOaz6P7QBX7TH167+eeXS2U+VUSolSGlQXO14eVZDZuYIOZQPqBp+UQqGFAAuFFgwsambBgKKBBbutBQSKnEMu1XamsCKt+Dul0w9UCrcVufH8zbP7/qeR7+/v4+7uLj5TAPwipQj8Bdwx9k+0aqtPpXhhrFJKrjELjNMETzE0kKEsBVpkALIADl1f5IcXbazf3IxXYfbgZV3q6LBFZQ3kDIwBXA9Glbxcs2s3zy175H64TzuKSznOfdlRZNpmQV37ii/TkGEkcujUMiDzDj8lWFbQBxcYsN7S1q1ci3Qjnxm4x2Jmrxt2rKFS+JoT6io5VzalMg9KW1s8Muc5QHGGM3DSLjYvzUopMU0NsEHQnDP3hn2xsOa+WGx6oPh/R3H/C0Xcz58+5m/0Wtz984//xn//85/4z7//Hf+B/vnf/1L8/SPe/vlnL/6+C4u//llwz4cxdxSTXWuwruVPKZsQ6yEJ2kjWVZvVZWB8tmW47FAPCrs0phj7aXSGi2rPID3nuzfgOo8BtoNN6ngP51ojuJZjnDxrRwTLmtONrgm6bIaKJqfHo2XeeP0A0hG3er6IUdnnBvSMFy95UAV+mfbSGZXBeCmmzQLk2DOE0W6A4ao116Fb0XRsY+c2HxYHMT8CqAc0xMrEzNnk3hj3yY4x9+uOe3Ug79Ouz7Wz/jkxL3GIzjw0p2fgHCwF7kzrNmc0ryJq+3M+VE5NZ34za9qx1gee4Q88hx94Bvscvpd/2MaW57t2TxzV8xOdSJn0rOyc/MTwmwWvNstxoBw/b4fS9JtX8vMEWK9nza8zPJC7TWvwlFv0yhnHgshPzXGy2VX6iuy4AIB43zLWGFrolFcIX7lHHQLPtoDNWxXVnqLwGTJk3O57HQ6o6VexctTG+gRf+KQNzIu+8dowZsDTh5g1ZoIJRIzRk6p8k6HHd5kf28xrUHVA+wUyKxksjaD0SzsaLvLBkH/E2mjNR/sgciqvRRO0vna/yrB2HnbVWD+jCiL1BDqg7EEMYMVaHcHl/qDKluPU5TB1KWO4ppGxY/U5nm89dibHK/OL7LA7pnsH01vnkmMFw2S4MlbHFxRaTSDqrTnYo2Gdcl11lqyCntW7RhR5jaEH+7OO3flO4sAunv6k/TqXNf8M91/QxBWKc6lfkp+zvcraDixHrw05+505Q9a2a/6M6VeKnhNVm2M4nTLpFdcdePkOXE/Py/fsRR7XDV5t16+8Gee/yp6XrpZ8Za878A078CvfMd+w7Kvrb7oDr/+8fNkd8vrz/2wX6mX78bNlfykfr9sCjOQhv01brpoLuwRWu9jB/+hG6S2WVy/mGOPDG6aDl4eO880ir5Xk10BugaBSCMnCHXQHLNxtKRRYLJBa5NxRKFA3Z/GEogi+zuNP684vMgV2hZnCuNrvejHQWPcUfe/A/f1dtKLvfdw7DwXCLcUIcxAj5sTLq6lMsZkaHJdSohTAZPYNESX2n3z1SB68YeMtWMvVfAYqRZHngZVgO/xce66JPTqh7I96kTrGUn2DIpprGhmaH5HHMKn5C9c7TSUEy6QIHKytguBTE5V4cxZCd7nP8hZGa+a6lzn3jK1yfdqcxiCMzQk7nKuzWVddeOzWfHB+Gmb2lljO6X5wnXcWmbiWXuf7L58jC74fP8TH9+/j/bt34Z90fvsnBd4/BMVeCsB/jD/5DO9vBL9//y4LxP6J8HuKxg/E21HAqqyXxZLbHMtvJJMbSdCTRybZVthkiN30lNPR4gAOtDkCoZQUjBeUIQmksXw0dTucT35RvIDJ0GtnAzo+AIOUsz4orc2gmDXm2A5UoWzA8cCQ4Y0rPZmvdfAzyBgL1Ubo4fy4waImGrzNMRTSZDA0nBA2iUzCs99EWNAaH+xrPUA65yQ12bSDPaDBRxuIbdlL7JJXqAPj6vMqz+oc3ivz4D27YOaMzZyxirx6zxC3ngPxDuWkZ/wjODXu7VY5o1N/ipZ169UW9qTAlE5hB1cCTpQVLSQTDRAnr6x7t53DZ7rP2sTdeO4+xI7nuevRPO3NNQejI2afIc7SeOGHCfSQDDg+wVDuqVwuDqZyHXSBhctT5XAFNQ4HlT8Ga7OydYxL69QudS0O3stIXumg8r8L9jvoPu/BxtPairURCPISDTpklZ3K+4FNqSvA0sbVbK6YRiIOP82vzWf8NtZGTl/jDDhW1+AZPwEqPfWYk5cDJDrk6cNkg/LdhCP/xkDksxK/IWs+bV6ipE1S4mmTgNeu+aqNjJM6IitvuSDP2FAc9vMHVs0PMRatySttVJvzaNZNl/c70XqTAPa3B0li58Xw7K+RgYYtM6cdcaEsES0MfWvyx0CDKG2lOSQetDXPWeOy11Dk4LQjgxQSijUkC1V6BhphYriE/LPQc0p/+ZEvggwkJVBvjNzihCLHSWE0HzyJpg1i2Q7iI6AdjZF7PXBuujauyBZUrgP6bJ2H5NCuYittgVlDzdFBV7nW55BG2NOaO4IDngFt0aGmcQ0UNq4l53gNdOkkTaCkJUtHBHqbwkM4ahqtGNGcRHIO2uZcKh0MKn+EVC2dzBrB96PBp8sgZoAgw9vlGLn8ARikTuMz2OuGc1tRyhWlPzJ5QNtH4drtB1zf/eCEq91Rcg46OOc5qNOHLGDljoG4t5wHNY3MuxDOcY5g0iYHLWJnD4l2h5JvGxHvMMDj+3Voex1FPkt+rT0z23OI6+fX34GT+7kvCbnXvI9+KDl4HH+HmV3XeSh1Quk5qPtVcbie8iOeQ17Ic8gtLNlfu59kB7jff5JMrmlcd+CH70A+jbwHzsBfHkk9WSWPzbOpPo+CYOjzO3jYMU+KsltJfJamrHUrTRNc+59uB/IacV350S0v8QH96bLdJzRSTkkuIrlftpty40l/WQsr9CVhe5PEK0SKGLGChYAGdBY5BPpRsNxSsLQIu71/oFiwpTD7kHigqJfy7UP7jdbu59UvERQoS37rlfnkT/CZCFPXtN9RXNHfOPfEfqDg24rA9yGvbkeBYsZOW9cgSikUQae42WwoAN8kP029EAy1UFoicu5J246ChGUx/5yYd+RBzlnwgVYw+KTM69zJq3MsFRRHZiEvhk6Z/Bm4hlwTOnljV4ow4d4sIG+2KfqnQF3DZpqWdTouRY2GFXfW0xYWlVwW1FbwdZxrYN553lLY2cWWolbmYGGLud1XnJmtskvRwBRjrlJKlFLymk4B7SgR+aLLLxK81SZEjZlr5jo9L17HBwr7dxRsv3z6FJ8+fYyPHz5Q9H0b/pbvH//5d/znf/83/vd//2/87//9v/FvqL/1q+5PCsIWht+/fxsfKBTrf0+s7fY+3LtC3lMEZ6AkpqmwRyKCVBva4Yv8kGR+XYFGSUkkXYwRwtMimiLGB02y0oRGMtjJBl0Otap05OZ9kIQcFCF9si0x1pYGEcjUm3447vDaiZQ5F/I6KHwWDqA1zwYazpz2DQQ1OUBj0Jr8AhjcXU4DsW05nwpAY0jspmhBRq+yywlFjGaXfJe7rmG+5lXrfg7qCDbcYvhJC6NSpkiafdCvMTRN1uKTF3vk2fIfp8w89xLe08jbfpF1Mw4/ygZtPDHQ09gPsluZ7/V6CJS5iD2VU3OIkkOOGLREKSWCFn6koJSSooKswJVCDyZQCryy1NHBBzeC+fgM8F594Pl7f9ef6/AP9zwnWP/OtbMYWrAynM2wQJ/TnmvXYhmZHWuD0TfhGCXNXLpcnsSQkx0y+gyhnCHXAAkMrfN9jIEyHM808r6sPG+vNH3wle8Yo0EVr3nHvyLYRdJmwbTwPMX+w9bmJUmKnsbe52VpckxTNqiDwa8oX9WaPYHafCh70wVxi+tgkVv06nNhoEpfaTc5IN4D6oQKaZu3eRGCOWorxDKoZOTzNO0cA8f59ZVnhP9rhx3P15mvxzswD/2aJ0aLY55wBMOML591DwTpqy38Ok++SyMnfPFruQb5kT129JGXg0OGOsZHXtuBFq8anVho8W0yPOQhKG1hhwi7ZB3ueV2R9EjJ0aFX0uwzlAFkQGPRw9Cwxc44C9BhZ6ssRmRMBDVBT4PNJpsgWK7hiKYvMqnI6OmA+5oyJBNM0gLKCD3tTI7osN+HxQdDWtraqcPkfMvnLzEwqpyXhM7dGnFyiygZLir7ocKhNgsQLmtP3thnMHRS4CKXGD2oY1V47wk65aIJT3t1mLn088AlbTCiYcOeIXMec5dVcgKcUiYFmTNdshmICDkgQh+jRsgYRhUkx8ZJPrtjY7QY06OlH7z0DAyIlWQBZp1PTefJQwXTNal9Dto8Rz1DHHDFx305hnplUmE0qVh4B2CMCcV+E9ZpF6CFT8UwWFPNHROHbBwdYJ3DscnQ6X4WOGgjjE0mEJLBOGWwI6/Ure27jXZrEKDnB3mtxn0aec9578X18+wdKKvL8Wvs3WNZPqZ79pZcDf/yHfBn5xN8p6zyEcbB8RFyCd9p6gzL1EkvdSWfa5e1lzQ/r9wViciVlYiksXyULIPXY7y4F6N9pzkvzndVXN4Br8XAZaur5roDv/sOjLvgmH7rugtP3FLoD7CP6tdevpVvAr5AOh5o3++jQk5PXYE4PFsLCOLG9fPT7kAxs37dZH8VHKSci2g/tvwq+Z/Lc0ohK+Pn5FyNPyT7hjBfMo2XTQeU14K8vKwgXzqiy+ImBcOdRQB/gxNsgcVaf2NMWDRwbBHBF6AVP2/uws1aCn3HyEedNpWXodW5iN+KLTuKktvY5lzyDXMWJ3ndyVoK0F9aCGhhw6JvFv0o9GxAjnPOMIMFsXx4lcCmVDCTayWHSoFjYB5jKXAs1vqZnCs+M7klGO/Yl9wDeGXyWThJuzmMkfvJ+mZtEnNUcyAX17WkCFNKIfcAUHlgUXtK2mXBB9+MwTyuKXll7i9wrso6qrk6J3RLrlsK9iPn9huPu6jYszsGJR25GkwXUWgDEQ5XKPClnTHXwlzOaezt/X3cU/T1t7m/fP4cny3+fqT4SyHXgu7bt3+GaIXe/8Yff4j/xJ9//jfevfsz/G3fTxSK/TPPn/C9+/I57u/vOCMWf7fkS868LnfyiSzcm5I02seD0rje14XKtRV20QkpQaiG2H+Q9kHpamhRVPhiJQUGZwezJY/sha1gfxbGS9Q2X8VwwO9PlwAAEABJREFUDYdcf+feA4OUtRVX+IG0oesat5J9ZTRsVjqk+xEhuzEkBysKSx4EssdnjBmmqZE6zzyLgboEHS39U1/7XscJDT81Fnnwcd8USNdAddCGTlvhuM1Jvpzlmfth9jx3VGQLyGvs4SnFn5zaZAvThkyEKzx7AENrU2JGy61Aeb5lgiXynsQCLvkCf9yULcChlIItiIJpaWcHztun8uzY8VzaJrbR/tHGNnyuP/ic8LmBjXvhWk3SXKPHepwGnwJsg8pfAIHbnrT9OWeFZhFr6wA3Nr1zDGim2WV9XoWarHFOpn6R6/sIDr4xLexIOZzzIBaDJS78L9zyGrAW9x+Se11ZfUPbgsr6BmCxWRVmEahDaFuwMCpFt5M9BqpufhQXQxq6zJL7C5qJNpo6xp7lY8zIZ+575TN8o3OPVbldwEquzY7ng5DfY45tlzfdHDv8ZmI31JgZVyLz3U2LC9/mQ4puyIfMccu97a9jY/BYWsWq8AGk1YgZu3GrPuMzhhofbtmnHCNHkP5jnBRJmy9UNyBjWY0nweZKRPghHL5JMWjUGNqdQ7u6GQJ2oTC4M2O75jAEwcCmQnoGzJBSqUi/7Ai4ooZQokjawFwwNMWHQEgby8xcMgZCqZPCHvogrNwrkNZquiWvz4BO8o2SAxaYOjwBqpRFxsUWw5p8nHwqkoquJt3PzTBbRSfj3JXnW63NBqK4wcERtAt8Kwg+9QgMe45yAAPaQfAWA925lsZNkdcwWYXrkfwh2qTK2lSOc9Rcm3DNG3eMBy89h25nPJHBXITA3n+g6HywveFAGzLZ5GVWMFYP0f0OiXolUmGM4d54RjbgWNsBRY3naxXXynmUnUMebIzTBoNjiqo3lDnRmrobjrvJMVmpjDvUQ3xAx6AbHQ271PlgLylRfXUzpvjqAH9Dx/V+Je95+zX2wUzXGFkrG/yVPrUDf2/9T3PkScRXIWvko3q5PJ7qc1gMfi2G9Qbft5yCZaiDfJ92bg+VfZ/ZrlFfugPXa/HSHbva/6Y78IznoHfLayH4OcNYsf6cy0HZGmv7K/9L7IDX+RJ+2gWMhEnQ4wf5pduUP7j7UzWovIgUvsB/DL6UU28xYLejEEChcMfL/4Et4z0eWoHA3wBGro1z+CN428sSpRzCHXWOS5h5sziTq6jw0a9EwZFQGc8iXyvyUvJDWIL/oFkEnlayLofgTaC+Dy02L3SJX52LN5fzGspWSBvHw0aeYsiOQqprdj92ff0WeHcUUcTMvgltlDvv8JE6rsSs5NXWSY5kamNFpE3PujbT6rd+5Slyl1I0A/ikP+sxCLnVjMkY3jnEsgZyNl+xI+ct13iX2OVv01ZyruxL+ixx+hzMdtAQR2Zp74DXUMy5I0b+w4CHe4q193F3dxcWfz/lb/2+p6j7nuLuu3j39l28zz/7/LaP3+bY3/L9+OF9fKJQ/OXzJ/w/E+cutsTbctZ25DuzjrHOIE/P3IB//jn8+NOOe3IAFea6p8tWKlphWK1EB2xeAZxLKVGKaOrK9VjQ5y6pKlGSfkNHUuwyS4UhjPNEn0+KAoIum5ZnoD15pWbYKUsQISlaqXZS7Y6AJXOZBFzq8HGY9imI2seLIeNzDesUZwT822BIc/RoN/ZVWkrJfbYvpTzpV0rBvmExXnJwbWTFOPd6MTiUqzuGa24ynPCnP2iKXCHRD+QvHWSM7PA0aCdtbhQ0RKzRviNlpQ9YC5yu3vczz7Ytz7As/nK/PfibwNAtzwv1+7jfmjmT/qCWy2UHGv3+k7qzPn6S9unkuZ3Iogt+IfLyK52rZYXHFFHugPKGdk3km87xIYaOc8ohXc6f5hkrGTrteuFrses+aA9iLnpWdpFvvjP6c9jxdWf2a+Vaz9e/eY2Vbpf83IrAHISMSV5JU1db0XbIoGOtWejtY76yt4IuC6rGEfqjb7EO896Ro3GarrY5tNc/aZOtbSo+w15+rZvRORbarGnaqgdr3eDVy4u13xgrIy1WYqs+QoF0BVU8syUCDTtAjyPt1J41GlfbPTgnDCrn5xiIaeo9T7DY2Fc6QhHf/d0DDllqscgR+ciSE2T4pDDN6Gg42VKMWTbFLQI9A1qXkwutDYirQmRuKoRa88ZX9lEM+2E0xoMeyy+Nh/yUZnqZ31rX4lfkYq35bfgarC7aB74x9Gue4V/X2jWIfZZx/Vx34PvtgOdNfL8ZXjvyuWzPyV573mu832wHfpJDcy6Nc7JX3/2/IuBP83X2r1j8dc6nd8CTL7QcVP6K6w78jXZg9TP08aq9K8Sx/DXGvhczzqDyDW3GcvHnktLMrv11B77TDvitg/hO4X9o2MmXXsKXa4n1i8kz/A7ZjuLdAooA8r7497dFLQjIN/pA8XcLHkKZsKCo/fKCsL/aOr5tzWkPXlax4/uxL7cacrdwLj4QfFiBMpWw+Fs6XfiyKpLCF/SllNA1+DDF/sUn65zBKMJa8DgBBcYhc1+0H+Pk8R9j17x139gv9yFBkTJlygXxtEsffH0RuqyZfWLF9CZqplBSN/dSSrgW17mZNiGd+tpKKRi21r0yxhKXN48jV9fq/JkbhRx5YYFaVHPSXsgDfZVLRWUdM8Uh7ZNqgyxjwxvP+A8Uau/u7+PLl7v4/Plz+Ju7HynmfvjwId6/f9+KvRZ+V3gL/77/v30tFOt3d/eZwu8Xzth97HYPMc/+xu/MS1Neh5Nn8AKe08MGVLaqRvuVRmjbBWTRPm7Taq9i0ZQopcTXfNKLjpYxSpFr2bTpuaLkSMvwZpXMK3UZL7s+Z497MJ/6c8A27dSR7MKPsbKBVOLAuM2kUUNTsU7VA004Rs2FkR4ZAj5bChZ1inKEnAbb4xpPdIsnSb8OXBRauyZP+mCg5RqIModw7gGE3lu5jkwyBZgwwEadQEDr+WNiw4J4ciJHMsjgs9E1yeN9mhE7Ke4ms+JlM4dVFKw11HKRjm1aBDjqVync5P3s84vnxAOF33vuZemW55s6bdJ2cb7M/LUaFnWw6tNsvOaR3anu7yvxxIBxpt3D1VYiblujrHFn+qb0nOThI8bwIzL26uWkWnQ6jLBYGirFYpFx0RwLZRmJgfMN8CWp3Yfpj8VK7/dDDNFHyHPsO62druQotZ2T1vRxXM2BySuwSSs31hqBTeTHQ2ZxDqpNTBHSgegfx7Kd1sCn84or7hVG8FWQXY0VyG3RwWPU1lZb0TnHwfoa3CeWtKyn7VfkuPkFtnWB9hdBIH1ST0ZVsEnKBGzGkaYNTJNX5MGcUmD+qVMmKrpB4dFnYy1M0XXqAYomZs/ct2OgJDRu6jGmIaJ/pKWBnThnR05dlbHhaZlMUlykl6EmzckLY1pKDIZEXrAUNGfssEnFb9W1Pe1b8PjKcnOGycFgCP/WlJ1c1p/7uYyuzHUHrjtw3YHrDlx34LoDf8cd8HuD7/0d099xX69rvu7Ar7IDpZT80bKQ8BoMr+26A9cd+IV3IAvAvmSbebM3W6h7AtpsffGvHS//t8AX/w1bCnEP4J6Cr3SbVBvRin87CnW7mCl2Ou940Xfxm4xU2Im+07yl8BuTNqrt4cRDqv3p432Rd2MxdLMfTxN8maKUEhMFUu1L8ZEW+TGXtg8z+e1hQeMY5m/RV3n65P7tfZSpS7hXguKIfypVuB+Jhy17BNjTHXr9jG0u+zWSXh1o0hL9P/Jv6yqsifVNDWXQiCil2IWfjOv+dbT5et4UbpdrxHXdJXbtt35ZX+UF7h74YO//93Rn3qzPs6H/QK6PGElZ5wO4v3+gYHsfdxR+v3z+QvH3UxZ/P3z4GB8+vKf4+yHev5O+C4u94h0FYXUfP36IjxSJP3/6FJ/zzzy3wu8Dc+zYv5kzVbPgO4evb0vMLLl2via/fz06xhG5PRHBLkUppYNx8vHNn1JazAgoMAevosh3s/1aKBdmFj/FxwwB+bW84Ek4hz8qv5yMed0UeekL5i7YDgTXgWG2lK3GKfzOnalX1iDGsy+rE6t5WSki+jReKZ7N6sjVSmIcGBoSIsDQmADexoDGJXUAYUBzUErukOwBWu7t3t9x/3vf+ey/f7jP+/oBuvNZwH2YoVjvfr6DUH/5oOVHGjA0mONWoihiL0rjHF3BDuR+ZefJgqHJCc8IJlz2FMou4ESmXJt2NCo6pJg6ZpB6DqMtYYeFoZsOI8cL0pEAyCOvU4lIGstnmLR58UTQeM4yX9fa18HK133BVHzpqMqx816Fzbmle2Db9ZDQzizUS6s58HW48H1I2WyibG5i2mxOMHSNrvVTpG/GgMc3RB8H9CzKFFHYgwRrgW1j+Chsp5CP9hWyxmptbU1tb/a8axPKpUK+IVh7ZIw2rif87POATVI/Q9dQJoas/RZ0JWYlTnRaoZFj3DutrAVZCBYBXRpDtZAUSRN01Qp5Sk+7mvtDvNqBSZWXdkTajD10lm6LHVw89zPS0E24mJyLAc3hEsrxGAxefzHk0qGT/22xLFLG/ZdeXm1asLGesdzUx80vB/rNNLkNdsC9gfxmK7wu57oD1x247sB1B647cN2Bl+xAfs/kN0t+UyBe4ny1ve7A83fgavkT74CvDjK9fJfA6Jim8tpdd+C6A7/iDmQBOH/4p8DXXoL6QvQUo9jpy30Lfhb1LGQ+PDxQwGwYvIU+oc2W4qA+S2xeBM68Ic054Rvl2w1e0Pj9xgHY0fX3HvJpjzztpCIfSjD5fCqRhV0LvIKXoY5FKSVKQY8cJqJEJILXduaUaGtvL3/nkOac5HeJzq4DX+l8vI8WSShMugdbipRj77YULYVy4W/LWiyWzn2uQnKF3ArUBnuy7In1lFIii8C8EJ4meTFFKXgyLgUKYvVxLeZaV/maX8tp24r0FnJS366PPpW1simh79zXtWMtrmEBY8+CuL9vhaFG77JIlH/u+Y7iL0Vcf4vXP+P8yT/9THHXAu9HCryfPn2mOPyZ4vDn+MxYuy+fP4e+xvLPPLdcd6QDyKuybyFyl3iDn9RF58mBOaaIhk2BF5DWxmDQJv2W/iBST4WdJQMGNsDgW6bgIJ93P5j7vMmhdOQiVTOovEkejFP4/bqcKztnfvY8uWbP/cCzPb/FsOX53AiPWXs2Ll7QRydoUVuv4WGklHOf0NhPdSnR8HnA3HvNZ4D3fP7lh/4PO+6h24dtPj8qzw5MM+agOfiqLq/mV3keO61zkRenNn0+z86BsssPZN9vkLm9cMqv8XnxCnIST2dnCCDnmYLlXNmfgUZnxEPkuRp8Bhn2g6L0xC66Ls95O3+gQ9Zi4oWR/HmwFr6GYwIzbJPNLyn6oIZvuvY1eq8fX220i+CCcW7KNLWvyxRtN+LmJjY3tzFBp6S3Od4wXmPKQvFNNLqBdkzQjgIt0xQipGXPB2MUpNHyiEKxEla6IFIQftii4y1jnX1tGLgnCxwfAyW7svchoPtwCOIxS8oG1a+mZ/q6p2OPeXTwPUZEythcKeZ4RtruefyZT8s1pmIAABAASURBVIWxSS0NkEIdJaf6WWge7o1cDwE75gv2LYuue5NoVibR2ZOZkNOMAaEN25YbgmxK11CY4z5XzqsQKIfsGzYnsr32u3BMeTnuNyXzDGdNBo6yUHwkOhxeSPxJv8MoXz26MP1Xx3vccT3bmm9erlm00Y/oT3P4EbN++xw/MO9lqh97Zb59j14pwi+y7F8kzVe6KNcwv/sO/J3OM98S/+6X89vX93c6EN++W9cI1x34bXfAb0nXeL2FXiP9nXbAM/R3Wu/PvtbJr/G+OPMF2wl4C5cv+Sn0jd/utOiW4CW/1CKwL/3Fw8N9PIyCsMXOxC6MMVB5w9fmm8P55EVulKdjBXNL+TO6wou5BN/ZlVKiFXx5KQpfVkVQhhHYxvjwVs75ZwqILcdKXuTG2itQrv74nR5uvPcjQ5o6bfZo/i0evEVgiqnul0XWHUXxpMr6HllIyeIvcxpnpBcmXCJocfaDfqx1gi8FS1uiRCkNw9fY5jWo8+7IoRVUWyHfsddbO5H7kHnNMXj1rmNHsTfXNSjnwjNwT+H3jiLvF/GlFXst4H6x6Cso5lrU/URxV2Th9+OnUKaNvnd3FIzXWJ0v5zeX8ELkNaDjGrquCk15Llo5SD6CV+GJyM9ensOLXUFzCah6O462jHXtNkw+uANaPURg0CMlZw2JAZ8CZtmwW0+rbIyTntFr80OQCeyX5JykI0ms+RS8oKueh+fYc188x+zrbLyKrOLgf2DBmOu7X/UYO4O89AXQBTiFyNC6I5OIlMsI5Qk69ogeaeth9mnl4OnOffbZuOMZtuN51r4O8Pznvs8CMLJdf9Zr6/3obJdwMKNGB4J+YC7dPAe2zxvUC7G8cnFyNpx/wPjwVmOq/GVgdVk5NN2ISzIkJzSn0W6FlGEpPQbik2a6J8Iu0F920GPe8cBiQy4LP5SBcOFljsfKnsIzfE4Wo49Pdo4xSdHydhi0zahN4zyP7vcay/lEeOCXY04FQvpV3Mr3CQ3GY+YWnLNTSolSKP5upthQqLW4e3N7G+IWukbK3rwJZfIDG+wW9GLxtCoUZ3GY2NMABeaFn/i+J7GJIiUX82EQUUrDBE1MEdiIUkpENFR54biJ4vhT1SGUsk3L3iDK5r5UOKFysUGQ/AGtXIIBdhOD9F8oMmPpIxXwMzlADN/AgEYs7Y2H4Unr8jREuaKySC621Gd3zoS4iEm5zY9d45HD0CO3J7ccd5p8k+MeLCn84B6Nb2c7+FSvBXTfmq42w734Nbl6Idgl+TBHT8uRdMBU5VNx0B1LHYO+ZnfoBP2LnPIlFDK8luGaUS7WsjChBNej0/CT8479VXcITZZYMLRmoOIAGSglJeMXeOM2yoCzKy83cDwe8mPa7XLyC7plzqE/a4xSuYAlI/vTBQ19076k55h3c3Neo4svEvfqovJUsUrRWZalrC2Pbda6hU/vZRQn+xjnP+mW3Xn9c6SLu4l+DZ4zyU9g49IyjYXJUawfdEeqZvBz9MepHY+XI+P1PAZLOLFHtjTtl8HzGR5/zze+Wp7ZgZqXLXof3/GzPubfNE2Nb8+W80aYWH+Ox2vda/BMefol5jUCPxIj53xE//1V33tXv3UF5Ef71ii/pv+l03FJ/muu8pr132QHvI/FI8u9dLIvyUeop/TD7qvoCA5t3/27iIFLETG+pFrJn2e1clizprAeP8W/1P5cvPFNwmvEOhf/WTInfwlaUK/dGu2L/SpOnOOb78/Um2XmszA5utg90+yi/49STBb4HsOOwp+FSV/0b3mpvx2Fvu1D/jbnw/1DFn0fKM7dw4sHi8ACW/1mC8gU5fYv9OaY18UBVusLnIb9EUF82Mau+iZB5OGJ9o2vdzUovNRM8PKylBKlgADSBC88S7QP8cxpXq2x5Ut+5DszRzVPAd+cek8M3BnYt8wzln7Y556N/aLAumMvLFqm3P3ohRPnE5kDeVT86/FczBKsIS59+ImPpR1qM4a5kWjXGNd5nG9/HbdhwSbHXrMB8lW2I/dWrN7G4JULiz5e63t8vljktahLcVf+zsKvQP7p86fwt3w/fPgQ79/7553f5597bn/W+WN8/PSxF36/RPO9i/te+H24v+N8UVhiDovUO85d28ddVPaLg5RUfiBy7Z4j1t8aIhj/4GXX+VDq2/II2e/dJaOS16WgBlyEukLAB2KUkXTw0T5m5DVpIF9zU4i6E4QOGKXu+XSZCqbk5MShlRVgL7dnG7YQbQ3m18brHmneqZWYg5+ReNdol7SvTz0Xi6ZUaPEyjFwy1pFrKWXZjWHXNxlLPU7RsjDjSzj1Cc5azXtZHyKwvgqCdTcwXTZ1SNA1fQovdlhrfFZfiJGKkQ6DAnLKpHirW/F7F3QY2rP5WGgIeLYwIRrXMXe5lDHPsR3PMZ8FPkP8WnBPAdhngrK8T30Wdi/jXMRBojogyAMjZfw1jfTdU6E7Q9ZhBu3ub6sIrlR0eaduCtMGZyUimWifwgiUCFWllEYDGkF/iFg+7qqzO6N0QAN0DnsGySIeFDab4zWczLH0HIZOKjJI6etjsGwtMoY5e1LGZ+1RkmnaceXbEWGkbQI/TKKyJ7UnVBEIjkA0OEL4ZOP6YOplGAhiLvyRzusrArlIO7aa2y9E+zJB9sqwST1d+kT7IG4MvXKsCWWvAKyatgNBXqLEFKVMkUXYzU1Y9N10enOziRuKt7fg5s1t3L5pBV+Lvm9u4Snw3tzeYnPb/Binr/5HyMKvMmJpM8bTdMPcK2Cz6AY/bbAZ6LlS/J3W2ChvKF3uuhKMCRB7lAi+34opoHTwBZsCjcJYREEJaFHsGF5qbGqzgGH312Y1hkbK+WCcssqZ7oiUOVYf/cxJuY7Dhus+QiNKdk0j9dqD4IOSBjNak3ezYZ40g2WnxxrD17wAqkquQ5q0uq4ISUXQgC128sHe1RhjbRuPKY1xxfcISNAdNkwQ07uAaGsx+TzzyJIOOTR1hEAF2/0YMCNSGiIUxGy8Xy4Eo9awNaYGzqZ5UyBhQGMWNNghQdUka77yhK7NqvVOMJAeaPGfudlnbeErVH5Oj300tjDT5VGARTQwpc8nSOqSEneRwQ/ZAe0DpmMWdoQxrcVYT5DCFoQU26Rdlr5H/JANSvAQY3xMU8fCKofnEMxJq8QXzU6BWAkZHjZ0KaisRYzFyAt2lYXUNdpO4jVs11SfFtM8BjCOgUru7rdeWu7hOW9WyhqX25FsZd25rsoQ1I4lHcYsIsbDYBwbrhYOj7US3HKnBgqfQgzfgv8plGCC7rFG4ibr4p6Nx+J9m45sCNCuY2WTTxG5zaheRo1K8OZHfMcgG2ciBIOmZw7457bcZ2Jfsk/9JeUT8nVY+YHhZtoJBEN3jqI+bSYGaItO/rlYnH4HJhfNznkvvBSB31fAKfdb5+gc9hbP5U6yMexzndd2J4Hi6cdJPPNDTnluOx2BnfKZEV5sxlTtxnaSIxQSeDkivfLSx/pTkVcETwETzxrk+7VzOXy/2c5H9nl7BqZ23uE3kRbWcQmoDhp2y37Ac4JiQXzFh2B8MTv9+sl1eESeX1S/Yrary4/dgZde19exZ42cnXzecbxOKOrl5KL30bZGcJ4XfQSjhugfdZ1dyFomfw6L8VczJOtiCH78LbchC5keIpA8gRL5OY53cYy1P4EswJ/W56nQisU5IDb3QU5MiJIy6SXgvPxAhA3D0XhaEP3pPr+wOs9wfDHV+eVo76Lxy3N5St3PzI1VnNKRpGv+gWAqt5ufbvnxsR6gkueAz+LH7tuZNQ/bpI4vYRWXXWJ0uhvfU77/E9AnCc78zAx4we9L/oRFQQqCvuAXvuSX+tL/nuLvA0XgBwp1DdvYUgBNv90clZ/ux6blBrX5ThbMHRWllAO4Ae1IwOEXQgFDicAj2m/Cwh35M4woEcILEv0jP5NXFmXHOntRQ9nMm+PMmSy1Fd11uUqmIjAhLSyMh5++c4+1cx+QZTEdmYWRxs8x5tF25oXKjH/OSVCiZcw252qxKVALg13OzXE1qRZjTr8Wp/Ez84ud1xA8cK22IOnWAqvoxfws4txz/dpvBPsnXrf9uibt9vfYJSjWWrj1t3fbn2v+1Au5X+KOgvBnCsAWeT98/BAfPo7i74fwt34tDLffDP7Sir4WfIFxze2BeZ1zS87um6jsYbBXwdor6xJjH9ua3ZuxX1LB7iSxE+FxOARnxLOyR4nCS+zHEIsx8eBL0UdE/7RHXRsUiCAXuKVnHcmTVmY+xmnzCh1TllJI9QiELh2Qk1aC/7of7In+nMD8PY8nutIkLNHL1gb0eb2kIBtrTxsHMtLnAt8MLj3j01M40ZyYr7876rzrOocWjEQNLppg1evllxVs2Jj9XI6H2ZofsjNUM5Axsms2TityhFx+oO0HGuRML5NHDYZGMISqGDQ5AzNWE64dfVdgorRpvW4+a3y+e296j3qvCv9BiDJ13pfaNk8ikVh7wUAc4tcB5tEm8qBhdEx1Cj7NCObxRvQlopaOY8QkvGEOgEy1sshPF3D+c4gyWboiDyhxRaJEWPMaKKWgFQElIo2VR/swYM25t9ImzJ6t35spKXZNhBfrOeTVnpMrGzoSiEQ03+R7XESt9fHwSxs0OUbn1rt/jvfXUglGq6Y+h/okw5wIaRxD7GFoXXOJ4Jwqqegx8usiCgLQEHaegfu2R59nkTvu0AX5spG50DZHSR4D2t6kRHAtG2L/QRxB13WllCilxGSBlWLrhoKvxVmLvge4vcnf9LXwe/vmFv4NkAKKvjfob6QUd2+eQs5zGzfdPgvO+DS6lzf9bTT5zQm9wWdgs9lEwvwF42lDMRhswODXtGTBt9lMnS9lE8odD5QyRRkYdoN2ubaltL0sBcoNVQpURIlITBGD4hcr1JTz9RbTGuOIwNEYPrst5hyqhdfbQYIOHYeaSTrPoYJjjKHMERyiyVYzT0y5seRFKnpXoQ2eW+ywH9MxjQ24yA7sEWjY4FgYBKpv5ppGzURVypElr10HIjjsUJABrjIDqGCHDcpuiJDW5DA2JlieFznGFAPYpV/8laiQMoWWC5BnHqnLAdzQrjXwzokWLnut5DMkXeOJgdaWQG7DVbKklFZ0tDRbUw2r10VGVGeCgQbXNdAtUBYv+GgvukvNeH1whqSp3TGwrUMmD4IxTeLoEQyrRr2ObYVtfMy7r9qcQ7OlxzXzGbOyrso+CUW1d9K6kkfhnMce6mIZEzf2gD1oB/OtNPtoKyFsKSVKEQxopcivEPAx0a+hrKNE4BIRhf/oyylSEc/84J/2z6L1mUG/zszoZ4GwXXeuQ/LPpu1eIx3c2pmUYdxaXzTnJIRC9DS5Z6FHOLuFGeAlwdJh3+l6FkyqfG/5Ag7fINvSkaeMA1UKkkegHRbhp9D9aDDld2pjJ6UvB98NsJP1RThcyLmd1EK59HmomumyhrIXwh8Z1iEG/8IwJ+bm9xhOHF5ZMNZxSAvXTXi6n4JR0WlaAAAQAElEQVR2IrqPFLCo9Z5FfhAGSMUFmnbfoXt0TnIxr+8w7WlIv2IjHVOuKeLfoxWWcQmoOClxEbH6XIrR5e7dyvox1u9HXmD+WKir7qfbgXFlpT8QHir3QnoMnid+DVQNe/a0TygnNMcoyAq6x5o+Je0O+0hZvPhT9OD7nEFkD4BCG14NRIJ5zOEUERO2x3AvjmWXxgV/7SG0dj0dF57hDYhpKWNzT2mQ3WMo6M8h2ie/5y2NX/VmkkOZ5yCNv19nhudRWV+cRTz6wY+A7bqXKOX1QLBI5OEpEStao33azzJ8feReWniuL5Kl5yccjNeSPZ86fNsPN0R9iifSX9UoAFsgPAJFtZkXrg1zWKz0Zb7YUsz0N0K3FOTa/+f3IZrcgu8WfkvhcAdtmCnWWSgQlaJdZTOEm8TW5IZGGctvTJNr0aBWH1xlGxg06zYcvbJiwNIlSYuSJiB4ZW1iznW6vpar67DAaNFCXZuzch2fBwxptRXOe2zjrLGjGD4z/3yir1GVuUfoa6dsUFTWStot/97nOOX4UfzVxj1ucVmP+05R27HrWgq/ed0e4p6C/T0F3AcwqHyCousDxeH7LMTexYM2Ob7H776NlYG7xF0Wb+8oBIsv0C/9t38tDN+t+Da+C2X3d1/ijjmMYQ7yzvXA/LvdNs/Q7DrYlwAVsBkcCtbs2hm7Pq9Z7XbVfUM37Pp2dZK71njZc2jao74wfhqH4bCnKcP5cusGlZxZVabtNRddddn3FTWkehrtrPDU7FjiOo5lx2PXJpq8ca1vku/RG7/t82l0tr8J+eLemOf1+7VmdJyOKaKDpn4I1vyQPY+mJ0k/7xJhTePGyWaHa541qWPP2+HM6XAoYpTrReU+zt5/eZ9ueeYD7lvv3fxt4PxT8MjQp533Jf6tEaAx373PfHOW/U7V/Gowvl1LZXY1e3ej2/KNRxP1MX57rmlar6doo2HTRvZDN6iy5+Exj5fonmXbE9c2v/ckRXlItjWfgic67RN0tCes1+qeCKI8n3Tp36lnz7HAhHMMp04gSL38Aq5pM0E7WulXE+p1Lsrp4EspUcohphzzowIUZZSp66UUMqdpE2KTlEKrBVqRBdZWkN1QrN10mdTC6wb9RrnYUKhV/xzgd4PPOWS8jGE8YT5Q7FOH7yaxiY2FXrGR126AsbKOaXM6njabmDYNZZqidH7abMK9KJOF4I6UTSmfCvoVSpmiJPqelkanpF03FS6QfKPRddH92hhdAXGElEWUglzEIx/0pXQ7aTfl+DROWaINlz4N2tNG9hg+X/NcdgeOpiIOJg1jWo6lzYTnE4P0wbjRbjvkeDgjajh0OKJqDBL55ocVRjR0SjHsbZHJCORpIQ/W/qj2DR03Hg1rGoHRyQCa47UvGaBv7UBOnDRPFVY57nTwrIWJaMjh7dOcy5S0y5rcaGJoOsV2SAc1x6bd93udMpwkIT1EHQ/IRZ8MnXaQ0Qy4oGSkoTqg2iyC0jnOQPdoauVHaIpuf0TWus53guGeY7Bvj3z/43XbGz6fa37H87kOYhyJc7js7eH6K/ediNwT/Z+GFsFHKmDTW/p6GJGNuOJXrJrnwR34Gozo+g7+r6Iu/CU4l6f+R/LaZV+zRH3O4WiKbx72FL85zjoAeXtbPoZh/j2mH7Ffnz43IhvwXNNXsRvzvc5uZrTXCfUqq/tVgrzqltW8Cix9UNi/cctdyO7vsAmepDVcs2Ppt+A1YnzL/Fff6w48cwe41196Wl9qv87ku/muA7Om9ZzP4ffuOj8Of/owplS/Ywyd9HVR8vdDXjfm94lWRtjjreRn8qH66WhP+iTlkaj6Ywzdiuq/Gn47ezznDxhP1WLjEWa+Waq83BczL+59gZ9FYGQW2yxi7iwuAukecxbtHM+9IDevYsvPxk6M/XKVEaUUEHxKBC2WT20vftJnzffXN+euwuKPMht+xPNFxMDMuiq5za4J7Mi3YabWuAJ22gy/y3TueUKNm341nCfBHFlYVi4cQytIfdIamZM8MWpfcww6birWxHLaSJ22wDxn1iH1GggL9fnbeRZ+KdZaoLHY2v7E8v1S0H24UOBNW/wavUv7+7uVn7zAxuLtvYVlCsD3Xyzy7nFPodc5HnqRyH888EBO5jdk8tvtrv1WNGerske5B6yUnXHJoHHKXWezmUM+2AP3Kk8G+4IxLJtFky/jYPWxsssol1Uv1lyIRR6uxrWYriDhvlqUcC+e6oUOJ5kpEC+Mc9H8sVg4uUrIs9qx7fH4WUG6kXve2T3xDct+9ALupZms7df8C6Z8zDRD0tH2Zpy0HO+pZ0147pBy2tJg73KBG7bee35d2K7vY+///izxT8T7DPLrhfs9cCHsdxOvV1X5OnN5om6ZZzY7TKE0mBe1U5ce+wVRXu7xguCvbDpylYrnhPc8jPOnvedQykFsBIE2GU8eqWMIbkiVAe0ZSXj8w9mQawvptnghj+qVAZ4DUPiakKCQODFuoFBJgbJMaJCVIkXGeKLQORUKkRQ3p80mJqmA32TRlQLqUly9iRtlOYaH3ghk0g382keZSLm6r8QNudxksXfk0grQN8Q7gbkIdJmLVCDLPKRncBJnFJG11f8Y5NTib2IpOuuzwoTvtNlEozfR9naKomzaMJ6iFMB1SFq8LgKZ8mWsbGCK6HKYiCi0R6A+/GAjj290WuHzCAVHCllNyDdEVUHnoVsjFehsyPNcyiPHGs4naovhGJM8x9rNDCrf1ySFH1SdQJVR5uyNI4i1D7TEJyhWDlMpA7ClHxJtGKZdynpnVOeT6tHE9OSkDKJb90OiAGCBnJ6mH4O0STr0gyoUjjs0PphXOUJmINXsGekEmIMGc6Z1RSfNwEvcuNZzfRvzkn4dZM1/bYyX+L3Q9mDxF3zTxm7ggt13FDvzOnyOv+ratChfe1Wa93P7HzPL5Wxyly6rf5jmNfbhNWL8sAVfJ7ruwOM7cD3O5/fnR0t/lkfkj17333q+H3Hz/Yg5/tYX8br4b9kBnntff0Kf8ERd+Dm4kJ+A/GaNzfvNVvTqy/kFt+gXTPnVL5sBn/x/AM+8YaoW4sB8hH3BdMfLmDmO9WNcKWg2sO28wHHi8TKo/Vy/f3Q43o94wYN9XcGCg3GHrMXae+SYaXwr1Ai9rceYySXBWlr+uyxaZ3HW384VWUTd9UJkX1fKO4+vORyisv4B7I7tHTt3963sa/OvUZGJHK9sRp5zz51l5LbhAWWU8gj1c/fLOBRPLdRvof42nn+S9Z4CrbizOCsY3/VCjfKGu/1v91rUXXCXv+H7kGN4fC0C3zFu8VpBeMRQJr5QBP7iXNhZ5DUXi0UWhebcY/ZpofJ7sLSI7LiiLJWeliuPmvu1Szpj41nIc8MxSMoXpBDowo/+InmM1D0Jjb8dmQ9TFuYrhBMQmmshKZpnNcwVuBYI+u/fCjkFKAVuwHFH/KQf9yj36yfN76m0vL6uQfps23ZInjJPvSdLc6lzCMfcUH3bOHS0NO5dywcPjY90mnBCohR64FikKZ3PreUvDDz41wXa88B/5OH9Pvd73Dn0G/iZKMtwe86mVJSu1u3wirZdnBiOFgeGDZRn0BQXNggzziCWMhh7JgaaC7oh52vk0DFD+mmTMhhlmNLgjJdgein61oyHjAFWaStl2IQyXNtiAdHiroVGC46bKTbwm+Q3YRHS32idNpuYKFSmbtrERv6o2NmKo73oetspNk0+CsHK4dXnn36G7za30MdxG7cUeG8v2N2gu0F3itu4Sd2KOv8i2+fQ7ByvbNMO2VG+NzlXt0OXhWNka3qD7wbdDfJz0Fb5RjtsNitY0J42G/Z9apigojRa4C+jRMEuEiWiiAlSgPQQCDkjBbuIgGQ3aAociDj6tHN2JFyGy5lTcuSuTm+P7cyZ93saaZ5zhPn85PvH/H6V7+mkM98Daadf/g8GtCPzEctpGg8nM3TYOYRwP6lzBO0tR0MpRd5kMDYGis2NkDbuoyZsMnlE2MLRw8OY596PkQO10OEnTSjvwDI5zHq+xkOKIG2hqWCONDzTYU2erYc5Y3EVrXdg2dLc0+zW6it/3YHrDlx34LoD1x247sBvugP53RLfCPg91vda4jXudQeuO/Bz70D+uExXCj+0ilW6SBjR00IdkEV4bdcduO7AL7ADzygA74ty+SKKF08V7HghlS+h4AetWYTkWwe+cZh5keW4LrwvEsSZXTn71Ghx9B+Ymcu5x9gXP/K8EoroMZwBT97z0DM3DK3x2iZGnKTollzXa63hfDNrquilOcbnLMUubdZ0bYvcOA3M08cZizxn0HQ1pCnHP/NFxyIieZnIFdND0VXshr0F8gGLL/4WnsXXB4q2408tZ6G2F3+V3VGgtaB772/vdbsH9A8Uc/Rr9CGSIrvHJuVSxsmPGFDHaUOM9tvHD+1PxPrnYHmBaa65FnP3grGmNnZJKYBhH+zHcPDpU7k2wD0E7ALaddNJIIN4NASjr2hf7xl5KPUHtBzG4ae69oG+tlwPeR9avu7IdDLiwuSodcpEG31bz5pagLZS1ybHYYb9ikX2eF/h2dL4qXp24rkLwY727OyJ3G312o/Y9Lb1nLluAMGGpqgReppjlK2tzkOy6I3a7tua9+Nuu8tnhM+SB54lDzwffAb5Dz58RjXbFu7n6+vBclt+JfieNuxK/JUfNjuzW9ORz1q25oeeK654P0xO0YAHQn6haYGf1PtNyIMDO+Q03TI7O3cxgSKvNz6HDW3T4SfPPDkeVFnlPM2EYzYaTNoax5hjLF9zoC/AIMfQ0XTXZIwjvJKFHnBxS4GGRcASU9k0UFDc9OLuJB3IIuRNbKANg5c2WMS82fRiKEXMGwqaNwttf4b5JmXD5msoRdiMeUizaEpB+mbRnYltbits4Dfks0kf81vFJJbyEyhf9mATbS+g/jZv6tpebNY88XMsPQNzznm6z02n6ZM88ac1KP5uwLRHQV8YH6BsohSu8QmmR+RTRBaMpSUiROTH8yRiJYuv/BhnnFduAY5pG+W5RpA0v/esMfN9jt83DewYi7nbebfID1T0tetyHjrH3Ei0egIE3EAY9SywgHNhylAx0n9A+7TJOdRjiylDVJ1BxICGJYrhmxTdoLBpI01gm9QuQ2VnBgmMaS0mDDLnZ5ycTkfAPVXSI9VTw3Qxn4EM9JTXL6pnsbRfNPlr2tcduO7Az7IDPkcGfpacrnlcd+C6A8/cAW/eZ5peza478BU7cHX5xXZg/1PwPnFlA3vplbvuwHUHfoUdmEaxcE3neRdj7G+SNn7XfiOWYqMv9PO3ECwCg+NicO0vn2ZeXlVfnJx9aeJj43CLNNW+gZc6CBpfY2Ze0cb6Vd79dDBPAHU5ld+8dDQZAxoOUbGbD8Crs56vtgMz8yWP7ULhU65uDf3RGfsA5j/k8tolJW/8M5bjxWbkItUGoM81tSW3vw3PWvxrtZkXemn7DWauG0WY3XYbO6jXOppP7wAAEABJREFULguwFGn9LeBRwH2gMGtxxt/ofeh/mvm+y6TDJ230pZDzMKiFHXjHDfdZ9HnAfwseus7Cz0wOnpPKWqtrzFzbQmBlGlwPx6GIJln1KN2AdGj74XoHVoaN7ea6JJq09ZUJeHFbQDwb8f0/5Ox6fHnrMuVZKTfA95/6q2coj3vmGlgMS4vGY88AEUxbGkMYeloKR6cROBYP9ZV+zQ5wothQtrXtOSHyuvT7kmFrGmCHUR9H3inBx0suYLMtPPbGmnm+eb9777fnwDafDY63B//wI92/onPGc/iKUCcuxj0RIrgkR5U7o35A2WuDzSVkXhbYA8oD7mC80nv9vCZCnhBLw6zdk1570QREw2TwPXAOFcNkLCljAqzsEWC/6LURiJuRjP8nFTJBPmObyLnHuZQ2tK+LzRbzJQRuTstYqTGHDX4OFYM+UtLg5eFalRWCAl9ZgEbePy1MAXGikDhtNrFQ+QSFTXQb+ANQ+LSAucYtRdVbf7v2CHvZTci/Bm6cw/kE/NmY6kTqnfsQN+gswEobWCuF2psDbKKNB73p404pJjf9ceGZWBZxibUZ9AaZ44Eub/5HOm26fsNei2kzcX3O4Qb5ANcQuzJtuNxTYuL6FlEYn8M4AytdlBKJgHZwzE5kCDibexvHoqYPZxXaeG0Y144Yny5niIqzXvm2do783sl7RXATjHtnZty+N59D3vtvwLF2jgc95tvYHJynUcLHgIy8lIU1QmKLH/Orz/jwSRE0PTHXss6bl/oE6zSofGcdOhW0AnNSA5Uwt0qmaALG8rk/8OqErObBfjuOi5+234t6cVQO+lgyEPk95OLxAoZ4WBsHcqFpIy6o/xLxz5bPX7IJz580L/DYs0Gf7361fM0duO7/a+7mc2PlLRD2DfbP9b3aXXfgugPXHbjuwHUHrjvwO+/AV67t+s3EV27c1e26A6c7MGUxl5fzx9TiYYLi3ULh044C8SwPpDMv/uf+gofXNry4oefNDD0/Bow71h/GSpRyiAjGsf/g1v3nTuvycsu3Puobramno3Xe2TRYI2XER0ZLWzpCkFcTRL5AIn+HWKKzR4+vXKhYwRdWB8CXJGOgsi/n4B4pl4rKvjmuxD6H43kLdkFO0rRnXv3z+ngNs/C7jfxTyxZjKdxuKchupSs8WMRlbPH3Hnp/dxcP0Ad8tJc+6Lf1N3c7VuOd8t1D7IBzaeufexXqZnJJsA+RObKX5G7R2tyTsrELhed1bEzQ1rq9a0VQgOt2P3LdxJJHneKkaTM6zgPCdZ/2yPYOzPHM8TrOMX8Yb8w/6GqOwabKFYkckAVKmrFcX0oZJ+9aU/B1Xe4xsaRfF+G8l2kRltzN+jFoZYy2c2mZzsqVpQQDx42XEyN48jwnHDcec1uPo+wYqhPdJq+/PMLcV2jKpAYWx0GOx2n7nbueY9uJo7nMxzxX4kUks4Y2jqULFLjnwHlySOc9yjj3pVMIKaDr8108P5pkfBicKrHGM2Trc+JhG+25sMt/QFR5JlRsDFu4pscIZJcRFz5lJV/zK/EjLJl3bStSOtjLHDWMyGXJsckPeh0BbS8ustnJvBhs6xkfZqBxkdDJHOLYJ7V0KYe6/53IJuw4Ge22QHls2/RtuqHDTHH6JK8Cpp0lskteSmR0yiHBlz6/NCQwSeqx4HhEpciiLEFXE+PaQNWnjFxoNa8HjFsMSskuwmLeUsgrUSz8dSyFQMebKSbotNnEtIHfQCkaTptNbMC0aXSTuq5HNuX4BptWAG2F1zfx5s0txV1kFFuzoCkVFDJzTDFTasHVYmajN/G11N+WNd4hyIGibhaipX3+DXOfx1hjp+Sa+Wz6OCk5HlB02DmvtjcWZ40vPQB+2OW80MwXuzVV5/jsfjCnsRP4bXLM/sKnD1R/c0ig1yZlqSPPpOSRdLO/zthOG8cd0yY2YNp0OnG9HS9wLDacp01Mi/wGfkqsz1nyZYoyQLyFH7JY6eVBcMYjOLPy2DEZwylRUlYi0A94j8z4zDXavRTBfRTJN93gyyJTjjl2JaQz8ZTlAAEt5KXK98A+52q0Jo8phmN+ZQyJvZf73K8IE4Oap3AsFckTW14wXvIgxwCHMdgLbKpyEOTTEHzQKYOLhZoT8Ss0BrRjgA3iWADjXClQLZBJAtvgk3qoNouKcVVfjMtcObaDJ7+6QvPDrpKL0ExUBzw34ZuN/CFUqUt6riPEOfElGVl0lZzowySOL4D1pIlrTrTR36t3b1jxC/ccj2v7ph1w38/BoMqlV7zqDnjGOyQj9sLLDPCAGuw5Onx/NurPPGfxion+Svvxiss+CuU9eglHptfhdQd+yA6M8/h1kw3vNeUx+HXBrl7XHfhJdsDz/KJU/AL3IoeVsb7HWKl/DHt+xaZ1vZ+/4Qrg6s6eA6qfvuX1/+mzfDrBadeLhod0F/7GVhZ7LebxVtaCpb9tMMP7Ikc690Jw5a2PL3bzhmBnfG/Bq4zV7CV8DzLxQnaaxksyZUKzEhpoE3yMdYiZF0m8+CA26qU5FIcC7RpSTm4407AkMWZK8blOnVBXYvznCOBLEJZFHGLW3AfyOqLuS90hH0CvbPyGbuMthgjs0I9Yy/4R37lyDzq/HldktfvNXB+vnUUXi7EWey3m3n25C5HF3Szs3lMYHniAfwjtHvJPNt/B3zWZthRuLOSO6y/d7raR80D9jb6dv93L3LNnoO54qbgjxR2UNfl2f7Vfhe3zB6lcHzyGkYVgeOWph1fP67HUsdFKAPutAk6/PYIrNFDwKemSezZcVlQ2w8CY2uCljs8iMqQmTwLT863Px4nMGBp5zoX8gHoNlBdXViLkg0+JQv/y5t6uvY7Ha91LefNtew3H5h3wR8HYgiPJ8dAY7DVx3IPI9bY1py/dokpeexD4gP2ZSCVCdDhkTuiRZtikyBHhgg1M2qiQTyg/BOIf1kxl5CRlMQdzm77ZsQAa1ggcn0AVqzZGw0GYFjZ9G0swGKIgG3yj+BGLHj09vFdGEL5dKQd5WLl78ffrxJbnw4P/0MR/OJLY8vzYhc+/g7jEM06C8I+2fMmck2G2pgyzKUvmBV3zMY3m1MaN3/elIAelNBpt5RGDEoCl5zLYxWibBaHhEc0MbvhLUxgXPi2gMS8YPCHGv1sk17t2FnLQtRCHIOeSKlpTeBcm8dqlXbdxLJoOIU29mP06BTPztWqGT2BYuY4QQnJe2IPKQGAWmCEnCPLoqNAafNJPH3dX2hDow/0EpX9/MW3a9xlJN5uYNptQVyzYwU+dWjDMIqIFS+SbAceiFwybvBUdG7+J9L3dZLG3FX8pumbx903cvgEUXVNu0fMAm3DOV4Oxb296HjdxQ8H3Rlnito8bNZ+brt/kWqfYbABrvREpY22DEmMDbi4Bu6HTLpF7dkPcPXKtzru5RX4KY2yMhe9NUveoI+du+d/c3oRFbe3lb8YeQ29u3rS1ygvnA6654SZu8E9f5I0iyzn31Dw2U9uDzLvrXdtN+vVckG8Yb8iv4ZZzdnOCjXZg2mxiIu6j6DYbqH7TdBOZy7RZqP4b5NJSNlHKFEVEiQLloHMPlZij3SeD1uiy5T4q3rrYYogugDY19AMwtJUNMnX6C+0HhZ9XvPdzdSzQBajAyZRLRa3EBDMY/AkNbNK3wJgz1PEAc4S89EIc5wo/2BhfNmXYD5ry1XjItVUc+IbzDCgUQVqdBtQ4VVt5daaLD0PVC1DhmI2ufdUYsjTKAV3tuuMAjNVAuEZw2h0B7+e3nmcpJUppiCgRB4hHPtoO9Zofsj39fbmx7kF/35W+7srcr4GXRNbnjL03xRnxVfQKO5B7y/OGh5Q9Dx8aHM8eHmS0NNhPlEO781C6N/45uEd/VibhC6fu50j+l8riqZ18Sv9LLfaa7C+xA+szt+afl3w+O3hG8HjkWYjP4GGfbs438LT1z2Ex8j2mP0d21yy+bQeWq+o5JpTnWxnsk027tMf3xZTo6X9EGf6wxo9BUUpJ0OW8LKXd13mDp+javXAHyiP2j+kecfshKq+9+CGT/YBJzv4JaF/gZ2GRN7LzAMW+OniovC+T/e1fKd/+n6Rbov9XIgovphKtCBxTjkuUItBH+1SKh5UfJMTMW6HZuXKs3q1nJggibkL5Q/CTSMrTGiOa7B5HgoJGTOax4nPcZYhb05eczC3fVMMPWuETFn7NGcwUR6tjwbgCi6lz30vHrk8Yc4xdQ814rZha8avG6Jj1T35HUWW7wCKwv407isAP9/eRfBZ54bMQY/FXvuOewi+FGn3FbvyDAObYUewdmOVZz5yYWfYuqnmtrpdrCPaIxjUIirKRdDwneXWHzIs35PJzuP/6qZcucZir9vghNRDB8wsJIaJ5xvkPsbU/Bv4xgI7Tg/t524rdY3oX1/SEuNCMrN15da58UWUsHBYKr7IT2Z8C63zkj+F6h2wkzFYOll3vrEaOkjbZWHsTsz/o6rjO1cjNLvseFLHmB0j9pa77rdVe63YukB4FzJwQ/9hmEhdmREW7oBxiLGhjdLRzKzFG7IfrT/jccZz3dtPlvrC7XI12JRDvA8Ctxi0GzweeIz5P8h+lPGx5RvGs4pky79jNmWwWnxG1U1+c5yx9fMAz19k2bM8qnyHUn5y6Zc05+0DS1F3aBnxpULNCk7NNLVBFJSA2tcfoAVWfQFdxGExJg33TnbguAm1E5kTHZbXncnIN2mAJ4VDHpDjRFt2BPBWooDRiNZ7AC59nIJXqYGwEpjUbAlYX77UG8hVZKEtMEdGRG13amO8ZYtGXKKVjgiammKYpCsUzaUJ+o3yDbhMbxhuKcVmwkzKeNk0+bTYxUQSdNlCQtoxveoFv0PRFthQHKQKqE7fKlyIjxTvGaW88+TWVfyVYNM18NxQyyTnXCN9km5Car3TgZrFr+o32ysC0QUa+xhXDJ23Upa1zsUbG2mR8fHK9Z2jq8ZMew7jun3TD/Hu0OdQtuL2JVtClEAt/Y7H3AG/i5ha8Ud9wi/4W2R63qxi32At8sLk5gbrbZp/X+jZupGkHL6X4vFEGvTmDTbdRt0Ev5Af0dY9zX9i7jE+x/Na8sb89ws0y121ssBuYpk1MZRMFWqAwUcrEbdPQ+BIRHeoCXR+XTtU3PviUFbAtjMXw4x6OinzlG8lz/0MretGeEXyXx81eAV9q+D4yEgwb1VafCM0bVDIO5NE/VbsOjRyrklbs+XaxPWvkD+Czj9gYIdZ1b0eA9uzSpiNldvhIuh9s84VBRN/WFZkj+xPNfhg5l7xUJJ9MM6z6VXwEIptxyUI2Fah0O0AbqGlmx73+l7XH1mPc8h+jQ6ruErQcusFL/25wD/5ua37Rel/ZmP3mWRBreD8lXnmqa7jcgXymZJfDfYeMFsc4EQyDvedPyXGy8hQN+r2S/EW24zstf+zuMf1O013DXnfgRTvguXyeQ/FGfp7pGavnz3PG+ScU/W7r+Qm3+EeldHyuGT91dUB778cAABAASURBVL/tXri8sO8V9/KMTXO4Xn+y4seyprr2r7wDh3v9ysG/MhxH/is9f163KYt4vuw/wszbB3UWJw+APMdQX5b4jf2guUyuXL4b4ttmaSklCi+ZJl7QTtMUE3wbD76kG+HCuMYSjZ95OcONhlIZhDE3HUzlDU+V8hapgq4wnYz3/7H3JoqN4zq3LkA6fe77P+2/K7F0vwWQEiXLsZ2hKtVtbS5iBklosC12ancZbxqnDt/QYdWIHYhWmJu7m3sDsubq3mScHMR4yqNaQUOG11w75kHuvKjQfSbmvvD4yzaz2Tk1Pig+0k9smpzftHnCJgqbsG9srJyBqHDG9vZ6tjc2WbT525GbL68meeQlB2LTl5zkOneQX+NNzOWscUGXlzn1dYtS7agBvOpDAamSGa/CjNKZDulDxlf1l3/QttaZczfDW1uv7ILGE2QTJvkxjnIGGCBzZy+dm/4n7gBcAqH16L+0U2rh0aQsoc24TYokXO2m9Yty4apqpMVA/9PatVnpNC3zx2nl4cIIZWXqIRfLkp4wlh/9hf2p+KIKxLkgV1Bq3Wjeb9PyPMaDcxH92sk3JOKCrp2uXz0/9HyK/wjltT+H3iyfJ5NpjJl7WlHt6hf7Lpy75V2HTxmdaD2pIEcN87jS5FE235QpE6rxPaT019BCg8gnlkd8KIZONpV7hCHQINwtMKr5HhiZUES32wxevuSGa+YWL51sGCARJ9qBIvxxgxKTTOQlxHQqc3wZEtIbi+pUfIJsKGkRnzoWHg/EHbVi7r6i8L1BYNNRG71em8yGV1mADnthI61CK5uOlY3CgHQNJ1HZoEW0+Z7YgIyNOHRB2WzTRtyJzTih88p3wiafGIO4GK9UvlMwB2gtSUutVkuxGrRaqQA551ysBP9x6l7MyRGAz3zVShkQY9acQ/DavBXYxNRaqcMpNhPRiRfamrXu08vJNsBedzghH6H7nchXDxB6alkZo4ou0FyYM7U9YTsRO0LnQhh1Iy/bLYz+9/CRj/m9gFOHNngD1HI3R+WMmAO9bMJiJ98LeQLxV+T/2Ms/LzugC58XzscAYjUf1a/TyvnQtd3hnGfxol5OcX3omjEf7jEviE02qNnSG36G/RL4SW9uJriepeItjrzXpePeR6PnxcTDZdL3vqA8U0R5IuRzBLnz+GPiuUMsiWblR9eb5NU+x7NoQkEjZg5InvieKZr5lUs2qMYRCEg7urkjGUyRZ6XS46NJxFrFpIyFbDsZ5TzMW58R8pjVNVzjmxkijxGo1NYySzqAYlDf9MPnU+3KAKjbDDbZQ4dto3wKzwo8WoG4kLZB3yLpWr0FBv5d02GoH9yoQj4smSM8/V/VdJ6Xp/j3zHxTFY0nMNRGj/yfbs9i/KdP/9+6eN3K7+H6unqUPMSL/g3QXEf8DXN+zvFZgWcF/isVuOerxD0+/6Z6lbM2+w6gF/Xxl8B6abJDvkDJlyf7YrhecvBCxN0xubm7FTZU3fVyExm+oHN3M5q1Y24vgmZ+NEy8Heo0X8jotGyBW7yQWV+5tES7L+3dL2i4MG981Cs2pkHn7hbzLG7ubpbN5CNoPgxIY/Mi5gqlblPwZ/Rnm7oMncGkurV/HlkbIrLP6OfQT5axUHSTdAtN3Xpu3kybKcKZTdr455j1/7/Lxm3qXrG/mv7Z5vj/3Wx68a9vbL6AX9qE+fXLtCGjDWDZhNfuy2bveYHGnyzmybzmdj5UgxVUhVMi2SguLLUamzQJ+XSEr/ypW1+/bBM6YWa8qdUh9CEzF+ycthy0D8M56uxKXacO0RsgTEMSXDYJQkq/t49xnTk2cK25J69rcm611lq15F4vyYf4vbO/fzRqHvPXpMUPkYicRxQwNJihSdExqJ/sd1VAV107HdRd91zHxLU4Dfdf6A+noUAZRMnHiddnh54zeu4Ir69vdubZdeYZo5yRCz9d34p0Otdd4UZvF4dL6xfq36ZgZaYpBLX1kCwc2Vav61yPHT2kE6RbKXXlXlp7nTNJoiOkA9SKfomQR5ej5qq9rAygcyFdUHThiz4ocsR1mbhk0YqRLIRfj0ia88eJuag+AhKeWAad9O5u7sKw+aTP4oquoqvVSm1gM7DUGhuZJza0agAZvTa8Qmbj6wQWHp/0xa/Fhq9iJMtXwK/WF0vbaaXoFd9zigqV+ML8AqWYNtOEMvLOdx/gXs2FUq0gF1H8yldBOd0t8nlhDHjJgsboVDxj11ptBWtljVp3rFP8o4j6kVN0h16rdTz8hvG1KamxjxAb+eSTzzUo74l1bdHHONm1OOlzzINzzpg6vzXq0HL1832ivvCK1fxK41f5ZOIjXjbWWmrLsadhlz+buYypWp202a0NXdGLjeNxI56Ybv+HNQSvXPiQK+cgmbEZ5wSWOcGXWqmNcArqIRerQaVPeC3m6BLiBTerbha2Ylxw5pyDgBfzBpTm7ma0gOXzQc8bIb736RnSwMcO343xkSxfHhq0eG6IihGdSSbgEg13PcYWKK9yLXq8NJ4gm2iijYWj5Kl9N+VbJ7nmmMvCM3j6mKXOpEmwvlljALXOi5r+s3UQvIxg2QQmDtFYTsL2B1HdZ2NCv8jij9AcGFszTTTd7yDjvMUDzTKGhg9Kt+jgn+1ZgR9XgeFafW9uz+u4VYdC0HguIouB/Mb2BUMxac75zApGxPMTfdAvGOWZ4lmBZwV+WgW49zdT2ssb41N4VuBfXYG4+uMzb1gmcugH1ZN9VuDeCty6dm7Z7x2n+y35uG677oK+Y1viL4L+bkU5nydezB8gXvyfTS/yBb2014akqMCbkVw5RXN3ow2QnCh6icuLoFLaCyFzU7Ph0AuVDuWe9QJGb2748q1xeC8DmTcYv4C7k3PId8xyCklEIxReuQlzd3N3K5onKOLdjGY44tXGjdc9vPIhQbwg0iZlzJMaRQ3PNkkHVK+sFTo2PGLTQxvBUdMJv8lm/ISIiTxT6Cf5Cdgn/BWbeGOTV3iFCm+ctzd76xvBbK7EZnBs6MouvJk2YV5/sQkMtBEjLDptyuAf+d+0jhX6DwAm1jVzHgKsm2Yz3cx8Z1GqQ5GyIWNMnp6qZS9f/GZRfObAJA3uUGStU5i1XjBpTPynhed84afzQdJ3m86bc/YcrwBv2UQRo5EpqLqRl/y16Nk7XbNziZnRuTvETdecucWhumWNMi57rTwsWbfWSwsbcUddj+02StHZfzl9Lu/hCnCx5BXGVcW9ltfglM+kuA8n7lc5gUju/ZJtl6CiFQvkz7NDz6P+rNG/QqBNYOn0vNG9rUxCpvMgpqztvnB3c0+Y2x8/Yq7MIyiz6RT2Q63Hj1R8q2SrK/W8lp25bE1Eo6NHnT0MeZTxADrPsuKa55uxgm9R8Jz0VIafcmBTnGzSSQQ4hSSPyIUuXKBj43Saqduj8P0g4OYVHpRSrdREHaj4BWxi9U0ubZx1Pmg9WdIKFZrcY8gZdjbKtOkpfsmhWAFblR8olRxAPvIXZCu1siQf1mUcbh59MXdgQFQwN4eaudm3wMyc3APc3Zz6lkC1UhIVWpn/iFKrdbnUaqXeh4yhxvgnXzNPqabxKvpSa+oOaKnVSt1CMZXzUCr6OG/VdJ42wFY/iFLJR/6r8UX2YjX8qpUy8OhKrWErtWID0MW3Fiu1LnbpS01Z/BFyM5ka6rpjvXGtwZ9iM3jY7GWjt4LTCxu9QbHhUxtO6MKOHLGNpp0Y5YxY+EYrtG8Ol3owT+azn3OplTXmOkutcY15EZUeiq7UpA614hbfQ5wnBpuSekZsoGeLvmvr+1/w8URZHkOoLPzp4jkjauQaALv1QYFb6ozxJZOITzSbRNtYyc9NJzoFPxMZY7W4kNFt/CXLrnWJDoDFmnPsvKgQtYDR/CDbRq5VIY+OVZtZpR91Iy+bsNeN8p6X/x7ykU70PmhtihAUIbpgWJt0sj/xrMCPrEC7VnWd3sKPnP9zUg9XQOc5nq0693vwNE/7w2mfAb+lAs9BnhX4bAX6Hd7pZ/M9458V+HsroLtA3+e1AlHJ4p94VuCjFbh2DV3Tf3ocfY8jya38su9B2L+ylXixwUuQC6qX+NqIg2pjLl7YS+ZlSfhSDtXTeaGiZtG5GdQFpw8UK7z0gTXB3OLQSxS91YlcbXy9UFlkfckOvdx1OkQ/C+XpaLk0H6C5FTovbu4Cdl5Q0dOYbcxFlJdCqgl1mNom7Uhzc+NsqlduAqe/5PSTjY1WYmUXYrMVOexsGItqE1lUUM7Em2kDZcWrxV/9sgmsf8b5TZvAI9jczY0XNoD1F8Ad+ktg2QTGi3yKQ9Y4OZ9x3snPWrcQtZhM8kQdqIrOFnXKFjLXita8nE/F6MWeIF555EO8cshXtVBOQbKwxJOaMMaBuaNxBs2v+O2ugEMv+Rwa3lUqqoOfj5pw95dasxcVpNcEG7zNdlkvseJtoOITBJODRkaqvfFJGwYY5uArQtE6xQbbmEZCFbFSHICh0ufZDxWgyIP0d7KcbBpXS55+TrSuP0H34YQsKjnc8AqqDtvMvRwQj27Sfc09rueSNoF/vf7K/xjlNZ9hZzaIZ+xrPqpGGWntTkD+aNvEKeOoYHKjeIPfeufmgSYYelKLdihV5++h3X+puWqq+gVFCz/h1Gs05uTpG48C0Q2o+8wzdorYSZyymeTIg36lkVxd5GLE8J3Va7BGCcEurVwblS1FekUGoaMoNBhTnbKTAvC5asDdIYlS9P1AQNZnL7I7vBdzyS6beGjtqJYbVScrbN6VKjn52vhaTrHxFjI+SfHDXqooudjQKrVaqYlaGkWuHQUdcFBq8sUL8x/BfEvJpRqHN1hnHK5Bv54M31XzTZyRt8HddLi7uR+hoO9wu1xft9XmB2W9vkfURfE7cB5L8y3wfgHyhw7qyp0o1NwDxUqtNspeii2oAz/q7+BLy+/kv4Di0Zda29h9HoWxK7omy77gZKViC4x86mroky+10bLSiq7G9XqyyiatNoRFhROyIH6LeuFbY8NXOV7CVokdUXTt79DtpSquLutw5lQqcgF1XfOo7+eiyEd1ayiNbuzkcvy829zNTM/WROeDxnNo+3yRasZfduNY+ZZnxr9DdvFQHllqK0KfzzP1F5Cdh188L4nqlI+69XmKPp+tGnNOvXRgBmjpk2tTQJa2QWNg0GMBdrARM4wdBvyyyTO5tZfuCN2j27qc46/SLU7xt3wGu07FIB5FSycMbv9CdleIb1vh7xrn1gL+nWf037mqW+fyo/YvqtYfvqS1Cp7CPHr3/UfrciNOA95weZqfFXhW4EYFNubP3FT3xt7rt5nYv0T4ww/pf0kVv3sZX3WFflWe717vM//fUQFdT3t85cyVO/K1x9Qih/LZXd8A7i8fdpRvwxdVc17GuNNvYOZ6qeduht049AJF8aJH4C0zXryYYEzxIkihu94p/zvW980xM02xz5Upt2RcKrScB6/h9WKdDYtJFGgzRJulZzZOtXGrEqhsAAAQAElEQVQpqo1U0Q5tpJ6nN5sENlolC+eBlzyx+bvo4EMnH/EaEyr7Cm2isKn79hobwmf9fwBr81Zgg+XcoM1fzUn/1PPb2y97YxPmjU3g0HVKzJvW0P8COMZj42ChZ+YvNB0nZQI6fwvFd+at2KS6gBlZvHyEqGGeeNj8MTWRY8JXdZR/AJ38Z/Qz+XDm9OskcEoagdu0K2p8NA5E44o8gOs5ryUhQm0DCTl9lsUsmE+ooEhYNskwLfJMwFIbeMmyd0SsrmsUYes+ouTOEbJHXPLumfSgV1wHAWiu9jE2vvtc1+RZbzZlZK4iW2gRW80qaRZNOoxttmtkziDV55rLqk9fi6eBHRzvzTNtc6xT/B4H6faqGD66veWm/LGoTHtPrOoX4J4OOhMlKAUUqd2mnC/JAldPmmeeHVM8o/Tc0UbwK8+gVz179MxpOZs71VftFGnwW9hDh/J0GLnEm8GoWVzDDKrths53Kk+hOeKrJo0w8HxoaO3SdMQl0IUNPRqJEaNWosI81LHL0r2HiRjZRQXxN8C68WhxcCyCaTDb5DFo8FWGQ0EUjHwhKbR6NGJRMAkJ90b5QI3PVlEv5kCbQpeodqljs4lNoq2+WmXzqGqTio2kCmJTDCq+1Gqyi65QnmqlQkH4FeSCDKp49EW0pK40mptUbiXm7+aeKI26p+yOD8DBzNw2B3Uz6YJaO3Y+TfvlRHPaJdXI7m7uB7AD3cavmLt8RPeQ/hFkPAlp4oktgPyqf9YePedl5SWvkF9sWJfUhQx/H62cV53vTsUPqOiBM36p4k9WuO60KVti8xRZNlAFfGrgZLUK1SpUMaIBNmLjeoX2DdegO78xRnyHNz+vlbkw1woKvICuBjR2QmOdYjO4/4Vw6mMu5BppQRakK/XFcp0nxmlgzqX5iKYfYzNmqaLygxYgGRq1g5YO6cmRa36xWnqM1iFUrgWAv3k188LjpkAddCqeZ6onJQCbeNkF8Q1GvPwMf2Acug0X8NDW8+8qLvx5GuK8xDc7vxBM6J+RQZtt1riz4gCr4UnLY5Y+8kC7bvFHJ9sI+TQZtnmSj2UiGMswDXMVNh4KEogf1eJTLe5TYLlDPEnjHAyqq6xbunp6QGjJP9g/Hvd4xH1TUt7vRp+Jxun8n6I6+/fi0TlqfYLiOhX/BVC6A2glX5D935PCZ1OZstsva24K0RmX2ejs4EmDrjd8OttpDHCg7/ZblNBIccvvD9o38xvmu9H/wfl9/9D/nZV+fy2fI1yvADeXjZCnZNH38b7X1spj8f1k71qv3QvX9O8m+03Gnzm337T4v2KYOEPRvf8JfPdi8sv5fe6MS7vPd+f10bhdmqf4jRWIc7R9BH7jaI+nXqYWE/2i6//xafzoCN6OUCZeLPBGggolny8vBl52luHu5g7aSzpzM0TgByihM7c4lCKRefV5DDcOG3w4qyMxDa4lgLtsbuHjWBrcHCFbt3Ua2tUcYrqj1GSYlNZubQNyFm3QRuXERmwA3Rk+wEat/sotNlW1mfoOztr0ABM4K24Bm8Q7nXwm7AsYb4p/GvrNFKvxtNGrjZW32AhmM5iNX+lXSAfC/rZsxGximK/yCbM2ZM5TbNrkehvPiZsE7NKHH7xol3NuZ2KFHgelVhOY2dCdyDELioVaQ+jgF4pv2vIUcVqC8TxZXQxdU4VOp1CYkJaXcXgFD2WITIvTwqOXfQRmMnA7YFv8UL7P71/aKZ6glkmx0pBybTIjad2yiS6gBmS0XrOJGk4kkV1UdZ/QKcUWiiJpa5IUE0C3+CrXIuMVcqPi70DMmfURtfSkbM2hAl4xKDxvKWdgcdKQTUe+mJ3xCaCCjfOkTvMmA2yOAkOTh7Ryho/ALUVa/bArj0AEc1VP/KIfZem3UACuNk/MdYduU4bwYeA9Nda813U54uhSZo0wmifEEqNu5cNInGj6r7ZFtq6To9aUMmoJqXyv11qwL/k0IWQ1TCKZp+uDznF2Yww84r7nOaZ//vn11y/7BWID+JXnBM8a2ZUf12zLw1rXxwon63tQsPuxR7eJCk4nQMhqFzCOsKsTNh4Yu8x4Bji9sdwZU/DEBI82qQwrtN5cN+XjwaOyXUOeX4vnwMQzYcJxmnnCBdX5TH4OXecZFTvNUCcQJiA5aY9VzGTKnTnMcAsw46CzaUFc+1LAz1DB4Dsc3tmscYcLWqwUoUI7itVakIWu63Svk7xFZfPoxMbbiY2oU/AnO8XmluiKUuswjnJUK23cWuALuiYXeI/vM8WSav4fhBFnRi/AO7A/dDC2CW14b3RP8jwOWsWA0V+8u5NOsKQGv0fzwcMMmyF3BGvEwLgnNaip9h3OOXgH2ugtxIxwJ1dx0nBO41wW84Hq/CaqlTj30Cq0jcfgM7YQl8DefUXZsOwbnrFxGdecNlTXa+6ka/ITUN4TeSsbr5XxBI25orKunJdrTguGdUjXYhWvnHucmKN0y+YusnjpEi9WmEcJffL1Jal0FVvF1qF8CerB2PIpLye7tGetpE9/ycS8/MM9/A/+DVq/xhANoA/6YqWyfqFAd1BNvBRqVKxsbJJT3+3uyCCuJ2LKO1AMSc2smLk3FFjxpcnwlofuJ8FMug6eqbATnwfx7OUBy2MfCb3ZsnE8wSV4NmPN3vIZTEzKs028adQYMz6Etx4/hNQnb5ovOrVRz8eICaHjAysoTgzRxiIe5V7GZWOXPIKQmAspUbNgejMo83BRe+9wjG64BjVfiaFsoj1CyWDuihB3C47vLZ8H7UtBiPstvDPQn2zXFmlRW52KC5iZZt1hdx6ba5OrTvfCBXCaOw58NkNpAiiOVoD65zTNk/vfjsAauXOZ69EqvlLHEMwjvxHu82JTkx3EyY15Sbn37TK2/XrGmO72ANXQZGX4eYNb9VmvoVued9r7RDSZd3Cn2zsZvsY0k+Zj0NXwGBiK9lNWzlSe7V9VgfVePuJ0/x7pu072Vg49m+J5dO3OsHgc2+bQdf0INsEIioVEEz8ilH+403z6FEa+6570t1VgKb+YFc4nn3W0L14z9B4YfhuYmwH1JpvpQKKFDKWZeFEBoTeT/AiMMeRvR0cY6PAxSGD1e3K/oQIqux6JoiOuDo3TPOCrz9nRkznmwpiisos+sa0AbzC2ikWiYvHjaVGYubt5e9nmDu8FHZDuCPIxt/UYP1xjAExQ+uHj1tzdXDpRGHc39yNY6nk5Ey9zwke6hHE4MDpM5sxR4/QRZeL3ISrmBRMv5dvm5Myb8gAbrzMbFRObGNrwFe04x6btm72d2WQVYqMVfkOxxybrW2zcnpUHTMR2nOOvb2VPSB9+xE366+FlLrweYn5ndIL+crdv9sZmMP5djk2WJp+hCxj3LEgnCibWp7UumwC8HZoFaqIXVsLMuEH7XLDNAeaEbpJdYG3656vT1uoafnt+4mVS0/EkgVvPg+R+kqDOCfQ4WeoSqPFaeXHKIYgnWdjlx0A0WSStCA1zw4g7+s63yLDDv0d7rHxIQhvywBIeLhiiSe5QjOqk+Wpo6UWl6zbxVCpySCd+hOzSJ/oQSCSSLQM1EUZBJ1l6afBiSHoEekz0+IT9gpJbfkKkkq+YLRSLpjWdtQRh5G9qfRJwTi1gJN4jvFFmYyoZi5oWyj6O5COEk7oe3OgSJ1n2hlXM+VrMLfnVZhdHt4kegQIvcxe/AdliPhEoYcDiiO6gxZqJox3ULwPCFmw7V8HLHVm8koheA8unYc0eJmelxIIUHV0m58LC6Llw5pmg/+gkNn9/vdrrrzfL59TZJp4zmcKpOC/ro3fTo3qEu1mHwe/hXszMj/+nQDMTGTHm73y3L87mBJoZBneHOLyZQRaIkWzroUucUkS9sksH6SSLUh4COBcINJ2Y5VpJGyoMNJho2OWfQKAlL39dS0m7b6MahSSy6Rlu7D4gahpY8JGwSqHLjjmzZmN9syiY4Z0NkwA1XzdPqiW/0to2YmIzis2hoIXNoUC1Kh0+lU2d4JH1/6sb0CaTZDZ8ZdeGr2hAusXORlL4JZX9JHvk1BgC11WBgpwjsoMyws09AcOS3UwXRdeZ5/+a7O6YG8Ji0Rd6wc3gLA7xwfyujrlpKI3bIZmLJYl6XQwCvK6bsEnuQH/cNhnN3ReYuVnAlsORBRN146AjxoC7QwQqxvlwnQ+ovsu5o0eWzjkP7viIolvO4R284kuc92oVWnVd6PoTBaWmvvuUWq1UrguuodKgTcvY2Ixr7sVOp3+AKHjhukO/bmqOMvartr1f930xjSf0MZdN4HIyryfmN0LzlVwzTnbGrMxdOY5wNFf5SS+qDd/KGkec2kbtic3ZE/lXMG82iJf/z2Hx4XNDT/4X5QQvL//PXv4BI335/+xlwf+zTc0jf9avwlfWvOKUdWCOtWOwl1qpXwM1KoGTFXwv0fxajBfkQDEvXCMgr8uU3blmvZhJDwzZHNl9uO553jZxhgawTvD5vU49z3R0vXWfLotuPaQBjOPuDJtAY+Z29dCtLqNoIAR1R+Dl/oy+A3b5yBDfMYznrD1gg7L7bagb0waOFmRLGQNi6N09dO73UwKNIFqLse3h3vS+1X9eUsLfjc/P+jsyeLxAN87BnbB3jn799ZtikYnZ86ii7fWSMSz3kE5TyHQ/vrXJx80n/g+CunH7mEFjB0TnGeh8Sz9itG/4W+tgeZHeLIcxu4saB08sejWS3BqHec8g50ZM8KKfBOHvtaO1vef/nTZV6a7iXkxaCs1M9H7MMZjinnhW4GsrMPd0h5cjT/64v/G6oARuYvBBlU38iNRe9kogreijUFzHrdju9xX01lh7ex9T+s4/6Z+qgM7C+HkrPh6vYTCT/AisxYkGS6d4Mkll7p4waINJZwZxdUZvph69PYiIJcbdCXXbH6jRm8kiBGPP46MVUA0fgb5Oyf/e8fTUHH338mh7lF9yaUJO9EgRFzv8s20rwNuJreJS4sNSShUV6u1Oc4fzUKBpDJxdwNrR8kjSGQE0SQtIaaYOuLu5mbn7AmuH+6hbeffk043sDqcPeAivXXjHyRxQwyAGE3RaNjC1ITGxKXG2OTZ+zzaxeaENjDNyUDZMzx1s3GoTVpursaGBfvlr3LYJfIau/q9sAr8F5H8m/kz+ibhOp6Y7S8eYE3bNZZ2j5gfQh89ItanboLgztqnlEC9IH9BmLdDLX+WetRGzvAWKgnGPUy9Y+ahahp0mArBRN9mmyDOhm2zCYW76OXj5AbLhQINv+tEXAx6yaXdCowH8GD4bP/jRcL6ipS8WuRAVMuJx03Wws0Qu6bCR2jZAv9jh72oExHqtz2almvGRbZs3/dOXnoUtMcqtvKIDUNGIW3TiBzAAJnzWfBNS5O35G0WN0xgw8LBpDGbpep5F0RhSwlFY+ptNhb/pdOyg8XXdHFuvayNO5pyouIb35nzddpGmZbtJdHLset6b8Q85MBhtDdkIq/qA47GaWjHDYlXHjnDAxtXHKaGHOp+pnQAAEABJREFUh+F5MPG8O8eG7yubv79A/Mcp8a8VnMM2xbMnMqydpteB9v4qyXMEwZ9pSvVOvKaoUxgUP1EBNhsCbbm9xKg0QfEQL3vICOKjphvbrFJyC2LFBxMyOgVtEBZ12IMQAyVscWOyEtFGCz7WqO4Sjr8Bd4e4uQ/Qhpxe8rdNkbKnbJxUkPpqwUuubLgAybFJU1+wnUD61G5baLVSq4X/npYathijlmMfYgobMiO8z93LsiaYWKPpcHUHUMH2OHD7sap+/TDBWMZe7nro+00FEuQlKoh/H1w+zQF/mnWgDVYOHTJ2XhRZPrheNhkWuLnO74ASvM41KMVik1n0CMv1Uq1wfTkQ7RuxLjvXZqnYoXENs5FYD8F1zeZi+sDLfwQ2bTyGfbkPVr9STlbw76jlxZLPsbd8tao5MK9KzDFe8NHmKRu0bJ6eBlTxfQOXjdnY9N1QYmU/Aut4QZ/4x16Ie2GT9yTa9Keg2NC/oD9pw1dg8/efRmMj+B82f9El//8sKP6KefmH+BEvrCPwj53wOYnXOgTxC1hzbNbjz1xPoNYXq1frdLK62Khr1LRm7SP2BC8ZlIRDXdeTF3PnGryg0iVwsBWWh0OIs4XChJx0hhfwsvQxW6l8eNxD5gFyiPs8dGyJiBp+I5a82NHbmtRs4Y2DYPrDdmG6UByEyQfQDowbFVPcyFeFA8Md6Q+ipOqRorcg/wEqeoi34r7LHoP/nu7WEt6bxfL7/D2nb7At5+d2brl+FLezf8RDszmI03k4UP941bfOe44n2Ls1uBh/ftd9NMqzY9T/bbzWcLtQ763qoojvOS+2GHeRnsyzAl9YgXZJ6hob8f4I8pSHqCBeGHnJFreLhtjCQ59W+6bDvymv0ir3I1DMEz+9Arp6H8HV9ejSODKip1m7+Dux7z9i1O8f5l88wlLBD14gS/yjNfpw4DqQphwSucQfIex3dD32Dtd/jUt5aCUUWf7uHje4uyhwM3ffQTpbDhW3v4TWq+t8BbGY11hUZFpkmNDQteYD9TAzNFS8m7soLg7UNDAvOWkMiQCjF+xT26QUndjAnOKvatuGBBunZzZgtbmbYONWG7lsrqb8Fhsa4YM+N3Pf7Dzah/jQyw+dYiSfGePtrLxvppzSiQbIc+6+bOBq83mCzjHnycTrr2xFA+Q6g+Dx29LJwrbYFQ+Ui42XGcR5Ua02oFaDPKtukoPOhDQgU1g2HJA3/LToIhZbp6p58vgoE7bgoKlnIIanKXUClVroiBEvMCp2tDTJRwhTux7EC0d+n9Ndz6o1RW657BGGtUtfVrXUgoDg8YFSVDEBLFA1ccRQl+4SGgTl65i6LD8hZMpHCvlDPtQ08hjILTiKT/5mBdrFedPvTzjk3Nzd/J3hl+tHTFxXs/XrTc8fPSO1AazN34Ceh/Gcm2zSM2jMzUDubu5udGYGXWAPHsRqTg9Gre7EN0FpAqhEm5o7KTm9eE8u+/DBt0uUhdt3Dv+wwY00+bwf1cszY7okykv65igyM2hQBlmoGMlQGqMgRPOsYq8r1B2doA0y0XfBxhkbHB4bG+KrlVqtFvGgCjV0pa60ohdKSV2txSr2S/RNlRI5Kn6lrjFlGQdd473i2/hyg2pzJuDFPEBRXFAH/a+0mauiQ2sWL/ohfFHtlIZrz4JqIjA0WxUmc3Ri3oFMinN33B3Wg7qv1MbrXXxHXBf4dbldUw5NyFbMmnzrmvuYvZI+r+u4BxirFHRsSJZarMJX+Fqr7VHKCd3JCvZLVPRCt4vfohJXtcH5DgqbqwX7FmymoqvYKhutlY1X4YQsVDZ9Y3O26cMGn7p/TJu3L8gr/slNZDZ1X8BJ+IfNW3xOF/jHNEbiH4s5MG6N+ZyQhRfoHhWdbJ2KH4H+osaqf7FSrsOxJdw21JG9cC0K4gfoegv7qsMxrt09nfEz8qx6PheczwU7wmiDl49D8TegXDwNTEdQ6RDE74E6PksUY8ZY+AYVHyBvUGw28pJX2OBjy8GkFv4aI59buBZ7pFcu6UWP0G2it6D4vc+Rbu/zlL+yAt+eS6f0Fr59Es8B7q2ATtW9vpd++ydgytnr+baNuKbfej2lZwWeFfhdFdA9+fhY+6i9fCvj5546t7Kv9q8e56vzrTN9cn9XBcYrfuayCLAE6UegMr7O2/P4yyugk/qBJXBpfCAqQzRkXFckGWlan/3vqEB5eBBOVsTw49/dzd0RHWoLLA6PXp1eZMebAzqd9NSpv4S7tzyiwNzUbHO44dYg3pu1URlNfI6mXptgE5uewgydeek5xWapNiBy4/ccm66v9srmhLD+Ne8bOjZq0WsjQ5BdEC+/dVPj1SSPWP0yR8ryS/ntVfklr9CGcM7nLTZwz2zgBtqc50a1Odw3g0XDp/lO5yliJ21ws+aJjZap8TO8ajAP56QV8R0ib8wUNGJFr8RjCosiZpvY+GiA10+nuVs5DzNzCzC3WXKzMdJxU3Is8oWM7WG+pXo47uGAqwM5V6qTToCoDb6UI6qxrZmcjuAWlz4mpVCNJxII56gxGuSomxzw683FqDuCbCZDMEvn7uYODLiZuwfg7Hn8dyrgznkflstVlvc7zxg9b3S96V8d0H/c8vrrl/0P/AJ6Rp555nYfc5JELjf3Aaj/aPNh9M5D4xaCyhq8GMmgy6IbYJObIP1IDduoW3j08luRL9ONgPjiJNognXFwm9O3Jifs7kqUcHdzd6Ojubk2IGqBamPDrbCJUdCJ1iJdsVqKlVqtNpTa+L7R0uVGS017qUnHuFIzV6mjrSy5a6k5FrTiU2rKpdaYozZWmLjp0PJmpyZXgZcfQUr0asRaFzuV/onfVgFd78JmQJ2LhpkTNGMcgXhnU5JjV+VbLHITFgWMZF0fsExB/QpsMzDZ78Q8+pnzPwNuhfvNHSqUgpzQ9V+5XxJ1vUe4F2qATUvRkrZSk9YP0BLjPBqf4+eG83ux6ZfzEt9BzPKXy/BVKNt1hr37D1TPHvmHXXGC7J2K75BuhPRd3o2nnJ9AqZm3UM9Sq5WFiu8oqz7ON/pSzYUK7UDG0TAE3EtQI8Zcz73Cd0R9QzyA7Nb1+Aa/pWZdTj+7csR94mkMHrZTWDPGsuVojou8MnH9h5jjBnurm8mnwW7B8LuVa2N/z7/bRN9DTyifzj/pv64C957ee/3+dQX64wv6wgnoQXMt3Xu2azFP/bMCzwr8PRXQPd7x98z6OdNnBb6qArr6N7n69xrRBn0t3/g8hWcFPlmBi+vuk/l6uPK+h/DTdR3Mf6PjTcIHFkqRaBGo3/xCCHTji2fxevkfbyfoJLMzkG8ZOBOyCVIgpklM+xHv7kYzJ+9xWy3ubjQAxdmBmjYjlsSaAJjZDJvaBqrouW2YimqTIvD2xkZu4swmhZCbveheX9lYfbNzbAi/Wvjrr3nl93a2xW/JgU/zfWWzN3M1HTFvLVZxsk3ozsOcxE/ImuuKyZKHzmebWNOsNUHFB5BnNlWTpxKNn9mYmaMOFJuW9ceucwQkq3YX2PjKK2OCa/mUV7Iws9k7k0+6oHseeQJhI34C8s3zxegxHjTaRgjNI11E66IY8GM+vJiTrl0zGGsHE6YcCDD0lEl9AzpaEy5I5sIhGtUlkeraoVxoWxxOUjTJYg6axx62PXKQ1Mk14lL8c/1z5J9SAS65fCbBzPHcmU3PsVeeidr8/RX/FPRb6CaeUxM+ugx1KS2XFkzKbu6CVid6iWYxc7ND2OeOeFYod0uju0asaL+XgqdjySwltWOfz0T1Ao4kUJ9Iz7AcjGOsX5ihc7MrzqwJlod0Mz4WeqcHyO581Dfq7pjd3BMWG08lZfFsLDi0QEujlU2IyoZELcVKrbE5c2o09Fd45ZC91EqcYgXxQLmA12JHKN0GDZ65MEm1mH8w7mYm2DsHdvldgJDQQaPJL5jHOxV+iWpCI4v6hzIxzbho4USP5in9HvKTTpQrPsiNLtwZRtd5uIpHSUOUkBbdDZJEMbSWmu4hKru0zeF9MjrCa0zIEiN+DxlTp5E0YmLVi0td+t3mM+K4d3dzd4we1L1T7pt2H+S9wD1Tqnmg8dxjcR/h54fo/isttQ73ZbHS8hXi9/CwVcYsQHQAeRyU2nXyaUBXarVSE1V/ZQxfB5SatlJHWoaYaqN/50vtem3mdkgnXnRE13U62sQXxiiM2VHhj6G1vodSa9SoFOKjlqIjioUNv1LhK7YBTswlKjmLGTnD5uKBu3GxHELX5IXNdLD5SpgZ1HTNIihP8JK3QH3RIjfxBmYgKgRPOtEjGIf0GaLxBZTxDJlz4BBXHq5b36c4xn0NVQpBbIfkEfLNhJowyEnhIh4Ssuh76L7yGXnJT/wrKtBOa7+O3qOx3uYf/LP7Sytw7SxrOe37AOd5HiDLE3+qAs9xnxV4VuBZgWcFvqoC+gTsuTrfadc/6bMCj1Tg5vWj71OPJLzD9+aYd+T4N7rw9uBzy1Jh9SO6Q7/ec6NpYh8vrAzAl2WxcGpIYUs/pCVYTh3KJO8jyMcs3ldEZ+3gymlcELmBZRyUjBZj05k2HWJjlc3VszZd2ZyY2MANhO5s+ktcbcwG5LMAGz6Kl09QZG0Gn6HSKUZ/GfzGhrH+2k3yeYjXxscZ35hH2wQRr7/k7XmUV34Lwv/M3AVqTNzM5omgWNEOycKsDV98JjaHg6feqslSYWqUL0GiQKHGBWHbwo1OsStwl25wRaS8VBpGfmFaEkovMHfpgHxm5jdrfl2OCUUkHP5isYlcBeOttt21gEHmEah+VNOl7OamZnFotsFcdrhdKrcaVW2mZqKyiCJmPUmdNlk4h3fkS8/f0Wsywu8Y6znGt1VA1xjPnomLTs8hQc/C19dfpuehnpFnPW/PE8+zqT0zCIoJtfOvm4Ibwl2ym7tjvYSbmzkmUZEN3Nzd6C7gLr29e8yGDx6iHYityZYvsFkm95aZ1hv3FgraKrcIkZlONt2TCpIsam2shUb66MywiRNdYRzSjpDKzV0oQekMydzp2TigNwQaHDIMLXlHXsBGRKnVSgVsPFRobvyemq5YwcdrMcdWoIka+lKhIwoy/gXEJoaoa1yhmHun8IMNwzJfGPvqQy/x7srpeO2BSk3nMsDJDCrljweTZY7qO7gR0ayt6y8oF3DoRINZY4JDF/cBF3bUA1l6EUJM4wQvpXwQwl9UOjmJh9LwiBCFbRCC/K+h5yBD5o/Z4C0DhAZnpvNq/UghPBmchiG8oGuTPoHnpXl1fJDT6B4Too97AtpkC5n7w68g7psrth5TyDf6wRdsHe7YdyjIum8L97BvwFiKB64c2OSzwKs5NsmOzeF9Q6vJVipUCHshJuMcOe165oCIla1mXEldYWO5VHSip0bFX+C6zckdY3WqPCfyi0Zuxm20xLwKc7iEY/NaWINQzSOGPDGXlH20M57fRMtFbnM3K25BxV9FsTlsJX2NzyrkmdBZvHFPLTI8Mmr1G8ySNjGpkF6l8E0AABAASURBVF65JAUvBoiHbBvxyj2rwzI3QIy7B+T4wWOkoUOCocF3+3sUfxKqj3sdPp4PcZNu42QSMrcisEuQ8mFocT0Intaln0W/cWKq3RF+VgG2s2nl0LS7QfyIUd/5J/07KtDP41fNVvmWXO3aWWSY8VmI+LVtM/jXpn5me1bgr6/AcwE/sAIHD8kfOMvnlK5XQB87gjz2VLonnhV4tAK6jo7waJ57/DVO+OlR9B7C6b/V8VbgAwteKkrswovhR7QIP9Xj9zYdLX5/89N6dcYHT1T04gPiO8LUuiTKQwLa6oPQXiXorEq6BKlXpZI0xazNRjYdJzZQtQmrjYigbLCKvomyISz+HJu2bLiiyw3ZyUTPyII2NgKSFQO02avNDv3zzsGz0XFGL/8V5Ik5bOmMbmauC5ocY8BP2jDpWGTmJ35A5GmycrETwbno9RNdSzNyrUThS5cngHMKg9tibTx5ZBvmu8SgW3i85bZHupBDaQX5bdCUctzorZ17M+MFVsI4xmshebfv+59pbEZdqPgjOMoDSIXFvP3PlnzSNlACKpTlD5VHv3SKCaQG96XMkS9sxARtaRDTW/0giBWkbpAYoFMKqWFNUBdUygHS7ZFmaZPLPlaW7K6fSS7s1HFJZdfWMjrMCAE6rhn6pRbiexxeoQ8ZP8nvIoLf9XgaVQHVMmqlriF0nGeonmF6Jr7+0r+A8MZG8Judeb7ObBTHueCcm8CF5tBA56EG3NHusOqJ3tm8vSh3V5zsK3qcKFozc7MdfJFtOBwesESWlRcib3/EBybjcTvbxLpCbn7BE9mpLkJMJoo6mms85mpAvKOFlQh8CyvmRyDAvZgB0UBsMBRUQrUSGzOiBb6YI5fmIyrU8mKVDZbKBkbV5gV8ASGXavIRavDkCVpNciVGNvdifhV9PfIR3ym8gYgTBcj2zvEp0/4kbJIxtps5sINj5uQFyJHnVYxOKRT/7GF+V9MkGEvj3kQ40ClGaHFxL0oW0F1tsjeoBpQC17FQ8NwXJmCRqzEcLEQ2OGQaTG9ItJAUAL/mDu2mwxzTJSFFD0/sUAwKR7hs2KQUEcw0F2Acba5wQ8OLpjHYQkMvAbJrV8cLP+U/hmv8QDia6WID7m5mbu4O8aDuUAOicX/0e0b0Cgr6AHHQQpzgLrla8OhdwOZAugXSl2phhy8LiEVfAsVEu4+jC9TUl4jp/iWfEehqKcR1YOe5UYmtpeAjSHeCT5Tankl6Dgk8l+o1yL6H4o/85XehZ6zQQU8geOYBLTegOV34aDOZuBpzUL4jnCzjtO4Ro/7EuRAq9B4Urh9ATQlI3t0sZG8ydm+Qfoc5bKOveGAAm0Pd6QV4kpq7QxoMGjDrxDjinuGeE13Q9CHDxw2uW+4W5BvIu1T368xgiTDQ5TxmuC2QMNErDCuPE/ou36Y5pvwI+4GNxX3XrN5ddB9XdAfO++entMvJ+bZAO3+YNcwe1o5x6sHjH+Ejbb5PclwBlerY8tR+SQW4MP+9NWZlFzcnurgJv6R6zyTPCvy+CnCvxheII/r7ZvGHR9L926cw8l339fSZ8VmBZwWeFXhW4P4K8Gv/fufw1IcaTPwwb3z+zELZWtomfrPrJdwW8ddR+nRcYhW0EVBIFsisZPIH2sSMeHTiIfg+2AjSZoMQm7jjxqz42MQ92xlem8DCGZ18J22mxsZr2kOHLN8zm7va6JWv6IpXe9VfAAvN543ckUv52ICeAr1O1I215qq6Dhq+ExsKOzB+zEP2Ps9OpQMzmxAmqKSsX+n1kRwIXY627WWg/ijFqd6wtJDaucWeolIG1MlXapxxoEkQZBRiDihEm+yI8o858cXfgeQERocLp8YjqkktmmiSfkwQ78AuYF9+uHvkdHdGO8A1Pd7Z3Ew+A1CYGXqWy9mniNFMB24Qt6DRIbYWSxfvht2vwnQoNoDg5BcPGw05aO9CVueR0xwD/p4MwtpQm6nbwT29zW17cB3QuKaYA+tNI07igWztMsEHBYJ6hHCN601OAjay9AbFU/oGpNApRsGSA9il65BthM7BYsN3tP3X+E29WHyvS1DkOC9yCp5OvMAzKJ57PJ/0vHz99YvnrDaA85mmeLy5PDxgul70Yrmhb0Z4k1eKf/flpbXvIRubwO7yK+ab+EFHXB9DNP2w2wqDD8SN5mZNnqGzxaXF8rlauEZowesza4/wlT9xJjA3G+DmlnOA28y3oEcXc63mUO928WyclIawha5YqdUqKLWa7LWMlI0FNj8KqMKwOREbEWxapP5kp9i82Porn9B9Kj6lZv5SGHuAO3MfYIZsJXpfqHRuKC0P+BBGmpav6HWeOHPHqTRkWMS4uSdgQqtrtp9Lc1QCJC4PUfBHWi7qrqE1/9UxJfUdXMSrecd1n6B0XPm408PHo3jwn3tRQtcK1fmNLZTbTvmWAit2hFxnhgsnTiXjS4UGAa7p4Q6bzDMxUMgagqwUfaQeKx9Btq6zmJvFIdsllCXMS+fu5p6AUQNNNm9+K8XVBDM3dzfjfjFzcxe4h7zDUa/wePbJ5vhe0jLEj/ert2dEqdUKfC3cy5685ESxWoXUOz5eki/oS21801XkjlIrsTsUZOEE1XOnI3xP+DeE/sVqbMpC45mFDfkkIJ8E+PAJ/2Zv+vCTHbnyzKr4dN1CpR+Bf7e9vPxjnT+iFd/68mKC7J2eFCec/iH+Gl6wvVjkUJ4PgzUz/3iON1pZZ8rVPM5XGah0RzhxDZzwE7B7MSO2w91NvHsxX2BxyOTu5u5mNKHdWjwrdLtx75mOdQM17h9U4UdH43bDj3g9Kq6ixwQln8aE723W4F3Y8ItyYTTGItzNMEHyapyZsX83jLGvQ7WmJvjE/L6QXh9T9TAO6AzZA5UxD/vwQd4rsRrqiinUsgsh0AV/kE56AZdnO6hAlsw5i27GNf8oiLLvOPbnbC9/x5hfkVOvOS7wFYl/ZI4rZ/9vOVk/sqb/pknp+hD+kjW161YzHrHMvtkX+T/DjNXo/H9m8c+Ffn8FniM8K/CswIMVKPykzh/WQ69f5fliE6s+sIZf4ymix18/J4NDGS7Q0CHQhqnghS1yYhCVERWk9RDpOzAwDcXdRo5J33KTqs2OLNIhkWXIx4aDNk7ZHNWG7QZvky0yG7ULr00LMLFZK51o/iXu2cSflU92xbDRqw2O8+ub6a/d3pD3OJ/fYpzYEGFjZGYuAc1XC9CcoYhaWM69+1zQmTlMNkeeeaCpQ2FRV3JSEdMrgGDJT3JUMAwUPlCc1cCqxylkssOiJ0HnN3HShxlry0WgzcucU68YjS09IZFTP3pgjAlaHkqUnHzTD468ipdV6B4b2gxOsgVu5u5A9OtgHGSlp/kBUNmRHp3L4GZMC7jly1iHt4C1I5ej3tF42hSEFIJ4wdzUopN8C8ZBiGVQlFij2Hg0eyNh8eYfwpd0GlVQMle3QbeMSul0HSy6UCCJaiVBuV6aKkRdO8hqm1gp7kTkudP3X+lGDZd1jbyUyFEfqE6BVOvZxNKeUXoe6j+M+cUmsP6lhPiPWHiGyt+4Zt2de0Evk6G8aHZQBF4ua2P0Ati8OKE7SBc2cgXFHjo3a9SdMRo8fOTrQy5kL2ZWzDuavNFhNR0sk2a6voJKdwg394aet1PyO9Cavc9zocWkD3iFT9RyslqSLwuVb7XKBkqpUPn0jQBoxIiCE9DGQNcFP8RU7IFSbcmPPXmNU8z9CG2Nsda93c1ohs3iCAEOOgMTEC/aNf2F44Eiz4ou0fXpcOCGSqNoasJ+KpklM+AaretCOOhkD3UOHuy3dRrjHjABzSvQux7XbFzMLBRj13eKfdNw6XKw0XWNaFSUXPBhi28jCDRkpYWjIdBnS179HmEflEs8jNR6BsEyHhIt/KWEST0Mbe4nd0ZQE70AigiSQ0NThRo+tW2NkbPzWMLe5T3FHv6iDXH9i5ev6AjpGsJPfLeLb+gXbqPOGM49asgOdUdzSLmfZSui6z1bkDMu9SlXc+XAVuLZgP/Ad12p1Tpf8auSG4Iv2GuxUqt1exUfOIVezyQ9p05s2p54Hp1E2dA81ZPVkBtlwzQ2XUXlI8C/gBObsqe++dr0i9z1jdZGL+0vVpUL+8ZHG7uH+H+mjd862v75f/ZygBO60z//WP3nxU5HaDm0oax8NxFzZL6sO2KYd305xfwLvKC1iBZqWeoLtd7jhE6oUAG+CPClmoNSipWFih/h2ISCL3CBa0+faY03R24Qb+ZmAjrT0Sl8s8i6gyM3hL+biXZYk0Vtd+CjW7TDjnzsykHacO80hCu+36jW3K+n1+SuWz9jeXfceD4pu8Y/gmyfxT6v8nWd+PcR88dddI/3I5/WqAC10yXfiNi7EfHf1I3n8puG+Nq0mvDXZvz52eL5cHTlaOrSiz7x367A33MdHM30SPfvP59atfDvX+lzhc8KPCvwJyvwHPsjFShzeyE/0mmebOKNVuhEgWShv9TWC0HxorxdY2x9c9XmHmy8YBPfgQc5aGIALQT5iheVb/IyTZoXjMaAZMYYQn7CxNBTzlMO6aFEaxL0Ea9cAvKktbHREJRNyUmQzObtmc1bbUy8QcWfm27l39o/Wcq4ilGsIL75vmljl/i3g01f6ZRTY54VQ2ynU8xN62KR8LRcB+ta1oAyzglrUY7QS8eaQi+6QeZLvynzkT6LpH60X/IMrYZjt03UvPOhRiYtXhpDa1jngR/rmzWfRjVnYWbOhFj6yg9IF8rMSy8JtAlD8LKIlfEa8Ltm+tl6N9fLMCF+Og+z3axpIwxOW9bdzN1tyam8gqPztFlQ44Chv2hX1Bd+g8L9A0FD/JbtuTrdWm9L99VqyRPX4CI9mY9WoNdRFMQ9GzQTStZ/PKP/OEabwK+/8l9J0LORG97cvUEvkCt8MW34uvPSOF4yIw/U4a8iYtyKchbyjr7SCU23vLyWjrhlzJDJIb/gmQf2Pp+g6M3ID0RtealhHJ6QTwd+oUV2d/OY254yDmMu8wpea6+s52TuegGf0OaH/Cov4AP1ZFWIF/wnK7ValcwmwAm88JJfmycVWtFrs+TEy/8TfMW3VPkLJ5NcF/3JxnFK0XwSDu/OGtyYm5tbP8Ql3D303k07aVFvGHmP2Bg/JHA5EscnSjLwH2ia0hAWTxvyBe16ZH1CCos+dN3hB9DdfJZ5xtRSUn8EPpDDq3fhQ6eUAQxB0clX937AqH3YMODQdVEnZMy4yyanhHykHxG6NNNfb2QijDHJTQs+xoK7HtUsGdAEM/2HasI+VGNY3Pd25dhdMFe8NupIKo3mzowlA03JoGmhbzwcTtEv3Rz3GCL33sIG4/SOgYYtOTd3YG42UvENpVEvjgv3PnJx0WLxDOA5oOdC50VLqVaavoiv+I8yugoKqAUbz58iCmroqlU2HIOPZ9HJalD0+CaPTj6hh0ev/7/yeK7xHDwtONmLnnUCz8KT6BHYJD1dBZuzkW+XS/nAy1WiTxr5AAAQAElEQVT8Yydt4LIp+wJOQLTjRM4XcEJ/FeQ+gRfyHCHyY1vpi2mTeJQVd4ocL/YC7fwp4l6Y4yW0aSy/FaeNX+WzpFD7BdQ0N5RPtug4JzqHpbZzXCs2UJDB/lqR7O5mskHdnWsOSB5xwePjxbxdo+7wATcz4Aew8cCOqHtnxvcmyDmH/3j7KcdPAhOM9rvnpEE1puh34Cj3qhvPy8j3mUjH6evikz4r8KzAj6jAeg//iOk8J/GswCcq8N+9mrXyPT5RyGfoswLPCjwr8KzApytQtCF3gbY5OepnbeINiM0+fjnpRdSI/vNXupwdL676m6pUIBEIr5d3gmLSX/pERKGkyROXpkehGGFiIzTmNc8mGVO8NEyeDCjEa64TG5ET89cmwxkqfkTotYkbG7i50asN27e319j0TT7/6eczPm/gdbQhnyMen4FO09m02bGOhcz4c5uPaCB0zFlravNGWtYzSddswYc8bsjiLd1VqIS9hpSUsxB9qDKWwWjJ0+NBH/l6LBH4owoGa/jjGHTGsMwNnhZ66SbNXUApP0H6uekiB1kvGuMx+lZNDhKjxrjnt54/X9L3It4+8I7J3D1AZ3Axd1ZIabIPRXSSgzEc7fJwVG6kM/otHBOabBIE6VZ0jahyyCI+Y0zELg4c3OnC0GkIf7QbKnVzHuGr6wlPXZ+QZ7ujAlG3nd9x/eKJwa072Znnop6fr79+2eur8Br/IgI3NdeXm/OytvBSt9ZiQglarZZiZYdaUh+0Fqt7lGqlVgt7wQ4KqKWYqFDLypdam94b7TYnR+eL1QrGOHjN2/XSWeB+cNdaDiB7+Lv1zZNjylxc4CU6G761nEwopVplnltg46V7FcLGC/pSTZsgijmhjw1e5YCvYNHx4r4GqullfSWu1GKlJFzU4bUeeI/559zd3dyL0Zs7PTAdnYofIT3wUfdpXlfhfchbfOY6lP+nB7ZYB+vpmULuwkI9/RY5Gc3gu5Aj3NmrKMLePSZHJ9se+GLhlqXvNnSbJn1T4NW4RvYKZFoYOTsLTT4t4kfIKS3irqF5NBJe8H1qnYb+oMO1fQZfNVKDtGluyX1xr0kwi8waAiyjNRYu59BkjFdbvxJdHnHdel6bLkUDvEvrTQ7SBGLcxbslcTOaIbg7xJHd4n9NhpjrGQHjjqWhQIvL3c1hikM9nzP9eRjPHp45pbjpeeQuKuBXPoIaeWrJ2Fqr1bIDuhK69CnlktaKTn7QCq2iZcjD81TP1wqt+ietu4/8TootVuHLgFqrlVrRAzaC9Yy+xIsVbMc4Eb8iYrXBi/8JVIFNXtHc7P3HtvTFwoaf/PeofGbcwgmfAOsOilyX9Z/IX02fQ0JlrfH5JJ/gsUOlL9SllmKlVNO14F7NgWT3Yn4IN3dBdq6R8JF8GwSamZsFjEM8RPfULeBmS5w9j99cgedwzwo8K/CswLMCzwo8K/CswLMC/64KtG/ibVFbqSmf5FmBZwUerEDRi/g9JjYjV+SGpTY3Q7dsXPLKCX5eoF/I+9Hlg+7ANOutG6DxIhaf5eVWvseSUjZJsVGIEDFyBeJnxo45xXw1VkL+0mvOgv55UVEhN2NzTfJJpCz72zt/vft25a96pddfCWtTWDkEjTMvc855dXlm3n3jMyiboJqz9KLCrFj0oossXWDY+MUn7YMufMYxKRj1Ra2yIuQJkaz6oti0sGLU2BkQmmTJoxjMEOlzHARa8ooTFHAxN+Y763ypBpmEjMTRbyYxCgwjj1G14/9S0XllBOKFVaPSOMsRWDdFRdg19LRQevMnhe1h5nZ5uIWfuUVDcHdzX4FAczNLuKhLogte1NYD0aVfNX+c6/XRNRi4c0aKi2sXf9EOxGe7VgHu416nTldXX1lxFFg+ekbqufnr9dWEV6ien6Qyd7cSL35L0lqtgtBBxT+MUq3UknlqtVqSr+J3KLKVin8Nv1Kbb9c1udSaPqKjTXzkIA6+lmIlgD9yARWUIr10okeQLVEZQyiFF+SlWm3yStnsjZfo2HnxXkcoBrmUMS79YrMXW8VHuYVaijmIl+5suri7ua2HeEcjQMzdw9hI8L+703XzHvp85KNnqq7BrvsKqgq40wfIGLTJ5vwvdQ4x2URHaGJfhTHvd/KaL/m5pePTW/SRZy2hz/asQFQg7guj596gmdHRRAwtMg0FzQQkWw9H51YweEne/YBaHi6CnaCIKfCluG0gHXDnuRzUzf0SpWDnuVqqaLFaEpJr13VaqtWaKKVaqcX8AKVWbLX55nO66hkNSkPF5wiyd1/Rouc6MZXPhgJEE2z0sjE8/mWw+KqNX+mh4rfoczmeW93kx1cyY49z0qavoLkJK99zJi3UpZbka+2U2sKXUu0YJfXyqfBCgQoD75xr9zyXZm7W4I0aR/Iwi84RrgFTPPyg+DsQ98SzAs8K/JYKPAd5VuBZgWcFnhV4VuBZgX9jBdr3dffnt+t/4+l9runPVOD4n4Bmgy426YLOpk1SvTANqg08XvxJTvA6NX78qpsfev+nCKJZeXIwrXVZ+eCX8fDuPJ45/sz8Zpun3MSdmPMR5v1fNSNrEyIx2Rsbv8Frk7f/NS+8dG/6i96wv9nKn+Mve2WPDXR8lnHb5mbOT3NmsjRWYkw/gawWOpjum8YZsgKBtsrpi8xr1+hJStv4aONVYHRlD1vnUSBHr44sQRYqP+WTNuZHpzFDL2UAZdDWIWYMM4KJ60d12J8PdJqX8s3wM74xGeKHCZBUCght5RC+pPmXZLk/ydF4bnyWmTlNEGMcjXfJjrxrUS7pNkWR4xHkeAT5GiMktWtHNwelUwN7dydT6Fx9dGK+ACySdi2RRhLMrngQS8vLSoW74naoftT/MMlPUu4rlbLqc3uW6bv67eXVcsnlCNFHx1MEqvtez0v9hzOv7Z+A1j8JrecpTxDTvVF4UVsKL3ARtBkZvOQd4oVu6Jy4Yg6/R8bWsAWvl8T4lXiZnDEl5GKlVgDtMj493+KDrZZitYAq1OALvqUii2IroMe6a34HYJ3u6KHyP4J7tRI5q3mjtVbr6DbRrhMttVqp1WqpJpt7seLVHOrQ5LtczENf8GE+DswvT2nXXDVdNfTIb6RcXHHHj7RfcxqWq0smsR/Ee+G5co+qOfkDrRMxaoraFmocPGuU86sQn6ek/S2Nucd4okcDxqKPDO/r3HxwGPlB/S47xjS+kffC7nB5L/ybbLoyPpP63vjt6u+L2sbcP8sxLnn1gh2ce190brbwth6hVmfWbzE4M0udxeHm7kZn65Gyu6NegUBLGYaWvPtI8zlZmq7o2VmwC03n0sEvNnh3t4JPKcTv4MhC4XntPJ8D8JK3OJk2Vi8QG74VWwd+oTtZZTN2QducDVm80OyRE1kbxh3a3B15ySuq1eUvfCtjnwA0clSrfP5EzqAV26npKjR5+dxCrv+yZoWaJaoFdXwaVMsAcqd5Loq5dAvczNzchQLrZuaGeAfkB8zMrR0KbOy/h/DZyWfrvo/nf9PzScty9eRYIS71mH5S42Tl3H7SpN6ZC/N9x/o0/YQK/FUX1E8oGHP49HVNjmf7F1Zgf2Hs5dtLfjzids7bHr/rIfBV4/zuKn3VvG+fiafHn6zAN11X35T2T1bqsbF/zv3zc2byWAWf3lmBohfx9yJC+os+KC1+9oWeTrJ+6CVF8dGmq0pJwDg35e4pHZt+eM7aRGTzN/5Z59iEPZs2e7WRoL/CTZzZJJ5iw7ZvOrzFJm/q5HvuG8LasBx45VU+xU1sfk+yD5A9dMxnDjBD5h8/kpFzzihQXzy3sIcOihlXRUEkNN2aU7YERafBk1Z2BFqXzdYN1jn4lE3lWoCkUYiDLHlm7AnZM3cYcaLBRgA05o0qZNEAhjgf1HWoUWwGS262WVTrkzuIUBIx8tCjlQ8azQWJtjjDf6DNy6wJFv9VIN3NprHkJOp28X7IV1sYw0FKXyqwWb1MCvluME4fV6ej8+uwOHRhU9+uvKRDxIUxbBoIS/CiyJ1HzMthP5G9HI5mmzg7OK7EHXh+m0rX/aPJc13Z345tfo1Yq0o/XZSXa6wb99R2R9oVszNsxLGs4UsnHST9EGaep3r2vr29mTaBf7WNYOkWP7w9XtK66cVt4b5wd3NvKG7OC2D3lIvkxrsPOvQFOXPwgriAeCENFQ+84A+Nl8g19R4yYwddddILpVRzUGqxUmugDrIX9B2+8qPe0XdZNFHJW6xELHmhrrzQ1BXsFfsI+Vdz77qCPeFam7M+L+Yueh04mJnb5pC4A6dw47IKq0Uhq/53cBpxj3Xc9bqSz6oXp1m/h+4jGogbaJ9nL4fnf6ZT/e5abHfstAU5sm+uPe8WS5uFVVrBDo+0jP2hW1PKr6Op/jjRfPKDrk+FwtBWXQjUAkpL/+67pYttufgJ2Logda89xcQoFjCObodddOIvMY4yL76KF9Jf+hl2C0nrSjHz+aT+Fi7jNhEMmx7SIixzyrFk65BHh+PnTv8hmLkTuzx/4SVvwDOZ57qD9dmez+0ul3j2V6ui7XOm6zY0bCfLDVfRCg8UJ7DJm7amk7/0gnhBvABf8RcUI1rRlUrsBoxTRh1zl106AV7zro3mfE9Wy8mKwBiZ/8UqfCJ56dO/muKTJ3+5hkpO2UQF8Q3eaIv1gTo2yYHl3BRO3r3w5ivq5u7I78Aur7mjaw+3L27M6YMZ4/HRJznQzuomlc8eudLsu+/X0O1vo31OLVM60QtQhr1tL1/E3KkY84h/BH0IfbW4AMbMdbluTNFkD+bf0nGePreU+xLcW7c1G5yCdkAb0+00hEe6Dwc+MshX+n7FhCniQZqP/C7+ypX9d3NxPv744g8uiJjTgT701ztFjLju+QUWfqRk9bIfM15qRusj/NdlMlNl7JsPzXfENw/3TP9tFcirJfvNIPqyEorBBusfvb74/uyR70bH/ZYe4/X1Hi9v2UV/Kt6b35wV1ZdsfeH+ND5fg/nBFDqv1/BgqtX90Umskf9prsxszO3BLqDNvJzPa4vK6mKDmKjKBaXBoVRDmAOTTcQlz9c3bDgRJn4FCtTTMdgcvPipSO7QYZs1X+jUIHliA3iKDd0301+UndlQmN7ONkHFa4NBf13WqTYYztiDsmksOjUqXn/RmxvHE5vJ87KmibFHnNscJuY3iY+1TzZROC1dz0RMSMweRnWJtcMn7XpKgS7s5DCBBCEHJWOzz9hW/Ry5sZJuJmxK4DPOM3jNbwP5z0ucciKRT+eFQeGYnSaWINYa5qAzL2QBfsvPUeYYY0WdqD/nZNK5QZ5nZKjsM/MzfEmcDzMxgZkeRP4+D1Sbhj2eHqI7bPyuCDopV0wfVzMhmsVqxOzAh5nFIT1MyOJXzBGbNnf0DTOqGdsC9DMwdIHg7QMHY/QcB1Tj2aCfrV0NMPOsM97j0aMzdBZ045jGGUMHZvnF5zZq8R3KKLOoN3+NRBLanNfbLA+LmZkOybqeIomFLLRYxwAAEABJREFUPuMtD+ySQ4BfqPIjxDUPPwPEu5v8hX4diz+EMpL7PVu4MP+YC1RyEM1Xt4EgviFr11clOkDXg0AlHFg/L+IbPAagJ9+MbkYWNIxKyXRN8qxYbGozCkF8h2TBwo985LIOdLIJFgd2dGKlI12UbmLAN57F/Z+B/vXrl+lZPfHckG9HLsnN/RqK+f4lu2TBFYPdG/TiF754tUCp5ugS8hVK6EoVbfYqWq3gv0VZdBWfUvHpKPCCy2ePGmNo3KLxNR9okX/Qgj19Si1Wmi5orSE7voJ0oo5PwAu1OoIbBppsySPEKdTp0XmxOLBZgy93ocnOKeNzhquVE0mL82gEi49QOQVDR6yywF02bBtlOCq4Y7T28UT1OOjULMeN4DFgw8tHsJ46KDHM20b0NQ90xn6JTO9OjsG3aSFdD3ulaQpXTJ9SR95Z9fkYNLhy3Av5L2DZPU66znea147xHYlrCiVtuX6s11FK8dTd4sikeoYSaCZ72NDj5w3hCi/q7hBAs6az8UAvF4iN5q6TfgtJdteheQoxz3ci5CNkAVjWcs4yKEecmd6cCiXEB89VhqOS9Gry65BsxFocyqW1hXC1k5eMK53JMKMKoA4aco7az6emtbXhTJsjPn3niMvZK26UxWPOFnFcu0gTa9bnkiRRyeLlv4APROmFtM1cJomZeF0qAumi9TgJwWOchTZXgy5Q0ZiPLYcExwM4ygZHo2bRSXLT4e7mfgX9Wd0/oxa5P+urFZ7v/TMq+CNZuoYK3YDPiQpKJZdQhtzItSDXBvFFfsVq2CpUfKLIjr6UmvMSrcWKcJIOXj7SByRL38GG77LBm7w2eGvTiQ+cTpZ/Xfxip4U/Mc4JPbnQxV8jV/gFGqtB8+ko+JSTlYD4ah78ySrjlphvwT5gyZn+JXJ0fvA7im2+ju09MCDzKBcoinP012CFy0pw6AEcHbF2BMViJvDhNutGsSvBsgEad1ve3xa+8te9nxhUoxkeP/8IzCzizIxwGw/Joy1kHDqFNQU1WXO3G4d87oHSyE/pH8USpySH0IRlEF0xM1BHPCdn4zva/ZiH+I/wxvPTyHEf7MYxY18x83wPWDzNd70hX4IENNUHMs6La2LeY7Q/wDu+exi6S9iNY12rVhJr1ZpZ2dGKr+sU/THEtKNz5voIcI840Y9Aq9GcoVrzgMiGHPR3dv10TNThd4Jx9ZylEg+f+UdjGGBT0YhncH0fhWxsv1+g7sug4oVFAbOXUe1aeFDPWOee4ht26Lc0rtkcMqrKFJLqKuclFkOmNWSsW4p5ae/5ybY4vs/EYtUdQaFdL/43IYako8Xj4yO0TfXnEBZBsw8vSMGPw5fx7PsPtzYajOmALpcifKigfMa6PN3o/WGYjshhxCZsc2jQERh9xGjb8Ru/MabxF/fkEE+svs1qUrAid2LGb2aAe4Dbbg4xZui6rdOWTw/tj0KpriKfXftez6z8rMDCuJ0PPfOMWXU9crzjQH6Epvs2fx+n08hHfrwYmlEzKPjFp9m7fJWqBooX/Z1gTGbOUliF+N+Icq0YVJASaFrGhevA8pAKxAUJZcro6Zn0BDIfr2IWPm2pH3i9AToCcVSClr4wkV9UOUybg2wk9l83E/wCNnG1kRtgUyE2ebUJ/PrGpsKrvf0C6LXhIIQ9/tp3stj4hV9ykXdmfpJn+AleQwuIlvJsmlMHq44XT2hXvS4+1tR9MFBaFQ4v9KOMa9hG35kB0y396XGjR0lPOD28ap+YbCJm2uhmdEK3dSrdTD6GpZ+JGUFyDDlXzIj4UgcYNc6LcV10u+hkqtXM5s1EkZKfGBtIZl5kIOdkfRwES0CikcdhBEj4QzV+QPzKhLR0fPFa+PeYmeRfCapg8XKFFzOHL17cbKPfy4prOuVyeOgswM+WFZrhrUH8TM7Z0tc+RI3jerxyH4Ow3XgzqrvANYZrtP3IOq1dR0VU0Rhl5Ls9EmjAYOiCjw5h23RZJLDH+KL4iBdgP9rIxMmJ/jBFXOdY5LEHN4GWnPG35qFgquHAAvRzSnBm0unagDqVEwx+hbhizjVjgukJDiJvm4JBA02PTdMSYqIXsuONL322lI3cFscoiw9ldpFrjmeDnr1vPKe1+RvQ/x8wsvSqn2aFu8WPJ6UZYRxdjnGdHnhHMWO97sh60c4L1hLylRe5suHj7lbwl69eyi6oxMULYigve70MFL2jK7USm6jBp08p6BxAKyhl1UccsoPUN1uFgq53+FKVA/3gK7tQms69GCs+BmvDYAtMh6uz0Fk/Uhe1b6rks5dKXIcpGIFmm4Px3N3cfaOW4O6hp5do5mYbWDt6Ul2MAfTSbUAw94TtMEvG3eS7SY7/O/KMLaErMKE0iSGWWhu+Fof0Ykbaeel3mOec1k79WXEmwUcQzyTmJHoTjLE0lqjxFhmmlx32suFMy6J2R6hHHT314tFtC0QUjctGVivmQXMA4oIRdfS6B0A4u9lCYc3zfy7erPABIbNxBC1iOtxwVrN3D+YVcxXF8d4zG+6qOTHZiAx5Zsw5aqGnLLNAtgT2lLGboZsbxBvrERwdYEFuBp+wi6NbMeBrAQogat3W6KLDd2gx+iyF/DrtfMpMOS8piWAm9xyUjhanmpCuowpRThVAnwOScVt0hFvAdGSUfMRJIxzzDELgvEAjJDImq635SF7hpuUL5l3rsN6FoCFFhziDoTneJpDE3WHd3AGfNe7QQEG3Qs905xkTdHy+o+v6os8TfS7sgb6y4Vmh4VO2nxulyRV7LdhqsQpfSrEVNfiq3NKLBuQjmwC/6OC7X5ENxGbriTwNbOJqk3fZ4MUuWThVbfwm6ukfO51erIbuZLXRE2OdIke1yuaz4gpygS/1ZCNqyNXCDi9ZKDV1Fap45dui2jVZ/pWxIlbxS95qq/5kVfpyslLqBtLvdYtMvs5X4oSQvZiXVlv0Ovd7FOzOtWTQSzjXWzGzx6FxzNzsKNbJdwE3a/NwdzOwuRWQpdviKM8tXeaOPDEesmjkNwt98OgvaN7zm3nZ8RE+pLA7EL6kEf0etOcTk5kHMGQ+G+PBdcdEibWG2frxWJy1+KAa9z2Er3FoDMhh6zMR3YHP6PwNgD54EixU/Ao8ENQ01oo55rDK9gHZiXGzpRfX4aF1M2jCOCRDDtvctKI7xNrQ3UVJE36iH0DMlzjR987hoU1xnwFrjCv3iH4m70djOV9MhXZ1Vt9m+7bE1GLMjbhpsm0UXylQT11Xd6OPrbiRP5KlE7rfSqW9htXrm7i4Fynqnl69ovbzIHZRiR+xGO5mnNq70/M57ReQ/mMwci7Q5+4GTI+PbzuCYwvQjTke4N2doX8Y7PfPh0oaw9pvO9yM0gMY0yGacE52h5nzv2J+cb29rzOSK9J0wEsWewVmThuQ3+rMpD9CT3lBTYfuM9FjMIxFHGbn3r4XpkBicm4a4xbkvPXp3/pkSd4yrdyuPldkvAbj6DbYi6Zf0yi7y0Djt/yRafGBocV6wxnhLtqSQiL2jnXp3YBeLGi2I3p8t8vnJmLcP9DdVZt7a3i/nx7XcRHp+ryGbTlIjiLnS7lhaK2uXR7putmnE3EvWkLOoeIbYhOx5246BtdGY2z6tg1gbRwk3uysjYQBb21z4a1tBKffZMs/5cwY8de/oh0xxsyU2tq5KFHRMz3VogMlDb+mR9isl83TeYQ2RCUvNMfIGNYXtlF3m5+Imci3YFnDxGbLvCDHmJlrYmKuE3HSt9n3VS00bVgpQzyAiMkikCPGObd8E05T43GWXzpGLjTYg00arLQCghosWcU1bKVU4rTkTU1czI39OUR31rJUppUyzNCkA/p02Syi6UKfOWbZm5wJ8JHuIShScaK/D++NGLbZWAVdnFf4uHbs8Aj/5hcOCgtm7dJnlcM9/KJLwztjpMP7/ZDpfcedNeKujq2Zb8H3jZah6yWKF0041Utu33sqNKiQUvSr2HxCu+/ijh+Ue9+9jKsSCzEn7HHNQmVi3ZNwnk3//L6ex79+vdqvX7/sf//7n72257Rs8lvOm/IJytERMs8H8tHjqr7fKzIKcs6x4cx95SWbNRkSJn0y8sXVoC54fmmNDWF4Uecla0e+eM2Xs87L2RIYYvAtAxxeuNCRW/qEm8bpPt7mYZpgoNiGNyYfsHZ0eU+pDSWhXDyj4Zu3LbHyt4uDkEUnXlgUjTnSNdP75HjI92Mesj42wIfWoZdjMSfGuicBJ+Aet0j5w7txHeIFTVlUZQnK9dWpbAlqlczSd41oh4ziRQMkcvIFH9RhO2CvNbmE/+oQKsT1CTenRzdgi6Z7Lpg7uvkOn8Hl0v1Ss96p3banSth16+TF9bUlb7k+Gw6F6USFSl7B7Lquz2wzWTrScbVLntXhYwHjwE6D4RlNnw4w68pC2HXhtsSFZJqquNkytvMZKik59aM08rJdog0UJLpLl0XjFpeEoxDMbZFRqeUnkbhEyjmLzksS0kN9lzqVTiC/OYzTe1INCNwdXbmAPj/csTmfTVDJAT5L9LnifA5Jdsen8dJ3hL37Kkf7XOv2d2n4M26P0cZmR+iqlaBskLKxq03RCo3NW22aavO0g81dbbqeXk6mTdkKDRl9yOSt2pBFlj7QY2Ujr3Jv9ZkrcrZ8YV9ysPEc/J5mXFX+sJ8s42pS6QPIGlvzChm/hVbTvIXIIz9QaotptNRqpVarAcV3/pIWzp/OV8LNOW8beDF39L8BDGRujGccjIdg7m50Cdsf2PaqHyrrrryGmDJLkT3439jNxsCMN4OPtLnFfyT2rpj5Lq+vcaIU++H0mfE1yVsWBtBvshGGboPm+v1EA392lIOifTblXxtPLf7auf/Uiaumj+BoHUfx8pNe9E58xe1y51D3uV2b0DX9fVnTq9em09R+af+Nqb90ns9kX1yBrz/x/mXfQ3TvPAB9kKs6Tif+GjDHf4gm+hA0l3sDrvtqetss1323fnvpo3H7PH9Oni3H/vtXkuv43X25Z8D+u01fbHlnyUtjXl3AaENwj4lNRG1Cpn6ylR9jppZDdAvFz7GZOBErEMempnQ958wYCza+E5sJZ4vN4Okc/JmN3gCbw9pM0EZvbvo2O/oJ32nJMzOuoLEnm2Ps2eb9einGXhevoga/aeBn8s/Mex1nYpzEzBgTthmfoOJ7LDbFzaOMLvw67bY9xb6JG+yYNmtCYPq6jQ7W2uJ0rSgfjtlwlxzzjhrOsSZKI9djEJMGGOXFWTkiYRpaj71xIimpF1aNuL8BfdZ2x4ebfOPH6uWT3kzxh3r7bccfHv7b1qnrUDgcgGv1UP+jlB89Mx+N64t/Jx4TTVctEEdMXOCi+bzQP7n/9vYWm77a/P3f//3fsgk88VyZeVjN7TkhqmeFzlNHyuRTi9x0Ol8QwtqjTZEoaOHWaPDq5Bg0O83U3c3jpWkx5+Xq+oIVPbLzglU6Ieyul90AGjI+3SY5cqELis/44j3s2MLfyR8oZnpn+V4AABAASURBVIxh5mYLjKPLsBu9KtF1oteg+PtsQ5muBfwYveZ6hJigrodgvr7r1eSURfKQ1y500XWHEP6dneqfVyH3Wwq50KiH2IVBGHnEB9rHI+8dZJz8vTHf43ffWo/nq63a75nVNus6+jjbkd/6f0ZaxxIn3MrGtYjLPZ643d3W1Ylzu7i9NSDon1MLZYSF57kkXh9SoscggNZt8g3oM4v8zpdFx65zvYdcMFnaHSoY7y+gEWsczi3raWMR7vAdxmdQYNDx2eWOzOeVd0gnvlPxgWrdR59te8i2113IbH6WUm1ELScrtVpp+qqNVXQVeQH2CkqtJtpRaiW2NN0JygYv8dvNWOkrtmtUtj26717f5RLjlipa4ROaV6nwpZrmXkSR6w6llrCnD3ytVkoZkHKvqXsxH8F3iZQ5d/44lu8rd8TK11yXlps7MJdgQex5PCvwrMCPqwCfBz9uTs8J/UsqoOf/v2Qpz2VsK/A8tdt6PKVvr8DtS+4zH2afif32pT8HeFbgyypQ7s3Ee4rmyssUhJlNytjMPE+50aqNVPhZm5gLZt5TTLEpOPEiv0ObsBG7+HWfyeamU35BG53pO7c804amLXXaSNDmrzZ4taGwbvzmZq9sgjaClXdmHZM2F6DiDRrgrYnkI0z4hH6ICzn0vEcZYpUr/He+k2oHZvQT6415Q6XvOukD+AWVnfouvOQAdcFnnQMPLxrTiPM1wwhN0AQb0GrOo11OihU9QrdB+3iazzJ/5qM1Y45ofvdbIKXoo2Nchg12oSk9+ysViJJFYaO74vV9anfnXCZgvm+gr8xM0fp1ytV+d+aI2Xmr6qFvOXfmp/iBClBKHhdTfH7oX2Z4ff1l//d//7P/+9//2AD+ZfEM55k3t+ebhsgYHmE6IShEZpQbSD/oGCQfM+iIlCiPoKlSFlRji+vd8lJ3UYfvyJeutVTTC1jnxapeeCYvm1tB5y5+Ra2FF7grSoHnJW4t0AbpFJdgPAPMxaAr7IsOJ88eqP7CdnAG11XESV7F7+DcVUczd9FEso4OveXhEAGyaZvrl/l+Ro4Le5P9dwmcBZpuNhHda79r5Oc4/60KcIvk5RUXWnTXCyCzAsDMxbncW/DXg+61DHdzjENco43EPJcxNQe+J29kdBOY2+fcHDwz7fTAXz7G74e5x4jfo8XreTA3PilTYnKoYDRfBGoh+RKy4bNpTSfSYb0OoiN6oHSdv6RpLWRxAOWz0wfoc7GUah01PjerBYWXvlY+R+GTjrz8CrGJWorVgk4If3hoCRkbfP0QLmNLrYwLagm6jFtqm4P0BR7IB1RQSsG/pH7hq5VaEl1Xq1VQJFdspVoJiN9DNumqVXweQSmKK3fFydf5/hPfifgQdOecBszgzN3tq45nnmcFnhV4VuBZgWcFnhV4VuBZgf9IBfgO6e7xXRLyH1n0c5nPCnxtBYqZmwVsc+xfBOhNgV4eTHrJwEuHlWrz9WzTssErecSMTbJoYuaFxvQeWv5JYw1+86CXTZiZqDDJj80CbS5rA1j/jLM2Jju6LD/578H7DzUw877kClShNl6vR88jWcC8xnd/ZeVFSfc9pLHWOWo1w08B1W2ykFn7Ydygn8RrrAGagjAPug0fE46Z49EousOx8JB+wj4xViDO+8y8Z5ONZWo40K8rKA2FkpMhuNat3qGQSG4SrX5NDvtl99s1MUVGfYTivjSqFPw+PpTrqlPc9D0CpVjIp5tq++kkf0mCWzVTLTr+kiX9fdMcTkI8E7gbqLmezW/nc/wF8K/Y/P2f/fol/GIT+DU2iCc938Hcnjuic8gzj4sdeHbO5B2BE23nR6704dG0+MOrsEyVJo5PRweW4NumXm66oxP6i854QepWms69WCnpU9AJ7im7N1qKuTf+CjVzJgRsPCR3jPpHeMUf+V/TH/n+QB3nkRNNzTh7nf9d0+QcaigRwTh3WU16FPSo6OFtOHQNDuKnWVb+6RwfT8A9ps8x1f7jSZ6Rzwq8UwFd4e06k5dE0XuALy09YZQlhc/3pNOVD5R1J3E/6D4PMFTQUfcOP2HT599hTHzW8RsBnwt7t4keIWJ4VOb/Y4vNzWdqNPNh734sadVJP4I1y661HQAVdaHHJ5iBkj5UWKE8H8Xw7LQdHNnd+Yzlc7Px7vBAm43J44W88pIT+RmMf0EO8BmNrzYsCxuihc/jErTGGMUPaPeRrfsGJddCxRdz5Wa+7pozY0Ld91S+6Mib/hnnyAWICoVczpylE2pRHHD5k7/LQcmHXn4lYmQHjC1drcQVAT/sfgdK+DPWHb7u5BXkK2qSzQze2uHujfv5RJdqzBKGFuy1LuzRcW9cc3rqv6oCzzzPCjwr8KzAswLPCjwr8J+twN/zXfI/e4qeC/+RFSjr77D1JtIP8pytftQn9FJgihfuU2z2iZ94UTChE7TxKhrgxXrQZrvkZ3L0POK3mDdxs+VLB9Gc1divttmmo3HZFNYGQ9hYWPcnKb/Q9EttTpZXD8lIln4cBVeJLV5sYufXxKWSzV9jKgMiQ2R+6fZQnVbd9K5vTDc7pQ5fjfsIFC7EmJzL+RqYePiIcm5moLkKc8ToDVJbfBbm3V6eVIE5a+qScIeELln6tWFCyB6mtf1Km3rv1tRfQZbUYh6A1pWLVRBrpo6q+xbhdXOaCiVDtJvONxw0m+W8krjzN8J+kHmdiq6GVXpyP60Cca31ScWHjs6Yt9tijk3e19c3e317tddfv9gA/mX656B/wesvgeMZrudOf56L55rVM2hqz6ApdNPl50D/XAh/7rOQZ5sUBz8D8cKMTzzToDm5ZdIwmjNEi4HohaYb/2M97qK8IBVFpw9Wd+kAL0/dZdvDzbrPAbXNga91bAxXhT7NvcM1/dZPY0mzp6NO/A+CztkPms5zKh+vQL/qLjNct1z6fkLDTeICKTSioOdB0O0HNx4/sTH5mKfmJl7034d5WeMH17YpTZ5d03P2UG/tkJ/QxAOiR9F15KxXO7I+izowxOcQcxDVdSc68zl1iRa7xCCPvHKO8sjH1/adf7NPoj22U+lYKxFUfdfHXPlaKp8riHVcRpKR1uIxq+EqRepD0VhIiHOUPzqpTKfM+Aw1PmeTYnNgA0I2jq4T23k3V6y5lGbyPYKtdsc/4eYLXzLWpHOzHXV3c9+joAPvfE/wso2x8EWHXpuzyyZx5NbmroDdydsgvwVV9mqFPPcixrji717MnfEMiDYYNGDogUk2Nx3uooKkPwOusrjW5ivXrPQ4cM3l9R78Pb74yPfPrOpvHvXR6+FR/7+5Ns+5byvwDVJ+sHxD4mfKZwXuqUB8IjVH8Y19kmcFnhV4VuBZgWcFvrACxfgxFr/DLA/9buFnPL9d5nhBPumlOpjj5UPqZpwSU/pJ5iWBfM/tBf2Mv+RJfyEqXiBP6hQ3kf82lCcxx1izxhrQ5yr91OYwMY7+8ld0YlzZZmxBiSWRwvhRx5r5jI2fEFBa6MMgAaR7MhmfMdLDrQ0XCZELZk/Tv6+BYVBEPg1GbOeDdttAmxuEHK2HMBINP3paG5V8YbtFicha4EhjVmjENJA35qPaCb2WotQ46gvNGRE6DkrsmNsl4xI00keXQ0YcxosmHyk7Fd/WKHYD6QHNdEF/JcZxWEeu9/5e4VpBgPiU9/HSrnDL/62azhFHInqqpj5LiAr587xGyaziEp7kP9NrvcJ6/VJd2qYA7TxudB8UlFqI8ciR9ZdGHFRjAbg8wcuZTjH0xEkSfwTlVrZw23fkDpWogiO/soU2ulBLn4y4QO8iVLaOiKJDpo0M/LbpGaN/ml8bvb9eX+1/bPpq8/d//xs3gfMvgfUfGnVMZ/3LE/kZIl1/HnU682zS8//I1n2Szia/mAcxogKsyhaFkJxg7ixI600j8qZx5ejZw/1rpo9X0Kn0I8LHid4D1ScbUzSlF93Dbh5szOMzK4GmJopsQUNhtvBdtnZIHoF6HgB70VRMQQbRAyiF6i16hAilO7LdqyO8nevgotNUxNyTQ/MLX5wzDkaKvwh9xqK3sKxX62vOIhKFhVcxVgHTnI8NeqkFWPSUH2Fxhw9l62a9nGu6RpqlE2kBTfkaEbsgGLpug1VjYJqUKbWEoYAXFWA3dsnEodOK9pA1nxkZKzuuCrhEOqu/QMQtWnLRIkGnso285IZQw4seIeaz2OWBcNBk0TxmGNEYP4JRBM0g2YRVkmdq1Ee8QnAIok5APm7NKHINEZhG9ZpOjIVe8gjTcwsFTW5mkjtQ0mw5EGK+KGZ85g3Vuq5AjvhebbIr8c4h1MwqTBKaPViUtLjlRtoV/TrbU6WQLv2QlKyjjdXzIeaCcFMLN4yK77jMg5d8CE4fUqQqXRdeZwQbiVHhPfJpw5R6OSCIJLZ2TBGctmAjLvTRDZ8/4+ctvDu2BveVt8a7X+oMlYWe5AsV34FD6EXHz3t4NkYNOBC9BtkFY4NVNP7i14t5g+K82aQLu+SGvokrn86XUq1g30K6Bv3T0UL4Nd17fO2bxntf6YEXppk05odcNL6oV/Og+EA95Grdz0NXzB+mbu4NBu1wzg28YXsXhuPeB928Q1xgc15rynwN3Ao4kZN4CxjHKN/gNZeIu+G383FkwUQ/mMM4WGJf6kOU0DubNz/RI8h8pL+mu89/pi6m7w+in0YfU/Sz0LqUQ/SzUJ4n7q6Aroc97g5+Ov7xCvzrJjD/61b0XNCzAs8KPCvwJyugb1V/cvyfPHaJ3wrxhZjfLXz+6Ef8xGbfxMZt/FPKvAWfAvwIj1838sPRJMNDo7EpmH7thTwbwXPo8CN+BnrJnj7ri/uUM6bz/YX9Eh/j5pj7Yk7YphhnshiDcRQ/o0/kHJkFDDnQ2wglRB0XCVQma/WwOIhEOVGTzDexWZC6MA+dciQ8MkRPgT18lDwYuuTJwpxo5A8ei1rw4RKdVCqxHAEi6lTAR/M2npnrC629fzBclCC7wXfMKz5MYhpENDAJohbUWnNFZF5w2JOPwLVDiWnxgVlttzg31kZn4yG5oBghXQemr2ycw2X+X5BXtYvaU5d9urChdHdzd16QuPVDNoVQacLpEUKnc9KdPkDJRIZYIZSzAyudUrkzviDhLwCzNeGjU41Y1k+BKQRZxENSCCY6qaP2/Rxcocrzrp+yERt+nYdm/mSCh119EFAqr3RC8tKHgeluKRI6NZ3ZLYgihXTNjnPmQ8fcgteVIT00ZPQESVIQKTCGJIq4aV3X6cZImtn0zH47v1n//wLOzd//i78CFv/KxrDs+Zl0Nv1FsGImPqcSk008j6QX1RyD6rkN0lc++v+DnxiPHMSe+ZyKnOeZ+C2UQ3FvbDSfyTF1sPaFR4fIGihDX97mGRxXVLOzsYptXkAdiJl3QNv84WSDPNIIWd01/B6r9ZDLeAXJvKejTrzQfcQPUCKtFVWw0H1Tjbttw+O46OFVEMliO0aqWPl8Bsoxcw1zJkkDpxODLD22Sr7SAAAQAElEQVQK1MxAumtgQuFLDM4Zgu5PNM3jI9BcFZeTf3+9WFlm9AqLVavr5VGOyNWtYUCIENVXPAJ6pJYLOZIgBkWmiW0akQBhGgIQjUCDlwlZAYuCBI2XRSZ5CSmrxweD3FoSmQF6KRtiPXzflI94gVUcttHW+RzpoCc/I5EWGzwMrfOaBlY1gdHCpc1XuVHj3/0m+B67UpRy2EBxoScXaYONfBhijEbDDE9wtEWWLtDHIQuycqSPBOmgkB4cdhyIyh6zdJcggolgTj9yJI++89gxNoUyLgZ0eNO6XfmxoqdHH6F00kNCLxrARS14+SIsfJNRbRpqhuI5r+9MDTN05lvJCLMS39X1ff0Cm4wpzJCcI+vTJJDVQh8M3KCX6jocE5gFWELpmbf6S8is1ML4uRc8yglobpeRqyZzMPdVNXDMI+oT5Q/9zNxmgpQXgk6xACV9m2taMEbDFNdvCOSzI3AubITl2IvvaBPf7eFGRzPpr8HcnE1Mk92Sd2R/b2MVW/jIT2DT1KAJZ2pcK8jhg80bCnEbsJlb68lGneSOIhs+pVYrNSFb6okL+zVarYa9LrGldl4x4qGaU9NX8R3ouiwqxDxDfzLJjyBivZg2kAV3Ny8DvKTs6MQPMHiKamayCQW2w+Hd3BMwlgf3tDkX6A3IhwB3/IQmo7rZHN8Ace5wD8DwNSMGiJrkR2De1mbQB9HcIbdb3LKMddWz2zq95tjtnR77aTjh2PpRLWN+aVLyfXQqm7ivyrNJ+u8U+Hw5Xtizhsd1+UNanSfhDw3/+4fVg6Xj94/+XSPqrhrxFeM8czwr8KzAswL3VGB89lzj78nzp3yuzfmzen71rEuKH9v8ip70Ih3MvOjKl+t6Wa6XSh2z9R/9c7wAn2yCCopJ4INuJt+CkEffmR/skifowA9+GctvEj4TScVkYejVwsY886U/L/bFg5wTfjQio8Ubg5AV2SBZSYFimMTGdzXn3GI8+VKX5Ic8jRXRSem085LJIpJjiGMAGlOjp8HQYNRiHEUk1iAFbqExnB9w3tSiRwgzufOnLEwoejfIjdUamVAOzXyyPswHPmwYYUmAjr45SgtLEhkF2RBFMPSGX2rE9AxNsyU+2/a3rO9k28myfxEsDw/i9pH/KdTpRiAetu4jo7ube0KymVsWj2pRV1o7JcgUce3DC99dU/gIzDPYtG6PsTaWv0PQgoCW8eiENzHkWOJHflHex9wK1X0kH0Ens1PxeRalSaiXXlTQDESFzoseQ1cHFjnv0CwMJwM+rY1SXGtcY2oyyyZI7lR8t4kuwEHxkrVeUYFLW4Swmc+PKTd12WyNvwT+9T82f3/FPwX9+vrLXt/e7Px2Dj89q+f+DOazIj93lGOmPInl8yn8ptQ330k6PicUN4kyuRmIF838M2PNJn6KuIlN4wmdMA/6Gd1sEUeOoKwKFl2WdOZeSiDL1mD8sN34zdgbcEGIFuxHOlLZHj1P13f5mPY7YqRH/FF0+mkcY50WzM5Pi9+p1qIRIHsDUno2+chPPp9BDEACWrDqRl7ye9DUZI+Y6CT9XdD1qxlr+regcyCfoLF4SSOUiWsYlczcJVwG6tGjw4KsPuWm2imwyUvGdh0Fa978ZM9rTVwo5YAgskdPJRpofp1XvOYqegR9dyKE1jOLZU0EqXYjsKwpEGSDXG9K2awDy9RSYhSs4jsQsarPgUYufTImranZ8nHuFBbG6CSBzidVHnEaLvl9TwgttTA08ZC1KUEHWkpG35sMnR9p03dn0R3kobGEjEwu9cN6pdCzuFGDtzh0/QgSVhrDNJ8IoaPJKTBjC5+ZMRpUnzBGp1wNjRBi1j/4bKM028j20MHwMfT+Guty2q/UhZG0jrwW8EFQ3DH6Wpsfn436jFx8mQWWK71iuxVe4w6wtv4ZOlu35x3HlDS9llc25RHdgjB8FDNi9FlrPm/G6T6rXblwsUB2ZguF4zy6u7kDE/g5rc1F4FbMRe8FG6VeckMz4sQHqpWg2PApN1FiM/XIrxIr7G1Vm7A3UKrmAWIT+GTrpjG6Uq1iX1BOFuNIJz5ojZiK3GOrcoUs22Po+UvNuJBLsXKBaqrrCPl42eqlC/hW388FiS/yOGNt4MXcuQ5EDQpsgbXDoZdwRwd88fdDP3vH7rKRQz7iH4FiLA6nfwS4z+CRJv/4LGeckWr+kQf9QsUfQQ7SNzrm6Xzkk8+AbvsU1ZhfjWGOR/O+S/fVc/q35zuqudYsvegTf7QCek70Ceh+7fyT/j0V4Bzy+rZ/uVpo6P6eVTxn+vMq8JzRswJfWoH/4qd+yR/W/JiGyR/xEz+0p3ipPenlOD/wp8Bk5/Oqn8M2Lb4ZOyOv0NN+1Kesc8anAj/TR1l+GmfWy/lA+pANz+QjUqw0zHdqc9BfcAnTdLYZnfLKd4HObMeiFEN28uSY4lOn+BxGOq1R9Bqwx3yIIoh0kpToEGQJfadEhaxuJnhWrdv6Q0ZHwsGNQRbFno8s6g6hEgyJYImP/FeoxtnZNSeT7nCEVI4f7jmmxc8X40hZ4yG0htS4R4gyXcMjeW77ahTjhzXNTMKDcCfgGmx3ND93N3c3OpoDvVwwg7H1UOXySpo4Jzo3EMzondM7wOAx0MQIjYWYjDGWcTgScDN3Ovudh5t/YrjPxH5i2GfonRXIaxPnheGM0fIxM9vEc0//MY82gBOv9vq64syzfcY5wCUe1zsyVzqPJBTw0iGgkleQENVJIyTPPPDHg4aWOSk2PlM0D40FQl7obJOez/E5OMEPiL8gljybnuHKtYKxIn8MZbAJxtes0cphQGMhX91yvNtZ5aff3DN35Iy7ALmz6aTKtdM9L/mJZwXurMBy8S0MgSOP+BWtpRyv2uO0zfHY+FdqtSLd75p88DAjRYzWfUL4o92Dg2sxPMsejAr3CA0uO8lCStd6bUBi4ztUXk/qE8483OndDHIJwxCwDx363MkPmJxlyMokcf3w2X3s8LmFPc3iHwSfixonPvvE70HisAdlaFE+/zSt96FJ4Y8TM2rLgpN6B1zuyii/Fb3W79HVOzl8deJSoG8yOnc3d6EYDK3YZpNwv2nYZP0Va4nNR21AViuxQSm+EN+p+PehuFKL1QNI/2GUaoqthdwbVMYSTthFwalaOZ2sBuC10QtqhW868bVUYvEL28lO0HtQyXMPlKsylxpjMk6nB/GlVAtgK7XxhbXWEvqK/SbwlU8phXMG3C2O4ToNuXVu/A8fd9HmD9/MDxOGWWLEP4Ie+EhM+noPjXtPnw8fBpkyZ7/fH6BMYxyX0lrAnsezAs8K/JUV4J7+tnl/Z+5vm/TPSqxn9UdnpGf1R2N73Ffk6Ln+avqHr+Wj6+BI91fX+EdNvldXVNDkOhX/CFqcNm32WNI0n0X+CcxzDl9RATaAJ35UT6aX7/qBrhfconO8BNcP7Snskmd+tE+8DE+atkk/9PGVLr+u92npopnNdVE1FRFwrZ/xBvTkpye3ckCaLF24w0RDyKa5Tmz2Cufzm03Tm52RZ80jf4bgqOQHYIA5MJEUu2KQESJGrOyaxNxsM0phYu3CHGtmHaFXGHkYVz6Kg810mC4arkSuamT5S9cRMrlFBekzQM7Jfawf4zsvKijjSmNM5iCa0JK6Xb4fx9dk+fj4D0XqBzlwd67lj6N8ML6UcUxeErTJq4acnrjcokOQzhwHjSUywDC4u9EaHJXDjyA/Du7ozE2Hu5s7QPAR0o0Ybe/wJMNq5gf/Mx3eO8dD/BaO2AFL8/BzOGM+JkZAbgSOthGQn+1mBb62ZLo6he2wzglzj54HzGx6tus/NDq3vwR+fX1jE5jnO/LEMz6vdeVouUQEVNwC9KSJnq4rxAI9S4Vwx0bLdDBzPOsnZObQnvPTfI75zLKhm4Ge/5pjoMui+EzL50LmiXE0Lhh5xLVhYPicNLzmF1g9vonTYN+U+pn2WYFvq8Bw3XofZNB11ZPeVYHlJUqr5bOSd5XtMSd9vg3gI6/FO+wWhsY4HHym6TwKfKBFmpkPmZkPFukSKa19+wiS313AP/ygMQKUxKhiyD1l6NTjG3PBd9HB0xDX2awceYeYJS8BkadHYaDhiT821DCIt/hwxO/d1s9Gpzgrb5yrrusUm/SI7uokdyDLBnwPfN3RggLck3f/CNX3+K+FNjWLk7MkQoa/oLF5WqyWRKnVai1WAvDoS6nIgM1Z6Wstq0/Yi5V3aC0V/xFlJ6ctcst3j5r2uqHK0VCqlVoAFL6KL8g3gX8F8ovzVszdzdSg7jA2HE10d1wSg/Vx1h8PGSPikh4Vd/L7z5A7w77VTWsRKOy3jvNM/qzAswLfWIH+/rjTG0Ppnr8HN9I8zTcqoBrfcEkzn0nx+QCNZzE05LR+uo9c5Oy5g3466zPBrQro/AvdT/yIrn/Sr6rAvrqSvzL3V+V65vmbKlAmvbzWi2sgXj+qJ3hRQXzHzEtuQS+/Z35tr9CSdUHuIT3QA3r5ob31IQ0O/FbvTEjXu1lzmCbThu8bm7/aKNBfhi1vFwjVCBC7+DBgDL1YMNML+qm93Jf3JXIcvImZokb4Q2fkETGucSgFayRi02O52hTS/QmyDuVXkGyil8jIJSC+HDXdyPeEB1TeGd+zp2ar6zbR1d45ae9FrIVA2r0hH/bT5fZp6Ef5HvphP6CWYrW8j4I9wIuB+iAirscXNxfczQC95bmKysKbSef0bjrUA/kKLdZdLyUSBX0pbg6KN1rcus4dXYNBR7ivNne30fYub4ZZ/mYGGaE0UooKpkM+omBhxQTc3BMw5uHj0IQ1m3uTsT/bfRVQxVS/6955J2d/3etui+fVPPHZM7HRez5P8S9OnPszng3gGRuP37tTXnVk0jSeinOCpHrmJiYe6ROfDWz+8ryfmMsUVLrJZvg55kHsGLfRXR355xiod1Y8K7Hlf840nzP5uRXQlfOx2XHv3Bu4DLIwRIofgerOpqg7XQ/cPhd9kPBHqg5fqsTz4kdO9zmpP1YBXRRAt0VcNNcnwkdlGvENvtH8zOV5gPJ9nk+o7rN81qLTf8crRD7yNJt+o15i5nN9RY5Hjoh9jGoxTMc6iJaqgYSN4wvG1oSeipmpOwBfVcMmmmZPVxQ0+wzMzW7h/fxuBQfBC78hgH6jXPD8zim1Wqkr8rdPCV3y2IgXXyo8qKVaFb0DpRarRSCmVPLC12r1JoqVIr+y+BblaXGlbm21luYv/WMohXqVYrVUchRz9w2MA40JdCa4u336UIoHEVesYj44+I3b/8GsMZsHY57uzwo8K/CvrEC807y9snhq6Bl2C6QKX+izPV6BTe1U6ztSKKbjDveHXHrehd45p4cG+eHOsXbWrc/hPb596oyr7y6H+PbB/wsD6OyO65TcIb140f+fvTNRcFtVtiigvP//4Ju23loFSEiWPPSUdI592dRcFGiwZE7nfgTmGNFzqev8i/5rK1DqSzAvxf6wzdvs7AYr9AJm9n+tewAAEABJREFUUN9ePQlmXnYrYGjyLke1VT/lIzQf8skRTDNeqdOjuEGH64Xalh/j2RC4CH6gT+jJwrs2TvTWMqsD8h3hg67n0Yef9N0OTrO1CSUpuIhlXYhGrn5EyTNWjNj5EKh5T1HhWsuQF+FDR9NW8zKGAnY5SG34KEOw2lf1pvcmvFF0Qf+KGCMyVNmCat7rvtukFebDz1ByrDr0oYO2NoryjmsI0c2jEYxXuma6Q07NsQy+RH8UjJBzTjkfo6gvvNTfQcEewN+Yp2BsLinig6eWJDarT6Up5Yw+kBKCrSI1fac5zAlXkAPWlDPjoMy56nKuNLUPUuNS6nxOCT7FJy9ciKdd98t47IGqtWahhrTPqyl0Ofp09slnhpf+oRW4Wj8uVgKjtxNe1MDrW1Egdq9gvb5DjzZa3CuDi067jMMJbsQ2cEkX7u1v3OPf2iaw9/6Z+3ePwamNYYbNKCpuQ3dqMYdX0wy/gT8ke+8Hjnth3ErnVPk5zeHT6BC/DOwYi/A3MQ8UFgfj2ZoNEs/Gvfx/6grENdOL57SidenOtcl1E8528BFVqZoIRie/QjvgWksd4bh6EFKbqiubyhpfOVxl8JMIWJu3hEM4X6Jo4Q39+S1+MGAazkjAxhrI76HthZ+0AuP9eOQ/cw71n7vul+QRdbSt3usQLSeY19Rj4JIM/07NsYe2va7LF24ba4K1nm6/RXveRmPTWX/lFfsLh9GYZG2uvjh+cM2oM44DFlYGEx7pA8jE5pxJcY2cc8o5p5RuQHtDzjnV94aVZt9RGuRzaTZ08jmP70s5hU/Wx3cPgN/yrvMenvz+lbJwLOlhvsmxplSWMeQrplJtU5GKKU1TuUJBF1j8yppPG/ppMnZK2XVALiBn5j0CW8qJlgOJT86Vf6THfdfyInvuPQqDwpfw+D54hrbgiId/P+V64gJ6IB4vrrk7Y2EOPxZW9oXXCtQV8ASv3Kv/thXwqv66wb42+9fV/dMyL+vM98NffV+1vp+2uF9U73LMvjC/Y4xwqL2s7hEY94jff8/HlRHMfDm/m4yqPhEF8wmdecUnpHql+GtXIDaA/WF7fQHnNGpvxlWnPIKHdO3xaH3jBIkTdLXXXMjE0uJFvOvOKKMOC8e47cd4/+LXmv0hnozNRw4f6pr5sV5O+wh1osbO/JA/L3VcKGpukK/wB4MO8zsUMYwRtalqMcaqq1b6UY8fGqJqD0OrfO/NLGLZYKTCnAHyUWywmFsjMZmq8pjv+a1PvubAl3x7ebGRU//Ii1/Xy6qTVgx5iGlFBTG3OYTxymFYOmKXGPnFcIepq3LH6dPNjppzTjm/E778vxP+kJHzMG6CH5as7G3MPmd8wGpDuWs5V5+cc1r9ckrIdNFS/6hOdF3+EppTDH2Se51yc8iVdn1QdaKaDvsj85HuMPg/p+wrA40F9kquiMu36+oNARUKmzKSbXPPcP2wRQZotaskfwI0Je8b3qff2AD+LX7/Tr/B5c37MdGOUR1JX2XF2yBocSAGXo1lkITbFDoEx0agHcl9/NWmfwcpP6VZ1/sTPRqt3xZK23GvNVt7l9qB6+I96jrf8/lT9mHKT87qvOLvnq/jvQOc9LTjc7uf4yN1wousMMJ1jBq4uoJu86KNseo9QJvBEYQKSow+R8A7YnURRnYQSTxSZ/YUqzWTQK6mh5Mxb9fL76GbsTGmeVUw1FkzPmzhywgRGJrnuhb/eNAasNTwePAHPduIlNC4x/Lh/5jjgVeLjfGCj+7A8Vo1HpKRv/ZcNY/cFw59KOvBP2hZB7vHkfPYZaxg5I+9v1RrjcPiKtbrrI2KIszQuKROqUcYYzi32IGEFVu9RpGOeAbAUvsj+11dvY5xYwpkgjkbD4eobln9zjAFCiBRmOlUQMamSoy6A95n5pxzyrljdUK16GEw4JNyStUQNOcmp5xyfgwpp5Tw7cg5w+5RUuadpxT18jlVXnmA9meRzbciNlfLsRzvT4ttSvpWNH4qW91G1qbfFlNRfwNs/pbJmMLmcaU5O/+SrKfs4nObf8EnZ9amHED9gpRSpinLpPZBl9CJnBWa/h55wvUolafp2TXwuL5eDpGLQbiyuETOen31xPFO08s9vz+C1P7jmIVa9zHuTOMLze3gN/KFA31S6vekaZPzJHhP+CvmE1YgrkTyPEpxvWrXsWriiuIQy9/DVcqX4qEVcF0fcvxkJ8c9wycP9W+m47r4qol5XI5y7/XKj+Io3z+h+8LjsK7Po6vc/dbIn8zF0vYpjfQnT6rVHnNr/GcTNoC3KX3cji/TRT2uprwGqZA/ABXTmgG/eEEmK/Ti5mxgTpdLxf4FoQXGu3O1XfAVb1DAhoB5qh/5K0M/E3OJlwbtxkoDbfP4AqUM/OYUemqRIjV5DtuMvqLKyb8MDjAejUFivKAhVz//KswxzBmU8aTq5xg4EUIADYYcKcUPQtoSH/XdEFTFDvoG9G/jIs/UTPEqAzP1Opq6hSfnHGCdjMHHuFme+KAcl4hBd1mgv7CWC/nhW54YQz7i1QP41OB43Sd0+oKqIxUvR/bX6GeRtEMveekBnnnpPQjvqpzXMYIbZXmQqfsK6j8B/kAwlZKm0jEFX4bcLmEdP62V5MQPDDnkxTekqjvqj/1aTsZL/ZNTZKJLV59myxhvAXPKOSe6K6hGmTYfXFPDxo5uDkP1niWhq2dVyOoeAGEPeP3LLm0FYoHzsKopqcoZXU4pCRaWW0IS3hvqtZ3igykWPygafYJfOhgapuqHQ9xvoObO2QEEZvy8b76x4fvGxq+bv8IN4Qv3VOM8/yOXHf5EwQVDfZXCoIavjRArBsgI2AiRUZY24IEhlJVaI/ezOi5W+EsDElH44kNrQ9Z5JCeWUsq5y+n0Q4bIs4wRnmjXpNT7iIybscSZa4TFkQEHetsO1a6SezzzU64gIfnkx3xNpTpAYhorgoGeoKGZNnBlGZy+iLWeBxETad+BwRPHw8E6L+TtGjAfdDhw/KgfHg18TJYUSuhpmzjkpRnzmVgSP8dQ8VMBm/kM9dckPVunauW3mHkGYZEwzpCKupb4kRMlony40NFC1NdnDWl1YdGrEQYXevSLBmZo2nXoVF7zRlbo0LigKnt5EVtVdUD8XBsIJuqjt4VMkLYRoceh60Jufs4/MoRMeikOEE1yQbex3Y+iokUGVnpeMDue0SSqsQi0ymNd9CNv3mtYAF7NEEnILlWFxRrMhxYJJTZ5daBJpMGKfFUDDqEzZoMwoCElY8iQAaHqSQivARkjqWVQ49WF0He5UscKx1tdT3vgE8/06vUZsHwLqNP+LphlhamcikjxA3e3MXXzqwsnhKB0Oh8Bl69ojJgCjjkOgOxab4AnR4G+1h9xxHSdBsJSfD31rykpjqGH6nMIlJuxuM/Hu5n0VtzOpkiqWqC1oTCvzwQzhVWEMs0UtcBxAty34jlGil/TJXQJPoB6GQOeNORiyB1f3S+EVDgWJbXmuVDZ4OwALXVUa0rxiNKV92hiY2vnk3NOOR+hNL201PeT7ldWf5xqEdju8TmvcTm3vLwr+d60YmKskrJ6fGLjNeiUShHUom2HqaBn83Yq0FNM9X1swmfABD8RW4ibSknyU5kYr/Lqb6LF3vQppc4JetMvlxT2DH0E5Mu5rWuCPoF085OxjkA8a5zb6zlPTNy7BkpNKZD4oF94RFtTSRT/DljNPXy00nv5H7FTwyNu3+mzngwUtzk5djLiU81JPBXwLc5cfilOacv7RsS46Ss+TuJe3v1x7f7qR94ngJRmVHIdfCOmWLP0+nzWCrjyeyy5Hzmki/N/jPnyteGs50HQZ7wV99c4vkZx2x/TWzLuH2/vXY/3xn284g9mYEV9+dvj7vfYB4e9m5+6rnwcU730Z2I8TeSv4PTEz5zel3+tlf26uIBb3V7TVhO1Dw0rcsq5IWVSiPhqbqcdNy44b1qXdgPr1rCow04gL7ltDAV0EcOLsRsClwsbwPGCTRQxusBB7Guc/oLX4cgVPDEXUL1aj7u2BW2sWT9yzx1NTzJKJggZZt247X5SbbjMvJVfkC/kEuaqJo1GQ6lanSSAv5Z675gjf+eXsfExl9jqLqRq85Ib/NTqa0zwze5YXad+poiKKpFi0cDQqhXGDIR3Gf9wbrI8LNrqR48zrWm0q+MU4ZRJAZM2oEaXGwp0j26rNF5yeXmVthQLybn65PwkJUPONYYCkGrLOQeTM9S2B9acMyE5Wc97kTM5+HEk4vlRYColTf6QAF+0gVLwSfWTIRU5+b+CPeeSpGfIxGjLKYcfIXCpQiHVT4YsgKGFD+poXTbkPvROKed8BRQYUko5JQoK5JxTZh65lJQCOaWSU0KfIPFgA5VPT37i2noy5p91Zz1jGZcu3VlSLnCu4X4pc3EnoVaKCfm46RP3HYK9I3QvSkjCe1W911+SG76/f7/FX//+bhvB6mbuq8ZFuTA1jpFrcjTyCIxRa5FHDaky/K7F+YC95syp/i9B0/CZCcdp0KBgsGh0oy2PXinnrbwxdoFwWqQkWW8hd/0j1DXULxIM0VE9a0JDG9IVNdZyrq1kIylN8zEw0nDELCNgP7O9J9e7yjCow0E7L0WW7LGsXTNIcK3NRa/c0s/qwMZvsX6QIW/U8wx1SP2lz8K4NpGY1yZewwiNylJPF3l2cTgblVatZ2HVyOmlS9DqRI8lxoYiaQ9Ep+cKOV3WjEotTrZBvz1Mpy4oDA1vY6+hD0aWH5u1IcD1YbdUW/OBjTauXx0n1HRINBKTQ6YTeaFcKc4Ithi5lxRqu/DajIvfRtZrhBFHcAz8MNEYxx65cWQNLmgzyaNsgZCb45JLu7F7kERVX4/Kk6/plSPUjjRhQdnFcZ01d33ldZS7De/qexix1ymrFyOv/H6YaQUVM8VVTomNuoTqAeDyB5uVx1lRiz2sxHlVc/Xe8hzyJarazbcDB9hjDuGUqbaahVCUNa5qbvGJB0/tifVNMgE6WwMDpPiYl/fBmXfYBeqEeukA42qN1LfoqWnhR/05TwSNYqKI2rmCOeeU8zVQpseR4rPNHqqly3A5Z1JmHt1B43MedSXsOVddzg9S3gEy7wMi3pHg30enFBvDu/ip8O7E+9bE+9Y5fqVf0xYT8lSmNBFXpol5k2cqIYe+yIOgU5rKNfY5lSdyTZGnpCItUyoFXkwlTdMUKModU6k+0jvIrGfpcbnFdfkm5XjdtJuLY49PzvieIOWUKmDwSSfIyf+VlKkx59xiUkqyyBlGJPi/D4U6R2RkECroUHPOmfKfgam6fyH2GfS4P0Gtu2Om7hXxA9h6c03czB4ALqctY+mA/StbTn/if+np840qH4pJpj5FPaZp95kHWV4MnvGijkteoYdA82ofXIFlHYf1TSP/wfz7cA/nXncoUwOPXSlqOXT488pMcTnTfxrGOfms12WP0h7ddkIz+icQa03IR1pUyJjmehgMaBzkhzWqZq61aHKlZ6oAABAASURBVPir7y4snux7oB7ubiE91znWcxHVu8d1WrU/rXfJj9Dnoa3zf5Jax7P46nrL8QC1zJxzooFOE3xD8tNPHOkR8NmovYGh8EWWi6O/5PYX3qDoiaLhB69P3Qx4S29u/i4v0djNA7x49AtqTIP5qq7+sMjo6YK/vgH9mjzq5QVF0BgHP5ilmWePcGmu29xUgJ6Gi/2SZmE22hCiwy51pIUdGPWC/GS2D7T5zKnNeZHJ1XmovtbZqfwKtPqAVTeznCsQGFVZX8pS6v7waFWu0BZ6VdQi+QTknJ/KknPmHL4PnK7y5qbJKQdX+2Af6vR/GNbJOPFSDj8VX6RLmgrwZR+dP1zknPHKMb59QJ0I7XEXfs0kL5vJJP3joPa1hpweKcszSqTX5+kVYIXrEm/W/ThNXWOv+wqvczhJBdc4l7o9CfTWClB2yXtHAA8c6ec6fvTtB2s2eOOvf99+p9+ibf66Cdz/GWgHzMTkTL+AdLY5YUntg0Brwl2S8RCQhxqzYxp1gNo/FHbfiWS0+34HHjWu9gdmVLdsruxtOwkOW0RFd2j+d5RHc+Qcd4KNyN6E3606HKVS/xGY27xPg+IjRnoHyzU8FBrXwiaOc4mEqMK9U7TI4d2uHXj81AsksqoYgSrNi7/SCiMAAywRMIiMQ8bGK6gjCUqjjYGidM1CHx0BO4onMfbaagz9YdMrwg+tO+WSrjE7802RusO+hC5MqO91z3mfZatZYs5nLoN+LbnGPbxOQ46FjRTRLaozJo5vGKt/ryNU7+zOvifO9OMwj/iM/tf8xzNc5/zTmntnkXM+RhxVuwAdLc6tQ6ryYK6eFKfA3zAQVUrxpTFMaIJyk6CFkdtNpTCLTt5zcQHvtL7jzmwGXwTPPouN5FV/IYwxlAf4nnqJ+DldjBWDfbaiLss7hS5/IiVtzw7LnENi9GUMpt8PG5uNOTbwSsrwKWN4J3LKjJfpyZWu4TtSgPemeJdaaE7KmfGlJag6UVLopkbLk5S4qZT1Xa1MkW9Sz7tbmaY0vRNl2sWWKXIXxhPT3v6A3OOkpZBvKqk8gzZ2hm7BceG45lxSzvJSIf9etPhE/A6pf3Jn/nZKobTEPLxiIMlPqGTehY9Fv2vITwmKFfiUTK8k/8IKbM+HRWLzRH6P98zYHO+J+0/EHNxGXK8z7NfkzE/96MvhDPFguNAfdfsc7/U5ivv7dEcr88gKfM5MPjLSu2OPprxO5+/llrrPZn6i7xfB4cx6TKeHTk2pz6NoIQ+TW3kfTvKtjsvhcFTLl76wWYGykZrAs3rjJH0ZRyrfoc8j8GWw+sWx8MVweEnk9TBecOlwqr6+BF/i5Xbd/PWFV/3MBudMvHFrDBpenkMXNjl1IGRGHsY1LizqOvAzf4uklpNGKlwXYxXJZh4MPYd5VuCuI8SGt56YUdIQVJ+gOTQSvo7FfB1ri/HHAnlRR0vhX2UGTsZJr6HGwSxHKuSFuaChskOmFjSnTa9TYxg8n4KhG3nET2o9q/Q9+EgZjpe8sB4Fg+UcUckfMHJ7iS68ZAemCX1OOQN9AUIKpPrJGdsJwg9b9Vz7vLJp4fX7LJA/5yUz0p32oOvitjB38r7M91fgcC291odQL2yAlltSMBgr9ZYgMKCjheB9pQHZOCwpcU7QUnzQe9/3L30DbP7+73//S8LN4MvlLe5bOfE/f7gjMGf4bLSdkH8E1BpunYYQHSkZIQVqxenf+SxL5Lw7+vSUO/+iP24FuH4+VPOD8YdnyaCsrP01liFkgB5eY7Bc21QPo66CuwSMzyoCa2sol5tLUykTa64jGKFeKnQf5civ4QgMoXqMQfXjm3PqcDKd31Ntfx6vCuoKLDfwKr76WIF6znK/QKq8V/cx6nWM43sayWlrpEJD3H6wKDqGdIMQqBFH7zcdl/5uxibuzHtvh89C+lzQ76HPhTwXYoV+4hK6OUmVZwoJiv7d1BxtXjEFeFvwLe8yXpOXsYwNRyNSypnzlwYHTw8fqkdpSgnX6IwLQcWAqs8p5yOU0PtuVXyGLGx6DsgDH+9bH5GnEhu+ZZpSmaaFn+ALtkdQfWus/BHKNEX+MnVadnLXH1Dn12uRfxjmchxwFYMNnWspCvmluUwph57jwtrnDM2F43EfOHHM8wFSSqgDic/II/6E5uXxE+r8/Br/uzP//LX8YRm9Tk9LXs+LcGsbJfJ7nKY4MPiXiAfql+qbVmA9ql87YBznj5woX1vep2Z3Tc/wqQO9kt1ZAY/CHZdTs7F7nDrvDMbtVDfFZ/1vJvtG42uoz1yBcpaMZ/Iz0219+5K+duJOTKv6eB3lrZyTkBdFGNTw0WNDN/NC+8ZLcIcvvjN6fx3EA8+xGbsi/HzhFOTp+bu+ysYb0ylZ8Z2BdiQNT4Bc0Yi0zqNI7KrxkOygUezUiLFsmwOin1kapWbrvrBel9nNETd4K5zLCCO6PC91qr0FiliafghBokP4hMYkM29vAvLuhDmTYQSZcq66NFD5d4F872qM/a44gzIdyDlT8goEWk50KSVoSinnvCKllFO6i0RMOvkYf2J6lzrnmtH+EN0OzVmP7TA58T/0OW9panJKmZZTzlugSK/P4yuQc8a5A3bTnrnuvU8NwVf3nMGWcnJYs1/ix8639k9A/06/2QD2r39//1bnvQ2vnFL9AW8KmnOOeEjQMfNDfHx3kZfvjX6PTPmhyB/q5FzH0pXFqHvxrxV45wpwKi2X+3tSbIJJFteliUa+y9KKsNpV8en+A6FPj/UnA5ynGGuIH01GxY7f++/ML/G1Al+7Aj8k+3qdwHkfG8F9DO3hTNT7XraB/mN847tPvBOjC7n5yrsZG89RvB9WyrNY93sHJTWPRVRIrGMKxxGOJRXyKy7rJjRxVGAYqcjDCtQeJh60fNh6EDzk5ZxTzpngnI7+l7DljAWklFPaIPFRB1Gvz4Ccc8oZuEH5BAox9Zm0pMIm5x7TNMUGsFSb9BHsfctU0lSmFHSa0nSFkko50u90pURsmaZUpmnDl2kKXZlu0ynsNY98R5lKxE/QaSJHmchfGqawlUla4A9AbSWAD7EFZOScS8oNifVOmWMYtP3rQYiv9lqB1wr8/SuQuXhzpj9FSpjobJnuGDln/PKpHeNiyymn1+ebV8Al72Do9Xsf4Qub42xgDV843p9I7fxujXvPfiv2ro31NP8R7sa+HNYViN8eu8hqsq5VgudpufLf3EcNjG9te3xzKa/hvmYFyuNpORHCWbpHGOjQ03hL5JSNV73QycEcfO3qvAfRvCjGC+QbL4+Xt3RhY9P/0tmXy54LL1LW2OiJCTtUW+UvtQ50yqFHE2+g0gXVQsJodYzIGvLYhU1TV8o3aGOobjmk+gzDOvCh314Z12J01WIe57QF86WAa5160QqtKej3MqqlaVOQjlD3RXB+4jPT82DY03126p73q6nH82iMnMcZeYyOvG7ojBejC/KSFT6BnDPkc+BQOTp68pI4bZASIrZ08rlh6hFHLke67v+i2xV4aK083UDch4ZwZUVMkNrHTa6zaG2KIu6FKdf/ZS3RcYu+sPl7SW74/v79G7rCvwqe2SCOWNxzySnnTHAH7GFzxD10VCcFpoBYM7dS6phjGD0qF0bNx9BsoPSvRZ1NLa/znVbtq/+sFeCs8XwArjAnFOcNHPJmBOXPwibxPyJ4XQZYu2VKZ/zi8GIeXYFY29vO42rf9nxZXyvwWgFXwGvmCNoegbE+gEj36PF+baw83zcI9r43SH2XloaM81dRxznGJal33KBMSCrUOS9KfqgdOXnrOtJ33XH+IWpge8xHac45uVl5czOYDc3ChuZXIJt7YlP1Tv7MBmzWJ3ynVKRPIuL7eC02S8krzdgy/JK7y+jUZ+QCL3IuKXegy3toC11OKWfaCgRaDj1dSkmeXvIOGJ6++uPJOYLxFCGv9lqB1wq0FeBST16PXMaSDVL/HBnPdD3mRd+1As/co/yPSvVf4DFhVGXItzfr+fZBv2NA1tW5jfiOYTcXIzWE/C0D/2OD9E3WmJZXhwjhD3U3xrfWP1TVa9jPW4FyPxWvjpwHvDfy2+XIr79jxkscDlh5tas9zrQ5XvxgGIYk9N4fICcNH/OAy9sbsbw48kO/P/bPZI482Ebq2FRCPmL1AeoC8OErBYbiKIc6MioCY80iFagOWkRglkb+nrD7Yrs9v7S5N+orEh9C6W2d61TdiBid+i8bxCb5rM64il7jSrd2s6428jKfUWYA2yFcLeMP4fCHhg8rrxPcGKuv7Rik7qMY853xjsGJdnOZzmK73mPh4ktHaDe/kBexDMPxizgM6s+gDy7XLZ62r9U/QTOuyafX60J+etKfmZC7Bac3C0LzJOfUq6cTsufqqAsb3jdnGgcur/dH8pjwcvEvft/qBvD//pfe2AwO+P3gfxhkchLnTGyGudF03cMxamkOaLBUjLyyYFYkcH59/ldUO6HhAw/7F7c6p22BR7qtx4elbxjiwzU+kMBn4BFjSD0VmShNfRDOB2lH6NUJhK7/DEq6f7j1FXKK8tIX3rsCrmCHOcYfEDqvfr05h/Tq/tkVqHevf3Z6VxP7t+bbnz1G2jdbL+0dcbQ9yl/8nvoAevyFd/qOR8ZentH6TapRSuGBLFo8wjX1whtn/k47v0a0E2Ef+AF5DI3snFo55+Tmpsi5pAyCj/9wscrqbiH8ias+OWX5iJc/QNjIHZul57TgJyIfdeZsLvzN/xDwL9f+bnzH5q05GKPmb374x3yk2OULm8D6F3UHqPE5Zfxzziklc+WU8Q00fc7oRqSM7/uQjSUXCT69ee7WdwfPRrk6hOePJ3DYEZ6iNcUP7PN5zTdM50GPWEx8Bo+JtkfyfKbPnxiz1c+51rgXea3AQyvwkVPG94qHBnk5PbwCR8fjK9f5aLyl2E++ld0caxn0xXzvCvycoxKn488p9/owWvsXoPios45WH0T7Q6d6+a1PaOnGahBtiwrGxoseu7i8f5EX2Qdb4Y+muu9RXfR1oxL4A78wCCNNboCaWp11riBWLxQ0xscnXM0NQ9uPfU+OkOjw7DTYQUCug8Ggdp4boE68VMTJmPjgQ08IjIVas4qFIugsRl3wxEB9qZ15qScJk8SfPDPrLkbdwi8xxOPbggzcQjO+NU5hj6070poqhKGLcQZZlnSbtXmPbJ6oEYZ42ciJGEsGXXTalT8FM0fxRqJ5a4taXIMF2PV5AIZ4DNbjSRAttQoid6of1XME1ENhXLUc9/qHjzF7HIf8Ye2fG951Fp5Pe4T+z5X26SPHebFkXaV+isT8mz2sS8f9temrj4YOzknZsMPQqk8oNl1fT89lz/u332/p8nZJ/uWv/xT0/9gEliprN0/EkDPoJlsXMOoo+kSgtFpYmOlsAr85oBlOXTjXfFGbMvqqGfpBp99iGfTqDJcmruXVdD6D9MTHLLfwRKpPcHV2rOGYqapYXJSdH9iu6hQTvjVeG+97AAAQAElEQVRH14007KednqfG24Z+kIKa5xZIhXn5hwjh0UTd3me7GDo7cwr5z4Z53wPqiDoficXXeUlExMH0UCauBI5a9242g4JVz3GWKKvfQz3QJUA3utRxcThsOmuAtutbqcYwbgiVVo9uwaCixTgemnH6iqfo9wEzH4G0EaufqAJ9jCntDPzQQksxlWIIBhoJHUmeOYSP8gq01aivcYBW1TIDZHVrAQckPJZYR6n+Tb+JwNrUcLhVgRJjPfcUB9smw6lgsEZTykuH6GVtQxdGxqQKfY1DL4umS0HtqrdcnWZwKg8Q8erJV70VRqjVawu1kZcunmUJGanpvK9j/uLmKEf44mE/Jb11HyfKfNd2HHs8o/XYecQ6lc9rAo6dx+sY+h0gfrEb9Wu693CWEHGc1J77Pi+5EfssIpb3zEqZb8/3IHU8Y934lXaE/pJS6Nt7qzUuID/q5RrtcVcUp4jBf7Ul4kStV8H1wEUWqNf+eYhjHQveu3Ys3aDsm5Xjhqj8I4j4nHIWJZWFFnQVsemqH5A/20wd9RnfDvXBW2fkd6x7sJY6fsSO+fJEndVu7gp05C9s+BbtUpDVDXLY0UvNW7DnsJMv9GfU/FMyX6YW456FcQuS8y8pk+t5ZE6CI6C2ea2LNPggz6N8wGs/QmqxR7Z7uuQ4xJvjCtjuxb/XHuMmP8MaMF5qMG/nUzr2eZ898bmVD3OrIX0bTXxaTRn6mbg5B4a9aaeWsOv3hzB/8rhMifbJSV/pjlYgnl8xuN4LPvt4kv+fbS7aZnIqdvBesfH5BwSn2Kcx8l33oq8VeGIF4hS6c98JnydyfosrNVvXV6D4MsTrz/IylBhMWfgidW+C+6KMM0fEkkvqi1kaXx5Jalw6umn1GArj9QzPUJASirRpqGbzuknc/C/K8AnQcDdLA4pZoH2qMY75zmIiO3kXn84btwuKeaec/FKMWvRldq5bzxO06dQHciIqpQgMW4qPOaroYIB86kStB1142sHTwh9afdDDd91KUdJi7FV57MyYMdZAzb3AKGxdNh3TQfvBZn0BOvLXWsmJ6BgBumU99TlFi4M81CIPnn0sWOfUgRjHS5kSamn6YnCDQP0jiEDjYjwYWugiKcmG1td3oYPtjDXdEc78/+v6o2P2L66J51C9pjnbOPdoTLOeKV5PCO9oRJKi5tqFo2ekRek6K1jHzP39zU3f//1Ov9kMDh5Z6r8UoV3fAHmMXYAclwrUe27w4dg7aoKtPUxv+Hf2ig62iBvkK18UMQcmHb7IYzNUe9SFQMO8VA//gWayI5Ay1gL61c05M/U4lfoc03Jn9E7IUafG6gOTTj44hBUayXa0jkOP3vXcgpyH+jP/QR+hyEHt7gFfCmU4HG0IkgOcWw6cn1ExuLnfBWId6qFYfMNPCjwuzJ7w0CrWQ45tezzwwqXq6vEnCH/0MJiiJwx63XocAS3YiBURR0dbXDY8VXVZB3lU5HIsaohUdBoGYFl8gtFmILTWhMeO1xwgtT6Qw0ZkpOxGfdUFzIkhdPIdkViPMDaJNGGXokeLKIMCwrRQLXxEo5OKWA8c5EcYgBtmtCS8qgUj6hZZx8HTMNCNnWLXE1FOmA9HWJVb1Dz2gEH03cJIbOY0gz7SgHrs6kyrDh4SzTzB0K08jjRUteHfbUGRWQhay42X7iMohYaGBkMBW6eaZ6tb/QzCdtD8ZjhQf6LKEY7wiUN8S6rrOWS/dzKD+97Zgbhpe3v3u6JEeZjiXOi8lHMC/ZVaUwOkNvzWY45KGbJtFrTVPCVRiOfaBjxP+cz0FMzDJusF+ixibGKDGj/wzt983XZF9QVuEB/hrdvIG7HI/ARQr82uO12wD67tWV6OI0NTQ7/s+zg55SxKgkl9kzI/sLmYYgO0pJx3QN83OM0nL73y28cNsjHCmOLmKrag8g+hpBJ1TNAVeRPbfaRTyrmkgj0TJ/pmsPoVU8qx6VtzTtOUpulX2tCCXNQPGOSCv+M8h0JtH0QuKSeQc0pwafPJKecB+oGUMg3c2IjFIeWcD1Aw5fTeD6fsaegt22nQg4Y5WbM4D5gxfS5877iNRF2fO2a9F6Sbn7oOM8f3s8e+OSxzvW3vVusTXf4O6ngNnzicGRPr/L34xAn8tFT7E5r64xhAX+32CuSUm0NO+1M25ZTUpX/wE6cM85M6vXnglV94rcC9FeCU2bjs5Y2xCfocoZm/nVjLVw3KBrAvrNfwZSteqHiTOaO+4VzZ4gWs5tPeoV/wzMRHL0iqE6u9siCSd8J2yTs20vLohKxPyPDhC73wQtvhOKjaUHiYKhQ1svYqK3ezx40MVADTHJVlpQJjlBM0DKtvNaSYp7Mcoa3LxtZcxgLrRbnolAU641J8sNY3XVTGoAxiV4EHtqpfQs3zCAiLRSTVGovySEYdPtIH4LwfcHva5XBT46jeI12bgDkeQbhv1pFye16M5jhYfFQclfCj6/H4YxgSYFPX7VLkSrDRXMO8nFmEtlbPf8e4jXpsSdTiXuR8BfK56Z+2eHZwFrU5ItE4DUP2XBSet6uPJpyi0TVRYpyara8WNdWiTz0vE2d2Bon02PlO8f7uX/z+ZuP3NxvBb7ER/Jb6BrDnfcY9WksX+VSEbIdg0Rt0nUMxlrYeaEjI+LTmOHhRJr02fOBWGT/lSIEN8Uaj4vDxG7EixazRp3/hw+Ro60w2QlWPKvlYU5gdRZNY5GVZlTdQqBkP+zvmw5hQWkcwD3SL78xR5CxApi01RwYUcQ5BlWc7ofxJ+FDOXov0EVhz84tx7QANLT0N5qB1g9S1ai7mA2q5Ij3kV6ie1aPy9IodTTT+GhijVWd7faQiDhad/B6obbrXmshDqVUHv2/MClvtYcLcj/2eatQz/BxYxYgzXegjkroQLCji4E0mkaKT3UNTi8aDFPZ7J+RIG50OR8DJZGFqGVHJQcKyUjiao5lStDBV18DY3OEOmgl0EDESPqMu9OiwqQ4OxmNQeYZsPosOg3wA3iYflK662wNy1RNi5eFIaqsrsO9JQTXar6Gtait31UfyK+0XK37Cd9K9GrVn7s0JSCvS5qMuYb+Nak0Hn1x1HqMTzP6SFV763kI40ekD+YOtn/v78/wReXYdqN0c8tILz3SdVxZuBD8DY2byRK5OSbrRK2MLHTVcX1efu7ZOdebsEQla0Ud1rBVzUl+f+2Z8bwFXmrGQaJmIBKQrrjWr7ZBzozKQU2k0b2hJOeR7dEp552e+ktVfww3ZjE17gE3bTLz6FSUVNoivMaUpNoOnZpdOaSpTcsN3Chsbw0GnNLEJHCjwd1CaXSqMkz6NidoZ37nlzMrnkvIjSPiVkhIxV0gZvbYjaAP6gFvn0t5G0pSIeQT72I/IdbzUPmvtaV/L0Vp8SJf4OB5kP5YqdLP5oemT4Xqd56z3gxQf6/s83Bs3PTTP9M0f5/9VQ9bc9t+FFGucXh9WwDWHPNVezq6AK7ci/6Pn1OxUO7L3xSaMfFO9yGsFbq0Ap8z2KtmcXLci/wLbUGufx2fS2AD2pStekHxZAvFCBa26S/zzTJdhk/XiCxWQihmbuHTKxqTyLG154teOWM9hRiGfdTu/Js6Rr94QHCPGDB0/sUB9IYVjOHpi6FUBOOSz0a703VcK6rgyjl0pg9Dg6cf4foBG3RlvXjOuKczXvakZVk0FMowxosagwyf4mL9CA75MPNJXO/rQodIXsdpRKg+o+cmNTn6PiDP+L0Rf/z29WSpL4JyYMUv1bE9m10kCSEAjBzlRm3YDhe16EoQvQRyYys9cX/qoI1PTBwePMw3P5HuK85QXxoxwLPV7tPC9+iW/ZwX+a4sZ87XjfITUc1xegdOznrSceujgww617ZeXCAPwleivh1ohX/Xe5wNvb+nt7Xf6/ft/Qd+Q/f4ygeOM10KNTqnrvC6sQToi7T515NpXE7zJIcrGSkVU3PQh6wejPtBkVE+2XvWTYTt3s+yxc/k8cViH46RHlag79v5p2j6T+I9/jtaCc0G150+HcwweJmyfQEnxL7b/3Jw8L949aU+mdwe/Av+GFfB+ssffUNffXcN+xUa5V66u819BzX8LjqldeguP+NyK/3tsfPX5iAZ4KkKgNZ7nO951LieI9yBs3gv3MOZId+F3iEuPgZ+H3yEcl4EZlBukQoB1QvTZ8FMQSRiipYWEwMyxDD1jzoz/GEgRvo1GJniSkwYJhpYz58wT0DXxhJxBQpDmTM9mpf/M9CPIzVd6BTYzyyMwB5uvD/kO+SY3Wae22Qo/lSlNC3UTWDRd3wg+oWUa/Tr/DlqmVESmrlKingKfs+u6hfpDEKf+aj0jT0n5hCbGCKR3fPLtGM+z2x7PWT8733Oj63004SOdvv8yHp1z9+v0O9bEsYRjdSr/wt+8Ah6pW/iba3/V9leuwFqUJ9YqvbjXCjy0Aj/5tPmq2mMD2Bei8SXE1RzlI94f3bteXnQ5KK8kvK+QmhcemNBBUaNzhA7ssE89DJJn5sWuj3lpL3gmxsRbEdkqA0/ypaFf+BMmXKIjnbVVdG+lmAOKytOHOx0N9bYd6ZpHN3WqWj5A/TTqDwkTlIai1gXPyPCagrMshG3DDX23r1SvOCYw1cfMK1ATZ38MYxZLFLpI18w9+3XEBzTOcZ2HdXaYtFrlTtCdn6F9pZwniDEing45DhI01ht6AZ2v9JLUiSqTYfAxPZpWMDnl9neE5u9YXhvm0W0DfLQHMLRMcK/2N62Ax0VYU6fyd8Hx1b/j2l/LsTYsxHuuXXscaAwQu4B+noZpCdtKqqsf+mhKIMYPxZoVnefzhfu9m72/Y/PXDWDxltRrr+c7sSa/AUa5sjLEVkcadeas6PcTDdW16pERI6esUDYY+s+1Nr+Yl/weHjV1UhBsOP+AzmN2hHulDzGH88XezxXt8pESvTRkeOkecZ/G9h4auRggxnyCOpYx0rtoecOP44140OLqCKt5O3R0atIKLZWLfjGq30JJH10qukatUAa0ZWDVAZS0YKNDoA1XeGi73ISB1PmEIuKCu9sNUXd9RwePo3LEM17MV8VNhHccFkJuev4c46vS1wq8VuDnrsD+TsQ9ipuZ97e74CZ+5OMN7ki/6i5Ecidn6KpD5reCs/es6vNEXaf1c5Sw0Udj+KGOXo/0ubEimZmWhGgGXlYz2idarvuFbBzSkkLOObnxm9mEfATdtxTiHgYbo6UkNzlFlic2n2xsHuunVONKKhEPnYCbr0HlARu7Rfskf45p8JvKlEQpJU1dD698F1NZ6+kxXZdLmgogp3kDvxgLe/BdX6ZUpilNexBbzpBLirXMHlOQctp/Mro9UtNJE7F76K9NeoT0+rxW4CMrkAneI6lA39tO7GppmKJTeuG1Aq8VeK3AD1sBH946nn+I+8BkHdRw6Q6Kmv4KvIr4ihUovIb4HtVye8TrS0lVyMtBOSmbFQUcLzi+MEUwYqX6aUZhwwdp01AvsrwgddWFTTYdsQAAEABJREFUUNmrfviCd5T+EneJ/9I3ZlFLIJnDdlzleURBHc7NcUjHowiD07ahOjEuZNVvhKYmS6hNIJpaYpEOEHb8Bl4z2dVIAuERMYoE0YJDZ711AVAi3+O7v/QMtYbzfonDZeEZ+4rH/m2N6Z/N3bpcUOkVNHxWkdQQx4p8fZwLPzzERhUbWVLlBeguFzezxCVdXENjF0RCpLFxLtEsG3emzIgweKritIBr8hLly90ivJi/bQU4Ystx44DaHi4xYvXmmEcgdNGFng5FPx9hUfSG1Pw5i2oN3fQl1PGGYRQdP4C+nsEywVnzpV8jb/4F8BYXvgO+pMxX0nUFOEYekDg/Fq3SAHxCkoI4eIvv38t4fvVyj+itykf/6qemcvYhcV57TcY4nceoHHr4oxaxR4Y7uvfGmTZiqVF6F/j1mGCjU7OD+h1i7pwg0grOLnxoLkkkCD3cvg4dtBHRrJVDWBtBcS46xqoNLvTaO/RpfM2NGzLqxkBoqkJHkZGjCoQgqQO4bZp1jmghG59DIQarFuPlGAWiQcDebM3noKabYS/jawX+xhV41fRPrkC9p92ZmvewAxgruAHT4PDxXrmC7wV13HRDx3Oiz4oz72LxjqXtS9De4RhnJj9VtAl6T+5oqk8mrALDMYbj7sE6HA+XU86CDUQ2YYt8bDLmVMojME5M+D+KknIhZqqYCrRMaSrlMRA3ifDfxhV0boRKp1JSyc4BKv8opq3/dLUR65jXKGP+iRxi0I15fvmXyLH5O6UygTKlCfoulCmVPo7zzSXl4jEFqSHnBHsF1eqxSq6Q+HSfKyNBOdPh82qvFXh2BTx1MifVFXJKOWcgBQk+pZRztrtCTjl0OeeU823gkF6f1wq8VuC1An/PCvDMFs9nUh7hvrEwn1H3j4ohf2MNr6H+zArEXwDPvKhc+IF95qiLevrVEzHKkg3Q2UDo6Spbe8SlxYsIUs0H0xtjRH5DOjzx5YMG072DqtHUBVOYV3TdaA/dO7sY6yCWR4oD7aqylrPY7sVzSWNZnY0zspbQ0dF4o7WxVNVWVfAwjtXn61oYKjCF+hHa/aX/Cu7N++Y8CabddDk1EkjbmlHMXFccMY4jPQdqHsGPERt5tMETFMe+0pqalOgqv+3Jv1Ws50HPtbP/a2L+oRPa1+0xFnU6K1fl273eHUee2ha958UiNKbpNn7N9FlkP996QjOiY0Oq3EdDURuXAec418xFvF3SW+A39C3V/3jiEqFznPk9/jPodcWfkfV+DiZ+3+nQ42MVn0fvKwrZrsNq5KUP4+mAhzN/m2Ocu8wj6PWoWDZnpXL3WviIReq0O3yE9lzPUMajCq4l+ntx+HJh2g8gbpS24mBhiEPJAK5iifajGtQDXQTsVdvqt1J1VieqVKth3BArDWt0oYxOUfQDanlheLAzs+jxN8McSODkswKktqarwkGvHcQ4mGHpn2nPR1xn/4wc11m/RvNYreOdceS/pqY7WR8r+U6Sl/nLVuCbTpA4Db5prC9Zq5jAeWbN4ggRpSGYG503aaCr99GOr90E5u7Ls2qM1SkFUEb9yuzMEzRymYOpQujXFnJ0/ZvsgDb7GnXEcTLxQ0XOmX2SrwQblDGGFPTNSukC9SeI2LE+/HJFiXg2XxdZ/eh7zruJmnOzkyfkQvwI82LLB9D/DBObu2WirmmKjd4Cr25EmbAx1qgb+WIM9rLHZN6GMqWytw9yzm1+O8pO+dUxR5Gy88wHMQkd8CzKOUvehTgt7T4bp9W8v9bTlC/D8ysQhyG6G7HaBS7tHFMagSV5GqpLD3zCL7oHnF8urxX4wSvw3z3N/9TM3z/u+Cj40O8Dm/Py2XGf9d8MthP84t6p/mLxM2f+pdNkWb+61nJhk+oSm78Xfki/8HLCiwtnoi8bdXJUUZm7fXhGl/w+TstHXcAObRA6xq6vKehSHZsCUGFTJWStp9lnY5DjAtGGz7hIeTsy1jvNXLqYSwyJ4//LT9uA3PnwbQI51Ium2ZHuLGV92xgzcbTqq6lyQ998dVrmjSONRcIvGOifbnNb9ZlC7sC5tPmvc7gTk+aWF/JwO8rpiOpPklBbPSas+zO889EfSmTtlQegpGEddMdjuZGFX/Xe9HFtLKUzD5oLn3NOOQNsGURr4xjjONJAGGsXvub4TtShT/uo6cR6ZjvTn6T5GrVreJD5Vm3dJt1jSXWSd7Fzhqz8V3BjZUf5taNf6mwyqpTkRyQ+yIsvoryAXZoyoDUVMeTilOYUnuN76uJfAv9+S2/A769L+5HN5ajeiYh09cmH2u6WO9PoXm7qZ8k6kQcjnw5Y8kbFLlTT3M4U3s1TspfVfSasZsXswfrM9O/JNazV0+EfiX16sL8zwKPJRXlVXH92unVGdZ+rYBS34uK0YeDM+t/KQZq14b8Kz3L3gqv9Vs3VVv3q6COvpsozE9rCZxbtlVavylft0DtIx6CWjWcAmYfRR3o4oDpyTCpj/1yOz78f9PE7pSbWl35o3SYVmqQiHX5buMSpf6pbl56kt4I3o0Te0Tt7EajY4ToqQj+hc6BPSPOnUzCNzz/PTiZ1djBCTyEnYaq1PlRn5DLib8XtAm9bz+e0xC3MuW+KqxhHFzVx74R6PwwofzbG/NwPL8LnUwEf4wbttTxKPSMq/M5d8zAg9wMtTOVmM8bYwKknaxU26QPw3fNrkXLOO5Qmdzra2Qjd+Cvr9wjMs/WLvybONYd8dkOUDdWc9T0B9tiEnabY7J0GGnrt6DJUhG5iDJDVgzJNqUwjsBdkMKEfUcgjQudfFQt9Cv4TcaL5lBs0YRthbR1LXC5t7Z17GnjklNOjn+ppz7cZpJ7FXAsk+BTeJOTaNgZS0YjsHodhe6cPyGf5z/QfGGoNvTHf1ekRrifq9JGY9/js8nOt1Sw7PcrQPLt4+Ecc8f+FxnQfmuajfib7jPXr43Vq3lM0p6tH+NOA/5ZhfzxCbmv2VStxM30U8N6RDRY1Po/fKzcHTXjmVD/SEVV71te0tT/zualfQh3zyPNEH3EntqM06iJGRvRY6aMwTugv/SgsaIT5lKXPoMd0+kzsbd8x43vuIR9ZqYdiLXDAQzG3p3zXWi6x+curAy8kPnrNbDTO8BV1U3ZGl8C8vMBc0iXkC+pLuqAX3S5P2jSTh45m/kvQhO+M8QK0y1cMPi2OACbgikiqXd3M2NaKNvUDmWeWq7kuvPIGzYc9NusINDuPoNw4yNhkuGhEhL7TFFLvV5r8LHUzAPNL1qmOl7O0bGAzwKKD19blJiZl+AzCTK7ZdQt9VzKgrA5fBNf5CCnmxRwXaiFzrEz9URaeWjuf4BdQ6zzKT/F9zDkt+fbx5MfYFge/RUYlj/9M3Vfg+BzHjTlOeHJGrLRh7vmQ5YU1z9QwYwtc1TGHddZ+ZeP6QR/j6EXepCwFca60KWKWS44XfC+7amtPTLVhDP5JGsE11TP9VZ0MG6mg3SbdIg3XOXxK9VxLKWhqH6/Rxh4TXiJyvut1FUtprCXqs3XCFGvNNRr3lIHOZzGLntTw1Y9EMRiUZqUCdmmaq+8cyxYd8TF+CIvrJzFUEINa5w1wJGbuwXPzjcFHPhTkalROhEiXiYfQvBPXcZyOKVBGc95+b4x4i386nWvD64WAHJ67DiWtKmHyMlZT5Uprr9BRNWnnn8ZPTJh6GTuOSCvYWoWu6uWvEDH9njZSkkTeRuUfRIwRgxIblNpgx3CGXU8XjllaQIC+EB0iF4FBE4bQ06lTbio0N1rMnnRQ/OmJrD1K4lCioUr469atWuSlxkVN1tFwpt/7XckReLu7imljLvUM4eou2EWPG8yPs+TQ2XzPwjjXKOg3dFEf9TrfeihDsx7SJlYbBSlDosmDuOI6DUOKqy70KW341D/4O88+rtQzK8ahC1kf/NUvctOhPmxMhbQ4wdDXecBXZgyZqQvMKWjYuQ+lhnj+oY52R0v1gzM660l+fweUGhgn6qzOa+9CNEnPFDm47xlPTILOjDvD0xIFJT+OlkKBJB0QvqoFeuUUeR1B1PyzuQNka376bkES2mx8r2PhydN1xKOmmcsAqJJEUT6A0Js2EONh6+rnKAmW2Mb7kGESqZBffBRiNiwJ/q1u19I6wk01TPXa9fhj1v0KhNCw0q6MxgEcrkzqApSmy5WDSp89OpV/AnVe4/fQwMfAFszgP7Qt1cM418B+Lqxd6KV723tkr9s9ljwUsqzrEV8d/Q9C5PSQLjBvv9CDqvgYMnnOkJbnhMw18ShSPLvnyAufEtyKEFIKklN6mKbxcxaID4exXibyILmIC7gzD6c4t6h0F8T2nGeXVrdLLziJmXf4eCZADj15lJ8Dy05cxDMXUm1eN0KPcr4D68El6b+ux7iIJG/j6CPCD3VtGEPxMeqrWB81ceRzzinnHRLyKdiIPLURt8mFb2xcfpzGJrC52Cztm6PXlPGxx6YpG7GFDdkyTSnkkR98zBH2qW7YZugGfTOXDejC3EZMpcRGc2l0Yizxi7F+/foVNuUjlIm6BLFlKikgL5SlJ1hqzsSFT04laJdPaC4pMYcVJc3IgcR53lDtGani0TOOgGTsnLjGN+i50ZNyHpAYX+SMckFKCTGQHvh03zt0HLfzKcZ0DIOln4fIaHcLjwwX8XS0Wi9M1D1SEiGmAN2VvelwmLEdw+PEMSLV3JDwT/EhPviRYsBx1JzxCb90FX/m/XfpZ+r2fnyF5Oes1mqbIfeAy0PNke47di/pCTz+zCk9iDyf5NnEp5uf7CLc9PiBRucEnFtHPc/vz+XqXCLPoiOcR6RIhfqKepXictiO/B/RbZJ5vAXHN3dwziT4FXKLNfkZpawiINcRiuhqTbU37e5Njjl3TZ2tnhG469Qv60bN8wBdZx1czD3UCwdfYATjoTdujxR+afg4r0F8iL0Xw7wZeHkf2vOxMrzbx28D15TqqYIJ4Pcsz8g8n5KTB/L5k5DI02HOxDP5BswvSqXqs3ZvxY7i7sawRHHNEqxvB+KXt+WfgK4LTs8izP2AwrtgM9SXCvm6YFTMG0TotS3gMGNCrAw+saAqGoy5cCBmFn+WbjCnqpMy9xaDsuZDnkGVU7xYJj9caJI6VnBcHvkA2KiPZI1R6EBFy8BWf7zLLYealHJWhqb68aDVWsYc8NZoMVAfYYR+1r4BaZQhtaQWI9F/pOHHepIyfPMaFFztGLsGIT7C4/aUf83J0SGw8rVOeAsTWPYtatXWwZjmeB+cvpHSEdRA3lWzr8KYcziPc+tti2PqIRULz3wrTy0Lb53Irbk2AbocJxQGfK3nCpv5kbn7EWKr4eQPPRrYJYexyAyTOqz1fUhLjp7rUZr4nPliWq9phR3q/FL4yO+R7nwc947LqZmlcwWvEAGudzDXnTVeBbVkNQyBFn7hSI5Fht80DOHDsVdPgq5R/DywUnFPhUbSuIO1kbdnTCj16YVAZ2JnKXoIAeRBhxgNKahd5kyqSPsHZeoAABAASURBVMF5n9vEppSSSYDfGZe3S/Kvfy9s/L69vcEj+10S90bXBUdjGnKjieypf1DmnFPOFSnllG4inX4crdYsx1RdEFlBlDbIcWsTrVUf9NqNlD6LiKv1XGfWqO0Y3jNa+dVx14ctup3hSnRklOFrB8Z5YNo0D8NG0QRixnUkSzMMRJ9B3LDYNvIzQo+VnqHls65ep1Q00/vI2XiP6N834nNR+zqIXubsYngtAA/rFcKelqsOtxSfQb/owrDrHBtVuK9dnNBx1qkTJGmueNtCKXMC7RX2/VqovCHBycT3UDCMod8G6jbQ09gVrlUAv4XKh2vMAkkhphW80S5a+MfE9FMr9JUK+QH49phOw4p+Tcw4yovCPA3qgaNF3FWHBTsZsLSYyIMYdNXJqSICgkQzznBhhHKlvQ+nUBvXtfepcR16y0M9ISGRMKgdttDPLPGsopplBdXa9t/V6q6gwskcYE3lTPZowxKnH2R7WmnWIL0Bp/EMllTkplH9ti4Ui8tPZurc6mGt81BTuavexb9SPqHg+SIdghxxcBjbk2kHN3xH4L0sfzxGmbOQQBpwM2WLzAbLU0gl5bvI+HwBmEPO5H0nEnGnSO3DUsvNKUM6YJ9tM+eOaHGwcWz2NDHODLrRU6ned42f6dK7UPMQuk+h/BS4vklGa/cX5bWmqlf3KFpNT9VATBsS0lo/NlJUkn58Xc8BGf4U/fzv5zSyG7e3QTb92MDMp8AH261Nzsy1GeMc+U1TOorNxuDvuNo7lV+Rk/yRretig7dMseFb/z+G6+avm8C3MFkXG8VlmlKZABvHy6a1MtBHlKlE/k6ngr+6oFMKuZRUHsaUrD8Tn4nJQdWJgg06AWwFWwlabubP+KScUyBBG+ZG0/Jptuab23GoY+SUM0gZb0Dr7CnFkIVxOyTk23AYonPCLX8qSGbS22Du6R6WORRy7ZHRnWHv2+SE/xm6SZr6R2GPRIYM0npDmY/5+KrFM2NO0O9F4uPIN8D65lxSbkjIKQ3+zittp4mIQh856QEOVGPaK95Un4IHBt7P8aqYB3IsMRaNP+sUx/qA6vEvgdkusz/jz+bL8jST3Dl4CuBRZttz0rXYzyVWYcbMw25mZiu4LpKomoStokAa0OXBZ8NzntHS+Klj0eeqdYakSAy9QbdWeruvz06sDmlHPimTfD5BQl+R+PCb6wy52Sy6Q8fOP0qNuYFlfJkjDLF3zIPnAyzJXDgX7AsQx/gqL2UtY8LfaI+ubve7kYqTJMVRT+3TY/a0mT+dlNkfz5n4HBuxLE3w9QDMC+9/sqCNequpvTQcyTqox59F7jlmfqCP//KU8RJ86OXbGDN8oMmp1ZOaHP6hu6hyALNDXZM6Zo6lzCjOkMIjHXyMIGFYgtezMqELG8Oo6qiG1oeNjnqbZiGqev2x+d3mkaBOoNpYLxxpKWQGRKM5ODobch1DHwfgNiEB6OmfavkdMeMAD4c/7DhmP+E/M9duCBc/VtkxHkc9TvYVHKRIbIbgyVv5UF93nlCeb4Fr87FmmzFS6BhqOsbkRGI21oQB1eKD+OFGvvfkeLQG/fZwPHXSvwWPLoN1H4EDtB71lky/+/Nrx/W+43MerYYaZCWiSikqVR6Rzj/mEhsPY9OSKa4PFsHT1fMVtqkIpIWcUOHgPc/NXzd+/aefpb/ffqffv38n+Znvlf7dQsi3N+tz0OXIWL+Kj4B5G+6qPQr9XbeljlA83n1G2ctokSy6RVUZdXtUy75/RDbTI37f4dPPg+8Y628bw3N0qYmDcusRY/TtvHSMkb/CMkAa7iMpPgzJzSJayF4Hg1R1D/ePXUFRMzk3tBUStWOzBu3BXnXhjHalvoCiiNa1IdAtMgkrT53BRDd6wNfWLVXqfdc22ki3Pk/HBJ3vdMxGvYMY0pHb4LNh8aVtVI8JPUoqjqJWPcu7nF/y9VxqMeEWXVM8Qbin349kxHCCDlXMw4mxtaTwSn4iTuZxmCu+fyPkOsHTxyjyvLrPWIHlaMRBOs64+GC+4Yb1pL0r6CTXidohznAS8nG1v/h1cIU4/seTkoEFp8Ect3q97Dy4dkNDN/8RzDweV/isLC4UInxmuQLP0/osemV+s1hkYr+e55vTcWLsmVvUFvvVzxzjRccaL/xDjNEZz0yWnFI/bw5pSmf2nHPKbKSNcEMxsykpKr/zyYWYirSLzcpZf+zQGg/f8mWougVTqZuwUjZO9xu///d//5cCv/4vaZvY+K2Y0vR/bBgvcufRk2dqiI1l+E67fqFsHpv3FJN5ydnGKfiX4KdUpl+phDwla1KeGEuUacIOCj4nyGVKgVw4PB05+emnQ6c4pIQpL+ubiTUGmoW8kG8gAO5GnxLGdPTJg9Ia9hjMP5TtM+y0T2Mvd/1n0Z4/x9Jn0p4B0x9sVnV7+BwzGH3yKMArbzEvMepx+aJm9jN80ZCR9mxM9eGw6ao2L2uyMb6E716BzPf3E3isPBKeOObcbXl7BuSTgEHtf3SpONvFy55cBY9uob3X8ahy4vJAAUskuzoOGzMw7hZ60C2fR2w9zzPUIhvihw74j9Jnhn+n79FqcJZGNm3B/IHuT4xdeJzmVKfnzI2HeSSesmkczK5rtC4Sen1O0HMEbXEL7yZv1+34izJY6czLygXMUcv4IoKC0akjWnTItbrPOm7eR84OCFNowzB24yRbSY01qW1zIHBZi5Hv1es68voooycDyexFy42+cZV8ar8kv5FVn0eQ4laWvvXzSF2rj6saEh3L7in2MJwWYRwfOBlgjlDIoz5tcZLlWJ+Mk4CcNtJxRtDTRqeNiFDnQw/vRDzvRv+/mb+3Bqe1O9dT488wHM7deXXcmoY+nB1x3oVfKILr3bWmWw6oJzF4KuYgzaGKpKSOUoNSt9TztAKTPgSrh8R3gd8Pbvb+fnuLTV83gusG8O808/1hbCIgqEH/AA7PiRvzetb/RqrVxLHgECHLQJamPKIb1HX+B1DOGc+bPR6ZhT7io7M0xx7vybnP8Ywc82fQR2Nw3TTjIofrubHcFiIOF6mIHFWO005dB3cGLGtTr8S3HaT2MBEn3SP87QRej5Ya7pFMro9TadWEcdOF3g5tI3C32t5rL/dY9DTKt3UlVCUrJBFYg2B5tf0KfHBlPhi+r+YZ+Uvu8XcL+IMTvlvby+F1dK7PAa+TEdceX6ThYNBuJNf6NfAb6RiU45cdoMXzdDwz89x8ugmM48zm60Ww+RtUfoeZHD5zfx3qdxrlxKNBjON3WyicVwMkx9s0zDubv/2YIh/Gdy2Upt81MJhkh9hoZLMx7fTKYUNPQ8zXIC5n9KWk8lmYSprYVJ1KpdsN3ZKKdm1lwg8ZvoipIKNjo3aaKt3GolN/BuJic7jZjf0V/K80YZsmaKDmKRO0AGnA8c9Q/coEJca/xM65pOTaDVBOfHJmTROQdvS1Ri7yAh6vlKC3ke5+vOrvOr0cXitwYwUythGIr/Zagb9uBZ691x1stL5rTl4b7wqMoGerjiAeUBr9VvKxmUbR8QzFnHcUzbfO5DXY968AT0bXg9bzYOYF4cLD9gUKHw/88DzoX24gHszxDUqiTuMFoz2wy5vDH/L9/3AUIfe8vmiA2TzoZqFMPlLQODWjRXc9gS/TzKwHY1oBtdCQGUwGnQ1p0/r8icSXWHxDhxdSXH8YgnYfXFAh6QDgsNPDxxg4mAMlfiSiYcX0XE8AjZiWz5wrSHqjhV+3L3WhOOFVY/3SFmPYMR8m5vI8jqjM4GA+1NUs9LQPJToMJmltdW76IHsi9GPCEQ1bLAOdet1e+GErwHH1WK6gfnT0V21Ry4A45tCNI+dCnCcb5ZHgiHEKxWVkTGWOfN+n6yMEpS7rnZd7fC3cd+0+rn4z3wd+V8T3xu/f8Ze/bv7+73//S//73+/YEPa7hXRD8e+r7xV1tAIeBfT18HBokOFd7w6sG309EGr/YlA806DuWu3I16rVVG7fj5aZPHGtjE7o1HeEHd1C9UXWvuiQVX8Y5nkSMR9jHhw8/He+6oTzkTq3PcLGOF1vCnn1wjip+j0I26k8D4mgxUGk67lUIV77oySqDQGHo3lH4EIcBvretIc+1DUukjRDqLtzUDVAewNRYbnZ4escILgRT780RBplmAmOttgWRiWgLaofybyKfq3AawVeK/AvrMDX34xjBLtDqLyxjnzZ6HEMvmsw1O8k+RV+/2GCrLojv+d1PI9ZE8nJvHzfyTsLTIyJz2hB2e36/CjEb7l2x8g5s/f4INi0LKWke8g5Lz4Z/6msMVOBnyomN1R3KNhDX6ZUppLcvHVjd5qm9DzY9GXzt24Evyd+G+OmsjUU6irUGcjlev1SXc/FnvzkVFiXnKst97hS9QX9HjnrmxJ9QC69Pq8V+OwVyCa02yJnZWzSPTgjsbzaawVeK/A3r4DPLg3fVmY8W/kMdY1aAw6V+UP9a9ivXIHiE7QP5jxD0zjY7QRU5w/uF35016eeHvdLiTgzjXngzVEJj+fth359L27uMsZb0EuaoVV3SdIFBOsvSE+z1loVHIXZD8A/XUF/fGgkUFigK0mihRlFjIUjLHrrxh2jskCqenv1+KozrkNV53FRDPTayBqyNhlp1bWegWp8ZMZFPQPSMNmTiigaRp0eRmQyjizvbdZgint4b/5n45zTvVqO7LF2MdiR9bbONXDRu5e8+VY5En+8awkljtHnepUYB22cGLjJCdgvKepq9JfiM1eAY+lhC9TuNPvG9dQLAyesvnDHTSM+/fw5dvqI1gE4HyExDPPyHlc3b+u5anbMEgBnw/nid8Xb27L56wZwhxvDfn8EzBkg/NU+ZQU4BBy0ngqJ1qVO4+iF3k50S6Vq9Km0put89bjWae+2al2lK45zZDlvO3/lhKLboJFfeoo6qn57kAkjMyJWXru040hW12Gtnvtd7lR9z3GLdv+Rhj/1jLqH+R4nvYNe45Ib/9A1GvrGj3p5bdKolc41gHDFspwwyvoEJcdIMdcW+sracxQivnfGO0ZQHQ6BldZGxUOhwr7mQj009QE7HOq49IvcsiFToiXghQ4BFQwNfknZlYtiZGrecKlZqlFFR9Ob8gra9KtR2/5UjyESbd1f0msFvn0FXgO+VuBfWgHuq9xdvSt/CeLL5jTzjYWkKJpfTDsYExaYTmGHVrW1H9SfwPacna4pfR6gUBT1+7FPGYkloI91hmI46gk8bw4nwkNmDw3oaAxGGTCM9zhPPCGURuyOR/zOljMbRyDnnGgM3WgIucop1/+xEVr/ohYZe2yaurk6sfk7TU9t+paIqzFlmlKZyDHo3LxdUJp9mtIU/IT/MSZ9dijmnvQvqZQtcmEugvkwyZQzMoBJJfT4I3c+qzsCPjmvsbCxdnRXLV9puqJbOu36v4OenbKr3ivNU7rTv6Puf6kKzwzPrT1ijijDjjDSpIDu1V4r8FqBv3QFeH7wPvrd1a1jyh3huyt6jfdkQjoAAAAQAElEQVSdK1DiQdqTz01ZflxXngfeh9o57HypP0AtXv/6cGvMhRRzih/32dzVdoTEmBfswh/wg85zulDTBZu6MS7yO9iI5fyd0+g78mMcXju/WuvMmJsYgpg6Iy0DBK+u+5GIJx8youy6lWoilrzdjwS1oSa9DpguQWGC1viqI3PoRpsJGE7yPjj2+yJr1J14nzu+DjPPNSMS8vuR/Mx074EHMOLoPCAQMj1Uj6Gukf6PIvwZQyoO47B7zgSoafYaQnfo+1K+VuCPrQBnaJyfW8rNLpodZm572L1YELw/+x8Mvb39Tv5F8CW+N95SyGwOX/ThXIcY/sdmtgxMLZZ+hcXhaxjvDUeIOr5myLbeTvh6AI9gaI/NxOLhQRswy1OwtIIM6Cpf/eXRtnOENAgOMQLV2oxH6nYCGQHFe5q5QOSQksN6OhBvNmu46XDDuMQ67g6LrcdjtybrvA0C8L3tQ3Z86FlsetrpAmKjhXmk5g/ZPCBkqDUKqkCFBzqYNk6VtQd0MjPqYA+6G6YD773qfrTlWUKArsrEyTRwljIFdKSPutWHb1jksDtFZNyqzyrD0TRUQk+mbYuUZKpafOHJFq4rDRHLSPWtUb1XI8KrMt30op+6Aod3Z0ZQD3m11wo8uAKeMeJB92s3rvMPxV9n/BTNP5nEmzXrvbsRx+32YzqTvnfFiLV1jGnQ1eJG5Z7/A2cPdbmUfnnW70y+6VA8xrffelhwoo573it819jgKj8r0+rAZCkPgABGJJJFfJx/bF7MhkKe8bVg/aMkK+olwfemynrJ3lQe72PkXFK+Azdic84p54oS1Lgq5zzQkpP+Ihc2ZEHO+t4AMdV3Sn1TuJQpVdQchTyi5qrjJcZNOaWc6VJOOYPmt/oW9Hvgl4uB2HJKKaect0BBy5ga0vUn52rL5OpI6hL6L4N1mF96jDj+dpxbni/HIDZ8VqqI9A3tdv3XBTzrf53hb9P8ezP621b4Vc+/vQL9CpLu8bUz/7775NE8/uzoRxV9v87j/cWjusw7fMOoNydVfLi9sDEpnd0kkudLvj7oUS0tHgylLdWM/fgBgCjitemzwAdpYuoP8zx449Nt7AzjvtVZy4WYy+UNszZA/DzELfHoSeCzKWUyPjINufPnlOTXfozbc9+mLsa6KHLV35TbMWt9VRe8oaIWCqeNjV44oumR6fWVEyMfMrOtvjregWfZAQ5U737EHCvoeVddrA7i03Qb43pFCjrasgTB0432rXGb59NspLUxtMenHo8Q1H4pXOMURyutH5S0tKh7KVCXxho9R5MfdHeXQb8XXivwqSvAiUeLc8+u8XFeyvex5D1ppeqkQL/Z7yk3et8u6QKd8aPBI3P/9jwPGNfBhZG5MJ5DD15pvfeu8p6zFnX6CfntfYFJOO8N9DrT348+jTwyqHM4IX+EI5v16isFweoHv61wK+nXUd2b5AHboVk2GY3RTdqhX+c77eve5Tj+Bh5giW+2kBt/K+7IZmxHjG2eYA66W7YD9yNVH0sadnLK7xG2odOu2Kn8Me57LHGMHQcrOuKUFyMMqjgbpHtgjvWUAs2QpfXjqX6P7qRPgPGlVd+uOoPQx/gYLO0U+J3ZCCUFyY4ciMPYejxxG2VFEQ7dDLWZThq27tTpqsQFJU1VnRm9soqGnks11ljW0KGgWRKecCqvUIcIJ7xsGygYg1u0SMMoQYkaaLcbIj+GKW9h4FZDNhQ1Nwxp4GHs8W6yHMqQaoTSAsy0RbxielE6iXCQcRQEWLkjYKVpORgXy6ZFno3mWsCHadRkA99LrAGDYXEmBCfP+T16DOblPHiIj9zkbbTmefX/3AocnU7o8j830b93Qiw3V5n3kffBq/QYz8zZKtYsNVJdA4SGuvbp3v85n26fj7XA/U1sqcw11E1KAbQ0YH9/XGViyLnKxA+yN09/kRlS1bQoakwrgBh9R1T7Nt+qI45WwzJhjyPx/iJm6Gej5k3t492gIjNWauhjhsymZM5YjxCbrye25p/Y4DzaUPUvjNWLjE+H/sJNXRF2Nmbz6VgF977RO6UyTcl/nlpM0680IU9lShX45RFTysiOs2JKZapYdSXGUO71rJQcRbu0ImwZHSg5pwztcN7m6XLC1pEz8YPc9VuaOSw3kLB9BMv1fy9P4qMPxDbb3YP+H4VjPJPjUX/9XvhxK/DMqfADfLM1nh4EjLT0jus7wpIfuc/HezLGNOwMtrQTaN5D13WttKJB0TgFMwdNcKHHXnmljFZpj5xSWNLr8+NXoB/LkTqpLst/Mvge7NlH+smjPJ2uuNE686N5xZyUeSr16RjUfBYcHJMIG0Jn64PsnGY3Z0FCsTzsIocenXlnxpFe/AEfXdIOnaGkZDzyIFf7hVTAGHVS0WKXMbB13if04MknJUHNSdx8hBbb/aSoKMU6IlQVUB6BC4M5RvVHbow6pE0jkmSqXLWUskSk+lljVAr1UgFP7pqDXn5AS4zTccs5c9s6gTZx7nFuIQ5j6sjpxsdpAMpmLan4vTxDsAKuPODcSCNWC+k/Ng4JbtXK4EyCYvaNuNWmsHe4lvu6SZ9BYv31j4wyIcNEiy5MS8eEPM+saqEYQz6gqP6C9irhn1sBTjgalwnXKwx98OM8cztXuy7ulwrovbAvbvxyP/e7ZOZez9meBOkwm1HnA+j0FHLkXTLFAFz6UQfaJjMBlE2WaIeq91qTnkFXfSolDTnl9VcvfR9ch5bMhA1qWSQaNhIr74Hx2oJ7+EkBDjQ08C21YUAFk4fgwIQ6j4KGdN5MdG593EIehzpDTaS1ch/qGWsT7314wGLDbz9ixpgzvYB/qpGPxY4ljjhkz5czhM++s6A99FEnfQg4M7a1RDHBE4i6HvwU1xCz3ND0kQ9jOM+eArGyMDRK8bwE3Bu8P8R9Ip4beV64ovgRZL4j+Cx6wX4E/evAn9Pv18j7nojs1FDXFwmexjz7CrvYAtu7GrG0mn9ejlOkmukDdAzKaqGwIdcAhMq7HtoDqrCHzrgrWDue+GFiLjItVcTB28IIs1DiFt4YcoQ/FD0aHdScQDO+phTE4IgyhGCjM9EOzqXaMBBnFnWHIB2Twj28dpThIh6KH9mwr7ycOTEdtsds+6x3ZM2OJrW2I1gleud1BWNf+PYV8J4xDrqXR5uHT1mfPdS/8PUr4OW1jLI/CPfkFrjJ0XTvInEtE0lCGszY0NgEagi3pfMCtX8NvH8ydKthHMN7kFOQxrmNsXrjTIv7JLpuG6m2eyDFaXMlqlHuGTAXa6rBT/XvDDsdI+eccs5hr7nlc+hyrhQhdeR8reu2kWY2K7OblrEByoYnNKFLOW9yJXQ5Z9SipFIqzZkYUaAFLD7aBTr0fUM1pbLkTfh25JxTxi+z0VsEG7jTLzZ/BZvApdEJfkSZplSmKeUDlGlKU/OPnOYV6EOGTqBMq1/3X+mUSqGO8JlS9zc+lwmbKNAV1lIm9AKfHPMqaaF5YtoCXT5BQn+FnJK6nNP+fwlNah/McPkx6NyQszGEnbZ79tPAnaHn6XRnXsRu73QxnDCP+p2Ef1Ado7uGHcMxeTT1VY6e6x+kzjW3NZL+K0gcq5yZzSFSwpIwPQ0DjEs5pc9Gzu9LmikkQqFJ5hmknJKIGDiomiQViY8UJSSFPiEIFDk3XnmPsKXX50evgMf3aAKDvj4MHTm9WzdkP8xxz34Y9AnK5f8DuD4MX+Lp1B/NAj5dA20YGK4+XiuL+uDNj2r+0BZ+lxQ/tvHj/MwPbeOPZl2OvPo3n5CNVRf0QlrGgTfeuDl8q27G70LuGfsV8COYUus85PUfH/zVHWGfiyR1vsM4l4Gv/nipY1yqIy298g6Or780QGacDU61PuIw1B41fO09E9VGANoqa1uh7QSPnlX6PYsYsgeFEJ2aYOj88VLARnNj53OQYhPd3NeYsX0tUvuMY3NwNockbPi5HreAC/XaPwdz+v0k7agZlOQ6la+o5+DcBeqF51xNB8BS/V79awU+ewU83yInZxkt2Nb1szaoNoFNWXideR67CTyzESzf76FxHuPrHVPAfkKLUSOPOYWC9AjWF/aYI8XTlK/RDSOVrzC3uaTPggub0PnwvuJ9qdcSJXZhoLO83Qgy2jRVYKQ51hZaNeyhlzORnsPoLcwzaHrR0hG6NHmJaLLnRZwnyCtdawg78ca9B4Tebea96/Sog/PAd8w58phuNsLr5A+8lvPDhHcQvqMPJ0jNjVIGgopROjNQWSyufaDz0jvoocY5jJOJ4xpxWj3PVlQ7PSb9Ryw5RuXAyxJJZoJjMivVJrpdC440uR1CtMO8tEHurLSj+9VBGAbDyFsPMlo57AQohBRMU3Qecd+ID/foml/o5MUuQNUZNq440TaqjdCNUo+V5UuRaSFBaVSmPjTwNUnVVH5RKlp7ULoabOCK7qwfqC5mkyMGu9wRVqsc0Aly2Mgden2ugILGUGtdg7yEwsR5vaPmReWpe4VqM5nc4zAixqIo+aPIGBOD9j2iEGyv9v0r4BNKx73R9bvn87J//Qr4B3X7a+iu/CUHr40Koe0mrgZ44XcLIreIw/vW9+otxKK8d0tXqFnvZUjUH/IR5fck3x+ugG/c0w4p03f4A+h+dx0oVT8BOzQP8G3MvPR/BlLkYR7Jz/GYGZ8RCTnAD+Hqg++6RnPffGQzN8GnnFNKOeWcU0pb5J2cYiOSTUriciCn+F/wo77yyZxhwyto1ecdX9gsLWyaitx5N3HVuaG6w7STyzSlMoECpA2xmdz4Yr7gf+H7K4XNDeYB4fNrShO+618i44usrmJK1lnYIB4xIXdEHuTVXmNyYQN4j4xOhL6kzPy36zOl+OvjXFIW2juURcIm5LNrfQv6Ytc/5XT70+3QuCHu6KO6ZRziY0DpGXTQ1uitMa7yGvP9sNqOpaQny+jx/zpNnJ+JSeZM9+Qa/Vz3Plfpc9A7sWDSz0bi42F4FpRDJO2sIExnLcbCWEPtFfKSMumAKqWcEsgg8VGdoUk5BKSBImkBcun1+dEr4DHc4wsnNK+596N2efX4Xq74YOyDbqU8EPJUOvcNVh+OQ+YhGv4CVtslXfC7uPkJLv5zzUHRNzpDRfUhh/5gJueFXAFl/MylPoA8qw8QxxP1pjcemzEjZvQz+jkoEVBmxIp6BKo82jY89VT5wnLMKWoL3SVdyDObN+QZu7pL0NBrx1b9tF+DImi9jhp7afNcaiQPSRFrPAGINUb+q+APuc/imVo8yTmEz4Tc8e1rckTvhH6GmWFjTvdy4RfzvkXv5bhhjxr8kuJraXVzMKVKOZPiHJo5txZEUfq88FqBv2cF4nyup+1xUdjiHPZey73T/x9gN4K9jwrM9cyWOc7wd2m/uM4vTv++teQ+FAcpKBU26nHli29zr1KnGSWNOxkCEZVn9OA77Tbk2rTuuSpv+hZHUoYnBvlR3vrMJT2D9i8F9Tr21RhNr21EzI0DoC54/EbKa9YMwAAAEABJREFUKj+8DuE7DszyEWz2wJoXJ20NMaQeyDQ4olAGLwXGWuMRyLZtBqKpvuZC+LbGKjC+JdeaGRi5Tqry2vCqKoSoEwmWECwyIcMHdQ7w6PUly645gD4VJAmGCKO7CEWDK2kar7zFkhg/gkOUXRiDQ3h137cC8U34fcO9RvrkFehXUKdj+iPdaH/xf+sKeORE1PfgJar/iGdiw/dv6ZxEvGc68e/GE4tgnSC+NxuVfxT+htNhTOc7VbcB7yLzCL4vu73HjLTa4ut6+E5mftRK/82tHsejoXPGdgbPgzMbYZoTnS5S2Ppogc2xRqSbHwJMcoJM4pzpn4CbnYUNzoopTWyMjuj6MmHbb8yyeVumKRXoBBVlmpI0wGavG7tH0B766f/S//36vxT8//1Kv/bAPmHf4leM6bhl6uMRO/1qY/9KZVr1pUxpAfpSCrLo+pIyuhGuS8gZW4NxWb75Fjb19z5h16ej+3Qa+pxSznEOjMd+w+Nyay/2pi1xPb0Xu3ETcoB8UbD0hT+yAq9BXyvwnhWIe8Uu0HvNTjWI/aKXDuoX+x9bga89/l+b/X2HqoxfnbObnAEuF2gCq267aRl6foS/4HOZ39gkvSR/hA9evVDPxvAsxW9eHo4vaUa+gBndBUgDzIPRsTcGEi2UcIcUpTn4xo4c8gdI/pPBB3pjFlvkoD59RfgjR62XdGnUmDl4flAzBlj0HP7oGk3qwaq/4Kb9spsMIg0L3jA2ckheeK3AzRWI3Xs8uMPQkg+wnSY+9ZziGmn8eoKheLXXCvyQFahnMHdU7ovxXfP2ln6//U5vUGVurD9kJt9Xpmu2x/eNfjxSvR9xHDH32mBPD58+2gMc+6BHnbYFBw6LjYyd1w0eTdwWn6E11Ai5P4Oz0W/qz4xO4ZZN+4gjX3Udzbce77WPI69PrHhzknAcJGJOSfIOROJ3xH0kxDGdnzkqrZqYqcqKYX6nUzfwyljDx34cJUI0ygj5BVeKxXLIWCPwefXQ/lK+VuC1Agcr4HXWoVm+U/kOdUJZ+sJPWIHN0eLlaiPvJhA2fHbqKqIPe5Ve/ResQP1u9LuXlaZVTu0TaN+Bfg+e4YIPv+b4K9GCM99Fz3e7fDzsEk+jPOuSUKyKbwAjOSBlBHdwFM70B65nqp5iT8/8H9RzCfkTR0psKtIgOeXYcJQW+NtwY9MNz6DFjdEVU2yeljSVkrb2qekanap9av6lVPmMTn0jdsIPKE/FXCsKcvlV0gSkC4idRMFXCspUkpimKZVSkjRQppVvtjJN+ADpVFJutMB35IHvuj3N00SeksotX2opA/KUU/LY5BzHKeXUPgvT5I+Snq/Ts3y37Z6qYq3zLM8X6Fmj92bN+fa83pv3FfdagT+0Ah8eNq7jD2d5JXitwM9aAc/7R1Gcmo+fAR48fThdEA+rPOKy0XkJvCV/aL+wqRtgY3eOjd5L6N+QtUvf8Im/0DIOnzlsbzxw4osuxmPwi2NCe8E4ID3TjORZNmrtWdXJX9AOYKzko7rjX6H6O77zT9jF3PwvyPMVHIf85J0bEiN2fkNbnqprMfiuMzWXWDUv7rUC91egnjM+/sUzIAwtLQ+wmhsknnJSkV6f1wr8qBWY03j/jO8aNn9//+83G8FvYaP7UTP60mLjRnA9wuvaX9fk29eC54R19Oe4qJX4oM+Frt5D8MCu9m/j3j+694Afd52/f7p8ZRNMe+7QjAEj/3iW90U9nv+258v6WoGfuAJeNSC+e6GHUzjTHzq/lH94BTZHi+O6kU9qCx984z1soKE/iXmp/+wK7I8NbxsUpHaFugU8i8VzSKM+lwTiG3uN8TehDl3lFyuK4KXfiku63BzPqVMZPuMcg3d+6qHOZYTzv/gX0diJxuRqtVyQj7acuZgacs4p55JybDCyMTlsPI6bkHs+3/ObzDWlcuA3lWbL0hJjH/ld6Zr/ot/L5J2KOadUpilNHWVCXvVlQsZvgl6hYJvKElu6H/oJ/zKVVMqEHTpNqUwrpoEvU9MTX6bGS/eyug163krzBDUGZI+RyCXWLGfOhAAdLaHIOUPei9RiOz3Lk1LK6e4nzl29FkbhY4hhmWM6QdjvDBE+u/icQ0vafIiUcnp9Xivwn1qBfsp3+p+a/L8w2dcc3rMCz35dlZmNyeTGZmzSXtIsv8GMbkT1ueBzIWaksRnMxu9GP/iYW/+Zh8MLkF6BWe91FEAba2g8D6Bw9BceNGtds3U11HouKerpdTguERGH3+KPPfy7jodY49QFjNOmPngyLPRyXN9i57A0/mIOeWqwUbgzBr3hWw1d8SX0dV/8kmX9I0njWPpXwIw+8ojbtpx3nGPBb80v6bUCf/8KcN+lyJnz1/vzxQ3gt/+l379/c5/Hhl7beAvNvAAJwj7U8hPRz/iepn1nEq7uNaU59uhW9Z3/D1HXp8Npy0u/DJyTkRvqWJ6fgVAed/rxUBGnsbzo8hJBvoUfma6X7kFGrhK8zSi3BYbwkD4C53HmV0fA2pkriqLX19ycYwB5ofI7EEmdKuV4ijKP4reCsWnrkAg0qkEls0OI0WHXSz7Y1p3LHqXmZODCdqZG1n51QGZdaKuqBzTq8cOrSTsSgTsdorVUILzaO1bgP3rjfWalfqTveCV1XrrHj5zcq2guW4/kowuh7x6Pxr78vncFPE5XI6q8BQJGM2Jto3LP89Ti12p878qEjJM86Pqvp5TKePXBgPGpY+Svxse+eAXDEwC/hc17kLPG+psYIM7nuAhhyI80Lr8lXD5Al9lULGyCdSp/D7nkVEDOOeV8jKK+YOvIffNSHTz2UqAPwfHwJSZn44F0D8cadcqRv/oXbI7ZkalJPmfspY9Rx1Ev3PDO3QZVLvqPYAx9n4V5c2bsQB3XmnKmloxMXsfrML98GvTqROiJS1dIKeWUAonPwPfzKv7ZV/Sdhi/ySBebSscglW3JgSAPiUtBPhDndKg8m8P83m5XkpUseDTnPse9uGGq91xf9tcK/OgV8Hp1AtK43hHkIYftlu0w4KX8wSvgnfOby+cE+wOjxvcUQ9+lZWbj0x/S59iY5IFtoTzg+cW3pHCTtaac1Qcu/Oje8VZ54s13YSN49q9+kWdwaej8TLw66REe0114tqROH0LJFzGdd16LDj/ksA+6C7yoenyQZ/wukaPJ6jao67CJCfuZP/WFXbr6UDhnYl1PGNrII161e/argNT2BK8M+xPSzFdONxTP+t9I9TJ92grkFA96+TghZx8Gj5xcheegHIZtixz6btX/OYnr9l+e83iEg/e4HyBsJwvhQ5amxYf4hdeALDlD+EZ35nGmn5P3bv+Vid+/32ID2H8Kut6XZ761WlLHb8gpnyV7UJ9vZujWPGQb+UH9LawrcAQHVy+9wqnhyhPF1nkrYf6u9sR1utRoDPB8sUzpexD30JZnjDdnQBtM2KD7Fnp9djjNe+Cn74iYo34MJj8CVfySgTkoF8qGWo866UPAefGDj/xLx8gMRB+WQ9rtUMO6j/MJHv2Sv/HaRNVbvp5G38IjPsfxDHtsQBt3GlLrE2CmQUdd5zc2ldSOs/Oo81lldZhQMwJMleXxYdxNIxWp8cUWvgMNR+JwWHMgh5+BOMhLdkCsDbsMUZAWA8coZA1m6ZpryOEZXYgPd3Uc3R8PHj1H3ix30QJi3OCjuxumw+Oeeos/+Y3g+C98zgr0Iy8VB1k91HscuN1TmSJ8ToYJ2z/W/YnpuLxHiFo4CNqC/0Pd2fv895Xzp1fg/kzXe3jz5bilm0/t6Xs/sYR2DUGi6vguDZGKvpr6sBBj0PmdvUfYUa7PDBa1Oq96ah/94rczdFJhCKEehj1QR1MfzI2u+0hFd80c25zp/wTKx8YtmQ3Sse6TfCV86l/TukmayzpukS+DDd+Czg1Vof8oq3sU41/w1pgpVVrHu+bzxh5jZ2OmNJWKMk34iLMcqz7nPs+SUhI5zegSx1zMOdVP0OiQpQ2ZmI4Wk6SaEx9zgZy7ImlN8VlVIUbHeZ7a+QyR/SsQtQ1zCPnVvVbgJ6/A0fX3oflcJ/Qa/lDKV/APWoHr4/+u4j1pnsA4qmHvGvPBoJ6/0/gys4AbiA1gH/b2mNmw7bjIx8PcuoE582V4ic3SCz/EX1JsnOIXOmjI2Gf4qptTUHVAfo6cc5pbLqnwh6UNsFeZzVf/YrlDvXCBnDW88QsYZwYX9I4nlAPowg/7RkZPQWm2toakDj5oGyf4Pu5C61zGWmfmLy5BCYamqB9fHh+iNz8m06xAwYGr3+vwGCoPs2u4VU3kwbfRudGodeDViwhS3+t4kCb9GEZac0em210UafcQyPVeP0L/g83V2k7bA+TZxbXZzretHYlfFCIOGv+1QKeY/gvN1fE6aJfAMGUtcXZzerOO1w6D7w9mOfi+RDFDr+h0YZ4Vbe5MTRsEOzrsrkwFsgYQPi1X8lsHPvFZc1df/YQumFur2epxkF/UMHpXVDt5QsQPOnMv9Z7uxu/b79/p7U1wvlNnFFw78rRGXXk7eDPcIDlFBCSoUudXmrHl5Ge8R1eN2o+BqcZMHqF9JH07H1QF6zKLyBba2u1tyKxwnPvhbww6nbf6ejww44s1fPCArnHKFQ57pO86MkTCLneqvvOkZqyab9ShNP0KiqrncvP1ex6dfiLymBiYB/KuZp6jQHMKa5Ae+VjHoR6leY3z/F5A/T2ftgDPJeOzijwXMuvYk6zU23ssECpbjAEzUkRc1Mg9AFyjDmobaURiqxQGe8xXygih7x26Wpt+Kb6Kkh/0kj3wigx1vHq9hw7/quOY93UZddwv5h0uTZbuMRNrzdIL+faItY7iYvTgatflkVZL9Kjj3mD+UDzWWccc9TI/chgOIdhewEYb+VBcnw+oaw0wtkhG3ECRmL49DqEnDeIMT0NAz5GgmujpUCBh1EcHpMihvAI32lbGM3JrIJIckS9oM0BIFmq7Hk+EAZjIUQ2VJ7b7BNWRHNXLHoU+lZDDFg4w0i2Q0NOMCcFA5SPwYyU+uFLLtZ1I9NSAA01xgPoaMyhf7B9fAQ6o51fAYkZZXt3XIK5VUsd9EholOKRQ/tvBSR7X4LfSxxfl5jKy+Dftjw+zeJIyvuc8no9iCf4ShhnajhDj9XuS9Msx3BvPxvL+WG040zofxXJ5MJHKJh7Oaa54Ov3Ec7sun4jTVJQWx5yqloK4LpiEk/py5BiLkXmmiWfFPcXutcoiUgt+1Gtt6jq2tu7TaT0W4ctzdwLzAdT3vNI9rLOvIZnH1VJcZP2sp1P5hxGZdp3zJUEj6xp0N06WnKmsoZEk7S5XVCPIOeO3wk3gQCno2fxkwzIfoLCpmzsyvkWQp+sWWf2K2KSNTVdy4zOxEdt1C991pfqEHX5SP626KfgplSKqPnxK5cuOTgX9VGLzt0xTmqZfaQK/fv1K//fr/9Iv+Al9KRM5S2BSnipfStW7HiXmiX5Yv75uQbO2FcawOrdMSMMAABAASURBVGkB9pwXKeUuqxuQ8nDk5LHNC0pK8HQppTCmtND05z5R058b/jXyX7ACno7vKoNAWlrOY4VnkT794733FJQ3C0YdfRCjqQsmOhyDehvnnYx5zoGmfJHzFZhZs8Dwfd6eDeK7/Sv4+N5lPOlh/l6TlOPJiTA/BP07yD9v0Z89mG6sB+auCko5BGPS4QmYZ4xV/gzsH9mUe1lUWYdEcW+sUg9k+xEN75kfmJYZIwcPXfTw6pRZQga6pP7DWdclclzCModthte26JTZlFJfi5UD5q6K7WKj8+EuHpqZ1EpnXqIqcFkbeWaBJuieVwYJzKMPMqUxdmgrRWcOfbXF7QRzrwEnaiCJxkDlcQmJWUGRzBNc16BDrq3rjBXaoA6CQ/1+rzr5isxtLAUSH9cHYjkLsooaJncNalIpeRYxCLlpVBiSqU6QqRNQeM5fSR0+2/1HkWOd++TjvA2Bo8QB9izzSHHbTByGlLW1c0x9hUr8JX8M3zCwU+zgDJbdjqqmwh6XrfkHSzGfm/XXM6W76K8mqF03xAnUBehyUq1nElqWrkUv56Daa0RqfYRRKgBic0aAs/fcnvnWu/DDwlv8M9BvbAC/pctF8E1DkD64b9u+5q31Sqrua88rYNzvvWwCXEXqeD9NQs+Oq2TvUPBskxjiYcTapN1Hpeu5U49ic4kD59HCfTQHH+vJuuoU/lVLr1QRZoKrpOeIyIz/SSPYuL01xu1KfIKVDljimi5keGMDBKnrQPzcxlj1GYERRr6PcqDDs1uvKf5hhx7mDb1heh0j7vMci07HI3HGm4kQmsfqHhx/AMFGqHHNpYfAz/Hj+oGXLjIjb2JinjiNdOOAgLmu0cpbRwCbtZyDkclNqynCXx2gFuOuDdWp5pdn3LttrvcNcno8IPWyZmDvF8fh84kaPXG1Lus8dgsLrstYuDlWQD3yzeYYOLgGss43cqKTmiL0MujCLi+UG4XdNTw3ti6rhG/eclXjaEIJI4PKCSSWoXNIsDSYg9biXI8AXfiiJwkSMSjquNseCwWog1TBkOBqF6sK22n363KnuNAcEtIagzZuJeoYT7IqX9wfW4HxQMiDeuP6too8gxxM2qFcT9zg/sqOlYoSv5t6BTrmvUXZ+/jMtcG9BE/aPXaxIE/GdfeI78KnUlfiAKhojGT/98BKKCqWkjsldO3Vb8Ci5RxdSic054zpA0jENhTpvXwp4fX9SPFx9U6AOu99/MJaoBEnVtxr7AqLHz7w9fmBY3PCxxcptpXWuJpenvEg9DGUt91aX4pnqvCjM8V1DgI1HOC0rpbryJ7ah6yVsxCOcwJzQqBJzpB5Scw5p5yBfAdy3eTMSXoNNjcLyJxZ0BxxlS/IdzERqx90YpM18GtKbsb+gobc9RtaN23duBXdX2pMafmkpUxpxS/4X2kqYGIcN3vZ+HUsN36N/+UmcOh+pV8j1ZeYSZQab96pTGlSB8rEfDoKfGBKpRwja8+jrcdsac4l6bvC47H6hD7nlDZIKXE8nsISzymdn0ciJvUcDG+b7Q7gqX+gfqn+oRXIif9xPuT8Dvru2D+8gJnxB3j+C7S75ht3d8TEGiXmXJFSsOn1OV4BVpTGVyI3KTy+nPc5oY0DuW4WMGgVPwE1hWNX7J8jfBYI3TsWgowUXEf46CKaS5hHugE3eusUUSvyPVpmfjCf+RF9ZtM2BWrKRHDl6NHTM/UL43agUQ9QYkOm77y0wl4ba9Dsch1hcW1CAcO4wS5d1el3DXM3EDeDqBtKFAYjTKRUoc8eegSIi3jr1B2qrzqS4UI+fZq+2rSEM1pc6PFCiU7fDvQodagEs3nDt2q3vU+5i0bnRbhmurnTnYep9ohy8LM8yPONsWjPx70ivnYF/J7bjFCP0tLLhI/MxrEJXd9pU//LJKYa3b88y9O5OfMRV45xvqxafftDU/CYRrrnlTtwvd/0MICbVBCoqgo0cdPyzgngvQ8L/znot7cLm8AV6sQmvCZ5qnf63j9vBlFWjDPSmwH3jaa677XzsNidSvGpXIfOh0pT78Ax2WkeFQ9H4Pg+Gu/3qb6Rh7igKo6gvSHMjfd8eQbGhj+M4+2Bmu/7uiaLrY0V9XYex8jT5PCVV38EHCIr9Oq8+5AuslLz0aB7XfNFvTTG3s5Dn2tYc/gRSEiMp9eiR0lTvEJfN0KXVnOZwSjUjbTEKJ5vLD9jL4mOE2COUXXWW/kMg905tBBYM1ApiphHxKNrlDCM2+GxoqYnBoYcuMDv49ESWP2qbctrP9KrI3Dboh5UjOOYxiJFUxXMw53JRmfkUTzhqb5Zqn/tm+oRMhYawdHdjbw97tlN90R/d7TRgZEfK3EMevFftgIcjM84rO+sbz/0Xn5n2ldYWwE3fhv7dYRTqCf3+D2LHvt9lIJp3zfeF490tOCfMaR5PyPPH8/BwabFd/wh5TvpAvgu9TnhIzgfw6cLBqe1hxsVrAzjEuSYENoow39CTea+C0ammNY48Gwq0FKyO0FOOSWBPeecct5CG5rQ0yHma7DRmHPGzEalm5Ud6P1L2MxG5x5FW1k3McsT/MSG6jRNaY8y7XSlymVinAVTKpP4Bf2VIlds6MKzyRubvp22DeAJ/1/wE/pJKuDDV17oow7o/xDKlCbijlCmaivUPdpLYS5lSmVAziXlQK7HJvHheNA/1wg3wNNb+iyM42wnzL7C6+TovG0XDr6v9lqBH7QCXCM+j424WT3+R3avla6fU3fa0+7xoj9jBTh+85+rlNHjTHqUfkal43RH/jD3g4WVzV/v+vAUDzbtC0W+66DxBYOuWtkIhq+DU44DhtD4JnvxhhpfLPRVqn3XVNp7v8TCMcbk66saKhM6FHtaAyixVgeDBj/6Olbtq3XtSYpHk3GXM7brpUZak1DuVD5ALT2u09CTeaVmAW0M/WBR7Nuxdu/1Ubkdno+mecX/8RXwfAHsUGVgOTnXo9uIqidBvicjXu4/cwUePdKP+n3bKlhQgDup919wuVzS28W/ABbydSPY77hvq2scyPpG+bv4evmvo+3l1fJXct9R1ObQcO5s5CcKqM8CDwYwTn22qP6OKZSu8uir4RRERpt5yvg81OHMtz65MAxjXMvdt9KT/iS4jkCM8wS6OUjVI6FTxuOqYb3ShUIDqDlC8+Udwy1j1GOo5gjdrdrsXdGgds63u+wmfjgfY8Jfq4IIBV3nsckKtFcN/WbYK4djBWFUSE9zDsde/xXt6+b6XznSt+fpxTBC71FufDyjy2t/4a9agS+4lD3SHX2uyvJfMJxpXzhZgb7uJ2a+0+q32T0/4/U5QvwqqMMPB08OrMednocHn3neCwbgcfh8jLDTLR6Mh7gcpPeOeyvOd8U5NrcvtTbGHP0ve1s/zp4M8F7TZ4hzA+Ph7zLou500CzuqFx7GHFvklGOjN6eyo+OGcCluan4UE2Psckxd1tbRdY1O6EdYS8jYjQfTr+pT/1J4SsoVbBpjm/Cv8pTKNLGp+ytomaabdGKzuEzHPhPjlmlKEyjB13oW2To7sMd65pJyZs1FSgnuGtr2GLxgU85EigR9B1L/tPOviz+Zvmp/rYAr8K5TOhv5wj+/Au86OT5nVf7qU8ziBFN1ie6h8JTDAxVuPujE0xWRnXZdo/EgJg+6C8EGAHLwcksPX7UbvhWl0TzSa/QILWe8th0it/4d2ju/p7ds3df65fUVI48c40GjaauIebk2sThVFy4PdYM/6/hQyMvpP74CnjMswXA+8iyZKjJ0BH4p273wWoF/YgU8+0VMhvvuzAbw5c1/CvrCRjAv8MjqZl/awXJbjoB/vONSd22O8I/P/OnpuUZPB/3pgCg6uj9dyen4MxfcOyoc8r0/+v2Rw/DvYT8yMPew9wzJMsdjvE+tz8dTMO35uFfEawVeK7BZAb5z4xFb6kW5Me6F10W3X5G/XfaIddyr9chPXcTF+RHcq/tLVmA5Nq2evdzUQd5ri+BXt6yAz4chuKAHcOM1bqPNpr+6DXivu/CeJ/yPfz8K81QwGs9j88x75AZNz7hz2JXxiUJjNne7mA73AP84ZsHdqE9w2I/Z5MQPRrGp2Tc32exMbCJXMC58RpfLlHLQkop0kk4pNk21Ke+hX2AidoepxQaVB+SZIge8+jLFxuwEH+ibwE0u+IZ+2vnt5DKd2UsqZUplkpZ1rKaboNM0rfrGl+afXZvMQtJSQ845qfcvsvdQH8g5jbbQtVw5E/8gEn4pVf8UfHp9Xivwk1fg47Xn+iYc99mPZ3tleK3Aj1qBZ877wuMLjy61Xy4bHmzk1XY6x0NQT10feLR3dD//TznUKbtq8kbJJy7MoHShZ5xZUEH3r3SJwLO3I5029OSQW4Eucq6aldO2Sluu26Qj8HJTVkTenQ3zUnf4hGLXGbNTLWKzGSsW/Yt5rcAjK+D5U+F15bnos2CFF11Hy6VrY1/ktQJ/4wqsp2jnOh2rRUdTI6kv7pfln4AOme8Gr4kR+v/rcD02c/QW0BRXtqb/awjHLHa0oEut8OpChpeO6LWr6/zTlLyO8RT6IPvYQR81YZeKJf/gs+jwkw8/7U1Wt4G2Z2DCB+B1Eo840d0O0KqbMRVHBYXXtWGvdp56qRcmDhlB2wj0aOlrc+zK/Zm+l+boUZfdHsxHP30qcKD5XR0IXsvCoIZvQeMc0ep4H82xEvsjmEa9dIv6bN51xz7d2ql1CqbbVU/Sl/trBX7yCnidCOcgPYK2F37yCnhUH6rf564BD8c9lPzl9KdXwOM54k/X89PG91nhDM6lPoNUD58pKtd6no2Wv9h1Q/YZEBu5b9ILj9yMtfG5pMsoO6Zyp/IPY33EI4Sx7sgsyHiuPcoTdrOZZ/lttt+rNgrC48ck6QDYcNN2sHmZNGLLOaecz1C2NvMUdA2x0TpNqbjhOk2xEVumCVnUDdsStoJuhPaKXCotUqCcW/6MHPEhTykHLalAjzDhP01T1DGVkqYyrb65JDd1M3PoVH5E6DNrgc9GX9bYUX+TN08gvfvjsX8W7x7sFfhagW9YAc/nbxjmNcSXrMAr6btXID8fufkL4P4EEheQTyQ8cfWHJB5NyN4fhmTxCp/KBxsqfCLOCHh0cnhtWs17YcgOfeGN7SBp+CmTBw+5HcyOpfkqbQbaCHO6uUZhnDcRVTjSVUv0ERdc6/Tfo5nOyB/a+LX098BpHMWpf+HPrIBnHBfUMHiO8z2HZr1G4MIt/MP26l4r8LetAGcpJyi39Xquwl9VGLro8Jnjr37r/wdw/Seg/e7oMSPfdd9KLXPEtw7+Fw/GAfbYCKuU7pdp1HGg+f7Xc4eWR7swx8aj2SMXfPhAlfWTGvMszmLNL8y3UJ2BukAbP/hRD2+7VZP2h+EAOEsE7HkLBzpaLPSGIlCz81mgE2pJ6IJp6Zs+5kHchuISMv5c6Ug8uekDF2F01Y7+/9n7E8XGcaSNEg2Qrv/9n3ZmbleKvOcEAAqqGGguAAAQAElEQVSkKFl2OteSGh9iD6ykSKGc3XWNZjv6NpACyy8o9HHsHd2hE47mBM1Xnw10/JRHOY69jpeWmh6OdsZictqEZFynuhCjv+QxjN/DcNsmHT1NiUoJclYGE5nwGBRIr/Kagb9zBvo+79RRjrzyj0M+37/XHPb0+3HdeGV+zcBrBl4z8GUzUJ8hSMe9ywcQn22kQj7xqYNXMufD0DW3OUXmhElKbg97R3T9ui77g2Bl/T8CYsyz0pdn4LMYXfNx7kMgfQ2FOW2HpKkfpgOWcv3GSHvG0zTrAUvUlbcB1JINJMiy8ivUCvcREBKllAFT46EclpaCTQqmeY5pHsChbEFfyhwFTF1Oip+2hDnEFBPy5KFsmaIkSmyHtbZ1gP4zbYppnmOaRM8zRZkaX+BH0MbUbSPVZ5Tv8fol7Pe1j1FK1E+p64LwzHxXZzxzQZ+hrPkTuXH5haXNRSO/sCN/edN9gqVncPhdL/9JnISxU0+0g6o3e6TNxfgE9jWu10w1o0QXA259bq+DdI/7n/W+6WX51TOQi+O6/+qOnLef3Ts37bSjn/x7mK5f7PWhSHn7Bs9oqvxyoB1YbfrgLQuS42roVD8cM6bTNKcvXKXa67ePAVWHbG4ESs1njYBlgSARp88R5q0wHe1CCr4jSIKWgp5kuOPXeP2woLOoR4JQ1zB5oZRUS/ftCij5qPW6QY+o9CN1Cb/fR2R0yfp+ZUfoheQMNfDM8ozO6BM/xr/NLW07Qz8L9iZyTqx+IEzt8Eeo6xj1v4jveyWSoRNODmvDFcTypBB2F8tJKQ9sJ+4v1X9vBthLXz3o0hPW7cltY2Nyz3rPT5fc09Xbv/L99u+/8S+4fPsWl/ZPQKvvXSylRCml5csMT1f24KEzjTzj4yPmiLw11upxv0z+Gew6TQLKqKLbtIsm9VSUQdEMKiustUtF7bp3E7VXEHgVdNwAQ0l7r+jEqNrWt9ul+EjYAOSt7Y3yqDdXR/oMlfpNJOcon7a7OT9mMpZ8vR9JCTG/UO5UPoF9Kz12UzRGvaz0DHUB9KiwkXvAQ1O2fZZrp2vOOx3RKXdbo/Yh9c3eZekpiOvFOHlCdd1WNvUqNQLlA7SKHI8uwGKOqm8SgqFKtnEKlOljdQaCa947NW2Qgr2JI4wp5G6BI6U6JtNc5AElbUkxSU0GpZg5zVj2tBqbTkGPRomXg6i8g/Q4tbm3HXXOM0mUR8e0paLmyJoK19RayZ8hbb0iRvYKFJQqr7FRdSDbhdZBJ5Pzk/p0rpyWIzSrk97AjqrU4QSZVT2tWdKVGOflCG32D3Ofvh2t9mudaa/igTuzqruF7Rl87M97cnbOwE/Cnnwy9BX2BTPA043b7S7S/gXtvFJ8cAa8MEZ8MPz3cK8D8P53ht+jj7+mF15XI35NL/7eVsf95ij795jfv8nDJOWL74ZquwPUlDF75W0DA0UZibz53diobXiTVVSv7AGxdN0OdB//VrkSnOCwOGnG0V7X36W0fNdmvHb6/NHi5W2MtEPZjR1WQsV9rPqt9+1azLJHIeoBeGcvBfsGD1OVoeMBKQeiHtZu0JYHv/UQNg9j9VHfoTwiD3DnyMPZMoUxBZpyj0laQt3c/GcOf9/mt3h7e4sZmpjkZ/wq9K2YotL5hk6zummLmaZ5zxdkkfrmh9z7WUqbl41OUcojlIgA+EdHjL9QnPO4RFCVUqKUEhHnWNF33PP5cfrg0/plH/8GMJ/xI8YRzNO9vNoegml+aCe3Lgn5j+HMO5szH31epXeg7QzXeALJQd1KbW1Nh8rHxkcka9VM6dd41Yngc9R1GdPmI//C0zPw9Y59UY7061v6iozrIclRPpg/JE6n3j5kYPD/O9GHHFEfVHjIQM9jhio4uoIvT0uUxsNZRh9jM8AHHpB8dcocNSu1udBv/soAS/qZ8xzNLMEfgtttFKlTn/ZDRe8j6FtGpWClBCVn5agVSQSXNZWFIaUh+awQb6lRh4bfE92j6SNzRSmdT+P9yn7cdgR/DI4Xcs/8WM9YiGVqGHtsIPFWjrYfLfeGnZofit5QpywFJe/vnUZK8VM/th0OfNdqXSRWi+WkRoSpHgSUUgg5AjN66ld5zcDpDLiN8qI/tX5Eyd6LCkgGmpudyjalRsjvAyz9/gG7lcuyxP/7//1/8f/+P/9P/O9//7YD4Eu9IZEhM7OXS/GFhrBMIh0Ae7fYPnkg1Ka1TwMMJOdmR974ZKgsB+TcoTNpEirSVPXG0w4On6n3iezUltRBqLhm1qQkFSOvDMxn/zARTzhMlTHKNCTR1oFivfcDh2m+CrSzS4W8Dqj9ZybV7Rx/oNDbgn51K8z6NWUTJPfQFu0a82HuJHOOS/1CNoDMDNMUOnjnXBSsAgPc1xVaIT01bbnWbDmasAcgdf4Qt/BYJ1boLXzGNfYelnxGWrOdWx/HQvuSL4BzlMiUWe2y0outHzA51qTNy39ERtR5aMrvJXSjjttE9GCUG39tD4VuHSla3cKcDIBQclrjoq6iWVIHn2sJ1c/c6uEtwhipuPI63cLWnDP9KnretGBqlHaINuUGmbRqQDAet9Nytel8C+1XkCLHSPYzmmZt9JVUxqG6U6rfHeNdNWlz7AwrqW0cgYFi/lvQs7RRwZKNcez4uy2/a3g5PDkDee/A94yifpXvnIHjvD5K132PPuq9xo7631PmOt462/lbyt3g9+z+B3qV6zL4H+XB1F9TRtWL/wkzMO6zyrMXKTatPELdtnVTOFYt8Kh+QvarTTdptgmz/67kK5DG0/Ye3WIXvi6J2GRy0EVEm0rUNq56bSNI0PySvFOxw3knDlAKfByArqArpdzJU7RGpF0+InnlEVFi/0Ee7Yixk1E0uZSCaWqQFxx+crA5cfhZgX0C6MqAadJXNP8J2qDfBJ+HpwOdOFydOYid5jnkJ2x7kG/Q6VvBATCHv2///BMeBCeUwezBsP+/xUIZTCeY0QkPk2vOOZJOUDDNc0xzxYwspnkO6dxiZ+QCpmmOaZriOL5NLtjE5jPjO0dsMvZ7fKk2AkJkzlKilIIM4nf42A/Q+/RX0ImJZUzxxehzc5a32UopUcoJYjrXD74RJaIDfWffo6UMcUdnbGmFxhm2a79g3iNKRGwxEVceA/pSKt3pA10i+Iw84lC4XXO35/6M7oxHHSvhN9Dwwk+aARbgJ7X0I5pxX31l3tN/AjpsxScLGB86skF1MugpcO1hRU6FdiCbDyIyiXRA1fzRmTNhfswYqQlWxu4lhLdSrNF+WESfMfco3hYSEW6uCH8MG4EhS7ZHnhsa/WPr1dWcmc1KXF32DtgyqlH5W/TgD1L37BGk8F4FuVvoit2/GaZDTwORzk/ymzPKZ3jc/KvpI3aNfSrxM43f8UHtNEXerOV+NOLwGds7mH6SaA/isDGYlrpXG+O+zKW526fMctf6MvzHZyD30dfMQe40K2HKTuVtx5sV1Ht/3cQR3cV9vHAA/O3bt/wLYKl/AaxOjDHRPqRi6xt5BYpmfYfYl6NL10mPMLENSm9gIo3v4B3zTdrR3yaEuk7ljzCJOn1E8lZXyGmqa+DcKVWq7Qo5bQBWj21abAf1TekOGjrfKClo0iwQ7QKb+iM0dWjrvN9JO7kbyKMtxc5/gOb+wt/cO6gTJm70zJ5mKm3ZD3w77TrpEYRci0akJEN8z3OlOLWSvvIyB+R/JqFOe0JBKEgP2IkIYx9yvZsu+Z5DOqynIm6SRPJZbaJSh8qcexmgHkIL7hOAYuyGfG0NA14jjzei9TmcP+PPQKDNbhmTQXPu27x7F3DWD/dWMFCaV9MpobTsnekWSryy1iaQjUhClTZoLUonQEVJF+mIVG4V86ORflcVcuMrR73ZK09du6P+CJJsXYavjslQ6Qxp+eWuyKzpLie0GSEq3zmlAzBRrko7oUL09lKH4kDRDO3WFO7Dgxtrc7VV7r06M993soG06seIIbVd+T3SjXEY8hHkwAgmG/V5odlzA1rbgtByzaTviG1SdHrhNQNPz8Cf7eiz6ghHoyz9c9CuZC/yGzgK7xr6yP+5cF063htF9zuj78W+7J+fgbrTfqO9ZlfAeFnkN+CoeMBfv8eJwq/KR165gxnY/I68PnSG6cWFr1ye5vtpA7p7xYgR1a/v7CqN9iuPjwIua76VI99QjGPBhTJ4Ffg74HesUrAl7h02oTdD+oy+6D2s3PRdniIPRwu0zDEllQceeqqDTnmIin2j1T5PU8zzFdM8I1e8yXvgmweyV52Huolm0+8MeVhsjoz3r4hBi5lTT84JpF0q8EH20Nn4TuVn9LcwZo5pnmMm1zRgxn+UT3ni9vopyjQFVZRSoCB+A9iF36EfX9aHiOjz+5U0/DBZ93IGtnvQlDZznKFEKQNwQYqSNB7S4ENonAFThEni/mfFdIbYBZpkj3Vnj/qhE6scNM0tRN0Rup2CGH3v2U71L+UPmgEWY1zIjbc5bdLfA33PSMVX9+r0AJjHCh4eaC6fIvpDBVpkavpAnXy3QXn1RwtD3UIRWh5DUEJqaTw5cEhVffBBj67zUtJSqt5890AYqfDLbFQDi7QrLvERm8ODuM3nxdRl+Bnz8GrjS2aAqzKvI6+TL0n4SvKagR82A+xW7sPUdc9SZ0G3a1JZoPS7YlkuUbHE4l+dtr/eMzaB368qd79vflWHfpN2XTeXMMHNKSl965Qv9f3SNR/1HeYgBJEdox0gUJqs8QBjehs7Hr9N/y5Pfnzul71dqcKvTzj7maODJ8nYbvVAeVJGv87rvz3H9s02xFY/2rFN4JgzprXfeUxE4U1hApsaQQNk545nc4BrRgit4CbToJTxWFIFRWd++5EwAz7VQt39oJh2Rf+dglyp01cg7+30MvVH7bPynWDUdLkmh6HXlc/2MQ4UM43p0aAZu/oNm4wPyhxTi4LclLTjR1jalFOkkqczTHHPhUSbmNANvMEo0x86GnHXmrl7VV1qzq4bqfYaZPRoeYL/RMg163cFX9O8uNcMDDPw2lXDZLzY/9AM9J3f6b2hv2e/F/ek/k9ze03Hz10xn3VpsfDwOwJVoIpf8fEZ6OPwmWp4LmMf1RzofY99DzgvgBKrvsSHAhNABupjwUH7CVQZK/W5UKp8CtK+Z8flA6VE5EELNPhAulhKwVQBU43W6FPuFF2EflOUco6JQ8t7mCcOeMV22DlF9Z2he8wcoM74eXgq+kHv2/xPnGH2L4E91D3BGwewb8T9M+BNHb4e7Ha+t6dsPm3Z9httgn/yL5H/iaT/vMXbDv8gA/ze9BttvZ1HlL7ZrrAf09TnYwoPgp3vKIXpL5AKhID7eSjBJyvoqzyagdW1euTw0NbnWHoGg9VLvx4rqc/wXkvGPPYhMbs1NgSfUl9r4V7lb50B1/1vHdv5uCYeA3JjjzQV+KuDZNl4mPzCV9uYfMBA3+N4jNE6EI2oJMZIr848V6QChy0keaueW48MhTmj+n4U/w6BPAAAEABJREFUpMpeSGWyLZJ0WR3ioaT1oHuJrxn4XWeg39Q6/bP27+86q69+fc0M5G60Eqbs1Jtv56H93qxLB+r87siXVJQLL76XC4e/SwOHwL4UL9CzeEL++JJzwChGun2LdqVzic9vV/wiP3ZK3QCHkC5NlzK8tEO7e0Daoa3zN5T4U536A9w392AO27ln15bvEDjqk8uQyqw2UUn7Digp+Oy0Ve59JK+lerDqBGwmeG1XoKBcZTjlI2xBHRSPQ9EwgMaU9k5o0HNhbhnQpEunXbDfyVsRk3YqWGJlGJMcCte3w9yGSDEla2U+ogxCTA5qkccK0X9Et9JMjcNHXYei/ldjajCTj1q9XALTRuUH9L6aS2QcdvUJOrDp4U1dc+FEUU4/nbqcysyEqSqNUS3VFQMiNoUDnE+bwopbRiBeKUqSayXFVq5yT7eZiCaAmhy6AbgqH2rEa1jjcDc8JXMnszmmtaoOdVpa1QhRveUt5SHqKmaMIgxF7qfjOt6f3vSrwYczMO4jefZTbpKsHka+jK8ZeM3AawZeM/D5GXgq0p82zvBU8O/k1L9TOq19U3oX6cD3Ew8SPteNMEuV63cXLtuj3ZXfx/ouveR79F5f85zp7ufmYQxjFqoem+y+H3ZU5xwLdmU6SNn7pX2fx7ANxiV0TOa28uAr90yJUk7Q/hnZaRoPfzv/BJ3xOcHMgek9TGf+88yhM7kmoB06NzrJT3PM+NRD4DmScsg8Uvlz4O8Bc0PPc+7LQTIHwzO5N9CuMWKa6V8B9GkCpZRgYqP4v8bHD6cRUYJPVgOFfZUfMgN9ps+Sl9KtZ1SdOIt86V4z8JqBnzED089oJOpdOX7Lj88IgMeJfOKo1PqK3u+qQcKf+lVeM/BbzkB+rfLlW0oJSlCD37Krr07952eg3lWt8wVuPx8PJG7CvBn6QuqNe+VldeWgd/GvgC/+JXA7BFbPwfCK74Nkf6Qp5ywnjbkYqEN1vNorGJ4ukFf5wAyUx77PTmn38788TZB20238vjH9MO2KMTuw0K6vTrDsAKXqUblrjVG3rwcNU+oPNB/NTldzn5LAnppE2evZ/nad+hGEIaaVFpEoMI9L+ljtQdPEmasjRaqxYCNM3xF0wpLdtb8y2lMpMyDHpZyONV/6IyNlSMq0gwoZhgKDiAexKdItJF3h9qW3USm2HkMghTw1rPN4oEPCTx5h52CeI9Jvq4glyPAjer831wOTYyB2r1YLTIattk2XlG1q77yT0myFr4RwAnFBpn5c8KltESlPML2gfhz2tVZatO2Gr839yvbpGWBL5EZgXZJmpZKMjcC9ymsGXjPwmoHXDLxm4JfNQH4d8T0l7c8zSdv7b/K8I68H+B9I18Pe/s7s+/MR3XZLeXJhzNnqY2rfNiw8Ih6w6ydZlzUWdAvv8LfAvuU65+kM5axfqtFT6IQFRS3+Xhb8WlYEQiklJg6DK64HnB5yfhzmOs9RbKNUW4HfkO1XfW/Pv7RNfkY/IA9m5zn6X+dKz+CBrYe8swe/HOomz8Fup5kHOSn59H8W00SfwDxNMU9TTDOAztOU8jx9H52I38M5LVHKiGhypQjx+nxyBkowfeUcwWc373s/rDUOphRtUeUSESJen9cMvGbgV87ATzkA3q71jbk/5KPLUb4f6bf5fet9Cw8P+VKvBzkocqmS70gllTKkli50WrXP97n6Z71Pkaq71Ud8T5J8qn8neV6q33cGdmusIHp32T+ULr3of3gGxm3xaBqe9XuU4z3bR/akvt65/ZWf90Be4tb9y2L+JfCaemrd3mv+h9rt71c2sOWTOaI3NOq77l1q0LtOP8nh92nGWTnC3h11Z7IvO+r1PwUvR/pEVv5TQ/VqM2ZEtI/7uaJua30qVx2Uxe4Zppo+UWcm4jqFvSnaAOXGdKO44zSq4R1fD0U8HwoXPgWbHt37hHaz9Aij1W1hO2HT1vnVdoWceqkgFf6158ojMHSzIYj46QBXCwKlGauKOlXQLApiE5Kp1aavovVOlROFZqT2SJXOAFbNBlRPlmOkcg0dmxv5an1Qbyk25h1n5jN7rpv8OJPP5DCuQXex5Wv6uySd71pfhsMM/HHT1TsMpeS2kB6G9RL/8Bl4rekfvoCPu1+fqh77fJe17Z8f3s53dfIV/DfPQG5BH7T4kvIpaIX3gFe65sEvWnTrCA5ZlRd0H4Vxa4tPnhzvU57N6CiuvJ+P/EnfcHo/36O4MX/n9ZeH5maA2h95qER4HeerGVUpJUr5cfD/i7h48PtsG5vvRL+mMD6RB6Ql8uB1Rn8CD3Mn/OYZO3QC8zTHPJ9D+ylm4kHGTTXWQ2Qxk2uasH8XnosvRT/WhraKQC4FeaPyJQIdVfyZH/r/u3U85/OJTm1d70yJ8kTYn+fyp47qT+p362sjv2KPDF8RP7T5n9HOdDaCs78+OfPbdPd62hepDA5d14P5gu9spd1XKqrWsPvoftJ1uLmsBF9hPF/76FppbasXao9UXYV55KQdXa40Y9tY5Z/Dmv1N3zXC8HcR7aN/RiubQVqhdA/Vg+DKfK42+db251L8NVHfMZU5jT9iIuiTucuwRsV20Oc14N5PXuU94EDhXSJDOs0890K+Q/+j8n5Hlz4Q6kR9wP2O64ezuI53ct1TH+dZecRN3INOGaf/SI98l/UTT3f5GGgwyO5khdCK4rJcIv8J6LMX3dy8zfkOsbkRNcTMdwI+qDZTx7uhOj5wsp8PzNX0lBMvv3r7pVMHjHSv8VHf4vD+VGETjNnyl4AnE+3inozZ3D7Q7ne1szV4n9k/Z7FYlOF2fRp42ifGdOr8jvIml+3vYrpHpzvjqXD03Mtd6vT6tWKyvqO2eUF59UQ4lEe2g+u2s4/6P0nu8/OZPuecur4Dcv6U30mYfu/4/DfNzoxw9NIR6h7jk5ctSW0Hclq6TfoRnCbbKR9tlWds+giv+kp36f86wdn/6wb1lw8oH4N+4Bh/dP6v6fpfvnMd3hFnE3f0eU8mx3/hvsYwf31xLb63F9+V47uCn+i5+T8HnxO/79CUDDyc/NAcPJHTyq72uYBmmZvPjdv4EfZ/lG95m6IXNkdPfAdFQknhcGsFAdbwqgbwcQr9n0CY44FfsxfohmwvNk0gp016OOAsBUuCA9GkXb6lUx4g4zftMU97uR/iFv0P8MB5nubQx0PfjpnD33n7y+K38C+Jpzf8vgAzuaeZPnZM5JWf0A3Ig2Bk6dRpmUL5IfQ5AYEsQomIR2CHrXvE8HFvP8LgesvaLG2T3p264dbxd9Rk51vHKr8ylqpQ3mPVgGrFR/4I1Ho8QIlSHpgfmZ6I6/05T/NEgrPAT3fYZJ9s09AN5tjDcUb4Bwns6fhZsA80RrH9PQ59wXX9CLac9S4/5sY0FJIO0hk7xv4o/qzdTWcXj9iMzzPTWecNV5+URjY+bztqgcrEyhZBvikrmg7YjFVuvHfCBZmSL0XK8OmWFULq1jv5zSNWKw5Ooc3fL/KIJZJ6GLAssTZE+mhbyEtMbwvKUMl11bndRJhLu7HQmgM/ZYg+NTbICbqg7z3Qr0iQIH3i/iddqLK9kfYQGkQd2XrsPoaE1Q12bh8WaDFqc3JniJ/+OevF765z6bOPrJ/XwcdQ6hKc3QXTUnINCrxIwYq2JGHj8A/bxCf3d4nwO0pkHHLSiJB9FsGnEFGSBtwVwacULTBn5YHpzP2n6pjHs+ssX0K49qSJk06lXh/m2hxX+dbZry7tujr/tVlq4o09RuibGA3M8eOpLLkuPaTAFDQlacBV9Drax33U2PTpfFL7Z6fpqnL2SV2T1Ykulp4BBUVTA5JxTRqJ//Xyyj114XtlTR98R4e7PH4UuzfCfZ8h2pI5r2zrDHrX9WKlyGGXboFH2qQD7Ah6Iikwt4HobeERiMtFWXDiO5DvsfUG+NhWw9qoyeUTzGkIbF12vOpW9COMC/q6CvxrySjVAD5tdImSfl1udOwRLqQkBqb7wl7zGAPUoaTg2+Tuv6PpaMrqZ1sE2c0bdIXp7oFM1Q2HXTsHuTVLU61d7Ahd3WiptJEq0AKd7Ll3MWMOfNLWdLnsPQGUVjHjhH3LRc9T32mzhXsk1xVr6iJjjdvvIvSZu1EapQWiq4yJzBFel8L4DXitINJjjZVYL/mkYRZ0jVYfszVkn/RRhlrQVXfj0KOj08nIymfbOKWM5V4xQ/qmIxI000PvxfxQPe3aH9ugNwzFmlmhU12v7R4IT5N0hEpl6UO0dmwLNttnGh+GPGusOekF5Rgzypqrr9o+fvg0QO8Uzfa1xqbkxOUYapY7gafqGuEckMC0eJnzFivXDw3hxhUDrzxCm1hJJkh0KPuca8+RrdoP8nL9rEeQz7w3yOuLnDsawaNARUR420kc3ZocfHbhTa8O0zUeIfM0CkmbdIP9JL4NZ1N3Js1U6ztgggkxEeSDJaOo7rbxwXw37vf6zqAx0fX1UyCI5c2Of5zedPKlcK+Os+B+3mE0DrxxOz+W5D15CP9NWDrNfmQj0Z/Ow2ZRTuZxpRuoe5pMP4n3OvDalb4H/cQjP+0dj/xyuk5mxP1wov5aFXP7uG84fPlCfO0QPpSN4ZyOl0XQBMH8sftoxmQnyHAyV2RjE6fD3aqG4QnT98zXUL7X+3f9d1PGx/OBg6l9g0NV+TV8TxZdZiK7Q6y+Q+dvphmw6YPxjuix5jlDtR/D16j5B0re+o6w0K8n0WKMO6K2u+5yrdt8rnHlXWJlaQUSW4RxW9PG2pFzgnWk3fYMJV9t4XF9/Dkv2kOa+ozMGw0VJYBm6R4lShkQ8B2j/obnIJUDUA93ExyeThz8Jj/q5Sd8wTzP4SGrVPSD4GeoB8V3QV7znWGaaROUN/qQtMrTjOxB84xM36ZpoDud+hPMU5wdEE+Za7AV+DLMac5t1QW8KKVENF5ayijHyWe07/liHuIL7UaUiIYVWhGf+pjpUWDJ/Fy/OK0fBO6542/jiqYIxrNG/ZVtjdaGJvSIgSkiq1RGHPhzbUS6UZnmFMHnGIzKUoizyJ9hTWPBZL/3CBvDElHtH6YZ/4nYO3FrtDltlNtWHLHS17XZjzQyL0bpTwPtUdZSIuI4F9E+6hv7EWLYI+xy3TquN/3RZxd0EFbkZ4HrnWKGzWSTQF1HnPWL9SqlRCmPMcWDjw10M197uZsqpeYLrynSpWR9XuHdDHAtLslwezDey6nmpOXqsMVVe8QZjfwQYz7iaIU0VfbLG4GCzANAgNThF6A0yOOUmXyJqzwx5NSn221/tFXesJW+iYCKzkv3GGOSX/W/j/SJw4eY1HSaraqxhyNwoDCMmubIG/IpFFoEpxssqi2Cg/mfh/Dj+KQ/EcW2PtluxhIv/QgIyVLW0ub6EQ18hD5RP+x7H8Lrvq4q60LldVhptDjpmrw3jG6L8ZNKKvZDPEAp1aeUgtstTFnKrb4UdFE0/3ZY6dE9YOLSyzuSLNfgwFfNtTbJVUrfUWp8csIAABAASURBVCQROjT4ZRZoVySLaSz6bHrXezTCF4wJeeZ2Yo4rAumK4OPMl1KilIYoMZWgLolon8xHXkX52uemSEJFX1KPExJ1ZA5SR46nK6u01TBDwYnSFd7ThS+hSfM+363PUJJlv0ZKHCI13epMSk9V9kPHug73ajyyXekBTtKDZgvu90CHsVpqgmstdwZ9hbYeDW/f7AdwPKvzCq+HI5JeQbwhkOYCaQrzdGgXyp3C46lEOjjkvDdB145qRY298RvRZxNMceLT7fgmKwWbJzzJDU5ku4wAAXe9bqEmY/B4r9R8QzbaU1fjzSTIgp6aUme4RiCOpbmmKnkqSnY3lYdKG6pG4MiKYFMjNChL8YDg1JLKNTaJvVPHV1Ak0hstCVKfFDlOkDZa4CbRD327F9rghhBJqWsxY+W22hyoM04+28GafIvGLicRuODwbCHzFpTMs4E/xM+9IkyetHVJnp6qvkFzyWHLjxid1Y9y5495bUtb6g0SKj4DYwWxmQ96t7CmOQgqWddUtPC7YRr0EcnXYFnDzVb5Z2qTGA9kvW6l9v0IkztXR72yTWmTdpCyswdaWzBfAsfMcVAzkGqGWYd79CHZTvQ5LxV8ieR3LzTlO1U3S89A0+fP+y3fGFNVfRBIspBaFFbY96keOH66GH+GTMhcJ/3qKvP2Vj+WPKOoKE73h/Cxlv5b3u7NuyNmso/2lNHfjXnHkPHv+Px4cx+A9Awf6cFZ/I/V5X2QLkrfawm3h2V3SZIs5bsRaz6euIYj7rp/lWE1kaPNW/2Hrn1DP4tszWCb/5nINu+P1wlIq34fQI+5F2Lex8O8F/kV+sctf8zKSHMjH/vFiqrKZDIihZPKHCfqncr4M/R2jrZdcBWai919Fj5/3cNKktXnoA4WdU2d4zmidYE+4JLC3jfawckK/U6QnWboTdzAm4o2XG6LNxq1Uh/WpMqgx5RSopQTRAlL7D4lSmngh5zrASc65NKBT7c9Q2cOWd84gH328PeuH3luDobR9b8k9q+KxTS/xUR70zxX+oY8v8UWC6+PcqfyZ5hmcuCvTd9pRp5GkHeTOWiWH3yKMpjRian0WH0n5rvSibmdCvyIabRjQ+7zXeA7SBLy0g25roVaQD5YSimkOkcUkt0Dprt2bP4mAGmlJ2liCyylRGEeCnOSSBkfaBTotEdB1hRWoJQCe0UEfPApggp7jIgSpYA4oODfSsHW2FPi9SaCPIko+FUUOvhhBLHmCgf3UbRY448wn7nBCujkzT1nRbliuwvGEz8D9CFA9iPbc1x9LnxTvSL8FO3nWLHfA6agGYAHvz1dX1gjUh9+yJvCLV3RV9zev1dCdyDca8Dft+6DPPodYwcZdlds46ogmEK3QmzTEqH4LqYbj6BDoOvX3DIoaFXeL0b/a6v0QmfbWLOMfCqywqlR442rX7Jdn8at0mYbsaJSsH1dHwKjviOIyzzQfEiQmhIoV5tCRe+728w+KotqHes1p2bU6H8ur3t1k9x3+5hzv3R/YNrn0NsedyATW056i+XnFNr/OQ3VVkol12ua9p3rH43WbM60ffgIjNVf+hF8JKaUQt9EQINtw5XIteIBcAIebbXJJJi8vGakqTjY40aO1+fhDFxn8qHbc0aSsYpP+eL6rl/RQ8cTpE37gKor2x7Ia2yw71hyak8dfNKnq+cD1uX6Xw6vC7PDvj7e559utjkWKXkkn8F3tf/80O90bUww8nfc83rXpq/oPLcM2c2ewknFnOvTQ3f8ifuZ6jDXW6oz30G38zvkGNzus5+JMduzcfoJ9qXPHx3ujyO0qZMmbGdA7sku58CpKF3ltG/8PWb033xUgrxYoZt+z9y3sE8w5i5grLAoiJXZAIPtasBOQUtdS+VrXf2q/rna1vWs8Vlnpe4z+K7gzzT4sZjv6N53hGYfvz++ZWgkk75XpS8Vpbr29a7So7qH7CK68lHgmY09XEOtz0BQXkfQQ9m1f7BV0Xxyncp3dJ30DFe/2g4+uxtGtzdKH7tZ+gjeV7S3yD151Ay2dJaeIY2/V2U3f68e/dd68/PH694+Q/aEDaEteStkiVD/URj3e2AYyO/Rod++F66198LfvqN/eQfz++0z25eYjP0t54fO5eb6KsoTNKl4XMlXiU7r0DFU5rZ2k/O7UQDKrf0pTc3f25Q+Ffakk/nugxXuh784rckfdcodC/PT+Ur9nXuP4AB4xBr+B+d7H3S0d6Zb0Y/YhulcI9TZgjkpj2wn7p9WlTj8j8UvHMj0w8gzWji8O9NP8xwehHqgeopuP6ETh7oZO9o43B1100z+9hfA6qcZeQcObDMPdH4LD6ZP+5F5tf9Df6uv+cQ0zzHNFcqJab7xm/Gp2MfP0xyTKI3Kg3KE9jJFeQjWJu1XGiFfARulVL6U76fmjgcfD7fumkuzQPW7ghMW+rbuENzx0BPiPl+DIPizsqIUkNNC2lP9+0rapDz20+EK+yEedPeaLh2v4o77fKdJY38g2Qn5it7cil7oEfDxG3/Wu31zTFfjuhevhs49sHsQ29329H7re78nJd6rq+d7eZt9869Rp/VhXBmJLulpwPvK6caFhEfdyuWZ4AvMLzwvV1RHtwdy62IjGX/m3e1JrQDlzLXq7JVcpbpunIKdTKpPA2NoXH7hdz7pYFOuobVWzn6PYlUe6u7Q6cH8ReLJMn1R5t8kzasbXzIDfZ+UUqKUQs72RctBxNoeirkQ2NqP96uRBL/KawZ+yAzk7suKrUgLjYV7XLrfyr07X7rGQ+C2v7U9zvIHWh34XWhoY0o2q6Z4kQ/NgFMHvP89BPvPfynkDNv9FZ9gT/KrAZu8/uAQ6NyfHcF9WV3H3Xz5bEPHRir/DtrdP/K/kjr6OsAYP+Yf5Xf4dM+KzD6JPULPpb9Q7pTpubIYdgK5UX24mMP+GFipmp6MZcgp77JeG3QUGpN2CwKF3qKoOWEoKvdQ0k8qTIVjtmnb8gmMlGR7NWZOXXNQL1LXqmZC6pxUoHpU7MQR+p+E1r2q8T4ybKtk9rCpY7Q6oV7vnCMZofIR9AE5H1Dn+opHgc96Pc7x1dYcx92kOcC71lvDR/1vM/xXNa6Ds7eH2rpv/qvz8hp3nYGbr8yq/gNqd/Rv3M2f3LU/dx1/8kS9mvvDZsDr/B7uD8XroeO+1zOWse3+nTnqfgzvN7TPkvVZFQlh5d1rTdplqe9hC69dA5+/Iazhb93+prCexq08uzfwzrbe5G22QZ+5zD3oHH0+5w5Tqe6Iwbyx+nRh5Lvuw7Qv+AdpKSUKh8BX7P+CdZrO5ZlD03u2u/p5inmaY5qmxAw/k6cj9bM2fKBdL53mOaQZM8GPwDZNU9qvFB/0c8M0zzF5WMyh8ht818/IQp2oeg6C9W1+0zyT2/xgkhfw8xUT/NlfBk/TFOpLgTrP0FKY80YjeeUS8l+CKEHami9KnH3Otbee+p3h1vOq+ZL9fE33Q7nsqwP8oa383clzDh8N8TW/OTvvzlN6PV9Nj1z5nuJLji9tWvULzi9EpCyP4rqNsMrCGL8JlXlQG/DA3Ex40Re/aFGkALXAo8Wm8Bj2q0PPjINRVwePkCWTdi7pq3rNwO8/A4WHB7A9OEReF+5zH0gXH26r6vgcivbXlVfL/7UZcEde77Ftk96dhPxucsfCeK8Wiy9XAy4XXuwuF17kFm7lY+67af8wQ52z27oOg6lhhrRW+VV/bAZ85qxYOS+9A1LmIa30BGw8trL7T6zwDfxowMaMlf0a7NGOdb3Eyj05Es3XhWQl7QtNXHOgQ0DlGjc031U6wFiB87WoGDHkq3l1pQ+SO8hWacf25Ee31KUN7UkaVZgjQdtJqYyzfak5qx/cZiPfSUl/nck1mjdVY0hDegQYslY+Y5TUj9GYsaUlTXBSgJoyypVHadAeKGkOHYEweFYePcx1Dmxae7plpeYWmDYl/qZx/J2qMqlUV22PsOUaGP0HsbFmk4WS3HHod0SOKTuDL66yO6SAbVeqo7l6fOY/9d0FpofRMsZINySz999JjCPnCmXmgGZBMNcVqf05lW3TL+fC9n9Oo69WbmaAdcjtw1rsaAo33i/FawZeM/CagdcMfOcMvML/xhngy9TyE1C/nmkopxFq2bDGwvf5wjtYpbyb8R627HCJZQH+hpB6eGV53s3WxMpjI7HkWtG/C/0G2PY6yCRr3a4dHW3J51hqhQeM7VcO4fuK74Hfl2Efbb73QEQpJUq5hQeeefDp4WdD4TdM9SXlOY72eZo4ZJ13mNphq4er84xtAtIbHGOP8m1cPezloHdu8CB4l3eKab6N87B4PtOf6LL/00wecjG+UqYohfliLkqBggmUcuWVvwelmCtqO8kr3wKP9KGCLXtEoEYX94A9Xp/XDLxm4FfOwMT3j987O2SHtu+V+iWz8mXpjzL1Gyo9nqiIJcAvL52VEGW/GzWXtR3t9PvSmsX+2d+aNUesakusfhNezGsGfvcZyO9fqvwit7Pw7Ojc41zTqw+u401AlxdeM/BLZ2DN1j90r2UP717geEGrMnd19zl2uMz7t1Q5P1Yn8Pqu315/y2h/7Ti8a1asvNKsdKbCw18ESpVzztlr2wMV99rk2YP8ooB52bCyR9VJ630YG/djdYkxT+Nre7SFvAJzI9X2lWkv9VAaomh9FqQ5LcafGp5UeuWRg7IF2Fex9ZOudh6aJp2N2QQVJ9BnU9MWcg2BIVfNjB6+65vk9KmttLknodJ3hHlwpiWMMJkjWSoclU0kvQEuxm965OSlIOOgrh2pcNUKsTUV2GCzaEmgT3+0yjVHd1QjD/DD5bRgZSS0g0/mGmgPyEw4aq/OWJQRjjpUJKNkHiiKjD9QMmTZbOmPBMXVoaS9VzTXWZPqkjSZjMEDSobU26+EDphSCd9Z/Y7IRslxbQjOgA7i0exLt0kHS4pbJSMGh4+w3xH6kWZevvsZcNor3CnuoE7x03C2HzC9ymsGXjPwmoHXDLxm4DUDxxnwi/NdEPQVPqTZit/dDZm681Ce+RbezzYoN6y8o+0PatuBL/b1E9jnom3e9x7m0S5oy+fT7lt5n0mANseZ44I5UlTvPqocY46yOc5w9HtG7nnqC3XwQv0USilRioiIQkm+RCkVMJTKl6mEh8UTh6aJwgGqQC6l+exoO1hFl/74dTrPUz1UnuaYp8pPM/yzMG7wnQ7yrG2aQ/00TzFi7jLtTndQUs94oaVMUW5wNt77uok5KKVEROF/1CVOP+mCRfMR0YySM0QYEXc+bqJmkj2imUaSLlT9UhhtfyvPcHeXNXcT5Fr/UWN2IMcOH3VH+ej/kj81AxNfHwQ6uwO4itxG2mDTrhXmvNwzqueLtQat8e4/c533hLW6363tGT50jLp6bUwVP12Th/Lp8Ffgawb+hBnIPZ7Xj9cSVznXqLqE1Z8wiFcfXzNwnAH3NC9seZjmnpYXPBb5wnQPhHERHJP9BbLX8hl++6H9og6TBvGpAAAQAElEQVT2N5Vd82t7VVnRNrBhPIhNsLcKe6ykbuEZZ2EvXVHSdpXr3uRHBF7qA9sq4NflEusFJF/t6lCS7xL1QLjmKbYVC/1a6BMgR6AL+iLyn3lOHTb8uk39e9jiWy5lGqGstAeh5GMa9Lmybm5+26z0M4F2J6O3n42k9do2YpaWS6fsX9CnURftow7odwLbz3Bcsg1p87NP9iP1m1M6oJK2JiSKxK3MdYXRKNFljgNdUyYQF5Jl6X5GJt/a7HLGZAhBGX+fYklP8xin+5UnI4qqv/LaBRpa7nXvGjIxGGreXh8e5PHCZV+jSO8Mp2O3FH+VeB0LFlQEUWdJVi0gporwNHJTY6y6OgZcKKmsii2ezKgxNr3ESKg+Io349YK/Hh113vAf7J2V4l6NMuKYb5S3OU1Hw1/4Y2ag3xE7fdDxXN7u1+kD/5fp95mBXLvfpzuvnrxm4DUDrxl4zcD7M8DjHM9i3MAr46PbJt97JtapuvPE10KVV35b8CD3iMxDV3DNJ7sbSnD6tPgtj/KGJTIvsvb0Nw55EfBph2qrfaQl5Xtta75nQ29ncZHcQHOFzypnYBpxOItHfV78P/F8CNq5Z8+M2JOO1ZlutA98f8/f0YhSyNER53wpJUop4WFsPXjlwJaDV+VpmiMPb0cZ/uqHHXnaoNwwTzGDaWryQGf4eZ6xj/Cvjps8zbHFzVNMR6Qd/XSFfSplinJAMLaIOsZSSgT8fQSfc5+yxeHyqLhx0lenYlU3FDuRLU1dRd06Upme/dcMBI0Qy8Aq3mDd2rsxnSqe8V9PIwdlDi2rQfl5ljsSwbYKLCeThRqfY7EPnwW5SJpNfSUlbWxrQt/MHa67owQ2iPx08d5x15n8p7au7/TU6QPKnqfTe6HdDqXkNNyj91J8h37Ki4kJ79S5Zsr9XmlA0v6BRux/C65RNWnlW50+jb+SoaH8QQRZOiKd0Xdq7uRf1a+YAdfxDL+iL68278yAlwug4EDNNUPtHRbIAXR5D6BCwu9V/vgZyIXM6o8fyjiAbUQwblttsBL2MwXlmgdpfndhQa7GezU+mGoNc1K0fQYnqTaV+bjcLDfYOel4hBHqpKfoGXQ6wPk4gV5+byc1HB95kaLVhq7dFAOjjbnfNMqbwALBt9y9ve4hHYFnjk76LsjZ86Vvk9WNML+yVKQvVf0e6xqpB6hQDvhiwAq/5j/V7IEth7PIwQFusOcS2JRXdB1V/kYaY6Tg0vCt0eUbbt9i7Xrk1UNhIQ9wIAc+Y27bow+lAQfmmHbQ935mHPba9wWXitpfxokNJXGdd9wd6uSheaC85EF3b+9IzbO9mrkGxuQqkiMpky1Nm3zw3Ist5TWi25B7nkqbX/DBnc42RgHgH8B1lK7wAqehrLSluFIBfHZ5uiw9IiMW3K9xK2OzDWGbQv4IgijEOTZB7tU5lxfIOFDwUY+8AvNFkzFmD64UkbIaL5p/lTGoSwRjJm/yd+hOjWCuqB/7kWjxmmob1ApNX71rTYbazc2mZoAsroYfgTrLpidH5WlPi0JSKvOMwNdSG+/+SvI6EoOD3BGocdQPUt1SJbthCJIN+wJqFF4qE1kRr0U0G5qMUcTFec3W5LFBsjai8jhS5CHvF/qSTgYA85AQFUIyVyqnSp+K7Am+r/L5Gci7T51IJ/gIrsTm8fkmXpG/bAb6TxG/rAM/s2E3asfPbPcXteVQe9Mj33Uv+pqB1wz8rTNQn4Cy9jv7ZpgqB/iclcCxqVPM6qrz+eqI3obPfquHurw3LsQJ5QRy2skNyyMjUTBpI0abeVFh43Fj8zvjjVUvPYHdJZE5j6Apm6GNkzhjMtbcd8DzDi7EY5dpcrKfqkrLUIgeEehHub4xrmhFvHuYSezoA1+i/i/gM7t0PDDlQDUPUjvFFmDTFeKxTRzAXnUcuqLb5I2fo+A3zXNM8xFTmGPGPmOb/Senpznm5OeY5mfwhp9ovtNMe9MB9LdUHQZKk0un2LRvIMfGH2xRYyKmuKLAV5RypUXfBGZoiOMh3oqtQYI0FNe67q9qK9juINvVjF2+YYxLHr1U4M01cG0j0kZ8PI81fe2jecAKPyDSPubDHvcRzg/xASiSGxB+Lfjrd1V8gjvLYdIvA+MnF2U/8NOu4nszZ8zr5ntuz0k6idvCqsNV/BLuTl+yH7UBbqX1HsngH/HVu06PvPfrpFSEZu8/Qr06Ca3FQFPbgUr5scuUqcBKqZ772uF1jS9Inb9Hr/4mHGEEciaBKt6g66XixuGl+EkzcF3HQ4OvZTlMyC8Ucy2sANcxxSvay3vrFJaqa/VmeDF/7Ay4ptn5ZLJK8U+qvL+U/JIsrdv1JcRvSjh2q+OCy00NT0kbby0LL1UrwKnu9bSR5i7FQB6/UG9AmHk/A7ISVvt4zIuB7qUHLewpEZizTp8bDvfUSU9AMOPWcJMafRby7qkxRBBAcS4g6oR911tagVGfM1ST7rRBL0laY+Crhro6YYKpRR/bGpE6zNIO7Z3fUf2AJfUw5j8i47FthTEkL8W5PkbC2EsO39aO7dC1HcB6UMuh7JqUA9fOtwPbSBm98uVfxG/gf3H593/x7X//Syq/XP4XS9r/jeUbkBccDF+QReo33jzfItu1bfITGKvtNSzoFmwJdIvoMrT7qq88/dzG5+Fwl3kGzOsIyjx4YLwiJ5QTzFXOXV3fuvD4O38ibcjSOtHUa7uypWvKNW5FvyJbyEfM2hBQsa0PsjZ1CdsCa+8TvDlX/KQbDnLa1TUcZe8+ItvAZyV/h4+q2kTmx560td35tenXFpu59FHfsDaaNnntQj7j6nyk3enRBuyDYp2X4HDe+VvrPK7I+AQf+3hEzYWTPplIHmeKXPYJPgv9oAewaSG0UhStKDcWspdQPFnSLYOtBBratos0WgmqH1GytWzLkSLBOweJbHlsFfsgtoir195c9U23sp7HveHYKkhKu5VvWZHXDUZW/W2NTT9TABvVR3qLtBCAo/0iDu5VPjsDOYcE80NJcPWJAt0jXp8/bAbKnf7e099x/7PUObhtQwdfKvFf+Dhs8V8Y62uMrxn4r8wAZzYRViJKVFKqLqBx+OgAKAfDPdEcgO9+H6NOkaHVx2c7D3zF9lzHe5WyqLrh0YzY4W6chmyj6fnJIy5UyxkINCemqHTdUwwUdHED+3Gak4BNn/nDIQHfQsA2Dys6OmlBJ4mcb+bhUzT4FCJL0mhcuFAdoS2ik8gPum6Xpm6ssBNQSolSSlDtUMpVVzj0DOVAN+Kow6+IqcQ0TVEKgG688lOYY+LAtmPmwLfijUPgt3h7q3Sa8eNweDpg1i6wz81m/DTjP3VMUQqgf9Ip6RzTDDafz/Hm26POW9VVPkI6UUOZx1IKfJXlArn6lIhgfwHpBu33gC9bdHv9idEvzBd8zMkeTrHykTYVIvhIuw1fND0vbKxj3oFfM4/+xkNXQAAkNsig6yVFq3tIR/MBfbIN+JGqb5DEaDvlIzuW9xUCbijmyLjIT9rhcL2O4wtkk3HX4L5BTSPeg/agm6mX7pGxdGjvP+bZ+5OGdo660X/kGdyzhT5EzpVrEg8+7KdVH9qh8+/WdNixbZ0mc8rQz5TJfnZkAgUZaYOEvqm9i/G3I4ejLDVAOkIdU17Jrs6WBo3yEZrVSV/4VTPgej5q+z37o9iX7WtnwKulI687hbygk0lVil/b7CvbL56Btrq/uBff2Tw3EsptEgcHKDubsl+IKy8oSfnCzC/LndcHBXN8MGRzfxBrX/O6kzmDSc706gxMqtMRGChVK3MC+3WAXhmDPvlGk8eASH0tXX/VNG5zxINSbzDdBlWHjwQJMxyy6wTnyDZodx2lHfp0/pSaS4P0BD3evEJXG5RfOZgRIeWFXD7h4eh6iUXKYWoevsp7mJrw4PZbeOC6cnir3UNd+eXb/6Ie4kL//Xfgkb/9/5Cl/wv9RB4KE7Ngq9D+L37/bj6Lh8YcCC8CvubHTttL4n9xgV7o25KU+OV/seArLo0u2jholi7pW8ew5AEy45Uyzi6v8BuwJc+8rA00wHpygBwe+DY4uQnkpKwA6+LDbkD3IHanI6bLGetqtfhBf5NL325nLXdtpI08pJHVtuIr6DyFNqshnVbi12Zfva801LjBt/movwV+2Lt+Jae8tILOoOu8NJDDmN4XeaEs7egyveV1gtpcArbbuu+RatdNqi35VjV5hSZUdx7KRKFx5htsEj0l9dUOe1JwbWa5PYzPjDAUpkD7mERZjLrGo6bU3BuDTR6Y16FeHVCmIi3NEWLBpBaSHlbymhKjIJ+gotPGbT6oGASi2goE0nX+Sq/90qOBeEoTIOQn+OqqsSMN3ce88rrK74GFok47bBYTJfOrqj+0XZ9SOuoQlCo31mo7Rv2L/51nwBUb+3eUR9uLf83AawZeM/Cagd9rBrxni/xdnq7JiyqXJEU9FSVlxK8rPFpR8gnNR7jK8OyFUvkGtoztkV+3LbyTCA+Bj1Cf7y00QMlH0ZEuCEu+6/IsCJ/P+o2mDf6GtvYWaPrzegNLbnLAq0s5+TpGh/P96CsjrdnWXCnlDvWNHw7iovOBrfNnVLvoNvhdG11/pNnsWe4pokxRirap8h6wfgglCv7T4TC2H+hO8xzTfIt5p3vD5y3m4yHwPJF7Tky2MU/4zRUTdKoxs/QIch31U4uRpi19zFNRipQ2bGvkkXOMZYoCJmWofAVzUK4I+I6y86vxTHRElKgf6QnIkWsLjfTFp/NSEXykHfrJS58C+z/9pOSi2GZHpI12G12DTx4KQk+K9iP6fWCko89JmlsVbRoz5jjn6Su+5zbSmuQ7wB3kOlGkuynmzrm6saCgb9SRdvkj4js+2fDz8bon6EPO1wlt2XRr7F2izxHccNPf++1nMNWZbmm50ctlxk9UDG8fRTIPgvfKo4TTtpO0dVn+BFsj+mFXFrC9ONedv6EH3xv7H61wTjr6QJQ7//XU9T3i61t5ZfyKGfj01idwt4uQ7c9Op+KF1wz8yhng+8svxDVfZjhISpqPE3zNsVubXZ8b/Mp+/21tH+4PzPz2Db/xzcehd10+s6n4wahNrzS35r7wwanvh5VDt9w/uXcusW4Hngtnm8gcetbDUA9K/0VX6cVDVA5jPYi9cMj7DUgTXZ/0f/mXv9qF9h1Nn39D3RU15uJfDif+Jce/O58L7V39sbU8Fw6SL53Xp/NQ/dPWDoGTR2+uBPz1YPhfxvpv6LPkWB33t7g4H98usQh55m0BOYfMJRNc5zl3AAvLNbiCEPxCIH9EpH7BhWtXv4yta4WSor79sqBNnx1qOzjSfI3rbWw6406gH9G42cYI+3OA46TdHGvnGbM5TrH5jHk7b+4rTwdu+976S5N0kXFRW2wLZ0J6PNo0U1EyjArrSU0kCbtb+igDstwU/YhAjydCulnBVz0mW0FONZX9O0JfMkhu0eLNxKAqybpV5MYFExmO+XVRhwNWeLj32gAAEABJREFUfEwvJ8VIbEpQXKpy42EoeF2LMvlMVOOokXM8eFWKDv5Y1GZ4Nyh0/oY+NN54vxS/8wz4DXMPv3O/f4e+/b59GFf09+3lV/Ws34+k4qvyvvL8aTOQq+/m/9M6fuyvY+g42l7yf3YG3BK8pERwqFNKSvHDPl5M4thAPlOihOazpj7wFEXA0yTC6rsR8EDWZ0/pgpw8VP4GxKXfA1rjl1h4R3kKvOcsiZWYtfavt9/0mbO1KV/BIze6yre4z8j58G6u65zRiaZAR8kpPKGoKK7zGUihOqxGoCdKtXllb/De3sFeSPAsAt8RpRDZ4OHoDhz0zh60Jp1jbnSa55hmMM3opsQ0S5U92J1jStuMTah72+vyr4ffYn7TfsRbTNiv0P625Zpm5Tn8q+S59888xkzqJ2yi8vMEn3pkeeIn6Dyhl+9A9rD4Bm1+SmGu8Ak/8gcEsqaE/BmiYAbdhpSlyaWUKKUCJqKwR0RAB6hHbDu2/ifayh25n1pc1SHArASeAdO21bl0Ko9yPQDxE4W2KTQdR1zzc90ymqzpwHdfy4ccpI4/6nNnvo7zdyoPA73O737/dP3g+mXsxNzXDUQrlC9L/Dsk8iB4h9+hU1/eh75qnQ4NeDI7iH8E++rkD5yBEqWUCEqtkon8wK7YRDQqn0gHbkrp04QXec3A7zQD3P58INm/vKDhhWYVftE96C/hD6wfNZntGZCXa4r6pxZ79r0N9hzSEeZNuY1rbVR9QlmkwD1FqgyMq5rKafoxID/7wQfX+vCz8MwJeHHlbRYVvAe/FyngYHNVdh9BF+giRX+5fOMQFHBYevm30XZA6qHw5Xi4qt+G/8UFfgHSC3GV1oPWR/y3ne+3+GYO+yIFC/ZE0y3QjtpOP8Ad6AI/gpg+PmMvjDfHzdgvQvmAFVk4Rys/CDjHgglmabkemXcm2AKQ9RmAktLWBz1CmCeIyzwmwpwEnVTbjiJo2u0dFQm0GU+V8oFiznzSd0BkHRN+8rV/qhgXuZV30K/pbUObNNFsyZsMeSvI+SgHZWipJk2yqiJ4qeRCk1/ho31GnxV7nKI7Q1fBhQi5LejT7vgqrj7YutB88Oiac9r8mKk4AgUxaPGhnKZKPV43ZW0WiTBZp/CdJXtKI73JdVQQTLlqx7bIdjXA6Zigwo8a5au8ZuA1A3/2DHglP8KPGt2jNp+x/ah+jXnP+jHan+BfLq8Z+BEz0B5R+g61CXnpiNQ131H/4v/uGXDJxY8fpTtMnLU06nkyRaTmyZIaPt8NkPKB2GfKHciHnD4H6ntGVZnnHAsOn0HNvcYulve2JcG7M3n1Ge3KOZzW5T6kZyjp0s2q5lnPhpw6fU5Bu99btv6TSB6STUkfwk32JPgZNvJ1Lv2pVJyglBIekpapxHggqu6KZiscpAoOR2cOU8U0o9vkKWbkeZ6hoh/mzjHNgMPbqUM5fXuMFB/1+kDNM80zuaYan/wck+3pw0HwPO/b6AfN0zxHxqcfPHSzZRy65qOfmOY5pnmu81DqmAMq8vU38uqhpqQ+NEV+StbXSjlhhTr9G4/ouncgZlEOXTrQpg6qfuOVB6SemKTo7StkV7Sp31E8qo7rgB24r+tY01+/B8AU5klKdRZT+28LQ97W51N/8vxtZTdOxy4Y5E7/Qdl5JeSXlOm81brI57b7WifBreFN+r7Xz7HUvvyctn59K4yWjejc7/Hre/bqwe8xA7k9WlW845ShXyPf1CeqZvmx5JX9NQOfmQG/sfpLx8IB3YXDu8VDKnjl+rLwmcwfjeFePIY8vJD0FWPA1/BmvYezFvRN/Qe+vPsDY8a1asuj3Mcu7VDfcBbvramad5mq6tnaB/UTX47JSE9ex9iR/1QxOvbJygFwgn2zKrfDzI1Hn3sp6SXyQBSfi3/9yoHrpaMfnHaZA9n8i9p/rwe7CzoPaC/QjiUPi68+XX/JPF3/LXZ629LeaD0YxkdZYMvDW+ilydLUKTcsHPyqvzieBDlynN+i+l5iUU4bPHTxGgPXmEvI1zla8F9ixZ5wPvlRYN2ALXVX6lv72tYl/VwP/dEppx1ZKtxSUsw89rCGFoUGcwl9AlvdEpUx9hTVXF1/dd36Yj/tSqd1LJuU4pp7vuuO1Oh7wHcFae40BabNu2rl97V+I5q19bdJkBsFuvfL56Lez/vyeM3AawZeM/D5GXjmzqSP+Hwrt5Ffkc8c4jb792se5dUmvr+VV4avnQFX5Rl8bauPs/0Qq48qJHaskCydl47QqCx94TUDv3YG2IntXYYXnJOuNHta4JPeq7BTeKgnFUzP+13UVLwjkMP3rDMsvMMJbVLfDRf8pavvf82+PElX/IzTfyVPjqe+ATFwxnWHp5dY7tsZScbrAfPh8tm4Rw19JOfRtxRueqCUwm8eQCrykPgq50HsNIe0Qh5wiDqpn6eYNjT9fKD6jdA/5RYrT8yMXkzznAe784HmXwlzsDvhN834cOA7zdB7wJ4HwtLuAz/NM30WU/QD8SiFqQaU2AFBm0gDbpaUZerOkHOOhXyC0AyBbq/QGEafrj/qlEcQxv6kNhekl/RR14HBnFe9HH3s9g9S0mWpWciT0rVS37Gg3tqG3wpt9nnYKEbjIH9nccx/wcim2zFwq3TluLkmSQd00C7fUu1VS1h6VqltqJ2AuW51mYf47Bzb3GnizyY8TXZP2Rvp9J7fqP+I7xg38ndHPTq9+NcMhDfp3HFZRX623aMuQUVJI5U3fkheufoK5RdeM/CFM/B9qfjy8cXiCF8UhC8LP2/f2tJ7eGK4wzX4hPfV5Ym4sXcZyPx1nbK8tKJK1hV858NQc0/o9dWzaka5PgsQgn/ltXY/9V3rs3ciPfV6H8fhppxJ4LLUFmzDg2BpwjH7UrlegpPO8OWy4hKreg49V7DwslpxwU0sHHBKxbc8+Lx4mOpBazvUXTjQ3f0zy8j1MBd/ffBfgLpOL8o38PDXmG+0/S+A2o5+jS4cyBpb6QUfgZ8+2Bbogm9SxpN/wQtNWdsIDoMXbGvqyAOvXH2XeqjLfKxgIbd0hLqFg99KiccnefxHvx2fc01ufJxnbcFh78r6dLqmXH3Ur/hKw1j8VmgkZa3l8e+x6ivYS/jk1sJtRzFFKmDSB4czivmssM3O1JtuNVeTyJycVKSwq5q2kW7at+FOViOOHl0nfYRjXJcb3fp86EgzS3RJINTrmRoFJac8p9TwAXikmpCTouOt+nHMrf9L85qB1wy8ZuBrZqDfk6SP8DWtXbPYlpL0e2COz8Lvj/di7/XtvbiX/VfMgKv1K9r9VW3ejPe9Lf2e/VcN5O9u9z8+uh+16fru7/SLp9m0/WF/oHs1T+/YlsTCa9m6wfeij8AcK+92CfK9F7uk7xIr74tLYo0aw9senSQFcuUHhknCj7eUXa1/6vBPj0phKRipv6L0TNJ3cdg2BzHq770FMoDfRkpB7pim6Iel0qlgm0BBL7SrG5F2fKQDJnwTMwfAyetDHvgyzTFBpxkK5hkf6DTPeSg8zXNM81z5SXq1T/OctmmWosc+daRuzri58do2fta/otD+hjIxP/SvSEpc9SUCvyiFUkK+OEbkgAa20lEmfCYTVITv5dd94fqhYtfE9VNgO2D1SVjhKcnf3PGRZ/emVpr7PyV3Zm1Hn4+CZsM2jEveasCor360h5ISj5Ap6HfSH1R5/Z6l9lo+04+6Z3x2/gh9vLB17CgolUf5vTwpfkmZthueswIodISFps6thYKCdD5EF2KE+dK/Vhm3i0RPQX9SdFTdqfwHsYV6oRKrLGB/Yum7v9Ozprut0zOfR7pnRvWMz6M2zm2f7fF5tpf2h84Ai0W5NtGEvjOSZnV1kRtVne9Ue0dL18UX/VNm4LBwubbqTpC2w7iq7vo9oSwObps42jY+GXIk3VwfMkfX/KdRjcBAkeMriMckHvQvoD/0+x2lcfNXGOCwB/GT7NaDT8Z/MOy008znO2nspdi58aWcOigTSFEiF7JzB+FhBx0MWuw+HchJO6o85t1riE/jkapUFz4nx/jxUboOU3uFut5ipfnfJhK7NiyNKldev9L/2pcxFFAHsWDi8JcDw5WDTk5OQ7hvOl1yH11i5SBT5GEmvPQCFQuHpZeEh7X/5j/JXP9Z5n/j4mEvh6/VzqFsO2CtMZdYaPdCHuUlKbob+i0u5u95zIFc/ckJb99Wcq072yVWYhbsy5AzfZXxXxiffUi7MvpVin4Fmx5e/cphufrk0S3pSzvJ12uv2i5MYcWKLdvEt9q635Uu2jg41i4vks/2yIN9Ic+mh1/RrUlbnlxHeGmHdngmmiUfbOyHdQQ+6whtKa/ENXAVILBF1waIOklCfTKn1cq+Exo7le8wOmHVlLKrO3qNk5bq1aHrqg/M2gAZitpBHFgt9uWIHGfvr05DTLLoMCd7XuFAj5m5mxoFIVhwMceItKHvo8ULFgXFPqWcTqQ4KbqdqJ9W1fxPu1dHGqVU/um6RmRN9al2n27r1jHbo10m99Z4R5Pud2x/o9qr64rCFRaJyE/J+qy6bznzful+7xn4yK7vvp1+z8i+Ikdvv+fqtOvv0b6DO73n956+t9fpe/4v+4+egc+sxGdifvQ4bvK7VU9w7PtRvsmD4hkf3F7lr5wBN9GvGthH2/6o/1eN69l2ecrk4Z7aR3cAp3yKT9rygJfYI7UNdb7DSTvUAzrDoy9x8Nd3H1VVt+z0VVf98OH9A03Wm8RNg/LdE/yhHIdlOIhbXx7m5KyklBKlDPBw04NNDjtLGfTP8sRN5gDS+5i3Q1sPa+cJGUwzFEzTW0zKI9DrN80c6B6RflNon9/eQrxB39o/Mz1Nc8s3QTuabu4ydFYH3fyVhbpblDJFmUCpcxXIESVClMI+qbwHqepcjyvaTnK/4ak+2qfy2LV1YFO/4d6Pmvg9Kj0+6CO/gtGyO1nYX2nwC0hUPc6UylPTI+pqi8NHv64a+a77Puo8moEe9PkY6HmP9B9xHluv7Vtbv0+YWx9pZqPdbRIc6A1QpM/7FI9M+bOryYZH7DqAgZKq23EwUd5QMazQpSEnSJ1RBoOCvE1iyhh3OpSbjM2SMkzSaje3QHtbuMhUllKilCIbMNG4uH7QUK7yV3ItMd2NrWV1Zwj2EfrNFz5jOsV+t2QQVmhe/FCkz5be4rP02XZKKVHKz8Oz/frP+bEGLEQOe9wpnecnce5jXSr4lSjUWWAoyY6VutK9ipasZF74Q2bAh5EE/eVuHj7wVnBrSl2lsOwPeO7F3n8TaLjlUxPJ1qFO3r20f5jQQmxa5XEeeUXlntvGBHqKgVrRpFRlfPv3iX2h49gjSql7sH4XLfvDJzqbvmSzJOKzH/tyBvOpl95HnQX9AKV7yqaN8dlX5VwPOrvcIBj2ygPaEYHnyvSA5JQBOTMX1Nw4qEwo21ala+ZNHmWlK+4isj3ep5DpddojedJWmm3qW4E1HVeCVpzWmgEvRkFARRoAABAASURBVNRlbBmMp9TnBdFjgxgfSUv6GccOg1852GORMVdZe+GwsKhPysEuB4TRsEDXHb5Fyh54CuJSbj5LkxcOTy/YF3BLv5H+W1w4dL34F774fgP+VW/+c8zy5DOXWO23YAZWIf8BuIZr69eVXnIcC31YaG+hnyttdizwCzGV4ou9ysyl14U2Dl5TB13RLdCrjB/ymnGXWDJfp99ipU2xSLGtAt9VyIOl8/rAL9AbjDpjwKXppAkP09E5v8anDnlx7PgvwPalS9MpiyXn+RKuwcL+WPA9YtUH/Zr2JRbk6rNk3MpcVR/kxgc08AvWM9jTIZ84XCDu74ZVP/iR4m0G4M4Idn2Frvqxy4OlSf0a3OtWEmRpPHL1DXJUaEYdVU9eGHOJ9EgjXmcUdZYek+NEo+9GzEkmdLi1djC+U3AnSCe5PapETakJqyst5biywuYYbqCRjlz1xhKZutoeoTUtDOqBxy/jicFwzYEe2WidU68fiuSxkcogtPje1OmINl2oLERQzCdkddjymbOBaALIq6wTijO/qsMVH7yp0zEpoTazgwb9pBqMl5eegWwkJ4JkN3YCb3TdD1stxMLkWDNZr9Rnaip0tw4of37hqrr2xz4l0Eq5/uBOO3VPf+r8Uv5mM+DiHtG7qL7zX03NfURvQ33nv4J+Jt9X7Grb/Si+Yrxfm8MR5I2B+5v3zZ+G03vn+2OzvyPej9h7GPvTxjjO6UfG27anfT1iP5qX9F+fgbpVan07FyXazwi3pp+mKbT0LHDNon8yn6iM/Sh6M8Z1/ki9EquuPhvyzsT1vfAS43uU71bqF3UfgDH9frSai9iV962F95OOVV2z+dKUMj4bxbb5DnFVt8aCvefu/aux2MiztJi10ZTR2y+aroN+onaGjuhh6ju/o045cJ9CouT/gjrqR0PlrjW6FY8boC8cVp6DzGn/TsrB6LTDHNPNweock7p5ipnD13m6+swcAu9RbfqMmIwhtlLyIM/Ib2A7COYwePYwuOWc5jkyR9dJG97mf8LD44xFpzxDsy+dTm8xzeQA2e40R0l+ijwQnqBlikkqyhTRaCklghKdYsrfY9F1GvJWkU8c1Puytu/I7v80Jc3a4O8KK22syPIV/uIWwWUA1oT7Wp81fekYNICydMSok1/j7HPNEeQZkW0R9JiuXG4fQ7+W36V9XiPgGuwPUr8PICI12+j3CZ6QX1LccjR8GIoi2nvlOgE4skLUuFqzGEyJNSvDzKCjYNwtL4Ys1QerPgK26hCyZJW+cFqv4KIphQ2UQA0bycsEbKVx/KAuwf8G36PL5+TSwqRCEXp2RWqiD7EhGGPzhX1c2kzkwe9jz2estPqM24d8CuP6lfhQZ/9yZ9dhG2KpXG5JWK9jb4TSBNcu6qEYALxWWNNuKPLqChqpMuyr/C0zkHfwbTDecdRUyq0Ki7ycVKDK3SOfvvm9AIeCWnO9tcNhSt4AzKapSBveOFAr4ZIe6e8e3RzTSrWVte7CFQ/iL3nItHA4B3hIX30492kGe25b4qQTUVPuYRRPFRJsfvJHbMZTpo4LUw+D3RX0FMZdx6FtkxGuvBw+eJpzBG5Z0oO5cPI6vw6yOqFz6s3VFSirbmiDWIpeWNHjm/KONgEvPPCjZzp1Wb4jdbhA8cKdWETrbDv9fBzFyvqpW6EBKq2HeRvvwV3ieii5cjjoX8Cu7IcODw4rLuwPfIeYTb/91ew3fKpf3VMXDnuVoeRcBPFpgy4NHghXfgn7t7ZjOwbJCGtx25VSopQKmGoYakxVXVTmzMBAnZvMyfwwH8Ee7ygHmQ5EtwXXwGpsw0rcFWvI58useg59K79GpYyl6ftcSnMOnIfEN+aroc3FChULa7E0nxV+zQNafKXIyx3Uv6D2n74W3yLldti+mI/8i7E9D/K6wfwX+j/iTFftF+KWhi0H8ymvfmX8C/YVuqJf5KFMXChTxTlctrZuzn2KyI2uXgPok6obwAoHy0ZarTV9/d5uTo3UbAiU6olvy0swgh4CBwrNWSfcXkcQSkyaoTVuJcjckGaA7B1RVF+YrVn9O9Sf4aqr8dkOSmkmgn+3EEq5umWjiKkkU6MMqClVdFRVl0aKhS6okQOwZINpxXZk0d9MBwrVJKDZFoVCThiGAS/rPbQ559JEi0v+rLIf+GQyKtne7pFWm+3Zi5QyQu4Im9r1Q8UIAiij5spjsAWS2xh6FNRbUcx+p1dVq6vcL6m9FrK/tF7C/wV1BzIP0WUE1hJBHa/PHzsDfdNJz/CjBmZb5paeQdtX4AO505UdzR6PxPe0n8lI8BGKexZjkvmtKnv1K/DRSbCPH42552+un417fdnp2abK9k36CM/4PIp/2f6OGajvVSVKOeJXja/Q8IC85yI/TQn/7vKR9rrvM42OV528z3kAljo+h/YoafM8O1JQmLAin1VVgs7D8ghMa7xMLby/jVh5h1uAtAI/e0bQOiB9iF0blsGmnzKNUGo/SGEPT4FH6qVnSOOditnHQs3+DUgkhZFi2Rf0KrQdEdjQbYeVHk6CUFf8dazAFqOTllJ21IPNeyilxD3bXl/9ygQtM/nnmDhInTxcTXT5SDl8Tb9BX6Ywdk595ScOa9/A3OCh7jk88G3Iw99/Yn77v3ibwZv6t3hL2vm3mMnZcyfNA2b64yHwgDJ1nTHy9G0G0xQlMTfaZWgpwWREYV7K5luqjC5tBRnI4xwRJZ75bPsNhpLb9Ej93aHqPAwWXGIkVwfJmMj2tNnuHis2EfnRJ5lW6dtY/CJKdHBJRaQuzj8r/cDJ6+0WhGCnvildLW1XN2O4w+FULbRFJkR84WFoOvmskON4j8b/TylTDoZB7Ki9R4EazlrIMiXoubtZKlDLNLUss4QSRY2itig3BDIep2W3LZpfI6f+VTlGVc3D+oPuD3Ol8Swhursdx5ZxP6Ky0Y7H+cdeFEI+g8ctvKy/ega4YocusOKU8OYK1ZZo1yUk6sXba8STwlY50b5Uf+oMuJ4jbsbBXrnRHRTGjypl4U6SitH+Lm/AiJMAuyXShK8PA/JSsXA440P+mg/rOGgccaIazY/5DwbT0S1iYx63oPWR6z2beq9rv4wrTyYubnm4/Pp1frSL5NHiwnIRCVN1ikRZ1KWP9qpHJaM2gWD6BoLUSqBVmQJsp7LyoCYjhTyPnshrfyFjHdf1Qlc7PIiEZ10XbR7+cRC4cgDoYe+yO7zlsC8PCzk89K9HBf75F6TyDVuMsQIfDxUv3y7tQLPSPOjNg9FLrFD7uGQ/kaEhGG993GUs8IwyC1sgSimJ+vxe+VLO6YRTKXvbtJODXBFTqRRTysEHVWxgLssI+4Qcd7Ayr6svyYxlTd75BsiL8+08H7A0eWnztuoH70Hv4trIq0s/5gq+6uHTXumCX4I1uLg2uXbf4oL+0nTalRdsV1xYJ+F6f0t//RZy27cL8Uv6j7bqu6Rt4FvfFmM70K3ynWbMJVbmZ2kIqPsBZdvHrH/OMQsCXQ+Ig7wyv2vX1RBcvN5WjvoBtgXogwEPmqGmlcrAbwXlyjrruwHZUp1xUGgk85F7R7WDvo9qbgLwqznRwOOyS6msPXMpHJA2dDf9I1e1kfdQaLW1YZRsag5e74gZQkV5x/PG3ENq683clU28S9Ivq+riOCv3bt2jvqTdd1u779D7cd/jHcv7CWqCD8xNDfixtXu/tiA3omoj77LhhqyAfZU/eQae3ahfPcZf1e5Xj+Or8r3m43tn8r0Z1J6/XT7RkL5PuP0WLvb1HsYOpg+39JyDgY4+L/41Az99BtyYP71RL4Cvb9ShnKG2xFOtz3sfBK8OvFqQlTiY+twF77tDR/D+2vln6KI/6O9XZzHdJtVfWt//1lBeiTdu6e9xDHKls3QNbl/ofSo6TWGsWI58tDyj6YeBkuyDyvwV+18kqs5Akwj5AfljwiA/YEspUcoeupdSICMm5BMUdPiWmFoe6RTTdI5yok9ducYVD1wTPcccM4e1swe4ST2I5UCXg151M7Qf7nZefdXhR1yV5UHL8ZYHvuSS3uCfmI9+HArPCWK0iTf6lniLaZ7Dw94EuqTzlPppng90isJclAItJUopERSrvr73qH5pwz9pBL8xBLs1oGvidt+2PURAt8ESWcvIp4bc2Y79agp9OlKlQ2WG2sCgL7Z3hHozDO47diVOn1volpF0nlJvHSg2HgfEFk8eBGrkk5ogzNhs52DH4H0AF9rABlPl+zxNf6qsp/P3fKrp3JWOasiOM8AVQR6ClINONqvmm9p0hGs6YhAo6tM5q72Uqoi4T7f9c9+lWuq+qfyD2vZ96EsXYlJO4U+r7PnY56Pcbff01e7Bb+Ve9V87A1xEpZQoRTjKYlVvUF6hbBGvWi9Zr/E0VpdkX9XfNQMsdw6o0xQeVA/9fpN9Ur9kFx7Gr7jkoQ07m41d7deRcClsI/7aIdhGB03kDXaQud7qNaYO+48qDkqQf/u+g+/F1oUy0yPJnvW+OV/yzF7auFlAjTjAYFD9ug1XyvHxrcoRUnMniN0oL0+2s0JXDtsWIF09XJP30FUKFtAP5RYP5DggTOpBXzs8XKCL+m//iwv85fK/WJKv8oJOaJMu5jFeaJPSzuI+AvYlkNlkdLMeAAZ9DcbgmNxTFSUqZaysf/Kc1FJiouqY4e+h+vDwP40o13iSTqCUKUqxvRGB7gxrZD9zpdeoH+kRHsIvDAs494xxlYLlBNoW5mVtWDjorXCOOFxFXpnb1TmELmAF1afaK39hegH++iz4L/oJdeSvMj5pg6rT1n2k3db4bGvTESOfcfAj1Z9cdRzfYqSLfnfi9NMuzb3rfCW4KjYq38AcruyZVSrkBwR8oq8Tsv7qpB1BbkFWLiHWrPm7xo3N9cZIaWtMrm5DyRZo+lReNRha0R7hf0RQXVZy1rbW8GN9gOIdkznsglSXGxgrDgbHKMLgE/vB/SW+ZuDnz8BrX35yzn912BMLV+hjB+z7xZwjziK0n+kHXW+T5whuwvFxRHDDjh/6Oe0jLaqHfK48MTefS/yfj8r3gb420JTfmZXfeTWe7htj3a4F+XfG/DK/ZuCnzsDTG/mLe/XV7XJtPUqpTXxmFPkOwMtDfwdSlh9zdV3XJ833Blo9UG0dvltUMxnagW633VDsi+AdzPc4D34X3uUWEiypJwc8NWmp5RtQOAK6TH/grm9dVb5pq8VVvd5jPtMQRzGvVjT7QvxJM/hkUIalC6I0fTcrDAVTqjtFFcHvDl0eqfrwwz6I99AdyBWgFAIS/K7Bbx8lf9+Av6ElyqjTt2GCVswxFTB18FsKB6kzB69TYo5ZmcPWaZ5jmueY4WepII/8NE8xT9iImftBr7xQnrElfYt5O0xWB9IHqv0f7BttOmWROdBJO7oeeRr7hTw3TPOc/S6T81EiKJHzB3NG4/DBzbVTy66SVKCPAd1Ho/yqEbt0VQmkR6AOny+EIcpiRVhhjkAd6jDK67yzAAAQAElEQVTdLdrvIZ+P70WyuY07NWPAfL0W6EXKOGNCqleWPKqUpV+BmpPJdPAfgSEf8T/4To86Xzulx25bqHgfLfgTkdfcbN5SHGHJbl8NH+dad/aBpS7olhx57/AnSI6sYXxB3LqubRN+X+bVsx86A27tUkqU0mFzxYobnlcp+4S7XeMiqimpN+4NwafbYF/lNQO/wwywe3MfLz6Ab2A383CuboWu7O/e11LcxGLTRCmj3PUfpfaEGFOJm8cE7OoFbu0bKLkfVdFipu7XcApPVUaOiKjdVhd8Ks3DJsaZB0RQx6RORNSDojjozaO/SBvrE/lXvvXAkVNA1pNYDt1WwcHbKnb8N85hgYd2Z+AA14PdC4e4lzwE/jeWplvQLR4E//tvPRhu+gu6tG35OCCUt12RfaBf2d+V+RDBS0ZEKSUxQaepxAwo2OQDOWKa5cHsC4X0AabmQ5K5YUqqfoppEnOj8hUzPlPaCrYjpuwjXaRf9GcK5CsIjbpua+S65PpdYJ8A150vwh2Lc+XcAddOeYFfUs+8tvlUFvok1CfYC8133APpux3SXtg2l1C3GHNZ2BOXg+5b9Pgl476lT8aQf6PGuwcZxwKfONgX4pdmy75iXx3ToNee7ZFnT+mXOvbOCtIPKr+iD+9PDalLG+ugrl0/gW6Peo9LnT6bb+Q61rWUr4jNzh5u/iV10T601zjNnWUDJJv5dAHGiW5Lh1YVqT7SU9DvU/1L+ZqB1wy8ZuA3m4F+Q8ub4sMbGx3HTn1b1Itby13Nrt27Xu8YbBNkrndcP2POvOTPuRkTNF3aR/0J/1L9tBlwVc4au6cfffUZMdp+e37Yh47hXn8f2e7FvPSvGXjNwHUGnr2GnvW7Zq7c7pWlqj5VH9uvsrXvJ8CGwAp8d5KK+s5T/VLPd5/6Ct5BeU9beKfzMLjqaq4dzyHxTqYN5Ycx+vBOvvexPfMvdEVagdC6aT+dHuketvcINYp8MgeY6aD6DrHfnKH8OFFKicKPERUT/BXTNDdZWtF10gr950ieA9IyTzHNc8xgmueYJjBX3QRfwDSrA/Dp728og26asQnskzZpk+f5LXNK84AYOakHuHlw+xYeLPf/P+LND1v9K+IZ+1vIiy2W/J1/w7fzG/2n5p3nOpZCvxKF+St3lgNb8OtASBMRkb5UKZ9TTWHVkL8nhr4RgS5lxOO+UBbBR9r9EE+LPqeGpux26RG6qJOe4SkbYwiQvp6pnSRKG3rpd4O5Cxr8TJ57cfHkZ7rvZ3fuW3+mJeeHCfreNo8j6nJSFvx78//a+BzF0AVlMahe7H9yBorXTqlDL/INx+vK3dJRvevzQ+eTlqy/vHol/Pkz4Fr//FZ/UIs+GIOFh+rFB+8ODoQ8XPEht+5mRy1aP3I/U1Ga5vtJ5rINYTopyIcJKC8L2Zf00/5j0FvycpfvrfgA1vn71AgRhoefPPyh77Xb2JKptDg2oErk+Ebf5PFljeqLyRoeHhVelERAE6zb6gFbHsRd8qBOueIbLt/QfavUg7cBF/jLdpDbD3a/xbejzkNfof7yPw6AG+AXcwDpwuHewsHeCl3RrfBBvyo8QBOMw7FxM+V9JUaUUngpENFoiRmHeTsErvKE7gz6nulTZ+47KKXQD8FLwcYrC/qirrdZAt8rMIVr6Vp39LV8nzofgDlamTMWisJLaVvTlXXtWOTxcY71rXp9L6ztAe6NIUfOv/GsR41r/uS7ynWPXGV91ElBric08zRKvP1ZsNm/BGNZOkZf+qT+Qh8uu7hvjPnSMPIXxtXHJ61YiF0dG/lWgFNI17xOnEtevg/8il8FOelbKLcc8qE/e7Kvl+vY+aTaE+TvfsrJx+5jbEEjMjb5lfoKbaNfCf8X1JGfQi0gkcoUSrLxX/60KZScTP1/eWZeY3/NwG8+A3nVPuij9jMYol76URj3WdiWsdIfCdsYYVvK0hd+ixko117sVmbQXz0ec7v4x64PrT/c2MZmf4XtSc+g7YXXDLxm4GtmIK8xrj9/d+j4msw/IAud9VVI9Oyoku1UQfsRqafiJ6jwgHbhvWzhvSwpzssBqzLOywErctq0n+HEPvq/Gz/kzLjMx/so/V13WDlqXnmdBLygXOv6Juh8VN1VZvjRX+xc6+BT/a4+ZzJuEfXHh42WUlABfqsoN5iiTAMKvNh088He5TmmqfJJS+cn2mqgranAb7nsg3KnxswxzXvMTZZWcDjLQXA90J2j6hr1MBdbHuQSNyuDCWw69BkL3cV2Wd/ZNubsS/qgm2blifHPMTGGI+q8FWxiwm+Cl7bxFfgEcjkHkxVYws8Kt8KsjULCtV/RjWXcK+pHufK1dqcYW6Xbusb2unoaI5Sq5TZOjbYKPa+otirLV5AR1cr1UuVrbY4q4YOAW1whh9JSqN4DLrW853hrry2hZ51iwCof6N/BVBs+1GYVqd6YlP70ytF0jGM50432F/+agT91BrxR5d2JSj5vC1SllCilMCx+vvUmNwKt1wTkVf7WGWjrzbb41SP8kvb9ol7yAXaNxQfvhktSdSsPs3xht43t1i/B/0pQx9d9Wv6a8CpwPlpVP6G+tvo1jXGHyERMVeS8wfjwkDwbCDFSTn4N5RojX1Enn0Mn1oMFQoTHP1izlNGv/ZDNgzEO4lb/clcKFmwL1ANDealQt3CYK/oB8DfkCg53/x3wv//F4l/5Jv6F/8YB8L87LLR5AcvlX84av9G9b2wa/wJ2hV5RuH4cYx9rpdHGHsF7REOBHoBxYvKmqcR8B5hv41BSopRyF9Nmi1OfiYXSZ5pKbMiYiBLRwDhdmw/COWGSyMHauq5gFdva8qLJOgZY8/DSeQXI0WV5/PVh8kNafc15QUUOcwp8tz3DYeyaaD7kWEe7/rmvtH8j7b8HqLuwFQH7bNF3jG987r3G1/zf4tL8jVmSb7nIoXyBXtQTp9xhfM13HVOwr8K+QnPu5PtY4KsN/66DqqPjsffHJ3OwllCMcReusz7QuqdX1nDFP/hAUw8LtXafXKl2pZWYAuDZTwGUSqHuCHhR9IkopSTiP/fhu4gxryDXRPrCHzoDpfW7URf1EZr3i/wXZ8CN8ZFxd/9OPxI7+n5v/Jjrxf9NM/C9O+N743/WXI79HPmf1f6rnbsz8DL80BlozyXR6djYmW60fw/fc3d6zfWnXn+P+l1t1hUr71O8gfFatmxYeVcTC1QkzzvdckSz63MDfR/Zm83c72Fph79LiznSjGccjgWSryq+uQhXU119SXTMV25tS161ej5G9TeogffCuIfAR5u0A7mUKcqGEmXj0fNbR5XVC3TGqJ/kPQRFr2wcuil5dMjy09T98PWQFVndNM0hSuoqP82Vzo1O8xwzh7VT/kVwPbTNQ1/1HNqmbZozzzRPoW2akXcw7i2mueknqCCv8R4cv739E2+08daoug0tbobqPxE3zXPMU805I1cbOvXI0zzHNA9gzEUwd5GYICWoon9ccxGopWdY2DhV705ag20IpBUrvzNU+7CnaEAdvwKxD/FAIA08Pp0nzlyIcOhbzE4miLKPw4FSY2Cq3TZGkK/b8Dz3wX/Xpr+mELfTjTKT1GzOF+yXlXpNPU437c2MzoGhlKvdRDgtegDKqbkpy8moSrOdk5IRBaOA1LITqupYuyBbn6twdLmR3+n+jf/vqzhOkLL4fXv86tnPmwH3+XZJsC1Ku8q8h2+90KHBL/zdHZL7QvplIjmZTjuv/MJvNwPb8mxMdrFL9SsrVVld9e1u6p7Aol+H22Hza/bcL/iNpfto2/h0MJNMpWm7VqYH3ZYGnU0D0NOme1S0XqadIET8tR8eavXtwKn6jzVho7jjtZEz89dqZ66CTpULv327KBVBRZFUMA7crVXbp07lMVHUnEBVJsHlnWK3dcmQxmy8cs/THZXhS9paRUCXPcj2wcFHmwlfeamyCF5QEsy/dOXQq2OBF5vMwdhyueB24TAOaPegLFHlPOTlYG/Bd+SX1HnQVnHh0Fd88697GxZ0HRcOdJdE9V+yjW+cO16yfXP3fqFkCXjUZB6iocTCXXMdEPCACfE+ekTOC8qZiTuCd4vgOT+k5ygPbNFso498RSklSpGf8JNeUYo8eh7ipwJtKHRiwkYhNioiorC+zwN/54IYJi9EYc7C/QAt6EujaWNeCwhQsEnVJ1pMSBMr6gU06t4CKzbXjM2DbcG9rSX7SH1d06Z3/6BfhPwR7KdVsC+SwrtHMoe+xK0d+jSd+dTru/gfDoAL9g3I3XZxP2JLmVxLy2F8jgFdeBDO2KTqRW9DfsVWaR8re5i+romuq7TnzHlyrgCTlHMl3fSZk/mFqi/6uSasV7A+CWTXSZAg/4I/9SxJUlZcvaRQCTYQXC0pVzbVo9zUfzRxGu4OACPlalbY5rWrU4mwp0pMPWX8pqgzrW0EwfhZN2CkNOFI9paUtkpGHGNe8uMZeGJXO63icaKX9TUDf+AMuP9H/IFDeHX5L54Bb7zALZrflPCn9C+egtfQ/sMz4MYf8ZOmIn8Pod1O8w2gt/39tHwyX2lN7957USo30y4zplRrv0FaDhW3Fwp3GJ7ded5fj9By1H1K5h23xeXhGu9xy4Y1rvxyh9dnALkyD52Hzde72nfeO9TxqlhlY4Kcgc/KaBg/9srAP1uM2YJSICHBsh2Im4v8Q7BSLlCuXqEGKeevMlGK8hTUFU2uv4GgTRk6geTxLaLK+dvJNEcpc0z+liIGvijvUP1mYhIcrs4cvM7QadPNMXvYOs2hrmJK3YyfcdM8x2ycUKeceIu32cPf+5jzULjaZw+JM/4tZqix0lPQH9u+2uaofZNOUUrDBBVdlqbsnE0RyFQRUSi7XwxzWfsyV+qvDCP222EhxxlW9AnuM+sZIvhFo9ygxgR7GIehrGvV+XNI7ndsqNIvaZcbhRCQBZZx0p94CH31g5KQcjIX2OIcOhsjPYM2QfhpYVX2egdcm6ImMmXo3qtK2qqp1lV7qBlbYQI2lBKIcfeDOdJHZu9VSsHUsDc1iRsQXekL5SohNttAsuP6nloHxz+BLXRSQNjw0YFYS7NV4ctrs4/48gZeCX/sDOQlQMU1Qc0lY02TyNRb4Xd9fvCNcK25M+AXkiuixaF+ld9nBvqqeE/clsi1FUM3tXeols9Fxi9zQNV3cPfMtU8/lFL9kuoL5DGRJr3xh3a9znQIMfU4KcFTqhImo5OaS6SgeoS5iHFvijQh14MS2twehJdQpx0zpEQpIEpLSyJKaDyC3hFAwYFy6pP66lLt8Aswl/Hak8Kgo9CufPVJOe3Kmui75jPgp/85xjiC0xeKs3OINRtIPnWKVQtHw1lntb/uw5kCK/eCNXx4OCIPjsyZc37h/OlbRT8Ea4dfHo4teRj7b3hAe/n3f0nlV3xGLB5s5UEZuTggW+XT5xJrs13QLehGrPgu6qHyvqWs9Eu+0oWxikvS+ljI2JgvdgTjdLxr8A6QrsAw+wAAEABJREFUUDcxIV2Wzign9tCUNNLvyJdSgrJD9Smn/tUW2B7bS0SIifoaEy2uRCkCKw/epWFKqn4PvKJEBCE1noQ8u1ce5fQUajyumaf+U9LqmFPmbZOZ33z8b7pJGkFbzHW3QQu6kpT4+gSe68SiJ13RbWs58m29q63tkdT1/fONFBe2wwHulW0PYes8e2wB7ruFPEvqsaOTT726Jl/Y13nQ62Gv0IZukXIdXID8irwSs5LzCu9R+9wr/RJLp8bIQ9XtwdjMC2pfyaUv8tqg/trehbmgTecPaAv8UHKNL8zzCqCsQ3Bdd5TOs0ZVB6MOP9eMIBVgX+qaVp3uK5Womj+8bmNxPDdwaNqZH++0zKqahLw6TNdpq8omp7XxEPLUOcfpwKcnuq19W1AmubYRqLQO0IpI2rRJk0H3Kh+Ygb7LH9EPpHu5/voZyGthWE/fs399r36PHuzm5tgl5uw1V8dJecm/ZAZyo7aWR76pOmHL8i2L9MAH66u8ZuCPmIHcxm5qcewxuh96fyZ/iGO7yvf02j4IUpVSohQQ5Sa4lBKl3AIlpeB/ixL8j5gApQx8lFP/ONPrGl//8Um9w3eBeliLxt83fI/jmV/dkvyFd90FrLfQvqCXgjWxxopOGE+quKLZUCz4iBpT8xuDKf3pSqSM30NKwAoWsI7tJ7/Eij7vx43SgxQfzWpzHVxciBKldEzYOt9pVPuk3Hj9lUXyEz5XTPxIMnFAWvhdZZKHJg9VLuqw+7tLl1OHvdNJO4e40hl+5nBXfpqmmJCveNvJM379UDYPcPNQ95/45+3/dnhrB7//NP0b8j/wb//o+0+8EZd50JvnTdp0bxwOe1ickG94wy5m+w06nSb6iDzNc5RpjokxSIu0TKkr6IsyiOKvBcIllTaUCG3C29MaTS8lJu5APwJjxX6KmDCTXHuY03Y70KPDIUK6dn2jyh2BDh6yK6pWY8G6WQ55scUO5Ao/RnwM9Vqwvg+zew2dgdm4NpwXTZAIZs2rt3bGWi8TYd7YA1PFs3oc/5l90Ok6iPdZFvBqtM/0zn4D9TlYmQO6/jqmg8MfKz6auUe2zw/4LOuZ7vMtvCJ/2gx4QWyA8TracN4LrrrtdnDu8dL+DjPAau66oSx2ykHwHqmoj+AJrK7zth9Si65S7fqPaBZMjSNWDpJu7h0SwCfX2UrV4kzhpp4FDQUFJX32VAk7xa+Fkl+uxKFefYjku8zvM1EfMjHge1NSTUU5aYSERDxtKzgPxTjFTuWzkWQah7GWlGExWp8BU5Z7tq6v3U7XXl1NXZPtVUEjnESkJRkSQV1A4AFQYW59hCrtv6cL5MAW+ReMHKq2g616QPWNc6VvHPIKD33/F/6lrsjDMg6dlh0uUWWpIK4dZFX9N/L9C9R/i9XDMNpbgGuOgkIf7JPrL93gOBZ2CaC/rlQeSDLswnh51o/7KNWGw8zTEySMhYXGFSXCvZh6DjjTD92OPmgr+6E9Ede8UfkCPcK2Ukdl2wHtUL6ixIQwopQSpYAA02Anqc/pT6MEuQcQP4/5Smz2Oa48LrRcZbpRfRi781Dwq3TFR0SlrGcBLDR7cwErgLLeVx0vkMhrA5sq3B8r+0R+RNXhb87u33jenEO7ea78BR3+5Eob+3NxH0p3e/lbLN8u4b69pJ59mxR98/Vwdmm8NPORN/OZE6xgIa76ttimS7+d7VtUv39pV3yDAnJWPf1J/kpX2l/RLWBtuaRLm4v1SJmb1HENOaeRL/rOR12DFX0A6RlYLM2By0ZZcorfCaxl+BmorFANZI9ATTHe7LAUfSC1IFCqUWZAZ0+N2StS4GR2gYT23FvbDg5SBfEZVCs1AGUWs94CB4r62hbC/ZJ5BvOxXezZNJQyOHbWdiq65kWfmYF6lwruTPHs53wBno1++f3sGXC9On522797e31eVq6DHX73jr/699+YATeoI5UKeJ7L44j8csT2Kq8Z+JtmwC2f+FX3Z9rNZ6OR/qAJtokPpvad86Z79/KofxYf7MdT7rmOeDYq8baV71iqUSTPs3+l9b2h8jzbb/p05N1rr0s/EkohzU6O6p7ywrue0IfXwhDyQr1Inhhc4yEw6rt2mv1biDnpF/lqn8b+3PJMw8NCE3ftLm20zVCgG9gkyUtvwA8d+Ab6HistMaEiSr0HoAEvkIsyP6wkRfaQuPTDUWwTNnVTmWNKGYp9GoFt9tAVnXTmgPYtD3A92O34v3g7++vgGb0HwYl/ODT+JzIW3xm8ccg7m0uevDOyuop/YsYm3gbqobI68Ya/dE76tvnP5Or//PQ0z+E/iy3KPEdhzIkyRcBHKRT4IkogRAS/BqFfo/7yNtJQlzZ89HuAOPhl3uDT9lhEifwcZZTun1RTJT/SzU4feBZen8Aze3od22h8xlGd2XY6+3QCZhUtRWeu7PAi7Bcvl1+kHjuXWC9QLSrpheSXovXFjmZ3kOXtk3SANxnVfy/csCN+zUjtwa9p+dXq987Aa+2+dwb/kHjvldwb854I/UN6zXfP/Z4WvrATpfvU7wLHuPCEKuQ7upeUZ4FIKHwV+OKPsDMiTj5V71J048h33a+itXe0Tqecs3wYcK948NPhYdER7SBpTf3Cmi2RPIdKl2//Rv5/8/pPNMMvwEOxiuGgCl8Puxb/cjJ9sEkT3+KS9kvNazu0GaxxoX8ioB08hrEKDIIHpfpXqGv0tfbg0efMCWZumDAqC3UTEzF1HVTdDE0dNtiab+SZNttl8HDrLeyf/ZGegFQtBoLfWR7zd79KI5LaXETyyiJaJ0spUeL2oy5BNQkqx1+gz0Dfidwj5mmKaSoxod/mayrh/KUefsJWEelbSkl/daV0HlvyV1oichxJqepcrOgqgv2ZyP84YY2AhvOYc+2eRJf8lZrDmGIs/kXId3QZGqLpV+jK3qt7nD3J3lzZjwtIHftzaQe1a6N93y+5v7/F5Zv4Ny4Z+y1W5AVIO5QX9n8i4+o1sRCTNqjxnU8/cqi79Diuu8XYxDcumUusxGWORrc+0v8F7O34M541x7tkfPogL0C9NHHBbnz617gFXtvKy37SFX1iCedxYS7DdQIr60NB731cLbTroRhQXtdP2RhN8sKITuXFUVYn1FewXUhb84x8etFm1dW2cKydRH/lmyeO14L1KsDpk8BAQXNejjblezjPcF9rnuCqOUcwJi4uSC0lp6TyX1b/hYmcs3v4C4f7GtJrBl4z8JqBP2UGvDXf62va6rfiPZeX/jUDrxl4zcDfOwPc/3ynYYC+4zyLJd/peKPhHc4YZen7CN4jjVtjoV2RMeRLSr4x18Zr/yxoh1Jf92BqO9FkBn6nlFKiFBBXBHy0D6ngmL/tTWltXEFvuVK5RM8nbai/f0xRJlBKlFLpBJ1S12R45WmeY5qvmDlk9eDVQ9iKdrjLYe0/HuhyKPv2zxsHvh3Yifmn6/9B1hc5ddDMo15oI/4feSC9wf/9X7xpS/p/oV25ggNhbLMg90zf7a8HwRWOZYrtUHhmDuYpgvHmnEhTV/BpmEoEWMP31HNgYj20sda5HCWiVKxRP9IKakpq0yc54iuV0XwDNkHfw0lxv/EZdPZksxNb9yL75hnePAbbmTsgE5bzmhnFYAIbwy073HgI6S041EJf8VeFb5LvrvYJrm3u9TcS/UkdNCeM/sDmBVz1tZ+pQyGFvMprBl4z0GaA215EVvH6/AdnoN8TO/29psBeeQ+vlNu7pXbRL4kdqnrbyz0En/xuONDm/ZMJF5r92jqJfNaDpu6u0ns4C/8KXf5H8ZmIlil86VNgmMfgYXzNgx4ObjjMWTng8QCo4lseJq0ccq0cJq3YVql//chB1AIuICn6kcqLCwdVlzyc4nCr+SyNZqy8MI+0wX51FA7nCrul/nPNa+SzG/PKs6HPhwmeHWNGMYF5muAnni2npOpngkQpBX+A3wRPIV8BcUVElIj7WLEdQf+ifc5imfCWb4Xu0cIgawMk81XZsRt/RbQcsX2ObeIQopQSpVwxlYnxiwK9j1KImbBvICZ5qag259ac86RuyvmeGj+RY8NU/acjHX02Puhb0O8TRFR9RDgvFY1no+d/ENApc+ieSR/2utQ5lCbQKYd0g4fJFavXRkNAuRgg9ToJrxl09drhsFOZ62MRXC9L28cL+/qS+79dS+jzGhroAq9fHuTinzRjvGY8RO70GwfKlc8Y4/TrMVxr+9hv+VfCl+zTJS6tX5eM+5Y283gdqrvo19D5i4e+jO0CFu4PQlvHgv+FfOa+YL+kfKGfF6boEs7hQuzq/LIeOd87GnzY59jrt8O+1l+NNNH8SIxIXM+FvupqOtVakWDNcAttJMFuXaW7NckoV3OprP9NUAJRu4D9WGm5zoLO8p3pMlbDI6RTr1qj+FOGOWh6rq7u+aKvGXh+Bl6erxl4zcBrBr52BvxWSlDxmEjyUr+hUmg82ld5zcBrBl4z8JqBOgPjs32+AaGor0pIML6XQXgBqgb5quv2hfc4+YXXK+l70E80v3ag28+hpMI2KtUX8I6o/FmsvotvaG0zmPVZMF3MAO9BNZbB1jlBj3ITSYde5QmKuqwi/F4CpRR+yyhRpimmUvn6+wi8OlD8TWaqPkUZVB9iOj9P/LYyxzTNSed5gm/wsFVM2KQDJg6BZzHa3vTjoBi/twQ8ujwQ5vD2Hw+Ck3po/MZBL0BOOwe8ldYD3zd866EvvvDaPPid4eeWU5o6coy09m2OCb/s40zOBm3TPEdJTFDBHM0DtjlDN2E/AZMUUUrDFCnjd9UV2NLs8fDjXqp7oe4R5TOw5dkvzYeMdV/VbfMe7/7XxxxncP89wqTRpuzYQgZplelJFtLXgppOdl3SH1HR2FNp6QudT++sDNoYhRf+hBl49fHXzAD3sBCH1vMKshIH20t8zcBPmYG297i9851Di8jc7ZOp30+wu1Ktftmqxh2W2kKS/JKEarsHzYLAey4P9F5II+656qOt0zo8r8PdoYBmQPd1zi7Zt0Rqnq1IgmutYZ4pvVF95Wl05WF77Q/L8hzceJAjPMRZPNABST1cGuBfL6pf2kFPpd/yMOmSMfXA6uLBVMr/f/bOREFOHWnWGcLnvv/z/uMu7hcpCQRFbb3YbRusUO6pBQEFmj6DjfjcZGKDyj7mL8Rfut2Uzak5UTeNZvrkDbegn0GfvZHH770Y4d91KVNN/DBcYDlR+L1XYioFqsREUMFWTJlISNSz5smBpVh3C6uv/UcEp32UtzxNRY2F7EpuRnpVVKfI/4xdDAd6yqKo/rG0N9qiHdZJCmlFKW0eJkWZ4O9gwjYVfBqmQoxBvmLaIftgs95Ab989CrZVVzgnionYVYdcFIW+7XV7Gbd1Hfg3vYJcIHZQLH40H8KOeySfm8QRdS7nh7SeO/xYiwLBuhQwTfj8pcz6zWuKde917euA9X8xvYVmf7P/pW/wduo89Zq6LPHW/WSTtcO+6Lh+Lt9RKyQAABAASURBVP0aI9db+qNP3vSNmLd6rdLmG9fgW9r2+p/4vDVfaP4PPhwHnzE7yrWaeZzTwOeC7sI8GDPzZWrMniPPVcLzH8HkV6Rujj7XpvVJMOg4b9avwN1xPrlmzSelot0ZwD1dantPux86Zm/pT1I89hRV9jL1+HXZ9ArNvtEzJo+rgpkgEapI4IiY+WFbcZI9iGvWdHZQnggr7Wv6JIj1vK14Mu50O2fgnIG/awbO0Zwz8FUz4B9u+YxSVBZKWwKRlZkT5wycM3DOwDkDz82Af7z7l3t7H8iXiKrzC0V9x8COvvJs1vION9/E6LvnifWeFLg4Pt8Pq88l82NPWnVz59Pvwkb0PczN3uk933u2mWE3eALdB9NnwXOIko8jSSGBUqIsmBrfKbYJYJ9K4bvIMYpKFD58LN9tyhRTiyulhIBpxRRTwX8q0X1MKybyTKmfpmnDW/YGboIN3KRs2prmhq51IPkfdcM3N3TR5UYwvmlDTn2Tf9gXWPdj0f2IjMkN5f9iiXOs4U1h+9LHyTy0TPT3Ch7jxHjegXInBlvxHKrkOeynn5Wxrg+vjRtgiT/lt6zxJQ/X4cLT2o73dXIh+XwDbABfsmE7OjnpkNfu+2Wfyxs1yVOdUnK/s3IvEgyYzi1d0cK9xrw37rVWPtu79rrWEZ3GeZwzcDAD1+vDGmPr7Otqq/k66cz8h87Ak4tkXF3mjadGnPnrM6fW3OVTZ4qG+76fVxVkbDa4WpDxwhkRX2qeayjzgWaaGlcbdMtG+WHBox7g3d68W1fd0qbFXVurzVyF6+q2clVea6knq1SqND0GNmXPiZmcJ+cE8J5bJo05XOXZP8SN/iPbG0JsJNUNHW8ssfmUmzo/482bS/CXDnwvfZMJW/K2eQMo8TM3ki7w9a8e32JmYyhBbNIum7ofgKBwv6iY1XlAwA9g3JKC32khKVGgpVhX0Juit6z6Q05CTkTARYnYQKl1HXAHELoREYufpx3TIo88k970Hs8aY5+UYCjJRh4zNRg2vPpmJQbSYYPJGOimWAkYZlQI2sBcSIqSCOgxMBMTO2jxl8yr2U27XHmpUrcjYSsAKlW9BEWnHYr1DUXR8t+m9jHEibxCxisUEZgTpEaeQQDTJ8H1IxB5HMSkba7nhTU8cz3xRhqmXud5DXiNH+Infh3DNWLffp30a2jRdX/TNy6ZnxVcuxdiEiNP/AX4OjS9dB90lX+Lt+SdCz6v45/xZkqbFzDaL/harv+DkTfaBvYx0vaT4VedYysu6Cpm5sfX+IK97DnswHaBN47jeDJgn+PCJTiDTuE5L/P4soQcDW678v0vvuv5m7EvIBtZ8qxzcpPilZQFVOm+1l6xlfNxYVXzy3zw1u9hN7drH6PKRzUJutqOgGGgGfS9w9gYltPW4Vu2rVOiXi6O7cjkL2c4A84Z+MQZGNf9J6b9Nqn+9vF9m4k+O/LCDHzY9daybvokWYWfWJFHk5M/q3MGfvsMnAvyt5+CJzvwb52pg9Hym52yzJb5DRD8LnTxO5TfsUyfAb5LDHy+g/FCMps3JYftF7/bgdm6BO9u6bPSS+p5C3uKOu5Z3zt+vMNkn3JmmIQNtYCOki9RFvF3STY/MiifTxJ0QQlplCtfUndks67C37TEBw77GlKNVYGCukE8+JbKS4qCXcJP1ln2tzH4Ap0Am50TG6tGsa5MUcCE7kduvvovc6fcZC0T1LoF2OBL4keUCbvhzdvEFNU2hTeAp/869aavN5HB/wPeCL5C3ST+gb5uEBOTOX9kX3JjuMu0P7ndEUe6Zi8T4zYK9AAadcIHSJ5DRYQRDw+W6/J+/TRP1ke+uORS8/Lbgw1gL2o+aCwudjdwzeIKnyu7fe4gP0TesT9jujFveaH1UWe/SEY3b7hjvF8yjvj7Xves18H++Hr7vA/+2fi93M/Z+nQ7nfFcVPN6OaDGDaOoilbf0jfzSX7DDPRT7HVi9C5Yr2Wh+swZ3fqP0W8wdN9pX5r1pc+N8X3xToLmVT2aIEuNN5syjKkBu6wQ8x3d1uV+K7Y82kbetgFfxHoWGVAWeNOcF/MgO2olzace2nTXfcXP5kTnO03l81VPDj3MMCqXfjm9+8xPxyUOGfvobq8V1cLvj0hgIDSU/4I6OOwzh/jx7F8dIp+pUZ+v/DDmh/aFDZoZnxk+Gq0/wtmsYVMoN3V+vuXGjzd/KrwJDGxno/cNXNrG78xmj+ENoQ7LhvPObg9caC/bdZsJj5k+ZT/5vZLU/Z9zLPm8ta6dR5SUOXL83PBM+V2LzCwgUOADdHlHcS44qYz6O/4q5NoirAt0DURHhCI61PnYHU1PfBAb3T+p8wlOqaaGj3pYqNymTnVWTX3ASwoKUDpVPlIuCJKSl56g0XwiQlJEiH+uATIlFkSEIipQSgrpNSz9K4ryABI/zu1DG+UK2Kwr0NJyRYTi9cMxpIoNSJP6pDNnlvVpnnW7Xn8XLvRLuy4vyfu6G9Gvi1G35+f5LdKPa2keYX2XuT593c2mbP7OvjaxXfyfcYa/oL+k/FY3bFMHz7V5gZ9Btf/E/jPe7G+dN4GTr/oLuY3sB3bTS88BnWnDuHTaYzPuLTa27tOobXvUPNwrMveOevzGkc067jUX2xPEIs8L1nvQzDmbU9919p05X4ZJo+1+hMSZrsX8iKolpjNPUWc4dkwL/Qswg2svr8KmTefGx6DvqqTW75EGmtgkqMr31r2JnLNnk/T2TT8ZPDc4u3TkKC/qLEe2e7oMqpXHW7mz/jYz8KtOitfIM4Pu/en0mZi9z0di97l+h/zsXP2Ovn3PNl+Zsc9YHa+093kz9mzPX+jdC66fN45/NtM/OHCv2T1e/e33509bvq9/cBi/6lL12XJXOzX/XrzS589oL27+po/Hx2Fnn+kVv5p57/C7x3Oo707z8j61j7e9Y2+7lnkp4YKi8/ThIZ+zgG++czyidsbnIO9sHTlMzW5o6mvsYrO4AfPKxwJxvhZYfhp8F9r4dtnUICvfPrTA8hYl4+3L94/0s91ypblpjL7k9xHr8Ute0XWlTI2HToZ9GkWejDLF1NE3ZKe6SVsmbBugbz7+a+Af/7HJ++O/+I9NXqPK6JB/NFjfkTrik9pO7A9y/Ae1zw/rEuTAr246s3GMT91Eru277cl97P2G1rFObbzDOAv8BOwj08fI80KcHoF8wXlaED5E9T4UrhSuERY1i9R8BR+ekLm0SOx6b+8y5ltl35/067ksOIfpirxoEPMiyfYRyDN6pk86jFr8diWt+HV/UwbK8LCgH3nb3DOa3GV5RSRvukP5cGCWrke4SjR9s4UP66FJrDeQ75f0xqVR0iKE22ma8GFeVq5CpKgIU5Pg6NS6Q+Bzr7j5Pe75/822XEesrWfoOA+j/6j/Mp4bSOFkL+eehpLvJxLZ7MeuB5L8hjLO5U3+Rr98D6gxOOQEQD9YMo0r1oXvOWaTIte2aHXgPeeLHmHhB5/UuV8kI5p0ydgb+BaHdvDHwd4V6FPu9OJYgNW3HwPWSXBDT6ly1q1SsITgodQuPc7UGHXJu3oK9P3Iz/1ldMvYj3y6zn02LCelIt6xDCrHlpR8Sfnwb1pfSnj28UM0FhBrv8SS0MyA0cf8YIK1pgNxyWTeyPmyA4JA0FeTSm14EY4HzuuNpRyX5biwsUSuPjbGPcPnBoo3PNhU8cbOxRsw5jtS7ps5b7nR88ZGjjd7L97sYYP3Dfw0/sfGL9Rygtg3Nn/foJcRbvuNH/XQC5gNcpo3ZvprjHOQY0HvtVeYKKPzSVEUmFIUpVEIa1WH8A9ayTbuhknNDyiDPgb96GsffugpKf7QyB9p8I0+K3c/UxH7HOhXMfiRSYzHtIeEPYAiJDWYH2G9+xxRnC/9bJcrYkwEfYAIfCIPSVClLCkqE/VADGB1pQpJQUXRQ5TCeN8F574Vq6hz16nnwyAmIhTxJBRSBzELL/IPCPiIKIYimHYgtNEwQ69RuIP4ms7rofMD9TVje3BtB9d8UvOGrzOu69lArhvF3mT1tbilF1+PexB/cSwwveQ1/ZYbwMmzaftmpP5n3itSbxn9JfFW/Z0D/dx0M/zF7aGfDeSq+8kQHGP8rLHYLnnvQd7Qt+gxta2fNZZ8l7zHXdpfFb9BOy7pM+d8XAIhOj8z3gT3nUg7zyeoeRyj+8FEypyH2XOedEYF4GHSvlLEpcyE22+1WurAWDPQhxk4zMT8EezsWPsZI295jyUHgTVv9bC+cRBnMWAp9Dhr99h+RvaTBOYrmFfmYgbpBzVvWL4H+8zDPN/z/QrbzFxkXh6i5q9g/Q3wkF3mJnP0XCPVsYXADxXSZvN07Yo6cerNnDiYAc+e1aZHsK3jyD7qut89ul5P97xW25j/Fb5ncEzn/zTqudrDY7DO9N+BR/wId2fDwc1hsyIGfTO/RBz+K8GPI/pXR1DrKvJzCyZCebNzj6Idc9ivq5PHsqEISi8Mv6WIVn8HaPadhUc+j36ekDDziRtzwfN+vo38afDO+f+OYb7Gar9mrqZrVNsHal8ihM8fBOFPldbcU76PnNznRz7d/qhd28UMBzC9C26MEh4DHBc+3KlnYF/aigWxPfL6ryrYXNbcGaBjvb4XzPlOMHPNDDH0w/eRC+9e7wINX65wiQvvE1fINuZ4qZ3Mvc3n/s7kD8ZTwSAYdY7KLDxhKdZKEND/E05IM/yIWOYYv9gdqXJ1G5JCEoGCFgCNBlk2kPEpQKq8BG3fViT45jt+cxG6UTZvnVH4Hpawj6ZIvuvIO40bvKXb/U3G/I/qj0+ZkMG0wY/Iv+Rtuh/elGXj9geyN2mNqfPQ/2zzBi80+U7Z4LXvFv/FKptnI7jln9gwrjbr62ZxlekPPubdbo6Vdk2nsva/4FPKjzo266/g8T+ASqgoStn6Cd0h5HMXEYpIxPVRgoVZ1blKYTuFdSBk9UlhqfwDizbiCOnk+AVzsL7Db6Xz+nSIfszz0G7gi8EaAzZL+jS/RW8GuJl0oup+qJF2xcobGHPsop4Unbi5Ohmoc9P1poDx17mbmbs5PCd1juEZe+XjzkHiEP8KMG2gsdIgrbrGbXzDdmBqSHgNuNP4adrPwHjaHvH72J2ca3en+xTR/SKRGiDReVPLK+zsa9B01f41HPeQq5FZ0ZHX4OeNdknrlK3trhtpml112Nj5PW15sqv4+WwlnxWKgaaU/um1WMaUuWGAwmuB21PekkzzXkSCjISmPf0U3C5CjYckb2rU2Kg64oLDvpCbxW50kyaztY2fbdlxaxEo5q5gvWGDqTP5mjL8K9PjrP3Ayg+2uf1gsz7zo6YDhJupSNtqxPb+4ow9euTdJyObsQMTMadQ67FPHkvVUttvgwvDJDO6YHzG7E1+fujOV3jD3OANFW/EsFl7MZ9o/0lneG/2/mz0jU2aN/NGbvb+jLf/AfPELzbbDTZorLsQ5x/a7ge/uKOCvtK/GUT2eWbNjIgozEeqVd9vAAAQAElEQVRRRKFKsPCSIk+gTCUmUCaF+VJKyHqo+Q6pREFf6eojKVRs20IiX9PLcfD2G1HUY6YoZQrJtMCPmCJjBluVS9U7bgPrW8xG33W2l1jaFnzrX6GPN9H8ijyuOmaljnxN51iVajdfrAf268h2RZtXcJxzddCGIqSskkoK0UcRqwbnU1EUNZRKhV/2wXLy6JM6/8pXn9afZl90hzJ9EP43bDW254fe9L2dQ+6zx2P6DOzbMHX/lCMQtyhVhzn2SN8yBy6RPPcQ37/EveAIkXqut0b7NTnv7hW+bo2ZjVTbLknfCN/ikveQn6R5u0KNfQtv0Fb+Z8b7vjD73pBAxz3jknhrm72djrafzbajbh/MBvlm+ulcpht4M5gxz0nfYk7e984KFBGDjk6HfUwDfbR7VaczsrHIzPuMH3doVNS2W9dheUHQVvNZdIOc5kE+8KGRlsNkdgQtQV4p5CWaCLcFoczoDNihOH/3NLVMzOBhbYrEm0+reSN7Rox/JBh2TIqu2xq1Jsdmn1+MbNttimoP+rfYMY8l9d1/NJhv+vSxvMMt/c7tttgStGZipLeDTss6A+OMdb5bLXe+U+v2sM060yP4JO1x5Icu3cjljycfBvn+uJITQK9vUUz/UPEsfHS4rCbfkrdpSJz6rfb7S+50+xHUSPRva3WQc/j3T+XX4WQYlnKAalt9fx2nqGMw/ZXwCOXqZcwZUetkz+rGDPQ5atTkCDei/0T1dkUdDXaOrc+Lo3TwEZzmSH9P55ivxlH7T7R5FNZ1PVxCoxJxBfSBPmfadA/s/K6YjxD1rjkv1HdS/DMXyiyWk7mqVsvK1YzNdST5+39U8MZAw/MVrB9Bxp0PmiERRn6rV0XlZ7+XJe7nud12fUdc81R5225tserc7ijDjyrEYP4D3bZN5hv9qlv7W9+JCHDsTXjeFZLwqJCUsrTSCFEU4oNBGaHt9w1Z5htW0rK1lUN5isL3q9JtEnIJWZ6mmEApUFCmCZvhvFNM6CY2TK/RbPhPDX3z17I3Yg+Rm8Bs3h5u/E7hjeSM63654Yv/SG0zfvy/+NH1bOyan5IOG8MH8sTm8y38wLaHxzOiTCVGeeFLm5OBllJihM+ZOLd7lPAhV0fwAjO6zXxH1z2i1d91vRge+T/rVfNsuu5GfLVgMgu5WRy3x03nlw1ufYQTWDb9fvA8fL9enT36VTPwT57/dp/4VXPsdtY7wMpZ/248PYbWXiNX7TX94TpI25wbwnlnntfo6j/WEZaMGI5FHmIH89PsGr5yt4L5qYQJP8ryYwm+TpkZzJSlb/A5Pn6FWWek6hMrWh2yzczVjDwCsbVvrvYn0s/9MXIsHgSYF9QfoLN/1Hrjpm9qwF+8CQI2lA3ZmQ0WI/+KDt4btN7krah/xZt/0cumrukbNOEN3s6T52ei+mdsy3WBXtwuGzBrvy4MyWDM9B0hDH7mMsZYEBweq6SQDsAPmYJ+KoUfRMC0oRRFRWm0y6bWGbucxCh8KPq/MEcbUtOY3kQJqRBSQo1Go+JHmYrbnFA1CGpgK9BjlEh9iy32BWoo5Bc2ue9QyyV5+rtQ+lN2kGX7kB+/sgC90IMCpMpLv4/e6keO1eMY+uZxqDzTV4/TY6/U52uPQl63IbV8ReH8pdS4Z6nPTyHHgtLyjLqRt32Uj/jmM2EzCtQwb5iviCiKkNRocHDd+f6S+oh63c3HlOsTt/BhKin9fP/J69n3GmA58n9EM0fyxMFEbrZyH4KhcM1zL5oBu8LheHZvw3xS/OyfvO8X3Ddmw5u4lqEX7iczML1guyz8bgM49W+keouZuBnf2TlMDfMHuHQd8enfZahtF/qem8WdMvYZm3GxzvA4rB+B/pLyG8N9C499C55U+MzM200MdhJQiGn+CEw3MufVteU1D88F9Dj4NA7gXA3SMUu2wc05q9+gTMUod35HU8wqWERxfTTbtQEN/aCuY7DfHjZaZ/r5cOYj1JZsqdy+XizCMgLxUVliHznesLu5I9PVN7Yjp1N3MAM3Z/TA91SdM/D9Z8Ar2veDBd+/y4976EHl8+7a1aYR9rBseuKcgV86Ax99wP/Szn6ksTl/7tX3jGj8lsYXHOyZZdaZ+hXg/mXlXj++rNFN4lt3u1v6Htztne71XW7U74kJ5EYhIQkE6NT8gNgevN5sFS9Ia6xnvQd2vtOu/zzqdv2etAVvLjSZNp5NSZHR+lXtALzv4ETB1vnPorRK2zV35e+OXhHa/UOk7LVbOaPyfKNvtKh+O1H/hqIS/o4yTVNMU4mpmAJoKSXKQku1IU93UAp+5Op0gu/IDWLLP6aoG71tY3fcDDYP/mNjd/lPQ3tT1hu+4L9ua/b/Uvdf/U9RN92P6T/y/xdTbv7COx7bBOp/apoNYuLMW9ex3/i1XHP8iIlcFczNwu/0jKtMU5RphcdeJss/NvoyWTcgnj5YOU/7dscxZuS7/QXqVXvDXU3faRN/E/ngOH9Tr89mPzADXnjP4gPNfDTUXYy8fbteEedxzsC9GTi4pdW1dC+o2Q5im+UBGQIX1oxB6J3nAT9tcKDGZ/NjjB9gaPOHlamdbDc9wjpGt9mwfDFpcsu5xg96+6ah6vwiVNu1nAauRlPLFaNPbR8946DThHaeD/tsKkSibSoMmxEXNjoqvDny1v4zrN6k/cnGiP+q92fUzVp0bHgkz0ZubvB6c5dN3rrp+3/x83//q7AeVP3/IjeMHbvgLTc4arsX+EvM9G+m74ZH2cFvwqgQtKHEwheMUtPvaCkK/8grU4FWfirmryGVECiD3bLRdRLthCJMgakhCVIBQ6m8VCkKYsoGoq2gf6aHoB9qcPudf4U6znBMoa36w5o+wUvQBHNBX9KO/prarqj6EpLRY033snXPoERk+6NvQVUR9CVoC0X6bWmpuvQRfMEsYLoFSopIt9WL3I/hnI/gvM2nMFdG5m46dWq/Y6znpcW3HFU/6KzvoI3C+KuPxzfAeoO2i1GcQzHBG6mDL0XMS+/fykesushD1LIWRBBKFRGKSEQ9UqSiVDX3tOUexbVd/5dB3JfafTBtXPfcrCjozQ+YzeeGZt0UjiZzY4J928D3kpn7y8z9bOb+dmFD15jRBfyc2MbM9m1w/IW4GVyOfNHbtkePu3S7N3Y7v9CfMafe43iLS+Mdc/H40u/S9G8xd7nR/Eti/MLwHDwB7Xzk+Qeec05LPRXtPMzojYBaxScEE2COUwPnegufc87ZxmZdh22Nd970szzoF531O3gRraotN6bYWk7pnIFzBs4ZOGfgnIHbM+AH4G3rgeXew+jA/VSdM3DOwDkD/+QMvOde2WM6HSfOuiOMPh/lxxeKznfq3Oa/As59BNqi9PetfH3Kd6VUEsB7GUq/s82Xxpt2dNsVvUT68x5ZKbE9ZqRXcfiljqbdD3gTSxvsT5ONe91Ozm8J9gPVJL4dVPC1JBI4ie8dEnroVEp403IqUOBvXMZUpjB9hO43lRo/FdMppmI6YILvIPc04WMUqGEeeNN48gYu/JT4EZYnNlunJv9gQ/ZHbu6ysWtfNol/AG8i/7Bsmyn+zlf98c04KLl+gAl5Sl9vGrOBnHxtz3kmchgjb7mjZDz9d64O62h37Sv21JF3oIVz9JvKjWa9EAdTXhDo+mUymE72nIE/cgYk/fp+Z5OK2rTCjCSIkg8OHgk8A7jSKIhnOWfg980Aa5DbPr+X2qpMIcVoLBSnox6iXp4bfDQ3z8LeeDpH6tGaGrD3C5cKPcCHBpzQsoFmU6wzUmnfiCrOCx3z+D9ZVr/ezzgC527wR35/4A/GsQKf3HDwxkLdgPAGw4WNkbltdJj3Ju2FzdwLG7dv3uCFHzd5rbukjQ1daPL4rJu+PyP93/4v3sDPn1D83mjnzfnABf7ChsuFjY2Lf4QysZ7LDo9bUkggolKZVhRvWBkqoVKiwJsaRUq5FOs7ppgKvAq5SgS5FkQ/FIQuqFpVQm0bhIIOQRK+CqodnL+E+0KFrSwQ7YdqjGRqGzRMDfjFx3LB3boB6TvImafLZWmLQPiuh4ZCAgE6Nd+hiEB/E8Fhe9gRfikKSUiClpsI9/sIxAq9JGIV0fgIhQSQYRDLFWwNz5d9gKSIRiURBqIhZedATl74qlvv0/QvIeF/CGxhG5T+wGXuOPTFekNv/4hqh5hdQEgYwaEOFJQQ/2qBQ+FrQIJHudRNXmyWQQAJL1Do+2gvpeqlTsPuVBGhLCZAAFkgIiRF/lMEjAt0jn7P8r0Jl5RTx30rdXHhlnbhNndZaHDPCvQJ7mfeQA3uGwnk3Az1PQSdN3K56RDylgjuM8F9xph9j4O3z4x+Xnh8bUvAN73vTzM56z0KPfz8xotzs2d86roNOtrMp52YhcJ3Pbq1X+iR9zkvbVxBux7vjJzzkPMxR3jemAMdoNqqT+d9OpInzqXO+epjm9Genpk/uDePWG2Ys6DBp9+7HT8CK16XBrcFu5RRNm8sxoeMc/d26cJD/9PhT5+Bs//nDJwzcM7AV84AT8n64yT4gbKB1XEe5wycM3DOwDkDf90M+B2igjcLXkXquwVvM+Z5Yaq2Jlv3Ubw8g71f7oP5FRc65/fFN94RF/DeuPAb/cwr5QV0av4azud3zjoPM6+BI+gD/WcKKgP/0cKT92EK+/CVJSZ/qyjTSr1xWUp+55sm6LNwjGNBSd6x5EWeCrShQBOpL9H5Mk1RpgEFG/IEyjS1/kDN3wObsN6sHeHN2pS9+cqGrjeEJ/OGZWLsY9jPdJq8GeyN4grr0uaYEcRPo2zeuraR7JgF2HIjutHy8Cz9YodchK1NL9bGnuRvm4G/cDySeM94jN82dLllqlqCzkYEQmwPHg08ILa6UzpnYJyBvE+vVTXxw8UqoymSpJxVikvldVYFGzvqbxBL5uxDWtzgkrGl8/bANBZ8sLJ+qeH7j6kLH9b9PDGqu/MQX0mqcE96uxqc02kvp7JVthnBFWY6Q4Oj0nrVzcHuSPhIOf9X7Oj4gWq9P+qHNwjoOwOKSMoHeG+k8CMwN0zgZ284NFzYEFngDVqDTd2L4c1b8BPkxi7Um71v/2MD2EBOfcvxRszbBRtybviy4fEGfzG8yeK26ZPnlNlmGNQ5iR4D4q5ICgowVRQEqdJSoAl+dBUDH6gEbSjYJUWEQjKSi/2BqakE7YDdFJEjQtEPc7chXdtEtCQSgA1FhS2sW9B0wU8u68IxXQdv+Qo37Ha/YcoU3WZ6hGw/wmQPtKmPe4fbP0JslWpypzWlIvaNIs8gfJga0fxMO6wH6vIRxR73EI4WLd2B45tHwNszwvUWKaVdWMsO6LrNdIBzYQ1JsA3hQ+gCQCNCUQ9Tu6bCAkzKmFOEjkXNbupeSXBPI0Ia/COQQURw+VVesdBIfg5CGuC5f6EOblgU7le+hyXmKnPPWO9l2C37fpb0LZT8WwT3NGP2vYZ7z8x9Z+Gtwz4nfpLOIMZ+Xef7U/ezylIi/AAAEABJREFU3kgbG7yHtOaYlzhk+NoHYuAvjoPWdtFZTuCb/TY1qs2x3hxOaj9i6Wx0bDZ8c97m8H1/A+6pYv5kCgiOhZ8j/cN6YH3y5Io8cCB21VnuSAeqLt+gPpnG4AlLN+yfXKssG018N/mMHO9u/Aw8Z+Ccga+egTP/OQNfPQM8syg8H+MKcR7nDJwzcM7AOQN/8Qz094hOPVR4Ci8vCGY+CaSh3My52nBZCt/LeE/L72e8u7lPnb+ml5jzL3pNO4jnnbn6okv+Nr3Yzjtq9XfsFkEfsp+uPgDSOJWHs4Jx1mE7ceXy2Uzlbwf124L4xmDw/U8de7nr93TrN5Vutx7QQNmDhlXw2+sXebAtvuimLaYyRaJtCucGKxuwy6areW+4Qv0XxP6r39U2hWVv7k74LEjf/te65LfNuqTIuWFsap9Gbe/ofqYJNpOT2n9FifP4q2dAD0b3yP4g/DT/jTOw3qNzdH2NdJrKD1Zn+B8+Azzlc5msVR0Qej/9/SPDz3x+YvAjIGtEO8PjQ0FPMVPVNR6vxlRiGzq7WdGp+ZtwDKg/mGb2SeeovH8cwZPE/TPowZJGtJMCsclCu67TtI8VuaqIcwYhDTrHdbiteg1VX/MVc/iv5/wwXmTn4gebP+hX1I0SoWMwpPJY2GTwpsYOF2/65mZu+4tdb+6Cn+iNuuH7f/Hzf/8Xb+n3P/Yn6kbvBZ8Em7/ecLmQu4JNjdyAoU02MtyH2X2hn+v4gnGM0E6OKP4h1VEUBajwg6ph5EvTdSopfDRitsH6AbPVlk2fgX2Ne77Y3fAehCybl4EPciw0hgMbZVEkT0VJ95Gmwp5Wmu7R9VCPdUS6ok9KZXYPq62D3i52eA+csca5W7GMJTjQe/7gjgv2ZqixTVjIal9ULzM9h+kResJus2zedIeu9pjM7yDGLmVtbgW6aFisyJSw3rqkKCQkgCHgKhSHx1atkCpKo1IJqeqkSm0zJEWnUrWpQA3k0qiEbkGQD0SE7wHclCIPuZ5Tt+pnzL6HmVbI98kGcS8xcKJccoMz7zHca+pmK/cfb+bmPQi+U+zcvIKbPPC9ifuiX3ITXcYfvznj0XFPSz51yFDn8P3MSN7x9Gnh8ZmJczuz+QGX5N1uzdXtGcuG7ww8lo6Z3MlD3Z4RbR6O6SXCfUnUuYvF37ZBx/0YZwq65H0ujFHufKe2H6Hbb1DOs88v5Cj4WtfTXFuuNfZt2nv5u830VbT0Jzln4IkZ8Oqym6lh/sQ5A+cMvGcGzphzBv6tGejPjE7/rdGfoz1n4O+eAV5YXG7A72v1lW33/RHlnKivbObtO8K6Fd3PdJuLNJGviH4lvIELTn7/7PkCuZ8Xuu6k+dZo/r3o+VZKJkq21elqXDjfGSWFtCICPoL6PmyV8F3Qv3WY3kCx3jGm18jvjuLbpIGv/6tqgu+wbMg2MHkj2JusbRN23eT9L/yfhvYm74/8q1w2Y/H5kcDWdD+W/3/gH5GbyN5QxmfCPplm7ilqHD7o0g/7qMtNZDaIbdvEET/6mS/BIZClMcxhJJrSfISNA8yGjzyjMHuKqhdMizu6/EMn6Fk+YwY8s2A+QEuPZX/2Um7mv4fcGuhX67/ZDN4brk+87WEmdgfXad79U41AWWTzCI5doaMsGX1Wv2kGfJ5GXHVjNHYeJ1gKZ5jfAFVceMRt4UeDff1Ar9Qx/BjBy7IBixmuFhywE4cS05xAg97FHLAdizWJjM2qimlHTp9bFZ+k8csfOMP/Yu7Cx/YL8uWNdqDZD/zkNE4JbzYbWkaOgULGNPm5dQUstl+BfPbNfPBuT0kvublh3jGFthLYxK+3BWwqmPeGgzcSEmxAzIf4ibmBDd0LeGsbuT+98WtYx4bvBbwlj3/61M3fC/xskJ9kMb+xoQGiyUHfOtxvw/32/PGbKAobRB2ClxTi14VkqrBN1gPzhsSPq1KRP6LwLUAi5hAlJEXENYROogZhRECqLG0plrSZwkAEIgJyD5JC2gJFKCLhSrVCoahHp5YUhMOoARKdH2iyVJRwwBEijSFpgwhlyQpbUus2CA78NrouY0q96S103x1NkcrtAgneuUwbmsbaHbBkEXqAv2heUpXNj9yiV4T5BoSIQHcDtoR9I8L8FVAIiyICtzB1lTzCSoUaoJC21C8FhrTVS1s513pBZ6Strm9JUYCErSHlgmw0naSI2ouQ4I0I+A7BG1xjea3Bc71pBDGSopD3CooozSbhY5RGB15StoOJPBEqQBHR0EigBvOCfg9Z7iPtXmi975umCe4984C8P3E/N+VGhSs3aex5f4oL99cLumPMbMZWcH+Dzxhinb/ea3vcW1hOvf24H9e4prdMH2Zo9bPeG8DEWz/m5N7e21lo83FsIv2Jp63eTqdLDD51vLSR/EAZNx2OoC0ZzKVGH+ToPsnPzFPFqiffzifwlfONQJf6Rs0bPleRx5z1zSrNVJRdCqfJZePYvm6Sx9fP0wSK0ZY5ssLpkBJwUDY5DuxfqXLbt/Lfs92KOfXnDJwzcM7AOQPnDNybAT9bRtzz/ULbX556nOHO/+VDPof3V85Arl5+Vufv7j1lxLZDDstq6xyUkj/wH1DZfpj1OyuZoMP3D+vd707NV3QNXyX96laVhzVvVzjzGpZ+lRKVuoHSPtLt2v7kr/H5urXkI8hlkefFyUEfAQ3uC+mysVHPOfd5lxQSiIqAPkL13NXOsaCE+DCxhaJ+pxlt5Fhi4Au2ET3HqEt+CrEBXDrYvC3TFBObrssmrHlQJvRs3qYNebI8oP9FsDdoF1shZvCZ7vCOz83f7sNmcPqb7lBCigiFBIIDGqEIICkoEVGp+QWxXTz7tTKsouYZfHCoCI48/wR5kRmozvIVM+CJ/oq8Z87NDEjayI8ESSEd41HsPTsZMesmbKHhiGRie3A9rtdtNaWb9Ra9lowebGNH19nvxK+fAc7L9sG/7QJmnrfUFJh288YHucaZt3ANNBniavFFsN7rpVLi0bkeYf/aGFoc171XhCx4mAKH57Og81YQ9nTJOCqKQ53rwtq98CH8jY3MS8Pbzze+udNudiZYuTOIPOpytrzCuao+0u+aX335mTb4oKfteUDAez6qn+0VdCg6cpOXPnpDNvyXbvR7hnqT9sLmbYftF+sN9PUve/8XP5P/v3hjs7f7XtgErvzPcK4t3tABNjPmy0/68caz2riEN2cqAr5CETnGwv1rKoqpFGCqKMiJSakrnXZ94SdHKfhVSKaKgl0FGzlLAr0pulKafZAlRfqX6ichL3CeEhGKADLSVkI6Ah537W4DtH6UhVrnfI7vVFHIVYHdfIEW+xiDH3rJutdRyhSS45zvCNji+JCwKYg/AoYIbLqNwHaI3g/stBGea8ad1LyqXsl330bxK7YXfAzz6dfkca4We7WV9IWHmr8HFeX5kaq/tKfuDzr8JHzHdptc0BXbi30N/G1TCduUNmInbI3vOtOCzkg+4/AtjoXK9Bqy3bY9yCWDPBLx+K3zS7+Qi+0J8tpnREHX4DxFyGmPKMQY2lHrEvZrtpQL47XOSH2ECnkUgQkoMWHrKFJMRlHaIJGICEU0zFDAvVwguCFv7p9sWq6+Qwy+6TdS338NNmDzXmze+ZK2DVD8I4GMX79/9/tzsEkb9m90NrUfsN7+uTndZOuWWOvyPvsW6ZN52IxGt/WpbVs3Y/P/ajvz2J979JzAx3JijnCfmQsYCjLjirSRH5r9gqbOtoRz4OvYDvQa8szwHQEf+Akf0zDtIE3qOo3gvDV0HbEbn0VOh/R3Op9P04q5kmiHXRtb26dGN6bqfAYuvt+L8RiP8L16efZmnYH92VotJ3fOwDkDf8IM8KD4zg+FL5xC37326Y90e59TfmUGbs2o9cDL75V0f6XvOah/YgZ4r5MUFNBoQJ9AEEQx2YF4Gz59An1hGp+e+LmES9OK3YAR0UUklZQ08lDWEabPIjjsC6H4PWnzOMw/JOwG3qtgP6Xk+NxuR8ud+rEF25EXveX3QcyLooRkILW5kzqPng8TpSP90N2i+Amk/+BT4FPXbaboxDe60jCx0VumKco0xQRSbwpShhbHJZoPOtumqcTkjVvLBdsI6xLrf9Z5oi1vOnsDucPyEfytJUJRD0+MOcuGeSN5VyMw5ElydQN7NSFLyZW3SCfzkRnwPOdJ3J2fRXedvHteW/58jaSQfi1emTVJr7g/7btkNXMTCpFR1IK6mI6wLj/S5QZZLi7u1o22p4WWeOFuQM7ye2fAp6ijnadNh7BR0jLSqrBm4z0Igy1ZKorXSH6a5V5uMfNkZW1FExvBC1/HWWGP2gh6FK4tW2+gYt1lge1We9yB3RbA8MF9Zh3Pbxf2Ut/iDXrpOvoyDwg+js+JOeaN3nluAH+c6ST25P1BfcVMW/mhn4/4Se1jPjcN2iaAZeBNWW/ymhp0lr2Gn4mq/1+Yrvi/uLDJ+8bm7ps3fRsuyLnZ2zaGL6Zg9kZyttM2e1Omr/SxbmK8sfE7gwuYo278mkb4h0IR/AJ0pYLfJzFNukLBUAhcUSJ5lRBIHrukkAB8KbbBN1kyb51jjSrbrziH7cRYFnKFfUbUeKnqHCeJMZGPGMsV1h1D9M25q1+Nk5ov7duefbBfyrSZfG3TsVLlC3pDIr7gB5WqTbpPC3ZD6rGOX+H+STVHNCpVWXJM5SMUcQBJIRlYNUJVH26r8el3xNvHsA2aY2zUfEG/R+bCJyl2U/uYquktg5I6fAro/NN0m0vOMWLJYz9D4Tkt6PP8Nmq+6rAzJvs4l2narLsBWa+6hrpv6qyf0EMXGb+FL4x3A/fPsL7F2d99NMhT7I+uFOyLDt4yELYKxgFf8C8lopimv/UKCdp15o0umyaCuAqRQyJGEeaLFAV+gm6A0m1NUOsL9opI/6KAik1iKDknAx/TklSLfVLAb4FL6hQRK7jH8UTx/c0bmfI9mfu9GiLlC/f0Bu6P3ojtet/TR9iW90/irLdcfbnPorM8+74LX6n1AN2FjVzfn2fuz8mn7o2QFRmz01vHwyDc7kzeMNrmbEAFUseYFjs+s/UGvP1m7KYbpG6OjO++9u9665i/MLUOeO4idY6LeqCPBVW11NYvQmMIzRQW93bLHWmnav5u+xbw4lkW14j18LpYpZM7Z+CcgXMGzhn4+2bAD4w+qpHvur+XLs84D3sEQ+aVLn8bwZ7lU2aA2c6NlJGS2PMOOcs5A3/MDLBmWcV5f9jT5bf6w8E40k6Nmn0K9t/jqcAXnRjkEjHyi/LLGb+n3h6pQgJREabIpq/CGSIPUXfAMuyZvHNl89T6dQux8jAb23tkEvp9s8IJ5pqbxJja66MFbFncv2TeWRGfRYzsCTCn4mOFhO8dBLYrlBLaQ4oYdGXhpyjTCrGha5sxlRJTacBnAqXgCybzB7D+CGUirsEbyGVa5TI1/p0ze4Z9pxnQcWdGtfkRxxGn9p+YAd+YvBg82KRUqWDuroUAABAASURBVFPekOtHO9+PuUH7zsw9GQ8rHBHNK/mqxCEjO22mk/ydM8BpZmVwxpNZxoh0tRxWP6y1ZJz1MNV/yFB/HGBl3VHjQhC1HavN3BJwwLBSCVl8zfMB/9LBpmfl32JOXaX+kH7hI/tssDlr+SnYP8FGbVLnq7iQf15QdXPzudCP/OjvD/8/f/ItH5h/8ybv/9j7/Zm4WMfGrjd039IPW276/l/kf94ZW/2LX+sB8sV+jgNuj90EJo3NDPoStM/Aq8y8Kj/iX/hAbsxQwKyWBmYzClXK3CPKgkj91OWiKPxw2UL8mBF6oySVKi34S4oAkiAggPlSQs0uNd1CHW8oCj69Pcm6Y6iQD7t9KpyzRJBzD5Ez/R0zQuTGX2knPmkJ+/Y+FCmSV/OFKoE/NpVGRZzR5ALdosYXfApxI6SWo5g6j+kxSvfd0Bqzbc/9rpB6LvuNaPoCNehbHdvos+NLiej5MobYLh/RZ3yIC7d95GvdI6j3odC1I2B3jsWvyYxFgh+ROudAD+9zn+uB/pnP89f0KXcee/ohmxol8/q8g6IoQHJeeGjKBZsazONTEtbhV6ANzikRb+AjNX5HCzZDOrBjQx00GdUnmLMI1I2q0aqXhM26SkuJjCsEGBPUMG+YnybFNLnfWnyn5mf9glLiB5gKdCrETACKPJUSBZ0x9VhoAZP7ZAosF8uJCEU0+J435z3R9/zl/pibnpfAUNHlpG+osfGsWP2tq7i+719wewvnX21Nxz354ucB9+2Z+/8W/bkAbff2Gd8L9/KL+wGd6UOF+2N4LA3t/j7Txmx/kBS9aY8zz4DqOLHR0eStN6pMf3ku28+6jsDfz+rqQxjPlWiwvqPa6RcurmdyGaM+45p+pq9pQyYkz5Vp1cE5CeRuueVzS3832Wk8Z+CcgXMGfs8MnLes3zPvf02rLKD1N0/U5ym6OI/PnYFzTqMurjiPv2IGjhb0ke53DNb9uIXf0Z/X2vT9uF4rcJTg3TRxlQZjs5lEKKQOJIGIgNxFGmsV/fDsJe/3rAVo4Gf/8Ywp72J+H/sYeBOc55gz35b3e5/7UeGa9inmcK+vfAhXPD53i/+HOOnwaGZsj5wZUd/EMud4jHxwjHLnrQakjOi6PS3iuwnfMEoJDSjwxjRNfOuYovOmG0zEjhjiSnFcxVTw2yPO4y+ZAa6O9tHFF1MdVNdV6az/7RkQw18h7kcdEXANkQe351xGecPNdYVakT6u2SmK24fX3W3rafkLZsCn2NgNxaoVcJTqYqZj1VTuVl396w+G7oOO0qVOWZqNzZULbyd4FrDjL/yQeeMj+MUYPqBbXvS2fSJm5+LjvNu4CTZp3xJ18/aNj/w/2Qgwffu52+S9kmvMhZgLOeaOi/8zzmwEsDkQ/HAz8i+kuI61AxMV+Ze9MPwOgY8o8FKEpCgdxXysOsv8mJBUdSF8A5iukBSSEUkJSSpZB6IegqDa2lBIuqEr6AeQWBrkDe8cbqBDES4HsIEmQ9IVUESEIhbEcgidRJ2IkMxHhCICPqCSqwjziegH+lR0in7xRZf8juKS5cAm52p6CWlAxmQl6iNESNbHeljsSC0CJZ6AhJPhONjbMTbiZF8gIS9Y9YGOYgXs6iMpnvvnUHsG/lEPQTZAoKwO2FuRbLAAdUkoJAWVS3ARJB+CUGkPfCVhVEhbhIKD6kovTAqqBoUkeCWVFD5MjLDYGFUhJOGyByqKJOxmDEVQwgeUYi5w2cL3EoyUKHj0e4v5CqHvCGIFoBGVklBqOlWd41BF8f0FpnSU+vIyFVPFore9bGVJ4X/FVJE8LDHwKUMj0BvzQOF5Xvh+2ZFj4h4qEItt5reRwT32Sme9YRvgHuxN1uA54OfBbJnngv+HONZ3OXnaqDIbrelnyqZx8qYVF+Jrrre4pO0CfYvZetrJtsgVbMyijATnytTPwhX0D/3cfCul79YRa9kgAZoLsA2K/4w9GqoPejzC8zFS8yPmiMWn6WdTp4aa77DfTL40pY3Q6Ie1gNI1Jz1n4H0z4EX0mXhfL86ocwZuzYBX5y3bqT9n4JyBf3AG+C2b3+HyT7i5QxxS5sV+kE8rznfY1tAHfq99Wntnot84A5zTbN10RCqprIOc5d0z4MvpKvhQ2b2U76xdWqjgHgGX+hbl87aiv3NtqT3R+B0MV4hfyT4FTkJKyJi/8r51dBsOiOhv1GnHOfvG2GDxdL8rXFfb7Ryrxd7Pg+aeKu7TPUf5bPoDxQGkEurg24fAuKl7yLNhbH319fcSYwrrrnCvY19ju5PVZ+qO+TTdmQHdsZ2mXzIDkkJ6jF/SmV0jSpma/tFJF8CNAdk3CknIdpKrhnbrSqLwP6pmM7FhD+sN601PnDPgtdDBA9ZsTkp99Ca7qexgdKX5DuvMm0YuR0kRycVy+FGSH49hLmDmo/WFj+UVb/nBvPJ8uOajuT+qXxr1hvBnIfPyYf6IvrER/cam7dtb3ch9YyM3/5oXmvz//hc/c9OXjWB09S9+/y9sq/Bfhf3ke38D7TAw3gmZH8abmxf8HPJ/6rQwMxPTNDFX04ZGeKNkQrlBUUyJeo+ArX6KRpW0kI8Su+mPo0NNaf89HG9dc4HY24B9UOxlOMctzGmoieZKmBnWIrzlBSRK3vQBhpRkuV8yJy4jRfxYoX9HCZb/0eOR8VUdbYx9du4EeTb6AxlV2Hek5m+CtrrNuTu/p2nDN+ne+KpMnlshT+cnx9E4n4m3T4Ic+34c5Rx9HGfZ1DBvjPwra9SxG2z61LOazqSdcZ0X6iup3m9io9vouQ/LCMcFxwzW4m9KqxTkaaAfJaGQtNx3CjwlFLECwf1wu345DI5FznZnfDsC3ujyHPVeuVLHLjo62HnrO4LDvNs07QjuwQmeO74vJ991prf0tt1Dxr2RjmcX9/wLz5AZOiJ4luFAly70bgaNOi8btzP2Gf5imrLt5Osyukj4GV1tzjenDpnYmfmsPo5DF/RpgWXDbVfYfyZ+zriqi+Rd1xwzeYM1Yo09TC1XFRoYasbzSnk94pXs38WXpf9dunKnH9/J5HVhfEWfvirvV/T1zPk7Z8Ar5RF+Z//Ots8ZOGfgm81APux913jUL/uA9H/k+4Q985DvCdfq8opvjTjrbzQDd8/37zy3bvsWvtH8PdkVv8cGb6M53fGew3Pxnrh7MV+Rs7aXmXmX87udMZvv74Lwljtsv4Xuk/TCm+UOl12u9PtUHW+oDIZCF+dwe0ZtB1sdLjaYdLqmdAf7DPDHh4KTVwLwwmiQSkgKlRHWGRO2AZuN4hIFWcNfA5fO09LDoo2Hu2dY2an5AVYbg+ohyyxsQpAfxpwOzIBnrYEPVHz9j0S7mOK7HX9pf6TtVfIth0kXKWEE/ZUEAQHkHmdVV46XlFWWqjpwc0kaN48lEI+RRzzLPzgD+zVQZd/eDS+vRM6MbUYKVOYNWIo5xxiOqQ9ZazH2NQrLY5TiB2rHJS58NJ/BhQ/lFz4yz/AJ8wOqjQ/Z+M1P4RLplzmI8wd0cCH2cvlJux1vcWHDtwIdH+0vbPz+XDZ2vdn7k81d0PRv0Df8EvgldU502Sb8TFszbQeTImjffPB0mC/MB5d5+K98rbPM74ewrqOgKAgdkrCvsF4qIXVdVD4CCiJCEQ1zPn7GR1Hng8N+kNulOZjQXEgCcRehiLsIDvtAsnTedA8cZvB0oX9HvmOOkT/yfY/OORP03xuFI96T77kYGuuOZh/A/bP7SM0foft1W5dNj2C/I/1DHefL3V7WSwtwPsOiqZF8Ops7hv0MW0e68I437PAO+Ly+HrZtsPflOI99ja11jMk++CL2TTfdbJ2ZwhlpBGLzccYOa7khV7LUjrNg2kAbMlBnrHkYSkgC0XCLxx71UCXhe6BZy3sUDAsw+j6X98JSX5hKUkUpDfRh4bsuaVQfBffZYxBabcyP21xkjzGCfhIXN9B8aCoc5zmq88mzh3u+7/+zn2eNv0AvyBeeQWnzMwK58kOMN2vxnfe2Jc4buAbPUfo9s3kb9k/MseaDx7bKxKTP0BZyJDjXPKtmUMfAoIkNyw0zfnPyjif3jreNLPTIsdWeOvxWvW0GdpP07lbr4PF3HyyZvgKiW1ZHj0j1l1VyZipK7GHTiffMgM/mZ+M9/fgHYs4hbmbAq26jOIVzBs4Z+ENnwE/kX9X1fucwvYfP7o/bck7TZ2DfE3/iDGxX88G53jr8wiG6L/eae2S/F/v7bH63+1jrHvdn4mO9eRQ99tTvf34dy/c4Ahdq/iHG968dT9LM9UV0eWckv8fQkW3yzpm02XY9s3XAkqmnwDboljnwRTeARSMppGtEiKKQSkji+4P5LUqMBx31SUnVwiCNPKKLB+Yeml4Bg0Ou9M7f4FFu7DUpaqbJPpYfAT+7uC3TERqFv5E/GvQ4zr9+AsbBnvxyuhfm/pykmytuDJTgDgGCg4VFqbceRIwKhQuXdTx3ZILman5FVVqu3Fl/nxl4z1nhbs2yIDLvxVCkunbMH4wt1a4qMp7Y+izY+qeHq54z+cHH8ggWKamy+VQjzHxMvvh/FZa0flDmIUMSe/Chmtxz+tETfwg3upzUMY/QY00N/J0HXN4ubAIDb/6yYftmsIHrzd2fSb3h+zMWvtkvfIR/czzUfMeMrvb3wjAYA31kf4CRR3CprogIrtqoOkENdDKEXGnBgYJs3Q2Uri/4VRCdJfIQdUPuFiFGkzfU+ntwDHYII+PM1O2bmRz3kacc/9uUrOGuzR4swpxtOP8WmCKaTzw8SGKfRiIa82y8/VpIvHhI7wykHelO7GjbuHWhUxI9KJJ9FUlCeN/GjDXSp9U1KKyf0c+xnlvY14pzNbgHYT7MiVrbXGkbVdgpqek0heuqhlanrLOq/aah2CCGAz/ZqKDOKg4PTIFHRXCgoFFJIVVEKOrRaZVqvdVJwhvIVleG+UAfyyHfY5BsrVdLpJ1w6AyaHHGTjzzmrNPJlRNWjaWFc94qVAep0wgJ3gUqCbnqYENRjz3NM9CatoekkIyotN3f6uZuialsUTeCq27kp1LC8lRGKnR7lMxZaLOo5ItY5fGzrkCBbqCgNyT8FNnngOa42hUy83zbPhv8fGjIZ0bj7ZdgQnguBrwxc45n+AqeYcmb4octGmZoBc/Oha9+Vb/n3a5zQFtfY7Phi/4wT9ebGs5bae3LrfZ3+uBwfpMBsLU3dM0MLjUt8iPe/kFlP4jZFalw9i18usRJ+yiCNaBM7XqPNJzVUzPAiU6/TlM4q3MGftkM/Isr70sm17fBlxO/K+jlVr5DwL8z0t85279wlv3C//RQ+12m06cDrx1favc6/NT8+hnwqqyYo9LY0PrDNa4O+14pP0XxXOb0yupTGn0hyW9ptPVvjjw5UQ9+6lfmqsbvSvcXKPxC9QXgzZFlzpx9cm4y8s5Idpjj1LatwJl+cJ7wz9fEO3T/Lr3xJ0XkQulrtdNYDvdnEZKpPq7D1aieAAAQAElEQVRHFDfkjpm6P+YTbjEVGU3HEZwVYpOToMxiOWPSjkOjDB01NXLm54NDfqTwB4mWtpO0d6HTHjdSbPYlcWt2bA9jL1w9tY9V0XnUOXVV+33q+mFtpm/H8HhHdP9HI/C4jUd+e7vUokz+FDAIyZ2F+cXFa/JZfFbXcqRUlJpyN3brO4KVFbtjtJlfzfPCirgxbVq4Hn3hc2Xjh8byk5jbx785PzD6g96AekWzzOdjpJ0mz/KuGeBM5bxScfosrWlS4hzOe9jFxr2+yT0XZwyWejivNOJoCHrO3RwzNarMB3WBT2vLByGPDQAbdcpz3bFb/rq0JhJmYL8E1ZzZiIHC5+Yvz5sLmFvfwmuQBF7XfFtnhZMG2XUkJY8p8fMVWK/O1dFyHvnVNt/YAK54YxP4LTd93+Lnz7d463Ju8l7wu4Sfj/4Lrtl5lzYYi/uToJftRcz9lxQqESUhqEJqFKVUQlJQUSqFCTHwBRKqhlHfeTmH0Xzsjy3QG4IqsBvmE4OvGh+KwBYy3UJCjuFYxIUZjHvWPnfg3An6aErfJbVumK4I9y9EA88Atyz4UhwmV+gkOHJJpkaJWHjLigiALg4RseodO8JxNitu/lOzk1tSSAPCfAll/yoN+ESIwFLB+bRO2KSuN20I6A1I1WYiKaRHKPhURGtPSa3rsXRLchUmWZm5A0m4rYh+7k0XsCnHteLNPJzDPh2Ssr3Ud564KBFVl0yyKJLaLRzmKnaHjYZzQCXhpaAKyRTEbUjYErQLVc6RQlJEAKiaLqBBR6tcQhIw7bCsCHwiFAHUYd8ILAoJxIiI7P6ii4VTcpZ3cA6AGQNeMlFIFTChKBHIVBRFHsi+G2/1/vVrq30M8wCWEkFFWCRCUWAoIakiKo0uP0tLzVUWf68bchVgXdJC2j2a3T6HCGLsY3qE0Tbw4cOzY5jn6cVzI/KZxbNkQ/Hh/cu2MOXZEs038At4P3si+Znn7EzCinwWYa+2pobk4yhdqDIOZVJkP2MzxhuytS/q7Zpic3tGtL64nUAfGcszD35u+ew3t7j0SX3NXeXO9zjapIOON3fBfw/bDOtNRwT+QfwRaAE1Y8THMekLjzJLlZmLTVEE5RmwRG670aywKoL6GNEO920DxuO+W1f7SDL3u6PFvZ+QjzbaJJDmO8t07yznDPzCGdhfDb+w6e/bVN7ImBm/07wXec95ZohuzH6dmv/z4N6/gm80wj+kK6/MbvftQ7Pc+Q9Spzq6Jpa0XDcL/4nM72r3E4dwphpnoK8T0y18qv17zW9UI6wzrBszvZ+vLdV483tUy1orf99mJbQbKPwbGe2Nop1+lOEpEVlFPcx3VE2kvetGGl98zFH/C0+1GY8zkc+4GaUBoUv2q7YIxD8asTs8ymexC92KniA0z+Z61o+UXB68TfHuNOd7Km+ZC0Xv84Wtv2fN8BREbDBVvuZxyLxUFHqDb01VfW23yjTBO/G8tLv2IW12BHMHnSaj0y0o6FIw7Qz+Nd6KjHCFx2JAptjshdec6bB9Ktyo7Ui1EMsQUpWhlgekE3LNhQc8darHKvOiSFvzMW+g3hZOvqSQFFSUlUpKWVpp/KZjucl6EIxpnANPquiXfUZYj/pxGcYn6WrM0t+lezwh399Deu6ccDIDz5AUVHF4YJOUZh06VKWXni/OpFVlMcJBjo92dIeBmr1Gvdr3tdf2XtflamvtHBE3cqQ/dU/MgCevwvV1gM9CvavY3tHPieXrmOpf9fYwquTa92pntda3tbqgrGlxGCh2XeAY+6X/ovUiXITGiI/UkYh+kIxCcmoSOFcFD8b8yDyznOf05lt9sKwTBSGhYLOgYrEpUiei8v5LeOUjjiiNU3DyIPiQ3du/zGwCG2z2voEL8AZw3SRuH6/xJziWI1/+kKCSQlK4n1KlUykx0fepFPQrprLyZeA18PmXaMjWVZCfXNJ1rO0F2ybXgd9oP+ZL0HNAW7s6kINxJQ1FbFAiYoQi7AtEv56Fx2DfknElVAw1at6ocmB7BhIxIgbUvIp17J3HXuDxqW06xvNsnek94OPYPUSMQT/X9tCln+ltuA/9/Ds25as8Lb61UX16X7A1veOP4Hkp9MVUGuIKsbeQftXuuKO8hZzWV7vzVn/rjpD9HvJ63HIO1bi0lx3fbHvfKznj3AfOL21IpjWX+yLacX4j8DUkfOCdq/o0f3lN1FxdP8YFMR22d0jkk2PXPLY51tSoczX4kKvrRR9LosUXU/ohKJAa3/VJWy7bmlwyB76FuB3GvrjdQlzqoCnb321B3dcwDzqtOoVlKkppsK4hVP9JsZ9bkTfbsQ1eZfQxb5SMDx+iapAUUkNAe3yjEuM1yFl5RYHP9gq2Bgm9kJOaj0CsEHmFnFBIe9iGjrw1RlHsU6AGfIFC0EcoIszns8SPIp5F/ituy6b5HEMXHOlrip95P+/th4qCkudo6mCr3gygVBk3Co8oap5jmZdnPHFzQ40nALny+Pl5zMtrGE3vfmXOlPFpdOYFt8bVvOZnbDdBH/DELetK7/ljw4mm6SOxMNTEriJj2xaH9Bj3I63pT0Vxjm5PGxldnkYNuqrzHJHEdI8IayKPpU8p1ar2OXtGhi1Nj3RI7h1VDrrFmf8OcHce9cM+J84Z+NoZ8Cr82hb+1OzjzJj/KB7Nw3qPfOT5He1L798zTd9xQN+6T8x2/g/PX6GfNCCarE9o57t1sm37ZHxpu5/c1zPdCzMw8+vwVZB+Bp9WvLiO4AasNx0h+nyM4AVHwnaIsHmH7ostOn+P4neVOzgEvqJ4olfUzd05TPM+4Gb9krVB60faqOgvAfE3gNHEM0f1o7419meSvMNnJuYW8nxhpCzvWbijRuN3rDtY3ttwXYIH/7Qjmy7gHXreY+9zQy7ZsVtVdsJV8KF9DqY5+uHGzSc9SN5ttiesGJC6fRz2eQDsv1M8cM6453hETgDzlPSqmjknM1oDcpZzBnYz4LW0U90RWUe1sBJx87ozYMeCS7NzT0uua0Y6Rux5++11LddBe9eep+ZjM8DHzScT5JnKc5Lcgyj77LDEuk1sFJ9pwxrTfVLr6/MBq/07cFzT2Qs7ulyCpg32sbXmgOPhWD1ron5N8M08JEXhKViglJQldICyyFteqz62hxbRbSHUzrTm6UvK0Oz0TJ6INSby6LKkkET/2DgonZaYJmOK0ikDKCOmkjbby6iHV4K80NwocX4goVMJ0Q6Nxgip2YQdBLGZR1XWSzQ4dAM31FfuVSFVGqYHkIRpROuv+7/YrOs+5o0uv04LeQ1pG2vdci6wlYK90FZS83t0W6eD3fN9M7b524d2JOI2YG1kLH7p02jXHVH86lohNnlFod+PINE2fpLbUMhywvIe9rUOuviMvG0dtH/l032rrWDv8FpNvmArjAFY534t40K3nB9424R/+lne8+SX1jbTf5F7P01HH3jnsl/mQzZvILsv0qBbeOe5hv0Nt13KFNIUJfOXsD6BvOjMa7DBC5QWZ78V61yljr6U9EWftIR6vk5Tv7WnD3aJcZl2dNmUOPt1uD3zSdNOLD4BH1DJssKyJMgA52+6Ylq6jf622LLRK/MExJAU0oCAb4BEUEkyCUkgolWhiJAU9V/jLT+EfQ0ib/ru7GX19TwV4gxp1Uvmexw0OBT0bwfrjIhmm3leGcExDzqLM7ZOzVf0Z+2y6dmec5bn3MC9wBo8+7DNCcuAzeAqjzbz2PAL4ueGlbf9CI4xbDM1zD8Bnskz7XXEwI8669skQOr4U4e/KS2lHgsZ61xZ9wgE2ZkYIlsu5xvhfuCAimz4WO5ASTxZ0CeTFbkckLwry6ZbHGu3Pvckls+yTlY+mq7S+NWHP5b96jbP9s4Z2M3Ao2vL9qf2mXZ5/y7Rs/B3jeizR+P7auZkqsy/Bxl/Vk/MALPLPD/h+MUun9gJhvR8Zz+x3ecbPT2/aAZeOvVLH/oa6HQxvI+5GdV71+lNx2bo/THdo7k8RdzePTyV5Oud3MXNb/ihybQN8r/IfrM58IrkLYwC53exF5GbucT097qvpOVd64XOOc4dS+pqh27bqavY4qtw1nUG5nxZrvx76pmgI6A+yzkDT8yAVw93rSz+mOTL1NexkeG+0YLlLzVuPZTSuWZL9qz+3RlgvYyD57MlS4vai2tZP14rxugJ31R4I7AsFxnemiabHWG101c4ekX1m4Nv4wOUfCkKQ7J8zRfreWJqhHWJyBzRDjKE4CUFBSioInOgkIQ4oJQQyI/5ndJQl6fCxs1UMU1TTPATtECLbbcw1Zj063zzdXsqE+12FPr0dWACghGHRC2kK6jZnqERIQqIg0PC0FEUYsxKqgiNiNjKo+0+L2EnZwDnHvNI2IAk1J5TU+EK6EsxsCU1/yLcnogxXs0huQ9GiSVWK6+Bt91tPIsg9whJEZRICvMklUbfiEDssCmoJEFuoM1N9tt+lhmXfK5SJs58h3UGcoD0c8wGxKjQlwrBC1/PURmoZL8nQZzbC2IMiTh00tCGdQOi8Y5TqedNUhTHlSrXPsHLsM20hP1H2E/E1c3d6rPwqXesge0od/oc2OyrrV57GZ+xL50P67Xrq5gX66AR5o0CW+HYIC6wS9UmlYALmaYOKWnTB/IGTZ/+8NDAvyO9LUdyWdOBsKpCiCskYasoAy9VnXRENymIt7z1K6q6ApPnjzymhuiz0EsKaQ/iItAb2CJCERukED54RvJ8tt1SxVwJ+nwCp+iqgQfu3DZqR8oDn8IzGFvskH7+L1/s9KPfTN5sDz/zMzTmN1T+K+EVMzkq5kiK30LN30A0fRAffWzQuelNw30w0KePeaPJ88Cnr/XWAduM1CPfovYxbJ+JN3+FvR45+9Oo/Ue5nTCIzxHkqlhvXBmawrb7qO8Ddrdfp+Y7rIt1acVnHD33PfpEO17gCfJ4w/jDoE3ng5zlnIFHM+CN36cvDNZV+j9K+sfZufb+uD7/pg4zVSyD39T4P9Qs8/x7R/sVHSDn5vnGCK8WEz6onyv2vYXnMpxe33wGlvWxO89eR/mb87v1v/fzu/Xrq/rDePMcQfN8fCb93D6/lk35s0gE3QPmb1k+dhZ4++M90e9ye+S74d52uYT/S5J7zOj38Xu5fMvZOzv1iTPgpfiJ6c5UN2dAUkiPcTPBNzB4tXD78X2GxwkcN5sU6JsaIswFR/U+/uCE+SznDLCK6vrwVOzXS9eZGrabVqSUlTM0ppqeqO1f0R96fR17+XKZhqTgWzk0gEABivphHWo7DlXGlvx2U6NM1U9yfBBfERySdSuKtrFTQUanpAp/wO+YSmmbvFD4Mk3IK8o04d9gfoDgjTJNYXoLZSL+PSjEPYIKczEg2jwwh1LjGw1sryEiHBuq1DyIBqnqu4xTlkB9heiHjZ3fUfJJCmkLFGGgjQhRDK9VABv4G/KYOYeSENX8tOERFn3lg0PAxXQArIJ/u3yBHMI/qWCZ/9gDPXZqovCOLAAAEABJREFU7IowD0wRIEqYh4E0efGJm4evNhtNjc6brtDK3uF6/JHLHOSgzBgNyHOFmHT0WJKplXPkh9Vur+pWo7S/SkSiy5Uq+6IIqEwaNX8NRdeFIhZEhISCAhMRMC4LFNIWoeCgQp/8Qqs6Flkhrz9Zr6pWrDQUkgbFykuKjA1oh0pIyAl4r6/Om1oOZT5JcIrIGl/kwJ7IPNYZCqXcqXWFsD2ErsO2yisU0SDBkyuSVl4hzBVy+2lz/BaSQr5O8Ye7qjFWnbCCABJ8AGgARUSi8wiwKLXqUVhSREh6iOCQ8IPW0njrjOX8BrlAcCiSdwVbBfsChFrMG7EeivVfark4BLNixsNAybPdm3/3Uf0iZpgZsGHLxmosmDNfkAvjQZnRjXB8l80P0MA7v3+7krf270I79+E+iJjqP+NvROS3rswT9ZgDWyxHnRuUxNbfGPV380wfFmC7sMF8DzN2wz6mz2GmyRUeQ+0Y/aHPVTZvbafmjVEeeduMI531R+i+nY4+R7rR/irf8tWJjzwZez760Xy7OFLHLHM0Gj7Cuz2QuT+S54z922eAVfKuIb437l2NnUHnDJwz8E1nwHeCjntdtM+R3Xrw8rOKmHxuHuXsumd8uu9Jv+8McB69PvZYOox94X8B435kM7Rr3j/OF6Th36xyLhj6Z1FS1XeHZH59leOg8vvpI/z63v3eFnmX5KWP08M1YP5Gb7CuPvY7AF9AbkR/uvpM+HUz4FN9AK6fr2vzzDzOgPQXTTZLiU9K3Dwo3DTmxDjaezzB98yn7d+cgfyRxtB9mXQsLxFeMwb2RWf+BRBOWQJYsvDWGJX1mvZazuazipAEIgof0QtPw5JU6AC8BE1E+sBic1yHQvg5ToIfgEfzbXr8vMHgTd6plDCvqUSBN6YCPw2wnJhiKmVBgU9M5CVnuQGhP0apbQv6DhRi7kHYV9BHialQqOnd38pbVxEvHcTYXxGU2Bwols08+HSAehUcwjaDJEf2jLfNPiDlNp4wDZSmCe6XKRPQiiQ0RoSk8FFrcxHmj6Gwu9QpvqqgzhKHB07RQGwcQKGI1EOCo4vQCEWaZC6Ww7oU0B/Nk3W2dzryPh/W30P37z7R2rH+CthS16hjUm5VyvUG0DQ+LysWZWdaHosZC5N9tn4BjCehQRpk/C0Gna40Dg5FtQnbDhiyXSjGCMyUqMfKVbnXCkkRlOg0Uoj1UGoi6y3fdWmKSKKIDV2k0RA+uuKAT5PII4wVQgr3MeAUYVahqIepYcm0wvMf6VPlu3wmxM90F4OWUKGtQIhIyfUWcRA/eih8uO6wDCyG+GdeEZknImBrlQxso8FhdvFD6DymfZGwWwmRXCFAVRtY6iorYrEpFBwpR+WDA6WaJMSxWF6h6uXFuQfPaY2BN/ka6E3VvALzdwC6kZLLtvTxdTuCvKkffFIe4zvffJwrd22tH3VP8RfCDfrY++E48yM1D7xhvHkZtx8buV3n3xsVF1T3sdn4zf/19oH/LT1tzhv41w6TtxTGA5919jE5NC6d73TUdd62e6h+Pjd72BLh2Mp9rG55Hp3bxX6vtZaL88hJx9HyR0Gas5wz8MwMDDfQZ1bdknKIW3Qnc87AOQP/8Az4DnJv+LYfwTHWm74Kx93Cq7lO/+87A9/1HLtf46whL89G+NH0V/Me6yfjn5zH779Ibp3lWz2/5d/15VbgL9G7F7+koagfMoLjF7ZJa7+gHA9ouX5/QQ+eauJ0+oNmgDVF8UeRmY9Flwsfk/LjEnTzseTWkDL4lvHUnzPweTPAUqOwKqlZq5Qhd78LtnWLy2L0R3GbjVRWI+qUTCUFpUFNL+QRgQwiKiWgGMU+wWFaUawH0iiXyM3cUsIbwskL3rAuKf7mO6xrsL/jXgbxUcirr4LH4NxlnYNQ8gGl2Qho9MOmzj+i+M4ZWz81L+7oK98Z02dA1A232g721l4kjVhIi8vxUEkoRkQ/3Ffz2CG9nuFfRW/7VhwpD4ukkBRUFCWoAi6C2rDZNMwACSvoujkU94/BTtycztYZKRxWM77VYL8+VzyB0Ns2026H/cybok4yZ71Wlv3sSqDOO0C7OdiGKssRv+rcl6AJXcHaGI4e02kQsUVwCNwv8+JixjjwZ04oUZsYfAY2PvVwYuM6qcfraTW4CeNgvyNgcskB9vNrP84x+pnBVCBkqbZk9xWmedCN/KBuLM7JmRopUJnfI+hF3Dnsf8f8AdNXZL6VUw9G2YeRe2hd2FGlPC/7rPa9B5/lXLMZt1ablcAict4N0GUsi6v6zgQfw/abII83a+8i2PilHbcXned3Lzu3tU1yJD/QvK8Q02mYxz4T9248vcnLBvHGl15k25WG+0B/3CcGQOnzBuuC79YWuTI280/8Vr72iTxmYufk9pXju878r4LbdFumt3Hc59v+jyw9H/Rx44+S/T32cyTnDHy7GfAFegvfrrNnh84Z+IIZ4Dn1Utbu3+lLwafzXzgDvoN+n2Gd6/JzzgXz+L1O7OcM68yymYHCaeYdkBfGVEOrAikZKIUXRUsG0lU5WifWbeDgjp7BDp3/ROq0e3xi+sNUbq8azBlV6rV4Pe78Z1ORcA9UnNesz+qcgcMZ2F+OWyfuBSjSx9c/zNwp+lfL6f/NZ4DzW28YZoxdf1FR+Bw4ellj2dTYxSCyZOxwjHZPdOTMxsAMM8JBdRU6EbgqBLhHGWRvO6CjJIeeEkbK9jW4WVKydX+UlgQ/wLJBkGR9YDdG3rLRdOkn9lSRB76Y32HVsfmLzX9NKzZkTYumKBNgs7eohEyH/9yy5S2m9Nnqatyas4RzjZDczxJB/ndBxN6ApJAaolP7Vz6wRcYqOhWypJCeQFQfgkMSxLlLKDrQwQeaDsHfhuNuW4M2FBFG1ikTQ58DCCQNPKQQsmQq3DuCwzzrFNsMAjGyMvMaZsdlDuIGKnWZdmI9JPRdTN4yMA+kxre8MjW6HmqdEYwvcn4LGXeQImw3iFejoa43PUBsdUrZuc0B4qVKaSBgI0IRBoJMR6CLjvAhqgqFIrrNNEa5hOhzhUIbHrmsKOaJl9CBAJJa7gjLHSJPLLbus1I1e6UlInOXEPoNinUKpd50RXDUJrquKqpuyy+6wBe4VChiNUYeM3UCWxjIS0nDIo2M06R7C5FgKPaROhMhCZhWWEBVBTN7RPWPpkeKDoJC6pIshvgX/VAgZWVmA2FJhSIW1rkawgc2YewIbBGKPJJPrmmaHlXnOkW1lK6TFNI10lER4l9wVCo4SpKsECIIj1VCjjiU7aNmUURyolZE1qIODlMljdR0PjiUGpgniu74VNsc2Xd2kbUHscvGLra8s/mhbvh5fgTb2ABdfI989roe47jkZ1qeQ2wGe+M4rIePDeb0iZ6LOCXP5qz9X8Tc/E2PEOS3Pppf0BfLHYse+4xvjHC/Um59Q/Z0ur8GA4nFvwpZP648B7e9lt9wtEcDONr/vSDceZ4Jt2vihnNXp89YdcN7qPM4rtGcYOQvp7RXLySYs/zJM+DTeIRlTCynhf9DmO/XTc/wvV49st+L/TNtf9+IPaJb+MpzdKtN67+y3d+V2+Pa43f15Wz3eAb6+Tm2vkfrjD3O/BG6/WuoW9xn7rpO9/aPyF+R8yP9GWPdt45Rf/LnDNyegeIXvvw9yYshBc/2umYlCr9EmrVfR8p4LoU3d0kh7RDIieopiBFNZ96ITzru5nKnwV2fj/SDxAw/OiJQxHAgSgoJhAbD+9m7WRirM9/1scNfCEkh/Vq8Mo307G7/Xsn1Xt9cHq4Mf1BxIvOAyz4v9a72RxvfFTDZ68RfNgPLeTXTsZ78dbR9YSyUlZG8qcEqQc5nRqMOniMwwvXcjeIyrDMr8cli3rkQYDMf/UlKkKkDMZlgcXokF4MwK3E1h5Fc+ZcyGBVBqdVyj0BEiZg22EpRJJ9UAQGmA6Lx0IKDJPZumg5eqrJtfQNWss6bsvZrGzq5sWPeesCmr0ABsq2hsEFsubABtNjgdYDimAP9ke8rughRBgRTDNZSbWp+Co8LiXEHUPbJctP3fuZYp9Az1DmIwzlkfo8gf5Df2Ns2Mu1tZGI2svMognwJCU6wILlKUVAcq5CMgqyKgBrow7nhBcyHVH1epCJPDDFCNiIpOUMh6WFuhRYfyfzab0lYFZF1o86/zKlCWoFAKRuE/b1mE1ub0tZ1zmPeVBGcW0khieaVVOq0RNCHCC3/AtsICZsKKsB68vWilEUYiApJIfQBTEW7vm6KY8AESimxYooJnVGgZZqiTB2FNBV72/qfep8ibY4d0Nt1Hxb7RLtL7immgS8FmyH3v6OEZL5T8/fh+xJBgdchYq5bQ9w5g7vo/kKPo0MoJYWkcH7JtPapyxL2AlT1uqK2HaM4tvknXwa/kU+/ZrMe5DpI6j5tITXfgHZ0nSlxtmAKA5VJBYIiApJwVWXBKg22IVAE+rgVPqRKzV8Bk0KpFlSiVgQk5H8yr5BAKAKoI3WDxvPWbRELl/5qsmlC2NHpAFhIHZKeR+B7iJafFebVdgU2zxQRNBV55IPdf60L2Oj0onSMacK6xBya3whhw9MbpQ+QsfShU+GvRb6EeW8EG5F9mMm9wnYaJBwddvu9ByTY5B3lmT657Zl+JXKcF1yMN0xQbCgo7gdjpy+z/S6WiULGsdrTl+ay7GOr/+I7xm14gpHnG3gcTzukeK4878uyIeXMeYsbaLYZe2LGz0COgH8dTGrUY67kl9VuD/hC+WVtng199gw8c/qe8fnsfv1d+cYZND9iHKn1o/yX87597PE5Q/4NWR6du0f293b5Ud5H9lfada4Rr8R+lq/bP8plvXFkO3W/dgbG8zDyH+/F52Z7oj/cn6oXLZvn/TQ2qNaP1eQ+/PXXs9re+e9A6U/ORe8LcmdPes7AnRlofwHcPXg5NMtiooRh0S9w5jtS91KlvJx6iJKh9hs9gEvNZ1SZi4765W8DkqcN+nXFLRgPWnjC5UGGxZypftt4l258G0bKGfk2/TnsyLfpIgtnvcpbV7uuUQhl/a7RvE7yd82Az3HH0chsO9JbV58aNzya2mQPxyaWH3BIoxNr0yLaVlYpuV7x4RFXP6bqOkVPyZj8KAmXsiuD648SvlVUKJZ/KEqDdeZNJdXNjNWzcopGFZKqD1QRIf8zz0f3zJO8Vp8mC7uE9wJvDtQNHrHJs4c3fxadY/EJaEfNV3MsfvgsvGjLsum74NzkIDYGzOZDEUAg6JOpRG2+ISRcyJF9gFpv/iVMpHmEltv5E0f+e58HcigkEAAaVyg5NutFmwhZovuFkFdICukOAtsBghgSRQR280Da8phsBgIRVVZIgh8Q8EbTK/k+jhLyOLBJWOBz/UEV2DosNwTUkDzf+Pi8otM9dB9TQ7UtmTc2sbSMfb2maMN2+4FSaDdRoqSMfaDuR0n7FDKdCn5TYmKTdfrxI5LCF9smbKDq8G18maq+pI/1HdbD0+ZUpiY+ZecAABAASURBVOgo8KVU/ZZOUSbD7f6Ax8dy+ls/xWR5+hFTgQfb+BISc1JMDc+dQR70knnsSW0fYVsECXYoyIYiwnANpZjrELaOcP4QJsNEIbkPJVTMG/AyFEWWjSrbV+r6rrP9GD0+acHHIF5qPPJ+w1fClnD+PWyLkExfRQSBQVTFkiPVITWLacJ6dMkLgdJ4SdW/09jJ2vpG+llXwbCZ20go+Ie9JHwuqixVar1UeeqQso6s5Xyq/K7OOOtkn/vovqbXqLHW03Qcg4e2X+Z4yOcmK3R82HuT1Q9+27ZgQzN/G1zYl50fIry56txA5okVG6dKOkfAL2j2RcY2g5TTdtn6d9tn0F1+t3sNfpXR1kzf56TeCK4IdMbcqPkKupy+jjUsPwP7en4C52O4rVtwkHLO53hMA5/nUPMGx3wDqJdiHwSTq3lB+aQulyljIROFuOR/BaW5s/zdM8Ayquvr7x7mrxsdD6+rxo50V05/jaKPttOrgbHmrnR/jIJRzTvk0+OrB0Cb2c6efnW7vyv/fpyWx76c/O+fAZ8Twz3p1PwHwf3Bz6QjfDDzB8I/cXwf6MUvC+UcRL/fJB/ncc7AUzNQnvL6gNPvuBR/R5sfmKIPh/5r4/3whJ0JnpoBf/PwR5T8hvFUxOl0zsDBDHzxjxKn72vV/EEP2jLmQ6WNduKmuXxstm6RFVJF/SgtPqR38AG9dL5SsZlRmj9REeEaNJ1tCTZnkqaePKboZMDnRgW5lCC+AHjrN0j/Ej1Ost+KspOl1SZ1nnjzPRft1HatfwJFDLMAhf+Fc4U5YB5grBp4adVLO54+7DezPl1exrdru/XlUXvSNs5jC3QPET76J23zQAYV8QpFQKkiAv4Ith9AUkgVjpUE2SGQgbRSqfHWg0CW0BkBDY7koUNR2qixifn0msw1yPlLis76DbB5bmUba0b3INaT7ZlfkXHEO9/SlnzdVGSb2O2XyA3SKaakJaZiTFEmUICpAT9BjR8/pvgB/2P6L36w6WtYP7HR+qPjx3/xHzbD9h9N/tF16fcfeUawUYt+wuc50A/70peJPrn9hHUp0/8CplLHg1+ZkBljWTCFpAFlx4/y4Mece34LsdeU85B60xYfjo1ADcwPCGHIAqeQQKmoucmBXAzbVKIkxeeA2nYElWN/SeRrbSQ/+qGXYZ9Rv+erj4T+TjsS9g3aWBxjLDbnM/Dv+qRNZz9kz4+EzxHK1ldtHFL1L0ntc4T9eCOkGidtac0j5rDD+Tq/pVKXPe77kPAt27akvRw3+6WI8F00H+L8GE3eX5zgu+5TaP6IYOM2N1j9I8E8lE3R2KFuZtYN1RnbHtkf9Pu4D8uM2W1lfvgjavuCS/2r4C5fLpe40K8ud1rzjOP1uJ8BMTlv/m11GzU/+Q76PBM/Ir7yoAtjW53PbmW7OCR9bzWzVh07u/qF6O11+gubPpv69Bnw7e0Kn97KmfB4BvzEObb8tdp7t417tu88IUf9PtJ95zGcfTtn4CMzMK73kf9IzldjP92/359Nj/AZDe7zfkbOM8c5A99rBsr36s7Zm3MGzhn4DjPg3wr5OcfMrkN+NIY/c5gx4jzOGXj/DHiJdTyVhQ+GYfDVznEQwrxaITcLnhT7SgpJeCryH7wElx/WS6hTPlrnh3l/gE80H/RqKJ063nyjfWOm5nKc4dwKx6Qd32KUUY8fststxb58XC87tM0f5y74VFp9VMg1Qsh7tBjJbb0DxBUgKSKLQjIiQlkCsaG1XxTZN/qSY6ePfwKVFO6nRP9HRIQi7gAr/naAg+gKKCjo8ZP2lNyp63RrDw5J1BFSpdEOBf/QSW3uo8oRBQ+FpKBKKBQBJIX0AjifXqPSGlMaX4rCc2YqeV3ap4Tgb4OYZnds9bPOsRWZz7kn55xi8nUAvGlaN3Krblo2Xy3/iNzoZTPVm7Y//kP+j81a6Lo5az/AZmvd+DWPn2MyF/5s/P5IWF9lx/+wzy0Qe9c+xHks9q102va55zEF9qnwRjN99RzknHheDObN8wQECuclUba2UvBTCUFVdlQKaYfuI3xBsb3gMyDXhGXbjFBIiqAkoh2LTpGsotHKWNcU3bDSUEi3gFuIqkJSSEZXKRlJTX+Hhm12NwUpNwofLUfS4ECOUARwHcimCSoF/2TrClQUlMGBfzRIgm1I08ojUpTALWlUMfa0202N4DCVFBJIGQqPgqKgqoiAHeTmgzLQ2hivHI65AgqnDSpJJld42IZ3Sm44ebP4ETabk/yu8F/8hjeB/WOBzdIw3SP1bH7iN4NomNEvIGZuCPfxM0C+zGV6BU9C+5FDPwK72/dvpZlxGUE/Z2wV87oZzMbwbJ9OF58L4Q2OvcJcWyEWxwjijpC58XlEcwT4mR6jjY9WaQyXezIezoXL0m7GEbYrHgXeO+37RDf5vsgz6pyBcwbOGThn4JyBcwbOGThn4JyBP38GzhF83xko37drZ8/OGfhzZoBPV3y4os6PWPfpnzMq95SvJybtwwnDCwbqEj7k6sQ5A++ZAZZW/VgGk+urfoa7m8quOJgYsE+V7pvrlwiFonijwpA3RiqmUmIqFQXqjRHTBH5TsW3Cp6KUTkuUtEHVYHmChxYwTSUmNmtKmaIgl4WWKFPXwdPJknZ40wnaYZk+T6WQq0QhxzSZXiP7btsVpoydaHMq8C+glBIT/qIP3uyxbD7os+F5NTUkJANfqUSBt/+IyX34zRj703mp9f1FGsMheEmh0iAoCNkQEBgKjIUtUhkcdoDsilT1UqU7M9EK6RgR1lNrQNRDQmnWdETGKKQBjKvP10I5l6VMUUrBl3MONX+IqcQ0oOBr2dRI3vmMMpFzwn+C1riCbsK2hTdop8iNXDZY61/uesPWemPkB5kNYW/AdtQ47OgXPvOt8f8tG8L4YeuxleLnjeYr/ZHvqCNujPGGL/KUmHL863g9D1XnuSjM3zWmKFNJ6NCObaNXlI28t6+y80kllCDOa8NrAtk5FAqX+MqDNgMo6r8wHWWlJgJ9wjL2Lo5UwhgcJqCKMKi+uuTzyQ/DhpS/utFfk39t5WgDdLE+GrHtt+Akt20+g0ebwHXDb2YJbDHqO7+nztd1I5+bs7txynL+vnE/PwhyeTxrOzfypVMd1+o7N2d+Z7HOZjZrZzZ8+18FXy5vuSF8mU2vMeM7O+YeLuS2X0e2gy5jTL8W9Zy0YXrOab/+xTNjp3TLEcU1EsTRy3fWzkxDFHMnzhk4Z+CcgXMGzhk4Z+CcgXMGzhk4Z+Ccge8yA+WqI5/84jLHVQtfosj33S/J/CjpJ0/Yo+ZO+/ecgd+3AD9tPtYPnvvB+HNIb2a0jXy3n/ScgVdmgLXFLdQf3p6Nwr26mjGqVL/9jfKiR0npYnihG6H6D16CZ/NCI+TNDvS2GWyM5KbHQEv64zeBMoXtpZSoILbx1kslBGyzXFps6qRY9T2+UUE7SuVrPDzyyDvHCNtugpw3be4bfZIYwwYew9pXCZ48BX9vCEvVP/mCL3qp6nKcKdd+u5+Sbats3S04XrL/rwB9P2grHhySNh6K9V80W9dUR1WyqdFR0t8UmyTEFag2sjTY4DFSqg4GdwGXkZpvIEYyjw/U3AYIkkj1PEqea/szl+Z3yDXC2pFR6hro67HYF73piurT18c0lbohWqbwJucEnbpumqqtb5z+QDasT8qmK5urP+Bzwzb5uvmam63pV30mbAnn6nynR7pm818lZ1yTb/P0LX2g9Kf6wdOHMpl6nKBMdZxtjAU550slxHyVYgo0os1/6ka++RCX86/RBp96aOof03ouV7+Q11EkiZeOeqOuzwPzHQ+StPaWBptskpFmgJqD6R7dr+uj+cYXHuzn1ex1wJV/otYTPt3l2Nfz2j2O6XHcse897WflWdq4SnhvLLbNnMkt/GPBG7eG+T263vQI9rfe9Cm4zz7ZH4TTeEPXbZtPCsNlGt5o3oIZw3bVv9ka/+4C/oteNmfrJmn7S1/W4nwI7H1j94qSyzHON26dzlXvndXjnNX+is29v4Wah366LwZ9YRay0FINS2msmJBFhKdk2Luog5ZkJ3POwDkDD2cgb1IPvU6H3zQDf9zp+UiHPxL7mefnF/fjXc29K+gzJ+nMdWcG/FPzjvk03Z2BP+V33ME1+Kd0/e78n8ZfMQN85mnNtEXTl1OnzfrriPtxB/t+WTY+r4Nu3NlMR1hnjDrz1l2j9qnW19YDjd/gD9S3VJvMG+FWxG/Sn83+QTNwvZC8wo3XBnGd55n4jMrqGe8v9OkD7vQLm/qtqflA9uH2+xzNRyfuSLe22ENXzWMuP+Lh5ljzK1C2r3bWWTI8RPsmj73zlhPcdyl8PNU1eDpK6E1vwRsrtjVazE9srhRgnQFfGnLDxnzTK6nbwB+91PlOm962hszlOMO6Ts0/gdysaX6ZC36k8hh03W7vu6lz1JgpkqqENPYZPnXWN7S89lez9TxdvkeL87e4Qz/G4b49jYNcQRsR7rsgCuEDQ1FEKIRcYV6oQBixHJJCUlDF3QMfvHBxPQJVWIZyXUnmt5D7EVtdNFmNVjmGQ5XPfJW9rvEZLxJ85bYS2JBjj4I+4fOsEHw/B3mukU0/jIn8nOMyTVGmEaXJlU7YJm+k5ubsFFNurvo/l9w2eNOOnHao7fD+q2Fv/naaeZrN+mn6L6aN3GKtu0Jv1/Q5lIJfh/vIWKeJMZUpCnyF+Yk5LovOc21bUpW0iTlPmThTo/uYX6Dub8q50xbjucaCiJ9jdsAQhn1iOMaltKhpY+EPGUdxF+fmTfHeEV7WQShSa6VTdGNZPdt+j0Zr5e1zBFutN70CebqNy3Ixo174dzFL0iG661K1tjDHyic3p4P3BA9Rrbs6JxWdKaROcEvEM9KqFV2/ahaOePfhERb/ZJxvjzRQWQ/Zl/Yly+3UMzozCzNeBiSL+SMEvtHDFlpzoaeY3wM1vs6X3M2qxx057G1d/gilU3U82WDvX6epHCrrK7xR7NhEzmfV1w3Tfq1VGmwIV+DDOY6GI9+us4950yM4xZE+dfQ4Yxs1P9OHmaAtho3dK1vt+9af/pNzLHjRJPUmnllBph5dfyOvkA4Qetyn6yE/jvlKj3889yun44mz+xfP5u8Y/a2zc0v/+6b/y2fnVgO39L9vKh60/EyHu0+nPeVe7vpX6Weun8/q06Mx0OenmupOnT7K+xvsDCWeeVbG33H4TCxg7P55Z9TR2VK5Wne5Ufyr/nPr/n7UWnmQ/KATDryFq3eUB+nfbXa/Ot6d5OOB7sLhevYE7dN3Xad7+ymfM7DOQPG11JfKLbq6v8j1hIT1G4LXsnG4nvF7qpBgSH0QgoMH9iqWu6bjndb0Wdh/AB2koHBtwA5FbQKUOlWJl75khLLBqqBqYnSKRy3YkrEhmX1107B3POV/aAbqqnBd4TqHb8ZIYVf5UtipLHoJrlBUHhoRwmFEIEgKyhVSgf+9sv/A8y457wssoxiOAAAQAElEQVR87uGjz2E8HUg9fqZ8MYI79rctQczTJecxqxBBHbBXxe0fInt03Kfqjw2fym8/eKGmHXSub8xB+mDz2LKn8Ee5nAVTc+czIzf6ucFKxyao5h3cQ7rwoNBCBlZvUpCW2joi4ehi9Uke3Vqqpv8nDld943IRwkMlhaSgWiBZ9oaHUN+AN1rw00Kbv2Vvvtgm6wDyuAlj3sjNmPSjDXzkWOHfdclbbmBDKGPsi805XoFju7/5Pbwpu9d1eYyznyH6UO1TCL7qKm850foqMcbmU/08JuueQQnH7LHN73xPIvuk5XwHfUOgVJ3op+xjDHzYDzmAEgqZBu12ILufqYdPahu84wyiaMsx5kZ0HVSKyDiFiF2BTL/6+Ripml5eR/BhOI9IBZVgVCIa7N/zus/OZbmwzizbXsghZCUVoR2cE3S2G5oKNutsh0ee2Mwsg8/CT/g1TGWKCX4qJaZivqJMpmy0skHrTdj8a134H//9iAT8oreuyXtdj6v6uhHcdZWyuUuseftMbUO3eCN5ov0OfLrNft4s/oHPNehf6k2vUXN4bFOU4vxTTIy1lCnnz/MveMvTVMJzUqClFPxHTE1udOq2KmvjX3XlQJftqdS2sVsOrx9xHhtStu4I3Ufcp0Fw+O4LqcU6fMKwxjLUPiu4j+fd3RqMWeDTVyFkSUEJV52aj+VQBIUoMkUeGx5bKm9U9rXJNIE/j7Nwzqy6HLsD/U7zWMwG7DbX9JV13WQnNZjTuSIHBc9DjwLj5+AtOBMuOEb4/642/VAmTUUEG21UFBzNd5t5NzbK1o1IO3m6zvJD0P5Voe07cfJsqAZJQhKCkiq5gF8RTx6Oved6z5623m2SWN4D9VKWV8tF8z7GbWwj3QlrTCvsc4xqDy+G7JBlxwLOs3/feT3MnM85ZW+4rog758hXbmQM3AF1rFs7BP4Z678qXtp2nnFtwbf2a99sv4bbYTSU2lJNXf0yHMtaqk+NqT6HuTNw69tjDmk2SisXYh4Bl316fkWTFgNlYyOlz+tGN+Z3u/gQTL0P/lqZyzJ+ORili+fk8/BcpjnyLG1OxUxn9kB1u9i5Wd1qY+vpW4Q/m3nc+3Hk5m/hcaathzhDW82x5JOwR/e0vvOvUOH8OhxBYPbb/AjrvwJ9hCM1n6ADpl/R7nM56cDhbNzT98z26fyObgZlv47uZ7nz76VuZA/nss70AdKt98P0CA9yvGzORl+Mcr/uhdj+a6FcM0Ft7hU45jvi/hiyx35JMRh1ygu1pFiOPMVdhvqhvfgiJ794P2Yc38NGOkSO6nTnt+f+v1RT9RELjYgaN0N3wEDpDi9ShduIm4cOLDM6A7IU+xmL4oOMcx1Dsj5CV/+aDjslVhx4btZGnMc5AzkDfMqJUEQif83G5x2+ZLzuTJ3VfDbkBq24A7scgmSpH6n5hky5ODQlN5zD/3n8qF8G7xhngZpscKTbODQhOxDBFSnJJCIUmwNRyipMXJlKgl0RYZ56p5esBxH2qOi6DcW+kYn5BXKcx7efAZZBdFRm12Uvd8PqhXbGStATLBRdL4JZ9AjwEjR041+kPr76YAh87rndSv+Qgp9vC+mbuqawssGa24muLYt/MllFMCcSc2LEkweh2a9b7u4vPq2b9aNCkzPO/JERnU35IaznJlfqkPcUd7SUvQF5jqjtYq4FZQY0alINt+vm0/tsSneGLGhQXID7nIaWDVXk5m9+WLRf7Y5TLs+iUATzHt702AO9eEJqr9/J3lCRFPZ1Lgm+wTZjySE2WWwbcpShjeTt03SO9SbcFUrd6Kl5p1B5DgW/krFTVFquqHPdsmU/MscuXuQxsB3HK5acYn6yD8SYCvoM7LuDuky8+VfgcxXE9xjLnV/orq8SfSVmHUuT93p8Rt/KD+Pu/p3iv+S84olLv2EOmedyEyXc/0KeTs13XOumKEsuj2fKDcfa56na2AAtk/mSuZ1DlifkpFMIfkpMUSajxJR0Cm+WHsEbrsbEZqnt5r2ZOtGeqTdYbcvN3v/YKP2Pjdr/B6A/jP/HZq7hjVlQ49lwxdf8mhO/tJsa+CwyfLZHfqhjKmjHf/WLn+XMt7Hj32zu7xaM2b7AY+hYfZq91LYnaAX60sH8cQ4LcpmabipRLBvkLmDCVqYpzNtW22gydhV4oO6DrjQIXbU7b4VoU9x/6rVedQWdUdfEta7GlAj87BMSRUEVQS5TSSHzhlRtkNgAwTZSBbC/pEhK7iJ4uf2RKqJozRfrkff5Jvq+b9bU+iOknVS21X4pJAUViOuj2wKfa+sdTfYCO5Ti55YzJHrjqUdj2di1gYV4iv0gV8UPwEWJE6U+AZsy7ShN93CHmk7QPTIP+qT2JaW3RI4R+foVHzjE2HOqySHA0oiO/hqHOovtydyrGLbN9r0F2++hx7Xhu4chaUWIPlYoIueg9/UmjSAqahy5yg6S0q6IId8MDyKaDZ4GDj+y0dl6jvDNJLEcFvv5FJvEWnzJZy+f7xvw+vAmLiE9RVL/Jpsd+wD2MTI+K0v8ZoPPmnafyYVbi+gN1jyWnAdj9qtVqFc7wnHBhVJtzCuTHTcR/VgiuuKYusNYPPcdSx93tj6/9iOEIezawH97zmbWw69AtHZMfyGYCC6HBw02Jzs+BdLhJ/U47jI8b2IDbPHxI7PMuzzIqd+p/1qR8YafbXuwosKQQnoP4s7hRu+Y0/SMTzruKvc13tVngoLoyMPNHyGNX1P5FNCBWBAfPj4pgbjXvYoHTXuwN/Eg9q756KSNurvBW2OGHYx78cK28B9hsiESjBTxZnG7HTedMNgH4gV1c67x+Wwb7an+goIr97HcWyIkHcD6jhn7LXSfoxwf1Tl3y3FzXNjjGOFjdtVgfphz9ZyH4yfnHT1NRmDfQ6pxqz4iFPUwvQkMxKYv7DFVpAsVXLyKcNxNhM0LuPHEeEi0lkArEFmZ+SSQbzg3/dmofo6uqOjBLZQI/AOPhM97+JCrE+cM5OrYTIOXRn/H2RheFJa15jiSbmTrvgxuyXixAfq4XuxH8Ue6F9u4457N37GfpnMGvmQGeJgFDwivP0khKdbDax7wYaFeG/kJBRaKGoaSzBqy4cZcG8PvF+51+6XeMRcv+TNlO/93z9J7x0Dcs73GtfV25ZriMSGEcj3gx5GLR8Y3aeyz+fwgyNrsm78pxxzin0Ms9w3g9LHSUK9gXDZr3rYG9JJCugd8seNEsd8qo4gFoQgDX6nxyJVVSEozjAtQ+J+VEtwV/OPuSH9fF+SJ9jFLbKhcAVvVTbiVY+CTm0EZv/pZ11FzDPHEqMNxut9P6UV7edE/89O/pPdim4/7DDy+ZWweD7ocl+kI8noDLW34OS5h3rBvo6lHvqK2d9iuKa58rL9C9XM/u7+8AQhWuYQybsqcEzajTJYBdAJlmiJpKVEmw/KPKN74nOAbLZN5wMai/Q1vei4bp2zwegP1hzdmvXFrOHYje2O2wfof/8V/0P+gjs1cyOYNy0byqf8vnN+6yf2gTfdjWmjbbLUNFDZ36zh+hP1KmcKYTD2ehjKhT9Tx26cU+LsgxnnSp/Odlpi6bSpRHmAq+Bj2I26CThO5QKW1/+anHFezFajjQD3XLQ9y2YNc1q1+U2gqW7SYvqYXil4arqHxWhz50Qc+gLSLw78ACb1ph2WjlCimqrTeH4NDEZS4ddgG5lv2A333Nd3jwP0LVHR4zLrvhOXRfsTzfFzVBFDqAzmZZjI/t+mr1O+A1a+5PCTzHXdsD+OfcfB83Ib84SRHMfrcyetu3UPmuhPfTL21Ji7E+kV4lnF/uq/5e+h+nXKus82sujJyFFYZXeASigo1GuFNzdTF8SHUt4DpsNj/0PBA6WEfujBG//ari81eB0gVXkm3WdDyC5Eam38fko59Vcsotq5byY5EbpUHkpzHOLDdUpG79oU4ysZttHWDfdB38XdTbzrXPmTHYH83pQufUo5Xr0cXx6aXW3UaL5kFL2f4SwNykr9ybG7gHr6y7ePcXgtpoVvmbyF9/pmKWWA+/pnhPjPQ/J3z/9l7E8a4cSQL8wWYkqt69v//zt2Znp6yJSX3ewGCCTKZly7LdtJ4jDsQAJkXo1V9jePP9pnm/y2u36VFNHuj09rflfBauJTP02/hUpzt8311xTz4expIDvNbSGN/8gddL5/lnXHL4ZR+y/ejdPFeXwG6AqN+re0078t+dP73rfae7eN3oPRTcHv04p2/78B9B/6AHYjglQ8iQhFARv0s8nOG9nDClKcl02OQr/Ah/AdcnD9piXlL8TCONU8s3OlhT9+TM603awbUO1hy47c1gZV3LpkZyfvLKPc7t7tMFBl646kGRZiGIgzNVJtHdNqQ/3FShLkQjKRQRAUMo/IRlYojIny+GRGR+UQT5QhusDRgdxNzgd5mPoKGDM0Y89diyhvQt6JMczqP6zS9FqV4H4piqsO5Gj/T2ce+ANl+m8g8+LAnGb/ytW4rzvpNFGqb4LhwvmCvt4DfQMOvAh/40mGgwVfhZqExqDZoJzrbLQ+yrxur6WMbzVrzqaPZ+mD5DB5o8D5McFP2wU1cy9AH4ozdJDun5QfnbbAf9vSBPmxgh69jjQf8q/yQTWPrGgbmS57mqJvB5qvusFavt6EMrL8M8v4NE+99tVyK99awfaJhfomhWC5qtMUNpWTeMpTJZj+joD8B+4JCzmHAZ1j6DykPSgpvWlFSNxRsF1BKURnsVzSUAl+gg1JveUJA12g+1jfe9FgORfj9oqPc0wHsX4ENOXVRjvxL2orsG4EvkEzFEYJdwgrUB6WkjNH20dkybNsrP0lOmN6gzg+mm+PP1ZnJFmkXQppfe7o47yLx+827SLsWjqahyiPdOkjCa4bysCaZ9zs55RWwiyf1rXgrHGc4R4O8soOgPJAPucMeIKoJcrBJEQEkhXQNcFeDiGHIh+kl2M+wn+nr4AteUb8b8m2v+25Yc9purlF8Tr6qDz7pYvEcnDYdk7npVOsluQc1+/ttpkI2tWyfm5L+cc7erLct+u0Z3jb/Pfq+A/cdYAfuL0Q24T7uO8AO/GqvBUpejLd9qVuk+hzhkzf8k6f7nD28z/KVd6B85eLutd134L4DH7sD+ZnMqfDEBuLnNaon5eGHDfnQIR9G+CGJ0hwxeSfV/bjvwPvsQH4J8invPHKah3QjLcdq5X3a+bUHZm4Aj+3/Ww6l49NtyhFR7+Xgzo7gvEL6Xn0KPA0I+TzMXULgmPDc5uMQ0bGzMqJqTW4F6dVwFKvuwBgRilhDqXPD1Y2Y6zBk06YMNG/eE6Vo3Wgq6F6DCGo7GTuo0ERbYuU/lFXTzDGFuPMYhkFLFOSGaivUNZRBZSibaLZhGIgdtINmw5ampxueOxqk2SSdmqE9v7POzVTDfA90W83Xx8dHGQ+P0G/f9M14/KZHU/D4zfpHfcP+LfWVf8SWvifowf4o559j0x+d85LTth4Pj9geHmn+yMcXVQAAEABJREFUugG8Amvf0UA+YKdc87TOgT3yvuWeoTN/HXaqfqZr+DpYZ3oJZcpz2q8U27b9Sqn6Sis/4F8GYqCD6RmUocVUWoYaV5p+QD6HUrgnDz4F2XMmykE/TDnKUHVlgJaKMpBj4oeJlmLdAfkXyWE5FCH5VEmeLSrW/0IcgVYVBIYkyAZCISkiEpz0eQefStPn0efN+ZVmCor5CJBWp/MGNkPQBsuh9z24pZghroLs5QCo+ZsQ9ubUx1pUPZyWl5BMfaoUGwwDFc4wEQEv0Kj5DUgK6TxwCHuQU1cgInTymE1+sZxDn8F+9bcLXxI7Q9XPCsQxf+f4tdjDsZYnOn2HRLPB2WfOeBPTz71v31epx3xD72P+pgnuzvcduO/AfQfuO3DfgfsO3HfgvgP3HfjAHbin/vo7UL5+ifcK7ztw34GP3IH6TIWzH7yAiOA5TcxT8lyE5yb1cYeVlk1xM/lUeO73gIv2ikyvxtbELZgHNWwST39wWvM8JmpuW5SI9DDdsv8pOq8/wclbuLlubLlZ9XTk4odiM+xDonx4tudqw882+Ax2Ppj3vJcjIl8/EVBy3zoighAAjYBqC1KE9XrT4eX3kFNOMNlOjoVhW0QoGzVR5EbsaUS12+/dQM5gfhAx8QX5CkQs/SMcV5tLhfgw0EWwrqTVP6KjC5/JD102xvErRml5nfsWDMp9LVfGDCWbiNlIGwYNbmRO2LkBusHbx03iYTfINIHfroObv7VxutPDI41VGq3WJeC/gUfw8PiYDdvHyefxocqOeUzbNz1+e8yGcJUfNftif3h8pHmL7qHSB+gjuoaHR2xuJD9gh8/5Hx5Ua30gdqddNquhrPcBfgfdeS3JW18xeH+2wD4c27yvBnu6FZPN4x17v4VTMejLoDIMxJEbfthAQVdhn6LGlwI/xZof4A90wM92kH7Q4TxafBkca+BP7FCKhnIeBXsph5iScqk1mB863vIpBH68XiJCEcconU4KCURAAWdF5Bk11HyDgn+SZllSiMOnNay2DvrZw2/Cnz3nifn4pOSTk4IYfKGB93kJK+1nmiDX5F4dJTSrgYM/diErwzvv+WKCK3Lbf425wiviZ98TTKbI0wmHpdq3amocciPs7ljnmGHFhNTVFwAaL1pKnQNhksjHgbN0EpMboXOeI97B+DHMnYVj7RAR5FtDCgnUunX2sM+Eidg9WW5CRv26jjLv43YTIx8Pohh5Y5ueBUZGzTEzVTxz9vfSNFOY+cTWd1bs50p1XNo9tZFJP/b0SdN87CLu2e87cN+B+w7cd+C+A/cduO/AfQfuO/AH7ED5uDX+xMz+RbKFn1jSfer7DnzpHeDJSkQoooNiUbIfLhj55GRh+RzBL+mcOx+CIL2B1nXwSIcc5hdgOWTnPA0EPyTaBPFkWTxzwX2WM4MVyZw4OceES64nMnyq2ndFw20Tt6hGb4u2d7sGyw1uFq4E+5gN33E//eeficgHacj7PbcPMj7tehPh4AqXVbnV+aRh5bcltthGz/ls2U7p2v/zmvO+H8Z8zV/K55rw4b1Ck39EKOIcymRv9JzvtTbnMqo/E0gK6QpEhIKmU/MtNKYiqs76vuEUYf0JyHqyhBGKAMWgrswJZZ4AOYd1BnI2y00NdLaXbKYNKin3FH6gSTbbkSd+oHF3QGtyVrpzE5Qm5c6NUDCAHboH6IMbqAaym6e7nrcOOK8bww/OMeEBfcuxcx6DWOeb4SbtjmYtDVvnbTHJr3y3dA+Pjn2gqfsgxxo75s380IyBWt51Dd66vqkZS12WB+pOmg3eLdugwT6gDOYb6n57DzZR8DMyZspLjgG5DAPXEJiu4WtrnWnZ8inyvVGwR3AvRZMnHrmgz/+hAT72GwbX2sE+k61cSSPIX0LOG1Dfs5fQfAuxRgQ5gnpNi/ljFNtA0oK9AV1ESIyGCASGoCbaOjAwcAkF9jVSif4+zu/AaLNPE/iknD4eJ8X8oWsLuhyV9+epnScpP2edrodt9nEaQnvTu/PtHqiJm3QDzf8/NPvXDG85+/9p4tZ4z+y4W+F5eKmYHME5q3LMl4TlIxAcEWLcBOcNTgZEUj2HAibyDJM0YE4BUzdG+B6Ii9Hb1vzCEQE73/vy/kOaqXXN5BtzExlww4k7nbx+TVwLJ09fmKSOp5aZt2zYjn6uP3mUbeDTvv8exWLjhUno7fX1udZTemrbW+5Po574jvsO3HfgvgN/3A74E9SLbtT8V0Krq9GvVNsttbT6Gz0V2+yNnvK769++A/c9fvseXsrAHvO9+JLX3f5r70D5tcu/sXrf0MYVYesfwPJPV14TDHMXodXhOC2i9Hsff9rqrryvPmJb/Ls+f5S7hh5M1ovn+IzH3/dptPs01Djl4QTJ5DOE/J2fJxcwY3JI4oAl7EZ0Tre0WNvAAwri1/Zqree17VaZ9FmD6TFats7SVKdoZjs2WpNZvPCG9EWLkZGSKRrG9tptXwPns8P+Fx3stEZWRORUr81VZQ5M+rz2uFXb9nWZzYSlX0fNKh+02quHLUbVtel0UMHWfaoezG0bjiZ7qOGHUqaJqQk8ZhN4agS3YKjjIJpv+PYBYAWvg84gWXcW4nCQAYuv0wnaEGGbP35Nt9DZ7LtG5sLH+uS3crxNN5J3jVb/TJl/TLgWIxRxCmWymW7hVFzTH8eIZpNUZETSkHSMQBfBuYP9IiZd2osiqixyRYSkUHRzWD6gwAYwrbDvEoMiGnYqZYIbheZNZzwoG5WzvNOQ/HDQt6bmRHfQHY3QwcB3h5wxE0154u2zw29nOemDdtAHN2lp1prf0Zw9UDeR7dNT8xPsCx6Ir43YR/I1EIctczHHYe4H1vJYMUCHB+3AYEx+gylrSV3Stg8dLbt5L4fkB5VSEW54zg3Wgr7B9spHFIVhX+AYy25oFmTDuqT2416ICEUckDZ87RetiZmU3OhtX8O+hTobLZt+g6yvPrXeKle9+TLnaPZBw9B4aM9vzoFP08eSz3nRmS7B2nN9S1rI0/zq/tlOTuc4gRZj/4hQmRABrwNCQgqhBo2iCyBNujjQAt9AUARyAl8JP3EEOB5bWutOQTYcp7lC48AehFiEvGbkJ+FIZAPs0di0Wdl7OlMHPkdTMk3g65AJJnwQ8+GLnuHP26VsJWA036R2giHl9BXCQk0DZ+sChN8+WqJrIr33W7gmtvchByNvi57apZcv8XKGS06n7I7dQEw604qcZdLC+zUiHWRp4qv3xbPjN0GeUB7tf7KWwsnTyLwjVgNyNHq9E59CF2iXJjrcN17KFpJhTuhBRFiOWrsd1lj6HaTmt0e1RrN1NGvi1TbRfGGYXyFfY7w6rPYrplHzjnFGJsxBtlSn4BNG+xukWNpsvxLOm3WQr8/TiyO5mgy7GE3/ZpoLWaTuBGefRLO3IBdVY7fC0mJDMvfTfQfuO/A1d8Bv/KfwNSt+XVVe4+si3yfK86/xPpm/Vpb1Gnv52kpfE3Nt7nN+b5m3j+15z2fZ9L3gD1bD+Zx7C9WWFk587dS1qJGcidMl4OC8eJ8YJGAIv8sQRzpD12PSm3jCI+BvG+T0sEPDaa9tS4vraLsEubbtqLv219+B8usvYbmC/F9Mo+pu5byFLaO+OKqfz0v4NSlnWqpTZfUadlN/oHCOBmWAvvQREYq4HV5UxO1xEW+P8dw/A+1HsX8YfxbqD36/U2/DddjnGrj+9FtvHtdECimh7mhzdqpkrZfyN7TZNTDU3+1rwyTbmCyn5HuaE3z8iSkpk+1gV6jB+7jAqgK8VpperNYpZTUgMCZ+5iYZwpxMzgMabGf4RU34LeS6ANIw/9qWMunxwXp0RsGwxT61HiqpAgwDexWZAAd4cia/oq7J+j6m8U6SszRFUk6MtJGLQf6qSF+kw0CDQ86B0l5UwnQHPVz9S+BxrxeawMYe6hhCiToMx1d0j/u49YN7P4LzCi0yAtvkI2iFpqMoIuAjaUSjVR/ZIAnsBZhWRIQCm2T9Gq4vJv+ibMCq6saJCnoJzXeLnoq1rxZ11TqsNxxnegxfGWNZ57HfOftxvOer9ThOOFDPuIL3ItCZdoiouvB64CNCYV6mxqGJ1RpVkdcjJHyMwL8iFOa7ZliUQWsUmpWDm51ubNLodIPUDc+e7tw4NSa7bTuattb7L2Fn2Ifma+o73vLOsegyN9S6B3wfHh+1e/imh0fTxwO1bQEas8Q9TNhBd9grxeZ6hof869ydec+3gufOtbq57HjsKXvtHcpJflDJPdwlTT7Y0ygq7HPBZgR8wBsFvpiPouihIikYFRGhiJjkoiBuxhQ3X/OI9I1YUoXDQxEGOaa4SIqOnILvkTb0BczzbfBlGFRYRxkGwiuqvNOArgylUmLLBOcbhlLjyqChmL8GQYz9BpVhIG5QyXhT9NGAbH6dN6Z4bEHztaTdutOIqLb0j6JIoEMfwd7N8NzW28d60wltHsd6XmJ8zYzMhy6MaP6ON6QI0yVQqj/Cgk/4pm1NZaOdbkGN8XkGTJDL6W/J1PuOOvyD7U2IB5s/8+pn38h7JQMFg89M80s4iX1JgCElTtEBdjXmmZyUwJTNGwtf5sfuxNWEzJhUVs+o9kXwScHV9Ub/HuzlNd+m3NKvdb4+EaGIDQhdBphO6PzS1J0i8DmBgh/WzHgrLZkzE4gEC2BaqZzdLpWWgF8glDGx1q9kSbho+4i01TzwIVX+BFU9gou+Ccyk0GXE0iekxbySIv+ZKo/gXDFiWQIT9+O4Alrq3HrxnMrjbykJ4nxv2o8skgX5YA4Ty1voXiD52kQ2TcBToKNntNef7dXm/AdY/1rs+U5trOOzjLmCY2Ze87HpZo3n3tr/rIE9TlsVyH1Y99ZeNJ3DHFdzr8PIwUD7ocN71ONDJ/uA5PeU9x34uTvgV8+5Ci7Zz8V+AVu+B3kNhutp1Pxn4tS81oOs8zPr+Yi5WAffCM5nvtanz+KYXv4ofj3PWj437znfc7ZzOU/ZbrlZPPft8HdAcS3jGoQ4Qo45CV2wh+RYn0wjAnYN+6CTAS/BHVA5nTliZVvLK/NCxNfbvkb6YEt6P/2uO+Dfmr/r2o7WNd/OvtmPrAeF/dYQL0leuxL0MrQ6jrOtHH4rMcLr/a2W9CUXk7cxJ8bmT1wXfcq21mcCB2xhdTkdm24w/rF8jHzskClxWdAUOB3H8PMb5xYJixc6JlryS2nL4xqds+SP/KP8KBiuA7I9KD7jm9XCWRyM5vqwylvrGY1rqq8+NfbE2SlPmFLNGk5sMGqCGXWWWlO/Vzjk8yo/n5pzJTOfFkyXqqWs1O+lNOtsP4Y1TgNleM6U4F26+aYzn1Vyn2JOteWEFWj8MCf/+rf7C+C2Jsdvg4TUOAJdgl3xSQJt/k2OTjfbaEw0/iT1e2kP8lxTzyWfc3bbtrCocapp9BrMU5ftjjPV0RForoBzHbkdKY5zUUfIX2dO+wY1zmCe5B1nPmlRBFlm3nIH8jPeeukAABAASURBVIdtpoZ5g0ZU0DBz4ytmfpDlknrzbtw9aKBpWspOBTq0xicNVDdLd26QJh41uGn6+KCdG7Xggear0WRTyw+Pj6qN2Uc9uMk6+T08WgaPD+hNv+kBfodP77dzM5iY3aPtAHnmrbPNoK4ddda/1vVfAD/IclvDbkAHBnwGfLN+qOerfg+55oJPGdiPI+zkvRoKtjXwDXS591EUiUGRtMmmIaFTmDYUdJWPCPkfCglOlq8C3rFGKP/N8cd2zTY8j/iiKIB64xRsZ91lGFTgl9jQRdHCZzNu5ZN5a66hHGzDHGubcbAt5siYg30olW/02HfKM0y0TDRirn0oky5p1UdAA31S8w1F3seSvth7mv4H3XKft67JUqdYyhEbsqTQhSMdODHsmcQn8gmEQoJyUh6ISa85jTj1QDw/7Fw9/PnIRyOCdcdon7P2S+CSn6OmDpxotXEmgOGPVXIysHPOYdbIMBiG2YS/DDjOdBuZ4uqTt6/h2qC+HvPbcc66bRGm4BSTuafmb4GmPLfENF9NR5NP02AWgUaVR3C+GQT49k2s47ExiQeWMemkOsOP+J4eGc9kEaGIU5CwANNzsFe1y0e9Ec2t0GoyNWxu1HwP9M5zDnnn19dMvmAI8b3PckiUAvR4xOFLN0bipzyOrbCaeMba5HKazrzR5Jsp07ThKjJ+UhzJq1py3sn3PcgqfZbiGrb1dZfO2exhe63NXA9rLZt+DGIj7ZZuw+2uuu/AV9iBL1KDXzVb+CLlvbUMvw0Z+Sn31mRviWePeY6jBciXtUF/m8E6c6+36LWLbLHX+r+X31vmJXZxbZFzH96rNudpN4upYV2bZ4NuqLKkS3qc6ncs578EkjFEzDY0HXY6D1uVebRxVGuaza5gUWnUmcNexhmXLVNuteO2sBVw1/1OO1A+ZjF5V3Wpm2y6hea6tjX9r0631mWd19Wo+TvuO3DdDnzGXeOPhOuq+SwvVs3Qu8CPCKjbTyNW8ENOz2GasIDrYhCTNlMMyePnrEtgPDO8FML8zKEihTMBv6Tp0p10yT4tutsstv3sTtnVPt5U0wQRe5i8VqbIfvhWr9c0x6tJW0Oj4isbPN82IyrVyQN72kxvg9cpZroF4wX/aPZW90THiWpNxdeISRcRUrwBIvYIks7llWMk4RM0fTTRgK+wPf/uxlc8/TgxQhFGmejET02kCOQCTA30YdAcC1Cy2TUoqWUjdTSdzGezk8YmdHBjFFqGQebdMB1okBo76M52sIN/mJu0NFk7vulnmk3eBxq8EyZ5N9EHGrfGbsrxkPKDdrP8MMU+ThT5EWDfdZjny9p26buj1mHGoDIMrGvQDp8deqM1hyvFbp+E92RQ7ltptO0ZMj5l6Ch7XkBEUTQoDv98bSYIegkRkdeekyT4V0FS5pEqJU/KBxpx4Ld8IkJ5P3ltG/Bfsjakn9fu+xHfYorsfakImdrPNvM3Y+AalIqap/LF+mFQGRrQpw5qf/jB1xFaQPLFtkED+mEYutjKW1/KkPZSigZ8EvClVP0w0VKKjPCa4V1bD9sKvmUYVIaKYaJlQCamEFuK83ifrkXhshlcpzgNnHTyCFticoFW0edE+Ozc0IjAL+A+b+Rnnz8LE+t5sY58gs6w3KD8L2sQxkeodYI6HmfeZVOPWCWYaVhOdmYs1TWPau/RS2oP24T9ddDXO8ZLJXlPXgPnPR8X7GPgdgxrMPy0sd4Uy2u04jp9x3LrcSPiY10K8EmtOAX7GLZDTXpkPPqZdnzv13ib07cptimvGjyrred5GxCX6Aip1+rghTZ/nyVV8rg43xp+gaadGPPeqLXPtbJjmWYeGUfelr/J8zzYzFufsciz7yt555sLOMmwKSdtlwxbsVu6S3nex/6zX53vs4ors/xRi71yT+5uN+7Az3ut3ljo29x/9jKP5n/bcn7raO+V8Sst8ler91fa23ut9x34iTtQ3n/u9m5h2uBZzJtuIL/sTfbkN3yuVZ2Jn2ZQ/rjSZx3zrN2ETddoZ7qzf/wO+K64hA/fpHwdxdFLxT/aP3zuCxNc2ptr7HWK+XHE4nGNbc5hmlgIqVmeeICRCvutkZnTevLUQk463A2HHZg3y8xBfcRNZpN2lX3vVuDtawZs9yUKVHU0rlEdvQZ0xRFBvAc0IshRcSq0WeOUQ9M3B1MQZE5TcO5gFs3mmG1mVqDUzZim9H4ZsqOBYcwcnCxPiAhcPh5S1NHmo9GTzaGhKBpo/KQOW7FulmkITbL1xxhoKO10aHTCD4N2E4bdoOEBGboDA41PI5ufM287cSlPPI1g+xm7h2bbyfyOxmvq8XceI2X7AcsJeOsNy6aDdaDKD9RWc++yKYtMziH5qh9SNs864Atouh38bl6T7Qa+rp31p58pKGVgn4ApezsM7Cu0nEQoG5udPeAjQhFFcQLF1w+fAiLsWyH4hoiqizhP1zkizvmfqulczDvYCjkaXJ/53Bv00NyPUvc6UoZvFN9CTF4D686hcD2cxz6mQ6EhW7GDX2LQrnCvNnD9hxUKMVVXcxRyDgW+Q/UpStswJDVfhmGeexjKBh/o1sCvyz2USSZXga8gb/IDc12Lgu8JsLcRId+3JUJGBHJCElTTEUlDYZqnyiSL34JiiuoJ99kj39lXk1pnVLU5f57m5ygfnElRMtKBj9Tsy1g2xFrGGcpjzHNwrkiZfUCxOUbibRg53QbnJ+jCuCanqK/6LZvTo6qspJLw48TOeO5qaz6Npt1mvd8xksqQzie2zwGuL9tx1FvpIf7YdoirvmtZG4d9DmpqY2SJmxQlQ97DmcKkXCnnQ7rGzX8V2xQ9XVbQW5b8tX7LqLdIxzt8yOZ1rlGt1lbu+NzWYHoMv277K+fXbi/fxnv24znWOfo5k/cbBHdb8tC1/y2yZz/t3+pr1N7X4lxMZ/Ol8L33XrhlP95rzot5WK/XCXm34XyX5p334t1mvSf6I3dg6zX/R27EfdH3HficHbjPct+B+w78EjtQ3rdKf9g6Y6PmjSabXgPHvA7nsr8u43tGteqc07xpw1pu+jv9k3bg1rsgmy/vvUH+geacjZqff5BRIT/iOaf2/Ok6r+0cb4ndznjXvsMOTJdlIvX5yyvT+iHQnOeVOc6HHbL7YZdRn0575q503+c8ZIyI+uwxqfkKxflZFlZ8g4BAGRGKCDiGiQG7NewWURSJUMQJEByBTRUQRqCtw5yBUudAijSrOzLOMkyzm6YjugM9PLqUHRY2EiDf9L6EvxKcGDrKiZIx65miDbZLUQKwdzR4AgxT48d0jVIGlaHQRBoSZZIrHbAdMAxD+mQz9GGnBzdFadC6SWv4L2N3bqhaZ4r9AT/bdvAJ26yzbNrL6AZgP9MK5szGK5Rm6w7eGOAT+KdfyvYZVPAZjDJomGo+0N28pmHYyfoyVL8yVGpdQxmqrgwl46wvw5B8sY55ytBk0+pXbDNK4TJxPSJUJl4+glODQphRHIbliJAYpxARiljB136tuyS7LuD6jIhVzoV8WE+E+S2ci38f26U6bS/sRQXXpFAnWDfaq1+1mw9i/JppfkMpGsqEYZCv/zmUofqUgZhhUClF9i/DJA/DUY4yoCsDvkO1eT7rjJ63PKGQr2A7iaGoDMMCQyk1P/qhlLQN5l+NQr6ikrnKgbecmK61Qj7q2dyEWTExvs9sMrUqKYwHsOmz4U/MayHWOU4Qh3mxhhFILAA6qh4jovkKPj86Wfhab7oNf1YTgN+2/ZTNccYpO3VcmfNQnzaPZjf1Wu1k3vRVyODTdaure1zw4tiO6/2UMTpxeF9OmF6rbiVdjMeRIe4dJVUjSeXDetOrMeJ5Cbi80ziUZ24Lh4m8TC/M9DaEIpaQQr7bPw9Md3J4v08a38lwbo5ma/SWKR3TsJdiDWxuYOZvYr3f4ct3TbZr/a7JddGHtXqd7zVn5nHOixNPDvY1JvFO7jtw1Q5cumcu2a+a5O5034H7Dtx34L4D3Q7c2V9nB8r7ldo+UHtq3vAsjZpfY2k7/Pxc6tdRJ+X8krlhtd7YMH28ql8L/KIO5I8v4D7DL7QDfoh0DT5lSW74zqiPF9xIO7TRfP/2cFWWGzVf4bO1NYulHtVyOPc2+DoINfM2EE0ez2RuicO6bK+wR+W2z5fs21G/mJZ7oG6aV+tdmmA9qNreg/Wl0if49bCaON9LfsZQI+1kAxIkzRjrTLbdBr/NBg/GDNJ0wXEF37ncwjp1ezjnuRtviryZCluaiI3gtOm0UuIWDgpxjoS5W1Cj6vkoLuuYbBNvHy5LbmW9JpY0H7209f4l51lDMccrbYhJ0SdFFryJaeqQaV5p4iMCFqAL4CaNG1vmKy1qdLYNRcWgeZN/LQwtPYaBJs+Az5DUjdfdw067bOI+yI3bHbL1hmXThibv3BxOP/8V7pBxA43UBHOUoeYvQ6VuUpVhyHljounrGGTbG8owZG2lVDpAyzDUWHivuQwH2X5lGNgL6woUDIA9CyNClaILkDrTFcJ+VVdKkRuIYX/rtyD8G7DLPDQCPbAs0w1ETD4TjahyREgKRVTAIMZFRASu14D1zb49f03sz/BZ1lhce7myDvttgms7VATXOVY+xXOAgq3Bfnk/dDrbImp9c0zGhWzr4fgFgvlnX/v3wFaQm4/9QMRq3emz0q19Lsp9/eY9N5R1Zr1TDea9HpFPijogyViWlCZxwKRJ9Yym4yz9BLiUBRAYi0qoe/FeP1U9SumW7/1wo/2A0u4kBp/tnVzz1F995o/RYhx3PZQHsST094j80EpdPaGuzFXnWp+8li2IeTqME2/aQ+hHceRpouZ7oM6xpUvD2099avPnMtp+Di3WPiyviR2d9iYJp639Sx0hmDUnsQDSZipVk2dqUD2yIVfZTz2fnLerFzbr3qIUazXkzcPbdFOSN0/crsEWdSVVn//Dy3zxbcvXv6Jr/Ef7+3ttm8O861+gW0vz+32pr+N7wtfQ+UwvwX53/NE78Kb3qHP31++4q2/arFdsyGfP94oSL4Z81hrW86zli4Uqv0PoJxyvKPUnVHmf8uYduF/Ym7fsNwso77Mef9A6k6mpjt6rrr3Vjv2cs4c4LEP64UAjZ4ZhNHamvf8mTxBj03RS6VqMkw4rQ+9r3li53MU/cge+8p3gB2jzj+C9fxZziSiYsfw5jKL68ZOYIEbt76WeGLytg+CAjP7AI9g4Y2nPWbGZvhUuyjkOcy/nsp5qUE7D8zbYOKln0myms/I2Juc7nK4KTverPF/h5OQgWNMcjZwiNLfBFKOvufd0jcmMmt0m0H4zSLDkuSXSx5SknR0WBTk4Xx6edfLl/bzw8D9mFEUAy1AtnprhnMkbTYETMgPm9rGOQ2ZclWfem9wT1mNKZOq9IV4m8nuPo/pQMCSfJlCNKzgBrNRGuVz3ei2TFzwRmDibB+QbE5x8LRJFymvTUV+vUlAHMK3NFzdaDDddEsQlHZb2QmxD0BhtfKXw+m8mAAAQAElEQVSDKm0xyDRJy2A66ZIftNu5AVwxuBHs5m5ip1m2Hgw0fe1v6qbwLhu4OxWo/3PLZXD+CWXQAJZ1THNbj69z1NhBjQ7oSxk0mA74mxboCQT6GVEUEcDUgPc+W59+yMmbnsIUZz9ykYxrFxXigF3o7IN6rYuwo1DHEVBIQg9kvw4RIQl4mL+AiHQkJBQRC4oi5QOVZl63HRHkdgjE7OsQTB/iJB8R8GYUMhtheoBNEQGZAB8KeZxCRCjiDPJ+mOw9P8UQzJjs1nHflJlyH+Z9Ue+RUuwHX9BPCNvNQ900Lj0/66Y4512AXE127g5l4k0T9kNXilQR0FCgO4vAp4MUjFBEB3Jk3SSeX1uTLuVg0t4fniT6OUecmbbZTHtMIVn3xDdindFktTje29Et3utn2T7VjopRZZgLw35r1BB/vuSHShU5Nz/YaWQtebKi2U2pBVI/hyYel3Fei40oPEafLgAfIi44MQ9F80lJ2cuzPzTnz3iseObYSshUW+rqb2PDtldqz9Xq8HQ6c+p9RjE1CdtetrDep+mOKYGzsudn5QbTZXYz9lb0GU/F9j5b/Doufbq6Uj5/una17O6UaCt/05keY/EyJcv1c+J848j7l/vb97Jr9h3eU+ubzy3UOfpSMpbXiPPPYF4GU6CBSZ8bKIEMYslb51vtJbn6Gt6N9zSXkn3kRducuxXV6KbTdUq/Tq7znLzeYc4p0538qjvAPfDp9/yvuleu+7M267Pm8Zo+Ax+5nnO5z9nW637La4HYdbqLcquN2MZejHkPh0+d7JUFsyevjDwddi7nOZszXrLbZ0K6ssdJJ92d/JE7wJOJW9ftu2YN57DO9ABusfkntOB62bzaQahlw6rY8A0MCU4M4aI8LBgpSPVHjhW3IxSS4SQzpKYSx6zGdebRL38opOLo1P+k4BfGkf23UNwXcXEHuN03f1q2QD88afzPotzevu1z+lovdy9M/TG95/YdteeH8LiHnzGmHvVELWMfO7h5jINjT2OfuffE9ci5tacmCtncwev1VJZ5RvKN5DoANcOZWAQDC/Xm3BPF/aC3gP9iTH41xu8MNUd1hce52uA7X5I2F4KoAJt1p4BH+m3lOqfLfNSQdGuO3GKyp82OIHl0WWFPXQIyg4tmAdgfMLJ57Fj4o0EMO0AZnH1fGPi6dpQMO2CzjnkhpEDmPA9cMKXv6HgjHW2QIkL5cN6NsQY34NrDeuxSvdsdMcKPOizBPCo0+DCSnylMxlf/tOF5bhAhEWNaEYihW45QHLtb9QZQkipCQfNigSjYDGwRdW5Ts0cIjbYV3BI4kE+G9QkpkI28NlwL04BGFAWwfMCgUkC7fkPR4Gs4y7YVFfQJ8pQZvc38LpulbqYOw44YA32ZYB1NXtsMN2rTF102c7GbNjTbkE1g/4Xv9JfB6Q9PI3jpO2gYGnbwFSXX4zUM1HTAMGAnV1LH4TdYNpoN3nUW5DIcYstw4HNvc8+LIiq4CIzCxQioURS22S+Q4ZXU/Br2XeqaLwnNQkKSoeXhnKm3rYPn29JbR8wI3YI6m3kjIiArKCT0yoP7VMgGuoCehX1uwDRFkpHzW0C4xNziiKBKIIW0QkTVRYQigAKX4Awsn0S6KaLz8z1gWGcKCgiA4xQgHfhIPiJQbcH3C/d3AdEjVBxTWgw2+LKAdVsgtjS9+TVsq7pIP89R64gwX23tvcI+x8CPWiJC8pio+YaIUNgn0eY0rUhbMG/aD77FckiKUEgV8DKEhmFyE8ThOMjpYYctOMJ60zUmvUnWpyxL3TFiO7rP+Sxm8PnMZyTG5IlJSsAe+BO9yvZBQvB3AEPEoM2xTIIBv7RD/WpOJ9RNN/szXz/ShRjbx/b9D9nzGdZnrkx0iMz+BX75PWdPFgNiN5ZeHZEbb5qwbkJ18hmFA0+gxuHj+dJnT1nHONSJr4Oc+gR6s/mGE+4n1MyT9fR0UcWRlUuso5tF1xyu8HTuQ4a+lp5XTuss2wj5Vp4hZInzNTjtmxWHOPpa1jzm1ciQlW5bdC5bTHuI2kdgegz5aJNM1GQLdl2j98uL3Dv4PjUS1WD/5EbOwKaMg0eTdZreAufwa3QBXoeW+9x5DVLh7J7wNuT7SZ2MVMSueeZcvA+8hzzN4bVsoi3F9CvDF95vlmvMNbOfM/81mXopRt5zXwPfMq+JY1888dfckp9YFfuyvpcuyj+x3J8ytV90bWLzH41+rsb/gpRbS/Mn0ak9U3ec8jmnb+H2mfib553i/Jm2vveta1jbcsqcjASNwp4cGYC1UdgcxPa523xXUychh8km2nxruun8euWUfv7Oh9z4+TaYsx/Xy7v69Jng9/jZ8R0Zz7mC9937bHoET23/npo/BRZsUws5XrStd/whO1BuW+d01/gmzBvS0dYZ5k+jvshCEUCG5DSJlK2bENgAz0eE+wyhM6pulKkm3UxhIoJzuRlaxDnHhNTDNyrZVfMRM1eZkTeHyk1n3jb8xQ497x4YzUymO/mjdqC/8n4wsoWfvSH1dvZ5wnTvchdz+3JmEf6Byo28KnVUVeBQmepicQLR6CbB7yEn4S7kFq6JveTj4ppP400Ba7WFhVKZq22gbMwede3mAM72gNse5CNRBqcf/ik0ZUerKb067bZ3TkZux2zBdutN10g9sbPeih6e3XI6wDCS9ck8cLiR1VkmJiuHt64+QHHAATb1SAsK72eFH3CShcRVhnfeycd5MRGGgnPKaccPVf0fC5gftfetg4//qswNswcacRU7uSFXG2p+QD9IPJz3G/oYVM0tP04QVBykVvLYtYAk+/BBFQFjwMswb2h1oMNTglbo5BGKTZtDCyeGDPNe56tR+KwEtRES5CyqfKPoSqQuwrz1lQZxPUrzKzVnDPhuICa/gl8ZBpVhhTJooKHpa7WFAf9e72tsWGdqe6FZajiPdba1v8I9yPV+qLbabK08zVsaq5Wv+oF8CeZ2vLFz4/fhUTvD/A5+xjLHrsu3xTtfGYbci1rzIK8jQaztNW7QbljWbf0w+SQlT8ZBc4+9zxuI4PqgN+2v44EPiWs+Q6EgJgKqIp9xkOAagms7Yh+DV2gPIeM3GlGkCTFRFJIIOIXAdoSaM+Nsa7HmM28XQ11Knefu9NaxB+oR9jF6v1t4qZVy+KI7orsGUsZqdcRh/qC+ipD/ibPyehS4AAVVgcKnr+k2DvcHdvYojCCW/Qh4BTxIis7+EUH+UEQFTMpJ8YkO9t9CkHvWR70PS68rTXeOhuYcnX+EY3obdXb2OWbyc72zrvmljbUji7rEWk0D+QjYIv27OQdqMPAvxDumFHQTDnKtzXIE/IQCfc17OhkkhU4e3IJavzjT3zFgbUu5ZQtRFghx0tbR3HMaHEb5n1+nEzAw0C7lKhHQjYy0c/P2F4AjEGCfBKfJDoeBrMj+PuHvdImqJSMetsHhhRYZPudE6nWVT+XyRHwqHEosu5LifEJv3QzLoNaRDK49RczR6Zij1tTpmKu6WQfnCZoO8dSw2zmcikt9/bEuHSWgBnR53beobjlIkBO0GMuNX1JmXSpWEt/mlKmc4iwwMi774lRv/st581q4wjV09mCGozLWAdVnxG8DGOcS1zyJUCkidPGffdZYRGnxsbZYLoJvFcjJl02z2a+HXnuMnorTUbx1r4Pvn214Euc0/UTwPvCJs71qKm4R4tremG4Bly88XLHvpteV6HdqZ3gNXjfj7xv1lj107O+7M0cr83JPfgAHt/NH4aiSX09xau/mlbB3M98YdDfvd4ud6E3zpjOBpyim9qE600lHqdwACH0s4tZIFwcYvUMaUJyg/Yf4KZ7o88NzNpz3fJOV7zXqoTqnz4e8fh9H8nIhdSAwKv+e50tJm920h2tAzsKh83U3b9spOKDhlM9d/yfsQLl5kX5xz0GXbrTq6JAe9c3INscv4dvSlkbNL2H/g8Zf0DPf6YCD82u4zbxV6feQmrKrCZaB2mcD9j7uO7DaAX93WKm+rOi7OD8O8weoOTTwDJ5jIcP4ARtkknlFIqSODyU8DmeHWmr2n0SpkFo5r+f3VbAuKSfqpdyJwR/Ow2rTBEKuNeMQUrlxwuS9qPk27DeoSHWD9wlXJzFW5vrupulrkThwYm25YVk88kStzl2pKlxgPEDqa/SkR+mACbkX2PvR9nGPT/J7vBoPdU6TtMEkdS2N91+N0/0doUyqiJCbZQ+Pj/r211/69u0vPX571MPjA821naIM8kN5qa1a80G12lBr60jf3nCc7pAqqnGk5j6k5yNCEa9AIeZWMI8bDUFjwvB+mPZoujIUVXjfDGTiyoRgPwM+MVS7m8BGGQYFKAP6DgP8jGyy7jT0zcyef6DxSTN/t8IDPoYboYbjTQ3/J5h3NGeHCRkLn3SVZ0ceI2Nsa37orRtMjb7m5Hfsyy7rLjRnDfua5l/n9utiDZmrp8wzAM+9S/1ArocJ5M05BpUCnJ98Ne9OSbGXwbZLKFwDkPdIIV93vwQ84MbTKdiskGTGVD4Zqgfs0WuhWiTHyAdOJhNO+k/286Tlmr8Jpvuog3zge53fSc6AtP6Mfj3aXLx/UdF4E6aYjRpIk8P5kmGdlU5nYjTpzEaEGOIMqiWkA29Bkn0EX6kZTUflvQ+2yyecwvcPVFBBGSY3oRAUEcSAApLn3oxjFNsL+k0Qm/YDLchGBDpQSr3Xy6RvNAo5ma+k3j4HBLpqJ0fBzyCXuiMCm2Fb80+++nve4HVpJD/Z/H5rRDBfIlScB5iW4rzkQI4wfyukiND2cUq/7X3QhsKCbz5/dvXwZ7BtUP9XP+znV0CFiBuBqTHKR7WNk35EdQz75KuUuWreEf9j+LPesP8MYqzLeOqaqfXI9rNuK6/jrDc1Gu+YI0zfNcR3FU28/RPM4zk24To2MGaOPSFjBTlaLs+NcnOvUNbhnJU7nElFmtOhvZ0oXz8Ie60JY234keS4BqcdtX1Y32CPxl+i9jXs11PzYCqwWdHcNBx+wDitUe9OdXSMk6bRSYQc6lHWoY3DPk1t/hSaz2up814fO071joQAhnwP3oj81JtiRug18J3HpHUw7zUx7+FTJ/zDzjfdFFyMP2x77svVF9iC7r676X79AqXfS/haO5A/erZK4sbqbrMtjzfpTs57LutWQU3X6Ln4lS1DWGeqU0hu89TcNo2/gHKj/lxxnj6rfk92Cq7BNtMeTddob7vz9x24vAPlskvzuPYms5/huJEfBqPqL8eOygeyyRGsN44MFxTETC9kOPk9dA2KOZ/Dgec9zlgdDNzpFnTtOdW2Vt/l+w78KjuQd3We+NmdNE9d+U1utDPNLDbGLP4UhkcNPGBgFd3srShs1mK3xrB4NW4OuDrzF3Vkv3LNPhkuc6IQP2zZeju0l/W4JOvTzLP3foDkWLLDckaXMg9ZRx6QjpaT72zo9jR/X172MrWPH7q7ofbt2zf9RQPYMP/w8JgNYD+Ez88F3p8DlGb6HQAAEABJREFUpkHweusRNUFEKCLEiQFVPcxVhPIfPhFwDTQBXF/EQVfloqBpMKMg2xdq+01wTAM5vV9rDDQwGsowsG+DyjBooAk5uBk6o+lMd+mXdhqWQ2KQG5zWNWp+yDw1xnrD+krdBKXpO81RdchukqKznHCzdsZOD8nvtMNv58aq6QoD+jWq74NMB+cnZmj1ec2gDCXXX4aho5POe5l65OQrHVI3+RdoD2xDAl/mKgP23C/kea6i6PKVMqhYvhGZY46JzFnvI/g4BQlTYjpJCgn4Ndugqw7HnXZsuW6hp7P1lsO85tboPX853henL3peHAxDts8UJuWJKmTR4eETSOpTYnUlUmenIA4IhBQRr0IhbkYJ7uljBPoIXgsJ7H1M6pqtoy2mu9fzfRF9SeBbOpAnYrkGv77m1wu2AiKYn7gIfBs1D+z/GniOBscnTz2lTHOUotRdRR0DwpAiQkeHf6NY3WNyqqrQ1r/CrVD1wr6FEf2o+r1qTN7NwtB+4hsdVfgMD74AzOCze+YnfZnpXo1f+6ScufbMAZIf4Q1kz20dEAjLeuEnabNP1LYOJf0cb19T44WlGfCdbyT/wpwvaY8RyhzKHM6/BvGsTaxZxPaouUZZlzx+0YB/NKSu5ol5HsvGSC2Nmr8RzEEB5Khx5meM9fL2t5Btgdo0ydFpCqLm6nO9HMSskemdAqbOC/OqMSWZY9fybHg14/pOY5z32Gtc7411a9in6cwvcanMcXIwfU+QlhvCbzUV5EbmRaabwLVeroc853SeQz4u+J3L8SvZfCO9e73ev2vBPnvPe6zryfeOG/Kt42f52hx3v/sOrHeA+zRV0P5eTR5Dvo6g9/HOO/CHpOO2+nVW+oZi3xD66+zPr17p/SL96lfwZ9Zf3nXy9gGbSc/dmM1m2iMD33RytlMJ0vZRH/6LvJ6pR6vIusbf6X0HTu+A75RLOB39Dhbfz8ZWqvyR58bbpnFL+YV13uUvXN5vUdrr9zhvNR4KuJnr/4/fPQ9M3dzd0+R92b/Izd4EfOppAO/hX15esgkcPER/fHzU33//pX/961/6+19/yw1gNwYHN9qwR4Qi1pDQ6M0HeZ3DuSLyrIhKYVQBmeqoTYquMTEc+KHAWwZDYtDAGoZSael1Q9UNl2ipfqXFIicPHYZmqzRlmqLZGJ1o472fu7npSgOVxulStq6iNmcfaNLuwIOq3wP8buJ3+Rfau0frKiq/m+05L3Mc/SUtumzeJsWfOncg/Wn47hKT3j4rZL70Z800Y3PN0z6YL8OgMhj1WgT7Vor5poMi977JF/RD4XoZA7QD/sVwXtMGy4miQBcR3CiGJIhmGeFKPiIIC4l8B4QqHxL3IQ7kjw4FvmHSa3WglrFSf5p45dzVzecen1blh00UETr808Sv6cEjucAOOGtxpG6h6YT+vTwU8fEozFFK1Fs0qfkGoW98o0VlGHiNlUQZikoBgzGoDIb5HgO+BxT7g6Hgs0KE50EPjYiLe1DwMSI63wIPyhaC3KUoQNmyX9BFkHuGpvpMJ0joVpDQEScppCMUqeq4/NkIhtafeyP6kb7NSK8H8FmdDSo+p8PI5iTNSHg3fQvNUSPQmxpBs9Qw3yPwTeBru1Hw7WHdEsy18ln7u7mbOvLnfORPeY6rOTx31ozefMK8nqWkL6y9A/lcS9rMAxlHvuRHX+fcq9ZTaWQt5kdy4+dY9s76BVLXfKCzPFKb48Yp3vzrIeqp8zrfCv5yBny/KK+7mHPlM+nFEckv7Y7bQvNttl6uvJhL73CMTNHwDummFLknvAa1CZzssIF07834pK6nvX3mQwF/dtjBL9qzThjtBzkap/RHjq9TOL3X6oWYXsTrpvmFo7hP37165zTOJT5j90U7Cj3jn762GymcOF2yH8I2SziY79x9B7od8H0F7jdNtyd39r4D77AD9xT3HbjvwC+1A/5d/z4Fzz8s/OEKMqvpFmxE7w/hBdDZlOj5VFx3cr4znq/Meibj2rQ1w5ZuHXeX7ztQd+Dau+Vav5r12jMvIH55c94MWM65lDYD7srfbgd45qeGtriD3P6HAVAe+Nne7pJGrbse5CG5G8B76H4/0tg16l/57rPhu9eI3j6GdabcxvlQ3w3fv//6W3//9Ze+PX6j0fgg/2ehoxRF+E4P5T/4iBACo9IUdMWBu4jSxhERYoCQ6lCTI0Ju+kZMlIf7EeaN2ggYaFgYZRg0lIoyDCpD0TAMCxR0t6LlaHGWky+FOWr+4mYo2A3I0AHsaJTusoHKfs6NVfhsBJu60TrR9LPcIf2q3JrCu9QR49zA81TsNFgeqr/nHlzLFqgtbfZPUHPzsy115Gu6M7QMQ+5BlEEVhWvXwdfLiHq9IkLBvkXgM+kFNSJCMpBjgYNvROBSAcOIjImoVNceuOskQjXdFrVuC0wcYBrr/7qKX9sNk8tNpMW+hd4yYV3/LRG/gK+vj6E8UfBEc7GTaFXD7IdtMU5dhYWTMjxzcYqQcp6P4CWR9jJCERNUqZochZcgOq0w29FPvCYagY7XcgER8MB8j7DtFmQdvN6hcQp+b/BcCde9REStJeIUlShJEZHoeVSpC0kLIBRJEaGygRD6hDiH0leCr1jKowq/B2ujDp7vAW5yBs1E0yPQvLTO9k1gjwl80NOw289IvfNid7M24+GTojcVTVQjoBXP1G28yE3YoBmbeRyXoKmLLm00e2NG1Vf/Zy1zYnN+4mLEBlXCvPEikXsGtc08+ugg20DVjdS6r811vv+IvYwJGY/fmtou69+AnJv4mOE6DFGP5oNbBb7qYTZHtHqhWsG2UzrbgowHqpy76vQ+x6hFTm5b9hqd9a+FONiYVuctlEgROiNlTn0OITBMOlAsfnUvkzl9urTI1TWqOZ0fnIxluuOi1BV4Ha9bD2o6V+9H2LwHH5H3hpwjvj3ma8R7RAAZ+Fjf+23zzcv0BMjn31Rr9PP4dZrR0yWZyFRFWuBdgXnTY9hS4fugZqjnqm28rSTL16rpDAzN57U0c5HnPn7lHTh19X/lNd1rv+/AfQfuO/A1d+Be1a+3A/7dXr9ZXah9/m7P52p+/8XfOkgd6Cuj/M5/NukiUKujS7SyfH3xV6796+/uvcKvsAP+0Xb21f0VirzX8OE74Pc67gWT/MVs5iDzvCBvEj8w8EOCmZ6pKz8WnKb5wDuuwXkyKfMxEyJnHpyOBjqHRX76cOYpWqFp58ai/wL427dHPX77ln9ZOtBELCV4SB667rDfGo60zlQ56+FkfSAC6kgrFEkRgRjQkigFCiqt+mwIowtgfWEdA41IowyDyjBoKABahiFl+1yLgZiK2kwd2A83VHfZxG3N14lOvrvWNIXuFn41xy4bvMTQwPX/F6/33bDetMHyDp8etjX5gTwPk90N313ON81hHrv151CGQV5fGYa6NzOlkVKKvK9GGYaVvcq29eBCEcO14Z6JNaJgxgYVNiMiZCp0EaH2jwvPCNUDik0JNAtabRGm2DQ/Wsu7nJfFO9Dbc7oSw/ObfhmwTV+mlq9QiPej3Tvmv0JNF2pwmf5dcQTi0gY9P+x13uO0dRmbUu5f8MqrURGhwntHQwQ2UG5FqXER5AMRBzmi8gU6z1PQrZCfD+H3HQM7/hEHWuxvuUiNN20I9McIWUdovnWVqPUdU4nw3Bc3eSs/KmKs4J2pAL+7mC6xJ9YYNdBYrDbLSwS2oHm6hfyLXWyNVp+9Moa41EOD7wQVL0odTdlIvNA0WKLam9+BBvMsQIO3TAho7J+kxDP0mbwNNb+YT+TQ/kXj/hk0/yd87UPd2INaMYokMrWcyHUc/OQ50/8Fv5dDjtS3XJ2evJnnWsp89ZqM7CfgS1wYvp6ZwzrPM3IdK4Kq6z0gdNvgViIftpBKKPlwzg4sSEbq7TODObEgTnFShCWorjvsvUaLtL7x70rHN2ZzPNiqz++R29kJ2DbIeU7hREjGNJtjG38LddwpnMpj/1O2r6rnl4hGXivvCl4f6/W2eZiMlwvXmznNe15TlESh9xnbrIdP+2sp+Zx7DdeTOvK2uawzXjXfvGCvAcGE3OtcORc1mRpZwySvfW+WycPMrx6/4v376sX+coG+oVx0o+bvuO/AqR1or2ZT45TfXX/fgfsOvH0H3vE1tvG94e31/V4Z/HssV9S2ff3jounTqTulns9Q0wrxg7TC35+aTq86SHxDnOfynIkLcel7wedgpg6G85oc9B03JZxIGvL3aa9Am6INDeju48/bgXofKH9cm++h6eh1l/gp5Gy+5nOWeiI7NArfsdPvK37W+YXQ3ljxqT++YNYjfVCmf0cn1q+pm0Hs1xnsBcV4eZDFWOsWchNM18gNIVXuHcZLFNfpwsDhn/GV+uwfvqZr4Hx2eFo7mG6ht3l++1hXwb54wrkWezQLFGebDSSM+OObZ2ypm094MTDj54HA8Lq2kPcrJ7/FDkORm4ePD4/K5u/jNz0+PqJ7oDm4UykDDyOLIowpSPUIhUSSULVFBOISmm32qfCD+R6RuWvT0foo8DFo8Nw0HwfgOhotNGLLMKgMxk6pRzf4r1ZNE8OkN60+9rsFZZhiaai6kep92rmp+1AbuIP5yWbecG1Dzu85T8F5gWMn391Q97uPLYN9ejhfles88PYBZRjqfpSiMA/1ni3BvqL3/hol+UHmG6qOHGkLbCAqBFVIx0CJLSIUUQGDX0woksxDsSdvWT7QQ0bk9teysGg8/Jjb1LDfFny/226MPk1ovpN4ljTfNSXIKY25qOaDbXM0e2RE4LONwH4G7FME9pshEbINkU/Kc+OUR3AO9JohH+HThIk3+RXQL8SX772R+aet+Szifc/3+K0JvcBJn37wpqeAWbkGO8DEhKaMQBNIAJOHto7JnKaIUL5/QCMq38sRoYgbwK+uAiLItUIEeUphvkbNLxHEFvuF6rySYIUqIY6IUPMpJRR+izJC6LdAQy+UtgiRZzwGF6k2CPcqU7MwTPnRWOWDfilX/WBfMNCw9F/r1sYrNjc1aZAGjdKAFhDWGfAa3TCtMK9srD7zBvnMb06j2gI/24KmrHmjNmifJOdBrxf4U7D9CM9T7LOct+Wr/DM28u1/TNR8p8t5sL1MwG8ErmV8cUP4ANdtfaPeB7EfIxC1j+yFkn9hrh6ez3Kj5g3LlzHvM/ljv1eVTSsK1yvc/OXa+1pHo5Mu7fbRqJip+WPI3+9AZI5qV8f3+gPve1EieSKCm1NSRKWajxFuDavQMZjGUx0Dl5uGp70EEl5y6e24z8P6WbiZCfmfw4JTD8STo/drfHPu5cafoi1mk/bXYNNhqfQcS80JyY6fhaMSvCgroQxz74rMmadMy0tnef+m9nBKT58aDqYLnAPsAvUkN8Lujp5BmvZaX9B8EdorHWCuoE6+diMyU1lv3jBvmJ+NVnwufCvWi5SFXH2qcVe73x3vO3DfgS+5A34lX4svuYCNok6tZ8P1V1d5qYTGb5kAABAASURBVKwhiU89/O3KMvbbB4EMkeM6aHVk8Er3XqJzn8J7zbGVZ2vO5mdb419B/bFPmEmP/D6C/j7qDhR/V8qtZpeSojdNoEPMW9b0KyPrpUCeRXDeHvbxeres01LT1JoR1iWfQUiMdOhOmbP9GG0Ue+qh/bCuQZ1v7/PL8n944SH+cU0jzlPZrmC3jhERingdpJDWIJduOfBvWQQvITGUh18JZhrlZ870enAT+Ai42vMI/kHH6+lIf41umo/UP3+4Fq8FeO2Lgiad9V6nP3SStx7H5DfWi4qREVD2177nQL7TjjWP514j5yc2PaBru2e2j+kWqo3CXjumOZ0n4f98s4He8qEe+Q5UO/K9HZ+6Zi5A8hO1knvVt+0wFLlp+vjtQd/+At8epybwgx4edvJfqO6yQTmolKJszjqwQ0QowsCOTxhR0FW0OMeWMigRRelnX1B60LzMJqibuTRIs+HqRitN1wE5kTXtNKBLe1Jk9GUYlD7N9y2UfM61I8cua3jU7uFRD8zXkH+Ru3tE/6AdfrV2akmeWlxPYqcyDBN2GshdCvKMun+l24thKBqImZF70mLY82xY9LTkvhZyRBmSj+SrPlKHPpABDuJCiQwVESlrohHIAgyThM4cc07y4xw9bENWhxF+VPfKsZC69lh7stEZtmlMm3W2m1aQwnf1Cn7VGtVnxKkH4jRiohuEecWcCQcnr+lYx61ki96/k3CadIL5LMpUuYb1fNYbnZ66LVlrJI9Om/G2vgHO+xacq8ll6R0P5zPeMeXVqfIePOO9ZV/va9sr9F6GccgYighEAyLT4AzQMxTR+NO0vv/wHoCv+YH3MNO3IBbvY0WZKzwHPDRlfHo6lEEZF65VCt4vFZqPgJ+BLYpUoAwNySOHNPusePs1BB+6fleKbO7RFOTdKDrUvwLeyz8kC03Bgl+i8dCguVjmpi85UvdMs/EA0eSszdVnma8N0NpQjWykwnfUDVjjuKFLs9VN3OcfGoFovo7G8/eUR+j+5bs2gb9jZuR85CN+zgM/GvZttOfJ3eL3ngukf/o+UcMTc1MbuccETeCZNt4+FSP7sgfV90mNeq9G1pmN5Baf8sHHsSJWm41jN4mNut/Vx7x1L1wbo12rJRXXr0cgB9fYVMnj390jwfe0sJ57IyYInRHQ6H07XvAVWhwRvmFRQeFgxnQjlVMmHJrfJdOK3Yo1CLBPIm04nxlMp7jyn9Pw0mEfdRaeNv0kMqseLrdyN51j8k6axcI1SvbYgNCp+XQ0Au8VtvxSJ0nnsF7PWj4RG+ivQ+hj/1FIP6g/75mO9ub35LlFuZ/5vlcZUjOpbxojdagYeQ/ZBN/Glq7ZjmiX68h2RhHY/PqFzMOy9bOiMVmfT0ZTHmjGZB3YG/U6DcuTa65r4pdk5LUGUDrXz0B9IxL3o+vYgm1gXMJL1P2478B9B77WDvA6Fa/mGfnbWScOv+OcMG2qb/XfTPKxyndd78eW+qbseSkir3TNY36FsCXE16LXQdfF4sZEAQ6jzhmKCJQG5F3GpVyX7K8t4lzec7Yz8/k7QgMfqPnSXbmnrvl8Jbqq87NEHgfUqU5tub9s2cP2Hlu6td0+PwNZB1fatffgnjhdjm+GZiU2WdMeqTw+eb5Zmy/QWZoYe/SY1Hfy++yAL+8Nq8nbxDE9bog/cu3zNP7I6UYFeRgyNJ3zNcRrxT+A+WXKqD9OderoXz/m7deo+ZtAIOOmkA9wdgk9zk5hx96BvUvR+hXYyfz9WE8rY914Qg/6A3ccgSMjMx5FYkidT1s5rE8fjC53DdsabDNvapg3zBPO/YGEsLhfmMCVrYGahaBtgcQ5QT4knHiyMewAyWEeTHa/rkopeqCx+de3v2R8gz7SBH6Ympxufg40HQsP0gu+EaGIUJlR4Aceml+AGwAGeQZQhkHDGgWdQWN0h82N591Qm6purFZYNnba0aCuutpMHYhrKAO5Ornpr6Zu3ja0PMie043fHXvW4D3a2QYavz1PralkvqHbM/awTIilPtAvEIX9r74L/ezH9TGffvBcp4gtWvNE+hUJqghoQECpQGBE6mEU/EOQjqgk4iPwAOaVOZe5qz7Sd+blA52JGk1hPnHXzvwWM93SfgnUlwZOI7kqEJx2hfp7zUrsOcxvIY2csI0Q8vpcga4y09lyj0l9RCafJJxihXkO9MlfSz0RvoztMAybc6HPAGk26/hIL06zz3vxTEUqvRoEbtVE2vcZ5J+L6zLm7dDJn8X25fT8qfl7n3mfOueqC5laHWG+QehD9Wi0SkfnLq6Y93uRAe/Pj1eB95HTcaFqgwbviytECQ2lJCKKImKCpJAaIkK4ghDsCiNyQ2vYQfnBFGG6l1qzDmreCDfyDHQxNf2qjobhrIPHR2k3D2hCxvjMA3pAo7I2eJ9J6cbuRLNZiYxdNDVb47c2Pd00rVA2Wb+T/ruSb/LUbK2NV3wtJ+BpwFb9d3qn2xif/jnYHNfLT8T86IDN/m4oJ5D3zce8410X8Lzp8/xP1mx+73oaWG+V3bx9phcL0NUGL7U/W9/BNvan7kvTb/hlY9p2bMw1LlD32Q1k5b77GjxTH9R/nQzUAx83lI3q/8K1qxi5tgKNas+9gxx5D8A3uh+l6UMt+ERraDqM3HPVJ/CrsKrqCGH4+6HlqofLMLRQJOKcr33fNG9YPgLZCHKiJJkD6T1GXJnEfkZfypWhx25OlAgF1gUsrHR2yveFld6uDZhyNHmLyknS6/SpxZ32eK2FzAx9JDL5a+t75zhu8eW9MvKeen4O3tLT5ywlRXs93kLzhSNpi27m4fVZ63DdS/h1egwKG4GHY003MTtRCjy+x7k+QU9tXjdke2Rd2ybfwrY0av6O+w7cd+An7wBvG/N77lWl+BV8CVcl+hpOfqiwxvyZ6HV+jTLfXMXFpeDAUK7dzC3QdFyOscfkvEmu+Lq1GXda6Rm3cDrifSxbc1r3+uyLl2ovdHzHzi/rn6l7/WrfHunnA4ssJ7ffO9R5+ktcJ34tdlXr1ypuWc3J/V66nZHIwDjjcDfdd+ANO+CbKxRRATPn8gOTfKiCxhSCufqFhTs+fgf8g/LjZ1nNwBus5zX4CB3HETu65GGh/ApncIfgszd4KGjq+wQRG341ZObxRulRuZU5s+bJBrulkExyzm1poFH6+Pigv/6mAfz33/rrr2/69g08Pqo2OncqxfDDcyNU/5KXh+rEOn4o8BP8MH4oRbthjQGdsdNAAzQbu27uThhMaaoOYId96Jqpbq66Sb2zzU3f9te3lie/Af0C6Isb12AwhjrvcA0ldjE/8+3QZV1tzcjNJ3NaJnf6wNs/7c0fWoZBhX0ZSlEplS/JWzYOukCfiHJ4n+B9RSE1RIQitqGQhO0Ugm8zEYG5g+cM5kt60Ct0OOAjfEIFSVvSSDZP2COQPccM8qKTQehyhFJvGxiFfARu/bGD4FeYQ9BfO0g5uXrOiT0ithk2rKl1b0HLt5XjnG3L37rXxDju98b6N/kss2zfAwuwhbO98Vt+6L7k8GJeWxixMb+QgiwTeF1GhCIuwBGdT4FP5HuK3wNugz9r/D5Y3ydDpfQgV/H7ZkNva7xt5osGx7qeItYBJIUkVBXWg/xLXWjV77GNYC+JJh6NWonGX/JQGrUCYR00+Ymat2/MMo3E6T+9TPdUolFYKXoaiCONymwkZtOS3MjWGW7yGiONSdOEm53G5GfdiLwHoxuaYN/w9IPUP5iu0hf0LzRhEzRbn2nEPqf8D2mM79DTsO9zxvyjSr9PtMk9tW2Nas/5yfNCffunJ7aEGqltrpu19PyYPvabwNr36dPJ1jVgewH7lMmdFN+b6CEuc2U+N4CnPMgv5DNyHuS5JvR7rmcir/GL9i8vGrn2hvVuLBuadPI9xj1ju2gOV9n3HvcgDeKYQBJtgm94+a3QXx7x3ZNvhNq36gmbfFJOHl36c5uP20hz2jh5oBg3QCahhqTTZcp0+Tq8QDHfNJzzZAClnbRtGa7w93zGVvisuyLP7PubMlv3zEfojraPvf+IeT40Z742/So9B15iuVgWmLSeturyC9OvzWpz3Lm8l211ptedg7XVSNe9gsVq3D5fsm9HfQXtvYb7Dtx34E/dgfv71p965b/uuvOePP6s97eDr1v051fGI4HPn/RPmbE+bBEPWiStfkVZjOBsrI264SCFHG+6AAIjbboff9QO+M3vlWhh+TsGwW+hvr0SuYmp8W+uw3upf32lrTtxX4eDAl0PxNcPEjFeH3+IDNeWYuRZndw0+lUO77+RF60rmutXL5IZo7PB1isJsxrVs55XpipiYuRsOS2caQVZMVbe7pYrfNPUH+mj3AxuaLpGSUfZLQk5YFMHe3qQkweLzjEMJRu+/6L5+1//9S/961//0t9//Z26bzSBH2kO72igljLw8J2H6MOgbKjS5Bxm3joarOgOjU9kGqJDD+yOdb4tNFtS4pyr+pGLGnK+1B/mc/70sf4E7OOc12LHunZlkDHAFzcZTI0yKNxIWKAoffA7NCsOumZzM6OUQvxkixUlPn2sj1CNC0WE2hG65p8mr0ZPxJA3AluDRJzyiOj0HZ9GTljx7c9Whk8rfUwyJkYYXb6IEENhfQfYE8M3OKZ80ZiCHJM++fvpvgPTDvjGgjU5RijvvdBEo1JJIb0L9MscXjHF5oZISThFBDxQSCAmmN9CREj4bCEiFHEbCGA4xhmh6nApF75FUgQxoL2flnzvFu+vE2KEByGV2IORmP0MxYuChq8hN3pnPPFRS6PWzbqpsRvjDyl528z/4KO8UrqvqkCmMehm7jhT/CbeTcSRRu8ejKl7og/4Q24qLuS0/9AI3btp+vJ95t2ofEF3wHcawD3+ocHb0OmzCdzJz5f4H+T5kc3f2szFv+VIOs1Bk/llAfzm3D/0whqMPeuteJap/7LXdO/m6dxIfcL2Q/v9D9b7lNgvbE/YKl56vXnnNzVmnrlovr6kXPk98gJpazl/MP+TXshh5Ny2G+hShtqWOa030DXbnvXs13Mgj/5eNlEm0QhvOoNmLgvmPno5IHV7jY2Sw/4jdA9MRxrABk4SvPLzc4QfYSsVBxL39PKMU1oO1OLIa0KbIIFuOqiFcUg/Er1AYAMbswW6Bo1wQNaZAjSWjiAf2E1OIzC9N0iZ1YjzEuLgbYpzHZ45nRDNvwWkuI8vsQO+sV3Imlq3AbtdBA6MGj0zVfTZqgmjX2iGmgKHiW2qW2jmI8VrRpbhwK35s4hmNF3CIdaYvh7L97lLEm9Cc1We+477Dty+A/eI+w7cd+C+Az9xB/yBuZp+Q3X/rFvtkZ8lrFR38c070P/imZL5h87EvjvxdMGvqiVUNQHFISIUcRt0P369HchfIH7rux3+sXB4h2zxbIFzTjDh6YqVUiiPiFBEJL84oQod/0O1cjv22dSECA1FvB0KcmWeFdV0YJ+4L0zyiuUl89VKZqo2ZfOs97GNAAAQAElEQVRmGnqHyeYfu2vkj0LHrP0ds4CdqCEJp3pzcHvAE4sF/hCQMmLOt+fh3oQ9cWN7gGd7h3qdUFwYIzn25LPbQFP28ds3/UUDOJu/NIDN//XXX3p8/Db/FfBA87MhG6SWiU3elAZt/vXr1IR13iNgazmupWUYNBRg2rCWm/6daBkGlaGizd2aBxGhiGDrDrDYA2OO9MAQERkTUWmZaBTLRZk7ysHHeqP5NarIvPfTL7wD99I/dQfyFcPrR/nasdRDHOfk3gbvPNeCzO89qOC9U5KPrLkm2NyjRtGnPFF8gvcoQY2IgBxDCtXD9O1whjnfQagqPjrp3fojeBvVKyvi7VSUTHNXICbAF8MydG7+jir+TzTT9BVUSWn00vgN+MhGGzKNX9HwHYFoRlb+SeP4XTLQjW4G0/hzI3O0DPY0O/fZrP2ukSbofoEfsrxu3O6zmXtomtrHOtOXjCfu6YccZ7115iud4tyQxXdu1JoHz9Yn/iH+Hz2jm31ST/xF+kPPP4g9wnc5f8OclzmyTvbihbWZ37tJ2uA9c5MUjOgqnlXpk0Yao/6r2RG/fePtC5/NVfgFbXrTGU9azvmc8gvzLfX4OcZ6qOeujVz8kT3/DOZ9AXtQ/Z5pFE9+6GY/1z3l23MfWW9/I2PxHV9qk3dM/jnXLHTjDH8vfGFPtrGn+WuMfNcb4ZPy3XHk+582cNCL+/eA5urXmuHYwHxupN85hyNb/cZ7fD5ynBXrGprc5m7yHLBgQrGQ18KGlfebtdetckTLCzU/ISKoJ0gXiuggeCB0b0GE85D+PuYdCLgG2E8bwQsqwe++95uUVw73J6l5eZrvkPNgTOoZ4T1w9mv+TSBnxpveiKyEGhZvNuSoMlbbqJMFoYJJ2bTaLM7uqK/ncXYw5PoYSmBaD3bW5I77Dtx34L4Dt+3A3fu+Ax+9A/nZxofbKcqHHtaPruK3y8+jglNrWm2nv1Wecn0nffuRIx0mO3D68seiVn6cqOGocnuGDv+OHG5XBCE9EO/jD9sBvzmyZL9yXwNCGY6EMJLjxODtFcWFEbFxA/aqxq/zNP0l6jj7mL4ZLVGjU0KL8zom3Zcmp69Os5geLWFTWb2m2+jw67CqD2fvEZL9DNi8PzJlngg1NdKCjFP+qPbDOj+8I7DK/PS0vIdOuvTOWIIYqDm30RmaaqIRoYEm5+PDg759ewTfKmj6fnt8nBq/g9wAdYNyGIoG/Ids4u5k3s3fIWX8Zmr+HIpKOY2Iague2EeE/BexjT+itqdfUUScRvqcsZ+L3bBJoeVh+YCIUMQSKBhBmAFhmMNNGBhxgCQk0GiT9Jscp+/L6xcY17u+2fM96n1NEa+Z9zUxy9renmGZ73rpNdf0cow9/Do7CQpMH1OYq/zsewZyEgX/tEBIr5blgwSZ2vwGMCsnkCrBOXXyceAsJVAx8A3hCiaKscqqOoXqYXoNqvdrzn12Ma9l5QF3KEqYEmgbu6LjJDeKO87BjyeDjwU+XwSw0/y1ziiTPWj+Bs25yIbvixoVOtHYdXPXDcikyHIj2KC5t9Q98TFdYX+l75PMJ2gE1sYmTdy5GTrxNEj3K6Rv/meG7fOkbJ46jjzJpz96U/S16Wrf76rN1krNv9A0dhPZcSk3fxq0NQ7f1vy1bsYPcj0BU0CeZ2K34Dle8j/djB8+L1n7k3JdyHvX3YOm6gjcZM21ugGKPDa65i1zTUbD/CnYzrUcj0Bz1Tri9qDObZ1Bc9W2OfZZ+5TRZ1P1mesI0r6izmW9qX2J25t2sueqeKp5bJsavOr4kTiBEZ2p+B5oOqZuagQn/yLrs0ZkkqquFx++T8rgvlZ+1xzVKN8oJx4y2Ua+TDbIvE0NyNZtw07knn2QEae0bcqrqUPlV3L+xW5I5ntYb6ALYHujQh8rVLuuOAKfFcjlnK9C1iZFBIBKCikhHxZM10DPSL/X0HW6nyvXq/lza1DupVyKIVVZH3/4+vWzrOXeVvmpwCpcONvX2HCzuseGy6tUzulA0xtR33N4GyBufquY+WpFnC/TgTfnSYmFWHo9PM91mN/rmPM+7jtw34HfdAcuvyn/pgv/3Zf18y/sZ+3wpc/Dz6rjd5qn1MW0rbW05q17DU7fmOEpSGnaAxUjTn5xDaz9WMuz7aRh9lgxU0GT9qrwPgQ+pqqDHGvohE2Lw1ELxdUC0x/7vj7dca6bNZsV3Zzltw5gi3yJtvC6dZOQwHqGec3wL5aM67Mc+ANnJ1cu7uw4RlhfoYsHzhd93tshqPlcTq+0x2nfOG16vcVTvzZ6voaXE1yaxs+FtrKs4/xTs/ktYqbN8QM3/9A0vYTMkxNwYjgudeuTbZ0uuKJDKXrY7bLp+9e3v6CPeqTx+5j/yeed3OCNMijwaw3bIRvAQ9qOePyGoWgoRWWBQJ4QzBxFzrmJwM5T+QjT6qdZRoe+NDmkiJjQ8033PpQJPBLKw5u5jXptDzbLDctHFZkoH2xUbmk9ZIj0OcjHfi1+SWMpvpfkQkRuxttTOlnDLdn6yU/xt+S71te1Xuv7Dn7z0m6Zd/KdY19fhzP9HFy+5w91Xed7ehemjZqIb+3q2xRVOj4f7Ida+tfmZE/i0/shssiQ5ve+gD0AQUhpl33UjpiYRi02vlHrOuTisPmDyrzg3w2HeWrWUETwdl8pLLKQpZBUFvBf6I7oK5QNrT0eW6AhlnYoDTiBoAkW6GL+TzvvyQWsT/uLiun0175BEy+y8fakoLmrxDM8wNZk4ZN+qXuWoCMwTeyfZJ8K6qFBNxKT6Bug8KObpNC96RZohvovRbN5+vysxmeTFNtoHXCzNUGDNpuwNGJf0O+N5GniQp/By48nPQP7We5h3cvTMw3fiox3DuB8L9SYtPOxvKeZWZueLxppWo65ZvMv1Fwx2oeaX8CefHvTzm/kWmRco9i8n6lLnuYmNPPbh+s4bkD+vof+QIlDrr4vqEHmedYhN9cJHzmWe8Y0Ut5zvzUbPPMKvXM16rrNV9h3Ba49m5D3xAhvCGqM3DcjtZhPsEcj+yKoYVsFa8Bv5qlj7zrQif1OILuGrNs6r2XSWW/YZlCM1OxeL/BrBSXD6zRG1g7Sb4MSkznmby+OabB/46GzDylPDebx9ygKyBH4GZBjGeVsW/GIdVBCZU6csdccMCdcXqV2OuNUMLY678EhZfQHzRu598y1WcrIeymGLBya17fR0Qww/WgwzTy3+QPm0g6q5E7p0/gOp6P83gLyHunR5Y2d9O0nPzc8ZJkm5TW1Pe/B83puynl9wLt5eg2fhVa052v8LfS1cbfM8WG+v3TxH7Yr98RfYgfazdnopaJO+XV6s++FS+Xc7asd8MavVCfF5mu6BQc2/cRbNPsqfPZnXSv22nmv9esX75g1JrvVE/unE55BeDcMb0VPe962U2j6dlFNo35hzocswfe+FbAG0AZC7YCbSoBryoyw0L4A9rbUN4XpBoIv0Gu0OOspViL5ITRyztDG4fq8xvQQZ7wsL2C9zh+EVQczS0RM8kSYRAuoHlkKbE/TD91rR7wlQXjWvpr34J3za2Lkx8c1yIcI+CbdsyfJsyZYbk0Ybex6M0509aBDKftxwmTPROZ5GIFtvBbEOYu2DqdL+DQ5+D5P1he7Is/oI1fhc6TH9gkbwxlPQb7/eywSEazb4YgMW+Sy0KpQmu1niCPQRFLBHSAfrs/0Soxc88Tan+m9/4n0wQEd5yuGo/LdS87NiZhVsMXMmwz2yR+uaZKy0KSpn/JaZ3CP1GEPHKZhLx7bMa25CZ5rsidxSIITNpxrAWmsJ9fu6Co1M/5Myttyt/fWNS/Jl2Cgmfvw8KC//J9//uub/v7rL/i/sgm8ozEc2WhVHhEhN3UdU//qd6DRS5O4mBYNMWA3CrSQP7ZRTujJH4FtsgtKAhkRkbTxEQHbMJvQscZc9AZlP/w59Vp4j69BXgHXwHz2Txne1LKxrMEWbRxRdSasV0lR9RRxe9ipWXq+6c7R5g/lfUlrZCGOx551rSgmNJxPjLPGEzGb6imRieugrgC13q2AQHkK9Rrka4nX2RGVr9oKsx+x3G6I9eVpnpmq98qWen9rasBOzYRgWQ/Xis4kgZfvq4uYYiAit15xjLmfrwh8cwgL9dwQJYW5SJnUPsIXdmtcbTlyPFKQ3joDNucMRYQ4rSAO9AptmkOv1ovYhHz/HEM24hNQI2V45RF5VsqVj+R14ohODz8aqJKa73A2DzGrEfg3KPlRwXc8N6EqRpqwe5kvvAbbqyZoLkXKexXzfF8LU4PmV8xwA9YNN+jUVKuNWv+l5ZNEMy0batjc1A1Tmm6VYrdMA1YTZh/rJ2Q+8gjZGKGGecO8sZ/0YzblqIcYz52gcdqavZX+UKVPpKh4ef5BuT86+Rn5WdkopSFY6bNGeM9xoOieX1K/x5Zwg9Vww9fN2h8/9GR8/64f4Om75Scawc/M8ZLYP+/18sI3lg57+Mw35X0xZa4X1vYCP2JX98YYXLMqi2OEJR/NyD178uIYYvfUZX6f8S8asRsw3Oj7GcE1V+YmB/wevz33zgg/kt1zVUj+KpHo9cQ2e1LLQMSL+yfnpC7LzmmqvL/GvB+TbzLUsrw+4HxCFwn8k+65w83vuadfyPGCSwP3A/eH7zuxDwlq4OLi88zUtuPLvVl18Kw3XN+EEdpqblT4eC1GmMen6vbkPQGv376eHz4mUAQ1E4Ms1ijWpJmiT7mjbS+dq8Gxk36EjsgJ7HvkPfIxRlXdqPTFTznXyNWs8F/sK2up8jV8zP5iXToKCVRWjsw3Upch6AGeK51ed3L4Buq8xylTv+F/7Lmtyfg0jfU+ZF3xUch5VOdh4vz8y/3WfKDGrndDkbSGr3GgN/W1bFjI/j6VtY14VizsK1vLcZmSbjVcS6o8TTLtZMXIXowotoD6lpEpOHF9BXydl/U6GfaJzHVZnmH7LXDgKX/bToAQXtns8vpMxbYlsLGOcQNenxavS96DUs5A8eZxAPFK2Geyp9zztl2A33+Ie+194v1+DU7s4Ceo2Z+cBerXy5dBFvXK06Ur8Mq097AbdoD7Kb1NLyEdrzxdurbYGeId9zT07kd4vvwwNHcL5Mg3Qz/j8GV99bxxdWSEfY2tkF7f8Y5ZIcL2kMkx0JM+zgHjcZzIFxWCngGeEvYl1B3e0An5Obf1WcXnJZ+ouogaO5LHEXWSKXcKlbdt5PNujfwsTb8/58R3TG+KF7ymky4mapIXIJkTJzsbNgeX/Rx4sB7HiAiCQV8OPBryKX/cmFd3HGQc0TvFJlx/OtvvAH/xqVCdQ9IyPpCBpJAmBLRHQW7raXr7Vj6tJPUPdwi+tjXggzJig0qK2NKjU2DUycMrtMtJh0sGp9+aO3USRJE+I3yP3vYRfDDfNvSrHaMUUkI+kE2sM61veuZsALxxWZdvYtzPPbV+Abvjs9DdLHtug2QZC58PS02NmF+TgShWYtrD935Ykj6PmwAAEABJREFUzw0TATdD5w/8BCKIKWSBSqH+sCoiFHE9cCZFTICsht8L1MxQUstyRChiA3rlwbX0ri6irWho+71wOCe0QN8V+FmEeJhtaLICboXRP4ZQ+xJDsgJnmz8sUVpOA3wOEjMamybLiWmNGWMPZJN0SkZzGfJhuwPN2wl5Fi3PUMYpj1ERod1uoNnrvwB+zMbvXzSAv9EMdlO4DEU+SGeSiAgV7qtEFM00zGPDHhGZu0wUknJE1UfgV7YR6BXMyxymgWwImghywEPIqRmajnGiCpgN5DXa0J/yf7We6ddjMffaSE22HyNfWdMVNH+Azhan6SDxxN1GWpzpMUKF2U9DWHXiyGyc1tfwIIcirsWyBimkBm+mVodvkAR+tjfg5vs8TeaP4FfjGutPCV+bSUcyBt+PHTPpnNPzQeughqy1Sp47RdauBPrm8iZKcOa7gTK163lviBLkWngN6xRsjyLdBBKfyBfWB3YQEUzfg2miYcRmNLnRQL+FrkZ1fFQ+oBE1jkySQnpvkF+n4Jo0zZm1FEXSUCxokRTSAuJAl7lhF7ZAIiZtph2wKOdFl3wQvI2Y7Kb2NvygOl9FvHjMZ3OXdz/rjAJf+LFqWyTlByzNo6BZ1SDRHEMWzbIRyP+pZZpr+Z9Z3j/JdE9Dd09Ddf/yQyN8a7Ymb9lwU3aytwawaWDrkc068itB0xi7dSONvBGd50t+yuU5PO8ev4YXeGPPnI02W/V/Iv0zeFLayW3fPXSkyeqGX7T9mGiwV1XHPQ2v3KdRpvYfabC+0Gz1X/i64fvjn+/6/n//VMD/+OeHbHuhKZvbSaivlbhupsF7WVgHnF40Xw1/77GcNu4R/983DKVoGAaVMmgApZSahVj7u5499exZz4v3gLr2yK7RNi6a5HuCxLkmU2CdWK9Y2+jmpgtFn2vv52a+AZnBvKIBC9QwcscCCnac843OCUwP8++pAfDw337R6kl5L/8nw/1W43vUDckqj1VPTVXGb/IP8hfu1YJsGtTfoBVvWawtWGf12fMbgvs8ZXio6zZcs5Br3fgwj2U5p/k5T40LfBscn774eD5RWyRG9m1kx/YA6jysSeyBTDdBY57YMTHiMYGYEcg5oOZHeNc7zjK+M0+e5KHUOuIr5B6jZWbIWsyv0WwdZYZ0r6eR9WkBcThNs2/RIF/gZ0COhvVHwOucDvPJsRVHCSf914ZW79Za3lvX5jpQsb/e5wksJl+Pb6GSyoSY6FqOvIjTnGyW6zlaK6/9tc5+a1zjU2PE65M5R9MDmL6mUH/gNIvjco/Qe12QxbDuJFhvreGQq046kqMHYhuovQUz0Ds/hIFxLvwE70D7mK5Bhjp/MtunzbRW2r1R82tgY735+oce3hPwSxnaD9wPPgjpY9qc4JM1PQObvF58vU83g4BX3fvM9/OGF/1V0HbB9TT+tZSLwatOC4jDesh9fPAO+BreghPlZAquGd9LdQl5rfmkiC2Q41UvzuvigrmDT62LoIYIvEOKiA1Yv8aWX1Qn/ayD+fU5iAgF19SQQuoQkz4iFNGAR6wgVbti459tDaP8PX8JbJK2IkOq+py7KOZ6Ki9ke2xD3THCA392yd9it1E/c/HD5xTvz01HL+2kz+HYZE6e0iNPJ11+O0OZV+Qrmps7ayam7Uijk/ocyTescw7nbFnIsYOnNyaLvfzd7LhkO52Cg22TMl6aqeaj2mexMagd08Sz1Ou3gylxZg+InPMgv5KLV8a9exgLdC09cg70Sd/z9BE537O+t+XyFm5n6Ndd3+K2/Zba6z2XcVtSX0FvrzX7HNzXIEKaAKf5WAizdsHkywW/Rmej8zUBe2M/lp5a8TvPmh9875zzQrq2MtMlkDyypnr35Icqck/X6QlJ1Zqm0ifi/T7tHBbNm/pSJlqglcAzN1VSx6M/N/wQduChrJu9/s8+f/v2qIfHR5rCO9nmOT3/yAO3Cr4mkHwkN6SmhkGcf1NbmZ8xZl6BXFueCIaS3mXMQNuNtXWSs4C6I/25Btqncp96Zi2vn8/Bxxh1rNORTn/o4b1h6SM4GpNtod/SLRyuFLo8HVuDe0XPV6vPc7k2/4aY1+fFfhI+ck5folzGzKSUp5wXfUQo4gtC1HQWwmrgF5JYg6Am4hTyP9QSXEOvM79G8+vpSPwWaDbx2RM0owxBj0BTS9nkdaPrWbXh+8wH1YEfWxPWzd9swv7Qfmr+7p+/w3/Xy4qmHZ+RZqQbsIabv6IxibMISji3eTd5TW2rTUtqoDbH7cnxQq4X6PPTdz3/+K6XHzRXoc8N+Z9m/kE4tcHXmCdSApqi2Qx1PhpgbtBlswzeVLlH3j/2lOtS6EL683soRbsJQzE/aIiigk9IhO2Z7yX/8vc7Dd9/aP7+33/+T4n/+z99//6dWtnHlzFjhjKQb6fdsKOJC/ju4HmKc3IFk5aCDb/dTg+7B+V3i4cH+fvF48OjrBuIG8pAzkIVrmPUnia21/jC/r7QcH6B7r1u1ii+YASea6CiybInwSjvQwJfgTAIKAan4jWXwpxBpeFQMGYsDDpNGMk5Vj376lwj1Lm975YTfCNxkwXHGkdKxsSHmE4hTRihDXv4itr4HZWUOUyDZmmBNxW0IeDDe8E9UOvYyzR1rNV+9tmiqSOvc9onsvb9XEc0mynz2P8Yfn3tNevJkTwxyvlHbOfg2MnumAQyeQIQrAS5xk3Q/KW2cYEan3Hk4C7Ic5N72mw9td3y2frJaL9jUO7KdliHbefgum1v1Pzr4fvs1mjHfCYO+3drpef9/TqzR1uL+QbrtvheZ58tNJ9X0zOXdms+/2Sp98+rZ6yBt85LlOuBLMeZPEvHKyQv7gq3bZfrCjleQ4trtGW3bDS5o7zvVOmEvRp53xQYATRjRh3u74/kmYZxvFaUf9zwPr/Hou+7+R67eM/xM3fgvV4LH70Gv9ZuQavnlpjJN7fEfMvxlehr6moxubBpMfntdeI/irT5Gv2oeX6dvPVX68V6f/8Nq7fk+60z8/nUvtXnV6yLG32bg/M7r+ka1mc2DIxk3/3Efn1Y7ncv9tdJyLa+b7FOeC2umZlcjNmTe4DRi/Xu871vgzFbl0zYM/3MLbH0PEgR+CWsg4fEO4JUv8bwNVhjXbl/1DWsbauHPik2n8xbP5TruRn4eWhbFQmxgIfnmCQ/hKpafGe/yqQbLJfPZ3BhONEpl84WEdnsfaTp+w2Y+gFtGepH3J6J9zx09MPP/d71todw5q9Aq8FzGk3+BPrJ033Ciu5TvG4H/C7XR67l3vae/DTPROT3bLVjVjbFnX7aDnjvPweR1zxyZbzV6ucgmBdkFe0UlcmCYC2eRX03bS5EyA+rN8HD3uX/InrUWZlGkPPkpx7NHX8OCupGlemMbHw9y38VO9LQ9X922c1VN16P8PJEmPFD49TwXdLv6L9r76Yv9qTmac7uab6+AOtesmn7Az9y0YwcgZuSpmP761R0o0HTct+alsjmX2j4Gs9Q/yXtGm5y2m66n2Nf6OtV+HM3weew9ycvFxeBoQSKgJtBI3YwaK76/6IhG7Vu1gLLwzBo4LPdjVq+drBHo/as4/npWT9oSH//5x8laPw+fX+i1+06fP1CpQx6zIZubeL6e8JueMhmsG0RgyKKAlrcaMV/2O34fvGghwfHGPDk2IEBewRXfhTr3euFBvAze/jMPhiWjTHXLkWEyoSItmLVAx/7jf6OQp694e8t0Krvmo/MJy8epM0ZiDdZAF3auRdH5wJ7g/3yniXffMiVsSHqNEbBTjB/gIgxwtRxpoZE47nC9dkezK0Zo8RrRY4x0LN7qQv0kbqDT6Czb5C7Yk89I4BmLBSfMD9ByEfw/+hiS5+6Mec/iknb/ozNcUuE6wcj0Cb2GqlzJLfp3jy1mX89xpozc/X8YS4xnzbrWdZvHzKwZuu9dtMOXAcmw8063DJno9Z9FtqcpnfkDvRbn4rPOrWJPZ950/fCcb5jDbcj023p05KGPOF1YeCW9z80b+01zXArk7nx5LhTcKqc2cwKjrHKtId1DSt9vk6x9erGo26jqUzn9TbjeXq3vtsO5O6/W7Z7ovsO/Lo7cH8t/LrX7mdVfu09c63fz1rH585bPne6P2Q2/2Lm52kkNJ3VHVhC4re/IHrLUeN9XiJz+0TyYJYIzjeC0Pv41XaAL/3jhCw9eX4C8b4HO/9uP8XjmWFbJ1Isfh+EnXxPmXKPJVmdIvWc7bcBmyNO2zEdMiJErH0xxwfAhZH2q496TbZ+NFZdtU+r8EWf2CTN2CjKxs73kGNQ1mw4MLgEnD3SkPeEpWTwR8ttxBneNxxcmpcnX7RtTXR7f5gL39BscT2GpsMPVHc8pM2/0qEB/PDIQ9qHnfwAN9fiB57AD2LzoScPVPPBJ7qD7IfE+3yIO9tYQ8Y3Os13J96BO27eAd/DvqmhN8feA+474B3g3onwSUpi9o0Q8YbziSNFTpYNVDab/KLwp5BB+TR2a4dKckO38thm/cRfaJi40RP4JGjgmEr+68IONHtHmryGaKaONHTd+N3TrB3B/qU1b6Hme50buan7R3vzz9AX44fG/XeN+I7kc9PYTWTt0VtG7/x7x2bj94l4N5wBDdx9Ap56XgwalS/AjduXpyct8SP/qvbpx/ekzzRXa/P3B37PemlNRFM+S1uDcaSBKT4z2WGF//kmAhFIE/zZ3GMoJT+vU5c+VR5osA40fP35blpK/VyX6s9Xfz7vmdu1PLOOA174LOdaCs8ocuyOBrK/I3z79k0N/mvenRu52EoZFPi6dK/h5WXU3sg+WDiTIgbZryEco8J3HgbrbnU80Yx+fnrJPXI+Keq/KHKs11Wcy2utFhIoMdLI85q8lqcfTzS1v8t/xfyD/TeefJ3Y85HEhr97jeyBeccZyWPfG9hc10ujxD4b3i/ngub3IOyOq9eOvSM2eeqxPuewTw9sbDR1s0nowzEUFAnWA8XICscJ+KGr9qqb7Y4lX9rgA77a9sQC5PBrzq+35LvXml97EwK7zJuCEQj/RmWZPJoQM31hnnOgBnztv4WWr9IXFt+wlwIQO7J2gdxPy9Tl67XnvcIYoedgny0cYp41jsYLtMceeQLzu4YeWQ97bmq966yY6p5sVTed0ZFU9uf09hG3pBhvcf79fdfbsZY/bAf6iXr+rRM6F2DkPdbutYn6Pu2x5WNdhvt+h5nuWqTzHA6MLR/f6eidizr6+a/jiT8bx55t2rfi1jrkRdVrmbrT7jlAP5jT3hUYWB/n+7jvwJkduJvuO3DfgfsOfMIO8Pl0/vP1E2r4DafgV+tvuKqvsCT/kEn4tFWQ9YCxZb1aRzzPD7SGhEFSRKW6H193Bza+bPN+R73HhmMNbvPwF/xZ4Lv8Su5Mp9g6b7WGQlrfP5sF2E+yL5wknyPP4linQDWPiOoXAd2A5iyVC/nw+aPhed4Hm1v2DqlrXs4MLnbNaH4GjC8omO8E+PqjuMKDWXUAABAASURBVGrw4CdhjTbfkswftmmt2uWZeAI4E8yZvBljJ/PEoeWMAtlzwjEI4kxQnrdOjnOgPY3mE74XwhJa50wWHhqlyA92/TD34fFRDzSD/ZBVHHseSr7wUK0+AH1RPgRNeZ8PZ3t5fghKzGjwcG5MjCyBuZiXMzwrgEFc8K47wbybg3tcgCHlWjQdFlaYnALHHkLW/fgld8DX0YU3av6Xxb3wn7QDkfPWc7JvPvW5predRc4t3cLhSwu8Uc/1Nd604riRM/IOuwemp8EnQPXh80E0cqJrOIkGTML/qWY3gN2Yhd+bzg3aH9rT2H1xoxa8wFtuGGn4jpNuxL4nbqShK3iZH39opOkb45PC8zGPmIOkEo1d0dQbc74nOXZP7B75hQZwbfL+UG3oQp9ao9f0u56+f9cP8ETDseGZRuQzTc0X8u6faSzxGZqNP/Y2ItgLCSL/j7FKCZqcRUMpSQt0oIk7lKKkM99kU4C9kCSi1DwqCvglQpIhHT5//fms+YgItTn9vcB49PcC8O3bY/3POD9+0273OOFBQ9mpRJGPkUbuE83bH9+f9P0fGrDQJ9b+zLpf+F6AGbeisP8Y+ZG/pxjbXl72bD3fM+xLk9W57BAKlTJoyLUP8EVDKTlnRBFWBdSLGpnDjXbv/T///JP/Kev//O//6n///b/6z3/+Q03/6LuvjZu3+Pr7zcj8rsHU8PeezIW+yf5+80JNz8C04Zlrap3tjhsp2DGmzsFOM8aEaxu59qZ75jZtwIExqu6IOMwrZesMHFI2NawLajSUr6NRjc426gm0gV283gLYJ3l01vewLWjyWpc8PqbG6NepZXKkHWq9GrXtlch81Jr5/D8oyTysZ2r+qtGmZ90j87qmkXor9kqd9VeD1+McD+/rgyzD6yVP1pS1UQ9yXtuU9+wsuqzJfJ1f6WMZT+qUfRs1P8GRaZvkz+Mp+z6OdsCvkyPlJygir//7T8Tdl5l9nzX0s+TLbFI0e0+V96zvSrSMo2Rr3ZRr2w9nRnO5nTr4PLatdReOz16XMVlY67gANhKiym0wNYMKAyOZugrbKialyYfBiZm/Tn0/33fgvgO/2g7c673vwCftQP20+KTJ/qBpiteaXxg3djj1djgHx61xzv+DbJdqtd3IL3UfVMPr0mZVrwu9R/0WO5Bf3fnm7S/u9cv59IJKwgmb9cbR3YLNcRXL7SByqbhF4gEaT2k8QIDzwYHZEHEMqQq6H+xAf4023oDqtfNdgO9NgyvMyBCoM5yCp6226UcX/hm3deptPT/5WmVMolMnmzqv1ZKFBLNaN6GarKucz0cgLvfET1mJsz1vJzPYPGHa8wGVFVIpIT/krQ93eZi7G+T7cM/D2BcehudDax56Ws6HnOgPdM8DcsDDTD/QnMHce2oYDXi//nI28y5iA2lvdZqCAB4h/xNncZgHFBlhKkGWEEccwyq0tw0H9bgteuk9L3KpvkundyC3jP1P2twm2bqr0PlnCuSkq5Nz6YRt5XoXv/wO+EL2+LiCPcst2Y99neESjqM+VpOvBqYwNWDzfbtR6w7wQ+ygSRM8VU4+fd0EOSBolBjFlAZL0GAJaDZbpkbsSDN2pBmboOlqujcFpnuasHuauDPcnO0x276TlkYv8thAXjd6gzk8b8Wz+BCTpvmFTa6JRtCe5t7IZ6Cpm4rPbhzS3P3x/QdNXvDPdxq+UOTv8N9pOBo/4O3zRHPYcS/k8WfmyOdkvr/wgRWl8NlbkY1NNzf57J35Mij/6nb3kJ/P/ow2rCvDoGHYacDHcPM1oigMXx7gj1oDVpWGWRDIo/bts1mhIG4gn/8zzd9o7v7111/6++9/6a+//9a/TL/9rb++/UUdj/Jf/D7sdnqgrsF1lEEBJOeVXvh+4L+4/fe//6P//d//ZNP1P//5R27Gfmdfnn484/Oi/cuYdbg2vo7I2LM/I3XtQf2ewv0V1FeKSmKADhoKa6fewrxl1heJGl5oHj/R3PV8bvj++9//o//+//5b/9//+//qv//7v/U///M/ckPYdvvtmdMYoZ5TWRC3Q9KRfdrLthe+Axm+jknxd5wxsmb7VFAzsbwMqEYkkgJZE+y7J9cI9lOcvHjsIeELeO0k39PZPpJ3VOlsOQl2Ac8V2KwzrXU4RlMMPPOFX4P4+fXKV0CxjTIN6wxey3UO/O3rGKAJI68P8To50LpPdQ+2+BeNU6w2aNo8j+c2pfCghjCfOtfRsGcPJjgXdrF2mT8BrqRErqvgddmXXFmXKfKco5OtS1gH5vzwGes489Csz7XO2EtZ91jppA/oLSCYtY3syZi0yrD3kTsQeebE9pjvwVZjEHunPGxLZss3DZp9xdH8TRfI+DF9t65lu0a2kSb9TF3PIk8q68n6ymn2t26BUfWAVv2I7wHzvGN1a2fXsUba8HOe5F3cWdiLAJOTuGQ/GXjGMFIVeXmdLV5P/Wtrk+9ef2Soe0OeE7xncf6k+IzkNKxLUGHK2C7leq3d1R1imfA+7jtw34H7Dtx34JfZgbcXevhEfnuue4bX7IB/bc5x7XKYGmngk9o8v2PqjzrLwDbrTdc4pV/7vZvc1eO5t/Buc31AIte7+K71AXN8fkqv6hQ+v5pfZca8lX1q2Ci87WreMxv2t6ic2/GmwU8u+cFVWHMJdgpFukWlgUC8kAKYHkNnj8DaAPvrD64rY3sd/iHWW5qj6RZ6X/NbPpMuf+wlz4l57J4/9syvgAcmR5irP9OO7zWuCiPzcMofjORxFMEMc0aNr5ngzRgkxN2RcBCG5ZaHBNYQoLxzxHGYjgTVGdvIg9TgIfOgx8cHPX7zw92BB4E89uOH9J6HYM88TPUDVT/wfOFB+AsPLV8aTdvz9DD3ZaZ+qOkHnAk/JCVmDx152Gla7XseAC/hB4e2j9Q3+gGwAe/15G5QuuYDDbb0TcpyscPavXoh5wZ1lChUKDxwPsRjaXJ6ICclFb6c6+j5qrn5nN8HiPI1eRe8Q02U83VGtylj46fqLBspNttFagdHmFZ4y5xnDXsl7JbMK0+O9/u3Ka80GeYNcfTU/BrNH9ffcYTX92ELCzIbkMU46EbmH7G9J0jJOwZJbx6Hus6HXut3Pst1Vu+MPRutfH1AvGepG+CNbbbTuJGbuzQ9wpTPkjDMA9vcPBLN1nF8kpu8osE77n9IYEze+trA3dPA3b98l2GfEfsejG78Yhtp7I6OgyrxTE6AT/pNdO/msZuxYORzrOKFUuxravhz6UX7/Hx70TMNy2f/Ba//kpVG7xP8UzaCa+M3G73oTY0n7M/E7vncE59hvim8ixGRn62lDHzu7vjcrU3MgUbmjobqjoZqj4fHR/kvbxMPj3oA2fylUxe+AnymPrOOH8z3g3r8V8c5/9Mzn8V7+bNNeeDN3BGmJTUiPiJo+BVqGuRm7iPzufH7r//6L/3Xf/0/4L+y+fvNjV9su6nGgSZ1GQaVoWig9jI1YUU+cexZs//a+ceP73Ij+Lv3Jvkfqn8J7Ppe2JqpRm8OcQopovikoBMZgUIGKkmFdQ/TXBFF4X/QEoNsiyh4iXVzd7H/T+zLP//3f/r3v/8X/Fv/QyP43//zb5rS/5vNaNt9jUe+l3DrHn6ji8whzsC18b3AaxrZ7z3X1HvuvwJ38zh5dHts3m/Cah5JriagRhbFvjhHwjETLLMZCuzBXPZ3PY4vVNEQ8Nb7fkpkbgpkWLbN8TmX86APDA3Fr0X0MjXgA2p9IXgIaRjEfRkJy4X4BL4FBN8LT+NF4jWeIK+2QPwItmyuJbCZeq6ct81ProLNukB3BGyBj/OabkH42H4rnMuxrs10jne+HtP86dPrzU+20dTyDC6SdQ3og/XpRjgm8vqM3Hcjd4oAdNI1m6nQXc6vDzqCvEFtelfoiiPskyczHdAxOoWytnrS4rCfYaWp0XjTBTAySMN1wFB5IfcY1R/1Lc+6JfL6TvfEgVfm0vpgIkbaztHmUH083zqRqgvvDeKo86rqpBO05TFdosaPU5zpAZfvx1GnDtefNu7rkT0aeS1djzEj8swUpMiXxymKMwPvyRchp55PDrSAPW2vpE5zCrVAJnll7rfUNccy/ZcZbR++TEH3Qu478CfugN+Jr8GfuDcfseatvf6Iee45t3aAn6hV7cvgD8akVTV9yZmEFQmh4EPL/mtg+bThuXMyanH9Z4Gj/Q3YLzVcU0Ou4UtV997FeKXvnfP3yHe0M+2+3lhe9fV5GxGhCEPQ62BHIiBBQA5O8DJ08+Eow+GUoiM4YzqYqfBvtUQVZXODUtKvffCraGxYv9ib3pRVph8+/FzjjGIavi2awrwxmbYJDjVHPe+dfwXr8iGgHwQ6+RSTP9a6rBEhhvKUjPLAPX8De4aDIrmjE1OTFk+Cco0oTD1tc47G4FP5UUnxJRgrD4qYfxgKD5l3iQce7FquH2zk5wHlCF4MHjQ/81DVD3YNP8j1A1DTl7Q9q9FnHqybN+ybFJ+X1L/oxfm2YB/msL99/LB1z8NZww9JRx6O+UGpvMc8LLVuv39B3IOJ4rM37MNaxw578xk3KnnkvX1B72c+93L0No1sF5ji4DDZgO0twyneC2+p4yvFhhTBSQdEhCLCBqDDgS4i0hZxiWrhh6D/n713YW8bR9Z1C6QkX+JkZtbal/P/f9zZz1lr90x34vgii8R53wIp07Ls2ImTvkzU/FhAoVBVKIAXoSL3k59ii6eC2Dcg6Isqz4+gv7THRB+1B5wSnv+yCD+MUfJdkNcWBh5k+JulSlQ93hxN/Tec8feoU9+g8kVdK1KHgMWdznM+mCi7gat7LNsQM19a2HQNIH2IKSlE0rfELsJf2ZLwzSQt5SpIzlaSuKPIP9u8jX09k77Wb6MleC3PMEGMTpLIIUg+lcQYSXk2VJLBFf3qlg7+Ipdk5E5QHkgIixE65vNnFwPlgeThjqSquPMXvze3kQlWeHcgk8ImWunjM04MlH1WBWuuI0B9Z5J3TXKVRO6aBC4J3ky0Ut6QULXck3ETlv1170xt9xe3Z/769vSM5/NJrNbr6Fer6Po+eHTFFh+vrq7DpOZvv32K3377mL9w9Ve3Jl1HnlkRJf/ruj5MnvYkbFf40bCKnnLaxJ9T7FxcvI/34v37TADL068em6XrogN9Rz/0lNJF6UrI6woURC4jn5Kx//g8HXke+6weeAdo5TFq+odYCXT00aNzxfi0J7TZdYU1o9JABvs9KF12MgbqTptwPEopUUoJpiD8085b5ur29iauSQT7i1/pLfM53N2xZAZ8GKNDvu+66Lsuy1nHRg862qLigv7zLuI874i7el0ProWRea+sNeUKTvRdF6uub/qiREd/2yo6KjpG3nEadlEpy+PSwUg0EBf1dPTtuy5WxL5HXylwGXTlfYUXmEhQL4lAOvKDFOu/Uvc6gCJfQCBHJ/jwcKhgdE6qmlg14bsmvifrVWxWrN2uhDxWW9h+j5G6qGmvWHcuAAAQAElEQVSnQ0+kfu0B6tpT/2MM2B8i5ZGLPdDFF5ci9r5V7EzA9wJfWx3UcqHvUeBL2l9Q7XTIS18G/El5aBmjAPsV/AvsR7aN8YBibzmu5ts0Vu5L2YZMpTwjKDd+DWlxnAIb5WtB/w6oC6X4iG50zeXUazu8XCtIHNImS8MbH9oJTwlOruk3QEFpKZy/BOWO4Vi/Y3IzbyHvdYrlueUhTbkI181x2EbvWS4iqAHpAQr1PUpweSJXnkYJ2l4GpXAhjiIK/yFBI0c8i4jI9RUBfYjgk22uPZZkXkrwPAqnL6M+0mkfui6Wa6X6WtDlNYfquXaaUSocD7ozvvqNCPqL1IMtn6j3wHK2YzUpDvwoikkP5+4PAxxyHQiKf7pDv5f40w3gT+jwT5d/RuDPGwHvFk95/1zbU31+8r8mAp2dfAgm9QSsC57Z1IIvSPHqz4+cQm29BK8exM8Or48A73HhK+5MLT9C/Pw8EYEM277NmoAhOQTsPORn4anTS66OWQYdU7GUEqUAWFE8vQaFLiWC/qJEiXgW0T7LsVC2VzzoF3+6D8PIW+lMHwxA5gPGosIXomz2lPA0tdNmKTmWQftyxRcrGuQ/AgzE/E4GKntvD1FzY6dmW5OzA8oWRyltRmKmizY6crQ+aGktTRFOwbFMJCjRhhxnGjjDsW1CnSiiNLe25CHZDvuO4RdxNxDWbPatN+uQrtZ99GwApnvosd/IxuZospaNSje4d2x2mvT1z1pmApjN0DvgpmhujrIpvm9jk3UuJ0Xujk135Q9h/7u9/C6yjK0dm/Ha3Oue67Tpxx002/WPzeXZx0GfZzAGN4NzLGzCjokhlHHDXgzJG6O1HVDmdiQeorI5a1z2INBEuYX2mfM0889IfHvTj7Dx7V4+raGwKm0t8ykLLGPqrtqvh6t9ieM6MdMO7HK08jed1XKISSFsjsghWzhETJ9D/l+pPg3xzYkLJQN7qHkOXhw2vEk9zb6JpkMl+n3Ie4v6cx7PbUtqecTwAUhiVO6RAb0HiVmSu7HHHRcdPBKyJn8rtI5bknAkdjPxu40KFWMmfRu/krxVrqY8Okz0CvQWEAmSLCaYsV+kJGfKDPyqyFeeARWKwaiUR58VPm9IEO4mmOi9u93mn3S+g5flTPxuSbZu447n17AdUDGio+Z3O1KG0Xdd9CTpVj3P0dWGZO0mTvwzyicncTKDepZPT2k/4Xm7iZ4kW9f1UUg0RjDHNXiaBJ9CDUx6u76Pru+jVza6tO2zy2ekid4bEpomN2/0FR/lDzwPfa6hLHr6rjK5uo41NtckfTfrdfqhn5vZx4luTpqPq9U67eIWz8oxdug0BvMzVx8qz0WcjVK6KKKDghU21+tNtHeLdWhfP/rO8eJVifA9o3Rd9PBW+LVBXn9OtE9ZXinMJM9mx7TNse1C+4PzBz+fx+GnhP91+NB16Jxo1/fR9X2oSx9WK8rYS5m+iw79zyEYXyVpO/Bec3tz0/6c9efPcfX5Kq6vxHXcXN/k2qi8b/jdv8OdDm/QHh3lnFTeGwKoa0Ru4L0lk8CUK/oLYym0C+ViN8YIXxllE65XIG+kX8p5KWKgAH0t+CtNoC9Y/yEP/cH1cYgK3+uh0pbg2pAWryP6donKOEZQ4zAZPNdnyupk5BWMXB9Q+pcF0hfqwfUZSZHB92J9osp3+FyoS0WhvUM+2yhbL8ocQdDvEGXizfSwfVlXppDwlfrLaCmDYSYrYuPTwK8Q+Jljm6m8Q0xtFSqa/L3+p8b2Un7zQ31PwHjQFNKjYLjf6SjoLayQkjQofTtSSXz585TNYz2fk1222XdZf1iu6VrjWV4isi0OPq63Jh/ZnmVPEff1nLNl/aCMPMdC/qA9/EwSEG6DT8q6RmyX2utlqIgdASzMYYsCY3A9N72t/mz5ORF0Pdv3xe24/cyxd4ECt54QaZf6i028ULbpxplH8jLgp0HpDwROOX8/0OKrTP2RfTs2kGP+HuMd6/uT9zMCf8wIuIIP8Yfy9C/gzGF8rc/DWpZn3k/61hHI73YvUep0LGEf69KfeC4C84vOMzIHIn/8uB44/MzQHjd9S99Z21vomHX9/rTyQjoj38ap31P8e1Bn7FNd8v3enwtfcEqE35pAKZTj+3+WZn6Mxe87JmaL71acnawJ1B4Ynee+HptM+ty3qwqpBc91AgfCOfkj5a/FpEM/0PXASStOTsLKPR74B9t6quDkWGfQhG+cZUA8NCMsi2zK03Ks9+OBiw78RLeu9GyAbtarONm4GbzOTdKuc+UgM21MVejIxvmODdeWjL1jI/iODfG7cFP2zoQum5J3YEt5B3KTODdrlWHjnLbkzW3So5jl5z7Q1ANVnk357QJ38tC9BXdfwH0CeYf/gA3dHZuwYmAz1Q1Wy45zYKNb2jCw+T2wGdvQEskje68jsRRTwImp8X0ORzd2mDgj/hZA1V/umKP7Iwb2I239iPH8e9rwSnp65PMcS98aT1t9yxbH9xp8yfZrojAnP0i4kjAKkkQBrdBKIrbynBhJ1CYycXsX+8Qtz48686S7bQxgJOk709Ff/9om0DP3VW+gP7CFQgaEHyRUCtk2EzQJ7r/WW2Ro98HIs8v7cfKyznMNuVpH1IzY38WdzxMSqP4qdJvJ39vYkki9BVv4jbcNfxE88LyoJMxwIDoeoCYV1+sNz8+T8Ne652dn8e78HLyL8/MJZ+f5Z5TP4J+dnqWcieA1Cc++63lFLDxbxvAZ5rMt/cAn/3HTDns7nk01E3mOBDCOAR92PqPASFnADn/1GjnYkuUaNUrpoiP522NvxbN+jb+bzSaTvxuS0puTuUyydr3JZGzXqWSyhY07nsHGw1/PXpH0vCIBatln7g4f0z+6FPr1vFP0JFlPTk/i/B1jn8c9Jb5X+NDrT9dH13XRd13s40gC+hS5U+gGH+UHcR6IgXG5uvocny8vQ9u3zJW2jUVl8CL4FPT12NeOOpyTi3fv4v379/Hhw4ek7y7ehXNhwtmksEnjEiWk/eRXKcRQvcR+JCnq3Hxm3JfY//jpU3wC/vLauvxbksP6Y9JWX0pEoCLyg54AdZorZQbiKkZo4zNbrFcTuwMxVZf/MMG16J+xvibujts1ecf6GLieRq6Hit7ULWW+KzruMUTF98p1eQ949K3EtE5tI/aG3R3Xw12097dbrovbrI/Iet0V9Gdyl4ExzdFDheWGwlwWYhjRRQTRA1yH+BRcq08Cf1tbDZxtmOQL44sJZZJTL0LkYyv6XwH8z374o47ngHJ0M4ayQAS8GjH5Jq2UHwE/7+M/xpNl+z6QZV4Y6wN5ZAJ/vwo53jF9Phwrg0iV8rN89ORYxdHGf2smyyLj97ogVOYiHmBW8vw8RPvUyL6x/MBbVh+Un2tLQQUAz9Cs5jprpafOOe6nGl/Af6r/U/xHKtNXfE5f35KOmEKf18xrgS92aXOJDupvUa6Tnoryp4DTP48HETD+8fg6iZd8Wt+Hksd4DyW+V+3F18T3cuCn3p8R+KoIPLVyn+J/lZGfnX5G4Bsi8DZd/Z7zNpr+LbX4cP0SCMz+pY/yn/5wvNMgjt0Pk4fMTKeXwPsXSvvSLvkqzH2lx/BVSp/odEz/U7wnVLyS7UvzY9xHb2ldbnVtZawPDSl5yPtyvZTCy+cEyzPoKpdGSt92FLoLSKhvLs90z9sz4k//cTbEswP5koBfpFDglylIHq4VLzG70sxmDauCimX5X4JyD6BW+0MhnNtRSnFaJpTGPDxPiuyXPlpYOJC8rB92bPUUp90xLcEWVCYrRzabRjeY2FTCndx8bZuk63BD2s3SFRuntlVl2Rwc2TgcoQObhSZ/3fCdYd2NyoENQssNO5KrbCKymbhjE9/2He2NyqddvrwDKPdAh8ld9NyB3ZTc3cpbIOVpm9v3vsFr5W1kfzY4c0N1SbGfNqH+omgupxy8gY3ZhGXGPzzCLuNqrCpzt4z502XXF63KvxYP5rbN+b/D2avlGP4dxv5zjD8jcB+Btk3sff41iHzqxAs+S61siOa7kVQMUYp0jEKyN0DlWRKgkpidMda7qFPi1iRw5V4/gka3JDofomYCmD4kgSsYed60/jv0DFHRr43geXSPIeZyJaFWSdDVpDzphjGG+T493euHuyEG/7EPuCORub3Zxu31LUnEm/zl5g1lcQs/25HJ5Kv/31/6jujm1kv8CgmuPkwurtdrEqgmTu9xQsLS52jCMtggJ99n68m69WmJ3y5KKeFzY4eft9vb+EyC7yPJRROKCZKdJluvSSz63Bt4DlfGWkqJrpA47fvQj/VmEyckTU/OTuKUBPQJSeYNCVSTp13fRyE7dw/s9l10POfnhPAKv1brFeMCyKOc4eJbRAyMfcfzz2epPt7gy/X1TcYuk5EkIvU/fUO+67ro0aFfJ/hwdnYaZ/h0Bj0hIWwcVqs1MvihX6WLuY8+rDebfVzXm02sSFrbPvKsNAFrPD4Ro0y+fr6Mq+vr/H8M65/zrhxuoLPFxkTyGfYv3l2EeH9xEe/fXcS7cxLA8Js/K+TxpxS7JkoU1hhFLgnnSIysQe2YgNUXE9I3t7dp37rvEAPrz/WyhHOW/Yml/AoVlkfW6si86rvvMqmfmN4CY+34PrMOTDCLK8rXN4yZ9eI7j/0q73OVGdPhio9ZlnLtVHRXrqkRDMzjwFpLWOa6HJbgWrxD71bc3oQJbesmhvVNHSPXeqC7TPakCean4MfcVmgXMfGC9hll6l/gKVNShkBLBe3cKOi6i2AMM6r8Bew3A8E2Wdht5ZH6EuqvzGqluTa6l63IzqDI1JdSopSGKI1HRwo1qxSyd+NRYyxtfEubc7kiYFm6AH2q4xWUW/8K4T7GOCtjF+NELT+PuZ9UPdhCb1UX3sLBj/mgzft7VinT3sayLNu4rL+2bP9jUI98qbD8JcyT8Ay9/9cvKDsmB/t3PhztEs0dOcG6qiD4VPAGhyF4Rk1a+YLMM91/vybX7TGkR67yrwDBqF4r6Hht7/m6yf7qeCOoV19w6ZkDx49eu9+TrzvfU//X6J59mulCx7G18oB3pM8+pos2r5UH/bDxLfW9DfR8qfzIDn7pD+Tn8TMCPyPw7xiBY/eNOQ62zeWf9HtFoPtein+M3nmRSF+Kt/JMe2+l6/V6fp8eyzEvy6/x5mv7LW28hY6lvmPl19p4rfwxm0veQp8vSkeQ3xezi7KHyIYHJ/YDopTyBUQUN7ZEWcp2rV/Ai6//FLt6AqhHG4yp3CrRCLzIz76QtT/MKZ3/HXzzyxkv2/OXNYpsuDD38Cnwneu+TOnZcGX7V/R7VqmN6pR+BdKnfT9qfnFgg2lkE2hkI8kNXcsMNLq+i/VmFSenGxLAmyz38IJPxQflBjYoBzYLTea60dtwF20TcYgh2yfKZuMIkgcdbTtG2QBNGduPYhdNPxTbuQEJdRNSuEn6ELtww95Eb1I3+tnobDK23cVdbupDSSanta3LkgAAEABJREFUHO35i2Bp4i4e1FMHPNoGEsFt3DuS2w0D/gyT7yPjqYyzEuM94I1HMbDMxgl8vSfO9VVwcoALV/IXRyncI54ALX/x0f8c3s8I3EeAuzkVV/1r4J2ebnmo4TkoRLvPDMFzI0j0FqiIqRzUq/e62HEfm0CCaSTxO5pQgg7QLJvUPcBAokmM8sct+R1A/wpC8JyCGQWawF4B2g3tCu63o8m26R48LKn/+If7vYm625vbMJF2M1GTl1dX1+H/I/fq8iosy1OuPSN2JIsHnj/eo4kFIVkmW082J+EvffNXqiRdLZ+c8Oxci3VLyJK0XIG+70l0gg5YhnYkSEXwljbyfPB55i+Mr0z+fvwYv/36a/wK3f/C9LN/avhzjsHnU+VZUXi3VP8JCVWTm+/evYuL9+/j/YcPSc8vzuOUhOuG9p7kbilEj5hpz/7BpxTWkAdUf3r9A+oOeMHzRVn7GNt8/k1xzUSwCUKSn1sSlT5Pd8yH8oXxmVheb0h2kwA+xQexOWnxWZl47rvokCtFB9KZyH7Y1w/HJjJRThyVDca9Y45vSECbHP9ojIDlKxKiJmL1Q3/1Xz0bEsinJMPPz84zCX1+fpbUmJ0yd2t81E7qxw39n6Eey74D8ZRGZYm+a37P8oSIMLlGRFDmMM6CtWncfHdQ14jvSZnzCizPVDmTub6vZFKZMZpcN/Hr+Ex2O95Pnz5G/vqZtaKc4x2I+wj0UeABh2sXwLdN/UO+r9zFwHW54/rb8R6UYE61vfMf1TmXc/I35/cmtlDhL5EH+oyMo6K3MsaYYR3MbdpUJhinMqy+KC1YLUiUrSeY1wLC63vSV7nuE+hUTwJeAO0K9TYY+5r6U99Cd+pEb+M/TMDiCH1ij5g+hfseqzIKpz2mNglsSUjVmxVsxgTn4DGYC8ZYD5F9mgb7t37I4vPIWI3jSAwrcci6vC+gEsNKfxETtSzfeFmOA7uzB49pnVgznapvQpY6l+Vjyo32Mf6C9yUVKdr0KHoMKfIdTtr6stpZquba+rL8KyQc9gFy70NeroWKMgH5wx/6+QS4dtvafqL9wViXMgw6+0KflFnKH5bnftI3Qs7Nl3Tpx5dkvkf772X3ubHMPs10kn1pHJ3/LyHXxqT3LciLfMPQUTnHKWj/efyMwM8I/JtF4Llr/7m2f7Mwfefhdt9Z/w9Q/3svFu1/CT8gDN/dhGPUCDRfNCw/B+TyheOQPtfnNW2Heq2/pv9LZdX7JbxU15fktKNMDb/g7AHLlgXCMuxXHkffxA50NJl2jvwyV/IckaQEH04cFNoxl2fauF84KwzcpdgrLlFKod8SVP9gRyklCj4JyJNHm6N2bkLMqwU3UqC2PAJtND15pAY6ceQaqMi3si2ifYV8UsGRhof9qaEzJjSNT+tEOjXe09Yj/UodNM+NFOfjCGtuynG1baQa42JDaGQzyQ3DCs8J6FdduCG7YSN0s1mFm6Ydm8tMT4SbR242sfmUm4eZCL2LAepGn7y2QTUwVKyhs6J/RF470uGgLr9OvIrcUxhp08+BzcY9sJub0EvKpuYDHknb3NRUJsu7fcK2yd09TPIu+g8mebM+0Ecc9p3qyAwC+SH928VgPctDjDm+MWml/BjTnDC3zsPTqMT1MWByMPse6mC2kdqfmbi/zDHfH2b6lxnYz4F8xwj8GVfLl33mcn8+Zqo4CpgcR/vD9znwCNz7vf8HCd976q9uB+49u0T4S0CStVVQrv7yV0ryt5JkEqMJXsqjiSOR5W1U+JUk1Ei9cu/MpC/3fBpI+o4N3NGabT2vuNj4lWdSRXYU9B287073exNoJiTnX0+aREuQMLsm6Sv8U7omEU267kh+jbsx6lgjzWGlhEm+Pvz/1656kpjrTZzsk75ncULi0KTvhuSiv3JdrVc8Q1fTs5O+PDxLKbH/cI9WuZxSSlrINvgDz5AtPtyQZNMnffPXvrckAB2D4xE7xjhjpF8pJVYkdk9IsJ6dn8c5CeB370hyUj4h4brebKIncVo6v57WGHg2z/2XVF0VfRV9RKCFIJ3zVDzhOk8XZYDyI3FvMR94Tu6mv64xtOcdGgrvDz1J3hX218RmjZ8r6j3JXROnpTS92h15Ps6olDWYrcgo2/V9tHnow7rt2jYmWxKWW2Jn2X/0tWMtjM4jQspqU9vO08nJhjlsCWj9MC5pnyTtjrXjmpmhPm2M+DMSt8KM9V2PH6tM7ps8NuZSk+yuhxPmYcMaWW/WsVqt976qQ13CsnCcWWdOR+zP2LkWbrdxe3Mbrln/xLa/+DUB3PApLvMXz1fhGrlj/Dt8912s4mf1ms3vlcykVJ5jYL5GrtHR+IBhBn2HxF2o645Y7tC5FVMSeLu9iS3lO3gD1+pI37SFbiac62aM0XGkjQHWjvrdhB3t3DPwIZgX+8FgdriOWSfBemJxUcdf6sW6ehPw0FmFNqUTgrEE5Ui5kf4CecePnqXOSJ22zWiyhV7ZlvJWglluCD8pYGHu12hJ+YrsjKAc7ZN9KuUGZRsiZVjSsUdEpHgEtMlz0wuTz0v/K/aM2+swMDR6Ep+5X1BOoG+pP8vpyOTDQXs2ybPgmnoRIkL58KNe6VOwXdg+U8tLzMqg9RmkUdqfpY4YmRJxTOwpD+INPuo+hoeqlXjI+daaGo/h6/Sq6et62ovISyY0XQ95U9OTpPVxFp/HkwqeaJj0ur6fkHieveivjreA1x1o8Zn0P+mE7f/uMDjGYKaWXwP7iWN95Itjbb8XT39AWyAUfh4/IzBH4OeimCPx16fH7j/fc9Q/19Yyut2y8qhMrDgifPOP13+y7+u7RfbL07LzvFCWvMPyLHOMHsoeq5dm+2iTOueGZXnmPU/LE83yj4XXd7AHXTS5xIPG713R8GRDh6fiH4/op/hWz2YdM/1WfU/356tuNkqbNUq/U4xLrv6CPxMk1PJYlpPRvsJMxciuccCjPh9tbHPtIZ1Vz/Rh6x+rVsrLvMzx5gbO7D8cjoAnkR5DtZ0Nj0ZZC1m/p3ynihpogG9/Wgi69YUdhbIKP+nxkxs8bd6Q48hu0Ee254aJanNG+pC+jBRFKkASCfjqOrROCz57IDs1ziVpZTOsZgzUJ+qk2zKbcmgvbtT2HZuaq9iwcbnerNjkLNGmZ5Jn825ks03MG4cjG3AjvNSflA0n5Ky7YVrxOenMgz6sN/lR/jOo2Taw1wewkxuNbjYuwabpQH1gk3DGblm3PTc5h0zS7qzbLk3+LoYsD7mZ3crydvd1dO9IXgx7+R19drTfQcUApY7cgK7m5xjPja+N7TmZKf45h5YnsJGq3rl/pT3gMZ0uhoasxJt/yptrfJ1C7R9CDfKkb4W31vctfpUo39L9L9TXOLwU07DbjWyq/CjSfCzM2yECXriBLX2EmD5lQS0fR6W/CGj4UUw61ynLalAS5AtxpcUkyIjkUximtoH7yQTuv9yIeYbsonKfqySD9lgkfMPE7qLeZLb0EXdRuY9mf+6lUm6cod7gXl+4lxWeHT5Tk851aIB2zxsQH8J7vb+GvSNpZeLOX0OKm+ubyCQqCd+rz1fxGUivTP5eX8cNybXt7V14n67aKl0mbtck7dabTWzWAGpCz8SevxI9PTuLs/zlKAlWyvLar1k30ZPkNJlIUEN9IzoHni87xicGKXV5ed+mPWW5Z1v3H0gNPDNst1yJvPq6rosECdCu70NepaP6tRPI9fDX+Kuv6ROJ6Q2+y49SCOnIM2pHgnZHEu8ubk0uTjBm/rninb4Re31Rr+5pp5QShfeD0nfR9X3DnMSFdvhXaNdO5MdeIqKDb7t+9P0qknbogB9R0y/Hq/0t/uzBXO7AQFJUX9Td9PBewvysEugj5sY9gW/GppSCF8Cjw2fQ07ZC1iTwir7Kd8ipWzuul0y0slb8pa24ur4iTrfEa5uxq8xToFM/Vugy1v6/hD+8fx8f3n/I/5ew5YuL95EJ+NMz3qU2sWLcpTAHrNuRa0c4v74b7Iz5BOMujMfAdeUvek246tvt9I8CpA23cbc1Wcv6RXZAh3orNqoTZwTwFbOUKpGuxHq6Vrju7kjk+svt1HVzwxjRR2LXa2gHbbgLf+krlJfuck52ed2lHdYLi51jjDqPTX+wMSCbPjKvd/nrcGz4q2L4A9dCxWecYhm4Vio5T8F9iDGgDP7YgI0Kr/qPPWZgq9WxCy9AQaZhQNe4x72uir4alfgICsjAIzqEinKA6hQ3wORInrJzn+Az3z5tp5qH5Y5SR0Fq7KXWs8zJcrenEV0JrhGAwg7QlLyCHg/rOE2x7sEIcIfzNA79Og5jo5z0IYJYVRDoUD+rkzGP2BiTzvVG720XYhX24zuF/cL+gp76/BwQ4Zh1UXzyUMbGmVqeAY8j7c6sPxrFP+PwNW7R9Wu67fs0u09peYq/7/6iAisqWCQxf7T5NZj75zrKysI/is/rRCD7eFJS+rU41m/SzzXJDSCOIn6PT51CX48ar1yLPwL3c9bcSJvcG1wbPwrN8lPnOT4zneQOqhP3CFHwSzjS7VtYmvtS/yeX+twZ+qTMl5T/bP9TROBF8zsLzfT3GJm2y3S/+j3s/xltcv2+2u1jfcqrtby+w2xjpq/X8Ffr4ft8uOJbSNrZuih5yjMyJZafVitKHEW0bwJR6PRaBH3tE56OgQc3auNxO8L0jaNAnOYQcfxjt0BAkWMIPn6hONb2JR5d0RyPEPkpoe1CWUAiKHBEKSVKRJRSEpysRESJeA400yW+7uMFCnyZnGOdiuAlfYsTDu79/5I+7c74kuxr2medh1Qd8qRvj+ULp9qttxdUSoZF5ptBhYVIl0mjtKEk9/4cLJi5FkVxTvCyTDEsw859YGjIkwKjJSiG7TOsP4up017VVH+2z3dq1IcEJ4c6w3GWUqKU8qxlXc8vFnypmb/wz7ygwNH60z7LVTYnDjHSPsIX+zY2MOqE/VqhPpeT0q/Z1ZLQnPQpRDgiYf+KkxWdDTVr4WfSm5ypnHYoJ09Jywk2btBhe2u7r6tqRrYh7xgTbJqNoI2XVtqqSN0j3eChV1/bhmYf6806cjMb6kapm6Y9TzQO5KcREUd/jZubjWzCsRMYuYmHrZlWys12hYW/2B0FfNsS6GkyY8pY/hKyHzYrm8Kj9AjcCG0YY1COTcZ9Hfm0kTzsSt1wf4BduDk5ZlsrtzplNjb3G/lscJoIbqCNDU3brA+zvtQxxEC/45jbZooe+0zQh3EaQ6PN5xwDsZTWiVpeQr7zPbJpPU4yyaN8nLKmmSPX2R4560+cEN/LHfaz7Yluh+wC4znQfH+oV9xzHpRKUVPsr0Fr34rgM+t4U8Wz0iXF1lNHSeO0FvCXPhzgl/CaAMy66JNFTq6TBeBEVlOkxNv9F+iK6VOgD1FKob084gdcUaCHkC/kB/3FRGSDEn48lzLSXMEYkeUxy4X7PjftVpY/17mOSwK5TKiYSBki6i5ibKgkdEcSu/MfopsAABAASURBVAMY81e7tzFAh90tIttEpd5wR1dAgngElfvgyH2yQf4u5CW4N3tf4mGAqyP2RmhNKj/vYdwXR8H91YTvlgSYicyb69v2K0mSd/468tOnT/Hrr7+BX8HH+Pjbp5DnLyj9885bklADeoJPR3JwRUJwszmJk5PTMHl6SuLubPozwa1M0pdkb0v8niEDzk7DBOCGJOtqTfI3k3xdVO63d/jnL3a19ZlE8xUwuegvNW9NhJEA2xGLwXsx8eYIgTtRup7n8Elo/+LiIhOLFyQXL0gqnp+/S9vrzWQP32spPNFLRCHVRN/SraLr+/DPVJdSmGPasWNiz4S3SfDLz5eRcbq8jM/E7EafiOWOudkRlwH/B8bh86NGSd1d38eKpKfvB2eM/SzjcYqfwIS4gH9q4vlkk7J930UpXXS8QFhu6KMnaVwKfjFobd6QgPRPGTtH/mljcfnpMv8ct79Ade6DT+qi72rNewp2/OXtu3cXmXht8TmPE3/xTLu/+O3xWduilIIf+IJP2retdMzX5MOWGFyT8DUu2tafK2JzBU//9GPHnBmTKJG61thxvO+Yl/fM1d+Ypw8fPsQH5urdu3esD+epi1JKzB/MMdc1KnPiGhQ7423cQeW9qCIkQkpHu3f4bfy16Rz4DxKkG9aC/I6xlDLZgXDQczpqhPZGrjHXgeMyxv/617/in7/8M6S//fZbfL78HLes1Tuujx3vN4PjxadRio8j5YrfgV/qF2mBuvyGgWt64J6wC23d5tx+CvX/+s9/hfj028e4/vw5tiSGh7sh1Bu851T178H9BptV4Lf3hZhjgw/VMvw6YcRH/X2Iu7Bu2zj1IRK4TEA452ExwYlxFMHaj8QYSeFJ8+u7nRCVOH7RUZEafmGdJR8PaWEdBGg020uESd8Ewvc85SqyICJKBKgR+sG4g7HMaDEfY0kj5WZ56EK+2D/bGVuWh6jEkEkIYfke93oRiuCZIC30K+goUp4dRVjeo0bJdulIGSiTgJd3LHmUlaOO8niIcapPtE5VacpTTyrjeXC1IXnsjI79pFJ+4aG1Y6LOE4aYq2Ot34+XdlHf6Oyd9BAI6eCzUGbGsZihM2MGncW+haLm0O8y+8faiCVmftJDo2o5RJM55L5NvYTX+jGk1ZLn73Sq0dRX9L8WdHmDo00L64NCncE903JOz2vd+gp5beEB5o6duZvMfnFfqiC4/yQsL0HZ9pcDe3vdx8u5bolHvAbotF+FHoXzZpykzwIhr9E/BZ4dyF+v0Qv3W+eFFf/6wGj4eK/WUvKeUhB5iAL/a4EyjxLoeAK0xVd9Sur8uq5l6iZ9Jbzh21v6VbDzl8D1m3P8UrrUN49H3lw+pHOb9Guhzq/t+9ft1wWLokSJkEqiTP9FUPCI4FwiopSyBwUPcM8rpZVhRgk+1OO1iMJ/rW8plEsE5BkU2l6IeFouNBKRpJRZbq6zsEsrB/QhSpRyDwIaR4HMMT49o0SAEqU0dFBlqUWJSH2F0gMgUwqcZxD0idd+8mZvJ8YsmS/sPT+Z33gqU/9DOrEfEPxQbG+f+oP2r60s9Vg+xNfqfb4fr197gcqYBN84ozJGsW/8ykIpJUqZwSqaylE6NIoCLeF/UUqE/BlhfUKWIySJdko/g4/RgoRUWE7QPel0sk1M1eNEgRnHJX4cN/33VBgxIDZej+WIB/NcNtc5+yJMRJYvw/mCPPGyrMwM+ehVzwNML/ghTRla6YPo/oCzL8csA7WcDaytLEMLzjOMaCgTjSglImaEH7RiR/+1nf1Tp23AIVJHan9OOfvMHMv6DZ3baOKgM764xilRD77eVL5vNGhzzH5s4tDXelXKMtR6usoSXq26cCPxhI1bN1DdWFytV7Fa99H3bJp2JTgi7KcVNpTccLr3x02aCegPZAKqjePAJ74YVf1LXW0T6n7j6ak6/ewD1B9S+gdIXdjMMrpHeI4/qXVkK+2tjh7bD8Em5DhhYCNyTIyoZEMzyzv2yHa5qTi4WQ5musvyEAMblpZNcgzJQx6e+p7EXk7Ztmk5LDY09WPA/gzrM+TNZX13XhKMNSlj3FN5TyAO+Ex1yJvRNvTCW2uitQcyB6Aqs8nXlGWZHqcpG1wyJUp5AhFRIl6MDj2vxZfkSylRyo9BlHjwKTBKKQFpiL/yp0QOtcQRWuCJDvoa0CeWQHcEnAkFOhktpUQpb4xAX3APheI1pbKHLaVwPgqlaUtp6QKzPDobd5ZVd0w9vPbEyLXXEGzgFxDcnwv3w5ixr5vsXeIO0V1UkrejCV9Bcne0TsJ3EHckfmdQr7QnkKnIB3SJQrJhBjfTKNyfDhHwKnIj90Dvozt/kUhSysTt9uY2bq5vMuHrn3C++tx+2fsZekkCyyTW5afPmeCUmvS9Iql1e7PNX3GOPAsKD+7VlPQ9zWTvWZyfnyfOzt5BAfRsSgKbbDsluSn1+XhyckKSds3zcc3zcRVd10chAVcjYsfz45ZkqjYvSbCa1BSXJF1NvF3fXIe/vNwiM3BP95lEt4hS0NWjd0NS9Zyk5of4+9//EX//xz/iH1ATixfv38cpidf1ehM9ydhS+qi8AAwYNmHL0GKsNRwjhDbKFAbieccz5vbWuLV4fTJWJOGu/DU0Md0S3/ank4fYIT8K+gYfx+YYtblh7PpgvEzAnr8jbgucEqfNnJTsuyhdRCkl1NFT7/s+OmLVdSWCh8gw7jIeVyRbnatPJH6Nm2UTsvqVzzXGWEqhbx/pBzbOmB9j8p7E63tiY9L1jMSw9v0Vd9cxL/QJPg5lNEAWqJeCfWD8nQeTlSYkTVjeMEeZrCcutySGt9vbuGO+dsRwnOaslBI9+rWjPe2ekwR/h08mx083J9EzVobIfPAOwbWmreCjH6PxBUO+G+xiB5WnDKoZZ4meZPea97AN72WnjOsdcX5HYvmCZLMJZ6m2cj2uXYv34435oYsDFdsj1/2O62nLWIz1x0+f4rdff83k76+//itMyvpnph3vwDgr48RxpmgElbU0hu8RwXVZpxjSgBnbGyp27DdgZ0cCeU6qm2z+5z9/if/73/8dv/zyS/xG4vny4yeu4+u449r2Gh/pUydYr/iw57FGMI45FgE2skzs0j9o1SdkKrDPI2S79zXHEegBi2MOlZRw0a4dwLDkCZgclfFGdIy/q1B0FDrcAx6T1yWW5RJdCQDtoAAR6vUBeviig3KEUE4EnwKWB6NJnzIec1zwLev4RSNnpRaY2nOuprjUuovK+kgQwzrxufGjYgTEzjhjI2UmGtCCvhlBucE+giDteZXYHQEe2id1UL6PJbJZj9YvIhz/Peb25ynOR8JJPAZaX3NUhXEiqeUD0HTAeX1V3Yd4Ussk6NAI1yQ2MZPx0vLUdU9cM1NF5UtM7GNkKfai8gMl974+Xge0uZYejOlBZypGfwZVV4wXz1cDHbO6JykNx/TT9fseldEdATHKa+mQZtz0qHr6fkD9YuV8PzuzZuzl0B7RRwxuA/CIi/ebBzhQoP8vAyrxA62pgWI7HjEa+5vP+v6sktnwn4HOA9HXufz70B9rdTley9+K57zn3sRdIhLx7KfdwkqUcoi45/FGUl6BUBZ9EYXjOAptpXD+CsRX9ClFW7oj/QpEYNZ+0lci/BRPT+ALayG7HpNZqlPoOSDLd0bOHM/JfamN7jHLWP4JI+A7uzRDE56NUfjZF6y8Cl/fEzMv7ezbGuIPH2nLxZaNLz49bVads5pleebd06d1IPNE1+f6LNvm8kzR+PbHg5iqHqc1KKy+KV6o9IHY5M8X/UDuizKzwGtk5z5P0ZfrysTvpOZ4r+PcqcsBUVYcsPfVB0Hcc2N/Y71nHStV7wuLhjqVk06qswxfugSsP9eh85GnyW9frbnL8DJbD6CYPF/OpQk27ZIuZFMObWp9gIWMfdSDJSTboWzykJMqMyPlZn6KKy2szNTyEmWaybJgKjth0qfuadTItTbrCWT0QX9E8hwgqGywZF+6VDbpq7wJKJoOGinZRhOldmQdt2zNso3amqh6eRfKTcr1Zh0np5s4PTuBnmQyOP8MNJvMKzYhO3alCjtYqGvK84xm9eljohKLSguY+G4Y1rmcFE/2tG0oVvq+Cm5E7XGvL1wn8vHAseHMXILOPjWacVZ27pPlMUboU3Asj9sG9kMb3DTdsWkp5nJSNjWTd7cjD9Lgr9ca7mJ3d8cmaIPlJnuXsikz6cw2dVinz319iIGkwyjSf2IC1d9DKHPI29edB+Oxnx/0TGXjRRBfdhDiXGJIW8y5oHz0QODhmjoq9ZhJv8fMn5x/qwi4Bl6K5wPz3Vvv17ill0K3lJWKZdn6Q9gqGncODJvwPDeCzf0ZbuAHG/6iQmu27bjEJ4x3URPbqCRvR5K4I0ndkYSO5Zrl2xhN3Iisb2NMepfUftzAghtTBMmEgo2O+0vHjSGBox2OWi7cY6hyu6650V+9j3GPyz8fS/ItE3IkcE1Off74MUwmffztt2j4GJ9IJN0nDG9iS6Ju0CYPtxXPr/V6Eyf+spfE5DlJXRNo7y/ek2B9HxfQC5JpF+8uQv75OYlfEsEm1Uy42c/k23pDwrVf5bOy60my8Tzsuj46MzXY4U4ZI+Pz/toSrbeZoL4kwfoR/z5+wk8Sm/lnhU24ksC+ubnJ+/7IPTfQoS591e45PuhP+oZ/5yT9Tkksrjf4wZgKtiMKM1szWbsjebglZnc+F0jcDcR0BDX4QIO4U4pKeeDZsFOW+dwif49d/nnoHbqUGZHb67AzPpbShX6uiMFqswpjs9lswneF1XoVJiyL7wlMaCUe+WzBZnbPEw3SBeQk0F+RFdoeWAfpB3RUl2NAJn3Afs98rIjFikT+muTnjJ42fQxkHbf6UpdxATug/nGypVwpBQICLMr2rczPgA8D/XbEbUd8nOdsQ4dDoUuUUiziJVGHr425j3/KeUffgb7yRtan7cK1OvPUWUoJx7BZb+KUZPuZ63ZaD+8yAXwe76ifnZ2Fa+UEGce+8j2N9VjK5Ac+1JzDkbU5hLb1Yce85zrBH+vavm/bcbmS7KNvKSVKBCgkPINQssrVRyxGYlEZg/orc8PCop2DdvX5bmLy9+b6Kj5ffopPrn+u3U8TPl9ehklo/yGHcukP7za+7wz4N+Z9Zwj1BzoT2iG6waqPpMQ56ch9Y4TVULjXlGUf+1GvjAkhB7JAMD5RJ2p5AQLAgX54FQSf1BPIw8B+fsWHl/exBQ3Ltu/R+pR9vaaOw7q/Bk4ehpmC4HICZUJEFxHyUyYipJGfylkYByj29SEc/zE4f8SqzaOxXmJHtyVssy4Vi7I60F+T0ragQRlFhF2f7lFTnvWUVP69vwW/HdNDRI7zIa9+kYfhlMkJJO7WvwV4jCM11KEvUmH5MRA7etjfhpla/oEoT9ma/ZGKSY4Fbu0pTFJJEE36vU6PXder2drj1rnl34Zy7bgej6E1ES8K9Tug2ZwinWa4Wr7bsLPxAAAQAElEQVSDnQe+5zU92fwWgr/f0n3u+0ZqZnV/cfrvHq0/2/hff399fY/fZcn/iYw+tWZm/ksiPstIvxV/otD9IFd9P/9Bpv4oZlx84kv+vERGHcot4FvlEvnQp921q/gb4A1VvYE3z6lw3As8J/rmbdidY7+nrzWy1PFcX+XmdsuHmNsmejCBB9UmJDPXUau+5FyUfzBW/VDRfW9rIjkUOPjSGXvE/PFb+5I7C8KzOIstqdaW9T9OWc+WOO7ZLJEh5JR1TvkSTxe+IsBtXx2y7BcGONnOxtto/QkE/D3o07SgNMvSe06rPTzjBgKeJ0A4pt54Y+VhF2ZqYuSElZinNGmU8IjpgwZ0PVSS48Jv29J3JHCCHnIaGosycjQ0MZhWBUXY6p1BtTEj7btmE2qe9UCR8axCqb2D3aV+1UVLAJ/khuLp6UmckAx2U3e9ZlOXDdUeOY5I/cFH/RD1zPq0hgmqcHGUM1XObPKMuQE30jbGONVnnvS1cGOwoucRsIgRzowOHywLvMBbDnmQ+wM5pNP3Q4psTYxRcy2OoZ/VsSwg7x5DjCZ8xbTBmpusi/JcH+AdwrY91AGUSR6brgP13bSJPGR9iAHeMJVH6MjG3r0/zefH9cpYDjFGNaaMtYK5T3WsGYdnYnUYOwM8idOV2lRJOaqvOLiqctlJX9Htp+hfOQIupz/R+Jq7r13BS/lWbnruB77cdPYetq9zHceEyv2gshFfSfZG/rprRxOY6yRbqjDpS7K3ikzmbsnhCpK91vNXvneoENsY6dOwa+VJNxX0k0TivkGBvfcxCveT3NjnZtDoiLsAmXbP4b7pfY174h1J5dvtNkyQ+ieUTRTNv/S9vPwcn0io5q9ETaiSYFXGXy3669VRO6WL9WoTp6dnYeL0guSuiVR/JeqvaP/24W/x/sMHEsCABPC7dxdxdv4u5U+mZFqfybQSpZSIIKr4Xbl3cYeMSjn8ZBMnDudlxkj7yLh23It3i/HcmWwlOS1N0DYgU50n9HUk7+Zftm5Iqq43m3wur0hwmhAsPIBHxqde+9+i6/Z2S8J7m7+gNfG9NYmGzhH7+ovaKOjtuj6TiurveZ53fR/yRCkMAEHl9d1xUI265zNVjKkKGiChTCkFHV10PbpA8NGuY9K/LXNoctlk4MAzyv4EDyl71yilRKdv9PU9Y73ZxAmJeudgsz6J9XodK5K86a9yC/Rdn+PpoF3XhWMMPtowabzD3pZ1tDVG+rG9zTjpl3OijLKFodt/RSL5BPu++5yenpJ4PQ398L3ItdDjYyH+iGPlPh5W1OMzciDuQv1bbLom8x8vkOh3LZvsTB6+uFaVU96YqKOUEvrSM2bnf8Na1BcTvefnZyEsn5EQPuEdTRn91rcO35yXkbVkQnnHtWmidyAOw+SXfOensob6rot1jvkkx3lC3NUnr8V8FX3H3HZ9+sRkRdBvJPmr33eL8Tkmx+s8C2OcmGRubog969Q+DXf5Dx92zI3yg38Cmms/313S1zG0U1nD+WehseuCK+F/0c4OFijjmHKM6Ni/K5FENpFsXYzeA9FnnENlwacGuoIPBQ7nQRQ4ooP6K195oqQfCEpB6oIGMTc2gT+BDZFt1hd4iid/hjosS5ufNX1kepmHEoVCKSUySVwi8h/QlECmyVGkHHwq3bm/6tsh9j7SnuV2r65TjPRfVNruMYTtkff4Vq7MlbxGd7QfYpJb9kmd2lsCP3g+RcJyjULcGkbKgKR/SdDG/JVXotvro/+x8jP6CGSLpzL5vQcdlOXPflg+hrn9GEUpRw0GGK0vZHHMc9loZV7v0eRrZF99mpF+xYs+FcV70ANt9PYpsNceqT+e/9jveYnv3Tp7IF3i97K79OFHl9uYWeLxAMluvni+n2FrbwWNvJWuF+pxkKza7zOeL/nwO4yXa/b4WPXlzwhj/Gf0+1t9/hOO+0/o8rfO0p+vv5M0Q+/nstT6jLyRzJV/c/q2w/d7w9tq/N20HS6aY44sZSwf4lif53j2f66dtr/U2nW8Mxjbk4cyNB6O3Rd/2O2lIAs/+DT59SKrh7KH9UMlz7U/14YeviSXUoIjEQXe8rCe4DQLUVRuX7W+7JMvmjLubRc7zKBj1qGxQClwBV0hEYUDcKZYYuZFiT/JZxq/RKTX+0LWjp5SxBPgaN9QkPQlHrjxkWBTZVzWKVufkTLwUgXd87CSheXpMTND7AlwLIUXZb4EP+7a2ulUCicmS1KS5jmsN6GDczmoW0U/VjIEuayo7yntViHTgWQyPFGeuMeJMnOL5YaM2WQgNRA/7xmllHCD043Ok5NNnJD4PYGeQjebdbZ1uemkdPBp+ihwUOag0A7KqRs70srGU2VTp4FNPTaYRpCbRtCRNuuvB7rQPbJO6gzGw0E8sUxbpVKTjukNJw4cbJ5+3dnuANWTHW3NwA72Rja4hBuSbkLv2Ih1A3LIjdjdlKw9pAP8p7Fjo234ItS51DEe0Tmyr6fM47aR+RjY3F3akVcZT2XAD8Fa2MfhSDmji0DSdkIF8Uc2qw/bkvXEqV06ngFrtZQS5QnZn+yfEfhDRmBasK76YwjWtKjxcJvYsVRPicr1M9VSn2VhY130HLnIFuD6Da5tUbmHjG7Gc0+qgiTJaLIXjNRHkrwDSbOBRO9wd0Py9xbcxEjCaoRne0VG2cr9TBR0FnQG9/Iy25HCr4CbEE1jVPyYMdJusmdAh0mqu8Nf+ZLU9ReCn0n2+uedTf5m8oxE0pzwNOF0Z8KHe5b3pq70sSJRekoi6+z8PN69e5e/7n1Pgvfi/fv7MnWTwudzwpdkXya+1qvo+j6CZ93IzcoE3S0JrJv8k8nXmYy+wU8TWzvGpUwwb6UUSAlOHAUdHX6sSNxuHkAbK2wkSC73fRd951fFEqPPMGwGn1LQFSBphHa0ZzLTGPgL4k/+6d6Pv8VvwPLl58vwzxUrk0k+dLmxX0qJoh3srTfrOCGheMJ4T0mMn51NCUUSi6eZUDwNE47rDX6TeO1JDvbEo+v7KPpZCusPf5jHHfOnTyPltiorfo4hz3kxIXjtL7avrsJfbVuW73xnH/xjqOEwe/wz0XvCvJngvLho83bx/oI5u8h5TP82J7FZb0LZtXHEvxXoGVuPj8HHsd8wZ8bCPx99eXkZ7ZfXn+ISX/JPb7O+9VM/SinRdX2s1+s4JS6uC/9hwN/+9rcQ7/HBdXTOerLdtWUMN1OMtN9lbIgLY9L+jqT+HYlNY+Cfkf6MXf24/HSZf5L8s3N1xXpiXd0h69otpYS6VqxfdWujYZNzsmHs6/U8dpLijLslaTv8LxHMjOPxWvLXtNq9If7GPdcsMRlmW0iviN8p83/BdfG3v/89/vGPf8Tfof7DiHdcH6esjzX2Vv06emLblY6pKjGyTnd3d3ktOK+fPn6Mj+DTbx/D8iXr0uvVdbol4WssRtaIHvZdFysS26v0vY++03fA2GP+1KkgBbxOBWFNZtEDZEuxlCz8Yc0xLsecifarz3HNvUPoXwLeDQl4r430h2uXjoSsorE2CinEsKBWaLRoeI/H91PvbZX7T1LuQfP9tTJexzzzK22jgF+xbdtoXcDL+gM6oArAm/3EyfAfInNrinuULBOOMAn8EuQYCWrJROoYxTFTD8E1fU9JzsIrIH2wbUJlDO2ejgz37yq4/ye1fAj/UZHte7rDzAB8JkgbGHQkeI7EHvo4o5KLFNTxq7wQmfh1nOBYjDIGtKW+fVywQTngP0DuteDDxLev7dLCWklK25LaHvmpnB9COSYBPkdbeBTakdVW5Gw/yOLI9jwtmBaT91jepiV8Pizr6Yd9E/R3rOKB0B+5gs+P3JMnHjW8IeN763+lq84fa5CL5WHHyc1GPL81NKdO6Q/EPN5vNZl6XqPEsYrX9HkL2adsyhdvYeOnjp8R+BmBP38EDu8Hh/U//wj/iCPo/ohOvd6nebHM9PUaXt9jtiX9EtSujPTb8Mfp/aXx2H4E3/1F/YhNXzK/NnCv8veY7dcYnt7sJI8Ag+P+yw8VjsfaZx8etuxFLQCOUJd0iZg/fltHoIAAJfjsT1mA8Uc/jAVfayGVNZCg3Ly2cBwppzxflDksNVBxEyzBBpMbnlle8inHAtmuwYmnRavfiqannb9V1+P+i/nFRMYD/9tYsrbvYi0ryoEsGy3LojEWZ5kT0HkfK+dJbQ3U0NK6Ke1y7PsuVmyAbk42cXJ6EiduEp+sY5ObnKvo3HHCdeXtr259lsb0sS3Not22hxhjZLNmZFNH1IlmmU2l8VVAFxtjVX0zxXA9wGid9hE520KKbx6OQV4DNZxHPB5hGttxQqfDBlgc6BnDjeB5XAMbZgObYmKEzrDeMLCftgPShjH7tPJAea43agxsww6biLbP0OZcHrA12E4chj3sN7DPtsAU/0E7lKWDfS3v+2nzHtV4ErD6BAiCBxHKiEx0IrDodl9hUlod1jOHa/WZ5p9NPyPwx44A91Ae+fEAwScX9rKRexJsLhOuDAo0VWUAR2R/WmBTrA1eQFyTBQQo3GNDcA1zsUdwHVeu73Ajnmu7Ju6o3kUlCVxJ/lYSu9X/f+9wA/82BuojybKR9tEEMRRmLFHQF2mHDXPsxgztgQCVe1DF9jiDhM1AEumOZOqWxEwmqkiSXZGsu8w/FfupJZOoZwKYtkzgkMTa0deEiUHouj4TSj6nMqlJQstknbiYkr8X70wivo935/OfdT4PZU94xq155pmQ6tFTQJT2tW3AT5NFJgs/4cNvJLhMtP7r11/jV//sNHV/kaxPmQwmxj5nwjnpunyW+hw9I7Gavzr+8D781bF4T3JNX0ywbUjqrUjElVIIU42ROA3AOFV1Erv5fu64t8TshqShtk0omvj9SMLtIzG7/HyVSbn0x7l1PUREwZ+eBN6KsW54np+S6NUvE+QzTombMbHdmIgev0zU9STrur6PDj2F94DKGAfme8DGTuCnz5YRXwfitmONmOg18Wji8zPJOOH/C9mEqOMwVuopJTIJqI3NehO+fxgX/TLhKkxSG8sNvutX+oQ/PYlEx9X1XcyUCyEG4mcMbomTSWBjlX6whq6uiRFrznZ99dkVfNSxIomsjXNi4fw4b+9IRJ+zbs5IhvpnmPVvvVlnAlp57RoTVIS6Ku+uQt2OUzu3JEFvb25zbm7w6Rb7W5LD/jlo55uO0RFbda2n5K//6G4ea6N9NHtdlCJKOK9RXHGVtTOEcVf3NWM03q4PcWXyE952exs75ift9T1j2IRjfX9xQaL7Q5j8Fe8//C28dk5ZJ85Ji/eq2cNgZbDOdY6NcV2RyNaO+My1ou1rEs93XKvGgeUSfdeFsTV57nyenZ3HOQl143riNUDs+45xob+gvySdzzA49l8XdQC4vL1OMs7YMgFsstdr4tPH36Y/DQ+1zPXqfeWGNbBlDu6MBet0ZP3WvF/VmGlkfSSwI8UFiF0FI6jeg0j8jkl3cU8HUQEMtAAAEABJREFUboUmRcWOcsPIPbIK+3K91BdgnGUW/oSDJilpIjhBXLoJhUCXEkSuLkBd3gLKp5y8iIXs1E972EhbczkYj+C6Z1DEhnEyHgYejiX01Vg+Av2QM2412+y3BPGxHUS1PLUt4hTa5N6CIfJZA/6O0An4Wb4Ix6U8lPgxbHQ47nuYFG56KmN7iOS7+GYQZ4RiiQKvpO6Kb0J7IyI1YVvQnkA28DmS0v6AolYHIctD1j0O+xyr09sOkGPH3ONY25+fN49upj9qRLO9Pwr9UeNe2PEayervEQMNf6Ndr9HpeqwTPX6dznbewOaL7Mz2HlP9FPd+zj5Jf+JnBH5G4N8rAo/vEQ/vDb9XNPCL4+jt7vdy6Tva9T37O6r/PVQ7e1+yq8whvtTnifZnXmDve2jrvvbnLM1jkIo/2yi+wef9C+PXjPkb7O7N7RfZnrMvPNO0l/nGwg8wkR5q56XIDs+eWtzzXZm7uVT4kElq8wLyKqd7oDzbeW2V76aZFIzgXm5qTx4bMUkXPGz7hVpVaPymI3VwwgR6tMFoqHOm3o652vyjJYUnWXxpfOtIetAur/V+fEYSJfCRzXGkvCxbYHLMtaTZLnNqP7CprWxRzrYFsIKJbE2qvgTXn5tBbj6esLF5OiV/N5TnjUfblAk2g+oe937UyV5ARdYpN8q8sXlTAbuUMcP6jJG218K+9qmsnaTpF+PDrbSLzgpG+dAqxaeAhnGhXPeYNmrg27YE4VlWDeMEDE2lhwQ+epsq/QHaB/rp5uE9WmySj19JZzkpG9nJg+ZY4NV5vJSzzY03ypX+FSrPDVE3Xgc2Jwc2KYeku1huUmY7m2xLOvslTz3qq9oGI7Ii26xPtlKGclJ8iBx7i0HF10q9UaIE22Au70MtTvdt2Y6ccV8Cidy0W1LLCeQf6PkR9TT88/TyCCxn/SXlWfMx2bntz0oPFqgLfb+AGRN1JbwWvJ7yGpINkgd1w5pcXLQkQI3ChvKMcMN8jx1ddlHZYBfcBGi+izDZK0iC1EzsbqOS7E3Iz816EsNZbpTMWhTuNwVd6imWuebLDH3gei+OBR5Gsd3ucTXvEWzuex/hfrQjqXxL4veahIxJo0sSNJm0MVljghWYyLm8/Jz/D10TW1uSZru7XYzcV/quJ6F0EiaT3pHAev/+Q/jLRX+x+YEElvULEq2ZZCLRdEpST5ycnJL4WodJX3/RqKsjPo/pX/PVe5yJVpNY+mDC95d//hL/3//3X/F//s//if/z//6/8V///d/xyy+/hIlhE8TK+meX1dWTXNuQrDQJ/eHDh/xl5X/+53/G//pf/yv+5//8X2H5b3//e1y8f5/+r9ebKKUwrrH9SVySvP7y2F+G5r2b+y0uhutAP+VvSXjdkEjU7hUxFP7i85bElom5kT7KRpQoJAx7kqU+zzeM3zick4AzCXxKks9E+AZ/bdf3wsJqCckVSceGfkoCl66PiBKVOdgxl/qyy2fMEFIhb8v8mhzXr8tMAF+1ecRv42v/EhGllNCWSUbtm3DcrNexxl5LePa0l5j/oxCltD7226N0keXSRRSWHQEb8VFbd6xlY6JPd6whE6871qD/QIunc/hxLRgj/XCsvv+kH+tNxqBnTgu6lStR7MJ8VS6JIQbHTyxG1tDIuk86xX+H7bRlO22ut/Sz68I16Bi1uV4xZmytN5swDvJsa3ZLlELMHROo6BkZ24i9HB8xNdauhc9Xl/kL44+fPsZHryXoJUlZ58FfstsHZTmmDXE26d+S7f7jiBlnccI62eDPar2KnrnQZ7wIP416bj4NxpLr0thuSXZvWZc71rC2Ovxekdw18fuONeevqf/GNfF31r/UBPsZa3CzPomeGKcd+jTtBXMNJUorO37Gne8i2DW2O8avbX9x/PnyU/z2r3/Fv8Bvv/4rfvMfbFD+9Z//il+hXs/Xc0Kc+8+OdTrg+8g8VeZoiZH6CN/3poH7ZBvnHbfOhhHeI+T9cheznkBH5T4pFRV9lbXB4omnUBhjsFCSMtf2fwjeV4kB0Scq3vtnRNjnnk+dZ0k+KyKiLxFdiXvA809I214o70GBqwhd2OGezsWOO5TxZV/GfpahBQRjLEfB8wf+3B4+l6b6cky2W4/p2RLEKbGQjamcVD2g4NPLUKNjLB1xPYYSNWPJQKHjAsR2ng/63scWvnXaZp59E/gU2BJlou0+U4kysJ1+IdARoCQCu5W4TzTah+lohcX5GG/RTLGCbz/UssS3a/xzazDufwb8blF2sfwexrHrNfYW8LqsXpvfiNTBdS39VniPeBxWRrv0cS9AMPbln4U/ZAS8ifwhHfvp1M8IfJ8IeFfijuUd8RFgfB+jv6NW36F/R/NvZXp5p1qW30p/8NIbPz+vioDzcAyvUvJT+EsR8I6Vq/M+1qWUBaeVU03J88tOvrRxx/NmmB2mvhKRPE/YbzIUkJf1tpj1auUe7WXzvu1BHd85eEdGnoIvtlQQmesj1amMz5QWbdToA2NqwUY7FnVkHCRyWYJaRSDJ8yeUKSARlh/BBrFoIOgl9EoeVtOmMqLxPCtBayvqEM05fsp2SWS5hhuBFCdZCUZYOZ6tzagIzaAImxqK1EtpiiWW4dHIAZdytkNp2fMoIJ9nTw8xyyalCcpSjr7r2HBcxenphs3o0zgjAXx6smFzfc0mYZ/tys32Kps9CTYxKpuQQqPSexl8tA0b8rPd8lNQ9lUYY0w/ahjnkb4jdct1pmlrjKCu/YZWr2wkKTdDmZrjGUOe9QQ6IielMnMT4LGn1jZpajymEciK2ijyTQW+svGn/hF/q0ibFRNg7yc+Zp8a+hTIxSxHufHwM3nI0u+eRx/rYGRzdJjBZlrW2Yx0w3jI+hBSMVrftw3sry1ArGyvtI977B7KyEeuMr4xy2OM+gDqASLHgJ+MsU4IaANxIxRx7AOfXsSKg3LGFDmvpx8JTEZObPzYT9Fo0aanPyP0/eUojreWZzrQ5jp4RuLVTbO+tIv+Vyt4SQeNPIYbwKxsFIyMvIKRcgXSMeuFzeRSxuiA5eAeEGyCJ+aN85HkriCpW4fbCKio0OovexPbqCZ7aVdG/iwT9kVXIZFRpICLPSzTKUrawx+u61igev1Tr7TnNT/dC0yu3JGgub29IQF4E1ckK034fvp0uU9QfSJpY5LQNhNZtyaQuHeN6HMWuq7nWbTmmbQJE1anJHP9M70mfk3yvieRKk28uwiTm6enpylvMm1NAmtFckn0XUsUhg81oltBeP+RgpHyjntY+ozfmWTV50xifo6P/to2ff+YZf+k7/XVddze3JIA3aGqorpEr731mucqz1QS0Pr2niT1+0xKvwsTYqvVOoKk4sg9UZtbkmYNO3QN3J/HGGjDpchPKejuou/66Ejo9tiQdl0Hv6SIsiNxG4A050JmFP5rffv8k76r6NHRdX2UQkqkBtNZsTdGxabK7GGb6JApJTlRSqEZ0Md7uHaMm0i7zj06RlDxo0rxYU/phwKOgq4u9KHHj57xzJBXSolZ/8Cc7FgT2+2OJHnDjsSrcUs76uS6LaVwfXShnhXz3uafd5n1KtbEW56J164jZoF9YR8yY/IShTZ4YRt6K2PY22dtuj5NNt6SQNyScN8xb7ZXxhnTpxR0A/X1JECF9jckeMXJyUmuz83mJE5cq7xznQD91feCD45dvY5za+KaRKW2dsRhOHhmWx+I0UBMTHbfkdjcsn6XkGdf9eJamNhdGxfW6QasQc8caNthjItxq3dOmJdSwjhmkpzxnAD7rhin4y2FsaOgCMrGW5kzrtv8ZfW7i3j/7l37Rf7pWcah77tgsmNgbHfEczv5fwfdkWjV75F7zOxTjnUa724as7HZEqet42aebrgmnaPb6+u4Iel766+gmbM77kUmjUf0+l5Tpntc5L3rPmFZjTEyu7ubuLu5jlt0XH++jKtPv8VnEutX3LfUq74BP5Wv+J+Uvt43Kz4Hfu7L1rU3tcsv2C3cy0XnPd4ysZcftAn17EFfy6HcLC/lpahwne0Bzz99TGSjZzKSMidzmSUf8hK81Hb0T8w6kLX/Xp98ZLQrSvpYeSbwPMCXoP0olHPcjMU+YRkUMJdzPI5rBjGqPIMq8Rcx85PeRbVdWJfuMdDWMOuOypxiO0B5BH0f9mMoj8YxEoUx2+PI+LhD0V5z7XLiGO/rKU896SRj2RgmbAOW5c+wjhZ1M23opEL3xrZAnYrtOBZJqR8IKvQk1CueFPgdG/RL/FgXXmvNeXgpXqv72+ULq0ItUm7BsUTjR5SI74L4vT4vnY6XyL14DCpTWPoYPmsfXpePZV7U7r1heY1bB177M7w/FXjSb8LSzg8rG0PxNfGx3++IvJDwm2eo9+MXIeP6O/r87JX/vfzKQKH8GIX98/g3jgDXD0deFm9IVZX3wt8hsr5X/w5mv4fJ+YL9HrrvdWrlvvY2JXXOeBuNv7cWR4MPubKhy4MNkMgbe/z8fHMEpjgv9JQiD0jZoGmhnuoLuSeLzJkvhJB2T6LAkeKlqIcihHMe1bvhLJCcbz+pXuRLp7qB74xpikL6B8/6Eslng2vkC3IVlGc60i8hD4y0j/AqZZFl60CdFcqRMcgxfs2wiFdxApJOCvBbfRDMcOaYWiC0WBfU7o/SihCOVubcfLQPHTzSYRo8sm4ELUBtwyIlxnTfR9GGEriZiNI4h2dV0DP7T6pUR11J7ECaTxQmgUqcKx2FwjNV4ihUk6ihPx2boBs27/yV1Lt352ycn4Ub025E5oYgG3rK1bQzxshGzkhZVMrJh+amr3zKto2TT5X5dwCVelg+AmVs/xroT8VmTds1rKcvuQHNxop2iVX7UjSGsspUNuQadiE1aVn3vCH1qJNCiJJ6Ipy6BuIXsagvypXyIfAhHDt6xolWyhyRFF6doCjMaDSgKONoPMaU44UBbbxWrsQg5IE6YYSObJC15O+OPbSGuS4VA5uWwrKwnCAmWUeHdcvCsnhYHtA/sOcG2JAd99g1vnXnBcz+PaSOAxCUjDd0P765nDEiBoy1zjwpYfpRR5v/wtz/WGCQA5slwmvyT4EoX/1f+HGQaIijiB/wKdg4BKyvPljfXNjzhs09RSGbB2UCF31kmQ38LNMnWPMRbaO6lUf2GdjYduPbjfLENipJ3ZEk77i7IZd7u0elLpJPOekd7SSCEUI1urjOuVijoLPsN8rH6Ch32O+41gq0cF8pUznYxPceKsbpPrJj0z5BMsZkmYndj799jH/985/x3//1X/FfE/wFrb/U+/jxI4nhz2HSZ0S/vzo8PT2JCxJFHz78Lf807X/8x3/Ef/7n/4j/ANJ/UP/7P/4Rf/v738PE6jsSSiZ91+tNJv9KKUYtRvz0mZDgfib1vpj3HtqIfPgcnBHwBsaRMpRTTqEoKbcmqWgieeRedEcy0vGJ3XR/06j3pgRxkpaIKKWL0vURoEaJHffBW+JzTZLq6uomPpNEvvvUZ1MAABAASURBVCJRdXu7JcF5R/sQ2gg+pZQopQsTaSbaHOf7i4swNn/b/39q3+ef1F2vVxHID4x1NwPf9G8YaiSoD9gXu7shtvhxQ2LMX5Bu0/4O+2Pa1/+YPniRpYIvLV59dIynK13YlqAsT19PSHKenZHoY26cn7Oz8zgh4dmTZOx49xCl0AuEGqCNhz7KlRjr9+zflTEiEX95+TmEf2rYROwd/jvekXgHH/VvSKb6C+eLi3fx/sP7mOP04cOH0Bd9M4lZSglMRyklOoFfpZRMhO+4HrYkeG+Zo+urq/D/beta/c1flQLLV5dX4fxrP/gYi573phXzsN6swz9xPCc9L5gzbfu+ZTJ0xilx0p8N72L6ZAyM+46E7w22r0g8zrhhnu5IkBoXkWPG355kvn3VkVhvYg2MRSklvA6U37G2vTYH5l8brteC3wSApV/DdsfjWrxyzJeX8Zl4W96SWK3E2PHpr//QwnVobP/OOvyQ/8DhIt8jN5PtnvXQdz1rt4/NahUn8E8Yp+2b9Tr02Xb90LbzefXZWF8yx5/CX+x+pt5+3b5N/4z1yNoW+iNN4FvHWNerdWyws1mvY41Nr9cefhfBvWyMUI77jMnOdQmSoyV6HCjoDOY8uJc2uqO4jS3X5TWJ38uPv8av//wlfuH+9X//6/+LX/77v+Ljv/4Ztu22N1G577X74S4qOkbqFX2V+2lVN/dK25co8Er6MkbP/V+frBfuuYGfBUhFRbamviEq+hK209/2oJ2GCOugcP8qjgvk2Euwxhv6EsSixrJ9Ls80fQnk9kAenfJ9FsxIO/BL2hzjGNWnoq/4WEBMyDJjMt4VWo0V2NflgZHnVAXScdiGNGNsnCdkf8p1vMPcDOcCwFMnHaOBZyk+lEVyOPD/KNLvNq5wnMRzjpH1BLywv3SPkcjVROE893lE6XfPi/2cBJ+S9gLeBNQ12fjCB8H043kxltzzAj+41TjNJpflmffHoMb2ZZ44hobCHP5IRJRSon2k9yjBf7SV8p0oRsufDQt/KXIP8/xSuB7EY/m3ikNq5l4QS8DM6xfTUu8VwTXv/UH61cDGW/n9Yj3aFI7p1aisaBHQt0O85GPgiflLRB/L1MesH8JxVp4z9KX25/o+0/bscLUpnun/s+kvGwGXRuU6emt4v1S39El8p6j6zv2dVP811Hq5i+8+GlcA+CG2vvtgZgOMxoTvEnPTT/pGESDG0ytFSarawklA5M1Fq18Ei1AZXnQkj7FQhqhieUNkI4x7Y77P8c4eT8GGEvxXIg5lgg9szhxNMfdDtGdZOkbFToIvpG4OJTCcFLmZjsiNC5mgTdg+Ura90j5OsAw7/cdS0nZikLjzomPvPNKUOSI4ccSDjyo1BuV40KTNxzxFmhZ9q/QVDNuGhHwLc99G4VLgrFqGTyn7Up34cOymm1BtLAHLQ1n6oYCDHtYxTinPaJv4NgC5yKePlG0XWYePsNUD2E9jDekFC6Tvu1izSeZm3owNm3PyVmxidmzeqa+yATKyWdIwxph1KJuIlutcl068ee7ndv1T7luhPyL1Md60g93KWqusy6SUA1TaY+JJQ7kcB74vaLXMhtooBZVyZRxV+dTDRg5ldYY6DWdSCo9oEHv5M6WMD60fZeTTL4pLnuX8Ake73yksS9HCl9GaUKYBf5ALfIukNeKBjRE2MvicY5A6nhzXEGPSXVLLwjFLG2wDbBZnnYSBdGAjboAnRjY3/cXNMNUPqfJiyL479t4aTBKNbGyP8KvQL/wLwVgq4xABZRAcXAnyl8g2xgiFHQgBIkUYOH/V8epOeRHR60dR7yLawuSf48BZjuA+89V4bqDfba51+jnDX9vWHD62OSNPzIu4JX+VH6OQBC4mfkGQFKhsWFc2yPeb326KP0r63pC4uIlxTvRCK0nhysa5oDEy6Zub4v5ieMf9RbApjo3CPbBAO+4vHfY7njNCnveJyn1g5Pof77axS9zG3e1tbG9v4pYE1Q0JE2HS6rOJk0+XJJEuSegAEnifSWhdX1/FnMwascdAo/N5tFnnr2ZNlL2/eB8mlf5GEvgDMNEr3r0jyXT+Drmz2JBQbM+rdXRdH6WUnCDvsSP3lIF73Y6EmckrE1tb/EwKb0dbRcZIl66LRCno6aLv+0xO+Vw8PzuL9yTv/KXx3/5Gwpkk4gW+ncJfbzbIrh7a5aaUdrk3tmTdLhNXlrckK03y3pBovb6+ab+KJl6Wb0j23eLfFt/s7xjwBn/6WK/Wsd5s4uTEXxSbVL1osSHxZgLOOJ2RYFUu+AzaTlu3oT2T1Tt46h245w4kg0fBPbTFacTHYQ/7N/kxRmT0JaKkL8amJ+HY0EfX95GxI4Z912fc1pvmq8nO8/M2XyY8nS/7lcKKIvCEaq/fckQJP9obWX8Da21L4tH4fGbt+Mtxk4LCJPAVSWHjZmwHxhX07/Fns97kP2Y7ZY5cS/qh/ZPTE+K4DmWCj3Yq45vHaH1kPfrsEgNrZIcPGQ+eW64f1/Y1c3bDWr9lzd8RZ2ULrqvXOdD+CWvTZP3pGXOGH/6jBtfThjWeiU/87LouhP1KQcHkk3a3XFsmPh3jFclYbd66PojHHW3+IhfxTK6enGzC8TnOC9bqxfuLTHRbP/EXxsxH2sReKV2UMtlCQeX6HrkOtOmcG2/H9hmbxvySJLD2b1mfAzHuu57rbpP23p2fZ8L3DBsnjHdNwjXfG4MPE2o8A1pKCcepD8qseb/sp/EH8Te+27wmrvM+8enTx/jtt49hkt3yJUnoa/wxQewc6Kf+6reY7ejbCWM1qX6OT167F/jo9Ss9I9l+ul7FGts9PgVrjJeTqNzPqslD5noEA/G9Y2633KeuLz/F5W+/xm///Gf8+st/x79++b+Uf4lPv/4rfwl8wz1ux7xU1k0I1kxFh3obBu63u7A886XaG7E5YltoU4ze0+HZrlzqnPVCK/r3POqOoTCOGcFcyptpIf44wD2+NtBeBPd22wrzf0i5OkP+TC3fy0R0MaNSBtjovoCgvSz95BkT+C9PmnBsoPKMs16J4wznJUFsjNuQcdpGixfU56DPOPjOpzLVOs+5apwn2FbhZzu6fB5W2rQzYlfbFb8eAF+tx54SS+KWcSWOwbgi65XIjEC6xIJHHFJeOvexPyjwGiLnKvYfde0rFKw/B0TyUCYLT578nnGIJ4V/cEP5wfZeYy6vCebvOao+x+CtJimM7041gB2PUqhwcDHHA8Rf9ONy/xYswuI1wfTeX9Zf1IsA129M8Dred554c9tX0QNnZv2uv0M72fa1No3B1/b92n7aPBjffkxf5Gfnbzod6+xlc4x/nMfcf9HPQ5njmn4Ml9EtcweW8wbxPa1jM20co9/T7k/dv3sE9kufwtF7xPfxEGt5G5Eew/ex2rT6jtxKf6CzQXi5O8cuVHkv1/CU5NtoeUr7T/7PCHyPCPy4VZvXKTfKyubIKPXlYjJfSomutI0jN1XuUaKUEhGPkezgoy6BXjdNUj+bAdKsT20jX0bHqdz43kfZKpJHW8qrA7/g5jklpvaRthkpax+lGFjKp1zzJ1+GKT554HxhTKVwFpSflP3KBtzBDTyjkONNX3H2gT7bZTyk1B70NQ50TyI91KKG5NMw981YT7ZtE1RTr2UKEKRlUlJ5+kldmnX4SBw/I6dMwbjrxc233Ixb92wur2KzXufG6GbD5tiqDzfSCHWMzNuOTZiBTZkZI5uAQ2KIceInZdPETcksz3zW1ghqAu9YF3UGPun7q5B6xkgd+JZ01sfIPRhioJrhYs8C0AdR9/3V0SB/xHfHlbCcGBnfGJWxVvqNaYe6dtF53G/btTtTyw3pFP2kFR3SgrMzKB6s7FwgiiXa2BovGfqDnqpOG6XAL64iZeDXlNGfeziWMccEb0EdZ4Ixj8TAOR9zLncxkrC1LnaUdyQUTK4MltkczzrlYeK3tl0mFeSJJgOPJIf/r0h1G/OK3xU/qmOSZr3FLdusL6Fc1vE/KXFhrG3MkXGc4/pWNH5+vj4C0/Q4RS/Clyw9O6nPNqL5UfuCRzGPYzLZcHB62cDcpBHclHJjt7BmEwSjsIEsOpK8M4plrttCwjfYdObii/xlkxvXJHSHO5K82xm37GHPgEf76K97xSLxW+mrHlG4tjv0d9iWFsol7ZisGKJwfRV87ET6yDi5LkeeBXcmoICJoi1JIZMyJsVMEn0mWXQJTNz4q99PHz+FSSR/6brjHuG1XLg6u64nibQGm0wkmajKxBXJq3cXJDihJrHkvaNs+ylJtA3JnRUJnK7vo/AOFDykcDHme5l0wE/vUXm/4T6jn+kfSTuTWibSTHCZTLujXVn76VvXdbHiWbghUWTy6APJXn9t/D/+x/+I//W//3f8b/D//O//J/7X//yf8T/+8z/D5LS+mYS2rzrU531ui+5b4qQdYRLTGM2/rtSHG+Jnmz5uSSRuidGOe6j+BB91rlarUP8JCbaz0zMSbueZ3Lt4/z5/Bfz+/YcwZiYblQ0C4r31hgSWNm8zUXmbv/S9Q/+Q93YTEkH4mA3iqB2h/zvu3+kLvm9Bi1G7z5ZSomPuehLA2lr1LZnaMx/3wN/VOuf2xDienzHH53GK786ffSMKbtbQF+MlHHPDzB/DNaMPN4zB2Lm2XFOX/qMCEsLOpfFr4xrCj35pZ0NS1Jht1pt8v9E/Rhs+Y7SjzTsSQMLyjuecY90Rf+uCUOJpYcwdoDfjN0Y+s3J9EasdUJ/v5LNtx31KAlIftO+a6pnHjvUVaPS9Sv32nTEwL5XrcOTaHLzOWD+O/ZZ5dPw3rBVxS7JRP/WhlJJxNvlrottfO//973+Pv//t7+E/DHB9+g8X/CW06/mEBPhms44V89V1JfyMXOsj18zI+HNM2PUav5lifkUS1LI2B2RKKZFJ3PU6XJeOuY2LeSN2bTx3PPd3zC/vDfSpjI3bCN9bCnHsoF2Ugn0C7Dujum8Zp3P8mYTqR+4bHz/+lklgE8EtCXwZtt/O49dngJYQc/yNvdekY/7ANfJ34vGf//GP+I9//COsG4cNvvd0Gpm7uy3XBjp3jHtgPexI/t7iy/XVJcnoT3GZyehf49d/kQAm6Wv9Ch9vbq7i1j8NjeyOfpV5Y3HFDOvVhKLJReyMzKnQxoi8dnbaRseNMQa33KO26oO/m/xJeXXQvxLLwI5rxHKCGFTiGHtwbTOnwVrixgixPkKHxJjy8CZ57/NBWcpVGVLrDSP1BgZGnGvM/0Cp0QjCeABkmGz1PMSkR78EfgTPnMp4wjpl6wl41dgJxz5TyiPlUUoMB55pxlIMxCupfJLAQ+KOZ+O2wTpzu0sKX6rs3G/SqY5RvdYTrmGA3cocGP/0EZ+NVxg7x8uzdOYHbQE/ko6EbkYNKvfYy8x85NAV6oKqvyGIcU2EfaJ9jH0rHZ4rDAE5ejzXdrTDD2EeenVYP+bES2SO9fuhvB/p5I+09UOD+Iwxx5y5oDaNAAAQAElEQVTXRRYQ/Dq6vI9mmWswvhLZH5+SfqWOB7YdEiPzaNc9DPTn/UBKQ+NT+KYDva/sXxnfa/HQxOtt3vef+870vuVbS8/GMzdZtPD2dtX6XXHM5WO87+rEH0b5T0d+QATa/eHBHY27xlz/6y2+7gfE9E9jYnkjXZb/KAPY+7Qv/FE8++nHt0ZgP6UUOCZ196WJ8YBka56CL10R7RQ/8NNul569RfoS6TveHt46D++Z1Gd5+ySmDq1/jZG6qHwxrZTrnlbeIxdgA8G2kXZhuSavyYz0FRX6FFBIvHCKcx5Z5MSRdcawLzbG25/x76HSZrGd5xZrwAPgVoYuW61bmCmNjleBprrFw/KSD1fJhLKP0ZTax77GynLS7KVBoVzr3UoPy3teiuYJlnQJWOj0XHgquVnnBqCbeBs2R90w27C5vFmtYzWh7xFkg845H9h0+haMbP7Zf2RT5wHQOwo2gsaXgmC1dTfGyHoc7ecalQJj+BBNriJT6dswRqVvVT4ps5VU/ojeGQPlITKhgOxsq6bs3OcYHaPZoW1vc1G2v3ypcKqcHAC7TbA8kfNmgf60Z5WTNbkU4VLyoHPje25qsp22xxQm8jjKgTzxMa7C8Y3W8S3HPI89aYvJPG9u3g5siiVlk3MQizkdKD8FdbhZPLc3W+onftrCP305CtsmjPhZ8bdm3XA4HsbvEKn+PP5kEZieu1/n9Td1nky+VAcLbOrxNKm8OgDWZmGNmlAtbO7uAa+Q7C1sfu8x3kUBMW4jMdxGmMgl6VtJ+o4z7q5jJMlb5ZP0rciMoLKxXdnArvSv6GnlO3SJXRSTymxmu5GtTzREYN965R49eD2zMb6bYRIQbAVJqFtg4u3q81UmZK6urjLJ+5mE3Izr6ZeZW5KaA/f/QhT61Ypk1Umckgg0QfPunQnMD5nE/BsJK5OtFxfvM7l5dnYeJzyTTDD1JKtKQQNocS6NeFMjriP3imG6z5j4vCWZo38me/XHpOHl5ecwOW1d/jU+35BsuUF2e3tLcnRLsvEuRvR12PH56HNRP/314N9IIv2DBNJ//Md/hFSYYLsgOe0vLB2bTunLjnvglliZRBM7kmL65/1JGdF1XYi+73jmrqJnjA1d9F2XbV3SkuVCuZQSpWt1ZfUxQVytKx+lGJXQlr7kPXaKjXX5wUdZsaKvMd6QWJeqh875Z6gzhszpp08kwUjqO88mArfEzISdYxpZL9X7L3NQwch6rgnWPHZKuR8LrqG6xkB8TG5tWRt3JmQyKc1zFj8r8VdO3/RlTbJSv1YknEthbLTvWJ/O8049QD+EfQOZua991FGI2Wg/ZLV3Q4LNsYn8xwskOudxqXPWVUqJvu8yyel70ob12LBhzvromJOIkkdMnw5bPXNpXMWa96k+/0EdcSgdc8P4idmOMc/r1LgKfTCR7ThKKdhehTpW6liM3/cpoVyHzhVzqF+nZ6fx7vxd/inwc/+XHufnJN7PuN5O87ozjn3XR+Cz8XA9CPUEn1JKdH0fruUeez1lx6gNZZTN5zzzZIyW0O87Emn+o4eta5+yc+w4c66YM9eiOgr2Xc+pHxt910UpJfxoR11bEqA33GeM0S3zdTPPEXztVtccc1pKiVnXijhvWC8nJLn9tbVJ8fPzs3hHLN7lnyE3HsTi5CS0rT117e9z3Debz9swMXuHre3tNfeGm9ixTgeSgcHa7pjj1aqLvPb6LnrqnZvBtNke3N+llXrlmhAj91vX/YAe9d6Y9OXa8p506fX18SOJ5k9x9flTXJsIZsxb7vNpd74PQwcwgmo8WUfa0FYQi2B13dMx6mS7zraZtxFU+o0TKvf9ihzCdK8N6knMyUj41Ln64hEYdyaClzT8tD4opGJ5zL5Zx9dCbMoUp0g6RPNhfEQdoz7rZ/N3F46/Pdt2MfKMOwrmaxTZvuXxdhcDdWO4pDt4rgH5KU/dGO/L1hPaEgOu4i8xxBHGRz3jKCXulvc4rCNDvCsxqMSgwfdVx03bxAvaCQS6W+zmMpITTz6Y5MpyfmAzHTznI2P+oA25pisgCO7r9+W0gd6kR9rpaOcJkMVBt2xW24J9tOiPzpaYhea+M5W/lJvLyff0p8ByNH8Kh/+UTrr+vgXzoPezZeFrgTK7QvJyfgu/1CXUu4Q8jcjL8recXqmk5sAwaL9XIPvR7W2PQwfeUPv+pooNy2+o+qeqnxH4a0eAa8YBSo7Btt8N38dw933Uvlzr0TiXfD/bv9a9XNuXJb0nop6XzniE4JPtS6fg/Z5H0cuCBxOKdKpCfh5/gQiUwqQCDmbbckQpBRxSefegNahFKYUiCBEHHxfzAestqqjNd6qkfA2j4stS+wLsF8qRL70jiamBL7QL8IV0YLN14Ev+HvKEfOjol08wuoEiZt3Q9gJZuTcA6sqMKau9GmN+Oa2KMcp0jrL1e8CgzYP2DBmnPPJkw5eBbXq3G5XS1CWvB37RKWOHDimDw0W1CxplTKRx7NMge0ZyjuiANYm03k0d0lRtO0Rrn4aGTOs8FSD0bP5RnmVdeqUUCCgBjf3HMYlJI3w7Qh4cM69GKSX6vovVehVuap76JyVPT+PkZMNG5yrcTOzZlCsFQzjv/O/X0nJdvbI8uv4O++zXluvr9fB60L+Ea5P1nGsUakyST/me1hizDnVsT6D1RWbv30C/CcfGsRwX19hAv3Yd3o9JnRXbYqS9TsgyfmQ71HmsTHxDWOU0H3JhVeqAGYqYTlRbL3RwBFLgFUcq4ERnrTR/RtbiGKM8MBLjkTGM+N7GSEyMh3ViIH/GvGayPrXZx/rcdkjdfN8hm3x0jpTHjCf3uEd0bPc+5Kp+6R++Wa6URcbA8ivC8FP0jxUBViTrOmfyxTRHMF0XkReIldcgjnz05Ag7WbY9xINNV9agI2i8EY9mDJQBa7sAsrkRJm5JRNRM5N5GnRK8A0necXtN8zViM26iTonfqjx9g43qRyABEBMKtJI8iLQ3RFKus8p1NHotkyTbkcAxyXd7fRM3JHKvBMmKfcKXBMUVCVQTqSZWhf+fzusr5K9vY3t7FzuSniPj7vqe5NMmTnnGnJOcMmF6QZL3w4e/xT8yqTolVP/+j0wEv6ft7PQ8+3QkdIyq9w3vCTt8G/Hbe4jXt7AsbM8EFMlJk7sfSaiI++Tl50xW25aJXxNKyN4u6JZx70hcqW9OKpk0O8X3M3BOQk20ZNK7TK6dkExak4DreF46Xu9fd+iZf/lr8qvpK/ls3ZBoTX0kuNVzQQJZqt4zEngnJBlX6zXP6FV0XRd+7D8wZwPzZAwSlifIH5g75ZQvpUQpJfSJQsyfQqGUknp9xju2Dbb0yXFIff6XUpi/HYmo6/wTvL/99lsIY/mZdXBNzLYmxxin49MffdjpD3NkPUF9ni+pPGOcCVgSYCb2rDtvJgr13zktpeS7iD6d55p5H8bJsrz1ekN8OsbRxlJKYZgTIu7LXQk/6tWG9nLdMoZLEtqXny8jx8P6NiHnnCmnfETBxgo/1vluZJL/7Ows59z5a36smdOeOJPYZa0PrM2BeQg+zp0o+GACFXUx8pwyTnckvk1o6osx/e3jb/Hp46dcn8aolJJ2z1gP795dZALTROapa433NnWqL7wjMsTCOun7Lt/nNpt1rAXz6vyukHdO+66LQK9j04br3ESrZXnBp89rdT1dq2dxgW3jfsa4N6zbDhvOj8ky5+3W62fCnYlNrh2p7erdI/neE3bTM3vAlRId/phE7bl+9HG1wnfKfdfi6fi0R2h5D6mhn9aDTyklOuT6rg91ZF98XG82xGHN/QNdjN1YrNDZ0Idj6ErwUR/vFdwvm593+Y8e7rjf5hjyettF5b6IMGuhy7hckEj+8OEif0ks9VfG58yT+ovzYTIzaY1Wr9RG9Awxkri945rxV8NXl5/i0yevq1/j11//xfX1r/j426/xCf4169N7lPfgLdfZHWgJ6W0moo3vgN+VezlBIUzNVu6v6GyVhV3W25hrciDuO+zvkg6MbfTanIGMchX5hGOmXAw83qMNrSg9UnaMhwhiIE96j/v+2aazKdeehVHGOApk7nUMESRWRYU27IhtQzAOY7LESPK37sd7h0iDyd6BGM6xtDxSl+7Bc3gQPFfl2T6ia9Y/En/rCcvYb7yBablHneMsTZkBnx9j5N5RaaeRcRIP5mAut7HKa3F0nmyrxge5ylw10JV5qmLPY/2lTKP2SyhzBLOGoP/zCETxZyk36bNf8wdPaN+Xs51ueQ3Sf3GY2J2raJ2LseTvmRRmGdu/BaiaDp2aMbHegBCB0NdGH56JxBtY+KniZwSmCCyutYnzVSSvV1btw9V6pIa9rzIwdUo76OCA41UC+arjqb7yxVcpnTrRP59XU/UBoe1B/WflZwR+RuBnBCK63zMIT92WnuJ/P19LvuNwfmziS858qf2xxldzSpQQwdc10crxO37K72j7W03/gAk76uJxuw8jSY0jcp5j8Unmoj4Vn2BPrZDJpm8uFhewyLuTxwPQye9FE6+9TCXDhgQ98+A0S1H0JWnkS/nAl8OBL5EPMfKltsHNpxEZv0gm6GO/e1S+mCKLz+pswLA2GslrleYYOdX80lhxUYxQmpFF9P6wvsS+5SCAB9W92FMF7D/V9Dq+zt33YCT3lbm0F9kX5pajdNbRXKQPRwpCOTJORApW1h5QOTDyyHKelFYrQCkHs085pRanjKEnseA/Kqq0wTlsDlmP6Nj9clNws96wsXnCptZJbmq6oblau/HcB3trqdF141qTzqiuL9aVekVbJzXXy5gJOMuslalcGYwYWUsj5QdAT9ah9RiQt+9TGNG5b8Oe9RE90tS3748/KTvTSkimzRRkqDABxGcq73VST33qfAXu+2MPv6yPE7WcWNbRnTzszZQFwBzgJ+cs417SPDV+O98L0D2HwmDysOWrMNvaUyyhvPk2RhvLiK0ay1hbHhmLaLK0W6dv8iwL5mIp6xrbwwSC9zjonmcdjDPUMYNNs1l3RW+dbVEeKVvHUY/H+Krg/Oz0oyLg8vsaW61f+Zqu++uGpcN6qQvQhGKOh3o1M2NqsYp0FJQk2KQlpREFWti4LqzNwn1UBBvHFYxsMo8kH0YSvYPY3oQJ36xbvrsmrwuPhO+4SPZWNq0rm9w0xh7oC3/li60A2klgN0BZILiOKr6YnBgyQXFLAvc2k39XJCI+f7rMX6b5J3dNmpm0us6E2U3c3NzGloTG7m5HYsH7QYQJFpMh682GZ8tZ/rliE3cmslpC6X28f98gz+TnGclQnz8bkp+ZtCIR1PV9dCR3StdFKSU4RfuUVpwmQjIyhoF7ww6YkLwhQXl1fZ1jMEmViS7avBeUUtDbNZQuVOazInWoB+R9A6ruePQpYZ9SSnSTb8rvuF/dEQuTNiZI/WVps30Xo/GOksnCDXFxrCYRTaw1nGesNoy/J1nV8YzWH3VuSZ4ZY5Pqd5Qdp/qCTA3PuQAAEABJREFUteUai8WnlBKlAHgF3B+MBEbX9ySyevxYZYIxY80zXzqjR8aYGyttaVNYlldK2etwnk2+2SfL+C7tuj7UEVEiQClSvMWNgfv1bjdkgtm5cm6kO+ZnoM1xO7RSSvrpLzlNfr7zz4KTfDsX5/eJ2A3x1Hft9n2XczLbNPFaSiFUNXwf1q7xvCMB65hctzvmrWFAZkjZyjO2lJK61Kv+TKxmrFY5/q7roxR1R86v8XEs6rLcxsGAPRjQyPN+x7i1e0tCzzXq/wvbBLDX1tX1VV5LI+tOv9frzf79zLWyIfm7Yaz603Vd+BnRqa0dYzB28jr88pfPou+79JFBxYBe5VxL/qOHK6+Pq6uYr+Uda0t9aZvrz4T3+fl5JoHbNXoWJ6zPNW29a4Sxt1mNtOF8y1/RLizLM5au14Gxa3uG14Zl4+EYXFsdOru+zwT2yclpnADH7vUyw7isWGf9qg/XnmXj0tCSvraVUsKP1/ZA0s4/8609r09jf3t7w/2rweS/MC53XMPKM6vRdx3XySpONmvuY6fxnjVo0vdvHz7E3/72nvpFuDZPTjb4YqwjjHWCNUQlWCEQokD8R/1g7q+J+6V/VvpXkr//+iV+ywTwr3F5+TG85+rLlnv+zqQ6/tztcRuWd8zVIJj3kXs3BjT8CJX7Tk27Q65txzVwnY1L0K5MZY1K975TR2H6n2NYjMf6jGO2bdvroZ91oexMw2chbQHkPQXbA9kl8vkVJoN9h58xYHIXwfNO1Ikuy/LESNvI87ESu5p0l30rz83KHCWdyiP1kWdso8jBn8sj5SY7EN9djDyHsw1+0uwrf8Zdk9m3j9Tpqx8Cv2rO2YA/QJ6AFxPqLMP8VBDcAyrIduYy9sgbD/GY4zPXG63oE9lPPYkx5ImwnbjXo6jMGqo5W2pwtUzAxFR6Fckr1tMhjmiZTZj4PdL8KlbTodFlt8P6si3yuoiXfHT0Gdj0EjU/ZX5G4LkIuI5mPCf3qrZZ4XP0VQqfE+Yuoh3uKc9JLdu8QgtXomh8FRyitbzN+VC39bfR/O+ipfy7DPTnOP/tI9C9KAJ5ReTpReIpNH25yfKR0/62pNpDKC9Pys0zyZ62WrQ3oqmyICp+AnuV6CpLIF9UMVPLh6BtZikr5vpMFyIz6+X0mMKD3i8Que/xame+1GG2PtN7U19X+pK9SesDMWw/qE8yryZfUnLQvq/uC6+22Dq8tj/jbR1fftbEIbL3AZMvU7zO8A0JPuUAFYyg8sVq5EuaX9oSyUM6v8TRJeijTknCtpEvmA1upLiRIywPbALs+KI5gPalc+A74AQ21KrQ3mwHmv5gB837c/JoqxN0IaEPWTg8ET8OLvV4BBg2xWs/2Jp9apFotdeqafIoa4UvnpXUEsEwDA/kbXvAOFJJGU4ctLYzhRcdKe1pRvayYmGmll+CGj4aEjmYMcr0Bb5QZz+Ljao+fyHhxqo4OzuNEzYXT9hcXLOx1nXMXI223lw3BxhZp1Ue67itlZGYgZmXtMZoO2WpaLIV2Yd4rm3uQ6eYkbbRK00e45KiNeTtMdmv0mlN1z3F37k8xacmrWgDtIV1qH1G7ImBjbOBDZnxGVRk95j6qwPnoqYvC9v7Ojz7KU98Y89nIvSjecU5Fh/aPOyTdNH0xkUiEjXtUJopfj7iZRtjwX/nVTSZiccYjaMwRrZbFhlb7mFJuadlUoCEVP5CA3p/nxvCsskqZcecizHUUdGfmP2wri8TrZQTxNT5ZVDElOC9Ml5cIVxXr+z0lxSfI3GMHgz4kQiMvFEdoUS3gkjEm3ywktq+RIMV4bqIXCMV20twP2VtwURXjXQfee+tiUI7/QqbtB1rrbBJbblhF4W16oZ0sFEsKhvLdbeNakI3k7+35HABm/+DgCcdoaLJ3gVCYX/hn4oubChzw4bHprg2EiP1mqheqwPXru8CYATDhB3X2na7I/l0R0LkNm6ub+OKBO/V5+ukl5+v4nPiOvL/J3t7G16bdyR0RvRG6aLrW0LRJNXp6TlJkYtMHF1cvA/xPulF/n9q352/i/N3FyRUzkN5EzhzsqgUZmdCiRJ5QGL6lFKilBKcwk9lLsQITXCde09wTGKkXqNE13WhHe2dnp7FKQnnM5Jbp6ensSGp1ZO0KiSeAllUhf2Mjzp2jPPOGJHk3pI43E7JmB08+Sb9tvBv4d8QGxNrVyR4hIngLXxlRmOF/q7r8WVNYmnNc/gkTjb6sMl6h5/BZ4dN+xnvaxN11zdh0rDpYV5roKkAYk88TNr1+G/ST3R9H6UDMX8FLcEyDT+lUKZQSsm4aHNGTz/LpdzLlFJCfkuCtqTk2dlZmBQ0QWgMxQnJOsdyQjw3vEsYb/t1fYedHnRRSgGRn5w35sfn6Y77vjBJZ0wtD8YL+d61hT71n2L3jPnTvjil7LuLvuW4ux792ig5XMKUdePTEdsiSvPDet/3ISyLoC2iRCQiopSwT9f10eFHj3y30GF78HFu53VnQjPHwPqQNzLGkbGMSUcS3wNJvLu4Za3cMK8mI+d1orxxCWx0fY9vqwfoSHp2PWOk3XW6431ky9ozqandARs5Ztq7rsezLrz2XU93yt3chrauuL4/X16GyWdhWd6WtTriayklfBc0thlzrhfnusXc9XoS6/UmVhMsO+/OxyznfLkGiGA4ri3JTK8P1/MV18c1Ce9r1rbj1+7AGnDsfd/FCWvJX9ZevOc+cvGOe8g71pv3lfM45Zpdk4h3vtW/9le+1Nebday4jnvjg//Gwfh4XTrmz58/53iXfxVA3uxLS7reMj/cXwlu33WxQecZ78fvpj8h/R5/3uc/XtGvizg/P8MfY7Fiygrxrqy7MSr3/ga9qDGvxpH78o77/e3tNffWq/h8+Sn/cY3xb//v31vWxpbb+12M3ANG5rfSx9gM1JMSpyHfh4bwPq7OBu1iH99jts96sM1+d8TfOG9JfHsvcT52qecuBtbqKLA10qeyBhhM5J92tjDp5MaIauwokzawR1k+DdxjagNRCJ6Dkf3gZb1GxkEe9TJTwiYfku2Wg/YEMvs65Zknld/8m/Qu+mg39dtHpC/4nT57/+Q5yTO6gqgD4gd14lCJ/chztQrKlbhbHqU8t0dB/KxnGblW3jEvDQOyA3JihDbsomZ5hxzzjExF/6jNCZZFpT7iY0V3pVylWcdf4l4nGP+5/JAOjO1+3HUavzQoJzJuxCRjVAktSB7U2O2BzNznAW1yzgedWS3U5/4T5XKMGQhETL+mUzL8MPm2B1RYtmh5D+SUn0H1TQ/1xtJYtI9+LNHG2Nq+eG5Kvyj2fQXqflTLcfzVyvO8uA6/hCZbI9eha3GJac3uZV5Ujyc/xjkb94Ws/aATY/zulrDBPaJ+BYI+j9yTJx41PGRkOOcbRVYett/X8C8rM83KK05zv5m+ousfWdQ1f+jfs3E8FP76umYO8fXafvb86gjkks7TV6t4k44uhjdR9MdS0r3EnRz7/mSh8MAuEd7c4pnPU+10jRlHupdiIw2SBCeO2HeigkyhXiI4P4SD6uA2TG2uIZLGBX6J6ZO8qbwgts+Y2Yd1+fKkS8wqH1B8Dex6xLFPttMwKZwIjKcPZR4Ag94v96Drvp2CJo4hXzB8gUCGLi8/sOfD8ehDVX22P6ltbjykxzrgmGLMnWrjySDGCz4qWoo9rPNVkSFxhu3zPeF3imUd5tExP8v3C456UeQgkF168bDMeJNxSJOZp9n+XtVC7VS06cvgy9m4gF/M9nW/8M1Qhs3Yub3y5VsQLN5Bsch4rOvXff+RL49i4LvfyBfKMelI3xlzH/vNSJ2MEpWcX3jMoTq6Nmx8DDlNvDTywFSJe2ZpxRJ8GKtfQveRlQUPZyv8o+CL6FF+yre+aDl+TM212kwF0s4t7Lph3KjNYUPiyJGdKuIWAMcDqcO6kvBSN2NL/fLoBNvqPeDNx3x/MWBzeflFJxhzoCeIScKyPGywDZgbVBs2yE5ONrlpdcZGWtvAckPPzbOezcZO9XR3PbG2XKOsT9fSCBUVWrEx5lobJ9kxRni2ScdZBl6WqUsfgfaKnvpUO/wn2xiXtmzXHy6IkIqRzRJtWa6TjoeU+YJvf+UaajTKWGxLEAOofUd0Vsoj1E3rx7LLfq1cHVuOsdXtkzz0VDBme8Xviu0a8sRIm1SMKTNGZbzOr7Qha/Chtomcc1YMC4kjC1JB5esPFKhezCZSmQyQ/uizY6U+CutglCcVlB/UkzeE8RzY3BpYbwMbYjvgptmOTckl3Khc1kfkRvqMUuZlVB+olrmnjtCB9iHpLu3IaxiJ+RhVefwi+gyJgeYAj1OvN6IdbbzIcOzfCd6ijAffeuDGMyPQ+x+JOWLP2+Q1wDvVA+Q4eC5UbnY1KTqeo88Ejm5Ta2qlDGWNlglMKMrxgnWwL3vduTZAJN92+hHdQr1k35FXvAnIFdYZu+nRQCKBjV4TtOzoR6Vcxy20YSTpO/pr3rsb8ri3MWZ9S3kblY3lSqJgZNN+hFq2P0L4uQuEwvqIzoYdLk7At5q+BzxWNYnfYTfGLhOYA4mnOxK920zmXpkIItH7+fIqLsWnz0k/X16ToLhOue3dXdxxDY1ErXR99CZ9SPKtgYmacxK6JnnfXXyI9xMuLkiOmOQlyXpG8uiUxJ2/KFS+0ZNYoSecW0MaJQoJF0EBSxEj8R1IemxJXN2QtBAmLu641uXvvDfgl9diKXQBqhIm6+Zk7xm2/dVo/tqYRPQ7fLsgiWPdJPDJ6UmsNySz+hXPyC4CZYQvdsyliTzHvyV2A7bEDnoHtvh2R2xMMOlbS9bexBVJvUsS5h9NsF0az8/wiCVjcCz20fdRIxHhmDvG7pw5Rzck6dq80JekleWbm5tM0Gs/uBiUT5QuSnTRd32sebavSYRtiOspSWX/XPAJ45KvrHHStrpMPgrr6hxZu7aL4CMV8qlGKSXU0ZNcSxvo3TD/JuNOMwl7Gus1MVyvo8849qFs33fZr0jp208JzK7rUidTHNowHvplQvAqk4M3Mfu2w7eBWA0I61P4KfbvLMXMq1FTZ0Rp93nv/6z9ID765hr0z/desC6d+xmuX8egjH4FY60R4frTt0E92IYVtpWub2NbrcKE44oxryj3oOAXQjHSx35ixPfgU6KEiei+IybEoiArgo/qHeOOdeWac+xS6/ZXhT4pJwgJY6wkK3e5Lm65RlxbXheuo4gSIehkf/murS0J3lvWl39e2H/g8dn1+elTfPp4yXV/GcbedaH/JfATH42J41szvyf+Q0FgWWxyHWzCa014bZ/yXmmsbbOvYzDRfaktrgn/bLxzrR39ueMeZyJyZFD+28MN8Tw7O4k2VyZ9W5JVfWuSvSvXkDFEuOu7/Vz0fR9d30cpXUQU1gVziE6vX9fVR8b5q7+4Bb/5J7dJvsr3nuL6075rqaTunrldhTYdT95DzpsfxmC9WWe7vvT40OkLYOmEehmDPoYAABAASURBVAbuy/5K13Hl9cU9OaaP7RW/KveXtAd/hY60RWxPT4gncV0ThzVratX10Se6Rhmf66iUQs/a7HEvcgw77A68R43onyHf+5N/Wvpfv/4zfvnnL/Gvf/4zPv72W2Tyn3uMcVBme3vLc2JL7Egw6jMLrwrW5Xg30Maz4HYbW9bQFrpjPTnW0bFgs9InQVn7FWp9X6YeyDA7zFBExwgIW3ScOsaToCX5rN1Cu7LWs8zity5oQjKCbgn7KhPcBxLYSWqdfpZbP59kCyBXfPOAcuEGAW0g0bovM77WRlwyvjuqB+B5NPJsOg4TvXcMHTBH44zxrulBfwUj8RmTqvuOa9z2LTIL+sjOgJsD7wOAvhU0HUPy78voTN9n/hjODULTeFtMjEUxFmCmQXmWq/ioDZE82lIOftal8NRdp7iHcxDTp00SFSZYvi/Q1JZHtuzlppaUyxYYzVdWP6rbOCo2qdD22uOl8rPtGkW/l91q8B54BBHIxvMf+lb0vTWMRTH+6I+kFP7CtC0XxmjhC5jvGcfE5sk61vY1vAf6ULC3/cryrOcBfTCfD1paJdu5Vrw23gBe+/FIDzFn/bre7tHMP3dm+K05fUQHR1hObuV6Grl2oNSVnUH1y0fFE3TVCUu9tNAfgUc+P8WL9OPF4k+p+SPxY/p4T10iB2mbzkrfFq79pzQWomxb4fRVsBN9X398qSN35mkdzetpT9PYM7Giia65/B7RL/Sla84G1qEPz7mGFUgdT50QmIxSQggd1JvvaLCcmm1atn2nMmbyMNyHoKFM80/xxx/E4vgktch9rUO+t36hb6G9MHTA1VHKTOMIr7UFMlEiEh2FQ9BeSolSjiBK+CmlRCkNFCIKribkdcE5SslzzGe5XfI6XtxLwnPnhgRS2Z7Udmop23oH/BLBOZ79eC9aCtgH9UvW8TKCBe2lcD5AdoAXC5RyL5ft06lARURZ/Gctjn8KbIC6WCLgcYnRyJFlaB7PLSgFZ0y9FT+G1PXcadnpOTnbZptS69+CZ+za9C2qn+2rcm5ceUOz3IRbqZ2Tk0XHOSO5+5M3x6wgZxmCRuZiX6D1QZnKkZtH9oU/07aZVPl+NMbgl+ncIOKLWJahfGkaJ/iSlaA/1u4P6l4fs+dSG+9pyWVXYArI5Dgl3HzwpWUSkBR6lVIiRNx/rLrR0HVcz9wbrL8UgbrglCSWnxLqmDlZLnOtZqzzRkyp1XCccvIY/yM6t0mPwN6z9kPa2jxjqRFE5gK81DexLNtE9eGhHJxFWyu2c+s2lRG7P+Qd9p158huafOMzmVlt4WrnSGL7SBvUl3ONCsvErLC50SG3ZuPshM0lE78JNrTc2Dph0yk3sthk6pwQ+sxrUepabBSfaJvXdEV/RXdSygFaHT+SX6O1VWtHgTpkaKdQl2ijybYH/KWM9rLuBsCArBSwARLZZrlSPIJsr3k9jvN1lzz6TNQxi4q+UZ5y0BHaYoJN2uoeU1/aR65rZRpqzGPIacFnhmeRKaXNDTYBX/mR/kmxVfdAzvYJU2f0ogmeBSSoeFhiDuBXYBuG6CLfkjKvBOuHoy23o12xh4V2UMbvAGlReggEbavwHe9IDMUAFSMbVd4nh4MNtYHNr8TEz7I84j3CS3l07HXCHxK7vO+28tDKKTe0NYAfQazqC6DcPorIM5SjEfkqJqH7qn5Tp333ebK+N53sRq6MY8bi2Y/+Vvt63zlApV7p/SUg0g7Nt9KD8z27aqmhBu+v0cpMYNljhCcQkFeQ8aFL2Tm/l6ttg4J1UwA7tFHZ1K2sRelIWdRhG9UEbtLbqP6Sl0TvAG24IZd7Q374lrZtsMMewToO1n+wbsMyqNTLAsHardgQ2hlJGLv+K31mjCQFBjbt77ZDbG/v4uZ6G9dXN3H1+SY+k/S9JOH78eNnkgAgkzNXJIBuSPrehgklE1KMMrp+HesVSYmT0zgl2XdGQtek2dn5uzi/uIiL9x/i4sOHeC8lwXpOgk0Zk70bkoRrkiX9ah0rEho9WFG23vV9BNHWRpQughnxchp4N7ojsWoywkSRfyb3ksTRJT7OySPb/bXo4HjthJ6CjlJKlFJCm/qoLyb65gRw473L/+XBKYlhE1bNz03zb7UK33dwJvRjRwz91e2OeR24L4/YGrhXDyQWR/zcJQambQgTdoMyQHmTWzckSvz14Q0J3BvKtyRNUh/zMuC7+rQVUXKF2X9O1Ckv7GMCWp0jupXtSo+foHTRgb7rYtWRkCT5umIMm/UmxMpY81xXuf1N8H0m4SMsm/jRz/QF3VUwxuDjvRASxuMQpZTk98yhNlbYtJzvD4yllBIBdW5r+OEMr+Bnr+y6j0Jfr6kdcbglkeQvpz8xz0L/TBA6z/p3R3vGjfkwRvppLPRbODbrlWux4v/o/ORYRo1HT1xOWb/O/7v8E9LncZ7/OOGMJN9J6H8pzAFuqmdkXofEQBJmjDZPhTH30aNrRXzXrG3XjtdEriX0r+Ebh1K6fEzgSkSUMH7asH1jP4G8/YU826N0MbK+dsTEMUkHxxSBlkJzR6FLWkqJgFuZ3ObvQEK4YSBOo/cI+tJsmPEHScJRic0w/4MQ7wusyxvX5/VN3F7fxh08Yxp+sFGwMfu/Yj2tuBc0ynpjLi3nnNK2j816Ez1xcvzO4fXtTVxdX4XX7/XNdWxJ+mpjJMk2Mk84F12JMHabzTrm91Pn6JSE8mbD9Ymtvmfs+IRLEdASrV5KoQqifZjGHDahzOvY68e1rn1xdXUdJsL1rSoUJbquz3Wwxs56vYr1ek29wbLoWbOli8AcLrMu8H0kzo7B8ey4T7hWXbvbLbGcxlkNRGn9Ojp3XAfqO2FcjvWCe+YH7p3v372Pi3Puq9ybzngvP1mv0w99WukXWOGDfqgHJ6Liw45nxI5ngOOR7ng2DPC8R97ix9XV5/iVxPcvv/wS//e//zv+7y//Hf+cksD+Ctn2G+ZHn+0/sv70Wd2VsuPyOrxljVxfXcUVuEbnNX1uWTu27bhnj4zfviMxqay9BP5VYIyyTiykAXVhEpYQhJVnKjFi5rIMs5vLESkDK2nwmcvGQVjvOHEg4wpACButThldXOHR8Tyf4S+I06htKVvpO0bHt5VCXSrsVxhPYVw+e0XleTxOsCxG2isYD/iV+j3uwnLAC2SF9ZFyUuYtaSaHtzFK99i1+v/P3n/wR5Ijd/5wILOqaJrs7nFr5L1drbTaPUnP3b3/V/F8PnfS6bRmXFs2TVXi//0GEsVikWw3M6tdXdfkLwMIBAKBgMksRBcHGce3Qhs2URmn9H3nob+qE75lW8gTrL0sJ41BDMWEKyr9vwZMrmmLulMn65LvdZPiN4Rxdt2i4scEPmYHopi7PPJkruXIU3LnXTl1SBu8tzasYw5F0WRMfduwrZh9E7c+zrFbzB3Gm8rpdOuCzXybwIacuzTw/wJ133gbOB5swyEiM+moMC3v3VCiyUvvxyxEG+UbIK4/zhNyLCXuXjC4TDWY+ZZAI5X9L1jfSckHc2oL8mWLaPsITbPVkjZ/G7vVW5oKJtDDQuaqsTtnt23F7U+1TmdXJbn1PDT3iJSR/z4IbPmvgfDzRl8o9N2g4MnhDhSaK6VEKSW4vTNK8B91S3kzjb1PKb1OoCVufNJVyblv3mThnTdrZIFK7kSWvubGzEXJu1e1kuugwbs6WkOUuc4ScCiQk1kT3xVoqoitr0uUco0oFP4nXK/r7jc1Z/imCu6q/438tFt5t+fbhppAO3wzLbaFtxPqyJFT7i60KpZkCnkfCpm+57aV3SmvMO/CjkikGfHtfGgu1Um7RtP3oct0qlxPu/iucc19XQo3tSqvE/ovUaanxDfvzA2fuakB3iK88KUbKXCXg+8Lw13QiuQj1/RRhwQXHNWYf3tMtCVqfgHe8F2vYcOXMrGWelgDnZBpcn7hokUuG9U7pZQYQCklSmkw7+FfKS1fyj00IkrwcQFBTBc4IqBecd+nBMV5a5S7nLcBtWL/cxevydhZU/gWgtt0Nt1veVjveXW9b66+ldwm3lynSTQbtVlgeGNzbyUk7r2ahPVugzKYXFlbs4SZ1sauNynJF/SZkq6glCk4a+Iga+Cgc8HB2gEHn0eAA1AOmXYP14axRH5o0LrOxcrhWCWfi0iaArS+m55516TOyWuqjo65MAk9ZIwzmbTXaJx2l3cnkjlhWlsvlf7egOspebSCvXUX9mtb3nTUlL2dnma+dHeNVuqbv8Ym9nnmGzDWCxuyVzOFpTOjkk85Ke2ps0LvRu+PmkjjOe8QdMkDKK6pq8Y0U0gr4P7uF3OD/SU69hVQ3Mr2CmgUUxpTmUzV1l/LdjA5JuZv+XWKKXmba8p+6f654fBqw4GXB5QbDh9NN7rh4Pcm1il3xSG5WLdy6k8J2kh/321b92WndABf955BsXvLe990+ub9b1jRKm/93LLf6f3baGvWof27wMGz6XLn5FuRGqmScUg6LwwPE9QpFbtp89eI6NPc+j3dD40H9BXmSgjmYWVeTRy4iw3B3o2H/tsA72VsMuB7nkHejfz8087mAYfzE/KVehUdwaFtYT4mOFwtHfCC9goHMCU2EfDNV/gNa6oyrzmE91dZFwZ18rD+FQHfs3hJsPf585ct2At9kTiLly/FK4K+l3FFUJKex7hYEejl+XB8Eg8ISpyABwR3HxDsPXrwIA6PjuMAHBFAyzRBYYNYYklga5mBoCXBnEWUgUBfGaB4UlqkJcogBp5LyzB4VHhIuU9dYr+/pH1OsNdf7OWfa332HLvbLxQNDL569YoA9UUG5mIe41LQB6JEqGtB4CR/kUgQZblaZRDFdgy8WD4SnDKf1ICKgRXthg5jsxlNoU0G4DYEAyf2INd/a6PEMA4xosdAzupgFQcE9AxY6a8TfYV/Dmh/gd5ShogoMdBPUUqJUsiXIek4jNi4Cp/H22Aido/jGAjQzRpT7o+x/ZTgP3UMA7wCuGrDxFzZ8F5pQMhglD47I2izC3mWKbNxHqOf2lFKCdu1X2KBT/xzu6W0Nib8sGavtd7V9pfRU+gjMeGr6/Ir5pVo+2117TD2I37TDxPjd8n8164XGfx9nr9ENUhn4NzAsG2s0dl8X8LxS5QSfuRf28Q6wL5SSgz4NmJXpu74sODTwOZNGLzyF6quBe24OL9Mm+2DLino0V7n1HLFXAIrxtWxOuIdynXguB+xJvp46z/7JxUL5sByueIdbBUHzBNlDUQ7T/wHCqblqU/dylrHdoXjIN8gtjLikLa1Idtkvpco9Ged/XFcLy+vyE9h+8odY59UefUtHFcwDmP6Sn+VUiI/lTuQp2zaw5iNzMdSmoxjt8FBG/ztuG+YQ5km75i0Z/MGn08JZfqz1vJhHNI2dS4WI3vBAv8swSqhnR0rfK69ZRiilBJF85g7E/Pcsa+0ydSKUiyhkKuUEsMwZhvDKF20NDqGGaN8fLDAf/bT9vSzaWX1QYjIAAAQAElEQVRQwTxp9q/tH3B+u7bW7PuuAf2sv507z54/C39p61w6J+htAHZyr9Y4oM7FcsE6P+Ad/ChOT0/C/5/ww4en4S+eH/iPMt1P5/6Os8/9FfBitlkd9rLS/6r/sWnDelwTAF6zf15eXuYcuGJdXV5csJ6eh/voi+esLaB9/vLX/9/wi5fzr74Jyl/lfNlExZcJ9BpQ9B+kXF1chn+i2v3Xuv56uIH+sj+/yF9Tn0X2mXa1J3UwPlWkzk2ob+KZlRT/TexRG2xO0AfLKv0KYB9LlPDjveA/+aLlIxyfyE8NeSa3lEQrr7BrlsPaUpik5U8zNS2CfEQ+5yO2afO2naA/dCZEpT+VvGCih/QG5v7nMxtZ6wjrJZ3LJ3RMlE+8A3TUTF8htos1+TXq1lB8Sp3KWO1igrf1sX7eBfNkMo+/qxTZCrSdDhGwqRH4v2EiPYXlDT0t7dhEpQ9xA01H8hm3pHN5T0sTzOGktFnvBXagB2MigVyIXV6mKU5K+/dSZW6jJKsy3iKgDdleBPkab/NRT8fbyL+PzIc639ADDtA3VPGbVD2XwndlUE57blwuqVuuk29BQiOSwbKBatjroPguskplac/IvaGlYXql3twnqJdU/aTzIo10Jvdvyad8n///Wv7W+P2aHfCf3f7ru4t1XLdlmJi3mW/Hee85x4x932apx7W1771N2Gr4kHgfDwzvU+lt6zhPDaa+M2gg60hBXs4WFZKZ40S5nU/wzIvtK1jy8nU85Fv1LqAq6vzaVM38poL+fHem/Ub3/Lvr9ltoZntjfrzd/S3U3RBpXle37wtQdsD+svA6Or2l3Ot03Crzi92OXtuY+DJU4TdZVhbl+XYDzenIN1euaBg4yNhB2UnvHgogPNyBUgp6RAT3KIV7Id0R7UM2y4IEIhAS3NtFul1m3wxkbwi1Jt7hzphtpXfTW+bbJ5wMu7CmeWafyQYZtAPhYtI07u59y88EJZ2SbBVkiGTcvN3DbkIW3gFYzo9r3U3aeyk62NQMZFOO+UMvmErJCOeDh1weaB1wSH10fBgeHh4fHeYh1AEHTUsOwJQpzCvVWtN2rzG3cYsoCXPPFDivvdR7UyAtxvxZ383C1+SoN1dRpwjXlT54C0zK+AVDkJ5mqp59XJdNMWUbUNfvHibywrUt7TAvgna6btOi56XKK2e63mHP1HhUs+8duAg/kGNGc+/pbMsyeTKlc75JcsftsN50OcT7uFmnRIHRQXLnom0LkkOaq7Vq4iay31iVdMfP0+zXeykHYGsPE8E602sOvzdhuh9E5wG1ZcADyoRpDr8mKZhI17ndu6k+vAYD4YXF2blvdKuO1zfSQOWtn0n/ll2afo06z6dOY87fpsEn69W4lsGX8xsqvHoDDphlDVOWDRlYvZYbqD8wqgP8gfkgClRw6hqiErCdOEzdcOBtEHciuHuTXsaGAG8CmQ1BXmU3HHhPMyqHsBOHsJW5V517W0yYuYld3oTMBtkN1HTHBh0e/BuEOCc4enb2Kn+h5WF9xxnBPwOrBoYvOcw3qHblWllPMbGn0NUYhjEWyxXPhSMCvyfx4PQ0HhDIPD45ieMHJzw3juOA4MTqwF9NHsbBQcsvV6swaDwQrFBHKUMU/gu/HISfElGlgrQElFJiGEeeUWPaYADi7OycYO/zePLkaXz11deJJ0+fZBAjfzlIcGNNfyf2A59tQ3//GYcYxTDGOJgew6DlAK8MJUJ7MCLXGP3NPRzKSoZraQnlBuqWUsKPshOBx036aU1Q5YrA4JoxqVFKiYG2lgSOVgS9DcYZxDOYd4rfHj58GOLk9CSOCQSv8JEBrHEcs95gO9HaKVDzPosfHD+IU/ytDoOD1j0g2NjrBp+tXcyDTOMLac4L00C79ZPBoJwX5+dxPsP8FfNvK89ctz5mxDCOYVur5YrxPWAuHCZWs/2lFMZqiq5b/UJ9HQZ05dmO/1/VbJdgmL9EXBMw1ja6EaWUCC7z6hMbxrbb1am2lVJCH+k/fa6NwnwpzSbl1SHCD3yJ9XtZt1Gqjef+Qwn84joxAC2Vf6Ud+NG6pZSwnd6uVH84LgeHroMDApYH6TflSmn2OEdFKSVt136h3dY3GJvvYsyPNnce5FyRb7nt9F97mrY955l1OsyvmH+2q60XrG3Xuv2Q2hf5vc3Ugc3Wd27tUstW8zhrZ/CRLgheq980UyXHP/3JWDrGtuM/JjCIfo4vbdP9xb6jIvve7F/FcgWWy/SVPNtbrZZh+jYWjU/5It9RB9WFz3PHx3Zsz33N9i+YY5fM6zXrwkC0thbW/khd28mxyqD5EXvZURzid/2nDzoOCM6v8OcCG4dhpL1CezWu2AM2YGLPUPcV+/AFwVV/1ey88U9Kf/X11/E1ePLkSQu4vjwLfaKdzslpUyOYC/bTMc694uQh+8SjMK0NBp8XBIhz73KPQJ4lEn6oHY7lxLxUn2vpkufKFXZc8py5Ym90XvsssEyYt33hmFWeYbnh4ZyJvkzoEuqmKfbiEgPtBp+KjHVsSz3OrXOfLf4FgRftH+QYQPYvNPQ5cMn8U9Z6Fd11bsMxk+fYaJc2XhJwvmDM/Ice4py0fbAsbaL9wNgSBWuuL23VNssohsDhwjmklSPDZVk/55LbCi1ouSZPnivTVLClklRmZMuNF3wqeYAP23vAFCyGRKWvAb/OCG0HFQQ+yDwymZeXmGA3HZV6YbmoG5IbynjWkK68E0wZCN40fuav05bvg0kblXXQ+OusN+3Um5i/06yzJl1HpTzfa2iTTKAgMt/52ka6QlEYKdPT0rkPySedfdqj8jrU0dKbMJ3t0Xa9E81Xyqd+3sscp8CP0rdCDYLbokL3AT/HPQJCeQBkyOT419jhtzT3W5eyt5josHoquF34gfPBA+/qgdfLO9nE66XeXKoOsSfZWNxZe64/5zW5TFZ4XKQrs96SN0DhPcmmw/VeY6K85WvTuZe/rjqXXzOwOq26QZG6kX+DdW8pi9iH64MHPnjggwf2PNC+sewxv7Ws+9s9ynwRuRfU62VWNy0VFEnaNkqBec9xtnTm8doaGRxGOsvl74Oy34ar8FpfCvcd/DbY/dtsYz6Ic1LRi7egKY/o21/UQG9/eWgvElNMfFF5Hfxyc7O83qzDC4i63oTKlz5Eeb+ovLhgdWag81Wkfb7xhbsAv3iLUobwX94XeGLgEEP+MI4cRA0AyuHEkBhC2WEYYhyGkO6jwFdnQ4lSSnCLCOiMUkiDUkqU0kAiSsyfbWLOvxUp1J+BziDnFe/6YRxxZO5J71pVeUaAujt39JmDydiQcmzgmbcdAVdi9R3InYF8pqjrHGt1Z1HLOn/LQnrmKb+LG3VneXnUIIcy7l6FWyJ9GSEpUcKPUqiPKb9wk+Pkg2GPYRw5nFzGgcHf+eDviODvweFBrDjkWizGGJhf11qCD/W5/1qvb9Dkri/1QctPjO0UruXKmr+B9NGU5ZW0PpuomGnW7bSPXpaUUZnLK3nr3QBtTYKybTl5Dw2FZWmL5ehRJrtOvvu75y2bZplOq/aibwKpZy6v1OeiT9hHgsspxBwmr2KUZoqCJksOHgKW/hZBo2dA9IG+6PCQcePhPQdcm8QmA8EbDsP24WFkynKwm+kuj28dq7uBvizXf9fA8c3f39STjM+bVfwXk7DPt2AfGWBJetZ0zd0u9z02LK4YKBeF+ttDQNLO65afqNMQAWX9FOmMUDc8x69AGzZkPZRchwegDeuozI+JgO+UgdwLgruXsebgfeMvepNexsYgMOUpI93AyzpXMc1UPZX5GK5d5lIkaJPD1Qn+NB/ITrYHNmBN3TX6PCD3kP2CQMsWBAA8gH/+7Hk8ffo0gw/+Sus5h/TPX7yMM4LCHuL7XrBYGGxZ8Uxogb0jArqHRw/iiMDjMTjyV4IESQyWLDMQsiJYs4yR54gB3nFcZt4gxnK1IkCzihHeMIxRhhyJoFsNJHApvqyM0v5V4OveSnBlHfbpjODC8+cv4snTZxlI+cI/V/rlF/GEgMoZAezeB9s2UJJUGwT9WvA8kyfVHlYnbXBnPnDHJu4YZDDCIISBCukGn8ur2NumQ2XPWGPXVRhgucC/Bp8NMhnQtN5EYNgeDeMQy5XP14MwqHNAsLblDzOYZxDXILABPsuVd//dPjMYe/P6zkCV9Y8fHIcBYAPIpwSSrXtMsGpFP8dxzD75y8JLAj7apj3CfrgPdm+X4gqJlLdMZFvw1aM+21vNftN3Qp622mZv++j4iHeIg7CeOtTleNhuR7fHoNwZY3nGmL0kCCbdheXKauvAnNFf2/YIfnd/acdy6VxtOKD/8lYzNa292lRKCfV1m9YGAvM5sImJ8bWsQxnbTxCwuiAI7C+Nuy+dC8HHfkLyKqX5UnvFgqDiftv6RF+oZ7e/zptsi/GSKqMtpZT0p3rsmz4Q9k/9thPIxPwxb1/3UUphvm7CIJrr3vXy5OsWhOyBYH1uv1VlUNl2HNvtPDs9DefqEWt/t/1SWr+t5/NQHfrWPtivp+w3tif1168GQ+27wX79p64HO/P50aNH2Y5zyzL7KfSBMK19I++l2c+Z2ve0gbG8ZD3aL9v86suv4kv2iC/ZKwy++ktX29fPa/ZN15l1F8zx1cGKNXoUD04eYMNpnJ6cxon9Bqf5Fw5O44D+a8MwjFFYa/q/lOaDyc1hTusHA89P2Ks+/+KL+MUvfhm//NWv4vPPv8Cer3L/evrkaTzzF7fsaS9fvsq9xD1mHBdxsDoMf5F9/MC99zgO2TcWi2WMtDsMAy2xV7EfOU+Ecyv9znw1qCzyTzGzv+uLM9aZPH2z4X2muq8ALV/S3hGBbcfhIf18xJ6Se4trjfb9RyeO+wHfD1bY0cZhyfeCITAkKs8ldW5YT477FYFb/Wtanr5odJP/MCTbZs/V9/QinAfy1oydslcErV0jzp8XBJOds46bv1B27Cy7Yv26blETQSe4YvuBqb6J/gnTCfkJJd0FbZ00Sb4OZV8wJpS1njBd8fM1GGX0VhDomiuhJDTjNpApKTshKmhMpyVandh+6EUv7jzzvIsEz6XoNNO8f8yBUF48kCY//+WPavkW8BkfNoBowAbtkbfFFIX0DaDbfMAXFVp972DNVEG6Jk/9+IT2KnUC3UUKCrwy26y/uvwundSR+jZRGX+hnV2mpdGfctcyvbxT203Qpv3vCPxcHANph/m70MuTxt5Y5kBE16XeBOzOY/SifzJNWc+/kWIPV1RuN4Atb6z7QeCDB97CA206ep8heYt6d4pkXW8N3rdyZG7MYeb0zWmMwFb4zYmmi9VGNVWRYp1wd62z37iHTFDfP6Qi67BvT8g0sNeTTr7UfWkLFKeBUvVKxZttaxLK3gclLJP+uvChnQ8e+OCB3wYP8Ab93ZiZL7R3qPbFRGz3O/cmoLyQb/lu+oYaChEPg7rypRMJqdhNd7mkytwFGrKcot+qqxQc8Vtl8W+2qaNY3AAAEABJREFUsTye00CpCCaF9HXICv2mPG8H7QFPrTvSPNqR7mUme7rRiReGCqY76na9Ey8aPd1k+XLiCwX1tvzX1N/K0EFazReZZhf25FViYG75JX8chvyS3dIj6YZxlD/LIVsKeaj1StahbChRdjDAt+wuDAXZHYTp4FN2MCchUfxPmUJOQLaX+ddhKxhoicib8hGZxC1x5yfHt5eQySQeJMk1u5A8fPMd6ktuZ7wNpRJD6D3HZ5uGg/rtlXrJqTKLTHTAsB4kbVPWfEJml7uLonP3sq5VtjzqJG/LuCPB+ETzaNz1GYYSBndXq2Uc5MHXIYdfHQcc3C+zPOeNumhTG7Rfmp26S/Gvgacp1wNDLo26r2HKbxSZx3uQ7Vqk/o00a/nWHgCvyczr3TXf0fcEaNsfmsxkObwqbrUxcV7RsPvFxfoi61jPdsVcv/cb8xkC7vKVS2q/rjHBE2k3g5YUnjT1yNM38ki3i/okugxF2c7MpYQsdWg50yR/gy+spgP2RZ/uYkOAZs2Bkwenbw0OTt+mjgeTEwdWjquw/WvgP5yHWTkEb6R3eZf66XzpXeX/hXg+Gu5G5TAu2OGgEdAGE7fkcfI+zyP0ghNvIOUmVEwRHA4UwRo2HRxoVsG4Vg8/N1ewAEHXSXBoPc3YQDcEczYGexOXoUwl2Fuz3pq64iqmzF/N+TmgzNxkc4ig7QICu0RlnU8clm4I9trGmnYM+kqvSF8Q9PXQ/BWH/a/mAJsH5q/In5HPQABBN2UMaF1xYG8wy7k5jGOsCOgeEAg4JOhrAObBAwMgD+OUAMjJycM4fnAShwSDlTMY6btEjYgN+xOmaSI5PF2GGAbeVQgsjOg1XQoe5wvC3BW6d702qXT3hXJtq+jfbCrBg00YXLg4v4xXry7CPr2wbwSw7c9Gv6FpGAYCJUMsCOoksGFBQM5fzS2Wi/AvWizGJlNKCfUbeDDIfE6wz0DJOb70F2cGqq4Yy20gmD0jZQlyGIi4QF5/nuHXlwQrXmKP9ZTZIBt8xmEIgyYrApM+b1fLVRwQSDG4fkRAyT/bu6JsQG7CkdYTE3NtYvz1QeC4AVv153K5YqxmLJchL/hY94rASNpFEExqvuma8LnzOqKUknW0STuE/rF9dXWYT+C/pNhnmbLL1fLaBmyXp4y22nfbTh/qxxkGhUS3Sbsq/dvQZ20X8tbOb3xXWZ/qPSTwZFDu9OFpPHr4KAxSGaySbx+U0a5hZM5ho3aIUpiLEcQQNmGb2uRYCf/Rg/bJu8RntlvxMeLpH//RZCklhpF5QpDRNmxLZFtzO9YR2i7UI5UX88e07due88QgqEGtpwRHM7D14kU4d7RLe9RhnYE2bM/xyeDbjp9VbTtC+V3I24Vltn9jrp69ZA29CtuzzDGzTfu2XK1C3zo32z5AEJJ5qh36QbuU7W04ftYX6nIt2lf/UYR9FfbPvst3Dmx4lpZS8h9H+I9KHhBoPDHgCrXN3pb2CNvsKKWE/0W/kw8+k/sEe5p9sj19++TJ17H95S3+Noion7VhzV7q+oqhxMgYL1erXJcr9kADneKAdII5aH5kT4syhHCODMMYhbwwPYwjZYW1VsP9NW1h733B3pD9Z12es5/oI21wz5FesZ+4x9gHdS1Y1yvtAc4B99uB+RAleC5w0Vdtn1g7Ob7qVDd7of07oz3/7LLzTD/455gdB/3vGG3wk3ULCm1Hn7uuDMA//uhxPH70OAwCn+R4HIUB6BU2LehfwY5SCoZ4VbamipZIDPhyoGzEJ+MwxIi8fioFea7g49zZAvu1wz44f/SFPrMPL16+CO1+8uRJPBWMnwFz//z7OX21H+6RFV+gNtuXqjsp/Drrtw3TGIvzKkACUuY1Tw6efYHM9aqU8soedQ1lGoL3A/UV9qmGwIZ6B+CjJ/JTuQsI9bxvAZvjsJbdpklwRcqacA8H2BS2T9C3Ju28SvukkdemkNJ2Qca+drq1u5dZvgv0N1l08d7Di0pUn0eg+v6zxSZqlitXsR1qmzMoxAR4yNSsi3xS339Ey0/u97POKWnj9zpT1pl5sy55QpkJnjBdsT1uALvoZ3TQT4zCVvjYeTttUSsrlDcE75sV30IjoD1d477PPN3vK76Df4cuWBUb7hD+wPrggXfzgHNpRqtIpiXe497qbpdUy8562oytFCaSq4DIzHwz/2aghqV7Ldfz6p7IVPbpiX3efGXdyzM/ka6Wz2jrnL0o19OsLzfcOb3Dz3o7+Vb3ttxtvvo7urzdNS39zYR7lfjNtO6DVe/kgQ/CvzUe4JvEd2erC3of2Vrfi9gYg82T3TX3sa0s5femexlUXU3OVyRzQo70LTHruU86tb1B5r66t/jflp5bij8w3scDvibkg9Z5yNiY9pkrFabvxU6Du3qsdy+Y6xNt9fLddJ1fFpKHnC8Vd2Kun3Z5M6+89aFtLWVnWFNvQdWx7UuJMoAyQIcYhjH8wp0HlxxQLDi8XEBHvlRvv4SXEnwbiVsf+KWUKKVE/wJeSsuXskf5oj5kuxFR4r0/hcr3ISiLN3xyHPEHLr0pqRuTj4SF5mfgZGTJcEeEu+lrUCNFpG8N20BZhe4C1nZ4TdNY6vZ2Szd1b/DJ7+q6JY/CLU/zU/n1Lcu6DmSvS+5OtR25KSqI7MKxdg558NMP+o6ODkMcbn/5u2D+MQetaLt+aWaOB2j9QGlTT+L6yvdpslaD8KU5EvENP11fYIuqbLrD/NvC6g14FAX2xTW/j1z7CFreMNG0de5GfuHwSwi4Tlcerw0V/hZdL/tF500EL1oaedIeiBmcUVfd+rw2G+ysOqBVmtA+kZ1ihjQaWRc+bWW6U+pEB9Km0c6U7fVQ3vnI2Y4yu2hzTLk3Yzt+94nSrM3dV9z5qUfZzngHah/0p2i+1i/XkH8DHEp5uJ1jMac9qPLw9HXwIHPDAbf1HFfHUT3ZJr7EyVhtJ94CyCtFhZ3LkZq5M9kpJKmX7gFBuMi9+J7y15bFd/C5zw6bsnP3wXKwLTYR7DXSSi92QBPOVUKQyff/1csjkOdiTRQ2rcL+to/gUDGRh48eVl5xDgoM+AqCu5ur8/AXvuvL81hfvoqry7NYX7yKDWWTMhngJbBLsCFA4XCzI0wzr2LWLw3Wa0lgv5RFUYBzpiK7JtB7xeH35cV5XCa9SHpBkO2VQUiCSR70P59ppp8/zwDThUEG9hY058H8AcEFD/4fnJyE9DCfAUeZPj5+ECcEfE8I/p6ePoz2S9OTMDAzEARxG1kzx/1TrgbQLgiimV5jo3upbbT3jjGtn6ggPyl74YQdppneEYxKQ7QP42WilJJ2jrQnFotlLBarDKYuCOj6foRI9HW9xr+X9PGCYIi22fAw8AzjfUnqM28cxhjJ++w7IKizRE/wuSCQ++z5s/jyqy8JGH2V/5/OVwRuxDlll+i80vf00/Q5/jdQfPbqjED0Wbx88TL/NPULAi8GLwxirAmyuAfYx1KGbNdgjj488Dl7sOL9bhFBJ5RV7+XFZUjNT/jJPtSI0HdSZbf9vVrnn2022NXH2YCPAZ+XjL96lLW/9r+UElJt8Llv0M0gjziZ54C2KR98tP2K/mqLaXXBTn/3dCltsBxPZc+Zh9qjHQY4n8yBG3mW2aduw9HxcWhDBpn8ZTnBNsdlwThrg++9q+UqDJQ7F08JECp/TL0DZO2HurRF++yvfhemhW06HravTfombfLXl8+e5dgpb3312K4+OH5wnAGwx48fx8cffxyffvppfPbZZ5nWhhVrx7ZLKWGf9JHtqUvoC3VmGT50rRoAfMk80QZ/jdqhPdqmrdbRxwvmpW0cEXi1Pam2qU8Z2xO9TevaT2FaGzqUET6H7KP6Syk5F2xH2Jb9th39K3WOyLPdUq77abCy65baN/V3yNMO0f2gzdpeCu0Kvm+4Fh3jbH+5yn9QsFytcp2UUnKeWafbHHxMVxbFxN44sW9O7CtbHvn0Cf7uNjSfvwjH37S/gtZO7VqzV1m3RAltcS8Y8bs89frMFplG1jk+sSZF8ClDW9OL5TKEfgrtDjSWIYZxjAVzecU6Pzw8Cuf7MQHV9ova4zhgDq9WB7FkT7PuxEYx0S/3zcQwxgBGUAr+oN9pGzLKVfuOPfZ5v7+5Hzx7Hs+Z40+Z68JgqgFw/dD2SJ5L6LTf/iMUx/2UfeAh6+x6PzgMfWJf6XJM2ogvbHPD/q8Nhf6O9NX1qJ7ez+PjB3HIHpvfKRhX2xmGATX0RT3Ynv6d9eXex/7n/HW8tN218fX8p/5dL/bjOf3KPvD885njeGgXirEkEkyeEFmGft/blNFefWhZ9A+2ZJ4N1rKEvsXPFRuradBkJvSKFCZ9TQt6eJXgHST2UNMmy8NP5YZs00empxkLStDJHZ7zXH0ysi48StBd0Vdh16R4E16QFvIi8h0HfXq7vfdQhrKelzegL2nK1dhPp17fi/BDgQbvQwVUfBIzCjoSqWOaddAW+bDeHuT5nlNZq5WySH3+ipjgLuNUhWU8y1NmTm/rkL9O+04G4FXkO39L1a+dtCEvkekpMk29gszrUfHtDPpUen/3qWV7CPOzXKbJx96n7ORNF2R2kfVq5NjGh8+vzQMslW1bbVwix+D90nWu2+k30fX2dZ07wWd3PvV0MC8pmu2Kd6bhBx1d3y61SD9JE8j19tKmCjd50jchhZsQyUo9oT6SqGOXJCGvskdLLROmK+u7Zjnf802zvqjU9HFvF4pnflUm5eHtpufy67qUzzwsIOWdNuaUucqeWXse8TrrfVdqX+5Gs/6b3B2nUrjPKIX0N1H4a6qrlW+DX5M5H5r54IH38oDvY6+veN8sd8u2TLqDEoVcSWwVs/mwD233rv4S03gUsnG6wbiBhmmwmy7kbyLmlyJpw4CawuFiici27diQKfOAzS/YUIMXsgqkIS92P9Zu+YK+lgq0RH6uSzN7+0b7sY+3r31b3wfOd+YBH4wxj7FpH4o2Jn0jrEjdLteyaGE+dd6dFMFdfi6IbR1aJ93mJMqVvQNIzRcyXtSBICkbGyA9v0thv+Eq4bOXexQOR/yiPIztEGGUDmN4KFD4Al0KUsAK5R6t8kvwH3Jcpl6LSCHk79HX2YpF6bk9Kl/sse/L6p90XCZ2pfAjfrUsx4uENMcGWUoRJgHfiwxk5sLOqjNtZdzJI5RD/kaq+FaeRCq0KuleebefO+xejAorJLm+dcFrzt0p+tJFX0dvVG4GOT4tFTlMvpizWUfyKRiYW+MwcOi0yAO3Iw6iPaSRHnBQ5SHNODrXEA66QN/1feUZkDTzfIGW2llotgE1Sw0ujbYySUi/Zm7P3kltVTRdET1t3Y42D8jZZsxtmL4FCl97oSMbupv2/l631/p9nafeXpu7dSrPORE3fEed5EN5HlpeKQ/Sk0ERDkAmDiZaegrTlfKGKVK/9WlXHoyQVupW+KEsZWEanZW86UpeIMzV2g7l3gj7DNTTZfFZG44hkSUAABAASURBVPNgfOpbIPhUcPtyfEUv2T73FZ8hr6PLYcI88FvOnYnU3e2e6daH9KmlWW+kowO55Evx2yQYlw0BnX7wueHw8wYsn6F8HniTnxxL6lcgfyK/1U3/aKINA9aT3Xarp2FnP5XLNLdMI4DV5PYu+LeUzLz0heJz/j45Re7GVsPdxe/MfZ2+15W1hpyDSjUU5mE0zP1r5TUG1sH14eaEzBRDbIAUcChYRKzxNZiuImbU/NXuRdSNuIy6Po9pxga6MQB89YqAb8d1+bRudWK6DASaTgLCMesuBICD+SDKTCt0gj8x1zbrq1gTzLi6vCDIex4XBJZfGeR92QIaLwnyedAvPBB/+fIsAx35CykCcR7y+yu0jROGB4D7+nK1ikOCSh7SZ+CXA3+DEocG1QgArziwX/FMWPosWC1juVo1zEGOgQBJ8PzYsFYM/J5zCH/Bob0BlQ1zPPgMlNuWMN3eW0o43zyEX7N2LuiT/2/I5y+eh4FXYRDMg/9Xr85bEJRDXeWLz6zFmHYcHR+Fdhu0FCcEp08IWNiHg4ODWCwXUYqjXWNi3Cdsmux/FCyLKKVE2mRQeRgDRqxpxwCKfybV4MKzp88yMHhOkNd+rR2LHBf3X1HDTyklA0ejz8txSL2l0A7FrnH9MW1qZPPwIigTyAzDGAa/RuuSDz7Kr9kzNkC7N+zp8syLNXb6p521x3HV/8KAieNvwM0+OB+cA+a1X12llLAtgzRixbj63D9m3E+YA6cZ6D/NgKx8Ze1DtuUcnHGZgfCrkK9NHdpmmX7UHtvWJmFannWCz4I5ZIDx5MFJ+I8LTubxOzII7PxjHLUxgZ3Kaufx8YNQxnG2TB+iDv/WsJ+2bzu26TwSti3ki1cE9eU795STZ11ts7+llNA+27Bdg6/6xrkmzFs2MMdt23q9XXX1tuRZJvpYZTuMoT5zTKRZjm+l8kopOU76XzuEfZXapjaqRz9rf/bl5cvIMYeenZ3lPwrI9q/WOU7qta461eXYd5jvuqXmO8xbZxzGKKWE9qq3/6OH3fa1xz5oXykl18LI3O7t6DPnVc8vV6tYrNhf2FeyPdIja1w7SynhR7vVqV97W1LH0H98YZtXV5etj6wVl5hgQqS9TUeNib1qYh+owDJlyjDEYhjDNWj7K9pfLlf5Xjxid7BZKb9h7V+yVxk4ds64R3W4/8q/Yvx6v0uUHD912l/ny4nry1+vP3oU/rLWX9k+fPQwTk5P8h/bHLDfrla2vYxxGMOP+tJmNo+qLVD9rz/8pbDIvYC9YsN+ugYbbF0D5bRJ+AxwzC7x0yV2Xl5exRVr2OfKRF19oc+X7JsH2LBy7UEd+1JKTOyh6tTXzu30/6tX7M8X6Xfb0t5SSljHcT7m+XLMPn3E88SA8MHqIFbLVfp6HAbE6RFjUhmzCRumpFNM7LH24Qob/Qc5jnPi1Rlz+hU4jwuea1fYv2Fut3obHp+bqIytPsNV6C8J+1ZpZ4N+feE/VLhgT1fHeT63LqL55yr0jTIbfKQNG/w5CepqY1U/ukKguDAenO/z1YqMPFBBL9eOgbkgtMa8KMhkXet3wGv18Av+jh1+65P81o711SP6O/E+9eknr9GKFQ3mB4wuVB4EQklNvwbKF+zyParRDf3mPQpeQd+wRY1hV4/le+g6Cv5MzOXB+1dHYR4U+dAA5qUdFV6mmTvSyp56PzVA7DvdJpRhE4tQfq4bnXadadem9c+0dvT+MS6lp3f7aboG75kNuJX6gd9FhYqYPxV6EyX1VurcxpBlVrEskLkDEbTxASXitX6It/7MmjxLTo1vXfHNgozndn1/x2l7EczN7IKZfWjt+9pg3X19c15iu9IOxbf91qbG4F7fgNiar06rFm8RyY/509qpM6/CFRNVoKzh3rZrDWZeeaMY4Xbpi9RNPdZ5zXrXafN3oevOquq7Aepv9d4ooM23y1v9LnT7t/sN6l6bpsXmp0g/mTYlbSgzv9G7+xPZbJaRvHVhw71lt4RvM0qyupKb1DKRIm9547UkRIpTmSveBGW3dczcQkkdN9mF7LvDGoG2sgd58f/q567J/q3ycKxTC3J9weDKuSu9LvhOU8PrtLdJEUyN25CZ5YWyHTS+vEJSkI7IF4fcqHjZrDoT6mZYIijjBZMXoXzh5QuEtPLyW+FVXoBFQIMXouj1cFLWZ39LvZmPGGl1ZPUM0GGmbkq2qR6/MEy0IbVeieClsSBdQvlSTEd+St7bLdO00XJ33PNhfQc/WVk7U//1b62HjCju5c5Yp+/fluYKaDre5k4LN9rZr7Nf3m3pzVi+TWujGcZZ/n1IEWV3kDxu99VJPvIYy2UDoj3L0mbK4GQSNVngvL0PKdOk3+HOPGR+xx2QJb+UkutgHAYOA4ZMl2K94IOF3U6S2iCRUrh3tTrc9/h3Z5UTd5fuckvs/xdwon8wKH2NUbs0HdpltnRHgn7tsBmjYKupMbHfiJw3XadtKC+lkkkIFwzu385Ve2tbSmJWXZIW+33dePK+vdvt9m9xaJtr22QpWlRCs7hH/5imiPlUYuRwa8FB22q5jIPVMoPAhxz2rzj0WcKzvKAg/c1+n5RGpDkOjEf6AV5kGqtIc4WDlocgDIPy5sVuOu75FPgidZNGGdesO5mptJckzVs2jCgZJLrkTK1PwRuv2zXv0nijH7b7GjRZGka16Y70B36r+pZnqs/ETMMLeD4XJ569SclPguewtCLTaYUvWn4K02JC1kMN0w3z4RgHHC3PAzu/2OAbdFCRSx6GZh6a/Zp5ma7OCFzSqM/9gN9pSwfvEbeRA8Et99EI9NxEMDFL+F/jhx90qzNhfhdZBqMCr05N34MC/wask6jYXLNfN9qCpTxmZ1nF7xXf1Jk6NvvQ75PjiYxj0uHhY5ZRf8qyyvBMDDX+ty/ZCAa+9sIg5ZB3HmHUvdKzpNK3QWFJX9++B/wtfJfaR3zXn0IDArJ3yb2JirU1pZLPbRBwIFnmIYGHkYW5brrwhb6UiecpIPhrPqBRORxMEPQ1OEvAdyJwOxHYTaxfxUSgt8H0BXlA+UZQvqF8A1Wmks56lJlvQJ4A8oR+UaGVIK9AWYjq+uRgciLouwFX1L/MgO/LODPQ+/xZ/prr2dMn+ecwn3z9dXz11Vfx1ZdfZt6g5QsCw2cEuC45xJ6YK+O4iIPDFjA9MVD68GGc+id0CUQ8fPw4Tg1CEJw4enAchxzaH2TwbRUjz4FhHGPCmRv2k6sZa+cweieofNtpB+nnGQzA/TES3PM5IkZ0iOVyQWBlmQEC56+H7i9evEz7f/6Ln8e//tu/xf/+13+N//Pv/x4//8Uv8le4z54/z/9nqbJr9sPC+9CK55RBE3+R+dn3vhc/+MEP4nd++MP44Q9/J77//R/Ep59+Fg8fPc5f2g30fc16vCCY4K/E1vQB0yPKkKj0Yc33kCvLCShczAGBcwIEBpwMdlzC197C5BqHMQagT31WPiAYaSDno48+io8/+Tg+/eTT+OSTT0KegcoVQQ+DS6UUtpa21ifW/9XVhmD+Jf7awMeUMsY46huxiBGfBe1tmLdr5sMFNujnK+aENhocN3hufsOcmeiHNkrtzyWBHu0/O2u/TJZaL/iseMZ3LBljAzbSA4I+BjcfMyekBqwOmQvaom4DI+rQJ8K0vhGW2a4wLUy751lXaBvN478h54DtHTHfDI6dEni2Tf0p75D56i9+D/LXkYeRwaPVYcg/xCbrjvhrGIbAteFnw9gK2+59N0jnL23tv3zLtUOfap+Qt2FuSS3TVvWJUkrYf30khnGM3Y+y6tAXtmEgVqp/tEG+/hHKqV+btf+EwLc+tu9S+y1fOD7ZHv2zDetZXxtt37z67d+TJ0/y/3/9ZKb+4lobbFO5YP3apmN8TKDf9vS5MG+7tldK4Xk08VxyTtYopeRYjcOYPhhGdlIWj3rV/4L9yPaFPu7t2qa2q9e2nE/C9eo6cW3kWLPn9Pb7nmO9cRyz7VIKa6OyRtb5Z6rt369+9av45S9/GdIv2fdsUzv09xVrxLYH6rnm7JNz5QF9PmZvOyIQeZDzaZXvu0fM9xakPI6UYS465w7hW9dxWC5XUYYh/4zzGQHPp0+exhdffBG/+vxX8Qv2qP/4j/+I//j5z+Pzzz8PfXBJkNjxCnzuX22yXf9cuf0W+kGY/ujjj+Jj9g394Z82N0i6Ym36j1u0e6Bdx9t5K0wL54Fj4J/WFs6Dq973oTBWi1gul+F4C30q1J1tLFfIjBGlhM8HhjQwN4J7KSXsry8Nrl1/jWvw1Xn9/Nmz8Ne3X/KsEV8z3854zvR9SLuCT29L/+nvtnZXaY9l9itooLIP2h/hO9PEPlbZ7wo6KkZV9jRtEEyEGIcxHNflYpn7x8g86fqU73qsp/6CHq9qO+jWh+fnF/GCZ45j9fTps/zT0vbLX0S/zOfmWc4191f/ccElz4E1z4a1z1L2l4pNOE31vDPGjBqVNirPmaoMmNizTRf6oR2CLlOvXoM6qSup79kNlTbEhM0JfFJJV/ixBXqoVwTJwnvaAApjOJAfImbbJmiFC8WAIRotpcaQ70HQ5N9DlbMcG4YZZc5LCwHbzh/oa8LyW5hi2OFZ9zpP2ax72KHpO/JlF/ih7CBI76Li9/CdCmr6Gr7XraPlr6BXMfH+JSrP/0avwrQI6iMQouy2bxofDsA+FPosBqgwvQX9VWbLn/PySgRjsoM6p9HTyivle6BtVEQgcwsUMFSMNXrq3YgPn/SAvs/Ea2/XUqb0bbC+GqiIj7m/22WdPnbvVvMbSlfmUrwGNd730+Zq3K0bx3FF4fatIdoHlVH4b0DxLkqBm4iANISfGs3WaqbBZI4H2aQwpGS7bKfBer+15pTdR/AsuA+sX59T74NsG71J99pUn/zXtEzNVkrXgsw1YOAxfEOCq6eTlkg+JPKz127yuLk2bkH+O6PSXkMauG0YRf2SB9rYlijl7RBRIkApjYb0DbC41ymlUGUfETC9ZlAeESXiPVCCJu5Bif+nPjVH/8Y0hfUd5NV607Ny2kppqWz0psh3kvN97Q2KnQS3ISe2NxOFbEM4o9BaEiUK1EsqBjillMgNlHSnfDWIgYfdEBENJUbKF2BZhliWEQzJG/CTKBGtzlwvN4Tty2lQk/ISWWdER2IYQzpgw4hOvxgMpEspkZRaBTgIJd7lo/RdeBcd/0VkGZ/36gn1+kJ4I80Hg4v2HknKfUi9Do5x1t6TlX8f7tN3n/wun+5t3bJN2/aW+26JwjwtVBGQ115M75Qud9yDwkJtSJRhIFsS3OQC/dyw+9A3PXNTJnbuJdPeRWbecHtLOcV2YPKWYp27B9x8PRR7ZVl/5kmyT1mBHJQruyrNMipQwn2+thkT1+jy15xW+7V5Cq13C1pPmS2WKJIGBVsq7ynCzXltle8ONIJy10PrVTaflmlde4mNzA8wxmGIJYcnSw/kV0sOwxqWHtqDkX23/S26AAAQAElEQVQZsUhd9Em9EwcPlRfYSNCjmV93Kfu95RWZmvwpAl5NkE6etkZYTgNJYZuECbFYkKRLN3nwr2XJIOO9A2XIk1PoBhB840W9uxq8h1f5QvAmYAzXnt7ZrvRJT0PTH/hp11/6vGHDOcQULS3dROWwqeerY0M+6U564nBkysMo5WdYvgcUR4UX2GE6qWlQgHmpML2L5Okj5LZp83voc/CuYXCuibvKOq/p7rlOZ9/Sdue8G+31qUUy31lIakuH3TAttd+OU3V+M1b67AZ2+I5NLzPdsWGcJscl4Vh2YICN2Jc5aRZz8tplbdMmLIVWhaGSNyJ3AiveRvb1NvuaYxvXuW85tdv6bjpmi2/z5LinlVKCp2WiIF0iuAd5952J9MRanH/RwaFldMy/wq0eBvqnmsGGwO+aAO5GEIBdX72KhH/W+fJVbAjIbkgnKJsSF1GRrdT3V76FQ8gSa9pdY8OGg7lNZJuMe5YZbEbGXwFbZ2ObVxex5sD56vxVXPhrp7MX8YpD6ZcEQV88f0qA4QkH1oCD9+cEgvOXZwT4LglaekC95iDTuTnwfr0gsLcikHF4dBzHBpoIsJ1k4PdhnJycxgn5B6enlD2IQwIkK4Ijy9UyRp4Jw2KMAraUZ4XpYcTDw4BjS5QBGRCFlc2cyPnN3M2AwnYCRkSh2+SdnxRnSp6Q5y9b/WWkwRWDvc+ePY2n4Bn9e0a/X758mQFgA53qDj7juCCYsIpDAjYGTh4SyH780cfxUQZTHof9O6JsSaBjwMZKw1y0jS3Yiop2kbb9S4KlBlQuOeTXh5vcM6cwsGpgcGLNau9A3zvKUHhursIA1snpCQHnh7H7q75TfGwApFDHtvWPeoXpBgzgCpTjxvCjrFS7DFhcELAwuGVA2kBLt9E9xH6VUjIYsiJwZNDIfpteMv67wZHWHmsA5eM4Zh3pLpTfApkB3dbTjvPz8/w19BnzTZiXb3kpJbpfpOqw/dXSQNtB+mmFfUL+LuR1OK7DMEYpQxQQUSISNSb3W5wjFXXOw3JbBsq0vVS/7KKUEiP9cTxyvAg87gc/F857xqoU53PTpY5SSpTSEH5ocOJZad+dMwZ4HR/n6QsCosL0rn+sNqBbv9hXx8gA6MNHD/MfChgk1S7HTztLKVYJ54rzUdhez/d2bcO2HQ/xirE5J0gpX3ntt13bVLdtnOz2fRtIH7M9+9Xbsg3Ttll9rtFv0/LUbbl9F7anHaYtU4/tOs62a3/tY2/7iHa1SX/YX2XLUMK1IszLFxpmm7bR/n+2L9gHn4WB32dPnxLMY498dR4XF5cEinnHYZVb37YNKhvgtX0DvI75AwPB7HeWCYO9B8xN5bs9tuu7sGWrg1XOHe2wbxfsz2cvz/If4WiDAdEO846Dvqn4q+lZhj7Q9+4J+kH6oP8JaGyxXBt6+wY5o0SO/yV70zlt6t9XBFs7tMF59pJgptR2L3gOTKyL3n/12o5t5nzL/f803DMP2e9Xy2XYz4V7PfOz0Kb91PaJMV+zD64JhLn3ug/ZhoHSpwSCn/IM0v/u1875M2yz384R65dSQjvGwbWMYvwxrTf5q+ML9pIL9rULqM8u4fPLfbbQ8XEY0y7HxHliP/SffyK+w3zOI/owDq2NEnxohylAol3aYl98D16vr+JKf9KuPtP2J8yhjqc9IMyz5yVr+RXr6QI7r3gubHy28hzo74gj/Rux1Tbl8bAI+7e5WseaYPzaoPFM+6+JK/XZyCIYowb2Y/aS2EPF9zdAed2iRqV+JR9QvoZE9jfTPEyk+kCKTAHRke88tDnTQjuFdAJFA3kDmw01BhQP6BrgF9Ipj1xSeXeB8iHrUJ/yATT5yjvQtIX8BHqHWb5At5CPrjLXH2ba850Ovk/dKOM9i3kb+W61icr8bdhNr3f4pq+iMjcmZCfeA2tC/jqaHukmCn4sc1sBFT1ftrbbxxqxzZtuPGUi68nbA/2lEjOq3oPY4ZveQ93LRyB/jeCT8xT64Yr0Tdz7cVVbKL3GdSqyvv58J0S0ehHQ+muE7b0J72vPm/R+u+XBJ/ci1ksbj4IfrzGwL3PBC7DTp52Bsn7sfup+RsZdmBC8H+zMUVn33FzKt4HNwZ4WSe/Sfz9vqxcLbl1Wkyl9IxQIfHON6B+LtL/nd+ldfHhlV+ZbTacxETvjlumt7yiKuNEPbdlHzJ/ON+v8kL4ZJfXfL1fmIqkgq/L3gVXB/jVrhX2dIvNf/5qHfzvc30U+vajiTNy63V9yS/QbM4ZvrOF1Cua5U0oJN8ihDHPgFcrL80h+AV3w4r3ycAWsFotYQv0ykgFfys2LA8qUW8QQCwK+i9roSFoM7pEb3LcGvPQWIM+yRRljOSxiNS5jtWiwjXHAFuzQtoFlVwT2Jg0+6C6Qds0p1Ady0T/I9OQH+s094EPnbeGXrMqXjjvBgyL50teB+qnnLhl2gnzAfkvUh3Tvm+nEN3GZU5L5Gh336krBiJnsU9mBjjIUSZOLiBJ+mPD4Jm2F7tpPiQJbpDx6tox3TpS5zXeu+NoKzU7v1zC1W6mPc3tRui5pct4bcMG+CLMD+VbcynqakpSH3izoAu9AFaWZOy8a2Y4LbdkXCJep7xC0a7+yhTqF1PwWvEiVIWJgTgzjEB54rjg8OVixB0NXi0UsFmOMwxCIhPWyH3zprR18eU3eltKKa5byCSg3Zb5y5jBFNZ2ypLGv1a1xH8029RSyCJHF0btprLpx7ZUhfaP47TPadLu5rh6TKESbDbwD7Kf96NT0Fl1pb2Sm9Q5/Tfh24qBjw8GGB1GTlLxUZKBim5/w/aYBOespI7X+lIcc61ZuHbFtc8I8fQGlTTJpZaPwzc12yhOVvNim53p4Kwq3XVjdPOy8TBel2oRL3ptuBYF9wGrjk4lv4eYYv05Nlnvbw+wL/VHxQxu3CV8DfNzym3AcxKTvd+Q2vCdNrBnrv22H2qhw723r5MTrOkDZnulvU4Vab7j2R2Y3b1XznZrukLcPDZRXnSEmoC09kBNOmwEVAyUjdIRhfmSvGwRftj10K/g+QOGwMzgYrB7wEait/soXbEhvDMAS8F0TzN0QyN1w6C6uCPheXZzF1TmArjvgry/PYyOoWzcXUQkmFzAQ3B1iEwtsWI4RiyES2jWmTbwgM/YVTB4ugzWH9wZ9z85eEtR4Hi84hPaA/am/9AUt/TSeevBOgPSMw+lLf23GwI3s2wYzjg6PCDYcEQA9icePH2dA9PFHj+OxgVHyp6cPOfw/ieOTkzgiEJJBgMODWCwXMbDvB/6bmEebPgfJj+NI+TJWBJOFh/LCYIUY87mxiMViiQ46y9hsmMcemmufQYkrDsMT9pMD8onyEiV87z+gfW1fEYQZx4HaHM9og8EC5Fv9y7AOhbeuUtCD/QYJ1KNtIzYP2Z8mXsoQpdAiSH6ULHCdbdgj19gkrfTbAmUWc7+GsdWVX6g3oLcUUmDBc/Po+CgeHD/IQLBBCQMuDx7gXwIs2sHwEJhaxyU+uCBIJbUt9XVdpuly7hOWXWGP/Tbo45/Gfk4wwoCFQbC1gQgqDOMYIzbqN9s1yOMvCcVjxlpq0Megm+X2h2phnzvMl9L6Ukrzu/pz7PD9OXNSGwzw+Is58XwOymufsqWU0OcGV0UPttnu6cPTEKaFvtEWx0q7tUkfaMeE7+17R9pAAMV2/DWe810fCNP+g4FLyrXBOhP7qHpKKaHObpPtdd/4DwT8dbb/D9/vf//78f3vfT/8Vap+0jbtL6XkOKi36ww++sx25HfbtEPf6BNph3xto1q+Txlks8+20W1xfPo4ydNv+qOUkvOl9ftV/hrRcVefbUv1gVBGW7RLuHarjYJSSvpBP9u2frD9DvOulwXzKPh03ep0zDvMXzIXbDfT+Ny29AfVcj7pp918T5dS0gb75XiI0fZYQxP7sXq03wCj7ZvPunM9ZR1L9Vu+dq0y/7VFn2ijAe9L9sG17zXspyUiRs4tVgRu7bewr8cEXJ2D4sEcdF2xfl1DpRDqYgHaTu4zOHEYx9B3zonlgr0NGTqbc8P3Lf/RygXrudvhmDsmLwjIateEraWUKAXwULLv2vKAvcJ917x+sY/jMCAnmHv4xb7ql0uCldlXAtz+2WnXn3A/cF94wb7Qaf7Vh1dnzJ2rfMdXv/12nuWc//TT+PTTT8I595DnwCnPgOOj47B/q+WK/XuRNugD3zGFfbDPA32Qf8kedsn4XxBAtY+2//TJ0/DZZMBUX1iu/crH/HFM5flr5RfsH/ZBuG70mbqcW46/VfTLiueBa8K14bp1nXa0Ppzmnms/04fYWAq+Bupw3634UmiLurXBvXVNsE87bfv5HPR9xnP1yZOv48nXT3jGPuX5+zxe8Yy1r1f0uc2Lmr71nGwcxhjHgfw8dxhvfXalj7bz4rz9o5mXZ5F6GM8Nz7WKbGW/qsy5wMaOSlowyWBN1+C9RX5lfluPgkiZWV5eZf9s6PU2iG2CG5CuSW6otk5U34NS3yYq+nnAJq0zz3zIT0ycvW+C2Qk13QEPG8qMQLZQPynvPwVkmnKpKKRTj+9BDNJufoDXkXxkzV/L0y4y2zzlAZqstmwi8Ku8tJ8+xozKO9+0A/OVPUPa+OswXZkbLU9QGPkmQ9msJ+xfpm0LPu96AeqMwAcVJEXWdI4ddta0jc3FcafvODOn6vWNssxUim7DKpG3ihRQTwecMC2NiF2C5G72NyOtUe8JXqvxT7wX4o2fMkt0OmeTdF6nyfxwe28P9Anw9gpKzv8deYbCLb/DElgQdUOUh8HF/hWJvFsM5Lc1FXxgcM915Fp6B9QdWb6N0+renXIuVMMnofy7gIpc2EddElhJmrtX9qHzO8UC+fvYypsQqrEO8vrBrPq7bYp8M6TGN6hQRigmFT0tfX/Y//evrUe+Se1vp659EN+Otg9afhM9MHxTo4x9vnbZ9BkE5Qo3TF/shyj5EjvwBWeM9kI7Zhq+G4MvrHzp2nAoseHFdg2uXl2G6YBXPMzhhXaAisyveVED1bqXm5gSa+g6Ug/1Op2UQTZ4gS1TYEHBothbeQWGl1S8KW35B3wTD/CYyjHoD4KkjFG9C8yTLL+HTr783lN2o54PoddO4m/So7er6+x6N5Scr94LTVyjwL8DJcK1V0qB3sQw84Zh5sf8KTPdEkdHwNCvkJuXFUoUmXkz8W7AFCqUKAVkKqJEJAJefMMPZvuecVuL47+PPanrugruFZKVuw+nlhO61/1GdG4Dcuuy3c60DdPJ89aRxvTMN6Vsmm/Sx8D5J78ctoFDiwUBg+VykQe30gXpEd4wDJHfqviSXVmzE190J77YTnyhTfiFli+xlY4l2AumnoZmerccHSlHmXRCXnoTwYe5nDKMkO5IDuk92ieMIh2ItIv6LfFN7l3rt0fVZE/o4a1RktHKm83KpKx92cIDHUrw64T/xYbnrYdzE+PjYWRLb8J0YrPhnKLlLeu8a80VegAAEABJREFUpOho9dcpM5Gf0F2BdHLM5nFqadpPW7ARYx07UgwFNsHP/ExNw71RZj7lvc1gOobI7DaRud/8Gz7QSLpMPxkt8jfT9BgG7Ll8zuPTKTHFhnelCX83ugnTt5Ea5gZocc6Sunnt8Os8oWTdFPp15NpA2vbd6F/dm9zrLVKDEnWeJ9Kavij4lgT8CmLGBBUb3h+n8NciA/O64OOAJvKwbx2VgO9EwHfyoC/pBe+k5w0EEiawuYJHUHcDJtIV2jGRntChnsR0GVSOQju2aduF/bIjWKOicpiorjX6ry5exaW/8uWA+RUB37P+K99nz+P506fhL5MM/EpfvHgeZxzsXxCQXmsz69M9PA/ICWQY0Dl9+DAePXocjwj8PXz0KBIPH4WH5wYjjw32EhxezUFcg67Wb8GPEhM+XWP/JfobLuMSf23wn98rBp4NI8+I5XIZC0Hg0UP6LSjTJte/B+va+/z5i/CXYs/tE4f+Z/TznD4b7HGuF95xlqtl+CdJTx6chEG4Rw8fx0PsNn9kcGJ1wDNqxUE7wQmfTXHXp8AUzAr6sWFvNHhyfn4R/kou28V32rXme8eaflV86FIppYTPPPth3/SLvjo5PYlH+FEYMDIQob+UU16MwxjjMADoOIbB7FE/CfID5QPltrXm+5PtXxBQlQptlN9hfoOc9sszr5x1DHIZJDkn8CIv/YftI+1ok7ZncIkg10PmggETgyT79pfCWDOmu/rVJ2zvdVDG9rsd2qWeXVu0Qz8dHB5mcMa5KQxE6UOpdiqj7fon+FTGbRfqtT3byiAN88eA0ZMM0jyJp6yRHjzSJn2GmiilhHq1w8CW7Tl+wrWgP/SNMJj0+KPHOc6WKdvtCj72S727kCe0tfO1taellvvMtW/asVytYsGaUbc22X+peWHaMdRu9dpv+2S/DarZTwNtZ+4Vr17FFcEo28HEsJ76DORpv+kOddu+MtJD1r5lpi3r7Q7jGNq8265t6m+pdti2462cdlq/j6dUvYn5zysrY/87tGFkz5Cv3ZN7DYEy/7+57hUvCZC9pH9n9O+cNeI8dJ1OrtMSUdgrrGu72i1MyyussVJKDGJwLS7SL72fK/YQ5+MD9spj1sfx8YPQVsu1r7IergjMXbBf+Cd/L+a9Qh87HpGfyl0Ec4w1j8+W9GfJvmff1CNKwdhon1KGCPKpw6oUjdZjLiwJKJsehhL+x/TPMbDPVwTbz9jvz85exTk2XeKnNXvamnMSg85rfOc4TFSa8n2iRk9nW7RZ0Kt+bdNX9ttnxAn7rHPl8JB9dbbB9id8sEG/89Z+m5YGH/+BwAqbDw9WIQ70J3C/63W1TXmhrrSDuttLW+nDJXP3jDF2Xj1hLfdfTps/Y/wtV4f19efSdtlL3EPc14Rr1bzzznLlSikRIiJsXx1r9tI1fXLP96zJvk28dzne6q/4TqS8cshf4esrbPQXyY6D8oHt+axA90AbnpM5biKiUFxjQ11tP2d/fsXYuWZe8Px7/uwZz/Jn4fp9+eIlQeCL/HWw9mlPxSdVm8AEMs1YaFOFbkHZhOzE2FfeLWrSKWrKVChgrSTfsh1kPZ5513Sd9k7YPCV/zesJPN5PNuTFRFsb3luku6jwEzv6d9uMXb6y5JOHzbx4hah8n5QnKm3Iu8aETEOhP7ENIBNsRUfZYgrLM893VdOhPCjke/oWxV+2yyShqOkkMbe5IQloo2J3xbaGK/gA/2Reip9qAnn62X20Ia3frrEJeRP6xIb2E9jp/9phIl+xtzrBEsGnOquCDs6IgAFqQ8qRljLtW1nwgWde/g62uomaVkBnm+yOTOPB/nVe2noDZFhfcS8wDpEAvpN2wN259MEbsO33TrVtEuXb9G914r++8TlPgunAeMf1RzbMa8aNlOMrbjDnTNcjddW8CW3VNOlZBXPLWhAKKclnx0wbswtC4W95b04rgVJqmBKoINd5tltzL5kosPx+1LnejbrYms9F9qY6I2aeVNnboKkdXTfLe1mn99ujxHXdlmt506+rd1eZdd4DTot9qEae9A7Yep9rmb5D5gPrgwfexgPD2wjdJXNj4jFZe17aFnpbSi1/U4PvAw01Ci/EhQUvHaQgNmjg5Xi64kWHw5PN5ToDv2u+pE28LC+Y/athEQdlESsgPZTCOxwXcTgsw/JlGfOXwgZ4g2DvhB4Dyevzy5BuyGcbvhBhB/tPRKc15k9pNPNzOjk9LRXJ/K254eH3tzV98f7V76uZNqG7Ogeg7vGmXwvHC/k7ZV5X1uvYyI5BpZQoZQdB+tvEju4g/f7A6KzfKXaS90v4nbCsDO3AgnT7UlkyX8pcN+ZPmWmSeSBu+EleFu7cblSKm7kdsdcmZ729MnbFDmSLGyqownWD9SFzhwfccO9gvxtLT3dYs6d36fwiSHv+Gq6UEh5ajOMQSw6uViv27NUy0x7yWIZI+HEN+4W1YQppzb25pf3immCjbnx2jL6OZ+pLI0lJTCTUWZUnPd3YDyZktDuY2VDK6wwKNGcLShHiTvl+2VboNzqB7fSSTmDl3Wn7fqPcvvpiD63pvykmDhQ2wgMHsZO2TFg+MWZJZxn5eVjR5aHJ47BjA1p6ExPtiJptVvINmddy+fSjArIMhX0xBUgmXxmgiPUo2bvYQfqE2yv5rc/aNTrRu2f/Gxy7CX9N4dgID4S2fme85HVsPPib10qbEyi95yrR/svi2qRbmwxIMr/723VLhcb2AQsbvUfS/XLzlRKhRKP2xBKcNpfBZ34Ga6JIObAL5jEnbRF5KHcVdQI9nQd2VzFlsPcSkctMbwjkbvylLwFe6dr0mkAw/AlU5INAbxjgZW0UDi4LtAV5N7wvE2ym7WEX2GS+pD3rmAgsbAz4Evi8fPUyzgmCviLYe0ZQ9yWHwy8MZIFnT55mUOuZaWEZMh6KX/Cu7SHiMAxxwCH88fFR/qry448/ik8//TQ+/uSTMJj18Scfx0cfg48+ovxReOh/MAd9R97FrV/QIYZxjDKMLs3YMOcuCTqcE/g4w86XHGB7SG+7Bmstr6XEMI4xEPQYRigY50CngYCRvAfj2umvvDzQf+IB/1dfx1dffRVfP/mag/DnBLJfEcC6Cue38qvlKjzIPyXg+snHn8QPfvCD+P4Pvk+/Psu+PHr0mL48jMOjo7CNuOPjHFffmgPtCw7vDSq9ePmS9p7Fk6dP4gm+fU4Q2kN5D+cvLy5jzXca9yh9og2HR4dhUMFfxn30+KPIX8x977Pwl6L61l+xHhKIWNj/YYgylBhGaCnZlw3jrQ2JXLOsb+Zm2kb+OjjwKl4RANG3woCB1GCDvrO+dYJPYbZDwvzEPmq5csK0ZaUgBQZs0jZtzH4QBDbYeXp6mv1aEYRURv3Wt13tEPrFeSZ9NQdh1vhSWdvebce8bVsuTHcoZxvLJd/5aO9gDjhKhTZoozLK7upSR29Pat4gjHZql/PJoO8T59TXXzOmT3J8DazoP+uoU922YVvOq2OCfvrDALAw3dHLlNNv1rGuOnZt019Cm3o7tuV87H2V3gD9V6e6u95xGELd1pOqS9iW+kzrU/vjeJwxh+2fv5h8+eJFmHe8XKvWV//pyWk4zh+xFxjUNm2QzL7qc9tSd4J5knS+lVJyTZVgJ2UPsI+2q68N/naY1w7tUt+23YeP4vHjx4ne5rH/0IRx14+lqDmyz4W+l8Jaoa0r3kUuWIP2xbH1z7z7J98dX9u0PX/t6jo+R06/j+xf+tKxc43annB+O44HBJ6XqxXvsstY8G6bY8FaXQrm4wEBy0P2Qv8ctGt9Rd6+uK70Z7PlBYG65+BFuIc594T7hb5xfEopsWDfs/7x8YM4YX1pg/7WNm08ZJ+wfLlcxID8xD6w5lm0cc9hHeOCKKVIWNvN95Y79u4T2qIPhGn34NyrxiH757geEMC1HftyxN6Vadq1LH0/+7tESRt8v+++MF0iojLma/Z927xg77ev0it8bn8td49eLlfzHn2aY+08e8y4O9dOT06y7ADfj/hloF37jPobVyUn9KG6bcs55Xg77r2v8rVHX1Teewr2258V+u3jEc8BqXnHr5QSrh/lhXUveF6qR9/5D2cuCMoa1F3jf3rNfCwxDmP6Ul1H+O2QObtaMn+YL+Mw5F/H00/6zPZN91/92r+CXT48qz70H03x3LHNs5dn0QK/z9mfnuY+9YT96inPIPvb99cNdSrrQOT7OOkpnyG8e5t+AyqylfeOSvuZTjo/c0hPlF9jHa6hjXNwxgRdY8MutGnDfEjKO9OGZ8AGugbSqdukbuqn/uTxnsN70YTclPx11JlmHhnzNemGsk00PnLo0n6YjOMENjeAIEXwqEsnMs0DN+STiWBtSQu+KKQb5d2MwHHhXawjSO9iy6dOUHcf6pGnbQ3Yav/wmf2spDvMb8hfY42pV2CNmVB8s8EfG/qgz3xXSJD33WpintNzLHSV852d7+shnGAJeFDXT0DvhyXqkF4j/JSWN3k/Wgv3l39XJRjnenqjeuVeJ4T9bxK5UR35nXzFhkq+4aaixms+NI3Yh+s/ywPs+YWxKrQvIJHrxTUjco3E2326/FZRH91darrj7dTmTFH3Lm5UVd8uw/zroKzlnZoW+3l5oID0Q9s70p7MKw94D3GnEMEeWPcw7eSzfLcu1a8v27nO3Uz1sl1qWpvugmW7UJt56bvAOuId6jD+1rgF+Gqp0LuQZdysB/lwffDAe3tgeK+aTMxgQ2wTkOW8s7DJpcpWlsl2k4Fc8OJReVlMcEhRwURw1hc1qeXLcYwHR8fxiC86H3EY89knn8YPvvf9+N0f/k78we/+fvzJH/xR/Pkf/nH8+R9d488y/Sfxl3/8Z/FXf/bn8Zd/8mch749//w/jD37n9+L3vv878f1PP4tHD07jeHUYB4tVLArdJ9hsIHhDYHniZV0T3T8j6KSrL/gkJU8y5Av7I43f3I9jcQN0ru4h91j7sg+7tc/r+V4m/Zagndqifao0n9iz1/IboNKN/Jvk98qp3p5TNnoXHPZvEzttfJtq1RXzfDS9j2C9vrajVgg/DnKnOQJkGvV+Qwe+TP/NEq2s1W93Ct7yUr7jdVWUyTZNAC7EuXPJTxtJc5ndIm2TiXRemU7prYysu3Crbip419tdmt+fl5bjf+d+QDuST49kaXdrAS4MZd8K1LfubfQ+N629HO0U9JcryphLTrdSSgxD4eBjiMVy5PBjMWOMdoA/UM4ejJy66vwCOPF8mPiS3ihfU81rP7SC5CPrC6Pp6jPF8huwHpb1sqTwkJkyTRlp6+q7anoP8hu07hpxx4deb712R/F/AqtbdEfT5Q7eXSxU3PZL82HF/5WxSDqnHQ95E2NXKZs45EhKfjIvkJ3IezAhJp//HErIa5giZZGryCdyXCaGIg3KgajwNFna4QCYTr4ZEzOoec25kZkF/hPIm4dBQ9/esBJlK2xNfbGLiXmfwLcTvvUgSC2pdaYAABAASURBVEyMR8PUfE+Z5R0V+QpPBDoYCHzJ+qG1yjjYFkkuUuRzgMxlmkS/9vNbfk+8jva+dXpbltaxq7W+TZtI0f16Le99wG8DMh0FLfIbrZRWlG4Aexy+qhyuVQ7XJuhEwDYDrnPQdWNgl0CufNMT6aSWk848dTakK7R2atCXA71Ap4eABnQHDhT9U4RjmTgc7qikATaOwPLCOktgW2DXFcHfFvR9HmcGdMHLF8/i5fNnHBQD8mcvXsYrAsP+Otb/x+tV2reOUgp79DI87D/ikP84g1kn+ave09OHGRg9IXBq4OGYYMQRaPQ4DggUj4tF29Pxp3PD+bVxjTNvqjwcOzEPrrCzB07Pzl5F/hKPQKBB4HMO0w1AuD9YB5PSroFECf6TAgMFpTBK6Jto45IDcYMoZwSTDfLkYTwH8RlM8RCVOVyGwrNoER7CHz94EI8fP45PCGh/+slnBLQ/icd83/BXa/bPQ/qRQ/vY/ZSWKaUlJsZAO9ccXBsE6G0/w9cGoA0G+6tk7Vpjgz4xYOEB/4rD/wOCAEcEGGzvIf41wGGQ6Ri/rwhA2MeJ9Wcb9rGmH/UKdkDaKiTtNfvhigP1c4IrZ/jTIIcBD6k+0caJ/VZx7VguHevDsD1tOOE71ynQDql8bVTWOhM+TFugpu1PKSUsFyPf3UQpJZQzQGG7BlyeEEgV2mNgQlh2NgentVudpZRI/9D/7hvtMO24abNtDMgFn1JKtm+dDstLKaE+g232W1v0iW12mHfeKGdfcGlIzWu/ZdYVziPH2fKO4FNK4R1nzHXjmOkvYVpbfdcppUT/qNe+7urWti1enYdpy5WzrVKaT9TrODlHduFYGRDUR7bpWNiHNWOtzbZpvtNSSvpMuVKabbbjes061gPmrRd89Kl9MgCoDbYndWzkW64O7XbtOb7617T+MyDW21dOvea17y5YRrOhXvttu/mnz1m3tmlf5Vs+Mfe1W38J9VlfmL9kf8s1wd7w4uWLcD04D12fT/zHL6xX7dVWfe+f7LXtBevDduxn+vvRQ/bA02h9P45j1u4hgdED5uqS4Ku2COfhasXaYn0fEOzTTsv1tzbZhnuee4O22Hb6ijX7giC881OfKVvKkOvBdmz3I/as3YCodjn+DwiEL7G3FOY9+6G/QnUs1KMPuk/W7L3ur1eceVh2cX6R/0jGv5xgUPwMH/mr32BaLFerODw+yv66V3Y8wgbTUvdLx+OAALf9LkNhV4xcR8HHsbYf2mB7+vjlC8cA+I+Onr8I+2vgVJuoGAv2kUMC7P5y+PTkNB4/ehQff/RRwr4/evgw/5HJEQF2fbug3/q9FIye24REKSXnj35xjgpt7LLa1hF+rA5KKeFYKSdMBx/7YR8cL8fN/Uz4q2L/0ZEw7dxyPK94JukM94ADfOl8OSWA7ZiJU/p2+uAkToDjZ7l73AG+9BfQaeswZEAds3I/cxz7uBrcfcl89i92+Ge5tcm2O/yHHK8Yz0ueqRvPt9y3eZ5UMIFKPmGaNST/FlJmQ9uAPaHynpF1ks+O6TMp6/M0TF6Tm5hn+qthzfOgYeJZmcjymYfeDflWxyDmmtegTVTehyrtTZRXMKXMZrZlnbR2GSkyytW6jsp70Z1AX01MEdAtkKfRCPqy5Vm+y6eszFCuZBl6Zt7NsokYESDMWkAI5GILfOfkEPhefkGfCOzXhmqftv+wkD5l/9cUAco2YAK7vkteyumndfq9+c06m/TZhnYm+jYxXg2Nf5M3j+fW3imip7U5AU/qoek+5M/wPeU2UMea2vHCLP3r5BfavA+37cDcm5eLMjlv04sU3N5qUJkr2GsiTMTdn9cU3V3hA/ftPFDfTqxLOQ676Pz3prYvVLBP5XX0sp6/h2rbfpFrkhm+z24z+zb3Jod2Uyd0W2BayJACZbbt9FXO3kG7Pbel7HP5fLGsp9lTkpcUyeSjN/NNT7MXHvVMI4UB7j07QD6oG3dR99434VZddMub27TdMJ/67yjDore+8Jm9uU/+tWXUzXpSkZnfgNsHE37rPDC8s8XzhJtJWw8sigomkAyUtvKSj7VCXn71ZYMvJhMvadMVLyO8kPI2wsttxHJcxCEvvSfHD8LDmN//vd+PP/7jP4k///O/iL/+m7+OH/3d38WP//7v4yc/+Un89B9+Ej8DP/170j/+h/jp3/9D/Czxk/inf/xp/MtP/xv4WfzTP/w0fkr5P/7ox/EPf/uj+NFf/lUGjv/wd343fu+z78dnjz6Oh4fHcVDGKFcs6MtNFILRhRda97MyW195QNcS28/u4txNbwV+DYm2Ab5FQxoIHJ93Bhuf7dwC45w86T3YtexNstpFU0wRDKXijXxjUZxablEY1HBrvl1uwW3uNed15Zbl8Gfi273tTKVvV/HrtDFOFutbXXoT5CjXMwwCF3kcq2zzbNYkiQRyCFgKYHGX1XjmG2B7UVFdkNdeyHBlBZUBLhTBNDHj2h7sQNg7QvNlTnmzUMpNbSFr34bkeXsDLN7WbZl23zLvTaSct+8AqrThG9SMsP/6TZrokha+AdRTwhq3YckelBdzO5z/cHhSopAYxxLjYojFYozFckEajGN4oCJKRC4zqjOFGENeruqMmGmlsPY0zxCfIzeQZdZ9OzS9yLLPN72ks40300BO6IHon5knX9aNMhn/CdCvrVmteX/41dh+Vfq4i7t4u+UTY9IOFiYe8cC8yPHDz/oebDiEENeyHkQgj1zqsA7I8ZZ2O5hr2Z4U2Fe0SsjR37y4kWtM0tbNPGkp+Sz7Bjf93N4V3k2J9W7U0KS06ZqredlHE5T19D5te9x1vd3UtaxcPISuit+r/s13sYkDImCesZgSs/+TV+fxg1p3Rn6XmtNVfZnGkqSV6UGHvHbzmECWniBnehfIkuXSM3eBIl/CUm63HD6XemmUq7Vtv7Mhyq5by0zuN85rtqd897ymlTygooHVjsJhWcEvwUFcEKStGbi9JHtB9iLW/oo3/9+8r2IN3fj/5+0gIDwR5E0QhDBYLCrpatBXnYk1Zm4wcMOhIUgbZlvoLmfA2FYI/gZ0BjLBGHnguSG4uEbnpcFfDnxfEuT1UNiDdtPS/mu+C4KDV8huGP/gM7IfLzicPiCY8YAD6Ycc7j96/FEI0w8fPSbo8SgMDh7zfn7AofuKw/nlahUeUA+j+7nh6BKuWdezgaM1ttmG6YkByqGjPdNr3v0vDVSeX0b/f62+8JdMBj8IgpwRFH5FYNBAycXFZaw5NN74vQGdji2jjCb8gGO0IcF3iHHgXb6UKAVESZmUp30zQxlixF6fRQYOjgi0nnj4fvIgg6AGmTx8Xy6WUZC17vXeNIV52y6lhM8vUUpJ/oY5oo1rvtsYLHxJX/xl1hn9ueAAfk2f1RV+MK0w8cb5uWhgYnWwyv//p2ltdHjX9Ftd+uGccbskoKB+/aotqopA2Qz1X6VfL/Drq7BtoS3685KgD8s1tFufZZDl+EGcMO6PCLI8Zuz99XGHvAcPHoS+Cj7aI2xDugt5Qh9Itdm2DUYYADYwIjVIoS36RFzSJ+vYn1JKaJft2a5BEm0y6CM9IXhigEQfDeOIRddXKfohQh8IbVO/c982bbtDm+TpF+20fX2yJJAk1C8V2pPg/cV8LyultZcWkCylpF/VU0qbE9phsM0+2o7+sE3b7jYYTJJnmX7xHwtotz7ULv2iTm2w7/pAvzg2HeZP8Y1+U9a+9zbVqT7z6rSs63SeLReLDF73vqlDrJZtfcsXti9WrHvLOyyzTW21Hfuinw2MGRCT2t8z1rPltq9fgk8pJdejOoT6hXYJA4HmLRO2LRWWu6eoL/8xCfptw/76S94L1kv7xy1XYb8NaiprWl84Hk32Va6VcwKhF6zTS/bGNQGU4GO/bOuAIG8GglkrzssHBFvNH7APdj8p6/5SyhADa9v8gvWtneMwRAH6XRvOz88z6Pkig3cv4gV7Rd+fDepdYLty7gHjOIRtOPaOsevA9SAcf8feOXHIvjyM7MPsdda1786l7CO+cf+w7+4fUvup3+Q79xwj56K+s36JkvPCfrr3+yf+HxOEtd3+Vx8ef/Q4bP8B+6dy+moYmw3uh/rxkv3oAr8aaFa3bTlHDE7apn8pwXblK+c8KqVs9wH12j/b2e3vMXu3c9Dg6oBvS7lec/qZ4WMchlDmAXuY9fWdUM+2PvN/xGbR9VhXHc7TTvWJ9jlO2u1+5vz+4osv4vPPP9/CvHPePilvfdfY4eFhBq27Hdrw+PGjeAQePnrY/PjgJJQ74FmwXK1ybZRCvzDI56i+cR77DxScw+oX5+nf8/xzz86txMWrcA5csuc7Dr0vPKy4XDkonS+mTITv1zxflbMd+3vJ3mzw2DZMX5F37viPmSaed1RCA7pUAOyrz/fUQfnEOmrYsC9vaGID5ewvy0jnM10KL9MzzTT8tGcz19vElHxlxCZ899EO+XWWndBdSdNQUAFMe9iQb6gpix6o8mWuV3nnyzIojYcovPQW+phpaMFfkbTyztZgHmEu2szyTmvjqSNRWV0T9RoGFnoBWZ96Bb0BTWgbdmxtIuBbwaRvpTvo/A28De+VG2W2oJ89zfvixLvFJJ15G3y7oa2JulPSDS7Bz6Rrx64dpulLJPBndEzMCd6Vkt/STWY3XVPmNn9fRjmB+G/QlV9F+OKnZR1vY56yylVGX7pFaanaiDOhpWa+4r2sFXy4fzse0KvfJrQKfYwbl5lgkd9E/Do/WiF228S+3eyttOUimHbQrA7NWblLI7JvyQ8+u2X3pNnXfEaI2Emb3wJ9fscyrwybUCSlhe1lXb7I1F3I24L9J9MzVS7zaL6XzrLsu7bdII896d469JMyTG42mt4a+e0naK21822oTmXfRFEJXk3eT0GJ4Ir+eW89XcFvI/2O58rbuGR4G6GUcbRAzhlHi3QfQRfKNE1ReXky7WJQROUDQooGC3DiwMmXjrUvpKByIOKfuHnE4cPv/OCH8ed/9mfx9z/++/jnf/6n+B//43/Ef/+f/zP+5X/89/inf/mX+Nk//3P89Gc/i58Q+P27H/1d/Oiv/yb+7q/+OvG3f/FX8Td//pfxt4K0/B//9d/GPyD307/7e4LDPyEY/I/x//vJf4v/+d/+GfxL/Pef/lP8jMDw3/zxn8YffPr9+OjwQax8ql+uo15tomDvQCfySxvUfk/0RZr+4Ob4bTGxLu8ALokJXYEgWw+Eu+kdoAqX3ebry/tAha0u06kDnROb10SjotKu9eVJaSHrbPN78tbZAj2p1w7vIxvzdhNdf7aF7k5Tz03RG7leT6Zp6VsjJ1cwMiURe5/Gvfu+J7rNKo2ybf67SJTvQqmOZqxwPePMfNxN017zrcy9iUo9uEhQJ+/cdhmp8Los9VguH9FtSfJgJJ9Mu2SA/UstAFkuChHm7tVSlJEx3UE2+4W5Jm8DQa7kq/MG4KZGmSgwrazZu4EEBX0NOZdK24j+AAAQAElEQVSzcSrBbtpIyH8TJuT28aY6lmd72Epjd158/2iuR7+J/AKZ8o4vhprOdUxaGYiKJPSO0n7nJYcvazXRSm1bG25DDUK5TivLpZpJynYZ7pvjUDiAGa9RCuXRUIJPq1O1BDsr+5bt2bYwLSbLsL8mtW+CWubd4zpSRj56ubqOXRrKzmWdX+VhAwblZXGWkTONRlLXl7wstz3YmYfmBS/L0Jf1yNd7YY0btWXcAWTQod63Qc6LO7S8L6sNVbcBLWlLp/KZffDsp2PVnyH61XxSxlZ+l9mlmc5yDxymmDhsuA34jHfqY57qhzrTlr62A9fDqg2OLfUoJa/NoF/Mx558H5p+6RVpQL+/LXq1GxQdeJKLBP5Uf4d9uiG7k0GU3NxfMjX7POepqH9R2vo/5+VV/KI/E/h/w/uZmLb+x+fwp66z683lh36oQ6DiahkIgfnJo56UJnPNSwXNRquXZoe8BnqbdTuf/ASSB4Udasp8ROroNjQFlFYQidZ2jU4LDW9B5eEGagzoGJLH+19dRxEcopUZwWFZJZgrpqtXBIDPY0Ogd72D6zzlyBrsnQgYi2rwOHEZpn0XrhzCBQduN8DBGgJRoQ0T/alRnFzYVx0TD+s4uLsiWHFBMOHsxcv8de+zJ0/i2ZOn+Qs3A18eqp8T2FhzCO/6c8oP4xjjchkrgxocjJ/6Z1U/+jg++viTeAwekX5EAPihgd9HH8UJ5ccPTuPo6EEYJD4w6JGH0wtsLARnN5EH0BwOXxL8XGNfjcDeIQYO1w3gLAioGhxYkB+GMcowhB9tyoNmgrza2g7Wn8SXX34ZHqR//qvPM21AySCJAY0r+sJQxTAOGaDwIN9D/Y/8k7QC2x8RzDRoYJkH6qvlanuYHv2DkR56XuLDK76PqNdD7nP8+WIOzGiTbcrzMN3giTYH03EkuKNe+2Xavi3p5wrfCNMjNpaCMGvBehu+89iOemy7zuuF1RSmd8uV8+Dd9v3ztAYUnvn/pQUvse8Cn02bqinhTf2i0lYpJUopMeDnjuBTGZsp584UE21XeANy4zjGIm1nXqwO5iBEo/bFckRDmx0voX270HdCnnITbWmLML8L7Sil0OYig94HBwfZpmPlr+BOnJenpxkUcSwNmhjEsVx/26dSSvax67dd29dnjpdw/F4SXDPY+oS14TxyjslX1jraiaK0RTucM7Z1Svs5rwh6fcya+Ih5tWvHgrlcCm9d+Ft/qM9gm7ptUzhmwjaFdgh5ymmj9lpfO+xLKa1fpTRqX4VjMA5jzmPbdly0V3+MjJ9jqY/Vpx22b5tS25Jnmej9LqXEYrlM39tn14z9FienJ+0fRRC4sq3VcpXrzbZtT5gWwzAwn6ZQt+3ZRwNkQr8/95eeL15koFU/aat262vb2oV2GPQTK9ZS1297+sF5KPSVfssgJmvW/tlPf1krNW9b+sTArPYfHh2F/+hji6PjOKJ/u37s7QzjkL4exjGGcYzcs0oJ50opJfzPtaQvr9j7hPbIs03TButc65fsWcqZVs6gmr94NdirraYtdw7Y/nK5igP67j8K8U8FO++1Uyr0TYKg7wq5YRii8ny7Yh9zTtn3jrNXZ/kPQc5fESC8vAj/QULaxz5gWh85blJt0O41z5aJee042W/1a5d+0neOm750DB0f+Qc8TxbLRZRSci6s573uSt/wnFsL/CC1HWGb7m/arA3ytK2jYoPt2oYwXUrTb13r6T/XkzCtHtuwbikl56z2OrfdSwxgu66FPP3YfRh8rCdI5mXacdEm7XO+dd86123X+e7eIlxzN+xgn8Upof36S185htok9GfawB6ozDAOoXzwcQzWvI/ZnwRj5t7JYEcZSiyWy1iunCsHuY8uV8s4OCA/Y0l+wZik35AvhVkLxmGIcRjyl9YLnmMDvN5P29GHL3mn8E9J+yz+8ssv4ksC3f5VC9ey/XNc0xYexvn8YqzU0cDzBVv1mfo2jP1EPyrPBH05kU4g43pp6XVsmDObWTZ5Xa5T5qXlm1luoyzpqh7TUpB8qG1V6nakTvkJzvrQV0GkzJp5uwllSQSJBmxu6co7Ie9i9NPyAi2suQ5lTFtm+ppSDx1FUMcy5ToG3umY0ZFAn+VZF/lMU0ebxMS7YgWd7qYn+jBZ5nujtOczvUYVoK/2t+a77GVMvJtuwKTvZjhmOSbITrtIPRtMW8fEu3G2xfvsxPvxJFU2Za7CMm1r2AQM2p92IE9MlEl3MUWh780/+I7+Zzr9RJ75VvYQ5HeR8xEeLVKr3kKlrIY1WurueytHbHtZR27Dlk1Ci25yle0IRtd0oyXykyRvme23JtdznTa5OuupsD2uTpD+cL2rB9KDVPqWKd/R2EoZJVQzx4J8nxWOYIelt0BhoWZDROop0hIlAhQgvYngU0rxfjco4tqpW3bS8Zq0vgk+NfK757YvE7wZfb+C1htgRWW+U1aieVZisJ5TlnRS+YlrWWV0H6K0hQdJVPaEG5B3C3M7yTfddUL36+/nb9WxPuD5Pc2y2oUYBmGWCcqqIM1Fse3soRWEckGaUkhFBynzdwDtN646y1DxBv+tMjTl0N3C21QuCDm37oBFESXuKHojz3pR8i6J4K6eyA8FSf+L3hgPLqc3w9nmQGZ2ugt3W9bH/j6KYM6l96G8ae60+oakRiuSxpEoDJqXeRtPA+F7WeaXLqkTr7KAfMnYcEAUHDSOjPYDvrx89skn8Ye//wfx13/1V/GPP/kHgr//DP4lfvpP/xQ/+cd/jL/78Y/jr/7mb+JP/+Iv4o/+9E/j9//gD+KH3/9+fP+Tz+L7H38W3/v40/geX84/e/xxfMoX9M84sPoUfO+jT+KHyPzu938Yf/jD340/+b0/iL/4oz+Jv/vLvwl/EfwzA8M/+vv4h7/62/jrP/qz+P3v/SAeHT2IBZ0svBwGi7oUrOcl2Yes212lIxQzVtljugyFUZHNvs+L9K403W/yc21qXqdeU+8uXVueGvbqwmrt7PDliV7PtNAGqeN1C/br3sJb0lEjK2wL1P222G0Gj0cpJSKvvEUpJYYy3A/GaABlaHKllKxj/o3osjs0SnCVhh1+KfDuApLxHp9CnV2Q/RYuxiEdehft6vfL5MuT7uIOXs4r9ptsY1f2Ztqajj+T0QvpxrGmMGeBMgkYnSLclMFTpsPyVpdU2jFTKpD1Tj0rQcgpu4smQ1kXuUPmWr7JKUorSF7flVGX9H3RtfW+3U+1AytscB9Y1dpXpqPJ5tcR5J1flMwXrcLb1tmtP0tYhhQl3JHNPYMytHL3anz12kanlvgwKaVEKYW1GlHGAZTwQKMUpdHedfYXPlva8ppu7riD+y5/3mPRwNXKEAoyCThR2WTT3rkeBRRTovHwaAoWmTmtbPLmfEiR2F77eQqozR213DM9y5juoKgJkJAHmS9z+5iL7iF6jcdOFMrfFtvGqfNtXfttp99Ubnd6xvQO8Hy6tFHu+CpfpKV9/Ek7DgnG2PIpDy6maOmZIm9eOZWijW56t0EMUc9shzINiiBjGXODnILAyx5Jvx2o7W2RLc5mWyfz/SZ/CxJcveh1lC7ilrmv+iEZ1ICqomEul9eBzyu+EfpXbHg/k06OA36vyiif6rqOzNCmtMNWTEO50t+7lLTjgoQWZnHszmzKsyApnpEGH1/AIAXZMtOUI92uOn/Prk0ntjbDKIVlOg+Q4JfEhLyoMZC/xhSFPm8Dvv0XutBKMLeuzzPoO+38yne6knfBweVFTMg0nG/T1bocjlUQggMyCkMU0oXDurDNLcUG0lXAnwQHaxsO5wzieuh6eXFOoOU8gymvXnK4T2DFX1MZ+PX/5+svf8/PXiFzSXB2HUEfPQBeccDsob2Hzg8I7pw+PI1Hjx/H408+jo8//TQ++fSzeMy7tAHhB6cP4/gEHJ/EIe/Fq8PjWBL4XS4P8tB5JPilaw1seAj+9NnzeAZeYs85gckrDmWDPX8cFxzAr9rh9HIVC4KMHoIvx2WMlGnXMIwMVIkN793nBKs9QP/qq6/jV7/6In75y19BP4+vvv4q9b+iXx7CO4/GcYwDgg6np6fxEUG6Tz/5NP//ue3/UfxxPKZv9tGAkgfutlsKOyr+cH5v8K2/rvWg20N88Zw+GLD68gsC0Bx6m35G8Eqb/H8tXlxcpJ3BxwCv7av7iO8y6dceuPQXXeDk5DQsX+CvYPLarkGXNeO5wUc5vqy/iTVnv87nQJYBBg/ZhXZpg8GFp9sg5gvGV1smLBl43g4OM+lIHx8w1tpzcnKSvzo7OjoiMHAQjltgSGVN2+aGdoX+DD6FsoH36FJKDAN6QSkl/EyMj3PQwMsu9EnP2wf7pr6R8dHn2iJWBCr0Q0cv0zZtlSaOj8M/z+24CcuE9dWZtugz4JyxPdvtNkjTJsbqioCYZeY7LHcctLGUEqWUGIeBebrMsbIt/eb88ZfQzqtPPvkk/AcG/olwbbI/u7bYhmPWx8rxEs6bXWra9eI4a4e2a0fw0d/dJ84Z2zBvO5aVUiK4lBelkIlg3GvOSfVpg/N5v13tci4J/aC9+q6Usu23/XItdZh3PPR72mGgCD+V0totpUQpZTtPgo9+tU+uK/uoPVLblGe7ytgf+6ifDao/evQog/3mbbP3fRjHUF6dHea1Xci7vLoM+35JcPHStCDoeEnecjyUffTPR5+yHh7TlsF8g/qfsPe5dzyEZ3/dH1t/V6yjRYz2GRtKYd/goTPl3qG/p/xVsf3Sp/7Sv/vYPovsN+v5PPfri7jCpjWBlw3ztumZctzsR/JYk+kX9ln/EYR+cF/RT/pDu1w7I/YoNw5jFNYqbk89+sB2tUeaAV/20wtgmb5w3TNq0etLa4EDHOPlahXZ52GIKHquMr+maPa510SMtD+OlEfk8+WKvazWinci7Jf76pq9wrG+4rzHuiiJUkrWXbIX2hdhmwNtlULZMKZdzm19or1S0cdcXve568h57p+tfuK+OP/DJ/tv29YrpYQ+03+ua8fY+d3nm2n9rB2lFMykH4yxNtimtCM7GJH9KKWEn1IaVUZ5YVqUUrI/hTGyjyN+05akPPtMC/OltLbXPJO0/ZJ964JgvXPHX02/Yg6du58xp+1X8LGuc+MBc/qEZ/npw4fh8+4hz53sH3Pa/h0/aHu/v6ZPOwb8jC2jcH4PI9oYO8ZM/17SzquzM563TzPo+4tf/CJ+Cb744vP4+quv4vnzp+E/WHAuV94Prdy8ELio+c95ILR1w/xQNinvMrZh/op1ekXwMSn9kic2yPis6aj4pLJmxDTTusNLPs8xn2cTz1Tb8ZzRZ9XaNbeDjWnbou012LAeK+1V+s4kD9/F1B20E/ZtC9525nSBMlpRCGDw1IXWBuaNdbLcNOUhRT520MqnuKbUp7z0NpMSEIVnPX2coM8xvxdqY91JT5RVg7LJW1NtAzpFF+VhP3nnrLyHTqQn+t6wpgjAa76/Tl/nr2KT7e3tUgAAEABJREFU9a5iQm7apuGjZ0N+zbuuVFyXr2f5NaZvsGkP2nsLyMpLP0xBJVAbmGEkmHLkd9JlJ93LmYnI3X1VJ2x+sUbPa+l+/abVOzVvtBrMgrj1yYaQ26GZzNtN6c7apbsS7BGxi16GvLb07Af6n+eBPjzBmCS2pswj1PnSbZkJGUNEEaQLSAXSiDBvMimJHVoK+SjtP+qXjhhi5oYiN0EJjFJ26dxM8nq6UreSmcFMDva1ukWFcwfYuyp7X91SZDIPpUaASj5ufGgDfrtaOte1cu8ElG7l3T/QhR2x5Zm/C/fJyhfYjp5yS09rz/40TDEhVzvYx6qwSUSzfz1NnqSs+2F7ykHrHrJPlgF9mnlkdmn68F7tWbHddg1pnLwX7ncB9nzdVfomnlWRYa4FxFyQKKVwj//6n1u+lvHu3bZWDjdVM/2OdED+zVfZE5lbYjnknMtiB04wfKWUKKVhiBKshph4MasgWAir5TI++fiT+JM//uP4hx//ffy3n/0sfvqTf4wf/c2P4k/+6I/j+599Lx4eP4jDBV/C2MTq1SbWfIlZv7qIq5ev4tXT53H29dN4Cc6+ehIvvyKd9Ek8+/zLePLLL8Dn8ZQDpGfg+Re8tIJXfEGoZ+exWtc4HVfxw0cfx1/+/h/Fj/70L+Jv/vjP4o9+8Dvx0fFp8BUoii+EfCEr2m/3d/q8vwjNT4zCXbDs1w4Wu2NzZ7uWYatlJLmQnPPytqAkr7vK4DWXXNdVVp6AG5mfffbGtJXuwdb/BYE3oDhWJbiXt0LsfXZrZVHJ+6/t9p02l2PhyIi94cnxRGCHkmvPEHqfaai1TEstzDQ3rqje5oFWjfMoZeCbvga14WWZOpswNbGL9LXct5+nZVukLUja8HqqCBLtIoN5mp3oulrhG+57dbseDaGoVTaxB7PZmIk70PXgKVS1e7OLtIVypcI0yHLzb4Nd+Z5u1mIWBqkDvvN2YL9PDCVIppR04FZKCb7tUmdKTL4Y8RzIl6JO0ZVjTz4ov2ln8LE9uMrRZkAl12h9nuCnnplS0UpJrAM788okEwaaGw9G58tLUA6bqk1/tidjhjIUZv2k8JMHvSm75VrylqAOVxM28TZo0hjUE98unf2R+rdpm7jLts6XUgN5/TsxxtJbwGGVsa88d5WZOLS4ph4cMH/muvqaEVGpteYGyJJrGe8poWhya7aPjKYmR5lvDmb3Oyl5a3ntTJtN0MScbv2gbz2/3xfEKYXLHRkdUPHprXrI4Q2LgbJTTPof6PeUz3oT5R3UQGfXR4FXggah6mky5rHapZ9JSszOMi2XbaAPZpbpmxL+F1mvcFJTIjKtkqLN4JpX5zKpaF/UUh/9iETFIPkchHGwFKCA4MCsdmwPxi55VwX+6eaOy/MM/G6gm4tXsQbSjYFgZTLwexkerFUOwXYDvRW9wYFZMJdFgRZs8kvZQGc6er7wxbrQUWUqchPvoVccWp6/OouXL19w+PosDPI+/frr8Nc5T58+iWfPn8VLgsAe+l9yeLvhwJUehwe+B6uD/MVbHhITKH348FE8IjDa8FHkr3zhnXB4fEyw8ujBSRwcHYfB3oXBgOUqhsUyBg6sRzBweF84MN4wZhfY9eLly/j66dP44ssv41effx6/4pD4K2x7jj2XlE/IlWGIgToRQ5QyxEjaw+u0jcCkB/Mewh8cHOVhPVUyoONBvgf8Bs1ePH9JwPtsDnpuogxDBnX8E8bWVccDgq8n2G8QybS8HkBZ0RfbHDn0LqWE/+HmDGBop757SV/05ROCCV9+RQD4iy/ic/pjMPjrJ1+nn5W74gC5YqT6bP/4wXGcnJ7EI/z4+KPHYdDQ7zefEVD/mACTZQcEZLdt2/5QYqAPpZTwMzHWGThh7AwcvWCs7fcWT5/FU76/PMXXBqK1Yc33Ke1Qz4Ixso0jxs5+e/D/iACAQUzxkPHVL5YdHB7iu1VoT2ubtciEKaXEMI6hvo7gM7Hn2p7jbf9fvHjJPHyeeME4O07y9aOyVEndzZ6jsE3hOAmDFsvVChuWOd4L5pS2iN6u1Lx/3lVaSvPTGv8YALI923XMTNv2hrWiP0oprQ/0xcBOt+OIfgvb1wfynRfKdBuk8rRTm/WZf97WMZZ3cHiQdneb7K822b7jpi3atAt5wnKhrPVKaXaqyza1S2S7zGPbk69N+kOUwu7A3JsE42KfRY4Pa9+54Rzu88b50tOuJe1Q1jrBR//af9vpMN/bRCS0VXmp6Gl9bbl2Cet0HauDVehfIU9/Hx4dJs8+2rcO+2taWX2hTvc9/XT+6lXs+9Lx1wamrKKBK6Kwnqy7YB0smE8DgS33iFJKaJtl9st2TtjnHj1+lAF9g799fTjO2qa9i+ViOzcX6LrOjzEOQ/BAYVtfx/k59rEG9PPXX30dXxEg+/rrr3JtaLf+bnvyBjtraJM+Xy1XsWJPsM8r9mht00ah/QZJl/RlSV8WUPfy/EfQtF1KiVJKTO4ZrAfHU1/pF+eXgUKDh/Kdm45TwT/2wfmrD/S5c9p9Uhg8/PiTT+IT0P+Rw3K1Cn1X7S1OVs/E80u9tuUvd9safMHe2PaDly/PwoBltm9gCPmBtlfost2Tk5N47D/W+bT9Y53vfe974T/YcRweMSaWOwb6oxT6yBzv7dmm/dOntit20/6VhM5TznrOk1JK6FdtUHfz+SrX8QL/WmY/g499tI51O8xTFCPzwLr6zv3U/VXor48ef5T/COkjqHnL7Yuy9tt27VPHMDqHIjZz/xyzM+e6eyvzyTX89NmzEM+eP0//vuCZ4K/blV2z1zELYrlahvptS//pR58/+Y9VeM6fEhh2fF179r/3t5Ril3JO5nOHd5ScQ+fn+Wtx9wqfN19//YTnDs8+njvynO/OKSpm/e0t1CdYGc4V3xvpm/uFc2Z9tc5nt4Hls7OXkX3hefuS+dLG7Iy1dM5znzM+ArNrnrG+x7gPTAR3K7ocG1sopeS8dF4NpOVpj7LW2fBctP4FfdnfP3JN0v4F6/aK/VK5DWvIupW5ajtBW8HaasjZT6d8fwS8NBTQAr+RvXYktUG+QJgLWfzQdLR359jJx1a/ZewNtr3L6zZIOyivM3p988E7Y4Kyzr9JZ/20Eb6PzrSSngTB2yl/xbuOiXnQ/HFFWqzZ566uwdhseMfduLaptwFrgvhiA03A2ygjVa6D/ES6QsVEW+YTyVtHhVexr6Hn8ZE+oH8FH+rjfQRjIi+/DPBebT7yM48f5Y3X8im7x9stv5He6rMuSs3ngJOXwvIiB7nWTCavmrOkaZyTb9lyRa6iYx+wPly/oR7YH6ue11zT0jfBSSX25e7iKdP5UJvosOi9oIL7Kt43J60DWJ9V5Mxtsvfd24qgDrK30rBTT1JK34nSojZ0oB/O2997vT0a5EWzC43kW9r9yTwU3gQaX9416AVXy5PgmtPIq/deaLkydwwJbrF0qwuNme+UAtQiZf27gLQXQmhHrmXIomGWJwX39p0KXNd1bCsx10MJWcp382iCST2vXmYazHJwyXy4fh0eGNgyoj+UblALOqJ9zLYUQ5iD1XKllBgECpTJ5yOj6MN64mE+8bJawViGeMgXgB/+4AfxZ3/2Z/E3P/rb+PHf/zj+5q//Ov7wD/8gv3wcL1cR55dx+fWzOCeYe/aLL+LF//1lvPi3XySe/Z+fx9N//0V8/e8/jyf/9+fx1f/9RXwNFV9R9vm//d/41f/6txn/eoN+8b/+T3z9f/4jnv/HL+PVr76M8ewyPjl4EH/46ffiz3/n9+IPP/tBfHb6KI7HZQz+v4B5kSy8fBbe5exLn9Au7puLPHTInVDWOZ/LB5+ZF/I6LDMtfWt0XVTMOuZNQyHYgk1c27I9PkWIMUhcpt8V6kXBu1Z7P3kmVcm59fo7IlwluL0ZEYghG+1TyOXFPC6FnIBB6s57q3V9V+469/6p8v5V31gzh3p7M3EN52Qf00bnMueNAw3lutkGjOqXD6gTrunIFLfalgt1SbU8tU03mDFFEckmbH4GzWdKKpCxGYHKLj5TBZBuBF5PSztQsHMhqprXYkc85ZqlveZu6evT1rhZVw52qZUO6be7yrM4VTf5O2W6EHquy610s07ly1Mvby3ff+9ySWe9uf/ZFrj+itPaYKnEwMQt3EyTZM1UEJF5GRVt6Jr4IuczwYOPnm60vTxVZGoeHmCfaeyeBLwp8yqK7QepebxJWTTLpJ45rXDmW4IekJjLqKJhyVMGZVzJRahdyW9J7pRRl8T2gtPqy9krk/XeUHFW3iYy9/rbruxueq+WY7LHeqts1pv17qbvrDzLbb3jGDU45vq1A6dzIe+FDytj7jxQbgt404yKjGrRNo8fFbUBkrw5jVJSMuFSx/rWJZn1KPxPudJ1b2gZq+0idnJhsPk7q+wVZDZv1KNC6y/9Zw1t0+p7A6Z9+cy3dRqMQ+pKC20M/ZmmwaSNpwWWBG1t01m+Lxd5dpNFylo9/JDg0l83AE997kVbUC/T2FYE756FQK8IaBDsLUAaHHx5CJXg4GoiiLshmLu5Oid+27Am4LsmyNsoPPNzufKT9TjomvrhFTqDNq/BiyP5ii0BpCKws8N8JV8p3/COvOGd019Nefhs4CAPMP01DofAHsgaaPBQWPhr1ZccGPtLL3+FNaGnDEMsFisCLYcEfh/EA963PdzvgV7Tp48exSnBygenp3FE0PTw8CiWBCEWS957ORAfxjHU4+ZND3JIzHcQk8+D60sOdT2Af44N2mPg98svvwoDIQadXnC4e35+EVeXVxlotU/rqw3nqxXVQywJbBwS9PWQ/JSgzEPskT44Po7Dg8M4WK3oyyIP74d8tpRMj9i3xM4V3xVWyiybjPxhGNDtTIn8VHwy5TNnol3bnsJ9RX6H5fr+ksPNcw6Nzwi2G0h7yQH1i+cv8rDaQ+oL+qKMsjrFtjzQPySwqM0ewht47dQggIfv2lhKof0Jv22ctmlbKdgpzFXY2KpN2rPmAPySAHoGPV6dhzYZ4MgAADamLzm4XoO0Bx3237b89aDt2r7QJnF8/CAs80/KLvCZ46kvbE+Yxgo0tUueum3D9rTljCDFGX7RN/pEf2mncsqXKDlm2pF+YX51f0i169jxxWf6zoCEfiyltEa5dx+o84oDY/XbjnPNNg06O7+Eacu0z/YH9KjT9g12GeR6ePowDNQ8IiDykLmvTxwvAyfKKa/vtEOYltftM19KCe3Spu4P29yH42a50B7r0KUopcSubtsVB6w7/dShTULbLdeOUm76Rp1+p7YN7bGdjjUH6Nqkz/ahvHLWL6WNk/PAfvY+Bh9llLW+vu1+1/em5TkXLFdOG0opoR4DZI6xYy1Mi2PmQVLGPvtH8NP+Cfuob2g614j224btOb4GnnLfIwhlXhuUqeyZwzjEarUM/Xd8fMR+xxynLfNN9zL9jnlJx3HBXtfktcM/v3t4dBTarbx90B79MbCXSIEvphkAABAASURBVEf2GvmWi8W8dibaX7MHaqvrwf346RMCZk+fRbPzPINea/b1ytoupYTB38PDg/xVvmtS6Ke2Jg5y7QxDyflSSqNMPK6a0Nf6XN9fsA/keuT5oK+Etjg2+mfDXHA9q2+Ze+0h6/84+li4154+bGvDwOFnn32Wf0HB9An7sT4ZxjHbXaPLvc/grn199ux5PKOfzwxSQp8QKPz6668JWD5tfcc2bdzQdzrDGK3CPtpfA+4GKQ38CoPO5l2Xytiufnc+WN++CPst5DlHhTKlFEnaKU90mSzgth1L+mMaViijXu3UZ/rOuaUf7aNjaFq+Oq2nbc5jbbUf+krbP/nk4/iU4Pknn34SH3/8Ufgrc/uqrHPR+SPsVynX9mqD7duGbT1/8Tz6XJf6j7308XP8/JzAsMFTZfUDj4xQn3PSuew/YNCuDvP6c8Ue45wexsGh4NE1zyXeTdbsr7ln8bxRp/644rmT4Hm4Ydzte5u/EeMw5By1L87lEv4XAWkIPsx15RM8e9Vp0Np3FfvyhDXy5Oun8eSJeBJPoc+fvQiDwRc8Y33/2XDuNvG+OaUuZjGUAUZ5zE3RbrE/7suR+8aGuZZ9wH7H0zG0Pf3o3HxCu6b9ayn6Whn7PmFjZS2HH9vBQw4RLWRb2S62VOUSzX/yK/L34XY5b1NZf0p7Ux/t3qCWyxO7afNAnYF9CfJlPn8ppC2TFmwK8tJr0Da8bEu9MzAkhPyJ+ZC+SNrelSbeabfgPXfa4pLX3EvWUKMZ+HUugZ5OyvvxpoP35Za+oq6wrhRYT920V6WJNaYB5mDN9/Ypar7Ht74E/bkBfFGS58oQykH1Bz4rO4id9D7fslu4PtR2liTQjBbmQiE7o/FuaqQ0fGduk8mcaJK32old/pvkLP+A3xwPOHb3WfO6svvqzJPq5sRBeJdvGtY7XdpyF1Qiv1PTd8Hyu8FqoOCOOq7BG0Ds3uuO+jfWxTuW32iXum/KZ1vsHewnsYU9Y/+hrMKrSXfvyLP3VND2pLvaQYa6qXMrB+9N9lBeQNyJuT723F2OHa8rQ2fFpirdQVCnzlDvfnnmKbfsFuRv0Qd5zw7Lac92ErvpXpZVvHUdH+i37QHfoNhe2ER44+EepZR4/X+YkIN1TfNfpvIyNmRdhpOXi4mDrPwzLBdXseYAaOLl7AFf0P7kT/8kfvKPP4mf/dPP4u9+/KP43d//Pb4MHceGl7aXX30dX//8l/HFv/17fE4Q90sCtk//97/Hy3/9eZyBF//r/8YL6Nl/fB6vPv8qznbxq6/iJUHdl7/8PF6A57/4VTz/Bemkv4oX0p//Kp4ROP76f/17fP7//9/x5b/+H4LMX8Xqch0fHRzHZycP4+Pjk3jAl6XFhokHf+LFmLeciHwBZElI6X8uAEScq9Fucd9HMRcJ1ZooDDRdi+/nr0veLtXrQ/cr5Fg6LntgkLko3eOXMvMozavnd2jyuZXSZEneaBZuJK9EbGm8x6fXf4+qb6yiboQKBgoIVwlub0YEYsjG/JmTJbntPpf8lhFnZZtE7d6mq9O75292qHGtNUtCOk9J0k56wNXKTMyQuC4EklZoIJM6oY3xLndqZr28vUvF32JZ+uoXFAfqBuwSZcnbTb+OZ9lN2cILAoMHszLDa1LHTLU2yzYQpZRw/xckyUeUaJ9GHRfBSxTPh8qXzA1f9jYznZJuUDvFRHnDhgNz8nkYQBn8tu+qZ8bOfkzlZqbN/n/s/Xd7JDmyrwka3BlBTaYo2ers7rPP3f1n5/t/m3nuztzuLpGZJJMyhGPe19wRDKoU1dVHzOko/wUAg8HMYBDuDmNkObkm2GYk0WbMaLq5e8hLyd6RIGeTy+J/ra9t283/3sAbDvzGi5N8aduADUfm9/0XY8DDbwWOsakY8H9NDEhFXl7yAscYDAnqTWkvP8xeqQbOUc3UdiyM35Byevg1TG1RRztrRp7/9N//kKk2xkMmeMy+67+HwANUcOkmC6Rjm20+nIYEqqdvy5/GyJuqH7SR/hDuFc9BrjK1HdPK/tIwRMeYFvapwgFRF2uCyWAqFw6PCntNCA6WAlQOpcSQgd9bgpQ34Dp/3bu8G8srg7930An6LsEK3oFDrPEQbBXBwVTKZO8qIAT6A1vMV8rVPYtnX59/67SPDVN5RfDOw84Fz74efPrrGg8mPXj2cN1DUn+B4y99zzhg9/DyIwFJg5O3t4sMqvqYGqXnUHYWc4Kme/sHcUTQdzwEPs1A7/EU7D04PIo9goC7BN/yUHg2i56ACBt3enaN3WtsW9GvVabuv+sYnBAc/BYQPOeHnq+R9DVrcU0fVzzv394tQvs9qE77OXDVbn/BdEmQuAVT2wF28PGXbbscUB9i22sCdB6m+8vZ77//Pn784Yf44x/+GH/48cdNYKL9osmDeA+1S1diQP94yHwbHuBfclD+kQDFmfqBfrv4eEFg4iquCe7qb/lX9NN5XUqJjr71XR8i8z0+xTc7O2Oa9L5Lvg7+Ugo+Y23w3ZUueoJE2uOheE/brusCN4X+tL8ebmvXOHa3YeBoyPkxygg+hQalK6EM+9cCB8or1K+ZP7bTdvugXP0tzEvXF13fx5zAuDL2CW4J89rX9X2Ugu2Mqbbl/ZexWzEXFxz4L3hXU46QZipafuFcXdyFNNsHH+UaEJjhgx5/qUvb1SsOmXOHBOUMiDg3DwgCymMb/VSKvUMQl/arSz2OZTvE9wB//HXlBwIHZ+GYCn0qn/bkWOJ37VH+/t5+roXTV6fxirn1+vXrDARrh/bIow36F9Wbq5Sy8ZG23N3dhT5WlzqFgQXL6tbW5ouu7zMQav/tp/1VXwagCT5rg7ZIs64FafSTbbRJe+yLMhu0w7z+MbVsvqGUErZz3JWjbmVuQ3qDeuS1/20MlGVfnEsG+VvgVb+/e/cuHAPR+m+9PtA32qN+5apT/wrtUOd+7jnz9I3j03d9qDf4VNbvmvnnGOpr9fuHDsp2L1GP/m6Qrt9XzFtlqUf/6ld/he8fkkjTFn8hWfqOO0GNVe5pq0xz3qsX2O+BvW+zEkvk+I/7XYm+66JnXHc4F9Bf+m2Hue66LwVm9sLqPqj8qR+u0xV5ZVsXsHXIsZ0+0d63b97kH72752m788G9MPg4xkIZ+kU4Nvbb/qdPPn4MfXKWe9xZ5i+vLvOXlOofWOOlaPtO7Mx2MvA9352HfwDiGGmHflKv9wvn5inrxH+xYG9/L7Q1sFs7DOA5FmcE695/eB/v3r8P07Pzswz6tvQjgcoMsF1d5V58R0BvzTiVUlKeY5LzgX3J1LJ2aI9+1c9t7tt3YbmUEs1/rc0R9wxt30aTpWzlzRgzZZZSopQSfuyP80wfnuE757Tz+1f/xYdffolfgHlp1snnnHQslaX+ffYWdek/1/AxgXR9KI6Oj8MguzY4X2xTyrjnKuMx7J80x9jxVZ9wnF0H0q5vbtKft/hzYbCMeWtfStdHz57r+NpfxzfB/u/4lVK4P65zv166vwv3b7AA+sHUQLB2FO8/zG1lHXBeZ3+cm84N78/OW/3teM3ms+jgx7GasgHLgbtiBZFrTZudE/r611/fxc8//xL+ayG/4O9ff/k1//UQ59JH7tk3N7fhfFGY491QSheVKJo2Dqy1gf4P3A/XiXU4ps4V18jt7W3u1wbP2971q7qA43l2fh7ub0vO9pSzrauUEqWUSL2klKJEoJv+pM41ulaxZm27xtbLMW95fK4bePRbj/wVTwjaeyFhQ6/sN+oe7R/CdOB5oKGqi7JpJQ34Q1nAYEACofm6hae1sTybVux/jAHaPYLdMZBfJphn0kBegwGY0ifsGATPTcMW1uRHLGPg+Xjt/OT5es1z9jYGaAN1w4a+ot9LsELdKipyxrqRbn6AVnluH7HENPg25SnP830ksDOfv1cRpIX+hO8CIvP0hb4WsVWmg3hyqy79eO+zoLyNCrcgma56zzEORODgYLqCAmLrY0uxRXo2K8/nMDYc58CY/9f3f5QHHKtt3ZYbGt1yy38udSJt87RyS7frzL9Et24bn7Kh1bV0u535Rjd9CY/5pnJOUtp8SWqTgHeTmv8H8SV604Uv6XF/sG47Nd/gHmB9Q6M/TN332cTYTqCzB7lHPUTl7OIhgj1/xNgmaHePipeAPPrM9BloHUpHXvmANBHwmz4AtKSTSn/cNsvUbVLzT6C6yTYS5T1GpY1IOdhEi+y/qXqz2Vjw+1/4nT3g41t4s8q5TyZTv15CTB8GzsEsppA6HpZ8aCrIcBwd1MrD2cCDUuXFaJcHUv9fSv/jf/yP+N/+t/9f/H/+v/8j/vCnP8XR8REPWyVWHCzcckh07cPZ+7O4/fVDLH89i+HdRZT3l7Hz7iq6d5cR7z9G9/EmyuVtBCiXN5nG1W2UK/KkkSl56qp5+ML8xVWsaH9nsPhvv4y/LCYovHh/ETt3qzjsduJ0vhdHO/OYeffmMGTNA3flIY8nlAgWXvYrZ2V+0XNTki+8nNRfyPpPZctx+oyGl3ge0x+XFSutwfLXorVt6de23/A7PC9hw/RPyLyk8zN0q5s15v8RNDlfl25rHFtK2eSm9T7OY2oel138CZbLVC2L/G3tZJmvkTbyRZbRQhu+IfptYQL18lhhO9N7yCvkNf0tsO1LUJ51pl+JbMYXV7rlcTqJa+SpOCVQx+vZpvphA/nwEQm8fuMdyqMgy8KS6Tak3aNkdqzn1YXdfMwjjYu8MgHbfRQeqjKlje3Ge0CBDqJArXzXTGnM8A0Ai3m5XfsiSTqACoYsr2PNvUJaQ7XOfbe99Juif5xLyLK3WU4NlkYdTSt1ELi0Ax7KY04GclOZnJUQuaDx/fCSBuQTDyvvS62updbQDP2j+C/N0xGb/gPYtuAFMQ7RC1WfJm/LNi+e9g8KYhgjOu14tbKp5cq4Os41650bQ3hoOZbHdjruvjxQrPCQ5jwgpS1E3IUN44XOCAhcECjJok6RFAgDuke5E4MVguKTCzoX8pTwpPZF+lPO/xjKQ9ur7gKmnwE+Hn004PN73tELSrU/LSX/ZD5Z10B9eupxav1IG/eb4AVAVFJBnnY+Z7LdTDTo0gRjaV0wnqWBPaNwAMRpVDxGHTxEEouoeSB1F6vVbayWN+A2lv7KNwO/0Aj+riivCf4OBn/hV15hr0r5ebC0Zo8jGMwBlLSSNqwj1E8+sCWw0bTSzmdin4fXPBd7+HpzfR3Cg14P2A1UenB5xkH7+dlZmPfXMdfXN+Fh+nKxotcROxxszzmE3ifgu39wGAdHxzxLn8TJySuCvuD4NI6gHXJIvrd/GLvwznZ3OSyeRdfPgi/kECrHviUH9AsOQ+943r31OZxA7p0Hxdi4wuZB+4MudRzC0qqy6RfyvQfPHALP93ZjToBnd5Ivu/IuP15loM6+fKAv4px+2Z8b+rNE35p3hIIH5wSjD+jL8dERfTiJ169ex9s3bwn8fhNv334TrwitwPNBAAAQAElEQVRM+EtOD9x30bdDQKN0zBjmqPcMD3P1p7+S9fD8DH0e4HuYLzxo9jDYwLRBRXlX9K+UEh5kK3OfoITyj/GbB98npyep10NvA3batzvfxYc7QbMYsN1DYOUM+HHEmvm0CuVfM7aXBOwNmGmPv4w29VdeHuovsv/rqPShlJJBJgMW+tEAgu9GDYf45ejokMDCQQZ3Syl5r2z99tB7wdhpi/5w3ZaCZ4HvZZYHxlJ75ZNf+7Yx2rTAfmxyEEGJCNv3BMBMRYGmPEF2U78zBQ4MehhAaNC/LS+PMmynnWkLAVb9JeyPkN5S6UKbH0O6cvT9tj3q0Y8GYRxXgzWmlrXF/pTC/KGPttVv6mtoZeXrF+dMC7YZRBCOq/QF60UZyjS45hw6YrycM84j548wiGKw7zVz2zr5tEk79Znt7YN9V67zWKjXVEjXB9qnzlLKOG9YP/ZNmcpuUL9oZevVKa9+0E/qdUzUrS+Vfcdccm4YhFK/fTW1LPxDBuv9Fwr00YrntuCjLOXap6bDvim/lBL+px5tV49Q59r1w3qSbtlUbOcdG31jKh114XpxbO2Xa2afwKX6Dc5aL59/ZHPHGGnnLXOtyVC38FfmylywHhfue/Td/i9IpdtePtePtjNlgm1Q8SMKSaJEKSU6UAr5TnTR9V30XRdd14d75pw9JG1mjhyx17iuDSjOOSOR131FveoX2r0N52ODYyCurq4z6CX9jgCY7ZUTJdDbob/Hro5iiYJdzRbHRr2O1y6+2wOuV+2oJbhtDbFkn1S/ety7LgjUXV5+DO9Z+lNd+mfFfUQ4lvr9ARjf4FNKiVIKuYjRlzV1JC/tlWWfneP2xfwK/c6FUkpo7z779BG+84+BXFci7w9TENY6/WufvE90+F6Nykg9zFXlqsP15Hy+IHDtHBfu0aYfobU1py3aUUqJvu9Dud6z9J3zXF273ANbXjvVG3zUaVvvd+oV9lM6ToAj0ifyl1KifUopIU19DV3fpf6ee28n6Fs3IfhU4FWZoI6/OrXd8bJP5wTs7avPGdKuri6ZN1ehTZXnlb7vYnd3zrPDIfe+03j7zZv47rtv85/pdu9yLzk8GO9Bfden3dE+LowEBA0hr8/vWHvX3O/1ZerWr8whfxFsYNv5uvCHIoz/wL0wokQpzFVAN6b73CptvL6+xd7ruLq6yvTm5jr/4MGxdI4K8zcZMB95HV/5W2r9gued9H9EdF2X88q9UPT0S1qCMQg+NftSY42N3kP169K9AiyR5fiK9TRXK/PdNjR1opMwIvjEZ6kE/RzgGbgnjxhyHUjzGVFaZTyyTFrh3cAyGOdO5ZlY8aQk3NH4jjAtEdRJr4ERXAQQCH5GYqLh4JG3Tm0ep7apEalvfK6t2wFYA7RbGKgTa2hrAr0DqBusELPkuUmsSFeUedawDWtyoE1DJT/qWcIDkGFd5fk9ZdJmrF+lHHU2VHwKEZvX9B/7tZ0+F1KBQPwx0aFZli6CcQ54A788D5pal84lv0nxEUUvcxVvRiJe+FToXwLY1DfhfqyCvlUQ//o844H/WFJ9pP5x+VH1i8XN5Jo4tsuP8xPLFyfa9Bg2ltZS89uA7ks4ycuX/NY+TqV9ITY6mowvbPeEbWq/kfeE4REBfnlfwrQGn98XaNvqbT/l23rNNrm3THzbefcby4mH+1KwPxXpyFPsPSprf0RYD1+m8KWuKa1ZVyF5/xmRfNv09AI82SYLW18jnZbQzJNsLspcCIdipoHiJy/41A9P88+YQnjWBuhtupO9v5CT/L9nei/9v0Ou+9pOtnEwta3jmJOSQsfDUp+I2CG1XHmpk/aWl97/x1/+Ev/v/+f/K/7y5z/H6fFJ7PAAW3mwsf0eLz9HPNgf7+3HMS9IR7N5BmKP+3mc7Ix4RXra78ZR2YnD6BIH0Yc4NC191h11O3HcN8w2edvt8+C1i027PMgVgsM3797F5c+/xM37D1FuF3HAw5+/AN7D/uCFcH1zG5UHvKKdtL2f7PEbP071sWklEST/uv4ZHpic6+b1ObiPyGP6WWBr8pLmta2HBeGma/1vgZtztkeO+ZeB5uRpKUZk+T4lR+Vvv7RjW3+KxzmN3vrX1sRYRl8yqn0L0GxXuVGNoA7afduxXcqY6HCgrXFQzzVV3RMnJttRjbkTwcIDSJdg+hwQCVn5T2HFp+o/UUcPUp7pC8DoSQCJJk5A69hiy2c1hVFjmnzk4RpbkpcOkg/6mCYjX9Tz7Q70EjZyaJt5N+eUNz6YVB5WijL4KqVEKSO6rvAiDSiP+YgSfEaVU8ZCRTKpMtlTfVnTxoRl6AP9HVqePbcCaclDXZ3qLCOMC5m0I4PJY966hJqzbqQ3nvS5dSBppgJerHtASjJf0jft5HsG1qt3O8WoqbUSvgxYSxtbkkNPFr7666kux12pGzi+X4ONDU02kshiJTVk0nNjmn6ACgffcNgPqyglzbEEbawr45x+I7XtBsjMPPSBe7f8Ay/5lXmQeWRkO/g2qTrQhVZyZPjOCxu4UE8N7SoYIFQxtU++B1+0p17ZyfKgjgLVSTel+KVXrg+YW0r2d7k28rDn8dCOCqjQYGC3cMbYNQrpB3xSwQAyxc8V39dNve2VZDoBpVwQp7KyLdFG+WK7/n4eBvtEBTF+tvjHNtRBk3/EAG/l6W9EYT8Kgq0FBIdCog5LSMvwl77BgVElcDsk7iJTg7lgLQjuGuRdkS4N/E6B4AwKW79axAAqB1JkMIlDJXSWDR7bR5m+FxCT/6r+m/JJo6crnj8Ngnoo6cHo+fl5nJ9dxBkBUn+h4kHp5eVV3NzcTQG5iL6fxWw+j30CugaT3r79NoOjb99+E2/efBOvX7+N09dv4oRg6SHP1/7ad7a7F/3OLKLro5YurV4xlisO3Axs3PFse+sBLc+5HsZeE7Q0vb29Cw+F1643bB/C9VJjTVuGIzqer3d5Vj86Puag+HX4x53ffMtBMbYco3sHnSsOQy85qD2nT+/fvY93v76L9zxnnxGczV8ycyh8h57VcoVb8Jv3jtJF34G+j150fcwILPqr2J6yh7Kl4F2MGLRN36ZNFT+tQnmXl5f5a0UDwD/99FP89a9/jb/+7a/x888/J11/e0CsXuUZUDBAdvrqFD++Iej8bfzwww/xhx//EH/4wx/jxx9/jG++/SZe4VcDCzP6VhlDD36vOYC+uR2D83cEl24JvkhLG+jrr+9+DX999MsvP2dq2UBws2H0MXOKPu3Qz12C6NpjQMuAt+PsL6J//OHH+POf/pzwn2q1fs5c6Gjnusx9EF/oc22wf8r2oNpU267xtwEc55c2vPdXfOLD+/SLwWrbl1LS93Nt4bBfXQZV9NHR4VHs8Z6mrcFnnfNomYfXPfYb+NAu6/VtgcdL+/SXtmib/nHOG0j9wDuYqXPeg3ptld92jnnziX4xrw5l2295Silpbymjtm16KQ9pwUfZ2qIefaVO7XFMxDVrQButE+alNR7tdg5v7F3cRSkltM1fAjpmp6enBFGOEvpNGDwRBq706R4BI31lX5pN/hO7+uJvf/tbNDiHG5xL6tV2upL93mUe6BtlOk7qENpg2qANzl95tVU/Ok76WBtaWsros2aTuhw3od/Eiv3QsV8z5/T3wDyQv5QSylJugjVbSgl5nVsGW5V3e3cb+tb1uqJttpnthDZpm9A/9km77Vf+AQZzUp+JXQJV8/kscm9g7ilDW7TPNel4+U/Tn1+cx8XHj+Hcl74gaKPd3t/WPEdkgJNgr3XOBfcmfbzBx4twXijP+hvWvH2w3Xaf+76L7DO2aNse5xhzAvMzytKtd73iDuZLhPmuK+RLBPtr+oj92OCz8m8yiHWTftJXzf/qFN5XTIVttWdJPxbI0AfSrNMnYsWYLej7gnMN6x2PNm76wv3UNivGI1P2b+8Ri5S5CNskVkvuAwM2R/bXcXJeHR0e5r/mZtm9wzGy3zKqy7buucqzf/ZJf+rb5mvzDc3frj3b2Jee+aRc57Dzwjku2hx3njhnrN9lrshfSomB+4V9Shvol/3WJ9tQvnZuQ351C/MMU87vUkqUrtvkuylvWkqxy6E829hX++AfJ9lf8/bdOu2yjfNev2n/a87K3EMMuL59+zbvSf5T2Za9B9lv/Z394wxNO5hE4bhpp/Pn1nsRa0yd7lfeC//+97/nnvLTT3/Pe2H+URT35TPux9fXV7FiXPuuC/+J8uPjI54n3sS333wTo+7X+YdZ+nWHOV2YtxVnpP+4/wb+tdPeF5NOXV7QK88P+n7FM49Yc9+u0O23/6sH/0jNfitbHzhnSmHM2Fucf/4vLpwL2uk965dffg3hXvhust8503zb/KsdpRRMqzkW6tTGUkq0/7RB389n85izj5pXf9/1YV0pIydCeKZcj/sYzyuO3YLnJuH4+r/rkLaa5pZrqeKXppPussSrYkK6c8O9x3TEOpyTIumsQfOV/anxD/hjoDzKZv0hNJ/vcXShY6WVt9Ok8wUNxWlDkE/ebFfxRQDSpA8EFrYhvZUr7c1XeGoE/SuM7Yh1BM/gFfvoSIwYomJzJNZR6yrG+hX1YkkTntPzuZ28KXtUkNYENMpDBn+XMfAMv+ZZ3HSEtGXKGOCpDT7zZ3t0YBNK0TfaB3OMZergiQR12r3py5A8zJzRL5OfIIZgSkCPp2Awss6v8IOPaGubh4inbSO2aHXKm9ZobbVnzEuSTvqv6z+PB1yEOd7PmfTPHa9U/ZxaaPd1zYaWUvmJy3bbyLlH023adl5Rlk1HwDxmHn1L/xLY7Ev4nvDQUBqJ1yZr5h8A6zt9kGP8gpwtnvv1WlnPFUvquG+yzwRv4rkPmWffHcs1wvwzKNCU1/AS3xP6tq3IQEHawRc2+Y3O5DEf0GqMP+ypFCr5yCZtXJv+MQ3qRx63vAeICNs8AYRSSnBFiQAFxPipgX8iP4XvQk3JNMiNyEz44V5KQpO0/vdKs7PI/e9ydXZUJ4eeHTPmEvH4o5ezRkZQSw5Y5UHAUego96UL0cHXMeE6ZPgi9MN338W/EQD+8fvv48gDIg6QggfCNS8jlYemfigEjbuYQfdhbJeXOzHfnfFSuMPBVw92Ys4D7w527PAQ2a+G6HkY65HR8ZLS3y2zPEOu2Gl1PKh1oPBAXDhwMm+7ymHN7flFXHIIcvPhLAovR8e8NLzhReZ0/yB2uy46bCu8UBVTFmsJPvlFmpcFkYWHX5JFUjcZSuYFWa4K/stf9935Xbri8v4iMMd8yBbOQduYJrAky6Sfu5KPgTD9JCZ9KR/+TBG+rb/ls67xfGGK+C/cgxSI4lQyNpGyDassy9WQfYOoHiFPojFkCkMSk5vcmG5rkZKs1ipIkA9ubNZ9GpGc91qQRIFrrKB2kzeTGCWODGN++xsJXDKS0L7x3acv0ac2mfj1DCCp614WBHXY58/A6mw3NbHZY9xXkaMBV97H/XIuPQCNtSUB41iHBvL27w82ZAAAEABJREFUkNyYJN+YReqY+ZpvGyVSEy2nNPVYEeFNvGPdl1LIi4iOvHt+Cf8befJhgSbjsxEZZYDKi2Hl3iHsq6jQ8oWRvXaAJ0gbKvkKbQP7SJkkxo+yySXN/ARJIPXfM0OJvH81n8H9sHZbTowfeUL6WHzynfVQTRuafMhfddnPpivzX9G6wPscIOdlXWZ+69fUOWdF9k+fPAHCH9Ao6+FNW8pZPx4U2MfB+eA4Mw9q5mGe0iodeAAyUL/2kIQX91au0EYereIlPnXRvqWpaypPNPn1caVuxGQTidcWty0gQRmv+3LmII61WyUIX3g5HuJF9hTPF1cqgFH+BvsAaXNJ3xS2M1vtzTp2dB0OS/iNxLK+GPD7gE+HTco4UWldwlYTf7MJ0tZFZZZMR+ReMNG0cVNG7tgH+Ka8dcH9RBTSwmFOYfzHlEMbDpQM8MawiJq4i7puuI1hDVYTMn8XA+W1yP/f702Y3/DRduCQaYM8SOKAST3q1gagPQlsyRRaJd8w6DOeT9c8h654bvRg8I7nzxuCrFdXN+EvXzzQzKDEx6u4vLzJQK/BkAXPsKvlkFtglJ4D9jmBpX0O1o/j+OQ0jo9fJU5evYnT0zfQXvM8fRqHRydxcHicweHd3QMOM/d5bt7L9h3P1BFdVJ7PGcpYr2sseXa+5bnZX9QY8DBQ4j837T/t6WHxr5tg7XlcXV0ThLgLD2Nda5Uh6jgg3dmZcVisbUfYcZIHxgajX3OA7aHujABI4T6wwg8LdJmu9Qvr1nTQGOoLz9mF94ZSSs4M9/0VfrONB+XXBEI8ZNWPS+QIfTvoZ/xuo1JK+F/FuGHQfwOvF6tQjm0X+D/bc8i9Tv3rGGjboXsXO/0FnsHNk5PjOCUQfHp6Gq8I+IpjgtyHB4cx552kJwBRipqYkehXlkGNlM17gj4yr07h4bXjest7hwEmD6eFwR3rF7y3GBRbs4+VrsQOQTAPosd3oN04PDji4P00gwAtGKBt+tdfm87m89Am+1FK0RWhX/SPMCi0wGf2/5b3ncvLq/xV+QeCvh6mi/xnunkPuiawZZsOOT1zZjabxVzf8C50QP+Pj44ZZ6A/eEfysF7dpRTmVt1A/ULfrPFRyy/oqzbY/0uC9C0w8SsBYO2w7CG+fI6jsuf0z8DA0dERfjhhzp9manBcmnW7vLPJq906wLapm3F2/BvauOh79Rh0+vDhQwa/z87OwrJ07dMG+W2rvFJKpA7mS/BpfTKlGPp/9JfrdZc1u4vv5qzB2QPYH/l2pqCg7YQ61HWXY3SZtjgu2uW6PD87T5p+0zb7Zxtt2slxGvU6JvpkG9L00Qyd8ttOaLsw3/rQ7GqptgrtFi1vfebRbd4+KEOUUqKUYjYG1qP9ctwN0jjGZ/hav5salLXO/pRS0lfa69g6xi2wl2vw6DAODg7Y4/bTv67bHfagjjMB9Tv+bE3sbwN71ZI965a965L99TJ/Lege7Fq1zxpXgv/QaV6afnXsnQfa1vbC98zPtPf8nDH4mPLSZvYo73vq1hf6eM5c3Nvfwz6xG/PZPHbwu0FqU8dAO22nXiwI85W90LWnjW1+OtbOR8vORX2kLuXMWRfqauOsX9yj3BcO8ZFl7ZBPfrqae6Gyrq4u0y9XrMGrq6v0jXu8vwhV5831Dfejm3Dv8hfet5ybZICL/jpXnEP21UCr4+IYuU+6LyW8T7FXOI477Gf2c00gxz6MAehFuPfpQ+3x1+Ta4lxwjuh/50mDddrhPFKW/VF/67upZemllHAs5XU8mx51CWnWOU/kt53QVuXoN/slxl+Uj3NNXn2vH7VBlFJyT9Af1pVSwo/67av69K/9ONua85btp32XzzbOH/Xrz1PuP/pzg1Pv+ce577kutFF729g2/cpRd4P9tL/quXLfv7gI7RDn2KOfHXPrtcN2ynCuGpg9OODezr5/CLRNfX3XRzBXV9zrnBObOcKzzR33uCV7/Jp5MnDPT3k4Wt/YP/2s7fbBOeNcsY8Gu00tWy+f/taWNXv4Al3a6NzUd94rDF7/8vMv+UdV9kc/21d1llJyzSlHedtofuvZM0pXopSimggS7SylRCkPEdOHroRB2RVzWV0G2u/Yr52b7hv6WDuE9/o71w3+kNexsC8D9/l7DLlXSbe+Qf9JG/DziPF5ZpjupWP7ISpl4XgU9tlI8N4DPR6hWOZ5x1Tehxh4DwZsROVFDPm/WckzXfSMKW3Ib8uSXtQzoZvSpGGD6Wgbz++W8UdsQFDWZ+0pKFsZ+0q+ToHdgWe3KiibHwwGT6imnN8O1IvW5mm6ipHW0uVYRk9ssI6ysWkdQR9EId2GtATP/zAxS+oI+aA99WVEiQD1M3iOJ7Y+NRAQ44f8mPnX938LDzjez8P59mAeTmv5nvaPOajcT7pnBZWkFrgeI6Bt43G95e168gVEPGr3W8p1lFFp+ylEjHwRL6fudRHU12fAXoi/m68NorZ8S8fxgU85DzDAUiPYM0IZ7B+5r3wq/VI+ZNQG5Zu3rflEfdgXDklxPbQAFXNqpkV7aWcfuD1Ci098aiQDsuIBgg91KYfs5ioje4EASsmvKGVMyUQi7j9KQUzaF9j2ENT+JhriUgXtR+GU/ll5RD++NjZToVqSf/bVjY4tmfAdmYkSAfyO9kmDpJQopYsOlFKytnKoUzlUKtFFX3oCuX0UHl68ge90JU44MPjzH/8Uf/nTn+OIh8kCPydQseZQxn9ieXF9Gze8jNzwkOoDlQ81PmjmQ1rPlOsiBibSwCHcwM1/zUPXmoO0Nfyri8tYcHhx++E8DOLe8ZK2uPg40njIvSa4e8UL3CUHWlfv3sct9Ut0rTnUWl1fx4oXoAUPxncfL2KGXW8OD+KHN6/jx7ev4zUvUvs88PbQKw+14yKIKBFh10spUxoRJfjoJICtliUl8otq+GNCjQ0xzFquEU+mHaT/ElehE6XwDcg+sBlqJK1EfDKNR5/nHLJFqyyYx9CBla+GRxL/saK6kdBkZ9psmHSSwHF/JQ/EL003MwC5n9rUWr/vNT2Xw+DxGiuVmTmI2KQuc0na+pJNe7dIUxYqDdQ9EihMcnJcW36TjlxPv233lPrlFNs/xWjXSDe/jewrHdumPcinzVsWIAb2cQge18GWddDxyCe/N3pf4kKQdoyKkJZlXu42N2oMUV+uHfPwbMlS/gi+rYb34QURmdTm9bBuq7Rh22Q2WsaG0BsF29Jemkt1yXfs86VgJFebC60IG5ecQFuAe3x4j0hMD0DQlas/RPCCmLqhW95AadAwh9zTq5nQUvnckuWUZnkDieKxPMpY+4RN1q+CQr6qwcvMm/5r2yO83OppTfrgKfkLKc6/HJX0zfgV45DHw0/qsf8NMmeeL+x3rJNEvjKnKi/dzovKnPDguEpnDmSaeXRTV6ENHA4M8Ld0TXnNwYy0Sn2VT5m2A/cWN93aap4a+TFkowdy2ibLs4BBmYBri0M6RRLEfVoEbPIkzH8JlJsNyDxUPLaW1gAl/U/69Rd+ThWVJVjpx7QfpT/NSwP4GO9N4imjm28spDHfY4UUc9Bon89Q8PFUx5ypPDFGJA1+aSgLZZYYSEYUnvuCsR7nxzpqHtQsw1/4VgK/QwZt72C5i/X6Jtara0C6vI5V4iZWm1/33lB3C0zlv6NdCyCPaVRko7OAwI6ibWVIe4O8kGZa6VN1/mBfm4sD+SUHUYvFXR6keyB4wTPp+/cf4icOLf/2958yPee51YP3uzvsICBbeHaezXYJqh7EEQHd01OeQd/4C5zv49tvf4hvvxvx5u03cXh4Ev4Cd7a7Fzu06fpZlG4H63pAsFfPIk+aoDIcrhXP6SueZ+8ICl7f3MUFz9DvP5zlL2r+/tNP8b/+11/jf/7P/3/87//7/0z8H//H/xl/x14PXg1grzjYrYwfSqKgo/Ae0IEZgRiDlaccVr9+/SbevH4LDFK/yqCNh7Ae9IoTAgRHBAgyWHF4FEdgl34UnrVrFMZmiDsOk/XZO57Zf/3lFw6uz/P/NXnBs7oHwR6ur1nz6u45zPXAWHhI7WG1B+keKvurKfHq9avwgPkYvdbL50F313VRSgllzGazDNrNZ/PoCfQGC6jSUfUsPMjlfWXBIaPB2oBuW2WUwmzQJ8GHNtKVJTxw3ucg3f4bsFKu82PF+4SH7k2u5coA2R/bK67o19ksdgkq7eKfHXxs+yZ3b3+fuTIFmggISXcchLxd10fhv4H5uWLMDU7rNwP+ZwQUM6jF2OtTfym2nP55ccchaBfRpR+UZT8MiOhX/ShOTk7CsvZpt31wLqvDA3vz0tS/ZqzM21/rDIA4p97zfuYfHJydnW0Ca/IFH/vjWAn9p05/jeYvsn/8w49halDcYM0cPxXG0rm5mnyrfqE9md7cZLDL/tr3X5hX/sr273/7WwYStEfbtNGx0e6eeaB+++rcVb/zSVu0yb7rmzn+l9c2trW/dCEqvrfcYN+sa6k8pZTotmxXhv1wno3tFrHi3iZNvoaYPpbVvQ3n5Q6BR+tKKaFM/xig+cE9SbT+Wi+vPm99cmxdQ/ZZ2G99YN/1h/WHBOaPgH9Aoc5SSminfdR2fakO/9jFsf773//OHvO/wl/lt1/kOx4GUPSJfdDfyj4lEKYu5TvGLW1+t39930WHTlHwYQekWVe6kv+KgYGq9eQ/p3Xhq5Qyze2dDDr3jHPwWbIvur9o6y8//xw///Rz7o3OUX81f34+ztM7gjuOjzr0mXNAuw45M/CXyvYh54T2lC522KPmszn7yy56d8L9gy0ESyKhz7x/LNln9IXrQ2jLHfcHfWPfHBv16B/HxjHxXwT4/vvv4w+siT/96U/xpz//Of74pz/G9999H69fvY599h/753g45uecgdgf8StnI6YGuX9mPbjXujY+cr+SV1sM0Lr3r1lXylG/ut9+8w33pW/jm2++jddv2PPfvs3822/ehvvtwcEhfe0DV4efNXuA88H+CO2xX94r7+i388T+ap82OAbuC86da9au/PpJGxxfoU+U7fxVtu1t69p2fv3666+hHGXaF/Vqh+0cs+f86L7SoF+/oZ/O+wPGtu+4t7o5o7SUEsrRHtPgY3/UYTBQ29X/E/dV572pNmmbNlmvTfbJOaT8w8PDvF8618UhPtzb32PejPckdQn7LmxnWf2WRSuXUrAocu07V/WRfddPQn8O3Bd8Nyox/uecdM9iEUMJkprt5XN+2r8FzzW31zfhvxjh/6Li7OwD9+ezcB3fcK624N4tn7BvzvsjzgDdq/2XNf74xz/Gn5mjzlX9/N133zFvvgl97L6iH+yXfSqlpH5laXObIx/Q+eu7X8O569hKV5ft9KFy3DuUqXzh/1JCmvLn7NelPJStfPXoJ6G8dOD0Zdn3EteBfPL7LzZc8gylDe8/vM/7yDueWRxfaa4j149BYv2t/5WT4H5v2T9Ksc5nC2WaX/GcZZ12DDxjJlg/41ydAKQAABAASURBVDjwDM64GWSvpI6XaZhPrHmmXYGWrqLStqCvMHcL8hKWRdIqgz0ksi6feweezddT4DeCmf8I27T7fI+oHp/1TKYuZSOH+2Ax31Lz2BGC5+Xgmb5kSsA101WUgedwznt5IIzq/k1+EDxbDwZ8H8P3gBXP8z6jgQGs8w89ocG73pQXqBNL0iWy7xHorOhoiLRlssn3AQGtYu993RBBv0bAa5/oX9D/DSw/AA7CT9ss9/kXK6ZGJI+uSuOcU+h4klL3iP1fxf+SHnBefNrwQvU2KG5dthdbpK/MllKCC5DGiCBN1LF8/827FXX35ZZLbmq202fqCvUvYLOucm7bp5cQX/Zh3cTn8BldhfqGtM8bK7RgL625JwxR1JG0h/YW6gt1hTSsN/0c5BPJhzzaP+mD9Vtwnwj4855ButG3xZP6Kbe+mEorypdOKk287Fzsgdd2D3HfgqHdmgOFfEOQj/yMlMxuvsY+WFSH6e8F5I3Xs5ZT9bvRR59MdiOYa0u2panun5zwioSGArxIuSK9n5l45lOoHpHLm0Wv5c71Du6O3cFaH0gKDxfH+wfxPQ/Qf+Tl5Ptvv409HrwM/q58SCTwuwR3l9dxTSD3+uNHAsFXcUNg1pd24V/SXd9exdWNuKbuKm4J4C4+XsaSNqYLXlbEksMhg8FLDtYsj7iITHnpWSJ/jWx/+Ru8VInKi9xwexMDLxiFB4Rdeveah+5vOch6y4ut/xz1HFrPDd4FkJO+0FH6yfeL1z1fY8lGFExJuBzmBorPXtY/W/GfmFjw12PzpH0Kj/lb2cX+Epx3z9W1ttZ/MVojHf4S4FHftkzLlQ1xQ4OnXdZt6C/JfIae4qB/Km1y1S3iGeYkyUhGWxAJG99ckhN8WdRm5ciXmxNEy8HNK+AJ0ufKI62GLyjmRciPzuAGE5mmMMgtRdsW3Ta18dIWruStmW/fY5tKOykwSNig2h5+6RUe023Urfpt+oO87VCeCV91A7g2dPNjYbt+Uk3lxqTMy2Mdop64IumwZzqK3OKhlzTim2oq87uVSK1LoCbTiYeEolKp4JrKaQcyRgVUQ7fYkPU05IKFSjNWklonqHjQUJp/6TZuhbSRf0KBE+18V3aDShqkwCz3hZoYIthXR1CBrtThWE2o1NPbGOn3PNLUn2n4sS5SRzz6jLbcE8cy/JOt9zXSKGFH5khTL6RMLZPPOtIXr4kPo9GAhTSQ9LV4Uf4zFfriMdl+PofHfF9fpkP0zP5l26noM8A2Nj7b6rh2imxrO+WYOh/gq4x7JT/OCeZH0mBwHpinbiCf4LBj4GAjwUv5ANaU1xwWmB/3JA5LlGlbkDapU1BOfeaRWbPseAl6RtmqbTwm2Q+s27BYvseYQ9KLV46PAiYOy1P2+UReoJ83Sik/yNtSGqnyHgPyJ66p4SRQnwx02lQMW/6vk1/tJSyjzMwoYwvQKrj3/cCLkJBnbKaMVl+411g2LcGBimV0BeP74CCoHfj4i97VDfFgcUsqyEMfhL/+FR4O5a987xC1iDrcgUUEAd8SKw63huhxbM+DLOf1HNqXEZQ7nFgIAgf21Lpiei5jzUHRimfGBYdMd4tbHicJMN1cx3hwfhWXV+DyY/7zoe0w3/9v4g2B1yWBBrvU9zsEIHYJ5O0T1D2Kk+NTApWv49Xpm3j9ykPRt/HqFSCg6i9+XxEUPoZnb/8wZvM97NuNrp9FlN7zPx6t13F7t4obnq+vJ9zeLmKxXFM/zms8j/0RKw4Z7whqeriurdpoUPrDh/P8VaQBDw8y33Og+eH9WR7wan/Kw/41ay14/i8civfZjxkH1a0vhxkc9CD2+PiEPr2iH6/jNcHhkwwAH9Hfw8Q+7wgGNjKAFIFfV3GL7Zc8538gQOmB6q8e9v76bjzMvzgP625vb/OXfpU52WHDzmwndvd2U+YJwck36DIYYYDkW4IUr16Nv6TaJ3A699e8DjL6Btc+MshGFAY6Iir/SXecbnlHuGZcPaz3MDfB+8IdB+EGL+SjSWiDh90eMHt43/4fwh48a4eBBG06of8eUu8S2PWwPlCpjIEJMbhOEOZ6MVtKF13XRykd1MK41cRYX/EV48o4rAjOJHLvq/By0ZdSSv4TuR6Mq8++HxwehDBvEERfeCC+M/lDfyofCaFugwqt/d7efuzt7SVs0xM4k1c/GPhwTDyMbwfZzhHrSynI6kL+hlJGWik4IPC5HSYtpTzgbfrVq98M2niQb2pZO7q+Dz/pR8ZzO1W/dYHcTPlq9cvlkjWzYi2s8OsQjbeUkra2fjum6jthXqnbuWQqTT/KF3yUZ/+dK+4D/n+9XVcGRxosyyOv+kopqav1U3lNz6n6ttD02Wd12kZ/ljL60H61eWCqDnWp04CEOONd2FRok3XOacdMezrWkvLts3188/p1CPPqd25b53gIeWfzWfTMn55xsH0poz3K04471qo+cd026B9tc97II69t7ZdzVSi7lHtZ8si7JGDoujRwaGB7xRqwrislegLfKWO+yzxlvrLe9an/tK107SxllFlKYVqM/u+6PqzrH/Uh+ExTk9x4ldJF3/Xs3e55c/TshT4R2r2DDCZTzivHYMl+uWKuabt+dp3oE/PWr1m/psJgkX6Rx3rb2LdSSjje+lw9zn3Hos2VV+xvBoTfEox9TeDXsbLf7kklSqzZ728I3F1wPnJ2dpZ7vKnj4f6mTv2pPtetc2nAr6KyptxVevrlmCj3kICogf99ApT2eZeznTnzwD9A0TeozDW1Qq9/fGLfxIq+KltP6ifl2SdhXjhO9lV9opSCO2tC24Ry9Ks+0vY2v5zX9kucn53nfcs+yiOvNqjbPxrRj0JfbfxnIPvtN/H2zdv8lxf07z5zSJsCOza6Hc/lKu9B2iJa3ZpnlU0eH7Z88tB/y46pKKWEfbS/9r1BfTuznawLPvrMdsqwDzmftAF50qyHDRNLdF2X7ZSh7fbRfriGhXl/mHHM3iKcS/vs6/pEW6JEcAsENbMWLTsX9Pk1979Lnm3OmEc+HxjofkewvQVkLzlrcx6vsU15B/gvfXx6yjPAa54Fxj/Icv5qXxt7fSB/KSX74HqWZj8e+IU1bh/1nyilZH+dh/ZVXcK+NhyfHOcaVU4pJeema9B9yPkhnCPuR/pXXys7po95sWYtOI8WnCG6Rm3vHuofHth/feFzk+vs6uqSZ5mbWLJf6YvKO4t+TCiXjcW5YhBYmep2DWYwmGfLlfdz5o/rj8HgqonK80rFjgH/rpmDa+dBYsE6514G3R+tVNZe6oS3JNaRKXoLzxsJ6DgjCsFNEZnylEh9gLJBJRj8DOhMB3r6I8x3yO8wdUwrc2hsV+C7lzdsdEoL9bJuCs/XhTQ2WEXNwOwqeLiHbfkUBIUrQd6BdMj0Loat/Jpn9EH4DvAAC/gEMpN/TPM9Ax8qo0KvPOsnjXQA5k0HAsGZJ808NlcQoODXgh8S9nuDSH+UTXn0z32Z+jrhEU/kh0roTIQs5ZekzDzz9am6Z9j/RfrP7AEH87fit/XLvf8hCvM3EsGHV2bWcWS5RExp2UrNi+06yw2N/mVp8Cm/K+pka3xBKu9TjGuxRnhWsVmblnlmeVS+X+cVv7kH1gj2iWCfTbBvZDqVK+ljbOof8W7otGn5x203Zdqab3xPU+zK/mBjS7WTvO0qaQDTSh+/CLYHFQRtwvQBcOGDS6kQ4LGNsI1UrWuA43e6kIgudfzT8JylqNUdiayXkJl/6lf3OekutJFnzPHcFKUU0AHSeAQOhIKHk4GHFjjiNS8if/nTn+KPP/wYpxx8SDP4u7y6icXlTSw/XsUtgdwbXkquzz/GzdlFXPHQfvn+Q3x8/x6Ygg/kwQX0a3kJ9t7wkHlHIHjBQduSwO6Sh1LztzyYCvMrXnhW0Fc8rK15oGo37bxZ88DhzTrBg9aKg5412O27eEPw9y0Px689LOEhfAcn+DCTk5Z8AXTd70f43MDZchs2p8yV8rZTq74EtvkSvsc8v7Wdcv6Rtrb/5+GJ5HGz+PS3C+/THGPttnAptpNmfgM2EDeq34ov3XhS31foSrkY+2CGZgFJL8jxQLJyMxnTl/gGRG/Vsf5tU1OmdduQz7JpjUFebkTKb6jQzI/t60PZKfMh7QmvfXzM9xztEY9yRKW/Neu08znUGPnqvW1MBEpPviFw6eSnGHU810rauNNgRrbf8ELIPFQ5zGeWL6rsZUJ6zX40+5GJXx/SWt2QbejMmPKdFwK1Wj3CvA97WcfXs1sAbRqP9QLTcmvbyIenOuaPUKU/B/i264bsF/2BV9kpV+OwaXM9LlPRbCE7Xs/wjBWPvtEjqxh1jbq3bWp56+Uby6McmpNJ6lelTUZLafxVlxq/qsFvYh61+P1ZwGBf0kfkH6b4NOcnKYOqz+RNNDrEujX24xxax5pnjTX377UpL95r5kvmOfwYyFfbk8bUNp7IqeN6li95XBcTbVOWJjCc64GrkKdMzPZ6UPXPK+RsznVlruGL9T3uw4sNYaR/dYMh0qf4xXWY0Lf5IgCvHpB3O6UuQE0aew1tLYvCM1ghqFqoj8LhFIHYyDJ5Aq4FujzBoVDlEGgg6LvmAGflL3oX1/nL3vXyNjzckb424Ev9ACrB3hGLyAMc2pt6iESDCA5tlN2ho2PTIn4Rs50u5mR2eebbnXG4T7oz66PvSnrIvq84cFtw2LYgAGgQwoNOD589BPQXMefnZ3FOkMW8vwAxCGTgdLHgAIsR8zDToOfh0XGc8Ex8evoqDIz6zye/JVApXnMA/YrAy8nJqzg65uDy8Cj2CfrO9w5iDPzOou9n0RF4jdIHU5dA1prA7yIM5p5ffOSA/4yA6Vmc8bx8xXPwkvVQSxf+WrNwkF84JMYc2lbW0JCwf3bU8V6xnm4NxPJ87eHme569z30255nbA+AFQY01PKWU6JSFMIY+grTHLn+16q98T3iO3hzC0hcPZj349aDWw18PbT2U9aC3FEaDziw4ML2dgkb+AsxfqP3CAfP79+/CfxrXwFU7sF1xUBd8Zjuz8J+u9DDbw95XBEQ8xP/2Ww7zOdTXBnWqT10eNFfmpO0b1vjIPg0c1C7p3zWB3yv6f0mf1en/T/ScsT3j4NtUGwwE668d5o39OSHg/frN6wwgfPvtt5G/evrD+Ksnf/n0hz/8Ifx/Cp++Oh0PpGfzcEwq60gM9F95jzFQr536Rb3Ot5aad65dXV3HLe86BlwqcnIcONg/Yv68Yp75q0Bt+Le//Fv85c9/iT/88Q/xw/c/hL/OOjg8jFIK82gZ6sI1Ufiv75j/jGfPnOm7LkphVU62eGCtPR6cuwaEZenamnIYG/29hx363/F3LAxWNUhz3ORxfaiLZmmHMkrBEuA8s66hlBL6yTFTnzAvrZQS8ql7TnDKcXd8nHvqMzUIYiqsk0fehl2CiOala5v2t/nsr8vMS3f81G2/9YFzowUD/CWpv/rz13/SGazeAAAQAElEQVRC+kffX3kvNdBQSgn7rH7tcCxyzvzxj/lrzj//5S+Z/si8cT5pu7zaZN9KKeHHfrtuHAsDfcL54dpVv79AVLfl97xbb6dn7Fny2l5Zyt0n2K89JwRthHrbGKlbmx2PBn29DemllM18cRyVLUq5HzfL8grzjp28Ytun2pdrcFp/rkH3WH9tecc+tZ72gR3m6i7jra1v374J//DiNecQR+y3e/TJvqlnzbOC8tVTSon5fBb+ete5+Zb9wnb+4YZr+dUrA1Yn+Uct7mnp/73d2N2ds+eY3sP5Yh/0pWvh6vIy7wfOCe117D+yP9sf9xZ5nDfa0uBYxtZHG5VZyjhX9L1QV8Pu7m7sEYzdY53N6Iv97PoupXifbn+koc70I3NQ23IORon5jPsdfkt5yFKesKyuvuuimxDYoT0DG742L9mv7wR7j/25vb2JO85S7ijfsY/fcD4jXV2267t+nPMEkfVt87fzW/iLTeEYOB762/7oF/3qHLcf/rPRzY+Wr6+v81f+rkF53L9N1S1sq7360z8UUKZ91Geu7SPOfZznR8dHcXh0GNLtv3ylFO6R67APylLHtn5pys/+9T1zYzf/GOmYeafMhiPugc5N+6TsHt5SSvgppeSepZ9LGdeItrZ+q0O99tn7onDvtyxd/fIGH21Wh/7Tpz/+8EP4q1v3f2Hee9EP338f3zDf5dMH+sPxQQTDXBLaqE3Ssv/sXe2e6D7iL8fd24R7jWvT8dDXtnP+6Ms9AsHKtyxdX2mvMoX8ptLV5RjpI/3lXuue2+aK9w7njn5tdsurfGEbYZ17mc8G1usXZeurK+al67Lth/pSu5232qFt2iJsY6qN1jsWzi39bjsDvso6O/sQ9v/i40VYP8oZ8l42PSFH8XmylAiulMn7i/YI147tXDeuqxXPJAP3ctsGn2Ijbs4D92Dtk8d2S9ba8m7BMzHg+dT90HPYYJ9DeVT4xZhfh2ko1+dxYJ2AkWud4CuCNc4XmiuaRwTPzCVBmXrPRgs2vYSO1lkHb9lgmAIgpuvMB3YEdgbvBQ+QfVhRDTIAu6T6HgPP9gP0BzAQjB8GYZ5A7iYvTSR9EQPvC2vynhFvp4M0MGTbBa8OS14d4PcsOemLkH+wLORjLAfeLSpAMP2yb4Ln/+xXS9dBJzYo1JX0Kf7IdPRtwa8w4UGv6teIMibW3fNY/1vR5P0r/XoPtMEYR+Jp+1b/tOa/NMWplh2wf9tI4ld+bYTRzrwg++i697D1X4NHgp4Uv0bWY16F1dwfXY/b0F6xobnHNbC2q3nWe5BmnjTYI+8xRO6J7ouPwZ6RddkGvq1UWVV+aJlvKbQHZWTUCQP77MC+lYAWtNlG8m23J5/6aRcPgC2buq088tStzEp9pZ/buKcPUZO3RvI94o2tdtv5ukX/6rxD+O+E+nvqcdn9RnnclwuT1tYP05Kk/M766VlF6lgmV8iVUsIHucIDjWUHy4cOD1B8aPQvh38k+PuaF6id2U7eQBccUhiYHTiUWhMEXhMEzl/znl/GgmDwHUHgm/dncf3uLG4afj2j/CH/medrXlxueKm69a/rbq4iH5R42ViCBbjj5WPBS4flFYd0eYPmprxmYq+YpEsOE5ccMi7Jr5jka0Hdkhu4D1OFybbPy9AbDnK+4eX3iJeiGf0sObni4Qd6iIfUsQS/k3Ms8C1fMd1GiUJxvMxtY6R+yXcptONKYV+YFpnLC9Ib3fQZlE+1VWTx6z8elQ3W63PY8L1ksiu2AZ5n+bfrc+xh/Gdek45xo4ucaknCjkztNJmxHounPJzWbJCZ8cuqSY78bMK8IAy2Ix3lwGL5EWw01teQ/0vR2jxIteWR/Af1z9XhZ7odNcyYI92+aLNdfJivmj+RaJtXftFZyGQ1qWEUBZEraXyN9sEOzfoNqEMCFXxTl8WWQtpcjdZSGRViumF6mFGngrF+4iJHG+n3YAzzRjql7G3u0U9BW6TYTmdYSm3Ig6waVrzGBWlsPsRNeMGhmFX5RWG6puKDrQAaFypqDMwp7xMDNgl1J2ieKbqfS7XnAV0Cbf6pF7ZgdGrS/pd0Pa7TTp03NVfEFyEVpZImsaVJ/LIvmqg3ZZF/kn6ZlC/gek74yzRrdELFIP0zIr3kF1XU5JytOUfqlK/Ml0qHEuQ3e4zzh4DNekoH7uvrBgJUa+D8Gmhj20F5U96yQKnWkFSAGU3PJpWmK9J6MwlLDXC0C1lWW2P6e+N+RalhG6lJghnTR7Bo1QO4iNPisRYPUG1ekN3UWQPw38AzU8XfCfKWgzQdID9+i3ypkR85lmmXtKTzUgB/5VmsIeoS3zcsGPu7e6xvYy1WN7FaNkDj4MbDG1E5kKkcAlUOgxI88wXzoGywYq9agyE6bGko5ummXm2wCxgT1XnFAdyS4MKSgOCCA7Y8/OMA1F/NCQ8MPUg39SDWQ0UP8DyUc+4pxwNVDz09iDw4OORw+ZhgAgEFAsDH4IhnzcPjU4K9J1lnkGHPgO/ufvSz3SgENaLzcV0UPDiixlSuEStsXXCodY1tFwQsz84/xsXHjxkQlnaH/SvXAmPhM7sHobu7e3GIPR6uepj6ZvrV0ysCJsccVHuQimvCIKf9Ex54+v/+0w8r/DKgtyKzQf5SSpRSMLkbD7QLdsbzn1LKpsJAmrb1fZ/tSim4r3LovoolAQYDm+pc2w/m3yAYP3WXUmKHIKx+3jVwtzsnqDOPHZ7llSeP7QyErBlToe25VyBvxXxZ4j/Hzb7d8i5hP+2z8LDfwImHuwahPxAQ/0AgzYNffXKHfdqmTfZjF/0HBDg8hNaX+lgcEVzY5yB8trMTXd9l3wf6sMIG7TPfMdbCSuUpV7s8dPawWRs8tH6AD+/jnMC0tsirrFL0yU7M05b9MMChDa94HzOw9ebNm3j1muDWCfOOeTDbmUVHG/WyckNbRv+sWH/rGPPr0B5t0S/6JIMABOj9FZi+0ca2BrTfvnj4br/1SfOHdght0k8GCeST3/GyrbaUMs4Ry+q2f+pXh7q0QZ8I865D6/WBsjIoSFCr6dcPBjwMKKQP8Idl6dq3C6/Qb9rj/Glw3TjHlKuNzhnnirboe6FftEFbzghYOk7+MkwYhHVdym9bbSxlHCd1aqN26BN9o13mRbNNG5r+5hP9orz0DXPXf9ZbG7RHXfqj2SX9MeSx7caeGfOGd19t0gf6UJ2Ohzzy5jphvzFVv3R9IuTVZ9rquLZ+Ofb2z/GWpmz5Sim5Zyjf9vbL/mi3fWi269NzzgDO8at5+3F9cx137M1r9qJg8y6sn41egr6OV9914f1Ku5V3eem/0HCZ/2KD61zbe/aPg4P90NdtbrxmLzw9Pcm14x9J7BNkbT6Zzeaxw/6ifDHHX+q1D8rTdv8ASFtdI0Kb1a/P7J989reUknuevtI3Qj/ts1eoTx/pU7wUL30qzzX6bWAvWbGf+cdKS8417POS/X/p/kbZ1P2P20bqdJ57z7Hfjo9/GCHMC23RLvtWSgl1KMP+2Rf7+JExcS1eXn4MfesfozinbjiLcW+Uf9PXbpzv+sv+2U/1nHLe4pzX90J7nPP6Vh/Zj+urqxwz9SpfPzr3tKmUkv3RTv0l0mfQS8FzwLL0Ukq0vPzqaLBsXSkl/Gi39qtfnY6he02D42vfrZPXto6Ztrvf2zf70mBZn9p3dWpP33Ube2yvXvtk39Str9Xr/mGQ1WCrcE9xXqlfn2ij42975epj7VB3863/EoX5U/f9w8PQDu0V2tP6b3uhPaWMvnAc7KPQNvUJx6HBsvXy2l55pkJZ2mZbIW9rZ2pfpdvW+6j2a58+c344L4R554112qzsUsrGh5Y3YF1rg5CmDcrXRvXrW33nHuMf9FleTvdzeYRjYapttpHfua7fbaft1smn7ExZj8FH15VS2N8ClLBfHWsg+CQv+5bPNs4f144yXVOuoVv28pQLD+yb9mxzeU/WFm2+4TzVNG2/vYsl++HKPrDm1+wFA8/B2iQqskylVfaKTKmvYDv/uGydkN7AQzJmDWy7j7Heom3n5XtcZifiGYgNequNfA9R4XkObEg0hRf7tcvn/sqZbr4HZLqifjkifdHyS1gbeOdYA94jhvVdDLxbrIHpiEXUrFvEAJ/5yl6aKXTTYXkXdcIATT5RfS9Bb2ww/fPW2BYTtLflg3ejBE/6lWdrDH/eL9SH9UyG8gnQOF6uD+oEY4AMeX8/xD/88TdlXwU1lt+vB1/qlUgvBh+U831/PS7f1/wr91/PA8/Nh81scy1uw/U5ralx/bFHTeWwjv3sPkWybaU/APRsY9vHqFHy/OYx/b5c1bGFuiXbugbf9bZR2UsH9qFK220MSVuH9ZW85QGeh1jH8/SBdhNoU2lfM4VGOoAqjff6CgZsqKZJp0+kgS8qCH0FMm/5HwWylP17zciKoOf2Lch5PVcnzcqWmv8c1PM5npfqO55JghnkFRElWtlMCT4jgUxAKuF/MX1KKTxsiS760gXFcLDWHAo52fc5XPqGA4bvvvk29vf2okK/u+ZFjQf44WYRcbuIenMX66vbWH28jjWB4BXpikDw3dnHuPtwAc5j8eGc9IKUModa/rJ34UsnLxbLO9oT5F3xkCPWPPBs4F9jMYGCCaRdlcmzJvC7YgGMQeBVLLn5ruBZcWNecTNfIWuNjB28+uroML7j5e+EF7B510cXfHKSkJaIkv+ZxsOPPLTfzEdq9U0xfQZBZSklylYd2Qho8QWfEiW5Sinkvhwwc8Fvu8ewRprpM1AhLaMUvoHlbUC9ryvbNf8F844lZlcGtIEslP/8l6Yn+OJif6MHzM8KQtCFpJOOl6V7HvkqLzGZwl9ZQzVTRKUT5CVPM3JQ+M76355qFyImoQoewTcmKtcq0xEj/30epn/+NRoz6tnkzTwGLJJIfvdrs65QgMPwACrIj6OAWwYAlTEb2APz8HaTrsfDXPa+wXpvuqR1Ag11cqiiIbgrmUfJhm5eSPc5xHRTNqM5pPd12iMUP7A1j6jYVVsfTB8DGbTCLL6pC+SSy3LmpcET/42R/tMPwDwexhvpJVy0nUL+D720Bescw8nWpFjGUgaVqzI3aqb2Zcg9iLkif86VgTrwiD5QN3C4sfZQw5T5nfOectKor9mmxoAshOCJilaVk0JT30NgKxwwfvJCAvV8I0O55Cj/o5cr6jG0B7kqeIRUTZXm0huSh9/alZDnWSAQIZv+p4RRn7SY9oeKHwf2jAR5y3WqC56vCgjaRqaME89dASptAphWnr3EwOHIwIHKWgyLWBPoXYH16jbEyqAvWBP4Xbd0OdYNHtDQrk5B33aAUrClQ0/ZQgetB6aEAqLHPtFhY2GeBBh4Rl3xLOnhnwdpHsiNQd5rDp0Bz68GeD2YG3EJ/Sp/6eFBt4dxth+YYx3PjHMCkfv7BwQPjuOUQK+HsMLDzGOCvkdHx+HB+wHBNw/YZ/DvzObRG4gz6Mtz9cB48t+gsAAAEABJREFUeDh4t1zFHbbdmnKYvyCIaV1lNxYD6Wpd446665vbuOHg8JZDQMsL2iygK8c2pZSYERQ8PDqKN2/fhL849BdBf/nLX+Lf/u3fwl8I+f/n89c2HlQb/BkY5xX+WfCcvMQOn5ldW9JFxU7Ehuma9SbPHc/n+tEAzeXlZf5z2KYenkq3fsHztvwMR5QOuwioHEyB0yPsOyS/R9Blj3cID6gb5vN5zOaz6LqOpjXofpRSEtowsP61QT0e0F58vAgP6oV5bTCwbZ8S+oi+aY/0Bb4zr4wF7wX+oamHrLZTnnL8J6pNPbC9IqDU6pw3a/RjThjkTWCntnr4q7/8owLli/QD+u7whbYEn77vsi/Ji7/la305I9DboH5h2cDYLe9GjtGKd5qB+V5KCcevJ+Dc930GSGb42F9EeXgudvGt/rS+YCcODcdkyZxp/bZPtxwsa6uw7FgalDDAmUGJX34J/1+I+sN6faf9pWAD+tXhODqnXAOuBWFemmPrIX0pJeeR4yiUIZSnXPWqwz4bEDEQ8vNPP4WpdmiP9foMV+YYKFf59td5pd43b9/mr59bQKHZIY8+sk0pW3OKNaAdjpF2OA/U02BZuv5Rt6ll6drsHwvIK806eZSlr+1nh+9FKSVM1d/ssFzKSA8+2mE7faIc0WSZv+X9WB3SbOvYqsM2vqNLfw7Wy9eAqhyLJe/TylOu/XHc9b/BJ3/ZKs067dE226lTn+tvfWyw3V91CsuOgb62n9pYyjjuttc2ZSlTveaFef037r/XcX19Fc55fzl3x563YK3IN+5NlefcIVxrrulr1kYbB+12nvgHC+4Hd+xV2jyf77JfH2YQ2CCT/5qAc1M78w9LZvPQ3p79WZtFKSXXailFEekv7Veme4LrU336S/2Oj36W2faO8Zz9TD36xX1XH/kH9NrgfiiPY+I42L+HWBAAv8v7kPena4JBN+Ca+9U1qWtYfv1aSgnHxaCv5zL264j70ClBboOCj3H66lW0deFYllI2fwBiMPbi4mOcffjAuveXj+dh2T5a5ziNfV2FurU/+JRS0l/aYb/su7LdG+yrfhDaZj1N8g+AlHfJ+ZFz7Zq+jbIJJsHgmNjedtrbcMQ9RJnWqUNd6qVJjpM2Ce0Tjotw/PSZYyich0LdFwS7s8/v30cbV9e1NtmmlJK/cFanupstLW022T/tsY9tfy6laFr6q9mhLdrgPDLg66/5/f8KC/c857F16tcnK+6/9klBpZQc79l8HvZfm3b3dkO9+sH5V0rJ/ca8NKE/877BPUN68CmlpKysYz83bTL39/ZD2Q3Kt1/yKE8Z2qSP9dF4b7kL56bj2mA/rbfv8ttOHfqq+c9UH6pL+aUUHt/Wec+y3TaUUUqJwrOFsrRFbNsmjz7Wd7fsA47zDam2SNMe65Vrall7nQvX7D/ydMjXnkOe5YR5n0+aHu1UrzaIli+lcLtln+J+3WS6fvyF9WX+yOU2xmfKIfyUUiK4gs+aZ8A77snaccXz1TXPIDesjxvWxo1/FOOPYejHivv4AK/PRAmfdZkjA7BPpqLlWypNWN6Atu6tYiBvvajIegLqa2KIMV1vUgYsKGyBdczz+nO0Ip33h0zNvwSf5eGLB/WrGHU1+ZZX0ewJ3kNExf+Vd5EE97qB94qhBXFN813jLir5Sl3d8C5iw0vdmgDwiNsYeG4ceKbcyCGwvKatyDbkx3TJegfIHLBnwGcN2vlS3rpKXyv9ppPMCOdIA8/EzKwAzjDTz2GaVsj5vS5t+G2yOG4K8Vtap1Y783sjjXlJqJXWtdS8sCy285b/hf9qHsh55dcTjIQapm39mVL2vTjp5Ekfr8Xt8na+rVVpBnlz22cKPUmVKR1nkuSt4WE66t2WZ15bK/tG5R1xcA9hz8n9ZEqlue+4z29DmnDfyZR3ou12T/KP7gu22YB35IH6hpr5gf10zX64Zo8mn/YMma+pC7/iU/twDzr/j14eUqeMh/76LTqUkAOR8h5+fapOzqwnY/olgJUZcG/ll7RpPJ2NnSyhtWPGXCKmT064iTKxjDVUeFjQ9110naJKDAwMV3i48Jbg7/f+8zKkO10fSw6lVjyM1MUqCoct3R0pQWBOqsJgcNwuo1CuBIWHqxsCw8BfCAPLK9LV9W2sOCjxn+oYvFl602ZSMGMiSCuTWTBbomBIAve4gCqpWDPpVyB/+cvEX3HDXSNnxYvjKm/Yy+iQdcAh3CsOn94encQpD3UGgQsHe5EYXeC3zjSdXJTZQNcIihsG8smkF4XlLeDPmPBM7RbjJ7I2/FJ8Qkwo41P1X1NH//X7p9DENZ50XyP+e6bYmrq3U/Rr1wM6tAeX/BNhKztRfnui3ucxyrzXZe4RmP+xhUo+Ofga80iG5jw1SVrWKdu6MbVeQElx5hPyytIcQzmz0jLP1ygY9ufzG5lbfGZpkKJotUlVbtk6VTyAjcQD4sPC2PYhzdLYjFozJmrMdNREVsoESvCl3VDGFCmQKT7XgMovuD613pDNleLvJUmxNKV58xqt8Xv0FTlsHffkdgNdR7uJtnRgr8uxzxQ+2jxSpqLNllCmXIFait9ktq5tSuaRhyVBkhhZsZtrYL9W/0ClqTZlSjltaqm2se8+oLU6UmWqw7QhdU+FMY/Cqfy5ZOT/HNd/zvrWy3SLhcd4bnD/3bvSjBqXjBMjxw/y82M8zsvKfKl0zPlScz5MdOaH86ahUvahdfABM/MDB8HrzQFR41OOqCmragaewAh9hB51QW1GUvfpa2pp67GNhE83+UTtp2ehoh8jhUFMm7Pw8tdT6TRMy+/TQnkED908M1X9bwrCPL6tPEMlnbK0xFSfeenwBagJ96AVRcAzXCXoO+RByF0Y8E0Q4F0R8F0tr2NNuqa8NvhLUHjgEGUY7hC9iFqX+HkZlWe4UnmexJaCvmKKDRnspdxS6+7zdXxGZOx9AVlzSLbg+fSWA/Orj5fxkYPt83ODhhfRAjceyl1fXXPQfhsLnhUzoEqfgj1xh4NSDz33OAj10Pfw6JBAAoHf09Noh+qnpx6mnxD0PQ5/Tba3d8Ch7F70O/MoXZ/expxYM/fWyF3yQmTw9pZn3ivsukT3FTDA66HjCh5Hxn/aOQojyiGkcnp/vbe7G3v7+6E9uwQ1PGAuxdGMkNcDyT0Cfx6map9Bh++++zZ8Zv/xxx/CoHD7ZzgNShissV8exO4RkPVQVrkGEubI96CzxwellFhjt4eoHoqfEaz00NqDaoNzBuw8NPcQ/crDSoIyd/h9yaFb8FGOek7x25s3r/OfcDVwpA3aqR0e/nrQry3y910fBlajEAzWd+hf8jyv3Bvkpx0fzkL9Hp7/9Pef4qeffwoPznNMPSzFhjWHpJgQyptzYL5/sB8e5h7w/L9HIH8Pf9lv61LvTo8r8buNwMB4OG72P0E5sIcqkhoDc3FFEP2GsfTA/hzfnJ2f5fyyrE88/NXmO8bcPijT9r5j9fhXvdog5vh9jp3CsnWlTPbUiOJ/lAvzYvRPjJ9CAiq22Wf9ZPDgkgNn/eGvnbUjyxwqXzJObaycd/YN8VEKQhRFqn3OqcfQ5gZ5nIfaqb3Nn5atQ1TOHfutHueQvhDa16AtDdLM+4spbTYvv33S181/pZTouj4DM/prn7XRoB3StL2UEn70jW1FjiljaV6Z2pcpAXv1qE87bnjH1e70D74tpWSwUNnZX9aNOi2rSz3KsY0ybWdZqEsb5DFdM2+kyyNsI+6mQK/5JsM2PXNFPfZNnQcHB+Gace0cHR+zNx0lpAn5HAft6rou1K8+ZdpH++f8dD27blzHrumffv45fn33Lv+4ovnedtrcd10GmtSvXv8pade1a1io1/1DW9VZStH01K1+ZUjXpvQf6087zc9ns+in9df8cc268v8/ajDkinl7xXy+IRhyyx7gXNJXptesd+uc684Zx89+lijsx7v5T0Fr86hnHjs7syj0ReMGxlXb7KNt9M0te4cyrtF1jQ3mpTkmC/Yh+eQX9qmUknNxhyCaOtSlL9pe7H7nXnd0csL+vYf+nfSJ8q7RcTWtx+3Ufjg+BuMNaF/a99Zv9hJ91DMn9N+RAV9kj2NxHIfMDe1w/J0zs9mcdTLPsdtlf9G+ffa/3V3vVTvhfVxb7Kf2OO/1w4Jgh31Ul2tm8GZWIvva9T1pF6WUaJ+BNZW87Nfm9Y11pZSJr2S/9Z9/YNX6O+q84R68yGC0bfTl2LejDN5v3y/0q/5tfXROqU9b7Ye2t74ou0Ga88VfiN8RaJNPW7R5hc22F8oS2iFKKdlXbVKndgnzYo5PrSulhB/7ncBfmTLHWqpc9W1DG5otTX8pJXWWUtJ39tHxbrAsLJuWUkIdylWGMk2FtASHr01/8LGddtuXIwLrzh/9/O0338Z3338X/nPS33/3Xf5RTc5feOyvbdQrSilIihi4F66Rn3+cMa0f/S3sW9pBvcy2c26K5jtpwnp5F6wz2zlepsKxtc6+yCe/tmiTcF7bF/PKLqVs7j937KvKuvWPStjnm3/0mX4Y72Nz1ifPCIeH4d5mn19z3nn66jSODo9C+cpWh2ei6ui7LtKOfifXtfm+6zdjx6DE6HOfj3lWxk+llE194V5eyjh2K84t7ecNe47POK5/n1vdC/wDDOexe98S+5Xpuh3w6Zhfo2cdlTVYn9DWMfAM7RiZVmzYAN4xv6btBNaCMoK6BPxUxsuoUZnjfAVMXDzFtjIpvYttwJDP6vIX67cgLet9ek69PJlkqswRhXeBeEQL+pdoNvMOoe32YyBf8W31D0t9R3mAFc2WExaZEqHPdCAALNYEi9cGgltK3l8Hr7P+LkaeRabmB/hM1+gZnmAV2vMUa+hiRddMeRd2LB/3074/AT7CX/rtHgwFtAKS5pnSbwayxmVO5t/vUtNvDRrb9rOwT+IR4+jN0XPBzI1Hn2eaPOL4z1Ssz/TgP8q++h+l+InetGTzZWYbsLMnRUNbQ6TjrNjmrfj3Hq41eUTLm34Nsu2jtWrMi01Tw57oG2WzN2JfZb+o2F0zZQ/5wnSY9prKPvoA0hPs8abb8iwLaabsvcMDDOxpA24E1Fv3SbvY16q2249/EChNCaNvavrt+TxVn7umBf+cFJtKN30Jn6vftJv0bMpfmek+zV+YOBNHmdIpsVio9VChPbxQzMHzAcWXux9//DF+JAB8enwSPT0aCOwWgr79aoh+uY6OIHC5W0bh4K2jnDQPYAgQV2iDLy2kax7sErwAr7kpD4IJNOTAO0Q11C14LgqRXwUyhVLKWCSNMvJXHrQHD4d5cBmActfKx6YBnQU75og92pnHd0en8b2/3tjZjX3uLvN1pT81OqcLi646Cc0D5ceDD0KkS0N3LkjajClE862e4pdeSv1S3k/yadMLDBW7vhSPRWQ7x0cgx+uzaEKmzimjkb46nWR8cTv41fcSHst5zNfqEUN2/CbzD13qeNln1OLbtgKBaFgAABAASURBVGmp8WXAqyD4c7Nk7WQ7ymPKZitNng1+i+nbFny+vVap3xV5D9spx7TBsmjlh2nK2SKNfYRK/7bz6tout7xNYZ16jp68+Joo97ZBgxHJNrknwzfSqCd/X/Fl5U1b94IGNIytrSWH3rR/Ix+G7QuWVsx+wZcp41q5kYqBvDdtYTkBjU07RDWvHtpGokmM3NbcPju+uKJj3zDdICJ5shm2UB2RFArBJ5P8ojBd9pVsnXRW9Ffyz8M5ii+2eII9PH2StAGTra+brRXRmTelckzye+TJLF+TGeQiLY7PfMa+fYZpUy232BC+MtPaktavb/p8E2R9pajfhV1jEujnPhqJUXKS+cqxh0Q2vxlRhpjvB/OizYXHdMtDOL+F89s07/OsgcxP6Zp7/pAPnkNU5lHqRYfzZMxDp8wFSWsEJuVVc57Qi0yT9OxXjc8wBBZHfmDN9NHXp3QUhN8jKMXDT8r06zFkgzZ2jjVCHkvoKBX3eV8qCs82AidRxxqLNfwjOPGgyQqsQUvNw8eaHOspc5gSBGerKQcqg+CQo4opPxAAXnN4LFYclqwI+CYWt7ESlPPwZGrDyUkE41eAthnULbVGR598LjMt5Av9KtgiwhcV+AefHwk2DmDN896S570Fz6E3PJ9eEVy9aIHfs/M4FwSBP368CutuOQRe8ny64hm2Mn93CAx4KG5w5SgP1U/DQ9Hx175T/vRVvPJXVAQ0j46PQl4PBOezXQ7ZZ9F1O1FKF0zDWPFM6oFoBn2x6wZ9l9h0TkD6w/l5vCOI+R5c+E87EwjQHg8+B+Z1sBl3HCrOd3fD4PIRQZ7D4+M4IBC9S+CkJ1jCIIa8znEPMf0nf+cEET2o1C5/jXzCs+6rV6/zEPfbb7+Jb7/9Nr4BBohfQbf+mL7Ka5t9At72Zxe9OwQ01LHiWdqD3IuLi2iBor//7W/RfrEkzUCSh5Z5SMlhqwes2qUM7TkhQPH69Zt48+ZtfMMB8xsOVl/pR+ge5svjoep8Ns8DVfvjelDGmvVtcH6BDxe8R2iLuj4QcP3113fx88+/xC/g/bv3oY0eoC44JLVtT6DCvqjjNf213w3+YtQDb+0wtf7IQ2786+Gu8A8BSil5kLziPWJgYN1jBsZoTVk9VwRwzphb7/OfkT7LQLRBcXGGjdqqX+S1nTbN5/PQ3yeMj75oNr198028xUem2rW7tzv6o++YEsXhCPuVwBb3w9E/yzCw4WGxOt+9fxf65lfS9x8+xBnzTTsuCSRpyw3BTQ+b18zRru9jl2CQ80w41169fh36RPsO8UkLGBlM6ro+/Li7mJaui67vY2c2w9ad6CgPtYZjdsd43TIfHDP1XuIrg7v67NqAFsEC+fSttthOmRGsdhQghv4GKz+mMViRup/DUcSou8Omru9DW6DSpsK3jhVzV7/7a+xbdN1hj+UV76HWrZhba8Yy/JSOdpFrasC3+jhKyT61dXjM+6/j8vabb+K7777P9WTZsXS+BJ+Ui17Hxbz6hP5uvrhivesP4Xw13fgEf8lve8Rl4M75616kLlPhvPH/9/kNtrT5I81xM0jmOtamjvGwL9rSbLi6vMy14lx5//49c+XX8A8qfv3115y//gGD88Vxa2tZ3/b42DU9m89jj7mZ65bgu/5Rl/Xy6TeGL8ctcpwKfuxjj6C58+lk+oVq2stecDIFWVyrpRTmzpI9+jL8Fby2iIvzj2GQN21ij0//oKSogNvUwDhKq7zTF/Zz+61Ns9k8dVsupTDGNcdYXueBvtYvN/hdOA7uyeoUztk79m73cv2YwSL67z7sutHmXXyhv/cIrLqG7KN7yZF7K+vn4OAw5Ov6PnWr817PRfbTvUufX15e0/ercC2rO9cq+r03OIYDc9O+zLHBffuEPfSU+9IxqeU594ASzGX43B8qfhmAtge+6rmv7MIzZ736x/zBRz5lr5m3uCiU7y9Gd2Y7+S8zzGdz5uEsbGc/5ujemc2i63taR64115jzutnt+tav9tU/CFpxrxb6UV3bcCy0UWGllLyX7jOvjvCdc120uS/NOm1wvtnG9upyHelDfenYOb/dh81L0+c3tzdxSyDQea1OZShL2DfHUfmm0vSFyHlPn8c5NQvL0tWvb5Vln+xvrnP1MKe0S13STeWRXznqUNcBQXvhOm+pee1RzzaaTvU1KFP5rg37mGPAc4apZf1inXbJJ782KFcb9Kn7hs8HP/z4Q/j/E/7xD3+I73/4gfv1N6H/H9vTd11oi/4TpZSc28q2z+oT6rRs3x0n9ZbCqgXNd9KE9fLJb7sG5Uhbcl8f2LNtV0rJMbAP+knoS/vTxk3/2F/bu5bSH+y9lp2HpRTm9TyOeK6yj2+/ecu+/l3u6/rCvdV/Yts1dsgaVrZ65rvzmPF81Pdd9KyBnuex2c4M2ix2yEtzfHeg9V0fnq3SY1Yf3+gs4afmXlR5pl3zPK3fFjw33zE3tc8xEzfYa+A3wXxyLdmvurk5NjmmwyTTPGDdy+u6XiFb/+mPBc9S+lmdQr97H5R34Lm60k7520Bw5Ia+0ZubLrSB9wjBZvyoXaGBfW2w1zTggncj5z5foCVoBxP+qk8hD/WjbOrxXzyDCq3SF98tEsyb+gSrqOxLDcE4VN9LNlhQv4yBsu8sa/9g1fcbgr9r3m3W+DRTgr6b1DrfRzJdRLbLMs8upAPPHusJ5oU86mjQhoH3qYptA32o2gUiwXsY7z8YhovW+B74Lpfvd+YZi8wPuHvAf9vAX9u+M1+gMUBc8MaLyAr4URqPkW354qLu0fUsceSpJJ/CqMdv5jK6n/+2/h8A9vG4EA1jPzFsuqhOUksnMrQK4p+GePRp+r8svbftkZjfWFTrdtPH5UqlIPnkJc82XmT+DRXKtVlLzT+P0fqX+Eb6/f5SWWMj2izLuqpsv4T5bUBjXUlR15eBNjaIypx6CPWmzqne8mNU9sWkkVb4HqwVaZ9AfKJOudW99DkenjEr8L1tSJ4hTB+Ae8LAflWn+ocpVm7RY8qbJtjH4iXAmzzPpNU20E2fosZoQ0uHqTyltmUMAsCx8aTlEZCma6yXOuZGv1seMbF9cWJ7Bj9+C7r41McZuJEKIw8hfI+Xeeq7jocZHmoK6cCg+kBg/hUHNX8gAPyGA5TdGQ841O1waGbwVBQCvsELmYHeslgTDOYmxIuE5cqNbuBgbqA8TDezwYnE4nDDxeWxYoKsGawRNX8xMeD8AevWYMzr4Am0D/gLacEW00BG5TBjyBv8EEmnLqBV9PerGgdlJ745OI4fjl7Ft3uH8aqbx/4QMaNt3zFgZYglN92VB5zoh4LHHJKaqQtQWlqBbvvxGBV7K3UPAK1dWU/BtLVVHqS8tvNJePRlu+cgW9ILFj4GlVn3Qgp56i1tYUx/04cBH4uslOkLYR+E7Uz1ReaRaf5ZyLAtHzskJS8Z5ZBsc1CU+jyopDOwT3K2y5hBsbLMRzxmyf4nR+UbMfpzEtXqvjbd1oGoB5d1I4FcGsekxPfO8ScYLeIbC5i34+ZLnnaO1SCNti21B0hFPDkysIU+5QsZ0gTVlLwyB19Lk58K2wwUHmKIsTwgDjlbHrVUN+Xt/igcfuoCO5V7D/msF/gdfdoxQto97tvUeJhHBrJrym565CHfaKQh6BdaEE+9bUCkTsu/BehAxvAMKrSma5Oiq04I7KnYMwKOiW55oM7xHKAlHGP2tmxLfqwbEIF/4A342M6igenL/hVhoFeUUsiXKGULVJQiPaCPgMQL/j0P1Bg/6DFTIrimr8gPIjL1K+3DnkrfH6JiIuOEnUF9wr5nHtlJJ4WGJxBFXhrlcQ+G9Ew+7wPSYU+7YGsp2SfXp+oaM6KQOJU2Dcw8h4nv2UR+K8Y05XIDrM8g0qvyjaitjHPNP8TkoUpa9eu/B9AVfrTPdAvYEfRpQ8Gmxm2KdVGdD4x1de5SX81DG+d2jSrN+S2s25Sd4w2VvYe8dWLDK+3h3KrUIRQvDgAD4d+eR5E6WrsBMydgKQW6UsmJQSsfoVKuU33c59FhP4JU5Nw0D6e6RZC3zmRMR9u0V4y0AZsD1FCG7UYMYfuCxoL9DbHJyz/Q7h7WBQ/iovCMU+S1/QY8bUGPPGRYxUuphxKV5yQPKzyosGx+4HBjLC9puriHhySLu1hxYNKwhpb8BNEq8yAE/uERLNy3eiw33UahPkDlQGTFc+WCg7Lb6ddfVwQ0PPj9eEFg4/wqLs4v4/zDR4K+Hwl0XHKYfhPXV7dxd7sgKDTgu47Dut3Y3d2PfQ7tDw/8pdGreHX6msPOV4kTD9X9f/l6iM/h3z6HtO2AMQ8Bp0PwngP1GrhLsaWLAgLUUnj8rGEA2MCC/y9fA74///JL/O3vP8VfCaL+9e9/D8u/Esg0aOdBtf+/Tw/nSimxM9/JA/ie5/JguXlo6T9neEmQwEDaRw55PWg3iKYNPYeRXddHQX/Hc3zfdTHnmd1gzQF9OOJAXRzQFw8zPaTU/jygpE2hre1KKboa1FjzTK09txw+eoDqQXoLzJiXtn3ILK9zv5QSyuqxKYMJ9EF9ewSX5wQgur4P5/6aZ3Tt9yBycK3SrpQu23ZdTyrG8tivPvp+h4NWQNrRR+mllIgQEWG+dCSA+p2dWewS5Dw8PI5XvMd88/abEG8ItloWp7znHDHW6Zf5fJRPu147A39gm/aRMF3rBivmsH02AKKPPLw1EHJ1ecWcu4k7Ao8r3n/0ibamDwgyHzAeJwT1T5lnCQI4J+L0NDyMPiHYmIfO+Ev/YQI6hxjw18B6WbMOHBtlLzgYv2YtuAbOCUaPQY8z5v5FBpPyEBk7nD+2DT5d38cc2c7/o5wXx+EhvzghMH2E/j2CMLPZPLq+j0if4odg2JhsLEXmB4UoUUoXXdeH89Q/XIgozP0htOuG4JW4JW1wTVQc6Thqg3oMmh2j84TxMQB96njgH8dD2Wv4l/h6xXxc03+XG2YwhbRpHI81vlni6zsOuG8J9ho88xf219c3+OE6rjlMl2adc25AprJnzEfXtLr2GZfD46M4ziAlgXAClG+ZLwZZ3xAgeEPeeTP+AcGbHKvDw6Ow7Xw+D8e3x18d8y74DNh6h+9dJ46LAdeW/krA9edffs7gqzR55HWuKEOZB6xVx8c58RrfGJB4g02v8E+DdY6bkF87bF9KwYJgnOpmHTtXvdc6d25Z065d9Y6+uQlpzmHtcPzksw/aZLuB+8YwzT3n4Fg3hHTHZc17vnNyzTjZRjv0rbYdHR/H8ckxAZejOCI9Zr5ruzg4PEjfabBjeIvPtGkM3FzF7c1NLNj3nXfOs729febrUfgHOgav9It5+59ztvRRGd+0j9S89jhnojJnyECO1TRnVs4tzgoWzh38csn6dR1bHlBaShcGefwjmSP2CdeI9jv23hfm7C/z+Yx9YwL7btf3UWgXfJShDvtwo/yra9bnxyn4+zGumKO3zNlV+q1EYf707D/bylKPAAAQAElEQVQz5qay9aFrZYYO0136757mWHc9eqLEQIfWtF+xBhznBfuCWNGvNf3M/tOXgTk5wGu5RJc2K99+HDD/j+nfkWuA8XIfcsyOyfsvYRwwH4X8zvEV+q4ZG+9dv3Jv+xn4R0GWP15dhgHXBT4dmDNd14f2ut4PDg+jydtH5v6B9+L9/MMY5bv35ZzJveko6dqn3h3uJR3+Cfpifxf00znr/uc6cl21P2gwL1x32nTJs4JzXP/Yf9erco/QczLNR9eVc/Lo8Ijng/0Ha1t++2CqDaWU8DPgU+1wPalHH2iDaLq1z3p12wd1uq/4L3X4r3QYdLSs/vQ3PtI29cnfO87o0271Oc530zpR9tnZWf4Bh/39mX3l559+jp/9VT/7jH6xvt2z9Zf26kPl6tfH/pZmP5tu+7sBtthOWC/Ml1IQWUPblK+v1WW6wFbp2q7PRCklmsxSSpRSwo99FPIvmT/6zDXEsrU6oRx5hHnngpBXv6jX8fZ5xf6/e/8+/5lvadoWvOTu7u+F4/727Zv7wO/bt+Gecsp8OGZe6Jd97tn6wmcl9TH1ouR/kd8lIkopI6IgukTfdZnKv+L5uNnk+jevT7wf3bEfLHkmZqfe+KJDVt/RvptkluBTo7pumWtUI597ruMAn8/H6pGNJqk3cJb+U499PuPZ4P2H93F29oG95yIuXZ+s3Tv2nSV7q77TjxX5ykJhdHx1KBsR9Cwwc2CvEWueR9bc60lZ37YL7AucwxEvjFzYoB0jKEz1yYee2AbtbFvlSXCXJy3wjKA995/tNpW6Vq7war+o2BMPeGmbvGvIgH1LnmrKPcvUc+qa+RU8WyAAPAjGcDUFdn1/GcgPBIQH6GvSNeVNSl7ep1iyNu6RbeBdG0TOdMG9GqTMZaR8dYM1GKZ3r4G8to7lFXzLsDyCfHuP27zT+X63DXzLux8dzfEM8+MgMcZ1BJPJXx+yoikPL6AyyEOEY0d7eSlAk/6PAjFMJMxAdzyD8gztOb7naF/SVvvjyUefjETrfwvG1v/49+d032soLcuzTzyGXmSNh2k8/rSWpg3ymDedYPFZQOR6VjRNx6pC9YggFy91K9pnYnDOucYT0LIMT6atbOr8fITPK0HQMxfikloCS/mK6dOypoArOLSJL18LsKZNLVXRUyh3M1QWZActa535ktZtfweUmkibnvioQn6M5jPvO0NU9s+GAZ8nJtqAvIH8Pdhj2YMHzpxG2pptGhm0qxusY5OnbeZtM6zhXUfT9WyKjGGLdztfoY+y0KfcB0AubbN+Kx3IJ+DNlHLyUM60lTPFH7jK4ar02zQyhdhSiJTwKRc0WkCJlz8Ts/J+C7xPvyi8UJMTg0wpJbgiv8yIgAa6rg8/PjTohNlshwehV+E/BXPCg5BKunWNGZivI3aWQxSDv6AsVtHxEtURHC4GhSlXU26wPCFwc2IwcEQuiq5EgAFlUGMNfY1jheVGH/M1hqneVFAMiFG44SckkEdQ0jvk9vSn8NIT2KFtc840T3Z249v9I3Acb2d7cVg7AsA1OoZmQP+Sm6UTqVKOlz7oGusdsW3QgDq+ubbp5Dd0qrjG9mSmC44p93LyKZ5WZ/oisOHZiYXKbGM9/SbxG/diJQXHgBzzG668KEF/VhZ0Giev9eYRn+XM0/6LUhpt2rc20NqFBfEpOda/BBs2kZsUu9WXQEmmD2ijNKpGtdt1X5hXr3gsG+cgs8kf0xe/t3XRauChrTJvh80mRUvKfCOW3sFPRrPhhkq5bmFgzVT5ZZWDdLQxm/A1tcm6Kb/Vfmw7oGJIXtvGZFPQJiE/+SpdUJZeodFoulIx+cfpPaf8T2H9IzT5pFVMOjNPWW61iMwnDdVcKZ9y4/3yVB/QOtuaf4RHNnyZ3Mg1OI4Rsh1joQ7THLuRHpSDcaQL7GVsrWR69vWOF0O22cgH1hL5ctlD6EDfl+j7Lmld10UPrRO2E11Hu5LoKJdSIqJhzFkcH/gpU5UsOa7YZZ/JV+waAQ3bY0IlHTH6KuC1bqQxOtTH5kPZelCg806QNU13FvjCBL7ljbjnIR+hqQ8QX/EZJdpADc+h1Zm+hMftnueje1Q85K1YnsDBdQsw6jJcVwElElz0T86rBF15PbQzsDOe/dimQfOYCxqac4M8VW3cTe3UmCKMOr4hyQfavMdR3rPlSyTduQTPRi6N4aMxSqVTVpiY6LbNeu0BcFkL5J1AN+WbSnAhLjlGim2eB0zThYix0VS+T5QxlbBJvpzXmaeOvmRZFmhNSGF9jXl4tAi+kGYKrM+1Ql3mqTPt/GvxrF8zWsMIHtLLFoLDgwpM77GM4NAhOICopMJDiIGDj4HyiFVUDi6sqxxmVA6VBlPq60SP6YAlU3S6dxX6JcZf+0YUxlIEz29VcKC9BksOeu/8Zc01wTUOcj9enMf5+RkHWmdxfnYBPsbF2WVcXhDsubojaLAIf+U78Lxaup6D7nnszvdif4/D58PjOCbAe3IyBnxfnY7picEvDsAPDg4jD18Jks3m8zAI17Enprexd8DGgTSDHjz3rnnOrdCiuG/2UUhrlFhh/4Jn0Dwk//gxPngI9/5DeBj5ntTy+fl5nAF/eSbfgr7Wgh965KBzYLwWHIJad3FxEWcc9HqgaerBr8GRJQeIa2xIYI8BLn8tsoKmXUV5fJVCBru0f5V8y1gyTsK2znPrBu4p5kspUcqIePQppTyiRPLqpx7bhXnXhvKUv8Yf2nZzfRseSp6fX4S4uPiYQTp/5buy//i2lMKY7cSMYIqH4LuMxQHBgmMCha8I1r/OXxUbhHsVR4yZ47VrIGY2jxlBgj4DxD02ddH1fShnbH/Moe8p439CEOmQ4AJjvXcQc8a5K33g7tDO0eYaK/w02r6OQX9iGz1NuR58z3ZmIcx33U4oo5QSJSJKKaEPhPXaoB6D8gY+jg6PRv37B2FgxD7KI2/XYUuw7FgzS8Y/D43vbsN0ZVCHF93RxjU2rnIcF8wDx9IgmjZbX7GhdCV6fLCDL2fzeahHfR5uH/JuZ0Bm/wA/7B+G+T0OvHt8GFHwxTqDb3esv1sO8f0jBFPLYuH8YcyaPteENHk8hDeQd80ht+UVfM6rHp/tEcQ6QvcJQe9Xr1/nr82+++67+O77H+JbUoOsRxzC72kLtuv2gTU2kMmUOeq+YEBZ2a6PKwJr/nGEh/5nrhXW1Rmw7Pq6vLoa/9l3/FcjoqeP+mKfeaUfDOq9MtD65m2o3+DvGHAd55n1zj/t1k/7jJvt25i1fQLRYT/1STuAd527bk3FewIS79+9y6CEZf3k2NlOeXvMZQMPzmtxQJD06PiIuX6U81abnc/qH+cL85z9Qt0D62zNvNXf2jDgK6HsDh755ROtvC2nMO6lFKsTtl07D/GbY+u43xE4MLXsmlaX+QXz5G5xx5xZxIr1UtDnP2Vvn9TrHNxh/Oe78zDw14Ko1nd9n/pwHreGIedexfZSSviL/PmMNswHA4QGJx0rx+itQRvG7Yj1pBz7uWDN+Mv429s71swiLLtutHONXcJ+MZ0ikK+d+oJC5ByjQlrPHFHmHL17zJMDdBy63xwchrSdnXnIV6NgdgURA/N0hf/VeYcd+mqhX/DZ7e0inKvORQOCrpE76gb6qf45+9w+sp1jxwRenXPqOyAguLe/H3usm11s0a4awbpf5ZxWlnuq9wT/+Vj/QOiSQLa6FtiwZk44L1asQecGjwbhfN0jyHzIuleXf5Rywpo75T4ozItj9lz3CvU7T/QH3Q3HW70fuCf9QqDRwKOpAdAz7nUf0X/LnuWe0O/02L6Xc/f45Dhc98enJ/lHAeo+Oj7Kue2c3iMwt0cf5+xVDTuMQ8/80Ed0Oxwjx9A1c8v+oh2XPhdwn00fTOkF+4B011funfR/42vkq0/99tfA79jf4zFAzfpW/7Zu9YtSSpRSNCXn6YIxVIf6XOf6wPQM32iPddqp/5Xn+Lq3GAAW/uJU/dK1qfW/9bmUEuoNPtqvHIOqzh/7p151qVPdv/z6S/66331Gujboo40d7NuOC+KyH+rRrlLGeawO/WsqXFOljP0tpaQtttlGKWNbbbtjTNS1rVMfWae84FMK65px1cfOqwbL2qJsVhSc41XKqN/22qY8faoP1CP0xUfmgfv9xUefL8557jrjOeM89IHrwftjKV3eB11XrrFX0x/VmHd/0RbnudCWUgqPpNxr8Zt9UL/Y7CnOK84/3a+kC58X1tC18fLyY5wzFy54Zv2IXeLy8oK1e8P8WeX92eeCg4P9cPz3pzWwyz6pP+azGeu1C8yIHtvdD3fYW50T0gouKqVER11ECX3k/PB/dXLOWnzn+vzp5/yDI+eE88U6x2lFn7TXMW5IechBIzILuRLBppH17J/2rWHFXrcW3COS5rMJPPqi8kCVYE90c6xTal5U9tkE9Kwjlf4UQ8R2Hftl8pgK9ITpNpDtu0WhrtgWmI7lNe8ayhRrZK+jYnc08H5SeQ+qlCvpIHiXGQTvQWN5BfsyBt5vkm5deyfi3ccAr3Vr6tfMA9OB/IhFrOEZgOnTILD1y1gjUyh/TVvzI8b6YdInbYC3QZsr41En+zNvWdCXpNvHxBAVH43groLfIESCMd+k5j+DYr0HMIK8ZYGwnD9fl9LEafdJUMm8j6/C83JHETVFdYh9DpDD/nw9gnagPo/4wo9uLYzPaEcgsz6CtIcIP9UWZkwfoiChFL6fIKIU6V+SyiPkb7B8jyjBp06IQHRIEsEn+2b6HGi26Tf9z3kEjSlGlow0QdvxgpaVY6l9S235p6m1IjZ2aZvYrIGxOhlKKfBNKEmiHOEXxaD6ATA0XgZVz9irHGs2sihIE8FXo3dkSins1R0w3QY0mAtwPy8R5EYEn/u5HCPdPm4wZdgf0gf6mH3UvPfmBHXsIJCGGMxvYdxT2GM5g2p50/QDfDHh4X407sU19ybyj1P3tMe0qTyw/w/P1g+h3oT18FWB/qQ9kw4PbKan9L02MFZkkfmIDlEeKuQYAe1BObL3fG9dk5tpMFZ+RbnbEvNlWWfAxFmKwx/hTdwXkVte3tS9z8vOax6K3rx+FXu8lBReIHjij2rAlxeZ4IE3eLEIXgoLN/8EN33TsIyTS04UBx8noU+54wyjj9hgeRtD1GjYppsfcCIXfkQWcnOzkEBehyfIMwNDVB7GBmwbbjm8XKxjzgZ41M/jDYc9r3cP4rDbiR3aV27MlcnTdSVE2RoB87npYID5mOooTrl49LHmEYl+bvr8qKoVn2nVql5MbXMPcvQF52DifT59Av2LU3o1yI9WpCAOX1v+CiCCa6vdWPryb3V9gpsqri358n8l6BjXCzJa359L1fMc/XM02/2uGBhnVgoyIzcp+zKV3cj0EHVt3OkslzwTXCfJE0nny5LJlI58dCtpfjVZL6ZjS5qMbRsfGpJ2n1J88XLWWYkM5Hmp+x7U0a+ndNpJz2ryI8PYjLzSHpCn3gAAEABJREFU1G+NqWh56z4LffoiWmv8P+lqFFONqC+2pQ121w0Gtq4KhqiMUc12lmvUiUfbE5Tb1uINIAGhY7MpoMMXpZDbIKLru3zR7LouRN93lLvM++LYTXtgR5uu66LvurCN+a4rUQqIguStiyLkCL/Ihx+cWyfbK3bWzNOnrTTIB3UNlXyFJoL0HgpDKAnfeY17cYTpiMhPqt/iYziS/uRrm+dJ5RZBgWKL9N8++znfcZ/9Eh+lGMY8tlDJM9PH5jJQHuuZ8eQr82IA49qo4zpJeo2kbR7oaCw990bnHfWWs+24dwblURHfspOMF4UxM31TzjlAmhOqpdg0cTyfyGfNmKYIi49kbEibTM15bXFsM5bN57MI7cc5P0ShP4kNTV7pLSWPD4rgGadsAD3brtFFflO/iuBwQFQOOSoHChn45dBA2phfRpUHWqbmQQEeMgwEoYRtSz4DDmEoq6dDPZ3o2Ud69oqefO5RjoPjxrPjwLPYmme2Jc+YC4JNdze3cXN9EzcEbi45yD3nAO3s7ANB0A9xzkHaBcEdD7I+cth7eXkddxyuIyp2dmYEcA85bD4h0HcarwgOvHnzTbwhsGPeg9ZjDrWPDo85bDviYPog/KXVbLabbftuJ0rpo0QXmrfGtu3DRg8R89cb2Ohh4pogs3w1+NC3oKX5mmmh2EXX9dETlOw5yOuxz3SHw8+Og/Gu66LglzKlNENvjQGhKzqkjtvpQNXAgQec+f93zX5fZvD0Gj95wL3A/9p6xzO6bW6xUVtvbgiMX1/De5UHoS1IYLtbgiRj8HUdA/qCj7bt8tzvwb/+evPmTf5KxiCdB9b+YslD6zH4YgD9FH8fhoeV7dDUfiEq+7JibD2cdfzygPqXX/MwMv9fvtPB5Lt37xnXC2y8zsBG4IgdfLVLMMxD0SMCL/46R73a8d1338d3BAtfEwx2PA0mae8+B/d5gD6bxw4+ZnnE+ClRimMxIoKVQX/HIMIdeq/y1zFnHJh++HCGLecZqL4isKiP5Bu4L5cS0fc982af+XUSr5hf2qAvRP4ikcDmwcFh6EOhT2yjT4Rl6WKHPgaf5fTHAheM6xnz28P89+8/5C+7zJ9NNt3c3OQ4Kc/2B7yrHRlMZU4bwBAGWY4NIE2wPn3DAfOccZ0T+BG7pPpKGfvUzWbz6PFZKYXXuHU4fy4J5Jyx9hwff2EmHMP3BDHTLvx1ZjCfQH6uxY+X8ZE2/vL9HNoF0H+4Lrq+j+z73i4BwMMM+pwQcHrN/NJ3I1yrb8KxPjl9RTDmKHYJCPWsFdwUK94v73j31Dbnr/LTPuz5hXnlnPqbv7L/61/znyuX9g4/XrCHXLMOFhx4V9aW47BDf137ewTX9M/opyP2BcYOG63XH32/E32izz7YVhkD82fF3HZu3PHufDutU8fIvGvROnncRx7D9kK6PMJ8ZdJWOtt0bKeQ87Kd/OoQ6hP20X9N4Jr1blmeUkr0+H6HsZ0T+LKf+td17C8QhXlpRwTj9vHHjL2qlJLrV11C21b4f8n+v+JA2r1pRd7UQPANAb9LAjDn7M3ODf91A9MzygYlDdK4TyknWH87jOku83GPwKYB7wP0OhePCHgmmNcGZQz4HrKe9nl/Nzi+Sx/ms3nMWDs7/Sz6ro9A3sA5hXvZNfeMC+bdBWOuLWfOUWBZ+wwOa0NHu7lrQL3qzDV0muv6AH17zDvnhjbqj67rIhibgXvbinFfsN/e5V57x1pZRI4De+4VvhfjPLgL5+uCeTf6aZn72xI/rl0U2N1hx2w+Z0/ZyzVhn12/h/TfebnPnra7ux+zOeuTcSylsA6GuGXvtj8f3p+F/xz+3/76t/jr//pb/PT3n+Ldr+/ignV5zf6lT9b4pitdOAf02xxZ7gX2cR+/HrCP7GfgaRc7Ruw7LtDsv+28Rzk39Z3z/Zq9yLl2mf6+yD9ocMzdG87Zwxxv/WS7nrHeme2EfmzQhl32d8fUvDr6rotSSiL8sFYLaSl+R9I7eIKPc1KQDWk9vlFGgzI3umazB7rt0x7jvj9hj7GWJr/tu360w7Vnf13Hjq+pNKFu64R5adpSSnlgjzKF9qhDXaO/93lW2Q9p2h58KnuKcgTFYLpln0spKbOUcU2qU1satM3nJtNGW3JOZ1ne4KMO0fV9mIpu8qU822j90Y7HQNTGJuscY/Xcsv85550P3guE5VvWxB1zVR55ld3RD33imnc/cr4L8/pGH+kXebSzlLHftlWGstzjnP/qcW2Lj6z5SwKuH9mHXIPuNyue4YZ0ZGB3bD72XdkJ9kbTYJqlH1yfrPEV+9vaFCy479yxx9kn19X11WWYWr6zj8C8f5i3wPfSfIb9yF7kmvBX4e2X2efsif5K3v7MWBfOQ9e7/fdZxuC057B7rj/uRc4d1602lq5EKYCelFKiA33XJW2gr84DfaNf1KPudt8+c11yf76lH84T++oY6p4Gllzu++0eVHlfuEfN5w/bGQB3jt3ZV8bXMRbuN8p2nOSzjwKhzOdKAtj7KntSwjlvfpNaz4jJgzEVBDYE5USWsY4rbW70lk71thuBLNpXgY6YUEyhpewp9Z3KsmnhnSmks98HqL7nbGEgn2CODBssYV2F7zMD71AD98kE+//QkLRVrKlfb4LAi8g89xTTYZsObbW84xWsYYuXOvkfY0gdC+wYkbrUB0a7tHEZA3bXxJquAvv7ADh58mc8SlmR8QAlKIvK++kWcpBqMPiJB22o+/JyTPJbWim/hMbzZWlMH7ow5X7PpI5d/wdEGvPYNEfcFwvcnMn81p791nYba6dMGp15xzszfBVGsJB++praOv82jNLEhjC55BFtq/rTeqwtkzWFVhNS3JSHGnBsIDkef7LBY+Jnyi+3UUWDQsxrQvNhlqkoELkN+A1ig/BDRSnFHPQCMhuSClmRznvGjKYn6+EdLxnZo1m7rSxl5DEHtvaQ3Hcp36fjPnNfZn/O/RU6e/LAvltJn2LN1r2OusX7gCfbUc89sIrk25a9xsQBwPPAHngelVEU9TGNcoDqPJxS8w/APahalyk+grdOCFKU4zL8k777x9MOab/9Qn/F0DUPN0sebvxrsBkPQq9OX+WBmS9eO91O+M86r3nRWXOjX3FAt4Z34MZTucnoaO4iETjcm4moDN7YUU1DSXbWfIM08y01/wyYofpsw2UGJI1xTLFZGIkDfalg4GFivVyH/Vlz063k+9LFES80J7xM7c/mMXNj5NClI1g8ixI71HekbrS5IBCZ6ROzqEjFD3v4ElszL+tpypWtTZP2W78UrCQEcZl7AMXmxCPzXD1Tk/no99gPeTOH3MxPqRyWE2jI8idSqrjgoj2ZFPmFKZZO1/MGI4YKronraWLdC0hz+MIy2vGd+XvzIL542fex8gXhWHYvaYun6YCERrgefjMAXNDgI4MIGV8ArWHADOr5Nj/mpm8SxShHex+AttYlbcrbXki3jXnT5ElZ+QW3yshn7mkqv+2yWlYy0ugVZPmT+NkvORsQAf+mRN7L8nZq/h7qtCTXCL7tHCBH97SIJJnGPAZCoBaeF/PwK/tZaGi2TaYnsp5tA3+jD+yTI9bcbwZgCryBJN9mk1OB2jJlmwrB9hilK9GBMiHzpUQpIzpSD3760kXfiT786+G+63hxBKYT+q6PfCnuRnrfddnG9h1yuKLE9KHQ8qZlU4Nv06Wk7MWtr5nSg0yzb9RvUvq5ydcw+DHy6dJqqwQlUvQjn+9/l+vfUZXd+yLgqn+Xvv82JeWLm+lbkZ22UxZMGeUxO4699ZLz3u7amObVYJ6Kca7Am/SBpUxrrwd1Q7jWGi9MX2Yncp4yjkQ0Pq16kTK2ua+urJhKcRsU85po2G/fN6C/aTf0go8auiwPKa/RSgZ2a3SmD7Dm5VwMY8pDsocd+QxXxyBw5UBgfI5bRjUYnFiRp566ysFHkHIiEWFeGSB4Biw8e3WMQ0cXevrSs0/4bCUs5/OVQVP48hmNZzAPjG6vbwnCXYOruPp4Ff5/Hw0aeHh2zkH22dkFAToDnjccfC/CX/+tkDHYd3T0PLfu8nx3RKDw1evX+fz6mqDvG4K/BpakGVA6ODwm+HQQexz8zud70RNEcM8rpcNavIa8AfuVrV0epF1wgGcA7h1BJg/TDGpok4FnDz09APNA3zZr93T6Xtg7dzh09mDviEDc6atX8ZpgoQHC1+RPTk7imAP+dtC3yyGf/F3fY9NO7GDXDOzQr67Dc/SxMv4rntVHu24ig4UE57TnjFRfeeh+fX0VNwS7rjmYt3zFgZ8HpRcfLwignyUuOCgV1t9wkG8/PLSr9L/D9jkBAoMP2tkCwAaKWgA4fWo/CHYe0Q8Pa0dbu7B9KSVKKfg0CFasQj/qszPsNIDoQWgL1pl6QGk/tNODU/upLT3+mM3meVB+dHgUBqRf40dhXhs9LJ5jr3zbNqhcGYNjsoU181R4SGvf1elBabNL27RHW5t/Frzz2Ab3ZP/Up2798wo/GDwzdZwdb8ddnhlzwD7ok2aPqfOjK136SLn2WTtynhG8+ZVgpva0gMqHsw9xfnGeftQ3pZTYJXhlYCxteP2KOT8GTk95fzMIrH0ephvc3d3bIwAyz3mlPeo31b5dgzCsnXEMeRvCLn12xzufNhkQ1x8/EaxvvnlPUFWffWROeeA+zrlbgl13YV+Ec0r/tnlVkNv1XfQEU9U7x37Hbp93soODw/wjgsPDg0wtHxCU0jbHNKKEflry3qlsbTNVh3PrisP4jwTPnWPa61wSjuHHtPEqPJzWdwPrW3m4MHrs2cl1NiPfRyklcs6wt/hevA3b5qG3a5D3ygW2LHgn1g77qR36y1S69pZS8PlO6Nuxr2PQx8N9+9fmSd91qVfdYmC+2l6dympYold96rhifZuq8yN9dz2bXpK3Tj5ldMge/T3PdeS6cf26ll3T/iGFf1jhHHYuaZN7j/MzHn9Y0lxQSxS+vSq2apeBD/U7N37++ZdwXd//P8N/zX3HueI/harv7KPzcM7a3WM/di88dq9kTzk5OQ3t9CzihL3ykACtPtwhkGh/cCv+GnJO5J6LDc1XN9c3+YcuZwR9nQPv/X9is3ebd84aGFoT4On7Pv9oxf4adDk9PYlXrCPXsXao84B5uc/8dG/pOufgEI6Ffvf+pM/FR+cYc/CKgKt1zodbAkL6xTEY942Sc8w+7LCvb8Ae4fjM5vNxnrAeXa+u79l8zrqdgR3a7oT+4vYSQ94LlqGOS/SeTfuqe4b5j8wBbdBWg1jB84L9naHXvpiqv6fc9V0U1qY2rpn3+lGbHZ+IEl3XRfLQ/6BcSokOlGLaYVcfpRTGYhUL5udicUeQexm219ZSShRkbCNlSivUgWEYaL9m/1iEa1rbhXnncfaDddds0z5RSskxPGCvcMycK8IxPGUeCcvuyd6n5BOO+R6+neP7nZm+HfvQ1p56HDt1O56usXGcP+YziraJZhkhzlEAABAASURBVFfw0Z/K3bbDfIPzyXrnsePteJRSaBnpK/XZX+Waqlv5DdY32Hcb6kf1uoZaQN/+CfcYdYm295haVr/ttEE5jpUyTYV+2IZ1z8FgY7NXm4V2C21tbcyLFfNDmjpnO7PY476jrfpGmG/2tdQ+aovthPa18Wm+MU35zJGBOVyi5Ly0n7uMs3/MsMu6ms3m0LsI/O58d34m2D8GnguENjqHlekfi7Txd035RxWur7anvGdfOWftua/J5z3Gf4FFG4NPs1tZ1juPbng202/y2Lf0A7bZd4PAh9wDDYzvcc/2Bzhz7HesSik5T+y78oR9Vp+pMvW/f/SnHdZ7v5I/kf0bUoZ2ReCl0oX7fFvPwadyfxwEfjTVP5CDLWRMIEh3313i71HvHc+cNwltyPHn2X7F2es4ZpX9OptnavsRoz2D/lenUK+QRqo9CQZMux8jBY6ix2/4kmaKvNiGNOzf1GcZwkspNgR77QaWH6FSrrz/bCMoO5dq+nwdAzyDNCGN96aa5+fLqLxLDeTvsQgDugNB4GFDh8bzxnrCYEp98pnfwqau0ZRBvslaU15n2yWvcMilPGRgeIUt6xHYWQEFxn39POjT6JfRfwUf8hTDe2VlZo2g4YNyYRL9cxHoFqP+p7qoqy8j/m/5Kf/BvcLhn7Hgd7Pw86qYgc7Kh3hgnjIacja12sdWtnJLG98z6adYPlX3OVG0LdhYnuGTJH0D7h+wQi5jspXLcxnKXttrZiz7DVjf1pHL9sUM3jSV7voXetayaWJ7/yRfN/vGQPXAFrKe9scxb717z1Pc1w/IqOxPAgEpByFklXUP6/8v9v5EsZEkOdNFzT0AcN8ymWt1V3VLM+fc93+gGUldVbknyeROAhH3+ywiQJDJrE3dOiONkPjhu7m5ublFhBnAHKFN7gwSw0OYMj5T8mPaty8iU9ozzXbmZlwnnNuU+ixnfqWdcgj6JU9DvkN+AQowTfH9Oz+4k/ljFGSmhcGWRY6plLZ40PLB0G8Ee8PsjcEc54c3RS0X+3a4WC2GfMf4jgW2XNBsW9jOBS6ok94dPFGWHqbUqX0k/btXp1iqGGWDteGLfNav5LPtrr5lTd6YmM65efCbyT6UdNwEbHKzubuFo2FtLWaliUq7f756ih5OYEvHpZuT/ycdZdmSMjqOgvFm46h2cnCXo/Dou+/hJxjHksYAk0cH/tZKyf7Wvg/63Zv7XuFBx/+Tiqz3j7LD7WcOdakiC7/r4w9OnsPy43fN9nXn30bjrhcrZqG8VVxUzjJU+wrKWU0FKZ+OE2R5k6MfI+jHZ18kT98HeTrfezPsXvm3FCDZd3PwstBX/Z7P5VDp/J6BQ1+HfY0l1aHXSkITb8wDMqLaz68AwfYrtPknpXo7teC6tIgFNrMFWUfapl3tkDlgBsjzdrZIC1gxTD48VjL3wEW+LlGjqT2yLw97Ta1Rm+au3r7UNaVmnX9eSqeA8MGwlBKlDIgSvvpPc2AsjClVaEl02NuOdd8HLdQpj3v1jLEcQ5tprlSawgLgLQF7g/96736nf/3zv9rKc19ZlDowYqkDNKIWnADkQka9arm3MLVv5q0fgd5Z11KGZI4baWV/7g9MBcpkl2+Due1j3x7f7vrLLUlo6GJeQDl5JE/a32t0nLDOBlgebygX5AU3KayGxuzjDbZHwwfuymBTf21bCfb26OjX8vDdRmVc9kduhfUHaad9wc706Txa7tt0RIwIgr5jXdA2oqO+w1kQwL7WF9or886wI2s46NewL7PacI9VYwoXTRcR8xaS8/DLgwYwby6v4gpH/SUO87MvZ3H8+SSOCCodfz4OAzjHOO91tp2cnOLMPyPwdRk3OJSC1UwJ3G5u7sT2zi5Bgn2c9gfx5Gkf/DKIsX/wJOv2CcztEkjYIii8iSNfh5oOwYYAVDq+cX4Htq3jHhK1CW4HY0Fwek5mzv2tgYLP8GQg4+ef38RPP/4UP4Kffhp/XfghbD8hQG3A5er6Cgf2LQHPRWhv1wlq+GuuDKA+fx4vX71KvHj5Mg6fPYuDJ0/gf4+A13bYV4fnOk4/f/22t78XGYwgIHEAdGTvsA4dyLVpcLDfhA7p9+/fw9eP8ePffow3b9+EAYA+EHwRFzgaLwnuGnDRIai8DQ45zkCI6eovqe2rI7FFR+RfWcmPc27iYB9hnU7JBj7Y2fBsLNClVUjDetuFZWWqc1BZHeM0Najor2Lk+YT91jlqm3zovJQX4VhpON+EPZsMDnvrnMN5pa3TcYTjrXOsfVbhOOsdZz8dszp3DRDJj/ttap28yLN05WWkKQ35UUbKwtSy80jb9lKKScJ6YduC4JO/oFxwbhacw3bQN+fwF3Xuy/HJcf4KWR5GucjnuKfyIq3aVIJD01B33Cef2bZwICunnJ6z16LcLXvq/MGr8/x32FPtQqmMn0T/Jyg3Q8ez66mc5QV7eo1O69w+Ovq8/LOiJ+i7vCg7+0SUKNBx/dPpLHnR6S4PTVOj56PjWbjlfC3AnDMyR2/a0J518NLzh40YeLUs7QUyusV56R5cYC+E+VsCCY5rmgb+p2AGJhls7efFGrL2+fyWs+KZZE7W0ypvZNHTlx/nNJ1jX25wYF+E6zWodjGcHc/PKq6vruKWwO/8FprYCXVCyJe4JvC3YK6KDGc4790TbZFf/tAWGGz1+VoYiLVta3ubPVhP/h2HYO7kxRyuV0e7+qg+jOfXvFBnRvjrN/s5RhlJTz48v/KyMwZZsZ+Wt3gmts1zrR6py7Vh32oJN68s93aawTYDTfZbI2jhfpdSwrncG/X16Ogo7ZB/Ethz5JcZPn76FJ+pP/nyJc7PzsJgsfrTIieG57oNdhgEVhbJFzKRN/Xa+dxXeUFdkE0XniPl7F66TuH++rzvPvS8HIc2+gj9PR5szNXVZcyZt7I/E65Xrlf6rl85bHF+tre3QjntEnze2dnGRm/m/jjmBn+Iwd8j1jPasI8fP+V1y7245syoD/IVvNRR5b+O/8F1aculu4XcPXdTbFophfPAmtDNXBP8dZxTjigUhn1gPyr9mtrfq0t3vEdH1cN7Hsd0CshR9C21hDyPcIxrthy8FujWDbp8wbXCvyzhl0yOsc3CLwxdXFywt/Oo0FL+a2uzUEa7XFe9Ph08OYinh0+5/j6NA667/dr2wuveFvu3zvXMcc77EK5NvVFXtfvul/N+Jqj28eNH9u1z/gnf45OTvNbZrnzPz87jmjPmOqWpfuyyT6tnyzM2wvqDg4PwywTy5x6s4QOaEPytTZNyd6+Uu1Ae8uRcnjP32WuUuuy1wWuusM52+5coqR8jH84pDp8ehmdc7HM/4p6rC/LtHrgG51Rf1Nmz83Pud05zvdI+Oj5Cr45SFsrlmL1RDtfsmXuifJ3T9TmHX+bwSx0jLNtmH/dNWTnG9av3q3sjP6UUtAKrjA4pEyF/Qh61e9o/5eOeya+pZffS9bg21zjOId2OzZaGAUNpqq+llmg8fwSCp6BhL4KX/QTZfJt3blPHWmlf+XcO1yNc3w62TTm796N9Tb3kfmp3dyd1dzZbC59znV9aHdecBdfgRZ69Ns+ReXXMtXlfmr+w5/7q5zdvYvwLEz/99BN57wXfhX9pwn3RnrmWkRf1TciXeuf+5x5wbyjvrkEZNNgA17DhL36xqzOuGzP003tVz/gqP9p5z4S6oI4IdVScnn4J7ZtySj6wMe6/8jh8+jSUzQ52f3NjK9aYJ+fnfrjWJkph79kY9zDlkTao4+xX0IR9elDGBrGlPDe04Z56Bq6urpm7x/X1TV5Pc9+435Ef6UaU/p9zRUQ7yl75M597LLwnWjDOfJ+yL7QrX9s6+rtv0kRVQ17uUO7KzHHvzfo48FRlhn6kEhgBEX3A2Ye6zMNjJBiWaRuBrkTaZ/KmlgV8+SAhf6Y9FhHwvgT3IAgOGmP9nDzgXidW0JHveM5qwYL7nQX3QQZ3W4O35Mey6cI6YPucdJG/GL6BHDCfdebFdfTtpjcxh5YY6Thfa1A4MY+Wa8S30NEWrK0ogwFFGYIAY74oS8rW/cPAHHEP7Bfbe39aK6j/1vtXmr817L/r/0+RgGf/EWB1cmv9eASqjXpi+rDZ+mB8+MJXEKsY65epnb5Gob0UPh+Aat4l+Pg24pEXdGI5KH7zi5kih0WMSdy9Ouq6uyI5XEt8Bn4kEMMrhdRRB6jKs01d0r5XbpPeaAMCH1EMNqLDBt4DNqT7LXDcar+H5bHtYb1lsdq+Wh7qtWUjX5HtbXzFV9YvWApt5h9DBofp43qz3b7AebxOIC+vIYX034OKvP/Qu98sbstgoJMhqHgzsMdN6iscVN40eAOx4CKsw27OBahN5hfw7ULmcU8w0GhZaOtFy8VHB8URkSUqlql5NCgS8dgLDh2+bKI85u/Vj5XMQT3LCW8KWi7ULRfj+WLBBe42WtYx5QZzk5ueHR/EuAlcixoGfxucflW0EQZ/e4UlHxEegJWZcxKmif6F/IYVWdfPnV3uarOBOgfQYSh+1Z4Vq43keTvqqyapjW3Z4bEP5uqr7fkY+laElfSH0teJQ8da878G+9rH9I/gN4ztpf77PmUlReLH74WDwR8cxkjerusBLNKSb/O/CBpX5x8HUb3cPyVi4WGd50Gd6cGnHew4EjG1DvBWJbLV+bKQJTs9BDPSiXc29PNk9tGPbB8mYGRSNc3OEMkmau3X5+GVxnt5Ctlu/xXQrX9T12dWPhmTJduEhTE1D6T5yGy0/MpbOtIf07E7ddK8c8pgM7kYdAJb2SV6W9pS12o7sZtj2kGv84KJPHqSEOwz4bW/8PAsKg9i99CUqI0PaKQrbU2t0dQaFTSFdEBTazQQ7Mc00TSAukp7KdCIwr9IRL7Kymdm+4879lKMyb9rWILqIa9Ofau9b4Ok9Oi/XL4Z62j67/d/PQmMW7uqF70udCS0qgvoQLZ7befMdKSWPT+mS2S9582xvd5BxNEkXX//Ar3sTy2VKVBmyXT1437d/dJqv3v5X+1GB+aHM959vks+pNJx1rq+3vM/9POeJFhzUDbvKayMqQyxbN40kX1a6IiOexhSxpak10Zgax4F924h2vvOiI5yZ+DX1HZB3r7FPGiwZ9NaYordaJi5cu/V+e1/nOW3OIYy4Ht+GQZ8L/2F75fT8E87nxJMMtCbzqzjL3FKMNg/q+cvL26ubrh3w0nCA9dkMou1tY3Y2Nwm8Lsfe/s4dPdxaB08XQZSd/d2YnN7O3/lts493hr3etPpLJrJNCpOrlLhDNsWRamJUJzoQ4AOkbSx4D7Q+8Zb7hcvL68Jwn2Jz5+OQofv27fvQugI/oDDv3fInoR/7vacQPYV/Q0+zL1PRgaT6SR50fmn402H8FMC1aZ7OCS3d7Zjk2CDQYAZDj/vv2c4/fz11xYB122cd1sErnUablE2SGy/ipx1rOl0TWcgTuFjcIIsdVobrNJ56ZcfW3gJ9KSUEqU0KLElAAAQAElEQVSqJR1rXCSkIb8674QBrZZ9jOHltUI0yq0UZNWFY3T0OrfO0dPT3lntvAYLrgiOJS0cQ54vSTVcU3JtrFH+R6eztEsp4bXGvCilhC/HrsK6wrpL6dsNnI58OLdy0BGqHMzL18iPspCnEWPZ8a5nxLJMYG+RcosopcAfqDXkbxXBq5SeH+UmHdevXOTpDNmYF/KizGw32JI6zrlwjGM79shUuG5I93Mzr/JTZkJZ0RV9bUk428w/mTQEP6f5J2KVszwuOH86Yf0SQ/JC0K3n4SLU1ZEn+XHdLTYz50TGjhdN0685okSAUkrKwHp5mU49k2sZ+NjAoW3QzEDD3t5umG7nWdxM3grrcF2uV/k77+XlFQHXq5Cvi4vz5KtPz6nrYaDtC7biC4HDfk/PcSxfpy7qxO/n3SZYJ3bzCxWetb29/eTBX3ZubPTBO2Uj3/JfWSfLCV89X4sMKp0RXDomUPj581EGXnSq3wdBKQJ/8mOg2HX08sOuQrCUEs4xQ9fXCX55dj3/ymOPMy9vwudrsbe3F72cNno5MV4ZSVOos55ndce9dN+Ug7re83BGwPosrBNn7LN9HScd9Vi0nOuGcyhfBh7EjGDeKBN5HvP2K8U9D3YdkK215r2h/R6i1oZOEV6H59hNf5F2c3Od8nSv/VOnyukafV/lS56UffCqzFebpp+D1DmaWmmBLrwvuMb08pDuFYGGqzAINtdJTTvDUzcrY8xLt+U6N5/P0ZcbcIvNm0eLnpdSo9YS9oso4ct8Kc5XopCKhmvGdDrJoLe63sCXfefYNtdzfq7sT5H9F/bgFJ29YJ7rYY6CHjSMnXI+1mJzc4N93kqd7Pd8K9aQf0TJAIp75t65hwZizwkEWuefWnbdC+xRyzqDl2tUPmsEMTc21vNLG14rUsf20HuCYKNO2cc9n06m8DMJ1+BZDOaVpvvh+Tvm+vGZIP2H9++51n1IfPz4gTPwmXN5lrK2v+Ok53XL+Z4QWH365EkYYHr27DCePXuWAc99/EjqvWdgghybWqOpd3ANwWuUpWt17er1ZwLABlcNAptaNgh3DI/q/MmXE3g6R9Y3vR0geLaR9mc75StfyljIg/AcyrP91jibyq+U/pqmXF3bCOWdent5mXs68qUdkBf5EublR/nN0U9l63qdyzmF13j3IvPYQ/djyjV+nL+UghQi1+G80lIPpOt8rj/vNz58IMj4Ib9YoYy8fszRCem4Jukr86cE+fq9eBYGn/NeAxsjT5vcQ9hXHtzDkQ/5Tib4UAbuyer65Um4R9qiK4Lv+gTl13PmeOkt18463QN5cl7r7WNf4T1JpuizstduCOdVH9V94ZziHJumTKzz3NlP/XEt0nce91p76vqfPX8WBr6foY9+MVC52GeT+6kNzssa565BZ6RRivL36ttxblv2oY1SqOsCe7FIG+b12jN5wnXhGNvvvvuFlg8fP4bp56PP4X7JG4M512shX8pA+Qv5GiGftrkfa5zh2XSG7Z/EbDolna2c0xIFO6Vs3A95UCfUPe9H3394nzrhF2wsy8sxPLpPLXZOm7W9tR3O9+wQfTg8zHzOjSycezKZhntTSmHtomPdbd7nKecRvV4shvrVlDz3+d5r2vcW22jfHm3SkhceP6CvnqNkUfgQJLw7ePWeu/VLomAB5lxHxALa+qDn0J1TZ37BvU32R38cqy4Jboigdvd2hseQPdhfHpNgiBL55dghr9/Xup4ulbzvd6ZCAiL5aGkW1rf5zBW5aPNdlgvlBP0L16bM4/MpPJfVsY0yDyKB4IDPYTz/YFtiQMeZb5FFR1C4o64lFR3XQdGStvrq6bMgvzClX5/eQuYGmN6ylzc8X93Egmv14oaUQLBB4PmQ9uNv6T8Hpl+jhX4LfdHBW7A3HesTQSo61nZfFsrjV4DwyzfgU0yPiMr2LVGCcgdMhfk7FPr+FjAtPf8TvTt4VQ+/AvX5tkNm/s4f0OUdX81L5Wrd33nWP0QOlgI/gonjTVcx1sVq5ZjXXpk3teM9jBp1r/I3F8pA0/Qx/BIhTPYvNf96W64psE0gYuDEdGiI4bVS7M9kZN8SwVgbuyxjAEnNd5F5dCD7c/57W0c9+RjQYQNHhHYPdED7Z/oYxraH6Vd9V2j3c7RMKxakC8zSItO+7UEeO3ZXP7/rB985z5K2bQ8hrbt5ejp9WZ4hhmjaAfflcb9t7PPLqbYvdRaJ/4Y3W8acwTbpSJh6Y14a+GqpKTxIbMazp4fx8sWL2N7YijnOu6uLi7i5vooFThGNuhOK4KKtwc8FIrA2hcJCU0hdaPQ7FEBQCFZMwuTUmUdzqPutb/jOrqYjoAK5rIb7EJSdr4O3lotPggvSnBuKlpuHDvjLlL2tndjnxmhnuhbrGIWG9ioY59q8+Iu494L4ssz6kPr4CSf92qgzv8TqkGGs3A/ZTEYaj6UQ5Q0RZQZybUNKQz/bUF5ty7zUsw1u7kg4LNE3O6s5QSeTAQyln+09nKzP/conA3+lB6S+0YOxw/TLJHtS75qszFRWfytW++XMyANCq9W/lncELDDq9717uqyAwXzm7KspAuZNDe1kmIYRj+UZ2c9Me5/J7gzItwXlwtEjS5+BRl8H/WHM1wltdJc8uRybYxi/TJeDho52TiwbyDCaMWR4249keFudtIYx9OxzdstGOpLaBwb69VDV5+lE2718P9oe95B06cuIvgf5uw60UnaOJWikaiC90k79738znkHOnZOT4d3Txg51Cfow4XL+lXzaKTbPtCPNgRKCSEe/USjaDp4Ho3Ll1373aYlSSl9XSXGyVMpNrdFUyqVGJd/D8tDftkQNHwCb2pBW6NSgR0AClIj+nSyQtZgIXlmGR7K8lxnydh/Wi011DR3r6jHUs64OtKDLPl47xrb7eakl0fzIWTP3D/1wOcDZfm0e+zzEr43573YlgIBNBrD7mVMvROpG6g0t6kl2J8/ZUGda21J3Om5HVnWmi2W7fXIsg/t39LQf9KdPTv4rH44dYdcxv5qqr5ZtN3+XdpydjmKXaWFOkX2Sz5ZsN7S3fR/WmjfRQ+qvfdW1fADmJsW0oc204Ego5IvpQDvzY531gpvsAmL4k89hMDeBs2FZR946yoV7O2E/0xybdTgo7AO6LLcR2LqF9404T3XcfSGoe+L/X3p0EpnHQXVE/oi6TwRWP34koPL5OM7PLuKagK+OJEhgs5qY4BhbJ5C7u3eAg/l5HD57gXP5kIDv09gj8Lu3/yR2dvdik3s5g6YTHGjaOVQi5t73JRYxx0mx4N6vpdzS6N4I82LBhAvaFrSpU6aWdXBeEbQw8HKGE1JHsI4+U52R5/4ikXUa4Ogdo1f5a6kWei3yWHBf7G7qbJzhdNbhZjqFzxEN9+C1abC7JVFKiVJKRJRgC0EXLRn5FdKW7oI5TK0rtYZzNNAppYR9rK/knUcZbhFo3sExu7Ozm05yndI6INcJUtlngkNUTE2hM9IKXi26qQNSx/PokPaXUP4Sxl/BCB2QJzjo3XMdkMpO/grrkP4OQQkdkTqndc6+fv06/vznP8f3338f3/3pu3jx8kXYtr+/TzBvJwPnjpMnoZzkyf11be7pJfL3ywOfCMb7/14anJcPHeY6aY/hZ9wv0xGnBBPdT9fE8nC6TnM+HaM6aw9xHD8jkJG/HMJ5vrO7mzxt4TTd3NwioLMR8iQvjk9+eD5KfqCtjPzF+I8//RQ///xz/ilcnbSfP6nrBBYNLsLbGQEkHekd59O1ud6NjY3cH/nQYawT//mz5+nQfi5PTw7Q982Y4rgtyFYe3PvZdBYGWgyM60S/IhBvgFJelMcHnMXKZoT79/79h9CZrFP55OSYQNYpAY9Lzsst568ik02CVjs4jffjxYvn8Sf26bvvvouXL19loEce95DPHvLZZ9/29w84n09zH5/ibH76tP+FuzKbEkgL1un5vmDfPEPux8nJSQaZPiEbef3IXvb5zxns+IiT/T1BqU+fPsbx8VGcn1/gjFyE8lrHmb+zsx3y0OvWU+T0DP5ehPolv+rYd9+9pv55PEF26v06NmWKvHpMci85KpzdW9Z/wTzHONbfs3c/xY8//vgV1Hf39T1BGflXj0opscFZUofkRdnsIxPn2yTwsk7bDBsgtAOrmE6nKW/Pi/t2wTO3+rkqo2P0xbmEchP28ayJtEdD0ND993wI89Kzj3w6h/qq3grzQj1Sp4Wytbzarg3QrogO29NhE4R72kwazsR6qLsbBDq3WK9nxXQdWa+z9nUCHWvraxkcmc3WYkZ5OpvFxLVjbwJdbrGXtziir/31GE5o+VUGrnnEMdeP40EWrvmGa4081NrEDHqjXNeZK3ngzG5h+3ps59lyj+QpeCmPOdcG7dUNjnDnVFbSvrg4D8s38NS336aOOKbDJrdcL8y3yoN8rQW9nMDHNNfpHFvMv4Ptc071dJfrlV9KmCGD4HWNb8X1qOPa07dv3vT2Ar33XGqr5OXq8irmOvZznhrKT73a5fxpp54/fxHfpz39c7zmjPb26yB2tnfw62zQH1lj2xtkXdHVjv1bcF28JpinHn0i+Pv23buQB3VbvH3zNt5x9jyD8qLOqUs3KfMIA6mb2MNt1rcPH+r8UwKQ/irY/z7M86CdyjlrTR2vKylbHspP2crHQ91XLvKV+PwJO3GUZ1NdkBf5dq8c7x5IW/0VzikmrNl6gbiX11PnFf09QZvXTGmIjr1NsK/2kf7In/O5H84tD8K89TfoieNLKcu1llKilDvI0yrky3Ip/XVbGpee/9OzcJ1exz5gZ9QP98GyQUjnlQ/5ck5pqPueQXVObHAW1UHr19fWw3TGGRHaHOG44OU6peU6PHOj7J27v1a8z18h22Y/rzPKWZ1+9epVaG9fk/rjEf/CyQt8iOrg/v4+15DtkA/7M1W0yNf5lKt7nvA+CijLL1wTXKfzqo9v3r6Ncf3qoet2f6Tp2ZIHdc/7B+f0mqkN9mzYvqkcsDeuW2hzvFa69qbW8P7JMyHMN7VyjptoKvC8mNbKnhbiW21+8SB55hrrl1pu2XfX49oa+juHsnYPXL9nYuRN/ixbv7u7G9vYB69jM+xBk7pacp7g5RrdW+3TBbbd+wfl4LnUTiibt8hGOb0fruXu29nZedqpUkrueX9Gt3Mf5Ekd0R7P0AXPZymFcxHhXN73zrEL4ub6Ni4vrkJ6fhHrjHvgM2grf1NtgbpgX8eyrYGmRynKqkcpJfRVWB+8XBNJlFJIelgnpJHgOqBtEtJWT/xyYgJbPaYL8nl+uXdvsYvS6EhzMTCT5V9Il/24LwlB37FumUJvlSaPXL3r2r7Z1kaHnegy39HWgg5yXabFfvfQ0tYu23xuq7SzA9RZ3yN8PuMZwmeuIC2UCza7T302AwReMaARpN0InsUCdH5hl+BwJwgEj2lrP8ot6Njn1l8GD5jfXsftDdcZrknq9Fy95jq8AK3XnoeAp5zhoQAAEABJREFUxsKxtNsn85Rb6p1nRMd+dqyhY58yZS3xFVr0oUfJZ9Q7+RXlI6hXXoW9GjQnzFcKwrxqVdikPo1YTcdn5yU9aY4YaLI5ATn2grHdbwNDHfY14uELgg+rKDsfSb7NryIrlx/j+DGlgWwHAyR8PmShb2GJkWchezDm7/Tu53SOh/N+Xb6reTi5VB7W/ePLqzI2nzP+UVb+6Lic9A98fGO+5Tq+QXJs53h8o8dddZ6lYZ5+nAUReT7G/bzr12W9fe9B5QtftJO3f2DHOmAa2IVMx3Km2DbrH4HjOu2t9iNTbMYj/ZKu7bR19E27Y36sy/yCqX8No3233/w39KcP9q4FafdI25xrpGPKmYEPiPG2/MdRiV8q3RhTC50f98CWWCnYJkpclEs6ESr9NPQNlnKfG5Jn3MAfHjyJjbVZtHmBmAd3PcHdAZBxiAwXu06DvrDOBZgGCwJsdNAtTKFPi5WZ46N/Z3uf/danXca2Pu9nj26g3bf3deattq0beUSh+s1vo1A35UZul4fSJ5vbcbC2GduFh7V5FwaBG9prG+EBUUamMB7jy3XcYaylh9NTNPkWpEeXfI95+2aFmUfgWmwfm5gJkcIBFbwp+vkNMNgWBvT9KK/mU0bU3aVDt3FCN1ACA5iVDjQOZZsfBV3y/Wv9HmvPgXcfyzmHKnkdsr8r6aeCGuvNRZgC6YmlXMYF0WadbT0YRV2f7+n8lrw0RpKPpZDMdfT8MQelR/NU2ncVdO3Jr7YxySpfLUbGsh3p5pAER51ULRTOSyvEWRkFDkDSoUu+qaU5s+OHZfrTLWvMMpC8DUNiNhsyAwvSIU+dPH0FiN3VtdHSr4d50VG3mpq/Q3/e2+jTLhie6NOOsQB5KBPRke+0DYmOvj3I8CbPMvINy7B2tzzL2XD30TFJl3Ra5gHQbtPoc9HIeuiRBvWiy/7WdRTb6KynToruSCklrXShopTS50lrooZOA9HUPt8M9U2lXCoPrjVsF02tlEuWC/lSzEeWx/ZMmxrSpzkSEVEiEsEr66hYprSUQoWpvCuXMbU/cJ0pOOp5Z5bqe+KMoWE5nAxvqrtE9qcPb7PBdD3i//tXv3r5MGd6H4/X3u/zX77kZi53/G61WZ1FcyNUkT7P7lPwc6UMndQplCFbSFvO1bKOsvkEffPN8CwPbShVPyv1vR2A0tA29ssOfNAFHvoMXXJo1lFlg/1N78OSvaDLA6uf1vjQaSqKjI0oLSq9Am46fMitKI/3Zj60jgHevq6Lvv0u9YHXflnPnPdSGC9jHfm7tjYqsivcHI8I8pF1LWwuuA8iTTvGTS1poa2G9YsIyh2OhgUP+3McALc4Da4uL+KCoJa/fBT+IvUYh/0RAd9jnHpfvpzGKQ6kCwJAVwR7b27mcasTp4toCATMcFKuEwDb5N5sa3s3tnb2Ynt3P/YILO09IZh0cBA7BIO3tndwKG7FGvdx03ScTaPiPCsViWmTWGfHvdwC2jc4MXTW+SuOBHP76xkDSZfkrwjwGpRq6R/sRK1N6BycQm8GbfnZINC0QVDDX5BsbW/F1vZ2bFLegNcZ98kNY4IX00aHjDoyLTZdp6Cp6KhvkdlcnpCXjjN/AXmOvM6RSfKDQ9Ff5M5xtMyRq05W9aeWGg2B4hkyWsORubnBfevWduwQzNWRuK98CCxY3sIhv4FcRM/7JgEAQP02ctvDUb+PU1bn4+gMlOZsNiMYM4naNJFyzPUw+7CWOc8Cq85hHbSjc1gnpM5pHdZnOCpdm/0hEY3BIfZ1G5nplNUR+vLly3QYf0egQsexzmIduL2zdjN0TOssHuHaJ9CZTKbh/gT71PLsoWPwHGe5uvWRAIa/XjMQ/O7dewKbnwggfiZocJyO9HP4kn/HLNib4FVKiQn7rCNZ/pSLfybxzkm7l07TDeStjBLIKVPWNEM/JvA07r90bwiOqFc6qg36Cv88pPx9+iw/R/l/+Z7hTB356ZBxrTXWoKde5R7t7Yf/j2+CAIsBlXF/7dcgD8ekbtQmJtNJTKgrygZdVufUa+dwXz4SWH1PMOdt/oq9DzK5f+7jyfDL8XN08QodXCDbBj1YQ7fVEed175TLM4LRzwiQu1/Ky7btne38xZMytL+pe6mO7e7uZNsMuZVSwjOhflxiK5zv9PRL/nrqC4Hz0/zF9FloOwx8yZe82ybOOCfy5y9MA/up7GfIzHNoUG2H87DLOVB+Qp6fEoQ23eXZVt7WORsGB9c4R+qZulVKQRugyD70Z/Q2LglGfMFeOf999Pyeo08G5dQn92+CHklTXtxD03UCn9bNWLtz2UcoW2FemC+l5+FOPpcEu8972WA75eELMnL99pFhx0nbOVZhnXRLKSnvm8EGOta8Z7PFMSEd9cSycC3ujf0uOVcXrPEUPf2CHM5IL6izTRqORVyhrXBtG6x1G5u0h5yV91P8COrIiP3BRtlH2czYt+lwdkrhqgSxObbxiuCv82ijnfMLaz4m4KueGgj8SGBUHB19JjBxFvIcUdJmbGCn1QP1z/13zsPDp/mlhCdPnsY+dk/+DLo4f61NBHq0wCl+w7nNwDOyuvZadnWJDlz1vzQmSHpDvXMtkBuDouF8zGbTGOU+Q58mrEdZWOfer6Nra9gJU21Ijw2uXethnwab3nJWpe2a1f8vnAF137Vr2/xikfquXqpnpZSQb2W3Bu28FmBb1W//S4F95LxDWR1cS72bhLwWZNRh9+R/CcpcevMZRH2Qj2vWesnZlB91XB1IPtx7zkT/i+SbWHA9CF61qTFF913/BtdD9WCNvdUWBbx2yNd7tJb9da2rcD3K33QVMbzGuhY+E8he3jNPnXn7DN0zGdusF2N5Dr/uX78+9/Yy9/aKvbbOtdsuHFOxx7VpUnbjnrpnI2bIdsK6la19nXx1PnlzTtMRtj8G51utT1lxv+C4sV76pbCLInmr6EFFxEMd9fLxEOO42tRcS3UsKKXYxP1Kl/svr55t9e6E83Y0/NLVcycsexbVC2Ulz9JSzzzv+QvTZ8/iUBwexhPv17jX0OY+lJXjhGtzjQb0rjlfl+iXOqfN0d553r1GmcqDdbbLp/Mr+3Fv5MNz73Vnm+uluuheqYsz9NF+6qljmorcvJlGAi3nz3sJr90tOiVPnolSSl5PZ+yzOr25ucW9wE7scrY8XzvcS+2Q3/baR7q1tTncZ23mF2Gcex2bKDa5V9wi0CvMW2e7PDVLHWI/2HPPqPvfDfmOc9ORn2uj8r7xKq7RWWVwzbVa9Dp8lbbQfewYU4r8T2LCPaNrUA7C/FQ7BdTfUng6YN3q/TVn3/3VDmlzP33+FB8+fsjgu/cOQtvrXoy64Dh5LoX5sGfSlm5D3j0WwdKEfHXI21RZC/dfyPcIy7atwroR1o/5Zcr5dvxYts84l/ONsF7Yz/63jsv77XlYpy6IBdeiBW3axQ75cFB4HkJhxrdKgpy7YT0+D3GQoqOvIINp4/mJvfO5qeSzFc9NQzkol8x3iKblWawjBVnXMtdvxWLZNxibfEB7TDueOcx3PKt15tGjTOmzmrbUtzxziEUGca+jJTWwm6l52hcD2iFdILsFevlN5LgbaN1GuzDlWdK5VtBh1zv4YwNCdPIp4DFWUJCtayyscwmebcc8dxGDLL4lR+rtzzWpDGCT2NGOpEdhT8e2x9Ngn+4QvAb1Huo70h4BrR50Yj4/mYik+4NgmG8nNJXMSNf86nxZppPpap8xT9P9t0QfYrWHbWM5ifYFs8t5s0D9I6lVtLj+Lnmwos89rLN8Hw60vylwPpI/8l5dxR8Z/48aoyQewzifbfdkogwQievBZYTe03Msk12tf9hOc/bPPha+BQe6V5k+1okJs7pD58nIk/3BeHbkOfNjmykYz/Ky/cGY/tx0NH+Nkuefes5ykA/oiY78fSyoBtgSbUoCe9KBWKnLvGNX6rJvlrFXpozRrvcYaGq3RmCb+rY2OmxZp31jXAs6+5gmWta0APaTjukvw+vKt1AR+723YnlY4f6Nm50p0eLCljWF4VzAbnGCTaKGgV9/AbzDzcpsMokGQrOmxmxKngu8xrnlori4nSMzmUYtGY/sWBCdcxNJoS8ftFJ4+KaFDePzYcO98v2x9Pa9ggedA5Kg79BRSOSmUAePBVSy0zKJLW4I99e24unGduxP1mO9rTFlTyrB7Dr0gxhrYgBv89KjghVSAf0xL58dAqY2Vl+We/BJ/378ag/yK/VJZyjb13LOQZ3zC7N9SiuF7NeTt/o+kjz9TB8D46WfIN/Tov9qPldLHalvyPzd30l9dc6V/D9qTheB2EwSq/ms4GO1TtncFy6t8PlrdY7rOBy5RhbzMFX23S/RYQysrLzLXR4WgjMcqy/qJNeiw8K89EVPyvE9PM7L4XS0Tw+4oswnlCHIp/m+jRXQxmeSy9QycL4lLI9Y8kLvoe4erbGOfta3yEs6XZ5dbcyI0ViO6Vjfp639odUx/iGyjfaW9kdBW0ebsN3U+XPcV/SQCX3HvbdPjoH/FsfpAmPvw5oPF+alIz37m/bwItBh0+Fd+injiFIKqFFJay1R65C3LCw3NXyI9c8fNrWJptbs11CvM7jmOMbSv6m2kTctAV2Q7dRne4liG3WlRIQYdtY9F1bZZlrJJOhYqaimEXwWbiiUS+Sr8FmylszwLqZ0SfLm/2Pwh2aR1xG/xi8iiR6F9BsI6v+O+EOL+o8exF53CC9BniwcmCHJAi0r58jzob7Z2sO+wlpT+3NeGEuOLn2d4zrOXk/KFuv7Zs+a7ZS+fjOA93AGGUfB/gntgbBumC/rKUtvzD9M+0mG+R1H/y7Pt3x75nvkDTE3ryXRoRmgROSZKsF5BiU426BE1nO8Y1Ii0XC/MfYtzFOZmKbwAfge6JfBYfrYz7xjpZUp7fYv8gGf/Y01N0Lc7JqPvGHV3s7DfKVfw0QVetHNw4f+25uruL66iPOz0/iMw+jjhw+ZfvpksOs4jgkAfyGAcErw5uLyKm4I+rJdMZnMYgOn2u7ufhw8OYxnz17EcwKDz1686tPnL3AmPo8DAgnbBHU2NrdjbX0zpjjaazONKDXm2NtbHDVzbK52GClGob7UhnZWhfyvCSj46wX5+Jy/OP4Y/nLvw/sPYUBOh6eOL8c3TRNrs/V04BlI0KH+6vWr+P4vf4l/+ud/jv/5P/9n/L//7/8v/uf/8//E//gf/yP+/P2f48Xz57FPYGELJ99sNg2Dx9XNiYKqdOF14Abn5gXB5jNk4K8ydfDrRNOh9vPPb+Knn3+Kt2/fxGdkpvPNvlc44xbca9dSYs1AHIFngxqHh8/i1avXzP19/PUvf42//PDX+POf4APZGXTxl5fP4Mm8/+eh61jHMa/TUaeoDlKxnU7LrVyrbToja2VnkVn3AKWUKKVfzwJZKy8dscc4inXO6hTUQXxKkEgnruuVho7ANfZrY3ODYPVO/lLzCY7hw8PD/EWmqf2PsP8AABAASURBVGX5kTfl7z44h3ILXoX9tL5Jh2ITtYoaRV5pX7D/BuKU22ec1vlnGT98JAD8ET38nFD/dJjKk+vcZK+cUxk4r+VdAlfu4x57abpDMHGdAM5kMo1akEt/dIOJo1FPWJfjNtFh5WsARNqz6YwuDY9Ki7hG9wyIf8kg1kmcDGfhEl3QceoahfcNzjHT2cxebcKffFl2rlKRvyglWs6pXwzwCC7raZvwvDaZTiN5mE3Z1z7INJnIy5xg2WnK5O3bt+jau1D31EHlpmwMFs+RZUC4aSrncwKmoU6vwZf7KORNue3o+OY5cZO9td55G+QywvI6DvDR6b1GsMq2Dv79coOyueK5U6hPysN9X3CmTQ16Wa8u2XaTAbrrDNqYl1d1RX5rbZJP5eW8lkspuU8T9q9JvtCZUllTg4xm2b+iQ9IYUUqhbRryPa5JevcxYewM+W6Ea3efxr7OU6EhvTlnV5jvOE8lIpyvlEKuf5dSss5xE/cPmLe/a74g6HbGmcqgIIHBKxz+0nAP1NFnBFuEX6DwixR+oeLVq1cZ8HSPlIf9pScvN9ihK+yKtOecY3mz3rLn2QCLOuF51kb6y7sf//a3EOqNX2TwzMuX42AfeU5C/VjnrOwQeNHuyI9f8pAX7efrV9/Fy5fwxbnf1Zaj4643omAj2UEuCHN07xr+tB9n2EmD/8ecF/VTvryeqLPjr93k8/z8LO1rrSX3zDOrXJ4Q7H0K5ENb+d13f4pXr16mXLawe1POxxRZi1IqZ7XN4Iny8cs3i1EHcWxfDTp6S169dPcc57738x1g/w/SvvnFghm015GF7WtrM3RliowadLGGe+F5dF/WORvu4wZBa8dNpzP6TbA1yCQieeq4B3E+dWLUQcc3nOlE6nWDzk5iMp1EYVzLNfsWp7xnR9xgg8QVumMg94Ig2xVrmrP/2pw1zraBLK8t/jnnXeygZ1aeZrRNsCn266CdQJcXyMcvKqlLN+jTHF1voTcH2hHnvWI+g1PCPvJwgwxvV5DyRIlcn/rgfMpEHgwqqksJ9tLy3v5+/oJbPZNH+bb/GrbY8at6fou9kK/bQRbqlbp0zDXLa5Wpdtm683P//Px5/vpfvuXLvZKu86hT8tHr06t4ybVWvOKsPeda6//tvUNAUP5LKezdgvucm7RV0ku9QkYjP/JmnVBWwrzn0XU4r+tyT5zXuTzfpkI+PPdPuJYqC/vLr3wv52Ddrl1YZ5swb90Iy8Ky59qz5nXU82Ve+Zxhg2xzLfaTjryiEqnT6ubavV/cb2EbN2Pkq5SS/dxn4RpHlFK44nRLmSkL53E+5xbO7/4pI+d2n9W3kRfLwUsZSNdU/ryueiiapnI+ptFw5mutEVQ6xnVL0znFjTqD3HIOuKpNE+voljL2bPgXOPx1/Q95P/hP8c/cE/71r3+NH77/IV6//i7809Pjnmxg45RLP19g5/o1yrPzrsK6VfQ2aMG1vstxnuve5qzH9s52noG9/b1M/esk2nr11C+DmArnVx8d1/sKsD/IurL2SlpKSVsDZ2EAXpkrZ8+Gdta/cvGv//qv8S//8i/xv//3/47/9b/+V+b9ixi2e37cE+VcmwY7Nwt1QDiv+9BQ7/oLcypv++b9C3bC9bvmG2y+c4t+D25SF+zrmBHhCwM0lk3t415Jy/tA05GmdOeLediHrUw52lcoX9ud85Jr7CX3Y95DXmMXrR9peE6VjbrWcY2CSO/nkOCAgj0UFu0n/RYb3GG7mTx6LKIv82yVbYsotnMvREP04xdReb7yNJRMW6X2ANY9REcf6qA1js85Kfe02wie57KOuce6QnvJL/O2zA9sA90YvDCAQZC3XdxGa/oAiyGwazonP8euz2+u0aUbQJp5U8rmEzc8M1p3TWpe3IY0cg7nSsyjn5cUu9nBi2gH3uQxeP6McV2mCdah7FzbCoK6EcV6ysUNA6arqOiZcYIRPCIjn3gUDEf2tEVke6AL1gmzmUaQcI75NEfx/rv0RRPRl+4+rRM5kTRkyOZOatK1IPo81RT6TzK8V/OMoejZ6UFzvnOGzN3/sH7EXQskWCqfuUho0tTPTibftMnrCPrZ3iH3zjrLwjyQF6mYfgXbE/YAjHOKr/pR/2t1MA0BRj9gD/JZ70pp/Ye8Xfc3+ZOBb/CUTazNVGR22ZeMdikbInWw0EEVEeGLLv26O9pFpCr9+9YKnQjoBa8+rwCl6bwJWnz3dZ1Z+nc5d4Vfz5xnLdtpvUvp4xqGPva7B86vc4l+rR3ZNmE5bNe2fgVssDZiqO/sNyDz2D6MDsOhRZ/uHrBDXLO0Ox39fjPSbt1Cdh5djpc2fEgjy+Zps5ww/xjs9zi0U0G8FRE+8kY2CrZvMSf6UtAmU14YmlLDoO8LnEtP9/ZjbTrjYhRsWJtpw7a5qQql5UGt5QGgAy3KZ12Pjk0IXsMcFCnwNpPqz5SmQzdKNH777bChT2Yzb07cH9bX+DkABQpht6Eqy/Dsr3zXyiS2p+txQBB4f7aRvwKeIcSG/SmMc60ifFEeub5LXYMlidNpJTErqOVNjjeZfA+Syfzqh5RyeSuVTJssWy8JYUWmVoLMjx0fpJ1l+5Caf4ikBQGa6cXEZOyT9dRQdJF3oMtveT+2lm+Ne6yvdd+CdL7V9kv1LiLXBgHXxbLNUU3OCtdrzVAkyTbHLGH7H4UEH8BpBVP7fhw5Jj9WZibLO2sh0PMnu0iAyr5sHkA1P60nTy9Grrypt84kx3mekya191KoYCy7hPkRY7+xPKYtajTmh3RJeygn/bt8S7mVfvZrw/xvBsY6+5o+gk7a1Pd2qo2vUtrtk7DfannMy1fC8fBNvrWvKXZFp2wC+7gYgZGXLyaMzrUNoMAbY5N7ElhXUaIOD2UFe1wT1lXqazQV8EDV1CYmoKmUBf0ayvZvKnWUzfvgJb2mSqNEKT3qUK61hmgsA5pj9VUojKCZvgX0Y6pjC3kGVVBi/BdcMwKlALyzFuVa2lLqVt8lCyufZkXW/5/90bPpZ2H18ShifBUyf0cgcgj+Z3pzXr7Bri1iqTR5JlCa7G8KxjNoG3kOD92Heuoc31lPPt/kLXdhC12hZS7rhjaqaMhayJF6NvM8t9ieLtFlXXfXPozt7qVttkMsU9vI8LZ+BDdv0ApvQEm1P0HqmLy5rRFNCc74HSa19GU2e0K7wV/7UJ31pgZ0737522EnurBuCR647v/Kt+V8tmFdtQ00oM93URGeKKwv+ZNfbmJ5Qo+OB/O5vzy4OIvL8y9xcfolzr6cxOnJUZwQeDv+/DnEiX9KloCXziGDOK20sBeTyRSH4DpB383Ywlmq42pv/4AA72EYtHxCcOAAR+/+wZMw4LtFAG5jazvWCbCtbWzGDKf6ZLYWNYO/DZwW9igSXZSgIQJZJSLCfdCRc3Z6FuOfCP75zZsw4PrmzdsMgBlU+EJwWgeQDuoFdrxjbIHfBmfhFoE4HXo6eXX2+qeKX3/3Ol6/fh3+yWKdsAc4YXVYp9MNHtdwGM7gc4JDvjYN1CIWXAd0LF1eXhCIO8+guE40/4Tfmzc/h3/Or/9Tmx/CP++oI+4aB7oOLflpoLOGM16nsM7Ig4ODMMChc1j+xAGy3Nvbxym4FzvbO5GB34GfKbJvRAZRKyIq4bVL+j1fl+n81umqU0yHvTzL/AQ5uCYdiq7xIeTJNvvM4FGnp3CcfJuK1bztlpvay0de3CsdgM4vLMtDgQmvNxP4n8CLY6fTWczAGkHFNQIp66xzfW0j1iibWt5Y34z1rF/DOTklSDIlnYV8brCvI9/rOX4926TvXKPuXBIsOTs9D79AYHDb9Dyd4ZcZ3DXYIe8lakzgb435N9BVZbSde7BFoHAz1qifpWxmMZ3NwmCxfKyhJ319z5t5MZ1NUWdOImcn94ggjrz4p8avcVKmYxLH2Hif4fOYuovSRyCwCXKaQVv93d7aRhfkYwN5rMWM+ZXhjDnMr+G4d/+EZcdOWMsU/Z0QaKrsUcHYwAp63BJwu81g2TU83eL0c4+UgalofZClc2XMBD6mU9Y7myKfJkrp1xTDq9YaU/o49zaBOXV7d3cndvd2Y4fzv7Mj75vIcCPW1mYhTw1nIXh12E/nE85JVVTmbJpKKhAElX2/Fp7n8D7P1DFz7tHkf45jc44s6RoN52MdndkmkOlZ8px9jSexz/kzOLMDj+rRGmfetTbwVkp/tjxX6vMSOLrHvPot7OPcyq9DZvJQSgnpCGmK6bTXD+Xknu7A3z7BMCF/nn+/TKE9MrUsf+rhOvo9Y8+lUytnP/qXcwrnNZU37Y4Bly/Y75OTE+zU8R2OjuML9v4Me3qBw9z9l3d1TrrOsU4wU3loe7bhUT53OAfurbxsINsZelmRc4nC0C7tkLorDx330hj2nkHaAyiWlvoF16FbgjPKTF6d33GlFOQ1Qb8m6Mc09XvGetcJwGxtbcb29lZCnjY3N7JPKTW8Ls2xy9J1HT3Q7UEfnDMCLgufzFFrk2O1N9oP16TdV1+dY4O1N6xLfhfQld4dvzdpL25wgl9xfj3Ltlf2Q93ZwGbsoOvS2kFuu0Dec+/Qrdmw//a1znQ6mUZF32ExRaYtUCYXBDS0Vf4ZXa8lBnQS/tl5r9MEQP2/RK+5vrScoQm0XY/64rXMa/EhfiDxxOsxerbDmXRfDYZNOa85bwSOrTbGX04uuHYaLOnXfM16r8NgszbzmDmPj49Sl47IC+vUM2WhvEopuXdbW1shL+q217dD7gsOnx2G6ROutQbi1HmxJ2/ISt48I8oTtkI9kqYyUV+uWKtBXnVbWfilJQOcY2qd/IiRp5Z7QempS/IkP56vh5Cv/YP92Gb/NtA5+SjlTrfdZ3kQ6m3ycnHOWfrSy4M98azJm+3yPc6rjjmvcnBe70NMndP1qyuuXX3wfDfYH9cv7+O80lTG49k2VRYj1Bfb+/ufRWgPnN91qGuuaWvleulcto3zlVJCBaylRlObPCO2jxj7NfAmXVFKkc1EKSWss90xyns5L7qgDJS/6zSVH9uns1k4pnAA5Fm4bvWxQ687D2JElEIPwMKiY0+Vb8rm+jr8dbs2zX0/xr6dcO/q/ovzs/PwPkgyrsF5PZfq3zN00r0wEC/Muyd+EcA+8qqc5C94yUvyhl3oz4f24Dq/IKDshfvhvP7/1iMf8icP/TmdhPuwt7sb/ol1deJw+AKQc6sP6qFnR70YZaU85UMZF+xFKWUpE3K5d/Kkngj1U37UCyFfpsJ624VjlKV03bcRzmfeOUsprD6wEYu89noGpCFN9V0caw84A6au33nsp7yUmwRKKeE8ZeA/hpft9gs2qUMJLa/CNpF+GWQvv65Ru+Q5cH7ndO4T+NBmnnLts+2Kez9t5Jxrjj7vjvFMkTOnP8Mbc2GNKTwUwIUlhPnCgBHVPO2mIuvR0wAd90ymgX4WnseKfRMtd5b9c1mxnvFJ917a8kzXxV075exLCu22cXm5AAAQAElEQVQioFWtW6a0Zb6LfH5kQaaFugLtnpdFhM9/8NYZeB1TngO7xJzmAVwz25TTLYHd6xXcxGJu+Yag8A31N6TXPbgWGjBe3FyF6Zx7yRGLoW1+e82Y67B+QXsLFgSbF8y3GOZrKbeUO+4PRr5iDA53LWsAyPVuTZSRSQeyzpR105F3lyjU9eh4Vu6Q7Ygg/wAdZQENxMheBDQi+4Uv2mgyF1k5dhrTbBw7dXS5jyQ29umPU9x7dZTYM5MgFZnPMbQt39aKZcWQGYmaPsTQ5WGyQsZz55xOt5q3PCLrswAheLwrk6PsGsnR+Mjb9lXQpbNM+kffD1c5lv8ovd80bkVmX/X/hbZRLqZCWd0BSo4VKd/MUNm/U8Wyvi+Pn9abd92mvw7pitWefbmn0aG3tnV8DGCPyghqM28KP2lnhrSS3kdE+q+oX+23zMP82P9ODsOc2jjmfKzeOnkI+oS07Tcg68l3nPsOmye4uUWtBxtIfQjtCHZQO+29xCrsP6Kjzx1ahi56YKPaEfRpuabc9dOWLiDxCOz7DdQYXqMIot+RvnY139e49uwi87c3txE8XG3zAPKMm/1XL16G/5dLwwW34wGZK3ckWLj9uwUqyI2++RjrSFug8AIhMpSZBm4odwMCodueME+vP/6GD6ZI2iMRykl2TMf6Ie3ge8F629t5GATe5AFqD6fR/tpm7PBQul6baOC1II/kcYXOqhj7auYfJut5oMzYzK+kw9SZJA0HZ+n+B0Ogdp+G8qIm6+UnaTuMzrytAvaw59ewxn6mX4GGZIUUIjRnSeorkPbvBwzzZhy0k+dfSOm4Mh9sWCErjwAysCpd+tHel39rngHM1H+SGecxC3pa0l6BfYBrYBbejO47/v78QEdaIyBibYKF8V6Zm3nGfpmik90vIftDkbQV9G1BjqUM5aRvG8vNN6shtaUft+xrf4xdX8Z43SvT/17br7Wv9u8wGX3/Fho9qBvy/Xzdks/V8td56XwLPY2vx3xd32K3voVxfMv6H/bxQUK0GPB2MMwL7KWYU5dtWd/mmh0vPRansJfQJiQwmpWHm1pq9GmJUnpYbpoaTcU+8RDtw2hD2tRK30p9vZeWob5KD5QinQiy9CukoDqmMLZkuUT/KmgjzMVdGlFqRGVwUxlTSvavpA2ohTrra4lSQJT4vS+GRfQf4egR8d+v/3wScPNGrlfzY90vpF32H61S39ESpxat7HOen7E8ptYJy55V0x7QyGGUOMPdYA+zD+UWuzOeSVNh3YJ6U8s9+jM85vt0oEnfvtxGhy3p8uaR/L2UGzpsQQdaYBq0RyxgcBHe7HK8o2lKTMhMOEsTztTEsvkmguoBHSkoEctf8HpDnGijIKnx5jhT+Cvc8BbTBPM5N3wEsN4Hf6aKCed8UjseYKFDHx+o2+FmdUGA5JYAxvn5aRx9/kRA9SP4EJ8+gY/A9OhTnBgUxgF97QN5CYJda7G5tU1AZz8M8B76/8I9fx46rp7gZH6CI+3J06exD3b29mJrZ4eA72ZMCVpUHM2BHKI0USfTmExnUXWwRw22MrgVdWURpUZtmkibSFprjUASLZ2uud/TwWNw9aeffw5/vSDeEAj2F246fnT26BDyT21e4RTU+dQH9rpo4KF3zu+whj1AgBU+t+HTdemcFDrbNjcJshFw0Jm+ubERG6xhDSelQbTgpdPxCue/Dq4TgisGgMdf1RmI1gmdv7zBGZYOenhxTMv1hOG5vinOemnqADUQMUUm05kBthkBsnXm3AjbG+SkHEQpJUoBEGnR0WsCd/KgE04+dILnL/7ev2c/2UN485diOvgq43Rkuj4dizoddXi+evkqg+B//vOf44fvv48ffvgh/PWhjkgd1vZf457aa1UpaCDz3qJDynb8lZ/zu84THG7HOF7dC/O5H+iQjkL7ez2Ve9civRnrdf3KeRvd8lfOTw+fxotXL+NPf/pTfP8D/Pzlh/gBfP/9n+MVwfpnz56HDtLcN5zZ6wRVXNc6QZt19kq5Ip50UqoHOgY/H30O90ddefvubfR/WvpdvHv3PvyzlMpMp3E6ijkbpZSQL4MlBueV08tXr0NZjb/a0lGsA185yo8yVX820Zs1ArHT2TRco+ttsVHuwQXBNuWifNQRHcRnBBDOkdGFf6Z2wBWpzs0F9yERJdbWZpy9rdgnWOm8fmnhT3/6cygT9839evXqVbz0TOJINriyQxB2A3msIR/5UObBq+Us3eJ8u2DO4+OT/CXxR869MlCHDPLY5p7Jg+fHeyBto/cTpqJFD1hWlFIzUDDK6xBbkPJ6+TL8xebr19+xl9+lTr1E1w61EwR/9vb2Q91SB6ThHOqIwQvnHOnXigSZY8Ezn/quM/fy8iIulNv5WfgrfNHzfYmDkefgKEMAajP2dvfiGUEn5fPd8IWP1+jRiJc8J6tze/t7yY/rGOVVak09Ug6XOJGVizqtTmmLlJewbP3F+XkGAm51aCIfZe763Ad1Y39/P9QX9/CZ+4SttM7go+2b6LMyMa/jX50SY7v1Qnrjvspj8OIqFoHeWlbfkmeCZX7RQN6VrTKeY4PMX2GTrq6vwj8DfIOT1jrl3kWgt01MsdPazKapUZFDKZUWNIBNb9GhXgcWOIUXGYh3zTfY6DnXC9vt79o3N7dCXXQ9rq3Hdsp6kyCu65hOJ7lf5ieTJlhGeH29j5a6LpwXLuhTkh/XdM063BtxzbpuOMPiGht9i66XUljThHOEXeVMbCJnA70GeJSvUK7Wy3PDtUfit+yjunVMQOEzQVdxTPDTPT85+ZJ/keDz58+pg7fM4zjp7u8fxOFwDtxng7HuofRd41TbvwYv8KG+TaeTUMYtOn6LDD3/zus80vcvIbx99y5+5rrnr/nevPk53mO7Pn38GCfw5rrn8FpKCW21X8jSBhjceoUt/e47z9/r8Fyqf+N6N/AVTeFlwnob5F5LTfkuuFeYA7/0pRyvkOkltusY2+61zl+Tv+G6uwrr5VddW6BjniH1VLm69n10X55GyIcBatOxTr5GGTlemRTOv3uR/LDGK3Q6rzdca1y7dlQoJ+E1UJjXpnsu1YmW8+j+uL/qoHNptw/YK3kT1snrqKv93hicr7LAbVaLvs+XvwhW7v6iX9vp/vS/aH8fXm+0D/KqLJxXWUhX+s4zzmfdFmfEdudLYLPdF8c58S3rdg3KVlvjesc15jrRAXVU+ed6Oc+llDxjytZ9f8X1QZv3HddV9UEb5Pqd37mdj1tOzvJt5K+7Ocfy3p+3yPPmntjPfQletsvbCGVsm2twne6t+u/cXqe+H+4v/gQP8uR/0WA/99x9UQdL6e8x1OdbzrG0mTxsUz+ZNgwMa6t63byK8/OLcO3uwzuu7/4FFu8T1Un/Oox/zcbr7gXXDXmWR+eTT+fe4hxuGqAWBP93d3ci5UK959V1O6aUkudDmXg/5/zjvqgLyt7Ao/sjL3f3HO/i46dP4T2S65HeqIPuzyHXROWhnPy/l92bp1wj1RH5kEf5mOU9RaM4ord+SiPIdwFr2MeW69Vt7qF7UUoJ53KseyydMXX+saws3FdhXkxnsxzbYBtGuUvTdbtmz6A6rt6pi8r6HTbq7dt33Fe9y/tP2z0DjgleylB6Ysr9uPP5V3ZKKfBfoprmtYb8kJZSIl9cd5T7yMMo+/Ozs/jy5SS0y+6zvHg/c3df9zk8M9pUZe81peP5qcMedFzH1Hk2lUtKF2FZMJdzOnPlgzfPUhGZRpB24TNWg1kQPnfF8JzVYTcTPJMFcxTmwqqGYIIIygX6aFLS+Tpth/o2xzjOeeXDeSwv8zQ0iS76uoi+PKbWAxfJvAGP8oQhizAQTLmDz878EovoCLq2BIZFBmi1BQRn+/wNNhAQ0J0LzmimXP9uwRzbI265Jico3yau4oYA8Wqd/RLQuQVzx6/A+Vrm7gT8dC33dvAZXF+65Bteza/IPGVP2fX1WLDWNsL1I4ei7Dv2MNOOfe1o6waZd0EBRJbNuz9B32VeGsEr60jvvcfxvyVdHWh/yx3USaFtjXBuiiS0kekScNM30vnv8x7JmTITRP38GjR8+43v4q6xpwSnVI15sn/0/V98XBnWZ/oYhmb0Ne4heNm/VxwKK+9725H17kOg2z1i5ZV6DpGeVrfsY/kOHSO6bHNfHZNtfGimHwUjHq2HOcxnjG3atZ6e9EXQ1oX14n6b7YCzUMZznbx3IV+hNynbKJOGbaYDcozjvoGO+scQ1ItuaTdX7A92qVuxRW2W59Fhi1ahPfsWlAessgbfCNVEsAyTFXTRC8QqDikXGo1nsMAtHqq8eXjOTcXe9k5MaxPFixpeto4HjB4wzphugN+q6vPUs8hW40qqEBSeKbM4WYJp7vjMmt//0TFkhHNQ/Opte1YuM1miexctTqiWAHBlTTOksY2Tam99I3YJBG/w8DqhrsBoAm7v5DXSGFIT6NOVXh2w4g5uA7rKnAHF6F/0HwtmE3Q0td70Hiww0kSQ5f31XDlJcmCvO8hbtt1VZTG7Qsl9f9hk9YiHbf8RZef+1jzZhrzuFvGtnl/XjzWuuYfU7kPJdggtU4S0HEO3Mf93TSW2Qpvso2+7/SrkewklNKwi6yhnKhXyuTbbzQPbmNlWa1vLSwztlsdx5hO2iS4ccx8tYu56DOOo6XM5dmh7LI8hzn14rO1bdVJetjHTMv8L8/xCn1wLdq4V2IpWkF9grO+j5b5y0QP7p03UDuY47GfHmM70kbkQeXjuK1ezWkssUWpknvqGelErdU3lAaKJpvb5io1uKnlR+rSUEpUxoqnWUbYOFMuk1ZQ+TaWdMu9IRP/KI0bWlG5RaayFvrVEBU3CMmj6upp9StKJEvkyoTrCD2A58iNWXn1Fft59rLT/d/Y/mwQM5CZgvLcp2Ajyvi2b3gcbj35Y17fzSVXHmc46iubTJox1NFCdpX6u7EG5wxatnH9qKC3tkOe64x6lBR1nMtvo0wnKy5T2lhs2+4mO8oi7MhwwJmgLUse60oL9igHmV1GpL/6fv8AH86ZGTJoOmIIJ4EzhP+GcdwOCFHBD8XXQt4sK785h2pA3rczTw/aWPiO6KPBrf9MgH9itEQsemm94CL8kUHJxdhqnOElOcF4f4bD+/OkjDpqPOCo/peNEx9QlzrEbHr61iZ7tMsEmrE1jYmBtZyu29ndj9+lB7B8+Cf8P3x0CJtt7e7G1uxubBFE3trYz4DsjWDrFgdngQGpwWDWTSRRgKiq2DhFjZ1ucVYswmDgn0IVpjUB3SqlRgP1Mo7ADDGix13PBfd8NDtEbHA+mOqnlOe21/QZ0Q7rAbuc+By/pV9blplBsmfR2pDXQm3PDbn/EH3SPYn94rpnKWwQsha8OmXfMY77UEg1O9AnO/Ab6tdCLttb5mceUYgT10hzh+Dlr0ql2QVBOx9q5e8Z+XBB0ugQ60Wx3vXNk5XrlcwGvN+yZ7Y77glNc5+PoD/JuFAAAEABJREFUFNYh6XjHKofg5TqmOP2XjsDtrdBJv7O9EwYOdtlPnYM6R+1nf+WhnEaMsp/Dt/uXgeDBMX9sUBH90gFn4OIjef8892eC4Tppz4YgmTQc7/pLKaHsDJzKyz5BO53TOpB1kAqDnzrOdYiuE8SZERRV1onZNORVZ2dlD9yLjg1cwJ+8KVdl4/+Dp5PSP9P9N/8c7k8/ZmBYp2HP21lccWYW6FkpJWlu8DzlvP5SZ+9gP8wrpy0cxcrJ4PU6zx0zgr5iOpvFBPmq601DYEd+oKX83YfT0y/pDH779u0yoPMzAR3LOlF1HOf+sZfyPcrIta1ztra3tuFhnwDTYQZ0dBbrQH7y5CDr3b9NHdfwM53Ci2dPPmoTtaKTEXn25EX9cC7n9Zf0BpgM6siL+ycvRwTPTwh2nZ6epqP98vIqrgisXbHf6pZwL3uZ1VhjX5x/e9SrnZ2QJ53Z7ukhAf6nTw/DPVWWytC9U888G1FgkL3zvCzQb9cvffX7mECHuuR++SeM37//gLP5fZjK5ymyVWb2D2go/zVs0ebmVjr01Z1V6OgX2+j+Ns7/TeS2TmBuxh4KZV5KSYe66zxFBkfo8fv370M5ifc4vZWTvKnbynWB/riKBjvg2uTBL5G4VudXFuPa3VPb7ed8wryYTWepg9ZJq5QUjqS5NnagjbQD2JjlOXJO9nw6m4VnZI31eNbX0eNN1ri9vR2bW5vhvOvIZjadxki/NjWaWtETUXIrtFneM7sm90IbcM0ZUQ+UtfuiHhmAPycgf0Gg8JqAofsnz+vooXPu7e2G6x51wMCQX+bwjO8ThNuCJwMcpVT0c4Gz+Cb1TFrX12NeJ/It+zGnTxvOIU8GeuXhGNujPh8NOqv9XHC/3/OxHhtcy9zjHlv5Fyw2sCXKYg29nUymUVm/AlaertV1HbHn0nWf1TtTdfCEgKiBWs+CvLhn69iCTWQ90p3N1mKWMp6GfEi/lOIUXLI7MKwDnZmnvvfrc80pY+yltkseDPh+/PCR6/ZRnKLr57S5Rm3cnPHyEJBuas05NwjwbrHnO9gq92AL/VYP3fcJOlJKCfdX2+T11Wuo+zyWrZNmh34t4O2aM2/A8+TkJANuq+npl9O44Prl2XNMKSV1d4YermO31tQ18pZHKK8RykWhLFiHe2rqHliHlHKvrZN2AsZbAW/u04g513PHZ5l7IPNiHFtKyX1w/ckH+y5v8mHd6h4VhRlYkmEe5aOcpb163T1F79W/M1K/zHOFfbyBD/t3jC9NjYbrwIR7g/5MroVzzpCJ8zaNtrmm7lX2rjZ9uZSS65b//hxcxwXBzmPsoPqoTpgXp9gmebhij1yrdN1z7azXiCWePc8voXgOtcueBffHtbfcz9xwPzHOJa1VaAPdY+FcwnnVT/PWu//um/NL2zn2Cf57jZIHz715+fI6ah/75rpd+4C8P2L91vsFhQnXMGWY9cO+tOyLsrnCHp0jF3mQl9RLZGTQN/Ncv2zzy0O33OcpH8cG9KWn/F2/fPQ6sZa20yBlbe72wnWJ1D/0TjquVxkpB/fhI4Fe/69dr5+eV/OfuAcyQPmFM+KZXnAPV5smnEs7scM1co/7rj3up3e593HfvO9YQzebpnJG2/CLNe6L451vTA1sui9CXlruNSsydC0jbeWvvLW1yt59EONe2L7L/O7FGjopX669gUdpRYl8taw55Y2OaXuU7SfWO0Kd/Pz5U6iXttlHXh2j3Eopy7M3wSZK3z1V9qI2yLrUKKWw5i7hnAn2OlN4iOFl+Rp9veK8uX71zznd6/PzU+5XztImXV9fcs245SwtkqbDmSL6ZXU8R1GD3OgQ2rqOa4bXvFZbhI95js7cGsRk3QYw58w553y32MSOZ64cA199yhxZN4eW+TakS4F5mIvnOVbH3G2CRicf0EWwziXoS0X2K9TnOJ4dTdEK6rslLC/Bwny+tN8I26QRSbNlvi6C8x5DuZhfQUe+X09Lt34dHfLI9bLudhngQK7Y2ZYAsfC5c4F8EtTNM7B7HRnoVYaUb0dYNihMmu3U9/2vYuGvjedX6D1jM39D3S0g9f8fJiC8gP6CfA/aMm8q5rGQz4FnFoH820Febb/+XHuXdYF8g3tG5XUvP9Rl/ZAf+xXG3EdAa0RP13H3QXsnOvjpEbzsQ5J10k8eoG9dlvsMn11i2Z+S775smyXThxjrTR8B3TlxTEWGZqc2N4Kqb7z7mcdG+2ceHUxhZOG/P/4jJIBpeFzkbgpwS1DhgZWOvh35bkgD3QteHfBt+jX63W5zTJ/vlnnLq0CZvtmWvMCM/e1HR94dE6+Coh1LRN+vpaKDz65Ph/F5BslLx37CfHC+CwhsmSikIuhbfgkof3kE0kho66GVtjBt/YLqFjO/AHOwCG1lS9vvQdUBysoCScCebPaIe6/O5ruGjiwMeUGq9PNbrU8PDuIJN1073PBPvKByceu4qHUrQeAWw9gyzrRLRnvGZbgvL6IdHKcdwmAWeGIyPpnm7/p23eK3EFUfAn46eO8w8B1OHoPA63USe7ON2N/cju3Zega+q5Kib2GzShKHf8quJ40dddTkikwp5nvM5xgKpsLGMTV/Bzrxtjwk4dSrWNbHf+zr7zKvi/6dyHkd88hys416098Lhn3zLa1lI3NbXkXux7LDvyMD7aS1kjrPH6GYuohOPhwrPXW0Tz19wpq+52p93+InbdAa26wZ847sQa19hN3R/r7+N3w6ZhWPjbV9rF/Nj3WZwgOp7x5wSd8812NKQ89RS25EX9OPJr8cRt61MHaUp2mLjRixwN4lsHWm2j3Tx9BqK7WZ0oOub6aCD+axTrqmwkb0oPJEUWsJH5h6lGgoN7VGQyComg7wgbY2NWrTRKVuFU1Tw4fSan2hT6YlahERtZoCU9BU+pQImhMxvMYLXKVcaay1MNa+pJSbWuGrRm0GUK70KSCgJ0opUUoJPiKi8M/P4FUA7yEh99/v/4sk4FlwuaYdWtFRSKAPphSDu7Twms6JCV+mCTpkSmXHHavqBQlKnmrRt/afwe1bn+M4Roxjx5RRQytNbfZtudabaz2b5knNt+S7AX2ekVkmzZEQhZ6TjGfHAG+tXdTaRm1I7yGCoxMNZ1vg34sJ+UkTmTaco6bShzXWpMF46DQGjMey+bLgbAN4qJSzfcyTNg8BvQZU6oX3NsF9Wse90IIHcR+gDfxeEUA8w0l8MgR9dUb5q6F3b9+E+PzxU5zhNNSBtOBh2rO/hoN2c3sztnEG7XL/uGdQiaDv3tMnsS8I3pjfwpm/xr2lv+6d6KSaTaOw8I4Ft2zogg1dsCML5NmCjrquIgzSOc4vnVe9w+4cJ81lXOLgv6Ues+olIIJ+pdQopWSeTNSmCX8pu7O7E3sEn3fBng4zoCNxm8CGDq+1NZx3rKN3KPU0OnTAeW9w5FznL6yucQxdxheCbDqtdNa9//iRoPinOMJx+AW5XRCE1bHkmDmybVFAyERlHRMducyh41QHu461F89fhL/iMPWXVzpY/ZWq/DimFNcSqhdr7Eg7HBSL/POa/inWI/bJ/3PZ4JswUPmBQJPOtZ6nU5y/5wRFruKWNbRcz+QHMSedOffB8nqFk0roLLSss1rYPqJV0LBSSkG0PTwFVIVtXhPt6zjpjM410yuCO/5q0MB7niMYaGHEMdfI9ws6ZeDXIJlrePfufZi6pvcf3qdzULnrpJPeDXu/YO875FtLJXAxy+CUzkj3U6RDEofhdDaLBtkrz+SVeZEk56eyjmoVaYlam4SO9+DV7/88nO+Y/XW/3757m3wp3y84iG27xpGozFy7cnBcZb911LvX7uV0Bg8ETxr0sdAWhQkSfPgeZVpLOL96mH1LCfXIX/r6y19l9PObN8tfsmfwlaDw+w8fMkAsn/LU87NInZGX3rG7nkF7nba7nIctgsLrBJ6Uk3PZr5QCY12UUhJVfkoNUxrYZ3XvikDSGXr/OWXxt7/9GP/2b/+WPPW/NHxLcPU97R+X+9afi0vOz0W4h9oQg2A6X69xxCs75eYcztXUij2cZDDIs7K3t0/w9yB/xe359dyuEyByXaPTOaLAXxvSukY/Li8v4fM0PKufcKa7f+/fv4PntwTwsWcEYW0zUH1GUEz990/Ydtj3Ugprdt09mqZis0VD2oT7k3OrX2I2TV7Hugr/6oL74HqdR312v4S/NLPOX34pA89M8KoNtAW6krTQG/dHHXK9ptY39CmlMCJyzc4lOnS7hX/PlTSd/5qzp04I57og2Gre8zjHHkikwQ6vE4DcxUZrg3T8+9cZdPan0//58zBvIMBfproHqT8EQrX/Iz85P2fSPZhzXbnBSatczwhyGezQwX9MwFVnv07/TwQCjo6O2acvec4cE+yja97MIORuOJe28jm28vXrV5G/SPzuu7SbewQ+JpMpet4S/L2FxhU6dg4ugNcJcUH9Je036MYtdm+eqevX8S8vH7Ax799/SH1VNspSOSvvHjOCb7Pc4wmyapoapSh/0bEHHXQX0J3nPNJwvdIW7rU4Ifh7QcBT+QSvhn10rc7hfJXz5t4pB/uYuo/ihuCBv8w+R5bn6GsGcdlb2xwjzyE72lb2QPt4i211/6+XZ4xJedtNkIX3NhZcB5zPIK7LqrWm/pdSkG1nt0wXPOPc4qhXdtq9K2yfqbw5vmVee2vjXFuDHpcCDa4d7QNIy7oxdZKRp1JKzh+8XJu0H+IWeVxx3VKenjGhXJS9bSOcAzIxgRfl7DVCm+I1IgPb2JF19HgDW2id50zeHdPrc5syWp1fnkY4j+dMXq7ZD2VjOYGsbBfjeK+BjpW2+3UnqyYm0wlAz2bTkN9ADsozeWFf3R/HLsG+mXeNQpqWncs5R8iT8lEnTZWZchLy6Vj3XF1UPp65/f392AfmvX8y4DjKTTnKn2OcUxquX3rugXN4vT7muukZ98sPwjNg2dRzIewnP/LqOqUrfflwPm19f83azS/kbG1ucRbX0g7b3/lLKakv7tuI2qjD1NsmLAvyjvFeyGC7+ifm2ELl5lqUlzAv5G2EPtME9x8t50FaJSIqdL0XKaVEoWy9cjUVVOXbvHukrrhu13+UX7D8FF7j+z3ChhGcvhhs9dUl9gtdkmf1odaS+jHjPnoNTFNfmiiloKuLuKHvJffy0nIPTk6OItMvx9y/Hi+/iHGMPdI2y88Eu6buK2/3XVv/HLv/8uXLtLn+AttfZJv6q2PvW7XL9nec9kvZl+Lqc6n5Ma5X+V2yjlE3XLf5C+yhuiOUiVDm7oUEaq13e1ubXLc6IpqmybbOs8H+OYfjhTQsu7ZxH4J+0ix8dDwLyVsPzjjXTfu1+Hp6dMiTjrxdknw0tUaD7EuUkRR2kQ5cdzvs2wKbdIMNcL/80sX52Rn3O6c8M32J87PTuGJPrrFZc/bH566OuYJ5O9CSt9wZJCXf8nzGZkZ+OZd2n9dC/smXh2At7DxctTxCAzHs20YAABAASURBVHiRbkhjFdmPJyzqCnP0oL/0sq2LyhyFcs1yGyWfG7ust66ulIt9E20/7zhmTJ0nFrQtYB0wZ1AnOvI95hTnLPOW9DZa7huE8lkQrJ2DhfIC9wO+1zE3+Ms9Rqbkb82v4JZAsf9tUY5jX269Dmb7VWRd5q95NoIW+QU0nHPBs22b+zCPbuA3kMkdFjHW5xrswzqDdYsypOYD+dwBXcmy6YiOZpD130jRLzoxwHYS3sX+FDM1P9ShmfE46GyfTLrsQ3F4d0P6MBnrx/Rh+1B2QrNjaj5BRfcAKzNLVVhlOsJyDv+/4KMb9u4PLVWBMXBIyP36e+ybKrXSnWPNOe0rMk+WneMz7m8HA1PnkpAfXbZnXYyvjoxoh7SjT/do/k6v+/aeTp9/2LZaLpwxYV1BhndomavHattqftl3WEuWx/yYDjSX46g3/3uRtKEV8BvYkE4sbR92xDzXrk6Y/52o0k5xyWACOfPOOtL7775WpmSmZVJvIPzl7wsu9rs4xKbNBEO8iMXtPIL2ZMwbHS4qHWhBv4gWEm20MLwEhrAb211o8oOKO20yQj7T3/AxaN84dEwdqU0x/UWUsZWR8FEpVlSjsJYFDoL2+jYa8pvTWRxsbsfuxmas8zA54Wpf6R8JFYmB+YZOpn6wDtr5VPxU2CYih1FBhk+rQDf0bU0Fo6xrSUXmqV+2k7euJwYB+kmQaoj+Y9/ONs5g/ndjZd9+71jnzTHQcI9XwdalFEzt94+Acz+k+1jdwz6/VpbGY/i1cffbBwqrSpB561M7evkwqNfL/pNivpVlZoaPflRfeJi3/NvQxUOdVW87OFGve4Smj5roAc+2L5Fl2piQLH2GFgo9Ldqspex5GFqtWWLowWIgQi2ZlTd1jOXTbtSbg4p1D6BtS2D3fHBYgoe9BQ/bPiQu67LPPCy32JHe7kk7ehVFh3nnnK4jeGUZ+8KbG+oSlUz1ocJ0hOVaeNDwYaPmA07T9GmlrdJ2P8WqrYzNNsrFfqRjuaHc1Jp0yQZNoIT/agS8iEIK6FAT9UGZtjLUQYB3lFJA9IiIEhFUhWnky5zIwn9//N8qgVEFTBN88B7F0Z8cS32OE7pyki15lO7a+pLloe3BWbZ2Cbr1+XFUt2K3sFLcq3juO1Ngeh8SAHBUgHfKsu7DsRynvnPX3BikbSIM3jYcqoYzNGlKTJqK46LHdFpjOimJCSk+DM5kP6YSzC0jsJplxFg3ptRXsGz/Kt9x/oT3L11UeE4go5bApA/C1zhjLglYnhG4/IKj7vjocxzhkPeXvp8/f8JhdBSnJyfpuNCZoVOlg46Ono2N9djgfmmL+0Udg7s44v2lowFfg707B/thwHdjB2fd5nqMQd+Ko6pMJhEsukNobUTug392e47cb7GpVzitz+Dty+kZPJyEv957h4M+f23409swNeD1+dNnnFlfQkf4LbZ5gQ1ucUAHK6+lMkUNHWT+CvT16+/ihx/+Ev/0T/8UfwXmdWS9ePEyDGgY+Nje2Y4NgiCzGc7F6SRKrdFyLyttg5T5p4HPzgn2noTz//Tzmwx8/dvf/pa/yjRQLq8nyEzHls4uHXHSqNCSrg7NXQLlh88O47vv/hQ//PBD/AW+dKy9fv06nhPk8P+Ys59yrk0TtZQI5O71RaeYTq0rnBkG1Y7ZN4OCBkoNLBmAM7X8gUCwjlaDq5c6nnRwIF+IoYuTdKI6jw5eAz4683T8WadD7+vATpvycD3yccM+qROX7NUFTjydja79CJ7kS+jQHGXhGOeuTZPzTyasralUdRk4kdYFfPpLZn9d7i9xjpHlCYFWnco6CJ1TOi26wsCoyFVHoA7QNYL4YkbQrGl4hkHXF1y35+o7jrlr1q/crrn3909BpvOXZxed6nSNQM4NPCl3aUhLOYgxn05pHNCm65yBGXPO1mYZgJaPhrXJE8TyvsC9uhnmvsb5lLJCXlf5i9irDOTbRx7HNZVSIvngrCQfBiiAPDiXX2hwbvmyfTLtdbWL/lWbJuVSSnFJmZfeZDKNCWevob2Uyq1UN/B4k3zIn7IxCLpAZu6zcqm1hGsyjXxJt+R4eb90zwhKqY+XrO0a3Uz5DrpWSomG/Zgwv3Q6iM5ps497uSBvKq05+2VZWWhrIvq5HCffU9Y6JeBqvhR5aFmDWKCbPLOmDWjhTSiRLugWvlpsQ8t5dg7ndj4xx+E4x3506lSJXGvT1BxnXQe/d2iZpwMt887DdcjvEtAxb3/nFOatc47bm9swLaVEwz407MdkgOUJdbVpkocYX8P88j5WlVIya520XYdnY4RnRXgudfB7Bj1PBl8yEHN0lLZTm2ZASmLq0tYWz8HYp/2D/fzFn0HfZ8+fYZcIAOMfMChwsH+QgZgNgmaz6WzJ6wLZz9k/6d3grFUPrggQXhDE+MIZNthzxDWm5+HD8GfUP2SA/suX0/CMq3+uqdYa7nPq/HQa2iLt0i7XmT5AfRDaqnV4KKWE++l8F9ihM2y0tM7Pz3G+nyVd9dIvLV3DjzKas0+jzBznvH39LXuLo1p7m3Jvc79u2Df7SeOS9YhrHPnXnGnXeIMtvKHPnLO+gLa2WpsdvEoprGUSrkW7oYyF+eUZRgfc/4iCXi0I4NyGe+M6Tr984Tp4nHJy7/w18SevfdhG13vL3OpA4Zz6ZQhpbm1vETjfzT18zr4ZxOn/1PthPD08jIODJ/kLe/+rAscU5B3Dq5QSyr+UGhGesW4p30vO+gVn3HnlzS9xaKsvCEhfI1vlqmZKUzvlGnfRpydPniYvXmNW4V9I8L8c8x7CvtPZLErp51QPXNcIaYuxfMO6L+FlvO54rVM+psLrj22X6IT74prcA/VI3ZGPw2fPll9sOOSarH5bb/s29zbKcgZPjg1ezr+qN1fogDwoC+F8XgOd21S9PiUIZJv91NMGW7ixuRl7+/u5F8+55j9/8XzJx9OnT9i7/fxTzM5dSokWXZxztlLfWLO0/DLAFbb2esAN17UEcpHHOXqoDLU/pZRwDeqY9mY8W65PeJZHWFZOwvmFY4TjhbREKfCWNnUe436csV7Xf4SN8awL98Oy9crIwJgyUX7yL7/uq/yWKOEc43wjr0v+vO4Oe+LaHOd455ee+nmewdP+ix/W2WafPJvIsqlNqJ/u8d7ebtqSA+za/sFB+KWSHfZ+iz1SFq6/0Saz1uA153p1wzm/wcZp65x/ge2T9wT03S95G8GwfK+WS2GlA2rT5LU518q13rnVU8/nGvcYzh/IJeki75ZrGRe5COpKKewtaGqmzuFae/txll+uUe5+WfDIQLM4+hSfscWWTwgCX/AcoIxaaDvXBjz41zg8uyP29vZCWF6eV2xzrf29hPMqC/VuFdbZVkrJNSpP5ep+euaF+yBN002eK+zj/kt7RCmskbnkzzppOo98ex7Uq1wneqeuiS/YTvVRHVDPbrDRLfd8E+7zlKt/aWIDfdrkvt+/5qHd3HLvt7Y4fxv5pcLZbArfDTpZQYOMSZE75pbPSLgXHbK75Qxeev05PY2zLyfhF7xOjo/iBJ4SyPqMtt5eXoa2u+WcBmMLeiMd8x08duhZa5rgSck9p1/fp4vIsiltOXZMqfNeZoRjQE9zHj7/dXl/R34McuYcXPdIAx9+YSwnm7V1oI3Cs22C62IRlF1/zbSLPo2oISjTB62gTB7eChjLBdoBP5kyl/nIdBHdkp/5kLdOzOk2wOCs/JMuuHdbZHrDdfomFvPrmHMu5wZ+B9ySjpjfXtF+FbcEeh/mrRNznhMWtC+gI/0255KHXj4dMurgX7SkLWXRZb6F7wGsswNUIJU2Ml0t88weiW6lnXz2IUWGIZBdpubpmfInX8wjf5LIPJlM/SD/1VuSjEta5sW9TlY8hB2sW03Nf42x172WRyvv9Xi08AeHPUrrH13ZLfcnJTt83J+1S7nbZO4+xp73a+9KDrU09lumCGlZb/4RLPsOGbpkruc5s3xQy5tMvtWvzDixyDY+XKdYrTMvhnrHPgZ1v+cVOvb/RXBWvtXu2ci2oc8wr5K9B+tF9l2Zc6VuySd1RdB3rIuH5bHN+t8JaYV8M+4uRRrWYTswyNGRHxHkfw9wObp0CMJkv9QhnxPa1m+nn6WU0HBnLe2V8tbWZrx69TJecDO8sb7G3Iu45cbWP2HRcdMZ3NxgfcNUIxdceDrqkmGMnnV36KKDbuci4IdC9K+eM6v6ufvaX/t0lH3GNPPfMnA2Juy9iqzESJaYlhoKbH51G3MeWNqbeczKJHZx6uxvbsfO2nqslyYa9KsuOlh1PRRyTdAhpZKMn7YNyBo+bB/hYsc8aTfAm7gRY91qahszO7oHBYbeiZJp8m1lZn7/ByR//6DfMeIP0/+lvV1dr/1+DSvtf5if37Hmb3X9e8zd6wc6BzHe6MKd3imWUWfoQRucZCdStH7Mdl3p9cnqhALKTH7YLzPLD+Ygb/3j6DAFHTS7TOUhYQ0DOtNHwO0RPNLaDXAO86t9l2VWZH6gx0m8G8u4b78ZAD1G3+vCjD2v2i3pkvY3cW08TH1w8YFxzk3mnJtAsSBdRYsBFx03sF3avDYqMy6BiGuiRCk9GiqaWqM2Jaop5QqaRA3TWuvQVmNCfkQz9KnU9ehpVurHcp8vy/HWN02FbqWO+hI9L1H4F8HQob70aR36kZYy1pWQRrWOAcUFlgia45dedFk2mxdWmArzvw9dv6Ukvzzuj1GX5sORD8v2+b8WCONbordeKBvThxjrTUXfrk0S1vRb2+f6fN9nzHt6yVPJGztAns4cY066NRTy3eft3fGA1WVrm59BeRVd8GA3nF3P7/Isc6490+GZZgI5zAdgHrhQ//7MkOcIR8NZWKY0TgQVEzAFmU4qQaIeU/I9StjmeB+gC7z1WESBrz7fkl8B/KzWV/pVxlVWlzRsHxCuS/uGI8GgzlynFc7BKxyIOkV0jhwTrDv6fBQ6lBPk/T/wTnHIX+Lo1mEZcNBMJjiwN2J7ezf2D56CQ/A09vafxq7YfRK7ewfkCQ7s7cfW9k6s4ZxvprOI2gSXnuh3JTJtkeki0cZc/sACOJ/OGvnTgeMv5X766ef427/9GP/2r/+WAdcf//ZjvPnpTXx494GA9VHI6xX3cnPuVbXhnTOwB7VpCACvwed+vP7Td/GXvxoA/uf4p3/+5/jrX/8af/7+z/Hy1at48pQ1EFjYwvGzvr4RM5yLU4NVOGqjVK4LXUj7BudR72g6i8/IySDwm7fvCEi/iXfv3seHj5/CX7Od4JjX6ZtBc/hyXaUU5DdDfluhc9nAiv+nnoHfP8Hb69ev4vmLF+kk39vbj94JNkW3mijyoKyQzxxnkc499/JaZ9OwlwZJlZdB8Y8E8T99+hifcTrpgBodrY4z2Fmx4a5xCyeXvDwnQDDy4q86DnCC6ozzF3hrOB9HR1zw6gY+XJO83KBPOtaUyxlBANd+hGPxM07GI+a3rGPuiufKwwbsAAAQAElEQVQJ98a1NOzLdDpDHmsxg75zrBlEJT8l+D7RqUgfRIbsWx47FtGi084NC/kupURtajSTJuyv49S0aZqIKDHnOu2cZwQml3p+dBzHxycZ+JKnMxx1F+i4/LuW4NWw5zN4WEd3DdLsshdP0Q/l8vr1d5H7hd74/wort1FW+cUB+J+gN9Lo0EFl0zujz8M/CassjjhvysY/K/0JOSmj41Ff2EvHGJgO1uCZkw+/mKBj2uDEc4IFr797je5+H9/9+U/xkue2w8NnsX+wn0E5HZgb8K5jU1mUUqN6FmpDWqNDjs7hfqkXp6dfwvMuT0IeDegom0uCPfZ1r9n2KKXGBDuwjnN4C93Z5rzovF3jmWk6ncVsNos1ZGC72MCRK7ZwpNtf3ra2NmMDh+sa+z2dTqIZ94uzq3463w3nrM/fZlDBfZQX/wKA+QzCISv5FxcEeC6W+3jLGrso8Cp951eX93Be7+/vxS7nfHd3h3O4HSPvPd8zgnQz1jdNnkop0IlQZ+fwJuTJMycP7qtO3DGQIR+X8GTbDWfCca5tii4rC+faSplt5T557uRJ3mxbQ27yoXxrrTG+OgSv/Oece+mO9NVZ4ZwXrN/5V2HdGYGYrEPPzftlDPf4Y3655ziDo9KbY1c6JmzQ/TWe/w1Obe3shF+Kkc/9JwdhoO5gfz/k2X2X39r0+pS8DdeWG5ymOrVv2cMbQb189vz0AVl5EZ4JIY/ycYPclLHrbfExwFK+5U+7xZawP82gZ+vo2iyUccs1znHScJ7cl2UA6CL/+oE82MeAjf0jSlTkrLxdywZnRqylLk8jaHdd6pz8neK0PyGI7fk45rwaTNfG2+YeXBMIlr5jlOV0NkPPNwgibLLf2ym3J0+ehGfVP2dufmdnN3XQs+M6ggWO+20g75J91XZ9wpa+f/8+3r55k9ea/HLPh/dca45C/VNujmtqRYenSXOfvdJmaa/80tM///P/iB/+8pfwS0+vX73mWvOcIPAB/G2HgTDloDwqPJgmL9gw7e4CX88NTnH/TPEZNl5ZyNcJwYy0X9h5y35xR16C13TG+rmWqisGnL2+OfefvvtT/Om773rkde91POP6M9rRNc5BKWU4d/NQnuqDcN9MhfXKW9mrS8fY1U9c9z58+MC1+F0or0+U5cuz6pe4XJdn0TOnfLwGK6MRz+FDWN/vzw7y2QrHKJ9S7vhybteqzsmDeiAfzucZk48PH7kGs3fHygf9UX6Om85mebYOCcS/evkyvkMOXn+9przkfkQexvmVh7qBGUhZXBPsdT7XpK5L07nFGde6xHDu5c352I7Ui1x32sH+HCuDEbZtYZ/G+Uop2D+uYkys3IVyNxXqG+oh6exnm3M5p7woB/fE1LI8y7v3oTmekaWUPIOuz70JXtJV58jee9tuP/dBmLeD87oP0neupew5H/7Z80+fPnNOjuOEs+v+GBSVz6apYcBPOXvf9fr163AfXiP/9IVyL3aIP3TUy3Xsg7a8Fm1eF86rb0DM8/rQ6+qc+445ttr7swR55xPWO871y7vrULeUvXyoD4dPD7ERh/nXDdRLedDmapPtXxjYcQ3vsHneJyyYb4H9lqZntxR7RGR7zn2TX+5SPmdnp9yHnMYXrvnKynvDE2yZX85Rb9y7W+y3tEot2NoJtnaauuPanV9U7AxspAxG2acuYhvc6xHWXXPfd8s1wP5e37bQMXXOtarnwnXmF1Q4C549rzXKRHs8zqfcSymYpSKp6NBL5en8zuN63Hu/AOLZF+a1CcfYBtvly3sH90i6XnfHILc8Oa/78NTr3cF+eK/gvYtnwv5NrTl3Cf7BizzVTLMaP36b9yve9/vXeZzzC3N7/o+wA0fYoxPuQZX72fB8pZ1Xhzqvd144hORYn3UtPuiWNtcrzLfs/R26aIe+9u9W2sz36MK05Zm2VVfQi4V6Q9qCBf6tliBqR74lABvQKOgYg6KYB8HYBHNhGZBAF/3zcDxIrR/rzK8Ag5FjpQECFGG96QoetvVlnoMHvjr4EfLUsZYWjOlifkOQVxAM5ro1X+Iq+vxVLAjwzgcsaG/JC/PW31J3S+B4nrim/00skNMC2u2QLvJPR9/AAhjq2qy7RYRiHvLYIVN5M1W+bfI+ti0CAqDtwTM7g0IU1ppQPjzjp+xIA2Qe/0OJuJN/BHkQEVkfQYr8R7kmnS5iSAt0ApgK80HbHej6i+Welr2Ec5rew6OV93o8WviDwx6l9fes9Ax+BWQ01gWy5rSR8Gl+AF14Iy/eZO5EPJQd/1h91vkx9DO7hAvL+vyg9I3U6qH13sTwBqNDFZ2Gcs+L/NNENZ+8zYChTz9uLNOcTDHJyls6q1gdY/1q+bfm4YrJxnktkc+5V1J47FvGup6pYr/xzFCVZerGlKoojM2UD7ryGZyhEd2DvOU/BhbBGy6Z74/KYpRZbTEULYS4ToSpBIUdOto62nhHKV7Um+VDU8vidRT4YOdF2LShz5ybzBsu3AseyDqMVfECwENAmOYkGCsJkk/a1HegHcrOC2kWGP2rGxJS3lnP0pdp0oBen1JNJ95LEvYV8svMK/X0hbR1d7Bnj54PKEHbjRWur8Eb6Zra23ksCAAX+F5rprHDA8v++lZsT2YxYxiCjY51t140QYcs+xmZFJquuTMFOdeSM7ixDrplSDvyCcuCst3H8blvVKym5sXY56sUNuRHcl+1WQk9k0fbaGCJUOCTfPL/IH1s3G+tk95v7Xu/HyuCj/t17Kd1cEurpH83+qHQIfOQdtJMWdHuPI+Bcb3+dVwyfxs6aSaY4TGav7UOXaFrqD+esZaz5hrUDfMtepll+rVgmWdr+7LzA9dAnbTolhXmBU33yraLfg3ZxErGlFrmXM4LAWru5EJ5YTt8tgN04Iz5x9Ke5xYTI7pHUus6ZGA7GOmbriLn6xjfRcsCetDfes5wO5znBfnHkO1D3wUPdss+3BwvuMlcMK7FJnbMOQKm8sJREeIS3ME0FGot0dQaTUO6RI0JjZOmydSH0Sbb7DfCNoCDu8Ex1zRNNIzpUaKRblOjJu0azb12yzUyaEy98zS1r2tqzTHV8XXIlyEdy7RJt3ItqLVAW4x9CteRAH0avIrgg+7UU/CNnlFlLkxFFijd5fua+58MpGL8RJWi84M6tc/6bqmJUhLZGAEDpfRlP0sp8ei/QtcI2h5H5Li7todlhoeI/6IvLo/xTQxr7vfBHbnD7xGK4wdSy6RD7gGRLiHd8dbMVIlXWkyDxqGuM6VMi5936JbZjrPKgOhGC0VZ29XysOVZFh0PaSGoC9pjNbBau2hqgBITzqmYkorVfF+OmDYRE86NbXdwPKCNIwmtLmqlDO3qr3rhrTBnxDyi8+EQkJoPeOpE2p3hgZGy9fJaGeufdxYF3l1LywP9AmfOzfVlXOAQPMFZqzNMp4i/IPpIsPLjx8/x+fNxHB1/wSl0HhcXV2EAdoHdLKWJKYGwjc0tHNh7sU/Q9+DJIU5jgk37h7G7dxg7u08JpBzE5tZebGzuxhr3TtPZRkyaKWubRImKzFkO57eFZqtdXaaDTbZM+wK7rEOrlX/L2F6dNadfTuIjwUwdqvKskycdOjiuTr98iXMcqxcEOK4JtOpo0tE7h2buvvoEasNaptzT4dzX2a1jaYOg1DoBqjUczrPZLLSfTBstH46tTT8mnfME9Wpl41hRALoES2FhwbhJNLQX+gdzuY7eMXWbzqAb7qEtdwyqbLj0dPptcK+5sbGGc3ktRh6mBNca6JRSIFWYqiC/LgOgi7z+LEL+qIyRnrz7K5EtA2sE5tJRBw3ngkL4Mi3MXUqJpjbp0HOc8yYvODc3gP+PqXW2JZ2BH2k1I01ojGX7OD7BeMfab8E1UkfrOQFEnXPm/fWtclAHOoRXSoGPWTph9/cPcHo+i5cvXobBidevvotXBClevHgVz549jycHT2KbgNQ6czhnA1+1aaI2TZhvJk3mowSyasO5dPYZbDVI//PPb/IX2v7fq2/I+4WCH3/8KcRbAvhHOOkM9MhbA033SKyzRwbBDGDoJH5FkD6d9C9fxLMMuj7hbOywh+g8OlBLjWBdvazRfRTJNV8THNL57JcD1OO3797Gjz/9lF9m+Jd//Zf413/7t/jp55/zF5EGlnTWGkhr0ePK2lz3Lo57+XjB3K9wUuswlaenOKmfPH0SynBvfy+2t3c4ixs4bmfIdxqup5QiW6HCqo9nnJcvnJ3j46P4SJDi7Vv4+fFv4f9v/ObNzxlkMn2LbDx79nVcKSXXuru7ix1wzw5xVD8Pnbg6bnXqGiw/wHm6t7ebstHB6hcJ1C91Xv729/djnz2XzsbG+pLHFvvmGdYRrd64h2dpu06wU59DZ662692798lj/2v3N6zhA4H94/iiU5UgrDaslIIM1pDHVvIqf8qsl5169Qyde5pfuHhCYO5g+NLDOmeosI8tOio/njPhPl5hY+TniMC9f3Zd2cmT6ZFBHmRqYMY1IGzmn2UAac+9e/o05fQCJ7fyUk77yGELh7hzenbGc+eeecZGBGuRH+mqG8foq3Pq5FafzAt5sc0AnbIzgLj8laB2yOddZKz9kLZnR8f2iNpUpiqh/jbkJwToJ9jG5GuGLnHuCgvzfKsP8mIQ9AvrPkX27llvh+ehHaRrTJpJ6qHndm1tRlB0M/dke3ubdDvloyN+Dds8nc6i1iZa9N61XuGDuBgC+wYgDb4L5x5hP/fG9Bq/xTVn7SrT67S/6kLLXtZakw/n2cCOqJfuuXuhXrzkXKm/7tUG1wX7X0NHOZ5zXs4Jrl0QkL2AH9fd4yKDK87tHMFLGU6Rm3Nscu10nVtb27nuDXRdGaxxzVkn0L6GPJS9cxUEyxsKnFKuFa7J9Svf8QsaBoI/cV7dZ/VNW2EA0L9OobwZltcF90+d0mbuc8720DP/hG/Py1Zsbm5wjteRxyzPnnarqTXkpWmapLHg+uu6Eji3ncM1q//utzzJz6h/2tBzzqoyWyDvpjYxnU1jg/PkvPvwMGJvbz+UszDQs8m1eA2ZOH8vi9LzwHVEOYhRvqWU8GVZ3pTRBfsiX+q9vJ1wb2BqvXrSoU/SnaHLysX5hGcvU/bJdAO9kI/pFF1HDo4Z0VAW8jjCNnnxPIy8nBMEc27lcYSdOMIuuE8G2ORFvh2jzCfQXOVpSz7QPflQP/xy1Ix7MPlxztrU4IBGyz3SLefZ66rr/sI9UH65g7m0A/6peW2D90q2K78Za1feXkNGe2dZG6wclItzBC95dIxrMrWsDRSuVegT6zAkpRRYKoyKsJ/91QHXat4x0nafnc8z5/xCG2iqXih/11lKSTo5B3okYWnMCSJK0/02lbaQR+vce9frur0ueC37G9c082+53ioXA3Hujdd6z0uDPfPeaW93j+vAE64Hh6T9NUFbcIjN3kdvt72moscT9KLmfX0TM/LyW2sTgRzGtd/e3OYXTtQD9939ly/TN4IlCgAAEABJREFU0TaPesnAPIf+Aj6vT1zXX7x4zjX1RWiPrPOvwezsbMc652OKXWm4H6i1InNm5cArpwV+idwPyrbZZwp/7rn2bg1bY346GfS6eG/CfeXyfN1irxeJlutDy7NFB612gHxaXtDfgOWqHfCsuT5tkjJe4sPH+MQzhudAWbhXTdOEur3H/YP77vpeEGjX/j7nPkZ9UD9GnfQsyrd66ZocH6iafLjv0lTXRn7kRTnLjzAvjrnP+cJzhGfQ/vp4pLXGmdjA9mwj313uV+RL7HCv6VlcZ8+ns1nayGBi51UPF9hD5cQOBOoQqCzZDr1Fhtynz2m/4dpxybXCQPDpyZc44ZptoF0beXV+Ef4FmJurm/CvbMpPR6C3w05xtKMHC+XZtkT/DxWDvnOwb3Pg85LgjDhefRZz7Pac67ypNly97CCYKf1b9tD+fbrgkXceLfqzgO8Fz4wtacdzcKcOqAvkF6wnQb8W2A4z8LnoAd0Ouh39IZZ199qHeutEQa845VHhq5KvpjzDopVRI8ITxVWIfIdfrSXtUegnkgbr7ueaMx/PzPDZydsStzSj1wZsCcq28+tozY8pAd+O5+OOsmjJt9QtKLf0M51T9vn5+uoirq/O4+riLK4uSa/OsnxD/e3NZdwaLKbvLZhDZw6N26Rxw/5eh7QWY3mZwpt8IfPFClr4b1OW88jU/CqQZcfalXVHPZ1CeSAENKUF3QDzA/Av0AnJthHIW9kH8hYpT+QawLxtPaTTQquNYEzQ3qPry1Ab3yUz/Wdmh49ljQdkxND2VQLZsS7HrZTH+t+XSuBxcIo4Tu3fDYF8Oqh1poAsb2rIj3WmVP7KEuCXMdK7D4bRdL+OCvsmUfJjSp1zdezXEux1ByJBX/rE2P+rtOXM0Yf6IqCT85JfprDTj88MLfYf8tDuEvTItGPYXXvfa/XTtvuwZA9GJu3V1HooU+9nX/otn6lT6GBBo1f7FwqrCNpXy9qjQl2fBrbocaSsiBj3X4rp4qs0IrJPxJDSJ1fRRuS+/FJq32Dc48CFGElKQZnrghcfvKNlE1oMBruQBJpaAznEnBuqoN4HIR0IT3EibONEKlyE5tc3YRB4YZ80Mm0U+gZtoiNdAvq54baTdx5ml407WCEzpiCzfCS/pAPzff8s0Gnlfa8LQrZsM9dHE2DNCswmHTN3KPBXBSMaqgvrwGMUHRewBmJb0/U44CZ8d7Ye62USBoDb20W0tHfL9UWU6F+5bujJeL8WiFp+CHmhKWVDm32XsCzoQ+Jn363PkacnDeNc307hgjnoypghz/qy/0jrQWrHvv/Xc6g31A6EHhL+5XLOCeF/TCpLcPbvof9ADnd8/h1of4sv5/xW22+szz0Z+o5505Z9Nh3XsZof675Og6M8yjFUhQcY21ZT+1Fema/lAtElqF/hzfoF5RGWW8qiI70HzlbLjU2baRum3ZC/1495dC4suDld0P8OLce4H+fYlrb7uGvzJn7EnJtdseCmeUFetMMN2Hjmkx42sGVueYk01ug/JkA76gNAJSMaDENDvqkRGQCqTUwoNE3JdMrD25SHuGU6pR1MJzXbJ/TtQT19Jw0paMCYX6a0N/Y3TdRooNMMdasPTU2lrTZRSUVTSzSlRqXc1MoDTs38pKnJR0Naa4kK37X2baallOAdpUamUe6nhTGllOAdJXghJtNlmSrL0bfGVy/6oxqph35Q9NSAoNhlSsZCn5dAT9DcQ/TlnJxOK2lh/hGV/Cr6+qC28NGDz8yXUqKUh6Ap/mu+evkjbpY35skGl8pHYZuwr+lvRd+/ZHfzHTIWYdUybyG78HGX7zKbH+FYGvNtvRozoj+/LeojFqSiZXEgz3TLdF1U7i9E/innGpyN4EwU0hKe08S0iemAmSnnbjqhvan0BZwDjiT5CKqCIwTuaFceyPIGkXkLiASBXewaNyOxhA+12DJuQAKjGIX2gh0qrLR4ULCRQV1vs+Y8bN7yMHoV1wRBLnFE+qfGvuAM1RliwELn2Pv3H9Ixc3x0Emen56Ez7OaGh802ojZTghbrOIi3Y3dnN/Zx1B4Q+H1CsOvw8Hk8PXwR+weHsb1zgON+D2fObqytbcd0thUT7p1qsxal9I/uLfzNuW+65f7phvvIaxyWVwIH/eWAK9JrHp5vqF9oY+lfIqKpNSYIsCk1WCrLZ89YayklGgMKk2nMwBS7aJ8aSIRrkjR0gmSK3PJawTiDwlc4ZHQUjqnrFhcGGZDXuc4aZHauc4b7X+lU+cCRNp3OYgKmOGPXCQpuco+4nb+EfhKjA0uH4R7y0tm/ZjBjwv0j42E5fCEOkhKWSynkI25x1MiPDiydguc4sk3lU5noTDQVOrxcl/JIvlj/BgEFnYeHOM8MLKUj7fkz9ukwDghq6XDdJtCSATicWTrUJtNJNMitJG/IDcakq2PMYJGpc63C9v7aF/BfwmuLtHQc66zTaffkyUGIvcFhuo4zfTabRYMcSnGeQIW7WHB99ZrrdXUyadChTQJ0+yHvf/rzn+MH/yT2X/4S/lns77//Pvwz2c+evwjnyV/Z4sycsicNY2tTIzGuJQL6iwz8KFN/yXrkL7X99RzBzHcEDt+T10H+5s2bDAobwDg5PuEcXDKWQxAl5eMaDWBsbW3H7t4e8jwAT2J/fz92cGBubm/B+0bM2OsJ/NSmiWCdfISybShX+CulJF33UJ50yOuo9Ew6t7y8w0Ft3oCKv4jUse958f4meLneDeTpvMp6n2DlHnwokx32dwte3AuxSXDH/rVpoiKXWtU1Eci/Reduc606ZZ0reSFQ8R67oHwMsI5OXHn8gmwuOBPqg/QMTGzxnOjcBwR6n+Ik15H7HL07xE485TkyZYT92CK4uYmDdQM9nc04s8hpi7GeE3XFflv0UZeUV0QZfuV2FZ7Dc4JuyuuUAOMxfBzB5+fPnzLg+559fEvg+v37d/Hp0+dwHQYBPNPqVykl1L8NAio6dA8OnsSzZ71z/QVO9sPDQ/T1Cbp3wJ4exC5BgG14kc9SCnu2AG102BV11fW7f19wJCufd+/exTtkJh+WU1bwaR/nV1auy/PnOXw6yElZObd1rn2DfbWfe6bOCWXheNMRBdkssJHSd63O6dzJh7wAdegYR/M5dixtCHZX3hkanhfl4X7o8JYv82vYhelsFrXBbhfOD/ZywRldMJc20PGefVPtuLqpjVLWJ8z1+ZP78SkD9PJ1RrD0ikC54yMqe7DGtWIrvwywj872cniO3XyZZ/4FAYBD9MY2eVIWpRT0dB4X2GQd5r0uXKAT54kzAo3Ob3p5eZEBl0ts+Cp6O4ZjOCKU6ToBFNfrHNsEdHbQzydPnobz+6WAFy9eoh+H6MJ+nutSSp6T09Mv+UtpeZHmHGd4y7Wl4zoM6SilDPZiGvK+nteHzaThfGIdGctDh63V5qtLpjcEi2649vW4Td1Xbsrasz9nD/TT3OBU1h54PVC3hNc005Y+0i2c81JKnnHLE/bT/VafG/Kx8oIN9LpFv9XxOalA17mBcuyc56Fb5jSIcQt/c56NnEe+hM9JfftNKBMhn/LbKhfolFKiqTVq06T8p7NZzKZAO7BGyn4oL+sqvDuvaxfOp0yuuDYL6d+iy7bZL4aX+RFWlVLCczNCmTuHATDPmfswwnrbReO1pNbw5RzO5ZwjLLtu22thTfQd5xjTUkrqgn1YfiiHOfczrsW9tN6+zhUlsn1Bu0jZsimdF3fQmgcBSinhuIKMgnwp7DH1N+zJFfdPF+i/9w2eEc+DQUfP4TFn83SwRx1neob8d7lu7XMG74JcvZ6usxfKQVku0Cdlv3qW3APrlId5oT66NuUiHDsieJVSQprKXVuX555z/hzb65nzem/qFzBss499HcNwdFLdXOSZcN4zbJrBW4PdpwS8RxsnL/Jq2XUbiPzw4X3ktQz7/OnTx/xy0Cnn2D72v+Gec46Nk9/aNHluPafaf23yFtfUXa4Hu8hrm7zXVOXnmapNE5PpFLs24xlgGrWpbhP8zrFZt+E9lHMdEYz/hG388OFDfIAPU2229afwL8/qlWfTIKT78hR75H3bE+7dvF5Z57XLa9iMM7PGHsrHdDaNhmcOVSLQF/VLqHcV3VSG6neuCf69l1e+e/t7sUugc3tnO22y91OeDWnOWJPXoKZporJ3HXTVmxZb13KmO+B+q3PK0TWoX+qZ1z7XJlznCMuu1/6utZTSy5rrrOuSpwPuZcQeemmdPHtG5cl1yI8opbDUDjkv8v5OnZCm+ipfaX84E9ZleT7P/VBvr7geXWFLbtn3BfsOIY5Sr5/KaYP7ky3um9xn82vc50+nk2iGOT2f0vfLTe7bJffp/hWl1CPu4bWHI1SGGiXSKe+9A+fJtjn95Kudt9FR33EmMQKwwrpawOYh4shHQfIFGqVU9kI0pE2U0kTwYNtx/hcEjOfQ6q8j80EmN/21kLVegxts9wKZpC8LW9Mt5+U+l/k7eGvdX+x9y3VtAVrk01LfUZ/tlJVZttG+IFjZQnNMHddaBxZZP+d5zevJnEfTxR2gRwP8+5zb8izb3Ud0wUmKOjx/14jIMmtNn/2QFlP6FoRVWMOIIH8H5sj55lF4ho72NuJe2tcX6gvrK/Augrxol0Haa3ToOgz0Xhn4BdcDLBsUvr2+JJZyFbc34BZkQNh0gEFh9G5O2zzTa/qLq+h/bUxKwHgxzKmeLbj2Zqq8U6a3sYA30bI3LflVuE/uF4oVKReUKGWnnECAAkyDNvWnQ37CMUvQluORcRkQpI5ZRbek1UWUyJfJQwSNJWEuvnoVakaQpWfAf0SSJ/njb/haDjb/CFzX3wkpD2iZ9jPxme++5rd8JruMyfSRj37/HmlYVjHLwEMvQMoIsrPuIajvhzlhj6RPv7sm6tERafVtwf50S1jfI5Yv58oCdJb5rBg/Bp7GImn3COTBnjT98vvRwQzBbpdSopQ7UIgoEaKUEqXch9e8GiVqCWDao1gXwWdEjQiGZWp+hL68HAfjysryElnnuC7HLuuxc+Y9pzkm+9Hnq9R5qc/+0vkaXGsQ1yB0Es4sZQi5CT1aS4kFBsSL5A03jx0b7E3OU244dnd2uDjPogTbioHRqGB1IlYNK/37chdMsgIG+c7JyYwpM9KJN/2pJsObvO1Zpjikq4ncW6bnSGGZWi+4Dpos6+2b1DKTH9m+/KBKo9ZxESysqWGlXuCRa8RQt4ZzcW99M/ZxGmxNZ/lnoFMOtEunuP5xRtcAlOFYZdpRZ9rLh1HM21f1q8r8WEeBLN1tGxF92TbRl3pCQ945/hvIS/n8H4wW3sTfZa/QQcihql1ipNmikwl0uk10oY63dH4MjrPeVJhvpQH9TIdxd21dztcO9WPat2NXHDu0WdejjQX0FtnWMl50pPdhX3nOfvJuf1MhTdIFaKHVki4yXYT5lhs8oT27B+rvlbF3C+zZEtwImp9T5w25uOVGy3TBjV3namgAABAASURBVPCCG2Xpd8znSdQeVqx7xfInaona1GgI+Ex4CGtwHpgmmiamtE1NJ+bFhAdFgCN8Qt1s2vDwOM06H7pmk75tSmr7lD4++EyhYTnz00mYirHfxHkmDfWC9kaYb6KhLVHhU0CrUlfJV/gvpUQhtZz9miYmwLx1q2iaEv2YiFLiwUvrFX19tg1l7FSsvvrqyC7UjynZB287dqFejKDA+36dvahkLDn0hNY+z+fveT/Gx2rdt/K/Z47/rH2R7KOsf6vezvfbRul9nd7v50hPWp/GUskc198aDS1oVV9nuYsxb59xfEfTiLtU/eiwLZ7pFvvQn28eEgmedrGAEg+fkGtqhJii89OmiSnne0rFdNLgvARjOiU/YGofbMGUfhPOFNkgWYG0QXLf8YDTwqxYRCQvPChjk8x7f1F8CBv6BjwLeS/Wlciz2DABLEIL7nGM3lxdxhnOvpPjozjB8XdEkOQ9QaX8k5E//4wz7G0Y2PEXiDoJr3E8B6ue4VDa3NiK3d392CdAIg6eHMaz5y/jOQ7xQwImT54eEiR5Env7Bzjx92Jjc5v7xM0w4NtM1qLUaURMou24lQWlNFH5F9ygLXBQ6Igw0PyFAI5//uz46Dg+fyRogGPs04ePcfT5c5ydnhG0vgrvtWoUZD2LLe7BMrhJ4MT/u9A/HfkXAoP9n7P85zD9gWDhd6+/y4CnzqxmAi/IxmvUHDs+18aDaxwhFwQIdCLqIP1MUNA/z/gug0jv4uc3b+MNwaR3OOr8s7w6Gv//7P0HmxtJkqaLmnsggNSCoiiLrOru2dn//1vufc49uzs93V1V1GQmydQAIu77WiBSsJIlerpnjxgQH1y7m5ubm3uYAUnra2S3r1KbaNspRv0NnH+7ocPi0aNH8ezZ8/j+D3+Alj/G8+f+ec0noVHTcg14OxgRdSAOBq02Simh7Gm00SCV9LBeGsp05mg402h4SJ40aGTTeKbR6YJ1XnKWRQl4P0kD3u7uLk6su/EN6+SfLvRPbH6L09Q/++mf2XwIjfe/+Sbu7Lt229C/zjxa1qsPnwHsV3lwPNdBZ44Gu0xjwDQuHSMNtqFxNOwN57S1uRXSsE//dzFeOm9/oeqfUnz+/FlIx8OHj2KPco1rGi5t7zxcmyVnbG1qrOE02d3by3l8g0PoPg5tjcIaQ/fI1yjbcL6VUqIhnGCsnLDWxmutYR+1acJ4Yf1FULfWJgrljif/hLJwgTxoQDw7P8eBcZFG5gW8tV7HHaPvg1eJhj4nk0nyrGVM0/ZreQftGl0N+yjhWI20Ud9fPVrXtOHYx5T9NsPYvoZDaAPHqI75NQyPbTulfQ26idRVfBoPXsX5lBK1aUCNav8r1MqeK6gRCOrQFX1E9MQX3GMWaThaprzZJ0VRSo3ivxJRSommqaCJWpsMG8ZomiHP+U6lF4f7DBh3HpUxSynZvpSSbVvuJ5bPZlPuNjP4NWUPt8Rb4m2M7WiU9a2rUdu9sYWBWl6YV8qwPy7QT+c8nyqf7hPXbdTb8rtzjeC/c3XNNMSes5bO2byGeUiT446Ysn6OoQNb/huatrxpqqTBdTgF/+wjwRj2ebGSF/eBe/L6/jhY7VXLpME90tGugYbZaq0dz/g4nmP6a3vzzbNuKSXGVykFegq8kq4SvqAs19K+R5rkz0iPNOkAkQ7plS/Kfjudpq7YwZmxd2c/f+HmL+pNy3dpca7qOtsNmGNQBhgiL0Sux3n4p5XV1eqEw48fQ/3glxYG/fU23qA/3+H0kA4d8T0yaf+u9TYO19QTd++ko1XHj79yU1+63/f378TO9m7+6ft20jpl9uUyDdrqKOc5/gnTq/hR+CWGofxTfPx4mM6eTzjpraNcOL58Xme/reNsN+7aj+sxQ2Znq3WyfB1ngGvSIwc6nz8yT79IIq9dW7JTntfQWcqv85KX6kGxh74yb40+W2TO8VlO5rJIh7K88xxWz8u3Qee/S15+8lfUOPQu0PUIY0xWMqT+02m3t7ebX0LxC/uuoV/Q0mli+Tr0OI8JvJugH2ptQskZ5UXaR7jG6r4z7g06to+Pca6fHONwFydJp7KsnNm+lBJT5uNedY772IvU9a6h6yfU157X0iL/CnqrY58qh/ajA8R4BwOlq6JHGuZnPfOlSR67lvI8ZQtZMnQtzVe2pcv6tl1Dj0qTPHf8kZ6HDx/GCPMsc42U9zXayCfh+thPKSX1pvyx/xMcPI7nuNdhnpAO60izcmI/zlveOJZjOr58uZdn2XCH2uG8tl6OzRo59449Mu49x1bf3QB68AwHlveoM5w6fgFDnJF/fn7BOb7ATLdM+p3LjP3uHIVf7lhX5kGOiTy2jKt8KFvWb2oN9YTzkK/OyXGc5yG67QP3M2VVGPeeYP4n7pvyRl5Y33a2L6WE6y+vnavrYyj8sYlp10JeKb+Gpi2XZmlTNkrxSyDzOD46zj3t2EnDSiYcXxpdB+VGyL85ulpZ87yQvxPmLD2z2VqsyQf447xhGFfu5YC8h6thIxy7qU00kyakRTTIacPZPsB9VaJDjpfcMbUZaD9QduSB/Hj//gO68E24v5Pmgw9xwJ3Tu6+y/SXfOs6LUko4juOJdjpNPrrvZisdNWMPpu5alU04d5umRlPrim7DMsSh33mvoc+2cPi6R/xF87173O9xxKtzE6Tv3rsblrs+yovt7Lewh0uhvxK8CizrUtZyP3O/GOVW3jtv4XoI/xy8UDZcF9soYw28dL+InCfrY9wxDc2rzIcBGa9PvTnyVrl3LPuU19f7VNaVLefhOaN+NNzd3Qnn7/PBFD4OYzRRG3lVQ3pGVMatpQZTzrGV5zl7zPE8+1y3z8j9YZ4zB+Evyt0LftFWXbrAjiSrpsxJPspP7eo7nH2Jre3Y5BxaQ1evzzZihkxOJy00TKJEzX/h4MQKdEhLrU2WT5qW82CS8VIa6Ivc+/6S+Ig98unTEeefZ+Cn+Mw5Iq3HR0fo9FPuuOexZL18vkJwo0feRBhy79WZaHlHHcOe/WAZt8lwPohBiEDm7cM6OijnODQv2G8Xq3BOuCC94M6w5AyTH9btGMN2l/0ybvaP7osEN1f6jltQvsgzneCARCKhrx9AvUJfiXyG7shfwfx8zifNM38BcR0532WUDBeBUoieZ/IO9DiHO8HadsuLWAqctV06bc9Dp+4c5+8CB++c+c9x+GZI3gXOYR3E84yfRcbR26bnhBfkj/EMxzT92K+wv4GnjEXf5i3hrzxeQIdYEnY85/Yi57CMYX7OdwATipI8gl/yY4WQV8ZX4VDvljYrfscqlPfByz4Jrt49UcbhE/77eQVlaUxdj9Plz+qO9f5jIcQ40HX8xg6/Vq2HWPXYdQTzNd9wAFwij6pE6Akyfj1upa/VpXeLs08iX4Z0btb1wahFZ+Pb1E0k/dmOfBsTXLY3TZlvYd0sMx9kmvqGwlGuhxSRNXwSuXzTNLuxTyPZxmpfwGTWMXILzLIcrhDc/CTDri/HvBkZBWHMHdNjaD5xB1hB/2BiJaHGhwFWFRhwyLNtZC3Tl4ggz7rBy/ALMJwq/+ugPnVozJs44305vl+QoXDMttIQN1Mm91zEB3SxQDHPVdIoey+D93wg4wKwxcHkpTBQzj0Xm6BNIuNd9NfyM265QwkHYpoZ+JF5fPCWXoNw9Yn0ZljnV0DVW2t8Ld/KQ9nwaXqEykrIiw4FaVg40ZrKoUsYKMCOebakN3hA2N7YjC0ui/4J1cCYgtaPwnxVdgOGnu1nmJZjOjMB78m0LL4IzbPGZZjd0Ja3bDEY22SdVfshbr+CHi7zO5ZoTHc0/RKrMmjvb4GX2N51vexvVX9M08Y6vxfSaxvDfyw65tsxT+k0/O3oXOOcl21sf4Uu803/vGyk/6qO9f4TsVqDkQ7Xq8u5dJe86KD/S5AVnW1HkNEbJ8x8+zA9wvzE0G9nuUA+uhvoYyjrcx06BJfY6rPjGgHop/+yLXlDO8sBfWpAHZ2/Y3hZh/KME2ooFh0XScNsZ/wSC7boCuzX5WX+kvwVuMwtuSDdho78BLqhA8GY7LTUaE2t0VTQgAloGi7ilYdDQh6yWvLaDJswnGR8Qhy05IGpeYYteZMBU+OJoc6E8gn1fABqCVvS7cS6lJsGQ3nD+BPG52GAcuuP+Q11KnQmVjRnnLym1qjouspJk2Et0TQRTYbECWut1PkSJUoZECVCGAxhxsJXISNRVilCmsUlhuwI8iNfl5FMjR/qwJQn5KVPUHJrSK3LfFbLhlTN9+1dZ9F/ffxncmBcCENP4CGMFIIh3n8Zx3EYiWBRrUN4WYcskkObIU7y1vfQsqespzXIGxkPNtGT1wHDPiqlDbI/aWpM2MvTtol2OsGBMcB9ODWfvTUFraBuO8K2YNhLEUQHBHGGKBn2kcP3cSNEgV6lI8K9Ij2ViGGRD+jnHnQ4Uzt0WzdfxuJiERc4PE4x2mp8ODz4GBqa3r15FzpV3+Fg1eHrLw8+YHj6hEFA48kSvVgxKMxm67GFMUKD5B7GXP8soL/w1dkr7uNQvHvvGxy/92Jndy82N7djtrYBX2bwqI1CH6XUiGBNCwjWIudWoilNonYRHXfN8+PT+IzT9z3OgTf+CvPFy3j540/x8gcc08Tfv3obnz8cxtnRSXTni/zS3ZQ+NjCO7OEQuI8D+jFOxGc4Nv1/e//4R5y/4Pn3OFyffRvfPHoY+9xhN3EkaeBpJpMIaUrdoI6ADu52GpF0ShxhFDnAsPnu3bt4hZP8xeqXoC9fvcRJ/jY+YLz7iJFHY5b1L3B+yLfCfKfTGbzYTKfnPQy7GnhHQ+/VLyDvwjd/VbgLj7diAwffbDaNBgNiKSXPozkP8BqyXDudAemMfv06/4/H129eJx06Bt69ews97zHsfEzniwbfJTKgTLXTFmf8BmNshgbUPRz0d3TCwi//HzmN9Dp+9/b2Ymt7O+vO4OkEOtSrzumC54DBuHUSR8fHCQ1Hn5i/hkqNW4bmnWAU97nBu0DlnJjAZ/m9xn1ZY1eCuWrIVa506IwGuM3NjTRmNrVGAX0pcf1lf1OMmmvcue1vCp8nbRvmW8/zPuk8GYxZc+RqwfPLAqOM4ZL1tV6tJRo2Yktb+9lc/dLE+W/DgxGbyL55W8jMBrSNfIkosbpzDCEy5HyX3A8c8wLDjOumbChH8kWnlLw5Yz9aZ8kek162Q9Sm5rzXVkbYXRw4Om80vPqLbf+ktOG9+/fCsk3oWYMHU3gxmTB/2pdSJAtV0UeHHlhAywXzdzzp+MTePvTLFTiqlNuk6fgIw99JOnKslzzyTkNXzaSJKYbkwUC/FVvwYpCfPeRW7OeXCq7Wz/2/FfJzwpqXUpOWnCdzte+OvpWp6+jg3ZJ1EQtk1i89yJ8F69Zxx7Ju8KoVmWCO9mGZMjnWs47l8mN9fYO9N9DrOu5g2N1Dtnd2dsMy95j1XHvprLWJijwwRNLbre6jIz2LFU3nGOJnYvYJAAAQAElEQVRcP3kpjJ/nWi4iDfvI2EiPc5ZO6bJfyA6NtKWUKOUKtd68Q5UylNlGlFIMwqPIPhfwxHkrW44vpEFY7nilFOZTw7k5T+Fcm6a5HNtxx/IZa+ye3NrcCvm1i/NJfu3t76f+Uu7Vlcqqv1pTnhPIjnxQHxxjWDYujogrW5+OPqMnjsK84ZeHx6QB+ZbrID5hn8ozRCD3o7SqBzc2Nm+s4TayJ22b2B7W0SPTaZv1mVD4PO7+9gsb/uLK8eSPekC+nGOYn6O/5N2SPWGoQ8JxhXmOLz9ms2kMvJokD4OX65jPEsiwcRdD/slPw1LUBe65DvkJ2pVL3qsv1C07ONVvw1bu47VhzDoa6+fsydP4hG798OF96vg36PrXr98QfxcHOIk+f/4UGvQ7aGpYV/ec/d/ljFZnpGPxwYPwC1H30Rl3cOhbvglf19ZmnM/tMCZto0Q4P3khn5Qv+XaGbJ/gZHZtpUVnxgedfJyHb94MtBweHoR/etq68hV2hWu4tbkVytDo5HzE2fvkyZMQ6jHzt1nTGbJXSkFfcVdBtpMGzjzDtD+RZ79L5mme56zjedYcHByk42z8ZbvnoHcb86X3hHPItq6RMqP87HP26dgaz+PxTDbPM0gebSBjzkG+Xof9OD9lwH7lkbLmWMkXHI6OfwnWznxplRbnoIzZv3vMMR89ehRPn34LnsKbx+EXHcyXd5471lUH28697biuj7J9cnqae0t++GtXdbpr5J3lkHuL43pvcC+on1xn+5l5xiB3jnEHeXEthE5WebTG/nLezvU2SIc8WLI20mL/nz9/Ri4PkM+34XrkX1zwi3vwxPWQFutY13W0D8dwLOco1EHyveXsaKfTlCPTysgMmbVcmDbfuYxrIm/lsWvh3OW7MG6eZa6X9UopKfsbnvnsyz1kIvkAL5SBPc4Kv0ThGauzsMl7UHAf60L+S7+yaV+eFc5FfvScbR3nbpfhEr20jAtk2Tmfso90/LluZzjpz3TQs35H3DGVIeU6+4WnC3SU6+VYI8YyxxQd56JnQilsXhaplML5AjhPmlqjNp5pNQrxYOHVb9Jp2xEL9pRrqA5Rp01oI283ueds44j0SxryQp54P1RG5JPn6fb2FvfVjbD+lDtUy13B9rU2URmzrsKGPoVrJWqWQd8XoXVKKVHKzyHdQr4axuplWv6MMigf/StGOluVOaHcme/aW18alDXndX91L/eLiOrLezi7nV+u/eZWKJt5FkArZEWR4cA173AKLld2ItfG9XQcx3fcDx/e5V54y7OM+0F4R3dvuuYXnElOQzneRA53uZvIZ3l8D0f7vl9yQjbVo9K7xn18oAX+lkpT+ARF0UMVi9sjd6IjFFS4fHfI45xnk1POWvege0IafZ4Qh94JuRt6Hp+iM52PbXr7FbQ3fQPITo8MevZ2lDt2YcQKo0rSR4K2ypYy5p3OPXMJ5XwFy/N51f4Ed0H7FD13sUSOwflqmOXL6AkT5gnGywP4lrCQdxMR0lu4fBuGIRHIH/LJuKrf8ey9gvlYLkNA2xj2OX4XmR7LmAtKAJKglXiHc3jJHXGJTljiiF0QLnAOL3TWGueZYc4dU8ft3DycvItVepHx85gTWmfO2Tyn7DJN/mVdypb0tVhhyd3nJs5jyXgdtHTomh4EshzQmEC2o19A901Y1mcZ82S+xfmvUJiz4MYPr/oBySvivxhG1o2sEzFI9pBXInItKLJ4QPyjXj0dCQIHcDCj/0iM3V/rs3esa/k9cmmx+b+GgQGrxhn4cROmhnr2+nMMwznSUGuof7Oeda4ja64qGgytaUOljJNpKMil+hAje0g654xZNOTmvI3Sx6qIYFiEG1nkjumsbvoaxq5vKzPP8iGkb3RlXEPmp4RR9mU4FDKSb8sNr2PMK2Qav4Zsa5qiW95DyfB5S3FSclv+r+d9vc+xbbX3cXmkU9gsYYKaPZt6iXK+UIFgQJg0Nba5MPow8eCbb2KDC6SK0zo9SqPSxo3fc/j015VyHhJ0irJAm7D6VGQBbFskhGRkWOL6ixYhruf93fFV17+5PyoqcD0fS+jvoL3WErVpolZmSX6HwqwRsY7xaWcToxpYm0yiULeHbyKWfeQ8+8gwfNGW9xUrmOWwFrJmiPlJk1XJkJKWoYafA7IT+/wC9t+xfsJ2HRldpumL9TGe60T8ethRr4d+w9tw1VcfX5b/UtmXdX+e7lb9Gf49kJ7b2pkvLDP87cj5sALSuoQv12FeB+8MrXcrKDffOr8V1hfdaq2GUNpvoqf85+gRh1vAHHrovw4qIkC31EXoqDoWX4XIF9PheO+vAA0dlS/hOF8Fw1HGlYFP46LP+DgIQ5PZr+SAUDkUjoN+WYb/Bj4soaIjfwkMr2A70YXGjAT71z28RCcNIf1c5hlf8FB3G26Wud87Lkg9tPSM2zN3CEZzJeXhpREVgX4oGH6aaH0YWsF4i+6YTJrLMvMmbV3Vq+Sv0BgO9axvvZZ6xi9BX5mf/VkfkDfB8TQxXPXhQ7QPO5OsN1mNNfTdkFfRZTfQ1GiaEg0TqZdhZU6iMEcRhADl55wF3VCngOBVAG8C3iH8MCylRCkDolDHN+nqeNdQCoW+CQnCukTj+kv2i8xjCTLOR49UuTZj6BqRTS4xImNZtuPDfksOQOK/3v/pHGDpVmOWYY1Yi164MIYgVjB/jGfIPSLDVbnxQl7pY/UqhILgq28rD7CmVDj0IJOD3DdNjQFNNO4x9s60ncQaBqoBbcwwRs/IE+7NCW2oFlQHBSdngD7yT1YxU24RMaALv5EnHHsII2dUI7g3FOoV2lb6aaKpTUyaAU0hXaCNGg1EV1t1yDlO3znGhVOcqUc81PtL2rev38aLn17Eix9fxCscqa9fvlr96uBD6BA+xqF6gYGALYIzexZp/PHPOesgxBih0/cODsM7KwOZxsttnGRbGHA3V1jD6TKdrkVp2gjo6qFnSYfqYXW0ey94lVKiVugGE+fDPCrr1l0s4/TzcXzEqfrmxav46d//Gn/9X3+Ov/35L/Hirz/Em59exgFO6084qU+Z1wIjWj9fRME50zDvWdPEJuPvbG7FLoaTvf292LuzF7v7u7G5sx1rGHUnGPcb1mqKgXOKQVH92LBQDW0nLQbxaRsTQumTXo0WJ2en8Qlj+wfGfY9BVwOrhlb/H71PGD01qGiAPcIZcnJ6HDrPNd4553Cu9j2ZhGPY54CgqJBXY5LjD+URSEHPGsK3jvNvPLcueFg/wXhzhLHwI8aaDxjhNXa/fvUqdEb/+NOP8cMPP8aLFy9yXT9gGP8MzScYczR8XWAA0FDm2JDkMOFLGj0XO87HjjGH8zigooT1asM6YfyUdo1PiWkbGv00jsk/6dRg5DinGDSFYy2unbOOK6xrmc4CafsM/w4xVMtX53SIY/II57KOHB00sIJza5KG4JZxa9PEkvPX8ZxTGt1OjkMDr/18wDGis/7d+3fxHsgjYZ4GL+sN9M1zqg1zm2FY89cXexh9NQj6S+Tn330XI/wl+XfffR/Pnz+Px48fxx2/AIvst7MpjCox51lAepz/GQaZk1wn5Ji5OKZj6yzReaNR3F/aG0rXB9ZJmmwrj/3loftqD8ebtOgcePL0aeQvtZ89SyfBo0eP45tvHoSO+739vdiClim6yPaFPeXCdfBoyV1FupQZ/6S7f8b6xx9/iB/+9rf461//Gj/+8EP4hQbpk07l2bonyozywvpN2AsaIHWKyJ+7d+/kLzI1UOpAefz4ycpp8TDuwRfrbeDYTzlZyXwpNZDocO3FElkboSxIo+vouDrIlQkNqacYzIXxIf9TfrlBg+6n/NXmp3R+yLuIgrF2PXZ3d6HjXkibjp3k35PH8O3bcF3F06dPwjJ1meuuDCub0rHAIDbSZL/SdMy+/sxeOsTRpYz6ZRnXU7x79z4ODg7Ccusqkz28dy02MaLv7e3Br29ioONpys83PD8PY2/hjF5n/0+i54I9h+e2dz/27MVSSpZV1nTY/yfh+jh/6Xi3csKpAzQum3fM3rG947tHNRy7JhqWHfNSpnDEyQvpci0t24dW627xnL+xsZm0raEnJ9NJ+FKn2b971P36DseOY4oD9NEH9p5xoTypG0/Ym/JRmryT1aZGg75TrlJGkK+rcBKVuZai7inEDZEceJFygz50bS6wR9inOMPQqewkTs/y10vSqV0ix6RtKSUmyOIMfb/BGeD+Uk5G54ZOL+dtWdM0KafKgWtxzn4+ZT+fMI8TeHtC3DxlRZroPny17WQle/dT/u7evRuuvf0qY+vr6+F63AZ57NiG0llKSRoc33l9Th15kM4111594TpY5hxts449ZtNzD/l37Lurc/sOdOxzZu/gXHAM9cTI40jiWRXCHt7KM3XuBfeAC2VxxVvnrW54z7n8+tXrePHip/grOuTf//0v8Ze//CV+4l6hLH7GWX3OvcOzpMCUhnV2vHXmvsFe2MRGIu93PJuhc3t7J9ZTV0zYvRHeE6ShQ+/IW/WXa+08/bPy8sH/F/OQ80L5Us7Uoe5D9an6zdD0e2TTevLpgnm4n1zbFnkb5UB6lHVDeW+ZvIH0fEvDl5BPFpov75UD6XMsx3UfjpAWIY2Wn6BXbeMYjqUsrMEbZfE+Dnq/2OM+3MMZqYNtc+tqD045a6Rf/d6xXgt45F44Y26el95HDuCL6+CXwkZevEdHKC9nnMvyVVlxLZT9O+hy73X3cYKNME965InjOdcvkWvLPvEeWpsGMerTKSof1E+ujXLi3OWJNJknHa7HOTS7HiMflBEhbeY5nnOUx8K6Y2iZdUQpJWqpUUpJWC9lBtmV146lzEjTKfN3rUopeZdw3dV7jznPv+Nc98uCw/n+hLP1m3AdlM/NlR6U/xP2eK0lpG2xOvMv2Cv2q9y6tsP+OQ8dvdLg2M7b9VdvGvfLFJadcX9dcnd1LsqkesK9sc/67+3tpT5xHZRN+aPMuCalDPONKPl23mjJpGvYQ8tcjzl3Rnk90iI/jlZfzJEv/qWC4Vz9HPnrW3TdknkVnk8K83Su0uY+1pYgDdK5jq5ZR27X1tZjjfNBTKezaKfTmLC/XEfpNJySZ111j3Nx/zs3zyNDobyNaeOujX3aPni59suVvM/R/cq9afONO8cj7sXKmHvPO82PP/0UP/74I7rqRX4ZQX0gz23nnOx/pMW1HnTm3ZCOXXTlFs80G8xx5r7j7JAfaMqUdfWb40qL/yXNGXyTx8fcEz5+Oox33Dtfv+Ze/vJl/PTix/iBO9dP0ON+cC8cHhzmOW475+A8pWeLc9ezaB/H7x4yMPBiO89h+ehdtZQKR1xtgB6wvXPyV+zn6F7l3HmKU84qZUwZFdLqlwyOkIGPHz/leSLPlM08V8hL+Tw+CftT16kzHEOYHgEjePfRcW9xfHG9LgU8u3p7T3IllkifbSB7CDlzhv7M78J4R94luCfKa/t2n2SIfC5HmFwmwAAAEABJREFUsHdcB7HE5t6RHtEjLz3tOVRCWgI6EwyufYCdEwnTyHtcC41fAqrD8hvgYZN0wQ4pAttkrOIlw56+u4T5YnSU9jhPe+7lHeiZR49NsSMcMMcWOaDDOdyxf5eElxjThonzWKLrrmOhvwZ5HMLzyNC8dA6TRvdmHmE6j6mro1hnsMhxuQP3yc959Bm/CrtML0Lag3uuKIQFHmSYcec/IO0Z8hZkHL5lSHpYh6HesBaRMlMoG+sYiiyPgKfxD3r1/6B+/mPdIPnZwRhm4hc+RqphEbXGFNHf9f6to32l02HwiDH8SrVbs0eSxzArsbpfpnOlV/lZVpAc0mP+jdBOKLPeLeit21vnNtDObMu/RLazXFAJG1VcB1lhnfg7Xow19OrnbYi/t+f4tVdl7KyT4ReLWDj4S4HZKMwFSkADWM+m9hC/s78XOn/3uZxMMJx0lqNcOhQvzQaCUeA9irdPBddFZzqB0HUM63hgGDvY8Ew+E/HVl8UiVh8G1/HVhqsChhuakoYKPm95X3ZIhDfSjXx3KORldMzfFrWp0ThROuw9YJhXA682uQjtcmHYJGwrF2L4seRiGJSrzJihzemyp88VoIjYKm0RKce17zGkFUlqEuGdccqo+UU7cijsr6EjfgXW4VraeldlfYzxMd/w96KDRx1j9Bk63u9Bn/Ox/d8Hx+ov53G9jx6arqd/T3xsa/i7warZhom5uL8J1r+J25uxNW/ptifvGhxfIC8Evn8GRCrfqyrEjRH4RtFlyg9BHqy87CO3MimLEnxk+a1hn2tzY262pUFnCCCedz+AfdODTlkypLw3LrhgZb5xoDG4gyFL+7Kueeiejv25BGO45KK1JH+Z4YJ9LZaEA6x3HUsuZdbtqN/lN+GWcGCYNZHUdWjJDFUJFT3gA5P6oWkqThrRZGi6acq1eI3Mq0M4ob7pSWN9YdsB5jd1iE/oI9Or+sYn1+KZnlBXrPInl3020dQmah3GbJohrKQH2oOH6UJ5iVIjai2EQ9p4Ja/kja2PDCMIB4Sv4keQZzlh8DIP8B4SRErxI4LPWEUzUUohXcIX0SiOT6KUEoVweF/F2Blk9QRA+RBEe+SAYJAja2SaHEMD6pH9s3e5NsrPCv8r45/EgZL99vC+z5hpwJpH5hE3VBeBEKQt+22I4UV/Q/+rJIF7F+Eh5tvSAVRlHwR7peR+zf0zacKHdI0gM4xAYjqdYNCdxHTWhum2bXBUNbQRlTDoA5Sgvz7hmKKiwyp6qhCW6JmRoF4fxAGyWkFutwjuSDVqNFELnxBYrUXdnnvWEgfogrvGOcakU5y4x5+P4jPO0Y8YAw/eH8T7t+/j7et38QYHsKF/TvmQMo0AZ6fnMdzvIjQwDAbkPQzY9+PBg0eJb755GHfv3Q+NyLvc+7a452xgaNZwO1vboB2Gn3YaDffBqE2ggtGpXcy5A51D2wUGGw0lppfMOaRfndS28GsSTWmiLTX8Fe80ajTMK3BgL88uwl8Dnx2dxvz4LEz354voLxbRnQHCsuiiQS376+FJH7St0ULDdDKJKf1PGKcBBeXVw8w5D9/n6PUL4LnTweOFZwLnBCdPqAvbCeuJ0WemYQtDl+FsNovpCsY11sxwGk4xbk2Qh9rUcF6QkHNf0t+SfjuYcR3y4RjjikYWDXCGGrQNP+Ng0hh3itNLg9acB3zv36nP6LgE/4rDlGgYr4HfojI3lF10jLng4XwOvxeCu/mCNRgMlYt0jAz9zmNOmfXOefjXMHyCc+MI45Xf/j/CkKYh6wQ6LjQu0G9lzVrm6Xx9DthKQ9VuOjj2kAmNlhr35MsE3idNMbycv/xYMOY5RodjnCgamzTev3uLXL55G69eDsayV69fx2iw1oBlfdst5SNr1XHOL6BHunSya7TU8a7x+wOOVI1rr9+8wQH+Nn958Zr+dIgPxreX5L1LB6J9X7BneuSxaZpwTTcw9DoPDeA6B/2VmsZhQ/9E9WOciI8wFvsnsjUSbm1vZTvbl+Iujkh5Yp4X8O3s7Azn5El8xnnjfA8+HIS//nj9+k1ooHwxGgTfvg1lwPrBS3nyiwnycwcnifvu7r177EmAU0dj5f6d/djd242d3Z2Q5g2cWhPkvTZNyjDdIBJ9dPBtgQxonPyIw9Q/v6szQgeBvJFX8iyNgDirddj5K015K+9dt1IKsj+NDRw1mzhxXPttHDeOa7gLjbu7g7Fag6q0zNgbLfQ06E35M2ACbU1MVnnKiP3r9DzFOK/cffx4GBpq5ZN0vcfhJPyVvfIy4ADD5QdgeJiOf+fXsd/sWzqlYw/+uE7+6lHj7n14qJND56vO4XvoNOsoz7ZTFqRHfokL5MM1uZLXA9bvPbL1Jg3KL5HZVzjD3rx5Tf67ODz8mL/YVJ+WUmOGDtlCV2rM9Zn54cNH8fDhw/jmwTf5Z5Xln7yST8kL6PdLDxfIjntzgRy5fsI8+fMBB6v8cQ1f+cUPDczIkX+O3ryPrKGy7Tzsc4bOcoyBH3vp1JAHzl/Z9s/Am9bo7J+c3MRBJz9sJ13u5Yb1Un8q29Jxwlop04eMpdxIzzsM3sL4e9fsw/s4wFku7zRKqwtLU0P9MdKzg5F9J2UHOd7ZDsd2XGUFkYtS2FPs+SVnnHrtAjuDcuL8dEjat3R8xunovA8406THuOvmmO6Dtp2kAX2b/aqc7u/vYeS/g1P+fq6HDnB//aWMbG1tRkWfyn/H+YxOdl0/oFvs+5A5qauPMKA7hvzIdWLtam1iC7047Icd4tvsmY2UA/V08HItXZsvoexFlAjuAjqv3Xv2byiUKdsEdSr0Nexz+3R95Kl885zyTN5gDaVjB55ub2/HFmd1OjJwfjfo5oCv0iHd9mm8R0+kjjVE7izTAXCx2gMj3z0jdBqpb/2V20f26yf0ivmeI7brWbNSCsPU4DOaWsNzWHuROirBGdtOpzFRtqgrDfLcuTrvM86J3AuG4AzH/gnn0TFnpzrf80oZcI2EsjDCtPTal/TkHKEpeCnH8qxFN8kzeWdcnkq39S/Yf7YVxoW0WZbg/DFtv8I860i3Y490GJoW0mPdAg2unTQI40IapMd18gtAa9w9pM06tWmiNk2UUpGOSJ2+5P6S43JHyF/jc3a7LsrrEHIHPPqcTiZ1uXewJXSXUvJe5C+h3YebG5vIB0But9FV7kHzHVu6SpFiiP7yTX4pJWrThLwTpZQopYQvxzrzbsEZKG+kVf5aZr/273xHmBbOt5TCHWoZtrGtkLdCPspPYdo10qnleljfcQ2FebY1z7Gl0fGc487ODjpg/1IH+AWr/C8w/G9M7t2Nfe406oJBF06TZ1NkRvpqM8y5xEo/sfeXqz0jn6XLM/QTd3B1kmeuX77yPPP8+oje9J7nmTVn/XpW1XHUwfc4o/J8eviAu/eDMK5e2t/nvEdXup9dH+fhnqoVKuBXgbEddyPpmK/k9wQ9fcRdzvH8haf6y/G9X0mL58UH9LR5Hw7eh7+Y/YwulbfyTR6mTmDvyD+GiMJ4Ta3hGspP04lSopRilUSnHkHeDK2nfCvTI++9wzjXEZ5Bxg0tU4c6T9uVUlLm7cu1lC6Rafg+564rz6X7E/R/5BzOOX34kHcJzyTTn1kP5ce7sUQ6B2VOuhzrCuucF2vo7Vk4fm2anFsvf5mT+vmCdbvgPDpHxs/RT37BRJ7NM/+Cu/ZZuC+l6fTkhHvBSf51layDTl2wfzvONemQPw160LFmONGVBfkk/O92ZnmXmsLzyUAHzwIsCTzp2SddXNCf81c3Ov8POJc9g9+9ex8fuHOapy5Sh57jIJZe6wudwWc8N5pvP3N4KW+X3Bnl7yWgVXo7eODY0j2uds8desl85OuFsueezz7Poe0i5tA39LkI/QQ+pyzh49eQ4zge+6pDjqw/tjN+s90CHiwvYXlP36Lj2dCwp69YwjRo51IcpYtImzwTuQrJYx/GtRdiB7/NoG2WfSXkuVJeaBMrdF5Mr8KgXbmBLoZ0RxEPrjyP9syzx8bYw8ObWIZpFGGIHlk33fGM1xG/DPMXxRfwFiB/3egwJq5Dd8TCdJadx+L6L4uR39ERvECmRWdd0CEPyy/B+EvQrSBNPfNAIJmT8wKsW1nxN3k+8mCVV0h7monkHWw2vEzD6mxvvnFD2hCsPo39R0Cnl82NAwm4zPvHRNTt9mR4HeYJ866Hxn8LYGNWg+rkx5dhZlLDereBouH9ZUPTNLYNi0kdMwZcfg6FLOtAvfk04Z0x2vCmTqb8AD1pKqzamGHvV6E9kaKcfCJWpxcSvpWWTJm4HbmrrOMi3oZfKGM8S4M+fo4YXtZJ2+OQvPpkLMtubUvZVcXbY7RFXaCP4gbin/yq9s/YA8NNuDqEpZTQyCh6NvGouJtSY5dL030emu9wGfHPHqsYzjjcLricdyikxrYygnY9Sk2lq/K1n0D5GiZQxl2mWXaISOFwfOLxiy/qX9az8gqjtBiKW/ugLWXDWNcq0AVv+MAn5UQQsKGucet3zodDLpyfqMVoOBd5oAL0V8D7GEX2uERv8dBdOXQ6Dr4g1Nteo0QNXuMYzMO+L2Ha4gwZP0NJGeJBuyHGp3GQeYSXfVyLd9B7W/5/PK9jWGkwvML18bprdPye8bp/Es3dih7DvwfO4dZ2rtGqb+t8CRjFW179fiAKQ1vHuAVIxlB+2/g2TpT89APpNrgVN8tsM4LqFDIEkUEJk2TcHB2qCMlgdsR/wycdfcmjfrXm8re/tZx+ybdcWKdDdyQyv4uO/amxp0Pn+MAyXhAXXAQXXKoWhJnHpVZ9tliFS8qWXJ4WwPiC9HXYXw99zDKGS10QRuQv+NDaQ1iiog8GUFYrF/USDZu9km8o6ipt2JBvKK7itgENmABDYJ0BhXHov0T23az6a7KvQl7J8sb8EtBougz56KymQheo9NnYptSsU0phTtcRpGNVdhUW2lA1ywwjXyw+Ky9/TA4SYkxcLzMeQ9vwRZq3sRFljBheT4zxMbT8FiAKkKGsdMgnITJCZJVHmgq9kF5DkN18QUfm/R0f18m7Hv87uvrnNoG4f9CU//F0KlgjAkJXkN7rcAmvBr+qF1k/rl40sjQzWG/jA/rIYSgYZJY0nRoXPoS4R1oe/KdtE7PpBAdvCyaxNm1jjfN9bW0axqftJNqmRgMmoGGfTJqISY1gGwfbjb3UR01HbxflyxD9kg860iekg7BGUBcQR9Xk5TDluUOkke0lOm1+Po+zk9M4/nycDqQP7z7Eixcv46cffoqffvwpXvz0Ml6CVy9e4fx9g4HnECPEGQ/LXTR1EmuzjdjkvrKzvYtD4l48evQknj37Lr777g/x7Pn38eTps3j46DGOp/uxt7efddf8hS8GicmkjQZMMChXHJFLaDrHaXvOnecUI8MJd8JjaeN+eEJ4ikHgwgdJdHUpJSbwTYdqO53mPIPPKcaPTQyRGt80emkQGhwnD0PHmw6L8c9GagPAK2AAABAASURBVOC+/HNoMDzpqA3dFDkIkyKW3EkveLiVRyfQcaxzXAMyxlJ/gaHj8AhDvjim/BTDhYb2gD5p2cJ47rw1wmkg9Bci//Iv/xL/7V//Nf70p3+JP/wBPj17Dt8eY0j8JvZwLGig04A7xfnTID9RIjrWeMF6nWMc0Xj9AcPUq5Vj0l9j/uWvf40///nfEz/99CKNVhptpHnOQ7h6a8IcNfo5bw1k8uK7757HH//0R/CnpEX6nn/3XTx9+jR08OyzZtZfw5jcNHXgBzS4DvJlNASNhqMD6Hr37m06uNI4+P794FxjLZesmwb8kQYNkjoldWhJi78kFMY14mnAs24DD6RfeXU8DVEHOFN0QPorshcvXsTLly/i1auXOa68+fjxE47TY2T1NM5YP/nwWScqjoZPOGTsw7XSwCbtlsmvQxxA73GQvXv3Lt4yD41gb3Au6/z94YcfQt46L/vXKDdHHjvktnIuTpFDDYCbOE80hLv2ruU2ThR5mHHkwbiwnnyd4VRxrZ3r+vo6e2oWztl171l3551GMeYhvUcYZA9wIr3BSa3TTjl4B5+dk/Jh3QVy20NXKSWUa2lbQ+c4jvtmwr5r2HftdBoTjdKgnbbRICOFuQTtgld/iT6cp3DOroPGwDPkXTkwdHz5rIHUco2c0i56dFCC/kqpIb8qeq4UhJu8HtnogHkT6JLeVpraSfLC+hNom82mOMTWwSbOsc0wbb9nGFGP2ZMaql07HdOulWv2ww9/Y91+DB3m8uw9zkXlx7Uew484oZSBU/SM8+tWvBtpbZBB6ZpA0xTM4KVr5XrP0GVtO2VOTZQyzCfQID1rt8DApZHevh1L2dHZ+xoHvjS+fv0KuX2FM/jNygF8GNaHJTHMd8ZcN9JBr27YwyE9ys3UtYNXpRTUeh/yWXTw0dB5uA461VwXadCQLQ06ft03/rrpb3/7W/6K+y3yZB3X0rb2I99dB+XUuTq2sqssuz/F9s5OWC6PympNIckpRKzYUUslekWn/V+g58+Rn0GeD1fO+AMMzh+AhucPeSYp897NlUvnrH7fRS+pIx7gCH/w4EE8ILyHXWFvbw9+bcK7SQQjSn9h7B75Uy9rrD4+Pg6/pDI4uT6Hjkh1hrIhT3748cd4yRnoFyqk0T7WObPUV46pLr+Hk0Ud+oCx1ZVPn34b6i1/MSuPSinonjMc+of5hRHXWcj3N+gT10H58/8Sdm3OkV/3rDwPXqUMjOt4HpFX55yHrot1P6O/1FW3QV6a/wGj/Qd0sWMcsy/sw3V0vaTdOUi7oeekzizXUNn2y0stcjWZtDgvpulwn7STkP8IWvTIl7TaZ+obdOASG0UHj+WzczDskX/Xbc75o47wzOg4w5zZhP00Q37dQ6knkaGtza104JsnLe6xCXQUZGrUQ7AmesbpGM+9dQFfztGLo4wfcRY7/484yHQuf0bnH6Ev/eWv/LO+9Lg/SimpW5RbeeN4juv4YpR3Q/OVPekRtjEUygfbPZY8E0qLa+SY4hhZM61OHCEdwroXnKVz+Cc/5Zv9OpbjfwnlynVyv20gj9Ir3Y4vT+xHObEv0538h986TxxH6Oi8YD0Mz+CddLgnpFFapfECemzfoG/b6TT3tmM5f9FOp+HZURv1XR3WA5mwTQ8jnIc0OJ40mY7bXq4j7cbyhv6UCfmtfnEvK6/CvXfn7l3ukffY6+73Bxk3X57YRr7JD9eklBKusTQ4R9dCmVAHu/eEXxzzrHCfWHYpK9zjzpGpkXb56/ylyT3vfrkOaZBGbZvKsutm/ZEW27t3DIWy7/6yvGVfSa/5sCNpniMTnkOfcUR+4C7yBr08/rWPN9z5dL4eIt/eN91/C+RO3skH97b7Wl00wvvVo0ePwtAy68hb5amdspbwvalNBDxzLVx/5WDk2XucgNLwmrHVX+rIn178FD/6pSHuXf5K27PDOsOd6X0ccp4eIfvn3Nn9Eoj6Qb2hfLj/5UfPGSuP5bX1XCcxxr3nHqO7pMV6ype8kr+uhXx3HdTJ1+H8XCf5oVy0nNfyN3jZh3CeyodhB+N75ND9O+iHeSy043CHctwR1vdOI73yyLR9CboOxxCl5AzNWoFzj7kus885zsyLOOfcc16npyd5TtinfXfs2Yb1WONO6DmrTKVs7e2FNnPn69y8Czi/rW105sZmrK2vxbSdQsOwjvK31mbQb+xj46VIV6z2K/cF54x+cOxjnmk+4dz+wLnxhvPp5cuX8cPffgjvB94x3St5lrA35pzbC9qpg9nujDEJ10U+z3j+8j4kpshWiWHu8ncEBJAbkXeCUqOS8vnUcvtWl+ezFbr7E3vgE3Qpi35ZJ+UDB6M0n3NmDjiPc/arZ4ztF6zbEnjW9PC9Z5694WqdXfOe80P6l+ydLrHA+TliSXxAz/lr3T774MGZUFqdwwifveXDkGbJGQcuMyviq3chhBPk9T/DWFf7IEddXIdtBhthT75tO57jx5A4toBAZkLn6WWIUxi6Y0Tmdwxj/iICORwwX8XHkPlT1oEe/vXcXUV3GV5Epjk/BqfuBU7gFfKXwWcxZ03myLYO4DnrtNBJDJY3cBFLdNySfhbAcOkYjjvSbHg5p445D8i5MucCwwWnD3yJFcoQBmnWwPIwFNY37ClMfmQEnvT03ZP5297l1mrX2hu9Dbe0UxeqO34NkM6bTnkTgWY6W8Vta95VSDFlTJXIVT3r/AwUZyUr3wYamJ11iH8ZMgxZfv4cl+1WRaalsV/tw46MTN8IO5YLrlgHZJ0Mu+hYs5/Xp67tpW01TkbNuwEmuionm4TvVYYNVqA35mPZ3wf7vo3G7J4uc0Qq3VqH8q++bfjVwq8XpJ76evF/uKRq0MmFYYZf0lg5bJpacnP1Kls29ISDyD8Z8839e7HHhX/WTvP/a5ujvFUyBeVa8ZBLuG36S8WMMsYw2JleHTwd/fXUF51hMtY5fUmJeddgMXCxaYLAUWYaDImVDGRhoKxjeFHOe4jzaVwMbYjxLuRn2rYI7mWcMuMd+dLareYg7aJD2XbMbwLPNjG03dvdjbsYVNcnbRTqchuJwOFdaC/YDXTHDBhDYerYHB1r0FGeYcadR4+qdHAII+BNO/Kp11Mn38TJIZ8c4vZ3CZt9mTemadyvxr+svyqTDnq7vU/qWD4gnMolKBra2DeJL/v9TelfovnX+mTcga4emm7CsS0z/HvB5OJWQPPX3jkWhbl2t4UUMK2rbq/XoSDb3xLaIMuYc/8zQOZlP5aSULgF0cs3Y9PUrm5mkZ99Z0hflyF9ZdywD7YtbQmlr6PeCh1ydRMdda8DfUDjDh2Qlzjj7JNMk5d6ibShuF5niS4Sl3VXafPEAh3jA4vGIn/htGBvLu1LUGbc/jrG7JNO6JJ+0LEP+wSTlDEj4BtbO0opUdGJTa1cmmtMmiFsmkK6kC6gRjsxLJk3ljW0mwjqGppuao2mgknNdtadEM+QekOdQp0RMVyQquGQN6HPq3oRNMs6DXUE3Q/phrJV3oTMplb6DcropwTtCOmrruZ4a1gieVBKieEfaWJ+ihLDy1CYMhxhekTm8cH7soexzND86yHSZfKrcMWsYygQTOr2GfSs7VVeZvPxv/ddctbSUPz4T8Ew0vDp8BzV8bsAlb0Nb4DM/x3vy2mUQByjQMNtqGTyDkQ/jA/okf0S7h33cNs0MRWc1zOgU3cNR8U6GMJZrPNAP2INx+9s1qYzeDppwj7sK/de9Iwjl0Z00AbQKwFKgjJkcoh34UOQbYX0FcvoJ0PjAAXKM9+cB7TzGB+wjz4d5S8Zfeh/h+P3rb/yTbxLo/V78g4PPsYRRtUzjIULdGXD/NYxOGzv7Mfe/r24e/+buP/Nw8Q9wm8ePor7Dx7FvfsPYv/uvdjd3cs/A72OcXfmXzZpZ1GbNqLA0VKg0hDHIrrUMTREHOK8+4CD7y2Gp9cYI3SWvMJh8ubtWxwDH9KhqPPOP5mr/AW6aEFPy0K37SRanGgb3KF2MdLfe/QwHj77Np5+/zy+/QMOacKHz57GXfK3792JtZ2taDCelGkb/WQSHUrPfsQCvl3gID/B6eufv/4ALW9xDLz+4UW8/RGHOPE34PWrV6EBTOenjgWNFEvOi4oBRkPIJg5pjTj+qd0HDx6mo+BJ/snbJxkfjXI7O7uxBZ/W4NNoQLQPyGD5+ljwkHzBQ/UJTqqPGNg0Yr7BOOivCHVQaqx5gWHOPNf0E8aTEw02GHQ9r0opMcUos4GDUkfS/fv3c/xvcV6Ipzh9dcB+S6jBUOfszs5OaHCzXQN/KrwOCHJ+FzzEn9L/EQb2zzglPuBweJ30vAwNSK8wGL5jDT+ynqenp6EhTToa9wp0rHHX1UAnNHZp1DMcxxvGinAs243h5ZnseSzgteXqaWnLc5l9Yj0NdTrUHF9eGLo+8tFyMccIIZyP6SV92p+wT6ZLt32ugXcE86St1iZqqdEwn6aZxAQYr/CogKZSXmtYp5QSHR3Z54i8m5CH6LLHS9iusS/4bF+ibae5ZlMMa8YnkzYaxqm1oU1wZPVJGx92QzrgVweWme6p4riOJS9OkJ1PGNb8Je9HjMjC9TthHXUEJA+Ql+SDdxzoc77230DbDJ22ubmRe3pcL9dxynpaXgqbkDH7HJ0I6VJKdOzvXL9cqyXpDnle5q87XJMjjMXScYwhcqSj4y6XY9NNRbHZ/wTeTOHFGvrUcd1fbStPmugZYw7ttrevz8zzM3Jp/IR559xY27FPphYDesI+ebbACJV3P/qZr+RiSd4S3TdgGQvm4F6cU0c5Up5OMeQqZ+c8yzqOZVe4COsvabfsFjlOLhTzcnyC1btPvsirgcYSzrltJyHfna+YTtuUNXlhea2cAHTUsV6O4bjSIaRFJ4F5Yiw3brmQfusoI6WUKKWkLNqvcAzHauGzmLLWwjzLg5dja8BWxhIaiVd3Z+eiHJZScj4T+rF9y7xa4vbTsq4Zkp62g8zPcLI7X/XDiE10lzriyjC+m85xdawyIT3OcZzXGQ6IC84uHWOGF9Dl3KXVdZbWOXrM+WuU92xMeWE9XeeIwv5t0sA9TblbT304m62FtK2jq/MXkOj4ra3t2CJcxzknz6RDWVQP++s5v3jwAQO7e07HhjS6z+RPKYxTm+SPczBPmjWEf/r0MQ4PD9JB/v79cDbrxBemdWpZ53PK++d0bp+cDF9+ca5LZLc2FXpn0LcdnkV7OBSE8e3tHZzmGznHgA7eka/CJyjIFzFEts994lovkP1TdLpjfjz8yJn8MT5jqD/mLPBXg9Lu/GkeDWs7ZS3V666fv9je378Tni+eQX5BS/in33e5L2zBx/WN9Zihaxroto8SJSqE1TqERJOWC9buDIOz+9svYx3eOBc5h168yC9XfOBsOjr6jKPgjD3Wp3y7nsrVDvOXFzqOPIs9+3SWSZtOJvWc9WbMYYrsK6ei1pr9GEJeCNdN/sh31/cYvSZ/3r91VOsAAAAQAElEQVR/H66XMH54eMi96ijvYvKpaZqUK9dDJ4+0COM6fKRDGsfzeMLecdxSSvhyXGXpgvuBcu0Z5nOsThG/QCEdI1wz4Vq5hhfoOZ9pPaecn87lLeTYsaRnd283dgV3KmXFNVzn7HbP1hy/h6dd6jXnMtBxEcO6nGTofU2HpWvkfkggr+41abBNKSUmbZt80MntnF0D/9rB/W/ux33shnf9ZW3+5Yq98ItVG5xFysoad7gp8mJ710Z+luK50+UZc8L55pjKwbt37/J+ohPTe4r3Jddk2Eef8otj0u5cSil5/o6yqxwI0+7/EZmGBmVk1GkjDcpFcZHoK1ZwvbQDOoZzn8/n0MndHFl27HTQEz+FbnWSedazfW0abASTdPjNkMfptGVvryXfXBvh+im3I1xL5Wc313A767rWE/oqpYay5Foqu+5tx3ddjrn7f+IMVWeJT+gi99ER+YM8nYT7/Qw9q7wtOF87zuEEesd55tTzo4T/Qh6sziv3yRnztC/X5wCHt+vjffoN923v/K6NY7uGC84Uu3KN5bWy6nzFOGdD18hy5yUNtnMs9YV7wr1p3DzXIM+nWqKZNOidWfLHPoX9yUfjrrN8a+BbZR6lMKMREVFieJVSopQapRQy+twfc84eeeXeO2T/+7zgmXDAs85n7uryoecMd24bnHOu1Z3Vlx7uc1f/xl90A/96jPnqUWlT/qWpNk2Uyni8GZSxg3SNWpuozRAWdFaCOskX7iRn3Fnkv3dCn7vecca84R7v/f01d3h1ljQeodvPcfD13O2m7TSkcWd3J3yWUG8rY9LjM4y8cm80TQMRBVpG1IgoEYngZW99LKDjnHNaOuSNNDi2ePPmdbyHJmXgCLnzi4fn0Ox5bptxHV3jJfLhenbwUchPDopwuFJKlFKjxOrFohdSX8JSeWP7JfIsOkL3q/2NYY+cB7Bu8Lxh2BMGsi16wit0ZDHXVR6HKSNHQFIMS8aZFBElYgD1CnyuEaT79KPk8zx5Bat+pZxb3+q/feoIBxTGT1DHehknL74KnMKWcdcOodOVO2qfWNJMLKLnDnwd3XIePc+jnb8G5vxYJM5jwfmzwNm70CEMlqZXWHJWL6mXoN1ilT8nz/gc2VrQZmE+edaz/xwXerprNARx6e2lHRT4kfOFP8lb8iD+im+Umx/Jlz4MLc+QNgXEV0F139lHRviwD4JsYzjC/K/A7FU1JGEYbpX+peBrdTOfhlchCemRTtBfQxC/FTSRrK8V2/fXyr7s7+fjOcXsgQijfNHR9fpD3GrUp96QJp7zGYgc88Zx+1zjVb/WA7YgoAqxsR8ySPFJP7z7zHesm7isQJ1b3wx1a/6vZObYjPmr/f9KP/9XK64+RC1UjCjbK6bCJd4FtSWSaCePovTCeGd/P+5jGNzmgqmBIzcu7Sv1G6BiC5S4v3xdYnxbXixiycEpFiiGTFO+5HKx5NDoaDuMnWxmRXPEX/yAvFW9jF3WlUz7Qnoot4w+h8yhjllDbPikLLP8ID60oyjThrRn3tknyQ565yjBC+YxJ+yYR0B/MBfn3M8X+WcM7/IQ9BjD6v7mdsww9gQ8XvLAlfXoLwWpk0T6Z1wNPAkKlqv0EkVnnmMnKMuQct42hlzaQ5f5BDfeToEKtKIqJWMd2yagw9ZfBZX+rrJrYxH9Xe+f0Uxr834boJaKvK/mfK198pISav3+TxSV/Pt74Tp8FdB44w3fx7qOd6PsWuJr88x8+rAtQXbFhH3TulwhLe+myfJNw7H+2Na9KYZ0j6j34aWpQ3ZEj+wPYR/ytyOtESpD9oT7e8SCvaOuuUov2BZLQMg+skzM3Sukx3qGtl2SZ/kiQ9vQlro+LOeDC3vvMn5Zx3pXsK+RvpwTXGHabBA/e7RXRCklKje6WivGnEpcDHlNU3hwa6JtGx7eWh4sB7Q8zLc8eJgvJsQnkxqTpuYvA1tD0lnnMk5Z5lXqlcj6pG1zO0rQNDGBvgm0ZBvDRGQZZBOWvJRmvMTQP20aYDvnISrppkY0fGR+pks0tSbqyIvrYan0XZNPJfhXgs8VxjihmTUiaBqrJO1IRwxpMisopUQpgvzLMHiZV4LCGF7EQwyp3/PZf6VyGfsrX6nwu7KpPA60Cu32a6A2o5dgysDwnw8Gcti/HxL7s9blZzn/zAxHk4whLFEQoloIrw1aiJMVtRZkbkREE6BE+AUIMW2bWMf4sokzYguD5c7meuxub8YeTsXd7a3Y2dqM7a2N2Cb/ChuxuT6LtXYS7aRG7pvShw9zhXMi8gGsCx9uRO9D2Ygs73ioWVLfEEFB6UJSQGruuSYiKijkxwodetX7hoYkjQ8awd5iXHn18nW8fPE6f+X7008viL+KdziAjz5rPL7AILWgixJTjN3bOCfv49R9/PjbeP78+3j+3R8GPP9DPCP9+OmzePDwcezu38UwsB3tbD0qdxeovLy2dJwZS0he8DFfdCEW6OAF8XPueJ9xtL7HQP4a2n6EnvFXrf/2b3+O//m//lf8D/Dnv/wlfnz5Mt5oEPh8FKcaAuDPAt4k1MmsS4thcAtDoY7eR989i2//9AfwfTz5w3fxQAfwk4dx59GD2MIJPKFu17axQA/OWXidvx10Lvk45572GcP2OxzQP/75r/Fv/7//Gf/z//N/xP/6/4L/4/+M//l//o/4N+j669/+mr/k+wD9/tpoznx6aKr05z23xWAyg49ra+vwc4bBbj02N7cS6zgMpjgX2nYStTZss/IzLDn/LuhTw4eOphMcWhriDnEMfMC4rYFGA8knaHWNjzDWaEzRiDfn7igtikOtNTSMOfY2zt2dnd10oOzsbGNQ3Yk97ucal3Z3d0MjmsbFyaSJpmk4YybZdorRsSBjc85J6XBM102j0UsM7j/++FMoT/5a5QCD3rG/4jg7DR0s0qI89hAjhnldGYule6TfuL8C0TC2YCyGTL5I//b2dmgcf/DwYTx6/Cj8E8uPcao/fPgIx8LdsLxlTb1jaCTSCD6OHVHgc70G5zcJ57W+vp5tNT7rsBcPGeO759/F96tfRj9kDP+KkUYvjWAz1lWjXdCvd4gzjKHy/QzDputl/BhHwGcMqRq3XK/3OAQ0AJonbRrhh+epBdu+o6sCPTNo2Yn9vTs5Vx0C4hueDR5Ck3N+grPeuE4C12vSKkPOrYlaagR7zvuNhlzH1OD9t/y1+J/jz38e8Bf31I8/4ih5jaPpMI6gVZo1lC4xtLhOKTfoOef8+NHj5MUf//Sn+O7770OHiYZ5ZUej/PrGRsyU50kbLfQMvOlDOuSPyDVZOZDkibSl4fft2/AX5PJIudKBtkT2YQjcLQMKKeZWaxMzjP67uzuxi7xuom9nOGkcr0H3GE6hY2NjM2VcHmlIlYc6m5Qf8/b397L9Fs+kLTKzZM7O333s+MM6nsU5Bqph7x3j8PqEQ+cde/41eJm8k27l3TVVbl3XOYas4DWDzm3OhLt37sboZHry5HH4pYunT58kD++zrnt7e6z7NNwj0rFk7vL/Ouguai2cHZPckw17s9Ya1j1HH0r7iAv0l31ZR6Os/d+/dy//jLNzv4MjTn7IF9M76ATrra2tsXYtYzQOl5CGjPBhn/Ytb9ynn3HmJDBkfwbmqRvmjO/9230ojTPWZxu95xfBtQU4pvx48uRpPHv2PPHd99/FH77/Q/jXEb7/w/fx7Ntn8dg/mw5/9tFP2+z9dc7bKX25Xk1l7tzfT3CWfMJBoeyMOMC4foCx/TM0uZbyqKkNc5vCO+aHbnPPrNGXcrKJDGyDzc0tdPRarkWgw5eeUfBW47P9KL85f2TCdT4nXKCjJvQ3RT8mXaxLSV4tL2VHfs1TH/eM3+QY8nsLp+cm59DId/mrzniPbvcLPoNO/Smuwh/DX+K95lw6QMcOvyQ+jRMcv55ZEQXa2+x/g/2YfxaYc0b9NkMW23aQnQn0uk+ahhsIOln+DOjQQ8uVHC7D9XP9ORY5zzvmcx6f0Wfq/J9++in+9sMP0PZD0vQeB5tnk/NsJhN02HYoX4/QWY+fPEmZf/bMe8Tz+A6d+vz581CPKQfKw9b2wPuWvViqdDGbEtHAT3k7Y61m6NyGPb7k7JenpzjsPyODH9Crnjv+ivvf0G//43/8j/jzv/856dIJf84aohRD/bS1uRnK0z0ci0+gS1r86xz/mn+d40/I4rPwF9LuGXk4rs3Ar4Y9KG1yZKBNujbpUx5L+7iGb96+iR/gj/r23/7t3zLuLynVeTpFg9cWMuf8/QLWs2fPwlCaniD36ld1vPrKvis8UdbOOWeE8cv14c7i+vmFkwvsTDpe3Yvy5hN74/DgEP36DofK+zhgXzi+dEq78/RscTx1vGM++OZB3Lt3PzwH76E37sOru/5f0OhbeeL6BrJmH8O4i/yiV+4Nzj/3pPcS5+qcf+KcUVb8v5/liQ4e9f8pZ4HtXWNpsW91un9W/RE88Jz3CwM7jLvGGe0aBPvSsWvTRDudxgyZmHFGTaZtSFc7nUZDmXLrusuHA/SBYyqzjv8j9Hgm6uRSZ3xCT1hPmXJOypu0CNfUvpybUL6lOXiVUqKpTTSMV0qJW1/srwBL9MQZcuj+dl3EEbI7Osc9f+3bsVxr+aFevo8TUJlI2eDc995jnjKsI9S67gdpUiYcRziPUgr6Ztjz1hPSOEhvRG1qFM6UpI895fh5J0FXzbl3Ol9lyjYN+26GDtlEr6S8c6eVP7t7e3GX883/bmKHe+U6+sY1kYfyzjWrTUMXJbT3LHkukVbX5jO6xPPfe+NfuI9453e//PUvf0Wv/MgZ++ryy5/K1EDPAl20dDuHfB/HKKUwjT7kgX27lrZxXT+v+CzvlTnL5Y/t3VvKnDpIvir/7r/hjH6aesu94T7Y2dkJ7znOzXnZXl0lRjkwr9bKfCGRZwFp/sieUx/8xD1ZHaX8qcffvHnLneJz0jxB78lXz0fpuM+eUw85tjTdRw5c8ysaZlGbhu1Qciw/5K9rW0qJ0tSo0NGsdL301qYJy13TM84u7yueITqBDz9+DGHcv44hz464w8vHDv3SttNwrf2vH759+m085ex+zB1cGu/cvRM7uzuhPrvUl4zVIDMDmpAv8omtEPbnffACXeWaqJ/cn+7Nf//3f4+//Ptf4m9/+yH86y3KhzpMJ/oFcun6Kj+iQ5YSdOq+EfKhlJJzn0BDYuQB9GR6zB9D+FRpgwDl+ef+WeLoHLDMO6z3WPO153fYKdW9HXwx7Ak7aSG/Yx9Zbj1pHGF+jzwgFVFLsG6RoelCW5hCtItCX0G9Ql4hzDhhYY6FsAJXkVMovoZSOsq+hj7Kqq9CXwlodpwB7C0cr0Fej12iNyTdJ5ZUGbGIHoewPOpw7C6588699yXOw3RiVbbEQTxiQZ0lTt8Lng/PTo7i5OhznB5/jnPO84vz05ijJxeU275brcP10HjHfb0X8Cl5Z7iaVxAmlPYxvpprEEbmwHLl/wAAEABJREFUdQQ9PBcd4QjT1xAUZf1reURpbAGwHRmrOq7xFXqqXUFy6O4f/2Z4O2UkhhgSxYwv0ENjImXMej+HfUA0LX9exmQpogZFdEWcava1QvadBeRTZ6hvfGxjSIFv6mV9KTZuCKhNv9Qj7icBb2KrNiTs9ueg4LY52x8dZvBfH/9xDtQlSs5D3MW7WgU7dpG6fCDtqMN6RIsxYIuHKi+U33xzHwNoSxM2jOVs2IZmKsOKAGAPjVCQiMflJmXVqd5TN8xfhTm2adpHsOy84xde9EJpD0kgE4TkXL7NA9mlH8SpzJBGhloZoyxDssbQelSMEYU6l3nWo2Je0DB6ehj0zN06gptM9FwMK3mb07XY54Fwf3M7trjUVtr1tBGB8bTYrx3Dg06Q7sDo/EWdJQmwy1qJ/KCfyBdzJs5n0kqU+qToQ34KMnhTQh6RoRVxapHMEVii/lbYnqq3lkmnGOr09PWPA53xvkazRPxGZLUVk6CI2C2ff1/X0ASb4SDN6ff3xWlGe2iBwJs8ox86JJvy2+K0ofHNNuTR4FfzbAel1L76/HIs62Rf18emBfs2+8/Qsj4648B175RX49dCdYj7YQi7WGJsyTTGr8uQvbHkkF+StyA+YJ4X5iG+yPhyVaZxeuElcYXhkjmPeT7MzHFuzDNuW8uEF7sM7cOxCB0vAb3SJ/3Ob2B6qHGilBJVVELQNDW8bDdcKptJjYlom2jbSUxWYTudYKAZMCM+m7Y4hYf0dFVnOm2oI8inbUv+NEPT5JNuwTTzTE8Yw9CxCG3fVvqt0XLxFRNpA4aTpsQYNrVGI+0jLCNueeabbqwjylC3RM67oV5TzQcNIF5XaCrpBhBW0JRKmwHlWrzCv1IKZSUICIOQeAThLQjLylU9G4WvwkeJUkrE8CYgEv+E1z+hW7tMsN+SYsMvkQV8WJHZEfvPe+eY7GtG/JKsX0vTZPW2E7FK/icEjlYKn6CUMYwb3CM30xbXiEiUSFl377jP3KdrszY21qaxgSHS/8ZC46oO4C0MIhlioNpaX6POjDrT8BfBs7ZlH7Jv1QXqhVqiiWCMPlGiY2zAfacYN7wGH/B82EuUCJpH5aOpxNHSeSfgAW3Jg9ich+lzjOEnOAE/+zCPEfkDRtn3Oldwrr59/TZev3qTDgyNXh8/fo6T41N04gJdHeiKKc4/nCbbu6Ex5z6G94c4vR7i+HlAeP/+w7h7937s4ezd3t2Pza3d2NzeibWNLQxx61F4uEbFp4P3Yr6MC4zzc0PuMOn0RYfn3ZG7jPVGuVG/WlcD+yecu/n/UEH7O4y6Qlo14GlQ1Fim0eIU48UZD5Fz9PMcPoiulECxRZ1NY4pRfX1nJ7bu7CU29nZCrBOu723HbGcrmo21YHGimzThL4A76O+Jw+CQvqX0n57HOTw6+4RzHH6dfjqKE3D08VMc4XQ9OT6J0RjrPDwjelZUBGGsXp4fS/hwAc1nGHA1Qmmc0vjxGce7xpZP9Gfa8gUPvbYppbAuE86Daf46YRsnyA5Gtl0MorsYXHaZ4y7xvb3dNLgrkzMMoJPJhJGRKPjjWedZJm0pO00TTVPDOg31JqRbwhZZnQjStWmiNk1YNoEvk0l7Vd+6U+QaONaU8Ya2E9rU8CXtl+C+MMalRR44d+d8iGHM9dVQLFxnDXbXDXT2r1FJ45hz1SD+4Jtv4hEyqXw+evQQg/39dG7JH3nQQHuOdX4RGjWNd+wT6ejhiTQW9tGEM3SKvNj3Dnzcx9Fk/xqdNWz5y+1vMIabp6F8c2srrF9KjQ4hEQvlmrV1fefIjPNzDYfwLI5Spj+Ef7r65auXkXj5Ko2bb9++i4MPBxgBP4VGee8i9u2cdTLvsL6Oq3Hym9WfndUQ/BTHxUMcK9IpT9bX1qNhXXocvxHDukvLOfN3Xx0fHcdn5OsTcnsIz4W8lvfuK3muTMr35BXPI951am1CJ9nOznZo5JMGHRbfYIw0vYssSuMOemAXWuX/FjzSMD2bzeDVDN3QhvIxwrlNpy3y1EBp5P1NB6s0fPx4GNI10DfETeu0+ISR/jgNkqe0WaILK/1OY4qzdx296xpu4Qze3t4KeXYXo+R9jKj3oVV8g8zcw6lxnzzj49rewXi9zb5q28EBe44elR755jrKE8MzHBvHOMk/oluVVddOB4LOMEPzPsLbU3SwMufkdEzYt7Q45qNHj0Knp45N1y/5eGc/duCv/HJ/uk+X8H+BTAnXcZQlaTrBSHZ9/yR/cHDIM/eUdC64wzbsAfeN66Fc37n+q6IH34TrKA334Y/l0mn9CXIU6J2OfeI8HFt4hxbyYxzfsZ27xltxxYsP8ZG1lFb76PtgvSfhHHUaaBPYQ3buJU13cRTei/uszT1o0Rl1D6eTXyxQtrZZT9fWdsr5GuvdTqZRag2fq8/Qp87b8Q5wir5/9z7eeN557nGGaNC2Dts15UX9sIlNYofxlRO/FCAvXJuH7DHlYWNjE3pb9ngXFzw7nLGP1PPnGCbFGbLgWpwx9hzD54K1kl+uXUWv1KYJ9466U7nyV8obOK8dd2trG0P5ZgxzWk+9PvLdtvYx5/llHEdeC2Vv3KNLnlPkqWs8nbbwdY2zewM52sG5efXFkbt37+WXHNa5m0zQ4aWUsK16QRk/wQHnOK6rcrZAbhbMRV3mfHx2kx51Zoeekxe2UY8o7/L6/fsPcXj4Mdy/9tvBaOlyTlvoAr9wtItu8P8pdU398oHypt7apny2tgavJ4hcCY5y3xmvtSYPax14WRvDGg1ndMtc2uk0JshqUyv1K+qqx2a9jKVzgNYl6JDhPnsM6pRsO0UvbXhnY+wd6cKBdQfn5l1kUbrMs3xK/w1j9szH9bjg7DYUxsXCsYDjOJ5p88+QD9dMuTxEJwy66zjktfWCl7S7LtvoHseUHyM8i8yTf9Ki7qzMk2Yp8wvWP+lATnI85NIxlQ/H9c+mqvPTwcj54/gf0f2G5lmuPNufOkrnu+vkmMJxlc/rkA7XVL5MWIPawHdkXflwTtLh+MrpR3SkZ8ubN2/Yi284+4ZQZ84Bukq+SK/8kgb5bL8zeO4YG+y/gYYt5HoT+Z6x1m0UxrN+ICqllKi1iQZaJsiDmHGWy9M15F2eNU2TciF98ssxpdF1GMeeIEMzdIrj2tY5ywNhXLpKKStdcDH8spl9I5/tS7iXPDccw7HkCQPHAhn0ixkn+cW9o/zT9ofsFXngvvGLHh/YP/LKP13u2bFg/9WmCfeFa6Le9pwQOuT39zwvdtEfW8mXCm1L2jinnB+yd4Y8mJae63CNLla67IJzzvQC+ZXO1CeVceGFX7TZvNwf++H+UE/e55nAc8wzY29/D12zH+N+9ss97mfbzliHFr0kbxv6rKWGdBbCEgXW9OzVjrvZIuSbX6bxXu8XSD5zzvvrY+VUWTrhPB3nIr3C9BnPABkyX0Ph/K1vO2VdOTxk/8lveWxovmvmvGutyUPX2fV2/+2pD9AF6gPh3M1znyofypVzYRIpE663UAfkuq/0TfDi2At1qHYp6RPSaHjOOjgX6Vhy3lM9mlpD/bSOTpQm94Dw3JCvwv0qb5X7BjkpTY1Cu55xfQZR3hLKADrLuF8ylAbhs8UCeZFex6y0d04z9KL7xjkK5W+KLAyYJp/MVy7khbJpONC3mefYjP1rX/YpTaWU4B18MtTwqZJfrvSXZ6jnxiF3hXec1d4lhHojdQXPgR/RW66nX8LyfiyPSynhGpRCyNzrCqWUGF+lFOrUaJC5pjbwtomsl/klSgEhoIhzIp/3OOvVi451fnoWxufwcQEfl5RZZ8F+kX59HP3qmaKj/YBlLNnzS+ZnvQFzHMgXwHAeOkxdg446Heip34H+Mr6IjNN3D9goEfRfiJeVbaAScuLFiKYE87yGCGbWD2BjlxvoaDfaHPqhDrJT6PMSY9oxGTtWKIY4hcd6QZugjnQmzcyhwxaR8BkWLHUAZzjMfUm8I2+BQ3iOk1f+ztnLF+LsJOY4hec4gTNtHlgA6y7QWbZbcudK0Jf9iT4d1IuBV9LIHGI175BO4hQy3y4Mg3I0EfH+FpDlO4t62vSkvgRZl+9rZY5zHYxzWY3IUNPd+suw2Y269KnsD/mU8DbuPOiWqBnEDKxLlEyKyTDNPWZM28/XENb9GrKPoT/riev9mL4JiKAvPiOybVA8zHugZUhnOd2aZ39jaNzaNKIKFXhn3D5XsE7mDTX4/PKdPXyZ+Z+W/t87+j9+mnXs0rUY4xmSsUQ5qix1whQyN3no8WHObw15eVEBdxx8blgFQqevjs7CFrPjBqU8AQ0qKhU38VpLVMIYX4xTjK/yjAuz6CaDmx80SIkiN6MsySpMwVkJUsbHeoTUUjoTo5DZjF4yz9B8YXyE3WVfVs5EXJI1KJwY2qtMBYcxN8Vo2CD++ec9HhD3tnZixqU2MJYuKfeAgKSQX3bpmMLLRYYUDmoNqqlg3iUoG+KrcaGLd9Iw5H/RZqxGpcty6DQ+jmf8NnQo2tvyf0sew0IpZBFh6N8eZ740GVhOQ5O/CTRi5qt2P28ozRZmHaj5PaHtcia/iZCvjA19P39TNzMJeUMWKSMEJBxuGNv074SN7YqQN70N7Z13R4b8GBBs3f4KyO2QP+QZt36HLOSXE5CdjjodoRdUseDCcwl1huDysEDWFzgNNEbMCTNN2fAQs+AStciHBtML87kAqGsuL7g8EFt2hQvqX4TfHJxzibsQWYcLmW3pw36WK3oMR7jnei43wTxy36JkSilRaoASqZcaLphNEz7oiLZtMDJNQLvCJCbtBD8DmE5iBqYY2Wezlov+FcyfzSgXU/IF9aaEswRlhKaFeVP6ugxpN12Vt7QbMIk2H45XNBFvJzUmSW8TE9IT6J+YB5qmUL9GQ35DvrDcfOfa1MIlugzzhgeZpo3lTaVdxg0HVPJEU2vUBhA2taGPIV7pr1biBRgK4oX8Ugo6E4xhBGlQBoT5qzhBXL5IlChDkoBqQ/z/CZ/uTecxhsb/E/GPG5aFSbrHMBO3fPxa+apJVpO6K5jl2itLiFMgWpFpD1A0G5qKxh15fWL4/3YiSh3Q0Khtm9yv6+vT2MRZuIVTcXNzHYPU2pDeWI9NHA/r67NYX5uFDuJp656r7LGCnJeo6dT1G7XLKDygFB5MAn0ShujDQryiWys0XQdbifYBSmLSVPqsPOSVaCLolw/aLtFl5xhAznBEajD5iLHjHYbvlz+9yP/f0W9U//TjT/EKh5MP1RpBfKA+PTljxMA5M4uNzc3Yxah0BwP8A5xKT779Np4//z6ef/99PHn2LB7gtLiDIXkDQ+UUw1qdTEJn6xy65+j1OfOYoz/P0dcn3O1OMYqfAf8/X+MaOs55eL6gfIGho6NdD/kyu8G5ONXIgPGhod/qQlGWZwj9Eg0WKGld0la9fo4O14BzzkOhuruDBvs0XBoHhn22QnPnYMGrRGWBJ4zTAo3zg1qJDyUAABAASURBVK5rommaML+ZtDFRfxK2LUYPDDEb8EdDx+7uLgb2XYz327G+vgHWkQNCjMkaD6e0q8wnePXQLm0XzFsjh0apzxhiNUa9fv0q/CWAEP4SQAy/SHmH4+RjOD/bS5O/ONjd3Qv/BNy33z6NP/zxD/GnP/1L/Lf/9q/xr//9v8d//+//Gv/yL/8t/vCH78NfLfhnE7dxyHkeyBONDecYMS7gW65FxudxwcP0BXHLzpQhjJrK0gUy1cFr2VfgV65JiTCcwhMNU/5KQUOgvwDwl0vf+YsuZEXHlk5J+SX/mtpwpkySv66pc3IsjT4a43QiaPB59epVGoqVT8us17Am8nUD/jqmhib71RinUW4wSN4LjXR+YcH12d7aTnmeYoga18C+FjhmE5z3S2S1R0akbTppYwPnqf3vIN/yWSdA9okzWD5atoFBeoqcKj/ex+WTayTk4cI+w1fPfWMe8txxlVfX3l+hvX79OlznH374Mfw17l/+8tcMlQGdiRrFNYZ2yE6JknxbkzbG3sFZpdFV/uYvo3BU6Tzbx1gpTzTMOR8pcO2co5Dnrpu8bCaTUJ5EKSUcR/pcf2VDSLNzWUKD26aqB+HlGvteHmy6FsA9YXrDOGUaBV0Xeec6uFbSpLPNNdne3gqxu7uD0Xgvf12mc2qH9MbGOrLVII9zHOGf81dq8spfa/31r38N/yLAjz/+EP4i8h0O80MM6MqIcrTkztg0lb24Ebvsz/39Oxir74a80sH7EH3mlwU0nt/Hqeiz6H30nPnyUkf6o0cPs400yxvnLk/O0S/nuT8uoG2AaY2RrtWnT4c4qz8kvW/f6uB4jSPsIE5w0C6gq8LjGbzTKS1t/lpa/eqv29w7ytgu67elzLLGa+iaCfJYSv3Z2pxBh2Meot/dI+py94w88tdE6g4Nph/hzSnOBtfdO6Cy69i5NozlvpE3Ojp9JpcPOj+lZQdnmGs2QU6UDWXB+Z5igFeG5bfIPHSFa+D+dWzpED/+9GOM4ZvXby51mbpmwR5RPhv29XTaxppnJ2vvmCLT8EBDdNvi3KOeddXTLXwxbzqbxoyzdsI5K3/dx+61M84b6Tlk/hqS/fP8w5n3Nj58OIjjoyMMr4uQJ1vsc/WX+8d1eMT59i1n3vd/+EN8x5mnvMiLKWsnH90j7o0LjI7OPY3DrMec9BxdaZl6QCeQ8hhRcp+tMz/H8ss5d+7cRU8Nusr10KC/xt6eolOmjCNdE+7dE+Y54yzMfcXeWmdvmZ6wJpbPqGuZMrOzs815tBOuba7pwwfxCFl+xHyePHkcT548CfWza6scOEaH3jtD1+sE+YBx3S+fyLeB/rM4R+Zdqzlz87nKZ6AOXSCWrJ/PWc73nPmfU/cMnBOfwwf3jWeuOqPWGk1tYgwb1lL6cx7tJPlTG5xzEejKRTqBpOuc/uacU/LdNrbvOYh09I+0mLcOb7dxUOmEcA/dWTlw792/Hw8fPgplW7m+c/dOqNfXkKuGs1n9PYHP9n0d9llKgZoIxxbO2Xmdsp/dezqT5Jvx46Pj8Mtf6oJjZOszTiv5aPocfrh37KOUEo7jvF1H6RDrrKtw7XPsGF7GrWsb46KUkjRZw7SQNtfBvem4Os4GHIV79YT9eQLdp4TSZPwc3p5Dm2eMDjehQ6iUMqwT6+G+Gsdv5BNyN9AyrKV7zvHdkxPqGw9eykbSw3jSI6/UDe/f+QWnDyHPpMs1lqfST7MopeTYyqZwLDKj427bIav2L0qpSEEfS+4l5svbAV3yhm7CdZ2yn+TrJntnC/lQ7t0v5gnj5m2jA9w3yo064CH7xvPgIeeFe8n8YZ9uhus1Zd8xUJ4DI0+do3cYod5x3s5PXkijoTxx3tZ9v3L0HhwecG4cxIeDD+Fd3V+Gqrvt5+j4mPvDBffUwvPEjLvmFvK7w9m5Q3w7pH0dnTlDD06nLXOeRKk1Ovaoa+tay2thXJqMC+Pi89HnXA9lWZgnnSUi1pBLdZ+68RE8US8+f/4svOM9f/48RpjvF/A8T4e71x70beU5PGMN2nYaTZ1EKZVeh7fxpjbRIDellHBdXfMpvF2brcU6+nANmG6VO+TP/VqKlEXOUZ7KY3kq7YechyPksXnO1dC0ZfJVXSdMW+4aKoellHC8NfSD8iGUEaEMGZpnufXcG9Ld8Qxzgc6T59Ij3Ffy0b0vnR3yK+XWd54z5mh/yuUWZ/4W8mnaslKGPW6/PWsZvGptkleGpZYopUYpQ1gr+hU+NqI25A/8kZ6Tk2PuUZ/iEKeq85UP4y96LTvjrFx4P6HtOs8xu3t7+WzhvfLbp09zrf3LDI9We2GfcnXtOjxyz7vvOvYnJEZlbHkywnQpJdis4Tzkw0KbHmeH7WAb69ij85c39pLPrurRY55jXRvPlTPOKXGO3jqD5gvOpA57XGXu0jFp21w71yXlhflYVgrjS9wI0rzDXGF2B4+He/Ii5jyjnaMXHdc9k3Sg090XppU1z3zX1ro6gZ2XsA/76umvRzctBfNVti5B/8Z9TvCvcal3z5hb9ocMWeZZO4beZ4Q+EtGxVgnm3gMYC3+7SNsBjK5MCPGIhsk1RBoyYFEQgJ55Uze+RB9p88j2xL8IS9a3rehu9FGpW64h0ykPS+gC0DjQu2CtAfT3o1M4wwV6fB4d9tcu08QJl+kUvogL1vscJ/A5zuALMD8/QVbOWKdzQEi5dUYscCIvkI0FvFzST+d4rEdgYynMIxC6kvQyD+IQyXx6uDZgKIvMg4WEqzh1TccvvuzjZoVfajPU5pM3JMXXMOwVKkEDb6bQ/zKyoys6aMk0bdOxBn2iZ40G9PTVAcOfo2PA/peAXrssvx6/rQ3lDMT4XXSMLy7bQjOjJ9GZN6YhfsxfFdpFwg+KCaixGo+JUm1IU0CSGpSNcaNkrpJDvRyPAkPL6ODvftMjffO56s8+b4IRvlL2dw/6v7GheoXhRyYPUYVeBNuHuUbPwle07jaGKB/0vVBt8pDboyDnKNsOY2CwSdP5S1fGWX+UGj30hV4EcWOWj2HGA46C3/OmHW+HWLViwYiNeUNIHhHeQ/8ZGaJU/fk7J2qbmwjyLwUgW1Ge4dhXz2xiAHzqOTACaAhea9rY29yOffi23s6iiUBRqkSXKGx4Ak/JYgj6XI3TMStSmXcZH/MMrXcZhjE+aEH+l31JNx1lnZ4N21PnBlizG+kvy7+S7r6S/2Vfjv17Qdc0YT4D1b/9c2h4yYsvaRnScOhaPQbK+r8WJjW0G/og9c+IjzPtJckxoNW8TJv3O0Hz2+m1nz5cwwFdxq3bISMdcxtxmYdcd4kuNAz4AC865OcyRBcsuRguwJJDewyNj1hgsF2wNxaUm7cgvUwsI+PkZ1nmcbEwzP6WXDJW4EJi22HcZXSkpaNL2js41jnzYT+yv2otXGxFJRzQcLn00tlwu2qM84AyaSdpUGqnhGAKvMy35E/bhrJJOn5npK0znbbRgulswsV1RBMz2k1BC6bWBYbTaUO9Aa1lpMe61p/aV+a3jCWgg7btauxJ0ggdPEhNBPmT9qrOZMyznnHg3BpukiOueBEBaxLmFXgkjA+wvMQQL9S7FqdupbFlpVJWa5aXYih/ySNeQeZFiaC+KFEyXkqJUkqMrxsx8nlneQn+lYhSSpTwNXwa+y/853OgrFbh6yMXlAvIel+GthrzjH8JFF1mXQ+N96s9zd7mIaAT7Pme0IeCS/BwULiANJPCvmzCfbmOs3djY4YxYx3DyyYGVgwwO0AHxtYGBpiN2NhYi3WcvrNZG9PphD3eRNuUaJDtxv5wMlf6roxXAIooepy/HORRoKOQV9CDGaKDStbto0I1pNBPRIP8sjvgCvOhTk+7jgcmH3pOjo/CB+bPHz/GAUbc9zgfdEC8e/Mm3oJ3b96GhrdDf2nx6XOcYJTTcFvZdzMe4jdxZG+vDGA66zSa6jS8/+CbEHcxou5hON3mwX+DejPqN2vTqNM2YlLz17JLaM0/vYzuX4ALdK4P6Oc4gM8w4J7xMHbCQ+4RzgNxStzyhfOgbe/8oGfStqFBSwPDLk6ufRzRGpU0wmmYu3//m/DPy2mM29hYj0mD89mx6E8nnE69gJfeKwWHTQyAwgv0/9k85ji7z49O4hyj7cXRacyPz2JxysMkjpL5yXkszy6iX91H5XuLPpSmnb3dkBffYAh7+O2TePTsaTwyfPo4HmFg12CiwVB6d3GerGG8mjQYtaHHh3mNCj7oC40IQkPMG9ZHp8kInYI6AXXovMV5r8FGZ/E5D7qeWxW5auWTxrndXZxVd0LeOLZGOsMHrJ2G/l1o3tzcijXWuYFXpZRgeQB7Abo8K+eszynG4U/IxgEGNH+F4rj+WdHXyI8y9Pbd23j3/l28//A+/AXdBXf2no6apsYaDgqNVxpQlR9/FSovHuNwePIYPo2Gozv7GC63Q2eh9DiHUgrL1bElliGPTpFNDS0a5T6tjOjyy7Il6yw66HbsWL1KKVGho2maaGqNCkop4ct61mfCYblrmYB/bTuJdtJG2045c2ehQWtzZSh2P/grVp0Fxs2fMc/aVLtNmqXJNZRW1/EjvHOtPn1mjyHnGnSW3FUcXzpKuUYTc5ljCDqHj87vBP6fHB+no185nmPA6KjTc2eybQev2flRSonC/CpwPoa1FKbXX/LQPs9x5tvH0vsPe0yiJ8jxFOPqOnKZ67W7F/usic9iOsD29vbQc1srWWku+VgKYwL7iCjo5z561kD6LtdjlXau0hrQK22OOYHX0trUGrWh34awNqwH/KdsioF4HVnW+GnYkhe8Fug3DW7y9D2y9+rVSxzmP61+Kf02DjCYy3frnLM3/CLIEn5XxrGPdZxC9qnD1fkamhbKn+s5a1t09jRleBMaNrc2kwfbGGO3NjdjnTxlpJQKRb77XPsOni4YS8AQCnqnHM59KFuEzpRz1jfXkz2WvIIvVI6kMddjGH86m3LmTKFlSEv/JO9fjtvn2soPId97+Y1s2KdyNu4b94z8MpQvGhfVs9Zz3KZW+N4kHGMdvaBsK+NbW9uxyTO5vJkiJ5a7fqWUKKXYnKk6zwEdPLDfObpdGlKOkXvHPfJMwmh6jI69jFPmebBAJpUTOks+OMY4VkUuSilhufvjDP7l3sCI7Vzkp2N5fi3th2cGja69/PBc5CwZCB0+7cfxbCd9hnPWYuHeoor6eYoMKAvO2/VWPrZYfx0f8mUdnWCdUqCL9bM/+3Dexhc+c0DL3C+VZDjHQHmRzyMMcclreeo4wvk2TUVmXNsFuu+CNueE81zrod0krLuJHO7g3N3d3eH+sR3SN522ybsGGbFff1Es/TPkyPQMXWXa+WxyXnsGOBdhe8vbdgJtAw3y9Ii1OkSH6XxS/4v379/H6Chxr6nvnLc6qSJLjrWxvpF7ZpezyC987O3vQedObG1uxQb7ZxhLepEh+Ne7Thmi0QhhgtMN9VgpQx1lfL7Sj35BrA6aAAAQAElEQVRhSkO5cpCyhH71viO9yv2c9XTfjfRssl770OAXpPwTxv5pdb8I9QhHuPeIPe4Uru86+qFl7RvORduKJGT10UOb8qOMC+etDPlXR+TJG85Gv5gin3TeeS4eIfMnnGHeb5Q15cM+lHH5vsu9YA89K/b39wc+IWuWyacG/VhKuZTiUuAH9JQyhPZln9chXa6fe2Ucdw7vFso4cyilhuPP2NOul7rGcI21WeMOZThDD7TTaTTIU2Fdw/EYspQStUFfkC+fGuK1aaLULEw6GSLD/GBJ49qrlBLy1XbS0E6n4XjOV1lUZvylqHvNdZtxFlivFPoPXqvQtRDkMEzPHlmwXy7iDL2vDJxwd0u9A//9yxnmyRPXTZ6VUkIa5PEm+8mxXQPvat6dhHHheejaWG64j7xIpzLj3WUdvsm/2jSpp1wLx1I2TtBxymg61k7PoHGeekBbg+uRddFp0n1dPoJXCdZd/slQ6C2lrHjHPuWsUFZbwirvkwt9UCUqH7VpmN8k5J2oTRO+HM9x5Ie0eS4ou+5r97kwPiJlGce0+8vz1L3puOvscXkmH/bgh3wx3FvJsuEud03X0XNTfSQdEujelA7l9IqW07zreDa5Pt7jZ2uz1G3eu+zLu8ldnjtcmwd+we3e/VC3uA7y3/VUJlzjsd9RBpyreY4pHN961+G4thfyqpSS/B7ldQwdJwHvnZPINDwupSCLy3DtvQcmb9+9y+ct4/JbWi64j3Wcl/Y5Q0c7B3nms4w6yTkK5c98yz2bZ+yXcaymqaxxE6UiKeU6gpey04cyJk9db/XUqM/VU+PzheHrV6/DtT88/BjKqjzyLPSO5F1QWp48fhw69tP5i+6853Mg6+3+UYeUWqNDl3sO+9xlKE+VGcSToAvTC89H4BjuE58d5Idx18U6TCDfpQzzatA3rvE6OlpeeJY4rnLolwNmnG/yxjoJ0yuYnqDXlakKjaXAG3pfcldwPOmYox8dXxnRmZvnC3t3lB/X0i/xfP74KZ3nn3i2/mQc+JeeTqnrPJSnHh6UjgF4l1KiAmYR+WIv995NGNu64/iOq64+8d5PX6eE5i24S8lH9YV8yRA93iE7Gb8Wmjeix4YgQlpiGQUbQmERCmFAQxHETZfMR3fcCDvakMdECvaKG7is1zEl0RPexPU+g/oJxgzoCWjLENoRiBA9PDGvzzyezQk7YNp5JEh3OHAHRzB3Ixy7/jnoc5zBFyucn5/GkD7BUbwCZXPy5xensWDfLXAkL+mn0+YCLy/pWdFZmI1v5xCrvCE0d5wncSvCG2LDeyzKeZIYw+xjqBLmraJDQL2McIfOeqTzPaS/9mnVscw+7XZM90OCKuSs4iSGKdB3DseH9YQFhlmV8gyznJIxfS28HI+KQ7thnIwzEFWpssojTYL3Kk0bus739fqZcf0jOyGD0HpDN6s+hsS1PqlnXoL4tTFIMQne9GPc4EtQSl9jqeFNfNndzdLfkHLA31Dtlir/t8yq16lmyTJZUCellFABN7UG0fDg3OOScP/+vfBBu6kllig8lbFKL5Z9UDPcYz0Kk5M1cqVckVQk9J7x4AWXV3nWMTt4IFYmFKBMU8u0we+H/dPKjgTRW9+WgWFM6BsrkSddgp4IKFvlGZABaZTwJnI1T+bg3PtFFxV+TGsTuzxI7W/vxhaXMA/pDiUmSilRAY3pbuifT7obPruwJFD7Qd4X6CnMNxHfSRR1VqFFZGe/HXk9CvtyjqZ/A7Ld1+o5T8qs87sAHd2voEcu7DNppu7vCTvo6mjf30KbeT1l3S1lv5bXZ789ItonT3v6+K2wb+sadsznJvoY0mM4XLo6x0sMa3qVtt7vAHQ6bu+8r419I32jjL5NgyXjLwmHsbvwApNAfpcJ8jLEME/YceAP+cu8yC65NIpFhkvUwS241sY9sURvLOkrQVl3jeYx3pPXM68e2npCOJT6qZSCvipcsitoouES6n5rxos/BpNWTCcYjVsMdoRTQi6bLfDiOSU9hm3GJzGdtWHejHZT0IKp/YDptKGv65jEpDVdyR9hegVo8SFwmnUm0UKj6Za+EpNVXpbTxvIsI07ehHL7n5A/osk47VrRxIR0CwybpsCLknwpNUJEIRxRC3kl1OVEo5RYoUQl43p6iJNPpFgGKvEvUUqNUugoRPAqxAYE+cbIzHcpJcyLa69SCllXiCiRL/KNlmJamNunbjT2m6BSvKy4SqyCy+z/l0ZKKVFK+eXZZzEfP6tHXohfav5r5bS9rDIuiqFrrF5coivFAh28HMDp6MNOrRHK+gSHpvt0Hcfv1uY6DqvN2Nvdjv39XRxtgHCX9Pb2ZmxSvoHjdx1nqPvYtvZTeIgKdQv6J0agk/p8AFlEdHNgyIMaD0cl0XHv6aLSLgFdFcn0W7kN0zLug0vnfQmj1zkGrxMMtp8x2Orcffv6Tbx+9SpevnyBk+RFvHrxMt68Hh7yP1LHX6fMLxZRSkEXzbh/bYfOOn/l4AP+k6dP4jHQcecvfDWe3uWetouRch2nyARd5q98F+jOOXOaQ+dCQNuSC1v+f7mVaQF1/gWG8FMMs6cYu3zQPcUoqnH00AdpHHsa6c55CF+grzkmoKtGbRpom8bmxmb+es9fdD7C2aoR4vvvv48//vGP8f1338Wzb78Nf7GmYU4jSY2ShvMLnLgdRvgeXgf3Jw6MGMIuAofuEmf0+fFxHB9+io/vDuLgzXvwLg7ffljhfXzC+HV8+DnOjk94eJyHZ0WtTWxgNLxz7248ePwwnjz7Np59/108/+Mf4hn47o/fx/fSBo3Pnj2PRw8fISt3QoOF+raDZxfM9QJ+jEgjBGup8UGHzWiAG//8n8YjYZnGCI1IGsJtb9sFZ6L9llJi0rYxw1CykYb+zdiAf2s4+aYYU5uVcbuUEuOrlBIVQS2FvB7WwDP714D93j+Xity8fPky5chfi/uLwsQPP+SvyDUmaSjRmEHzaFbrto7hfXtri/2yl/O/f+9efIMj2l9ealDyVyQaDjXo6FCfYbBpoV0e2YehdHkmj3COS9bTOWsgkU7lSEiDaXHqfgDHrJsY8k4wMopT7hOLQbZYxw3o3FxfD+Vs0zjYGoETzDlsU29zYz0dgNIpfT2CKv+V5VOMNhqIXKNcO4x+73CWGM8vWuCk0CgojwI+16YJ7xHtlLXC2C6vNuGVMrLB2Bus2RhfhzYxXfFn5Il8sD+NRNJxgixrYDxkf384OEhHjTRo2Pvgrxwp19C8wFFZSsn5bzCW/Hcd/JLHIwx7lzoAg5+/lNMIaZ3pdBquTwPt0lBKiZ49r6Pr7Ow8jZ5nZ2dXIXv9Rpoy10xDmetnuzl7QCzQDx16ZMn+77mD0XXK5NVYwfZd5r6W334B4hBjpfvBtR/2wjzsZ8leWCIjykog0g0yryxNJi1zbpnDNOy3FAp7dBT70fq2nbMv5yuapHEJr1C7UZuG+10baxilXX/5MJlM6Ec0UUqNWkuY51ptKTfb27ED/JKzhnDlaMoejCjhHVr6NJResO8dy/AcneRaGp8vFrFYzcO68sUw6ZxfJC+Md6yB6zFjfWazYY2kw7xSCmvEJCOilJIY+8m+6H8J752zPAhek5FfzJkmkfWo41jWsb2gavYnLye18uxZSZPLcD08tU4pBR41yRdpEsP9tM38Cs9KKfCuZtpyIX+l337mrMkJe9kvUnxgT+loE7m3kPVDoByoF5WFY5zDyp3y1SFL0idfXBflXSfkGntqDR1pXjq7VnqnNg1zGHhGU3gXLj9hf4m49hp543pdrNYu1xKaLzA2upamB75FznHqnmedlAV5UUpNHrs31GGfPn0ejMyEzse5yPum1ksHsDK1u7vHfWQ7dZI8K6WEPHO+wn5dA8e2vTC+ZI8Ns4oopULTiIb4JOzDdtIjX9XvL178lH+a3i8hyXvhWrgm5+wX67tmyrhOmkec00+ffhvPOf+e+5cfnjwO9YsOI9dgiqwyekiT/PkS5nfo1+AlPQT5vCgv/IWi+s1f+0uHX0p68/bt8GWkj4f5p6bVEa6J8uNYOqvUY34Z6tGjxyG8M3gm7e3trfi4kfyd8KxTSnHIRIcsyzdDYVz6pNlxPnF/URblk+ekPPrw4UOu4QnngjLgs6idORfp8ZzZZ1ydKNIkpE89vI3umKHrXUPbjGM6rnF5bVwa7FueSIeyI5QZcYzz84S9oL5dMofKnNrplPvABnppJ/xlpne+ff8qwt27IS2ey971pEW+uFbSkWOqn+nHPVWQxdrUMEwa2SwL9K48uUA3SdcFek0apdk6yqjzsk/1oWN51ognT57E06dP08FkqINP+rzDKFeljHsS5WJnGfTRofscw/HkgY5K7y1+GWg4+96Ha6OOSP1wfJQOrjPuzM5JmqRHudTRK02POAMdf+TBFufyGme0sK40Gao7vG86J9fUvip8KWWg1XnnOnGfukAfyJv5yBt0xZx9I6TfuqWWPJ889+XPLrbRvcQ+zxv74XooG3lXYh0b9HQwll8s8k7tF4su6NMxVVr21yDLg76Z0fdw7jnWnLWRX8qusuod4Qbevwv/6sjbN29DPso/7xf2b3v79pxwbZy3tLhvjE84Z81f5865Btp2CpmV87vDKXMep+wJ72TK6EccaIec44eHB/mLVO9Qro18tP3W9lbs7e+Ffx3SP/3/kLu09//nz79LWXGd5Ivr4ZilDPtWHjhHdZih6VJKKMvWc82Ea2hb11gdIYybP00eN+HLOQv7EcZHqGOsozyZJ4/chwfcwdRP/j+1L3kWM35w8CF/XX3Gfcm6tTbcKdZD+fP5xvvxw4cP0U+PwueGh8zXeev8lrY15HCkq2H9m6aBt8OcmZ5k5Dll3wvOdmmR38q+/4+ua+wXOdVTL356kX+Nwy+YvuQ5caDvIPXnHHm1701kX53kXpDX+RdKcL6rN/fRX8rqlLOslOEM88x1TM8EQ++m0pHgDnGB/LsmZ9wFfeZTBnRMH/Hsqq60TP46F89G71s6oXc566ThIbx5zFni8+kjzpgHPE/4l1Pu3NmPnd2dkJ41znX5JOSV6z3xrsZecE6llEj+LObheO6DI+7G8kj5E557h8jkAfdm90eGrOeBIM87vXHDj9w/XG/nm3oe3VRKiQaeON6ENboMV/rBFes536wvj9TRpzh95cExzyyn3Hfczym76N1evQsyROcZCufRUd5hM+gJhWl5eBkiB44zwjo99YN+REkH8TICG8OvAc5lvUJb4wVFU2j3+9DHVf0l8QEDLTybS0/St4zIkDzmpu1EukWHzWSJI3c+P4s5jt0LgZNXR3A6gYkPjuDTOD87WYE4+Rc4jhfz81iiA5fYYORHjs0Z5rpEhj3zDGgbwvjF1/U6Y9xQ0JD+7DNhEozvrEE5b+ZKLhm9CUJYe5n3Zdxiamf5EB8+sx4F/RhZxU3fAGM4jq2IUuv629zr6X9sPMe9Nqjpa+Su5nRFz4iwQgAAEABJREFUrWWmLqmgbVLoh7DCZeFvjzjugF9vM9SDCsf+Ar/e+p9X46t0/fOG/NWe61UNVof3VTrYUBFV5Vib8IC/d/d+eMCtz9YjUIg+jLoxe5RdbhiZTbzjQVxozOt5gBGdoWWCeEd7GdKRtr1hh6Iyj6WL21/l9uyk9PYipyQsHUPjtwL640sBzTxrj1StwuwsPyyMYtS6zK13/hhs66KPzXYWe5tb6Qje0KCAY1jeyD8b2sSwY1xhGtagph1nBTKTL6twoJEBeRs3GMs76gh5ap7rkuUMYjpxPU79zPsizHZf5F3Wg1bj1vktsO5IT8a/1u9lPpy4jMODL+LOr0NWUmaQnwxNA/vvvqhvnvhavmWXgPnZH/32xM3Pdtfimf5iDPN+BvoY+8qQNjfrdIhBH1mWdY3/HEkD43e/CPrKPm4Pe8vgTyfsJ8Oruj50dtYBN+PLfJi3bIlsZ5h1ltjnl1m24NJyCS6OSx4uUzcYUrZcoeNiMMaHsKP9QEOOSb2evjv41EOj804gr+NbDYBKisLlrKklmqaCJry45UMNF23Dlgtk2zYxbScYAyc8UBFiOMoLJnleMoXll5i21B9BG+pPp4Sgpc1NMOZqjAlhoq0xwQnVZNp4Ey1p8ybQaTikG+iF7mtlbZaTPwEVcBGdGCe/GUH9jBPaX8Ypq/DiEjh9K3xJNDUyRMuTFaUEQBvg9Bnipq8QlAvLwlemS4zpDEsE70R+ZIIPC8VlZvAqUco1RCGPN3khiH75HmoMn5dlq7qXuRlhHlZQVggzRZyoKjFhUvkZEpb0V+qKZJajy4j+v/u94q9MKCWZa/QGShnyM4Bx8nvEWLEP63wNY61fC/tVhWsh4+UaslaOX5HnCXvAvTnjgXYdR+7m5lpsba3H1vZGbG9tEK4TCuI6ezfWeHhvYy33eGX/lWB7QLHjdMjFItHxkNHxwJJAf5nuSQdxH3AKDzkFPVbQn0KH7xD2OIFXgM4KzT26bOFDNA7UdPh++hiHOCn9le+bN6/zz+S+8xe/b95gwHkbH3DgffIBFWOgzkV1aGXC/kpzm4f7vb39dM75/3TdXRkBNQSmYfDOndjmoXoDR+IUx0czmUBFj+90ETpzT85O4wQj9zkPUnP07JJSZh06hvtaooepgutJnGGYOuIh+wMP1W/evotX0Kfh1l+XHuAE1gBwhsNoyfz64AWNpTbRpO6dpGF2E6fY9vZOaHjQKDFC48A2RlMN+1P0a6Wt90PPA/ll/MvQ+9KFRohPR/DvIN6/fhtvcJK/9M9hr/D6p5fx7tXrOMDp8BlDlU72BXNVbioLPWGsGY6Eje2t2MJQt31nL3YwVu1ijPBPS+ogNpRO6dbQ1NLGOVV40zRNTNoJ58iU+a3lL53XN9ZjTdDvWoJ8Qg1SGjSG9jVKKTCpjzw75T1npIZEDTDOO5CVwhi1NujrmnU1UGhg0NDgnyM1nQYG5LDjbCylDHXpmuY8by9jQZkGxlwX5FPdZ1w+2F5DjjjXoImhU4fW0jOdDkoM/U2QmxnGtDWMgesYsNaQpWkauCdRCrVALTWa5Ee74scsnLNGrz0MTRqD5ePO7m7m26fzdD5puMHBeoSMa4gxT4xx56sxRXqv+BOco21I1wxahMaiGffpGbROp22WTyct5/c049KnbBUEtMJbAowPF5FGJPaC4x8iywfsNw1IHw2B9EmPRh7vIfbjOk6RhXV4srOzHRr/HmF4fvz4Sfhnh/1Texo6NYb7JYz7q19bbOCInqKfcnx43LFfXA95IR3OWYOaxn/jGm0de8BpqAPOMX4rK65lrU3Y3xrronzK7/2VTlAf3EEnyH/ztxjbNZFPDWtVgp0ADUGkwo/aNLmGGTd9iZJyesa48kjeHMIXDfWmTzB2KYfdSgZLKVHKgAjDmv22rftkFlPWx/WfwQdp3kFHKRsaUaVzAz2xBl/XmNNsthazXN9p9lFrExW6emRZeVB2T9WlGqWRH+lxvYR0avg7wJnjWlpmXdstMB6O9EqLMr2BM13DvXzTkfAAQ+lDDLiPcaQ/xRn29Ntv49HjR3H//r3UYRqa5b30ME14tAz7vk6TY2qkF9Kk43vEEUbTkZ4OORjoWItN9Lq8GOlQrh5iOJUmnRzSuI5OqfCiZ/3cE3MMvu5dVHjyp520YX9NxbDLflZ2NUoeM6Z0JG8whkrX+cqYXUpJHs9Yl3V4sbW1HcrO3Tt304DvmSJNI/bZ1xvrG6zPNNfUPZFg7AZZqowdvBboIPWVY2mM9U9H++e+X6Kvf8KI7f+Z/Qo9/Xp1/um40Dh7zHrOOXfogjE8y7cHeu7dDXnyBKeTa+M6yZdNzrl2MgnXoocRS85k4V6Zc+aODt4e2QnmWkpBzfapA47hywFn24cPg8NJQ7u0akw+gz89fJ5w91Z2Z8jkOvPeZD9tbm2mQ871UF4tb5oavjrHV7fDf9urO9hxrE+BzxUShvFde7onXSlrKGsy3kOna+v4pyvj8imyfs45e576+iKUY+sIdUjHmD2d2adzPuOMdH9qrD9hj/hFC9srp2LOeSh/bNOwZs7Bdd9lbeXpnbt3wr2pzLk/ZuxF5YpdHa6rfTnGz3GeetW+O/QCJIXyKQ2urc7W/FPifgnpxx/j5cuX8ZY7hWXuD+cpfc4peHl3kbdrOAc2WedNeL+BnlhnHWacR+oW6arwvhSoAzTL9XVuPTR07DHzKnIpjNu/46hr3RfKqPFxfNvIlxm6yDHdl+4J+WMob4Rx94w02nfHePJ25I9jOJYyID0dtFjuOI6bDvF370K+vMLZJHSK+18LHOEEtq7n1aRp8vx0PVwf9+IddLzhfc4YbXHqCfeqdG2hS6asmXeJJXKoY0eahDSdc//T+ei6qI+k5SMOvQP2gmvheXjEPrS+dMtjZV0+6ETyy2DuP+G4wvuntEnjBnpEnSBPSinIdk2YRsjRmV0oI2fItGed/HffOffkxetXyRPT5qu3kh72pDy0H2mS78qmaKfT1H2WSbN8dwxh2vxSCntNWpqsax9CWg1HuPallKRTfsknefSJe7u0Souyry1Th6q88UtDzv/+vfsx8uX+vXvhGu3vc8fc2QnvAZ4503agtak16XGdSikRwztKKXl/cV/at+G0bTPfeUmT41+HMjWmXTdhPaEc2U4+CHk4QvmwrEOHoD5ZpyYRvMy3H/s+Qlc690PkxDV5xzOKTub3PMekvH4+yj/53tOJfPQXnu4d5WGXe7ays8uZr2wqHzPOG+uN68JwOT+aZ+gaTFnT9dUe3OEZYpd7pDz2S4jKnOfBCNP7+/vpTLRf5+m8nf+tQAeaL8+cn2usDjhC7l1rYdyyM+TOukvONPsN1slzYQZ9noXOyXkO2A6dnz4TzLiXqsOcY7CmpZQotYRp786lFHQVpwOK0n57dH+PjjCzJ881ckzn4Z494y7mekiLaffwqWcEkMY59xvb2f+knYQ8VnbkoXJnfIZekK/KrfWCl2PmfXT1PLLk/OpA5qM/HN87qOuvfvDLGe94vhLKgvvzlDNKWapNw7hr4bOTsu9eeJL346fx9MnT8K85uFaWuZ75DIi+uE7buB8NlYNSSsClfLZx7qfM1z+NLz2ptw4OQ7oOuPP5Bad379/Fe8G5bt4heu3jx8P8rys+cdf/CGzrens/cL7yvJSSsi9v2onPEG1Ig2khv0SJstIN8/Ae5R1LmlwP12XUOXQXLHeUGlFK8SPy5cMIgu5adax5gv3XCfjeIWc+8+tTWeAwNexYG/Ot01OvX8mJNodCXzeA7JQV6qrML6FbRz6W6KKs8n9rGLS5gqfSgEJ+YQ6xgvFLUJZtsgzHMDaVHnTLeSzF4pxzYAWcu3Ow4GwynBvi9J0j8xeEF4TnK8xJy5cOPg186GIcP8Mbc0uO8zHQS8VVnIB6fgr11k1c1bSlda5jyBs/r8KbfdxMZY9U5U1XfPIeSbAmmVklQz/G8jE0T5g2zMYmBBkZ+HEbKM/6hl8gq/txlX8zdZVvTLk1TGKtCG7QfyNtYlVqFBpWqaGL//q84gB79irx9Ria5OuFf2dJdSP1XGA7YB8OIgKivOiYP51MYpcHxIf3v4kHd+/FGkpyiQFJdCqkbMvyEu9UZCgqD4Vu0bHhl6BDia9gHeDBY9sc27GAcYWMKOKSYiZJQIoEUVSYn2LIGT5N346eqQB7RBBvr/Nl7lB//BwpGUcyFJetelMFAzA58KLPX6zMo8cJPK1NbM82Yn9rJ3bXNmMaNQqHKydJiB4l2TFhSUOdoTrHUfugK2gPKb8JKvfZxjo9dXrqDujtD/7ap+ipRwXe/QBIJJL9ZZSPVRWzr4H6WUZIBfsZYaUx/ntC6fktsM9fqtfnHPvLOWddmNWJFa2ZR/x62JP+EtfLu+RbFz2h6BjHsDf8om1HWvRw0rAn3We9DroAfXSmM+wj+zZ+CfMEdanX0b7L8Hra8hUsv2xLnd8Zz/2G3EmHhhLThgv6WbBfr2PJHl5wYC84aJfCcsIFjpAx3zIvPMI6Cy6hwvgVluz7xSXM7+inp/+OcQfe9iHf+ICTxlPo/IjChalyk2q4RDWGTeWiVmNC2Aouuy26qSWcrtC2DZc3MeFharjMzdohnE7Nu8LM9HRVlnUmMaP9lL5ml2jJM7+N6WSSaCdNTFf1jLfEDSfQdB0tTqrJF2hIN01hHsL5lJxPs2preIlao5Lf1KuwqTUmwPxqWCiDNxUejSilxFUcfUO9Ugr8jIRlJKNERAVjvLACQo1jWCzLvAjrjPmG4rIOFS2/iUKbAbSOiBIhrBS//iplVd82N6r36Nl+lWMI2DfKj5k9+0TarmCuoJ4B8xnKTJDHO9tmu1iN1mc4zM+4iN/2kuyxJvGSPY0Zt4RlzDPyj8TY7y+FjJd8tg7xFa2llCjlJqwRAUf6yFfyeYyTs4oSC2oFr3KJQs4Asn7xTS+5Dl0Mez+GfTIp4T5yz81mk1hba2NjfRZbOHZ3tjdid2cTbCVMb22tx+bGWtZZo+502gRbNmoJXsvo0Wcd+q3jYaRDp2VIfAk69NMS9MA6htYfUaDPPeMDVhAPzpweXdbZJ3rNB7gFBvo5RludkJ8/feYh9TCduxo9NfZpAH398lW8e/M2Dj74gPopjj4fxzltOvqrteFhesYctmJndw9j0r3wlx4+VBv6LWqNkNv5i7XtdCKsra9HO22jsNc7ZHwO/WcYO3T8+iurYx7UzzAQ++vepfRKeynwuUSlTYJ0T5kPsxpC/EWp9Gq8fY3R3vRHHrp9iNaAd356hkF9HssFPGUPpkxEZJ+TdpJzkC6NWWKDB/5NDLobacxdp3zt0pnQNE34kiz7QRJI+tnD4h5nyzy/7a6RUke0RsJXr19HfmMfg7LxdCZ8OAh/deRD+YXrwAO0Z9TCtYHGrkSUpkZtmgjCYO7yrKkNMjKJhnxRSol8ETTUa9sWuVuLTYzROgF3c13uhr9M0q/jR0oAABAASURBVDkx4jGOCg0fGqju4Tza2dnFALgRGpWbyYQuS3TwWJoucHgkWCeNLRpsT1knjeIHBx/CP+n3Bhl5j9HlECeca3KCA+4cA+qSs5zOQrrbFa/XcaTpeNdotodjcG9vL/agUxo2ub9vwP9pOw3vGY5rPzprNGT458x0GJz5sA3fhvKLOGOsLMehcAJttlmw3o49weE/xdi1jmF+c3Mr9jDEaeR5+OBh+OsDfwWwg/FOI08pJdfQPpzjGLpOjmG/Ys7YOg+cn3LgHruUCfZGz7wt6wg71lRYX/55/1is1luZzDz2QfbDnnDeS/bpknYazeY4ipaUux8GLC+/kKbkFRRGy5pN25a9Nc31l7d+EVaD1tOnGLfAs2fP4tnz5/EUx6HOO42V2/BbmZ/QvpTCNHr6XhJ2oCfexZx1l17Hdjw2TjimvF1e0jhf1cOQwhxqqVQr4b+mVvTihPsO9LXTaJBd16SdtOS30dQmail53HXyjkHMm7Fmazi2lMl1ZEK5UK433JdrG9mf/DtmzTWa6bA4YF8dYgTWYe36KatJP3QuXAtkumOhSi3s6Rkyv4nu2g2NfXvI4T0M5P6STx49hWc685QVjbfbONU1pm5Ai7Iyhb4Wnsu7Wmu43mcYYzXcqU/9dYw64C1OFPf8G5xJr9BP/jrGP7+ufn3DvtFA7Z7RiLmA18HLfh1H3bm/vxf3MNY/eMBzLQ7gxzh8nzx9EjrzR+jQv4ezZZc52M720qRMLZAddeUpfPLXbIfsUQ2j7zFCaig3Lg4xRKozj49P0PHnzGcZtWnQCesrg+m9kDffPnse/r+13333XcqSDpf9/Tupcxw3eC3ht3z3ix6uKVlRSknA/pijUxzHP3no2P4lCf//XB2w8kQ6zjxnqGyf6+xdZVqZve/zPc7nh48ehfpLKM8PvnkQOoZdoxlyM22nKSMN+z+BnBkOfIl0/vlnGR3rAMfzu7dv809/v3zxIlyjxE8vib/MfHnlr1NdY8iK2WwKX7Zjb28vdHI9efI4vmVv+WWLB6zTPnrGtWjgYfCSD726Hd4sWRP31AWGRMOeDptao0Eu2XhxwZ7/fPQp3iE7L3FK+9cRPN9e4Yj7gM5Vxpb0U2kjlEHpcS9vsD/cJwO2BoM//JviELBeU2tUx2GfLpOOJWvdrbDE6LkkztrXyhxnCduVUsjvQprdW0c4XY5wSIyQJtd0CI/i+Fgcxwlyp84+R0cL51sZf8L+VwdI15S9NHPNQMN6lSgRjFebJiZtGzMcA85NGG/badhW3paSt5zo2Nv27ZmgrnadHFdahXQcHx/HKWeTsmldQ+soh94b0sHHHvULAfL+gL3iOWf7C+RRHb7gXFmgS5bAMV07iI1SSiJKBKxlGftEt+yTp451wblxgeyf05fhnLT9BI0K8yjFxsFc+uT1kjUeyko4V+esXpQPW9yr9jg/3RNiDzn0HNvBmafe2EBPuXeCPv2LKY5/xt1KPogzdNUF+sb8OXYy49IlP45YW3Xqexxob9BbfrHOc/49Z7z5J/BwwRnm3Ett8txxvG3G9s8tJ6DHPXDnzt102BtXz27iAHYNPSOcnzJxgox41io/RzjrPn/6FN6hcl8ypv89hGsiHW/QmR/Q866L9EaUlBHHd/776Et54VhCXqgT3A/yzbHly4Qzr1G+CMd4hVcsGrxfIucX4bnvWXLImeLc5cEb+GGofKjf5ccR++AM3nped+xxjjBFIKGMOE/5Ja+dr3WVqTPuMRfsdfVknq/ogT5bMStokT5pnbJ3hXFprU0TjmM/n7i7f1B/6fQE8kzeKF90keecc/dsuHP3Tv5Vnnvc+XTI37lzh7NvL3QQyyOdwPLIO5rhyKvaNHBZuexC8kadIz0iaarsQ+i3vJQS1pF+Yblhyx3QeYi6etjpaCCUJXkw8GkRyqT8Eufn87jAdrPkftAB+Tnkn6NfTtE1x/krWNfikD17gI78gOwe4HQ7gDfmK1vn7DvbF2j9/7P3J+ptJEmiLmjuHhEASHDTvmUql6o+5/2fZc6d3qpy076RoiguIBAx/+8BUJRSWV3VX/c5984MBIN7+Gpum7ubAVSLXRGPCbQVv5RSfP6CE/KSNVmVUgrb2cf9X/pIL7/E5tlAmTNw6N3H/ci/dPLwwYO6R3mGkNbS2P4ppSsZk0/XZUK5UB+0VcqVcHrqvescO7JEPPtIKVV7ID4NdJS2OZdK88zaUsph6lne+bpqXyfRsOZMu4iE/AwVh0vtGbq8xNassGnSdgPyYoQVbfvaJ5hb3jlW23UxmU5iRiBcesy2ZnW/URcn2OwCbilBV97yV5ntOdtWqPM57oo1oTG0yTmxrlxxJxsJ2YALYfsle5X6Jd9N1ZsN7TwDHqGj7+D3G+xF1U3ON/53MkfIg/R0TfK9Ay/5sM/+fIsz0x32avfrO5yv5JNnrQPqtKPqjetSRtq2Celd0IUKOUfJOVICS2SkZ//Rnss/eXZMUPeIM5W/6PXLK9oz5fAD+mq9/FV/5X1dk7YYGb/EHizIexZcsWbvAtKNaaBLAnKFUpooGTAtmXyJTCPICK9W6M8l57gFcAEs4pJ9ZwmvV+BpmwTuudAnCzlqX/pHUAs7evSsp+1S2QAuwelS3BhnwblF0H9g2ZLyGmcB34E+MJQ3g/DWFwGF8IcxMnRidGYYQt/JmKc8gueIHBugHt7Xfn8jDeqYiGT420DEggaMTjv7rJ8TqRDo+Qgr8KQNzwNyOlT/y7L6hgfW1gvwqCfw7Zpd+2WlxTk0PouL87PwrrrArlvuXW8F7XpkvYcuiXFTpcEQCWyYjHQwB5iOkCqO5vtr5WT/zncde9PWYchb9kdA9UieTab28WMDVJgFL/WYhII/fg80sPkVmLGMlOXH78EKUDD5EuzHVM67AYoYg1k2A1Hv23pTKm0C0IbPsax+1g/psCmuBesPy4X1Y01Ap6Z/9HHVnoZX+avGvy+5qvpvyCSkKYAU/2dfzv/3QQLb+A8hLzA6l0BVJhUpYSpSsDH01bCtUMoJm9wNDp13OHDeIJDZoDvL80X0GL3AmIUvmKSQkCgjwBAq5girMY+SasRqO/oNAh3qMwLXA7wdjf6BHKmuIMM7NgY0eCCfTIVUm48fjEUnO9ZkLFx/WmepE1RYl19LxqEGWtHYNuQcbMSPRfNc22zqauA3xCKwd1HXw6VEozQQBA4C4NJqVrq4sbUTN4GddhqTVCIzXG3PWGz/4UXCtGcOYTNnD81GGvaVhgM8Gp+H+jzmqaOdffpKU55tR1nv+ECtiwhTVkeOd13MtZTsp/em8lPJ9VxKf7veOYSe9TjnVSpO4vY3YRjxXONd+9tPoN+KNUqvVc33sUl7nv8mMF7vGNdgMP+1frT9ROs+vuy3eXbumr82Ru1Xxx1ig2cPzj1tavt13ucRhhjTfp1efx5i7NNTN9T8ksPkko1vdQXLejCpz+jkag1L0hGW9YC7ZMMcL9rjs8GASw8f6LgHv5rn2QtBfWYzHtNL+n8JC8oEy0kJnqzYxFds7KY9m3zPc03NAwPrH6QrtIHB6M0ARHhAEgq2p+QUBdlqSBsOUa3QFJwSJTrSjsNix2F7hCYmXUuAto2O1LL63FkOTNqYbID6qYdqgf61nalge8admgem5CctfU2Zc0LaNQ3zt0Azzte04NRES11Lm64FvzW0pC3lDeXWVaDM58J6RshRSo7GZ9rVlLxpQ3nJOTI0KNk0QxOAfKFNJs0ph2nJpGmElFJkKJpJUyafKK/1KRJpSpSZWkeaN+mmXc5R8giOnW0PUB1XeZ7HukyZwNiUpbRJg/JPkFKKlNaQmZ98XkNK63LSzXoS8zt+xFhnignBcMUIJL6THxtApgKZGoDaqD6PsrVpt0mDcUeI378Gi4baoo7jY4Wxd/3kIyU+avkXHxQneyfKgWSebE0SmS+BoriqjP/iF5OJ59+EzZTus5sV0+8Kpy/ztK9FKVJOUZvFF6+UKEAKUwr5+CVQvO42xDgjG6GbJ9BjIwSxKSWHOjrjEmygd2dnG4fKDk7h3TjY38AOZXOcLNs1GLw162I6aaNrS7RNRpYj8rBCNJaxwsYtsWdLLlSmK/I9NsvLx8C8A+1oCEo9+PWk4IccDQJ2yzrcMJFZQKOMphyBHdfWen4yyKAj5MP7D1EDFDhJXuFQe/7sRfjnuwxKvHj+Kl6/elODvjrjzs8usKEbh/D47en9fRxJN2/HzVt3CE7cIb0dNwhSHHD22uMMptPNy/OUYF/HuaxwSc2lRAKnABJ0S9iT0jaRSSNDzQRIbdIQyPtW5wwYVUiMwZJ79pZLnKdeoL3cf9BhSND3PZd9//+k4/fv4whnwNvXb6sTXUeQbfwz1V64PU/20CvnElOcF/Nt+IPzco9AqI6cAwIaOmxM93EG7OFoNcjtmhpss/iLd26aKG07Ank4EvXPV7O/LIAL9pYLeHi6OI9TLoXCGRfGC3jq3ihcst8ZqBLc07z8u8eZiqdrrDz7AM+qk+Mw3uEAfcf6dG4dUSafdFYumS+lhEO2jelsRlBmC9nbDx1S3xDQekwQ8DFBwO++e1yDgd98+00Y5NJpdYAzcE5AcAo9GtaUSwn5MGDYVuzh4iStj3BqvHz1Mn578lv8/PMvwE8VfvnllzBQYZDiLc4XnR3H8EWHMuIZTdPFlMCdTtmbN2/FCDdDp8u9e/djE8i5RRBuZ2cX3eiq3OlQOTo6ho9vq1waTBNe4Yh9gbP+BUERf7338iVy+/pNSI+RFquKf4EvbddFh+NnwtomyGNHoGEKfba2tmMLR7n5pu2iNC2066IlnzLrj6o+0aNDroFHSJIR4RKlNFGgUUoplMcFDvUPOHcM6MkbAwqv0a1Xgr8GJ9WRbblOIZ1A4ilt1d+AzpmxWnSim3QxnU1jvjMP/1Sf/LlP4O/+w/tRg9a3b8be/m5szQnas66GNRbxyeLURDZPmeUda+lYc9N2UXJxCdiZHgf3ZagL8lQai4vPnr96FptyjoJuios00rm/t78fOsdM9/Z2awDMOp19DbTLJTN+AiJcV5Xfs/PwixibIMuL5y8Jqj2rQTXpo7NOminDC4JE9hvpEZHBoW06HIwzZHmODd0NHXNzggizGtSahPZhyRnSXzvoCNRhr9zpnNdRbwBWfhhkdY22zbmEsqCd2ndN2K0bN29GdQgSSLxNkPEmcnhAuWvdZr7pZBYddFQ2NjCB9lNs3BS5aln/gJycIwfKvnz3z5v/8uuv8TO68fMvv8Zvv/0WfhnEOnGyXcXr7LTeY123MtBA97ZtmK+LCbIgdF0b8qLtuugEyjvmN99SV+A3whmRIgTMJBIVvAbkdwW/L3CWn9YvqEif9++P4z1OyvfYSp+rPJ6d0W5R9Y6O0TCm47u+6uwm6LS3txf72kNspfZQ/lvfsP6UEnzvgRVzp3A9S/a0c/gqb04ILBmcOEZP3H/kTw1w/vY0nvzPkOnhAAAQAElEQVT2JMwrE8qDv4DV5gSLaVvXPokpeut8BoP3d/erbTO/jf2uONBO3trHudVbEImUUhR0Qh65nq7toiltlR3rvW8Y4DsniKM+fPCvOLCf+IudtziUD7G38sn6VbWxgY1owzm3cHpP0dUJvGjgWcopgjNez35t2/GuAT3cuyNCHWmgaws08LmUHBk5T/QTBs4YS/YE53JO5ffF8xf1V4cVF/A6xq5ad0LgSXzV3wuCG9JrYO6UUmTHS6CiIERUGqSUaop6IxNDDGYiopSCTLWhs1vdksc1mIGD/ICAmjS3zcDYBmbU6wv2M237KcFAndnioywdsQfLP/cmdVtZf/36FXvWOwI1p3VOx/NLP8qR++sBe0/db5GrnfUe1DYdPGqi5MJaMrLYRgFPebpiP1pxBhjQt/DFGgfXgq8jpUxJYn19leOLek64CGkkvbQP7qfS17X0nAPoUPEyX6GORSnjyZucS+QyQkppbMv8nqu0/eKzBKclduhysaw6dIHMO4fzOt/xWqbecuaSj9qnQ/ZS6SXdxE162t+1NMjrFNuivbuBHRIOSPewV1Xe0QVlzjbCDHu4Vfez7Wort7bmyOdoswpjBXhfgt8FfjTt4ClB1xMC4s67oYnlytB4lx/CfaCSGPpGUk5LlCq3TXj2SZRBpfq2ibbYvaehTQv/OqBF1ybYTaEjbdd65xrVO+HSAJ/0Yq8QnyNskjonrd4Q1KyAHppKO2XLL2MYNHY90l2cBcfNOSMvTQXzKaVIKYX5Rty6tupv0zaU5wq5uD7y9A1ersfxlujigjPbufKOffD/CdeWKfPSsAJ4n1Invy/WeqhMMExkdFz75Vy5lEg5BxNqdqocOcembaCzVFa6W+5z07aV5ok6+bHgbjDK1Mf6JUJtgecJ9xNpIxwSAD3+cFxlXvsrTVJKUZi/ATrGVNcFZWjC/uVfu/F5ii2bAVPOR23XRcngiz6IjzKufEhzvzxT144cSY8z7IA2dGBlHf1m9N/ibDVn71SG95HbUdcPYh+boo1x/7Wd9EnMM0SKAJgOH9KA/vax8MsJyOxCGUGX5ccSOZZmK3RwCX+k+Tn77jk8kDbiJX+UJfebDx8+1r9UIu7qa6xf4uo40si6MV2E9k06W7bC3ks/addNOnRqyp48qbLlMNaZ1vr1ul2TNBWkhTS+nrpe5TCzZvuusB3OKe4jzh/Ypz9gL09qQMl6x3evkW43CeTfJoh/i3PgDWynZZ4V67zqGDJemrbi2LZdlXX7p5RC+7aEftq+ykdodgrvPrA3v2dfOeQ+cYQNH23Sh3pmuED2R1qs4AvnahjUoDtb21uVl7fu3I579+5yl7gf9zin3rt3j7PULc6uN2Jvf6+eY23rugcWvIRn0ldYQl8UITK4SY+cU6TsvgX/qXPehbaB4NopgfAPJx/qn8J/D45Ha/C+94G9UJ5Lw3NkQXra17mUXedNKUXOJZq2rTycVZu5hb0cbaY0nLP/zJFZzzbSU5xzzkhlgBQ3PPbAEJBzCigfgACQJsqdT3r5hebjk+MQzjjfKVuJcbpJy51jxtl5Hnu7O5yn9+PGjQPuQzdJb0Czg9jjbL09344Ov0Ip3OiHqGcqx3ZNG5B28rPHSPfsY+5Hm7pP6TIs72kTvFJKUbOMmcHHfUbIuURQ57Ks7xlP27xA59yXTtVz9ouPGzrz7DovsY3OtYJX9qn6wNiOE75qPpkDxtTPFInnqJ+Jz7p3gE9eQ8kZXn0BiWfahi+QHMBxA4FMyo/g/PQlJJBJlH8G8Cp+BxVZZhhGYMxE31z7UmZ758TuDOhsjxyvON/qr5EOC+75BoFPzz6iN8IJ+nvK2f4ieux2T58Bv4B9B86HwVjBHOG4VykyxnyWObdrSaxXIPn6m75XdIAu1xtd9RsovQZ1SqYydTqWGcE4qbbhg/dYFsapa119Dl61DnkH/828NaX/Z/xft6MzQ/NAPRkev8xbZNkaIZHagOuhH2+6OucQPXXOI/TU9+Ah+HwdwJSB+WTomhkHqdnrdKlrvlrcur19bH+93CrKnANkGGcgoSFlZHiOSqs6HsW161fTRLs/huDcGV/tF+McSCe9f/cZtST+5kvc/wj+Zsf/oLKu+W+2SdR+CRT9He/sBrDgEKCh6VG+2gcCVYNIec+GtsVh+ZaOSS6m824aibIlG8GwaY9xo0ulq2hkNxoGgoVxXXgrcWhlSnVU3tYMH5sBzJon/fR2VPkzqm1EjmDOCpEiBBkbtnFWMn/0vj6p8wDrET7rUUeh7YgrjWqt6eBs9an2c96BR9oGwd+QJgR+TTPPeTnEBHz3p9txa74XN7bmsdVMIqlcGK2efsKKlO0fezGghAO06QFS21Fnmw2Ik0q5Yq6arpW0R3n7dVvbCIwixa8BuPpOfkRdi9kNOT9LIyKl9FUIXin9vo7GESnqC+xZAzwBp4rLOq3l1zD6u56hsWuTTv16nSvSL2FT53z/EEBD20vPHjxrKu03QJn116Hf1JmCS+1Hu5pSJm62UQd66ynzucKmnSlz9xWG6GubnnQED1iWmVaA5yvkRt4va8rB8Vpq2ZIDQwU3UOCSzVRYGNxls6wpuq3OX9Syy7BMh7qO8hr0tbz2XcQljnbBg9Ym1T6s6jwEgEnN92zAPZvvsAHWHAJSHUASsGYppeAdmY+SUxQuTg0Hax03FdoSpl3TEMxpYtK1QHcN2jDQM+HSIExJfRYmXRNT2k+5MFSodV1ctaFuwkHRNhPyphuYcPC+DgaChQl4fCpvwamNSQsw16Qd8etIhXadmu+oF1pSyxvWVYHgVMPltWHdxXQDJcdV2SbPwaxkDmcC+Uxaco6SS5T6nMKynElTjpRzjM/mLQMoKyXTJ1OX1mn+SlqoFzJpAkyBBDi+4wA5pau+43wpct6Aba8Bba/qav5aXSZP2acxfN7Mn5GR9HuIiBTxOVgQEfUbgOhTwrYwbGwgR5BP14Dn4FUbmEakCAAjE74G8gEMMfYlT4OxOZmISCn9HiJR4TuRS1FfJMmnr7VPjE55VDD/XwTQNeDHOG6Kz9OIT8+b+WgTI7jyISIg4+8g2OtSwCPGz6VELiUS+Uj05U117RP1RQFpSqQVfAB8VxsQtVsGz5xzVPksGfnPoa4Y+N3amnKZ2yY4sRP1//IlMHMDOAD29uaUb18L/DbRoUct4xXH1ylc7dEy+tUiVti9lX9qCDDtsWk99q2nTdA2XdkmeA7KoIJ+JSAixRDatL7a2WUssY2XnH/OudzrVDAAc3T4PvxmvAE0A2YGzp4R/NXB/Jog1bu3R2EQ64xAwIrzU04Fx/Ak/FNiu5yrbuCAvH37bty9e7/CnTv3uOjf4eJ6M3ao39revnKQdDjE27aNnEukBHYwqwcq38A9Sg6Dp82kiwY7WARsWM4l6MBqaASzMnT3gtqWJgq8zJH4F5EZs8klWvo0QOHZMqSiXngNCJ1yWf2AM/EDwY6PH07izEsrDo/FAlpDp5xTtNpXHF46q7x07xB8dK2CeZ1U8+oQmId/nll8grlSzqFddA3tZBJe1rsZKWNNcXxt78xjzgV/W9jZiRnPMy710/lWHaflct+0jUPVfXQJPnX/g98XyMEFTg9/EX1M4Pfw8JCA2Rg485dgBlqfPHka458rfREGCQ5xhujQdY+UxuLm2rYIUBwQxDbQ6jfddc4YRPQb77dw8N8k8GWQ0UCKbeWbeBVpKr1ZZ/Dq2fvFyTl0Nio/L/xziARiX63hzZvXcajzEUfSB+itQ8Y+sD0aZEEa7+3tx23mveUXBg5uxq1bd3Ae3Yv7/j+KOI5uE3zbI8jUIQ/OeYr8HrE25xiDvc9roMgvLDx58qQGnc1bp4NYx9Xp6TnnAXSKc4oELqyjadqKg/xybcqmc0xwpE8J7k1wgk5xWm7P5/XX6jOcQx11tmu7LmraduhDF5NuEhN4Pmkn0ZY2Ev90qBnE1HH95vXb8Nfo4vWUwNYVnk+eEQB8Vv+s+iE81ZkifVbw3rUyTJ1nBi7KYuXb3bvx8NGD+JZgvb/iffTNw7iLs02+KZtT2krbstaPlHJ4/lN/FzhvxEs4x0ktT8ZfC70Bh9dhIF/ZeYNzXRrrRNPZo2NwxflIukkH/2z7DRyNt3A63r5zp/LPAP4NHJH7+/vYvx2CR9NomzYyOuX8Oo/O0bUTHIv+BQF/wWWQ7+effoq//uWv8cvPv8Svv/5Wv3hi0E++Obd4r+r5sWcdwXg5Wug+5X6nfTH4IU4TeNPBF3Hs4bNOYOfSIf6OIJm/vn/+4iVrfE3w6RBn+QkB70XVtZxLTOi/RcBkjsNvZ3c3/ILH3t4B6V7MkQGdf8pE03bgUCLQefUqeLm+lFI08L6rsjBFLiZRGHfFvcp1uJ63BHu0ta8M/r9+E2/B65jgp/ZVGntWlfcD+KeUmCdHKbmmKSWnxA4OFeel52PswgKHm3Q9xZYJOt9P0REdjqeUSQfbOm7vuTZFBNCjhD06LIi/EOtXSilSylFyjgyUjJXNJQp606K3VwC9O+TeNTeU51IYQdse4XzyXJm7QO7qM3vIOXbs5OMpTtsPYWBHcI9RV45xNqsvgvT6SDuDUPbRjvXQJda4pZSZK6LkAq27mKKrM3R0glwodxEZOg3g0Yf+gOXlij1wyfMqXLv97VtyA9+asE/XdjHq8jSm6NFsuhVTbIE6nVOO+hIHMva1z0iLLlr6dl0b2hVpJs39v+I+fjzBeS98qF98qLzGgb7gLrPiDjLIE7ia0JMC/TKpe9ZYHsFyr8DyHj28ZE8wlR6m9U7EmI6trF2QF5xDPJxnhU0xb1vTJbyoZeBgmbBEppw3pVRpus3+re1V17XRwj5BWctdd0opRpygMbK0Wo9VZZIzg/InD09x1G908QjbfQSfT9iLna9hX3FfdY4KftkKOAD2tSXsl5WvyFnBpuVcQiikKeUY4MdoH1bwtgeGNfQxIOMRiX9g2SuT1LPuBfJ4QWDu3PMQYH6JnqaUWPcEh/w83O/3Wat4HJDusU/tYhfm2Ict9vMJ9kL+V5zAI3g5nTxZrXGSTxfopzz5iLPcLxIcsxceQQP3TG3tK/bKly9fhfBqYxcIcr57d4iOHMc5+sLQoZ65J2vn5YP7pfSSdlNwyQndwyCJQ7DinHMU6NVgg7tqkyZVpt2nmraNBM7iWvcCaHCCrr3nXPTu3RF79mEY/DGgumJAx7HfjHVvs37to/SQPgbu55xnpuiLcwXjyo/x7LIkaLeKHp+SvBBgCswAQ85yI2dSfe618fBmSYBPkEeLazwSF0FajjZhgf2+AEjhp/ZBUI7r3JSds99IP8tWyP8GfBaUv2oLAhxSqqj1VY5XNZ9SigwU9LJBTlvOZ23XwYsupIfQ8WxdLjmCtrAA+VuF42v3xMm90/KUU7UP3aSLDp60nfaiiVwKkCMihfP32IQBmxC8pJn9K67gVstBt4cvypfrMwh9is2vLu3q0AAAEABJREFUtFHvBHUO2+MeL/ilK+lxgd0RN+8D0ln+S5e6YOaTGZl1uKYWOXHthbWbppRwEfasbRkLxwHOsTXqsvbaM4xg3sCceDm2fTvopN7M2UvVI88yyu8B54gKnEl3OedtU99Bm5xLZGQ4I8MJ+oS0gYgrZOkSOZGu4rCAz9JmhfxU2kEjU+cVpF9KORwrIlf6Wm6bnrFqv3XfFeNKm0vs4BJbtgJ67O3qmuz08MbxpI/8V+6lU0rQhnYbvBzHfnUecPJ5Ab1MBXG2LnillCp+hXWmlMKXdfa3nf0E866n4c44416xu7dLoPBG3CHgenf9i9XxLy3txQ50nNJG3MS1gY6Cc5RcmAJZY93iclnPEegR+qaOee7TRr32r2Bwpn/+4gX26WW8efMG23BU9zP3mqs9BjrlnOqZb48A723wuXefMzzBX7+oeO/+3bhz93Z4XjS4uU+bnZ15TLjz2K+uFdqvVpfwB48yJLA8SF2v9fJDPN1TTwmgfpK5txUvbenbt2/A7xD8PiKjlxEpV32bsHdMORdMOSNMsFMdsthgF3MpNMlAiSx9kPMGmW9I25YzAXn39Ja0sX3OqEnPOeKyyr9xiAttjIDOGey7wF4voae8E/cBeRF/n3vkw+dcckzhzS57203k3zO0f4FImj2AZo8ePYwNPHj4IO5Cv4ObB7FFgL0Bt4F7v3ImD9Trj+wtfpnZZ+fXbla8wOkMu3COfb/k/q/8rOC5+GA+IiqBRznYlKFi8GCIJbheLpZxfr4I7Yr25YQ94pjzqvp9xNnVL3a5Z3h2O+OseQ4dlNOV5xP649KInHIkgM9I/IvkZwqfN5CSZREpxhePkfkoOUcp5Qr0M34JGVqOcyR8aev+JOkPIFMOF2MDCTubhp65hWGd9rQyP6zbReQUATrBdKSJZ+pZoOM5BoIRIa9Zt7xeoROX+Gsu2P/9FfDp6QlB4JM4wy4rJ8qOf0Lav7y2ol1P+0HA3jhOgscJ3Bg0lBnTYPxaNH7EV18wdgCsMxlsO0SlDeiGL9NkZgPW0875NjDORwMHIfnsTfur55pnFtuZB5x/4AwUltWGFDJ+HZNn68dHym3zh2DjL8BHutWx6MfMlPCmzHF9Nh3Hp5VtqKu4kKdk3ZikvmsluaHSiAxNxnyl01BL+CDDu47Lk+86j5kNUG+f6202VZXe1Afnni+h9qkNbfUlBDIZ4ET5V/sm6oVM+jn4ZA29/1Pv363vHxzFdX0VKqaBDn0NEuXC1+rWZauNktVNY1kPXBo3wbqUEo7WnbiJg3LOpb5JObBoMXC4xLqFr8SHAGXJfXq7aPkU6w9lZp2tjRLIC8EcEYk38GVa64KXdSTWm9TUMqEW/McfdXKwBBFxIzf2WZePD3/0SSPeX51NYUJJVVRBRmXKMu2lVekjdrhY3CQAfHv3IOZsoIOXaA5cA5tIVSiIJE405XGIXhw57AwYqi+hp2wDK9qYNxXM9+DS2/8abJ5ds2hRxYw+rYHCWnaVDmM9hcNXQCp9rfyqjN50W6+lH9dT8R5qXnz+Ebga92oMx/wSGLuu/cvy68+0AbHrczv2+NxXfAdpuoE6H+U+b/o5R33uWQtgHpD+G+jpV8chpTnjjnSudOMDMkMhysgM5DbQb+YwpaPPdUzkRH30AlOf2dzq8zX9VWd1fJnWQwoHFdNLDlEbWJD34lId4Wyom2fTS9ovNsBGeknbSw4gdUw21CWHyhXpqr/k8gLw3PPcE0QZwKeHBgPrHdhw4wqGqqkZPU4pVYNUcoqmZA6UJVoOYR7ETD0cdhwWJxwqJ10bn8GkjemkqzCbmk5ixrMwln/xTBvbzTiwbmBKfspBeUq/KXPM1ql55zIQPOmamIDDFDCdgN+kBZfrAG4d7TrKOvNtwyW0rTDx+Rq0tgGuUsZraN9w8WjaUtfv2hvLKxRoU6Ie1jglFeiUTYWSo2SB+ppm6CmkyDxvIJlPlJuWErmU2i8X0isY60v+PN2MMaaOuwHbkZeHtQ950gIvS7ZOSMyTIteytM5nUqFELkDOkb+EqzHXdWlMU01TbNqnRF5gfIaIbB5IKUVKn8NYF5RvYF2f1+mmfYzPJBHoYQJ8m6fgi3can9fJ+PB3fP6H7WkAPvFfAv8RPsxVm2zScaUDZQMLH7A7nwE2aBDW5UG3XEqUayB/QtwZxL7agV67xJniEntyiR3RkXlJvsdOOGOGD+qAejFVV73EcZHd50J7A6h/6o5LuRe73Z1tLuFbsb09I2A6xQaga22DnuRociAHwhAGfjN2pwJ2KBnYFZjTPN6zEAZtVoXLGLBvPU6KAXyty9CAIRkrMfYIoBoDY5xxWT7msuafbjYo9uL58xpk8ddoz54+rfnxl74va1Dx7Zt34wWa8aXRFCf43u5+7OME3ccpe4tg3d179+PePS6mBH5vE6C7cfNW7FGvY3ALB+FkthWlbSPlArBebESH7WooKyVD9rE8JSV3iBXrXrEW9wjYEYX22pZcSsibFeeOgb0k0z6H/1J46SspR8kZm9vV855OUX856v/f5J9sNbh5G9x0mt7AwbSDo3LGOUb+pczcyIdzbqAHD+cTeuqEWL969glx1GG24By52XPOceqcsyfpNOrpn1lfA58nygYOrVsEyO5xqX/w6FH451Iff/99fPfjD/E98N0P31P2LRf8e6ETbBtZmhGg1UHoOI7nvIJyqEPNX1a9JUAnLz8Ff5/UX8w9IQhskFF+vsaxrDNOR8kFDoAV9ItI0ZQSXdNG13bQbYL976o9z9ARMYLeEWOKZkEDaZEoKjmz9zVXUBhHHgltx1jsUxPOizpbNtDhyGvbLgrOFdtfh65tYzqdoh9zAmw7IW90DO6hP3vQbXcXJ9bOLnVzHEuzED/pf4GT6iMOjyOc6Dqorv5MJ85zA2w6JXRSnBBoPOWyfYoD5AxHiM6Jc/pKR/kdyJJ4ietWdWyDx85OzJlTOdbZvsPzjs+kc2B7e16DwQZAzOvQdA0VXDvrmQBTdMZxr3BGRirOBHl1VFWcX6JvONdewSfL/AXY0fF7dO9D6OC6QKZcb8WzaWICLZUN59aJuj3fBpdtnELboWNeeVNuOnjR0VYZl94ppcpPZUhYotc6aaSJjpzX0M0/b/urv0z9+dcaQPeLIAaD3+hQOzqsgYgTAjbKuGNO0SHnl097+/thqjNylwCJNJMurr/hvJBSih5b3KM/Opzlh/P6y+dXzO38bwyGEvQ4fPcu3hsc+nCC4+kcR9sS84Ycrvsri8ErpRTi0TRtlcecRzuhbspncVX23+CwdI5X0PgN4zvvKY4q14FoR6RcIZEm5FvIpTBmG8pt27WRS4mexuq7YwsGIKSfYwk6yC5w/FXZwo4N4JsTugZ+bavOrMdDR2Y4IaWPPDPdgo9C5SkBt22cfNuk1k8mXV2nDFQWlth/53Cu0al0GtqDQ3RB+VEfXOurVzhrcd5Kgw8EnE7RAfvI+wE+iFvH2raYS97piDeodP/+g/jmm0eh7dSO6kzeQx/FuUOuCnKYS6k0yaVU3Aq0L+TlQQp53VfnqDQ5QU8NPugg1KksHKOX8sc6g9XSU34EL8dxHte/i/7vIVv7gPnt+TzUrYItcY9wLfaTN7mU0Z5BX/srFzknbNmA/PRhW0EH/5L9vccWeiexv7ogrKBtzhmbNIsD9rI7t+/G5s92+lcRHj54GA8fSJtv4hts+cOHD8P95QY+BmV+it47b7OW+SV65tqUk484/1yzX945hh/H6Lnwvv7i+ggeHqP3J1Xv5avg2cMxxGnmXrK7E+5jD3EIf//9d/Fd/ZPbj+LOnbtxcHAQys8UvZxyV9jQQHqmlCMBEUkxCvm/AjfXLG7i5f9ROKbggH449woaZWjYYqcn0NVxTSfIpOMLbdtVunfIxrj2JpxTnHPJ6FGDHgld2G9Sx5lWe76NzRXnOeeFObyV5+rDDP2wnWMLXduNe1TbMlZbx2yQQ0HcurWty7nU9clH1+Y+oQyesp6zs4tQf1fopnZI0JaUUqJFR53Peefgsre3H54jHsLf79mrv//+h3j8+HE8fPgo5Ld1yuMUe+/8grg41hXkEp5POA5UGyadj3Gc+wvft2/fEaQ4iiN0Vif60eF7ng/jHbZvrDsMnerv/aIadtC9G/MTzid+O/Pd2MKn5bpz5uSHPi9Zl7LiGm1fwb0OX81mzQH/E3IgmO9Bzn72Ocd2qZvunf6ZVG2J859iN6RVA+1nzLmLfVfWbt66FX5hzC8eGbwwSD5nb5yoA9BU/VyhZ5fgIC/ETZ0bsItX4KJ4ThGR+Gd57cNeaQBjeeFdfVXp2DVd+IMO51DXdrENu+Air/b298MvJCk/U+dvu8jQP3i59iXnd22meDiu6SV0MfX5gqCF/DlFTtx3P3JeNr0gsCneDBOu31/E7nAWcP2u+Z5nYIJcd+/erf/ViTSxbr4zD/fhUSZy1QftZtM2dZyifYBvqeRIpCzdKcIzyZLz+gp+CvLG/cwvt8ujBfeRC2hzAa9MXZPrU44dIKXEugHGLaw/lxKe9cZ5myjoTC4lUtIuRsjXFTZP0A4qA9orx5c2jl/p43yAdVd0glZnyMam7BibpjwrM+Y969jWsSqAt+OtkNOcc3TYC3m1hQ0Q1L0ZecusE2fbFfAt2Hsh5xIgH6PYcGdY9jXIJ64L+CmtVtis4JWZQyj0d+y9vb36pVR1V3u9V/e0rbBeOoibIH4ppSg5YxeaULcF+TkB5zGdgH+LPTPtaht57XzBSxlesN4NbaSFoHxpY827ZwvSytQv/p1CT/vJT/HSJkkb5XqOfTQ/wizct7c5N8wF5E2dqG2wnVNsbNu1yEIGm+AoPwBRn6u8oZyuuYcXS8A1y3/Xv0BXLtDZjwT6jjiH+WU1z4LeKbxreK/wfOH9w7OFdsr1KI/up4n9osNWyEdxFKcKaxx3XAdnDu2EfLZtq16gE7kk2DtCZpxIUWVUHbyEnsrR2dl5SCfnPMY++hc5XnGGfMVZ2rOPOFnv+jZ8Vy+1U/fu34979+7Frdu3wvP9hH2ybbs1/9qQh+qIQfKMzI38TBUHZWuc/6x+icv90vmPsOHVbr95Ha84Ywrjl16PQp5eorMpJeSlC3nnGdl7nucqZdHA/Z17d0MbcvfenZrewZ5UoNw687e4c+8iw+7BueRqKy6wT8rTEXTQbr+vZ4oP9azu2ULZUh+FM/R1iT3usbfKV48SrdCVJfdq16YMWH9BsPeUtp7Zjt8f1z3qDWdovxD+8sWrePXydfhFpRcvuLsAr6G947vWU+RXW7rkbtxjwxS+nHNUGwR/C/anlIJulcgpR6qQIiUgvngho5aklGrbkksU+tax4I17dgVkraaMLf+EknM4bxWh2p/xSflkrohIwcsJRoDDV89JTYE2QWp+HCOC7uCRvgpXdRFhHyHYWwdsuTomLDlv6Y++xI4a/D1nj9nA4vwsLF/6JX/9OmaYyYIAABAASURBVNhk+w6OIS6k4uOYpnX88CX+pl+Hwb5fqarLX5fXfB2mfqxL10ktqh9jgeNtAPrUwlqNfanltYQPCnmTWb+pJ1ebUF7xWqckLInPT5X1+bM21Pl8HWgU9Zlx69shNjjVgtqCklpRU3L0obJmSOubB96xgVr2+49PdPp93ddKbH8dahvmuF52PV/rkZ7rZZt8UM4C/PwqRH2lv1FXG/zf8wOauLbPgUJ4Xpn1B2mW+T1GZjRcy/VB4DIuOQjY0cOyDr/bHFRnHAoTA3kAtU+dbEOOtMmQOi/J5s3jJqs0fcqvc7UrH7yjUt8PrUGMr8/6j0VffNaelG1Ssry/1u+qzIzw2SLWnVgjuWs1tSFFKOC67lrlWL75pL4GgFmD6XDZR7BhdFFih0vlTQ/cOnUpTtQZHM4Ei207AnMxRlzbYHryPTz6Ggzr8mHdxhQsQW9giAEWfg5uWAOGsAJ9BuaqfUz/ARjH+XzsOhZjfKrrmV+gnXhSt2nzj6frcT4bA3H67LlnzYBz/Q7A4bO2n577Sg+e1/To1+16yr9Gc8u8WJhuoD5zEKi6sUkdT2Ac19uvxzX/JfS06d3oNngzhjq5YhNbrQ+Xy3W6qmXrL2uQr5si6YrN0br6TH5ML7k4r4FN0c1zRXB3RX5FALc+k2762r9nrJ65horPCh6OALWRcgSXdVBIHllF0tQ61dVNvvBQeMg8FKGkaK4gczjM0TYlPKx2HFiFSU1bHCBNTLq2wnTSxQQwrcClwQDttKZdGLydcUCf4rSY0W42aWMKbPqMz11Mp5Z36/ak9J8BU/p4Eal91nOKS9e20TVNdGucWp7bdX7SUidc1W/amZZ1n4YA8tiupe0ITV1vyzhtW6Ll4OUBa0wL9Gmgyxo4nHlAu4JcogiWmwI5Z8oyh7NSoViWPuVLtm6EknOUnCOXMqbm4YtjjJDCNFkm374G9qnljGOetpv2yee0Kf9KWtZlm9T2XwHHSXWcFJ/yORJlKVEG5HW/5PzJOsprnjWkiJTS14F+Kf2+LluWKY//6KWc/0dt/u9Sn/5hRH7XY7PcTVpHTCNtg5RnSBdkARsB2IQBGyb02DBTodoJ6lJEQGpkv6AnHbraxdZsGnMusTtcvvdwyh7s78bNG/s4YffDX/zucsmdE8Sz3RSdnaA7TclVjktEeBZx/MS8CTs75odanpzzCpibPIedEOxbeC7DWJ7AN7R32Myec8+Ky/uSy/uyXjIuwl/6fjg+CX9t56XN/2fSoO/Tp8/jxfOX9Zdwrwn2HnKJPcbR+NELHP3dE1rs07bO0P0bXJhvxx0CvXfu3I/bBHtv37kXBoANbN64eTN2uJhuzecxwfnQ0K9gZ3IpkVJhsRlkcyR1HSBTLW+CqDlRnlIM0MBL44LLvRfJjx8+xBlBgnOCB6fg9QFHxPt3h3GCk8k16VSs35rlohnQoOQc2sSd7TlOnhth4OLbx9/G9z/8EDrJH377TTx49DDu49D1Qn3j1s2Y4zycii+2LoFLD10NQi/Zv3SGVKcbTodzaHlK8PCEQOLxh+M4xGF/SEBMR8N78KnOG+rOuYwvuOxLu+CVS6mXfp0fN9ff8L579148AIdH/r+Qa3hIIEHHRKXjGqeO/aFtu8jSKyJSShXY6cP9TieROH0AnyN4V4EAv+l7nj/B+/gAjptfOi9Yy4C8BGsdAGknDKxZevp/P59Ce+n8AaeCdP+AE+Ajjmvpbhs8D1FSRh+aaOHzBH7roNpDBm7evBF3796J+zhZ5ME9HKQ+34Le1u/szHH8b0ULzXMe11SgUyMwlmvuOh0yQnu1txT2nZxHWUnMndd9g5dnhXOC265NR++APNim7lPMY2pfmsaKtV+iIwt0ZeP0sFwcxEmwvWBZLiUKczfs+6aWfco3USxvxLONtutCvk2xDTp6ttGHrfk8ZtiJCfePpm2C43IswOEMPnxEpuTh5k+AnxPsvUB+FsjcAn1WBl2bTjX5lRL0ct05RyLVVo1rWUTtY781+OW3AdsywOPr4Fqvw5Lz/YW4rJ19OrKEI/RN2dLJplPnHAe57aSZ8zp/gTbSawPSbEPn63OCAuhjsJhYvtQ2FMqLJevswdNyx7POfEqsFdjYB7KI6XDFP9d9Ds/PxYtU3AyY+TzCRQ0em9cJrdNQ3Jk2nGeCfk3hyQz916HWdW3Iy5QSWEadyzVEDDVv341DVPrUIA32SBtgELs+E9h/j64YRPEXGc6tLdjMp0zs7O2Ev6y/iTPvNk6+2+jKrTu3q33VSXmALdU5uH9wELv7e2EgYUKQKZdSaVhphvxewmfX6y8+TtBN9V1H6BsdkP5S5/nzePnsebzGYfcO590x/PQvH1wgc+4PPXyXthN0dwcZrfdknKL+yUaDXt98820YBH7w4H619/v7+7G1vV31Vv5Ix88Aqg3QSpqJo/Io3ZUf4RSHorKu3F+Au7Z1iZ72kDuVHBnd6NCb7Z2d2GPt/tcBt6HPHezIXZyg0mvvYD+0M9qHXEr0ICB9BfOgEOpXTanzznGObEijD9i0D9BJOL5Kj7GNH6qz1HJ5tsAuuL4t9u4D5tM5ew8c7hMUlxY1CEzwVRp9CgbejD1s3wz81YGUUqQ0wkiPPi7R63NkVVocY48PD9/VXyz5JZCnT5/Fb+u/CKBzXWerDlUdu6PcXrKkFBPkYAf6aGMfEIg2MOne9oj94y60uonsiIdttra2uT9MQ1q10FYZzDkj+zkSqdoofRbw4pQ937mOocsxuCnnzqtOiXfV0Xqf6mOJ3Fi2gE6m3sGW6LBjyfcBXe7Zy3t4Cwsi51JlRl2Tdzvr4NlN9gmd37eQuZvgXeWL4E/bdtFgT1MiqAmSPfM6bs+YEIF3+h2klMZ1kdpWOuu8lobS2aCAZx8d8wYtXKNrVqfFsWHf0QbIvy1wMKCyC5330b9bt27HPfawB/X/7XxQ97abN29Vfm9j11v2F9f4NSjIqJBSwm711UarE9JaeTxBJk/RC7/ko70W9w0M6/Wqoxl+Oc8U/s+Qy230cIbd6qBVigRPlqFOyS/HqnN8PKlfJnCuE/LqwCl8tk76nGPza4pMWmbdR/YA21fcOHspA9IoeBX2QGnk3LucUaTNDc40N2/cDPl3cHCjfnlrhp9IvGoABdw8V3he8dzg+a6myI779IpU2OSXyOIlZ89LcLo4PQ9tlf+FwoDMtdBSndzFB3WDuW7DF7+scoez6B1sqPJv2YjHbsjHyURZakIasoTokUll1TPagrlMpcFHzm6e4w45071DL5URbfwh56i6D56chLQd6N+gS/JgZ3eHs/5Btdt37tzhbHwXOSGIc+dueNZRnkc9nKGHs+jAxbNSpQv8lG+DwgckkQNWyPoltt255InnYGX1CDwO2VuOON8p09p6y5Qf26Imo44hE8qu503n3gVH7cE+9vRA2D+IPegnDyfsf6UpzBp1X3GMnnOJ+4pjSh9T8Tg5+RDv2T/EwS9nvWU/0Ub5JQFpdozdUG60bba3n3KcUgrlX1CGmYj3ECmlCpZZJ6iDyrh5y1NK4Wvg4wrQCXno2JWPyI9zKafyUdpZb/+OfU0ZmG/PY4c7zD5rv4UfWHkxlR5zyqVDSinUP8fwS12ufTOOOMm7CYHC2fq8YDolb9+OM59tvsTb/o4jPY6xqfKr0g8+mipj0lCb5B4g+NdJ3r17W/cj+zmGY8sv+biBXfTP4OWcfdu67a1t7qNbIY62LwUbD/mUL2Vqhf5Irw1cQjf13/1Ynp1ig8w754aWI13PwvoR/8MQZ0HdcD3K4gfuHx+xL55FFpxfnWPFXcL9OKUUOZdQzhpkTdwqvbo25HfmDDuE/4IXCAcAs133yOMV++YldvMC/TsPcXaOET6deUfbN9YrA6gU+tBUG7CLvGuftA/eR4Q76OgN7Jb0m3TTaNlvxKeUXPHNOUdKCRh1Q1wc1zW6Vtfs+t9x/pNfBntfvXoZLzh3uX8bLH9Tv3j3Lk64vyoHmbVqP3fRyRvYTc8Vt7FdBoG993n+OjjYj33OWXvsO7vw+EtQp2ecMbxbi5x0cu3yTv07Zj85Vhe5L3/Elo+8vIB+i1ii29Il5wLt22hbbGNpWa/77HiulnfnnJdOwPn90fHVl5HevHlbA9tVRgn2KgPKsAFn02POvMrOJXKljRcvZS8iVdtbmLOwf5jmLI2BBI2hSUopaBZQGttgMpD+HqynlvFSZMar90X2hJFvJXwuPF8B8lYK8zgfc6SUIqU1xDrdPKfglSglqW+EkDStgaTWge5VmumbaZCv0qBuCB4rRH2xjirfPZ/6nknZQ1b4qN3zLtGXq0Dw+Wks8B8YBL5kb7J+xblKmzz4IyXOVSEwkkM7cshQH2rZQO468Pi7t/UWfp5ef3LIT2ANM5FY5nym18GyyhvaOPIIY59aDm61vRW1jR/U82yOhGafni3bgHVjjbnfwyhj63I61bakTMmYlNeJKajv+kE5KQ1qW9KKv0U0/+xt388K/vMPDi/8XSMwr22/hL+r7/+PNco9yiSMCrUMFaoqEYeogjHYw4jexdjf4YA243CkwAh/QCfFAdiQ3lZj/kpYaq1l1n0NsAhfK/6Hy5xD+A860kTcXFNNK370QYiQdN6U2kag2PfY1qoh3KR7+9ieNlqulFJgmoPKWOFc1VmgU7nhZr0724692Ty22DymGPQJ0NG6UJfpPwaBA50axx48sGG0elIv6YIGrYdv1lVcmHsAh+BlelVGue3GPn2Y/z2sKP8a0J4N7/ftKWfuPyynz8DhZQXUNuAw4jOuacyD5VX535l3bfbZpNBqHMtx/x74+jw9dB3HoX49diUlc8EE3pST71nzirVV4JJR083z35n2tV3PRRZ6m2dzWhKI9eDspm9+STDW9JJUMH8datvab8mBBDDvZsg4y5ouGX8NbHorynrw3cDAOgbkSWBxQdjgM8ioH+LLASGAdAWFg0ChsuQc5tuSo23KCNiJjnzX+twQ4GkIggotacvzCJNuXcaBfwpMgJpysZsCMy5UUy4dU8onXRtTwPQKaDOZjOXWbaDWt22da9o6h+DzOnXeq7Eou8q3FbdJS9o0rAVgLS1jNDw35llXS9oBpm1TaFc4AH6CsYy+TRNN7Vtqm9Y+zTpP6nheXhvzthXQ/+IzbcsfQO2Xy2cHtFwKfBghlzEtptl8c1WX4FdKKXyllCKlFHz4ruCHRZkP3j6uIZGuIWKdj4jEm4apZsxHRI5IKX0VclC+xmGcg+cv21KvgyFn6oBMvfmcA/kbx845RRJSCtumROqz4wMBpESbNYQv85SHkOqnuUgpAQxuGv//lxRIaaRJyjnyGoryhGxu5NPySMF+0YcXnUscspecE6rdqXamx6T0NBkiM15L39m0q0HeXS5tOryEG1zODrik3eCydpOA703/nx7y+3u7sTvfjvnWNGbqetdUPWpKRvbBKyJy9AR4+whsGIjECANMT9WwAAAQAElEQVRlALZ8DPzSDpvtfmrAdwNliGgYowW3SS4xbZoKLRjjvYjl2UWc47T7gJPo6O3beMNFzQDAb7/+FsKTJ0/iGQGB5+ug71surwYqLqCB54DCZXDG/u6fPL1x83bcqYHKR/GQIKUBy3v3H4YB39ucp6zfP7gZu3sHsY0TpcPpV5ouhlRXGCvwv3SPWA2RS4kGG1W4ZA/gbrk0X1Hfs2aaRs9+6x6is8/L5IunT+O3n34Bfo5f//pz/PLvP8VP//YX4N/jyc+/xKvnL+KQNZ7gWPFbzQsungMDZXnPfB02eL4zDx0993HcPvr226jwzTdxnyDwnfv34gaO572Dvdii3WQ2iwKOQ4rwvLFkzzFAseAids4l7fTstAZ9XxJcecbc0tH/s9MLsf9/6xEOOp0otle26trgMcNFSikKvGrbLqY4cHVKeRadMucEOWmZVyjIWwH34FXpAX02dGJpjJOjYG9t23ZddIB5y+q6c4HWOcb8mAYy4yXyEqeq38qWVgZ4V4tlpXnP+c4znsGgFW0WOF0Nthtof/MSh4a/JPb/J/31Sbx8+jzevnwV1p3hIBjAr7g25u3aBgfUDOfibuiUNTjiL6Z+/PFP8eOPP8YmSHGPQMoNnB/bOM7FWzqpgzqZF8jhAlpLw7FMx4+wwPlzUUHa2k/66Qw5wBF8S0cwcJOAgoEznSm3CK7p8NmAbQ5wgDqvdMs5oXragcv4NNcidH6c4iQ/QY+OkS35+u7duzjEKTw6uz7EB50sgGkFaKFjSh1KOUfbdSFvt7AF2zvboaN4j7n3sBM72IjtnZ2wboojf4KtML9D8EiYc1/Z3qEemZzh5J/gZEzIRYDvkDEXyJQ0uMR2yU8dPm/QAwMcX8K7t+9CnD+CX3XOQF/lKMOvpmmRn0lMPLPg2NSZKcxwLo3prDrPtsFBmM+3CbzNQ4fZNryThimlCARMHo7OwtMrZ+GbtYNY+p1U5/l5pXdmHR3yPkP25/Od2Mcpexsn2AOCa48ffxuPHz+Ob9BRA23e2ZSVOU5OcWrQoYH1Kx+nOCxH/hyug2if/jShaz4ngOBaXZ/6NmeuWzh/HxK4c/xH2LR7BHWU1f39/VCWbGf7stZB1yWtTaX3mTYA5606r5Pv2bOn2NNn9c+t+6sY7evzZ8/Cetev3IijuASkaruufhHAX3DcwPl4m6CvX0S5iy0SbhPEuEXZTezSwa2bsY+87CIvM3jQdG2klMI19dCg5xx8CT/PqqyeVIfxe+0+Nv0dzrq3r9/EG3T1NfAOR+T7N+/iAw780+OTuIB2lzj51HvQqmfIGfZ7m3mkgzDye6vy22dhe3seM+SjRdc384vDl1ADUDiy/HLDR+YyVT8u2WOV4Za1KPv+cmmH9e0f7IfrvcnabxPovfvgftz/5mE8AMzfvnsbWtyIbXSiODdIr6CBNrpH/hIyldGRlFIs13SR5sqd/wfm69ev4vnzZ/HkyW/x62+/xm9rGPO/8fxbPGdffP3mTdVt19MgAzNkVJooOyNsoxPCDDrMQplUDxrmjkhVvlfuY95lAGkUvKSXshu0UZ7OCMAro8qI+8jP7Gf/+q//Gv/rf/2vCv/6r/8S/gr/Ffv3Mc7cM+TO9XiPCl7KZ9siS+C3peO/wha4bV3hNZl0IV7qujqXUo6UUti3adrIOSNLPXetVbV/o/6eh3rlXCt4Jf5LAgcX7As6kq3Tlhwfv8ceHtZgwBtkTTylsXL/Glk7REdso208Y60j3gP4tBVHgxg3Cfiq3/fYD+6hh3eRfe1zx/0JNCstl9wNR7zOwOtjOJa4XGL7vgRtwjkyLY7O/ebtm3j+/Dk8fxK//PJr/PWvfw1p/M///P+Of/mXf46ffvorevqi2ivXmZL7ZVnTp1Rcm7YZU/jbAC12q+u6ajO7rq1tIxJ0HCq+jnMdBpU1IlJKmO9U0+BlsXUr9k/3Pfs4trK2jy2SNtoqbZM0un//fjwk2H8PWt3CNuwR0DAAqfzZjyHrXn7JGUhYwK9TnP/H7l/vj+qvtwwcypdD9jHtkg78N9hoU8EgxiF8O+IcY7BvwT6c0St1wCCEPBttwDb7wDZ2YafCNrJnmyl866CP//WGspWvrTkl1s7Byrv7JUFng7rn2AXtkGmFj2fxkaDFCUGHE790htx/ZI89ZR/2vyjQGV7gkfPszLfD8/ctZMiA721ocpv9Xntq4FU5EuctAvnSSJ7Jr4b9Q9w2tFe+lBtl2rW/5mz3wrPd02fVris/LwnovHz5Ika5PgptinIm76S746lTE/bRbeyj8+7t78UuPBL298zvxhZ75gTZyaWM8oKdcAx5zxHNoWq5Zcq8gV35YkDJfeWXX3+Jn3/+GVn+udqG3ziTiZ+8PEXHMjRWfm5wzriNr1O5uXf3btxDt/ziwkO/cPjwUTx8+CAMlkujOfZevD2bug7BteRSwrxILdF/dUq5eKUdZX8Tn1+5U/z6yy8Vl6fcK8TTNtIzpVRto/KykWdl+gbnPp93OePIG+eWJyklp6r6kSLVvDySNktsgPbDcT3vaAMM1suHYwKPyriBe1P5eMme6Boc/2B9triL3twD9AP7xY26p2I7N3NL80t05wyZ9EsjH9Abx3cu60TJMdumDfWtRfc7+K1c+Wyd9EppxN0FjPivqm2Vfht7L5028GxNy1+g48+Vt7/Uvcjyl5y9lUlxcCznck2CfPZus8O5aL49D3Vwyr4sPbu2i1y07YFt78M7VQX2I2mzwDZIJ/FRvl7DU+80yr72QHl6j82o6z8/GwOH8EBe9Mjskn1h5Mmy3qGXyIc0Epa028CKdivsm9Bzl7K/69D2pZQipVTl3fbK+wXnhQU2x1R5lmbi4B4iT06wA5ZZ7zocSzoX1jqFl9qnA+4Cytht7MEdzhJ3kX9lXZ1QFvyiivW23eEsod3qsFtN21RbnlJ2SPDqqz1fcZYQ/yVrvGTPUe/lh3iccKY94jwlzV6z523gFTbkNTR9y/7zHjtmW9c1cF4ppdS9Qx7u7OyONmJnJ+TnlHN+N+mqfKmPgvJZ2HdyKZHLGnKOWNNOmlb8oPMS2l9WHi/qPUl8B4itv851qnPq3rj2nRj/qtFuPfc6v7KTUobfl9i4j3XPeMu95y13C0G5ODx8zznzQ92HL9Ez5YHjF/QKXok9Llc6us6S3TvXAH0zfEopRYQQYSfxG6GPofoBhvC5B2/X5vh1fXVtytsKvqzCtowQKScgR0qk16DWXT1Tn0vkCplUoD10TIl0A2GenjzzuX6vLXOKsLhCRCC54G/6JQwxthlibLBON0RCBgL/T/Csn4eFoKMrYiyLGvj1F8AXBoHRu0v2yUv0YSkgeyv86Sv84T26NDAOlKpzDIw3QC/HpGB8M61FJMw0FtVPCmo5H7zDfp/SgefP+TDWW05HRto8j3N9XlbraFPfDFqfa0prmvrMBKDBg58mgh0qUPhf/gZ3xqzTrOewZHymwvf6weQzEHfqxftLoPgfejtuXTtj1vTv6b1p+2X69/T9b2pznQ5fTnG9rq73ywb/Tc81AFyNRDWCl9WAXaA8KwzUDKN6m0u/G4GbgBv4ik1MLc0YANMrvK6wHjMj3REXMryRYlpShZ2q+bpginyguObGj83TJh1L/9HP63M6xyf4NBLY8cA8vMlca7KuoZw3VX4CDCrem4aUUMebcj7rG1sXFfxgsQN01VGwurgMHdLz2Vbs40zZ29omCDyJloO9vwIWch8hrHWtjicmztlrtNhQq2FnvsGxLROJz4AH6lUU+9V29BtsS1r7/xembvKfxsQAMncPOF9fcWQFonR9UXVlf+OD9rX5Z6kPUN6x6TqQ8mTuD8E210F8voRaf4WnuAJM7vAj8Cy9eOhNkX/1pZevXwKby+o6XKtfkl9yEFqyGS853PnLlA14wLxcsomhc5c4zC/ZsGpa85ccghccFi8r6Ixespk5jvkrYMxaxjwVP/DoBfjeD2z6sap0SmkIN1n2fg4cyFsWUuQi5ChUNCVHg36btk2OlkNUBQ4iLdABNW0anF9A15KOMCEvdOvUvGCwdsIFznQ6aUOwfMKhbUq5+a5jrEkTE9IJ/TvAtAJzduAxqXOOc4lHR9uatg04CIX0E0xqH55Ju4b667DpQ10rlBKNsF57Ax2KzxtomrGe8ibbNvMMzagvlAnNuq/5UstLXE8b5vG5+aIuF9rlEpn+JW/GLJ/1LdSXTF0F6kztB+Tic4lcSpTarsDfDCT4PQKZ8JX8EMgoD0Fadcn0d5AipWTrIBOJf+ErRVhMEsl/yWc+yJOL2KQU8Y6U0h9D8EpBPRBmSEnMCnQNX7WIh5RSJOQ0rIz1K63TTcJzsj6lTUn4GJsXxbw3T/9fnA5/x9rWlCDhHQHNUsqRoHFOyFAmn6jhPWADtV+jrVmOFwpsY6ZtKZmgSIMTdcKlbIaDa5tL2k7s7+/GDQKFN3DOHRzs87wX+ziu93Z3YsdL+Hyrtt/ivKGut+hIU1JwDY+M/cqMn0hDYH4mjQqUB7YbkzYGgHlOQG0fQV/APRUSuPfW8WyPjRwEg3fni7ggwHPCZfSYC9shjv+3OA9e4vx8jiPrOYHUFzi3X+FMPuIC9xHH4AJnB8NEKU1M2c93d1kTAYkbOtG4NN8jGGPA9wEOI/O3a8D3VuxzwbbtNpfXre0d+s6iadtI6OwQKS6x1wtwusDun+No8MJ8Tn7hvoF919m5qVsYgBSJGF8D6+7pb6DylMv1IQGLV89exPPfCLLgwH2Kk/zpz7/GMwORrOfdqzc1EHmCo/CcIIgXJvcS97hgrJwzvOxiSpBtDp/m8Mtgg+n27jym8+3w12YF+22AzcAEu3+s6OuZYAl93d8uuFRfcAnzVwE6mvwTvTpMXnLJf83F/y0OVZ0U1itT/WZ/hc/iMsJQHbTmAzqlKpMlfPXQwPn62n7gQrissKz0Ys+EntImlxza3hZ6T5AznXde5j3X6tTQwXaTAKhOjps4RgXL/X/5duY74Vm45BKD+DFmz/qGZR/SzPNdT9kSuVjgTDzDEWsw6a1/5gtaP3/yLF4gRwbd3yJHBoBPccjYbwD/APfMmiZthx5soxt7cevmrdAJ6dn7Lg7JWwRoD3BO7uDwmOA8C14L6OqvJd8RtDqEjjoalNPX0FbHik7po7VD+hQeX+Akkk5t28QWfN3FyeoabyO3/kJQJ999gmmmOj034C8abXOA7m5xbm2aNnLOYBCIylDTlIJl9JxRltWBckbQ5QMOxkOc4uLyCseOoGNuAy9wDL949bJ+M/7w6DBOTj/GBWefFZdyA1UTnHLTLWwDa95n7Qamb3AfMcBnsGsDtwhw3SYAcgun1Y3bN6MG/nAiK7czHcfwWz0rTRMJvKXBJbw6BUdppCP46dMnBCKvw1Oen9YgiHhLW52k/oJhhWwl1ltKjhZ50vm0vT2PfeZUbjZ8uwM+0u0WON/QPuDAPWAdyt1sVAj+WAAAEABJREFUNotSkCf0Rb0+Q24cf0MvnZz+f3H+6UAdYTodL7iXqSMJW6sMKAs3GPMua9cx/ejRo/i2/ur02zDvL+WrwxY+66TqcNblXK74tMC2OK9j65ATfL7kHJpSQv/bKo/i6xqUDX+x6f+p9oAgo+vc39+vbcSn4xwnPYTC2kbI4atHzhfQ3LmO4PVGJvzz2K+QAWXitfYAh5k0cM1+ueYUp7L4jDpcwKmLGTIob3eh9x4yuQcOuxX26l8k2GZP2cI5P0N21PW26yqtA54Nnu3BJXyITzJrgETarli7emm65M62ZH9YYostG7DDCf33jpbpq86WlKNFrjrkwHU35EsuwTSxoq14x3ou80vGWED3cwLsXwMDhRXQV/lxTBBHuTg++RAfoYX6ETlFg93tkOsp8r2FfuwYKIEGfkli7+ZB7GPDhF3os727G7P5drT0CfiqvVxwD9E+L7FjbJEUJ7Ru4K5xGdpi+ST939dg5VG8WQcqX7x4SeDvVby8ps/yTT0y8CWvCryfortb0F+YkVc2SmkiZykXlTZL9oYFNuycwKNyJ5yv6TIGKi+rrEq/lGAeRO2xlZfYCNudYEPf42x/x74tDq/Xdu/t23c4Wt8T9DzFn3FRbVLP3mjfwTNEBOsVUsUnQ8+UEmU+p4hI2DVYiG4OQPBKKUUpOVpsZ9e1pC37SRvyvmkKdYXnZp36bJ4TB/21F+pu5St6Lm3f49w+Qg+0K6+Re+mqHXpOoP0FQbNX7BPSVN67VvfFnMf5/RXUFjowOsF3OWONMOp4y5pKpOQaetZ+iT1ehGOcYe9OsbHO/3s4hV4fa0DXuhPOENpv8XwPjf0igPgoB8Lh4VF1dLu2knNde9e1pC00aMAhg0MOX9JwhS6M9B/gqXK2BKcLnOHO+0cwBq3F/QKdUV76qrvB2Il5SsgP7e/OfCe0rdopf6GobTKgaVoBG2mdbbSbM+xvCx/LmneRRn4vse3qp3uDf27dL9O5h2qTNrwykCfP3hAAVvaOPDtyjpJm0lh7HgzYNG2MvNriLDwHttl3hVktF2/tpjKUErLC2nrku8dGaG88T/hFE/+iyzm6f8q54iPzGGCr8P44/MsiFcDBc8Uh9vPo7WH4JcaT9x/CPv4FGM+FA2N775xOJjHHbuxiF/Y41xkQ39N+YEfm83m151vQZ4beTrpJtblt10Fr+dtUuqeUwtcK+6Fsf8BOHXHWkEb+mu818it9fDYQcsgZ5Qg5Up4/fjyB72fo5qIG2FxzySXEaxu53t6eY+NnMQMH7bggrbQhBmRyyZHQ2RhRqElKPqR6Thz5d4YNOI53zPsaW6VObcC9Rv0SN/ExMOopppMu0OAAO+q+KrifKzcbGbrDWd5n21Q5wgZPoE3zmf0XPwCcBuyN+HzkjvEeHr3Bjjr/8xfP69nCgPkr8Hv37m398oz0bBnLtcsT57/N2e/TOeJGuOfKuy3sqzQppUTOuUKSLjBmqHZnhZ1djTYdu6N8ut732h70V5l+h+30r16YWndGO3Fo2Me04Ts7c+bbiwPOGfvsJQa+tDPyQzyd17lGvdHWnKPXIygXC2y1/LXNgP1OKYV9Ss7IkTDinlKKlFJcf+lHFBfpJ17SUPBMUIG72EZH65qQP9fgOm3v/PZ3zDondBLntu2QtWlM4F1XedeEemGbJP0QBv14y7pHXlb6LTgXXALnnKHF4Zh9UZq9wQZUIGApD6XpEXwWrzP2cMdIKcUE2ZJu8k2+mkpbQXmXl9K04oPdKOyVpeRKk5RGuvTYB+noemAvdrSvuGkf1b9DZF2ZFh/tk3L1irus8m+ZNPKLLaN9CvS5wQ5N2T92wi9+3OGe4Rnv3r37cc+AP3dZdWCODHiW2uLO4DqkYYJ/wUvUUgI/3uLWY2OkuXNcwnt55x5/wRlqTC/Yjy6qjMijs7onnVZ74DrGdou6LsfpWTPTVDpIE+eWRuIxmXTRtE1kcOnRM88z7hPeN+X9mC6wMxcV6jP7yIJz6CVnjyW2y7NQgHsqyCIy7xyZ8XIp+BHbaofGv2SxX/8qlvuH/NvDRqiHe3v7sbOzi63agp4tPImKu1+6qTKKPp1zvnFO15NSigJvW+yqNJ1jb0ZZ2GF/2IktbJ+yoP5PJzPkZsq4HWvk3A7TXecATaRLD62vg2upz+u9tsow+9klcruo615U3JaUiYtnitp+Pc6m/4aPzhO8MjjnnMAhRyaf8jo1LwSvmqYg4WHcS2tGnR8z60+Ua537lFgmRPXj0DtGIKlv64Q+Uh1vIA3aAhX3Vazg5yVr1I+x4J50iZ7WvZP8wjznzBXy2HMOHJCVEYYYXz3TmQegsXbKA+BA3nRsQx0Z68ZicmT4pAl15k3Az36fwKFpVeu/ktb2YxsG4k2bdRmldUZTx+uvj1Hb0LaW2QKo+U3Z35cywTinfTdjmla4PuanPB18U1Df5L8+FxWMsm7DRJDn68/MTfXX62qFPc38bwBwcba/B/7bsAGH/7axvxgYX+nIPI3BioOnhnGBgewxMrs4Dh4+eBh3cBBpkAaU7RIlSgziASGphiB7RSwyPMJ3MrJznVDAe5xHcVCYK9BmbE8pbTd5nmjPJJTx+Z9+251ZHa6O53PNrEfUcbzO1jZjnla8x3y4wrj+StcfxL8C3UX+Wt0A/QboNbDJBHQdgIZg7043jZvz3bi9ux/zdhIJWg9AWQ1R6DM6qoN5Ex9ABJtKXw+28mSgzSfaubovADw0FMJVO8ZwSVSx/CGsuwLGu8rT4Hre/tefr+cH1ubzgDEd06GOzeeYMlZIG1LLQOHve4Oo7X8PjMZYdRDSoYJlX4OhrnFsM4AP9APPoYLP18G6689jvqetMDBPL7Decc20J79ik3UT/QzgsTo0wjI8/C3dmNiAdTBdkl4BPK8bFpvWYg2XbFIjuFEL4+HTMT4Dxrl6rsHgyzpXX7/htGS9K6CX+shRHwb5MqLEvh2FTAOYCuY3Qcu2ZA4bJZqm1LRrC4eg5jOYtG19nrSkXRsTYNo1YUB3OmljynMto950Yt2mbJ16YRJqn3V97WcfoKvQxAQ8OqAV2gacGuYuYVknrh7SSDvSSUMd7bpmnVJmedvkaCkXOvJdzVNGv3YNTVOiJd+soeQMnQCfoZX08TBuKpRMHeUFyBvg5KNDMOdcD0ollyglR6G+ZFMhRaZdybmmOfMsJJ7zBkpk87TLFTblprbPjCmM+TpnyowH1H4Zfn8JibIUvsZPcxE1j77F1Wt8sHyEVNsk6iugB2gbT0MtJ7N+D9fSgbqB5w2Q/Yfe9rPDJjX/nwN1F0Wg83qsTWLKWnhTd/3tKq8/b/J/VL6pv5Zi4689kaWvZV8CVKLyv+/NGuv6vzIDVV+UrksgiH2EHvvnhWDJZaHaMVLt2uZ5xbODlJyja5uYcMHdwqmkM8lL402CabdwRN/AaXAAGBzZIxC8t7ON82kWW7NJTLAHLTpZUnCY7xGtVbDRxeAhnX2zJzXQ1jPXAARlge1N4ClweIkcUQO97uV172QpmzRZB50LoN5a3nOpvzg7jxOcZ+9wxnhBfv7kaTz99bd4YqD011/jGUHT5789Ccv9v3r8BrVf0sm5qRe0GwTn7t17EA+//Ta+++HH+PHP/xQ//unP8T35b7/7Pr6h3F/9+qc3dcxPCRJ74ctc/AJdFYaUYsk6dMSfsxecclH5CF4fcRqc6NjAYXRC3j8pfYhj4y2BtHc4jA2ierH0nMZSI0H/XErk7CoT5Omj8ok9QsdWdQysnT06809wvn1k/I9evLmc6uw/Z+4NuD/J/wzN8pAiOB+Mzkj2I/aperHmQuvY9j1jDPERznHer6BvD496eLUCLlnbAnD8j6xJJ4SOQNdxglPT8ZQzWBUppQrmLVsRYPVSL062O2feBTgsmcOxV9YTeLV+xd7rnM69Ym9eMveSMi/BuZRQPjtkdILTYBvH2cHBQXVy+Gda/TOg/sr2M4CXP/7wQ/zww/fx+PG3cRdnyMHBPhf9WRTGC17O5RxL8Fkin+J6Dn4fWdcHHLXy7Q0OWZ0vpjqMjnC+jQ6q888u4wM0y/CyazucMrOKr/OUkiMDTBcr1uX6T5EL+foW+X3+7Fn9FclPP/0c//7v/77+lda/xD//8z/HX/7yV4KYT+ItAZEz+G3/Ukp16E6n6CB00AGlI+MmMm3AUND5swEdj+rz7u5OxatpcLjAp4gUGXybpq24zpDxGWO2bVvLe3C9wOkjz49xlr0B1yfomb/W+OWXn+OXX36JX9C1n9fpkydPCCy9rL+M00m1hH+5lBq0mmlX9vfCwK869cBA53eP4/H338W3j7+LB4++ibv374dBYIPEe/v7sU1AQEeKAWTTLQOCs1lduzqj/Oige/vmXTxB139F978Ecfvpp5/qr99+Bdfnz5/jUH5H4OMEh9KinrlWrDPnEls4x6TTw4cP4ztswA/IzrffPg6fpeVdAhDaxAPkTgeSODXQMqUEX1fVAaZuGPDVQSy8evmKwNvrOqd18lzeK28F2sxw0O/hxHdeQWeUTlqdefLN9ACZ3dvbxbk0x7G/hfxOK7+6rqu0mFSdGMs2MrGNE0pnpakBAeXj9u1bOAlv4QQ7CJ93mXcbvtg/eKkLJJX3DTIxxbkqTWbQ3HyzXuvAvqK+aoPeY4Pf4yx1bVUn0JtzbIgyvkKnHHPARgr9Ok05RdMU9py24l/X0Xac8ZrqxC05R6ZNivUL+l7lNZiMkylroF9HP/GfQkdlbJvgxxyH3A702t3dC3/ptIPc7+Dg27EcmAvIlrQxuNNBx7q2PNpe16atqgEkgrbyTNAxrXNYB63g84cPBHC+AIOopwTpxv4n4Rcj3hAceGWQkEC5fU+xuc6zxGZIl8TcuZQo0DiXEsp3UGZ5KjmEDM1yKaFJX6Jb9pfOF9w5FtzptV2LaqfPcc6eEQQ+q6lrsa33jQscaRfuFfBIB+c5eLgPWKZMJmzCZDKtsia95tBpi4CONMo5h/x0nHPs+GgXPoTOculyxB4nPT6yP50xrl+0sJ1jL7Cpjq/OrtA35SFCZkaklLDHGds0xRG7E7vI5S4828hcKU0UQBxa5DKlHIjAGgZwWlX9c3zncb4NuO4Vdt35MvSUz23bhTKjbO/szEMZUR/UP6EGh9DxObJkO2XV/spzhUr7JU7wBTrPOYRAq/JvEOaNPL72C0od+Efs+eqK/HGcnv14yb7Ww/vgJV2FCKgPLTrk0bVP2Oca1psz8hDBGvuQZ8fsS873JUj7M/aVBTIgjRN0cq3qrzycs9Yd9ED67u2hG9DZNc6w+1N0fIu9xLajTrRRkLWUEjMP0HoEcZb/8ld9f6dcE/xynZ7DfgfrIKL7pvieEPBfIH+Ok3OufNhBHw+gt38GVNoL2tkblMkX9Xcb2z9FLifYOtMt7Jb4uleJZ4PeCAUdUayW2B5l4CN6+AEdNggsDgZVNnbZZ/e1E/inrCor4g3MTVcAABAASURBVCXd5IG0MPUZIkRKKaSn9HHeBt60zOv8KaUqh5fqIXumazzDFn4wqMq5z3kNFL588TJeQ5O3r9/GO8DUM4Dn2LcGopAf/w94ZemIM9+H4+PwTyC7n57JW8b2jJQjw5+m2tApgQhx6tqRZ+JTAVoU9KYBR/H9ElybNjQlce/rWeYC3miblFdpd8YaPCOeYy/Ozs/qF1hOOAN6njZAdkq99qfnnJ/gp3PIo4myy9zyWFwqDuDRgesMW21wWhDnTRvbZXRUu7BCx9Q1zyDKm+cQ7ZT2Slzk7QK7Z/kC26Ju2R5BjTpX27G3TGLCHnY1H/K9g05XfUf+1QHlXzmaIFcdejcBP3msfVEWqoWCPjCfoYdYYkvOsaHS4BjeuP8dY/+VIXXiEt0b2B9dywydMth6sH9A8PWAfXcd+K170261scq17dR35xd36ZFSqvMNICIe3l3kxRFnT/88t7LrPqKsKFvuLaaWbfRMOl1yh1hhb1PkaOBH23TRdi16N+W8s1XBtYtv8HLummd+z+/2d00L5E4cVtitFbyWL+5b4ifIM7pf4Xw9b72QUqq8ca3SXTs0xyZtz7drkE46yAvBemFDH+UqpZEmzkU2IkV9YZliwKa6TuVG3fduZSqI8xK+1dS7BjySh1XO0f2Rj+/jPWeZD8cn8QH7Kk+FU87c0l8aKS+eA+td409/4l7xQz0njn9N5WH43yPcuXMXPt+M/f39cH2eMdxn7N80bYzyHZESezqLgL3Vrqtj7wj+Pn32tN4FNr92/+nnn+KvP/01fiL1C47aWfG6xM7Iqw0txU0b6hnvDkFgv7h48+bNup9KV2XL9vJsCQ/VH+XV9V3A25X0UedIDfyqU7ZRhsYvPZ2z353XM7P1S+yrdGEJobw4vmuUdzvwdAebLmy5t6CD1snDUsZ1hy8W7xiOdV7PE6ehvVR+j9ZnyiPk/T13D++a7+HPMc/HPI/6dl5tlrKlbG9oId2dW/kR5IEyZl793+FMs7uzF34xWD6Z2l5ZG/Fs6ppKLtHkJlr41mEXXItje0av9IbHt2/divsE2r0jPCDOcps4i3ywzQ57rWPaz/4pJXi9rF+YuUQvtWujXFIGT1bQX72qKWcDaaNcW2b7C2h0jh0+J5Vnlmn3pF/Nb8Yk3TyrBwP2KOccQiKtAC4ppUgJiBRR0whTPsLXAH/CzdQHgFYhkK0p2ki2WsixmdmrPj4E7UxHGNsHL54/azfUdilG/1GPDFZfO/Z9ga1dXJzFgr3ngvTy8iJWy0Xda1H6sd+1sRL4Ds5AWcXftD6DIhWWjdDHAF167IY0Hmwn0J8Ke1zBVd26noQmWB0yn9VdG99hmJEx1m/qfHYu5xTMD+CwSXt4XvMbnNbpptz0j2Cg76ZuuI6XY6yf+6u5Bug3xPU+/brNZ30pq+WMbdu/CbS1b5B+FdZk+N+W/BEeX5RXtvxvQ+q/ZyJ8qDBzvTCNhxu2CpRSij0O+X77X4PlRabWY7xFJSXUmbdE2DBvk8pE84NCw9jD34Iq7XUUcuuU9nUMSkydDyxN/gaAzLVanwSLHNXU4Uw35eY3ZSrYCLUU4xAVYv2yj7B+pOnVqFdF1zOuueJuM9fD4SFjpFsa7U5mcXfvIG7OtqPrU6SLZcTFZSQMeebAlZk5pURLp2Hl9O+hpTCQDjx/Fa4p7FfrXewf9f2ivBoE5qopSvy7tLbXEG7wG6KnTBjnHnGXBuPzQPYfBNdzBeu51rgM4PYl9JSNMIT4etgUltBd2d2kll0B9Db/WZ3tmcdDrP0+Qc8GsgRW8alszPf06T3cCuStt8y0AnqzIhhcgU12tQHK+gqOuww3ZDf3nvYDAd0K/oIXCDa5YZ2aD3/Vy5rNJ+rGtApcJCIiuDrYuFMULkZCQ9qUHEJ7LW2bHF1TomuBpokJ6aQ1XUPXhgHaEZqY1WdToKUOmLSklk/asX7SrfuM6YznDUwZW5iQdm3LfOt5nBc8JpRPwKNrx/LalvIpMKF8QlrxZQ0tjoaupjlqWVNIm+gYq92syzbkW9KWtpv25hueDQ6Z+lyhtk2fBYUb+ja2BQqHu7JJU4a+I1hf8piv9eu6TJlQ8lg35kuY5jymJX+qyylHBcoyUHgWzNdynn+fJnie6Pc1cLyxPKWxHZ9RgeccESnVp0gRQFqPE6QRVH0OkfhHeUTUuhif/Uwp1cKU1mnwIsvnH79p+1kTZHdsPMpyaLcqjKWffdoRSODwWbldKaiJH8DAGAM2yvF43NSSJmDz3uRJ9ZZuir8c/7Ny2tb6FCyFmhQ1w0MK/qWrx6CoQly9rLx6+C/LjOv7fLjN3CmNcw6RsMkRPTTRdmnveuxJBeyfZdKMZlEBQSlNwQHQEUgwgDSLORe23b2d8Be9FQjyHhzsxj7pXnVWzGMHh9scB8r2dELfdtTNktGbYFgO7tjMauc29o5D/NBfRqwAysJn7DSIRmI/EPIQUejdRI7Cegr5KjbUe+lZsZfWX1BwQdXx+fHDx/jw/kO8P3wf794exmt/nYmz9fnT56FzTcfaIZfoYy7wOqZ0WqywwRn9m+HE3mG/PiBIdotL+j0uawadDPLef/goDD5ZfuPW7dg7uBHbBA+2uMRO2N8bLn+paWJgHMLbcQl9/aVvBfaJS+js3uOf99QZdoLT8d37o3hD4FDHzAuc/k8J8o3/v+HTePL0aTx/+SkQ5UXb/SV4JebIzFVwRrU4kFpo3pA2BKea7Vm0QAcvGpxoCVs9tOAFP/uSYgVwCokl+AzQMExZ/+XZRZxCE39d8paA1Otnz+Pl02fxGtq94/nQXxITRDuGrqc4QPzWbQ/t5UEwToJPGd5ovwq2rsGOmlo+MMeSttLaS6lrOcX5/xEn4QbknXSxXU/7UX8DuWVg9ZkynUvnOB91rB1x0TegoEPkHc5TL/6O5bl2AJ8MDm3bxXS2RUBsO/Zw5uk09vJt6v8hat4/fXaHoO9tHCKWeTGfV55Oo+naiJyiz+BRU/M8sLZMnb+KLrNJNNBZPpgWZF/Iky4SdE/QPXKOBFQzQ2q+obxtm0gpscY+5K1OE2lzhkNJJ8fx2nl4hEPjEGeH69V59wYnsI686qTGse7z5pda5+defHvGzUybo4Brw1xN00bXdejztNJDR4egM2YG/jqH27aLEZraVzwz+DqG4BhCYSydKaXQDohIIc8WOM3UqRHv0Vn2HrzfE/Q5Zg2C6zox+ONlHaes6w5eju/cHQ58A8zb6uJ8J/Z297ExOEdx9Msb+TinfIt6nTkdeleaJpS3pm0r/k3bRUNZySVS4nSECDmPDo8L7QTOER1WpzjLlZmPBBxOAPOnOKvPcaDIhyV6oRxiNsFwiJwT47fQcFZp6L1plyCUfwZ4hv6N+HS1TYHu0k74lE+R0ghIFHwHMUfGVjjXAnoI4rnSFjJxSuOcU3i0hZ5XZxF67lwzZNt5LTfVMeW6UxrncG6fO/g+ga5b9JN24qwzawebPo63FdJ8M57jtNDS/q5/pf3iHLtEh80voYt6P4B3Sgk739X+W/DEOSbI/ojfLGbgXYG5dbIZqNnhvrmLPupk2yJos826toAOXlY+Qrsml6iAfHVAE4lt4jL8lVz9Py8/nmKvTuIjNssv+XzE5vsrOJ+FM/ipjRrA3XV06OXWfB47zOuvZ2/cuRW37t2N2w/uxZ2H94EHcev+3bDc+m32utnOdkzA276lBYOckfMhdKgtoMc5/DrBhh0h3zpdnz9/Fk+x289w0JrW/YZgjXqrTihjyt0CPVmxzw1r/paSq7y69swcKSUsXsQKm1dBerN32kc9G2rtKDu2L8i6/JLXJecIaDXYl34LcDzD1p4q69BEGT/DvmiLRznrI2ivLk8mk+rs38H+6cQ03UFGdnjWJu5AvzmgzGyzv8hXeXY1N3wSn4yepJSrfPfgfYkj+gInnfOesu99lHcCunYKfMQefISOtql3Iuy3NPmEzzx22WsNvPoFC52o/kL93r374RdalGdx0YZVfJD3ggyllIJ3BPSC1NfwuaxB2Y/M+4HAjPzTfsqnI+zVMTIlnhfsNdI7sRbp02D3JmvZVr7VqaYpwSxOMQKzpZQiX4OUUpScxzLSlFL4WkEbx+9ZrzCgT+NdconTeoEz/QI4XzvUL7kzCkvW0Yfra+B7AjfHqnSG3+L8EZp+IKj4nj3StSh3p/Bf26f+JnCQZzNslrQziOqeaFBAmuqoFh48uB/S2yDBLjqrjrruDvo20CLnEpmxRiiR0shz51DupOERuvHmzdt4RUDzFXvVS8C/COFfPRBevHxJ3as4PHxXg5ji71pSTuxXLfZjK5Q551cOt7ExVzhgo8pa5gq4pJRCXAq8b9omJtiTru3CupxyJMbc5COpXyv0uQcGoEffVnUf7tGdlFLUcaBxxzjOqX0UB/cg96KbN28QyDmo+E3Qncz48jB4KW/ayRV23HN2SkzopLVuqHNdYkNcr3J4yBnmNbQZbciTePHyRbxe/9L93bt3BJ6OauDjY9WTC2TBU1xUHDv4UaFt2XvYC8E5pRzOqzyNeLg21ojdWWETBdc5iKj6scbLZ4HHSCmNkHNIV2VGOmxggk113RP2FssM1k7Ja8cSAzj+CEPVjZRSZCClVGd0nooj9BYfz+E1BT/7hS/aggQyP4Rl9rF4g0/bdVVOxGPKXjNFppXrGfuJ8rq9PYc/28jRjHZdaCvBJnro4HjOz+Dgw6jMJX65lErXQuo8ifVHgDMdB3AdaG2/Xv1lHNeqfEmfigc0mCIP5uu+yh4iTtLJNg38adsuaj34VjquadmxHsuV3U1b8bCPdZb5nFKKlL6ALI5DDR55VvYsfEGAxPPMR4KYJ9iE4/WZUtvwgfxH9oRqGzgTKSc9tmikcYqSC/tSC57TmE5H+onXdOozwBo7ZK5gA4OX9ky9r/MhpyfrOesXAcwD2iXLlWPBts5Ld2S3rfuPuj7q103s+wjaJ8/rpoL5mwQv3RP29/freUz6pJSqnGzWMbAe+ZsihS/X1sM36SNII/VQEA+DYcISvR3oa3v7pZR+pwOVFvB6Bj222A+rLb1xEN4l7hHwu3//fpiOgdZb9S8X7O/vsZftIJNz1jqDth1y2da1y9sWuzXKHPjyFm3lTdqK7yl7t4HOI87T74FNav4Y/rq3alNWyGVBfqfwbbSfzrtHsHeX+fdCG7Yz34kx8NiFbYPJBvagFec8+eh+4TlBcMxzZOSsniVO4+SEOzb7y3vusJu98z34yFvvciv2ouDVNC3r3I79/QNs5Q34eat+wfAWd2j3G1N/dS7PtzkLqicd9rZFrhr0JK1lWrtgvGKBPJ+yvzmXdyHvzu4rV4DNNP+ac9e7d2/jmP3dfUiesrxKZ+cw2CvPpvBOfevQu7bpogHfhrTtusob62bQ0Hbatgm4mUq3+fa88rHuCZxPDpDDKrc3Rpk9YM17lO8S5DWAvPmrU7axfA79xaWTTNigAAAQAElEQVTtusilgB4Mx8Zom1bIn/K4hBfSsqbI7VDtdURKtAVSypFSAnJUuUmYWtrYX5lecPYyFVZru/pJN3pUo6/6Yp00Wq7bpJSqTDTwoK00aer4oEcfP2P9SjybZWKT61CL6gdIjRXK8gasoXetG/MRphn7miPC1PqEz3uEodYHMjpIC/xG+teXBHwvOaspGzVFTk2XlPXKIfRAjKJJGR9SjsRFPDEGC2eovoL5oJ1QaUzetF+n5slaDb6sgIexbMxTWOssqxnWYH4DmzJT7YrpCCx0EMZxbD+WUyiO1+fRHrH/9JR/CfYbKB+ut/8i33/x/NW2zNFfG6f/O/qIL9iyYqlwDb5a6Fo/AcPb/fd9PzX5b6tjir/vDZJ/ayl/3yD/Z1vlq+lR7B4husQwaFg8rO1xuPcipTHqEQCNQU8bQSGpHHKASoiRFJYryBUsvwYKjX37KkjXBIIx7E3yGVN9sNwxrfubkKgF0mgKoiYpfveqRQyagFppCo7OdQVWXJWT4V3rLBd8Jh3x8gGoA9dCyMKzY/Josc7qxMbbE+Rd4VCdYnDu7t2IO8BOO4lyuYolF7EeJ12CzjIlYZlQfUwcn+uxxIGR6/jO/VlevqzparsRxr61LWOMKUjVjtDfMhrS6tMnZfKnAriMaY8dBBi/Pl+lQ/TX21t+hYftx/o6L2MN1P0RVLmQRhjwmqdtT94Dzgh9uAktaxljU7+i/XXY9FNOl2xYSzZLnTKXXKg24MYnbJ7r5sZmsATM62y1jw6HS3Rhca1vraedbR17VTfhVayYZ8V818ELVn2mjfkK4FxT2ro26QIBKz+DuoB+CXomuFEBIc0IA6IQhQ+hKTlGSFHIl2KaIpvahrRpEgeWzKGmRGswk4N4uwH62L8l7ajrmhITDpdCDfBO2phOOoCUA4jB3hn1BmGFSdfECC39bNPWgO+M8tq/a8N0RnoFjsez5bUv4zmv401b5gcHnycNY7dN1HLGs3/tQ5n4jVBwLDZh+27dd0L/ySZf0xwGeS037VxnoR9pS9u25ku0ELcTpAVl1tW2jW2dY4S2aaBjgaYNtAeo1wlZcuaZcvo2tCk15dl8LpU/2ZR2JecwL5Rsnr6Zsah3rJzGspJJyxrIF3iaSSvQplx/ruUp8qYs5Ugp/SFk6pyn0K5k5gBKHtNc6xhrnaaI+LKsPke6Kk8pRUo+B+knyGnM15QPHj+rTynxfA2CF2V8RqRYvzRS66xlFT6V1Uc+Eh2E2jLVT7THdsL4PH5++TyWfvq0s2DJJl3n/6BrSil4A6YjRIwpn+YqWPYl1Ho6p1RztPuyxX/+OXilxLgA2fpOaXxO8F4ZMI0Uof3WTmnztGcbGzpgiwJK2iaXHG3bxgQ93uZCe3CwH/5fal7UdATeJVB2586t8Be/ezjIbbO9NcW5MsFB0HGRbaLBJiFqHLJxLA8rTN0yer+N6ZdfOLD32NCBdBiWTAkwfwICey8k0qRthBeJvaTQqkV3hBKZf4mxwXg1xHKxjAv2U//Mrs4MfxHxjKDlb+tf+Zk++fW3ePrb0/DPOxsQPjs9j56+HfvxznyXtdyK+ziSHz36Nr77/ofwl77fkD56/F3cf/RNGAS+dfcegYP9aLpppNKwV2cCqEMssPlnONjP2T8u3aPAm6Gp6+MS23/BnnIOXNKOpURUwiT2tz5OuMS+IZD3GwEDv739b/6q89/+Nf4V+Od/+ecQ/uVf/iX8P/kMDL99+y5OcKpcsi/lpoktLst7BMX8c9R3Hz6IR99/F9/9+U/x/T/9OR7/+c/x8Ifv486jh7F/+1bMb+zHFoH6KcGqDsdYadtIKUOHPlYEIxacVQz+vnv9Jp7/8iR++te/xL/+X/8c//L/+r/iL//8r/HrX3+Op7/+Gi8JUB/S5gMX/zMc+AsuWivWlrhQtVwSp1yUvRTfIDh++/ad8HK/zyV4gpNEeftIHx3CrsVfJbx48Sr89aMXeR1TF5yLglfHfjTBuaQsam8zdEvAChof45x/SUDaX2r6y9d//7d/j7/+5a/xCzx/SpDfX1bqcLq8XDISuyuEX7DGS/jgOAX+IVpIPJ8pRYGWBng65mugS0sqdDgGGvQgU5bYB3LXRg34UtbNt2IXR88tHDwPvv02Hv/4Y/zwP/8pfvyf/yN++Kd/im+g/b1Hj+LG3Tuxc7Bf/yyr49U5mK+UHCmBGyhIlyU01Nmio+IYp9zGoXL47jA+sF7pkiLokyOi5iLBvwrBOKyxhzbyQh1HDGPgY7XsY4m8SAvX71nH5xU66LlkhYxafg4fDUzp5LG+Z7zE+NKqga8lN6Et6Tm7WG8/8WhYi3zy3iCPbZ/hk+UV2M9b6Oa6NzztJl10bRc5l4AEFU9xDV6mji+/FujVBsR/CY1YUu039s30jRAn5WLJWjbrh7m1XdO21Z5N4eX+/n5ov+7dux/as1u3blWHnI6wvb3d6hA7QJ9st4vTZo5zZgtd6ZDFlnWUUhgzg3PiHLiqQRmdcToxlTcdX+ZPcKiOcBInODylqevK0KUFn2301jnE4cGDB2GgxV9jW7aZr4HmbdtFQVZTSnVe+4uD0EB3n1fwduRF1DbOM/LzvOK3QiZGmmVscxuOr7NK2MZ55bNg4KztWtYWdW2OoTy4LvVV0HF7QRBvgS4pq+fklZsFfOqx3/bfZs+YEyCUfjpm7+EE9Zcv33//ffzTn/8p/if68T/+x/+I/wn8Ezbqe2yWTlIdprdu3648mGFDdLJNoHvXsJ+4fuxLjz6fHp/E+zfv4h3BpNfPX9YvqDz/9Qk267d48duTePnkabzE1vvFlTcvXsYRgSeDwjoOG3i4tbMduzcP4ua9O3EH2j/49ht09Tv09wfge2zo47jz8EHs3bkZ28hEh+O+dNAFPFCAWLLOS3RnCUj3JfQ/xSGq/dIe+X+narP/DZv0y88/h792N6CjTdJheX5+jsz2yGTDnjnDaT3HGbuLnbwVysHj776L76HVY2zKXeznFsEB+Rxp5IvzXbKPrtCFvupoYqw2Zsi3OihozwIFUGfOcYDpsFUOnf/w6JBA22GVS/mWUkIuOpzAs4qHDvUHDx7GDz/8GH9mL/EvJfzwww8Vpx+++z6+Y0989PBR6HyXz8pnj01QXsRN+Sslg1MX2gXlqusmVd9LLuFL3C/ZL8VNR664afMMToireBfGcC276KF6qox8C6++A4cff/xTxe1Pf2Kvg1b+CXR1SZlWz4Wu6+q6TBt0STxzzpFSEoVqE53rPfuYvJFPP/301/i3f/u3kId/+ctf4lfODe4z2mJl/yPBYvE95bxhX8FfGl5gOy/ZW+r6oYXzqOeuXxkW5tiRfeyPeD5gz3j08GGI90No7dru3buLc/yAM9QMzkWcM2YdH3k5Y75TguaCOnkBT5dr/kv7FbKo41O8PmJvxFV6mkrbU84Z9rHtJ7ru4oi/WfmoTXyAzH/zzaN4/PgxvP8hpO2f/vRjfIc8yu+77GPaxvl8G9420DAhx2xe5qBpw/7YoSemUniFXriGjf14hyPes46gc/4Fuvn8+fP6p3H9EpP1J9jNFfRr0LUpNmAb+7S7uxsH+/uxDyhv0pQp4xIb5K9dT1jvR85E5j9CI2XadSbuIiUjbyID+Gy/AZ1ZsU/YRllNKYXzzQgcbhz6zqnMyZ/vvnsc36KL0uabb76BPt8Cj0O6CI+/fRx+EUF9UP7atqt0kd7yy/WfsC6ftUFMV+dTPpQT7ab6LK/l2Zu3bytNnnKGfc5ZS9q8hXYfCGIYVLFtSgl9n4X8qPKEHdN2fMN5w/QuZ3Rt7xSbsML++2UAx/YXcgZtPq7lWP4sCKYsoOUov5dh6jzic47s+Sy9pF1h/3Ov0EY4x0PmfXAF98Pnh+Bw//69as/29vYINs1jiz1hCzs6hcYTbIG8WCKzzrGRTedZsI9oS/1z9BVfdPOYgNYJPBanS+qloyBO2jllQvmQZ3v7+3H1SzvwkH+CfJOH99G7mzduxPbWdpSc6/6ozJyhH84rPuqz63YOwV9cSj9/xSwPpN8J/FTPztDLJbI0VI2NKOiANN9l3bc4c9+7dy/U88ePv40fsFPfoVv+lwrKivIszvOdOTo/jQJtlckNHUxdo6l0MfV5wwdlR0gpVZtmXplSP6bsGVvQW9o4vnLdYQ9zLqF+LeC3uH9kHf7VoQ2NXafrNWDsfEt0uK6PA4R9HWPG2I6prF+Hbc40EwLYGboqoyfwzC8t+N8+PKt6/ixevHiBbL+oX5DS3qr/2gLPFtLcvuKsfMkrZUs5U8almXnl+zF0lJ/mbWe98q5sqsvSSN2WnhXYsy0r0Nh6Uy2XvsbFNZkyfwltXLdnadm64el8ZycO9g+Qr9vI+cNqE9R/YcTlUYjLbfbsGwT/9pEBaeK+LE+kXbWN8EtcUkocJ1I9uzqf9BZXcWvcr7CB5tWV62tZuRb6Wie/u8kkpvDEtW/N5zUYqb45t/xRxvb390JbcXCwX/d465RT++dSIlKAx1DPfSv00iDzgv1ZnMRthQ3psZvSR76+f/++/qUhA6wvX76IZ9ipp/W/VXkaPr/jznKCTVbWGtaxjf7fRh/Uw8fw7jH64F9j+ob9Rv18yN7j/qfuajO2sfvK72y2FcqbtMsZPGFajyzyrvv3R+bw3KUcKU+fAXdqbagy94ZAsAFzbY1rSylFC16OK4gjQ0ODPpbo8woY2IcE5cBUwLBHSikyMj5Bn8RVe2Jw/x429z76rs4Ld+/cqbKyv79Xz1aV1vQz9UynTrq+DnuYWdsAfZU9bY40D17SvMcXopyKl+UreJEZp0FGhJZUKNwTGtYkX7exb1PkIjNuzzrcdxbYeVNlKaUUJefQflagb+Z5wRnmI/dz99IFZ4yBvg3yofxO0G3TQtsBXCtdJFogPBF8kjKuubh6UUaNb3Up+BiAq2oy4lPpSt7WeZ2ar8BHos91yOvnqL6lFXy7jBVnYtdnwHfBvnVxdhr+VwrCJc8JnjassWU9DWeDOoaCdA3EZUC/pJlrHKwDH/ET9+tgncv/DHwAN7uNwGopG/P0vsqPmToGlTWF1j10Nc8Qzsq09h+hlq3b1sqvfVhvOcOP7Xm4lh/HpsB2G3BOgXVb/ztgIDCouPBxfRGf8k7DeF+tX/f/ah19HJuBHIFkxO2P2v6XlzPrP/QG3z/CAcz/oaH+TzTOKaFNzKxBcZPWoLiBuOG6cblpNSh4VSQ2/wGhpPmntwTgyWQE2QeMDxEI0nUCbYppQbGfdF6/JdhYTzkZPqN3PiqqECI4UWHd4W8mrmsDf9CQcWuNaQU/otqm6/NcHyXVJmAGfmObWhCf53n0TVXtawodEs6K4fwyGnzguziNb8y2Y3/ChpaayJd9JALBgXMu8BYPtHdj69fpZv01ZW7rN9BDo552Pvco7ScAz1rex0CbCtQPgG1MB8e6Bj35nrY9/TxY9ORN3bjNfw4D/NlAT/4TuFcOZQAAEABJREFUXG/v5ql8WfZH4OaxaVPzGGf79etUuTS/Aes+AzdF2i4BneEeVAQPKAs2ggWHF/9/CNMFBzrzn8NFjM+mwMWiPtf2bIKOJYjHFXgwAjZ49F7ABXBwDeIqzSvNoPkAjgNpQGMhmSLPdSNDUDKSV3JEyTlKSeHmVDJpk8dn0rbNIXRtgwOlrME80K2h1pFvC0HapkJHXpiQTqmf0HbStjVYO92k3fg8I51xmJlN2qi/2q3P5oFa3o3lE9M2pqRTy6/adTElP7W/KXPNrqUzy4EJeHRNwxoacBRXYZM3baJrSoUpbW0/of2EsgnrMG99y3NXxnY+/w5Kjhba1TbkO6CtUKIhbaC3aS1vCm1HsKxl3LYptFvDOl8or5BLFMC2QrE8wy8gZ+tyPRxmnkvO4VyF8uazdp/a1HYp12+kFdJcIdWLgXX1OWeevwa2ozyTfgmOY79rUDJtLd/A1XNiTdYl5vkCapsUadOH/SM5F2leQ0rWAxlIESn5EREksclHfYggTSnxSY40eCXAAlNh/UgRT7x9Dp6ElFKktIZI4ev6p89/F2CjazucyjWtY40jRc3H569N1VWdBV8BcIva5ou6q/KIsZp6y/4LIDHgOAw5MrxDGCdyp9oslpIkZPiNrBbSpsFJ29U/q7WFY28HZ0S9MHJR9Bu5N3CWjOkBF8g9nPM7sUsbnYBbOBim0y66tjBeQnYiqm3T5mn7+kv2CMBAL/ngsC4k0hyrSKmPTBjVPpmNVijgN0KKFnkqLCRHisT+pL1daqdxunwkIPb+8CgM9r7lcvcKZ+ILHGbPcP77J52fEgh4/ux5vH71JvzzeF5qvFj1jDPhwrWnU/nmrbh7525UZ+yDR/Ho4TfxAGfs7bv34yaX+IObN2OXC/8cB+SMi/WEy2ihb4ZmiTPSgG70EWzhBHrZBzbB3x58e8p7cB9Sjigl7GMQoULbRsImuPe6x+h48v98PCLod/T+KI7evw8vq+9x+OmY0Rl2wkX3jAuNa/ACOzB+AQcDiltzAggGrbhg38LxdhfH130u2Q+/+zbuf/sobj64F7u3bxLM2IsJF/GGi1zu2ghsW0BjhoIt7OXQdgFtT3G6vX9HgAW6GkB5jdPm7cvXcfj6bQ28HL87io/HH2rQ3bNLYY1tbpCDNuq3onHczrfm4bed79y6HfegsRfiewTQ/f/6lCllzMtv23aRM1IAX5bQUOg5gwx1r0R2Wah599wL8DvDUXcMXY6O5P27eEsg6C1B8Xfge0jZe3DfOA4/cpHVqbRgP19ylhUcJ+BP8BqY07mW7OljQGdFMP+ygs9QBOkcogZ8+mX46+0hpQj4Ke0Ke6CB9K29ndiHvv6K0GDSg8ffEEC6T+D3dhj4ne7MQ773KaKeeTgv1HMRF/kV0KMrrBSMNm8ack6wzLVXdJm3Qe6m0FbniDAnOFm/VY6M7gO7yPRWdcJNCXxMomlaaFsipRSO49ovORdJk1P4LH1OcADq1NT5/urVy+qg02GiY0eajnAYhzh0DB6dIIfnBCYM0FTc4VNBDnUMzHHayHO/RCqfddaNfL9b9cwyHXW3CfLdxEG2q17hEG5YV0TCVvQxrHlyCc8WOOYWF5ch38+5wOuU0GGpQ/0DTmFBp6xr0BFkvV/sMECyQFZcb/DyPjOZTGNraxsbdiP883sPCb7otBcePfqGQMwID3BmaxPEUWeZ9nCKE72D1+LpWh1PmY01zsrVGQFAZVJn1Ahvwv8b8ZVBytdvwjJp6S+8lE/bi18Dj7bhmTox/gnngysH3QzadF0bpZRIKYc8rPKKLEubc/jguo+wGeqAc7x584Z534ZfrHhD4FOenWE3pKd9xbvF/kyxAbO103CGXXON8tC6Aj9te4quHREsVBYMgikXL1++DINl7whIuB7h8PBduKaP6Ju8Ek9xnnBOnGObDrBN8l3aPnz0MKS5tuD2ndtxC1mwfg9Z2MHBur3F/Qh623cCzbu2ixZ8hAY7wZYRK3h7hhz6/16OQeAX8Qpb/+r5i/qXCt68eBVvoPs77RW2yi+qfPxwEhfI0BLdG3KKBtwM7G7tzkPY3t2J7f3d+gWZGfo6mW9FC43ypB3tJLYyCfKC/qnkSOCTSYWUkF90Qb5It1MCUfJGh7pwir5dECyX58FLGresbTKZIJdbBEl2q2wqd8qfzlD/IsGNmzdqfdu2UXKpOrJAh5XvCxx0Oul8Vga1KdJe8C5ivX/SVv7Iw1evXuGcfVm/bPMG236EvfRPtUqTUgpngC32912Cgjei4oFD8969+3FPpyb5O/CqyuiNA2R0B8fsNEppWE1UvFxbjy0b3P8jRZZO0CXIW7ZApw0uqL+HzK3sKEeHh4fxHrut/NgmpRzKp/qqTOzv74PTzYrTbfZlZUkQR/FRd5ShXe0fOq6ud11b96NOGbqCNqRjg71xDmVcfp2fn1X5VV+k0StkR90Vv/folgGfj+uAmbhLN3XtFfRUJwSfD9mHhPfs36fI5yX2C6Wtdlgd28FeH7AWndwGCh5gg76pAcXHNZigTXJ9+ziM1c0Rz3Ev8KywYq/Q7srXM+zNRwIs4vaB/VD6ec45ZB80WPj2rXbgNbr6uv5JefXTtQavjjOM429xfhvTrdjenhM42KlyqFNbet6AzyNtb4QBLdvIl6ZpI+fMSMHyhgo+SNOcS6SU1ruXpRGZ50z7goyVksd6dEVZkQdD3e+x/ez1ed2ug2cz7N8W9kAb4vy72AjzM+yWfEwp1f1U23aObp1irz5C91PsnXJ9jr7XMva4j4A0s53l5g38nWKzzEvTFeePgo7PoMsePPDPTCtjfjFlQwfTG+xd+suEG5yP9/b3odsONNyuctu2zbhG1qVejnAZntuW2J+Nnm6IpN7YxvmXnEVW2Pcl7SyTZ65vSbkyIH1a6K/d2OYsJ6/EwWC1+im+V3/BBNsrv0rOoT1wLPfGU2yR6Tn7xzk0Oic9g2bXZfstQWj1YWM33vGs3J9CY3kmf+SH9kld1EbcZ++8h724S+DDM4B6axvlRj4K2+in/Jsgg65lYL+v68NXJn7n2LQz5vALb9qFN8ixXw58xb6z0cm3yjj4KNMX4J5Thu5TeLAb13/FLh6COnXHvWb9Za85eljpgh0ImDDAJ9dUU+i+4Yf6ewF9lCnxcS/UJrxhj3395nW8wk68Bb/jtb6foZMrZMjzgQEefanywnNQ3fsePgr3Pul0hzOx8iX/tth/W+y765BP8n0D0ka6KJ/C9bzzyQ9T62y7wkYk6KF8GLB0fL+I6VyC/FJeBPljG/mhTttPja20QD8HwOeUUuRcooFeHXybsj/bZws92ebssgHXUfmacoi/evj+6H285RzykjuEQbqnNSj3tAYMPUu8woa+hZfy2nU4t/M4/hz51f6bCubretA58Rdcg+XKlmu2b0opUkrha0zGvM+fAfZGv510O1/bD+3p8fH7emcUL/m9kTP7Tjl/7+3txw3uhsrVCLfr/nSAvdxjDxIf78euQZzatqu0k7+OgchVmyl91WlpJf/OkbXTqptncQE+4qVvU5727KmgGywsSsnhuPJOuygNbnJO8Dx1F927A2gPtOG7nGu8E4h3h00Vlxb71GDnHCfnEhn78Am035l5ou7p8mOEoT5foJ8n7DvuN+/ZG+WbdPJMaHrIWfCQ/fyIc6P7krrs+lIS52m1kXP0TxqJm/ZhhL0wdU3baxsxRc7U0wlnd3GXt7kUaFmggdBELjl8qavS73cAHdWZJXrtOlLwL6coOdO3RCmF8ZqayhfbirP3ivfotV/8UgYE7Z9lx8j0B84r0sHz14ANa3JT775z9tFdzrF7O7t1PTvIsOtxLR063jBfySVSypFSigghIsirbhuZMB2hD3H3vCdeH7j3KI/H+D+018qLOK/Q+8y48rdDRzvOt5VeOYcv1y649/Se0bB5VZ6ozNBDSJFCGlh/yRlT/3ilJzxXDoN6x1f2Smki5UwJffx0PVfPwcvyoGaEWL82czrPFazrnNyTgz0/wcAYX4HqL4pINuSWHvBgqOtastctY8VZc8n5a4FNvhA44y1ZU8/eGqzdboI4pJHwTD98BiP9h7WuWrXJb9Kw8HNgQPtRaCV9SSjbPNd0PR+z8cjn5nmd1k6f5Rlj/VzHJm/6VahNwY85v/ppX9sANGEqWllWgULQoZAqM5vnMbXkD8H+NjP9CmzGZLY69vXUOgrpDTn4/MM5/ovrGI4JxYSEh79nXpr9P/qdU0LF2Ew8jGo43AD39nbjMQ7DBw/ux5wNPbFEDaq/FOhRrJRSZJQ7eFUiweANycZnKyAkD58JJcWf2lEpl+lLS3J8mr8GzkUFb9vS2UQg+595u47r/T57Xj/UhDlqer3x38zTgXo/K/DhuimKxL9MZvMrYE79kTjcNtBxu+3iYJtLFheYKcY6UzZQt8QwSetlPeSv0Icheuli/Rp6eFYB4zVQtsnLv+uggV9R/yVI254xf1dex3W+Pmyzok3PHCvKl6QbGPv1XLg+wZJNZ8nGWoGDrxu9sLIMQ2v+D4G1rtZtNl9EcJMR7LPajCd91u0sr3QiwLvEwF+uYSxfxqav5ToSakrw1/Q6LKD3gr4eZtzkxvSifhtUnVhQv8Gpjr3GdQUeI6yiBz/XKXhol2bKgBDQLgnIQaowRCGTgcJHyTkK/PcQJrQcxtqmiZa0az+l5ruujQkHt460Ahv7ZEJZhY5DB0AQZlrLJzGpKWU4lqbA+Ex7+tcgLels2hLQbWvfGeNMfRboOxNwfE3XY/psPwO6gvlp18SUcTYwMc84tZ7Ucst+BxyAJqyvawvOmQYAL54tG6EQGG5iwvh17dS1toUuG/pUGtXnEl3TjEC7Sc1bVqAj5Ry02nW7hrThuSkZvz1AcLg134xtbXe9znxrmw3QtxXkGWlToYmmAciXDeRc7WRJGX7nyD5bZ5p4FsznBP99TpHXtrW2rXWUb9JN3SbNtN/UXeUpc9wv4aqd49kmRUqkm34lVxwKaRYst/4zyNfwW/et84xjpURqvwq2zcwhRKQIIAHrNJGuIXil5EOESYxZHiJq3mcrTCkwSxIpURCfv8ai35d/3uqPn4batX7URpjyiPXj9Xz84WvdeF1f+9QBLL8O6wb/HQn0T/BlAwFRxENbVO0Sdtx9OKUUTduGNmGKc80L6jaXeC9eXiDvEED08nj33p0Q7t2/E3fu3sYxrYNrjoN4RmCpjSozzImIMdUQAwHdngDZikDv0j/Ds4YldnSFrR7YDwZwSOwtmd3dfpn+BXyKqUBeB39TMg7/POppKWFZjgjtsE5VnZxvccD4ZzWfPPkt/H88f/75l/j555/jrz/9FH/561/iJ/I6Zd8RID7FmbRi7g5buIMDUYfMAwKkj3/4Ib778cd4/P338S3w6LvH8eCbR3ELR7eXUP+Ub+mmkUsLxiVWEHTJvtqzhiGSVw7KgzB21PxyIM88K/hLkwIAABAASURBVOpXtBOCdgUbMeEi6yVcmLL3t10XuW0C5aqQmwJN10B7cZ3AHx0rO1wmd7hMbuHs67jYNfTL0CjnHII2yPZbnNtqMFDnBA4Snczy8o6OJpwV8ngLXrddFyUXMEuR0gg55Zp3be6hOpkFae7+tmKfN/XZ/dH90ovhij3Q+adc0L3gjjCrzjidqOLulwfuQtNHOL9+/OHH+Kf/8T/CX//96cc/h78ke0jA/Q4OC50VrrcDvwQ+yu2Cvdv93r3b+XTOVOcfDiUv5MdchnUaWd9Dc+kNG0JcF1z+7GPA4QInoeuxjfVRORf1ZVvPAMqJl3vhmIu/l/uNc9hfhJzimLnwEslZoHZc0y4hu9JggnxJ44ODG7G3tx87ODkm0EX+IxIhjic4p48J8hvQPyVApNPJs8YSOtqmlBwt/HWs7e15SD/HFPb29kKQTrfg5x2CMfegq85EAwfCPQI1twm46xDyHF9/eQA9pWkpBT0dOONcxik6oSPBtb7DYaMT7smTp1V//H+F//0v/x4/oUv+P8Nj+lPVqd+ePKlOT9ewwCmw5DzUI/MpIrp2EuqXQavH3CX89dif//zn+iu9H//0pxh/Rfh9+MvGbx9/G37pwnXs7eyF8lNyjgEe9tC3d1xosiJ1jur8wFH/AdrpiH6NM/j502fhFzx0LNZgH8GXIxxPrsm1ncIv+/WM6dqlgfKl01B5lF4GX7777rvw143iKo7+kkNnrY70g/2D6rASP/kin2sKj2oeXS25sPrAYbcIHV9joPRlDaTr8Hz+/BnOzqdXv3jxF4X+eXftk+3PcLxrp9Ud+bzPnPsETKWl9tl5Ukp1jh5aK9dnODSUTx1Sb1m3jtSnT5+MNvCvfw3/WsAvv/4KDs9Dp5xt7bNAn5wr5xwFeXBsz5STSRcT5HcDbdtGSqnKiQGAFy+eh+t4ivP2CTLw62+/hmt49uwp5c+Z50UNNB2unX46zBecr1NK7BcdAcztKsv7BEqUX9fp2pznOi6Z9i40pQR+TZS1XcylRG2XScmnnKLHJp0ix/K72gSCAtJTh90RjkkDn+qY69YOnEIzodoDbIN2boCesX5pB9RR7cSYXladtd0Sx5K0t2nFA763DfuourWm2xaBKu3vHrrvOtVVHZzK3AxbPsF2d21X6axeChP6t4w1ZYw5jkLpos4L82r3d6DbbpXBCf1TStW2XegoxpZI5484Y/11c03Jn1F+hq6cI/8fCXodKh8vXiKDz6oMPn/2rAaBlRv1+Ix2K3St5ExAd1adluIuiI9rMJ1jz7a2tkM8GvigHd3sC9LuE/QVxx6aWab9Xiwu4iM4OZ92W3vz/Plz8BGnZ9WmvCcg7LpSSsjLGBAXh5Gee7EHXUfYgyZz2sxCeVWGN6A8TZRl6GoQpiArDXBVDp27ro0G3slH+Slfq40BR2VFWCAf4j5wh+uxH+aVCQPF7kHKmfr722+/xU/omzbyKXrxDF1/ih5KY7+A4Xodq5Rc8Z3vzCt9tUE66LXfDwmaaXMEbZK26QYBRoPABhG0Cy1y02JzCmsZ2CguOVedsn8o+2/YC18RiHrtn7wkqG9g6jXpKwIr2gW/1POWIJV4i0tKqeqk4zpeRpe+hJRS1f+cM3pYgBzmR3oN8HcJ9PgL/giUDu68JVcezZFlg8na1Dvr88hN9jDXeYOzisGUm6xZ2zBHD8St8pFz04zz0owAmQG1LXTMc8WUsqk6BT8b9Ee85OEptlTH/Qed44B8esPaX0Eb6TLahvehfThij5d+2iztqHBCkF9ed8iPMi8+yuA28064E3dty/78e8jQKThTQDboVCpIW4gIaqnSL6UcPfIknpfYRmHJXqefwTnlayoZ3kxiaz4P59074BzBmXWbZ+ky35nH9s52bM8B8vPdHfbcEcxv81xT6qWVf9Gk7bpoujZyKWAY8G0VC+RHndzAGXRzz3z37m2159p4/9qM52vP1cr3z7/8Ek85I7xG1qSv+GfwncEb98mRt3fCL2SIu3ZjB7y1f9ucXQ0Ozgieyb9tzqpTeNi1HXjlSPxbYS+kjQGVU2y1uiM+yrA69Su65p7zlD1IPJ49e44dexUGmtTLlHKoL3tXdmI/9tb5/f09bMYuOriNjduqMtk0bWgjTNu2rXxtkCX5llKKnr2h4oMtqPsMQcF3nC9ee/dY29PfuH+IzwvOI28MYmLDTqGla2kYc4bcKEfu5zeQ75sE6dT7K1rdvBXSSHl3H2DaOq9z99yZlsiJ9LgEh0v2bs/d4uJ+rux63jl8d1j3eGVdmmkXtLmuTZnZR4YM/PqFE887jzmbeQbzvCN4/vG8cxN9dN+ZqFPYmoxMC9V+QqsNjVrqpFNTyzrktQvxV0+n6GTLulNK9Synj/lszUvxe4XsPH/+op4X3kov6CnOgmuyrbrg+tWH4CUO8qSBN479NbAupXRFO/sKKSFZyIVjZPJaJceXr4J55zLVNsq7Y+zGW/dMePqMvfIJ9ty7pvuW+DFMvQfPt+exhVxvA+qaci0dJuw/bbeWJ2gh7s6fUmI1WAns9wrZck5BXl1cLK72R+nk/MqaXwJ2j3dezyXaj5QTstoh6/O4ge1Uljz3P+Ae5S/vv4W/33z7TTxgX7FO+Zuszw6u1XULzi2NgldmTPFUBlv424F/KU2klMI29hNWnLnEVRlUzjxfyLcNiOs5dy3xNTj5niDp8Ydj1vYxpO847xI+rQC5ESFtnFseNlWmoB3zi0ML/TpshPkG/jecB813XXcld8rsHvELZX0bu/JVWNuhyifsjuetpm3r+lhgxUE81NtzzlbH3CvfIJ/q9VP29d84S7vXC9pE/+/lZ+uzrzLymv3lmHW6xpTkD2tg/BH/lruR0IHzhHxX55X+C3R6wbnD/MA5gwpwKVFygSspqpwgKxs9Uh7eYH+eY/u00ePcr7GB70O85ZVzCpkxcnGszJiZoTcQ7AF9LLEvzitfEck6X8o5in0AuaO9cV/Qzngn1hYV5ML7kLLeteNasv1yCf0IDMQ7AX/j7eB1Nxr49GEIeySexjR43pRFyKOxbvBhDVHb5IgQkgFh+gd77CCwn/Tsryv8T5fQ2F8En2ObvcNfsv/13C0HaBsuHnB8JhrfTsO4PlBFkxHPqzwZ3rSgnLbmP8HnZZ+NQaNhA/RmYD8rWF4zftQxHYdMfR7ztY39axkfVn8BtQ1VdWzaXk9rHe1NK1R6MTbp558OANh2U7cey351zPXzJk9TluooJGNXeo55M5vm5n8HtF+3rLn/XR8VZyfbIPcfpbb9fzhk7BM8GzDAq1ABmpLjYG8/vnn0IG7fusXhqIMXPUZirLf9BtA4lt8DkA5ibYRhgKMV1mWWbyAoowNj+q6tyKz7b/ptUhXXPH3sT0Oeau//kg9mHcdJY+JnLeO5phYA5gWyMQYIzH0dQBU0x9auzlYMh1Ea6q+Wov7KdxkNDbdxkh2wGe17eGATK0NEj4HymyoaKQ8DGmVBB0fPpjACFy080L1AmRuDedMvoceoCV+W12c28JrS5lM6wOuezYaU8t42zgOsap66mq5ot6obhxv5EqfBEgO7ZCP5LG8ZxnUsX8bS/N8DXwR6vRhdcgDWATPmHevyj8dj3tUap0/065Fz8V+RCuTrxrCqa5FOXwP1QvkbkEc4BEuHSClFyhuIms88j5DDtOQcBX1q2EA3B5aWQ0vbNtEAph1p1zUxAbqu5VDQxWTSAk10pJZNKK+wfu4mTUymDQftLmYGZrkYuwHPuJSaeqCZkvd5Rt2YTmrbT3meZxPGACbjOAZ3rd/i0D/mKWfO2QbAY8bcs83ztMVZ262BPPUGezdQcaZsTMHXfMvaKrAG1jwR1jTouhJCS1kHtJS3lLVNwyG3RCvtGvNNdOSvoKUf0AKdUNtca0/bZg0tqdAQzG3IN/IGKOavoIla1zTwr0ShbbENvDTd9PmU5ij5c/Dws4H0/2HvT/jb2JFETzQAZCapnZIl78vZqrr73p553/+TvDfdVXU275Ytydolkvn+fyQpyz4+tdy6d6ZnfkMzhB0IBCICQEQmnXIkYEinSClFhldSMh5hfkrkVcikU62T0u+F9rcsC+oKy/TtsmXeEGb6E1JijDyA8ZQTY9KOvAQM+HxKmzcA/VDX+p8gIug3JcqEWITGK0REDRNhhPEgGuQtISUygBSf/sUybQh8SgefoR4Rsz+DiFS/8Y9+aNbfalPj5N3KWkTNXMAiCPFblAZ5ta1p4gbm/QbMWJRb/38W1PGWf+wfSClFSoBrKw/D1x0yuMblZwPj0PZkK+7sbGOs2Yk7GCXu3NnmMrkdGgu2JpsYldYxMq3G6uoYvdNFN2qiyod9ATn3kSo4cM8Wr55Fv+IAni1gTjhnb0DxRkKP5ugDVkJuUpQEBECG8Rx++rD+DJ2/NHycYtD2Qn54eBTV6fv6dWhkfa4RiMu5xgT/LzkvawcY9DTgnXGBm6LjG/ThGkayDQwg2zjL9h7cjwc4eB9xQX7ABfnuwwexg+Nxa/dOrEGP8eZ6dNCmxYiRuy5SbiIlsAbmoDdz33VPJKGTd8qeeMkFzjcpjjG6H3MBPOTCewCuBxiCDsHnIxdJL8NTzwCRIpcShXVogI4xVjAebHJ51UCj4feeOD54EBprHi3eSH5S3058HJZPJhPWZDXaDvySV5Y+evBKEdF5MWu7GDdAaWO0gC4Xzh4pMvjOr6bhf0sxx6DUs99m5pPFC32X4JHUNtFCt5X1tdjcmcSdu3shnR5wNrz38D7p3djcnix+yngUuS3hovpmK2SpjnAwYqWDT4qcc3TgujSE+YT8HQxNOxguhL293RCMb21uVkeH+1nXtZEStOfMtNyfPUdcgbcXXWlqfMacrFfAve26OpbjtdC3AXJhdtIpRYhnKSWEII+c6OnffnU8HLNWh6zbBy7+8lp9oxwnxRtAB+NHys5wYlxjrJlxnknQLkl7Jo4oRBM5CofFxBlK2l5jCLnAAeP/S3qEoev9u/14g/HL/+/wLcZ5DYkalRxTZ5XzmtE2QzPxlw5rnBM3oYuGTGnkwwt78vLe3coPGn50IugMlq7bOA91Qq1hlB2xpzfQxfkuISFvkYKz3jymnJf8mT+NNvKqb43ptFCe3rx5G29xIrwDxHUJGh80UGnwubjlAA7o2TSFc8FoYZjajt2K517s4pD2XlHxY9234eHJ5iQ03GiQGYNn17RVJ2QWJaccOpjapmH/b6Mh3aNHLs8v4gTj3CHGOdfm1fOX8QqD9KsXr+I1a/RWwDD7HiOjxopTjPm+BeYZcs46S1fpMRqNK59pKBIHYWvhXJfW5q+gA1YwVo9GXXRtF7ZrchNNGcC3UQXzC3gW8uWlC9Zc2vgztuqtj+iDjzit5S3zT9ETp+AlfOLhWUSkKPTRYqhrO8drI6VU1+kKfXiNwcK7wRX6RnAc9Y6Gb0FDjf1pmDtlDI1zps2Xv5WhHh0sGBc/UFdsAAAQAElEQVSCz5IvnIc81zG+4LxNJ2g/g/biYH8+uCCvyLf7OAsGI+VRnDgmhl7HuwbfZf9Lmtu/kBJzoj9xEoa5XFTjlW0v0N0Vfww1F/XNDZywyJpyMUerqGdyydFxxvUBmYb1yW0bdQ3aJnwjv0F/qcP9pYMx+n9lYy3G6NluZRTqhBQpArmFuNGjP3ruDHPo6i9LKLP+AsIFcu5/J+A6HqPP/cUD5d+0OuCKdZ4hP5AwMnNqSuGsPa7OPfncn/J+qEH20eN49OgR+vxh1Dd62W90dMlvywc0OtfbOdBHYW6lhiVKBkjbP1OPKXTVsXsMTx1i9FdPfUCnfHj3Pj7sf4gj8tQ1Z8en9ZcZrpBPjVxNztE18m2JyrPyGekWejm2az0CB+PKosY9eX9FGkPfru2qXrW+uLi2V+hhdaZrpIy5bjchfCCvCBfQ6RJ9aWhaPXdweBAf4B11rG8hq1NMH7Ffyl/yQY+8NugTx+wqbqMFDm2Y16gvoJP0t668JKiX56zpDB6rOGL4U8fJk+YZmi8tnUeig0I/bdvGaDSKFc5Ha+jcDfhmaVBeQRdYTtXQCC9MubPPWH9hyljeT8V7KX8nyLgyeAEtrqGV9QL5g1Ui5xTD3IYxx/S/urrCvr4CDmOAuYJPYZ2ElFKI6xQ+FX/hCn714ZYLZOSUsQTpa9kc3k4pM0ZTwfkJ5qWUIiUBEaDenP1mVuk1j8/DGWMKfbAUtU3AhHPOVVfQ9OzsPHQoH3Pm+RoM+FzAs9MqH2N4aWNjM+R931DT6a1c+NO4/hxuDZET83exQW1sbsQqxnzbdV3LPEpkZSHnyEBT+beNDv503VwfZsX6XIe0P6rOug8hb7mnCe5hb968DsP3H5AX6qiTL9A5rt1UPcNaVl3DpPkGE4+IxDfxNxHyNbgFwQeSRkoJyFFKJnTN+pBPXBP7NnQc10zZUafOGC8xn7brYoyzcIO9fofz6L3798KHEZ8+expPvnkSjzmvega7S/4OZ6YtzmbrWxv1HDaCdzrP6ei3kboP+0BH2ECbUkok8MlAgu96eHDJq+4fZ/DnKbruuJ59juoDTO/ZX9XvOuj2999XGho37wDZVYaVdefTw0NZ/OFX5dQ9e7k2rknVywUcUoZKclBfw0gG8BY8FSZIpyTN5nUNXRPlR7yOOHd55jhAvx0yvnriI2snuH5nZ2f1l9uWtGzaJpbQEhca8GvQJ0Uoua5RJrwB5iCtMqHnj/ADA8yZn/06V+XrlH3O+fvLPJ7bxGuf8+L++/2QRjporHOp7mVt7e+GHl0Lv46iynvVM6tRzz/IhueKlBKy1odnlR65nAOOLe8IV5wB1CfuQQfwr2ezNzgpfRBFR5Bg/C3nnw/QyjXqmUOLrlxhPM+FvgmsfCmDDx8+DB8edF/yfDbhDiQ+Vd5KiQw+KbEw0KJnnXp4Z478i8s1+ucavSZdTE/RTeLaQy+XU1pK6xa6K5+CcfNKySFN5Bf3mBVwE0ybn1KKlAaIr3xSGspS+jzsodcUGRYqXtxvakiePG/cPVHeUg6voeec+aScomVtxGGlnvlG7DEtPAINFvyQ0jCW6ySezsdQ2jbQ17kN8SZyKbVtQX97LmjQVUIhPzFWRAolwX3qGjrKV+pSefst94KXOBZ1NAqvuOOaJ5/J69ZnKaLAx/KRe5RnVu+QW6zfNud/H1rZ3t4J74rr6xuhDi2MLT+5d10t1s31UudLA+NT1nBa9zT1/jyG+tfVcXvN2cN64p2lSR7m2LC+0mE0Gte9c3xDvy5KyQHZKk/DhnXOAw/1da+ZIx8z9x7HZY2mv4EZ9WYxrfVmtZ+UUuRc6LuE8izddcRPmLf3Iu/In8Hde3GXM5c87y8DDHfM1UoT8a7rAi1dpxTBnGfon6s45/zpmhwdHcYhoN5Tvm9kjruGD34I3j18+/mYc/4l+7G0TJEilxwl58hAKaXyVAe9mhYeIa+HKNadLuZvXJ4wv2eRpf8UHpZnz9HT3iM+KPf77+IN+5hjCz5IJ26Wy9v2E3wc9zaIg+kAN/t2TYUpdLeNeRC54mu9FBHX8Io62HEF9Zt7mn2NkdsxuqvSkfnlkiOlFIl2w5/PIiYGqFuAMwxmOWQNf/vaDC2IvWgRh0ZJoELtlxa1/CaMRRtD2/SRLUNXORcWlO88ZpzXrjm3nLNXCL4R7Nx7dMYSiz5+58P4rkntj75JDtEat9XnYPnQ55C/TBsuwZHs0xp0Q381dtOsN7NW4g9FfInwtQMCi63zNbCYDq3yG7DMNoYV6Jhvjf7VP4tKi+A3/dZ8cFuGjn8bhjEtNfYVoIhv7fev4vG/oHA57t8K/xcM/X9Jl7lHOHoXi80vI7AK8R2MwQ/u3Y8JxkiFu6915mF5LopeXwWpLmpFu69/hz/E7e9vwA1328guDSsM7Zd99/RTs/lDCX//J34X49qvMPRMjO8QH7Cs8UVd47eKTX4BPYxrDWEoSkQ1CkLsYAcLncCZzW6Vw8A2m7KwzmbZQv85Sl7ldIWCUrnO3IRZmxn1Z4vNz7gKepl2o6gXlVpnHpb/XYDCG+rNaHMLav4yTX91/FnUcRY4XLNRXbNZuCkZXnEo8EBRQQXrPBZ5/gSzCtZ6N0C5bT/BddQy2pjnIc2LeW1HXg3reDh9bXszxjTqmOYJ5N/exHoPodC/r6ty66958pbAtpFSGja7NGzSmU25lBw3cJMu4QGhcFAohTihB4eWsG2a6NjQW6BjczcctW2MuNBVGI04bCxgGTcUuKQtna7jUYfxdAktbYhzkRsLn5V14eFzTPsV2iu74xqOOIABy/h4TB8jYBmOwvoDdJ/H6b/iUUPHBkYDjEZNjLohPq55tK3hkGfZAE2lQ0fdUdfUNoYddDEcdaW+2WtaaKljKLTUadvCAWkB0rXNN+mOsq7mNcMY1ofuLdCZz0G7NVxAgzOjWcTNNy4Yr9A2UUPquKaNIeu+DF1joVmuNWUFaATqNuQXIMMfST6KqH9hp/gqBLUo4G8QRA0jCAVSaRGSkwQqpUTsM6BOug0pKL4Fpj8HdXdKn+elRDqnqtdTIg5kIOUhntLvhRGRYvjc1IkgWiG++Jgf1E8pGQDLMIhHxDI/RcQCkpFkkj+x+NRoipRSBN/4Zz7I/7L5rWjNwm8zhP5djlPHJMG3jm24iNjeNjVctFmmTS7zDU0vmhFNaCWCqoNuSsn4H//aS4WKX0RKOXIpURr4XHlEJ3i51ai5xf5+Z3s79jQycTG6f+8uF6S96vzdxOi2ts7lCENS2zYBe+PQm2MnX+wL82nMORcIvbMgHgvo+1lUYN/ogTnQU5aAug9GRIGeS8iR+Bcc9AV6Y4/xISgP5mcaWbhMHWDE0BH1igvxixfPwwvxL7/8Er/8+kv4dsLbd2/r5eyUy9qUPTMz3zGG/k0uwnvMS6PZ0+++jWfffTPAt8a/iyffPos9HK3r1Ouoj1KJaYo4B+cznNYX4OJP/c7YR2Y4+abssRVIT90ngel0Xo1O/rTnIYZrDWWvcZq9rA7qV/GCC+JLnH1vNcbg/PPyfolRaEbfwSejR0bo6A3WY5dL6pOnT+O7H76PH/7wA+Bbk38gNA788If47rvv4xGO4F2MfxsbG+EekFJif55hZL2OOQ7mBH7CnD3xCmeZzsezw49xcnAUH98f1J9uPsJR8BG6nh4dh46OOfss6LDWOQo6uWXtV+GD7bu78fDx4/j2D9/Hv/zbv8a//vf/Hj/8679Cx+/i/uNHcQfnnnTWCTOHlz0LXGFQueLCeEWfl4Ch+/uUc4NjlFKiYY0MU0qRSw6dDas4K4Ux56EVaDIGuq6jbomMXorKKVE/OYNnKdGyx3Y4q+TrdYz1m9WBN4mNza1Yhz4bGFKXRuSOvdL6jt0gD8btx5PevK7llAv/eXiBP8CYp2PCt1x88vvnn36KX37+OV6+eImT5X34s+O+WaezaMbZpGc9e+cHj/SkLzWMQ/Mj6H2wj1EQg46OyTe0f+VDC74x8vx5vMSw8wbjnU5gjdGHGDnP5GP6gJzMO0fXdfX/jVrDEK6RZ2dnB2fqbugEvnNnB5ldAPKscW+g4Yh27UA7aIxQOs1IKdU+Sy6cbwrlTQ0p4Hg6q2+vXrp2nKWuF+BaXnAm1ZB4hgHiAv69tM4tmFZ81T5BVylyGfoWd3l0hGHI0HSDTql7Z86RWdcc1AdSBPsRQFz90IBjx/qujlZiFZ4YQ4eWvB4aS9/qANNIDX0/vN2PDzip3yNnOunfQW8dYycfT8L/L1AnyTX4zl0nCJtSCr6MOHx78gTlUnA+yzPoDB6eM6blCX2XaJJpXHKutFO/Nk0bLdDA1w1hYf45l7g9SEqp1m+o07ZdSA9BPjSvlCZyyWGbJT9eYEjSsK2xWQOMRuUzeOuSfNdlhr4TLxpFKYU17zjrrYTy8AnGjCWMwrEyeNu/7S9ZS8/XzncGbcxPKS36amt/4qhBeH19PdZwToyQS/F1tW1T2yI/Eam2a1jfgl6TLoJ1xc1x6Tqsr9NBQ9Uh/G4oaNzUkezbecrCvjKIoWtZx59p9a1d9ckUHZ1KjhX09ub2VkyQiZ29O7GLvt+7fz/uPrgXPqhy7+HDuP9ogHsPH8Tu/buxs7uLfkB3wk8FnNWVPXpzhhF2enEV1+eXcXl6HufHJ6EjVT15gHP13es38Rp5fYkM+wDHe/jtIzpfQ5I0lEeCj/TaQg/dvbsXGtd9o9M3rfx/H7//7rsw7htY99h3tyeTUK7Vda6NvCV9rsDFPm+Da+We6JgfcMi8Y5/xoZQ3L1+HD0L4Nvx7+P4Q3X6C7tF5fY3Tdc4+oMN3Z7Id97nb+8b9Q2jxCNr4gJF47N3ZDX+y3fXt4M2cMpRhMnzZlaNnT5HPetbZNb9Cls4won3E8XeEI/oIOriGOtx82KGG1Tnzsf6ks0ZUjZJX7g0C7Z3PRXUMX8YVfCiYVs+cowPt/wKn3BW0mKJbHRt0oucsMYPvZwuZNJyif6xrOx8WU17ca9Xl8o9nCEE8lSNxPtShj8PLBydmzEsede02uJdrKNaA7IM1d9mX79y5E1tbw1p18g2yJl+P0UvuwxrbdZ74SwZr62vIYFedCdZJWa3R1/PTFF1yxdyv0KeG0mCIX8Z1zb+CFgBxy9SzNYQ+F9DqHP0rXdQD59DIPnp0V7BahimlKuOrOAPlQfG5B/73/Tle1t55mT9GhjN4zZB5eewKGl8x5pdg2RKsK0xZi0v46gw95Jpr9H6tbHwBntk8D1nHfWPKWCXnWMVgLA4a6h8+ehhPcWp67nn65GkIxh9z5riLfFhPB7A6p6AfnarjX0FHwzm8kFyLtg33d9cmoxfE8wz+PGKN3ysryKpv/n44+FCdm2+RE4348sMZdBS3gHYN/TiWkMF1Cl/54IA8coHONb48y0yhw22Yo5PEz7WwraH6VJq6XsfIyjH8Jj3ESznxQYdz1vSKcRLjOW7lJ/SZkihw3AAAEABJREFUv6Dh2evZN9/Etz98Fz/88Q/xPecwf6nmIWevXfTL1s4255z18PzluS2XElFyRJPCMDc5EmkfmJE/nGPV2/C7thN5yvmfnpyGMqtMHFadfBzqtQvkrzqp4Q35QLrWfujE0PkJyo/zr3HWeeDZq2pbMk+YMkf7kB72K5zBQ87/At62XPqlBM4p1bbmuTZTaU2/jtOz5uGHOrEE9uWexupgcfRMNqNNBdtVmNc+7aPWgwbihUIJmt+A/Zg3hA4UkQlSJP4O354GDEei527Ux5S1v0Svuc4n3FsuoNsFMqtOc84Vj4rPNOoZBH3qGCmlyLlEYd0y659SCnESvx79VuPg2VNfMH9OP55nfABJPnrP+WcfePP2TX1r+4XnS+DVq5fhOcg64jNFZybm4D6j/Lunez7e2tqsv+w0YS/aJO7b02Puii37eMUJvHrmOwOPa+bo2tqfe5E8o1PsCOeYfF31LvOXp67RKcGna7u6x1UdyX1Bub6HbC/1q/vQo0eP6155n71bveBZo21baJMjpQSp+mHt6jrOoOH8s7RrXmkFzZTP2zzmucG9QPwEnVeCceXRs4iy4J63trpWz9Per8Sj4nrvXhgK6k/n4Tl8lbode0EuGeogEMw1UkRKKeq/lCKlVOfg+roXFOpm6JlSDhlOnF0X9coZ+kqcdLCpO70b+Ga5913fNHV9LXMuroH8aZ8j7j+upzDijmNavIQR+JlnvJTCmAHdppzzOePInwu5Htb1qj6AJx6Vj09OQh47OzsN9YOgrF6i++fwo+sjr2xx1tlBD0kvHyLwzPOQ88Vd9JP75oRzh/S6fc7JecBlDk9NWdNr9Lk0kK/O0ceOf3rK+Qu95HxPFuEpvDWs13Wdh+1nrDlkDue4Bf+6To842yxhwOdheO65B9/tuJfD62ucZ9W3zqNru/D8nlmbSKwMOkaemi501pS70ADTuEYG3A/kHXl///1+7OOM1fl6iBwM8n+JTVscZ3ZW6R50nFj3XHJ4Li6lRErphrevocEVMnPFmgjSo4ask+O5LsqXY3hW9jzzgTu8su9eVsdf2Bh8QMS20iezz+ecI5cSJecBiKeUqq5ZztP5zdARtunh6OCTEsQgnLFGJ/DDB87jjmXoWsxRgvKYdw33X/nRsWjy6WsfdiN8yv0ipvwsgCDRr74TmxhfVq5pErdDCEwOjcA5fQGZkppHA8MefruGvtJH/aWeUkfP0N8sBLWX39og+EuPjGD3iyKjoLdIWQa1yDTvNlBSu1ROhWXacAk1f9GIXmqf5hkXasaXf6xPHkPy9/9+37+KtwT/Lz6lv4r/f3Hcb6OXFYRrLiKGpeTQ6auCvM+Gt8klSOFRYNAf4YVeo43MOUdYehRk5e5BPBAUybIAGLQXKKuhcep/GVcIah71jA/9Eav1Yf9b4W3E/2fFxXbZl0Z744xqUDEyYp3bYN7vAvg6B+fELPj20CUiowA1fieUT4+Sn6OAGjpZZ7OeaNTjIDEq5KB8NX4LczYeD3seAnvbseH2wLzCHMXdL8D418ED25S1Url9BijzKaBSn7F5LmFKnjBb5E1Jz4hPGd9+psY5fE7Fk9CD1pTwE0zZ9GYYeK4B48vQ+LTmTZlXbW8fS6h9TGO2LDMETFcQD9JTQ9oMedQ3vgTmKW2k/RIgcf0mVqGugesApEQOkNkMb0MpORoMV25ibdvEb0DDXTfkd4Rd2+IzWEA3hCPCEYcuHbMevATj41EXY9ZbWDpfxytdrOjYXcDIOuMWY11H3SG0r47+utpvwyGnvYGReaM2RpQbr2/f0kdNL8LOOl+Fhna2BZhHbcucRktg/qMKJUbQ5CZe82gLLbqbeIEOC6Bu1xInbCvkaJsmWvIaLqMNeQNkaJ2jleZA+5Wy5lZe2xTqD9ByeGlo09SwLPoo0dQ8DjiLsKnlueaXkgiFHKUUwHAJti0ckEwTwhc3dWo8RcmC5YsQ/ql5hHkBKaXgG/z9DWRzKBzKwhRgOICJFMPHkKpD4m/+7f9qDftJKUVKn4BEkKoQ/k31bwTxCtSNW5BSIjkAEb+1Wtx8ErHbQJJvSkNeisU/0ikRvw3Uo5i/qYJ/TSf/kBM3YcQy+qks/vYnfV5FavVo94WqroXmGTGsusMEYLqOaR8CeQHuBmFaqAn+mF/T/hmgtqfo5kudZENCA/Pdd35Tz4J/FBINgJRSlJKr8XHEJX4Vg/3Gxnp4MZpw6bnDRc0nYDU8b21uhhe4tTUdBuMYo4e6rqntc05BVxGYN+bu3ewBfdWx05ijc+fza/afZXxW4z3O30T9BH3rz/CkCFAB0idIyFCkyBH8HcA9c8a+qEPtVAPZwSFOtn2M2q/i5fMX8dyffMPh60X4OWnfnPSy85G6GkgT8rziPspFdFuH9v178Qgn6VMMZ89w/Bo+wsh47+HDuMMFcAun2RoXxTFtfFNszkSv2FvO2ZePL87jiEvmIZcd4fj0LE5xop5z6a1GR+rNocUcBnI/vOJiqFNCQ55Oi9cYYXwr+TnOvdevX2OAeRdemMT3CEO5jmJxnrLnzaFr8EnQesQlfp118meS98BR44hvf9zFobG7u4dR4k5Y5hpu4Nhc4czghasw95wztEwxhBEzDP46yE5xnh/iRHnjz0T98mv88pcf46c//yV++tNf4pcff4qXP/8a+6/eVKfwOfOccvmcM68eerBg0YzaWIVGWzuT0NHrW8C+lTKBhzZxmq+B7xje8U3h3DQx58bmOWEGn8ygUQ3hiZlAer6Yb/BRzqSjl95LjH9eboVzjaGeSdnvZ9DaeuHswClBp1xKjNhH19bWMVpth7Ty7YXHT57Ek6ffxNOnz0Lnim8VaUzysr+xsQlvr7AHtSGNYvFR7uyfKZPTc/6YYXy/rMYOjWb+xHi9aHOp9rJtWufLCXynYeQcg40XSd8CrLQD5346r/34BuHFyVmc4UQ6xQnpG6vCMTxw/PE4To9PQ17Q2THwwxQZmisKhH2FfkGvlFIk1rht2xix1xu6p5ZcIqdcH57opS/nM89GOhmuWUtBQ6HGogrSFTmzbkqJ/ZR9HFr6BLd6QtB5sYUc7WCA1qCzpxEHh5lGry30x4R1n2xP0Cdb9c1djU4Na19YF2mbUkL60Rrg4/oJrvMcnjCU7wf8rgYjlIbSBXgRv7rkzAiOM+UD6DnvMsNoc6lz9/w0hgajtouuaWPcjULn8AoODePmNaWJAl1KzrBxZt8vUcBvoFsLH3TR0lZ8exZfHCsfVkPLRf2542F9z6vzWPl2nQWNTxqprtAV4mj7BH+WzFhNw1gtvDauvOnb2MqxfCiPypMPHz6KBw9wSKKjLLuLc8b/I1Gar+C0EU/ppJHtGKPXIY61D/IfOvGIuG8cnWAYU0402AQf6e86rCGrGtpcq13WbG/vbriGGuG2tjZDI41znsKnGm/kbXWTzhCNSPavDDr2nPVK0NC+O+i9hqNV3WPfd+AN+9Thpfw5jwcP7sf9Bw+A+/XhhC14SN0xYl3alvWA/s7N8UE5Zuwh8qRGJY1o4vH69fCTkBo6jWsAffXqVbzBWbP/4X0c4Jioc8cR491jniJazrmr3FW3MerdY3z1/ONnT+MR4JtzDx5D60ePcAY/qM5h622A2wr7onOTT7ybIXDR4wSeozt1BPvgjG/+HuNAOnj/IXS2vsbx+xw9+py96CX6/Q0Orw/oV+X6Eh6eQdcM//swy+bmRuWBJZ1cjx32neXeu7mxESs4D8VBgZky7hV7jDS5hreuMTLKY1fI7BBeVeOsBuIDjHAa/TXuv3vzLvZxbh3gAPBtYB3WF+ilKX04pwa+XGENNtfXYxtDrDzpA94aQx+yH+oQFjf5RtlKkaqBUz7QwKmu0/Arz4ubuupyoa+P2V+qsx4auL/JQ4KOtiHcxzC6HxoLP6LzrpiTPLAGn07AxXG1NYjHQ9ZIg+199rs7O3digzXt0Hcz9oBL1vsS2XTsgRbqiGnlIWk+RV+Inzx9hH5VXnzT0wdr5KEXnBncj4WXL19UJ8mbN6/jLXu1eDoH5+qcL5ib+9SYs5NrOJlMQp4XJsQ3N7fC/deybfRgnQPO1Uc4MJ49exbCE5yXOjB9m1W5uMO6b7BXqrudPyRmaeb1Pjys8yU0v44r58E8lW3nIk6HhweVfuIpHQ+RAUNlV5pKF2VK3T2BpuoS5X6QyQdR6Qo+z5CHZ+AnnuqETc5+o9E4bDtDFqXrZaXzBXr5S7gM+VBcdZQMdS+rnhSfN2/exNLpdDtUdtUt4utc1J9z1rPkHKNuFOJcwQe/kEdlcplWV6l3CrpcHFNKEQDf8KPerecL9ogZfQraS9SdxsXxHOeiOs3xDzCUyxvmqf8SONj/eGXMGXg9tiaTer7yoapdnFSGk+3tWEdO1WE5Fxz4rtmMtZuxT/e/gTl7VV/3bMvm8OcMWl7GKfpaHpMWL9Qh6A7/CwUfXqy6DfnRkXaj21iPyCk6zuPux5uTzYqfOG4QX99cj9X1tRizX+j4bdCBqckxR5FMOWtVcP8FF9wPNX9Oes5eV888END4lHF0Mshvjn2MjEovdfIlfJjAYYzu0Bk3gT7yjXwleC71jCAfuVYj9gj33ZTY/xnH8VyHmWcS1kcZvYa/He8CPnPMj+gPf1L0Q12bw/AhEfOty2pHi/w7vvpia7IVd9Dxdzkb30fe7uMovIH6YMNepdEK69my37heYSfMlYXyC0Ah1kjc3N/kxSV+M2ghX7inqosFdUsP/qlPkVKK0pSqs7e2ttAJO1H1OTiJ1w46axt+2dqahOWDI3U95J2GeWRoSResUNSP8Zxz5FKiCMRTSgGS0S9w7FmzAfrooakNrev8pLfQ0rdnmYKcpJTgzXnVK66fMiDNp8xt2T4YQsglx2g0CnW+ctB1LemOs8sI+1JXaV9yiZxz0G304CRtLlm7MxyCrtUBusl9W75++/bTPecD+5P6SZ4+5S4lDo63yhlCGslHrp16v771j3569PhRPORcJG/tcL5wf3TtnZ84OHfXxzldwpv2afpL8KFFy9Xl6hz5WXyW+8Er7kI3Ooq94DX7gHuXvHjBHh4poMFSJ2zVNfYMLL6C+KnzXeOVlZWQ9imlkL7qI3VQDVk7+axfhMbnyMEMfpqis8R/OZcL9hzjleeoY10YwSmLTqSUorC+LedL6eF61bVDNqWRMGK/6tADlsunlWbMhcZRSokG3s25hJ8Bhyk6/YozxWUoc8r8QKsD9mzfLH1Tf57bu7ZnMcO3nMOklfXOcdJmeNp72GSx70gb95enT5/GM/Ya72HL9XWtXffJ1lasoO8rnmXgrTlnTekhHc65/7lu7nuO5dp9CQeLh3gOOZup08XHNq67YiJt6j7CnmK4ZgjvrXJnHrNm0ksatk0LXZpKnywuzKdHZwoJQhXypNsI2fA8sEo/a/QjyMur6N8V9I0PNDmmZ7mcMy0DOZy5pyOL13XfUO+yjDx+nFkAABAASURBVC5HLe9BdI5MzeGPKedG+dU1cB7O5whH8oHnfnSjtDjy7A/40JAyNcy1B/cc0nLE2o+QZ/nA+Y3gjU6dDM/kXKocZ+aXcw7nWkPiwUdcZvDdFL6cgssUfSEfi5tlIi3+jvmRPcJ1qWdOziLu6fZVx3Y89FFKOVKCggL9/+2vvX+qhTQtEub3QU+A4QCBFh3yYpEf9TO06ykGqEOklmfj0Bsh5dvXfdm75jk8LN11rrvnyIe9dWtv9mEPJGxLvmVD1LJPUPMoH2r/Nt/yG6DeTZyqtc/FEEM+maSpdqu7oZZ/mcBN0VBtUd/EV+B3S5cFhkLt9YsOzF/AMPancun/KfWPxxbd1lFvx296GogBDSj9LxhXLsDsN/ibV+cAzsa/CpTVOv/sn3+yn6yRaopx07cYxijDexgaH3GJ3uNQ46UxlsoQQVYRFhRJT94cJZFQXBkFlmZ9/UlB00uw3QCL6Yso0C/Aw+cyzgrHEJ8vQliNeje0sQsTy9D478Bfq/LVst/hYusOsPgLPnw/4ceyDyW3EVnmEA6VKZwDfaTEQLnONDwESO9A2Y7Z1Cdr67GLgXKTy1jbRyQOyT2GgB4DXmAUCBQzO0j0HBxuACOj8TllM/KXoUpcmJI/wDSmjPMlXKPgzdOIchumrOuU+su8KfVqXULzp5bXOP0aCss844zroXlKOCUtLgNMmcY0hrxppcGQPyMf8I0y2tSDE6GK2PgSnJ+b0Q1A34FnIBhxFgbi9hhCAdYGUkeum12KQlgymx5QciYNlIyhrtTNv+Vg1AltE12FNkadccOOw7Ah0HbkA2xwo3aZJuRwMKqbL/EaUmfUxpj45zAK6y0dvsYtH7FpjwHDEW06NlHDkeEN0HcdcxkyhmnHJuwW0JK2vem25jX1cGB8CR1zbBdgfIASXcOcKxgv0UoToG3Ip/4IqHVr3lDeGi/GqXMTLwvaZuhLnPyGy2lTaU4eYVkC+QWwvNDPsk7JtKtpQ9YrA7ZZhsYpLzXMkQkz6zyEOUop5JUo5Ak5Z+7TgCFQcqZsAdS1foVMm0I+eZlwCYn6A6TQ4J7pV0gpVdnOOUeFRBjWCep9DiklSqLmp5SCb/A3lp+0jPxOaP3fKfrdbNuklBjHKoTGUyzS8Xd9aBLhnwUYkHE766vxYByh1vdPTfOHb/zm89XMWLZPKRFN8duPebchhnrUj8WnJ+zJJRi+/TJgn0FXLPVITalLKK5xyojWv4smJB3LwKOmYFwg36/jEt4MR9y2Qs0zDe9ErUcCvknwjBDLvN+EqDaq2kcF40DkiERf8uggQyWU/xFGozGXEi8pGxiKtjD8b29P4g6Xat8G0WixjTFnC4PkKvW6tsVZkhiEL3u6unaGU1Mnorp8jh7v0c99P0XNzqLnslaBfSLQ/cZR4pE8CyygRESTcrSlRItMGS+kc0qRoLGXC/u/vriKKy7dOitPjo7Dn3R9/3Y/6ptWGMpe/voinmNwf/Hr89DY/m7/fX3TV4eMO2uH3tzAQHeHc8t9jNmDE/BZPP3m29Dx++133xP/Jiy7g0NkczKJFYzPDXPuwUWn7wWG8lNw8KebDzFIvcfR8g6D3FsM6m8xrAteQL2AneIkvdJBxdx75jqHXlPiXt7Pubh6gTuivcZa30L8wOXNS9whFyXba2Dz8lbfSGTcKXu8NO7pJ0VUWo3aLla4vK2B5zpng9XVtVjh0jpiri14F2iqoc0w5xJLKE2DzmYtKXdvdQzH0/Dx8sWL+BmH75//9Of4C/AjjmDTzytdX8cHHBynOCq9FLk2oFL5Xp7MTYGv2G/AqRt1UdomHMuw7bpoxQtoiGdwyIXVh68jIx/JngQifI1JM/HzMqljwQutzgyNMhro/Rmtfdb5iMv9CQ4wjQIzeNC2KaVoGEN6bE02q/P3EY6DZ8++iW+//S6+q2/XfRfPcPw/wSH8gLOsxqS19bW69xZwU949V0zh3RlnDdM9uMGWzLnn4j6HraehMd511eA9Z60jUqTEnBDCKWsu/q75cIG8qG+B1/NNlY+eIxv9zGY1nNt5DO2DPhL0kQdH3Yhzwjhcb+ckjKBz27V1f3JM8ZvDH4amg88U3HXCnOPoOfFBBYwFrqHGuH341gu66RoujXEYDzQuXMDrV54r6adp2hjBW6vyGnK0jQFTh16lKTT8Fnp+hwx98+038UyDDoYd387SwKPBzrpbyhSGkLbrQr7IzA0SxRTaXuHwOce4dYZsnGKMP2E9fWjjEFx00rwHt/fwnngaKi+HzEU8rVtpy/3kijOxNCy5sI7jWMc5pCFJnVaNTjhVHwE6s3yAVQOdRtntyXb9Kd41ZGiVeY7g0w48O+SogY9yKugz1or1dK3PwVGZ0ZEm/cTnAzgeAIY6+yog1/Kt63/JWd31cH0ya1uaHGuMpaNNJ9DTp8/iG/TRd9BSen4DXf1/2TSU6ZzRMaxRe7K9Ux0iTdNWHnSdTnEcfEQnCSess3R03cVV3g0+1pdv1nHwbeGc2mYNd3fvxF0cy/dwpkmLra1J7TulVB0S0le9pEFPh4QP1ih/8o566hSjrfy9HKOUprafTCZhf/cwvjs3ecK3WZ2bUOf25Gncx0C/zX6zwR6j4Uwcc8kh3+dSaqgcyNdX8Ig84c+Oq2tf40zS2FgB569OJB1M4qYePQG3C3jqmnZzeCxFgidGIT/cvbsXyrzGxvvgKH+q93e4z4rP5tYk1jY2ospY20URl2QPwb4UboDRc79VH7um0uAceZEeroE0E493GLvfo6NMH7Nv+bDAJXvZFD6il2jQmSN4zXVZxWg4RqZH8F3L2srD8gkDxXQhx/Z/fHIcx8cfq1PtAgN3dXbC997Fpui/KX277ufIvPVP4Q3jF+BnvuU9eialHI5RGKtDv4jDOvvIBvMWfMv3Ds4KHYXqxq2trVA+pIVjnWEUG+b6of6UqfN1nvKf/K7Bz1DZdC2O4c8jZPYAmVCmD9jrDpHvowW4tic4DC5xZAe0XoEeroc6Rt75wx//GP/6r/8a/+3f/lsNf/j+h1B338XRI09LJ/eyc9b9FBkQfFhJHJQF6SQNztibj4+P42Md93B4y1NegodevHge7i0v2Afl9yVPLfWlc1Sunad4n9KXvJ9zCffcFc5JGrrFR5CO0m0HmdWo/QBe09n75MnjeIqO/OabZ6EsqDefsA/dp1y5XMV47B7aoHtSYi9Br0/hAddPB+slzhXpewa9TuGHjx+P6hq8xVH9BkeF4f7+u2qgV2e6TpfwSoGPxUlc5H1l4D4yeJ9xfSPrwYP78RD9+AT8HnJOkrbKsrzZwCcRiSPctBqsxeUSnWa/0lU6u9YDnFdngXmCeEpz6SY+X4MjeEPesf0FuMpjA5+m8DODr6XBDDpUgNelvXHzB96fhrLeK5tuLrVpD87zivM1ZynPLhfQT7yvkRvbVmcQfOc8Lhyb/J5d3jXVcSkfqs/29u6iL++GD9wNNLsf0k06WUfadjhYcmbNkLH+FgT9OY8B+qq7p8zJc4O01Ljs/4EpjeS3V69exkscT6/gyzfwp3nuLUfIjet9jDydwuviPIUmdboZmWaNE+OnlCKlFMG3QoAB+EgnZUE5q3LBfKXF5dVFXEAX4RJaXKM3pa+613koX8Zn4Cy+guXylHpjB11xH/55+vRJKK/qeUE+d8+VfsqCvNSh82yXU46URFB6zOoa2a9zOld/Icfun+pQnUuvX7+Kt2/ehumP8ItvbMonDXLiOXh7sl3Xxz1Hufruu2/DvfRb9lLh2bOn8ejRw3DP3WQPHLP/Ni3n1FwilxwZ+qUkPtJqDt/MMK1N65nN9VHeTzib+LCL/Gzoedh1OEcfirs0akrh7LEW9b9pQbaUpUecPx/hwHyMbD1h73uMvJv3APlzH97c3KznO3lOPHKkSGnAyXQx7hqiC1wD11x+Fhz3ClmscdbT+4J7k/uI5xn73mGfFZ+9vd26N6tnzJdnpZ06R/tSw56UUpIAlUd7ZKmOz5x6+Mf5gUb9ppQi5xRJSIk2QZtZXHNf8QG4E9bvCD0r37599zbeVN30NnzwRx1wwHnJvdo1tq58p5h07IHqz8n2pOJ6t55R7sXdewAy6DzUS+K/ypl0zL65pNsSx2tkWJDf5VNBmgnmC/K9a+fY4rmUvTfIm7JXHyj+9deov+Tx+k3sc9+zXuU7+k+RQho7fsV3a8B3zwdDOEuI/3CnGIU0dG49dwTvTjP1F+dr8al3XPq7RubE6YJzi/w26PizEEdBHrumXkopurar+7Ey5RnWMe+yFxoqa673kkbi5t69Ar973uig75Jewcc17eGrlJhRzpFSItdvj9jPkYNpPQ+ewPvuJdLJ/eUNslgfnKr7pXvni3j18mW8hn7ulQc4YE/ggRnnL8f1IfKtrc0QX3F9wL3rIfvNQ/YaZUG5NX6PdZ5sb8ca+6DtlO+MjEakgb+g08Bfp3HI/e9AByhweHhAegB5ThzecgYTV+MffDiQe/dHzk/n3DWm4KXeDD6G8k7v+nA3kyYVqDNjrVynCtBfeVOHGnpHTClxtmQ9uD9ucU7a2dmuOsY53mNN3Cuc64OHD8K4/Ft5l/tQQXf1yJj9OF6PjAXzFIxWWWdM1/2CM5z0lAedszLk/NSJ6kfj77kn+RCR+umSs6Y8Jw0dz7Pc3YUsuZfJI+ark+WHlBbrTugZPKU0YGJYIeCHnjWYwxNz9loA3PsKUJAvFarOlL7iOdzd3nNmPa7tCnrEsdSRGb0Rfmo7Ik54Ee9FnLRJD901TZXha65gahkST7fiJoHh+yk/2e+QGU4uRRgEM6swlPfk9WTN66+l1TMD/OJ+ec0ZYoYv5aYbq4mnQA9+iUKGHqCLWj6E/F3kWfYJIozXlvy53YB4HYiQb228TFPT/m6DVWoaBGqc0Da9oe0MvwK1nHzD38CiHRgS828d+NMfBjJ3CVS6KZO2y4RxYZn+TWjh78FvKtdZ1qEY/r90eEN/6Gv8NkjrOrWvlFnP8ttQ6976c7vsr8ZpU8sN/wcgJzaqhDOxAdEtLolPUdoPUCQ+UZ8Qfp9I8uBdkVaB9hiAqZsAnb+FvAbIKFP76jGOzoCefoP2FblFWJeWdjehK8wS1yyQ91uZbZFhW4oDiY36kYlq5B//U4eivWEF4l/rxaFrOQNXXKikoflTXsWeUkNroCgXKedr7iewpeXzmPHPt2P64sB9VZg9NGuY3GR1LR7e2Y27HFw3mi4an0JHKfVsCpxQo7+ahvQUfDp9zqYxg74zwukCrgiXcEn8ko1UMM9L0A1QdkWZm04FDP03ZTU+rUreDdEDuGD8BtwwwXsGmDer6Smbxi1gk51RrjIdYFbnWzdBDiOGc+osoSfek98v+GS+CHsW4wYWNFaJs1+F+0smUnKKUvLnkE2X8Mn31k0J41XbFA50TYWubTlkNTh2gXYBXROjCi3hAOPOsIkx9Uc1PqSNr4zaWOFRQh+yAAAQAElEQVSwNb4ByzraDmC+9QYgbyS0MTakTUd/neGi7yF9u48W/Fr6W4D1WvrAoFP7Jt7RftR21BPaISTdUrdbwBBvmC/li7l+ntdCkwI0QI4WWg5AXqXdMqT8VrprSDclOqBdAuUNxs+m9jG0a8y7DdRtbkGh7BO4bkAurCdgeAPmA/Rdco5MmFn7nInfhLfiiTj8kWo4xIe6xEum/99C7ZOyzJjZfm/aZvhtAeYzXiIUaj3ivwm/1hZ8MpBi+JcNc4q8AIrir4GFn5fTloz8GUTkFAMQyZSlCJomIBafRAjwJbLITzWkeg0jUQKYDhKGSxjSKVIagAhZKYZBUyzDlBNFqZallGo8pa+EWdommt0qixT1u6wfESmlSJEjCPlDkCLic0hpSCfzF/G4+aRFTG0+RI0Jpj6FQ8y/gmVhf8JNn4u+SKeUI6UUaTHflIgDQZqCiBwDmFchIjnnJZ/dhNCBeCkF/hxAvqp1Uwr3lR7dGOhFk9ZTb6xw2VjH0L412YptLtZeUu5gFNi5sxM7XFi2t7dii8vZxsZarK+txCqGrBG6TtkEjXAvr/oXXe6eNMPoNCOuE3hO3P3fcpQ4KMwjoasTeCTwyJGiAVo6alOOAsHyPGpousvoiVQizdjz3LMwIHjo9tKrk8WfrXyFk/fFz7/G859/CUPTb168jv3X7+Lw3UHoGL46v2T+ESMMAhrx97hIPsbQ6k/h6ejVKfXw0eO49/Bh3MUws4sxYXtnNzYnk1hd24gWvZmbJgLCgV5MmcMV+FyCzyV7ogaKYwzq77lsesl9/vxF/Aw+P/74Y/z5z38Jw9evXscBRm5xv8YoM8Ng5loU5t01bYzajj1hFGPG6thzUkS9ZFywj2uwPuWSXY38H4/rpUkD0wUOJx/Ccz/vOYdJ/0pvLiLeeUrJUfV11zGHNgq8IT84jwzNjedSojRNtE0bDXq/BY8RdGq7Nvy4T4vDCfPzgqyR4wJjknkaZc/A4eLiHEPAVUydE41SpAgI1XO2m4OLMGNPnxKfkReM3TLPdZwKXui3MNBtckFe19iFgb8aApsSKeVI/oPuFV/CHr5xbN+m1dn7EzT+z//4z/iP//gP4D/jzzin/Xlv/09nL/deNs9wAi5xs5+GuY3HKxjj1quDT4PIBP7fAocteN3Lr8YRnQ0jjJIN9LEdqDA7vvApf2++KaXIpUDjLlY4j20wj8n2JHYw9uxi9NFAdR+jxt1792uexqmcSz0rSUudRPKQ56U580slRzPqYry+GhvIn/9Xnz9Nuwvf7uKk0illv3v0vQeveoF3Dms48cYr4xiPxjFyDUejaFjXlHJ4BJJ20kFnh2t5iNFYI8irl6/g15/jTzj3//znP8dPOPv/At/+6U9/qvz7y0+/YHR+GRoRNDRcctmdsp46vsti3mOMSK6hOClD9zBg3r8FD5Ctx8iYxs7BuIl8QWv1TwPP5VIiF0BaE6accH73HGEvQweQTqF37/dDw/evvz6Pn376Gbn6Cfgx/gIP/PjTj/Hjzz/Fz7/8Er++eBmvNDZpmMMg7lvSnlPn6J0CX61iQHJtHmB40bj0GOOrhiaNMfeRfx3BD+rbJPfRiTvwCU4/aFpyg8j2MWPugjTNGT4NcIX3pasyXun5k7gh+/Cj+P1EWr4Unj9/Hm/fvg2NNfLnMTJ9hmHb83hJOUasmzhuIB8bwCZ0UjZWuWONoPMI3h25zobUbYWF7DbQL+qnjwxfqqe7rqt9auhbwzAqbxuaHsMnjqej1TVcYwzLV+jfvuQZ5U0D39J4to/zUiOTaWGZlp8+Mhff7jnFCaZemLIH5JyibbtYWVmt8uZbrBoj72IEu4eT2TeBt5A9DYGOO2Y+o25Em086K0HnXErVYYU1LMaZa8o5MjBHbq64m6ifDnECCB9x6B3iBPuAAfCI8BQaD4aaGbpqGurgYR372q86sENefECGXiNkcGgJGVnhZCxUX3P+zNBlgR5IlETKkRKxGhIHH2nXKcPQV0Oa9FY+ja+whh1rUsehbkS64asr9pQLDL0aMq+UM/YXcb5C5woaf0+OT+IIA6d7oG/AaeA8QpY17jlHdcoV7aS9dAlwk14tPOJ6i4v6wjV4AL8/UjYfPwrftnmAI0Qds4Xe8S3BEft9aRvowx5Be/touzbkK5DGqH8VJzicXHt5Yh+ZE+SLA3ByDdzzLtjHBA3ZzqvSPYJ+C38TdJ1D7z5cS8dw3BX2AmmmPt1ABoyvra9VHtrmbCL/PMC5pHFYWb6HftSIrDN/HT3sWro3nrNHSbOPOB2kV5U7cKv0whBtKCi/4ubeKR4sb0yRdfXdEm9D53HBGl2yj2vQdH7O0z4EdeQp/H+O8+eCedvnMN/epYhUZxzMPccIWip7K8jbCJ5QFlfgD9dIORSMm2dZxxpI+8yaQrBwj7Vv8Trn3n+G8/e8jnse8opg3kf0oGvk3IUjZOSUPV3cehhZ/rB/+eNr4Pir0FRc1tCfpq1vO8E1E3J2PSPkvQtodMK55Qi6O2blU+In0Fx9J/3EHXLUdc/Iwm0oJUeVI2jUwoOZ8pRSqJNm3PvF/bzO+Yzzx2U9L7le6nr5f4bumaOXDQd7xTSmnE3FzXHNNy7tLlgnaaXDbM75znFX4b+qf9nPNzY3Qt4bIc+d+gkYs2YrK6thvTX06oYP4qPHqr5Gb6+SJy0b8Bf3YOXFPeqnD8cxbZlg9hR8nZc4GeoI9s3Jij9nTuvkXKBLgX9KpZt59mXda3SgMCWcqgOWIfaZGX3XecPT1jcunTx71IckoOUpsuw5U315gN70QSblujrncJS4lufwV89e2jEvdba6+9P5aSu2cdIoh8s3H5VP4QFnoKWMWsdzlnSTRu2Cr0vOzCndzG3KGro26jV5WHx0bLzCoeRe+rP7KmeB589/Dc+DPrDoQ5Sn8JjtnKNrucZaiuf2ZBIT8PNBFtPi4BpXPJC7ruugrfqugEOOkjP45IDtws8MvX8NXc+hlfjs73smeRnPcQg+5+zx/Jdfhzh7/EvuAW9ev65v4EtXcSnsW2P27Q3Oao7vg0Xq4T32wrv3h4cIdnHGykNryJsP943cC5sWXAp4JMIcOQGRwrO1+8KZOo45i5NrpLypg3WK+7adNNPZ6rn5jH3Q9bdf6eF55yHnHR9Ceeq96NmzMPRMtMf5UhpJl5wZj3WfLWWItZkSlx6CayXPCqbndZ+ccc69DtNVLtnT5DV1gLpyie8R+sj0Gfxn+x4ZDD45Z/aaYe/p2q7aqUacxdwf1D8dtOlYs8o/TRPSV3DNhZRS1RfBJ6V0s7Yk6zelVENxvw0zZMS0eCuLniHFWT0vzjr5zbN8tqCD9WfImDRRP82dQx/hHG7jVHKJlMALvWsdxxK8u7mexpXdOi585l7i2NLoaKE/5acTdKuh9HTchnPRGnw+2Z6EDsaH2OM93z5kfze9s3MnXO+NjXV01kqM0WUj9vdu1IW8sKShdCvwqTwG+gP9OF+B8s1cSmnCOnP08OXlRZzBf2fwlTgd40gVzyUccw7zXGa5cuPZRnCdbd/bd6Sbvp1H2zYxYp3dZ1axUahjjYvzsN5NXUvrCQV8UsrgOg/X4erqMuzfeKUna3S9OFtJs2NwPAYvcRrqXdf6Q3yKXM3Qz3308jDr6DpfcAZTp5wzV/XRSZW3I87xH8IHED+gH5U5523f0sW5ie8G+8EOdhV1omuhHhTuc2ZRLwqm9/buVHvLGnus/C2Nh31+Dj6z6JE//oTnuim8dlXndBGn8IJ8udzj1dlvcXILnscOOS9+5GwuL12zJ0QkztcdfLAWk8mkPlAhXuoi5X2ETDmutBP6ukYxfGCKGTSRd+XtnEuklGqZQc45CnkZSKzJrOrMaT1vX6M7xcGz2BE4SUPzUkqRS6mQIoUfqE/AX8ZzfFBw6hUCOphHhcWXSovYojkp84QIuo/hQ3/IXXjIG4YZsv1L2npKpnMXjJNN9b6C1QRxqbLKnnwNPa+Zl/Jbu46hlXWW4HoN+PY0/xKitrDtl2BPN3nB57dNv8icg/Ywx5u/lVZzuqEMw8wyn4qL7zLn89BCcwy/DgFNfgciahmDDk1j+EjLIRaflbsc8Tc+Tv1vVGEsai2J/l81vDUJsL0h0TJusfEw8jsgL30Nfqf617OljyWG/wOQddoWGq40XdxFuX3z5EncxejVcFBwA5siGD0baVBnNkcBLOKZQTX2Nhh2C5AxXnJKCN9a9eeNPbQHCiZg3KAtq8pXVgRI14lDNqL0JKkEoovvTWrBbQnxWhR9NbC+8LXCmp8YfllI3GjNN7IAcTFvCWYbNxTEeZhLTfGHuTAHe+6d5yIeNa6g2to686g/gYiEpJJQkDnY5iKgZQY22MTvb++EcMcLB3NNl9Poz69izgWs55I6Z5PwZ8lmHL5mxlFWU0Lhmrxr4les1WWFyzC8oo7/r4xGyQooOn+ussbdTLlQfIpPWT6AOvWyQtmUg+GUejdA2o1kCXMODp9gznJ/AukxQB+VrpIifvupS+GfBdQADc43UkqRhUyYc5SyhMKBskTLYaltGkKgbXFGNkPcPDaioawNDxejtsVAD7ApjtohHBvnAjSq0MUQWtbEuOa1OH/NF4iTpzN4aNfFeNTGCn0YdpR1td9m6McDGeXLPjsPQ5QbtsQNK9CurfmOu4RuOCTT96glTzAOOPZt6MjrbsqpS3+jto2upY+W0PIKxoWGvgXjbaXNQKcSrfSExq20M2wKdG6iIxzAeEO9JVheSC+BfA5xbUNIG41jGjoa+mro00OpUKjTUF7MA0qNs7Y1LGF+oU0GDEumDMhAyXmQnwVP5N+ElGchwT+LkHQC8qJuyeYX+hmglEVIfsmW/RVIOWpfhOIjlFyi5HwD5v1tSFHrJPCkbY0TpmT+7wBlaTGHob5tqZtyZMpyJp6JL6HmDemUKPsM4qZNSglaCYu6tl/0mZL5S8jUG+rkxVgpL9NfDz+VM36tS2jfNb5owxjOZ1nXMC37pywlxqd+StYf2qeUIkJ8UiTyb+AmL0WQH4kwlhDDp+YNUf/WJH+S9RI5xMP4Z2BOLSRCaB1xug2Ml8A7LfKcUy7iDJ7kBWW97ZZAOpMvpFQiVaAu5SmlSClFvlXHeqWUUF/oIPJCtc5FcAvjlsaYOzh8d3d3wnDnzjYXxa3YwuilgWd1BYcSuqEpOXKwY7FH9T7MxR7dV5jFELJv1fQQkhmJA2cFFHkW2McKfRTwayrkaMG9TTkaavtgWOLC0HO5mV9Nw/9T8fzkrDpyfSJcw4Zvx77GaaWx5VecU79iAHr5y4t48/JNfHj7IU4Pj+Oa/S+BxqgZxcbaBvPaiwdciJ9+8yy++/77+OEPf4zv//CH+Obb7+Lh48fhTxRvbe/E+sZWjLlEN+jAAC/ufzFln70GH8NpDedRL0DQYU6FKfhess+ecAnTwLKPg+Qdl683r99Wh5VPjou3F88rLqYzuTJvrQAAEABJREFU9r6AFoU5q+9WMAhtYTy8s3Mn7u7uxV0ce3c4T61jABpj4GjRxTmz60NbLxqXGit1uurYvLyOOfvunL1WY/eUS2p9K5o6VxdXMWUfn7ofU37F/n5B+aXAvu/lUaPhHFyC/h2jZZ0rb2Cg0oCpEX6FC/gKxrGaz0VWw9UGocZPcZOvck6RU4qUcqRkmMJPT99T9n7xvlqMOYOeiXqj0UrocNKw6jij8TjaURcZXR70YXshpUQSyDnm0Ny+Trh8H+Bs0MCmU/DNm7fxDmPc+8WTzh8xeJ+wHl7wne8183fNxCelFLmUqHuHtC05En3D2TGHxlPqOob4avzXwGZ4zTnJMuv0nNdSGnAq9NUu6Kbx5S5OLd/OfPz0STzFmPbNt9/CZ9/W+AOMMf6M7AoX/JxLHU9+ELc5fQZ4ZHDqoPfaxkZMOE/v4aR5gIOm/iTto0fxALiP8/K+BlXKdLpOtrdDZ8EKNJSOY9qPMKA09JULEgeudi/tNXKfY6w5hYaHOEJ8i8i32/w/in/5+ZdP/0f2Iu7T/NWwivHpFOOHdLlGDubwvkezlFK4NzvmOny8ublVnTSb6JYlTCYTZPBOyNcaN+Ut8SxNEzq8Ux5omUuJIa9En6LKnjzr/8+t8c2HLN7uvwvf8Hzp21CvXtX/J/sF+uAl8Or1m3j77l34NuGRBh4MaK7lDBmdgW9KORxXHHaVNQyve7t34w503kH+trfvxO6d3dDwqaNdXl9lrbp2FJm1gf1izn1FCD7myTs9fUtXnbnS6hW4LH86Vtr6tsgrjNby6zuc04Oh6GNY/4R1cD2ukQ8YIkrJ0VQ6SIsctf8YaOGZXB50PlPkSHBNGT5SShXHDJ7qFY1lS0PzDg4z9bzgWqzDWyvwiPLreco2hp5FXcvg4zjKj7Kk/hI0bung1YBn+RxdNkO+jQ9wfWNIk+5z5CkiDXNirTvOk+K1ytiOv4LuM49ZRu8aocvsZ8bclmAfym34cY7QpmmbaLsu5Lk1dJXzUT+1HfqD8tK2rPOo1smlVLoUwtoOPErK9lbHnDOW99TZ9SyukfFL9KrOQOXj5Pg0KmCYPhHQKSfAGXJwgX61/hxZED/XqdB323Uhz2whBzvsq8qnDxY8xLk6GGQfxb179yufVf5iv5HuOadwzhoZT05Owv3CN2pPGa/yCQY86f8BPfcOffcWPhLevdvHAPkhDpFP10rj9Bnyrc6SduLlvKXP1mTC/nI3NAo/e8peiG76gf3we8C34p7gAPABji30iXNoujYCmlfdlCICcK5T5rzE8xBHkbrXn6N9+/ZtaHw8QK9oBHUOGn2tqx5VdzhH+U0+UGdtcs7YgB/VFdJjwtjbyKL/XYAyuItDZMJ+uLaxzpqOY6TzDd22urJa94918tfW1kJ+GlPWtV3VRymlcG0dV3pIF88QGh8rPdEPPkh1ivy53uLG9Gr/0sr+hDHnn1X6H3DcGMZcXwvriIvyUkoOhgMSEIjxLKbsI/apHEwXe7APxV/BY+Lk3jyjjjIknjPliP16Bj+6bkKPYEvv8MNeap7l9j3Addi/e5wOTMPKk8hdSilKk5G9Ehn8IonXHNx6jx8xfIwvwbIBetpXYMzl+Ckl+srhfIVS6DfnyPDtMp1Sou++8vGA10V96/cMeTmtTvFz9MNlLU8pVVpPJluxu4ve/QLUyYI6a4N9xbVokPug3Qz87F++usTOcY3ulB7mec6RDvK/zk11q/IkPx6z1ifI04m4cIaSNwX7uWZd3Iudl/zk2DrH6l672Gflz+W6t01baWH9Qe7ROaOOOzL811IGroWzTM45xNmzi/2rsyue4Gwo3oJ8UfHGoWK+a23bruvg7XHdU++wN/ngwx6OuT3kYnt7Un9SfKweZcySS7DMrMG88r58d70YR76xT2GK/DqG8z6BJjp9P348qg+WqOf30THK8mt0jI5V37L1HKuT4/T0hL6nMera2NzYCB/okVauoTjt7u6ynruLPXU7tpFn9xzlW3lf8YzCnFrayzfOMaWBb+Q18S85R0qJ8+sU5/4VcFn5SFyP0C3unwcfPkQNDw4q3lX3MZczdJ9rbqicSXfH6KBPp35YjD3sfU3kAs0YK/gYpPAfCcIgAxGAnj1yA03Z76TbOfx8zBnzA+fNN5w5/JUcH+zyV3GWe715lqkP5b0L+NQ1SHQtX7RdF2NoscL5Yh0d5oMu8tf6+ga07ZC1EuJdATxSSpEB2wcfdYfzc57i8hG6HKKLPfs4pue6+t8hvHodnj2Ed+/e1l85kM9yTrHGHWObPcE1u3//QTzBhqvz1/AR58x7nGU9K6nnrN9zAJqpp9BnSznzQS9l6LTujyfhGpke8s9Cp67xK/hQnKe0n1UdN4tBx8yjh8jOq7AWrssYfl6DLqvACvcPxzffciFn1wwiRF/b2r6/pStTSpV25juWIN/H4mPcPMH1lI4VP/BKKdV7csf6OO6YNTKsUPPGIU7ra+v1oZCKI+cZ66eUYraQLftdwhQ971iOK06C8UEfTLGfXscVul8cLri7SbNj9/uDwzjgnqMT/417PvdK1/cYB+bZ2SlycRX2mxlXfaRu2uLcoTzucY+sgDxW+eOcZPmoG0XTtJW/CnTMOcPmCd4awpRYCb9AQN+KJ3Qx7Fn/3rWqZZQSd/w5ckGq0rywhg3noGXounWMKf3aduBrh7A/6eIddDl353/JXfpKXbwYc75YV8eNr34S+H8qSESdU8Mcu7peo9DmMci+826o71xzpcGyTsmFlnyZ0zCWvDUP1/PKu/PiXCh/q2sOkDXlbFib1/H69et4+/bN4r9s+hDWuYLnc07o75VQtv3Vj51619iJHc40xl2rO5wT1Z/qSvWkvK+ebNlDUkqhDnPPm7PvzcHP84JyJH9dQStDYUlPaSqYFn/b0Yx5J+bcwN9d3afGyJnnGnHbQg8Y94E0Kob9XmGvsI9l++AzhwdmyLD5A60T1YWoobTPpVRegH3q+cT7woDfLC7Qg6en56G+UE/Yj/Su7XK2k1h+xLmnkxr2cFgFc25qECGTv8uvpT12pi8h/L9a6D6SNW0DUC/Rv3k126IboJx4YnDLUkqRqZiEJC59SIdr6Q/M4Nfawj8Azex5oZ/ib37okp7jBsIP/Szz6aiWDZ1SSJl5xOpXGg5j1gKKoARrBabE+Uu2dYhRn8TnHf0TeTT98isi5C1xX4Zk1S9kH8L6d/hjnSH2279ia+4yNP5/W1jQ5taisCTMbJm/mBg5v7tCiyo1cE2ta8K44d8Ly3Z/b/3b9fL0/DIaetjmEPiIC60O4Dsc9hSYGZtZz4X+80nOYeAeIQpkkZAJF5R7FnAEJ5RbADWkzLY9ZYafAWRxorD3Z9k2qRmU30b0r8VB/3eLa1m6VXw7fiu7RmuZLcCKgG/FghQo+dc1NhSI10b+seYiXAhrLe3ntJ/Tdh5TNtcpZRrKCheKknNIp55DRUPTdS7De1uTuDfZiQ3iLXn+FPScjdSfi77G4DvAVVyTd2WaDU2FXIHDnE/n+XPN1yixKXCNgq9lrGMNqTP9DKYxY3yV9w3QxrYeaubg7KbxW5iFG4j5vWuLg4DJgLF06Ct/SEp0bSwhE7mBnNhYfgdKigYobD4NF9+mKSG0i7Bp2PiIu6kKXdvEElovBzXdkreEhoM48a6t4aiGXXUGdzV+O/9TvKOvUWva9gDxzr5p0zWmgWVI2agd6tpnrdcWcGgWsIyXaGnTUmbY0d8SZ0Ohox9h1LZs7kJH2FV8R23LHIh7EPNQtIRRR50WMFyC6QXQrvYp7rdhkV/HBa8Ounbg1kH31vgC2qYZ8F6G4k1ZayjcxJkf7a3fmF/jhfVrAEOAdW2pX4AGqCF5pWk41JQbaDLxBeRSIpccGZm5CRfxUsgXTFe+Il3jQ5iIp5t8+slAKcM4xAuQgJxypDy0yX8rpG62T0NhGc9D+5JzFPr8W3AzTkqR7CPnGPKGdEopMpDSIp1JAwnI5A1gG/MJb/JIG7c/wwXQS9wAeSmRqsDca5giljUW6ZRSpPQ1sA1jMkZaQhry0q1Qun6CFDWeCWkzzPVTH0OaMtoP8aHMNimBA+2GvolbB/iUNm8JSzxMf4oHfXwGtT/r/B5ERIqoUP+Q4DtkGEmR0gKYTxLEyX6NfxWCPQFgL5ixT3rgnLPH1r2QzU+dqmPmSp2Nbp6hXxkhmqatxkovFl4wlpeN+pPOO5OYYIDb3NzAkMSFdm0lvKg1yF8Cl2CsOXp9NrtG3wOEc9JCDw4J/c00IvOnCODdACXnqOlIUW5BQ50l+BCYD5Bl937At389C8xwap59PIkPGLbf4kh5/QInz/MX8SsOqZ9//jl++eXn+pOMGlc+YIA5pq7GT42rDbKjUUMnjk+1P338JHTAaeDW8fsEh9x9nHC7d/dCo/LG1lasYtwdcYFv2i4CvKfM64pL/CXOiCtpyX44Iy+YRy4lGnRnNx5Bp/GNgyGRn0uJAq07+unQs2MMBxotBY3IXqw0UI9o37Yt69JU3ehFz7Xxsq7RRcP8t998E8+ePY2lIcafFPSyqDFG50lbGrCRF3r/sEx9yAtTnBgaRDVs+7aTP02pQ+qdxoMv4N3CWH+MIcunyHv4pdCvF2Xf/trCuLiHAeghDvJn334T3+okwGGggegRdNUBKR23trdjbWMjbNfDobAidGhCGpjXoJ+DzxSaXnGhdCwvfgNcVMNejWO405h1jnFNA5Xnjsrj0N4+mWgE/JNLpu8OI8wqTs+N2JpM6s8537t3r4Y7GEm3OA+tsa6OnzNcynlkikxM4d0peEyJ27eh48g/xzgEboyfOBHfVnq9CR2K79/vh84XL63iNkPugk8pZcAF/nENvdS7jvcxGD948DAewGvC/YWz9i44asQVZ40xY9rJJyN4RXq1XRsFeuWC1ABtxzwxgmkc3MaJ58+E3cGAcAcHyfZkO7YwjK9j2FnDibTCZV5Dh/LbtV00tM85I5sZshES98Gq0aiLEfzpuqSUQjpcYai4wPDs5dz5mdaAYJnntbqurK1xZeEGlA1pCqh/1EURCTFiPMcHIuUI8iKluP2xrhAsbqJOoW7JJRLxHGn4lyIyeR106KDRCGeMa9oyh6ZtIxVq3kCJXEro/GsW9ZXTZtSR11CWKxTqZM8PbRMFeW0WYYHuxpu2q2sqjUacp7t2FG3bAh1gKHRR6Ru54hn8hTzhXJgOyVQhEQQfpNQizr59Befd06DSExpOoZ+8aDgnTUd85+EZ+1qZWTgrLs7PMKBcYPi7jHqOZ92WjiTXykFa5qau8eGdLZzw28jHBNja2gp5zrmkpEzQ/2Jc2wrioDxcYdC45K5gfEYdplD11Rgek9+2tjbZNybVyK/xWJ7c3t7BSbGFTK5j8BqH9Gugb4HeAX3kjxmyZ5/qqAuc8xo6BXXCkLfQB+oCnDTqg0sMoraZIbM9ukCKO4cV+EGD1TbGM/XUvXmOafMAABAASURBVIcPwv/DV12lrv/+j3+IH/7wQ3z3/XfxGL1/78H9UIdugPsaBndlrzRNpAQtWDRp75wdczDyHYcPSOhkGN6keh/774D999XJaf7h4VGc4lCSXq6p/CONNzHC6sBUF9y9fy8ePHpYdfkz9Pq3/gTpQo/ev/cg1BkbGP1tN2ZOBX6WVq7FFWugbpRG6id1enXO4JjRISO8Ja6zRjCt0X8fo7EGSN9Scl/IucRoNGJ9NmNHeu3uhbjt3b2Ls2avruMEPe6bjhq3266LlDMcGjefysOLVE/JHJqpB9QT4ih+R+wlPqihQ8lfxTjBKaDOPGU9L1xH+LXSCbqPkWX12l2cWf46gG+g+f8L76G/tyeTiusauk+8G+rnhDCBhPKxhBmyUgG+EJ/5Aj+rpkR90+Ap30iHT+2mcS2PI1vu8XP2hxQpCrwqbzmmDyVJD/lb57185VniW/ZCw29Yy2fw1bBHPw6d6g/hQZ370taz1ibyN0ZmGuQg6H/GOFPOUN63rxwbuIYmw916GjNkTV6/vLxExi+iPgAADaWt6+kedIij5xjnwMCjH8MyaTvMIdBRTQyysY5zbqeus28aPWIv8gGER/CiTsQJ+8fq6hpy3QbKJlzH66VdAFlzbeVD18vynrNgLy2/gCky7fqfsW+Lh/uHfdk2w0Mt+nSFtV7FkbPCfrfKXqVu2kAG5f1HOJqk5ZcgbS3T2TnZnlS9MkIfK7Ouk32nzKqxzrAFtJvFFfiLwxn8Vulz9DGUXX+BRYecD+Xo0HyHzOxzvlSefDDgEqP0nPl5/xRH3xB1DW//rLPnC+m2w/7rQ2sdMiIuygkERK/PY0Yf0k06pZSioIsLPCWe5ksb8VJOjo4O0S9HwGHoTDhkXU9wrl7BD7Zv4Hn5Xxo95Czhueubb56FYFx+Eyd172QCfaDnyip6l/3Oto6JmLIl9ACSwbrF4tMjL+4bOubkH3VZ1Ss4CNUjgrpEp4ah6eUZ6AzH0zXnYrtynK5rh/0S/aLcjBhfGSqlCdeo51w5Q07lhwrgMQeco2Ce5RXgJfnpU3wac2QmQ8uu7Spfr6ys1n1sY2OjOpelT9UXnIV8KGQEHnVdaFPHYa5zcJgTirM4CUG56ds4OPZU3gffGbIojUwLrp/9qUPcK8yrAC3U0z445J62hEv0nb/uIo2VD8H1l3a2mzkGODm+eKSUIpcSFbdgT6JsCj3UD7bpSac05Jtnf75Z6f5jeMK6nLAXneAEr7qCvcnz7IeDT45y833Yxf6G+cwjpYTOaKszWtmUt3VIu8+bVh5cY9c6pQQv9fXhlmtk7ZIzo3gc45B8z54jH8nXjmtanvLtyKOPR5zzz0L916IL7XO5fvVMu3un7ks7nHGV9S3OKp7ht9hHXVP5KZccylLXwm/wgmts+kvI6Bwh+LjmytONPmB/OuacLxwdHX16gIC483At5B/nrkyp+z3Lq+PVR9999314l/yeUH319MnTUDbdw7bRp2P0XMoDjXp4zv6WEClCvCqkbDKsM2ONPcu5btJPvaS8KXsvX74MHyD0v9n4ybfdf/klXr16GQcfDtgfLiOlxLqNgHGVQenUojeapq1ratiYRhalU4oBN+niWsiDU++56JwL1vISPSjIz1fw9TVwib34gvwz9PsZevWUc9kJfGZ4xR6amMuYc8sG8qcT07dZH3M/VEdJN/d19bj56s87nD9ce9tUnJiD+4s4DXJ1zV50DY8ZTmv8CvwuOQtdIFMX4KJDUVxO4HXX0p/JP+dsLL4ppXAN17j/uf+6juoIcVOne5d+yD79gPPggM9uTFg7cZIvbdsu+EvdPkenT9EJ9WEizqwn6GjH9GGyQ3T28ueM33Fn9E79Dh36vt4XDyvP277ljuGZXP6oIfYD92hpsALPrLAvGtc+0MLfrpn8nlKCNOhveGnQOzPoMq0g3wiweYzoT/y32SflWfcFaf6Yu/sD9o67d7kb7+1xztsLaTGZbGHv2QzHdTzXQb60rxl3W+kozQ1n6EHX5jZM4dk5enl+S48Pe43oiu+87sc+hHUOzVyrM/jngvUb+r2q6zpFB9qv+3dmrikxX5AwTdd0SYwvvS7iNUENv7fjpv9e+KIdQ/KNqF5JykzUeNSPKAkDfhEWg0y1t3jOueIMp4woRyHS1KCX8KPss3Rk938DnCFAe9sINOD7qd2yP2oRdQSBKN9aX6QW8Cltbeo5H4G6w5c86tJ7TVr/a1Bb38JpWYemFtUAJInTH/Vu4rXXr/+p9KNoGRL9h76MNNS3gy+BEsv/KwMoQqaB8r/BExqaR4Xf0pSymm8HXwJlro3Zhn8XDJXpElwW7f+udou6ecoBQIPr7vZOPMLA5eVtC2MUW0z0KJFERXnOdI3LLuQxokMv5G1O3Cn3NW09Mm5Nfk71AUEyiVO/rzVIGvkcTDnMosb/0sCxlrAcyOmB2CIJ3sSsY56hBGYSN7lE+FpCUL/EaydD2LP5qGiDsPI6mkhFFGgVnzwPFHHLgWeCAWFvZycMV9jsqyEdxX19fRkqqCvDKXGBC+gVcC3M2UwqzMJx5ozjJUalPO9n9cBW81H2PQfQG6BeD4hXBRwBcQPg7iLUxSdeQybHBEAf9RiRUwRoE6YByChCSRzyAOJNyVGh+RS25pm+gRJtcwvYaLu24DxtgQYg7JoYdS2wDNsYmx6RBxgfj5ZlTS0b8iinXo1z2RsL1F8RyF8BxsaBoc6irena3yLN+NYb19A8xlqUj8gbEbd8RH8j2tawc+yGQ51QmEcD/gUgpH5nO6CzjaHzNhQ+68N+vgIcMpbj2EdH2nCZV0PyDDv7tH/StZ4heS1gmWFLedM00VLWEhpvvsgzvwL5NaTeZ/WbNmxjWW2/KG/os6ZpV8ir8c/CEg08MOSXyKXAQ2UR5hr3gFOQiwFKmM6l1Do53wphyvRZmjLy8g2USMZtawjU9CI0nlKudWocPk63wH6W+cu4YU45hEQ/Nf2PhLRNjJGB2+1v4om+KbP/oU6KYYwEnsQTkBd1rPcFpES9FEGwAOaXlpDI+xzIoHIGyKevIZ0iiKcbyGQ7JiFjp78LUtR6iTDR7gZMC0N/dZ6UGaY05Kew/iJe85Zx8wcI2qSUAsQi3dRPkdISrHcrzlyCNlSIJaSUiEcs00SifsiOqH8IUqSUahj0kRZQ44kxFumUUiTpkggBGtR2aNTo2SPU04I6253GfCrwzZW/lS0vHOsba+GF2sv1zp3tELwAbG5uhJf91ZURegXZQ4ZKZnz0dY9un7N/aKysxkn2euPDZYC9gvKq71NEBt9cUpScowHaXKI1TKQjR9un+nZvDecpClt4vmZf5/I4PbuMCy6T5zhxz49PQsfvxw+H8f7Nu3j964t4/vOv8fLX5/HqBRdhLsMvX73GIbcfh1ziL7gUziKidG2MuextYATb3tuNPS53D58+iScYah8Dj3Ck6hi4T/7O7m5odB5xYW3QKzqQAvzn7KdeTM644H7EuHrAxc7LXX2rirFOyD/nInzNRdC6iblldFABGvTWCKOTF86trQmXrN3QCPzw4aNYGrY1wN7BcOiFVKPKmPquT9u1YVvzJuDvBfUBeD72Ao1xuRr7vnkajx4/Co2R2+zxa6xbx6XRN0UDOkPOmLI/+wsdl1xGnINvIr/nQvoGB/or6Ccdn+NAF3796ef45cef47nGBBzr79/ux+nRcfjGsPt7SqwXe93qxnpsg/N9DMdPNDziSHmK8+Ix9JS+D8BpD+fGhAu9ODXw0Zy2U/gntw3r0kSGp1h+ziDXIV7HGGQPcNq/17nKWr5hXf3Jbh394vru9Zs4wMFyjPHqAkPDNZf+eaW5PAeHs1YNNFtdXwvHvQetdOp/C27f/fBD6Fx5wtpLKy+6GnK6bhQp48yAZ2ecS6f0d41h4wr+80Lqhd511lj1GsPwC/jsxYvn1fDyvP4/Vi9CI+j+h/ehc8MLre3nnIdgv8gls093oaytwYeOub6ObK2txxoODNfWi7YX/K7rhj0S3ivQqCE0T5AXCvRKzDE8PzHdFAm5Kuz/bcgzOv8F4y18l5kX5KY6lW0jwMtz5in0xHvwFMTXvkcY0dfEEwOqRptNjAGT7e2Qt3QyTzjPb2OQu4Ms7SAv0nmDOiu0EV9pCVpVB9nnkqZLA80lhqRqQGLtpO+5hklk+wS5WsIZMnWO3LvGl2cXMWMtOGwGh9AKzqlNObrShoaSNei5iXFjG3x2790N+W4JvrGok838HYwc2/Cj81HnrSMr45WVaLsupHcqw5vFc/TnFOPDFB13BT9cyQ8CeFwi5xWQJddZfplRV7Bd7+RTSOkKKaVo0AM6p9ehqWMr67vgcgcHm28x7kBP6WiZ81jbWA/rt+iBZtREKvAnk57Lo5zHZ9PruIaO0ukIA+7B/j5y8RbYjyP58PAgTjBanmDQPD05jrPT45DOV7RxrQs81DUlRqOuQtd20RTGgBeumN85+uyMdTkjlJ+v0KVLcM5z9ElKqfKqvLLUTfegvQZR4YF3PuDhg4dheg9+2YaPNjY24fu1GGGUauHxAs0hVzUIOcY5hiANd/5Upw/wfEDedcSos2qoIZm89zhoPqCbDkkfHxwy348hz1xjAJRXWmiuLGzgZHPN5Qffkvdn/b/94bv49ofv41scwN9+/32os+5i8Nvc2Y41eGJF+uOQKqM2ELCYp6DLef31I/W8dDmGtuqq/bfv4g266jV64TX69C3xJey/ZU1YnxP4+Qp+75G3DJ018q0j/+sbG9WRKV3kgz144h7GuHv374c/B6i86WRUP4yQyxHrVUoTkL7KV896yXfuO9JOcL18I/5UxyAGUHXSR3A9ZM86AJcPGIePiEtj5c/9u4ffc5EfRtV5ssY93XUdxh1V/s3oErl6Tl3HVDbk/Sm8r5z38GbP/CJSWFeeb9u26j7j5uWSa1kupYbytUCT6OHJBE+Wjjbwxrg6Atej8hb7zB30zhb0WoUObaY9Y82vZ3F9fhnX8MzV+UVcC755DQ9fw7OCRkb3PvfAXonkLJLgjYZxWvbJjnW+DSPSVfbGXTRdFx0yOEJHjNdWYkyZe6t5whhnk/yl0+/evXvxkL3wEUZVQ43IFR49jKWx1f+b+xHp+/cf4Hi9i4NqB0PrRriuGfr20Fa9LH2XaymvuZbVcXRxzj55GifItGt6hJPQNdWg7P6kcVkjs28dCe/Y4w8+fMAZcBF+XI8V5uLaetZQp+8hl/fhN3HTKO/ZQtn1POjeJF6u8yW6Q97SYWX8Ehqr0+Vr+Uiju+VfwikG8UP26/fI6Qd00yG8dwpvOseGPWrAZSu2tiYxmUxuwLRyoXH6PvT6EjxD3bmzS/2t6vx1Xg38Vha8leEl05415LEZMiyvqst1vMn/6pPqTEF2PUe+/PVXzpLs569fh/Q7RFZO2ZecKwKHHLQx5mzoudj9Q0fwNjiLp7SUD7bZh5SfMbzVot9yQa93/Zq/AAAQAElEQVTCd85Xg7C0NN6zIEnGJzTtGL6BfHBwEPvot7foN3HzbPHq1at4/eZ1qA/F+/LyEnT6qn/XkdVd1rDyGvzn2smLu7t7lb/Ec2NjvdJonT1anbg8Hwy0AgsUSkopMpACKYcPxWnKnqcMyXvqMB0bNUSfDPGPlRflUR2cV+yJU2xO8rH9pJwiwde5QolhvMwIgYF8xrnvqj6wdJtnfNhn4Cd5/Qx+Pwv5pcJiT9JJ6ZgX8KR42q/rsolDcIf9fQ89qgw+84wMPH7yJKTLLueDLfYDeW6EXDfogZRYH3TXlH1+BqjLBOPmSQN5pu6LOitwJDl2xQc+PoW/z8h3/azvupZcokN3yJOOtb6+xl1qve57ypSwgn6z3HrWjxseuQ732NtgvxUf14O7lmNJM8eu+h0H6wm4iIcP1nhePWD/V0ecsoerA2fuFcxzpt2OcMoerjxco7+npLlxxYx1Nz4jrQOwzpuzhjo/FmsprqWUW+uaw/WNxcf1EN9r8HQdpdURuLzH6bW//w7e3g/5enhrHDnj7HKEHlOv9Izbdk3dg3yY1fW6yxnpHqAT1XOTMifPVxqiy9qujZQSR8N5PUNUXMElCSnXsiCRxJ96KaUqOzpk1F2eN6TTB/TkPriIm3pzKXfKng95HjEH6e5cXVPlyjuE+MlrT548jmfcfb77jrMF9yB1qfmWy5Ob8N2YvUv6JRECv5tvCnJSiKP9pxT1M4cersM1667cf0CHSkPxe4cjUVyXIO7OQTx9sKtnLUejrtJyyWcN/O7a5eUA8JzfZdLxKu/DEzPk2HFdQ8e2Xx9E8YEBwyN0uk5O8w/R6YecOdVd4iCexk/hSftr2459bp27750qh0+QRx3kz5DNZ9wdDc1Thym725wT1zgfdd0InVtgPWW0rzpD3qoyyf7uesg3p9wFXcMj+MhxxeE990h//UR6vYduh+BrvSln+pZ9Yo27l3K5sbEZW5OtmODk3dm5E67XffZDdegeetV9cEL5BmePNfTnCL3RotcHOmbFNnpky3nat/hJN3W9e/g1ciCeFdCPhuoty6xru1h+WPeUUqSUIvwCcevTs1i9PMH62PYavriq/V+Ee5qy5lqdcHc6gfbqA/Eopal8sIl+VIac32POKc+efRPy6aNHj2KAh+G+qtzV/yqD+bbQKqVUZauOB93F3fgUHvG84hyWMONu2cN7y7TllT6LvBn0Vx95XpA/3Ec+sscat9+UEmvexkDfVOXa9urVSgr6CcFEzZQqJGqc8He+6Xfy/6nsxZjJxaKjBERdoxn0msaST53XlDWTLrXK4s8wDfCnH+MEi5KvBFa4nf1l5WXa8Abse5mwsemKoVhWMPdzWNSxGQVf4kzWzfdLlJYF9DD0TQW7+Ros6/6vCB3vr/YLXpWH/s8M/ypCXyn8HdxcD+f3NfhKL59l2fazjL+WcPy/Vv43yrJCu4KydPPWwDlhA1R5ZoRFR26CRWTFIR63HLw9NfqwjD+3vuaZSwhyfWjaJE7Y05dQKw9SWKOW1sj/lX8W+NzG5XZc1Gr6K/Us+6tAG76LKvQiXdggApD+c5RO4qK8xqVlZ2s7djYnsT5aiSblmFPXg960n8Y1RqUKxKf9ddQ844EiA+ZpHvMEhQkD6OvrWBF0UyHniJwTkH8DpeQoOVcDk0am30KJlsta1xKysbaLsKlxjAEdQLwzXMCIcNQ18Qla4p9gXMvbMBygizGHoTGH8hqOKOOCv1JhhBGxAwxH9f+xXMFYvTIe0p/C7qbOpzzqWHeFMmB10cZQWCO9igwYF1bqeNQlf6WC8QFWKRNWboXGV76oN6a8AuOtCKRruAIuxGsZbeo8TTtvwtEyhAbGK0gn8o0v6TuCNqZrWMuhq3nEax3qd/RR44QjDmkdMDJOme26ZV3ClrVrOUSY1xqveW20X+axnuY15BsKTdPGp3QTGvWapolmkd/UuOm/DmVRr3AQMl7gtwqmBcoLl5qaZ3wJi7JMmEuJXIA8QCEu5EIaSECkFDcAz9/EI5OfSVJ+Oz/lmk8BIWV8jadEhC+Zw5d4SikykFKK9I9CpEgJiAUYvw3kh+mgnJDAL5CCPzF8iJuwfMgY/tbs+oe0IYH1gJRSJOcYiUygplMQxPAnwtB0isVnmbjJWOT/3cHfamj5l2Dn5i3DZdz0bTBfWOYZX4B4B/Eauk9ldqVlvSFEQ4cOryG1+EsTYymlSBlIAwSh+W7aFUiggaPG0d2GHrLNo4jqtKN9hr8GKJGIU1DDDtn0AjPZnlRnzh0MJRqOfMtHY7OXVI3N45VxtOhgcYmYhxdQD+06HZYw1yjAQb6vh/159PwLgT0iUkQddsHaGZwKkEkTRAHZQqUGaCPjAM7R9bn+WkiesqdfYADhQnd++DEOfaPq1Zt4jSPyhQ5KnJO//vhT/PrTT/Hil19DB+F7DPAa8uoFggtRX3KMMK5ozN+5uxe7GPYfctH8BmP/U4z+j759Fve4rN8hf/veXmxAD42+6oUMkq6RxpH6Fg79XWC4P8Po41Pq/l9nL1+/qs6/X3EC/vL8efwCHs/B7xVGQ3/q8oDLsEYZDTRTDEq5FPaeldji8rXn20w4b7/77vv4ww9/iH/547/EDzgmn2E48Mnj4eK7Gh1rNejgUXTo1SWMMXisYfDbAuddLqd79++Gb7ftYvCy7frGeoxdP9rr0JIWU3jlgkvi8fkpjvGP4QX5AGPHe5zob168ipc40aXpL3/+MYQf//NP8Zf/+M/46U9/iZfM7R30P+QyfcYl7QJD+wWGX41GUXK07DmrjLkxmcQEftrGUD/BmbUNTPbuQNvtWN1cj3Z1FBpixWcOE2iMveaMcs6FWFrpPH379k28woHim9w//vkv8af/33/En/6//0f8WSD+l//jP+PnBU7ifoxBRsOkNB7kICKlFKVtY8zlXkfaHg7oh08exSPWuwIXXS+/O+DphX5lvBIj9mfB/SalFPZ1zbpfMk/X8IhxNK680vmLw/c5a/6c9dYR7M8Mu+5v4UGNDh8xxJ1hpPdS7oVPHrrBj3PYDEOBoNPl8uoCw+YZBtST+IhB1XEO4Z0DnDSG8vOS1nNopbzbVlkUxypvEaHI9fStLHrZnnMpv4ZnL+BZjbUfPx7FEcYP6XXCGpp3isP1krW8Yo7XODWvudT7ZP818QK/apzcmmyFjnINNf/yb/8a//6//2/x7/+f/z3+2//27/Fv//7v8a//7b/FH/7lj+Hbbg+hq07MVQ0G8KuylFhnFgSt0Id4SU/ntIRj5qyB/Z18+Oolaz+Ajv638Ny7N29D2T7AKPcRB9/Zx9O4PDmPGQ6fjN7pcok1zrLrq2sYt9cw4kxCJ+9DjUs6/P/4Q/zwxz+C47/EH/71X+N75P8Zsu/blrvohYkPS2DUGcHDpWsiwc/q5im0nrJOUwykOo7OMTLrUDvB0OubWRq/NCgtoRrEMNq7fq6jPHCC8cW1m2FsLZx5VqDLDuP5sMTTb56GzkfxEb5D/r8F32++xRgD+DCKfDvZ2Y6NrY1YXV+L8eo42nEbucNBjU6+AqdjjF3vlRmcFr/++Of48U9/ip//8qd4/vNP8frFrzglX8Tb1y9iH8fBe4yFHzC+HiL3OoTljcuLi7iEVy8wEJ/hUDqGzzXifcBJ8wFj7QeMZgfMyzmdwSvKhOuYcw710QZyr6FIw5E88s0338Yz9KyGJfOUM41pu+gp574BrX3Lb8zZtGmYC/3YV04p/PTSXLkDr1Mcl9LzAEfIO5yob9Ctr5C9l8reL8+Z489RdRZ7wfOffgmdN68pf4vzVYfw2ceTmOEIZLMMx2jQh2PWYA3n7vrWJnTdjCHcivXJJk7f9RijM9RnuWtCXZVYt0Q82AvVWzMEbQpvXLPvXaK3NFzpnHbMV+gDdeWLX35hX3oeL02DT3UIozfeQ09l2jbn0FsD2JR+lGlxTME/6CCuuZRogOKZM2dLYo4OV+Zn8H0PDtIrpRy5lGi7tuqwMXvDyuoK/LIeyqHptuvCPhHCkL4zaDyDr2fcC2eMP2N/EtRHhjPyHaungbJg/SoDrgk8fcq+fAb+6kXhAme7xq0r1u36egqe80g5RaMOHo+rw2OTe/8d9K0G1QcYVu+z78ob9x88iPvElVn3C/frjclWrMMnK6zVmH3MfTCXEs79Gh3lAyE+2HAEX3x4/Tb2WW/DQ84Jxx8O6wNilzhj/O+LZujBOXPtoV2kiEQ/ZdRFB43GG2uxCh9s3tmOyd5OTHZ3Qhx22LOEbXj2Djpil/317oN7sUd4R+cRhmnxG4FbgT/8GUH54Zr5Sytp7T7ScH9IrF0mdG9Zhbekg3IgTCaT6vgfZGI1OtaplGGtQZW16qsTSF0p37i3qGcM95n7PjrxHc5d4S3yMcCb6ljRcfGcs8mvv8KLhPvIvWuVwUenyRq01SFQgTVaWVkNHSqbyMbW1lYIpkejcdjG/euC9XfdxUfj8jH7xzF7nbpBZ9MHHKXv0Rf74Gb4Hn7fB8chfF9/9tI31n5FVz1HhsXb/hruYWsL2myxHluMv8k5SdgiLX2knzT9GkjnnEvklCMlKMdXvvWBjSg5MnxYdTvjJPjSshn84Jo5lwP04QccrT5Mss8e7n5j/MP+h3DPca8Uzyv4fAo/yUs5Z+SziQI/iZNrJ44rlZYrIV2ls6H51km0sa3ypfzNkeE5sub5wH3xHP16fHxcz2bSRlrpeHrx8kUMa/m8/tcLpl3fD+At7c9oJ+9FJM7s3a2xx7Ece6lLRtzRV9krhTG6YqQsdG1IwwZd41qUnKOSEV2XUqKs0E9XHzAb6hXmDkBP+7WN+aO2o94IPgaguXNuCO1XOgnWa5q20i3Tt7RQdzh/+UsedU38dYCq+9l7nOfAR+/jPfy1BPOUizN00RVnFvsSF/eXHWT0/r374T6kU8n/ZsM3MR89ehjqIOVvE50kj+sMF9eUhnPfFH2onrniXHTJGeo2bifov2N4/oizlGO7N4rHPniJpziLD6ozVrl/TCbbsce5XMezD4X4kGY9g9az6JPQKf1QnNCJvuW6sbGJLu9sjvNgVkEeEdRl18xTOil/Hz07cVaUHm/Z2z2DvuJe4nn0BftO5RPyD9jTL64vI3IKfyHFs8Qa94c1ZH2ds8Xm9lZ4bt9B3+2g3zbYC8foR+WmhybXnF+UlZn8KtT9Yw5u85BWV9wrBPnYtLwoXKGrBel3htNeXpVG8vYbziOvXr0IcRT3o6MDzsGnccmZRtlQvrquDddG+dfhu8W+4JqtortGo9HAQ/BqpBj2Bu6jl8io9PfsYHgFvcRpCeJl3FA6noLXCWc6z2vipg5V5nyrVpCO6ivB+Bv2cdf8irnJz+LRobcF4yP0peu+hQ6bLPS7um2MXujaruKsDor68ZZZI+Eckn8iqt53r0NFhfqiMgP5c8738uQJPHiC7lVOBOd5XnXAFPlvoo6FnIuPuPh29Ar6hwvchQAAEABJREFUfcx+NQIP8ztwbtiXnEPJJaS3kNKAheP2dZ1n9aenHUN+981jfynBX0mQJurx5/IaIL1ecnd7xX78hvX1V0Zca8+TZ9BZumfGWtLItZRGnh/v3r0XngeUTeVlKZ/iP0JHiWvO2FIg2RQdfMW6ev66REbVGcqD+L1nz3n9+k28RGe+YN8TvxcVt1fsi2/qgwcH3K2km3Ms6DxBveEYbdtUGrZtix7rPgPzWnjSegW9n8AnS68UkVL9E+5B1htDZ3l3dW0lfOBmDZ5V1yzn7Ly30D/md6OW9hFTX7biDHENb10t4BrZGgB7CPFL5MOHY5yza3LCGfmYPePj0cf6KxEfOLdL8zfwqSA/v2cPPuKe4Jzl+Sn6LaUUo1EXG+gBcXENpL1rIBg3b4IeVVeMkDfpP+csNTg0L+uDO/Y1h0/mMGsNiS/zenQF2egJ9Bj5c9K1DnueetUHeI7RpcO6va9v2p/gtJ7D59JKHlD22xZ9SEf2q44X5vTXk4e0hB/YwmABrMUidjtgyhEU1TD+535EpWd+/QIv8RPfAa7DB02uWduKO5XFF1RukCCLuLkACf6S/uJL/hc5/wPJHp3yjzXr/5lxvzqRf2z8f6a2w/8GbhP+n+n8H20L4zn03wN/V9f/xLpIk79rjH+yUu5QpCo6f+JBJ3CHgmW3jgoIzECMHrkEnNCXUBHo+bsAG7gjWu8mpLh+F3WIf8a0ZpsH/N1f+xcc4wb+7tafV6w4R+3l84IhT/QQy1rukKa/rPfX0gnq5VIC/hqULQp+DgT0zTScs2F6GS4pxwaH0js4ge9sTWKFQ0KhPAFzQOOGoJN3AIz6Gcy4CNTLlBUrpEg5RV5CWcRLjlIhcUEQMiHQAOS3XhhuoAkdeTcAX7QLkEe6rmHzbWJE3k28a2ue5SPiA1DnVrzWHZk3wHjURgWcn2OMZ0O8jRXyV8j7DNjklukxZWPSYwxVwpA/ihXSq5St6HQVjAtspqsVlnWG0PoVbtW1vbACPkPY0W8Xt+Mr9DkG6jjUWwHGgOHnQFvGHVN3XMOWA+Co9mf9Csx1RNuRIbTq2jakXWccWOabJ3TQvoXut6FrmnoBtG1H2SdoyW/CuuYZttRtbqDUC2TNp51lNU55jd/wQ4F3hKbW92JZ4Gn7WdY3LhTaDkD9z+KkPdDRp22tc1Of/JuL6LKc/od6tFvm2R91y2dA+aJuLiVyWUDOkfMiTl4inlKOtICIFHEb0pDub+fVeEQNLK9V+MM3aprI8I2IZYQw/sqH4pumX8Rj2Qf5wacG/qmQLI3hzyJIhMj/b/qLWFYLP1Sr6U/10pBe/A3ClMgDYvGpdEgkFnleNm+A7P4WEP2f9K0DftGXeWYR1kEJwdecqOEyvQh7w+BjKAx6PGpd4wldPkDc+tw0W+Qt04aJtinxdwno1hCoW1FahMEGsUzPiWtwnGMQFtzzUkpR4MNWGVd/YeTxMr+KgW1tYz18U8VDvU66HZx1OkAmGCl80nodg+jK6hgd20ZBp6P5Y95P2VMA9pNPBuJp9FwEevaXOsvKHylyVh6WwFzAH3Tic6BeRNR2HJa59cQMI4tv7VxhWL48OokznL4nGBM/YoA7eLMf+y9fx9sXL+vbvq9+eRGvfn0ROog+vN2PEwwxvnXQs8cp3ytcdDe5eO9gdPFtrvuPH1VH7z3C+zgBdfruPXwQEwy7azuTGGMA6aCNRmEdklPmNcUorsHj2jlzWZmRdzW9ijOMykcYU3TwvsYZofHCy+WvGDN/xqj5i4Z/8eQCqlHoENw0kp5jlJixRikl6NqyH61gFN/A+DuJyWSCsXWz/j9pXhhHXMwzdJtDmxl4TOv481gaX+QV+aLtuhitjGMF3FcXl8tV148L54g9SsO0hudAr0XJUR2uETGl32vmMwN86C7AS/rrCLw4Po1z4ALjwpmAo/CC9OXpeVxhYJj6ZhUXUy+A9WJDH3M43f4zur1h/2kZWweKYScvAaY5CMYcPGbMrec8MIe/4KK4Yo4XOFJOcUJ5ob2Axq7nORfBY+h3hNP5EOPsIUblQwz8h6z5EeFJdQYeh3j7ZmjPPJhe/fbQOTFWCz5jLribrPM2vL7FZXZLI9L2pMrBGmehrhtFLiVSStEjT3Mun9JmeWG7Wly6zzF+n2DEqBdWeECDt0ajE4xH4n2Go1Un4RWGiRlrpoxm5DDnDE72jV6gf/u+5iJ4ieHiDJp+PDquBl/5RXiLAfoNTs/l5V1n4xkGzmvwmDFHuqAjumSA1KfwH4jHDF7VOHSODJ2ybh8xDPpARHVOYQx4pWEG3jR8A3++rYBc4TjQ+G19x5liRKP3KPBNB/3krQn02rt3L3Sa+v9/Pv3mWTzFSfkMeIoz9fGzJ+Gb3rs42ifb2zif1qKTD+DRBj1kX9IhpRRzeOYaGgnVWIcx6yPr/B5Hhoall8jSi1+fx0uMNq/AVznXueZb3++hywGOjCN0wxnOvSnOvQINVhjHtRyj65SHTdZ4ByeODpu7OJjuPcLJhJH1PnD34YPQqaPe0/m3sr5a5ajQR2LO8nKwZJBXzg517CU0OYMv61s1ONJ9UMH/y/Rl1QEvMTa9DI2GbzB6vYWeGmD2Mbr4s4Yasq+QGfuTnusYBu9gaL0HXg/RSU+ePQ3h0dPHYfr+o0dxDxx9W1meXdvaiJV16Ikc1TdRW5ArAV7zuMIYdFadtgdxiOHrg8be/bdxAI0O3r+7CQ8xTn/EMHR8eBDHGIJOjo/iDMPLGbx7Dk+fVgPSURzgUNDR+hpH/AvWQePZS9eAeb2nD3lfw9M19FBWXNPRaFQdRz54osFIJ59x9ZrGLg3aGnM0dA3GvBFnRfeXEhldkFKS3QJGjpRSpAjYuQ/1i7rgFAPXETgfsubysnziQwHywxv2hdfgt4Q3xN+R9x6n4Mf3h6HuUjdArLqWDBjqqdK1kYGEznK9e3RRXxY6MkdcI2RX7G3CFEf7vJaX6Kkj2E/KVARf6VBlDx2vnjxDb52jO3WoXyDfvrmu0e3y/DLkd42WV+g75f82yCPCtbKBfriizgXrK72FM/SLBrwlnKETLhhTXQzFwnPumP1AWm9OJuHerrNSp4I/a1jXZvdOmOd/fXBnZydcI+uPxyu1fYL6c/YH9Zf0ny3irveF+o+1OECvuP8teVyjuQZVdc1H9OIJdc6QFfWmtKl4YQzVkCdv6Ah5+PBRPITPBXXKg4cP4x7Omq2dbZzwG+HDROPVlXAf8xxTkMsEX9R77OV1+JbvBXQ+RXeeHBzF8fuDOOKs8JE94oR1PwWPM9bgHF14Cd5X0hT96Hy8xyrnylK7MorO/XJ9NUbImDAmPmY/HQErwOrGRqxjqN1Ap2xtT2KTcB3HyQp7h/tvB/+Xpo2AF9yjp+j+KTpOPW/cM4T8IV1TSlHYa6RJh74xHKCQnyNC/Tjw/hU8IH+43sfI5yF0F44w9OpI+fjxMI6Y50f0kTrmFFnWyH4Gn5wvoKbhwWvkNSFrLfzeodNHQKteBheGDMsaaNy2TZVNcWopFxryM2175EHn/iVntTP6PIP/XOtDdPfBwkmnjhA+oGv2WYv37N3yxzKs9dAjb9nj9tGP4i9fBZ8GGorXGF4ZQdPbIB4556oXemTzc5iTPw/pK8zg2SGcxRyc59QP5Nc1r8CcE5BLjpyguYqZPZ9YNKS7UqLl7ucvSzQpRSGvAuMX2ngvlSYN98RM2j5SSpFqeQl5dVneQEMhF3QHGmhazzpX4Zt5F8juJXCOrGgIP2UfFExfsV9csv6GV+z7F54VrIeuPoHvP8ExTrOTOGe9rTuH94JPBpecS6QEXkAGxC/nFOImPQ1LzrWOJJKm0k2Ygec1OFTdAg29p6/B71s44+8go8JODXdil3PVHXSJsl11zJ07sY3+2dzYrA5Q17Ht2mhZ36Zt6t1C3hdKpUvEDLzlUedwzjxP0CGH8Lu8o555y576hjOMZ+7bYJ5l8lWVA+REvpQH2q7jjLcRE3DZET8B/Wd8ggyrj9aqI3w15DnlwjVNrLe0UP+JzwU6+AycXJsT+pdnxWufPdYzgPv+S98cBzy/uH+Ku+0S9LZv90H1rk6V++z7Fe5zJjHOXu8vPUg7903fRpQ2KSX4OlTtA2igg09dY9fmAr2m8/IjOB2iBz6wP+4jW6+h04tXr+JXzk/PwUkafWDf9/za06c6a9Bnk9iWJtyT9nA+3wePRzilHwKe9dR3Y3Rw6ZpIrlNKXBVmdV92rdzH5GNxOIYnjzlzCh85V6ivpJdrcYauOIc/T6t+Ogvf1DTtGgvnlF/D69I8pRQZnmyRLXlmNOpihTPdGncc96mN9Q3uTWux4n4FL6UkjfrooYvgHdi+pI19+7DuoCs/1p/AF68lLPMNT5E92yiPhuest3CGjjMUbsfVy/JHfOUj/vK1MtbK8+jPgj5J8ILVwTZQBXxrzKwB0EPmzJG3ufsHMqFcSBcbpJSi9p1LVB3UNiGfDPRZq2ewCbyu81S4g1yalmbWabsW2W+isJb2I6SUIsXiQ9w8y9UVKVEiUCwO0lUayP/q7tecCT0bvsDR+mrBZz4Y/Z5zqPJoPWktbW0nDZUn50aXFQ/Hkk7KiHy/sb7OnXgjqmyy945Z5xF7gfNs4IkEDcVlpn5CL16yF7kWl8joeeWxU9b5BPh48zDtR/ZHcXBdnYNtZ5W288i5gEeukFIGrYGf5vCTdVzjK84OV+jCi6qrL+IMfnWsM8a7QAYv0M2XlF+Dj/u8+ImrZ13Pvluc96ucoRfvYnO4e/cuZ5174YPegmcz5ysdevYu+3E+S7hgbhW4H5/Dl2fAKXx5iszJ48fIm7RWBwjS/j16wDV6x33A0Dx/OecInWpd25yDv/t5z6xbZEkeUca2OOvIN8LW1uRmLVY4WzqviIQemKOz5zEHX+dbgbhp6WbauHWDj2nnNoeuc+pNof8ldFP29jknvOPu956zwgl3mTm8P+buqC5UJ4qHY9vHNXrimvXwbu75yjwEiRFufWFbUIwK8elj9qdUhKxtnhBf+aSUYvnvK8VDlsQDepAQl3md3yym8Kf36BtgvlNgztx76lB9aJ+GIG4ylmlC+70Fn1Uhv6YJHZvaQxfL9CK0bIBao/5xr6+R23+ov+yvhpSZRfD/fv+fSgEYwTX+W+D0rWP4PwJ5iwvUPRTf9999G/d2d2OGEHs5u0J5zrmUaYSsqtdRQIrdHGbmtKOg1BF7BLFGFn/6GqKqFyFBbTfkk+I7xBVKi+gwajhkU/7Xv7UdVay+bFfj5P0jX9ss69+OL/NuQgap5TWssSqHJMF7SFu3po18AZmNsWWDzCgtD+0ahq7ZlOykyTnm19O4YNPQ0NtxGNnloPBg715sc0hfoR322KBasB9WSCWiAguTAPNLSZEBw9KkqGHJi5D0TV7igALQaUteW8PMBUAohF4yG5yGxNtFvGtw9BagIX+Rx+WpW8CIekO8oUwoxvUAABAASURBVE67gIbLRDPEa3vihOO2DWHUWq+hv6HfEX2MOQQtYTTqMMRTdyR8Pb4yamKFNsLIesTHhrWtbQAcrysLcONaoWyFOl/CctwaUmdMnfEiXCEu1DLH+AIce0ReBerW9DJkziNgvADnabpb1DfsKOuYv/kj5mRonnW7tkRLWVtD40DT3Mob4tZv20x+5iBZgE9hgQ8aoBTzS7TN59CQbigr1iFejBvCGzVuGqj1an6h/wEKbTLMKRTq/BYyPGjdhjYCceo5XlMoo20hbMgrQC4FPi5RGCcXQiCXMuQZUj8vwIPwEC+RMnUWMMQzeTkipYgACFNKkdISIiLF1z+/l//12ovcLxqZ/B1IdeBEu6+AWZTcfMWX+qnCTe5nETXQPwaDdvbCabvbnQ3pdDvr/6L47+FgviBahCJ8G8yuQFkN3V2MDOkeOpqqAG1ruoY1R5U8RBZ/+2VI814wTf0QjH8BfVCJPA+THra9pHghN25eSimaBr2HAWSVi/MEo6VvX/n/impouFvfYrkT2+RrmPDi1aGHaMahfji8zubTerhn82Fy/QAYwl3VlPqwbuFPg5xUKBmjWUbvFyAjjwugPAvUre2Yfe0j+ODMcl/SgXeCw/cAJ99bjPcvcO76E8S/+KbvL7+GTggvmBpXNPbse8HEoKHhwbk3zHODS8suFysNGP60p2/T/fCHP8S3P/xQHVUPHz+OO/fuxjpzHmHwLejrBI3mJccUVKZsrDpFNdZecT655rCuEcmJ5lKqbvBM4KXlBKPyEUZYL1leXN5izNTIMhiBXoVP4ZtfL10YR48x0JxhYKhGPvbgU+JedLz8HFGu4cb6b7hQv6sXtnfxnjl+wBlzcPAhNKx7aTvFKOaF08uo61xyhtZlsTZ95JzCtShVR6VIzMtvJmZe17bhRWp5ybuzcycePHgYjzDE34V2OgV2drbjDqDz4C6GIQ1WlmlM2NhYj5HGWfqRv3IpkXJmCFYU+kkfjRczLnCui7Sc4pSXLwUvQF7gvCRn2hXw7DF2zOQDznoppWi7jgvnZnjx02A28cEE1taL9AbnSJ+kFoe24tDCZ4V5l0gJHIJPH5Hqv4AuESnlaNsmRqNxdOCeqRd8DAXLe3D3onbOxdoLteBaeekW3yln1Ln41XY5En3mkgcZwzgxxkC1srJajZ1e+tfW1+rP/EnndWi2hlFDunfsx6WUipc0cC013B/i3JKn9zGIv+Mi/Pbtm5AXNCya1oBhXekZfOyjZf4DsN/ZJ/j5M3byyAHG+LcYAV/h8NWJ9wsy9NOPP4VvU//5T3+u4U8//hg//uXH+Mtf/hJ/+o//iD//+c/xAueZbwa7tmsYXzrWwrjjDesM6tB3rgznzNmri7Fzp65zXN1Yr/NeJT3CWDCCNiMu8oa1L3C2L/ts3Hvpgx5jCo9o1NDRLQ1eijfGS/F5iSNSOrxmPq9xWL/E0PT8+Yt4/foVMvK+vjXtedc+R+ILLXIp0TDWAF0sxyqsWQXGLblEzrmCc8spV14qRQNZE7mG1Ck5IqEjFjgqyx+kL3L6UiPrL7/Ez+ip4U2IF/FcvMHRMvXAWwzXHzDMniDz6hXIF00LP8KL8sk6PK3uUg8brm1shG/nrGBsl7ZLJ3qBXuLp/jBjra/B5wqnjoYn+5WGPbKUUoq2aevaBB91hUZNwyvuANVwgm4zvMAAo/H1DJ10gjFJo7WOPXH/+aef489/+lP8CfjLj3+JX+Gh1zi732NYkgbKirqw9ss9Y4qMCBpglSXlRlDuXeMqM7donqF9SilSSmA5fFOkML+wfoZ9lctZOI78IQ3VndX4BT2VnWOMX1WPYgA/ODgMwXmY57yuMMpJ85RYR/rroZH4uK/1GGPE2f6VLw3k/hydc9PxbGgfljuvnFOUkkNe6zpoPOrQpysYLDfjDsa9HYzpWzgWlmtpOJlMwv13QriB01C5WmHtlYfCPO3X9alvdHAf1qAuLtW4fn4Rh+wP79kHfJBA2gvKyADvme9BSIcLDKHO037lK8fbRX/fx8HgG2bffPNN/OGPf4h/+7d/i//+3/97/Pu//3sN/+WPf4xvnj2Le+h/DX/i5jl5Dm1cO0NhBr95n5T+7+D9n3/+OdQhhuoX+f+XX3+NKpvIqngesUeeY2SUxinBl8ikOnwXJ8ze3m7sYQvYA8e93b3Y27uLM2I7xugMx5c2Qs455HvXz3i5kcsSpnNK4WcKT0s7HRE6ID7ijND4774pHLMHy+uX8Lz6YpibFIMb4Atx9AFpy+Rb+cb5yt+G5gdyl3OJhnlI57ZrQ922gd7bwjG2tblV3/TpKO+pqz6+Yjz7s39D88ThEqPuGYbkM2RPGl1h1BzgsjpIPNs4j0P2hkOMtoJzkv6VP1hv688wNPbgnyBCgZ/cE0bowTE8tsrZT7z2oPVTfw2Bddb5vsmd37ridIXsLnGcseYR7KP0N4OerrvkHWiOTswlUkoxZ393LueL/VL6fpBHObMcci77+PEjBvhjdPNxDaX9MXLqmcf5DvhfxjWyqa6YMYdZHW/G+XNewTF6ZNVwVs8HOHPBrwe3TzAHl6H+FP60j2nVQ9fsKcKUcEp/s+hpG3yqnufct6ST+/Imcqn8Pnj4MJ5Co++++77+/53PkBnfHJVmu/CpdSbb29WpuLa2His4J+wnw6PBAvBlBPlpAaTEdcr81NNLekmfQ+T6kHU9ENhPDqDbMTx6Cb+klELd7/l8l7XzLKZu2eZcNuH86pqusbaODTmg47TOcQ7PiQfDkpYus7Cc7kIZEs8Cj1guna4557r+dR9ATusZFQezeMpnrpfnCfnfdhucYzwPPn36JNQnt+Hbb7+N74FvfSAMXvPn/uW7Lc5uq5wRurYL8R1141ghLYw8k426UJ+Km7QSJ8eXFvUcw/7pvuO+74OWX8Lz58/rw1fWESw39Ceyz5EtCWDfJec6jrLZIR9C5Wv2VffLtu2wE7XRoX9GnFmapo2UEnSchTIr335kfeTzfc5ob9Bx7pPqvZ/YK3/86Sf04U+cBX4OHwb1zKIOPOHMri7pOTO1XVvPiMs93/1gHd6rIbT17NiBW8ULfEvOUfJvQR6W1+Tp6gxmHS/QJ+o/xztkL9QR59uXr7lTvEFfS0sfXnPdG84fg27Yqg8J3b1/Lx4+ehiPWVcf6BMecifw/C1+nkVWcAQ3bRtT5PQCR9gpdyAfbHUs+Vi6eHaQLu+4D7k/madukN9dT9tIC9dDXhDsd8Ke6dva8rj3D3ncvVO96l4mrmucKQXP1IbqN9unnKAs1K2MHmHfKQ3rJh/5QJL7ledF10R4zbnNUFzFU9yq3EWE/TrGBucwcdhG3sVL2RdMb+HQ88EBHzaWnvKs5ynjc/SMOCgvfdVf8+osM79HPmsIrj0A4lGBcXsi5i3rSGf1mWAbmDHss+438Iz3I9/S9EGqp0+fhTrL++4f/vAD8e/i2dOn8RB9Zj3nYjvxsq8ZOlKclf0reMe44FgllyonDTpSKOgL82ybS45IcfM28Ef2d9f4PQ48Q9dZHSItpYVTzLlUvIOPeeoSyx3PtPp/CKdV1uy/FNs0FQ/jDTIqLtI750xPPXXnYbtr9pB6fuLsVJ2Z0DzDEw3yqywJrukGe7S8JT12OW+4jpvQ0bK27SqOtutZvxn7zTV0EU95Vv444Ayv3Ms3z58P55z6EC36STlXvry/nHAu9ewmnsqzY2xzh93lrON6Paj37YeszYN4qMxhl3Cd9ihXv9pOW84F8zlHJ5+zx55zTjhHl9U46eXZ9PT0lD32hD1WcK/9WNPqKvXAMfuwOkv8B31+Ut+wdb32WTPPypbZr7STNyBuFNa+Qw/JM5/DOEwrd4U1ElfPakJKKeYsuDxkPz3rkFKKlAaQ0S3vqWO59cTJc+0r7ngvuTcdshdKe/cG10eaCcqdMi9u8uwlus718exc+1R2AMv/YQA/kOSbaCoQ1G+K+o/ylIgl+S7VkqAk/AzHR0buQ75xXsTC0D3jkr1cPJ1rj+wHcx+a2VAgZbDIZxgylmMQpWfptgT7HqoPseVfa9r3TZr+jNf8mz+0NB9Y9meIKa/+cthNtcWYtT1NPuX/v7H/R1JAfvgboMxW/qKe8X8U8jdPnobw5OGj2OLy0U/nHKoucQRPQ8HIMJog6+sMDoVFYMAQYMqBIalomoCsuh61/jJdy0h8GVr5s7za9Ot/aK5gDIUkaOfYQsVlkV6W1/xF/xLGfKoQWEL7ZaxG6x9ybn9v5Q0Nh+GN3wBZxmuzW/Vr+tOfQYEMdb3MiU+lKVV6Lm0zLntzNrYGBabj9z5Gi92trdjkIjMqOVp0XFsiBkjRsfGOuzYqcPgbdw3xJkaEIyqNWuI1LDhhjTcxXuTVurWMPOrXNJuKTs+VURMr5K10bRhfHRESt2xcy0wv6lhWoaMu+RjuV0yPiRPWtoQ1bxGOCYWaV+sNbVcXbW9C6lUcGHvlBh/6XcbJHy9xpp/VEf3Qh6F9OPYAXZi3QrnpOi59D21pQ75lA9B/LWsqLQe6QDvGlK5j5i/8Jk75uCvQt0Drz6GDzh1lNyF1a9z8JVA+AsxvWde25mcuZTlqHotvXgWcsq1pwwopWsJGHrkJU5huiiHQJPiG/kznzIEq3SrPNV5o33BwKDlTDtSwRGkA8yuQT72Sc+RbUHKOkjN56RbkKEWwfSb/FpCfBdsQlkwZuOUKeWhHXqHMeiWTB+QvoHCYzAhWzsO4ydA0kFKKlL6ECOtUSJRFIiOiBkaXEHyW8RomqyxgGU9UikVexGeRoSi+9kmJQr4BrhWPL0PKU0qR0l+BGMqCOkKKHP8Y0J4W9a99EPfb+ycWH/L5kmOtiJQWYUSkiH8CEm2BRB+3IfwkyoZwiCQSQP0mslIEeITB8Cdq0vQSwgjVIiIl4pEipQEiSadkQUQQAskgIlJKkSIipTRAzpGpnwkTYUqL/DTo8DmXkU/AftIHn0QbIJdomibatg0P5V5kPDh7UPYCq5FPw4KXWP8Pl+3JJCbA1tZmeNHwUm27Dh2nTMIi0TPeDGPVjD1Cw0KQDvadxP42QDD2ACVFgDbpFMYLuBc6aYGGgoawpIgcAojT1wwHxDWHYh2+ZxhTjjGCHeBQ2MdA8QbnQnVY4TzxJ3V/4ULw3Iv6/rvY/3gUR1yGzqZXcYkTet6WaHDirmA42LqH8fjxw7jvG4jfPIkHGDEeaoB68jj8mdU9nL7bd3ZjazKJdc4eI/a63LQR0K8HR48ZvrVzhWFDp++Uy9+MzBn4gnUk5pJLQV+06DCAtgW651KCwqBquEa9ERtEqv8orFQLPhZ5sZlipLy+muLQuKpPEXv5OsDB+w6DkkarFzjgNGgJ1dmNkcmf2zrAuCqtvAReYyiec4Hv6cvwGkPw+clZnBxxAcSJflzhKI59Kwrw7Sh/svn67CKCc9coN+z3a7G9sVWdFhp/7nIRXb4d/eDZ03gIPNb4iTGgpfi1AAAQAElEQVTvybfP4tE3T+P+o0fhG9VrWxvRjEeRoV9mpgXwrZkyT9HT//T8Ks6PTuNo/yD2X7+Nty9eAa9j/+WbeP/qbRy+2Y+TD0fh/9XYX1zH/AL3O3zh+W/UdLGxth47OKb37t0L35D07e37rOm9p4/rW9x7Tx7F7sMHsfPgXmzu3Ym17UmMcbi2GLwbZKHoIAC3Ejky3rIk8a9n0UN3aXB6fBIfoYtvEkrbtzhb38F/7zBavWMdvMx7eZ5C48zaN20TXdchYx3GoRUcnGuxhQztbO+AJ0C4DQ4arZQvZc/6OSWMFDPW+rIa9L1gywNzLsZzZKqHO4JPThkKEoF3pqypF9wBrmk/j6Cfhjkp63IWTRVJslPkXAhz7ck+Z8hu5a/zy8pfGiNOcOz51soJhkj57QiHgsZmDTYf4L0aYtzw6XCNvRqqI1IU+NvzozjL2z207MHRvJoOPilCGlk3lxLORWSoNhSmoCf/ABGUpyjs9Q3rdOPYJJ7JS02OKDlmEXGJY/OMS74/C37GmfXsivkI5J0KGEdO0SPnGH8uqHvl2ZZB+SKLUBYZVj7k9x7emrP2Pvh4TTt54Br6XGPEnC7BNP3NkK3aDp7xYpzBPgd/WQPnPUNHXFHn8uIqqsMOY8zgNDwPnZIaXs4w1mjYGOCM/POQptLR9lVXQMiUErQrVX+3bUfYhWuc4blhrDkGrlnMZ31Ib1CKCrDEnAhTRBOWaEbjGK9txNrWdmzs7MZkF0fa3Xs13JjsIBtbMVrbrHVGyFa3uh7deC1a9GAqbfS5iT6VmIPPjH4v0SfOQUea4Lx0ijoHjRlXrIfhci4B0ZlOiNMcnXntelBHo5I0kO8GOMZQ9REwPK6GKssdS0OJ/U6ROeeeS4mC3DVdG+2oA99xjHGIryLnwgqhMr8MR+ur0bEftKvjaDifF/RTDWnr276RU8z9x/qpo7DIhrwRyNuc9ZQPLtGhp+iFQwxjvj38/vWb+ID+Eg7f7aPTjuOKOtOzy0joE3XeSjce9BVG4l0cRHcf3I97Dx+GOusB+89DdFYNifuWqzptByfxBo7Clf8/e//BJsmuHGxiAaQp33ZMT48/7l6S30qP9Oj//wLp0WpJ7pLXHTfetfdl9L7Iqp6eOfaS33J3pa3pKCCRSGQgLBCRWTMYFp4HH+lWAKYqJ1f438vCh1MSwPvxnsSa/4fdG2yUQesSMHvxvDwE8Rbb9QH9NVkjDWFHSLfhaFQSVeub6+Fb5D4c5QNgd3zTSzyxr3dIupaHfpCTtfGE/dUgmlwh9dEFhWQsIE8W2C0f7DFgfIxN2SNp9QG/9BH2yoNK+wd75a1Ubc0pQUvlSVkJPjV63sLTtu2VuWvXEggv4MsU/fMnm32D+tJfmwAuSIBfQYeil/RJKTG3Onxrt0dCok8Ad8j8hlsbMaLsTUZRIwf1oB+p10QgR/Mc2JQF8okEMMaK7zN0+JIkxun+URy++xAf8E1v8VXvXrwK3yB/9/I1/ut1vH/9Nj5A94P3H8K3jS+4Zg5OylAFpdqqDuVgPBwR25gUeei1LWsi7DK0Uz8yeFtKh0vtGDbiGHtswHwPG/yesd+9e3eDz2/iNfL3Gvl78/pN6Js+0EeayuMMj1zvmYQYwefxeBwT1jbryJU/k6pvuoUtuIMtuHtnJ3bgtW9Xb7MOGqD3Oefyc4TqnXqqLROUuSJ7yN8Veiy/E33rBpq3TTRAVVcRzEd5UF/Fx3F8q+8c+2pbMFnvoT1roUWv10av1+/8J4lLf2lmE53ZIDAu3s4lpVR45PXdmJchbqfQ6hQ5sm67+Nlnhq9TZxbQWJjBW2l7xjrxBPk8OToJ4Yj10OHefviz4CfU/enwKXZfv6DsNXXDunAc5RcZdu+FOnuf9Y6wy5pSXb5Luz//vUG8ZEJiSN11XtIiBXijG+IiiIcJlkt80xn+wZ9pPWCd+5517kp/X7HWNTFXSuuAPFYenJ9ju8a4TaKiSxrcix10Vj7u3LsX/ncMBsXXlH/0oJUvyHrOKfzM9YfQZwaIEyQKaSRIO+m5T7BdnEzaKWOvkLeXrreB1yQN35DYECf77LNmOIOuqGoMWGetr29ESdjBQ/l4s76xsRHrQMEN2ZTvyoG4pZRQyQwgT/h959k0LbagDvsIFfNIKRV8pYUypZ9Q9tWZM2iqHMzgtzCldE4zbLmliTivm+FLPD/Hpi6AVV16IJ7hR5wy9+IvUkqhrFcZ/ICck10KSDevd/wrxnX8IvPgcoZ8XrAmucR+KX8X6Lc4q08XtE3RpRm4eV/5wI3KfXKVI1dVVOiT+wkh0TYHOfcjrue8L4QI8RdQEOzyIjJY5ZSj5nrltwcNe00veuhaC9ju+ZwraN1Bcj4wcMH40rm3THQP8KsTbL/7xHVigfJPUEfHk3G4p2zp632q3Nk0bcMFc5YvyuwevuB98VFvw8SzSR35Ja+kVfBZ3XPE/byX93DNbILHhwoE68qT57VrA2xVH7uxwrWHX2+xJU3bdGty/EgPKLhBi7ZpS7v3SimF9z6FP/skxFc2Vrn2rW3Lt6z3xV1c5W3dNMVniocPvQri5QMgPiTrT4lb2i59xCWlTlalK9Msfxk6yecpfFdelMH50kbIU+VBGZY+0tD7ayP28AXvoKP7kgL6hA/vSdp1PlVZ8/r+YBDSTzzvsr/1LVJx3MVO3du5F8Wvk1DcZh+1vrYWg2Ij2qiQh1wgh/Ihso6nbE61FeiSNt825c7zKaXIOZdrK2gsrXvImDxpl6V1cRrCW32RcqRNuHVru3uQF7spvp6TZo4TfOasN+esGafolOuEC/SlKy/Z+0yBWSxunD/n/Dm2W7qdYY9O8QvS7/jkGF9xHo6Tc1Vkdt09GmstaSTcZq1zd+kHfdjtNuu1TfZu5eH3tilzdN7OfwY+gvicMPb+/l68QVZ84OP58ieluyTws3hOnMKHU15jw+XZHrogP+VvSil62EvXYsqz85cf0kIZX9dfF1u5FkPWD9IzQ2vlxeu9/zk+Vd/qA5AnJJdPwMd5n2F7pId9nLf2Sfwha+GtNqBBnh1TftXUE2PPsIWX2KQL1jDd2BfsUS8LqC9TZNax5EsZC3pWrHHUKcezFMeUkqexJhTLutesICJFSh2I1xSaiqu4Sx/Xje/xiZYH6Oc59qSqcqzh0+SV8iy/5J0+t4cd0H6ucBfXuQ2A4weftASKT/5S+I+mBHzyZ8NHSCnRM0dKQorg+BqCj/azAF8ecu+5MgxNpatzvGI/cQFtL/EDV9Rn0NM+rokYMQQu9ZDCcWwBqDIcbfyx145r8Pgm2DHwAx8haOqAysdBuMfy2Dag2CjKT/vSp2so/cvpVVP83o8X/I6+q8F/Z9nxVaw7AEFuQn11PUdhvZScXaJh8VvgJQVu8vi/oA6ny21/19dv4PObY0Gb302H30DIcX6jyy+ezv+P/9v/Pf7w9TexzYK/17SR6ZpQnMyoFZBRiwLUS/s8lgJOA/1iCQqEMMcpLHCoOocFkwyOw2PqC/q6WLJdKLJtG0MF5xET/jgo9fjkg2hxzDenqdCv/JUvu3fg+RXQi778ldtwxC084hILwTPL8ub1jEBfrvDcElYMZUnBAJ7jRHcRx1zBPGj92T/nOsXYWGYMvZvrCoft8QznnhjHzX0moFQxzhqLiDvwwwTwugv1uo46RzRVjpbrWsYwmTsc9GI8HMSI4EoBNtcj2kYsxjxXgPqIwMvIctDGyD7Uh5b2LdCn3XO9KP08v7xmWMo2xtf96FPqlstrHJdrRvRd3XPIsWBbwWl5zZi+42V9RJ/VuQHXFug1cV1SHwqe67VRkrfX9TaGJn6vj5uw7+BGv9X9h/QRrs+13KNXx6Ctow/02ERb9mnvcyxtC1i/AfYr0FbR1h00MOYaGtoE2toVrI4pr/txrjEpuwL42p3z+symCyh9qlJvuZfn6ypFTXspS53jcm2KhrFK+7JsOC/UngcqjutybUaWclS5K+tl2dDHvkKVq6g4rnLXL3NtZpOSlmC9yt25Kndl5lyVc2SgqnK5PlPPtFtWpUycT1FlzgNZqHJkgXqVc5T7c9yN0eFRztNmWdrpV2WuA5LjpgiKAilH/BzklCJlIHG+QOI4uCYV6M6lSKmDvCxT+nhsm5BSd811XTxoK2Pkrn+yTaCdQUNIKXXl533s9wuQaV9BN2ZiqBVk6jmC8f5++PS6lBJjiZ5lYriPkBJtEZEiOriuRHQNEb+v5ELGis8/tKWUIiWA+aaUyv1T4hjIKS/Pde2ZtpS6c6mc8/wKbKe+HCelT48ZOJLXLM8H9Uj2AWgrtK4q5LCKqqYEKo5tT/TF6pfNj8GDKQvnKXZdG67fSylFVdfR4kcHg2EJ/BlUdlPqotmnSYUdAkZuBN1QjwgQ9vt9Anh10YtIgcucxYwgX3cPNlzUFwSOAj8a+Cz9RSlLPSKlFBUgXSzrvDzmfOBbEtfRxPjJ6UeOwIfrs2YxB/8rFsRnbGAODYaxmXpJsvP7776Nb//6V+Bv8R11n6Z/xUbKJ9Zfm/gl8HR0cRZXROqqYT8GJHw33PCSoHz8zdfx1X/7x/jD/+W/xR//r/9DfP0//FM8/OqLMJG5ded2+DOrvcEgqqaJVIENdE8AE4lFwsNCg0Uk0gILYrkL4sLzAovgw/kQgk5Agic1NDdYss6G7RYbWml7l0SLpcG423fuhE9iP336NB4+fBQ7bMQNrrvJXCM42+8PwjGqJZ9nbLZNrOxDD39KzgC/c//uu+/LWwTPnz0vQWCDFCbnfLJ6yoYisdapArwoz0nqHnk9QeJXz17EM6797q/Q9M/Q9M9/i+//8m38+Lfv4uUPz+IDfc4PjklezKNfNbE2GMfGxGDdZvk/D28TPLhPsvfp11/F1//4x/jDP/1DfPnHb+LxV1/Goy+eliTwXRLt62yqq6aGVrNYgENepGhzHSZEgmTbGYHXDyRMnn37ffzpX/8t/vV//J/in/+f/+/45//X/xj//v/5l/ju3/4Sr75/Fvuv3sXJ3mFcEKydX0zL9SPkeZM1ifJsQPbeg/vx6Mun8cUfvo4vwenJP3wTT/74h/jin/4YT8Ht/hdP4s793di4fYsE2FpJErUEJRo2rE2uoo4cQbLmgmSCAeD30OA1Qf4fvv0u/vRv/x7/+i//HP/8P/1z/Mu//Ev8+7//OzL4XRgYcnNdM8fJ2qQkeX2Awg37BvLnhtRA0OPHj+PJk8dxHxyLHMB/5WCIzEmXY2Tdsb6XJ4B8NFgmz+fwvgZHg2GrMW8zh3UCcKPRGJ32vpuhTu+QsLl3bxc8tglu9WKOnrn5NaG8YB3n+s7xLLNzRk4NskgHN/599H7E+k4ZdD6O3yNoViGHVc5RY3sMrBkk6g/6HNdxRQLvBPxPCZ65mTWItYDXKaXwHrkqEhhz7m/AZIqNukQ2nZtB2qPDIxLQpyVJavDigiCGOM8YIxijadsSGGlZowkDSgWnjgAAEABJREFUEnprGxuxdWs7tqDDBuUacjbe3ECP12IIHwbjcfQnY+prMdpYi+H6JEz8ZdZi/mz72dVFnJIwMhBrgN+fiL0gWXNO0u4cGVMuj0kAHHzYj0MTZuiNuiMclvphHB8exxnXXBJkmpE0XrBWXrC5x0BEhSw16E1TN9FgU/r9QYxHk9hUXje3Y51gzhjeDYejGA5GrC+H0SdwKq17lPIkQ+8Za3EDIQZfptjcGbIwx+5KYxMw0rwkDQiK7BOk9wl+6XoJTwxuz8QJXFKuou0PY337DjbvUdx/+iW6+k08+eaP8fjLr+Mhx7uPv4jdR09j9/GT2Hn4OO7efxi3d3Zjm6TQ+vZtaLsZk/WNWGMOkzVojZ0aEQweMo8xgcNNAoi3sXE7Jh3u3kUGt0L5Uba0ZdKhZW49eNA0dUSkEoRzfqcE55R3gzzate7hlufhwy0laIb9f/36dUl6rd5E8K1HAzwMg6y3MYLnG1ubcRdf9hCb/wT7rn36Ahtl+fSbr0L4El8gPMFWPcRWPcCO+RDLrXt3kZX18OfmHVc59SGkObydY6tKSX1GMvDs6Dj2sVsvvv8hvvvTX+Jv//an+Nb/a/zPf4lnf/0uXmND3794XZKFZ9i4hFwM2l6os5vIqvZqB1v0CJv0JfbqK2zVF3/4Jr4AN+HxF1+Eb1jd3tmJDeTaoGDTtFFhB3JVFZlq0YuaOu60BOTUwYODw/KWrz7i1auXBByfxQ/lrfPvCy2lrclDZUWbY6JevQyccWbsGllt2jYsc12FtJ3ij+WRb5Jc4ZdnyCTKHIIBKyFAItM5RfAd5ZNSQv/zElIk5Dlzn5QiClCnFjNkesaYynXEgv4pqorR6DTjnDbBhLUPNr0i4fQD9vEvf/pzfAvdX+H33kJnE7AfSL6Wn3pHf9UNfXPdNtEniTje2ojtHWT/0f3YNWH35ZN48PUX8RB/ce/po7j7cDfk/9adW+HPNg+5ppUWuYo8j/L/hx+934uX3/8Y38LrP/3zv8a//08A5Z//5X+OP//r/xJ/9v+c1y/85W/x/Lsf4jUyu4eMnGDffIhkAR2rYG5Ar25ihP8SBgQrG+ywvGzFFznxOAXuCLnTvxwyhrrx8uWrcN3jm9R//evf4i9/+XP8GVr45v13romePYvnL17Ga3yXdlXeGkh23XH37k7sos+79+7HfXyE6777u/djF3j46FE8fvQ4Hj18GHfu7sQIu2Rg+QT7dnh4GOqneFgK6t4JwWVL268IEktveVxDt07Pe0UvK2Q0mDPsDD8pJfhbc64XA2iwhi3UFxrANWHieuiR+OAzXR999dVX8Y//+A/xD3/Ejz95QpLgdvTxU8HH+3bycRzKvnJtAN4gsfh5Ttm13wwdVL64PTI3LXOyn0HlDwSX35HE9L8T0N9//7dvCw/fkuDff/ceW38U2nl5YpJrHTuzid8R9D8rUH78bw30S5O1STT9XiTk/KPfM3h+EeKzAm27v6TxAT/zimSqNk9e+msbgr+8oczL8x++/77os8mFfWz+HB+pv3aN6ZrAZO997MoD4P79+/GA9Ya03L1/L7Zvb2OTN2NzcwNbOcKG1Kgt61j8irhM8csL1guC49p2enoSJjO+476dvP0l/vznP7H++bf4t3/r4E/I37fffhvPlsmN58j9Gx+CwB8pG46rL3fMOfo8XcIV973ET7l+mMGbcp77Tznf2d+r4h9WdqHCJug3tHs9+C8fhsjphCS7Mi4dlIsG+dPf2M9zt2/fjtVe5y7rrvJLNZQ7yLntd0n2rK+vRQ+9W2DH3ONcsT5Rbi7w7Zb6UnmfUkJ25iHupR80m4G78+PSyDkXurbg0MPXTfCP6+vrMaYc45+k/a2SqL9XcFLmN0mMj8YjdGEQzitXmXvMwuTwqT/jWuA8/O9CzklqSZvVr3l4LI3FcQYuV9DTNc0la6hLcBdvTGpUKUef+U0KDptxhz2P93a9uIO/dl36hPXpl19+GU/QsR32I8qvNGmaFn2tIqUU/lswoHSSX/JW8DilFJn5B72020Lw8Zx9zknaHB8d4Z/2wwdUtGfuVXwAQzmga/Sg2Tq8kGe7u7vx4MGDQif5ZP3hg4dxH7ne2dnBDmyTAGJthw1p2iakm/cXqozdzhlMUmTwqqqqjD2Cztp2ZUdZEXo95oevSznFFD90Be+lqYknbV9nU/axLwcFTljrOvchCUzt1gpP3/4XN8G6dBQ87x5F+WzbFvlorkE5FV8UscjUFfxzbEgcII+Lncfl1WX51Q6Tvfrvzj58hx7+Jf7tf2HP9K//Gv/6P/9r0cc//elP8Ze//qW8Xf4Ge3bGuipFRA990aaPixxOQlz6rEl70LvH/HvgpcyKX6/pcGxpG3DdEPoOWOv36KtfqrJ0xSeip8qd681zZE0eKoMFf27q3Ppct76xEfJLO6R8ffPNN/EHQLv+1Vdfxx/+8Mfwl0b+iH333JdffhHS7f79B8jpncJj7y2dUkqQahFTbMeKR/JJnoiDOuOe4sOHD2Wt+IGE+Pv3H4q8fcC+7mOTDlgjnZEQ1q60yI3+x73TTZ499CE89EI9uYX9uI2N2N7eKnSTLimpo3Ps+DSUGe17Zy9PkW8SwG9el18aMNn7qjws8+rab3//3XfY8B/jxcsX+GnXtO+LXJ2RpJV2ymqZa0BEeKf+pNTVZ9gadUndYjvF2Y4e2p8p6wtxKDyB78qutHFc2zznWPJF2XWPt762Vuh769atKDqGbu0C6t8WPk7ejbEZA/apTdNGSilcFzjWBYlLx5X/gvRXBpxDBPiyIPB+gm2CeM/QMcHjQNDpae9IKRWw3fEODw/CteoL/Mp30Ey599fNHNsH19Qr99VfsIZ/zJ7FtYx6pqzYx3Gm7Ofd+86Q1QUE00YHH+5UviOspeg+qRzxFQEufEVEivgEgk+iZQnYjIwsJCGS0yny6b3dexeAZ/JN6Hg0RW6u4oJ9hOsrQT8zxX4v8OdpheRyvABvBiU+FraEnwU1u+EuObUo97U9aI/lB2zKkeWyqRSfH19fTNysuwnjlU6U8Of6vHVuKj+tlsE++cIzrM7TwX4/D4y47Pez58u19GHsmxj8Vp3u0ILvZUdu0R2vmmxY1Sn9K03L/tz2F29a+nGBZPmvBG75d/39Gm5loCLXpfbJlyQoDU70l6B0+F//K5v8fYTxn4zGYaAwoQCLqbswgLrHGYwTh5Zy2TYVpQgUSjRnEguDH/Tv2hBO66s26kE/YUFd6ASAflzrmGWq3KeUy6+ESnXQNXSnuYaLS51rvZ+S1LV2/brvZQt9HN8j27v+XgF0gzBaOcNXaeAEVVuX13rk4Uegn38FGNk50Xc1dul/44tTTH1eINGeiyFL6D8DQCM3vRXtCw0nm7uGeY/7/bhD8OcOjmEyGESfTWtb5WhZPPVZRAwFFg3DfsvmthcjNj+jQS+GlEPKcky9tHFs27Dfp18b1kdcZzmktD6yL2PafwWet2454Lx9h6Vc3of6iOttG5HYtd/INu43WsKqzT6Ci5zrsezj9d6X0mvtM6JuKdjXxO2QtlL2mhgAQ8By0DYxFPpt105p3yFjDkgQe00H3XXW+/Sx9NoCjsUYg14d/V7dAcf9luObwPkeYHuvrcrbvv0bZb/p2lpKoakz/MpheRNq2ht4uWprPQbahr5eS311ztL+n4Ptwupa601dXd+vrlN4TWNZUb+GHDUL9Ib7r8pV3WMXRDXnLCvKDFQ5x6qsMvUlVDlHlQHGrnKOjFxXQM5dPX9Sz13fnOkHVDkcv8rLkmPvkT0GrFc5d30Zp1pCtvR+gnXAtt+CZD8Mcl7C6jjliJRT2bhYfg6rcVMClxVk615DST2tgPMppSjHiVLwXCk5pp4LVOH8uno3xi/VU/K6DrL1lKOMzzgp0544/g+B136ESCmElBLFChx7Vb9RRor8Sb8b536rnWtT+vn+OXftuZzn3pljgWPpkxLHBThHmcu8V23Lkv6Zcyl1x+W63NWjtHFtBrg2Sum5HN0560B8/Gi7i0Ogon2/BrqklJDhCqijZcHeJ7joxm/CQn8D2+0CeYtA/fb2LYJB2wSDNmN9Y50k0rhsblzouymqqgpUcuAQcFXzWOAr56w2hQWl9+dWUTGPmr5NXWFT6iVQrzI6DXC+AjKdcwp4BOi0GGPBRmDKhveSYMUpm+ojAo0He3vxnmRu9/81vohXLwA2AAbmXpC09P9w9MnZQ5Izbmwu8U3kFKPGtvbZ3E82N2KL4MYdko/3CPTuGtyn9K3QOw/vxzaBsI2dOzHZ3owh8265pu73Itc1iOXAbYZv9p4z7hnBlmM2Uv405B7Btj02JP5s0754Uj8kCeAbb+f0m7H5wnOGPFtBXTclqOMG0w3WDkGVBwQwHpJcefL4aXz55VfhT3E9IvBq0OAOyZPNzS14sdbxggDDmA2716+vb9A+KeO1BHJq8E0plUDRlCCxGzJhjr92A1Fxrko5Ev8WbECmBDUumMvh3kG8I1D+isTmyx9fxAsC2s+A5yQynvuzrQTU/Vltg+lHbJgvSIilq3m0VY0P6kXdtlH3+9GDbkMCNeOtjVhjPbAGPSeU0n+8uV4SrMPJOMrPZ+O3UhKTFK7XXFsk1hgmVEymXByflbelDgmw7799H3tv3sU+cPD2Q/m/Gn0D+HT/qPz/nJcn5zG7uIo0XUSd6ui1vWh7/WjBaQBOkw3wYaMuf0fIwghcxGsEbsONteivjaMZ9Ms8clVHkkYwLi9yVJGiQpjyLCLg5+z8KnwDyODsIYGDfZKBBqwMIri5NujgBtjNP1eEOtPUNT6uCXk0Go9jE527RQDBzbUBDTepOyWwcCd882rEGjdXVRi0c8zyM3wkbt69fxf+HJ16UWQcXZfnPeZpAMsNfB+5baFtXTfRNA1B8V4nH70eONSRUkJvI+YKdaRIOUcWuF/T1PTvE5gcx/r6RrEF2wQB3PivAoO+HbBDoM3j2+iUMuxDCpbb2JD19fUQD+cdfqDjAjyLepe6jQB19eMCPTdZKf1McJvQM6HxisSebw/5dpHgm8b+TK3BHC6NCpo2zKkFeoNBKFfrBE23CeKa9H9IouAhQcsHBDDvk/jbJXlwjwDODnAXfb9NYs+A/BryMEBGKsaZQ4cZuC6kDfqxQD9MAp+g2/sEjLQ/L9GFFz8+C/9P4XckVPZIBAi+4edDC4fIwylJ4Muzi5gjL8FY7qFzyoUfI/TXQEX3Zta9UMeLDNy/H/586D2SMNJY+t5hLrdLkGk71kis9tpeyCt5Z2DAwMoFAZdzAm3HJLj8Ob19bZL2Ej19B27Szp9r+0Dw64Ag1wkJ+StsQywystlGrz+MwXiCbm6SCL4Vm7d3YvvuPRJju5S7cYvk0DaweedebNy6i17fign2aIwMj0nSjIDBaBL94ZgEwiTWaN9CZu5i1x5iw548/SKekkh+/ORp3MfO3cGebWxuFBlptRvwsUk5/KMAABAASURBVK6rMi9IH85L/TGhZKBKvJWJV69exUuCYz/++EN8R+BH+P6H78MA0EsSgO/wDx+Yt7b4mCTUufaXAWt0YDgagdd6bJPIu71zN+7c24k7yMA9bP/uo4fxAFl58JTkX4HHsfv4Aed3Y/Pu7RhjK9phPxI4YgZCPtYpR43uZHg7Q0Z8SOAYG2piz+TQ6x+flwdmXuObujdCX8ce9vXo3V6c7h/E+cFR+fUCE8g5Ilp0tdfrxwA8J9jPdezmOomk9W34jo0ar0+KfPdJQJo8ck4JHJTTOT6406/ESClyruBrjazBW8bsYxuEHvLd0buhT46IVf9c+lfov9emTDt/zlU9Y9cYjo+3Xz7oRICToNQFgftTEkFHR4dxRCLyRL93fBynyOEp9D+j9O1bbZi+SFyrXBW8BujrJjKgjGtLhLskXpSNWyRCtkiGb+CHJ8j8CFvY7w+wnS3XNuBagU/EJXQ/RZa1jx+Q81ckOPVVP5JkfQX9X7M+eEni8w3t8uUY2b9QJuYY8pSiQi5abH5/MooBPmC0tR6TW1uxgYys370Va3e2Y4LP0JeNsGnjCTwg6N1HB3vwq0k5EjZidnYZ5+j7qWsP+HoOLTz2/42+kAbA5clZzNDRBXrnNfo6fUoFD5pUFR+TI4ofDPip3bhCr69YB0m7GQFLg5UFGGPKOsRzl5y/IhEgWO/gIrQHyr/zvSjjXJXg4pR1wBydCO5b4+da5jJW5pjbBBswWZbjZX19bS20VWvo+JikWsu8vfwK2p9B+2P4fYRtVOfUPROmPoT2hkRfSeQg60ckd04JrIuLui0OU+ziFBkS3xOSySfKC4FuA/gZ+RvAF3HZ2NAHbZVfGbmFTdlGH7o3wm6HsqP/3EGX9UPKywC5qpBj5XUGb7zHFbS6hO+FJvDA8pQ1zyrJ++7duxJQfocMfcBm6of2KD/Y/vZtvMXGK0OvtPs/PAvLPeZ3gjxdnp2HOqxA1nVdfGcf+95DT29COxxE0VvsXdUiw/QNeCCO0sDEYeGtdIFHBWd4q68zWe2boNLwtNDqpPzywfHJcRweH8X+wX58wLbvsRaRF2fMzTFdf6Scow9NJuMRAf1JrGFbJiSgfRhN/dvc2CzrjU385jrnxuDt+sG5aAuqKkfOVaTEmgHGi6O4nUFHffYB9/RttT3uLw5FBvY+xB70s13eux7v5jeNGTwXr2KzkHP5pDwKC9b+tkuTwjf6Kg9e43GReXjpwynK0jnrhnPwEJyvfew7g4bBxzkoD2vYEOen7KzWMcqNfvcBicRHrAuesE6wtM1zO3fvFpnzWuNAVVY7IxbgLE7eT5nq4JKg/XnhiTLlvDtafAjp09HgvPi1zDiOt45tU55NzJuw2N29Hw9YlzxinfIIX/Tw4cNwTXgH/7+xsdGt37BXuaqYGXiwmNIuz6DZlP2SD34Jl9gC6XOOvEv3wiPWAwd7+90vK+gfqbtuPUEvxT/gq+vTITK6jp5LJ++rTd5lLSKNxMfyHrrm+fFkXGxxSspFhDxVNjqYR1fOSjlHD+WJ/Lla4if/vLd4uv47L7w8jzNKaetcFuCVUipr1ha9abFVQ3RrHVssP/0pc/2Ea09xkk4jbJn96rqKhB2BTOH9lT/HlSbXOsTeUp06x49pz8RPsK80dQ5eK0ijzHhVlSPnDhr4oU/t419b8FPeLD0WD+3XGvZzBeItjoL42+58HMNrK3hb5aqMn1LilgtcwbzgP4fPgpwvApD4xjnrG860w9jPQ/zwPvrom9PvtF2ACXXlURk8Yb7OX9pLX24QNfdssEdNU+NfG3haQ29xSNy7u798wPGXW3vbAuCXoAdY0G9eZNtxTdDpEw6w+3vaAeSt7I2QQf205y7Q2QXrJtey0mibdc61LWdfodxp0y3vesy64O7dO3GHdeMd9OG2D3dit8bjcfR6bVRVBg3xnbMmuIxT6YFsH7IXP8BGH0EX7+tPjXc4nJQ+F/Bd3l9eXsQFPnKGHjnXlDI0aBi7V/RuiN+bYEPkmyDO8lfbIsjvBlnIOUPSOfSYLWHO8SKc60wdwK7PgFjKtXhX0N/rUoKqQEopXF/aLqSU6A6jI2hPAHNNsoJxGccz1Ogz556LAs4h+KSUwrErdEFI4GdCWJ9yzJpEWkibsp/EZ1xhW+0/UMewObfYn+6wJ9UmqvsP2J/s7u7GDut67eMd9iXuVaXNYDCMGhpIu9V8p9hh9xmW6tAKL8sVOJPgA6p8+5ciJeccMWd+U+glf05ZZ4rvHvL0nn3YSr739/fg3UW5t7wR311s6T3wvi1+rJ1d+6tfDFfskfjIh66cQzup2N07EuUKblZtKydp/Nk/OjAMf8uzHC9r3te5SIM58Y0ZOasCyMS00OgK/blifTZFfq/iEj74oOIV/t/56xMXGjKGTOAAdQKkgeUNbhYiIJS2VL7LpbQlwRZK26x+AiJ6faLckdOUtK/4ZVnuTb+CB6V/H5H56eBczjjd38161/J3fDu0N3OQvwMKzl73GZR2xwGFbmi+OWbGyxZrvwwf50z3Jamp/e/3D72KX4JfwRqqfEa5bua2l8sKzT622f5z8Pf0/bnr80MM0G0CTH0WAgYMFyjSgkXiHCUymKlgGuT0XBF2nEywYFsIKJuK1MEsSpvtbAY/1ud0nwGLUGEVkF+CQpEyo9/4KjNZXHeHVktK0ea537j87z5dbsBVlNyB+/Jt/WcgaKMDnX/h7zOhVuFLE3R10zPTaQJNpLi9sRW7OOhtFpBjgg69XIWJ4MlgEON+PwZtU5KfIxz2iKRmKa3/Agx79KefydFhvxc3ywHtBbi2tFOOgFXd0nsM6XcTBn3GoW1AIGRYoO3GXV3rOaC7put7Xae/1zmG5XB5zWBZdv0Yb3mPYSkdoxcDxrSf0Kd/D1pY9pljn4XjgLYBZZ/2wQ3w+BrsK3De63sNC5SmjV5D2dbL0noTXtNrqAulf1sWd22pN9HS3kFNvS6LvpYFYMNCofmsbOtczpd2zy2htq/QdNc3TRVNbZ3S+hLaUtoueM5SoF76WwcYqwaaJdQsjEq9Wfajva7tV4f9Sr2hLizP1ZQVfWqurVZ1j0u9CttyRbmEXFFnUVRZCtZXUOXIK6DNesVxlXNU2esE6rZVVelbZY+rqDgukKvIvwEV538Kmes+QpWX9WSZIpdjyyVg1DOL8QRYCtZd8HV9vS5HOU5e0x17zrYOUqQE5OU55pCrKuyTwTGv2n+lLOM4hnADFxe0BX7l2t8z/ud9vJ9tKTGnX4CUmBOQgZS6ekq/s8z0Ez7pHx2dVm3L82V+KXNOSOFxSlwvLPukdOO4tOWgI9ekSNCGCn8Z6I5TGS9FpMQf7fRJq7bAjeA/9FMzfJsLyQLUZ9pnfJu2PVcVut+GGxU3LYIbpzU30QRZ3UwJbqDdTBtEGxMs6vf76HMTGd6nlMKPvnC+0D8K+so5t1hE8l+KSClFlXOof03dYFuEFtsEYHtabJztdYWM0ZcZ4ILmEeCaAP3wHH9uUM3gxKGLfQJwJlqekYT8/m/fRXnT929/ix++/Taem4R5+SoM1Lm5c+GcGbvXH8SIAMUmAcNdAilPfHL4a5KqPl38hz/EV8AXX38ZuwT+Nwn2DgmI1b1eEBaOS9YDF+DgBtnx3BQZELggcGFwwk30PptZ3354QWDZN2yFZwYHSUq/fPEq3pC4MgBk8OWcza7Bj+CTAg+Kz10AGbr2wdMk2w6bXINPPrH65ZdfxlOSEI8JBPmWhkHxbYLQBg8mzGk0GseE4OwWG5u7BKl8Qt/gjOBGzbF8OlmeGmRY31iPNeY3Ho1LUs/re8w1wyflxqCIOJ6wwXJzVTZWJBnfAiZUnKdJOf//SIMLZTNPkEF6+3+FzZE1psYGZhqXUzYy0G8uLwlYTKlLRzdbztn2EiiinVVJpKqKCvucEnRhHOk0g/ZzZNj+4lgjRz3kpg/OPrSgDNXLa+aMI/4XBo1Yh1wSlPZ+tnsvwTnOGFs98VgduWRjdU6AzECZ/DWI0m1Up3FFEKAAc1mNFfCtKsHyNgbwTF0SD8FjA2cF2AR7ThDXKlfhXNzIXXC/SwINC+jiXIoOTibhptWA9g4Bjnvw8zYyuw7PRuigfApoY6DshEC7G2DhiPoJG/YLAhhTNsgL5CmlFBHQEQg+znfKHJRh4QL6GPwxQGNdnnhJSilSSuh5DunasrYeEAg0OLVNsN0N9QN0qAD68gi5fEyA8gky+uSLp+GDCk8pH3NskOCuAULm4PVuvHusBVv459jcKBbKxg24gmenzEcdfvn8Rfz4/Q/x3d++je+//S5++O778C3FH3/4oZQvOK98qoMz+JSwoU3DGobx+9grbZuBbeVfXL5Cl3x74I9/+GN8g877doHlN19/jY49DfvsgO8tAkrq13A0DGneIF/iq/xh4EoS3mS/yehnJJS+AzffbPoBm+TPzb958yaEV69fdU/uEwyXT6fwSNord8FHn9CDvtLGn9EtOv/0aXQ6/zSeUP+iJEupE5CWzvZRt3cJvCgrPeZa5cxoC2RrFurLJXJ1SnBvj/u+f/uu/NSruL7DDr0F3vimQbFNL0oy45AAsIm5QC9a9atpo0JWM9AlhdpQhrUZE2TUh4QsRwSGpHOPObSAZR996N4EGRQ/02e9v0YiQboqF3/45g/hWxx/8C1W5vaQgLs/NWjQVjp4vbSOSCGdisyqn+i0fDaQ6IM9JoClsaVv/vrWmzzwDbQff/wxXpAA9icZlQ/tmIH4I4KA5+jIHJ2r8T/OacgcxthP5yTPTYAo5yaQDMbvIA+CtnULu6svbFmfV8hZhb1qoFdLvdd0vq1KOWYEbLT1JrxeQ+tX0Fzb6c8YH5OgUQ7OSID5pqy80t5Mkd8ptk7+zdDhKQAJIldVeC9pUmUCihFR/A/244wEmTQ5Rl+UL5Nuh8zxmGDeKUHPC/po2xxXXjpf53ibQNju7r3wIYMH9x+EgTx9hf7FcpeAmefvElz1JxfHBFZb7G2uqphjW8Rtiq0tJTh7D+91wj0PSXb65rUPGLwjKabc6S9WgecDfIW00UbPmaPzEi/XGd7766+/iT+gm5a+5fONbzp/8UU8fvI4lP1d5N5EiTZxSHC/hz1poH3GZkm3K2RFuhwS5N0jGCj/lRMfFlAmtBm+HWxSUnqdI1cmkvRDC5U7QWDGcryUU2RoLo4t9yiA3Fg2lE3bRtNrkfOm2MpcVaV/RWkf56WvVU8LkOD2QYcNkmuC6ytlzTe95ct4Mi4PQdTIk7YhoLXzOYGf+lrXEPpbH+owmG2g9ohk6wl2Rd8lP4JPhW9SrtfX10K6bm5uhW9+Ct7P+66z3itAQkJ9VY6nxE3kpXoXZPslRSwYEEH8pA5dUkqRUgq++KOMCOmvPO7B4y7x+zZeIf8vXjwPddSHMnxwyQdQlAfndAj+x8iviRf5dkLiQn11rpbHzH2KjHVzGoQ872AYQ/ySNO4CU4x1AAAQAElEQVRj6y2dxzX0Oa//xR61TRs1PKky68wC6ZpPOcCb8U+5z3vWOK7dvmU96ZvSltp31zwfSF58cP35/n2Iv+sfcVSvLYttYW2nP2NIWCfhoMuKRpEipRR88ZfCfuqMgd2O3gt0a8666SouGOcKP2i7cqlNKOsSbMQcG61Mtsidcx2hm/o5+S0NnCs3CWVhjp0TC+knbcXRdd0c3c0VtEi54JLlZ87IcIWd78VkMu7WiNh6aa0N935t2yDrPaCJnKtAPOH5NBxfHBfcL/hkxstVFVVdlz2DslUj0zX7bnVVfNeIC7keXUMOB/Cpbpooex6u9y8lvstXcJ/FtW/zXtJCORWk1Rl25xgZOsL2aOeVq30STgcl2XMUByR+jpErr/X+a+iFiSP96BP86lP87GPWMPp/QTtjm6BN0g6qNxsbG2XNXOiM7itTKeTlIpy//JTO4iIe6oD+6Rl7gdWaRT1QB0zKuW6Tnz3kV10UJ++t3/feT8XtBjzGBj588LAkoof41Rab7PrEsm170bTAko4LFFfZcc16yV5F3E6xE/vYRPcj2kBBnfQXIPyvYbTTR+hjsYnYgipX0R/0Y4wcOHftx22SQHeJ630O+s22rmUW/JrDrzl+ENlAjmesO7X1C9bxs6tpdHw7R87PgAvgPE5Yr5ycnFK/IPFxxRiLkP3KTFtkfRDq+Qq0yQsEcM7aUZ5Kw27tPSwPxYp30zaMkUJ5nzIf/eyKFsqM+vABvX6H3usnXFdIg5XP0odpg+SlNvcYGyFtpGlKqeAzWdJG+ZB/Jpr0Ue67bPO8PBLfnHPBx7JCP2xbQZVzVDmjVx14PqUEFxfgPy86Jg+lnXPmRCywBXMgoSr6i1x116aUYvWPCn8c0ZYZv9AKuRmgc67n9O3il5L3YqBf+JvBuyt86woH6eg6RJpOsZ9X8Nl9ifRx7XmkLuIH9j/sxXtspj5YXSjw5nWoA4I0l76OO4eX0kP9GrHf0aaNsG/SUFy19+6VWvDX75d+rAGcw4i1urLRNm2hI4IY+iPt6xly74Oi3sc3Q/Wh2oYTbMIla+UZdpXphzSXPpZF7tBxadNSepxS6saEDgtwrXJV+BVQeA4fZqxnuvXqFTI8LTyzTdp5HnENPyml8D7D4Sj0za41d0iirmRHm+O67P5yHXbPNSgxAROs69jNHvhkxihj5VRwcOw5OInXAlzmAvZ4IdhOh5RyaIvdi6orjlNVVdHVC9bF+mJ59Q5+ffjwPtSPK/jq3Nexma7Tle0O7oelOLp+1G76RrAJeuV+Hbs+gjfSTz8QfsAhlrDgeEFdXGfgN19CRArlNGdpK6TwY1/lTPkST/VVmRKsq6euIVJK4RpdXdS+P370qOC5RZ5IfCrni/+7ZF6X8FFw3Cn2YSGtxEnkuGl3Zyq/589ruFa9XM0xPKCNv3Cec3mCHhWZ4H5T5KXUKafIoDEHfZvl5eUUGVKOrooc6csLGtxHvBJ06qDcJRbcZAXeVqArhd/lyu7LQ2CxPFOuKXVaGIOBGNAOHHsFVdssOEG1q3mqg+UxhWPRgWYO+F5ZlHLE2J4XOPV//v3/KAUKr50b/C6y8CvltSz8Sp9fGyOb/F1nA9PkCtlcoBIRGQNQ5xwVZUn8Ek8ug6B8lipiAZRurtFBIS1dLBmcsy5olIRVfb7svyhGYs5QC+7JTCnQHyr/+T9Q/s8P8jMjLFX5I74FYRCH8AuAyXCOXtZ/5vpC2PTpie4wlVPSOaDjAqO2wHDVixxbk7W4t3U77rD53CTAMmaBOm7aWGPDvsambK03iDGOfMxxgX6PxLDQj1GpW66Adhaio77HvRhyfgRYDge0DXoxWoLHBfr9KOXy/MDjcg3tpU7JOd8sXvVblQPahWGfDeeqL9d2919d17se3+vsLwwHAzZRfc4tr3WsMkYvBsx3wDiltN5raWsASpz6oEATfRauK+hRX0Fpa+rotUJDuQTbGuqfgUGIXtOwYWsBS6AcUzKu5z9CzeKg7pI0LOQbxmzsu6qXzRt9aGs8ZztQNxUbx7oDnGsNNLR3UJUxu3pd6jXnasbqoOa6qoB9Vm1dvb7u77FQriW4sernsYsLy9LmuRV4n1Jn/FLWIW5CBY4ruHl8s746X0rwtTQYap8CuYpKuDFWZT3bnjkHlONcFjRVzlFVvwCc02YJVabP3wVVGT9nyyoqyyrTtqyX4ypyJdBOmQpQzwD1bClUmes7yF5HW5U95tqcIqUO8rJMmeNfglWfn5Q5uusoE9f/3eB1vwbdmCDLX1dP6bMyOAYYJVKi/rsh6C/8yjXBqIy37Ehxs293Li37pOQxwHFQj5QiSpm7Etqv2lLynJBpElZ1ynCplSICM76qM448bJo2+mz2Rib8sMkbG5uxtXWLgOCduHXrdrhQdgOyvb3FZmSDwM9a2UAPsGMt9qhCPlJK4QK0LFLZzE/Z8M1YsM6ufaK+g5vzV7DhK5f750jIh/WUUlhWHFeZdo7pFgkfbPDkiiCFb/ies1k7JgixT/LCJNC712/Lm3W+Yff8h2dh+fL58/LG75tXr8IExyHBHjd5U3DLVRV9gvoTNiBbJKxus3Haub8b90g07D58EA8JotwnaXXv/v24s3MnfJtxg8DsmHXEkE2kGxZtCejhFudlw+cawPmXUnwFfJ2byxMCF24s35OYfkVSxYSVSem//uUv8be//DW+/+67eEEAqOBJoviCgLNrCeeeuYk0SSlFSinqpg43sQMCm0PmMGSD2MNHpJTAYx6r+89Zy8zBIfho++SVT+mKv5vh9Y312IKft0hkbUODTX0wfN/c2AjXS2vMdUISeMgmuwefm7Yt9zbR0LRN9PCljmfgZ7xGUJqNXB98GvyYb6vkpolKoG/VayNRjyrFlPXDOXz0jegLkg/Ti6vyNoxBnysSjucE6k4I1J0QSClP3VP6ltjp8Wmccc4+nWzNYopsuSYjDh1VW0cf3qwxL38SVZ4Kt+DfJnOcwL/+ZBQ1vhUjH3NwERY5xQLaLVJEAIvgH3RbODabv3Pu6084f3j1Jt49fwm8Kv9P49uXlMAbgtevX74uybw9ghnHyOYZ87uaT2POeBl+ec8BdFyDtj65fpvE7c69e9G9uXkvTCIZNNsAxyE0rPAlc/jn/ObQS8RyrqKmvamb4qf7bT8GBLBH8H8yHpc3PQvfJpMYMUYfPvRYTzXQvW3asKzrOnJVRSpzjnDsKTpaAjWUU+Z85caX5NQFc3ezvM+cDHgZlHmFLlkKBgjdVCvXp6cnbESnoJmigd995GWIPCgbE+RoDZ74M5cbW1vI3PY1bHJsWwkEQJ8eONcNOIJfSilQrpijQ7MlxGyBLaCZdeTV+VWcyZvlG5TvXr8Jk5ev4Ym6rz690AaAswEkAzrKlMGoFDkKHaUlNGnrujxwMuwRyByNY5216Dp03Jysx+b6RmwBm9iKNdpH2El/ZlWaFnpqp6L7ZOrCHBmStkIwlwzfUpVDWfWhkBMSe4ck4Uwu7aPvewf7YbD3zbu3YSJQOvv/2XnOn210j5HBse21IW3VXwNe6qg830CuBI9t97yBjCF8aJsmUkLGF9ANmZpDu0LPq1lcwWMfnDHoe3p0HL7tWN76eb8Xe77Zhr16T4LuA3gdYGtPwPUc3bwiqTjVRnH9AllZYOsT8pORn7yYhUBkN2YEjC6Z6zlBtLPT47g4O4np5XksZlesIVK4lqmhj2Wvbcp6eIIcrGF3CsCDyWRcgjXqxRCbp1zX0pM5VdC0Qp7lQ8v1LTbK4wX7L2Va+2LwRlk+x9acgc8ZpQGiU/A3KXYEbgbZ5Yd2+pw+UwLQsBD8qiInVa7AN0fLvXp1W2Slj24pLyPW/2P0cIJcjIERetlv0LdcL6+vGaOOzBg55xD3qq6jQFNHsQ/g3shbdUZ9Ifm3vr0Za1ubMdpYi954GPWwHxX7gYq+ietTzoyZC28ztMipq6PUMTdwha3UbspPkwxv37wJ5er5s2fl5wOfPSMBji96Q6DVgN4hwVjphZRE09QhncfI+wa6q57eJtFrMM8g3qNHD+MhvvIeAclbPrhB4G8wGHBdU/BZYLMQt1iAFw2hPkyRDcfXVuyTYHgLPiYWnq8Sfy9eFvzev3sXxabgM/WDV8jXHHucUoJ2DQm9USjrW9gOQd+1ReBuG19WkkUEP4f4AXVFuZDmKafIVR0V82rQh1qAhvIgV1VIy0UKfNM8LpFN/ZOwejipzIcJzZf6M5/OC42nZxdxdXweF0cncebbvAdHcQqcQEsDo/5EqUFl5Up5OyOQ7INC+pwaPzRcn8T67e24fe9e3HmwG3dZg3RwP1yPCN0vDtwOf3FghC749nFuKmgboT1Z0dX7mWQ0YP7i1cuQrj/8+GMIz1++DBOU0tXk0yU0DebbQ546Hm+GDxHdAw/5+piA6NPHT+JLkupfPiWx/uhx3Lu3A93Xy97PB+U7msxjAW+sx6oMPtAqAGWyylU00Fo75P1adCOlVK6Tt+qi9BH/Q5Nw2BcfOLpET9VdcbVfWUciQ94L8eImSCr8mGF7lBPXCo41xVfIJ/skJ8m97Gw9Kwc5hzIhVDkXva7AsezbwLPgalk14N1Ei3xUgHOZM0cfgjlk7anOvMHn6AtLYBm/f4XdgCKx4J65ytHC4wH2bLQ2CaGPXPawYb1Bv5xrsVeZvo7rek9YgD8Lm7Ccoseuh0yWnGNznZ9zPVO38bnH2K5j6CVIQ/VLOqWciv6uYUu2WdvdZb1xb/deqL+78HgHXrqmdy3S6cxatMhCcJ3ypP0rOEHfjt6L6Mp56NNSzuhiHdIlpRT2lUfySxwsL8H9Ev9gu+cr6CH/XRNoT/zVINc8d7Er4rfjGrzAPdZDO8DduAPet9h/iOMY2fd66er8hEjavBwZfGS1ftLEm/b+FHqdQBt5tc8aRv+qT1U/5JlJgfck9Q7wvfpZH0g5wL9JR/EOPtoK7WDne4b4oTGJ70nZ/4zH49DHavdW563bXzy9VvvT2Rjx/Egneel9jrAT+9xf+yw+2kPXLCaDXzx/Ea9Zu3juFNmShs6zaVts4LDgYJJ6bWMjroE1imupNeRNnJSvpm4KrxpkWnxqbEfdNNG0bVjmjC1BWeST8nVCglV6+fCLOCnjb1kDWHr8nnWBulrsCPxV3iBVkQXn7D37jN1bgvUV9Jo2qgwtYFadclRA8mLkrKzz0J8r5eb8grXCGXAel9hYH77xPEIYOSX0so5+r1/ov4699wEk7ZcyLWzhG6SDPBqoa+BS5l5VUbF2qIEMHlWuGC+Hx+IuVPRR1qXHKWsX5WePBKVrYOevD5U3z5Z+1GS9fHu58l8kxuStdqlp28In8bmFn7x7927oM9VDE3jCPfRR+ZZf4ui9heAjjjchmDtmFTIs2OvNQhyV1Y5vJyGuyrBwgm1QbgQfulUn5FUK6Af/B9ghdWod/66NUNfEZYWTNsJknjq6yTpkMpkUmyKOa0Ap6AAAEABJREFUAR6g95M/cVWmmrqBz1Uk/im3U2y0eEpPZefg4LD4eNcBH6DtB9aW7/H70ti1+h4Jd+dyhixeIAvO03FSSiF/xKHX9oht9kKe1fCsQb6rKne0YQ8zZZ/vfL1ujnwh4pzDZ1CZsz6k8CBm2FvpJ530IcIJaw/bHMN+uaqKfRywr1pD3jZYn22wVxbW2RuMsAU9bH1FvwVjXyLD/gKD8xUc7+jIOe+Hc3PfJLxHVrQ7Za7YqxlraK9PKaGfTZHvzc2NkAf3ylv19+Phg4fxgBiF6zAf5JZfytMOazHlSzlbw+5rz1PC5oDPgkksoMGKDxfus1n/XrDWNT7RHV+EpX3m+LkZvtb5S3t1sjuedg9mcP0lum9/6eQc/bWJOfdokfkBa8Eha1njB2vYpDXWh+qjdl9dtT6BZupwx7cq/IjnHFxXIM4cxpw5eP8ViKO4WYpfwQF/2NH5CBrvxcp+SWfbvVbbvEmco6MldCS+cw9fKH19CNj9RYUMzZm/vvyKffwlvPQ+M/ZN4teB2AopEPH45EPTJ8efHaz013k51pxKB/Pwvq7pxPVT6B4U0C877yvWb4J2UdwE5XgO/R3zs1v+8mHBNUVKKYK/+PxTkL3R6DGHFitQqazTXPTJ41L/ua9yj/J14+zymEH4u9H+/wfV/+oJFz5D799R0ut/VQY49d8DImE/y/8I5LXJWgwJLLlwCBSkYvItm8EWJ9hQZiWfO7ipMUmZTAbTb4ERmAMuKuc4FEuNQKeg81BBXbAbUOlgFvbzmrnXo9h/lzL+zOxWTADlEM2UVi3xX/6BRCF441Vp/XP45BwHHV0TQaEIzbw/Y8XONWrOTUjw3sJB7LCBv8NCdsNgJgu7NaE/iDUcyRrluN8vid9RKamzWRnjcEfAqhz1+/C518GgFyPOjVj8FbDe79O2gtX5j6UyMuK64SfQZzzAccr1ve641PtlPPuXe9NnWIA+lCPu6XE51+9zHe20dce97lrmMaRtuCwH1AsQDBrQ1qcswGKnLKI57rUNC58lNDXBqJpNOVA3XVnamuhx3GtqyiU0tBXgmLIFyliU1lfQaxrG+Qi9pole04F9ek3D+Tpa8PC45R6NwAJMZ17g8+NyroqmFmrKult0c1zTt7as60/ayzi0udj7WF9dX0W36KPk2gboxqgYowOv+01gweY4BRxjeVwty9JOvcJOlPEtr6EqONjH/m4mSkl/2wSPS5k/60ufagk556hy9dtA/1zR73fC9bj2z95jCVWOXDGO9yx1jz8D+mfOVRX9gLw8zlUueFoKVc6M1UHKKVL6COEn+fXrYJcUn/8LWpZwY8yU6Pe7gGt/pV+szoWfxNcNWJ27WUb6nf+CfktIlCsIPtSDswnwb1X3OKUUERlIEdRTypFSipv/YnlsuYJFCj58ca5ry1HKWLZZBh/Op1xFFuoa3aujaVp0uBd9gtZjfKQL4+1b/mTSDpvU3fBnvO6xOV3BXYIx2wRZ3VQb4FAfMjyf4yNdgF6yIXAzUcA6i2eDMfrJRfGHESklIHeQKbk+05ZT5mSUBeRcX7vcfEwdh42Km6kzNmUnBN6OCObssXEyOOIbvj98931897e/lbd8v//r3+IHk6k/PgsDFga/vc7gQYvejgjU+9OEd+/cjYcPH8VTApxffPVVPAWefPllPHr6NB4Q/DTweuvO7Vhjc2zALlU5Pv5s2oz4XAfdmkC/P2dOASS+mEYpEmvhRdmku0E5AncDCeL1guDBD+Dt/w33/bffxrMffijBnn02w6fM0+CnC3odbkopUu4gUpTPghMd3a/CsQ8JJHUbntdl4+OGugQBCIAZTHUdoi2schVlAL6qqgo3RCWINRyUoJJBiAJs3ob44iEb3h6+S1tfN3XUyEx/0A83vOsEWe4QsHtEsvwptHsM7R4+fhy7JAak393dnbhFwGObAN/27duxQSByMBlHqqs4Y+Np4kXc5fGMTdYlG/1Tkr1HBAfkr4l9waS5QYH3JKH29vZKkMPN+jkB4ilyMmOdlZhLC54TNpryzST+4y+exJOvvohHXzyN3ccP4/b9ndggETze3IjB2jj8qcV22I9m0EbVNpHRC3UkQWTpNSNoYbD3eP8wPhDoffH9j/HDX76N7//6V8q/xvfUv0PevgX8v/W+R+5evn4V+waxCRyZBJ6a+kB2HL8/HsYWwX5p8xAZe/wE/KDZk6dP4hHHbuLdiE4ItPTYRKfUyY/4pER9qWfqmsly8RMWtFfI9rA/CDfV6+jyOgEA5dw3vrehuwGoDebthnwwGMDHJlJKrFfn4XhFT9lkR06RwTflHG5KDRqZGHv79k1JGjnPP//5L+H/2/fnv/wlvmXOz0iyviF4s08g02TlJUG8qToMXxbcw7HET/lroHPTttH22mhY3zSU7bKsoH+kYF0tTrOC16VyAZ+vsAO+MYlCRZVzNClHxdhYDRLCi5iTzPSXZS4IjJvIPDApjC4dUh7uH4RvZhwS3D1CTwy+zuEtE4wkjmzspeOUe10R2LhCDi2n1GdstOfMp8DllOTlZXj+8uw8lFfr9i34OSbjOQdQC+c7IOC/ic0siX6CDf6M8Bo2pRn0Yg7yJttn8M8khz/L6Rv0z/25YuzDM5JzvkV2RKL4HH2RT1OCVfJKuVf/ldPgY1kAO+uexMCAeGmLxW0Kbs657FPgzaLAHEO1iMy/SqS9lvGlwyU2V1qafPBny8/QS+l6Cv1MAh9DU23xBfblksCLcEF5QdDx/OQozgh2HRHE23v3Jt69eRlvX7+M9yQa9wm4HyEnZ/SdTS8jCh4z2DovMOd4ShDsSt9hsgy+O5cpeM2hk3MMcY2IlBKQoXNzbccmJCzHo3EM8WlD5HyATijv2jj9loExg0/jtUkM4Y3yl5Enx/a+7u0wrZEiCmTvEaBJwk8bNROPQssrZO6KHPc0Sjtyok7OkcMF8oSziAS+7nVKoJt7uA9iqPB+TVtHH5u7xt5nG5t0l+TMfWyA/ufJ1/ijb4Sv4zH2a/fJo9jC907Q3/HGWmhDTSA1LXYLW5pSAmU2U8oePBQP5fKUpOTh3n75pQsf1vC/O/DXL374/of49m/fxl+xW99++7f4Ad9jUFufYaDsAn2bMkdpXVU5Wu4zglYbyK32qQTP7j8I1wUGG6XnAHrX6G+KgI+LDh/wSjlFBY45V6XNtYDjm5jxLZsS9CW58Pbt2zA5Iw7aG/tcQVNBXKbaeUD5WGinGC34ZMbPOYdr7Lpuoqoq1HqOz52WQOU5c9GGeX3wadi7yHcD32vra7HOnAxub93ajk1An7a2sRET2kfIyGA8ij5yVOSEsZlcLMQD3C61NejDEXZm7/W78mDQm2cv4jXwagkmCvzFj/KWOfqwf3QQx+dnMUUY9D1rJPlvE4DcWf6kuH5qBffxWfqxO/fuxcatrRiDb4s/1k/NmcsU+boEF22HczwlSaSNe0+Cxjf1fsSG+FPn337/fVgXhz0S7yfo3iX6xRBRSw/GXGOu8nIXf26A2eTv16yJ/BUE38T3LevHJIF9u2jM2kA6K+ddQHIa6mixS8jNrMBVTNHjObxK8of7uI4Yca8R1w8ppavrD+WrUnbol1KKCnlp2yYawHMt11qv6SP/XHt6vQHbdfTHekqprINOmVsJRkPjc2zmufzHnrvOUKbEVxmcoccFoJ+lPFV261yFsmRcqIHf1st9a/Dh/jV+NicMN7o2Y56Xjg9YVw7Vywm+d31zA19/K3b8P3Px764xXYfs7N4LH7ob00e8nUtKCfpNQzt9hc/R7wj6s0twdz1YHiRQ1lhDHgL6BH3ZPmthkwjqjes9ZcA5VsxDu7ex0SUPXFs8evgwfGP0C9e8wJdffhHWXYuY/Fmn7wC+SHPnok2cwUP1bwa9LD/CLKxfYp/PkDsT0OKlTrtGE/aRtUPWQp73+gp6OmfXI/fv78ajRw/jMevFx6yDVnh9yTpSnDz2zax7vsnP2lF6ar/bXhu5wltBs5RSJPT/GlIKcRYvkxHiJB7allesy3yT9QU+9TmJVUuTwNJOvI+PjsubbNLV66SjCU5lRljJzwx5SYn7AsFH+yQNbF8gE4I4CLZZCgt01WP1xPH8VSDv4QNIlsIJvtP777NO2cNWvMdXvmef4/Epcl3uhd5azrmXDko+3QR1LVc5clWFcppzjip3kChToRfHnFf21MkGPfOceF4xvnutUxJv0qQAPl68fEhK2hyDp/Rw3iswWSLdp9Bnhl5Y1w8JyqPlDN8459xc/4i7gooBOhH4LNuV/XNtKvc7VsbZByj3Z8iX5xbYkhY9HLDO14ao/7eIG+6wx3Cv6tuQJsX0SzeTwJPJWih3dV3BscCEL8I113Qp2867Qq+1R+pMkf+Ui3wrA0fonXbzw/sP7K3ehnLzkjWaiV+TwMrSy1cv4+XLl6GcqYvyM6VU7qsObm/fCu2r/lPc7oLzDrZWXC1dn4uj/BIfYQGPhYI0X9ZtV46kuzzwPvJmZQfesQ5/wzrrNfsV5f6dMvThfXjefs5H3jRNXR4YVRfFRZuv3n399dehrf8K268OXu9LbrF/wz4UHWQ9kJkbKP3kr6pySEOTy8pXhZxB8JDWyv0Je9sDeLvPGnAfOd9nHandKkC7pQ9MqR9TZCkhs71eG46n37bUZ/TcM+AXHD+lVPCQp/og6XKi/LJmPUFWz9iLSacT7n2KHp0hT9oH8blarvm9xn1B13YZc+/NqA3y1ne/i8/Srhdesk4oPPS/BGFvqz1f+aGqrkMedXp0Xn7efb/YaGXnXbjOUm789RnXXc+fPwvtknzTDnn/OfqQmXeftat+eQsZ937Kyu7u/djFdirvO6wLlJ27rA1v375T5Et+iqP60UAf1Czkd0kakhC/vLyIMxLNx8dHxd4dItuHrNUPob2lMnIqjegjzY4LDU/iHF+q3AW0lubFJzK+eNouPeXbCfR2Dt5TeU0phT60yjm8Rt1VPnptj+MmcpUjorPbc2xkAWgv/QuwH9B2zmfoLPp65boLn+M9nMcJPD3GXhxgK9Q77aUgPQXrnk8plQcxdvEnyrkyrq/ZZU+2RRxjOByV9UZKif3nrKwdr7CFl8jHjPuKl/OJ5bqTbrEC8e8kMD5+ysmPh9c1OqZI5dDxtOML+D3HJhaABjPmfxO0n9f2FR5av4IOV+B3xR7qirr959IKG+m4KzzLjZZf3V355s+mlFKkBHCQCqRIpeTr7/lzjE8u9ODTARIj083vKCVfKdFaICIFn/JF+d/zTwX4T4739w7x+/p3vfz+OfhPovyrl0vm3wNlEPhTyv8Df2WNTq9h4chk2Hd1uiHV3UXhZHVQCcWWKM6z1G1XMVFIDVFRMBRTJdMYfAqzYvQX9uUaFfAaGHcBdDd19F+G1f1/0mN5YlncOP3Tlhsnf6H691xzs+/HuqS7np8H3MliBRx+8ueVQkbN61RFk6uo6FFBK5PAw6YXd/cWNoAAABAASURBVNY34x6O7haLtXWC9EOcywieTVjsCWMSoyOcvm8Dj/o9kqcAx9f1Vdt12Y8h9Q7aG/XexzpBuIF9KFf9yrFtwCd17uWxYF/LAdeVctm31O0HlKQt5SqJO+i1Mbhx3Kfep03oUfZYhPea5jqxa7LXNt/m7TW21yUJ29Z1tDXAAq6tu7JZ1VngtjVtlM011NHUAnSnrS7AcdOBTlmwT825rqxxzoLXWH6Ecr75eOy1P4WqOP2a8a6hWrZZrtqpV0twkVCzGKjqXK7t2nNYlnYWEFXmWLDfqrR+DVVUmT7Xx6s67cv7VLli0VFFtTr+rKw5XkGuqsh5CVXu6pYryLbdgOv+OVLqIN/ok1IKF85lY8b5VVlZz5wDUkqR0i9D/pVzKX16neOnbFuHSwKXAslj2j0udY8/wuq6Uq7GLONwzer4V8uISBEF4jc+q36fl+UyG0vlP/C1utbycwhQW7aVeXDMIdUoED/9cLprtPJ74druYxm5hr8y/mqglEoLh6uSaqTyz1pQE7qW7jtW11CaXPF8JL1L8Vrljl3b8ph+HmfkuGXRPSTAMyJAvra2HpubW7G9fTu22dzdBm4BblBv3brFue1YxyaPxuOyoev1+gSCm6I3GVlYsNDUB85YdM6BUtK2wG8Wf9dNOfyklCKlFFxGGUB3nFKijXpW9iICfzAj0HTlAp8EywmbjwM2Tz4B/84AMZtaN0slqEqC12D282fPw+PXL1/H+7fvw43AGZs/F80+zOVGwwCAP0u2c3cn3ACUnyPyCVoC7g8IQvnW71024/6/npP1dQLzw6iwuSBaAgWXLLBNWLrhEC7YDLnodsG+YM72S+hRZh4rqHL+SCu44gbMTaabETdZbpiknzpmULHK0CBSuBahOyV/rCech5upsgaBNlPAja7gBnkV+F2Na5DGTdEZm14DOW7c/L97pgZe4JP4LqCz93ZNY/sFAcwS8GFTWK41+UPbFRsMzy/gacCrDuATuGbo0+LDRgTIpdsd6HfXjSkBzwcErh8R1HtE4PM+9PXcBkmw4WQcFcGDGdO8YFMl7o4vyHM34Aac9j6wWfaNbgIqvg3xnED282c/lp+HfPXiZRjgcLNnINu5Xc2uCp8WjJvwLf6fvOONtdgmgX93dzfugdN9gp+74OL/5Xrn/k5sknRZ29okqL4eA2S8PxxEgx+uuD4YZwHt5a8JHYOxFydncUoi+JBg//7bD7GHrO29fRcfgPcCgZd3BOt8mvuAhN0Rm+hT5ORC3Fh0LirkAZr1Bv2SPJ9srMfG5maYoN2kNFlrEGEynqBnLUSOsnG/QvZm8E5QfgyQKd/y64TN9ikb4DOCZiaqL9EbcU7wR5nqQevxaFwCPQZuBiRper1+1OBRVVXEkqcNfDTpvIk9uAVd7hKcunvvbvhWsm8IjeGx18zgmXLmxvqlb9nCnzdv3pT/R9DAzbG4EDi4RG5mrJUX6MZ8wdrYEqHGJJR7ZmiRKu6PQZjTPidJPqecIp8lgAPdDOJ3wdGTMBChLBs8VT8Mzo9ISG1tbMQdAmt3CRDvEIi5TX1zYzM2CK6vwdM15G3NOgl1Ew8t9Ag+0uqIgMcxgQ/pZ5D9io2+489M9kLvKbS0/QwbdGSgCpmU1++wQW9fYWtIWu3D70MCD46hPkt/ZVl1qesGOzKIyfpa+NR7eSjhwW48RicePX0cD5BHg9v+qoIJYoNL/X4/Kq6TfwFtOv6A8JJP2tVlFWotYgo/lAl5YgDHQNMeQfcPe3vl5/QMfnwg+Ke9uUCnV7K0QP8RSW6Roq2acH80QU7WWXv7tvM2ciAt7+APhNs+QACtJ6NRuC6tRIJAxAw+XcHvC/mO7TiFpkcE9vwJ/n3uu/fuLTb5NQng1yQh34RtRyQEzgnAXWFfpPGMcebMY+7b8siMdvIK+bnkvDhfkMjp4DwuSIYInl84h0j8ixCdlFKZT5VzDAcD/NdmlKAZCZcSKCNYdh+b/xCb78+R+5CPwR+DaneQd22FgSDlRR/Za3tl3ZwZN/gstAfY3ilyIu6XZxdxrk0g+HRMEO0IOTgimCkcIy8n2IDT49PyiwVFNkjsaHOVDYM+gb9QpwbYnfVNcCWYKH6PkI1ORp7Eg8ePoksA7oTJSW3GYDIKH3TJrOm1d+qZcqDcCcrvFbIrjU+WeInfiXhiL07glaDMdHASJ/hLfUC5Hl7MCEYJ6lpKKXKuQnluoYnrgCE4D1hHKK+NtgSapwiCpvO4wl6pB4K2eQrNZFDd1NHDzniNAcDxeBIrm+cD2hOOLTc2NkI7OELW7Ndj3bG6B7eIOXyfwwvxK3NHV72nvkRdcG57yP+7Evj+UALfztNzrlEyuLbYAR8QUOe2WOvon/QRysXTL5+GybovvvoSXX0au/iOW9iXNdZLfWx3Dd2VicWUuSIDp4fHoU/QF7zHNrzDNrx7/TreLsHE+9u3b8rb/ernIYkm3/6/RNajrqIHLUckX8ebGzHZ2gjf8i0AHSYC7WPWJGP6DLB5LXtNeY+wYwMCWEDeVNYaK/rap25r+JYjUuYvRa5yVNxPPjRtGz2gaduQtu7pmqaNFl46RtmnYotG8HiCHZUfhS/YUnWjpp+0P0aWDpH1A+Re+2/9cFXHFujL5ccFdmKGHKSUwKEu/q1PcFseTxhTH3gHGquLu7v3w3VaWY9id4pvhA5rk7WYLO25eqpvuk/w1jegdvHx+iwT+eJXVVWoY1Nkw/WPvsRSmVRWOjt/FTNkdVV3nTWj/xy+zMF1JlgvMEe2Z6ENqHIu9mUdeTDY7npZXK1vga/HdwzIA3fQaX9B5j623mT+Dol+1xx96JqrKhbQo+CJzl1eXsQlNnoFV6s69vUc/ZSWB6yFXV8UOZK+6jP+SfnWxgvWz7im+GDm4HxSSoXmo9G46NbG5mZsb22FNJN20t26vsh5yG91L/hIwyn4lRL6lBIfKb7e55j7e19xMkH27t37kiRT5l0bCO/wk/vIyQl9vb6pm5ig7xvwVZCf2/hu9x3CFmvFDeR+fX2jvAHXui6DXtJqhu67xrEUOlswI2g/L+CxPHa9cIT9e0/S7hW66NuZJu4+gN8eyVXxPcZnaRekkTLTR7f6yH2LXmT4zPQZcxbiLCjzljfBNvGxTfmSJsr8IfzxHvpgaSAOlv4kuOfsc46P8/oqV/jgQagLyru8kSYbrGXcu2irWmxnBQ1SpAj4GRRUipzPXV8J0qaUi5AOi87ZhOU1xKI7Dj6Mk1KKlFOxHzV8ado2tAFj9H4T/mwhK+IkrOor+dB21NgUr2dU1uDS6ipcw6lP0kSYLeVmhq/Xr59hN/SPJ/okeKRc+9CKv6TzkgS9a37hJYl621x3HWBXzlnngnyxWX3oMRyOSlJHOkkv8RqiW/Kwj9+Qj85FENeUUqHLDL24wo/Lrwt4YHkFbvJCWgYfS489p/1QxgX5Jo8v8OfKmX3sm1IqNFS2vZf31L75sMyAdbf6JIhbDznrFV/aC48Fr1nJXPCxnhK8AeSd9/F+4iPOyq3rYnHS9u7h85S1t+yTX+OHXpGQfsFe6QX0NDH9Wr+E7CuTXqd8tNhxZWuli9vGX/GH2gD5vQH/pemE9fOKrm3bRM5VhHiFn+QX0JWKnHZSnL3HnDW9MlAAuyHdr1ifeOyclJuUEmPmqPGt0q2PbxAvabfGvdfwf+JS1gvYXfGRtn38cQ9ayucK3fB+0kf+nGAbj5GvE2zOCfazOz4qDw9LLx9UkV7voJe0O2NNKk7OQjz62AHv4b30PWv4Kevqhe36RnEcjTsZHIOna6JrPWVO0uASOZPe4nLEfkP6u3d9535xCR6Lg3gdg+8lvkA6rvCQ9u7BvPdHGEXBAXkfsIYY3KBFU3jUyfoVtFZWpIl4HLEuFYdOTl6XvfQb5EXbZPnWtQo2U1y8ZobtDz7aqApdb5s2pI2gzIqjtPdczln1/PgwE/cuMoufnbGmXDCOfylBZf5cvXjBApu1WK7r5OHPwwxbPC+2+JJxxU1areYjDd8h3/LU+Z1gY+RnVTflVxv0y/o61wyWt9nnrrGmUt46vBfFNnjvmT5fWwosVvZShlh3AiHyKygNfCVab0KU41h+VmeWh6VYMGYHc8iwiDnH3n8OLVyriodzWMGKllfsj66gaQfTQhP7er3jlcF/6SvFxzMpCo4pUYnl52Z92XRdrBh43fB5hXG8flXcKLnRjc6cuHEUnvy8KW5+fv3GqzkvCn9ufEPPm6N4m0+Of8dBuTNfZSjLz68pJ5aNP3d+eepmQbdyKKYwHjWgxXFuAC2lz//mXzdw+iVcf3f7/0aTybmqioNJSgATWqDYLvoE68hNGBARCo5SH1Cw5va9CRiy0qbRYqz5srTvR+gUmlMwt4zoLagwKN/+Jb4Eik/+fl9bWo7npV5xE2z7Kdy8IqRD+FldZx1YeExZ/lZ1S6E0dvNh3s5EsHVVWo/rsbvajSsjpRQm1wzg1ZEjZouYX1xFQyL+9ngt7m9sx85kMzYHOLeqjYHGm4XciAXByAVfvxdDYVUnAXt9vGqj7BKxbelrfUib/awL3UK/F91GtxcuJgswdr/XsgDuYEDd4wL9ln5CL3rX9e64z/i9ZV/Llrplj/ZVvWVh7eLpZ6FpyqJWh+oCsi3HddmQl7Zy3NCnvgYdb8OCqZQV7cu69L3Z1iD7LtJtK9DUUQPVsn/FtbZfH9NuvQDnclVFroC6imoJNaVQ0f7fBVg4VFWOArmKXI4rjgHqHv8WpNIvRa4ycvYRcspRwPPWLYH0GeSqisy90w3I9PkJJMb7SXtVcP1JX/ol+gsFh1WdDVfy3E1YnvtJ+40+jl/Or/pSlnHp47nPwb4328QjpRSJ6zyX0rLu8c+C55cQOaBugeC6iBQhUE/Lc+Hxfwa0Pyso4wQf70Pxm3/2uwm/doH9bp73+CZEufuqJZYfj5fVXyjscQOgTUDXAoy4WEJQhh/mmlKKlIAAKEPwnOUKOKZrFLCO/Cw4t4LgHgkZELI6u9Thpm2jYaMp9NmEGmDYILi/RbBl+9aduH3nbvh/xQq3ON7k3No6gUg2WUM21y3XZvRBP6av9MlDN/EG6cuilM2B7fpA0AJ15lClyOCSq1x0QntUgW+VUlQBLCIq/EcWWOiy6o0FG/Lp5ZQA2EUYHDg+OIqDvX2SbG/Lzzq/+vF5CC9JBL6k/kJ4/jLekCR8z8b3gKDqKRv5Gfeo8RcDNmPrzGX79p3Y2dmNBw8exqPHT+KxSUnKBw8fxb3dB3F3517cInFkgmZIcLHGzjoXN0xHJPsO3Aixqdgn2Vfg3Yc4fL8XJwT7L9hUzsA54bt8qMmEWwWtqpSjlNS1kdrWcq6qIle5gDZ9zObjFgmWeyQoTATdgRebBFsGBL49n6CVNHazb9Ljko2kQW4DKJdsgK7cABC0uKS8YENgWQJi0NU5WHfTtYJL+ni9wZlyjjXNJde6UXLz6QbwFYHxLr17AAAQAElEQVQyS+Edm1ODVXsEHY/ZSJ9D30twKNfDL9dAAY7SbMgmdG19rSRdDJbv+FNVBD0fPnocJlls842XFn8YOcUs8PviGUHqD0DApqyrLpnXCRt3N+dvSSz6FtMLE/zy2zeqCGi8fvWK4Prb8hNPbtovmdcl8zCAI0zdvDGevqpPImgMX9cJJvqGl3jcJim8TZBDfN1MjwiqD+gnbnXdwJ+KWaUARVBNUcEzIeccgXy5XpwR0JL+Bo8NdHksyK9L8DHxIa0vwUt8ZuAzZ8BFNyy1KJ+UUvjvugHdkK5X0PnM5BIydgaYQHLDe8KmVl4Ibnw7OCSocRD+vPEeyekDZPNEfhFAnkHTCnvQNG2ZV66qcB455UgpBV+RqxxDAgibBF0NXPtkufryGN759L9vBhiQ3yZgbKDINYfzNll/apKbwIm4XQP3df5FTuCFNLFeSuyFPLpkfuckBUzwHhPw8KGFQ3A+Yn4+RX5gkIIA6gEBkyPk4eT8NM6RjSl0LD+d2mtiBF99c1L5evTkcTzxTeovnoZJHJMCBUwQAD4l7wMga+NJtPBYHSr2Bf0+3DsI3zq/JLnom5xzcJQH8vOCuRyDyx7JXxM5z58/j2c//ljehPbND5PgJYAE3eWF9JAO0icjL32CSOPROAwcra2th/p+//6DePLkaTx9+gXlkzARfHdnJ0y0a4e0AQYzt7Y2w6DXhMCTbz702jaKLa2qqOu6yOYMPTSos0/S9R3JVn/a8pVvOhH8MwDoWymvCe7skRS23yU0nE2noQynlKLKFf6hiRE2x0CfNPIn/x48eBCPSZQ+8e0sSmXgHrbyNnqzLj7Mq4GOKVjCowvS84Kkwym8OiLB668YGJDRrojbIbxc0eccO3IFjQ1w+PO6VyR+Z1iBOfZgtpIX8LxAPqRlkQ+CxEckEA6xRQfY+2OCwb6dbCL2Cr5dnp2Xn4pUJp1jlXMJDPsrDwZ87t/HByAHyvMT5YQk/FMBeXlSfMKjeIi9UpbkkfwqNkG9YawAN2HGXJWJUxK7JlUPwWMff/ABW+mDAQar32Cf3kDzd2/exnt48oFzys8RdJFOypfznCPLFfRv8bFjbNDmxmbcxRepa4J1k/DbBGU31zcJYk2KnvboX1cZyi9iCh21McUWgdsU+qlrHusTfGjpnGCi7dqYnHPU+Dj3Jc5PKEFM7LdlH99Zw1ftQ0Y+IhL/cqSUws8cfy3urgOks3bpFPtUeIQPNuHi2z0H0gXwWLnTRjqm43eythHq5CPk6ym6IA+ewA/hKfx5iMzdgRZlPaK8oUM9cQP3XFWgklg2LEI/doktOUX2DpExH3x4A91f4CdeAq8JepsAOkR+9OnaIExsVNjEHjKs/VffvNc9fNZD8DH5+/U338RXwNMvvwh14Ta4rK2vlyTNij7u9aX1BfJsgPkY2T/GHp5AjxNs4inJCkEZPkU+z5DTC+Ua/+B14i4uGVzqpo4ana6rBntcRYJPEdCcDuqqsqcISv85PJ6j9zMS0Cae5GsFTfrMRxuzzZrCZJ5rujt374Z0dm6WznMLeTKxNsEeaZuUJ6839uF48kr/I1yS5BB86GFO8N77ev8Zfk09OFrSXD3fwwaaAPRndrvyQ2h3DulzjF0/Vw6R0QUIFzlkvvJggk0WJ22gtFZHd0kC3yYhbLs2UTuofTIQb+kDKfdYL/kg36MHj+IxvuoxMuMbgFskYZVr5zRnjXMBzbU5lpfUCzivZf1qWaqb2g99p7aqJLOxOUf4U3X9lDlo4xb41AHxiG38Ybk/9330+FHcx774JuI17ZEZ5cb1xi3WHOJVZIi1Rmb/PIehU+ihLKhPPrgh7QWPBev2UeemrPWUYX3MCT5TGTtXppC/c/yUa4NDfJX0PsDWWOpLj/Grp2encYmeSA9lS1nTBqzkf2tzg7XbRkkKby/9jmsCJDC8fwFszTX/wVu5OEPGT5B776U/ff/+HcnfN+UNSd9082FNyzf4JP3kBxKv0ta5yJ+maUP50y70kV/Xa31oa1vLuQoZSSnFArtzBf7eU9C+Fdogk6t6V16Fc5yjI9rFc3xIwQ8+mhRwnXEOvew7Yz7Or67qaPGtI2zwxsZGbLEG1/67ppVOKaUypvouSAt1XrhEdmbcq/gy6qfovfT2Xm9JLDl31wy+6ff999/HC5Jx70mG20ccAhlom6b4qlskJJRf7Z9vX3711dfl59cfY5N22SNop3ywqaF/SilSSuHHe4tTAeY0wzaUOjzyHuIoruqr8msS9Zy15Tl26kyZRna8JqUU4uI91DH9j7r4BHv8FNv8lNK6tlo9NUk4nkxCnsnHnKUTNhl6TMFjauKP+ox6J+NXoQ6eIjM+xPCOfdU7fKP2+hV2Wtr4VuSPP/wYBX58Vuhl0l6aaWvOzy5KEkj7oQ1v2yaUHWVVnXdNEpFCeZFXwSdxrKzlXAXkLrycgddUOik/KzoRh7xAn5QvaVbki3OlpJ+l1zFk1PDA+ykn68iMfmoLu3oLm3UbvXcNIb+k44hEunjmnCOl5OUFB2mkTMujqfdZgvJ7jfuN/t7bfvYXP3mqbzmBh+qUCTv3AK67BGmmDErft2/exTvkbo91rP285pI5LRg/VxXzqYkrNtfg/KSvulEAPVQXnEPEah6pzMWvRUBzK8AcXb1EV7VJZ8iWoM6J7yW+z3kE/TP8UJb76P2I9af7Q/VPudL232KtuQ1Npa3rn421jZCe+gB9hvqpHZb/Ql034WcGHT/S6Dy8d8EFH+y8tVX6q3fFVhFfQE/3sEuX6G9KqdBgQKxE2zgpDx1NYgIPxVGeaysqaBb0Tci8dW2p55xLn/VZ07YhPp4rOOEznLdwk4eX+MRLaHXJvS/wSRfYKx9c8XiO/nCLcIwaf2Ep5BtylNJNHuBZ8XfdPa5CWl9g67T97mGOWAO5LvuAn1bv3Be8Yq36ErAU1DXb3UsoJ+KUUo4eay/pPRqOYjwZY6/WCy/G6L90EtSFCfTqMX99mzp/zv2VUUF85IvzF8RzJr6A/eeWKzpR95ztllP01fG87pK1xzl6eoqt1d/tsSfYY0/wAdjHzh/jGy+haYVdFydlyXX9Q2I+99nXeDxhTdmAp3KrXl9I+8KLy+Lv1D9Jm1KKlDqgEpGi+1DSHOX4s/qqLezguYigWH4Fn3LEKoiqfxglVAabsADmZU3rOkyYaqOKPE/DOUk/1wXSwHp3nt0T9Fo4CGN9HNjB/zvC4pfG8oQQzHNBHm1RYifx+YfmWHRz705ZX4Et1i1/CuVS5iZffg68wvYoHTlalVa9jvL6z9vcBE6suv+kXDZY0K0M7xdDWuBPFjdK6/QsJ3+7tFu5WFwc/CfgeB0pGa10vVmW7l77a1A6ff71y2PeHP+/d71gUSZdav+lX9m7KSALNt3F0KAwGpcFCAnlPF+F5LRR7f6oq1jX13DdAlA5FxirUnK8QPkcR0AqlhTuSNiNyXAc8tdV+A7UJRWwtoKuxe/woxGx/Fn46HSvT3c34DABwehRPkwjmPoSr9LEV9ennOO6m2VcX9n1ieuP9wRUZK6xuStW/brS71TGSBE35sBRZI4rIVJk6BYE0ZvpItabQdwZrsfOeD22B+MYN70Y1m0MGqBtow8MCCCbwB0O+tHBYFn2Y2QbCdwhC4oh5YCy9F9ec133mATtAOgXaKLfa6JX6tyHclW3/CnQt+2gBbeWetM0bCI+LqBsaznXcK4F76Ztw3rdNCHYX7D+EWrOLYHFTHee4+XiS4dWFmM4Nhe6Qs05k+kNZalTWrfN498Cx6zqKnK1gjpcZHwOuapKe6bvdX/uZf1nYdn/83F+7TjnKjrI3b1Y6OSfgarK9Ougyl2Zl2Wi7CBFykKmXPZJXd3zmfoKPE65op9An6qDzFiZdqFyPrkK6z8LVV6es/wcvC4zfgeZcVOifgM4GcKqfYXb5+X1ecZwHEHc8y/ixn3KuSVOlWUVmetXY6VCJ2iVUuQlpNQdB2UHOUqZU9Cp1FPKkZZQ2jjncVxfk0q/3zyO9PEf16bE8d8BAQ4dpJ+9X/r55tI3Le/MQQT1j5AjQkgRDJBSokhdPdJP/oV9Cx6JPl7385Dok5Z9Sx2ayeNKHiFj2TLLI6GKXFWRaIsqUwpsYmlb0EcISt8GEaoGG4Nt6xFAGY1YpLMxdVN6m4DgbRKht4DbBM1u374bt0n2+sT9Jhusdfq5cO8TmGraNirGj0ihaZ7xNZstyqJ0ykLUzdWUxfgcWOBQmC14pchVB5F1MXo8sqJEFG2vwL1OKWpwXUGF00gEMP2JOxOpJlRNtr4n6feawO0LggDPvv0+fvjbd/Hs2x/ixQ/P4s2LV/H+9bs4+LAfJ0cnccmGfQGeTW8QI4KZm8xtx0X+FwRtv/gyHn35VXzxzR/i6VdfxSOC/PdI+N5i7hvMebK+QQJpEgOCPqu3qWb48ZPzM4KW+/HGgAQ4PP/r9yG8WJbP/io+35dk9B5J4XM2GwF9tLd96K99TgnasXB3beCqrcaWjwiwb5QA/10SVI/jy2++ji++/ioef/k0HpC8uv/oQfiml/8v7JDNcDBGCZYQ2D4lYHLORtrgxDmb2FPbgAs2LDPWILmqooXv/dGgzKdPMq/huJaX+pu2ibqpRYVNxGW4gXA9s2C+8tOxDSB8IDjgzyz7k7P+VORzglU/Pn8WlgZnXrNR3GPzeELyw82H64UsT5lf2/aij9wN2DiL/5ig7hqbLDdgHvcG/YJj0zbhm9UVfqSTWfwbuNmW6xwuK66g3cnpeXmTW5y8p5vRExIMBq9M1E2duwEMkYhAVpFR5NE13byUcwJFs5jOrqIkHAk8XAplo30RztlNqXBJ24x7zqGldLGMSCHf2qbHvIYxRJ8MUBjAHSNrA3g0gKfD8Tico+0b8HcT8HgAD3zIrO21UUEf6cSQ4fiXbE69r5vyfTavztFgjW8Rm/R+/fJVeaPdBIZJpH3k3Y370f5hGIg2+HtGQNdAQReAPSUBfFTeMHMD/4IkpW/EvyURcsD4p2yUL5njJZtcS+k7h27qTk45cq4ipyqqnAkAtsy3HyM2+gY8Rs4RWFubhD+3t76+xuZ/EiP0ZgBPe8iZ642MvLqhN6BR8FI+CWZ4P4MQltJfuh/BRwMQzs/g6DPw/f7HH8IAqfVX2IDyU7D7H2L/6CCOSP5eEgxZIB9Vv40aqKBrVpYo+5NRrG9vhf/P8917OyGY+NgmgGQQzjcIBshmxTwX6OoV9C9JQ3TKIOipAXL02OCowYAS5C627ipM5Ip/CRwRXPjw4X28AT+DJb5VIa2fv3geL18+J+j9KpzXPjRXn+SN85bnKXJU6Gld1yXA1KKbfdanQqFh00SLDhlkUX6kt+WEYMsYGRspb9hn+9boTgo/i5gj6wbTlQd15D1BLXEQ3hPw2yfxe0gyQHxKEoY5a8e9OuBZMFBOueAkLqPxCHmGx/IZGHN/ZVk5bsFZcF3aC/YV/gAAEABJREFUtPABnCvmk3KOlBgo0EP8hfblnACN8z8nADRVrzzN/FGqSOAf8HJRpVjkAFJk2jJtibbgY1Bbuh/Dmz3s0pvXr8M3/189f1F8wfPvf4yXP0JzgbZ3L1/HHkHOQ3TlhECX975C5lNKRablv7Qdq8fQc0KgagO/dwvfeEs5QW/LW+O026+HXDVNHfIsQ59YgBQ6I+3UQXF6T/D6HcFDcXuNv/BhlZLwePmy4PoSvAxkG/xXzg3GGnw8QzeusEXa35RSmMytqzrUoxaa9pomenUTTa6i5t6WTc5RfCbyG9BzAWintFtTfPEcusMEkOQvp4gqR2Ycfwmhj/4O4etoMkF3N2JraytMBN67dy9MODwieSbc29mNLc6NhqOyF6rBIefMsECk8B5XBN/E33koX6/gi3MzcO88vyPJ8R0++9u//S1++O6HkC4+DKD86bum2FnlpdfrFzlzDaKu7oDLDvff2bkXHt+CL5vb27G2sU7AcS3Ev6/NYS7aXX1207aRoNEMvugTP6B34qOvUj+lt4FB35w8R+4vwd37z6Uh86mgeYvOFZ/FnNUx5z7Bd42h1ZA25UZcW+7VQE/pEdxvBr1n+M9FSpGQ65r9ZovNH6CnQ/ye65HJ+nqsk0za2NiKTeRrneMRY4t/D7spz5WtBePN4ecMm6O9kE7Hh8exj9y/xdboD5Sll8+ehz8r7c94v8O2K+tn2C2TswvwqaomHFu5vsM6Z5ckqg81mLAxyS6PbbvDOkk+r+PHxqMx++dR9KBDBS0dpzyIh40Ulwvodso9fCBLWRcf/dQByX1torJwgZ33QYMz1k7+/P8p6xV/meOEBJMgbwr90Ud98QwZkHZz5o20RsrIF/dOyK1qZrv6bx9pk+hU5dzpBzLZAq632qYlId8PH57QxrvesJRnFTwJPo4110YCyskVuiIuBW/WUv4ShHXBBO8BMqR9f/bjj+FPo//tr3+L7779NnwI7S00V57sN4NX3qMPH4fIpHLjOmc4HMUAO93HN5Zj5MHjFvnJVRXKSlVjVwpUkasciXnXVRXKl1BrC5lvBuqmLuM5N+Vnovwwft02kSvWSximKb7RteIxft4A+Dvsvv8ViD5AfJ3bFfxUdwV92hzZTSlhjmvsYxPanjpXUeVcoKbMnJ9BL33iDJ4Vv8h1XitfhDn3dswis9jqA+TivYk97KKlNkJwjaMvcs1jkl185shsStwPPayW4HHwWZXlnuwT1A/ryrqJcuulDb2Zc962gif4pkghjaWleiYf9KH60jVs/9pkHOvod7H36Op43PHMvvpAwbryVcunqooMPYKPc57Ce3VDObrAvzl/QTqrE9q6w4PD8ssDztv5ywvXBV5XMZ4yIU7yVF28hQ/yoZ/7u7sh+BCeP8W+s7MTu6xpfLBAG1JkG1zEo5vzVRTeSIcCrHnBTx673jslOX9wsB/FX719V/Y12pDn7m0A7Yq2xIcc1PUF/G3QrzFyu4HturX6qdvlgyQ+pKF91m6v4z+dQ7/Xjxo51ZallKCSf5TWc8Scqvp8js87Pj2JPdZRyqh69vr1m7Kekj4f2FscQLdD/LdrxLLOxZYoK5oK6dbAj5wrbpCiux834D6eF1LKoV0tfKNfDs5HxAJZQ1UicZxTFY5RwYeqyF0VFWUqdI2Qvxeslc9Zw1hOkf2UMno4xH+ux+bmVtzavhXupXfwVyt+3aMuD+9iX+Wn/SaTNdbTg1AWM+OnlELeTeGRsnPKOv4UvVV2PFaOPgH0Vpmxv6A+en1KzGQ5nm1eYz/3hI5jX/VrDj+dd870Zw7OQzrNoYc0SQnmBDixXZ/Td4YMCZ4LPqu+cyscB32DT0opnE9EDs95bQdRjqfo4QW4n7LWOcJ/HLLmN1l3TF2aek3OFXRpo8+ecTSZlISiNLttEh3/vwWdpd8Q+6o+XvOU63LOUZWyipRypJw5BuBpjfxqbwXpXtGWmf8CH3DFnvEcn3YCzQXrhVYR4ZjKsWvdHv683FO55tpIdODPOUpvwbq0jdSd9DtTr7DfTcGhYU3fMse6wACf4Hzck5jkVkYstQET5q+NL/rkXgV5lOQLvm6C95xjc72/NJ7NpuHxovBuVva6F/hjZer05CRO0f9j7PLh4WH5laZ37A8+sK7QL/gQxj72+oB95QE6eejDtsdHcex16J3yNIOPKeXooeMmTcVZGfch0dX60YdBdrFbt4kvuabosa+RlnOulbaOo3xaF1yHXSH/zsW5ScMF8qiN8LzgOchddMVx5JM60pXnoZ09wE7s46+FQ+qecyx//WSNtdbtO3di9/6DeGRM6P792NzajCH+uWnbSClBt3k4vxlyMSv0W9KS43AgEKAbfSNSTqUMP2nB2UXMy7crFhsjUsQ1RPlwrvujJyOiY918Fxxzgj5+w+Jw/s5ZW+78BWVVun0siWUgv7ZNr2bgPi9zcEzHYLjP/j5iZC0+wy5ufkSE49JvWV91TzR+Cml1all2x1ze/aUo7UySSccSHFTg+Df+uPwnPbq27vsnJ2no5s95b/E5dNh8is7yGsSutBckHeRz4Kzc8vznZdiXcT6WHKzuTXX1t2r6vHRMUSvtov45eHI1yM+UC/vTXq6/UVL93++fgvQfwM45SudO1uEEtP976nmBMVLBNCaWKpwDSuPkF4wueHmnFazaKMvNkJYFhqLUMRLXJe2OlRhAoCi87UoG469roMKf7fYTrH8OtheAWJZBCQqB3Yly/MkFtvwcfOzk2eujRcR13coSH6txY3ToG3F97AgriBufBFpd+6L0Td33gi4CRSqQaE/UPv55VNFaYRQTC/gKGKcmtttR3B6uxS1gQmB/0PSi37RAE30Md6+1BAgC6lCHbIaGbLxLieMx+VsSxKXei1InmGPZQUsbYBvQFxzXstdEj1Kw3VIo9+VcV7bRsz/QFmhw7g2Ovisb8GuBpm2jq1v+FGrO100TPwcN7YLnLDuouU9N/5qyKdDSr61vHNe0C7RfX8P5+ifQRE0/x6/oW1H/CHVU9L8JeXlcShYmpbStqhin/kVwjJp+PwcV1/465Pj181U5n6sqcvUpuBh0AfIROJ+XkCiBrg/1VXvOYZsb9HzdVkWpO/6NtorjKi/PXZc1fcH5+vjm+cw5j7syXffx+FNIuTtO13287qfwyXnw+eT4F679OLdc5pq5VwJy4p4C9XJM6bnrds+lFNdty/PJRRF1y3Ku1BmLcnX8m2Xq+n9y359cv7z3T9o/zuPX7vPLY//yuN14y/O/gWM3Pn2X/QrdrnGtIl/zo46UOznJ1+e7+eeqiop+FWXOFf0y1zFmztQTUEW+oXsGd7UhDXauxwZqMBrHiOCQC9/1zY3wbQMX5G7Yd+7txl02pwb+bm3fZgO7HWvrGzEer8WAa3ttP+qqCe+rK5uyCXSB7iK0bDLweXNO4HZxcxh2nUMK+osfUOWogFwggWtEZACHlVJg5btrFmykFyxgTfr6f+edsTE5ZgG/Z2CCpJfBfYOcLwi+GaB49v0PJci/9/ptnOwdxOXJeQR+ooWGI3zDOpvrbeZz9979uE8Q++HTL+KRyV4Sqw+/+jIePDW5+iTuswG4fWcnfCN4AI3a/jBqAp7ascgVC/mISzYkBtA+kDB5RVDbgN8LAtgvSD6/AizL8Xffx4vvfozXz16WhMMZgdr55TQqZmlQsga3RH1eaDanFtHWNbQeh5s9n0T1DaM//uM/xDf/8MfwDaOHjx/F7sMHBfwpSjeDTdNGcPUMXnSwIO4/Z9E/I4HrRuAqptDTjXSgh7mpo8aW57aOhMyYWJnjnRfwIFKKoI8brG7zdcVYs8JL1zAFV9ZHUzaTU+hwSaDGzdYhm0Y3Vx/2PoRJ4bckWHzC/JTA7iWb+zm4FVFg/MQ9M7TMVYUsVFGzCa6W9cy5lFIkcCj9aJf2gv6nIYjasOFukeUCHLe9NpzPaiM94NyYQMBkNA6DeGPKkQkBNtVN23DPXMYP7hHZ1dYinI+B6WM2wQdsdA3EmRRYBZ5MTlh///5DCdYZuDthbucEfmbMTbxb/PSQ+6pXWwR95M8Om927JCwEdcu3t3cJtt8HdjmnnrnJn6ytkSgdRY/5VMhASgm6z8sm/cRA2N4ewa/X5S2HFyRBSyKFoNx3334X3wM//vBDvCaxVd4gBEffsFkFUA3uTdElN4MG7k4Z74hNsPxxPr6BdcDGXl5dMB/7XxCstPSaqbKDjKKZ4ccNsOO5PlZkbEt+AVWVw6DoZDIub8fcLsHKu3H37p2w7sZ6zLler0XUmCNypAwJJSBF4P8C8I0Dgz/SeB9+FJkiUPzm7RsSqC/LgwavXr8qsvYBPdxH/g5PjsKkwuUcmc1gW6VITRUmg6fI9xXBkEVOUXPvAfIwXp/E2uZ6rG2sFZ0bsD7s9XpRS/9I5Wc8fXtN2Q1s2gx5vyLYdwVtZsh0QJMMn7hLWDr3mvnnzLXc65J5nBNAUj8MQviG1SHBk33s2IFA/Qi8DbocI3dnBFKk+5T7eM8ZdL/kXgbMzwj+nREgczzpZJ+UUpHlCh0Rcq6uj9WpmvZMn2Du6q77EfXXa71PGevirDzoob4v6JdSKro+B3+vCY5TSmV+wae0UdLEqRzONSIhq4u4JGl2RqLklHkI58iSvsFrqiqXdai0LbixjrReVTVj5Ejg2rS9GKKrY2z1eG0SI+SkD58a+JXR29zSFzChb1uNDauwHcH9lVPpqP1RT/3ZbR8Cek1i9eWPz+KZOgI8wybrNzy/9+5DHBNE9uclz9Bl+bVgr5ZSigp8HFsaWle3lQ+h17bhccv9G2SlWs0hKwkBNhEQsfxk7Al+y7eQ9whYm+R4pwzjM0wEvyWgbUD9vclhwKSR5+17hH6eEnhUF5SDBfLnmLAoFtibTj6mYXLD4P7l2UWUB16gvW87n3PfU/zNGcHUEwKpJxwLpwTszpEp6SXPZwyYmzra0SDGJFA3trdiY2ubNQFBa4Krvhm6i63yre7Hjx9HebPr8ZO4h00rQdfRJPr417Zpo66bkFYpZQiQQhwv0JeT49M4QId9YOgVyW/fhH/xAh0mSfkc+BH++IDHat4nRyehrBvMn5OAzYzn2D3s+nA0Kj992gVAJyQxR9FXbzmnP6jhTQ0ujYAue83qfNM2ETlj62dxBg204UfQ5RJd9j5BlCSlRJcKec+F3MXW4e/Um0Wk8KMf0+ZP1U+uXenSObrufA3Czco1aNSiiEIk7tuAz2AyYW2xGf4/97fvkcDevRf6iHsEHfX3vhkqSHcDqAa5J5P10K80zElaKAsmXk1ImrDeR7bevHpD4vFFSaR/T1L9u799W/zCs+9/jDesl/ZItJ0cHJU33+esiwo+0Ep6rpOcuYW/usu65x7rv138kskK14RbyMI6AdIxa6ERtB+xf+4T4K2R+QQ9pMucuSqjzl0Z28P/+Fa7DxjJ80N4f4Ysz5HbBdcUGvolJOiTUi4ddEIAABAASURBVECpAq5RCmBbneccfZxD8BXMqGtTtDMmfvb85Rd8o0Fq7eoR9vQEee8Sh5cxxQZfIoNXwBy7yk2iyjnU27pZyStIBB8K6ZIr+I+9EtUp11wxxhTbZt15qm/qzym6pp91bfAcGf7x++/jGT755csXoR4r89r9c4Ls9p9KJ2E+RbbmoLLAbs7LOm3BvCBDOE9lx3t6zZz5p5RCvCJRRooKm6csN0t9y+CaaXN9pA6MsZvqhzAmianNapirYzi28qodMJBvgP8tgX796x4+6Ry9mOKTp9OrsvYQhxk0kM8LeCKvBceZ0aeco7+l0NFoiu7PwmtCuxUB1kKC2RG2S8+CB3JRaIR/u4ROBS4vWLdehjjMGLvDhzG5v3SCVNAP2qF/U4Lb3vPq4qo8qHeBDspv4QL/U3wnfFJXfBjw8vwyrtBZQXnMyEKrHmBD1lmDdb9qsRPqgLBDUnXHpCrl7du32A9txIg1Xq9tQt/g9VXVyYulYFvwEa9LZEe7oD07Xc71GJsj7ZVXy4PDg3D9rD3ynP2kTUqp6P1Em4EOqoeC60XfPN7e2mKNtRU+bCevxb/87C19Xf8qIylhx5A5+SjMqAsdblfhfcTvlDXhIT7HtaCy+wYf5R7rBXL9DJ/5jP3Vqxcvwgc61DF9jfxxrq6ZSkwNumgjxuA7wX9PkEOPh/jwIbbDdaE4aTtyVRU9rDKldeTXNb7rAJPAPnyhjT49Pw2Tb8qItDnGT5/DV22AsuD91QPt/HA4Yh03KQ8LrWEzR8h+C2+9R0DLObI4RWYu4b/yIR1Qwgjs/hzZmnHuiv2Z5y6wF9LL/jPslue9n30dC/YWGbziGvsW/rI+c+zMnMbYy0344z5OO36HhNddEuN3sLEruyofN7C98nQCzdRT1xZVVUcFTVJKna6gf/LJe9wE5eQEfy4cHx2F60tp5LH9LpG9Kdc6T3EXxFtIKZV7SB95N4ZWa2vrIT4bG5ulnLAOG8JTbUfBJzK0ioLTFXonfa7KvmJabNgUWlxCW3XLulDOg8MVcAk+8s5Er7j7tq/gL17IY3FfwQl81sZ7XUTqcG160SfhOYLP0ku6GZuwPgBP56J/VK/Foeg/9kAbIGgDrgH+2i+lFDVrOGVYcAzna1vOzJd7r+gmDVxLKNN9/SA2o6cvZP0UjDPFVpX5oOdlHviiwyUcs74/xcadrc5hA/RR0sR1WPDxft5DeR4yx83Njbhz50641nJNoD1ShkxW3mZtpm9ew2b58LDXiuccGZ8hr1PoLX8cX9m5gvYez8BxVmzAtNjXS2ztuTTC9p4DF4Cle07lyGN56HhCd+0s1BVBX7AA9whsOyD+Pfbn8mRrq1tDKu+uLdzz3t99EDt374W4q59F3qGzY8zVQXFDjryP/PEe1hfMK5YffaL3nV3PBXyW17leVra0pYfqBDbNUjh2XSDfGUe+rW1slF9Zcq0lbXdZ597Fzm9sbkULX+mGD5zFJTJ9iV2Qrvoe238JEIO4Tr5IkvDj7FYQsaqtSlvk3QJf70nvseDrc8Dg+If+4fug1RQ6TdG/S3h7WXC8xJ5fFnzltTBFT6XVHPoxJMikSOkjcFDa+OKva7ctcfSrfyJPB/ulWP2LZW1V2h4R3E9YFhz71w1gj9Ie1rr2FMFRLD+ro5+WyV5cnBK1GxC0p5QitFc/AyklzgH4xvgJ2H4DGIvOgYuIZTXCSkqRUqL6U1jQvgI6fewTfDjHd/njyu50Oeq+ShvVz8vSkfaIz88sj5fFL52OX/isuBBeKG6fwfWwtKeUIqX/GuBG8Z/5OK//KOSiWBjQqUbFQEgwVJk4DoGyQ4y2rtJ9c9gpLOqMpnX1BQrrCbrQ5jDU+KONb/+SX8LHptKtO+y+Pf1bcD3OzY5c/nk7TTfGv9n5Y/2Ta7ygnLJV8GBVfl7n+Lo/9bjZz2No0xW/67vQEMMVAJSPCtrneUQ9i+ih2OOqjc3+ODaH41gfsPjDaPfZFPUENjy9pgkduknhXq+Nfr+Jfimt96j3YoCz6rMxFwaWHJfS+g3oLeuWH6ENHVjPMQHL9pOS+3NsW9ujzqahBRrw+hTq6I5XZdMd2/e3wLHo01oWaKNp2zJv595wrhvbMTlX+lCnXVx+7rqmWfZrmw4PrqkBx7G8hroJN52r45t12zyuWFz9HnDBVbHorcrit47qRrk6Z/lzsOr7y+eq6Mb++TJXVeSquu6Tq4/1cl2uyvlcVZGoJ0oXXImFy02wrUDKUUrOW9rHUvhYZ8zleduF1blSpo/nPf418NrfgtX1q36r489Lz9uWU2auHdi2As+twLZkv8+BeaWUIn3e/nlb6cc9ftLvF9rsD/zifa/H8d6fAzzxvEFaxljN4ZOS87ng+Pm1KTp6UHKt9/8pVLFqc95d/xyJ/jfhuo/taXW+ot8KbOvqGRlIyNv1NfSPlPApoUksoI2c41sMVLqRsJ5SCnXPgKPQZ6PiYnudBa/J3ltsKlzo7hDo22XRu0Mg0kW6i3L7rLERHBGIb9teZPQwgiACdn1OMHblE2f4xjkbjTkLUW5ffEpKKXKuwsBIjW1omjoaNvYeVzlzjvMRTCFFlXM512ubaOlnnwVjmXC5ZENyRuB630AiwcuXJLx8y9dE74/ffRffE9w02PaS4P57Eo2HBAFP6D9lEdw2bRgIcdN9n83GkydfxJcker/86uv46utv4kvg0Rdfxr0HD2MLOkxY7A+Zb48ARdX0IjHfT6GKqDpYpGBDMC1Jpn2CNu/ev483BPRNFJZgH5uNY+CkwGF5A/OYDeAxGxGDkqcEos4NXrBol1+QNJS3ivGdvxu/Hra7TzB7xIbWTdTGkmdu+rok4r0wKHWHhNotN4Ek2Py5Yt9glLcbmxvhm3l9xhCG8F7fVlU55qxlzqGtm6MS+HvzNkqyhNIkhG37BAGPwP8MXK9I7hqom7EWWuCDq5zxmf1YY9N5+9btEI+duztx+87t2CRx4IZcOWuZQ/BRHqdce0Xw9LJsUi7L5kTZmSk7BRYEC+fXsEAGFtzLTUvpxyZHOWO4yFUVFWO3JHL7BJUmG+txm6DKg4cP40t4/Md/+If4p//23+Kf/umf4h+of/MN/P7yy/Ctpl1kXVoOua6Hj9cvVshmYk4BX+WtsmzgZP9wP+Tpq1ev4pWBMMoXBL/8GV/fXntG0uIViQyTxG7w3chP4alKIA/HBH+K/N1/EE+/eBp/+MMf4w9//GN8/fXX8QWy98QHEJC/XYLt/l+GmwRcvGZAcKNt8KnglESKSavf0s9EhfczqP6axJF8e/mSJAq64ZuEJXn07m28J9D/Abk0sGgARLxmbJTlQwH0dgpNF2w2M/dRNkboujpjwGdE4EEZzEl5mceM/t7/Ct0Synjw1HZ5JCzgmUapyjnaukFGejFhTINfu9iWR48eFh48JoHkW4TKjbZG+e6xrqpy5vLuXlPup9zMwS9SQvWq5Xqmx5oGKPRBHyNigZzY12v8eeALZOz0/Czc7Dv/g6PDOCaweX55HpdTNscErC+BKQH4uczivspAVddh2TB2H70xwCNNBtKCNWXDeWklTYQq56hpa+nf4/xg2EfnWIMSeN3Y3AzBhwDUw9FkTMJqEusb62H7+sZGTNbXSFwNwvvNMZ5T6QlPZoCyrhwuaJfG8vAIGyLvTaaYJOsS9eflyXaTIEfoq6Cd8djymACTb9nN0fmUEro/j6lyAEA5aNmUQLa6vLW1GQaUDC75f2Va30Am5c8QO6Q+52pJc/AS3wtora4ol/sH+yF+yqT28A32xNKkwj725ISg10wZAQ9tXkg/aQeth6NRTLAn3k97ZjDm7vIBJO3ZmrRSZ5GTVkB3214L/h1IwypXyOm8JACkjcmNEmxbBty0d74lrs52evKuvOV0CN7SyYCvfKhyLjxpuY82QllQPwr/U46kzDD/lFJ4pO1eQSrnUwR/wafjHzRH3rR9vukuXkfwUl+xv78XBv67INtF4U+NPfKeQ+Y7hC7Wm7oJZc9bKxczZEX66ydNRKmPlyRtzggE62t8+/KDyeTX2Hbs1mvgFcnWF/jK58KL5+HPfcsvdUQeqgvOeUzQfgNZ2MCHbCLH+hRlQb5sY++3SBJuKL+TCbIzYu80CPW3bdoQT6FCTtSnBv2omwY9AZoaPa4jJSgI/aRNUEKm8pcilTlWOYf6lYJPERQklX7KzhS7YDDYcobfsE390D8V+hLYK8FXgvDOST9nu31yrq5tSI81TU+dxS+OJ2uhjN0n+fro0aO4j48w4GoSZYjuK1vieiF98ZuOe4osyzPlRttv4tGkyd6H/Tg4OAxlTV9/jp9fYJ+0E31kVn6uYR+0ifqsHeyiDwPdu78bOySBlfs7d+4S8L1bdPEW9N7e2o5N9HCd6/QPI3RxQLK9gd4ppZhhL+T9CcHygsuHD/EO+6/vUs71BcrDIfZBfMVbvJT1JK0F+cWaRzydr2O3+ligdw29YtN70q7tR6/pFTtvIqfiWumb4KG0llbn0ErQdl1hJ6bYIDgauaqi3AP97ePDB8xnROJhgjxNsAFjSm3mYIhcQbO6rSNxTa5ytOhkw/2rqgrxvyDh57z3Dw7KnF8h5ysf/QIZ10/KG/nh3E/xA8qHMjFFluRrSilSWgK0qHKFvNbIShOFBuDZNm20TXesLRhgs0zUDMHdtVUn/03knBHpBevDK4KwF+HcZ+iq/slSH3oBXc5YV4m3oCwVgH+lRLZW5Tkyd0lw/hK/e8k67BI6FtoSoL9A1q9s57x2WB0o43ONdP+5eapO2g3HOEVHtMmn2McS6MdXrOikjHuvKbK1mC8KfeSdfn7qfIAF+pfQy+QJSuVc26Qt0iYpBx5LY7tAmNB+eew1Vc6Fzr22DeknTZVt/e4EeRiPxjEejorMVfDb8b23eGmrV6Vztn52eh6n0PDk6CSODo+BwzjcPwgfjDBh+Zb1kvqwx37iGF0oyUvot8AnyTf5K0+VQ+2eNm+HdW1JvGATXMPoF2+x1t4s9m8c9q+xcSk5o7j+OEfnLr7ySH6od4fY/X18oTKpfrp2E6zbpoza1zl57YqGlitwXG9U5RzFvnJ/cRCKXiGn0itFiuuP/BGYa5FD5Qg5FCd90SH6cwBegnXxLOU+NOScdPTYvtL4AvkTxzk6NMe+eZ9is1d04Nbpxv0XMF5bI17iaVlVOepchfajqZtolv6hgtcFnBdtddsgH33WSkMS4aPic5QRbYa2Qnuq/ZY391lr+wsG7gXk2xbJV23mYDAsY3jvBF7S9gLbfKoekhCS7isoOsBezdI5yxf9pPsiHzSRf/pM39jWxpcEJXIkPdRnH8aRh/LLefSwV72lr9Fe9F3ft22xFVE+YJRy2LfCjtbQQmiWfMzw2W5zeQe9xd17XaDn8u8AGRc/Zci1luWbN91b0h3Oe+VhVecheI1jOK56p7wXf8Q+WJrpB3eNB7D+uk3C2nPr6+wn0cdNcaacAAAQAElEQVSWuXhdSgmUBIrlXyfzi3Bs9fEc+kqbU+yZa1EfNF35JX8tyv3La9eIS1y11e9Ys7huP8e2ad/Tki61sgBIkwZ5aKGfb20WWkJb23NVYWK4P3swE73y5hA9974f8Ieum9V/H0pagQ85SLtD9vHaPOnqPHJOIT+8jzou38bYJGm1xlpUWMcGlHUQPstfq5Iu2mjlSDnxFxXKr4Kx7vIBt+fPnsUzH6Rgr+aDu8/ZP+qrXruHZN4H6J/XSjOTrdrqmrWgPFLe9f/eT9skWHfdLl5DfaW+sakj5ypkzxx/6zgXyMk5ul4AvZU3znPKHkCZcr7Bx2tSSmXe0tP7OnfHl//d/Sbl4QrpIe3tIz/s3zZt6J9beNM0bfRYI/RZp/TxlT14VIB6nzVX19YrPrWCbynlKJ9io7AWyPrCvZ9EUMwA/iLKV/DhBH2VEWocB7GDWegXlDd5rx4eYG8/7O3F+70P4RpBHgdzFH/tuD/v/Jh9uPvRO8i/83TdUSFrDuo+bIrOzfCDU/yd9NLcMYTD2GUJYnETls3YvfgEuvaFbeCPwHKa66gvfgacn/ecQQ9xsS6U9cQKL3yx83Y9oE2T34XH2Hj5PwV3r2H47l6R+BcAJRNJ6UZp6+qYur3i8w/oft706XFaHq7K7tAjoTv6r/hOzAC4MR+OurbV9+rc7yjj1/ownfR7wXHsa7mCSJ/8C9p/Friua6eSfgZo+o/+rdj6i8OK03908P8DXpdnGEiVR+VXgZyDNMA3FB54rB6jVVQhHxrGN4eoN/WP52zizHUb3X/yJ9m7Rnp2ld/z/Qudy2giu4IoLWXEX7iknPv86+NVnrl5dLPuuV+HxP2Frlfqir/nu9BOzFNkxsoRfKfykI0LyCEOZkzyd8KGwXrLQkrosZjqNSwggbZtisPpnFUTPY+BXq+NFqdl+RF6nG+jO+6V8y39uuM2Sp1rva6DJsr4jNMdtyxo6Ucf7/cRaF+1Wdof3D6eb6LmuG5qypoxmt8Hbdev5tqbY/1svW3AVdzAZdm/bj7Wm2VbW0rbW3BpouY6z9WlvSl4WS9QN1EtoV6WJp+6tppzvw01TrcCaq6vS1nHzbKqumPLn4N6ed3Pnfu727h/VVfg3UGuqsiVkCmXkHMkoGx8LAGPhVVbqdueuIYyA9dtpY4MU9ourM5Z7yCFY/0uYJz0K9CN1+Fhv5vHv17vrrGP192En2u7eb6rM8f0y5A99yt4d2N0tLbuPYV0g6Ye/z4AD+61oqfj3YTSznnbfm68rr2KlIG0AnADF/FJ5VraKb3e49WYq2Pbktf/BBintOUIxg7GDMb5KRBATam8hapFLJBT2K8EypDdhs1Aj+DUaDKJNQKHGwQQN9kMG7y9RVDRROIdkmYFCDjeIonopmIy6YIavbZXbESFzml6Zy42gSmLzQJssopfZFG8cKEeESkiKvCoco66yqH+1OiM9rlinCpXUWhBzwzSiWvZLUbyTRQgLqYxZUN+RgD18N2H+ODmkORWefr8hx/iB9+s+PHHeEkSzs3i+/fvCLYelLeEXCBrb/oEzdcIXt/2aX0SgruPH8WDL57EQ/9fvi++iPtPnsR92nYf3A9psEGAe7Tc2IpnSqm8jXHFovkK/KYsvGes+Pkr7tzSNs9fktC8kh7QxYW6T663g0H0J6PojQFLwTpQkyAiahqzOsdVWsQlHCTkH1eUs4gyPs34NIjDX/Jm4LBwfO6zAKcEPhX0a+Bxi82WT32CqGP4tr6xERvbm7HB/CfwfDgeR2+54TJI2W/b8NorNubHBA3eklQ3me5bcT+Ut+J+CBPs/tzba2j8lmCqwbNTAmom46dsKAz4yEODdQbI7+3sxIOHD+IRNH1EYq8E0KH7PZKaypRvlg9JYjRtywxTKEcGKt2guCE9IzhwenIcBggMqLhZ33u/Fx18iD3kQDjag88rPKBFQK2Efa7xyUPmvnlrO3a57xdffxV//Kd/jH8kAewb01/94Zt4Au8fEtgvPEfOxyQ43NhKtxa8amhZ5RxJAEvXehdslI8IHrwnifrmzet4s0wAm2R10/6CTfzLly9IEL8JN/sGVc6hq7rh9ZFSWWuMmbt6tYOOPSCI+HD3QdwnsHKXwIr/J+G2ejlZj7XhOFy39MClBo8cKdSRKuVoOPZN8SpVIf2lXbfROw9l0GM3espg0HfBtb4hVY7BIzOmECkHp4AUCf2s2yZ6yKv02NjcilsENn2IYBOd8M0NN8nSBlKHAV3veaZ+Aia7fYr+kjkLVwRs7JN8MA89b5smWnTepMf6ZFLeZPdn7u7d3Ykd7c7tW7HF3E04j1iz9Vi/VeCZUgI//qoUuarCNtdao/Eo1pFvcRR869Brx9i4Xt1EReZe/Zgho1NwOieod/BhLz68fRfv374NHyI5PjiKMwLEFwRDxN0AsAm5KwLo4h58qpwJ/Leh3igj3neEHgnK2RA8BtgYoe+9Cby0Ajro8WBMgBL5mmyux+atrdi6cztu7ZDQQU/uYJN8eEObu8X810gGD8bDaHpNyI9YfhaUC4yuoL7MkPdL5qWMrQKS+wSLDFAKJoM/IKfK6udgoPKUpOAlAUoDQmU87ElKKbQd8tkgqQ9ymPg1Kb8jnuBsANw3jMbwz4BNDU8z9Ekpk3yZlyTHObQ8Rn/Fx+CddtkkjOWbtwQhCbobjHxHUspgzAl6dcm+aqZQMZYPcvSg32iCn4K/2mPxMeh4i8TXNnK5tbYR66NJjFpsK7zu5TpadKFNlBVyRlsLNOCnvFZ1HbmuIjeUQttExk4smiquEK9L7O0lgjrF2E5zxAyY5xSJ803bRtPrFd+nP6hyFTWQmfMCWzxFzs+Pz+ICu6Ud1SYWwBfMpDHlnPnN6TuHztqCBD9r8FOmCiArvqFnANOyjw4OlBtosL65EbcIRN2VB+iJdJgQYFQXm6aNnFMs8AuO6/grfiojV8jIKbopz98R8HxFYPGF/hM75U/y+7Pjz7BbPz77MXx45SXnDBbv4wtOmY+2K+ccPeY/HAxLoH08HhPwG8cIH6k+9KBPlXN0sqkMTGPKfD8H8bNPgG8NLxxz4JjYwzHz8Y2d9Zv8xvboL5yvQbgx9+tjExroVuUcKTFvdGKGD7yCzga8lD3x9uGDA+ZgAnaV6DHwKrxlDeFbr4ec96fb56xbYHvhqQ/4ro8noZzt3r0Xjx4+Ah7GLnba/0d5DX7Yp4L/0vqSQKr2z+BiCSyjgx+wMQZ69QkGdS39WW+DutL2A3yQH+Ip3tKkRj71n87Re6zjq8vbeySiPZ4w9wm2ZQy9xoNB6LuH/UF4zQCamID0wYRe22MP1kYFfSNldJLgN+uDKwGeXGA3/LWDGbq2qHIEYDmDJ7OEB61TFLtjewq0YhEz1nJT5PYKWTo/uwjtpKCNV/YLcM7zJYg8vQrlpgDXeW2RSXCAaVGjk8p8Hx0fYDddCwwnoxhNxuWBj7WNjXC9srmNrcSHF/9DXT2YrK/FYDwKdaRumzJW27bRtG3kqioyeMU8z+GL9D0giP/+w/t4jb9+pb8G5I2B3yNs4DEy7n/XcYYNuiCZ6rWu5WbgKl/Uq5LQRM6K78WnVJGjTgA8074I4qA9VCcFg/D6zM3t7dhkjS0/1Rv7KPdC27Qh3yFzqBvS7gK89T8Gpc/ArZQkZbvytDzIIp2l7RX4KvP6rvPy6wqnYbJA2TKpIzhP4T229h0JBX2Bx+UBIOZUNzW63Rbb1rQNstOUunrWR756yFZLe7Wk7QIbBrIRyI90mcNf8VEexEN9EK8rbKLHzkFfYym4RjjHF18yz0tkxsTwAlpXyJs0kXbSSnt/G/03AK9v1A9Zv42PlK6T8Thcu+aUYq7+k/SXdpf4Hmmi3RU8PsO/nxyxniRp6X/7ov69I8FUHn4h4fIKeM269z2+aR86HaLDZ6wVtAs5UrTYG3VshP5NsA0FP9ZD2iVhi7rrDhMyfdbWykPOOVKSs1AKOiv/8mwF/oT5FX5BGoi3/FVe9ecrOGcu9lE2UkpRwQPlxTL4ONbqWvs6lvdxjec1RX65N12LXnjO8bxOmtlHn6T9lA8dvS5CPybNtI3yVXqW6+C1ejHDKswTc8spkvMEr1xVkbOQy7w5E6m7cbe+h0few3t3a/2rcExlx3WWOIiTdc/PsVPK1pzrFiStiszh46qUCj+0fZPJJLbRLd+gvc3a2fIOa/nbAv7SdcsuScsH7AEesNa/7/4O/+nedwAvB/pc7EYF7nApvJ84SVN5cUSi6ABZcC2l3phINUmoHXm+fGBK267P1K+6vtG+73ON10vvlAoVpETRdWX8JjTYAOWlwyEKreSjIC7SZcXHlFKRgQzNg4/t3qPQFHp5jfc9BO8PyLH6Lj6Wgmsuwbq2wX7aC69xDGVLGdfvuJ6WfiZ/d/F9XQJ4N9RBZV4dkP7KfLukoXitIKUcKaUCoAr7WBcg78qp95RGPiT9Gj2Ufq5FpKX+sgB7zVKyNnmDvz5i3yWOVVWHOtbxT/83KMe2fQKsV2r0Nmd3tymUW+njAzD/X/b+hDuuHFnQBA3A9etcnKST1EJRuxShiMjlverl9Onp/z9zemZ6qrteZb7MjE37LlEkxZ2+zPfB3SlKqVgy31LdVe1yI3ABXMBgsAUwu9d1gN537tLoleO/eD759STGfM75VpykmzQS1yP0lXSW3sFHHOQd9bl6fgV7VQGb7b6sh43yTKCN0pZqbw/Rd+6J1c1v0cOvGOc5c3v86HE8evAwHj94EI8fPoqn+DJ8u15eejvdJ7i30CYMsKszHDI8IN/IS3PoafVmD7soLGJT3Rd0616gEwWapQQN0N3SwPWuZ2v4xLOCtJ29IW7dMbaw8h7y7ngppcq77jEWFxejz3xn/CFvXOFcL6/MdLR16+zT1dPyifsX8Zub61bb0jRNiP95gFOgbGBVgMlhh7wxk+l1vSJfW5Gi17QbI2yHOApV71kuUC6/HKFDXUPpvr2zHbvvd+vDsc5TveZ90lA81RsbnMOdjw+O+ABJjz2J/O2w9idd9O/ID5OxR2AW8HnwScDs6yRm+Z9PmSV90F68zZmeAf2z/6pzY06OKwxYy4oPPFFxQrZO2QObd40FHwA7hu+OOcseY4+tG6BPh9N1FStGDZGvmLPOYaamZmLy8brmKONbs/wxm7hBIKEkauK1UC/i85/0+eJJKZV8J3n+ns9zWb8fl318ZYOUUqT0ASwTKIqUI3JKH9Wn9Hdc5/RxP1yndK4MGU3p7+j33+AeJht/D4AKt6V6b0qp5lM6l0ZEivhvBggAs/1hQ6JBUXkEn3Q2fS74Irt1w2X9eUBtWQtMcmaqAJr5BBLXAgnfSSv7Qj9w/fd/7XMGk168muT+L/NXAoOsipME53hMVkAyUTdio+iB3s2VhnC+nYtu0+I0LdFhs9d2OOR02pik5oF2Ag1pp9uJpm04VHYq2K5D+w73CV5XaOljCp2WYnytCwAAEABJREFUfK2fpGf15+6rB6yWPi2zPfkWqOWUNeSb2keH8Tt1bMf7UM4cWsE605+HhrZNe75tpxrgTnv+vk40jHkeOi1lgOkHaGkHTO9txNf7mk4UoBG4LkADzFLzwtm17ZomSvkAjdc/CeByru35+8x7r065z4J9cm9tQ/7vTumjNCUKvFPMz8AygfJcZvWTNJccJefIQsmRSD+GNClLk7o8q08psmXCrOxcmqlP9dr7fwns+6fb5Eyd/U0hT9NJ/977ASp+1udJ2RmO4GndeTi7v9D2U5jef9bmZ64zdb8WEngItrdv018Ls/amgnM7D5ZNoETkEukTyFznUljvQrWQP26TuCdRVlPytLeP4FpIpPWa+Uaty3WcmF7P0jS7TjnGKcU4EkdxIWpqWdim5Mjwe4cDwBwH3YVeL5bYtK/hULmIE/8SsMGm3Z8Mrk86XrsWGwQjLhAEdtO+zAFmHidjw5xSStWWeTgecsgURjjYhtjAERtSQbskRP2IFeiTL9xbSgIlgTKmRW8RYE6nNTGrrta5lnyLmMPWIUGZ/bfb8f7V23j7/GW8fPQ0ntx/GA+++z6++9Nf4ts//Tl++P77enDSserh3IPMkM1ti17yYLZKwFOHuXO8/eXduPvVl3ELuEbg7xLByZXLl2KRwOjcylK0vYUoHE4yzrBSSuRSouQSHQFZb3ITOWXwjsC0cJiMGGJnBlwIp4wrWKYu7OEk8ue8bt26zbj34u43X8Wd33wdd3/7Ae787uu4/Zuv4toXd+Li9c1Yurge7fJijLudOGWo4xjGMXR2A6/T7HDvIHx7+P277fr2wvZraPPiVbx8yuH14eN4yuHx2aMn8RoHv2/2HOL0d20i0xmQKqSAZSoo63VO44gBB4cDDthvCcw8e/AoHn3/Yzz68X48+fFBPCZ9DO0fGwy+zwH1weN4hfPjHePvbb+Po4Ojer/r2IHn5BsPwR4Addx5QLwGvSdP4F+LG9OAsGvTX+3HHE6YXHDcRlSHkI66dzgvdNIbUPUnjH9g3b/985/jT3/4Y/zxn/5A+s/x/V++DXF6xfx34ZXDvb044rDjT3APQGbEfEu3jXkcy/506Sr07RN8W1lbjV5/ORYoN8jUdrvRtG0UcC/gIWgnSlNCyPQDauGh6ZhDlM45nco+QfyGA/qbN6/jFcHEtxzqdSh40PTAqUPPQKwHt0AORuA0RH4GwBB+8fBaZQYZShzmAkjwf1QgYuohjcDEiLUZ+tOEwBCHadCuoT/5fBEZ7XHYX+RQ3lPGV5ZihQCizlNlXLrfun07bt+5Ezdu3QyfbL5y9WoYdFzFod5b7oUBp8L8m25b36ZYxonh/R5++6ur0SNwOY8O6eLYnMPR0KJTpMkI/Dxc60zZ05Gwsxvvp7BHYGWP/AFO1FPWRD40YKY+ke9KyhNHc2e6HyGVd3LAn8gVpAqmGDkn5DDXdWjA0fHnmK+wyHyXmesFdNpldJcBZAM0ayv96BEk6eQcY2h9un8YR7t7cbi7H3vbu6HcbL18HW+Rnbc4lrZZw/fge0CbfWRgT91D3nnppHad5JE55i9f5FLAp4ku+kLarF5Yr8HcdfTJCvzVW12OuaXF6MDXzVwbBchtE+MmhfplDifN+qULcfXG9bh260ZcQfd6b6+/HB3aqsMnwZohKhLhhAYSQ3pEJJyUo9BBegJfyEuug07cAY6AQwIGu8zFwO8b+PEjmAa9DYjp8DFg4PqpX7w3M84CAZmVfj/WcN7o5FvDuaqzZwkeWITH5qGrdGhZC9cSdCqOYMla5QpD7IKOhwOCFrvv30eVk7dvQmefQQivt7YJwuMk3QL8f/xqEBhHjXKb4AXp5kMI89O1Nt/ptCEPdUsTc+TnO92YL/BPlPqrP3HC3ceD+uBQ/SWglKND/Rz8qpPuAk7hCzh/13AMrxKAX7m0HsuX1qJ/mWD8tY24cGMzLlzbjPWrV2J983KsbQDULa32Y663EG23jVwK9B/WN/ik9QE654DAQqU59N5CJ+6+exfykyC/7cFT+7Q7JAhhMEInzRC+LPTVp2+dZjpX1Ytf3PsyfEDlN7/7bXwNfPkN9uKrL+L2F3fjzpdfhLK8gTPWgNjyyjLyOh+dthP25fqllKb5HH5GOI4Mvh3h0NsFD+2kgTDhBY5PnYw6O99U/fU25JuZ/tJBJo+covNG4BvoKftMKUUGUoIXKXM+vjHoGm6znlvvtkLH6RZ0OA/vqLON+lOe8/ycS4Gu3VhEluW3ia24HtrsG+gr53sX3XXrlj8rvQFfrhF0Xoxuy1rkAh45GvooJYcfdbQ8rXPTubg38FcZHvz4Y/yIDfnh22+xG9/VvL8U8hR7aeDHddP+qV/zOEUX/lruLYX/t2dvYTEMNshHnaYTGaYfor+1mQY0zJ/ifDOg5h7EuSt3zwmwP8Cp+8MPP8SPQE3FYwr1+ocf4+GjRyGeBqWUy0Oc0/5kt7iM5GloP2K8Mfq2yjr5ek06ps7/yqKuDXrTfVSBHtpgaar86IhWTxk4XV7tR589T58g2hq8PQOvl9b6MY89aLrdgKhhUHjkGqOMXSvn6Npts77iugW/qz9fo0df4cx+xT6tpubRq/Ka66/T9f3+e8TzNAr7qwVkaYWxLjD+5c0rUd9wJvXBuwvIpXARGb2APhXWKVPHrqytxhK2aWFpKebQRdrurjq220Zizq6/ekibOkIHqYcEH4KS3+RlbbK8qm46wpb60Il7rJPRIE64R9BZPyDvvepXda0y4IMdpwRZ/S9HjpVl8kPW3bXQvjlupBQp52icJ7pL/WnAZOOK89wMU+3yOjZrpd+PpeVl+LkXE+f4XHSZizyWUmZJRyE/CyNs/hioKTLnWGP2nl4P4QFxPGE+8r70Vq4fP3kCbz2MyYMdT+LRw4f12iCLPOp6tsjRCjTV8X3lykZsEixzn6a8+XPud+7cjtvI3o0bN0P7qky0yEABv2CfouwbIJRnlbldAqy7BNxNHeMttvUF/PD82fMw0PIWO6D92UY37GCnfLhPPeO6LSBn0mSCy5UQD3EQbhC8u4advAIdpecavKBOX5hfCPFJwb5cOmgTAddFekHEugfwAYVj9sPq4h32lvKtcm+gxZ/8979p8We6n7CPfiywB37x7EV9AFHajqE5Q0Ri3imnqmM72KkusjLHvkB5M29ZSmITkVKqEHzkD9ex8hN4um6uIVWR4ZcC/3qvfWhnXRPPYX14RPDa+c7AwJttvdc+XXvBNXUcx7N/AfGFDBNesq1tZjCAZwbsz+Rr+dvg6xi9MhqM8KmNo8klDPr0FnvhmPLrEnuuqkdYgz57n1V0ySo6pbfUC+lge+dSSg4oUPcHzlc+nYx7EuJ6wriVd9izaB/3CczsTfeR2lP/a4RdbIb7scP3+3HE+WfA2VC+6+QSPhi5srQclwn8+ha2IH9c4VxbUwI5ly5djnXw07b4EMYyvL7YWwz1RqftsI5NZPDMrEGA7RiZGrPWI3StOKov6h5m610oU0+RqQfo9PvocNNHnLm0L08oN1j5/Pnzyue7zENal1IqTVxD+VpbL7hntcw9+wJ7a+WwaZooOQcEq3I/odVpnMIv5u1PcH1dV8F1tuwMV8b1DPLWB/+23lY7rE0Wn/fYf2271zvInrrce10r+Up+Ey/PbBvI2Sb7DH0Cvu0u7pWGnAdsu7iwGPK9eAv24Vylo+mnYHlKqT4UpLyLgwFWdYP66FNQX1gmPV++esk8tuoD3c7XseQz5UT6uZ7mhR52oQduC6QL6F9pO4+N6LJXF88GvVwyNI6oPGhAVlykl/jUcxw6St1Vz3DojGP2P9LJsYUhepjbo7APtd951m+CRy8cU95q0A36X0pTopD3Wrxd40AgXS95vp5zOa+/5Dz9/MmzeIWefPd2K9SfnoPdY54w/il7e8dOKUVG/6SUYJMxEPWTUooCr314aKfLvrCNIk9RTnXlKe2DvwK0zf7b/bhznoH62fxb7Po7+F1e2dt7H66X808phTSUzvLuReRKOfO//9Be3GWfdvv2nVBfC5bd5Kx/9epmXGTvrQ7z/CAN5IcJlNAHkRLzgS4j9jBjZHDEvlX+doLMMqSZNoJM/Vo2Rk6l4xF6xFQ9PVR3Ua6+OcEO7HP+3IbXfQDMPdkWcrG7u1vXXju7vLIcyqO25ubNW+EvBaxzLl6Edwrr62DSfYAfxn2E/Q9Zf8tG4Ckegd5wTWbzCOYSf8fH+Vag3xF0sP8RcxlzzSWkGFc9bpk6YABPnKK/j+EP19U3xNVXgteC+54T2qg/vEcYTWlbx7LjGa7grb4WZkWfTVmIMWtlXUqp8iOLyLS5k+tIESZhOvkTf/un3uzd3DrN02lKKVKaABm+k3yiVcTkb/CpuWm7lFKk9CnkSDmDO1CAmk9cCzlK/nWQaZdz4b78eUiT/nJt9xNtfqHuDE/bpZ/uI6VP5/gvv85nfUalIX/M/DcNWSWgglGAYvZJk4xlI4Rqlo4Q3nqNINe01qHOECIkmi8Zy6YCNUtMqTGZdHzu70z4zhX9uiyL+ekCWvTrbv6XtXIun50M3dY6UqhS/579+VBxVvRRBrrVPms7/vC1fgyth2yaBihqGXjmBJrDELco9U5uokPashloKdMwd8h3MJYaJ0HD2VBmvgYWp3W1Dfc0TSeaadlPprVdM2lHX51z14Vr73McoeanZebr2FzXdrP7SOs14xbytR35X5s6zqfwV/cypmUF+szmfXYPG4mz/HTc89c1z33e+6uAPmq7WfqT95Yotc70Y5g4f5ooP1FfxPlfA5rZuKznJ/3lUiJnYaqcE+kUEukEUqQE5CnUfI50/jqlyEJOQSas46YQUkokEyDDd5JP6ZfSCBrz/Xw7KvhO6zAwKU3zEZEiPoZZ3TSNaZpSik//BWW/CPHpXf/Ca8ZMiT6mEKS/FlLyPub7UWrZp8CapUzDv4aUSuiIypWOORLrmNL5+/PZfSlN8rM0ptd/c8pYuZRQ9pq2E60OCZz4CxyAejjKfGPCQM5FHN8GSS5zOL7MwfgC1xdwrF0g4LuOM6rfX63OKA8zXRwaHfRbSgmVjLVBj2rvhhyKh2yERzjHRtNNZPBJKYVz/gClXpeco0CDkiYpl1G3+dw7pK8TgltuUI9wAOhIf0/AyJ9r3iHou/X8VbwmsPcCB+0LnDHPHzyM56Zcv3zyNN7gYLS9ToSEHWjQhx4uPMR6eL1KkMvNvAGvGmjBgXSFgMuFzQ2c/hdifm0lmt5CBAGXETpvCHLH4LRPEGL/8IBDz34c7O9NYb8+MbqHY3afA6EbbZ2Hpxw2DPjiBwvMPLY8QrlVz/d6S/XNSce/RQDuJkHeGwShb9y7G9enYP7al7fjyu0bsXZ1I3oXV6OzTAB4romTEnEcozjGMXmMk7G+ScFhZs8AFoez+hb07OD4+HEY+H32+Eno0PKt1C0cbx76/cnbw5Oj+rPUB8zt8OS4Oty23fQAABAASURBVGKH2Ej3JtrPLNo4vdOQ5T4ZxuCQNgTNDJydkJ7g7DzCAXNIoEMnuXCIM+aEAI/OIwOUY+xtwCeZFe6gzz10L+IQWumvhIF4nS99HUY6oPv9WKZ8ER7VCZMSXFHxGRHYGsQhNNaR7v+f5zycz4tnz+IZ6/5EhwuB6MfywuOn8Rqn8y708M3OEwKkHpRPoZmO3AF8NkoRqVPCQHBuOxGlhG/1+abTKfWn8LJOYGEADkPKptsIljJFhi9KzhHgGHxyyRysOzGnnCEnczgX5gmK9ghgLOGM8pAr6CzzSWzpoJOggT9TSjFiDA/THtx0tp3i0Noj2OhcfTPlHQfULQN18PcbgpTyuc5Ky3ZYU9f/CPqM4b0mgUsDLoy/zNjr6+vhYfYKMr7Jofv69RtxCwfuXQJHXwA3CajIj1eoU/Z7y0sxz0F3TkBnzOPIMG/ZfG+RoAywtIhTA2fP/Hydd4YWQ3SADyS8x9m0jbNC/Hyz7SXOL52qwit4U/ydzx5yfYKzXB1icCVFijyFwhwq0G/JOXIuUYBOKdFhbp1OW3Va250L6dhOHTmdto0OsttlDQwoSO8lZG6ROcwT8GvpI7OQ48rPR6GDU+fhEHoPDo9CB748fQRPV97xIQYdCYCypl4xuDNGsBv4WUfSAnRyvE7bRtN2otMFN9Z/Dj5egNfnlhajXZyPBhwLOiU1JcZNjnFm3XOufBfwYsN9c9BXJ+oyDrUlAr/Su12Yq30W+s7c6xhzs3WB/tKgod9ccgS8xBda5TAYtkC9Qap56FG4N6UUDItAjyNFTMAMuZQSdSlSSuisEQFNnL2Rwv1eBz5tW+Y1hU7biVyYB3SQHq67jrFdnLU6iHTgK6s6iY5Pj6O+PQdvyueC56CUGA+cOu2k3263G7O1dDzpNKTNED2emiaU0wQe5sOxrUNOj1m7A3SwoDP4ELnZRx/u+ssAL9/G1os3sfPqTbyHJy0/2juME3TZEHxmayjPL6N7VgjU9wnCr25cinV072Vsw8at63Hp5tW4cO1KrF25HKsEqJZ1BuEk6rIODbRIKcVgyv/y9TZjq6PePH8RBhKeVyfey/oQzhsCY69fvqy2yjbK+HucsIfYO5024wicwwuhjdZJfZkAzDXwUGbvfEGwF9m9fvNGXMGWXdrciIsExAyELcBvDfQJcBlis3R8neDkEdQtlkl7uqdJigzvTSCFdlvdP4Se5sf0kUsJ+2u7bejU7bI+nbaNhrVoqMu04cYYo9/HjAfT8B2HY5ycnlTbaEBHB6IO22c4MX2bp74hhWOzpuhv6169flV/dm/3/fv6sI44OM4c/LtEMGwVersfMVhfHdEbl2PjypXYIF1fvxArtJHXO+BWco6SM3xb0BVNBecZfKSD/LJP4H0H+6AeVS9pR/wVi1foqrfo12307S71ruUhdm5wfBraMXVr29Bn6dRAyBi9nVgwwbxBvwEOOPOOKY0mdeNKF+tcD51xyougnOwSHNvZ2cah/S4MuusAN7Bgfhs83hNAkz9O4HWhBkjAax96+UCBc3kHf2sPfKvZvLTfxcm5jzwcIB/qrpQTerNFdy/EEvy7gu1dw2F7Ab6+tHklLgOXrm6GYNkqstCjzTw6TFupTAa0HadgFzKOIXZR26qcO5Z6/S2y5sNmL1lv32QyOPIUm/yMtdZm+7acjnSD/nvMwYdCRqxNgbfm4eGllZXoo//6a2uxsjbZEyyBq3ywsNyLhV4v5tS5yF4X/mjRqx0BPu20nWjoR11Z0ImppMjoGPPqZdtXnU0wYLG3OAmy0pd81sLfTdtE7pSIkiM1OWqwO6dwvzBkUzRAFw3gdR2n8pHBw0PmsL/zPvbe7cQua6C9PkCepUkF9o3Hx0dxzB7LvWGkHNoLbdMqtNUJroxfvrwRF9l7K/fW9ZZ60VtaCvcQvd4SuGJv0ePqxgYeFDrIYdXPpan8XrRvKSHfUT/q2REyrS7YZ59oQEPeeob8CQanHrFPfMoeSke4vOh6Fvo1iLq8vBJra+tVztw7G3C9xX7h1s1bcRMn/o1r1wkAb8QSa6K9abgPJVB/AeQUB7Q00jZUOkAnf2ZzF142mOBPyj+HJ16+fBGvXr6K169eVd63zmDVDkG+Y/ammfnY9yLrtLKyUvfPly5dAifoRQDB/Y2w2odX2O8ssLbSt8P655yhw7jqKGUTIYQ2CTuXAypVGbZsjC0YngxiQHBgwH5xJl8H6AnXco/13ANvZW0PmTthP6D9GKn70AFjwHkL6j9B2o+xj6bqHeV+5nw/5n7zgrTZRz4FHxaRt7xH3Lvw5CIy4bydo/s4A3AGWAzCeS1ID/nINvKO9PJ+8XBs+3TM83AET346vvponzk7x132Z9uswQ6Bcc9fzv+QOvemiXl1m04YWOtD91VkdaafL2CP6q+YYLfMe/ZaZk/puszJv/BuSglSjSE95wrs5pBzgjhKI9e88gz8Kg8YdNpCH6sLX714ES+qXnkW6hf3+Vs+XIWeO8J+usYNaz4P3aTDCnpjBZ45A/h5GVuxCL/Oozu66I2220YBp1xK5ALkEilX7qg8ksnnUqJMIUXUoJk8cIBsKzPqM2VLGdoiwLr1bqvq8h14xvOWbVxn58fttS9pIV6umWu3Bg0rbqy3uHWw5cq447qW3ud6CtryM3rBS7N1recH9NNszR3PNZa36trCZ9oecREs8w1P87UPdJT9O6b49aCTdDRdRhe51jNYYk0tlz9tK881nabOzfvF2XQG9TpDxxlM6Wl5SgleGIV4z3A+j6f4CfsHnr/3w7O27YbIH4sUJee6L2lZd2k3z35/4adgfoH91XxUnLtzMcc9ypn3usdtoHsGR8x6uLd1nBPoIr1H0BYTECmlClneyLnmU/CxkqRwf6fthLapC481XXisUyIXeKvkyIxhWRd5mEevLQDu0VvKS8qhfKmTBJgtEsjYPzVnc5U/xLvLHEzbthsFO5C4HxSQr4h6T86VNp26Nq4PvYC/OkY+cm4H0FVelYfdr71kfypoK7QNPsjgPs033OXxt9g5dYP8I3+dIr+BfeyA/zz0lWf6q/2qqy+iq9VR6qsNfEwz/XXx4qWQ/10v+TylBM5MNCafMf2J418DI31oNml87u8I3TRgneQl1+wEnS5v+6CXPLTLGeUdge5tQNlUhgfo/8LayDPyt/p0c/NqaPM2NjbCX3LQHtpGfEbo+yG8J4ywr+5XQb7Sm2mATQrTlFKYSSlFCj7+IR+fQq1KFKfgTwWn6FiyVE3P6DEKxxPG7L/GNBDESXs0ZC513ugF18b5Oe9DdJXXJ5wJBqyXay94b0w/KSWGn8C0KJIZ/wjmRcz0JyClFAkeTIk0hEnDSW7yd1Lyt/1NNBdIfv33r25IYBQBahWCT0qUVZikmXxGZrJzyJSRTz8Htvsr8L4UZ/0kZL72Qfm0/5/ts7ZFTk1pX9uanoM8y2fHAbjO/06Q0mQeEaQR/P2/IVcBRCCDj2RJKdWcAoaMxhjFNLa+XqDeSEfAGGUyrnVIVr1GwU2vx/V6Wk5CTf3S8fTLGLV8evmvltDvv1pf047O4znLOz+q6zzJxxS8dqKmFtHk7AvlyM86IPsJqpN7bEUbvrM+R9BUxXiKc0Ina6LjFqU/12ljvtONbqcTLQa0kzuhI6GC10CD8ZyBm8XSlJgABpXNo4a30JdlGrN6b9OJZgoaxob+K9if5V6T2l8tr9eT/hr6/AisE2p5B/w69N0Ak9TxPmpPv82vgDp27ZNxwb+Z5UmtOwPqZvPLzD0X5g94+Dybe7GPCVhe4Vw/5/vO9jGFQnoG9DkZx35K5DJJJ2OY/wCfrytRcolcIUcypc9cSuRyDigvXmfK/sXQ0HeOVM5BRuGnFCl9DJGm/EpKVaSUKvAnhJTSWZpSomgCZCinf8rIBKV/DbM60pRo8TMQ1kWiq89DOleXgo/tfwJi2tZ2Z3CWibB6BhaHHzOfA+oYJmbt/7XSWZ+fG/JDWWK4vwaRsTTs5HMQKaJCjohPIHE9hQSfCcH1+BOwTBjHh/ZeC+fLvM+yGXg9g1mZaUZuWg4EcxyCFnEeLRPIXSOgexEnk28KbeK4uY4D5/qtW3GdIKiBIQ/rfRxv8xxA1UfBnNSidVPJIf2UgOMJUDeP2KyRtoxNaUqBzCUgR4NMTYA8cl3zpOqnTk1LFNqUnKJkZwagh3G1RaJPA4e+NaCj5e3r1/EM55Rv5Pz43Xdx/4cf4uH9+6Q/AuQfPCD49yx0onvAVdV78NMZcQVH5g0dVXduxS2CrF9+dS++/ubr+OLevbhx+1Z1dK7gVF7gENtwCBuVHPUnPpnPQBAX8DrlIOHm+R1OWJ3FOhwMpj579DieEHx+QsDxycPH8YygtD8f6IHiiI23zvSMDihNExVYjwZ93Gnb8ODpoVmn5gr0XsEJuMLhv/8JLK/2w5+MmuNw6GERgoFZsPkfR3XUiyObfZ8Edv7+HLLO3+p8JfDwikCDtHlPMOSAgNYBDhUdO+9x7LzHobVLuY4LQWfPoYFbDgYj+g1G0mYZrFyDTjraNzc3Qz7Z4EB0CUelDwnotPBnwTzw9ZZwWOIwcG6dbjdSyRGJQx19eUAcQMsGOtSnkT20YnM70CTTRh7zkLaPk9AnkXUUOqd60IeelefgQQ/gHlo85AzBdcj8rZvBKbZdepzCp9a5F0gphf9AI5zbiAOb9LMf8XIMD7I6QqSPY0/S96EzTGfUMc5M+3QOI/giIb+5lChAy5p6kN0kwPrFF1+G/5fwP/z+9/Hf//f/ffxP/9P/FP/L//L/iP/5f/6f43/4H/7H+N3vfh93794N2/qT2PJCA4+kBJ3oV/zGHCxPGe8dh2yDp0+fPI5H8NoP330f3/75L/HnP/5z/OWf/xTf/fnb+sbaY+oMYuwQdDrECea90qPkXB2zOpd8S+YGQaMbN26G+U0Ot5tXr4ZycgEn6soqvIaDR3xyYV7gtMhaOq+llaWYI6CZcprQDzzlDZ0WrnXbdusb2jvw1WsC1M9wLj969CjuI6tnb7ghu8rvA8oePXyIvDwNHb3vCRYfw3cjeCNDA+lp6lgF/nEcnRs9ZEDnWAXwXAY3nU89dJWOE/VM8Bm7tlOeGA5GMYaXB/CJh14DDXUNqXfth8xDnVGYb4f5dplHl7Vs2WdlaEd3kVKKXEp4nSjLpbD3akLHzjwORAPLy+jXFZyKOsi89v7gM2Tc42nA5gQeFoeTU5zMBIjcf4qDctaUTjTIhWPIr/LkgDbiPQJ/D6LzOFVWcF4qb8qdQTDXVdlcwcnZW+yFDgqDvaauywqOWZ2LOot1ZNxEz1en/fUbcf369Q+gLbh+La4S+NGJK13lgxan1Rzr3mlbfFDDUA8qD8qKMvJ+6kjRUfTo8aP48ccf4/vvv6/g2us00mGkftlH9zivlFJ1vq2i88TLQILy8OW9L0O4d++r+n9e37pzJwxwqssXl5ZCR5leP7sOAAAQAElEQVRBHBYkTuCV+rN58Pouzvi3b9/ECwJ3zwhiPEEvay++/8t38ec//DH++Q9/QFb+Ob5HVu5//2M8hvcMOrwm2LCFU1me9cEeaZ2wT13m2+uvRP/CeqwTBL6webmmvgm5vNYP7UW3txDtQjc60Ef+rPILb7hWxwQsdKS9JqDprxQoBw9++DF80/QR9urxw0fxCBwekz5GRmzzEqe2uGg7DnDEyScjbGtKKTI4uQ7OX+fUYm+xPpxhwKu0ncqX8vApunH/cL/+FwfS2wDKW+YneC1O6lP1mHwnz88TQFvp9+ubUNVJt7FR7aJ64Tq64jaBZh8Q+frrr+MrbKfrdA2doTNPp35vYXHylh0IjDlbpeBDfsL3R+F83oCDjsNH2PEHDx/E/Qf3P4If0QcPpMeTJ/HixcvwTXDXVBq493D+rntNkdGm6YQ077RtDWS22Bl5tEvqnFKqWFS6NLRvaSft5pBVeXrelDW2zPUD3crbp8ilukHaKIMpEpNBOpE/y+QP17fmaWswT3vpz0ZKe9er3sJtKaUzu+CYC+io5eWl0LF4wT0Y+lYaakcvEHxdx76usj9bQb6VPXEOPtLxtDovj+qbKYG+SgkdjP6Sz3wT6B02Qn5+BD+pX79nn/T9t9/WX0FR1z6B7ta/hLbvCOTIA+5NpFsPueoztg8Q1GA68n+ZfZPBSH8Nxjf4llZXCLguROU3zsBRckROYBcxAp8h6y5NXC/1g3phh6DR2zdvCeq9jBdPX8Rz7IE/La6eMPir41hH/pE6EXtteoANUD8P0N8Gl+s4zDUlzlG5RCJ1rdwnuE7a+IlOPa62ZwhNXB8RSymBYolSmmjQ5fLGIry6QiBI+l+Gz9V119B7N9CJwrVr12KDgNXa+npIl3n2zS180mFv2MBDGTkM+h3HqPKL83VfoF57T5BnG9r6wNMr6Cy8ZV2UO/8vwXfQQzDg7R7jQEcsAYURG5JO28biUi9W+v0qh/311VjEts1j75T13lKvBuqXwX0FvVSDLvCT+n0RHGfQI6/eN5jRMudO08GmlMg5Qwt21xBPHpZnla93OL8nbz+9rm8mvkFO/Wl012IALYfwveubUoqW/hah3+oqOEIf7Y77v4vwrvaoj+3z4YsucynYxxx84Isx+5gK9BXACL1tILrigN13rypPvHz+sr5FaRDY4IM88vbNm9gCJ/e079mreo8ySs/hGK7peXAPoIxb1oFPbVMK6w8+JReXLhJ8m1KqdOmgG9wzyB9zrLEy6gMGfebYxzYtY1Ol8QLzts61WGRdXCvn2mnUvRM5QAyCpawgD8qfyoI4G9A1r9ypD+V9dbFp5Q/mqI42qCJYblv5K6UU4uaeZ52zgUEJbeYm+/Cr7t9M0cfy7gzUKeuskbhKC9dfmtmfdtuxxUMwP7MTji0egvnX7ONeYpd8eFTd8og9prbV4Ou7N1txiO11ruoq9/7r6BEfVrpAsEd94tvslzexJ8jaOvquzznHecij0i6lFGN5Aqgp9k7ZNuCmblU/iKM0mgR+X1U98hj7fv/H+1W/ff/9d/UXFB5jPypeyJxnR4P4If/ZN3yvPg8WqaYQY8ximR8y5ik8KW1O0EMnnhnQPyPKZ/wfLLF81CIDroV85pwLfCVtZ5ByjpRSBctKLlFoI3S413vOp7ZJKYXlC8iua2W97VNKYBmR+CeeY+cC/kG59wUfaT9gfynuBnXkMdd3n3XxHGWdfGi91+a9h1vpBtrTn3Xv2T8J5q0TH3FxrqbiM4aO3u/ZR3xSSiEeKaXwY1kFLwDzJHWcWWp7ISmDU/BaG+28HdcxpYU2UJ4y7bGvVfdYrjxOoBfWeX5aQS8u0kZ7Zn8ZnMRZHrPPbtsN52G90EVHWd6gz12jDnrA6y7tXFvHWUGfraEDVtHJy/SvzhWfCtQtY8t7S0v1gRz3E13Psuw/nAeTrvah0hreS5HC/btpSrnyhGN2wWM2nnNa6i3XYOgq+4BVZGVtbT1m8n6DM9v1G9fDPcM6+wdt1DoyLqyhF2y/stKvNBEf8ciZcXPG/qEDm04k8imBRYoYwU9D9oszHlFP7aJjq6yhd31I6zn+gxfI/2zv5j7WPZwPDFmm3naPK/hLV+oR99Lyobw0RK6UuZRSZEB6i9dsjdWpXQLjBfoHH3HxvlPk0HtHyiH2Q5tR+Qla0uzc968KzupSTqFulx9G8O7x8VFod7V5r/1VLvb+/v/O4uv+yvXvo/fVqzc4F6lL1bPaOPlLnOUpRxQXSFjnVEqOzFg5m+ZIpBUS+ZQikZ4hVTOUhRD8/QRsf+7+4IOISsLwz2Rss2gvKsas4WgKNX9WNooB9lvwvOUe6fDgMLQp+jmk8QC9MYIuDBHinpL4ModpGpEYKKYf8vWatCJxroryJIC7jSfVk7+TImupsUidC3D1s9/0s7WfVtaOPy38zPX5dufzERM84+xTr+sfikAmpUSbXwB4gGYRKWIGKaVIaQq1PtW6FPybludpmtKHspQ+n69tZ/xxLj2/fmm6fv+eaR3/HD6V/72eziNI/z0hpSn9xOFvhX9h+xoAVlhTxHTOKSb/AqmB8dhYWI+skoxjjBCOUZRjBDkmhdN2tvUeYARQ96GN15NmH8kTt5z1QZNaZ5n5Gcyu7W9aVou4Prv3fJ42tZ7006/NLDNVKZ4HsLOKhLttUK/Im5oIIlhTCmdtZtcU+Z0V01FFr6beR+WndVCTGv/aigZ+6Y+vuXr/GHpXx5sbPehuYZNKdDkodDGS3dyJbm6iXpdOtJRrrJtOg0EBMFaFsmJ6HtzoeU2dG5qGvmobrm3fWE/edAL0NS2b1DdRuNYJOINC+xnMykzP9zupL1HLbQ8ONU9amhI/C4xX/gomeJTMvTOYtslc51KipubPIEehfHJPpn4KlOVSYlI+SXMpkcu0PpP/HJRS78m1DnxqWiLn2X0f0jKrKx/KEmUGHiqQzzlHSp8B6j5b/rm2v1CWc4pEGzd656HiksGNOuvTND9rU8uso7zWTdNaPstPU+fhfZ+r894Kta8UQfpzUPugzd+a/lSfaTp/+4spvubF9zxYJjgX08+C96fPrNdHZSlS+vsgxPWv4KfHC8eVVypehXE/tLWuAvVB/aeQKEvUzSDIRyqsTxOWBXnTnBuqOpHRGxXQPQnIwFmKbqIB95Yw4DuKhCsq1WvbdTiEzHGQXCAYsbi0jNOoH32d2Bcv1f8jsB7KCf56MPeQvo7zZpX6/upaLHPoWFjqhQ6UTtuCC2NEEGQc1cPMgM24hz83jm7Ox9gxRgaDOIOcEnooTyFFySn4AuNoyJQc5IP2aOTxMEZsQgcnJ+HbooccQvdwku3iRNt+jePn5cv6U8KzIOtjnMSPOOQ/e/Y03MBvbW/F7v5eHBEk8Q2NBmf8Yn851i5fjEvXrsTm7etx9fat+n/5bt68Hpcpu3B1I9ZxSKxtXIyVC2uxuLocc0sL0XAISU3mUDRi4zwIHYkDna6HR7FPgHTr1Zt4/vhJ/enj+3/5Nr7/05/juz9M4Y9/jm//+Kf4nvIHOCUMQuiw8kA15PCSUo7MxHMp0IM8NCo5R0k5cvDxFWGDVKfDGDKmbx4MDk/qm7bmR8enMT4ZRJyy2rTLg3Fk7mkgYSdKdND5DTySS4lEn0G5457Q18EBhx4OdTvbO/GO4PUWwUHfzPHnGF8+exGvn72M1xzyXhK41nnyGpr71ppBYg9M/lzyCHybbhuLBABXCfhu3LwW1wkK3Lz3RdwkYHPjyzvQ+GZscDiV7usETFYursUCa+Fbi6n1521LfcNxALcOsb8j6DIkuHn0/iB8q0D6vnn+Kl6BUw2sP35aHT0vcKTWQxp8oZPVg0xAtbadiwUO/EsczOXdVRxPq+sXYpWDsQ5red5AzSIOvLmlxWhx+HfaFvoXKJbDn4AN6O3bzEf+9C+0kefeMt5rnNWvnjyL18BL8HhGYP8pYGBJx+Q7aOlB6pig3ql7CA5aYzYiBbmen5uPfr8fF6GTh8crBIOvTB10V69ei00cdjrndECvcbhfoe0CTl4PxTmVSKwfXbklqXCKfHho9aGCGlCF/x8SQDKwJujcf0iZ/0+nP9Xq2146gHzKuTqyCFLAYeHhVgeDzjfxW4Euy8AS8m75/PxC6PSYx9ndtnAV+4acU+ScoyHfdBrSTjTwWqlQuG6i02nDQP48ztMuPDKG+U6QZ53bOpR02u7i5DVvMF3HgP9X1TFOf2mnLjE95R7vEyw7A+h7Ah9L6yPoXecETYaATuQT7julryo3yMnp4XF9m3d4dBIj7hu7NuzxJg6EURhUKG0nutB8AX5ewtG+ir5Yx+m/TpDvwtUrcfHaZpj2KV/E2d4uzkeZayPBxwhbRCdH6rBW9KNclKYJ+XkAP4+AAXge7x3E/s77eI+8baM73gHy+M7rt5RtxwE65RjeP0U+h8i68p3gR3lyCO4ne4dx4P2+TfZuO3Zwaion+wTXj/b3meNxKD8j1xdZcp4or0gR0aAHWnjddVnEFug8c83luU14UcfG+cDvNQIgOpLlS/+PvDWcSfJFF50oX3awR0LTlLqpdv88gkldI3WcDmT507c6dcw+IMD34P6DeACf+vO18uZrnC3qHx26Q5xOBZrNI5M6rC5dvhRXcWDfuHkzDATfvnU7bt26GeK4wbpcQK5XcLjZvogDc9Rx4fhHBFqVRfWbQcNXOKxf6LB69iyePH0a1WFFUOwR8AT9/ezZcwJSr+Id6+IDMIc4SuW/EbYtpRQd1lRHzxx0Ux6UjV5vqTrVFtE34tB2u9HgzC3QOacSpkIupcpLSgktN64BKfFzDGXSgIvyOXOuvyU4ZsBFvHW6WS895esxOpJuIqVU+yy5hODa5lIi5RzJf+h6dc8QHj/FaXaIk8exttGXjmMQ5fXr1/GGsbzWQWfd3t77Gkwcc+ZUxl3rJfYLazgUXY+qu65djU3AXwW4pkMM/X6NAJl1/t+bBnwWoVMXXuuwnuLWgFfJOXJKU14Zh7gpp9LC9Vef7b7fDQNh2wTN3oGrTjnz1XFNUOyEuWgnxvYDpER/EVH5jrUaVBjFWcr85YdTeGsgUD+EhiP2KKMYh/2knKLAP66f67uI7lteXYnlfj98yGpptR8r62uh7TBdRjf0qJ9bWoxmvhuli15sO5HRA7nThG/uj0FL+8iEI5h3KoUxmjNo4JMO0HbbUD8aUJSflMeLBEQ2pm/C+CDQZfZlyugqjl/1dK/XC9t3K781dF8ipUSaGS4FS195zPV+x57pFTL2HP7WOetDFzN4hixURy1O3e2dbZyge3GCnnJdUkohjurvyuvQxHR+YT60S66vwZqKR9Xxc1VGGuhYco4ETVMCJyGXaLANzreUXPEbsDczkKM98AGLE9Z2wFq5Jpk2ju1DNELTdqJ0miilAE3tq2TyKYedqcMH6PtjdOb+7l7dN7xDL7qfEdSvb1++qj/d/+bF6/DaiFG+dAAAEABJREFUtxb92f5T5qtBbenf+fmwmrSeONc3YvPqZminL29s1LeVXB/bKRcd8RIn50yamXME9K868DSOcCwfokf29vZjhz2svKxcv3n7pu5TXyJ/2mbT16zTtvbwYD/2jw7jWD5ncpm+W2zvgvRfXorFpaXwWnpk+KcAnbattO+0pM3EFk/2ftK9REdaCdArg1/OOTrg23Jvl8CGNqFlLhW69EF5oX6EDpAXRsiMusT7BPMjZYj1GpMGH8td4y44zLEHm++yD2PPs0DaZYxup42maRi3qevX5BIl5wmAV0klJmWUgyMCHeq7+jY79KhvUe/txd57gH2re4Y9r9FX6qwDbJ96xHsmOI+i4gh+4qtMuM7Kfb1mjWpZgoXg0VRyBPgE856kORL4Nsynleeh/dJaP9znXty8EhvXr8WVG9fiMnsCry9sbMT6xuX6XzqsXlyPOfYRhftrvyki5RSZ/ov9R1TchuxBqm5iL+O+x72Z+yD3RepidfIbZFP5FdTX6mrrbOPeSbtwCu+PmI/9a6O0T8qoekJ9MYMV9sTCEjxkG/WHoFx6r/RSH7un0nZKX8cQtOWOK7xj36FdqvgRoBavFy9f1CC9wVh1yR7nr1PmFfCw695FRzimgXLHX8Fua+P7/X70Acvm4fMOfNjAf9oMccq5sCTKflPpF0n5old485R93MH+QeyyHzqPk3hpQ19j89Vv0s4y95zS1wcF1DXSXpBfPsAgah22wnbHyjD8530TOAxpLlhnQNo+pJ38lVnjTtvGHHsY9cRSbymkubpbWGNvb2BunbO1eqbmsa3WSQfXzDWxH9ik6vMCDczLt44zg9lDqjWFz8/KkUtpf8z+V5kQV3E37/pa53wdo64NdsS1cQ3EVTxmIO/UBx9YoxmOtnHv6D6ywM/Kkf1JB2HIHtzrCvC441kufrUM/MRNnM7zmfzmtfhqh7zP9t7n/MXVhyvEzf3oxsZGuA+8wl7wypUrIczKTD1rrbFn9cFL7Zg8hcUPcXEf4QNF2iBT6WL+aEozx7edtJ3JluO307V1/tJGXPr4R2pgllS+lo6LyL8y2EX/dbAtKSX8JUP2Vsf1Qck6V/SXD2mpy3wA+xDddgQ/e1YZItNsYqKJFG1pottta0B5hXPHGr6ZS1cuo4OuxlX2w9eAqzdvxGX0kg9m+dBYf7pXWFxcDOVqjj17F9ybpkzkiH7lpw8w0ZdDzgzSfMC6DVjHCQzrXm2EHXAtRuydhsiHa+h6qX/VR7u7OyGoK7ze4UyyxfnZM4BB4HfvtsJ5n0BjbfYInTXpb4zoyEUJ3BLyXkKezykH6qPWiadtZ/iZem0fY3SB9WPwGtvnLEUmajv4rbYldT7ylXDsGYE12Hav+e5dbGGDxV1b4v4kl8w+az7k+8uXLlX+ch+wjk9BuZ5Dp3XQVSwtaDqHEbhGQFogRUpCJp1AzjnOQ0opIoTgkyKlGUzap/RpSn0AtAtS5ypIg5E0YL7SwmvLx1wPz835BH3pmglHnkU5Tx5TdsJZUV2nLrP92L5cDsaI+IBDpBL1mjLTCSTKBJcK3ew93usGmJrJN1GaJlnrvEopUkoRfC1i2WLygY6TTCQqqLZJLTFfM/w5n+fyo2/yjhT+jToEHX1Ix7Uszn1qndfc86GyXlCaKPoAEeQj6t+UyP8aoHXYLmgfn/9QPamtmRQxTVNKZH8ZaBQp4q+BQrqI/6IQEaDxMUwR+qvyiI/bRfyrXgeflNK/ap/JPn8FZEUETTEdPJEKcZbG7DOThjF3KIwIcpBiQWKMgh7PrqmHtwOvQthvTUdRBYfBon7sS7AB7U0q1D8Im3UzoGzWRE1mfpaa/yuo9zHKX1fUQpXQBDEuz39pP6mb1NY8ZY5VATz8Wuv8EvfOoJY7LmUff53LtMS+yJpMgLrZ9WfvpZKOxWMMnSuNoXMiX1idDoqvzU102dC3GmOgLZ1qmCcOjqYebpqmQyo0UcgX2hfaTsqb6FjGdSklSqaNaYVZ3rSJXKinnRsWYdZPLpYD9vtTML2vjmHedqRFmI1p+gvgYa7e431nUCJnADxyITU/hXIuNV+oF3KxXa73pTzJp8x1AjgUJSADNUUwNfol5yj5p4A+6LNMIZdC289Dpg/HSqlEykIOyzL5CWTKhUL6MYhHmt3/L0zpPFJinE/AMYR0Dp9cSuRyDmZ1KUcS6jV5Uu/7GHI4r0Kd6U+D7X4aUrb/CYjf52DWJp9vS97rTyFBf8u8p/ZFO/Ofgm2ElMDtZ+DT+/41r+v4n8WvsIzSxPQDZGgtvok5JnBOXv8K8L6MXAmJ9Q7uCfoI8l4n5DPV+k6UThtNpwvMTcF8t5aXpo0M1BSdxAVmIAVxQIANWcrR4YC3iBN39QIBUA9KBJyu3rgR127cnMKNuIqzf4O6dZyPOj3ncOAWdIeaU+epAacTDvSmAw4CgoejAbZoCKg7q47mTymFaZTIOUegV4VUy3NUfaa8o9jHI4KXBHsTG3YhOFQMcXwNTo7i+Ogg9nGIvXvzOl4S2H3044/x47ffxsPvf4iH330fD777ruYfE0x4jkPft4F9Q+GEPnTI9gjgXrq6Ede/uBV3vr4XX/7umwn89ut6bfklAr8rl9ZjfrkXqduJQR4DYNvJkTolcqeJ1OCwBPcBG2kPDT4gpFPqPQGYFwQCf/zzt/Hn//SH+M//23+M//j/+v/E//b//F/jP/6v/+/4T//f/1/8E2V/+I//R/zhf/9P8S2BYZ+W9+n4g/3DeghlpEgpAXH2SeRGjHVIoMfATn0LguDns4dP4sn9h/Hwhx/j0Q/348mPD+PZg8dhUHLn9VYc7uyFAaNCELiNJubgl/m5hVjEWby0tIIToh99gvmr/bVYXl6JLjwxhEnev9+P1wShnjGXh/T/47c/xI9/gbYErB8xVqU36WPqXuAw1gG1izNz8hPRx3Hi2kG7xbWVGiC7+dUX0Pk38c1/+H18/Y+/jy9//9u4+5uv4sYXd+MKh9Q1gjoLHGI7HJAzh9oR9B0WZg3PaKt9a2aLoMRjAkXf/vOfK+3+M/T74z/9If74T3+MP/3hj/GXP/8l7oOTPz31EsfuFodMn17VcdTv9+tB7datW/EFQeh7vp32m6/j69/9Bvht3Pvtb+Lu11/F9bt34hJBL9+u1ondYpubyNGwfxofD+IEp+326zfhT4k/vf+o0vvhdz/Ej3/+Ln7401/iOwL7f/w//lP803/83+M//6d/ir/85S+hg/0NjmcDGO91UnK49KA1k496MGNPYVDwFFnS4bdLO51X2wSPd4D3OAE8qOWU4Qt4j/bKlrSJgE4h14zDg9oxh7hdZEQnssGtl69eEtB5Hb65cxY8on8dKsc4FBzTvquTFBm23xGya19DD/wcBAek8p9lk4PiUdgmgY+pkHMBiwjra98c6MfI+RwHYh1YQheHQ2lKtPCZ5fJb27bRbbs4JOZrEMF2/gT1Kk6aCzjBfIJdJ45vHXvgdi29f4BMO84Mjjy44/A1aKZzz0DGM3TEs+fPWIMn8eTx43gKGJiXZ98QvH/HWu4TXD1B9kYng0jwPiooEv9K08TCwmKsXViPKzh2b8IbX/z2q/jtf/eP8Q//439X02/+wz/EN//4u/gSXrpx93ZcwvG7fGEtuksLkeF/PNsR8PK4STEqKQwCqS8NRPjgwtOHj+MRMvXg+x/j/rffA9/FQ3TZY8qeTOVZXnv7/GXsvNkiyLsbBotPCAab+jDCwbvd2CVA+e7l63jz7GW8fPys/sqA/Skrf/7Dn+I7ePP7b7+LB/Ttm65PHz0O3/Q3qHkKD2T0TcO6NMy5y3rM46jUYbWKw8jAk2twGUe26aVLF2NNZwcOYx24BRlNKUVAswS45vIDS886t6HDa2mpF3M4cuX1PWTo9etX8Zx1cY0mPPoq5FffItBBK58qL/Jyzjnm4Jd5HO5L6K0V9JR4rcMbvoEqfmvosCVsmc7HTtuJTttGLjnk31OcGfKt/Cuv62BUPpSrHQJcOqAcb2vq6NFJbRv5SV4e4PBSzkqnYQ7z0WPe8qBjroGDuBj46uD0yaWEn5kMSYcK6G5xGCJfI3RjQC9pnplbpXkHGXCO0H0B59xSb6n+TGbbdmPImeOENdIRKf5D8LEvx8ilQONuyKdCy7wbdRbrmMsElyGyq3PNPk4JsHk9oMy3UJ2rukV6vMPZ9ZbAwlt01dupA185ErYJuu7jhDw4PIwj9MuA+UROMceaLBNAWLtwIS5clC/Wo/4qAIGRBfYK8tEcAR/lvPKJhOSslSNxburEHPNrp/iWXDgLNaFT1jf0ddCqB3qLvTo/+2rRH65vA6275Bfhqx5juSbyh2Wuk36mEQzo21rHzNng2R5BtPfohz2CEAaVt7bfxRZz3kUfHxweVb11TOBPkDZH6K9T5pmYp/0uEZxwvS/jUNWxevOLO3HXPQSy/wW24yb6QT2xji1bXluNHvZssb8c8+A411uMud5CGABaZF8xz3V3YS5aAsUd1r3pYp3bTnRMAfd6kTPfHC3l8/MLIS0MDiiDyqJyqAwYnFxaWgrxky9XWA/bqkcXuM8zW0qJ5UpVZ6svXe8dHJw78P8ODtld7MGMD3YoN7hjkFLZkX/lW3lO/qt2Qh6Ely2Tr5TT6hyHXixtlCzebbTMpW270XbaaJomCnvXAl+a1/m8Ao2UX+e1io12DgsL0Ao5WOz1oq8NgJ4+gHgZh/4lQJlfZ8+6vn4hnP8qsr/M2szDb13G6jBWAokTHJkGfv2pdPdLL54+D232I/Tqg+9+ZN/4Q3z7xz+zf/hD/PM//ef483/+Y7XjTx4+ii3swgF6SudnyTnkvcqT0LaPTlxlzD6O/eWV5aoPFljPttuNXIqGOPyT+Ju4N+cSQkoT+kvDY/azE7od4fg/jH14Uhl7xb72+Yvn8RTd+Jzg2eu3r2P7/U74ywXysfvYIXyd1NXIegf6CvJ8lBwjBh2wLifw/BHB8woEq07IV5Cn4XH3qsfYS39FQ1A/jNAJBVzbtlvnuwA9F9FF8pNrtLl5JTY2rlSar6z0SS+E5b71tsRaqf+YMq6acahrB/BInSNjqkdP0WHSc0i59TSMnHJ0clPlvkUPtG2n6oRup636odtMrnvwsfpghXXuLfZiYX4+FhcWQ7tQco6x+xX6HTIHebLSmHGPnCOgLIuD1+dBPb9PML7uW2nvuggn9KWeHrNmIBmwU0h3YVxS5G4T/qLDgroHHl69uF4DL3e/+jK++Yffxb3f/TZus+e9fudmbN68HlfZ415iX+kDiF32Q/J/gVcyuEs39eMc5aata9rphPUppXBsZVC837Ov8+GNN+jp169fs697E9ot9bV6+vlzeIdzz2P2OY+fPAn3wpYr085V2VdOpY/rY7/Bx7HERbwWWPeeNCY1L++Ll3h4j3T0fsH8Pjp1Hx0q1DGkN8FRx9qjXF2yhyzZ7vAA+6GuxYbIG/Y3xIzupawAABAASURBVL5py1JKkUsJcei0rD/y1JKKl9DpwCfQpW27Ia3ESx3STtu1tG2pa2jjXtr+xe8YfjeQMWLPHEzC8Sw7AodjwXU/PiUIdxqn7BVmIG4j+GqMvR5hs4bwxKzP2dx2WY9t7cjW23AN3Hvuoj8Nfu0xd+s9f4pHw9zkYfWWv4x09dq1uMF52zPJnTu34969e/HVva/iiy++iDt37sRN6nyozb2vewznLB3EaYCePUGHuAaCuMr3pl4L4noexOGYtRF318n1Mu999inYv3Tt9/vhwy4+AOjDduJxE7+Av+bx1Vdfxe9+97v4PeCvfIirD3qpC9Tn2uEOa+A6ylfBR7xOONvM8HEvcwQu4mSd4LX0kq/dE8542QeT3CfKx++gtXQVb+8VxqyNMmVQ9+q1q5V20vCLL7+svwpj/stpXjpfu3ottDfamjn0iHgO0Rvyp3sgx3n16jXnXwAZM1BZHxhgz/qOfdCMn8XB+Wgbx+hk8YC9qs2r67y2Fgb0+6t9bPNS5dkugV91lvSxvXy4h2xog98RCH3NGM99KOvJY84qT+I55+9Xz1/Uh67fvnhVzwB7nAePkKMBvBrwdKfTxiJ6UR/NBvNX12zevFYfQrmEvbxMmenqhfXooa9a9EtKOVxv6S7+Ex4YUjZkvzlAFk6A41BuJnBafRNDzlzSyntdW3nFvYf8Kb9cvHgp3HfIq1U/Q9+CzWeJ6HtUYYgcyX/v2Hu94Uy/xTld2utDGiJvsEv9Sp8hfD5kzAHrM4MhZSNsnI2yOgMdal6chrQ1HdPPSLkltU/tzZD7HEPZOEV2zvgRvjxGD4iDOL1izV+8fBn+koHrrl0+xXa16Bflwv3XVXT51c2roT30jLqE/ZMe0vKEdZEvT+lXnJ27+wHnMwanMQUJhFNKkTNAmlKKlIQc/I3g73lIifJaT21Nc+RcgByURPAXFsQOssHmKw3Ugc65zt9x4RXHHpGK1zFz0j/ivOXBGbjHP+UsHOA5GaNERAbSOSDrmNPydJafthtnbk80AsYCFCClS8rNUwWewX0JCD/OS3oAieszmeKm2tQ/5Kk6+9quXlCXBPpKFaL+TRGT1L654GtBfO5Dk/gYUiRwyYk0BXUpUvDxz3mglCZUfPxNlv8MUMU3BX9cuqgf5lAvpulsurSy2d8GIFXvM/0U6Cklav8LQErJ0SMl0k+AwkgQIqUUKf37AsP+F/lmGff8yIkLgWTynTLDTHLGCHMICPJYDjFF0Y3ZSAX5Cmf30MUsb3aWN+W6Mpt/7KcChdM6kxlErfPKekVzkp6Vz+pNqULE6dV254GKWRc1e75ukqe4dmla4aw/rqb30jEXfL0WyJ59p+1rcr6OPF+a8ddKEi7oyozwAWPLZ1c1bzX3jCttR5FIhYxC66QcbNWjTSXa3FTwKdsKTRNuLgoG0LThMFOhdCbl1Fs3g6ps2SSaFlMhlyhALmVyD+mkvqnlhb4/AG249sB/vqxwz4dr7uM6025STv9cT+pn+Z9Oc/lQJx7nQTyFXD60qf3mErazTjA/g5Rz5CTYhpTr5DVp/huhMM55yFz/PEzG++k2s/oPaco5Evh9gL//us7b/j4F+s+UlZyjZKGQfgy5lLBNLqTngfa1/Hw6q6es5Dy9j7TkSDOgvM7tZ9JMXa405d6aFvr6PCTqhcw9pp+DXEpYngupwD353wRy5PJ3AvhnIAGmH8B5T/v8DM7pfFmxbalz/ai8tmki13TSJiOXSaAshFRilqbcRCq0sx4dkoCMTkleUxeC7ZPtPoBtGg7G3flFAn8rsbLKwYSN+oXLG3ERuCTg2LlEoFfn2hqONR1vyzi4FpeWY36xF12cuJ22ZYgmxgnHekS4sRxgc9z06mittiiliJz5TiCRnwG3RCS+OUUppUK2nnv4RsncQ32wuT/FYXWow3Z3J955uH7zioDF83j+FKfG40fxmADvQ4K/jwj4PXnwMF5wYHpLQGeXw8QJh6OMzp5jzvUgRrBCh+mVq5uhg3YTh8zmretxBdi4cTUuEhBevXwxlghWzq/0ou3NRwfnbINzNhH0HWKgTwlInxCYPsXuDgPrAK4pl8gFnAXmlLERnJ5ixMb6FCfHyd5BnBBIPdrdi6Od9zV/zLVwyKHvEMeJT/Ye4Fg/xAllkPPDwWFAV8Nws65B1LZ74NsnyPqGw+lTnJQGfR8QOBIef/8gnvzwEAcn8OBRPCcw/IYA8fu324x7ECMcHGkwCrgt2qaNue58zOHgWewtxcpyPybBtotxZWMzfPP00qXLlK/Qbi6aVGLEvTpUD5nLPnM5wGHsk8kVmEs9kHKwwyRWJ6Q0GzU5CjRc6C/HCg4yaby2cSnWr1yOC4D5/uULsUzAzDbd3nw0822ktong3lGGziXFCLqecKjaZ+yt12/Dt4+fP3kaL54+i3o4JtgrTax7RyBsF4e2NDWQqsOxsE7zOhBXVghcrcdF5nYJnr/sk+JXr8Ymwb0rHJIvXtmItYsX4IN+ddq3HNYLslVg2jJK9S3g8SmHWGjpm5hH0GAfh8AuAZMdDrI7BOh237yL94BO510O6nusrQetEfuzoJ+UmFSk+s/9hPJzytyOpgfQPZxG2/SpM+k1B9E3OPre0LfXO5Tv098AOttXZl6Z/krOUfNca/vnCLRVxx0OxXkCND3WeJmgmT995kF9DXmYOM5XYxmHwAJB97btRCklEn3F7IMMKdPCCL7X6eRcDpDLvfqGzV59cnsbh9c2c9U5adDOwPUWcrgNvr6ZI1+fgrM0cM7OvmkKOmWuOnHFofIfQSTfFPSAbbD3KodsHUvyo46oDdbrAkEmA07Or2maSClF8A0+4uih/uDwIHbf7+IYfYsT5xUH+efhW6VP0BGPHz2Kxw8fxqP7D8Mg6PPHT+M1crLNGh7AX6esw4iA95j1SilF7jRR3/RZWYql9dXoE/z0FwEuXL0Sa/Dw6sbFWIWnV+r/eQnfENxp0B3RQWZKEPSNGKIb/D9p5ecRfaorT9ERB+gC39R9Q9D2xWOcPQRl69vj9x9VOX7O9Uv4/BUOoQrw+9vnr2JvaydqwJoAR5wMIw3GkQWC1wHuA+Zg/SH97xHcfr+1HTusxw6yoYz4IMU75vuedfOpdoMBysnYfS3EzCWHtG3bNmbQxck6hw2YB7roVetTSuGayo8TZ8cpw5+G14OpIybnQh/dqke8r8OalZJDvs2ZtBSc/53odlscZN3oEtSr4DVjdtoWXDpAU9vpOOvAqzXtdGKW5lLAPFCV46o3hzh7nNMxduQEWg8IiMgfJedouU/HVW+ph2NuOZawcT0CHQY7ejhyegTTVnCo9fv96APLyMgiAZ4FnFlzyJRO5y66ocoZ9JAmrTRRV0CTFOLBnxhXnLz2issYw1c6wNTzOl+OcIJKO+tb5qszTYfSZYJe8rt2S8eqTmOdluYvXrqEAxO+IxC1Ap7KgjRrkClpyuihzEoDnXcnOLuUWx2WB9hGU8c9ZmxpYztBnI6qM/yoOv9cR8vtK6WEjklBEvbPn8ilRAMtW2kypU3bZb0oK6xzBp8Eves9Y+5i7iP0gA9LmdZ+6ajyQk1T1UFd6NBDZ61Ae/XUBWTOt4wvo583N6+ETt5r16/HVfS2zunL6IW+AVfWyZ/ibtpOlE4Tyq5pqXikul+RDnsE2wz8qld94/kNOtZfCHn99k3o/HuFE1Z9+47gqPr4EP4Zsnj220WfLhPw8Y0abYb7icvsKy5ubsSqOsA3gOGVDjq4mWujdMFlhg80SeBiX8fw43v06DZ6SjBIcEBw/YA1kWfdU6WUooGWXegr78mDy8yx6vJ+P1bZx+n0XsXRvMr1Oqm8I836q310+zKB84WQnh36UWZN27YT9qkMLLK3W4aHtAvev7a2Ds9rF5arbPSQB8f2Pm2L/FWhlCi5hGuXUqr8Jr+cIG+H8Ng+e5v377EP7FcOmKdzk+8MNMpT3BLiozwtIntLyOAKc1hjDhexwRustWt7jTXexEb7tu0l1vki+l+nujbMB3NW19fZz65Gj/sNds/kMEeKQJ8NT4fhr6Ic7x/WX1hQD77DTvvgz5YPzOBUV//6SyJvzLO38v/irfsZ7LL6LfiklCq/F+ctsI4FcA4d6Cl9KjSdsCyXUts3udRraT6Za6+uywo0X15ZjmX2JH34aQVZXuLadSn0p+xA3Bgz7hj7ESWF12nab2E9SzvhcctYjEgZpytth+6XkLMTHNDKs3Q3aLGDjTZ4uOV+AnDPVIFgdw1cUa8NrzaBdYwYo1/b6CGLa/DF5cuXwzURtMu3bt2MmzdvUnYtLrBmPXilBS+Yoerg2YMCI3SxOk8drK4zACkfnBKYm5QPQl3kPuHYX+RgbO+xn5RSdJizQZNl8JBHN8Rj82r4s/LXCaJdZZ9w9cqVUF9adwkeWV3pxwK6uW06kRL8KS+AhzwqiIc60Ac9DtgvVH5lT+O+YRu539raircEKNQTwhuDM+gH03ecSfYIcBqMH5cU/tpHlz1Uj33uMnsrf/Z/1f0uNFkh6NIn37+4FsvIZIteUC+lkuGPHIW5NU0DnTtnkFnHlFKYylNzyL+yKsyhZ7vduZAelgtd9KV92F6d6vycm2vuQ3/qNwPA6rIDzxnoGPW+7eRv7wk+KaU6pn2d5+m2bSueKaXwk1Kq7cTNsQXbCObnwE9Z1C7Ng3tXAEfb51LgKmw0Zzz1gOs8g9m1qTCathHXyjPIo+t2iu6Ub6yPSNHQp+Mu1vPMYizBhxO5Wo0+Z9hV9KT28yJn3kvwTtUhnHHVm7ZbXOzVBx7Ez/XAVEWlC/ZK2iBOigLsCN7wkLwqHaXnDmeNbeTGh6akswGj+iCbe3fAPbwPVRlYsr32uJRcx1tin7GG3F+AX5WtChuXw/SSNp7yqsv7/VBHzvALPuI3gwmO4KbMY6uUdwOpjqkdE4dXr15N9sKk5muA9cXk7WzrbbftfhD+kPaO5ZgrKyuxhk5W5/rm7AbnJvfiyr9gcFpcbaMdkR+9Vx4SzOcpP4N2/aY04SPxdyxBXnT/IV3FXfmrOD5/HgaCz4M0dg4VZ84Y3mMfjifPSdc+NBOn2Z5JHC9D00pb9laWr9LG/6pohrP603OKsuMeQV1Qaej+ALo57osXz8N06+3bMNDv2Efst11X5wNzo+87YZ/Sr4fO6sGPCwuLIY+KY4FfM3o6pQQ9xpXX1JX2I4+oi19zpvW/QHjCeeXRfc72+Dg88z9/9CT8Ba4d9u+HnLuVg0RfnW4nuovzsbDUi0XOKovYkvnlXgg99gyLlM8hHx31M+MqO8qVY8ov7kUncDh9IGm/nu320Inqxsk8j+IYna1dkd6ZftwLu3eQD+SHGzeuhzahAvbBBwc22bMpc7aTR3pLS5X/u92P9Yp8bL/aCVP1wlD/0hSk7wdQSgFwkIoQstLRoKf7/BFCO0bnjzi32u9odo1M22aAHKtTnPt7zvFb+Jj85bDkw+rBAAAQAElEQVRXyKy8t4tcSw/v7bK3X8JeK6fuQ65sXKkPPq30V8Kzc6dtI6UJFnVM+hZ/Ycz4VXmI4HmgubekNMmkSNROgbJUrymq31T/Ri3DljHt4DN2TuSdm3TRH1fz03KqaMXo0gEaKmMn6NAj9vjO+5B9mutq/gibcAQfW++5aUj78ThFTjlSSuG/qGlMP4mOZ5ApE7gO0jEQ5mlCH1SiO6fX9cI88zAPzPCspYwRwDioH0c4nzEpzfieZcgHLWLyodh7JxdRyxN/U0T9S3ekcfap5fyp5efSUHjPWn2cScmGlNUk0d85SJR/8k208PtzMGuTuFcgmXy9mEIddvIngjSlRPLrgIZ8P9+WiqAmlOGUyP07QR2PkeMXxrP+3x0ixX+JDzRJdejE6ALSQm5MmRCkwWdc+VMFcwYol7GCilIzRVriQ53thcmt8nYVJIoo4ctIs/wspdSsQPb/1N+q/JwUYD6YHF+uQNsMuTHAFd/ZjEj5UvDR96zIDDDpjybkz7qAXHwjRpSjUPMMGKthhZoo0Ukl2tLgYGrZzLfRYGw1uIL5hsPIDErNcxeb/yJwX6lQYrJBIM2AdYCH78LGodiG61yo+xRyE7mcK885SuZ6CrmQ/wnIZVbXRHGMXwENeJyH2X0VV3ApQC4lcvkAKWWUzgcomTyQAI2Nm8UKtKtllgPm/2sC51jnwzzNfwQFmkCz9DOQCzSF/nkKxWvWLH8GSqatUNuQN/UasO7XQqZ9zhPccjH9NeB4n2s3Ky+Rivl/K8iRC32L9wz/mqf816Tn5pnIfwT0lwT6T59ALowJWJ6nbXL5UJZYJ+uETN51LOiEbFCX61qfSiTu5Q/fJizLtqkwuR4HTh9gFAn1D5COU46k7An01bKB9ZDrBlwn2vUbN+LW3btx89btuIoj9fLmZvhTz2s405ZX+jUw2HTayIzt/m2AfRl4GEfn1Q0ZSrGqxpTC+jFpAKnkKPBjR73XdtCBnVA/lKbQF21jDI5gmlMUHLQNkLlnaN8EDAJ7lhhriOPqgEDYW9+GIOD7+OGDMNj7w3ffx3d//kt8+6c/xfe+9UsA+NnTp/EGh+0OTpnj0+Pa73J/JQz23rl7J/w/CH/zu9+GcO+br+POF3fjGocUnckeanUA1E08uIwZe8ABWsfUeDCEqhEpUPls6E9xShlQ1El1wgbatg3804VO851utE0nuhwEdJZ6yFnHEeShU0emB+aJE/NqeFDSCWGdh6KVlWXo1OCcHnK4Oo5DnFE6pI7YkJ+wWR9BG2nuYULHw3scxq85jN7nUPj9t9/Hj9M3+gxsPXvyhKDo8zCo9YyA0uvnL6MGtjgoGtga0J8b+wT9M2tSWCed9/M4rJdY94s4R+5++WX8w3/4xwrf/Pa3cefLL8K3wi/jYOvjrOh2u+DLXHHqeMjVueMau46uu2WmKUE5mIRvNIxlm1LkgxKlNJR16KclOCSQbzu1zLqSS6SUJhDwDTZ24BrAFx7aTlijE+YyYI3G8CRsxSpNviklMkJESilSzpGZr6l9t8iCOE5gPnQa6TBYxAntG0RtnR841bQTOdEHkzAtObPOTT3czxNQbqDfiPGH7MHk4TGIZPi5JYhlvwv02ePgvwj0cDL1ekvh4dexWnglpRQeRk+Yj4fs9zjLt3FoVKcDDgYdM69wSHsodc1NdTx4cGNykaGr8lZMi3QtMYeD8MKFi3EVx+jNO7fD9VQGvv7NN+Hbzr/9h9/H7/7xH+Ib33i+92VsIv9rOCp78GGXe12nnKXZJxAphgQXdYzvE1jcJbBY36p69iyeE5iU956RGpR/TplPT796+TJe4chwHuLtoVq+lpcT/bXQbxHeW11bjys493Usi7dOg5s4lm/euhU3SHUs6Ny9QIB4pd8P12sBZ4Y6TRrrbJzwoeuVY4QcS9NDAio6taSbzqT6k8PIhT+B7c8O+5PYD9EtvmEgvls4eV2HEwJm9iGM0Ulj+C+lVPlI2pQprd2vOI9g3YMPbFJz8qT3eL/rO659jGJMP2Py8lKn7UQpOQxI1bcRdTiz5r6JqoPpKbQ01ckl7V7DB+Lp2+RbOKZ1TozgPddLXu71eqHeWSIQIl28XqJsAcf0HE7nttMF/1z1THWiMkf12DGH/mN0zSk67ZSyIXp4BP3G4CpfD3AqHuP00Tl3ivwZnFI/7aNTdFbtwbOm0k1nwgQOqy4b0BeTZtwUmbk6Z/FZWVkJnYmbOIauX78aN2/eiNu3bwG34zY26eaNm1HXnCDQGoE9nUzeH6yBuA2Qe53A4uQa+zPBjj8DAxj72A+vJw+CHBLQPAnXRf2lHVQn3759O3xLRFDP3fniTigzN3Bc3bh7O25hK24gQxvI0royghNI2c65RP2w4IlMBizxoaPEmmQC8RmdYFA+ka9lo4hZ/SmB+33otoOsK+8GyuRX11JH0yXmrc69KU3A4cuv78W9r7+KL7/6Ku5VuBd3Kb+OHVcmFtEzGZkdMqYOQZ2Jrunx4VFor2YgTXYZU8el66Y908410NXAfMO8mpTD/bs6XH0oT0kv18xx5LUW3dh0msq/Kafwo+4bwtsD9PSAdT+Fl06mfKPM+zPujldxwfFk/pj0BP4TX8+v9lTAQd24WPXCWlzEWeta+aaU6/XlvXvxzW9+E79Dj/0G+3T3C+wTAUKdc+qFCW6d6LRtuNZz6LQF+hI63RbdMIxdApNvkDV/GWGmF5Sthw8fhjpBePzkcbzCzm6hE9TLzuGUucmDLf3o/NPB3O+vEChdCnWQP3HbaTrhWqgTlCFhQp/JXx3MewRHlXOd2v7k+MNHD+Mx+5wXvvHJXkYH5P7+AbiOsJGdkOZdbIp0EZzXPPNawqnbX+3Xh7fW0I3uJ9xXyBOrBD38PwjnkX/vde7yrtcGG32w4Dpydps9kvz/NXujb9gnaRfM38Xu30AuNwluuy/Ufjlvxxe6nbba7m6nE91Op9rFgPd9oM3/19YHs56zH3n25Gm8ePY8XmML3uJc1bm9j+44wX5PaIMQwUPit7jcizWCHlewSbfhb3G4iYwaBHb/oQz20QcG0paxAytTcJ7yZpeAX6eF/qVELiWUJ69L07BsyQUI1FqokwfoNUG7PYJvxWVSPowh+oUbIuVc7xkiV7ZVX8oHMzjBbp+iE20/smNa55Siw3jd0kSH+0vO0SEvvRaxWevssbVz15DdG9i2W3fuxG32XF98hUyT3nC+7E+1gxvsudbQO+oEZbHLnss1lFYN83ReuZQYMzWoGO6/K85cj5jTCbiJozpyhyDVK2zxi+cv4tmzp/XXMPzvUSqvw/fPWSNl4Qn7afnyLQHiPdZJfSv/rKwsh3x1BZxugvfsrTrTm/CJ5eqJeWxNSmnyEBD7BWkaIgcMkR/pNdPb2gp11AG68B3jvQa/N8jc9tt3ccDY6gb3HN7fNk39RYSLBO5uXr8R9+DPr7/6On7zzW/qm4izNxJ/g27wLUr1hTpB/WUguJQcdfFZpzH2TVwma3oU7qfUwdLo7Zut+n+K+/bsI+TywYP74f83/uOP9+MHzhvSSxusbjCo6v/VO0TfVX5JmSHG1cYyWGTGVGaU15agaIOcpMTigINzMgkvw9b84SsfCtI9pVRlTFsubaW/+6Cr167GdfjnJusguF+S/tbLX33kYh79kFIK1179JexhE6X50fFRXR/HcCzB/AyGrNMsP0tnbVJK6P1S8VLmxEudc5Hg2gV4dV09dOliXN68ElfQy1ewnVc4X17auBSrnIl66KwW+5FSDj/263qMkLkhMnmKTJ1gtw7Rf/voafE2QGNQULvlfs798db2u/BhQ+c3hJDKuTKy2FsMH16WRje1n+i325x170z1ibqu/voP+u6LL+/FTfYb4ufDJEv9lXAPrFylnFwiVBqMK6JcK1vqiyP2Su6/HHsfXS4fiJP73GfIkf91hDziflNZek6gVdmq+zkCTa6BNGbpoWUT7mWVcdfZ/BmwhvNT0B6XUiKlFBmdklL6q/wY/auOkmbuGR1Tu6aNefDgQdwHanr/fv3vNu5zLT//8MMP4X5YnLWL8oly6nw7bRvVhqK7Kl7YE9e9AvtL6e2eTt00w1E8q+6F3y0TvJ5BS5+C5c5FHlMWHVN9JYiDeyNtoXtgaet/leSb7Q/B+zGB0YovwVnpL03Vy95rX/JVShNaOZY2VP5YIvi42l+tQe2VlZVY4kzmvKzz7N6FN3Mpdd3dm7uHnOGh/vSN+mecb3xgzHGtd691gn9gWPVAsD6JdS3RsEdq207dh4iD8y8ls26ZNrm2kQbdblv3K5l1hZVDve0DYW+wl67fQ4K/rttD5v2Q84o4eB5wnaWZ9PO+4KMtIKm8Kw0YLArnQ8fO8LDcLA+fopullfsy52Cg9/3ublQ5w5finOVp6S/s7GzXuv39vapT3Ns5bqfTRh96XrmyGercu3e/CHXwP/7jP8bvf89Zkz3a119/E9qJW5zn3Nerq7SBm5tXQ33mPso1cP7qgJPjU2zwAD06ijG6WggmOIK/ndN4ljoZyk2sr3Vcj6b3jLGBs/KaQpWx9ZTLI0cnR3VOb+ChFy9ehr+8Ia9J+8FoEF1smfp0E/2ljnV+ppfYk2pXWvhYWsp3R+hU9wnug8cuwN8KyRvqHzIT3UNGtEnolU5HzHvI3EwH6GjB9Xctnc8QHaq9lT4pPvyjgxjS3vU+4Ey8h211D+YeU9t3xB78hP2YbaRPcO8EIgIZElKa9GeewohIEWcQGLDZNfnZd8qMkLyW1JR58GUlLPIeU8BCLlNCPrikQ74cmriJ2ZO3Qa0492dS9oFa56qmI3DjtHDSdnpBMruepRTxTenja4qm358qn1aHyM/yf2uaIqUZxLn8pCySZUDwOWuXIqV/IaAPUvoX9vH33P9fatxfxDXOaEom/r0+2YGSfyrIaDOgQAGoMEIZTIAMX8QChUCGL+1pQ4bvJF8FmexEAGirQNRr+vz06+DAVF4/rf0/7zXzcdofEKSAi8lfMnwrHUgrHc5X1LIPfyYUmvy11JypAGki8c88BA52B/UtYB06BaIV6qoTJTfRsunpdtq6QdY4Nk0nGg4vFahr2BQUoKbT8sKGo5TMhiBHzj8HJXLJUfIEcikf8pTlaV0mX3IO0zMoubbNtXxy3ySfaTe7LuS9/mkoeVJX8iT90AfXBZiVmxem1yWfqzuXT2lSXvIkTSiHPM3rYDXvRtT0vyaYzSkVOIv5ev0p/C3zTYW1K9DwM5CmZbP+M+P9S2HW18+m4FTrSw5x+CsAj1pm+isg00aofZL/NWnOJTJtP4DXvx5Svf9z7ae0/qhvyqbXibRCycy9nOFgWf6kz8T1B8iR0gSCPrg5Mg6kzCa+lIZLgPZkUEc4HFKO4LqgWzo4iOYWFsMAgAdKD8IX6lPPG7HBBn1j42pcvrwRFy9djvW19Vjp92tAysOPDopO28bk8Euf9M72S1VXN+IjFC3WFb8gqAAAEABJREFURyvysxApIqUUGdxzyfRXohQAXZe5DuQblRlDNuEng9PYOzqIHYKaHjI88LxmI+7bGC9wHD7m4POQQKfwiPwzHIqvOEy/I1iig8CNbpcDmwf3NTbllwgmbNy+Hlf82bU7t2KTdOPGtbiIM2L98sXwkN9nzr5JoFNoDj09B03nC4e0BI4468eHp+FbuwdbO/H+9VbsvHwT756/ijdPnsfrx8/i7bOXsf3qTRzuvK//p2a1Ac4XKPQ1hxNyhTEu4cS/RiDhNo4qf2r6zldfxu17X8SNL26HbyBfvnYlLl65HCtrq9HFuTtm43mK0/yIYIxO8hOc50McIpMN/6hu4HUeH+F88LD7Hpr5hPI+DgjvqU509gOQP6R3U0ok1iDqZ4zZGrOWAKs3jhQj1mHEmGPSjD3qLszVJ4dXcNKs48ARVi+ux9Jqn/LlCfSXYwHoUbZ6YT1scwG6ruLU7HGwnoP/6rjjiDEHjhGHCn82eXwyjDH5Uxz+xxw+jnFEHZMeEUgUDkn9OVvf3PbNad9gHHIIHHFIHdFPZh5zrHOPAMzapQtxCSdkffvq6ib5jbjI2q/jgFqnzjVehaZ1nTng61Rp226IV8k5ckqRmf8E4ixfKCvBNXyeoFEyn1OkBJQcGf5tOKi3i/P1qerF/lL4xHVqSwxzxIB7TjicncYoRraHpi3y1AVaZNO8gaxut8veoBvSagGnyjyHTN+Y6NJ3p4UPa31b9wwlFwg5jsGUL/b33ofBQg/tA5wNIx8OACqPIE/KVEJP6Eh37S7Bg9JJfruKk3YTx7L/P93Gtc24QF2fNfRp8e7CfDTdNkqnTOQ25yj5AzSJPHSAiWKEU/kUHtxnDd8QlHw2ldNHyOeTx4/jKTL6XCcyAUwd/68MauDU1SGlA+8Afj3mwHmso4++YJXoQKsFglgeql03nYr91X4sryzHIk4mgzfW64jqdrvQrw0dTvM6x8C9i/x0wL8D/Rr6qnst+R+cdabs4bRQx2zj2PCtPp2H6pstgmH+JOz5n3/0rZ4BNB1Bz7p3lB8AFFYk9IOBvURAIA3Qjhy4Axifwt/wapCGKXJrmf9XV8ATyftonoHgXlgrxNe3gXxDEOaMMTwzbjJpitM0imMcEINES+aT204k+EyZlb9wj8SANvLdmPXO3U4089AFflpcXor++mpcQIZ9S9EHfi5eRt/jnO0jp8s4OReXezEPvaVhh/5LLpXPx+iPEfg57wrgrmNBh716RieQDhKd3y/QwxPn5vPqMH+B3n5BkMdgu0GzXZz6vl01QH5TSpWf5+D13lKPQMJ6TIK/1+PWzVtxC8fQzakz+yZ8et23/nC6XCQYJD8oKxMcI1yXAXbjGP2oA1aeemPwAGeZTkKf4jd9DS6vwfENAbW3wBZOnj3W/xS+a+CNJfGAJptXr8QmdmOTMa8I2IsrN6+FvwxxmfILVy9HHz24AC92oHGG3iNkfYj8DeDfAXior/xFgGo33u3Ge4IIu6/exu7rt7GHDTl4uxNHO7txvLs3+flu9KBO7mN0vUEO9b6yi9BFYa1beHweR+vS6kqsgaNyfBk8TdfAZQm9tohczMP78pE4sYCI5zhmaziED48OD+I9425vbYcPa7xyjXBQ+8DGSwJBb5Hf7a13cYCjfXgyiG6nDWXQQIKOuSsbG+Hbtes49S33ba4WXVZyjsS/MQCHhvZ8TMY5aNP9SdWdnZ36k5iVVxir8gqO02eO71s95A06vSLo468luJbyWkLndto2lHfXXuegTrgZrLFvWScI5LV6XjrMQYeWe0rTRAK3SCkqkM+lwHud6DSdsO8B/H1wsB/it8Xc38AXgjxTcUVf+QaXAVp5eI+2B9DxCJ13gh4WR2nMSNHSd5ub6CI/reA10CH/MeTw2gC7lBuhH3yQZoe1US++glelwyvWowbo1J3QSLzEU9oMkUXnJJ2DT0opcnFuTaj3nH8XfSjd5tEDVSdOaSJfJfRLQda7yKD8s45sbWxuxCbBpKvwvfxv/gq2YWPzSlzEnq6urVX9O0e/DffmlEP8A1zkL/n+xDc2j07ilPQQPtqF1/wpen+y/s2zF/HqKfoBG+GbS08fPwltwyvk8i3yWueGDMg3qcnRdLv1Z7IXV5ai11+psNhbjImdnK+O9E7bRgMPnkHbiWYKhbRQV1po0m1jDhla6PWit9yLZfoz8K1uXEE/GkT2Lamlfj9W2C+sMNfltX70GHu+t1Dti/0WaJzgSZ2uQ3TZKTKvPnTP5T5sDzu4C6/7ZrE6xkCmNPC/AtkhkGn5e+zMAfrwGLvHskUXevrA1Qp7rQsbl0J7fBXbfJ394o3bN+Mm+vAGcI1A+BX2OgbWVqYyry5smVtBDyX4W36Qfkh+iGemLKUUKaKCenyIjXJsbfYuOlB5M8D7Grvsg0/K5gvW5PnzZ/FM241sqse3mdckwDkMx2rbbl0LcVnFPvdx/C9jb1yftmVdpFVKobmUXiP5BFs6UFfC8zqqTwiUzOh3iGztEMh78/J1fWjxsQEOAq2PSOsDjFU3vAvxFn9tkzK0CH/3l/ux2u9zjlnDnlwI3/r110N8A75Pufu+M30FXllqiJgEM8XWjdEFvu1k0OyQgOMea7TDWimT6gMDdto0A0/PoIm0MVVe1Zt7u+9DOdYGDNnfDrEtPmh5QgDzFLswgu5j9gmOM3T+1gMn1Mk/yrV21XEFAw/1Gp46ODgI25zQ3jWUD137JfbZa/CqbzJevXo1DKgIBinq28/IrfrbNXJdOshD8JF3ZzBmXeyT4rOv1+o2x3NsA0E1APR2q/7MtLpI278NfcTRtvKaY6yust/ARmiv1Rs+XHKFvfk1ePoGPC1fXyVgvUHZOvZsGV7WdjXqa/kFfEbQxzf1PQMccjbYh7Y+LKLdci1ewasGUuVRA6tPnj6JR08eh4F6/4uP12/fxi77PM9IBV21CF/2oVMfGfNMsI6+u1D3RBshHtp65c49knK4uLQULfrHe7OyBQR8o94UpH9Dv51OGy283rYdqptKvyH8LV/7INo2/Oxb1++wLeaVIWlZ19Y1xY6I4wgelBWVWWXZ/qVnziUyMlxyjkJ+AjnUvQ6WkpIdkVKaQCTqUigXJWfyORIdKyvynLzmeu0Q3BOXbQJ5M1D/vmM9377birfii7x7vtgnSHSEnPqQnQEubU8F9sSjCgwQk4+4JscFAj0Z4PWhdtImLADUB4Kl3legrzDLy6vu6Wtwmf2peXm+7bR0m2KAPB2yd/JhjffI6iH0dH5Dymc8PURHO8YsNS9vz8bMuZzZy07bhmM2riu82GGclrK2g00Bt5TUZWPM3Yht+xAYkR/S1Tjk3bbbxhz21HOdeE7SbnhW7c611V51p/11HIN+y7TfiMQ6g0unrW/DLmKrlG1hcTr3TtuJBE1HEBDy1Z+g9yE0zygnw9NQr07mF/XjuuuPMC3cIHjmSOi6qpRplVmnkgv4C02U0kRKOYboQvWND+kq6y/RvdqEZ9P9mvmX7I2Uw9fsp9+8fRPb8ItnUenbMk91gftE9Y8PhWi71Evu9dVV5q+iA65O9dZ17Jt5265wtpdu8rlzEsbgPYPJNQco5Qao8zFlTjVfU/9ElJzDeUZM1w+eGKBftN3OUZutPPhLVeq4bWRC2ZVnWnSAc7iI32wT2yt+F/EvrPRXYoE1cp4FXmGAyg/2e8KeYAAPiiNLFcEfaSJ6ApeU/fyX5TprMJ7eMCuzD/ursoeurDLpnKYwRP84/oB0SNl5GDBv8TuuNuc4DpGfCtgoaSFNbG//CXpJt5TIpYiUUqSISClViBR/+2c6Cefw4WYK+X64nuQSA6SUIoTwIyWma86lV4L0nQCF0mp6S71N5rfMKlPqPm7LwLVNbXDuT2LYxHUijY8gUvBJNZn85fKjb5pekU6+URvHL3zOtwX5lFKklCOlhCqFh2ve6ynA1wl9kGpK2S+m9PdzbRJ9AMrcp5Ao/6VxPr3n11zXfn+27xnOpv+OAM0TtA3SCUR8SCMiRVSIf/0Pw8qUUfufjDOu+QnjjqOmShDGd6IQMQkoRxWfgmtKo0liG9rWdqYVqKUbvmR+4TtB4Bca/TdcDRETNFWHaGAFjW7BC9JB2NrSiS4HpS6GpNO20WD0m4YNRYUmGoyHmwGNSGEzUHKJUhD2XCJn0xxuOGcwK5ukKaqQTduZT7P8J+mkvJz1adtJH46RYlJv/jzQP9yYfwbStM40Jdp/CtP6T/uwfbZtdmzu+ySt9RlcEkCaqM/C9J6a9/onYXLfhzn+bdfSY0bzvynNf9s45/GrY7Luf9N4Jcdn20OXz5bP2oPnp/WZukz5r4bCXEv5/PjUfdp/nZ/lzvGvYDqPX8Lb+z+BXHGe8FDm/r+GHLlMIBX4zXzm+u+EOg/GSR8B+NPfpM78ZJyPaVCi1jN+La/tp2Vn+RIhbRJpysENZ5Aom9xfIrNRz+iOmpYSaQoF/dLpzlWH/hIHaw+9HnYvEujd2MRBcP1GXL95K67fuBlXcKpfuHCxBn29J9PnOBIHieHk/3phs+gBY8BmdlA3mqO6yR2h76bmxi1VjFMCxwhurTCOMWEvgHvcBI+1QZRZX5tKN24ZR9DfMDxcGpR5y2H5FYcJD/CPHj2M77/9Lr77y7dx/7vv4v4PP8Sj+/fjyaNH8QLni841nWgGBbvo0lU25JsEsW7hMPvyq3vxzT/8Nr7+D7+Pe7//bdz++l5cJfjrT7X2cPYZqDPImaBZZi3Ei5NcjHGS218YuMEBPsKJebSzF7s4718/fhpPf3gQj78Fj2+/jwd/+a7C4+/vxyscmrs4+Y9wVNgHsZjQycMUo+22sUSw4CJBlxvgdvfrr+Leb78Gvom733wVtwgCX7t9K6oDgsPQGkFLnRUeLAwCD9nED1gH0zF0/wiCDwR1Hh3WXTvjwdODlw4vD499eGB9dQ3H2Hos49SwXlsjHwX3jliXAetzyjjHjHPsQZLrgC4Fe5U6JUbwpoGl6DSRAH/ibm5pMZah5RqHoUs4iDd0HOPg0XGpQ8W3hOZwbEYkaDGEtqMYQdMBDo8Bh43jvYOoTlGCNe8IoL/lgPmGgMRrggP+BO+b5y/Dcp2me9s7cQRtdSoPcaxl+uwtLdVg7627d+Lr334T9Q2w3/027n39ddy992X4hP/N27fh8xvh0/+X4Y2Lly6FzsB58NLuZuY/hkcHHNhOcawZfPENFN9EE3Q+neCQ1nk3oH7IYUqeDeiRoUuHQOMch0DXq0dwZmFlKVqckdJHWo07BPAaZLPF3sMHHYF1Ksi3Y5eUI4NDybnuEXqLvfoz2314uTrRCGz4ZqRPGF+6eCkMclRHHg6BDusQfHR26Jg5JRhxyjxOCIZ5fTI4iRPyOoMbxp3v9XCgL4dO7WUc3L21lXo9v9SrONsmmJOBRwOL48y6gVsuJcoMMnnBa1PwT6zFGKfmKWuqc/slTn6DwM8I/L7AWXZ2oqMAABAASURBVPCKNRXe4LB7S3Bly/XGibjLmu4TIDjEaaPj0zczdUyZdx5j+LIwTgd6CQ0yHow1xIE8gj/HKcJUR9SItgl8G2jS6bShXvTehnvbbjfkwwVotsBatdAi5UxXdMD8gvsicV35vYnuwlx0bUfawP/Z9aP9mLG5ib8pqgMFB8kYfTE8Po0heqLyCk7j+jPv0/SY9Hj/MIQTnGin8JI/vY6CjYwCdZ/IJGqfLXi6Fous/fKFtfDnY9dwUAorF9ZjBcdln2Df2uWLsX4FXti4HGvkXcsuAa8Az2GKGNLpuGE+XJduJxaWe/XBjMubm2Fg5zoBVfXQNdJrBHqu4HypQT0csSv9fqg3dFw12JaUEmcIVgIZEU91uQ5ynTw63AyuGqDyDRffWrz/4H48JPCv7vYtk4cPH4VvaOgs2traij1lGJ507Tptpzq6lnHMrjE3A4w6rq+rQ9Ql6MKrwBV0iw7kC9BAXaZua1mXwvxSmuBXAwnolQMCCDpwZkGM5wTNXhDEeEHQSRyFZ+hqHfc18ESgzYDD8fFRZNZ/Djqqq1fW+tGfrcGG9IbWG5di5eJauD5dglBVxsFhBA4j9LI6+oSAjvpDXXWwvRu7BHu3nr2MV4+exIv7D+P5Dw/jxYNH8ZLr10+exRt0ncEx9aD6Zoj8qo8y/JZLiUQ6johTeH6IRU2sSUvQeQ5engeHmR1TxtXfOnYEcdFOpJSi5BwZDtMenYLfHo7fLeRQmXyOHa30ePw4nlV5fRbq4HfI5zH8Og9PXlxfj2vwyE32CzcJyvsGqHpoERwaZDKnHGH/0EDcxdf1DcYeUnbEuuhEfoPcV7sOTzwgoHOfwE6F+z9O3rKt1z+GfOP6GVg44V5EOxrkeA7H6iJzlj8XGHtubj7kgwaaRIrKp+pndccxulo6CF5LjwE0HAnqDjoVz+Az4nqAXj9Bf8rXBrh0hPmwgql9HYOHfdh2hNyqgwbYS8sqYJNOcaidEvgcko6wc8o4m5v6kEhhsMIqNEABWfOzFHHFPo5iiO09ZRz14HsCwQae3iEzBoJ960e6CPL0W8oPWB/HnswPHcQcBgKyOkmHlSZMsX5BIUbUDYEBYDqGN5puG/JSDUCuoXcI3PgwVw2IIpuLS0v1ZyTnobk6Sr0qb0lrwfFP4Ksj9PgB8n2AI/4AHtuH/98T8NzGtvvTysL26zfY9Nf1v2wwoPfk4eN4/OhxfUhIPfIWHtmjH/ETN/ceqXXPUaLaJdbNugHrOIT+Q1Lzp8z7lOsK0HGAbnZPM0rjGOeIVHKUykPz4b7BwO86ASD3KdcJRN1k/6U+VD9eu3k9rhNsvUHZdYJVmzilDQr1oMUc+wZp0MBzCbsxo8MAuT1GtxuY3H63Ha8JZqtjHsPrj9CHTx4+jCfknyL7FZiztvEN7QxenIJzKila9hPq6+U19c96rKNzNpG9a+jEqhfV1zihdUb7QJSyIE6dThu5QCPkYMKjoxgheykxb8pzKVFKE4W0EcC/QJOc6g3w3jBOkRnfwtcG+6CDvGeAT7l9++5dde7vEYjUPh+x3rYfQvfgYzeOlVKKEfJh0PAYOTA91UayNiN4TjittDqOiZwd1qDmEXyvjMn7W+yjX6K35Y/H0Oshe371hA99+jDZa/aJBgINkB748Bj3jjifuBYwPIogouSCOWwq5Jwjwfxj8BJgIdpYAOIks3ukRU5R206CZafQ5DRO6N+1FQ5xljumdHD8GshDVv1vLSy3zSk6wMCl+yHt/iE4HrLXVZ8aCD6BT47sBznZBw7ZI0hz7ek7zj/S+yVnoBevsBvYJwMsb9DXrsU714EAnantpa/461taJmCiXjYQrC0VtOsGUy4g0waJ+9h394+Vb3w4Ez6QlwtpgS9mIM2CjzrJ9XYs7be4PMNmqIcewtPadq/FT1q4hvZh/47TX10NbbuyJi5XsOfKl7JmuomdV7ZWOUcol86jwLPBWvlAyQl8Jg39FYF9dMo2+sQHRV5DF22Eb+jNgr8PORf69up3P3wf337PeZG9iPZmm/uO2XMEfFAfBGHv4L69ZX/nPm++txDu35ehzXJ/pebnFuejtJ3QjmnDAr6InCIho6ZCor8G+zcHHXtLPc5Wy+F5a5G94xy2qUNdThkzgGzB8+rqIXpJPh3HOFJK1a510EvSjIKoEIHZGIXtB8iXMnYG6LsRZZU/SS23nekZ0MYxUqJ/1rWlfwNp7pt6vSX0X6/uu+q47F9c+4Z2puKRKROPETgOp7ZxgPyqo7SF2sWDw4PwoYAZHKKz5ZNj9lG2UcbVxeI0AM+B90MD+bXKEzKlrVXfeJ/9HFOmfkgphfwnfovYnFXWRR42eHgVXShc8SwHT6/A8/PQv8O+v0UHdgH3roK85Lzsy37FRbykl6kgPj486J5WHS6/D9FT6olxRCTWXJp0Op1o4ZsWnmixl13G9Azpz0WvgJ887sMmF9lDu09d5Xy1jL0Qf/Hrote9v4G2uWQoO0ZsHSH4pBC/MbTmIgr1bduNXq8Xq6v9+jBLlWn0/gZwCT/CRc/cG5fD1IcZljnjz3PubMBRW5dSBN8JMIz7D/cZhRLPLsqW4DwTZdKp5V75dp59lrQTD2mlX2Zr6121aS+VO4K+7uefs3d1L6L8T+B5vEJnbbF39EECdaRrKt1TSiEN56DbjA/VD+qkC/if1FWTYPDVuMIcpaX6bA4/ViklMveLJ0TjO6r0mtAMOqIrIOhUpzNZ7F5MP9zGvTlKLkBmpmPkahjH2Cbf2N9nvyKu7qfUYVvsqwwE+6tGysMSfhtxu8U+wF+Pu33nTqizVtFrTdOJAbx9BM8fodOd68npSQywRe5LxE8bDIbgzF/xEkAWLKcY/nzCXbW17QVb6xOyvPZNf6Z1LPh2lg7RM0NkbgguA/YW1R/A/vZ4Ou9D7I9ypyyf4c4edkB7+3CclFJkeDFn6FdKmKbEKqQMHVPwJ/7Wj3jXe2aTqRfn/5y1CPtPKbF+QnA5rWPOk9y0E4y7NKmGmzy32DgmnzH3TXIwSEwuxjH5zNLJVa2H2mEHFSblZie5D39T8C9FpJQi5U8B+liWSBN1MwjyvwZm7aepdK9QcmSB9chAmsIkT9/T61n559LatoDXZ9pmys6gTMf6NJ22+bTvPCsvP3Hfz5VP782kn/brdS0v9IsM539PKNKphDhEgr5ApIgwjZrhb4qU/vUBCzGGnwEZskLAn+MKYwQgMBYqb6HmKbPcjcEYRWB+jGIcz9qhEMaUK9zjWq4ITYF7J0PQP8PMvrMrU2FW/l9TmqaTQW/ELD8t+uVkSrck8SCQhlWoT1gNKYDm9uvbMk1pwg2haclN5DNGJk9dqtc5FPBqwBGGDKQp1HyCIc8z20zJzFLryefzbT6btx/GyimS91RIkT/b1jY/D+fvO59P6efvS4n6DJBmIKVJPqVfSPMv1P/S/b+2/u8d5++9T7ym9wb5fykkeYd+ampeYK0DSEDUsSa84PUZ2O7XAv2k5HpM+/nF+6ZtHftzYF/2YfpvBuIKHo4j/N3j2M95oE/7cl41tW5SFvWavHUC15aF43tdU9qTTspymJ5B4pp7xkC9z2t0RgIK+qPpdGNhYTGW+6ux6hsxHI4uEDC6eOly+H+bXiT46/U6AaUV2vSWljkELkTXg2q3G5k+7NfNpIc+N5ADNrcTGMUAXTcErB8FZuiXINEAvZiYT3U4lRI5KEQvetA6PjqsT/Hr8PBQoYPzwcMH8eOPP0x+Vo3D+484hn8w8Pv999VJ6NtJBzhTEjbNQ9UqB68N5nUDB50/BXn37t3wZzDdpF8nuHEZZ8OFzY1YxYm2cmm9vqnacrBPnSZGoDKgnzE4BjRNgRZ3fuhsnTS7Hnhw3D/TQfnDj/HQgK+B3+9/jCc/Poin9x/FM8D/k/MNQa7dN+8I8hzg7B1FCy3bpqHHSZ90G4n569yb6y1GdbQS8FgjeHNxcyMuEeC4dHUjLl/bjM3rV+MqYLDygsEfD5IcQnR8z3Ewa8C9ZCgJz+Sm1EOpzvAlDpseApenbT1wyhfBxzU8ZvPvht9DmY6aPQ4+XnvQ8RBsesgB/OD4MEx1mAzYL+g8leekV2ZsAw7iv0og6gp4XuNgdB24itPUAPDEmbMe4jOPs7QDHXJK0cCn5lvoIGViGjA82H0fvh2zg9Pv7cvX8RrHn296P3/8JExfQdu3Ovw4VO7haNMRZBBDJ0ihb98aWMJps87Be2NzMww+X791I3SY6mwycGTdSr9fD9TyjQddebKAV7A49mVw9xhn08Qxtxfvd3YmAH4HBCkP9veiOvJwdJycHHPIG8QQ/pEuOqblKYPlrq/O2zXwcW19u3YTfKTPFZ1dHNz74LIAbQq0cD+mI+IUB5X5nBP7hCY8+PYMBnOwX+uvhT9zqBPkMvdfxHHtWy0eQv0/fJeXe9FFhkvJEcyJL2mE+UjIKpuQKrdpFHUtGYMcSzAK11k4Ieh/DFSnDfMK2hhEld8y/eacKcpR8gS8LnmSd23bpgnTBD3H6A1O6BHsMw1oDThY6mzQSRvIl+WgFBnkMsiWZC5CGhzBg0ccqOthGof0gMMrO6nJXCJYrnEM6f+UcvnWA6xv5OmglK91XO8TBLQP23hvA27zyM4SDpU+tJd+V5A5HUnX0B03CGoZAFBv3LpzO27g/N/E0S4vGwicw6Fn8CDlFKAbCTyCjscclk9x9k7+b9292Hu3E1svXxPUexlv0B31QQacJJOUsucvY4tgyC4BAnlpCF18e1h5aHEm6MDR4bCO3Mu7VbYIQhiIuH33Ttz+8m74c8Ty+GXwvwAvrNF2BV0yx9zkwZPxkDUdxClraBC4mWtD/BeXlmJlbTXW4R11yway4hjmL166FGtr6/VNT+VJejG9GEJjdbVrMGLd5E9pPwmUHaG/92P3/W6ow336X+fwq1evwwd4XhPoeUXA35/UNX2NA3sbx/UBa+M6J6goPQs6rNN2Kv+q3xZwYulUW1rqxSLOv0Vob5kOPfHiNqg/jgn/FS5TVLzAVX7QmaHDSl7Y2dkOg2jbjKtjx2DLa3B6Cy6C1zrVbXuMA0c9oD0Yubisde6UaObBDZsxt7QYc+hu36rO0BQlHwHuCEQEbQPGSCnJoDGGVjoUDejuo7O2ocVr1v7l46fxHHvylEDwY+zIA+zJj3/5Ln749rt4SPDTgNDu9k6c4ihtSgmdZUKL87CBRgUwzTgjgwC/umeovCGHGd08Bg+dl/L9KTIypg6MKq2akrkl13yKFGN0e11bePAU23CCY8jAtXCK3Ln2KaL+etEce4R5QJ01hwNPXdMBhwKOTplmkVKib4BxMviUnGNMB67NAEeU8qzT2EDJexzyrsk2wQ55x4CZAQ2DOrXcIAf617baIu93LgxCn3TKWPyN4I/lQxze8qh8ecw8DnFOH6KnD3Vysa7yxBF6xTkOWZuUEsuWo2H9tAXz6OJFeG15eSXWCHYaiuwvAAAQAElEQVTrkPShG22HD8jpmDQId3ljI9w/9dEhS0tLdf/U4qgt9EOXMYLmVd+Bwwm2xPXXXh0QNNvDjrxnbV3fmjK/mY3ZNQ9N9mknD0t75cz1kS+dzwFBosPpnHSWHxL8PUZPKkvSIEQgJh+vR8i/fVivQ16wb/cBPhRkuTxiO+9tWE/5rIueFHzIoPIaa1yaJqwvHc6qzDWguzQ/hqZH4OFcT+FZ1zrJcyiPMfZ9YD37NWWg2nhsuA9zmX+PDlQP7jH3g/f7YR/ST95p2zYmOMyF/x1FR/7vtuH4LBw8EBOZh94DdTBjO/4JqfMUDqHNAbjtMb4BVn/tYXfvffjLDqfwY0Avx1h274AOVZ9euXYtNgm0XpvaA23CdWyBewn15Arrro72vk7bhvoowedSXVo7rmO6jr5Ru0Uw+w17F3/6+sXTZ+Ge5unjxzF56/lZTALeb2IPvFyPiSyncK+oPOe2iQ7zdrwF+LMHz/WWevUN7AX0ZBdZbKmvssi65FKQwRwVJ/AyTSnVsqbQF2vcZZ8wz3097l/lHHAR5/slYN3AP/NbJqCyRJBokfoq67TVJni9qC4G5pAXx0y50Df4MkbwGcNz8sAslSYD9LJrI6+455d399l7qnPfIxPuQy2rwWD55fAoDlizQ/j9GBly7zBijcfIrX27j5CPlWX7HcEDleeYr/u5MfwHKpFTjgI9Ssk1b1lYdwYRaMGJjw1+TRFcR5Rc0HltqOuWOSOtQRODqkLdb632Y2WlX22lARphQZpAJ2lroG1O3mBsAy4V99NhjMFzzNkHxq16Qh1r8Ev5OYJXDYYZBFYXzGzpc/a+T54+Dc9GBlgmQZfn4c/cGoAVPDttY9/UB9K7MK54yB+upbrKVH1l6hzc/wgGYMRfUAd6X9uZ8HXO6G9opT1xDaW5etRx3F+533Jc7ao21FRwXW0bfMSlQXd02k608N1Ev8zHHLy8KB/Da4vsW+a5Vs7VM46b4Sf3h8H+cQz/qFOH6NTKC9IR2+VcxUsd6XjH1MtjR/BMlUH45z18toctOMG+qa+069ok7WQqOZIyg06b2FXmDZ6Na9c2kXIJ+e2k6pRj9qaDuud3TB9oOMVunnAOcGzblZzrHqbHXFawI6vwjUFA6S3vVJvC3usSe7bLBPA2Nq7EZQNd6B7bKWMN+BQglxIpwZ3Sn/kO0VfDmg7ZkwHkKx7Y6QkPHcWnqXb8GNsnfRJr0WVeyrVyfhmfwNne98aNqD9jS+rbl9dJfQhPe7eBvbuAH2EFHTkPj3egT2KeI/AagNMJUPcarJH6qwL0kibHpOrDI2W68vdRHLAW790vYt+33r6Nt+hH92PysIFEwQdnZnwkr0nbTtvWwPoFfBdXwMmH0a5dux7ie02d7V5WekJb+foiOK+hz+R35UBdlcFb3WB/lXbiB26OsQ+vKHvqoQNshmXibaD6FBpL++BjH/Y1153D1zIfns8cw4cSXe+V/nLFcx4b2unAQxB+rE4EHPMEfrFv9b1ysru7E7O07lWxhdJHXI6hmeM6pnp4mXPgOvO6TODbfbvrc4Vg+AzcqxgIVs67bTcKPASHByig46KC+ki5SsiPeukUHh4wv1Pwcq7HVYbgJfjG8U+oc53HrHfOKRp4037pDVU6CvFTFmyn3Dk3aemZYGvrbf2VgB3mZLnzt58ERs7Jfhp0Q8vaqnfUm4vIjvgvwmvOWZuVUgoGq7Lo2rlvHaMXLDuDQIFXiLMPdzFSVBhDf3EVT3GR/u41Dfi+5Dzg2cR9qDZoTD/z2Le+thHZVAaU1wvIrjy1hM6an18IZSGXQv/IaYAi9ykXMxhDM8Eaqus30dpv8CfFT3+czazWvH3O+vKarsOyGVg34oZJHTOgQS2DTuo9ae9aH6MbnaM0kNcNgGtHB9jXEbbJe+gmErYzpRSuU0of0ll5iLwQf8uHG0SQW8AQanExxbOOyyVVky/lNCCfguEjUtRPbUKd93+gay2l3hSoDE5qBzVP1ad5iyw7S6ft6/Xkj0MKs6uUUqT0ASJZwx/Kgot0BuYsAZKQIqVkBogIsr8MKVL6GUAW03mobZH2mv7Mfefrz9//ufz5tr+Qz+fqz+dT+tfCZTq3TH//niD+0/HUfyk5/gQXFohvYj3/bSDL4AqGIK8mGF+FN0aZBQpcJWh+AohELWOLQ7uxeQUaBVDzXgMfFOi0XeV77vUeBiGJ2ceqWf4nU+YewM+2tR6wj59tZ4N/ZTgbr06Medr/WaEXE5iiN7n4TL0V9W7qamrBGdTCSNA6AFMB72oEitVUPdRJJdrSqdDhMKZx0wjmXCLnfAZusD6FXHJYlmlnKpj3kPNRSr1lKeXghkikKVLNn13TZnZ/sr5CikRKw0ikE0hcpkjpl4FGEZEiBNrHJ5ASdfQbkSN9ApaFdVNINU3hv+Bv/aYUQSalFCmliEif/PvrflMdh3a0T+nzaaZces0gMfYZSKfz139r3vs/A3W9KK8pfdaU6zQDys5w+Jfk7Y/7w3QGCTqRd0zHc96mZ2D93wP0mRI0rilj/EQfMS2Pn2lX66z/FNLP9ZsikpBJZ/DX1yklmmVglpr/IHvS5VfBz+BCz1GhjkVuOg/7Tch64jrXtIRprtcTHFLKEVzbZgIl0rRtKuTRGx6SCwexBqibZw4bczhrPFCvcOi5gDP/EoekSxwUTHXuXyAYtYpjU8fFApvspm2hUyIWM0JFcbDlQOlBf4iTZYCdMK3X5Os1qbajArp0jK2IlOgjYlxT8ylSnkCYphR+Mu074xQN9igRLDnF2bf/dju2X76J1zg4DKI++I6g75+/je/+9Jf4/i/fxoPvf4gnjx6HbxK+JqDwDmehG1bHXMIpc4kD9A0CvHe//DLuffNNfPXb38S933wTd+/dixu3b9efz1tlzgu9Ho6HuXow73Q6UaBhgNY4RmHwt84Re4o1DJ3pIypPcSbv42j1UOrbxuLz7Z/+HP4/w/fF6+GjitdbDg5bOPa3cWrq3PXAPUbfK1OdThuF8eiu0liHowflAX1Lw3GMI5dS8dKxtrxMcGZlOTxI6izwp+s8eHjY9fDhoVZHQm9pKXT6lU4TmcNTYQyfYu/1l8PD3zoH4LVLF2J5rR/zvcXQgTiIURxwmNQB+ubdVrzx4M0B3IOn86yOAw8GHnyZ9yFOc51S9QDIIVm8xX8EnXIp1em9jHNDvpoFz3xrxieT5TMPquLYgFtpSp1nw32dtiWg0a34d6APnBMeShzv/fv3YQDg7evX8fLFyzAQ8vzZs/AJY9fhNbTWWbCDA/0Ap44HmQFOh6H0jIiUc8jT8wvz4firyMEawS7pWQ+UlHdxQHngzPBmTgm8cnifa2FfxzoDCE6910GxtRWOWQNXjK1TwjcdPTC+g4bvwfcAZ4b3nOBcOqMRhr718HhhnWD+1bhB8O7OvS/ji2++CtPrBBc9sLtWC6xPgS6O7SGsAgdxaTJCDhPM06G+y55hDnrNcajvEYRZ5PDZY4we6dLCIk6IRZyVCzgtO+EngUMqOXJTosAnDZBLiSF8MFDOgQF8esLaHnHQl/6HrjtOEIPf8rE/XziCvu5jErI7Bp8R94y414O0IB8LY+Q7pRSutTTWQW7wXz7WeVQdI/I2PNM/Bzof5ftF9FHlF/B1fztgXB27Z84jnBAn0FioDykcHcYeDuL3OI+3cS74tLlvFlfnKDzjW1fmdwnGysc6jFNK0KcNdZ9yZEDnzp274f8d+tXXX8XX6I7f/P634f+F/M1vfxv+34s3bt+s/2ddf30tFqCzdEyJVamQZd+QHjpQDPTs78DDBHefP3oSj398EI/vAz8+jMcE9h4B9frBw3iqXiMo7JvSOrkN9qgzWuSlrjHOd4P7PgXvgy23CEb4c8j+v6bi6/8PuYnT6wI60Lf0VsHPN/XmlxajdFvWeRzqMPVbZNal7USD7HVIpfM89O4t9uAbAB6ax5nVbWiTSyS2siOc1QZjjuAJg07yiDw5wNnnus9gAC8MRmgX1l/dYPBigJ0Y0G5AnTrDQJNOF9dSWTHVSSjPwN4s9zjkoeH0Pmkx5P4h9w9IhZqHJ+xn5iTXFsgnjjtSB3B/TQl+j8nb/xgdG3xMHeMUHpIfDpBxU+GQOR4px8iB9Y5Xx0FfHiGLJ4OTqr/tIxXWHrkS7zou865MQEHOOdQtpZQouUB22ga14HKKnOlw0enkmwXvCHqqg3U8+ebSo8ePwjepnjx7Ev4fcvK2+Dbwg46oBXSX6Rx2vkUHFMoDHhRXcTTQNYQGhbFTShVf9ZGOX2lXaQGuKeWKo85B+1xgz9AD1I8rOKx1bBkIWMD55tvkXep0yqdOg+YYx8nwtD4YZADtABsxcyQdYTtc21P05wCH4uh0EHgGY4zOSEI9E0XkSFFyjgY8C7LeAKU0Uaoda6LpNGHQK1HuAzVwVvgQw4A1lZcrwBfS8wSaOkfzp6zrCWNrxw6xDT4ktMt+Qfnaxc4ZaDTQarlvpp6y1kFwMsBLnLrwvnrUB2yu4pC/eeNm3EVPf3H3btz78l589dVX8Q17jG+++ZryO6Hj/DJ7rOoMxB67Nuo95xHMccCcxU/7sIud8KfPfRhCO+bbar6R9hQ9ZRDn6fPn8fzli2qTd3d2Qzpm1lDnp3rRNbJ/r+dZ/7n5+egaDIVmKSTzMIbQJKUU8mDKucqUtLEvcdBWbe+w34LvtgkUafffE2w2uH6AHpVu8soY+57APyX+AkF+BN/IW8qn+TEyZTo4x9cHyJBjjcAjpxydpo0WfdPApxUf+kGtcOcYkk/A65xLuCfrwtMLzGsSOFmOPsEGedK5O9+W+db+2k4UeMP76Cy0R6c6rOFFg+y+cX/og1rAPrQ0yL7D3myLPZpvjL549oK9xYTWOzje5V/n1UDLeXhee7SO3b6I01dnuo524dLG5XCv455iAd0p/cXb+zL0LjmHaThP6DLETp7Kn0DVJfCbDn3XV/q/gyd98GHHtcB+uQ5HtBmi47T7Q+5Xt9U+kKeqe2vdMNRtwZoE46gjpIHt5YExfPcxwBvIov24viP0qfdO1qiDTVuIC2vrYTDFAJDgG8YGgK5fvwafXwvtpGCQxV9Q0Sb5EJo2VP6s64L8FGQ6+FSc0EVDcJnMZRAnyKZ6dg9Z2GH/5vzdR7158zoMHOqIf48tP2T/IR9pN+QxdYF7pP76av31iosbl+p/YeBDTO5t5Yum00ap0IlcSgRrARqwx7iC+Egf5+9azMBxxMuAxwk8ZPnp8Sm4ou+hvzpqcWEx1lbXYgOdIG1u3rwVN8/gZnj+sNw9cNUJ7L3d8/T7kwcN5+bmo0EGSsmglUN/jw9Amirjgf5xb+L6TnAcxDF84J5cnvDMY2DCvYz6wuCYeVMDwg8ePKh2Qz3yin2zvCWfORf5IfjIo132vS3y2AEX88qVOAqu4TyyZ7n1ts/gm1KCVcYV6CZSSnUOpZQqs7Yzn6H3GH6Ub+VjRAAAEABJREFUX6Wpdk59YCoe6qEBemEIPwzhiwH5AXwofkP0jfeqC0wH1Lk3GAxOw/5qG8pG0El+ENQnc3Nz8O5ifQhisderqeci95zaMB+gM7VOHtHGBHgzCUg+jiH4juAOIeonBZd1rvLsiDGH7IFO4Qvf2D6o+uR97LO/82FV033k9j3yu7O1HdqZ91wfHRyF93c6bX3QdI192cWLl+LK5pWQT25jU3y48Db7Tn+Z6Db25eatm7FJEG9tfT3m0S0Na9QgT02nqfSWNtJBGZZPTtQH6hVk6ojz2j4yJR7auRm8R79o83wAxZ8k94EjZWuEzpjrtrFCAEv7df369fji7p344gvOJ4B7y3vYuntf3Yt7pF9wbrl9506oEzxvyy/yTtsiaxn+CD7QEi6RfOwRotJ3wDjKsDifYJuPwNWHNOXrXeT87Zut8MEXH2iQj32Iob7hz9n6R6D+yhf7ZH+dxTPf/t5eDNFjyqTj+8CrgeAN9PLVzatxHV0ljtdI1VXKq/iur3MOZl8zD393oKm8mlKCDcAdvOUxedY9rjZSm7CrXdx7HwfTPaL1zsM1cJ7yfIss2ad7JXlueXkplqGp15YrR1AmvE85UB6Uy/eeK1kb9d6rVy/jxYvnIQ2ePXs6TZ9x3n1eafPq5auqG9WLJ5x/QBtfQVuDy+47tEfaJu2U892Axy6jpzxvLa8shw8MFfZWKTHfiEgRFYKPNqTKGv2esDba/4ofa7PDPkG9827rXWzD3+LPLZz557HL/dAPcfnSZdILIR4rjDWbdxfearDPY+Rae7aDTGwRBN5G50sD5yEPDtEDphPARilvAnzjWCklkhTWS3d1t2s1RG8om6Pp/WPWUMbzzJKYneA1N09kmf6G9KsOch2do+srPp4Z3Wu/ei2d38Qua+MDm66da3kJXa5cVr2OL03bv8iZqdNpQ/RGzHGEXkopRS4lCnuIQpoLuj5l2qTgDxB8yEeKlFLwJyIS/+InP8q8laZ1iozlXIURBX8FI+WOOzyn0/O4AmXgN4IGA3TZCTpDGrgurqlwxL5d22cA375TSlHgGSHnEkJKH+aTEngDESnisxAxoz+5n/6OqZqCMuXYTKuuGTW1j0n1OFKajWXxmOp6R00tqb4OrsybnK/1egbeOctH2GfwmaVkP/qeLzcvfNTg3+TCUVJKkdJfQ6SIlNJPAhU0iIgU8cuQIqX/iwH2JqX/EjjnSqvs2Ox13H+4f07IRcqp0pqq+Ags/rUQETT9LHiSCxk7IVUCF3xhZQR7XJUCW5iat0wt8AHciIzZdI2pD2CMhJm3zLqRZTSnawSPUejCPANgyGdi5BV1k6T+tVnNTP+cv0b/1C5qyqzO0mnbf8ukzs85goE41RlwLfYmtWz6Z1JHDRV86x3eL37WmVJIA3L1ng9pra9l/JncPG3ndVQHWoKuE6CMoEeggNNgHN3Sid7cQvTm2bwCc+0cTsluNBiPeihA+SYUb0qFjiBgyhEyGYwXQBJKjlxKFNpmgXvL7DqXyLQ5g5QjAfXa9BM4q6v3lEjWkzedQAr/gUwEuV8EpYB2409gdl9K9FbnkyLOp5YDcQ4SeASQaJdSposcKaVIkSP4m1IimUGOlNLfCbN7TYE65jRl3PR3gkqi0p3+Pk0TZfZ71mY6xvl2qc774zkFc/w1UPtnDPszX9OUw/SzkKibAfd5z98M3v8p/9HXbLxZf16bn6XmP4VaR3/pU6A/28Zn6JBoG39VzjpSltI5OsaszHQCrkOquJfIv5Qm2gi1HXQDpzyDxDVgX4myRBuh1iOjGVlVzhsOIwVouC6CcpybyLTP3Jdn/XOP9Y2HQqDTtqEDf3GJA8dKP9yU+qbYJQIB1UnFptXAUn+tH0s40TwUL+DYmpufi4aNq32rk1H9of4fuTkEhtgJHWEzGNHATebkehgDNtFuwAdswAfmgaovoWukDNlT5FKqY6DTttHhINCSZg4DIzbr9ad+d/di/+Xb2Hr0LF788CCefPtDPPrzd/Hwnwn2/unbePSX7+MpwRJ/EnObwPD+u90YHB5HB5r0+/3wgHPj1q0wCHKPgM29r76OOwR/rxNg27h+NdaY+xKOormVpegw54KToHQ6oFfQyWht5hhAQmfnlMN1aKnvtGzoS44a/C0RgzyOIxzd7zkAvn7zlkPai3og03n75s0bDkXvYo8DqYGIUw5QQxxzAb1SRJRI9d8Imh4TODgCTmMUA4xJdV5LC2g3wnanlCIDKYI0JjjieBqyUT9lYz7EZnSgqc6ORRzx88yn03aiNCVK20TuNJHIR5PDIG+XOffW+rG2cTEuXr0S/j+Vl65t1p8PXCIQOtdb5D7myj3SpdPiOIP3EhiLr4fVY8Y9xgF1iuPDuXk4ODYQQtkxdbZx7wC2rHWDk7dL2vkImtKJlBI2EStAWhijAVfHrCnX8kXkwCwO43jqIPCNgnccOP0/uzyYGSDx2gPbLk4OD20eTHdw7O7h5Bc3eVKcTD1UypPjmHzGrMF4ui4MFRlcmpyjU0p0wKEDTh3Wv2lKxXcIb3so8tBqsFcn/ZPHj+PB/fvxww/fx3fffxffCz/8UJ1uvtW4w2HZQ6WO5CPodMzaDRmzdJqYX+pFHweQfLl68WIsr63FYn+5/ozmAg6DOdarYXwGh33GwCjG4DzA0XHModzDsmtwjFNpn4P5OwKLr3VgP30WL548qUFE3yR6xvVzggk6El4TqN7h0K3TXydapIjSKdG0nWi7bchLOlB0+i0aVGq7MQ8YdGxoPIbnRjhBB4dHcYi87r3djt2372Ln7dvYJiCuo3abNdph3nVdcJb4ZtWMBsfIg3KkzrmAE/0qDqZbOJDu4Oi6e/cLnE134w7Xt5Dj69Rd2dyMCzjIVvr9UF8gmkhK1LVKyKhrOWBdjk+PQ+fRNnNTDv0J3wcEV39gLX74/nvW54e4T4D1wQ/34/4PP8Z9nEj+3OYW8nqA8+4E/lWu5PMMD/j0/jIOG521F1kbHdoz8O1YdagB1cWlpTAA1sAvKafwI06mXlmUuRCGrNs+9PBN9acPH8cT8POXA57gyHqEvntkQPjhw8lPgMJX/ryl/4+db/voHHGtR+gGecD+2qYJA7OLOJEX2TMuzC/EIg7ppd5SdS66hgtczwMLvV51Hrbo+S4wh74wgNdhzTP9BLzPlhRNFPDZOJSXQ4ImOgzrTwA/fhrPCFqLb4UnT8P/C9YHHlxr8TtBTofgN2KFtCHqn3nGce0uEAzb0BF343rcwKF5g/X1DeUrVzfDNdYpd8WHkWi3utrHeTsfroNre4r+lNePWSPlb+9gr/5/1rs4ZHZwHP3/yfvv/jiWK0EbPBFpCt4SIEASoL9eUmu6Z/r37vf/c3fbSi1dQ0+CBgRAEL7cPk9UFQlS96qlnp55e/Yt1EFERkaGOXFcnJOZ5ZOhezijDBqYjuBt7O/vxSFBnOPjozjBEaoccJ7SkXpP55SOKm+i8QYa13ppohMZt7wwPT1dcFkcWPBDA5+AKnDUJ6jWK3gSV8r4PnRYUpzTffAwRJcMSIs8RJ47nxrZIq0UGY0MsD3XZGpuJuT5WWhudnG+5GdMlxaKTJhdXIy55cVYgA+kOx3Y8pBzyVWOBM3mAhVTTKGccwxdaE554Ridv3JDHjxnrVwv4QxZcmYgG968QD71kDEZmTcNDtSrrp2BHZ909A0aW6zfJo7UK6yXrx+fYZxB/TN04tHZaXgT0eRVeW9evwlvkHn18mVxXO682Alv3PFpx92Xr+MQR28X+VWxB5qu21iYnYtV32QAz7km0sZ1+tq+uR3b9GvfN25tx+bNLfTXtVjDqbm4thJT6K7cNsHkWZsBarxf0gECYwDuxcEZ9HyEbjDY5xsjJvTszRivoOc3z3did+dlvGVcB2/ehk7yo/13cYJT31e1tlUdK4tLsXl1A7gKkG5sxubGRuho3sC+WLuyFsvLyzEPv02pj+smqor1STH6pBSDDI/BaT4ZdQy+9pCVL3EyPsPJ+5QAv+mjJ0/iwSNklfLg+TOC/rvIt+Oo4NVFaEHc6HhURt4c3/xx69btuHnzVujw9uYw124amq0Zd0SCK+kXXPSxMVxzecP1ecHcdbL72twnT57GY4JG6jRfpfuU/j2/i944hNfEYQ8aGdCGslLcBp+UnOAQnuhHlwCEN+GM4CK61C/0B18M0H0ZOq2qKuQDdc7M/FwsYn+s4ay/tn0jfHvB7Xt34+599AFwHxtOuEMgwiCJT1gvsg7i17aCmUnvtj2AdgX5sAtNG9R4z7j3Wc+3O69j1zV+/pL0ZagrXXPT15S/Rke+QldKm2+h23foMeXamXqbtnrwsrJdXnMdBPOWlf7BrX0LI97rhrhwLAwx5P1O24a6ZYqAm+OXTlzPEsxG308hbybyWf4rx9StkRXapDB2GNDtwb/agL6Fpotc7MLDF8AZecd8jE5T/74jmHCAbDwgyC0Y8BEfQjkH/6lj3rx6VfhUu6YEXA/2yxO2zsO+1SW+plcdKH1tI8eltVvY1soF8zfh0evXb4R1nJO05/o2jF05J1TQYkoZOhlED7q4QOacHh8jq/djlwDlGwLx6u8d1sKbtJ5DmzusiWV72BfvsfPUA5EC+2k2VrAhrt3aiq27t2Mb+rgF3dyCZsxfZzxrm5uFtqaRDxW4D2hvwGIMkAvSpPrENrVZnPdb7AHHISi3DKYqrwxGvUaGCS93dkK+OcTmusAODgbjmi4sLBL0WAt1mcFwA07b2zfjJnLrFvpuGz6VZ7UnXO+yttOdMADZsMYt0Om0MdV2oiM0Lb6fptBNlXNUWagipRQZSFWOAA999I54FC/H4NL5HGJnHLEHkRaco3Jf2jBvUNBjr+m7n4Cu+4D4sEzwvHW93nZs09T2J+B563ptSikabFX15QI6TN0qHSin1K/OW7w4d2lD2s/Mp/AK+t2+C6CvutCEID2fs6ewn+OTk/DmgPfM6x023jvkuGM6Rrc7ry5taL+kuoqmbWMKuaeOX1xaCgNeBsBck+3t7dhmTba2tuMG9qUBHMdpvQ74T4wpmMvnMIC3e+JZHsOWOPUGZfTCe4O7b/Zj//XbeDt+e8fLR8/iJfbdzuNnsfPoabx4/KTAS3/KgaCdgWDtzRRR1ll8rRKIdH9+FZ26gU7bIFXOebOJgWrxVYNf5aZjTNmraYBkCD0rY8uaoU9OwdUJdKDd+Baeev0S3kavvUb3vkLOvWIcpsq8V/CWe4Rn6JsXz5/HLnJPvLqmTdsUO0zbZ4H9yOLSYtFt2r7a7mvwnut5Ze1K8TO4rjPYDA10m1KOxJ8yy3XOVRXpMoBnWJCRDyMlagLaSufIL+0693eT/dVTxvYEG/kR9ru2+4Mf2Gd9/0MYCH7y6An2xIvYYx8ubZyi43vQj3SVIuCZCnpoPtnXFL5DN3c6U4Vmc5XD+q6vaUopxLP0nBmnZe7fxMt7eF4+sJ8uek5dyqPUm8EAABAASURBVASiQi+30h1tygPiYRaZU3DHHkF+n4YmxemozX50keHS7ukptA2vvsMOeIMdsLPzothK7td8dfrjx4/CV5Y/cP7sGR6hnx8/eRxP2CO8YE0PuO6CsTjO4JOhjRpakZ6lm5nZ2Q827MxYxzRtW/SvY+ES1QprQY65D0nkRenJ8SkDDLAfIXu9OVFZqW3tTWvv4EP7du7aPZvIW/lsIvtu3NgKy+RB6UN8iBtxm1IqeJfWtCeG8FhKCXQmxjMs55zTR9Dm7keX9b0A1B/KL8faQ365FsOi//uhzS09eS2NhTxTVVU43wR+pL0+9rntHMMrB9gIyn9lvjddvoZvnN971kXZIj6XFhdjIs/kzTX2Kivs3xcoL3Nqm8hVBo9D7M8BwDg4igRCk//GKfnEGIScczg286lUSWEqRLI+1g0L4ngngAnllD6AcxxSOKSCefFZcIJM7CHfez3HMgSfEVTjuoT+HUaXvfw5ePTGC/dHJ8cn2JgncQIPnfsQBrJYHA1ol5FESjmkc+02oaqqKON3sEJMBlxqh1MfshEcsuG/DDGpF5c+zNH6DI7vEOByyoYCgn1YYFjGb70hbXguSO06pRQpjSASpUDwoYj/1E5ChMcpjU8GfZAdmgLlpOkH4GTJp0iRI/j/AZI5/pWyGH8mx6bWz5wVEmka1/k8sVz4vPxPj0utS2Of1LC8AOdMxU+BcQXL/npIkdJ/DPL4Ohrg+7ENDviOjsnEfwRSGl2f0sc0pf+b83nSP2vNWDKQMmVAJl945AOfU+evyaccXv+LgKgMIcpnTMpyBqBAUDAUbkIwDoGS51xJkQZDoHDV+NJJuWk5N6k7Pj85lMDGRaXnz/9Nzpl6zhRZYPb/fnAwkwkwGueEKCA3+pbTJTvJkfot4D9rD2nhT2Fy2cczlgxZo/gIdIg8igTuE4It4fwYdgcxRFjXCJrpZioWZuZjYXYeh95MdDAqWjYENUpdwStUGLoVm6lMmiuuwgCZpBVOhxqoKBN0AJgWQGh7XYFcRVWOK4is+pCflE3SnEfnMoRbUT/nqtTPHOcP+UnZn0lTjnQZuD6NISgP8+lnCH5cNqpbUZV2rAvknCLn/AkkykrdxLkJjMs+r/vhOE3a4Brq5g9gX5Z5XqYm/VDXcxznT6H0TZnph/Y5/rm8+Pi58onhPGljkn5Szji8fgJBH9b7i0C8WD+Nxp5SFY4j/cx6jspG9azzPw3pT9tKjOXzdtPP1JvU+aVztpPSZL1ylGPanqST601LGX3YlnnLhMTal7LEOAHPJfECjlKG18ZQkV6GzHFOH897XMGbH4DzH/IfyquobBuo4K3K8gnfkhaezlXkAnk0H+vB98oD5UKHzcwUG6/ZubmYnUduuFHDML3iBg2nmpvKqxjmGq1XMFp15EyzKdDR5IYk0d4wIno49XoY0hq8goZkH52hAYh0Qt4p96iYUgTfGH+KnkGmfUgt53xKKXIFDjPjJu816gDb67GZ1kFoUE9Hm0ERf/9w58eH8fTffiDo+8cCT8g/++FBvGZDffDyTZyz6Y6zXkyB54Xp2VidXwodsr7W+SufwPn2m/gK+PKrr8K7p6+zyb+CY3YWnDRzM5E6bfRZ3wscsN1hP3TC6mjwDtez49M4xQj2Lu3ydCNzT4nxV1UEc+gjtEe/nRnRJe8TdG46NLpTROjga9lYTRuQIejiZmcBp5AbI580XVlaKo7hFjkuXo9xJOgAPgcXBn/7WLm2J+57xXjvhmM7YYNyiDNyHyfeHg6qkcPudewTdDtlvH0caeLecfRYP9cqmGOqc0SdYlClGLIOPvnnb1IuEARf3VyPdYK/GzhchasEYq5AKytX18rrX1ehnZUrV2LkfJiOCrpMkYJdzQhcb/SXfXbZKJzjCHMzcUFwcJReMPaLOGNDbwDwHRsswY2WzqlDNpNuqE9wVnQZv/gYMH/HjkrEJBkW6NOPxxX0nquKVaOcdRlQnphj4QHWtG3aqOCXlBgja1GIlXTAGHvoVXE64Drx2wO3p+DejXwZCw6l9ziWTtjsnTKec8bcxdEj7r27/5QN+ghO44T8CYF/N43vCUAdsC7ewfyGDaObR+ENm3idlW6afZ1hl42+m9Uu87TvvoNjPnWnUwIX0/Bsi3MgQztD5hCcSwLzHTofpwRUOUcGvLzPHHR06Eg6JhC7j4N7hyCdr4h9+MOP8dMfv48f//jH8tvY3i3/gECoToTnBBkcr08Quk4DcJ7AY26qaMGjzgvpVphFpkwxRoOMM6RtriKxmRzibOgRtDE4sodD6zWOI51b5Ul8HMneBLGn0xncHOCcEFxv+3Sz6TpM44gwkHqd4I7OUZ378vAdAsEGgHWW6pxzw+0me25+LmocyZJgrnI0bTOCpomqqkRJXBBgOMIhaPBJ55GOkwcPHhD8fRCPcJo8wZH0nMC4AXGDGjrGdGroQO85J+jYQJG8lKuK9tvoTHViioBpB8e8qcHeptNGRf/ZtQJ3A2ixp+wE+tDYEJwOKUsRsGEu42vqJry5oH/RizP4+QR6Oz44jFPkmeDTGEfwiMGmk6PjsRw6LfyjI6YLf0k/xfkBbfbYuA/YwCf6SwjvRH8wjOiJDI1UuYrKPsFP49qhI1rmUkNjpj415Rp4LlU55DPH3qM9+znFCWAw3zX1yeQHOtz++EM8/OOP8fCHn+IxgfSnBIt0hu+OnW/yutcOmH+mzQ79Kj9WcBDq1Ny+fZOgzv348uuvwqepldH3v/givhC+/KI8ZXILZ/kmzk+dRTX4HYBTeUZHjbLiPXJjn6DG7tvdErB4+eplcZb5pERx1uOk/5ji+Hz9Kt7Am+/eEdCAb4fI/BYc6NC8ii68Af1tF6fwdty4cT10Ul/DAbuJvtxkHJsl3Yz19auxsrxcHKIVc2NpQfcw+o4P+e1TSResi851cadcPmGdlQGCY/ep+RJgRUZLHznnQmMzc3OxtLIa6/RnAOwagYvr4Mobl7bv3AqDGSWwQXBj+87tuK5OQz7P4WivWF/bkqcEdbZjOUW+2a9yTaedcm6Et7fxdu9teR33AXJvBAdxIJ8iz+Qf9XLwmYLmF5eWmPs6uLkRtwgw3jbI4hgIAF29vhkrG+sxu7wYqa3jAlyoz/bfvysBS9fkBfLG4OKT8RPMj+HDpzhzn+u4ffos9l69iTOc6cqVqaqJRfY8/pbwKGhwA2f9dtwmeHJbuXDvXtwmuHPz/t3wLQnXpZXtG4zhaswsLUQDfSd1HjyZwK34lQ4TXCFelJVH8J2y8g0O8ZfIS3+a4SXj8LXbOsZ1invOIPDeq93w6dBjnZynZ5HhM2+2WJibR4/Pj5yq2FHKyZnpmTAI1IG2aug2K7fhSdekOCPhKw6LnBqmQI9hQ8An5+iEo7OT2GdcvnnjLbQtvIG+X0G3u6yV63dGALKqKvTxfFkP6dTg7za0ewv8KDOL/GRttlkb8WcQZp6xyodVlel7CL0OQhvBNfYJQp2eBtdeEiR4iSwfrdmLeE7g7bmykvQ1PLVHYO6QYLhPT18QlOkiL+V1+dJUG8BXBapTfUrqHTiT5jxWVwrywGUZkVKKFhkxR3Bhdf1KbG5dj1uss2/C8E0t2nHC19h1X2HP3WP9nfMadsns3GxU6Ejx69rq7DXtoevlsXOCtvLfKAiCrMBR/lJ5hR1ZUtb85ZPnUdacc2+Zv7R4gB71iT1xIx9fMM8LZO2ZvI1dcI4u15YQLsifc87ggHbsEfwunGIjnMp/HJ8gc7Qte+jrnHL4inpfXa/8WV4e8ZZrqa4zVU5uXr8e3nBxDXm0ee1aqANXkQ9z0FqtHQYhDdHDA2hnwPgG6C2hT+ra6Mg9BP/ai8VWRAa6ht6EUYAA5ksCrDus7ST48wzcPCVQpUz35qkdAkO72JfKEHVihp+mWKt5bJXllRUCnevhuKSzjSIjN8KfkPH1ozrEtSPkgwqaLQBP1MiqGh1uW/qXypqBl3PoST3smF2vd8ol+GCfgK82ruk7bAnrnLMGrnNFe/7EyCry59rNrVBWbiErSyBYHgBuIB+uXrsWS1dWYxoZW3faUNdpT6rrLsDfCeskf+1iV7/GdtkBNzvg5jm4EQ9PsRkE8VTsBvDyzBuhSA0Cv0Nnu9Z9ggnq+FnWaGlpKVbBkUG9NeT02tWr4VN43oR7ZW0tPK9srcFHVTfhjVIVeKkFjsVbw/wa8k1J6ygp9a3TtG1MI28W5xfCoIS6cgFdoM0m3tVvBlhMDUxYrnxSDoj7AfQjPYrHHrrLvDQ+gXNoXV51HfZYA2WE+JmA+nQCB6yLdbvgMqUEfU+VJx0N+GxubMSNGzdiIp/kX28gunH9RnizlWNzPBP95XjUXY5DvpLnTuClI2w66WKfvt6yB3qLvTEZi8d70Io3HRkkPkNOal/X4GoaG1NaLGOBRm+gN7cJwm+jX0dPsG/Fdca3sbEZK/CXOHU91B0ppTB1fKjCUM5cYIOdskc8xt4+ZN3VDfsEfpUbe+XmkpcEfp/FC/TbC/TbjgCtvBQIur5BxhzAU+/hTe0E52v7rsssdOMaCvLYPDJxDl6bZl+gnEOFwTIooDQaV8EZ62gqOL4edoX7jB52sOuhrD1irO/LWPfj3e5evEO+HbzZi4PXu7GPfnmL/nVcrxibIF7lQ29elj+de9C54xSnymuDio5rirFJb1PYCabFTwne5fcUo49p4voQUkTkiKGQSDlMKUWh9/F1zqWLTHPs0pV6Qxkk7x9hKx+BO8cn/t8jJ7RvvNnlBFkrH2pjnSNPlIPSkfgQz2wDI+UcKdFxpILLIfpX+1JcTWjefj32GvnCvGWOQ30mT7iXsczzibbktalOB56cxj6cKan4mGbfUGBmCtugU27mEDdD1s1rHV8XHSKco6/UlfLTHjpfGPHdmzAY+VoZDrxhb/nGdYOOrGN99e6QuYBOdPwIr1BKBHPNVVX2Hxm7yPlb5rkhNQdc4/ydaxf+1X51TMU2YB9s8NM5T6DodHAuDgTL1W99ZIg4UA5dubIW6gXtZnlfm1r+WkcOriATlX3SeJFJ7C+VAULbdqCDBqhDWhuCI2l6BMPCfyUPjTvWc/SAdCKNlnJszw92Fovt9UwxgrxpimDq/scG0kZQbyP7DwnoKz/egNeXyH9v2t5FvrjPuAAnrpdj9UYHb25SbqirPXa+BtSbto1cVXRAd9h56hbBcZVxsA6RhgxjyHDEfgSDCddjAvEzH1AAnY5OTPKX0wFzG9DfgELBvgasaQ9cuC/pc65PnQLEGProqD5pl33jReGx8zhhH3+MD0mbQX7TVrkAN9Kn7aWUGGoObRdxof1RVXVUBapwrVKiTiQGKl/FaMxMc6ihSxrjc5N0WMriw2dYMON/rqXU0wX4Z93LQNUP7VN1/E2RkhCkwsd8JI5zRABUCSESx3xpnv/0ybFDLeVW+AS4ELkRlKWUI03ABoMLx5BSIjcB66UQZwU/Xh9HIxvcAAAQAElEQVTB+SgfqkZK1C0Q5IXJ8S+npWJ8+kke0s7knHMSk4K48vR/CErDEemv/RuPJSWu/BkIyv4yiNEnkXBNSonLUvCvQIrxH+XutcTzx3RErwX/rNf/+jSF/adMyngS653SpTzHnv+rITEPrrW9X7w2+KQCQ1ASBSDpKDDmnCGCQGYeAeYvQmKIYEAaUW04Ao/H9bn4A5ONrrFKISlP/QnQwp+UlYE4sM/OTOqa/hx8Vv0vOPwPVrHzX7r083Pj44/ToYDvL11+ufzDNda/BAl8J5ZCp0JW+qCU+mfd6J5dRPSGMd1iSM/OxyyG/hQB4A6bF5VkB0NDI0xocHg0KM7GsrYTTdtGPQEMKg22mk2ERm1VNVFVdVGwpgU4V7PBmEApo47ppGyU/sy1KDwVQs5V/MXANaUuqRuxlHKkCUjo5iep+QlYRj9pct0kLeW0YSrDwYCT9rLHl68nb9nk/KdpipSBJNBeugyTsnFqPYG6AaRk+UcoZZ4fQzn+rE5KH+vL3OmT/sZ9OycgA9aZpObjQ/2P7UT6mE/p38vTB+2G7ZDaZqosq0JhmSjLn4Fl/6lg35eg9Ds5pu//cF+2Ia1M2vD4MozPhedTBgXgyrUy/wmkyIlzkzLrc63jzKa/BNCm/PMR5J0R1IXfGnjwIxTehAezkOtI9KOYQDzgrBsioodFjyMqSFOBxJjqpo0pZMPM3BxOwYVyZ+4qjrF1gp0GetdxOhgAXlldjQWCn7NsKGfm5sJNcTvVRo2zofSVU+mjj07ooyeEAXrAMQiRxAHAuKyfSXOVo1JOMOaR46KJBnnTtE10kEPTyKMZZRb51jlzjQrFoOoxDnyDmAZgvIPX1yYX+P2/xR/+5V/jh3/9fTz6w/fx7MGjeM2meZ+NqkGRIUbrDO35BM6NzWtx//ad+ObLr+JrHINffPFlGDi6wcb+6jU28+BhDofIaK5T4Z3/JWDDGFNdh8HQfkR5uvSMzeIRDuj3ODd9TdcBDoY9Nslv6XdPpycbHjfDXTbVfRZFnMgrHQIqi8tLoZNOp4bODYMZvgrSAMeXX38ZXxDUuP/F/fjKgMdXX8edO3djA0fEDJt90BpuMM4wtk01uHUqurnp4sTQQXCEQ/7t7pt4gSP2px9+iO//8G/x8Mcf4ylO9JcE3cpTKgTajtjEnGLEe00JONJm2RixpiPq4X9iwlUCF3X45N/MwlwsLC/E8pWVWMOJtkEw+Mat7bjFGG/raMVRIh15s8DM3Cyb2pmYYs7OWx3kOrfqGvBZVRVkAh2xwbigb58SOmKd9xmbv223w1ifPH4cD396UO7aNhD55OGjeIrT8QWOtlc4mN/igDvECe4mxM2weJAObVt8SdtuvLYZ122CEPfu3Y97BI5MfQXZLRx+t31yFLq4cWMLB+Va6FSpWfNw7hEh/QYf2z5lg+sm1o2fr8d79vRpeLf1UwIVwhOOHz1+FD/+RDD1wU/l3C5OeccmrS8uLuA0WollguneEa+jz43vBk4vN78b8h+856vIZtnoiq8aXGV4J6UUGZ5wbhM+KvyPQ3tUpwo/xfaC483nlKPKVXEi2L8bseCjc/aUYJ1OJfGtw7cEoV+/DnH67mA/DqEjN7RHR+/jlHm70e9CY12cDwaSB9AJQ4qELKhyjpzSCGVsFgfaJaypvOtTcD34xad/z49O4xjHkvz5CmfoC2jUddzFMVHWEcedr5014Htsng27AdoBsiUzzw5OIx3/i4uLIR/pFJiAji833a7fNE6UQmdVXWSMtGdAWpvIGy2K8wl+msbZNwWeDdDmqkJ2DkIH4pHOQ+YvPUpbZzhaus4Hx/MQenWuuarC9UgpgVE4nDGSwejlP4dlCUw5nHzL2oA3N+B9nBI98NSjTcFjy+G6SODT9ZpSJuIwmyeQvbS0HKs4HA1kGOzyVc7ryKz11SuxhgNFx6lPzGxsboSO0nkcgR1svVzlIqtd8y4b+LJ2yCRHnVKKCpAudBa3TQuttEUeS3tCi/xsmyaksaqqImWvjNJmmQ8TNe2jB5RJOtTeQzPvcLzuIRelpzc4n3aRjbukb6Cx4jTBceKbEAz8HONUUY7lqirBnZZxT7vW6J7FhcVYxQlkMNXAxg2cr9s4ZW8it2/6VA7H8o+OIuc8hZ6qcg6HOQDHZ9DQ4eG72EVW+JrcZ8+fld89NJWHn3P8goCj8ByZ85zjEvQnfcUYD+AFaaCPw8r5K1eWlpYKH6+uroT8q8PqFoGDewRbv0C++OShDuxN1mJpaTGku5RSDMHRAEfLgLZchy5Oc51S8tch+PKJuhfINoMsLxjLjjxCYMGnpsWjeBXHCTxJu77CdIOAankd/P37cffL+wQ774YB3y2CwTdubcU1gtU+JVRk8uxc1G0TDCUG0EBZN3B0zjiO3h/FPo77l8hV5//gp5/i+++/L/ADeuRHdMgDZLFy+CG6RHiMvNuh/ltwdETQqktbuaqig8xX/sub4kpYXFqKBcCnkOXhGWi6A59qC2hHSDfSjE/zvcSx/IJ5Px/P/yUBFtdC+pGmDnHoniGT+jjbvIlB2pVeXP8l8L1M0N2Ak8H35ZXlcO72v8g5+1aXtdCJuKixaepC302RFfKdtJ7hm+DTY04X8L7jO8FhXBzL6M4jHMuHB4fh05H7yK99HIAGz94j33xtuzKwgv8dn0G2cvMFvN6nvQLke/BjlzkIPfqQR/vIhCF0QtfQcI66qkK6K2uF7HDbF4xN2V+1dVlPcVihJ5zHBPfzzFUcLEOji+Id22YiI8XTCBZCfLk+gmWzyMNp1q/TYu/RZk45En/hh/mYZAgoJUqTR0gsyvmvJAjHOWD8H+bIPJ2fNCYvykvqFdd6D7y5rs+h9WfQ/QvS1wSULXuGbjCY5tqrm6yrQ935N502OsgHacz1XFhaKPpghbmurK7GKmCqTFhEfszOzCJXWtBW6VONNIxwVs4tpwjx3WMddGS+Z233kFtvHAd095JAr/y3+/J1GPR4g0zYQ45p9x1TV/upy9rZRgMtdZDZTduEaxboBHVXwYd8L14ok97Fj3gpOMEOKzjBblQPmjeIJc7UDSml0I5aYC5F1mMPGpi6dft23EHmTJ56vqsMwA7T1rmFbXODoP4KOsNrG2hcPlHWC6OfiqpCHLiKfWSS/YnjQ2h4HzvMYILyegc+fEKg9+GDB/EIGTB6yvvJSI66TmOQZ12rA+ahzrTdrCyWhtHfFWDgsoauylgcU4E6HJN1E7SWUgrzji0lSoDMQnmd4LUt9Fl0OrQ6Bc7Fu3J2kpd+1VvOu66bqO2n00YHmTOl3p+bDd+aML+8GHPYE+bd78zOzxP4ncXenYkWPVTTT8X1KaW4gJbFkfLAVFw5V+XSK+jlJbJQMK/OE3/7yFRvohGkq7fKCYKPXuv6wzqR0miOiTk6zzL3nCNXVcj/Df2bZuoFH+lJunActjFAplyGwAZLkcraVjlHA77laQO/6qutre24g807uvnjTty6dStuYiObCu5NTL2hYH19PZQNBlzEpWNLKcE0jjzC45r2TYNPn7GImwmfO29xYZD8KfpC3SKdWHaAzrOe19iGMnwBObWyshIGS9Trm9C6do3g8eLiYnRYb/krJXSq/ESfE3xcYKOeY2+eYt8eIa/VFY7BG5i0AaRP+3+Cza6t/ujJ4/DtCdqg6lZl6RQ0Mot+Ulc5HuXiPLxnYHhxaSkcwzzj1N4UL9JiAs/BeKrMugEJXKgDtJvVG0fsUw6LvniHztiP/bfCXnkKVd1xQKD1EJ7TJleunB6dhDeSquNoCjwnIId4qpEzucphnzlXJVXOaIMN0BFlHK5JVZdrUkoUjXAl7QjBx/WULmaUpch9bWdvVFpkbiX437TRAQpP0WeVsCXRT334ILH88mdmrpEgB6T/AJtCYEkipRSeE6oqR8V4BPk8pRQpIry+yjnqDP/nKqqcI2hDPdhFpmofib8z1lMwb5DKvh2LPNGBP6Ub10K971ss3INKN94co232wWbUXsR29Ga9tbUrscCaeq04zTlFEtIozTmHOB5BFUG5Ok4cSydn2JXysAFYZba0LE2ru5QB0pk3Qlgu7ZlK6/oEbMuxi/8WuWT/QlVVIdh3SjkS4/l4HHxAeorIliNLqypTfwS5qiIlqvBNKUWVc5T2wY/8Mj01XfbjrrE3E01D4w1ra52mbkrdkmc8FW3RU/TZ68ibo5sDLsrN2fKW/K095Lyd4xtsawPO8tdb9rvy0lvKPOe83TOr047Rc14rr/akI/hWe6FiHuoo11Bec13ksSV4bQX9tYI8cG1XyF9hz7O2tob9jY8K/5TXVYw3+NjWAB07QNc67lF+CEkBljMfz8kjQ/hkCKEOoVsSrg7wl8K2hASOlanSXJElR0fhza1vStD3ZXmDm0/9vkW+H2IHuK4d9IV2x3X2JNvb26H8dI+/yL5fG8R1qFg3Ogo/pW8y2jSjvP8pGK8jOU0Ik18E18mTpkLJM6EyN9IB/CR4PBAHlEnDQjmmzHMpJYaVIkM3QkrwOnUN/HqzwBFrd3R0HO/xex0jV08JAruW3W6v0MmAfkBlRNhOjpyrAinliEhRPgyQJpmTsiixLhFDrrP/UXmpxb9xfXL//pdGJ5VoxKM/C550PMw3hEj85UgplVZSIhWCVPiZ/JDyT4A6w89hXCfG6Sf1f6aMogj/2Y6pQD6AlMZjictp/C/9DGn9rwUuGX0vD/MvyNvP6ML/2f90xjfAU0FZfPbxnGDxuMKHvi3/3whDxjgaRooEz6VECq+YVy8KyeO/FmwLyIBt/Rwg2ugeZkmMIMG1blLNw45lgxScKwBzBgIiSGXUGAtNLglvR7ZaOTekIaGcIMN3kuVMyZr+WRgN4EMVm/hw8P+0jJMXxJypiC4piCBFXEUJAGPo93x66vg0LoAmcni3+dz0bMwR6JnuTIcKssA0eYy8KVIdIEI7MxUdj9lEdTCq2w/QRtM2UWP0FcBAKOnkGCOhngCGncZL7TnrfQCMOs5VwOhcHeaFUt/yfwcqlGWFEes15jUeTT+FOnJVhU6xP4VczuWq+pjSZuY4VXl0Ta44Rz3SNC7PnMswkJBIExzzp8A1aQIpcprAuKxclyOZUu/PMvPndTgO4GevKeUpUqLtn4E/LzhSRLl+fO3lfBqX/VxKvYILz+U0mpNlnx2XuVL+s2lKEf8BSGl0XUqJyz8CB6W9xBiCPiNljnOklEoa4+O/JB2NN3Gt17N+tDcq4/hDvgpxKx6ytALkD+dG1+SqojugypE5n1I1Ph6lpczyS2BZziMazhV9QO/5E2giw1OCfJDhmarUo26ugo6YbxpB8CnZFLmqooZH5Wl5fpqAxxyb2sWlxVhaXoolHaPACk4zA2UGpBY5Nzc/H9Zv2ThUtJFY70hoiQKBRBrEAJ2gEV2MSBTB0B1ZigiB+l6TqhQl5ThXjLVADtuU/xvkRQt06iammFMnVdEMU2SCPp0wewAAEABJREFUtj1k2dnhURzvH8TB6zfx+unzeE5w99Eff4gffvf7+P5ffxc//eEPBAZ/jIcPf4onL57F7ru9ODk/DZ+4babbmMMpeIUgpa8M1Rl25/7duE9Q1adERr/Deas8PbXI/KfAS4XxPgny9pG3Bs9RezFQxmLknuFQcGPukx4Ged/46i6dgwScd54+ixdPcIg9wpnw6Em8fvEyDvcOwtfsDrl2yGYn0+AUODW4t3n9WtwiIHmXYO+X33wdX333bXwNfPntN3Gf4PRdAsB3CCTcvn8vrt/cCp90cf1c+xR8GF9icEM2UD7NoQ7onp6H49sj0GJwzd8F/en7H8DT9/Hk4eN4iRPPwKrOy302Z/s4X/dxRhm8dqwnBF/Pcap32Wz3zi+ij3N6wNjdBAX9VSlFDV3WrJc0NYNTVXpZvbIWmwTQrzGn9fWrsUygapbAjYG1crc3OmcGh5vj91h94/VN20bNukNZ0cf56msJTwhC6AjxdYovcBb5e6c+OfjwB9b5e+DHn+KhoBPywUOC3M/L68cOcVi6SevRDgQabdvEPGO4wiZfx5HOrLvgcvSK7y/j7hf34vZdAiU4vraBLYJJG8zBwPbM3FzZDMuXhZ5Bt5tJN/yH4GgPvLnBf4rT83FxIj0OgyEPfKUzQV+Dv98TMPE1wtZx83/OuLzxSme8/WyxObyNg1bn7T3o8i5O3DsEorcdB8HgZTa+s+jvDjhq6zqaXEWdciAlAk4KGDD66H1xdg5dnrFup2zOjnAwvYdnfPpMXJ6xabvAUdFjLQPbLeUcwToOWM8+xz3SAbxbXi9apWCBoyIwol0wXdZsBqfBdHG4NYyjYgwZ+yOgPem5isSYuA55IL106euU4OkRDmAd5BP6Mv+eNTrGCXbMZtmnIQygHDNmN5E9xpKqHHXTRttpi+1RNXUIjTKMMRnYmMJpoZ3StG1IO5VjQq6klBgJaIEfdE7pFHXe3tnv3Ids/IeMUTu3oq5t2t703Gzo9J1bnC/yYs6N+sJ8GFiYkW49Pz8X85QvLOP4Q17OszbTyFLXs4LOcl1FgFdEF2gZsBnu4Sg5D/svcHoWF6zRhWsB+OTiKXR+ikPhlPkLJ6Q6CaWxLrIiGKNz9yaUlnHM0++VzatxgyCjwb0bt2+FqU943rx3J27evR2+/lR62sKRuwYNOV6v1eHu2HxzQRfHiLh27aUBl9JzyvM+crcvv0OrrmUfGWDgvo88KDLmrBsXBGrLXJhTDwedfFHaYbzDAqxBTjFIgRxO0YtBnBtYAEr/w35cDMBPrxunOGp98kbeMHDYhxYDGkisu7QgrVasbYc1Vm7OdqZiQZkzOx9L8wuxhPNuCUfl4tx8zM/MFbvXei3yyeBGdjzQ1QCa0Jl4enoSJ9DmMXh/T3D/kKDwu3cH8U5avQQHOKXfwuM6s8wfUb/QKE5PHRVVzgTJmwKdtlN+79jfc1zHUX5t81robLx+7VroiFzGWT2Dfd1CIzkikjTYQxGwxgPwe46eOyaQ+B7HrzdF7KDnnqFDngoPH8UTAq3CU5zUBsJ86sBgeR8hV0N7M/OzsbC8HCv0ffXaRmzYL2tfbuTCUba6eiV0nOmsnp6ZjrYd8U1mDqAnUkQ4J3nGOZ7g2HnH/A1o7KDbniGDn6DXdNw/Rcc9I0Cn89xAuoHfVzjDDP4eglfX0zdjODaf1nH9ynpWOTKgw7Ot6+JQnm7amBF3OCVn2qno5DoqRjOET5Xh58oRaO0E8ElJ2z6HZi6g3y44lK7KWzWYwKDin/OpqqjAc+Eb+qlypnsgVVGTV4YKylFlV0Kvm2b6rVIOx/dBpnB9Fpo6TBPtJo6pFNJnBvepqThXRWJuKVcRKbEqQyie9c0pKsaTMk405mQwTP0kji9YdwONJ8gCafEIeajT31SZfUq5cqsL3xUeg+4G0PCAdoJPTbvu5+bm5kJbYmV1NQSDnjpGfWpQ57dgwOQK+nkemeY1l+dXMZ/M2HOuGCvzZKyZOST6GCLfh/Q3lFbpG8HGfjOioc40fDg/a9+LJRBSgiLLS7GEk1ZYWF1Gli7G9MJctLMzUXWaUL/I/xfdi1DGnUhn8JxO4jcGzbBNvOHL19fvYu+9BQy6enPQG/LSozwpLxocYIghHpzPBFr5Hug0TXSgc6Elryyoco4qhFTmgcrjKFGWOAZYMoNmA3CtTOspr6Q30gvklTKz0BzypO8KgyeQFtJBg74yUKhtM42s1r6p6TfoU5nWo80LZKrBunNknrKo6CfKxIXO1APkkI7kNwSWnevum91yw4oySCf6Efqhh8xo2jZm0UcL2Okr4Hvt6hq217Xw6f4R3IjNG9eLHLi6uVF+X1jd5fjqtokCjK0WWo5NofGqqiDfxDIPo+d4ke2TsR2isx2DY/HmDJ39BtS8cec9545Yy2PsjxPl69lpnBSePYsu7QzgiAG4GoAz9wrK+TJ3cOt5+5LfC07O1Zkj6JLvwicXpNo4F4UXuiEPpEhR5yoMSi0g/5W9yrn1tfUw8FPg6tWQFyxX/i0ih5WBM7Oz0YF+a+acaUMY0Q/UwXqlTOtVjkQ+Ax/SKof6TT2pvrO8oixXVahDe8qlMqcu855AL7rQTw955TXBZ0jtPseCcreAx/CYeLkM4qWH3VZS9HLRzeC0x9pcKB9xxB+9O4z38JH2rzeiGKBQfqvf5DFvTlDuiN9E/9pO4uIq+sLA2E3s0JvYFNrHwk1sB1Nhm3PKkCvoEa+ZLbjrFNtYnFV1DQtUYX4CGZzRTYgn11aal77VsdKPdrP6wxs+DAgbJJOWDIzJd17ftG04zmn0pjaYcs51XlhcKPLG8gq8p5QiAykufbAhhsj1AfgUb85bOvZmXHFxAo36hOK+Oo69j/0L0rQ8qD3imjiOXFVRV3XkKheo0QFN20bTjkD5IrRNGy31auiyGqaoGFNFXltzyDhcN3FR6B160AbrsuY9bKGu8iRFRJ0jtXX4tqWGfag/uzM1Nxsz83Pw+3zMzM1FkSv0naoqgj6koR6yqW87tHsOXahnioyBTlwD5zKwD+izjAGZ45qcw0/ihl5D+dhpO6FcnwXn4lpd4t7JV0kvr63GEnvkhZVl5PrC6GcmkO0LS0uxuLIUC0uLMY89puxrmiZSTgzvI+Q0yttXDv7DMEPm755Y/AjK3QFjc995iv47gqalZ/cN7iH2kYd76IH9N2/ZV+9D84ehrlRHYsAUm2IeHEmrm9evx43trdhiX+ce2z30HfbT9776Mu5/82W49/fnAjaQkyvMTXnasL/IDSsIbsXvCBgtx7mqYnScCt4H0JhrKa6Ve+/ZEx4wXvWTwV9pWxo378+MHGE/ygPSoNchAqLKOaThTBp8XKc+ayQPGFBTDlyoK8CJ5a6lOsnz4i6lVPiug79WHnHNllmPJWAZXey6rV9dD/n3+vVrcY297aaATtAmUDbK01PQWgP9Nm0TLbRV9CVr6NjEq/2N6KYX58hj7Rf5yflM9IL8U+zBnZ3wSVgDweox973aq9rQ1hVPx9qJ6AfbODk5Jph4VMBj55hzVebVMp5p9npzc/PhTSvOawm/QqFL7JkrwAr0OD8/j6xoC715vXzvmPvaLtC9eBWcS0lFPvRn8gmwBpEiUir/ODUM18D1LWtLkFf59Rp717npA3BOjntIP+JPG+sKsrLgnACw+3ztstnZuajBqXwRfIbYVmWsXAcpOTT648TnX4YyDP79Ily6wGrjwyGtCdLpkA5GMCgy2bLSN/xn2icVLLde0Ncw2BMAnu9hcyhXTlizY/T8EXaIstp5K0d6yDemEwHeUsqkQKRI6SMwHObIiKg46ce+JlDKsL88jv+ZDwPnOxq8mQl81qbFFiVlkfBh3Iw9VRGURSS+AOlQYD4URIzzQ48Fj8fguc+hXDs+b/7T8/RnX7YjTPLUn9RL5j33ixBhlREk8h8hpRQp/TxwIvxwNj4HCjwVJU0RQRt/MQQf6g9J/hqg+oevXYb//sOQgiHQXorg+wHi0mdUYVRg3nqjo/9t/0u3/EuJzoGUUqQMJMD0Pwpcn4GUaOcXILsBKjNFQMigiX8FXDXycCzfQQwREGEdmDeAIVCOKYOlYTb+ky9l5TpaLW1wymMO/9x3mKw3gj9X7//0c0zzPzbJgsthlPUagoUxrnXCCknByebglM3AKQGTwUUfY7SJhdn5WGRzNIvTZ5rg7jTOZDc/sxqVwBQb887sdJhOmbJxnaJuARSvzoIRUIfrO4DHph8A40MD5DI0nXZsIDekTdRtM94wNEUJNhhZNcqwLmlN2Z+Hpva6mjZq6k7yDccfwbYq2vs5KOfcqFwGDLrqw3EVuQYoyxjhFamQq3HZn0lH9XLkSrhc32Mg50hjyOM0VZQDpp+A5y+Xc5yBT+pUtCdQnqtq3O+ovUx5Ac5N+pykltvOKK1GY6K+ZaXOJP/n0tJuCq/JJZ8jpRSRU5AB4t//UD+lRPW/DriAbwr+fQIpTcqCD/lIkVKKSBkw/VNI43MppUjpc8iRsvgZQSb/KeTIVT2GKqqqIn8JxnRUkVbU87yQK+rketQ2+fQzkKvqk/O54poxlPp5fD7liBg5I4YpBZOIYA0S5x1rBb+0bacEcGcxPBcXl2IFo3SdwJxPhl3d3MQptBZuEJZxHC+wqZ6Zm40OPC+vpJSiGH4YdhdsIi9w2BUHPc6NXoFelA0JxusAp84o8JsiGEOBKkWqGCOQKEsem1KUUopM/iPkyFUVVaQIHI19ggqnBLD2d17HCwKWjw34/dsf48d//bf48V9+T/r7ePhv38czAoCvHj8tv53k75GdnJ/FEN6dXl6IKzc24+YXd+P+d1/H13/zq/juv/0mvgW+/NU3cZug37VbW7F2bT2W1lZidmk+GmRfapsI1kyH8gX6zk15Dzk7QNf1CYq4IXUTuvP0RTz68WH8yBh+YFw//eGP8eAPP8QDgtI/kf70h+/jR8sIuj7Dcb/78lWc4KAZBVEuYkDALrExqXJm09JhIz0Xi1dWwsDOxtb12Ny+Eb7Kc/36ZqwSuF5cXQ6fSlBO127U2KS2yFzl+VTdRsua14Mor9cdsDm7IJhw+Haf4PMOwehnsYPD3ldT6kw1KHiCfjhmPOb32VDv+jrLZ89j58mzMGC89+p12VwfG6ijngHhU4z+C5x7brTdEAnFKYdjrgttuNlK6PnMuuosqcFjBirkay2gD1rG3kG3OI8C051wHg1414mbWP8B69/D2WUw8xin4gHOmd0Xr8q4nIPje1mCI0+ivK7Yp9F++CmePHgUrwhU6Cg4I8g2YMOSobMWPujQ7wx6bQ4nygJOimUcpqsEhAUDsQvLSzGHY9yxVU0TAc1GzlE1FVCD2Ci80GUTfsoGqAR/2Qh616+bezeD5l++ehkvXu7Es50X4ZMEz90Iv3kVu9Tdf/8ujri2i4MmwQudmanQoXKDoP42QTx/B+8GQd/NG9fCDbs8OYMTRqHkJ/IAABAASURBVFymiKL3q8hRg6MRMD7sgN7ZRRyxTv5+2A688OzB43j844N4CO09hG+ekH8GD+08eVoC/69fvYr3BBp68PCQ9QrWqGEscysL5VWoVwv9bcWNO7fCV6UWpwkB89sEF7dxCuo0WF4CXwTgppAvnbou9NdBrjmuITbIBfg/Jpglr7wCB08JHD0mKC48I7/zfKc87SBNgdjQgauNsop88nWH6zgn1glyXkVGrQsbG+FaGVRYpO957JlpcFMhM/rg03UZwE99ZFUX59cpdHqEM+Ydzr393b0wcPCatdl9/TreQu97r3fj4O1eHBN87eJcGYJgnT7iYZa2V6CNq9c248bWVty8fTtuE5i/Aw68ceCuT1bpRAK2bm+HzrAWmq7hydSAAWhnCN25mb0Yj8V+XKNDePIAx9U+/e+9fD36HUlwsfviZfk9SW8W8YaH1/DfO9b0DHnWU75mOKtOkeCTqfnZ8HdTr9H31r3bUV71e/dW+LuFBoG3WbdrOL2uXr8WzmN+aSEaZHqGloeMzdfXD2ivn4PALAAN4E5H7PbjAr47ZmPvk0pvcbIptwrPIRt8DeEr5N5bZPIB5w6YgzdoHO4fFAecznl5DvKMgkt4Tufl9OJ8zK4sAkvRWZgLj+eRZ8vra7HGOq+xtldwUOlYnIUH/T1brx/hcBA6FgxKomwYLATfRdDB28OLXkhrA2RpHx7wppcusm8Ajw6hBbAVVc5RJXQkstx9ifTS6XRiHgfhMnS0vLwU88iEYs9S7rlOp0UmC53QRs20kVLy8vCDOghQFkPalId0hF3Qb5d+pT+dF1WmX2iz4johk4JuAkyMH12SuFb5H9DrgHk49hN48gDa8PdEXyKv5dcRPAnl9wv49wVB2OfPnsVLeNgg0dHJUaiXC40kRlflSJkM/Scgc1zJ38i0Rj4dp8oUZXLbtKH8FaqqjipXBLPb6LQtaRNeU+UcOSWXNQaMtwu/dJH3zr0H7xWnEQhhZjFMEQZ51J8G+U6pd4J+MGg7chwdhU6jC5zOzjvjoK+5aCrVMVt3Yr4zBUzH4uxcLC8uxSp2yeryCoFrYTkWV8YA/SygLxfR3fOUTUs3czNRQXPRVIWuu4zVdbE/n2j2VZYnOGDLjTDIp97pefRP0cXQzgDwtfQQWxQ6Y5FTRKSUIjH/Cr5uaHsK+2h2cSHmoedF+l9evxIr0O4aAferyG35bosgiq+T3dSpjDybhda8vg8fXyBzu/BYl1Sa7iEfLgjgnKBbD3EcF75DPhUZ5Y1ZgDeY7ZHuI6+E9+hjb5KqcmadOuWmg2VwsE4gR4ejrzi+yRh8cu8m8tqbEHybxCqOe2m9A44z10qnA+jQdVNWuZYXrO2ZgTvkZ3HyIR/fo4PfIYtMT7EreqwnwiJa6GUeHeD6XMWm3NzYxLl8LZSZN+yXMVxHn21s3cDO2igyawZZpKzM0OIwpRj6B65dJ9foEBwYxHpPfwayjjh2zeTrHvzVBV8Gb8rYWMtjxum10uUQvvoEaHdyHOTpKlJEkQd1VUUDVBna5rqEzeGcEnIjgxBvDDAIosN5DbxeRRds4sh1Ptec1+2bRe7eIH8NO3Jz+3pcvb4ZVzY2Qlkmnbbsk+VF+UMe1VFaXvPMuN/D6zrBDUAdeYyuKs7lt29DJ7pBA596foyufPjoYfjE/fc/fB8//PhDeKPZ7t7b8GYI2+4ztwG0Vei0bUJZNoU+0o7X3mqQZwanU12FOiCD+w8AXStryzH4yFWOBOSqigqoqVtTxzSljKoexoD+QGMUuaLMRA9PY1sJ8/Pz5Ylrn3TyJtI5+LJumwjaHGbWG+eF4+0R4OgiO+SHC9b0HB7Qrirrim1qkFB7Xh0tzcsX8oB8oU3hOW3DM9a/Cz9lxmbfa/Db5uZG3ITu7t69E/fu3ovbt+/ETQJAWwQxr11nnTavxjq6ZxnZMg2eKuhYPpD+tSF67HW60hogj/YZZw9Z0gdKynl5pwIv4tg90/ziYhSbkv4LvUAHVxmHb1swwKLzf2lpKRawLRaoqy1z9epG+Lvf8m0ZC3iE9KKHbhtBj3wv+thTBZinQbELbEht4/PjszhDVx+zT3qHbPCpdG/s1L56wp7jMfbwE28egoZ2XrwIbxrawT6e2BbeWBLwf51zCZr5VNriwmIYDLoMjlvcam+1bRtC0zQxAY8FaSTTlrRRcAWeTMWVYL5HmfwqLyiXDZwYTDEAbEDYgIp8oU61vuA1rofpBCblHnvOY/uw/6Zuyhjbpg3HVOUc8nuVc1RVjgaa9pzgHGrW0bWsKK/gEeumlAruDXhcQAf2cY5slFYvXAfWaAjPDeGFy6CcyRFRQY8NbTRBnyyqNxcl5EymTN1a/G/SwjL4RpctqUfY562zZ9We29bWBm6O4db9O7ENPW8iS5fL68hnQ15W75+jYwXHWegTOlW/XMBX4vmUQLe4VvYoL0sefaPsEf9F5iKPjpFD5wRc3d/1mKO2nLRhsP8K/GLfV69di1X0nXpvFT66is6zfP36ZqxD89K7tC3NOEdxXCFHcs6RwEkCN8ph8WRQXBA30mEfO67sG+B/bcp9bSH2pS+whZ4/ehJP2cN4E7D7mcfs90Y3Av/APvyneAqdaze/hxfUFVWuYhqbV/mziI3nHm+VOayNx3wV3Xz1+rW4cm1jvL9eYQ8+H9rJCXoosipHDAUGXXTVOE1VikIv1AvWsw8PXYAvce0NMNKvstwbZQwEmyrPxL90JE2qg93zdJCfTQuV5BzSsGtoO+WmMGSba2J7rpOpa6d+PsV+Uf67P3Ctg49tKV/Wr14Ndf42OvgWe5cv2K/48wffeHP511+Fbxjz7TQ3kZHXkYfrrKfXtfB2Pab/ijUrNiKp+ZRSJPoYMld1rXLxAvpSbjsu5ygfv959E/LwCHZjl727N3UcoM/FgTcK+bp85yMcsD8TR+q8V+zPvM5AuW0PC39h69NzUzej9US/ONYJLGqLUTaLvTiFXSNuB/CZuHRdhoU/8U5RZl66gx1ZWCczTkqdIadGMCpFV1EubuWZfeyQ19hg/izQ02dPQ3iFT8c5yXPibhG57g1H4twbuG/Aq+pBg8HKGfvvoUvUMeYdxzAxDr4lD2MwArov/zki++EcmX/3O2ps1BbXMn6+zIsLydinB+Jn4DpOgHMe68sTb8pU6fACueI6nGGrn4318ym6R/DYcz1kTV/cskYJ/pbPhQQ9BzRDz8EyAkNY/CP07Rtba4D9PyAd2sZk4F4UI/wztHDcpqX4L/xnUzFB7odrxE+i5VRKRnWGMaQkGHuBqDgH08cYSrllQBoDdYbkhSAvDEk9Ho6vM/0cbN8y6wtDrwGCtmJ83Yc0pfE4UqQyBsZT6jEGrylAWSTqfQZcm1KKlP46iPSnTVESpTw++/xc3T8po8DvfwBKn1xnOk7M/ocguApURErpI+QUASSBck5QLZGMwHP/22E8jpQYw3hcCT6agHz1PwtVzlHlT4GuZAEBHMAO4WfIP7luxL1KE2AQI0blZDlnSrHXcCyjBowc5C2ihfIt5ZRRu5wqhb/0L41OWHeU+/+j/0xqPL2/clJcCP686OP1lFGQTMD5B0MK59j50Wkc4Xw9Y3PgpnaOzdmiSpJ0mk2Gm54Zgr7Ts7MxRTrFJqhD+ZRgHY6tU4AyU8957edpKWOj2wF0IrU4SYSmHW8UMG6ato2m5bhpSqrBM4LLZaM6TftLaRO1bdFGDahQm7YN88LIeK/j308r6lyGOjJGT4Wh8yE1fwk89+/BiDGrGKX5z6YydK5GdUo+f8wny4VxWTatciS4ND4DyxLnU0ofBFdKl/LUH9WhbJL3/M/k43KZdf4doEO+KfjHd5TG+CNJBkX/awDDYNxPSS71kxIHQEqjNMZpip//C89Hikj5ZyGlFEn8/gzkqopcVTGhi1xV5ThXH1PP5Wp0nKo6CqQqUr4EHgMxhlTSHDTGmCogI0o5jgk4/zEkysrYqtCBIx+0bSc6bHzk7Tl4XmfD0tIyDtTl8ZMhV+LK2loBnxrw/Nz8XMwQ/Ox0WvipDpsdIPc17rxLtQCbYJ01On099lwPJ05fQy4GUT6J/xkoKf+gKYedTAsNZ9qmnK9aQ6NTA1tj0s3RkY7G/f0wMPL6yYvYefgknhK8emIQi2DW0x8exPOfHsZLNoNvn+3EEY7S3tFJ1BiRs00bi2yoDSAZwNpi43zn6/tx95uv4t63XwNfxe0v7xPUuhnrbFqX1ldjxqDvzFQk5MiwqaLPOHs5ogvGDfx2mVcPuesc3bidsjnW+bRDEOTxTw/iAWP6kUCvQd8nDx7Gs4eP4jkb0RePnxB0JdjGxtXfh3tLoOe9TwAjj/s4nQfF2dyL6A0jga7IOVJTRz3dCYPQnbmZ6CCX3YzWyNPMuhQHXlvHkHpD5FUClHV1VUXL9W3K0QB1SqOUlrN6AcdmRdqwEG2uY6pqw6etppum1GPXGV2Me4MPhziR3uGAfE+wUsfrKU7Js7FTQIeT9dxc93AAu1HXMavzYH9vP3zNk5s90z3a2d/fC4Okrq30guUQiXFmxu+cGvRFzbwqcF8208wjV1VU8EZD2oFfhDZVUTOXwOEyIMjSZzPSw2nfPT0Lx3AOTk+94YlUh9bIcQFu2ZikiNCB4Ua2qcEvbVakE93RtG3IMxW4qBhX4lzkFD4F24f+fcV35By5riJXVRm/tox0O5D26cN8pBQ119a0kUlTzmHZMPjQXk37Bg/UkR3W03kn6gU8UbdNdNC3s/OzMbsAkE6jgxtxQ7+0EEP7wgkoDuqgr1RFHRlIkdg8dU/OwkD+G5wlzwkAP4VH5JunP0GPBIOlx5cEzH2K6g2BRWnYTfs5+OzBv4kxGnSbW16K1WtXYxPHgPxz88t7cQee8VWydwiA+pTy1vaN0GGgY3wW26DDxtyx6NxyLMNuP1ybM9bjBH7WkX8ATe35NBN9l6fOCR4a1DiAbk7h34B/pztT4QZa59Hq2mosEtAwKD+/hIMMWFpaiiUctovkF9hoK7N0olSsSx8cuBkVzgiY6kQ+wOHgk1MvxcnzZ/EcXnxG8OwZQbRn8KcB6R1wIi6OGWuPtRyyburfBj706d9VnHLejLGFk//WnTvhmwOEmwTrLbsBntY3N8MbM1zfqtNEaqowyDqEJpShjsnxGNTwxoQSVCXY66vpXz55HiXA9+hp7AiMzSDfc8bpq391hshDpxfQOuM7hw56CVnb1tHOzcbC6kroOJwnELWIU3B5Y41g1Fosrq7G/MpScWhNUU85UkFnypjM+IQkbQEDaLCXAlE0iIt+N3zl9uHhuxIkN3D/Ahw9Q6Z5Q8Ej5LA3FeiA0xH3tNDW0zBo7XoqC3RQKSsHyM3c1qEcm19eKsGf1Y2rsYaj8CrBkuLkvHM7tgvcioJLnHGu+zSyr+JabyjqOWeB+et06uNo6yEDzuH5YwJhhwTUXcM9gtHCPk6aA+jqkPU/4ry7hUOHAAAQAElEQVSB95PjozBQ0MNhlZnrDPpxBVrS8V6ehtjYiKsEedZxEE5Ax8361bWwzhVwq65cgvZmsZnVk7linQO84dDWWe0699CRQpd+zhmjgSpvcDgu/R+XV6ef4bi7wIlisFyZem5AjboDnJ9DAsFBG0PyyrkudbvoHG/mOSct9bnWV0GeQ+fiudyYhVOpC4664OicvE/e9kjFXR/+7sMfOnYEnTt9ZGnJU0f9O6COcg2SDflpqtMJ9ww6/X2qdHVlJcrrxdfW48rqlZEtAf5WCMyqb33SYQ38rWJXGMSfQ69OsYYZudcP6aoXZ+DEV7mfMKdT5iwenI9z6xLI6CHDnHdGJ3ZyFT7hvUIwYv3KGkGSDRya12MLftvCqXnj5lZc296Kza3roa5fvbYeM8sL0cxNRz3dRkDjA3R4T3zgtD/B2a2z8fDdQZQniXb3452/YYj9cADsAwc4mw8sg54OsUEOcUx6zTHXntFGD/wm1rydmSr8vghNrELP69Cz49AJ7pik4y2Cg9vIDAPA2lrzzEPZX3F9SikyPFflKlJKyPZBqFNPWd9DaHYfh6kyUjltoOY1TsbXL1/GK2TGS98u8ux5vCH4b30d9Jk22raJErxBLrpWBpyu4gRWTvskpLS7wDn3ag12Ug3f03n0mZPg+vehhXP0ukGBfea/Cx/5JNxr5PZr+nMMb5DfynL5Tt2rzJ+BVpZwwq5BFyPeWQ9v3NkELxs42NevbYY3tS2vXYm5laWYnp9jjaaiapvIdR01NNK2nei0bUwBM53pmJ2aKW+smiPvzxipG+Zw8M4DM+ic6alp6neiyjl0RstzPfTjKEjWiz581ENOKCsumJP8UhzmONRPgRPW9BR8eyPAGbRYeBRb55ggyCkB7y48pi5r0G1zBO8N3jmXLdb0JkGYm3dvR/mtWGTXlkD5dYKLPkV2lXmvEfiTD6aglQyuh9BiH1rUfj5jPCeMQXtX2nI8OlRPGJOBYB3KxZku3l+/jlfg3qfrBYPCzwnk6Szfhz69ocI25WHlgDQq3Q9zigA3RQfRdw9bRtnQHfSKnLfOIEV8CsMY5AivyVxbM/cpbDT9BPMLC7G4tBRLK0vsIVbYO1wJAz3eCOaNpMLVjY24yryvseY3trZC2Ny8VurOQx/aFyxY6bOPbnCsyqIu8k6cFNkgDliHg4N99M+beA3tG7T0pj7B4KawAw5e7bwa/zzFQYg76aBt2lA+L0Lrq+hAecAn4B2bvHAFGjTQqkybn19gzzMbbYPOhodcH2nI8SjLld0GYXzdpTZsOcZOPgcc7zkyoY/clI9ylaMDrhaYp31cu46sQj7dRFbdvHkrtki3OL4OXq6BH18F6k0alokn8biyskqAYzoyY1EWsxLlGxqR4CvG4Dy72G2OwxtHzqFfn348ROf5VKS62J8M0M55+uRxmL5AbrzCDtrF7tqFpvawxw6hn2Nte+bjnHXCp5RGwVH4sAEvQjvO1/Bqhi6Cj/LCtRNPygyh4Ii2pG1Bmva8dVNKUVVV2J7QYtvabgfZIXgu+DhvwWsmcLkf+7DdE3hX3pFfJuCxYN+u1QU69QJeu2BMXWSB86tSLnJjZmY21G2LS4ujoD10oZ6XToT19atFxzlOhhWORRzZ9/G475MSVD0Nywqg19Rp9i3daANfoNNGdvBRHOOPOyaw6VugXFN9avOL87GAHlU2KjOusi/dRI5cv3Mrbty9FdexM7WTrpUbTLZCPXNlcz0WV5djam4m1K+DGGC39UL+7iHP1XkTuIC3pN/3yDVluoE25XqR6W9ex2tkyyt0yw608RKeek1+FxpRB2lDqSvF9QD5oU9hYXkJm3O52JYLjGERHbiCDrxCUHUVW2kVe3kFXHoz0tz8XPhEqbompSSbiMoCCZrWXzmCiMT+FGUUQ2ypLrStfXTGvkB5bCD4YHcvtC+9KXkXvhfePN+J189fADvx5sVO7CIrHLc2n2s+hDdzrgrN6Y/s4N+Ynp9Fdy+W8Wsfa7fPLMzFNDJ+Cnulme6AU/bYOYV7v+IDoB3THqlytOCYfH8MAxZzKKQImDdyzsw1fQCPK2i/hn+UNTPs9ZRPS0tLMYd/RhlbVXWhMflFfXCEHDz0rTQEHQ+wWXySX50gKBsnaykfe+4Qe/3k5Dh6vW7Yz9zsbKxgs3kzjDJwY3Mzrl+7FteuXS/pxuZGqKu1a5dd0zKOTjjOlBITSZH479c0c1TliullgBLWb8iayRc9bEmfUpbWpDv51+tGAGaQW1RHfA1Z4n4UOes6o68v4Mtz1vsE3tHWcn7S6AHzPkFHer5HXfthCIyvjrZtQpkhbXXGcqRp6jLvXFWREjYV9Go/jmUEjIZxMAhWinz5z9hK1tGZ+Qj2d4G9egyPuw776KPdt7vxhuD2LrLzQNnJGhW+cN+KfbeGbbwJjg2oC+vYX4ussTaXa8LAYsAYBo5tDOZH4xuGfQqORh1cRgOqQygHl/9Z+KdQri3VRrnJ/yHzpWumP4wBmSH9D0nt7/PjrnYgc1e/nWAHHY/lnbJVOacMVhZO8Gt3OeWQzlPKkQpUkZLjC3qO0qf9DMY0M4B3Cv2UMQzLuBxPqRxeJ9jyJDXvbExHkEq9Uf7P/0+cHoFDSuW6RJlf+i7HESkloCKTGUaKiAnkiKAsud8TyHNsWQHmGxPwGvJD0p+H0bVDrp9AjNs1Da79ANQJ2vHYtsxPUvMfoFyTOBQivKT847DkSRNQ8hElmRz+e2n4sRLp8BKURso/T/454CK+Q+r+tRBc858FZf62ZwZIKXE0glEf8dlndO5/+3/GFQUYDmlCD6XEKMbguZQ+Hqf0l+UvX2f+c5DCoyhl+xWGESkCIMMXDo0RxDilEOaFUyygzMQyszCV2XLe/EcobXgR57mCr72Q+C3Z8i/oOP5P/5SZTOZJ6rFQ5sWxqcfi3fxlKKc9eblwki8nOSBViA4Vpjh4hjj6S1sIWTfnR/vv4hBnhgboVN2Jxdn5mJ2ejRk2zyqlDmmHzXRbYCpanGI6Cr1ruZzj/NT0TExjLAszGBU65qZxTn9IyU9xfYfNzwRajPpWxUzatG20phw3bRvNJD85npSZfgZt2ynXlus917TRtG3UQNO2xbCr2aQIVd2E6c9BheE1AR0OqapDR84IRvlcVR/KrPMBqhy5qi7Bp8cJo2gEH8sr2v8cMmW5mrQzrsu1WfhQPj5vWYEcKY8hjdPJ8SS1PKVIJaXOX5CG16YcEYlvimS+QCrHQXt/DaTEdeHH9H8HjPrSSBIiJn0yJ8cyhpQs/7QsLLsMkSKlFBGfQkopUsHJ6HrzlyEXHFZR0rJ+IzpKVQ4hk+bxGo7SqtQdGUpVjNbVdARB3TQG88OkoYAhGx+hT74AfA+LY1Qpaxkn18kTHfh1GgfZ/OISm9fVuILjdB2n7NWNzVi/uhEaqCs4GRYxSud0fsDXbacNjVPHRbO0iZGOo0oHsYZ3D2OwGHpsLDXQikhXfo/hw+i4OEVESilyAKYUMLvIJZ+iIv0IOZyhTjqdF97Zb8Dj0YMH8f0f/hD//I//GP/0D/8Q//KP/xR/+N3v4sEPP8ZzgiM6Pg2kdNnYZ9o3AOVvXt5m0/zVl1/Gr379q/j1f/ub+PXf/Ta+A7741bdx8/6d2Lx5ozghZ3FM546vIBxGd9iPs+5FnODIOeudxzmb5XM2UDrPy4aPOQ4i2F5H6LDSQbVPUHOHzebjR4/C3x4Wnj1+XJ6q1Gm7z0bVjfN7HLnO6xTnjM5HN7VCD8e+cx6waUrI7Yr2K9aaqYS0DBrLBslNkQb3IRv3QxxixwSo3JAMWfgMHnNOrNWADV+PeEG3pBrYVVXFFBuSOehgiXV283cT59MX97+Ir7/+utz56+uFb926VTaDV3DYuxmdRoZ77YCNQTHOGcgQnTKhgxENDML+I4alv1M2aL7++g0bb9fGJ3Fdpx//+D1r+Mf48Y8/lDXbw5F8Rt0+G7khtOVca+Rhg1w2rXMVueAgQSM5Osj2yfh1ZG+wefVVqhvQsDS9yLwWcbQtLi5C5yuxCp0brLl6dZ05bYbOtEV4YAp+aGmrQUfkDLUxJ+c3BO/O0TldsP5n52flNZQX0JRjHEDkKaXwGiFxrfLcthxbB700jV5cLJu+tXCzd5vg4P0vvogC9+/HvfsETu/ejds4i++Q3i3n7of5a1s3wrvRO1Od6IGP4nBng7nPRv89zmc3XCdsPE/Y0I82wRehA8uxyYPirK3Z8DIu9f2AjfQZG2hpbo8gxhucODpLvRt+j8CGQcfD/cM4gpZOCJqdsaFzE3eOg+yMOV9A985Zh/w0Ot4AnHfJX2ecWzi2bwDXcV7qAPfJXJ/qEfcz1G2bFm6PkKYNvjuOE5yKOuXeH7+PI+ZR7lKHxy4ILvaQIzpS5DFfz/6ewNgR8zwjwBngvME+mMZB0mHtUpWjz1rp3BZPwxShfp/C5ig2CDTbUl/dPqFJ52Vg+4AN+hscXL5+TV59+NODePjgYTwmkPkQGePTVNKneR3M78FND1k3hLblffk947gXH8s6UpCjBriusMlfuXIlllaWQxz4pPDU3Ew0rKX4S6xLggelmVQlWotws3yCs+AQp4YOqjfwyw5BnKeMxZtGnj58FAZYPS6APHnCuadPn8SLly/iDQ6HIgPOTuLkDIcjuHSMOusH9DFAFvQghH6OCPoegrcBefE1BKfB+VxVoZxv2gYbqhPiuekg+zlO1B8mxsn8z9j4H8OrBiF0FOocfPHsWfjU9gOCv3/8tz8ij38fv/uXf43f//O/lvz3f/hjPPzpp3jqmwOgPR04yi0DyeKxmWpjDn5dIbh6bftG3PniXvja/S++/True3POl1/E7Xt3w8DZOkGERfh7Ghqo66bgT16V7gO+HHhzAXR7gjxUzopLx/cUfD1BJj8Fd08N7ps+eVKc388IpiuzvRngCFk6QA51kAtL9GNw7BryxScl7sCrd+FVn4xQRt6/dy8EefmLL76MexzrtF9bWy/O45Y2QFuU8UGnyhUHrFzRIX4MHxzC0772zhtidNbt7+3FATrEp9cc/1uCfcrHE/g+IdvnkCtXVq7EJrJuE1xcQV8vLy8j55aAUbq0tBhLOO2Wl5YYx1w4DvsdIK976BV1Y5d1tCwHI6S8BMJOz+IU3revU9b4DFBm7HuzDqB8MABS5TySwTNzsbK4HBs4sm5u3wQX9+Obr74u8NWXX4XwDTrlm2++iW+/+w74Nr7+9pu4C56uE+hYZb3nFuajBk/S4IABuY4DdIyOSnn1mPUogQuCXW/HjucjdKeB4YTynWFfscI8N3FY+kSFT7EI95Cnt+nHmweUUeus4fT8XGTpufBgjuArPxcZgozTeSWfHzBXHd/eEDLRWd7I9eCHH6I8UYSt8eCSvHixsxNvWTdl1Tn6IokfnMU6w3V6bxLQuXbjemzgvL96bSPWdIgzd+XkEms3j56aW5iLWZzMgG89RgAAEABJREFUs/Nzxemr43d2bpbgU1v0zAA9cE6g4v3hYezB728I0uiMF5RPL5QX0PNjaFyZZVBHZ6nOeWltwLpneL3GEapMlL7Ve522E22nLXulKmdZyFWIXFWRy/GwyFhpuIseUd/sQZ/OWdn57Okz+PpJPMH2elx46nH5nddXBIL3CBJrEw2hMXXtAjy+gE50bovYl8rHJWh1keDhPHOfQW6X8TQN8fkKeVQxrjqmWOMF8CIv3sSOuwcPfolMkL6+wKa7Q4B1G/rbQh9dI7C2iZPV1CeclMkG/Jx7V2cyskF8qMsnYEDmELzuM15lmsFTcer6KxsMKCpH1JnltdPIsAP3zTg/h6xLMD8DCIvw3NrGOut8Pa6y1mvQ5Bprra4078+L+OTvBNTx0+pI6F8eVU+lhE5AjkmTPdoWlBeufymDTh2v66D9J0i3ZU7wdA/ZZX11Shda9FieoknsVKh9GKjCYZFJfeS5fNalzS7Xaj9e4Gzvgiev87z9TqAPDQ2QFbaXsck6jFvcepOH+4jr4F4e/PKrL+M7+P1Xv/51yPfyo+U+bX4f20f+v6XNcONGbIAjHeGr6EzpPaNTHeIAKizzZT7qd8co/Ttfdc8ecvEVetInoJ9Ce0+KTH8ST5Dz8oAy3rUzIP4G2eFTZeLJuQxp2z4EebWG3goPMJ+K/if6TjmkzE4p4fsaxgD674MroYtddIrtfoIMV44fIZ9NvZnIvDZGSaGr90fvQ5vNObjGC9C7+LrG/LewvbfBxS1o+DZ0fRe78D74uw993713P9Q74khamUGmtNgzjrdGhlXwqFCTais3VQ3f1JETdhFrpay2T9dVmim4IxAknb/de4vdsBs+seYTeW/335afNnCs2pYGBcWXdKYMMWB5jl0xootB2YMoE4Q+dDpJzdun18pT6jVvUHAdXCvTyVO877DBrKfQcfxT8Ln0pFxQp62trYW2unx8i/2INGR6HTpbweZyT5KRUZO+7bfMFTnpzRPqcsdQ5qvMhA4Kb8O/jsPxCD5ZrEw9wQaTtqcZx8L8fNGn6nJlibT7BWviE5LffP1NfPX1V2GZ+w3p1jWRXp3PEevt+mtjKoPFtXgwb7qPftHO22Pf435V2f0M2V1oFlp++XIntI8DudKw3tPYjwvLi7G8thrKkLVrV2MVObOMDllaW4mFlSXsp8WYWZiLKeTJzBy6hPG7B2naJlIeyXJxJQQf5yltSyOO2bG6LuLj8ZPH4W8dP3z4MH4qtvBP8dOPP4Y/UfMQG/kROuaJ48VuUgf4VqPJzSbumVNThW/JmZqbjWnHxPhLnnHNMK65+blyY0WHfWgFzSqbynhkyHIQzBzgGLM1tHscK4ooAhsoU54jQplepRTmLQ9srMLfyAztGfccpuo+weML5JtyX1rpW0/axd6gyUgphfxZd5posNebto0h9FXOkeaqipyFHH767FVsp4uc7SI/P6TklVXyvzx3Ad+klOIDXa0s43tZDX/yQxtOepbGt7CJpLXNzWvhflYZsYCs6EAD8oi07Vq5H1QG+hSsOlaa2iX4qO7ylcrSs+v4zKdQ2SOY3zF4j80gDUpb3nDNhKNiTjUgLp3TUNlY1sBZRyTnnRPzTjH6DEHzkOEMSAclde08VyM7m6aOum5Ku5nrUiSuzejwDvuhBXxMV8rcbtzYiq2t7XDu4mCt3BSwEktLS9is8zEHHcvfU6yDoH50WK7fMXtC+esIG/+M/U5XmYwuU/a4/n1k3wA6sb5pkVmU9akzgEbKeD0ZfJgmXzJ/5psCrHwKF9COOkXd8hI99PLVq/BmOAPT2q36h5eQUc7TvcK9L9jb37sT2i/qO2V5zshpxuNaqOc9Vr43TVtwZqcD5jGBPrRqPUeaUooQglS4nPc4funD2nHK6Regk5KCBM+ImwFjGtivup7UslGdIWs+DPEpLZ7gU3ANDr0RAThCF56wZ3A95FfnU/hJXQVkeF16igT/JOycMk5S+6aDIX2VfrHrGQJ9gXPyH/vnmLoM/xe+I1yklCKlFMGX6UGjw7DtAvZDG7YZ5WOlkomUzAv0QxHVgupjYJzxESKwlS9BREVXk7LLecs+XvfRb2v5Xwu24zWJ0ZknBZdDxhWA6TAujf1DflyX46DeCEb1YvzxunGWeYzOWXYZJuf/M1P9Cv+Z7f1ntVXmDXod3381GM2RwU3WcpLlhFmS//RvTmLBDj9gBqaCO/hCLeRhXnYYMAsV+EpFk3PmkwelnH98LbN+ScfHpcroX5mAxSVjv4JjsHACnJxUZwQcMRT/e550Ukb2r/p+uK40zqW2dxkoKj15vuT5Z/5zKJPjnKnXmwVGwsdeLhVS7tdSkGj2U7DqZaBNu7PSpNjFTx6UQjJWGMNQiYpAT6SJdIjSHD0V9C4MBGsoNamOmc40hsoMG+9O1BhAQtN2wqex2unpaHG8GhQWpjie+vzYMsDzfwIY1pZ5XQdHVsm76af+FMej8qnoWG/SLmk7OSbfmQDXtASkPSd0qNNwznw7Tj8/bjE4fxa8lnNNgQ4OEeY7zjcYX0Lddj7go2oa8gBphbL2+FOoo6qbAjV1JmAd86YT8HgCXlPXLQaUQPu04bnG9DJcarNGsVaV/Y1A53+FQVflKoRcVZE5nyvTvwzKdVyfM22WlOtIK44z6V8KH9vx+jo+vy7RlvB5+X/suGa+NX1MwD5H8HN9pJwj0X8mzaTmfw5ydblepn2h4lr7qSJXgHgx/QTqqMoxaaYO+crUuhOg7NO1qUPDMVluHdIypnFKZzEByyf5SFVEypFIs31AK9KlfCsvTM/MsuGax7BejIWl5VgElpZXYnFlleOVWMCJu7CwhANyodzM4caspg3bSoHBgQxRZg2R8RPQUJvkh26gEDfBJwMpPv5lrq8YW51zCA35ApTXwxwV11V9/ul0wgHtzSjHB4dx+GYv3u68jtc4Nl/4xCIbz8c//lRe5WRQ9cHDB/GIjerzVzvx9t0+QdqzMMDhHbrzbJbdKG/iEPTpi9ts3O/iVLnHpt0nFW99eS+27t0OX6F8BQfdAhsyN6bKE3E/ZL5u5nvISg1uDd4u4+uy0dNh1sf4d6Mx5PzQuSuLUWaWdXES9ajXJ1A8YIOoFTukPTGSwUHFWrbwr3Jzhk2Or/5ZXFyMRTZ6c2yQ204b1gs+Q/Btm6OnVrrRAz+nOJqU197JP3kN6EucBq/A0+vnO7G78yoOwN3x/rs4JZjnnc5uMHzdpk8FR6eJaroFOtHOzcTc8hLOhKtx7fbNuMkm5e7XBDLAk6+K3bpzq+Bo7domddZjEWfDHLidW1nkusVo52cj0V40GLx1isEYSoAJvOg0eq9TlTG9xFH8/OHjeILjvLyai+DvIxzpPhH96umL8kT3IeN+j2P16O1BOP4T6OD03XvmcRQ6/Lts3gds5HLK0bIxdM3mcaCvEny7gmN9XSc7a75BEMlXSm7e3IobzGubeWzjYLuBo22DOgYe5hcXwvWukJ+RUvgk4ZAxTzZZpl105JmbHIJ/BzhtDJYaxPcuc/Fv2fv9g/CO8hPWxQBn1wA+NJAiRQcdsoDDWyeSG91tnNc3b94KX/9069bt0KF1587dkt7GwbWNE/s647u6fjXcCE+jE3NVhTSoI33ilNMJcMK4dCoesQl2M2xg+JBxvi9wGDofdNydsCHzOjfOPcYl7fYJkl1Azz1wqb5Qd+p81/kmDc7OzsXM9Cyb9qlo2zaUBRUbe/PWnUa/lvrQ6wyyZRr92aonmzakXWWD7bv+9i8OL3CY9lg/HdXeUHFMQPccnpEe28W5mMe5tQwvrl7fCF/Lbrp0dS3mr6zE7OpSTEN3U9RrZ6ejBFJzgrUGJXh6Pm63B1+6hplz8lmuKsYOoP8qIKWEaTUs11nXsRzj9NOZoiNFR+EBTsl37w7B3/vQiXgKnk/hu/PyNGWPtQCgC68fwP/Ot4GfC9R11PRpWUo5irkKTRU+RgYMANga03EY5Q/+ZkAcRyQqDzjW2a0D4YjN9DvGsg99HZCWV6IRDNP5c8SYTxiX+B2ta7e84ld67eHkGMktxonDYED/fXobFKCrRM/gJwEBPkwyaZVyGbu2Rut8mIvzCD45BePjWsbXg2a6yDfpUYfpcaG/o5D2HOc+jmUDvLs4W3VI7REYK/iknvVPTs7iHAeZMmkA/lJK2JptTGEHzs7Px6L8TDDA4NjC4lLIp7ML8+U37aapI6359KljrHKOCj1SMfYmV1GTKi8vcLjJI0c4ihyTTpqJU+wpTkudlwarHhFYV488wMn5CKemzkydOEfgd8BcW+hZnphHNi87rtVVHHdXCqx5UwkO6jXAwNT61fVSrmN6gfFOa5+2TeQqgzi+tBfjz4B5X4CDQ4IDBp1f4ZDe2XkRBtUMPO3gUBJ0nHvujYFP5OgZNGh7szhWV3CYbRjoQtb5ytmt27diC1m3hYwrN2Nw7gp4XFxYjCnmkei/D5/4FK1P1Pp0tLL1BD1xtHcQhwRU9l/vFv3hE2LqEuEVOkU9o7x7T91zAsQD5IjtSetTyIeFuflYp6/r6IltnJjKsrt37sRdZJuy7iZybYtgx/Vr1+MqstqnJRcXF8uTeB3keCOtQQfyQqFX9icXyCd5cw/612lfHPasnUEdnZk6PU+RbVgO0VHOzi8Wh/0yTjef7PMpZNfCdXP9ZqCdBhmWUoLsEyvxEVIy7xqN5Im0c0ig5C1O1Zesja/T1olqsPMJDtWnz56VIKdj8vybsWP1PbL3DDmn7VDlHA3rPz01je01W+h3Bnk+BV10kJXSVpGrVVVopAYHbaeNDvsMz3fAa1M38EYdFXUS7UUgv1jHLvhXRpwwf+WEst7UY/vvIQelMfGpPDTvmNRpBvAGyKEC0KHnhhwLo7J+kY9DzgUf+01J/AxLeQ/+PyeI6tocMl/5y+D3G3D1hsDwG/jfdPdgL94dv49jHLQ95Hyq4VXw7zwb5lPnKnytd+4hmdSZyoX3J3FOm9LlKekZ9kuXvobIsbpqsF/nYxV+u3r9WniT1DX0u6Cdt7l1Pa5tb8V19L8Bd5/qvAKPSGdT6KdcVTFQFtKWOrCLDD9nrVxr+b3oAMa+S6BIvnv+/EW41o8JdJi6/soOYYdzypRD+PeUNpS54qmlnxmCG9p00tzsPHKLY+28AvDtrDqzpNAE9t8MQT1ln9dKG8qNIuegkynoRDroQN+CN+6Vc9DyLNfa1gKyaQle8m0F0n0BeMCyWeit0zTIyBRMPpJ2tutqCo8ZUBliC/TBf3nbALytzXis/sP2Oto/jPcH7z7AEWXlGDlwjC7qIsOqnGOW8chrBiy8Cc/gxQ34XVlwkwCnT7FeQx5toN+vXr0a1nOc8ubi0lI4B+2ODrRfQRcpp0gpRc45cl1FzRykm8y54CMdX7B+6iB1tA7oA2+kOdgPUx3zh4xPnjhC71iv73xpFzVb2k4JXoLue9IDOIEKY8h515EK4Twks2sAABAASURBVI1JF/CRNCINTp7ULHuTPfrBVt1/sxvelOKThd4g8Bo714DervIaeXqA7tun7j427SE41R6Td3NVl33W3Nw8e675kFYWWENvBllaXgl1oGDQzxujplnrFjmpDZZzZngpMuOvwIcyuMqURQo/8nGBzJJT1Efv9yvm2lQRLbKEduqZqWi8gQr6yvBkAkqgq8qRmyakxQ6+lRp5lCjzqcYL9jPyzAW69WMgmNbBoTJkdO4ixJc8JW+o+1+/eR3KSflGHlLH7uzslKfWlRtH2DmuZco5lHvS9Tx8M6En6Ubb2eCYsLm5WfSsdVpkpHOWHhyD0GPNLqBLx3Fyekrg/Ti0j+XvA+wox6RdIo87DuW3YJn1vL4BB45jgT2Cdviyuh/9to5dLv0W2cLxyspykUnKlwo8KTNd3zNklrJYHGhTqqtsXz026XfS986LnVCnjfDzNAz+voWupOMj5Oc5Ot95VegH12Rufi6EGWhiGtt7CmjhcwOWVdOG9Sroq0beVfJOrqIBcspR5RwZOkkozQziKsoyZdKL6zdZN8cs3X60ifdjH97y2DUrgD3i8R58d0jA+4Sg+wW258D26TtDU9rppolxBP1IS0IwniH020ceS1dnzNG+1edCsROxwcSh9qW6xv2ftm4Xu8A9IGQdjr1p23C/sshazc8vlPw0+JhBfs6Bo3l4TPkivcwhe5VVrpdrnKsqUkpgQiCZfAt+KIO2Q7lRoB8Y/5/8nIh21OnhUWgXeRPt/pu3sYcN5T7xLTJgBK9jn73je/j/DBw5bt9WscBYpasr6LN1bCLpSltyJBeXYml5qchFx9syx1zl0VgZlsN0zaT7LrRuu+JKXlLO7O6+gb9ehjS2g/0izb2Bpvax846Qh+JbHlEPSluCclCbvIdclQc81mbQnjb13AV2/xm0fYEM8PpzdJ/r5voIJ+xJtA1G58/L3sw+5IuKNXddnLO28jVsRflaPXEdXXH9+o3w2OC3PC6PXcWmLjjBT6V+Wx7ritnZuSIrcmaPxVo5/gmMxt0PjwNkD/DBSNuO3Xn1odH+WOaP0n4Mkf/WTTmFeLbdFImrI7QZeto8zPnk9CS8QUb9ohx5xR7nNbAHb3hTrH2rq2bgUW3cjc2N0BYxqL+xsUHwez0WmYO8a71hCshrED3G2AeYSth3QJMDaE9wnS0XIlI5n1KKlID4CEE+PvuUa2nn05RKpSyilA/GqWXkB9iXIxiUsRUcMX99BxfwnnB+dhFnwuk56RlwHhccX0CLffA7EJ+Mz7lUVRUV8qjKVRl7TmOec/IA3TIAvkyw5Bnen34TRRMgW76fHdNWKfbfuC3bI0vj5VvWs/yzcAKTApsreRoY562iXTCgCNTExGzqkjnHbjq76LGX7bP3HoRlg0HG0q2oDaQ6grkOC9Qx5HiUH5/LnAcn1vkTuFxe8pm2Mm147TiPJB+y5gyFcQ0LSC8sHzSbwnMFUplMBHXLcUkjSCL4Z1mMP0NTq/8ccK6cJw2uK0DbKf1MZYviv97Hof4SlNEybr6T2ZUi/10uu5z33P8tcHkQ5suI/ydGQht8Syu/lEJ1Ma5AFSihMBc6cQjFDaVCy8jDAVHKyI/SCCgSIC0XkcpN5iHTIoTImwYpZ8t3yDm/44NyytN0U4pLasGHI2p6zAmvLe1R9OE05Zfznv8lKJfZlpnPoDTDuZJyrrRh+nNApXLelM5HeQ6sa1KAf7TnBD1PNb+A5UExsxmf58AryzmLODspotyjkowypQJtULtUYj1CwcyGO7NebAUiU3aGAfNudx8H0H64yfFJYJ0WNQZnJJY95/Cu+ZpNaMMG181BS15o2LDVQNO00bRCJ9oOMKlnyrFO4yk2HB03uxhmHfOklk2RTrOBnLKspDOhUTtlHkOupBi5HY4/gakZNirT9Dc1Ao6nrD89WzZX01wzARXuNEbDL8EM50bgtXMxjeE4A0xTbhtTtDVF/1Om9CEOGuY1gTJnjkvadsAF0GmjmZSVdDROy5qW859By7E4LW1Q382QUMo51wHMWzbJN00nLGvpq23baJtONG1L2uI4aj5AjSNJqKomqr8QdLh4zadQx8dj838eqnG/H69pLl3/MW+9X4IyDsb8Z9NL/eg0K/01H9v3eNR+HZXGiO2VaziGzqs/B9b/cB78cV0F1KVsdFyX40/7qz+cpw/G4jUVaV3qUuZ5xjEZT0k5V1kOZIG+889AynUkrvXcKF9H5tqatfcmBvlglg3GPIHeRRwKS6tXYgWH9TKb1mWM6SXK5heXYmZmLjo4KO07yesYFYqIPhsejV43s4LGXx8jUHmeIkXOOaqUIwPhBzGTSPPkHEaL53XI19R1A9oyj5ZxC52Sr3AARugA9NWW5zj/DnGqvHm2E09/ehh//NffxT//f/4h/vn//f+N3/3DP8Uf//n38eAP34evVfYpDDf0Z72LyE0Vc0uLsc6GYhun832Cl9/+zW/ib/7738Xf/V9/X+DXf/fb8Dd9fVXWyubVmF9ZimZ2KgZVCp+M66K0Lga9OOuehxtSDXKmFCmlqDLzBAI5qmHbZ/MwEDDYB8BwiDIDqAq/1TE3NxM+bbp9czu++OKL8GmIu3fvxE2O3ezoFDPQd+f27fDpsS+/+DJ8ksUnI6yzxhq56WuqKoaswwUbrlM2bYIOub1Xb2Ln6fOCI1+1+uO//TF++N0fwNfv4/f/9M/xu3/8J45/H76C9S2BhGMcLIwwcqcJA7+mviJ60OQojqG2igqH0MzSIkHeq7FFoPQOAfPbBINvfXEvtu/fjZvA9v074W9OGTi/cfd2bN7ejpWNtZgmKFcTlMs4llKnjWjrSE0VOtO6bBCPCeAesCneffEyfCWXr7veIaBfXmv75FkYFHa9n/zwIEav734Uz356FI//+GM8/v6nkn9pgPjVbgm0GvTqgf9gTXQwqFNmlhZiaX0t1vxtrLu34vZXX8Sdb7+Ku4Cv9nbt7xHY3mbcVzbWY44ATYu+qdsGAswj4xld2If4C63jYB+S96Yo8W6g19efPfzxQfzx9/8Wv/vnf4nf/dO/xB/+5Xfxwx/+CE0+LE8y+wrO4vzD8SfebSszTh0O83MLBChWym/fGZhZX78amxub4cZXh6kb3WUcTT55MFccFbM4B2ehp7mQHjro3BqZkGivD1102YydE9A5xmm7h5NR55KvaXtKoP3Bg4fx6NHjePb8eRhg0rEl3bbolXkCQss4iO3rCjLhBgGbu3fvhvTnU+D37t2P2/DRFsHqzc1rbFrXYnFxkTHMhg7opvGpy2HZ3J/h0DjC+VPuRMfJ8RbnuY5xX6mss89Am84/y607gE8KD5F6s4Z0t7S5FjegrS9/8134RP6v/8ffxd/8X/89fvv/+nvS/xG//vu/jW//9rdx/7tv4ioOf29ACHijB+/1WaMeDj8dEbYvmBfcjOrMGGIHVVVGT7YxjT1iwMlUB5941cmu7nRedV1F27TIxekyZ3nR3z6fhVYiJ+Z8Eefw4wVOkuJUYA3OoPGJE+Tw/WG8wyEmPnQ2vsN5/u7du7Bcp5bj6pZNch9TbBBu+vvQXQMdzkGT4llHlWOTZmpkumOvWfcGmILHHPPC3Hwswa+u4dLSUszhcHD8wSfnKnKV8VX1R7IMXMuLqaoiUT5MifNVNG2LvGqion6VMinlnKtilAbjcqxCHzxP5GFKbi5j9CHv2DrQlTidxpabwU6aRqcY7JrDfjIAuby4VPA5j05ybtZzfi1j8PpcOeYRpJyRxlFeM70PLt9AUzoc9wgu6RTVCdPDyaBsLEFI6nfA0zT2kU9ADaCLC9ZFuuiSShM6p1yHPfhSZ5hO1+fPnof0aRDYJ1uERwSBpVfrHSE3L8paDWIALgbgQJCenHxKKVJKkem/APmUPpZVzEloGJsplYsZ7vVD2rJtx+STA/LK48dP4snjx1FSeNcn2p48eVqc5/K2PLSPA9snvAcpYgpbemX9SijTfFL661//Kr79za/jq199G/e+/DK2CQT7NP4itDLFGBIywxuIzrxRBZv/GGfga/TIc2St8vcx8nfy+u6fkGnf/+73Rdb5xKuvHH+L3nkHjxsAOsaZeYrcMWhUZFxEaJPOzszGIgGpK+iwjasboQPvCkFzy3R6Vpm1Ze7ypfwjXXFpwaH46bF2PewMz8tT7wmw6Th/TsDtMTjxaaQffvwxfDJJ5+Yecu+EIKjr4hoo486RSYXPkAsD6KRH6rF82qNt68p3roF9uzbyjrQo1E3DeKBx1tw1kg5cJ+EA/HtDxj60+A7aVK5KW96U4ViPcFr7pN0FzkKvLf0yHmnQcudUHNyM+fj4KJSdkzas6/gn9CF+ugRdEF9RYy/JL7Osubphzr0JvOa4c66igtbkQWWHTxVtI7uV3wZRZqnbwhsppeiJC2jap2Ych+Mxb99deMXzA+Y9gFa66MABa2XfrTihj5xT1MrITosu6JT8EFoUn2XtWL8u8uaMcZ/gLD4GD6fkL4b9OKdv1+CC8vIkFs7iIwKK++h1X3X/4sHjeP7DT9gAD+PZjw/jOcevoE/tHR3sviVF/VG3TXQIThW9j9ybxfE/RyBmeW011nG4bhAcXifIuLS8HOJM3OScC46UNRXj99i5uUbHrJmBmvcEnN8hq/cIAqvDipwgUCVvPiEI/Kjw5uMSrJH25Mk95Ml7ZP45+qDPHA1oOMa+tiJ4ETdD80AfXA7ELQuqLBVyVUUHva48FLyxQ928Cs/4RKxOZI+XiqxfCl/HeZW5GQjz6UPtS9/a8u2338WvfvWr+NV338W333xb7Emfkt7CqS7v1fST7Be7aQgPCMrOhB8AJRR9xu8bwU7EATy++/J1eEPhztOnoa32AnvtBfLpBXh4Bh/6Fh5/IsFAlXQkPg24SH/K/6Zti37pqBeg0zn0wDxyQdq1zPFU6DPXo6Wu+YgUKSV4j7XKVYzOddDFMyXIpm40IGcfwtzcbEjbMzOzYZu24ThMtXOmoBFl5BS6e4oxTMM70+imDjaA55u2DfWhuuQcmryATgfgKKocGRqJFOj7bpwg5wze+Ka0fWSgN8U8ewgdAOJEfPiWgEfenPrgQZj3aU5vEtAOeo0N/nZ3Nw6QVdKXN2soD+Q1eeGM4NcZPHnOGpzBLyccHyEf3p8cxzEBTI9PKfd8l/XrwWPy2wA+C+hqCE0N4dc+/NW1Her2qJfFL3yagabY9wuxyt7n+u2b4c/ceENsuREWm9gbKK5e3yxPl14hSL8BD129xjEBmAVsP+WMerkPfsoYGZ+8o6wKPqYeK0+Ul8pJ5fZlPjLAqW6VbywX1GnWPQbH4sM1lw+kE9dbPli/FBxb0tbBNi7rDU3br9cJg8JfgzBVjhb5CU4dl/h2bOoK+f39+/chz7se8rDj2Cegabl1bUO6VJ9pc1XQREoQBPgegAPlo30MwH2VMyRTuRQxGK/JgDU6Zx1OkHG26Rzto7xV4sXqOKdtAAAQAElEQVTzEBdP4C1tkOccq9+UKeLMMRlk2sPuMTDtDWmO9ez8NPros4H9g/Me8+3T38S2i1wxuijBpIvxvEeB0mFkxl6lHMoABilplzE7xyl4VN4V7+K1bmrqZyCFfNq2Dfw1FZ4v8pTznMRGGxZQjtFYuBdraKuZaiOP6/QZqzQr7Uo3p9C29sspczE9LgG1o/DmRvEvjryZ6s2r17ELvN4hiImd5psXtKl9uv4Eee0aueY553Dsa2tXYmtrO27cuB4b0O+EZm4QWHQfvnVjK9SJN70Zhf2OwbhlfCPaqOLAeWZwBFrBcT+0P7Qjutj6ysqhuvC8Gz4wc46fQjl5tH8Qh8jKfQK9rwniv3j0hH3gg/ImMt9y9Yi94lNk5VPk5pOHj+Ip+mPn2YswUCyfVlVV9JMyTHo3FcdlPHVT5F+NHKrkY/Sve68Z5Nc89tzy0lIYEFUOTmFr15xPrC/oRsd3Q356h40mbe+jo6Q/bxD2TUt9aDNFigEy4oy9yzkyo/CKqQDtdJElnhfEc48yb+A9xg/xHn0nD9nHe/jIdTO4rL589eplaM/K29pJnj9GjnkDTpFJrNcU8teAvHsX181g7/b2Vty6dSvu4HtwL3r3zt2YpHfKXnQrDA5b5/79e6Fu8xrtm2nkvLh07Zy/jKhcGC9nDOCTMgfmpE3zEVhP5uXcHVuAk6qqwfsI94mxBh+vlW4PmavB3mfsqR+yTxC8meUttqD81iBnfUvDtevX4tbtW3GLuRjYXrmyij95JuSPyCm0DVwD+TgYZKIspVR41/ILdRHgGvQZe+EvzjvHtu2wP+1EzhUjS58Bh2FZ0NaQvcZHEAcTEDfiaYDsmoBl5u1vItvEUw9bwXGc42c4hReUZ0fQwMnxaZwi284p82ZyOmRMOSrwN4IqqpyZbmJEAONPKUcCgnyE8xUYKxMcjgyl+Ms/6VJV8lxPM8zZ9obB1GLIvwLDYfD9FLi61Hfg5EdfS8glU64h6xrRDHIuSpuoWfbUvRAXh+BhH/v1AJvpPfg4O+txbog5xbxSFZFroIlEOoLqYx48JSFzvpqA9UeQPpTX5ZpRWzXtVYCpkGMIPjXhegysC5g63tEMUkQCgvEUiAiOU0okKSKECBPrx/hzOT8uGiXj6qMD/l86Lln+0XQU4HQEBfFf5+O4RqNxXD8DVEhlzIlqAsn4O0osuwyj0v86/1OkNIYg/WuBa+PPQI5IEVJHARgErhpqgCikSt4yqpC3nonpiPPCE8AkpRG+o/OUlS/Xl5Rqk3Pj40+Scu7yWDhbykbXl/8eU2z7Hv8SWOXnoIydE0Myn0OZD+dKynmzJV8yv/SPAfH1bLlk9M/D0aWem0AZNAeTOmSZbanrv1JshnqcKv+dH5lSCvZIPWNCygUafsJIihG1Z81q1rMeRPROz+MEY0HnzgmOoUx5p2mjqtpIFUZlQugACUPkMlRVHVXdADXyqY6qHJNijBjoqqhfNR+Pa9psUWCNRiKb3rIJIx0dd8J0VNYJ09ZzGAsNYL7F0PkEUPyt5z6UT0XLRm8E5C0vxzPRkncTOIUBNYEShGZz2KFOh6Cu50s6rlPy5dx0eG6q1JkhPxOja6ZL6rlyzFjcXHbo6yNMlTrl/Litcm6SJ3VspYzrNI4m+Uk6VcoZwyTt0C/5Dvjp0Ke4KXnw2hHaTnQ89wl0QtyP8Eqeen9J3vbadoprp6JDu6O817fxl19P/dKG6Z9CQ7s/B2W8zZ/WL+Vc80lqvaaNSTvtpfOTsk9T6jZAOwbyLfmfg6a0Zb0O7ZuOQHpuGvL0bVqX9GOd2nNtEw1pDZ+MoI1K/qjbqAs0UXFO3snwT8pwX65ilE7yVUSqIuU6knUA26gdF7QgXXqjwqzO9fnFWFhcjsWllQJLpEvL5pcJei3GzOwC9DvL2k2H4yt90nZgSAzhe0RFkUeIh9AgLAYUFgVivpRrGyXq5eCPazJQAaYpgjPBmRQ189AZr/OwYT5CzRmso/ApwNOjk3jPBuotm7yXOPlePHwSTwj66kTR4fwIR6ABzGcEsnYIEvq7pe/ZoLsBy8isGehf51i5u5Kg0PadW3GbIOVtApY+ubqN8X0DR4dPh6zfuBYrV9didnkpfGJVh0i0NcHPHBeYdmcEfi/YWJ/jADpjA6Sz5RSnrXd0HhEEcPPkHdxuyN3sHLER0GnqpmgookCa8lc9USPvZnFQ6Li4fu1a3GEcX331ZXzz7TfhazC//uqrEhTWcecrge7dYzMD3KaeG6ElNqXTyJkGmkgpsQZsRnXMMi6DkWc4Xg7f7seuG2MCfTrnDKiKn7c7r6IAzru3gHcjv6OuDqdzNhR9FIS/5TlkUzmocwj+pnFq28jIkUp5OjcT04vzMbeyHAs4VBfZvPh09NzKUizilPR4fnUlDMJNL8xFzTXRQpdANd1y3AGmolK+0KYb2xVo8go0ub68GusrV+LKwlIszc3HwvRszLZT0UB/Q+bojUiHbKj3GPtrNv3PHjwKA8HPHz2N1wQA9nffxhH66YLNCCiPXFVR+IC+dAZPL8yXNZ6/shLLG2thoH9lYz1WgRWcpivra7EADUzPzUY93Qk3ZJn1iiqFpMkeIgIKzlWOlBPOkgidamdsdHQA7tH/axzCO+IdmvW1kAUY6wvLSHX27ePoc5xn6FU3U1WuokUGjGRpJ6Y6I1muc2kG5+Vk49+04K+uox5D0zTRUjaFHJcmZtBLph2OW+bseeuyrOFTlYcEdqTNQzYkBziyDwg+mj/CYVKeAAbHQ3YLNbRl38vLK+GTi6NAzUboWPZudB3OiwSJrWNfDfWdQ6QUwXcAzbtpHjnUjnE2HMchTgGDdDqxDED7dKVOrhc7L0KHjsE7nQFuGuUtea0vnmc60S7OxdzqciyxZj71u7a1SaD3RmzA1xu3tslvxfr2jVi5vlHq+dvXqc6IkkHoSLG9I4Iptn9AgMYnuN7glNGZ5rFOCwMcbq6HEeFcxJ+0uUSQwJs15L3iLCJwosNIR9EtHBI3AZ1H6wTrxUkHmVtVVegwMs3SCW3K+26YnZ/OLB1Zr169Cuevk6A4gzne9W5x5Jh1yrjcQCN7lBtlPEtLOPnXYmNjM3Rm6eTQcbW9fTMcy82bt+IWY9L5L5j3CRlfwel6SS9N00ZZM+goV1XkqoqUcyTwPYhhKOvOcE6Kt2McrwavlBHFucam1nGdkJ5CN2enZ2GwBkEE3nJ0oMcZbKYFdI0ybmNjI3zdqs4ZA06O5/btO6HTxvHdxBHiuD1nnavU9zodQCPHahUMieYHOK76ZU11xnTByTnOmSOcR+Jq72A/dg3M4Eh3Xd/Ci2/J7yMvDEj61gj1Cg2U9jLzrds6WgLmU9hY0/COfCYPCdOUTSG75MmmbWLCSw3yoAZvo7XN6Lxh9HGU9XAeycuuszBAIcoHwuS8PPERemFg1HPSHSQSjkmQh1JKkRNrwjgdsNfpqD6HR8+R9efIa4+7HBdZR71cVZGrHFVdRe2YcbROIcuUacsEglfkn431WMVp7/EiMnxxHHSZRV9OVU1k+H+gIxOHxcn+YRy83o0SfEP/vsCBadDn9fiJX58C9oYdg0E+/fsOXB8hU47fvS+vifY18ToFB+BmiPNBcE4NcqsDnxTcIjssCz7yHklkEFBwiBwZgNsBTibx22XeyvYeengIUThP16bTaaMFatbGMtfHPkw9zuDGdgc4NsXjOU7mcxyb4k/Hlc7iU/SmAdgeeLXPfm8QAxCb4d+G9Z4a66rFpcXiWFUGLoO/paWlWJhfGAeaZkLamZ+fC+l3cXEpFhcXS35+bq6csx3HVuWKIaVP6MexORadpzr5tSWUE74e1FQbQyf3IfbFMeN1/NKP9OEc27YtfSyhw3ytsTJrY3MzrhGoubF1I27evBWF55AP28gxX8u9sLhYHPfiUHylnBkX2GXuOvtsX35Tz3XBjfh3jDqKBZ2RA2g9WDPXsWla2puJpaXloi/kfeXPdZzqWze34yZ2zBb9b2hzQZPaCZ3Z6UjQrK8GPe2eo6tOQvlyjC4/hp6kq3fQ4Z6Bsp3XsYcdM4LXsU+559+jz3T8K2OH8M6wypGaKnKniRo+aAlwaQPYVytfw9/yfjWmmaqiLnPPXCswHacUKaUCNec76NQp+aQzVeRc47VVHZnrUkouQ6mbUopcVTFpM+UqUmatIxWa6kHX4rQHPfbB3QBcCwaIe8g1g/oX0Hrhc+TwmfRK6jn5wrZylUubrlmHde/AT9oBBiykvbW1tVCe3iSgoazVzrwF3m9xrM64ju25dmUN2p2PKa5lhMHgCgwLryJrka/K9i68cq48YD0Oscm1s3ZZC4MuLwlY7GDXaIM/Jwj8DBnxAnv8FfbnLjp2Dxl8yBq6nvLvkLnDupEjIqUUzkOoqmqEL1LnKD6UnebDDzgq15LP4ht8puAvRRS6Yx1a8KDcVk+Kg9XVKyEPqLfVL6bS4rVr18HNjbhO8Ecc6ZD3abIl+HlmdjYaZEmhC9Y313UkxpToM1dV1JQ1bRv1BDjOVY4io8DTJEh+iF19gA4quGIPY6DKJ4B94m+PwN0e5wyOG/RVn16g59UHEx0yYE8l73WRfdJ0j7QP7vrgQeiSv0CunrFGRRcgEw1Qn0MnJWiGjDjUZ8N6HWBPKEsOCPSYan8eHL4rPwVxAQ0OqxS+FUleXGYf5H7IfdEWe6ZtYIt90g3srGvw8CQQfPXaRnlNvXssn0DWV1KBK3GR82gtq2qUpgTdM94e41XuKj9OkF/KOfdPk1T7TPDY89YVBymlaNsGuTId8+4L0Fnz8/PhOs+yXspcYQoZLQ3IE5n1GtCnfDSyQ0/CviZgH47DPqxjP5BWoUHbsC1pacTzU+Gxec/ZvlDm55xzFfaXGWcINIQELbLdNOU0KQ5ykVKOBMgHffjd/h3HZTiTlgTWdwgtKH+mkD8f7BT2gBUysw+v9qjTZf274HeS79Fu4SHH4pgYQwDKRsvVofanfpYvTb1Z65R99xlr02UP1SeoqdxPtNGis8X1svYwcmMdG+Lq5kZo37k/2Cz5zdB+W2cvdYW9lLQhT2lnLKAnZ9GLLWuUGHewPgamBceVsddNu+h76boA+uYMOXiG/FPfqROVKS8JppbAOHu+F8CzJ08Inj6JF8+flSda37xGL0Dz0pA0l6uq6GefxvamGeWee5mJblIeOA/Hra2/wv51aXEp5ubn0afTZe1bcN80baGPLD7hQ+WkfD8QT9pM7Od84veMfZZ71cmTv8qAffRU4X1lIrD/5m0J9L5Hb4nz7hmeBnhcH2xKKSpoyjXvIGcK0H9LvmEd6qoOqkSXddf+1m45xx+hvnDdlZnSo3Wllznw7tseltHJy8tL2COLIf8IS6znyspqiBftbvcJlk+xThV4g4hDPuqzLhPomZfWGK9jkH7lpZPTUwJfAHsCg8nv3h3EAfstZY42ufsdb5Z69uxpuOd5+XInKzLetQAAEABJREFUvNljF1m4T5D0EJk04UvbHUD3FXNVp82zn9CWWoKODGw73rW19UJv5SbpzWuhTrtx/Trp9XA9l5mbexHnkZJUHExnyHw+AssYESlSShEhYIVSKA7lO9Pg45qnlMr14kHe0WY8PDwsT76/9e0m6LrXb17Ha/ZwBn2P2JuknMI1WFhcYN92JTbgE31SG9hl8sgC85liv5SRI/TM9mRQ9hPKevnUsqDfAoxjgEyz/z64YZiMh8KEPIkUiTRXVbj2HDHZ8lXMFPCf8xkB52jAvG1O0sGldkdlQ/CFLYCcGdC30CffK2vfKzc7n+L/kNdO2CuekC80qey66DEX7GjaTENGlHJUOYfjy8wppRQhBJ8yUVPKqDsUuA7zqMxxWM5zLv4yKPW9hnbKvGnaVPCccxul4gG4fJ786DwNlC8OxcmFH1IqffYlahI9cHPGvI9PzuLd4XHsvzuK/YOjOCD/Dtn6/ug0jo7PRnByHsfIjOPTC/jmIrzuvNuPLnsP0AstpOgzfmEQmZ6riER6CSJZBuQqUoG6pEE+ch2mKeWSciIMCJtGpixdhhRRyhJ9CJ4zjdGH7HCUK//Nfw7lxOQf9c2m4C+lCCBFivgE4r/ghzHy/WSY42MTB8xUQohI/Pk/+JBPEZZPgKOg6L8GMJCP44r4awfltV5DMyY/C1AmJMF3wrHD/jCGMIRG7UBm5nh0LkpS/hUuDD5cWPKmHPIdMWHJjC7glNdYTgEnLn8d2p+WXq7xvy7/n9+yU/3YKkfgBmxSxP/RYZksxZT9ZV8u++WKNsQaJQCpE8G6lVevIoCQauX1mge7+wRl3sXgoh8VgkcDo0JBB9RhtWGkuAwDymMCmfWZwLgsVTlyVUXGILwMZfOFQqzqJipTNlmlDOOnEiwnrdtm5Jgr+TY+bMracb5po2k7gOkYqNu05DlnfedQU2b+c2ioU8D6AkZYI5hvadc8UIzDcapTQehgQHV0FuBomNLh8CGPQYkzwrIp6ggd0l8Cz1u3QxtTtNEBpqg/ZZDgEnTIj85NR0lxUpR61i3XuonxHClj6lgOmHbGdc1Pmaetqb8AvK4A7eis9foOeBilU9GhrXJs2c/CVIg767Tgs/NXgtd4fQGuLce/lNL/qF4bLes3gg75Tnzer/Uck9CO27ucn5RN0j89x7y4rkPwqrRF3rSl36ZtodnPQTqelH3M100bgjSvgZjglYhMSBI+SzmG8lHOFOXwnJCrOiqua+jTdZianSuB3UWNf4JrqziGVgQ2ccsG7FZWYn5xOWbmFqLDprKGF1KuQjHQQ15raI4cVkNEwrCUF8N0WMSP4rjIlJRSMArYPUWKKMGxTFmdqjDQ2zD2alSD8yky43cj4/lkW3To5vUUI/KAAJmBtMcPH8Uffvdv8S//9E/xT//wD/HP//iP8ft/+dfRE5Wcc/NgUKLLJrGirzmCZT5Z5NMP97+4H7/61Xfx67/5TfzqN7+Jb777Lr4g0Hr77p3wt/ZWCF7O4ByX54NrezhCdKS42Txj43nBBscNtRuRAm6w2XCZ9zW+vt5u9NTnTnkq69FPP8UjAtTPHz8pr3zzlb/l7mDkaAo+zM8NRQUedFYsLi3GFdbh+o3rcYcAr7+H9uvf/k18+6tfhb+B6O9H3b8/etJyG8fpJhuGBZy1VV1F0GB5HXGM1sD1oHmOAoO7FwZs9tgA6zDeJzBi0K8EpJmTddWf4tqNo08Yef6ETb+bGh0D1kkphWOtkb11WyND68jQmnrcDcCAzUBmIK6x7QVrmHOKXGXWNhW66LNRFIc9+g0+DbRVZFKRP53QgeNG6M79e8z7u/jt3/63+Nu/+7v47d/9bVmzr7/9NgyC67yTbqdmZ+wGY/mUjeW7eLP7Znw38evwTub3BDbLPOmX7iLnKor+UIcI8Iab6qqi3Dy4zFUViXEnLnB9nJfzEyjiXC548JqcR/m2bUNIKcWAvqSJCzY8bsKPwaNBM+lIuhSnOp0MRr1m4+84D9k06pTyuj54TCmFfAsKWb9+OAYnajqALt1gn+MglO7O2eh7rHOGilGxBg1zmGJMs9MzMTcG87MGteCJDueCnVTfXQX1E/N1Lon5BH2Xfjkv/Z9C+z3yNYGxJeTDFQJGBvhn5+einZ6Oyra4RkeNDgfnUebL5l9615FhqiP0HF4+NVD4/jhM38HXL3AYP/Gud5w2Pr0gnb4jOCzNvjt6H++ODuP9yVGcw2u5rqLptJGhwahSjJxFOVJVRwUtNcj0DuMs+pFUvdtSv2atc8qhY0Z5opPFvssa4Lh+9uRpPHr4sPCtAeld6OgdjpjiiEWWDJi/tDo3P1+ebpb+7n3xRfhbhb/+za/j17/+TXz3q1/HV19/Hf626627t8Pghjyqk2IOp+Qc62BQbRodMN12oqPNkiL6zOsIOtVJ5e9HPn7wKB4gOx78+FN5MsgnAZ49fhzeOKCjWDkjr+ZUhbyziMNAx5uBlC+/+Tq++5tfx2/+9rfxN3/32/jNf/tvyLu/iV8h875jnN/9+lfxFXVu4vRfu3IFx89CSBcd1rAFf9OkU4zNvHyRIoU0csYm/hCn/S70qhx+hZOtAI43byTx5pJdgjAHu3vha4J9PWigK5qqKk5anWcbGxtxm4DDl19+GeLpa8bxzXfffhwvvP6r3/42vvv1rxnjN/D5F3Hr9u3w7QebBLcXFxajqduiR5QjFzgkpX15QF4zMNFnoy0+lWPvcHQ73lc7O+UJvMes78OfHiCTH4S/j+xNMO8cL3ODgtB1U+i8udABtoYz8xpyeOvWzbiNfvA3FpU7wn30yBfM4T7rf4/87Tt34gaO8NXVKzgV5yLXFeZxP84Zn/w8MqOHUcYMLxlEV7bq2DqCF46OjuIDHI/y8s8FdBF8INvI/MtVFU3bljVbgQ+XcEoacFxeXo5RuhI6V5cpV4+sg2+dlx7PoSem4X15hMYiZWZsmwL5Kueocg71cgcempmextE5U9auacF5SjghenGKTFOeHRwexKs3r+L12zfxjsCCAQZ/e1v+P0cvnhF08PWO1i1OQBy2OgQtd17KuC4O6XN4S9mlPuiCG+v49Ie4OUVuuq7qkox8qjJjRjAp5yx3jU9ZO2nA69WDs8gk5+7vZG57IwHBxdt378Zd306BTvE11zrZZtHz4sCxKI9dq0mbJ6zJCQ7bE9ZFGXWOQ0YZ1mesAxy7Cd9PjTzxiXV5ew2n44YB1e2t2Ia+5cOb8P82fdufr9n296nveyMX9sa9sQ6/yfi0S3y99fLiUnkqqdM00anqsg41a5PQBX0C+qc4igo940h8BZ/5lKCv/X6Gg/spztOdFy/iLUGkE/Ahnakngo8y3XWXRgxqiQttnq+++SZ+BZ/9+re/iW+xie6BG/WutD+LrFKudFj3D9C00dYt/FcXOkm0bR9daPSUdXqP/nqHY/c9ckyZeULZBeuJ+IBmm6LXnedN8PMlfPMdff72v/02/vv/+B/x93//96T/PX6DjPoS+XkTnltdXeW6NqQT+dz2DASpJw/RDd58cuQ6oU+klQkcsWYjOIanjkP6O4f2lJf6HIZjo8i1z1UOx+e5LmMtdg66NfiklIJvRApsa3jXdSjXpihrDy+JK+WuN93cIJh+HTDdKulWGFw0oGh6A/mwSYDVIIP26ALOX/msjCHoA5vQdTPgp7ztM44+/CFdi0dlhnxxCK8dgOddHMtv3uxi4+yHekq8WC6NnEIDZa4IHnknwTsdZPr83FysrKyEQf4NZINj8clvy5aXlkrgt8OapzJpGI1vYmzaHUFbxa6BFuU3degxuLZf9YJ976HL1ae+PURdpnNfOn2B/DX/Dv0xGv87xr1X6PUt19iGa6R9NQTPjl0eL+sCz7n+XfrtKk85Vs6LpwLgaMi6OM4h+sY1tL5yRNnSxxbLLKT0vMQcDepuQ1/ygDT4HfrQfcDX334TX337dUh/X3z9VdxHvm+jewwqTM/NRC1ekOsJmtF+1K6Ywkk/DR24D2+Rmdoc05TNzs8XejcAWrdNJGTFgAF2sSHO+93wZlHp8uj4uMjTC+Rll3Ge9y5CGXqG7JQ+604nWvbpndLHdNhvj7n2oQ1EUATzsp77wAq5MemrP+wXWd2jTWWrfb2DP73JTdvGm+yeYu88e/o0nhmoR5fvqMexg/YJCJ/AV+Ktgee1d6TzVXSKNxAYENsksCJNb0HT2jjmr0Hba+vrsQp9LYJnr1OHTGGDSecz4mVubqRPGGtKKQbQlP24zo5TWvdYms3I+qqqCq+ZppTC1LYMRinPpFv7W2Fsrq3lBmi101JKkOywgPRrm7ZtP9KG8kS6U2bKS/vsjTxWdmi/Wi/42N8CutO5O8fr2ATXCSiZ14YSB/KR/UtjKaUYgHd6ZnlSlHk4l0ugLk+RIoCUUmSgyjnqyXxzNbquqsueYgpdPDc7FwvIjEVwq47XBr/BHlB57lOPytVrjMubM1eWl2KOfVFb15HFMXutHnq7B+8MGduo5wjxIiT4nMWIHraTr0w+xTY/efe+/MSbN9IYmNzHTnoPDSmDBW8OpYViI1xhz+p+1DcBCe5R72EX3bl3N27fuxOm7udus6fdvnMrtuC/G+hKZadzaadaxgLGGGtKuax507bR6UxF22kjVzmGDLrQC3Vcx0LbyGzXa5dAm3T9DD04gmfhzy34Gv7yVqPHj+IZ+vEN9ZQ/p+oDeChot4Y+3fMvrizFFWy+dYJxa4A/97MIXc0vLBSbcAoebKfhR8bTck0HMPgudJCtbd2wfjVN5mCoYRC4i26U1k5PT+KUvZB54QS+194/QpafoifPWZs+azRE9gUf6WAavl9iHdUV0t6EvqTtqqqiqunLdAyZuaiPxccegdNC19gDe3tvwxvEXDN15Dk0UFVVeDPMlbUrce36ZqijtlkP6Vk7QL+Duvg3+kjYb9/BftrE/pa/5Af1n3OUpxju6Itcsn/n0aUP53SKHhK6ym5wccRebg/5sgevqS/2GecbgqM+4a9Mejb+iQwDwS9ePCdw/zJevXodu9g86rpdgsLqOu0+ZWBKCf4eABEJ/hE30/IKcmZxabEEsOVN8ae8mMOu6SDTEis0ZLwfgTbA/XAMQVp4Ejy5FlWuIuccVUphuXnLU0pUHYSywjU9JFjtk/e+PvsF8lRQ7+2h49Td2jKObwNZ6b5GnpWH5Vtl5wK87fkKPTO0bfRFD/3WRT+YSveMNOCUKJ/Ef0D2FVJKZZy5qiKlVCD4OK8B85V/XLMCHI/KB2UOnh8d0zo8xmUFr6aC1wzAi2MYwaDsZwbaLfgQHF+R49CyslU6LDYatC7tn0MDferaDhNgbBkYj9Gx2gmp87CO4HgHjHMEg3B8lg8pKykNWd9L/1Kw/nBy3XieXlva4/gvTj8Zg63SShpDJgMMSZxDF/yc4qt5j616yL7i4OB9GATe2z+Mt3vvYvftu3jz9iDeEEsRdslbvke9d/+W3/AAABAASURBVIcn8Z7gsEHhk7ML7IVunCOnL0pQuB8X2DxdjAHiw9jKAaTo0fEgckRCbkK7AQyh30hVKfM4IT9y3URGF2s7mE+5jpS5TqhyJOnI/OS6lCMigT0hShqJvBBM9mdgaNmH88HHel5L9v+Yb5mFMym+B/XlBJzCaEbmIphqpMlfCj5pcjTKp/hwnP6KnFf9WSgdJ6r8AtAXJyM+S9P4OCVyfyWE9SPR5C8DFOhiD+MDYyFEBsBwAgi5YYEhFaHkMRNygV+Aa4NT4/Lhh9QygfOUUZEDKkKWlPDfQ3I0W85xiqNSTvb/2G+Z6ngWTs2sZaM5lhLmZspsTTj6S76Xq7KcEDolfM3btuuVEHqZJcqUBwLo/Pg0DHgYnPFVWzJFi0CpgTQWgMiiKDCSHSG9BIQTnE+JQgUMwiaAJHBsmqsqcvUREkIscz7XmXKhikTdLFQ5KpRmrsb1yWsg5ZJW5ZznCzQYTgi/yvQyWNfjnztn+QdoomJ+l8H51i0GIOU19WrTtgkNEstNm7bFmO2MYZTvYPhqTBZwsydgWI6OrTOGT66dtNGJYnhyjUZZqxGqcfo5eK1Qyjulf+t7baczFR36MyjYoR03MFMYnqYaIlMYU5N0yvK/AEr9EvydiqkSmJ6OKdqZ+lB2qXxy/pPU8wBjK5vHMr5OdD5PGW/7M9ChTCjnuKbg8pdS6pZ6n6RtfLj+UvkEXy3j6nwAxvUhDy4v51mPUb1JnVFa+uNc07bQxwSkFfOmTdR1E40gLUmP5C2rpSug4ngCuaojUydXVUlLHdsG3y1413kwjeE7Mzcfs/MLJfC7wIZ2HtApPEeZ56Zn5mKKTU6HtWiYR00ble3mCp7NOMEivMtcI7aH7B4gCwbI7QHCZ0Ba5HIgGMpX2fMRgrrKhoQwqVIOjec616GzuaGPhj6UKUMMJQNFJziWlCmvdl6Wu3gNhPz4x+/j+z98Hz9+/wOBGjZ0ODBeuKnDEfYOh+AZThN6DOlkAUNaR8+N7e2y+dRhfx+no058N8w+9XADJ513Jq/gaHQzNOOG2TmDx+BT5sl4dEoMmK/yT2PXvOCxEJ6zHs4pncb7OOVe4VR5+tOjePj9j/GAcT/6/qd4TnDaJ6MO2Uj75NkAI845+9RzwQd4cO0aaLXDuk0znlnWaJFN4AqB6VU2a0tXVsON6jyOgJm5ubBO3WkiIf8S45YOKujDtbO8auvI0FBmXi2825mZihZHTEO+7rRh3WydtolU5+iyyiduqtms6tDvYswPkPOpN4yKNawQ5NUgyhNhmbKE1Zkx6hPzH2Dgd9nwneAAfo+jz1ddHeGoPDo4jBPgFMP3nM2AT2P3MWSHtDvEmS4ehmx+E+3kSFEz3g7jm1leiKXN9Vjbuh4bt7fKq6Ov3roR6zeB7etx5cZmrF6/GksbazG/vhpzbNZnV3F8rCzH/OpyLIKrhZWVmFmYK45kljTKxoW+dCSes/H2qbT3bM7237wNXxn59uXrePPi1eiV0893Yuf58/Ap3edPnhF8ex67r17FARtY6bPLJld6UDemFJFSipxzVKyjd7TP0a+vcVrfuBrS2er6lZgEYjqsQdU2oVHewxFxDu3qlDgD36ZumE5LUPc8LigTdLq68T11E/HusPw+lMFAna86E3wLh+M64/w56+Cd+/JSH7rsszYT0MnT49hxT8Hn8wRMFtks60xbJiBoUEmnjE8ILiwtxQL4XASf0t4SdOhTgnPLS5Ghn15O0csRPejmgnlcsFk9h350OE4cDhdsfKSNYK2H0HyfYIp3wp9AI8dsgE4Pj8Ixykc5V9HpdGJGeYUTdWpuJiro26fPfXpLWu4g1wxQNrkOAyRVJNIUDbhvuL6tqmiRiQ1QpRwJuhpCa/YhXt5Di951/4Ygik/fvCY1kPKCtdYBURwRT1lvZM9bHA46LS5ca+g/2we8pJycnZ8PedM1FW/L0NsyeFrEkTS/vBQz8ujCfOHRDte0jHcEjM9xepyqyLTbBSdH4MPXwu3ihH2Dw9wnKkuA9emL2IH+nv70OJ4hQ3YYm08JnRQnbS8q+EXenp6bjTl4RtpfYCxLOOVWCNSvXluPlU3g6losI0PKOAkYzjP+aXGJLqkZR4Ucz2wmUz/KmOTtgL/lzS60KF8fgA9fW/f88ZN4QiBVeIace/7wcew8fBovHz2NXfjG34a9cHys/ZB112ZsWBdtgHnwsnJlJXQ+reJwW9vciKvXr8UG8nhj+0asX98oT+IvQmvzy4sxOzcf2g/isAH/OjQdUw8Z0qN930Tj2g4vGDjjDRyc0tsp/R/gAHvNOvoKPZ9Ae/boSQn8Pn3wMJ4+eBwvOPZJVnla2dC0DTpwOmaXFkI8rW1cDV9r6W+EbuG03CJgt00Aa0vA+bpN2Q2c4FcJphiAnZ2fjbqtYa1heRLjAr7uwRM6hHs4wLwbfh/n1+vXr+IZ9OYT749wTj4cvxru0aOH5TXFvqr48SPGhxNM5+YhMlV50GNuVV2hw+fA31roODLAeOPmVqjrSsq4rgPXwOXG9c3yZK+8LE81HWQ+61DlHDWp+GxyFTU8lAXkezIVrKMu0UZFHqs3OsxvenE+ZleWYhqZ0c7PRQc5NwPdWTaPrFhg3ZahuyvXNmLN/q9djYW1lZimXj3dRkI+DhL4QV50AeWfckP9bcDYVzw61zOctMrBE3SGb1I4hD/kkWNkn+kROPn/sfff7XEk2Zon+Jq5iAAQAQ0SggR1qqrq7rnbzzPb3/+fFd19p25VVgomNUFoLQKh3Pf3WkSAIJOZVdU9M8/e3QnEgZmbm5s4dpSd4+5hWZd0FHiJWYacb6hh3cm4ZuHFFcawDi7uE4y9/+Sh1h5uyq/7n0NX+MlPkACJD9NauR3f5GA6P2eNTtDjR9t78k8QHLzfRid8ALZ1CH96z3OJM7wHX9juMQ8mvY39NAN+5uGzO+gtvzZ14/EDpRRa2WCd1ggg2Mm8BJ7m5udToGgKOVzmuUrWooy5mlmpqaxQqSjrWT993UWuX4IDO+IPoB8/afmBwI0DOb4pzrT0noDO3u6OTGOWwT1oroKvA2vZYA1bs+2kg5YJ1CzfGckDy7Bpyo0P04fpN2MskbFk4NRgWsmzXDm053wWM0Vka41s7cGDFziy7XDeBTdbOHHfvXsrj20P562fNOyga4fwgdCRBTw2BZ4sf9ITSHPzcjqPo31+dk6zrZaMj4z2rbP8hL55Z8gaD21fZkHWA7npEnvGNDkNzi37zLdTrL3lYQYfMkh5/jUyVnyCrzc+sNkCtBdoU9guNVAhp2zrWdZ3oT3fNGY6tDPzEhq0jXlydqJznNjX/a5CFpOsaIM768tFZK51vW8aMR8+YL0d4B/BIz2wzMAeNc+ugP+F+XlNIX9zcAk7qGZMQ9bL4Dl3O9eyvDiHzo+xUfb39rSNU9n4fYvt+461Tvrq7Vu9A95TlnBOvTMc0Z6H24whqCxKWX6WZSnrzhnjHx07A0yT99NUzeaUGo2GiqJQjFEhhhGEcUqZ18+2r+UQZqACZaaZBrQ1jb1q2d5Gt7Tm5zSF3B6tQyFBR1UIqoI0ZJ5d5nmJjXLK3CzbLqDta8tz1sCB3z76tofdYhyYJ+1bMJ25zE8Sdbj2iiBVcjATqDrFzjw+PCZQcKC93f0UNNgnaHCEvkrBD/YT5oUQgrz/moHG5ubmZNvfa+F1M6xMnlKEfxfgz1nWaGKrKRvtgRI9mY6YS2T+MYugBUj4ivBIkfA4hT62LJhenNPMkgFeX5rAgtrLi5rDbl1EN99B/60hr9ehjzUCMQmwc1f9RDw60jbYdLulAjybrmOeKy9yWe6YV0eQKaVZJq+L+Hit+uDaOLtEH56dnsp48b5pa+t94lHfHGUdaVtoH349BCzfOrbL4O2A7ZSz2EXIlGRTXmim0Uw3FbYdlAQcnJyGfkxbjaJUE2gURaK7krzBdJUjP0II8rjMzxX8Z/kZs2yEM2R3q9VKwal5cL/E3swBMNumBgdyHNAx+JzrFmUJ/lkM9p36/ENZCEGRdQqBOpLcn2EyBo8jATLAqcfk1LwTQlBJ++aTFIyDLlbvrso39TnofX/8tLjHNYv8Mv+4L19vcD9fBHhgSH8VexH35zoeXaS/nLE2kQv+SRcHcj1/36xhubIJfdxHrmxAIw6gbj5GrqDbNh890AZj8Z73DrLFP58w25rVVNmQ92woOdXYRpXtb2x/yxfbT7abhqzxgD2G92VJv+weJJ1nu2jnzTv5Fft+o9bbly/19tWr9PMXDq46sOU3BnW5NoSgJuvfBgcOtC2w71rC/vTNAqtra7LO880xa9DzCvRs26qNjGgQUGWJZLlrOh3A95Z/FXipTRvgyaxmnBpCCBzWGuJvGCC/LYf61BtSb4hcd3rNeBxkdV4gtU9d2xfJ1iDvn27yz8gk4HwV+Vfkio1S+XRDxcwUaVN+/XmJfsnNc5wL0G5F/xUjcNsVuq9OgFZiDLV1DOOogcBYIutoCG4/i4pFpgydZT07jc5oM3/DLHSeYGFes5SZzqxLltHPpiun3mO0sNdLfAOJj4pCOTLA+QmUlIUQ1Wd9rTe8NkfYvw6cOihp/XyMnHRgzrqhYrwZfFdCI9YBc4zDa7OxsaF72OKmb9O5x2BZ6TpN6DLpEfpyf42iUKMoVeSFssgc6T+LkXymwF8Nripw47V1nx5bF7lueWTd2re8B19eR/OL65merHMvLK+wsRzw9bhPTo5lOW9b44qA+sD8w7W+bohtkXiI9cnAdelxMS/zYwn/GoyvjPlGzkfGGCwLuN7jq1LKyjJWHw/Hac36IqyE0GA2XED7k2sH0Kjp7ALdYntrj0C2b17ewzY7PDzQ6elJCvp7XFPs9y2/zJ/W/2vra1qBT71nsB1kvOaM2W1bvyT6gr6dTsDljDCNBbT662ElYGTpGz2+LCrGoBBCKnP/nt9kTm7PtJvKPO9PoGa6FeC0Vg2NVMAQPPh6g+ftdTJ4Tb1eE7g27xmwi6+RKy7vw9O+pgKnHosHZf0UAuMzuACwHKgZi6Ei/RSGaUy+PgH1RwggA6/xBS/kP/+mRj8rpMz1J+2klIKUMteU0nhKXe68wfnPoEKe1FyTxlp7jOCOsnRMOdXTuC2juvDlJYHcs/MrnWK7nGC3OAh8eHyug2P0MkHgPQK/e9gxewSCD8i7/BB/xVGCixQ0PkEv+/pTt3NxJdtOF1fXusKHcNXt65p+evBGD3z32c8PGMeAgZAVO2QNwbnlWB2jlGUKEcC2h2jIU8ax8xzoBlw3cC4gf2/SwHmONQKlc+THqY+pIIl6Bpc7FUvlIlJ/WQ6lYpf9g0BT6RL/CxjP/0eC+HhYjJocXx/cguBBpGLnxsAAQxjn0/nwaQ2fo4hE/wjoH6mbeuDfF75crr/Xj6jE18k/BZPKv9V+FMQH/4C/kUBJjAVRVgYESwWz11Bn7ZSyegLpOq5hQukajkcpBTQJX4CeAAAQAElEQVRYqyaTyIc0NT8qddFtSKU+TyHfVPnf+79b8xhjKM3IC5gyPm9IB3/vHy1QF/SyVKMM/z9exAl4TA7+BtYp44yDAELI2Gg8Z3N6engkP3XnjXqGULFRErNMITAivnVKEQ4oJgp1A2zmvZEOCJiUck3MMsXItVnUqIw0nQ9K9VJ+ct6pIYqLdFN/fG0kjVmmmP3zkHHNFyHPlH0BIgZZTOU558dQOMU4coqCz8tCBZCXpQxFWXL8ZbDRcgONz+oUHBvS9YVy2i7KUZqTn4DXIZWXBf2MoEz5UmVjDMlQKtMGzAZTg82dDZIGxubouCHf5ehgwefgug0bhbcBJ8KnZQ25Lbc5AR//FqQ6jCGdd1ufg8cLlJ+Xj49/q7wxPv93U7cNXhtfgJKy0udpy/043+D4S5DOT+oZ19Rz/RsoGjcb5KIoldaKtUtpXoxoKMtlw9XOt4z8DUBrGXUi9TPazRhXAc5Kw9S0mjMzBFFammm31cbRMYtxPze/oAm05+ZxIs+mOiWb7pz+A/SugLgOQYhgDfmXjAfk8gA5PYD3hwbKKUp1LCcq5OsIkLEyTOSJ0xFQnL5RQZH2gyRvkgKOhVhzRLt9HEAXOISOcLza0fUGB7gDvn/5t7/qL//2F/3tL9+nALDLj48Ok3E9ZCAlc5/FcbjMhnMNR8r9Bw/ku43TEy7/8T/oT//pPyo94fLVM3kDvUwgbhaczOBoKFkXMR4bqF02JjZYr8cGbBcjtocDf4gh5TqZZQmy5+McgvyXjkGEnYgO5NhBfUJA8XBnJ70mc4fgzTYBk+0379OxgzxXGHQOXkSuK1jLSLtDDP6Bgc2Mnwi4pm//5tE1zsahjcogGc9D5PGAebuuDcsh61Ezh5BFZdBDCd+WbFpH0FDOHKdwRi0RAPLr2u7hBF9ng+c7yOdwhLfYdM6wIW1SJ6NuFYP82sU+GxxvFAJ9OUhlme8gsHAIDVmrPg5Ky/8+hqfhGqP2FON1hwDQBwJB2wTBdwle7RCw2qXskODqGec71HOAJkBTdkj4qdDry476tFezIbQ90AUPPehqWGaKM02Vcy01CcpMERBqLc2rjXNufnVFi+urWrm/jmP/vjaePNCDZ0/15Ntv9PUfv0vw5Otn2iBAM7uwoJhnqKyhvPm0rjpBbx0Q0PU43xHA8mvEX/70XP4dy+c//KSfv/9BP/31b/rhr3/VD99/r59+/EmvcILYeeanqO1Qs0PS9OExp5S1yehnptVig3dXdv76iZJv//gHmR5Nl/cJSKyyATS9eqM/Oz+nstlUiFFD1eo6gMoG10+HXOJ4dhDkGlo0bXZwpJ+xKXZg0q882yYAcIjD9xieMd8YDvf209PmTn18jBP0+OBIo/RwlOIY6OB0tSPYT2Wtra/LDiRv/DegDQe97jBGB1DWON6AZhy8uAt/zYP7BrQygHivq766Q8NAPdIR3fbku53PGaeDlA5ED+GtujtQzQZlcNXV9emFztngnDEuBzYKZM9se1Z+IjU5u3BCrBNA8RjmoNFp1n8KGp1qTcv6oYTOsxAUoH0hOyyMko0C/p1PYPrC+dlnI3rNXL3mFwRQTg4O5NfUOoDi3wub4OkE2jwl8HOMLXNAnUPAzuMOzmbLhxo+kPuEPwTUYcyPrNkQ/hyyATRf9qnXh34NPb8mHj6yU7uCtgUEHHHmpVxBhsD4h+Dlms3cJZs73xzShR/82rguZVfg0Xg6IJC5y3rbWeu1vMTx0GOzV3nOWVCdR1VR6jOeHpTUD5WGlPl17XURVSEffL7ivCHZ0oy1Qr7VjNE8OWSdqgR9+bhi8+6yPjzeOb+Q+fuAIM82Mu09POMgagr+EkjdJQCx93ZLhx92dQEuvcZdNqk9Nqc9Aip91mLovpB5AVoPeaasLJQhr+xky+HzzA7BMlPF+SH4NQ7ND6Z980DiN+Y8YIwD1tXj8viETIrQQkbbDjbX4LjLmp94LQkI7FsWE+jfZ+wp8O88wRQH2Q0njNdrbH2aM54mwYwZ5I0d7wvQ+xLOuCUcl8vIUD8l4nQFB44DaRPnXAM9WkCXQocOwWt/0FcfvA6hwyH0cA0OTlnLPRzsbwnY/PL8uX786Uf97W9/A74H/qbvU97HP+iHH37Qzz8/T7/ta+eSA089ZIPl/NT0jCw7NggapCcJHuEItjPYKbCJk3gk4+9qjqDsdKulvFEwtIjiDQohKGOcOWCcmY+S7PUaAX366TlFF9XUjWWusjWl9uK8Ftfuao3gxMbTh7r/7LE2nz3R/aePtWkg79+HfPLtV/r6T8i8//hHPfvuW20+eayl1buaQe/aqao8Ux/eMH4G8E4XXZee9idwZRw5b/l3TmDRzrVd1u/Duy05kL/z/oMSDyDz/EaNHnRgWyLPsmTjZtjaEboqcbrNoC8ciL6LjnC6uLqiOQIv03NtOWAb4AlIRqZLP03oG0Ssv0+RS4cEf/1bsqbvN7+80Ouffkk3dL0dv9HDN6cdHx3JDsBrbIYuvGJZOIxBdh77hhm/NtU3NtzxzUoExd13C7qaRn6aXnJ0v/iYByv2UzVg2dBgLs0sV14HWV5UyAfz0SXywT+BYXl+SIBrD/21s70t66TtLfBD3o75Q2S+x2W8DljDChzXrGOg3bwoZFow71nf+O0OvtnL4HwfHrU+G8kHsIN8YRSKXJ9BL3nMZHAeUYLDuSfLeQd6vU5vXr/Wixcv9fIVAQPo3L8vf4C+OSVw7/U8R45cXF3qCrl6hT7zOB2YOsMJZvvvivOWNUlewy92ZttRDNGmPYt5szU3q/nlpURT1kkOmN0jwOobH7zWi/BpG706jR1se986OYBn6wrj2PK4jw3TQ6710K091q8Hf14znivk6hl0eIyz/Oj4SEc4ng/RCw6c7aFrDyg7Ry+bbiPrl5eFGsiMGdbUzvsVZMU6evIewf776PrNW+Anhe0EdvDKAZ5G2ZB5EK5UbTmBfugj22x7XtkBjr6yPtqnX+v6t9iRL7FBXoNbB38d8H9NUObVy1fIiTcE9LZk3XUG33SZT8XaZV5zxunU6+W1NSqkoJHOJMfahhBY4ziCyDnWOgIBWRyCzwWJtKaRwHnbzjPtlkaO7VXdw8569PRJeqPO06+/1iNkwf1HD7VO+er6upaRl234f4qAc8G8FaLsqLw230DffcsbA8fW2Q7+2kbpgGvjwnbbtWkm4eVM5j3fCLWHXbmFrfn61Wu9NN2ZV8HJO3C1BU/s7O6McAItXSNnBmP6ts6umEssMo1s5SYyoRzxhmUIMkpZUMW0h+DR6z1Ajvfhp6STGGeX9rqT1DREfsB548j8NYWcmUV/zMH7/pmKO8jrdYJ1958+0kNsU9uqlo9fYa9+8x/+pD/+L/9R/9FvwfiX/6RvsBkfYc/aDlqgjanZlkoCUpZbRaOhoizTnjFnrMFyLDBWxlmZ18epdVqPMV1DC6aHa8Z4cXmhY2jactUBFfPeObjxDS2G8+MzXRAoHvHhpWyX2EZPtj66vI+dPkQHC3oN9GOwbVSBVwc1h+g852v0sfiEEBRIvZfoc12XMRi83pa7ETpoMJ9Zgofmi5uAJzTjIJSfsN2EhpzfJABqsI04Pz8vy0+3Y7lyCs9althedvtu27igawXoNULHBvPBBApkoW9Yd3DLQRrblh5LozBuS5Xg2MdN9lMzyBKP0UEb26kOtPrGL4/XY3Ebbt/9miZ6zNO4/xJ04XHfYGKaNq/3qTsAN5ZLkKSmwMcC81tZXpHneg8b/BF6/cnTp3oMjyW+Qq7YJl+7t6G7a2vw14oS/hw0B+ZtL5cNZSEqeK3QLTV2Ut8yz/YlvNQltc7z+l7DV9Yth+iUPezMHfTth1dvtYW+e/sz+g948fwXeIw8Mv791ntZHp4gJ71P8XyH0L7x7XUx3qZbLbWRw3Psv+ax42cX5jWFzDC/WU/3oRnvFXy9b241Lsz35nOPy6lxg2NSMUBFfCtobpjsq4H69BdiUAP56xtxZufm1MQOs/8prVO6oWNZC+BjdmFODrw2CPDa5gys/TAL6ebVgSoNozSgfSxfOWjcRzj6fJ0HDcl7T2y+v0RfXKAnbKNYzp7js7hkT2s55TH3sEeG4Nq0YDzk9FOwng78Wm+Zl+2n2EQ2PsRm28RWs564R1Dfe68N0vubD+T9mG3MeXA3Ax4bzNHtxSzThH7dxw1QHsFFhYwy/Xt/YB63PvA6WX8do7suLs51hUz1TzVcQ3e28ypkRoaOcDByfmEeP9G8Wu22GuAysxz0ooL/LEZ5DGVRyjd7NBtNTbN3Nb36htt8fL5AJpVloTLH1shz+VOnPjI1mUdGm4G61iHW0XP4b2aBGXjMPkX3QXeazKXDfti2wlWnk/w+np/5fgj9WMY5HUILrl9DHzVM5HSILEr8B79N6nE6ySOPybpwSBuWV77WMsp22JD1G3KtIV3Hsctr+IhByWUX8Mtxsgv25NdWf2A/scP+4gi/wiV7D/ffBDeLiwvyWvop6mfPvpJ/tsvr2p5ry7K8hua8Bt7fWCZ4bj3sb9vGpnO34/l4vFRlZgJGdplzI5BCiDJOY8wUwe2kbsWEh4zb8/wcPF/3MTpfyedHOHEegJZcZrANZlwa707Nr94be10u4QfPucP6TMZvHHnf4/EzujS2EEIaWwxRIXiEYvg17F2D1gqVMoLKa0LfHovBbXwErgED/m8AEyQ1JcDogGO+5ClJ5fyjgO+4jA75chY5UkGXqQ/01U0f5NM11P9Sertexb7ftJPwyJg9Z+MrpbTv8gHz6WLbdOC3S3ToOfv607MrnZxeAhc6Ojac6eDoTIcEgg+OTrUPHJDfx0+yf3AiB4VvgP3qPnR2SJ1D7OYj/InH7A3OkEPnyHSDnxi+RBZ1oP1rdEsX27IHTfeh5T7jGTBH2zUV62CoSWvWpYZ2Ukq+UkAyhjEKnE4ggsxRXlz3K5DXFrh97nbZOF87dZ2Upibl7A1IN1laG+eDQhiDgmQYJ87+XZD+bpVPm2OUFASuChL/JxDIGzhmPLr5BHIjCKmG0v8gkRqcEx+n/xgErrwB9/U7EAI1PwNx/CUIISiVK6Q/TY7/yTSEcNMOGUkcj8E37EsQW40gqp3CFGa4GyZHOFUwTp3SSj5Xj+vUrs91cKsEGTpL5ubrY7f7sWCSg7mpPzn6/dSD/f0an579Z+uPr/4fvCzhkSY+Xl5zxPxGkzdaRkBpmrLLnU9AXb7OpuvHeR9/Cj5BmxQ6R5K+vsYwapci2g6V5EW1o00WJmwI/LoYO03soGAB5aBGURQYKrlk4tDoE0KQMFLqwLHzBgROGEPMosIEKBNCKF3PNcF5UgEBUAicHkPgOspCAvLBwLmb1PlbMKlHH+Ez+GQMk7HcTj+rP7k+ujyj308gU8QJGzGCsiyTjSwbvjZwcoykdOxzBo5zcPYryAvlCXLSMaS6eWov59rcxyml7udtpGspT6mvL+S1+RRKCdBToAAAEABJREFUFeWvoaSsxHgdQamyAVBWlLRB+vH41rWpPvUaE2ioLA0c+xqgwfGXoORcUX6s5+OSuiMoGTfgvpljCaQ5MO9Eb7fShBOO/+nUeExQKKf9z6HIC8aQq6Dtwnng8zqT46JgrJyf1Ps4VtqgfDS24uMa0maeFcqzfFTmFIhjyMbp5NhpRjvup4Gh2cSxMt1qaabdTsZ7a242BX9bbKxnCK5Mz7TUxMAuMepL1ihnfKbLAF0qRtUhiFiEbBgMkMUJ4G+nQ+RwZYD/+coy4nNQKpVCCMpilOfhTYHBBp+4fkh7fRskNlJwCNqRuYfRnF57agfO85d6/vMvegHYmfOajeb2hw/ya+2uMWYqDJecObdabS0tL8uOtgdsoJ6wKZ485fsUp8ljHM4Ovt3DceBNujeA3twYTx6Ljb4hxpCN1UscIidsYn3X5h7Bs30c9PukRzgtzxijDd0h40Z6jOeVKY+ZCvBWkOZOWTtvgtrgeB5cL4DzpbkFLRN0dzrfmtVMY0plzNmM17IDxXgweOM/wDhMBjPzG6L7bKA5mHaF48abzVMceifnZzpNcK4zNnHegJ5fXejy+krXOKL63gB5cZBtMc/kdTVkZaFma1reeK7iLLDzwK+o9N3j93BGecO5gWNqzbjCcenAsAMfdlKX5gGxlgpygKXGgeDASwqosfE9Oz7REY74XdboHQH7VzjfXvz0s14Q3HhvB9y7d3pHcGjLwSGCLqdHJ/LTHAH6KsBdmeUygBU5COENifHQYy7deqAe5ucgk9hJKp9uqDE7oyk70NnM27k/w2a1BTidWZzX7PKC7PxdwuG2SMBmfnlJbddtQ/vwSAxBdvR7k97FEO9giF8yj0vW+YyxOZB6iEPxgLE6yOAgqwPaOzhE9ghC2LF+hlPWG+gu9Nhno9bDuO55/bx2QMUahBhUgPepmRnZ+WEavIfD5uGjx7KT1E6ch9Ds5hj/dgh4U+i752e4Ji9yuKlGvdpFL2XQWISnaHrkcIdmj9nM7+Os+cDY3oNfO4f9JNhrHMR+Yv7l8xfp9cFpHXDEu47XYWuc91zArNzfLPQ6Oz+fxmonTRunjde/2QLfwAzOpGlgqt1SiQOlYC0c5Jg4UmrmO2BwDnh2wYnv7vbG8IpN8iVgx75p5XjvQEfwl38b9JjA3IFxzbEDmq5jXsihuRnkmJ3Fhul2Sw1wMsU47JCwLdjHeW/nldu/YuNzxcanQz+2P85ZSwcQvL4DHMvmtQFO0MF1P/HdgPUyDQ+QQ97UR5BQFqVatD8Pv9pxNI8jaaZlmmnI40m4h3a8tuZPwwA+HbB5nOT7yJNrzx2edYDA/Hp8eqITZMu5HarQmZ2pfeylqjdQIEiZSSpjrqlGQ3419BzyY2VxSet+yuTOXd1Bxi0jRxbn5rXImObac2pPe1xN5cgc2BJ5XY2AsfRZgz6UM5BwWgGkA45NRWm80KfHaXq9xpHVYeNuPNnJlpyP8OXIvoPmQhzJuZhrFKQIEnMeGn/gzrJrCF4d2K7HT99GzkeUiPnb5Xbk95hvD17p+Rr4pD8OjFpejaCv62FfV2yOz5FlZwSHTi/PdYqMs4MtyTzwd46T+grHSmqL9vqM38Ffy6SIMioYr3FpeWLIkFs+V7EuVmyWL6meZU5eqEHayEjJW0eFwPz4KouKeaasLFTgrCqQG6O0oYJ1KhqlSqecazjlOMKvkessb1MaaWMMXqMKvPTZgFuXWG6bJg4JHtopt7u3qx34OIHzwO7ejnac7u/JwbMLHHZeN9NfoN2c/kr6n5qa1hR0m2BmnHcKNAmAetwZdT0n1C90MtQQGrAMHLCOXhOvf2csB8+RbX4t+gmy8ATnlgMFDoCdQLvnOOE6rFOVBZn3Z5cWdPf+htbRvxuPH8hBjQdfPdEmwQ2XrXLOT1DPLy/K8sPBC+OpAsemxS7rcnndSTrtkIDE/uGBPuxs6+27t3rz9k0KaPmpVss12wcOdr178wZ98kaWaR98Y9H2jo4ODnR2eq5raGLgfSTtB9Yilrl8Q1Mx1VCOzRNZp1AWchpJxRqLNTdOIzgt8lwZNOQAoXFyYadKupFrV3tb20o3X+Dk28desbw65/wl9Ginl+WdnSt2qFgWhiJTpP+cPkuCB35yL9C+18EOlkDfOeuSUxZCUA3feT3MUwP4YIjcqpAR5qEhPNZnbj071+jPsu4KWdc1/YND2JupZDJNTjWn5ICGHY+Z286iQpbJ/QXyigG5UMlzHlpeWM8is7r00YU3BxwPTB/w6IDjIe0bKspqaNiyNyjI+qjMczWw1e0ELkmNvxBon7oju+pSZ7ZX4N1T4Jz8FTTUxVbpuT/kpPF3xjnroj2CnNa5xu8B9teBaR/bwjflWN/2GQ9bT0X6NU6nCYjNEVRYIti7vHpXfjPFHLRmfdtGl9nunW7PqAn+I+vq4JP5z22d0+cp/GfacV/76HYHrxMQMHQQfQ/+840XdqAfHR0mOr1kDXrgawCezEcVOAzgNHo9y0LmyQb9TcF/04B1q/Wodck0OqwJHRZlqei1kFiOoBCCjNcavFXYmUPm2Qc/k7FewvuWe9anHfDnoMgocNRNtoDtpQr6sYyxL6SG0Q0VacWaDWjXdRJM2oaeugb6MV4t+2vaqFP9gXqWDZwzXfRIDc67rZBlzLOpKfYbthsWWINlgt531laxxze0gR3pgMbmg4faJGhlW/NhsscfaWPjnvxEoO2hpZUVzc0TEJqaUc6amo7TeKE5j8l99uAFz7VDsOry/AI+P9Mxzs8DaGX7w7Zs0ySbhyCVX+3/8sWLdJPeW+SEg7+7rOUxcsy4M00OPUd0ZE1nQ+baBzcVeGIRpMgeSEJV1EBFcGlIgLqfXtfsVzZ73XvwxTX4uIIOzpCJR9i/BweH6anavf19HQBH7BtOoK8L9Fjf8si0gQxqYj/NrixqCTz5ppB72H73HxMgJ+BzZ31Nvslo8c6ybLsujW3XFnbYVLuV9JBlimVLBb1UjN+0N4AOvS4ezzk2ofnthEDoqeU4dtAZOtP0YznPtFUUBfJhGlunrfbsbHrSdm4O22IeWGRsC0taJrW9MYst0jStghMUhywXTZvJbkKXYZoL6QLqwg39DlivUQDvSp0L9ibgKPEa+LDO81r4prpzyjvYHpYtEf7xDeatVktz2Djp6VECdg6wOvjppxBNLw60mt6sc03n18i/c/ZFbvMIXj4E7059bHljuOC81951TU/mAfNtzZoHBRV5cWP/pr4XFtINDUvsG1awvRxQnWMNHNwtihISyRRCVIwxyUDLQecr0xK81YEuPKZTbL5jaOO34QhH/6FMK8eM3TjxNR6zr3c71tGeZ2S9vW4N9P0MMmQGPJn3LGes333zqPNT6PtpyxzOz0zPqMF4M64VMqWCn4eA05q181pOIK0t+zrzf1YHFSFTETNl2FQBfqmoP7TtxtpaRxmHpjvzaBdZ7rRm/h4rZKn0od8Qg5RFBcDy0WkCcBcMyJGaC2zXuI0B+LPc67Ou3iN2kHvmecvr67Gssp71q6evkIOX8NcVcsHXR8ZrHJXoW+NpujWtWWh6CX5aWV3VytqqEk9BVy3KbY80W+AInCX7Dpmdg99Qsu+CXx34ddC3zgL6UurBxw7enLHfNn8dog8c9LNNsvX+vXbY/9pvcIgt4huLvY6X0L+DrB6z5UbSXWWhJmvkYPQS9LVy545M274Bd31jJDudunyOcXpdQ2AM9N+H1wfIqxG/X+kK/rkN5nMfT/BjOjqD/s+QB+YD46sPDYByRfCfg/8cuZsxX8sGr0WWyop0PoSgEIL4p8BakkNNUQveIaPAXwyRJc6UkQZJpqE+a2V5Y13m9s3XiwuLWllekZ/cv8vexnxt/p5fXJD9MqbbJnb2CBrYFQ2VyB6vqcfkfjzmLIuiW5nfzMdDcFIxngr6Mwyh1yE4GkDzg7EeMW310dl95Haf+fedQms+b71Zc33N9R672zCM5idFOiP2r4o2fZ118gXreoZ8Nd+OfuqAPS3BOOPf15aNhrx2K/5ZkLU1pbUlvYNMX0C2ttqzGtkBDWXgW3yGrK/HY1o2eB6Vx8XCwIbUmHzDJONlBOEcjisETkX+GcS4DeZJz62iffdh3HguFfP9MtTMFRifH7KXM458XR+ceV0tmwxXyDrTm+dtHu3Ai9fwruu5bfGZrFuE3jwuQwgMlC+n09fDr+kvgec7mbfzvwJfUnt5mL9Trr5VZ4QQ1/kUqMk16T8ptdJlHN+6NuFqcuzWnXeagGtSyjWT1OeBivFWKR1qguMBdDmAZirmVfk8MASXffb8XeRppzuQ4QqfxMVVTxf4os4vr3V+2cW3Z7jGdr5KvxF8dHKuA4K8DgTvHRxpd38EewfH2scW2mevdgA4ILzHscHlB9DkITroEFo9whbwHu4UP8kZcvUC/6v7vIJXO8h2j8ljGzDeIWMlgccksmMIVvfkA7Nn8dIaRom0BlIqyicwLpNTjcudB2qORyCRVfq4Sjpw5hZQXwZ9LEuHvuimqPbRPwzpel/LFU7+cahvjUK/kQ/jcqdBGh8pfXycMpQGQP80pAuklATpJtXkQ2H9GaRK4/OcSoeTdFz8v18yafhWGs1xibmgppTCLDX5CiqzcPlEIJlpDJwb1UVtUh+qY5BulcTfySyd95TqlOHfpM4kpYjv7SMLdIpuvqNLXcNwU/ybmVGt0f/frOQx3T6Zqqd/lDo1aDQtz4/S3/rWqRajTJeQpoqkXGccTfCbUtfllPPj1lPtX/9zpXGp2wWM0lRCfnLtrVqjIpYDKZCc9Tkn/WqgbFBrcN7RCc7cMzbsfsLH5VNZoUbM5LyNyUgHEbyEEKQEToKSUrCCAEIInPocuMoGRjo/ylOJ7ygfOEcjCk4TBPlY1B+lQf9MGoLHFLnk1+A+QggK4cuQFF749XVJAWaUM6YITmKWKWbA2ADLslyZAWPMjpuU97FhUiel1Juk43N2iKRrKLfBldPGBGzcGXyc0V9q1/W4Ns8LJWBTmNLJ8e3U526DzxW58lRG6rYo80YqT3nKfJ6yUZ1CBccF9UdQjq4ti1FKef4JlEptjcuKgmPyBW3ktDlJc8pyoHCfpJPjv5dm1P1doA/3k7vdL4DxnIO7CR59PMJrpmxS/ptpJq9VzEgBXxsz8nEMXBcz8rfSjOMsZsooy+CnPC/B2wiKoqGibMhBzSaOYG8Op9m0z3gDSBDY6XRrRsm4xvFUsjnyvGJEJGvEzogQRAUShoxliQ2ZoY1nDBgbogNk8cBGNefN+jV0XweuJ4UJBEUr5/8IQto0ZpIyBeXUycl7E+kNZBfn5SXGyGl6KmtXfvLyDQFe31X8M0FDP2H5808/pTuM3+EEtkPQGxfriWk2vss4mVZxlNzHYeI7Z599/UzffPutvvvuO30LfP3113r69Kke+kkQ6vk1WG1wUbCOQp94g2nnmQNNDkadsPE+ZsO2j7XKe8YAABAASURBVEPXG7gtgmjvCWK+ZUzvcSB5fEc4dPyU0QDDFutuND/m74DIKAicy8GDEjptzbS0jDNslc2m71h//PiR/FtIXz17pic4wPz0xzIbUDsTvAZDDOouTtAubdvR5fENwbs3Ai6/wFCzY2AfZ9eH7Q9679832nqvDx+2tI2jfAfn1p4dpTigTsDrJfjtsdGp0K2IZjDPlzUI0FDJ5raFc8UOptWNNW3gtHcA2M45B4Tv46jbxBnl43ucW2Mz6tfjeaOScX2oAyisCJ72k6P9Egd0ctzidPnA5vc1OHv+y3P99PNPAAFggpDvcdDbCeffJ9xi3BNnnDcPpjPTYoPNksH4y2Km2uvExm3IhmVEewPQbsqTIjzguh7TNJvoKaDJxt2b5AbzK+EFz3NUPs0GsqGiKBKUZamSvox32xtD+qihbYEr66UsRGXQrOjfG1evRd+GMQayNzVdnB/e/Bj6aRPZx0nakzfjvovaYAeTNz8u67K2I/5h7KyBx+ngrp/+8W+I3U9PMtyXn2rwb4ltgO810+zKshbm53HQtdRkvDlyrywLpY0xx2WZK0bWgrHb0WZHg59EsyPiHWvgp4FeOAj/83P5CUM/LeQgyjtoexJE2Xq/pQ+AnU+mtQy8Gk/GkdMCGeiy4PWAhGrGrxAVMgDdYrlVMJZp6N0yxg6NvNFQ5JxilNFYY4eM1nAg485Br0MC1g5qGRz8OrKTjMDPIfS7SwDMdH5CmXnUdJCHjLh/kaBRlAkfRczV63R1SfDlDP49YTPkGxAO4ZED+HiPAM0eAXEHxk9o1wEtB0v8hIP5LTK4Mi9wgk6B4xnNzc4lh99dNuf372/Cp0+QIc/0CH7duH9Pi8gcB6Az6EdZ0IB59aGRPvTpAMqQ/IC819rrbh70HOwI3v2wo+13Wwn8xLGD3Q58n7JJu8AhegW/9gn02BGTZAcOoY179/QEGfbVN9+k3yB88vSZHjx+nBzpjyj3uHwjwQpOlBkcuBH6GDAG3zDRhyYMHlcdxEilCsfesNNT76IjP+HRwYnugPkFm0rfjHHMWOwwPSOA5g28adt6ILLWeZ7DO6UaOGamcPZPI4O93g6s+CaBeZwZ88izOZw4c8i92aUFzVI2Mz+rkvqB6z22a2TSNU4X04H5xNBB7nWQe3YiXIxlyTGy5BD78dA3CZAeIXsPkc8O0hxxzs7dc+MNB0wH3JlOerQxhNcCfJyFoBz6K/NczbKhaWRDizHP4XBZXFhANi/hhFqWHU9rq2u6a6fM6l2lJ9Nw8mbg0rirwKflU0Vwp/a2N/h/hR91gK90CFRK9ZJOrEWi0ScohBFExhGzTBljCeQZHqKl4rpaFRek45T6mHVynhUz7i27KwV5Dd3PwHeYB3rIogJtCv73ObczZKyWk6Y/OxlNg9c4ZTvIK+P2CqfMpQFdcglcGMCfX516jhP+HL1hHWNn1hHOhZFDaz892bMP/n1s3B/Dp2djR6KfUnC/JTieB692bK3cvatV8Gm9cQeH6yL0MNNuy7I5goM0ZqYwBJ+DMb9YVl7ixLQscF+78PCWdQm613LrBTrET/W9f/dOfsp1j/N+mtS6cBs+t8wwnx3h6LAcvCAAYlltXAzpYwhuhvCE8dKDBrtAH+eLy407hpPWomYxQojKslyRtXK55aLp1brKODQu7Vh1+z3ozTivTB+s24C+Up8ce56B9XEb7tt6xLpmYPrHYeYbpxzI9bH1UM0YrYcGBJa6rNs1fOHfAHVg3M7jPtdZHzFQQYYKISiLEb4sND09g65YSPS8urYuO47X721odWN9JLdmW3LgOTYLBWg7ObPFXs04YQ7WVz30m+VpenIJnrKNZjlhx3tyIBNAMq1Yhtr52UcnDrFRTI45urWJbJiG19usdbvVRqa2UkAlPeUDrVbYjhM8mt+95onGwdvQ5+DfC5zUpjEHX/07jh/Ga7uPbWP+dxDFY/Ba+PqKa80HDffdmpGf+mrPzaaAZAM7t4lTfwqwzk06n3F4rg6GWdYdoRcOaHtvdy89Sb5Df9vQnX+rdh8aO+S8+cEBmXMcZ5eMz7LR65BnMemjPNpWQRawbkPs5SQzWEvP1/khOE4pNJFSjk1TXk/T0MWYB41T23/W5QbLNPfVgS98zvaGaSRnDlPMzXiew46bx0YYwQJybVl+TacDZAvzC2kNbDtE6MRj67LGbs/6xnmD19N4d3qFM9B9eVxeo6uLK52z7qdj2eAbQazTTo0L5IfbjAE8oBOnvO9g3WfRo3Nz85pnXAs4+5eXlnUXmbCxvqHNzQd69PCRHj4iIPxgU/fQs/cJEtvmcZ2FhXn08bSyvJAUIPUgSEMVfInPlHytHnx7iRw7Q2adMK5D9hBevyQPWDvTjeXBPut6YJ3B+RNsiXP0nedmWgshKARDlEQ/rJeDbIl3WR+v2YC1HGAb9rHxjHvjqgN+OvTtvIPRtn2Nm4ODfe3s7OjD1pZsXzno7HQL+2MXW+QYuXQJT7kt8SmLUi14dg697UDAMgERB0WMM/NQCT4zZNAIMoWMccYAxwqpCUD3Q4+ZsXrMXcZ4jS1k3jihrwPo2TbHrm9WYVyTgNQZ69aFbyP04D2iacX4f8A+yfuoh08e6cHTJ0o3Jvrm2a+e6j5rdZd9zOzcvBq27aA/hTBaE8ZgHlQamUYJY6uwNSxPkvzAPrOdMxrTtvw06Q42Z7KDsPWs233DZQeHtAOTrIrKooAOppL8aDtYbjqHNowr48i038DOt360LDjBFvBaW3c4dQA45a23oIFD4Agb8RQ6MI46rIV5zGteMQdGLts4U8gRyy7f9LcE7XpNHKRyYM64Ml2b9wJrYdroIrOu0a+JX+DTDjxxCT+fMR6vg+1R4943s+wiWyxfDD52+aFtG2SM5ZDp+BjnvWnV/GWZ67Fa/l5iF1lnm/aufRMda2g51kcnGJzvMQ6n1jOWEyEEVFCQF8X6pQ+N9NAp5oFrxtq97si6ZwiNV0CNLK+RUSEEFejpmXZLi+xBbPcaFrB/5zmeX1mS06WVFfnNIwvofT8h2mw0Zbr1tRk0EsKob9Gmcew+PLaexwlYF/TRw+a1Gr1ZwehDdJHB43Lw8Bpes1y6QO6eg9MzZFGHYK/n4OtHgE3LdQPGb7q2nLc+sD5qwV++CchgG3UF296vd1/yPBYX1Ia2psZ7RwfPy6mGTFduoyhL5ejKmMF7aS4B+VMhf/ryT1N4H3NyepKC9x+2t+H7t/LbXLw330IOWA7tQd8ju+RItq28ph1wbzyYZXJ43HgzL/omjHlw6RsNTGt+G9My+wCPsQHfsZAyr18jwz3vHrgz7Z8nOXiSbi5NOg06d3oCrftNMVfg0PXdZw1vmnatQ7xWxpH1o2naeZf5vOtVdDiAN/rgtgs4rTgOGvG+eWdEUz11GVMPXnBqsLzs0K/Xy+MzzYYQkj6yze29bgL2VZsPHsh+HL9O3W+QMG9Pe02aU2oCU7Yp0CvWdQvY5nNzs7KOcTB5ivPGocdrOpKRilDwOIfQg3m0D4/0sKc8fh8bjMc++DMtdhl3H34yj/g60+Ek73ZlnDFn0IHMY/2hXa+j7RTbodY1ljnGt3W52zcebYtYp3mem+zx79+7r1X2GpZh08h+80jNeEMIbhoIHDEDj5/cSK5S/Ksv9cfXkGNkAZhUup0fldlWpFW+9MZcanRpDa9VpBXraahJR0DnrjMGj8Hnh+gZz6uH7u2CK9PTtWUJuDMN2h62vZDylF2Do2Rfc53YoMSYKUOmJH2G7gmBcRo8xHFfxvUI0lDTv0+PXTSag9fEwKUU0gjDHh2Pzn9SzunJ1+WjNqnH/G/ynHA+tSHOjY/JpfYn6agddzbKub7B5339CCpVSeYNZbwNocMKW8J4HF0VSAJ1hDwJ7CUFX0s9YifdfqVrdOf1TTrUdXeoK4LEl+zdzwkMnzq+cnahI/bth8dnOvCTv8CBnxgGDg5PdHBwQnD4UDvsn3ewg7Z3D7Sd8gfa3TvULvu7UWD4VIcElI/R0UenFzo5u0zBZgeE3V+HoHSnN9A10GVcPcZl6DPWPgbZIMFoHsMqMCdDxEYZQa0INj+Cbh07P4FJPYWPdSdlk9R1nXedEYTUtkJI+OQfX+dJ/k/53qKDz/rzKD5CrY95/U/l9Xc+9e3zHLjf20X/Z+TplnXRFyHWZroEVHCaavPP33RcK9WBgeoEHI+ZsfL5ius8C+oroVK3PrenO8l/no6qT0pHR6M269Te5IzTCbjWJP9ZCvG5RDfX+uhTQP6ppt4NULeWP67nFBgVwDiCieoEtfyn9L+mqoGaHI/KBF4CkFJKzQ4CZyOgJm2OWhjlrQhGdXziU6jpOQHX17SVeuCClHdVmvC39thr5wCnrMfoKRGMRgZYIgSQVrrcPdTZ9r6uEUwB4TUdC00JJ+IwKB9IBXUz2oqAv+JfsGIwgKvgY6dj0K3U+dsQEBoGUccQOBYQAq2klF5S3sf/JGDohwl81kb0cfxH22MMrjuZX+A4ga+f5Mep6xgCGKJOdP4TyBTjRwjkQ0ZdIGbjcqcJcsWMMiAbQ8wypTxOeqcxy3S7vZhx/BtwU9/n86iYZaO2PkttlLluAvcTqcccMqe3606MAgzhLEGhLBtBauOT87QxudZtOj9JfW1eyJs4QzI2fK3B5/4HIWZZmmPMfjvNOJdlv42LjPMx+/R6r1mMmSbr5jRmrhMVYoQdwg2EkI3HkDO/gs1xyUa8mYzj6akZTc+0NENws4WRPEPe6TTObhv2TTa0NkYdzMncPm0HmhZg3q6RH7V5HjDPhxBkh44hBCrxpYpq/tmocSo+we3QXjANsAY50CgKTRWlpvJSTdawDFF+AqyywWhHEpvb/W2cJG/e6t3L13r9y0v98uPP8it2nxP09ZOK7zjnzfEpm5drDEn3582YN/3ehN/HafTo6WM9+eqZnn33tb4Cnn37tZ5y/AjnxT0CwnfZ5C3hdPZGYQbnn+ceGXPFJteblA4b9Es2kn7qw8EiB4q2Cc5s0fd7gr5bgNN3fnXcy1d6C/icgzYXGEt2jA7Y8Pjud6d95ldhGCMuFcGZwfjwuL15abHJnF+YT5vl5TvL8uZzgc1ni41Mk8CEN5niOoS+anRchTFejTfEPYxsbyBf4QD/8ccf9P333yf44W8/6McfDD+m1xE7aP6cQN+rFy+19f697HC6ZowV7XktE62xZmnN6SuyXnlZqIA+ptstzTKeOQI2s6Rtxjo7P695jheXlrSEc2p+fiHRXGBNhxj1A4zBPvjsszG04X8GTo8IDOwfYWAeEjQ4PND+8aGOzo51fHaiQ875dYmHx8cYnMc6Ij2i7IRNvTfT3mhWicbqpIlqdJDXnmVTVFBGv5nTG5AyzpRZriY0Z2iQTsC/G+jNoVNvnr3hDdSvMFirQSU/5dLHqPX4h8NKIYTEVzNT05olSLTgJy0Xl+S7ledwaLbNX/BUu9VWuzXpmLGIAAAQAElEQVSbHFPeuGcxU8V69RIeujIurqHbDrg3dKENO2V64MobKNcNMSqHV6SgARsDj2HAeaavyLksz1LKkOS8Heimoxk2wiN+Zt2KXEVeMGbypFnEcGYc3oCd4ywxXu2AMoycAcdKeZyDZ+dn6bXM3qB7rF7PhOtKfEICj7OHw8gbPade6yFjdbnXSYw9i5ly+i4J/jRwxpmWbwC+a4GzOWhpHlqaw4Fnh1IDB0sdpd6wr+tBD+inV6xVMSggqx3EzLJc/vTZuHdwllzhGHRQIjkHWb/IOONQslzpsBGyc/GIDU56UhuH69art3r9/KVe/fxCr56/0Muff9GLn38m/0t6YtAO/yvotYY3jFM7W+yAvocz4h7O6Hts1DeRI5vIGgdR7uD8XML5NUdQs9GaVmiMnwyIQX5NnE0esVi1Ahu6Sl5PB4mM920csG+QdS/hzZc/Ptern57rNePyK2R9/ILjV5Yv797Lv89lJ7HpYw5HkANoawSBHcS5SyDnDuBX1xqW1lflp4cWV+9olnE1oc0ITVUIIQd++9DTAD4dmqgYVwBvg6trXR2e6mhrV3uv32v79Tt9MCD3tt6+l28KsNParxPdwYF8BG/6aSe3UTO/gLx3YLTB2jro6zE9xFn8+Ouv9Pibr/QAZ/E9ZPPqo02tbBIw31jT3N0VNednlc00VZf56AkKxpaCkjiIrry+pB3gkjWxk++Uzekxm9XjnT2d7O7rhA3siY9x5tqhame7Hbp2utgJ4zdCnCPP7SR0Gx3a7OKAGLDxFvPPGLf51oHehw8e6pGfvAcePnyshwQj7j98IL+adIkAcGthTg6U1UHy9V7Lnp1H0KJ51PSfygn29IEhfVTWndT3urmvHDrOoeEQIrKhTg5Dr4cd9onPwGXMMhU49abg6Ta8sYCcdfDZOs43f6ytr2udtd8wPT64r3vAGgG9ZfA5gz7JG4WUhSQr3e4AfTFgvT1Gz910ZOebA2bG1S7raSelHZMOSnxwoASHtI+dt6NyDzzvEixwMMUO9OPD4/RU0iEOajsve+A0Y06NvFAjK1XGXDnHLiuYT6Ms1SiRR8w959iBsSxGhRAUzNC1UhpCkOVcjJliiBKyfojsMq4tjy5xoluGefxOL3B+m0466MIuTjvT95C5Gv8DyyTWWLSc5ZlK9w943bvI4Csc/Zdcbye6nemGK457nBtAh5YBHkOQxyG53YkMvYAeL+1sR7ZXjNH8ZdpvobfnsC8WkQlLd+5ocWVFs/DrdKulBk7wvMiVZZHlAWgXlpRvSgjoGT91NSRQ04febUc4CHyFvHbw3bSfaJj5O+Dbhb66rOv1sKdu1U9rXcDjfjuBHaV3CarZcfrkyRN99ewrffXVV+kms8cc3yOwtsz5FrRVtqaVz0wpTJWq8ii/rr8PzfqNBda7xoPX1mOxfXMCr+2/39b2q3faevUmPVn5/u1bvXn9Wm/evJblg2nkGBvNuDW9GW/iU4OnEY1LkbU3L2TQAqfkOl4z85DLfC6HVkrm5Hl5/YznDvrTzvUz4wVIa2Z8wYNdaCDhhvxgwntuPIj+gmKWKYtRkIPcfwlNGgTNmbYsk3f3duUg7wec9A70mjd8c4NtJuN/gC1nmmiUDVnf2o6YwWE7127LME/qNzAY0m8U04fQJQ4o+foLdFKH8bo/O76NW9O2HfB2jPumCdO46cuBogP4zjc1pLFgHzvv32JNvAg/+rzxzBSS3bEMvW2im555zb/5Wl9/8418w6PBNxk+evRI9zfup6Drwvy8GtCkEdJnXuYJj838ZB3lvNtOgJ41rk8JEh4TNHW/+8iNPeSwcfUOGnj7+i308F4piEVgc48AxxF1L7Hvu8gH05L4eG2zmCky6II1sa3UQkfNttuyg3+2Pau5uXnZLvBxG95xEMS4LstCOTjNioZiXiQomEOjOa0Sh3/BumS06TVNrE9/IQRlWZTpyPbeNHK1ZbsW261Fn94PmQ4y2nOdHJrLspwmAqKiVrILkSkVPDo0IFdMr7YVDTX6s6bcYDvE9si5naYE8HzT3TZ63jhxEPoduvQNfPMWvbqNjLV+uiZwXGFvZiiWRizkfVIjL1VEZAVluUKSpyXHRcyS7DDuopCOyE3bXobBeFweo/loAgNkmenN6+ebpnbefdCWf7OVfc0e6+S1PNo/0ikBc9Op5Z6DZLbvN7B7NtGBDvTeN+2wj/Jr/DceP9Rdzi1ZjkBHzdaMcvYrocglcF0DMJls/wwtT5BVA+OQMXo8xlGSbccnOoLGvc/6AP1477dFuoPNs8s4dxnjB4/17Tu5zjH6xvRomxoCYv3BEX3mRamyUarBGKZY35mZVuIHH0fG0kMmXCA7rTfM5w74joKqR/JNQecEygyXyBTTv/myYrzGcQEtFHnOtDIgynKpgEYS/09NyXZtWZZyHcsGxJxqdFaSdRCh2+kit8zXl+cXMm2Yh4z7beSMbav3zM9vq/DNxaYV2zJX1O2zRxhCW+ITY1SWFXJf5oVp5E7TNA/dul/3Z/nURX91sHNSIJu0C335jTLe216BAz/h6fTi4jzdwHFCoPIUGOnTc/BxouNj8IIMPzNg63nsffRriEGN6SY6bV62L+/cX9fqw/vaePpQ979+AjyVf17nwbMnevDooWwvr66uyrRkHvfYsxihaAgX3NTMrYY+h+jRIWs0QE70wFWf1NDtXMly0/rvHDvOMvEMOj1jXH7jg/fpJ8iY48NDnVHe47oQQsKRZcbc/JwcKF1dW9UaNvI6dtI6tpNtOt9EeXdtXQvoa9tZDspZHjRZ0wyasr4xnVnnWC5bhpmOTL+RPrIsYx7mwTrpL8uEAXq5z1wMrutrzHuWp8bhGXR2zP72ADrePzhIAWIfX2BPeOw1uiILUQU4KmIm0155i9bst5lifA3knGnQNGd6TDKV8cQsKnCt+Jj/PVaPwTTt9T1lLd3fCfhznx5vWRaaxW7xXmcVfr4DLC0vahZbsoEdGsft0SQ0XqgoSrmsYv16rJ33sdesnXWIbVnPPc0ZWvPaWcYdYbfvY6/bNthF5uzv7aU3NJyDD+tB0635xnMy/3odZgnQL7I2tmVs9/qGaO/BTE9eV+8hPUavrwOoDwgWb24+0Ab28Z2VO0l/GFdZjPBjPQLGbByb7kYyc6ABMsm4Mv9AlXJasQ4VPGyZn1LkV408sJ4eMOchUHHsNe9Cr5es3yk4tT3s4L7toHfIsD3maZvR+JpBjy3jL1nfuJf4wjd0W1/PYodZB41wzf6RQaQ+4Q2377zHJHRBCFHm9RgyBfJSkBKIT1AIgZRvSqMzN5DO0LbYIyccML8a2TzK38IPOKro+wZcj2vEtUFRkX4DUFNvCO661z11sGlMT9Yxhkts62vkkGnD9GCcVeDU19BTwjHNSYwzhDQyTT4+SvVof1LmvrmIb7oKpqOWs67zScoV6XickvjaGtzVlBvSMeXOM33apLnxOaYqj9O0nfBCJb6+JMHoHxfffLkwFYIgV0z5SRnt+pjymzk7n6Ci3yFA3VuDYFYK/EkZPUC3pBUwrDMNmMMAhfoJjMv6xE4w4dQb1Or2a4KyVQoOd64HcrD2/LKr04uOTs6vdJyCuRc3QWIHe/fQ/zsEf3fwlWzvHMhpApcBu8RsDDtOqbu3fyw/aXxIDGfU3pVOCT6fX1ynp5Mv6O+y09cVcM0Yer2Kva40YJxVlUGCI6iZm+fntMa+0RicTwCdK+TgIgOT4AS6E1ArchxpJ5KGceo84PPITsVxPoxT8OrrKlJDTWoQ6aegTz8hpD5ct+bMbeCQb7gFZH/n65qj026FnBPoAUKAWGo5ZjeC8Tl6Jsc5ce4jKH1q/n8EjzJVnFzDWX8nNZz/BDiR9p/jdHLZxzF+UvufOqDJ1JzTf/RCVomqvsIIYVECxC1SkaZBjc/VFdMkz1fk0lc+GIOTdOxrb4Cqv8pPypx+CsGNAGko6brJ+TSS8YHzfwcgvvBF8HL99rV0TR+T86MpUsC0RmdG/yflPqpH5yYD5yid9al0IRlPhiSVu+xz8LkJjM/50E2NW6fUOZL0dd4wajHVpfymGwQ+nKnIeuUIrhLmj9d9XR+f6RxBcoZg6bM5LDnXRBA4Nbiun7YKgfkb4jiF6YOC5DLd/ozKQhilklOUH3iXAUEQJsBxoL3RceC0IZL+kxCofwus4G9DoI+kKEmd/7sQGMevwH24/Asp7ab2g899BpO5/maa6eNYb+ejshhvnYsa4el2mlH2ZeCExLhCAq7JboOviYq0H4CYZVTnPHUj4DKDz8eMc1lMdSOCPGaZYvYZoCiiweUxKmTUB8L4OGaZsl9BTjs55Z/Dx7oxy6iTUSdTzH8HxvVipM6XIBuNJzr1edIAxIz6KfV554FIfgwh1c0UxsfRx0DguuAUiOmcr8vSODM2pzmbhKIsVWKwN5tNTRGsMtg5Nc1m2DDlDSObhxKHSclmOWOT47YQr+ifOgUoBhi6g2pAfggMMIaGQMV5mNiCIEgKge/nEBUygLFEIHi8QB0CwiEk5RVxlPh2tgFOzms7lNj8n+AkOfATcDhG3r14pdcEZfwbq28JVr7DqejXN/rucD+J28PQjtCKN3ZLOMXX1tZkg//x48d6hoPTT8M9ecYG9MlD3cdp4U3eXTZ+CytLahNoaBBgyrymMSrSjo3MIRu2Xu9a19dXur680CUOAD91ZzgnoOu7z0/ZvJwAZwTIzhlzx5sWNje+g/2aTbrBv3s19GYdY9jzS7/LiRHcBXo4ir1x6LNJ8t3JNpTPzk91RrDt/OpSV8yr2++qh9NykPBfpQ3lgA2GobJVKoHzESh96hRMOmLza2eSA7w//fijXvzyi16+fJFeb/fq1Uv5SU+DHbTv3r3T7vauznDi9RgriwoeWLMYaTHIDt8h/SOOZajBUQBfebOUX4/p14jl0JifcixMZzjtHMD2Zq2kPIQIrdTQTeWmoZYgef1JKNFQlRyECnlU3sCRgbPGbYYiKiTayRToz/3aAW189MGJxzSoh4xvmNquMABGuibQPIDC8WbFd4Z32XRc4/S4YkPWYY26Vx31KBsSsKzBp9VjDEH0KBv4g/5Q3qR4k9Zhna5Ziz7OOG/umIAy5lTmpWZwKs3PzctPZnsDen/9nrzp3Fjf0BpOhHUDeQcLV++upuCw6dS8OWQz5XFdsUnyxsjrf8HY3Kf77mO5e6OXgLU2rXRwfJzh8DhhU+n0ijl1cXBfX3eg1Y46nU5af6ZCoDdXWRayMyBG5haj7BBogl8HBNrtltpsPp3OIAOmk2yYkjfHM8zL43S+yZr6nDfWLa6ZxTm6ML+gORylnkfN2EyLPcZ7NZ7LFePyWDrguAPuujhgeuB6NKcq0UPF+ni9IuOyzMkZa3NmWt742vmSgCCJnTBTrRk1ODc121Zrfk6+6WBheVnLd+/IvOwgmHnfY85YGzuO/DSAX9tcDyoFZEzV7auL0+sKemFSKgAAEABJREFUPj13oIpNzT50v0vgYoug5mtkyxvg7avXemOZQ95ldr75aQvPRyz+NLixU2SddfVTc5Y3dxiHg3GLjGmO8c20WpqabanJuDPkSygIZGYx/U4Y5g70HoWQVmDutUKiX+PHNGDe9Q0tOzg5d95ujZ5+IT+64eSd3tvxybEdJr4pwk821ZLsLPATtbML85rBeWA8GdoEe1vAzDzlC3Ny2mRsfg1vBOcVYyA2rgHrMQQq22e0V4G3LnbYOfbYwdsPBHfe6sOLt9p68VrvXr7BWfxWfkr/LU7Kt8iQre1tHRwdsrHsILOGtMc6BxpCN+XoHgeWVtbWdB9n8SMCwI8cAP76mRwAXnv0gADwhpbur2l+9Y5aywtqIpuL1rRiWaqiGTsLugRWO2OassNy4kg6xnF2iMP4kMDDIQGQww+7OsSh5OOD/T0dEgg+xLF2fHSU5FySAbTTR95Z/hosJwbQaAU9xxDg7Rmt4DDawDFjnvZ638VpeceOMAIqszihpqBHNUoNoIsuOuMaOnewybRyBa9O0kv4+tyOVct2ZJDXOYF1S+KVa+RNVz10wQQ8X+si00iOHm+go1vwnmnsLni8t7kpP4H1mID6k6dP9fSrZ3oKPp+C168I8Dwj0PMYvbexeR9n5oIa8H3MM1n3ep2HrLPn2kfWWb6do+PsALdzymv59v07gndv9PLVK718iQ5+/UbWKa8JVBi87l5/B4dNi3Ze23HXubqW5ZrlleVNC16YbbU1O9NSyzKmbKjI8iRD4QLV5k0cZ31w77mP1qSvIWWW8bVqhRBglyxBiCEdh0AK7WbMKWaZjKcCPNkJbjnQdr/ga3Z2VoY2eQePfHOJn0BaWFzQPPLF8mYG2RKhU8upc9bITy2aXg4P9nUE3fj4ArnRQW87GOL5ebzDwVBep2to6YIgcQdZZ3mdMY5p5rywvKQ7rJVtjvsPH2oTm+Q+NsjqxoaWoKE2Y2tMTSnPC2X0z9QkeFDwngO/PXBpO+ISJ/Y5doZtjVN0+yFO010C8jvA3u6ODhinHfaXXXivHsi/P1gF8ANuHLTx02krK8tax9n9kIDNV/DfV+mNJ8/0yGO6f18ryDDL2rzZkNDFYg5VkWmQhdRen3UYoGMttz1H688OtHyO4/oQObqDXHr3C7bFLy/0zjIUenmFrfaa1I7PXQJ/xqN5wXh2G6Y/pwN0cAU9hsA6IyuLolQBToqyUFGWKZgyhdxtoIu8xgXnnbdN67RslOi6W8Bxk3lMNZsquSbGqAhynYbAHhscu78KHTzElkj9kw+SMtMSdSrG1IE37Rg3T+wwfj9l7qcET1gLy55r1hu0yPpxAZ24jPy/u3xHd3Do+mks2wRryIw1ZMYqgf87S8vyz3v4JrPIGIxDO0bP0emX0M+l8QkfXpBecexzZ2enBF5OdEQww8EpB5795OjW+y3ZdnuH/HWwyMcOHO0QWNwnCOvrs5jJdG9n+YMHD5XkhGXFU2QF6ZMnT/Xo0WPdJ/hvPeanF+fm5tVsNKFDaQgOHOzoIid72LAG076d88bNFXaq8eCbPQ72D2U5MIIdfdj6oPe23xmf198O8G1s+iQz3r+X53DAnE6xO803gzEvWQabrwStRdbBc8hZE9NDk8CWbRKvuWmghA4K6MX8k44Zd142VTSm1JhuyTw4Ax8mgP+Ni9nZtubmbbMt6+6du/K8bZ/dhwd8s89D+MO42kDuW6dbRrQJPk8hu4qiSLJnCK0MkE99bB7Tcge7J9k8yAfb8l7XPjKhD84q7MYB6RW69Aw+PkRX7aOrDNb1DoTYnjMObYNbxgxoN9RBWR1VhEwN5GUZc+WUJdmALTME3DbGg0Y31CulNfLU+BvQb9/AOAfg1rRumq/hM6cVei6tr8fGfuXc+xrsIqcODPbYj3Wh7yTnoAMmLuPYsnQZ2WV5Yftree2ulgzrdwn+raiNrTGFfZETEPQr9DP4N7JGYg1tx6vIVCNThjDO0GNgb2E9V4PTinEO8QWN5N6lLo5OdAJd+Wc/jrHXTsHdGTTjMut37xGt448pd6AlyRZ06CDNeQCqhrK8CiEoZwxN5MEMNtkMe5QGtBKzTBM8GOeea5+AZp9gnXFYQ4O1x+j5kwbRTozY1oWazKuEHqJgFc5V1HFbA+RJjzZMF5YPEzvAx0m/0faAuh5jFxoxWOf1sB28RzE/nSJfjpjTEXM/3DuQU9NJBxryusaQ0X9TtkVnZlqJx823CwuLWlpc1Bw8PI1N30DXRmSA59AHL4lOsUXcTgcZ45uazwn+WS7bNvJNXAfYSnvIOsM+tlOSO9hN+wStXGY5vovOcd7nLKsG2D6Z8dueUXtxXnN3V7R0b013H20SBH6k+wSBN79Czjx+KNsta+ghyyTb7LPwVhMZncWogExkQWD9SjW0UMMHFTBg7F32NsaP+cs4OmFMh+jmI8Z7yNj2x2M+IO85HFJ+xPkz9ko98Bxqyf1YBhhHtuXM4/fu3ZdTB343yDsQbPtqDvtupt3WFLZBA12S57lXGlfFgL3WtUxr58hq78NOwKH37bb3et6PsWe8QhZYJtxe/wFrbxqhIbm9oixJkSnM3eWmCdOIacXg+gInWYhKN87B/wH+dZn4BCBC2wG6rKk3hPZ8jduq4a9Iu6mfvFCODMmghQyajxm45jrXG45p0X37mGJZvs4vzGt19a785jHDGj4Tr9dMawY5kNMzPUD3UD9zyFWUpUKEnxhHn7Xrsmamf8t2g+nkBPl3hIyxrthDR+182JbfJpX0F4HRHfSDaeqMeufYW6ekx/DCGXm31YevFYNK+mq1WvKTsaYj2zWr2FlL6F/bdUuLS3LQ+h521ua9TTn1sW+C8/612WwqixE0QhSMlwzTqCG9SomPLYuYm3EaAtg1gOPArE1HTkfXcBnr4WuGjM049Pp53T3XfWhwF7rcNb9Al4fw9Bm63nqjiS5bZJxrjNs0eM83IBCkXsRGaMHTeVFK9FvR/miNhkkfOz/0+AycE58QgiK4z7IspZG5heBRRgX+lGCS54hpp3mQTqZfMd+K9iqntG2ZkYAKxkOCdK5WzfkKPeO6kJlGnwD+auzhoWwvXKETvebnZxc6Y/0usGe8N7CPaQB9+FqalhhniBnrkSkwbgo0+fi8+019MNYJzifnwX4q8nGAN5wmcD7VFzIlUA3QGCblHIcQFEJUAESe2p909fGAJrgujUfkgU++gaMxBAX5Kz5cQhP8TxeOUrCXGuCIsaf/o5Q6nitXc3kNKIHSh1LGGEImhTxBTZpA8NwYaqeUV8rZM3+E+tbxkDqDKiDHRFB4qOvuQA4IX6F3Lzs99u9dOVB7RmD4+OxSR8fn7OtP5aeE9w6OtTcO9Drd3TvSDv6BHXTz9va+tndG4LJdB4MPTuRg8CGxnaOjcx2fXOgEOD270hlB4YvLHsHgHv0PU3C616vVI1iNyEd3CwiYN0EVdlBtUGReI6jJ1+AjpXUGnqNqcGSQU+Yp6og6iiOcOV9H6hmoIwN5hQBOIxBow3lSkSbQ+ONjqU5Ho3w67Wy6nhMp7zrOcPyxAgdBIQCjnEJK+Zdy4n8YA/kwBskzoFw3wCjJhwQx/Xd+dN57iiBROgJNPuNCJ6Mi5wDGo9ug8Jt/4sxvQQhBGp8PpLdBPgfUwCTv9JNj3b7i03zUrU8gH0IAKQBpCGF8qURGHz/hY9Y5Vs0lIVUKLhnDJO/UMC7+UkIbnxR/fpxO0kYqJ03H/3v/+9huneZiYvu0j3p86NQwrjYunSScqWuEY00BQB4pRGPkKfnHvpO69YgpglMDzaQGJuc5Ztg1MKoohQq2raQMyMlnfTIIn87JmY6393SBoKnZmPip3xIGLlhxE4JBfEIICiHQMAeTRp0VZSn9+K9OZb8uH9VwOcBXN/V8YNA//7l12a3sP9/O371i3LpxYEhjF/8p50vGBx9Bv/1J+Bm34fwIQC1lXrMJpDZ/1cyXOvtYVlP/d8Enx3VIEgmmlH/uN/U5aY4yfVLgE6YIp2NgzBpDQLiHQDkQQlBA0CdwOXkbSf8s+Hpf4/T3wHU+B9d3mdMJ+NgwOf7dFD4IGHgjiApZVMwyZTbu2YgWRUMlG6kGm9wEbHAbt6BkM1jkpXLqRzYDMWaKYzyEAH4MIhVrb55CJtggqdigDzFub8AbBm80KBsA3ix70zGkrMZAdAtZjPSTs1Eo2CyXamCwl4wxZ7xu0xu6DhtRB1S9gdvG+HeA9/kPP+rH779P8NMPP+glgcv3OJB2cep7Y3CJQy6GyIa3hXN+RRsYzQ9xrD599kzffvet/vDHP+g74Gs7v3FsPnjwQBsY1d4oNHG0ik+XwO4FjvcTNoYHbBCPCFqc4mS7wpnVZ+NeE1RMGGDzXzEnz82bZ4MdFAVOVTsWZ9gYzuHA9Wu/7Ny7Rz+PHjzUMxzyT903DnqXz7HBLfNCvraLQ8V3uXtD6vwVRrE39p7fCwK0f/3r9/rLX/+i7//2vX746Uf9/Pxn/fKC4C1B21evX+kNgRb/zqE36hds4L3ZMNNE1i0DL8ZvlnEUpIp1cx+jTWlXHr/r99mEJmDTntKb4wHXVKpNB6yfWbMa0wAJPQRlMVPGGmZ5PkpjppgAWowA57zRLFjroihZ+4YK6kbOZTHKZVPTUzjg5rR8Z0Xr99Z17/493X+wqQc4Bx4+eaz0SjkHicChjx9TZif1A9bZdb3ha7Exj6yDGKsik5VAQ42xONSQ+fRwptiRdoZTyw6Una2tFDhzcM9BvdcENCY3EdihbifIOZtNr8UxDnY7EfyExu72jnwnuZ3+kb4a8NAUG7cpnIF2sLRZ27l5nIl2+BLgtWMjPR0B3dmR+Ojxk/Ra4MekDzYfaJ3NnjfR7Zl2wp/xb6evN7qGczZKdix4s2uHVI1uNO4HBEe8jl0cGabHig1YDa95EzVkM+V17eJ46EJfDgZ3qdcFBy63M8p8KtBUlEV6pdYiwQ+/TnqTcX5DsOiPf/qj/vjHP8I/I/Dxn/70p3RsfvoG3vJTQ35izLzmNfGGu9EowXmdNn2ei8GbPwfN/fpE89gxTrxjNvG3wc4bH/vO/TRfnDseq6930CdmUU3k2DS00mq35Du+V9fX5N8EfEygy0/zPyWI8YwgxldffyPz+7OvvpLx7I308uJycsqb9nLTZ4iJ//rYFH6y5uLsXMc4Eg9xxB4Ah/sHHB/JjrAz5IIdTFc4cLwO5psKmQeJpTUrylJNZMkU/O+0QOba+eUxB2g88Y38nytiUKSMf/KH5RzxGIsaQlDG2Eb8UiqHXxLALy7zOV8bWbgAOLXsy7JMOXXMgynF8ZbBb4GUBlXRp0Ec5wT9GgROmh6rwXlwav1QlA3aKTTpK9CHh235LDb3Q9McjmE/4XeO0+YUSDhDZhpnBzgzLIfsxN+n7BCH3CkOMT912UcvDMDZkAkbE8aLx2j91GQMLeTm7MKC5qDDOYJkc8uLmiedxxIF12gAABAASURBVIHjVwXO42CeW1pSe35O06x/CpKBH+NjSLum7Sto5gL5eQbfHtO313IPPbFNYGTbAQZ43nJ1H0fTAeNzIMc8ZAu1AF/TrOGsgwGMxbK8LEuxJEmOuJ8JhBDkzwBd4H478FgH3urAb37Vrm/WObs81ymBw3PgkvwFwd4zHD1H6JY9HEAOdmxvf5Cfnn379o1eEVRNr7z/8Sf99NNP+gU954DqPnRofvAaeIwjHphOb+uYnZuHD5bkALSD0ffRL5vomwfIxQcELTaRoZsuA+4R9F1Hrt71U98rS5oFj6ZXv+I+Z+4R+gnBm1zBuwON+PVch8i+HZxVHqcDSg7ceFxv375l7B7/h/Q055vxa5Y9D9dzgMwBDPNwAzzOgVc74nxzjJ1ZU/Cyy+2AbZjuoGHTs0wfyDGQjgAHy/CF84HUWE/0HiJkPYLImM2LnEa3FEmWLcwvyDL1DjRjR+6jx49k+eSnGo2b+8YHuLCOefjooR6hWx6Q2nbwddPQY4yZvL52Lp8TkDpgHfxU5Yd3WzgoP2gXR+X+zp72dnbTk4z7pMfQ3CX0N0D+epzmqRb6YBEaXrPjkT4eO8hmuUQg/gHj2iDItEJAcG5hQb5hIwdXIQTQUMmy3HLdb5roQmP+6YgjHIg70PPWa/BPIHULeA8kPfbypV75N0tfvNQb6Glr6z3OmiOZLpUFFU3LlFw5cqAA5x6fg2czOE7bjLONDrUTdWZ6RlPoM/NmBl0IfMP+OF+GcsC3pq3AerEIqliUIfZRDx1r2XiJjLTOstw8Amf70Lrp3fxmeXB8cqxT+OAcW+UCuMJ+s4xnpekmKmaZ3GdRFjJtTrEWrVZbc3OzsgN6CVxa3zv1eM0PWRbh06AYo0rm5SC669wDtw/QZw8JsN8noGk9sM46OAjrgNUcenpmZkYNy2vmGYISzi1PrEvdnsG8l9YCurTsEh+XWe+a/w1pDnWABhtqM94lnLZ+umh5aUUe6zL2wBLOXdPmwoKDMkvp5q+52TlNg+9GWTL+TKZ107Pxadl0fn4pP411BB9aFlhubEF7W8gywwf/fMf2tvZxJh8Q9Dc9fnQuo8PQs6dj/dXrdRm5wFFJn1Py3Kct+5m/ZYvxYDBOp8Y2jenAeZ8PITA8pCXM5vkbRwbjy7iwI7eLnXFlRy96wuM+Pj7RyenJyOGLLWPamMAZfGU6cRDdcuXVq9cEsN8jcw51Dh8Zr0PbNSDd+B9YhwAVdmwIQaYRy4+m9zSse6NRqlHmKqDvvMhSWpSUMT/TuufVsP5jbi1o3uuRAr6ra7pHcPchctM/+fI1dkSya+BV2zZ+ItrpE+z4x9igpiUHO+fm5tWkrRCibJs5CH6Ovjs6OBoFvrEVd5ER+7v76bd8D+GHY87ZprRMuTg9l5/07MAzvtY2qm23qKAm8zEdLSIX/AaZeeikBS80mY8DP8I94oBYNahGvhOuCZVk2vG+oqbc4PNus8KDOuwPNTT+kE+VAdxavhi3NXJX0G+W5eCwlNe8BV36Rp05ZIPfZmPa9ZwdoDPtNJHhJePJwHdWFDLk8G3WKJRb1rAekWPrFsHXipkEj4YQZf0fQlCIYwhOo8xvGXUNJW36xgjLqJQ2mgkvjaJUmRcqsqg8ZMpCTJBznW07H9fw6ogWr9BlnRuwjDJdORhl3WSa8vxDCMrzLNGM52UZMr84rwWCfrY1F7E9Fsmbd63HfMPQHPJj1rYCtGQ+MW2VZSmPXXzMF+Zh633bRbvIwm141U/p72GXmGePsDlPbnj0gkBJlzWsGEsObTWTzToNjTWgh4I5pzmyRvkY3FfMGDfnpqGPdmtWlouGluU5MMP4pllLz6soRuODhZN+Mw666BYHUzsEk207OShl/b3DGLd3PmgbO2Wbcdt22sUW2N7Z1vYHyjnvN39soWe2sK+c+ndsDw8PcOaf48Dvppt5lUdF+DKfashvkmjOz2oG3LaBFnaBx9dmjC1kcYs52A5rer7MKyhA1DU0buKuUhqgW9uiV+iPM+TLGfLNT/keg8tj7DoHe62rt96/Q1e/Z6zbsh465NwJOvoM+9D2vNfGcpselENrJbixzjM0oG3rnpnWjGybttE/bfjAx8ZjWZbpmhy85zFThAYtE7vIvzOCv4fYwnvYmdvI6g/vP2iEny3kwg6yel9HyHPThccwhBcz5uo1moemTF+L2MFL2L/L6LslAvi+Ycs810CWlUVBfwE6Gcoyo4MOtb2W6Np2KOtpu6WDHJ7IFa+z52p6N11W+DIgecUsMo8cndAY0Rv4N+14HLaF/KrlDXTmvXsbWltbTT6WRcZmup+mblHkijEAURn8Ew0xqhbLBg+6H/OX++zhSzH/+UZN6wbTmG/+8U1Llv+mpURn0Noe9pRtLuPpGP5w3rh8jY742W9Cws7ZQgea1ryW5uch/YUQ4L8cGdZIfGAbcI099hpj93w8N8sT47EAjzljDSEIxZZ0v+WG1zFNwJMQH6dmmCQja6qOgAwnpRDCDUTyWYwyf0qB9emh+87kuX5AV7/HdtuGJjwnr8cU+neN8dk2te55hH6xzep1b2FHFGWZcCvaVfqE0dAYj8fJMqZhcJjSdJJ6jEg3wLUhTI446W+aU5o2//hyPGmjZp4TSPoEfvMaTqAGzzV13JdbTc1x/eS86dlz81pfQZu2ic+xB2zvXaDXTfOmxwktet3cnufiNt1eAo85RIUEgSIDCX2xAsyX/7fyFPhLBSmgy8THadDHP5EXn5DA/0VJUBBAP5G1y2Img/MhBPmTcA2C6M6H4iK+4RPQb3wYZRrXTRtu5xb4pOs4dRMf+6gVQnCRgv+C+G8gc5NzHn4LGagzjPMcV8zHUCtiLhiyW2k2rp+pIpBaKWOLHzWsogYJAikwNEh9NgCYEOoTjO0Rm7nuDXXlAPFlVxcXXZ2dd7DrDVc6Oblk33FBkPgsBYn3Cfru759onwDwHrC7d6wJ+NjnD4/OCAyfc925jo8vdeKnj09JHRim7fOra11d9dShz2sC1Ne9ga6xZ7qMxWMaML5BJcYM1EFDwPMS81LIFQwZaVZI0ZCTZiAzAw8xgcCXwNtHiJz3ucD5IOlj6vxtqMfnJunonK/3dVEhkI4hBPIKCiFIApySKKUhJalcv/64ioLk1CDyEDvJqOeUD+Qpn5wnywUSlXRT5kIfkIbgf5wmkT+TlLxPycf/BKRruNbXpfzn1/7eOdfl/Bev8znAKyJW5COkC4L7A0apnKv5D0zqBn328blUdJPhaJKfpHRD1szrdshScKsa2X/33zrNKk0j5dI/pklap0mnTDr/T/3jspv6v0K+CwzUoJ6HYBwbKpRLxSbPm78OG+ATNlBne4fqYaDa+CuyTDGLXMiXCwP1I+sdoZoQxm1y6kvfmnqT8nqS+f+ZdDT3NK9R1qv3K0jTHZ9P+S/8u2nD9SbwhXr/M0Xu4zaM2koUdzNmCzTXUVq3yUA+S7+45rfr+GqO+Yq6IQSS3wOoKXwGkfqRsi9Bqsv5L7XLddHnv3BdHJc5nUBw3QRuj/5S/tep2/Q12dhYyWKuBCi5PLcTpJCN3I/QHB83k7GfF6WyvFDMrASjJJQbvJR4j9R8KCwypzX8hZXAIWvjMhuAON3rYUXZCEbnh6ooT+A6BuoHSRm4MfiOJKG4625fA5T69dmFLggkmMf32VRuvXkrB+R+IdD5888/pYDnC4z91zjJt9iM7h8f6ZKAbc2m0neUT7OZXFq7q/VHD7T57Ikef/MM+EpP7GTFgfMQg/oejkBvBNps1kuMfjs/rjBIj+xMpc/37vOXF3r58896+fy57EzdZxPiTaWdM3buMHwF1lIG+vYd7L6bvZxpqjU/p3lv1u7e0V2CUn7CahNn78Onj/Xsm6/0zXff6SsCZunpKxzPi8uLahBsCDHK+LYBPARvfQIsNphP2KDu4CywM/2HH3/Q3/72t/SqZuPj+fNfZHz8Ak6eEyR4QTDYznc7Fexwt9FdgXfTRnIW0IcdB9M4AOxsHDmUFrSwMK95nEvzTufnNfcZeMPbxFkWc9OH5DEmgx0HkmVwNqwVx+tYdbpJNndOzjUJDp2xpjfgTTebuIuTM/mObQcvI0ydQ7ONotB0c5rN2qzsLF1bW9d91usBjtvHBEnteHtGgM8OOT+h9HUK7n0jH9sh9xCn3frGOuOfkzfupn1vvjx/06378gbkiA35Nmv9jkDFK9barw3/+YcfleBvP6T0JRvLdzjTd7e2dYTOOfUmnXmccO2JnXfQywnHlzj5+r2eYgiJp+womHIwDXBwbao9o+m5tvwq2DmcRosEtlcIvKyxid7YvKcNaGCDvOdqJ/Hi3ILs+GhkuQK8NsTS9qvB7eSoydfgOWDdBnCObadIHQcur+CdS5yqdiJ6TH4izTdQnOIQOWbMh4z5CKfHEflj1sBgh+sF4zedmOZiFtMcWjiKFpeWZFw6mJoCvNDsN999o2/+8K2+hoYN3/zhO/LfysHWRzhEHxCM3yRQv06AaXFlWSV0XceA46dWZTmCJK+QAd7weZzH4PQAZ7V/W27bTiN47x3Bdz9h66f53754pfev3ujD2/fy77sdEYy1k8c3SVQE3MQnZ8ym5wUcI2ts7E0vm9BLApz9m7fgHkGwu+vr8OeiplozyspCwTQdR2McMLYhY3TaNw8CfhrSdRyAaLBBb+KYmm7PaGa2DcxqmrTJcTndVN5sKDZos8yljM1ElAbjgEgXh7sdMaa/tDbQ/yXQYd2u2eBcHZ/qimD4FWVd7By/EQBGUx4zlTjApqAn86FlyyKyxU/WGJZW72px9Y4W/VTFOJ3HUTS7MK+pdlt+/bBwzLB3UxecddJrsnvqY1MNOLajvg/Puj/D8KqrBJ1rmZd9o52QzwG6M49HNlnCSVUboL0auhc4TDIQ/g05c+fYOMtwWOTgI8f5m4PrmFl+BEEKGqIv7HCukU8QR6L1lELXGfqnzHI18iJBsyhlJ+BU2dBUo6lpp2WpBuUlmzg/MZrTdgxRIbj9mj4A1tJvD0ArsdmtNWR9e8y7Xw1Yl0o+pywq5plyxtdkDWfabbVw8DkomgLQ4HGm3ZLXP2asqcQwa1AwlJ1YaV1xtPnmIwd5DX7a4xyH5MXVpa46V7Icv7q8TI7nHnVN/10ccxfUceD5YH9Pltl2Yr2HDyzDX8EHL5DrLwnkvX37Tjs4W0/g5WuciiEE5UWuAnwXJXhoNGRHlp2mdsZZntvBtULQcwU+tANpeWk5BUIXkPMLyHcHEWZb0DC6wNdO4eQ0PgvWLzdOYkSmgU/mW7PO1ntdgtq+8eGScV9cXqSnXNLccC46MJ0AJ4/PneD4PKNeF0ffgDV2cLCADlpzbS2gHxcZj3moKEsF+E9BCiHQZ2BJovyxbq7QMUNob4iMHT0111W/20tguWjZOzkeojNZZOW003BfOCXtLPUbGBwEvH/vnh49fKTHjx7rEQFXB3wfoDPdlljWAAAQAElEQVQ2x+Ag7KaD5dgPq+iRBfhoutVSBk5q6NW84rmfIj8PCObsbH2QA7DbBIJ3cOzuvvugbWSVdYZlbgcHl3FXMkc7i2fB+yJzX1m9q1UcqRvIyQ10wCoyyUGkBfSD128KOVOUZcKDba7KcghwOhgHV8+xWSw//TaAbZyf24zFqcezw7HH43Ftv3svj3MfB7RlZw++jgrKTcvgyXIBH49q1jvABxl0ZYhZphCCRn9SrIN8XQL0dc14rJ+KmKnICyBXxjWW94YKGqqyoKEhjxrkASBlrfvw5TDUqmlfHNMcy1ZjCg5JK8oll0faKMpSTfSInbVz83NKDnF0k2naDmmv68L8guyId/8hfOR/H/vp20V0g2+usm6w/beGXeZrzSPzrEkb/nbwMISAXBrIvHnJ2o2eyj/XJXzcnfAtaZ818Lp43lNT0wRQZ+SA/Qy8NIN+aLVn5Rsy5gnuLkDnSyt3oPllzTLO9uy82nPzmmnPaWqmpanplpqkTa4tsX2KsqmsKBWzXCHmUsgE6akLbV8jM65Yvwt47Ay9fYq+Pzs/0wWy5arTgR+vdIW86WMn2O4bIuus1xOYBw0IX+ObRP4EVlgUmLaG8JrnNoFk49G55xqClMWoLMuAXDk8cQOMNePY4LJIvRFkiqxvALyeTjPqJrmFzCrKQhGaqxlAH110DY97jp6fb7q0LL1gPh3m3QXnlt91lJz2GKvlb39oaqoVQlDknLsKtCfm7jlVg74qrnUq5L7PTepQXUUWoZ2G5tgPOJixjLxcRY9uwP+b8OcD2xKbm0q0g/zwjQP3sNnu3buvDWAVh/3CwoKmWjPKmY/nabx3mYtl4zF7FAfLJvz5Aaf/6MaRrRQAsg1mWutBVzXrY/w56NVutWVZYPo0rfopNQem1+jP9Dwz08IuKJl3lK8bYhN6vp56DFFe/z4000Vf2Mme5DYy44JAu8G24hW2RwLsjUvnOX8F3XsNPAevp3XfEnLwLjyz7vmDE9usvonFY1m5A23DX+12G9uxqZhlqtGz7t/7BKcJoCOPb8haWE4PwU+S38y7xxgTQNu2RUZyvifb665fYWuEENTAvpqBV9sLc5ol8LTIWqWnjFmvJWwi6xXb2PPI0QVkhPX3dKulHJk2gA6u0VNXzNFPzl+im5y3jL520P2yk/Yjfrp4iH4R+MxCVKMs080Rs3NzyJ5FLYKLZfSq39Dg/hc4Tn1hJ7SwG6agg2QLQt+Rfus8k2VsD/q+6nZ0cnamfYKiDqha36dgIDRhGW072HLaN6s5OHmJ3BlAx1lZaJp255YWtLCyBKDL/dM/7CWWsPsWyc+jV2zzTYMfj2Fmti3r2pl2m2tbyJnpBE10YpO9XMMAPkvmlzPOGDNoKYh/slweQovmOdPOBbretorBNzWcnZ3K6Sm05LfMHDCfdFMPQVff7Gc4IO+f5zlm/2pbyDRlu8d8O0B3uH3zfYhBeZbDh+iPEJUryK81N/gtgAHbA2JWzXpU8LxhSHobTEcd/IFXrOnNerLWtrc7yMpz5OQp4/BNJmndkZXmtz40MWBdLO9Mawa3W0NvplUfW9+6bAj91owleHwImgJ5V6D3bJ+b33LKco+ftAAy6pl2r+CtM/a7XlOv8XtsOf8s1Qf08h77+rTO8FzfNIdQLmh3mjWan5+TddwKa2z+t57zzUq+Mdf0Z7kwg64py4ZCCBqAE8/3Al1wcXGeXoF9wpyPWId99qoHBvZ/DkYbXG7wPnCEl0v0XleedxajLKNtF5qvLd88FvdvOeR94Qo84DFOof9KaCiD78XHvM5wlMXIuoIFcGJ5YB1kG9K6yfi2PrW9eIad6HE4KLq9s4Odu0tAaJ8A0b4O2R8eYfOeUMcBcus6p8fHDhrtysHiV9jHL7GV3759m2xoX3MOXVre+cbsHvsu4yYyHuPLNx3Ozc0nnrYNJEGF0HrF+nqNR2s9hOSwQyivWRNquJZGn5pkAlADkw2TEupWBq5ze56rdZTpvoMeO4VvDsbrccjczENdxheymGS95elDbFHfoHgPWes1N+6nsAcjdSroz3h023RDr//A10O9Vc1jDQq3SiZZKrpRA7NFiPNl5hxXns8Y3P8EJuXGEZVHDdGMy10nzfu6I+vBiezwnL3uHfOgdQB0a7wztdQE3aV01BjjrIF0MEl9MM7Tl4883FE6Gq/zk1M351w4AV8O8J2UfDEN4CkE/iOjAnScKrlhgJ5MOlLg6zq3IJX5n259uCaNJaX8m0yU1Pj7FfhSqjkZAR2RCSFgYgRan4Bu8lLUCJKVQ3cRcN7gfFRFHbx1lMcEo/qjvMuljDbQ4aS1AYOrNjj/OdQ5beTwSobdHJFBgT2x1OvWyJJK150Baz/ALu2hL7oEha8J5qIDT64I7l4S5L2Ax8/g9VPtERTe2zsZpeT390/lYPDH8uN0bv/glOvOdIh/8XgcFD51UDg9MdzFVgeuB/JvHF8THO52h+ris+j1a2EWa4AyHjKfqs7ARcb4M9I4AspryuuURs4ZMtXBkKdUgdR4SPQwPu/jhFfq3eR9brQetc+l+uCW1MeiTKxcDYg1rX8FkFcYgW6lYt80gXqcd2qYlN9OXT4Bt5POqabrCWj84TjlSOlvVDcVSIztN0G3K/9GnutD4NwXIATKx22EEBTCGBQkA8f6HSCGwIBrg8CW0zFweCNJfN7Hnvg4P05Sqf9xFWfrdImZkcZcTPKxzHVGhRRT25U5S+7j/8n5f6/paI6j/x/n4GOAL5OlmAzfUZ7Dv/cF2caQsZau8bW3rxmvtUhdz/h3amU6xIHaZ0NhhWID5/TgSOc4sTun52zshrLxGDEgxcVVxVX0FcnbKHMayPuc/v/4U//O3G+fC9SbANlPvrfrfXLi1oHrGG4V/Z0svfG9WaJb+dROYnwpBE7wJZe+cv4LMKmWUv7xVQgB4LIwAWecDwr6wofCEPjHqTCukQ5DKtCoyAdKnzTOlOOfi4EQ0j/pVhpCkP9E+lvg8yEphigpSLcghKCIIoox0xchy5RxLoMXMucnwIYiZ6Pi8jwvMewNhQrKzDsZ591eCO5PfOAh81GCSjWGn8FGpzcHE6jZmAqjWeY3rs1ikCGSGrIs0kcmbyQKNpg5G+EsxjQjt+fNUYfN+Akbkz02wB9evdZbgm6vvv9Bv/zlb/rp3/6q7//8b/rb99/Lryje+rCl45MjdQj4VkEqphpyUO3u5roefP1UT777Wk/+8LUeffeVNr96ovXHD3Tn3roWVu+kejmb3ToIA6WX7kj2HblvXr/WD9//Tf/23/9V//Zf/7u+/9f/Dfiz/vLf/lV/Jf/TX75Pv/Ppzdoh47xg8+4NheVSYH55o9BUe1rtxTnNrywShBkFYha9Kcchsbx6VyvrhlXdwYGysrqqJcoX2dQtsGFvL8wTQJpVAwO/ZD7elJeM0xtyI6qPs6TDxuEcZ98JGyG/gtMbboM3QScnx5qU77KZ3CKo6QDCh+0PGEmH8iaoYv2ymCljvIFGs8Bmo9WWn3z+msD4dwTznj59Jt91+gjH+EM7xgniPcARPso/0n0CZ0ts+Jps9ozDLhvnazYufQz4SMAm2kHPBvzy4FgHfmUugbtXP/ys517HP/9VP/75Lwl+IP3b//YXfQ/8+Nfv5ae67Ui3wyeDhkyP3pQVMYNucjVwokyzyZ3FObcEvlZX78obo83xEzwOnHpDura+Lj+9YYeu63qjN9Wckp3CJUGSEIIGbDTsDDhkE+zfb/0rtPUX1vjfgL/8+c/64S9/1c9/+1G//PSzHPx9+fMvek2A3TchHILbK5wIfRxUDpL5dcEZ/FEYn4qjVwjjoAghyE7NvCxk508oMlV5VAXu8XAoNkuVM1PQTIvgYXsEOGim2PBPE+CbxgnsQFcBDxfgoJEVajemNIeTeKE1p4XWrGanZjSDk7gJf49e+TdUn83UOZtkP3n2nqD1C8b+/Mef9Pyn58DP6YYB/77z859/ln/T+S2B7w8ECeyAMB3ZaeyNqnXsAL6G65UVuRqMaabdVhtnRBunW4u0hSMspfOzMv0apmdbqe5Ue0ZNHFXFVEO550pAzflIWzHPlZelLG+s363L7fzwa5Y/4BR5xZh/+uvf4Ls/68//7b/rz//1v+lf/9//Vf/1//H/1L/+v/4rNPNvcp1dB+TR/2c4Ny5YkyvorocTsRoMvRLK6adRNtTEwWVIPEUAoeQ48RY8GxhPnUcNo0YQpCoGxTJP459dmNcCzkUH6jce3Jdv3nCQ+6tvv9FXBMGfkT75+pk2nzzU6v0NLeAEbeMEbjB/P1UbaKfKpD647BIAuyJwdoGT0c6LI+jPc/Bv1G29fK2tX17p3fMXMr+8gWfeP3+lXYJIZ/uH6uIYYncl0/AMeLWj8S4yLb0m+Vvk3R+/1VMC8pPfy918+lgbBLzvrK9qbnlRXg8/gcOeR13Gcl31dcV4LuHdS8bkO++3kb1+jf4WTpTtV2/lV7W6//23H3QArv27uRfwdZcNV0VwOLCp8g075tc5aMF9rRHEukfQzOPafPIIvDzSo2dP5JsHvv72W30FPH7yROvr6+nmjgL8R3gl6Q/rENauYndW9waqgBrHtcF589rwupeC0n2ctD1wcoXtd8V4OjitOxzbsdslSGAHUwhBDYKZM+2WvI5LrM3djXWtP9yU8fPoK98U9LWegr9n33ytrwA/vf7sa/QGzpc7yBjfTNDCmduELwvLY/jZdGuZb9rtI0vs3LhG/jlvnrF86TGHPjBIDs4hS1ejHj9aCJAZcjhHthVpTQtoVXz8xMYp8t2y3Gtygby308Q8YhnLlBRjlNMEXFMjf1KfOA67dqCzptYXQ3DpMVJbWYyyTHU/RV6Qz5THTFmIQPgEImWRxmMQe8SQri2QnU1k8BT4nAYXlqt2CM622zLMzc5pZXlZ6YYqyizD5ufnZV1hMC7X7m1oHbiL/ltE781yfqbdlnVehk3gQEMXPDrI499utxzy3EAejoSeOjhyHTw/hd+P0MHWw8fwxggO0usvj3xzC+CbSjy/Kcv+oqEGcy6ZwxTjb7facjDYNz1ZT9iB6dc82pnpIKzHuQSt2JE+v7SkeYII84sLmluYVwtaKqAB2z7WVQ4YXOFkPGMvcrC9qz34ZJ8A7D6pX3d8gnxyYGUILeTg1HgsylJFw9BQCU5L5GOiLfJ28GeMMwcyaCIHMuR7lkVF1jAoJDoaosuHOKzdrumii9yb4Md80MHZnJzg2FUd4Nq8gdzxeHvgcQCdVNCL+cxtdKGZDvLAN4YM7EzIorIiR04Xqd+JzSfreEk54yhDlKERcjXiGPJCjaJUUZZpbk3kYHtpQfN3l7W4flfL99d15/Gm1iwvH22mV8IazwvIqFl0yjT1rS8gSLqqiL0McSjBP4E+wck0NoDXwo7vleUV+WYGB8G8njPQpfHltTGY9p1W8KhTEKcIDr0GDXjZkDNHsS7mn2vkYQ69fAAAEABJREFU4CVOczuZHcTY/rCt9+/eyQ7lt+jSd+imLWSkn0byectw410KzLWUfy7BTto7d+5qA6ftg4fIPmynBw8ean3jnlburGpufkFTM20V0GHeaN6kMW+oBocDjKoBTqcqRI4zhSxXzEsgl2KmOgi8oKNCSGUZ53Lw3USvzcKDi9DrysodLa8sy476ZfjsDram5a3BQUrTu22oBWh6luBQA7oTH+OgC01Y3pjP+uSH4K6PHLY8MbjOALkyoNz2ZA7fNuExywQH2FPKOtykMy212m3mPSfrrBX4ymNY39jQPQKI9wmqOqC6trGuJeSHn6ozT+RlkYJVc+hSy4950iZ6O1hX46Ib2A8A9NFlDhj3sEMNfaf9a2TFFc7Gc4IfZ7rA2X6GfXxKANZwTv7i7ERX56c3cH11QcCjJzCsLGM9i1yNspTlxYxtH+huptVSC5hJ+RnGN5OCB9PjY9sXIcsYXa2halLWSXxYM+8Tkmw/PtEh8sn2mW/SeE+wwjcf7m5vywGpGr4u4Pk2OLsDroybR48f6xH6aBNcOX1A3vS1Ar5mwG/BWEOMgiRM4gB6hi89p7z1082+gaCDbb1t7w+g7ffQ9DbpNkGoBBx7j+NXrW4jxxyQ8bgj62w9uLJ2N/08zuOvnurRs6e6h020jh2yjlz3zRRe34WFRdlGKeBXD8NyfWg9iAwcQkvW7w7U+Wc2LJtsT18g00+RoSd+jfHuvg5393Tgp/3IW6YfM+4TgmcpSE4wtGKyJXulFjJjiT3W6uaG7rNXecS4HqPXnW6yf1lnfHexy5ZX72gGPZ6zppad1qdXyEXfGHlO3w6EX2BDWnZeIwMsJ0f5K2zqa9WMvcY+SfNgbWORyTfUNaGNJvZYSmemVM40U3nWLBRYF4G3GnoaRmkARfTxYfWALvu59FYQApXH6PsD9Jlfc7vDuuwgd/agB9/QY5vY504Yo+ub7nNk12jed7TmGxCY94OnT/TQNzZja91/9FC2w+6s3cV2XVIbHE23W5oaj7OBLV5il5teG+BwtOeYSfRsWk5gHmZuLa6bac9oinpNZMw0+xLzwGx7NpXlrHEGzccY2Ff15eCu9bfhGp1kfW650YcvDSN7qJLLbKtMoIdd10Pe9NH/w4nNx/GAfZZt3wmN+LXjl6zTNbb+NQHdCXTQbYYetp/pS9hEAQbIQlSZwctFqalGU9Oeg4G5eV7t2basdyxn5ubm1G61ZHkYoa8Kmu0zFgcPO/TlPbShA334eNR3Rz3G2Eefum5F/Zo9sAPHEwAxyZZNNI/u9VzOoOVj5ICDwSfQtmnRergEl9Zj88jypcXFZFNZXtuumug665h5bKeF+QXNkXo9vIa56S1AZ4zb9GUad8D7EBvETz6/Q9Y4SPoLe9nn+FeeP3+uX355LqcGv13m1auXevf+nRyEPcOusX4zzVuXWndavzYa4BIc+sZ508E0tNJAh/jcSA4xCHA/+YYQFDgIwf+FnB2qh73h8XXYr16xdtalh+DBAeq0DwXf/okU05PpyG8ruUY/+zhd4+sA5zvg9JL6lnGHhweyfvZNFYfsrxzUPoW/HHTsUMd99qDLPutk3WYd5vkN4e0BeBvlB7LM8rkbwLdlHHwCzCl9mVfMIqyeoTsyJdpBjltHWvZ6T31yeqI9eHwLf8y79+/T23E8xlP8SFyQ1tG+iweW8ch7y3rLf6+t+cu06PYMQ/Rvhd7zWIxYutdvfQIC2FifgOtN8k4nx05RFhoBR1zHd3Q4mTs8dYMP5velvC9I1yEjK/TzABvVPD5a43NZjk32NR38WcaPcU6PCiEoxpgghCD/KX1C+j/6dzvPcOkn4YGTTm+Acn8TcO5/5Ou2bl9X01gqS/ig75QyW76uFxhxDOPxM48QXBJEMV9S8aEuX7f0EWinSlAhtiZAb5RRiY64zhkfO+WQpmmTDF+3bNBNiW4+tQ3GVB64EpvyJs8VNFLfwOhcnc5Hrh9BjS0qZeNjp0B9C4Rdms5TRj4IvQdoDHWdw0uZBijAwSAg96UuQeHr6wpdMSRIO9DlZV8X5z2Cwl3o40pHRxc6ODwnGHwGz5zKTwVv7xxrZ+dQH4Ct7QN9uIFDbVO2s3uo3f2jFCjePzzF53mmo+Nz/MQXOiE4fHrWwdfb0bmfTO70dHndJzDcVwcfxnVvOAoM47frpeBwzb5DQPgEhlXQkLnXQJpfYO5AzVxrpyFTbQAf9S1I+JuUk/p4cv5jPkrQTq0or8FHEMe3AIaeBHHrQPknx7U+nqtu5Ufl1NYNhNF5NviprOa/z1FTiQRSu+KTSkg//bp+TcVPIAT6ZFCk4tzvA/NlrroNzF8T+I3ymvO/BWCOwdY18wDEx8n4eJT1f5eT8qUiX2cMZMX1FTC+RnVNCeWcNuOTcDz+T51URkohco9yvs7fAF39f+PXwxyN62MuHfswzYfMOB0l42Mm5mOSCVJI+VII1kY4SA3xz2UAuV9/J82lhn59elJi/NI67SoJxsGwgiGrlLeR2MWpcQmzXxydJCMshKCQBZn20rX0bzLLIJoQRuX6vz5/B+v/GIJYwtTOb6X/WCtfqsU6fV48XrvghfW58bEmx/q9TxifnKTjw3ESJm3QJl99AgqpVgik/gIucGJwfgLGw03+s5M+vA2p3u2CX+UnBWIEQSHchqiAcAxhUsYx9B0ngOExMaJGaaaYZcriLeA4nQtRAVCCoMkHthnznPmuht9qjsdg+YjxV8OL9XCoBIOBagzSjAYK2p6ANzN2Zhgyyt1DxTV9NnnePJ0TqDo5OkqbfTtOt/3bcH5NIcEqB0He/vSLtjjeIQiyv72j0+NjddngZTHiYGjhUFrQCht7B0LWH96Xgw4Pvnqcgr4bTx9qZXNd82srai/NqznfVs7mvMKB1B32dYbDx3cle6PzgYCyXyHk10i/YGP0kgDU+xev9eH1W31g07T7/oO8WbtgE27HQJ8NxJANbVUxbzb1ikGxyJU3GipxAkzNstkG/Fqrgs12hoM3lLnqPJODS76qy7WdQU+dflcd2uqD0woETdpp4OwaOcJKZTiEvLnL2Wz7tXbtVlt2etqBPdkM+q70WYKj3jBMe7PebBJYKFXkRVr7tMTi48Udr2EWY9rwruKw9N2mz5481WM2Hw4AP8SJ8BDn5cMUCH6oTYJJG/fv48S8qxab5oz5DBhzF6dxn/UX9JAppqd/u6cXOt3Z1w74e/f8pV6zjq9+/FkvgU9SAqwvCE6+YkPqYOXh3p7sdPFGODBG0MGAJaem1wI82AkxxebT82zjhJidm2XzNKcFNsLzOAnnOJ7BadFk/nZAxZhB3kGRuWbQoPnEgsubqC4byHOcCSfejB8eyU6m08NjXbDOdkx12ZjaWW7osskcPRHQF0pIDnYHNvpOSxy3jbxUA1znkf7cgQVCCKqBoWrZ8dOFR66hvc6QdWftr1h3O9xd7kC6N7neyF4Q9BnxxrFOGI8dHlW3rybtz8+0tMj6L8zguCAAPF00kvM9r6Uw4B9GbIWTzeN1G3ae7eFIs0PJd51vQ8s7BCf8lOH+3q4chEybZHjRm+O0wTSPsnHzug7Iew4xY14FkOeK0LHp1DQdKIsFZdBDBGrq1VmQnV+xLKQcs4yyjLwDChCjxPmY0VaMyJaKTUE/6e8OzrBzHKR+uncP5+M2zsitV2+0RTDyPQHSt8iCtwQnHYjfw0l2gmPDjrsr7ABv7jus5zXrZBlhGWM6GoBjz6mHA8/z6XPcZ249A+vRZ5M6DMi5GHDaSgMbvlmUg7fthbl0k8Yqzul7bMwfEri009MOxscECR8T+H2Es/GBg60PNrWyvqq5lUVNz8+qgYMpnyplPJjn3U+XPq+QX777ew9a/8Ac3xOAf/vild7CJ/5dzPe/vNQW+a3nr7Xz8o32Wa8Tglx2EA2gAfEpihJn3rRmF+fTE7/L99a0gpPzzoMN0nXdIb+CU9ZvQJhfWVJrfi6NJ+L8rIsoQ8UaVsxzEGv1kEWmu32crrtv3sO377RN3x/A+YdfXus9gekPyMPdV+90CO2c46jt4jytOl2JDVQG38+020qB8o01rYGLewR4HGQ1bh7gnEx4w2H86MljbeC0XCYw0YZPS2RarL0AQ1V2bOCYMa37yZshTjXzXMfBrJMzXUAbp/R9bCfxDg7iDzvahw6sG1zmpxpNQz2uG0K3GTTWRBa2kIsLdqbdvaNVHNX3kGUPWLMn3zzTE4K/j7/5Smk9WcvHjPEhjmM7Yxz4s9O4iYMrx+llOjcNOw20HcBfiEEevu1N80oPx6752E4fBzHtCO3iyOxTbjqskJkhBOV5jnwu1GBNLM/sRJuhHzsoLbuctggstMGrnYGW8wY7/trwf1k2FEKQ27ST7gq6dwBh8qTiOetjp5fLLnFY+pV/1r01/Rsq5ETiD/Dd9/jGMOB4CHgt6iE6n/pCZ0T6sjz1WOfAp52R/q20DQJb9+/d1+bmph6hL6w/nN8gwLMJHfjpWuPUvz/8AEf1fXDvV077Kdf2AnTJ+mRloToG+K+WebOLTrFjyIGHK8Z+hiPSstmy7HBvX5ZlDlBsYRds40zb3trStgNzDmKQfuD4AFq2PAvokUxBpoU8ZkkfGucN8FeC+4YBx7D1ShOenQLnU6QN9HiJ7s7R3Q7O+qaRKcY605rBiTyt5ExuNDXTmNJU2VQjy5VXUkDOhH6lgD4M4M9PL+UhyrZQWZRpzb32wbJPUh8ZdI1M8o0hl8ivS5xiCXBWXhHo8NpZvl1+JuO8nr7JQapTm9PouzbO6zloYxaamQPmW7Oa59jpArpyEafyQntO8zNttRh3I+aK4Me8Yl3u4EIfe2ZAm/hqWA+h1iuZvjyOC/TSBQ7Ls+NTnZkX0U2W1w6AX59d6hqnfJdxG+9dHLx9eFDwSD7dUHOOPgnyLmys6s7De1p/+kj3gNUH97QGT65CL745w0/xLS4tqo0zvslamO8COoQlVIBG8qJIgYc285voftPj9NS0fINDBKcBYApGDaQLDUO/ZDhGP/rLccX6GH/mTcs+O2J9U52dtHYg+4mi169fp1ewv5w8fY+s9k11vsHuiGBieioP2ycyR8sx8+0seB457ldkx/0yQepFgrJz8wvJZi0bTUVopVJUFRhtVkgc1zED31HDOmpQS7CnGCJpIK3Vo6CDXDu/7OjMvI1t0kH+dtAnHcrtQGzQ9jz9+NXvll8G39y3AW7vYbsZnN8A32tr6/JTXCsEGefQD81mQyHQF/Ox/OzS5pB8xRom+iDfh069rl36vAY6BD4M3bFj3mW3wcEfyyfLxgx5Nw3/zNKXA713CErfXVvT6tqqVtGv64zR41pdX5dvFvHY1hnnPXTF+v0NmS4sx4sG44R3QBH4qgEBlRLtMsbr3jUOxUscf0c62EdH7O9qf29HezsftLu9pZ0P71O6jyN+F7t/d3x8RN0O/DZkjhU2WgVfSpUUJEOE9hLYdnul4cQAABAASURBVIEesyxThg6dQCQfoAM/ze6nkoemMYMEKQaFAChwwMhZ2BpdN8ROM1SkGELIiJyA85RM236980S+Wp7eY/28ln4yzOW+ccX2b8N6ibEYx5V78jgZRyAVnyHzsO7xulgfOIC6jwzdTrbHW73DvnIQeAtb6wMwSt8qpchS2wTn52eybjPurQ/nl5e0xL5rGR0+Z9peXNA8+nWedA6+tW0+1ZyS5RxDUI2MMR2Z5yrWyOB5O3B2jW6/PDnXKfa37T7r8l3Gtv1uJNN3GIOPd9HztmP3sZuO2Qdes2+y/ZJDU9PYWx6T34JiGbK2eV9rBH5XoZs7G2u6A40tMtYWe8AG+yrvIyJrUUPbxv0A3TdkT1ozNlFmneEgXmU9CLjcZWI9h5x3ANl7NYHjGvDbQ0x/Pc7ZxruGhgxd6OgaO78DXFPWYy1sX1bQQsV1UAK8De3Sb5c9ZQfZaVlvW+/i7EKX2OTnBvYoHfjNNzi4n5r1LeDXafTwHDJ1CR723Fd8g83qXS0SEJ9DhnqtSvATsM89zhryG0IjA3R634A9OvCYCEhbfpiGxNgiYFqOWa4MeZuhI/OykG+YmUY3Wl54/7mwsCg/RTnPvsu2yezsnNqMadbrsTCveWAO8M13LfaMU1xbml7hFdPqwDhh3pYnyXZH/3UB31w7xNYd4qjvW84x/zPv0cYB0yMCabYHjrEFTyYA/RwDF9QVc2vkRdLN1oeLyMSVpWXdBU/mndXVNSU+Qv44ncDkKUvbXQXX17TjfYTH53Fde30A62LfYOa+DOfYJ4YLdOMlOtLnrpDRHdbQcAWNd3yMDrf/oIutllLm5r2l7a8amVDEDNtiSnPtWS2BW/N4Sskb34b5+XlZx7RaM+nmkxnbjEADuVhgX2TIghBYaNbZazpkjU1bFxfnsn6z7traep+CvG/fvJXfMPP69Wu9Yl/1hvQ9NpR/zuiQYKzlha+1DLfdavoIIUAiUREajBEuSsdBo48pWpw3BNLAKKQ0DnjH13MmlVn3Wr8ELjG9ZZE2x20VZZF0vG1i21xNeNY3clp3Fo1SWZHLfYuP267Yw5k3OYR9K/Xh2T787HVLdAW+nbdesxx0vo+N6Xl5DEP4dggfVKzB8AaGiTdNAzXyK8F4Dmke5N0fw1eaEAfO+/qR7drRObRwQvDZuDTebVfsIb+OkF9X0HnNhZ6b13UNGeUb2Dfu3dMadLm0vCzzWswyDdAVffYPBuc91jQGBYVwCxiDvxRJQR8/Hlg6CqnY/z+CT3A0qUPqthN43uC2Yq5e/8p5eCLlv5D6mlGdIQH+HgG+6wReA9tKtuVtR3a8HvB9H7lXgwOvpSFjrlkGHUALAdB4tPq9D+P1afedUtpLecrdtsG0kVIqpJRzZD/5Toqc3q7jfMX8h54vtDGikaEqaKYCHz5/01AgB4QQZJoOISiEIMmgRCepPu0xTIbFEXm+t/KjMgr8pdrNiGjA33Fbqc1JnvJRI6kPWdAD9biOU4M+O644NvhcnepH+gQor+U0SuO0VqYvQk15jW8TkCEUCqGEPxuKpM4HFYyLPR7nq2pU1+lwmMGvGfQdBcsKlmWvUUMzlTpXA+y4vs7PugSGO9hzlwR1L1Jg+ODwjEDvaYLdvWPt7B5pmwBwgvRbw0cpGLx7cKx99ij7hyfaZ89ySED4CFvj+OSCoPCFTlNg+Eqn51fY1Fc6v7gmIN3VVaev6/S08DAFhrvs53oY5bj7kAnCKrRcY97BkEspzaQJjgJznOSdct7nXM/pRzxG1QHQBGg3BNqZAFk5T0rCElFfCWxzjIK9Pq4pqxlXrc//ROkE6lDpBlTT6Aj834Hg2sKYfsS5VHYrpbJS/2R8rmZc9U3eV4yAIqXy1I6PPoLLxXXyHH3+c9Ctz+fnbh/fqnY7CxbpYvSFkBlQDTo4Ho2IDMejEz7HpRSRS9+P5b6mTmgbnfZ/wN90PdXJp/o0PMr6P+39u/nWk+GnGVhgJkhHzI95eEYJmHM6R1qhEHyhj6lK1u2MgXMuvwHaSF+uS+kX/rn9j8W0wyJ/WjY5W8t9ewNqZR0UlMM0Aaa8xsg62T3QJQ5C3/nncyEEn00QAnkghHRGXDqaoP6Rz5fqhC8V/h9QNunH6e/B511/Xnd83tw7zgokGM91ShE643RU/vn1t4/Fx8ckv/q6/PfgVxd8ocDXu9jpbRiV1SQGEpOfE+B2vS/lqfI731F7vs5k8REXNTgZXTY6J45HZT4e1dP480k5dCbq/s+Bx2JwP+Iz6lOTdt0HEDhOQF5AwGgKKJQQAlWDwjgfU4oyp7wW7fLPBq2NGvPTCCqUcQ2fVQApfGtepjZXjL/wOEwvOcUgup0GynL6bxSF/OSioVE21GBTYsjo24HTCzZofiXizocPevPqpX7+8Uf9+P33ek7qAOxLgoF+yteBkf3dXV2yaXKfLYIFd3Dgbz56oKcEXvz62W//8AelV8/6KbyvnspPFCyzyZtbnNd0q6WCzYJxUjH8NNfBEAOjm16T59ci+ykO/85YMsoJRJ+zgbOx6s1Df2yc5hilU2xA2vQ/j/MqbWrZ5HpzkrNBvo2jCpxUbLhsoHtz642GX8PkOx4Px3em+mmSV69eyXfb/vzzz+nuWx/7N5LOzk5VYVjmOMsMGX07beDcnaVPb2AfEpj903/4k/7v/+v/qv/yX/5LSv/zf/7P+pf/5V/0n/7Tf0rwL//yL0rwf/sX/fGPf9ADnO4LbILd3oB59dlMeM0jdDGDg8BOm4W5eXnDubq6quSMwyG3bsfc+ppGT46sanZ+TnYEVKx1D0e3gx0DxhuzTDnrXpDWGMneAB+wSf9A8GqLoP42Thw7kk7YoJ9gkJ14M28gf+wU3Dv1mpyxmfZGwZuoGnyydAr8RWgrz4vk7M6ynOKgivPGv9ehLMt0zkEKz5MK8ly7ODK7OE88Z5d5PUvG6vp2VK3hDNi8v6l1zxfno52ma+sbsqP0HoENBzf8FMY9NmZ+6tiOOW+63QbDUg0uPD63W7AxLcpCHqf78uayz0bT9OSNtGnLGz8HZ7wZN472wdMedL69vaN3bL5NC/6tz7/89S/687/9Wd//9a96+fKl9g/21QfnRcE802a/kPvL80whAqxliEFFWSbHgOnFYL6xMy5mmUKQAng0LmMI8h9snubgNKNOSfuuM2QdB6Zlb3KCZPWR6JqN8pCyIRd4A+TUTqkhZQPWY5jOI2CyqFjkCrQZyNsBNZRkvhpAM+ZHr88AWgy0VeasLVDkuYqYK4tcH4IyQ8zkNc5dHpBj4HwIL5tG+lxvWjYtuM0e+L5mc9mj3Od957FlziWbcTs0/Ao64//y8oJNRgecEtB3H+DRc2TkiuSbU1M4sBZ05+5deVN+H4fixuY9+UmlZcosZ1ZIV5BJdsDN4xS1o2sGOdEgcFRMNWTHWaAttzvCD/IHx6UdmFsEruxwefPqtZy+e/1GfvJmjwDrEQHOExwwJwS4T+GRM5yAlwTHr6+v1GNufRxnQ3Amr2CM8nopBinLlDdKOVjVxNk2hZOoaYDHSxyGuYNZjYaaOIw8zun2jBrkIzg3/swnxpF/i9C0+QG+9dhe/fJCL5+/0GucRA68Obh2fnIqO8SGyBPxCayxb3RptltqI3+NkxWcGnfW1nSX1Hiax0ncnm3j3JmWHVYltFpkBcRVa8h62n5zUHLIbtBOWTtsLk7PdQQerAt2cAxbnvgmgJsxvSBg/vYtDv6ddINQB6eanUshCP4okkPNQbsW8nNuYUELrNMSzuBl1u3uOmNbX9UK67i0sqwFO7Dn53HAz2oK/NnhWZSFcgO0nBfkJwDOfGw6mQK/RVnK/HBJwPLYTh9k2gFreESgyMcnrOEJOLtkfILITM8FbTXKRsKFnY5+PfEmjv6vv/pa337zTYLvvv1O3/3hO/3huz/I5ZZDdhhNoRMse+xMuTBt46T3UxRn9HGa4CT9TvURDtJDZIwd/36SxfgdsNO2LvbxNc6YDoG7K+zoK3Rzh9TOSTvnXcdrUrHz9XU1/N1gnnM4etfQE48ePmJMXzHOb/Xdt9/qW+AbdPF333GMbv6WsX/73Xf605/+mJ6u3mBud7jOAZ6llRXNonPskI/QboxRGbySgdeYZRK0bWedXwVomeggnFO/seANvPL65Wu9Ro/6xq0JD73BgZkAnrKe3cbGMK9ZRmQxS/Rg+RIhjhp5Zblh+dMjWOmg5RVrZ1xe4eStkFE1csYy13LEbZjliqKU5aqfzriHfnjw8KEeE/h+CKRADWX3CFrdR1/YoWd96nVtt9tpnb3mOXMUH7dperHe89Mq+3sEqwhc++lAP/21Q9DDunPr3TuZ70z/5j3zg/mvj24r4Z9FaPYe/flnEfyzEt94HcC7cf8tdJPoh/X4A+B1evrkiTYIAFrnF1kOpoNM5w4qhDxLdNxFjl4hb86gLdPwPo5L49NPEdlO8xsy/vZvf0lvy3jx4896R5A03azz+m2SY36Fqe2rk9MTmea7yKw6C2oQWG/DZ4trd5Ru3ANX9x5u6gF2jW8g8A0iDx8/1iY2y/rGenoqdJpAcMw8rloDdNIAWQELqUBfmB6b8EIBf4JSeZ2b8FRhHLNgXmuXmd+sozPW3mtr2jpnbqeM7+joUNbDOzu7+rC1Jc/xDTRmp7hfvZ7oDhnjoLBf4XsCf1uX1/BDlkXGkct0m4HLoizTOmcer+kH+WhdNPS4oSnrP9OT5bhpr2aM4lMjFBiaMtoLAduGcte1LrvEWewA9R42wAeCln5C6y008fbdW732ON+8lvnkAp0Ws0ztudmEt7tra1q1jLP8xS6+g8xbJb9K+SS4arrx8eLikmzXmDbp3v6gRBfBY0OnW6b2CZR1oTnbMElPgLudnR35N3pto7zEnr8Nxtt7gg22sc2Hvq5iXmWjTM5tB50L9NFMqyUHE+8/eCD/hMd32Kx/QGbYvvfPSVhmzCO7Z9ptWd5myE1lAYxJIQbFLJM/A3BtPvaa7u7uyIGO9+/fjp7gfvtGI9nxCrmBPnvxi148x/7++Se9+OW53r17oxPooNO5Uhd7sUdQu9ft4pTsYiP01IMfbNMPoL0htlGF/KhZ34r5GJwX+WisBWPNao2dBzRSUzdSNo1N4ZsD7qB/HGxaZ23uIRMfIDvuP9iU57mEHlrC+W/wjQOL6CuvzSK6cw4+dyDN/GD9WZSFTHchBByTQ1mHR+jHa+hyhiKP1XaRz1neWLadQr/W774J0PS+jV61bPkI2+lV8Tt+ChW+P0SXWU6ZHs13I1uuxkc2ghCjMvgvZ10SwHseRwjGA8A3hijjIOHHjcAL1vPWM1fmw6MTHRKYdqDXss4B6ATYxB+wlbaxi3YA28l7BAJP0Xe+eXbAKJTTagNc2L5hr9bErvHTyq2FebWBWYKkhhmC0zPtNvwxB8xqehr7B9lhXDYaTU1NTaeyaWyiJFPg5QwZk8HXOWnJ/ApCVOQgAAAQAElEQVQDx1mM8pqbly/Zo1omWI4cYqs4Nb1b75+i962XjXfjL7AoZVnQV5O+phI0PWbG4T49lgJcxixA0l7XKtF5TplxPORoYH6EpmxXRuMamR2yTGGc0oWGnO8hc/0UpXn1DN1+xv7WtuQJYzpm33XEfszjPdw/lPenLjNtnIHbK+ZkfXiJTHHq/csQWrYcNX7moUU/ge490X1kuPXfk6dP5J/lsZ75w5/+hN3yB1kX+Sd6fH4V3T/HekyB5yIvPExV8FMfe8QB1ivbuNhH3U5Xtv9MH92ra10w9lPGe2D6gCa3odcP2KaGLdIbQNYcYnPV8GFrpiXz2iq2nfdyD9HTTx4/0ZOnT4EneoSOsb5x+Sa65v7mptbQiUuLS/K1jaJIMnDIPsJjGWCT9pF/PWSDZcwltsI5+LStfAx/HB0c6HB3X/uM8QCe2Z8A+tw62/x2TJ1z9rfX2Bc19J+xZiX2hPVVAmhgZnpGc9iqxu88dpbtBtsb3qPPEhhuA5aXXgPTSwmN5tBAgjKXjy1fR/Q8pRnw4H1uEzkb4cc+87DNeAmuz/A3HLO/MA1YV3tP6vW3XuwwRssLyw3jM4HlHTRg/elz1qEddJNpo0e7A+TvkHlV1IvwexYzibWw7rCu87ksRtnmyDhXFgW4nknrtD7ehz9inR5hV6Z1QR8k/cS+3DajdcQistFvkmjDy765s2iUymmnZH9jO39hYV7L1FlcWFAbvdIoyiR3HNuokNtpHNBcgPpijMpYgyxmCsH6pFbav8JfNfM0WLZX8FKaP3OB/eSPRZjn5uOaf5679YbpwrradGjd6DexvUVPW2f75rIL6DtjvRaXFrXJ/J49e6ZH4xtOPTevt9dPQYylQn4PaZ3eGJ/H+wlkUSEC4DoELpikXBzGwJUeLusgSgyBf0EhhFGqwJ/GnzBKmedovhU6pU5Qs6Ze1wq8fASfq9I4b5f1un2dwbO2a+3PsfzpdK7Vg8/TPo/2Ra8ZeM9irhx8FKxhnhesRy7TTpDnFRRCAM0GpsBkWIo0norxjMZYc97g87dTV56UUT6uDzL5ciyJ1iX+j4C64sPYPNfUtg+5roIehthv3neb7g3DROfod7qhmkJwa8HZj+BDgC990r7bNnCU2nfewDGT4Mu4OE6H/OOIi9J31CYN0Q19jQ7TGerfbkuM18ejc67HRRpBTWpwqcjThb++JKW1fBV1rVjGULMOct0biFIqc5qR/xRCyBViCRSKpDFr6AbScamMsixvkDYVKQthXJd8ljeVFYYpBepVyvEZBWin1nWvUsdP7hKgvbjqpid6T84vdUjsx0HeXYK/2zv7+gBs7RzIAeEdAsM7lPvczt6hdg37R9oB9ggQ77E/3iPd9+8RY4McHZ/p5OxS55fXGv228IBg8EDd3lA9AsG44NiDBA3AT1VlrBl2gEgZp8dakyYADzUgoE7nXec2TK5zCgQAvNY3AM27LIxT8F8DFeB0BGLdasApEKQKYGi6AVaoSlCr0keoKUtAfZrkDAXOkNQ3KQfjr9tLWddPmb/zr/7y+VGxG/mfAHCiL0CEF5Rm4l58kFKKxqnPpeJ0zD++YIUKDNb5ycnbqU9xrvbFzpM6TxGL7wLnSP/dfcezuD382/nP5jM55auMMKcuS8IGfE1SI8XloMnVPraSCj8t8slRO/7vo8/Ai0wRzfNfCv6jLItRecxgtaDeRScZXidsCnw3qWDSgnMZIOp7HFYWTvWrT6DEQPIPfanLPMK43S+3+Q819A9WSj25t98B17kN+qwu58BZCKScSf9v8p/WvTnifE1dH6eUY01AQfoc0jnp8+JPj7nO9T4tlCbHPkcVpZTMZ+kn41BIf+naIHHwO0AFt/UblTir0ce5T6FO15lmEcKjSul/nf77H/Wpw38fyF3c5PX3PzUX/BaIc/KH9kU+hKAQI0AaRiBSBc6ShhAUguHjscIoP0mDM/J8asReDavehgpDoKJMCsE1R5Bo3Aw4hhojusbI+P9w9x/skSRJmib4qRpxEAfnQAQQPCJ5ke4he3//du9uZ4d0V1Wy4AScc8CJ2b2fujsCEZlZXTU90/vsOFxc1dTUlIgKUxEzQ0AjRBRUBp95U5iM+pApUl5jYHvT1Gbzdnl6pmOU7N7mtnw39wYOq/cEEt68eCU78f305yuc+DaSt3d3dMimxBv7usjUGG9qgs377J0lreAk9BMjdx89kJ/0vUsg+A5Ok5U7K1rGobUwN69JNk4jZUM5YwjW1BiiwmAIrY78utLqqqUum7gK8Bg9WY/fAVY7DKbmZzW7vKi5lSXN4CibWVrQ3J3l9ESdn6rzucm5GY0QxMjYkFfgpG2jls1Pulucdi2PLg6PdUwQx8Gczbfv0pPE717ieCK4/frn53rx4096/v0P+vkvP6TUrxf2Xe7nGDI1myjLrzxGGac5+C0xjIdwUHjzNzc7pzU2q4+fPJEd7oanT58qbSRwJN1jU+HN0wMcqvfAj4O309NTOByGFVnXCsO1zaa2i0ErqCBjA2SHRMlGssFmahgn1TAOiUajoaIolWOYZ/Sf4fQIEhuSDgZQR27HMj+LGfUKFdQP4KTLpqQTgwxVFuR1DGWuWBaKtB9ImZgiZXmjkAMADfosOJfhwGDpEh1WbDTscHAfVV3Rb5fymrSSN3F+AuqczdQZG3FvME5xItnhcoCjwMEObz6O2Wxf4tDzfCvWqoaYA2PKGcMQfU7iVFsiqHcPmnr49LEePXsqvw62B8/kJzzXHj/UnQf3tLR6N9HFJDTSnJ7U8AQO/bGmGhNNDUOnjeaIMuZgA+yKIN8RzlHf8bvxfh2H+Lq2CYb7Nbp+otNPWa6/fKuN12/lp9t9bhtHxgaOrnc4Kt/AI29xOG8SEDg6O9U1NFHnUXG4BBqqwV0N7mrmIfo0TgNlxm9JMGp0YlzjM9Pp6dV5eGN+eUnz0PMcDpgbh/DigmZwRNqx6uCYg1g5aw3zg+OuOjiPjLcW9N0i6HiV/n/PJUbxuezI9ea/t/Fv4SBtYxy3U9qG9+10ZMmglqAIfcQsEzmzWwJvxL2+XtsY80SbE4x5hjH7qamFpUWZbpcJyvvpMMMiwYAFYBaenFqYS0/Z+ildMW/TWJVHVVFqQ9MtNmzX0HdynkMfJzg87ZwxPw7+N6fXZRfn9TFOMMuoDrJBjD0g27JaKkKUnTJ2tDg4N94c0wTOl7HRpkbB8Qg8MozDxk4YO1eGWIeyLJXn0DpzVv8TY1TMMoUQFfp/FcjpwIc96LDBAXeMtwuNKovKWFsHkHOCyDmOjci61LTj812uq0wPyLcaYLHkp/gs8zxujx9GUWQO0WOgTeM6OTZ8LXwVKM+yTAV8XdK2odfnkNyn6L9iHF0a8BMr7VCrpW6CNvjtUG4+Nx8bTHsC/wH+zctCiZeRBRmQA+4ri1HR8we/Dvh7jBX47lgWMQ/nLVMMXXDhcvO4Hajb29v6QGAmPbFAkO/1G2QpqR3679+91yaBMjuxztA1bXAT6atRNhJdDcPnw0PDcrBhiDUbYe1GCe7aKWbn2AgON5d77WKWgZkaKVEzvArUdoEODo6uQgjKsqiYZQrIN0NGvmB+JX01Gg3WvuBclD8hBI5zFUUJi36EAnwXZaESyGKmGKMy0oJ6wzhG7fjz61vn5xdkmINH52ZnNeMnrSYnNAzNxSzKa2reNI6uCOLaUer0Enr3634vwMU58s9PaB7j5DvCPj7AQXngJ6fRxbvrW9rFkbqNfBrAzvuNJI/86u8d5FF65ffhka5oq4Wjr+5UykPW4wtwaofkNA5TO9wM08hT3yAzi46aJ+Dkecwy9lmOp6k3Bg+NgPvhvoPdjq4sy8Bt7OEBHZMbP0BkjjV8YtljZ6XpYB8HqgNwO9DDLrbCDs5VBylctovj9QBHrB3xpzhmrRN8nZ21XejeaxJDVODPuGtDc9f9YNY5OHNdO5pPCJ6fIC/OwJ3xd45OdmDcgYquaYs2GqzBGLaGnxBPNzqsLKEf7mgZm2QFXeF0ce2u5ldXNLM4p7HpSfmNAFlZKETGAG8mPqW9Do4x/wubIxwTe6zJDuthndADaPvte/kV8QNwudfG6+ix2ZYZKhryk1jzyHc/+baM7vcYlu6vMqZVrXCcANtgBdthEbk6TaBpdGxMeaNUANcxyxVM1wGdDbJq5IZxZPryDTMOAjv44sD6O/TTawK+r3xjyE8v9ObFC719/krvfn6pdy9ea/3V2/Tq+gPo7ATnyhW6ucIWy8B9ST9D8IufWB6F3seNx4nJ3htNoPEZ6GRqaio5wS13XbfMC8RLpmjcMbYACDlSI8tqUjuYW6zlJfaAHdeX8EPK+xhwcKGNHusib2BuRiHVXFuhJ0wbBjtw28iiFrbcNXX9pKvLBB4CV2Qxk20wywvLDtPyKA7mEWi50RhSgzmVjQK+zpUjE0y/QlZ2u211WldqXV/o+uJM5ydHwKEuToDTI12fneiqD63LM7Wvz6l/QQDkkhRoG67UaV/p6vKcYPqpzql/cnyoo6NDHRzup/SUMr95oKq7yvJMDXTHMLJuCH4bYowpHR3VyFgzvcGliQ3bRJ81oYEx5jFKnUajoSzGFPhI82budbeWb/7ogJMWcIkcOGM9zY/mt10CHZsbG/KT0e+QxW+Qyw4Gv4A+XpP36y634FcHEU+4zoHUinZDRj8ZFEFaQoMexxS2vh39iwRiFpeXZdk3hUwxvi3HLcOLslDGdWJNatqpkRE1a+k19LqZl4/gXwc0dhjbDnJhBzvKMsN6xLCxuUVweJ0xvyf9oK2tzRQAs8xota7ldbduNj2YtpyaF66hjSsCwxcX57KusZwxnCFvznF4X+CM9M0z3veY3lEcipKKCO1AH7Zx5pCLC8vLWiJotuI9DeDUx9PYNWNTExrBthxqjsi2XIn+L7D7fHOGb+wqvUbQV5bnilmWwLjUgG/pz/nY5+UQQsJXgUw1+Poh9KDx2WiU6KdCtgMMtl1y6rntlHf7MdJckGVm13rZdiHQMi7glzYyzE/6277owE8d6rTS+ZZa0EvbgXPqdalXIYdr7x8BQVdB/Y/XkTXswJ8t6l4TZLuEh88JQp5DM6fg9pSg5QlwalyD/xbyu8vapyeuaaYLY1fMtWLegqbE/jGCp9xzJDDstIQn/EYmy+IG9G4cD42NanhsTN7TDcMTjeaocvgmgvfQKBRKgDZs2+eNBs3msuzu4IC23D7BfjxAp1qHWkavIxvX37zT5pv3sh51uWX63saWTgi0+poutmaGV3a4aGh8dEzTk1MpaGV73DCFzp8k8D82M4XuMEyqad2PrVIUpVgQ1ci9GrwZh85X4LdGP9u28rF5tkU/l2cXyJtTWZ+dotOOsAUcaN+DJ3cZt4OT++jRHWS1g+9+AnvP5fBOCmRubcvpEfM8RTdeEDi0rHXfZVlqDNxNMX7b7UvsNRxIXSOIZ/BNDXfYN9mOX0A3WeeMPAij+gAAEABJREFUIe8b4DZ6jSS5nRq6qFjPin16F7rqQgPJ/oPXvL9zQO3g8FC+oW5nd1eWJxsEgjc2N2Twa3UNG9iBu9gIDjahYpUzviFknvucmJyUA4cztkfgwVlgZm4ulU0y/gnwO876j2AvNsoirXMWIvwbFKGrjHxGiiksj9fy8BrdfQ4+TJPHyJwDgs++2c7B3oO9fTkw7L2oZeU5NtQ1OqpirpG2irKUeXCMPj2+UejOx4X5L8uU3YIIDxpcliPbC3i/sE6kruuXtOW0yHI59Z7EeskwyvwtP8eQ9T0Y0yg6oQEtm8dj7M2voM2yKOVyQ0mbWczkT1ojaK2C35yvyFsuXthughe9FzSvt1i7NmtnMB+34H3f+OCnjy1bjatkn8Lb1+iRDvWNz5K5jGALTBLwnsNWXEL++8aYVeyVVYLzN4Ads4qNdQfbahm/zMLSIjpiPt08ZBvTsIDdbLAd2hxtqsE8PLcsRmURUOBPNyB/gn96tFghmyzrKvMXxYGamdcCvGcxKoCvECgFTGOWey38PtY7plHfqL29vaVN9pam0739PZ1CIx3WPS8KNcdG5eDvAryyjO8q3VAMHY5Df0PIHduINW13LQ+5xqn7qYMHww/nQggKISoEUgX5a+CQfFAIgVQ3H5brJi+F3h91nPOxwX3AjHxrZL2hYu9jYA+EbPH4u4yn11aQaEV8jKeu5Ta8e4W8uWBt/UaVc+wu5y8vr9WCt7vgNV1Lv6b/GDP1IJIaMoUQEkhBvU9gPM6l0TkDON8DtzcAVq9XlwK+KW852IPBZVzHF1Xh6inhDHkK+fqidC1nTOe941puo2I9DMaBU4PrGNwGtXwVbfnbO6LABz5N+itlPpP6dUZp1mnm6Ud8+teQAzUKIQBSkABfqN6HbBr37TSd6dVM2c9+ei37gsEJSvqNUDoo7KUmvtuQSgdt/3oalEnBECX1geMQcg5zDVLFXL161IUmAscxFtBED0T9Wux3gS5jSNCVIDnoqk6B2avrbgoMn6OTz86u4LdLnWCLHRPIPQIOfRM5gV0Hd/cOTuRg8R77kh380tu7h9pBL28DOwSKdzh2MHhv/0j7/WsO0xPD5zdPCp8Qc3I/Z9B271XSnU+DxN1a3Sqoqhl3guxW/mNZDY5q5eCDuYOb2sA8qwGka6nPcarbP1+HqAH0cAd+KVMf6lSfOmIMlNWkH8tcbghK5fRRg9cEgkypS5LOaZAPQX/L56ZWrf6V4uPSj/Axp1Tn9rH4+JjEA/m7wbP6eFFFMwyE317Z4NhlNT98maVSNv1QjbL6YyEF6ereD+d6mcHvLwoGJ/6XTEMICiEwNxMOqEk4A1ukSQim9GM5OepyPv36iDx1jHDXTwCuKb359Tmq33zd2+AghCAbLAXGgp8EKnKMHQSGXxdjA3znw6aOYOIKZdzICpVAhBE6KK0OCqzCeBm0JdGyl88gfzh28pvg8wZX6KWBNgyCeUT+fwowZ8HAfx0CXd+GT4WBAuc0AM6BEy7gS9kv2g4KIUgCOGchI1Kla/rXhqAQPgNxTJ3wGYjjBG6Da+R6gd9fAUqlQf1fS329gTbkFAghKFD3cxBlCf6WfmlDtFIDTj+Hz8s/P5Y/tBFCoIXAUUhpCKS3QJTehl474hN+HbhWBnHeKXMJQITmQ2QtUllQiEEKQYPUeQr4UqZA6m8vTYeBvHqfmuQjBE4HZRi7hXmMNFI3iE/iW3gYo9gGsvnU9RpFqfQqRJzBw41h1FmUN0UnbBT3cDZv4lB2oPcv/+2f9V//03/WP/9f/1V/+q//pO//+c96/sOPclB0E0ezN00nbOxtKA6zEVq6e1dPv/5S3/3jH/Ttv/ujvv6HP+jp777Vgy+eaomg5vTCvEZtMDdHVOKMzfNC0cPEKrDzxQHYMxT8BQq8jSFQY5gKB6TT2O7K8sHBnKWFRd2/f09Pv3imb3//O/3x3/87/eP/9h/0R+Dbf/cHffmH7xI8/uZLOfA8z6ZjgiBV3ijVRq7YGXaJoWunj1/ldI3D4uzgSLvIIjtEn//pz/rhn/5ZP/7zn+T/Ifzzn79PQd8Xf/lRz/0/ZoFXPz6X/+/mHk4pb9KrFg48FiULUVkEvA4xiKVQJC1KZFujIQcCvPme8MZ2aio9leQNpDfX3gR6fUIIXjTVGK81zpmKtEppV069ebFs9Ga7i+OmA3gz583MEc6W5OBjw72Ls90ONTvWLi4u1O10GEtUyYamwQbLaYY8Vp4pw8kyMjWRgqVrjx/pIbh98PSJHEi1o2vB/wNweUnzK0taZi3vPXqoh08ea/X+Pdnp56CsHZYxz1hRqQuevbH0Jsv49ubCDmmP79BOARx8Dg7Z4fjDDz/I4P9n9IYgkQOwZ2xSQwjgMgOHUfwoZplGx5qamp3RAptI/68w09uX0NjXht+z7r/7Rk+++lL3CADbqT67sigHHifmZ1I6tTivmeVFzd1Z0iwwPjetDMfGFc6vvYN9eTz/9F//m/7L//mf9N/+0/+l7+GBn//0vZ7/8/f6Cfr/6Z/+JNPBh5evZSfRLg6YHWjATpmDwwPItZXGuHh3RauPH6Qg9BTB53JsRGrk6uaYO2VOvlQ2MqTcvMDmsjHe1PDEuCaZ2/wK1z64r8eswRdff62vv/sO+DbBVxynO/M5vwxdT5uuWU8HdU0DTq/Rpca5efOQQNAh4zoE5ym4fnKMoX0m04Pr2GF3iUOkhdPPNNXCEdCBHxO+Yw/vIQRF8iEwdmRKnhc4I0Y1NTWthcUlrbLhf/z4iTy23/3hD/rjP/6j/vAP/5h488tvv9Wzb77Ws6++0iPmc5dxTy8tyI672CiFx0YOktdZlAOXbej8GgfEJfRqu+D96zd68cNP+hEe/AH8//jPf+H4Z71/9Ua++eIIh415WGxkO8y7jbPGaYfUDq82QfAen3Thp1qWg23maFx5/p5vt1vJc3Y9489B9ADP5tBbXuQqykLDOF8dDFthbdagfzs3VnAGO8jt9I4dHszNfOFXTa8+vK9F1mdielIlfB+Nv0oSuK0B4fSzM7GMmRy09pivmLPl0rnlEY6nExyox8jkE3j65PQkrZt5vMWcamRClmc4Jsbk/++3sHonPZnndAWevGce/vKp/Jrku4xl6d7dxLvTdlZDM3ZWF8wpMD+YTHUW5Kf9Ts5OCU4QoCAoZ5oxHBOwOMUJ6bE5MHfGuE6R+3YGdbHRavSLakQW0IHvr3AAHnGNg3zv373Tm7dvgLfyk3i+u95Plm3j3N9FRp24HWjP+BnBkWLZONZsys6wnLG5HKzRuBRCkBSQgZXa0IjXyvjwWOxsPIG2Txin2zzBAX2BDOnA1wxLFXSbbFfSCpuyy5qHEFI/7nNqclIOfi6vLMtPhN6/f18PHj6QnzhZY2391NfkxITsZAshJPnWRe7aMVizFnastZlHi0CEIY2N9Txh3Y5wMu7jiPWTO15Pr+81znJfY3qsoYcK+u3iWOui7/yqQTvcHMA82NkjUPdSP0H/1kU/Jt30p6SffkA2ucz6yfk//5f/pu//6z/rOXpq/fW79O8PLtGjvskpSqrox7zuNWwz1jZ8cA3PXCbnz7k8ZvOAx9VmLNes4zW01mVNO6xzm2ta4N3nPW6alMBFBp8MQePD6PSyLBNOJycnkQ9TshPTdSz/LXN8rfnON/547dx+Df0UyLBhnPujQIN2co4jbVv3uf826+hgjvn2/PxMp9CNadI2S3qt8QE0SzB2Cx2+hf3i/0N5jDPgAkdCGzvC42XpVZsPGW9GcKHEZmkib+fg0yUCOnOry5peXtCEg6xTkypxuGZlwRyFY6Ar03pgrdMNG/BvG7ydsHfZpb8NggfrBFB9c9Dmmw/afvdBDszvEBh2UOH9q9dJZm1S7rGdwtdeZ889FsgYaH9oYkxDk+Mq0XENHMzDPkYvNJojGkJHDMEXxdCQsrJUSWAqQ3cbP23WpoPcDMzNeMwp92vBjDPT2j7OTD+V7FdEJic3uneP4IFvqvGY3z5/qfeAXx3vcTvocQq9ts4vCZpUsozKFGU6bVmuQhN2Artv8734mLeMn1afnrxOXjePxbaG6cOObrEIll8OEB3iePd49rBTPL4P799rA7vS4zQ4+Hewu5cCIQ6M5DGT2xkdbRJontDU5FS6wWJ2djYFYubn5rW8tKw1+PXRo8d69uyZvvr6K/3ud7/T7//we32N7vTTbosENSYnJ6HNUY1AbwbzdY48zdHPBsShqqpN8PYCWjvS4d6O9nEQ7+9s6QDY3drQAPZ3Nji/reNDxnp6oOurM1Wda2WhUqOIGiEQ2Bwdpq8hxl8qzyLrl8MnDdLC7IFd2sZ2uAZIofVLcHxlWULea9sFb13kVgdeNA+abzqsu/EfEHCB84KPauSa+bzLdcaz5Yxt+0tkkZ35DmpYph8dH+FsOyEIfUQQdZ/gzI56Tz29T68Z3WZN9m03uB785qeZr8379O9xKEghgyqKXBn0Fg3My9tqj9fjVKBSBEhDCBwGlr+S6aKDLGpZxiAHLesssz02p6c43hMgv089boIVZ4BlhsftemfoyB4OuuiCtjrgItJXFqFTcNGFH0yfXWS08eBr97AV7OBfX1/XB/hwA9403fmGsn32PScE2S7RbZbBRcw0wv7INzpMz8xojr2Lb8Jbwq5bvHNH3lNMY0uOE+wbHm+qhH8D9OPAZtt9gn/joEoLxLyZPwiQ8aMgRXCVZT3ciXF3kSu+zteIugObw/JzampKDtI9fPRIX375pfykptOn2OePscF9E+mTx4/1xPknT+R6q6trMj84aCQ+lhHG15XpCrlu2roivQD/5+D4lDU+QWceo6/SGoAHyw6vjfW8Zb95XtBaoyhlOT3WHJN14vT0lBy4cdDfr3cfJXhlmycDh1KQr4lMPHJcNErlyC/TDhYZdN9Ndker6ugK+rpCx9gO6R231QKXXfAjcFvRlKC3Ap4dRj42pybURE6PTIwrB/8+5xsKa2hRZa7QKJVRXpQlKI6yTXiMvN75sKENAr3vfDPzz8/1Evvy5fc/6QX7usH+zja+j19xzjfIbL39oENo5JrAbMacJsbGkDVLWsX29VOy97AV7j16oHtPHune00e6/+yx7lK2uLxMsHJaI+iasmzIOAhcX8Gr1rWWlw6c1vAVSkYG24KJZ+nrAv197n/NA23ubmzL+s37DdPrPnJ8G3n5geD1h7fv5Cev35N/i67xTdpO15NM/aD1Dx/kGz72kafWw2lNsqgcXA2DT9tAo2Njae/SRP+MomtGmiMaZtwjrGeyx6gbQkzrGSRl5M0n1g++wcwyKOl39KL5zXxq22cA3pfu7e3iuAdIHXQz+A0Ju+ioA+ykY2jwnOuvoNMWPN0CL05Bl0KMyhhDnheKWcYU6sT3tmPMP5aDMQS2FLkaRZl8HKbT0ZHRxMtlznUK6umpa13Rj28IOUYXe290gp1tu8J0b/3l9YkhIrOH0PjJegoAABAASURBVBXonImJpHcmJib7emdGk+gR48b6z9ecIbsMtnF87NRPczvvcVbweQiBeWQqyjKBPC/m43ZGsDlGwfnw8DB7jmGZ9217rq6uahWe9g22fgvBLMFHp3fwudzrB+791K0D+m4jhICsreX+PDaDJHXBp28EPmecvTG1wCF8Bt9dXl7IQV/vGS0rd3Z2tIudsEua7HaCo6afQ2wDP0F9iq3tALlpODIHyyr3v0KA1G9H8FtBvBd6+tUX7P++1GP08aOnT/WE9Al7Qd8Mbxt7DX3taxbm5zQxPs66NdL6lVmuBKyb9bPXj0mpi+7w2nShjxp8eo4Gz81y33ViFtGtJWvXUAEt5LQVGaP4uK7HbBrdgx82NjbkfYpvhPqw/kF70OI1+BiGL4xfy9iHyN419lVL5mfkcYP1sbxHHKqCEt2vZbdTH9eUJaBChT5Kefq+nXLY+wYphACQKuj2h0uZTlAIPZCCBh+aFiYBa1z3oVIX/d8FP22Ct9avLeZhvLidGDNlxkPIVBHsarHXOEePHh+d6AD7+YjUZa7rPoIipNm7Js8KZb424ZAx0HkFU1bg3/UN6n9Maz2QXP5L4OJBXfbEg7qgjPp1D2i7V+5j+mPevoqjm/NU6eU54fJ0PT/Of7yWIw+g39/t5PM6NQ0moH4FYntzo/HbF5FPo0nrIYUQ5D9yKbX8CQG8uTxQCkQghKAQAElB/rjdPtAfo3QhCAuc/wipMFWjBvWYXiq6+fG5wQH5NCdaEPp2UHyTuuxXoKa+m2b6MkAaYlmV0lrQd0hwU4dKPl9xXQLa7AIpn8qiBK1FaCbmpbI+OB/h5SxBg/KGYt6DQB2FQlWdCfIlSFwRnO3q4qqtMwLEp6cX6dXPB0en8Oexdh0E3j7Abt3X4OnhDXxx6+hIw8bmzk35pp8qBra297TdDxY7UHxwcKxDgsTHtH3qJ4cv27rCj9tq19glzJk5dQm0VrdBGejMmZ+hUIiFBuM2DroYKU4reKc2hEwp5bqbMvJ1AEecUx9q0joE6hpiL6VOfRsSbn3e0FuXmrK65rgWvBDU+3BMW738p7+u8TmkGlzv8pTnx3k38REooQ4D46zo1RBIDUqfwO9/D3i2DJ6ra3rgmzr5K6mJfFAn5SHIwXEv5eLUFinNprJB2i/y4f86wKQG8x2kvzY5qrnYVRLCnbkBznCebw9dg3KK/XW50wT9AyeIpV79dOKXPwESiTEqg5Aj1JRBrDkMpVaVngI+IfByDDNf42yIXSmPmbIYhcRBSVX6pPHg9v0zAB//LeD61KNvfj9+PYGPR39b7l+4xj39bRDAzG0Qx7fh9rnP87frOR8kXw1+9Vugfp1fpPrFx02kaoMzNwW/bMMlcmXX+TXwOYPPOb0B/eJzU2Vw5qbAvfw21LR5G8Sx0rXigzAU1/qY5CMJBEpDOq+UI+865H08gHBzLD4+CqTQp8td/xOgHDoPIZNp/tcghKgQaAMI4WMaQkjl/NK+lNLQS0n065/BmUFap2o+CrSQ0ZehyHMVVroxV91FuWH4XfsuqJMzHFf78pM4fn3XOxyYbwhsefP4GoegwYGWzfcftL+1oxMMfwdbMtpusqny/xO0QXx37a7WHrD5JejmwMMq6crDe3IwYmpxTqPTEyqbw6ryoAucWoc4b3dw/ieHExtW9/Pyp5/16qfncmDtACXuO64jyrhkwQrkRYOxj7CBHqPfKTZis7NzWlhakgMwS6t3tXJ/TXcf3dcaG3D376do0tO/K4uawMk7PNaUAx5ZmcubgxwZU9BmgZJG2yOLLnSEs33r3Xu9e/FaySn68hWOgneyo3QP48JPYh3hZD7GkWRcnLIpPyZg7fQUA/ocp4mDyh2MbtlCYjlsRFbopxqD0jI30G/OejRwmHvDN4yDwg6TJpvsMTZ+TptsAr0BtLOz59DNlOWZciDRFPiHXGQj9RIHjjfaO9vbaZPvjUwKuLx5ozeA/1eQX1HsoKpxfohT75zNnzcGlq0hQ/0yplAWaoCjCTZhi+DzLsGsNdbRgVSD/xeo/2/qAxxMD8DxA5xNdnrcYWM6yzUjjN3zYspKmyDrD8ZZkbbZjJyz0djD4evNll//+RLc+omT169eya9rdN7jfQetbW5usCE50DmOqRZOoQ6bVm/wFYOyIk/r6KcBhsebGmMzNjk7rXGCWjfgY6A5NYnjvCk7hzKCvAGnfzbSYJ4j0OOoiuaIcoJgWVlI4KHDmjk44gBXCipA78c4jI6hi4OtbR3hAPJaXx4e6xreaZ1fyDcy2WHjzX0Aj94YNicn5KfMxnGMjeDQz+ijYu06jL8dpU4W5EBwVWSS+y7ov8gVSuYGPfip9mlwOk/AfYW1uEPA0U+Amdb9Ctwpz5U+mjhs7Lwu7ejKMmVAnhcqaCvPc0XGU4P/Dha1x9dut9Wyg/7yUmc4Wuz02GOzmzb6bPJNHzs4lUxLu6R2AhwQCDwxXRMk7njDzQJnbARNu97wT4xP4KSY1ixBk6WlRTkYusqGfu3BPa0SRFtl0+zx+6aBJQKms9SZYPxDrF0+3FBsFB+hzIUBwAagw/jOdADudze2UqB3lyC7HV6HlB3Bf4eA+fGAtXH+BOfRBUHTa4+TOZoH7fi9YI28nr5Jw3UOCYTv7bERYD3t1PA89wn8H+PoPgUnrm8ceSMYYwbP5SnoNzo6ppnpadkBY0fMvbV7unf/gRwgNB+YR5Lsw+m3TDBpgbWbwnE8Ak8VrE9kLRK/Ic9sA0XkcI0DvIXdcwY92aG3s7GZnHTpVXk4IjYAO6v9tITHukUAwg6LYxxV1wRioqKGcVL4hgg/YT17Z0m+UWNx7U6Sh8b9KuO5w1osELiemJuReSYH76EsJNNfBv8DAdoRQsXO/S7O8xbBQfPsEfiy02cXR9AODqCt9Q1t4EB3gMa0YToynmt4JzDHjHayGJVSaNBl6n9c1oAPR5EVY9DuOHLcNNxE9o1A9w2CW4mW4RUFIS6xLqFffuXjSLsMEYd/K93A4LHtoUeMG+PJDpx3797qg52ejHFra1PbyMU9aHmfNT9ERts5d41zsfJ4aSxnjJa1Ezj15ufntbK8rJWVZdYZXC4s4ESf0wzr6Cc1h4eRF/BXhI8j19rhKD7mMbdnHmuxpleszbmDF9BTojecTKa55OwksOK8ec/ORwfU3E6jLDVK++Ojo5oaG+8BvDU2NILAqHSJ/DzGTj6E3o92D3RkPgBOEhzomPSIc+aJfXTVDuu0S3qKfX0JDziAJuaspIvALeMOIRitOI264LTNprulFrqrhcxtoaftKLxEVlyhY0xvveDxla4513MqIQxSe9jpQUnepDVGt41PjCMT5jQPDu2oNG4XFhe0CF84yL4CPS4Dd5AJCQiq2IG5iE6fmpzU8NCQTDumK8sdQ5txXeKkPILXva5+etHrvsFcN9AbdoD7aa5NdPi2A8E4+k2ve6y/ZYCd024zQvt5oyHL/oLA3NDEmIYmx2X95xt1itEhRXSF+aPOgqoQwFNANGUaykuNlENqEhwaawxrtGyoEXNl8LNvUgvtrszX1XVHvqm1Cy04UOzAgW9y64JfBJxCtyK4Wst00wnq6YQCXoQn/ZaIONxQjh2Q42jMhoaUwze55Qi6ImaZIjwSs1wxIx+jzBtZjDI9l8yvwbhGoCfz1zj0ZH4bQxaNjTY1ytiHoWOPWdCrb7CrCJJ73ERjRNRFlk+0rjLkKmMOKjLl9NXgutz90pfSBxqARyvraANyw85Zgx2RXj9BI5Z9zreZv2WG5ZhfZWs5sodedeo1/PDund6/fZvgA+vooMUOPHyIHrqAB2raKsGBeXYMGWIH+TR61jy6QJBuBd5dxSa5Zx0E3Mc5/sC2DIGaJWhrGhk+znW+voTnLG8ajSE1wG06BndFwm2ASSp12tcECs50dLCnve0NbW980Mb7t9p49ybB1oe3Wuf4w/vXpK+1tfleh/vbujg/Yf/aUpFHOfg7BY3NovfmkMFz87NKvLC0AI/MaoxzlouKQRV/vgmqRQDR4HwHeZzkMviuQGQXfHfhZdNz4lfkmfnTT31fYTNdInvM8xfwvcuMcy5j/XLm2SAQPaIJeGyWwPkMMDk1qSa0MYQMNj5y46APeZEnWR5CcBMsZZ3SmmOPN0AHhphFifFDDamOx1kHBux6JL7KtqDXr2bsCHd4SgohJNo1bRn/o6Oj6elEj8f2hWG0Cc32wWtu8BpaZo+Pj8vXWF4MpXVsyO2YD0II6mD7WI45sHN4dCjrgR1sHe95tnD8b1pPICcsL61/becfIa/PcIY78FnBpxn00MCGGx4b1Qi0M4qsMAyPN9VAlxWcsx0DgmVZ4SAwUkBdbP4Oa9ciiOm1vEJuOhh0hgxzwPX07FS+4eoEPWGZZnDeOuoSudvB3org17bWBPOcJ+izgsxcIxB0D7pe68Mg79T0vgatLyNnzRdDyICYZfr4YYXAC4hnrJIDw2kPwRh8A6N10y660nrVen/fdlYfUuAH2euxWec1Gg1NTExqARlv2e1/g3CPvg3O3yEQdMf6FLCstw5oErgtkGUBnFbQi/GEpFQb2WE8XXfbcpnPKYsK0F9u3gTHxvVQcwScA9g9OXIxlIV886Chon5NuypzBa7JkKHlyJAayNBGUSpXlKAH2+x+O4bfFGHb65y1PicIeI4ddoaNcMqe7hh9emx9iiPZtLGH/Wldaj9VQAY1skIjtGv6m4KvbYNNYQPbbp+BrxNgwzcnxpON1oA2vQePMVPgLwIZ+QJZWuSWr4ZMWYjKpPQmGN9wU6NPBA1WpL5hyHvME+87vTchPbJNwHrZBj4kPYB2DUfstY6Rmf63PbaTjrHjzAMXyAbLgwraTIwMLWTuvwQ/yNXc4HxZyOWZaSeGVLUL31rOmydgcrAZlHO+kZcaAr8lqY8Lrh1mfUbhWT8pax627eTymGWKWVSMUaEPgzwoUR2CLDsqZFwHPJs+2/CPecm8VYEb59NYqMOhRYksUwbjEuWRdrIYlQMZeR/nMUOPgeccAO+BDn1dG77swmtZyJLdYdkyiW06NTmlWXwHC+gV3zS0sLiIPTOvedbVtDwLP45Tbxg6yLJMtolsWxpsM52Da+8pjPeUwu/Hpyfyetj+sx1vnk/H2PSuP9h7MDS5zWHofnx8ItmgC/DZyvKKEq+h48zn5nnruxV4zOet34xvy4zCa8lcE37BgXm2Yt09zi405X15C33ssV70b7CxvbqLjeo9+PqH9bQfsW7eYb+0i9y0TPCNW36y/BDaO4AOPZfz03N14K2cPoctw6H7cfTKJLp5CvvZT8gvLi9qGXsv7Wm9ryV4vQIkvTw1nfRSmUN3MdNgzSLjNmTBNOMVA4LSJ80HmpRFWgwJXxnXxixTpL74mE483xZr7BsffIPoPrzhG1A32R94T2UZ5xuOushq421yakpe6zuM7Q7j9NO+c+wNJqEHB9dz+CPE6G5vaLVGD6szAAAQAElEQVSC5iqOnHpcDCmdt977COqVUffj+V4ZQ+Ub0nkytwt7h1zAZSbtBBW8YV703AzGfQJ8LeYZ5z33Xr1a5o1Ou6M29p5vrrhij3zBXtk2/cXFJfupS9mGMF24H0GAIQQZj9E4BULIFPp4ZTg340jzpcDXDcATGeQ/Tz85J6Y6uPZ2njLXG8BNHwgASDj1fVPmStSv+2kv8VGt4D/mEQK5PtANVXrnUxvGJY067/Xr4a2ij14dKvuSWxBSPrjtlJNC4Agg4y8F+uQT0lGdfmmYSftL+xQZP6kP8q7QT5wFPrmS48HXtbjehzTgsbtFH6a2UsbX/g1QQ3cJZLEusxTiIQ2zSuW9884PIPU+OCfOG/DTVoIvTCMG04zBsjbmCv1UsVAYHKNHA8cKhQR91cpU0U6nG9RhT9Xu1GxRKl23K4KzHV1edXRx2cI32EqB4TMCt6dnlzo+OdcBwdw9gro7e0fyE8Hb7JN3CPhube8T+AVIt9Dp2/hwtynf8Xlk2C763gHhfa49ODwhKHyqI990dXIht312fp36dN/X+KSv0cUtxtP2TcCMz+OsaqVxV8zf4/8IAakQgQA+A3UAcJXqpZTjEFgyAJzVxgGpSD+FqJryBPRRAyBMNW18BPWOveT6tc9vnKhFK0of1zD4wGngTALq3JSlvEtdon4N/Xd/mJmvpdXKaR9qjn8Bn51jur2SXt3EBL6Gwn5CjboH/QJqcvb/2V9PxXO9Aabjed0GqA1qYO5Udr10TL3e1zV7Of/6fAIwlep9etpVfgG9Kr1fKOAX50VhUP9DtdQ+XGKDy33EGBRDkANKJzDg5dGpugSmoqQsy8RJjyYBRam1wK+/Ph6cCOng134GZ34tdVkfEGL6eyANoH/tvyr/+Zj/NW0O2nIbzjv9LfD52/DLevUv5kV9VyP5/Fu74OacM78Frngbflmv/jv6TS1BPyEEhfApSBwDolyBI0Dp44wFLWk6R+oKnDMJkPzim8pTNX74iutCCAoxkv0lxJgpZoa8n2bUvQ1BXMi3n6qXKjhV70O2l/Fv7Z9PwCWfQq0Krd1hE11jyIjrYxYTH+V5rpLN2VCjoSxEOcDlzaAdIA7E/fDDj/rLn/6s7//8F33//ff60a84/vlngodvtYtz3YZxx5sjNtY27O0wWsXx8MXXX+kP//BH/bv/8B/0D//+3+ub332rh48fyU+92egfHWvKzqTIvOyousQZZQfCxocPevX8Of39Wf/tv/xn/af/7/9P/8f/+3/X/+d//z/0n//P/0T5X3D+vZPvMK2ZT1kUGsJh8NHBU6osG5QNsbEelvsoilwNjHI7gqbYcNgZ2MTR6eBYsznKxoJ6nG+AAwcb7EBqjo3haGpqlI2qN+Bd+jonMOoNkINi+95Me9PMhu0Sh00bJ1uXjShCVZG1t2HcRbZe4HBzIGR7ZzsFG/yEggOX12ysvB5dLClf10K2tTC+23aQgk+vl1gor483eaOM1+OaYEPpYMMkDrpxnCWjjN+bEo+9ZPzeYGWsheccQpA3bnaGv3r1Uj/+9JN+/PHH9P+ZfyLtwU96wXq+fP5Cr/zKx9dvcFJuya8Y9VgEIVWBH+Zkx8wo6zbtTS8OJG/OVgnieV2fPHuqL778Ql988UxPnj6R//+NHTzedHrMXidaSZvgCjkvPlmWJRrsgtsznLc7BJHeEPD/gbH9BVpzEPgtwZoPOOE2Nje1ySbTQZtNnC2e0x6OJz81fM1mxXh0ux3a6vRx6E278y3Ou8719ZVa4N080Os7ChTBG121wbnPtTnv8VTwia933dz0A415czcxOSFvok1H42xiHZTyegeFNBc7fUxndmgM4UgfYvM/guPUTgM/BTGLE2gcZ11RFnIf19DN1dWlvMm+In/NWNvQgfuu4NkaXNXQUafDGNm8OZ9B8+53hI206cL9jdJHWZQKIcjXeQ6+1vM07XsMibahl7HmmOz0txPD4zLv+FqvUZTUZgx2PlgGfHj7Xr7p4+WLV/DlC2jluX7+6Wf9hFx4/uNP6XXvG6zRAWthHq4ZcxajirxQwXg8T9NiUXAMfQ4xzmECF+avCWjYssC4nMQZMA5tj4PTJuMbxjGZaBpeLmnnNoQQCACfyg7Jw+NDnRDYvQJ3FbjKsqia1HLsBKeJgztbBE7tpLDMsAPcNNGF79qstZ0qDvCaPzehsQ/Mxf971K9C9f8sf/XipfyU8SZBpH3kndu8hKe70FiAOQrkp9d5DL5wsMF3uC/BGw5q3yOw4BsjHj55rPuPHmn1wZqW7q7IQXo7P4yHhh1/zM9y0Lgv4YlGUSCLsX0IutiRsoGj5R186bG8/Om5noP/F6QvzLMvX+n1qzd6+/qt3vspQwJd+wS07Ai0fGzQtvE5SWBjZnZOcwTZ7LyYJ9A+BywuL2kR59A0dDmKQ860ZTO7wzp6o2v9FsFplmUqkZHDjHeoHFKZ5zIOTnGK7sG3G8jtt7456OcX8uvw37x6JQff/NT8Gfhq017GNSVO2eGxUbm/ZRzAKzh8lgE7fe4SkFkDZ5Ynz5Alj5Epa5TNL84TgBiHngqZ/s2ndka0WHOvpZ+WDgw0D1lyjLbB2ykO213kxQa4e0/QyLj78YcfZJn3/PnPevnyhV69fEnag7fgd2NjXYc4eC9xeFSMV0EKIaR521HpgMjCwiJOvzlN4HQbRTeUjVJFXsgyNwNHdnA6jfCAbYC0rrQhPrBxkn8tApXWCycnJ7I+sX4wJMcTuLRs28VRa8eZx5LFLPU3i6PM//vuzp27un/vvh4SvF9D1y4tLWmc8eTQjft1an7zmAJjikkflCrKnnxw/9ZDe+gw92+9ZhkZQpDtAEPJnBLQpucUEN4OEptn2sgH30jhoPMFOvFzcPk1QWGvTVorHEnXBDo7yFjQII/NMst6+C4OtKfPnum7332n737/e3333Xf6h3/8R/3H/9d/1H/83/5jyn/3+9/py6+/1jN0y330zSyOVcu+jLl5nSzr3Lb78pshTHN+mvw5+uwF/PuCtX6OTfGC9fYr+D+YJuCTNwQSX6IX3719l2yZS/SD2yyRUwVQloV8bJrr4vzrIoM7BnSM+xxAzTnj3fJqGPnWhI8mJ6c0hyN4ZeWO7q7ekdfITsIZAmpTBAQmpiZk5//I2Jh8c9Qo14xPjssycQw5OARt+cnfChrsYFdcO+CHzGnTv/UGhKmYRXmNsyzjEFBIQWMh/2qcDxGCKzhXZoWKkCmPUUXMVBalRpHBs/D8KgGZx0/R3V99BX6/TP/r0TesmC/ncChPM95Z8G2YmZmV5fUEMtr6wzZUA/q3jVIWBc7xYXnu1jNFnitKquAj041poZv0WhdnI8A8XHZ9eZ3eLuPgRYv8FXaAgxLmXQfntze2ZKfyHs7lTQJyXlfftPYWOyG9Kp61cyDYYL65gnfF/N2/A9zWbxMTk0qyGSftErLON+kswjML8wuJl/0E5wQ62XPIwU82AHBn2i9IS3BmvmjAQ3lRKEZmF5ggOqDN2pydn8r8tIEMefvurV6/ea13Dvxiu7zj2HRm8LnNrS3ZsW8bMBaZkmxhLRaRx3fXVuHrh3qMvnj48KG8PqadCWiiAU0KHu3aNmFtUwrtOa04Np0yHFdhYHWydc7RjafowRMCc7brLd8GcHp8oktkcwe+LLBxJrFtFheXtIZMeQZNfP3NN/oG8BOltu2eUPbo8WM9GIyLYOMsOJ2YnJT5sSgLBfCCqPAwGEP/C55ql3BikCLIVUMbyUlN/94DmB7MU64akOcZ69AoGgTIm5qEn2xLrjq46ZtJgTVkwV3o9w7Bjrsuv/9ADx891sPHT/SAdA0ZaVk5z5ympmc1OjamoZFRDWM3NbDNsizHiYjDEBycQne2JY9PTtPaJFkMzfkmBNuevhl1HR33Dl3yDhthY3Mjrfcp9v+VZRv2RFqDICWZD83k4NT8GbOY8BKcGmJ0JZm328zdQV/vCSy7jtEJ1gV+C8YGAQjbJBvYJSkP3fSCEuwlGNvh4ZEcvDaPZfCb6cOyZGJ6SrPInnkCUr4Jdt60PgCXwdcz09OyHTgMTZXgoYi5iixTmRdqFEXSeVmeCTc3jtVrHJ2n2idguEO/tgsNm/Cj9esHZOl74wU6N468L7Q9b0J0QNdjWEWP2w566ieUoalvvv1W33z7nfz2GqffcPzoyRPNTM+kvVvCHbiKQAi2tGp5njW8HUKQ+dvzHcaeGALM60n2NMeSHLJMMj+0kJm2sdvIHlgk8W2eMU/m2OC6YezMEWTtMHJ7FLowDGOzl/B54TqNkvaGNALdDFFuey2nPGNcUkj0c4YOtC6/IKBnHZRoGr7sIOM8BtNZUZZqYDu57TRW+hqhvQLcZ8pS8DkPUTlzyyIpYxwqG2oyttHhEdnmahS0AQzRzkAWWR4NQ8sjjN9pZExX6F7rdNu2V+i0NvuGFraSy5MeBifGpaGLbulCg13ot4Yf5Q98ms4xh651HWkHSDqQOpY3XdIOZS1smSvavmAPbPBepkNZRbsC4RnzycFVCS94zEMELCcmJ+SgWbKPkXP3Hj3U3Xur8g2s88hA650E2Kq2Vw0OEE5MT8r73RKaDeCnRlB06aMLTTj1mM1Plqst5thljAFcxhjUZS06yGnvaTuca2P7O21BF7Z9WgQAfb1pPuGXcTbY8+WMO8IHDXA8jd72jQpryMf7yB/vcZ3eI3+PslXk0B30vXWMZZXtG+sfr0vJ+mceM+PtgG/TpNfnCNl8aMCXYL7ZYJ/x+s0bvcBmSTc9Y0e/fvVa1ne+Udt1LHO8nl4Psd6m9WFoyTrCgee7BCZtJ1l/rKFPrO+sv433MWRgAuyN27QeY5Q/gfZM9zlj9bHxdXnpAOCFzpCRthctA3pyaUOWTb7B0jdsea9ydHgg+3EOCKJaH+6xF9k1sHfyntI06Pl30WGQmWqvDVJG9Ge57DFOTk1pChlmO2kGX8MUssrz89gq1roGKta2NphugS44rSnPYpRvQDOuxVxcT9CJ51PCtw342fgyX3osXoPz8zMCRCfJBlxHf78B/8a97Yxt7HHb6l4/4/Ah9PrNt+hF5JWfVPZaW/814L+QRbYiXXwJ7SQXKuZo+YkqUwIxkvAb4HOqf/XPfOTxGnp52nB9EAg5UVQn2ViZVwHjNwF879T873U0rTt1WQXOaAIMhXRtC36wDjpB/51gF5yenmIbXOKXuJavMW5FbaUPk0j522k60f+h/GZsjJV18Tq4jTQHanGa31//pnP+MfSr+DqDDwN9hxCcTVAbayDC5z8B+vUxp/nSWPqm2gyKSznmVyGEG1AQX344R5MJt27DY/ccDLXpjpNuiYb5OscF+vzTK6N52pR6aZD/lD698+lq2qOhXn9kXEZCLdfhiCRVIaWQb+gDySffz+tyzHn/puvJ9yafMp/+/MZRupbBVDRgvjWYru0nSHQ9GMqttGaW/hpq2k3A+ZSm40CL/04+nwAAEABJREFUAEipqVQPUuG/SXlS5z+BjGv65ejKWoPjX0t7ZVUd4EmpxX7o6qqtc4K1J6fnGrw+2gFhB3d3iDElIOi7TQB4i0Dw5vaetoD0BPHmjjY2tvFpbGmdPckGxz7va9zGAcHlY9o9Ob3QCQFnB4ZPz64IQrdSUPq6XSMTgrpVVLcGMP46BLHbgFOXd3wuQUh1XW7odqMqrqlVSBEIAGm4BTX5dE45ODJkpBmYNkTyPaABIXQpt7zvA20LPFHIN/TAx30IrI9+Afr0Ez4/rFNBr7iXp2PKnP/7gJHXCnXN9YaK1OA8IGBwrp9PdVPe/XGeZPDtHfkXsu4lg1Nc4YKbw5T5ZUkq/p/286/tz6gAQZ+Oz436xC1IRZ/W6h0NTqS6tOS0d+bWryvdOvwsa7r5rOiXhz3KSGSF1BMUrgolbgFboTiFYRARBC2cR6f7BzrbO9A1m9lQ1UpGGQaD+0nC+VfH+LHLfle9vj4W/zI3qPjLM/8LlfzGJF1sMJacgntnfxV+CxvpOk5+kvqAstSQ08/Apw0+7/Tv6NfVU2vO3IabQmdunwj0AqQ+gvRrqfofTpvKE40N8pxKZSlFeYkTv9JGiEEhxl9AzKIi5QMIMVMI/XohSEDoH8tpcBnnFT7+BarJnxqZ6HQA9SDzi7SmnZrrFCVvZnIM4SxDQQShGDsY9mfJmeENvR1pb3CuvSKw8MIOVIIM3oB4k7+zva2j4yOdX5zLG8OCDfQEhvr8yorusAm6/+yJHuK4f/jVM91/9lirjx7o7v012cE/z2Zucmoy3RVdsKnyxjB0uvLTL+co3933G/rw8yu9+POP+vGf/qwf/ulP+h5w8PknHPfPCVK+xjB/t/5BdobsHe7r/PpSLTahXTYQ6a76gJLFOGtXbaXNEfmaPux4tBzxXd1+hdsFBu7FEc6v41NdnZwzhitVGMsZmEuOhaLEAdJQlufyxkRsADM2DsPjTfmpzWmcKzOLcymIMcGmcMzzmhjXCJurkbGmRqg3ijN3lHwx3JDvPu8go/y0hjelHYx0Ow296bTh3WZD6vEapx1koDeHFwTEz3Es+Ckwb0DsqPNGzJsWP2Hl6zrMzYa8ZWBkjQ1MAT0mRCq4YBPuu/ePcP55k+Y1tIMmpTht1tNr7j7IZRs4Kh0k84bthM2o+++yKbCxCzLdIDQoUJGBm1LezNtp0sSRbMfLOMHoceY7BjRxloywSbdzolEUyalkR0cBzeUxprYGczUuvFm/9pM0OC4813McKafM3c4wg/N2jhmOT850xPoZXH6Ow/eagMQAF1WnUoJWR9V1V3W7K6wpBXAeunV6cslpoJ44V6d6bVU48bo4oCuMRIHXAD3UrEvKW+fAj3bIjOOInVucx1mxDKxoYWVRc8uLWri7pEWCe4s4+xcJbLnMr9413TvAtrS8pIWFeU1yvTejfhLc/5NrHQe2n6x3kHGDAJ5f2ba3CZ/t7uscGr2GDvxqOr+mtWZcNeOuGZufKnYbpzgPvPH2uu3inLOz/ND6Ehz5CRU7300XZV6ogUPJzo0RnAVNHEtN1ml8tKmJJgFh8kPQvfXwBYbsPgbwxvv1FFR8Z76zEwJ4Q0DlNUG+lwQhXwFvCQx/IPi4hXP0gP4deOyCtyxGFXmW6MXyLnAcYpCgU/OUHd9lw2OC1+i3zHOV0EcRMhXUMeQKmLNAiKR9IJ9F8mWhbKhUZsdKI5flWsijas53sB+ucUL5tZSn/c29aeUKR5X5L+SZQhaZap0cqHb2JkcvDk3zxnscvE49/4137wkAv9M75vmOQKuDEocEu82bbfiDRlRkWeKJAlrPgQZycRQHyxgyYWxyQqOklgV2cPj//WXMNYCLEIIsB80TWcyUxQjOcpW0UWQ5s5fs6DlnM+413d3akXl0m4D2FpuQbQKcXve97V3t4ajYBQ5wtBzuH+rsCNl2fqkOtOI+3KbX3tDAgViA85w+Iv3GEFNf1iDJ/kKmwqSKjDHjvOm1YMxlztgMzDdThM+6KXhzDk/66ZdDgpb7jMlPlnpcljun8PIFvN1GRov1yYZYc2TG+MyU5leW0Q/3dP/JIz1Ed9x/is4gqLlIUND/k9sytBwdluizXXV0cXWJI/pMdk74KcFzHFKWU5aNLZz41iWdy5b8ZGVFEPia+V9iM57CRwc4pHbRXzuML8HmVrrRxf+qwDcIHHLestYy1rI52aDqfWKMaU2MuyHkmvFRQ2OW25bVlsleJ9OD8V3Bp3bG+OoQgmKWybTR4Fo7FUto1pDnBVMD0IdFWajgOKOu+wvgPmaZcpc3ShUGHJKmn2HwN4q8HUOWWP9OEaSbQA8NjzVVcs7/DzGjbuDaUMIbvrY5omHT4fSkRqDJIejTT6ZZr0X6z4pcRVkqjbEoocvICivZGBHCCMjALs7SC8sG6GwTR6Vf4W3c/RK2tIMMM54TvYJ349/r1kG/CZwoROWMa4zAm4MVy3fuyMGu1fvQAzRw/+Ej+dWZDu4srazIctTB0/HJSVnvlPBIEFSKju/SpvWJwXrxAp1wAt0dEUzZ2WcTvwvfkO4e7GnnYF+7OCn3jw50cHQIHOn47FQO/raYX5u2rFMD7YZKCpa36IjOxZWuzy7kNzvYZjBdGRxgu4AOr6DNFk7kdL1qxTJTA5yPzU5qemlB86srWrx3Rwtrd1J+9u5y+hcDs+iN+bW7Wnq4xvk1uXx8flZDk2MKyLcqC+piO9TdStbFNXqsZkwVfN31TWOMy+OwXXN+dKwzgkKn8P8pNpXh3E94Wxcwxrb1G9eJuUXw3ygbGu/jf+nO8o3+Wr6/ij13X3ce3pf/Rcbqk4dae/xAflX8Cg7lBfh2cnZaQ8wvYx1sW9YeIzzRhfbtUO/pplMd07956wB95puEDtFNBucPkBcHe3vUQV4xxivWrMMaBGgtig9zrliPDvrkmn2g8ewntR24PMamOaAtO5l3oC/T4h6yL9GY2+DyArlhnh1F141B757rxOSkrMNtswyNDKmET8yb5rugIDEP0b/B43CayijnrIy3LGbKszzxbpYXivQTSKsYdc38z7EljpnLETg/QS6deuzYFS3sj64yiboZuM8aDZWNYQ2NNjU6PqFxHN/TBMDsaHZg1amDCHbs2wEeM2x25pVkNDRWhyABQUGmjS64sm3op3rP4dNDB+yMG/SF+dV2nu17B859o5Od+L7RxDgz7wwPjyTH+wIBwgUChb7ZxMFnv37zLsGNQVDhAQHgNQJ6Dob4hqcJ5IllUlGWyvJMWRYVAmNijOb3a/BhWX0CP/rNKUfYlw7yD+hgHzqw/vKNS0fQrtf4AvvPa+45RdoaAk/j4Mj/33NhcVlLyytavrOqu2v3tHb/oe49QF4gM9YePtY9YJWy5btrmltY1jjB4wY0kCHXYpYrJy3KUjmQ1g+8BsYdSBl44jfbpLadz9jrnGBD9OBcpxxbD11Dk3CkAmuecV0WgxJtyGlQRuo3eWSKcnkMgbQHIbBigAC34fW0XdLBXnfw6hyaOcau20MnbbF+Xqd11nAd+2R9fVMfnHLsfZADQsbrlQN9yAYFKYMeC9MW9O3ARAICWkMDGBpSo2ygb3JlyIHIRTlQKCoHMkPGuIE6Cs1dqcvYOgTQWthV17bTsUv95OIhstT8t8H+4S37xrRHw37a2t3W6eW5OtBAjhwbGoPGJ8Y1NTeT7OV5ZMg8NvH80pJSuryk2blZ+UaCEpmSx0wJsryXMs5MSjd4WR9FeLSG3v0vPXzD0Tm0dUHwwnLQOspllkF+g0oLGel6Xey/Glku5Erm+dJHmRfyDcQOnI9NTqTxzWCnz2Lje1yL6KXFu3e0gHxc8JhXFmW7fgb+mKHOFHvBcXTv6MSYrHdDkQmfrlrgy7zY9ZogO9KYkx6VYgWwLYnIg9CpFRhPypM6H1xuYI6WP5b9SjI7pDUbZv2aBJDHx8fkPfX07JTmGMcCemYG3TExNamJmSk5v7C8qEXjdnFBM7NzmkZuT05Pcd2Upmdm5NeAO2jom9t8o8wwe4MQgqzHTIufAGvv9W9h9163r2Rb6Qx+MB3YL2B545sXDM4nPkdOH5+e6AQb9vTiTFdcy/STPeMboGZY8/mlRfZRy/JNgKvo/9UH92VYu0/ah2XWYYJA4BD2Td4oFeDXOgaxjJJT+NDy0HZbFzyan4x7yx+P9wweNk8lODkm4NcH/BmHtgUsk8ifYgtcta7kdgL072DziHHNfn56dkZzi+BzZUVL7PEWV5blQPUM5Q5WOmiZcG+7DBhnX+Vgv22qsiiQi5lCCLRdqwNdXIOLiz6v76AHzd++Qej1m9d6/fq1fLOJ9yG+kXIdnrLM9huyrPNOsWvb6LkOdOZ51vBZCEGRMRf0NYK8G2Xcw8j0IfjeYzCUyDyD87Zlnd4G30wxyrW+vkFdt9WDUg3w3mg05OM8zxXBuaDtirkkHQ1/XSHrLR9MG7bLvZc/A6fWMeesgcuvbSchP9uMvQUPt5AraR7YD7WkOgg8RcUsA2e5MvoKrHHt8+xN3F/NGlcG+MLlIQSuCQynluWpQXwCY8yQIYYYM5fI+LpGXp6hY3yTpXFv/4iD2b45y/g9Q39XzG2EwK7X1zdn+e0Kd5AFS8vL8NKMmsg008fN+FSntk17vtaQ5kM7fOn7r397dZk/Gdev+TGkdjz3BHWaIz83jaU6rIHnZTDN/xpUrgO+jJuatpy6nnWHfXrWIwbvlS+xoa9ZT7fnjkLo4TcEUgoGv1JQ+jDmT9J0wA/lNfMANXx90CvjN33TKRffAiryZZ78+psq3v5JXQZ6DpT2gMtBnL9cR6Pu89fA7dXIVZ/j4vQNbsnzMpBPhf7pt1P1cWV81cYfx77e4GpuM0E6+PwnjYxCUtrzCHtAEV+3UTMe91HTrte1dj2q9/LU7ud7cS0u+he/6QJqGRdOfEw6GGQY5CkPvw7+FzGfANemY6yBmo1R7RRQgtpn++C2AdodlIoz3kjWLvscqMoIXAOAfzkWa2AZUJP28i7vQ4jU+2uQcb4HkgOhhgyZEMW2Sa12pWv8gpfY470nha8J0l7p7PwKHXWJXrgAznSE/+QQODg80b5h/1i77Kl2dg+11Q8QbxEcToCvzGXbBI93EhzKTxnvco2vPaCdI/zMJ6eX9HON/7yF36mDP6Ojq2tDV9d+4y22gM0Tg7dp7U5ATwTMlcj4M1W1IZdUQBoFmO9DXaTj2qnP9eddkVbiGtIaEFBznIC26jpKBpEqSOC7Vv+TaKSXvynj0HkDWb63KnHE5fK6OfWh17wHPqpvin3Ug5rkX4YoM0blihUDrnWzMVOdjlXXSsxBKtdNad07Rxd/y5faN9VS/rO53Zz878y4zb8FUvP/g/tObf4NP+7W8DdU/ZuqmBgMvcqefS/36W/dIwwLVpS7FU7FugYUfsyiuhhJdmIc7+zqlM1hF6MnzwtFDMAQI0xRJUhtfjb4UKfS9PPZqVTm01Iy728AABAASURBVDdAhZt8Ovu/2g8TNKZTwg/KTn0I6v2JVC5TUPo47+xnkIr7Zbfz6bJ+eS8f1DsfJL7qHZDngHxQ748CvkHiWP5wLmUHRf00FZMfpK7DoZNPgQp8FUIABDjtAQcu+AWEECiTeucRHULhUCQ+iS7Im5Y/B6qpB1SAZk23oq0QgiL0aRo2nTrv9BOgjkJP+NbiekMICqEHZPgG8cM3AGQlBSkBQo+0lkfLz1/9hhDkMXg8ossOvGZHhjfwH9i8/0yA9fu//CU9IfXzTz/JT5f5CeBNHA2Hfirq8lIhBA2zoZjAUeUg2F2Cuw+fPdWzb7/S13/4Tt/+wx/1FenDL59pCafmOJvNoeaICpz+Eee/GLgDnW14uo1x2baRiWI8RaFuv3qnNz/+rBd/+T79ryUHmRxw2SBQ6WDCCQ6RwUZiH8ftPps2O27Pry90ycb0qtPSFYGGS4LC5xjv52w2ztl0nuEYOMaRsofDf4Ng25ufnusV/fh/7m0QcNt8+14OWJzjPG3ZQdrqqmeA1RgMXTnwAOI0PDaaNqmPvniqb/7wO333R+b6+2/15Ksv5Kf87oKLZZy8PUcBG0RvFAA/7WcnvTe7djLYGZMVOW1XKP0Wxsh1usPScq/NZsiGt43wvb1d+W5/b/4ckHpPgO0DkPLgxE4h13FdG/C+tovusyFpHHcw9m3cO5jhDbA3Xgkn4MZ3qt+GS5w5VwRLrvuOkg4y1nK2iyViB2wXp2YCNlyDdt12l/E6bYN/bxaucAz5yctLnAKX9OOncbzO3nhkMarIchV5YTJIc/a4r9gweiMoSnMCFiNs8MdxFI3jmB5srvKiVMamNsQMo0c4J7pqMbZrjKcWY223OynQ1WWc3hTWWHo96AoLSgHDKnZrZdgQwXqGgHHLtMe8k4OIudtJ1MFR22EOFcGjGud6BRgPFRtUcV2eZRofG5Nfz5ie8MRBvuZgBQ5y/z/ex19CCwSx/Kpx04Pr3F1b09o9OynvaxHnwSjOXuPDDtD3OMye//CTfvrzX+T/3fkTtP/yh5/17uVrbRN8PcQxmuiSsVbMU54fc/XTUnak7kDTbwm+voB3f/rxJzko+45g7fbmptz+OU4Cb8YrAt2oVEX4N4tRXoeSdfAG36/7nBwbT/MaKkthbcqOeD8ttI9D3XBg5z1j2XOg0QE0+t3BEbkN7CIfDD7eIwDsgHQL3obV6Q9Bw7qKT4VN1oF+Wmz6vd6moy40ajA+utBSF7nQ4dou6zOYL4yiBFzrsRnyPMdRPa15HF5zS4s4uuY1gcNrGCd/jrMxwl+BtQqRUfBNQyD1sTfrJfMsoDUGmPjvCCfVLnPdIbC1s7OtXebhJ/wPkRsHzHuX+X5grd4RAN949yEFW08JKppnzCu1x8b8PBc7yDy3CoRX9OkbU9p1V9fdNvKplQJN51cXbAAu5bVxwDBAl1lam0wpsJD4JFfJGplf8oDjgj66pndklPnK4Cdd3X8HvLXgI8uvBPDxFbR9QQDi6uxSbei4YuNj3jC0cb44SGAHiG+wOLbjC1l5YZ6F/tvQmje7TAEUBSAqjQ9EJqc2Kicy349OTQoYH15P1fCl+adDG8ZHh0Yq1sGBLIPyXDkOzBF4fHphVsvoCb8a+8EzHPcEgpfvrWoSJ3FoFLqCVi6Q6XYkO5h3gJPOTnE7GL1mJ6yb+eAE/eR/FeL0gnXpEgQOyIACZZ0xtADv1vCOb4bwuNrQl3F/jfPtEhw5NV6ywDyhG+vJEIIGH+uDLm0kvIEf482OI4/FdGOH0T7BqGPrKPB4Dh7dvvsyHt1SUZbJue2A58TkpOyEtWPJTm+/BtmBliVo2TLCARgHVlLwZ3JCQzihYobs8xjgmTa6O8n6GJQ3So1NTeK4ngVvsxrHSdrkmmGcw0NjTfm1xUPjY2pOUwcn8dzyEoG+O+B9VYs4Mf2Ep8c0xJo0yoYMpkGPuerjzLJP0Kjn41el+ymVN/CC9fM75M0v4bXe4sB846dXXr7UG/IOEBwSkLoCf6YL49JpYF4lQbiR5qjGGPckfDwxNamxiXGNMP7h5oh8PocezNcxi4rIMK+JHSduowYvtvVj6J1znQK8+LoaHLU5b16shO6oOokXzZMuC3muDHkRswzR0pXH57UzjXTgKb+W+Zpg2gVOgJO9Ax2y2T9kL2KwbDhAbuwBlhcHBEOOT491RuDD/F7lQcXokJozk5pbAe/Q9tK9u1pyir2wBKzg7L4H7dtmWn36KAWIJxZn1cDh7H9HUOeZIONkk0QyEXqu0QEOaFwg34+QUXvIZN8UYnm8hd6wTWNbJ9k3b96n/zW8v7WjE/ZPV9B7y3oO/qywF2Ie5ZsKRsaaaoL/CXhvHhpxEHj1yQPd/+KJHnz5VA/89DW6zYFg8+wETu9yqCGEA3ir0MngFdl9jlPVuuNgbx85uS3fMLOOvbL+7r1sy21iw2wgQ9c5Nmx+WJf1mGXtGQGcLvLDr9CeItg3TeBucnxcowQlGvBPwVrlfejRQIUd0OoFIuj3DN67hKdbyEPLZLNwlkUVRSE7rg1uI4vopaA0bte9YtyWh721v0YuX8vy9Jr178FVoosrjm1rIPqUMY6iHCKQMaShkVGCylN93pvEVhxTg7JiaFg5MDw6pvGpaU3PLRBAWCJosEx+Hhqf0hD2QAHvGdKraOH1Btd4rAMoy4ZizFSZB+F/3+BkvMcsKssyhRA4V8ly23rBN7IcI9P30V22BTbXN+QnNb0O6UlN67K3b9ONfzvouwPk6hV8GWlvBOe/g+MOBBVlqQZja2LzWBYtLi3JgeDVtVUtr9yR5dYUwS+fd70cPBsvMcsYb1TNeI1f04TltXnET2lvOoAJHXg8H/zkKON5+/qN/JaLDcp944jH7gDx2cmZrpHX4lMUDY2CSweqpqbnNDe/oEXGsbK6prv37uvu2j0t31mjDNm2dEez84vIlEl5nWpFddBR7YS/Gp6KyhhvCQ0PMedR1mG02ZTl0BD0Zp6wbM3KnHqZ8rJgLUvZfh9GVo1apkKbY+BmmDUrilK2D7MYZR4NzN00WNMfiyMbrqYbioUpKixTVS4IUgDvGXye5bkC11u2tdDRF9h9DpwdoN/24HP/C44tbBMHhY3HLfM9x4foQescP0l8BS230ZuWb236vgZa6IsE5F3W4XyXfBobaUBXOqBqCODI5TUyEywxnqCccRWNhoYIJI0wV9NGA/maxUxddMQl47Q+tC50AGUd+9NjPYYfLwi0XNFfq8ZGFy1CG3mjIdN7MUzaB69DQZvuK4tRWYwqaL+R5T07KCvkgHCmoMDYrMuvsNuPmfseeNhA7q2zlzNN7UDv+9hyx+jkM/Z1l8gVB4cvjk91YXo6u5DlZ4UMFPO33ijLUqNjzaRHFwn23rm3Ju/rHrG/feg3GmGb+Ea1+48fyzeqPUBWP0AePgQesyf0PmB2cUGmiwx9UiFbjecO7RuXFWnFmjoI3UH+eu/bZvxOO9hrbZdh23lcbXixxX77KtlwZ7pAtl1YriF/KuZu/TwEjZpPfXPIFLJlnqD1CvvNu9hTd9buaI1Aqsfm/6/6xTdf6Sny+xFz8BOM/t+rq+xL7lHn8ZPHevzkiXxzh29SnZickMdv/ew93Q0QtDNtXXk9ry7l8ThYeozNc4Desw1kWbLtp9Y31tOrgTdIDenGk/UP8p51Z39Xh8ims8sLWY7l8J9vkJzGNlli/Gvsqe4/fgjuB4AOevxAntv45KRK5FEG30b4xXwToM0MfGfQVUDXhxAEich4Mu49fgcfPb7EN8g7P12/A9+Yh7Y5drnfLLW1s6W9/T319tTXCiGoAc2PE8ydRM5NTE9pYnoywfjUJPJ7XMPYJ4XpGfopoN+S/EcoVZaFSsbnNctiphijGGECwf/mQwfffBOqA5Dv8cV4n+9g8BZycpdxHhAc9vh3trdl2Ee32ga9Zk2u0XVX8LzBc7Ueu4SWLHe9ht6fu4+Kvvgm3IQQFLNMGWB9WBZl0o+2AYeZ7zC0ZUjH6KImsnECe8w6wDcLLC0ta3kZWFySXzvvt2uMIkNLcGAejbTvOXp+pvsue7sOtG9daj/EFXScxu2xM4dLxn8BTZ1DE2fQ+QW075tvPKcW59vU682jUoV8qpBnaU7mKQCxkuZi3Nr3YZ9HB7mEtOmVZ1Gikq+5hn6tj46PT3SAPbqzuyMH1Y3vbXB9fHIs043n77musXd/9PiRHjyABu/ckXHgc8ancWw5PcCzr+uCZJ8zuH/L8ir17iOP4q8A17pWjezoAUcoDNNyl3n3oKuK8zTJl/Nck84jFzrg4mYsxjnHPmeoqccFYmmcyGUd6lyBj8TLyEjzyRl+M9OQ5+Y6YiEjNDuAEKJCoJDvYCZuG7OUQ8aTWvdPquAMcDvP4d/ydYOGz+qG4LYCY+BEUEpJdPPhGo+nYr4ejfM3AA2kPOlN/d/I3Fzbx79xMYDUBu3/djMMgpODek5BDuxAq6xdDXDAt3ec2vX6soZV/xwn+dJO6oe0P07vcwz9w/+OpN+WkWagBZd8DhTzZXyehyF1yrGvcb4PvaBuJafiXOiXe74izxXpXEpFL4My8hxpcF3NxWxvOA6qU8805rI+SJHyz8F1B2UZ5z+CRD5kUoKcNFcIOSnlbosAaLeO6rIJ7HSD7CJrd2q1yFwRIL7C13KJH+H84pqg7ZVO0dXHpxc6Oj7TEQFdvw7aT/9u4bv2k8Cb7K/8VPA6tsj65rac39zaw4e7R8D4QNs7hwSFD7W7f4TcQfYcnaFnLnRyOyh80ZID01eXXfYbXezeCqiF6GR8EVMlAJk6VR+6pAaOuwNI88rVrQl8k69vB32NE8C4ETgQ+RpQykf1UuO0B1KQ/gp4nfTJJ1A7iB8gkBjISgoh8MPXSYKastvHv52PH4O7XNRnEJcFGAYu0QAC50Jdp+OUQhI+V1OWCJBTvWOqyB8XkOd8r2qqxQlSTvHrkz5FGV8Gzu/HYx/8j4Z+H/+jm/2X2/tY49eHADbAE980/4RTcOQDlw2uplbCWe+411Iq6xV8/PW1PnLqBli7ulslxeS2QwzKMVAy6tghfLJ7ID9dYgeGN1hpo8B5X14hpD/2QZ98uSx9kTeWQ4wpHf4/8OfWZP61o6epIP+J34/wyUGQesfOiI/TX4fQq/hX6nAq1RG/v6xNoU98BkG9j9O/ASxYftGQW/C1t1PnfxtMR3I76TL/9CiqgsB97iP0haOruO9bEAJCFAiBkwZoOISgEAAbUT5HKtJeXyElIvkIHIQehFSoTz7pFCXB0B+U8xzefD85Tgd14itvGLxh297akl9v41ecplcjviAoirPWwUVvimwYn2Agt3C8mAf9uj8/DXAPB8tjjOGnT5+yofxCfk3nIzaQd9hMzq8syxvgSRyITTaRjdFRZY1CdYbigr9tnNoA7+IMqDBMa3g9wLcFczSk4FynEppOWOCSzzM/byjM63leKLJSzo1UAAAQAElEQVTZU2qvwonb0RVB32uCc22cut5MdtgY+G5Sbx6OcAx4nu9xUL96/kLPv/+BQNv3cpDtxfc/6g1lb1++koM66wSG7ajcw2lwxGbWGwTjysa9x+0+7fiZYBO4iNPcrzJ79vWX+uLrr/XlN9/oy+++0VfffUv6rb769ht9+S3lBMW9+b736EFytE/hMHUQ2Bt3bxCLopA3YEwfpd5F4V/JDvJ1Ns2vGfMLHOc//fRzemWzX9v8448/6Hvm8P333+uHH76X1+09TlRvDC9wFHjT05ObUTFG2ZgKpN7ETUxO4iyb17I3bjjxltm4JSC/Atyh/O7KipxfmJvTxNi4htjMOWjipzBabNDaBHm9iet2uqq8fqxpzfp1ybexUK7YwDmAdErA/Qxw3k+gOmhQsdHoAuk6dHZg0iEEsbxADR5yDbOBnCZ4scR4VqEzOzC86V9kXItsNhcY8+zcvCanpnHUjKnBxjQ3PTBRj6HDuDrQD2rErWPWZMrJxa5U2WGOIXeF48dOIAeLDglqHrGRPsG5doaT6AJ6t3PoEmf/JY51O1/siKmYd80cGS6OsAwnWEN+ZePkNAEV6GFyZkqmi6n5Wc0Q0JpknSdwFJgHvN4OZEzgLJiaoh7r0BwZVZmXsh3Shr/s3DnBAXuIIXkA/R0QZE3jOjySx+QAlYPVnoN5ogaPdk6f4czyEzN2mJoO7OT1a7hOmYc3cB3q1fCQoQvPpbUDDxV4qlkD9x9YgBhi0rPms4x8kTHHkjnCv9MTk5ph3LOA0xmOp3CGTEEfE2Nj8tPDTdbNDvoRHDNDXFfmmTIji4WoAQHWz11w2Enj6MibyzbOt4oy47aCh7scdwi8d3B+tXEQJOccYw2MNUBnAxD5AmfgOA6JeWjlLkEUO4we2DH36KFWcdzdWb2r5bt3tcSG3bTju/Qnoa0R5pTjkDFfyGMEKmTGNetgh0SbcXToMwFj64LDhC/KAl5bQ03eQdu2eYLr2jgnPJ+W867PeCFJKQYZnE9yCR65ZLN9joPDDvoznKOWM5cpWHitmrWKjKfm+oq+g6QSGTEOnu10mJudlWEG+p+enGZdpjU7PaOF2XktzS9qGf5YARYJMrjOGE6bEjy5HZhMdeLXSl3G77F603/Cpv8EB94J/HrKeOxUOif1jQM9ONUZdS4IGlkOeN7Gf6agMuYabQxpojmm6cnJ3ljm5rW80BvL0sJCkjl+amJsakJDo8MKZS7lUaHI5HUocTQNNUc1MtbEcTqeXok7OjmuobFRZWWpOga1WZ8rnEBnF+c6YqyWkYfwxjE8a6fzEU6cAwJz5oVdNmH7BOPMT22cqQX0PMwYfZPDeHNMUxOTGsdxb5wm3M0vaGF+PuF1bmZGU8zDTtUGTrzAtbAHqKvVYV0vWbcj+NQOuI2+k+4D8nfwhIbL1glmrRPA8FOvlsvWQcar9VENH5TQ3jAOdAdcLesc6F1GvvmVfasEMdZwNj24f1/3SF3mYPAUazw6OqocWjA9VaxjcjIFKWaZChyoQ80RWQZZN60QXFxBH9+lnTU/qQfcJci4DF8s3l1JT1vNEmj2jUnT0NToWDO1XTNTO89q2of0ks1cQZMVc+8mudGR86b3FGSCZhy02yMY+kvY097eriyPdjm/i1yz09K2h3FhfohZVHLc5lmaR3AKZMzT+cDaKyAmGYzH5nlX4LBK/FHJY/O6mJ4rxhxCUIkDdhzbY2FxUSs4k+8y53vM/d6De1rBMW78WGb4CS7Pfw6HvW/m8ZNQw6MjiuhL817HPI0T1Txwgn7YY0Nv+8BvA1h3kIGg1To2wzrpB2D9/XvZ0W1nsp3hp3aita+Fb0EZY/KTwMMTTZm2R6cnNTY7pQnspMmFOU0vzmtmeTHBxNy0hpFr+ciQom+aGyqVlYW87jFEFVmGbEW3Ix+u7ZBgbLuMbYPgR29s7/T+9Vu9f0Uw7cUr0tfaYLwbjNVlHrNfrXyBjjMf5+jPHD4r6cd0lJOaJ0fh13F029j0lAwTs9PQ1xQBzsnEp0PQcFbkzC+oEp8gRXAXQpTl/BUy3DLlAP26i9Pa/OAndB2M3MFBskPZDjbo1samtj5saAtHd/r/qtDJKXabdcFQXspB4LmZWWTcnJZZ0zvLK1rBFjBfmHfm4d95869hblYOhDiAaUd0xtyMM9Nz8BChJ8tW23SmwQuCVpbDHqf51DbvHrLD490jKLBrYJw+3jENA6Zh28XWr130kPtooPdGR8fkp9Pm5he1tHJXqwQj7z18pAQPCGQ8eqwHj59ojfzynVXNISMnpmeRd5Mawh7ImGuImSLgVAKvtN81/xmQ2Za91uGmefMAVeT5RejeEEJwkXofOIbrXZ7RZma6iZHzAYbiHPziNgzJdsPhfnUNvcJbPZlHNeSB8yGGXgA9zXM02T4TExPI0XE1m6MaRoYnfNNHCIE+BJCSFx/34TFbbthusS45IjBnWzvhFnowXWytb2qTwJ3TLdPF5hbBjl1s4kN5na7RtwxbRVmCs5EEw+i4EUOzqRHk+zDrMAw+h4ZHVGIfZgU6JERdI78usCkM5/D1GfrsFL3rYMMlervDvAP4KZH7w1xr+Wx7bZag1AI2xjIy+g5B77vIk7vI12Vki99IMDU9jS3a1BB9WWeUeaEsxp7spM8ObbfozzbcBTZlAgfzAMsWB22vGJdlWARfJXMbRda7/wGOR5iPaSynbY8R5LIyQYohye0h1mXYa9AYUsxy1bRj/dABWS3LiW5b18jwFmD7JoHHhj1imqpweNqmqSircHp2GE8bXFsGmpcj/QwRFJpALvkpUfPeCvi4S+D9DukSfOkg0Ay4sP4cJyjeRKcMN0dZo2HlDdYgSmlMSAv/O5mu6hQAxzQn7eeDEEnk0fc1NG8fTxYzFXmuoaJUoyhUZLkiCAgWOtTpIqev2fucYgscIwtNV4e7e9qHVy0Xt6En32DioLDl48b7D9pCd1se7WIrHPhmHmjRvO/XW/uGYtOCx9wLSiJ7Vpa0eHdZS+jOZWzKFehgFTpYJSB0D3vzPvvhB+yB1x56n7esaeTQODpoDB5pYiePeG0Ye85cAgxVs0e5oQto4hRb5gg5aTgkNVhuHmDTHBD0P2A+uwSmEq+Q7iGjDg72ZVvE+vTk9ERnZ6fyfjXGiA5spL3UCPhvjjfTU77WcYvLS1pij77CHGxbrEDDXsdF6HuOPZ/pfQweGoKWB3vTQHshA+NOgQggPXTNnugCe8jBolP6Pz4+1OHhvvyvVCwj9x2wZJyW81vI+c3NDa0TAH73/p38bxfeYSP5zRzmwU7dVYYuGUKnjGKbjU1OajzBBKmhd+y9VImt47ohz+SxRdIC/Wi+zUmzLFcGn2TQTAgBx3lbfprRa7u5uckY1oEPcoD1A+PxXtvBv+3tLZzyB8iZ07Q3cVAiL6E79LDxaBupwToGZFwH+rw23RngoRbQZl/TprxC5opPFqNyxmKwjA4hyGkWo7KY9c4xxrIs1WBOTjPmUmHfeB0tl06xu0+wxY1n8yEsI0OQFEJIwE+y67tcVyHDfL0C52OUP16rXurfAQR5HQ0hUBk54Wstg6xfvJexfvON3NfoccvuEEIKEDehD+9FlqGlNexVB0UfoNPsF1pGL/tflDSbTZmGhpBHnldp2s+Ri+CO3pLdViGXPCfrHvdnHBqnV8gdz7+Fvd+Cxjrg1fU8vk8A3v/kmLlbzxsCCEjAmMWnZk3cj/F4dHwk36TiQPs6cqC39ttp7a+YawEdTk5ManFpUeYRP+1rW9Jyfmx8QiPYiAV73AB+Pa522i92CMh01fEaGJcGFqoyOA94XAzlX/4OxnyrptfQ1xt6c6aEOfmYptUrq1LqMXm9DF5P28g+77qDJn1snDvIfoYeMiQ9xN60zR7c13VNy8zH1w1wGQK5BIkME90xxZS6Xg84ZxlncId18G8Cijj58TgV/ks/rg6EED7SrNeXMvFxnxW46LL+nmsat/Np7CiJ1CndUjf4OoDsL75u59egAsGV2xtAahf8U57qGwGftNbv8BdllHONR1LT1m2oGH9qi/O184DLDINykMylgzY+afy/84C20tiZSz+lA9r6WO5jL59loQ2aVNMKDOU7yPvcAFzH4OOE5pBakMucc+pzH6+llPZueqS++p+634DTHrDngQZ6+cCIXdkQueLXoQ4uzzjfh5AphFwxFopZqSwvlecN0oYieZeHmKf6taKqOmKzZOpWUZ0qCPNIrU6F7uvqEjvpEl/VOT6G0/Tk8IWOTs51iE/u4OBEfiX0DoHebXT4NnGrLXx7W9t7KRicgsLb+9qhbHvvkIDwcao/eFL4kMDw0fG5jk8udQKcnl3r9LylC4LDF5cd/MTdFBRG/aCrhI7rQ3paOLL/ylRVAMHfSrkq0pq0VgbeMpDutI8bzol53oAGOHV6G89cBmZqYPC9nXdZ7Wu5zDSjft5r7mwCetfNpyb3KxAo+xVgtJyoK9pz+imEuv6VcrdfM2pD1U8pYxB1gl4Zl8JbrtMrJccx1ama8v3UJT7mUL3J6K9/jIhbNW6uvVX2f3/Wo7oNHpGPnQ6gd9wTRC7zMWDEgcceXjgm36tDvvelxPU/wuC8Me3rPgG3dwNVWs8MROdAGbL05NaZ/9fcxpbOMPQrGA+21RBGVqSO26xJhZBQH/c1XRtIbr6Bk+Hm6Dcy/2KF37iuX/yvvLzfipPbLd3O+9z/BPjVJv+t+x30N0h/dVC/LPw7q/+yAcmko347PXqCQqFJ05BB6dOvkJKgEIL44QsVRoDjEPplbJxD6OXjrXyQ/yT5nIL0V6D+5JxufWryNWdrVBXAOC3WM0oNkTRShvaSAykOIF2wmThCIW3grHxOYPH7P/1Zf/6nP+lHAoqvcRb6FagnbDraaLoYs7SJtGN0hQ3jAza6T599oa8IeH79LUHOr7/Ss2fP9OjRI93h/ASb3QaGsedp496BrRbGvB0+doBc42Bqo7G6GMw1SjRg5HiMOZugITZW3jDP2NnCZnuZjanvBF4k0LrEpntxdUWLd5Y1v7Ko2aV5Tc3PaIKg2zAbjcCmyU/Y2alQIXEM3jT4Tvj9/T35VXd+OvLHv/xFnu+Pf/6zXv74k968eIlz9I0+2Fnaf/LATx+8f/M2PSnhjbcN4ysbxWxCxPrlZakGjpAxO0IW5uXg0grOoDUCvI+ePtHTrwgIf/O1nhnIP/nyS/nu8VUc0AtsmBwUHMa5U+KwaTQayXHWc+zkKO0um/gzjIJtvSX4mwLzPz/Xzz/9lALAP7Nehp/6xz8QCPa5N9TdwSngO7G9yfGSxxgxcDI5zdl8jeGQWcBJ85C1+oJxeQ2/Yoxfey2/+lr+/26GL7/4Qk99J/jaPS0QyGnieIKM5HXrtDofn7DFGelNQofNgh1FvlP9EofyKfL5CAfGARv/AxwAdsicErA5h+7OoSunlzhr3B6cpZxNYc76Z8jwks1ik3HOV82zFwAAEABJREFU4Mhdvruq+4z10ZOnesh4HhLYM9wnkOGgsDdmSwSsZ2Zn1RwbkzeZMUD9Na2CgGQ/wBnmLNOa6c/B0kPGtoOzcQunkIOm5gM7HO183GfMDialMRJougQc0LaDzEZ5CCHhM8uijNOiLGSnQ4HD3FDirC8apQxlo6BOrkjdAN1k0KjnWbAWDdZ9xAHTBM30P9iaI02Zd7IYhYmjypuvhOOOzIte1za4Ns5r+MbQxZln/rrACXNKwPcE8Ia9A39VbDBgBVnfdthoX+OEPAfvpmeDr3Fdb3ivcfbZsXrN5tebQl9bFKUmccDY2W7+9v8CTDd8sBZPcHQ9xZH9hDV5bKc2csFrYufoMrw6B1+Ms1Eu4RX3b1ngNmvGUeEosXPxGufrBQ67M4JpF0cnBLlPZd1+dnCkM5z/pqNz5nNJPcsP01nFfOs0r5qVlTLoZqQ5Kj9B6VfEPoBenjx7qqeA/5/lI8b66MkjPcA55/9nuYrDbhFHl+VMyTpZvntzF7NMRVlqCL5OjtexcVmWTeDAm4Aex5jLOPkpAiCzi/OaJWAzOTWpEZxVkfXy3LzpboFj49Br5bIEOCm8btcEGjyXM3jhZP9Q5pFDnHp2Pu7jqEy8Ai4cYLQDxm14LdxujkNiHNk6TzD1LkG99L/GcDTex/l4H7nygPQRa/CE+T57+izx7wMcMv4/ZHbWNpGRXouMeYZgg14EM7vptc2n8GQveLov80YaFzxygFN0z4EPO+Cxt/x03j7jPGHNrqA3057py22alqemp+TxrRBsX/OYwLvfkvAQmWjacADedYZHRuRrxDgU4FWnIoVnvRZekxBCqlPCK8PISQdvi6ygelAXnkg0jy65wHl/Dpie7SQ7IRh5ZDg91jEOST9d0q46KllXr+fM7JyWWf/V1VWtIl/uMtYH4M54ewQt3yNYuoQzexZHqPE9hE6KWSZ/TMdeD/dhWeubpPwvESyj/T+E/ZTrO+SwwXmfs1x2PT9Vso8T9xQZaAeX2yuKMtHP+Pi4jBcHsBaRz0s4nVZwolmfruBcX1xcSs7bMa8h8jHRWy1Ueo2MqFmCoAANmhfcpmWh5fxdz/H+PT2ALqyXDM6bfrwWM8xxcmpKE8AobefgukLwXCELLBv8hIZpeSAX/DSJHYI+tmPJcyjLQpZnFWvXk1EdZFX7E+hiR5iGLZNM056/wbi0wyaj3xzeC1kkLFDLsqqFjLAD8Ap5dIbMMt4s285OznSBs/yc9BxcnuO4Mg2YZzwuy5kILoZYbzsok0xAX3h90/8x/e47ffHlV0k+JBkBv1hmmAYSjYL7CXjdssHz87hNa+7n8OBAdhBbZzi4P0iTExlbyq9l/PDhvXzO6+3A//HJcXoq1fzs9mLMFBmfwbqgZN7W/cPIETsVzUe2LYwToTPwN6gOrC+60esbQ1RGuR3KWYxCuCuND1w4ELCH/tqBZw3bpMnpvrWpLfSdn2jagX/t8DTsYC+cwzu0rjIvErjdSLt0qUA/ZVHKuspjjVlUZPyB84ITzQ9evy4yucI2slx2W1mWqYiZshDksjb2ntfxEvnntXKf5lev6Sm86nX12G1r7SMP95E9xvUpcslzi1lMQUYHJ5bg3TXk30PkufnV9Hwf+rZ8H4ADMbbHpgisD42NKkc318ylA20butCqg2Aek+ncYzFPHyJ7d8HJJkFor+F7guX+n9BvsQUN5mU/neobJs3TDiQ40HGGfjJdx5BpCFk1hnN8Fjlj++QhwV/LY9tUX2A3PwOeYM/4xg4HYnoO5XFZPg8ha7IsA7VBIUTWVurRX0sOljr4ecY6+0YcwwU8cIW9ld5cgiy8Ar/mzzY6qELPRvDv9fMrYs3nxp9lzBw2nVPLaqcu900oY2NjKspSIQQZR+bxFs73FrzovMdi8LoLHLr9EDxWQEFCJsl2CX0nPY+c9vq7zLZYpE4WoxwAy5mnr3e75luPPdEGvH0KTTigZXnp9TCd7u3t6uDwAEfYCfx0lWREAEdZnivCG6bJWsHDortaXWwnj7WCLi13WsiR87MLDWjN7ZvmdrFP/eTXLnsEBwW8X+hCJwVybRS7wrLReLIs9po9wL6w/Wy4j361jPUNCOOTE6z9MLxSqgEOy6KQ52lcpTkS/D1nbknvQ+NH8OHhNnMi+Oib2Q9Ij3b3dYa908KnYVyNDo/IN9t5jRxcNe0voh/m2R+Zvrwns90zixxfQG4trixrBvvATyRa3wkcVzGoy1q1wUcbPm1jF7ZZ04RzcHKJHr9Avl6CmwTIgwvGecYanCYb7Ei2wy5waLaZQ2R9fbOXx7XMWO6t3tUDdP1DdOgjaN12ovkyAXx5/949OThsWTxqvR+xzyGUpC8Yj/VAD9oynbWhtTbja6e0LeOupk9WVlmIymKPfqLpTsI/JKE0EtRddCG2lvWNbUXfqGZa2meNNzc2ZX5+8+q1DG/Z772Drz/A4w4GbxIE8s0G3gdYnm8jL08sf7C33Vdpe5092xh2oe2CyalJdPK00o0BiwuyTembA1bYqzo/x/7FczZ/m7cMTfjL7WSJZjMGLlnX2S53cNLyOclsgpBbDpYaCFZuEjT1TTOpjD2LbzR7/+5d2tM6/fDuPfl3ct5ya3d7Bzo/TnrBuKuxl2vwEmOQZbnXYaxvc5iGZtk/TU5Py+MbQm/m0L73Khly13Lf+t384LTk3CDNTF/wutfK+s1y3jrd8+nZDVe6TrbEubwOlq972EDWi9vI2Y2NdRzhm3LQ/ez8VL62YjED44z0bZ4egEJU6IOErAkBKhL8zppLlATFGHvAOWqIRNE/kkxHF9B54nvo2n3uE/Dfg+/N/9vgPN20hY4/Z89n+eG5Wx+Pj49pAnzZTvNew7jowE/n8M4h+v3g6DDdkGh9Zt1mnhrYTi18Hx30n3Fk/Hj/nPYwrEfyVzM2ZqYceTGE7kh7D/RHE3B+GJ3QIDBsnNsumGAP0OP52fQEqunQcqosS2XsL42DkIEHaMw3jOVlLvtGYBxZBwrEGGMVMs7y0XjpQONpncCP1+kY/Fj/HqCHd21PAMbTEeXWlx3kepZlGsUvYLpewqexik62DeWnx21bL2G/zs7OaAo+8ZgnsKlMc9YxzdGmHBS2DmA4Mm0O9IVxY3si8TB2o/vyOCvorEIOVMiymrSGpivmYPl6GyrOV+DWZZ6rWP+Kusb/xeWFvP67zGsTvvoAz9sO2oC/dpER5sGKNo33+fkFrbFXfIjtmPYE+Bkm8Pfk4JUlS3RnGvHYBqmvrejffRvHg3rp2OU9ik2/PvcLMDIYr8fsbEp9LB/1oVbSb5VxQJsVcxvAoB8fe1xODV3qJAAvXcA4NbSu20r+AMt7wPxhveA67jaan8iEm/57Iw4hpMygP6cVeKv7Y6rpLx27LAHYYKx8wRuXMgf1scAZCv6FL90FxhACv7dA5N1mRb8VfXrOAzANuMxjuwG64RIuu9WOgvwVH4/lpi4N3+Rpv2YeaU4pT02f788h0ICBJkRWHz+e6K+D2/sU+m263T5Un6RgLB07BT7t6GOX5ALQ+zr3EZzTb1znUerWx8c30Lvw49l0zHg/lpAb1PbYfM7Ht/M+drnLqA7u6tSO8x/BtXxUM06D+ukgPzh2anB5TUMpvVW3dxypAijSW7gBcayQKWal8qLB/nWIdAjbFyiGlBnyUjFvpDohlgqx6EHIuRxQTnu2ZSL2VewFhrsiMFz3AsNXHZ1ftnQ2CAoTyD3oPy28t3+cngDe2T3U9s6BthwAJhC87TTBgXwuwd6R9gwEk/cBB5X3D051eHiGzjnX7aeGzy/buqTfq6uuLv3kcqtiLDV7cY9L6nRDGme3imnM3ToiS7IegJNK5PtpTb4mb2DCPTyGSJr1ITL/HoAYuU4N/pVAN5+aXM1PRXnlfB9I0pdTtCOg/gzS6V/8RMHoSYrAkL2UJtzDDXBNyjs10DBVenU5pht9dm3t+hgevWFQx8cG6vrcDfhUAtpMKT9/5Qtd3pxNQ7g5+rfJhOB++OHr3CfgsgHcnBiMslJvzqQ3ePGcB+d7+Ro8phzFtfEFpPSmvY8ZTtEmx9Tll68zBrLg2bjvVfCxMOzr9Pok3/0J5UrtLsFfya/x82tzzgj+HrOBusSRmrcrjeSF8kSgEGkGRECffwIFAVIMpEppSL+9vH7tEyTjMYEkDv9mUP/ja/rZf0VyuxXnP4e/r2lf/bddcbum87fhb2vh01q+/tOS3z4a1HX6a/DxSp+9OfLBL4ACvr+6eDcXknEdkr/2DSEoxB7EEBUABY4RmIH8oCxAgxEIwef64HwfFOiFPL+/8U0VOEfKt1efw5SBY2Aq85/gQzeTMaac/goDBnoRM6G2FG30sXm382H7w7revnyt1wQVX/30XG+f9wKgW+8/aB8nxMnRkdo4kGzoeqO7gjP8MU7Srwj0OmD4lGDvPTb7y2x053AkeYM7zqZ4eGhYZZ6jNhgXm/cUaMZpcMImKzk7CCb4NVyXGJrdq5YCm3UHf836kcFnXFuMNNScmdTifZwKXz7Vs99/q6/++DvgO31B/ovvvtHT73Defvu1nn37jRxgffjFU63cu6smG42cjVKgHTF/yyFvKL2h2WWzuY5j9v3bt/KGf/PDB+0R1DjCEePxeVyH5PfY9Puu8OQowJH/FufANk5UBxYucK7ZOO7gtKjAtyWXcW8HrcF9hjxTLAuVI0MaHmvKT/sUOHZLoDE6oiEcSg3OuZ7vgAsxKHKNN5RlWWKEFLLxfYZT20+2HSDjDtl02YnszZcdVk69iTlxEIlz3qh5Q73DHO1AtZOwxfp9YvyCZPdVNEp5AzaPc8LOyfusox02dqY+IJi0RsDX6z3P5mdmekaTk5MaYyM6xNoWRakssr4xKgvMkzWroSsH9I8Pj+SA6sa7D/qAU2UdcGp4T1D97ZvX6TWgr1++JKj9Wus4y/fZeNsBy9DkjaB5xjg1z+TgYghnS5P+J3FOzC4uapENpQNLd3A43XVgA8fSGrC6tirfcTyHw9V37HrzNsx4S8YbGWsXWrQzaw/8rEPjb16+0nNo/2eC/w6kPyeg/uL5c3ls7969Ta8mO8LR2MIJFWJQRuCt9HhwjAx5M94YUoGuiTFTFsEF69dnR+aRK+dcBu95PgbQJG9oKzawpskKnjX4+iGcSt7oe5M8z5os4NyeZ66z5GfmZjU1M63xqYn0ZImdAFmWSzQ4WNsQQhrLkB0HI6Py2tpJMc5me5hj92EesCNrFweqN7rrOJAGdzvvsbE/wOFhGjs8PpIdrLs4aExjXpvI/JsEhmZxMN4hULbGJt8bfG/0Dfdx/D0AHtrRB/3ceXBPC6srml5a0BjBwAZ0H7MosWnyOkcFRFU3vXLvHJrZX9/U+59e6NWfftCLP3+vF3/6i34Gnv/lB7388Xl6/bWfVNv8sAF9bekIfvAm1fj02DJwn7M+GTxfJlw2ZZllsON2Gvz5qdMpaO97V+cAABAASURBVGhqZkqTwBROiQnSkbGm8kZDIcvkdkbhz1lwbr5YY+O/Cl059TzNHw6ePXz2RA+AewQ205OU4GR6Zkami8g8WVrVyAZvQo13O4HOcNh73JYt5o93L17rDXM2vP0Z2fvild4Cr1+8xDH5Bt5Y1x6y8hTno2XOFbKyDe1UEmONGmKc0ziAl9fu6h44f+BX5OGkMC/fu3dfq3fvwg9LslN/chLagY8a0EdRlsqLAoCHs0z+2GlnfPppmS3Wwvxq3fAWJ6lfPf6GMb3++QW64oXewjc+71cquv4Z47tEJl61rjHNOqpDUIn8bU6MaYLAy/TinKaXFzV/d1mzOIjGpic1xPkQgizjTMMgC4oIydarjTwGlcWoPGYJisB8i1J+ynx2clLT0PVEc0xNHMl2jJl/YsamhT1Bai9IscxVjg5rlLmPsc5j9Ds+O62phfn0v/tWWdsH4Mty7zEBXzuqjbs7yJW5hQWNQ7cjY6Mqhxs3uMqhs4wxedzWAZbP5hE7xz6gVxzofQ1+Et5wLL9/8w5n7Hucsm/1+tUr4LUcMLKcPj8/S05RO+OlWjFGCSxU8EiFU7Huz6Xm2PgxVJQlmsIhZr40XZi2PBaXe1wtzhmMxwycWCaMsPajo00cu+Oy860J7kY4HkE2DCccjmh4eIR1GZb5h6Vhs9jRJY5NB0oODnx38g7Bwy02qjuyE9DOTjvKrnFqxixL7c4iH0xvc9Dl7PysfDwDz00nQI/gXJ4iyDw9MyuXT4HjUeRKhG+9w+iyx3BgztAmYHMFTV0Q0DrFVrDT2A7adeyW9+gVy4ONt+/1wU+2vnyjVIY+30FP23F5TVDDOMizQo2yoRHmNzExkca0sLikFQLqdlCuoetWkWe9dFU9e2YuOSybzVFsmYLlqWVHkp1nXoMWY/PrCc8uzuRAkf/FxAW4MpgmrHutm/2U0TZOeDu593E2nhwdy8Et20RtxuenvqyXavha6NAAOLWO8I1GdsjaAVpRjjhhHKYQ8QmJXmLIFEKQdWXMMhVlkdavMH+D0xyw3sqLXHYCZ/B+LAtZ1tGADCavDu1XZEJQ6qOGzmrKLK/pQbkivCmgVk4ll6VxQmsd1t9P3VXkXd/7NIPzVacry+iatossx1E8ogn4cRp57PV3YGQcXjaNZoyVpiHzShX9k2F4Ma3dcNK5QzIdj9kJPzWpKbcBvS0sLsrBlrvI6bvw7rJvFiS1vLH+acL3JesYG4WqLKqTBXXRZ/hAVAcJBPINiqE3x4q1uMQBvsu62U7YgKbsHDbfOuD7Cj5+iTz021b8L1FevHih5y9f6CV8/w67chvb2TTQZe4Z6zNUNDQ20tTE6Fh6M8JEc1wT2Mlj0P0ovDcCDGNPGAcl61OAh7RuWaY85srBm9MgpUCO+XGPoGEvSLWuTWyZTQI/65Y31inoklfI6leMy+OxPeibuwpoYnJyKr2ecxH55iCi8bYK3pIuR3c7mOnA5j3sKdt/tuk9phDdOwPga9usC46s18xjfnLawWYHbi8JGhr8phQft9hrtAliJjrHyWwaqbnW9FHETI2ilG/oGRttEuCclp/snkY+jIMf46SEViN9d+G3q+srXeC4NzhvuVmr99eFObrQmPik8SE/O/TjNbBua3NtmwBMm/FcIndPjw/lG/y2HVgjIGg7yE/+pVd+Ij8OsamvoWuvg+WTgysOYswvzsv0toges4ybmJxMNNlAnxXwWMwSZ6RRBAVlMbJ+mTLKGSoyta0LgkrpbTOs4f76lnbfb2j7zXttIMc+oP/fsX5vgLes5Tp29AHB4A5jL/NCfmvFBPwyjzy1rTuwUdL62QZAn91Bls0i35qMLYeuxLp3TfeSuuhWy0QSmSfb2MQX6O5j5JJvuDDN2373DZCb2FofHFzEbveNsH4r0jvG9/75K3mMG9CbA9cteKVQ1Ai29gSBTa+fA4kOUJuG1hjPKuDxOkg0hN0cwU0NfwyghW1zyThMp6Yr760SIFMsBz1Wg/Mt9jSmOwd1W8jQCn9Q8KL3wWtmWT8+Pq5JcDU6OqoSHBj/vtb2iu16B7Usk50esDcdwKHtYI6PDg91cnQi8/I19GNaSrhDLpqmktxjfF3orIb+xJxif71z1juLWVp7y72C/s3XkbIQgmoWwOQaYlSEv0OeS+St8y6Y0zG24gF2+D5j2GM8O9jsm9Cl/7/zFqn1idNEt+jDDWx5v2Z7a2tTmxsb6e0JfjrYczuFls2HYtx4fdUlyGd+7JAapwyH8VSgp1aA1xSCvC+pJImP0y7yuGKONbUoUvAP4NS4T0Cp5z2MjTmOfeE3q0wjbwxTpBMEzYagkZhFGWemPfOoaDPLMnndIuciePA4Au37XMW4u+y1vfbtVkdtxt2CH64JKDttw6dej16dtq45d4Eu9o1athu8ftbHPvY11klu2zTRRAZbnwyzP7HudJeWK1e04fGBmEQ7o9iRHn+ax9SExtFBY9C6r8vhe1/n/k2719gsV9CL5Z9v9Dhmb+51MG/5hno/hX6Er9I3f5oWL9jjXyA3fRPb6clJuqmtxdy68EcWo5rQ7zz+FfP4E/wv9sHYXn385LEMtl+9/11YWEz7vhIdkpveGqVy8qHIhJ9fHfCc7CrWsWdn1Upzhd6MI9P9NsHvga6zj8TwgT36OjpwgyCpb4iwHnTqwKn37g52G+emJdO619+4mUSOW8/bHjTvGywTFpYWtUQQ1Xnbh8ZlA/vMa1LDSwF/kN/85htMnO/JiI4qaKDbh06nLcsH01FlRvICgKuQIVmyTMHgY+jZvNaCZozjY9bCe90t5L7n4KfPLfNvB329ppZfSbYit7zf9Y09ll3JHiwLmW9r+uygZ0wnCRhbBV9zUpG+sxiVRcYTIjXhHM7V8JHH0wOKB19PfgCUURXS61/Dun1S3x0DNfzWK69V0a6ha14Bh8bLAFzuehV4qjjvmzOvkbcXyG3zh//dT8+vdZF4xzcGVbQXaD+GoBizTyCEKClIgMfJ8Oj/4xh8bQWNDdI0Z9qr6b+mnJoSdn4Pai7vAYU3X7pVgpsSMu6SRKSBnwGIPI0kfLnPHg4qfT5/1wkhKLImMXI1eV9qCKF3zK+r0ZaAWrfn4XzNhNM80lxq6noVuGpwfT8VH0rltpU+NQ1Wqo0H48DXk/d4XaZ+u1Uqp11STtO/EnC6n9Yp5fRN6nN1z5Clu9TrTSpyPdBnn5COg88zZjntQypz3uVACIHTfbhVLpeL8t8E8eE8X/s4P4LAW+8UGwqloQv8UK/XFBm3TUKtmy81eheSqYHeicCVH6GigYoGa4Mi5wZAnVRG2q/jeq5f39TLVIdMAmqRv12ejnO5vCJvcN5QUb8KORSdc97gazOOI2sU1a0D4BSoghDryN1aLWJVV+izS+ziM2zkU7+96fRSh8dn2ifA6+Dw7t7hTQB4208NEyjeIlC8SZB4Y3NP6xu7er++rQ8bO9rcPkh1dwkq7xMYPjg6o60LHR9f6vjkMgWIT86udHZ+TUC6zb61qysCw612zZgC/BIwD3rgMVfMvwcZ8zJecinmCr8JrhNVhx5U4LkGEp7BQV0LfEjdqu5Bt+b4I3BaPQj9VKRB/tS08zmkV0AHmMnMcwNc4stujmsud88D8HnK6pT6F6ANfinhhH+pa0Z3G2Sd3ALXcQ9c4ZNu/gZ65zj85OvSG+jN55Pz/1YHgb4DiPT38z4DBek8Gacc3vr2R0+S8AKOjIHPwefACmf5BTd8qUL+Vks9RPYKemdolCtSudPeqd4vDQwMS6ucZBB0KtUo84AiyyEqKFet0wsdb+3qeHNX9fmVSgjXm8uYmSD7xMS80ryZXAg+6HUhCgP1PwVReguoH0Kg7Bb4+O+ASF1DCLTxPwSiAoz2S/j729ff9QnU/mvA6b/xCxoUQvg74Nfm/MvraVB/HaTfOh/CrfYUJMC/8odzTgwuCyEohCCva4yMDYjRx+RZm49lUc4nCFEKfBMEhWDw8e00uOBvBPU/cJMtBngo0mYeo/IMIJ/BR8I4bbOpuMSResKGcpsN4xsCvn7y9eWPP6cAyzYb/lMCKx2UUa6o5vCoHPyzo2gVQ/gRm48vCf5+8dVXaeNxh+Cbg1MjzSaOR7gOQ9FGkjdjLTYVDgheYWT6jnE/zXfCpud470CnbK4vfHc7G/4aBwTaQAbzdOJ3xh0wssvxUU0tzWmZYNL9L5/o0Tdf6nEfHn39TI++MjzVk37+/tNHWlq9o+bUhIohxoOzXjHIYqICN20CedceF9Bmg9el74AS8lwbWaFGlitXUKBuxcbem+bzs1N502BnwBkbtRbOhw7OqI6NbOp1Aeevaev86lKnl+c6sYMHx/AJ+VPKzluXOiM9SWVnOr260KU3iWxirkh9rR0zIQRF1i1DbmUxikPEYk1ZUNko00ZwAqeGHRveYI2B93E2oZMTE5pIjo6mGg5kcW3Fmlsee94GG8MeZwe56fJAnQIcj47hmMRRNE3wypsxwxybTTtmJycmU592xHmDVrKpNDSKUj4u8gIay5TFTBVWjZ9o9FOBHwiWv335OtGUg7521K/bQYmj0ufevX6t1zgnX+FEfUtw3U64MxwebXAoqwMFCagBhajA2sRGqQJH6Qgb7wmCCNMEeWfne84402e64355RXZsmmaNj+ZoMzmcU3AoRpkuz9hg+xWk3sx6c/uGsbzF8fYOZ9Z7xp0cvhvrBBm3tY/T5YT6vi7LMg3h2OgFS4ZTvsGYktOCtgN05uEmXLMp9LGvER+X1dgYXWjGc3RA2eBN8xUOyTYOjAqjyPWHHaRgPWZxbPtpk8WVZa3g0Pb87HicYp2a0MAQDou8KBSzTHZcey2Gca6M4zidxjE+T5DLgeRJ2vJauW8Haxz8/cD83r5/Jwe5vQn2Rn6HAPAeAV8HgQ375A3eHLYYX2COQzjhTXsO4Nh57wCP+/Gr5AyLbOyXGe/SnWXNEvidmJ/VCLzYwHmSMdYQ4EUW2L+G2vgguOMbuPY/bGod5+Kr73/U83/+i34Cfv7n7+UA8CsC829xrr8n6GP68Rr5Ro7T0xN5bKZ10bYgmwp+TMf99ajBf8wy+Ql746zBHArWsYBPypEhDY2OyE/I5GUhcU3MWOfhYU2DZz/pM3Be2vny6PEjPXmKvPETxcD9p4+1RtD17v17WmTOvsbO/LIslSN7YpYpgDc7LeyQOsL5YOeqecGO1Nc/PdcrZO8bB7hx+H6ADj/gbH0PLXqeduQ5UHjSD7B6rnZ6mI/b4K4KkgPr4wQ45sC9b4ywU8U84LU3D09AD6YL00fMYhpPxthy1sOQ4XiMjNGb0GucVqf0dbC3l/7/5hb6YJt12SEgvAnvbuKM3sbZuIvT2q8kP0aen1M/OWKRYy341w4lLDSFLJNxPtwcUWMcuTQxpmFoYXiiqQy+qaS0dnbgdZC1XjdII8k7B2A8HnYHquELy5YWOql71UY+Rw0jd4YGUDZJThLMAAAQAElEQVQ0As+MjoySDie+tLwaxQE5PjWp6blZ+dW+86zP3MoSdLmoGZz4xtcStOpgn53UBtPuHDJlAmelx20dEsCPjB/GG6CPHr6gXuSr18L87Dk79RqfIC9O0W1nx6e6IH+BzrjGGXkJnCLjDGdn57pCB3WQmV1kRQfdXCGXzaMuP0s651gH6GI75Qx2Tu+jNw/Q3QeUH5Duo0tddoTz3n23Ex5rOfV43F7NOAfAFNTL2yzHXuCcQlCMmbIsV5Yg46TXpt0LVMBj+wR/bzvMkszA0WxZcghNX6FLsyKXHX7G6SqB9XvwxL179+Unadfu39c9Akpr2BB3sRnuIM9WCTqtcmynoPlmCF70WNrgo9Vtp1d8m8avkT0O+DiYugddmiesM968fKn3yO518wu65g265A3y4x36xHV8A5SdW9b3xq95posMjszRN0H0aKQpy0f3b17ppbOUTdzoPcv8AhqIAk/gKod3LPdHkL/DyI6R5qia0HcTvWSdPMrxKA7bdB45k2WZTNvmXb89wrzShpZtG/ktGbaTHNzpMs8O0AaX19hFl2cX6dWTJ6YlbDbTj4Mjpo9BvoUt0samSfoDeeB1HEJ2TUxOpuC6ZcA8gT47hheWlrSwsiTrEwevZqBzg3XoNMGkMeREo9FQCFHmvw57LIN5zzZZlFRBp13KKwIuPmfbzk5rywCPt4V9OThfQdsV9TvMyfLPOso4n56ekfX1nbt3tQoN3CVQa77zWGfQ675xyzDFHKampuV1mYOHnY5NTCjh1vgFhoERoDk2pgnqe/2mZmc0OTudYGx6Uo2xUWUjDdVllgK/bSbTZTJ1xg9rGQDTblGWKsuCWFmhPLJmjP8M2XaIHvRbQI6hc/OcbYcdAjDWmQ6+ON3CaW7+cH6bcwfw6QU83saxU8PXEQPUNyRnitiWSpBknXUV61YBMKYCY0PEUEGKpjVotUTOGRxAyjm2PPT6WyZsp5sUN7SJTF5/804fXr7RWwd+0ZcvDb6ZjWC1nxh0ACRIGmv2aN43XhinlndLBDNtY6zCj2vwqXl1lfQOfDoDbZgHYpYpZhljjPJYLa8st6+hV9Olncnuwzc4Hezt6xBePUyp8wB4vP32FwdHutBRxjwbRalx1nCJAIbfwuA3VawQIPCTrgvzC7Iz3jbHGDxm/hqG74ag84aDrqxbzFhbcNjGnjaPd1i7a3jDtpVvjrlkD3JJ0PfKgA1+iUw23Z4SBD5Cjh7s7ynZOgTKzjjnGzrMswX0YP62zTM5NSnjbJKgxiR50+IwtBdiYGvVSfL8Ar69QM67X/Om7UbLYNCuwJ9Y9C4y2vg6g6+PCOwebu3oYANbEz27+25d228/aJNg8CbrufH2vbZY2/3tHV0gD2rmmIUo8+kEvOCg0PLKilKgwjKXNbsLTy3A6+PTUyqwl+u8UJ3nErQj8GQIpFmMCiGogj4tI0+Yu2l7l778OvidjS1tvl/XB8ZgO9nwAftrA3nrIPVbbBbT2gYB4kMC2dfguAbvkfEVrOcwdpaDa8bVDDw5OzMr87SfZI70a7x0qV/hzzFYhhlv1wQmOsgY05bL0vphI1q2XCFfTGMnh8c6hMf2oTHzmnWu8X5OEM31A8bFyNCIZqZmZBz53zpMIh+SfAYnxl8BXnLw4PGGEOQ/03WN/vG4usiumr1hAe4aRUMFexDXdz2PzTzoPt2f17M39isZl+YJQzqHnrfs91xsH6VyykyfHfeBgRqzjOXJFeirjqwJBNNBNlgXttlrXndaOGuvdeZ9JTaEgzW25W1LGBLNGkfQfAeHsumu3ceh86Y5RItK+im87rapqGd/QNt2GzLaY72gjSvasM69gq+duv8WOsbHBpe1qJ9S6rYBHxsnxl+Z5Wpii03BI+Zd//sg21Z+8nsZnp5jXzMxMSnThsG8NY3ct/yfm5/T5MS4TDsFYw3gwfTptTBNtOnX/Q3ANJHwzR7qCpwavCbGiffr5mnLySNkt29Mti61/rXZ45sQTBO2P1bRQb4Rxraz5d1En1bGGYv5bGJ8LMkn048DgCPInmGDbQBS01NeFopZJkFLNWvXhbavsadNr0fYaw46+hXjG/1Aqm+wMK/t7ezIdHyILWeaHozX+2HPDfLQKDS7gL5+9PCh0lu5vvxSvvn+4ePH8g2La/D+0vKyjEfrQ4+lKEsVjR7EIlfFuDqWPxBCBWJ981MHWvc6Gme2r7wH/ECQ9z087Rud3r19q96eeF3WddZxhnV8Rx/WP/RemY182vRTs+wfrSPdVo+ua0RNJttaxtss+3XbIV7/eWhggf2p52SdP4at3jD+0JNEIGSfTEY+q6QUCDYSDNBtjbxKNIEs7MIbFTadgqQQFaFtQ4CHUnXWwWMxbSf5hrzwTRLrzNE27MbmpmxTniE3XH8EvTKDnDK9Gqd+4ncNmWraHMM+KopS/nRT391k11XkO4zDe4Au+PT5mMU0d6eRMQXG5/ZBv7+wCUd8rQ9sj/sa9SYhkfZO1alezfxqCLb23MlXpBXHhpr5VcioVOZywPO9DYOx9sq67Lk6yKiWzOtn6BTbyCfsVc789hB4uaLNwBg87izL0jyyzPOJijEDSD0h6jCMNMaKcaUxUuDrnXfag5o53wLqpHnLvwZm6y9ARUp/60sb6VquIXUfPeCYeTufcGH68HGCKo3P57haITCzPnwq92nDbTIA1+UiF/iI9NPxuJ1UEvRJeyGEXxyLTwBSIwlHjAca8bqJY9HnR4DY+8efoAI+qBUYSx9qWqMeXy5lNOmYstRPr7cQAlcAIaZU/BqCOKZM6Zhf6vHLkesGsoaY0hDCJ+UhcOxrSanAN0jUUDrmGtpWgiCldFDG4c2XwTKTNFrkkACX9I6pFAz8uM3Ul9vgmOLB1/UNPq7BjeTz1Ks/hZox1C4jVYIB/pxGRtEH6lQJAvz869B7OjYq1aMtt12RDqBWrjoAsQci7UFB10BWKBhiP035Xt1KGa7vqE43pCeGr9DLl/g5zi+udXp2SeD2QkfpieEzHRyefQwM+1XSBIMdCF4n7uUA8AYxsI2tfW0RHDb4qeFdPzHsgDCwt3/C9aepnSOCw8e0e0rAOQWEL1oEhTvYGR1dXXd13QIIULewz9pABzmDqGOs4Mj4Yv51yEB/H5ANGkCI4OMWsEY1ULFeVc1qD0DOB9WcM3DIN0jBwHrSTsqLY33+CR5BLZrgS1oDqlI+OP9rQG24hm+vHplUnx++XM81SQC4HsAhg6s/Akzr8zeQ6vSuc1vkKPn0+2tln9bgyPP7l4Bq/6O+4dcQGm63/luj7pc7MXK4xNjpzT0V9vHYS/gFd65ELdenCl8K+PYznKFO/4BiCwUnvraXShGCiIw5Ui0FgaEi5zOOHQSuMXZPMKAO2LRcHhypYuNd5jlGe66eAdtWxTWijRACCUCejG5/XHpzTNs3+UHmkwq6acHF/xLo3+wzGMm/WYf9jtxvP/tvmgz6HaT/ys4/b4bjGpoJIaT1Tq2TFxACZQipEKNsUBgCQjH4GAicS2XkTcM+DoFrFGjGQPLJ99OymsMeWEiaIyj47Np0VxUcVMFfNfLJzeVZVJ5nipLshLvCwD1iw2xnwns28O9wCr0F3uMs3SAw5w2/nTWX1MsZ6/TkpO7hqP3yy6/0h9//Xt8BT7/4QmsYwws4FCcmJ9Rg45PBY2aTLkaj+azneO5gZLbkDbHvfvVG5oJ27fD0RtR8m4Ojgo1ijsKo4UuXp40qG2Ib0RVGUsVc0iucY1AoMjlo42DHUBOHK8EEP9VnB/8Ym7TR8aZsvDfSk1oo2SDVtFuDE2MuzzLZiTVJkNROpnv+PzU4pR89eKCHgP+/4n2cX+mJucVFLbLZ8ubEm5XkuJiakjeD3qiM0r83f97Y5CV9geseDrpqI4eu2TjbIdB7RealznE6HePsSU/unhzLDvvd3Z208fATTaec9zXyWKENj9ubii6GbIlDdhYH3NraPT179kzffvst6/EH/fGPf0zwu+9+l8p+97vf6XfAt99+oy/ZHD5+9Eh2CtnB53lX4NP47W0COhgbXVX0pxigk1yRORjvXWt4SRnHDTaPnufo8IiGG0PpLugsZlwSlYUo/0F2IJoLwLXbP2dD4U2sXw+7s7WVnrDw68W9+T4jGGKn2wXzNU147t4U79jh1N8E25FzxabZ+IzuK0YaD1IMilkm47uBY2kEx1tzrJmcCGOkYzgP7UA0eLPcKNn4Qpte90gbEbwaAryDzSlBr8Zxp9MlKNxR24EroMNGrlt1lM6Rd7nv5vb/aG2xtqYn82MHfLZwNrah1wo6DTGIplnCGqgSCOTQLUlNd111qOv2nHq9z3GYObh6eHSIUXYg4+MEOnG5+3KDw2z8p6A9O2ntyJ/BEW4npGlxhM2qabABjZhOyrIhH/uaJhvqCXjYzvIOa2qHyB6OzsFTA97oe+O7i+PTQRw/7Wv69CvD7VjyOtjZ1O605U/MMtkB3XBf0Lz5PsuijN+8QM+WhRxkN72MEOwdZmxDOEdyHLQZ52IOtbCUQUK916rBf9f4wKHTwnHjgEcLGdE6v9QlwQ47io9wHp8eHukUx+QpAa7jw0PtU7aDg900Y+eOx3mBUyw9geR24L2EY9ayl3bSWkYWwuM3OGCfMZ+YZQrBgwrKLCs5rtK44A3oIigkR+sItGa6Mi8t2BmN82KKAPsEDlbDJM5NHzehQQd/zW+mP+MqAbQYs0xt6MXjNe9v4kBxkMrOH8tlwwnzs1P4gvk7eGBHyuXlBYb4daIdr6Pprs16tqHNFkGyBLTbqbvCJldgTbIiU86alICdlzl9ZzEqAiEyV9LMvOE5x0wx49wAOBeC+ASFEJTFqNyQZaSZsuBj8j4GMsBBCadZXiij3Zjaoi79Z4ayUKCvOg+qssA4Q2pbfOz47YLrLrRQ4Ri3rjLv1czRDr9LnOknOO/8fyE3cdqs45jaMBCM3iYo7SeWHLBuse4hBpn+7LBzIMi84psopggGNdFXo+NjapI2J8dlp74DCCUyzvgJgXEhD923AaZVzJhDlisw/xBCwkUM4EqMH4iUGb9e7/Hx8RSomoc+HLRwgMuwuLgkpzdOevSOXzXtVzoP/i9aafqgjy60d40DxutuOtmDN3eQiw4oGex489M9G/2n1TagIT+xtokT64DgyhmBC8sjeWy057GKMSZeA5/GcRtHbss8B75c1/IsxiDjIGPdqK4utHWJI9gOQT+9avlgubG5uaUNHH3ub9MBr51tbaPHDpBf1+1raK7QGHrZOF/EGXmHAN8dHKurBCTWcFCuPbinew8cEF7TXWwLP1WxRODJ9W1PDCPrTC+V1wEQ47Ks7TJ2O3bPcHzb2W+cmP93CTrs7+zpYPdAR8g2wx5OSAcx9rF1DuCng8MDNruHsgPYctX6uUKvIpoVJGSR+DgnhRDcZQ9ilPFhvBgsN8zLpq8mATQ7Wn2zi996kJ7GefJESRsBzgAAEABJREFUfg3+46ekQHo1/tNn8uvnXX4fG8M3Gsygy5voK8uHPGZKPaM7vUY146qYa5v1sa3koKrloJ/+8zz3tne1xwZ/l4DRDoE/22y+2crnrV8tM8w/BXxofegbcoz3BziN/Wrkh48fyTfwPX72VP4XFA+fPpZfk3z/0UOtEaw3jdoxH7NMljWtgQxFvnhcBo/NgbszAqPH4HjPupux7DO2I47PkNOWYYYL1stPOdOYCuY6jO4YRy/Z4TuLM3gWZ7/X3mA6WMX+8v8MtK1je8zOV79xwfxix/HE5JSG0P1JnxSZYmaICtBtb9GCAjQTWLuYZYrInKwoSHPKo7rQVAe9jXaWP5HrvK5FUSql1LduKJBhBTgsSPMsgw6ydD6nrSzLFWOU6dK6okL3Z1w3hC08jJ4YaTY1CvgJoqIslXF98JhCYK2Du0X31egkRsFaV33Zd9v+reA/QRORK0rG0SgKFaRlnst0M0S7JWViPpZ7lhfn6IxTbAfrSwfHUp416jl3j2V5coZ+td3RBQceU0Z7eVnIMrAxNCTzn/XXCLp7AC4z3ad5pNFLFdfbhqmRV0xLHqcw2LrQi2nwYHdP2xsbWn/3Qd5r+KaMlz8/14sff9bL5z/Lx77ZzoGQ/b1deey2Hb0fsJ6dm56Rb2ByIPjB/Qfyv5V4Cn+Zp549+0J+dbbLTC9zBBEsy2OWIbe6N3acbbZz5mu727LR4IDQ6fGRzs9OZZujQud4RbIsKjKRsixlOW6b33J7eWVZiwRSZ9D1KfDs9UVGWQa4rmnFKHHg6xI9bflrmXmMvjrBzj+zncsYLoArApfGWY9manVZ9zYy+AKn+znrdsn6+WYK3+TUIQBqXCrRAD2QVtSvTC/ICMhCpssh1myUMY2NNRn3WApQOThl2iuxu3JoJLLGGWD69joPwT+200w/BeVlniuHnsVatpLuOZfHe4ltegGkOaBXnF5gZ3lf02Iuttcsn2yXJbsF2950aPlQM16ZIMBpBLcZfRhy2wLko/uDdmv6rOGfAVguW9a73HhqY29fgLsk87H50s0O1n3oPQdv3rNvdXDq3du3ekdg+h0Bc5dt4QPyOnRZ3+GhYU1OTqbAvQPBDkKuIWfSng+ZfI/9rI/v3LkrB9AsZ2Zn5jQ9NS3bEZZVdznnfeECe0LfXDmEnW3/ou0Tr0tgQUw/5kf3aVpOOMIeNX864HiJHXN+dp5o/Rx8GrfWwxW4qo0LIIQAn8PjjHm46T3uuMYmJzQ2NYleHdfoeDPZLQ1kTV4WMk5LZOpos8n8pjXH+Gxr3Ll7R2vMcQ0d6+Cmg20OvE9go3j8zdGmjBfTL12y9F32QG21+rbBtVN4+dqALrpkvc8Z/wl84/3KMXI9BaBJva9IgKzxvBywrFhX48MBVvdpO2eRsXksDrKuwFdeB+9P17AN7qN7EmAb3GXss7OzMl1nWZbGZpulzTjMZ8a38WycZyGT+cB2jtfCesmyxDRpvXlI0PVw/zDtHy6hI/PoNXPxGvla3zTodfa4/BYQ08J9+wTYOz958pgA6xM5ffjwvhbxCYxh37s/y0/TqVOvXQhBIYQkQ2IkjUhEjo2HNjScdDn9n8IjpssTdOQh9ppvyvGNrKbZDYKou9h6vtHING8+S2OF57MYZbk8AR3b7rBtO41MmmRf2GRNh5EBvtEyg7cYRBpLFjNl4G8AObKgKEtZLgwhwyzvfc5jbLWuZd498/qy1/I+9BAZ5rGm9WbcJ8izpEOgXcvVRA+sufeQ6wSCX796rTf2JWGL+rr/P3v/4SVLrqR3gh/gHh6RmZGZkVpeLUu3mENyZ/7xPbszezi7Q/Icstls9d6rqqtvaq1FKPf9fYiIe7PqvVf1uim3l5FhATgcDhgMZgaDmbvnDfaj1xrr4R66KwR4u6jJa8kIrIdSHrysi4yz5YpJV4CHArouIB+RxTYLUdZTWYzKYmSYYQByyjFlWR5lW4CliL1WT9e3NwRPzuQne22zbrF/2NjcIGi9gR27g//lSLfIqHGwzn+Ijeo1xoH1B8iPdYH33ubFhvUp67z4lODkeSerEIL4GYIkDkWZE+MhPog2v5LLxGeUuo1BWyXa0rUH4PJPAB0GerGUec607KHXDH3o2odGpesAvsZ51+siuwbrGIPnwv4oz7Nfae75u7m+lcu7BJx8ja8P0DmEoBAGoDBC2Psj8nw9HmNKFlGsmK4B+HoDg0nlzhu8FqTUF/liKqSE1OdS4sYAV7l7TNHwkDN8feC2DLa9+ozbtEiArLhcIB0MHgN8EUKQP4GyKjVAryCQ6tKmU4PbM/2c+jjV9YV3wG2EwC9gveO1LIuZYhbhyyxBjFEhhDtX0RJ4praxnao7a94gz/mED3iBHygNr4Xm+iNAJdhQJbJBJIur3J/Bl45S54Gf4MLxz78/qf6TA9E9bWv4MS7O3klT275mBIPzAq8EPnQjKf1jPwzm0ym344NheveUi+/A6FRF+xV4/BxE+e+DBp9qmJDylcG0rLimUuTYY7wDlfMuvwuBaGNMUIXINYbsZyll6ZzLgTAADdNKWbq+pM8+fRhKHDn9MqgHdPtCl1WszWWCNrJ6C9y0e7q56RKw7egyBYpv0XVX+BHPtE8cbG//WIbdPVKCwXufXiV9rH32y/vp/In2yBtc5ieND4/PdHRyrtOzS52eX9Hmtc4JEDsQfeEnh9EZ1/R3jY1qPDog2O1X6pdKvFiBe8WYqphLwZAleggaDCAjMeSkAPupkPkYSHUyroufIKSymNqoFEh/CrGqKqFtBsDpQb4kGZZ/Khsep/oa1HeerKtwAbkqZTnJIfl0nus446/7opQ6FYOtPtVxjRFQyHm34Ct+HZhzJaDqqI1fS6n63/k7wtDjJD/4+sDDF4fA4JcM5c4PUIZqg8zo16eGMEyGZwY1/Zvogz7gOzjHvNhQMEQuygJn4MDL03Md4ZA4PThSm41VTZkKGLGCSUuci0YuwEQh+Ffpw+UJxXRw94cTgeNA+ocriJb0P/jHI/jvgeKf2O+fWO2/9Qg85WlyjZ9hhIDz8I4Avgox3IFIPsqL/10IozohyNcNQBKHhoqfSojIHwLXofzT18eA67us4lqnI0hdZAMcnLdRd4NjwpsKOwt3cJr7iZkP797pAxvmbY4dTDnFKWJjueJaP125sLKi+08e69mXL/XFN1/pi6+/lp2cfkKgxcbDG1Bh5PQwato4B9sYmyNwUKyDA6uDkWrw64ZsUBnVDAO63ig0hoNptJn1E1asGfI13RTQ6MnGXJc204bu9EJnLGjnBH78ZHL6f6DHp7pG1m/YgNycX+rm7AK4lJ8ovqb+Lc6Uko2eMJADeiHdJBKiJuoNzbFpure+Jv9/zJdfML6vvtSXXxu+0ksHTnGO2in6EKfoo2dPZPCrVe+zOfBrBedwWjYJODcYQ41NgR0sFXOcAtX01WOj2r641iWbzzMcYX492sHmjnY+fNTuhw3t4RTzE0sf/KTS6zfaevdBBwQyzqlvR4H1lOfNNCgxFu2o8aZvfX0dnJ/qJUHgL8H5G+bkm2++0VfkvyJI77yDw99S5v8v59dD+RpfaycBKpNFulQyQjFAPScV85fWNI7dnzeel2zqr7zJw1nhY29eR06MWwfncATcXN8MNg44CoyrjfCyrFTSSQ+cU3CKc22g0+swDV2VlCf9C60yFvwILwR4yLq9pP8OfOQgqzdkXa6rMObTsk+bXCxxLNqI4Bygc0n9PjwygI76XGPokXoOnHcdwYu+xm3ZFMnhcW+C7TScak2pNTejuYU5zTOvc0sLg3QBBxCBVp8zn7p+4Dqoh7FWqUuA+KZzmzaYlptbNtAd+jXuVzj9HES1MzA5RuBFO88Gx+dyeo0jzekpm+y02SZQ4dTHrut2uowthKAxnD1TU9PyRtQbfuebONHHCMrX4ec6ASw7Iw128uV5TTVvtHEO2onrzb7lzjxa0Z6gv8eS4SzI2XgbMlLzscs1rCPG6zLzjsdfqxfKaDdkGTQQc9pTJ8l4V57vPvPieazSYhkUFdK/bPCbBxL9MRIFjxgq12Uu+wlK2kOT5VHZWF3jOLkmmJdGc0JFcxwYU0EguYbjMjcOOBGtp3pc1YdverTRhTdML29m7TTp4nTpQb8uDk0/Wed08FRaVyXGc9/l6IeunxrAyXkL2OmaznGd+aeLc9apHU62MeycrheF7LRoOK2RB8ZqdY0XdTXI1037LJfrOiiax0w1IINmORCzLFHHOBt3QesaY7I+rTPGMRw5Ew5Sol8moYGfKDSfFsxlLHL5JhhlQVVgvQBMuR5j7yBjHfMgPNk1gHt3eNzBCdIegvM9zvUI1vWRnxLaCQMn0GbMM+X1murjDTWnm5qZn0mysLiypCWCdEsry0pAfpH1YZHjOZzvLYKr4+BcB/8auj2r5QqMUzGAJNzAnNtx10Uvdob0bqNH/ORJj2MHiG6tb3CCnxPsd5D/yvr88jrdCOCAxjFBPt9Q4qfcNgj+vn/7Xv6ffXYC7+M0O8c5deubRtAVBXNjR11rppVkZro1rUnLi2WlVmictFE0VDBXOWtCKEGTdaIHz9ipfY3es7PQuhgmV5Tg4wqQXD+nJDImyKYc/WV+mJ6ckp2cdiA/JMj5FOehg2wOBjro9gSHovWxnUtfsMZYhz/C+bw8dCrW63WZR0rkogOdzMd21JxBk6PjI3mMO7u72iH4moK+m5va3NjQxscPsvPbqYPDpt0t633JOhrBGxEG74oBsotkrq0P+/B3H13VA/rwSB9eKJ2Hh1I5ZW2cYu32jTrwUhu6Wh/Zjri6ITiAY+/aZfBR27jSntf4mOcqkNGGeXiyKd+Y1Zqd1Qz2wszcnGbn5zSHY9dBeaezlLVmZ5KT3fNlJ5t1nWmR01YE+RgzReaIobB0VKxf/UGAx/IL//bQ7R3674B/DzmwXHUo97pj8BMO1sGnODWTbmVt87z2mOuS/UAfcN68OICOujdtddjk9tAPFXxRsndwPestz7dlu16rpxuPFhjPPdZlBykdCPacPn76WJ7vxAMEWNPrGgkIP33+VA+wIRyUnW611JgYQ94KWTeHLMi6wGtxj/HcsMY6oOubQ/YJeOxvbsv/kmMH+2GbIIdfE7v1+n167fU2dpzPuZ5v4DP/lozLDtVpnMMLS0taXl3RCjbPCs711fvrWsPpblglOL9yf41z68j4qizPE8hyRBd4TrvQt5voWrLm9XULblfoStPS9qTfBLCHDbm3saU9cNwnMGNb5nBrV0c7ezrdO9Tl0Wnai5U4DDLW7SLL0po2QdBiojmhceyocXhmGposok+sYxwMXrt3L90k4IDB4vKSpmam1UA3ZTiyrf8rZA//iHqSRrjewo/X2CbX0O8GPNvMo+eym1JsFtZi7wv9tqgeZcaphBcq1rGKua7Az3Kdxag6tt3EZFPTMy3NYQ8YB799w+kCeC4Q0JgnNSyiCx3cNzske+YAABAASURBVPjp9wXwbaEXLQuRNVNZVMki0lcFrn19snXh2zZy5Pm+gjcv4dOLkzNdECC4QvZv2cN2kbfuUE924U3PbWDMecyU1hRwDSEIQUlQwUuhFpWhB+vQq4Fe9vpSQ8fEjPUnCDkqE5TgU9LWYD3hBDrbdoJ5keL0pVQjiOQYhpcMoKLLIOvE6P6hXa/d1Q368+zoON2osI/O2sbpvont+/Hde30gSPCB1DrrI3y7QQBvD/4+xfbtItMZsm59OgFvTE9PD3Qqa81aesL1fpKfRwSLHrM3eUSgZm1tVXOzc4mfInSI0ZhWmHw99EQH/dXRNfrQOuDi4jzZXpcEYq7hjVvoXsLbkT5r8FQD3TVleUGmV9DLa6trWllekWXc5eOswXVo6rpZjGns5hX7IEyoke6+Yb58A52DZGfM4Sk23jFwenoiB1Cu6L+N/uwhWyX0pyExkYqsm34rRg0bqPC8IRdjlg/AetXnXd86rsT2QbGL6ZAi3ywqy4ICCFXo+T581UePl8iDyAd0YkZ5TVJdQQWQs4blHBfwUb1WS3bNGLaI6V+Q5vWasiJXlvCqKWdtL+ClxiQyO9XUODbCGPkCXDOuN9/YpulV/cTjfWyzBKxpyc7juGS8gTmKWaaYZeA8gJg5zZXnOQFQ+iLNIrzK/Pgm4nPkwjd6pZugCDD5xjkHzAb/+3aDNfAjwacP8pt8PsJrXieP4alb6ByhTQMb2jxlm8D61zcfWVc/ffZMT1mrB/8247F8E8w6utG60nrIMm55X4X/fCNAi72jA3HGE9KlNclpBv9DerYnfZmPrXts319gx1w6eAb+vjnmmD3soW9aYl94enysC8qvsX2ukZkb+MJrkLCTG0Udm6WZ7Be/vcRvaVhAxyyurmgAy7LemVscvNlk5d6a1h/e131kwzdZPSBg+Zj15iF72HX0vd9+MsMeZ2q2pebMlCamJzXWHE83fgToUzII81WPuepB8z7g/aBvELuFjxwwOgXXQ4KWtkX2kGvbG3fBZQcH+/JNFg4AXhJMtB1R0WYN/vD6Po1dO8ua7wDvErpzHfm9T5Da4L3q6spKetLf8uaAW4SuFXxaoVsMoq0ArgH+jaQ+n4WoQJ0O+uMa/W4bckTnw709HR8cyLS3TvV523hezzOut80+ydoz02qlfpdYK9dZJx0I9M1Hvon68ZMnWmctmkMv2D6xrvRew3aGaWRaGUpwgyEUQpD5wXhF8cEm9fkusniLbrhmnq/Z/13guziAF0zDAd1O5fO2Abx3KKCZwfJonptAD5iGDfRUDfmMyIhyegiyNoBtKqCU5zDtwyxvzKPHaki2LHTKMQdzJjzCZ17zStb0PmtgnzXQYwD9JIfWAXXrIqCG7FsXhMQrFf3RiPtlzG344xw9dwCdDZ7/G9Zf06aL3jGtnO+jf6CGTL+U8kMrMpAdfKEVX8hIH7RtfDz/FFjNKePXdP0JoCdCCFRh/PBJF31nHewbFI6RMd+4uMkatLW9rb39Pflfadk+ME45ds40Ot92+H1soYcPH+ohsIa8z2Gfmt55XlOItA+GJciV0LUy1jEqGjJSg/OGEBMPeFyeyxKaO+XyVB5pKwzruMznXMfgsfp4BCU0MO/8BJgnz5Xx70Ffp643usap67t8tJcwPa6xi7z2XKFrrr3+wYs+34dmxsM4xSxTjIwHCODpcrf3j4F0jao0H84bfH1KoVuinYnjPCkkdS6B+DW4jq8ZAY3xpZTKozLTyrinsbKW9uD1krF4fgRvjsaRwR+jvHFwF5/aGLZn+hnc5ifgnOsGGguB3zsQw4BGMRumkZSyAM1CGNR1X2AM3iVqC4Bv3EcJPxg+4UDFVC+lHr15LSBjge6HQJsVeFTwv9OStA+UCJOhqrAv0/nB9WRpLWiQik8FDL8UD3ManU9F6Ud8XNdAW5QNchTzHeVTCk4U8TWOg7ocfP5y7aB9Z1x8N3V+BKNzd49dBtCRS8n9ypeKUAssqPdLeU4PkHKGuUnJp3RwNPod9ex0AFW69vfzulM+yEcplTmNYHY39fU+vpMGjv8oYAdxznNfpvmOctonD7urX1ao9gofXKU2e9Ur9jUX+E7OsSvO8I2foJuP8ZU7qHvE3uKIAO8h/vMD9mUH+NUd+N0jOLxrIFC8i6/Fx3sEhl3HdQ/TNec6JjB8fHKhk+GTww4MnzsonF4n3cHW7sqB6dtPTw4bL4GfIYBrSLiXaPIq5FJWk+IQQk0VeZcnUA7dRgANfA1lZZXRRjY8lyEFZAczWMlp8LGh4niYuixo9BmU+9gwKHXZIPdrv65poLNBVfdjGBzd+R3UulPwzzObhpl+TO0/PsZBFQXSz3T/49XTGVcEqtTy4Nd0pyidFgtkBUTOB1I7Ek8xso8xrGzwBTb1RYzKEJZQSoa711Os0Qe0RtmUfuqDo5T/eQXK/1l9Ueh8FUL4zwANrx2lv9KW/sf9eLrvwgDTIPFVolEkAeCvaHCZDYAsKBgoCz4mpSLXBUmGIR8H8gmkVMyh7nx+zps/wYW6Pr5TXe4rw6CtszkocDrZMPITff6/LW/fvNGbV69wwLzVLsawn9o4OTzEIXGWglhdDChv8L1RfEpQ9Ku/+E5f/cWf6RHBUL82c5wNY4bzQ4ylj5y12TQYbHT1WYV66L8eC1EfcL7PcR+ZzNjETLamCSbMq4UDeBqn2DQO4SmCbpM49OxAqOFoUxbVRzj7KIc+aY/Nwg2OmxM2yg6abvz4Jv2fzI8/vNYH4N3vftTrf/hd+v+gr//+t3r72x/0/vtX+vjqrbZwMtkB2SUIm/VKFci9NzwZuNlZNYYjbHpyUgsE+NbYgHrT/wQnQHLYf/lCz4DHL5/pycvnMi2effFCPu/N9BqbBI+jhtNDtUx26nVxeHQwPrsG04XgxjkL6+77DfkVaa/+7rf67V//rf7hP/y1fvtX/0nf/6e/0+/++m9S/jekv/vbv9Pr3/xOG+B9TDDjioW7x4asAl9IKIWgCNRquergPoAGjtMJnASTmhoGBxfmF7RIEHPRjsn5eTnwMcZmMQSYhYZCpJ0sk3kkixnNRvlTMp8O0LRxeF+xOfBm7vToRH491UecdO/By067dNMAzrvNodPuiLnxJraNY9c84LZy5nucjaod+/PgMcNcpyDWZFMTQ5gkNbRaLS0sL8oO0xU2XItsvqcp86YzhKA+POnNXI8NXclGp3SK064LX1yeneoAJ8TO5oYGsKlt8ttbm/D3pg73dnVG4OQWJ4QDXqKtFIiEDhm8No4jqwUP2tFj549vcvganv8Onv/6z76Vj18QqHn24oUeEKix43wO2k5MNWVe7dKeN77Xt9e6vLrQ+eW5TsDJT8NtEJzx/xT6SKDKsLHxQSk1ft6EgvfBcLN8gMPkGDwvcP7esCHrsrnLslxj4DcBHScnJ3ECzabXeqWgL+We/5zNf4xR0XMaMwWACZV1RgKXowtq8Mtkawoar+kxzqCXX77Ul998o6++ZYxffakXyPrLr77QF4BvclheXdUscuFgjefD4EDOGE4StxVilGWzzXzcsPG3c6iNYyMB82OdYOgiB12OS/g4EHCNGKZDK1AVclIi394AKUh5kauBM2qS+VhYX9b6s0d6ggz6Ne9PkL37OGDWHj3QKo65dTu4CLA8wMG1huNoAUf7NE65sfFxmfdCoEF0T+k+6LMkENLDMdRmw3uJU92OadsHAziWA4v+39+GE+wGv663e91Wcogwhh4ObfOP26ms52jLN6X4vB3htRBVYxARPROwNTKUMrOBbxYdj1yVlPVop8+8RubIDoV56Ovghm8s8Q02z7/8Qs++eqnnCb6E975O8PKrr9L8PGT8DsJajhqef2S6hs7Mi5oy+CDLgyLzHdgyVgT+up4XB+rgyQt48uT4UEc4PgzHh/s6OTrUKTx3fnKs66tLTGa2kl6vgIw2x6eaWlhd1sNnj2X8XphP4I8XX3+p5wm+IP1CT796oUcvnqZ5aS3Mqd6ckHViBS5lkMzL1wQS7XTwTSV2zJ2iF4+xzY7Rc2dsME6Bo909glvb2nz3UR9eo+fR9Zvonf2tHR3u7jNHB/J8neHQPfccsnnxUwd+MtVy00Yn9JlveR5CVJblyqFLDV1UGPKaCspqgPV/Tr1cYisRgZAgcp3n0/PVRZ/5hoBbdGGPfICPPL9Zv1KOcGVcb7szoJ/zkGms3kAHT2nGjk10xOr6PT0kQPHk2VM9Ah6QT47Zhw/lteYhQcB1AnF2Nk4R5KgTWDC+ITCDOAn6yIadGCV8bBqafn7S3Y5C/+84P4G7hZ5zANh65d3bt3r39o22Nj7K+uT85EQ3zGvXgV30lGgvqlKEPzKJbVQ5ANatstdWG4fkpQMU8MTpyRE2wYlub6+oWcpPqvoGotZMS1Mz05pqTcvr9jTHvhFsbmFe1hGLOHNnrOvRVzXsj5hnCvCBDIFx0VofeegBnqsEjLWiPGRRGWubHY4NaDGGs97QKOrKQjS1lcWY1j7rwBn6tnNufm4+PaXVpM+BXIyhN8c13mwmcFlOu336GejqG13jmLwF7Gj3Gms57iHT3RRgu1UvpTe6YQ2+Ifh2i95w/gon/jVltzjRbrm+fXsj80oWmf/GGOvwhJr0mwB8pnB0T0Mrr4Omi/XpzPycTLcmtlS9OabMdCoyBWiVwadOjaufyjghgOYAx/s3b5GJt8k28Kt9N16/U7KFvn+td9g7ti9s82y+fa8tZGZ3cyvdAHvOfN6Caw+dFaBvhA6xqCnHkZtbf2C/1HDsuixwLnAua9RUGysSXsoy2X7rQrsqMkm0Ybvuun2jIwJZOwTtHNDboN/dj5va+7iVbnAzfsbr46s32nn3QbvYQLbfDja20ytuz3AyXBEUMe3RkKrgDYNIQ4yKWaYcWtSgTQM8PYd1Upe5Xh9UBC6mlYPA/YidAF934as2OvYSx/oJYz+Gfg4CnLDOHu/t6wQdc7K9Dw77OtnGCUxw+niHPPrl1IDT4xz94qfHuqxnEVzGWVP82to1ZPUROvgptoB19Uv04Uv/C5RvvmIt/Vpffv21fOOgA0kPsRVWqW9bwTcJFuN1RYKxJTTsgWen6qXgb7vXSf/+45o1/wLeMr4pWAotN5jHTWi3RbqNDbFD2Q5BdudHtrtvDhgEC6SiKDTG+uwnwabmZtQiKDSLLWUdvkJg6B76xvroAenK2oqmWy3V4APT0LQUNKxilOfZOsfrsqGHTrVdaD6voG+E9lmIyuH5BnNkvVfPC+WUCR3ZJTh9QwDGsmI6Wl4ccEllLk9wIZddEvw4xTl/yDpw4CfH0VmmexZpP8uVwwcZ/cQsk+ciy6Iy8rnP0bfHbL1ZrzcSv4QQlMWoBsc+F4RmAecsBuWUZ1mExYJK+Nk69dZrJDJ8A1g3eLz1oq4mQVfbXJPIsm3Egr7S2qAAmeIAyIcQ+FX6ZOA1Aa9MNifTvx8w7l3WfNvSp/Cig2b5p+RXAAAQAElEQVQOjjkI8REd7bc3WJ/7aSzL5TR7Is/V7MqSZpYWNMP8tdCrLm+icxspyFpXLHJ5b9SFh3oeB3r9tnurW2Sy27kl2N2W9ZJ1/zXB7mvWfsMNafv8TG34rJPgQl10WQ/9ULJ2Rug0Vis0QyBkhcD3ffY4a+vrWiTgOAs+s8sLmsVOn8cmWLq/ptUH97RKsPHe44d6+PyJHj4jQMbxHGvAGLh6TH14vQd+faDHOmN8+/Qj6JbDrw5o123LGND3jbFxNUjHxyfSk5+mpwNfnu8AlUtku21bAr6xHXEGv5zAP8fsYQ8PD3QAH+0T7Nsn9fHJyamuWAPb6Hbvb4J5IM9VYA9bVibRzzPskRxEXVxZkfcflpVl9iFLqyuMfUnzrOWzzMNUq6U6+jJmGbZShROzrz56VfBYZDygJ9t3HWh5w3pxgcPVuB1i5xwYJ3SP91LW55sfPmgDcLrFPmrrw6a2PmzI+V3sHY/nBrsjYluMsRZOTDY1zXo3uzgHTispyOu3NTx58Vzenz4mTcD+1XbGGvOwiIx7LuaYuxnsssnZmRTwbTTH1YC/ndYnxlSg/zN4ShG5YCyWAaRGguAVUErqMX+30NA3M/hNQX7byPuPH/T23Vu9sU/hZ5AC8PD4Fnsd/4/Y7e0tHaKDL9nfOFgFAekuyHI1jsxMwXMt1kmnE80JFfBGzjxF5ivJHfTNYpRtN9tztbymLGQKINrHtu6CW4d96y1O7xt4+twObujumwW9Fu5sbLE/3GJPuK091qwjzp3DG17X+8howMZye1mMKvIc/VGX8bIOmMY2s90zOTWpMXAt6oUidcTHaxcJX/gBPdmHP60jTUO3GYOU8VOjfoEOsY5A+ajLfsg3oNkOuTS+yKPTHtcX8Kb78x7ebz9YXl7R8vKyFheX0k0uxqkOT1i+3E+HPdgta1UbG88yZv0dsgiO8CmYdejrGn70mzguGPM5dvM1gYArnPinB0c6Zc27ZJ9vO9d7MgfDW8zH8tKy7sNHD9ljed146KeyObZszCIPDXinBi1MkzHzE3JbcOx58zid1opCRa2Q5TeL4ASEwBoDvU0n62HL5T8KkLkSWvsa2FWBvyxmitHtlmqj003LY3SDg74O+FrnbmIrm28P2ffcIqN1cJ3HV/LgwQP5pkz/O5/H2OjL0Ns0zmjT/XhODF3o3IVX+qO+oW2IgzHFzP1nzPXwmHKfowqsXqlEfoyv5yvhDD8b3yxSP0SFEFyVuiV1S3QLKeOs0JXGYQAu62Nv9lQy19Y91qvGx/kSvAb5vkap+zTuHfjjFr054LcLXaJbnHdZl72x64UQlHBiLFkELyAE8ELGjLehRB+VnrthmXWfyynSn/px/V+tS/um0wh8jaFkvRulzpfQqDSNgLtjdpmvDeIP+csYk8cWyCdgXBUV3MZnGkJb2nGZ+zAYzxAGbYRAOoSkk6CP2zRkMVPMojznIQSTRW6nT3tu33gO5og5hIYVQPdunjmvWCVF/Yq8UvFg+IH8HQiRepGyLKWlnN6FSDn1UQCVIvXIM35/U0fDH6M3yFYklXwcFCRnNPxwOMzJa8AgX6Vk8DvAU8N6FZkqnXVB4AigvSDSwRG/UghBg88oHRwNfoMCmU9Ag4HOg1PKf/1LRf0CuKGfNOK6Lhikv8zDI6xc33mnhkG+AnODUmraDGhf6W7edQflSvVGx1FivhQyBeY4pNT5TC4TvBVirkAaU+q8YXA+BK7nXOUUCORTmQY8UEJDXBa43Sp1WF/a6LAb1ssr9rgXV7f4LK90xh73hP3YMWvCwSE+X3y6u7uH2tk90C52+QAOtcdascfebQ9/TQoYOz081f7BiQ5JHSg+8OulWX8Paev49EKnZ7R/fq0LB4hvOsQZegSH+2qnV0pX4CX0VVBZRpUpqOvUAG/72HxO2gcG5wflKTgcRoHh3KO1AEHy6mdgpnCZU/Fx/hOUzNDd+hxSJVV1HeeHQK2Uc2pIB/y4mpWFywxJiilPX590Jp1w5o9A+Fzuqr8Gn2v/cs7tpBGlTPr55Qv+i54d9jdMEh60H0zcIV2GiUsScHr4HV5EwjeVMbvU4TcJskuHQCNe/Lw5CGWlWNITG9H25bX8CqpjGLjNghdguDoCVMfRwjpAJdriWreSOrgzB+n4zs/dU3fzd6r8s8kOxjf4/acPanT9KP21lv7Uer/Wzn+d8wP5HnKKUQVCCAow0meICiFILnMKhBAGZaR3MRu8qvluyc/ygWMA3U1m8B32PjgY/qYy6g0PSULqL8aoDD53P77TfZ8N8Uc2mt6YeZO5TwDqBCV/xubZjicHJ+psPGbn5+Tg5qMXz/SU4MsjAqArj+5pamFWDnaWWVC37MnGcIeFxJuPLhuwHoYOYpf69/graCBwGEAmbzDHcE75jmMHz8YnmxqbnNBYk80o4LvHc5xRdm7EmuvX0jVux07CK2+mkeM9nGDbb95rC9h4/VYOAr/93Q96Q+D0zW++15vffq93BIU/2ClKgHj3/UddsLnp4+QI4Ongr6EGpkWWyc4FOxnsqJ3BaTaP02V+eSH9X0hvnudX2HjZ4cFmeml1VXZ+zLKhnmIz7c1zSDQO6qOZujg4DP2qZEErkxP5is3WAZvPTRy2H398LeP1EaftJrjv4DTdwcG3i4Nvj83/Ac69/a1tHeGI9ObUTgTPC6gqZhGyJs2pEh1XQe8E9GXWyrJMtaImz6HH5FdaGcbYlNWLeuKJHhsEXxuZF9ePWabAPPXZnLTZEF2hI9MT4jgr/ITdJk5HOykc+H39w4/68fsf9Op338v5d2z4N8F5H6fGGcGYG+jrjUaSkxCU12rJET6P82Tt/rrus8ny/yNbt1MJx2h6QgYHS3oiaW01nXdwxHfdu8xBlDE2lRn09dMMESJkBsZbwXdtNs1nOH3Mx5vv3+uDHeQEQN4TAPkwhI84J7ZxUrjOwe6Ojgl+XbApvCVQ2yMoGVlHinpNkzjiF5aXdA/H6BMcKC8Ijr5woIuA3HMCo89ePpcDOD5v3Cwj45OTyrnW9DOPes7bbBB9h/zJ2QmG07bev3+ndMMF+LwF7Chxahm0U8Qb023kcA96HyCLFzi1uowtxkwNNvgOIkxPtwgqTQOT0HMildegbUadEAIUqeCHMpkcFTxYQZ8S3ugy15bRHjzfZ1ugLKoOL7QIzizB06s4uDwXaU4IqK4xL6O8xzgIUswQ6GlpBsfkzOysHGCp46jLi1wwY9qkug/rAW+6295kwkc3bDSvHJzH8XaOA9KOh0t4xLKQAOPQx5dnZ7pArq+o12HTbvxrOKPs7JxdXdIqwd6H6KEnBBifEBR9SJDxPsHr+08f6T7BX9+IcR+nhHGfw+nYnJ5SDR0WGWvMMsUYk4MIAimwUewTxL3B+XyC02Nvc1s7yNsu6S7BEuc30RVbgJ+yO8bQvcZZ1SXwV3b6qqBj6Y0yaQVt7by54vwVc3ZtwHi+ZFxnBDZPCTp4fOk8/d0gVzcEi/wESxcaedrG4W0/+Wg5sMPusceJE8+vY31KsNsB1wTk/QSHx+m6DiI17HhBV+b1mjIHbQj8BuTY7ZqnbQt12re6ujwjwHuofXh/Z2tjeGPEhna3N3GCbWt/Z1sHezs4TXd1QsDv5vZaPXRBFQVv5xqbHNc0OnER/bdMAGEA61peX9MyMryMc9jpEry0gAw74DDemlSNOYw4vAKym/DLYuJPb9Ctyx0gaF/d6Ob8SlfH4AjvHxOcOULvOQBvHbiLztxjXg4J0JwSkL9Aj15BYzvsfH0fOtrZ1kNezO85dLDzyXJTLwpZb5ifujhKOjjAOtRPddkA2UZ0gB4GlrAT/S9DHPzrwLfpKWTm6sbBUJxyx/R9CF7HdhiyjniOPd+2Lds41W6xMf2/Wz0uB47d9wTOazsyZ5G1BQIwS9BmZX1VpuMijjzrmoXFRc0vLGggV03Z6Z2bZkyi1/RyaJe6rICn6w70M0afS3RkXOYlj6vNXNsp3h0GekvmsOR8j+BSF7nqcb5H2ue4T9plnLc3lwQ3L3RJQOD85FgOkJkX9nfhCeAQXXmCo+wcXeZgQhYjzs9GunlnCjmbnm3JenABuVtaXdbK2qpW4ZGV1VXNzs1pnLU+YzylJNswfVXYDX02oN0U8LJ+uIDGvjv5HDm6RAdcQXc75jrMV495KpHZxDgeNPQItJVluepFXZMTzeQMXVle0Tp8aNnwE1pzpuvyohbQcUtrK1pijVkiP886NN1qJbwK9CdkRi2gN5FlmF6W7b55hI1xl43xDRviSzawp2xwT+BPg2+W28N5vGudvbsrBxqO4A8/5WTZNq4ZeicHPHbPndfkgrkz1AlgGhrIRwHk9UKWj1jLZFlJgKxEaG1QkEyDrnUqfGac/CTo7fmlbtlYX6Nvbo5Odc2G/cop+N5QZpm6In/teqzLHa7vsTZ1oWkH3uhhp/RZ+9hvqx+lPjZdlUUlQJdU9F9CoJJzhorz4nyA/wJz6rwDsNYVHfjpxvrNfbHRv0FGjcsZ+vMEuTnFZjvDYXCK/JzgTDih7GzvEJvsFPm/VBfcLKM9+LWCR+Q+mWe33WctMw0ELoIW5iPbs0k2qCc/9QRUgPHshUo9LLEO9qnfIOK3b5yzxpwR0D1B5/sNLEcEfQ8JsByi9w/QMQcErPcJvuwSoN5G9xt2OXcE/qP12LpkHH4zX/sGnCX4fXltRQ4UrREEu/eIAJid5KxJ91izVtCNi/Dc7MK8mq0p2U60XVuhDz/hDD0T7cHZ9leX+XEQ+JxAoW+o24PHtj98JOD//hNsYidugqNhGzt4Hx702AYB4Eo1+Mn2tNfPFgGfeXBYvLei1QfruodtY/vq/sOHyOl6CmpNENDIkQUx3xU0rmJQZTpD/5SST7TGniiRE+udPrLZRU7SvHnuWFN9c1efsh75PvpY8FlEXouQyW9ZaDbGSMc0VjTUoL8ir6mW5cpClOsF6mpo096VIdBQlcr7yAFObdbePjqhAh/j0jUu9Gdd0Yd/+kMcbQPFGMRXXhtE+1nMlCOXkXFKlVy3bd5FF5ruhoEzvKPSfEedClnxGtNFJ3i9940UbYJMXkdcbpoYF6qaPZXTR8Ha4zXIUGOsQVIXW9PO9kv0nHXdKXNsMH9a35nWdeyqGfjF+wvDAjw2v7qSbsCadx6dNsveZHp2Rr4xy7qjjEF+25BlpYPub3du5LRDELjdvtbN9aWu0O8X6PdzgqPnBODO2AeeYbOf7uzoxGAeovwCGbnGFutBjwI6taam5QDQ6tqqlsHDunSR/NL6ipaw51fhp7XHD7RKQMiwThB4DTtyiXVuBt4bZ3/nPV8f4nTRN11o2vO8Gcj3TVunI3A5c90nLUmt8k27EWTgVEDPMfNSY1xj9QbrQKFPvBQz5jsqBK5gvkfzEmNUzDIgcs4QFCgbQYZOK7ClxpoT7AOmNNmaTjbv1Mx0yvvY8tSk3De0RmTYeqlrXoMfDo6iXgAAEABJREFUzWsZfddybLEQE5924Jcb9K5vSrN8HrNPOUL/WaccQPsd9nh+3e8W+/Ft5Nh7Ld/QYdjZ3JTt0UP0pIN1XWQs0m5Rr6uBzTiOzE7NsvZiOwzWuFX00LpWsd9XmRfPkW1h12kwJu/Zc9af3Df0NGqKdaDISXNl5HNgoJuiqohkBAC+illUzPNEK3EcIic553lrg9Mla7d5+JD175Dx/RwO4CnrsSPOOQjup0HP4cXr6yu14bEO+sI6z+2Jdt1flmXK6BeRQYX05H5crwM9U55+u1zXtx0O/Utk3rJosIx2Od9L0FWycbyGs+9wwPMc/j7HLj9hLT9Gt9tGv8Ju95toKuYxwHCgIfNN0jHwpY8jY89YXzJwiyHAzZXs57CO6IGD8bPeuMZ28T7mkn2p0xuP8wZ5ZKwJZ/oo4W23X3Kdce6gfzqMzW100WMDWgSC3zWNY0NOTk5pGptldob5Zv/ldJpgtG2rAl0fY6Y+SHaRpQ5tOk03WIBlSXlF2qFd7+t9o4T58BD+O9zZTT6GI2xr73UMh9u7OmWNvGYd74KXx9qcmtAi9usadp33hvdY2wzrD++xhqwpvQWD87YBF7EDF7G9FuDL+fl5+cY84z5OwLxW1JQjN8ZXfEwHg2Xd4HwCxmC9PIKScaVy0+2TTFdmFzEVCugJ07JkvTE9u/DGNfNwjt1+OHxCfXdvVwejm6uZG7ddKwqZjr7x0q8Zf4BvwrC2tia/Gt6vzjeuXWjnvWyHdp03LdNaA14V4zASIQTFGBPfZuaRmFEcgSB/0i+4fxoHYxmUB1muM64xuA2aElWBUhX1RtfYBuyz7vXh9z408rHPWfdU0EBc5HxJ6nLXMRhv30xusH3q1HDLGtZhjnvYHBXXCCRDDDIM8Ajyx/zj85+AvkZ5tISruGsAatDO6JzTdDL9BJoPKTf6CWFwHDjj76h8lPr61Df8m/LDtj02H99NS+Q0HUMvEKGJANz5chjoJAR+Dc4DqYbRZkymp+llGLRF7/SZ6gR+gcA1IfALmEYG0yuEQRmnqejv4Fq343YTfzJ36Rhc+/RXgStdM7oBFVOe/tLYaKKisUpRClEVkFJ4zHmXl5yrlMng/AACeilAAiBdHzT6VM6kw5TjqFJIx2RHX475yidSquHn00GVCga/4O1yA6WjMmlYID6jrNNP4AznPtXz8V0YnaPMRtGnei7/U8HY/Knwp7Z5tx64pUOnBh+MUujiw5/g7XOfoUrnBnMk8qNjeUIMzK2Y8wCM0hCsU4A4BHRGGOWHqZwGr9ejOuS9fmekgM9XIahfAaXU61fq9irsxb7a+LdusN2vb7u6vL7VJUHhM/abp6wFp2eX6TXQR8fnSpD+bzB5grwHh2c6IOi7T/B3j33y7t6Rdtjb7aTA8SGB4yPt7Z+k4HAKCtPG8cmljk8vPwWF/eTwBf1d3LR1ha/NONyAT7tT4Suo2JoHcAXKAfTZNPWrDF7P4P9B8LdEFgxISyVRjBSk1AKVwAKHgGHZKwkf+QphrFI6ENiUt3BSluo5BVzuNgcpzfL1dJLc+dIvX1HfMMiO2qWaC0j+237dPz2Ck7vnyMMwehT+1/umvtxnAvoh5Tf1m7L88P2MCxck2roQSHj6AkM6dsbVOeO6HFLsXwpdUMkbyKrX12DzWcp3Ivsutoxa5zhk99nwn+KE6MNkE7VCE8UYLIOCZb6tmCvSiroG/Wxy7x7ezZvNEnDdT8o5/p/ff14UMH/CffAwvzAfXwllGkKUjbjA4pxSygQEhXSeH1gkcJ1ZdXTtIOWE/DHP/RK4jsF1nP4a0LNC4JevDRAbfA7+OuC0vbUp3yF9gYF8jdPOGwM7Ja7YzMUsahmH0VfffK3/5V/+C3397bdawzBusuEoOXeFg+GCoM4tzowuRmgPndqHEJXoKPVHajpQN2PBydkQ57VcOZv2nDRSVlLfhmw5lLc0Fq4NISjLMtWoZ0f3GM6Q5mQz3QFeUBYE/eivy+bukk2bN5PezHgzbWfsLhvqHWCbzfMWm+qPDgi+fad3r9/oA6mdad6Ie1Mo2sncH7jaYZNF5hCcY5YlHAJphTHssfWZJOd9p21WLxSLmiKLqri+z/qRaEB7zpcCS/jBvOA2qKI+5/yaqRN00BEOgBM2yxdsSB3Y7WKEeyPrTUzGdcbFEIdj9YbGYEcTLauAjjUgBPNTldo2Paku6y+nvss2N34cVPQdqes2M9o3D3vzAvcpZlEZGzK3642NecSbeT+d8AHa/fD99/q7v/s7/c1/+puU/vY3v9EPBH9/pPyHH37Q61ev5Ff37RO4PGdT7w29DV265Qt+/MYsI+A4rpnZOa3du5f+/+E38NS3330Lb32tLwiu+qnTZ8+fy69fe/Lsqe7jVFpaXlJrdiYFGurQPAfPgg3bhHmCzWSjqAvvHYHDM9lZ8u71a70nGO0n3xyUfkcg+B2B4HRM0NXj+fjuXXrq/Udwf/vmNQGwbTm4V2GYQyLVikITzSb9tuQndha8kWVju7yyQmBjTct2fBG4ccBmutXS2MSE6g2cmQRUnZ/g2AGcCF1N48vLCzmo+/7De70Fl7fg4fTNMP8OfDYIrvu1dZsEuXYIKhyzYbUzsFYr2JxOaY5NtB3OLfqbmprS2Ni4BI/ZaeI5+ww9yNGX++3iGPH5NjLqOfGTJbc4IDo4GfqsjyU8Yeghv202tXaqdElHvBJoH5ZXDFHmpVotT3znfO58UVMN/ooxU4iYW0EyD47a9AbZ/VmfeBN+TLDdjiHz1fbGhrZwYBs2STcA89Am5R6/n+K8ZPPeY3NdwyHXbE1penFWs6uLWmJjvmpHO07G+08eah1HxCpOdr+lYH5pQTNzMxrHOWb6l8hlyfhCCMpilHl/BHYUOChrx/l78wn64SP6wU+wWU+Yl95S9gEZsF45xWnkgGNqD92VnESkJbS0w+kKB5Of4HEQ30/Gv4UX3/74Sm9fvVGaYxz4HtshTqcznL7X6FnPhaBzAR+PwzeTzO0Mzp05HCcezyI6eGl1VcnpSroAH5oPHHRrIAMZOkCMCzseI7iC/sw94+3hHBjwQFcdAn6X6PhDHB8bGx/15s0r/fjD93rzGrllbIn3Nj9qm/VgZ2srvU54D0eJXzF8RSCuxGEba5lqyF+tUVPGvEfkMGRRyoIg7BCCUh4HWfB5rlGWKZDmXFMn4GXZ8N30k5NN+YaGCcswDsl6raYiy2XamjZ+SuYEB52DaVfQ6Qa+NX8aOuj9LjzdZ5zik4FHrVYgg3XZKTvVmtYcznPLrWnV9M0Z8Knp4TXu7OxUflLuHN17TdDWerdC9h2wsAPwhrXQetn62TptF3k0zzr1vL768cd008vbH1/LvLK9sSk/yeP1x05O6/dz+rDzyTo7hCDjVzBOr2WT4DOFHHuuJ6DDBLpmHAefb9SxPOXQLAtRkesqxmceruCzjHLPuZ1VszMz8psdltFD/j91Tg1L1lXwzjJ688mjR/riiy/07MkTrVJvEpnwdPVx9HSh5y1OyYuLc/lJ8P3dHXT4e/Tij+j23+mH3/1Wr+CRd+/eaIt1dI8g8AFB4H3gAD46OTmSnZtdnGIxy9CXE/JNOgs4/pbhWb8xYGVlVZ4Dj7NAhiN8KsYUSEMI8GrJhrMrrzeX8NnpxZmOaNf/V3if9fEAp7HBOiM5jtGJdoLfIGd+RW/EbqjRlgMURVGgJ6e1sroiOycd3LqHfrhHIO7R86fyU1FPnz/TsxfP5Sc7nrLOPH7KGuMgBbRqTbc0RjDB62oWo1hQVbLxLNGh5gnbC9YTO+hn3+j08d0H7Im30OhH/ZjWwh+g3Rt9RI/t40g9R757BKSsI6xDmUZ5Pk0DQxajshhTmc9BDIk5DhyEEOQ6IQSV6D8SNVhfHISxQ9V0XfMahC6wY3UGXvC60MI2mwLMX83JppwO+KoB/+Xo8EzmIUMJ7Tx3CewwRYdZnirKowJO5yL1WUMmQwAPcOshb66TUTaGLNetD9I6UGgcOfYT4XaYGseZVkuW7XqtkPvLYkypxyU+Peia5h1Zs3z3WHdK2reMGif3JfDIuT7EIB/30Gl91qye6wF9ZLaijm0X2zkxyxToRyEkkleS+uDdh4ajdtvowhv43jch+a0PJ+jiI5zgB+wJfZOJn7rbRCd+8Hrw6rWsv99jT2yhNw/hxwvszbZtNdoM9BfzTKX7AGwbZkVN1nNjyHQTXW75tswbGujr5KjnOuvrgDBapzrY52sK9EON63PAY6pYu9roukv6PDnCcQKe5j/btFubG8lu2SUwvLuzjX2xq2Pk4xJd2WMuTQe34z6Nw7TXFGRzaXU1BYjW79/XKuvoHMG55uSkCgJKMYvCrwLtKkCAUwOEHH5DCPJ8Rujs+TJ+FwT5T9DVB3v7sozsYQemNe7klMBLR0Ve02xrRmv07dczP0YfPSRI7kDCInrJAYIWPGw8JqDbDDbisnUIYBvLfOyxlMy9bYoO/NqFF3oE9kuwFPzhOe7gxDZPXTG/nwK4yKD56Zbgi53e5rOKdrhEFXPotcQ2ys3tjXwTyiXXGny9bSKfu8R+O0WevbabBwzWR6fHx7pkXfU67npuy/rC7VuOBU/0wdV0Eh/TLNEuRE5VKsGDYmV5LtuPlhePNQG802Qdm8L2bc3Paha7ZnF1WcsEX3yD2z1sY781wjbyCrpgCnmrwz9ZltFkhbwM7MC+acQ4jUeXQLB538GfQ+Zof3uL4OKmtj5+0Oa79+yN3ibY/PCBso/ahOe97p2dnclrRoP2p2daml9e1CJzs7gGPutriZ9WCDaukF9cW0nnW+DdxGYba06ogW7wk72RcZbMVwlfl9gUfdI+NDB4Xt3PCTxsXnKQMKXwlelsWfWafUFQ2oH3gJ6aIPC7OL8gv2r/Pnr8wcOH6P4HWiO/Bj5r4GPaLK2uaBE+c7pEap6yjVAbq8vyG7MI3weZpwa81QdLKaLbDOL8QNZz2d6qFXXVkZdaUSjEmOpCdFnvZFmmgvIG+rGGTZN0ELqqg367wZ71mnkOPT3WU2yEE2xK85LXuX2C8fvoGK93/rcvJ8jPEeN3mc+Z/y4uLuV9QQlvGXfjY52TgavTWr2QdUmDtd56pWDOQi1TX8KB2tMtMuL9gGXCuryiHePIaQX+hl+Ev5L5WJzPYlTBWAw547OurTN+63zbcElusV1d5vFH6v8cFKAvtoL7jORdL9CpZcO4+OYL61XrkzY62vKUZBa5dGoZu2bsl+ga22Zn6MMTApQOojv1+uxzts976OcKuausBxmc58NgetGlyiHf9Vg/bqnr17J7DWqja/vMlRRk/IxnnzaMn+cv4Ugd1/Mc3JB36nNd+rsFb7flebIOtOwcYC/ZlrVdeGzeRmfYX2Eb9xxevmT989twzP89+rYsKAZ53grW/AAtzZfu23s5z1dAfxi/Wq1Q4fmG38xrMYuKpi1yltUycQBvVuiCPnPf1S0230VQ7xMAABAASURBVCVBz9PTE5nn9lhPtvGTbH3c1Db7z218Jfad+MaDbWzaLfZihh32BAfYfLaVQwxqsM+dmp7SPDa29yWryNl9ZM83Ryd7E9vqyeMnsq5/9PixHj9+pAesN356uTnRVBajQoiCydTDFu1gy5t+pn2CoU4wLawjPV8lfDgCppRr+TJWj7lg/EWtUKRd85P3CpcXF7IMHeJj8Vzs7Oyk/+17cHgoy5DbmmxO6h54+d+v+F+vPMEeXMc34X/ZMsYYTWPXMx79tN701bcuBb8SHnJfPgdqICOFEBIOxiOASwhB8hcQn5S4jLx9cX3m2/PJoUIIn6719VmMCukPKjHgkk5KdJ6vMQ7u220kAJ+Kc0FSCAHg2hDlTx8et63VZs/vtdH78FP2PRfQx/6ADutjxVhizJTnNZmPaqTe40faqFK/pUr6cF8eb8r7mHM+bx3hlEOyFSCVtFmCk8HnjIsB9KTgb1AIA0hH5BXExz8Gsv4y9tQubXmMJQdlavszTu6jND6uw3kwUAhBHlOWZUqAnRaHNPX5ijYq6oqP01RmaaHsU/vDOj5HtfQNGv7RPl8ZFDhlIPE3tWdchmDcPGdp7pjzlMJHHo+JVaUGfKUbMThvcH4IIUohU4iZZCDPgaoQE5SK6PggpwPIUr5PuX2RJQan0yr1FZQ+KalSVqo4U5H/KQTKOUE530+bGdfh+L/6NyFo1P6JPVUJdY/h5/CnNOjeDX9S3WpUa3SF0xH43Cj/x9NqiK1I7+Z9bAhpzjOmfQghl+AFlwdScd75UeqyEHMODTWlPMeinsKAb1IqqDM8rkQ5UBrMM1VUn7RfBvVLYSNV6vZK3bZ7uiZAe3nd1sXljc4urlMQ9/jkQodHp9on0LtN8Hdr+0BbO/va3N4nPdD27r5cngLDBIid3yUWt5PgWLsEjvcAB5H3CSof0d7p+ZUuCERf3/Z0QyC43a1kQHWp2zdeAX2TJaiUw7G1BJFfGZBpIctAJWrJZaKQrxOAcr5khNRocF6kFJYAFQfC6rJBMTky/HIuXUc2fTnmCpqogEGV9OtyIOVTxV/4CYGTn8E5Cn7x6z5/qYLPGyOnxtepj42PFdbdaz8fD2oMzg2ucN45X/eHYVDqen8ABid/jw5u8S7cuZLihAXpoJQMXxPX5Z+Bs6mcH+asYkEwx3qjkHOqkeWqwcj+P09n+4c6g+HaZ5eqV5kaWU1+StgLnGE0/sqCAeguVIMj9y8+o7lxaqDo/we+I0yd/hoMpuy/7KDc5y+1+Gvnf+naXzr3a+3+2nloAe+aPz7BkBECPBICvxjINpzC0NgIIYDQCMgOvxX1/xCI8j8MGn5Gbd1Nh6f+SBJo02DD4/ryOr16aXdnNxnIaWNl5wibmRs2MH3G5w27N8yPcNQ8e/FCjwnGLa+vpjugHfTsIlttHHgdNj02MLlk0ANjDSHI4zdkMSrDAIuklkcHmb3Bt6PIjqyPOB0ceDF8fPsep8OGdtiM7LD5OAC/UwKlfrrFzt7AopNes8lCVWODM84G108P+xXU3uw6IOuNrrIo1gT1mRdvnG7ZXNzg+Li6vdYlG3A7eW4Ya5vNaBdjrAR51rWk9m3c9iizA81GWyXmm3aoItPO55yv0CMlOma0OexCix74uS0uGdCCX+e5POUCNIhs0iNOh1pzXHXD5ISMf7qjHMeKHSbNlE6nJ0UmWlOamJqUnSg5mxzRhvswuO0KBBMezMdAb0khRLmvAB+a9p73LmPt4IBwOgIHntpsCDvQopfmsY+6LOV8m02xN8QXbBLOcHCdsVE9xQF2wsbx+ORYxwTyfHzsPBtabypurm9YViocBUXaIDZwdtbqhTLmSuBtyIuaGhNj8FFLs2weFwmoLuOEXAFW19e15IABTsrZuVl5g+lg0Rjz7E1ujgGfwUuGGhuUGhu+1LaUcPbm1k4Vb7IP2eQN4EAHbFwPcKwYXLbP8S7OLwfptnGAeXN4wti8qS9NR4gaQpD7cx9FraaMviNjsBPIm6SCvu3ssFPejjvXSRunWo3x15ST5ow7xkweN00m2lhneCPgDdktsnZr5wa0dt83zIXLulg1JbzleXSbycmCg9ab1TGCvkVRqCjqyqBFH4vM9T2nHa7rMM/OD/iR+RzysvsblHfUwQHUZc477pvgV3KqnJ7LT5if4qDwGzLsULHsOT0mEHOGE+oG50sPg6/CIWIbyutqQHD8lGNUkPcGI7Cs98DnCmeDHQ3bOBAc3PXT4xsEQQ2W/Y8ES7aQdTsYdnBk2yHhOTrDMXZ9c41x15PgY8uN5dsOLctCY3JcY8jORGtSTRwRzSQj42qMN2QnpeemXqvJwYuceYsAMwGWbi6ktA/Pm88vcK67z20cBJvgaTBv+LW6hzgPTuGNS8Z+DX+7fhd94msHMhggRQVNO7rCcXyKfPi6DwQQXr95LQcKf3z1KqWvHQgmkOBzpoedRHYWec4qG6fwsfHMa3nahBfMc57XmOtCdkZYDswLY8hVY+hcNA8E6GMQPEsTCR/zT0mbqAe5zRK+vkL32dm4j0PKtDYOo3HuIw8HzLOdI0eM2c5742cnlcfVQXd4TgN9xZgpQs9IPhjoN4TANAExgkawykNxuncpUieDV3PkoWBOPC7PzzjjGIyHeSPwVisKZTitfFUHp5CfEgpFLs/3JDqxRaBiGp0xNdtKOnNsejKl1p1TOMhnFuflVxv6hg3rlmkCCg10R8yyxEfXrHFnOF6P0VfHjNF6wuO7ZP5v4NM2560L0xqFU9a86Jsxtgj42Xl0gA45OjpEnxxo17xCUNTB9I84y33jhusconesI/1Ul/Wh5bqLTHrtKAdUEQQaAkkc0Et8zANef1zX4PmjmK8pQsI3hKBaXkv84CCwA20O/t7DafXg/gP5FdKPcMQ9JvD7+JEdb4/1iEDBCs76aeQkZw56yK8DIdbvl3Y+ogOM6xX5C4LB5mHT5tC6AFolZyXyeMFacEWQ1k5AO5LaOJR6yFAEp6JWQ+4aKQjsm1McjJyentYkQYyJ5oSsI413zLLEDyEMtmbWX6a5g1bpTRPw4A7rvum+QYBrAwfkJuA06Qlsg72PWzra3NHJ7kF6atT2QR+9ZD1URy/aGT3N+jHLOjJDoKK1vKCZ1WXNrSwRmAAIkM/Nz6cnUuZmZ2VcB7p1LOnuLGZQWmkttMPVcm+HvWXDPOF53rKeSPO/oQ2cphsfNrQJbtvwioO/DlhcnV+qg24vobf3FrmCGL1Cv1KFvVCaL5ArP13sPUkb+vspcj/Ra117bb5E73TY+PrGBDv8MtahJrrOryddvX9P648faI0g98qjB1p+dE+LDw3rWhzm59ZXNEtApgUdpubnNDGD7HB9g4BMrSiQ2Shht3yCTin//9tb+r3G0X59ci4/wWu4xga4puwWPP067IrguAHhkp+eb+Q1TU005SDwAv355pVZ0tbinKYtu8jnFGlztqUGslufaqo+OSHbQvlEQ1lzTLaNWNgUQmC9lMjIukZ8zGsd1hTLlPnvEpm9Ith5wzrRho4daGoncg9HbR/o4WDrsf5ZekKMyuFR654aeMaQ0X6lPnPjtfGWeTo37xNwMb8fs95ZBqwLrS/OPResz+67g/43LtapfXSs++jQn6GPni1Z7CvwVwwS34rjkvUcxTxYIymkOOUrl4Ogj7MsqobuL2oFaS3ha3nN4oAfS8bjdvqM6Zb1+wq5vfT4Wcc75iXOu9+8qKnRHMdubMpr4zQ8PovenAP8tohJ9MA4wRrr1QY6uCjqqa+YZdDaEBVCkPj6B/RVMi7rsRt05OUwGGq6WN/tE/Td291NNw3tEIj2+ueyffTlIfrS9qPxta02PtnUFIHBFrwwA2/Mw5tLBDSXHqxr+f6aFthjLKSyVbl8YXVZ0+j2AjwF7/ew0r0upKfaQKwvlhkD+HrsJTq2y1x04ZOu9RN80YM2zjto2GYN73Eu2TDYToxUWYzK0Yu1oiCoh/2A49/y4SBaxnwwPenJw6QfWT+8hh56bOiqI/S94QR+sf10hdy4H/fXpe8OOPhJ4RvmynDNfBnMu6bjJfr0Bv41P0XwKAjWTTSbas205ADqdKsl/5uNaeawNYeuMu1Y11out35tTmpifELj9YbqtZrykA35CkowPrdr/u6Ai21N627bO7ZpvJbtMwbbv94L2hbYQqcl3YZ+s/79SFBoc2tT+35aGFz9RGFkjXZgagy9bl076SA1uExMNmW61YpCOXSrFcWAj6FtxtxlWYS/BhAYa4iZwlBGEk8jX36jxylBvcPtXe2j4/fQp74pY7Qn9PHe5raOcSJenpzJwfYmQWDrnLmFhaTjF9B5DpKvoB/9xph1gk/r6MjRvwpZhMem4ak6+Ceegs97gN+A0IWnOsiXx9kj3x9ClzLvdS1nBq8LyY53uecYebzFnneQzud78KD1gGUoMs6YwWPQpGB+HQivEdiLRS7btQF6Vhn6LkGUODaUeVACrq3ySD6mNzP0MLL78HkF7aoQ5Y/lM+kedID77VleWZs78PoNeNn2ucQ+vUB2ry6udIsPoMu64gcgypu2nHaubii/UlqL4Fe/zcTy4pufeozRtLbclF2kDt7KQlCjVqQ3b8y2ZrQwv6jFxSUtGZZIAdsnvkFpnvXWQTWvu7Ozc/LxDNf4RocCPgkhqAJn80EaC+33sAGt121zW6a87lyxBp1jux3u7MkPcWx/2NTmuw/aZB9hHtnb2JJ555Q6V6xVXjsrdKztj6b5FBmawS6YW17S/MqynE6zLk7OTGsCHh7zmtQcV84ePTJffqK+w1y20fkd6On1pcM6cws9buHXNrTtIFuWM8u75cvrh+1D2ysOptrPsYkcOZCayrBvrDO8dpWsH3mRawz95n3+FLLttytZX/tmhQXwnAG/iclJZci3dZHnuc88V9CogmZifLCDWU2R3whPROgJm8jneqxxxtH4XrMHMLjvc/b1trnO2N+csW858dqX8qdymW/+9D5gH123h44/ODjAwX+abtZzmyFGFawdY9gS4+igaWw9z+vS8rIc6PXNiIYV+GARm8s3qVlX5VnGXFfyXPcZwwg87yNI40L25E+QnPW5CnpxpBCC3H8I8A1EMU3MK1eMz+uN1ya/6nlnd0dejw7gB6/vpkMOHZvoKvPl6tqq7j94oPsEge2DWPBbYeCDBmtAZjwhbAmtjWsJEhUQwCky9hDCAA+O/Q38hBAUnAIV8+LrBlCqYq7S9eAbqDUCumBIlWhaJdcYUp4fqsr9Jhoxjz14sEdqX4/L6UYh0BJzHgApyJ+Svlyvg/y30U2W/xvW7mvWP4N5wfRyHdcPrBseb5bnyvCTx5hRPKCtcTaUI9xSmlCWpyOBEQVAWQb/OPV1A6A5zgcN/8A1BPIphWvJi3MJqDe43jSp0vgHbdzJ43cY4VMyVtO2BC+wkj8h0HYMisxTFqMyxuN8CEGu4/ZKritB3qmPK643uCyPyT/wAAAQAElEQVQde2LApRqmXKgQwhA4CsAf+I6udeq23P4ncH9DcF+uk9qnHbpyTx46AO0VOR6mIZMYg2L8lFr3V6lOhEZR/SoApJT1gR7Qrz4flxwP6rvNQI9DYExydvCTfn1ooNLPvi4N1AmUD8C/HFCmBP4NKTf49bH8qfwDOP0EZPhS+ge/gdIBVLT4jwcu/8Wv2/5jFUylZExRiW/qn4lRgp9d5POc+Fnp4DCdY24GR3/g9yfnXNs9M8/Ml5g/z5lThUFZGKY+dj6YN1z2q0Dbd+qYf+Q+KPucD3K7CXzOwHk5ZffqtAKnfhmEGlK3VwGl2uwFb9t9fX5quK0LP8V7caPzYWD49PxaJ6eX+I4v5SeHD4/PdUCg2LB3eKq9g5MU/N3dPyZAfKTt4VPDOxzv7hNQps4B1xyzJz0+u5LbO6Ptc/o5v+rg2+8QkO4BxmMA9gkIKUpQWeDLShZGKyf2Eql8dN5pKq9EOT8+uAN+qtST73QAkqfq83W+RoMP2UHm939/4ZRo0N8E4hOCZBj86NPHbSTlAX6j1Hh8qvArmZ/w3LDuoB0P3a0PUprnbMWwDS4zcN7fPwo+MajHVc7Qxu9/A9UY3u+foOT3yqnL99MQ3a6Bxj+VgSRX8k0VERvSTCGxbcaAU/Co5Ip2Vx2M4As2GjfHZ/L/IfT/cKvg6ApnSAWPeNxcrp9/PuMcaJmzw0qB7H+rbwhBIfzngv7kNqgI0fhClAGPQPl/ct7tGNyG0z8Gd887/58Lo37czij/h9K7553/Kejuh7kf0YOWpMCXebEBHlioQwgKSXkGffrAh58Z9lPpn5ihnV+8nvN/pKUQBue6bF7s0PedkWenx+qwsSmZS29wb9nIOPWTC/5/ZV99+62++u5b2dHYwMgXBlUP48V1bHAHDOS8KDQwGjNlEcB4dGpjK4tR+fDYvd+wqbQz9x/+7u/1V//+P+jf/l//Rv/6f/9/6f/4v/8/9L8D//r/+X/o3/zr/7f+zf/5/9G//T//L/3Vv/v3+u3f/r3evXqjva0dnSGvdvZWnZ4a9brm2VT4NajPv3ypp1+8lF8Bu/7ooRLg9F72E4GrKwQFFjUzP68WGylvrLyharamVGfTBdIpUOxxdfpdOVB8jUPNTwPYQLbhLQWFkDS9BrqhUg9D3M6dazYcFzh9bFz32Sh6bgNzHhm3UxvqdsC4nQC9Gjje5tjUPX75Qi+h7YtvvtKLr7/U86++0OOXz3Xv6WOtPrgnOynmwX2eugveqOIwm55ppY1izDJ5A2j8Og7mMYd2cnlOxMf8Z7rnWU0BXPo4KW6MJ05MB7KucJzaAeXUcIFj3+AxdHGWDdbHUubtwJw7yOnNmwMNKysrmpmZ1dTkVHp6b/RKaQdq/fSXn9pYI5C7Sr05aD7RbKqoF4oZmjiLMg2qgFEKH3XQtx3o2IdoLvcGN2fTLc6bxy7hF2/ojJMdtd54l+jmjLYiePWhd5tNuPHuQAPjm3sDAzhvmpjfDR3G5XYMru/xe+46bI7cTgmNStsH4OU563Ps67x5ct1THH9HBES8cXd6wmb5Ake464A+VA/A4Ot2ejgvzCMhBJyKxfDJtFU99t3QBGa84VxdWZVfV2q6LkMv09VOET8xlzbRlNmBMjU1Db+PKcSYbJcedPM4nLov85bz7tM82cY50UGWe9DW50fjqRifwQ4cOyWvCFA4sHviJ6BwBDrQu7+1m57K/fjmnT4QrHztJ9t++70+vH47kEEcnXbE9OmjD00T0A8MqRQQRpfAODI9PTd2lr5/916/+ft/0N/9zd/q75H9H77/Xm9evdb7N28JmnzU/u5euhvdTodreLMH7qhWxSyDdnXZaSbPN/jbIdcjbTPft0Nod9u6MXRuMUDbusWZ3wenDH4bw+E2wWa+gZ4KQYKANBXAr5TxM/9bJi5wLJ2dnumUwN/JMOh1hbPWfGT+N387CGv+dJkdQe6DFuX0GifuKdfv4yRxMNBP+759+05vGePr169lePX6lX5k3K849v9Ks+PVvOV56pnf2Kx34RvPrefPMnuOk8ayaT60HulCmx7zbxyst3uM0/kIbxgs78bJkEG/Gs6OOrrSebdr3reTym077/GnPqC71wWXWy6Ml+F66DBweousGIdRfzmBFLfvNEfmnK8VyDq42E5yPeMRYzZYB8BHTILxTuUc14pamuNavZDlH/NMdrrZQepXW/r170/R71//+Xf69i/+XF+RPkVX3n/2RMmhS+Br4OR9qAdPnwBP0f8PNE9wwUED65ejk+PkBHJwwk5uO+cOmSevgec4vAx22vnpIj894nHv4jj6QGD33bu38v9m3McJdgxvWNd7LkzLK+TfumAX/t0hIOxgiAPMpmEP3eQxViiHPvPVgVetazyvbfjTfdgRf4VT/Qo+uyD45Hkw+Nhz47m2/AZFWadHaKcgxAvpIG3A19OtluxcW19b0wPWvCdPnspPM3z5xZd6yRpzb/2erD9qtSLxvAO/l0N9bxyu6N/jCTEMArisT02CeA4QjbPm13FU58xzCHQoKYSoWlFLdevIlmViAke60zT/Q36r0V8OT0TaDQrKsqiM4xr6PUtrY5B1kXWWx3p+fpYC6w4+vH//Xn5Dgl+Pb3j9+o2cWme8RX7e/fBK73/3g96jlz76XzoQEPZTwX3kx/TqQ/Pgfvw/VgGNF6oauVTkqmoZZyt5fpKsIW895sdr54hfB7q/m+TatDmFRzz/e8yzZfYAOyQ5RnGKHuFYPCUQYf1xiaxal1i+/H8HHfy1nvVNM1FSLWbKoUWJDWYden12qSuc1GeHxzraO9DJ/qFO0cV+JeM+QY4dAsr7OIsv0U1XzJn58wpeMZ5eV5dWV/Xw2VM9/eqlnnz9hR6RPvjqhQyPv/1Sjyl78PKZ1p891j3kZf3JI9kmmsVummy1NME8j/nGC+Yj9pX+h3XAue/Ayv7Gjt5D5zfQ+SO6fwsn+w7O9oOtbR0RfEm4Evy6QCauwc1BbIiqyDitb2bm5rBh1pDR+/T9WA+eP5Vl9t7TR1p6uE6gb0UO+q09ecj5R1ohkD2DzPpmjrHmODZDXTlBI7Od+STNKzLVwd4xDU6YE8ueZe6QOfDTVSc4sc3b/j/JXgNM/y5rlOlVFPX0NLTtmBZO9mnsv0kC4U0c683JZrqhInhuWFvcH8NQCJTA7zl8O9lsaqY1K6fm7QA/l9gKSZ6R7R7623xnSLYkfOUbui6ZrwvoY7yuscE62Cvm04r6wpbxTQDXyOAVto51K8ypmGWyrLhfy9Uk+E2C5/R0Sws4qBdxqLdarfTEtWXQtrltw1kCYPM+v7wsP5W1iN24hA3hp7Nsk/nJfI+ZgbFG3qan960DHCDqsY54zKZ5gQ7PkeMYo0KSX8l0vGCNOGTONzY25TXse9Zxv/3l1atX8ptM3hOE2SJgZxk5IvB7SNAwyc3erhwIPif4dM38XbNWt3G+RGSzOTejRQK/fkr/4Ytn8r86SHYwQbslnPOthXmNMf5Q5OpyjYNfZUAHgpeDZrqTZrVcObjHLKOmNS/1UJUl8t3FXvEbDwwOZnXRFdbLOXVNWwcDlqHbGnuGB+hRP528TgBxjv6tC3N0oLBtTKdr5tQ3CBz6pilkYZe9yTY02ScI7kDwBXb2FbS6wsfg1HN/Br/6BqKd7R3ZPtgi0LqNLDnw6uCKdcwtvBEUZHvDPOpgioPAUzMteX4nCbB4rmtFTVRTh/XYbV9gm1r/tHHwm59K5tL8ZRusT971buA966Yz9OwpcjKA0xTQsdzchUPs3APWx13Gt0VAf4u10PmjkxOceugs+vE+yYGxPgzr+ehDce9HLgkyug/zvGXDcis+TnvMgyQZ/wKbpGAcNfgswGfmL6+9t9D2AqfgPoG8TWzQzdfv9OHH13r3/StZ779D37/j+D1rwtaHDZ3sHapLADPGTJG2auMNjSPb0+yX5gkEr7CXuoeOeYD+e/D8SbphZn51SQ14yq+3980EbfZ9HeSxx/x6LAbnO+ibW/SH98Ue2xU0PEOWT7DzrPPP0Mter73mnzK/Izghfww4EOVrrSvqrNVTBJZs599/iM57cF9+Y83i6ooWkNPl9TWt3Lsn7/0MK/fRkSsrmrU8ry1rBV5c5Zr5tRVNzEwrH2sowLsVOsS8PLD72zLNvWZZro+xY22P7rFOGTynx+hr84tp3cFx2ru8SQFf/+uAc9a1YwLvDq4ej9YjdKv3CAmOT+W16IY56mLD9PGjmV/Hx8Y1Pzev++D/FPvj5csv9OWXX+kLbJBnz57r6dOnevbsGXbJS9ku8ROijx8/0T3GZNvFusx6Ls9zZYzJPGHe8HEIktfjHvLqQPTV6bmMn9eij2/fJ554hR2QgLUq/Tsi9izev+whX74pw/vABvSaY9178OQx++2vki353V/+pb6xTfkXf6Yv2Is/Zx/u9XSePffYVDPZCz3zNbq8DXjf4f2HbYWu13B0Sge8jJ/52zxseTxgL7VD35Zx+zs+ohffwq+vf4SH2Q/42PZDSWDRY1+17fbokZ5Ao6f4AJ5/+YW++PorvQSfL776Us9sx6GTvJ8es88CmvQs1+wFOsyDoQsutisC/MBpVf1S1gOW/y71rFu8bnqdMX8YZ683XdauPnjIH4z2ivGK1GW+7ub2WlesT+cXZzJ/e290DF+do0eu4AO320ZvOU37A/Cq0Ak15tJ6bBwb0vxRZ/01Xu6vAz4DaLOudOQ5zrJoDFCxXI0cujBmmbI8U8wyWqwwL/psM71DCIlPfC6EQACiK8vhAWuT7fCt7S1tol9984pteJcZf+uZWeySBwR8X0Ljr6Cxn/hdXFqUbQDznRRSH+UQByeeb9sQIYRhv/Ap4zN/ZuAWY1TkOpAUA+BbyfzgMfqmG9Onw7rnOatsX2A3uLqvz7NcgespVh/92EXfeH7anlfky3PUxyfdg64dzhlSGfNr3ELIlNGG2zIuLuvRjvWBn+71fF+gswzn6Ktr7Iw+7QWBc8jk/vOsltIsggvlJTxk/jCUIFZy/FPwMCvGqU8f92uaVdQ1HXzsvOnmvMsUghQiiSHcSckryJ9B/UpuK/XJOEtwGJS7X0NF3wB9uY+SlK8vB4ICfaT9EnSN2AcxY6xx0CdXD68tB/NM2yXzUTodgvtK+NKav7SoEPilrWAgT4GCT34CDA0PlCQVkbodQ0m509Qm5Sl1pTsN+DzVBrhxrnLr9vUyHwpRhoq0Ys6qEGgiJuhTbxD4Dbqb9hykqyjj+lIZUp2p4vqS44prlD4gQFshBEoMSim9Uct5QyVpAFTjvBL4Jx0HjhMEFwGjdFieSjT8VMPxkdLm4PfTKWrq94BqgzI646t/HIBL0B/9pFMMzSkqz2rvJ+ALg/zn3AACyQAqzuj3gUkMCTgH/QMgg/hUd+AnV1L+k+OoEH6/l8CsBAWJVMxlStNxGJSlcvPGHwBwqAzUr4YgUrdTBa6nvVGqML+cqgAAEABJREFU4bEoE/yWwLohZlySA04HUMFbCQJ7a/Jih6s7aeVyoKS8XwYRJ5Zf53ydXi3d1vnlrU7Pb1Jg+OjkkoDwuXb95PDukTZ3DrWxta/NrT3SXX3YBDZ29R7Y2Nzj/IG29460Q4B4n+Dx/uGZ9v066tMLHbO3Pjm/giKVBvyLhrCySAvjKF9ViSH58TcBkkLqcl/HxdSlgDbIUx/NxOEwzzHfwTkNygaCTJ7Lf+8bgkzcoKBf/Pg04Oo/qXe3IHX8k7N/0oExMxjdP3xBOjsck2twzNe5AYwORumg9Pd/h+dJ+NLeqIaPDMNjj+PO4Se8KAuAj4cJbZC7Uz9lKWJCXC2B8wYLYYTOuQFlmFEvK6XYrxR7lUo2DVc2aHG+dGCUiqBSRt0AuKFB258FSZSHKkikCWhPfFzi+mRHZ1Lq4/8aEELq8b9A027nT4PwX2VEgTH8GlDlv/j31/r0+T/eqeU7nf00DwHqBInjIP6cojiDAfUjjjkpKcgfs82AtzhKBz9LOVSq6/o/g8R/4vOz8k/1OfUHviEE2SAy/3Yxvq8vr+WNig14H/fY6NpY7WEIZThQZnF6PMKZ7qd/l3CKTDQnFTCibAj3vFFmw4AuT2UxQ2pYGIINLEMIYDMEaJDFKMuhHaFHGOjv2dT/7re/1W8JCP2GYND3v/mtvv/N7/T9PxjIk/7wD7/VD5QbfmRz9/p33+s9m35v6C5wtnrjmWP0elM32ZrWHBu2ZTbM62ySHrLRf0bA4AVBgrSBIsD6BeD8C4x+b6Ye4AhdYDPYnJpUjhOiRIDThgcjOwV2PD4myWVtDHc77k5xsvipMTv7B5uLDQ02GB/10U804vjyk0uDjfZhuoP2BkeJjfogPsx1gE71iXFNQ9+1xw/1KDm8XuoZGz0Hgp+z2fPmz/g/ZwzPvnihRzh471F3EWfABPjWcJxkbIpCoFXaBE0aH3zLfik7+E9wPuyy6fdTU+/evRsEn3CcvybwZEf6exzs3pga11OcGSM8zduR+arViuRcnJqa0tzsnPwq0fs4H54/f84m/oWesaFPr3RiI3Xv/n2lp8/I37//QA5m2nE1xbx485c2VRjNAt8SNAdQYaxqGHjvqwPdb+HLGxxa12x8bthQGm7bt2zuekrGOQMt4dN+glI9NjkJ4EfjXcNBN8Fm0xtqO/PsQJtutdITaJOTzeS4ncSJ2oSXmzhz/T99JienND3dSgGSJuVFUSjJiXFlM9CjL29sLSfePJ3gOLNzbJ9gkOd6Z3ubwNKejgiKmj8uCQi12Yibh4xbZXmCnvV6gz6m5P8vdB96PcYJ8QR4iozZMfLy5UsZTN+nT5/pIQ6iB9RbJ5C+uLiUrrXDLCBP/eEcn7GZOyBYYGeDnbJHOO2Ojk5kx+QJwWnja4ffDQG8NvS0E8T2T0YbNfingF4OSPgJ2Tr58aKusVpd4/DXBEGBMdIi1hSxf0o2ol3aaLN5tONoBL67vsM62mXOOsxd18A89nGOVOCJWKU12zrGjtBzAiSjQJtfQXiCM+oc/nPQN+HItRV0D9AsQ6+kTW0tU8wyWfVZP/WqvrplT7c4ke2EvCXoe4sTw0+MWl4rIRSAaY+EKIsBiPJTwBnzmimk41qeq8a4HeBycNeOccNEcyLxvp2+5hcHDMxPTqenp1KgIK/VFIJbZ3j0Zb3oMXeNBzRoozPajMXBLZ+rzLsG0xJ+LQHbKFnCIVfO+CLtJcwZf+J36niu+yntIwN99eFH62nT004Az+kAenL/vs4YRehn2uWMz22blubtJsG96VZLczjr5ggW2KFksLz6RoNFdKIDDH6t29z8nKZxWI7hOMvBM4SgyvjD0x6P+MQYoEOUx2M5sZ70unKOrjwF7AC9wBl+iTP8EieS5ch5p67fxXnma0vaNJ08h9fI/NXtja7aOCaZ5zIPKpJTd1JTC7NqAdPzs5qcbcnBomZrSglmplOZz/n/Jjp4PIHc18Hfr0UEUfWNv+kLTd23HWc38PTVxaUsL8bVjpILZCsB/Gp87Ujp4nwxfUMAH/REA4fuGM64BrLSIBDaIFBqfZd4aXJS1i8+X9QKhUQn0ypANanHPN7cXCen1Sm62g61gaN2T34S2zCQ6yP53DnOthuvJeAeQ2QoQU5z5mUMPDxP5s+Z1oxazNn0FLQwDsx3Azk2D7hn4+9xjHjIMnuL7Losxizx9tR0S+aJxA/wiNNZP31GueVhJB8eb1GryThkdiDlNWVZDi/nyuBnQ4wx8UwfevfRB8bB5TXwziLjAKQgz79xuGaM1hFn0MR0OUWPOT07O03rqcsvKLPdfk2Q4Pr4TO3zy2TLW095nOJjx30HPdGLUh/+6edRXdJeJpUhAIIXSuahn8B6w7QxXxuXHutRF/k13jSnWi1XAR2LeiHri3FoPsZaMz42oYnxCU1B66nJaU01pwDmnvIxdH4BTaKFGr4T+47SaxbttgkkXKD3TtHZJ+jwE5zsDqgeEuz1021+ym3X9sTHDfnpN7+R4Qo56rK2eI0XY8iLmhrNMYIBU5pEHqaX5jS9vKDWyqJaa8uavbeiWQIgLYId08uLmlqco25L9ckJ5fBrzDJ5fiJtkVOGgk37InR9m/3QuTfVG6xvBFn2CEQbj12CXLsEZvYITm9Ttvke2+fde21R55BAmIPZFWM0nSZZ/2cJwsytLss3sy0/WNfKw3taISCzgi2x/PB+Ol6mbH59Va3lRU3MTquOfZQXReKhPGYMNcjz4jnx2moH5hnyeQztHNDYI0jlmzr8tKJtGttnhwQeLTcORFl+b1m7SuY0i1HmW8/XzMysbNssYIstL6/IdotfF+sbKbzurhMIvHfvvh6A633smjXW4iUcxbYvxpH7HN4PtIdah38r2T6OWZQi+MI0fXSa9ZntmCt0jNdi3yBgvWI+9o1GpzjSvW7vE2w5wKZw/gy96bXS8m6ZCCGk9cgyueZAAXbWQ4KjD7Ef/PpfByxX1la1DPj/Xc8yHuu+yelpTUxOagx6NsC3YM7zoqaK9nron1vWKQd0LW/Wfef0675PncKbF+g+07oDz3UJfiSAd63jz5BH47tHYNdOd9P6dCizJ6S2PwwX8OxoHCUy4L59c0+ZQaMiU4Zer08107xPzs9oGn5pLc1rZnkBXT8Hv06rAb/WxupCsagyvQFfb6igdRmEaFWybWC7azCui/RmoyOC0MfsObzvML/YNrJOsc3hGypuCGBYzqNC0n0Osnr9WyDAPoBFpXRxQbYBbA83ijpOQvpDb6a1gzHalnH7J7YDmVPP7yXl17TvJxe997lB5kdro2ntvGlpu6cPb1bo9hCCsjxP+ibLMkXyEVstr+XK4DfPn8F1sixPujcnhQDqsZZ2bzrymmZ7rIcce211uxp+QozIPO3Sdq1WJFkYY90aYw3zOtJApxnGnE6MyemY1xCOC3ReXi8UwMX/Y9g3aHbhox54m9dN/x77pr6PST3fpaoku6XLGKP52XPUQ0c434a3LJvXrIW2CbwOW4dcwX+X6PYr9nqX1vekg/yZrP8v7LehzG8p6DEPFWtLFqP8/2szeL02Oa4CaMBbY63JFBAe2ArIBDZcozmhWK/JPNQDxy6y6rQPL5WRnyxKBtr0fqVH+23W/+ub23TTxCn4HVn/EOizvtn009LDt1R8JP24gV4kdfkhPOh5LlEUtXpdE1OTclB/Dp5adOCXfd0KumXNeoZA9cOnj+U97EP2BvfZp66Pbmh+9EB+In52aUHj05MqsGtqzId5IYKn4J3BNAcFMl4nbINeY/9fwod+8vecQJD1YaIzTtJrA47SK1LT1GvQPgFg63fr+R2vQej7HfS+n1zdJt0msLa7vaM91qrDgwNdoIttezbqDc1gfyyzX7EutQ71vvA++5gRPEB33ed4dXVNS8jYLDrYMmV9WmcsRVHA+7UhFDJvZ1mm6LExRyJwlfYizEOHcfmJ5TZpG3/GNXaAecTjuIA3rggU31xcyfLXx/7Ii7rG4IfmTEuz0H4BfWl6ej1aw29gOjvIbl/CRGtaeb0u80BJ3wEZjBl4ACFEibJKSrw9Ss3P1nVX7AEvofMZPHLK/sY64Rg6+d89HbAnP2C9OkTXWxddY++EGNRAtqbo0zyxtLqipTXAKbyxAI8ssO745upx+DaHRmm+6bhkXJZ76xDrF+sbp96fucyBxA563jrO+4U+fIxEJr1heZ+ansLWm9PA7p+XbchJ+NPnCvSN+7H+6LCvaSNnt0NwuwbbkW4/pawNpoFxCuDmaz13OTRzGk0z1gDzStqzoA96gPUFpGSOo8nqbAKv+SVz7tTgkzGjDrxO8+qjY4yDeds3cn562tdrEjaV9x637MNClqnJmOzvWVldldd4g2+8nse+bcEPHm+e16TAWmJdBV3dfonMml7u3336vBiHwckgDQqCF9AjFfha7kr0Wxqb20lQskcCaDudhw5CsQSuNFQcu9zXeJ4MSU+iXz1n1p80P6zNFdAgBGihQM/gzLya9oP5udU1a41vVnFqnrSe7bI+9MCLrhRjpizLlWU18vknCLTrBiuPGyipfBcG5YyVc3zhf+clhgVUAHnTgJOJXuAXDBDLbQdFH0k+VkgpP1IVlOr7B0h0hz6JLuDglCZTnU84yB/aGLYTSA0xRJnXQuSIfmSgqq8zjc1v1gc9aFvCQwYPxOcTpF64IAA/+4YQaA5w2wrpbEX9BCDo60vG7zSBzzGeUfvpguFP4HoDCSVhCJDCtPA1nKhGQFkJ+BiyiK0EqrDCD1Kyf6nIawDU6ZVBvSregUw9RfWHUA7b1J3UeYamTyDpM0a686k0OBFIPoMLg5TKxCc4R2NOOUxfx2MgUcpDFt2FanRA86Psp3RwBS1WgP6RcOeaimt/BuITgNSX05+BzwVO3oXPiAtcKsCpfv1TUWUEZGnWv0NwT8PssMWK+dIfghCpGD5BNayvYerjfyyIfnyNaPtuahwMUialOqTUUSBNZYO0GuarQBCYc4PU+Vyu6/OGknp98yY8SrhN7W6Z4Jao8E27L7/e+eqmq0vs2Au/VvrqVmeXNzo5v04B3cOTCwLEp9o7PElB3929Y+0YCBZv7x0OgsEOCH+C44Q18lephPsGyqxEGXOM1nJZElTOVWWV6lUjAfaxYXRulB8dOwW4iG+V+MKHHOiXPsEn048z/20BLOE7xpl+QRmE+YIyZT75K+i47q9U+aOn6SH1Q9ekVKOxypCynKV/Dn1kxKhDGZX9y8GgbHB2UJoqc9GwLNUhP/omI4SDLASYQDiypcCcJ0eR+HT7usZIPD84lu9i9+twajBvgSEQQqACXycGsqPv6HCUuvxu3sf/E/75UyCEoIDBFILToOgUUAIpiE/6IR1+ByxrnjUMC3+esIj/vOinxz9r9Kcn/+hRCF7GJBuD3mzf4hSz4d7GcG9j4N8C3vw22RQsr6/JDiY7lLzhKJE4G8S9ZMz2ELWK8fBaJg8AABAASURBVAWFMIRPvQZyP4WgoBK5s6PJjjr/D9R3b9/JQcgtAmhHOE18znCK88jOOzv29tPmeofg6gf5CQO/RtVPB53hoOqyGTdOPdrtBymvF5okEGAn2GM2zr6785s/+05//pd/qX/xL/+l/tX/+r/q//a//W/6F//qX1H2F3pBwM1j9Fh9bcU4uozN0GesgU1DlufgXekG590huGzhjH3z+g2B6d/p7/7T3+hv/uNf62//+j/p7//m7+RA9u/+/jdKgWyC26++/0EbOEdPcD55g5ahV6yHsiyqjrNltNnzHeCPcOT5fxE+A6cXXxIIJAjsp66/+fM/0zfffasvv/5Kj5880TKO1IlmU3ae5+CWAGfM6DjLctm4PYGGvuv1N7/5B/2Hv/qP+nf/9t8l+A///t/rP/7VX+mv//o/6m//9u/0448/auPjR4KXh4knYpapKGqq1+sEL5rpNY5+2teb9wcPH6a7uH3n9jfffKtvoe23330n///er7/5Rv4f0YZnL56n/7PljWpk0+w5snPI4LzX2x5Gd9+CECRBd5ZVmQftjDTudiZ6Q2dnhTedfea6Yp4r5qfPBqaLY6s95N0eRrz41Jj/scmmpudmtbiyorX793QPZ8M6sGaHA47cNWAVWLt3T86v33+oB48eJVjHwbuAQ2KCIHDOBtu0DFVQHyvFzjs7TOzQu2C9OMFZ76c2Pn74oLev3ujNq1fy3d0bHz7qkI39FcEuz3naCCukzXaDNidwos3OzGhE0ycE0V++/EK+C/nbb7/Rn333Z/rLv/xLffvtt3r+7LkePnyk++C7uLCY5sPOkRgtS/30Ci47X3wDgp+8cVD/HY54z7uD/tvbW9rF0WDn7BEOyXOckXZE96G9+WZ8bFxTk5Npw+/Nv+9AHzlsHj9+LOP14uULPcLRvA69fIe0gz++1htTby6tQwx2YniT6c3mNY68Nk6CjueMeWnAS9NTOBkIIPn1bzOtltxOHWd0ojHzHzEo7SQoagW818AROy7jN4ZjslarKXDedkLQ4K+EYexA6Fpv4dzwDQ8dgoZ+qiqU6ALazIBAvZL5s4OwR72KoLRvAHNfNXjdgYBp8Flk3tdxvj1Cxp49f66nz54l3Zd4A773OTvYF5eX5KfaJpDBhp1vjUIB+TNfV4zVTqJaUajBPDdNW3jRPGWdZF2zem9Vq/fXtXJvTYurOHjgU99YMQNtxrmmwO7IY0yjdNDIG6YsSAW41rIc20UqGUMX3reD5xpH0w2OLzu40jF6yqkdv24l6QWuizEDO6mAnsbn8eMnevnVV/Dd1/riS9Ikz3+u7/7sz+G9P9M3HH/19Tf66suv9ezJMy0vrahFQHEcJ5VxjMgFilEoGwDrDJm0jrSjaw/HoPXkJrLgdJdAkZ+O2rUjkfwO5/d39+SnH6zrLx0Uxgl2Dfi1/D623J8QYDjEwbqPPBnMx2fI3jVj7EID65E0KKglA/MtQwyKWQYf1eV5cmDUjns7Gxdxos0xJ7OzM5qZbqkJzXNoU+E86cAfbeOA7J4T+DAeXgsy5nccB/jEZFPjzaaa05Oanmlplnbc3gqBq3s4Zh/CO4+ePdEDdPmDxw9l/bNEUGl6ZiY50WtFIfNyAY+b9zy3XZzfdhQeo0/2dnf1+YmRTW2y1liffETHbKKj/cSyAxddnDgZOGeMMWZZsjmyLKK367IODOT76Eqv51fXV7JOvYZfLLM99Kehb7lIDBtUQbM+9U3PmGWJd2dmZrW4tKz19fu69+Ch7id4kHTm8soqDsMFTU21kNMJdFsNsgdhECjQZhZiwsl50Y/6lfo4+WxndKFxD70QqqAYozL6S7KY57STc5yna8Un+LzLob91Tm7ZGB2bhugV65A6PG3ZaTI/voHHOiOEoK51g8cNjT2/ICivHyU2f+U1A1o4UJnA+QSlvM6U5gcCXg7e9dkLFvQ1h6NwnXXkAfrgIfrxIfNsO+Pxs6d68vyZvH4/Ie+b5hycWyfIaefiBDyTgy+kkduzDrbOPEMfH2H37GFX7OIUPoQHjk/Y1CIbHzz3ONodPNi03Ozs6IB6DiBCGuW1GrSKEmQvmbs++Fo/mqY1zlmv2aHptIHMjhOg9nENPFzHY/Q8eM019EyT4XpsXujAY9bh1vEXF+fymuw1xDaZ15Qt8NkgCPDu/fvBU6A//KAffvxBtusOCHa4Ta+hDQKP49NTaramNYW8+KaMueVFLaD7rAPXCAgvE2SdQ69OE8BOQQ2CN7HIJRQf05j4JOEMfsbZzu1zcDo9PdHRybGsF/yKRwd/faOb18H3795pA/2zu7UtO9y9Xp/jjDfdbfuacGPItPWuHe6L6GEHXx6/eKZkd/0vf6Fv/pc/17d/+Rf6jvx3pN/8+Xfy/C6vrqiFvva81qGn9UeeZ7KuNeR5LeWzyPww6X10o/n+1g5ZggIOCNhG8I2M2+DoV5duvH2vAYD3uw9K/4MRGh8RNHAQwU7unHmdJ7Br3fKIANET1qgvv/laX2OHvUCXG/d1ghgLBAv8tKhpn3FNiEGjOfU6aT3t/6Vp3eNA4fXFZbqx4ti6Fj60DtrAbv3A3NrWPsR+tb2d9C58Ycepec36osN+wbrYx6IfMWQkKPH59e01TpwrtZEjr4tjyIF151hzQr4hx2tRgQ1Q1Iukt4xrrCH/6ISM1OPNnSLztsMHkClC6wTUEx/j4T49RvOd9bZfW7rNOmPbKPHE27eyXbQJz26z39hF1x4c7GP3HukUvkhB6tsbMV1qYJt7bh0EsU6ZIohuPX8Pe/I+NsLq6qparVYKyBfo9CxElegO09O0PWdv4hvcTpBtp+bXDrqohw407XrUNb3M05ZV66tms4k+nVJzcjK1W6fdQLvenzlY59Rt9NFblt2IYORZrnqtSK/ebWFfTSDnuYJK5shPdTow1rlpJ/vVA4sxY41o0P6EJhnT7Ny8FpeXtUzgcRXbdw3eWXv0UPewh++j3/wmjYfYp4+w5/1E9hPS+6xri/BXk/5qRV0CD9M9jY012bo0SMpjVIPzjaIQMyqvAynoA26WBa+z16yzZ9D+GL6zLXDkgA37lgtkxPNhe8C2aqCtLK+pVhQa8EtdBfo45zgD8npdzgf4Qlkc1KsXqkGbDN4xjqgOUKiSHBjfEp3uuZY/nBzlI8gHBUVolcFftSyXZbogjYw1BXWYy/b1rS6xEY7Q2X6y8MP7D3rz+nXaT3lPNYBX6dg33JoPDw4PCMpcaTCHlWKWqYkO8o1Vtk3W1tb0gL2K/2WD9wVPn7KmIOO2R5+zvjxmvbF97psTplvTzOO4GoyzUaurwVh/CjWZ9vVaDdsxl+cj8yC9TrD+2hb2HFyiRy8Yh3nsErr7JpAT+NZrjcdlefH+0LLjvYX37G/evtHrN2/SeN+S943Pe+wzbGd4LWqwHif5gZctOzPYP3Nzc3LwbQl+817D8mOebyBrheeQecoT1JTSJPcZ+UzWBRnnDOb5LKfc42Lex1lfJuFF21it2Rk1CfLVWT8cGK+jW3LoE7No9k/zH+GlGDMNPkFZliV+aYDzJPs+4zU9BW3HxmU8xCfJapCMp+uZH3xdFqNGtovLYojpyeuBvLeTTrCslsi994Jd8z6843wbu8R7pcvLi3QzwTUB7A7zInisYE8xBl8MYFyFx1OvK4dOpkVk/JG+LRchBBm/LnrY68slNoXfEGJ78oQ93xWB+VsC4DfsEfyEvHGJYizQbxzbdwaarbO/9E3HL754qafI+L1H97WEjLdYr5vw2djkhPJ6Xak/+s3p35DFKMiSbCrztNuu0G0Be8TlIYR0HgRVwnd9zpk/DCMw7hU2olPQki8IIZAaxKXIrNdPaGP7lVJoniuLGbLcl+0T+wn2CPjaj+T1yrrdtso1+9AQgzynD7DbvvryS3l//SXpgwcPtYA9Z/4xLfvg16OfHvrVeH6GEr4xsMfR4GNcrT8MSZcwLtf3mCrG7rTPnBvfHjpRlJk33E8IjAB942u9ZvTpr0fdPm2YRi5zmtrlOrdXjejDtZ6DzDzL/NXQiebREILchtd0v5nIa/UpevQU3XoOPwxsHvNjqRBi4utaDZ2Qrq/J7Y1wC8H4CboPoHTfQGlcwNuC5GSUOp+gdP2KoQLQssTmN96uF0JQjNlg3sA9RviGsqAgGdBLrmu6un5qj7JBvgIXgAOXkwyOORjVl9sC3O4AMplOBtPdfbhufzi/plUCaG+6G1L/8oeOQSvoZ38hiCKFQCoNUrJVGOIGYu7DMJo7z3HldQb6ySl1NPy4mRBCaicEUgX5Kz5gwK+/yDaF1RAgsdwUw1C3V6nbrdQmeNYx9EpsLgC6Y8oT+GX/U0b1HWgTKW2Ud6Ciz1G77kmc0+hTiX0cP/LHqeHn+bvHPl/dbWGYr8wU5EnT2J1KAZrp9z6VoEACnxrlP6eVi/8z4b9EGz9FIcCHLvnpTFWMwyBSw928jzX4VB6ds04NzhtCus45pVxQ+qT6g570qXx4jmP3UgmSA+JYzPHPoaLsj4L4+DxJqiPa5lhDqOS+I2cH6ej4cxqZ5QGUyshnKuG9AWTpuAoZZdkgP6xTkZZASn1+BML3bqiyxMfm69tOmQLEFw4Kn1/p+PRCB8en2j881u7+EcHfQ23t7mtrZ1+b23vaSE8N74AFaH/+IrRM3EA4S2RzdFxBvVGe2tShQE4qfjhDnl/n/xCkS2iD4fmXyi4B/gf7gjsoDpFKmJL/eUrRH/2aBj75OTWdPoPP/TJwZaow6nVAK4qMm5HzCQNFPkxAPhW5DsA3dZnKOPfpm06MjoK8CIQQB0qNhUwsUBFFyTKhgOK8Ob/UGUbv6cGRbnCo5tQtWGAzFi2Z+ZW6GaHA0efv3b7v5j/X+J+5f84UQEXCX0EZhs0IAkZn0OBPv/Axv5hVfw6/cMl//qkhP9vo8YYjARZFByP0FiP7tt9VVi80v7KkVYI+czjMxyabqhhTDyO1h7yUyA9aXEgUajugokNKg4SM6fPHBcOjkkH6ehvFXQwvgUfMMsVsACGLsvOnRt/uP7LhC0Beryn3xoc0cBzYfETLJgYsFqXRUA+ZTgYq/UXq1Iqa6mzoxtlETbI5dMBtHmPfm+yl5SUZ/D91vMHxRjG1w7UlUEUp4QJe4mMD3k4dO959t/NHnHPvfnyttz++0sfX75LTzq+Z+sCG+B2B4XeUv/3hR735/hV1XmsDJ9rBzp68EbNjJlRB1i9ZIAVXO38m2IhNQGM7f5pstgb5pianmjiFJtnUNgk8TBBEGFO9qMub+RijsvgZYhYhaURHVbIT7IQNwA5Org2cx1s4vbyZ32OT7kDKPk4+By/3dnfkskMcEyc4Uk9xqNoZ0CZ45/Uuh9YFtHefpucE9DSOkzh0vdleJGi2hlPsAU4hwz2cY8t2juEczZmDWzaldgqc4+i58cbX82QMI4Rl/CFA8ATWrxXGbYVzpE8guq3Lqyscc6fyHdP8Vpj8AAAQAElEQVR2SDqIZDp6Y2tH7jVBIzsvzceVgkra6cFjfaDKMtWg6SROhyWcWyOH1kMcKo9fvGCT+1JPnr/UQwJb6wRYV9gAzy+varI1o1pjXP0QMbD7SryO1WHHlR1p12ykz45OdAj99nyHPM7lnY2tFKj5iAPo/dt3evf6bTr2K9Ls6PK1FfISKikyX7VaTXYiTODwM296c2qw08EOEcMUDoipySmN49yw095QL4rkiMpiVAxAzJTlmQLH3sycEDjYAp/38NtbnJ0DeKdB+lYfKDcPnLEpTA7wEFSrF7KToYnTZIo5nZ5pya9Ft2wsra3Id6H7lenjk00VOFMy5rRED3TKnm4Itl6ywb5wgOn6Ut5sO8h0jRPV/NdjwxOziBzWCcJNpCCz5c+B94ePHukhTsb01Dg88wjH1kMc2vcJNNvJura+JjvZF9E9dh5ZPvKYKUJDO+Qa0NB5O1Jurm6QrQtdMC7PzQlOxPRKRmTOT6MdMVcHO7vyK62PMArPcdjd4vDuOygErxjHnHGNNyc0Oz+ndYI2TwgCGB4R0PNbAtb9lNraqhwoaOIQ8dNpsV4TE6JQyxVy5A5wWaM5Dh99pqPlYYVgr99MsESg0Py4ypgTEPiwM3Vmbk6ed2/obQeZZ1BqCuz2Yqlkoxhf430G/gfw3u7GdgoSOICwTXBw++NmOt7Cce8n8RxsPcMw7t52ZN6z4yzGXDWcheMTU2rNzWtpZZXxPtKjZ8/17MVLPX/5hZ4+f6HHyMWDB4+1vnZfq8trWlhY1FRzUo2ioVpgvOAl1oyq08fZ3FO/3ZWfAr/CGD/ZP0yvCN/+sKGkF1+91rsff9Tb73/Qq9/+Dvher8m/xVm6QWDT+sg6wrrCT+CU6IcyCHmu6KKPLmvryrrg5FR2TJ7h1Loezp+QTdPJ9pyhGq5Ng/WpVIacFHlNDlpPsw7Mz85pcX5BS4xnaX5RC3PzmkHmpycnNcZ6UcBXmfksRsU8lx2JU7PT8qsAV9Fz93CQ3yfQex/efQCv3odvDQ743n/ySPeANXhlYXVZfmXp1NxMekqnPt6QZScgD9arVdmXdYJxLqFjD170DSYel19VeHZ8opSiw62PL+2gZczm9Q4B1JJ1WNAphIDmk0Q6gIEOLa1nkb/kiKgk60Svv31JHa5ts863We8to8prquGEHUMfTUxOaxy9MzHZgodn1Jqfh+eXtIhuXFm7p7X1B1q/94D0vlZW1rW4tKLZ2XlNct1YfUyWzagg86x5w0/n3DJ318ANQfs2ATA7Ka+xsS8IknhcdpY6qCc+Ra2QZb0100rOYgda7ll/Y4ckXcEc+EYUwyqyswwsAgvI1yz2iundQGfGLKM1KAQdYKIkPzUGX/SkeNtTD51xc3ahy5Pz9CpL6+rL03N0CMfQ+ho8u9BI0NUBhhrOTzthJ9CRswTgVu+v677XPOb/ITrCb+dwANjw6PlTPaD8HkHiZXSGcfLrSMso3RAIu2L+Lm5udA6cQZcz9KfTU9bIExzwx/R/glPecHx+phOOXf8Kh/EldQ1X4Gc+gAUUjSN8nlmXIZc17IsGMjoea5rIahpTLrhPdcUENQXlCJjniAVXBvNLn8YoRu6CeirlV6L2wbnMgkr4toxBPvardy2nnQrZZB1oG7DnvCZ0oHcXvjP0aG/QZhCGigJrVUSmslpNpmnO2lND5gwFeYPPRdfLMsUsk52beU59roshSrRpG9LryxX8ZL2RAhfQznk7Pv1Ele0bP6W2gS78+O69PmKzbbFOHzqAzl7P618fPAN9ZKxr+RgUMozXVUxNaIJAdGtpQS0C1a1lp4ZFWaYnZ6blm3vq9UIFY8nBLQUBslzm/ww6e20K1tvMh2826CPfvinnBN1tPf0RO+HDqzfpbTYffnyjDz+81kfSj5SlcnSmX237Edy3NjblG0N8Q5xvjlGM8vozNjmpidaUpuaR06V5tYCpBdaR2dZQ54ypVtSUQU/BI5AO8lWsBZUq9GQfnd1GDq7hL+ubU/a+J+hur5e+OWeP4LPtXecP9veVADvxFJ10De+WNFhn/lozM5pFJmxLO+g82WrJqWEcu6KOHdZojmtsckIN1tiCYEasZQqMw7gVOfon5spCVFQAPyWI8LHLctcbQiRNEIL8sS61XjP/JkAGnNo2OWNcx9i0DrrtEejdBw4IpjuY7ac2bS+5ziUyeIPN4n2Q7agKvgANxSyDduCVM69FgQ3T1NT0tFqM7xNMtzQ9NS0HUnLmH5LI+wXfKOjA4D72tunmgEwHHqjBL83mpGzT2Ba6h16zHfQEHWJ4QPBvhQBZi37q9Gk9f0tg6AYcO9jkbtu2QWV70v4LxuugXoTPUPJKayFrYu+mow4BH+s320Sn2AHHtltxkp06IMTcx6xQszXL2raqFYK/qwR+1x6x5oPL+rMnWkeP3QNS+vSJ1ggIL4Fvi31UnX1AgD6VzFL8IvcV60pJsMNrmW+28430DkD7qcwbZO6afq/RuX5C0/931vJgOp2xnh8il/vsVRwAtjz3WR8L1swp1k//H+jl+2tafrCe3hSwSnDKsPzw3uAV8vdWZBmttyZVwlfWPb7eNJLpBHoZ/GI+MjgfKbPe89pgnPsE5oxzAvIV41Cnl9YN22AZspzBFDU4tAiZDJkYO2t35+aWNeRCZ6zZ3pt4DEfI0gAOZT5wcPvQsoVteo6deo3ucrCmx1oQaKfIamrU62oSdJxuTqkFT81MIdek06zHCSifGm9SZ0x+S08DfjMe6WEF5KLOfNRjprrzKc3kOs16Qy3mqzXR1DTp9NiYJumn2WhojD5rRaGsyBXRFQMgX68pAwL0LKPUZX5tn/ltLOdXF/LbASw/R+w5Tlmjrm6v5TcDVPCjYlDIoqzrc/i9VtRVNOqqo18b9D2G/Dut03+ObPkay12H/aH1chc5SXxufqI9T1WIUVmWKaN+TluNKegwN61p9N3MyqIW761qBbt9FdvMqY/9tokF7O057AL/n/Gm9XayDaIqxmM56tFnD1nw/JsP2HwOZAi+GfGz6/l8wgmboDeEkrk3D3kvX2C3FOixLIJniPK4PgX2Fxe1urKqtbU1OXi/vgYfrywnm3oG27OJ3eW599iCaReCYmSsWSSN8tgj7cY8UwbELFMI0Ji6ZBD5vm69F0NHnMJbR4eH2mfvs7O1JT+5vbe1o/1tw7as0713tR19hQ0mPk3WkXnWumXwW8GW8r7ET0GvY9+uIWtL2Fam4Qy0bs3OaH5xQSsrK/KNvE3o2ajVWPcywTVAUAGuNSBTVJIzJjDRm/n0Xt36+RMwv86bB0SeLxj5GxSc8OtzhpGeN59cYwedYT8eHx2xNu7JN/QYrN8v8Qu4Te+ZfWOFcbWevY9uXWWMvnmi1WolnZ1leeqlz3ybB43fCEp0UMlaUCXwIAAUPKunUUX4yYFwhe6tnN4Fynyt8fA5MV9pDpmzEAYjq+BBnx/19ykdlvu8r/0J0O7dY1/Tw6Y0TdLN16zL3isZbMP6piHfOGbeLRmj6DrhkUVlMVNGGmNUAC8Twm0PcCoRhVIlc+Zjj8Xnqrv9Qwt/DelcyriVn0IIQe7jE4QoSdCwUmp7NF7o535cltrj+FN6p+3K+dSCGA4D8hdI7dO208B46JY+lPownfrIa4/xeJ572Kt9oGSOK+ZXwzZpRiEEICokuoxSlw1AQZ8+1RDHkuudN/62K0tsY7edgPYr7OmKVECgrsGN3GlKg3Yp4ZsOArUA5ytOlthDZSWWtIplq0TflixRfYLAfXUcACYYzHYcfRDUo26/yugVCDk95ioDeUWVQEV7CWjfqUhFv3wlMj5U+lTp1z8BJ4LPf4bP53x+ABVXO1f5Z5gny+Gn65yhyElq0+0moHD49blh9lPiMoM+t6o//TO4MtV39mfgQ0Gl8AdBqUfX+UMgPi4n+ZUvRLhTw9fcBZ/yMSik/nxsSGVkgksDmeH35635GHb05b8Iw8t/L0nXM/Gf0z9ADZ83gEuVINIXEAzU51wJDM4FeC0MzpvnqFManP8EGec/Q6mMa+IdCIN84t1MfZzzvTKoiy5rw/PXt11d3bR1OXxK+IL9jOH88kZn+GpPzi51gs15jF8qDkZ8h4KDAhBg6hPlKlWk/A5S56vBuVFZqsx1nCKbSqlLnVSWKg/KyfpEqpfyVPjn8vWg0lgYf8o7hQaMMx2mc/+0H89OAtr6k1qgQ3qn8/T96SWcS23xE0KAXTlNuxXMYwhsoPIqyJsnb1b8iqETNiJ2BglN6818jrGVwbTiai6VP6OUifbhJ6ApUU3/8/P/PxQIAb4CbHSYV3IMyphlymKmEEMiBGz4B5gznfrv92PUQpB5tlSlHoZQB4Oog4HUIV9g2HszsEQQqNEcV5VF2Vk8MJzwpCIfEWbPaICRDl4biGAEyu4OiiJRBXEqMVa6uu20U77BRnAOp9EqgR4/VeeAk4MvDj7NE/RZAObYlCysLMkbEz+ZcR8HxUMc7PftWCXIOE2QsWADWzEOG129ZEgyFsbQZmNnJ5WffrrBcWqHd4dgpKHL5r5LnT71uzgvb8DJ/zfU4+4HMGasGUEdb7ZKJs8GtDdLduJ487RPkG2HYIvTc5wqV2y6/LqpUzb9x7s4ygg2pU0X9Q7YePn/5J3heLliIXKQJNCvaVcaB4xSG+bup49e6g6NeQdg7ZSyUe8x2ClyeXmhGwJubfD1taIdMQ93wetXj3Y9TjsLzx00wFnsdkMIMo/GGNMUVVxvWniT4A3DGeOwo2IfHXiG88ybCvdj/Jw3uO0RVEHKi5omJpvyvM3hGJrGGVhng++7Ik1/OwoO2KQdEVi+6dwmHvJr4xSiYhZJoswyJePoM/4SnEqM5K7njw2t72Deho5vcYy++uEH+X8/2im6t72tE9OUzZ5vKGDWaLuSgxrXvtabdPCr4eiYJUi9cv++1gn0PnjyVI8JcD0h2OX0Pk6tZQIMs4tLmphuKeKs6ILLLU6BWwJnXZxA3jx1yd/auCBIcIQjZ5dNdZpjNtqHdvLt7rHJ3k0b7o0P7+WAtYMcJUGWivkwrW0PmL0EsiEEhRAUPRekHnOaMxxDF8yz78T3RvYG55/np42jyHPlTUwFfiEEFUXBJnZCU1NT8ma3A1/YsemNsJ82+EBQ8D1B33cOBvvmhHfv5KekvHF2XfNKlmWpnXq9oQKZtJNm3E6iVkvTwDhzmzHHln071nog3wd6yEWXueqiM26Rq1tobmiDg2Wvy5jFp1YUCbdxnE+T4Ok7/x8wF0+fPdXLL17KT+D7f1t99+d/rj/z/+D65mv5CXg/XedA8DLO0JmZWU0wj3bemYZel4taIctRF6foDc7/S5wBFwQIj3Gw7cIvDjy+cZDxhx/l/xv+9odXevfjK228eas9Aqfnhye6YT6Tc8djgees4+oTY/DyvNYINN0j2Ocg0wo6anF1RX5yzW8KsGMyOcayoNI6HqcMgqWQ59CwjDwhVgAAEABJREFUribO29nFeTmA7evXCAiuuS0cVHamGFZwZq5RvkqZdZ+dMAW0Mj94ju0YrOAdO1AMJXx4e36V/jfo9ofN9H+YPabXv/1BP/7mc1D19e9+1Ovf/ZDKXn//SnYAXSDXHmeMmWKWKwwhq9XVYF6mCYIura5pdf2+VtbuERRew8mzpBkCe34NcLM5qbHGmIq8EC1IqP8K49s4+TV8hj7yYRvqBn2TnM7I5iGysUPwwsEO4+r/zfYDuP74m9/q1e++TzfHfCQAfIBj/gJZ78JLIYvK64WsQ8bgw/HmhMbgyyzLk2PdAcQbZMTzXqE72QmrwuFdodMr6PUTgAfN40FSlmVqwONTONt8M9ACgU2DnVgLBN+d+jWEdrw2qdOE76db05pljXIA38G8xzjFn754ricvX8jp4+fP9IiyB3aUMb8pGMl62eKaMa7PxuoKtZqUR1XIeRUDkiPZAdGGb+14rHolfFzJcxyQa+sKj81O5Q7rlp2hhh7z7zksoVHJuHo4qV3eRc9ZZwbGWMLHbZyno/Wua31Kueg74pyMtVzOu55lt2ee51xer6eg78zcgmagy9Q08oasjuN4nmhOa2KqpWkC53MEzBeXVrREMHhpZS2lCwvmkzk1JybRI3WJzVnJfHThBwezHXw4Rl8ee03BQX6B/rxgM2Zn+YF1JuAbq+wQ7zN/dpxOTk5qCX38iHU+vRb/iy/0xZdfAqP0S730v3D44oUev3ym+y+e6N7TR1rCCTw1OyM7rm0PVOinTEGxZNjwSo69X+uUKi9v5ddGH+/sa3+ox63LR7APTl53vH4pBNVxOJsfrRtr0GoMnpzDqWu9YPlODlNkeR3ns2HtwX0t43heWF3WDM5S80KA9m2cQtfdtq5w1l6zFt6gNx087TJvvSD5DSZtbK9b6NCjX19TMj8VfFNDJmrgYT66RccOXml8oS56N7CeZCzGEbkM0D7rVaoxZkNOPsI7FZvk/hXrL1CS941oGvJeoH/LSQk/9OHQnkp1zGOkocjVwP6bIPDdnG1pEvpOzs1oKsGspuZnNYNjeC7Zasuyvdaan9P4VFPm+w7j6fQ7SmsEY/f6cAP+t9DA9s01gQPT+YoAnG8eajOeLjaQdYH45OjUGjIUQ+RIYAeAb5mgVJ/2jXuARtE0o1ZJmeXHQa99bLHtj1vp1dQ7BICPsdHMax3kpod89GmnB7ThlZuyq0twvPS8MPZ2JrXptkPaJfVrxBO4DzCB7OSkjH7zmKEfc9VIkz0G/UBOFXxn3dRjXG3WcgeAtz5u6AMB4PesRR/fvNfm2/fafv9BOwSr0yu20e9bBKw3OXbdbRz5u3u7Ojg6xJlxJt9wlWjY76pd9dRh3rowQVUD0SKXU69lZQyqwK0SmDJGjuRghdfPWmBAjL9L8Orq/ELnyOYpwekz9Papb4Qmf0JqfI/JHxI49VNVvmnQAVTbo7SqSQK866yVDmLall8isGGwbFgOVjm3tLaqOez56blZ+GIiyWcPnLrY3iQCdYDWwKdEj/fRbaZXjzmyTijh6RI6jsB60OcMtkmtA3vQ2/a8ghQYt/nD5Wmekac+1/epY77qmr8o66WyEpOiUghBMcsS9NHDbtfguuYxahlVUVEBmawhz16XJlkbp9GVtk9clsVoBpVtNj8F7KD9CbS9vLhQH909wZo2z/pwb/2eHPD1k2jfffutvvvuO3399dd68fy5fM5rUQHfW9d7rWjj2O+h23uJNl053/cxeta8fkWA9Zwg7wX69ebiWm2COzfo2fODYx3tHmgfXbeNrvvIvmWL9AhbqQO9G+Azjd0+v7KqBQJTi8zXIvprifVshf3WMmvbMvkFymeZ2ybyX2M9LhmnbW3rCdNafDyPniOvXw70Jt3vV5pv76Jnt4EdHSCPaS2At3yDk8H8dozdZj47Oz1Vh7WxVis0h+68Bw5PWG+fffWlnn31hZ5//ZXSv8j55is95fjJly91nyD1Arp/fK6lqp6rDV/dIm8dbGbzkmUwVkIdRRUxV66oiDxU8FUXGlour3EWXkK7C+Aap+EN9LvFzrjFRuyiLz0m68yMdhp5TeNFQxPFmMZrddWxTTKFxMOhCrTuPOAyjmTgOvPTFW16L+m9wTU2j+37DnNoni7h/Yo1KnBd5JogWInjPvq7R50udDE43yfv+S8ZZwWIa637Azo9Mq8RXjdk6LWJWk2z8OkCdul8q6V5go4LpAvs1eaYz1nk0oG9yZlp+aYNy6nldYn1y+D9+OzCvFynCa+PjY+rYC3Ki5oy9E3hNXF8QmPNpryvz6APw0UNluqjm0qgDx6Wox66uU/e8tpDBm+ZI+uSM2zUY3jimL2ib9o4OzvVFXb9DXvXNnPkuqXnDNnO6bvZmpKDurOrS1okQLnC2nvv2WM9ePFUD1880wN44iH5B8+fpJvyVh7e0+LaShpfxF7vo1ssQ5Ydy1abebllzn1DguEaeTUPmDc6yN7t9a08Zxdn5zLP+ua1K2zdNjZaaXozZ0xX+tagyxQ2jJ8utSxbzr9gr/PtN98mOf/uu2/1zdff6AvsGv8Lpfv37st1JyebKopCbsq06kKfEXhNs51nGhhM3ypYo1fYxV3dsLb4RkEH5Q+wtXbYH/vGoS2/XYL1xmvJBuuM/1ey98+blO3v7spBwow11nPqNbtpui7Maok9z9rjB1rH37L+5KHWoe8aexXDI3TCE98QsrYm28sT7A0sE/UsUz1mamQ11YEc/MzDA7u2VAlP9hOUSed63f4piE/FOfjec+0jUo7gJcrNN8zbBXzhf3nkm5k3WRs3tza1vbMjP/F7w1zljGcW35Dp+vTJEz31GwywJVfYS04yLzFEdHE/2U7eVxu8VvTRz/0hfqb1CDfQMAop8Y/H5DnS4EcMU7/3GVYKISjCszFGZTHKfUfKPKySdWbQXz/h06f/kjGWyEtJBb6DNUeDj+fc5/vwhdc1rzEe7yV8ewlN7MMxuMy6JskMvOlxpBbAKSjIX/FJ7fPj8xW4pLYZv68zGB/zoctH58uE2535A8MKoLnB180bYlAAPO67oADP0qfbNFgX9OnT/RgsS6mcMqfGzQ3TmhQkQ+DHkGj5iaZR7s/A6TRfZRpTXz3o6vF4Le9i23XhoT5rfwmtQUXiArfna0MgR5tZjGm+sjhIPYYQOEddDT8VNqLxqxJNOKIx6zuPI40Le78PlEAFiPqCVtSkhYqWqjupOKb9ID5BIQTxwxd6ka0U0tWgjNleou776jCGDvvwDjZ+F0D1q8/+q19F5CWjfqaK9a4KNQ0gVxkyleI8UNFmArdPf4HjEPyrwScMEuNs8CGnlcCnKg3WPJH5BOJTyXV9jSEMzzl1+QCkUTufjiWlPD/p3M9Sn/xcHhTCPwZoO/wRkD8jnJ3/OVQUGEj+0d+fXzc8HiafmuM4AD4GTScJUp7ylPLDV0o/Gn58YPDh3dT5Pw4Vjfxh+DxjbrGiiUE9lw9gUB6Z1SGEYZp4apgflpWkAzDfZVyTwX8/h3inzPmoPm2NoCSfwLwLVECpTP0qqAcgAur2KzntlZT1DRXyUalN4Q320w12c0yII6QV4DzYyKuNlZvLSsqdjiCdG5WhTEblo/rIPdfTEnVclxxNVpQB5Hw8gJ8d+3Bw4p/+6z7/iVf/Y7uHxr/Y0wAVt2r4Q1XhorvFo2qj9O65PyE/au2nl//06OfN+JoI0ztNc9XHQ4I2zRicIXDs4MwpDoIzDFHfdevNTETJxMhVfLlcVP9J0yOh/eXef3LJ/zz4Z0aBEIJiFoFMWQbETCEEBf3650+p88db+cx1f3o7XoalEKLssPCGI4Av6k095KGvSgEDuiAQMsXGcIINQcaGBr2KUVGpdMVKfIL8F/mNCIXlwJBki/MjXUnF9C1Rlg5kHp+c6OziXB0MsVpR4ECa0vRMK90R38Jon8V56FesLq2uyI53B2IesOF4SKDu0eMneoRBv45DYpYAy9jkhLwZDNB+1F+IQdG0j2BGKj4V47IBeM0m6YwN3OHxkfxUwMHhoYzPBUHEGzaiXTanaAWJ60qUmo24kmvddghBGXQq2NwWtUJ1p1muPEbZqea04HyNMkOjVlOToFULJ3qrOZXyviajHdPLdCrZtHvjXw1pGiUFefmoOI2RTd928N6yqRk4C67VAU9fkwxYDEDrqAQYzDakjW8EJ2/KJ3BUTzN/3rhPs+Ef57jeaKgAN0O9qKe86WX6DDYU12rjjHW/fTYaNsiNH2gry6K8ucq5vlYUqhWF8jrglLK8qCnmufrQ8RYnb5s57tJGFwPcuDEqiYYqmQcrjWjsvu0EdtDZ8+HN3S5B1W0CeVubW9ohPdwnwIpjfougpjex79+80wbBI/8PKjsOzFvux47PaFyMV72ugvHWcXI1mpMaY/OXgHxjnM0281MMIcehE/KaGACQKWS5YlaT59K2+/XltU5YFw78NCm4HbNOXOC0uMZRYOfbFakdBB07BJiXLEQ1ikJj9YYa4NGA1nX4pgC3GjQKARrAY+Yt8Um0YA69cbOD+hwZ8Wvwbgj43wzn/9bzYp6BvhXXhBgUQpBpe4tD3fV9neexa9p7o0Oboz5CjMh8TQ0cKHXwqYFLZlxop0Q+K2Q/o6wYa6gO1MA71nLVoOXEVFMz6IMFgulLq6taXlvVEg7B2YUFTcNbjYlxRRwrPdrp4GC9hU9vwMlgPujhrBbt1+CRCRxFLa6ZQd4t+1M4pppTkxpnnurMV04dj83yZ97o017iRXjJDj3T+NYOG+TZDpouTmw7c0rOlxh7HZx2DgYfEID0U2CbONc3CIRv4VB3kOeUubth09zHKHQf3rSV4FZihjpvHZgggHEWFPKoDDoYTA/TUchCVhTK64WsH8XYy+j6kbKaGuNjsrPMY/Qd86aVabaCY8WB4aWVFS1CP+s417G8ZllGMwMw39Ui+UDfnmzmsWea4ug9xUnm4NkecrGzuSmPcZvghp+Q38cRcoCTdZ+xH+J89RPAVziq7CC6xWnYxpnWhYd66Jak6+gjwpd5fUxZUZfzWc64KKtxXEcuGnbwkOZZTZnxUVCmqFrIVcSaCsrrtXpyijbHJjSJM3CC9lzum+v67a66OFGTkw1H6w2OT9tX1mU9eNT4eHNu2oc80xi8ND3T0hxOx2XotH7vnu7fv6976+taWV7R4ty8rFfteKobzyxTjXHkQ8hIM8ryLJdlLScfxYcxW5dFZKbIa6oXRXoy2E6s0ZPB87Q902qpCY/6SZU682jeHmuOqcDxWUMuPOcRfgjwgGJMNwH04J/E+8jmLbzuIJ+fjr9ygAs5sAx0h3qwxNasgID8Z+CSxagsRDbT8A/l5uMu82S977k7xyl+zJz7yQ7rutOTYzkgs7+/r3N0kB1YJW1Z91+jLy5ZzwzWidfojpEMskdShnw3kLPJ6ZamZ2Y0hTN4AqdugzkrmOecOfccKGYyBOiUQaec+c1qhbJhGiBUVesAABAASURBVJShdyq1mdsrZOmE4MMBgQbrY+vtXYIM5skNHJCGrY0NbaPLff4QvI8JKp2fnSUnr8fZNo3gb/OD2b0Gng6WjPSEndRzBKGdGmYIVDvQ2JxraYw1rphE/xBwt/7vQYvPtO6rDy19c0L38ka3OPfP9w51sLkjP6G+gV4wfCQ1pDw4G9cD8Ez6FLy8jpk/lQVF5j6rF8rRVeaHxjg6Hp4da04QSJ9Isu/yvAG9rMuorzzKuCUgHykv4K1x1qRp9Orc4qIWVuBtdOvi6oqWcK6uECRag+9X4Hs/gd7CWT9GPzlzggjiwOzi+L3GMX2ZwA7sNutUB93op/86yNotAY3LwxOdem42NrXzYUN+GuiYgN45fHVNnRv05y3r1jXri4OL5/DP+fWVrlnDjW9jckKzS/M4hVcJbK9plWDQGgHveziIbZvdxz5zoMZly+g3B4Ob01Oqsc5EZMS86TXKct4mWOG+/ASz4QLeucB56ddaf7rxCX3lYzsz29De4LXPad9ra5ZpHNrZyWt9sGparaxqkbVpbm5O09MtmXca8HIdnm3Avw3SIq/JetX6IIvm7yjbtdb1ZQzqx6gOcuyAaidU6sZKPQNlXZUy9Ej7QEmZ+IQQFLnObbrtAWSq0X4NPIssl8vq9N0AHwcKm8ifdVcjL2SHeREy1UOeHOcDRzrXUEbXaFkphqiM9jLaCuDZs46BjikIjP68ZX10oL0LTqOns2/RQbfMn+fUOqCNDPQJeFnvCD0Ywdv2qulSR39HlEPJ2ukAU5v189pzgG45g0cMFwSJ7WS2LdJlnRXXW0brY2Po6wnWukn0SSvdMOMbmpawD1bhBQeH1wkoet2bJaA3PjWpyHx0sRO64J7Wd69HrMXWeV7bHZC5gYcv6N92lnWd4QiePSS44dR68Az9cU2AyO30oYn4xBhVKwrZ0e/1YwVZ8vrxgD3DA4IAaR0h4OInwtbBz+cdfLFs+aafBuNxG+ZV8+kta2YH3DrQ+xrdahvL/Z7St9OL83M5uGvamGdvqGN8goIK8PBcT09NywGhwZoyrolmU1O+uWh2VnPosXlsqHlS8/M0ttAk58fBo16vyzxboAuj4E3PJ7LiNcE3qVt+HTw9giaW6V3sgb3tHe2z/h+x9p8QVHVQ+PLsAj1xC7R17blF3tvobZYaCZ6KtUKRviL6zJCzzuXwaN6cUAHUJ5uqsR+M6DMWVFknlMx/BbBRYaRBae2F3wPKu0fbl95noT/9FpKNd+/14fUbvfnxlV7/8GMC38jpmyB2WBNOCZC30T9uy+1kMVNey9VA103OtDSD7plbXpRhfmVR8wQm51aWNEuZg4CTczOsAZPgOK6cNcD6OYQgsa+q4HUB5vuqV+r/y95/eDeyK2m+6AdkJkmJpESZki9vtzump6dn7txZ8956//pb972Znu4+dtvyRqVSyXuJJvP+PpBUmV37uD7d06vvUAwCiUQCgUBEIBCRmSrh3QF8Zz63DembHw7oP9EQutmmGoLpuKFtgmTpLTLQ2DdDWC5K+NXy3WSOZphb2yPLC4taRQddQ2dfu3Zd78P1q9d11TfXLS1rbmZW5ok6uqDIChXQPwNXsFU1xpeJKbH3Bsij5eEUe+mUeU9guTTPodctH7ZzDcfI6Ts40DGyYzhFbvvQNkIDB+TqIWoizzVZqwF1eQyJL+E5y/JwTWppZn6WNWhFvonDN15f99suvAe/fUu37t6RXz1vuMV+/CqytciczKT1qSnrBTGmd3q/pwvkxzemWV6PGc/h4YF8I8kb7NV1bNjnz5/Jr2l/6htj4JcXBCjXzc/st7Z3trXP+LxO+KYh7y/Mg9YjOfaY16cWNsAU6+gMfoHZpSuaX16CT5ZTOgufTONXaBLgrrNuhMDeC1pbB2YxIlmCV8wbA1XWkcyvad9HZ6a3srBGnUBzB353327rLfvQN6/f6A1BVr8hYcv7QXwJ5mPrAq9RRV5oot5QE1maxr6aZV3yzaxXV9d04/oN3bx5U7cAp9dYT60DJrHBMubG+zXrEOscpw5gWec6HWBD2s4r0Z9DqGS7ZMD89lkbu6yXZ6zdxuMQHvBN68b9FHm0LrC+2GMfu7+7m2i6R7qLPXnMNV3WjL7bhT4wpnJsHPNDC111BXlb9tPB6MxF8rPIXKvVVAM+yqFhhtwHaGqIkDMDogI2bYX4lbLNa5427h5fiY3mVKRUHX0rVjDJ3UfaDBI25kDWwdav5oEdcN9iHbDtax+Oy2wX5NCt0+loeWkJ2bum68jgVei6yHFnejrdRGq+DCHIfQ8sXwn6Mt2Ml8srxl+B0xhAYfg1MinnTADHoBgNkfRPAPoNgfoAV8sDdR+etwHybnxK6OeyIU0gaKok0RnfwDVVoof5wjaz7SOvR0fIuGXjlLXQ59yW2wkhKGZRWZbJuIYQaLFSCa+M+3TdMfThrT76cQwud1239T6U4Gl4v4yG5U8Igb7oM2bK6Tej/xCC/CmhbUnfY/DYKx9TXqU2y4RbOs8clEDqwxcDQfzRVogx9RFJQ6CMeQgAVSAd4zM9sQeMf7p53/oef4jzLnNfENOtKXJ9jEExG7YZImmICoF2PwEKSh/jVRpncLf8lYwjpeBsvEvKS/IV6RCqhJs4FuXuf0wzjfpxKgWFEEgMwtIEYIUB1zAsglzVMNiFvdY3sIkflA6YZdTNVcXiR1CGXAmEvWugfa/daQ0XH475vfzSswypINA5B3zT4bsfyscDIPvuPAepUvWuDY7fneeAr48NZD/4uuwduI334YOq/4yDimvfAzrkS5m/FXh/DKIMqH4CxMfnSNzOj6EaXu/zlZJOTHXIi4/zJOlrcsu1OTfMpyMlUlOmj+ZKl59xK5bxd9V9yafAl6VyLqtGIKf8pOOUui1gXO6y90DkDRXpECJoUp/jEqjAdVg+LPtR3ucTcB0yVxnMn8CwLuXky0sIcrvj4ypkUswVAKeGkjKfH1SReMZIVvoV8YaKVjT6VBAI8NEoQSYRUITYyqFyiqBWCN37wOiG9SgXwp/OjVNO0gINpy/1hqn7EMQYgkafMEqHyRgHpXr6Ez7VhzU/bG50fZXS4W/Kpp+Pj1PhH/h5v77zH0Jg1HTOtwIjg5uq/AMMU05e5smMv5wMXEMDCMSwMAyTT/xS2RUTvH86UfyywNcbxtXGV11WeD8zmkNvsjNYwxt1NKsO9w7SUzZHbAp6bJRyzuUxUwip5csWxm1X4+JxelnjXz5jHP7le/mwhw8p/uG5f+9HpvfHIM87EEJQjHEEQSEEffwZK3SXBwUSAAbid3yUUk5cfn3u8uCDjDFxwTjVj64VH0soyY++IUQcFBM40lqqNyaUsWGpKCuBQL7AGVBjg5vX66pilvRZSSuVAr+BX4OS7IZqmCa5Q66SXnRKwZhfbOydYKB6s+G74m2w2tAMWVResBFms1HHYTjJhqnZbquN0T4900kOEhvxdiatsgFZJRiwtLyk9lRbRa0mG/4xyySMuABk5G3o14tCNaBgYxCZiwFG4OnJibzhecuGzUFFbzz9RMM+sn4GbiVGYwhBAmy89dkgMDQZvwnwmmaDYeeWn/pZxQFqR+gVNhhzdt7ifLTjdoznGo5bPxVx684dXfMGmXpTbAS98Y/wSYXx5o2iHRKB9cYbKOui0McIxuFUsvnso3/8yteTvX0dg6PhjE3dOcHGMxwC52yk7Szzpq/P+NxeRVumiTf1V8DLzrcbbNqvsoG/srqkaTb2bTZ0U9NTsrPJOLWaLTVqDVnPZSHKf8HrGhvKARsCuc2YXdKzhnOmADJo7bn2psMbc2/EvGH1Rt9gozjLo+ppbkdzFYPJy+JY0exAfZyXvs4bvF2CHBs4sF4Q5H2GQ/45Ad51HETbbPjsXDtmo7ODU2uDjfc6TgOD7wLewUHg/3tjfjJO5iM/neE0N57QOzKuEILoeLSJupA3UV1oPcCy9nzDrvLc5PBNHb5vIAN1ZMNlZwRSDqC977B2X10cGuYN9xfTmIJyeG0Ch4Q3orMEV0zXCWRooj4hB4HdZkHb3hi5rwH09abErwYcwwUOR2/kvLHzmM9x3hhOcIgah26/qz58OYBXjXOf6PRZ91x2TjrIZJyMd7s9pQ7zPDPT0SyOkTkcEPOzs+lGCztHTRuPy/Pntnytb8rwsclUgWC/7Mvz4zG6PTsplpeXtLq6ksDOUz/Ra+dpEwdSUSsS/SAyxteA4NCF0iYVXj3GiXIKDc0fFbaVxFyAbAXtzb/H1LFD1bC/tyfrCPODU9P9hPMX0MJ17QjzHfinyIEDwH3mItBOWqtDVEbbJbS18+wEh9mRnR/Mndt2P+bVHpvdAbQzLQ0DaNpFhsy3xwRAfDOCgz/WWec4VYYOmEEaV39Ee9Mlh79CFpXmAseReXBg2WF4kfJavYaTbVJt6DPTntYs0GFuWvBVC75oT0ymm0kq8O2zSS3Bw7xqvZVnuTImIzAe0yuEoTZ3H5YZ0/MYx00K9JF6XC43jQcJl166YcR8cwL9zU8e/4l5CVpewPtd6tnZbX4+H/Ge+e+cgG2P8xVjifQf0QoBnRUGUka+lueyLjOvmcebOGsd9LHj0DpyEYfgAo4iv0J4Ch5so2/GkHQPvNnpzGganTrJtZadGKNM00ZjIj3V7mBscpoRALtx/bpu4sC/TurXAvuJXeu4GnKaI1MZ82Cw8zcDtzFY1gILV/e8K+sP85b1/RH8cAZNeozZ65fHYoeWnXVu12NyGxHZFuD57eEgOydQaXqbN/YP9rW/v6c9HGj7ONK8tuyiixyg2Np6KwcrdnEM2sFsh9yZ9TV078GvffSe5c6y4ECwU/OxHY7mc69HnjPz7A560e153XJQ8u2bt1pfX9f6SDfaAeRrLBvH9HGIs9LzbN4wnLC2ma9L5K7eaCSazxOMWWBNcjrFWtvAMWr6VfBYH1nqwo9jnmcpH/I3ZRfgfgr/WCZ3cIZuEuh99eylnj1+oicPHyV4+uiJnuHEfQ68ePpcL8fOXByn24xln+CJeXLAuhJiVAhB/ni9cFlFuSiy/GR5JstC0pvMs/nEYD4ZBqqjBuiqc9YpP0Gagu5nBC/RNe7jDFw972Pn5y6OfAdLHHh4A+4brDcbTnE2v371OtF0nbXF//fQNH6LA9o8Y3qeM3fW15Y/0/oCXugSlLHe6DGfplcCdEsf6CHLfXRoBX4eZ54X2Cx1NVgTJlsttaH7HMGfpZUVXYWvfZPbbewFv4Ld//Pxzr17uvfgge7ev48NcUOerw7rim/kqmH7uI/EH/CY+cyw5zxj3AZvj9MBmDcEfh2EeULw5THw/Mkz+WlY10ljQ4+aRxIQwPKbQxw4NP5ZrVBruq157BvbNivX1uSb8q4S1LuGXXOD4O91HNlXwX8V5/bC4oKMo9eDBrxm+WOGFeCdCn3iPdXQpjnQwfauDljP98F3D17aI2i1C95+i4rfxLTvmwSQU8uO6e+yb8R8AAAQAElEQVT5HEDTHD6YJvCyTMDFNtZt3xhIcOI6+mENx+8K+mKZoPDK6oqcv4ottgaYzrOsg8atjnM+R09UMBrqQQEZj1lGGs2KMg+WBAMGxhlbrGdg/v3EmHVGjzWh6zIDMmG+8JqDoMh2XFRUHqIKdPgEc9VEz/tGk5WlZd2GXnb+X4OGq9i0ia5XV2Xa2l5bxcZdBvdF5PMKNtyVK/MaBghn1MI2Nt7WHdbzXdaMHjj2gRIZsN7vgY/XPts3p+gDy6uPBz4PeFy272qMt4WubU805UCwj9N8hZDs+grBr9D/IYSkl22/TKAnrOubOP8nCRJan1gWM/Svjzvoc9saCQhq+mZO3/C0AP/MYH+Yd7Mig0ylvOZ00b9+TXx6YhX77oTA1jF78EN4Y2tjU6+fv5D/P7LhJbrkVbqZ63m66Wkbvjkc6RLLZAm+XkOM5wyBNgd5/fSXn7T74osv9MWXX+qzz7/Qg88+S3D3/j3duHlDqwQ1riCHM8hWkzGZviVrvPGzXr1grs9Oz3SIHeHA8xb26Ca6zHuHN5tv9JZj6+h91gPLUImenWC/4DlbgQ/XmGPL7lSng/wPbSSvLaaZ9Vt4TwcKfozQO2duakUtBZEm0RfWfz3m2PN5jH4/QC7cpwMh6clsApW2hV9vvJbhzdtNbWNH+ebWC2xG66CYwZUxUwQC4L6YXlmPXMBH5qUueszgsgF6OAHrgeWujwz34B+n5g35A66grMAY3K6i5Dre3+0iv16z3qBj11+u6xVz+YL5e45t/wLb/pXXL/SV6VsjIDo93ZF5xDcD1rCjLedZvZDzdY7Na84bfFxr1JXXcpmGMcuUFxl72lqCnGPbThGeqMA7yYVlleC0ZbmLPWD5OEH3OUi2ix5yMO/1y5fpxtIXT5/Kby5xkPq58/Dea9aFXfA9Yz31mC0LswQWl9HfawSbrAvNU+a3zz//TH662/AZ+Qfo8Tt37una9Ru6srCkacZqWW6gF/JaDfplXiWQC2nApJjGaa1lHbMd4D3HIfLht2Xsmq4OrhM83cAOeA0dDc6/YW+0yVq2SeobAbapt8/e8TTZOucaYOOW0INO2ApViiEqzyLyHcEhKLLems4t9qqzyO/iyorW0O3+lwa3793VPWTnM+TI/yP9y5//XP7/416nrMM6yM8E85TTRghBXs/76Oukp6C9bzQ6OT5Ndtgee1r/6yGvsd7nPSHw6/+TbPD/b3cw2PvAV9D8DfxjPtrFdrAMniGLlgXrQDG/oq/IGPIiV1GvqYGOmmw31ZxqaRJotCZVTDaU12uyfVgFiYErR//XCvgFcD6LQzrkWaaMNiv4v2fZh3aHBKBT8HfjjXyj5WtsGvPzS/jZvGwwrm/RScfsVTzu8hK3TAV9eN33nE+jB6wfFxYWtYSOX1xcUgd+sN6y7Ce6Wc48V+ihCvkroeOAeTNf9DlnGUv6CV1v+33YXwkPVTI9FKQks74O6NNOH/u1h5z3bLMAZ/Dxzu6O/MaoLexV09b7Ndv/Xmut+/q0n0OX6faU/MYc60n7DIqigITB3SQ+GuLXH/IXe4oSnAUf47GX04r+TY+Ksgq6JpDA1z9oJ2jFVy4vOW/oMf5T7BG/7WR7e0tv8Nu8Qd/6xgHb37bHBAZNbCm/Tv8mNsA9bKVbpFdZ7/2qZ+vzAP6ml+WpS5umi9tP+NApvcv67EMY4aZ3nxAYb5BCCPI8BWQnA6KBPuIYOPa58bHzUqAP2mR6Uj8eI/NiOhmXVGZcEui9D9hBsxLoM/9d5mMoRyfyfs56wfzmNf4CGXMdmpD7zrIc2TZkHGe0GeT+XMe0HUJfffipT9vv+Gug0vgBbms4SVyecPcYwIkTY5w5I4bHN9BPVBYzZeiADDkyHpwYtgdPDLCLB4zbspvmmrVy3M44dd8+VzFml132D91DiIn2bjfEoBAABZDiC04l1wzAe5DG1B+NzekAlTdgDipxiUKknUvI5DkMISjIn4qfj4C2GbU7oY1SJXiX9HMJo2OPq8SvkM67jOtKoCJfpXTYbsqngblHgL7l3kNU8sMq0gdQBvVHgDkqpgkYl0UN/JrnQNA31FVldSlBg9RQoy2fy0mzEUSJfqoEoizIn/FvoFwJ+K1EBSVbUKOPzxtEnWGqy0+4zPlCH1TUcvoOXMcwLvmp/Pj8v0b6J+PwfsWPEPsDp0Y1q2H6ExVdbDDBnBrkA/kzupas+UYuTxWCxmeG6fjYJ/8CSAujmHNfS0J2+OWYr7v1cTXKVPBsAgpdVl2mw8pVqmecRjCqL9IEGtbTKHX9dxAZm68bp+SrEaT6USHmipF1KCuU5TVF0pBlNAevK7L0GAKpkKXAvqwUwgvQtAlZiY8bJaHo3bnLY2ogtD43OumLh+A6lxBAKXBkIOGyT1QaFY3qcIXGEIIqg/wZn3f+0zCs4U7G4Hrj/DBNv+DucVoBjcHHBl/xMaRrKHRaqoJwFb8ABeka0tEgqPXuW6VxDI8rkqoKEHxYMx1TRkOJhE7HMGzT7VOrckpF0mFF8u8q0tiwTjpHnXStqwCc4Zcv5em8rxsVut5w7CU4DQtDMAWBUX3fGdnAQPOG/QKH0T6bTxt7vpO+xiJaH50LjDPQDYkY4hBGx07+V4BH9NcH5kKfhjTG8NfvkQmm6X+j7TJev9I2rYTkUwp93qVSsDEyhgCX+OtUH33SEDlJyq+U6jj3DoKCBPhXP/VJJ2kknXc6hGC8RjDMpwrpp6LNBBWH9FvU6ppstTU1jWNpqqO8aAibRj0batTJMPJzeD+EqApwGjCagsdJ/0GBhvhS12QRqUWqJGOw7BlKaxIMoAHGXx8DvMvm4wLnqZ0OF+RP2eQeHh9p7/BAuzjUd3FceGOyw8bVgZhzjF736w3UBI6VOs67mFnJ03eUsixi6GYqwLcGOI3GU8LgHaiP46TLRs4bmjM2FCds0Ow4sgPFDvVtNm0OCPiu38x08cawVqT2vDF0e95kzOE09x3RNx/c0/2ff6kHv/yZHvziqyH8/Ct9/ouf6cu/+bm++MXPdf/Lz+X/BbiKw9RO3ma7pQKHhReoAN1Mr0iaATmAVafuyRmB3n3tvt7UxlMcXw+f6OUPj4EnevHdowTPvnuY/m/cK5zr3hjbIWWnkB2QkF0hBEYdlOUZDuap9KTm9bu3defLB/Kr0+5+8UA37tzSmp2MbO6XFhe1iJPR6dLComanOpqAhgEe8B3QdoDamE6tovQqyr0JsUPBzmPT7i1Ohh2cEnZGnzGXrp9wgU8S7Ziz1mQzBbqsY61vsxgVJaX22Lh4M2oHh9uxc22TIIcDKt6Mdjnv1JucMzb/7r+CUSuMfRnMdHRYUVayuRCp14FAufvwnHoTW89yFTHDEKhUeoMAXw0A188UVINm9aIgrcFPBXyVDYHyHDmo4dyYbLag63RyVDkgusDm3c49Ozi94fQTHd7cO8hagZNx77Hp7tOf6WLowo89ywE86eCN59Dj3tnZJZi0J5c5ENTjOl/fBccejrke16TUG3k21H1CH4LGvqu9PdNJr8zz3dmLKzgWVpaSc2GBuZ3D8ToF/9VxjpgmPdo7JWB4fHIkB7McHLIDYQDt/KSVnQDeVHqD6bw32sbf/Tvv4PQ+DhHLpp/a8rHnxxuvHPrZEdxkzgvyTLHcn687Z7xpLIzfsmi+HcviLo41b+xNiwPattPf589wUoxT06QP7p47Q592ejjlezjzevCIwfS1zrETx44sOyv8ZI0di76hZALHUI4cKo/qwx+mp8fscRwT+LVe8iYuQle3YfmvMfcei/XewPzPPHTRW65rfj/FZvA4TIcTnEXn4GxcL+zcBi5Oz3VxdKJzHMgXfhpn90AHb7a19/qNtgk67eBUsgNy13YHPHCA/jPtL6CX+0OtJj5sQNN2Z0qe61ZnGudWW00cMw68tjsd2QGXgPmemZtBr08rxylmnWs6mqZu12NNuBIcOLcepp9z40neTlHXO8CZfYRz3c7m48NjOZB+gt7sQm87VfOYq0AuCtrPi0KBvGmaT9TVnJnSnPnv+lUtXlvVwtqKrqwsa4GgxgqOUjsUHTBa47wd5MmpRDCsUW8oCxGlUKpCrgMyaT1p52034Xiu87NzXUB7B6cGXlMAv7nB0EUmnF4QdLtAXuzwOQdfj2cbh/06Tjv/X82H332v77/9Tn4K6eWLF7Lj1A5GO4LNx+Z101ygEmJUxtgSsOaIspJ+zMeee9Pk9OhYp9DmFMf84c6eHLzynPr1/3bGbuGodf+e4z2cmHs43azbUuDYvA7fGUc74TZw4DuwYFk48Dkc1O7D47b8naH/vHb5+h1kxm9L2MZ55/q7BKEPmDMHIS7gUTsnQgyK8LrxL2o12XE+2WqqNdVSe6oNTGEDtICmmq2WzGMZ8wnpZd4zuJ0KnWq5uICeR/DxDkGPNziaX9mRj0P/9YtXegs/77CWWpZ3WQ/srD6ENifIRxdZzfJcrVY7BaCn4dEEnZmEQwuHswPR0/BBp9PR1NQ0dcGn0VABPuaxlNJGCAGVXcrz1MOm8KuUj9Fn+9gP29Bgi75Njy1w9Ly+xkn+Cse+07cESnY4b/63rhADRQ2ksbo942laG/ctgpEe5yHBFt8s4JtNPM9HzLPnxqn5xXzgeTlB9o8By20J/4qG+SqEoBhzWZd4DDXsrhq8bjvGutLjttxaT1kWklN4aUkOABqWlle0vLKKPl9ON/PYBiqZj2N4zmP0evkW5+gGfPaSIMvjR4/g72/17ddf6/tvvtUTjl9gL/icAwWbBAe2oY11+AltWEZMixCCirxIAeoWvDGFjjFeHebKb3+Ynp2Ry5rwT415Mf4TBKcm7XAHGqyPNXjM4wwxIsd8wTP0S4XuQOXphboHxzp6u4Pe29CbJ8/16tLGeaxXydZ5rPVHT/X2+SvtbLxFlrYJvB2km4k85hCMYy3xqWlnfmrDO8ZzHvtleXVN12/eSk+o3XlwXw5O3LhzW9cI9K2he3yz3iQ8WLAWxixLc+M5KpmvCrC+8SvDA962AXr7dO9QR+jkw62dhMsuQWrzuGETXrLz/DVy4CfZtpBDy7f55QS5PYPv+6xXtkX9vzan2m0CuXNaxu6y/XWNgPW127d0494d3fzsvm5/9kC37t/VTQNlN7DTHCReWV2VHdwzBDXbrZFMZHnSlQ42O8BVIl8lwa3K0O2rAv+Ktco8GCRF6Ga7y/VFua9xnRKPoutF6hQ4UPxE4EynI9uE/l+VN8DRrzB1INWO9WsEg5bAfx5buEPAZ2p6Sl5Xp5HbKeahBX7mzwb8YV4wP5kf8lqhAsjgrwDdvUbbZvV+20+nHVlvQtttdMgmwcLX6Op1giuvCLz5FdkfAGV+o8AWPL/HHsGybB4u0ctMKPo6l/tvM88OtBlPB/7n5uc0d2UuyZDxdnBgEru0AQ83kMeiqMnymYGf5yxIQz3DHFrveV23PWSZsd3ktdP6wjqIFSutnbNRmAAAEABJREFU0R77NPSzvMzMzck3P00gL4WfnmUOUiDCdh362YEbH1vv9NFjJbLi+TI/YjrKdmvCw4uRC+FPO/DTOoCdnZz/aQ2/0DlrouHCKQHfU/o4L3vyk+xl5v1bgDRBGWtZmo+kU+GhJKeVSmy/FBwEr5IAjvkDpShDhe3qsgE8loA6A9ZXX9PnOuPvcZgOXpP72KUXXNMFjG9k32Bbql7UNdGYkGnenGyp2Wypjf0yMzsn3yjgmx6WCcYvYjs4sDrRmtRwLQqiCQkmNd+YTgbTyvIaJLbilSrjwlwZx8q0NL16JUGpvox/Bd+LsixEGR+nNMm1zDPXen5tA2wScFxHjzrwa9356Ifv9fTxI62/fKXtnW2dnp95R6uiznjaTTU7UwQb22ohAzPoSu/3PJ6l5SUtMZbFpUV5r2AenPZeuzWF/mqq1phkfDUpZirhDZCSWKvLGKBgpT78PADnPrh1GZftzD1sw03WpZcvX4DTEz18+FAPf/jhHXz/vR49+kFPnzzRi+fP5DVvBzvBPNtn/kq3x/x6X9Hj+AK7z2uX5aePLhC8FrMMlHJFeKTmMcK/LQKU03Oz6Qn/WWR/9sq8OsiTy9qd6WQ/uG6IUZ6bvnkEKMG9guYaQTXqv8d4DN57eB2z3WJZ3kHX7iLTl8DxNuv1lnXD220dYz/3wNk6LFNARuJoPzdgnnsqPQZJWYwK0JEqDKlKUMIslcHlQAWELChC85yxWj9Z/nNs2gLImZcA3u7vaO9AO9B9C1vddo6fCvcNVFuUeR3wjWTrDsR7bQVf3wDRY6wBWua1uvJaTRm2S8wyxcyQp+N8pHMskzEwlhFkISiLUcbBvJpn1Oc4SDJ9zQ/HyH7ag9umxG9ywr7DcuL1eRodZDvPY0kySVBKXJ95XEAWh/Nku/qUdrwvsG3jG5y87y/ZU3lNCYwhQoMMQtbBwetYDVpFji1/Bs+vcfL+0bzaR+5tT5Twr88H6kb6G15TyvVc37JcIacDA3wyQKd4XLap9rF9t+Bb3yRgu+Y1ts0WtqV9BL52kr2QZc2ytba2Jq+ny8vLso5vsc7W6jWGGyXoCEurhAMG5QDaGXxUUcIZzocQqKf0oSSVm44uGB4Hmgk+VPAf9S9T54E4ghA4cwnpEn7oC/1tvK27bR96nNb/JeM2DUpoXEIHw5AuXOMy+Nmyatk/wba8BGwL26lux/QeXwfy9MfXAwB5t5X8326LuRwYaHMA+DrPhct8Pd0zXfQLrnxpJHwAIQSPXiGQBqU0hqgEnt+MPGkwUIcKtDfkV+8dhn0hp/DFsD/mAbyMo8G4OzWUl+UafQLN0b77G7UfQpD4pvrsA0sGULptaGqeMm2HZSaEEi6B60MMilzrNKS2NPww6Or9dkZtjdup3D7nqw/qlfBUBTAuZKzifKI3HMeZ9MtZ+q6GQE8MzUMFWNc4rhRUMl9YycO05LiUECN8sRpCP7AeRPVKQ1C/ylkjCpWhpjICmQPADVURyIBY55zBdXLyGf1l9BZUMXa6lEghn4afoJAygdSA7IxySmnkN0r8GlxD6XpypC4zcCSD80MY/gaJcl1+QnAJh6TOGTgSh05G4NIPIch/Smt2qD5KJc5+CnzNT4P8oePg9EfwUakPPwZf4zKnl+CCj2F08r1iZoNCFwyT8P4IgjjiR3w8WBJ/YT94iSvJQAJ4RoK7RkDehSPwZT8JqTF+RnXJXfYXnKsCRUA67xSgnEL6on8yPqVR2TB1HXDQOyDLl3Laq6hbkZaVEt7vpxVlFef1Cai4pqrEuIfgOpXred5CpvAeCJk2pLLIuVgosnbFSnz4cUOMIDVGyYdfzvtcgvGZcZmPnReDAQJIBaeAEmj4CU7SjzOA82Pg8LKuifh+uc8ZXOb0QxiWJgTSCV8NOciPy5y+gyFTvKvx7sywjAsvvz6XDtyJIR0Mf961Q46KfCGPex+Ca1WM6R2M2q9Ix+BKwJj2ZD/8Uo/aaU6crVxxmKFeypDypTydI5u+7+M6qhacgqGTBFxjpQz2UmKYoCA+w5OKHNVgkCJEWeueHR6lzf4JxmYGh9ZgopxzsBIXGcsR0AgsoGrc5r9iKvpKyFziAE5/9TwUg5jJaCZ9p3WVujcK/94B5mCwfKGtPgYNaU6SvkNaUIlMSJWlEMgFXX6C/Kf061wkZ2MkGVHw2DD1maA/+nEVz4sSI1N9mAaODWBH2Ydf18COEXaKMnh+ko343PyCriwsqclmPOYFRkYpb9778D5fJf5GqYYxgGcwKIz+NEo59ng5Eh+4ByWPGUSHltk8z3DM1DWBw8XQsMOQDWaIgf3cAMd+Vyd2bBCYOsDJvMumZh9nqzc6vnNTtBsTDozOMk27FMllhiDJhq2fij0+OtT+3q78xOgWAUqDndJ+JeohDt19NpnblPuu7w02bT7n6yoGnMUoO65q400beNcJbLTY6M8tLWj5xlVdu3db/v9T9776XPe++gL4XA6wfvazr/SAY//fqrUb1zXLZrmJM7WGQyzzBpC2TcecTWAN+tdCrjio5FdUHuEE22QT+eLhYz36+lt9/5vf6/HvvtXTb77Xs2/Z1JM+/v13nPtOj7/7QXbqbm2+0TH6ys60EAK0yEQiQYwaga6pmWmCL4tauXltiDPORd/JfQunqJ1713HoXb92TTdJb167Lr/KbLrZVj3mCa+KDQOTKME4JYa1HQbehDt4/hYH3BucoBsELewIdd6OZW/mTwhqeENpp4qvE/PVxyk1wCkg5i1wnFg3Gdl9TldGWdbTJXMQGUStqKvdahMMmFITR90ETuZWq6WZmY78dIWfELTjsdVswVcNxh5UgaM3GiUbHPfVIzDooFUXp43n9zxtdo90CA/Yie/0GF47J4BgB0nFeAO4CRzNC+bbrCjUmmrR5xUt44y9Bq38tJZff2Y62kF6C0fudZylq2xGFxYW1Wq3VNLWBQGTLsErg/N2tpzgdPecmU4OnvvO8Vc4l+xA2MD5tDVyzh+Cl+sc40y2g8Yy0GdcfWg2YLPRtxDjvPDd7vOLV7RybU1X4Tk/0bKM48kOqAU/2dLpQEdoZFmTkjP9lPEee0MJPdy2adZnx3HC8SHBv0OCKYcEkw5MJ1I7njy33oj7jv2nBH2cGvfXzL/54ZxxxixqAvm2c95OWDs2xMyW0HNA+wOn4N/D+dTFkdOFPg6WnhPYMvjY5waM0/T3XFS+Br7pAyXzGyVlQB8nkl/j5/k73NvXITJ9BL7nOEJ8vZ0mTRwFfgWYgyuzOGQ7BDEmp9vKcBBUNNRzsBC8z89OdQ6PdHFCVDC7HSc16JVel40c5fBACCHpKdPKm3dv5B38cXDUc2Sa+tj09Fyfo8s810fgtrOxqc3n63rz7KVeE/h4+cMj5PqHJMtPya/j8H796pXWATuU7AyzY8ZzkngQ3THRbMrObDsXl9MTY6vy/+S6Cj9eJ8Bx/eZNXWf+rxHouAos44BsIz8RneN2jK8dBhfIhHE8J+Br54Lzxv0EfjBf7uNkdOBre2tbhi3kfBtw0MNPs9oZ4Xm6oJ3UHg7nc2T7YtDTIAvy6yKnrsxp4eqKVm5c0+qt68ANXb19Uzfu3tbNuwQ80D9DeVll7VmQ5dj8ksUo67KLEW+cMZeHrAG7BPbMf28Jstgx5JuEfNPQsfmYuTtm7k4Zz6mfhgdO4CuvGwfwwzaOow2CNK8I9vqp1PS06qPHcv7V85dyENjOXTub9nA82cHbxyEPi6FTorI8U14rlBd5yoeInlGpAXXMk+ZDv2a4j9PMb23o4pxxwP8M+T1m7g9wYu7jpDM4uH9AHwfI2J7XN1Lzzgk6wU6vPcbp8Z4hDw58oxjl+avXaprAeV4UBUUVumWAqdpPPGvnna9xQMDzYR0awDED3wI+9zpW1AplRSa3hTjC4ZLrDdB1lY9CVMgyKWbyel+igwfI2oAxDkh9bH1mPWa+tJztM649AmP727s62T+UZdHOwwFBqD7y7fohBMUQlWW5JiabiX/nF7A3Fhdlp3gHp3KbwJGh0+loBgf6DIGlTmda1vUNjxncPW5DZhxp0zh1kVWDAx9+1bb5Yf9wX6ar+cM8s4Mzdht9aj27hbN2F5xNL68PpsvkxGRaO+rIelHUmONCppFx91gv4COnnmc7787gR8u71zbne+gOg3XHGXxosJ6u0M2mb4nuEgR3mwbjb4gxU4DXY5apRr+en5w5rmMnTDYnNdlsaRJ6NUnbODRnZ2cSbUwn08F9OPBlPtqHj8xTe/DY1ttNWY+8RD+/ANbh+U2cpz53gp3g9c83pHhMDpQMmF/rV+NSo/9JdMw0tJ9lXmaANvnJVksNcKqj1/N6DR6J8D78x7XW5x7jAB4xjMc8QMcPOF86GAk/OJjaJfh7vLWr3fU32kQPvnr0JN3c9pIgsIO+1osbj5/rLed2CQQeECg+QlbOTs7kPqLpBd1y83VRUwZPKQTFLFOtVlcLOjn4sswafNW68DaB31s3tHJ1TYurK1pAH5rfJhhjURteHwJ8L+QZG6wCkk3Cuu1gavfwWEfw997GlhyYfOvAJPri9Qv0NOv1yxQkeqZnT5+iS57Kx2k9XF/XJjS33vEaal2pSuBYk4OO1nWzrEVXlha0jB5fvXldVx3svXsrpdaT19CVV9HlK4zFNwT4prJp5KTJejaJTEzAJ379ZgE9gmUVeeuiM8avAPeT1l10aA8d3WedtE419MibX7vwtdfdC67xcYAG1jFt5tq21Sp2zk3WlLvo6bt37+qOdfatW7p2/ZqWVpY1Oz+vdmcq3bwxBY9Mdzpqcq3512t+CNAU3dKHL7z2DEgrjulG4lwIwQpIJWu6bd9zaH3qYPvuvg7RJwfQfZ+Aj2+m2SX9GPap47XKwYIz1tku4xowb+7DIJoP1oHmGfgjZpkia2jCjXIHKy/ou8u65Wud9sgbBrZTAONtuTfdrC+SnEg0HWTbosEcTCAX5rv29JR8o8QcgbE5bC4HMKegSwOZiawf1rM91kfrKq+3fi3/GFx2Af69UZ/GoWu9wpz2KE86iLmskCkEQcalB+4GQcc69skEfNEc4dICl2anrQnmZ3JmWk3sHQeDDNapxtd1G/U648jkj9seg9wP84WxI2GHDcDDej3xEfgYJ8M7mhFohnYXQI/rSnDKajn6flId+GJh7opWFpbkGwqus8e4cf2GrmMrX8Nu8dPu5nHb1YsrK1pERq8sLsi6p8GYYpZpgC7t024PfeIb9i5Y5w1d1vkeAW/Tyrb9KbbrEbbCEfbq6dHwpqwTbOfToxOdeU0+O1efsVTwSQTHAn5o1BrplcztZksObkWF9P+Vz1iPbVd6jbMt5HX5iD2lA+wla3/MozzGrMZ6AQidFIGCuWiwT5loNlNQ1Pp0knFMUGbZKNBTeVFTzAopRJVAvwopVZaryjLyEv5/qwyqBGWUWfeVrCW2uQ7R4zvwv+1E33xim3EDnfOGvcObN/8OytcAABAASURBVBt6i63mNc9PzDqg7fXOtmifufS6dgEv2YY7R/ZdnvKUWUblTwipb9N8gMxW4BjgYdvMOePzGJ2PzLHLQxalGMUwYJdB2l94bbRsuo8LdI3nqM86YPpbpszDtgsKxjwcX0YTUSEE+Q8jJ60xXfjc11tm+ugymEEZNTJF2SdnCBBrQFC7D2/24cESOSrhGdOrb54BukAfW78PZW33DwHLJ0oC/wzbqGAeEzCPtaJQvShUy4vUT2BtKOmjd3ahAXZeybpW9gYawE89jq2DTuG/E2zoU+yAC8pNj4w2ctrNcuY2SAPmsJ94eaAk7+QH8KPnxWOmisybpo3BuszjKKnXZ1xdxmhamLae1wP4fR8b0qn1iaDNBHZDexq5Rx97roxHqUrRY6zX5H1NDj6Rztx2HzvK8mQ6m4YV4/S4KsYY4BlDCe0HzIVYa4ynr6vAewgDWTcaXG7wOD0ml9ENrsMAZhJooF4GCcxvpsF4TMO956G8l9yAj9fxy9inYHv/kHF2mduCufH6mQK/V6/qGr4LB4B97HKPjaVW1o1d5sDtV+6Urv01PX3s1McyvxliVDBBQpDL5A9ZjSEdBw4N+iCN713jdsftO59oAZ2G6UB96NmDvoYBedOoHNF0XL/PPCf8WQM81yfookP2EqaB5/wMue3CB32u99BCiIrgb36RcVHQsK1KA/h2QP8J4D3PS8qPyty36yLmGn4YX4AWo3aCC50HQiqnL9IsZogNYN0EZCMwHr7GbZbw7AC58zgNffLD8ZaJD9z0p6ASLdDf8Bx5MiEESgM5LgVZt++xl6MxpXYZU0qR/QqaUi3VD+BryLKoDIgxKsSgCIQQ5D/xKbnAUHG92x3CAJmFX1kTXQ5h+ZZy+z5vO7fEF+N85etBqrKOIQVTwfiy/A2hUqXh5/0UVBGrKs1Vn/nqGfqVur0hwC74ZAUE9atsFPhlHxhrrBd1oCE5ABwbKV/FusoEnA/WO4ZMVYyyLhdjrgApDL9OEgRBmQSBc5E65ilDCKnEpQk0rpXKh9cFzgwhyteGwNEIOMWXY0kUyR+ngUwIgbIhSKSA0x+DJBPOQDZ8EoLGY3iX6qMy8KPkw9+gEAxcFd4Hl41B1PkxxPBxWRjVczqEVOCKlyCBAhDSqUB5CEE+CCGQAAr64PPeIax2SQpzVTo2XUbg4+G1vijQ0jsQR4ZQvSsb59yo8+Kc6yh9Ar8fA0UffMfnXei80zGMj0nBj68qcPg0eIrRX+k8/Pqj1GVDkM+xkI/bkQkaMopHEDOFmCsaMuw0QZVKfPipuFgJ9MlPNSoNpAa5LoWBNIgPeX7TN1DAlzMccpDy/PClgO9lXZcYKBvWdgZiDAet98r0E5/h1dUnalY/ccUfL768ksad/xj+eAtc+IlKbuddseu8g8BJg8+71KkJcZkfF6R0/MNF4+wo/bjkw+uHlVyHqU9K1oQLIQ5P8Jtw4GRg8YgwfQEDlRg+RzhBDzGyHQQeYPzASspiVFTgzxd6zkhHX/cxyv6rJv9y/f645R+X/KsO9X9pZz8aezA6o1LnDS76gzCu9FEK35n3L2HIYbREvVEXHPyFXxoYfrl+2J6NQBuP2Dmq1xs44Be1dvWaFpeWNTXdUc6m5wJj/4DN8zEOTxsoAZkZQlAI74HIj2FcPl7M6LGkkwEbL6feAPsOzWs4ke7eu6vPHjzQZ5890L0H9+VXHt7G2eSgZDLocQTYQTyNA8Gb6Bob55hlyouaarWaMvKRfoZplA0wG8qbBESfPnmsb7/5Rr/77W+B3+g3v/pVgq9/9zs9THdzP9FznKPPRo47Px3kJ4MOCRacMd4u8m5jdYAB63YNPfJdDNge4yndLxupRrup1sy0puZmNIWDdnp+Tr4resYpztMpzrUI/jaak6p54wzeBRvCovAY6rIDKWdj3WejckTf3sA/f/xUP3z7nX745js9+f6hXj55Jj8R4SfIdt681fabTfm1jnbwOnDxliD2EfPUZ9MQmAfTI2dzlwExiwoZi2lEV5EKp0UdXBaWlnQNB0wKXt65o9vATRymV9lQ+fWqiziwZjozarKRrBeF3GYMIdH4+PhIu7s72iKo4qekvOm1k8FOCD959N1330L7b+Un7L7//nv5DvXnz57KNH6zvqG97e3LQEGfTUyF3rUjZqrdlp+i9YbuFo5bv8rpvnnj/gM9IP3yq6/085//XF/97Gf6/HMC7vfuya/vM75z0LqFw6VegGsMKmLESaDkyDlm47hFkPrls+d6/PAheH2r737/dUr9JOAP332nh4Dv9H+FQ3cbetppaz7ogZ/51vS048xPvVxlw2l63Yd378K3d3CO+rVvd+/f122cpNeh6zIOUgfq6sx5SHOA8c0a4w3sMZs5ByY2cdI46PscvJ4xx2NedFDq2ZOn4PpIj354qCcEqlxvB7oZp5KNSAhBApLhh9LIilwTzOsMPDiPA9LOZffvp1ymcP5Nd6bTUy927LpOq92SAx7mD+uCrh0AONK82fR8nuDEOMOZcUp6hAPeN1GYN1+/Wk+vXnxNMO2NN+e+Gz4FVXY0ppkdPaZbH/1RsTmLzIV5PgfHDJ7MmSNv0h0kbjJnLQKUxs94OUjbge/s6G7jvPB513MQtqjVlCMrbi8yx5ZJ08NOLvPeC+g4fmXca5zvmwQKt3e20+sZnd/DSXLGGEORy09M+0nViENEkNJ0SPIJbt7EefNtKKF1ifIbIFs9ru0hp+V4TIzFzqvIPJToBtuWecyUoSedr7jOdXvokiOC6W+RXfPX88dP9OzhYz0n+OG8/zfec2T+BfrIAfWxTPsVZ2cENbvQcYDOqTBUvEzYoTO7cEVr6FAHUu/cxzn/4J7ufnZf9wDf3HHj1k2ZT5fQoTOzHQJJk7KMZVmmolZj7gFS87XH28XRcJycitvaRH/asbjFvDrw60DG61Gw49WzF+k1jusEQcyTrwlWb0DrpAsIvJm+EEDpSXl4bBq5dIDj+u1bukmAw+D/JWfclwnIXCEI6ICf57lgzclilOc3eFKgs3WaaV+hIwY4Oy7A07zpmxG2tt+mV8J5brf3dtLbI/y6S99AdIYz8xwn8fHJsXwzxVtkzQGwI5wo5+j3PvOIMlPFvJlPHQgxL9mJ5z7cr+U+BDBBbxqn6DwgPqaZ5ziQd3kWgzJJ1jstHP7+v4Cd6SlZpzlYU8Arrlsxj+aJ4PrwsmjP8ue+Iv1MTDTU6XTQgwSG0NEO9C/gDF9YIGCKTp4jaDQHTS3fc6P8DPWnCAzZyTxJ36aldaHzdc8xcy467zPWc+hnmhyiE/d297SNTtlC33kN8ZxvoCd9fMBaZAdj4j3oPmDdG4KdISVDrxSZK4+rwbrcwIZwMGHCAZHGhCYIqk6AyzCdlGUrUD8573HiBXBq4BRv4BSvEYSIWaYILdxmTt58meMYNtSQyRrrZT0v5HNZzJTFSP9BkYEhFuAjprOU6Wi5E58QGDSpv3F0jef1Ap1eoYsVOU+dijZEqkBrGe3Sf0F/bfTS7MysOu1pTTKuOrRM8q6gKIFLrnpRqAbk4JOQoDzSjuBd64oefZm/BuiPEvobtwpeNpTolgFldlYPTF+8PP1R/WHAqU+TpUIIo75qQ7uHsZiHLLPWUXSZ6ojhRPDPixwZL1SrF0nOa8YdmIDW1vvTOIbNY9PjJ6yZu0RveLTGuCfgwUnW/Qnmr8aY3X4JvQJjjEBwRy40WMcxBuPhsXqcFWP3Kdczne2Yt8wdwVN7BPL8Wmrrk40XL7Xptx+gFw+394Y3EBAE9KuAuwR8HRS0w9+08lSZrql/cBinl6hA8wj+Bbxk3T7ZaqZgcGuqpSZ6yPaXea3OmLwm12qF8sKQJ73o+cvoJHiclVTB8w6mnoDP8d6BDpCT7Y1NbbD+vXr+nEAvAP5edzY2XstP//oGuJcvXya78ik63vAcnb7ONb6JxjZaj7XAcycQfx/fCePZmUq2pO3JNnZjmzV7CmhPU+610PLCPNZqddlu9I0Lk8havagp09DW8WvOd7DLdja3tIWd6FfAviEo5JtfDA4OpWAWe1vrQq/xxikw7jrt2t5rNVvpZrE2dqtvPDAv1OED80hRK+CpRuq/Dq0zaB6ZjyzLlMDzAL8G8MEsgZAmJuAD+jA/+FQWo5Js0551x2R9QhO1hqw/WoypDQ5TzbYmzJuRtmkzew8iecui64/5NFLP9pBlvMta3bUsIXd9ZKuERy1jlkXr91Mc6EesdwfYNvsG6GGbbHdnVzvs+R2ASLCNXQPfDrCP6kVBoLAlv8Z7bnZWflJ/gfVreXlZK6xlq1fXtLK2mm5qsd1lHjTPFfWaArrea7fX8QFy772EdaH1q/E0TtbNXn9OWZ/s5LeOPiCQeTiCI3T26fGpzsHdgZoBY8qRdc/TFewB47CGbXrj9k3dYW912/bx3dvyv37xensVe+E6AVfb1yvYp/4XCs3JprIYh/NkuWV9CqQG0b5f2W7fR58AngNfPQKoPYLtPR+PoERvWeZL9Jrl3/IemZ8Oesb93LhxU7dY/29h09+8dUs32Gd472FcfbPk8io0A/+pDnZKsynrqxx+y6C36SbQK8HL82h6XbCuj2+2sS1guvimKtvHXru2vZ6xjtk2WfeNGsjfBraqb/TdwqbZYU4PmNMzdIzQX+ahuZkZ+Q1Iy+x/l7GZlpYW5Sfu/RT8Arj5RtNZ1t0Z9nm2V6Y607KeCUWGM75SjwDAAKe/siDPd4HujRmIjwQhUm75yVjTBL379NuFbhfYIR5TyXGJfPShuaEH39ouCCHI13nf7D1wkzWpiS6YxNZvoMtMq1qddaFeVwP94HPW69PTM7Keb/tJY+TJbVgEB9ZryMUxdv0h/H8CDXrgEcCpyIvhWgbdjWcI4K/AGmT2sGSJDECZwCuENDhVxh2eqYABePeQPdtSDlj5pmrbFdaPm+gjz88eMnbom8XgJbfWYL2ZZu4tT6a5ZWpufl6dmVnZrpnAlpiEL67MX9Hy8kqSu6n2lArwNJ+FYDzADx4pwWGoYyq51Aj7uETmDKZpRT1B6xCCQhhCjEEJmLMsQaYsy1SrFWpCa+9LVpDzq2tX5ZsYVsBjBV4xzxjvWWwx15nHTvPeenZuXtYBDeYoQ0eWkgb06Tl2fowdCHAGLH0O3E2/CjkyfiW8YDm3XW5bLdmx8LZpuMN6ZPqeIwsl4/H8mg+KWk0BvPvoPK/J1jkR3eMyy1JgbIGxhuBuK5le1m09eMJg/Vgyh5Zhr7097OgBPFp6D0Id5wfwy8CBb9cDR+sht2OoGEPFWAweg8HlbreH3Wfd7GP37us8PvOKb4D0TadbrF2WVe8t/Gpw26XmVaNrXljCJrb+us4e274Ky6pp32S9L1gHPTb3bXA/7sOpj92n04rMZUreX9NJ7sQ/Tkfguj7/PlQWpPfGmNoaHY/z7rOE5wbM5TCPbUrel8YQZVkzmMdEn+PrjO8FNrpx8NR7AAAQAElEQVTXgEP2jN7n7CAvTr0WWN/5vOsFrosxypDFTDFkCiHKH7dXglPqG/4oLaOkFWkCzrmehoxANgDiMMjthRBSXgqeQjMoOZdFZfBXluXK0Bc5MpizBmWUhcB5arkv4+e5th4z9OFHg9eIEh4xHaiqELjGoOCulD4cRyCEoBCiQggUD/HwuAyW43EfA3TaAF50fwNoXjLOy/ZjUIyZTJ8MOcyMd2QMQARCiAqB9vnK4AuhjfsYQsn4gYQzKW27nEK+Ph5I0JQDroQzuFbkNP7QdghBIYwhSvQ5hkqBy4MGtNHrl+oylovuQBfEH86d9kpdOAjcl/zkb7/K5Sd+ldWlfEKhMEymtOLYr4BOgd/gALCDv4VKGfA/KYIZQP9VCPpjn2EN/46gcuqrnBrez/v4ffC5DyEw1g9L/pKjMLoofLq1H+EYqD8GiQO+Pib50TcoBINI/zzwBVxK4usNvn6YKkgGn9ePPkGpnJ/AuSD/kfn4G8QZ/fmfangJlw8zo98Pjl3nPQh/WU+jlp0E/wwhZdMPxx+nFH3y63qG8cl3eYvXh+BzhkhleDvhPswLfr8EeF5AtPAmoLqFVoiEx07ikndw2YtrDOHdyXe5QDakToMUAl9AfMjz+y/2DT9qOY3iR6X/WgV/ee9B4RNI2qnzqfJPVH1XlJDgh2+aT6fjszSGek7FokdPTwgUig/1KhT8AOXrjXDBghFYrE8PjrS/tcPmfye9mtX/o7Pg2gxIV3IdV3/wdZHhg8L/ffDvlwLwEF84Qgk+mHuYJAR+9Ec+l4vWH6n3Vzht/Aw2wpIBhcEUs0ze1K4R/Lt+/YaczrGBicjBbnIS7+gMp0NZVgpWopTHLCqSDyEohCB+kmxZxpypNPpwyjmrU5G306jT6WiZzdQNjHgHfB3o+4KA3ldf/UwO8P1sFOC7T0Dtzu07ssFvB3ir3WZDVlOeZcqAGDOapFFk1Xd/7xHscfDEwbzfE+j93W9+o98TAHbQ9+vf/05f//73+p7gpIOUL9KrsV6lpzT2dnZ0gdNlgBHpTZdhYIOVjU8PcL5kAH30wwWboHM2uD1viNAZASOyqNVUJ9CXIG3GaypqBbgWpM7XyA9Tb1rt2Mi8KQMUMQAh0AX9nfUudELA5+jsREdnpzo8Pdbh2bGOzk90cnEmP912Tp2z7rn8lNvwfx3iEGLD0MVB1Qef0sSnPXlOSD2mLuftNDrDeXTheWTTNoGzoDM7ozmChfOLV9Krgx20nqZsCudGG2i2W2o0J5QzlsA4BaltxJ+zKfQGxWBHjI8PcU5tEAjya8e+9+tVCaj+QPD30fc/6DFBzIekTwi++v9q2Ym6t7WtY5wwfmLMONqZ18a5sUCw4ypOqjs4rx588YX8v6bufv5AdwgAP/jqcz342Zd68OXncrDL/9fYTjc7aKYdAMEJUstzFfBlzthL5uoIx56fqH5GEPXht9+mwO+3BH+/+/qbYdD34Q968oNx/EGu4ycEfSPAPpuuE4Lq3qD24QuLaF6v4Uxuy092LMC/Szj9loGltRU5yLWMA9BlV/x/T6/MyU9hFDg30hMCbJKURfWhve/S9it47WC0U8QOWgfZNnHUGuwgf/NyXa8Itr30azuB1zib/eqxg509nR2dyE8a2kmdgDbF3HvdajKv09NTstN4CNOaQt4818Z7bmFeM/Oz8vw2Wk15TMqCzDvm6S406zK/XZx75/DLCc5H08I3HWwS9N0AL8/fW+Y6vQINp84OTrX9rV3m81B2mg/OuyqRG3Y1ijCN57ZeFKrXau/koV5XfbKhyamWpnGszTHvfkIr0W9lMfFjB6fKFHzY8ty2W5poTapGECNnHiL09Jz0kBs/+bnHZnlnH+ft/p52D8awT35fOy7j/AljGiAfvr4OX9eZmxy8hKwE5DDJJnrF8u85t+w7EGP+7EITBwktS4OLXrrr346SCt1T2RnCeJ1mCoxZknUlShCR0YD5STJydKjt3R1tbm3J/5/vDQHMTYLUm8jC5vaW3ho4t4U+8nhO0AHnOE26ZV998B6Ao288CYx9Enq8Tzfz3gr6ewkH9OLKsuaXhjScmZ/XNM7qNjxgOra4rt1q4chuyrzSYE4i4++jz05PTwji72sPHHfRpVs4m+y4WyfI+4Kgh982kNInT2VZttw8Ra5eEng3//rJ4IuTU5knM9p0UMVzPk2g6Qp4WIcvXFmQA5cz4NMmwOD/uTsxclByiUIIMj5ZjIgLEKJy9HwNPI1rnuUSm3DPwxEOzN3dXe2yRtkZdkrffiXaOXTzE5r7nLN82Zn0GifwNnQ9RqY9r0KfhxBIqvSkwDk60sH2C/i/D095jxDoO8SQ8IikzjvNYlSO7ja/1OAfj9HgdamW59C2Jd98MUvAdmZxXlNXZtVyEH66rYl2O/G8dYPBjk3z4dDB29IVAgpXcdTbUX7zzm1du3FdV9GHV1kr7cRfuboqPy21hq5ZZb5XcJ77BpgFrkt0neloBme2/5/cVKud/vd0vaipgIZsfmSn3unxsfYIcljPORDnmxLWn7/Q+osXsr5xfhOHuQNFh+jPY/j2DNomxxO8yAQprxeaQB79etNZdMr88gI8t5DedjGLw3yGdWUaPTPFetIGpyYy3EDmIGbSNZbdmEcJWopPyZyWyInB8jaAHw0lzsakR5Al2+gla/CAORoQSBvgJPH5AXUC5ZmC6nmNYO2E2s1WCr5PoQun0CGz83PovTk1OXYwsDndVovyRrupRntSE+ihNsfTyIrrXkEf+V83XIfuSwQEOp0Z5KWpRr2e9Jh5cbLR0CQBKpfVaqz16I4COhekAfk3nn10jqFL0KSLjXFxcqJzA7LmfJf8BeVdeLZ7fiqn6fzJsVy/jz1g6JG6/Az+9XyYx02zeqOWHM0d+GsKmfL6PQP958H5CuvSInziV7BfubqidIx+cDrvNQqamAcbrBlFrYZTMlfGGhVDVGA9MW39OsgzP0lHvw7KGtdzggcX8IPPGc4JIpxRZrjAvhigCz1nARqE5O2ukg68QJdZVx8x1mS74Lw+x27pETwpoxSKTBE65thSGfxlPWceCfBICEH+VLRZgduA+R6wLpfYr6ZDhZsLxaDAxtFVxyBfRpkApF0BhILzQORcZohSBqTztBPgRQEDtw047dGXn/w7Ya4OkIdt9KOd09voFDvn7aDdRd/YSe/Xt6+/Xtfl00vo0V3qHUPDc8bstcVtJqCfEl1kqNDxIQRwydAveYIsH6Y5qfMZvJXFqAyEswjSkrxG2RazA90377xeX1cCdN56glfyU8nr6PGN9Q1tEwAzLtZ1np4cmjeaTbWRUdsMTdaICXiiXm8oR78F+hpA8y4y6XViYP3IcQUkeYQ2FWug+aXvOshmj/WyB++bP3opfyHnDT3Ke9TxtRFeK2o1NVjXJ9rgMD2lDnpjHvlbWF3SwspS0itzHM/ZTh2Bb8SbQ+/MYCPY3mmCf5123J7x8w2ctt3Smk3/Tq3DjrFTTScHULa91mK7vMWG8VNmtsMcxH9t+kE3rxnrBPS9Bh4jA0yP/IToFOvWLDaLb6YzXEHeFghMLGETLgIzyFWTOhMEjuqMq4Cf81qhWOSKWZbANGXaEZNBWn8u4AvP4XhNe4tdYJwcDDFOtq03Nzc15jkHrR0sDgpyANzrjdcAv/nlGjrrxq2buknQ1XssB0pWV9fkc2usF6srK1piHe5MT6PParSAckX3ggzMVKpiLgfYcBfI9cnBYXqrygHrxQFBpwN4Zwz7+EYOKT9i/T3DV9JH9v2a94hN1AiZpidbujI7J+O1tLqCjbym5WtremejeL2Yl9eQSXjOdIroAMFvAToZYpZJyIT51Dxo2enBbz347AIeMg18Y4Xlz7K3SeDXdDPNfDPGixfP09s9XrK2vcCGdtmrVy/1euN1ujHM+5YeOqio1WTeN1/Zpl+7flV+Zfx16Gi4dvO6Vq9dlccxm2z7tgrs0DJAMvRXP62LUtJXWZB1kfmw3++i+/qqkPMQoTP6pUR+SpePoKT/ctBTyZh62CEX6JjzEXThiwHjDTBfUaux/2jJOn4OnlvEzjMtl/yGAPT8MunqtWu6SoD9Kjywdu0G+K5p3m8jmuoor09IGQEERYLWEvEGggqlBqAVKc+R9Yw0i/BoiNQKMsqBCoE5DQQjAhcZIvlIPuOc35CXMUE5V2QKcoMD1mTL3BH8swvPOPBue9J7HtP8gnGKefWNLJ1OR5adazeu6eboJoFr2D1r0HuZ9crjXES+nDd47JOs35anAd15Dgy+QVIcVwjWAH4e7mXOZd/ABbx5zpp1zt7p/PBEKUWmnZ5hD52RP2UNsw1p3Profa9J3rtNwJsz6JoVeOIGNpnh+p1b8lsa1swX2Gsrif6ryNiazD/moyb6tMBeEAsNUqUB+nLA+jXW9ZAdvqhkv8qAc+Zp49zDvjEfnINz0gesHW+R/Q32h2+wy6wDvJ4csje7QLdF5moCfT2FnW1a2q4e3xhgnT6LjpwHf994P43MT1LX60kIEEuCZEExRtnOzmJMxyAm810fnnQ6GK23A3jR/DtIPDxQCZ1LcDdUjM2097UafXxccd71k+zSXh9+91gtu+aFvb19bPhdbaFfLMPbpNZvp4zfcjRBEH2O/cNV+Pu6bWHs3mX4YRbd0mq1km9FYO32E/1SH/1E7xK5qxKYzqVKeKMa4Vk5j1xVgClhoBm+Kafxx/PkfEp9DZDaod0ytUW7jLECSmAATYZQapgOUupzbieLUTl6LQNCiHK513Djbt47Z308gSc996bPEWuWjy8oN91Mc/EJISgEQEH+ik/FWNK4wLECtzLBEL8S3NI56oQQFMI74NJ0nFINy0UqPh73ECqFwDn42bhnWYS1AzX8pWf68hyk+R3NceIf6DHu2zVDCMN23ksp4FSQ0xCCIn3ECC+SF5+EN2OyzTTso6/300RnyyxjZHhcIXADP9pwOxm0zrKoLEbaHkNwd4DH5UsqfhgHOloJyNOn+5YbJS/mXOj7YYrSc5nrkmJSKtBCYHMTyIXAL6DgcUQpZkAOZCrJl4rs6yM6WLpAj573K52hV89Yf8+6lc77UhfF1lOmnnL1Q6EyI6ibNaR8UqEA8ib5CVU5ZZSnADD1BhE9HwCuLUME+zEEMBx9nQ0VB58CcQ2n+FaMpRqlIq+f+LjO5Sna/uD48sQ4ExSC8/zw1XsQRgdOfwxc4wsTRCml4YM0hA+Pf1xH+nGZrxEfUv35EMLwmsC174NGx04NIXD2AxAfyvgVdfWpT9DwDKkuP6auQZyrAKc/BvH54DKOP/76/Bguz1WXuX9GhlYrILUwTn0wbDzAYZ+CxHnIE6ddGaA+33fHFP3Ed9yL00+A4lBxjwTbjYwaHiUuoR/Op5x/OJOQIeWMS34E7un9wo+P3z/37ykPXawcSZgzaEYmHf8zxvgB6d4jedJTf0q7vsbzZFzeS8HOR0NwJx+BWYkO6gAAEABJREFUF0svIhWGrg0hVmXZ0XGA8bX3djsZjDZ2x0ZuhLHdhFFKXTrzHnyq7L3T/zv774QC6HJGAifwTVqYI399aMM8BHJ8XTaGEIL4it9x0f+S1DIxwJCvMGpsZPvu23v37+nLr76Sg6+d6RntEQizA93/Z9DOdTvg67W68qxQhlEVY6aAURUYgduzodfH4EsbBYwxxFCmgw3e3JtLrslwZsUsk9M6TtQpNkp+fc8NNn33HPgj2Hf/wX1weCAf37x5S3Zy27HdoD6E04ANifEe0NcxxvIGG3oHeP/xH/6nDA7+Pvrhezb/z/X2zYZ2CK7s47TbM+xu64gg0TlO2Irrm2yIvLm4yaZ5CUf6dLutWl5g45XJyCwxbIPHmEVFUo/HxxljKNg0GyfTr8Zmz5to1wkgaZ0irrXSiTHINMiyqBCCBtDcDlEHfE8J6g6iVGtNanZ5QWu3b+rWZ/d1/d4dLeLwn16YU6PTVtGaUNasp7SJo2wGJ/ssG7t2Z1p1NknGye3aQdIlSH2B09hOLz/Fckqw5JxNbu/0PAUB0mYDI/08QR8DtAeQ4sjoYdD2QLofhKOgAtcKZ8FAyQEI3QNjKQgqNBhvUNAZdPSTwHaq2fm54eAgzrUDP1kBeEP3+uUrvXjyLAUY0v90I7jpgKZfSTkgoGZ9WuS5TEtvYGdxsizYwYHjemF1WbNLC2oTTGgx1vZcR9NzM5qa7RDInEqvWfM8QEL5Jh0WefXZGB/t7mud4NTDb77Vd7/7Wk6fP36iDXDZZkO9jwNrH/7eR8fv46Q4dLADfI8ITJ+w6TrDOX+O4/4cJ0wXOvVYGwYwdBmkis4qz2WRK8cR5ECvn3osJhvKHVjEMR/rhQLnmXiJulUM8rW2QQa01cNR7ldxXrDRPcfZZoebnewJPE9n53LZCc61A/DcfvNWbwjCGvYIGvoGpS71TL8Kh0tg0fETM22CH94YTyFXpqOdqYaOHZPwTaPVVG2iLjs3Yp5J8GPFuDy2CpkNzoObabAHjTxPW6/fyE9A+Yki//+rnY1N7eA43d54oy0cE84f4gDvnZwrDqRGXlOLwF5rYlKTOJJryEkNnqnVaorQwnQw/SLHE1PNNJ+zCwuaY57ncG514O0p5rjNHPuJKPP7JE5VOwobyImdhTmOVQeEJwneNOGLpp0b5Gs4XvNGQ1mtkAMKdeqbV66sLGlxdUV2oE00m2q4Xr2OiJayPHRxSjnt4UAo0QviY3oMcHr0KeuNHTPwxSFOz13sgsQ3zI2doMfMk20Gz2kP/ivRrYE2xLynuYdnBuSHIPVEv+iBbtVnEzhQjz57bGINXa69wCnY5bjPfFRZUKjlyiagH/xWMm09ru0hryVtDulRUyg4kWeMO1fBHE+0mpqCNrN2WEPXOYKSU/BAk7HXGXueZQrIekU/JeOsaLOEB85wQO4RCH6DXrXz9OXIkbpBEME3STgA/Oi7H/T0h0d6/fyl9ja35CflznCideFnPymUnP3w8ABHbcWmFkKrYix0N0y9f0Y/VvRJAXhoBAGRyVQrCk0yj9bP7VZr+FRasyU7sOoFdKB2iT4qjTfy5HGItrpnF9pHzz9H3/zw7bfy/8d78vSp7BTeYa68XhjsQLPj2E5J66hd+NevoOszD5aLgv5jzCTkI8aYcHLZRMKpSaB3CJPweD2tiTlTHRVjUM4cTUy31ZyfURv93TFfw38La8taJDDnAL0DBR102nTHemyaAOWsVnEkXr91Kzmf/WrvVZxdV1kXHQw2+KaXoUP6hq7ieFyl/sLSkhyImJ2ZVYdAZQdH4DRr2JSh1dYUNGtPtmRZrGc4BQicHqHnNgkGvUI/voQ2GwQ63uJctCy/QT/6rRMv0JUOCFt3bxPEOj4+kmmTwV8N1kzL1BzjWmA8Kzhv126DE2uX/9XAkv/v88qSfH6WNWoGfT4L71kPedyNiQmzgezEsbxZzgwl8+mnYD2HvgHFjtkzeOoc5+0Ja9ghcrdP0GHP+pr8Mc7Dk72DdINmjlJp4eSeg54L81e0vLik5aVlOUhuWtmhv2qnMkGItVvXdQ3n/tpNcL51Q36S3jcaff6zL/XVL3+hn//NL5MddPf+Xa0xBw6u+6lqr3lN9JrnvIHuKtDvNWg6hhxeEfxTmSfRGQP0wAW4n+KsPYS/9lgXd6Gl0wMcnYd7uzrh3BnBQQeDewRHu6ynFw4An52oixyeshbtERBaf/lCz588Tk+fem01Ln76aBXH6BqO0VXmYAxrd27K9sP1B3d1/TPg/h1dvXtba3dvaonxTzEf1ptJb8CrRa2mDF1gGe2y5h3tH8r6bQe5drr/dofjLXT+26Tvt9H/w1fzumyTc9vyDSDHOPxPsTO6yL1lPkrK81x1+GUC/d2cmZL1+gy6yPp4AX08t7SoqSuzCabhlSlwa8/NarIzJa+rLGvqsb710L/W0V6Tz6CTwccDdGXS0azRXYLMXWyfXu9cXaCHbdWjrG/od+V0QD5B/0IDrimBijYCujSgPyJ6Oc+jms2JYXCddcg8OwNeM+TbyFXMMtku8Ks+/br4M5yzZ4z51POVcDuT7WU7be3UNfTgiRJ9x1fJBkDnduERO3x93TF0O4HXe4xzQN0xJBkBvz4wgLcMPa6zjjYfvH27qRcEuJ48earnlmdk2QHf4dP8m+kV/rvYOIa9/T25v5hlmmQNnJmdlW928JsG5qB9Z3ZGLeyGCear1qirQAd6/mIWVaG7PYYLeNpjM/TQ7UleSR3wsazaXjnGhjpEPvctq9gQu/DPDuvlNgHX3U14hfIj6pwiGx6f17ccm6nRbqk9MyPzh3njOgGXe198rvtffa57X3wBOAW+/FyWWeM+jb5LsolezrNMVix96OObtswr7uMY3WUbdfvtlhzYfUUwcANbyraq1wWXOTj48vkLvXj+PMnYC2jpp7h9U+MbbBw74033LGaqo+9tq3oNrUOnCfTZZKul1nQ7BRKb01OahE8a0LhOENj2eYM6Dehq8HWmLat60oHn0NRr0jbrlp98e/bsmR4h6z88eqQfHj3Uo8eP9Rhw6nO+uWCHusfoCeMUY5TxaYFDe6oN305rmnl0wGcKPFrYAc3JpibBxetnA5yLRKtKJbxWoncroETOLLvH6KRd5spr+/NHfmPJIz17+FDPfjCQJ33O2m94Qfr66TMdMaeCDxo4nSdjrtzrO+tyiT1RFdAMHFp+sh0ZcjrBccGcxSJXso8CU4f+DHmmAp1k/qthw+WcD+Ic/GcehBEV+KuQ1T6ye47dZjrss6Y5iDSc0w05YG5wQHidufb8Wj6egashvW0lBYM3tINuPkeGM/puTU8jE4sErFe1QtBvhTVjiX2Y9dU0NnQdvcBSo26y23rqExAY8m+hvJZrYLuNPUOvy17LumbQVYWs88M5dFD/XBXXZrHCpgiK6JuSel30xjl72RNofwg+e+xZfROW91Ue2zltRuPH/F5ZXtY17IQ7D9gjIxd3P/sMebir6wRQr926rWvsmdfYz65cu47Nu4ZtcUWT8EMdHmi0Wul4lvXYx1WI6qOUesx/j/kakJofDBVBXk4KA1WR4ETslsq6g5TPOC4GUiPkahZ1tWoNtVh/m/WGGkVNNfgr0nbltuEL6yvrtoB9ZD71muqbA7w+32AdvnPnjvwmsPRmpfv3dRdfxF38AU4ddJ1fWtDEVEtZo8aikhEMCXIA2FAGaQwD+ML6dA+dZ3nfZt/k/cvWK3ji1Tr7v5fYrC+0/uS5XsELr54+10tk/QUy94o11gFW31TQQy6UZ6ox375hbGp+Nu1Dbe8sYd+YJ5YIUC9h/xi8X51m3ZpA5jP0Ji5CSDeAdGXS9z4ml/bTJTSxHrfu66LvL+A94+w1wH0fYescoB/3sQ92sXV20Ftb2A272K++udH1bL+eYStUyIVtgU6no8WlJV3DLrx1+xb0u68vvvxSv/jFL/TLX2LPfPlVeo2/3041TV37XqyDmuA7i871DSHO12u1ZAvELFMIyapWZRkG5wraOi8fOw9wUgKHKkHKclhRhdHC9xV1InNuqJCVc+T16OhQ1l9vWbv8VgrLqPn8CDuopJ1J9KT/ddG1a9cSzskPBL/7CWDzTgZuJW1b93VZ730j+hl2i9fgc3RpD3mybjB9TWdDCc4JwMd9VPTjtUJ/wqeioutfArRIbYGD234fhuVcQT9VgioRpaK/4blSDvj7mh7rlG2DU+wGj91rjFMfmy+Mv9HzeHN4KseWitloXtwe8prsAmR2AC7j9sepywbUKbEbxmVB/DGvIQRZPkOICoEyAaQkfJ0XH3Dn98NvkOlX0q7tMuN5Dv/6BtoE2EEek4Pa7tPXxpghSrmsX2MWFeOwTzry6U9AuDw1pptp4TYtl5cpMuo+DEwR13AdY0jtm+fCqK9RPpCK82lU0I+JSbzqPsaQymisEgvYx8B8Bng4AedsLwbaCYwgQWqYA6cW+HGqKIUsQUVaVhG9ENQl6HsBnKNLz9CrDgA78HtRBvwDmfqxQM/VhSGsUEwqEPANtaZC0ZTySZX5BOcbKkNdg1hDHwJcM1ChgXIN3Bd9lyGqCkGVhqA/8eP6w6ppdOl60cYQdPmpLnNkqPrBMUXjL6feuzoIlDgVLiEoKH05EUJQCB9DvCwjw9fH70Pgeh8Hzn0KfM7wqXMu4/LwKQgftec23gFXcD6ShPdgmBVFl6A/9fMRBd1GuvSjcpd9osjFfwmMuxmnf0kbw2veb+H9/PjsH0C68rkROG+A83ylW/pDMK7j9FMQx0J+mdKw83IngPMkHIIAGb7kRS2ao4jf9H0vOzqZiv+f8wMB+I7G+y6XCky0lPnoJ5W77hD8a+I5Taeo7jzJh19OVp6BT5zklJv4qP7okPp8feUQxpzD6SpJJJnxl4a8SFYYCaGSArp/QGDiZP9I+zjbTzDGfOy7HXOuzQA3R0JlUOCgAtKx/vfn/wkU8HSLCWeNkkjFJ+V9gkwIQSEACj6jlGj8oYzv+OhfN4XB6dC6rsSgKeF9G2ZNNoZLyyu6haF99+49+TVHAcPBG5FNgj3efNiws0HJJbQw/IYQFMYGHUVudwxWniEMzyejjLzPJcMUg7XCkM5iJjtU7aywI9tPiRkWFxdkg99Pjtm57c2JjeBAH2ODT+BvR4+dw37ia59N3wFOrtOTo+Tsw+xRjjOvXuSq14sEdtxOEqRrs/HpTE9pgWDTdTb5V9nMzbOBa7L5KDIkHFzdF91JZDxGb8CzPMOY5TyFFfrCBrA3HycODKEnTKctNmt2Phic32IDt43D13e7+ulPG8wXGP/nQBfHXgWODeg/y5jXcEjfJgB894sHcnrj7h2t3bqG43ZFVwiGGhavLmsNh+8KOM/MzaqBY8f6p4tD5AKnp5/u6LLp7rLZcjDKuitgZCbdxZwmvKl7Tl0/TXzKJuqs3x0FgQcYn2WCPprTAShvWPpsIiqOa2wQPReerxbOpZXIOnwAABAASURBVAZOnAnAcziBc7xRq6f59LEDOHYEsOORnz7rn3fl4NDF8ansaBIbFxZlRQlqGoIyzxXOMjuomwSvJjtTarSbyhljToDVAb16c1J15qnWqCsvcqGBVULL1B485bRkY+1AcI+NYZeglAOrzvfZrPj/GY3rB+pntFDEqIJ5txPfRr1gctPJG48ubXft2AF68G0XZ7GPLzg+h45n9OUnuM/ZePqc6VZmjArHF41KeZTyTLEocG7VNcFYvJGdhv8csJnFiWmYaU/L6Wx7Sp1mW9MEb6YIME0WddWgUiCQNmCDO2BuPUavRxkTT8vJ4TKB8yXRHdpMtltq4Sxq4vhx3o6rHOdJML3ARQmnKJEPQAbkeaE681vPchXwScasuH3nazEDh6Ac9ZGzgXG5wKdknawIKgX4K0JLn3fdesxVA/IYldFWCEEhBPEjxcCmBciCBtCp5HiQSYMo9akzYBEeBAn/kpyvqGO8Y62QYXicaYIxzhJMWMPpcZWgx1p6+uG6fGzH3Spyvcq5tZvDskXkpw1P5fBNzHNBOsg4kGXYus3QY657zKedx36y1K+/fosz1E8KbRH48KsEXxH0TMEx0k2ci3Yy7WEn7OOgsfPUN154kxoUVDDndv56HqbnZjS7OA9c0Qx6Z5rAh4PdHQcXAD992KFOk3lz8MNjtm4YQKcK8FxVRVTPeg8edFpCs1BkCozH5503jbJaIQciPdYCfvP81xl3xjyLT1AFdmJugnLmqAaefsJpAlku4JHKfaA/ztBrJzhmjnHa+Amqo+Sg3NOhb5gg4HNG4MI3IvTPuhpYvk/P5aBXF+e+yy3nXWQupTgHTFc7A09wXtvZYWeXnd+n1Ldj6wQnqM9b7jLk0fhYJ0+1pzSDc3ZmuqNpUju2rcNbODVb6HKnk7UJFTETnreEg5/qcFt+es/zWiHTIQTGHeQ1xGWecwdwTtET1uPWzUl3Itc+bzySUxRdH0w3eDlCr4x+DDk45lk+lBtkJ2b0n0VljUIZ+iprTihvTag21VRjqoUTsw20UoDA8umggdPpTkcOaPj/ay4sLykFSwnKmL+vLC1qHpiFZ2bQ99MEeqeggfWvdUlRr8nzGhmbx2i9hX+ZuY2qgVuDuW0UNRXkre+6BMnNp7vw7NbGG72Fh/1vBhz8fU1wZN1BEByiL0n9ZPAGwWE76BxI6bJmIP4qJupqdlqavmKevqK55UXNEfSdHwNj8NsQDB7PFR8zBgfTHBSpYhRmNlxYqUJvDOxQQq/5Bgrz2yHB3T3Wc8vVjuXv9Zv0+nk/obyO3L1+8UpvXr3WNuX7rK8OBpvvKnRSwRxMsoZMTU2pg3NzZn5ec6ytfvJ1YXWJIPwq6+lagqQnWEvX0BF+Xep1nKfXWYOXVla4dlZNeMsBmxz5ymOmYRoTznaQl6xhqCvl8EWFQ+qcIN4xwYjDFADbJjj6VtsbG9pcX9cGAYcNnMyvnz/DEf0ile28eaMDbIMj5MmB4nOCVQbnD3d3tONXsr96pXXm4xWBvre0ZRkM8KIDT4l3ZjoyXafn5zSFHumYb/wmhbVlzaHzZhjz7Oqi5p1fXlB7rqM6a2qGPoh5phBpDdnwWMwbp8i76b8Pf+wRuEv0X99Q4g9ovwHtrff8CueNl+vwz4a2cbRvM0+eryOC8mkuoE3GXNTglcnpNrwyl2yYtZvXdO3OLd24R7Ai6e3rWoX+K8yDA9R+SnluCTxZ+yN0r9BF3p/1kck++tl2jcHHJevxwLqQgO7FxRkBzhOd4Bg/wQY8OT6U4ZT8GFI5x2enxwRpj9U9P1Wve6YBbQfaQTMwx1ENbMTWdEsd5O0KuCzB1366awkaziGHU6wjTWy2SfTPpNfbVlNt+M26KfHcTEfTnU56FXUDXqyhG3L0ahajUECJ962Dkm0F33hcCciX0M06JwF2l53Fhp7Hntamc8Z4KuvNpEOZL6d2IBuOObYMnaBTzwgsnWH/nOFkTkFb2qgkFbWaGq1J9FBLTdabCfBvsE4km6pWKIMvzBsZ9M+YwxACNnVPZ+jJE3j8lHXBer1vnU+Z+f7k4Eh+He9Qr2xqk8DpG/j+DfxrveKA4msC1G/QN1u+CQ+e9xtRbC+J/jLskwKdaRvP/DIDH5sfVljDV25c1SUQmFtcWU70ncQWnEh2Zy3ptwiett/MLwPTEvpVBLJKaOp13fifssaYRscEWo5Yww6Q131w2SPw5kD5DnonBV6Qyz3W9KPDQ5l+XtMr5MR9RObREGKmRCfmtkAP+0bAOrxj/ej1NzMtR5DXcuXo4gSMN2ZRISB7zIfx9dpzQF8OSPppOAejNpGpt1tb2iIguLWFLgGnQ9bgE+jvsdg2NQ9ZhjNwyJmvGKMMWYzJ/qjRZ0F5lmXKKcvok54VJXmdCKxtttGF7rRt6Ztv/Dpxy/MmQTPP3xvWhTfM3SbwxvLP8aZT5H8b3XCInugenijHDmwoV73KlCnI3zIiVQU6E/xsm/jmSM91rOUK0KEEnwErQQmIj+mZUzcD75jRCjgrBsYUlDGOolbI8lSr1eXgV5p/7JYa5YF6pfUFYyrTujKQ13DrCtPKtt4QLtAV50Ng/9NjHxbpbwJ+aiO7vmHSNprtsyn0qoPWlpcKfId2f1ddrulpoJIFIGZRIUp99gQ99gED9lN90h5tn6NjTtA5R0cHOjzc0+HRvk5ODodAmW9IPtzf1RF710N40DrUMmQeNE9aps+Q4z7BB/NUi32D17Olq2vy+rVCoGxxdQ0bYUkzVxY0zXo3NTuv6Tlgdk5NbIX6ZEs5clKbaKo13VF7dlYTrbYyaFgyST3W3263Bz26Ojs50wl23fH+oY529nW4taejrV3SIRxv7aTjY4L+p7v7Okfue+zp+th+PWwL233n5LvohR42ZNLVvb5K5iTPMk0wV+12O9lxnRnWLtboWXCeJyhtu8d2kNP5xUUtYDfMo38nGXOGfhA8U+ZR/Qx9BL29Z0h7BVitlGDjErqeahe5Nf+mV+FjI2yic5KNA89upDXspZxaJ9meWH/+Sq/gZd9AsM0c+ObsAfxo/gz1mgJ9Z5N11bHhJlmXmjPTas12oOOMpmeH0GKNq6G/YpELkqrkekNgzAH+KNEdSY+z1nThDcu759V6/AAdtI2M29diHHxjygZ4++nfLeR/F7nfx6aw7B+h3w2H6C4fWxf04cUM3myyZ5xlbu078Y1v9uc4gHr37l3dvHlL165d18rqSgoW++1Z9rPY39LpdDQJf+R5rhBCAn4kcPZ6UTEWf338DtLpdEhO74Ac16Wxst50AQcHPU7r2aEu20pvo9hn3GfwifWq7Rnf6G/cr6Hzb7Kfu+6b21ZXdWX+ilqtlmKWIWMDOZBs2/0Cm9F8a/keQAPbAyVy/w5K+K5K4D4MIDr8Binw519D0PATUtkwn34hgK97B+M2nY4A+Snh73d1qku6QAr6L7ExBtgaPTngfzZak8+Q6zPG7zk8RaebJ3rQa8C6FUJI47XO87wYonWhoC9jtN4v6XeADeT0/f5LdGBlfACX+7xx41KFwAjHQEEAlH5GmZQPCiEqhOBCBf4qGKBMfQ3UY23tmY+xR7oj6KE/hvMwkPsX14YQFNHJGfM2hphF1Pmo7SDxTcCohl8IZlwNxt20GOrwPjTsM/99DZjrNG7GqdQHbcYfg/zx/IE7zaqCbtWYJqN0AK1Ljwv96rQipSJXciHXJaSQ5lTm/gCvmZEy2xpDkNI4cCoEIF1WUkK+ZMNkGJDvU8YSqQsHfvulzjk4J3+Bs6NXoteUqYyFqgydUzQUapMKDv4WTak2oSqfGAV+SSPB3+jgLxBGwd9QaEDgdwwl+VIRdKKUMBQf8OJ3+K1IPgUUp6/rGnzg1DDODynjI0PFKbfk/CeB82KuDM5KQaPDlIpPCMOyVED+/XR46PNDeP/cMB9Jgvj5y0Fc/yPQ6DM+NzocJSHV90Hg50MInAuU/vlfU9Lw8ZUuG0JgVj8++/7xH+rX534K3m/jL8+PW/+JFqrhGOT0fXD194//5LwvBEbNJtJ8lMfXXNGfwRVHKVlXTnUvOxszNqWjMiujMdAIFYbX80sLo3rk3Fbg0Nl/OTBx32/94+P3z/0188N+PhzesOxdLx8eu67p5vMmpemTUgpSOvxJ9BzT9TJ1ZeoNE1ry1/XHkE4wA5fHrvzTwOWyknq/hnEzsGIJ61GBBTXDkqyhNAcYswdvd3SA8XtxeCwsfhWUZyHyG+R5HoPbdPtO/zf826PAvxxG8IFXpqToydNRCEEcAkEhGMgq6N/CJ4mKkJmETFAIAXHzcSUbmFPtKV1nQ+mNg18ZVuRFupvaTxn4CU9vVOzE72Ls2TiTgmzYxSxLac4mxAZrKsMgEx/LV0nHJYZTMloxwmyQetPSw4i0cWcjbIDsuU1DCEEFG/IaYLwibQX6CpY99xXpL+ZyX002smtXr+kOgeu79+7rHnDn7n3dvn1HN9j0XGUT4fPXr9/Qrdu3gTsJbt64oVU2F7Oz82pOtpTRnmR6iHxG/zUOIwYnCkFSluXK80IhRBlHO8IcEPLTZo8fPtL3336n3//2d/r1r36lX/3DP+rX//hP+u2vfp3yvyL/ze+/1stnL3TEhtkOH8WgtMHEcZGzwWzgfGh2pggQzevqzRu6/+Xn+vKXP0tPJX3xi5/rs6++0B2Cw376wU+ErYD7VGdaschRTX02RQRxmRfTEnRpPiqPmez8b+GE7LSmNM382jlesNGTGCtzUQEhBGXQ1Rv0ROug9KFYMYZ0zvPhgG+73UqvGvVG7SabtM8+/1y//Ju/AX6pr37+M332+We6e++ubt66pevQ/Cr8dPXqVa3hsFheXtYVHKgd8B4717OYJXp6U1HBA8M+o2LGHMNPRa2mOs5qbxANxqHOpjznXAUv90abaacsJPLYpgmq3mDeP//sc33+2QPdwuFsfDs4PyZx2E7gpHP/0+AxNz+vhQWcDX4KdW5Odkq02Gy6zwCNSm8O2CxU0MnzPk69WTs8PNCOHfU4Df1E4RFOxXOcHuZ508tOKvOM83YET01P6Qp93YD3PnvwQF988YU+N0DDcd53wZuurnP7zh3duXtHfl36dcazsryq+bkr8oa9Bd97DJMEKRqMqV6vq45zZaIxQUCqLtNVljlvcKCr8RZyaIgQOYsRf0quOtc5cNw0/+FAmOnMaGlpWe7vLv3fR57u3bsHDnd0i/m+eeumjJtlZ3FpSYs4auZwlE/QdwhBlmfT4PziXF026D02tBekFxybfuavLIuqoKs3vdvQ7jUOmlcvX2l9/WV6WtNPn/ru8LcEd8Y6J+kKHEkX0Ne6ogUfWgbuM79+ffwv/8Mv9Td/+x/0H/7uP+o//uf/pL/9u7/Tz5Cbu+C/fHVVft1gAR95ne7CMxc457rgZnyN44BNbQmtHIy048VP/3z99df6za9/nWT6d8j2t19/o++++UY/fPu9/GrzZ0/sVRzPAAAQAElEQVSeyg5tB2asC3a3d3SCg7kPnhn8O2G5m+1oGafLDYJLdx/c14Mvv9CDLz4fwWeyvFiGPneZn+ZAbhaRk3ZnWjl8zp4R+R4A/URb69DI3DWY5wmgVtTkp3ocKG3CC5Zvz2mWRXk8djic4LQfOr0PZQf4GcGBkvE6KOjrpkYOuRn6tAPJzjjLxcxMRy3OuT3rBvNxC7pbfqenp9WynNTrKopcIUT1GLflogt9+2zS+9DTtLUT0H3a6X6ws6ftzS29JUCw4QABc78BvPb827GM48vBdD9VFhTUwEnZhtc7MzOaxxG0iJz6rRGGJRyE5sE5OzvBdYY6VzhvneM1bKiDrmt1bU2u63Me2zwyP4usT3NNkzEUjMFO4EOca1s725eviDwlcHKKk8ZjcgDFx6ajHXB22pi2dgBMMM9t6FRDV4lPib4YEHQwHcyv6TqC3sdAD4dJCAGaFcxbYwgEX4yHnYht1oBmu6U6Oqpg/vN6ocBcDpDdC+h63j1H118kOMV5lBxrONJ8k1G6UYGgwS4ydUSg4Az8e6wJJbgE9FcAtywGZdDVN8GcerxvNlmXnuvZ48d6/vRpCrT6SX+35TX/NXNkh6Sf1LCs+jW458jOAN0bi0I5MpUBvmmh0WrKznI7zx1wXSKQ6lc3Lq0sawZ6N+HPwtcgGw1oXitq8qcPTc7Pz2T+sKNzG7l/Ax+8hB8sY49/eKiHo38v8L2f7P7uOz2iLD2l9+iJHn//MP27AeNvvE0TyzXDlCJf+puAxi14tg2PWxeYn6Zw3rpsArxq6K8MPq5CkMd3eIQDHFm2g64LfubjHunFObSHriecO/V8oo8q5tv8uv32rV4+f6Gnjx7p8cOH6XXpT6HrsyfQ9skTPX38SD+Au59Of/LwB714Br0JkFl/7OLkPWbOPCe7O1vMw0u9JPDrQPxbB4oJUqVXWp6f6yjhdqRTeNM8Zt7toU/7OK9K5teBCpS7Qj1XVWRy0KXRbhIMmCIAMKXJVks1eEuM1euux2Z62S4rcUz5hq1zdMSh+Qp+so6zk/zFs+d69fw5uK1rHXl9RUB7ncD263V0N8cu8yvh7ei1zFvXuo+CuZ5mjVjCZnGQ/c79e7qDLryLrXAPvXeP9O7nD3QLu+EqwWDzzCwBgQnWpCzPlTF/EZ2nYG4xpJadwXYYoHd6ybFqmTxiTT4Ab/PRAc78DwC5OGC9Hgfczwi4d5nLEn4Wuiqj2RyaRGiYY5c1p1qanZuV9fEq9ottydusx16j7+JUv4VOt465jV3pN+d8xli++upLffHll7Lt4fJVxuynrGx35PBXzCLjidiSuWq1QtbhXn8n4L88yxhigGUB8AjpaGinmfdOcRKfosu78KA4Z70zNzuHXpyT9XKDNjyviWYxUiPIn4qcbRKvoefwq/nb698Zed8AY71iHurDQwP0TLJ46T/SRpblcmp9Zn1yDO+dEiDqnp0Pb54i9fERNN9j/Xu7sTl80hY5eAm/+N8HPH/8BN5/Isuyj9eR6y1k5ZjxdNkDeI0z9LFXuqwbXebC+kVZVDTNauAArSKQAXlRJP1pXVJw3vyRUdf2bg6+pmMB35im7XZLM52OEp2glW0n22KJRqZ3hE6M1XRCpcFPpSrwiJQX9OO+MupVpgtyPgAs76k+P9b1lS+ExnI7kNx1Xcfg85arATaY12OXcZmMZ71Wl+e+2WyRTqiOHnV/gb5FO4YAL/rYYDwyxhWzTCHAFyOcSNxkcsx7vfF61bXeB9csRmUZQMolCvxF2qyxl6nXaipiJgathBdrRGU8sYt886jfUHOGHjDPncF3Ts+ZM9tIZ6cn6RW758iP9cQ+suZ8RvuTrF1t1uxWuy3bXD3m00Eg6yvbCAIR07bm/rHjI9ibRiX1Kvq3XyWjThYjuGeynVKDVuZvy5H3qXOzs7JseZ1PsveAfcedu7qJbb2ysir/L99l7CjXucr+8Dr7kOs3rsu263Vs6VWCpgvYCrZjbENPomusb7zu1lgrfNNcjYCe8c/qhZRH9cu+zlmDk74k77l1IMI8bP0JEVlbK2VMSAUfX5g2e7vaerOBnfgKvfkSnf4UWXisZ6wRz7Ef11+80Obr1+lmoX3kZ986Cl1/fHgo0zPN50hOu9hslpOY58rrdRXYHXUDuBfIPsQSU6gB9FSIinmhkBFQIO91rVRw2EIxy9VgzZtstZQzB+LjdeCUud0j0Pj2zVtwfYW8PmFt/UEP2dsaHn3znR5+8z3wnb7/+lt9+/tvUjpei1+wXr1gffCatYF9t8NYTqGB96QxRHoJuNnKZMfaH1CBbB/bpAu/XbC2GocBsjeAb01XhaCYZcos4+Bp2TcI/iWuItOiCkrS59Tz4fU63YhC3w6k+wnabdaw7c1N7bzZ0t7bbe0RxDbsknrdNewQaLWN433HLrrsnDXB+sjgf8Hkf11wTmC/C259eqzAIRgv5sG2wwT0bELP4Y00jaF+8jy5TpbLn755Av6xzjVdrP8Omee34PcCffkY+8BvrXmE7fAUm8FPrm+y9vsNBvvgtO2bsghuH2O3+aY8P8n+FJvNqd8e8HbrrXwTiXEXPOi1YBK8bBcvLi7oOoFVy8oXrFPec9y6dVt+81kbvDPo7HnqMg8D8xnjTHqMdhguRK4ARpGOnR8BRR9+K7ouWZO78hj34H+P7zV25KtkK7xO9rVvhneD3kN4v2m59JPghuvIp+36zvS06tCXFhPP9OGTLvTrotv64OjyGCNsnyd65/B7Ds09FpeHEBVC+ElQAPMxcEBVCuSc0sdDTIMHU8ZtepTwbAWPOi2hUQKOK5/nHIOncro6pRXnSnRaD5xNj0N8BAfYeYfM+ymB4C707rFvGlDH8hDo3bhbXkLwUUiN0Xxqb4QOtaQQAjAcI0e6/CS8qc5FlYETFPEr6gdJBs7T2Pvlkfbcr/vPMuhq2sZM/ngMA2TVuq/HHHg8fY5d7j5CDMxDBuTJtolcG0KgJ4A0tRuigoG6746D0gdEKtMKmpoP+8zvpyD1V/qKIPeRZZE+M2XjeYeP3bYum4VLmJfStg3rSx8Z7NF2D14yDDg2lJxzHc+n8UgAfTyflWkIbsOU9tKx+CSkSf11h4ErIoSNKR2UXjMC63LFulHprFu+Awd/B5V6KLGBsNOzmgJB3lifVNZoKtabympNxdqkVDRUZQ2CwzV0XpFgEHL0fK5SmcoAOB1BpWH/TgUhqhE4r8tPdZn7qUz10XVVquhxMsSUH/0Mi0YHP5V8olJF2RjoC6L91MWcMm1/GnzhO/xo1+19AK7xB2B48U9UcHs+5fRjGJc7/fMhdftxk+NjRv3HWhxX/Tj9Y9d98jzIjNv55Pl/ZqHbdhNOA305P+QkHwDIleXtHVCD4kSGP5hyku8HbX10UVRJYwY64Utdrhh+yXOOfLrGWfKpDnmXjQXf+QSUJ1akXjpOqX84wTckxiNDiu5z5q8E4b12nDe4yOnH4PK/BrjdcTvOvw+QLg17XMbxuKrTERFTkuq5EBgXuGwM42KnwJCuPsmB6xtSIcdOfTwCVDIdUzcdC6preEziqkOgFotLBfg4MWCqX10Gc7FOMd7RtyjQ0O3Lgd9jHJbHO/tyQLhAWRVMqB0Fw+vdgegvAJI4N8wFSX8q6M/+0I3c/J/aw1+rnvi4Lff9bxfA0AT6EYyQ5/SfirurctWPqrvgXfNBIQTxwzcoko8hkkaOPwSJeiMIToPkRD/5oQI8p/fhJ+t+4oSvS8W0M0pHLK9gHGOmysYRxqcqqajVNN3psHleljfIDgIUeYEx38eYP9OxnQBs6Lwp7WMwDfUiDXOtFBQx+rIYFWKQgjVkpWEdpxRJ4gxdVbKhNaCNPgaYAyY9DOFk3GOYudwbRPFJTY/T1HauwIYqgFdRn1C7gyPg2g3duf8ZQZWf6fOf/VJf/vwX+oz0869+qc+/+kUqS8c/+wWB1F/o/hdf6e5nX+rajdvqzM2raGBkRRtTURVpzGvKipqSMyZEeePtzdoOm+M3bCTXX63jvH3BJh7HFo7oZ9891FOc0M++f6Rn37O5/+GxXjx+qpePn+n5o6d6AWy+fK3D7V35VcxVv5QNWW8uvdntM74SmkWM2BpBnXZnWvM4Jxw48hON13Bc2Pm4QiBpcXFJc/NX1MEB0mpPJcdRDVyzLJMhxkwx5kBMx94QFRxXzPEFG46D3X0NX8m3qW2c/2PYIb/DRtSvdN3b3E5vP/CrlM+OTjS46Mm60XMXs0y1el2tqbZ85/bqtTU5IO3gll/jZefurTu35dduGvc1NnMro6c25pcXCHBf0TRO1Yl2U3m9Br0DvtfB8Clh+hmc99U/u1Dv5Ey943N1j07VA7rgcXZwrFM2UCcHhzomkG7Hozf8F/CMaelNuZ3dE9MtXYFW1+7c1C2C5ncIEt68f1fXR08dXcVxe+32zRRoX71xTX7d9tzyoqbmZtQAr4KAfIDXxCdgM0QMdbHZGRDI7ILXyf6h9nEkbL56rdcE9f3aVL9O7PXT53r99IX8lISfTvN8X4C7egPVmJfJeiO9ltVBNjuV16CLnzi7Dr2u372tG/fuyHjewEF+E2f4LdIbOJrXCAouUdc4tmY6KnBQeZwVzgU7RUOtkJ+M7bGxOcY5cIAjaZf59OvPHMxxuoNTZ5fAyh5OhAP40DS0k8/OqoI5rSP7NeajgTOpTR/pKQPmds1PbEGrG8YPGt4EjOdVylagXcJrZUkTnbZCA10RKl0QiOiy4eqxaRqgcLxxP4f37ERMtAOHt9Du1RPk4+ET+XWCT394hAw90rOHj5VkB1quA6axnTZ+3esF+qdv5zd6o54Xmm63dQX5XVlalm9YWVu7Kt9scO0q6bWrsgPQDnw7GRo4yOxMKKCVZSLPcpwLNdUYt4/jaL57OKSPCe44oPb69bpevHwpO2deEOzwjTB2tPgu/Y2N19o0jXEc2dHloNshG3vzozeW1l95kWtyspmednDQ0U6NFYJiDkga1zWckKvgvEKQYDk5LZdw5s9rempKDXjFjuwQgqw0x3o0llKhqHrIUmreDOgTpxU2i2XHdDpDPk72D3SMvBv8ZJ7lxU9oOPgn9L7nvVHU5afHm+DZnpqWA6Qrlh3m9jpy4sD1DfjT832NOffTe1dv3ZTlZp4AbGt2WvX2pLKJQmUW0tsDumj4HvPegw8ucHycmCdxXO1svJHn0/Lx+vnLJDvryM9rAgV+IuPNy3Vto1+Pka8B19mh7yDHZGuSAEc76RwH7MbQnJ7SZLul5Kj1k4ZTbTn4uAzfXr11QzeA69ad5gVovIATzE+YXFlakp/kmyZg7KBrHYf1AJzt5NtjDnf393RMcO+UAKshvV4OJ6zXva51DeBAoOfbr5703Bu2CWo4sL35Yl1vn7/SzovX2kHv765vaPvVhnZeb+oQe9JBJ9M/Qydk6PwE8EpRryuBeRUZ99OTdn5W8IDXSQdvTpABO5DsVIFEnQAAEABJREFUcHfAxY7Lt9DVryr1jQs+3oPW1gPG17KX1lPs3gAjeT2vuR/kR3zc5imBxFOv64zX1zg4dE5A9hQnvx11hwTVHBC143LYVgW1uNhrVhbBuZB1ZkEAw22bnnY8Npkby15zclIN5CyLUelC48LCnoEP6kK2QQY4wdyvndBHOMd2ceB6PP6fqi8Jkr5ADh0Qfkmg8RXr72vKXhkod/oS56JTv3nD9PE4LDMR2mV5pho0nQQPwwTzXee4Bk6W0ZhlAhWmpFIf3dLDweXruziBe8x1oiH6vwtPdrFTXMd0sN1yjj5y4NGvEbcD2TrDOsJB83UCo3bO+rWjdubabljHEepzm6y11jH7OHZ9vfuzTRRCSDRyvkSHik8GfsNgVltNnLVFUVMI0FJBHmOJrJXWtdDVqctohSsDNaQQgmKWKS+Yp7wgzZWh/0II8oepSHWsB2vUqUEX92kbpcd4z+AN60TDIbJsnBP4SW2CFbvYRTsEgPYYyzFBBI/Fdo0HYk4JzHutXpP5wTI3Mz+X7Bu/ftg60TI5NzeXgq2znJvBPpjudOQbBqyzjU8BXsYvt5yQz+A7t1+O5ssBpmMCurvgsY1e9pPtb9EnW8jfW3jmDfrmDbpm04BsblFuSHK5/kb7m1s6QVdesL5X2EqWyRpy0kAOW+2WjPf8whWtrq3qOkGm6zdv6hrpNfSLwWV+yuoG5c6vXl2VxzaDndZMc1YIImNGlUkEYpbJ48lIYwzqw18OsJn37Rw+xMY5MiALDgadsCZ5DU03YKKLfONJnXmaRgc6kLXK+uFg1xJBL+s592satllLjP8E63pOfdHXAF7pYnef9y5wTHYxT/o4Iku53PzzDipwhTvgL/O7b+gyDmfMsVPbkwbfMFCCv2W4B26+UcFybB10iD51UMlBll3skn345Qge8jj64GBeLWm/BKdx/w7+mH+GMlCqYq26BOZmWD6QHdKWQctnD9vMvOpj862qIK+fXveti6ampzU3Py/z2hXmcX7ximYX5jVHfobyzvysps13szOaBrw+zFHeareV1wo3J+v+8/NzXSATfWytEt5zXx57ybHtw/QUJEHTM8+XbdZD26yHsr11wlyeETzvETQv0SvWfTX42frRc2UZ8NwtrSzL9qHncnF5ifySLCtXFhdl3G0/TjGvvokmIsOmXR/6e/wXxo856AJ99FUP8A0DvkHlDLxM996IVl1S67Me4+mh6/qMQXxy5MvB6OG622KPNa2pzrSmZzqaAqZnh2kL3ptot2QbdIA68h6mIlCa1QoV2NCW2cz4QSf3aRzML94D2Y7uHp/K9vG5abR3oCPWxkNs0wPSI3j/hPIT7P3TxG+n6npMrBNSpRwcPa++kcc0s121tramNWy/VWysFdb7a6z7vpnyFvbzHexo37Rxm/x19iRryLHlZhq+mGBdqGNvWd5z1rC8XpPBa4bHkbFGS0HmyQE0MpTQ26/NNu93vW6Co8fVs50L3qfYXofoxV2Cjpus/W+wCd6MnkB9jQ5Kdg/B3w100zZrgWW/Qn/XGJf5wUG5FrSdtNzCI+JTIicMXaCiEAKiHBSS/oD4Yi3g+oFlhXohBGVZLuOesf7FLGMNiAohpNT9JN1a1GgnJlmyLXCC3bO3u6PXGxt68eKlnhHUNTx3+vwZx0/1jKCj1zSXvWAM66zDyR7GdvOatoeMW4fZpvD6aXmtkG9DH/vaZT3zJTLQhfc8rymFB11uPrS+sR4QH48jhwYZYwghKEaPI4J3EAPiGxTEhx+PtajVVK/VVWce6/W6PNZADeubHvPXG/Xpf5VkHP3WiGPGbb10CL+ZBrbju9gBPcDphVNfS+C/x7o8gMZJOwb6jUExy2R9XsAr1jtZzIb4sXes4P9A/2J+LJMe7/nFOfzclfWVx+oxW7ecwEdeZ4/QE+mtOMjsBXyfrsEmu+C6C2wO17GNtO39xzZBbda9A9Zfy4rl2m2W8IL7NV7Wg238BbOzc7pyZUF+8teB4SYBYp+vGI/1aALGWTLGEnwTeO4S40kehpgD+ZNSqOBrkYcL8DT+h+g584B5wTbRBry0iW28z1pgWmbwY7vVlm/cXESnrbLfsOwuY5d7n5RkcmIi0XRAu+YN69wuvONxGVeJkdF/gPZuz3ye0655I1IWgs9TKxiCaysEUsPl+dGxhik101f+eNnzmJ0yPveZaAFNBmkNYscAfV2Vq90CWWSQuj5vOpoe5/gyEo+leT3RCfb7CXPq8h4y0Mc3ULkd1qugqBDM15kCqY+lIHGOZpXAx0DweYM4n0CpXqpLVpd4c0Dex0r1XJ+qlKX2SF0efA7aCEh5BfnjcRtKeKDPem0+9Zz42OdDjMpirsy6BsiBGDJ5HgJt+NoEQwRE80AQP4DSJ50HmRI6lCP6ep4NPja4TqpMAyEExRAVkbGM/hKQ93FQkAymmRin2wT30iltl2nuSkRxCMM+Ko4BcHA/5ShNefDmUn4lpwlot6SPKgE+wwpQJoVcirYVaik4268y9fpB5wmk84F0hrPvfBB0UXKuKtQP+MDyulRMKNQmFQn8xlozpYFgsMuVNWiXeqFQSR8D+qoUVYURgIfSB4wCGYBvKr1MneGURqXBaZCcfAgUQl+fIJdOpR8faPRJeX5cz3BZgbKfzPva0fnxNaPDd5eMC1z3D8O45jh17ZAacu6nIHDixxB83Qgn538MooZLnX4I+ud+glTRxqeA4stzzv81IfXHD6w+1Cvk3f4ocXaI2DD3F/26rSFUjGMIZPxNMO5gjIOPh/Wd+/PAtcftfCqNaQQ+U5IDnLWAp9Fbqj/R87AO9S/PceEI9XFymVKNuYRRNIKgxFMKksGJ/gof4+L2Lpv6qYZ/qvzywj8j84faComEpqXB9BjSLSH6YR8UjVv6OHXFcZnznwJvmDzRY0j9vetwdAmMlhDg0Ol7571hGyp8z6PPKwV/IxMVqRtYHCJQgKf/x0m46OsUp8ABzvMuRn2GAs+rgPqNiiwmYmExzgbRxmXq/J8E4rLwZwNXiatIwr8qhDDsL6Te/63+QpIf4fepsj+OvxhvCIGLPwJxPIIQgkIwUC2SjiDGqIxNQYaBEmOmyHEIUdSQ+B199elP+HSxS+E/s7SzPwmpzriN91LjieEQwCMmnDIF8rB+2tzaEM0o96ZgCWP85o1bunPnrry5nmSj4A2ZjdlznAw2cC1LhmQUsslBbCT6kD9udAwgHGNUzDIF0ycExRAlBZXIkQ3LtDHr9XGE9WTD2ODNgsv76OeKupW4huuqQDtZoaLeULONY2dhSWsEcx3U/fxnf6Ovfvkf9Yu//U/65d/9Z/2H/+O/6j8Cf/uf/0/K/rN+9su/1Ze/+Bt98fNf6ubdz3D2XFFOO8KINeRsiLO8kKFGgLko6jo7Pdc6Aatvvv5G//A//1F///f/U//0P/9B3/z2az3+9mEKWL1hg7+DnrCD3/+j1Y4NOzgM/ZNzhV6pogyKg0pldyBvDvwExgkbOt9h7PwFG+IeRnaPTU+fDZhiZIw12Xk32WqqgaOihoMiKzLV6nW1cU51OjOanZ2RN3PeVPmJgloN/E3rEGU6e0O4BW6PCbL97te/0a//4R/123/8lX77T7/Sb/7hn/Trv/8H/Qr4DWP73T/9Wt/8+rf64fffyk9uvH29oSM2ln4iyJvLMxwcF2yG+57vIDlobd6YwYG7xEZuBcfK8tU1Ob+wuqyF1SXNLS2kV2b51VlTczPpKTG/yjkUufoEiboEroyjHUR2kPmGm4PNHe3imN2Crhs4TF4QKHz63Q/Q+3s9IdjuJ0n8hJo3wgP4q4oYw3km0Wa086k1oRZ9LV5b1Y0Hd/XZL36mX/zd3+o//p//Rf/pv/4X/e1/+U/66j/8UrcJEC8TXO1cmVdjqiU7sy4YW5e5EPybw3eGCt48x6G3R+DXr8F8/uiJnhD4f/jNd/r+d1/r+9/+Xl//6jf6p////9Df/3//L/3j//Xf9e2vfyfXPdk/Ys77UimarAApgG+d+Wwzd52FOc1Co3notXTjKoFqB4LvyUG3JZxYcwSnp+fnCLJOKU7UCLJVOmUzfMY8XJh+rENnHO/s7erxw0f6mvn7/T/9Rr9nLn/PHH/D8Xe/+71+AM+H33yrR99+J+O/y6b8jA2pnZFeSyvoWCKfyjOZhjV4bnK2oxmcpUsE1Rz8u06Q+vr9O7pGQNj4rRAgnsdh2YLWBfX9xFmZBdkR6PkNeabS+ME3Ozi6zFPfQJff/P0/6jf/4x/0NXz46Otv9eTb7/UY3B5DzxQMZq6fAM8Yj4Pq2/CCb0gYnHdZe6FfkqO+BjhzBsxNsg2Yrz7zZt4cWK/gyLDzoEcZlJflogWO/l95nZmO5nCGWG4cpLKDJENmspgpIy1pyzpoQBsDZNHy6qCY2+pCd+tAOzvMf8fQcBwkdH/dkSOLYae2QgjyJ6fdGs4p9+UgVMOBKI7tNIqmO5WqS6hglypdn+MUNE4Z8pzRVsbYhcz00Utn2CUnBGIOtnbkmw42nr+QA+d2MFonuWyfgLsdknZQVuiWTFG1LJefrKE5GXLkxrSxg/kaQY17Dx7oq1/8XH/7f/wn/Zf/9l/13/4//2/9l//Xf9Pf/Oe/05fIzb2vPtcaAeG5pUU1ZzqqQ9d8sqFQrxEIjurFSj0IYLo5APCGoN2LhzgP0UEvHz/RqydPgWdafwL4pgmCNTsEYY6wt7rwSh6jJgjSTeAIajQmlNNuBo4hixJQxYDuKHUO31t/nnuOi0wTyLCDwAvLS7qytITzfFnLOIT9xPDclSvJ4T+H49/6qt2ZZv1oyc5uuT107zlzd44jyzruAt4y/ufo6B5zLuSjlufwUQ0ZrvQW59t337ImoE//+3//H/qf/+Pv9Y+klv3f/v/+h777x1/r8W+/0bNvHurl94/16vFTOci9j5PbjvAKHrXcmddYGnAaVGlMYhzWjw3W3Bz+8JgHrIHmrWMclbs723LAd+P1a71mXXJg1E9Y7BE0PcSBaUfmOUEGBA+MK3mN9joLa+EUravVbBFQb6lJYKoNTDnwT7DDAY9Op5PKJ6B5vVZPztMI3xkaHNs5Xa/XFTPLNdwK3QqOHfSNOWX06DWsy7x0mZMEDjSYptgNFwSbHTxyEMlOzQBSBW1lMVMmH0k9ZM40d7DRjkSDg7qHOBaPCfIdE1w5PDrULuPdtbOZgNIR495nndr3MY5Gz1sIURnzZfmqQ0fjbfmLMZNpb7ulj+7og6tTy3oJnXPW/wa851ToAQl9Rmo6er7cxgR86dRz4tc0DgO76/KTOab/CTgeEMR4s/lGPufA9P7+nk5w/pmvrKdK5j+EoBwcjZvtLtPfAY011tCbN21/3cEGu61btwGCFzeRTTtLLadTU1NqTEwyRzVl0DAwXvkDrsbT/CraZ5awq/o4nC90Dk/3mJcSnRZj5NpCDiRNMB7PrXXjNHIxDR9MTbXltd3QJIe7LOgAABAASURBVBDh8x6zr3O7lpkBYzAN3Kb7LOo1mRdM94q+zdvWnz3o3EWGfIPNkI6lAv2HLMr62vLWByeXFbU642oM7R7WyDr85X6dmi+Na1GreaTyHHbhL+vjQ/hgizXm5fPnrG+P9fyHx1pnnX75/RM9+/p7PcGmefz1d3oCOH3oJ9hYt7/91W/1EFvuBXV3WBN70CiCm+DtNAZ6Mp51eKLZbqvDmu05WlpZ0tLKshbRM7Osz9PQbYqAUqvdAv8J1aBFge6OWYYoVvB1D7uvm+SRJmEtypgLO/p3ceK/to4k0GLbJoHzz56np633dnbloIRxM++YVxE1uf0ZbMC79+7py6++0ueffyHnb92+pavXr8n22MLyEgH3KzKO7ekpFdiQHtcAPindCGP1+ESa9BDlvWQDdTWe2wF4lsyhAxi203xTzwlBCgcXA4NpTTY1w9in0SUJCDa0my1N1BuJN6kCO1Z0EWXZctDNcxoz06Yc7j/o1/UCDVo2PLcfADiYzyzbtkO9/lruDwm2OfhxQHqEjjjF2X6BrvG1bsft1WqFphi7g6rjGxbvPriv2/fvAXflp89vYdvcvHNHhtv37so3P81hF5rvSvSCddIx+tf6x+17LjwPpol12jE66JCg3/7WbrpBcAde3NnY1NuXr7UJvMWG2X27Jd+EeYxuOAdPO6RNDwc+rt+4oc+/+EK/+OUv9Yu/+aV+DvzsF7/QVz//uX4GfPHlcG5vogfWCHQ6mGMa2q/RZY2yHFiPGZ8eMmEcT7BNrBOtlwy76MzxsWVlj8CRx3NMPfNXCCHpfwdHrxIodeD0wWcP9Bl9f+6n23/2lZw++PJz3f38vm7cuSW/pnsO+7Ux3VKo5az/QX30gvX4AHujgpcqUgdLbd/vb+9oa/11eg3v5vOXemsbn3T90TNk9pGeY/P5psqX8P5L7BnDKwcZ2YtY1+5C4yP0/zE61jh7nmMW0w0jtufmr1zRyvKK/Mrbmzdv6Day4LfZ3GUve40xLS4uyfTuzMwk/VbUahryf5D1Vg6vFLUaclKTZT5HhivLCYoU1pSzDgD3vKZhq5yxL/Ce75ggdgr4Ysu88U0mrM3jG1Gcbm+8kc/vwQOGXeyd7TebOmI8mYJmZ2Z188ZNffbgM332OfQlaH2VQLbLzSM560SwTkJOKuhr3Vrir7Ju7bOGDSgLIBiR4zQO7CXzfZ2x1NGp5hVDFnOGwGBoJ88zed227q5oq6QN27LmCwfwdtA7XmP3WFtNd9/s6PJd+OYIfTuWh1PocAHPWbdf9p/lct4EG9D2EM/BUGd7LQD62Fzus0T3m1c8DuPi6wI0GeezLEv60schME8cxyxDt0SFEGV9Zvr4bQvXmeNbrJe3keV79+/K6crKarL3p7ymjdaULC8UQkAfl+A0SO0rKAVlTwm2mrd88zeU0pA/hE0uWW92wdfnzOMel/WkwfPhvYihgue7tJN0JLQONG5e7RH481gDc9lg3Z1Hx1ieva57LZmHfzusv3X0dFHkrNG1ZLcNeaCQVKlCH5FxVqaf2zPtXR444bzXiS72rPVljz6Nn/NOu9DeqY+tJ7y3cVkfPiqx292mcTU4D/oCfYUQWRaDAmnQ8NNHvn0T4R77EAd7X7x4qefI7fPnz9LNsxtvNmTbLYYRj2PXfPbZZ7p3/76sy5aXl+XxenwhhOT/8Y0q1u8OznsejGcfekpBOTTJDMy/+URcIz6eJyijhCvHw+/w11VCCFT9NAxrffRLg+a396Fk3gfw7AB+LukohCDjEGMmfwb9UhcE6E+w82z/WU6SDCHjlhffRFlCL9dlGlMSQ6aM62OM0DYqKErBEIYpJaoC4+IYnCiUXJYAFnAZwFeGd+eoT50QgkIIkgzigiGA/jDPoTgXADfg+R6Ao8c4TAcyf5m3TYtUF/wiOBfIUFEr5DQfyXuIQf4M56KS9ZKvdVlwH864I5B1XwbXGSTaDuBnQ8l4aQEkQwiK0CZjvrOYKXNqiJlMuxCiQgh6/2M8K3TZMKUd5+mTHGPml759ztc4pYRyvqmclBNkhzhwncWtpMxQiblIgN5RVBkyauRSYB2JNSkWKlWoN4i6cLC3H1LaHWTsiXMNqFdldalocMmEgoO+CSYVCQIHAr+hmJBy6rhexn6TdstQ0C66m/EO+4yqGDdf+g4KAZAUpHeQygLHwHt5vZfnjN7B6Nqg0ceZIYRAmiAqBPJ6B4H8H4bhNa6jn6jr8j8M+vATOBxBCGT8JQ0hKIQ/HSTqGrhGPwnST57TT39GLXMpOdoOYZhSIAX9wU/1ibOfKvtEtT9YlNq4/HHmPSCb5AG5s0xc5n38ZwLCw5dWEJ7LdkQHlwCaPiRJ3/fzqeDP+Pkj1yIpQ6Ee9k1tvsP8qJy+UtH4J6UudGaUOpvAP6OyDxrxjIY0r4HTl+AMx3+d77gxp0BChfSDXv86PX3Yynt9VO/lLyu5bHyQkBpThkIfjwAmsnHkkynlbPpyGlaBYXyUDpxhcsinnFOA633tsOJ7xy5M51zmC0YpSToiLWHEkoXAx8bW/TvFV0kgOCjgWI1ATqC3QNPH7kDdwxMd7+wTCD5Qj0U9p50aiw+1JdpLeAQl6gvhVvpQoD8Grug6Tv8C4FK+f8GFf9klH/Tlg3+LkIZmxJxxahjnSX345wCX+OtLnP4xMPu5TmDuA0ZQjFEZvGKIMVMIQfyIX8m/PtZPfVzrU+D6Lnf6x2Bcb5gG+gyB3xAVgQBIIbGw5aKEnw3GtTExKd+JaSfD9HRHjeTIwfiQqF/JxmGXTcU5xq7BBnqXDWAP55mdNH0MyBJZs5E8pguX8qV/+gzQJ2fzmUEf9xeh1RAyBfIhjOo5BTSCSgEjCBwUJQytrKirNtHSRLuj9sy8OvML6lxZ1AxB4bnFFc0vrWp+5Srpmnw8u7is2StLmuX89Oyc6o1JBRtYwUYcywSpYiaFqAAY/xM2t9s4Tl7htHj+4kXa1Kx7c8+G3k/MHrzd1ZF1BIG+c/RF9/hMF767HegR/HXQygGbQBA4sEGAgIr0EbJcIcsA+iKNHBtC5uOoDMO6jiM+OWBxPLYA5+s4IotaTXUco940ea5S6g0j1+R5oSKvqVbUZKO8YrNih50dPi9xqjwjAPOcAIyftHzhFMfncz95+eipXnJs58sr6m3gyNgmcOz/CXh2eio7lTynIUZF5i7ikIhFDp65JnAQt3EA+gkBQ2duFhrPa5bg4ayfslic1/T8LMGiKTVaTWV1jNosmBQKQcpCFDsF+QnFQ2i59WojPU376vEzrQOvCJ68IAhsPB1EtIP01cuX8h3Gnpt9AgMn3XOCoyUOKNqq5XJAarIzpekr7wKsC2vLWiDQOr8MDyxdSeea1Km3JlUQkHMAOI2JsdkxXofOmdc75s3zaEfPLo69bRx7O9DGDj4H2fyU7VtwfvPi1RBvB7VwbO3i5PHTl72zC3kegvgL8G8MiuBYI2jmvuvtpgwTOChasx21CKg2ZzqamG6n8qI5oYz5ZWI1yKIGXD9gmP2UBvVZ/7o4SA/YhBuvLZxlm/Bo+t9XzOObl6+0AbzG0fYKx7LBx7uM5YiAiTfcvr5b9Yc0pO1AIConmF6DNqZje3ZGU+DltO10fob5nFYDHGvgn0/WFZnXUCvS/OZ1+JB8DRoW0JNha2CdgbPRgb4Dgpb7wAEBsQOcgvs4Tp0/TMe78rl9/xsGzh3j3L1g/bUTOsDP/j/PPRxwdq700Tl2yJm+5s8+ASQ7P3pOcRr4uEe/qYy6FziHu1zrDaf4ZFmuoiiSPE3Cx9Z3V3DCLK+saBUH3MrKqpaXluSbYuysWMG56NR3r89Tb9Z0mZ6SA8kTOHQyxlrRbjVypBgnQ4UiDCEozzJl9BngBZf53Hij7ePAtRYMqiuEoBhjgkxB5sWIng444y9wPFr/vMbZaFm27PpJ9Ffw3vqzF/Jcv2Hut3A8W45NzyP4wzdz+OlvB84jbeY582So1ZHjptqdafkpPT915ACCX0nv4L+fql0mMHVlZVlzS+jZhTk1Z6dl/vUNA6FeKNRyqYgq84AcwpfQIAUM9g+Zz22Z33bebMk3UniuzQenOMN76NiKOQrYX4HxeT4H8PMF64uf7jtF/xz7iVQDTvhD4AgH+vHpsfw/2877BFYgnPvPJ+pJx0wjP7MEZhzYdDqDTjLYqT9/+TTwImsDsLCQXlNsp/DU9HSig/VrDl/kzGfSeejsCIQQ5PkyTrs4djYJ8r1+vU4wdj094fwWmm+/3NCu4RVOX/SCnzS0TvN8+Qln8635NYSgmEW5fYUgB7YrUlmuYQAHxuxcS44waGBaniEHp4zdTw05kJpkFzrZ+W+amXbmI/EJChLthRAuebyJ/rXDbXFhUVevXdMNnOR2lvuJ9GXm1q8FNP/PQTs7n6fg7Uk7TdE/Ra2mLM9oMiQQvBnAvwqS38LQxTl2jnPxHPk6x/l4RsD3hLlyIOKM9fCctdH85wC4aeC5zrJsiBvrmvuxk7bTmdHs7KxmcIp3Oh1NEexMTzMSsG6B/yQBp4nJCVnemqSTyF2N9dDzlXm+GK9pYMeT58oOrKQHkBunJXwZJNCPIwgcCbErIX1Ia6d1ltsyfobInIQQhuN2bfIV7XTRKV3G2oNfx+A+K+bPQDWZh8xPk9Cx1WymIIvXc9/E5fmYoLzB+A0tAmce8zyO4YXFRS0tLcu6xkHf2bm5RAuP23oEhGX9YbDDa4Bu9Pi6zMEF9tgFuu4M2TohWOKAidMT9O8pZeecuwD3HnrS+DL6hGdzsqlZZMU6zm9UuAR4ZQ35X2LtXEB+FpCZK8ACOPoGiyuUec48rqKGLmDgFXQyra1r3Ucfu9DOPrZXnHGPYtkvZRwMPu/6vi5A75hlCjEmmocQFMlnMVMMUc4XyKftIdPDNmrMOOfGezgRz7u6wB7z/6n0GxHOsM9Odw/Zz+3pkHXn0GvL5o72326nJ4APWXdOD4/VRw8NmNcB82ee7sPTxilkQTnjapjf2k2ZHw1NeHKC+auPeZA6McsUYgSCxNfgY9PFfFqv1xKtK3Sd58FBOf8bAQeBfXPH5ps38vEGNudrwMd+ut8BPN8QccR8mtdMgyb8NMd8eV4MK16zRk9DDudrWdZ5U+j1CeoWtZoss4K+Sd+MUo+1SwDgBJk9ODyQ7ao3m5vawJbwzXZ+bbMD1QkHAkO2C62HLGO2k6ZabYIss1pgTbQOWYFvvX5eA5dra1eV+Ij8KuupA3DG23IRTKcQFLMsgY8r7BnzsSHxDTxqOTtFBx5ir+xgExift+DnV4xuYWeZPg5Q7ROssrP9kHUlBYUJVHl/4r6a7Ta8Pa8r8OwCfOwbFf3K8dVrV7VGwPzqjWsyrMHrSyvL8hri/+2bF7lCCEnWjI/lzdBHfs7ByfbJHjy1hV24xb5gi3T79Zt0U9aWj6Ghb6bcXN+QX/n7lvMewxFj6dGGZbnVboEb9AM3v/3CcZpUAAAQAElEQVTH8+j5WyPYa1hZXZFlbQ4dMO01Cj7MkIWKfdYQJ3iefAXvVnamY/vYznFg2n29JdjoeTR/GTZevx7OLbz29u1bObDnG23Mj9Z71rmLK0sjulyX3+ozhjWCbCvgtbi6kmyBNjaQb1qK9UJifRA8ZZkxblEB/4pUonut+48IlB5g4x9Ar31kbw87ehfctqCRbZbn7EOe/PBQTwgEP338WE+fPhk9dfo0pS9fvsDu35TlwPzXRc9Zv5eMXXwK5sprg9cR08lgObV9Zp6bhG7WF3XWiwL9kWVRYm6tcwbVQH1o14eGCkr8mLGeuF4NmU3XcJzHqIwKOdfZH1TEXBFZtg3TOztn/3cm7wP9RpYSfSL0UWD/5zr+N2MZnUX0VEBfw+qKtJVkCP6cgZaeYwezWxw30Cs59pmoaHmwHFzAM2nM4On5DiEqB6+CegVpBL8gKfiPvI/NYxlzY15OdWtFWj9903CDvY9p1mTtMb1m2Rt77Z9m7W+j35rotwbrUw69Ulv04XXL61SHtXqGtdoybf5cWlrSKnzhgKZt5YUrC6zjM6xbbU24Da4N4FWhX71+OS2hXcn8eXyWVct5kuHDw+G/PCC1XO8SeN7D5tojtc60fB8eHeoEfXiODZRluaaRjSvz8zIett2Nx1Xk+xoyfe3qtaSHVtFDtnXSuso6O49M2ebxGHwTVKNWV8wy+BZNBJ58VfIzYA7KEeAmTGtXH7yT/DGXA/SUdYJvdrB902Xfl/TD4ZHSzSng6TW5ZB3MaH8CuvtfE/mV5deRqdsEru8SuL5z57bGT6v/3+z9Z4PkOJKmi74ASffQWkdkRmpRouXe///13rs7andaVFXqzNBahyvyPC/oHhmZldVV3dM9Z/bs8XBzgCAIGAxmBoMZybjDmrtqnb6ymuwA88Uk8zKJTTTKfsXrnvkzzS9twpJy+x14pAPvdZxim6T9D6nXDduKLh/wko976Iuyz0/1nMCgkmKIQGDGgizPnqM29o5vFPCTykfMh3Xx1tamNlir/IaTw8MDeQ65SLZ3FrET1hjH+r11rTMPHo/LpiaxtZFH82MIQYkHWG+NYwLo2eG4h0yWALMB9UGKX0RIJXPia3rMgVPjPQCqWGSo7KtIbn3r0YRbJR+zrj1oI6W0XcGfBtcKIYgv2Uo95rymB7YG/Hd1dZXGfYGNdcH+zKnpcI2tZVr3GE9JW8bNbTv9CIyfQXlM7sv1SvZDPcB5hqrKhrYCfddQUd/tpPPgWYJPAvrwOfXrBuYwBK6hfl3mX45TWaBd1bwMX3YN6Oqa/h15fOZv96N0SYAforKYKWYZKbqPfIhRIUQNPiEEWVdE0hC4UEwHSJXg2YPXusyr8wno8yPeCUmFENL1GX2YP4qioQa2i9McPRdjluqIj3EzlIzbuJoffHwDJjJ9U/XmS/M3eWfcq2GQTyloVwqqqFxDJF9DGaIMlUirIFS8Wp1K122gBXSk605Qu4zqVMXHwG8+rFCMKBDsjY1RRVLnQzGsiqBwlTXZO+MfiwaCvsGQszfM6A9g5XGfFTgZR4EfaGrwcT6dcmZQSB0ZUln6SYcu+hH0C0KgHl8fOus0gQQNOOHCXwpcI1/sy1JKxuknoL/6E7je4AsHqfM3EJzzz09DCJwDQr+tn05FjV8O8ifwYyC5/a2L6l+XV/x8Dqkzygdfnx/k/0Npaij9fNKMxSPpvkHpj6sMzvyiNF1Oo05rOYRvfEwBSdI57o9S2qtzg/xfm9JkauOnrotGQNSqWOCc1uCC+joj9GmZzwGcrjE1goArUlyRkqRT6TrX+5hJR/+4n4+M84/r42daToOnziAlqy9xrOlEHRKoA/0+/00nqEC5v2kCOUw1SeXPoI7TVKk+gVr2WYBjvh9P+UAJG1PqS6D0oR5t+nzk4kC+NtAr+SmbiNO/9KLujSTOgXOcp+wO1CxwgqH8KxZbLksoD5pL6T/6xwj/o/v4f1z7EI3pvpmvn8r/xLi5+hN+qicdLsWYqdg0VimtVJL6XKB2huGSsSFJKcZRhGdCv/3A+QH0i+rEeNW5n/gN4lKp/tGPP5xPhYM0HXzyEwLnDG4jpQJvG7M9ddgg2OArMch8kXH35qLZbGjYwUgCw3mBQYKseBNgw9ZwieFrJ7VTOx5TO7RheiRdCV0qdK/B3WYxU85GsECWGhh1H6FIzuCcPnI28mlTQ90YI+gElUxgaSOP9mzkdUm7yGGXvox3G8O1jSXWSWmX8fQwYAHq2aHHpbQRaAVg7CXIMBSV/Biqfup8hza90a7Hdy3fvXmNs6GD8eq+Ex7U79HibeiyUfF1fqrXDvESzN2enQrGN4SgITb13hiN4mw12DE8DG2HKfeGrskG1E9P2LHtDfoo5WNswkeGR9TMG8rgpdQ/OJZsKox3CEERWmXwXQNnfZPNZQ4dKZTH3sIpfIGz6hSHmO/ItZPvBGfZCcE1O34GcHx8pCM2dWmDjYPKG3Fv9jyOvFGoSYClCT7uI+JQsCEasqi80UhQNBqyo3GMDeoEG7ypmSnN4RScxkngAFvGvIKqmASJTJEXGPZN0MzSEydH9O9N5KtXr/QDTqA3BKN9V7HhPUHf9DpQp+/e6xXBzNdv32iLIIzxv0Zf95hr00N8YsxSuyEE+qvqDRs066bNRyVKgaDI+SyL4NHQME4KOzfGcMgNkY8xsM5XQAl+LZwNF7ogAHPdulIbmprvuqQdoEfbBjvevPE79cYfel/icPemJ4tsWgDxCe45RAVAwejVfVRJTshTRxL9ci7lq/QbwSeHhkUDPqAtHxd5rpy5zikPMcq84bu5WwRirnDoXhI0cgDg5ORYdgbaoexXt/kVqwf7+zrDieJAW9sOA5zAXY8j0ZEuoY0SSObjCp6P4BBj5KTSqQw8LM/uvygaiY5NHGx2zpu37ayYnZ7V/Ny85hxYwsnl4McwfOrrshjl9hJk5OHhQB8lOLSTTuowdz1kuasux22cGsnBwvi64OyyJAfogtLn4QOXu8zOGDsK/b+0akfFlsxfztsp43nLYpRlb2pqSis4fp88eazf/ObX+s1vf6OU/u63+u3vfgf8Vr/5/W/129//Xr+h7Ntf/0pPv3quBw8faHVtVQ6aOUBVIBcl82i8DNanCdAd3uj2wNFz4+DdFTJ5DX/YMeRyMeZUFx3WA0quEYoLFpGZoSJvHr8gsLa1taUXL17oj3/8o77/7nu9fftW73GQ1vBeH96903tgw8H/Dx+0izP6YHdPJ8h9C50tPkPwUaNRKELvNJn9uRbHltUcvvIakDcKeCxHPxsKeX4tHwXlmeeM+pE0hwfTnGa5QgbWlJcIu3XhNTJyjfPIaQc9WXE6bzTUxAk0gryNjI3KN75Y19rZt7ezKzuG98F7f3OndqjjWN/Dge6nqU4PjtJr4X3jiF/BWZpeQERURpDdCRyoExPjdbAGp9kEMAXvzS3Myw51OwXv3b+v+w/u68GjBym1s9DBLTtiJycmNYKObjaH5DGFEHCuleqBewhRRaOhHH6PjFWck4KyLIN0URWOmw586vm1fJ2gSy2Dg6ctPIcx0atQBr84HwLtM//mDdf1UxUOahwRcDkjONXGuewxVvB5gA9y+hspmhpjbR5izWggc4aCOQi0DSKKWSbT2Pp6CDqPToxplvHfwRn37Ouv9NU33+jB40e6e39dd3BCrhEISQERHPzLOB4XCRRPIxdelyL9CfyCpOQEN77wp53wLWTO/GxevoSnL87OderAP2vJCXAGzzngcXlypivOOZht2YA1GH8u4zY1PS33+QAHqJ8881Nvz8Hx6fNnegiO9x74yUbjeVfrzJlhjXE4GLG0vCI7oO24HoIOJTqshePtCtm6wPHqV4peoov9hHkF/Yx/I8/TelpkpiTixTWWT8tZFqMKaJdF9BE8XLBOZRwb5w7yWyHfGdcNsxaOjU/AY5OMYUSmdTE0pFHWvzkcnx7PKrRcwfG5BqzghF5eXdPS8rLmCPZMTs+k9TJDzir6En3knkvmdISA3ShyMTY+rmHW/4LySB3jbx3o8VmOuwQ7S3AqbZ/AI7455BLa+waLU3jnZP9IxwcHfTiUXyF+jJM2pUdHOiHg51egd1gX82Yhy4hv/Hj67KmeQPunXz/X82++UpqLr76S/93D46dP5Hlx+VfwkJ/oWcbxPzE1obxp5xVcwlf9DyJZ526VucA63muVx3OFTjLvXLFmteCnFvOXAD1vmUiATFl2cubDdHGwZJ4gg535S4tL0HVFy/DCHGvN2Ng4dBuV09GUH0Fmm4pcmxmgecwKISRCnNSFL7z22cZL6zq2VQeeSMecc50KnleMCn2IWZbySTRYG3vUs37wuCqOPUbP2RA8MQGfTMIXY6NjGmoMKYsxrWden63vvBbb/jpGVo4IcvjYN7ltfNiQX3/+HrvHa9chc3mFjAU6zRlDluUyfw7Biw7ceY2tAyArcnB+Gh4bJZDTZL2NOfhmUU4jqefF9OwyTutd66kd9O471pGXrC1//tOfWFu+06sXL/UOW8xB6V0Cr8bX9o3nxO0Mo7tnCKSkG4dw9vsJWsvwt6yjv/29187fKa2Xz55pDXnw3DUaDTWKhoqikG39BDEj8CIl+qFrKqCHTvd675tITtAlDl76yVCvbR9Y1zY3N1IwM61ve/vy2xBs42xubKRgoenpIIfbd1/WD7alx8fGCE5hn87OyTrfN3otE7heRG5Ns3F4xvVM1ybz12g0VTTAFb3hebVt4qe9jpgv08T9eX4caE2BaQdWWW9ta2yzVm+A6zvW6Hfv3sp517GdbbvcOqWEXwJzktNHc2RII2Nj6JXxBKbXCPrb625B/1mEB4OxEFxgCIqhD5zLyJfMqeXJ6/3e3q62CfqaXgbjan7ynL63jQBuPja/+dX/btRyMz0zI6+Fn8KMfJPnJGvpOGuq1+0C3vLaHZnLCH4eR4DXMvIRfDyfXifMt14nbCNfECg5Yf9x6qAw87oH332Ax/0mmxfffy/vAd6+fqO38J3ztnX8+uEtxmG6XaEvTDfrjjN0+ymBQvOjZdc8DTnho0odbFrzdivpjh5lpUxry2cCFqEetGpjS3oPYZ3TIe91wDwzxLyPDY1ofHhUo40hNbOGhvIG+WFNjU1oGjthbHRcw6PI9cgo68CwfOPAMPp7YmpKU9BwCtmYmpnVFLw2NTNHOivfhDyGTgjQqAufd4Au+sN6xkBW/nhebQdaBry+ti6vk94IVMhCVJFnGm6AE3xTZJkia1MPW6uDrdVjzKXXBnSZaD9Kqte+QkNcM0YQcZL1ZZq1dx674AHr6q9+8ytk9Vs9+eqZHjx9rLuUrdxd0wK28fTivGaXF+X1wXbDQ84/efZYT58/1dO0XjzV119/rW/9tDhr95MnT+Q2V1ZWNAMdRryOmUfAO4Qg09gybv7wHsm2uvWbecE3wWxvbGnzPfINfHj7Tq/RSb45wK+iNq/s4rFeTAAAEABJREFUbG7Jda0v7YNwO0WzgeyMyrzpmxlX0Ef3Hz9M43nKOub1zGtXvY49TW9NeETg9QG24BqB1jnmaJx5LFgjjF8P3hjYBSEEmeYR/FWBPzQ1/hV2kG+s9E0OtjP8xijfAHAJj1v2fSOPbbkL9o495s0y0YD+w8j0FDxyB53op7+//fZb/fY3v9Xv/9t/0+9//3vo+Ct9xZr7FDo+IkB879593cWOWAXPRWyzGeZtfHxMw0PwHO1l6E/jYxnowvdd1vQB9OABg89Zbgw+9vgqeEZ8GJEY4keIQQHoYfO24Cfj7/81fID94Kd7/e833qE//K86tvv78B7jG0V3OdD77Plz/ea3v9Wvf/1rPX78REvYPePwW9FopHa70M1yaf9EF1w9fwPZNO1Bqf6G2jb2mDqsB0571O8xNwnAz9d6HBWC7zYMzrsdp5+AWPnSl5+6B3iRDIef1EttoS9oXwrKkC+D+Jh+1q9n7PO9bvrmJOf9Vg/rpjY6pMf4aILaoQ90QwFfVQi5ce5BL4N5rIffucs1vq7T6cjj7DJvPme8ZJ4DD19fcr3nJY3fbYBjaX4czCVdhhAUAqAgkSolQSFGhRDkj69xf14j2+iLNrrDqceX+u63Z56PWUw0cBpCfb3bMNT4ORcUaT/Pc3m99f5GfIyn7efBmNx2jzkswbuiDwPV0rWm8eD6hvUaOqNgX+Myn3P7lSpUWqkePOC2DM5XqT0mkvNQ202KwSrwJ3DmWx+TCcGlH8HnOcmXspDJdFLMOSYIG3KVt0G5ulWmdi/oqt3T+WVbpxctnZJetcpU3lVB8LYp5UOKxYiypmGM1DCq2BihfEgUUK9I7feUyVCSVuCgBBEcQh+UPhyRVgkCY70BmCMYUhmnSf2bILh+yv3iH18xgF980ScVa0ylQSo+zv9SoPon137p2GW3IASuAJz+BVBdiyT8nUF8aJP2yXzyNS0HBbfzg7JB6nMDGJT9vdJBu4P079XuL2/HPVObBFZNGad/C1jGfV1ic9r7PI3yWRRjquizPh6kzqN8lKCiFKCMX1WDFPQ44V8S9+CWfJhq3ZR5rvv62Sf/D4eaTjWlyPOFUByS4fsJcQbHTgfgytB/UM/FLkrQLxyIl88NZuL2+X61n07ShfzQjxVmJE1BYKdeUK9aunQAmA33KRuUHgu6Dew8i2mRQq/8dNufnaGXhFpKQdx88iPgmnT+p1Ku49R/2tfjM5iv/9M6/bt2dJtgzv8MmPj9/l2zzrrwM4A/UA58e/Imu4cR0+t1kjFSJj0jhRASjyRjJcsUE8+EVK6g/seZL0OVKn12zodfKr8po1nXMZD99FupruaTAF/xSTqO8RjvBBhT9ea5VIhSBt45G6Fms6FmsylvirIYFULw1dCgTDC4dpDaGDN0bEwaMCxrw72bDDYbtFxIG5JbUvoEudka6KPfT+BcMm4YAgqEy+o+K2hdYuyVCece9O8msFHs8l7Zpa+6zHhVScdzLdc5X/laB/AZf/UJ0AvHNv6G2KDZCeKNizdpduKu3r2jxTurmr+zonkCP/Mp7+NVzVE2u7Ysw9K9u1p+sJ7Kxudn1ZgYVUYAtYGzxE6oZtFQIy9wQhtyFTGTN+cZBPCG//riSnaOHOzsyU8PbBHI8SbYT+6+Jjj6+uWr5Eg63D/QJY7uHnQIzFeGsWxnTMBg9l35fopzFMfs2MykxqanNEJ+eHxMvmu/wNGUNxvyE6m+rsF4hyfG5PpOfZwPNVSAs9sUc2K91UOblcyL8+7T/M0hpWhi6Ow5saPniuBjG0duB7g+v5Sf5OzgqK6MK7UDm0sFEVQp1cJRYUf0EQHJveND7R4daP/kSIenxwkOCKIcoo+dHuB0O8C5fbB/iEP7WOd+2gcaeNPdvSJgeN2V2gCbRadVqyvfoV+2kNN+vuKc79AvqRfYeOUMZog5MUTGWWIsd4EqD8qgkemQNQuFIhOCoQh90zEblAgMnj40fUcmxzWEc6WAdsqi4Dp14TfPUcXGLTDorA9+GkCdnnrXHXUuW8CVOsy9n4w0OGjhIFcXR3gJzmmNkuT/4Rt6lQJrVZ5lctB9bHpSxegQOLJZifRL38rpCTC+nmuDYlCHjWXafDMfltUexwb3YegxHz3OdXA4XePI8Fp4gcPuimCUHRyXbHwvCOhcE9Dx/3Xr4rSvuCYgX0gv3WZqNJoasSMMvpuZn9PiyoqWkZ/V+3e1QvBmCdlZIHCwsLqsRQPnF3E0zS8vadpPmU6NK2s2xR6Laezq2rrEeMI/xrnVutYF/Z/j/LuAP04Pj3WMPDhA6P+vtusnXHASbQN2HG7i6NzZ2tQBjmIH2cyHeZ7L8ugbLhzA9RMBq6srsrzfAdd18LyHE8xO7fsEe9cf3NNdw/17urN+B8fYUnpqdmxiPOnIaJpDgxI8UUhyHz303zVO+5OjQ+3jGN7BIbwFLps4PA3bOPm3Nj5oIx1/0Db5/e1txrKvCwI014yzEnopk9rIVxteaqHfzgiWWE62D/a1g1Nmtw97h/sa5PexX/wqPzug9nBI+0nxFrxUwTeIIPpUiT/No9aDA8dJxRhq/Et4rCfPq8EB1hxcihBlyBXVgNca6C8fG3L4q9kc0uTstKaXFzSzsggsaWZ1SXNrK7LOXFhf0/zdVc0y7xPMdT4+olYok8xv4OTdwLG0+eqdtl6+1darGrZJdxK8086b99p780EH7zZ0TID4kkBX9+xSggdz45ZlypHRoijgQwAd5jVsCGf+CLI5hg6cYM4MdkqNwac+1ygayvMCyBNktJPFTBlpwblRnIOzOHS9JizDr0t9mINnJykfm5nSKHI4PAk/oEv9hHyBXg0Ny6SSHvDTdm3syTa4tuGNNvNhMI+cIWNH+/vaJ9DiYLd5eI8g+B7Hh/Dtyd6BTtF7l0en6hHwi+gRByLHGcv41KRGSJsEg5rDQ+igYY2MjybdMIHDfmZ+Xosry8jgqlbg3SXTn/mZXJjT1PwM8zWjiekpjdOOHahjOPIsF80CesSIyyOid+RBJH3lp3mtBxxsPNjdh2839QFH7dvXr+U3NbzHef8eJ77hw6s3+sDc+S0Tm++YO48FXX+NY9FPIzahkfudw8m8jNPWT5wlmSMg/ODJYz0k6Pjw2RP59aNPCEo+8mtInzzSGsHrRdbcKcbnMYv1swtNO+iuLvTxU1kdggVt1qIWerVFem1Ap10RHL5Ef/jpz3N02SnryglBUc/BGWuNg9ZnBFOtY7yOlchEhi5twkPjBPNm/LQR879mpyywAqzdu6d7OJSffPW1nv/qV3r2zbd6Sv4xjtyHT5+iOx5ocfUOOmNBY5PTrMNjynDgRnRlLJqKOEcz5wGnmY/hR/NfzJC2mCmDvzMFpbUDh2F51Vb77CK9regEe+Hgw6b23r7X9pt3wFsAOWJeNglAfQDek39PkO8DemZnd0cnzEMbfYLSlt+GMQzPjGAnjKF/x6HrNMGBeRz/S8jv8uqKloBl5Haln3rORrnGtLH+8DrXg1ZJZ+nWJxXwg31VoR/brBl2mNrp76Cdg1HvwHnDb9PwE0UGdOOmgXwKULHu2GEaoUWjMaTh4RGNj0/KgeDltTX44b7WHjzQKrr6DnCXuVi9/0ALa3c0s7yiaQLFU0vLml5a0tTSoiYY2yjBiebYqBByWe95nm8Afeux9NC5XdYdy26Ldegamb1C/15eQnfzEzaOZdnBoy5y3fO8UN/tYUYwW0JTRkXPXYyQOiZ7usH8NtFNOTJWYhs4AHVOoMBP+trh7pv2jo+P5BtC7Gh2uW+27NBHCY3dcIhBkTazGOs2acvtel2zzrPdHkJwVfkTAnhQN8/hJfRaCEGes2vG4HXxGB10SBA6ge0s1hU7/b2GHLgcfM4Y93WnJd/cGFlDG6PDGp2c0MTMlKaxd2eh7eLKiizLftJ2cWlJ03MzGptALyI/eZFD7izRI9J/VFCUlMPfjTxnHHnK5+BpmlFFPXjmFBn1jUwHrKNe4w3WjbvoR/PQFmu9A7G+QcprrZ86bSP/ta3XUYUNFVj7Muy9ImRqFoWGkbWRoRGNwksjyOIwNkcBDrarshiVQaOiUcg0zcDbtBafCt7osv+zDvPT0+fQ5PzqAmfwhUyf0/MzZOtMDqr6Rgs/uWoa7rNeGw6xc88vzuTrzVddy2CQAn3GLOoGYlA0BFJJEQhA5DiEIL59cN4gxSAFFvhkf8Ar5qsr+OqCYKkDFafQ8Yi5PMa34RvkbBecYkN5DepCo0ijRcxUIGcDyJ2HLs28UBO+bUC7nOMYoyrqVzB6Gek1A0N4KzRyRSArchlilmFrSG3kooM8tQhSXVxf6gQ6mc8dXLKtYjhF/15iM9nOi7RvGRlmjfBaZ57OB/1K7B96mCpYMKgW8/EV833BtQ5aWU7Ta32vr+Qbc6+9NtBvl/6pDp2iAu3LB5R1oZX1kgOtye6+bst2cI/UN9v08AuV2OoBp3/GFqPICo2MjWl8lsA4PD+1jG5hjZ1DFy2ur2uZwOLqg4foo1uQ9NNDLbBeTMzOqsD2qBhPlxlrweNXfdugtH0v8KuCKvYoPealBL/KKfqlSvmOSvRRFxuxxfyeM4fHyOvR3p4O0e37u1vYEgA25+7mBnvJDwl2CdgdY4+20WMhBI1A26nZaS2g55cJ+K6wf/W/eVl+cJd97F2tkK6w1i5juy9huy2w151fXdIcds8c13h9WFxZ0jL23QqwRPk8a7lvjJyampLnz/KUxyzJNaMS7CImTkygKvMEa/YV6/IJfLm3vZPeXLSFrbDN3ncHO2/z7Qdtcrzl9YEy38iwha3oIOse4z1m7FfQocdkVvBabBZqjI1oBHtmjPmZRC85iD3HPC2urMhPA/sp4ZWlZc0TmHcwfxT5bzCnmYTdWylDxxYhqhFzFeBu+9d0981XthmsX47RkYfY1ntbO9olaL1nQA/5yf8tr13sOfxvQ/Y9L+hO6wHjat4M8N4Q9toEutN25cLiohww9/5jDf/Cmm2htA+5q/vsORxQv89+ZJ19ic8tLi5oivENsYbELOhm/YWePXjkBm6Ou7KM9OCzEj1YsRaLTwAG3xA4Qh68xlgGfXOFZXJ3f09eg61fDbvoYK9HbmMUGZgHF9sEfrvMOnbQXfh7GVmYmZmVbe4cPaAoVejNHnS17qyB/S+4GPcBDogC36AQAApBRxXro68tSWuwzFf9clKPxcD804ucraE+5+tL+i7p26mPKyoMIJXdOnafxtP0KtENTq2P2sjnQMdYt3vNPEff+EbqFrLYYU0o8S2BNvgLYAyMw+1Vg/ZlDHVzLsJjEd1pXRdCkPNSkD/pGsZsG6RH2zX0NJg/j6fifKrnTnwR14YQFEKQ+IpPcIbjQN513V6iP7zgtKQNky6EQP9RWZ7JOt+6dgCZ5SpEWgq6+fT77CcKgXMDoNBtm24JwL+EFyvmgVlxd9SXPF6PPWbuNyp334D7yyiLkW/Qe+EAABAASURBVD7dpqCbrwVKaGxalMxNBYgyQV9quJYCrQdyKUXZ1HlRTs5tfQ6cUYiqbiCncqYqsncLuXrK1C2jOr2YXu183al0BVy2S1356d9uULeibmxI+bBCMazYMIyQAoVhSDFvShl1qFeFom6ftssqIr+GoFIhDQXyyZ/ADyVgWN4ANRGn8gYCq2sNFbU/hQGtOfHFr2vT8BfP/UcKWbpuXR7qLgJFt8BZSn70dXngitugUB9JQfoSMHfRdUhDCArBQM2UOv8pKEh/d3CDN+06o/8aH1BJ8/wZNp/O0Wcn/1GHIMI3tV6ljH/+eqivlX7qynhzyjWTgugvGr4klXGp08HxJ2nC75MfaqfjRDQI6gOXGT7J98+57P8FUwAKJZqQmsYu+gK4iuELp26Kbp+/nb+p8BcyIdRX+DeASmDuDbGscKhU9RPANhBY5FsYo2dskGyQtljgWXGVZ5kaRS4v2Lr1CRb6W8eDLF2krPklAUcuuw0UKV0epJ9M9fHjaz8e/f1zNYk+IhNCSGj9/Xv6R7cY/ooOqHuLsOEneJRaLMylbHTY+LBRY2Pa+dJ8g47xYgvJFCPGTGbIkhMhkq8XJ7cygNsoute6vILiH8FarD73sWxw7HMDcBnt1U2QqfpAMvj63CDvFP6vgNIA/s77qkD/IQTwjrLxVxSFDHlO2mjIzhCDy+wsyXAOeGy+1gaeNw82lFts6hxwaOPo7SBTLu9gcLbZvHbYjDvtekMO9LxhwTj09YbKtAQvpU8FRkrABPAtVSV8+ynym45d1gcq8PX5Xp2m9jimj0HbVWqfGXNaiU+lEEIanzcu99jI+K5m38n629/9Vr/67W/09W9/pee//lbPf/OtnpE+c5qA8t/8Sl/97tf69v/zO33z336nh9881xKb5gmcX3ZyZ3me2o/0lKAi0wMnNvU9gpFtHAynR8ds0jf1+vsX+tP/+oP+5z//q/7lv/+T/u2f/ln//D/+Sf/03/+H/vWf/0V/+sMf9fbNG4JKe+nJ1K7HBd9W4K88KicI4H6X2Eiu25H+9LHuPX6ou2wg19hA+s5un1vAaTHP5n3VG02cpus4KNbW78ob5fHpKQIJI8rQeelp4m6bYG1bbZxVUFUu6zB3vsvejiU7D70Z91MOvoPfAYENNu2bbNjtrLvAgduBJ+T5guZdDHc7gzrMTS9IZRYATNs8qBdvA2Uc18Y55aXUgV868FTtsGkRYL5W6/xKN0FTgpcOYKZjnP8OAlyj069wll8RyLwCF4ODAj0cIfI8gEcLXvVGrotBHYuM8Q8TFJnQFHM4iUN8jADPBA4F//9gp6bxDI7keZziq9BtFeeJA5qTOHeGcKwwu7IMGFfzqJ0IBgeeSxxL7j8FWJn3s4NjnR4c6YQgzymOhVMCeKc4RM6PTtLTcw5o2AFkgAAqkaVGnsuOlgWcLlNzsykANYoDfxw8J8F5CsfHnDfnOBPu4JRaZL7tlGng6AwhKMmAZQZ69uDDLvPTgQ+vCdqf2RlMUCG96hqnhl8pfMjxPs6OvXS8g6NpT6cE4C4Iothx1mNORHtZjCqaDRxko5qCXqbJXXjv8fPnevbN1wRznunRs6c1PCftw0OCPXfhwQXw9DgivNdls9dmrNZTFhnj7Hm343If54ufANohSGA+e0/gyTdKvCXo9I68edDlW5zfAW87Pn13vjfQdkgV0C/3ZhN8rdNGRkYIKoxpYnJSU9MEMaHhLAHsaWg7OTMlw8z8TBrTBM6XkbERNRin9TvElMfuNIO2lvEOeu7s5Fh+YuEd8vrmxQu9+OEHvfjue738/ge9/OF7ff+nP+vP//6HBM77aQc7uywz5zhtPf4S/MyTKnINj4/JTvcKOe+wNW2xsb42IItOfdwm3+l1ZL1g/jsn0GOHTsk8W792OO/1K61byKFl0cfWya5vJ5cdwteXV2oBliMH07rwRsmYaFgRGc4VVcRMaDZAykKUHYoLK8taR988+OqZHn/7lZ7++hs9t+783a/0hPwDgnhrjx8QBF6SA6XXVVd7OMg+bGxogyDVJvO3BWy/fKNtB4ITvNHWizfa/OG13n/3AnhJgPidjjZ2dA3/lThnS9YWj8k8IvShgvig48mX8JHX6h660jTweD3Wy0EwBzvPgRDTwOtRhZ4SDXh9G4Yv/JTp6uqaHj58lP6X2dNnz/Tkq+fy/45cw0G3hPN08TakmxyWCIxMK2s0cBBUyeF/dnGe/j/aKTrITzA5EHaKrPnJv12cn9s4EbfhV8PG+/d6bz4mOLb1fkM7BPj86swLdIKdkaPgNUUQaxoZm5ia0gi8MYxDbpR0lICL9YB51/p8Dh0xs7igcfTYCE7HYc4bhqjbJDDuNaqBM9H8XDQKWK1Qznw6YJJBB9vJPebe/HCNHr3AUe+AtWXP+v4HePq7P/xJ3//5u/Qqz1c/vNDL7+Bxjn/445/03f/6o77/45/TKz39FMmxb3BA31YISt5saAhn+DgyNY282am8zNp1h7XqHuuXdYV1x6Pnz/QAHbHOWrVCIHt+cTGNWTHI82nooYNKdJn15ODmnw6BAet93yhyQMA6OWwJrlt3GLah6waB0w3Wqi3zIHT3OmYHs522PfRPUTQ0Ao4OOFuP2tl5/+FDPYYPrNOef/utviLw+6vf/U6/+t3v9dWvf62nX3/D+ee6//hxClDOoddM/6HxcTVGRpXjdI6NpoKhaErYWBX2VBVz1etdVPAcIP95lqmR5yo4n6NfvAa0WdsuCVSf7h7o4MN2ujliE1nZePFa/lcKH146fS3rxAGkIP27t9rc3iIAc6oWuqBkQ1SyMLWRw+teW1eUddAtKqKKkSF0zihBvjGCeGMahV+GoYNlosG82ebooH8GOqdkHS3RDSVpxVpgSHrReWSvy/w4IOUAlG/QefPqdeKZP//xj/rhu+/gme8TvIB3fkBHfv/993rNOHbR9ZfMY4e57ViPYQd4TianZrS4vKrV9Xta9xNTX3+tp8zDY+bjIfK5Dr/cgYdW4Zk10jsEhteYNwdoFnBUT87NK28OJXoLWg+gUsAKkLrg3ca5a91wQaDvFF16RBDNAT0HR4/Jn8HL5+hqB26v0CfXV9dy/St0issukPlrcDcfZejLURz/foprGX5YXFzS+MS4ikZDIQRF9gp5kStjrhWiKslLCiSsZH2edDf0tp4zWJ914E/rMvfZIrjehUaV5wDce9DKdVy3Yk6koJhltF9DzDKFECV0ZQxBxs/rYgYe4tPDNrI9bzvvGlupS99d2u7QVrpRLgsKjVw5usM3EfgpyCY808T+cT4faiiwxoYYFGNMEALXeGAEurwmVQS5MsqaRQMeL5RTL4tRDXAbbg6pmTdkG61D/7aTr6Gr1/GkOwn++GbIPYISB/sHsl3gGzdMe9skbebCOsvgwF6HY9s5hqQnGE8FX5pPnQ7WBusSl+V5rrwoarzBKQMnHw8huw7gNLG1GwS2i2ZTWaNQyKPwFcv8b5obevTRsf1MoP0SHnLgwLx03b5Ob5TpWN6Ywy62dcfg+uha2w+2mbvwX486JXWMU8KTddtt14BFzhich4wpSOu1YWwUmbWsgl8T/krzGjPUZVQIQUESiQJ/FeudeSX1Sd/tW9BBZk0Pz73p434MPXBwWRu8rANsx8NA0CBThm4wPwyPjaKjR9WEJ0yfAj5pDDcFEurBQ4pSlmXK4JGMNIf3bYfNsq45GPb40WMZ7iKrfmLbstKgbevDIi+U9qFcU8KTFw6EImvmVdvy5lfrDNs+DtL42PvQLniX9B0kxSCV5nH44pw12T6fI/jIN10dslYcASe++Qrb/PzwWF57L9C5ljOv62PgObu6oiVs/2XsAOuZu+j79adPtY6Ne5/1YQD3WL/uU2b9M7e6Kl+bowt6TMI1cnoNnVtJdoUMZDWEqFzIDfoOBSDbXx0HtdE359hMxwTn9tHlOwR5t7xuvX2jd29e6a1fpZ1szT+z7tq+/Hf98d//F3vHf2d9/kHbBCfPz09VQouY0Vej0PDEqCaxb2eWFjRHkHeBfcMSa/Dqw3tavndHU4tzGpme0BD1GqPD8trQRM6HsR8SkB9CHobgtzpg31BkbNY7WWQcQMZ4WG4gOnYZ+qmC9gHec2q73nbFCfsf0/007YWOdIYv7hT6HzMPhzv72sdOSjdTOgjsmz2hwTF6+ZIg8DXrVwsZarN+dUKpLutaiUzGZiHjPDoxpsnpKXkdH2Mt880yRcygcVAED3WrlGYYJs0s1xDQMM7oqjb2r/EzfyS7ATvNgd4t2w22H16/lW90+4DNtsUeaXdnVw4A77F2bYGn7Vs/NbuLrrLtZ740T/aQXevGBjI6DP3Gx8Y1xR7EgeHFxUU5ILzO/m0QCL6LLPhtD96jmNYhBNaIUpZHt1XS3gAs0z30Sc9l8Jh5vUJW7PvU7Y/1MccdbGjrpwP2nr5JzDfUbGErbW5taXuHPd/RkYxzA303v7Cgx/D6N998o69Yd513YH16Zlo+b3yuzausfV6f2rTt9bsLLj3mPgFyWLHKpe4Zh4AQA0kQP3yDBschkA8u5kd8+gm5L3xplXFaTxk8/huA542bdYChYt5NE8OgIV/TQa9ZD16zpl4xBs+X9bf1jPWKdcpgXK7vawM8HrMopyEMEAQXxujzhkh5pF6WZRrovYy81xqnWRbTuH2V8TPeiW7oBueNp8+FEFI9fvwF6uMQgrvpQz9vWkBr45l4Al7owhduy/i4b/PfDaBji0Yj6dccGYjgGwJt8e03/GlC+4mOnlfoltYLp/RhWleUV/Qv6OD+PMaYRQ3Gn2eZDBlp7Pfl+iVz9QnAOz72uYo2law0uAelghQoGCt+bvI+ps90gjqmG7Vd0oe6ZkUFJF+2u8vAGh4ylUBPUR0WdP9v3yt0w1W7JOhbQ8uBXzSHsiHFxqjyoXE1hidUDI8rb44pFiMKxZA4kLKmqtig/aLfbqZeRR/omV6CINgwAaREniuJb/1T9bErFdnHfgm4mjolUDHiipSkbsAZVWHQ0qdpOtn/qfrpfzS5acf84sboW2Dk5DZQ5OIbCCEoxCABTmuICgFQpF5QCB+BA771cUzl8eY4BJd/fuyyGqiY2vu7peq3q1sfcFAfQggSX/3c5z9w3nzzSy8fzNEg/aXX/e9SLyJBfBmeqWJQP28pU8k4OKas6p+rUE4VeUMSEedvalHC5PkKiriKYzL1sVUKB/2vywz9w//Dk79MCUiaZMJpItRn1W/KORl8zkD+l31vVb7d0GD2mF8bQQY7MyPVI0ZewCAtMcQdIDjF6LQxenl2bvWjRlEoxpi653JSLuL3p75Wuj7nWjcALs7fLnf+52Bwzc/V+9vOg9StC/8TdNWt3v5RWY/p5+Dzvmsq11dV8OZHkHWGdQRGR21cd2Qjp4eR08PIKQ2cs/4w/cwnWYaBk2XKYqYQo0Iw0HoAVEPqoRK6Sh8X/9tocW7AsjLrFjlRAAAQAElEQVRDGdL5+nqldpQ+rpoyNz8/XxJCUI0bKdcZfxK52RAoM95ABDKPJc8wCnMVeS4fhxgUQh+oE0JQvCljvAqyhrQhW2K8mWY2rLveDCBn3nC0cXC0ybdvOR3q4HBXvqZMRmCp6oa+legi9ROj6pR++abelITTY6fn/pwNrvX4EhirVE+ffDxOb6omJibk12Otrq3pLpvg+zgQH+BgfEiw6v7zJ3pgePZE94GUJ9jxELj/DGcvG+a51WU2+FPKcXaUIGtj287pAdgRmja8BCbtwLLz+fWLV/rejvQ/facf/vy9Xn7/Unaub3zY0A6bMD/psM1GbBMn9bu3b/WGzf4GeT9V4P+RaSdsGSQ7Wux4caBylcDkvScP5eDaY/Dz67Cef8uG7Vff6PmvvsZJ/VUKxN17eF9+amPWQYKpSXljryym/zWLe4l9cakO89dm3q5w3PsO2L39ffkVtN/huP3Tn/6oP9vRD+7f4/R3kPrPBKp/+POf9fbVq/QqWjvmemw8TH8xWRmOmyGcBxNsGH03+QqB6FU2uks4/xdwqhgWV5a1uLKSYGkZR8vSsvy/myYnpjTUHFYeMmFJSzgRq05PftrXTj4HfM9xztqR4836DjT0HeQOSidnP8Hp7febcjDgaG9fpwRhvKnrwGsRHm/gqGritBqfmtDcwrwcJL+PAzkFI6DjY/jgEWB6+vViD5480sqdO3IAw7R3GyWc5U2uxxsEo2J72KHnO8gPcApsEOx6jwPcDgPnHbAcpB8I+ji/9eFDcnh4LHb4e20KtNPIctlRNjk1JQd5P+L3JM3nQ4L+D82vOMCfgO8THE/rOKhMz5nZGdn50WQTn2Q4YC6x7nUtfzjCruBJr3um25bpRvBpF2fLLk6NbYIliY7g59R1juCDcwJC1xeX6rQ68oZPfALCmTcKOSg1NTejRWRihcCN53mFYNkK822arZBfJmC2uLai2cV5TRq/yQkNj48mPrQjuQGunhOvweahYxwRO5vb2nj3IT19uIEDxsEoB05NWz/te7C3p30ceCkPjk593SWOQuuXLEb0WKY8z1QUuZqNhkwT31XfRG5Tf8MNFc1CDkbnjMXOS/OFz5l/Fay3S5XwjefZjuyC9pzaYW2eP4UP/YrKfRw/u8ivZXgHp50DfukY2jrwZFo7WLyHg8s6IT2Zg9O4g0OrhwEUm7nMW+PIpwPrszhgFpaX5DlNQEBhYeXj8dLKsvxkwTROSj/VaRrGyFyj99CMaEDjXqV1rMXcXxHs9SsaT09P0ys1TcdDaJgAfnV6BD3Pjo5lXqxwSGTwIhKoHEIUtF1AxyFkenwGvgQXPz2yjv5ZRz7uPnqQngBfvLuqeXhhZmkh6cgCx2GVheQMt2P/goDu1fGZ0v/xJH8N+PiSwOfFwbEM59hmTn2uvGwpIPvCfku6n/EpjU4CLYoqeW2xA+cCB7F11wmB+cODffn/+frphn3GeWRHI325nh0uFWtH4uEc3sBR61cmLkHjVeR8jTXBT6s6GOkgpW+0ufPgPuO7q0X01zy09xOUQ2OjqtD/vrHETyed4rj1UyBn0PjMDmfzBs428+keDsN9eMR8e4hOOsIRfYQT1EGNM/TThWUM2Szb3RRsN69aBwyPjciOV/Nn1siVNxpAkdaBotmQne45gZiMfOR8YScjOndqflaTvrlhdrr/BPAUwagJ9MqoCsZcoRPa8F8bB1jnGpcq/VbYOw6cdFpt+ZXO1hWWfd+8dGz6MR4fn4HrCXN0CL/ss3ZZd3jd8tOemxwfETS7huesIwPyEotMEfs6s4w1m/JbKIah3djkuCbgd998M0KgbGh8VAafG2bc1g0ZuGa0kcVMOZChz2hNNQScJkHWmR0cuCfgaOex9cUH1tCNd+/0nvQdTtsPrAmb6LoNdMoGzvQtHLx23tpZew0duqxdkfZtH4yNj2sSuZpFBueXlmSYW1rS3NKSZhYWNTY1pSbBlxxaZ80h5sAwzJwMKRYNKctVgmcPBi1ZCyvyyjLVNGgoZw4j4zL/2ZKx49a2Uoe5aCGnl6fnOjdPWCYISFzCt9cn57qm3K+Dbp2TJ1Dv+bkifwmY9y/QfeZvPx1nuGYtbzk4RYCpZcCB3kbfdFXCtwLPoJBFKQSVoVKJbPVwQpUqlZ78IyUnox9jJAWCqwcuuQUKst5uwzdXrBPn8P8RfG9nuPWhwfpwD/63HNykO3vaRffsWx7QO+fwv9vwXGAOQrJcDQIOQ2NjGoVPJuDn8dlZ9Mq0JubnNYu9MLeyonlgYXVVC9hz86SzyyuyfI5NT6ng+phlirEPzkP7zCljUmDs6LkWNqpthCTD8LlxMo98IADgp5Wd3/YaCX8PxnIA7gfGnbFegnuJDWW5ncTB74DWMnpiBdxWwctPdtmB7sDXXdZGO/qd+l8NLGKXWf8MD48oz/Kk0+zMdXsJ4E2nPeTTtmYXO62DXd1xSlmP86ZZx3OM3LlcfBIu0M24rILHHYI+d6zf1u5obXUtPZW2tLykxaVFzYPDDPS1TOZN8zB0iUFVFhWQX8vuQMeIMus9867pl4D+REHFxCVcWT960NR2h/VJG9vDNLJevEA3OpAudNAw87NAoH6VOVtGvhbnFuQA4TQ0nByfSP9zchRZm0A/TE9NaRLbfZgALdOmHn2kwCnjd2pwnwYHgS1PbWTbAXqD10Dz5yVy4uMOtPLaYVySDmD+cvSU5X8RXNbv3dM97Ko72Nl+Cm4eOs3Cd1Po19HxsWRnTU5PaRpd4cDI1NQU+I6poA0mkeH1EnR7HXluPC9tyyRQB08uZVwc7D5DZnxD2Sm68xT9ekZaw2m6qcgy5Zu3Cvh2ElosMV+ey/vGcf2e7jKv98g/fPBQ9+/fl/MG15mbm5NpGOF326wldB+A7blen4eMX4c5axOMv0YXOdhquCb41oJW1/BX23WZ45hlajJ348zT7PycFs1H2ARL8Nky/L4Kr63CZ+Zv8/0a+BkXg49XkdNl1lvb+75hwjZMs9mU5TKEIH9CCIpZpgb6cmhkRF7vKk4hrlJKK3nfknADx8urS1mHnMJfJycnOkGH2jZzsK6+6eqDrPs3WAs+YFMatlgTfCPkwdauDLsb23L9E/xCbfRhjr0zMsW8MsfjyIdhAh6YnF/QBOvDZB+mOE55aD02Pa1heLdheYZGebOpBjw7PDKqBuuFeaxZNDTUaGqItIHM20fVg8ZX9HtyeKA9goqb7A/esw/88OaNNt69vYHN9+80gC3qGFz3A3XeUf/9+7eMYUfnF2cy3ykGRWy3vFkow+bN2fs0xobVHB/R0MSYGoxRnO9FyTd+dAmwdlkHOlVXHWzfLmA+KbGZFCrl6INGg7ayqCwAEfBcIf/2uZn3BY9QNekzP4FvWZ6bntHCzJzmZ2Y1MzGpSfT6xCi6HdoM5bTHpFqmk+1xeSkH5iyfPdqyLVEy58bRQXWn3nsnAA8lyBSzGqiqCnlGAGX7wPTNab+ImYoQJezJCr2R9pakPfM9Oiqtp8zBJWuq9zy+scRr8hX6/Yz1+OTwWGfI6jnnDafYfOY1v1lhl/XNb7pxINhBYZdZfnrgkfS5x5FoKEVs4iJnfTNvwyMj2MkOWDeYh8xjCJKo6+sq6G+96nYMpdtJ0IPMZQ3UreBXGbjUtB+Ar7lkXT46PmK93ZVtYgd89w8OZPvHa4plbwYeX0EurTf8RPIaMrxIkNprk/VH0WgohJj6q9ebbtpfON9ljOYRz1UPHIxLxYIAS0iMJYSgEAyRNCqaZ4AYM/IGlw1S52sIIaTrxYdmGV6lkozBNDEtKhTCTwJ1jQuX118fQ7sueuyatcE20xnzbTpcQCOvBQ78djhvuhn/EAI49vExzhyHEBhHAB+Bj0irNFrXd38l81GiZ00P41hDpRJcS/p3HQMXKX2ClGX0AWTxUzqEGOnL4P6q1FfZb6ekrQT0lfpjHnwcFBLOGbx0AzFTDFEhcDaAM53TWmpPHAd+QghKHycG6OWxdPGBWhZNG68Hpp/7SWPgmhCDonHPM2QegLfzzGk9pugxRImq9FfzrNvosqYYerRfms+hm7A7ZeaVFCQgUVWBMihAShknIo253VQgCj6ByOioHZxGWvwI3Sqi14K8rWx1K7U6ldgCKb1krozqhUKxGFY+hG4cGVdB0Dc2RhQoC9mQOKGQN6VYB35L6teQ048hU0kfpeo+K9KqApdK4KT0Md19FLgiAeMOnA2D45u0YlQ11PUrrjeQpO/tfCr45Ocvn/2k6t9+EHypf/4C+BQjEXMm+aCGEIJCABSkW+Cj28c/zuvLHy7k++Vzf2upGwSYQt1C8dO8+FCH33/Yt2IyPwH3RNkgcdbg4/8nQxTCkgCBsVAkJdTP1wnilShVctpAwrHrGUoqUePml7PQ63PSuQbFf5evOSPQ0ucpRf3v4Ez/8K9PbqMPpw7au53+4kZTW/4x1Fe5nTrn34/lN7SDvjJAVdeoy527XZfjzw4/1lOt8/vn3Z9B/vTLnP1Yvy5kTaC4zqeujYMPDT5D6jknixoOqQ9vDM/Y5B/glDvdO1Bo9zScNZJhGKFdGgfXhUB9Szz5QRtk3VSClA9kB+C65N0EpenrOj8HqeI/9AekjJv7SMj52Af99OcQ/L/j/ABfo/kjMN4D+NHJfoHPOxvSnJtPAocBJnFKtv4mfmGA6JQKY6qyAWVjhE17CfQwUMr+cYXzTNSxIRJjbdhkWcRwyxR9HINCqIFMar9uHl1Chm/NWmToEUxqbv40H7huAGRvfV1PPkVZRaZK6cc2UuOUqY9DJE14kbrMNas0zhqfVN+NcI2rZLEeS4bhFmKoLwlSJO8yb1iKolCDjUDaAOZ5GnsIUJUxlRhwPehnY9HGnR3tNXTkTXoLx4edCzYk7cRynR6bL19XQlfjBipS4AtE2jWEGBRCDWR0+0O3DKMeT1UfMMx6UP4dQH1NkPjGLEtjsIPdzroZNu12gtl5sYQjKoEdGQmWtbK6omXyc2z8J3B4+LqiUUg01mOj0MHx6bvG7bxsY0l6A2vHzgkOiA0czT/88FJ/JHj65z99rxcvX+ktDghvwA5xWJ+zsfRGxIa1HVQOIGzvbKv+PzzvCWLsyA4hny8x8j0XnoMxHOgLOIHWcKzcxfHz4NEjPSYQmP4PpIPAwLOvn+s+gU0Hf2cI0tlp1WSjmbHJ7GJg+kmPHoLBCqkuG34b9t7Mbu/syP+b609//KP+7V//Vf/2z/+if/+3f5OfYnxJEPt7B4P9RBhj8hM82wS5TnG42JA3vT1fDZwe4xPjWlhakPFzUPV5/wnRh0+f6hGQgpiPH+vR40d6CP4PHj7UvXWC1TiGpqdwouAYsEM0MvcVY+/gILmEXsfQbW97V5vQ8S1B1lcvXurlDz+ofvLyB73+4YVevXih16b169dyAO4M/Hx9FoNy+NY0HMap5ICpnVWPwOPZV8/1/KuvEviu5+fffANNn2kN/qAcYwAAEABJREFUB+AsgWLTL/e804bHKfCKMSqS2nFh3A4INm0QZHhNwN9POb0Ct9cvX+oN8PrVS3ACCJq/Ad7h2LHjxk7xU9YjP/0i5KGRF/IrC0cITE1NTynh9+SxniX8nqenFB8TBH4EPATvew8faA2nsnnYvDwxMSEHMgraycEP9GTeMQ9d4Lg4PDjUDoHITXhzc2NDvgmhTj/oPcGRt+Dl4L/L7Kx3YPWc6+y07OAo6YJjB73YRdY9100cGHbg2QE6jZPHDtEpnGB2jk7iPJvACW1eGMXhM4SzaQTeHRsfTwGpsbFxjeDgtVO32RyCpEF2zrpPB+524MUbHNioX7FJH4DpZZmxc8MbeDtmLggCttjYW58E8efBi0+QnDW+IQTy6CxJ3tz20O92XiT9QRnaRD7u2MGOo73ncVKeozcMGdcnuUef9bi25HzXegCadChrG3Cimt6WbY/HcIVTyzjbkWvHdJs6bieEkG5AGxkd1iwB8jWcMA+Y08cO8PtGBOY9BfqfP5NfmfsAXrgPrD9+oNX76wRCFtQcG1FArqsYBEOKAaaxGa/W9ZXOz880cAD5fwa+x1nogN17ZCjB23faINjhIPs5smL8KsYVYXSP1xDBU3ysP0ZxHFp27MCdxwFs55HnfxLH3hQBfuvVKXSljyfhx7HxMTXgEwcSHKiM4Op2DDlrSobjIGbIEpDFCPrMAk4OlDtf8qxbntOK1OA1w7Q3jS8Y2yFBGPPLLvziJzQ+mI9fv1F9k80HOTC4xznrjksCAH6SLjAWOlKgv4JgXnrdKfLmAPw0Y5rHqb26fkd3CAiv+CYGAjpzi/OamZvVJDzdHGpC4yqtbXZWpuAbc+y85/qKfixvl8iO+7wmuNfGsd6xDMFb5huPxWgM8KjpkSuCk8ukkProwmc95qPm11KeV0OPcqcJOO+xjEPrJIMz00qvf2Y+xtDFljvf/BCyTG1sGwcJL3CaX8OHbtfXxizDgZMDmawjm42GmkWR+NN6yWW2BUCLNaOUAwLX8LuffrZD0WBZ9Lx0sQfcbo+1vYft1AO/Hnq8nseqnteglFqfJKcbdRWCIvyQ5blqehQqmtjnjUJ5H4xH0WikdbxZNHxJ0htHBKb9ZEut0zblm6isx7ZYo+z49BPK/p+e1ivmlwN0oXVv0hsEEbrgWPX7940gw6wRTXijoN8MOoQsJN3QYi2yc9evp/SNUx4joiIj4uvNuj1+eoyntF0S4O2YyWOKMZONv571KLaD+eWc4K7X3mPWAae+kcFtOyAboUUDp/3Q2IiG0Z1fBPTqMLgOgWsDXMWng+7yPLQYV5s56sBzXqN78EwtP73ER+1+vavry0RD64sOPNGjfsV8RdpKss94KgPjSXtop0APmewy12kOads8kfJc36IdO1Xb6OQ2Qfo2/G/7yDra/VzDf+YXj/mctd282IYmHejb5nrzhOfENKRr9dwfmZjliRZj6JhxZHZiZkoT5nfAxyPonCY0yaGFg+2mu3VMlvg7k20AQxYzpiwwHxVB7K6MlwNyhwR2N9GJ71nH3wHvsSXevXwt39RVPwn2Tpvoyw30zBbr6P7+fnpjSwV+Q163Wfe8Hjt46P+B/eTZMz17/lxPsXuePntGHiB9wvp9d31di9hyE8hoowEvK6gHHyb+gAZtaNGCbqbjJTQ6R5+cE3iwTvdNSAYfnxE49Lp5SoDCa0uB/Nh574DbA2yrx0+eyPDE6wr5lBof4CHnbWfYfhiCj0wzIQceD+TGWhQsC43g567n2DwDGLc0VwRP/NaT9jk8lNboC10mPM+T/eqn7Q+g0SFBhxPwu2Lee7Q1ytrv8T+DFs/A4zHr2iNweUAQcx263Ll7V7Zxnb+LHrYdPsUc59CpBCOJuQNP8bFesV5vwWuX0Mn0cMDmFJ1wDPgGkRPWieP9Qx0h9z53gi15aJyQuwv0dY913HrdtrVpYno97tum97Gz74HDGoGRpeVlLbEeOKDpMgdN7lC+iL07jm2TIbNGrUI2jJfb7UCv66srXTB3tkdPjo7A40AHe7vaJeC3tbmVbNVtbLJt8r4Bbw87zeuWbaATcDRfeP/hoP46dqntvzSP2P7Psfe//tU3+go7+9nXX6UbQB8y1yvYhpOz00o0w96vIJlv+Ogxq27PcmaaeX3yOpX4iTk6Y/9i8A1AZ0fH9dOa0MsB/A5ynWVRY2NjWiD4ucY+5M6duzK/P8Kefwqv+8ZEw9Onz/Sc+TU8fvRYvvnB+E8iu6MERZvsFazPa1s/KoRwAxnyalvWtsXE+ERak2yDpfrYENZLpm8L+bDcmv/NZ6aZb6zd3tzW1gfbuB+SfbOBvWOZfe+bgwC/9tZrgZ+I3GQO3m980Afo7xtgT+Ff6x/FqCwvFPuQIVc5eqXGoYCuhoZy1gfT2GA59h7IuI8QCB7DzjVfDKMbCtrxeZ8zNJsNZSFio/f6+udMfgPB7u6OttkL7uxuaY/83v6uvGZZ1xwSJD4ioHcCnJ6eIGMnOoa39/f3sO23tQdPWc5a6P4eurlC1kwn63ORrxDqCl2F2KiERzvdNkGQlrym+Wlb2waGK2xHB9YNzlveS3RThexVXFfSdonMWO6SHkB3d5N901VFPw3maAJdvLi0KN+k+gj5fozuuYeM312/h2yvaZm99Tz6z/ak65onhtj7DWMvDkOvJvxh2mbwQozwR6z5QwGdZGAcHoPHad1k30K71VEbXIxT2elKXseol8P8gbF34V8HdzvwjYO/FWuxOB+ZB68LzUZTXk9tMw2z5nrfbLs1ZPRvAA/Bp75RqgcdbH+ZPn57RLI5sDc8h5eXF7Lct+jPtPUeqoZrtZgb62nj2IFmPvY57w9a1O+g93vsKUxvg3VIDzydN22NryGAN9PhqeSwUslYjU+HtcPtWK8Zrx38neZ1809aI2jfvGw59L+BeIiv4Cl7DO87rJNn8YsM4S/wODvo/GTzgJfXaMsFZEzdlvRfASmlxPnKacKo/8M8BWgbQlBk/rIY5fm0LA/Ax1mkHPA8hBAUQpAUGBdzDZ0rIPExvDVITYsE4FDdhn4d17OeG9DEdGlD7yvsca+ltj9MI+/V0ri4TnzCLTxjlikE5l7gY5yAZO9Rz32msVNQgp/XNffVZu7a0Nh0M7hflxsfX8OliozV4zbPZVku60AfG3wugkNNC9euwdeXyF2POekii4ZB2ZfbNe7GGxoyL+aPHtcNwNcYQggKIYgfpQ/jcbnrW6bsv7uGZ82X5kG3VuMYZXwNHkcC6JVlMY2PIaTmXN/0GeDeS/h3sXUMPeYYTxT0c+UaDRBgvfKxrzUudXkAReYi9EGRUdVQki9FAFY5ZTkrXA29KlO3l6nTjexZpJaDvh1SVEMLaJeB/UymKqKLCfY2RsY0NDqpxsi48iH21vkQ52gr5KpugUKmGqIq+q3o/wYqytA3sCTngqRAqvRxrgZROoCK/BfADUjp3EdndkUBUuZmJdGNKPkRcOpnv/0mfrbeX6zgRv4CGDcGkJowrinDTyon/fxbDSpzogL+mu9fW/+Xt+0BQmsucB+3gaKf/taX1eed/wzcjk86/RL43Bd7hS/ggPr0Z79u57Oif+Dhf25v0YrABEkpREBzcAgSKA+XuShJAkN23mWDOiUFJprLDFxI1VSCsnDqkho4QQs//tJTKhyk6eBHP7dm2RW/BD+6Rontb12Zjge4/1RqrA0J30E/KDTIodvw8Ty1oYMSlAz2S0BDt8/74pvG+ucocxWlD2Ucf2yTY9cflA1SX/AJcHE6rtNkzNiyACVfQmn9TXXc5m2g0k05+ZsLGB9XpRKIaYVThaAQoyLgBe2KjerR9p6Ot/ZUXbTUQFk3oxfgDHpwMd1whUIIHNRfilKmougmT0klq/LBZZz0MUmVzg3Kf5xy+u/6pUt61i0I5A3qf0I/dTLIk3qM/+UAHG9wIs9IlCBKpOEG4k3uY5lzks9E6db5Qd7nyDNBaebMQ+Y5+LUCkjHV66nEgCtxlCYjvJ8vcWQKA9HXmZdilsFTABv+mOfKSANloW8YhBAkAfRVywa8SZ5udAM+BpQ+bvkjyNfeguomrx9/Ul+qa5APISiEQAGgPv8x1psxMg7nawAv6oiqIQSF8ClErLiYZcr6EGOdjzFS1+D6Tt2I+6rIAP3+XGLxtP5NBjIGbLdvAHahddfHbCQ7bFo6GOc2lLtsdnrG0XNDayFEub9I34ZAGtw/KSdU58EhlTkFJ/D2dQpB4tv/ARUO+IpyXxezjLFZ/gHm0Ia4DdkiK5TTfhZibXsZFyAwtCilshI8q26Z8iwi6jIOby6OcaDs7e5rEyfEBrDJBmzv8FjHBLJOcDad46i6ZrwtA5tVO3wvcRBdsjG5IrVTwxvrqk+Dkn7SZpb+jZM3x2NjY7JjwQ7+MRxPozgRR9lw+3h0fDw5SYdwChd2MsCfMQNrxhfYmKvA4OW4hBp2AvlOWAdQ3hIAfPXyhZw6KGQHys7GVnpa9WBnT0d7Bzo0+Ck2nGenOB7t2PKmIOEKbRSDikahUfDza0yXcJit2kmEU89P192xIw0H1sraqhaXljW/sKAFgqwLBNlnZ2Y1OTkhjy/LMsStVAtanZ2eyZtXBy7fvXlLMPWV3uKUTf+b0q/oomwzOXgIZL59qzf9gOs7xuOnMf3U2iWOdm+wOzjjzJPG0fQZZqM7iuMz0RPH1AT9j3rjT5AnM93yqACtIhBipgiPRcYYArLK/HjzeJLme0/eZHvDnQKtBJ22t7eUYGubdJtgFICzaRfnnp1UWzicDEfQ087BNnPvgLKQnTzLNIQjxE4//0/TUZzazg+gCX52RtXQUOzjGUJUiFHGMwPfLMb0xIydZCcnxykYaCeSX2NmJ5jvWrfjYmNzQ+/Bx2W7OJH8fwrPcFheEti6xlnShm4ddGEHnjVU4BhDSP0Y12azoaYdNtAsBGjDeb6SkrDJm9k8KwgqNdVsDKnRaCjPcmQvUwMHWhorDjOndpRlIcrzZJlyfz1kiwJZNocIGNc0GdWgT5+z/u6Co3G1A8Sb1mv4x5twl5fomgrlWzFvpnFqH13kOlc4pp2an+2MsROp5JzrJFTcAUPJkSHTfnx8TFPTU5ojYGin5hw87GDoxOS4BriNI4cOhs5MTWt6ckqTHI8yxiY08tMIDRoeyhsaHx7V3MyMHAC+i6ys4/y+f+++Hjx4oPsEhC03S8jL7PKi/Mq+8flZjc1Nq5gYVdXI1M2kbgCQ5+SUQq/aAWHH1OnZqfwk3uvXr/TDDz/ou+++l29QePnypd68fi07RDeZ94O9PflpIwdqKvSNepVCKTkQHDF8ML6VMa9DzFUjz9OsIqCcr0T3yhlLHjI1Y66RoqlpHJ8Lc/NaXl7RAg7z2RVwx0k+uTSvKdLZlSXNry3L6SzHczgKnU5CBzvfcnSInWyee4/FDhrnPU8nOMT34dEU2NvaTDfNvHr1Si9fvNArxuXg7wc7eX3bzdcAABAASURBVP2UDMGaTYI12zjmjtFZnlvxCVlQFYOUwWeAX79d5UGiPBaZ7PgbHiPwhtxZHw0zb5a9YXSFeTdyDeRQCIEmogr4Issy1fzZ1ChzOj4+oWnmfnZ2VvPQYh4d56eyzCcG68epuRmNT08pPY3D9V4T7JQ6IRh/zDitYy8Ianhd8divkMcrgi6eJ+sKQ4c1pIvDSXyyGBNOFcLXhd872DFt+DitNzh7W+R9A1CX82WUAmMthhoaYZxeO6amp9HHC3LwyLC0tKQ5At9TU/Av+nF8alLjUxMaBUaAYa6LjN1O2CRzljfri+u22oDXdMtuCS7ml8ryR98VzsoefOp1zucrykIMilmmwBzAcqpCUKBMpjV9mCfy9BT/kBroP69tjaKhoigYs9SBBlfoUNPvAif+wMlnp6d12Sn67BSnufnnFPpaJzr4YbxrHuvglOrJMi9oY8uoBF+DghIumfEocuWkMdGacs5lMaqR5+CSo9cyxRAlX1RJJeP0OuYgi+fTT387YHFEMMq62GuGnfp2wHOxhsZHNbkwp8X1Va0+uq87jx9o7cmDlN4hvfv4ofx0+vpDzj24r7V7d7W0uiL/64BR5iOLURV99tDVhhJHeI+8eaSDI9d06qInTX/j5mPz1SU0u4TX/OST16JrAnqXlPmc6TqAC4IDF9DZ+PZUKW82NUxAbwL+cCDRTwZOwi+jlDUbjUSXRpantCAtmOMEphf5Chp3CFS32zjHSVs4G1OQGF5yn5bZlvE2ztjhno+YBeXoiIy5t7ymfLNQ8DrI+JUgSGkaAlMRFAIgg1JxRj6nXjMvIHtW2xoEvI6xcY62dnW4sa2995va9v+rfP1OH2xrvHqD7fFKr354oZfo07fYGDus6eYvy4B5cmRsTGPYYtPoMgcUl7GBVlZXZVmyDrA+sDyNU28I2uURTOB/8fF8eKznyebZk3XzO3SZ9bQDWBvosw/YOu+xc9z3W3T4O+wf22q2K2wnmfdDCBoeGtYEOsi6xsG6xcVF+YnNpYTPilZX17SIfE8yV9ZxBfSMObhAkxJ82jfydKmrvm1q2bI8HTnohE3oYKX/V6bfBrBDQHybAKZvxLBu3iGItce6Yl12jU7ImOuRsTGNY6tOokesC00T43H37rrusebdcwCYgKufIHXwaBadOQUdx1hXHdj3jUR+OrmrUl3WcdwdqJVSbfjjjODl/u4egb9Nbb77kP7vqF+xX8NWOt58+17vmbP30Gzz/Qb03Uzro/H0uEz/Ieyu8fExbNFJJdotLMpPdN9lXX6AvHldXid1sMR4+q1CHtMQejRnjDEIzgosJUFRUg862r7bhR4bzJ3n78OH99pgffKTm6/gI9/E+ObFS717+UrvX79J/zbBb2bx20P2obN1hW2xmEUNERwbHRvRxMxUervKDDbI5OyMJrELJgzkx2YmNYJ+Ns3UyFRlmWByVcyt6eY9h2828Y2nXmfcvp9+99tzdj9swvPvtQXPb7x8ow8/vNK7H15qA/730+9+DXdOO41GQ+bfYWzo8fHx9ES0A3pLq8taXVvTOra+wXRbQT+Z9yeo12w0QSVTDBE6KUEWIzo1l/nQ7bntHNk2Pc03WcwUY0zX5Fme6tqGM4+a309ZKx1YPyZQ7dQ6/oz9ieXIN0l4bs2HHvMFtt7Z5blOzs90dH6qw7Pj9O8qjlgTvA+7Ru9cWvfB89dXLbVYXw0d70+tR62HDOS9dnkNLrFPE8CTTD9jCglfxFCoyHScxRr/LEY1ikayXW2/NkxHeK5pQB80mg3s40Ief1bkCiHI8thjDR3Yw7YTruF5B2ccpKvoJGa0D/MN7GAHb4xfhT0XWG/9OuRcUkH/Bs9hYH2qOJfahU/b6F/b+V3sBNvRpoXBetg6znQ+Zb9j+loHHO7vE3Tek4PvXtMuWD/a0CXSh+dxcmpK5k/bd4vYe8t317SyvqblOwA27QrpKuAbPtbhl3vIvvNJL6FDh6BNxtxnisoUlHimCjLeBjlPuaBREB/0lte+stNTl/nqYCu1Lq7kt0ddsf++Yh/o9JK81zi34SeV57DRVldWZZk2+ObfO/fvpRstV7y++kZA8/DifOLzqemZpBumZ6blda+JPVLRt9dU09I0aKc9U1ueg1TOOtyBxtbvbda4NrTuUqcLvbr9tEe+B2+V1DVfudxrdpu5drsVPgDTIAsx0SKLpAqpjzRHrBsH7Cc30cXv0TV+MjmtCfBzRb2R0THN9W/c8DhNa98A732MxzGEfZtD85ChMyBoj/5se7vvrm0K+NvjdFshUAEIISgEIAaR0cdP4NAgUoPzQT/3Se1XQrzhamjq4x482oOPe8iZaWked7nbcoshBPoAFFyU6NFizbHN5XXBOs46wMdXlLfhjS7tlbRLFwohyLa7956GrL8OhlC3ByYqoYX7rqFMx762hCaGrukDdJnDDuA5Mw5t5rwL3gN8LRsxi3J/hiyDu5nHAP1CCAkXKch9+poSuXf7BvdtnF1WYTdVIBBCUOR6t+P2rB99HEIQzUBIvtQrqZ+u9ZgZi6/V4OOqgA9TvTSmnlJ/9O/y0Mcv0q7bz7KIaZ4pu41/DAohSHxr/HvQybQirWqwHiuhUz2GHvNcGkHAKeCRg2sFUKj6Q4O0G0KU+lAFeFQZlgDBWeWkRYIqNGmhgX1QqNOJuroudX7Z1dlFR+dX3fS6504vqhdyhbypvDmqYnhMxcio8qFRRfwLIW9IWS6vm6X7AUpF2o+0bchuUlFeQ1D6VEr6iQp99Cn4eKBPP/1zKeGHeYIgXEf+pqLb/QiV+nknzjv9BDjgm06Rhs/B7bqQlFP8/szXlQbgqv1rna3885eAuq5jcLXK7TgDuOxzoDhRyrjXwAW0oc/BFT+DEFyXQhL9PYCm/HVTosE61acf9+lznHT2E0g1fSJl0rhujzeVcjqlX/gZ1P38lMtd5jTJGC0PUvNOysNHFZDqkTr/t4DbcxufQOqYH7507e8np/9RB0gdyoHBGCkPxulfBuQI9EwQ51y3QoSdT7jTVuXzTg0pX59N5xnJ7ZTDv/Lr2b0Nn14e+o27RjrTPwYNI5GKfurHVW/q+eAWBKRsAOn6/jkn6Thd6JxLPgPoYDoNqiQ6p4OP9VIZ9eqUdsjX11Dndt7XUUSN+uv8bXCp65O6mIQvM+IDlydIRTU90nE6WRcOjgcppa5IC2mW4RZjoBCCbDSxdMivEz07ONLx9r5aJ+fpKeAC5W7HhOsEUVfiV6p/9KMP5E3t1ph4oQ6pjo/li3z4F8DX6+/9YYwhBIVwG6KCDEEiN4DAAhpSuc/9V4Sgm780HnDsp7rBO1An3hxRQzFIToPEuUBegNOPECTOMVN8E896JhP/wC0YPZUdTGx+Shynhh5O054Nch9jCFXJKJHMKxlGYjK48lw5BoMhKwpFjiPGQ4ZhlEUwAnd99nH37lrGBoZIKDjlOJX1U+cHUKV2gpTO6dOPz92GT8+mrko6KcG/ZJyGiuPKhiDHZOVmQwiKEJLEhwDHHIQQFAL5dK6f5zhE5uBLkLk8oy0AOkTqKCCddOSxl6TGoYchaLCR7M1s2hyxMfKxjWgbzslgpL6vM8gf+nY+hCDjELKoBMaPvkJwOeA0cM6dAx6z+3W7qX02WimPgd5xHsO91+5gOALe+LOBHDzB4g1lSb1Ax6nFivZpM6P96D45toGd2sHILjmXgPMBnghFQwZlGJaUVZyvjB/XFvCNnR+jbNBGx0ZxhIzgBGjIm3Qs6OREDsxVYOwhBKX+Ikfk0139zKEdAS3wa8GvbaADbdOmhDnvQb/S1YtMgm/9BLADAW3qX+IQOWFTf4Tz5BgH6JU3i5SLMQQCQZE0B9cmeA+zORxmHE0g97yGqBBoWMytuYxsoDzn/BCOoREcPhPTU/KTtH6V3jwOx3mCvrNzc2ykpzU1NamJCcNECmiPYoTbAZfj+KBhGX9vbM/Z2B7jdHSgymDHg5/iOMXx49eT2vFwifPhDCdOqodj4pCAj/9H5AWOwcuzC9mhbceyN2jmgRJ59obSDo8eMl+vG5W84U28CC+0zRPUKxlbgN4xY7zMVwiBaSnTa2iNn8GbvZJNZQ+622liZ6nh8vJClwT+nb+AtsbVm9IjBwDYrJ9C+ytwdzDCm/0S2lfMZwVOzneZS8tDwonN5DXy4bv07ci6wjHQwnnQMq5cZ1kxj5t2WZahl5i5IJnHjRfTxEgk5+1AslPRuLbh+VQHXjFPirF6vOLakjLXN12SU4O+0gaOcVomOuBU07Omh9tzu1cEq5w3bQxt6vUYl3EIbtiZSorQcxjnlx3jS4tLslPYzmoHzaYncbDgNJ7AGTQ9NSU7jX0uOdVxZM/jIJ6Ehyw7MYtpnNds8K/g6Uvonv4vX+tKpl0buhkcUPB5w8UFjsAT7AH46Izg0DlOwQvmyvU8JqNoME2Z8uS0My52+q7huLqHk+jhowd6+Oih/ApGO1RWcPYbv0FA9w5BXeeX5hc1Mzml4caQipipCFEFOFumppCTBZxQ88jFLA5vj2sBh71hFnmZIlA4yjiLsRFlo0OKANF0gr9BbRRSl2htlw12l/WrB98YPF9XBGoOjw7TzQlbBEsd4PfTkLs7O32n3XF6MukKZ6cdFtZ9djzVDqiOesx1l3nzzRNtdKFfsWnH2QXBNINlqoeerJCTqt1VheOtgFCjzWHNTU1raXlJfprWr41eun9XyzjTVh6u14EtaOZXSPs1y3ce3JOdbovUn5qZ0tAIY4QvLP/mf/Om1wY7Ie2stwP9Aw5037zgp9ffERAxOEDiQMjh7r4OCAbs++YbAjTWF5a5NrzheYXtsBGRdWjm1+O2WN/bQMuvPwRMxxp6qV5EHrzWNxtN2VE7BL82cdba8TdK0G3Mehvn2Tjp5AR8ylwuM393cITfx6npoMFDB/QJcqzj6DSfeLymzcLaiiZmp5TjROwwd3ZSD55s3ieAcoAuS0FC9J/18yk6bhC8bOOsvkbOkn5Bhzjoec7cnKLzjg3UPTo51vHZqU7gdQftPNYO4+6hCRwEt73SIKgwjozNGG8cneZl45wcsvCvX91pvraz1k+Wrdy7o1XP5d07WiB47xsdmqwNtqmSTkUndeAb84+PS9aQRHen6EivvT7vdBAETjqFdapLnTZ816KNFqnXqC56w+uXskyBtSFvFDI4GDIJ3pMEHx2EGGEOPC8N5qbRaCT9F2Pkspx8JsGbdKESHLq0beig+zrgalx66LSe+wJ66P2u5Yk06f8sKqfvRrOBA79wU6p8DqjQkTStLMYEIQQWRFYUyt2258U3Bu3v7qbXMe6S7u/vaR/977k+Yp78bxhikWmYYNfM0nx69fi6X7X+7JHuPXsMPNH9ZwN4TB548kgOBK8xDw6YeR6G4aMsBpxQVQIWKit8VV4f0pjb8ri7rCsddOIV/HOG7kvrEfx2BL8dkfr/MvqJOuOc+JD11DcG+QlJyVviAAAQAElEQVSzM3Sr1yGvE0Pwv9f49G8L4JW78Lv5xE586/RZ9MBtmOF4ZmpKM9gFEwQDm0Uh08+0N06GNvPhm3Gsvww+Tvzh+UFGKk9iUJLNHjS2PVNy1GUuLEMuK+HvHvXKW1BRt0p2VMAMylChDY3A+0NN9E0l+X9MV9dtVZct9c5YN9gjXh6e6Gz/UMfolEOCcX46c2djS9ubm7IePcRuOveaAW2D579RqACsG4bhxzF0+8TkRHpq0utczZeFvIcICjI+oKoo+gdX6+FTZHdneyfdoJPeJEJQ8L2fTMap/8EBYfLvCGIa/NYDP91uXJLuQ09co89LeDhmUU10luVkZHRUCRfkZQIYB6dRAp1Fo6GYZQrgXkNQDzp5zfQ6foHe8Dp6ge1ivXPMWmn+3drY0Ob799oiqJqA4LTfbLL5gXLObW1tpeCQA28dZLkBX6Z+6dt4jLKuu3/TZoZAytzCvMwzXv/nveZNT6dg8TD8VaBvsyY0AwIyYl3gOWfK1GOcXhtsI1rP7/mGO/p38NT5A+iYeHmzfir0/Zt3BFjfp/nbAcctgiVeF3dYJxwQbcF7iXbIUBPajNG/5cpr/gpBK/O217U58PVNPGPjY2o2G+iGQl4jcmhZ5JmKPGd9h67MaRc77RS6WY52CQTv0tcua/A2AfNNr2PM6wZzukng2gHr/e1dHe7t6xgb0QFN633bjd5bWC/1aDPSR2MYvqXv+gamKNOmKqLKPEqNXGqy16BeBR+4jvcKLebC/17m4OhI+8j0Pv3se62ETntbO0rBfObQc7r56k0KAL/98wuC06+1A61Ojo9SUNRy2oHnK+gf4Z088fyQRpnXCeTbwTGvJ9MEy3wjwvDQcKKJYHbT19dV6PqqL48FesB23Ch86vU1N97IhOuHGOocfYmx04R8ndeWTl9/d0mTXrMtgn6PIST627djyJgXt5nRbsiiKkhkHurSdEm+yoJSOX1cY+t4P2H+HwSDr7ApbTvWcA0NWunGgw78YnDfxqdER3l8aY0Blw54ucwDcHkX3Er0VMW4WSFkmfOaMgqfTUxOyjrTdt8S9q1lwcG5SWw/32RgeRmFPqbTEHPv9W4SWvvmH99IO4VONS+6L9txBtFf8D6ulHL0jW88LKBFwZzFEKlaybrXc9mGNzqA94++gdC2yMnpsQ4PD9JNrL5pYQu9Z9l3/kNf5s3Hu/CQ69k+ucIusVzGLFMBf5pPh8ZGNTo9qcm52fSq/vnlxfSvTlawke6ur8v2hu3odfK28cfGx1UUDWXgGENQHjMgchxY14w20o+eEvxQMWfuz/TvMB+eK9tBvtnqiDX2wLobPj9FV58gU0d7B/IT7rafGvDdDLrGN3msr9/VOvaZb7q8+/C+1llf7z19rAesuw+fPJafYL7DWrtmPQDeq6x3to0WFhY1TRtj8H4T2wN0E0093+UAR/Cs8esk/4L5xTJk3kgAT5Re2xhLRb4yH5l/kDFfVyErgmfM+05L1nPzfAtaWy8fovf3mIMd5DjpM/SL12rvA5rwyszsjIzrOvQ1rK7dkXXaGGuwZa8KImjWQ58C4FreAuubkr4ryqC6YCMpBoUBhKgQBseR8wFQ/0NeA+gX0UhqizbFeD2HhorjiuOS8ZekFbSr3Cepj3vQoHJ5AjdSt+fWfX0JzTrQy+tBsmuwhb3+nLDHPsOHcMV+yOfdlq8MyEAGX2XwaY6+zotcTmPMFEKgSSQ09V/J9OghRz1wdN7XGzfne+Blvdyl/x64GQ/LVI/5dF80JctaRj8xRhmcr/uKqS/Pq9tLcLsN5LdHuxX9+pz7c98h0E4W5XayPJPbcj7SfgjBVaw6abZiHGQTufipz0iuwmHZp63xLBlHAtOfcq4E70DbmYq8UJZHuf3bEELQ4DPAL7XFGEyTHjQwlG6Tssrt3gA9fCEPtjQJctDe+Yo0QRqNS5gbZRzVUKLZqgSFelUBH+dqd4KuWtLFVZkCv5fXPV23K3XKTGXAfi9Yj/y65+FxNUbGVAyNKhZDqrJCZcwIELveACLzD6iGirSif5EqRHANkBOo6rzqI371xU+g9AYYpkdzc3xzrlKg0CDSAXw8ppCvXPAZhMAJg8KP/kR5oA+nhhACSRA/EvL8I/B5BcngRHwoq0jS12Uc60uQKtQ/g/rWMwZ9ch1zynHJjLpeVZ9UnXCCtkMI9aF++uMafzegv5uewk3ux5l0zj9fABdxRQV8/nXZT8HtuhWVbgMkSvKcfjjn4xvwhS5zClhmSG5O+9TfAm7jNtxu43b5PzIf6wHf7rqEa6xAKLtNoUHew06n6jr8ugSoc5yiyX6ea0ys+ohh9I/JffL1NYOC2/lB2U2aOPzmqJ/pc0P/6HYSaMxnB+BzzoMsY+SI8ylP9q/5htt4uI2biz85uCn9pDNocIPDrRpfzlZJOOvrqVEZ0s9NESWffjk9aD+l/bNWhv3slxOu+9GJfgODU07hDpT2YEYrZSjqjBOdi2tdHB7rnEDw1SlB4C7LR8hUoPSzaAVetx7qhF/a4IBLyX/5W306+i9XulV6e1puFf+/2S9SoPpYaqXMXOiG3hzw7R8OijkcXEPKdyA7gfygekrN4wNQqWADBadfhdFSEvwte211uy0cZkA67qIzqMfFWYzKMbwajSI5AGz4NzD+U9po1AYTBl8GX9n402cfukU2QMjIkVj/0Dhltyty4tbhp0e3TvzSbN0ptd1SDXD3J8efIMA4Odkvoubgel+aTkgxBsCGYabM4+2DaZOgf5xluTKM7JhlipnB10T547H3MHK9eXNgyoa6N992Ovn/LF7i0PKTTy2CDe02Gyg2P8nQBh9fewPMvNtT4pNAEmuIdV8hBFGQIIR+XhK5BPLHY8PYthHbs/Hdh5I+S/IVeAb6rTekGdcF0Qu8kGtoeERTODjX7tzVo8dP9fDxU93F6b+0uqa5pSXNERSYwsnuO22bOB7HcYY52GPn+jqO0/sEQlYJIM3iEBulLW/MkkMp5vhzcuXQsMJI74JLGjO849QbDzvsrnBSXOCMTDRjs2Nnljeapq3HUzKuLoa4N/htNkpd+Ny8OQwuszOz8mu51sB1ZXlVK0srWl1a1prvjGaz602jX4/n1xk+efJEPrbjoWHnKfOZxQh+mbwRyQtwZa6zLMpjsKNijM2xnRhTU1Nps+xN99TklOwEHiFYPGRHQaOgfp6C38M4/Vw+imNk1I5Upzg/RkdG0/82G3UeGAPGaXsSWtrBmADn5k1AAFk0HnBv2pR7zKZfmlvm0gEIbwq9me4SxEp5zzN08qalS951TEPIrRgz+VPCA4ExD+HYmmLOTYvxycn0NJ3ntoHDM0FfJ1gvNMGlMG2gV5pX5rOR5yo4zsxJtBlp3PyV5pk5clDYzvBLHLEOUJ6zkT0Fzs7O5U3uNc7FDnJhvI1jaR1GOxZa41c0GjLt7ViyU8lPrSQggLmGA8POl/sEp548fSq/ktFz6wDQCvM+QzByGN5wO267C7168Ix5qk2f7t/8doVzODnKzHvn57pIcKHkhMHx6eCHN+F2qvm6Eh42LYMk580z0/DFGjg9fvxYz58/11dffaWvvgZInz97rmdPn+nJ4yd69OiRHj54qEFwagFnsee8wThpTj1kw47SNo6gVus6OersJDGexzg97Xjd8Cv/cF5v2IGFU9NlhzhDT8H1Ejp3cIIJBK0inKLiEm+bRydwmLhPO4Hu4SwyLn6l51OcRJYNv87ScmIaWkbuIM9LyL2fMhgfHaMdZpg5sq5P6xFEMC8Y/wbOqML8ADSQhSY8NIJs2Bk2MjaqnLKQwymAckxiEKsAO8S9efKG2+1GyvIsIosZ8lSogWw5cNnsP0GZnIejoxofH0P+JtJTy0ONJjZSUAn92vDU1fmlzk/OkhO6DqTuaI+A6gHBoWOcar7Z4prgkXV2CV9UfWAZVYSXC8bioMPMwpwW7qxoaX1NKwSBV9FxawnW5cBvetICx9sSgVDXHZ+a0BBjLpqFcmQlRsYJP1u/OQDsJ9T9usZNAtrOO8B9SsDkElyMt+ff4IB1C33ooLXALWcyA86GDkGvLvPbZZ3vwsttAr9dy3qQMuges4ijoCXzi8G80+P6yPWekzH0z+T4RHq6bpz5HB8d1zj6Z3x0LKUTOC7Ny/Nz81pBf/qpbvOJ+cGvvDd/P4LH/XrW9fv3teqxwyPTczNpnnrwhuXdjqtdAoV2sr59gyMeXt0hcDAIyh3Brw4OnJ+c6gwH1wF1/caDFPjACXiAMzA593F87jNn+wf7OoT/j6lrOp5ZRpHXaxyIHl8OT1mXzqDLvCYtg7tvXLgHjsbZ+sGvsX2KbD5FJp99/bWekfrY/L66skJQb1rW28nhzrxhgMNPPdkRbf1q2W8RhG/hYDe0ybfp/9rrO/N3CT5XBBedGkfT4ITg5On5mfy6aTulHeArpaSHh1gj7Hhdwlm+hi7zU8sr4GFYJpDt9axOl7VE+dLKsuYX5zUxNSnrtSzi4IG3TPOkN2lXzHMIwQkQKGHlcB14oAe/mM8Tf6FbLsHZN0KcwX/Wy1fg30F2LENiHiv0XAcd7nPWL/t7u9rb3ZH/h+whjuhj9I3H6LGeo3f8dG0HfhSy7de7j81MagK+mJqf1dTinKbBfQZI6fx8erpqZn4uPf1rOnh9tb5oIstFXiSboZHnKoA8y+TxekRdcLqEzu5/n0C03xLwnsDi65f1062vfnihNy8MHJO63E/Wb25uyDq0jQxFaJcj49ZbY+gRO5iXlpfkOfBTf+b7OziZ6+M7uofj+b5vmGGtuQ9PrTBnvsFnlHXda6PXgCyLzGtA81bqIZ+md1pnQTpCk7zIk07ISDP4Nca6bum5cUAbue4k6CSe8zyUnjN0Wp0vZZ2bx6hh7BbL8hCp//XCODI8NT6pKcv2CLI8PKJRn2s0oGOhIpp+AR0ZVTDuJueGWBsbzaYy8IlZpgidM8CpIaMsxCiJAZinyMcEIY3TtlfMPOYo142KMm9dYbuZJyyv6SYB9K3pfmrZRSd7fb2C9wZweX6hM2yCE/jpFH1wydx2mOMIfYKB7iP9xxgVDIECqOyvUp5VDh6v4NkkB07hXdPO+NSy25L53e0fEUjxjSn7BMT3WRMcQPSxb1Q5ODpEzwAEJByUODRO6BoHIrxWVe4PHEyfmGUalBnP3HQlWDEyOppslhF0baIx62DRaCgHigbzkY4L+Rrj22V+Pd4Oe4MW8tdCp9TQkvVb6/oqveb8EjvlHFk9A6zbz6Gb5c+v/t1BNp339V1svh48VbJeIP2JRKadefQ2FMx7Dh967pwfghfMV+apOt+U7fhRxjM+OobOGZLlsKTtNvaJce5BZ+Od9jfWi9hVqRwcbNtXglfoIwKm1c1az+T1gA5r1zV70xb83ybvY5e7nmldMdUJmN8OdLqEtzzO/f19+WaqtC4wV9YFZ+ha67OrswtdQRuvLb6J8oi69XqyNJRaOwAAEABJREFUpwPzInNq2nlNbtNmh/FYh/ZY/Ev6Mc0q8eEnjQE6mp4eV8fj89gB6yHLpeuYP03bRtGQaWd7xHrLMhJoxzTrcM0VfH+Brmyhf8V+pgk/jCOvtgGnJibTm1YmSb2/8A2Dtr3SeoC+mWHvZV01ir4aZw2Y5nhucUELaV1YSDccWBdlsbY5jLN5wXi24Cuvyy367aD/etDbOBmHyFDzmCnnOll2CNz5mpI6FXNim8zrhtcGr22W0wPWY9P/CNp7LW5Dw6IoNEkgcRU72K+Qf/T0iR5g795lb2g7/e76Pd3F5lxHj65T5jfE2Ga33eky34zl8eVFTpel3KegUWBOTMMAnoaM1PSOpJZ5ByLb0LbFGM0fDvweIsfbO9vpJhS/YeXFD9/rxQ8/pLes+O0xL7wuYJdsbm7Jdtge8uObPgZvFdrF5jg+OSYAg+yhk1vo4Q7QA4FiqJHeUjXGnm1yekozBCdn082Ps0nuTYc07yEoxiDLTAPaNPKGshiVIRMMMOl443yF/WCdaJ1pPrY+8o0dg5tlNrH1/US931hg+2iD480PG9rDZjpDX3rsaEDl9DE8OqIx9o9+wt7/EmQRu9Q26sPHj2S7zTQ37e9it91hnmwjrZGuskd24HpqakpD7AljlknpA/MyDoYNykgG/NAzHRJgG5GajzwPrmOwrsmyTJYHj93HIbDWIUdd5snrwyn63jK8hR3smyBtJ25tbekAu+Iau8rXToOL/QkOrj96+Ej38EUsYteNjY+raBRgF1hnS5n3WqwXbebJ8tw1TvBMSQ2D5ZNRoG0o+NE3yNORQB8/lHJQ/5Lhy9j5rRuhNb6qD1yaoPL40CddoIc8lMgSaCiEkPjgIx24khOu03NdoI1eucD+OoMu5wR+nTdftKCFZTHVRdfWbabOJYEfbadUtz/gCi7GJ+kzqocQlKGDi7yQaWtcQEFu9za+4uM11nUa6CbrE0Ojyfpl2wD+pUr6DnApkdGSsRp6iT96+B176UYB62z3UYKPL3K/WZYnHPKES5HskQzc3K/A0/UGEMQfZSGQfpavGIB9G6ad6WQ5qOe+pKaUxagMPjTELDIHUe4jIpMhBKVK0MbtGPcaWAXSGLrqsYb1zEvJluvB/+gk+uSSNPO+7i+CPM81QCICuxWgBMTiWW3Q08qlQNCWtFNFtTqVHOw9v+rqwkHfjqiPPsyaisWIsuao8n7gN2+OKTaGFfIh+TXQZcxVhuwm+FtF2ydZKqtCBH9ANYi0hgAZouRjaBJCUAg1kFHgjIEkfVN+QIBU4oOU+UU/v6T27TrO34bUSUIi5T7+fKlscPbWuYq82xsMrCKTyignO7jii2n1pVJf90l5vxblKUcKOT+p8Z92QN8/N6aEy6De5ykn0xhIf/R13R8V1gW+JgE/FZLyOSARlNZ1f+qXS9OpQZoO/jf+QcI8FAAFgiRCA8jifCIF5YPU2X7eyiXVTccePdeQd3mdS824hGqU0F46R1rX/vjrXIK/MHHp/D/yJ43tH9nB523XHf5oyDcF9fnPr/q5Y19ucL2U0kxKXWDg2MkvBWYuzSGzSfrxN3Bkw8pGsI3zIkaVGDpXBH5PfBcgxpLvzvX/CClCrhwlH9y3VxunSH+VoMYkKbo6+5O/FWcMJH/x+0vq/MUGfvFJU/Y2/OIL/wtUvE0l5/sz7UnqQ7/EMw2+1KE8zVM/ZfqUoP6RP4kaN6sK13B1sIFV9SSMlwonXFm22WAYCP52rtVtX2PQtFQRFK6qriLtZzEoz6IKjK9GI9cQRrWh2WiowWaiWRRqcK7IMuplymLkuqAILu4+qP+hb/MqSoiCCidVpZS3HkqQirmK9Ge/XMt4aICan+ddeptiPk+1/rfGJ8i4KdSFrpGAn4SK0/qUUj0FBeQmemxfgiwqY/xfhDxTlufpfORa0Y77KJG/LoZjhw20jdIWGxMHM51vk+8gwzV01WGj0P0ESvX6hn5pOoQg0a5CUKAP9/OTEFwnUB9QDYP1oASxBOAGCeQ23J5xdXmMGQ6eYU0TSF3DGf34yVM9f/6Vnj3/Wk8IXj0mePUQuH//gXzX8zJO/zs4Re/hELUD/dGjh7rPBs1BAzsy7ACxPsoE/cAlkrJbkx3nVwT//P8DT3EIHqHDHJjxXdje1G4QKNhic7u9wcZ8a7sO2uzuy0/M+om97nVb3esOerCrDIN5dHhUiwuL6Q7sr8D3qxvHPgE3nP1P0v8i/UqPn3P81TM9JSjn/zG2xgZ4emZG3tzk/fktSBuA9WwmKTAPFXNlHdvFcdLDwdC186RjmaqhjXOudXWh68tzta4vZcdKZN4ayNMogaBJNuMOrtq5sYJTf83/n5O+7wwAh8hdYO3eXRmn1bt3tQr97eyfxnE+SsCuMdJUhM88b3ZUecNmZ1ILZ9gVzskz0xHH1iFBkyMDQZOT/SOdHhzpZP9Q/l9ol9Dc1yS5ZD5CCGrgiByfmiC4v6Al5nMJ/BZXVsgn+Cxd5ng5PTHnO6/t8PBTEmM4nodoJ88iMxwAyfPcZUPbtrOLDe0pDtcj1is/geSnQw62dnSE49Vlxs/n7ay7or5lxOPzOGmJoFJTk9OTWsTJtQ6dHOx9SADqCfz5jDl9znx+++23+vVvfq1vfvUrePWJ7sKXCzjGJgloD+PMyJnTIHnUCUrmtc1c+s7zY3A7wEG4jzMlgZ3C0PCA4wNwHDxV4idL/PTUEXQ2LXs4aytkyc4PO3tGR0c1jxPIwQMHxxwse/LkCfg8lYOqLruH0+vOHeYXWvsp20WCvzMz0+kpLuNYson22Ls4RD1XtXPoUnYMHREw85M3fmLq3Zu38hNVdhBtfviQnmwxbvs4rfwU0SkOzgucCJfwxjU8Yp5kulWgz4dxUDvIZ0ePHVfzBDiXCHzYyXhnbVV2CK1C66WlpTQe1/McNwm+5vB0YM0og9hUAvC556nLmtNF3xl367U2Tov2VUsdoEseD41CF23W6qh31U5QOkWWe5zvUV7idAyllKGHjGcDZ7Qd6TNzs1rA+bkMbit372h58Dq7pYUUQJqcnpKdXiHG9ETLOeM+Y/wnOCYtD3s4lbbRKX7N+haOs4Ej7dAyQj071c1zdlR00cM91tA0PsYZvR7C3+M4NR3Eml6og1aWyymcflPg5vzk7LTsdBvC+VYgCxnXBeQ1g16xyCXaKlkjfeOKnc7XrMVt5tiviY5FpsZwQ0OjQxoeG9HI2LCGOG64HL5tAgWTF8Ctw1xee05xFHXRO13rJPRRSVvCSZGxppc4k85PTnQILxwBpsMlMthCtjwXAR5r5Dnreq4iA1K+ULMAGk2NEJQ0L4+Pj2lyckK+iWJ+bl52Di6vLGsZ/eB0YXmRYOSCZgngTUOH8YlJFcyZwLULL1wRxDglULGPo3iXgG4d+N2TZSzxKjrg0P/OBL1wjH7f29jW9rsNbb2Fn99vaB/9v7+5rb0PW9oj3d8k8OhrkEkHbTy3hzv7sjyeof/aBB8sh0PgMDoyonGchFNT00rBYHD2TSNr6NU76FfrEYPl8T66woG+RdaQqUl4CX1RQIscugdJlu8eNLUTrgOvXkPH9P8mcbxarx6jX5NeA7/9jR0Zz/2t3YTzDmPY3thM8rkL7sbV17vNEELSbXZmen0wTY2bneXrBBi9rt57+EDrrK8pJe90FXz9Noqx6Unl8JqyoB681UvrOzLG/FaA9wzCgVWip6yHLwm8nR0ey7r2BF1i/j+ElnussdZtO+C5i6wcoPvOCLR7Xekwh76+g670um1ZuSCw4iCAg2nW136bw+XVpRwAtp46J3hnvQUmyvJMBbLQAM8memdoZEhNYIh1sQk4/QhD8H1TRbMhy03WyGR9kzcL0hqyIkPjVLIMuS8HHw7gcfPTNjbDBkHgD+hGw4afSgQ+vH2nD2/foi/fynUsFxfIw2BsFTQqQkzB0omRsfSWg4XZOTnAa114xzzTB+v2dfjnDs5yB2fGxkY1hLw0Gw0VyHnOeCN6KGZRgTSQRpeBd26eahTUK6AL5xlJiZx0TVtodoneujg+1fnRia7g5yvy18dnumLeBnDNvq9NsKDq9JSHoEaWK+0L80KTBCP8phIHhPx02izyObu0qBkC7gYH3ZP+Qm/Oo+8XV5c1T36aAL31bFbkcLtgmxKo1EOnd9A5tldbOO072LIusx6zTRlCUECvRcY5GK8CTYSgEIJSef/cIJ/FqCzLlN+A8c/quuJTSebdHnNS0rfX6R6y5zXFa4vLfN7rZMc3u4GX58/lXfi8g81hu8Nrs7i+Yp0vve6kfE9CLgJrdgIFhRBUMgY/SdnhnIMHHqvfTGLwGwcuW1e6Ql+3GH/HNGF96KrkugpHq1jaukr2Pee9Dor28jxTwVzbgV7kuQqPNzB2BWUxpnkrYsY+SXCBlK6BP4ZGhzUyMaaRyXENY/cNjY/KN1IU6LMcuckIPAXaVZErFJmE7JdR6iH/XcbYMT+Rdkk7/bSb0p5MP4Md2qZpSZ2Sc6ZlZZqw6YzQI4sR3oqK4BpDpmajqfGxCc2mNWBJc/OL7BHmNDE5rcnpGU0jK5MEIsfRtaOTU+A+Ce6TGoIfh8YnUjo8OaGCtdF492JQN0gdcDZN29CtjY3tm9662AC2A7yGVfCAmL9gTzn5HnU8t57jDvPe9THXet3usPaZBpgPqsBfeZShyiLzFOT1vKtSbdq55lqvTZ6zDjToMKeetw60MK3Sscup2yE1zdxHl76MX512lPIJh66Mb0n9CnyNs+mZeBeetC10xXpte+zU6zK25gG2h29E8BgaRSEHf+ego9eghcVFJXtsdUXWPX6a00G7++yvVgnU+XXEAxlfIri3QtkadtESa9wk9u4QutZtWi9ESRE6V4yxRI66jN36povN4HwvpS38BEQZoGHlMVLWZh9zfXEm66TLs1NdEFg/Ixh6enyoo8M97e5saXt7U7u72wTs9nV8eizf3OQntJvw8BT2gPWL7bU1bPa7D+7JT6Tee/RA9xjHfez3B08e64EDxKTrrHHG3wHtkbEx5ehTITMVvFLCk7CmPkKQKAshKHBefMzPHfbVbXTptdci7A7T2v/D20HGnd0dbe/spDfJ7O3vyTdM7LFu7JM/PjmSb9I6xha0reLXv3/wDZZAHQQ+STfTOWjpdc3zT5eglyUZ9/5xiDXA0Gg2UrlYi60jK3SK80Kv+RrPh/OleQ1ddY0uP4Mn0joGX+yx59gBTwdCNzY25FcgGx/j6v/Nu8+6bfx3qZPGg13lse1ynXHdPzzQGbxmfg7Qz2vuOHLom2cXl5aw3ZZlu943gM4hzzPIrWGOfcv8/LymsHNHx0bVQM9kyFAIAVIDRh7EPSbr/5JxeS3oMY4EHFfmM+ooSCEEeW4CsuhUlJvXbTM4qG66G2/fBOkx7hF89xyYvjHL5CfJLQfmf9tpd1lzV+DvWfAcQReGENFnPVlv2Ha/AfSHZbWHHJaeA8X3tJIAABAASURBVLnnn4HAeUO/LonEsQI/fGUQdYD625/M+uCT34o+TY8uslYicz52MxE6ZIwry6JCCLAEawf6ooN+cLD7Ej6wXWV72eCbU8xvHpfHUslIGNzdIHXeUKX2KnR4CfSYC6c3wLwMaCH6Vl9mfN64Gsp0TcnpoAiuOWtWo9FQE75uYk8XRUMuyxiDz4cQWErLBL7+NiS9B1+UjN/tVvRfQRe+qf0sRtrKlNOW2zMM2jSVq0F9eEZBMjgRH0ZKaaWSOu7TNkkbuW9ZZ1m3QfeKjkIIillGP7myPEMmWc8YdwiUA+p/XDe11cc18TT5LvibjmlNgablLaB5cDCmgVZCP+9jQ2CVqaESa88NBPVQYL0yEMwN6jjFHOn0nJfavUrtbqXrVk8X7IUNV51SDggrH1I+PKZi2GvopIoRUvLZ0LhCY0RV1sQOKdRVnqBHWoVcVQRIFTIpRFUJgip99ukX1KORyX0L+idVf1xn0MDHfMrVFW79VqEuv91CyrsYSPlb9f8j2Z9r60fn6d/9pfJ+/pNjl30OVHARycfvjwp86mPhj3J9moQQFMJH4EAK0t8NpME0kRt8w2fNh8GJn0wTfX7y7C858eUWvlz6S9r737dOtLIxoK2ZnYrEZKjSpFDAyKpb4JLBMcX9b1I+Lu4f10ndltu+Aea2ruZzg7bq2v6tzzn3fyJ49AP4O47fTf4NzTFDniAE1jkaYXGDOShzvkqbRJhH3vBn5hYWJzvzjnBEH7GRaF9cK/ZKFSysGUre15oPEirwgVA0Iq2AVPYTP9Vn5Z8ff3ZagzZdbwD6u39Amq/76g+DHlxA8l/6C0XCp2Bn7wA8qYO8Ux8z4Tc8YE4YDI9WKPdZSpjfADFCSL/kxKUVUFKhTGnAQSECvBWb15Jgb49gVccBYKCDI6MLlN2WfE5s+gL8hnmgLEh5DCownJpFpmajABqyAdhkY9NkU9YoCvbwufI8UjcqUj9KAh2pb/o4/QgV5ZVsdtA8+Z/7Vj9TYXDe6efApSDCVyGEBFLQlz6p9OPPrSouDFwFpDaiQvA4o7LsNmQcZ9CiUAO6DLMpGWXjOjY+JoM3UXaiu9xGdAHdsjwT9mAyXjsYqm2cB3Y2XeNkvSJQcm3nMvlrwA6Ka47tFOkh72Uy0OEKDNEk214IwDqEoBCAGBWACI7RqSGLSsdOfdwHkXKRrA9spHfhk677UMWpqAYG/zDBLG8Gl1fX9Iig7zcOsP3u9/rt736n3/z+9/r9f/u9fgc46PacIKvv0E0bNILHYyNsIPNcAZx7bHCS4wbj3DrLTpAzNtp22m7grH353ff693/9n/rn//4/9N//v/9//dP/73/oX//HP+tf/+lf9G/Av/7Tv+p//jPwL/+qH/70nQ6399U+u1SFkeybXoZxTs2yab1jPB8+knH5+ttv9O2vf61vf/tbffO73+ib3/xGT3/1te4/fayV++uaW12S7472/xcr4OsMXo/QJFNABiJ6FnC+FEGrnhxw2d/c1MabN3r/6qXevPxBL7//Tj/8+U/67k9/SPDDd3/W29evtLO1qZOjQ9kJUfY68pyP4hCZnp3SEv2u4wh58uypnn/7tb7+9bfgaDx/ra9/862ef/OVHnHu3uMHugOeSwS8JnHODk2MqcB5HhuZlFlSKzYR3eRwOYGWDq68BzfT8s//6w/6w7/8T/3hn/9Nf4Su3/3Pf9eLP/xJ/p/DDkCc40zuMifik8GTfpJ7FOfcmJ8mILh15+F9Pf3ma30Fbl/95lcyfE36Nfh94/RX3+orzj8FT8/5Mo7kcXg+y8ANcayY85K1qMd8O1h/QsBhHyeFg26bOOLfvXytt9+/0NsfDK/07sUrvafM5Ztv38vrmXmkjSOnB08yDSqaBTI1LjspHHxyEMcOgfsP7uvh40cEWJ/oMXNrfFZwEth50GBeQwiMMihCsxx+LBhvs0Be84Jm2XjRh+m3Q9Dj7avXegVeCcAtpRy//uGlPhBQ2Hz3Qe+o85pz7169ke/CvyQQUrKJ93gRakX6q3XBsEbHRjU+Pp4cGVNTU5qEvhMT4xpDR9iBMTQ8jF4dknVDo2gIhHBodNVJG9mW2tCvTd4B/lPm2MEzv7Lu/bu32nj/Lr3+cR8n0AGOn73tbe3Ad1sEgjehsYMdxtVj8v9a3CXAc45DzHIYIUkWotJGF7kv2eyiVQTqyqCT+bVhvd9sqsiR4RgYGhtR6g4cplRUbOQS+qykvTZtXIPvJXrrkuCY6XJGcOwY++SAud8jCLZLcGb/w6aOCfid7R7IcEpqONk91BlB+A4BvAxE7DBvoFOHcD5MTE0gN8u6j0w8+eqpnn79XI+fP9X6o/taWFvW+Myk/GrNNgFQO5B2cSRtI6t+esKBt21osk3fu+Cw835TW8zjBjRyMHiToPAOQTk/mZbutocf2oyzix5Mr1NkfAEQa50hwEMRXaEsstJJdg50Gbsd2T34vss6arADuY3s+zXFpk/gesuuA8MjOPQnZ6ZT4GUF5+3q3TXdubemNWCVwLZ1xOzCrGZmZzRLYHsGnhkn8C7wOjnc1yHz7fT8+EhXBIxaOPs60NyB4Tapj8/NL/B04gX0gtMdnIm7DvBBm7qNI50RaLpgnq7gYwf3OjgkK2Quz3LlWSbIkCCEoLzI4demPC+Z6cD5GDMF9KbpIfjEYF5S+gR4qgYfWpZbrGeXZ+fpppRDgozmSwceB4HeAwd54ZEd9MA2QeA98rvM19abd3KZ+WePYPAOweEdl1PHY/NcbjGXBwSRWzjSKgI+xj3QceAn8hPBMwPnjPksGIvHYf66Afi9WRTyuCPyERXSH00IAVDF/JbIehseufIYCJDuE+T1a0bfo8PefMea8Mfv9OKPfwT+rFd//k5v0BXWFy/+9L2+/+Of9ebFS20zB+fQvIejMsYg4xSzTEWjgc4Yk4Ppazj01+/d07qfkkLHec24m9L7uoujfO3eXc1Z78JHBWsLSKvHgDvwSAebooMsdpjLDvS+vrjSOYHEQwLl28jCh9dv9Nb4gtsb67fvf9Br4BXr8Kvvv9cL1tiXrGXWH75x4hK9UdLmEHPuGwOGm+gscM05Nk1ti3hu3a8dlufn5zqHPpcENB007kEz0832i/jY5jBAXFURbgk1WE4SUCellJeMyXkHAWIjU2TufG2HIMUVAYrz87PkuLeuuUAWEhDYdXD30jgkOJN5/BT9crx3oH0C3g50m1+20Qtem86PjnWNTdHFButBtwDOjZhrHDvGQZnkLMc5bpn0q3THkUnbds1GU6ZBhL9CCAohgD0Qg0IWlTXgJ9ahvElKPhaZQhGlLMg0u766IrByhhwes+7t1TcMwMfb6KcdeHsXMJ87b3kw7HD+AJ11wnguzy7k4FKPQCitagR8Z+ZntYQeWcZ+WH6wrhVgDV15h8DLOjr0/tNHevjsiR48e6z1hw+0TCDbN9gMs4bHLEuBzEvwurq+kufzimDKlY8TXKsFb7XhXduL1nmeIwbOTKEP0R3mhwI58jo3S3BheXlZduL75gsHHuYXFtIrYm1bTkxMpDUyrZOslV4n52ZmNM16Ocz6GKBm0hkXl+nJXQcHutjN5qUSG8NBFPNXF/40v1v2W9R16htdutiIXd9gxJxW6IRmmtMxzdPH8uKS/GT3OnLltzgsYmtNL8xpZGJcOQG0kOfMVa682VTRHFLGPDqYiM9WDhZ3GXENpdqsAW32XB3Gb/1fJhtdCvzJdjrO3arTSzcslthePfAqoaFx7zEe12nSj29kWlyBXsj9PT81yXytYY8tIe9+A8UcAfvZlUXNrixpemleE8i/YQo6++bCRWht2yfmXp+QK3As6f8jlCrB1bw3SDumHTi1oZHXAAekri+v5fTyvKZ7F9wLbKbp6Vmtrt7Vw0dP9PT5V3ry7Dn2ag2Pn32lx199BW890z32C6v372vhzh1wXQHXBY3PzarJfFfQsRujOkGJbi3rLOiG6SiBLwiqYm5Nrwq+Noj+TTfLp+lWcP3k6LgW5ue1sLCYdOY07U/NTmMPTGl0elIjU4YJjc1MaXJuRjNLC3Lg1DdIeP0dGR9VDi6e0yoEWccMQBwrRL5Bkb4ShKgYM8ooD5Epq2Qbqouu6Jh+lgv0re012z8nrA+H+Gb2WeeSfcbaZpvEN7e+900pyLHt9lPWgpK1xfagb7RaXF7SyuqqvAbcIejl4O89ePQ+QVM/Ues08Szyvcb5Zeouwg++Gcs3sw6xT8jznHUlJsgzUsaQSQSCoTLzX6I/O9hq1xfoagd2sSVO2bOcYTdccHyFXr0goHt0sKedzQ96x77mDXuet+x93r97U782nfI9gqqn1LtER/gmoGvsVctCD57rBRF4j4rovVFsOK9XlrFF1rbl9TtagadXWeNcZh5ONzlg72WsLRH8I2t01sjlNFjv59A8i1LsA/mYZbKuyUmF7VUyFyW8ZJ1o/u3C21mMymmvABropYI5N40MTeQ8KzLmsUx67aoF37O+X7eu5Cf/N7GV9ggS+0Yj6+oeMitkO0gKkNLsKsZqsN4rwaHivMuDglzuufUevu12sW+tS1vQ/gpb7Yy16gi678Ej2/T1AZ6o/y3Ipraw6fcO9lnfTmXadpAT61zr5UtsHL81yW04mLqFff/q9Wv9kf3oH7A/Xr15rT147xKdbZxiDMoYv+mQQyunPs6ga8ZxzDINjl03DYlxOA1cG2IUg5HHUsI/1h9d8HG+RO+VDLiksue95DqvC13moUsd6xfvZS4Z79HxIQH4bb3/8E5v2Me8BRwAPobvTM7JqSmtoIe9r/Nbkh48fKhV1ievI0OsBwpBbs/y1kVvdlMfPdbSEtwqk1sV/RuHEpli+w5mlKdfj4Bh/IKvcfkRMJ2/4NJUBVKo4qeGVMRPAH3TEV1D48avhc64gC7WAYes54foDPPaFfPbQh934WePh4u51tcDCj78IpSM0+2W8KHnwOC88XDq9ryGei4uWCcvkdsWwVPXE7SNzHMGL5g/LFdFo6EiLxRjlvpzOwYfBPHHNT4e8EPXcwL42OUhBK41RMUAwEtOA2kIQTIYZ/BNeKP3va57zJ418Qmq/8hC01I+30UOzVPXyFELneu1y2XuMzIG49+wrMPzGeNxmVtxG4bUNnPgflK/5hXA+jwdg4/b+gjwThW4lLkDn+oWlIzhk+N0LjKqqDIAApyGOhg7eEK3WwW1MSau+bm86ugcH/4J+zDD+WVLrW4l5YUao2OsZzMan57XyOQsx1Ny4FcEfsuMwG9sqAd0Q1EHf6uoXuozV0WfirkUMykYggR+BlrXX/64huFjLV+tflHKc2qQqt/uIK1CfaZfXf6kPMVODS77Oaio/6U6v/R6X3tT12318Urlzht88AmkiowofAqu24cQgmTQp5+gIH8TyJ9AFghSCEFB/tS/zg2gLjF/wWsUGuf/ELhBw+0efQwOugGlLL/y50v9ufxvhyRpiWV2LigbAAAQAElEQVQ+b/tvb/N/3ysjGozZNVFMjnp5cpkVjal0Y1T4gAXECRcwYtcnqQuc0W3B8NlUnZ8KRZaOU6366n5WLnf+89Rl/08FSJKGNkhvKNIvqGkx+K3Tuk4/309uiJda849PAHzr+oMyp324OefMbfB5HzutwVwx4IU6D38YR6pZLSTZJY/PRA58VBi3dmr4aS87OLypzBVUoOhrPqIyTQfK/PXRACj+ye8vqfOjiwMlfbjNl5T+3b5uPjV2k0lH/3V/foSnKWt0nXqGB8A8w1yVSjkQXAWn1ON607KuzbEnEfCxWOBFPqj+BPikhpKNCVYFRrkIAIvgbokjutcj2EsQuEsAuNu+UocAsKHLhq2bytvq4UB33YprAtdjoynPohpsxJpFITu7hjAIDU3SRl7IhlbWN7Bc308UB5jP/FrLRAmCFZhWKa3LyA6+4K0BpDLXc8bpT0F9PpB8CSjme/sMhz/5db2fPPkXTgTGJIUQFRh4lmcyLWw025EzxCbcDqwhNi0J2Ng2oJnPZ9Aty9jYxvraSlXavNj4HGxonPb6mxsb1R02At0EXaVz5F3fID6RtmrIFCPAnGRZVEzAcU5/N5ApKwBwzrKMOhljiEAgT+ryBHlyfE1MTmkBZ9kKAdY7d+7q7t113cO58wAH1UM2aHZS22HhJ5hGMVYbbPgz+jVtxGaM3bUM3jxfs9lx0OEQR/0Wzn0HqH7AUf7nP/xRf/73P+Ak/xOB1e9xlL9K8PrFC/lVji9wrr/48/d69/KtTggqtXFqVxjOEVbPQ6ahxpDGx8Y1OTmpqekZ2cnopwVX1+9qFUfD4t1VzeNYmybAOY7TbHhiTMXIsCJ0sANIIfgrprJ2kpj2bCyu2KCfHuA0ZoO98fat3r4kaAm88WvEcJa/HMAP3+vVix/0hnPvXr/U1sZ72XlyxXgtgzn0HBkZ0dTUlOYX57VE4Gp1fY2gz13dwZFjMK7LOEcWV5cJDuHUWlzQBEGgofFR5SNNhWahUOSKtBWYN/Hp4FQ4OzlJT9RtERSx0z4586HVS+iagOCDy96/fKMdgmAOyPr/g3W9UbOtEIMidMhxhoxMjUOnJa2Ck53FDxxUTfBIvlv/4ZNHcsDVTyPcvbfO5nwlPV1nZ2+jKJCBTHmMrEFRqDH1cIxdeVNzcCQHAnfpf5vAzSYBnq3X77T5+q02CKZ+6AeAHZjbw0Fvh743qqXxkxTh3QL8hh1UnZzQ5PSU7LSeYz4X4U0HhReXlgiazWoMB65lMGYZklVrnBCi8iyHTxoaRhb9hGAOj3bZSLqv/R07urYIzmwAm3JgYAA7BGz2t3drBz2Odx87cHUMH14TfPMYS+Qx2V3oMmstmZ9iVKQP64UcmchNH6AAcuax8JjIW15cJ4aoIPClDacZbZiWGfMjNqQdNup2Ll6xcb8Grgi0XBD0OGf+T3Ec+OngQ5xVDhQ7OL3x/r3eEfz7QPB6e3ND/l9i3jD3mHc7yTz/brODEyIB9oRvSHG57VG6FyiBkRDjUl3WhS4OHTu4hTMuwIfKgnog22W9aLPOeM6ucF5cEHixbXJAsDLNOYGMbeZ7h3k/+LCt480dHQGH0HMAR8zBBYEqO+0DlGjkhRycG/GNKDjs5xcXtUxgYwV5Nn8uEjydmp2Rb4xog9vJ2akc/N3Y+KAPH95/DJDDT7aRrDdODw51TNDZeQdQHIjzkznGu4vM9xiHx9IxvYE2x214sMW4W/TRxvl1DZ38VJj/h+gxfR7hMDUc4zQ9hR/OCUxdsq66Xgda92jHT8WELKoYamhsclwLywu6i4zdIyjz4PHDJFNO7z2+rzsP7mjFr5vGYT2PU3sGnTYJDZrwUxeHR9uBNRx7HQN9lazfgvbCqVu6X/jiHIfa8f6eTP8DAvB+CvgMB9MpYL49RP8eQO99aGMHtW8kTPRA3zl4Yv5gGZeQoBJ+rKzHE2MLXqiAEqhUUamCPwO4mdcjPJGZtxvMHWuf525sfFxjo2MaRf81i4Yy5hZmUkkQpIeO7RF088081XVX5VVbnfMrXR+f6froVFfAxf5xulngfP9Ilw5YH3JM/thjYGy78NCuX+EIWAZa6FzzdRfdYwdwjznoIOcd5q0DjbrIasl4zOPiE4JkyQvOg5vTmPLiSBLjTuPnGq9jbvfaPA6vnuzvo9d2tctatkWQeoPg6ocXb7SBrt16814peEeQcRvH7hbpHvg6MNBmHk3jyg4veKqER+hJWZ7L9sK453xmStMELgxT8EGC2RmZ58dnpjUyyRo2OqKIQzvJIvPAjNTzYlyBirF2cSQ6YH2yfyjL4gf0wbuXr+Qg8PtXr/Qex7HLrHs3OLfJOmf9vE2w2MHRs+MTAlcdDTeamgYvv5Z0Fnl0sGJqiuAKgRYHnTzPo/CpZdY6LkJVWEdlGmOJfdmVbRrbLAbrk5QiYx1o0MH+bFvHkdop2WauWsA10OW8sqiA3qmipBgkJi7LsvTU+gg6fWx4hIDtmMaHRzUyNKxmXihHgUXoEMBByLfghdL6zo54eP2csV2StpjPHnQqCTiZL0v4xdcOMeYxxuT1bQRa+2a+ZNc1h9RsNJTTfxYZqfshNT55kSkvChXNpoZGqIedUQw3lTULBeTDeHu+O4z1Ghm+RF5N4+O9Q1kX7sFLiW/QldaXO+YjA8fbwBa6dIe13nNp+bXcWod5DWrQ7yiB3EmCwNMr2BDYGQt317TkgIsDwQSS1oBV1u7lu3dY65c1Td1R1tQm66vlt4ThPS+WjxLd14Fm1+iVS+OK7vGNMhekPvZNinZUt0xT5KtLXTHpBXiMj48n28BB1vvr9+Q3w6yvr+su/d7BzvFrPX2z1gpBSweJna4ur8hl83NzGofuRYYTExzcrqFH3rJonrJst5CjS4JYZ6enrG9Hsh5z0M03kR3D76fou1N0ofW8107L7zA6aHJ8Ugv04b78xpU10wMaLa6uyE9Oz2F7zRAMdjB9en5GTiemp+W1psqkMoa07rXhS0PXNAuYuUAXHNvw7BW2mZ/o8s0I5+DnOT4zPqxBp9hD/v+dBq/L5/BAG/rFLNPI2BhzMqf51SUtrq5q/s6yFpjHuT4spjXwjlZZB5eY20UCJmldJNjq4MnE9JQy6B9ipgBPBtqMpAaBn2WwzXya9zyX59gQp9gQJwQBj8DvCLodg+MhcICNc4SuPUNGOgRhm40h2b62vbV2Z1137j3Q+v2HWn/wSPcI+t4H1oE7Dx4Q4LsH390F/zuaZo7HCFI3JkZVFbm60M9PALfRey14poNsmtd61lfo7TbrQgsb/xo7wtDG3ukSlO6yPgTqNPOGpiYmtUTw17yzRPuLwAI2/gDmV5eh4Qq0WwGPNa0+uKc11twl7IZp9OkQ/JU1+jKZoVSgUSC9DdHH4OqyQT5yLD6mY81/FzINT+CzI79xBJp5Td1lz7DNmrQDON0mwLfVz+8S3NvHNtrHXjvkmkRfZChDP4yC1+TkhKbQsQYHdaet931Matxt+/qc59pvHRkZG9MQ+qnAvghZJs9zDAGVGZXDBw3KmrRdoD/zGBTQh1348xL75YT9zd7ONoFebF+CujvYirtbG9oF352NDW0SpHtPAPgt+5p3wAeOt6i3yzVHhwe6IojULTuIPZojSIoxyUaHuW1bt2MjCH5ssP4PoROGJ8ZZuyY1OjWpselJjaCvAjxRgjTbOfXQH07LUM+J92eWuQq8K4oqpwwxpUGsdyVrTE89+Kiiz4xx5+CQM3cjrAtTrFlzzLefrDafDPTOMryySLB9Br4cA4cG+i8HD0OW57RbpZswu9h+DA7sgqLbhpZFzMlHyuRTqW4J3iWy34WXe1zTNYBTh3lNwV90lWXO9rH5u8N602YOnPebS1rmedalFvXaXOPrK9qsVH+cWv+1LR/oCue76B/b9L7x0U8Nv3v3Xq/fvtEH5s6vsb9CZ/fAp2QNdGod2uW4iwyV4Hq7/TQYuupR3jXe6DCnJdeWlPXoqwTczk2ecuMFFbiSX/DtUqcDfi10jNeHc+ziQ3h8d3dHfqp5a3uL4PSejtA3xs8XDsMbswN9TMB3zboM3beAHraNMcx6zlSzfHfVgk7WlSV40V2iv0A+BGoAIQSOJJHKn5QGia/4VE5vgY89httwUxe9XtPIZ7mY6/o5Dn7qGxThvwy5CyHKn9QGyNbrVlfXjOGKuU6BWPbHZ+h/P/Xr9aKNXew5Kk1bj1F06kY+AbDgC3omeqJBxYH7SXzovpCFEujRjsFtdplT087rdZu8y9xswhe+zuH7jNTgfE7e5xIJadNz34V3nJoHuvBJF1spHTsPzxtvQwhBvjZjDTfELCiEIPEVn4qxud6XwOMwMCTGxsjcN3zlftxnG9upjYyYzwzGJYSgDHwHELNMMcsUYlQIdMpXfEKoM7R607bplPCAXnW5KxoC13J9aoM01CBSQ6VAG0yB00CagLJgiHh0geo2ZOqVmbplVLcXfV8TQeBSLdbWa8Bpp1epDOCNnVIMj6k5Oq6hsQkVY+PKOY7NUakYUZkNoWcbqgO/hXrKAdpWph4KsyStaEcxU4IQIScQPC6AbwX4Oyj6uZQGXJ3RpqT/M7iqf0hSucgpMPimvihP6aDwZ9JBXbf3CfzMdX/pdGoTPG7XcdkAUjnnmUKlgZK/SVV/XFTnPv1N5fzw/fTELzhy/7+g2l9f5RYyzt6GujGXaDC1ddHg9z+Y/sPG9EW83Nvn8MWK/7cVxkRmlJm1hhOnNZScKskyAJ8AqjQlHH+OrufLQLnPGshS21cYOOJ6CvhyTAV+Kex/+9emI/KcTtm/7ocL/7oLflT7P97Cj5q8KUjDZ2CDcafFxNTgBF/nAKr7gJwTAyX9OWA6fADQTCpLbVEptZVS6vgk1/tLJWrf/vokwNfnuSRVccqVtyve5F01nXOlPgQWpUDeTwCHXg/HeqkGi2qhmF4NZmfeKZu2FoZEBhsVLFYRbWn6Gty42zU4/58BdP+z3Ri3AXy58sezzulzLay//eM5/BL87S3+zJUegFcUpzCD58L8VKcSkt/nDZdiPNBcxXgTsHCLua4SBAniVj7PD2wh7698BUt7v0bFlT0Jh3XljRnO4Qpjr4djrYezuJOCv1dq4zxuXV3oI1ymsk7rGl9ym8s7tF0qA+8iz9RkczSEs9HQbBQ4wGpo5LkKzudZpK4SDh9xEbjo5hNucmRAvkqJx5wyUl1wK00FnLz9reo23Ri46ROQXKy/16eiIeOJDNZGYqWyb7j2bFgjj10M4g7Gr6FL2u0bwRWDCchiZrrk0KgoVEC3Bo7DJhvTYRyDwzgt7VB0wKrRaBJsb8jOM0NOfRvhdK9O2lC1lQx3No3eXNnxZuMbDBXp5wYweiPzkTFfbmcADfptNBtqNJt9GNIAj1ECayM4HoYIXBeNhmKWSSHKbSY8GkU69ua8oi9vkPOiId+t7dT9lZI8/v+Lvf9gbyTH0nXRD0BE6ldStgAAEABJREFUkDKUzUyZ9L6qurqqp2f2nnP2//8B99xxXSa9T6W8RNFG3PcDSaUyK6umpntmz9nPcykuAgEggIXlAKzFoDJe0ME2K8WolJIKgMUP+errEEfJW5wjz3E2P7UjGqf5a5zjdjjZkTnkADTGEWvH9YDgwNlJVydHJzo+PAIO1cUpNMQZVEOTMTDgwGyHfBcnkf8vmL9NbOek+RMYN0D7OgQN4eEIntQBRCmL0Mj1ZrHbOg0ByYWvffo84ND6Bif4ox9/koPUz3GUvyao5rK3b17LDpCdnXfaJdCyt/uBIOw7vcA58oig9SOCwS9fPNcRh9xJcCmPrJigB3wpoGeEvxmHIioAzscyqagKFa2WSjskWqUgnhSD3Cbl+kqFaZ/Y8CN7Z8zbtDnAeXeA8+mAteAA551hf2c3B4HevX6Lg+e1dnA8HTAv39PFcXNyeqwjnEAnBE1qaFNUlezkbC/OaxEHzRKBhuW1FS3j/DxPV1e0tLyU/9eYn4Sy82QOuWkBDnLbgZVlCfxTjKrREdPzlEOuee+nLY2bnYsf3u/oHTi9xtHkp1sNdmTsIyM95HwMzzB3EvwzfzKQN98SPCyrSh63PTenFjQL0DeEAH1KVdSVFTIKn033Arq7TRtngp3dyfQDt1McyD58+zDuQ7mdEj3438N54nyG3pl6yGIu5/A+ALcBh1DrpfXdzicfQm0bfEid2QLLlcHlTIJpRMWYVMxwb1Xy/9ozPi3yFdDGNpiOizjLlnBerays5iemJk+7XMn5ZXjjdtY345dxJYjhb5N3HYTEqbuPPJiWr3G4+Kfi9g8P5Loe9n3AWlBP7ZTxtWPAjqoh8xrimGqgSwpRhXFNpCmphF7Gu4Ce5kONYRoDNTyqcyo5HXAwt0N0HzlzkPE9Ts93OKTeAjlo8eaNPhC0c2DST7I5yGTYIci+Q0ByH6fiABxjYkz4V2EXA3Jk3hZcz+PoXLL8ARW0ctDWwd936OEr9PIFsmQH2HuuLUdHOKBMFzuj+vQ7wDE1Qm9CCFlG5nA+zWOL28hriU4G5l0zf7c9hZanyIdtjGnjIMIZumKH/j469h583zIfz+/9u3faww5YF3u0GUIHy0aWBfozbYqqVAe+XiGYffPWLfkJh9s4y/1kz737k//PdufuPbnMT8zZObm8tKSlDkC6jNN7gWBqG1kvoE9UlL9I0CIgVVWVBO59eGg++2muIbJqvGucCxGmJQU14zr/b8Q9gpfvCUi+A/+3r17L+X3m5GCE5WlkG077BP9DDKqxi56L5YWuGCooIRMe17I4P7+QA70dHBXLyK2DhA7kbFy5og0cef55wUtr6/npPjtl/VPLa6tr8hOWG9DD7Rxc7Cwsag5eVGWRZS5KanD+gAD7ES7AY4zd7zM38+IU+3VEMPaIIIZtzAD5HeIkta56vTTOWb7ZAw2nzqqa/mrWce8BMXtimryD8suTy5nph9sxppBxt6/hpYPAXezuKfJhHM7InxAkOSKgaDwMx6xXfhLW9cZliDz43jweozX0eYY8Wi6H4JbtBLo0Bkbgl1PGHAE1ZRnYKY4B572iOI9/CV5ERdsU5LeNbMxhD+exxw5gFjFm5/gZuNru7lhm0cU3gG2vn3Dy/3Lc39+X188T2nltOIaufrroCLoaf9um1dVVbeI0v3b9hvx0mr8IdvvuXfmLYPfv35d/7t5P7vjXOMz/BWytxw/Q0PxrkKkGWaxJa3Swhh8Z4NfA/GTsM9aJnlNoajnso0sDdDZAL/dVpVLzyPvqyoq2Nzd1Gz3y2A8fPNTDhw9kPbpx84asY4voTF4f0G/vcZa5JwdUmIdtyDx0svxah6z7hgi9Yohy3mD65j2Dy6FxgQ6XLdbJylBObDnlrbJSG3s0P2c9WEDPF2UbPt9ZkHEo4I3QI/PVMum1Y4hMDNBX24tTbLYDgges4f4yjG3kzqu3ysD6/R7YAd5hT1+9eJm/3OM9lNdO73m8J7RcZDkADz9RN7fS0eL6ilauXNb65hVdIii8SmBzYXVJbexohZ6VVaWErsWUlIqkFvIzz77UtPF8TBvBvz6yegyOlpMM7G0sHw4+5D0EPLPtr5FX0837AH9JwE/9XiXga57chFe3/eVBZMZycn/67xFmcuO669eu6/Kly9mWGJcK/JxarsuiRNZD3md63bO8Wn69f3z+7JmePn2iJ4+f6Cnw7OlT+UtQE9v2VpZ9r0sjaB4ltejXa0lnuSPvc9agkYOD1wkG38EW30eW/CVH43yTsqsEDjudRZm+EToFeDlgDR0gy+ZrTFFeo7yP6iGv+9DnLWvvK9Yj72teEpx58ey5XrDvfQmurwjmv3r6PF877/Vxl2Cc7a9lI8SoAjnz3sZy7C9+rBvH7W351wCM490H9+Uv5BlHB3/96wGWuapqqYCnBfQqkM0C2TOPA3bHumw6WGb2GO89gUgHZl6xB3/96qVeYxdesx68efVGLntF/h024wDb1oN2DX1E+q3Q7fmFBS2trGr98mVdws6vE5Bdc7q5qUubW7pMQP8Kgdl17LuDlS3W2gQ+dIE5bVTb2Z1twFDe7w+9x8KPccpYR6xF+zsftP/+g/yz9WeUjxk/siFsM78F1huvi7ZJXlsczNsiaOSA/g2Cvbfv3dVt+HjzHkFq8v4Co5+cvbK9qQX4qMSaFiRB5zDlnWkeAnwMQSEE8aHAn6avQBq4rrFFWf7A0z8v/J613zR78fy5/H/GnyGHpl1eW1lfvU/YYa+7y3z22Bcdc4bpoi9ZfqG/f+LXezXvj91vjb5BINSuIVgwlu3FgDViwLqXU+RuCEzkbyjLoOssNyPaTNaZRok5VEXB2b1U2/JetdUuq1w+Qkb9xYgPjP+Gc80zgryPObf87F82+uEHPfrpRz17/Cjr0Hvk+B17qzcEhnfevWGfs6N99mknrBHWpxCCWtgc25Rs66pSgq4N5ZYXr2c99svWiwGp5zPyOgodnfo6l4O75+DrvKdmr1LTxjbFa69pIhbQ7PPAzngv4jXCtPT6EShz0Hep05H3ErYj/oLArZu3ZFvzzTffaPbvge4/fCjvu/wFZtunjc0rWiPAvsze2mvDyprl+pIuYYu8T+lwRp5rtdRG9mw7rFcppkzLgFwYt4a0Zq3uI6feG1iXvf57rzJkjRsBeV7YDM+nTCl/WWmZfZ33Rpvoie2lU3+x9RJ6tcx5q2Itr5l3D571Af+P/YbrgCyGEEwSjZAH7+27+dzSVZ91xbTzOKaT93O2zy43jX1ecV3k/lQwD3Cx/Bv/IbLmdn1s/oDxLFP2NbiPmr1Jwxw9V+PQQHPRR4gBEjRymx5jex/hdcE/tf2UoPTPyNJzzsR+qtn1beZ0mX3h7bt39LX/RdNXD3UDO7tGIHiOtSnbq8D5kXmOLQMZGJXphhCUwNc8KLBtBbYupULmR4xRnkfg3kkauA5SMCi/6IVeM9ny9fkHTWSggaeVgZaeY57rtCHV09wvkwgdSnTOuBnHyLgN+my+m3d5DcUG7AFH7BEtJz2CwUPLBrT1PSX21V9YznNhCONR00cGLnhDa/AnY9xAkQveF65dXqM/Y/ZZ5rdhhM7RnTxGhT1oY8Pb6G0LufaaXTCu6/K44C2IEYIJAm8l1fBghGxYjmynfGbu4kfw9YhxPE+ayfcbEjwpTAt4FWNSCPQDjsZrhLyO0YMxODb0m+fgm4GaNk2eby3LrnHPAI2cnssichhjPN+reSxfmzjGtcn9TrgVxB/jyyng8Ro+TCeD/Ap8ACEGGdxXTFExJaUMhWIsqEs0jNzNfOiryeDrGSR26QCB2BEbyOE4aJBBwrUlXFz5CV+X1U2hJpYKqaWyvaj5zqo6K2vAJfLLKigbUz+sIz6spKGKHPStKatjpSZUqkOhWkk142VQVAPQqTJQpxDJB8m4NqJevKBAwwW5/Hb2t4BG7oEkvy/mcwEfvp3kk3cu+1Jjt/q1ctf9Gvw199BXxoPU74t5X/8u+KvGhcZQ2zKWIQ/06eizK7fM1f//j/8gBaAgb8g8EexZPhf8B7v6L2xurZx0P0Mwp7A9p1Q5JfE7OG/wxRQu6mouygL58f5ZvW+jdEKM/3Qi5EHz8MKY6N99uf1n0Phav+tu/erLfRh+tQHzD14LcoMZbSjM73OymFj5AorlvKvJcIMV9mMHLs9d5daTq8k9uZ2ruM2b0AkIhxUFuXXDXCeQ76PvSb+N8vW0DRc5N/ngatou1JJBLJacCFRwm2GMs6t3eKwjnP7d/cP8VIWDwInRIhAAnb8CuQkEyj+CuPol6G98geKv9hC+UJPl/QvluWgqL5kuv9VxbvzbH+e8+u1mf1ttnqA/gADQ2wztPBUXUd4YoH7DYl07HxJTjJJTFnUBARCLfZiC2ICI9o3vQz7yfBohRvmD0lqBjVFoJkFgNUM100DweNSXYZSfAu5ySDhRrwucHakHnHWPNYMewWEHiYcEjccEkeUtRpBSDCpTVFUkVWy8q6rkgFkApdrTfFUmldQXBLYS7XmDl2RcM7Axy6nxFy+n50A7F83A0yL/+97hF81c8iXICP2i9ccCDzsDmALu4JVx5CgGfZspeKNZs7Ees6Ed5bTGsVGrYQPb0N49BhAIECHGqMRG0hvVsihVcniZQTXNV0UJXSfgdr6H2z14howTH+7bMGbMERvpi+CN9WhUyzCG1t5QgxGoBIUQFWNSgj+pLJQYt+AwYIiMHSlXigrgmQG8FQLcb9hgNvKUGgWJssB8nDaSTAc7JXw4NU5uF0JgLMYL9AfEmBT48wZ+wCHZB8EBm3q3D5IKnLtlUcjzTgncwCEyvsH1E/AnjZsgWAA0zHOUv61t55Z/IquPXTQvjJPB+SE0GuBgMPgQ4bSH07lHsG92QB/DwyEOKR/ITnB27nJIs3PszetX+kBAyYc2g4NbOZCJA+iAYKUPcg4i+n802aFmp9ABdT0OwmP4kwE+ZF6Q+gBUM5bxGmPTjeMEGiE2CiEoMfcC3lg+nKZMjzLTpoJvFXUuj5SLl+8fcQjz4d1yYXvaTMdqIFSWAa598B/Xo0yzETQZc+h0fWMhB3Ke9qYyaKjJjJQmvIbP1JnfkF9j2huUohJ8S1WpolUpVfAOmbLjooXz3eDA8qSuVKyA1gT8P+0KnAGu91PZOcUxnWgT6DMkbCLI5PEY2/Mb4ETqIz8Onpx0T+VvUB/CLzvUnO/huPBTZObzCDp7jgH5K6BZCWRc6buoSpWtlozfHE7BheWOFleWMiysLmuB/Bxl88DC2rKWLq1p+fK6OmsratM+VKVqcKuR0UYB3jUawW+Pazkaww/z3g6UPrLgQ7NxtrxloMzlDloNkE2TugA/O9HmcJbOoIODaHV9XZftINre1gaO1XWcwYsEQe10ay8uqL04P4HOooxbtTincr6tYvr0mXk0joJnUhOCTNeYkmKMYB4obCaAjFhuGuRCzKVBPjNQzgSzbZPzkkIIGQ+V+GQAABAASURBVHThZTkaQfMzHAMHfjp2f092bNvZ/IEAqf/v17t3BDZ23lP+AWfirvYP9nR0uK/9aVvrUo+gu+lWeywIE0EvhagiJDkY3SoqAoVtzTlYgTO4TTCnaLUUkb8M7UpxvqWys6BW5t+KOvBuiQDI6uZlrW9taB0H1CpOvw4Ow1ZVKXk+zHmMXRicsD6ytzpzAAxHzdn+kU5293VAoHoX5/gujvFdpy/faJdAzd7rdzr0z1vv7Ol09yB/Oa9/fIpj22vuCJLV8qsoS83D2yWCUx0Cu4sETDuLS1paWtHK8iqOy0sE+S9r7dIVLREg7aytawlH4OrGptY2t7WCk31hZV1tZKLF/dV8R6k1JzsEBk1Qj2V/pIA+tlRVLdmmjplTt3umI4KUB/sH2iHIZKfza5z9dvC/wr7Zzu3Ak729fdl5Z7m0HPte88Cp+WFdEi/bgxgDew0u4FGNLfGXcjQcK7D2+MlL/xrNfNVWZ35Rq0sr8q9EXEGGrxBEvHJ1S4bJk1oEC65t6vK1aYqTfg3e+AmhdmdeBTIczc+q1MRetFTB2xzAwlZU1LdtZ3BmhRQyrY2v8bb9QnxymWVzdg3WyPJYtoFej2xXPN8hdsVBOedr9Nd92Ha6fUoJmlayfraxWS1krkVaMXa1MCf/78Oc59p5Q3thXgtLHS3hWLa+zqGrsUiy3cyOe3RlAH9G7NdcNs42biSvV8ZtAD497IThDLk8w8Hrn4Sc8cdtfI/nFdCPmJLKolRZViqQNdu7Cjko0YsCGUdEdIb9PO2fqUvaZ/yhao0T6o/dLrAZLWheLc4rQdfQKhQot822nfQcltdXZftzeXNDmwR4/ETg9tVt+YlK/7Sug7+LBIeKGBWwH/ncYrkA7AFrekONT3saHJ3mp7qPOb8cvNvR3pv3+oAu7aBTOy9eaec56y75/Vfv8lPg1qs+MhzoZxG5uox++KnRawQYr926oeu3b+na3du6Dvjnj/MvfxC4uwT4SditW9e15Sc98y+CbGoZWzAHb0JVahSlAVwZQItRaNSkqLqI8hfH+ux/e9CqhzO8Bz/6gO21ZSTrBHLSsHAX0L9KhQxFTErwIsWoCAhdoVfWU9uBRiEEyhNAPfkgUddkeXT/mc8Ev7usb3YSz6BLIOz09CT/T0oHGLrIg+2tQlRgvFAkCbwDPEvwu0A//ASy19Wi1VJCJlJRaAYxJaWYJvjQh/EuuZ6Br6PADh0fslc7IzB/jD08Yn9z7CdbAQeu9vex394LsQ4bJ+91yqpSDryvrmh1bY0Ay7pWWcecX798SZcJFm4gQ5fRdQeLl5aXc/s2elyCYwbwrYCyqpDnAiqFTCPrw6mDaODhvZmDcDsEs/ylhlcEMl8S1HpOQO7lyxf5yTPbO68/J9BujMybH4l9lOnQgkbGc2V1lUDmZfnnlC3XG5ub8k8MO8C4ilN2nrWmNL2gExSR4Lntg3WvATMYmL+saby8R/SYrwkAZhtLIPj1y5cE1AD/Cgr4vSaQ/wZ4S90Hgvv7BDtPsM8DaGw9SeNGpaJayNRcUWm+auVfUlheXJSfgF0j+OpAl4OgHcpa5i/4RWQthqAQgSDN5M42zvPfg1fvHLTM9v+VXhCcfgatnhKYfkaA+pnT58/0Ahy9NngOpl0fO2RbY97W9KoYZfqVjFvBsxZ2b461zeAvAMzAX9goIzKH6EfbA7zg425PfdbXLn6L071DdYETgr6H0GAXWrz3v2sgSP7WduDtO+06gAqYrt6bD9HHGII8Z6+neSxo0EGfl1dWtOIAHrK2BljW/BT3MmULnY68bsSYFEJQMngeIU7yviYfxQv+jlnXhui7v1B1iu75Cw8HyLnx8D5/BnucFawDrvc6e0xw9AjdyMAewsEw423ZsG73sOU5eImOH6Mzhok+d/O/drEN8Do0gQFn9X4Gr1WWOa9JOUUvvSaPoWtD3jKY90oKsj0qmFuBTBTIkNOJ/CIU07m5f+Nj3Hb9pTDk4v3bt7I+eW7W7ZOTY3WRyTP2EN6rDrEDQ85YponnYBqV2FDzIa+HyEOB/oYQQKfOOjHgnJUBGRpBzwn0NfR1hoFcNnYd1wOCYn3G7HsfBt27yMoxunG0d6Aj9mGHXjOQh132Y3uk/iUEP23fxSYMoK3PWMbJezs/MX0FG7PJGuUvCXit2sr5bfmLE1dvXJe/OLDNOrK5vZX1f4s9yvbmli5htzoLi/g2WipNQ+iZYpTpavmz7nsNtj3y2LaJlgUH/U1D69n79+/0YWeH/S57XeTkgD3WETJkekIgdRYWdHn9krbZ19+4cUP+AuCde3d0i3Xs+s0bGcdL7PdXLb/I94LlHDleWl5SlnX2FqvI/Dp7Wa+9S9T5C41FmRTBFTYwDBrL3kK8UoqT8lwXFEKgVCzTY41Zy0YE+YacgwfweQA/hpxN6um9Upj8+R6MnmXQMjlAHrrIsuXd+32fg9++ey8HfPeZ6yl1thsVsmHdtH31l8hu3Lypq9ev6wr7QtvfOWxILCZnvomtaeQU0+GhFYJx97wS61bMEGNS9FwiuIWomIG8PgV38GnJ7Mo1APOxWbPFNJi3DXpisDzV7NPGgOfsuTTQxHtLTV8NF25LAr0bmS59ZNF0sd5bx6znky+AdKf6PFRjvaWPjDfzSOir56Mpjb3OuE1jXOh8lnIpLqmuVXMBOvnaZRfzNeuIwfeFEPLesNVqyzLitKpaKopSKUWGjGAS6Kehz1qe75j10jJuGDN/p4YxtrEGdwM3+V7FKf4pFTnv60BZCMFNzvv1PYaG+zPdJoTnEyYwAdflsTw24LzLDG4fQsj9J2hl25aQmZgiOATV3N9AjxoiuC2XedyPaTMdR/kVFDR5k5IJhkBfGe+kEJIUgRBpByhyP9BExgK4rjMUlBfIa8JNb4ga4iDojwJ77kbdATBs1BtJAw7j46ZUnVqK5byK9qKq+WW1FpbVXlxRa35JqbUoKuivpJ+kIeONCfKOGWuspBqcDA1pA47GoaFO1CmnUfKGX4FUF2By3TQfiyDQxQaf5eUeMmj6oodp7m9N6Ale6hOY9knVNPeF5NNK3/6FRp8U5Taz25x+Br785Ia/9cL0BUxby2GmtolOv76egetzHeX/Le/ZxJ3O4Pcgwtx4/56Wv7uNNdONc7/QKqfy5wykGYqzVNOX751BLvItn93730nneI5LDXoA8zvnvfOeEDUXcGQGVJwLSq7UJwTIF+6Ymy3gJJMi/Re/smH5rTHA5LfaTOto9Vud/Erdxbsu5t3882uXXYSQ6RMuFv01+QlruJOM6Q+fMuOcGlxGbSBvmDE6TMs/aUubWf3F6pynLrBIBjb4GiI0bNBCBg6HNbMYjHXiTfH7XQ1wODYcrhIzTCwCIdOYNlzLwgE+52+jnS9cnzO/+Pj1ml80/d0Fv+jzHA8yzHUyZ2XHovE3yC+qnWS4mM8Fv+/DejRr6bxhdu3U1zPw9d8MTDZPCXwvGiYumSaVQhrONxWJsiiFAigVIpAqxaKlomwpAUXBNeW5DQv8pG/3XCM+Y0RqAiH//PMYGn4EB4KVA8EDjQkEDwc9DXpd9Xo+3B3p9PhQJ0f7Oj7c+wjHB5Qf6OzkSAMCwr6nYTMmNlYxBA5EUW2cKPM4UBZxHC7iEF2Ya2sOZ0C7VeWgcMHGLDDHjKU3ZWwgZ5s5eQIC7c+Bct6TaojlPMTJDbnM2Qsf3P3ltyksf4CrPge54sv3/Xopo/t9ASZISiEExRhIM5qgx4yhU53nXMsHdENNYCUfJKZpQ714BSDmPiL9TKBIKQeD2xya2nnD3tZ5nuvEJnvAAe2Ug7IP6IZ80ODAfHJyQmDsWEc5PcVh2JUdcz6o9jnQjcwH7EoNcX3A8oFmBE6cFRQYN5WFIrxrYsQlKikGxRSpCwrkA+WebBOQYSm3gSzkuCbTMPeGviEE70YpJS1w0F3lQH2Zw6y/4by5saUrOAHtYLOjZoVDbIeAiB0JBrf3Ad7BkmXqVpZX8pOn8wR8SvArgLIqZSiKAlpVavkww1jmi+XMB5XG82S+dmCZVj6E7XEI/0AgxKmDhj6k+UDuwNOAAKIPvXbuDqGvadzngDtJ++hMT6c4Xk1jg2nes4ODtmP0AwooxSjzz/MWrxr77T5zHziSc384OjzGGNxGHLoNs0NVCFEFh7IWfDaU5N1XBvIu63SWZMfpKo5A5+ccbCDYsgydVnGOm57rOMD8hN0WjnrT2rSsykol9GohV4s47OaBFCNBh6HsDPJ8Tv108DSAt3+AXcCh5Sd+PuzixDjECXN8okMcwQc4t+wUr0Mjg2VpiBxBAM13FrNDdQvHin/iehvnxtaNa9q6eQ1n/U3dfnBPD775Rv5fyN/9w5/1J+AP3/1RN3F8rF5aVwubEuGx5VHgN4KPHstPLPtnd999eK8XOFUfPX6knx/9nP+vlB2Wb3Fi7eBw+bC3S9DrKB+0sZCyzDq1zFu+FwnCXQW3O35C5P49+SmRu1891N2vv9K9rx/q9sP7ugWOtx8+0L1vvtLX4Ob/jez8NoGEeRwwsSyVoKX7HoOfHSdDHCeWO+uYrx24cXDajhE72YzbO4KgDroZ7Ch2nemecaO/gn4tA6iSrId+2sbO862rV3WDQMetO3fkJ1oc9PATL/5/jreYx60Hd8H7nu5+9UD3wfnht/6/fA91maDaPM6jCpraAdrCZpv/FeNYFqqiyIGL0rpDAC8/jYOT1k+nneFUy4EHbEkPJ6DlNYSAfBZKtLeeG2IMqqpS7le8+uhEl/Zd7vfcTAM7xewQ2yfY6wDxEWuLnYh2eLrNPs7pDzsfcJh90CHO/R6OowbdSSEqKUjQeAx9hd2cn5uXnXQPHz7UN99+q6//CMCjB3/8g24y/2s40Qw3v4YW3/9BX/3dd/rmz9/rmz99p69ocwfe2uG3iEPN/Tc4vUY4bOx47OFw7B4c6QzH9OmHfR0SoPpgx/3jp3r+4yO9Jt0lCHyAc/oAJ6Rhn3T/zTvtE8jaI2hlJ2UfGtoRZN23LDgdgH+/N8g2+YiA1iFwwt6t3x8Ks6kUoWF7XosEhB3wvbx9TZs3burqrdsETa9r5cqmVq9sZZijjcq2zkaNTodj1alUG+fBCoHjtdVLWphfxBE1zkGQx48e69GjR3r29Ins9H+F7jhA4qeX3rx5rdev38i8OcRhZxtpp3WXtcXOPeM9mjp8YK2EbR+zD+3D42PotIvj/j1z/wA98tOLOPH30cEuzm0Wv7wnsC2yw9Uya9jGuekg3erWFa1tbWgLnbr18J7u/fEbOb1CQNhPLy5fWtNcZ0HlQkvtpQWtcH0ZB+0WtuQagT/bi7sP7usqjsT5hUVZt1ORFGOcQIpKyOkMCuoQX+zdCFt+xrrI2mgZRb7zvHHcWxZ72GnP2+tHpI82e5uV1VU5aHXVTmPAtm0727Nbuon+2abdvn9X1+8QjLx1Ezt3S77202h2MtuupValEYyQF4kWAAAQAElEQVRuIitFEA6eGmhYJ51vqBtrhA0dsZb4C01en07A74Tglb9sdIjd9bpzdtYF/57MgwFrz4CgiPEdc697C/RfYuNX1le1vX1V18DXTvBF7FZ7cUELyx0trq2os76mlcuX5CdEzQ//xPq1O7d1jTlcIXja4X4H3odEFvBbSUVU0a6QszktdBYzzLGGtNj3lWUpO8qT2DegT7Yj+Rc7WD/F2SQg47V/3hX9OkRmHOR99RPy+MPPevZvP+rxP/+bfvp//kU//n/+ST/+P/+kn/6//6yf/+lfgX/TU+pf/fxUvi8gew6ILaG7Xvs8pyXmcQk7t32HtSXr/Ld6+Kc/At/q/vcAcnX3m4e6hV13oHjj+rYWVpdUl1Fd9sRH7IdP2Ref1SP1HQyGjg6Qn7IfOCAIsss6aIf2BwIlttf77CH8hYpjr4HwJ9sl1nJ/MbfP/sC642C9n9obW3ewYwpRJevvXBvasV53FjvymrxC8HMZvixCz3nsmmXNdrSqWtjUir0NdDVtqxJdmtOi5409d/sF8vMLc6qw6V4rLFdjpGkcLEu1esjFCfv3I+ZwiswM2P+NsaMoMa34RJeDeLHYjCxH6HQfO+h1LNte9KgsGD8lN1af+hP02gGxE/YBpsHOznv5/1ca3rH+7mHfu4w1pu+iKJTKQkIemyDVjOp1juEk+lYI6rP/Ma269N1H7yYy7OqomJAm2tjmNOhNDe62RZ5HH95YV7usEz3u7RIw3yfIMnn69iU27TW27zW4vch5B+j6zLGmH9NgiI6NGs5JRVKBXlqGK8txq6U59N1PQldlhchHlcyjxL5GBTEFpRiZUsC8oa/wdwTvjc8sCPRh9wPr2Ht9IDC9QzDEQaEd7OOOA2xv3moH2GNd2X/3QQcEtI4Bn+X7R6eqWR/EOmGdqUlr9GcMTwZeT9nfe031ujlgLl6PTYszZK7vPSW4eG4uH6KDfe47477MK2y7gzPmkwO9DpL7f3E+ZU3w09OPn7BGsJ96/PiJXhJId/DX6XtseaYbtB8gTx4np/DKNqpPmec/hq7mr1OPPwJ3B+R64DxA78dng/wz/yesqV4r3z9/pR2CvR9esvaQf/Pkufwz+s9+/FlPDT8/0stnz/X8yVP98Jcf9Je//EWPWcO8ZzpB52zvRvDQ6QBcMl7QJH+BBr4KHlnmRuDtfWmNPLqsQI9sq2JKSiFOeRnhZ+Q6mMMaQ0fjfoqM72WZepvXzWdPn+oFgXvL+S5nCNvjPrIXGGuOM/AitrVEX0KYyMYQ2R5mnIb5ywtD04Rr8yhyT4HsOTW9/Cs0thtZptGfM/q1Pnh+rrfOJHAuAKcJmbR+lWWhsixVFUXexxX0Gxk/SrL/SLY9yKdTz874tZHxRc5SS9ighTmCENChpo31y+cVr3vWN/FykGUOvbDdyV/uYfwhc7BMGd8Yk/xFLAeAvbc0Lg5ojbHTI9oNkcshMuz8GHrU0Db/+gPyabuZvzzG2GNs0xBZ7bIGH0Lzw909HbBO+F8SPGf/kuXih5/06F//op//7Qc9ncrHO/Yur56/0GOunzx+rNevXuX9o+1EAzdDiopAqgpFeO8vpy5gP1evXJIDv7dY7+7euyf/KsvNW7d0g/3W9va2fP5MESoiN6aH93JjcMa0yvZoyNysi963+tzxknGtV0/Qp5/B5ccff9KPyO2PyO1PP/yon7l+9DOyzf7RvwpwxB43xSjbfj/5e4uxH7Cf/errr/XNN3/QH9jX/vH77/T9n//MOek73WOfc5N9xQ32PTfYP90if5vzwH3OL3+k7ffffSfnfeZbXFhEJgoVyJf5UbGWWD4XOIfPsf6klCRkxHJo+coAb0bwbAx/LG+GhrlHcLSsxRShY1K+V5Ltj2X1gDPhLvbOP/Fse/IIO2I6fOC86LGvcM6/efu2vuJs9c23f9BD0pvg7cD2HGtXSEljxrFLs6Ffy6DxyvoqJJbxY5yMmxI4cG19CzGI6gwhBIUAUBYCaaD4MxDXXwRNXwzu+TacLxrbMuCjfRnm+XrOptUIGtXsERrw9npgnF2W1yH2zf7lsgP4u4td/8CZxr9yZn0ZIeOWHaNSoK+mT4XuluSNRYOtyn2SImR03dAc4LrJeDUcfxo5X3Nd47Sp0W/nQTeXcxO3MoKNH3MKnnQw3RLygI2oKvYVLfJl5mWEnqKNx60ZZ8QZcICd6rN29ADbVc/tojxYnlrIVFFM+kjwMMVCIURJQcqgT17u/xwu1oBjDfKTOdXyOKb7GFn03Fzu5jFFFdCpZEzbJI8ZwT0ExqMP9+251/DE+Tr3Wctzcj85zXWQxw3Fi1tDxtWfQXJfCtSSJxUvbhGkztBkmkbqI9cRuQ3saaKakFSHgp1jwlUf2NOIvVfIwd/T3lgnZyN1Sb20j1VKqaVYYHfbHXwdy2rNLbEHWVBD+UiFRgR7R02hMX26X8MY2o6bqLFiHrt2aqBcQACHQCrKVDPHC5Cvm6CmoZxUpAbTaZr15SfA1Hm7luTfff8HGwTa/yoE5b/A5xdBCuFjHVfi6hegL7TJZfpla03b6q95ca/v/+WtzZTepjlAA9Ob5P9V7xA+pcfnc2EWzINPhMf4Z7Ck+JqUml98UvCbc8z3+P4L4HvcN4M5C8GQPd75wmnO0G2YAsknb7cBeE+KnfkMPO6k8pef7vaXpf85JdG4M1cmRYfOXETMlQaXU+1sBud/AUbT8IuK/00F/5Gx3fZz+BRN135a8nuuLt51Mf8b957Tm/bn+YvtXXjx+mM+1/DBOxdOUkSJjFk2E1oLrsFBX8OU2dxz3nCaJ8kMptxZwP2Q5DcYyvcHDDiWXmKBZ1VUYEEMLM6TbwdLEadfDwfc8e4+geBDDXA4Joy/F0YpaPL6mAaXYfydBoY+BxqGz4DL/9J3HpsRnJ6TwkQALxlPTV++vgi52NjmzP9LPwJiAIAdUkKeT+ZWMw+S6XSZgxdrFm3FJHYDkvNA3kwowfao0TiIvaZ9ATgta/ITGI+b837lHtnsBA694TzFseE824UAiLocBK4HZPsaj3o4h880Gpyxse1q0O/i3DlVD2fRGc7GMxxGXeCMYNAkPVEPB8uwf6bxsC8f4gL9RxhYsOkui8gBNGUoyyIfPpxWFRvOslJZAd7oAqkomDKSGoIiECSFED6CyAOUStMU0mn2YuY61znP3QBhJ2386Raz1n9jGn7j/lwXFEKg0QwEbjMAD+M1AwSgJl+TGn8DN+b7QwikyvSIQTmfYlRKRd70esNbsPE17RJpTEmBP/GazZiuL4xtHBpkqNaQw3WfDX2Pg7gdRV2cRc7bcTPgQDIYDzXCxhi3BjwENEHsGcEf2gbGSuYbEOGdr2OCf+AXkN3EIbOgrgQK6r0pP4cQ5bJ5nCN+WuHq1Wu6ffuO/DOAX331dT7ofvPNt/qKYKAPv/fv38+H2Hs5dZ4ADnkfzP2TXIudjuxwbuOQmMNx4bTCmWHnXYs0Mf6Yg5mdggc4vHZw2L7F8fYWx5udNu8I1Oy835EPpw7A9HCy+EBnp5EPGjElua9OZ0kOWDtwkQOtOP+N/8rKqlZWVrS6unKerq2taoND7tbWNgGCLa1fupSdtKaHeNXoiaAj2cwf42fHkHlwymHRwbFdnB17OJV9UDR+OzgHnT/C4e9DdhfHiNue4kw7AQY4VEzjDo6Mzc1N3b55G5reB+7JzgyDaWia3iU4cYMAy2Uc/QuL82rh7CyrUjElUGo04uDfRybOcKSeovtHdsDg2Db9/LTzHs6YDzi7PkBL09NPO+/hELdT2Y7bHo6QM2TL/x/VMMApF8qkdmdBa4xpJ8ssUHOPIKsDrHdJ7xKouwM4cOKg0MbVbfnnDts4x8uqUkKuIhBSlEEoRg0dLbcnOAD3CBi+IZhqx8vL16+UfwIYJ4yvHRx+9fo1Qa0deR5dHGoDHJV2LAjZtsysEiDfunZV2zmYdFM3cATdInB4iyDOLZwqDurcuHdbNyi7fveWtm/flJ9aXCIo4if8AnYuZTr627+BpbrRcDTWAJ3qwx9/29tOQv/s+cuXr5Qdrs+eyQ5WO4h++BGnEA6hZzg5jes7HMW7yMARTkfTc8RhPMCjqtXOgZZlZNBOk03odB1nkXF18Ne0vQmOznsOpuU1nEMOUF3avKK5pUVFcG0COEI/kcJ4ZLFhHQBfDvlnyKF/FtA/D/zuzRu9gY6vwdlPKtm55p+wtGPN9Q4I18wzhKAEfpbzFrq3QCBoCXk0dBhzHj7Ozc+hrwAO9apVqQAP24MW/J2n/QJtfJ/bWpdjSqqZtx0O2eHG4jeCnkOCRw4o9c/6rFn+FwVSG7qsrKzp8saGLGMOvJkG1+HjNgGsDfi1ibMsw+3r2iBYd+X6VV3e3tLKpfVM0wq8E3IVGNPO9hGO6j7076F3ZwSqcn7/SMc7OCMJcu69epODvMc7uzrGkX2Mg8f5IxyVB293qHunXZz7dvC/J91FZ06RVduYMTbWMPScoJ/zNes45koTExEVY6GiamsOx2wbG1SR+n9BOa3mF1Vg81J7QZEgcWrNK7bmFOzQo6xa6BDYW9X65Q1d2diUv2izvrauzuKS2vCh1WrLstTCdlbQ35CsX/DRNLej5wC9t47bBu3iwLMtOLONzDiP8hM9PeTlhIDpPjbLTwy9fP5cL3CMv0KO/VTbO9MI+pwenbDlGKtiXVjsdLSytqZlAnV+GmtxdVlzyIqfNi0X59Ramtfi2orWNibByCvXNrV186q24Z/BAd+r2LCrt28QWL2Z4RoyfvX6NV0hILxMfxVBsBCjZH4maIksxZRkeR+Df5+AkfG2PTBf3hGceQOPXhHM9xNvLy3zyP5bwE8TfsCpmYNGzJdOCArNaXllRZew7xuMuY0sXbt5k+DvHdlm2I75SyO3cNQ66HsLu5vtyN072gLPNWzhHPLutbSoSlknA3gaInwwhAj+CtiRUf5CjgNKDmrtEIR5TaDegftX4PkKnP1Tzm9Z2xzU2cU+H7LeOYjtX7Gw/kT6so6tYK/8ZYdNbN2V7S1dIuDuILqvr6MnN7B3N8D1xt3bumqdwR66TYf7WosLCq1STcJ2QFcZT3TYuKeiUIZEylgpRkVkKdjGIOs1znIh54Ezi0GDsewZG58SuD480emHAx0hJ0fo1snuQdaxQ9a9ffRs9+Vb7RIY2nn2Uq9+fpLh3bMXOQA8ODnjLNSojIl9ZqmyquSnsNvYnMW1FS1vXNba9oauoO+22du3rstPAq9iC5curRH0XtXC6oqqzoLE3GrmZFCrUOS6KZPqJI2YxwDl7I0GOO/OdMzaeEjw0zriNfsIXXEA1LT3U4ofsN87gIN97wmEfoAn1h+vkQPW2AYbE2NQtn+tVraLnaUlrbIOXbmyIX9Raxv+bG5ta4vUQYir21d19dp1Xbt+Xdev35D3Qbew/S63HHb8awDov/dlDX3XQeLIIKfGf8i+f4Ds91j7vE4PWKsHDKPtdgAAEABJREFUznu9xi45mJvnwRpvfc5zQdY8n11s1z424GBat0d+3+sT+4M+99tm2K710Y9TaOM1dsTaL7+Qgwb6jaDfGOM2W3vGbFJd5v2Pwfi4D+edjtirji070Mr0GnM9BH/L8whZaugr0neJ7HnNWUQ+F+HjAnrltabNPrOqqrwuFfC1RM+KsuA6KqakWESwalTzOYFATvna9IspZv5UZSWvUR4nxaiETkbxAjexf4fMii4HlxTiRO5JA2W+dw773IYvZYmeU95wnwNGPfZxZ8enMvRIHdStWdOawUhxLJW0NcRaatCfmnVvBIypd7DM+QG0N83NA/c5Yn0cQSPbONPLaQ3dzB/Tq2GGPiMY3wi+ggcN4HqD7xnBN9N/yJjO18yR2bopd0shRQkArUyrjyk9hyDXN0EyHgMHY1kz+sDwrKcR83NQO9B3gwd8iP6ena+p77WHvu+zdh6+39WR11P8GQfYhAMHTtir76BTO+/faS/r06Ec/PY4Y2Srhq6e65h0Mo8xZ54xLIK74NOEoDEyU3u+zCTEIPM4hJB9LA3zbKayJvpoAPc5hqYD6wq09r74BL23njjYZ/AaYt0+Y19Zc3+FzK1wNrh8+Qpr7xVdwtb7i63LyyvqsI4vso53WAO9N1peXtYqbVdWVrSM/i4QlEuJPST9mKdd9uJeYz1+nqd5Cf4hgHtA1lJSRM5CYA7MR6Sewxj9MN6WkzEyM2QPOiT1WWHI+W+MjERJc9ieNcbf3trSzRs3dJvgnH8q2XDDdubaNW1jgza9h2Av4XNDPgetrmW8jfMyc+osLmoB/fOXUObYl5RVpcQ8UsYvZBxTjCq4dlA6haikAEgJnAuD64FoMQL/ETTvM/8z9henBNAcCN5nb7XrdY5Ar58Kf8068JqA7zvWwF3Oc3vIiG3vO9Zyr9veR/us9xYbvLu/i90+VR+bZzlQDArYhdQq5S97tAlALix15J8pX2VvYpt6CXu8srKsefTXeEdwDgi894iCR1kpLDfIiml7Cq4+J+2wn3gPTNJ3+V/cvAFn7/1f+Yn6DC/z3tr7pn3s6hn2IDB3P5G5ML+geWRhcYqP9wve23rtvs7+4QZB35sETm+w77kJ3GA/lMvYg9yAj9eubcv/83gBW5gSdg65t54LuTeEEBRjAqJ8bX0Zm+YGdHNEallmurlNMeNloD3yZ73I8+WscABvHNh8y7n6NXwwrX1OPGVNcR+2u8sry/KX/ozzTfC9imz5lxW8D5xfXMjrtsCpBs8x6xQaC17CvgCMB1lk/RXjB2QkOM0QpAAofPpHmUso5B30+csln8PnbcSgptkM8rU/aBhCUAhBvqzh/wh9so76SzA+n/u8Z5twCG2c2mZ0oZV53GeNNL2DgiJz+BzEyzpsGtsGNfSfARnzWDX0qJG9MVBTR/PpO0jgFBQyXmP2Wgb3oyYoxUJFUbIHr3IaQkSEG7m+nvZF17nMNnSEDHg9Gdr+AU6Nt9uGEBQCfVqfWVML1jbrdspyUiic8yho8grKf4FPwHOmgHeYVPOZx4b/7t/23GM59XWjRiEERfotWO9LzwMbU3pcrmPCmlAXFGjp1o1mL9POfZheI+znCF75PDlifi73uJO2gSQohCA+JLkv5Zd7a/J1kEles6mqoWmjqBCYbyoVIntj8mMljZqoIW2G48hW1xC4dnnBXrJUHSqpaGN/5hSqecUZlPO53MFftxmr1FjFR3D/BpeFRHmUg8F1AK8QwRVwagA3ibkYGgnCZGjAe5Z32lBncP63wD3RS347b8gX/2Uf0xGmye8ZJjf1x2fgy9n9OZ8/ZiX/1anl0aSH0BDY9iSvG18YNvNhWj5p7fv+c2Da7a8mXyJJLssf09uM1DR7nszKnBo+h/OGv5Jx+8+qZkWT9OPnJHexsZEzTMpyPR+muMGUc0oRlPeVwSWT9r/6mbvMH7/a5K+tiJnJYGQ0SIwRfZFzBUnG1CW+zhcU8v4lOhTS7v/c93RGf/M0pv18Tgj6NQkNJqPTCc0vfk7IT9Osk1bO3I4P3h/L6MB1bu27pxWMyNXHm/N1rqN9bnveyaRqWswFb9dR8BF7d0Q5ZbN7J2NS5rY19XUtjUkz1ApcFxj0wPUQh+XJ/qEO2AR3cbhFDH/JgszaQAfTty8MXH4cl4vZm65n2f8t6V893kXsnf8t+HQmIbjtpCyEoBDC5GL66csQwmflgdr/AHB/ozDlJNxsJFiVgX1cTmv4VrNRaPJCncRuQIFNhKEhrRsW+HHA0dqox6G/2xvqpNvXCYfmExxnXQ7TfR/m2NTUteWQQdhAKcMkH1SDxQWgLmg8KWOjLT8lbKhHanI6VOMnhIHxqM/YPfUJCPfOTnRKAPjk+FDHhwc6PtrX6fGRujh7+r1T9f1TnRyQRxz4xxywGvoT/UcoUKTAprPQHE7ZBQ5Zi4APJvM4ol3WqkqVbCJTisoQg5KBTUz0pi4EBa5DUH5NEj49xWYy73qaWl8Mytdywj005PNvfzNmRmKShhAUwqcgBX3pNSkNuTZcaPDF/Dm655l8h9sa8sWFjxQjzvyW2jjz54A2h9WP0FYbR1gLh3/JZjmEKG+q+zgEfEA7JoDop0HOcND04N3AG30cQD4gm45Ox8iW6asgmR+pKDhATCAVSTEBlLl/O+J8gG3B67JVqWBMt0+0c76sKpU4HTocbK9xCLz/4IG++sM3+v5Pf9L/+Md/1P/9v/5Xhv/rf/3f+h//1z/qHyj7h//5P/UP/+N/6M//8Pf605//rIfffC3/7OTickcLnY7mFxdxoM7L88xj03/FOAEa9XE6+XD9igDWzz/8qB/+9d/08w8/5W+IPyNQ4UCW/yeXD2g+0PrQISZqnNs4MlZwdPhpy9v37sn/L+ru/Qe6c+++nN578FAPHnylBw+/0cOvPsK3336v7777k775+g+6deu2VumjqlpZFn0YSdG0K5HxhIBKQ3T7FMeBnao+QDvA9gLHxvOnz+Rvi//wr/+qn//yg549fqL3OMj2cIYZZzuX7dxwkMY/rWV8r3H4//b77/X3//g/9N2f/y5/W/yPf/qT/vin7/Ttd9/p4ddf6wY4+ecNOzic28hLisgETuk+DogzDql2qg2QB187EOifXDsmCLafgzzvZKfG5OcW3+oNARI7h33IncEhh95D2jsw2yPQYpkKjOGD/uWNK7qFk+nBV1/pa/hufO4SYL2OQ2MTR7eDmsurK6rmWorITExRAZjkg2wfyqrQhM+VfOhssGl9ZNcBnf2DPQK97/WaILD/19RTePzkyRMZnj57KgdOdnG22LFmR/MYYxxC0BxByeWVFZwml7W5uYHTa1PbV6/KMmqHyk07VpDXLf8c3OXL8pNaDqhUyJlxKJD/lCFlHMWrxuDbidolmO4AmgPRT+Gpn675+dEj+amAH374i/4V/v7TP/2T/vlf/kU//vQj8JMcEH78+HGmr+k65tAaQ5THaSFL1vN5nEQrBIKvEsy5BU9vEgy4AZ7XwfMqjrut7W1tMBc77Jbhte9JMbL21Nk56wN9Pgij833sQReHjYMY73GWOQj2BHnzkwo//fBDfnrhL//2b/o3cPy3f/4X/fSXv+glMrpHYKDH/DAqqjiUz2NrFhcWcXR2tAw9r2xuys6eLRxSG1e35ID1FkGlawSXtuG5g+gb17Z0FQeWA2NXkIEt5nMVJ5d/IcB2otWqhEpmnO0MNT0t72d2DiJffRyFDmzYcZSwN/OLizJdLl25Io9vR5N/Wm6dQO8SONkBO0/AeQ7Zr8pKZVEo8xA5SzExVGDpqmX62AnrIFoffRjbYQAfhsiadeOMefesL+y7nHbR4VMCIscHRzrcP5D1xXrqp1KeIYMvX7zUEYEiOzYjo9jRabr5JxrbZUtt+Gp8CnBIyKTrE+1m+NlR47n2WGcHrLEj40I6hHe2zyVzsWN5dWVVK8srmf5r65e0iXP3OnbBT8d+/e03+vaPf9Tk6YuvdR/7e/f+fflJctuODdr6pzIrbOgRjm479d7g2HuL0916c3JyrAHzH0DzLg7vY/YAdva9ffdWlu8nT57Kcvv02bP8vyMtS3aSd7unGrGuxBhVlaXMU6cJHQ+s7Q37hBFO/CFzMi+dj+wJFlknLiND13Ea3iOY+vDrh/oK+//w668y7rcJqN6g7hrycgXbsmCHJ/z0OCGEbF9DCOhkUiS1Tnqt24c/b3AkP8cR+wQbYZx//vln9O4H/Qv66CfM/JT0z+jgT5Q/ZV4OEO8TWLWtCcyjjfzY4W1Zs65du3FdBuugHZ2379yRv3Bzh7XjDkHVW+jnNfRygwDfKnq7iJzOsQcyrSt4Z/6VheWxUpXTUiEEWe4s64eMbXq+xOH9FN189NNP6OGP+unf/oJ+/kVeK548epy/XOKnuHdYJw6QR3+BZMx+KCBXLfYGDrpbJm6gfzexG9dv3pKfeMpfwmJ98JP0t2/f1fbVa7LD30GLCtm0LU4pKZm+pAEaKESBJNxrVGOHTV8uFPIfVbVEhQLjW5ajy9lPCNuYwXtX9GoM32vAMu9gQHS/tKtdxx53yF7XXyLYwTa9ffVGdvJbv06OjnMQyHbWYzcMzrYatKK8ZqSyYG/U1jxysbSyrA5BFu8TihLaRtrEgGxEIKnCltsudDqL2K+lfE8LPfB8vQYF2oYQVDMX616PPe8pcu115xg8PmALX798qcybH3/S4x9/1pOfAGy9vxCxg7wd7B2oy55rttfwDi8mxmac+cVFAsBrso30l3fuPLyve8Ddrx7q/h++1sM/fqNvvvtWf/j+O9bz7/UtqdfQO/fuyPzsYOPLqhIkzjiaFuLlMUg+vsHf9O7jiDYuR6zXtlNvCVC8wka9YI3y3uMFMu89x1N04MnPj/X4p0d69POjrN/+5QDvA7xvspPaNqrF2KahYY51oMPezDg5z5D5KfUBvPR67Wvza8DaY3vmvaid56Zr40rA9s7XhgH2xnb4zDYXWzxivyImat1x4Hf90iV5zbuOndtkDdm+us0+5wZwU9dv3cipddL7DK8vawT/5wmw2MZYXszjCH+9N56siSM1yGgRI+tDks/RhZAT5DmwZ8CYqSFQ0rB3C6NGPoNXqVSrKNHdksBaWyvImoP3DqrdRPe30f1LVy5piTVoDl6X2I9UlQplUiiSEjJZsm+eR1Y7yKDX0Tn27SlGmcYO5I2hg3DsW0+ipMC5f0SZf7Fi5HUAfQrQTsDYumOgzNfWqRL8zI/l5WVdunxZptXW9naWH9v+TYJ9eb3cZO3EntqmXpnmN0jXCIy12SsV4Guw/S4IpBe+Zh5Vq0SPSqEmGo0G6GZXZ5wRe+hJH74Zf9NNwzG4Q0xws44b9y7r5xE2znvhIeua9UwxyDDCtpxY3wD/HLtSzPQyzSJ58bI8WXY8/8C1g2kogkw7wUvTIJjZ5woRsEs0pK4GH+NmOtrW+KeHDUPODyPLLHjm+5lYhB/cyb9sqpIAABAASURBVGUjnxeGyLC/1DGiTUxJC8jVJYK+/nUIr0+2/7fv3NZM/q5ev4ptvSrL6qT8Jvnr8GBTq2ursg1K9DMGrxF9W/7Ny9n8GFgZQN14RHDC7GnMHIYE1XvdHmfzY87pR7J9PGYNcHqSU8r8pTbm1WBf51gPvB7duX1HX3/9jf70Peew//mP+sf/+X/pH/7hf+pPf/f3+uN33+ubP3yrh199rdt37unqtRu6TEB4HfmxzFy9fkO3uf/mjZtaX1vP+FtfAvgZzxRi1ou51pzmOVPNIfetspTbOLDotOI62w/SFAO3NapZD2rmP4b+trXen/bYc9gOnGJDvZc6wHYdASfYXz+h7ScrJ3Cc5354sK+X2GSv4f55c/9yw7FlkX4tU3UQ3hDJ+T42xfaoRtZsD6wnhsm+rJRxtQ5F6J2YUyQVNDQ4T1cag3MPOTd+Xe8NsbG+tt06QQ+8X/J+yHsmn0v39/Zl2ONstbe7q2P2XH302LbQ7b3P9R50xN7JoluUheaxDZvYuOveb2BTbOu20WGDn/hdXV2Z8KBAD+GBZci6N9u3WV5HzNV9ZpjaCOfHjDNGjrMeKSjGpIL1vqyYP6nLbYu97nkv5P2h6WvaPmEf5f2U10G3mUcPNtlP5r0F+4qvgLvshbbA1fbHfdre5j0tNsx7vxF7wBrbJb9iECgAQSEEUuVXVl8u8wUp75z9rQ+3uQhfajurd53zThsUy3MmUQAfy0ABD0qgsKxi91zv+XoNO+Lce4ANM493P+zKX0z2+a2HHJiuUlCmaSoyXaNtSQjIu1W6kXXc694Ynoym4DKPkQGbMKt32nBtcoWAPUwA/JJC7meELHotm4wrleCb5Rn9M0/dn/H2frgPfs5bNtze4PszT+jH124vXiEERfB2Hwbns14wp4Tdml2HMKFiAB/5FaQQAuY85vvdNkDTEILJCw1qeZwx66vnXKOHHjME7mG8BK09B0PVqvJ8nHd5ipG+lV9B07/gy0Y1BKrRU/ed54Tuz+aVaUi9W84gyxcX5ykZ3pN+aNvQP92BrwdIirFUShVpxTwKwTbOjg0QWOYCtiVhYwrVAX0s2iqqBVXzHbXml1S1OypbC4rlnBRbuc1YhcYNoKT6AjQh0X+cADRpwKOZ4uk0kPc7UB7IBKeuOAcyvEFcGWhDJn86ddX04t9N3PYi/NoNbvN53ZfKPm9zfh3Oc78rYxv57zX8pI37/xz+vQ7+mvqGWQOW5wYOZphdz1LKMx+m15lH5P/T0r8G7/+T7oHEppVpOyWlL//qGaBi3GvhIPnd76DJfb9+Q8xCAGM/TTPrQRj0p3XugqwryFLOZ35TmO+dXOS5Tj5ywScfwVcfP3z1Xw2/7J/xeetz+GXD/9wSy8OkR9POVwDvTKtfpBRA1/P2XE4InzM5m3txG2BCf0pyNSk3TrO5+/wxLXCS23OfO3LrfJ0bUeJyN5r14TRf5w8auMDAtVceFn1laORvBycomygfsoif4nzc22EjiaOxYSOXUlRiUQ4h0sGkq5yZfgS6NF+ml/9HJUH+E59fBp2/AjnAmknChZwVeaefg3KFpi8a+Xp69VuJF5aGzjJwT3MOLNqBxXsKikkZQiFNofFC74BvHdlABA1xKvQGtbr9oU7PBgRf+zo67urw6FQHBPePjk/lw0EPZ7A3MzUbZ7FhmnC4kdg6KMuX8w2Y1BlcNtlu1dM2NYdgwO0JADeAgIYAcF0PVI/7GvsJ4UFPg15Xve6xuqeHOj051AnBYKfdkyPKjnR66vRYZ92TDA4KD4c9jThsyMFgRLDEWdCqCmVoTdKKzXSF86Bkg1cgr0UKcppoWyC7RZG4TkoxQrao4DQEhSiFECQF/vTxFcgCrjLo01r9/hed5Hsvpr7b104vgssMLnP6JZjVTVLrnnMX2GT25KLf8xHALdAwhKCU6VQoFRwsyotQqigANv9FhkLlhTRB2xiTRB82QzUfYzbg3igP2CgPOHz3h30NcMhMnBwjjaeHxDH2xW1rbJHlr0H+GvGiL/enjJyvDUEhRUXGS+BX4fCcW5xXZ2VJq+vrWsfZtMGh1s7PLQJAWz7YEsjaxrHv6ytXr+oKB8fLW5taxbkyh3OxxMlY4DArWi2lqpTnHmJSwxx8oDnAMfCWgOmzx0/1iKDvz3/5UTn4a6cszszsnMWx+ZyDqx2f79+91zFOqBHzahCuCN3aBIo6Kyu6tLGhLRwdN3B03CYAfPv+Q90lAHzvIUEUHCMPCAA/cP7+1zjT7+v69Vu6cmVLS0urqqo5xZDgbcxme4zTbojz0D/zdnx4Ih8UX718rSfg6Z9nfYpz//Xz53pH2Xs/+YRj1t9uP+RAafvuYNMAW++DfQ2vFIIK5m96+tvraxuX85NdTleurKtzaVWLOO4W15Y1v7QoP7GakAHfZ1qJPhqcinaUJQVV4FopKlA2ILjl/7e1B238JOO716/1Gifxy2cv9fzJsxyUdtDhMTQ1GHd/8/6QQ3DGkcOjD6HG0/JewJ9WVeEIamsB2s7Dw/wlEB/okN2EjISIrGQAB64jkLhOMcr1ZUqqykJt7pkjUNyG/y3mXxQT3g9wJnRxFB/h8NrHAWTHSna47O/rALx8SD/FgWT8hrQdg6NxK2NS6b6LUu2yUv6/pTjIluYXtDy/qCVgsd1WO5UqoFOEjwICa68Z23Dya9CFGKISfQm+WEe6BCp39/fkn0XzT1O/gZ9vpkG1d+/fy/8P144U/1ylA+oOUjvvoLGdCtbFEIIKcDMk+g8SdruR83MEZxbA0/9jb65sqQXurVTIUMVCZUiKDXcYV9YV4+19Q7Sygu8YvIcE9boEgO24MC7Whzfw2k8xWC/8lMLbN2/1Btz9pQk/YeGnwc5wJtoxnRTUKspMN/PXNqaEJwudBfnnbi9vbWjDjs87N3TdT1I/uKvrD+7o6t1bwO0M/snWTYLDWcfX17WAo6uC3gWympCNkKIyFEmxKiZAXSjJG2iTqCugUwQfZbke5SdPA3P0nCtoV8GbCpqU5AtJLvdTHeZbwf3Gu8w/bdvW3OKCFrFRnZVldZaXtLS2Ijs+L21uyl9mWPP/E15d1gJ6Nb8wr/b8nHxvKhMds9IGgUaNM2Aoy0cCrzIWqsDRgd8sO9gbIYM1tnaM83CA4/DMDk2cSSfs45zv4hjsHh3qjIBrz0FY5HtM8LuGb2PW5iGO0SHOcfdTMmariGpXSe12qfnFeXiwps2rW/LPhd+5f08OBt8juHTvqwcEmR5oEgSGDzgVr8Cr5dVV5tFSE6VhPVIPPTljPP80q8EOQAe+TpAZByftxBuyLtSsAWNkyk/Z9P1rEixuFr0mgFSMMv8sdpa5MTZwhLNziNPaznb/as2QQJ8dvkKnCvhjWfJPTdphaOf42vq6/IWGtbV1reDoXIIni8iJbUmr1VZhGWCcArBupBhVwO8EvQN5r1U9aHwIHf1Ur/XPP2vq1LrnILadmf75whcvX+g5geynrA/PybvN/uFB3nd5PaxZZ0IMsny20b8FZKXT6WDzl/LTXCsrK/IXRZaXOlpcWJzYO9rNIdNtdLad9bTMslCC3xcBnDkwaoS9Pzk81j5rwC42Y/f9jj68fa+3L1/p5ZPnev7zUz179CQHH58RuHuJ0/sDDmXvEb0/HMOXAXI29D4xRLWwuysr67rip9SA9dV1LS8uZRvXaS9oHjtSKimOg8Q6YB0fsRcdEfBqsCOJPjJdjV+gjXjBM9s/FmBFLiOynmugk8soyiWBe1KRlCrmTjBpHrotwscOQal56NdiXfBPc5bttgrolNDxCChF1YxV09EYGNHvAL3pozcDYISON+Ag8GuY6xhcx1m++vkXkfyUZf4J2u6ZhgRA/BOjvZMuOnWqyc9TD5nrWNbJgAy7n5r+PV/PtSxKlVm+pusM+yM7+f2lGQdDX8OL58+ew4PHymuivzjA/uIF67r58/THR3rKvuM5169Z2z9wTrMO9elnzHwETQrm3Eael1iv19jrXMZmXrl5VZevb+cnl9evbmod/VzdvKyl9VXN0baCl0WrkmmqGBQCoMB+Q/6cAEoXpmDdGqPPPfY6/nKXn5p7B+4vkZsnBK29R3r0ww/5Z0o9D++fXqAHL1+8kIPEfsKtjw7VyFIIjCMppUTQvGPdzDJ1mYDsysqKbBMTNKuxA0P4M8JGeE20o7mPPenBC6/VZ6STn8kfynzzujzgbONxetg615+RWne9n6A7FYxZloXKqlKLfeDiUoe95Jr8pR/vGa/fvCnbuocEHu4RRL99765u3LmlzWvbWl5bk/dBZVWpQLYK+sm2IyCXzKlgToXidJ2HlJYvZKbPvqHHnq27f6iu/y0AAf2TD/vyU+td9LN/cqYauSvBrbPY0eX1y9ra2tIW+9etq9vaYF/rdXCDfe2Vm9d0mfVu49Z1bd25qa3b1+VfpVgl0LqwuqyCNcjybntqqNHhADezLEbwhJ8ReXfwOa/lrHd+SnjQ7ct7xDP422V9Nph2pmmNXhRFyr9Ks84++ir43Lx9Ww5U3vcXbKDT/YcP2MPe1S2Clrdu3dQN1oRr4HkVWbzEfrIFXqi/xKDhIsCUAI7irKd8hhyp9rmhf0YQ+Fhev06xu13WLwd7B/AfccUuzmkNeb/EGcBf7Fzf3NAaNFjf3kDmt/KvdWzcvC7TzfTZBI/L25taubSuOdbcWJhb4gVBsAmBXJZ16CFkriEwaqhZbzIg+zV2YYxNHbHeDNjj9uCr+ecv0B8TjDvc+aC9dzs6wN52oaHtXmLS89hvB/a9Btl2mrdXzdvNzRxQ9y8FLa+uaHllRSsEc9cJknpOG5xttjnX5F+JmNLb8mga30BOt7av5vuXl1fynKpWK8t1gc1J8Frwfcx8xszF8m8YM5+sK9hl8/uY/YK/kPeefdrrF69kffUX+byX85eG/AU0fxHW+7e3nIs+MMdjfAkNMuT1a3lpGf29pI0N5BV8tq9ez8Heqzdu6drN27p+6w76c1c3/OWg6ze1sX1Nm9eua4uA8CZtL13Z0MLCoqpUKjVwAXwbQBjsZJ2KUQXgvPlTYwtG2D7bgpHtLLzjLePD3UqpUKvV1sLiojpLS3m9X0dmTU+n5v/qpbVM587yErZmQf5iqG1ClOS1fgifT5C3A84BJ/CxB88HHtNjI6tjZHYMgiPyI2y+oYYeIQSlGLO9L+FBCS7GPcIH4xapd14g7HyLdcr7lJWVFfmp4cvw3U/gOhjb6SzB0wW1zFNsTVlVSvQpXjX6aL08RVdzEHhvjyDwkXxm6LO3O8cV3GwDjCe35b78RYE5bL95l+WFvq3bEbx9rqt9j+cJbUeMY7vrshqejL2moxsum4FxgRzy/Z4TU2V6NXQcc+Yfy0Fpn6Pevnsnf1HZewz/AonPCD5rud851vOVlVVtbm7pJnLtL7/cuHEDmdrI+6I29ba1gn7jjMeIvkd5jBpaosFML1B9ESjiTQmh06UPAAAQAElEQVSfUtD0dZ7RxzJ9+gq/WvNpu1+9MkIGNyA1XTMgI2PoOsCWeB3zHthntROC/E677McH8M966va+PbEmeO5l5lOhECLFgbk30GCsEfwwZLpAm8wreFgz1qQPZgPdQiCFx/l+8g1Ma5Bf83EETn3WTePVQM9AuwL7mMdk3HwPo15814wxQk6GrHG+z+B+XJ77YIwQgiwXnoPBeUMI4GKIrjdExRAVAuWagKavELgGKFYIkzyfk1pwzfxnrggdbxNbuS+P4zELdDAVSZ6Prw25LiYFxg8h5H4VJl0a/xlNRvggnfd8NG2X8eQ+p9LkJkbNY9fgkfUNPjg1uE2MhZLtGwDZNGKvCdvw19bqY5t7vRG6O1SXtDcYiyKsS5JiS6maU9leVGu+I//Ms/Opmlco5hSSz1oO+ka2nYDY6+IPrp0CDfjVgNNGvKCX4LshkAauDZH8RQg0dfmkDRfUu4yEW+mJNxMmL9km6zdeDeP/WrXN/ayucYZBcuo8kPOfl/naQP1f9c6dcid98KnPcXD1RbjYxuW+/iLQ32/Wf/GmTwvpgoLJJ5lfvr80gMsMv2z9X1oSzvka/upx/lq0v3RfLkOefx8ybm240JpL3jLk0vNMvvrND1NgAv6UQk7yh778ct1HmLX/WCJ9nuc836jBetgYfQrKr4wvH7mOadBamR58TMpys6y0NCN1i2kZ7We5SerhpRli+m95gYMR+Awo/W/B5peDTuhnWmb6OgMdJ3nqpnSnKPMhV9MJxZn2Lufy19+ThtRP+nIn7tv35ZQaOnIxidtQ4Hs8UAY+8vXHNLBABRYfp4niyLUPnj02uQc4Fuy0H7DZ9RizBdNCQFMXMYCywc88oDCn+s94/e/p4yO+zv17IE9dk1ZBFkPxCgY+8uYhBuU0kBo0SWly4R3IT6Chzecg7hGvhtQgFm6FpBC8ISJl8xDZOMRYKgCKidZRNV7WcR00xDnfH9bq9cd5E3HS7XEYONNRDvqe6uDwVPs4H/YPjgkEn+gER3Ef5+n5Zo2thoXIiz2CJKcZmoZxDN5C/ApwaA+AgMaHd0BTaNgcjscDjQkEDzjM9xzgPeVA70AwQeDjowMdH+7raAqHHLaOCLQc4yw94cB/Rts+weMhB/4xDoEax7DHMG4JupcpqiySqikUpAVlRUpyviwKzfKFy3FuJ9okbwhpkyiLBja78SIE090gXgH4vW+3BTuS5iJMbzclm4/URZ9oy/WkmhsmmfPPjyXkGopzp6R++9rpXwN0pxB4B0XSydydj5rkmXukPirXFymp4hDQxsm4sLCgRZytdljPcYisWpV8OAkhII81sjjKQV8fQvscon2oMPQ4XDjNwOFnwCFnAgP1fZ3bOt/XgAPFkAPJaFzTZ2PpNCIKKaqBT95UG0BOkTKXB3gr56tSCZwSh+ZIPpSFEIJPwWUG2tchyE5UH+DPsHsHOEPe4gjxk1uPpsHJF0+f5+DlGwcwyWeH+aOJs9btXuE038exNwBnTKvcp5A94zCHM2+ZoMMVO0ayQ+TWxCFCQPjW7Xu6fee+nPppKgd+OzhTiqIlfKQachDo90fQY6Q+zpouzs4jnIU+8L99+05+msaB359+/DE/mfz86TO9efUaB9R7He/tq4vO949PNTrtyY6rAD0rZH9hbp5DdUcrKyvqLC+rDU8TNBM0rE0TA/wfhkZ9dPkMveuif/5pZoMDOuaZD7JiP+KA2LwdGVWb4GGpyDj+P6hHOMR2Xr8l2PBafvrqNfSzQ/gFeD578iQ/efav//wv+pd/+mf9iOP47Zs3skPDe5wUooT9GeN0sTPXjr9jArOHBLaOAOf9rXc7wh1UsqOyj0zV4CNuDTEoGphLSgHRMERZllvIxQKy21lc0FJnMcM8AbiC+Tdo5Yj5Di2TzHnI+GOcIE772CHj0keWB8CINi533oEoO6Kd5iABDkIHX0Y4vB0kmDgLT3BmnhA4OJEdwsPcZiCvt/nAL2WdDGGiSwPGPyVQ5jkfMnd/yaCLM7sPHtYP41VDoxH49cGnj/waH9MgxohtLIBSRUyQJKhBqOw4G2D7B8bL7bnPOPcINtuZeYZDs0dwY4CsDSnLKfmauVp+SnArAv1hf8ynMadYj3tCoNFBYAePjsDVZQPu6TFOj/vNny59u3/TacjYY/S8waGUJBUhZhxr+Od5CfztaF8mUHoFx/vWzRvyTzJfvXdH1+5PwEHgrds3tImT9wqBjhWcem2ClmVVKRVJsSyUgALb5aDQHA7BeWyXgx9tHMCVnUo4pVNVZrqbNsbxgID/Hk5OBziyI/fgSCPW1KY3VIMe1kCDs77Gkdow/8AeKsWkinHn0aUOerV+5bK2cJJv4wS/vLVJ/qrsuH3w9UM5sHCXYOoNnORXr1+n7po2traUA8MEQJYJMlgvl3BOrtLXMk7MRYJbc/RfMg7ijA8dScXeDKFvH+dRF5ofg/fBBxzQDvThbNsF9oGD3Q863t/DHhyod3Iktx/Y0XR2qlPW4KP9XXVZjwdcj4d91azbI6BJUjXf0tLqsjyfjavMAyf6Neh9HdwdFLlx+5auwZutq9vgv6E1HK0OuC5hVxagd4sAi+3zCNnrIbddZMpfYLGcQnS1WFPcdg2n/BpzXyAYMwcNFzo4POBRYd6gx5Zzy5P1wTbCfLIsWVZ72Lg+emHHtu0RKqzgP2Q1nkNUCFH5lWW3oWkty1qN/ggeYu6U74tBkbY5L8wQMum90hm0tg5aHw9sg3AQ+/qA/Yplf5/9ix2dH3D++9cVrAsH3s/Qrgu9ff8EztirDWQajBi7xl42jM9QCiEwNiOTNow7xgaM0KMRjijjGWhHbW6TwDHFqPPUeQPldnr5CwOe14i1dQDdB8iw87Y7DlrYPu+9/yA/YfoOO/2ONcW426YObPckjbAvPXA45X4H8Mfg5C9XLC521FnoqIylhmcD9Y6ZE3bjlD3mMQGu4/0jnZA/JVDQhT9nBEtsJ+lStk1MD8I28tzNgzGybKjRp9p5xve8B+A+BEZc1zgrA/OrWNsXOh2tIjMb6Nbm1atyEGh5dVVLKysfYZU8Zf6XAOuXLk9kc309719SUcpz6c/6Ng/ghW2Sf/3DsnXCXsCB83ev3spwsLMnn4+OWesPP+zJPyt6xDp7xtkpg+cKnOGUP8PWDbGtUUGtslSrqrAPpRLrr2kwhKZev/yz3H4621+U8RcJHAx+RcD09bMXevv8lV4R9H30rz/qh3/+V/3lX/9NjwgO24H+gbX1lH18D9kYgPdAtUYpStizcnFO7dUlza8tq7UCjzrzivNt6kr5p6n76KL/L/Gp9+SsmQNkq4G2gikRCCHkM17WI3RlohdgjeyNsX09xj2FNofgMPkywWv5SWUHgv3lrpcEfV+z1ntOtqP+VQPrq5Al7xk7nSV1kJ/Sthl71oGXG1eu6Cp83CAA0MHelWXl4WUdaMjVjG1dsQ2YOc1tByyrtgld1knDCbzw3iDrKLpnvXT+FH70sT9j7BozkfXbaQhBMSXlLzawfjhItHF1S/7Cy31s9R2Cm1exb5vYcsvYwtKiSvZKRatUAf7mZ4pRBbQvmEsRkgrTjHVtzDrbO+7KwcFDZGfv3XvtvX6vXXRth0D+G3j8mv3kO/i8S511Zsyer1W1tIjtXFpekb+wcmljg4DZ1bz+3XhwV/6XF3f/8JUefPcHffV3f9TD777VrYf3c6BzYWVZAi//SxbvEWr01XMtmWNFudePwCbV4PN/qqWaddg8Pdo/yIHLffwAfrLbQcFD5PuEtcVPTzbwwLrnfePm9rZusgbcITj+gODv13/4Rl8TMH9AEPgeZQ5QXr91Q1dZuzfRUX/pBjJpMMLufQJ9zgx99ftd+deihvCotq4Dw94Z69KRvD4d7O5q/8OODgl0ncHrqKBl1phrrK95/D9+q4d/+DrT5vZX93Xn66/08Ptv9c3ffZ/h6z99p69o45/Y32St6rC2Jvbogv9SkPvLcg5thD5Zzkfwb0jwPu/fWF+s0yfsv48PDsHpQIfI//77nbzf3iUw+v7VG70hgPr6+Qv2u691sLvPnM5knXKQ7xLBvasEc2+zZn4Fzf4APv5Vijt372iLQO8K636bNa/EvuX9CvnFleVstzaRyevIoel6k/s97y3m4T2D7d784oJ8Pmtx7zx72/m5eTnvdQD1kfeXA2zdEP11UHpI3jw/Zm+zyxxeI4M+y/gXLR75aX3A6SPOOU4f//xYT7FFz9DtZ8+eywG8D9jAU2x+333ig5DpGK0XbbXnF9VZWtXKOnb3yiZB3+vaJvi7efU6+Wvsd67q8tYWNvwSwd8O60ih4INYpn+NC2GsBj7U2GWvB163BuwZvU+1Lh8dHeoQ/c66jTzYJvSwt7YRCVl3kHMV27+5uanrBBT9r2weIhMPMjzUg2++1n14cOfOHV33HgxcLq1f4ly0rAXo18Jel9jtDOSLCtuJrIywkz4rjrGhY+zZmGuD16YM4DwGjLfQvQYYs6aNkecRemY+jNk3GmR9QgaXO0vaxu75aegHDx7IcPfuXd0E72vIyya4XdncYH91RQ4OLyG7nl9VVbJ+n7L/O8QeHx0dE2ztEVwaqwY3g9e4ETavD23OAH9paAAutqMus16fsT/vTsH7dZdnPJmj8acriY8mQ62acs9xBsZB0MZ0DzGwpo9lWfP6ZP74CwPPXzzPvwDx5OmTLDu76LPHqqqWLrNXvg0fvoI3hgcPH+r27du5vA0vjH/X+scepId9GLBmjaBpDf0wtRY7hg/y2GS4DhMQL7J8UkwmBF38E9eGECj9DHzP3wSBuwHTrEYGRuxphvC/Bw88lxP2CAbLsq+9JzZPLDem40TuSvYM3jcAZSX7Y0PABwIfZrQfQQfLl+/zOB7vU5BCCIoxKaEXtgdOI8bY7UbGC3kwL/y0/JB8CDGP227PZRuSYso8d13eg+b+otyHxxyyfzDurjde7td1ifHyPNCjPG5MCiHo81cI07JpYp42GC0DCaJHjjn7PnKTayo8joECV2XwuDFFxeT5FvK4MXINBGQzKOR2+YNxvTYaZnXuz3MyXSaALsG/EKLKosx0qbAFRSoVKAvB/QG8jXfWOWyW6TAm5VaJdpG5F0WlRB91HTQgwtvHt3N2NtTpaR+fbF+n3UEOAGNONfbhK7ZUtOZVtTuq5idQthdVVPMKRVsChyYU7PwSPqwJ1EpcxwuAPuI3ZJmHTKaesi5zwR6vngCtA/SdgbBpAYjQ2GsiN9CO+7h23rlZGvKFP78MjVyeG/3io5mWgF7u2U1nZa7KeW7PqQsAtyWZvKmbZH7fp3mbgdHcZ4YLffj6Sz3NxpzVO/0SXLzX9Revf09+ggqfvH9P+/+2NgEEM0ghkNff8ELuMk/+g6lof3HUTO9pWc5frPxS3o0MX6j7ZEbTPr/Q7JdFvhEICrluQppJPhecfwS57iJIlIlX+HWIVrqMc/6gmWpCZAAAEABJREFUIYLs90dwhYG6aUIuVzv1/ZOUz1k9KW8Kpu8ZAvnSFwI1/ae+PhnvV3r2yJ/DrOnvuX/W9r8+NTYGjzRLnb8ILgcQpokJJk/1p3kKPnvnVvljUnEhmwt8/6TMORdNrpy7yGsb8QxsmJShllicxGY7cO2DoA+Bs0O9nRoDDj4pxrxpOBcAGBK4CMGfUghB/1Wvv75n32n4DcxMJiDT5EJ6QVGmN7ufKThRUAgGqqdpCL6ewaScRsqgIGVQfjEU6azsY9rQphHqPU19XZOvKWvYPCgkibThumY1Ys/GBqJWrzfS2dkoB327bB5Oun2dnPR0hDPu4Dz4e6JDnBAuM5zgvOkSeHAAZ8RBpWGhl18mBgQwVhPZaShtwGIGNfkLwH2BjcOsrfOBIHDQSCJoNIGh6hwAHmjsJ3qBQb+rPo7mbvdIp8cH8k9CHxMAPjzY40C3pwPSDDisD8kf4lTNAeKjfZ3QvosDu0cgeYDzaowjgQGUIF2RgooYyJM6T2EyFFEpbwaTilSwiUsEMwugzFByAHN5ikkxxikExRAUAqD/2Av2cEOABrwboG5QOWCWZhtAOa3ymzEYiGzQ53+ixBCkaW6SwqZJB/Sf8/prXo1ABXBqcJdOvwwCzzClTypSpmkkPacZNI6JctNzCilF+R4pMI7kw2g+OCN33lwPfCDCqe4DkA9DxwT9Twgk+To7Nn2w4PDqe0Z1rTEIj5G7nPfEY1AAB4MYqzHEoNoQxKZYOLBrDTiwngMymvPg0KfvPgcej5UPZhwwT3EmnOIstDMxH8pwlPiwXnNoH+CAcEDsDB0640Dqw/OAA92IQ5h4xZhkmgTowMQl0ujDT7vNJp6NvJ0ycws4RzqaX1zSAgf/hc6y5hY6qtjoBzb0o1HDgeBMezjj3uOYcaDX8AYH02scTP6/jYbXr1/rDYHqD7Txk0THOKZOcAAc4HTaxam/TyDIjqo+B3s7tYW997fRFwgkLeNgtXPETrml5WXwWFTLAVAcmyqThM7YURxbpVAYDdHzPkHRHsGhPofvmWMxwNciRG5Jqph7gD99aGfHmB3Dhr2dHRx3H4BdHeC8O8Jpk3lMuxMci0cEUg4JXJ3C98Y4IjsVjo0ZxBjxx42xcWfYhwPlp3JxHuxjH45wAnVxfvSRIQdIGvgcghT5iDHoHLhO+Zq6KBUpqaoKtZhf5cOcZQh5suPjrHuKXe3J/cUQadPKzlg/iTfHgdj2Iro/+oiRIxI4Wz4aZKBGlhzc9M/5HuAc+wDP3uLoff38JQ7yFxnekH/3+o3sdLPDtYu8jXDi+/DsefRwcAwJDjTQskR25hcWsqPTvFpeXdHyynK+XoKHKzi4LhFwu3JlQ1c2NuSfcruGo9pOLztpjW+KERM51tBjoG9j5LhB9sXaj2GSaW6oWVRcZ1kxPk5rBzmR/+wIxRk64mTqNr5/TB8BHG077WhsI+MzaLVbmW4t87Gs5HlY9kpkxGM6GHVxr3GK034AD41DbXqi6zZtEVmYw7Hp//W6sLKkecDp4tqKOuurWoAWLZykBrezE7+An1kHmbd4uZ8am9HA31QmRfgu6kZcD+qRzpBn/3/NLvrcRVf62ADvfQaskQ6uDkn9ZQbje4rj14GzHHDEBgzZIw3R/0xbeG/7xpBKZSEHl+c7C1pc6qgNjgY/rWieOdh5CafXZYIeGzj2NnGQXwEucb1OUMtPAC2vLmdnpPlsh25kIiP4N8QGjUkFjSJrSmBuKIhqxh8ZF/DvI1Nn6NYxenUEdMmfYRucuuwAR/re+7f68O4tcvgOR/YHAnjHGuFwH8GHAWl/cIZjHs0PkulZtkuV2AfTN0FjpyV8ruZackDQdeZXQJfy/KkzTzz/RWR1odPRHLLcxgbO4dSzA3NxcZE5LmV59pwdaJ5fXFTBOE0MjD+SA4+HBFDtSDxiHqc4zs6gve3aEFxHyLVtc43+mS4jaDOCFkMD+SHyPrZMIa+W2TE2f2RZn17XyHADLWsDZfleZD47xKBll7H8NOwJNJ2sUcc6xuacYCccELXN6IHDiHtDjErIrNdH60CHOXteq+trsp1tz7WFyZTXvQFyN+C+IakdaDOcjIvB/G3gL2KqnFpfmYfLA7iKugDu3rYFyd2eQ8Q+ldindqulJei5urIiP6m7vrqmVdaczvyC5qu2/NR/u6jULluax7YtLizmwNwca0TJvZG5WFdqkLBv3utagQOrRKeLVDJeyLiNoXEfPTljn9lFl7sOgpL2oJ3toeu8Tg6h6wAwzWzr7LT3Oto1bWnvQOEu69YOa9oOATEHpP2lIK91r9+8kYOl+wTbTwmmW9fKqsr6ZX1yIGRje1tbV69qGxvoLyXcuHVLN3Ek38S5fIPU11dv3ND65StZFj0f9zOy7ACWIcPElo/RqZHG2MAROFvXbQd67KttC04InDg9m861i355vT1mfTvGTjhY1Mc+WCdtX1MsZH4soAOWi85iR9brdqutdoUOmaZhYqv9hZkT+nOw2WvpAYEmwyHBuEP6PoZWpl0fGfeXzoase0PkYYQwjGPQOEWNojQkP0qSYUxaJ+ooH7GeD7B9Q+sCcmvZ93qT5QjZyakkmsJjTQD7E8kVqVALfOfAe6E9rw7zWWIuy8jVEvLu4Ml8a04LyNM8ur6ALC3SpoMcLi8ta401a21tVbZrXp8K1rjoMYECu1kgt+JlnMbMy6lxmwA4xQAWgfV5xFnnRDvv3slfwHvLmup19S37okkQ/aVeEIR+SeDB9a9esQa/fCXLkuXoGJvivi3jWWc9NlBht9rgPLc4L6cltihVhYqqVALXBjyH0Gzgvanpbx0mnclNgy6Y5/4y1Sm8OoJ3++zHdt++0w77t3cECN8+e6k3BgKFTl89faGXwBvw2935QNDzNAfsAvJQMGZle8k6sgTtVljv11kr/KUow6XtLa1uXtHSpTXNsz76S1OxTKrBU9AqFYltaCIbZTnM9hF5tiyfsme0fO2+25Gf/jTtjMObV6/k/HvjjC76Sy3H2N4z9M52VfRdYR/a4DUHreYXsBvY+BXWrFWCmN57dDqLmmNP4LU/gscIeh1zdjtg3/ZLILi790F7ht0d7Rv2dgj2ftAh7Y+yTu3rmL3iMXs+rwF99km25RGZrubbWmTuy9Bgzb9is72pK9e3tXHjmvz077qfCN7ayE/Ar7PGLq2uyHsG0ynEqGgIpEK20COvJ9Z5268TAmvWvT3osJP3c6/yPi7/zPmjJ3r+6KlePHmmlwRF3yBv75FDt7P92nn/Pu95u+wtxtjuEns6h14sLC7K+wD/r1g/8bm+vq6llWWZniFFWe6H7LcH6GeN7YWByF+lFnv0ucUFzg6GRVKAvUVrRmd0J8RE80JZphMpZTEkBc8PKLj2Xsz7drGm2EYd7x/pA7j611l2kVXvsR2gMzjvL5xaBg6gv+3P7odd+Uzynnv2sEk+M/UtU15vsaNj01DQ0uMXlYqqpYR9C0AiX2Af2gsdtZGbyHXTBA1Zky2bpn0zqiXoNUavjJ/3h14bjMsHzhNv377NT5K+eP5cL9ChV+jNmzevOQ+9yf/GZW9vV0fIq9fwAG9N7zVo7CDqBrKxsb2tbdaJawR+bxBkvUVA/SapA8HXKPc+eos23ksbLrNXW+wsqoB/3i+MWX9HgPNCFyJjeJwGGzlkHj43Wl/2Oe9Yn43ze+yU17I32CenprfPQ8fIl9fCEIJsKx3g9fg3btzUvXv3cjDYweubrGV5X48NyDqH3i1zdltG73xGaLUqxRRlm+b9xIAzRB+wvnqNGEBL52fguh465KdzM7DXsU4N4OEI++Z+xITgoiL22G/voW2HXfc5NOxDx9jrPntQfynOsmNbO/nCwLNsd/fZi3r9tx4Y9w0H569fk+dqXuSfocZ+LLBeVFUly3AIge1tLeNkGCMXme4gFKB7pD4EMCRVkEIIGeQXeSefQJhezdLp5S+Sf6/+FzdcKODeCE5BQTV0Mc1Na9sB7yEtm4YTzsD+QqDrTU/TOzKnlIosaymm3KnrxvBkhGx9hHGmi+sMDbzinds79XVtPbScmmYG5wGPY7MSaB1CUABXr+umucE22zyyvBsfmnBLo5p7LfvGxec0X3tv6pQGvFEA3nSb3/SsEPgEcj8xyKlpM4FJnXiRk3EyvdxfBnD2WGPbFOaf86Qe2+MyoG/hbilM+zbNPBfbuRQj4yu/JvSo8xxy38xllrrO/TX0FgKYAMYzxaiUDEnuL3JtCMH9BoUQ6NtAoqAQAOORomJKsnxSiClrNGQuEz0cach8hoOx+uhanxS2MjK2umirai2oNbcoB31L8kU1r1jOKVCnWGkcEj4t1ggljQkSjxVVZ0j0kab5WdkkbRSoMxjPho8ml5h+Lv0EEJ5g8B2Ncju2lTJzJu00KZNI9btfdEWP7mUGLpnkcyfhQp6CXPt5GddUnffj/H8W5PG+0BlL0xdKv1yU+5ji+OUWv6OU+3n/h2j7O3r9T28ywdGfdD1NyP23vzMP/h0s3OYiXGyepxLCp/RHH6wrWfAuNv61fHBF/nDmN8BtZjBrNrv+ZRqNgIuzqmSkZjfNUtcaptcXpfeTGfti2sadzrKkH2ucM1B43sbXhotlzk+BoXMt6fQrI9OKj0mud39u87FYRtV1vwXnzc/vPc+cV32esVGflDUTpjZcnQMZ3pRceM8KJumvjzCpv3Dj78ue30aG90Swcob7nZL8yvvXcbl4w6QPt51BrnUxkBc6L34sSDULESsiSwktfRjAAXrEht7fVO7i4AhsxIsYFQETj9s1oWejEAKQe558TFYJ8g3wt73DhdudvwgXqr6QdUtp8ilezn2EcKGGyk/en2IdqDOQXHy7KEMQ0881vi9DQCtzoZfJSB3qGuJ0QQ6kQU2+DuSjGhZtXzcs6AIa6pppWlNXK7DAA7UEG9g0SINRo56/NdYb5v/pe3za09FJdwpnpIbJ9THOuCPg+PQMJ+pAZ9zTw4HfI+2TDuF9zQaxAVNQZzQyF96TMmqxM2atr13t9HyDwCwCEC9AYMMbmaEItDU4mRr/JDRB4DqnQ9UEbUc4l/20Ua97rLPTIwLBhzo5OuCAf6AjHHw+9B9yiNvnoOlvfe/tvNcMDnAOHOIoOCY43D05zMHk0aCnmgNzA4gxA/JtHAwJhBPsKMgURVRZJFVloVZVZnC+LJMMFXUlG7eUISrFqBgDqURyDkHK9Jql+vwFzfKmcpaazrO8U64hmd/TO+kpfA5UUaQLrSj57bcZ9cUW8HHWT86ixcbjAtTkZzCe5cGzhp811w00rYHxFCZl7kwKIUKjpLIoVXFwa+EcbOEganG4r8pKRVkqwYQYYQRtGR2z13CAGcuHn36/rzMOoHa2n+A07pJ32YADrKHP4XVwEXAmDTkIZFzAzbiAqvJ1xo9+OYy6jWGEI2XILvsjDNGlodxvHwe8ocfBdYAzb0S/MSXNzy/IjgNaYaUAABAASURBVKxLly/LgZpLOI39NIYdN6s4kFZxqs+cmStcLyyyaWfOBTRI3N/AT+PVyBoS0OFGIxT5/CCAY7mHHnZxEp+gw4c4Ahz03SFw6J/5tfPy0eMn+umnR/K38P3N/Cf+SVECiK9fv8XR8UEHOBiNt1mbikIB+toxeUoAp0twxPMaUxnAx85L82UBp4udr4aOHbY4lOZw1Dp4V1alCveTIvxKmZcFuiJepq1p45RLRdoU1puKe2gTGXsM7U4Ijvj/F+1af9HlLmuKD7l2MpjXvrdICR0s1cqyUqmNI9GHfjtZHBSyo7yiX0NB6nm57x4Oi9McLDjGZhyrSzDIAbsxfGsYOyAEEf7PIJBHyDBFY9XU18iAnUpjp7Z/lDXIifs277s46hzU95pYVZU6OF3tnLuCDNgxY3mYx/FivKqyyvKOIMu6EaQ8Ro8+7Ki3M83OKf+09eNHP+vxzz/ryePH+adh7bCyc9VOEjuK7Kjyt6+PcUqfMCdf053s2LFT5Nad2/L/wPKTIjdxBPnnF7ev2om1jfPkRv62vJ9kuHvvru7dvacbOLbWcRQ5wJBiQu5G6iPfpn9tmtC5+RVTynyOtHG7GGOWoRhIAQVkt1HWK/N+BK2cjtk7NNA6cJ/1vLO0JOuJHToGP23nYLWDXjM5M18Nbj9Cl4+QdzvGdglG2sHrIJB5MEJXjWON3RFEtVzbIREZy3ilGFWSb0F/700yf+FlAB8HSVMTlLgxkmZzCI9r6s1/41yDe3aQQQ/z2/S2MyYHGO1oBq8ujhkHqYcEWwfI7ynBmP2dXQKm77VPgOqAPdIx7U7h1Rny6CBWb2qzTGPLk+1/CEFhunCADqtioyZKoUwqWi21kaWFTkd+GmlGpwX0ccGOXpy6/lnCFnIoXraJlhXj2wMvzyVOaVHAR9MiwquG+Q7R/R54neIE7R4f6wxweoK9ONjdzUGTt69e6x2Ofq+rp8dHGvbPVGNvR+iYg/F9+nCQcgw/Ru4TnvVMM4IAJ/R9gp53z051Rvsz1t8eOui0P+zLT8lEbILlt4OddFDAsELgZxVYRjaXKbf9cRvbnqosleBrgHfWT9PUPNnDjtiR/o5g9QecvwfmEfieQW/TOtM5BkUA6iIO4yzvQ/AZYNsHzMn8HjGPITAgQDNgLv1cPpq0xR4MmFvPvIanlkcHKWzDDAc4Lo+hocd0PyFGWSarVqWKAPgc/Mo6cOmS/EWMKzg2t3Ek38Sx7Cd5bhOAtFPX9qNEbmvWrDE0tTNvaDzhpx3dfkLXgW3j4eDDgLVhSN0QXli+zrw2QnvLZ9cptqZHnfswzRp0O9OD/lOMmiPgvLa6rqvGBYeyHdybG5u6fOmyrhAI2SDvnyK9dtVO2Bu6hW2xI3zjyoYWFzrMsUJ+U4ash17PAc/dspf11GMKG8F8bGPs/DZOfQICAxxc5pH13c79CY27BLhO2O8ds987Yg070L4d5eiVHfsvcOo/e/pMT1jrnjx5kte+n376ST9jQ132igDLLkE1B4ERd5VVpfnFRa1B+02CYbPg73XPBbr7qftbONJv3r2ta5Rt2zbi0J9Dz2JRopPSCJswwkaMhmON2WMLZU0hqkAey1ioSgU2JaIfI1kvzJs+tDd/sq50e3lOfjLYQVvr2dnxqayDXeTJvLNeen/kYKh/CnZlZVWr6MHKynJOne/g0J+bX1CyjKhhzz/SELqKVwKH0rSvKiXylkHPH7OHfW5kmaq5MPgeOxd7lmnzAZkfwye3aejX92VATnIZacO9IqUj2ZY6pWMWNQ4g1AXqYgyyrtqu56D75oa2b1yXaXv34QP5ibp7D+7LMu/16Db0vklg5QZBd8ue5dDrg9cK2wHrTEXAdQhuk18W6auHzvatE+ioZTrjTX0zBUiBhYBn1NsG5yADsvKCQJB/ttbpc2TIT5y9IHWZ8y579uwpAaPneostsW0ZQduE7YwJo0zHI8sAYB0aQrMuts5rRBe7YJkegJvXadsB66htlAP9locsC+jrGTp6TGDVa4QDZTP4wFlmh+DaOwJB3t/5y3vv3r1nH/deDgi9xha/evlS3hcYN+vRGPzMJ697BbJaec1grzRP0G9+cVGWFdOvwNamIikD+UA+FEGxpIzrWCC7odEAm+d92Cmye4QN/cDa++bNmxxAf/XihRz8fc26YJoaJ+Nq2+s5GKcTZLrLvd7PDaD/CLs52VMPZRsrXkVKMkS4ZJm37Tpl/Tz0uvPmLWvOa71nDAdKL8I78HgPfIA+e+B1iM09web6y0gj8HYAOcsDNBlnOz7IstJlHejDlzH7Bc/XQdIF9m2LBIQN80uL2Oi2inYl1zlAXmEXS2x3KgrFGBVDUAgB7C3utTwv8/mE/ZiDnw7evcHumEbPbJvYx+WnYh8/wk490YsXz/WaAKR/6v8D8zwgUOo9hdeqTDf2E+5vgFy7b8tXUJADFRW63mq12Wu3lKCd9yk91tRT5Mi0znLH/Cd0HssyO0Yf3YfoIwQoDe6WE5fNQLwsNykmlcyzKku1ypba/uIP4zkti1LcrTGyfoafoMuaYhxtP4xnHhM+Dxh/QOqyEbTvohcH7O13bbcdoD8+yV/Q9FnG544edqeP7e9zj4MeTs8o8xftzqDBkH2kv6TbpCDnz/AJnDFn7x8sRx7DaZ+1z3ssf8H1A+uDdeMNsvPq2Qs9f/JU3ls/hRfPOSc9M7Be+N8YWO9fvnqZ/0WK99RjxkvoQYs91Rz6s4DtX1pekr9st7m1Ja/Ntk3Xrl3Xdf+7HtbKWzdv6e6du7pz9668Ri51luR1r8F+jrMMjtXAhzClM+qlEfM9g2+W3ffotnXJMvPKdujZ84zzk0ePM94vsVf5J7ZfvET/32p/d3/6tHjMX8Lyvv/GzRt533+Xff2t27e1xZ7f5xEHT1dWVvK51PbUbb1+zHGOCxGaws8+dt/r8YD92BC8RsYZOozgn2nrshkM4K/z5m9NfWNbi7333AznMkVZrqO+Zs10W9/je20Tj9FzB3ltM2xD/EsVL7ArtiNd9DQh38vgvX3tqrxGPLh/X14n/FT8OoHfjD+y7P56yIuDxe7f40N2xRCV9TUmxZSUItekkTmHYEwNclO48hvvSbPfaHCxyo3/fWhEG/YNjW/lo0E2LCdD9MA63EUuTtAT0+iY9JQzv8u9znjNDiEoMq8ExBgVQpDnPYbOg2kfXhOsE6ZPDT8b+EAj5RftwYBsUOATVqmm3vdbj0fIRAZs9ijf29AuQMOU5drnsgX2HvOcSSznxsF9N9hV9yO/gnKf5ontsdOa+hCCQoAXQAjk3Zb5+96GNDMkCP4FgLlN+RVCUAgTEI0akDbUyKD7nsBQk3TE3mysLHfMq2HchvZByn0Y35QiNjVlcJ6u6ZWeaV8z58n6MdKY/sdc107RCefdl3j5noRM2TaWVZXtsvMuC+BNk0mfjO17SLgOFAcF+BZToQJbm4CI3W1ClH0+PXh4etZXF5s2wA80Aqche8269n2MQ7B3YWFVi501YJWz/7Jacwv01ZZSyRiRc5Xoq8kwgq647GWoFdUE5CVIjUinkK9AkOLzklx23qqmHICWLp/BrAdfz/JOuY15NsDn7y+Vfd7G1243A1+L8T9eG0/NXp9czAo/pufV55mPdcb74tUk73EmuS99nnfjzEX4QmNXf6H43y/6bRT+/ftp8WtdNBeQcpv/OpgM1Ew5B0r/pe+G3n8PmOduR/NP3hfLLuY/NvKK7rsp8dTQoxDITMG1Ez3POUzir/Ti9tBEM6CLSV68fHERKMrtnH6EJvfx8frzHFrO4Cj0RBFn1ZTlAqdMxAnAO5fmVvmCD97MgEYu5YK3c1ZuZw2+9lSdThq69CK4hmvPJ4/g1jOgjp0QtWS42/nPQFznSj4a9wHM2meacP1b6ce2NOQtGjeAPntdwAhEGoB3pp3zhtoFE6jJY1BntMnd0l9O8wcX52/u9bx/UX7e4JNMbj378Pi+16nB+Rn4mnZZ2NwDeScZLuS/NOyk2p8G3+F0Crlf8rwnQ0EZ5towZy/sXlBzn5TVLFL+JvvBux0dE4gYcSiIlPsbo4HFzYv92PfRp2U18sFbBo/6JXDf/1FwP+7T9zn/KQTlPzcgp8/AdS4LCFdgzhdhMv8g5XtgvT4CWU2KXa/zF1Od3EZfmTcUQEHVpJAGkWnICwg4kwyoKR3VF2CM13cEPiMW+7p2PRAKhVhmkFMW+WCIhfLPetBuxOrexynVJWjrzcMxAV/D4clZfqr3kAP5IUHenB6d6ojrScC3rzMCTH2cGbzZ8IBXk5gTfStNcAV5pgD+QQ24KjBv3jLkD2cA8HY7JqdQ00W+cGrgzqZWADSFnEdGAgFgEYz9CEOINFTjYDAHvpqDyZhA8Kjf1bB3imOtywGoq7Puqc5wmp3ivD7hkHnEIfNwl2AXToH9D++ngeB32nv/Lj+9tLfzTvvUHTkofLhPYOiQPo4JDJ9oiFN7zDiccBXBj5kLv4jwh0whqExRFQVVkVT5kFiVmmtNoE3a4rpkI1dQn2gbY5AhkytIJpUT8WqgJMRVw1iN6QQ00/J8Dc2ppGT25k7oO7ny3R8ht+P+WZ3TWS2E5LKewIQpggmSxwfyWL7Xg3NNRX6b07lNrnOle6SErO+pwa8Gd4OvL0LNPTV8td0wOO8ybpUgRghBthE+pIUQoFFUSmkCkTwQM1AXIreEXFexyW7h2GrhCDRU3jinCBkbgsNj2ZHgw2AXR/cJzqcTnBTHyMcxziGnJzhXTjhc+YDZx7kwYlNvvBhAkX4SfItsymNKMn4KzFcA85nMz3kKQlAqC83hXFu7fEl+gsg/Gfbtd9/pj3/6Xt/93ff6nvT7nP6J/J/07Xd/1IMHD+WAnA/lZVXlMcU8xUDNDOCxcRpBPx/4fFjeJ5BhR+BTnJc/P3qEg/txdnY7/xPXPxIw/AHHt1MHgh0Qfvd+Rwc4l3z/kIMcU5DnVuHYWOh05MCKf+7ST4msblzW6sYVOb+0vqbFlWW1FxbyHGNK0L7g3iTzS/kFttAgIt8pRsohFPgKiNQn6lJMStYF6FTCp7KqZEdaWVUqcLAZKpxrhhaOlpnDrTXflh3HDvA6WG7ni4OBy+B02bS+fhUaXtUawaEWcqAoDja1TLMIDyv6XlhaZH4rWuGexcUFdLVURAXGrFkjDlXjKfinekc4G0Y4bf00su2I4QR7coQ9cTBnD3uyj6PuCB7YwWQnfsOBkGHzU1n+H203cAbdtvP6+jU5AOxv2jsgV1ieQsycbdAVSDN9BxxAI50in+btBxxWhl3G2mOsfYKGforhCP5lXHDA2jnotnsH+/KTbUeUnRJU84E3wAePt35pTXYE+f/sPXjwQDfBycGlra1tGfxUgJ8kWVlakZ8usfMVzimEAI+TirJQiDFbgRCCYkrydUzUFWU+4Jo3cziP5nEALCAj8wYcAW3KSnSzgL+WsbbLAOddbhmmrg2wAAAQAElEQVSoqPeXH9bWL+myvyRBIGaFwMbS8nIObHaWl+RAegZkdBKUjvJhvIcj0TDCQWWnhgNEQ5xRYw7l5n2DgDt4O2Ytq2kjnBglulSynhajRpG1MQzG8k8z192+xhywG+Qhsm6WCmLmQJSDOH7ixWM6EDWmH9M4p/TtcW1P3qNfDhTYSfcCR+9rnHMX4S3ORwf2/fTGPoHJQ+TH95nn2ZmD/amRI+85osRahwyjPwFeCh44MDqgfoDu2tl5DK/z06TIjO2a+7GjyODgQndabjmxLO0xnu3cmD7oXjGEzOMS+2YoGMP0suP8gHXTcm845r5Drg+MM451X58ghw4KW3+SBI2QB+4P0Nz2vcHxlFPWBDt7ztCnLrbWOLp/z/sEO9zFJs+ctz0c8UN4l6pStjXzSx2Ccws44Fuq0Gs7YCfQUlEUEvgPoZn7++DgyNu3BKff6gN8+LDzQXsETQy+9s/y26H48uWLHMA5QJeHyETEPpStSu7XsjtHMNZymaynKTFEyHakES/Gc6BgwP6jh8P5FDvRRQZP2XOYxnvo6ntweP36Vf4/iA7IOBCyB+3M3xayfvnyZd0ksJUDXQQW7SA22EnrJ3Vcfh/Hpn/i+9ad27pKwNEO2hUcn9Yr63QLfI1jDNaDsfrQ1k+a2Sb5lwHevXqj1/6iD/L35uUrvcJZPHN4WzYdCH327JleUP6GwMMeTngHdqwvTDHrOrNVjAlH0vwkwIiDdXV1TR3wcCDeQeqrN6/LP3Xr/+N5m2DpzRu3tI1dWV1d1xx67vtzZ+hbDEmJ/pJtRlmp1WprDhtverex+QVzooEQygkE5B9Z8j5honcDDbDRZ6zVp8iRnaHWn32CuTvw+i2Bn5fM9Tlzem5nOekz4DkO5GeAy70GviYQs4s9PSPoCnNlfArWoja2qrNkm7OsxaUl+Wn7heUlLWCHfD2P7WmzbpQE7GNVKqQo41qHIAc8+tiNXn+oIfZA2JgYC0UltlVBDTpgfRhjb2psh3XM4DVjzPXIzmqCf310wU9+nuHgzWD9YK5d0mznkHVBEyijGj2xY7ePo35AH5gshZiUsLX++dcW9De+1qEl1sVLrOUOANjmX0IGFztLKgnmJHTf90ngCd5j9LYe1Woyzg3b77FqysS1GNv5Gvth/J02zgO2KZ6LeTVGr2wX/BTkEPx8XdNHYIyiVaq9OK95aLu4vqqVzSu6dP2q/FP8N+/dIQj8lfxTwF89fCg7+O/du6979+9l8M96XkMfNgm6XCII7ycx51hrSmQnFEkIrOogjQXerK21Ady8Plj/Tk9PlPWUtXQX27DLGruH/OyjnzOwrjpg5C8YTezTmWxPLXPuw8GPmZ6IV8MYnrPHGMEfz3cAP/vsN/2ljCHzN61GyEef9aXHmbiPvg6RZe87HOTvwd8z+HxKAMTBn2yvsCO22Q4E2sb06LNHXw6AdckbzkjPsEM9xnX9mftkvuZpVbXUQscyOI+Mt1KpKstlhEg1fIVStG9YYwzWtRq58pwaaIg4CNWV01oNDuSx+qOhupyLvO4cHB1on72HbanxPCHgeXJ6LNt2l5mWrnfdKWuR953GcwC+hrwHnY2NfNTIGOyDjVFFSipDUqC8B1323ryXf+r67dMX8lPQ71+80g7rqeEdej/72eQzxqmY6xJrxyX2rZb1K8i+fynjysaGLl25pFVsmfcXC8hOGxuUvJbEoIhOJ+Qosecp6KM0VKUKA/lIu0h9AJxG2sWUpBBkunk9sXz0mZ/PG6aDA1q7yNr79+CPjXr3jiA2Z88dzpz7rKsnrB3maZ81vcfepcfaMlIN3YNKj1tVijHSfy33P4L+1qUR5xRDg04G406bEIxHnfeRpu8IuyBeMUS5D7LwvNaYQ/0IvnsPM2TcEddjaA8rbFpoFhQF0F/CpuRAc4HslBX75moSCEa2Jk/wd+TgZmexo8WFRdaLhWzXW9j0in13mtItJHBDhrx+Wp4MA+bSna6hXdbRmXxYngfQwmB56SHjbut7a86rdWyEe0M1+DlFitWDHqZfl/P6Kbp3yjph/T1mT2y5PEX3vXf2fsBrtJ9Y32OfsA98ePtO71kz30zXzFfIlgPF5pllt4/eefwBdm3EOCZSBW+87zWPqhY0gR7z2NxF1okl1pFl1klDh+tWq6UAj+SX6Qzta2ws0xAHFXl/6nXN+/sdAr9vWKPevnkjB4F3wM9gm7DLHmeP6w+0eY8svXr1Sk+fPtHjx49y6l+8sJ3yMMZtDnwMHdYzP8Hsnwm/TlD4ltfq27fkc+fG5qZW0ZM5zq3G0fJk8B4623Tjik2QkEk6dl2NzE32Q8rzSuhAUSbFFCnwu0F64BECNYbHA/Z1A2zVEJ6OuDY436fsDPk/ZC/29u0bPXv2NM/jBXu09zvvOQudyH2vrKzq6vZVeY9xz3smAus3OMdcubKhDutYhVyGEFmeGBN7MQLnEWut5dw2xTi7PoSgGK0LSTElhWiICsEgBf3K61crfqW9ixtN8DG/AUiG9LviI9CENkK3wRta1YBxHrBWdFkjzEvvc86BdcJyPaTevQRFxYw7+CtKzODTPhuZhyN03H0OkV/bpzE0+sjDAB3oJ9MlKoSQ8TTNjI/vdR8zsO1p8nwa2rp91OzVOJM/mBMTtgyNbFvgh/vyZBvm6D4Mzou+AveFEBSBEAL9fgSXfYQ4qVOQXw33NvTX1A1dN0CNfRvnOZuOY+Y9no3PnHNb8JJnCJ7uJQMf0cBHBEBhOgKjuH/WeO91DJkO7hc74Ll5HjX1ppe7DfDDMpZSIdtNQ0LWXBYCgzBuA94jaGIY079pUzOUFBQicwQE1HQ4pO8BuPeQ5x5n1f6wZh1mBiEpeYyyraq1oFZrUVUbqOZVlHOKJTYnVVIs6DapCeiHAAwvKED2JoPzBvGapWxaJ1fntKoVwDlgAwL4fATu4BrCK5dRrylkeuQ8bc7ThhnS9WfvEFzQ8PHrENRw7y+Bmxjbnw0fTW4jtwX32T2+NgTKckq903MITb63ofwcmFfzCUzanN9D28/zHs+0uAi5bNr2PM98eYOrgOYjgN+XcJzh8XE8/dWvhjvhJhwJn0CT5SKA6UfMBGb/6eDuc7/KL+NjyBe/8mGeuKppyP1eYCaf9+tresg1v0w9gil8sWZW5vIp0MnFFlzSH+08LwQ5hKAQAOyIgu8xTRto3XzSTrT5BOhi1pdTiZunbXw9A03LvpRyh37rFT+pzD3ywduYQVfk1hdGmpbOAi53PSW8KeCThtNG0ieDThVJvKbTJcc7N5ree96ZrwHfM4MLdQ1l1OaSX6T0h7zS8TkaX25Hi8/vzQifE9EkoTPaKVcov3zPxw65ym8+zmu/lKdyRixw9xAXuqTy87f7MHxefuHa1dM+c9ZVvjaAoEXLRTMqZAWh3Pxx+0nd5BOUvojO5+0mfVHK2/2YOobcSy4jx/iNjSOLVzMFb2ZtvOxAPyL4e8RmtXt4JDtUU4wKQMN9k8XSSxud0XEAjJjTzyHrEPWfl//mNehFgNsUQlDULyFQloFFMXwCQeKeoKDJK5D7COJKsxftLIOfAPXMatoikBpImLdpSc7cIdtgEAQ4vQDcXNOoptOak3cGZlDTr/NNzrOI41hSZFFncW+chkRfibNE1KgOGo5q9dgwdAn8nuDoOjrp6oDg7gFBXsMh6RGB3yMCwQ74HjswTLtTnOC+Z8C9dJH7dDBZjBMIMqfUYtiKOURgKn2eIrQARd75QiFMUjEPpjNdoJ1jgrwnstgot2qU6y07AVkSEAj+Bh86SIU7xxBIQzOi7RggFeB6gsSNYTzU2IdnDt9DHzg4BPZxBpzhlDg9OtTxwZ6O9nd1SKD3gMP33s5b7b57ow8zeP9W+xw6Dqg/2v+gIxwbp/7JaA6Qve6J+jjbhzg+hoOeRvQ/5jBTc5jx2EIXEpMpENiSTIWDoCoKDsuFWlWhisNihbOgpGwCSU4LNoaGRJoheiMeFMIFkBTkV1AIgAy+Vs5BPmW9qpucOv8LEHUADZRB05cZ4fJzmJaTuF8a5xqnExBjTmqCPr7M5knprJXTWcnHds65tOHDkHHxza4wTMuN/3RgMWWA0XJGCv6DzqZXAT39E4g+eC9w2J2fX5APvGVV0TAiv1LNQGM20CM27UMOQH3k4wxHmb9t7sPUCTJiOLXz1TLD4WpI27wxB4mMHuNpNj5pCIH+gyL8SvA6gUcJj1s4k+xYsqPpxq2bODMf6ps/fqs/fP+dviP4+3d//2f9+e//Xn//D/+gv/vzn/UdweH7Dx/I3x5fwiHqfhoFyGJ+idRAnjnwlg8bffA7wbmxRyDGTzw9x8nv/6n1DIe+nd2vXr/WGxwaDvbu4Oh2uyOC3T3m7D7KstLC4qKWl1dkp8DEQbap7atXdR2cb969qzsP7wH3dfP+XW0SwFzHSWsnckVwRCFiZ5pMV/PJh7whutCDdj2cOT3oeAaconfHBIlOCJz62m1qdNr3iFdMUYV1oipVtkoVpC2cRosrS1q7vK7L2xu6sr0pO64v4ey9TEB6c2tT/p9WdmT4Z9Xs1LMTw0/KXb9xXUsrKyroq5E08gENu1Aj42Wr0iIOQc93nQDjGg6FzvyiqqLIDsYhuOf/sYuj8XT/QMc7uzrA0bIHHXdwxvinIf2EiZ1CrwgmvIDWL54/k38q8v3b97LjpgtPzB87e1ZXV+WgzSS4uo6TgrGYX0BsYK+lSmNk0u0jhUVMSjG6Ch6PNcJxN0YGfeCE0Lk8xSgH6aqyhG5lbt9gd4bIdKY9TjIf7huYHGJQBBKyOQfPVlZXtE6gfP3SOjRazvzvQA87pxbQGeMcQsjjduGd5zLA6eW+rGOWS0PB2CUQIrrF2D4Mj6YH2Rq7bbo3YJuBNgIHEFFICb5UqgjiOfhbtVrwHKgquc92ey7jtbq+rnUDePoJMT+VZ35l/l+5Iv9MqwNopm8HGW67nwJ6pCS/PP9MO3Cqp/gNmYef8vbTkUOCLObzgLXwjL1Jd/9I3b1Dne7u6wieH+3s6WT3QN3DY/lnmns45f1kVoMTQfBrjO7Z0e+5IlbMNOQpNkRfeqyfDia8xHn45PETPScA7CdNsmMaB7WdjnbcZUcegQc7hfesnwRV/aUCy9AROJ3g5OmD53A61thjN0JmJDtAM2DZhsyxhy3rwvcuepedp8hxn+sh61MOvqCXA/I9yuyQ7nNdIx8KQRlEv/DNMtaQ1uiMabUPfsbTP/987Kd+cWDvsWa6/IhgySl4dtFv63vNusuSp4I+S4P12oDsRcsAmJtmWa6QLQdGjNMAXCy7I8bEmsiEDEVUqkq1kNn2wjxpWwXXDf029KMAwgDkyLQwv93fKfZtH1o6+HlAcCfbHOy65+J60+bYbQh0OvjnoMQJa/oI+5DAs8I+tLE9hqpqKaakEBiI4UbQeQCdB+iZ8e1DT9PSwd9TnNb51xKYl53Mx9DlEKe+eZlTVvQL6gAAEABJREFU8ke2f7SzLi12FuWnge7ggPX/qXNgy0/m38sB3/u6c+/u5Ikd7K6f2PG6cAm9XbQTud1WObWXBTqYsBmCZw6KnmC3PPd3BEReOfj56LEe//SznmR4pMc//qyff/hJP/34o36m7PGjR/LTsU+fPpWfsLHzdR/anIGneTWGLp53jQ7FlFShZ3OsbQ5A22asrK3pCkE4P715HUfyDeD6jRuyXV5fv6QODmcH1ItUQscoy0EMSVLM+RL828xngQDMAno8v7CoOfjttbvNOj7HWL6/gi/Z/jDXaH7UyKv1EF543mfI/Sn6cgyNHThzwOkDsvrB8usUmfhAukuQz2vhO4IwH6g7pH0f53MIQTElgaRCjIqsBwkaR/BzPnAdkA8ZKG8Sa5+kETo0JmWrLd/bNEGgxZrTmCUKSipiqRQLICkFA6UhKAIpRKUIOKV1Pjuxf8s3TzpSwxxrbMAY2RuCq+3QgNT8GbE+DKkbZh0aMe5IddPI+LYcyCZovUqQ9zLr5eY1gqus4f5C2o1bt3SNdXJjc0vLrIFt7O65LIFHAw5jxh+z+W+waV6fauyP7V+DrDXU+XrM2jQCjIN1w3bgDH2zo/qYNf9o/1CH6KHhyOsp9rRLvXXH9ss0TQSHqsV5za12tHBpRZ0ra1pjn3Ht5nXdQp5u3ripyZO/1+Snf/103db2tq6wF/Aa4S+rLSwt5mBya2FO3jvYdsQyKcAnhZD3T7bVppefoMw2ALx2kQHbXuvmkPVhPNVxy4TlynPy/BpsTqSvGOEbUFWlLLP+AtkcNqqsisxPiC/TxqmgUw1/HAw3rYKkBFhARlNemp+5Hh6ar2esR/4yjWl3gH3d3dnRzrsd7SG3R+h2l2BADzwH2MohPBjCpxF7qRH6OYbv3uOgGh5FKRWcOVpqo18VemtdK5BjJFBZzhqawVPP+xwP+mzoq6HP2il9uhlirQxRpEGCFiFBV9afMW2Ng9tTK9MoxagUo0kvy8jQ80WOTcuaPhUYmw9nR9C8hlbiWrw8fk3ZGNwsa8bV0PRHOj040j702Hn5Wg787r7mrMa+a/8tNCJ1AM9geTP9O9hL7xNsa8+B/e3W1S1tbG7mXxuxDVtaWdFCBxnC9seU8hzzfJlfPQMW+piSAnN3nek9hkZjWToA5tQwoRF4+9zgeY3z9YiArWFIOmRvBaAznrPbKwQl7EzJ2G3rweKCWqRt27/OgjorywTm1rUCjnPIWkyJqdXo+higX2TH+z7r1IzOTvvISZ+9/sC2gvFAT4l7CyAoaAyvLe9jdNz4DpHVEbi7HLSlYP4F+WU8DYH7Ykjy/tN7VUPFvmu+PacVgp1XLl2Wn4L1L0GY3pnG6Kn3cCvrq1peXc5rwjxznMPmm+4r7JHnmGvEto6RgwG4juD/CLkyfiPLOufrIWf6IemYs77pb5ub6cv1yDwKUp2QSWCEwAwpH3BPj3O66WN9HtN3g87kfrGZI2hX94cSfo4xqfd7R+wBD1kr9nY+aBf923UeXTxircjrPGt8l/WxN6UrJFEI4ZwnDfIQsBHWtapVqUVAuCwrRfTBPB9D44Z5ToxSowA+BmFnR/Ds7PRMx9jJ/WyfduX0EFtqm3XqLwRhP3226mELfJ46Zq/h9e49wWA/Kfzy5Us5aHyA38LzrpFRj2swDm3kbHV1TV6jbxI8vQH4PGUeLbFeV9gKjJmYlALzCAHCMiff777EK5dkIZHcZyoK2b6UVamC9THFmew0mS61eYj+99mXeo0w5DWbuRzjk/G+1+vxu7dv868IvORs5TPtETT3uAvsC/yFMgd+/eXV+/cf6NbtO1nW1pjLnPWCMc3XATwdMpZluYGmTZ5/owY6gy3TCoDxi4oJ4L4IhBBEhSRSiRnzcfFNfZjW5WKuNYNc8MsPRp32w51uqzBpZAHO+SCT0bgZX69PA+Swh95m+nDuMA0O4bHX1FOuz+B7n3q3FX14b1UUlVIqYFuSKLN4jZn7OOt4ja6PgXrCCypN09r0YHBjFEJQCIH7AWhheohXQ/0vIM9o0h6TqEA7FzkNzMvtvV8wL8bo2wjIPGENcN51nu/sHt8e6CWEwPgRIEXu4uza+ATKnQKztkG8jB/zmYw1Vo3dcP+GhvJZmolMc6e+z/BJ/7lfgcVHcFtDg/wIcFrTp9MM2Kca8NhOJ3UN00KnwX3SWVCIQTEmhTCROYkyQAHeCzlrJLOi5qPO82m4nsCY8UbMaYD+DLDPfWzHAL4OWOTHoj94XlSVqva82nMLaufA74KKoq2QWmqCn/hlvRDA+I2B+5yKOStE2kzx0CwFqSDKQYwsOT7JQ4NgwNZG8OTOfIfLTJ9AmaibAO0DIEPNJwi7jn49SnD6BWCgX33n++hJGX7ZzPVSIw9L17nBLPUtzhtyBR/OXwSK8rs5/ySX50TqDn4DPPYMJvg1E9pwz3k5fTl/sd40/AiCM5ri//H+WfuLaUO/+htezexeZy4AKOaem19gb8z/46DM6CghZ78AZntxHBrpt155zg1UMJI0JDvFlbLfuqah78U0KQNtfQfF+i1ws1zPh4ckcdE5+NowK/iYD5rMWxJZBT4A3nk8zV6miSZ1cuUv4ALdRLspTHCZ8EJf6mPaTr+R0rNMgwmQ/eXbA1BqiuWOnAe+9DZGn5RPSHH+OcP94vRdlu+ZtMrZCx8uzUw7v2dSMkH4C/lpf6650M1/KPt7750ZGA85gSZTaJJXzuv3vtzZ72rbfNbq82vlcY3DOY1o0pg3hnM6avKibpKZfE4u/XkRJnWT/px3ndOP4K4bFq6GhaoGWLkyHn5SJnCw6B2d4EjdBw7UZ2Mr2qQQlGJURHhDCLm9pq8wTT9NPO5HsGT+LrjQ2YXsp13nq9+uFRj+agsqLKf6zZdxv9Ag3zO5bujbPIKEhDU1gYbUwJo5qoPPBSydQU1IUiwVCzZ7UxDXNYv7uA7yAwf9Ya1eb6QuAdxjgrqHOBQODk+0z4Fi72CS+voAvrjOQd+Ts77OOHj02Dj3B2MNR7WGbDJIGJvxjSO8agyy6SikAOR8kKg/B19y3QCTMl14ufIjOOdKp+dqgEDljQQbDXGAs7zkzUWmQE2v4wkEtj9AwUGvhCwVDmNDmYISMhXpNHBPvp/NU8MmtOFQMMYBPuTw1j89Ue/kSN3jQ50eHejkcF/HB7uTwDDOwoPdDzrA0e2ftdxzgPj9Ow6Db7WbU/Kk+x/e62B3J99zcrRPX0fqud/uqQa9M404eI6GfaYxZFGvZZxK48kBqdUq1W5V8lM8cwRD5jnAzHMIXsD5Oc8BzWUtNnatslTJwTilKB9WUowqyBeUGVJKipRJDe9GeQMJDZ0aGuhYT8H5hrqGtrQWN0xy58Sn6GKey9n7Y/tPSwI9uCT4YwohcMVbcErOiwveIs9bzuoXL0o9CACKMp62JzWK4U38BMZ5g9+M2VBS7jYZpn3lPDfzziUBgseY2AwnlVWJ87qdnYNt6Gzng53Yc3Ywc+BNODEEZt7MD5ETH8C6HPRPAQeFM3D48hNePvz3OfzbYdKARwxRBXwoOeS36KuFw61Nv214Omd+Li7gXOpMHTlrchBrY2tLW3ZEbW9pY2tTlwlqOZi1QNuyqmQ61djKERt+w5g5j4Ax40EijanrI8tn4Jd/zgndHXNQcLmdIu6grKr8Lfzl1RU5eGZnjJ8iu0Fw147VO3fv6N69+/rq66/0hz/8QX8kCP39n/6k777/E/nv9e133+oryh9887VuEZAwnp2VFbWYW4FcBuQu6OOfaTHgYHqEs8JBrhfPn+sZAbCnGR7nQNhrgtR+8nEX54odnD7c9nEKmHcRfiXkOqYgp+35tuw0Mp2uE1Qw7tdwWt/EeW3c/dNfTm/fua2bzOnatWvZKbyE07uFTrkPQ0hssYOybox8YAOsAxEiR+rMuxQjOtqoxoj2cEocEVTfefNWLwnePSZg8vMPP8iBlEc//6yfCZ789MOP0yDKT3Ig5WfKHUx5SiDl9atX+kCA4QAHzjEH9y42YRKA6quP3AymB2Hzq4GPQoci42eHETxrIUMLOMeWV1bkJ3L9JQKDZcTfdN/YuKJNy8/WtiZOti3mfUUOENmJs7a+psmTLUuaQwZTUciyNMDhZdk9wuGyR5Bnj4Dj4eEBa8WZBtj/PjAEHFioOWzaaV0jU4YxcjjGhppmVVGogv8pQlfwtyPKTvS3OGMdCH/hp+2g27Mnz/QCGXhDMMpPLuxD0xMcWP5pbNMhyy3jTXiflGKSadDCYebA0SV0wo5+890y+/9j7z/4I8mRNE/4AeDuQS1SUqRWVdXVam/33v3+X2DV9LQomZLMpNYM5e7v/4FHMJlVWTU9vTN3+7vdYFhAAwaDmQEwCw/66cJnz57pxRcvlJ8Mg2/9hOQTnAT+f2uev+lWwkMoEAwetcbgXGfca5nudqhe4qD3z6v6aaG3P+L4+g4n7bff6xXwEgfZj998q5c4x+w089p/z1q/pOzty9fyz0p6Tc3nCKEKZL9Xlpph3aqilOlTM6bn14evPdcLxruAp84Bx42DnRDn8MUJsuKfBt7d3ZENXv7ixo8vf9T3E8ecn+wwbW0MGrOPDTGAjliTNgYVOE7mMdit4CS/BU+YP27i7DEdbhHa8G24c/e2zD93767JOsBflrDjZAGHWwnuLTrFa3/B+cxGRvPEAby7x/734cMHffjwXnvsiYfAPvviPg5yG0X3SR/CRzbeHWNstLPT8znHoWpDbUpJs+jCefSF9zKvs3WrjdOmUZAyH81jPF4El+WlRa0so6v8lKK/nEHofbEoC4UQIHcj95v7gD9H0HkETWp4kK4UU0LH9+R91DrgJn14/pYh61b37XHm0cnzyJdlo2LdEvwyhYI4Q2Vesf7v6HGiYzu/cWAdYAjex2lk2hzglDnGsXuO49E6rIbPzHcpRnm+S4uL8k/738RJurq6kr/8MQM9KmhellXG1XrKeT1oMAud/GWMpeUlLa8sawX5t6F2FQP5EjpthvKYoiCGh4G/G+R2oHP4ynr0ENx2WS/L4Gucv6/g7ZeAQ8PrV6/0Fv1r4/Au+mmftTRvef2OWD/PyfzmOtvvt2UdcWFjI45uy86QfdE6KzA/4+p/Y2B+8v9DNO/dmhr6wXcZZ4CdL/PstTO9GVXQuSorzjKlLOMpRkUFRYidmJP5cAa9N4vO99oswAvLmQ4rWoYWy8x/GV43j3RPmS3kX1iY6VXqlaV830gxXumQFOk9KNPJuq9m7xwjN0N4xrJ5jkwaBuxX5qMGGfC5waHrOW9MG++1cl8pKQCxLFQwXlGVikWhCO4hMlBgLjFyzqg047UEep73ZM49wjnyujksaQG6zFJuPnGZYcbzp84c6zyPQc9yMz87l+s67vKKsSPjMWKeXIxRPfY688fN27fkL8rYobWadcJtrXHGuM/e+PTFCz1Db1qHbrKHWh+ssE5zyEKPcU3/FJkja6VMKvoAABAASURBVGJ9YF6u2Qu9H1i/DzhnDLknOG2HZQ0dDd4rRuxpNuifsNft4yzx/r6FE8JPmuc907r0u+/Z/1/qHYb97a0tmf+OkJ1LdGQTpNQrZadtqNirUpSQwxK8fNbwOaDHmTgDNPOXh0ronwraYABNKclQsB4ldC6rSlWvkuPOjzFmPoshKoSA3NTyulun9jlD1fCFzwDWh4uLS6poH2NSTJF+AffLWCW0d78z4LKwuKAl+HNxeRGH1qLc1rScpczrNIucz0zA8VnW1GtdgG/0+sFYLXesFp3RMr732jHnAp8T/CWWU/aFE+jpLwFdcJ84Zs/2PuGfyvUvfByfnuoUuT9jXS6Yg/eFIbpwQB9TWfXel3kZXZnzOCMOAevPMXle3wbHFwTJDuEypayPK88TcLooEvwOz0ODNIGyV8g8NwvvLFou0dM+b/jcYR60vr1564aWkVvTxbSyPC9Zfl2fcBE6u8x0KYuS9YkK4oUcNtDDfDWw3jFvwSPeP0+hhx27h+w7fnrTcf/awQVnCjvGTK8T9LT3ZtPY+Br/sipV9iY8MQkzD/V6KkgXlKeyUIY8x5RxqaFnzfo08Lrp1RDPCgVF4TUzjsMJfubjIfia3k3ej1r4J6mkb9PKvLHCHuAvrvkLlv5Cw0Mcbw8ePNS9+/d0l3vAbT+V7H18/W5Or93b0Prmhtb8ZQec1as3b2qOfausKgk+9jheS/PwBXzgfeCMO8opTjPvS94PjtifT09OdQmvDDlreQ6Wb8+jBc8WentflsMJ+NocJPluF5hrHoe2Q9ZhxHwb6OJ81xF9OG5H8Bw8fgscHzGnFy+e53Oaf8Xi6fPnevz0qR49eaQH6KL7jx7oIWe2R5zb88/qE95l/r6nzMBTXptqtpdpF5I4HTdqGcexGEXQcK4baQS9TXPDaDwAlbEismV6z3Lu7fV6WZbNX5Zdp2fRr95fvIfYceh/Y7DBWdo8uzA3T99t3lOHzHfAfK3XLH9n7PEnZ6c6BXyGHnCWnjqiEWXV3LF9DnFofRZiVOa/ssrziOiSFvo28HbL/UPQNUHhFKISaxkoiwbsrT5Tmp7WFQ4hgNyupm0DHdyPaR9pF+nD6+e8loouH6EDzA9ed8uN5+IvaUA5hRgUwY1miinJZ6V5dJkd8oZZ+GuGdayqXpb7lApF2ogGHsd4i5fjNXyQ+wUZ9xmoZ1uD9Y7LpjiPfWbl7DCCZo4PWTefmY64D+xiR9nivvSKe9OPP/yQn/zd43w1pO4ca3gXeXjKPfXLL7/UM/joITLjM8cyesT61eN6zk3eq00BLyFh47ADQVNQBGsxC/EKCgHKGRRymo9rb9o7xRp5vp6rQ3mhnf+5Js5z2U8g0H8IQcYzhKguJDd0uDWseQ3utiXkcwly7DPnEXvjAWfwQ2hkvXaOXPu+ZD1ktNyP96wUk0KgM/mFxIIjLIIsNPBMI+uvGr6pvde4oQI4pAyJ9Y/J8Ui6A/OteHnOhobOHJKlEEKul/dZdLb503hIjM+4Dt2n5c11RP0xPDJgf7Ic9dEdI/jAfCFekfIUozyPKbh9hpiUwO06uD4jya8WvNxPnhv6OYfMM/Me6Q5vgUKQ28VIf4DHST/pN8WU64FOXhTPt2VdWmTa/Oy+zF8OnddCxyugHo2u2ocQclzXXu7LbQ3TdgrKeCXjwh7rMKYo0d56ZMRe473c+4p/7v6Cc2ofuR6SX5ufTf9qRj2cvrNzC5pBd/U4M5bljGLq0U/n+G0V1FDf0BK2rbEFCOVXEDWk/EE8h6Ic6D5bsn4B6My6PyAYHTRXdadtp6HLp3F3PU1Pw49lLcWfBwqu3m53HXJ7N8s1HPkIrpfLwdPhVRr8nf4pdOV0dFVOPLd1+HMw2a4X5/TPq0GbLtPlU+hylMuc5348fo7r117T+f1anV8rYwTzA1WmPTnMiJD3b/XOfbozhst9/1roer8GdMY715iGOfH3fFxvAA7Xk59tTp2rfMd/Ca4qTSLTepPk9SCPiXxrCleF00Y/DSXniJfbTkFuT96nb9ecQC6fxPX5EMvdtPlVt50cTLMdusgcmQXBGdfAZdfziTvrWg2iP88h8+98/+va/utq/50o/Fq1qwGvIr9W++8soy+/ATeApA68AhmcmBQ5OoGf50wKaNMCH5fVNa9DV+icaYufhpTx7nKvIl0yM1YXdYk3Nh+SWjbmCM+VbGb+lpCftDnjUnaMYeCCC1zTH6qgQRULlTHmTZAkTfn0hAlo3nX8mc9fK/t5dTqbZl6LTrP+rtAD4hTLT6FfC/EWqCPBL3Xs/E/hqg91a/KxtFP5bYtYGvQxVCAeEi0AwgDdQiwloFXBxQPH76jFgTvWZX+k84uhTs/7+Wedj47PdXhkONUhTmA7fE9OL3P52flA5xh0Ln3RwdAzxHE8qlvVTcuBQdwBJzgxyfYKOKCAG4ODj+OBcAJhEpJz/f2xrcsFy3X9atKn8qsrc2lOUguGINmSbIC2q82BzK0p6NKsh4f1BaqA6TKkqJSCUowqgNL5VPJTSYl+A32oGautRwRD1aN+dtSOBpca4hi+PD/Vxdmx7NA9ufaU8OHeBx3svMcBvK39D1s4AoD3W6Tf6yD/dPSOjv3EME6Vs6MDnR4bjnAuH+scR3Mfo7idwjWXH48duQQm8DdeVZHUw/AwUxaawWAw26s0yyXf4QxpQ4+yHnWqssBIAzgOlCkx16DIPJmmDJk3syy1kBGQKeawA6dch/1fgvStcg6fXdjV6j5z5icf5IN315aWtM9jXtUhw50Czs8pfzid65BwQY7//KNDmzHgQ+uUltAH5wxclHKIjmkBx5lgRpoW8G7NhWcsXwYa6Ov2Abok06ksszGghwHRBulZjHOzXHRnZ+dk8GWyB92LolSMSQLHhrF9oRhx8B4gJz6M+xLmsI/s+GI9xqCWjSogzswUQ+RC7zWJijEqAERyGFNUAo/SOGDoyJft6YUbI27BmhvX3EZSM5njNKyZvy/cH9O1QFEpJXk+NrgvcTH2E7128NjIu4lx6dHjx/ny/IJLtC/SL774Uk9x/D7BKGN4+vSZnmEgfvHFF/riyy/0/IvnlD/Vo0eP9QDHq51rd3HG2Xht46bn2IJbCz6+kNpQYiPcqR0kOHZ3trb1BgfgS4y+dqIZXn7H5f57nMA4g9/88DI7Vt+9eqNtHBJ+YsNPB9nQbHoaaowGKUTmNavVlVX5p5PXMJBtbmyqewrontYxGtkB6tBGATs/53EklchMgtbGMxL60he9DqxRM7kkel3H8AhkVkxJBetiiEVE97XyZesAp8h7nF/+Rv3bt++0tb0t/0yqDRbvtkhjyLbTzg6yLeJ2nmwz992dXdkhc47R6BRjnC/wTp9htLVhxkbDkQ2w0K8BJ/Oa1zzCpwn5LqpSMxg/lleZ99pdeQ3t+DZssJ5rOLqzYRAD4drmutagw92NjWw0vHLG4AxYof3CIpdDeD0xR899wCX8HGOgHbGXdu6QHmNsGXMxH8PnNu5npjJe4NdiIK7h/QGGCT8F65+qdN6Yffzy9Fwn+4fa2/6Q1/Mlhv7v/4pj/C9/1bd//qu+/6vhW/2IU/X19z9q6+Wb/PN6Bzt7sgPWxttLHDFjZKg1I7MYIQbIEWQj3vLKivwT6rdxLJmX1zDU2Xh67/593Ycv/eSCw03o4TI72mw0srEvppT7CfRpPeC5e809/wsM6jaOvsGh+z3O/R9w6P+A09fwPeH34GvHheFbHP/fMI/vcAK/wkD14d22zOd+asT/I7gMUVUsNFNW6mUoM88uzC/IBm8bvv20vB1HIcFbzG+M/hwiP33ofta/0DH7wz689gHD1xaOtzfv3uot/LUN7+2yp7j8gn1jgGFjgEFl1NZq6atEZ8wtLWoFh/9t+OTOxlp+Uv6O+QG+uAPcBXJ6fU13gTVgfW09P109C4+Z78b0OWTt/ROifsLlFGPTqXkXPjn3k5WXfZ0RnrA/nsAHJ5esOzQ8JW5wWQbS59S5hKdG4Oq+vRYGy6LXeWC9iTFjBE/ZAaFxowgtEmePgq2+NLC5VEBJnr/V1tBmfDmQ+bBFbqz/WvbxZgJUlek7uzCvZWjh+d7DyGyj85Nnz2RD84NHj7Ic+emkNYzpd9El/nn2GzhnrTdnkZGqKBRDkHXaObJ6hIN3H1m203/3/XtZr314u6X885Dorvfort2t9/mJtJO9Q50dHqsPP7MRqYfxeQVdnPWWx7tzVzaO23A5h+6vqkopwqMK8svjWk9V6CHr2Jmyl/cr064sShWp8JatqSHKNBgjsx0/X+js/EzWLeeMn59APj2Rn2613jHYgXR0fKQT5nXO2tmIfc6a5i84YdS20fEQg+M2esz/83AbXZcdwKynx+izppfE3c7GWUEn8495fHl5CV5fxAk2LzsqZ+HLmV6lHnrM55OCukUMKmJUCd86npi27weBNcyA1o2hVaJumZD/IiJPBechQ0nYQa8syTcUqooEEIeWczjeFhcWtAIuNux7/7uBM8KOUDun7ERfWV3RysqKllkX60XjX5YVUwksWYNTYSwbKPN8Mf77ywbmMSrwDoAUJNYtZDyNr8+jLftIm8+UtYogdEGR8a2YA1NR5NxZEp+ZqbTIfm+YgUYluj7FKFHe0IfPLZbFDMh4gw5uKWuhiaBfgHYJvRaLQo4bSveJDriNoXzz/qY2H9zThoF9wnuF0/cfPpAdLt7L1zc3lJ0d0KqClpEZgTJzihliCPK6CJnkIKUWOW7Qz+PBSGN4YITsDs4vdYnT7cz3OvT/AXv+7vudLB/+mfE3r17n/1H5Ep3/o7/IwjnAXwKzQ/jt69faQm62kSPv+3bi+Y4Y2GsCe0CLgbMBxt6nwWEMf4ygw/gKmrxWDWWGltC4+l84GIo2qEQnQyGlVnJeoE5L/z4ren4pJiXoWDJ/n/uso80n3jutI+3EXMWBaYebzxRTuIlT/aa/WMNZyOENdI35f5Y1NS+5r14+U87K8SlYF5jWRUwKIWj6FyO0Bo9EfiIsWNfIGos6Xu9k/oZPfBYowLWGF8bQw04mx/PTvsgMV0YF6ibaJ+q5blGVUhDqc6hL7jaWW8Ml+00fg/yA/WTE/jNG95s2AdpHRZluEbp5HayvfR5o0LnWNWP2COvGhrURL8/JunMVB/Atzhv+YpHPYhucS9b9tDm85rNJBvadO/CoaWgZtKzO4YwrUymP18BnI84UQ/hrSDhgfxjBd0PyDX10XR98R8y/iUHRsoOOKaFPgew7LNG5FXp8Hnnw2Wl2bk4hJdXmHXjAtBtDwxq61CHIjjoDLJPjTFuWuZox++i685Mz7m8nst3iHN1u/X4Oz18cnejs4EjW+Ue7+1n/H3zY1SE2jhPKL9GrPmsE8Mw8Bh52lN+ERuub69kJ+gRn1nPO4y+++kLPOHM/fd7tU/dxkN7jbOPwvvesB/dl+t28c1NLK8uaZe/w2gb4hGmpZl7njFxvAAAQAElEQVRD0wbZvGBc63af7bpz57FOjo+5y57IDvKLPJ9T+Vc7zpwPrpZhz+8CJ/EFZ9UM7B05JO+cvFOcUP5C9OGe57jLPfeAPo+V67B39Nl7xsO+Cmi6yJniLvO8hy66D+73H97XPfbi+4bHD/XgCfD0kR4+fayHzx6TfqQN6txeu6Ol1WXNzM+oN1tpZq6nqlcipyyWGkm1UmiEGoVfagleaODjMWeREeeUEecVh3X/UsF3B3g0AgH6JPAq2T9n4A87OZfQ/7fu3tYG+D0Cj0fQ3r9csQbPrt6+qeWbq1qybMPX8+wndkoXVQUWrQbQ2jCm7wZeMgzR/UPkaARvWi4Nma9YfwEt41tXdTI0Uj0Yq8Hm0nK2DoCGtRr0qyGg+6y3euA7xz1xYY49Ff6xLqnAv+xVKgD/vH+0jCP3LWOEFFRY9tEBECt/ge0Muvis7/2spt/WDAP4DGHZGjEX4x9iVExJibZFVaoEiklfCT6LIVqVZLAOdf/dntWqQW800Nh7l8H6YYSe8N6Z08iSxzEO/kKkzyjmzT3Our47+Zzh0F+A9BcPXa+qSs6nN+Qv9D558lT+kqedwOvokJWVFc2iY1PC9sUa+Nzahw88Xp5fh5yMLGTXRwjEP4KC8ssy73YZmEueX5eZy3O6i33+c9JPLnT8p0BBYLAQgqLXiZAlyHSb0sdzNl28Vmfwsc9iPrM59BpanwyR7xpaGrUUo3weLIpSIYSur6s1aEjDT6S9LlNo4U3xCiEoxajk9TbEJIXo5VTL/Gv2yTG8MmKsEXrfeVRQpI3HLBnTYYJXEu1jShkHfebVgkPmB/hsTH/eN1pPflI3QA/3+xGSPsajUowf0wEqArkpfXhepp9pYlzdv+Mew2WiTggh91GAa4GcdFDKaeOeYszlATyCIAFtjJ+hgV7uZ9pfS9p9ttRxSHW5TQhBIUyA/jpZCRJv1INaaOp+Mq7Qw/o69yEpyx1tjEuMSaJRQ33PxTzhdc/nc+5V1u199uwxPN9SL8H/VdWbnDNm0ZUzKkrOslf9CD5o2R868Jju26FBRu5nYD3bQWC+V4Dmg8sYtelgUuZzYszxFp0MVtAmAO470Pf1uPMMznd4HT6Xd73c8et1urg+eZnc+YLEuJ8UTBO5wjQh5iF1H/qFV3stfxpvadKS/xngHGY8/xHo5vOZPhnp3/PtEf89+//lvq8thpGYQm5AGW8IrQy6ev0DkU867pbml3ox3/4E3PqXql/Pdz3D9TzHnZeBfi1zIQSF8BFc518E6rtO8AcwDYl+fE/qfMz4GHP9zwFn7hZRMUAXsDSCTjmkoMskAu58OplL5fIMkzEcn0RdKde9Sv8vFAkhfEL8EML/Qth1qHS0ZjGgYkdXaJ4znWfyEk7TRFkMMnk7r+viFz7dj4tyIyLXw0n7a1nubgqUTuoT5HdQyGH34WaO5ZAPzuhsBhJbedbHvjSe4/g95KJkY/EI40Hi/N5jo6o4PCTWwXNt2BzdzxTCNPK/SAia+inkCWb8mDhr9pFW19JsDJ3jt6Em60C9Lu24W1j9fwSFKEGbwAYfU0m0VCIMgELBkkc29aARTt8+F4eLyyHGvz6GvUsMfheEHRyfXBK/xNl7SflA5xcD2UHc5+IxAEYc8jiTiUB1G66gURdvyGvayNYfwbgDEGMOSRnHELqQ+vrkRX7Om4aTQuq31/KncYctVQwEvInxJtLVppsADQUWRCF5S35LsoMWw1nD5au2Q5e4MJwlKhZ8VEVSVRYZemVSj4Ngz3kpqnI5U6liUAnJExfMQD/taKAxl8ghF8sBTtvLUy66p4c6x0B/Zqfu4Z6O9wEuw0d7Ozrc+fARsiP4gw6ys/gDjuL3OIq3CT9kJ/HRvi/P+zqlr3P6veSw73GGGGXGXGIaxsYjjfx0F90KPHtVodmq0myv0hzGvjkMHo7PkO+5lSDveRbULbgdJ8LIoTIyrw6iunRUIC8EeC1AvgwtVNXk5finQC3KofOkRg5ol8Ofl3TZn3xeVZ7k/jQ9yf6XghYcrsOkfu6NoknS6IIVgeuSGeCUGK7NP4hDcaOadR7D+AaqyTSroPEMBqk5Ltv+WT8btgzz8wua4xLe6/Xgo0rujzOvxgjPAGOVD+l9HGmX6LULhxhhLuGfPgasIQasMeM0TYscSS24GF1EizjIpI/QTtalASHXoYkceipZPxJp0JE1FwBfqB0vqwqj+4Js3M5Pu2GYzEY4DG92Gj7EmGQHry/Qduy+8BNAT57oHoYPGztt4LRhygZQG8QNnu888/UlewYDRK+sVBUlMgIdwVFcEGvmNWLufeZ6im7fw/hr4+63f/2bvsMB+PKb72Un7xZOkg/vtrLTLztP3r3Lxt83P77UDzjZvvvL3/QNjsJvcBjaSfwB59oxBuVTDFPnGKuGOH5sGLQRxzgsLSzmJ+r8VN2CDdjMv8RQURrHSVysuWljaDMFg0KMSjGqKIoMKSIL1IusR0LPllWlGYwKcwvzWlha0pINbfBBQ3s73UYYeGovemANWZSGtfDFjmIF+pBC5ochFzSD12vWhkj6MH40g+fqXKeZ8IPrGDR9BWrxpnt5LPNDhazPLy/Kxug7GD/usq63CW9gYFvGQLW4spLx9foZ5yUMW47PQ5t5z2VxUQvAkueEIcvxeYzVTtsJsL6+rg2cgabnInw+PzuHjpnFeVGx3glV2miI8+/8+FSn+0fovcMuZC/307Ovcep/7zX857/o23+205fwz3+R816yvm9x9G/jDHiDI+CHv3yj77zOOFi3Xr7Swftd9XEi+HyQAXnKc4fHR8RrBCAm1o01CykpEvc6GmJKSujxvJ5loRLd2IPeZVUpxqSYkkra9UjbaOZ6IYS8BgOMU75M29n1DkeE+fYtjmD/b9TsmIBfzYd+is0/9+3/1WunhkM7OY6Yu/GOyEHFukf//2DiBfEZ5GQRHvUXFR4jZ1Oj7l3ovMR6zSwtqJjtqUlRIzTCkP2qjy66xJhpB6//n+I5e8E5+mNEmZhHZ+QrZKfvgLo1e2GTgmwEb+lH0MF1CvaG3jzrh/HbPDPHWDaEz8E/c6z9LPxgWlTIig2hBXxfg7fpYQPyGLoLGgnZiEWhAprOzM9rcRUewzBrvCGqUAa6CqsipwNrEKpS/inX1OspEQ/0USMnI/jd/VtP+gsRZzYq44S0jB9hMN/bfp//j+M2uuLdD6/05tsf9Oqv3+pH+OrV377Xh1fv2F93ZQP8GH2QFNnHK3kOFetblKXy+mN4XkBub6ADN3B4Pcao+/TLF3qGgf05BvZnXzxXdgY/faqHGNb9RQI7gfMTwjdvaXlpmT12RkmB/X/IHn2i/d1d+VcAstP3zTtZn72Dd83X5mnz/+tvv9dLA3z949++1Tt46RjnwAg+SympNzuTfyp2fnGhk8XFpfx/EudZqxnkuwL/qihwllayzpjtzea5ldDUuNgRM0KvDOCJgZ2S9JsNXaxX1kPQuDavSPL+5T1rGb2wsroqO6jsnFkiPctaev2LXqnEeNYvY/jJTxf4acLDo6P8lPcuhtn9/X0d4yC4wPA0ZLwh/HnJ+GcY+u1APsFBcOazEY6lMecuoQhTjCoM8GTK5wykGbzq8VAjzjY1/bTEW9c3oFPVjtUSthjsXT5ifkPOXXYoXOJYuGAcn5POT450fnKUnQ5nnJvOTo9waJzIBlMbRqOkOfT3zdUbWsfZ7i8sPWKNn+L899734osv9AIe+AKHi3/t4suvvpJ/QeApvGCn1Cx62vuqDdQDDK2e88g4sdcK+gb6D8yxIV1jzDRknUXdEXvgEBjgVO9DkwHyOxpeajz5YuGgf67h4EKeJxoV8Wrl82zLfjJmjEscTafMc//wQNsftvXm3Ru9fvtGb96+1Zutd3r3fltbO++1w7qcIDeX8EJNW6EDiqrMDqFlHBU379ySv/iwCe8/wsHyGMfGQxwuG/c3ZGfH8sqS5hfm4ZEZFaw/U+IOMZLnWzMnDkZIlmSe8zqWXkvWsYKH55Dp2aJUQCcPOeOcHBzi7H2vNz++0vfffMMe/hd5D/eXafylL+e/RZ4/bG1pf2cvO8YOcRLnL1NwVtjd/qD87xTY73eR/1PkZcj5aYx8C+eIdavHGkPvfjOSYUA4hG9G8Iv5vYb/BT6B9bGTNxJPgB0orZ0p3IvG3HnG4Ouf/Pc+NuZMhvrMNLBceO3XNzd1D4fbA/jFTqBHT5/omfkFHnnxmy/14qsv85fi/OU5x7/8zVcyLz18/Dj/qoLPCyXr4LOCIUEv09ehaWy+GrOfjZChzFfIQY1ODBS6Xg/aziGbi+jtFXSt9+U76DDvzfdw5D96/EiPnz3RI8DraYeaHftrG2uy08yOwVUc0/6Sg88FdzkfrHFO8PlufmmBXaZVH56x/PaRVzt+Lc8jaDk2LeFB66oRtPGXuwbnF/J+f7R/wN1lF9jh7rLHOu5qb2dX1omHPqOhHy7he5+xPAfrnRs3b2aarG/e0/2HD7O+zQ5Ozp0PnzzW+saGjKflLcWoBrpYdi44B5zhVPWXAE/saGWP8BeFGtYzpkJ27vpfAcyvLOsW87sH7Z8gz4b7rNc9aHSf/u3IszPVun/9/j0t3VhVqir2zkbeYwfoOzuBvYfWLECN4mgIDS2h5co69hhduAOP+suJ26/favsVgF5/xznmzTc/6PVfv2OPMnyrl96rDH/7Jp9pX798qZ0PH3SKrHq9Efa8P80szGl2cUGLKyu6gfNxDSf5A5yhT148y/z0hfkKfvOZ4SHzecDZ/R7ndH+xcZWzw9zioryXlL1Kib0hJJDn3cJHLTLQIA/mtQ7GMo/VOHBGyMIAGbAj109O72xv6x1nMu9ded/6/nu9msDrH9h7f/herwF/2e3VD9/plePff6eX37EnT+Dl99/S5ju9fvWDtt6+hi/e6/T4SGP0XkRPVmVSDzwrn0nmZjS3OK9FzhA3cK7ewtF7Z+Mu63hHq6SXbixrbmle1VxPqVdIBZoWD2gkTKUUEO7A3Vx5rxhJ6IHoOz7p6P0EfTtkT7g4ONAZd/JjaH+wta09dIvPFkfonXPuKEN4X+DWQ96W4KO7GxuyvPvfFtxnHR6+wNH426/09f/1R/3h//6P+sN/+g/67R//oC+//o2evHiOjrivVfi7Ys+OBZoc3TiG7gPkyDrZ/DVkvxshcc4fsh5D+G2IfA2Q/UG+L/XVZy36OGYv4flL+PwCB7vDy+MzXXLnMVgX2jncS4UWuIv5fmfZWoGfFzjj++fBI7T1Ocw87HENNfjU7A0j5Mp72Tn7tWV0iPyP0fEZKBuD04j0CF2UQ+eha2twbgz009JPSwjJ5BfioQ5CDmMIiuZBKTub+5wPPJb1i/W270et+0CGzYsu85lij/Xwl2Vfv34t/8uJnQ87ukDnlGUln8X8Cz+//e1v9bvf/U7+svJD9Ih14gzn+5rzquc1QFeNoOmIOYzRpQ35ZRF3gQAAEABJREFULXhPcQWlyRtcwTMEh1ERndMBac+C+eX50nbah/tpydcELF+TztwiR7vWfLpfckMg7vBzQJkbuU+PZfkcQ+8htDd4PtYVftL3CL3juM9dI+7Yrms8QqD/KdBZCCHPJQRkBTzzelI/0wOeczuP5TH12Rf9TXD1/Fx3BB1NV9/pL+HRC8D4jaGtqJvgxaIoFQkDdJRfjB9DVEpJMUVQbfN54pxz4xm2Ld+zxvBVCFFlVcnnz5Kzh+saA6+XxzaexsPyKV4hUAoQ7d7MMdch9JnXbcyrBvdfM8YUGvhNtI3gaLwKztcFY04hJfClLALuPPfr9Xff10Pi7r8hvOIJGpjvPX+3z5CiipQyDVKMCnGCOxNq4H+fVdxHB7WmfbXg6bFdpyFu/EfmC/h6ul9nOkLLC8Dy4/VxnQZcGUghj1soek2C6R9U09eYNRuzngbLns+thhb91ABtnhO4gF+LLhX6NaC3PgWM9OTJZdQJBscnIPrJQB8uE+UCr5DTTJ5QtA+AWOgwAcc/B9PyXwpzGx/e6CfHPxuqe/2L9cDvs+1beXz37/AjKOcHda8cMlfPt4Mu/1/8zA0/U+t6fsZ9WqedRv4/FAZo6ekEk/lqFZxjIJfycAVEnP0PALTj7QF8Ru2ixFg3y90nHTqPjK5ORsvNyPmfe3ucBlkzuKcQgiI6whCC5yiJUJ95BfJC8KeoQkg8hEko5bwQQg7FK4QuzqcMmqQdfg7QFkyUiXcMzNSv4uQzfUiVi5zqgFGoxmdOenIGpx0aHJ80ytF/049/h85CCP8Ovf6kyynNfpKdieg8lwO8ncrZXgqWAFKyChQ4bfoSJY8qRChxFYCEW1Ip13EScJxCSpxwQAuiOW8S0oT+SPAmkjvO7SaVaDHNpoPr745ubkajXHta6hLrsADjBzajUHMouOjrCKPSEQa/C4zJ4lJShaSSjcsHCA+SNyUQCu6o61g57vT/q9DKBhvP8+cAYnmyDoFP3q1EWZupg2nAcUBMipKc25Jo5V691URiFstEWCiEDqTEFhrFfo7BptFg4vQ9Pe/r9OxCJzh6j08vJs7fS52cXZI/yA7fi0uMJ4NaAz/dO5bG48ABIXbQptxvyzpcgTz+NUA+WgXwuZY3qSNC5TLluXQf6hIt4dU7EAuTYoddmsxJnmPOc9hBbj6hlXNc2rVsGRHIfNIyFu4yDhoth5F8wOHw23L4MS+Zp6jAErTZoRppE5lxot8CKCF3laJ6ZQIIiyj/nLTr+JLZ1kPV2Yh3iUH4QqPLMw1t4Ds/Vf/sWBc2Sh4f6uzoQCeH+zrxk1o4eI+4hB7u7ugQZ/BBhp3OIUzegcFOY+oc2YnsNm5LH6cnhxg16RfDZ59xbDRtuOCKw20A74K1KNg8SnA23g7LFJChyD0wqcIo0EHK6VQkTSHSJqakEJPkAyoAITV9QckuGrrAdDNc5U+zCbu87pNkJjOkdfQfhqthJz1M0yxTRjOEQNhBJBZJG0IgD3DcEGKXDtApBGoSRvIidaQwwbWBpIYxclBjQ2xyfoxRviRUXFRsJLCDwZdOQ4/L5zR0WVVWsgMlijEayZfHGgGtR7V8cTMMuaQOuZQN8yV1rDHrOB534Yj4CF4dEY7h3RoC+mkOG6FAU+IjGH/AeGXI8SDJ82gVQlBZlprF8G1n6BIGxKXlJa3Y8H/jhm7evJV/9tlPZvinOW/dvi1fpJdXcehgiJrBMeH2CT6JhlTQZ8wy2fqzlTJhwA1CKcvVGFoxzwaomcuIOdqwtIvR5Q2OERuUXv/wY3by7mFAO8JZdoqx2AaYC4wd5xj5TjEeHmIU3sPw+95P1b5+Izvf7GQ7xMhtY6CforPBdoSBvcGI5fEC6NihN9ubkdejZA0SPG0oqzJfLivWzrTq9jDJbSATYZDzU4xKEXC76DxqELZR+dVSOVBW0E/RqxShry+tNrqsQFPTdhX6+Qmy5eWVTGs/aXbr1u2O3hiIbLz1/+t8NHl62s7AVdZkASPv7MxsxtN8lmJSDFEhsJ6M3kDnmv1yjD7LfEFovGJKSuBiA6ideLMYEiuMaqlXSuisJrJMzCGUSQV0KAGHEX0QWVePZaPh3OwcTpI52bm/grPLTyOu313TOg6TG8urMg8Zx3mcIX4yp1eU+QmqGh6+xEBzgUHTe/cFxjQ/AXuAIf8DTrH3GEh3Mbad7B3kp2JO9w5lOMOof3F4qgFGrQuMuqcYlE8ndfxvIcY4lgP8FDkneI3tUKlZa8tOn3UfjAayzDSmwxV9avLGGiFTQwwoNqw5nuuhI2v6GiNXDXIFWZVSkg0OBWEwjQK0Ahpo3VC3pp8aHh71hzK/DTB6DNhTL22gI+xz8TYv9h2HBgMDdUacZ9ohGyrynthvsFcKask0888Z+6nSDYzwD3AqPMRYfQ+nzNq9Td29v6k7m+u6efeOlm38vHlDiytLGEgXNJP/d+UsDp158pZlo77l1uE8sh3hxTEKcQQ9DEMu3AY7hjN4/sxNCX6CL8Tat4TZSZyQ6xizroOUE55rMy1raGV6BMoLxvATVDPw6tLKim7hiPBTMvcwwt0F/1s4HTpYx4BrWCMEyL+9dhecb8my0oPXIkaXFnxGrEc/Gz8vZSPG0E4+0hcYiI7giQ843N/i+H39HYZ1HKmvvvkuG9df/hkjM/EtnEy7b7Z0+GFP5+gPPy3YgnNQUATnmJICYKdzhU6bW17Q8i30H0b22+t3ZbDROf9ENnS/fee2rAsttyurK1peWpL53l92KcA50q/5x/xweXYu6y4/rX6MLjvCeOn/P7kP7++j3/a3Pmhv6738/yiN44c3b3GMbesIY/QFPGQehehKMSrrLnT1HI7fOWSshx7zeObRFJMq5K2E/s4rSKcQ5ZdxGcNrI87MY/MrejevWaaBlJi721m3WIZvoGvs2N68d0+b9++rcxat6w5yfvsu9GBNb0KDVfTZwuKSZsDJ6860PZwyTWOU+SGE6J1ADXrJY9bweg4tO+xb5psGfnSejZDGb4RcDnH4DnAO9XFuDoAxBujGZxna+BwGi6oIUqL3AH/UGL2GNiCfnegER+gh56ad7S1t4wx99/qV3r4BCN8RdvAax8Mb7eDMMK37jGV6LS7M68bKjWxIzg40aPAA2XuIQ8XO3mfPnys7g3HwfQE8RD7NC95DvWd4Hp5Pw/xa5pwJwkewvmDuY/DsM59TnF/H4OmxDzjHHXCu29/ZyY6QPRy2uzhy9ww4bveAA858ZzhILnFuD+D/Ef00njeGeBvOO8P4rt6+e6eXr17qB+Dlm5d6hXPlFTTwLwJs+4uGODouoW0DPl4f63fr+2q2l/XH7KJ1x6KWVpdxfq1okdBfCPLTqd7nQwjy+oaAjmDdMg7gUsNTLDLn5JZ1CSpZ/x581SsKdBqQCpm+1nnWkefsAYfc5fbef9CHt1vaev0uh3ucAyzTZzg1+vD/CDm3rEbOEkGif+U9JRJHlalF39c4fb0XODQ08Dk+H0VwHFvHQacBjsphhloj+H5Mnteqdug+aDOin6H1NI6V80P4CN1imT1mzzl2nHPI8dGxztjHxsiR5Wx+YUGr6GDrrrsb6+iKNd3BwbiOc24D5+sG/GNH4gZytIlD0TK1gcP47vq6btBufnFRFQ6hAK28Jt5/mCpcLfAcd8Zw6OCnuY4Y+wgDv3E4PQEP9N8F+8sAGllPuG1MSd7nFznH2Vl2d4LLPcZ+hDP/8dOnMjyyc98/p0veAz9ZiaNwA/28CdhpeO/hPa1trMtnvaIs5L7tiDJk2iGHDbTN4LjPc+zzI3jzAhqeHB5lx+97+PEd57O3OAzfcL7zl6X8dPfb/DPe2zrgTn/JHDxnn8nmFxfkfWP5xkqmq/XMTfTNjVu3tLyyIjswFaQ+45yyDv4J2AP06h5OIDtcd+Anxw9ZLzsQBuDkvpN1I2fwWfbBVXT4+sP7ug8NHjx/ok0cv5vI9z3TA2fwA2CT/eo2+m7RY87NKrAXNhGeT1EtNK7h7wYmtBPYYQNO3qss95fooSN4ZYfz6TbzfP/qjQzeh959/1Jvv/2hA/ardz7rsj9t2Tn88g2O1TfaYg/Y293NDuAButB8ERnX6+D9qULfVuA0g66aZ+9ZXl3Nv3Livd7gc+biCvIL7uaDWfYL85jbR+QRha8A/hEw3yXyEmvs0PuAwedg319moVmvLLkDSyPOORecxQ7Zw95z7vaavsVZbXj36hW4v5LjW8Q7eKl3rPkWdbbevNb7d2/1Yeud3m+91fbbN3r39lXO20cvnRwd4tg847485IA1ZryasFH+oruVfZmUZkqV6KnewqxmF+aBWXh9Rj6bpqpQrJJCGdUWUhMagD7E5Yp4CMRx+DbsITWO3Lp/rhpdOvRdHF18zr3Bjt9DHL8HzG2Pc6lh13HW8ZByf1G1z5nTa+zz8Rw4LEDnxZucATiL+YsF5qvHOOSffvWFnuGQf45D3l8oePL8me7hkDc/zy0sgHNPsUgy34zQo0N00wj86tiqDmHy5b6R7Bg+h9ct56fI+wm4+hcPDtGdhzu72uMMsffuvXY5A+0TPwD2OVuccEcagWuVCq2Co/fzjc0NrQN2nt/kbLMCzku3VrOOt4N9Bj6Z5W4wi8N4lvPFjHmM9ff5oGU/s86znhnCB96ja3R+zZ5Wo0/tpDKYNubXadh6D2SvkYVQfiEoDibpgDC3lPtem/uG30fI7Aj9OuAMf8FZ+Rhd55+u30UmPrA/GPbgwRP2iBF1ipTyv8a4i1w/RG7tAH7y5In8K093Oa8s4/A2P3ucEXvVAHq67xFjGE8ZucAneHgOLXMlBZZBLMUkDOx7QIiy7ASHIcgv12+ggfvyGAbfe+kudxOYa1fTta/BNPOn4bUq02gLjqbziL1qCN6m1QC97/PwBfrznD3C4LTLTE/Pxe2Nq9fQ8h0TMhKjxJigBZqNXHeYaT7M9yKvq+ciXiEEeb4xEJL23Dxf9+063hcaeMBg/MbQYcxeMIY3nGcaBNqlmFTAiwldEyPjM7j76eq0auET9zf2/OAvy5nXyP3QHJWVZL1UTvRUpL8Qg4sUQvgUcm4mvT7i2+Q9zDhOwWvWeq1BMoSgCF5XQDqEKKdTjHn8mJJMCwPo577N6+7P83boORjc7xXQv6avECQghEAQFFPKfadJGFOSxwyBvUbMgYHcPM8DHujebTc2uHvMGnoPoZn5oZ95oq9L5CYD59o+/N4nf+A1Zl3GrFdeN/SO6T/Gvj6mjxFlQ+hvHstA2nnTudU+K7HXe16NQ/b/1iF4tPRlEKHIn0IgbnA6qFGgfArRadXkGVrCVl2e401Oh27ypsQ1aIgbWsIOAoQxQLGrvM/Fc3/U7Vr9tMa1XI9LvWkNKE6Uz2v5pHIeH92YlOX+Hbqtu3NIqcjros6cQi7wBzDN+0mYlQd50zB3QvpzoevkfLrLoetN4w7/AaAL3le9XY/nzH+gy3+zJtDU+LUPYkkAABAASURBVHS0zbF/s66vd5R7/vhxvejfJu55TCDPhV4DMH23kzKHzgshdDpCvIjz+fn3v6IshGsjOgrwzv06/BzEjBCE4Z0rOgRX4sR4E/nkPc1ymIVnwkHuJwO1HRL8n/eUAiaW4xDWtPkUrHpMyQ7MPLk803WalxvzQUf04TpXrcjq0tNi2kzqEKOIT9K8Jz1Sj5ibOfYpkEtFWpA9iZOmepf2Z5dNzG8SLqQObzJoScQ6LCoosCk1OCo5D2NAKCUOFjbeHXPZO8dAXOO89M/9VaFQGQtaMCvau0s6++z7FzMnqOS2n4v/YsO/v+Bz3Tqv64H5MoP8aUEMXa6Iuw6UkS+Xzu3SzFWuFNUStmybrRJxpx0mqiY1WP/H3DBG0HKAE/ficohj91JH+WedT3WAkWP/4FSHpI9PLuSfdj7B+Xt2NsD5O1SfNqMxFxJuuK0KKbIOHOJihkoxlRkC+YF1UGBcwpawA+MTMy5tcDiFQN4UmEtrYJYtQInfbejKW+aX0/6YxB1t/ZHTk3q0zVldQY5+/sMVDC5tcw/+8HA+Twao2HJoqTGsjbhc2KjoJzIc+hvAI4xn42FfDRfJQL0yBfXKpFkuybNVofxUbRFUREExVoU6CQhc8NSMJNo1XEIa+qiHlxr528dcRAdcRC8wzp3iyD3xE8IH+7KBsPsZ6MPsJD7FYHiCs/cIJ/EBBk4bBrOR8P2WbDTcx2Doy7TLjnAQH+Mcdn/ud2CHMGM1GFJbcBCHOeMfOYQZ1xKce1XSTK8EKvWqMkPFvMqykKHgcFqkqARECGYIISjTD7rJr/bqwxGKnPEphGld18jr1pX701l/L4QQFEIQH4CuXuTkuMNcTCqIPxIhBsUYryDFyHySYoqKMSkZEmGKSkCkjWirHBILop7LXCfleFDHvw0H4Ro9ZRhzoPbBeQydfdj2lGNMqspKs1yubWhfwnhj8BN/diD4CaReVakoSoaLsi53W/c15NLX5yB/wYHekH9CGv4cwEsjxnI9KSgEgHGS51Ak+ioyJC5eRU6XOZ3Xk7wYo65etM3tcttCkfqKQQ1r1M1pLOMx4mLgcMhlfZjHH8nlDYd7z9d5A8p8wR5TtwE/zwVWU8vlg+7oNiiFqCDJF5cjGwy51Punj/2UgQ3klzjLRlxsfCl0HyACoaWOzuN8WR3Cz24/vTD64mJaNAzykZ9Ct5Yxyi+KBHHluZeT9ZhfWMCIsKh5HFcVa5BiAseYIYBloGHIYRC5GfdIHZE3Zn6+eB+fnugQA63hGONkHxqY7ksY6PyE0CMceQ8wUNy//wDjxEPgPvBAj588xanwpX7zm6/1+9//Uf/pP/3f+v/95/+s/wz8x//4n/T111/rCXXsFLbzaXV1BYfTgno980qhEDpe8aXMkNdiwodeK6+FL4M2FJiHvG5eG+Ocn6jE4H2GAcE0tBPGcxKvERfGATxng6bbjLnsKUgxRnleVa+nK2cUhiLzrr/kMIOT2uBy16MrNeAzhhcMXiP35/ENxiWlmOm/uopDc6lbB8tDB3PZuez/ubaysiL/POvKyqosOy63vDQYEEbobDt+LR/+GcNzX4LBv4bnIjgHwDxRI6ce37S4oM45Dhm3GcBrNjpk2aLdkPmPkd+G+m4XmHxCJswfcxjHvA7rGxvaxCnrp+Zv4Ly3s6SHc72skLMK2at6Mh0qHIsOi7KEfkE1PHOBc3CAkS4qqioqVWWhMhUqYlJZlJqFjivM10b8+xjp/b/wvoIXfvuH3+sP/9d/0O//+Ad99duv9QxH1CMbsXEybICLjfvTJxWfYoy0Qd+G4fmlBRWMYZ7os495/ldgXWIjQc4fZJnsygacAway02iIrHn9vJYtNPFZzVCgR2a8/kAJTzhuw7MdpveM9xcv9OXvvtZvfv87fQ3OX//hD/rtH39PHGAuv3X697/Xl7/5jR7gUPMvEcxg5I4pSugkGym8LgPWp2UtQwiKQI2x4hRH0i4GTzsZ/FTSNsbzHRxK/lnlfTsDcK5+wJi7DbzHGbGDgXcPw6kdB9lBwLzNN17nMTxao8OaICHgauGXhqh1SQN/EQWdwPpF9EmS+aCqekrM3/qkob1xFS/jlyL1AnOAeVxm2o3QCUPGHELnIfQeOk44Zm4j4mN4ro+Ot3HzCGPvKUbfCxwKxi3SX4VuMngdUwwYSRiMtfB6GMRZDwWZ9azHbE0vqkTolYAIPrTK5a4fKCvB3/uP5WkeI7ANpms4P+7jFJrqrE3i2QmKIfs562kwP9op+hDDth1HlgUbmd3Oji4/HemnEqf4mv/tSHSev2jkcZaQdTsaGuTM8744P9PJyZGOOOsccH454rzjvAbZRsshH1Ez8PBcr9QsUCGPAYVeQ9fBxblOcCTsfnivtzh7f/juG/3tr3/Wn//8J/35T/+kP//zP+mfM/yJ8E/6y1//ou+/+xZHxBsd4nA3v0uBdaVv+M/7dN4X2KdX0Lk3b9/S2vqaPEfPz0/WmVcXKe/B+zGlzAv+IoDnHFNSZM0M3v/qeiSP4b1tG+f0Gxwlr17+qFc//qiXP/ygH7//Tt9/+63+9re/6C///M/661/+nOPffvM3fU/ZG5y5OzhLjjgjmlYNvApr5T3Z+nsPer3nDOh/LeB/JfBua0vvOBtuQY/up+D35XqW/5CiIrRz+zF63TLgfMMlfGidaB1q/ez9fMz6WE93+0OrFIMK5mdIKUI1zu70I3CiiHVKnIsLzZpf0WUNun+IodpfjOlb76F3x+Z7+N1y3CI7XkfrvhlkanF2TsuLS1pBz/vLMP4JZX/5YC3r2/uyoT/z3ea9/CU160rBB2P4wI6KKIFj4lMac/gy1JTX4FcjL2PG83wG4HDBOcNrcgQP7KMbdnGifMChYn3yljV6hwNzC/3hf9uw9fat3uK82t7elp9y914h5GoG/W6HkHnGur7oVbJeTPCqwwJaJ+QsApnmpucEGvAKIShBT8tnY9zQB/3zS1m/2Zm5i4PzA+u5DV6GLRxT73AuGre3dq4C78Btz44qzh521MaUZL6cZa8ybnZUm3ft3H2IXvae8eTZEz1/8UKdPD/TY5yfll9/+eG2nUTw/fzCnIrStPQaNxL0DFzMIwudYlSKERK4rMaBN5K/sHHCOch61jj5f4d/B19/43+FMIHvv/1O/n+d75jH0eGhrAdDCHnfK6FRAe5BITsnBuzFl8i2He+W0x2cQO/Q869xLr7BcWo5eo2T8TVrZVpsoec/sCccZCfwaX56edzUqsEbZGXn6Rx6Z35lWX7Cd/XOrfyFqht3bmvl1k0trq5qnvK5hYX8xPscZ8K5iVNslniPtY7wfKZEkI+18p7htNfSe9Upzql91uIDvGRHsPednXfb2mH9dr0HsTcd7uzpaPdAfnr97Oik+6IQdDM9TtjXfGYzLzfwa40eN9+YlxIXNp/xPI7ls4+85n0F3rd+ueA84/whPOSz85C7w5jzRk0/jRrEhJ6gdUyJM0cp/4qEv9w3vzCfz1nLS8tahQY+z9zG8W75m2feJXLscS+R4+PjIx0gLwfcUw8J89OHrOMR+vcQ8E//Gw7R4077Cx1uN2BvG9D+4uwU3j7WOWfmPvjW6PfA+mRAHhpko+bO3KBTOpmtNSY9In+EHh1xlx4hJ/6yYxPgPXjR+iyVSaaPouCdkUb1EC5qFVyH9mPu3R77BFwPcCge7uzoAJ26h47cQydbxrxWh7s7OqR8H7nbo84usM+d2nM6467uL91YP55zdx+BY0C+Y1WqmKlUIm+ziwtXvOUvkPkM5yfq7Zw3nS2XRVkqsQbWxYEwFoUMgbk0rNMQnXnJOcHj+DxwsL+fnwx/D/9Y/l/D/y+//17+1yLf/c1PV3/HHvK9Xv3woz6gn/roNevStTt39fDBAz1+/ESP8xdAnunJs2fy2fApe/mT58/lp+sfcDe5xxny3kP0K3v6U+4cj7mz+ItuKRUyLw3Ql74nmLcaeDKaj2KU9VYIUSGEa6AcVyDUz18tZ6qa9TSItXcN87r3IvOv57zD2liuv8364xt0xo/yv9TpQxffB/wTz3b4+stYL9BjD5in8Z1l/3Z/1vFD5MIwhp6wlgSOHjPjD+6eW4opY+A6Y2Ql19NPX91EQgh0ESTe8qvlA2jZWzynlsYOp3OilKohg+NTcE6O09bhVdqJn4D7G4O/5zFEH1rOfS+7QJZMK8/TTUJwLwCh025nPKw3SvgrwWcpsk5g06IPxszVbd3vyHsxaa+B24YQFKnrNjEmyW2YW53bjfO5w219n7N+Eq9E/+Zrn/V6vRn1vP/3eiozrxcKIVBLHFFb5X5Y/yE2BOsy85Xn5fUXq+G+SnSO2xr/CC4hBAV6MJj3XMf7ag4pjyllnFFy8vw8lxo9UUM74+p5ZrBOJN/62m0r8JzhDGeYjmUcxHx5OyDJQpHI/cL7Y9pbJnxmcmhd7Tm18LX7zXxAE9Dt2jsyAeMfmInB84oxKYG7wXFdm2dwGz5CCAoRUKA/6OfxmdcAPW/nv+8KvtOcn13ogvOVzya++0/XpzFebFLm+5p1Hg3HGnCn835xxv56znnjAv3cZz+xXWkIjUwzr8cYnTtmreoJNOjShvEdtu1YLWlh5/wUGu4nNeDwM4CO85n+CtDRkbkyO88QoA18kNPIFoOozaGJavhYziAyWM+zULybDmhPhL7aDI7TiXI4KbseZ3lzWevP/EGpQ6cNVGhNR4eGnHetDnXJngzR5rB1Rh6Lyp9904j8APyv9O6w4tP4/wyMKWUO/l8E0xYqZ+p+jHc5089c+G+B47/TdK93ez0+Rdnzyow0yQhhwinTcJL//3Tgf18E50sBWctEnmL/01B+BQTQIZCZiabUy5MjK7+dT4Rs5svyTdJkfWzrxP92AC1+ac6ZWAFi5ndXi7wp6YjmAodX4Eiu6X67xDTm9cjxSQeOsxj0QT3yeNPSuR1Q8Gm6q5DZgQLeXbvcR86dpruinEXUIbPI68w+AE+1CmwwEWXLsUERw1aNA7PvixIO4NHpuSIO4qIVh8/gHkCFhDvKQJaTBC41EP13e7v/TyEwl8B4nwELbga2u/ATEGmgJb9p2foAhx14q+SgGqBILBVwwIZUEVYSaZFf4/TlbKLBqMFoO9ZFf4jRZ4Djt68TP+WLs/fo5FzHhMd2+p71c/nF5UiX/bH6OH370HU4ark8iUtXkPtsxLgqpFCqBcRYymFJXkEeB8Sc55C64N+Ga3HPCYq0hhAkh9eBeWbWaaWWfD78ll85nSPtVZ4j5lXXvpbrWr8En+R3GEhGJfJhIMjpYEQ4aPhQU3PA8uV0jNN0zEHV4KdNnFeT53hD2HIhDbTxk8FVCqpwqJaEBu7rIiqoIv/0VOTAFFVDkSanxeGqoe+ay+l4cDlxCp9qeHEqO4YNl1w6L86OdOafkD7a14mdxPtcUv1T0XuEOIQPDDvvtY8RcG8HA1WG9zqgzjFOYzuTz06XcW+nAAAQAElEQVQPZYfw5fmJBhz6RjYuc5lqfQHnIhs5lIE6+Ef1uNT2yi6siBvKHBaqONB3UKhMSQWQUlSKQRFCxiBFSUGaQEvYKr8cZBqzcsQnUZayS3/UFdSmXLTsgCoyBJbf4DgZ+e2RHHEDgLdTV0AxaCmE8IsQXRajYoakQJghhKtupKAQAnUcRsUwnSW4MBHzpKHhklRzyK4RRh8YnQfS1A9K0KoooRs07HE56s30oGelfNEhvyhSrmM8xMttm6ZV85P+G8Zo6L+hjCJq8p7inMCNcTxWTPRXFEqM53GrqlRRVkrkxZQUaQNiOQyJdowfYdoQOxrXjGNjiy86o3wBqFWjm8dAzkNGHG+o14CLyzz3MfkNecbf+DmUAkMFpZiUUqGiKFViLDUNpobK+YVFzS8CNsItLuSnG+cW5zWDc2IGQ9QshrnZSbmfFvRTSks3VmSDno0vAv8OotoUJCDmuZcKzK9hIYyv8RsznyEXXxs2fIk6s8MFZ+gFF+sLhxhR+lyKRlyyahxOLfQOTCYyjxT5DEEi3oqxiDcSkg0vEC+rnhZXVnXr7l3dXd/QGsbqtY3NHG7cu68Mm/e1CdzDKfwIg8vT5y/0/MUXevr0mTapc4e2N27e0vIK82POMzOzKotKMSWFwPiMZ3kJ8LvB+PmJVDsXT4+OdbJ/mH8+c//DLsbHbb3HkG34gJPsPbCFcfvdqzdy6J8o9tM0nu8YmnjOA4wNQ+Y+xIgy5kLotc18CA0VGBweyXzFGtrwPeM1wmDcm59VRbwkNBQYxTqYUYGD1P9zr8LgOLu6rKXbN+Wncm7fW89PuK7hbFrzE0gYou4S3n2wSf49Oc9PWNyhno22/lli9x3KQv5JxpH5kfX0mo4dB19fZi+Zgy+2ZziXjnGq+UkCG5G2MJL5p+SyswTj+TvAhv09DH9HGGIvrB+Zt3nYNE7wTsWazjEXG/EWMSDf3mBt79/THXC8/WBDt+93cIvw5uaabmzcAe7q5sYacFcrzNW8yyLKT334oj0CZ8tYg+zAWhK8E0JQYo1nMKIsLixpdeVGfur0rp+4Xt/Qhh0h8NPm5qbu3duEV+7Jxrv7GPBsBHsADTf9tMedO1pZWdE8OPfKEi6VGujip0OmYMfM0E4ZeP+c89Xx3r4OMHzagbqPsd1PlBgO4KHD3X0MowB1bKi+RE5q+gsKivBChEZZ1qpKPcZcWF6Sn3pZAxc7Ee9jWMzGRgyLdkAYHuL0Nc6e0y0M8Mvmc/Siv9iXwDhCiyDl/gv0RY++ZzDWFOiPGh1jWbWx0Gvrp+PsOD05Oc5PUDnfjppdDLh7u3v5J4ptxD2BDyzfNjxNebpBV2WdwHxq5Lwl7XVvWRfXqZF/j1ej123wsUyM2LdH1LcetMHE7SGFCnTsDPOfX1rQMjy+cmNVy/DLErB8Y0UG66zFlSUtAHPUm1telMNZdF7BnmC+7vRXVECnFfB5yRqW1tshyiJoeW/HaLQROtkyi4HWTx5nQ/tln7PEQJZjO5gt0w24tsiGPDeUVaSfqqzkL1LMzc3Jzo55xl9aXdHqjZuy4+0mjk9/8cQG7DX4zk8R2ZG0ee+eNh/c032Mrg9Zw0ePH+nxk8fAE91/+EC34b1FO0dZywKcDVUFX6ArZoCyTIoBfcnZwzrHToJDHAoHOE72MMDvYfzdgf8OMLwf4/Q8xTF8fnaiy4szDTi3jDBUjaG/z2aj0UBDjFl9+NH97NHHNobyNzjGbCh/jZ57i7PJ8m7IMo9DbctP21LXP43c5xw05gzEUVRGLGaalyrBv4fencEpOYsjaM57EGs7A3jfqigvq1IF62NIhIm2locQAuwQ4F7Ps5aNnIfolh3kawuHg/XN+/fvNQWn3+Dc8lO8P+Ic/hHH1kscW/455/fQYh9ni3G1Y8B62DiWvQocKxVlqRCjGobjGiARDzHlvDYECXB918s4poIqERZvcZaM8xeqRtCzg5FG6L5RPts28p4nEcJ0gXOuwb+E4/Uz0Ila9FiDPDaEJBguqIAOiaGdN2S9+jh7LHfn6GI7UVw/gpdleh66riwvK/8CBrz1EF3xyA5JeOre08fafPpIm08eaf3JA63jwPQ+4V8TWL55Q3bqteie2mOhRGsD+Dbgy9Yovxo+avjeRs/T0zMdsQ6dbviQ6W/aG8wbr9+8VuYZ1sIOxW3W6gNOO6/TB9bO/GV9c8F8rBtCCFlfJ+ZbQFfLaVEWMs/HlAShpSC1jF/DYyN43vTINEYmrTfcj3Wpf27aT0if4MA8YM134Ntt9uh3L9/I4Xt42Xu4YZv41uvX+cnLt8S32dPMIzboem+xg8xrH8Grh87Mso1OXoLOqzdWdBvZvrt2R2vrd6H7bd28uaoV9NEi+mhhYU5z7NU9+KtCVgsWsuRcWBWFemU5gYKtLHHcQpZjQK00Mv8MkKUL1vgUPXuATFuO7ZTaxgG6zXze4ry2s9YO7A9b3FFwvPu8csm6+AsCfYzRA5+9uOdfnpypz921T9xwfnwqPyWen4JkH3Loc8s++t3reXBwxP32SCc4YX2es8xZP4s1Kow3dJjlbDKDvvN5xfLssIfTqIdz1878Gep43mVZqXQbaOC9eKbq5bN6wZom+K0omDv0cDrSv8+43kfyWiIL3iPO0Uk2zvuJ5TPmd0HaThufrcasveuaLxSUecjjmW8SfUdk2P0aEhXwu0vsTX7KfWxdj6F/CK360OoS+pg25+zh5ziQz09OueudcY/sy06jBoN/wx7WsH+5jyipiEllUapCL8+gx2agwQxrPpvDWfUIfa4rmb8dnP7VmASNfO6aWZrX7PKiZtgvyoU5lYsAdE2zPcEc6n5aeIxNYSA7djzXBpp4viPmPTD+Pluic0wT0+ecM7dp4/IsE8hLw3wtM2PwttyMmINhjJ5p2Mss00iWII9CCIRBXgeXm/6W9/5gIOt3y+spzudjHNh2Th+gTw9xBp+aV1ibMxzSJ5wdjuFb84/h2HVxau8jj/vsFUecq72mffTZ0PijJ4fMx7iNwcc6J+/XOIMtc4YZeG3WAO160Lmc8Ix1RZWgf1HldeixDgX8FkJkSm2exxW9GM/0OQKfPc6ou8iMdZFlftt7GbDNnrdNuEPZEfrNdBevXtXTAuu06vsITv27a2ta5+y4aUDXPsD56z3bZ0jnbZC/vrGOfrijBe5bKXqfYGbML/MqZ6KokP9QsRlXkOXd4Zx1Lh+k0Akt7NYQNnLbqXyMWT+v45Bzi2l5wT3L8mq8rV+ta99vv5ef+PWXOS44jzfsPT6n2Mm7yZnS58YHDx5qk7Ow942VlRXNsFdbbjxO17/PBiP2OJxRQYoxKIQg+U0YAhHxAl+1kzjJLvtjmkmS+ytv2nu+Ivyk1rUuQggMG3JXLTRkm8rxkHO7T7d3mfk+8zz08V5hPXaJ7rCsnPusDlxYXsjzPuL5Kneo3Fv0WEG5f8uJ+3OYz6/I4Rhw2rJimqQUoQ2r6na5B7dlRsYTpBr6ri2L8ID7yEC6YU08SKBNQi92umRGPc6wFXxnXRaj+530Rz9u0+HTaMzZdYxsm887XJIK66SyynqpJG45iSHSAbLNODKOpN2v80MIlIEF+sL6wLS4DjkPvHMeOLfUM4QQss61/jYY/xgnfbGODXPPuDLHJuPdZl62PjK+NTxcQ0eHrmv8W2jlt0Q/9O8wBOJOXwdnyS9HDI6rq+HkBEII5AUmxxt8auZhmRmge8wTF8jFGfe3c+CS/cAy7zLzfuO7AW1orehemBPTyHMYcwYZwFv5fuw7MrbHSwN2yAHnaX95xjDmDGjdXVN/Cg1zbrBbtsw/Aw7glvT1PDmPs04L+DzYAacwaBk4mwWHIBMMOd2CYQOeDWGbz5yBOpoCdTSB3B4id+GkPulcN9dppWma/r0mhpx3ld+QpB7lmgJljhJ0WfTid5fnup82cSWXTcF1p0DtaZTQK0DAzHQF4uV8A/1e5Ts9Aeuj6/C5OtM818txd0t7+IYYb+J8/vL7U0yv13PJZ4EJ86aqSwmuvz+Tdb34H47nfkOeoaMG099r5bBL07sj12GSlesRv6qbM6YVlfsN0lXYxcTrYx0S/3ZvCGh98WsdTvHR1Vpeq037a6mfR/+l8p+3+FflcCIQQipzrq7LnATaU5oZCcclcgMk7xJZGCkzAaag6Yv8aVRMPAT6I6P7JPJ/3p+hwD9OHdOfhUEuWBu/oT/vLj0ZiWxXIcXK5UT+II/QlYlROHm3MjYZ2kkWwVX6Wh7Zua7D3AV9BcAXnYRCizh+Ww4HiTYVfFBfDHSOA7h/cKL6oi9xGYjUD/RicB8kc3ef+wify/yfzPukT/AUuMgvCkBZ6j4kkZGBrZjDS5iA2PKugDwBrUIWKfZvnC3K0ECPlrohFopFpaKcUVHNKhUzCqFS0yaNsYD0B0126h7j4D08PNU+tNo/ONZBftr3TCenlzq7GOLwrTUYNhqOcfZOftrZfWRgnAYrUm3AolQbGN9h09h9mcAvAgmSA+EjNI6LNH0Y308hSAJ4t4Amr26+gTkIvgPIN18augz4jjwG65KOkG5bfwC8XddJogr0HYI/JD71+ZdLDJQSdNWDYgwqUuRCloCognSkMNjDwozVNvJBx5dqf4P5lAvZ+emxBpfnajgspaD8lMpMmQgTd+Gkqoj0I9FtDp2eKSPlkfKgXiFVNKQJ5a3sSLajWPVQzfBS4/45zuAz9TGAXjDWOcbQM8Y9m/6ENE7h44NdnD0fdIATeO/9lna23+rDFvD2NeEb7W6/y87hg933OsR5fET9k8N9nMqHcn+XOIWHHCbHHAADhzcb+ArmXYJXBf69ivlgCJjjYD8/O6MOZrPx2MaDXllCr0IFl4AUE3SMMt1ikOhGBIBXCGDhvF6TlZZDcq9Cion/9N31MM11nY9Aa7+BCWtMq3VhywguI5WD3JDE9TdIegQ5nICcYaAeWTIQze9pPARXmIA7NygohCg+5XkaGvhmzOHdxo0RB29Dd7Cu5TLjHUJQjFHJNJwYCVKKKoibxrMYZGaycaqnkgtSAc0TdUMIEqNN+wghQnvGJz9O+rNhqaoqdW0oT1Hut6hKFfTjsKwm5YwXiqRA2zBdQMJIOqakmAwxl3u6DReqxjSlzhQfS2wIQSFEtQ0pKrp9SoViSnlMz+cWBonHOD+/+s1v9Lvf/15f+383ffWVnr3ovpl+D2fWHf9k4p3bugHc9lNYON3uYxh+9OKZnn75hZ5R/9GzZ1rBoFlggApVIZWFbBQWY5XwrQ1ZnqfAacQFxkacw8NjbWNk+PHHH/W3v/mJsW/08sdXyoZKjCkfKLNx8RSjWh9D2xgjGsuokP+iYixUlpUWFhd14+ZtnHR3dfP2nQx2/G5gXFnDabKCM2UJ48vKzVu57DaOvDtr67pDuLJ6U0tLK7pxgzL6WFpeVVH11MewZGP/CRf9c4wjfS58vqydcenvkzbvmIdq9sBgCidG5gAAEABJREFU2jIvGAk91NceRup3dn788FKvv/9Rr77/Qd/+9W/603//H/rTf/lvGf78X/+7/vzf/0n//N/+u/4E/Pl//JN+/PY7HHx7umSMAZfC3D+0qgHTzDDm0ufQYMPXuK1VYOyaXcAgCMxgBOwBM8TncAAt4vyyw3bVTxSxfst3bukGa7j++KEeffFcz77+Sk+B+xj77z17rGe//Upf/eH3+uqPv9eXf/idnv/ua7343W9yPa/32qP7WrqN0X9hTihWtegntj2xLUkpKlWlSiDAiwOcQicY9HZxKL3D8PzDDz/oL3/5i/4Hc/3Tn/6kP/3pn/Q/oMl//W//Vf/lv/yXnHYdG5+OMPS5PZpDsL0S8jCH02eRtZ7z/BbntXBjWct3b+rWvTVteD5fPgffr/TlH3+rF7//mnl9qSdfA7/5Qt3/G3ysm+t3NI/hNILjCLk549JuA/E5oS/2DbJiORY81rKmraTAXPjMclRbh7AeDRfrlJJmcUz5qWj/VLidqLdv385PU/cwNCboQSPOD7Vs7MkGYIyVDbzlLwr4p6iHGI8HGA8u4PEj+OY9DoVX8MH38MsPf/tWP3wDIBvfA45/R/jNX/6ml9/9oA/bHzC2n8hG2/G4ZpwGqDWCR/qMYaiZTEK/WP5modus6ba0mGXGcjO/MC/j6qefq1SwpKV6hAVzKyC8Qxvf55in6W+D5OLikubpq+pVKopOnwTTC+HMvMocTacxdDpnTztDhs4w/J7hlLDRzMZGG0qsi1voHUKQX04PMLSOwd2ylOgzUtAwN/c1RtYsF2enpzo8OMxPAbrvIfWHGLKHjOv18nyWcPbaafoAx+iTF0/19Itnev7lCz33/wT9+jf6Ap5/9tUXevz8qR7g4LoP/2R48lAO1+5taAXn1jy0moNGFXq/QKdFaGJs27qR59owx5r9ZAj/XNiIjfH/FN61zjrFCHyCjjs5PNIpeec4Uwacm80HiTlP6V1iZKvQ/dbHM+wxjseC2TNW6f0enl8AZqF5NmbjrFsEr5u3bslP/j7EAfwU/fvsxQs9efpUmxiQV1dXWaN5eY1S7ktiSHkvHEEr6xg/4XuAg+iEc8zR4YF2cXh9wCm7A7zHmbXN+eWtnXGvXuo1DlHDm9ev9O4t55oP2/JTm3b61hinWuTCstrCA9aNXvcTDPr+CUkbzvs4pYamEzBgvcyz5oML8u0sG9KHjfg5hH8b+hGLb9kztPCxdV8fndKHRwzWgf6Z0gQPVpY3wpZ9sAGorsCfeIXgs22jc/jvmDU5wqFg/XLCWp3AS+bLcwy5FzgUz85PZaeEjeCGXRzg/tLCsZ0U8LKdv8bRY1Tw/8qNVW1gDH8Inz18/Fg25hsekrZT/gHO+E32IRv9b968qQXWrUQevSYxRYUAbuihMfM3PwXwtcwVrFnJfHpVqRnGmQWqEp5gYi26J9Occ6KAthlpzNl3yNlxiBFxBI0a0g286bqivsOR9zBocMpczpHJEfJi+V1cXMD5eJN5bOrJkyf66ssv9Yc//FF/+A9/1FfsA8/R/4/RofdfPNHaw/vyl2tW7jAX9O/M4ry8/8SyUAGODseMZ1k0jUIICvAx00Je6vzFEDsV3sJDr+GlH374Ud+zL7xG79nx+xKn+2ucqVs4Ut5/eK8df3lkf18HOIqOWa/OUXWBQ2mgIbzkORisb7z2pussTgg7KnrITgleMYTM9w10dr0GnVMTN/8M4UXrFBtzL9HFZ/DHMc7Mnbfb2sLp+ybv4T/kfXwLR/CHd9vyU6T+lYM99K/j73FUbzOfD+/faxcn1YH7gK/OvY/Tv8dq4Gcbrj3m2MZaxg8h5L2yYo1NopY6Dft5C4CxDClIBXwywzzmez0tcPZfZB+cRx/NoDM6/ihVwi8hSnSpEINSSoqJeyCyUMMHlskhcnMBTtZFeziptt+90yto/+O33+f52SnsL6b530Mco1/P0FmX6LTx5UDiMhwayT/vLfRxA+1b5tAg9+7fYP1sPvR6DODBy8s+99y+rLtLeH4evdWty4x6zKOAX8TdpmbeWabg7cQ8C+qmmCT3z1hkK4WgIGVwWVVWyMWMZqFDr9eT111UTMx5dnZOdrIvc/6poJF4hRBkXjcerj+Lnp2Fjj5LGK+lxSXdYe/2U43rG+v5l07mcRq6fa9kn4tJ1tvj/lBiHwo4Tgy1Hal+6guHr+l1Zh6FbifQz3r/Esdw/rIXtB8jf7X5AblrmFfL2nhOkVmFEBVZtxCCavLNJxfI8iXtRtx7fa7yl5Rur9+V/0fyV7/7bf5/t1/+4Ws9QzafeC/76rnuP38if2lv5c4tzSzMy/cIj4MAQAXJ4wU2SYeCXiPwsZ7z/3P1ucsOV59zx+A3Nt94fSfQeD0m4D7phm5b1eyFLjOfZ56gjtt6j/eXvY6QBztzT6CRdY+dwN63Dd4H3D7C4zFElrzJX9Sxo824WT4dt87Oupj96hwd1qBjqJ6/8OC0dbj1t/eSEWWNaUh4YT4ETE/jHKDAFHzm8dpWRakea+x/TzMDLxUpZV7pVb3ubAQPWdebd6w/PK++9y36zTLFfeDccoXMn6BbvX/s4iS2DrOesw47Q46G7Lssr6yXzFuWhaXlJfnXFbyPe4+4ffdO/uLX/MKCCmQhhCC/UkjIuPEs8xnNZ7NIQQutr8tgjrNeY/ZQy2OWS9bRMmkaeF1MU8MIfEx//wKUHdp2ZpsPfB97yX7v9AU60TTxr5J8wfniD7//gwx+8tfnjBs3VuW5WLZAhzdcwTtAZ/OXad62DXyC8iA/xijXTdC4tR4G14YwsJimr8F1QqCHIBHIr64fOmBd3S+s62yJOoYQAkFQfhEEUjk++QjBOR24C4/ZQjsXO9e8Z3C6gZ9H6Df/QpDn77XzvmPw+p5mPj7VOed208/8MEQPmN6mv/HzHFJMRFu5/Byete695Izh/cb6uEXv9eCthfkFaDifdZl5MYSAHLTozZo9bqjhwPv7GDmrgUbm7daTANkAiPoxRRWpyDxSwjdlUSqxJ0znVDOnDmo1zLuB5gbxCjGooH6vN5N1qm0cFXJQIhOpKBRjYoig7o8Gn7zb3N+YdRyi10boE/OY5aRhHOMZqO8zgCEyVoxRMSWlSAiEEOT25k+38fwaaNMgv6anwf1d9ctYXd6EFvQPcrxDB/SnLqYQokIgH9D1VxtIBbWZDvQDfXKfjOk8ChX8R7sQqAfDjZGpPutsfWResF475t7mtPXBEP0+ggZZt9OvaJ9iwTxZC9YmQcdIX3Ql68ox8/BdzTDkTDDkLDcyMM6I89uYvDHnwjF2yDHpGnmtSdfEmxyOVF8LP+YN1dUdqqVuS38tY8nnCoAFExMH6g6Yc3A+NHdZmKYJ3UbO/xywL9GB5NDlOURGyZH5MwNyDx8IMF3NDx/LXHcCOfCHTB73cFXNGbkrcnMNfwDOIyu/Hb8OV2unSHnIQBPCSf9eh+uQS/6Fj2kHP612LT+w5lOQ+/9J3RAonYCLjPPVRJ34e8AEyZB74MMIdNCSbxpfgdM/A5r8vW+6dZ+uHq4+nEkuuOZx6N9zIIfYzz+vylzffRBSsVsIuuoiFHgAaGO6OUpOfnfVc0U535ALph+0cd4Uptm/Fna9TWrkAbqcbj5SCPQGWFeFELq0wJS60zokf/Ht3lzPFaah48EfQAhBgfAffcdPCAhSn6Z/uVsjM63uWk47NDhuxB3/P9BRwLSaxAhMnetA1vTtbOJdgBDkCCF5eW0cTiPu1JDzYCrnU9+1vQYWmFyU84hR1/kGl12v57jz3EsG2uS0Q5q6awdXoRP0l+tM44RmxuBNi40wAPmiN0nbIVzghGxwAF/sH+l8Z18XODXbwVhFiCpj7C5oMLUmL/d3fcycnpT9UuA6hl8q/9X86XypZDS6frpPZVFzvIOWzb8lzzAtc7wDNoyQFAxs2IGNW2ziIt0qqXPKyndADUet+oNaF/1RduqenPXz//I9Pr0gPJfDUy6HZ+d9nXOJvuiPNaC+23F/VI3lvK6jaqznTZuUgTEawzSNE7j5CbSkjUvD5tZQ1/GW+E+h+UmeWCuFjgbi1WYg7UiOZw66vmzEW4DC/OmKhq6ecw1tl/VppkL+48NVpgFhEB8fQbzcQe6jzUUJHMsUuegkVVWpXkVYRA63USkFUcTMGsarOZ+MNPZFrH+pQf9CQ5y1I8JmcvARhx9xqGodcqByPJCOHFjoSmUeK4ghMHwH9aJUwfAlt+REneiDEfU5USkfpkYDQmDUV23n8OBco4uzK+fw2cmh/LTvCRfVE5y8x4d2DO/oID8hvC07iA92cBQ7vUe4RxlGxkPD/p5OcQqf4zTpYzAf+v8WM5cxl80xh7+Wi5w4SAVJCbwL+LNMSRUH/l5VQScD9HIaqMqSMkNBCHCY96W3gKfdNsEPIVNc+eVlsF6wnslArvMy5Di8QOJnZS1LYf6Yll2FNMpvKlDudl3/1M91upAisl0nV+4+goP84chnICiEQH6Q/4hI19M5rvzyuD585ssFus2XCRvjcpo1zuVGgtohBMUY4TEA2hbQrCiSHJbQ02FRlDmdoL/rGkIIDA/zKMivhvkZfND3WGP4r4M6X3Zc5qohBsWUlFiT5H49Rlnk/gvCLo80+Ym08wpwShloB27OT4QF4LDDJyoEgy8vyq8uHRXJdx33Y2PZKpd4G6n902R2/D774oWePn8ux59y6X/+xRcyON/gny5zaHiCE3gTo7CdjD0MTgipBB6GzgEcFcpCqFzZyHeGoeQA49guRtb3OBz8JFZ+6urlK9nw8OrVK716+Rp4hTP4pV5iIDa8Jt8/vbaLQfjo4AhD8lm+gF9gfBlwWecqowSNZjDa9TAAztrYuLCoGS7XJRfbotfD8DKrmbkFzZI3N7+oWeLZsYPslBh7DIoRXgyq4ZMxsjaua+Id+IJqw4lhxGVvzLgjX3i59I1J2xlyxNz8NO8bHNmvwN3/d8/O4C2M2t0TQ29kg3H3c4TvtbP1HoMy8N66YE9nGBdseBjTb3chbTK/+GJpvrWUmJY1fOsnjGr4LKSoVJVXYOdm7JUqMbJW0KG3yJwxNM2uLGkGB8TMyqIWb67mJ3/v3N/EYHgvG/Vvb67n+NrjB9rAEbaOs9fGxFv31nEa39UKTuRFeMX9JZzOXusmBbF9+eqnBpw6fm/YH0eyM8+OExvA/GTXG4z8NjC9e/dWflLCBqYO3uvd9lZ+EmwPA/ohzigbIk8xqF2yvmPrPc8T0YqWF/irN9uTDaKLt1a1hDNidf12dgTf8VPLjx5onTmsEa45zRz9hPONtdtaXF1RhfM60IfXd8AF2kZDj2F9gNpn/aWG9W9ZfwtOkP/II12T73UwNFyQW/JaeVVcU7Rt2c/rTIsW3snlrkO7yBwq5LxXlOrFpJImkfwWA8/w/FLHe/uZN97++FKGd/CQnzrbegW9cDLY+bCNI90/u2labmHA38HpcJRM+oQAABAASURBVHBwgDycqu99kPlkPiUce++CNzzXBrrV4Gne4SinDODjOU9xDGypnn+GplWogVZKzL9IKe8vNg7NwleLS0u6dRMH5Pq68lPQOMFsJPRT83aC37x1UzdwoNrpZf2yvLysBYyavd4MqqFQCFF+WfdCNBmHmnUeWo4wspzjoMrGY+TpiPllwAnk0D/HaMelDZenOBnP0SmdE/+c89gAX0WtyLxnwHMJnl8Fj1sYVu9urmsDXrC+ugdv3Mfp++DJIxnuw++b5K1tbuomdRdxIPuLFKnsdNeUt8esqWXehsFTjP2HfjIJY69/atRP2TncQZZ3gQ/ADuvzAbBDNQOOrQ/b77WH7jtiPhcYEcfokUwHEyRIzWSdUNTy+HaWzOCsuA6zOIPnkO0F5HkJXFdw+K7A28srK1okbwYHR1lVso6PMWoKCT5gCLXIqvXLGD3jJ5bPcXyeHB/pEFofgtch55dDziN7uzv68H5LW8js1Bn8CuOwfzr53bs3OsaZOsRJwfYn/5zpMmPfAI8bxoc1X15a1hK84vVfRgctg+sSecZzFYfoCvXmaeO5papQQJ9YnmA7KQRlflWLPBmgDAXWMV6HMfLXwKeu5/U2vSgmGZSKlOdMF4SkkTsbNWfZH+bhQ/Pi/MJ8/gJdD1r1Jo6kkn2g6FU45gyl3KaCZ3vwkuuUVaWCfaaoSpnGS8zx1t27uvfggR4/faJn3jeBJ8Tt/N3YvKe7a3ezLMwvLtC2yHMZWT4zjFWPazXWEchjBOEisV6EzF4slFrmOV2vIU6hC86bZ6fH+Se3zUNeq4ODPRn2c7ivQ3So6ww5O8YYNMOcFuZnNW++Ya5zzGceWtj4vLi4pCXWZmmyTivw0DJruMQesXQTfrp1Q4vAPOnZ1WXNLC/KOtS/JuF9xvuAdUyELt0asoeCv9fO62FdWSPbI86w/X5fZxjDj4+PwfdQB+B5aH47PNIRjrMj8l3mL4zYKX9J/QFzcNuso5E/iNK9odnY5yr2X8ukyz1ODb0a+KJBt46hbdaH8Ln3bedluoouoHdDHzVgWWipH9B5vvtWIaoXCs2mUnNFpfmypxn0dhWTCiaW6J9NTjUOQT8te4G+Ms6em88k1sU27Oa+6d+h8crAHJqMY83aNqx93QH3k5p7y5g7xtDO/Ak00K2lfss9pIFnaqeZN5uUWV5FSqrgxwr6z7Cui/DZCut3+/Ytrd9d04Z/tWJtQ2vE7eT0F5ZWllc0zzmpDEktDs3BxWX+GeRT1uAcvTbk3up9KUKPElp47vPIxhwwA/RwDlSWKQPxXlXJe8NMjzMW/DXTm1Gv1+PeUaooCpXgVoJjhLdDjIopKQCtQj7fDOGPgdeR0GttJ8klOF2g2y/RkRcZzpRD8pyfDe/wxxD92bAeHmcenXgTfb/BvnQfmfSvctipa1hnj/LPa3ufMqyvrUOfda2tr8npDXS/nVr+Mpf1l2VjjrnYyTzDHP1F+Azg7DAwprjIj9m/zQN29vahm2nZx3HW4X0mO4zsDD42j7OfOcxA/MT0Rh6G8Kd5UyEoIK+txD7AB/qw6EHbxXnNW0aZ2421O8pntXsbug3cYl/zL7P4qfwN9rDNx4+0yd5279FDbUzm7P/HehsH980bN7SysiLL+oLPx+i+kj0uhMBgUotMWF7Nn6SMTs7PpUYKXZzj6j6N85h1G7Bn+6zmNTnj3HaE09dybBke5DXCKcHaurOIDJXwwyxjL6CLvS8sonvm0Ee9mVmVzLesqhx6TWOInKkaDVnnEWM1yM8UN+/LWQcgF5a3MXJSW97As/YeR9gajC5zDIEIcyRLkbj79nnH86hZyxp94XiMQRV4GKcl9if/FLefcrUMrcFb5pc7t+9oBXp6DgXzETSp0SEDaOFziZ9Y9tn3iH3Vem/M/M2ngXohRqoTS1EVc+3BZ9VMT1Wvp7KqFItkFNWax8DXOiuBb4IWRYyKhJF+opQfBAriRb3Gc0c3OKRYgboua8n3OvmLLufw2xF8d8Bev8v+7i/h2vm/yznmmHUbsF6JNVpaXMxy8fDhQ/nfTTx58lSWpzucj8xDljXLeAJXRpd5x+Oa3h5b+SNo+srsQ577jpE9ggK3AW05ndAHMaYcDyEqBLc1UHHydh+un8cgL2jyF3JCJHk7oe5FgzwGdDRuDaEJ6xoBPS7A/TWmD2vv8+cFeucMfX6MHjyCHv6i2OXFhQas64jzaZ3Xsc7zFf0HjwiuvPOYLWPU9FVTz/w64HxkGCLjTpu/DG4boUORCiXmHgKrDDJuZzwG7Hvmmz7tR+john4pZgxGpF0IhNDJvBCC4xTldxAoWUTYVxr061g1PDEGamTH/YhXCEHT8S2PZVllPV0UJXtKh5P7Vn7RZ+408BlyTgMyY/rz/jqybE7mZz63DJruIQQl5layB1TISFlVKgi9Z4XAfOnJ/ZgeDWvgNmSBe5vp6zz3ZZpcAWM6H0QUQlDMAL9kmhAG5IO45xaCcWUc1sn0zqCgECZAvQCQofyiXoPeMJ3G0Mvr5S8zeR0u4YsL+MC8ccZ+ZDhnLxrk9cEOSX2vvfsCA6WQPoEYE0VRCnl6sn4yjJl3DS1rj8udjdXS2CH7fd2MWLuP0HA+aNB1PifUPi/gHK5zmjqEzVU5aXTlmLwx54WafJ8batI18YY8Q0u6AW+D4y1jygCNhS5lcJAdsxZYWMBP4KWfhTVknZZziaTc6zgFOtAVMM9P8kkLYLWpM3mzBmTlJg5J0j/JHKEmmTlKdaJuTmxanqPdB7LdRSiD5oLwLeDwZ5DrutK/HYQ8ln751XZFDj4LZE7n9/PQdGBeP6mTCdV1231SnvOuhzmjK/67Pt32qmIgZiDgDRaZ/g5zt677U6BeLnM4iUyr5Kyrj5ApFq7SRFyR4OqN3MpwlTGJOG8Cn7SfFP9SkHmRQg/jONGrdwhB1g0hhKs81zHkDC9KjvzKx7TONKSvED729ystf7VosntSZ9rxJMwLQfb198+HY7rUn07EoSG3IT+H/x/+YPayvOeQeX4uJPvqbdqYLL8GruzyiTSQZCXcsfzhOGF+EyePKFWJuxFA7CrdjUdOVqTNJL8LvTldlU/76UYjhULg82PfFPhN/3RCISXE6ZncLk4m70ncZRxg2ww1BsAmgy+BYdyoxol5eXSiw/e7OvqwqzEHoorDiw8MiTAo0O/Ht1OBrg2gxTiUkf4kTpbfruvwF+FfrOCWXaUWPAwinELLgndgNAIHI3WAM9VO3YawkQ/dhUIsFFNPqZiZQE+KJRt21Gjc4vAd6/R8oOOTcx0dn2HEONH+/rH8pO8+9HFeftIXx292+o4acR5UN0bkYhchAWMFII/p9BScRzwA+gggQJuP6ZayLi+wtABzbYDWELq05+60ww4kUaag/Gr5NC819NyS4E2OSDmYVHJ0AtPyLtml2lybOO8u/+NnN1SQQ3+EEKT8DgohKL8Y2Di08DoTIaulTIqUFymqxPFbcUGtqhJjQgEkoFCPtI1aDosY5INPH8PYKQbJE+Di7ESDy3MNMZiNMKSM7bDFsFJjJB87HA84ywwVhLEYBk304X6KFDj8KgPDqiRdGYqgCugBTpdJ8pPCKeM9VsuhqmaM8fACuTjXaOALw7n6GFYvTo90erSno/3d/JPQ+7vv89PAex+2MQRvaRcD687WO33AoPoBQ6vzD3AOH+IUtiP59PhQ5ziFL86OdUl/g4vzPK+aeTCwQA98I/gl9YpCppfpMtMrZRrZgJEB49Asl8wZLpmVD+FFUkpRMUaFECTWsltPorzbq7Uhl3la9zTkGVrSH8HlLS1+/qYkLyvNCFtk4CO0ZGZgXLd0D9M0Rc4CjNfngKLp28XyB8Db/UyLlPP1yy9X/ilQO0CTmBL0KTKYRqKvEIIiEEJQoE6ISSFEhQzkhZBn00CfMYdofyt2wAXBT0OcTy4QAy5Kzh9yQfTh3/In+opFVMprwpisY8EalVWZDQKl40AxAacrLlO9iaGtR7wqKzm/6wOcEkC/muCECpQCq0y6Cx2XImMucNn3N9A3/TO2XPgfP32q5zh/v/zqS339u9/KTwP98T/8B/3+D3/Q17/9rfx/Tm3stnFgFSOIx40xMI0IJMBhVCAvSPJF6uTkRDsYGfz/Ef2zmv52/NbWtrZxkNgR+O7dluzYevXypX7Eeer/VfeXP/9Ff/qnf9I//fd/0p//+Z/13Tff6jWORDtV3NcU9nHEXHJhzpdFmGfMZblmDeoctvCe16UDkJICcaCBKDVGzhEKesgldoAxb8S6pLJUD9rmeaVCITIXRUlBNRc2G/AzcMnqM+4ZMnmE8do/g+j5vN16Kz/R9Pbtm+zYtLHl7PTs6v8DeayacRr6asDX4dj8Yt4AnLYsNJ4DF7QxdZkFvBiVovGQXMf5/ub5GDxynHq5X/bwhn7dBuQVU5J5J5WFIryVmJ8NTrM4Qfw/Y5dsFMRovLSyLDsD7ABbID6/tKgZnAYlDlc7fWOvVKQPFI6yE1G8QpDHGnCp9P/GOueSfDHh9dPTUx1g4P+w80HvAdPIBvLOsD/MXwoYcgk1f1gu3P6My7V5xQ6+IwwwNix6TSxHpnULzRJzmAOvBfAzjlNw2g6wJXBfwWGxDG8uMa/5xUXNLiyompvJdJg6RI13C/6t+RQQ8ZqLr9e24czD1oCBLchC3bA+NXSu4RMbgmxMy8ZOeG9/Z1d773fQ7/vyU0A2/rqOL9AR/RLpoATnhbl5LYPLAsZO6+SqgJ6M6zXz04g7fgoYx6GfktvFOLeHQ/zAzjiMxX6a0kZVGxY/UMdPcPlpTIeuZ1z66Brjbt73vLzOAb1i+l5g2LvwU1k41W1IP8fIdQ5PXuJ8HtFuDN9lwMg1Bkaka0LzVgs/xRAVY1SCl0zjzQf39QL98Fv/csAffq8v0RNf/PY3ev6br/QE3WFw+ouvv87pew8fyE+4mL967EMpJphHysYfaNtg5PJ4/qnRo/1Dbb95p7cvX+kd4Kfv/MUJP6Hmp+8Od/d0Al/5fzgeQf/jvQMdE9rQnunAXM0z1q3mlYrx5ln/5dVVrd68kZ+yubu+pk3/mgF4baL31jbWtXr7puYXF1T0Kol1sUyaV83Pl/B137SDt0+Q9V2cuO9wzNsZ+uP3P+gl8Bpc/dOqb9FROXz1Wo6/IXQdP8H9N3TaN3/7Rq9+eCk7iL0OpnXmb84nQ+TdPGjZNb0L5M2G4R5GYtPNRteyqlRUhYoCeY7mLmrDZ5mgCqxTUIpRibUqJlC6H+R+hrnN9HoyOK+F34es/8XlBfrpXOdnpzrHSHyOceuEc4d11y562w7st2/eyF/U+fa77whfand/PzvdC/h4aXlFa+ubeoSh+MUXX7JH/Eb5qeRnz/Tw0RM9AB4+eqyHj5/IXzZ68eWXevbsufzloxs4g+fnF5hTpQC+IaHjoD+zUoO8N+hBTy8wp0iZ87K+g1ZjA/q7AUy3EJiH8NszAAAQAElEQVR7KhRCkBQUQmSuM/kpVzuCHnv8p8bpkey4Xd/Y0B2cY7du39XtO3e1hrNs/d49bd5/qE3/xCWOpA07cqnjvW4BZ8UscjyLDFvfrN5YlXnpEf2+8Jel4P1HzNPzuoux3HNbhPcKcGrgcxsTz9Fx1nOXOIq89i24R+bIrNE3LfeuWtYzQ/htAL8N4L1L9hjztr8E4S9C+Us0W+wv71iTDG/fZkf9FmfI99tbsk7wGpoHLHN37KhmXveQ2417m+B8V/6ihvW/51JUlRpJA/Txef9SZ4zZR9/5qRT/r8+QgiJnBdPf6xPkP8k4J2hcxqgqFZxByxzCmRI61PMYoUdq+lLTKlJXvJq8P0nWUw0j10CbO4sKZVKCX2NVyHjZKVTNVOohA1Wv4pxTKMWYaWXdaRoa/CSWaXph3QZcwMPWxZfQ2fuIdZlaiZYZgucAn4QQFFOSHf1LOPVNq/vohY5Pv0DPfaEnnInuTfTEzTu35H1ldmFOFXtjBF+Bj/dEP5UeYlBMSQwi6+IxRlVDg6w1rHONIXWEAbfP3WTI+SHrXfbPEXrLa91HL19wXrIz9pJ59IEzdM4xTpus79B9nuMQubWMJMbvsbctsh/6lwE20Wv+VYCvfvt1Prv94f/yE91/0O/Q07/9/W85w32tL5BRP6l+G77wlwG8LpapEetv+bLenJs46RYXF7UI35s2K9DH4Rxnhzl05dLKslZu3Mg61fx0E1m+hfPZvy7juvOzc6rQD95La+t48wFr77SghWXC6zJk7hfM+5Q7tPW453m0t6+DnT35XyB0sKN99lk/fZ2/PMc+eMzeOLItoqxkx5QddJ7Xiy+/0G+Z7++Z+2//+Af95ne/U35a9ssXevLFc/kXTR49fyL/1Lm/BGS5WEMX3Lp9WyvsE56znZR+MrSHbFSAv0BbMpfE2oYQ5JfPaT6DWX8PWcMaWR5DwwHrenJ6ogP2pW3vFe/e6S3gs6+/CGfwGfjDzo68nwzYb1vLR0wq0dMebwaHqPEw2NE4j4PbOPlsWlU9udx602tjnK3H7qOvnj1/oa++/o3y3sz+7F/4cZ51lMvXcXZ73W/hxPSv4dzd2GD9bmlufkGBuYEG8lXIc/WcEzilEJC3IMQUgOuQbf8qTx+70Dn86XU7PDjS3u6+/PPB+7sH6rMuqG+1bVBiTjPozcWVFd2E5zaQpfuPH2sdfO/gVPUvCC3fhI+g/w3kyzy1xDoswNMf5111e554gWSk3yJEFTGpw09iMLUMGsG3LLo5FMwpWdZpI84yGHJUc9av+0ONwX+APvZ54gwn/RB9W+MMdn+z0H91ZVXra+vyvvEb5Cnfg/74R1m2nj5/pg1kbfUW54alBVkGQxk1RM+fsZ+e4Az3+aFB7kFKDs3r+XwFbSy/ffi+D6/Y0TRENkbwzpj23stq5mFZbMC7Id4Smt9YBcUYWSPm7bkx/xCi1LIurgNE0qXLEucD8gfoijP29kPkxfuHec93qS1sDzucNU/gVarJMvTo0SN0xG/1xz+iN7jzffXlV/LeOceZGwozTMtc0NrgZLymYNzch+uEEBSCIU5CKYjX5IMihRAUYyCMhIYuHoJDg8QnH0H5lTtHgedE9xFCUAgTUOgyJ58tyt64ZYee70acFUBepk0IQS34ez36rIXPd+fwwSl6119K8rnH90rfWYbsX55biDHzn+XP56dePkfNyPECvSBeHst7kdd9wNrWjGscQAXsOvwYmposF+tk/ec6buM16tPG7XLImjnfOLqPEAJrHoGkNFnbaPrRc0Nf5pmsw81HQBcfc/8ea4xe8lk74+F+aG+cDSkVmf4hRAX+xMvzbaB3DunbYQiUAhRzbq/pd4QtaqAB/DuybodvjYdoJ+rFGDO9KnSnwXrUus24u7yB/jV45b7FizYhB6wNocvH0M9n+U4mGrpm/annvt1PQsZzGJMSc4oxKTJuCIEhun6MTjcXaE6/IYRct6CtdYRDry09c2Xr5tXnrnTBGejMuu3kVJYP32d9pvJZuQ/PWF6Nn/FksDxu8vgTPEKICsF4EMaoKV4ex3POYehwalkYnx1abJItStZhwzmh4eyQAd5tMoyg/Uh1tjkOu9BxYMz+8xEGGmMjNIw4Z4y4W4ymIfkj6o7IqwHXcbuaPO9dNWeThrFaxm6tu4C2HUP7Wk5fAfg5jjJQy14uIIfMxbNiappE5fR1aL0o00LiThPI4I92Uub8HOUjl9GTy0nSHRQkM9chw21IEqOIT0r5pIEjBJ9756KMaFea0130558/Lfxp+mctrnX8SRn58MUnWT9J5LmA/edDV/61wX+tzG3/cQDzj1hBbNOeIOf9473+r9UyhNDJLWgFwO9unqwGk83xLtOfvwj/XqsQzd5ZCDz09VFynA+QzOWEHbLkue4EPk1NMv83CPK8pyv6L8w31/0X6nTFZgrHCAlyu8kH5M/LQHYnIM5wglQO+MhVCT++6Yd6fNLWn00XOm8Cua4bku54gRzHr/JI5zGckWvk1DTmXuVNhjZtVtrkOM6GPFXoVupTiGwAgY265rB8ziH/CANcn8NSw4ZvcobAJ2+PKk0jH8NAXpD4/Dzo2stddRVpkd98uNzBdSCvmx2R3GAaXq/E4VeISyDMkKBDkgJhKNSyWSuW+gjkqVRDeaPEXSFqVAdxV9DloMYoMtTp2UDHpxc6wgF8eHSWncDHp+ccEC7kp30v/BPPNBgMG41wGEM21Vg2MH2oAReHDAgexiuAS1QbOKgAJCTm0l4Dke+0aOt4BlEfcF0HrX7yCqQNBLnMcYC3XD+EnCu/WHbwIt29nQU+ypATP/to3UXOzf0Ra4Hrb1AmSakj0D2EoBA+QpzEFajGuwWJBt7z4dkHkBEHkZEPKRxOHHde04zUUgfMlGJQWUQgXYHzxExcbzxp67Cmr5aDTAMP55ADpQ87Q/oecnAd4iQeDi/lw5DzxxycG+q0HIDsYA0cciL9pqBuXJaNoVUmqTDElnyAOjbiifriACUOZA14jOl72D9X/+JUlzimL06OcOge4ig4xDF8oNP8P4V3cRB/0CGO3307hnEK73/Y0j7xA+AQp7HLjvZ2qLeDsXsPA/gBfdAXffYx2A77Fzie+2qYb8MlUlk2G7gG3KJUROjFwdQH3orLuA/iGYpCBfk+BDtMKSpSN0WHQQFah0AYpI5vWuUXaSwCRLu0Pz8P6BYZxKfhetxp87JDg+MGx+laeRAiPw/bXDapNyluqTnJJuZMgpzh+N8PgTYhBEXmbgiBnCCFkD8ckRS6vxAVAGUgLwCRPNoGwDg16NgG3m3g8xo+HMNbI3hsCK8NMfz04UVfKGwIcHzIGrrcbeQX/QT3GSS6l+MxJSUYsGAti6pUBseByJrGmBRSzACD6iMEXcUn/UaMrUVVqcJRMjM3q4WF+WzwW8FY42+/37p1W7cxzNi46J8XXbYRcGFRC7PzmsEQVcZCZUgTiDm0YYbRuazUGnBZOsW454u1DV5+8tdgx+A+Di5ftvf29+SfULSzwd+c97fSt3AKv8vwDuP2Vnamutz9nGBc8WXMcIGhfAgtbTD5CJLp3bYdP0lBIXTQirxW+RWgU0yFEjSzDFTMZxajZQ9jc1l2BqfC86O8Mo1K55WZl0fI2CXrd8lFfciajkOjFpo3rNWYGgPK++iCATDkAjUO8D7ldqbOQOOFlSUt40Aw2ImZWAd60AgeGbk/eMQGZNBVpM8I/mpb1MsIXXKmYwzCe3agm0Y4o7aAbeIftra0u72NU/IDOgTHJEbUIwyRF2cXatiQPJ8e8+wVVTbO9spSPebVY342alSEhrKiHCOHaVGZHsQDPNeg62yoGjD3DOhRG9j9ZKQvzXaUma+v+NeUBveYolJKUgz00OpqrZjTGFoNMLTYgWwH8AnOpzMu3wNoW09okS/b1KWrTI8Uk4oJlA5DzOmS9aqAMkYl8qIbsB6NJNhBiTlEaK2iw2MMvQfozL71NYaMFlyEvLbQf8T4l5x1TjCc7WGsNW3f45y0M9JP5e6821YOoffhh130+ZEuT840xJDYjGqxPchykGJUVUFn6F5Bx9IwO6MSw30x15OdHU3BTsNG00TwyiDZqWAwH9TM3fg36BPT1w5cG5j39naV//8kBr4husOsHYtC5mcD05bPamPWy/+n1vM5OzqW52Q4PTwG72OdOSTfZRmQsSGy67beow0NOFhX2HF0485t+emju/c3u6fHH97X2uP7uvvoXg43Hj/Uup8kv7+B0feOFldXNIMRsSg7+amh7xiHeu2fd4cvW+Ij6OYz5t7We71/9fYK/DT09ss3crjz+p1230B3wvc573Wut/N2q/sZdQw3NWtoOsAArDe0qEpVvQqj+YzmLXsTp8Yijg0b2Ocwrs/A4zFFWd7Mu9bBI/SKwbyXgbR50gY+8+cR9DrAEbqHk9Q//+6nf3OI0X8Xh34HH7QDf7xHLreB98ioeenk6EhDztQ1PGeHkGXeYH5sWOOMfwAdeMF4RXgIZoKHW9RAK9cbw7dj2vvcYvxM09ZGbtaJpgohQIJODgr0XFmUWdZttKyIhxDkNkPzOUZry++FQ3TqOY6zUxu/gOOfwDnrVNetUlmxpgtaWsF4f+eO1nCWPsAZ+gQnxNMXX+I4e6GHOIUfPHys+4CdEHYC33/wSHa4rKze0AzOVPOrZIw1eTmOHDCPMWvZrcUw/+T5KcbqY+ieAaP9MXQ8Ak6ch6PM+sO49zGmDuEp09JG2yX2rVs4PfxlpzWc1evgunnvgewIvv/wkR7guDWuj58+l8HObOO9QZ3b6xtavXFbi8srml9c1Iz5hX1iBqfGPHvh8sqKbty8haPZcDP/jOzqyqqyE4w6ETqP4XP/JGx+QpA7wyUOSjv8RuA5RvfVyGdNOIT2l+i+U+Z0iI4/RHcf4Axz6LR1ucPrcHx0mB1JmQ4YsfvoZBsUS3h+ASeKZfXu5gZzvQ880BpOYP+krJ0Xi6vLmlmcl/elJsVu/+HM3KIDBRNah7G1KWIIDqw5FSR020cYC69HB9x9WuZQm68xojoUsl2lUkvQ6e7tW/ITdGtrd3V3Yx1Y0w0c5XYAraJPbq7fyU84+lcbbq3fRW/c0uqtG1q+sQLtF+Wn8ir2pZQSohDyETTCI4YAfg3yOWL8EXprcH4p0/gcWp7Dv6fQxc62T8A8A5yhO/vIUlsmzS4vanXtttbQZ/eePtHDF0/16Et44qvneojz8MHzp9p8+ljrTx5qzfoNx/odnFh2gM4vLqhE14Ac0x5ryD3Ae+XYexh3gxq5ttwOGauPo92OB/OAn7rtH5/pwjqY9T5mzz7c2cUBuqN99h3rFeuQKdiJ4/U/vzhnGWoF9rMKOZpbXtIKTtjb62vaeHBP9x/D108e60GGJ3rAfAz3Hj/QHeqscP6YZe1L9qIE3ol9qUJHz0ODJcpWoP0qDq4bOOVu3r2tm6zbnY01reP48pOmlOaKTAAAEABJREFU96e/ovDwIc6w+7ID9tatW1pBr87hQCtZpwAfeS9s0VOt+QZ+CBkaBesq4paLcz91B5/v4+Td9y8lvHuvXXT67pst9P0E3m5rlz131zqUOgfoXTvDzaeW8UXGvQGP3dlYx7l4X/mJ2KfgZoAW/ncR/pWTtYf3dAf65KdoqbuM83EOOvhLAGVV5XNKiokwKqakgj3L9Ans0T7j5X04op+C1LBntwbSmAs0RF9doE9PuZftcr599ea1vvvxB33/8qV+AH589Uo/vnqtl69f6/WbNziGt/LZ9wx94L3G+2wMEb2dJueZpBJcypBUCKCsgMFK4iVh0SaVxKtYaq6c1eLcom6s3NTdyZdZ1u7d1wY8up7DB9pA7925u66b6ELDKnprbnFJqTejlr4b5IgIE1MHrFEzauR92vvVKU76Pc46dsLvsEYftj6wv+1w3tzVgb+MdXAin/cvzvs4gYcaec3BfWZuAVm+o7X7D5Cfp7r39Kk24Ms1rwvydO/ZE/If57wN+GrzIfUMD+5rnTVaRZ/6vpHYJwI4FujUCroYSvo3TZzfms9wUGd9Be85PUQX+QsG/oKezzxHyNc+Z4xdn+VevtX2y9faAny+8PnOc/OXbQbo5ohO9JnhRparu7qzsaY7mxucbR5o89FD+fxzY/2ulu/c1MKNFc2vLOYntmetC3qVBJ4t+Lbg1LIf1egmw/hyqCF3vwFntgFnoaF1BPhaP9SE3re8Fi3x1u3RHQ4llLKkSL8xhi4kHkJgqCC/fAYwL/nLL8foN+sLnz0ycBbZQbf4l1Na+ppDb9yEB9aZ033k2GCH710c9avogPmFhXxu8tnBfGn+bMDpc9Aaxw69jEsIQTFGcIwf0+SFEK7SIQRJQSEYiAVDyGkF4vr4QtV/TFDWJa4iXXL6CR4tDTo6NhzpOxiZ1uy1vrP4J8n9xcqj4yP5S5amyQVnG6/7mL2k4W7gPjxCnkdKSlPwvKB/CJQyTgtNfJbK+p62PoOGELr5X6/LpNxnQ98ZF+o6nJ7favjAtHUd8YqMkWJUMR03QU/SITDuVV+NautR+hqy/w0m4DnUyK94xZjk+4DtPg6LoptLCEG8qWHOarmXGZorek3pV6PXjOPQYwDu23hGcCnKQt6XfcZ2/2VRZDqFEPJZ1Z17PoZmQquG/kyDFh50ecgf+dOx3M71p5Cr0V80MGaKHR1iigoxMAeAkIgMbQiSAN7y6yoEJ9Kwh4yLZc1zs7z4Pusv7F9wBrM+PuPu5/CCO4XP/JZVr5X3cVNLjGGZiIQBfAK4GB9FBnNeADeDokSWrr1aMlrSLfk+q7VqmKKhBq9rwFmsvg7mDwN5DbaF2sB5oskwhA8mgF4ZZxhoPOprhK4Z+44L7+fQZ5NcPtSYuOvW9JHBfXp9gBpoMozVeFwDMtQYyG/h4xbeb5F9XUGemWfXwfUkOZl207ycnn600ID4tTJHu0xakeBNBeJ8TuO5PCf44E0RbyK8ifxd7+tVHe/AvNKBWE9pEid0/JegzeXGsavv9Edw/hRYfH36aidJh58DtzTP5MMvNqVPwkwId/C5ls5z2T8GP8UUMQYV+nSE4DO9/t1Zn/Sd6fx3N/204v9EW+MQgj+lELpQ/16v/4n+o9c84zUlukMvApmTgIXxmwLemSccUv6/6/tfNf3J2v+r2vwqYac9OTT8amUKp3VQhnlBHTY5vyVt8OqScRXk+L/44X47oEdqd/HcCf3mkIOmUOZCsQcODhnISwyfOMAOMOSfcEE9xdDS56A05tBBRzQ10QxOdWGQ/8QnEK5DUAjhWoYkkhkkggB0YReZKlGG0QQCEQo9AwISXR2RaK+B2HwNISSFKcRCMZWKsVJMlQLQhoLtt9C4jeKMrj4O3IvBWOcXI5y+fRy8fR2fXuL4vbiCk7PL7PQ95yDfp+5wWHP5azlABdVo6IZNvxHOZkNIoNaBL1kKxjcimtdDxzugMm9PMlI1XsWJ8A7kBUKJyK9CCNSTX4R+W3kQKkNLQcueDYAJifzucpVzpvFcQFs3E33yJiunCD++u5xAlQ4iFWMMijEqEg/R+XFS3oXiZZ5u4LkxB8vhsC87ES4xRF5ennGJPNcAg9ZoPOAAMlKLIcVUSlEqy6iZXqk5nFeGXsXaBnDPh6NxrhslJcYFBWJN7mOUx7jIBiIbiTyOf0Z65HE4LNUciBqgxfFMA/bYWlEANCiCVNBfmYIqwGFJpsMqirJWKTRKro/jJ3CYEtDSX8MBrGbsGsfziPkNcAz3z0/Ux5F7dnyooysn8DYX6nfAlva23+HQ6WBne0s7OIh3cBDv4hze//CeS/eODnGgnRzhFMZxckFflxgfbFgaYGQacRkwXRvk2nSL4F6kJH+7uyxKVRg37JwwlFWpEhoWZaGCQ7zrJS4KBZBSVGK+hkjofnJIvFvXIPHOIL9I8HbsI3QZbc7o4vrYQN3L+cbUqS6uXOdanA7anKf8avNn9+G4QdfKQwgKISi/usIc/cc+6Ic3Iq4p0DnvqBBNo6RMu6JUAW0zVKUSNHS5Va0P1UMO35fw2wV8YEOeLxvZocllIxuvKR9x2HZdwwj5MDhusMwoKI8ZU6L/Qqk0MBZhZP0iY8aUFFNS+ARiTgteqOGLIQd/X26GyF++4HCod755puVQ37IHtNSzc6xB59fUqzG0BPKKEFSEBESAEBoUMcmGY/PdEGPYALjkUnWBwfIMg2x24DJPX1SHnif9+QLmy7PDMZeLMXMfg1edw7GcP+TyMgBqylsTkrHFqwa/Mbg4rMlvgFZRrQk0gUBa6PeWRWvEK0SZPiVrU2GsnMWon2F2VhXGsAT9EvNKzKVMpWx8mqVeD0eR6Uw36PlGdtgVM5UWlpd1e+2O7mKsukW4ivF0AYPsDP3awFrhXJ/DGL+MsdHG7XWM8H6S8h5Grjtra5pdmFcoAn3WGHVHGqPDWmZgvokxsC03GjF3GzwP9va0hfHwh+++1zd/+Yv++s9/1t/+/Gfif9V3f/1G3+f/Iftd/t/CP3z3nV79+FJ7OKX6GBnpSEWMmSpeU6+xoYWGV9C2cgWPXaFbe4DpFGlXQ2evg5/Y7db0Uhc4ixy34cTr5LWxM9lfFriJQdhGYRvQ/KTKAjSYmZ+TnRMFuttgegbPER5331O+MB/UnEMa6CDW2v02pL3+5q2OD6EV/FOzcdfQZwyM0HlTcH9DygwNvFz0eqpme0pVATsE/Blj9vuB+sjiGD0dJJmv3c8FTtBDjMzbb9/m/+ds2n77t7/pRz+N/t0PeovR8D2OdzuC93H4HWMAPcUpZWPjCCdIC59aDkxv0y6mJM+16FWqcP7OLixoYWVZqxitb2OQv4WB/QaOkJXbNzHk35CfWjUPzcIb84vzWl5Z0TJ8NguPBoW8T2YDFs4iGyrGyGZMSSU8Ha0DWC+PGyRZbgec2c5xhNiJtAe+dizsbX/Q3vsPynFCp3fJO9zdl3nNP0tuvhuarqYzNAzoleS1m51RuTin2ZUlLdxa1RKOguW121q+e4v4TS1aBm6uaM5ysDCnstdTTIl9ucEoMWJbZD9Hj5hGqQFLO8lw3Jz5i4YYaf3k1z6G/l0M/ztv3+kDTt8Pr98SvtHWj6/09oeXevv9S70jtPF2//2uPEfzs3kmBPqEryCVOUimRVEUKsA/kG8Zdr2aOY3RedavI/TNCD6sSbfweptbQsDJO4H/tI8UolxnjOOrjz67wGB0gX67uB5yZrYhNgP5Do3juD/MayJkzfgaBz8d6HGNS4381+Bg57B1pJ8Ssh713uD9wnuFw0v2D+dl2ctrNJblw+epFllx/wFxjhDB+HpPL6FB5b0JOqQYqNJgBBrLsjuGZ8fw0ZC1tq713lCbDtAypkJlhfzMzKqHY3NufkkLS8taWF4BVrWMIfn22ro2HzzUw8dPdR+n6gaOh7WNezJsbN7XBvFbt+7g0FuRdWmISe7f0ELrBno4NLkd1qyF53aKLPrLQh/QYzZkb+FM/yTEKfQOg/478wm8fXBwKMvGBfzk+SRwn0UX+2nlVeN5Z00bOEPuP3ikh0+eZKfv46cv9PjZCz3CCfzg4ROt2/mLs2T1xk3N41xy+xkcv93+UCoiX4IugTCZL0rTp1KvN6NZZHQeGs2yX5i/G+jqPbNGF43ZD+2UMB8YhuyNI5wUjl/CI2fcrw5xhu0xV/9s+A5GezsCnXdsWceheU69C855F+j0S3jPZ2Y7FYfsp4Ltiyku7DvWuTfQKXYCr+MMWtvckB3AN5BT70eL6KCZxXkV6MVQlQrMJcAX5pngzRI+apBTO1b95RbjOr7oyzA6u9Dg5EyXOIYuDk90gexeHBzLcT/N2iLTs2Wl2zdu6D688ARaP3vxQn5K89lXX+jx82fZMfnw2VM9xsH67Ksv9fRL1gDHqx2YGzjq7rKn3kQvLi0vaoa9qPLcwLFIkb0syU6gIgT0ttSC5xj9n3/eHNk7xQFiZ6m/jPEe5+E2/OF/KeFw+907bW29k5/S3MeJfuazeRHUgxbL0Ovm5t385ZZ7T+ERcHv81Qs9/s0Xevq14SvCr/T8a/Cl7B7OEz8BO8O6m287uR3I5yrHx8iyZXyMXA+5C3j/PEdXnMPXF9DunH3jhP3DXyTat86Dn9/Dz9vsLxnYg7YNxpm9f5u7gL/4c8qZaoTOkmnRq2QH7uziIo6oZS3eWNHSjVXk8gZ7zE2ZhrfW7+jGnTtaXF3W3OKCZpCJ3vysZtDPs4vzyPEiZbS7uaoVzirei7wn3cRRfwtH113OLQ9w1j354oWesE6PXzzTQxx49znHrLFOq6urmoMGRUxS3cqOwxq91GI/CKQ53EjoFw44spMukmddeAYNDtH5u8zdDjjvqbsTvb+Dzt+BFnusn78ctIfTcZc9ao/9yk8MD5EnVl7eW0vkLc9laUFzK4uaNw1u39Dy+m2trN/RMvvTEny/SN4ie9Y8e5fPZy3803AGss4do3Osd2r4XuRH9KShRc7bIDXIhkHkF6Y58y3hS9fxNjZirQfoTzuBzVuvWbO38Nk75Niwzb3NvxbzBl60E9g67Qg+9ZNn1lUteLTo3AbHq+Wuo+FIDbqjYa+pAdNsaNsD+u3i9FwXyODFybn6pGucrtbTcwus5fKyltFfN27f1m3OmbdxDN9k/Z23RL51d4E+b5GnJkTsIEG1x2aNGmR33B+rk/uBPM4ee+zrH17Jv2Lx2r968eqttr1O2zs62D3QBWfB/sVAZ+B0ClxwDhp67YtS8+wTtzc2cJrexwH/QLfv3yO8r01k/wEydB9e8hcsHqITHgGPyX/y7JkePX4s/4T5HGsbFWU+KtjTqpiy7FchqQD3CN2McwO/mW6mUR/9ZB1wsLvHPfq9/OW9d5zb3nB+e/m37/SS8/LLv36rH31mBr7nfPfd377J/4Jmm/U6Qt/24a8aysh33arUDHJy4+5tdMOm1h/eBx5ozY5q5rN+//L9QG4AABAASURBVL42yNu4vymf12LivANerXnK69dnHVm/GhzH8MiIfWGMTrBuMHj/aziP1F4Dg/dD0k0O0SyEbNi8IYDfpKfn4sZj0KfvlP6p8V0cvdZxb16/0VtkyF+s9b8OGOIMqqpK/rWDxzjhXyDLX36JHsMpb2f7IntdKrCHgVufc7F1leVBQXlc49KAm+Wjg1oOnWeglhAbIHSAvARkJ7BGIUzyrkKJqD73CiHIhSEQ6u9/QSVOEhCHJkGBT3HtafL5xvvkKXr3iD3WZ4SDgwMd5LPCibyPjpmzcS05H5lG0Xgb/64bQQB5/l4f08T1M0D7MVCjM7weIQSlVGBfqVSUhRLxSD/iZRqN2Kem5y3308Ijok1MSQnoxi+xcQEVQB8FkAokwP1Q1+M08Eans5BT7stD1n/EGWBEaFxCCPTHuWQyH/dbIIsxJvmV+2AtjZPxaNBd5iOnG3BqKHO++/P502cx61vnxRhV9Xr5i1lznHWs92eQ0YKxXNbAm2No4ruDYTTheee5X49tehoPzz3kSPcRQpD/IqH7SimqgC7JwLjRcI2fRD1NXt3KK2e5nts4DCEwXCuP7TPydE595Ns8fsk5zGfqM/ZUhwbn+xw85m5ofEMIcl+J9cz4sAc4HQLYApq+HL8CZzI2QefshY3gUB+tjKuhIQ1marBvtqxpS9gYvB6EtXUE+3zzWRghf+MMDXjW8EGdw6FqeGEM1NgexwbsqDn8JD7UmDPJmHodjLifkUe6Jr92aH5yv4bc91gNuNTEG8KGdW7hlZY1h8hMsFFgvgYSxH7+9rwNPy/5+3K6vql7FSH+r3x7fMO0Weu+MvDBe5rv8Ho9p38N2jz7n9Zwh4D5YlLuei3VpkAUTvDn58H1TE+HnwOXfbYlw342/1+ZGcDb4HHaX8X0X9dxCPRq+IVmma8+UxbICyEohEDsH3uHQFvDtLl5eBr/nw3pl951BaTdZQjOcexfBzFXzwiy/IR8dvJGPC8KoReGgOXJMZq4FsG19zTHoeFa0b9N9H+1Xib09lw7QCGTZ4H/BIw3+Q7+58EjuZdJ6OAncJ2xXeTaXscO/DnN/RjmtSXJu6ueP6epLuzqEM+Rbntp2ViUwXzR5XkEQ8j5jYQSz8BBhh1FgcN7Ii+g4Icc7m3gPMI4YSewqFOyEcYAWzKUTEhwCRN270LJBqggTXJdcRqXJpmTkFq8dSUcTmjyuh6Xpr208jq6jJC4gFZRrXFyaCDe5XEYDx/BT+eO6oDTt9UFB/MzLi6n530dn1zo6Ohch0dnOjwmTvr45BJH8GV2CJ/7SV/qD7igjWqpZt6Nx8mQ1GoKHR5tzg/kXwPm2ALG1+B4C+7X49fz5LoGea6Srsf1mZerXUFLBQBe6HigBRdxpWnVkDcFalBv8p62zclJCXm8c84vfWS0KMwhlYOCRCKwBiE4TlKBP+VXCEExBqUUMxQcqMoyqjBw2HMZVSTjCR/6sO3D5JBLzNgHSg4fnpPrpEgfua+ggoNySV9VVapXFXK8SEGJ8khlquZ4gnVjkMgCrq9Uw5gGFpgDmGWh9VjZKTxSy8HH6WAnL+URasbQKDt/YfiE1Q8UVCZ9As5LrkubwKHODuKWA1YzvFR2Cp+f6vLsWH5a+Oz4QCeH+zo52MPJuys/CWw42H2v/R0M94R7O44Du76Au86ejg72dXR4oGOMWic4ls9wDJ+fnnA5P89OgxF0azhYMkFoH6FVIdPJ0Csr6FVepauywOgLEBZFocQECoiWgAgROwj0A0DEEExM5VfLp4Hg2ptyGTy65YGQSrwzT05DJ1hytS11r0HrClftaUvPznO2gSRv2vCpXM/xvweUX9M+pmHO/NnHT/vr8LjCmfoBpkrwr2lmSNAvpqSQokRZMO2IR8Bxg0JHjwZd7Aumed2Xk3OM/OcYejNg7L3s97PDyheyEQfzMbq5MRFo7/48VsF4qSyVHUFFUpxCIm4gHQgFLpm84Ay3q2YSeWz6dL9jDEG+LBka9H2LDLZcDFkY9HpQClFFDIBDwGkgAnQlz90/43YDQ6QNDn5KZH19XVeAQWgTo6J/nu7hw0d6jLHn0SMMrsQfAM67b+MKbexIXF5elg0UhiUMFQuLC/Kl1uvVATSEDq2CRMgHixMB0m1OKfAnv5iH55LBcwNq9rsamg5x0Nj55acgRxiUx1zYfXEUfRbQdQbDup+EXLmxohU/HXD3rh48eqinL57rGQaVp8BjDFj3bBjd3NTavQ3ZKDR1+m54Tsz7DkbVFWhTYUAMrIfXKWU5s6wlmYxj9M4ll9KD/T1tYUx89fKlXv34I0ad19rCKLyFQfgdBp5tDIrvMRx/2HqvHRtSMZA6tHNvH2PQIQZm79uX7ONjjFEt8zV4Xp8F8xR0CjHKOBm3EJMyv5h28GlLHYP5IVKvLErZ6bG4sCAbxDdxODzG6G8jno3E/ilN521i2N/EWHYPOji9tr6h2xgmV3EULC4tYkSeU1HBv4mxTRf6/v+T9+ffcSRJvi/2dfeISOwLd5AAd7KqunumZ948Sf//Lzo6R9LR0dNMT3ct3BcQ+w5kZiz6fD0yQZDF6u65d67uvKdEWvrubm5mbu5ulpGwjDfIZYNMthPoCKfgvGlczC2AWwpBBe1L1kNJfwb367WRyqTIOsjAOAXxgrqey4g1dri/Lz/1+wYH+qtfXur9mzeyUT7TGPpub25mx2mmLQ5Tn4vsXD3c3ZPbnuKAqJGlAMESdCvKQh67HFSqMJRUOIHnmasdHI8xfj7FoP6E8AFGuXvIzdr9e7rD+vAXBG5AGzvTV5AVy/0cTvQBxhcbYDIgP5Yh5xXIZ6eOLYvVDA1MLxu3/PTbLoZQy0d+YhzZyXP58DE/yeynmTeJGz4RfmJ+OzjAD6CDdc/Il3/Wv/WEDeAtNAvMKc2UKnEiVItzqhbgG/OKM5UMBXiVBuZcVKUSNM60iEk+O85UlZZm57ViYzXOtblqoAoeJIXsIOg4YNUXQw0xbF+gAy+QXRt17Sg7xxF2dnjEXnnCnnkmG6e8Tq2/5FeMSu6L9VSAZ1GVyAKOf2R3jPyf4xA/sz7F8DNkjbfIFuQSIqPIwnPbMhWyTBcOaT/P/FZXV2RdZFjF4WF5nUfe5+bmsjFsnnnME3foPDsDbRibwdA+O5hhf4X/pXGJiujOGKMYUDYONZwNvN6t1+3Y9U//7rGf+2d9t9nj7SwwbG5+1A5r+hiH/jlzsGHT8x9jzPLcvL5bjJkN4Hm13u+ZXFBgqCCvh0VobllawAlkPGdwZMyCu2XL6VmMevPzC1qg3uLikpbQvXagLiyvaHZuQSXzKZhPKEopJoWiUjU7j2NpSYvUmV9YyvUG9Dmg7gz9DSi3vKZUSCF6qWUIxos+yJR1EapaIs/r3YY5G2ltwPbPp75+/VpvrAOnIY6I19P06zfyz1u+sdEbfbi1tYUz4kQ1+qDkbGMnrnm1yFyWV1ZlZ/C16zd17Ybhhlav3dDyyjXNM1/jbJ1cIy8XyIdlpEZGsh6ClmPiI+TIxlznkZXn0k30ohOel2VnBrmeY83PQeMZaFYik5H5ib6tq3poMNiNZefwGUZqO7fsuDCfd1i3u9y79tAtB5ztDliT/ql8G/q9rjNwzjvx06yWAfaMsQG+t+rkeZSswZmFOS2gcxZx+i6trMjh/PIiPFvQjHUKa9f1YgiS1zry0zD3EQ5fr71zdNopa+4Eh9Xx7r4O0Ht7m1v5ycxN9qDNN++1xR60jX7cwSl0wJ5zjhOmg/7WTQsLC1pm/VzHoXtr7Y5u3+MsgJ5bf/wAR/Aj+anS9UcPtAGsP7wv7w/r3iu8V7LH5vWGvM4wlwJ5iSY6eHbwwk6VTDscT0fgtwe9tj5tocM39fHDB5y9PVzGwdNfJHiPc+4tDtVPO9s69L+PYQ2GmUKV6bE4r8HiAjCvGeg0v7qipZvXde3OLd0E95t317JjdYX8OfAqq1IxBZl8IXIWgfaNcYMP/oJHTThCj17YscK6PcNxl2mJ49z7xj761o7Nq/u2n0b0fMxj7yv+dxN27vhXVHbQDUfIyrnvQ5a7IHWM2xLWHpsQpac0YG1yZrH8z8zPKlWV8tmwKnKoxFqkHddhua3TbhfR165X0D7r8dmBCutz5GRmwWt9kbWyqDniM8h2VdJvTCDBDgRfLENchWRnXUl+QN7zHs15Sg1yKcl6amhaIFumx+nhsU4nMuYvAx0hZ6aNQ//0/9QG4XWxt7sr68AL9ogaWTV97YAdc78aM/+a+XufSuxHaW6gBP6ReIBPYk/omHcN3S64g11AwxF3ozHxMft21p2eg4JCCGAqdYQGRSnQtoIWc8jIrOePvMyyvuYXkfFr6JYbyMmNG1rB0Wq9Ob+woAH7QmHap0IhupNgEgGdpKCUklIEQpRlu+V8U7Oez09OZX3gL4H4vLHzaTv/wssua28nww4O2F0dIEenrDfRV8Eci8FAJXpngA62/p1bWIBXixOe9fikspQYMxalEnjlJZXPwbW8j4yxdYxw5A7RAV7LPtecIrenOJxPCfOTtTjwj803bCX+ss4B6QPSR/DU4Q547bNfn8CnsXh5zKqSoF8Ev4TslNBvYDougePyohZZU15Xq4TWGwNkq6BpQIYS8ytDynKVZStEZQcwfPMXQMaMM2R/93nXcmJH6Ie373EAT/QTZ+QdYNtfJAD2Pu3IcnUEnrtbO/n8/PH9R33iDL2Lk/AE+RxZvpAVr48IbWcWF+RfLriDs3eDM5u/xLLx+KH8JZtV+O71EIL526DXazU41Fv2CzYjiTl0QAOxe2jJ6uS9r0HmvIe0Hot4Sx3vJZ34Q0w6p0UX6JURuvmMc5F/+cJ7wyf03Tv2Pv+7hlfcEfyFKOuPMXI9Uw50jfP1vXv35PO471k+j/tetoq8+hwza14g1y1j2zk9RPa8Jry2jJuhm+BkPDrqdeDTEeYywi6nOzF1IHwBJHgHsDcQfOvdfc68rDWNUAYVBCk+V/oqFtT/RWTCuIyhuc8QJ6cnsmwaTqwz4anz87kJ+lhPB/pKrMEC+fS+LSbRsne5zPrAemEKQ9pM6eMy8yhSf9q+dB9FgRotFKN7DlRp87nc9KyRVbczjhGau37FmjAPZmdnNGBtOO2zQirQCdTxnEJwXyZBpw4ZMmTaE3dJCFGJdVwwtnHp20SF4FLawSPXN3heGRdku2GeLTLl/AzU677gNeNBnxCC3K/7NziejFvsx/Aobu++PT/3n+OTvj3fS5Dx6bLcuw3sJUcZV/eZmIPHMMSUFCdjuJ77aJE1TV45bxKnA1m/xkQb+ojQz/radWrwsKPcX8A3/3238T3gdCIPzrvg/me59xrwenR/MSUZD/MpsXck+sz4THCyTLr/KQpuk0Hmu+dpYK5UgFUy6i2NnGNo2bO63gKjHCedQ+yEHXZGw2Wac0Rn4IzXuXwC7STt0NCQbjhvXIbsbU7XhJ9hqCanhxreDU4fAAAQAElEQVQTjnEOj9kLvwDnATUyWyP3jR3DGdBr9O+xWujaGSfLDZPrcphvi55xnmlHPhHeHfOHWk6TgjLUEZTSF69wJRVIGJxF1MFnyBl88O4zifDu43/7E0wyFr+q6QGBLmPmDv9ecE/wnXZu24PzvgXu81v538i7rNpR+BUEaEpuT8srZeRP86Y1crW/4+NKL7+u7cJf517m/I3iy3rTiOsbpunLMMsIM5iEl/m/EbGMTeE3qvzVbOMwhb9a8e8tRH40BdqEcMlEUv+xt8+EUIJGECMz0yHAavIbIPcy3cdb0j1BaMfbkyP4P/4bOl+d69X4b0+eRr9d+O2Sy44vI9QjPukq0x71Ajd+/XnJG+pTSsMrb+c5+Tmk+qQWeSRy3zlELK6ECALv9isAg4lSdjta0Dn9yPWulLHpW5GLUCh0OpHjvmCfHx/rgAPy0faexCVukEr5YudDBp1JnScd5D/RdSDteCCey/mwWiT46h1I/xo6ehLgsFOkSwM9sIgu80KUYgKKL6Ajr4sFs0tsq1ENJ/eaGy5oa4jz9oID+RmG/mMuNkcn5zo4PNHewbF2J7BH+oBLzuHxWe/4PR/p/KLObbFLqu0YV0khFFfA6QTKoQcRCrIQ9vj2cbJ4ex4El2/SV+KXUdp+jk9iXR/2vffxv/bZQbkOSpjvXY6DB3043XIa6Rz/ZgcUfDO/z4QN+hZ6uvIyjq4XQuirBsYGB1cJISrCp5QKVYNK/ob/HJdkG1BnMVjMcCHxIThx+HL9/vA2wgEGL7ic+FvTF1z2+oMauDJGpC/350N8WZXyoe0zlKrIGwwYi0O2+/eYAw7eFfmFD3bJOEWBJkCfrIPWh7F8mKqVD0E+CHHw8QG3JV8cwEQ9Ox0iwp7Ao+DQX9LXoEga0G8Gx4GqiFxegwiUqB9Zl5FDXgC6xgeyC42HZxgDT3Rhp/Dpoc6ODzGM7OvYjt3Jz0fv72zlp4D3CHf9BDFGYod7hFPYpWwP49Y+DqRDjIfHGArPMBQOcSzWowt1zKNjnUd4ArpKxptDbZnAsUiqgDJDVAkfCpAuiwL7SVLhNGD+pBgVmfcUUoi5rxCCQuhBl6/QxyAvb2X5yxGyCafpjgji+blcX64Rimnwrfek/6/qX63pvj8DMsm4kOCyyjR5NbwsvBIxDu6n32dbcHULKYSgCE162iTlEFoVpl1ZaoBxxvI3i/FjZiLrZVXleiEExKnlQD5G1ofypeQMR0UPZ+rD8xz6IjP0gd2XOGTQo3eR+fMGCcEU5ZA+cxycAhBTUmStBMIM5LleK8lz8VozjDnY13WTL66t+0deUety3d+CEIJiTBqwfu0I3MDZ9+zZc/3ud7/XH/7hH/X73/9B/v9kDv+B9B//+Ef5f2z987/8i/75X/5X4v+kP/7TP2n6v4f9f4nvP3ggO5DteLl2HeMasLyyksfwWHlOIYKSQYRBEgCDGpT+GH0xOr+Qn2Ia4kg6x1B8hpHKPzt7vHugY4zVRxi0j7Z25TAbHff2dXRAGQZJP93gtW/+LSwu4iy4lh0Hq9evZSPwvfv39fjZE/n/JH//ux/0HeAnnZ48e6rHT57IjtAHNmz7SQEbjm/e6J/ohPcpRUXAl8uyKlWWBemU+TDmwmWDxY6f/MUB/B7HnZ9O2McwdQxeNnJ5TffhkRw/wTF0wjp3uZ0E+zgO9mjv0AY7X+LoXF2DvBrMV0BAa15neo2y3GXnEnSzYa1B7zVsfi0yIRYm1FUMUdYHs4MZLWAEX8Yxv4yD5Tp0Wcdw/4S5P37yWA9xBPt/TJsefgrs2fff6dl338nO8ofQbePJI93FIewnjfyE0gD9nKBDYr0EaNOio8boKstkw/g18j4GHzvobYixw/4Co9+Qi7x5XHOJb9njA8bMAqG2ITow14g82Gg4KEvZMTPDOjTug2rAXpFQAZ1GmebH8v8x3saJtIth/ghamw8nnIFMY6d7ONQBMuKfJ9/DIG0+GeykOQcf49xBV+sIOrdEQrOgFGPWAf7fg34y7tmzZ1lObJzbQNbX/XOJOD/uQkM/XXXj9i1dv3lTqzggVjAu2/jo/+d3885trV6/jmNnSRWyFIukhnl6T/R6rdmfrC8ODw/z/wfdxHn4ATn6aCfvp0/awsi5RWjHokOD45Yxh7vIzinGM9PbZ4eWSbhfQ54T/I/MxRBCEMVqLEPwx8azPHdkRdAA5SjXK4sS2leawzFo465/inmZtWzn0DXm5icWV5CfhdVlzS0tamZxXjYO9zCX51nghChwZhTzM8o/pz2opBRk3dSBRwhBwXilBK0TdA+y3A7Ro8fQ4pC1feA1T3iKwdoy02Hs7kaNOCwKNUcbKYSgmBLnhiobzlcx7t5i/d7GceWfgJzCHfNpfV13vL4N8G6N0E9eGm7dvaMba7dk3nlOpR0R8CqkmMcAW5lWNTLupzlPjo+0y5r9iPPq7Zs3em0n56uX+csffqrf/8tvG7m0HrCseZ0fMS/L5gnG9mPkdBraaO89xLqkgxdVWcrOX+tSy9+tm7d0C/m6fecOOvaObq+tyfFbON1ukWe4KmszC3OyEbyFNmP4OrS+gOfeN0JM0KsAEvOK8stjWhZMf69dQ3bWT2WENSk2ro6+GmTXochz/RHnO8/JtLBsbn78qE0cjB9w4L1Hji3LjptOdui9fQutcA6/fftWluF91uYFusCyal1SMPeyKlVWFVCqIO38iKwwHYZt1bBmxuyp5+iSY3Sp184hodfREN3gfcC0tN4ZYzTz2mjQSQ3zqaGDeeh136KzCnSYnQGW84XFBfkLUTPIvfNjijK9sgwwfswA3Qghh0botwvmf44eyUZKjP0nOINOMGCbv/4ZyxOcLKfkn7KnnVHPfD5HX+cvjoG/wzPmf0Ff2ZiZkgrmPvC5Ywrs0zMTGBSVYhfUoeeb4Tjvl+cegzViB4nXzB53wG3rDJwoH3C0v3/9Vm9xxBve44D48PadDJvIrh0wR+jOC3CwzoicTXzWt8N0cXkJ3XVNNy17a3fQbzcyWCb9hSDLn+XwNuU30HEr7Cu+G1TgnwI4cm7ONGduY2AEb7x2eqcIepnz7s7ejuw03WO/3GOtW5/1sIs+3NUWa8hy8nHrU9b3J2en0L3mzthxY5JqeDhiTToUuCfkxV/gmZubz1/48P5RFoWKGJWCIan/4khBOqhDpjtk2vqvj3OWQk6Mr2XpnHPJKbQ5hoeH0HkfOdtHZvcPD3RA/ATda7k7p84p/LQc+t9nbEL/TRw+3qMsDxfIieVlhDz6XnRG3f4JpqFqxmuhFQvSy1E1sjpGxhtwqzM03GtHOrs4l+XFkMfEUW0cR9C2pr73FNM4yz20dr8N9MmA3Oc1QL2W/h03vz1gTJbzAAkajXHIuB+XRegVoFsHLxWDptAFyY7ZEX0Pof0Fc7KT+xx8zgDjZ9k/so7L9Dmb/JLHMJ9Z+jVwnuPGtQE3j5cBXmT8yKuZl8t9xjG9DF5rTjs8hyf5iw+sK58tDHYYDXGIjnC+tejSsijZx2c0i5N1cWlZ12/clH9d4NFjzoI//MCZ93ecCTnnPH2qB+zr9+6tZ916+/Yd3WQ/tx722qtK9FEqlVLKEKGL6H8E363Xrfvesa7evHydvwDjtfb29Rt5vX3kTOgvbe0gD4fIzgiZsr41f1vrUZSraRpSZO2XqjjzVKwhn2UjdA8RuWUv8thyffiXz4HITTMB0yxRd0Bb4zszqDj3lYrwzmXmq+l+gn46muw/x8jzDmcif8nCTzv737rscp44MV3RUUNk1nJ9wRwtV5YLy411dQhBiXVVlpVMmwo6p5Dyvmz9lFyuqKSAvpLUdGrRWbXlC96Yh1kPHBxqn3V/4HtzXk+n8jqyrBtOWCf+QkbLOjDNLA/W995b85csuDefoG9H7HFeAzUy6TDEgDN9Tj6r+Ix2j71+7d5dXeP8MoszOxbYnqDlGFqOWRMjwF9O8J6pFCXwFy/P9Spk+oNL1hW0h3XU4s2G4DzTZ8zaM62POSPs7ezKevYd+90bzgh2/Pp84H3yGD6EELWyvKIN8PMZ84cffqfnz59nWbyJrM76zBg59zJWzdrIkNdGja0DcJw5NJRdxbMDMVAyugApJ4wm/VBErH+HEBSCQYSavPr6rjrJyIHTlNAfx0j6y2k+ro57tW83omcHtKEl68U8NDTgbJnymj5GT3gPOjL/4aX3iDH8NM/d2H2EEBShQ4oR9kRwDXJ5TT9jZMp9ZWBtWUa8xpxu4GuHbg0hKLF2y7LM6yIl+kBGxIsp5L4aaNjQX0Mb60xmqRQj9QsNWI8zOH37tTWQ11nB2SHRZ6ROCEEgJT5pZuI4YM50Hsh1Ha/nin4GrM0B69S4OJ9anGkaWV973j6ffIaasik0xJt8Tm6R846+GUUhBMWUMp5lVcpQGDfwgvD93KjfMLfacyNscljnMtOx70v9i/7olK7BjDFcZnBfkTLjnNc+a6gEUiqUYlKIMbPfdf3Fidb8dnv3GvgAQgi56xAJqe/QGVRTDV7ey/I+gk4/Ya8/Zf0bvJ4u4O2YtZX1EGuQHhXpJzF309b09Lwdjwl8GMt14AZ4+TOQBCb5JPLb+GYA3w5ZMbQ57NSCWPcFtJDhM7S53jTdUAZA686AXTKHjl+BFtr30Nft4zW8BdhPm6+gxpk7NuDkHU+B8+8YGAEOx6aLy3K9EbphDBDSVw1kfnuvYGzHW2yiLThNYYpnC87O6wh74HLOHJVPW8S/DrmImZxQVZdA5HNeIB8IIvwScob6V2cOfUFnciZpiDqt1Id/x6e5/deqfavceT0EsDGI0PA5bpz7Os43gCe1/PnXxuvLXOsz9HlXPz+XOXa15NvxCSamExUmKWK8obfTxMDOn5/hW/k+f0xrTMuddrxz/wZ6ymn6dpkhp7vO0V/BtMztL3l4pVbOv5L+raiHC8Gf0Nt4AL9V939mPtqPBWLk8sxBJYewMudRRpYJ4YlPAZqSRR0iru4qhqtxC53z/qvBdA5/LTTOefrMzxRAVRLresWaY1OmTkIaeO65DZFvhVThbYG4CmRdedOUVMcIDkjltzEgQm6HUpuUMjB1fuPdgUAGbw65Ha3chetPQqo41YPzLoGICxkLJjMO45PuUKLusyU/04OwA5zuy8jN6QY6EXd9xm4dkt+x+XVslg6tmhKboNdHw0HohAP1CYazBqdpwaF7kEr523It+LcccAIrPSBQQVFyIwX51X86JoUA3mQEBcn1MoTP8YCo57yrYQBXoJ0AdRSTYlEpVQMVGKCLwVwOUzmjUAzUhZKLfBL3Ap1z4DvB4Xt0es7F+lR7GP/3MGpMYT87fM9kZ/Dp2ZDL8BjnS63hqBV2ZA4PUpPHjuDRQweOXUhShsh4oQfBigzMk3CaylE++lx/GsgQ4YQmrksvZJLHp9M9ONHnmVJTiGQbctrFgLtyl8r0Fa8O8QAyf6nA2+XmWZflhQzeVLx8w2gTCgAAEABJREFUG4cQ6JX3ZeY0kvPyx+UI06Jvhu5nWsB406jDEIJiBEJUgp8pFSo5RPsgayi4+PkyFSiLlEXkzXHTfoycDuHrORc+wwUGq6nBYsSB5YL8EReYljE7xgmRMThQlmWlsqr6i7APyoNKHsdjR49DvQhOeXL9NCEX9GO8dnKo6VgfLTANr+Z31OmoC9Hpwph2SvRT0GcCj4J4gmmJsIBZhugniLO0torwKXJACqSxxCn4yeNmpLYeqh2dq87O4VMN889IH+v85EinOIhPjg5wWO3rcH9XB1xc93D87uIM3tn+pJ3JE8M7W5vazuA8jF44iA8wkh1zQXYfQw7FNUaWFqNL14wl5hLAx7iWIF0VRXZoz0C/marMhnyHA9KDsuSyXsK/ogd4VxWFipQUmXcIQX7BDvrtBFHF9KGRcqj8CmQDLs7QMXquanJ+Abl6/nC/buMwZ/BBnLfovQPksYFO9JURIPLVu2NkF+U1QeRX4Vf1v0y6dZ/jmNv2KTF0yBAj8pcMSQlZLkwbLlKW9xIZHExkMZFvqMjzhdDG2orLYVEVCvThy4+Nkjae2JhyyAX3EGOADWJHOPdPuOTasGEj3pBLzQhDly81hhqZbZDNfk0Yt0ifSQEeBWQ/0L+AQLwTNBX0CoRBmQ9u5/Eb9okaGbWh7jN02XDXQEfRxnOYwTC2vLKajV4bOEn9lO9jnIJPcXh9hwPwO4xkz7//PjsD7eh99t3zHH+C4/TBI5yCGMxu4oi4huNlhX4WcL7Ozc1pgMG6qirkDEDOkvFnTNAEYynwZzR84bUB4NPmlt5hqH7zC06Un37RG+D1jz/LPwX3+s8/6uWf/qIX//rvekX47sdf9PHlG316+0H+SUIbsY8xHtRccDynCj4l+BYio5if8GUGY/oizk8bgGy09jftbfB7gvPz0cOHcto/ZWcjth2lXj8hQFfoGAL9iBcy18Ib88gG4jH7rfXYlH8tdSO8KZAPh5F2tGJNdCzThgvZWK4/ZP3aCGwj2BSGGNnG6MOWOUQauW3Hnh2AIkTZgO08OpPrHWO038agaAOjDUpvMPDbqL+1uak9HFOHnAPOMPbV6Flj7/W/AF8WFxZlh55DO4JXr12THfbXcXjfwsh/ByPZXRxlNprdvntXt+5iCL17Oz9VtXzruuZwChQ4f7siqQ2SIjQKkmXXun3IhfQCODs/k/lqx+sOTlo/zfoOx8+bFy/18qef9OIvP+ntL7/oA3h/wnDq//t2jIN/hOM/sCeUirIj2FAiOylFRWgbGC8WlMFjO2s8h5WVZS0szOcvKCXqghVnAeiNbjRe5xjOD1mD+zjg9qHLAUZY/8ycDYk2Ojm0g+5gf1/H1LFDboQROfMCHlZlRd8YkaHfLDDPWEuMuQLtVlZXlWkI/a7jCLkJ/fx/DO8+3NDagw3dvremVYyOMwtzigmaIUN5fYOkn96Kqc8bos9t6LCOsBPBcIzO+AKQ8ZOcdyw7lc5wll4gS5ZHmS70lWlE34FxwiTsmlY2vvoJlwYZ888vjs8udIF8nLpPZOkYY6TnPcTw0qCPLHs0Vw0NWxZqQtctrq7IPzN67/FDrT99BDzWvWePtPHdUz384ZnWnz/R2pMHugPcdfmzx3J4E2fs0q3r8lN7sUwyrg3raIxhYoj+s3HHztB9nECWaRvLt3GAZ2CNb+PE2nn3UZaRA/TEIXJyiKH6CF6ewNcR8ubzQ0xJxtM/E7t445qur69p7dED+acrH/p/hU7BP2/7w3M9zj8Z+70ek3a553Xj3h3NX1tWxAHcqM1y3bAmve5MR689j7mzvSMbcT9g3H/14oV+Rle9QGe9Qr7fIudvketXv7zQS2Q8A3VevfiFNHk5/lJ+Eujlz+S9fCE7Si1/DbJfoC+rqkKmF7V2Z00P0E9Pnz6T9e/TZzgr0M/+IsKDBw+1gdNi/f6G7gF3MSLfvHNL80uLsmzZqO21aNmyjKBKrHWVYlTpMcqSsJBlpkVGxugz67URMjKCpiN4YzB/rEusq6xP7JhpONdZRkIISjGhn6B9TLA2yrSykWmIA8Ft7EBwH6ecXY7h17HPQuyDluFjyx/74dByjNy5nfX4iPWQ25we69jnpsN9HXBuOtzfyWepc/LPcS5dnJ+qxujldpanjBt7KCKb5yq/0MsgledZsC+UZaWCuec9IvXy6C9leT+1TusCtZkXDQSx5LJQFBqw9pdYA7dwuq/dvau7wB3idhRdW72mpcUlnI7zmuGuU5UDlYxjqKqBZnEqV/DUfPA6N9jBYWNn5hH0vmDOI2jg+TfInHnSMRfLHZcaeS8IrJsAr4ScdOYXND5j7R7gaNjG8f4Jx7vXT/55avaCrc1PsjPY62p7a5tz5k4PnD13DJxDrQtN65HpyHpvGLMlDOiUBH2KIskyEp2GLilEyBKV80iHEExleW/0um7AzQb0Fjw7C10npRRVVtCQc9IM+8cstJzBuVGhx32+KqBvTEkhRrNODfqrBocxcnaBHBq/fG5CZ52xt1guezzRTtQNcDvSNoaoGAIM7GS6dcxFxgMAQQXqRvCJrRSMm/MzdPJP3Re0933ZOFVzM7LO8hdYEjiHQSlVhVroMQK3U/aVYwzUx8i1n/Q15H0GvWT94C8aef87BecxcxizF49ZW9Owhn+GnHYZvPf5wPuVnaie5wXrwjTI+TjlTnDO5TXE+jlhbJ8xLTOmhc+0zFxiXl6fHtPr7xyd7j7dl/uZwgU4uf0J+BtO2U/OybM81shZYq7zCwtavY4uZW+7sXZbq7dvavHGNc2tLqlanFe5OKcEnboqqSmiuhQUodMMTrbKNIOnLTT3PmzdMp7M2bYK7zMO/eU1/3yyMAREeJHgT2D8DjnqWAeeyzk8P2Kf8l7tL3JZ9/ppyjcvX+mtdS7wDufre86FPkf6XLT5/qN20dPWXaZNxTpc4Hy6wlq9deu21jnn+Lz75MlTPeO8a3iCbnXeg/sPdO/uuq5fv6H5uXkVqVAWTJRDRNacDiFwnhvrkPOEv+DyJjv4Xsh63r8C85b0+7dvtPnhPWvwI+eyLe5+e/mMcYbOO0N/nUP7oc9+7IVeP+IVAmcqaNYiuy306AhNK+u21jSBNtaxlvMEfcuyzOcTO6tv3bqpe5w5PLe7hDdJL3NmG7DOIryhe5p2so4x/89Oz2S67kEnn9P8JLO/gDnGFtNwXw91K+ubFt5kWUU+Mh7g5L7SZPyqrOQ9JdMF+rS085eI3KZGthv42BlvZNO8iKyzkjZzyMny8rJWV69r5dp1La6saJb9q0Q3xKpEnqIa6DGGHr7HNKy7MbSyk3CI7vM8WOlKMXLvrTRgXzNdmKQieUXB/bYE6CuVpSIyKvprYab7GzOPIU6REXelEYqh4fLvJ8/p0NUUmGTI8tjlOEl1zOFyvVEhRSSC0LicwtdddPEmuvcjZxh/EezN6zfyl8Scd4yudh8LnMPv3Lmtxw8f6TmyZxm8z/3LdxD/mscM95UCnGMswFSqkYMGXA0eH3LQDYNefl6Kp8T8QggEQAyXaSKSnNbkRZw0VUk7TnD57ohBWeaax3PIoOZdx35qWc0wxQu+5DRlxiSEoBAABSfVUs96x7rIX4rKZ/D9Ax2wdo44A/gLI2fon5Hly7JCP5H2KSYlZCyGBD5SCx7uy3RoWAumueVhxN45RM58/xgT78DV7SyPBTLhNWJwf+4ot0MXjdG5Bqfdp9u5PIK221bwwGtnUFXId5FlyuWif4dQiCifpN3Wus4hOS5WCEGBzjIuyKJxMCT2kJiiYgrU6+SxexzGMj5j5lAjly10bVg3n8NWLbRh0NzOrQMfib4K5LwECsZJMTI2VZCejvrWJY37swzRp/tr6ddlGVf6CCHQBnAzIEvAZF4k+zLqxJSUJhBTH48eT5FqIaPW0c79N/DdoRSU60AL9+s5mW/m2QV7ovcdfxHulD3tFJ10Rmg4n8oEfHI/bhsCfSXTLip4XPoMhiCFCXyOaPKigFgItFFQCICCcwDe4Gucu0wTRnF6Eu+gX8ddIIdX4kgjDVvm+xmMY2v6ok86h/SR08Qv27sPQK7zNbjeBPp2NbIBsCbMvwbd12D3qwlrywh0qQHnO68h7nQPtCPdl41Uc74zXLbP6XHfP33m/nM4ycNJ3OfVrF/6svyQZ7w8N4OYnzwX6BOgWSAeyAuOI3tIA1Tu5LRIfwHUyXSlrYh/UQZlv3hPyx1moDSH9E2/HsftO7L7t3N+DQKbHvTbL4tFLiXCu2/iiEfIBZOPz6PlOpPcbwauehWo1IF3xxx40zGFvK/SoYMuvwU0oAfeNO7oJ6eNYgZ/UEbAcYXS7oueupzDYJNyTZEnLb8IKaWWe+1y244UQ2la9TJU/+rnQS1XMvTZl5+5v2n+NKTU7Qi++Q4hKIQgPvS/hxen3wmanqABouUcZu+kJ/s57ImV83KlyQfzpbo0CXNc/8VffwU9zy+LUZ4Ic6auP53swSkyr9AqL4K+0E2/BAgThBK3Ikc4QggKAVCQMogXjf0G+sb+ZBzSxsdAJTLJyOMS9ozp876Kuz411HH4cJxKchX34fwcOjIBl+V6Oc1Hn0Ez4iynvrHjAAoTzOiCOLjkdjm8sqnQpgVcryMUbbLiZaOwYo1sfiUHikQv/t9OxxjILvaP1F6MVYakMnGQbkUTxkAjhEy/ALWC+lcfQkYZRNJhCEEhADJAc7cDdBXgQ0e6k0dnCZBWJG5IhUIBMH4sKuIlTUu1oVD+iedWuhg1OgXP49OhDjH+7k0dv+C/d3Cs/ez4PdUxjmH/z5oLvL3DuhN2AYyTgX6SWsZuxUGZfjvmewnkq4tMEbyYQ2foJLODT/L9SUYgOgHII6rp8jXJd9rbSS4jjzdZbgvAL/PB5T0IihgCYchNuFsQV4Yg5TyH4mWed/TR40UG75xHBm8jSc5XbzcGQgji/VWhch4lkoKUQX/z1c9kUo1O3XKSykGPizGVQoywOWVIPgTmQ3aF03YmQ8FlO8FzKqiFqDUHwTEHA4d2+o5goA9/Iw4oNfktnXt8haDcd+6fMRwCIQYG5U0YQqBaUMyhiAPiFQB3YiDq5FXIjGesLkOjzgcaDlYORTyHHHDkdUUdO3kzqEGSWsbrIdkZDEOLCaTQKTkPSXT9MHEIiwNWi1O4Hl3gtLnQ6OJMF1z4z3AIn2DUPD7a19HBXjZs+gngPRvkcP5uffqoTx/fYzh4B7zX1uaH3oCwvZ0dx25zcnSoM4xA7m+EIaoeD9VyKJTxZtJFDKz7hL3KUKgsCbkcDMpSg6rESFllqLjYVEWhEijgYxGTUoyKl0A6JGhsiAr+g+66CrKIWvIdGgI5fjucgtMG0iFKl+A0oAl0+o1XX2Dpc+xrmDZy/jT+RRhCHuFqntdYiy51GALlGaJCuBqPMi0StEnQqCxKOSxMS4y6NmDYSDaPU2gWo+YAo5cvYW7TsqbH8MSGFl9kTjFinebMaT8AABAASURBVML/k8nlJhvGufBeYPwdEg65wHo9GIasj7EvuPnC1qplfbQyjaMUAPgTwCkDcWUIQkgBqUUmsxGV+dnQcQnIR9N2SDSUDEGBdqmsZEdwdpDi1PITPjaQ3cHAnY3ca3flp33s6PWTPzcxnvlJiiWMNfOLC5ph3jPQwnMf4PgtKmgEbjEllchbWVUq2AMS6RgiswjyWhyz9o+5/G9ipLaz5Oc//0U//unP+vnfeviF8AXpFzh9X/zbX/SS9Ks//ah3P73Ux1dv8k/G+dv1NnLbCGcaipfnZNpdmK6+JLHGW+igEOTLsY3Oc/PzWr22Ks/TRrLV1ZX8hOwM+FfgX7CfGkdDxjuyz0C7mr5syBjDK8db+BJTxPA/R3/XZDrZKWBDjn9aewUaLS0u4syZ1xyy4SczKuhdlaUG5QSKUhX0KVMBnQol1ltSUKTvnuOBC5Rw4tUaYsw9xklpg/57HOYvcCD9/OOP+gWnqp1P7zA2fcQJYJr45+XOMBg34Jyge8W4MxgCZ9DNFTwpq0rloJL5NoshbnF5UX7KcwW6rODYXFpdzv+v0E7f2ZVFDRbnFWcHGMCDGuSrRr4b6NpanpDTeiKvI/hqmT9h7AOcqsbl3Zs3eoUz7Kc//1l//tc/6S//+m/6Gd6++suPsqP/3c/w9M07nHyf5Ce+zzkHDDGcZ+MwfVtnt2qlGFTCnyWMhLdv39YDHGA22G5sbGhtbU23bt2Q+bq0vCT/bN48BmzzO4Sg9gr/ekMU5wucjlt+WstPLmKw888K2oF+jBH//ORM/nnHU4x6NjY2xoM5xyJlmnnNL0CzxZVlrWAkX2VsG8lv4gS+uX5X13DGLULLwcKcUlnKa7Jmb2npIyAzBXnGrRqYDwOVDnGQ+Am2Cj5VFXmAw4HDSd6AcMbrjbplVSHTJVAopaTIeg6STK+OPbeD9/knFzGqnHO+srPIP+Hpn+vct9H30zb7yydgUzs4iA729mVn7HnWUefKThf0Vq1W/inpZRy5t++v6y5O4PvPH+sBTtXHf/heT//x93r0+++1Qfo+8OB3z/Xw9891//unuvN4Qys4DrL8oENDCGqgg9er5fOIvWx/b5c9bkv+CewtDPf+f8e7Hz9pB55sv/sg/5/J7bfvc7jlNPmb8My8sxHxDBwvWOsj9u+2iCoWZrUArjc21nQHZ/zdxw9078lD2XG9gXP6/tMnsmP4wTNCHNfrzMfzWrl9Q7PLCwqDQpwQVGOgsdzAskxTG1YyzqxBf2lgf3c/OxnsZNvZ2sLIv6N9DMCOv7fMT529OH+9Vn/5+Wf98vNPwM964bXLuv2F0E+L7e7saIjDR5OXZcBfzrh7757u45B48OChHuAMvk+47ifQcWC4zHr69tod3cKg3H/ZYF6CBjZsX9jIOVmXnof1leeSYuRsUGaw3vGQLfJtZ0uNzFjHWeYtB6c4bW2kPWM9XqB/zi1LyIcN+wE9NaiqrDtXlpcx5K9qZXUlO0Pn2RfmZufQjbOaxaA/i26dmcAsBm7LsXh5H+hhxLl+jAF0pAvocMpeeYhsHOL8PTzY1d4u9N3bxiG8r/PsAD7WkLNP67PbZG0bd8t+CKFfE+gLhkBtOJ0+70dlqZh6nT7yHo0+z/vFZM+wY2BMn34qbARdanRxAe7L7I+3797NfHj89KmeAI8esw7QQ/7Jzrxf4rS3cf8O+ukWjjPvMbeIr+J4KstK1iPWkUPLq2kNDNGZQ+PAOeACg6jjNoYb7MjzGq6zU2akljtQx/lAOGXsOBufD+UnIc0nf4nDfDKPzKsRTsMRjpIxfZpfGRjLzpkRsnEB/Qwjxh6Dh2EIXkPoUEOXmvU0Ij0iPaaO6w3hjR2K5o/1wzFOjcOJc+6IdXF8fKRTZOUMWTnDgOu+LHvWTQN03OLSgq7fuK7b0GYNub1zdy3L7k3/lP7Nm7qGLl32/rO8kn85wV9YstyEgN6A172sjDFoopXYf0R+hM8hBAWY3aL3xszN8+7hQjV0bcDf+8kYOhpMz5q7p2lraKALx/i8JvKXi5DjFf+iA7rLjs9V9Pk1wHp+HlmvkOGIHClGtKNUIy8NcuJwZFqCQwOPGtZfNoQ7JN9py+gUWuSrr1erdhywHJsXppsnFUJQx1w9dzttTVefH03bGpq4XqBiBIJxYOypc89OaIPPSMfw6pj97Jg17S8Z+QnlLfSOYe9gXwfcSw7NP+4qnkfFmWUZfty8e0f+NYU79+/l0PvbjfU1XSf/Go7hFfa+xeurWjDNbtzQzTt3dI1wbmFeCZ1v/DzPPmQfZ44BPkE0Nchmg4xaljtkO39RKfNoqCHy63kc7h/K+nGHO9CnT1vyE5Wvfnmplz+hR3/8WS8z/CSne8ARS/n7t++4Xx3K8p5SoQH75gw6yecC/+TuLWRubW1N9+6tawOdmmF9Q17HLvPTmdZhCV0BWaGuYHfMuqVkXhG+NPDU8n4A/XZ3dzKee4QH+3vc7w7YTw/zXe3cDl/D2YnOCL1Oz9CjmY/Ip3lpOGcvO6X8hPud6zl+7PWFs+wEvrmdHftj5LllHwUF9FqhhcV53WRd3eX8cf/Bhh4+vK8HhHe9vuDPqtfU0pIWFxfyF1KMf8G8UkxqkE3/jLT1hdeIeSDmFZBprwkOT+pIN+idGtmqWSvmpfcSQ2ficA7s3A/66Iyzk88RR+B9zFnuHH1gHdQiq6JeAe28xm7gYL+Lo33jwX1tgO898PWvdVxHppZv3tDi6opmmVfpsw66oyKs2G/KslBVlRo4zvnZcxlwRpoBUojqGMN61mtjBK5eN76LjcGvhmY1+3oOc7xV7fNsCqqBFmDDUKCfKCmofwViEfBcG+jSMJea/kbQw7rWc/WXPvzLF+/8SwvvuMNzRnGenZ4tdb0nel/wl06fPXuen/Z9/PiJ7q7d1cryqrznMwTLouGMxDrph+7nw5gt8zKpg3GLUQnexQxRMU4AgQiT+DR0WYjMgDIpSECO6rdfHqeDuT4zGDr0j+naUWBowaeBfg3r2DrXaZf3dfubuOlk2vsLr2ecG0wHf4ljn3PmHmA95DUwRP5dz/UZEqSCQvB8kmJICgH9x9wtp17LY2ju+n2I3oS2DTrFeBiHSFvLRIlsFKz7FKOi3EeLWI81Zu2M2NNGhDX7nNsyqEynBD3dJstYWapC1lJya6nN821U57Ea0q1ax8l3WaaBJ8D0QwiX/SXWWcG9IdFPhA/i1WV60h469m37/kxT9xOoE0Iw1uqgOaMrXwTdfyDqMvqK9Ol+e0hKKSiQL14tY3huGTKOLX0ZOnoBcr9iDNoEgJhTVFIGqc9xGRAjdDQQDyEqAJMaCiFIgsaAJi/jbeiLXKZMM69J72N2+J5wT8x7EvuS487z/jaViUxr8AwhyOOnTMeCeaacDoFxKWc2ErPKkNM5Rp4UQlAAb4P7CIo5T5OXcewyH+gFOctp+uqgX0dfPS0oI28a73uH0c7L4PU6gct2pHPcYUOTVoHTgoEEb9pP+3eY+2Ec2ggwTh1869BXLWexlnibwxq5+wwNjtvW+jnLco181nJenXXUmP1vBAw1xk5oqLFLjrFP1pztavJqxw1O00fdjNQQuo+GeE3/jeEy7/PYHWOINSBwNM6BeQRwD4RMEAozR8/LaaCjrJvQWKQzuPwSaJLjDq/ApJtp/ZDrXGZOKkK7SUxQ+mtw7Zyt3365DiZrZaByl8EzCTQyEKjzhygCJvFpnr79cq0p5KpXEo56hAzfpIlrfIY8S+o5x6M5nEJOhx7Pad5vhX1dPl3fYL3hEMjz9xgTMG7uR3nS6l+Tsm4SOrOv45iu1pRfuR4RhwTffBtzgwsdhuBPRp+M4baGXg5c678GcOpg6hlJECIqhNxITpmV47mcQsKcRhLyZGhialHiGLk5uPyY5l9m/O8gMsW5DzMV/k6szfBvwdfNp3Wc77jDKfSjOvU55hSQq/a5/vxbQAtYBf7wzLwyII5k03KSRyLzjFoUkU+G61FMW2dRQiLnUbOzEjQQd4VuUiY2BzlvAv7fY7Qk5U27pYi+qSvayhsWyrdD+fogX6akEQfvQxzAhrODI7UcjFJISjEhXr2IipUd2ABFjqEjvIRMG38EddRzXeW6UVICIrX7sMv5SSEkNuJCsaiUykEPxEPEiEYfIw6I58OxTrkYnJxdZGfu4fEZl82T7ODdA0/DPheFA/+sM3M4xnjg+m434hI9qluNW3EoDmroswfmAw4dePUwTfehctnnuBTy20GnyYusPtZTWXIJ4HwDhX1AHvHffn8uD7mPzzW5W3xOTGLucwoes6VNj8Hkk+7ajjg6hIDSScMvAip9o8T9flHtP5gIECi4Tf4gwjAd8mbwAb2Bn/lA2YAfZQpRMSEDRamirGQD9izGv4XFJfn/Ky2trGhxeVnz84uamZvnEj6jsqqoW+Z2YjymqYaPmr7HHGRGXNoMYy6chhoZby3v1OkgCG+JdiEEPokRKr9IE4+GGJXXBZdNrw1DMp6UmSctYzWM5UPQCKPW6OJCDmsuBg0HodZri0NNByhDLRaU1Dn007eGPm6nb4ZurMABLQP1An2Ig5Oh4/DUcvBqOHAZajuGR+caXZziGD7W2ckhxoIDjAa7GC12srN3f3dbe9sYPv2U8NZHbW9+1NZHDOKA/8/lztYnDM47OsSRcXx4kJ+OOcNwcI6RYTQ8V8MFp2XcAO24F0CPoKooeuByMyiLfIkecHGexbFgI63BT7E4r4KfvqynFJVCVISmMSbCpBCiQjC9o/oXcYU+ehk66TyAujKIFULYOaS4M1D8RUii57NlDKDO3/umaV4VDhkiNwuOMGYIjoWc9/VHCFfzGTMLmcNWvewRsg4QgElTjxAUU8yyXCHTA4zElv25hQXNA/6m9zxGsFkcbDZiltC5KEsleBAidGCMBtkeIycjLrU2Bvnyk42rNgJxOeovRBcYxYfKa4L6NbKb6SMpmCcp9TjAwwpw/537D4wxBSnvLq3HNNCH15ov0rXXAXtFg5y4X9EmhKhAv+7foND31UJdQwMtXN+0cTxTA1yKrAcKOSyZq+lSEfaX8aRIPw3jHWEs9s/m/YIR70ccgXaIvHv9uv95ynfv5KeZ/BSgnUH7OKeOdvZ0sneQ4QjjwcHuHrK/i2NgVzYqnEIrG85raFmz5mzYHzNOxpH5Gk/Tb4SxYcS6aKCjcSliknWDoWI9eB3MY9xdsA5DX9loM4vhybqETVHdhEYxBvRYCZ/nZSfyfYxYT3EsPf9uYtjBOfCAvPWNdfnnlu+t39M9jHP37q3lcB0HzgaGRzsLrmGc83hVUUrGFd5AZuKSaWUDk/+v5CcMSm9evZaffHmHg8nOXudt40S3E8qhHa45D+een+iwwXA8ma9pYP6bV5q8AnyORaEEjyw7M8zdTmHLcsW8bXwrqkp+IgPmye17aJVpCz0ET1OKE57TF3JjObJB8wijpY1g/ilP/0TJ3zQ2AAAQAElEQVT2h3dv9dHGsQ8fcPh91KZ/Kvbt2/wkj423P+EY9pcBXr94ib7b1ClG6yG6uWZPaLkAp5g0C44rGAdtvH346KFM8+9/+F7PJ0+rP332TNkxQ9nGwwe6h4P4FkbpZdp4fp7HkP6Ojk+0hePuPbjYcGd6bmNg3s/69FCWUdP9BOOEZUa8LNNe4/lpIvY2O5yXCReXlzS3uKDZhTnZcO4xLINu59DyZp4maFMUSZYn09tfvLCx+T5OJDuUnn33TM+ePdXjJ4/1GOeSwXOZwkP/Tzvq2mjtnwleYEyvsRCCPIbXc5ZxaHbBeeucOVoO/JRPlg8crJvQ/wMO9w8YKt8jR+8JP2Ast9zssNZcd3+3X1cn6CEbazwHO8JiVWgOx/cSxmYbam8hzzdxBmQgfuPuHV3DGbmCg2cJB8r86opmFudVDipF5g0JM56myzkOomwUxOF+uH8AvVnf8NvOrDPwPuVMeMr58PzoRP5JeP8vQDvoLePmlZ+weYuusGzZmXHGPj5GL6ksVOK8sNPZMAuNDP55Z3+hYQFeGZyeWZjXDPp5gJOyRN5TVSogywFcC9aFHaQxBAUjztp0vIgx86+kzgz61voi64kBZxv426FbbKQ/RW6O7cTEeL+HTNkx4LWws7Ot7Cwgz7J2QPnR0ZFMC/9EcM36D6zLVJQqq0qmXVlVqsoqy/7i4mJ2js0vLMhfZplFV3nNluCSaQy+HcLWToE1WnMOyHLB+cbxjjzPpQTfQVHQd8n6LRDboI7xp/w55yx+jqPCa+AAPDP+OGIO0N/Ot0G2LEucv9dkXeY1eQ+ntfXbXfTdGsZtpzfub+gR6/HxkycyWN7ttPaTa0VZSBAYtHMo8O7gYwbWfIM+95lsDH/t9L3ASXLGGeccJ7EdmEPyPTfLvg2odCWvsxSj3KfTBtFnC2+sU8c4nqyfhuwH7sN7r+X8AmeUQ8u9ddchfPF+XNMuQacZ9vjFpWX5p7nv3b2njfX7eoBT/vGjx/KT2v4Jz++//0Hff/87fff8e/mpQj9RaDpcv3ZdcwsLKqpSArcO5BrmWsOLMfvvmP0q78Wce63v7Gwxnj6b+ss/w9NzjVgzDQ6yFv2VuiD/b+6VhUXdWL2um9evyz/H7HHs4LJusp40LK+sagUHtp2v/pKXHa0LnNFL1qX3A+8NDefchnl6roY+Xsv0ctzhCLqdY8w/xrlj3biLntjyl2jQof3PfX/MP+/tL2gYPlFmmfEefYFOCszbX9BZw5Fufff9d99Dqx/kf89g2ll3m2aPHj2SdZ/j9/10HM66JfAdVAPFEBERsOYdFRRIB5HF/aBFdhvujJl28NI/H3/BnfLs8ETWJSc4EzOgV06Zg78M418UcGj6FvQ1P7+gldVV3cDhu7ZxT/cfP9Qj6+TvvtMTwP8i4Sn7/EN09D3jhhPxOvjZ6XkdJ/bt2zhMgevXr+NwW0QdFQrBGEr+DHx6DtnRwBqvWD9VUeaz+Pz8vBZx1C2wxh0uLS9zj1rGwbco/7pKVVV5nYZAL0CHTgohMPlOlm3P+wIZOUZu7TQ1D/yT6+/YZ60nN/10YoaP+rD5Qd77XGZ4z/niA2Wf2BN30U1+utlnuxIZsb68jk5fu7+uh8+e6Mn3z/Xw+VOZLk/Ze5/98J0ePX+q+6xx/7y+/y2C8XfbENEp4KlLgA7wTsh9O+GVZdxydYLOP4JHB5z3tsHj44f3eseZ4T163nrfTmDv2S4z7LJf71Bve3OLu9Fmf6b48FGfmMfuzi53qzNoI3hQouMqReQvxSg7C2fZI3zf8fnO5745zhUG57l8wDoti0I9nxJ9FEAp67tZ6q6w73sPvomzchk+5bb0OcdessCeYpgnnCVvAA2LMiG7AXw6Vn2rFn1Uc18ccic8Q6fZibzNfc+4m28fued9hG/vmb+fIn396pXecEZ+z/5tPnof2bejGae99TVipQqc/YsoxsuO7PtZ7z7SE2TVa8rnBuvpm8ip4TZyewMn/xJ6aaZEtpClYL6gjxruJC16JrKuIp1H8wweeu9o0FEj9pIz9oZj9mzvDbucybfZG/wLBB85Z3xEJ2zCiy3OFAf7+/mLIWP6tByUyLv3r9VrrDNwuX1nTT6nea09fPpYj4B1nMJrnJNvs4fkL6BSz2tqBV22hA6eZ61UrIdonDV5TfCDwOrA2+ujJS8DmQ4b5md9Zi70e30hpSh/sbGhrntK9JlCVPK8DczddoNAYUf7IfasQ+7c5pXPIObPW85R75FT88b7/Yi9xXJ168ZNmfbfozt++OEH9omnWmePtFPe+4mHzPoe/d+Y7ujgDtwDchpToYQMxpgYmbcRyMAHOGoCAVwz0CaEoBCBADhNPAY4SEiWDPT0q7fxML0MCKkcdsio94YWfEw7NwqBfoFI35GQt7P7+q4HfXwusB46QsceclYwXJ5xOFNYXht0dedBFRRjDyG4b3l4dfTTGqhnvW6ooc8Y2fOdwHt3A81EH4lzTFlVyH+V9aPo021d7nOBxxshr2Pkr6aNx/YgIYRc32c9Q8lZpADcH0Vq8/mjVm5DO5+d3GcNj5znsAG/jnkbD0RMbhc8nxSVipQhxpjzjZN57X3U+I+xNTWMIV6u4/ErdEVZljI+7icE06SH6H5jVEwAYQiTfMJI2kBXauGb8bSjz3Ap764HhBAk3qa/wXh1tOnBK0P5FUJQCAB9h0BILkuBqVIH3nTQfgohBEXjl5JSlluHSXQg9+/zje/oPuOeIgMnnCN8rszA/f0EXXLG3nXBunHdjDP9a/IKweMDgQzi7pdYfoNNjxP1HTdvXRBCoFpQDClDCFEBkMgXL0/GgcPL+bf01dJFzoSl7rGPk+na3wCyqJnLwUFYW7oJaJqfQ9czfO6P3VEB5QKql+GXbcCFcoyLNCQOngIC4LCDDy0y1HJ+yyE2kHYCjc/OQA00dvIClrmaPWc8hbwuLj47iL/IH6qm3PVr2uaQcscbnMMN/bashQ4QOHTgALNB/zOeHfTogTxw7SZ4i/xvQqbTZ/rQGfOepiXTS7wCkKsSOs9pA8lvvN2ebALX+RoombypkDt1OMm6DK7kuYNcz4V9fkeaI7l+BXL5Z3A9t8rgbMqdN4Wc/1c/+pqmi2N91dwRPV1N9fHf+uxb/EYpvHH5Vcg187xNbY+ecy4/Oto4cRk68d8DXhC0DyEPSuzz23h9Tv3Pj9nThCwbLQBC8O4p5CT4OW1mkcxMyqE/KPvi/eu5flH8f8SEyfD3wLfnPiXYNPx2rV/nMmJmyl8Pe2GmDlxzvEN5dbSbgpnsOMWO9oGr5wEduQK0Q0hySf4gbZnIDWmZa5LnMsed73I/PTJ1Bru99wKHnZUpSjfSINFgzAX7BGPaHsbffS4//qm/wMGkYPNLgLs2yBsg0AE5Lvdg+k3CziEbtwr3nCHQPoRSCoXCVUilYqoypGKgQLpV0hgH4cWo1unZMD/de8AF3E7ePS7ee+C4yyVvj4Ph/sFxdgYf4RQ+xcBxhnFjOKw14qBXc7Bq0aYd+H2GoIy3CAEQkij/EiZlgaLfel+WmcLTSh2RHnJxJjRZk7d7NU9Eft6w1fUYUNllBlcl2eeT+Fac7Mm7uxJO43kEszcfH6bYTUsdGiYNc+Ax+lY5+d/30XfWj498+XDasLnnwy5GxHx4ha9ON22b6ykEhWiISvC/qmY0i/PEBiZf1AyLGDRsWJkj32UzM7OqqoEiB8UQkLcgzg2tasby4W/EQd1G+hGH/fFEFlxWI1dN26nOuHVqEWgfLgnyvOlGgf5SSkpcnBIXzYLD9PRAXTovRfmgKvjXImON+5/MrSZsMtRqOUR14NOxxqZhy4W9A1oOPp3BcaBzHUA+AMnf9sM5jBNYBj8VfOkcxkl8JS7KOh+k6gsOWmcaXwDnJxgujnWOU/j06EDHB/s63PXTRZ+0+2lTO58+4hz5qB0bOUj3TuIt7WM82Me4fIhR7hjDwDEX1LOTIw0xlo4vznEID9Vx4eiYVwBnb1pFlKoyYnwqNDMoNTsDcJEaVKUGXIRMrzLTMikRFtCuoFFBPMUEHWOGEIJCuAqRdBQfgMMeOuqQISlIE+gcku8wA0WdzJ0eYBNv55A5fVPHzabwVem0lkS/+qqu079ZX4xJYYeeb5GxDMhACzTISk6Tb/k3NOS3yKMYJ0GTCtrNYCSew/Azj3NhAcNKlnuMFfPkzWGsn8Eg5Dqua+NSjKaNZFmu6c/9ZvnHcedLomHkODBiXYwxyoy5jHpsQ4fwhxDgQ8o8Mh4p9nxx31eBSgr8uU3jeTDeiP5GyMWQvg0jj0N6RNr5o1w+1pD8iwnkPHCw89o4N5b9IMaPQOLy2kPGpejxMh4BXL3G/LTSDrK6tfVJO7vbOkDG/VNgJ8jqKYb9s/NTnWEUOx+e64ILyAiZ9VgjLiG+IPZPIZ2xv5zqlMujjcsj6pk2Xs8tvIKg6phjC9TWIxivbWi8fNKBeXXMoWP9B3gYWbapCyrYT8oQVULTQlLKEFQ4zzxGpwzMZxwuc/DVjsWbNo7i8FjH6XsfJ52Nww9w4D0g/gVg2H6AkfQBjsn1Bxu6demYnFGAZ+an+c+Q6pjD8PwCx9hhfkLz43sMtjju7DTdxehpR/iZnWM4y7LDDGfrCQaXE/bXUwzANsCM4Zf7a5hnzTzdv8H0sQwg6gohyLyJKfZhIFTwNiehb4WMdNDP0OawQY806JMx6musKMlyXFln4ASzM6qyM62sFFJSy95Qw/cxMjJmXRnMz3Nk7AQe25lkJ4K/APDixx/1s3/2+6dfsqP4EGf/EENBwzwC9EghsG9UmmcdrayuyM73NYxpG9DddH5kQyeOeBsR75v20Pr+oweyIf/6rZv5J3LLqhJsRp6H8k93HuDYOkBX2kBlGbRR85yz1LmNEYRj8DStUkx5ntZ91otVWaI7S5XM0bKRTDPkiE1MDeeYEeeZEU5Yx50XKSuok0wx6FHEqPnZOdlYa0Pt06dP5Z9e90+tPyH+hHl8DXaKPHj4UHag2Jkzj36xocj4ZR7Dnxq5vsDAcowM7LEX2PFrQ6zlxwblDzYgI0uO2xm8+e6DDJ/I28Jgu+nw4yZ7zp7Oj0/Zk4Zq6LNFhjrmEEKQ5z9A/gfouhmM4fOsA+/xC4sL+UsRs+QNkIGyqnLdBI1SZOYxKgKCDsY5r036tT6pCa1HrJcso9Zxzh/Ce69vr/Mj5NvG1WxoxrlkB9MWeuTQRnAMR5brIKGD4iWvoscNjAvekXGjJBuzAzzwupcXgeOAMlBOHTt/zWvLXEKGyyJphjnZwL68tCh/ceMO634DI/UDnPIPcAbZ2WmHvo27pof1/QAapORR0fHoIuPoeXssD+e4zzn+KTzLnXWVdarpkY2dw7G8B1jvjb0Wwc3y6/3CtOrrjVUjpy1rvGONBSbl/d0g1p355/KxdSRQo0cbzi8terWj3GFNvnXGGfr0GF1yhB6x4dbx4TBRYQAAEABJREFUA9aI/7+pHX4HnNvNj44xbKxcwGFlZ4Jl8i5rcR2ng3Wcv6xgeIQefIw8P33+TE9xpD1iXfqLMbeg3fLKktyH6TMF07yA1mVZqIJ2pl9BPMKDDvr1cjHK63fEnMfMo+Y8088b3kFr9xFjzDqsQ2807GV+ys160vrxEIfE4S7nKu5JBzib9nO423+pyE/H47SwI2MHB5OfjLcD1rQ1z7ze5li3yzgh/PPPN2/ekh28loOHOIMfPXwsO4Qfsk7X1zcoW5Nlws6LJdoMWBsR3RGYY4dM2ulgvo5YY5nP6ETz4BTdfmwegOf+9q4OWMt2Xp6Rf4FuMT6mzerKiu7eXdP6xobuQft7OOnuAnbE+f9e38GJaVij7C77zgYOTcft4LRjrxiUUooSuHRByiBeWTjhMjTvkLuGdThEJ56gVw5w9tj5ln96GkePdcnH9+/0AQeI4T1xwwfK7BCx3ByxRsfwoWTudpjduX1b91g791k3GbyGoF+mIfuknSaG+xv3M/3sDLXOifBVkzULtryNY4eYsydN9N+YffOcffGUe+YJuB5ucX7+uKVd9Nrux0/ax2Fo2P2wqR2cVTvvN3UEjdvzkfyvB2bhrx2Yy9dwUOEkW/PeDv0s10+eP9dzO3Kefyfv8/fh8wa4b0BbO0Cdvrd+TzfYbxa495QY9GNKCuAdUlSE70VVyvkD9Ek+CzpELhbQn0usp6/BumQeHZvrllXWbXGi02CZmaUWPnkPGMOnc2TI+9nOzo5M/w/odDt739uhiFO1j3OeIP2B9Aecvx8zfJB55rh17BHOPctlTEkz4Le8ssKee0umxxpr3bL2kPX86MkTmTZ3N9ZzeeYVjtDEXK/KFYj2rCPSIV8tumeETPgpwZOTY9lRuMddZ5u7jP+f+Ef2o0/+ghtr0vrH5cfgdHp6Iusg68QLHP0X7NPnyOY5ToRzzo7+oojp0KDfxE0a1aEMjI6kI+5BifFFueW6RvfVwws1hA30azByN+iWlrtgh24ROtX95Hs/BC/RR/Psvd6D71o2mPddeL5G3OFd1pzhzr013bxzW/6VkAX2jIL7VSijLAdeZzXzHzLmyemx9vZ25S9h+Weje2BfZv18NH9YV37yOQMO4fdeX5SZb5vsg9vsgQfo6FPm3yAH1qlLK8vKehkcNlhjD4D7yPAGuK6z7jbQFxvE7/oLDDiB57mfJPgsv+jD+qVl3TNdJWQtKECCTmP4dcYZ/ejgUDvwxbLyAVx6mXovf5ngHfi945zxHtw/4sj2Pr1NXe/d3j9O4J91nUJAxw84MyzkX2+5NdEJxtdfEnrAunrA2c5x52Udh9z5zGT6WxdbFbTGFzBLwTLr/cuQCphsruSRwVsKCiH0ckHY18HSRFlSUKGoRBjptOVsMrKccRY9Rf729/bg1abe4fR98+q1zBefYY/QjTV6vGR9r6yuah39/4S18WzypUSfD27cvJG/0FGgB82rIXJmaKC11wQi6rf8CqHHMfQJf34DKOUNqjKEQAKIMcgQQhBvBfnVfzr2a2Dik0ymrB46QucbJoUEgb5DCAohkEIsoH3NWhqxdrwWfYY2LXx+OOTMdmxdjGya5zXzpFNF2qaYlJA5hzFCbfJMA/PTtDFNptCyj1tfOO1y1wsxKhVFPmN6TZbQlC7kOmP4YHzsiPe4Pks53whHt2Ncy4+hZD37TOu4zw59Hy1nqlrup0YPGG+P6zOq14VxcdrQZf0ghWgIihEIIdMnSJ4u+rnjGlDn/sbw3NAgVx2EDtRP4FOh2w3Gx2mD+wohyGGMiTD24DzA/YsP99NxPu/gRYte6enXsi+2jN8KLER1mWYxBOI9KFDE2+19pnTYuR/w+pLr9OA8yjznL4B8ulDuO8aep8zHfZvm5oP1s+XijL0ph5wzra/OuKtY/5tHPuvXyJFxz3jQb8dqMB7WlxkYKKen4RT/SZpAHjfEoBCCIvj00MfDJF8Kyi/GYGbQiJGIX447iTO8i3vIDf6Ojy8QdGLaxvGvYILGdG/pQ+pM8vuWpDMiTk3jhJY7A3ucHML3DmgN0DHLaQ5r1gTAub9G9mrWRk1oGRyz102hHl9ozH6U4Uq+0zX5bpNDx1nrTjf02bA+WsbpkOccOg60rPXO+2eGRp3toxmQx8uQuPG/hA7OtIDDvw6+3+R7HLzKITTy3Ue5rw5ifYZpuajzNfRtuitj6ot4X1+63ERyH/rylfnVkfc1kEX9qVy5LyRNfV+uq/51Jdpn/LXPz5VzX3+t6n9LGevmN5vleU5KoTtMZUo9Pp7jpOQ/Jbg61NVx/lM6/0/shDMCBOANn/2m6z7RCxZJ5+Ys2AXRekI5w2X//wuXFDCn/xZApsv6xP9z3vTocf+uzuAdfOxQtBlynPYOgb+ri1zJbXJksnAmaeSCDOTcacYi4DP37NBllqcMlCF06BBKMPo0KPSOy6+/8byHcXiby5wvwJw4VHJoKAB3xN6t7EANCQSsPoEQpZx2XtHHr6RDKGWIsVSMlWKqlIpBBscjeYEycVwGFZ1h/PTPNh8enWqPw98uRgzDHuE+xqN9DtCHGBaPT850wqXtzAdrLhVDNo8xHYw56DUg2rLbt4HZBuN3BTTF2XkBfL8FEkj/JkA+TUH5NU19DulV4gMUCMmfxAmc/RUE0kCgKj27DVE55LyRw5yWFPKfLl/BsfxhDhvgKbLQZSBN6CqQQzTVl68pXkEe68uy/3jKY7aM5wOED261+YFc+fA8Mo8Ax82nms29yYfNLh9u25bQbQEjE1NSSoWKolRRVSqrgSo7CAw4gAcG4hX5RVEpcpAXvPbWn/0O9Of+G+ShZiyPOQKXEbLe4zLCCDjWyN8ir1sZb6ghBfEKCiEoxgj0eJRl1eNifCbgy4OhYOwEvpE2mQYcXnw4z0Dc9Og4VH2GVn3cjt5GnR29l0CaA0+Ho1c5rNXZ0et0hlpBtWJolEKr6c9J55B0woEcqS8OVu3oQjUGjRGOsXMMaKfHBzqxs8z/Ew9DyT6Gkj2caLs4gncMXLa3gS1gZ/NDdhjbQXyAk+1wb0dHOIZPcHacYWwZcRBvOMQF5pWQ2R4EjaSyiCrLpMoXI0NRqMSYU0AjO3t8QSnKQqZZSjGHMaVM6xj7MBB+ASEqAMoQ5LALDsXoyq+OpHnYiXWfcz6XTZKiiHe4hJyhv/3qqDIFGucxnSb7i7f5bxFukb/P0MqHWV9CvS6avC7GGkG/EYfhMWGN/mryemjhNz3zDiEoIoOWr6qqNIvzdx5D3hzgcB6ji50EcxjXZidgI58dDVVVwotCIUALEPK40/Eu0JsZMHxdoD+HGK8MLjf+RVnK4/0KBpVsHCoJzcMET2OKjGEI8qtlLM/b4xn6tVezldRqkGevhYbDewcFM7+wnLhNx6G7I6/nGJOnMzBX7pU905eEmrXbQKeOdIpBA/BYMC0W5zUHLWYwGg7mZ1RiEC0wlqWqUET+Qol0IpNtiupo10ETGRjDb49v+rv/Fh5EBUXKA2i06IyGcVt4xgRkR1xsRSgFKxryG5zDY9MU4/qJn0bEKXCAU+BwZz8/fdjgXCokzVYDLYCnHZADHGCmXRekFlAZM97zK0u6fvuG1u7f0zpG4SlMjcTrGOJuYXRbvXYtG77KCoekpDGXKPPPoaCj53PMmt/D8O+nXPbA55j9087zcxwAXrtCLyrPgQkR5rmFqCIl1m6pQVmpKsq8PsUr8442ltMOPkMidFAAokyzDtq10Ku2PJ8PNeZyPjo5z78uMmbMmjyDv2xmh4qNYh362bROHhd58i8ILGD4tvH8+p1bumOjKIbHexjz7mLMu71xV9dw/ixcW1Y1P6sAT8fwx86ZQwxru+i0HYyauxjpD5n7xckJxGnk804RAmSO6KJCll/LeWTMAjmaRYaWrq1o9eZ12dl7/fZNXWecaxjcVq6vahG+zCzMqUS2UlEoMm6IMYcl66Wkj7Kq5D6T+ySvIj1gjxoQppRgS6cxsnKG8eL44EiHnGmOOePYKHiO7Aw514yhVwOdYKgishXZm4IBOgWg835FHw1zTsxndjDQ4iIygxH21q3bODtuZ8OtDYXXwd1w4+ZNHAq35Pjy6jIGxAXNsH+WRSkh69ZLLXyN9BdI26BiefETKa9fY6B880Z27G5zNtzDKbBrY2yGXe3hHNnD4bWNY+Sjjbb+KfG372Snkx1flqlBKjVTQpsQ1Y5quX8/XX6OQdT06JhXYFzPJ0oyeO350k1SkXamn/E1La3v7NSwI2h+YV4DeFJBhwqHcllVSqz5mFjzQRqxLuwctZ67QN/ZkHSOMfEc2bQOHHMm8ZoX46N4JXCZfpEjkZcN/ZZr8K7RlT4jG+qzYXbUt/Cixcna0E8PIxwBY9mYEVgjpmmJvMyC2yJG/5WV5ey0t+Hczqrvvnuuf/jDH/RP//xP+mfgj//0R/3DP/yD/LTPs6fP9BAHkZ/GsjH+Gg4lr/tr165j8L6mlZUVeLkoO1diKuQ1aX3rM46NYefM9wy9dAKdT5C5EwznxwYMqkfoBhv999FX+3v7OkIOTQ/LlZCFgI5l01LH/t6hrx0XYYvDdMSedYER//j4EBne0y4OhGzEf/tWlpkPGPA/ZOP9x/xEpw34O9Y/rEXrDu9Zlkk78GyYv4tDwT9HbVjzesexcJ95P3r6WL2T7IHsHPJTv5bfWdZ9xXoznxPrMHodAkWKKsqU1/agKjU3N8PaWNQ8e8QA+ifyInUCdQNhZJ16LRfIS4aqVGkgnSLyA9+ty86h3RE02sOh++ndB71/9VZvfnmhVz/98hl+Jv0z6Qm8efFKfjp+hzZnnjc6sWHtdqxp60lZtmJUVVaaZS3Oz85rfm5B8+wP3stnwHeOPX3uMn8hPwFsGU+DSgEcvZfV8MQ6/wLZPMKBsIMjcgun10c77XAwvMXB8OblSzncwoG5t72tA+pY53hPs75dXb2Wv0xk2q9B+7vo27sPNnT30f38k+3rTx5p48nDS1h/eF+37q5pGZ0zA77loFQqAdMzJaUYFYEUI3dMqWZteK2fou8O2Bt3wW8Lp88nHIhb3DW9P+2gQ3bA7QtArnY5p+5x7jw+Ps5f6vLTW2N0n+VIrK8Qggr0mJ+mX4DPXhPX2RvtMPcXKZaWl5CDOehcKlLXbUz/Ft626FWfJ2r6G8Mfn4H85Zczxjq0fsPBu/vuo/wT8p+g5Sf4vul/IWF4/Tb/O4kPL97ow4vX2n7zXsfs99YNHTx2/16LDetHjDuoBnmt2ul3m/37DvTL8o7sr7O32Qn66PFj2Snqp4Etr1k+oWuArhBUET1SDQbouxkNOAsOkA//YkSFPBTUy7JMneIqwA/rn4KwiIluQg9B4s2e5DAQnwC4Omb8x/DtDNnf587wiXvCR+4IdhjaKfxxc1ObpLfYE/bZd80jO+icfg9fP8LfHfhnh+sFemgKllXYBs8KWcYX2Ov9CxiLOK6ty6vZgXH6dRkAABAASURBVALzbanUAJxMOM0ov3xWMoAsbOxQU40sC+ecX/0k2AF3kx32/G3vUYReDyP0s3lsR8EJcxlzfgwxqmD9lNDN4C+cDaCn9egsZ0ivwTl0TGk80IU1+q7B4I1GUBkDZ4lWLTIzpL9TxjxiLN+RDpDVw/2d/KVb35NO0I+nJ0c6w0F7jr688Bd0MYyP2JNqzsJFVWqVs4V5/vj5U+Uvb333TE+eP9fj5+j+p0+0zhq8g3N45cZ1+ZcpuhTVpcAtj7lzx7sYnusUnX7AGrHj23v0PvP3l1SOwe0UnXCKrjccHR3KvNwBT/PwHTr6zds3evnqlV6xz3/Y/JjLvW+Y/9aRVVWhk+a1sroi//T6OvL6AP3QO3/v5LPGCmeKGfbgBG0QHxki8ZSiYogK4gUvx6yxU/aefXTAR9a9/8ftyxcv9QL99ObN6+z8NQ6bnN8sbwbL2Tvk6TXlv7x8oZ9+/kk//fSTXpF2ufezmju2GDTBL+O7wD5769YtGdf7nBm9hz558lTPn3+nJ8+e6vad27KOTTEKQZLnanA8yH/Keitw/r8KkbIUkxJryXWbfNYdy3q0VFQVKUNgE3e/knkX1O84N5xzrttHn/h85F/gef3ihd6gl71XbjPXI87lPq97H7iNE9tf5vMZ4I9//Ef5F2qcZ30wZp4XyPMIWXS8YWWYR0VRqqyqrOOKxKjQwvNxn14fNTLsNNNhYuELoKr+R7zcb4zwHwjQwmlEALJ1sv7t2i7TvQE342j9kNfwwYGsS+z8PTk5lc9rQ+5PNWumQWeLTkIIiglaTyAga873HBvOb9a5Lf32wFqlXZ/XKtLW69wyMj83l3VQUUAzhYyPcRkxXr5LscZNw9ZnIUkxRbluia4tTHPCHIfmLovMVfRvPIyv+/IX8pzu6KODXwgcny3okiLPaQUpxCC3TxGaBTKoZToZ75ozl/Wm9ViDDLSmgetZ3jJEZDLm9u4jhKgQQg+5HmXTPPGiPZ+X7xZ5baCX8TWYhiEE+kwZAm072rTQ0aHH8LyryfwT6y6EIL9cxzi7vxZeGFe3cdhDq5Z5t4zZTvqjaze9hJYM4zCC/mec1fPPPLMnHwEn6DrnWUdZLkashRqaNIyVx5n0673D4L6gNNTMlJZ6NDV9uQ3DUd7lLE8j8pFi0JSnkXSMpB0CIdBJfrsNvbsD+dWns85w8v8n4DF/PVBgRlmJObwsdt0OEvRgiuR6Qmnleh1ZAHwRPOo4W7acX/p11LDf1sAYGKnxeoT23henUKPfvVfW7HF9SD3XYZ+qgWaaz346Zo3lOrZRks5x/8qh62UYq0XuO8bp4G+HfAroHGfv7MCrcwiOvpcE8A3MI+awY47ttwFeBeb6WwABIFtH0F4B0vRNBn3qN8Hlyi/X/wwWl2kZ0sLofco1XN15Dr8JCFOuRwhikyo553P8anKS+7eCPCa0mNZDnPO8pun/1tD9uG0I05hT34ArY3+jVCGEHr5V+DfyAuUh8Gkg/l/9zYkODpoglwDKZPWSAquI85mTlPRv8ixGk2CSl1N9/OtP9z3Jm9ay8stZV8smcdeZQq7zX/xjiuu3QqPufIeZiJ7jBPr8/jOX5w+onbPyR87JH7mNqe5UX2YaOvYtcK0eXDqNuW/S9EVMBHSYY32FHsFJ/MvAY+Xi/uNKIf2R6j9zd9SgT9YAn7p8AljUYMAAROoHNsuOC1HDRS+g9P3/Ww5397SD8fQIw9Do/EI2hqVAbetDmgcRJ91NQEr6NRTk/RqCChZ1kcta+mmagIGuxRFX5//ne4JR7fD4TPsYQ/cPj3VweKKDg2MdEh5yiD6y0xdD8hkXynNwHnHRrtn4a+bRcDNsFVDTBpYU/csAngK6EBjXuDv8G5Drug5N/ua7o4aBIL8d7yGY3nTDG8z0a7BSlxQIM0jq63bKaRK8lYGPEIJ4K0g9TCPi5TgB3EemWkbOnCck57IsV8h55PaJy09XMlxmEHEf1OyI+u0Q4O0UBQSThFuGEBSCIU5CqlDewh/EC7w6Dn+GNocN+Zl/8NEXcx+6bbj0ZcAHf39D23ljDGcNHVj+6Y5+6FeMw+E35MN3oRiBlAiTkuMui1EhRJA0mBs9MKztvBla1kLuU31Z57ATZR3njUYt47pOSyOq0hfj0mek78QYvnAlcEiMHWJUCC6nWqYyHfEOJMlWnIQBR20wz5FWTQ4wHWF36QSuJQ43Ih2AHNqpSzzgBDZoEjoeMQcU9FXSb2EgHmkffHjiMNVywGo5fLUcthqMJfXFucY4cIccrs85VJ9yAT3GgHCAk3dvZ0v7GHt2DRh4dg1bmxj6N7XrcPuT9jHs2OBwfHQgO4MvMG4ML041whhRM5YPaeIgFpljilEFkGJSgkbZEEVoo1SJEabg8jWFNKFjJOwhKVA3xCQBIUSFECQFqPs57Jy+kt/1RcqhpG4CBJ/fkzrTjGmdq6HLrqYv4464EHC0yyMwTi8gpJzrQofAJF8OW9drs1z5Qlejf+umUQ658Div4ZDbcMBtkb0OOtJCIQRdyhwXrp5mXPwLgMv/AMPgDM4mQ3Y6EbcxpOSS5roJOrq9eHXg0VhvemxkZIQuHdqwwAG+AReXZ1ypl0PahBAUDTHKfaUrfCvMRyCBV0zwKAYFAKSlwJu404G2IQUF13E4yXcdj9kyV885Xzqm8yfsgCkeKUbNYay7gUFsHWfBQ4zR/infDQzW6zhN19bv6vZdnGA4D6/duq6VG6tavLbSw+qKlu1EuX5NNhD7pyztRJrDkOo5tazxfNmB7mAJ2bvMFxt6YFg+f4emyw6eIQ6ks6NjHe8dYlDfkx2OWxjdP75+p7cvX+stDoB3GHn8U9Su10LrMiVVRSGvAc/Z862ZW83ar6F1m6RQJZU4LhZwOC5dX9US+BrnDKurOCKXcQTMq8B4GZMbSA10q5EZg/mHAKpjDmP4Ooavxp+lmMeeqQaaRzYWZ+e1ODef43ZMzw3In5nVAnmL8ws5tJGsrEqjqprL2AWXNj89bXB8RN/W25bdEWWn0OMQA84BZ4h9HD42eu35F0WAw+09ne4d6BQnwOn+kY7394FDXeCcapB7Mf+UCpWDSrMYZpbh2U14aEfEQxxBj20YxVnmn4rcwCFxZ2NDNzDkLUOf+fl52RE6x7xmy0qDmDhpSBEZj/ArwtfEMrx8chMCZVlE/lribZBSWarA6TLAoTGgvwE4FBg1I/N3WSIswM1gHF2+uLSoFca/fuOG7NByuIyDLxuXcEwuLM5rgb5Mx4r+g6Qxa+yUs4yN5js4hwy70GeX+N7mNrp3W6c+ex2danx6oZozWHsxUgcvOwyOHXtl69BzCxFZKlQxZxvTbbw27WaZw6zHvYQ5zZJnw1dZVUpFoeg1GMAIunfID2RQJF3EJK+Bc/aGY5yCPgc6PGWfGHL28pkww9mF7OwY4WD0k33nGOv8U8uWAceNY0IB++nmgjVbxEKJ/t33GFmxo8UOxxFnORsOXL9lbggz606KSJ0hxagUPc+kBM7WZQPmYOPdEk6DleUVeQ0vr6xoCWePeTKPAXiG+dpoGlNSoF1CP5l3ptPc7BxGbYB68wvzvYOIPr1GOvSf17hlxtBBZ3/Bw0/Tn2O8PkF+D3f38xPOR8j54SX0eZb9Q5yFx6wD741j5ifkz2u+Qoasa5bB8ybO+bW1O7KR+uHDB3r65LH8pI9/6vG777/TdzgBnmGs9lPbD3GGbiDv9+6ty08B+amxNRxIt2l/Ddmz88TzSmWpEIP8auFrA+5em2PkpT9XDWXD2Rl7v5+eOMWBcXJyrBN4e4qT0nys4U3LntChT4ReCpwtAvLREW84S5h3w/NT2bFxdLiv/b1dbXNGeI8j4S1G+Xfv3uoDBvsPHz7KTiAb+u0A9hN4/nWGDrzMF68Tr5mbGOpX0cf+JYRFdN784qLmFxe1sLyoxeVlnGYLyO5s1guxSIhHpxG4ZScKYUt/iIoi844xqkhRJfUq+G2nxCx7xcxgIMtNpByRlNe7qJ+ol8qkmAyxpx3k837e0nfDmhufD2W5P2fNmvd2BFuvbb/flJ3BWziE/fS7n4LfRP8bPuH82sbZ6rV9gLPjDLkZoyvdn3VxC186AzopgHwMEdkuZBxTLGQ8Y0yESc7rz0ql8l6OnJrPTFRdgDvW8+wtfhLQzroTHD52/uzjlNrBqbplRx14fXr/UVsfP3G3A9A1llM7tr1P2IE4x3qZW1zQPLK5sLqsRfZN/3/Wa2u3dJ391OD46u1bWkZ2F9HPs6wdfyEmlqXMmwA9vdZi8nySEnMIkqyzaubvNeQv5JyCo3+S3brlBB1zDn2Mi/G/BM6UOY4esqF3zB7RME+HhhH9OaxZrx3yGUJQTEmmVVUNNIBOplciL8Yovzpk5RKgv/urzWP6GuJA9xdTLlgb5tfx7oGO2LOOtnZ1+GknP/W7B/32cArvcT8+QFcfZuC8/HFLB5s7OkNvD7mjjllDNtiPwHkMfi08skzFBH7sKbPQegbdbDDNF6H3KueZa6xl/+sb6/BUIAfUT9C0gL7lTKXBLPNCnivCCpkuvR9R1teNijFJ0CGEQBAQ8T7kUwY+eOcYTFF/npFyXoRGRVlkh8gs5yHrqVmPBR1NsyH71jnzsv4wDLlHDKHZkDyfATzHFj1XM+fMN3TLBXvDiHa9Dhpzz2ctUd95Pt9afkFSyfNkbMu15xLAxfS6hJDRFctFfjlsSHncETrJY1oOfPYxtNA7hCCvHevFWeZjufA4FfMxfU33BfaPJXRMv4df183bN3Ub+Tb4p43ncAIX6ImWs0/D/anjTsXmiDzXGnOHOrVDdXdb25sf9On9O22+f0v4Xp8+AuRtf/qgHe5MO9yZdnyv2t/VEc7YM/Snf53G57YBDudr16/rDrrcjt47nGlvr9/VLUKfb1ZZa0vXljWzMK9YFeqKmEEpoMc6mY41+nrE3W6Ig3kEXkPA+I3YezLAK9N8xN3sHJ4co+v3cQ5bJ/sXMPyz3Z/A74A96xT5H2K0t9waP9M6MeYAWTMd55Fd/4qFwV/kmQP/GWQxgU/HOjSnQgg9T+FjgE9++3zXshZq5OGCMU44Kx6Bg8e0s+8QPWDanIDbCbJjOOZMccTetM9ZcWt7O+8nb968yc5fPyFsR7/3FPO+heeGjjVesHb8BbEVzgQrK6u6du2aTGN/+cLn/oWFRVnWEfxMv8a6HtzcNoTgbFljBCnHp6Hn4HhEJsTLupMOFJD7SDufd5xuhsg6Z6XTgyPtcz7Yxsn7ER388d17ZOSDttG/1n0j1k+KiTPigm6y9jc21vXw4SM9fvSI8CFngw3dvHmTs8o89IycwRtZr/jO0ELUEIO8XlJVqGDOMSU5zzh6Li13i8Z0gSb6qy+3CMw15FpXP3PGf/Aj0EEIQTHGjFcyXsEU7WScrA+8X10gn2e+R6HjT+H1Mbw+Yn049E/9Wq7NU9NdvOhSIQQF+g0dexWKAAAQAElEQVSBECA7F7teAw/dv+VsOu8WmXSZ6WFZdlvrgqoqVaA7jWMLfYxTv0ZGPY3Za9xOCkoxyXtJVVaEhoKwUEqGpJige4jyy3v7mPOW9ybrJ69P53ucLyEowr9AsxD6uNMMx3y6DJ5Lg2waN/fnEFTlfgrGNs9TigohSmKlUWic+7l6ts4NCiGof036ndDEuHntuF/3n/GFhh0y4/rGx/Ryc7pWh5w733mJOXv8gjDFpJiggQsNVM44TMYxToaOfp2P6ErUCyFk3Ajk/I7+Xa9mzhfoLJ9PLQtHnBcsF9YNlpe857DP1NwXWtrQlaJpGaICIZ2qC5LXyBSYuUyRb4Nz6YU2bus+PMcY3Z8hkB3ERwZiMriV8RY955B5MxHlNJ9k8+laBP9db/fxFfiyYsiDMDvGNg5XIRflcSdtqWPcfgXOz2DjlIH68I7FSlUoyNm/Q5d4XRkaZKSBR1/CWI33SQN7su8KnwFnLvxq2KcMNftLw35aw+N8VuJMMGb/qgkNY/apegq5Lu3pt81Qq2Psjr3YIEKBG5n6MvQ8rkKn4DkhFXI4AecF5m7QV2Ggzmdw+2+D2xlYgVC7uwJE89t5gh19mLMmHzkHYYKDufzXoSvmWo4AfTzX66Pk/R1v153CpLqTDGrEcjDJ/o8F0Mxzv2wUgkIIOdl/5uh/+8ekL3dg2Xb4PwyujJXHmM7tapgL/nM/ONHBiquDXMYZiKJM4EloImSAZa7msl4Y/AkvyXQsw5U29ERV5xJzHYBYzpuG7ncap8Cd9eDM/6qAlHmafw29ablDU6APmdqkkUnxNbi0z+trmzZ9jEa5INdwoodJHmxxQQ9OOJ8av37TWy6bYJSTfFDR2d8CiuiR+lQzPtO0www0muY77Ti1Myt7hDqUYA850xsyyhzNrdhJgQ3VxupDjLcH2zs655DuA20RvLlDaAEhUhGRVQKXCXSJ7osMXVfSdYGaNSRCgPKmi6oNWF9GdaeLYaPT85EOcfju4eTd4cK9vbOvPYzD+zh8DzC4HFJ2jBH0BCPMKXXPfLD24arp1LDDd+AlDkLBh48IDkAwGEc2bzmUcQVvcO8moOC0eE1Dov/d744eDARfvL+V97lCxsBVDFD0c8kkRgXeCvlP/WfGP+hbL3eTwR9fVXAWZPsq99fJXA9cEKdJYZYi5wDOIk0hn6T5JC5witDbh8KyKjXgUjgYzKgPB6q4ePsQ7fKUecR2yQbbIH9jDts+1J1xOT1C5va48O3YgAXscSk94gB4gpHoGJnwpdCXwzMuDTZE+LDd5kNgUIyFirJSWVWMN8hQfpGurpS5Tg+FjQ/IkA984uWD8ZgDSzZ6+JKCkyKPB34XXNpGXGI97vSSQZP8DiEo0U9ZlFwQpgBOXM76A3tSkaKKGME1mGRi0UDDljXTqOMg03Gg6XzgAoTD1xBy2Egu8yHIBywfoMbnqjk4NUBbDykfs44bxWy0rVnrtSJ9JlZhwSglh+OK8QfgaKhIO18cqBoOXGMu5kMbhHHsHh3syU/9HmDg2Nve0i5GXhs0tmzc+PAOYyKAkWPn00ftYuDYx4Bw6G+/0/b09EhDjBE1hzcxj8BBNaFgsCOoSEEFEUNZJOhk+iTyAdIJKACHpmWKSSnGDCEE5T+HAdL9HW/L8l+t5n5+A9w2Ax9Zl1rOASReOQ1NZZiUT8cJxjJIIYQewD+GqEiYUmQuKc83wYdIHjVzfy1y3KKTGxsnDY4DNetjjKHSsmcDzhR8iXaZ24hXhJ+mm+nndVaWJWugymvQxpveYDMnG8BmcHa5PMYEjsyCtei+LNsXyPwFcv4r4IDuctdjyoopwT/6p68Ba72qBqSncs9aK6fQ5xXgY7wMxjMmxo5RAbzdX4susD5o2Id6qBHNOtOmLArZ0GTDpI0lT3CY/P4Pv9cf//mP+uf/5Z/1T//yz/oH4r/7hz/o+e9/0BMchg+fPtH9p4/kn63ceIxRhbSfrPD/4fv+dz/k/x/4kHw7IWZxCgVJnlvN2jcuvpA2k3gMQYFy64VTdJSNOO/evNWrX37Ri59+0s9/+VE//vtf9Oc//Ul/+bc/6d//P/+mP//rv+rlz79gBNzWOTrEfdXoDvNvCI2zgQO6e+6ZBowxZi2OzG/4bv1iI9w0bFnHLfLnOtZNQ/TAiLo1dZ3f0V4xqAPRZHph+LSR8xoOFv/c8e07d+Sfl/RP4Rnurt2Vfw5vdWVFqxjKVjGUXcfJvEp6aXEJR/ssshozTc4xaFkP72PktkHuAB19iAHv8PBQNuY5bYfP29ev89MNb16+hDYv9Ir5v/75hd6/foNx9IO2MaBvffgoOyQ+ffyoPc4Zp+h207pAFhLy6P1jDkf0Mrj4Z67XH9zXI3j35PtneopzzP8z8On3z+X/IXj/0QPdubcmPyHon4d98vSp/NPH9+/fl+c8j+E0IWderzXyZXqN0Ymmt2kUU1SMUSkZEuSLcLlTDR8uMKSeYow8Qy+a7xRk+Z6BrssYj+9Az4f3H+K8e5Lh4QNwWVuT6biMYdkOShsiF3Coex9MKcnzvGAfmTqAt3AU2TD4/tUbvXnxUm9+eakPr99qG2fDwdaO7IiwvPmJ6RpHsOB3QhJLzj3VZD1F8xwhsh7oLE/ISGcAYbJlsHxkmOgYl9ONAm1jjOohKaYor88Ba9lfJrGe8LqrSFtfuMxr0fEpVAV6BlwGgwpj5rxWkB8bXZdw5FkXtXk9+xLfKDJoClEpIKTgUvs8x5oYA71zjDogXFDH/Q6KSoOyVBFTbivaeEKJ9IAzhg34Xr/+GfWbN2/lp5w/OxRxZMGnJZzyq9ev6/bt28g/RtZHD/X48RP5J2LX1zGy3ripxYUFcIrKOLDmO+ic8SZuQ+0Zxkk7dneR1084+N5hiH796pVewzPDq19eyE8zvXIa2ff/W/yIE9QG7nPkx3rF/XWs1YrzyQLjWTbn5uayA9rxpaVFZGcVo+8tWbb85O+99XXdR64eYhR+/OQJeD/WQxzCznOZf/ZyZXU1fylkgB6urIczDFTBD/OoKIvM05iSQoDuvPs9rJX1XMNcG/bqhjNABubs+QdwjchRRO+4/IJ5nJ0d4/w91jGG2kPW/8HBvnZ2d/SJ80F29vrpTgzcfhrNRvttDPcuNx18hhp5HNafFBTZ54syKRGGiN5irJoy72sn6MsDHCx7nP92cajvchbc2dnRLk6UfcY8pMxObO8XnpJ4hRAUQlDBPD3vRCgFNczD9cyDGlm0fm8Ig5RlipHVsN4tgz6HXrA+zzFMnxNesOd57TfgBXoKIUhEPA+X+8swDq0r3C6H7J3ON34npyefn2JiDK9BhhUdyS9E3UGGy3iIFIcM04IOuSeHuRXy+kshKVDofM8lzwn91oJnzdlhBA8vMLCZ5qfosEPO0KbhJ3jjp/+2ONP5nH1C2RAH6AV8OWcNDjHSja1D0AOxKuWnDgc4wiocPSXOy1gVmW8B2gbqKIIF74w7dCEKXqGHIIrDJZh0gfrREZmMGOi8mGOQ8zMk4gCNyIt5LPNyxs5Ixk9FQUuhBpDdyXjOyPoMGrXMvUGezbMR8xoboEUDvzvkwMMFGjjute7yIfyy8zfzHLk7B8zL7LC2DBiQhzNodYqD6gwwzy0reR9mnzhnbdhp4b48bgMvQgiKEV4Cpo9lyPJn3ljGfX+5YM0NOduNwa+Gdy20h3jymuihyE5Z69IFHFcz8KFC7xWs6dy3JyO5SQ+kQwjEe4iOA+LFMZxP3iATCKbvGIOqqsx6yHuWnWTWlXfurKEz72Tnmfcx68gF9Nbi4oIWwGUhxxe1iJ73fucnr1fRRU7Pzy9ozk5ueFYWyFFZqsi8C+r3qU7WPTVzNwjeJfAsqVMxt7KgfkyKnskEX+OcgXQHn71ezcNIO3+xzWeWjPutW1pjbzbcvnUTfXoDILxxQ96XVlZX0LPXdA2nu/cNP43t85D1qvcEnx3WmLvPQj5vGq/WMoWc+As9dq6es64P9/a0jb57//atvBe8ZA948cvPMrx88TP7wQu9evWCspd6++aV3r17p23W3QFnptOzU9Xc5UIISmVSYV2dYSA/kVwSL+BJYJ01yLllx6slpKjC9KkqeGYoVZIeVAPNzcwiK7SH1qZJhyxZL9Tg3lq2kH/3M2atD1nr0/O9Hb7mSXTf0D2mJMgu5xkYHv3YaIg+sS6xI8brwLrOfTXotTFrzNAxjsc2eK15f28os+wVsVBF/xnA33cSy1CWk4lcJ+aSoSiUwCME5IWOxszhnPGtr3wOtUPINGwm66wDyRaZaJmj59ox9855pJuM3wj8hxlqdFyHvLm+9YLxdp0QglIMTD2IIbk/6wpY6ADaCYjUKsDPMu2zCpuMLCMN8nyGncLnulcvX+nnH3/SLz/+LJ+Lt9C9J5wjGuYyMxggkzeys/f3v+ce88c/yk/9+l5zjbOKzwjmVeP5xZjtFjOcO2c4Lwzgc0n7BJ+tD0OIyNLkrgQNxCsylxiTEjhG2gcDeRJz+wqcbRCvPnQdErmew/84hBCQy7KXx6oEj8i22cm0ttyd4vDdZ2/3Odj3CfPUsmX9aXk1A0zbkjmWVaUiFYoxKYSYkZnytoU+pmeN/jStGubfwh+XM6ACtUMI6unR42D9e8H9a8Te7vGy7kfHnwMj+Ge5CCGAc4LupXzOnOFs5S+UGZ8CGU7gEmMU1TR9efwRa2vE2vI8G+TOZQGcjb/lJcGPlGLuu+Dc43ynQwiuCsototRkftbIideP13DuD1mOjGndaDwS7d23GzbQwV8OMFhusvyKPnmbFt5XPC+Xue6INZn3fegwhA4eq6V/GQ/AbUxL122hp8cIjO3xDSHQMW9WhNzGeYk1W0zA8ZgSRYE5dero2/2wJPv6KWYapMzXKCmopU4NH82TY+6Eh4dHsoz47HjEndvnqYwrcxUv89S0S4xjOpqeKSbFGBVi6CEEagaTAwAPUp8/M/aS6wAhBKI9ROLux2EIUZKBgLdbuY9L8KQA06wHV5rUInAeOX/lTaW/Weo6U/hc2TleK9+Cq/j1OLg2uRlX7yZOfxmaUoHzPgyjy5agmUAtods7yzTQ2RZ5FZx3CZM28Kl1Hfa51mC9Owkb4tbDdbZjXqh3/F5oPDrPX64acabyPjtG54+xb7q85qzUsL5qwKH7aOnHOGVgLOuDzngSdwjy8nwC+wETQJ+3E+gIpzDNa+X63wbqIkEhg+izo24PAXoayMj5uQ5FzjOIcv2VF1XpFb584/PbbWmR+6QN0b/SdV9EHWp+7p22HWvaMpGhr/V3f7qNKzuka/olRZ98/g9/e8y/NUjGCXxc9xL+VqNJeZiEpnvuh/TV0Plk/ae+o2BGhsuRiDABC1QPjJfThNM3VVyWgy/ySDjTAGty4Kxp+2noPMBvE8mhYVrf8SlcaZKzQggK4ddAZl+eP/8rfnxjdlcmdyVq0l5O4DLfzQ2U5MAfUyCvbzTNpPe9kwAAEABJREFUIOzfn2WGtBTkVzcNJ517gbp9z4uOKl9CLnddZ8PXy7pO5/wcodc+zPWpd5nqI242UXzCOSSFulXg0FRSXmA57nCyntsBa+MjDlmnE73GwCfQ4sTtlGhcKsRqAgPF0EOIA8oqdbFUG0qNqT9sOp0Na53gxD06Herw5EIHx+faPzrVHmPt7h9rFyew04fZ4TvW2UWji3GrUSOg05g+QBPXVlR2/IJLiIUC4/RA3HkAmUyMDdsbdwgS+HeArr6c3xcpF12Na/L6W3lXy38r7q5c5tDg+BScNlymifDWVwiFEBRCINtAoCAn+5ikoMuX97nPyh12dz18rjCN0YhO+JTbE1UGOYdG6sHyaLAQdzmrc3RaStyZ6l8xKAKJA1nicOpDYMnhv5gc4suqUn9wLRQC/BFbJQg3HBQMPvzVHExHGG18CLzgwn0xOaBecBBw3EYWH9R9aHcdH+J9OTSOIQSlGDU9hDr0eBmqkguzoVI1mITg44tWZfw4uBrvSHvxajmMGqfGh3AONj5Y+xCeQ/JyGQKZD9bMwePTTIH5hxSVONh6/n2fSZF+Q4hyGJPDwJoxSFAhA5yCnq06xuZDHf1qAh2O1Awcbtp2rBbnTwOtag5QDfHWByvw7CgXEGjXG287sWKUYGuSCDtgGnaUtYrUDRyY5PYcqFoftIYcxIDR+amGp8c6OznSKc7dYzuGMcIe4Bje3/mE8/ejdrc+4uTazOD4HmmXHe1v4xzao+0BDrBjDS9OOeCdqR5fqMVh3TGPgHM7hga6tEJkgABIFQhXOIpLA/QqDY4DBfEUo1L8GgJ5QAgKARAQZLLywZt4IM9vUl++O5Jfw1TKoU+H8E9BjlM9hznuhs74CowDEA2RkUNUCITgHYjHmNRDVAgxN/ZRgC7pmnWGHHSWMcIa3vjAnOUPp0k9lUF4bbxokNtLQQJCCIqMk1K6XA+l5RyZz6HjQCoS9ZJCNCApTKUFiYZ+fwVczkaMPeKS7LXgy2nD2m3BEWyhFp+0F+PnsYsir/eqGrDmZlQxdlFW8LdQDIwXgvLLbZg075wU7V0SQsixGKIS8ygn/c1hLMr/Q/POba1v4CB5+EAPcJD4/7g+ePJID3AO33/6WA8m8PDZkz7ukDLX28AJdO8Bzh+cQovLSxpgqPQYIQTll5EBAhh4PdpIeYrRYhcnhH/i8DXOn1c4el4RvsEZZOPeu/fvZCeI4ZO/9b+5Kf+EncH/i25ra1vZ6I4BeYiOq9l7W8bI02dQx03PTFvWYeY59K3hRU04BmrWaeYLMommkBdzYE3EMsmhUmTfReRjkH8e0nO7jhH0zvo92ZHquT/EmXr/8WOtQ4P1h/dl2ICG9+5v6NbaHa3gCLahSdDChkIbZuxw2fPTDMxhe2tLdsYcHBzqGMfCHobQHc4L25RtYRD9hOPLTzx8srMXB6fzdmmzt72rfRw5+zu76Ixt7dFmj/gx/fgJMSF3iTHt7DOvbSTzkyY2Lq9cW9W16zeyg+/6zZv5J41v372j/JOl8PEu88g/WfpwQ7eRiWtrtzSPobeYm1ELfcah04jTw9gA7Wqk1fTL62tUy/9v9wTn9g74b759n52wH3Dw2zlrY55x9VNr5/BuzL5EdxhcZ3Ccr+gmeN3CiXiDcHVpWQtz87LzdIDc9/tfocpyHxPLtJX3rEPG2oYmlotPOBTz/75kPP9srMf8BA23kB8bmHcwHO5Q18ayYwwhNny36ATLZcaf9dciG86zDLXML8sIOqJFdnI+oXXGmMvz2PtGLmtZh1GJdVWUhRIylMoyOxNNb//k7tq9uzjY7+o2tL65dluGW8Rv43T3/wa96/8X6ifvN+7JaT+95Dor11c1u7SgSL8NtG7At0XWI3KZUlSMMZ9DG3DxE8XnrK0T5naCLPjpGNPnEMffEUbCYwxBp4DlxM7wcxwxdtB4TSIuqgaVFnBKeMxVjPw3bt+ScbQs3zKed+/Kvwxw12sAGd+4f18bhGs4Ca4hVwvzc6oK5u/OoGVnWgIdODfQycYIO30OcDzagG8HmnXAOz/1CvhnNN8STuHd+/dZD+ziGD1mffjcYtpnPkCDEIJM84ROUxBi32L0a9WRHzk3WBcNsrF3Fr00o7IqCQeaQZZncMbNgu88zpe5hYXMqxn0YVmhV+FdQVhWFW16qDAU5/7QbxX9mMcxRfgexHAKEtCBRCMbWGpku8YQOjZghGlsHMxwIdNhxDlshEFmxLmj5twxakaq0Uk1548x6QvK7fz0nEe0G6PHvD8VjFkiCyU4RmSg5TwznhhKO+RV6lgbnVrkNOtA+nL784sznZ6d6BjD+dHJsWwIPIKmR6TPcKKMkGfT1X304D5amd4XzOUER80J7dzevJjC0f6+Dnb2tI9Dfw+9lcNJ3DrpMDtpzjQEj5rFHsqkEtrPrSxr4fqKZpcXVSHfxcKcCvILeOPyivQgAzoAPhWzA7XMd8S8aubptTBGrqZxuC5DQ1ntOi5D5obsD3be+ouPnq/XwAlr4+LoRMNDzmQOuT+NT89lHiFAsjxVyM3s4rzmwG9ueUkzhNXinBJ41LHTBXw6Z05nnPHOzCtCz3HodQivRj5ngIdx6oKEoGToEJYOSfEabsE10xxcO68X9rGOc0ELNPC0h3H/ZQqXw9sI/fy04/zSohaurWj5xjUt37zeA/FF9MUi+YumL3g79JOxi8QXDEtLsszPIOtFVSqEAHJdLzOsVa9T83zMPHwvOMeJe4quzjrl8FinGJTPoZWdusPzIbI80hgaW4c0nGc6zjYIn8VQMSUNcLTMLC9k+jkcwOvB0rxKwDxP8zMqoGsFrSvKLAPeZ0bI9Qj6WYYtj+7QmBpAliN2Ld9vDJZ/4zpinYxMN+jXgodpishJ7Ic182mZHySUQ+M7Bu8xOLusoX4LjV3uMVjZsCxk6NA1DWVj+ra+9Bo4RJ/a4eJzyCHyZGee71NTw3qMUXZ22BHsL9qtra3Jvzqwvr6ue8DGxobW1zfk0I5Sw9dx17+FE3Z1ZVXz7IVlWcr9BnHTyTg1eS6t9134ZBlusQ10QMP9f3xynv9txAWONMu7v4g+BX9B3eBfDqn9hSjmZwfcHA6alcUl9uLrusOZbv3uPT3YuK8H9x9ksHP3wcOHst5fZw53793TmveFHK7pzt0JMF874BYW5lQWJTxos5z4Fyu8B9iBd8ZedcYe5HOR9UmmJ+eaXf+C0t6u9hznXOMz0h5npgNobjpfcJe1jHasG9MiBLiVDEkpEqInsliLF3SarjHztiMrABFItCsso9B1pqo0i0PQZ6QbnPP8hSCHPsP5y1H+hZRV9rjl1RV5Lc1arq0jZmdYT/NaZm3ZKW4wz2fJd98ey2NahgyWZ8vokDl4Ho6PkVevN8edZzm6QOdeUMfxTCP0dL/2zthfRlku/Qsc15ANf8ng7r278hnjNufOm5znfbbz2WMJfDMsL2sRvnrtz87OaWF+QUtLy7Kz3/GK+VvvSYHl0inTbEI7n4Fq9N2INWQcR+g6g3nQska9nlr0XYu+bVlHgXamtdBvHTzqWHcZiIu16DVpWnTInOnjtPPdt3XNAXvK9va2Njc/6gNnuo/AJ85w/sKSaRLh8cLCom5wVvRa8pe6HnIOf+CzN2vLvDOfKvZs0954Wy97b4BwSmWhAohFkvsKMagDkU6d0WALIBQvGocQaIJMhQlAH2XoP2k2SYlXIA4EojkmPnsQr0wW+hTjOE7WlXenr/NMI/PBuqeGrpYRzz+vF/Sw9zOD9zQ7+s7QAS4fo9OyPoPWAoOgHvfgOPMIISi/wMU8cP+u79DjtbTz2Bkh6uS6kw8nXdZRx3rT+ncKxq/2r8zBV1f32ayEziXrqyorOTQU6IO8NsAj94dctLRpkB/32UOtxjJFPuQClU5UzxCZQ4r9nMy/GFNe94nQZR7bc2iQu5o+Lb/G2Y0jvE4xqvA51fxPfT/i1SGv7QQXzy8DeZ0ZcwnmHtAJ/NqsfzO+jOOxWtcT9J0g63QLrTLkMimAfwQHUYdumJuQuw6gP+qEEBRTkuUzOYyRqgb3S5jTxBVy2wacTXvvPdYXJ+jVE+/ZE7C8+EtSvoO6numS52TCSgrQJAT6zRAUwhUQcYBa+uIFnqJ9B1zND5MEXSiE0IMIM85RRCU+OhZcx+QNuQvHiRivHuidQsfzJCkTry/Ho1HOn4ZUmKatVK7CJN/t3adDqVXum3Ec5ny6miQnLehzmuEc4q7n+jR2IcHVRpO46xqorzyOxzJgiOdsE5ArAQ4Daf0WoF9zGWEHn3Ocuh1phI+ua7LGajlzNpzh6wmMOauMc3yose8Y6OwaGGMzdFhz92jId5sMk/YNoftqOds2QEu6Yx320KjjjtKxrjrG74HxyQMBgYg6cHMoygPxHlruqAD0CNAi5FCWAtEIaAkm4HJoFqaQ60LTHCq3CVIOaaQvgDb6Dej5TT+TcvOQFL26hz7mOo7Rac53eAkU8O6Tjkwg90O8D3Okr/O3Po0HdX7VjjVD9t/7llz/KkhkhR7097yCCdDDtPqkP0qmOTl02kDnOf2tjxCCggsIHVwC8/VcM38uM/9zI9Fcy2sehRu8cRDmAeFLzv96PPK/zvpWGty/lf0fyDNJDNMmV+PTvM9hLp0S0KHhc/F/7djfpKlnZ2AabAKOBUSmBxH7NYiX+UcwEdSQo8q1J1kizIxiGRNa2Ahg/9U0yJHJJ7WFUhKN1Pfi/AlYjuQXaTrwmyz6cZ7B+eQEWiY6Y1sTp0YFDmklh61BTHLYcEHe/7Qtw4hLc2S+FYeflEr6DPRUKKaBYjFDOKsUgTSjNIFI2OEIrpUwoEjH52PtH59pe+9Qn3YOgP0M27uHsvN37/BMRydDnZ7Xwv+sugmYaTGWhlIhVYzDWOUMIcC4ITq/FBkKMQEF4DCRF4kDIUohqAMckpAUpEtwLJD6Noh20xJ99Zrm/63QzVxHCvntwJFAZAq6Mg5R5fxArS8gKARAEwiSnJ6GckTq/AePW/SHgaimL9g9jfa13d6xaei4ga5C4GNS231YJvv++oOe0z2IbU+M+hXQKI9HNyGEfGi18bHCIF5xYSuLAllJijEySlAIgXjq63H5mfUFFUPPjI2WJfxPfb2Wg0TDpl7XjUYcEvwtesMIA0rNQbblYKLpK0jBf+7bwGEx0k/KkBgrqeQgXRjKQkUFlEnJaYPzLkPKikIxJcWMszj0dkCrhkNFDT4+zLbMu4X2PW061gqg/kVRjuQQ4gRwi8YpQ1QIzslVJObRGZhvx4HkEhir5dCSDzLEne+6PrR00GUKTkcGyj/BjAJiJSnQDxY5dRyMWg5QHcCNPOf7Z6Mr8BikqEFpSBoUUVWUCtpHDkSRcQOXabdpOYSNcAyfHR/kp4R3cfhub77Xpw9v9OHtS71781JvX/+it29e6D3pzQ9vtf3pvXZ3NnWwt62jg10Mcocanh1rPDpXy4EtZHElqKAAABAASURBVEdwJ4YFkJnUQ0XGoAKfQaGZQaUBkMOqVAWPqqLIYUk4hSIVSjGJKSlIhCFDCEEhAPoSNHmZW5cA/TqgNQ8IHb8Kch7tCOAXkW+8A3mBsQjym6EJ+5wQQsYphkjYg4hr+sodkwiih6AQgmKMeV4JOUzM16HzKJVfPX4tqDEL5Me4GyyjU2g5X7iegnJ/plXJGvNFtyoHqlh/VVXJeUVZaQpOR+jq/kZc1M/PLnTChe0YA4/hBGPdGXvFBQYgl/tSbsUQY1JRmFelSkKPF5gHS4C106rx2kGWW9ZNZI4pRhXMr2B+JVDAY6eDIDM06eCH5zL90kdMSYV/HhEj/PzyopauX9P1O7dkZ9S9Rw+0gcPXzmDDPZyEdlCtYihbwtg8t7Cggrkan0Q/ZVVqgI4qy1LmSwhBjocQdILBb/PjR/3yyy/685//HfizXuIAtjPIhr4DjHw22I+4wLTg6PkFiHyGI+X9u/f68S8/6s///mfWxDucGSfor7Fcr2Xe5onp5XlZj5g/Hfk9tLleLjOdoAGMUzmoNMDpMAMMMNo5XYB/TFFtgFYpKEK7mYV5rdy8gQPsnu4/fiQ/Nfv4u6d6+Pwx8Sd69vsf9MM//oN+949/0PPf/aANjFGrGOTdjy/fBxiJd/f3lJ282bi1mZ1b2zgkbQw9RQa2t7e0hcP7BMeM0wc4N49od4axx4baITTwE6wX/tUG8k5x9LnslPp29tmx6notspBCVIRuDUa7GgOj5aNm3jX6a4yOq6Gt41Ri/nNavo7BF2feHZzAKzj+FnAkzK4sys6YUBWqocMotBoDdZQMY3TaEF12wb7hvcO47OFkffPzC/1v/8//l/7v/9f/m/4fwP+buJ/m/vnPP+Ynuf3/296/eSc7aHeZf8YZHAM4JXC2IdqyGpEXFmHmWwvu5mOKkXVQUCvgABjqCIemHU127G5tbmkb2MURtYcTaoez1xaGQzvR3719K4/rp0wdWgZPoOFoYmQd4sTxhdnyYbnxuCx92TjrvXHMWnVZzf5o2bSh5YK2Y+jr/SogL5bxMq/1UhV77vLqquwsffzsqb7//e/kp+p/+MMfcvyHP/wOefm9/vBP/yg/df/P/6d/0f/yf/lf9U//53/R78nz09n+YoV/RjYNCsUSyqDDzS+TxXKVIoxAjk0b89lyccz62YEHdoD7qfmf/vwX/fnf/qQ//+ufZPr7Cdt3r9/oI47xHdMJA7sd4n4i3XqI5aLZ+fn8VNdtjPnrfmr26WM9ef5UWd7RA5ZtG5tv4iBYvXZNczjoUgxqLFecJ4TCSiDZwc8OPRnAURDTtDo7P9Ph4QF72E5+2vXTp01tIQM9fJKfqNzaIiTPXxI5QratD4bImOXYvAnMOwIt/Zs3F+gKwwnr4hijl8fwT4NewFPDGevGX7zYYt193Pwk/1Snf/ZyHzyOcGxesA83yJf5aH3TgT8CJo+TiqSyKjWAn7OcpTxXh4OqyvqVaWsKBZEoyf8CZgQu58jX6dGhjjFoH7H2TxjvnPFqDDEd65Dq6MVE35Vm0T8Li/Oyk8GwsDCvWfSRz25zC3NawaF3C317B8eKDf6rqysaDAayPJ7i2D1xv9BfvCIdWw8X4G48B+h1y2YIQZ5Xy9jmheXXtD07O9cYGjrP8u4+HbfesoPYenkTefnoL6Ggn6yjttDh/vWB96/e6sc/ocf/t3/VX5Cxn/79L3rx4096+csL+entT/DSDucRuE316BJ68fb9e1pHj64/e6R7jx/oDulb62u6CdzawJmBLrr34L7W0aMbjx9qbWM9O2NDWYjNO+vmIWcw8916rIVnDXJmvWbcL5AXP+lyAM230QUf3n/gPPWG89Tr/CsKH1690abh5Rttv/ugw+1dDdHBllU7VlavX9Pte3e1zt53Hx3/EF2/8eyJ7jzc0HUcLJ7DwsqSZuBNMajUQXM7o1vxF5ABoJHU49TkfWoIjYfw3jBGn4yAGv1hmjfolZryEXfGIYb8M58DkJ8z5PkC/oxoZ72dylLL11Z1k7V5j334wfMnevLDdxkePX+Wv7S1Tv7ahH5eq+vQ0T+J6y90rDAvO4T8c+ezOLEKdLuQC8u/DfleZ2PjwXh2PFlHWsfu7+5ri7WzjW6xvjXs45Q7YQ8yzjVzEcqjSEmzgxkclnPyWBlH6PYA+j34DvwyPNcD9Mld+HoLvt/cuKfb0PXuk4eE65pbXZL3nBae1uxlDXtDBtYoJGW9sTcTH6NrTL+WuME0bKHjNN7QtibtL7naSXKwt5+dijvogW3mskvoPM/xAh1RM2+fIWCdEjQpYpLjHf2PcRafwZcdZOntmzf65eef9dOPP+rnn37O5xc7qqzDtunTe7z1lvmdoIef5PWafYjj9LvvvtPvOB/4acV/5Lzwj//4j5rCH4n//ne/l+s8g5eGh+jfGzduyL9w4L6s/8yrhnk1rCnTZYysXyAr5wdHGtlJv3egPfbBrbfvtck+m4H4p7cftHkVkPs99sgx8hWbjntKodlyoEX0/8rism6sXtfdO2t6iPP32ZOn8s/q//DDD+DPXva732U8H7Ef3PcX4PwFJhzBN27e1Ar73sLiosqiQK/UOmNdWYaOOMv4y0gGn1cODw9lmnoeLbp8CuIVfH6BdtbHzu+QhZK1Pzc3j7N1WUs4XC3DhjnkuGRdWPa8L3TIYQ3vR/DTYBnp6N9lZSpkrnKMYXG23Nu6LE9VNcAZuqhbnH0eQHP/+slT9m3/so3n+P0P3+uH3/9ez+Hfffh4B0frLfa/tbW7cn3n/w6aOLyDjp6Dhon5CzmKQAhBHXtgg+7t5yOKgszTAj3dkn/GnuE7gGXnkH3cjlDL6DY61+vO4L3dX+oy3+eZ99qdO/KvcHz3/ff6Hnj23XM9ffZMj1lzXvt2kBru4hhdgz93wddfPHgMPy1rf+A88uTJE63CM9NH0Hm6fwR4YFx7WWvkdWU8nddBT89HhGJeHTTvHAccGlr2/hY+jNFx5oHjHfVCZiocpa77rJFlz/0Q+dhkXb5+9TqvrV9+/gUn8KZMj4Y1ODszk52+prf/vYOf9DV43v5Cwjz3EHq91LU+7zbgZvAeMWKcMf3UrJsx4NDgO5DDBnwEn3o6BElfQlCUyAsTyHHqh/A5B/LJ8wv68tWxN03plkPwch5NqTitbcKQ5E11SMt5G9r5C1oHB/va3d2V9zL/+sQnZML6xl+a8D7eQGfT2/TVFL9Wcr7pb6hdB/q7b4PxaOCR6zi8bA8anoN65DwlGVeD2/TQiCmAY5fPIDW07aCfZafkfuovv5hfA3g2GAxUsBZiin2XDJ77Mi+Yn3HzOh1y57Wu9h7UwB/xipE2MdAu5LGMp3lMkcgFBFeCXM9glN13Q99TsIyFEGQdMY/+8Np0PIYov1om0gEttHGHxtPgcZzn8tY4uzJAV3xCJCjTXckXBSEEBeM86dvlbmugKi2CbEvtRNix2oC+rJPx9TpxSLY8n5gS/aUcDzHJOqWsKhXoO4UA7RudYUM4xH6wx31xm/O8z2vep3ymP0O3W77BSgV8sZ6r3J54QheGEJiL1OX5t9C4Je6ZG4NcpD71Oe3cnOcJOQG4m74nEl+8yeXdifnmfIdkEO+mQD9TGnTErwLI+A2CVOad5ZI6OTN3wMdlmjh1fvV2ObPo27gO2JPXj+P5GshznavQV6W7SYQ2PSKTNCX922nlGXpmnqGgp6jvuM+UDjm1oBu6HhgnAoHzYnBIXeU2bV+e0w1xg/MMV+Ok3ZY2ARC2xY49pMO+2HEu7pqRWuyBDWekFnBYY6v03SOHV/Iazno1d6CcT9zniZrQMHZIu8b16bdxnxmwu5BuWacd0DJuHycfm0DXjplOA7naDGGKq+d6FZhnAKjc10OHOJ3rf1VP1DP/XU4R9ZWB7KvJb8adOa1Hq/7tjD525RM5yPnd5zyi5JImwuf03acogf59nJK8EIJCCCRAj756OXO9K5BL+3JHL9uTCKFvS7R/k3bOr4D8vsLnzxBCHjs4i7iDbwM1OuBKYVC4kiI6aT/FX04bKPL7q9oUB4VckD8du4Tp/KbhZcF/YgQ7Pd1DcAvKZxCLyPkytXsEp3WQCkpyVUoJSeV3/iDLIUCMQn9mmOSQNYm5v1ziIb7Mc9EUJlWUkTAhfwukXEW8TEoD0V+//yfmWCgggCecIc+aieYQ7LuJcOV0lz97bC+jk1m5nvP+BrgYdvmdof+gSxcAvEkYFcd6YLnlan2KMmo43uNNgnfGwvj9CtgUaN334U8qX3n3ikjIFsDBIRq4REUGKBVVdTE7hE/3MQBxIbMDWONGVVGpBCKbr2IhxVJdKNV2hZo2qh4HoW91cd5kR+7x+UhHp0MdnJzrAOfv3tGpejjBGXyanwI+OhvpBKfv+ajF8dvKT/vWWK+bLqF2C/oHGMdj9eBxJxASE6A8kM5xp6NArIepjJqnjpPLFPns34H8PvaNz6C+lLCP6NevadlvhVdauMo0eTXuvnPaH4bLDNfOGY5cQp6Gs4k4EPX7UP2LCbIPwY9OLXy1rFs8RH6Gvhaf01YOe8iffITcpz+hpccJVP/i3eWuPnfp9AQYzOM2IOHDYM3h2oc4PwXi0GlfJN224PLow6wP2T1UOF8AjFKVgYutD3xlVcr1Sg7iBYfHkgNgWRZyWCCLMab+kGlcwX2CCUvlMpbx/TwFjy6FEBR8QAdijEoxyhfxAryKslBVlerxGmiAEbXiMlBWlRJ4JOrEFHN78bocyfNnU625sHyec5MPu6aHoeWA30KfjnpgoDgZt6TPlJJiCPTImncdDkYNNDS0hC0Hlo72HfmBWfkglqgeL6GT8/p0p0RPMUOX830ACW7LoafLfdUSh55APJLfrzplp29CUWRgJUY1yk5gDmsBR23Xjmh2wXo/lx3BFxhyz0+PcOoe6PhwX4f7OzrY3dIeDt/d7U3t4iDOIfEd5+180t7uJ+3jDD6g7tHhnmxkPj0+xLByjA45kX9CeowhvOaA19RjdeAcwCXjxATLFFXBpwFQlfDKYVEiFwWQVELLgnRRFOr5lTKtQwhQ5PPbvIOUvJELv+Fhx9pp4U+beUAN8jQBqlAX/rgLJwgdUIv8z58k/Kb0W++A/JEPLiEE5QQhMQX+xMt9EvTvIIUQemDu0TBJxxwqv9ymA0+DB3f4a2gnyCv3F2PMdIkR+kCzy5C1lUhPIV6mC8VEXdqJV8NFvDYgn74Q/3+p+w8FyXEkSxc+BpDuoVVqnVmqu2dH7Ps/xr93706rqqzUmaF1hLuT/L8DOiMis7Kqu2dm793rwUNowGAwGECY08OYcIDlQ8TicsjnB+MLHpIvOYyc8OA8I29LGXoEDW4/q2Ks6nrE2I3keZ0TbURSBqHoaaZv+BiKTi3y2iCPHXJaluJESkWZMTKAUcJvYi2srZTD9yUO3YzFtVWNMVaMSM/jkfxzlqJcC7PMu6CtTN9ySqJvS1YjAAAQAElEQVS2gpx7vw+XfaDjw4uPNkBhGPGh1/nFeTm4mTEvW+iTx2Oog/padIEfZv2ge8ihs406DXlhHVfIf+IOCfRLfT9xRD0JRAQkkiuFxNUil/Redq1Lp8zdKXO4d2eakd6aJ85fwb9RrYq+1otjjTCSD2+njTHULKyuyMYAH6z7cH6ZcGYuzZD7c8bt5OxUxyfHslH3YjAaQrvpNyxbLeEJ4+qD6HMe2k/p4yGGo4O9PR1xGHjCA/6ZD3kxoF+eX7BPmJX+LI7HHNjS/uKS/LZsdueQCdG2mH+FGfjLONOG2yvjFBIVKHu+o5eXGM/121tau7NVDuDHjLn76TfvYlxLdVYLH1rGsaD4Q01IDfrE9BfDF/uUE/Y8BxxE7GLE2+GgapfD6F0Omvc4PDf2/cYg6YfuG3ndr0sOPycXEw6MJ+jEWQ/G3PRH0Ajkmk84SshVhWyM6pF8yFSjmywf/nmrFmOB30IrcH8xTFzCzzMMKTZWHMNXy5uNKmU9gEcdaAqPWliGVOD3nDtFH/uAbRs5/YAh2Yf8fivVb63abyPyJ9L2OJg75PDSxsdzdK3XaNOa4e0Ch7RrGxva4hDfbxTd81u/xqOHevD4kfzm70OM7j2e6gGGrnsYwTbv3dYyBibLG4uq2M7J89PDG8hkzxJmG/N3hp44xzhhOdnBAPGhGLtel59V/gkDxV/++Ef9+d//HQPwH+WfWLdh2D+l+P7dOzn/AfJ1ioxap7j+zPyvLOsc3o2Q90UOs5fXVrW8uqrFlWUtYAgdkzYmj9f3nJJUSGnUwTvvgTM0ZogMEjx6A8hAXnjs+QXMpw6XSA8toCLuDqectIARdAkeLiwsspcYodeYh7lSRJJ1xQVzxoZK648zZMhz7QTX+uECvkyRgZl5BF2Dv2F+NIRnpHn+y3TSlscrcIP+FOSQ3ZRzmScV41mP6p6OuiYt1FL3hDl+if66cLvM0yPkeg/Z38W4vY3h9KPfZH7zRu/fvNbHD+9Zs3d0zBo9YaNfMY+WmXu3mHv3MSw+ZvyfYrx7itHuGcZP4zn+p0+e6LHlBePCnTu3iwHEvDefGmTeerUcHkJP6RN8T/SlqqueXsY0Z/pB3+xWhMv6QJ5EnPvZeR6wplzSH3/B4RxjvXFB3y45CGrQkV7LvebYGD9BDx1joN/FKGhjsOEvdZS38F+/0Tv6/Ym0fQw9p9QxZZwTxujFtRX5iw0byPh9+vsQI6thg/ATjMLPvvtW/nUFu8+++wYj7HPZgLm6sa4aXZVGtTrkq6WP1tFInRrWjN5tNYMHEw6pLBMn6MtDjMC7uzvywXkxZGMMe//za73HeP3p1VvtvvtQDMBnB8eaYoCNEDK+pPUt5u39uxhbH+ouRsoHL57KND7+9gU0PZNp9/8Xtd73vKjY1yZ0UWJMU5GdkOesJbozfcjclHX7wvxlHTiDtiN4Yx2/hz48wKDqLwocYag82j3QoV304/HhUVk7rFdEv73mLiIzK3P67iEXxt1HD3Tv8UM9QH4eITPGQ/wPTDt5/EsEG1tbzOMVjZlXRd6ZR8H455RlOZBlgHnhg/gjaPNBsg1PHzD+v3/7njF9p/foF+MD4e333p/u6hjj4wV61uXH6OWV5RWtb2zI/3v1NvruNrTZ2HsfHj7A8PsQHj787oXsPsLw++i75zLuogtX79yS155ARs23InPwrgNWDREh/wnGZmS6rkdFLyTiG9YMr6E26pp+G8v20c/+yflPrEUe/3fI5ptXr/UGGbCsfqJv1uFeY/2FoIbndLfr9ryuXLDnspxbV1rnv2NOez2wbG/7S1vA4XfoU68P/uWSbeTNNDTomno0Kr+s4J9VHoyGD22Me/hIfsu3AL8Nh37jdwsj/dbmloy19TUtLS9pjNzXo1oV8uU+R4RSpMKH8iV0zh54+NeEM4LjnX3tMDYfMf6+f/kKOZ/j51d6dwNv8b+HF+7//rbH8FBeK7tZqxF8XZob8lfQ//7p7PX1dW0YGxta39zQml3CptH/ImOZfc8S68MS+RcXF1WPRkqJOcC4Ncj9BD76S2w2+prXx8jXKevy5HJa+rWysoIhEpnBGLlJ/Rvrvd98sxHcxuU7GJhv3b6l9bV1LdPOEu2MSjs8sXmOIbtTnnMuWIe9j3Jb5+hlw21P0EOW0wvmXgFpjp8yJxvKmrde39bo1+atW7rldRuj8H2PF3PoIfPrMcZU//rFM/Szf+raBtRv/QYqhvL7GGTX1tZ4pmJ9ENqZ+QRZYqAI4HjcUoIvPcTH+/hT1m/vNayntlnDt3d29Ik1xHL1EaOov6y1gy71WNm1vB6jF7xPqVmLTK/3GHfv3tM91pFC7yPki/n/BIP2M4zWT5/5ze1nesxa8sxxwHJoOVtgrANaBKFhQCeXPA+8nngudOjvAlnzMvncsTn8TJwkuQwjLsPhREQO+oor5MD7RK9TXq88Tz2v/EWvMq9YL7wncZ8dZ9kISZaLe/Tr8dOnev7iuV4A8/8BY+E9lfu+gBxYn0FV0f8zxrKB3hb6eFKTXYcbaGgYkz7clXWj+EscjUG5oDWClg3hOnqOuBEu/qLgi6+M7/yGY0oohGPeec1sWD9nBjqqQS9Yr3XQR2YyBlAxAnpMveb6zc0j9qsH7C0P2KMdsdb6Vzi8Jl8i315LGvqpGzRZJxot/enmsL+h3+0A2na5hnlu12Ni+ob88oe+x7xe02geDeX7Mm2RDbflLjhvilyeOUfI46gelX2H/Z5TESHX732D17EZ+4wOekRhuw1hx7Ws3W4vaDtZbjKyw3yJCFMFzNAeztfRx5Yypmmow/V01B0RcttVXRf9UtcVOqnu1wrqpQl1lDfcv4hQRJThMD9KndTtPkZESYugH6X5Tm6fyL6Ninrpc4VboaNToTmRnMSNa16+xFOHSjNFLmFBSU8pK7tsTkop5HDKxOWkSFlkKm3OGHOfC/T7m5PybHmEnBwhH362OUGnWp+csz+zjLgvtK5MHTlXyqlSSklSSMDtG1ROV+f90lc+zj6PjghxzWF/jxJR8kS5qzjlVsKw7sq13+3adaT5Sev2AmJJ5IJRvd/09XDyPA4vGbgThvqv+x3rmp2n97uePub67uKFBrKVdh0Bip84l3S5AlosYdKL9zPXmY2ieWBBO0cnVqmCQIcaDgdlI9p5fDfP2+Lab9zwo9PCcPnidp+X4yxHxAv5F7Lbcd7XonNazjZa9sRGM7g26oIZ4Zld9vhT6xXOCidgCvxsOSO+T79Qg7+AZ5dmAOttO4C2uoJGom1BTxRa3Y/PUeh03+dQcVtsKtcoedwf6ih+8vi6Qs98F1U/downA3bTTwLZO3IaJSv++UVeEslyXW6ech1XMlCOvKVewuQmG3dXaRBHhDMV5++5ua6Sj3qL+1u368kmDX4Jb3wGDR/nGfzUf9VWievLKBzwzcCPExGK6EFM4QG30q+hjoh5Oq7zfIZ53JC3sIYMEcH9+irx0HUd85/3JStywwSXun0DXNTeD5YJMzxexbWHVJcpjsMUIHeJskvvHUu4D+HhKl34zO3rIzflS11z1/4r9MWugv+f9Mz7YGcAjIBH81DpN7wagnTSvHE0sWTlToBr7odnpTTxX3GdSsaSwo2g89lxA1TuC+881lkLyq1vxJmvQFZKkBvPl8lkopjTgJWoM5B7aNfpkoUZkNaRp2NDFWwkEvGJB7FgY1Xhz8TNOFDwzy+deLPOAWdmQR+Px6rqsSJlNqDShPyXk5nOMfaenlzq6OhMe/sn2tk91Pb2gfyG787ekXYPTnR4fK7js0udXUzL//+dTFuxn1TbJUjM6qKGvEoShyRh13FATv8lRDyEyOgiqYShXRHSPNwpqJew6H3gGvj/8ctl//FS//ESAeWU7npYBvGVyylx5bOnD6nkpb9dp5axNTrG0WWJcsZS5zx3CX/15gzwKbyRs1uQFFESKGIXZ3657r6NDhI6tSx6DRs9b+AmHGRe+MCIh1Vv7owzDlucJkXZaPuQdJmDAj94l8OCsumt2exW8oa0YmNag9F4VA7NS/6lZR6iV3rgX+BQqB7VSjlJ1NvS7xbZLpjzwjQ1LPANtLVsMHq06shr+sUnIpRzLg/BYx7O3ebI7mgMrWONx6OCuh5BW61yEMnGN7M5TWVjSv9pr6Ed93HAjEMEb+77h4imPCy5XZX2qr6v1GHjgOsxhzvqcZlm/oBh/4wJ4z7BaAV/OWVoyJQ3+npqHhZcT05JXGIYySncbg7xsbC0TIoZ/Z+phd6GjVaH23XTEi8MvQOCzdDglzdHxlW68wPHuTz1tLNLDCIXHMqc6uzkSMdH+zo82NE+RuHdTx+08/G9Pn14p4/v3+jjO+O17N/2W8IYi/f9/4R3tzEg7erk6IA6DnV5elKMzTM2d10zkTVCxXDXHLaNwajOjNuAivGqNR4ZI+JreFQVXhX+hugjY4+seuw7u0UOiPvM7dQVASe7WUYxFx1A8Ppy+g3Y63Fy8SHT535qIVOJw3XeIV9xeUAvaSXwxc35iaIG7r+8fi2eXvSZo6/A9wF9Gv3tc3xxp0aulBN8HZV5uIAhZQHjxgKu52dCFiOsf9oi3zYunDHvjzAs+BDA8IPeKQ951gkzZMWNVFUlzyu/MbbA+jJivjkuWXjJYP53jI/pC8IR3Lk6GNZ6jjCffXBmTNjMX4H6J+1UxhRZnSLDxqy4rZB62VjaEG6oo7FOoB3rL5qhdt/F3AmFaYnAYNix5k2LjsvopBp6DeuJGt0wwOGKcGIu+tB/xCHoIsagZQ4ZFzF41qORMvM9p6Qc1/AbpA7breFnzlk5gXkeL7ozGwY5kPTBoA+h/Lat34Q8ONiXDyf9cN2iJ9wBKFfhEfrHPPeh4snJaTmU99g47pK1vehpDhId5zfP9jjAPzw61MkwVugg17WAnl3jYHedQ8bVlVV57Mfjsay7a/T2bDbVGcYXlztm3I+Oj2T3FDk4Pz/XlIc1j+vK8oru3r2rx48e6wnwzydb33pD4H1Hy7qRkX8b5Dr60tJ+hz5Pkvx2k+Wtgv8VslPD4zG8HnMQOIKWGjoq4jJpufAvwcOklHsUfqaM/rY+qJQS8SmKW4/q0hd/237R40RdIcm62DJiPT6FNn/j33w+hZfHGLd94OU+nmKMdD8t+y16xAdBEYkapEGuTOPGxrp8gOlDVx8SWjZWVleKcazwdg2jJbKywOGg8xtj+mb086Mu9Oec6VtWRIiZV+adD1Bs/LCx98efftIfMaL+X//z/9L/+P/9D/2P//E/9Ce//fXXv+rHn34sb4D9/PPPcl4f3lqeLpED0z9hrPo52pW2TIPpXPbhtddrjKkef6PQNR4V3WD+Z/SxO90yPxvmYcvcSjnJcHxHfMt4TtgbeH+5ixHpI8YMH6K+xeD4lsP91xzyGz//9FI//gV6wU8//iTHfcCQsYfRyXxvmLuu13OUFU1TZOWCNeKUfcaJx4P+FmusqQAAEABJREFUXNAX/5TigAvmwyVxzttSXijaiFBCDgpPod99KOGUVCFPC+i6ZQ7615D9ja1NbXKYv8Uh+xZGzVsYfsqBO3F2i2w/fsIYP+Ig/pZ8sO6xtEzSVE8jBxY+LPVh1xmH+5Ybz50L6J3Rh44JnNERC+jXQTZWkRv7bahwfTZme1wsE0aFvJp+y50RgVyEkI0e5lOmb+6vx9fyaiPj3t6udnxojyHIhpV3GJjeIBd+4/znH3+U37626zcIdzAancPXBF/W1ld1/8E9DUbf777/Tv/yL/+s//7f/63gv/23f5bfBnzGgb2NxJsYSJbRg56/OZAH6ghJM/S29VrLXGeicJAi5ZTKmu281oV1zhrXtRaZ565jdWlFy8yPmnkuPlPGtPAQA8k5Y++webG8tCwbZLYwILr9fiwW5DTLp2X9fK6zrEttoPDbSjsYwmzYsC6zfqQJVchBRu8sMiYe58cYKp5hnPgG4+9333+v77/7Tt/Bg+8wBL/AcPEEg8tdjDA2PllHWl+53VxlmX9ehk2DZdDzoUVnzOCB27OOuUDPn6I7PS9NyzZjZGOdjdX+ifgdDCvFAMshu/Ws86M2NYK+ldVVrTA+68jqvQf39RRj9Xe/g8bf/07f/PCdnmAEuvfwgSzLNn7V6Bf3LSNzFbyugV0jI0Gmb3Y50YXp4WDfbdsg+fqnn/UOo+T2W/Z17z9qD6PP/odtHX4En3YwsB7K5VrmvNfYjglgHiwyn/yG6drqWpkfNpZZH5qnjzBYPXjwQPfvYRQCNqKZh0uUySmLqVHgtWDMWup9Q824dMxl07e/t8f+8n0x+L6zcQa8hcafX/4s65NXyLZl+e2btzJPbZBqWFdH9L0YDdfXtbS6rAV0sL84tgoPt+7e0V0Mwv6iy2N451/T8K+K2PD/EKP13UcPZKPxMka0jJyUfRV9HWi1XHveRYT83GDDlY2AhnWm9/mnx6fax4C2jWH/I7R9xGBtfMD/ljn5CvpfMh9//Mtf9OOf/0xffpRlwTJwwlp7iT5tWJ+a6az8ysTpybF2qM969cP799rDf8K67Hw2lNvQa73/lnn/+vXr8j9qP33a1gF77gv0k9csj795bPn9GsbsbWrmYEZeBp3jueJ+J+TGfR3XI3mNcD3juu7nNfmd5rFz2Utk/WB/n+eAD/K4vHOfvRa8fVPCjrsJj9+Pf/2xrGNvyed+um+eO5Yzzymv1w57jl/CF38ZpKxv1v3ISuP9nomNpJSyMv2ooG88Gms8WuC5YSTLW5CnZb1qmJuXzAGvsZ6XXj/GyOQ9ZPXp8xcyHj15qofI7zPC3373PfrgBwx/38rG19u37hSjoHXYiHaqlMX5OY9Ujaz/Jpy5XGJQPUeHnbL38tp4zFw72jvQ4e4+2NPBTo993H3WwALk/YhzmjPvsVhv2VTKX4BbWF7S4uqSlthPrG1u6s79u9D4TN+ip6yXv8H4ayO+Dfd+rrYcRgSi2qllzXa/y5imKHwYMdecJ6VU9hpn6ALrpU/opQ/M+48fPjDvAHrpE9j++FE7GIUNzzPLoMfV88/7ju2dbc6CLpWqrDF7y0X2FivQauOofxr6CUbgp6wdzzzfMKJ6v3j/3n3dunVbS+zPTIfmH9M6986dDumbe+eO9a3heegol0n01/XklGAbYEyspz0+Y/c3V84q7/u83/CX8Q7Qt+7Lzy9fyjL48uVP8pcnrINFfda9d9jfPmcN+N0//V7/9N/+qbyB/Zg+bLFH8Nrd0vgFhgh/8c5GTqWQdXdHedfRkX4FKLjpJ6iOmyHyFRDWtUcq/s8SiSFcCmn+6XpWzPVUcUjvWIespx32/srnFkaDbDWeN54LuC35TG6Lbvc8M38ODw+1hzwalo3yzIdMT9FJEUmWoQXGeoE1yjyuq7rIVgT9p0G3a71jAiNC/iMaeWzZJzBPqMdr+4w9UgMdbttlSv6SO1gb3ImOvnWlXE9zU2TWvHb+iJD1j8faMl1BR49KmTEPaHU+l3V7E/YXlgG36zYjaIdG7adBZeuzqlLKqQfylBI6pYC4SOSmj/DMuqmB/ilrjr8U63nrfaDDol7TY/5Y347YV5tOKUpfhrExjwzTGBGITyK90cS6DV3n+ilCH3OhzX7Taj0mPjkl1fVI1t9ua8x4VOiklLOCNKPQX/o0j4u+z26zCCBB5xuxdyi0ojdTzko5KdPvBCJ6ui/Y13q9OUSfeZ+1v3+oA/yeM2fs16yXLSOm8ap+E0158SkO7clxuv5cRxXfdQK+IG9EudsnvCCUUirIuXfdh5KLDFwljxS6/vT+jk5bFnFIupaxEnaQ2JsXUcgg0kEh96mULxlIIa54f+vWN1tylLKUsVsqLbH9zXHUCBnzOw5ZS9hpeLjsAyRw78P2F7RUydMTfqilUiogh/2BW1AUZwtXus+QyG2eJdIjupKW5mXsDih1EF/C9Kvkp6zLG0SVsiUfdAQQ67NYhzr0i+dMh/5pOV9seF5oMP42yLr3O1OMu1Oe+a5xyXp6gc6+BJw7OJ28U8P+OWaUKXW4LtBSf8c5ZseZEJOJ7rdQ2CoIB3SYlgLoKnEYd02v+0RGro4ycJd0UaYrLnH0W/THeQeQsc/vNHzFmWcd/BQp2RztLMZNf0kskcT6okD3JVzZF2mt8xAPpZDFvYRd0d8GuSlJy/MyV+397aK/mSPCEjCv13UX9EUCyYjgPocc1o0P/bsRuvI62riK+IonIkrs0A8H7Lc7ICJocQhBo73QZ+e/AqlDUDoqNFw93jIwg//KpTdl8HCdp8Sbgj5gn6NwyeB7ccqN+LnreOCrb8++LxFfRkhzJnwlRf/nfNzHr8Hd70W3sMq3OZy70I+Hqwi3w/ZfBfA4u+N7lFS8uFwk00AfvOm/KkOevnXnsY/snydejTcp+Lm7zBdwQj9mJNxsCP8Q37t9ee66Gq9SpNwggouNiFCsQY4MYh6uSMrOxkbrnAfSPR4I9zgMuWCRbtj0mfpL0o44/Dw4OtY+Dx77B0fa32Pjh+F3D3cXd//gWAfHZzo5veRQeKqLi0aTSSf2UWzkQg074LbLUO4Wr9FFhgKrVC8LPbrARf4kXGiVUcIh2Q86wh3uEL5yuz5POC0kkY9buVTC0i9cRzjNLihFcH31mfV3fqiEy5mjL2yvijfEp9xwh6sTDCHQ4czR4YL2Ske08lCR6eoKKjSES0HWHsqQqQWWmQJRNfXglCvK/ctbKCKUeBjxg19KCf/nCNLIIoW++ARRgMSIkAz1H3qlFlnzg/mExfeCgwp/i9bupGxWG0jsKBLq25y7QdvU08clhdsuIB43zRFBmmhTfOij5wAcMCuI8EVoiMc1LR28aZu2fyhgM+7DAm/uvXEu6eS7UYGC6iNCpqXigbViY1xQVzzU1Gyme1SEfcCXc5Z5SDENH3pYvB0y2SkxIFymYw4/0BizQlcHz3ow9JQLBWWC+dEjKcLISqlSTnZB9LwJeBMRUlKPmLtDmM4VPlF5WzYrjVoMZS0bnY4wQsSYNJ9hiLMr8onNkuySP6gncZqRsdokNoOJzZGIb9lYeaM14ZD1AiPuOQbh0+MDnRzuY+Dd09H+jvYx9u5j9N3D+LsLdsDe9nsOOz5y6PFJR6Q738nhnk45nDo/tkH4SNPzUw4Xz9XwII1SgZkzJegoWoX+VvCgzkk1Y1Hj+jCrspsS/JoDHqUCCUeJchFR3GQ3BfEO4+oauvnp5gG7N2CvU8p4M+ai/DUgV8PHOY0hHIOHTPYb6kvPs/Ux4uOIHtF15Omu4rzZpIKrMJ5ykQ33Ol9nWSggGtf3vlzvYwdMvYInUR4oLff1qO7lvrgV8p+B58AIF3mE5y7dMR4zNtY20HoDPimb8AlrAcDv+W9M0QMTFgcbAxryWw5Ng2lzPQXBHTAseIZU9CGy5sM8P9xbx8xo067DM/ROAXEz5NFocBvCBaTb7WBKATX3nJm3zPhnHowXV5blNyv8RpcPge/7W/wcqG1woLN+a0tfwvFb925zaPxAfqPJB+4PnzzW1u0t+YG7Rn9kDhoq+FQPYA7XkVWBDMc7HzhyeHJydFTeqtrlMO0Dh8LvXr3RGxvIOHz/GSPfzxjGfLBd3o58/VY+nD/m4XrCgWCHbmNiq5u1zJWJZujeAg4bp/gn4BL4QPicA71z2rNunnLQ2dA+CkDZ9HEYtsihm3/idXVlVSurK1rGmOMD882NDfnAy28C3X/4UPcwONzB8GED2aZ5s7mBMWJNSysr8kFfhcwEdXp8Ljhodv/2MQLucIi4gxHhkMPNS/Ye/t+A/n+ANgp3k5miQWu2Yo53CsatZR8yvZxqyuGx++q3gC5MP2XPD090dniss6MTXbBX8f/4bemT9YS/4OZfPskIUsXY1j6Q4qB0DSORx9dj9ZRDRx/k3r53h3Hf0voGRgFkYMFGp9FICR0yRU4tu+7DObw+Q8fZveCw45J1zpgg45dgiHOf3fd6PNIC/FuGj+sYGG5zYHgL2IiwdeeO7mD4MC0PMSI95iD0EfBPIW4hb4sYXz0HjZyTIhJSG2pYN84wzu3s7urDRw7S373Vaw7QX2NQfYP77v07vcN4+r6478qBv/9/tQ/QtznEPebQecqhlA/7ZrgN89FrZChU0d9RxTxHZi2jmbjSKvOGzZzE2HQNg4OL+u91BWUq1qYRh2v+ic7F0Rgj3qhgBN8T6TMe5s+ROx8E2dB1goHCOOMQ3HI5Zcx8OGQ+d6w1OSUO58ccAC8if8u4S/18YkxyBVXM1xaaZqxNE2S/8B7+n7NGGBe4lwb98/h57jt/h94L6k45K1eVCm9x69FISxxMrzH+t5GFBxzuP/ah9DfP9RxD3/Nvv9Hzb78F3+gF7jeEn3Hwe78Y1zYKbULOzNMJcmF5mMHXBtpmzC/3f4Z/yt56BhoD2XaZzF5ihIHF7a+srmoVWbG7vLxS+m494sO3DC9Nczbt7gPtBf3pqGfGvJnMeei2HNfAR9Nxhsz6lwl2bABGtxxycHuMsWGA34g/5qDuCF1iA8MJRiYf8lqWXUco4FNNH8daRSfYyGrjt413/oKDf+bTX+7Y3NgsP1Nqw0edMqWEWumUoHPQdY61jOWUlBNAphM5g7EMdHULrxrGrGGdMGxU9OHp6fGJbMCz7Jwyz72nNA8z7dhIsI5usnHRRsTyFh4G+61bt2TD59rmhlYY12WMDksYSzy3R8zLGr7nOS/DNDC7KiVVrOEV9GTcccrlZ2dXMACtYYzeAGvLK1q1jlxY0vLCovwm4kI9Vs2csa4JyooxYYskMVctB9Zd7of18BT5mNI/y4PlkaYVEeqA5fSSueI5enB0KGOfdeGAvdA+4UOPDXPfc6WhDQrK88v6zV/csOF7E/22Rf9v+YsL6OU19x2dXOSIPhf+R8/77P7ir0BW0HfJOlPo3AnPgpYN/1zvR9abdy9fy/jw8o389ub263faAbtv2MNhCLYe9hvKHYZcoboAABAASURBVGVdR31VN/VKqqh/BD8XqloL6IgrPUF4BMy/K9rInw144riKcqYxEdeZp5Z31jbLwsHefjF67mMo85dibLTxG8H+SWi/Vev11IfRliHz3mNTpSSvyUG/uxQKdIp5WDMPx+jdReRkGZ6trq9qbX1Nqxh8l1eWZdmpRrVSTkrUkVL0LnTmSBqQCBsZumvmbQXfc8403cp60IY+r4Gf4J1/+vjT2/f6YB5jwH4P3mHsfIex9i063Qb49+h1/6y5+3K0vyf35RJ96v54jhhT5v9s0DmMwZR5NEHWPFe81lvXnqD7T7w/p+yE/J5D3g8Jeg3rDQNCPXklnlmYxOpwvUY4f4vcDXDZHuzPmL9C9iNC7qv7HvAkUpJhPs/UaMLh7gXPC5ZzY4JeHDDFP8Dz45L+XH1xxvsX+jMhznmsR+23nvJ8sPHX64fdAa7DmHoNZ1653JTyjjPdOTFmzNsK1JZBjCU1GI8XWA9WtLK2rrXNTXnNfsAa/RDj3uOnz/QI9+GTZ3qC32+wPnj0WHfu3tPq+kb5clmdR70sKPNHG/AhC1fwBqQ2pCk88xfzTi90zv7lFP17+GlP28iC51f5aWz2gHZ7GWC+cUZzzJp5QV9mVIEQK0aVOuSr+HH9xZDl1RXkFtrRi15LrBtG9CunJMtlhAuLTyjlpEiEOw83N/Ufj7H5VHgK3wuPr9yJpvgtX463fBUwRmfIlg2Efkv4A8Zif/nAvzDjulLOyhXrbl1rvLCgxaVlLTPPVsDwJRH7bageoaMz8zIC2nqSru4lZiB1cK9S8VgOiU94M+VzSqpSVo4ky2iHDFu2rUu8Rl+ytzxhT+IvlZQvSb1/r/KlEvZRnzByH2HwNB8qaLc+eIQsPH/xonzBxvv9ew8esH+8hRF+RSP2mXlUq6PNBjqmrPVT1uJGnazje0gWgcHf0aEC9R9Il4GoqEDzD/l6nz1GH/ra3fLdw6m0jdOHW1gwgHhohEWKFD0inFOtaTbtzJcL+GPjpfcF1iE2+PZfijzROfthp3teuYxLJ/qek2UNfrs22nDbeOXqIwI5TPjJzSU+HfqjQbdbxxiWvw69Q1LJFxEKAh11Oc37OaPzWBIXEdQJaDenpJyA5Q1Y1+dEGCTyubz3SZbJoS3d+LhO53Ga2yv9oZ6EDCXqyMXNtGEkOS4S1HF17gc0eX12ebcxRa9ZN7fw1M04v9eF0Wgky1REyH1xfudpqaOj7x319OhI95h1vVy4EsoIjnT0fcY4uR3vPz0OrscZ3U7FHKrQbRnZhTzGvtPQN7siY1BPCvpBnS6T6WsBZe06zfkKXc5PPrfr/aF17Tl7TK/Flov9g33tg4ODAx2zbzkr+5ULzoSnpV3d/IREVbr+hPx3HRZhybcIUgKv3RIx98N30xe4hulP+Hs3KSJuQJ994rPQ54GOfnoOGjdT+jLcS70SPpUPGbmK9z98Yyw/K+uwK/3MhTLHmb6reJcikotoAni4rvzF00d0avv0G3Ee219DkM9IxRX97etx3N+Dck4YHXOzx1BG0BEGfbAsWc5V5B45Z550N9DynNeyhhew9rWgATP2ETOe86Y8h08x9BoOG1OeB2fA7pQ89s/YdzfENZRr0Gt2XZfRsC+5iba0h9aGDnGW1KNVoRE6EWZ1dguaEi/8JQ5eESEjBj/9dPhrMEfJ/NnluAJuHWVxSk2+lbDjboIEgvpaGkk0Sw19hit/RwKx3Imi9cGPt78Q7iHOrnN18r0HwvBZ2b7Qb9xL+6S7MjAE5Yo8n3AjwveCEi9/wre+UcqVRvuYv+9eGqLg3DWPhoKuOcJ3YgYX73/1ldzogNbKvQgLQ2Ci6FFx7IL/eE//NtkRfWfnzo0CffyNiP8zvdfjiLDDqXm4BP7TFPfj0Y+T674Z/rqfXJ83zUByEU1+6HFdOFwQ6juJfZzDvwTJvQTgcb7PUaqllhuXq7gZJNxZvrx5oA4nJQabpVBWWsFmIZOnYoqJfOc8FH7goePdm7fa4YDWhw/nbOSPiN/msOgTB43bPFxv+6ebODgqht/9Ix3ODb8XFzNNpp1mTZJ/1rlps1pDmX5UNA9iwBBnN5M2R2SoyX04kjRHJ/ykECHdcLsb/qt476AlUkIRIIWk+PW/INX5iis+IYLiDkqQ29+4Qn1eXX/iRoz94aRys6eHJcND47GFSVzEENEyZt44toxLh7+kU1/AhwQCvoRCFEDmOvjcFZeijiW+kz+lnCP7oKOuQfGIUCRqzEk5ZeVhw4ebUlLZUAV5qBVHEUF5wEWAK5RykjfWFQ9z3swWsKHNKRe6/GB4wsPqEQdXhh8eHOeNaukftJlOekB3Onlz6Y1rwyHglMV5ymI9YbGe2A8aFmTzpjNvSt86BX8J2iLwzSHiNP+4zgIW8SkbBtflDeuEugfXfscb3qg3PISYLlFPTqnwxodTdT3SiIOr8XisHgvF9YOq+16xwc4cJFQg51oZ13w0qa5zOm008cEVmIJm1sp8EHIbwRikSjnV8JSy+BN8dHxEUkTIH9dltNyMjkiKuwqJTZb9clb8DiuRw8BoKzZb7lfXtchMv7HpysZmJmEU7kF8iWNDA88Cv6HitshFC41SlaRRFQV1lvyTzYn6nTfYrGGtVcemq2FTNrs40+TsBAPNkU6P9nV8sFv+R/DBzkftG9u42x+0f4WPOiDuAGPxwe4njGI7OqHMqY3Cp8eaYBCeop9mrp+NXMfGTdCa1EFbQFtSlbNqxsOw38jEGfYPyPMHnKtwTsqglykpwcyI8F39J3C+wDXTf5lGSRXolx/G8LPITgwZdeOKDz7uDnTXNZQyHeNFEpfz/BKkwwtn6sjf4f8SFC2xfcXkpxIuORwRihRKc5gfhT/m58gHNyMOuTi8wUi2sDjW2IemzPsRaX7YdDnxaRkTz+MLxuqMMfPBwTGHLCc+xOYQ0m/GTZnfnteddR3yc0UzMmp/JBVaFIHHoCfIdv+T0K38E5ufQcTRs/YKrVrqaglTkju1Uo3Khxj44zTXX3Pg5MPyRxjh/vAv/6z/9q//ou9+/zs99c9BEmeD8AP/XOUc9+0+e6InL57rxQ/f6Xd+A+Cffq/nGIds6CuHxfDMvKtTpQGjqDQiXAlC0AEXGDJ3P23LBt9XP77Uj3/6i/7y73/Un/7X/wL/XvDn//uGi/8v//7v+vHPf5Hf5DvCeDPjIDG1KtMdCyFzr1WLvmmtNzGe+ueHbYAohtPhp7fgOdyQx6tCh48YwwXGcpEDrCUO5mwE9mHcCkaftfV1DjjvcuD5RL//wx/0L//6r/rX//5v+ud/+1f90z//s76HT+63eXcHo/AKh+aJvvvw1oanN2/f6uXLl/qZ/v3815/0Cvhgc59+H+8eFCPuBKOujT4th9cdByYNOtJvy5xj8DnmcLQYjzmM2/ah4vsP8ttxfmvK8BtUPlA/xKh8ikF4enZJ/2fqWEs86NbRixj4lt2PB/dko94P9OP3jJlpt1HvGQY9//zggwcP5T7YCOuD/xH6XswFrz0T1hAfOJ/zwHkJbFzzGmf3AiO33VMOQy44HL2crzFChlcwPlkmbOy10fAuNNx7eF8Pkatn37zQtz98X2TNbxY67ANFGxzqUa2qrpRyVkRIXC3jds6BXDls2d+X38A44LDliHnl9s9p3weuBxxa+m2rnZ0d+SDW/5fNef2TkmW+UU+DfEwxFMxw26ZRsLb2QH7gXUPaFNmaIDPGJUYhy5EPf50m1kooQ7aTRqx3I8tRVbMuVMUAbENPDe0d9ZbDKeqz63BOqayfq8ur8pt/WxsbunPrtvz2zyPGoLwl+OiR/P8pNzb6g3WPRT0aqUK2LF8pZ1n9+n+4XqJLBp4P7oQ4j9mUvcOM/nkMW+a8+RgRipQLb+vRiAP/ZfknaO/eZ1yePNYzjL8vMP76TUqPz7fM8YLvv9O3339f3rKyMdSGNdfnvY35bj3nL1rMkGEPWCA7QV8LgjaBiHMZ4U85qx6N0KMLWsD4tLTMoXjBUtGznpeJ8gqh3Tp5/Iteh6ctYzTFkOOfePbBu2F9O0VOW/Sv87rvnod7yIjf2DljPs0YT39RomOOCR0k6kKtKtGI9yw0pVIWuXC/hnpdZ4L2GpkcMy/c9wWMJePRWGP6UOdaiT4V+uC35SNJyimptnwU2UA+8GfaEu228KllztuI5S94nGPsPT08Yp9wKP/MfJn3nz6Vt8z8RvgJBtEJ80uMo9tcxXjgcbDB886du/LbuPc5kH/w6KEeMY6PMNY8fvZUntsPObh/iHHfhmvnsbHYsrfCWjaGNtNk+bdxprOsokd6XnF4iR5t4LWNnGUeMBc8JxyeMh9N/004zl+oPcW4c4T+8s/92j1hDbSxZApvzSfLsr8ws4jRcZFx93pqmWlYt2w4mLK/uSTvBfrknH4bl+iaS9ZV88Hzt4GH8jIOnwO4zhG63EaWMeNTj0b9nIkE16OsE94WFnjdAFmSjax1ZAzBoUC2ZmcXxTh1hF7de/9R22/e6ZOfEzFc7vHMuP/+kw7A0fYeOvyIvdk5Orft66fO8Bp0MZXXpxn8s9vz64K8l5q6D/Cu8BO9NYW/DX3t0CseB9NnGbKMWEc1lhPQIVsRIcua+24emJ8T6vN6ccqzqw2e5xijzhkn67wJvHM+19FSv+vs9/4TFR3BfOl1REOTgD3voC86mGu9MSOPdcol+86W8RE0REAHPE8p2AcnJYUsmx361XPIEHGdHN2xNZ7pEqOfDeZe+/xFjP5fMe2Xn/o+wqBt+T85OmYOHDAH9nSADt9lDvjnzA94Hj9mLrt/1sO0Js8Df1FrdXmlfGlkXI9okfagwbT4mWREXF3XRQ6y9WdOErSLCiyH1leFH/DpEpiXE+SsuPD1kvWupDM+U+TNvBrg+F4eJ/J4mL+l/4zTDN07hY4GHtK4agx/SysrGEvX5J9q3tjaVI8N3C+wsaF1f4FhdQVduKhqVEvweUZ9HgfrOuMc+qxz/YsdNlR5DbT/Avov6IvDfpvXZxuHzL8jeHuGXHgtEnVZ59XVSAvjpcK/ddq9e/+BHrL+9F92e8CeoMdt4u+yPt17+Eh3HjzQFjpnbWNTC8vLytTRsiA19LtB9sv+A1krsgyjs5I8v+qUmGMqc6xF/qcnZ7o4PNER5yw7zCvvjd5j/PX+zvDe0G947zL2pxjcLuFpI6kxL5I0ZWWYIK8TyyfPXzN0YwMse6bFY+txaOir40hCOKggpIgomEGz55jH0nOplGGcnT+zRg36fhFd6Tfa7S4ylgvo/rqqGdpKli/ndRmPySG6+gBZtetx8JwpgE7nMRr0jGlU9LQkeCM+lh/LJd7PLrIV2u16zXLi4Hf4CkR6XHPKyol56X6S2W3N0DMT5OIM/XDMWrMHX7c/fJJ/deQdOu7Nmzd6j/HX+yXzwn33GuN1w29U/4F94+/+8PuyB/C+bnFlSf6CwwX7jbI3ZP2dMg4N49Kge2h7AAAQAElEQVQbeiW7DTTddO3voMsQrtH7pY68RWdA8+DilYjX1z6Odx2kRTiAp1wdKmBAi7h3wK6BFCEM5nk1H8OIKOlT9Kz1wDnydsze8oj95DFzx/sb883zzryZMX79WLV9O+rUtZ0a5H6GnE7hxWwuRx7PYUxSToqATjrXQkNLmdZygV51PpHkPMljZzgvcFqLHHscDZcV8TlnVeg3y2CNrqvwV+g5x6eclXJWUA/UyfS4b8YM+jraNKuc13B9rtv9c1uWb9ebmG+m3zTllGQ35VTqDQWDJnjXAUbe8wm4Htfh+hNlTNPItOWsFC5Dfnjltjz/TFtLucIL+tmaL9DneeI011PTL9eRq0xbrabsDdwXz12318FPk5MyNOasiJDjZtTrdgzX1dBuSxsdYyZIiQjmSlZd1Zx1jQpMr9Ncxm305ZrCQ8uA9zOe4/sYfT1fjEP2O0VOWNO9F595jykpIgrPAj5EhPwnf5ABO4KOKy8RAcikiJgj9W6ah3E9HmGXOtMNRMzzDmWpK6Ivh7fww66i3P/2zfkMckaEInrg8UVsfxErQ9xFHv2tj8fqK3nMhx5ldApnnLXAISd+WS6+jBjCzjxH3HDn/k4tNfbwGPwakCIFBBSXEnZ/Le9VPPlhNkHaxV/K3HBF2zGHkPMrEFf8QkcZrG+ao0NPCP3aol88f6ecBU591og7K5iomV2q918yP4yLEna+KXuZKfmNyeW5erAnZb8wJW1mUE/DPq9h/926rdJmow4a3L5dJp8EzR2wW+grdJvmtvCKDAp4NYzEf8y9Hli46Cp/AVhK1Z3sOs/nIL6kfl6sJ8s5SbxxXcfQLhcdkOH4vibNP6GbIu70ecJXHae7fI8hC3VojjJnh3k7pA9u4DFw/sGrb/e670PxUtu8AxGhiM9BxJD1P+0mD0xPQl9XH77pN5l9+B+/x7zI4M6Dv+bQUSeFbv5JESHJ0K9+/jMJ/5keft6ua/ocDn2e5z8b+vtq7Mfxy7zz8OCQiatMzoEqJ30NRUacMGT8zHWCQaQrxBlGa67LifH0KrXQHnnZQAR5EynBYs/TbXlAz+wwgw3BJQevezxcfuTB4+M7HvDLT/rsaI8H0X02fX4D+JBDoxMemE45EDjjQPBi0mg6bcXeTw272FZZCqPCrdQFroBdQ0kdeTpcMkCXqe7RFXnr/U7723BPjF8ro+vPr2VxfGn3OuuVz2nGVcTf8Ax5B/fL7DfjOxKvYI/HqYMfN8FCzILSMWYGjOspjcBNBWLs5OIF3MhLJVSu+aIjPsRz/7UrSIgIxY1N07CBCjZUfTzpYUg4CvFxWzilfSIjQilneePsjaMPrcej682jN2juhzeO3kQWsOlueCjwZvUKCNMMlPRyyDBFxmaakXfGQt+Q1iKvLTLs+m5C5ROKCA19uOm6LxFJw6elD66nb9ttGFM2CMDt0VZJY9FvClrW+qYHZYOKIqL02f32JtkPHH5IMEbe4Ff9Q3HOlVLKMh9Mg+FwKUOemocVo6KM+VcR15ehXCQFfzRJ2x1o2dh4893DNM4KfY0aZKYtgE7cjo3IAIRCwWmaYb+lrker3rWsGITZ4Mi42nS1FGkKRFsFTmcsuhvhoM0yy1FEOUkF+BN0OC3YRHXeTPGQ3LL5aiZnHACecRB4jHH4sDcO7+/qcHe7GIb3Pn3Q7hw7uHsYiPeKUZg8GISPDvZ0cnigkyPK8oB6wYPqjENby0jAsJyS6rpSzcNSzYPSGP9oVPNQM0ddY6ToMcLvvFVVyQa7RFmPV4pQgv/iExG+ax7U8HGsSqR9XwLuQkt7Q2bbEmZkcDsmEQ73vgaVT5TaipdbAGqB/x4f4AKlBP6vui5Qaib12nUdn6PP1zd2XVfHePUgjrY8z4ZypqXwJCcleJSZ9+ZXBX/rwsMa/o40qivlwkvnC0UEjXXyXPKBwIQHVqOf6xNdIg9+uHS48VxHtswzClFWtBUFkULigjKF26fdlGnDLoiCIYybs5LTyZtSpkwoIvo6qKRFZhvGZub26GtFH5ZXl7V1a6u81fsQA53f8HiKkdeGXrtG8WMgctoDjAz3Hj7Unfv3tHn7lmzs84G++59oN6ekBN2ZdiswuC065oTDJ//fNP/86p//+CcZf/3Tn/XTX3/U65c/6z0HUU7fwVC6+2lH2xhAP7BGv3r5quT1z0T6zaBjHrh9mC7qtCE46JfcJw5xGutS1uwJB43lkJbDUh80eJ6Yxx7fjj2C3VDIh12rKytaW1vX6uqqlpZsiFrUCnEbGxvy277+P25PMKzYcGqj2AuM3k8wstzjQHRjzoPR4lh0HJJmjO9E/gKQD9o+YcD98PYdfXsr7zn2Odw+46Bwcn4pG33bK5ov5Z9JPKJve9vb8hfU+jeiX+mV34bGiPwzfDJeY1j2gekOhuFj9i02JncYHKLplMzznJVGlarxSIsc1q1vbXBwe1s+vHvA2LkvT54940DvuZ5jkH0Bvvn2Wz0l7vad21pdW9UChvFMPYiNGnjrQ3AfahqWH/ExPx1vg8LMujElLcC/rdu35f9xacOy5cS4fe9eocGH4JaZRfKNOVxdAGOMNzZ2Wh4HOYoUtBCiO7I/cpIDpsewP9GeYTr69bJFXRvob4VGVa2R15uqIiQ5n2VhxnxszHfkx3I5jMEMfWojg8fGRhSPxxmHgKcGh+gnjNsxe8Qj5PiIg14bnG3oMo5JsyHGPwnnw8PT0xNNaUd8RnWtleUVbW5s6O6dO3rEGDx/9lzfwfPvv/1OL168KHFbm5sc/C+o9AmZNr0t87SlDhXt5rvkOK9/DbqL3qr4ye8x8CGVDy6PWSN8WHUCHadnp7Kx/JIH/hn7ENdr+fcXSxTwOCcFY52sx4xRrQzN1RzWdRU8TPDbbfuw1HJwzoHXOfNryhonhZxvzAG559QY2TNGuBV1Knws0MlbOftTTnKdVVXj0l7OCtE3yxp8O+ew2rw8hvdHzIkT+H7CGJzTFxs/Jhxqeywb+uO94Ig92BJGRc/fmjZb5vglh94Xp+eyYdJj6jGHecyRpJp2lzFi+MseK6trsnE3Q0OLfvRhufnofk3RJ2VPxj7JstLB54godSRclnx1DaMAOsrCSdICOWR0TJvjQUu/ZvTrkmeKc55BDBunzzCGnEPjJfAb/Za7C+LObNTDOHzGs8g5+U2T6zCP/QsFlid/acX0+7DeusgGnGIERkf7yymP0Vme657XT588kd9etowtLy1rRP+T+ECboFvwi4kuEU4O45pfU/Ro4SE02HB5wbhc4Dddp9B3ypgc7h1oh2cq67k3r17Lv9rwyl+AAa8J+wsZPii1HFpfJORoxJy3DlhaWSlryOr6utY2MYBtbbGubOkWesjYJG6ZuePx8jgXQHaLvjE/kCgN+gDGMyM6utFowrh57Bpc96Nhbt9EO5mpRQcE/awja1yNtIjxeGk01mI90oi43Em5kSomYK2ksZEqLYAR6N+yC54vjY49i+QyNixXlmbqntGux9XG/plllnBxWaOmwHJ5eX5RZPSUsT5Gt/gtX8NvFnoe2HBXwTO//X0LHXHv7j35p6Rt0Pd4DrBxf401zOPrvowY4xxJwdh63rZwiu7I+mLGGFtfTJFLj4n3Jz68Ns9m1oukm7+eXzN45fnm+WSdZv+UvkyYX1MwY+1xvNdbzxvX5XnkcTbNt7du6f7te7q7dbvg3q07uLfkvtze3NKdW7cKbjP269C/hKEth9Qxf1zvFB0zo50OfvqLFSusHVsbm+jSuz0fWG9uUXaTuE10rOeD3463rr1z+442iFtiro9GtSJCps1rWkvfr1z6XOQEmXCfr/zIj/WMx9Fwf61/PFanzNHTY3Qr7pnnAu7p6alsjJ2hJ7wn2GBv9eDxIz1Dx3/znb9MM+B7+Ys1n+M7ffPdt2Udvvfgvjy3K2g2jda1xaDL/v8IXXhY3CMd4dp/zPrj9CP05SFr097ervw2avk3BO/fy2927rNXOD46kelv4KX13RiZX1hc1hiejxfY+6AbauKiQoJBNRrJ4dF4rIp5EYnzDuYBIqUiU9QzQRaKDA96gTZODo404PTwWGfoCX/5z7ptcnKuKXn9hYuGOdAgPw11lC9M4JYxZ540yKASc4v1I41rpVElVUl+G7hBlr2WcBzDnqtRv8++5HB70gNda7qm1DMt/ktdWpchSxesW9az55zxnEHHGWPmOI9zYr4sI1+3tm7pHsbu+/O59gD3wb37un//ftGjnnvra2us14v9MwDjNBqPlOGZkN2W8Tf9M2TM6P0zeQ55fnhMxSciFBH2IfBcrPeDjiPyF5dz0nXZvYlETE5JOSVY5pDUINOW2TN0dr8X/Yihl70oe+oPH97Lv5BygCHL87iGbv9bgcHo+8P3P+g75NVrx527d7W2sV72xhX97KDX8m3dMeH5ZcI8baDbRuHhmaToGvMAYjsI/TVAtkR9Io9ufD4LOjBHyYo/KND740Yp828OBLQ1TdDQ2V/QyuPgAi5rPWB9Z/54n+FfTtjd3Stngf5C4Sn62DJjfUitCmQjwV/RJFWrQfa9F7Le9Ji6rvJlEBI7N0JG0+B2HD+zLJhXoGX96sgHexSWceq17EWEIsLRiEEHWrl8yUudiTTTkNmrGBXjlnkOLC5xJT0Yf/JFBCUMqKct19EWPnSlTsvgDFrsNvTF6RSQKBIRSimDpIA2BZGSwn+h8nHfXKZlnrbwmVYUKZRzkudBoQnaIpL8Me/dlvO7nNFCl8M9utLfzvUZpU5RZypI0BEKIkL2u43RaKQxusluzhWp8M51wuuGvg39c/1B0QyPelQq9BEOaI5IksggetEPXuGRx9U6wnv+A/TqIeuzjb3WHZaNKfplxhxoCv8ozOV2cGQaI0IRPRSOpX5Gl57SV4fnjdn7BSimCBeK4ib8kUJDvQl/hNNSSY+wP1Q+xSm3PkiaCIZvJca34GbgfBavEor5XXwCDJTCXkLDNY91hiHq11wKlty4887/MqczlHQnOYBbnHIjcH2VJoeb3QLyFZd8bM6RBjzEwXNzXuwQdeUnnjwy5nHO/3UIbnS/DmgOg3q+Wn5Iwy19/8INZL2UIz6MUg8bT+IFOuuL+Zmi90WtZY5nksZGWzDjGWzw23V4hlF3inF3ynPfBMPv5cWZLi/O57j2TziPmgLnn5F/xnrpOhrOL91uad80zNF6bkKPXSaJOuJl3OCt+9LzWb/4DMPjhMF/5eIposoNL/x2rh4dzgDXDZtKTFc8TiEI33z/GoYcTrN/QAnTmMP2f4kST7qJ6Xyz/7NM3WehXwRINo2FzJuJ7iOQcTP+M/8vGvss9TcDNNi3CwHOOG8nImjyGk76r0b6rQpjSJzTNQRL/DyuOOVGaknwzSBcrt7fZ+n9JVo3/X1Mf/9KfF+4T/7afZ4+d76W41fjfrPMV0j5rCIK91nwkND78fzK9fem/618v1L9PxDNsgbJyB3zE48niEh01gAAEABJREFUowOgKDWirGtvoq+chN7z1XsRYqdQjx2Xd9X2fwbSb+bt2OwIlLZRWmnGZoqD13MeTg4/bGvn1Tvt/PxWe+8+yt9MPucQ5owHhDMeQs7ZPFxKmrLINhlx9kYBpJQVkRR2U1LKuQf+iKwIVJ8BYR273o6ucamzX1H+hF/4vgrK6regkD+lTjx2cf7G1Zf5ZaZfi/9lzs9j5uXsDPgsQx+JNOgavUh0JhhwEUEhPP2Y2UPYl/nTJXw34LCzkOY6XK+84ESjiBl5WSwdxjdcZB+8xQ2FfKnwVxJBIyKUQAQRICIUEZIMWkF2yuZ1vuiZ3ohQSlE2kWMOs3zw6EMGH2qNOERKOTPmlGVj2HozWupo5EXTm+ArzOt0fEceGCbD/bsCHb7yk+j2xSciCg0ZWcy0dxPe3BopJfKYj6VaaKIm2jFNMzYR3iDP2EgYfpjxQ8yUzcSETcAEd8oG1wdEhT4YGkGbbosHD9df8XBecdBU+7AYt8q1CkivCY/qEQ/IY41HC+rfnlnAP9aIjbvTKzbt2UgZOrMEzzvmrNub+QGWeTibww/5g7+B9mbgHQZa5+/oV8dGhB5STSjCKF5uEA/v5lyQiqxYZvp4Zi1xnQZXrod6OzZd/YPEVA38aOBVR9ui7aAOREBVSJxLiGcdELK/zlKdpN7tVN4a9pvHbNaa6QXG4FNdnB5zMHKg4/09He7t6ABj8N72xytD8C6GYBuDdz991N72J9kgvLeDwZi8Rzy4n50c6fL8VDM2eB10BXKWoDvRkwxNNcTVjFVdZQ58jUojxmtU1xx41hpVFfQZWVVOyuTNxcVP2Qz/UiRFBJBCUoTvuv5YNn8F7XwcW2hq53mGgt3gsUudXLqqmUQupwD7boKocn0ZR/iqAmcoUoDH8aCMPcHiOg1AV5EX3JaxbsDgWrYGtIx1R5plwnTmHIVflnkfKvoBdMzhz4gHUbtjZNvyXcHfxPwTbXa00TA+M2R5wvoyYaPteeZ5V4BMub2WfEYH7zrzDJkWrruWaDynTNuAMa3myNnhquiiqqrVz8lcxtNlIkIDc1vq6+fRVG7HCUH5BQx+G5sbstHOb5M9LG+PPdFDDAeP5vAbnT6UX11f03hpQZn+Fc5Cn258gsYM2Q3fJffbB9o2Bvj/pb30zzz//LL8ZO/HD8j87q4OMfSccuhywQGdcc7B1TEHh7vIvI0KP2NQ8M9d7jNfzji0m3E46665j7AYNndMy1bmo+fplHTz3HlyTko5A7sQJT5sJEbMhZXVFYy/K1rGgOTxG8bVbqaM9bt5U962e/hA94H5tHV7qxzSLq+uqtf96Db4OAa5rjThAeqEh66jsxP5J033mLNHJ8e6QLda95rOFtkyb3wwaAPJ4SHGlO2d8nbG21dv9PbVK73BAO7/XWr4/1O+xajyEaPyHoZy71t8qNpykCr0ZWAE7iw7jHOHLInOuw+WiREyukxft3zgzqGeDdv3OWh+8PCR/D8qfbi5sbGhxYVFWY4iQpYX02nY3zLWCQWX4ZsNhgkZZPGU3UX4t44M3b57R1sYxi0nxtr6Rvnpw3o0Esu3bDC+QGfZeOh+u/+u26PSUT8joyh/UkRi3RjLBvoNjB+GD/k38Rumd3V1lfFb1Rpy6fAmRoXb9PHW1laJ91zMjL8QVtfvthrPN+Zir9tn6PZpMdhOOCT2Q7Ll7wxj4ykH+8cc+hxw+LPP4eAOY7P98aMsh/7ZRL89844D1fccsvvA3W8gO+8F9URKWsTAvQ5PzZMHGH7NZx+qfvPtN/oWA7CN7/5fiv5JX+cNSebH1Ouu5RcavVZ7TCNCKYVyQoYNwiqfDhXRyX05Pz9jHh2UN6X3kbcDcAjtRxgNTix7zK1zYEPFCQfzh8wlfylhDwOe37jbRaYKtre1S193d3dk7O/t6RQDh40HHrOpZdi0IWeCDs+VBYwIC/R3Afm5iVE9JksUWXJfCijncehwPVd9CH3Ogbz5feg3vd02fN6Gr/4SiH/q1v930XScYOw4Z2wKLfDZ/HL7lhHz8RYGoQ3kYxGjj98am8JU/2xoZp82QkYXMTr67fjNW7d1l0P92xiJLKNj6E4po0M62eg2nRu+zm20hTbzzfsi87nvQ6MGnW704baMQ8ucdr4LjFY+HJ6ybzC/zos+Oyrj4y8P+NcMjhmXU/pzhuHmzPxF/53bqIQR5RS5O0EnHhv7hzo9PGHfMBFqSxXjX6N/vdas0E/PCRu77t65IxsIH9x/oIcPHsoH+g+Z3/fx9/1c1+LSIvO7kuCL5zPqoviFbBmeoz7QnzJHLlinbNDyXL3g2chwP6x/T6D5ENr2kJF3b97p1cuf5Z/v9/90ffnTj3r58if559g9dvuM6Rn9n8GbjG5cQEcurSwVw8It9MWdBxg10asPHkE3a89jfxkJ3H/wQJ7ni4xdimSS6T/ybrkx75FBj4fXAsvQBfJ/fHykI2S+8Jb5ewqdptXye3Z6omLE9kEY88Dlgn6bnnX0h7+8cvveXRlbd2/r1r07unX/rm7fv3cFr4Hr1mkYzGyQ9HgIJoYBhRUyZDjcMI9Nl/XKBB09LbjUBLk1HR5z03mAcW5vZ0ef2Ot9/PhBlnXPg3PWuY496AiebWIkf8Ja7P/H/P333xUDzTfokG+/+UZ+U+/Zs2d6CA8tA5ubG/IzSU05MT89nh5XG8waxr1hbfBYeG9fZBUj9Plc9i5PznR5fKbJ8Xlx/bbm8e6+jnb2dPBpV9YX+/ajEw4tv+YpvDyH95YN64cWXlR1jU5el99I9y8L+JdDvvnhe33zux/0zQ8/6Fv834Ef8P+A6y/EPH/2tBh1t9CZfvPSMm76W8abyaWK9dh60nr+DvP8HuuY1y2vZcZ95P4BMuMvQ/gteOvc216LWCPqeiR/hvnqtcBrgseu83Ma66cNv8UQyXyfnJ1pwpnABL5cggvPT+bmOXPzDJyyNzlhjh5xnmD9avk6p5z7L0X50s8d6PO4fIth17948R19/d6AB999gW8Jmz82Ft+jD2sb66rgoefhCXJwiLHXRqo9+O5fB9hjz2T3wGPh8WGOHSFHB6xTe/4CHfuqj/4C2vsPGIDZY+3sYjA+wkB9Ie8/WA7luZhZw80Lr/GOs2y4D5fM/Snzy3ntXrJvLbrAY40umCDbzuc+e592sHdQ1ozS5tu35Utv/lLI9vuP2oemE3g2pQ7zOhDGmr4to4s9lwror/u8ipz7V1WWVlY0Zj3xl0Xq0ajQ6r1qhzx3IRVdxX7B9E3QtdZNF/N5fcG4ee6cev6jX4/RU4U327s6MKDHb5fvs87tE/YX6c7JO2Ne1pG0aiPw+kb5osI91gkbgh+jQ589fqrnz5/L89Bju3VrS5vsM6xb/a8CNrc2mXeLSuhn01VkDZ3XokutpyYctE+GtZM5iJiI7ijoDhtYRBzd5kEAjgtSEgjSDRwlbvbHPN4yHMRRWC1yPGXf4DfDz5CZY3TfPjLh/cpbxsR7lU+s9QfoR/PKbXv/9JC9ybfsSX7/+9/p93/4vb5nPj578Uw2dNejminSaoYemtCPKfvamftEwy3PwJYXf5ks6HPKSXY7p9E/y5X9dMcU/irCfQnuc2juEqMewlX5BHeSCcccRHC5LQiFDVCFvrDOaNFDDX6Pw4z5Xdb16Yy93hRDyKVOT89UZBd+7DKf9plbh8iKjXyWpxlrTFB3ThW6p1Kij0L4WtdJfVPmwATYbQgjjhLEhQI6OvYHrWbMIY+J8xgz8nmcnDci5HXNiHAppIC6O+A2WugnRv4k1inzN+d+/2c3IqCJcrgRIRXo6lOC4fyZpFTiW+o2DYUmaLPfCTlXyjlDt0OhlJICiI95671Cz0v6BF/MU8dJtAucN1OHnx08t+3mlEmGD7Tp/Oan2++QjdYg3mGjQ5au5IQqI0IRXyAlVd738KztdcBr3IJ1BPrB9HYwtbRDvxrmgusVH6e5nOnq0fdVAXdvlPEZ2GxedsZ58Rn63GvcLnNoH3g+eW5NmMMt5Uqf6WOGbwUpF765PQ20075ox84VSke5cSEpJOPRNRwHZWTvRDVK3CKid3XtBv6QuGv+6eYuDgkRoYikiBA39R/8vafcO9o13+hOGfsr1/EG4+R0J3b4B7pIIsrtAa5S2a/dXGlfoORwdrdb6nLagJJ689bpmtqOhAF4uZxWujb4yV3i5mGc68tFCTkd5xfXzfjeTwE8rp9qS36C7D/1S9C3klbcjuydSt8If+l6bP82Wop183pa+AzQuZ3BWVRx8bfMwxZ57dDLdhvOAX2e1HDOOPNzB0bgCev4xOsOz9yXNwzBNgobjps6fY7p5Bz9eInemqihviug93t/H9+yHhimRZaLK3T0Hfq/0nc6RZrTRd/+BmCoeW84M0H9PZ++9v4+5L8ZKn5XZhQah1y/dEteou0a1/Q7NIAMv3GVXMh3N+BG3kJCCePjkjuq3/qU2sjwt92SY2hz7lKwXKWp4vvfc0t/q9qBgIBK+42rMhB75Ychn6URdhrFpLlkFL/6KaXycYlr2HcVXTzXt6CcgF3TUuTBFRYaehWl4tfVJyKu/IOnFCFw7bqsMYhM7ydLacKucV016aVwudEkLpfzuIBp+xKOLyiZ/sZtXlfQV7GB6UEZxxt4/6HLhHtz4rIF3Bw3QEN4XmuJRylcKQn8LPgDdzSP73CvQB1wpa+A6giqr4YAVx8gmcjOsNegDi/OrrtIBZuMRHpN30f0vZ62annAPfu4q7MPu5oenEiXM2Ul7x91iVKdhDThwWg6qtTWWR2IRKQvA2LYiyjnYEOSlclrfyTRiviY8pZchdASphju9eXwZ3CglA5FDFDxc6Mu96iHQr/yccKXICtR15T0Ye5cJJTK/gHXWUsZil9dcJr4vg333RD87Ao6qDdKMfKJ8DWohPHhEkOnjjGSQeYogKmMTYlzA2Tvyzb4pj0wAndhfhtCskpr0lV+e28EKDVcEbTCYAaDh09yGH9KhPArxIf6kPcWWWpYbL1J9AbaboO8kKqIQA4qeYM5ZoNqw8F4POqNnTzsVmxcU8rqkZCdVB4qnH/E4cSITWwBZep6VNJSpFKvPvvQDzOqxEGcL9qOiJI3IacFOSnlXOIizevBJUIKzT+mHHQGvKNeHwTM6JP7Zb/73LrvJY8UEQXcuKiX9iL6uIjBTUq0lWnfhzhVVasuqFTBhwpDceZhwekFzjuHy1GL/IEqBo47dLWF9416t5XpG+hsvRnyxoh8vS6AR0VhUgsuZEkhPsRbOugLAS6He0TJ14nuyPkdRhjVUXcHP/rNFu2z4WrZGBkNGy0bhlvclriOTZLYGHXIiF0VFzkt7oy6kFfyOF9HmYYNWoNBeMbGbIIx9xJj0QUH9Scc9hxzeO//gXboN4Vv4GDPh3DbGIW3VQ4wOIB13BEHQC53TvkLDsgnHIbM2PSZroA3NkJXdK42qoQBODMmWSMOCcd1jWHeGONjN+YAABAASURBVGlc18QxXsTX6LWaMcypH89Q/zGPW48HvPE4NPSv5YFL5iuZeo52BLsyXh15O2TI8X0NZCpMZniJIEk9yE8m11/ABO4M6i0ufpfo/cirxxJQxY2LVPI7nyNdT+9vCVJ5qcP+efkiM/hxW/jkfrVXfsabPjq+I65TU/rk+ugBshIFOWVVc2T4VYG6qlTmNvO6gqc5w0P6XFVZmfSQ5LY8x6xLfODgB84zDiV8eHPOAc6Ug7aGh01/K9NoONzpkD/zEkIESdQiBX+us65pk3btz4n2QGa8c0oyTVVO8sftzqjHsN9xEUmZshX01uORfPA2wqgzLljUAof2I/RaTV8iQi08dlm7ilKDhN4mWuayYwZ/h6eF2BbXaT408kHStJloynyY0K9L+ulDRx8qDpg4zod7yPEZBoRTDpvtOn2GzLne5L7Vudcr7n9BTTirHtXlbd51Dhe3OJyzgciHdqvrq1qgXxXpFeNRgD7q3VTGtNCP3Lpv9WikBfq+SBkfOthobPhtWddV3LVVraytaAnDxhgjS7041hiD0xJtLW2sary2rPHqkurlBfltlvKdpgTLQIMM2zB/jh5w/87pqw/kT3x4ySG7XR9mWiYukY9LDjgnpxeaYpzymzRTDvDt9/+yvOTQwt9On8wPpqYcus7gr8cq6FQgD8wQ+bDjnMPcYwwmNtD4AMwGTMOHhDZoOv6c9szn0XikJfozxlBm2Vigj0sry1qm32sbG/Lb0lu3bmkDPi9ygOpx7sf1koO2E/kA228onSLXpY8YDM7QU2eEz6HZcWe0ZeNIy5yDVCXG1nXd4qDVhlIbOr797rveePrihfy/6fwGbYnHGOK3Vmwcefr0qW5x8G8jQmau5ZSZixkdh1wzljnDdKS0ox23ZVma8cB8yUOw5+EFfJkgdxP08yWydwGtp8jeMQeq7oeNqzf5ZZ4ZNuJHSrJs3MGw9ejJY9ng+wTDhg0S/n969zC6rxcD5ZJG47E85xL0pJyLXsj2M7+4LHryJ1Gn9ckY2uu6UkXeiGD+t4zjhMPMc52zfpwjNxfQfg5Pi+EL+bHsnDHGNjadQf8xcQccdO5gIPBPbr7+8Sf99Ke/6Kc//qnHn/6sl3/+q17+1fhJL0m3obv0j3ob9EZEFFrH0L+8tCzPicXFpTKnRqaxqkmv5shlHENiSWw4WJj2Blbk8pzxP/LhKwfx/rlzf7HBPwn67uUrvfnxpfy2+xsMi/4CyGt/GcJfinjztrwh/x7Du42LOxiLz5CfDE/WNzb1+NFjfV+MKT/o7uNH2np4X/efP9VjjDBPf/hOTzGePf7mhR5gYLzz4AFye5vxWoN25mY9VlWPoLuW6GPLomQdOUEPDbjkQMXz5gxZNa8dbwPJDFmyscYyP+GQecJ+oPdPdYksnWJE2ofv2xzAf4T3pv3Du/fy/z51/4Y3/d/+/LPMA/+f1I+v3+kTxlW7/vl3/0LCPgfVHueWg+Ty5VYmWlLIxsjFekErjMPa0opWl1e0vLiMzI+RF2SGMRnRN++/Iid17h+D0iapwW9j+Yw90CX9uEAnX0D/pYGenRD24f+MfdAMnWieTBm/C+TtGEPYIXuVg/09HR4eFCPTCcYy82gCrxrqS+gc69vV1RVtbKIrmJubd25py2/6YmS9jZF1k/Da1oaWybO4vKgxRt8R+jlDa1vanKiFFuE3vA426LgJa+Q5cmkjnL+04F9dePf2jd6/ewveyf63b97gvi2GMOu0E+aBjdrun3VvZk4tors372zp7qMHevDiqZ58942e/vCtnv3uez1Bbh7/8I0efftc95480ia0Li8vKyeeDVnTvPexHJwjh4bfiPSYm0f+pYfpxVTW54Ox13JwwIHyPtjDGLWzs62PHz9C3yfZwGc94j1Vgm8eM7e1wRp2F149QH/YwPkUnfINcuwvkTzD+PsE4/DDRw9lvbOOEW3M+uNxbtXJ4+bxvGDuThmPAuSn0MzacYbx62T/SPsYDj+9ea/3L1/rPfPvw4+v9O6vL/Xqj3/VT//3H/WX//m/9Of/+e/665/+hLH/ZeHvHvJ4Cv8nyHiLfCBSZb6PRmONWCNGHs9bG1pjjLce3dftxw919+ljPfC/lPj2hV4wL92HJ8xHG2zvkc+/RGE5WWZ9GbHupNzzuaF+y4L4pJTQ6bXG6KAldJD77HXCX9QybrEW+UtBC4uLypRv2X94zfM+w/32XqqFHy18sBxN/eVw+OD/EX6IUXD//Xb5cvju2w/affdBe+8/wZ9t2Vh4hg69YD5fIv/GjLkQ6IoRe4jlhSWtYrxcAX6j2XStrq5qCXnxWra0ssIeYblgcXVZV6CvC6yvNeOWxpXE2E/pr9cj87fMM9q1/JrnlvW9T9vax7B7iAz5J7b9f6xPMUif048LxuQSeSx7SNZ/r+FVlVlzRui4Sikz8Zn3HfJhlFNt9iFBmGgJtyv7YXQ2827i9ZExthH4jH4bputwrr/fYWB89fKlfv7rj6wdP+rVTz/pLTp7G113ivFX8Me82cRgestfVMFY/+TZcz1jnvnLAS8wOj7//ns9//5bPcHI6i9hLK2sQCdnMJRtAVMNuuSqWPdmYKopOmBK/yaMgfc959DmeWa++EtN24zdR3To+59f681PP5d/yfHqL9AHXv/1J+IAa8xb8P7nV3rH2vPx1VvtfdyWeel9VuLZZgW9egvabRS9//CBnjD/nr/4Rn5r278K4/l4m355jIOx81ww/wTRLTrL+wyPgd0GfjpdxHdgRrhhrLvSx5YiKHV6SjVK3HJirEgTCHR9TgmdnhXBaM3l2nLin5/2Ov0Rw/9b9N/r16/Llyw/bX9EN+9rMPouI2e3MWw/fvRINmi/8K/+sFexEXtjY718Saiua0WO8oXKKfp/ahp5tm1pz7ISkBQBNdCnENLSkrdHR0j+EN97r2IcewWKq0fgDpBCugb8K3UMrkRaAF1/YFcHH83nhrEyLxvmdVmnWIvLvEc+vCb5l0WO/OU3f3kDeE93xlz2F8omyJLLWJ+38LoDbruMG/VOJzPW8ommfmud+k2SKQmYEYIhncdDDFMn12Ea3Lbls9QLjSRKcinfRfUd492q0Ex677Iq4SdB/iR4nFKS9ZiRCPd8ozxEmL6bGMppaMeZ5bxS6RdlCCoi+jrZG3i8c8Xeh2fASPSFNNgqs6Al/wz5nLAPspx57bTfbTpvRXkjDy56MCJUPq6E8h39acCUPYXLen2csD+YEW6Jd+6cU9FNdV0pQ0fKWRBZEBHEZbmdkfeYrC+Z9tx+C9+btivr3BSdblpb5DSCMtRRI8tG5TrdN5kPPc89LqbHc8PPIifHpyrycXCog32APrXuPeWZy2PZj08n09zRZjsHA6lE3Sll3Fz4mnKW1+CIRIvqhwVe4CsX0kJ8YZB83hSEDCc67QoRpAMZ4m7YH7r6uF5XBSGOLaDZKLISlAmp1CPZFZ9Ce9P3xf0y3woGHjIuHTAvW1z7BV9V2uIMZe4WOvGzfbRq+AIQRRpk0SJ+e67qmIcd9xVAcSlT6ne668Edwk6/9neyv6etMwvnwM8Y9fGluiv6+jjSqdeyPIR7f5+X5vp6CP721ZF1DupzXZ37yZraVwC/7L+Kuxk2DYSdVtBB4zwM31XiHO6oCpeWruNavIZ1BrCeZq42uC1o0N0Nc8zzrGENn5VzxwnPYJcFDc+4U4Nn3ymYGJxDXPLMe8HzmdfTC/v9fIk7Ic35Xc+MelvaKGBf2Q1+2u8MxwEmi24ivuiTx60fSzGGRuDehMrH+QRvuQjDC+4BzI6C4u/k4W7JBFeuoksSt46YjrSCEh5uuLSqAl19nN9tymNA2T7BbRt9iGnVe75yH9IK7aU85SC6D6tvrYTLjYjBlUoiQV19PgtcxX7Nc93uL1OhoESaB8XzX3xD7fztGq+6YmqAlcdVKcIys0qmcuuT8HZzrnR9DPebrCQD6REmofdLScGfCjT/BG6PIF1OG8pQMfIhwyRo/vk1ZpFdLj6ghFWoL8V7AZqH3SRpvj6rrxQqt3lGcpgAA++Xl6sZ8GXaL8LzasUi6bSA0MATVy6BIQ/e37rCiTfzDvQ5rsA3MtkxxK3kwbX/Jhx/EzfT7HcaVX12eWYTb97189H1XudwqCVPi4JxnsJM8ifiRozvIovzorIqDL6z/WM1e8fSyaVqbDSjXCui0oyZMyXftM6ajXj4YDPSsZCLxd31daXhlrxikQ/lykhKORQstmhudRbmAYKqkAS4cLiXscB1KHAN/OJjb0QoArhNXKJ/eQVRTivuDX/C/yWu8pA2+L/M8/eES1luXBCoa5gzPcSHHrvX+PqrzIHey70Uxh0ucjuqBPEQlOxeE9QR7jxPzbdOfHzzm79TKYyG9np1f92WfYDxd258zOlyJy+uI8WHpiJCESGVK+RxjEjFTXYjShql1CJLDYubN47e2E94+Ow3hjN5g5QYs4qN5ohN54jDiVE9Uk24ypUq5MjIDoOaAy6nj8ajcpAx8sa2HhUDnPO4rkCmckK+CkIRPVQ+7oSpuoHSX4fJEIDyriNK+YTMGhk3K+WsnBxOSs43rzuCgqATurWjDnMMt6Pulrk1wId7LQ9GQ9iueSDyUYTSAag7QMoyL/H1bsIHckrKV3Rk5eRwkvtuBOErQFOhhvpNi+E2jQa6PC4tG46WB9VCG/6O+doCu928XC+pnSKCdn4FpHEpceMSnKAYMsbYe8PTMO4ND0RTHmKmHIzM2Dg1bLAab7BuoMXfsVHq2IiJDVJAWzLUoIkaJQ5ZwiDO+bwhs+H2pkH47ORIp8eHOsUwfHK4Lxt8d3mo3/n0UbsfOaAyCO9zkH7Agdwhh7FHHMqecGB0jkHYm7kphgzX3UKL6e/gl/vk/uWUVDMGdZWL7I3QeQVVpdp+u6QX2U0BTwQ/BD+AN7X9YMPLxPhlRXjcw4kFhe/OM+e/pbPEEfbY9eNDLOEh/qbrhkqYOshFnb5fw+lEfnF1hA0cyvne42Yc/rmevq6NMaZP3QBkx/QZHf4hXk4n7DqTQhE9Eq7lttcBzGXm9KiueXCtQNaY8Jh5n+F1SpRRyDwougQ5uuRA2w+j/YGEN+oTTYi75DDPRv3JxaVmHGbMfFhhGeSAo0UmhV4KidrmIJCpP6ekmrY8jjV0WBcl4jp43QLxsev5MkMmyjwi3q7pauyfg6w006lhzjfIsvN0tHvFXvIJuO4CCnQkBu2Nxwta53Dp7r17us8htg+b/MbVBsawNYyIyxyQLmBgLfxBbxaD6+KifJC6sbGh9fU1LWAUqOhL0K+IUMI1H+sRfF4YlXR/M3xxaUGLGKyXOIC2cdYHwXYLfBiLgdL6taO/E+aw4YeZ0if6NWUe+0Foytx1XN+Xjr638ifnpBFtLnBYu0gbgyF0FRpXN9a0trWuzbu3dPvhPQwGD3X/6SPZsLB597ZWNtc1XllUHtfyW7S5rpRHALeqanlr/x7YAAAQAElEQVQtWIG+VfixgrF1aY5l84KD7pXFJS3Dy0XGcpSyMvzv///kpXyIfclBhQ0QU/cLefI31v0Q5wPbEw66DjEo72KI+ojusGHvJw5q//znP8uw/6UPccFrv2n8/gMHh4eacdhVIbOLHByOGAPzrl5Y0AI0LnPAv8L4rdB3u87jPs2QSR/y+P8R+mByn4PiIxsieYj0IZLl+xQjmg/gDqDpwOm4PlSeItsNhxAd82tEP9cxaDzAWFcOKzF62H2G0cOG3sEI7PDz58/0nPj79+9rdXVNNTQjJvKkyDlrPB7JclXjR3TkNBvRiswiC55HHm/DsmHV0CHPLetIQ3/sdtDUEefwDBotO+7nBbx2hSvw4/bt23rw8KEeYZR5xMHqfWj3m442ki9zqG2Z9dy5RM5cdkJ/vY56nmT2CQUpKUFgjqQKv/lgjOtapj+T1kGL5XbC2mO90aDbxXzroHfm8Udv+Odnp6xRDjuPjWXHHG7t+41DDsff26jK4bcNroYNwq+RiVc+LEcOfsYgaQPaLvlPMZzN0DniU1UV821BS8jq4uKiPB+qqlaG/pQyrEjyJ7jllBT8FZ6hrwZaTjFUHOzvawejqA13H23UxcD7Adl7z0G8D+Xf4reR9A3GhDccaL/G9Zuldv1Wkw1nh/THezDrD7+Z9fybb/Xd738nG3ofIi9PMOI9+/0Pek6cDcAPkZPbGCDWNrYwxKyhK1aQjSX6sKDxaEGj0VilL+4HdMNStciH6W+YC1N463HzG0WWmZJGug8fy0E563njsfE4kH8GLhmDfg6elLeOLPc2Wh6wVtuYs82h/Sf6/wmjsI0Wux8+aa9gWzu4fpNum/m4+3GbfcAxho+JmmnDIc5U5mfDuJjLI/g/YhyMnBKibX3N/hh6IhgF4gIIdClUkHGZEy3hKZ2dQr/RBINHPmVqNvAn6iAWfjTQgAEGuZ8W+W149OmUyTdCRq3Hra+tgz0nrIMt//51gFsYULdubWnz9pZu372jLQzB67c2y5dJxuhU19FBR1P4R/+YJ+5fy3zrmIcd/HTYb+ufYmz2lwj2tncwoH7QewxRRU4w5rx+9bN+RoZfgTevX+kD/N3F2HrkfZEPstDvNoZ2WapYPxbXVrSOEfg2hsr7z5/owTfPwTPwVPcI337yUJvQ28/hqvD/0oZD1uZjjArlSyHQsYtRzgbeIwwMfvPR8+YY/8HufnlLcufjJ9xt7TKnijGPPds+OvmI/Z2NFObvGP26jH71+uefdjb/1tbWtL6xLr9p6Dd9rRMfoltsNL0LXXfg48bmhpZXlosMR8Jwyhgy+ppaPuHn1LprztspMjNl/PxT1DZonuwdah9D5ycMYO/++rPe/PknvfrTX/TzH/+sn/7Xn/RXjMB//fc/6sc//6X81PeH9+9luj0GU8aoo26aU6bdjAykUa0G2fJzdGLNq9dXNQKLrIErjPfG7VuyPBRZ2NrQBn1bX1+T++p+19RhXkyh00aHE481Y+fx8/zx+uG1ZIZcREryF9ZWVldlPi2gk1ze8WV/g9zMWNudd0CDLpqyl/IXGfw27wHjtovB8iNG8I8YDN//9ErvgN0PP7/RNvH7zL9j+HSGUdN7sgbZF2vwqKq1gi5cW13RKut0WWeg33tm98FtWp49Fg0Rnlvt3LW/iU5T5mgBtPoLFxN4ar3hteWc/fs5a6eNFJank6PjogcuMFhc+K1tMGXtby4mEv3KbG1reLIADf71Jetp88bGaBspvZ5HggB1ighxK7pCfBJjllNJlHVbC98a4HG4nNNxenqCoeRQlnkbHN+9eaM36Oo3zLv3r9/oE2vLDryyzJ9Dm+CR14mNjU0VAzB7wIesjU8w9j799ls9+/472Rj89Jtv5H9Hsnn7tjwHpJB16gyeeBwjoFViTzIrP/VuuhqnzXWC5dnjeQp/TlgXDvf2te85iQ7dgaZPZX15I68xH/F/ev1WH8F7xtvr389/+ateIvOvf/xJ71kbd9DLXi8DQ4nHdJkx3qAP95h3j58+0VP2G96H3Gc92djY0Ji9q0ns9wodlLIiM67mYwlwa00vz3st8aa9QX5b9tTkJNVXX070PTFIgRtS0a/FJey55vXH+7sT1uU99IfHwWv16zevi+HX6+MO+u78/FxBPdYnt2/d0uPHj/T8xTO9gNfPMGRbj2xubmqBPbNoYMo+YpA7+2eM/cw0Q6/1svNECkUGYaq73vhLPss4lKqkB4lcKp9SsviGW1CRkchXMA+HM5gF6BP3E8HkIoIw4lr8ju9MD3LVoduMwkvobOCl4T3BhPlpHeG11zrD+0zz6mD/QCfsP/wLH16/XHWKpITc2w1ocVst9XtsZsjXjLqmGH9nrLs0LXKzN6sKIjIi3slj6/Es+QstjZpZK+eXQhGUor/4iHP+lnVkJtM+sxyQsYOYcOMhpRQgKedUXIcpLn8sPy19b9Hrbrf305YTqaM43FxfAX1xdERQX6W6HiGvC2CsCj2R2QNESm4ZelrNCh+hv/Sj1RQeTNAtpnNGXeLjMrmqVPZLLg+dEUGKZHq8z70C/ZtR3npkhow1yIv7gGCXvllXWmf3dSVFUA+XK2P0RYQCfkTKuNBJZzzOM+grNFF/Bz/EJ9GPcuZWaIM+9kWOI4m+NTINl6x9nhtnGLqOkYVDr9E8h+yhMwyHT3hmuvAzN3W7P1d8pP/tHI6TQhFJbiPlfOVGhD77lHCoOCSEwY1LiTWgNwS7t13J43yWBaeT9ZdXRxR8KIPW3yQyR5IKLfAhgONUPlHupQi3Fn618370blvmclviW7XkMU8L7AcIroTbWVbJ1xU/hOCSQP34TQthpw1xw7NW3x/ykO56+rAgsQPXrsv11Gr+6YgC8xCBcpUgdfVtldDfcetKWyZzyNzh+RqGRmiC7N2vgMKkuD9DjlKOQh1nRY4vsB/0fe6gAcDH+AKlLPWF85LmssVPHJJPOYkhxqU8eVTysKO44XboBbHOqLgNWdh54Hd8R3zLmWRjsA9uZpfooUvN5sbgS9b5a8Pvqc6ZIxcYgS+In/C8aUydl3Izl2evMvOcBq3huV3QqHVb83Zb3Ib52hUM9HZ015BVAeg4F+39dJe0G375Q147c8TctfN5Sik6VCGG4osISnxRwPNNcFVXn47yhos6szEkXvtdrkco4hrOSVAKff4p4b588XLjKtmc/xqhCEO4xk2/w1+H+ESESiH98vOPzZVflv+tGMvlb6Wbk1fpkCjjKuJrnnmGnl3XxTtK2iYkXH3xiSGuc0L49tso+YYsn+f/LGnI8hV3yDe4VyS4OuMrZb4W5ay/ha+V+bvirgj7PLfb+jzmHwiVWXUj/5fhG0m/9HYDi64H9ZeZrmM6vEaLW6al3R6O9jRtUYBWMmW2O5IFym8AV7Rk1MTlCYrw9FLN8VlBezFVEJXZWGQ2CspJsxyaIskN6ADF+4ZKu1RywzXxbttwvmHe9W6ouPPSdoIba73s4i2u/X0++4ZYu9TuqM/QB3zvc8x9c6eP+99wv1F/zwFooxn7ccp106/SIRcKuFWSy80xV2nOU2KHupzXOW7AA8BE7zRP61yAW1gQBhD+rBXn6eFxGVKt+CyiQ1yfQzIZocDjKxRhsKFjM1c2uGyQvTmtRzUb5x4pWTCkGYvalA2i3/rwN8wv2VgaEw4Xhgcoy6X4RETZmOUia1kpp9KW+LQQ1iGvLeiQ44hQSkk5Z9lwU5XNbFaushJpoejFfJ6/hQ7DC2zjxbfEd+SintzXU2FocD9Go5pDoh4OGxV9rDjIcH+NinYybUck+dNBX0Odw2a7PGCx8E84EJ0aHNQMaQ0LfMsDREd+98f+0j/qcD2FcCqNAbQREcopF7i/NbTU9Pkm/JCQoSmlpIiQ/1xXxya2g2cN/R4eMjwmpqdhbFrocbrmnwhKplD6CjJxOcGvglAmbyoQfBdtAvcDfneg9QaHNhp4YbRlA8RRquOhp8PtcGWX/OKAVXM3oFlDmPQgPnDln4zG7bxBo15/k//SGzAOXs4wCJ9wWHiMkfcI2OB7yAHAYXlTeEeHe7vFSHywt427M8euSj7yn9jQgjHmnLp8iDrlcHpKG/0B64yJ2NJnqcqpvBHsg49FDmZt8PKh7ng84qGxBnbHuMZIliGPVcX45JTg1Rz4I0L+wDa63vJw2RRYnlrGriGhmbtFTsjcGcQX1/6Cju1uV2b6VTxVX/nJ42sI0xkH53CsvYN7I5U65gNLhk7cuNwOeaFBtKrPWyWdGNI6gK9cV1mcWuoMRQQyHcga/IAXll/zqKorjFRVPw95GB+NRvgB87Bm7iVRJXPIh4wTNt4XHDR7zM44CD0/PdUFB4IeP+uaS9Jt4JkwDxvkr2PeUby0mVnTRvVIZRyXFnujDYbFMpZus65VVZVMV8oZepO4lR57LBrmTsPDfwMtLfLZgJb6C5Bf978H9M7Z1YfhH2HXbeOrDWG/wwjzr//2b/q3//7f9c//8s9y+FsO/7759hu9wFjz3HjxXHYd/v777/VP//QH/f73v9dzDgvvYUDe2FinD4vwbgS/6tKvBQ7MfYDlQ8YBYw7jEvw2/X7QPzk51rGB7B+DA+bBPvPhANgw6gN7u4ccAhxz0HzBwdnUOo05OGP+WpdPeNiZOA4e0DUF9WfGcYxhdJnDX7/hco/DzcdPn+oJhqZHz57oPgdufsttA8PH2uZ6MXTYaLzAWIw5dFvCsLq+uaG79+9xoPhUfsu1/2nM32n4f2zffPtd4c8z6nzMwen9e/d1a3NLq8srWsBgVTPGjBqHGzM16KLO48O4TViLTpCXPfTDu/fvZIPeSwx8Nvb+hGHk5U8vy9tcrzCsvcf45EP99xhK7G5jJD7AQGdZ8+GXdajH3mjd//nYX8kIbSI46I1cvkhifWA59xiE+MCwDhmyTr6ErnO/rcPh5SFtHJYDuSOdQusZhy5nGIdtJG6oMyObHkuP6xIHsEYxvC8uaWV5WY6vWSssvzlldFeS9bXXBY+927NrmRSEFBdyMrJu2ayp37SWNZG5MPKcGNXIF2AeOp/T3ObGxob8dvEtDqj9lpkPTtcwUFu+bXhYJ30N+fRhuw9cFzBEZOpgJmjCuEyYmzPGZQb/vD5N0LuXwK7p7OgvJDKRIBB+uR9Dn+xWKcs8NXzAXzsM3AfP7yXmweJ4Ab2NPnb/ctKoQs/gzyBggNuwjJQvkrBHaTnYnKE3puiQyfmFrGfOGIdjDtE9J4xjxumM8brAqOy1vvATWqESNneyLsDjYA90Yoc+N4K9W9AXTpbUcgA4o70p4299dXF2weHCuYphgzZPmZfHzMt+XdsvBqY91jPLr41l19jTIQf8PsS1IcgH4eafIhi3kZZWV4ux7taDexj1bmsVg9Pi2prGGOBHjEnAE+8cFUkZ2alH8Gs0VlWNVOVaNXGjelRc+3s5Ib6uy3pnfeM5P6Kc0zxOlisjqNPwIEao6NVx5wz/fwAAEABJREFUPdIS7dqwtY58bG5uaGtzE2wxjze1ubGBLK+ozGN4FfDO/PR86ZAXG6suOYj0G3ieO97jtMSb7+63x8M0WEYy42yknJVyRfsDsq7Tk5wnI5sZXlTosIq+GfWIfo5HfT/RT4vMM88xfznFZUxXwzx2+x7sMXkt654D6/B4nfmwvr6mNYOw54XT3Pfl1WVZ3y2i85bRl/4/qbcwXNoIaOOl8y0wx81T193NZSwiFER0tDtjvlh3WG/sYUS1IdWGjp1P2+V/W/pn2m0MsR7zz7N/+PBenz590jZ5/Yac3+Iv6yT6y7psZpfVzoa4LofSuFbFfqdeGhc3oduDPsaoko3knq+n6KgDDop3trf1EaPhe3TnWwxJ/hcHP7/8Wa9evsJI+gr3pRy/v7OHweyoyPMOBinTY1r2WXtOqMvPDUwTeD7SivmCPPj/2drYu7K6WnTciPWsho4RGEPf4vKiFgzkql9LFuX1pCZfxVh6XD3+qapUE65GtUpcyooIhcRhWyjhy9yNhOy1GDnOMSweYBDdwXC292kHI9ou+8g92Rh2gi44Ya56zlonnLMP8Vpp3WAdZ556Hnh+zdgQFSRpNgBl4Djz8QxDvN1mPs7iY5m+YE/qLw7tYBz/BI/ff/ygdxicbdR68/aN3jGmH1ifnGYjpNdt0+K54PWo9ZhSp+syLXJ/U+plnv5DVjECnLKP8hrnN/Pfv32ndxgv32LEfINB0O47jJqO+4Cx8ANj7LH2mB+wnvoLLFN0WVIU/prHKWeq7jRjvzRhn3AJLGvW9Q000T0JWr6GgD6loLzUWn8C+eOBwu++9PEiW6hibteM7aiqVFHWGFWVbPBdZs6uoets8F1bW5XhL2itIFuefwvM64o5n3JWIPMRbrej7RaZ6OSQD5plHqJnyjyE/hb/hLGxDOzv75X5Nsiy+eg9luVgyhyd0nf7vXYcYlw5ZT9lw3ZLK4LOvDCS3xIfW4a9jkPbwsqyRtCWoU3Q5D53GF89hqFQZuwM+833FKnwIuCb4yKS6qrWInPA6+G4pg34VNHPTJrz5xTK1B3z/pS1iL2117xT1rxD9n/lSzkfP2r74yft7+7JMm4d20mKTJvQVzEPa3SD3Yr5lYgXH9Pcsr538G6AaEvuN3qmw+88do2rtJAiuImcjLfLtq4Hf0SUtI46LU/nyK1l3nrPb/t6//bq9Su9Ze+2jR50mvNV8HkDffyAPelz9o7+OXL/Ysrjx49169aWltiDZuguI8/YztijTNmjeOxm7Hk9l4vMQXtxYUAHPYbDLX0xX1roLOMakvmQc+7HxXQr5n90bH6FXeoZXOGn11xuwA4UEVfaoc8d66F55ra8d2mYXwXQ7LiWdcF5XE9EILYd83smy591tfcylsED9gyHwPsG7y9dLqWsEePn+Zsjq3zcNm12tO12Xa/zmZ+G/UYEswSSncdr8gR9MJnMmP+zsg9vqSdSUoYfLmekUqZTA3+n7LsmwPxu6QvZlVIoZZdJSskIRRjiQ2MeC+gaaGsoZ/1pGswv00rGq8t1up/O4zS37zkyZp+4wNoxGo2kSGzPWk2g/5I94eWcJstDY95KSjlrNB5rAd2yyPNjZl5JATWMl+aAPPfZMF3u3yV7RsP+Fjlxn8zv8Wgs87zwJCdICFEd9XVyeed12zPzCZmcQJN1aqEJOZ2533O47+KTkfcxNA51m+/uL0kyD1zWvD5HF3kN8zzZ59ljn2eQPWDXcuI95QRetMhABHRBWAvPZ5Y72myJF3Guf+iD/SmyIvr8HXMDdpT+iI+jI6KkR9gVfiAVV4Gr/jNwlagS8TXXcTfhjEM4lfp7nkYilrAM4fdGg8yBP0WSkVNWZnzNv1yxT8AfQY4gIz0oo4sgdVdo1cGPlj62jGmH25U08tPp3t/ply7lSr6Sqc/MvdT/qy55ocGkGFRKduKoBw8Xfso67e8F2SlX7n/z1tf+t7L9Rq6S5FsP09g33oe/5vf4F5QsHSMF6K/LGjeHlGFSASQ6zeVc5+D2ftZ11p6b/nDYY+dzRtwWt2WuFTDffI5UwDpu4+6Ms48pRt+JDcB+VhzcuX/KvsDw/vwal5oxb2ekDXEN9TTUX9phLnUG7TNBIa8Flpve9VgH/SaS3nUFfR+lwRUf+3FKHBsY9R47Hd7fhuuOIl+d7C/l8bld1zuk2V/Sr/KSCb/v15jXUeI72pYiQiGBTkP5Mi9KiL7O8xL8lcvlhqSb/iHuly5NqoAkuzjlKu0Wfpbg/5ZbcievG5oTbMf4oklHGV9E/9cFzfmhNvu/xJD2X+W6/ht1/Wf75vJfh2NvNPSPeq+KWwBduI/w/bfgnEVei+dXbl8VsK/V6vKOtwvm3rljMSKyv3hmlFnbu+TgcoqpN5zZUS1tG5a/EkfYSsQKM1OBJ7UVToNSmrLpv+The8rBVrDY11Q4ZlOTyRxe4Clb6sEl6YuL1ohvvQiCIZ8nW+IWEYrokYRL6QB4dQV9/inpV1H0yk3cZPa8PueL4G6Uyq4K/T/igayvtAO9N2iNCEUYX8kaEtcVdOPTUaYEcTuxuQYqftRw16OVXdIwDHf2g1Lmyu1DV/cOHzCF+KBy8BEinvvVFTfqCGIjomyMvEn1Q543e94w261Ho5Lm8RYfy0LDxtQbTGPCojdhM+0Hg4aNY8smiWxy/pSQCuqOCFqkP6aKdNdhFHkicwTp5HX+skFjY2Z/pCDVF31BDjvk1WXa4t7YZDnLPGtEKIINH/UNdfVuoh9G5rl8Ds+DgqzSXikLnfCLFtmgt2qR+5aHg+YKjWYs5g1hp/nh0WgdxwLvBwI/hFy7bXnoaKG/pe+wwJcC+lI2HRX0GHVx/dDiMShjQXpPu+kzwj2V+eD6Z4yD+W4jtQ9fpvB/BpzWFh6Rnb5ILgciFGEk3FT67H5fI8Oja6SclFNSokwS5cSHfngM8PV7CNqBSVwNdPX86uBDC9+6KzQiA+m4NgSDgBf+0ophv7wpY8PU+FCFTdeUQ7MJh26XGITPz050jiH39ORQpzYKHx3oiEPFI4zBBxyc7+9ua39nu/wP4d3yv4S3OYTcxhi8q6PDfZ2Q/xSD8vnpsVzX5cWZpmzoZrNLaJopolVGcdY5a1QBDj5Go1pjZN8HLD5oWSxGh7EWiPO8GPEAUZOvrioZPqiqUgVPs6S5DMEbWEAbpftmgdr5/O6cZwD89Xy/ic/Sh3xSkZ3uV1yiuQLcvK7D9hmiPl+6+gw1XkV8xUMexv4mBZaDHq3suhBdwSEvlEYK5ZRUwVfzajSuNeZAyUbZBR6Mzd9iDKBQkS+KdZ5HNqAUOZiUjfWUdcubbr8dfHFxLj9o2+hn/WNZ79umsKQ0tOdxHFWMZ6UKf32FPuw4z60EjaVP9M31FLTUBTpAxz5jVUe/6C13+1yy4xGjK+36gNqGsyfPnsr/Y+z3GHX/AH73h9/pdxh3f/hd79p/E7//wx/03/75n4sB+BkHWPcwkq5xoGUDTF1Drw9ukMca1zSbxhlzfwKPznjI7w+Rd+Q3BX045rdefYj83gfIwAe62xww7+7ulJ/f3Odgd293T/scAvqA4Jw9gg+RpuwXzM92rttK3+GPeeQx9JqwyGHKKgaPTQw7d+7ckX+O04bCjY0NOX55qTdWer6MOaTw3DA8j9Y45PdbXI84mHtCP/02zIvffa9vfv8D+B3wzyN+pycYyP3ztbc50Fu7vaVFDncrH+JxEOk3roKxjITEAPPCfPAhtw1oNoaUg0KMvX5T5D2HhR85WN/GOLKPceSIPvtNtWMfkBUc6ewI/cIeyT8vPb1A5sAv3UvZcOg3kGcYqTr0bI6kCmQkZID3VC1pU9bES8bmjHr985AnHLqeY/CdYXiwocvybH7PkO2WsXQ/urlUIYr4kC08josU8sdjbsPYBbprwlg5POPBdYocuK4JBkfD88Pj2eNSftPFPJqQdwZtZb1CMXmsjZZ2LFc+KFtH7vwzj/4iw4MHD3T//v1itPdbjJZtG/891jZ4+ZB9zJj4ILtjDs+Yuz5Uu6RPXgPdJ68Djp/SxyntT52Gv2WNaByGT1P6Yroth+fwy8ZZ89qYkm4eNawNHfV7b5wjKdNehu+9QaDmMHwB4+OSLGeWuzH62vCctEFgDYOksYLsLq+uaInDeKctYGSyXGdkyvTOoM202vV+pmEu2F/WWOi1vyXOfGucF1nwOE84ACz04k6Jm5nu+VizGhQdWJW5zBpRXQMFKf+ajsfAeqVlXTTPChiXDh3U4rpdj/kl9U6AZSilXObcOnNxaWVF9WhBga5VBDoJ9GpMOCCIZs7Au4hQYu5UZQ2rKddjVI+Kf8QaV3hnHqKnM3Wangn9OkOGTzGcXfA8cQn8vyhNj+V+TN71tXXdvXNXjx49kr8g8vTFcz1jPj/99gXuN3r8/Kluo9/WMVavMCae24sej9XV8qUR/7R8YizakNhRaAbldht40Io5kUJdZl+M6zx0SolwBU9NZ6Jvlgsb+QoolDCuJMYskP2Ytsr4M1uRugvmb6iOpDHlx/WI9aJWzpUy4XpUy4Yay4/f7L1z746sm+89fCB/AcZfZrmNYddzYm19TcsYfD0f6tFI1tXGeDzSMsZe12Hj8MryCuFlLRCfobtjHnoOFzAPLs8vZMOTfzZ5GyPHJww0Nj7tss85OjyU9fUZfLfe988oG57nM++fqAsOiW5JIaWc5X5Ytq0vBW+KrKkjG1DvtMicdYLr8H5ygh45YR76DbIddOYnjL82DL57+1Z+C/IdRuB3NiK+eqM3GBJfAcf7YPncezbkc4JOuqQ//jKIxy4xpp5vK4zzysaaVtDpS6vwYWVJHvMR87Aaj5VGlRK8N2Lu2p/qrKAO5aQvEcRV9HVU1RpnZDmS/HZoghEZf0Wax8FzfpV2/UsOi7j10kKRJUShuHlMWeiwwc4G+jFGuopxcruIkaboHxuOPBet31pksmOmFcDDDrSMwwxdZV13iZ4+Yd/qA3h/Kctv+F7Akwt04Jl5zDgenRzr4PhQ++xr9w8PtAd22bPusr/dAwfEH7FvPWHfc+FnLeuc0sZMpsNj5rnJUDK8AWuyKviUQdD3GTRbPvz21wF1e813vW6rtHl8pANoOILOI/bZJ2enOmUMz2jvHFqnHJgqUy9zIde1zIsG+Zmivy/pp2ly3jP66jd43ZbhNcj60PC/big4v1SDbDRlfb3QDH3SwIuO+ZmhdTQea3FpWcvospV1DLqbG1rf2tTG7VsFq1sbWiVuDayDDadtbWkDrKFLljCsev7lQmulhFxEhJBymUfW14bXE685M2S0hZ8d/BR88rNIlUJGdin66PxlfF1NlWT5rFjzLDs26o6QobxQa0b6RTPVJfyaIgez6Ijr5C9cOK2BDusry1EL/zrLDrpdIDEVjYoMFTJb88w/UtIoZdWgSkl+vsj4E+Oaq0qeMyv0eRWeeI+0dgceGfdua/PubW2AdS61fTEAABAASURBVMKr8GiZ+bYAb0bLC6qQb3/5I+osmilvZF/S/wFT+GDM3Hf8ZZ2buzP61pDXMD9baLf+MuiS2XyF0j/6WOI1/4QU/Kl8grxwFl616K2WNmboZ69xZ8if54y/zPKBvZu/FPGOfdx7/zoEhmrrvIYyY9Yb70X8hcmHXm/YV3pv6V8muXP3rryXGSFTbs7z9hJ5nngNBw1ttfTRbRdanQlAFff+crz3wMUlqrj0yXkYTkXgA9xlkOWXF2PbmU+Uc/nfgmkpgBcta1SDW4CMFrfQ26ikEdfrmEtZ53r/e3JyIrvn6JUL5qPTXR8kKqWknLNSpELjTTpa6HM/I6LkqVkHK3Sp84uP85b2B3pw20KLpVnUGcqJ+kGijiG/15IZdDag6Ep4INJTCqWUlaFnQEQIgWA6tAC5YHzbX4Hrh61FtIqfeu1SQbkiQpFSj8AP3P6Mcb9E7xpl/kOX++W0nq6kuqo0Yv1eYO8zQvebztIWbfyCHvhg/WqZcp2WL4fFp3I9yJ7XnRF6s6KvyTSR1sHvFv657VkZ5xnqp1GDTHrMvP5eQKfhcEMed9Z98tx33bXrrCvZ7zE1bRP0mem4QK96j2BZ6L+YcqhDdL9/VcIycsbznvN5bMy3CPMoQZnkthr65fockRgrt1FVdd9WymaVh0rO43lod5CfCNcVSoOb+nDE3JVdKSIkRfnTjU8Mfpje0WljiLpyyRSuNyUl3ERdESGuqyyFQIeIjIg+X0qlD6Uv8C7nSjknyrnsACnEh5vbNn8gg+4R8rihrzrk0vEd4SvXfgM5KXGDWwpTH/3hzjV4cLmomBx4uPBw0c5Q1q5LFJf4PpWY/hpi+pB7PMT07hD/K+519NA27me0u92vATrcWo+hGgoX7+CWwN+8wWbydD3P8YmxcpzhYN9G1zu0G6AEyMAlcePCIQ9pFL/yq3wcj57yuAHN0TH/Os4hO8Kdx9Nh0LLGtexrGgy408EQzHnkJfrUmOBO2YcZM9wBU/JMCU9xh7jiMiddV8PeoKPelvWztd+gvY72BB0DXXYDmuz2gH7GoO93W/pmP09AxT+4jit8gQdfc4N9akSnAvJEqbOFQx3ZPwfZZJ6SyEUadzKV+6/dnD8iFAGcycUKuHHR5I0qiODq4/BAi4v0IFw8dgeUiF+/xZA05L/pDmn/tS57RSYZhHdzuHeD366G+IEW2rcX57/uouOh/k+F8UHdX2IehfN/4lV44tsvQER//cfIpuz1mFBFGQ9icD02v4kimZT5jauv/nMZ+FrVrqqPJ68D4Eo+8A9NeNSKv1RcfP2Nwlw9ucSUsnYpa387LDqEA9BD8jZsEqdqUD6XfpDjAe+SzWHL4dSI/ItsRkYKHpJbBcqPlZyQCnTj07cL3ZRpydcBKidflAU+Jy/AufgRP0XQCxARCqkHnsAXwT1k8gCdpE7T36HsOhoqIDkiFDFACkkE5c/g2v//GiAdjpTmTU9EQJ9Ron77FnQdOFNHOapixBzhkUuoaNBFcTsl0pJantK6joc1u3Jel/4NUCkXDZEHT+FrB8UFxHERYhg7eUwN5yG6XBEhbygTY5uRE29cvSEel83sWH7oGuF3XMUmV+RvGUMfIJW62q7U7TrxKfxHnqC+lLL8IOtymboTceLjvC471GG/4wrgAqSTq78CJ1IopczmzRu4rIhU2nS5GQusD2BmbO6NBrdhQ+uNqmEZdr2iogjXEwrKJ2jJKam4OZW6TWePfvOby4YxkycroAH2Qp3UQmBjHridOWa4/UHyVHa9kTc9M+hzP01DhNsGpd1QLn1KqlLqH0TqEfwelQeSERv+uqrJUylFlhTq4LX77P7NeHjwA5fb8WH1jH7fhPM0PEgYLtODEaITUKCUszJwf0c8AI3nsH9AeehgzC0ThvOnSIoImRGlTvpd2sBtywangc4W2DWu/WLj05FHV5gRNZXgUcdmqWOT1ALrsenkXL0B8FQXHFadcyh2ilH3FOPuMQ83h/t7OuSQ9GBvRwd7NgDv4uLHSHw44GAXg/Cejo/2OWQ9kN/EOqeuCw69XLc3fJYX05Qk5ZQYh6xR4X2Fv8IPRjVjUpexWZjzyfwyn+p6RL5aGVlJyWOV4M8cKSuAqBePukBuC5jfuI4zruOdHuQDKiwWwyXEDR1xHZZCuoL4/FY4yBnzPDj/qcvy4/EEyH/L+tCjYUgbNYyjZd1y0JJumadxRYQS86eCFzXyNIZnNhguYVxc8jevcRfQMWMe0mofeJlc6m6QqYaH+CkbbT9s+5DxgjXtGueygfiCA6QLjG/2T8jrTXdH+4l2K+a22xzVtSzP9hsV7Tgtp6ScEvSl3o0ky3giLgJCuOiAhIuq7seDe8uuOVIo5ayKusccIPiQ+9btO/Lh1FOMwn7j128mfPvtt+V/vA6uf+L38ZMnGNrua3NzS0scgtZ1pciWG+qk7QTM2zP6ZUOnD8Re/vyzfvzxR718+RN4qR9/+lEOG38l/qcff5IP520MthF4d3dXhxhAfRBwiDHhYG+/GIQPOGg+ZX9gnnYIV0XbNgYag94fcRgyQtYN64jM2CX6G5LoutkBugLYIdPaFkP+TNZJDrsP5svC8qJqDtdHK0ta3lzX+r1buvXwnm4/fqDbjx5o8/5drd7Z0sLmqmryxOJI3TgLK42S6XBZH8LCZ/Fx/efw5QQjq40WNnDv07dDDLynxyc694EHhyJTDp9Nk9CVwaGzYb/fBptxOD09u9QMA4wxxTUGfzmsprzjzjEYn9HWJUaSCwxi/mlRu5duh/AZ8aekHx8c6Wj/QPbPONAxn0bQbF1RV8hfVSGDjHOk+XzxnGkgaTZHU/jYoec9Lp5LM/T6lEPziQ8zke3iQtcE/yVtnKDPDhhjy4gNRzaIv337rrw14y8E2Bju+E/bn1TeLsMw7kOhDj4uYmT3QbqN+wUcHtvwtXXrljY5ZPdB+wZx6xgc1zc2tIax2EYtfynAclLTtwrZycylBCy/TB6Lgzz/Z+j5GTphxjz2WuVxsVHLcriLsev9m7d6g+HexiX7P0L3x3fv5Z8O9lt6/mngg51dHTG2Rx5b9rU+zK9SYs4saQ3jkvWHDW5+K2wTmm2ke/AYYySGx6cYI58+fybjMeEnT5/JRsrHT5/Ihu4VytejkSzfCfmOQO+iNyy75vsEvlvWpuyrB2Oo6d/3z95C//72DmvQQflCweTsQg35PeaLC4va2NzQrdu3y88B33lwX3eQ87uPH+ouxkT/dPYWh/Xm8xbGDuMWPPf/YzSP3acRvEUbqEMPtrMWeWmLflpZWtHq8qoWxgvK6J5gHM3wYCZ6PMYlvpL7MJnMNIWmhn0A01w5JaWcVPZkuVJmzHLOMqq563J+i+gImdpGVvzTp2/QO29e/lyMfx6r3Y+fytvNCX6twkP/BP4j9Nkz+P3s22/0/PtvwXd6/rvv5C98vPjhOz3GIOz+38IYfIv5bn7cZ5xuYWRdxkhfLyzIxqY2pIYO+a3UNoe6irkC3TPiylutdIRViFDHggiYKy3y1dLXmec083FydKqLgxOd7TI2jNXZ3qHOmZsXhye6JO3y5EweLxvtO8pmeLK0tKQN5Pze/ft6YMPCk8d6/OyZnr14Ietx4+nz53r06HEZ01VoHjPO5iEky58EnTlleyV4DpGMigrs9zhOmLM+qD06PJKNvp6v/gUD/1z9n//8J/l/XG5vf2LfciQfCNNJZfSG55v18zLGso3NDdng8RD+PXn6VE+h8+HDR8zZTa2Qvry8rCWvqfDU5cb1qIxxYrwKrbCtgz7vfXxIboP+OUaE46Mj7bNm+O3jXX+BCPneY/4d7u/rmPXjEJk4wL+PUcbGX+f33nNpZZm2t7SJDG8Vmb8rG809vncfPNAG8SN0eAMTLplLNiS2SUqjrIz+sJHNyKOKuB5BfMf4N0yoht1PEy33OZijTAxxKKPE3EiMPZtu2eCf6duoqmTj7wa66xaydvfRQ91j7t1jTO8+eaR7zx7rAfrg4TfP9QS5fAqevHgm64b7Dx9qEz2yRJ9GrDl5VCuQwUghJcYSHqaUlAlnibWwU8DLDj3tL2lcsu54zTb8ZruNpIOxtPQ7KAN9mb5m1rZqAf3DOFn+/faow4urK1rfXNfaFuO5tqIKHSXa7YQ0WP4BXoX/QooIJWhKGQIlWfeaZy3+yFmJPtQYAm3EHLEWj+nbAvUura/KxsIV2rKhdWVjTYsYyhdp3/nSGD2SPf9C/tWwhrGYoNMvWHtO2HP53x943dlGH1hn++fcjR0b7t5/1B7Yf8/enPSDj+xFdvZ1wjrpvZrXt1Vk9f7D+3r09DF4Iv9M8qPnT/T4xdOCR+juh+yj/OUwj9+dB/dk3bl5e6t8oaCGd61lCnouOai9tGv5wn8Bfefs889PT9XjRP2Xjc40Yy0NZKhiDMd1rWXm8drystbp9507t+X92Xc/fK/n6LJHtH8X3X2Ltjfu3tG6Da1gA8Pr2t1bWr21pWX4N6ZshYwLuW0RDPPKz4hlDUQ2ZugZMW6ZsaoiqVL0YJASOj6TNiJ+FFl1ysopKTN2Af89Fzx+HjO3t4HOvPPkge7Dp0ffvdBj9O3Db58Xmb7/7Iks43fYW92Ct1vQvYXOvY17F31xH15b966z/oyWl4p+tayYvi/RINcNtHlN8Dpk+j1u+pVPlHhLafGIoZl7RG8BfQ/6aMzgh/Wg9chH1pk3b9/q51c/y1/me88ewP/Sw/PHPFhbW9P9B/dlHewvT/7w+9/J++dNeO+9SERc758YV/Pdz+Azniln7D+u+gCPNSeqp1WSPSAilOY8r5if9kcEXe7k/pdnEfaR9psH7iXFSnH547pBR/0lnXXJPGvhoXVtS38L5vy8qqeUgSq7N+D0hrIzyk2QV/PKXxTy3u2U/eYZ+vqStcT7lIiQafb6X1VZESHrAOvmKc9PM3hgOlrqp6WSLoUiosiYy+Sc5I/bdZ12TX9EwJcsr0FuoyBXSuR3fRP2F+fsg22k93i5zZyzRugs73vtVuR3XIK/ESHTYB65DdPVwNeGvpYw/OkYw55Uc5nsvohwusfBrqMy9Y5HY9oaK6Us033Bc4GNoH7mMc/8rGgemNZE+6a/51OlDJ2Oc10d4+V6jQ4a7F6BMbC/yJH9Bnk6aHLZlDPtp4KIKHyNwHUicL7Sz1KO2UZb86Kkiq1CKz+7+pnGa7H3/Skn+jWS1+8USd4/mwbLVwt/psi2ZcA62M927q/77bfA3W+nWT5a2kopf95XGjcfB7T0xYREhBI8ikiKCEnRy7/zo/dNl/thEKUgb8pZOdH3nHrX/oJQxIB05VeofHqnv5cI3zzcgItQKKKH+19AvREhEvSLj+M10Nuqpd8lD/EJPZ8T9EFjylkpG0mJuCsEYRBB/RTsKN/CF/fV/La/jCO8t1vguU7er10eJ5It6oAeceHps+Iv5c1E/H3k/E5cifJtDtdlDPXZbwwgG+aAAAAQAElEQVThz9x5NZ855eCCfg3uPHGgoXM/QUefr+JMB7iqe17m73W+rMfhoWxEKCKU1COCcRPcoT3n69EW2Sv9JI1UsdlScQtReAP4smsM8Y4DQX04XD0jXS+VEqZu8nbsKMV4yk8c87PJFl05G4zBfikFTOdG3in7Cz/Xz+zOMUUHT9lvTIyS70LO0zidehqMyg17kob5arfFdRsd7fBQJ6NjbtkttECH5ghoK5jTGfN4zV2Hg7Svo4O7N8FGg/quypZyfbrghRG4ZuNnLjyMzyDq/Vvo6+3rsf8r+TviXK9EfR2w+9sQH0RFN2G6if7ffvGs0ckC9BlgWE8AaSahc4ib4+mco+ylIN55HnzOVeKL/x+89SMkO77ZvQk5Uv8Hf8yeQp49N1Eiy82c+kUKEVzz9OJwm8fMeV1C81vvcO+vwm68Vy6Fy1XiuLnNMk7zukrGkuP6RrYydL59JgeU+TJcSlGApMHrYvhLS1RPIiFfPFfNddt1mn2lTjIUl+wlziXLRCaCgp5kVh4dSqFrZ5qxWbzkweeSg9AZhyEVm6tFNgAjZg1CrEDRe0KXvlIX1X929W3REvm8IDhLkS+XZ4FMuA5rLmf2J0kR+LhUPp0gbd7fEuFqaJJ6O6JhSgv6FFGWxdeLMfUHIEYRruwmXO7Xob/j4ya/hl8r6rwlbU6zFIowSo/lj/ll92ugWIku6y6+TowW5Tv62LH8iYTWcbgdBt+2y+oE8HdOJ41i/8DVlby+my5jiLC/ZUwHlM0c4W6+8e7s71xSymyQho2yDQHehA7w5jmgH0LLeLq+YSPZIGszFraGOklURMgbLNfnBwi7KTPWkUqa+JguN2uX4I0rer/rMCwfV3AagFyXu8K8D5Yt98c0IHEmdV6XnShtBzSkUl8u/c05zV3CPERlHi5yzkq4KWdFwg+CMi4bEVIKGZDhigvsNz2mwbyx6/AVoKb3k710HFehZFB3po3KoF0/OBmmxa7h9JTITfsRoQhkikbbtmPT24JO5n8B41FcxsNuWx5AWvL0YDZJCglEhCIAdSfcHkk5XcNxkcgjKcQH+vu+tLC6A7hlDHDRUd1cJ7XopQJko22nanE74vCgJ9oC/6+YAvgT3pCR3s6NwTM2UTNvri7OZcOt9dvFGQc6p0c681vCx4ccLO1zaAoO9jB67YIdDMK7Otjf0SEG4SMMxkcYvg4P9/p8GJGPjw51ilH53A/TGBbdjmlr2ZB18KqzSz+sNyv4UHMwMC4PtmONefAcjxa0AMbjRY3BiLi6HvMwPlbOI6VUgwrUigwY1yhg/Kiv6IFIEuiU5luyVDjQwuGuQIQHFK6XsPjAfnhOWncNon/lctkeQb0q0G9+qLa0deXOG7we836cza8GXjXwrAB/ixxAVak/uEeEEsgpycaGEQdvC/CrvG2N8XcBvhYQP6qzqhTkFx/LFaBOP4D7IX/GoYYf6ide6xg3P/RfcOBX3swrG3EMe2y0Z5Yf5KiDlo5xZKYoIqgXQEdOg2y7vazM2OSU5Pl1hUilDDcVQFdHHZ1KbYyZ1MKXTpLL+I2U1dU1rW9sqDeqcTDOgbIPlQesb26Ut14WOTAcjUfK6BuIogYu6ubeHwrwcOFD9k8YBF6/efP/p+4/GCNJjmxN9Jh7RiY0UFp1iVYkm+TM3bd3//+feHdnyCFblK5CoaBlioj3HYtMAFVdPcOZd++KRJxw7W5ubm7u4ZaRkH/i2EZfG4Id9psS79+/zzeB379/p3fv3uF/lz9huLeLnKfR7Dh//nZMXYaNOz4UMe88Vm5rAM+XOIQ2LMNDxiLle7SkphlqUKsi6C86prMu8YEmBz8TGyI58L5gDPwWpI1NU+Jb9E5LPgtnBOVAHojWkJYaVQ6hm/UVDddXZXewtqy6sqQCIo2/A3XDgTRq5EPoATxqho0qdJRak8/2D5oB9BmNhsOhlunDKsb0jbV1+ScCb2xuyf5NxuMmxssbG5vaXF3XCnI3UJGgc3Y+xgh8oRn9MKa4CQzCU4x6pxhqbPB6//qt/FbcexspwTaHlB/evZcPv3cYA8M/02rsw3vzokGWluHhCgfMy7Rpo535atmvpSZPIyL7U0r5xK30M/U9bqnQKsnrq8fN/B7Dex/w+DDQh6jvoMGHqL88/0U/+wsCuD5MffHypV5yuOq3xA1/kWAHI48Piab0v0SR5W+AbmuGQw1HI1mGl5DNZYxiK/DTBqVlDsgdXsJovLwwLmEgcb5eboaqjEepVWF6I5gbXc4Ny9mEuXrKYbwNqIcYkvYw6ppX71690esXL/X6+Yt0bQh23Hv4/R5Dgg3C75Fr8/rjh49piHL/vb8c0FZDmx5707jJnLt1547uclhsQ44NUA8w+vj/MvrA2G/qP8FY9tSGPIx8Nrr6cHnNfaO/rqtU7786zVijpuiQCfJsXnuNOEIWbBCzkeMdMmBsQ+MOB9i7Ozvap0/O4/klhZrhUDambGKwuMth/COMTo8xOj3CsJH0YIhOA56NeOAraLp/717qjTXkdITsDMqAmiJRoyLvTcLjZuXcMietF61/olTVQSO7qCS16L1c9x2QnD3r4Ubo6upIsf62bPkQ8uT4mDVzX7vw23z3WLx9+Tr/f6T7vIPx24YcG7wadIeNjjcwVt2E97fu3ZWNbjY42NBwD4PbQxsqMLA9pP8PMEDcJy4NOo/uy7xZRg/UUaO2hKZIzRR6bXDqkKM2IeI7TVgD/HOrfst0zBpwwVz1Qae/9HGETO1/2MXotK0PyM72i1fafvFaH4yXb7Tz6q0+vn5HOoYpDFK79MHGzkPG1PUE828FOdi8ieEeI1Aa7+nPnfv3dO/BA929fz+Nrjcw2FtmlpkH1kk5DsnKUEV2CvVY77XQ2rEedozBAi1hy9M5B+bW6zae+csZNgL7bVu7fgP3EEOs3x71+A3g70K2/YUBv4F8D/m28dfyYjl6hGHHbypvbm2yrqym8dP0eV6mvkEOh8hF6pNSVSwA8Nh0mSZDyJFhv3W4eTJhzfBaO4PXjrOOH6MvZ+h/97GjjsFgIPPDhjl/+cK03Xt4X56DtzGYbdzclN+s7RjbC9bjY9bnEw7VzqljAm/GrMt2P8cY/p1xcHbMgf4ha/sRe7R08R+DE4wg/qLNGYb9kz32gftHOidufHbBtrJVpZ9D5vTK+ro2bm7pJobgO48f6gGy+BVGsyfff6OnvwMYz55+940eI5/WFe6Dv5DhL2Lk28OUt1xY7w1HQw2HrDWs10PQ1KJBKfCzYw/byTwR/fG4TdAdfqP2DB4a5+i/GfwaojvXMGitswfYwoC1ZVmDT7eg79bdu7L+uo17Gz3g8V5n3RqikwttFdqqtcqu+Jj/HePWstbO0OVTeDpFxrwfCfLagL26sSa3c8ty/OhBGsLvP3mkBxgKH2Lc7OfkY9179FA2sHoOb9y8oWXKVfS73xzVAJ1Iu/2XMaQxe6ozxtHGB8vvK68xv7zQK/D6Gt6k/7ne/vJS716+0oe3b7W385G9+hHnFBNZPm/duq3bd+9h2L2rm/Bii/m1CTZu39YmenMDrN+6ofUbN7Rm+cZIvYKxdcjYVtM1113ut3luQ4rfvt7f29OufwEFvfzxwwdZZ3mN/oiuPmB9tuxcIFMzxqcwZiPGdWNtVbdp+zG8efbt13qKrv7qm6d6hGw8xDD9wCDtAXy7jx678/CB1m/f0BK8ajCmlmV02CBSV02pc8zzjw2RpisNOIwRGzt1uO14yp6DvcfphSbHZ7rwryxwZnOG7j3FTZ2G/8jgWcdvhJ8hU2MvfOjKEYb6DQzQt766r7tPH+ke9Nx9+lW69xhf690eD9WP9xN57TEekO8GRuQl9G5pBpoF+pX55jXgc1iWhdwuQFZrjy8CkZxfXlF6bwcfZsik+eB10fraX1rzT9Z7H+J9i/We968fPuzIum/MvB8MBqlX7kCnv1D51VeP9fgxYM18+PAha+SWvA+JCE1Yqy+YX2P01Iy5YJo7aDY8FzpIiQhFXIEowhIxiuBuMGc8txaICPmT9aCrWvoiXPMiqN9piJ8ctut89tvtyNd6bqbbUgxQvp2Hncd+50tQQef0Oa/GyOU5us/8smFvz+sbsN+GVve1hQbTap3QoN/tet67v657Cl+sE6wfOvLShK8k+/NbC605TvDQz1b2u0xEpL4puBFFEZF1dPP8rt/tzOC7uTVATwxYs4agAR7Hylh6nYxwjjm7oGfRptsyWnjTwYOONHJlO1p85mUd7NOlUkLWAaUWOb/p9hdvvLc17xzuqLOUolqrvP4loMfhiL4vbncKr0yD5d/hT9GxpszYEwLqozGVWtVQj/voutxGrp2M3wxeeGxMp8fC+dPNfil5GBHyWLlcRCAffRvdvNcRoVqqnK4QamOWX+bznt97tGP0gueKjb/7ea5xIBt/T1kbncfj4j5QVLX2/S+lyJ+k6xottdRsJyIUEWTpEGPkFZ3gOn4Fxsj8LuSt8KHU0pcvQfkC7F6HiJtDxMuf8K0H9fSeq7ujIiLrLYU6DcIRMa8hpLlPfBwyTR4D65rpfDw9/n1XQxFABgUYEHpJP30nPL8iovfNnQw4L5WYbx4elyDKzZGcPtz5RdDpV/kIOW5e3nX8x2h7ulzG1VJenezrMQ9T81U+552DSGgjE5fp6Atdv0dmccx1WlrGtWNeJ+Z1ZborcV0uANwuzqfXtfRPE65CWdc8n9mbrLbHWa63Z7/b/E1kAW6mhArJT4cznB37YliMPHnndQbPGWF/tLosq5k6y7znsI23YMpaNOX8cQLsOjwjrseFZo63sdfnk+yJxmCCf0yc988Tu4lzTZ3XZVmrZqzlLfvhFjm97nbsrTr2DSgE2e2gx0AByQjG6FfIvrT07x8HlWuBgF+G2bGIu3ThzqeXeXg9xgNoXI/7Lf/1snM/bfe55+EM4Ofq6SFi7v/tVpyBfHld92fEf+rm0l9CsfAuCDLNOUk8WQg4LeEMlCbKvmTwXETnYUc55j9F05cz/zY3vpz//xGxC6Jh0m/Rs2Ces1xizjPSzGe4iHwSRzr35G3GO50QDllImaeTOcPXXZI+ocDlPwH1fJKfSjOdeLyflP004Jrddg8azmoWeVzWskM1xJM3I+Z5M5i3TMN35VLAWYngcv6Wqp3Di8VUhfTKAiwUyJiN4/nRkSY8SFQeNJZofIR6GOAiyArklkp8EXP9cn2u1vU73mFDimDsAHcHlK742LMAQchwBTh9OUcRyDi71Ey73FFk5qfjqFbBAp8biTrfTFBnRCgi+iquVZcRn92SN5/FfSnoNjvabtnI2e0oaHwpr+OcZtABgj0REZF0BTH9RTxX7//07ugEma8MB4xWFNR2gRdFbVfxV1hxHYUmgSi4qNIVLfy/4cJZ6uzk/rX0s6PWBVzEfZmxwPmbmhMWIn8jf8yiNJ5v/L1xNFze+Qvj0vCQOOIQYsQB+5DDJG/qHe+65OBPpQAAEABJREFUplnXROcsfN6YGn4I9wNZ1pM0SAWeefPd8FCQYPPsemotIslNfYYu44PYDly/IoJNbdUAulzXgDpd12DQqFJvrVWl9qilqhZkKoqCP33h07mBBTKdnLQRLgMK5avroU73IdugncHnMB0LOA1/qbRbvNXo+jHxwwGLegvfzLspG4AZBzceE8clkmedoALaqxr6ab77wGTZxoSlFdl12IfEHpuGtipG44igB7RHpzw+HkfXbeTGeDKVXT8cjX24nZuTsfzQMEYeLBNOM6ZsUlzOdRjWW13Omy5ljIaSxogQF/LKRbsk2qN+U9Gqo48tdU2RsRlo2fh09D/oZ6GSCn+aWvu3bZuqphY1xA1IHJROnhXhTZGBfpPro44Zcjs1/cjemAefc/989PGRjg/3lcbe/Y8cyhs72tsFHz9od8eHQe8xkr1L7HzgQJj4AwzHxwuDMA9Xp9RziuvD2glteFwqnWwGFbtUIxsr03jJnFjlUM+HtGura1pdWZMPJkbEe8w8Lgv5rLVRYYxKGSgSFb7RSRkhiXEDmoctAQss0hy2Xx15u2SzkuWU6wzindbX4Xp7BGkLZHnC/5DbiUYMPL7cmNLDvXdJnV9X4RKhUkIVRNAykD9ksTMnOqkopDnfIGWg0QgdMxw2c3loUv4HzO184B4M5Pnnul1Phwy1yEWLTFhep8jEhI22DwBscDo5OZZxenoi6yWPpfWS5ZgOuAqVkNx21s9c85g1tDegrVIr/SiXiHLlF3RHhEotEnXYEGMwO7Jq618fKHiOfwLm+wQ6x8yFKfPAc8sFIkIRwcN+m/PRD/n+H04+ZPUhmf8v2luMYdscaO7x0H/CAab1rOfzmLls3XuCkW0BHx75IH9GG+7TMgY96wzLZaVv4uPhCBjgvlZku9IX+51niQPgZeCyjjOPCvShyDiMGOvs5FRHh0c6wtBs/4z+eFzhhgwWNR6Qpjz4TFLnTNF7M8bLsH8MH7z+2LDTBsSUUEBDGTLGjH8FA/RaqRW+UCNte1xWmWe3bt6SDwKfPnmqZ0+f6dtvvtZ3330n/59h/2/lP/7wQ/qd9gzj2jfffKNvvv46DxHvcsC+ziFypV7z3+MwgX/p0ocJGGNgPaV/HzmUfPHzL/rbv/5Ff/kf/6f+5f/7P/Qv/+e/6K9/+av+/td/049/+7t++vtP8tvXz8n3/JfnssHSb4wOSpX1hN9uNz9HyLX95qsNp9YTy4s34NEXS+j2Ea6xzAH3GjRurG/IumU0GqogezMOjy+gbcwB4QWG91PG2wZgy4ffJPQXBPxGuL8sYGPw8xcv9NJ49Up+M/z12zd6A/x2sOVqd29XPlQ8Zc9oo9MFus58sNwKoYwaKihit23UOtCAOWKjxDJ6zwZiy9UIOXEfm2FDeiPLV4W/CsnzzXWbnycYac4wgC3m5wGHmu8xpL+xQRWjug2+/gnabQza28j62zdv9BrjQRqvMWS/w+DqMTk8OJDl3XUjFhogz0tznq1trGsV3pl/6xhQNjEe2HBng9S9+/dTbh5wiOyfkryDkc+Glk3y2dBjWXd9LXvkKby2LJjPpttGhXwrdk6T+fqC8c5x//ln/fLjT/rlp5/ksOn1AbcNJQN4snULeeXw+uvvvpV/CeCb77+TYb//h+G33xL+5ls9efxE9+/d182bN7W+tq6l0ZIaeF6jwEqYCV2WgZRXr9fIqud3y77CRgbrgRn+KFUegwHzp3ocJDnflDnn8h7flrU8yxHnMfGB4iFroHHM+neC7jxDx3gdNL/3MZzsYsCxe4SR0vq0RbdAmKJEykll/rpdz90GmVhiHDZv3dQdjIJfYUh5grHtq6+f6R5G1Y2tLY2Q/6B/XlZM38Q8R5e3RCyWshlyOIXWxUH/2dk5Ov1E/onbD+jCd8jzqxcvk/eek3/1/Pwf/6If//Jv+unf/q6fwS9/+1HPGZ/nP/2s5z/9Mh+rn/X61Ut9+LAtv11lQ02pVc1wqALfrIfch1HufUdqRkNZzrJ/xTopFGEU1VLUIINDylXSiogXH8ZLwHabIOh1Z8K4WTd73rldz2Hrm378xrLMdehJzzfPs/XNDd1GTi279+GbYb/lefPGVq8fkP0RsmIMhw1r5zBpTXrp0wC6LNsNc3cRVwIqC7QzZp7LnjdbWzdk4+cKBi2/BbuGDJoGrxMej0r5tfV1bVk+mTOrGL9s0DQdNuCZJhsxHV5ivRFt2GB/znrnteocvWVd4LXLhiCvcQtZO7ahC5lzvHljvbbN2KQu2H6vbQO94C+OvLduwLD/BkP/u5evtY3R/yNG/YPdPfnLCSfIrdsZI0s2XI7WVrSFMdFGsUfPnvZGPQx5D589kb8ocge9kIZfZNL83sDY6DcMb9+5pTsYI29hFN3a2NAafVpFRy/Bz6VBoxG8HYKGMW/g5ZB468FC2PLsffW59TX77iDdvLKx/A4GXn9JxQb8p8yHr1m/vmaN8q8W2Lh/G2PoBuO+vLKM0ZmxnNfbDBpV2ivIl2XJ83l8TZ4sV+a3x2mVuXcT47K/AGNd8/0f/6Dfgd//6Y/6w5//pB/+6c/pfvu77/UYPjx6/JUePHqgvu1NLaHfU+aHjQagQgONe1nXmPE85HzhPbr7F9a9n378UT8v8Hf8f/8762KPnwl73r1mjvoLJQesOdYrlqkhc2q4NNQAuSqDIstYvz+YYmiegamm3t95AtWiUiskVMQqyBsqyG4zbOR6SimycWwXPeX10Dr45csXevH8uX5BP5vGH6HrOf7XGK39pYv3yNE+eymvp54XXmu9N7D83mDs71lvISdPv2X/AJ++/cPvlL9owJj5Sy5LGI1lujH8thGynjIm6MUpumyK/KXL84/n/fnpuc5YA/2LIkd7+zr4+FH+JYntN+/1GkP5ix9/1gvrKHhqOp//8ouMX3D9hS6v27vQe8ohc4tCGSKLa8iJZdtydfP+Hfkn9/3lG7/5fv+rr/QQo/VXHl/64fAtZG/jxpZGq8sK+K5iXgp+ziHcOXD+axeD26mT1xjrM68lHhd/SfElvPde5SW613uR98zrfdbzKTyzzFmHPGWv5jd9//CHH/Qt+7r7D+7Lesdj1LpeqPIaMUNPuo0E/o40muZOBsajGMhFqTVlpxRkJ4oiYJ4M5T24h/h43ZmDkCJChfKVcrWU9EfMy7sht3TdtX9e3vMTBrAlhirHsQ6Yzu7SbUnu4TXZ+v/C+hHdZcO/jXvmmX/JZxc5MY88vyfoEvdryHy0rqmsOx31L+o2SU6vpeRcMf2l0Dsupzmv+FAk23d91iE20HuvY791l/P1aNk7tOzj2Md7n8we8fz8gn29/51SaDQcsVdZ08bGJmO0luECv6IUBe0Y6cHf19dd8QQiFnGmv4U3RGU62S+viFClTj+DVMYyApmVoGsGHROZZmPKXqZlr+C2zZtldNgKOnuJeTJA1kstlEK+acTy47yG+zubl51RPsPIo/dHLXLVOj/x5p/5vcRau7y8ItfbMA7ug9c2j8+5zyPQyZZnx0eETHOtA9VEVS2MjVEr+4Ym63Fdptl5XW6aumMKL6SIyH/tYpnwl8R2vA9j73zAPsxxhzyHeQ/vueayEUGZIn/cPyPj5216HpnuIXsb68/BoFEpVe6n+26ZMC8Nh7M8YwPnXCVw/QsUeS9RqLtku4t4QYN+45MTRQrxwW93DjtyPVlfUZRQARFOAb4MzT/4qSH5NGXMvJe6yDV3jMxO1fLcafqNzmPJODqf+zZFR3vc3ceOMXaNEXHVn1Ik6te1j4PG5/Euj2Qni+xmGMLsuu0W/rW07/AnQKgW4Rbaumv53CmquGz9ql5i8yIGurlf5rnykMEB0mki6bLrtvpoSpHWAscZLfQloGFBR5bpb5Azr5MKnP8SpC/8JMGaUETYm1ik9W5PSsh/JF9rnwaIuHZlcz2dLusUQnb6Stwu8NWDAtTnejL/3O/wVSHykNnnj0F6zP2i78IILPYb9nfITcd5Y2u9wPrdGrOxZrgLTHn+mrIXSnjOsy5PmP+T8zNNLoxzXMCz+sRw3PhMU+dDj07BjPIJ6nUbHWebbTuBjClkAPRA187oL4AmIvG3X0S4LyDz4C7CdjPOffwMHeEOPmQ6ZagYVsEjLjl+HhfE9ugYOQL/5aubl/wNdxE9z/WPOf+lQpdVZ2n39TdQkgfcekYhgvOMdojuK+prwZ+ey+j0XM/YJ5Pv/9+rHw79R8PBRMycedO/+7kkDU+S7NwLD3HZl0Wc4x1HOPmCmwJD/Dx6Ecxil3Hks/+3QPInV+f+db1YOoHq7fQgPisnZK/8BJEed9aRuBnGz3XppZJLv/BxpZMuN6f3DtF4uJuCvp/9+Nv/a5DL2clvh2qSB4KuLtGnu5wT7BrEqstHqw7XJSEWX8Z3hEGmpBcfk3aGcpqhLDorLBRXuDzKomUTOcF4MT44VMch5oAN44jqRiyiAx6knC+oz3UT/cULrhHv+wIEF1eW7QNOFeNTkDFvAvD2VJMn+2U3Y0RzSTwufi8wpDkQFEpQRwQ+IMfhRoSuPu73l+E8ru5LyOZpuncp77ZZaHNzh2s6DddxhUUBKKRSLg/XZXJEKAIo+jg7XwBDrv7/cEl+YHO4pVyLZ9J2upi0mlivYwRWNIq6BEYK/Hioe1Ep3vllyubeXzskui840Etf7ZnnspcYtchOS7+noN/strlRmrDQTefwhsj8oRJoCVU2qgMeNHwAMRzywD0c8tA9YrM/lOO9+ROkum3X3VF3D1qFeZ1wSXe+WosqD+6VOq9Q2OT1qKQXNl4RFADcIYPyrkNSRJA3kqZKHQNvqqmv1L58oewCgb8HtXDpExDgUn7sCZIN9a7bARFFUYhPFNViVNw5Ki68GeA2uEbypPb5ShRRWv4kH+xJEII3LZixsJvnds335CHxFFShPdfXNEN5s27+j8x/HryGuBnPQ4h54bzFdEZkC4ubx8VwvdkOG+UZumKG63GfsRFejL0fRO13Wo9W6UKjyxsmbVH3wnWThRuXCs1zkcS4OTMyJ8p3tGcI+WBQ5YW1kqtHp0K+yjg7PkHZdB0396f+oi7XJ/rQsnHyBmrKpmp8caoLG4M5TDzjEPv0+FAnR8YBB4P7GKt2dbDHoQtG372d7TQI73LIaP8ecfsfdzAaf9ABxuMDDlqODjhQ5HDCdZxxODnm8HnGps1tdrQd0FvocFOKhjxEpcGHcbFxeGk0ZH6MwFDDZiSP1bCZ+9MdymNXkd9SBipRGe4CNwIUDOi4XUl/h9u19Bx0LboEwA5YSB71eXTN7dAvoozsUuv1tN4f1PsZyNtlXlEvyR2Yh4WbQfnTlwviRN8TjlZofskfQnaUWdLnG7V0XdbPXYQcCUJRQqUWlVLlOW2Zr7X3e04ZGQevaymqlfyUqaWopF98qBUGtfO1ccoGfYJBeMIm2wf8NhLPGLcEMtSRt0t6WmjpFPyVCJWCL13qLiIdV3YAABAASURBVEURPQpuIVxqgcaqar1TqoI4zT9duh0i3mLMnc3RZthzp6XdKfNgBhbzzPFJB2Vn6GAfSJr2Dvpcd620VaoK7dRSNEDWbJhY4gHeusB+o5enCm8qstWkvvAhiA8219bW8oDGYcthpU7503aMhwVKCv5qFLmdoCMdaabDB0Nn7CXyzRQOHY6YE4ccQBzu7ekQA/Aph5oTHrpb9hrdtFXMKEz/Wvjfcmgk9Auno/Ji5/D0fKwLGwIpd85B8hkHGGeHxzLO/TYMbV2cnMn/I3PCfmZGPTCQfpX8eVMb7Gy8e/TVI6Vx99tv0/VBun/C8SkHtE980O9DbeBD8PuPH+k2B4nrGKT8xk7XFE3UJvxmzYQOT4o0BTZK2xh6goF1nz7u7OzkG9Y2QPpN4Hdv3/Zh/8/l9++0gyHKBgsbdHz4UCI04MCpem5HUQD5E5J5OxgMcnyGwwa9MOoPgDDieGxyTD2uYIgO8UGN6xF1eq1okR/Ljv0RoVqKhPQ67pyHzNPTE51C9zF7wGN04BE60AaVI/uPjmQ63Z80rmxvyweM+wf7GNXgP4bgCz/Awm/X1zE3FBLNyB+7pVRoHmrEIZjpN32N9dnlWjSQ+1fpeyVvBBUgDqUU+tynOd1wxW7PfPbPCJ4iEz7IyjfV0bWnHIaeoHfP6M8Zet1hG4gO6ccJcT7089wRTZRaNIDnPT0NNMJXeOiDtWUOAM3bFQwqPVbyTckVDvGWbXinL54/Q/owYG6VQoXwlJnB3Ojkeep10nPBbZ7BJ7d/Ao+PWF/M0w87H1Im8lAbQ9U+8+MC2a21ahmD2gYGs5vI3p17d+WfTfYXEe7cvatbt+/IxqcbNjJtbWljfV2rPrRkHRkOBmoo35SqCh875mOLgTfHBZ46DJmKCJbDVmPaM32mc8ac80GeZeIYXvmgcI81zTBtB9B3cLgvG3MtM2Ova8hWoa5a4CXtFlzxsSxMkIkLZMP9PkxD8aEsUza6mD/Ok/sXdFYLUSwnqoOqETz3zzxv0LdNsA4fVtbXZOOFeV1LQXzhtPcE9I+i83BHn2Zq6UdrnY1rHW46k//ojiN00QH6Zw9jig/JPyDPNjIYNu7YeGiD4TZGBn/h4QNGwg/k+cB83fmwowOekSxrHlvPJ/Ex3S16oYMQx81w+33yDF3epjwI8eig12NhvRSeJx4XaOzQ3x3uFL1n3WXd6S88GPabjy7r9cyH01ubW7Iuu2e5uHsP/9057uDeQVbu6t6De7qPMcqGX8uMf03CBpElDrgHTaPKWBkMnTp4aKDOTCaAWPoVEal7PCYD5slg2KgwPnaXMAatY/S8ee8OOvIeBvsH+VaoDaY379/TBsbTjTs3803au48fyvE26t/AULm2taGVtbX80sUq47qKrC8xnxraKIW2LaesBTP4MmUdNg/OmddeM07R/TaGnTAOx3sHsgF3n8Ptve0dfcS4uPP2nfxrC+9evdbb568wkr3Qy5+e6xVG/FcYyV79gh+8IX373basq633LB8XzAXrcH/RqKPvfqPVcrdxY1Pu6/qNrXRtQHP8CF426FvrAOvgFfSCYYPvCnpkGT4vweeGuhr65J/uDfolxlq4Ad8HUTVCfzR1qEFpFGUAz6sGzVAjeLKysqq1tXXm+IY8F/wrBB5764K7jL/9/uUQ51mi/Ya6ai3ys8WQ9o1BKYwpU8TyR9tT5qVlyjI8YZ5AmkodyD8r7fFYZ1xt8Nu4cUObGO5t2L7BeCYIb5G+ub6hDehaX13L9TX3r8ORRtA9pN0BeqjQbpFoO5gRAQGdPN+n7L+td2xwP/GcRDd7Xh1YvzAvF7qm19leY87TYNPCM3newDfL64z543k2JT77Qr+sVwzrFut5673OTUtq0TPua0QoApqoa8wexOOf+pg5/v79durkt2/fyL9+0eNt+l+/eiUbgT+gE47Zf3guV+aD6Ke/iNZ4zNHDaxvr2kBWNtHP1tGGDcSr6+tqkBfnhyFyX0xfiw513zrk3boLJsl7H+95zrxeoK/2Meh9fP9BH96+zy8vvEd+30LP25evZbzHff/qjbZfvZW/3ODwWwzozud5cbS7L++fXHfD2Fhel9g/WL5WmYvWDesYhjc8tltb2gCr9MPzfEQ+z3nvK63jzEMDlroLdIVYeOm+OM6wv2WcDPszY5/guxgBRRSVUmV/x9hM0H9eK/bZW+TaiA722vjq9Su9Y8+0R7xlRozdMjrDa+D9Rw/ln2J/jLH6EcZrv5Fvfq+srco0t1Bn+bDctaaR1k37dRAl12m4j4EOStBOBNQtICkkECJKofnHlc29hYRECZUoisBV/8n8mZcbV/IEmhZuh7/1HEWeLQ8LpCw7jjT7PXcvWFe9tzG/jpg//sKV12vvs0+QmQt0med5xxxB8HsCuEdAxaId6nN7brcHIgm/yJYk2dvHd3I+y6nnlts3rJ89/zrq6fNR3nWzl2+hd0bbpnfG/t7lXW9FHw6H6Db2V7l/aoYqzB9BltNl+ub+vk63fYVFnN3Mrz5zRKQviIwIeB+qtagi68X1C9qg0/RMkzZWaWgt5LWuss4aMn+NxvoLOhflkg+U7eblXEf2jzj3q53Lee8icYQDaiKKXMdg0CjrbAayv5QKNcES0GqKPp7BpxZ0lIMkeN8pyFGgeyFDgk7D4QF9Mu9G8ND+EHVRj9cwy4Lh/dsRa+U+z102+jrO8uK9ywXzzOM3pT+eExFFBZoqfQ7a1Lwt+wvhUqsGpt18oe3kaS1SCLnosh+Wg9mcfsW8PuetjQZ1wFhUoosiIqGguP3UH+SPyAhHfgZJizQFfwSlS7eEqLvQRhVVKRM6qedlpw694vEyIE/KDKTDaMdN0bnj6Ti/RHf9HKvNse2yf/Y77wweO7/hsOM76hGfiFBATIJwNhN4rsOCRBStQxdE2o/jOv5RuIir6bi19C0Brdlf4hxP5b3PtLl+h/C7DbwkZ2S6jrsClDkfjbieBQhmXpe1/1egOjJwUSLLO4K65gVc/9x7WZRsl/70mE/poRzFXSb7RB/td3mi7dAOeRZ503VKevqbg3MsymYhl3bDpDn+OpxkLOJEuyJvEOm9errUXgzHU0ful9PtOHtboJVYzzvOkzrvrYDwG46TDbUGcjdD7nxO0btjTdnrTjl7mvJcNeVscgKm6b/QxC46f+o463bcmeMy/1gzymY91Nmyv+oxVUv7CzrcvkFk0ijbgaA1w+4v/g5Zkv0gsp99vxZxIq4H/YQ3vb9Tug7DHzvmDZEOJciRbh/n0AKfRc+D/7Bjev7hzJ9nhAYu0/t5yn8cRtbJ5PuXUMyQS9rS42wugUvYgmZmXLZPHKm/cVEGKn3H+Y08n0b/x6FrM+6TzPP4sBupx5T+PlPSC62m3+j7acoyhaD95HUeiHXI+frUvsckkQE/nkU8Ico62jG4doDLUg3JGfi1qyCzgfOr67fiFxkX6b0b1BWZxJ3m0nv9Br0m0s4impzQRMj5MwEPruk2nNi75Ok7goc8c7/Tejgabs2TqIKm5mHyOtxyy7w+bMB/VXdfKKOyGpcjjgh8jmEhm/VKBIWxUAJWDEJBBApjxgP2mAeNMQ/Vs+NTDSm+woLf8IBTqcFtQRA+Erj3V/Zeueh58YtQhNGnJq3Q0IcWd9LJW2rNTUVuOkha5P1VdjfnSLtewe06DE98GS5LFfO2I12HM5s9X4Qr+mKCq+y7ap+zUZHbsHLs2Ki1VpKkOS75kn58zvtZlc5jBPERIfNKwv0MjnPxNP6GhN1GVrEt+doIzPXSxXiqk7MLneNOeaqNwUiDZkV1sKzCAUIEIxVeoqjAlWnhdqZQv/kh21Wa84r8xDietr0RjByzosIuK/C7avPBm8iZN0Yc5OfGCL/D3iCZX84/ZJO/srqqDR4oN3nA3OLhctPf/uTwYJkD1dFwpIo8RLhBIautZvDZdWRd8JshUESQb5CbaW+oh8MG/0DeBFfkNOkkDxm5XJehy4/HwYEue0faPC+Z1UMS0Qnf5ukRoYggLdK93g4RXAUE6ZLmTnoIEFx4r7lBCsGsUxKueerNvd1LEO8487BHVbrEuwb3p73OJ2/ozSvmifml+cd5TXOWZfwK42d/LRV+zmE/cPwnbdZ+zEvp3QhqCyoGocAjuAlHabCl3Zb2WzYSHrepZQH6TGfHhqIjDzldgHKRffHY+bCqmCbqLtRZ7BqSSogYoxOLKv6OzVarbjaRN0Atusvo0GMyaDvY2ARt+SeiK9QZLnuFNusI8nrz07FBc30JNlAzdKS/jXfhN4RtGPZPRx/tc/C9j/HqI4eGHzAEv9eHbQ5b3nPo8u6NPrx/q4+EP26/Ix5g6PnAocXHD++1h5HYbzEccYBxwsO6D3UuMAjMoF3wZVALBt+BlpgHeTDDg6jdZR8ALq1ohUOlNDwwV3xQanhODXiwrB6zSK5JcEjmUBtiGOhaB0s6HjI7zXgo74jv8xRdd7s0/Jo7MY+v6XbU16FnYCFh0tJ/5TISOZaZh3b1CUTpokjaQhELOC5kGQsGNyKUnw7JMCC8M7o2o/+9m+WpzbydaIArVKizlIK7QB9Xa8mHxIYH2eFwoCG6Y8Rh3HDUaIDuGDQDNcMGDFQHppGuIR+pg5CrKWNlzPAbE8J282BpQYP40J2ISFoi7Lquwjxz/UPGeaiB20PfNU2Df0Ba7emFxpqoxF8DeSugdsZxJj+8j+eHnTMeJKZgxtwfUN/W1g095iDMb7d+//33aeT0W0N++/XBg/uyMeDmrVu6ffu28hAZg9IdDEo+WDbSf/OWttDRGxsbyjdKOSAcjoZJZ0CE2/PB6RQaOsapY9xMhw8gfAi193GX+bAtGz3zLVIOJ99wOOmf6P2IEWXxf2/POPy9wHDrL0lMzi804zC2m8zUcWAU6I3e+DvNn1wek++CA43TgyMd+Kdm37zX2xev5J8CfvXLC70B716/1g4HuEcYB86ZX36gL4yBaV/isMTzyAfmTzgsfPr0qfzm1L179+Q3mG7Aky2MbX4rxtjEv84B7trNTS2tr6gsNWoZt2kNzUDXVAk54sRbMWoU+D29QqEh613D3CzhOdUxfZh/6MIx/BrPD1/Ms6Zp5INX83ptfU1D5r9lvx/fcb7VbeOwy7TmB7wP6qzQMaD+IeVdh1EqWs7jgBzMaMty6bpiXqaUqhEHb5sY0x48eKBnz57pKXxw/29yqL+5tSm/ybSC8S31y7CBHsvqAF3S6oSx8tslNor5f/DZCOyD83MeSsd+EPV8YL50yIOgQ+41fsul56hlfkidHWmOKyVSnip0m7Zay2XY/TEdpsv0ecz8Brfl88bWVupDj6cx8luj6MsRutLhZYwgHmfzcx25tRG3lKozjMFHGF4n4zH9mck0JJ/glekTH0RFSoZB/ZxOj9k5D9x5oEofp8z/iR+26WsthbFuNKL9pul5NRgM2JM0ssy57c3NLdn4tgXduedZX9fs4KcRAAAQAElEQVQSNFYOxTymaWzlwNa02e8xK9Q7qGVOS6CThhohvwPGrzD2ptE0uw9oPlX6V4gMaFbbqaCnB/B1QHxIpEiVcKIUNaYRsAjK/Dhlbh2xLh1gpN0/2JONnT54f4EB4TnGMr8R98Jvhb98Kb8l94617Rgju9tYpz83mSu379yR3U2MCGscvi9jNBiNhrRVsTlMdXx8pI+sgzsYWQ45lLQR2MY2Y8yYWKfYiDNFflvBfzBBr44JT8AUf8cABfR7XhmholqKmjLIPreM5eRikn1yfeZPxrE3nTD3poxdi0x6RgYnFBGhQA7Fx/Fu3/kWGDPOpm3MnB1T3jx3n0eWOcbDcmpaXa/LntOPc+aDv5Bwgv4xHPa60dKHGXp6gixN0HP+oooNmjYk2T1jDM6YY/7CzAFGsF0MPsYhz2TOv4RuuIPO/ubrb/SnP/1J/9v/9t/03//7f9f/8X/8d/3v//v/R//8z/+sH/74R32Hzn/y9KkePHiou9Ztd+9oC0Oe99+DYSPR35a5OUOftMjwhL5l2zz/TaDf/OrgtWkdE57hL7WqQcYtg81wqMFopBEGGBu5bmOE/Ao94rdCv//hD/ruh9/p699/p2d/+F7f/fEP+v7PP+jbH36vZ99/pyfffiP/dPDq5roaeFiRwWD8LMMW0lrKfD4NkZuGKPYxjOkUGs0vG7DOzaejEx2zDuzv7MoGX7/R2xu73l4ayN6+eI3h9+d8m/vv//oX/f1f/5pvdL+0Efj5C73FgPYRQ94Bz7tn875P2FNeMM42Mp2en/OcdaExMuMv94zNK2Deecx7dLJMtMy7jnk3Q86mjO2EslPWsxb+tdTXzuO8hvlnpy9OTzRBPmakd8hFUUkd4l+qWFtdRw9vamvzhtY3tjQYNEwGcpSBBhUQbobDzD/CtQxaJgvjGoxrx3h1jK2gp5aSc8N6oAZ1iI/l32mM6ZBxHDJHK+tIaapiUEQjPGt2OoLG/aMDHTLPD62fgN8aOzw8zLXA+tC/WjGhnzP67TYbt8eYDqg7ArLdFk1GCZnWdfYT9+7e01fsT2yss2638dp62l8CWFlZTd2+gmHdc2wIXZU+F+qlGvaxU53DywvWmwvm5pSxmdFX89/phtcXY8ZYTeHtlDzWBcYMWbKMn0PzBfPQ8u257rQx9dk44jXNfTxkD2Gd6J9J3ccwvbPzUW/fvtNr//LEu3fyWtjP7alyviNDpstfHhizTlwwtv41hzPTStj0+NleMKaDN5ajjvGKCPnPa2YLvR39sR43rCuO4bd/BvsDxl//2oXl9s3LV7J/d3tHB+y1jj7uyQbeE2T5FLpP9w91SNzuuw/68OYdc+S99rwvIt1zyPpkyhmC9aPpMi1ijKIWGaZvCv/Ood1zwf0cI8cX9Mn7Xsu8eWwwyiYddFrEexxaZCzrh/92O/rq+JzreIIxtZwYBb/HwF8OsuHXRvZXrDWvMfz6DWbHHbJ+WI422Kf4J56/RZ/84Y8/6A8//CB/ie/O3TtaQm4UIeviKbycMRfSxW963E/3zXk+gftOuQhGYg5IvLyIUhCKCEUYEvcel2HHiU/MgcPlEI6XWjsJlh7YtuBERhHmgt6W8becmh/ev9qdzXno+Il1IfplIZd7u7s8j+7rgHXCXyY8Q6+01OM93CrzyWtwrUXWCxPGz1+mmVCH83TMT7sz+DNlbkxZn9yG4xZpnXUbcJy/HHbB/PO8cZmI0MDznXlaGEN6wDNnm3LQMv4y4JLH2PN/iL66nM90f0qbrjPzki9Azw00GemOvwR8aelXS50GJNEcJaAhArk1oMFyFUE8/lIr6mwg0+Z+WB5MtxE0ZN25xDq+wvP1Mhg2w8wrKrdOMc9cznDYcNkpfLJceax6WiCWqxfxUERRKZW1bKgR+1LrbUET1aqlD84XEUlbM2gyr+mW3G9mCnU5W0tf3bbLJVh0TIPzVfcN3kcE+6uZzpEJP3tts6Z572Y9tc2zlo3AHrMp/OOiKO1SbkBfB7RtlFpV6gIDuW6j1EI8gJcRJctCmtkjSJujw+2I6xQRquxPB9TfDIcasb6YvyN40Ax73sIdhQR8V34opqD+gufXcPshx5NFcrE5IkIBbQ37muGoUS1VLYyzTjdynBirCXLfy9kM1nfUETIfJ8wr6zPL/MxzAJ3ncXXY9fS879TSWY+188wokzqTdlrmj/PIn9AVadf9WnxoN71d8kpQ0l+E8XS00aPVol6nkJT53Y7DvUtFrg64jPMbTnN+UrN6uy7jOLsJCxIJzpthEnvXRfC5TvJk+jWXInIHg1tESLjyx/kv68jAJb1OXoCaF9652+edBz5z+jTT0JrPoC8/j6e96wUgE+JJux6Z/m6udylNJvOqR6uOOkWcs7k36Xf4EqIsE67DlXi+EOHuyxDp0MQMSa6E/dRjV8iIsq2WssBpwPHhNM4qO2SqNdgntHPM0h0rDbvsTWacSU4N1uSFO+FZI4ExOF3CU/Y1E8LTBSgzo/yi3oXbceaJsoYMv03Wo0P+O+I75kLyBwvEog8x708QRyH6MucFfQn6b+B8enUeFvOeaMqTlQj7ryMzETG/CCrz4uFK/zzpf4Vjuo2k7R9tIOlzZgjkyrKfuZYFOktsZrZLAfwWasOFiCUP8Vzpx+07DNPwO8557Tp/or+R+j/jyq7/BxVFCvVlJvpw6b/ugUiuPgYPV+9f3B1xWZYAV59kD/214wi7CzgMSM1eL6IXLknJvz4c5OmBxxfJpHDhmV+fBLLsPKH3O9mYRya53HIMrrmLMboqRAHSuRMFtel3Rb3/qnwmZ3FnMYiZF3Neh3CJcVoPwlTlOtwpQpTPe7pZgnS7hstIHWmEHG9kfS16aJoQiieYyNFNmcgzFZQP1kW1PFxPD49kCEUzoLJhSIMiZICKCHPX9Y/XgiA1gjvAm8k9vdBJGUdcL0dOsnEnf0RIIBS6/JDZ5Q3Nyzs1NwFkcnzHgtmiWFuUVu+2ZKUg6f/I5WqzHjzXXSq5YhxpBPrqXDWgR0SlJ+OdxXCAbtjRwnW9GcGNElokLNJ17ZNxdNL5/KDoB5WWSKNT8FAujenz+aTV2cWU4Wo1nhKfbwIPFaWR2ACFCrklRejy0136ftPjLAt8kol6IkJRqDdAwR9G7y/E50YR17ybsXh48+UHDW9K/VA8Rb48TuaHD+6aptGIzeEyh81+2PeDmw8ivHEM6ldAAUxt2bFOqc8PQq5zwoPLJDdzkzzA9biLSQE5Mh21FDaBPRxeICKoMqiUy53EyctR10EuJ9M0tXZ0Zw4yOx6HK8gFaMt9KfC82L9AFPXhUHG7hbx2KSU+WTdyaz7lBpXDkykP1+7jFD7N6LP5RFa5SERQT1GtVT5EN48qG2yH3U5EyB+XMT/MM7sdbSRo0Gl0hqvvj/MHlUdwD8bRMP21qJSqUsu8vQFtDuTx+k3kQ8SA/AMV6nDdHXLab0hbgm4Th8t0GC00QQwxvjpBhoqC8qFBLWp4iGgG83btEh5Qd4WXlcw45O4YeuY8PPNG5hLoNpRc6rXAfwn4EUDoiwS6T2y+7A82PXaF21Ffx0Fgv1HyBuxCU3ThlA3V5PxU/uloH+CdnhzpFIPCcb4Rtc+B5L6OMPAe7PNAvvsRo+8HjMTg4wf8O9onzkZg43B/L/Mec+B+ysHaGYdtPnyasHnLjR8yL9Puvma/K/yt8KbCmyYx5AEuMRxpOFwCIzX4m8GQMXOeoRryGAPcAfG1NqploAIiBrqEimRgCO5QPDQts8luZzYTJ9CRp1PIEK78IZ4IOZ9dR8lpjpfwxTWUub+QQDz9455+8bFsLHBVFwm+wrfP0CECNNyZ0CzgTCGqBZGZfbe8GLX28lVrVT+XerdpKvwbJJoGuUPmBshcTRT4FQpXQBsd7fkgwXN3Yn3E3PVDpB8wp4yb57XhObiAy1wyKJSf4nE1HQ3tJRp5PD1eTdNokG1XlUr7oBZc4MKur6PPdB+6+niXsS7d2tzMg3///zMfjH3/3XeyIdjud/mzsd/o66+/lg2A33Ag/+03Dj/LQ9k8kMWYs4ERx4ci/cP7KOnyIUYJiKf/HfOopa/GjEOcMTr5BDm2wcIHkz6888/dGq8wIqX78oXeYAj2/wT1G7FvMdb6MNP5/f81/fOGZ8enHIyfa8oB7fjkXGc2SnHAuevDTwzIb56/1Kufn+vFT7/k4f7Ln38m/AuG4Jd6//ZtGn8PdvdkI4HpMs8j4A90m48DxnXEHFnmoND98wGZDSMrGDO8Fi2vcgCNIXaJcF0eqQwbBbCRV8OBYtSoYgguuA4v4DyD0SgPIDfh/30OuR89eiQfVD7A2HoXI4lxD2O7je7+yV4b5H0Q/gxD9Ffk3drc0mg4VJRQy9gmb+Gx14aUJ8fB9xn6yXFeD8fIntdYvwl7jHH8BAOSjXmnGDt9wG0ZFUM2pA/LrLXrGOtsjLyLYcg/HbyQg2fPnsp0PH3yRE+ePNZXj7+Sacs+QP+d23e0uYXhdXkFndKoQCPVwl7rdnSwZQIQ4RliEQXOIQ7tZ/n21jljegx9+xymW078xtU+h5aH6MBjDndPTk50yiH6OTqwo64h/FzfWNeNGze1RdtbN7ZkOvxGo3ln2oyvHn2lR8D0Gpb7BP2w+/DhA9lw7P/bOxg0igj420Gq6W7lOdqxXuVciqJSSuYxDS1K0HJkmN/W0abzGFk3n92nCw5EneYxs4yNkK8VDl43MXbcwrB+l7FPer96pK8ew1uMHw57rt2+c5v+3ZC/aLGKsXoF+fNBpA1tplUK+Mm9QhcI+G46W2LdnmmMCLndWshDfqhXIa5G0aBUNcj8oNaMK44nXwT10mfvOc45ODzCyPBxZ0fbGAnevHkr/79w/+zmq1cv9Yp5+hr4UP7Nm9d6++aN/LbsRwyUPrAfc7hQqHMFg+8G47WBcc/jlkZg5pF1iHXHDFn2T0BbVm38tVF0xuGc461PDY9Fy9hnH0NqDeGCDppF/4iSPx30C0QXrPWSwy26aIousl6e+YskzJeIQJcO5P3mKvzd3NiC5zcT/oLBjZu3dGPrhjYZrzWPAQfBK9fgebPC3FmxzqA/a8whj5fzepxKCQ5gO0gBjMuUNm0AOucwxvPQ8uJD2CMMljY27qOf9uDdLoez22/fy/rPb6xaf32A/zsc4PpLMgt4rhwwZ/yFFvdxyNrgtreg+Sa03751W/kFCfT2jZs3lLqbfvqtPffZ86g2A9mwY96O0Rk26pi2NPwy72w4OOK5b6FDLN82ftkQ5reHDtjnuB82aI2tfzwvPE70vS4NtbS+qvVbN7R555byf9Q+uJ+G3nvokbuPHuZbwBu3b2j1xkb+r9gGWRkMG5muimzWUlQtrxj7cv4sLedbpX6b1oYMy3ANZNbj61+CwMgxPj3LdaIdT8UA5AHdsFStsNdZaUYa4a8tSczPs8NjHe7uJ47ROcc2kqEvz6nDey4bw2w0GrMXbrUkGAAAEABJREFUHyPPF9OxxuwBJ4yl/9+p/9c0E0hdCVElz2KtfHh8QV7zxEYX89N8PNjb08cPHzC6vcs3kT9gMPzAnNlhXu2wRu36TX/G+AAZOIIWr3lT9hF+E3hleTVl8Rbj6vFdW13XkL54fsn9R/A9RzxnvNcwzdbxnjtiPBA/2e3aTh20d/CrY94hnArKBvdqPqMTRhjgVy3PzNk15qzfuM83PpF9j08ZDrK/U/bINmL6J2Z32bfuoCc+Ygy1UXLfxifk+RDD4gnyc8r6bUN9P/+m7Jsn8hwP2u7ldjW/bGXj7xPWmqdPn8j7EP8Cx7Onz/SUtdBfXnhM2uPHT2T9fv/+ffnLapubW2oYW/c991qMlfWX61+sh8kL6xTgtIyHt96fTKwXGC+7Uw5XZ8gwLNVwNEyjs+fUCvzwnBkwX+qgqsInuxEhtzuDn3Y9Bi3rceop+O66ZoRTVkJCJSEnnWZOm8NyE/A+SiBKBYT8V6i74PMYUUiROk3Ic/B40mrGs77b7ceRWng+1BwFAirIMsQF9AV6D+FVxzyZIN9n6J1DjMH7O7tpLD5B7idn7LHQA9aXLeXcH68lVDWnXZrSnwlz3Xtby9oUfhkz56dPmVf9hy7IXYgI+eM0e0sJWXYjiHekpAj8Un5Jxz+7bqOVjek28voXGN4yR7a332ufZymvTSrSEvr3Bmvpg4cP5TXdb/xahu6hZ26g9yy3DfsF0Z7HYorM222hM6EO1nbcGRva9vh8AuLyMm2QZ1IXyHhuIf/h4Vr4Yu6PTPNd+Hq4sfDNFWn+gR6B5PXCZbw7g/AnacR5XCzHY3SYddUJ+47Uy+ivw4MDWWdbL3tdtUy7HvN7gNxaZxq1VGiCEupzuse7Y2w72uOiSfiCx2G3dwXHt6QbHeJpF/lzn+hOBP0tJce34He06zDsL7RaaNtrf4+mf/aMSp2hFno8Npmf8hHUNwfVk6cDjJfzIXseT8+9Hm2WV+YvqrVo4HUEFGiKcP1tztkpMuwyrfUh/YyInmbymk+DppFdl+sg3PmmyI91iV2XddtJp64+5qXTJuiXnJ/U7TpKrSoVlAp5RdyoVUnvjLmTgBZ6q+FwKO8h7FbWvswLi1v3mfq4JDkniKIIuyF/Wupw24s96SFrtOUh5QNdbPeUdfIC+qa0676JogF/3NYgddxAZUEnidnHeR7nK+SNKFIJ5XyBoBbaZrSdeSHEeQq01wHji9zZHeD3mLudCi8SrktBiS9di3i7V4gIRSwghXSFjCfsSKmXFeS6hbZ27l7SCA3FfYB+67Qx5zmeM163x9aDMncAfXOZvvyMMWvlcaYYLfRtyBTM53TYr08/1LKo7dKlJJlcCGRldh07d4lzuwtQkPxcmXxVo+OdR+Qn9eoin9MSV7EESfDl/LhEUJT6CHM3AddABq4+4loln3ujj4D9iiDA1cf0d9drGq+jT6Fm2k2/2wHOm+HPblkWYtNlTCCai9xZvpObNK4X6zLQ3+1FYmnQvk7R2f01XD8V9/mc5xMQ4AradF0GM4G6uitAo+P7PJLTC3FGfsGUVSfT7SKT6ac+p/vllAyTP5zGPksGuq7zOSRo0V0t+9CW/ejMYP8yBTboZpg4h6fI8wITn1MSnvAcPQYTnkPGF2eYc85Zcy80I81lW/ZALfukzvXTVke7WiDpadmDuE9d369Q78JGppJy6EPzuFA4HpjXBt1KvqY/Aw4yhuTpvgQiYU3mxDt37SPzv3eZkH8v/d9Ls1Kbp5v+bHQe/vccU5U9wcOFCBGCeMvTAsUeV2jXmchlDvSgdorg951UChM1D+M4QPTnZRz9fwdMyvV2r4ev+6/n+b/C37fN3fy7BmJ61uExhx3IcXCYfJd+Boigk3tANFnwU6r3EPPra5G0KEsBaiIfEa4bH1Guwzkd8pgSJtev7mS5LEN6XhlHOVyHDarGIYKLFCpceBxyrUSRw3fHfArnNRzbMVlblJjRMcnbREXZFDaaMw7pxhy8TjkY6CYXqsyMphYmOm0kER2VGDikidoiQhE9HJ6nwgPlJ/vnsqYviDLwO55iKoX6jSjUM08nv9MNV7TIExEKsrTzTZoP37xZa73wgw7l1VGWLCKrnTlM1XXMo3/LISvXZWpEUN8VLhM+8TjdEeFbwrQY80Dv+O4s1+C2DBFn17qpB8sEbTNScCzy2e9iPNPJ6VinZ2Odn0/Fcx81VkUA+KgohKmIC8+1yzVfC/4nvCH+QooIBW1ELaps/LyRHLGRHXojzUbLfR3zsO3Npw+S/IBycnIqH4L5gKnfdI3pSydvEv0AvsRhxIgHOG+EB95Euv6g3+TyOPsh1A+Dpxxs+yDCdfqw+ILFzePvDbrIWyjXoyo3ndU04i9V4VVLQQf0mx8knGo6tchPy8ajRZZa+0FH/QvuRYQiisqiPfpdjVJVKvHGIi0Ig4igbqllkZ0y1yyzYxZzG8jPWaiNC+bfBN5lnxhU0+A2I0KF+syvBj4Phw2HIU0+uNRBVbhvWT1UQmubdLfIyow1fZbulPkyuwbn8ViJfgVlI0IRfTu1VnkcejTZlsdmOBzlQarHyge7SxzkJZaWiB9yWNUk301PiSLTnC71hkL+uM2OeWpazAPDY2w6ainZ7qKPI/rpvlq2Gh5Y8iGPvtbroFpLSo8WvTajKkAbHf1t4bfRsbnq8C82WTBGCeIFvwJ82Z1d1hkc/QnDccemyZixAZuhIyfjM11cnOr87FinGIZPjvxwfqDDgz0dYhA+8M9D79kIvIMx+IN2MQrv7mxzULitnQ/vcd8Tt639vY8Yhvd0enygC4zCk/MzDtEuNEMm2tyszWQaK/wcDgZaYjx8SLrqA9PRklaYQ8uMheOWHceB4urKmtZWVrW6vCLHDZsRPG5y7lmeShkoolIvHGyFfHawpaMZgPB1KKFOpOEiKtLc7TrhzwsPg+A8CeJIpLScRcRFkH4NEaGIHnjUf5y7Ey0R7ATTRU0S+RL6wieu4ixXmd+tUlzQcJWqyypcXUF+SimqtWjA/OnlvKbfctZY7kYDHtBB0+A2zIGBBk3NejpkyzLrQxdvshNsrD13pzxQOv4TEOc5PfHDOH7rK9Mb0DFgrjVNo+Fo2M8h2m6aAbShS0iPCNoE+Muc5kqZat2LDJj2kcecQ/81DBg2UGxubcrGJR+i+v+F/v4Pv9cPf/wj+EE//PCD/vCHP1z6f/jjD/r9738vGwPvc9i6ubkpz+1K3YU2I2g79KtPz+JOnr+n7BX2MFK853Db/6fN/1P2xx9/1PNfnisNSS9fyoZgG4YTL17o57//pL/99a/y/9lz2oftbebKvs45tPQbwcfsQfYw/tpY7P8H+Le//pv+8i//mvi3v/xVP/7t7/m/Of3/XrffMX844DzkQN3rgvns8TdvC/TPrEs5BPHDiMfBb3xdYJA07c5XVJLHnlfmscfG43jBw9SYcZ2hryMiZWDIWjdgvGotKqWq1oJcDGQ9uLm1pfscSn793Tf6A3z98z/9WX/685/x/xH8oB/+/Cf9+Z//Sf/03/4Z/Df90z//c6Z/jSHePxFpGSi1Ji0d7bXopAVm6LIxsmPjzTH8PuCA1AenPpD3oenbt2/yf15+/LijAx8Owj8fcnTUYX29sbGuGze2dBMj0e1bt/QAOp9h+P3d776X36KxHPzxT3/Un/70Z/0TNJv2P//pT5lm+fn+++/07OtneShvI3YvJyNZ/io0l1Iky4kFQxLkw9oujb8+jDKd7969ld8gff7yhX755Rc9f/FLLx+vXuvt/OB3d/cje5oz1VKSp6trK1pdW9X6+rr8humjR4/0XdL8h6TNtJvXxg/Q+8c5fvjhjzLd/p+5TzE0PHjwUO6755ZVhD77QL0sKzVKqh7PccvNDL1reI770HUXmdzBALIDnxfw/0U+RW479gyDYaMVaN7iwNo/3fwAA/pXGKO/8RcxoPv73/9Ol/gdftDT+FQPGZNbGLzX0dejplEVGg1d04HemNCqlwdrVxJhcoHeplRZlzeMwwC+VceTbPkfNUPktqEiBgadWEqoZR288J4DQ4Dn7j6GnW3m3+vXr/TixXPl/1tkztrQ63i/8e3/u3jlvscI/FZ+O2sHg9AJ8gjzZAOK3/Jb39rU+taWNnD7n8tdlQ2SBZ2igLDPBsBRnpuGkzr4aLdGVWM9Byr9dHrHPG4x+rXoUqPDXaC9mGAwGWuG8aNlrgT1mCdeDzcx8NpQ+giDpI0IjzE2PUb+Hy/+12UaK+/r9sM5GIvb9+/rDu6d+/d0++5d2RB1k7lz48YNrW9uyF8kKZUDbYgttapURqzAX+acjXPn7E+PObTf29vNuelfRPAXX/xFGOu8F54DP/2cuvD5j7/krxk4ffvdO103BNv/AaPhR7CPwe2I+X0Gzy2T3mtP4IH1mvVDj7Eu0Fs2UGY6vMjxZj/hsbIcH6CvrSesMw/QmwfIwB4GvT3GcxfYAP0BmbD+9c8l+wsANlAfYXzwHv6Uw+VT6jtHjsaeI8hoCx+iFi1jsPHYr2NYXMao1gyH8KZ44AVrVKMgr4wt8tCAlF1c+y2vy6xn66tr2mLMtpj366xry+xnKvy1znZ/Z+hkh9dW1+Q5c+/uPfmLNE+ePFUaFZ+hq776Ko3j6+trGmGoLtAmz41aNWB+pe6i3SgBXa08z11/R1+Igc7QYFBz/pg2zyeXnyGD5qvXqlOel485cD+En7vohW2/Jfr8hX75+9/147/+RX/713/N/y39C+uV/1fr6+fP5V+q+MAY72Io9k9Qn/B8NJu2GrKfu3HjFjTf08bGlpboc9MMVZH/UKhlHZuwF1y0e4psef6Oz89lQ5HTW9aJGcZRy8YZOuns9JTDv4vsW0gyz4b0fcRe0V902NzYRC/e6mX79m1t3dySdfvm1pY8l4eMXQs/bHzaRz4sA/6ywlsM2+9evbn8AsOHt++1wzq8t72j4719+We6zzAI+w3hDn65Xc8XG7bv3buvR8y3p19/nf9j+I+sk3/8b/8ku3+yP/En/Z411Lr+2Tdf68HDB6wBa3BBaqnPY9TSV6/TUz83nV3kl8fc3pi1fYJc2hh9wTOjvxB2Bi/8JYoxeafIq9CFDXzYQL7u3rmjRw8fyV8muu+5fvuObt26DW6B20peMN+3WDtv+Us76ADzphk2CmSqIkOWJcuIMRg0yM0A3VU1KEaB70XWvbWU9NdSNIhQaY1OhT4ZMeuUgOeeMZa/leVl5TjR7u27d3STcfLPH3uN2WBNty5aXV/FULoi/0z+cDSU9xKmxWPnfltGj9EbNtSbF5YR87BHx5rA7KXNDp3ZwZsA+vxDXMccFwjSgtGICNVS5LlRmVcRQXIn+83fYTNUAz/Ep6P+oIxl1V8uscHXa82PP/2kn9GD9ltHOs10e933F6X8Rcbfz/eslgf/Gw+PxRAZNj0LnWfjzpQ2vEZ2tEdTEvSkX//+p4s+3Xl7uOYedM/UFmYAABAASURBVLdP5D7PpnSp225E9OG8UwY+uYwdmNFfBMxXw30zL4xLP+kuQ1UyXMhplu8zZPiQ/dyuv1zy8aM+ggP08Clze4LuT1mGx0vozRWe80bokQj0hXkBXFcENBrouojeT3e+cEE/hCSd0NQC+ymB/Payuxjrwrg7zXQa9pdwntrLPzQ187nhvDRLe9TPIuC8EaFSqmqhDG7Bla7odp02NlrfztB9U2DXZcUnIlSROa8fg3k7DouP81kH+tzIPDSPXL/TndeyaX9E397MugS94HV0Aet4+6fEUyW0lpRz9x8yNaXMBfrY+SwzpfT9dv0Bn+mpFvW6juuArWqGQ575ltQwR9yHQv8th635wzyUPyEF8U6zGxF5nnOBHjs+OdYe67blYQ/ZcNhnZeZPZwJ19QnCEUUFGis8q6wptRYp62uzL+6PeS4+RPvuZFypgx6nzdg72m3pQETkOA+HDf0YaYjcue+FeoP+uyDZZHqcv7NcXYPTe3Q4Bu2Q7jtVExcSl/zBzThcx9kf4YDg8VQTztKm7AlcttB2qaGIUEUuPC9MWwtfLQ+eS/5im/ll3SGRtxT1NEMlRM/Qxx67Fn9Iiiiq9KuQr0coIkhwi5Qxf6g/ecOc666DOsyDBP0j6DsFKYfPlxafeZ19EJ5wOd1lW+q321263SUNgpS+jKu9qrdzYyTYTVBZusR/6s7L/Sqeuj6LSxK5RYTMi4hPGs+1xHz4tP5O/mScaQAIhqPcMN6+HUc78iofyY6EhnSc6PZARIjLMYnMwi3L9s0RH1J/2fkVxIeWqfrXd7ecoE6ycXXXyuMn3utkUHqBQi7ET+kSb2PvIi0Yt7Ax2PHQVMnkvO5DEOd0kec6OsKt5xyy3XLueB2zNOKONeMccprnkBeasO+f5LnFuSY2/LJHHxucT44dJn1qMF9mlJnhtq6HujvaWbSd9EATJKpC5AIFf4HgCuxGhLhA0HPAhefTq7sedGCBa/FfKkeyc+LMr0Wmz9xFcJ7rH3P+S4U+qTppQwbsfg6PO+xDqJzBoCihvIswHtJ9TxFLjyvJyEzvc2dCH9l7/6fes8XfrhEeXc+RfuJcwH7D/sQ8Pv3/F95Mw+dIdl2jwel98MqXXL8M9p4Ovvc+5+757/vnyLLZiHM79Xp+UqnHMUafSj6ua0XIRKrjcHz1+exb4CrmWrZFYrpXOQi6zU8yEvCJSTZKOtdiUnuo7LeQFsoVFqvCZgbtIRt+Lw4PNWZz0aIg/D+AGx6CPdlNdPKIMpdtZ2XcAlWBJggF2QzZh1/XPiGyKByTN2gk5LpTsZSiAAXYjXkeO/Yv4La9GFoxdijIzvSAln60LMRZvTNTdzpEuCWy5NSz+xlh5OivzIfXbeBwhSJAAbWomDbCRJI2v0IZdDQ+/JHQtc+Cxr7tvvWrtuYZ49N4x17lIVEesdCEzck5h12npxc6PZ9oPGnZFPbpEaECIkL+46b8UBFXev/rt7gsal+UYHGAJ7WqglJ71w+t3gg6LiKgbYZojXXOgdgpDzPehHkz3CGbxXXUwkaSssiZy1Tcyzrw10Ib5DMPPeYua4x5+PEGbjzfhHvzO0OOu7lMKD8h0xkRKtRBSBEhcSk/9hgZyJvnhqAtAwxYZyBXHfW2+NuUszY3Oh1+w3EdaVxZLGgggvsCtF3oZy3006gVegz6Ns/jglkHbXmjPePBw4Yk98twn2c8BOUBiDcSIVF0jujHvUiFSK55OEgPuT9ZNwReuos+kur8EQFNQf4C8MeCtiLJ8Xmn3qIIh0OlkGfeH4+bH6zyoZ+HAvsHzUDehJdaKYP8IoRt8rGVx8p98mHplHFz2Ic6pm9BGs1QTrRjhCp8TNSigYF8DAa9v9JGJc4o83w40EtZdGEYkjy+Ic3d7tKFuku/zN9Ep/RHS1qLf5bobAjuJhxGjdWyAZtNzzU1JufI+pnG41ONz090Ac7OjnR6eqQTDLvHR/s6PtzV4cGuDvY+aH93G6Ow8T7dfYzDid0d0j/qEAPy0eGeTg4PdHZ8pHMf/LKhm6CbWzZuHZs2bxzptgal5KHTsKlaGjaJZR4ylzEOL3M4YNc/LT1qhmoGQ/mhc2CeDa7GqBTGiXoCiB5HhO+K8JhfR5AcighczT/mlXLoel8f3Yk8CcKf5A85qHA84OqAr3Qdf1kbMQ5fhzNeB1n64MJj14AmHMtVf6AwQydNkb8eLfLYJTrWB48xmakoIgQ7VBCiWgv8qhogb+Zv0wzS73iyybIl5EWuZ64TrBeMlnDbTpGPiSbIypRN94SxmzG/Z2zsL8FYtsC0KPst6jUCF0BHBGNQjD5coKsyfk3TaMCY+1ByOBxqiUNDG4Q3Ocj1G5A2XtzmYNNGEBvw7ty5y0HzXd3iMPEGxiofaLpMrTVbNs0z1hk4ot/6tOiSGfPW8/eCA9dTjALHyKd/ru+IPcSRv5XOQVX6fUjuuLl7iDwfkpZfCuIgy4e2M3RbB6866u2o1+uED8i3MSz7YNAHhh8xThxw2H7sw2/KOY/1/xQjR+oOaBblA6ILfCoeHMKOM1p47kPgCQcoM9aPKRhD+8XJmU44ZDvkIGUfI5/fSvabx3b3PuzogMN9uw7vQ8MxRpMx7XcctjNjOPxo0vCxitFr8zYH6hiOHmD4e/zNMz379lt9jQH1mzmeYSB+jPHpwVeP5J9Q3aCMDzMD3gt6OwM5Mn+n8GNC38445D+Cvl2MSTbMvcBA99PPP+nvNjRgbP/555/1y/Nf0qBqQ97bNAhvpzHYxiCq5MCpYd4P1CC7PhRZW1vngPsWcnBHlgkfzD/A6OU3bfyWqt9gfoTB1YfjNqA6z01kxeVs5BnOD3wGyF+tBdKNyHXR4+KDXB9O+YsBbzHwvnnzRq+N169l+p+/eCEbg1++fqlXGB9f+w1TjMQ7HHAesf+0XFGpooQq867BiLO6viYfwt/FUOc3gO7CZ78VnH4O7210vYOx7g4H5ZbtLYx1axiQRqOhrO8KMhFSGnnFJ/24FnrL3hRe26iyj6HNPyfuN9ZtAEuDHYad5zbaJZ7rF7sYdPzzyO7fRwwkHqNz5MnzpsKXwdIoD+bXNje1iVz458VN+0MMIE++fqqnGDdsjHyIgfo2c3FrfUOroyWNYqBBFxgIqAn5bZGH3gjchz1HLM9Jf5BPkX9i79AxB1qD+WQ9EsiQ+9ZRh/xxfeiZmXUS+sfzx2/l+qDZfT85PZENhZ5j/iKG4S/e+Y1fuz5A84Gj4Xwz6mo4jPdbhJs3b+g2vH/wGIMKxtWv6KPf2LKs30W2/MbW8sqKvL4EtPgtNpZl2U1gAJHpnqPDtaHXb63553NPD450vH+IkelQJ3tXON091KnfRCTu1CDP2eFxGoVadEktRV7/1tfXtXnjhm7eQe4tO4zDg6+f6CHz9D703pvD/gf4H/rLA08fy/25jXxdztUIRMZjIVk+L0GnIrhJjIdkPXrhuYuu868T2Ei4g2H1A8YyG8w+YDB8x5zYBjbwHnzcY39wJBt4Xc66yThH15jXfoPvFKPjGWGnT1hLpvO1pGUsW8ZihjsFM3Sd/RkPDybsk20Q83geoEP3kHF/iWQPufWXbfbQcZ6vHzHifUDn2phpg/SbV6/07tVrOWz6jzAkZfvIuWXHc8aYeayQNfd+UCoGrqoKFzyuYlw70gM6Ckus4yvynXAeg7DzFtwaRQl0ousqc566P2P6a6OzSmh5bYXx3EqdYF1qPWBZe4Tu/Qod+/jrZ/oKPMLgfx99e/+rh3qIbD746oHuPbwv6wmvf9YRS6ybw8FAjWkHPuSqbAWMYvoM5pc8t9D7uXYwtqdHx/l28T583IeH+6wXu+93tPt+Wx/fvNeHN2+17fFlzHcx4pvXBxhJD5BX83+HMrusJ6cYKZmarCVLWl5a0TJr+DJG4BFzazgYyHu1Ij7w2OvYhGdA/6SvZeKQ8dxFb1pneZ1c6K03jNs72nfcDgZnj6/He5/2PY+9rnTUN8g1YZT7huVlt7+sEfww7xFiDhPHOvNPb1Nu/8PH7NsORt9tjMDvXrzSm59f6BVGvBc//qSXP/6s1z8917sXL9MofETfvOYK/lXasR4frSxrZWNN6ze20Is3tcV8vHHvjm4+uKvbD+/pNnPT8+0mBlfP19W1NdatRhEh86AiI5ajwHDuL374J7XP2FscQ98R6/c+Y/ARGfa/nXgH77dZVzy/9nY/sqfeZ60/Zp8+Tp567O+ge73WPX3yVP5VFP8LDX957hlG6ifIjnXYQ2TqHuuhaVrdWFehL4iHAjn0ulKi8HxSNCgg/YE/iAMSaw654XXHvLROm9pQzX5pjJ66AOfIkXFml/1Iy3xp2Ne57zdu35TXjQfoq0fopfvopLvI8K1H93UTft2Abzfu39aNe7e0eeem1m5sahX+rq2vyb/GsAK/PZ4NtPk5R+iJjrnYIctshGWZTiDfAVBu0AvNkkKaI+A9MO/pisehkBKgkOJ+14IP1Ox/lT8tbVn3WH9Z9rx/ecMewF8G9BcE/asSlkvvGQbI+Sb7ofusFf4C49Nnz+QvdfgLAJtbW+yxVjRgLQ/qt26d0gdjRj9a6G6ZQJBm8qWQeoQguYckp+NcXeGMxPdOH+9MC2SMA+npb/O8Gbto0+5vwIU60lqPP+7CP5vTP0Wneb8zZj86AXbNjzP21KfoevPO67Fdx0/In+s/tFfrSPhm3pVaFMS5Hdfdzdf8iFApIBgxkHzRb3zoFCsbDCHdfujtA0IVdIhJi9vSfKeIUClFVzRUNezVTMtgUJT00K5C80+H28NREdwNYj12pvs6OtqOCMW8DbdTS1EtRZ5vEYwtZbNG8jp/glF2HEkK8tYB+hNk+VplmrO8MwCXoUP4PrvmlbSMk/lpGp2jlir30fPTdTuuhdcL2rO+CLntbKtA7zWYH1Pq9LjPvFYzR9o5/YpQqUUVPhbKuC6fk9jYnM9YrP+HPFsdoFf9JS7vOS0jY9Z30+n8+uzjbji+M40GctgyXzrajAi5nQXC46WQ4GHSRF7nM4hSRKgY0GY6B9Bp1FpUSmS68oMU0VZfDgq4kse06bozy2c3Ss9j8MXc+5njaEN561BfPM/DQ7dTSlE/LkN5bByewedzzkzMp32vk37G4/nTvHRaUCZKlSI1Y8q297ROm1FvS/+Dtiwvhf4ZIoLe0Z3uKj/62vx3/pZ+L9Dh7+hzN3cpRPfNDJoUH+rWHOlQd0QoIiQuMnN1FGvVdjO5/o66nBYRMl3hgJyNfB4kqrePKMr1vg4anOQ4uxnOgG8UcKS96S7Cv3b7clfxkCAji4bvtAd9PZ32X8975U8fNJGjp9H+OVzL58h2XeiThGzwk5irQCgIJCAwIhRxHST+O301Xf0i6EaNz/JDK4STpetBXdZGV5Cu/OS5lm5Jg5TLdEZOPdgc+xxpAfjYGchguumfqXPYOgPZbpHRlFOMuK3B2tD6uQD4nDCB0XcCppwtPJsFAAAQAElEQVQbTi7jx1qkzYibcTbVuiz1uc6W58OWNrpsy3S5D0LeQhFXgPD/4tVdK4c/HMS18wmcYBBJu9y55mF8En4uO9fxpZqUH2dOD7frfoL/icvy0bfh+wJ9BcWJSgEhItN864eYmP8HXD09v0nIgi+4zmmYuem6EPF2Evgv4zPi/323pJ9+LEYow+7GpceBT+Ekw7F2c8wduA4SLAbXo/5jP4Xmma5884j/jOPCl30iACE+bLlUSiiTgqIpuJVJHmw8/b+ALzhoHPNgMsNg5+PgphY2XCHPPffRMBnUmCrN/gUcFwRC0d8pFPgjuAdRvhYufqIVpagYtajW+ebMYRBBZq5+XFw7rdOPPixFBGVKlhefjjSiMr6wWEcEfom7b/KHKJwAn199/TlvF0lkvqIP2qDP4Yir8kHtmiMioKVHRKj/9DS79gXdffy1e+Zd5O/jnb8H8U6PKoG2DQxMM52eTXR6OtbFeKopD0B0XRGhoN8lgrxAwH7xcWU4/7Muaqaq6DckSEJl/LzpWuLQYnV1lQfPNfkAY8hDbCGtY8PpjeyYjaofcvLQyAtY28JyE9fJpNZSchM3bAYchjQa8sA35DBiOGzY1A0zLaJv13X4cMEGCCPr5hB3lvV2We8lXyhj3kQE7Swg/Lr6kCaFBAL48phZrkx/B63e2LTU7zamLJaG/UbLgpnpzKksA186iWpCxf3KPg3l/ozo12g4UvYPHnnj6jzi05pXtGE+uV8XHBb4wc+H+V7Ap2w2vUl1G2SXyTaPa7WMFnhUZb/hOnvQIzJGhL70CcU82nyj1zDO9bfzPs+QMbc5pc8ztw997nNHX13QbXj8Rz70xuA4GtE3xq2hzz68qqXITUfQTtbdIjts3jkQ8Tj6AXjCwdqE8fMD7pTNzIy2zNO+jZbyHXyUagn6WBL5LWPaaAZV9jfwYMDDZ62kz1FLoUyhbMyhdCv11CLSRFjpVpRkZdz8My2XcNi60u7CGMxmvLMhuJ2og84EmyYRJ9yO+Nn0QsZkfKbxxakuzo51hjH49ORAJ8f7HPbu6fCAQym/IfxxW7s777SbbwW/08ftHg7v7WxjLN7RAQbhwwPKcQh7jJ4+xRB2fnaqCQeRMzZvbrfA2xrSgL4N8Jj3Q+RrxFiMbFxgXOwfNkM1YDhAHu0Ch5umUa0DuVwtVRV/hadXruNAqfCsMiZF4spDFvEJI29wyy5hX3Ov54PsB+nPgDMQgvdIHgH8lF78HP5lFlL+sau7VsTy3CFryFvKLPoSGbOuGLPxnVgf4U7hX8o2Y9deooWKVjbwllI0bAbM15H8qwULjJjHlrtBLfAjVOF5gfc9lGUtv67TbaR8057bHrMp9/z2A+oZ42j3gnXXeWbQ2jK3OihQKD/J44U/Y+Y3x3leGZmZiKShQg8YVA2gfcDYDnAbYLcytlFKVuK23P+erjHG6knyDHHK9N+80Wah782wkd9AsSF5xPxvaMt88Vt8doeDATI1UDNoNEIOVzjgNpbI6/AQ+cwyLgdKFB5QJrLeM2boiUJbzucvMpj/o7ksjyg7bIa61KEd1JpwEPBjIVatdRg6JvUN427Dit+MsfFjmwPtNy9f6RVGvdcYJ403djH8vcTY57e4fvzrv+kXDrltEDngwH/MoX0wTrUUVfpfR438s6hDDlzXNtd1gwNsH9zef/QQg8MD3eVg+xYGyg0OaJcxXuQhcgkJdPTNaNEzaexD73o8zpGRYwyiPrzYxoCweMv6r3/9q/7y17+kEfinn3/UzxiBf/7lZz3HEPycPvhw1YetNqKfcZDoPufY5kOgx3amQrsNsjCEf+bnEof/Piz2+r2+tpZvHm3aeAlsPPNbY85rPnu8m6ZJntfUBQHTJcutDyp3MJT7rd+3GKPfYNx9gyFiG6PI9vb7fIP0DQfzffyb3jCced7ozbs32kbf+ZDrnLlgg88k14KZOkS1GQ3TqDrCkLgEn+2OkCXL3JC1pxk1aewe0K9SimcPsjxlzzROeU4iuQUysoBYb2fsf0+PT9Gze/IXDn6Bn3/729/017/8Reb1jxjb/Xa74Tfc0/3pJ/1EvjS+Yyh7g6H7A/0+sG6G9nNkbMzaMKOhGBQNMGIvcyhvQ6nlwPLgn4m+eetm8tpv8AyZkwNJg1YK6Ooss+iBGfAcnSEXizW5RfbaCWso+mx6MWaNuWCNOZfl2ka6c+TTOsZrQ0de6yHxQdQY+8LY1eRVziN4txh/y0JBNlrmj9GZDvwdcNs2wI1pswvJ47G8uqw1G1dtAL5/T48xUjz7rv/iw9e/+07PvvtGTzGyPsCA4i+bDGqVP7BFlXFYINw372fpywzY8HuGQcQ/Eb9no867bX3EkPaRuWoDlN2PGNmM3beskaTvIWO7uLsYMvd3dtNgbD5YLqMU6G20tLqi9ZubuonR6Q6GlHtPv5INwQ++eaKEjcKgNwI/1n0ML/5ywQr7Wvf5gnE9Y0/mMRHMpAsyjxiylLeAd5a9GkUtRir/VKPXar+B5774iyZHHOAeYah22D9LfOE3QZHBgNcD5tOoGeb+OffQg0bm1QxZmtK2x9qwzHpsW/adHfJh9OPVQkenElLhBonQ1/b6lHXGRlwbDD9iFNxFXncxQu5hQLTruB30zAf4+AEj2g683IGX1pFHHJ6eYgicMDYz7wHRydMFkIcp9E/n+jVpI3zpugxhG78WuEwjfkq/xuxjLLfJKw66Tw0MIBdzY/M5bZyjD/3Ty1PkeYDeWmE+rW9taAPD0TrYYi7dQc8+wkj29fff6nd//EF/+POfwB/1+z8ZP+h3P/xB35D25OunevjogW5RZp161tApy6ORhoOBBlHyiwkeD39JOpiH9i8gZLVj7l1As42wHtszeHOB8W56eq6Z30rFTaMexkkbKM/ozzk6xoZb9/OA8be+MPaQhxNkwPyrzA///HUP6BkCZCDX0jJQVUHRMp7IoOVomznxknXqZ9amn9BTP/79R/2I+xPuT/6CEMZZv2X5y8+/6BfWhuesZ9e/uHICj6eMZyhUSlUt9B2/ZS5svGdMJ7TlL2GcHBzm/5jdQyY8B20Afk29L/72k375y9/147/8VT/+61/1y99+1BuMwx+Zt+aN91tT9lgTZNg6cYzMjtlDT2hkGnQH/dihs2M0lP8FQ0UfVfxlUAUpXKGKIDfQN4Q/Q9yBJx60jeHp0cc9ed5/ePNOb+fruN+6fo6Ofkmf37x+pTQGv3+nDx+2dYAsW64axnoLufGXn55hcPzd738n/yKGfy3Fv9bw3e9+h6x8h/76Wg9Yx2/cvoX+WFWpVS1zrmW+dsiC0I1EKPAHfg4BZddxLbz1fL1gHbZMnxzCw9197cPDvXcftP9+J7H3/oN2wT5z0TorGIcRa/La5oZu5RdrvlJ+qeabp7LOuvvkke4+faR7T77SfXTYfWT+geMe3pe/EHH/4QP5beuHuDZyb7Cmj5AjHmHUoZdyTUCuuzmEa3oD+hkW6JcKnDfMe7uFMUhImZ75NM8XhTEqQvloil7IuYHM2/jyER3zkv3Uz4zHL78812uMwCkb6Hfzb31tXf7i2bfffqff/f73+u57eI7x3evjKnrXz57+1YEz5pv3BRfoCz8ztvDb2g4y1SMUJfCHIgxdfQIvsNjgu7rI58D1eO+7O/jQg9TriQQ93k7rZQAKTAdwXzrkorssS01zv/ni+Jaw6Z6hw6botDH6z3tcw3PxhP2eDb7HnMOdsYb7uWBMf53fTVdkvyK3zXz/VQo8J6Fl/Mz3GXPM9beWTeiOCAV5nC8Cv4Lc/8hFYbJBrlr6NoNeP5u4DbcVEaoVXdkMZFqaYaMB/lqLitsjXfmBB+58+vtbxlDxot4Z8mL94LrdjvkUEaqlakg/h+j6Ibp5gN99dxdc1ujLTmX3qlxR7lPJb9rsr8zZiGDosnUJf0T0tBZoDmAXZF7kyPWZHtNleOzcvp9bcj88Gsr1WBbHPNf57MJ5zG+3aXo/h/MvxtryPEYG3Ia5HRHyF2VcxnV4nXNey8N+GjB383+Q2/h7gnxcoJc9Ji5vXtA55QTkfv1yP5w+tS6C187vuFrKJZ/qnD8u7zTnN+wXIlNqUQV2C+UM0wjJMvpybcpKX65l1A33rIc573yMAmU6IIm6tfhQERehIBoEXl+4XCKyBzW7HtNmRIQqa4X5NkAGo5bUQf4iqp9FPrDX+cBatMtzm7/IaJ53kor7UZk/lEccNeM2Yx6ZP0aLzIv53J8BhCKCUvSCOKcZM3jqvNf35l3OvQ5e9DCNCeh2u1TCFbr+J+rmgqbo4UBkL9XRXsccNF9b6qYassclxKclvSOtow9Ot9ujH4POkeT77euKst/OAz3U35keQCizmtT0zG9X6e08pnecr4fbgqKs68p1Lnp12S/7pVD/cZne91v3iFCEIVzAHA4P7+fIPNfyyR/Xb1z3O7yA43uk/MLP33ZbfSmt55fTAAtxXMdn9YmzgAB2jd4/k9g3BVD+KmEf7thPddb7PCu3Pr+yyzxv2XPNEmNN0U9Tnv+n7KEn43MtMLafPfaE+Cn+Ke6E9cZ6xZhmPVN1lq/FmMOSzmOX7CAA7em9vAW+BRbpdonOy2npmd+u0uwzxBjZ9TNXt/ArsqWMpySS81kY9hB/dbmd67hK+a/63LbL2r0CbXBBnorMGFJ64nyHKOJMKdEkc88w7qImu/9LQVverZmIf6Adcn+SaxHu3ElS7Cbw/7/r6sejp3nhx2U83Ed8fdKCT30kA0g0fq5FChGO7kv08XO/6/pPwBXmZKIMwkGl1Ib/Mi4zuDni7Rh4nT732vkMmYG6iMbLnQsP9YaBYgkmcwE2AFcWus5K4PRE58dHshG4Q2FUSg1QohV46i3atKBHIAxzdI4gbweEP4BdOV3XPrTdE9XHOTmC3NdQvCjP4VwtiscPAHZd1um1VvmtjuoNKAt/RDgrCJpcAK2vIE7cQ32W0Jc+ptukpbvI4KwUCmiJCMqHCnzQtU/PD5dSpnOX1OelyHw4kQsqd67PocUn5h7cRR5RTz/HiAz6ElUtEWN0/gWHD2d4zsetJpNWUx7UYZOkoihFhfxhKIj77FpEpT74LO1LQec3XJddYBpbZMdj0oMY+hikFW4eH2/al5dXtLqymj8R6AMNb4rdxAx5m+XGaSovMDMWL2Nq1wtYdqZzi6q15AOGDyp9+G93yMZ7sbEv9Dcyp/IDGfC9A61aFsY2N3StZrg9rY7/HB15W2Zal3B1rneBiJR+OX6BT9ukXNtRh9HiLjCTN4Yz+ms63H7KTKf8RFALMM+i4Adus5ZCv6tqqXI4IshvGnCg0JfngqMjnDaPJ8FttGwQOsYnMaergzFcLubMv4FQVudbOIsJ7bEo37sd/HW88/SIcIEeEXZFXUWlFuXmnIdWj/9g8VCG63CplXwBIA2aPWYzNh39A+EE+ZjI4RmycV1WvPlukZWOMe4oJ3Sa6H+PIwuwRQAAEABJREFUVr3bZb2lKF2TVbiVEHMEkFBALUWFSC5cqYZI7+B/R9ggTB3FYN6wyFN9Cw+mCdnwC7rk+5TxH2s2G7PputDMmy6/IYxBeDo51xSD8ASML044sD/hwP4IHOrs5FAnRwc68f8WPtjTEQbfg72PHFbtygang92P2v/IYZHdXVy/MYx7sL+nYwzDp9cMwhPrcjZxLZu/DtkLSQOIb9CXw2bIfBrmg/WIeTTiwdoPtInRknKO+dCRh27PsWbQqMmxazTAb1TCpcKzWuFPhbdFwZ8S0sKB+xKBTrCLseld+4nICzlKl9s14XQ+YvJC5ak/bZKoSl/6XM+/SI+FZ+72LfV3R3W01yE33aXLeCJLbca1sptAF3XEuYzrrMhPLUVeF40KH4yBXcfj2m84PsEa5XBBwChONzrqB7Rnme5lvdeFE9bdCzbiPqAcsxl3er/+zdSS3/4ZYzoFHTyNUhiDhCrtJOZxESGnR9gFdoOxwnXZlr65jx08kD/Ey9A1XUMbTvocpVYM4kOtcrDoN6nu3cf48/ixnnJw5zc3/HOrTwgbfqPjyRPSnjzR18+eyj/t9wS/D/3uYCjd2tyU38axwcPrxDKGYYdtgLx544b89ukCbmtz64bWMTotY/wbIqcVWmopKtAeEnxq1aH3ainM4SK5f3N09HnC3PAbj/u7e9p+x6GxDXgcHPuQ2G/ofdze1o6NIH5L79VrvXn5Mg+WtzFk+k0uvwVsAxUNZZuwSy3NtBW+DaCgqfL/UvQhdhqHh43sDnDT8AudU8bSY9iSPcujv/IAAlmbAY+Nx37sA0Lmsw+CbMz1IeExhz9+K9OGUh8GHTD/99ED+xwS2d3b21WCOOfzN95d1rjAOGkZswyZJbBLEaFSKryqOdfNUxsCVzCWrRpewzGQWFek/kg9MFCtVaWCKNRhNnfsRyZpuPcB1SHGj4ODAx1A3yEH3z7IMi0+1DzFGHXCYeeR32ggzx60+m0gH9j4LfGzizNdoDvHzIcJD7Qz9H8LwZ7r/nKI+WbXcpxxEjQUlVpV0U9GYfwtvlmOsqEvfIifsRcZwxcbc/x/LW0M27EhDDmw/xDDh38K1fQbPkQyDjH2+iflTPsOutlvAntsfCBog7UXkhkE+P8q+v9EIiwKDqgsCw2yMGiQC9Nq/ps09nFib9di2GjtIquzz8G8t1ycwb9D+GYZ9sGW6dzhoGtB90cMHfsYOs4w8IyR9ykHjR1yNaA9zy/PH8+puxhCHzzAWICB9hG4jwHt1q1bzLkbuoFRN8EcTJewy3gObm1tyYbfEXO1GTUaYrRZYj76/4jmW37rq1rdWE+srK9pGYN9MxyKQbpS5wycjSUGGyXWxrH8M/A2kp1iHDjc29dHDCXvX7+V30h9++qN3jIf/SUM4z3+xOs38hu1xnv8CebqNsYxGx+OGKeJ+y8p0JHFfMcg36yw3q2taGVrQ2sYhf323CfYQi9hgFlZW5ONMZYpr0eemwvMPB7A9Y+Zp2f+eW0O7k+YoyfIt/XMKca9M4N4G3fcvwnGDPe5KVVLrLfrq2u6eeOm7t29qwf3H+jxV1/pKTrSY+Ofbl+HBuvGoWlHrr0OTJCTKfPCMuJ5IH9KyGM8HI3Ur+kjDYeNamHXgixZj+yjH3Y4EDVvLDt7yInl6ABD5DG8ssxMLyayfvO+wfStoQPWVlepc6TGMowcRfQzynJlvRrMpaLI8XXfZuguj6f7foIuOKL+Q4xfh+jdg2vwLy9Ybv32qg1FL2yktOGO8d1mDpo+j6Hn2/7hgQ7h64XXRvqOmldXi4ppop8D5HAF2dvEsHv30X09wjj2+NkTPcao/5WNZBjy7sDjxS8EeA1ZglcjZNMGYGOFOlaR6yV47f64L6Khvn9iWkfyMw3F8KCq9HH4B8YiDC8qCKnnCfzp5s8hHf6IojpoGK9GEX6+Ex/WEAXNdWrJK8bM61cwV/p68BA3wah+DE+Tb/5CDUY1y/sO/LIu8Lh6fD9i5LdOtW6wYd9fDHrr/ODdu7cYRD/k/131LwFYr5iuBWbeh6M7LpDdk8Nj9pmH7E+PwGH6vQ7mlxiYp+mij/yFhmOM23ZPMQBeMCdcD91VB2865NPwF2Om6jSlYxPWvgv28ufAfq+lHZ1tSbfuhh0a5N61Ya4MNYJnnjfWG1OM7Sk/rNWe/zu4/uKC13DzwV9esGv0PHgv8+OU+WmZHTH23mtsbKxrc2ND3nNssb+wjrt5+6b8ywXrm5v5xnkzGqoMirz2zOjQQge0zP8WWbQu6HBb+Obx8U9Qn7Du+Usfu6wn27nXeJ17iV5/vdH7l6/zLXvLfgK99R69ZVr9qx+W+XPWwJa9xRAduoo+Wr91Qxt3bmrr7i3dvH9Htx7ck2X93lcPkffHyPpTPbHMP/5K3pfdQI+NmBuWX/e5g94O2TJ62W5zrjud4ei//GBJRNSKXQagMHbFroHcZthxgCxyvRPm+wl83Wdu2+hiWXvHePiXQPyvBPwW8ClnTJYvzzuvM/75bf8bkvx3COg707vOOAyZj9U6phRIbDWFZvPXus5y4TaNiJAuIV36JaSHGxfd4P4fX6arc6nPCjhoiDHnIge58HTohCxj/2/AMpJ5KJUUOB/lHO/5NmZ+nJ+dKfcX6N5D5rT9Z8TZ0D1jnCJCtaAr2NsU67pCn0X/IMp1u64rmDY4RDtkgR2hsig7Lyc+LncJaJtnJ+X6RQOkOQYSVLhF0DaX44TLld68OTseKFDLXqNLzCOd0XA6jS3o9TrmcXW4I55kRUTfX9bqWqsM9yEiGIIu9aJ55zV3OpeL6+WpgCsuIT4eK+f5ElKm0KktvHa66THsp+i8npJ8LKWv1/1roTd7B11kUg+PS5d0Ou1ziE9EX0eUQpEgpr+c121OvR+13mVP6i8+9L/McirvPQ/RJ8esf97TmXcuab65nOmZD5ej5ZoTvhGiWRmZyM3tuWziWv8z7L45AxWa9z4DaJqB7NYK3ZQX49saPMu4/Q4/vVeXZbMwuewaeBdX0vPFAK2RyCWjv/UZM9x7+3uolqpaB6qgY8EYj6fw6BQj+Z7eo2/foHvevn2Pf0e7XqNYx5ynpd6gbKFcwY0otCu5D+bpFB0+RYfPcGfIl+M7+pYwn+aw3Di/edAR13XX+onX4R5SNqC+EyTJZVyvXedxhiA9grtRJByF+FDAeQxCigiF5RAo1NfVtcr6TEc2RiG7c8del01QJt1f3a5n/m2/6TBcPKjrOpQNWf7buRzgZpxzX4frd3juZj2hiAWcZszT7QUxB85vXlQhKtL1T6j/y7iQMo/mH4fn3gX9v+WigcjZye5/FVJLHZ8hPg3HPI+NxFf5Owk5lNPsGsw95bkjT5rpTtWH2V05zJ6qA62foTkPnE3HmrKfmKBfJpwzTdAxYz9rn5/y3A54rvSX1RLnZxqTfpG4yGf7xbxoLWe03bKWWRYs/63jmAOMPiMOrdzpKLzSFea8xrmM0/zjEr035iUJOdLAS8fy/unNiQtcT3EL18MLf9BuLALpfhrKqF/f6JcSCyrc5jzbZQWReyeInyfimDlEcDmg/OAjjJcKzSx8l5fTLgOQeuX/3LfIuXA/T/9C2IRe4lo5x5ki3Ct6SCf8eS3Efh71j4Wz4PUK7Tf+seL/Ya6sP2+/mTVTuXlMYD3j6d4SQYlP4/pBdsp1mEV9uWvpRPRlqetXfvL9Ku5L+T6Lo6GOyd2DtAx/uS46YeqdiNtfSfO83UzHH3P0YfLNw1aEwa6/RUlMPeHZhE7YhIrDisqhyQgZHAabHyrNOigaxCkL9qtUJyZsNycBN+Z57OLl6n3ZE9olJ3G/vrJKskaEIgxykr9XLG3GlVJyE9LwcG548a9sEiP6/BF2P4VCfPKG++sryECxq4S48trntIjPIqHLvLTjPAtcZYMn88jLfn+emXbnWS6dRSvsZxh16qDCDv63UXlYHmjaVV20VefTotNx6AScT4rGPDXPSGs1UFcGCqBScUGEuEAnapQCK7IXERBAtHSJkMiU6PpC+InEPy+tln4kUPgzNs0zNknGlI3rNDdOMxXGyQcrPkD24dXqmg+PllRqgW0dD3VT9XmnubCMWZAueBhKcLjj8JQNWMcCU2vNQyw/FPqBfXlpmYOoZdk/bIbygZfzFNqEzKzfMmO4jhn1JKBvlvS2GOiM2aXrvE7r55zyExGKiE/8JYpKqSrVbsn0YCMW0eczK11XPky4Lfgx5aDODysJFuFp0tO3bT52tBBRVGulL1UND+vD0VAjDqLsNoQH+TDUt6cQVyjCEJ/uss+zy7GY0je3MZPp6RizBATapVCWsZ/SDs7rc52/BX2SR9c+bqNlQzCb98319jIVKoyL56ox5MF+xKHL0mhJQ1yHHe++O5/L5caafphPlhEbyCbwcIo+mrB5GeOO5+4Ef6abz7TdUs60dMim61J+OgUu7FKPUDBmJULX4bgI0kApi7SSeSrhSrxdHAV87NHK/ezQ1zLcrmnIDddY3nC1jHlHuMdUdtsMj9X/ZMuFpsj+lI3YxDr47ASj8LHOjo84bDvQkQ3CHNoeYhDex9Cwj/F3b+eDdjnw3+Ogf4+4A9KOMKIcYUA+5pA0gXHl9PQ4N3YT5lTL+Ij5TldUS1GDvA2bgYbI11KOy1Cesx6f0XBE/DDRDHvXY+X5tkD/MDiQD+c8frVUFSOqohRFhLhJwu0MCTHsIfyJnoseoR5EcnVz4MBp3/v8ve/q7nxXoeu+oFUADRGhEqanqECXUUvvD9wI8mnxcY3AYwk8rh0bafOug38tfhFvaigm87LgKSVUORwczFEHlXXKgL8NgMfD4YC4gSp8r6Vvv1BW/oRr7NCLM9mA5A36OGV7qhny9CW0ljUzlPIRoQhAvQEUYqQBeXI+4bbk7eAmvVNLH/LhlfiOeJeppWoA3RVEBLV+ermcIdIqfbCBYYPDOv9EsA2+PsTz/xX2/2D9wf+77Yc/6of5/yD+g/8H8Q/+/61/lP+v27fff6fHHPjdxXC8dfNmGpKXVtHpGGX81svde/fkn1/0/wt84p/yxIDst3Du3b9/+fOdPij0QeJCf5h+0zdDV1j/mreLXtg/gGaHrUds7PObcD6k9Bup2+/fy4flBxhRbfA7xPWB5cedj9rHQGLDiA+NbbwcM1etd1r45tlvA98E2Rizhxqjgy6Y7xeM3QU66px5Z9jvcU19xnguXPO+ZUyyLsbCY2pQNcwPWB3yeHgNGGGUsCHNfTbvBxyQllozj4J5RCGX9biaPq+l5+cXzP/zOS50wTo75qA29Sk6czZfE02HeWdQoSwP5lfTDHM9cltGqSXnUESRIpSfdHwLlUJ67dPauYzNWAdz/kikhxZ1KJDPeZ6p+QZfTzn4zDcjoNN9MM88Dy7MT3hpw8+YtDG8vQ6Xn1FXR6URRQENpVS5HxEh/3XqP/0ccAjEPA7eJQ/mrmk3Lx1X6FPlsMh6znuo/v4AABAASURBVDyo1Gs43umm84z9sg+/zXOXdVqpVa5j0YcxfbiifdLvfxiDKfLgPH6D5ILwGPlx2HO+g3dUkoeelmvLng+I9z7u6r0NCn57+tUrvZ7j1YsXev3yJXil7ffbOsDodsKBoQ+ULXO1ljTG2tBx985tPXr4UP4yxrNnT/XN11/r62df68nTp/J8vgTz1H7ne0o+u56fnn8D5KMzfwv7uuhyL2cZc5/cd9gp86jFY74HI2GOw3mkXj2id91fz03zyPQeYQS28c/G9R3mYX5BYPejPrDebbP2vWfte7fNAR9zd5sDv22MX+/ps+e08d4GLtIPmMs+ZPc+rIXXU2RtBp878xZiaqm5hnlsE4ybZf/Sjz5MP/PNeemuOuaq6XUfZ9Q3wSBnmj021h8HGMNMv9t1f6a067wd+1nzozAO3t+tYtjd3NrKnzL2z51+9fixnqHvrEu/+e5bPcVvvXebsdrY2pSN6c3ySCpFMzT81HSge8xfWxlrKbIOH3rNZn/lNryeW3/UWpNu02l9duL9BbD/FMPMBQc9LXS6ryurK9rc6unyG9B30NO3oMFG/yUM/a7TbZhPJapKFFWQRlEGt0WvXNgYzrPkEUbfNMAxNtscyvrneT+HDft+k/WXH3/WT/M3WF/88lzOZxmwAfgY41J+8eL4GCPwiY44rDphz2R585wxPIdmyFptBlqmD+bZ1s0busEas3njhtY21mUdOiC9F8VOHs9aAhmoGg4GGsE774OGTSN/+nFD0zN2ReQrAw2bofwrFutr6/llJPNldX1dK65/c1021K3d2NIaPFxl3JaJX1pf1XCN5yAM6V7jvO7duHVLNjA2o6H8hRbLiftgnTJJHTdhTk3RFTN0AGC8TY/HaYy+PDs9xXh0ovySwfm5xuj21DNzXXNOnH8m9Bgd4H/RsH+wr52PH9X/GsM7dMR77aJL/C8ZxuhX64iUUfpqOfXeYYJMXJgW6yVkzevdDF3rL7XYmNvVIhvgB8OhjDocqMLHQnzAV4RDgb/WKscHbgT6AuZ2oKXOsXU68Lrk+eR23U/TEBGqpSRcLoS+gA/WFafIwB574x32xLu7O9pjrT6gj8fI9Rkybf6ccfBvGT9EF+7t7spvADvO+qCoqJoeXMRGbk9uz3O+aTQABdodhwQItsg0W5e15gG0T1n3p+iAfA6B7xeMyyky6nY+YoD33sJfYPEvjLyYf7nh9etXeuNfyEBHvbUeB+/ev5P9/pcIL9Hn/ncJL8n3Dv22z97+YnKhgJbRaKgVG4MtR+tr2tjc0BYyZoPqfe+bHj2Uv1x39+4d4rfk/YLpnzGOlhvvjTrmZ4f+6+CjZp18/myDeu0CTigPMgOGLOKLiItQASEJVS+XtR6dWPfB4wN03g79te59/ep1rklv377NfdUpckop5syKbt+6radPn+j777/PveD33gui9/yvEDynOphsHo6pN+UROsQnIhTIQUlUlVoz7L5FhOxq/unSJS7dq9uvY5AlRtTjaR9eLkK0aVkwhN9ocU0bGeh/34Lje1DaUQnK04cW+bAMG+a94f54flve3Ufr4t7Ad4Lx6lgn6DjHjZGhlvEyv/2c1SCH3n9Yz0KGFnW2yF9HO50jTRhIL13u4+wBXI53nOnqsgw7T7vQ2pEI1XSCjNTh+wIRIfN8gM4cMC9qLcnqjrIz5Mf9shykCz12TZ/hPK40IigTyg9tme4Zc2ZGH/t8nYI/9694fBlbux7viHAVsLnLZ6EpZabI78zA31HfF0G/XLfbmLkt1vwZ+Rcwf6fEGR6TCXPXcNjlOoh1+wN0mfteaiVGMv9mOXe65EvTDHiua1KPiD64rPdvrmvCs4jrc5stdCoK++mhfPbRMKaFukV/W2i1PvIXyE7Q1cfHloeTS3k4Rx4WMjNGx5OdYjXbjCjQpOSP5h84JkUoSsh89JjVOlAFDotPezl2M03NF8ZuwccgPYqyfC1FDX0cQG+FB4U6gwzuT9ZBPXY75KGjj06LCIWUyBsBoojgOUV8CGc8XmUCjclwAm6wVwEirkMntV1BKolTD8WAJIA7ZSE6O5to/+BY77Z39fLVez1/8Vav3mzrLeGPe0c6PrnguRoekb+UIU028Is6qdvj3HEz7e6Hx2o2l4uZ5ca8AZbZ1n2E+XYd7gi7TAd1ofkf/YkI9wyQQuVUj7+/OoeByyWoI+OoI3NQNK7VhTej07XiNfoYOsRFXVl+Xg8dy5r6Nhft9yHX4boXxX/LpRR1zMuQKSK40xb362kRoYhPQZa8kiZqMT0ZwS3jLunt6w/iI+KyHoL9Fb0ju04niCNxyyj54zo6OWzqetfxn8EJgOsyIeJaCD9Xpl2LzfBv3zqSroOg+2sn3etp/3V/P2Moz/iKPX9ndwHCSn+r3iUfbWeZjCeM23luW5aR6xn7uFkagidpDB6z77/g3NFGX59vnC+MwcSdsb8645n8/PyEM4QzXbDfHrMPmSQoT13TOVr2QTOQbbk9zso6INOIzEZCsssCigfaiEu/8yTmcfRhIWfppsxIOF8E2UUq+PzyaF7BzX2ew+FP4iHBcV+CaTEBzrKA89kvmrFGcfgT9IVMHtncg3kqod6XHnLZNfrY+Z1a7UuHxC9SSnxy4LdcV3AFWspAutRr1w8fdjPhf9XN5JlLhv2G/dkehFz6M+Lfv8HH7jrof1Z3GdcXJ+jxylSnu49223mM01tuXOQjlcQOBd/XTS4Wt26O1q4nk2H/J6Csy12bh30djLvrvAaapq0+vr0s07GI93B7zuDyLW0k3CZEOs49s9vHd2QFVNo5z2ISEaaFvLyRz2ho66PJ77qoKEoo2NQRoxkPeRM2HtP9Q7UHRyqnF1qOomUW/Ur+gJagTEFTGhGEDOLoXrbl+oNxdLpw5fRQ/yFTRz1t9rlVS32taUZZtIk2++KKXOyqUO/z3ZsPb2C+BGnRUO9mHenlxpXJC1eS068QhHuQousfSO7pgv6Md0R6+pv7ZDi0SDI/3Y9FkXAisNvDdyIU6D+QrrgbocWnYwM0YwxmbIZmbF6mbF4mGumsHep4XHV8ETqdhM4nVRfTqmmLATiGijpSHRhDVW/cGGPzLvxEx9GRNKWJGWhps6dycbfbQULUQj1VUYpawo6bRWRpl3R8IS2CRGoyD2ZsjPvN04QN10SLzS8MVCkBCgiCcAg5aBNtysKMTdaETfiYgwDD/imLlt0Efudp2zbLC8ojQhE9dPmhbgbC9DgKL/kFruK7bLePs8w63FHvDPq9oE3YZC9ouGyTMllnVijRqiKC/tCnWlRL6f24JOj6J+Wccp3rABmmvUV9VEORuCxfqMOoZVEnrZEpYu5e8rJPjwj54/rMH9NsZDtuF8AArp4HzuO81wE3XEUixF/WGRn+/BYRigiiDUoiNNfraumjw84SEeTt6XSfLDdGtV7hAchuQT4dl+lBtVxzx8MD3a3cl8sHTmTF/ZsiE5axBZzewdeW/rr9zvoF2qgOGuIfA7yNcF5oxi2foRKuJZRuOI9UZHTUbxCAhs46DfpmGHtnbJI8L1r8LXHdHA53pLVsyIwZG6uZD+J44JuyMZuwGRtjEL44O1bCBl0fbh0f6vToQMeH+zry28Ic6u1yCOY3vwwbh42PHJTvciizx8H5AfmOMQ6fnhzpnDrH4/PcACY90MqsVKFfDWMxHDbyIWiPpd4/HGnkQ2Ub7+0fOn6JuGsgvuFwtBk08oNzKVUlioJ6I0KKkuhwOxWla/8ci/TeNUUg4lL/dPipQFIITku4WsTZNUQ74oPjYEQoqL8UxsqodqtKBYQjnB4quEVSSAmkWlKbsmeZ6tjMXropV22mB3syioreZDmXdz0FT+VWaGOBSvg6zKNmOIRXjepgkIcDNu4tccBnXg8Yi3KtfO8Pub0pm3kby3wIesom3X4fKuWBuPWo13Nka8pcaS2PUOuCAQ0R4RA8TKe/ERURCkId86f9DI4zSFZEoO8qBwNNHjDmG4V+64oDyAcPHujh46/0+Olj2Zj05Nkz/E+Je6x7D+/nTxr6MH51c11LKysaLg01GDVqONhc4lBz48aWbHDw/3N88s0zPfX/S8Xw9ODRI919cE93aMNvcS3+1+u6D9eXl1QZT5RErjkT9x0d3tL3kOBvVQN/6ToyP+HA/EQHHBR7XtjAa8PNGUa8PEjnsLJ/6DnnQH3M+EvNcJj99E+/jTCADIaNuhDr7Uxp+IXP57R5zvw1LpjPeajEPPdh0Njjwbo2nc5kGfI41lKgTDJPW9adGbR6nNRJHqOGdXsZOdjc3OTQ9JZsaL/Hoe7t27cwaNzQFnza2trCxY+7ubWpzcQW6TcTptdyRYVUG7J+tDy4LcNjTGuS6IxB2x2623ybJU3T5IHlyuuhD2VtVDD8E3Tu13TaqqVMRGg4HHI4vaI1DB091rS+ATY3Mq6Bb+6XZdwH06ZvDSPKJn30QbbLOI/4JE/g1wxM4J1puLBOhNcz+DpF/o2J/fBuCpLXpNudEPYMdbdautfBAbqX/J6RZr6XWjUcDbWK3Jmft+Gvv2Rw128Jbt2A5jWtkGY6l5HVpaVljTDEj6wHhyMt4feh9RLyN6RvHlfzzzT7QM/tGJP5+I+RkQmHgo4TH+cXBHocbFiZoG+m0NpCq8eAAcvDeE4+0f9n+WUEv8H34vlz+aeqn2Mke2WDLwaDN+D1HD5490G8DT0fWRsODw91hlxPmBMwIOeDaXe/N9bXdQPjmA/gHz58oKcczvst/W+++UbfMPeMr/H7TS0bf/3zoptbm/BtJDGhWnTLAu6X4XHxeNifIA9dUkRICi36OyPYMQ+Cuel96gD56dFoAD/rHIOlkRp4XEdDCZ04kXTGOB+zTh5xUHHIQYVxzHp5gt+H6jYaut+nHKpbJ06QoekFHDbG7H+R2wCdw8Aum1Z1yFtn+cD1GMw8D6DfNFuGRB8igq4X1VIU/HWkz5BHt+EvKVxA1xT6nN86fgTdlpEVjJLrngsbGxqiRxr6NVxdTsPuBjy9gQ61ofXmHeY4/q1bN7QJ1m5uaeXGukYbqxqtrYBluSybENkYN4XeljkoPvabhrH3EdDUQltEyLI2aAbymr4MLz3+ps3zgC7keNpAehP9cvfBfT14/Ej3gd8wXNna0ADD82DEOAyH8jxfYOTwYCBzoqW9CX0/g+d+K3T3ww5G3LfyW9kfMGR9wAj8/s1b9W87vpHfivRbqzbMHSOjxzYYA79xaiOa3yCeMnfEp9LGAJ0oZO6CeXRG/87tGvhP0Q3+iWinWfe2XqODguSPWlRAMF4+65iiMzwXDeft5+cFB1wAeTpDhi4wnk6p2+M6hYYZZRa8HELHGsb7Wzdv6fadO6xp93Qbnt1+9EC3Hz/U3WePdf/rp7r/7TPdw7337InuPnmsu6yLd+DpPa9l9+9rkzEfIQNeSybUP2Z/OPVYmnaUldvzXEr6oMV+x5VaWY9WdAMddcexKVx5AAAQAElEQVTtY5z3l7GWWC+aYZN9FWM+Yw13vRfQb5k89xeC2CucYLA7xkh5wvN+rxfGmiHvE/SD+1ng2QjdtoZu3oBGr8nryKBhWVyzTN6+obXbN4FdQNzm3Vu6dd+8uAdP7miDdWkJOffYBXWa/16n66Aq3VJUA+AW6DVCIbuZTj8ddr/PoPvo6JCD/n357djtnQ/6yL7Wv4pxjrHwzHKHDJwzbs5rXBBn3qUunsx41paK/8xw+GtdiMqVaJtbH2QezRZzHn/OD4UiADJUK7IOIFxdCQnaXZ3X1jH8Mz+9t/gIfR8w7G5jBPUXGSz/lnXTvLe/r336coCx55C9+DEHqyeWYfbkx8jePsbUy7doMRJbh5/TfzGXK3T4ixYJhSoI+lIY6yQnigp5ZKB0PQ+sx8zDmWULWF+5rqB/7nRIqpRr4HcV5YkPDMPWgwEvfGxgA7HbcTnPhzNk6BCjem/0fSuvS+/o6zbz3G8w2xh/goy1lPe/OLiDjHr98JdbvvvuOz1jT3ePvdz6+oa8J4AEme+m1WVMqyGFCjxORFEkQhFXICBCUt7xZZoku+o/Ycc3w35g/QyLdAUYyWWemEce+wT8cJzhMEXlaqAmXcfLc5bx8fw03TN0oXk+Zt2xTJ5aJ8IPr0kHjO8B+u7o6EjHzMGUYeR2Ql6XFWOZ9UN/AREOQSbxpivHdN6W2+vcNkSVUlUZw4igik5eg9y+54Fd67oZ89yy2tInw2Vb18U4pet4twMfuKhVKvC/1pJ1F/wRIS7SOsRhJtc3Q3/N6PMM+XI9SSf1dllXl/Rw713i8FCei4oiiiKos4TK3K/5p53TY7fD72jTUOmnXUo5ysy5hNtMHpkWYPpa2myhZ4GMI2x6EzwDuyLXaX1lmRw0Q/o8SJRSFfS9MPe9H1xF/y+j24bDkazPpIAXLTyfyjpnjC7wPtTtKEJeaxvWjVIrwUL2gAUdMj/LL2YeIx/76AXPJ8/3fZ5PjpEXy47lyPRTSMU0gKSlVJVaoW9Rp/oP7UXAmSgqzpMotOu4HjTO1SH6HuVO4ZLcKEaZAC7bl+lk1vZ5ez8R1y/KZdAucB0RoYjI6LzZDzrQir4DRZGiSvRH0BhlQLDB26PtCs9YAV8DWskXjYIz0E4DeNbq8OhcOx8PMfzu6fXbHb1+s6M3bz/q/c6h9g7PdXLRajyramNIncuqg5UsP5l2Ojsf65x933TSUr/7FxI0dXSwZT7NeN5fyIXHsEX2EqRZvhbQ9Y+rIJxp5HddBKk1EuJOR2ivZc7MNPNctHzO0SKPWZZRiaBMoshjHRFafDKP6VBrwhMdZRYgYpFVbtIlXYYsNE8uCOOuL33ofubJvL5dz0Q5R7muBZwcEYrooXAMFMzz9qH+HjFP7IPcCRMXFDKIuHZBSYiUHumRcIg3EQCpICw+jqNN4nxPZPuOp6eXfrJeu2g6y9MMsZF+OZLQl69OfZufu8r4bNdj8lvwQvqrtE5ZLhdX+xlT55nn7exnrIW78HeEDQaKsuQnHNlH/MiQCBthdx7ukOcOHZdA3jqMtS06uwMtYe/dZ+wTp+wzvQ6N2TuN2U8Z3guf5xfqTniOPNEpe5Yz4HPEC565xuxbJpx9ZFnciX/xkDOQmeumHbdt+hP0K+bIMP3S5bi1cr9+hct0unv9gl3JNsfhp/BVVRkmYe5e5iPqS5fTEyQuXLyfXBEhAe7yZ+Hab3iPNCdg3qpjQecOOAr/55fTOg+e8yTmORa1L9x59LyBeciVdlLmmfuzDvvnWa45butakJwwnPv1uP/5/iTus2odN0dn97Pkfy9I17h+nYNIrnk8PZ3z1HH2msfp9+iSaxHXd98pRPYBWEy4v5Cpvi7ucz/JZCU5c3/JzQTnIbFvhzILP/GZTtheUjJI5Vz9eLgtMTHsdkziHhkiDy6VZnG7BjUQK5yE0zriySyqyQcfdzsyrm/VMhM1VAZF4rIimHFINOMBfLZ/pI4NyZBFbBRV/p87lUpZglU8ARLiY3WoRbOEpYhQlJIuN0dIcj4opP2O/rQGiqlFIbXptrkoLvwd+SIoFfN6KE9wflc26P6YllqKCoigDcq5bIJsooT4QDr3qyuir02ZHoq4gj75uGQP1+k2I67yRvT+vsg8n7lhryNjfruWL9T/mfZA9oO8C7ioS4g8HWjBTAVzbdEsBpqVkaYx0kU30sl0oKNx6HRcdIZ7NpbOOT2czApDXiU2U96sllKVbWUjraTZNTjcEQakc1cKi6SIUJRQF0BBnSAkH6aKuDKoqkYpBElI3rfyQ9yEReSCh9pz4MMoP3h4bCkm1xlBfl+JyPLcEdfuEzmYsTBNWJQuFguRFyUekrwhdtoM+Wyz3S7Leow64uwqOyMV+mBEKfhNa3Hnss0SJd2IyDiXcb1uc+INPG07bNpnyOkMeXV4AcfTvMJ/2U7fRsEfQWzpw7VUldL7gzS3m+F5HnK6BtCTQbRkYi5BcH4FbkQoInRVD3VHyTh98nE+R4TEpfnHNJtHVy78m/OtjyfsRNqfO/OSnzoRoYiAjt6NCPnTO/jnY+BwzOkL8UdELPhRoXvuL3bnDzSlVpUKiHPeBOUoDlXmDjTSmJtImvEjBJnmVPvnAblM3igfQfuOsHsdxEX0aXnHXy4hpV92pVpKopRQjaJB6cO14M7LRDbO/EJuOm+CQAsWfrtCnnp3qo7Dv0tweNwmxmrZTM3YVNkwPGOjZUxxJ55bbMpOOUQ44mHxYHdXexh7dzl42t3Z1kew8+G9Pnx4p53t9/r4YVu7GIkP9nbl/EcYg485hDq1QRnDsjdyPrydIvMdNAf8qMit3/JpaqPB4P9H3X/wx40sad7oE5moIimKEuW91L6Pm/d+/0+yu7PHtJOX6G1VAbj/JwCQlLr7nNmZnfv+Loin0kdGRkYaZBSKIN1G82aeh8BrPPz6bW6/lT/gmnywvOaD4tlcM5cBtTQq1X05IKAbhNNNf6MMO84oRQFkREjwIhWc0BA3+jM+iHcYZFifXBFBEaPg1gHVfnCRFooy5bErERzRQ5V+9EBg3bKuCfdzOL4n3pDIn/3vsiNCiogLFNrWzJDlfKYGt+FwwHLbwNBkrHNI7wODyvpckclVuKznojPmRX9r3D/h6IMCY8H8aHgOW9CXnntXbMSdvzN/F+NcEm3qcezaScBjuv6wf0Tmyzg+gqJuX0aGam00p7/N83UORm7cvKltjEq3MGLcun1L2+AGRoQNjGkzdKPS3qD9PXSm1UiEZxiDr13f1I3b27p9/y4G34cYjR+l6/9tZ6OvDRTGtt/q2t7GSLcly62nLW73KYbcI8aEf0r4mD3MOYfew1y+SGOm8wzryTnG4BUN6WXZzmxgGDGjLaa5icHGxrEHGAQfPnyoe7i3aMs12mF9bZFnS1+vgA3B54xZH+IvGeet5ZOycxV9PvD7QWsYW8prxYHZOWua+82ueXN/uS3myWPq5o2bunv3nh5jWPfP9PrtHsP+J0+f6CqeYlwY8FQPyX9ze1tz5N3QLuuMxKxEnyEqCX9EUQSdQFzHmLfOnHLQ7IMny29vd082zvjA3YbyPQ4ud4nzQdUBB5jHHF6ec3DpdkBCzWw2GFOp9y4Hvv5JR/PhLwXcf3Bft27d1vbNbQzad3UPw4Xht5YePXos57lz5658uFZKtfRSZtZd01+yp/CBpvnskbt12TpteVl25tv9fXh4JGM6VD1jPJxZxhywnzOPnuE67LHRI4jkGZ2zblmuL168kGG/+9s8Ou323bu6jT77p3q3t7e1DfyTyObZbzXdpF3+6WyLM/cH9K24LBfzPMS1ub8hWqUWZb/g0gnyvqp1VzDx9MBlyJwG4J7DWf+fVPfH8ObvK/knXN+9ZW5nXv/IvP/x/Xu9f/duwOj3z2++w+j2AUPcDuvD3t6ubBy1PEVdObfTZ4Oub+rmzZvyofzjJ4814IkeP36iJ8B9ZHm43escfAZ8W34X+yL0x+Ge+cW8t8w52Xfs4Vr4bx1Pvw191nKw12lFuENgMauaYQjzz0dvMOY2t67rxvZNef64g57YIHnfxjWMbNvo1dbtm9q4sSUbT/0/Q/Mn1+czNWtrmmO48hzT0C7vj0RDkyf4GA45GPMY4WPZqvce7/RMi6NTLU7O5J92bzkYbIlfjViiP4nUv1Ue8Lamxdrd0S73UU/bxVUr7WCsrcPD5rXrusHY9Xwx6M4d2b3HOLhDG/wWaBpzMdqtXVvXnPneXy5Zw03+57OUyZy0NYzEM1AxwhbmSL8F7Da36O85fJ6xDngMnKHnftvOxoV95sBDDEz+YpD7O9CptbV13URv/SWSO54/MURfQ97+As8dDL/+8sOjx/T906d6+ORpfhHn+u1tlbVZ6qf1MmhjZd9v3Z0h4zmYNTMxk6hFpgvk55+/PWJ+2P+4q4/vPrD/eM/e42MidTX19YN2PnzUPvPJKcakJUa8HrkKPQnLMormTaONtQ3kuKXtW9vaZvxZNwr60kk8yfRaMdd6LJ/TPznWPb4TCy2Ic/w5fbjw3MyhlOVxzOHVAXsf/0S+jTA513H4vsve6OPHj/JYsuu0Y3gzLFfPddYF6/l8tpZrzzZG2Nv0592HD3WX+diG3gcYfB9+9UIPv/piMATbCGw4HkPwA/LdQQ82t7ZUkKXnMhsLVoyZDr3ynIHasiz38lhy/JK1fAGy7vlc1qsnGJL9xri/nGG/51zLyYb8a1ub+bbznDHhfqrI0mhmMzWsv36jsNaiWgZ4wnXdiFUN9DdZ425h4L1Pux5huH4M3w/9P2evwP+D1rjPunOP8Wk8fP5ED2mfy5lHz+euT9QT6GC1/tRG1p/BXwceaHCgz6L/3UbzERE8T7ay3L2me93xGrTH3tU4Zq0SNGdrc83mxtC2SrsKZWspmlHXHP1cn6/rusfk5pY2GJ+Od5uHukJBXsOybxnPLWPbshdXxGW6Ssj7FucbQB/B9wrd9Vq0tM4xDm2wPeM8xTiHzyX7EO+tPRYXrA3eLyyZ/1aifJH6Brrw3RI+p59PMAQfoqM2FtpdQLOjDssnkJEwHuR8xvhfod/eu3uN8HP3OfPBwnA8tFajXrl8T9sM0zEKjTDSoBxVDW11OMgXaQTu1FsW1LeirjPmS/eF9wVeb/yvM17+8kqvXr7Ue9aiA/YI5/DKcUI+C1gfvbbb+Ov/tfyC9dVryS32AuvoJi2X9z1evxeUs+yFLvS00Sjmh74pE6IoDOFegRwHNMYNbkAqFBHp8qHp6pGz7yFMiD5MXRhdxJLjz3FXQaRZHo5JMhMU4NWy7JFZh5xa4DZ5X+d5w/uSA+Zj9+Wgw3uynLxPOUVH3G7rhcuH+KMdbm9EZF0TbacnL9SX7shrhxuU85gyXNbpS9Y594Vla9d8WadNx+6AqRG0g9tVmhbkuPEVA1knT6GS4dBwuSwsosfut4Fepw49/SSMXMxPyg6hZx18eH02r0aUAknGHfyf5gAAEABJREFUAOkTndZ657YCEhXhuapqPvNYn+ccUmpRBPwAc5NAHqaRPOB33Ya47DoteYTP9I/8RYQ8R85nM82ZT1KWtarAW/IX1E94nTV6AzhPrUUSfFNP0rI7AsnI5UqpqsxDpbKvhcEV9S48lpgTTvy8gqHX++ndXdZL9mm77NMO0Rfrz5Lx6/1GUEcDX0apVaY5rMWNajNTJS6iKIKcAUcXiIzT51fmCxXadgnyjv1bcA2yqWNN6toWt1OPrLJdUtJ1nkKmKCFu4qQoEwZ6lwniikQvZJZw5qqIKpVK2QZnlm4fDVVVdX1V2xe1XYgtBobbVvv7p3r7bheD7wcMv+9xd/T2/b52iD86Wel8VbTSmvq6oTLbVJ1dg+4Gdc+0WPYYsRY6O1tqyVgd1CtIG+4eJ/UEvXafus0dfsdNIEvel6UIUtD5jClfTxw3Wu30nrb0yLCX6V6g7T4JT2UF8YhQhCGFEAfy76/yYsrhGki03w6wdF3AZQj++h6LRISCjouIT/L0pjXm6WmE22TY/3swgXCl9gDnw4HSSIhABDlG0Bo5T/cJfTJxRwSf3DhB+7I95OtpO4UoCk1uPGSyZ0Cfecz9CKIv4kjLsnBEIe4kLlFXRCjloN+7TGhKwz9503W4V/KYtHti/xOgnbmw2L1Cp1dHaKDX4xPhC9Am1xvEBbJJlzwFTP6MJ00jMt7lAIxSJbTxp54zN7WcRRp+3l6yn1l4P815o8+ZTtg7n/rc0S7wG8ML0s7Zb+Tew//izueTyzMted42jc77j/Hf5JnvHl4N+43Jb/dziHbIvJlR+w3CYdhv4LczIfAE+a+C4L+8nf8iEyK5CAc+EBGKGFBGN2IIu5xlTtU9SLb5gMrInGMJ0RZ8jnOJybX/txCfR5rCFPd7/qvpznMVQ5oHRJedMIQ//3SJz+P+a2E3xDCVybX/vwGW6diAwUHeYzXpI9Lttx8vfYUPT8Z95tJZWZJo+pIbz5DPZf4JKGU2cH51Ox4y1DvRIwuRUMPje0glioD9g/N5veZtSOVzyJwZk84UtksyXU1lmYxLBPFJDy6sB8wA3L2CBxNWRrUHR1pxuCc25JUFZ1aKjGpl7/WrC3KwkzWT5v4F3AS4HT8VskuYAj2TUS6AuJ54LkAahRhoRd6YVDY2dgMeetKyDDzZ73weiE6nYbmIerPkPE43HO98rtluKOxcgCZd+NPjZIMA1fE53BGhiFAJ+DLgx3VHDPFSSAl9ejl6jIkxnSLEBJi4EykBlJd57clkeHPCcxiHHVUdG6I25lpqrrOu0dmy6ORcOj4zOh2ftiNWOj1v81tyy1XHJqdTC5EOYpZJYvS7wuBjgGsmYL1g07dic7RiQejcR8RFhEqtcp8E7Y8IRYyQFBLo0QXaBSnX09FXE3rTQag90Hi57xo2sHMe4n1wZvhAcsZm12koJvQ6+G8vkHzBW4u+trgr3NXo+oCxc9ugHxGKCGWfjfyapvlvmoYHCB8YjCBcKn1bqgp5jYiQuMVl/ezYqK2oa8mm3IdK54yPcy98LJCOc919yqmkjJpa1XDY4geF2XzGIcVseHihbW6f0XAAVMlXSiiCpSvl1qHLLc/4K9q8kus0OvrEfdEhU8vQdcGagrIun/XRjlmC+maNhna6TTXpOz+9MzjwajqmZ949dloW6+xz6nB8ptNfV1374RZ6UilVlTYM9Qz11SvtiYisy05EUOYSikwaPpxWykCP8qaRgHalPSXdqjy4Ilxro0y/krfUSvmiCIBMAnoRoQhjqObiM9uEJFLefFwk/JYnLiLtK4QKtGspqgVQr2U/G92mKfBZNRiGQ7AiiSNLZNrThxPoZKI7TeGesdYjf3GoqdF1uGdD1nF4abRsyFr0bQUWbLRy08Vh0RlG3NOTQ51g0D0GRxweHR3u6/DAhw27OuChcp8HzH0OOfd2P2LY+ZDY8U/n7XzUHg+ejt/f29EBBuXjowOdssHLwwnq7ND7Dv46xoCQXdCiWoqGds9Sr9fma7JBeJ1D2xzHHOoPuj9X0xgzVfddwv6ZCmO/VFwQiUZB36og5WA8COBqgqgZf2hIF36JOPmyO6If3YwmL/mDfGE3SvrksiCCWBBBDkO4Un7aR5QmKMcMfYYMPA4u4birYHRmHsehX+kf4kxDvjLOngHkQrTOD6hHIQW8FhRoQuA3ai3IlDHQVJVSJPJCXZ4fWubZFX3lOWkxzlU+TDjhIPLYuoLRbkGfek5pyed6I0KlVlXQMD8ZFdoOl1pU8dst1BVR5Mt1WSdMx/V16HfnNpHYQy8Bvz28dQZtWqH/fivJB/LnPpSHP/sdt3J58kWtqnPmLw4IbdBZ47BlMgxtXvfB9jWtoVvNnPZX1kXKndCuPQ7x32P88tuPL1++kn/e+S1GMr8Radj4cIxRxPLfwPCyjVHBh+b379/T/QcP9BADkw0gTzjwzgPLL7/Q1998Db7R9HOsNgJucrju+TxqUbE8alHUAHaJgyfLrpk1WpvPGRsz+cCZHAzrVmc+9Dk41MHevsxzGlcxhBxweHqM0dqHrO4fy9Pyn3i1geYZB/Ffwpffovnmm2/hzfx9ra++/kp+U/PFF1/I+W5izFvHUFcZX3IfuE9AwG9l/M1mczW4UmjFXHOKbuzvH+gd8vuFw9x//PCD/v6Pf+inn37SL7/8Iv8spd82tRxtVHyPUXF3Z08+xDyh7ILD5pa+reiJ5WqDxPMXz+U3fYwvv/xS337zjb79Dp6//lpffvGlvnjxhSznpxgc72Pou3nzBvPHGjINMRAS1i/LISKIryq4EaGIkOM9P/lw9ePHHQ6gP3wKDEwfDIw6H0Z8JJ8P2vYxUB1z+Op13Pq/hq7dRGb30AXrwFPrAIfVL+DbcjX/X375Fe35cuAd/p8/e67HGMzM+63tbflNp7nHDv3vedGYjf5aqir+WopqKWoKYdxaiqKEaJBoXCLExTgSezej59Sr5TB3gtud8w7jqWOst8zN1hfvRU54OD+gbW6j9f3t27d5OP/zTz9nP36k305pd0efF+pumirzWeGhliLr9doaOvtbQJfdv+Zzmmtcf8d+y/0VGi8LFPTEd4zNlrrcTyfoveG5yPqyZO7xXEVWZIBc0MfZfJ4/CX8LA6W/dPH0+XPG3pf64quv9AI8pz+e0i+Pibdh6uHTx7r/+BF4qIfo0SOMT8OXIp7K/WhdXKNvC/JGXEJpWF5bjJVLrTA6+i3TBfpr4+8S4+WKg9kOWVs+OX+i12fs8U4xfHhsHnNYe8Th7CEyNk54TnK/eHxvXb+ue3fvpk586TH67TeMz2/0hXk2v/Bnw9g9jGr3Hj3UbXTtxq2bWsfY1sxn8jw5zI/whsw69gyceyrlTf906nOs2tB5iiynL2rs7uxqB/22QXWXdXyfeXCaU8zrOftU98wGhq9tdNzG3zsYU9PoiyHSxn7ru2G/x8CN7ZuyURpllQ1VC/cV49v9adWMCBX0ZUJEKMSFPvbsETr249bLFfO7jVM28qb8mN9OgOcb64F5s244X0cdBRLzZqbNa9cw/N6Q+bQemC9/CSZ5ow3rzN8NYy0YU6JujwfroucyG+J88OT+G9amFYe+S/Yzp7LRdxf52MDrseG3Fj2nvfZP8jLv+S16z3cv8b/228pvXusta8j7d+9Txnvso7LfGUPm2e1fQ66bGNO3bt3S9Vvb2kR214DdTcKOu3H7lm6g0zfIswX/1+jzNcZYhX/Yl69sA+OlR872m3athe4vqG0v770q+a9vXtft7Vvy2mXj2lMM9p5HXzAunjx9Js+91n2vA17X7jK33kUv72Ko9hdaHtx/IH/R4/69+7oFnWvrG7lGzZHnfD5PA+nm1nXd3N7OLwE8Zc15jj4//+pLPUt8gQu+Bhi5n9iwbSMwOn2Lum7QZn+Ry3KZzeeqTaNKO3KegX+7DeEaRZ4jlow564F/Ntw6cRWnrOv+0ornDc8ZfoPbz4o2cm/f3tatu3fyJ9TdtrvUbf3wF1Xu3h++sHNz+2Z+scXzwJ3bd+Qv7dzYuqGNXBsbhXUYnkqtKuw7vSYalXAtBb6Jx/WZbItOm7dT+v4M482Z3xa33/MH+yn3WdPMdJ2+vU0/W+b3UuZ3U49vIZetrS15P1Pd92szeZ9TZo0KMirMxYFcCrDMTGtGn5gX63bHPN8zRsS86rFmnoLxFqkznTq7jL0eN/245ukCDgNRXgzigEjho6B8WQbawWNKjaIaVUWhHnoev8fMc55TPA78v32Nt2/est6+z3HhNcf7lojQFvOg9esF+vgNa71/TcI6epsxsM5YEfOY+9Lz6hlzk9cuj9uW+klSRAxQwFnwGbj//J5yTO6U+5MwgYBapnnRmTyT366R8XCJjC5l1yOyLuXRwad5tdshnx55Gpa547Nt43rhOdrGPMPz30nqyxlnM+ecyywxarXQHSqNgLsEDBA10TRd9795gSsShxv2KIufvBGh1JtaVUrIl8vl/Ife2H9Zdkh3HiMi5HXdumada9DFfM42rSgqpHPr8ysixH0R3cGQ279CPlO9HjOue+CdrBSIEioFupMbRVCS87mc523PCfb31lfKlFJlvgYeGyV/xBXKinTTd/mW/ObBcNjxEUN9EejzxCMyMX3nm/JEkA/INBVSkF+GLkRnmmc8P50y5j3+z9lDmF/TIZcqMpv7OZj5ZY15dTabq9BWy8R7TeuGv4R0wP5/h+fxD163cQ/YT3g/atoL1kzTc12wK9iQP0ynlJr0CjQnVOqs7jNgf8pE8I1ems6AVcp3aKugEcmraWSZqS8u6AYUoMGA7KGTvCBbl0fd5Cv4SMBgAVFCEUEs4sLxfoYIXYXjEgp0v2c/06bbEe4Nyqc/qmozV52tK8qMfNIxh507u4fyTz2/evNer19/0Nt3O3Lc4eGZzjjzXHWsKTFTX+bSBQg7TlWtjck8jKKiyENi+uQj7/FD48V4d9sNdwLoyWxMGQvtLQU9jqKedMvZOmWkvIijeKYNMoTmJEvSXMbxxA55HDemd+wBTGOoq0+enL+Dh9Z7Q9J7/BFSRCg0XD00hjIa44ayY0CXl0sA35TPdmRbQhFAkVlNz3V29L35MTIuw+67Fjl2F/xnIT4gIQNvsuMy6R8/pjabnvdqlllLp/TZpmDOQa7IN2nQBDer56NHPj15kugg3LHuSx565/sPQlyuYwBtxsNN7HTDKbRc1UWdJAU8TSD4r29n/s1cEErik3s10xQ3uG6X/EwAP/Ybuigrwf0lCLgdHsGZhzJB2SA/SeTrB2S8yw5hkadHvr31C7ToWsv5o90VZ5Ar9jmJ1Tnr1yKNvIvxLHIxnUeOBuEFxuBlGoLPMl/bLtR2S/Wcb/Z+IxmrBguqhJt1ut4RZJLgzfF4uKd+6Ml/xe8gMWSgPQJEcLtsZFv7jPttv/NfQlxDPlEG9EAa/AgzInQxTjxWQEQoAkgqZgJ3cCjMDQuOwcdtphplakMAABAASURBVMYIvDRiTLLzr2ECzjW59v+fo7dQL5j4dfmJeroxpKd/8P43fY4V/TdRd4dkG/gYpT7WNIT8SRJSsW/IPYTtH7Om43RgGYKM+q0PF3a88/wG3AcogHMkpuwZ4MNFPq3ZOYDvIZHiGcAdcxJPjEsP7cgwvA4hMpFKHEH8zkYak7gY5EF8JSEIdxx4LDgkPcMIvOCQoWejNEfR17y5oJuCCSIYpOH8YCSGA33IhvgLPLj+1Oi6zVQDv9RL+R5QiDATNzT7EY4TV0SoemOTYGhJ6iDgDXcHz1mesMjn6joWhs78j+gJK/mjoJxjxOTgUtSJFxhaMATTT550HUXmYEH6fAJwOCIUEc6l4M93BqaPkDI5XT5kiAvqbgMOAW7HG3i5HZ3gw9k6dk4dhHrKd12wKQqMwD3G3k4nZz22+07+9tvhcasjcHzWsSmSFv556HaG/OZIZB2sScEGiQ2RafXiyg9hb8XT0Rs87HYc0Lv/xcIcMOBvBs+ov0EO5tI6oCtXwJdId1RP/s506Kth8VjJi7zRdZ0S6IDzBYtjgab725t8u5ar4wa3KAqIMOnfRE+rTKujTrv9SLs3H0bWSS7SyZo0rvan66y10Qw9b3joNh/NrFElrgR1w18W4qMzLWTitiw5vLjAcoWo2tRpsiGKkMu6DUm/VJVaVXnQr3ZHlFoVtI8CEsx18Ni5DtBST4cMh3A7yI34IdxRF22ifRSUEE8Y0CrwWwhk/VHkcEQo4lNouuh2y2pAl/VMfirhHuoZ4np1yHco2idNt7GUSj2VcAEhcdMc+ZpYzDh4SNcJ4CINf0Qooki4A4osG7cjoB/IaqinKF2HjUK+iMtyKlPV8I5Ue/HBjev6BvSkGZ/HO++VePqjByY4lHO6FP6jTmpWBKER5rWUgD9SQnmh4rhUbjojemSYoD97w2Hcjv7uQYe/v4KOjVPHBqrzpoyx6fHZThsy3CVz92p5riUbsQWbML+F4MOqE4zDxxiFj4/2dWiDMIeYNvbu2vj70Qc47/VxdHfsOh6j8D75DjEiHx8f6gTDwhmHF+ccep1zIL7iIdXo0M8eXhGk3NRSijx2Zjz4GnMeho3ZfK5mNlflgCwf7Pxw9wnWSCO9zlXqLBGlUSKq8Eju02DWCfoWV4ZCGt1QXPjtJaAI4gTsUk525TB9A70AMjKtSJlGHbj9b0B5OR2dwY+WoBaffnYoSee+/AxijRtAftI6+rbNPu0QX8fcsZIPE4zW8y90elOfXPxUqYhQRedn85lm87ka5qvKvFVqVRgRygunp6znkCXr+II+W6Ajdj13+VCibTvq7dShkx15+yzIB2UjIuuKGFzrtes1Cv1MLHz3lO2g0WqFLgxYaYmOJqh3cm3odd1+w8XugEUezi/GfC6fRiF4UZiPUFCX22dYt7LuUNbdonum48OT/cMD+XD/A0a+Dx8/6AOHKx8xiPhnF+36/yC63Wsczty6c0f5fzc53H76xQs9+/I5eKHnHGgnvv4SPwfepD1+/lT+f8W3MJpscjA+x/hcWRtKU2R+jBl6PaMPbAia10Zz+mFeGs2iqmHdRjj5huExRtbd9x/1nsPT/HlIjAyvX2NkePNG721kgN8DDoN8wGRDRoeelFq0hhHr+tam/FbVPYzVjzAmPcb4ZdeG6wccvt9/eF8+dN66saXZ2lwuZxlalJ11J4QsAxRFDDpseZywz9vHGG3juY3mNvr+gAH4hx/+kYbfVy9f6eefbUB8KRvX3757p3fw+t6/NmB+MVyfYNRZcJhrfdtAvj5ov3f3nvxzyj4MfvL4sV5gEH7BofAT847R7hE8P8AI5rdqt65vaQNdrgXeUMKQVODRqLR/hkxtNCBKsq6iaz4sO0CeHzBav371Sjba/AqvXqYBdIp/jaHnLUbRj+jGnr/o4r0uh/kr9DVKaI0D6hsYc/zWrw1PT5880TOMKs9Bus+e6Tl4htHl8cNHafDb3t7OQ/91+sh9P6tVDZgVXFAVF2/y+hB/xZ5hwSHiGXI/ZU6d4DcnE8Sdn5zJxkm/OdYzFzRRtAF9GxBuYVzwW6Q2ftjY4p9T37i+Kb8tWtBL9/WC9cCG+YODfeb2j/TXW/TrnfZps+fvlnEvdCIiFBHyvtq64LnC8Lx+iS7Th/hOPWUH9PgB/cFgFJRUxEXfuI026Jwen+jo8Ej7GN1soDT8ZaN99O2Ivjsm7fjwWCcYGE6RxxK+TWd9Y103b23LBh3r9kP057GNuxjmbQB+gUHKRuEvvsYwjIE1DVTEPWe8Ot2GYxuDb2F0W4NWaapE/3Zmj3l3BY9L5Lpi/nC7F8yN5+jvCQYnH9qbZx/a7yM/82rjxy7zyscPH5Hje31E/3fxH+4faskhcMM4v7G5qXt37sp68RQdeY6+PwWPMY49eIKuPH6oO4xR4/6Th7IR+CbzkPuuMIe39Mc0R3rs50/Xois2wJwjR88dBx93tY8Rf5f6d96804fXb/Qe3X/7C2Pzl1/07uVr4t7q49t32vvwQcfMJavTc1XmoGvoz/bWVhrBPE88fPAwjdUem48ePZLH6W2MZNcZizayBWPR4xm2hucCTySgR3792OeIU6iPKmM050HaMUvMNZvPNQeVeRGtYQpsWRdankdWOefngTj97bnfc34h38bmtex3/8rDnTTo3ZfHoWVqfu/duadbN7fTQLw2o47ayPV6vBUYyX0WvHXwaPSj27m/qeuUsXXIfLXD/sZv0Hte8BdbjJfMcS9//kUDftbLnwBxry1by9hzNHL9YNkj23102vO056N508jjc322xtw/05y9jbFGeMI6sjDmyGeOPg7zQ8h8F+b5gNcePs/pr3PGgt8cTb+NDRiUvJ/zlw08xkzjGvPsDYyZnj/vY8h3H7ovnzx5IsNGN89Tz9DFZ6xz6eL3/OW0B5S5xdy1hl5U5qsGWc6amdx/jtu8tonx9IZuo6P37t9P/XjA2uO67tslbnI9X3peunH9uvxFg2bWoBNVBR2qpcooCllWLWv9OXOuDWIH9MUua4jnhY/IdMBHfWRseY7e2dnVnucK5ulz+q9A69r162n0fcQaMs0JT1480zMM0c++fMG6/YU8HzyhzQ+ZM+6Tz/9W4hbGWM+X61vXZAOsKqceJTR8yQLuqlGJrtkn1v2OOaLzGLT8maeO9w50tLsP9uSfOfcv79g9YR7znO550G8930N3vTY/efZcz5mTjKde+zwXwM99ZH8HI7X3FDe3t+U1+zp7i60bN3Rz+6ZuM295jNr1z/TP0K/kxzoCXA/StEQ1fAxORChigqTQeLGoeiAzfmWXeG5N6R4r7hfvpzrytKyHCw52bXzfp48+sp/yuv/m7RuMLm/1nr7aRf/dh87rMbjpfkFXHqN/L774Ql8yL1vnPH5v3ryJXs3les7oe48bz7dL5t2W9aRjzJpDWFdEcqbLixRuh53yW8gmjXmmfHavwuWuhlMOlOHGm5+Z7HyG8sNJPeIGyL0DLWO0RS+8brTostuQ+2rWDxvBvYacMM9YNobXk2wva/4SXcpytNn9GVQS6GApRQEKfsc57SrcvmSO/IN79RPe6DPnGcqMaSFFhCb6rsOIIO4TFFXGVWU8fIoi5xcXNSCDDiAn6hrqIXb0Wy5GzzzmOTddp/HMc+nv4Ucg+NDFZX1zWaNFrpav/VQmMuvyuaOBnwoK8ZLTxNVTj/Mn3DfAfseT/MntuAmmHxFJz+uH2+72RsCf3O98INQe3TQ9w2tyfhmM/rUeu+8dL4qUWtR4bmfv7flzznxfatUKnXH/H/rLY+yTva/w3tPjZ4+x5bCNwkt0ybLQeEWEAn1Q4ILJjXD7HUf/4C8Fd0QtRQHgXqbVsb+Z5Ol2R0iRZarcXuNq+cEf8h8fGq4eZwJeZOJPpw/0pIjwB6Bm/Gw31Kc7xRfSBr/jOb60ZgwIaJMk2toRs6L/LAuGiJarXqdnKx0cnDDn7PH88UGvXr/Tm7cf9H5nT3sHxzo+XWjpzFFVWXfrbK5SZwpkj0ddFJuY1KInLX1huVCjejH3B8CFOcLwTh7rhbiC+LDLB5pOdAfwoQ9E5x1BIj7LtkXWHXxYH+yf5O7wBTw+siYKDUUHmtRrGj3pU177e+LJmTc1Z95MH+tx+lUk6d7ZR+K0QSCA8go+DZy8J38vNyWR8Vkb9Y1tho+hHsK0P/XKsqSv7DdPLoEEk06S4MNxBl5Y6+0MwGt6Ltuy1hj2X5SHrQg+htwjH9SNfFzuKkjkppaLtKv5Bn9H2gXgvyfc0ybXN1bxmQOD5njMA3WHPsszBK2+g+8/+znUZV4u67HP9Jw2ucSN/DjvJcZ0iwtcEZsTRFS6NAD/SG+MtPZf0nFaP+bhSQkZacTg8oSS51UrdfRZxxlka7TnynNHG3t99pg41RI3X1DhLNL+BWG7K4zHLcbkBMZl0+r7FWy0V0D9AlP9+C94vZCBmzXwOzSnJ2JA5nU+YL8BcdKv3uR1Oo77MGngH/LZ0yMLJZiaVBFsxVOYXwt+5zfdHh576BR9fvVXI+i8q8H/V/xmyPjtyvuhRReJFzmJt9/p6V7k+P9vj9vy6xYQS3uz16+4xP46638h5r9Cz8r2SdUoX9KzCwSsbTgXumw/ekqYnAQCiEWkB374tPIGC1jLAfEZhzEnHBycHh6qZVM7r4UH2ur1mfIMSvIJYowBGUSO7EA7Bq/jR+8QkZ+kMwv5M4P4M58zGkNk0iwlVKnXCBZwcXmRGRbWTva7CZbFJTrZf8kPhaiAW4bGOkaHxOFOfq5EZpikz934nECQ6fduKowIRQQ5Jgxe003wwY0UiL/wiMMW8jusoSX2Tm0dMpMuNjU8uS7b0PkydLYIjMDS0Wk3otfpedH5aqZlt6a2x/Ab1xXlOnLdUqnX4G1ODaaFw52TIJUFC3u4j1ncC65R8VfiK/1eYMagCDcF+PQ96FwvL+TeKC95YF/wwONvSZ5jNDpHlxbol+MT+Bc8ZHpz7Aemk9Nj+VuVC4xY3hC49SWK/HA5Z1M3Z0M9n3PAku48D5fm+Gdz/LOZmvHQwS2yfix5uHR9Zzx4DTiF/pnORl7MzxL+WtpmvSmlyIdVPgAx3flsoDub434G5zFfpRa6pJf10g92y+WKxRCwmV+yOCbgw7wYK+Kcz/k7ZElhmd/g8xIaL2Ii0j849lveg4wt55aFuGUR/bwe15VwfeSxPEzI8iy0c0KtVbVUlVpUyqeICEUURdgNF8/xZVotMnM7rqLNelr6v7sEumLZ9rTV5foMd0nHbXfY/Wy3I60b8zmvN+st81OCTZvjEpkHGUxupvX0QTfW26ff5VborOl0zoPoqCLrzvpI6z6BafaZ3jn/b2Ao11OP0amfysNnx8Or0abbKd22Jw8VI70cX6MsB2nSchjqaUdvF1rpEu7Y8PS4ifRbriP60WVsdlfQ4zc6+qFFJ1o2WUvG0oKN1+L8RGeMr1OMucdHBzrCEHwCvl+DAAAQAElEQVS4v6sDA0Pvwe6O9sGekQbg99rZeZ9vCe9yWLo3vhl8xIH4MYa2I3CcRuUjjMOmfSofgPngv0X3e9pT0KsmDxTnavxgBppmDT/gYLT5BOQh7Ic3o9S5Cg9xpTQKoKjqw2OtWJJCKSUhxQDyhYs/iMPxZ0J8Kq/gc8IVGtCUIccZ1JP+Sn6HDZcjmHfAR3r+5Qc9r6HnP81q2fT0aZf9SE/Tby3jyZj689LfqUUPOuRp9FBMmhEKj9daVTlM9rzVcEhYCXsenHu+WluX35Rd44B3bhA3m1uujRSBDkseIwvmJx9AnHLofGJw4HzKgWfOj6R5jLfodAufEcFBXiPTn81naphzZ9TrukstEut2F9CFT/OdQK89Bge0Mp3E2OaLttJGty0CAiOyayR1yMD5zIvhAwLPteZ94XUGPj3freBxqtO03M5SKzzPMKKuy28m3by1LR/A2rD7DKOR/8/w86++1FMOjx33EMPqvUcP5APaze0bmm3MVeeNokH/SohlV4FbLP9SVYHf6JzVqrkP0XFt+C3MCf5J2XMOjg85rPj4+q3e/PSLfvnHD/rp7//Qj+n+oB/tx+DqN8/8Zo2N1SccMLm9HTKxu2RML7MP2H+FUu42RE99UKkzCvyR5vavnB+knNEz641IMz2vFf4fmu7zo5Nj7WIUfPv+nV5iHH2FMfoNBl4f9vqQ9wMHvTak2/UhsN8sNex/53wYU522z7xwit5MXwrp6PMeRARyX9PmxrWEjSTzppF1Zm02kw/eECV7HnqL+banjT16USk3I93GBJdx/qAB1sMF+4hTDtL2dndlg67fbv3xxx/1IzL8NX7UkPajfnA6+X55+QsHSG/0EYOe3wT2T+X6cM7w4a1lN5/P5J9BtcHVBmEfwhs3MbgYNzCSXcMAszaba0afN1HSyIvaK2jHgE49c+ESA+EZ/NqAt48e7GDA8/+FfIVh6SX68Aq8BnaNt7+81g6GJuvM2dGJGKTyW3p3Mc49wxD91Tdf69vvvtPX4AX+pxgYHmIYvf/4sfzTsjdv30w9n63NFQi35aHdbWoZGx3jKHWB+cduT1yLnlgnPH68X/oNaMkYc996X+fx537oaNuEHl0v9I/bvWRPdcJh5y5G9nfo0ysMaT//+JN+AT/7jXLC9v/y48+DkY2wv2Dw+uVL+e3yXdYj61KLHpSmakZfeB7zW5M3MJb4TT+/7fsM4+oLjAxffv2lbAx22PH+ufhb9+7IedcxKJqGkIPnJbRMdrvoFTUYR3NV5jDLxX3vt3LeoNP5xjsG1Vf+JQH48k+cur9eYSA03rx6IxuA/Zzkt4cDXZ/VWfbTdQwhm9S7hs6vX9vQxtamrt28oeu3burG3du6df+e7j58MLwBfHs702frcwVt7SPUM+Y7dMjGPn8J4Aij0y7G3tc//KxfmCte/v0HvfzHj8AuIPzLiJ9J/wU9fwufNhKfHhypZ26cl5q8bcGb3060MfXRo4dpXLXxzjq+vr6OPBqVEvSk5P6cUc7jb8NvMzUzVfgLUj22O/rcrsMzxsEGbXUfeY7d3Lqu6ze25J+6voZ//do1uR/dRsvf85nnoGP25jbsqRZt3rieRvE04tGvDzGUpRHs1m35p+O3b9zUTfjftFxna5ox5xnzpsE/A03OJ7UUFfg0IgK/4FhCsOrQqQXPHNbPHfTzLfrpL4+8pp/TxdCb/gy/1Jt0X8k/dWu8Jd1vDb959Vrv3rxlz7QnG2v7ZSvP95xEixN/VabpSkMrbmEPGOPb/HYLulJ7yTuNSl87HMTlXMEceoRhzUbmNxjzrWuvfnmld6wdaSRl7rBx9ACj6AJDMQtjzqXuH+vdzdF4mAZIjPr+IsIXzA82xn2Vv2DwhdIohwH3JvL03iAiZLlY7ywjJIW8QlFCBVnWWlKunqsbyxo9mNllfp4b7CnWRsxxnadQTnn1KriG9cVfINynfW8xpnte/vvf/qZ//P3v+nviH7j/0D/+MYT/gR7/wtjzr1J8ZK73/Gy9aeazfDvcY8iG7S8Y/19+/ZW+ZC78+rtv9M333+rbP3yvb//4vb7G/+LrL/Tg6SPduHtL860NITC1pddSnRbMf0tkn/sGXM8DLe6SOcxf0Dk+ONTB7p72WCv23n/U/vsd7b59rw8v3+g9/fLe7us3+oAu+NcVDmib58e1jXVt376lB+wjnjJPffnNN/rmD9/p+z//UX/+//xFf/q3v+j7P/5B33zrXwgY+sRG++cYrf2LE199/bXylwOePtVdDNc2KrsfxGUeDRRadJQi6KuQdAURoQhDUujTizC3HD+57nuvD0vmihN00OviB8bHa8aH++Dlq5e5ZuZaj9HKPwfpNaWh/7dv3ZL17Gt49i98fENbnz9/Ln9xwF+oEteKdd3zucu4HqJUgnGKnpTkM2AnHI0KMji4M+CP9PPBWPH66qgEUUzjSmSEoDFAXAM1PNzpJz/evK+Gw3QzVoKV4YMMoZAvr5MdOtEy35l3+42WddNfYvFadcSzkA3le+yl7B5wdmbjr9O8nlquK+aebqzL9QwIBXKIEikPOVLuWWolr/vFIYU0JunTa8jXoccL5rVz4Lp61nmPV4/H9dz7M3czX3pcJmpRJWwU+iCCCiBsJyKoyyjpun6PXY8Lt9vo4a2lPcaKM4YWWZgHOk+lRtJumpruQF9cvVzW8P5hyf7hQjb4HU+FWaaZNfL+z/NMw1xTS5HCnIw03Bdj/S2uyxrmS1wRZMZ12oozGcvE/ohI+qY9Ry6WzQb7uHWwxvPSbDZXA98Tz73XYWS7gj/TMM8dshXMOE+Ft9l8Ls+jpmdeI9iHS3J/+xnKOuC5y3rh/YXhL6t6j+/29yh1qUWFNhoR8D4BOkq/cGKAdOHi8Q2cJinyVl70EXd6S0z0a7bfbaxligsF/ghcoCQy+CMig46SLweJC/Q1wgHJzjQIc/9CWrok23WG3n4FLQUuAKJS/6xRM5+pzhs53JLjjHOLY+agvf1DvXu/q5ev3unHn1/px59e6pdXbzEE72oPg/Bp/oRzrw7iURrVZq7G/Te326jUqoAXcXWM/RXPQSv6smUsO9wnP+4reCKPZWX9MQgqIlQsFyBfZOizLPt6dMD5rAtGD98RNJLb8dY164ufTa1/qZvkMZkQf+SNCOFlyPRyegd/SQvajifVziWcX8PlfK5jlfNqp868GdThdinzBs6AoVQMztVPlxnRUa/Rj+GLttJmS2gq3Y/5XH/yTXrG4bq80ZuG6+n5AD184fvNO1kd010uM7k89BxOenRYbzh+hItA2o4nBuSIM6a5XA+fv4ZLdOSFI9Kv8u+8Yk8wuE4HUO9HmniTtf+uj7E2qhl8wjfUZZ7tw/Vil/H40x3j7WR4iv/UHfrPcVL68dp1HZdul2lCBhMiMMoSDgN5yWAMsWFUj9G249myZe5v/XbvFdggvMhzx1MtMACfnZ3o/OwY2B3g9CXnkyvGe98tJeiJMRBAot50O+I7BfVG8tAnj4Mu9iIR+B78jg/6S8BuWCb4h7DGsj0u/h7oyjWGk8YUTVmHC+HJHfz0EfrZMf469kwtz8dsKclFATNFMgFuwtDFM92EuDOU7pDTXsP8urwZTmTG/+qH6zB1w7Qm1/4BzjHUlz7YGPL4s9eQ5+qn46+G/1/zmxEDjgf+f4+TzDSI1lkcNChnx60eXLLgoduSXLrOP+bDIUNG4JJx9F51TMuFnfpbuMgL8cxros6Imw5u5hkC6Z2ihsDVTyg43xVaxIy84XN8pg9lCF54egZVz2D2QJkeRtm1aHF2Kht/h8ONUzUMlzmLaaVkoYwSE9GrLhlgdJjQ8XvE4Az3kA+OCA5+PIJ0YsjqeEkQiAickhBXD+MTOurvWAw6D0A2gnaHNDLmHfmZHxckQyVpOu1zCHmBvIc09hQZyuL+yPqnhYNWEDfUaf8AE3EcIsiyFx8DSdri6cgBcpqeM0LnIh+enN9x83bahIxwuRGEe5hs26rFqgxG4NEQ7HOBkzOlQdhG4LPzSjqGYIzBq3ZNHQbhvp8znbrXC5RCkZ9iogWSHJupfc/BZqewnjDR+zAy2HAHfSDzT95L14FBFkMfdeooZ7SUWbGJtuv+GtBqxcODN8ELHlzSZSJtyecylmVE5Cas1qKGzXbD5txutT6O8INOhkslbygiLlgyDSPrazvYbxOrVZuGWm/SvEFrCQ91dpTt5TITxBUR48a5yYOsOZvMCTMegs1TKUHdFJeU7b9Sn+ln24kzLz36m0C+roci3HR2CBpBO8oF6tjOigxKcbzTg3yiB3p10Mr6GA+uY4XxbwlW9FebaLPNrs/5XN8lJIXyCjwRfBr2G0GSYWd0XbYb62rHfl3RZytkuMJtxzq7bKvrth58DvhOHYLwJ3eop/6eumXg1wUKUSOQg4LNe4z5cZVaS1iWy4ge9xMZO6yUGdFjPwvX6JUyQp5u42+hI00UHNJcRtDq1COPbkRPngkib8BPAh4jQgVEhEJKDJ8wKupnVApXKRt0EX/WhTvEO19HObu9/PZ8gvTC5BGUD/wu3/ct+7SVWjZYK8bVatyQnZ+e6AzDzyk4OznCf6RT3AQH9zbw+i2ZAw7i9zD+7tog/PGDdnc/yobghA3FYJ88Bxx6OL+/yexvu59gvPIXLjy2WstCoaCvSqkq1Q9mxozxZMzTLdXuXKVZIw/AraDwUFfqTFEaFcpHKfhBAPtjoG36+BBlSBphZ/L3lp4l82s4f98Tbzg/ruMMiiFN0uTyI0gf4sfw1bTRj3Pl/jz3kORY9e5z+zoi8TtsUGtnd4R1K/XAYdJcggLDbRmU0CCbwa05VzZqmJtsCFrzYcf62nBQwdxVsx+KFLQNYh391KK/njPcb56XPZYd9jhuGecd6R35xBURKsi/em6a6sIttWa80wZ+itIN+LqCrDeQH7DfsNeuERE4IT4GaLwcT1tLqco2zhr54MWHODY85Fs0W1vaxOhgY8Tm9U35YHx4w2ZTmxgQrt/Y0o3tbW3fuaPbGIq2793WTQwzN25vawsjzfXtG9rc3tI6hptmbSbO8bVkHfPbeec8sFi3fQDqt5i8bi0XC60MDH2rEQsM6CccHu9xYP+Bw/t3HGCkkQ+j1xuMM285PH6HEcGGQBsUbEzwm6x7jKfj4yMtmUfddrpGK2S/4CHDhhLz4H6Kyjpg0AdCHv5pzI45Y8UDmQ/JF8z/C+bhJeFWzE/WGfJ1+BfQ9kHhGWuuD3s9Zvc4uN7Z2WF878mHmY73wZXHstOPMWBOrsf5YAT+iBHVc8K+Tk5OMRKu5HnPupIyoZ4enSl0XYHPSv30KHk6BXpc6EtD+AXvGt0efyHjrBb5AHCGThFUjxza5Uper5cc0Pvt0gMMIbsczqdxhAPrj5/DBuwRfsPZh9rm3Qe0J54HkcGCudGyOD0/09n5ecrecm+aqgadnjBjzHivYdeGsQL/bl8HX53XOta/UcAwuQAAEABJREFUDkNQN7qr8yXGoTOlHuzs6gOGxTdp9P1JP//wo37EwPGT4S8CgJ9HvMRQ+hbdsKH4kPYtzxZyfTe2tuSfm/bPTvtnWZ9+8VzPMe4881vrGDlefPOlnmMMecLh+0O/cfrgnvwmpd8a99t52xiHNjc3NWNOCPqjQ6dt+M19F3KwTixo/9nZecrBsvAB5lUskNGC9AWGu0/AptNhf4nERhP3id9yt9H0Fwy8NmS9pk1vMKDZwPYK4+pL4gcj8E965TctSXuHjKyH1rUFOt9bJ8QFv4X+mK3NtYFx9TqyuOExjJFl++5dbd+5Lb/dt3lzK43faxgjZ6NR1eO3hU5nFOYc9ErWKfq2zhoFfs91x6xbOxiabAD2m6HGa3jKt97h6/27t/rw7p123r9P4+8+feq3mE+OjjnYOJf7HfKaQa+UKoWkWhTUUddmajAKzeF9jXllY+t6Gn7nGEYb5mXnCfIqmI8p5r6xXnle8ZcADv3FAYxM7395rQ8Yn3cwOu0wr9gwbEPvPjztM9fso+sHH3Z0sn+gFQ8BgS7OFFqHp/VmpnXmfs+VnhP99qj1IQ2/DXKg7o7xumTcLj2fIX+3qfZShQYbHXlst8Q7/RwdOLcukNd61FI2Smg2n2cfbWH09huONjDbGOb+cr95nl6jf/ILLPTROjq5RV/euXcPgxlG6SePdR/D2S3mZxuFvXatzWbJ+xq012YzzWmPv3ThcTGvjeZNo5wraGOOV+Rf0Jlaiip5Z03NdI/fSjt7eHUbTulz998J81u67H9OmX9P7dKvdk/wW6ePmM+9zzlgrtwHBxjC/Mb+irmoZ9z3S2YN3MDYW7uiRkU+P+uXzLrkWSErf1lgQZ1n7L2mek5sLILWEdhnDraOvbXhmbni1QiPmTc5fl7rLUa5Hea5HCOM2541udCmGXJYm69pHWP9JnrlL6/4zUuP/TvI8g5jxH7PI9cweFheIcYDsuhBzr+E2UYSOe5FoG2dGEAcYY9JI/PTZNOoUWQU+Igghvgsw9zYM5+Lci16ZaPqPgZVf9HjJWP+J+Y6w18M+fnnn2T89JPdn/H/rFevX2EEeKeP7EP3/CUjziZMt2E8bbKWb9+5pdsYSO8w1919eF/+4tb9xw/1gPnPX+Qy7hG+RZ5rN6+rbvDc20Qaf5fsjxcG66TXy3OeRc/R5XP02uvdPnOB3/R/x1jzm/UfcYcxtiO/fW/svXuvPQzD/jKI54UPH97r4OCA5+2F1FRZtz0v3XlwF51+qEcYdJ+9eKHnXwIMw0+fP9WTZ0/0GJ1PPH6sJ6Pfv+xhI+rmJnyjw73nL+Zs95XRWa70F52Vn8EYjeBzhHCl0CcXQW45Ol3vC6C7Qgae7/1lKH8Bx7/u4Xnwjd/4Ze7zuup/9+C5oTZN7qn8dvL9+/f15MkTPWfNsTH+EfzfvX9PN27eZK85V0TIc+uSOaOD91CooCulFiWiEBOaLtRm8pqz3CdkBAkXuew3MkHkuQSFZKQOS9Ae4Dh9diU96HwaHYq4hNMGuXey8XfFfGoZLBh3Xic9fxwzPxwyNxwkDnR0eCTrzxl6tGTce860zuZ4MSOhsQ7aPtZlmeAVScoLvlyvG4P3Mj4Th9geWnRdxnSMryV7I8vZ9TmyMPflXMicWJkbHC4llG4g/3IJ19UxB3TQ6eyiW32iVzfFscexDDqnX4G5Sd5hPkb6tRYZhbDT3PYeOj0Mm7+JTsZBy/FBK2txuUrZRtYz6wjRLg4fnVrL3+1krK6YT6y3LttDw3zZr88uj5OMp+6IgHZlXzfTfDbXnPVkPptpBio8uy2mYx5X1HXBJ7IWl9tXK+W9poOGMd7MGug1Sdd9tYA3Px9YB/wvBw6YD7xnthHYYae5n8yX6QVtjigKZKUIbpB+V4h/isMlUQlxOYxDs5BPrz7lSwscIcpBt9Kmkm5N/iq8O1xKVSG+QIOc5Nbvw3mAM9gpIRn2hyORjdstX4UPIxNDwu3B5F74TaAWRQ0F/j7EM9aKfedZ/puGHfZWr9++18vX7xKv33zQuw972t071NHxGWeeHbVWyrJvqTNFYzQqtY5oVO2njabdk9v7kwTyQVTEiIuKxZ6LBnRTPH4nRoS4FeRCqkSZCnC+Ud+sJ9YXEskXKtQXQQlouD+c1jGOjNRBcZEcEYoIAlAe6V3QItZJUUjnpkYN5TtnlulMtHv4GEAu1wnMS8JEBAHoKV37L2E6yR/zsvXc9SfGcIfbm76JQcv8RIGSScCzeJbsx7YN/LUyvSzjdND/FkwPQFIRAYpKqSASLtNRzkg/PHRjPQ4b4qLFQhjc+MhPAKr4/8ln5hnzDn70aKT96zoGeTvfBVwWfF4LTCRHF/nggYjPbnfO1SiHTcmlcE33V4AHaA1tdv6r5e2f4ibXcf8MUz67vwFkIfr1Ag5foFeQFpNxlr2TMNr2nDEk2EN0BvNfy/lDm+eO51pM544Ygs/PT3QBG4UJL/Onos/ZJyzVUa5LeqMB2HVkncgB2QSyCJp36QqeLuF+GNJ6iXK/FXZcAlpkYv/QQ2OAMq4nuv80rifKafDQWx/Z17a0dcnZwZI944Jzn2KizmcMeenULPepmyETItOU12UJcmcq7sBKxpvGfxpZA8Sgi5fPgST+S5JDwJ+wRd3kIsCnkILEB0H9d12mPcBdN9Xibp78/8qFUwhwwztN5dMD5hKUJzHDeC0ASjiXvRRwCCdjJtdxIxAKxck7hp3vapz9V5BV5AeliKcgRC/9yQfxxBDPjScp4zovSXZcC64jyQM95xl8/nQIOPOQk8gxTNzVOkwhMX149TPY0AlFDvyVVbLSz/5Gco8y+yH1mAfScza3hQE5K1LDrholJ1f3GXoFaTCQXA4u3rx7Pg2c6R75czA0/Nk/gLyki/jCYiouDzi3J/BHhCLQEyYlb/4mZDrxEUGuyxuJZP6IUEDPNI2IkLjly1XadRhMSUSn/HNh8KC/gp76O+TWXYnrCLs+g4Lc+LItEDfRsUJi6THifLu+jA8+wzG/QvJBbERRxJDHZFtOtlaJyuapatEWnRsYhM8WoePTXgfHKx0cDdg7wD1sdXTS64zn0xXG47avTJPu1QpPVYqqEmyeCpvaikud+c2WtlXPxrvlQa5l493T1uxyfX6FLN88aGEDVi8APR4cHXZ6qSXzleyToUwtRbUWTWkRbmufm4qW+lfUu2JTvkp3xYLRgsF1ekdfWC6iWKmVzf1aHob429P+/3zr6+vEzeWfOqulKCLkvvXh1TkPdOcc0PihzRt0w34ffi44FF3yIGdd65FSiSI/WNnwsM5hS9LnwMXuOnWs8VAxY0NaeTiopaq4TaUoxg1dBAzKo6TP+s2D4X6OCAV5C2go73r8cDKfz5L3OQeg+dBCHQ0PLU53vloH+hEm3Mv90yOMjn7y4bTl43Yu6b9PseDgfjnIkQXN+Yzkh/KmgQPR4Y4IFXirtaYbQYUw3iF768XwEOo+AaZHf7W4q3RbpptWHTz1jB/lFdkPlmktlf6vGto0PJRNbbU7m83zQc2yHfI0Y95Lt6JjmWbdHXks0LVMI0L5ZzeKIgIOCvBtP31CY3uQPCafyJKw4yxT56Qgd1yglKIBNfkf/FMcboxwPuqMuFLWaeiF2w9B31SBQNGzrBOXiMs7RJ4QxQQ5EIlaQ9V0QK0a/AxQNJxGscllDu8YNx2bs65dKIF/GM+E8TttxaZtwVg4OzvWyfFh/mT0HobeXRuBDQzBOxxyffzAoRyHzfbvOM7gkG4HpIGFteOIg00fkHhc2WjTMoYRpUJlQOAmqgp9ZNTstxn9atDfzRy/MVPlQS/HbuZhbsIt1WUL5QOZAChHhGQIV75CfYZHP/F9T9xVOM5wHPz1V0F3dBk/loFM77xAn0AXV4+vzzTEj9sTvrjNFvwUECWUiDK4F2HiI6QREfabFugHnew85nhIs1xbxpfnJ491I/2ki4oLtJtZw9iZ5xwym8/TP2M8eT7xnHUNw8QmB43Xrm1mHsu5oGAR1CsuHOvjCj05Y570vOg+dV1wpCBvoT8az0mJRg115lj0mBz9Hp8J+q1ewP3n9gPqCTC0Wwr/EWF+zOsG8+smBoMbGHGnw22/7fT46RM94xDSb6LY75+HvMuhsN9O8Ru/N2z84sDYb+Y08FeYWytQLRzsdbK8Vugns5PoahW3B1B9zlleA844uLcRwAfDuxhbfOB7gPHxgMOKfdx9/zwrxpd94PTXHN777aa//e+/ym86/fTjD7JByUbIfQ6Fjo9OGGOMMwwNJ9D2AaznT7pXlo1lFxHMl13y4H52H5i3YU2gH+ceJ41KrQp0R1w9/d7RloT9oFfvprirtGIeMNx3qUPk9aHmOfs+x/fQcN2G01esGdavtu14eDvPw8080GJ8H7E/tC6o61VLVWOZQsA81CgZZ5471gDTknlBZ4NGNqXIqBHkK6OfMpRDE1jDOuapVRp8baRc8qDVwntIHN7NEpU6KU6MK/01XLfltkRv3Tb7yaVJho3X6drI+tWgpxElZYS4YLWX67sKz6EOWyY2/HwCyykBz+wZTo9PZAPuzoePeovR7heMHf/429/013//3/r7X/+mn2z8xRD8048/6ucr8M/RvsEA9J6Dd5c9PDyQDROhkMdAvlV6fVPW6dsctj9+9lRf+O2rP/xBf/jTH/W9gf/7779Xwv7vvpP/F+PDhw84vN+kveg9/e6+O7UhnMNqyzjBQ2266IPTzzH6np6e6hQjv/X0BGPZMTrrvj/2YTfwIecOY8DGq3cYSd+9eSO/zZ5GKwxWH22gxKBi488uxquPjJ93b9/pbf6P1bf6iIx2GUd7GIcOMF4eU4d5QE3cFfRFJ+ufdch7kwS6lAd6tGM1IsOU6EDLHmOF3rnvlxwstOx0EaFKLaqzJhEROR7OWPOOqHNvb1c24vhnwt2Oj7TJPB3C09HhccrgDFl5LjhkDDvtACP9EenHjAevdaljMD7w0KtLv8RWXS1rst8+bs1foiPdIB9jyPqabWSs9UAt2srcnj9Dy7y7oA9ctw2PS3TM63dH212u0JYaRbNa5TebNpnT/f9IbfBtPOeVkBCA83os+KA694Lj2HCcx9g5fX3i/nWbaKP7+IQ+nnDMmDeOiHO/72EMtYHI2EcGptvMZ7IB+C4GIn8Z4cEjjHKPH8nzso1E/nluz9Oer1989YW+/OpLPXn2TDYC+ws6g4F4rsrYTL4YV25nMDlX2lhLUVPqANpr4+ecsTxvGs1xZ02TcvBzyJy2X8Pgucm6YcO33Q0M0Bvs3TeI/xTXtLFxTdfYz28YpK/Nh3m2oDdCxpaf+5SeURA3xYt+pks5UIqhbvgr8NvTj0seuNxnR8hzl/XBX47wlzxev3ypV/4yBMbQlxg+/WUJj//Xr17KOviesWT4jdnMS35/Yegjey/rpH8Wesl4XSIf67p5E0yYP+uhsUI/JhkuPabRI/9U7aIoAckAABAASURBVAK/13DzXSxPZO05sNYqh0NBUqeecea1wnN6z5jq0VOUVum6zYR78iRoa4e+uj7TvnB5dlxR3/npmY7RLc+LHjs5F3g+ADvAOjTggz6yp/Qbp/lLFPg9PxxgZDtBP023p5296w9JJYa+aKqqx/baTLP1Nc031pW6dG2d8FyFtJ68LWVX6rSC7yVzxBny8zOff/LYhpqcB5ijbHj3vP0LfeO5zH13xHg/ROc95k9pi3/d4QS932N++8A89+7dW5nnA/r6lMNP19FFCKGqNEUzxsYavFm/rm9d1/b2tmycv4uRfvvWtvylNeuf92UN7emRueecE8a+290R9hyR8oZ/IQOTjwh6bIB+6woiE0G+yS+6skvDyx4Gdr9t/Zq5+xVzto2/H5iXD7z+IB/L1bw+wYj97bff6k9//rP+CL5k7XngdWVrS6XWnE/PWau9p7Duef41z5UxOWcszdfmquSDg6y7py+UcMyEfuCRzyDKEGMJLzH+HNEPJXF0iYFikNMYc/6mE1di7UeEWapEUYRjyABhy9vrvufHM/rhiH73840NetaXo+Mjec3yeDxnXnY+91XLXqenf6BycYf4g3YBEfhJcR6qoSvNO8gyuKS5YR1jbEBHHkC4B0ProWE6YOJ7oOXCl0iSl0HoQJ/IDh0a0GrFWDDfHrvZf+y3nGb+3IeT32SiRPbjjPnVmKPXdnPugBeX6VNX2+xnl++pT1wRRbUU9osNmPE8MlMDnVobhjKyFy2jfZ53PIdZhzzHLZjrvC9Y+jwG3lIGbiz1RXi+6mUeDVcVEarQzHkN/RNX8hBSUH+pNV3nX0DTv3x0zL7NODs75WxkJSnUNDOtra3LY9JtbKDldgoa4jIL3nss2EdYD3JN3NlhDvuoHZ6fD5kfztlHtcyPpVTN52tJy27EsBdzmnkzLfOuCAUyLtQRgUyCcEgRkVBePf3YsTdy3wFk0lE4IlRpm/mc+HW4EB8R+g9fY16XMB8uT+UyMskJGq7kG28v+oHEfoTSLeppg2hLusR15G3p4yXrk+ffI56Bdj0HMdf/8vqtfvz5pX55+UYfdw84y1wwV0tdX5i1q2oz15z1e7Z+Tc1sTYU+Nt1VH0LEcp1RqoL6IuBHPWV7eU/Y9vgzLD4ljW0gGln2Gq4Yoglmn6RLflynO8791bLWWT879NzxllFF7pV5u5k12QcR1A9xlzGcz9QN+617HfOEdd3pEaFSKijCK6e7nmlMut4ezj3WS60qFbidoh7kaV4M09J4UT3MjwEcp3XkNe9Jl/ndz/Yt+pNgHvDcNdBxT/UqJVTNVy0qRimKGFox0OvgdRjrPfLoqLSfQF29QRjW5SsiVKEzQ07NrOKvSW9glBaSt2NuMo2pjMbLcSTTX2MEjsOZz330O3A507eboEC68JbEIJLhdCH62W2yn0VdBCkykYCqo6/kxstNPO3yJ5ldzycychHSzJ+ROcd8Q5gMhO2/BHFZ5rdcx32KMBOf5KcW+kqgB2J02a+sp6OwC9g1Wva2HehBR9aObC1YXUAYhMVZY4/+dH7m4tmi5UyxXZ1rxdy4ZA70C4bnGH/PwOSe8Qxq/9L7Jeb4jnI984LgKRK9PPJtZ0rAWRh8cGsAfGXbBpfRQHwn0xDtCSBoZTtxleEeKoB7oCHaBqAzlO8J007Gp/npcnwslc//Xud5FjxnnTinLaUXlz9MGALUPN24CJrkodIM8kHEmNfFMsKeK7CXXP+l+5IGPu6BmD0D/Plp3BDyZ7Jnj8Hkepk3uXXs6BlTXMDIFMddwj63367hLIM7fDpssfV0m0lcuD1VTMhMfBB2XlIGZ/xMx2lkubwt+ynS/ssU+zLFH4YjqF+Gw1ehz66BSbPwCXriE2S/WnzyWwYk4cALeQc/JMgwBkkjljCf+O0BJJouObkp68mRBjtuApm5yUu8bwJDXspOfln5KctsrWDiK6BSxP+rbvrJqo6HtQUP+ouTIwx/CxUGY6WcURgMHoz5xhkzSjBp9KRJTAb4O/wdeYyeeiMiJ/fCgmGe4Bxn+LSYL6DhyoHIR0RkUi4C8BsRKgaxptux0rfw1cG/uCLIfwVEieoTrntClJDGfOkSdlyZ4jRc5BpkB/2O+o2etsG87yGNCvoEkwTukEDSQIK6EewUnwTHhHQuIy588CAHJpfiEBmixk8X7eDJG5kltBfkWTA2lxhzV12DMbjRoqtpDD7FEHx0ZkNwq4PjVvvHnQ4xDB+dSSeLorMV+Vbkxxi8pGzbN+qikWKmAKU0iqiSitlQt+rUetOTE+FKHfLvu7Ht5IoIRRSVWtWwaW7YKA9weFjkK2m1FNkt1fFN+h2upapEUURATdTZJ9zejno69Gro8052vRma3A6ZGFIoYkCFfgI+KjAvDlsXogx5+Mw6kg5t8wPQkgOL6YFjcJc8DCyZ+Fc8JLXKzRH8uO9d3vTMe9KuRaUU1VJValEpRUFdJYK2kRuXW6Hxov9Mh9ZmRKbxERFy2QFVtVb5oLrSjlLtH+Cw0z5HKTXLRwn5ch0dPE/ttOsxlCB+SrObQNc7ZNrj9n2PjEzFML1QRDiAyjutl8d9n3k7dRM9+mug345x5Ms0uz00aTxU8hNyEZF0ay3Z3up20l73W+NNNf46uWz6nX6Bi/g6lrVeNSqlJiKKIky/qNAnJePtr2M8aQq44YahPts88Jh+WkrKb9xBqbjStwU/oI4I0pB/GPZfYEwnvjhfuuSFki6g8YIZ5lkBihPXy24E+UOiOOFQFMl+SF24NSRGrkJshJifZdBHw2aoRf6rsV9axtOK8bxU5w0bmzBv1s7Z3JzlT0cf6eToUMccBvng2weZR/75aGCD2D4H53sYf41dHuAShHc51BvS9+QyJ6wppzzonXOId87macEmakVdPshuGXs984t5oylqaIwPcuezmdb9wOy3WP0QziHSGpgRP2t8cNAo9QN9yPGBW7NvK3IwCrIp4mNEpOsHxkRKyFIa0BEeEPR4IDnH4zLHdkiyv0gvF2l9hJJWFFz7XQdu5sc/uj0ulfMZihhQ7JbBH4ErYPcKhN/lNF5oJX3H52c62hE2Ul/xk0N9loFmsc5V1VJUGVeVsWT5zeZzDiQAB3Pz0e+HV8vU+UotKvBX4AGS6EuLrgDGdjuOZZhRUA9ZyOv8rqcqy2b5wW96V1Gq40EpihKKMISr4QrJ8WU8OJ1zcLrOoe4Gxo3NrU3ZWLB144Z8MHn7zm1NyDfObt6Q82xcv6b1zQ3NN9bUzBsV5gkxMEw3gj5iPAxzYYvut+x3VuqY/210WZ2c6ZzDvjMOno939nX4/qP23rzXDga9j34b76dX+mj8/FoZ5uDi45t3+oBx6937d3rHgfAHvzl/fKhTHoi6WVGD8WEd3jfAtZtb8lvHN2/dUr6pefu2bNi2waKhf2BPvhCDCoGmVDXIbILjEgohddkf4qLTB9faKlIv4b7q6Te7tRTNZ3P5jbFtjOR+Q+z2NjzcuKnNzetaY7xV+PBYm8/nqTf2+yDMxqUbW/CPYcVGFBudZg15oBnUCLsq4rLSwE8hrhAsdslTS1EtRea5OJ4CgYuCKflj7ZFBec8J0QcllbBSN/BlOZlPw8adz7F1fUs3aUvqB7L1T8r6CwN+e8lvyG2sr+fho9uUYwGaFX0NcSEjr11+69hzk/c6DnfMU5ObadYV9kPdsh30B38eqjC3nTHPec47PjqQDwH39/dlQ8G+fzUBA4EPkQ2nTcgw86QPlo+Ze8+gs/QDdSBE80b/W4eb+Uzr6NImRgTrj9/2vYfBzW9lPXj4UI8wuD158lj+P8ZPnjzRg/sPtO03s+ZzRaD3tM97ndR9/J4zvG5b9vYbTvP+55zngRPm7UPGgfm3ccZvVKd+Y4yyQeo9xqqPzPeHtMtGGh+Grvwgb9qIM4I66csV8ltw2LrkQGAB3aXlRx6yyGPS+hBhjRjyd+iA+eiYbzry2b9CxheHwXl4tWJftlJLvNOzryjXjbC+GEjQ1STcPs+VGVCkA3vqxjpMo7XcXS9zhHMU9NVjMCKyrkE252lAsYwWGD7Mm9ttHZj46Snfm7gZME/smzt47ZBFz3MMG0oF8UZPnOeennQRV0tRM5tpjX6beY5mHbRha/36pjbpzxv5FvQdbd+/m7hl9+4dbRG/cWNLM+a+sjZTVzloRoeWtMe/DmBDrQ/53QbzfYquHqN3Bxi4bKjfxyC/w3z3njnt7avXevtywBu7zH/v377Vh3fvZWP+RwxFOxjADjjoPkNf3Uwb4CbdvHX3rvyFnPuPH+rRk0d68vSJnjx7Cp7pMbp5HwOS3+b0F5E83wT9YRodcmuRlWXqvb77Zhh7Xe7Hzff5KfKHdxtmbNgc9hbnWqJjHWVz7qC/ZrNZGna3mA9ueS64f0/3GScPHj3KN4/TffxQ9xk39+2S5v8dexfe7pL3DkjZ3rurm3dv6Trz5YzxJ9aTFTuBBXL1W6X2r/C35r1vtWIMnCOTY9YRfznOP6/vt8unnxl/+fIXvXr1Kv+H+SsMvzbwemztY2Q89H4LmU6u+8h6lTKgjhW64vAKXTFa9LWlza3jiVuyt/IYc/02ItrIaZxxEOcvvdqwsnJ+YFn36Jv19AKSrLaWu+laXzvqcF0rxt0FbQy75u0U45jnPP8CxoqxkHMi82JL3hZ+enS90rdz9m2bGNe3rl/XdQzt6+j2NO/2jL8e2dltqcttyLLI2PsZWIInfORpyXvBv9sAffPqsh2M9yAiVBhDtTYKXHE5zfk6ZOhnObdlktEJbXBfWebWZ7/5aoOfDTtuo9tnWZ5jSD9n/jrDteHo5OQ43/7dseGHOXGX/jOdM2S9dPtpS5fy7RQhFfYgs6bJvZfX0w10yW+7e10zv7Cpjva1tCvlzf7B7aHxThodj5KAXshlai0yCu0cMKSRQb5Mz7ycsK/3+rLHemR+PY/nLx0wh39gDt9nDj9DZ6Op2mB9v8Xe6sGDB3rI2HjMmvII2H+fuG3PM+SptMXceF7x3Oy5xbK1rB1vHoI2l1oUhbndEzKgJ82axNzkWDROn15B0JCCP38mTPQCeOhryFE8QN4EHa+8XI/l9znINGR2rqRBTuTeI3fr3RI99nOK55eT42N5ffP6bdh/zHPRKTpzns8zC84Iluoo26OLor8NmpZ12IW79GcHwp6rNQ8XfFHG/s4u6ODlE0DX6S5vdl3eNCP8KUWEQr5oBxmc13ClBCn2abzTLjDWlzrHumy9s79jrPWkmU9TjgjVUlWr0bCHatQwpkspiqAXqcg0B76pjzZQsXxFhAr9X2pVZe6czVy2SVqlFsoX+XKdHt/ug5b5bABrPLJ1vPmx+Aznl6gXJJtjpMe76zBvlfFfjFIVwXMajTEd6+mC8elxMbgrLbMO+JZUSlGpVdbviYYU6qjIc6/nDc8ZniMODo60z/q5t3egPVyHjzEon6Ib3ueIy/RmrEVNM1fDmHG56L72AAAQAElEQVS4hx4iU0SMoM4oqqUSLiAQX0+dXeqW+8RYWS7WB+RreUcM5U3TtBv6ZIZ8S61ynOUR4Twwggth/TOERHIo6K8Iu0XFLiAl0/iwaqmHh66FR/hBtJKCO9RFUSeNCJ9AaEG+0/MlZ5In2tk/kL9o8vb9B71590Fv333U+487GH73Mv2MdZzsUmm4Z2CuitG3ma+rwS2zuaLOSK9SxIiC9xKWr/urhTfz2dN3HXP/ijXJ/bKivzv4ly/TUNAeIW/aQ3xv/XcHOb2X7O2J9/zmfnDZ3pGkW84J2l1ARCgC6BJkyztjSBNp/SA0RYR8mRzVJg/WU8Py7eFdCkUpMn1DEfJlHpyeLgQ+caE/hMlJG8yzYf4vgEw87oZ8cPQbNCit4M/u5CCRDF6Uc+jzslfCTp4QEdmOCKgCcZE1ZQzLhOgLPn990whnmDL/K9d5L4hMZYlwOdIm3on57J7y4pJ3ynfp0nqSPilEmNtUE+TgJobybhiStZNxAx17iSV9CA95J7/docAntRAgH5+/vh0/4dep1JY3zJE45cPlJoJu7VmOe/L0n7pZ4HI0CwWNK3BY7HkT6JIwCPfe97AH7jhX7HBb9qQta+qK578le4yV90fsR5YjWozAbeZdUHwpYVCWaV2A+qnTdQXymiD8A0gfZxsKS2PeS9dyJs9FPG3MduGG0EXRfqPPst3I/2p5PrzNDJ9+xhgM2Kf5i7kOF125KHolBJ1PQv8q8Hnpf5X//zQdAVDEtRhD29NH7OVteTrtwnUS2Rw2hjTTMmgjkSQ7WlbYCz/l7Ccy0/LDEeQnydGXUUQ4ekie6Jq2QZhEbvLjz08XABe3S14E/s89Lj5idKiFun+D0pA+8XHpZgHypwxg9lfumIaT95BOHZnXLtHphyaT/ZDeISfCEL+YoPH3LEI9yt6jzP1YhowQ8d2TY3Lxk+60acAUaAewazQ0aNaHjArd1psWNrwrDqF6lD+Nvx7cDMhCfU0JNigSMwT1tCxUgAHfMmD80OvFtSdfId+MDU9ls+eR1ScfFJMcBJHQ1QtezKsXKMN+KlGMC6rEogCdgVaviFAuuqWkGxEiUr4Gb3waT7IUioiMr6XigihujoXGRICfsOswDx2yokr5KpSLUuwFli1FSMRHeLgJDmzjcbwRMdaZrkRI00UUYYEhNgRN4DsiFBHKeuW2izOjPr8V518eW/Uc7oiNVmnUlzlYV1fW2Wyt6RwD78l56Bij74CQw0dnnY5OO+I7jMFBvoLxuEK3UdtXdUDRqLC5SiAjuFDHJioPXpi8/XDkTXDH5Gw5Ob2WUK1lRKOGTa5R2Xw36EAhrSA7Iw+yx3SHI0K+TCtBp1tustvj+xU6uV8S8NW7j4DD5uucB/QFG0hv7ltv8tBH048IeeNkg9FsPsuH8DmHEBOftdC3Ayv0IfUyHqzP3uyfchB6wqb+ePzW7zEP/qc8AJ55IaMuy0dcbmctRREBpEAuiZBkaLzwhyN6WpntG+Ldfrejo+4BvXLsE4apzBQRtCNUS1XKctZctMVjznCbJtRaZZRaFBHiAwz1DnV0spwmdF2rKb5HdvbbHQDDurwiQv5zzOTa32ffDXX02b7+gqbpGT1tsjugp3mGS18iwlRBDLwX5FlK0YQIpxmkOz6cVlVLRUYleQvHAcfVWpFZI7u1kE58QDMipIRgGly9abLbcDXq15lINQmFIgzz8TkieTLvEUNaBHnH+vHKkK/wxwQYmLzIdcrjb8UNfDi9V5AGKdUi2hi4Ic/XDe1saggH9PDgvK3EnN4bzN09Y1kG/R0jhNuT3noDtzrncPVMC/T97PQEwzDGDQwaBxiD9zB27WIA/shB0vAW2Gv5zZU3PtjkkNNx/inUnQ/vtc9B2SGHZD5E8dtEp6w1prfgQK3lwZYmwHfl4HtNG+sbspFq89pmHuJuYLhZ5yB8fW2OcXiutdn8Qu/n6V/L8Gw+V0O4MveUWhVGwUUAYTeqhGv0Ys5ToVpLzyisrL+N/kq+ztJm3bQkf4UICVzG6+Lq00e6gj9dgvzciiA+iE83hrCmK0QEdwygsyPwSwpJEXxy0xhZX7sr44shKF9OtksG3+qZNx2uyGOaLwa3Kl3mlhlomqpSirNShvmXeTXnC3TG9eRDMX4/sLpuw5lDkeUq9Cv9kCg14wr8F3iOEhKu7OC3t/BRyT/x0Mwa+KmqswGlKfJPIBsV3pr5TDaU2C3kLbUq6dYigUD/M1wi4yvpHhekqkfvlqwZ58enOuUw52h3H6PvjvbfftDu63f66G+kY+z98PMrvfvHz3r5v/+ul//+N73+6w96/cNPevvTLxhKXqVh5BBjmY0tZX2uzVs39QCjx/Nvv9ZXf/hOX//xe335/bf65g/f6w9/+bP+8v/8m/78l7/oj3/8g/w23C0MFOarIIimVLnt89mMsYCeNzNiPWQxLrDetMsV/dDnvqWglyWKagG4LltxHReUKhG6RNEcmjcwEj15/ETffwcvf/hDvin6GKPI7Vu303h6E4PJze1t3bCLwen+vfvy/5T8A3n/+Kc/yf+v0D9NbOPrHNmb14pM1Qu+OrkNtdRsw6yZZZ3myzw5j9C7nrXbY77lQMaH8XZ7dNZ5ZuwP1ubzbLvf9LOOLXh4DNpjI+69u3f1EGPNb8GH1c9fPNd3336nP8Hrv/3bv+kvf/6L/P8w79y5o00Orn3oPkMOrsdoSiPLSL48WC5ARPpHF76VYdaqK34mDfqiVyGbaEPH+DC9jfU1bXLIb6P1BRz+DGvkq+hxQVdLrQrcKNbxkKuxYckHVsYS2ivG2jkPzGfI5JyHa7hRpcwcmW1sXKPOa9rYWNc682UxHXiexqTDlTqy/cigYbzY77L2V2TvZthQdMK+Z495/s27t7Lx6scfftQPP/yA/2e99NzOnO+33jwXrK+t6+bNbd3H6Pzo0ePsH8vbX27Y2rqebyFvYvy5ceOG/D9p79y5q7t37+keuH37bura2nxNHQ32vss0O2Rpvu06vOAQwQe2nm86ZOC4ljyZPrqoCLKocjvdDu/NvBf0Pm5J+Z581lfrwTYGvfwCxO07yp8tvnVL/inTra0bugH8M/LmfQuet7a2dG3UHZc3/Qjl3umc+eOMvfHEn/vJ9VrXrQfJB/NMjlvcHt2noTI6wi1j2nPQCtf6Nadfbmxel7+0cP/Bfd0DDzDAPP3imfyz318xj3guMTy3vPjuGz188Uw3793R2o1N+WdvNW8k5smuBM8EvVY8x61oe8u6vqLOM571DjH67GDI/egvrbx9J7+l6p8s/+Fvf9f//p//U/9u/A/c//E/9Nd//3f98I8f9PKXX/JN1Z3dHR1grDxhP2A9XLKPaNEzUV+dz/JnuW9sb6dc7zFWbWx99Pix/ObgTeS+xnpeSrWIMJiudI4uL5Cj9/A9sUFH9vDaoe8th/U2thxjGN1jD2F+/dPhNpz6LU37dzDA7bO3sMHGe3Pndx9Yr2/Ch3XS/2P1m+++1XfMwd8x7373pz/o+z/+UfZ/y9zm/yX79Xffyfjq++/1NXHfkv4N+b4i/hEythG4b6rOMM6d8Ix8TrttXD8+P5VlsWA82iDmn5e3fD7A12vGin/q+Mcff5B/7viNf9qb/ZDfGnX6zs7HlOUCGayYDzv2XT2yrIxTz7HWTX9ZyPrnuBbdd77fg8du6iL6btf677yWR0vfO87j4Zx9l13z7HTTRfTy5TG1dFtMg35x3lOegfxllQMMHf5SiPtil/5w+IS93IIx0GH87dwG6gnG8tpsplvI/9nTp/rj93/Q//OXf2M+/rP8Rumzp8/yJ+7vsPZ5TvCXuTw/bDLOtilzh3Hp+OvXNzWbz81WjjevF4YNOebb7oKxc45OW68X8Oy5oUOGLtRZj6z78OR2Oa6HtwVlFuR1O5foWMu4bOhbG2bNwwZ70IhQBx33h8u27Iedd4lsrKuu30bifQyre+jfPmPqBDlZrk5r0Y/WOgxSl9NdqaMPjR7ezI/9K2gbLWUK46hhLo4IJyfsDcYFSQyzogb9cJ6mmclzeEP+Wpuc+yLgmza7fX5r1V/UefnyZc7f//uvf9VfwQ8//qg3b9/KhmG2s9rcuq5HGHz9f4q9N/nDn/6o5y9e6Dbrrb94FKVoBW8LZGUdX9GGljp65NPRjhZ0+GFRLIicKbQY1lZy/1i3epTL9cCarl4OR7hlYHIhEhGZrefTZA28niI/geMSZDAvWY/99LH7LIHc+5HXqXDmJU9L2hI98JdJTum748Mj+W377NPdPdlg/pF5cndnV/61iuxfdG2JHFw26ULHdO23a0QyLjmuJ92y6ZGR/X3y16EHn6JFvtYB67fReiyZb3TTZUQ5w34j233lw3E9dXSgJ6/dbD807Hec5TMUCVnEjmuRgbFarZTtYqw43umFfq+1qKJvuU8hnAUHIvnpvJ3bCHrX7b7OFJE1UicL5by/sx4ZBeJwIAUyQlZD+Y4xbrQadEaUDVAUEWQUV+Av4oN78jtcCI+grsp48Pw/m8/l+lpkeHa20Onpmc6Y+6yXESHn8/jxvnDOHqQyniLQdWRgY6HnTY/lc+ZB74n2MWBaJz5gwBzmb9ZCxr3XHY+3FeVcl9tjOgZdoYH5UClVHqvee1b8DpdSMt557Q9FysFzzDSfe04Z6K+QrrI/TGdO+wz7PScUaNZiepZFKCIkBX/+/B0E8eSLCEUYQ/nso+LwgGK6wd6UBrmdS+bQled897sCvoLtMLxL7DvEvqNn/Hc6RXZ7+4fMN+/1408v9Veenf7GfvKnn1/qLWPrkOevlvIF2ZdmroqhN7G2oRl7yzqbS8xtcRWlUYZLFR5Ae/FHEGaisfzNo+F5agGvp4xbz9fea/S0IWhLqMhXxxiZxoBdpzteCtEwDzvGaw86WSecP130Kv2j3keErOelFhXkFUF5DVdEqNaq7KcY5Oi6BnSDzpsO4wGHanugrD/IHxEEQsGnb/OY49ryB+Zj0L02+XS6C9s1nN6N+aZ5yHQCiobzON7talOPBzquIxmBL7JyOzcYeTJbEWFSF0hayNhuh2wnDG29QncsEUF5Ywz/K4fc8KHfRfIrLvOMM9xjwM6IX9EZ4+0MZX7789N0+mlsq9s7AMmTiWg8vp0HWkT07lwYJJlPpwHiSc2wXeOTdCKcBSr4ppsQmTIed4i98Ay0HATchP3pusiZ3p6lGpBCDLK0X+nK10QYN+DZEO4Eh4OyaLIS5LOtKOhvsT/o2Sf3rGmdXZ5ZO7Bi37zC6Ltkz7xM91xLzhaX7H+XhFesxS37q479UMdZR8caaBq998WmybNM1u86Rl76K35aB+ddIuAn85IvZT65zFJMa6p0fsHDTTGP65Va6l3AxznPNqec+Z+eHOn05FD+Ny5n2Mb8koz5dXtp+tQBuFSZn64UP4m+QU9owPBJkNt+atWQ3SHjIgHP/+XbFRkjRzhD3VltfjjKLF1xKYtmAwAAEABJREFUkdDIRrZt9A8FCbiYgTfjTH9ERl98DKV7p5HXjpP6S1Ujdqirx+fcg+sAPu5kyq6jQNaH67zJNBnG5Aymf/xwfSRzZwSlPr0z1h8XwMNNAWjhMYHfgeuf2vUp1SGUaZS1O4B4SPKZTSDpSjVQIyLzORa/M/WpuC4EPosbgo43qy4PZYKEuPthgJPJg8GG32DBMkrby28Cz3qpEtfxALe0wvOg3Z6dktapmgcG8DCQ/e0ML9Od0gDhd+BDYg1QYSR5IOni6qlbwyLE4IQrUsisUMToxTF5WJMHcMuC44ck+3siL+BMFxDlQ15Yay0spiX9pRSZrMhHzXziMw2NbvpJIVMplXJGkXlxPUSrFtMKxVQGvkU554kIRQyQQtMV6fdnEAV9aja9nkUW75A6losIRYTErbwuPBriQhGBH2i8HJan2GDKCtFlWhFeRdGKDVAbMxldzNVqzoZrrmU/16ID7UznI06WBeOvdHjS6uicDdmi1/kqtGiLlh1IV9AvUvghcqZa2Yix4aqgUF+h3gDyRVPdTm8MWmTU0d4OVzQ6IlSRsR+mK5twG10rm55SLF+o4EaBEhBX0kHWHZjkRvQnt/M4Iquwx3xQD2y4i1LPvNHzw8uCBWTBZm/FwtHyYGO65s00rIfUrAg+4aPywO+NuB8A5mwy7XojbV7JoY5x5/KmY/00zSW0F66DTa0Prs5YvAxv0F2/H+C6XKg6eEsO4Rg3NNSbdWdAvvqxjqGeVT6Amf45dBfUkTTdjrHxESHzN/A+y4f/OYdu89ngdxuMprkMz3lIGB5w5pnfaQ19M/WLxqunDqNzf9IfHci2u378Dg9ZY2gLfWhefgsR9LXCKpEwXaMz7Wxzry5ptnIdltkQ7sZ4XPL1iT5l2Y/8DS5kCZNgj1xVRCioV7hGBGH6uZSqROohftxaS+ppKYRpR0RAI5R/+COCsPKaqkG9hzAeOKJq+tV+MjjsRBcb3FAEEMAViLBfeO0CgZBEvPKCHrQgnG0aaPJpGWQ9HUm/hZb8lwjyEwHZTkE5b1bsJpxmpI5Sxm5iJXWG41bKTRcbt45x1LEpag02Zis2ags2b+cYCM7Aycmx/OUIHw4eHuxxSAI4DDsAexxuDtjRPofG+xgUDok/xD3g0OyQh+kjDGf+n3snR0fyAYxpnvOgtkT3V9TnTWAPfzSctkgRoVqL/BDlsWvdTqytac7D4nx0Z7jNbK7KOMgHyzpTMJdFaZTAT6JEuI+qPiylIuEfQNhxIxzXq4oC6pWSvHD1WbiPIApciSdCl9eQJtKVl8P2TK79wHRwfA8poYggOGJ0pMg/TVdP73fALlxO0RcuOuYxlDJF90spGhCjO4RrKaqlqtaa8VGKqCgpuvwllJUNYXutsxOsr2YEuKTrJrtvN6XwUWuR14uZ5zEwY14u1FUK7apFAUopIw/IPpSX4yuGjkp+o9Qi1ZBww6C8QIwouKUMdErg0pg8qGMeYhKSfwnFbwEvjk61ODzW+T46uXegk4/7Ot7Z0/GHXR2948Dn3Ucd4j8h7ZxDw5Yx4vn11p07Gow1L/Ts6y/1Ig3A38pGmxfffK0XX3+lL3G/IO35Fy84cH0sG8p84DxnjvacbMzR2bXZXOvzNVnHxZy54sDRY+Ls5EwnR8c6ZNwccBhvHOIecQhlHOJ6XNk94WC+h7eqgkhCXovXGSM+aL/Hwe5DDHYPHzzUo4ePZKPws2fP9eL5F7L77NlTPeWQ/imH9/6ff0/xP8KYc4cDe78NvGZ+a4VugXrQ6XQJXYwPqRJkzTDP5xy2nTC2zeM+h6i7H3e0i+HA2Pn4UQkOgXaJ32du8JdDVqyxEaE5dVgGa8hhCwOi3+Z9gjHs+fNnes7h9IQX+F988YXsfmEX2aZLvN8+vHf/ntzmjY0NzVknPXfUUgbe0YmA4wKCJnhM2Fh3zhx0St8ew/sRsrY8LesDeDwcYb9xQn947zpHdzc3r2kbA8Zd5Ou3cB8+eKAH9+8PuHcvjR42oBvmy226R7oP2m/e2tb1ra1803dmw/CskeCPEcTerJcPRZfI1VjQryvgwy2zbb2uhTbRJ+5nh63jke0KyJBGuttunUo9m81Txg7PmlnqR6W8y3jfcUy7DpijbfD5yPztg88d+nCfufsIuZzzzOA9UgOfNlbZiHOf9toQnO26R7sJ2wD3zHpEf7jPnj17pscYBJ3PRtjNzeua0cfmWVxMEXyONzrVMz47nlGs/8fotN/SO+Q55QA+/NOy5m/Xv0pBv9gQs4tr7Ozu6iO6ZgPIHnm9TzPVdQyQN27c1L17d+UvP5i3p/BnngwbK+0+xpj96NEjTV82uEf/uW/9xaT5fK5Anp15G5F88hzjflmydnkft0D/T71OIssTZHaaONHp0Ym8hp6fnmpJnhadp4PlLz1YT29geL6NEewuMrz/6CHzyhM9fAqeGU/14Olj3X/ySHce3teNO7e0ceO6mo01BfoNEdlQ2ddQFxJLATMv8zGN7/D5UNkGD+v1AXOHjXk7jMGP797rAwbK/D+or97kl7lecUjrn7d/9/p1jlWv825fbRo11FVBwa8SarOuXoX5eLY2V765zJjbuHZNG4yLNeTuvH5mWPFc6UP43PvRt9Yj2INMUUSoZ86zDG1YdT/7zeN38PbmDXxhVH318pWM169e58+PO+0dhmzn22EuMZ+m31g3b2zJPzed/YoMn9DXfiP58fOnespc8tT/TgDdfPriuYwnxPlnqx8w19yn/28xf1y/ta355gZyLTyD9Tw3tem2yHPF/mTFnqqn/TCvgiwudbnXCp3wXv6MOeWM/j6nv5c8Q6wYy87vsbeObDyGbtDvNvh6brDB/D5zwzBGNnOsmm6EK7K0fg2nhPgjT0TAS0kEPEWEfFm26TLQPK7cBysO26yvHtMn7OkOmfP8BrONHP5J6lcYEP1z1f7/vf4Z+59+/Ekvf/5Zb+gLy9x6dIxuW9872uua3K7NjWu6c+u2HrPGvEDOXzI/f/XlF/oi5+gX+hK/f67+669YG/G/oA88Zz989ED+iWQbvmfoWAQ6YX7RixxzyM58e+21Pi/G8bZkHK08L47wWrJgnnLblsi8hTfPo96rRIRM+xq6uX3zpu7euZvz8z3G+e27d9J47f4w8ksg1za1vrEur/W5z2QOcH8wRXHe2SZMO/kb54TBTxo60iU6Ta7QHaNHd4a4lhjGD31VwuPAvXQFCNXxrtOxiMOOIkggYHm4/zxHHjA/7jIPev579/49xpe3esVY8U+Ne460PDw2tm7ekOfsaQw8YW72L0rcZi/jL7+sM36D8e2fsreOu30tbTM6uO3gIEH9DnsMGB7PbnvLga39w+xDZm6z63YLtglyW4I43I4KJ5iI3QQJuFSBB0pkt7/no5v0AZ6u+ntk2pMuYyzbOw9zjXXAumBZeTweMzd7vvA8M+GQdc/z4wnrzYJxuxz1yuNloCuoAngJiXM2IKU71Gk+R1Cv6/4UPfrSse1kHmEutM7a4GjX/dhRxuhp31AfFXEn7WxTBuiBHqQ05WtIIo7kqazLT/7M7Iwg8+L6zjxERISsX7UW3KqIbJ3ygqb70nudgcdWDlMbySTyGeIvikoBlC2JwR+FNPL4pip1tM3y7GhrP4EE8+Kc1vUIxoE89mnjmCbClX1Kw7wwm89YhxpV1pygziA/2VhKu6Tf0t8rxrzXghVybgkP5RvN5mvyvLvBHLXGvng2n6tC1y1xvgV7bhsMT9gHer+xj04Ye6yZB+yzj9Cbs5zLl9mP5lsXV+AL+Q9Pdptdy8V1eP1MlCrHOc3lLdccW57fkEnKhgY5zXkigvwBnwVU1WIX4Lr9xTI2yBdB7SNgRL9GEAdIiAhFfIZSFOE4ZwtJgHC6FpIhX/QPaSvC3pueM/eeYGw/wLC7g5zef9zVm/cf5Td+3zAXvcO/s3ugg+NznS06tZStzVzNfF11tqaCv87oC9wAqo1UqvpSpKjpdzj9QRzlFcGNn3AA63mPflludjvm3ha+ViMsV40XU4VW6MXKMsd1GSeFP0ZkHO0zXY0JPQHTaSlnPbbbU+eUHhGKiJECDl73dalVhfZIoRW6uWBuWeTaxEzKvFcoU2hroa2VfJX8QV7UQB5vHXXYFZfjcdCvHh3sQHsFnTp0qIdPMjibIKOIGN2C33A48Lsfe5l2zvO0q4U/tyvpmAHLICgOjVpKtiOiECGJeI1XxBCw3AyXN0zLtO233E0yi5juhIz4r324duPXVKjElYJMJ2jxXGAq4PjRb/6NIegEQHmNhQiNXnzEc5OCn08n9HaJtDuA2Ezmg/ipb7IOh4eKhkwOT0g6U+LkQsPxwNmm2MmdUiE2RGWmMXbyEwz7cc1L+qE3lOnp1ktwKka4+9egc8Ng3AVgsZOYf40et/N5Ijq/wti64qx7yZniajxbXBBe5Lx6JsetMBy3jFujw+0o36ObvV1o9+wxDFGfEbQlQRsGfgW/vdyeIE6ki7w9MK0OXlbsH5dj/ednJ8o3fjECn7MXPsddYBNbwtfK/C7PVFy4h1APkT5dujZd14M/K5r8rtp+A0bIJ4DPEc45IOOGWBL+W+6J+qULr1MAMQ2V5tAYvL8ZNyZ94lwt80nCfzjQj3VNrgsyH9q5ANwiTD4tK2DBpdOTBU/2Bd5BvkRyU4BseHxPedJPCi6Jvl3kEtCgliE+/eT9DXcqkPVe0Kbk6KdI0nA+oiBCmmNcrxPxOz5h/4jMP/pdgoKOAg4NhbNO8hDJPcYRdg4ioE5cEsZl0QggFgQxeIKFrgAbgYvjGABW9iMOek6PDlU5NpiVYEPbqWUALq34GAREfK2hhg1XYlY1X5vlg1Qhv3nyJL9ioNr1ZsZx7tpcE/iAqnz15pXx08LHis1Wy2LjvF4cOnhMwHMH3IyIkBdGL4iVTcGAmnERpsrwpi2ud0V5w/V3xHUQQAoKeKzwbhricl7X6XAtVYoQbPlWXoQjguhLOD5iDEPPNCOGsOsY2pVkhnKlyJuzzKdw8U/hQmNMhNNpB2FYHvggrqecN0A9/u4CRR20W8KrvnAgQTgqG6WZ+jonbU5co8Wq6nghsd9SvhW8CJ1iFD5dFQ2QzpahRRtadabBhosDwcqGrGFjPBlWGjbclYdBUafluWIC9sO3kf2NnHv4jlpU6R8fMhouUygTEbSCDOOnfZa90aEHdg3HF8vV+UeIMhGUv4KCX1yWk8t3bSf3ZwtfK3RphQ6axwyjDy1wnPN5fESEaq2as/Ffw2Dkw3G7s/lMzaxJnZ7h2t9YZ4rrl1zXirHgB8hTH+6xSBxx+HF0fMTCcaYFG7qsh8XJuje0qRfVIbqigocbFno5vYXv1civy57xwJkPHtC2f+mF0uMD/p1fXKXU5N3yTdA3swvMtbZmrMmHiVfhB5412uo2X+afJa0SBcqCry7luLL8rsB1G+bdeSuyq/RzRTbJA7oxuFW1FkWxvDhtg98AABAASURBVIqy4QoTFh+AT/p76g/Xs6R9hg+iPA8Yjv8Vlis2zSv4M9jsonMdCsAN0bwVESMKsi4yH+Y3ImS9KqXAXx1x6Xd8JM9T+cHVePWMRvflVVgexkVczlV99mvGUcZ3ctabUPgj+dPgzfDw0SP7ES5Eo5IGsurQpWHj7Hb/Duir1kD/u0QLHy00W6rvBiRd+2EG2fXQ7f3tOutWlllpKGuXsk6b8thls0UGDWWW6tk8dYmFOvqwYx1p0Vf/xIvXkxPWkiMO3w84jDrkQD4Nwawx+zYOf/yg3Y/vtfPhvT6+f6eP797qg/H+rT5++KA9DnIPDvbksZWbMOiaN8skIui/oe9mM4/VeY7jObpt/Tas40bDQ2TDfGbUOlMpjaLQ/6Cgv0Zk3BCvqDICd4LDFFQfZUDPHI0Ie+GOoJAcntw+6GBD//krwjSm8v3o6bNGB0jFb9+IfnRHJ3rnGAP/yrlINxFA0YhQAbUUNR7nHvP4HScusohkyR75sv4OD54turhKLIcxi79NHbM+9hQJ1Vo0Y95Y4zBmg0PwdQ5YZ/O5CvFKwsorm+E6QBQpaqiAIN9vogR5SkLwG8CuQlKETN/r0ow50zoym81lf61VtRQV8gTjj5Mk9R4bzM89Y7tjDHivsrLOk24DiA/u72Ok+fKbr/T9n/4gv1321Xff6MVXX8pG3+dffolh4ZkeY3ywEeIeRrFtDsU3MWrOaavrtQzszs1PAn3GbUplXK10fnomH0QdMI78k9NvMIC8/PkXvTJ+eYk7wv5fftFr4j9g0LGxISLkN10b2uZ2meZ8NtfG+ob8s873MQS/4ED+u++/0x/8dtx33+mbb74FX+sLDuwfcnhvw5fXkYa+KrUiQgtSF9fVUEc/28B0iBHB4/gthhu/PWjjwc8//qifMB5MRgT7fyTOcNxrDAp7zBeWsfvEMrq5fVM2qD5Cxs9sRPjyK9locBU2IDhsY7UNjj7E9xuo1zA+XV3zmtlMdWwDjZD5jghFBH3O2GYttqz9Px9tOPQbhn7b8NUr5GtY7vD4EtcGKL8NayOJDwtt4LJB/xFGIxsUn3/xXF+gA8aLL1/ouQ0cI+w3Xnz9hb5Ab5599QVGvSe6df9u/tzsOnzPWMMr81Ogjz0zi+e9znM2+tjjpt8uemi/0aeOdnJecbm/aymq9FktVaUUUBnLzJnIoYG++7SS7vE9Qy/m85mihLyvc7tsbPbabL+/9LZgjl+5TniyMa/UkkZr99MdjKp3MZjdxXDln/99hmHtq2++1rfffy+/Rf4tuvUl4+HJk6fy2402rqxj7J7NGs2amZKfWlULfEYoaAONYR3r5P3WAYev/t+b+cbqaAx8ic6//Oln/Wy9+uEH/TTiZ/TqF+Kd/pa8PsT1/OO6trauYwC+p6cYPMyPdecr+PIb+emiY+43vzn6hY1T4DljxG/J2Ti0OY7dQtsjQgV5RS+Wxlar84UWHH6eov/HHBof7x3ocHdP+x92tPPuo3Y4BN1lffMXIg73D3XCPu/caxt9WWqV17AN+t9vId++e1t3kall5S8J3Lp9WzaM+W1lf1ng2uamrHcNel2Yn6NBbtCwv9C/xjA/VqWbAg2t0CHX6br9pYtDxpxl6zfgTjnwPmE/e5Jvw+3L8Ycc5J5jvHTxTQxhNlJu374lG5Bs3G2Yx7wPW0DXh8D+NYTJXTFnpp+53/pzyoGKjfHWo5b81u1a6HPzjTzd6T2yWCDHQ2To8WXD1WuM0K8Zd69fvtZrxuDr168GF7/fcMz5BaPka/K9Z2/h/vZ+OqIMcx3G1Zvb20rc3NY2frfjDsa+uxj97jEP3rt3XzZ+3cQg6D723OHx4LnT49BQKYMsR7fUqoL+VjBfm+dYuI7RefvObd1mPN8BN25tax1D4wwj/Qx9X8OY7P695bof3NO9h/f14PFD2SjtdcNj5hnG0PvEm1/L2LTdz66n0reGx25DvekS1zCGZujCnHG8Rp9MmDu+aeR2NHZHRAR76ZZnlkXqoWW2zxjz3Gc5/shY8huj//7v/67E//pf+p9+M/x//i/97a9/04+MuVcYh22A95d6TjCYed1nalCF9px61+drusbavnV9S/7i0ZMnT/QF68p3336rP/7hD/rLn/+sf/u3vyT+/Kc/5brz6NFjbdNHfibznFCiQM8I+c9zQs9c3bMuo8zqly3rJPsMxtHKBl8OEM9Pzlg3T3XuX2yCrzPcBetoyz61SLKMkif63POAjaA2/j95/lSPnz7VQ3/Z4uljPQT3Hz/SPYzSd9ETf9FrGoM3btzUFnPBNcarZT1nf9mUAo+CxR50wC5AKD3nJ326fDKHep5m2oAbbuQVOMNNOh6nDT5Bk9ThhmZHv60A8w3tOaPNNvzu7+9pGi9v3rzWO++nmWt22XMfHO7rlDHczGap4/4izjdff618E56132vnbXTW+rXimcNocTvD6wr88uQA97RNhrnD8zu3f6XFSd67DTn5hH/HBa2hEdz9AFOFPneGncdRnlPT7wCeKd3zg9e7BHrgeaRjLkkwd1iuZJcsU0PwS+GV5yBkNRh+j2RD3h57qt2dXdm17h8wZ/uZ44xDX9Mt9GfDGMv1aXRnTaPqcU+adTOCFiWkEHUhLyG3HrfHNZ8tfHXMhfYbfp4zP9MeecmecoU+r9wO8gp+ISXI4pgqztUbcaZYRhdJkjp+UrZPWP8M4jP8mQuBiJDb6PbM5zPNmTcaxq3jxOX+b5Gb9wBXYV57+DRnzuvyCcvEGOUTXhupA1I0qc81sqWNbn+bfdexvhOPrJCcnL82NeUbwfMVfFteHel4ZYGYv/lsrjXmljlwOKJApxvHxEoeE4bXOfNKU1Xptznt817WY9brp/1znhsr/FqUHW0yfz578Vv9/iJZ6obXyFE3/CZxznPw5zXB7S+lyqjQKbRfXEMf0CoTliUViigqpdK+RuankNftcp0+/7CMrSsIS9Ytz9nTnD6fzTTNh8V1GwopXY1XKPARlS61E/r9O8K5Sbc7IiIUEeJDEi5wE8yniC+1kWVecSOQO4lL5uDT86WOT861d3io9xh6X716p19Ys1/xDGBD8P7Bcb4RvKIvg3bP5nPN1zY051lkzlnjzH05m6swj0apCvLwQdeVAYE+6DfgSYZ4kT7xKy7z+2kfDNLoSOhG3Vuhi9aPdtWl/jBcFfwpaZGfvKahkMxPha9SiyJCHZndbx67bY7dlaw/Gq8eric4KiJUSpHLk6QVz0re5wx9znMxdZRakW2jGXNNg74W6lMo6Q51tIwhZmJoRZBAovnrmFvMy4p22HXYvPTIWuS74B16lTqK+SghxweuAj+gK3ns7WW5LBn3K7cL2m6r2zLRcrlCuYiQFIoAhbaBCPxAXANvXY7L5Au5O04WAOm+XecE6z0ix+n/A3Dp/wO4kil7+vNjikl3WHOI921GMhZu7XfcRdhxBIjDh2e6ifA9gkb4ziwm4YDbT3JKIF0S0oVEphHG+3/pthwhBU18VM8n/oGhIZ5IgugUHJF64cfjDIkgzSiE/mPo5fxBXQOgz3hBeWX06FbLs+QSw+sS+5KNrOd+NuA8/cxv2+JfYBhesl6vyNdih2q9RrLfWRn4O2A6PXO2oJ31mc+QrH6opyp+u4WOzZcXyed9QguNJXV7nj+jrlPqPeXZ55w90sLA4Lsg3XlWy3O11L9KPpYYgMVFw3oc3+60dKmcaIkPx+Fc+p1GJpcxCBLidiYD7/9Pblee9eHhzjonNwPDB3IbPL/6HFOuOunPj1/l/r8XAZPcV+mlsqYgryYMsY7OWH+AMfZqcfyOzUT8vvGng8ttGv8MU5bfyzPogOtADcjk/JNuDG5WxkemOFMiSzhqRNJxefqNWx0fGYfbOd7Ab5okQoOCTPzOQxKGXMIovhgowQQcuIX8uawS33shYgAc8qBwwoNCz8DywGkYOR68rQ0BHP4HI7/UokpilF6FdC8mtSGBVnQsFJ7kW1zX/YlGMCIdxpHsEZfZov4u4cAU16uDP9MwiOV2oVDEJVw/CcSV5AWPvOglDyzsPe10esoFepPfNI2Oeh0XEZSHBq5CF1d6YcsRTnJaRCgiLvJHODy0PzRdPVVScKwzNPxlKvkv3MBn2CE+NNDp6bsOmEdxBXKGhHpc73U6ymCrlV3stmrpZKOHBp2jno1ZXyrxRUvhlrlWZV0LreusnekYg+/RmXR42ungpNX+yUoHp60OzzsdgxNwuui0WHZatr1adMaySn6oO9CB8ObkKmqV+TQPHTwjAbjqFeQvpcio5PGG1pvY9FPertNEvp5yHX029d/kduiT4yf0yIasigjoRm6KvVmas3k0ZrOZHHY9JZAp/dDRhhWLzgpdb0HHxibpWQeoO8K0CuKrufmaeQMG7M54MJrNvSmr0HWeokJfBBBXD40OHlvoG0sbKkFLHQl0sU2s2Fy1qaMoiII/0zEiQnYti4gQSeRF/oxFbxAXHG7Y9WZzxeK1gp7bsnId+N2WnnYKqYvLdIxaKm1qkFEFuDxcNch9howM+yfU2qjSRy5nRARsBNSgCu0OuXf0T+oCftf3KYZ8ZM0yVz/ct443zKLLJS3To28sH7fJc0ci47rUvXbyI2OXcVnTgT1FhIpR3CcgAP4I+ObOuvwhLpgIBZ5QlJDb6PYOKNn2wV8zbUgv+Ie8DkcURYSuXj2ysH65DVN/+2EukTrR0g73u9Fn/1+2o4c7GOOeaA7Uh0/HuTrYzXoj4oorhUaZmwp62P8KELawgOdyb5K8GUpQplC+TG70yFIawp0q8cYUdtlQx3rSUSkPLP1KPWuDRtjfdUt17VItm6cVhyhLb+ZOjnTm/42KQfjEPx+JYfcYHO3vcji+owMbhHcwCPuwKg/I32mXsI3Ah3u74/8UPtS0QfOmcMl4WDE2Vqn7rXq3j7YEfV/R40GnmQfQ89pg+OGhsqL3RuOwQT7nnfo8/c5zEe/x0KgUoyoKCCRmCBfp94BqkVTgRLpD3OgP3H8GSmmkoYurx/c5iIK6P50dkumlI0ZXjtZ0mRv7g9hfQ0MsVYSEvwd2fwNUVEbUWlRrqBRAXIRdiWAiNF3otPVwGq8e40aO45VWzL8t8PjwuOlJ6xlDbh4koRWqhbpAAbXgr1Xuuzr1Df3UXMGQVlXqgMCNWhTsTRL4xdynWZXdMq8qa+jH+lzza+sc0G/q2tZ1XbtxXZsc4G/e3NLmzRvALti+oY3Elq45/tZN3bizLf8/Tv/vyPsY/h6A+w8f5gHrzW2MDRgSbmLAtEFhe3S3rm/Jh04+RCy0KyJkt+CKy3IYHlBWWjKGrPOHHFL659Rt9P3x7/+Qf6r1p3/8Qz//8KNs/Epg/LD7ykYv/H6Tz4bMFYYUj/smCk1vWNtmms9o83yeb0DYGLa9fUu3MS7d8k/hYiixcclGJhsprl3b0HxtLvMoLo8zA+9v3u7bQwxGHz6811sOfl6NBhpQUA6qAAAQAElEQVS7NirYoGq8fvVadt+8fqN8sw/DzVsOrHd3d3XCvBElUk6Wl/nY2rqhm/C2jVzN5wXge9t80yc2xm9srGtO26r73zJFKSNCEQMKdKMUZXucp5ZM69FBzyknGAv8Zun7d+/g/43M8yt4tdH3F4wdL4HdCf6Z5H3mtBXz/BwDz3X0xgYfG4DuYAx98PiRHj17qsfPn13gyeh/gKHh7uOHuvngrjZv3dD8+jUV9hpijPWBeCeeRcDzG+OHTYGMHr/R5fzX5Zrig0OvzUbP+PN4ggpTRJ9OQCfwsXXHp4QYdxlXKrrRaI3DUBu+NjBqXMNodQ0jow1Qa8i1sR6wJyrjGFJFdvC7ho5co29u3N7WLYyWd2zUwmBvw8mDJ490nzbeeXBftzF43aCvNhlfpj+bz1VzPFdV+qKWQtNDBc5YiiT6xPNDx15qiVHHeuW3xf3FAhuBX9MXL3/6ST9h7P0JY9WAHxkXP8nG31eMg1e//JI/cXzI4e3CYwHabqP16ja8+MsC+UY2xp17d+9hcL0nG7LvEL5t4yt9eO/hA92F/+17dzDQ00+010Y/0T90i3r2yJ37YbHUEiPTud/w5bDzDAPv6d5h/oLA3rsP+sh4eP/yjd6/eqO36P1bDNNv0bMdnrsO0btz9nVCP2fzudapw7LfRP7X6IsNjGg2iK07bUY62MC/sbYmY53D02lcz+mnOWnGbD7XjD6azeeak3cNA6TDhb6zVrTwbeP6GQce3l9a3h4LQi8K7Zs3ja5tXJMNcvcx7Bv+Qsat7W2ZN9MsnldLsDPoZKPRin5LAxKuddJYUY/pn9MH/oKIccpBiw/T/abvCYZwf8kl4658CfLU8eDo6Fj7B/uykeuAw/hDsI+xcj/dPe0zR9p/iOHadPzll5a9sbiK9apUeQ40Ku2qUdC1ATP8htNmUWU0KuQPVf0aIQkSCv9BOwIfbpk3mm9s5JpxC1237j/BkPv4xTM9ev4kjYkPnj5iPnisR8Q9/+oL+csfjzE62tDoucJl7jNmbmM43mRMzdGDSv+FZVyLRD1xFdRdCJcosltrYXmrw1xfG/yNaimKCPmvSOzf6PlU3F7u69Rd+sfPFT4QOzo6kmW8i0x3dna0w5zsednuR4zrntvfM7/7yxjGe/ZsHpOHHPwv2Ze1rO3Wq471v3c9kqheFV3yFxY8T2+jP9aje9YpjLAPMMDfZ4zduX0nv5jkOWhGm6d+akpVQzsahSqTY0E/gzlQ9HHHuFsxP3jsLY5PdX54rLODQ53uHTH29rWHMWL33XvtMAb3PrDnZC6wQdjt9hjZYu24deeWPN7vPnggy99v2T9k3n7ovnnxRA8wCDvO/fOAdd5vyppft2GbfrpGv8+ZG2vUC50p5hNRhwTXw6d98mWB2AVk4VM5XdufQG4946ennR6T5tUy9frq58sFcvZYOULf9xkHfvM9f5qWvrAReHd3T1N/NM1MXj8taxvgX3zxQs+fP9cT1h//v99bt25rgzmmzmbJg8frBPdfZ14mkAOt4XPkl2bRTH2ObNDvfriFVxIJchMxfIq6COSd64CjibPfcEK6jncA13wK12Xt71N2nVrW5SXzas5xzDfHPueyfqMfB+jBAXsVy8k673nofJwHW8aD6UUUFfrK82VFB0sh/AlCEUABJ+HqQc/02Q8u/Wde3Ict+toxJrqRtz7TenWT6zV7qFSf1JP0Ic/tJjpLuniyrciGyghdyUBojLaPZOohoqPuRNYlRYRqLWqahjrRXfwRbgv96/zwbJ3LZy3W4ZXHG20gNcuW4jI1yzfov+nUWqFVMp2KZf3J9lP3oFct/QKg08GHoZACuTaUraUmT1FCpSDveola8BMfEXL+CNzQxWVa2T76z64TKjQ9ztfW5vK8ssYa6LB5DWi5r88xNByzxlgn9pj39kfdSL1g/fF64i8trTy3wbflHxEq8GM+7LqeUipx4eYgd3E5J854R4SK4XK4ESFfiDrl5P50eoVn8+fnhDnjd/Yr2RbqoCzkw4VxXSEaaHKk2enTJVe6jlH6HIMv68YfxQHJaY4DPZAcD8wrKJ6P4aVhnihNQ/aiFt09x/B7xLy7x37n/cc9vX27ozdvP2h62/fw8FSnpyvOE3vyhyIa1aSzxt5kTc1sXXU2VyEuaqMoNcGH+pG3gR+3LiQB7nTFFQQMvE5K2A969Xx+envcmW/rh/u+oz8Ht88+yDT2dI4bxmyvnnYKOePD4RP/VarWO+exnhstNB3O6s0CcNh1uo8jQoW2lVoG1/4REbQn83ecpbQDGDsdPPS4Lg8TvkEvxxONX3n1PXLiiMbxPXSEQALaUYoMy7SPYL9miIv6CGtMT55Gf5RQREi4LkNACskwbUNcQUQthXFbEwU/0fBk/mgH49zhiBBZ5cvtuAoyp7jspse8/x5MgEyfJEO6n+B0/Hb+Oa5SuMzZQ9sht89Iv+MImGfPf5dw6lW49AiTd7kLjPmgM7TT+Ygbw5md4O/fv5fj9+IHSpep9hmOt+v6e2VbzMPIZ+BOyDTC/8yd8k6u807+dKE9zFOd+hwb6DVux/rstWWJcXXBecc5Rl+/hZuu/WAxwnH2L5dnWq3OwRKs1DEndwyAq2Mj68z+p43ontM61i7vTZfsnc5Z523stfHXe0HDYX8BfMFasISXFTy1GH5bzhmNfuS3WHS/Ag103CROC8DIaHiQPYYz/Tch25u0L30Z/FcfZOeWGJyTm34CIf/pk8sx4ZjxY3SISR/uP7n/A1n+Sen/i0nuKci5b3D+U7fLAlP6LeSYgXBOGM5H/+NktPNf6Ad5PrnJ5DIJ574atjInoGB6Ri4MZMK1nvWjywxPFcSTR8QFg+QqKvFGoNgrBtkhB/JH+3vytzEKdcy94NdAA3qhGiosAoYYAR20vMgpBs6HcCcvhBGhWorCIIOzBK4iJBn65IrP40JyVpx0lVfP55U2w3tHmyyjiFCtVQW3N1/e/AGXCHgwEecz/r/U/Yea5MiypYcucwcQqUVp0V3dW80ML8n3fxjObNGitEydEQHg/suAyMyq7j77DIeX33eRWDDXbm5uLuAWETncxHuFdApDJAk5rReuKHaHfFEjIuXpZCAitEljOoGwKFmGuFzPiPwGeDSlEwhVxrvUiFBIICaQt4AIpi3qGGiXNxEjNFPRBvNGYm0WuCGkG+Mvb0N2D6Tzz7+JTZQNwGuxQYtWpdtTWRxqaPYwCC90sa46XY76gtH3SxqAe33BCPz5fAVd6sv5NbjSyfmVzi+uOJC9lj9J6U+E9YLBykLfVjVdq5ZNdbOgDvwjcpsOgHoMxz2bvUED8jbfhTze0BotG8jWeU0NNn61VCeTZbZmol4zqRuWg8v4Csh2RLbO4HwuzwcL3txv8yLuw7KFP1FI2bVSLnyN8G15DuiFy03wYmgjxNqU+lKfJUWEailq0P8Jdjcyz36JMPzNlQmdFgvk0DYq5DFf5tVlrb24Ab+wr6hjxYKygnpjaX4UUkRkPsul6zrKWsjt6ODdOuGynMdYsnAtOUC7ZoG64mXWhzVXLGQZTpzTuF0uv0eGCdrbw4PLsWzFZT4tl6bSJuppG/PfYhgwOpmP1uGgstEvpZILZpFhlkOf9mBg3nD/9FmH+7qX/Zs0lgVZNupPGfPtohSKiGlskWhE10f6dZN3opTnOhLDlNb9jgpGTPkjoPRvgAJMI+axSLrBZfISmzxSjvvFZY+UExEqpSQqerJxm9qfKFWVuN+D04nLZbkel+0+dz98C4ebB9c9ZFvH1HXnpfmUIsEOoD04graUxMSf6yoV9w1CpeDPNLhDmVdQzdcdpygyUXAUIgq0llCTKElbyjPyoA13Ia4UUQ8IMZuMoscUMSgpsi3+YNANCEfGAYRReMQQPPRLDatrrZds2lhjVlcXur4EGIWv0yh8ovPTL/K6c/rlo044DN98Q/hzGoY/6gsHkCe8lPtQ8pQDXxsCzjAmn3OQY4OND8I8FjxHrTmk6OnvkYkyoqiUOvUfY7miyw263qDXd1GbTpXwyniotcVtv4E7/Y0KcUaURlEqwpjM4qIe1yWlRCSoMUtK/44qnE93rvGO+65zpCzHGXfDcY+3YYHXgCjpbZSDZmTM5HbemzQ3DuImt1NGhLhBqODwvFRLyCjpjzl8ogSlP4J88uWy4B998fzgDb832Z63rjns38BhnrOcI4K8RjEt1F2yzFKrKv34Gzg8QboKUNxiWqvCoP8FwmCuDusA822LYcUGLBulDjkEPn7wIL+5lQfBTzkMxoD3yN8C4uDe9OHG/fypHhJn468P+/cx8G7v7arjcKlSdqlVCu4IWec8n3pebai7wJu4Bs+h6Kpl4nWpR3ctg4vzC8bEKYfwJ6n779+808ufftVPGH///n/99zQA//zPnwj7Rf4W8CuMXP7W76uff8U/wQbgzx8/ywaUgbXAfdYit65pZNpAPf9X9LrCq+NRZa2Zyw3PS9lr6IfdAzT5hefRwM+ETCu+vv1ze/4Jyg/vP+jdu7d6++YNeCsbCj74Z59tUACfGNs+tP64oR8+6tPHT7Kh4RxjmPcRhb6yPNuuY/xVuR9Lpf8N4iqwLMPyjMj9Rg//d+fenA+Yj8y7GEGiU5yn1KmcUqvsF3PyGkPCBYeAX5hrPsKrD9J9qJ7GYIzTNlD7fyea3oA2vqcNJ+dnWiOToH/rolWHwXQLfdi/dyQbgh9g3Eg8eZQ/3fsA6m/87qA3zd6OtNWpr6EVc2l+65b9yMB4QYVUaBtcYriRzOeIzhgDbbXu9Pi9Hnv9sXsKY/9FvMeTMbg89MB57Pc+4Wbfw/7AfWk5dBgJ9zFoPMD4+ejJEz22IRcDqNtwhLF9H35tmFywz3IbF/P48Tccd/b2MJAe6vDesQ7v30vsHR7Kcd4jRlMUtDGCOY+GWd+UfSL6IGgn8fQP21mNbhP8uk/yhZ39ziXGjjMO7E8+fdGn9x/lceFvH77BQP8a2Khqw7A/LPEBw+qHd+/18f172aDvfvXYsh6UKLL+L2ir94tbtMV7rgVjN0HfLcCWsbst9+P2/q629/fo120V+ti8r9GrFXu6pfdgF5fyT8Kn8Qk+/Q3gSw5E/VPxZxyKfmYMv7fh95eXegPewm9+AAIj8Dv058vZibyXG9AhzxHuB9McmyWUkmFAWjZBmooM29KoY91aMD62DNrjNi26hZy/W3QzXcj95G+Wu+92bVQG2xh2PSdFKdkNEcEUWbNMG7SODg7zp3H9E74vvvseo9EP8jfcj4+OtUtfu0yPUcGfalEAdmny2B3QXSPdzBeWu/Vzja55nb6gPz1PfP78SZ4X3mG4ekufmX5m/Png/Zp9bk/eiIC/MY0Gqbfo8g1lPz25vVdk/yGhQU7u9QaBIaueOq1DS8ozVuyh/TNzPuy54nDfe4gL7yXApcH8u4S/5eV1fqO7Z14YqMcfROiZozfU5Q7oQLYTPQ7k0DCOb1V/FAAAEABJREFUrSsHrCU2Fr748w/68a9/An/Rn/424ce//lX+lQj/e4Af//qXNAY/YJwdMeYO79/T/vFx6pw/oLT5Ke+e8hPItadNQ2JgOhhl2drvMUwyN155kcbjaPA8AN9ux7TmXvOOT9vcJuTrtBFBN05yzvSEe96PCLldpdaMd9h6Hpd+BzljvrQRzbARf4WsPOdOWOWHmFynYaP/iveUkbILOlebRg1zeAUej4b13ShSznchqdCj1vcSRRV3MFeL+YHFSsNyrRXvqJcYfS8Yb+efT3Rm4ydr3xfm8E8Yff2hi1esn69+/lmvf/lVXhs/oG/eT3r8un7r8jbz9R7z2+GDe7rHfH3/2WM9fP4UPJfX/sffP8OI/1xPv3uu/EUPDMH+0IjHyc7WttrawKvMITRUYkaGhCJC4papuOyG0GF02whuXZaz4b7t6T+vq0v01zL3mn5hubMX/sjc8Z41yGuU16tcP4lzWrofw+62/CGXH3/8Uf/tv/1X8N/kXzx49vy5/CEqv8MKPnJPRt+sGVsep8aAbnv8DehcAg4H4LmPkSXTZP+PHpT7VZQzaWrnJtxtNKy75tfuTLZJAHUxYSbtRnYR+MCNfNElu4mmmFHDepDbkTrH/vKCudl7Cht6TzH8fkFu/jCJddbhl1eXclqvh5a3yxHlc5ukF7Zxh0qhblCIjMA9Q1zJO41Iio6mzJBdyhCdd9kZRxjJnAOIciWFZn0psv43m7HhcVcK8aG8EA43zpG2QswYyLB8oENQbkdOwENq0g/TXAEvI/yRTbAPCu0yQgOMbXgc3P/oXs9Ysw4aA7y70AjSo+8Tn60m2iTvtRRFhItnmA45bzuv9x0JyvQeZYQH1+WWRYRqqaqUWWshP+W7jlLYr7Zq2VN731qRh0TZ8Gl5TqCBWRsxlBMRKpThtAuvi6zrW6zlXus71kjXIS7riOekM+b8z6w5Xofeeiy9f6dP7FEd7vdKp3M9EaECP7WYN9wBxV3LRDdxQXhEiFtS6NsruYV/euomymkzf60py472GtnutlG2vVR0hLpIjATITkn0h+Uo+jThcsFduUYEXGwg4QWxcXzlJlCjE8jxkuwGhbotN+9JCvM1Nctz0iXj64T9zkfm2zdvP+rVq7d69fqt3rz9oM/Mx1dXK9gidQlFygkdaTrVZgFMjValglKprlJnmVHxz27R4gjCZ+DXxi9EASTiNF3UiL7z9I08plCe+HlmnHXZchrQw4E0pqnrXt+YB9dQ6+3AOHA6w3qbQN72l2xTkemoEX3vc+6xng/0jesynNZlOdzUYe7bBfrYsU+ryDTg3+lG+HGaNTysWKN9fjhQn/PAJryLMUVdjCOnG0gv8paoqsiwpFyQCW0dyMAtEe9+HUNymOekG2SCkPvHfFT0raJ/7mt/+Mz7XcdFhHxRbJYx0L4RI8NIuyleUUJ11l/TiCDGqUV0yDLagAD5yva6fuBy0p+5nO+3yDSO36THPcy4mzrL9uMP4HLIphv8QbrfC6ZZvxd8EwZrd8o1VzdRv3FkLBmy3VB3bob9JuUUMCWBexJNbqrCPcX+zz9dBiVMGf1yQX9Ofhe6wUDQH4D07mUSUMYm/Uj3jul3nN9XTIW+yBUmNuX1Qpk1sEfvMbSueZ9aGRhgl7xXXbM2X/nMEHoNXV5faMk54pK90Io0Tr8mn/P2jJeRMTHmeEUroBQshzneaZ3vmrK87/c+asIlZ5JXlHud+9W190GMux4MlDlQppJ3eIX65G/SGxrijqOl6TdN0HbudG4Ec+O/cczR/1mSYy8fv5sjYo6baUTQCTGlxS2QPj9wSzi4lReO6dYmGK+08ejO5QjDcQ5Otyaf3ZRtcicgnRGETrc2VwQBGavpid8hs4+wyac719fic/wGdxL9h06XwAByGjvpOfsmuLfs2lC7/z1c1O/BOYWOTHFZ2eTcPOcgJzE2wV9R0nDfBGU6Argnzu3AlfXY7QRJnQWHFw4WiIAGlJlbYTeKHMCG3ur8KPry4lznbI7PMQKvGCQV0ba1qBZgyuRemORH8q043F8yUHsG7sBAW+OfBopIX9WwgNRSFRG3UJgpCzdh+ZRSNG0eqzSndVglr2mJokKd4hpo2wDv32IkPKKoJn9FrmUKC5W5THFNC+o6F2iXIeLIKrud3vUlL1lOJbqQa7odb1dEEB5y2ojb+ChTmPklhXyNyGlA5oN5xu32OjxBOQpcUG5FKXJeEeh2jjDGnWFBHMHuJXkBF3WplswzQocIMTWpL9JI2hH+h1I5kAytVTSUhYa6nejLtvrYInyhVSy0Jq4HK3VaDo2u+oKBWDpfDrpY9rpaj1qC69Wo69UACOOl+xJcgUte+K+u19r4r1c9adZaQldMnOt+RL7igjn4DPgSPEZU2R3walpqValsDo18+WlmvfgtraRVWHjSyN+AbK2Dt5gXF9dKXQ1ldm2nRdflgZg3Xd58uZyIoATKcRnw26PPayZ+f9N2hX4nvMAQ7vJdX0H+lcPMtmvU8YLh8rp5I2d/6w0UdZZCGymfG05G5DCAPtFnXX3qovVyg0lXGLcK1Vpk3pssbyrLbb3JSxlrNqleAFfwvKQvVgbuFfy6DUvcSxY0w2nW5HF+1zNmy6WgPaUUlVrUIPu2beU2GT4gWCw6tV1LXAtPDaigkM8IRRjiCsl3+kMQBWUngvLtjiBNEBe3VFx4eTKNwRWKP9IfY9KNf6IDYebdfZGUl9NJBmv2EX3C85APMBKb9pJuMDwWZ4yMTdfheo2ISL4iNhSekUmtVbXMsBtYThvUhjj6uxKeKFXhthoKijYgebtv3RY8tIUGc+O/8Y5yG8fk8Y7b8iBshAqM5B3pP5dGVinCtwq0lNANQoRJISXQdBnW+q8hBWVOmMdP1oP7Tr1ZN34x5wtjxWjgHoGGlQIaGH/DlLhCWruFPg6MozGx1MDY6tnA9WkYvpLXm+VsGL7AuHtxeqqzky+JU9ajE17QbQj+zIHxZ4zEnzEK2/2FcB/k+TDHBzznvMz7QNcv7tb3AT4mWdE+ZBOlIJupv5pm0mnre4u7ghxv9OVE0XeHzaiMDcPzVClNlhOUpyiSDEu00Cum/x6iR8aEe4TeRP48ZZ+R7rth4xxKmAxqmqgUxMnXtzTDgox34UDjTmKXZ+9duPwZ5IZTKSKEeiWNiK+oRVGJrKWo1gkNY6KZ3RV3LUUhLvKa94F6PR+5rzZzlP2ep4yefck0vy3zwGFtP7qU1O4NCOtTXynbtytxHRvAVwDBS3i8ek5d0P+LTi1GrC0MPTv7+9o/OtAhB/A2BD/wt4E45PU3sx5g7H2IEfgxh7+PwINnT3TMgf3+8SGH9TtqKMtrc/KQMpPMv+fgHt6sg2al8OAmxaiBsTEC0zXzuA0e5xzeWtc/cgD1/u072cD1/s1bfeYw2+HnjIsEB5n2f7bhFGPYJ1PSfJpx8vmLlhzO9D74R0aDx4Hnu8Sg0fUie9fdM0eu4dF0TBmOGomzGEeYjQjERn+WmjTch1GkqSd193L7muxndpXU5bX0mhe5/JDG5RUG6UvlIbbdGFl8AGe/YaPQGcbfM4wyTm99MF9r+Pc6ZppzOrz3zOUJ2jUY+N0Wz/Ej8XbTCPQeheYWbYgIRQERKrTBqKWku0EfGtrnPJaDDRjWydQ95iyvq+Znybx1fQdXzGHm95z98jXp1q47JFkGHfrF/qAC60dFR3ygkm7ioms0tiX3bSsGsH86d0kZrsNwe90PRaFinqEkU1DHSJ+5jd+iRxbmv0efrHtuwwp+zf+GLuHZxi3L3C/A1/72HGkG+qthjjvEaOufK3/xwwv98OMP+uFPf9ILqL+5/OT5Mz0GDzFY3Uf//a3fnf09dRyy+qDI7RZ7o6D9AVUNDSFNbVvnGPbexDwObof7RlxJeVj/3Je0r6ff/RK+Zv+ystEOrIHDOGlTQUctm4Z+65iPFw37lrbTVrfQzmJbuxh297Z2lMYZ9jQVnizHTR9bVp5/LOPUJepcb4AcV/Cygsc17jVuj+01a5r76BKdPsPo/4Vx5rH38f0HmX7++EknHz7pFKPvCePyi8MxQn0Cn9990Anr1hlj2OuT+ejQjQV7x7brVFvWFOamFn/uJwlr4NuGpVoqogxN/S8FfcUEIsthTHkNLMdGTzAUvpGmfKWe03b3bcd8t7u3l8af+xgb/VPOu3u7suF74qXLb/ZaB+5j8H/w4L78TWl/C38BPxEh953lZPn1WQ81BTURh2ua2+gbyzaRIaMiisyL8K/oUxtfPrF+v8Xw+/LVS/3080/62d/afvkyf8rWB/DWAbe9RQ5dopNp+rtW5tkf+Nxn7j48OtTR8ZEODg7y1wM8D43IqWcseB70eNrAfmN1tdQlc+6pv/H16Yv8oRnPtR/94QHm34/02yf3YeI9ffxeH5ljDX+w4Jy56prDKGOJvjJzqtCHi+2FFjvThwf2zJeNioyX+48f6vjhfR3Zj2wP7x3LHz7a2t1Rt72llnHUYkQOxqHHjfVuhU4umZ9d/gq6Zn+1NnW7oO4PH1T11J/zLePZ64iNXacnJ/qCjnq/ZKOG9fTD+/e0A10k/JL51mNrQIfcNwt0bw9ZHh0d6f59+h4cH9/T4eGBHG457+/vpY7cfjOdtqIbC9Ciw9azWooVAhUfNcD/JPeVTD3eiJRVBjUhfmBesLEY8L7iNNkmeBqtX8DtMp9L1rQl64Y/bHF5dqGLkzPG1Of8du97+str5ftXb/T211cJfzjkA+un8c7h/sDF6zf5gSQbS73+JD8lFPCcc1ZbJRDoW0Ue7c6W/LPdW4wbz3V7yOKAPvUHZfxhCsusIa95HeiT0YDnkXYPtGFABwfmj8FhNNj1DdCBcTAa4RFhjBaLHdCRcTymvLzueD08o6/yZ2mZYzxm/KGXV69e6x3ttgHL83hE0Q56Z+Puk8dP9Pz5d/LPPfvfEvjDG/cfPNA+/dsydkbqXiLva8biknVnDb+9+TRvoAfJJ9Q8J5IzHvBsRmeOCfjmjqD0b8LueKd809PBVAGZ/ZNHWQWhm3vjD2IieMYUk3JHztaRJWPxgvcI6/+Z90iMaxt7v3CudXJyqpPTk/xmtOeWS9L5A9XWNRRVESGPgQ2sDwRqc1le5jAUEmkjoDKQBDynfKDu5w1G+j5BeMbb70IkRRRNdVVVz++1UWXcN8zV1W5QSlVYN6mGIpApmXFkWUldt3iA+Y4gsYwpbUbidBtv89Ea8ot0EVPaNXq7Qh8Muwd4FVehfvNRStEE+K1FtZT01zLRCMrhTp2xLnk+Mlxm6tcane5hB2ZI5+SFR8Scv4QighpJQkvtiAgF4TVlUlWoKyIcRXM2bRgV/iOuIrOGcet1weOyW3S5Rvj9LiJy7fLa61+K8JjxPvuj986Mqc+8Z1pvHO+9k2UVEVlnqVUTD40KdUwoqqXgrzJfBT4DFPLIUMhXxETtHpgDbjHxHxFyfvd7S8/GBwIAABAASURBVP+38G/kOyh+hzve5ZZNUaOm9tNHI2WOjFsCHCge3CRAhh6FzkIVMmRPPuwABG5Sym5D5CLKe/8EJa7RlRV9uuRc74o9mNe9z4wtf8vXBt9fX77Jb/1++HjCGLvQJYbfJWeIqJQUjZp2obbbSlpqqygN4VVSSS4VrnOCohBcIEU8bkFaPHk7/eyAhCRDv7lG+EYYhE+yTi++KKGIQvETpEA3R/Xzh0fW6K37KULKfmdNLwVeKcDzxSbe5UeECoiIrMphG2i+BvrH+6W112uEYrejIkIRQddRN/L1Gm5M68aQPLks8zJhVO+5Dv5WlLPGTctUalFl7a3oS6mVokPDzGuPfiTMg8NmrAlfU+cKnjZwWE+6gY2m+x7mZNjt/QinQerJPzgNPTfgNn/WoUA+pVZ4AbidjyTJh3mMoK2ERxThyjZn3ixDKTueNzfBU5gLvwtSpJeH+YG4Gg087Sb6xrXxE+Dgr2CejK8CZ4/5sxOWlRAh6QiCw76kwiUu12N+ja+ZJvLmjhvXjWPKcONNx++FZcTdR9ZIwExN8H19bwI39DZ2krv9SIBonogIB8+v+R8Vyc9I4t/BfxAXc1mmLmMCPYbu0PlUQ624RwM9HNHDgb1tjy1pvV5qtZoMsivetWy09RcTTf1NYIcteY9dJUjLHmada8xKHj89blPvCda8266Ys5ZzOdfsH73vc1neT7oMp/F7pd8JevNh8N438r4X8DdhFDMA7500bHTDLQ/Eko25S+0Gm2icv7lpOqU4+HeUwsF/BJQwIhRxCzykDn1NJftDt39yHtlPlJQu+0LCrbzsTkc+5hYQGKSYkBH5iHz+zoN6MtQJEn44ZKLT87Zsx9zAeUkQ1HcThqSc2rgNm1ybsIkGgQZkvqdwURrheLLboBQpNBBwp59HRtpvN/Q/ezvf/1Raej+r8AMkM4RBU6+gd4uD87ve2e18s/MbcpMevrI8aOpoUqZJlHpEucVgKyh3R/6WxSAYRCsO0M85fFxySFEYlC390bG4NKBwmIMgKWrMF5Npo7hOd89CNFAGRamQtm1a+UWwlFCE4RjDfI8sCkOKPyIynTc7mZb0pRQlalWplfwl07r8Hp4Mu42edgy0QSE5T8MiWKrzhChaQVkRTEG03fm8cPcsnM5LcLalz8E+kD5Uak1+ai0KeIkIba6IyDRTOPH4HRcRKgZ1FeB4cVEl5Q9yXSOycV+49UR9c98tNzLOae1wWS5TKngjEVFUS1WpVRFMSdQ9EONF2lChvYSx1Z6MwGNoiKqxtFKlt5stRbeDc1d1sQf28e9J7S6HkdsYh7e1HBe6Hre0Eu7Ywb+lq77DKNzo7DJ0cj7qy1mvL6e9Ts4G8S6u80uMx1cFY3DV1aroall0DRMbLIei1VjUq1EfADqonflaqLRbqt222sWO2q1tdaDlQKTjJTyRBwxVpYb8E+SjevUYndbraxaLS10vL3V1fQEu5cXBC4kYSy2bokW30Dbl7XAouAVdLLbkl4S2bVVrlSJkPerRL2/+lywa1ywuCV4qTZe8yPRsvAY6NiLkfqlsDNuulV82tmxImNEtOrnsHAOUHwHPYJRkfbAeurwlY84v4DegLo8rpzFPDfx18N52HXw2BBVKCFoldGtM9OjWGr7X6LE3ci57Da8reF1mO5bI5lp2u2wj05DH9bg9lETZ8FiLKvJqmlZt14EFcjI63AB+HDelaTKt3aVWRSmUYVCO3UbghxYQuAu6GeH4UMEfZYqPCH113fgdbri9xqiB8d4z36wZx2vaaLhNK4zfPri3f01cb9BG92liGDSQL9sMzTDiHTbmi9SY8rwZe1Qb4g9eNnzWWuiHmmg2cmo7ZNQCU2TUTW73/4Qm0xfamm12eeHW5sMON+ymbvMywM/guY0+dVvWczt7qPk2z8ZI308FSBExwTI2Nv6ZKkhjzUEJ3cYNqJj6B8i36DWah3m9GKDGCE0Q5/iRdWRk0zbA62A34SJN0E+hgQ3kQPlMBIQ5rUgjp5kxks8Y2LTlJo6N3/L6Ut6g2UBhg66NXqcYhE84MP6MEfjTxgjMgboPN20c/uKXePDl02edceBzfnomf9Lv2oeGHPRu9KNHhgP9jiJZJCqS3DcVHTamfm1k2nocgAbY3dQ2w63zlYOAir9CC4hSFUFphqAKlzzBYTNGwplCkAxiGY3RrGgkkBtKGLmIcm/h2vgJyXskHKTb0a5nA/uBvZDpJiE5NqUEbkf/38Mo1Emo1+8gCAvVUlRrQU41UZkjG2Tb3IQhW/wVFBck0f5BPXqwmXtXzFuerxLMw/52nA9mlrhzzmQzb/+1Kbie582efh0YExtZym0NKjDTM6IUBf1VDY9hxmvLGrPF2rC9u8uB/IEOMSQcYyC5//Ch7j96dPOzsP7mpr8N6bi9g311rE+lVvgfWYNWWsKH9cv7kpyDmd9XzMV3+XIHT/zN4w1+Pb7dhouLcw5QTvURPf6A0cGGhhMOWtzmUMg62DLfFNowMEf40+HOd82h//X1UkvPgcx7A4rkNIF8B8p3/cYaGU+Hvesbea/yZWuFnzEaoUIe+XIZofS7rFILbgAfQZzbcRcxKvmzAeYY49Hh4ZH29va1xXprnqcxU+Wx4r5PP/I3LdBC3QNzhtfac+RwBvztnQte2C6vLm7W9RXzwwr9WBubOcNjGriNRvJFG8K8msIbqsBcJEImuL4aRW2tGJU6LejLLQw32xhitjlE9+H+LsaOPQ7+9/Z3acteYndvVztgG9hooxpaI+Ncb+FhZR10ZSUY46Mmma/TyGHZX6MPS3hPoC8rg/6z7lwzV0241grd8QvpNFcNNIlGUI/bZ1hnXPYGWTZ5LjFGn2OYOmcvf+oDbw7CT9nP+0D8DIOQjUInzI8nGIBO0a1T4s8xgtkgPKA724yDBw8eyj8R+sOPP8r/J9f/E9cG4e9fvND3L74n7rkePXki97O/VVrZFwzoxIr+WLp9s07ZfU1br2ijjaaG+3dFmg3/bl+PXnrcOHzJGE8ZXFzq8pzDRAwf5s0v6IXe22Jfss84vXd0rEfw+eTRYz2Fl+dPn+m7Z0/13fPn8k+dmn7//Xd6irH6CKP2Nnuzhr72eFgip+uU+ZVy/LhOeLxmLrli7bEMLzAQXCDHM/TwFJzhPk+c6xTZfkGGH3lX8rdW3797pw/v32EcxLjmtYk1ygfKn1ivvvgXLsh/tbzSymsfeuF54wjj32N4e/j4sY6Oj2W96piHGmTZMB681rSlUUFHg7E+rNjvXq/kn8O+Or/Uxem5zt13X06hZ/J6d07YBX15gcwukZ3nyCXzgmXt/imlaAdj4z0Me4+ePNZj4G97H8PLgQ1byMm/aPCAee+hvwWJ0dI/kdvwXrWkT89ph2HZXCMv99uIToorx1qIHjLQVY8BA70QV61FDW0LeOhZ+6/QUxtk/NPCb5HfSwy/v/zyi16+/FXvP7yX58KR/B6XB8y1R0dH6NtxGq+PcR8a8HuEgfIBfD5CDx5g4LIsbZys9HXPWLReuc9HZHgDeLLb+8VL9Mzj4DN96X70N8lf/fpSv/7yK/hlws9Q4yeof2YfvIZfG4e93zjBeHDGWLtEPyxrwbeYy0baWelv66zHlXVwgf523k8gU/ez+7cw9xXkUgsajlvwl+OC+cR7IrehZ2xNdK0148djZZV6fKVL5kgb1D2WvTd6j1Hdv77gb5m/gs/8uXRk+ysG9l+Af8reP0H+kTXm/OyU8pZy/Z7rHiLDZ8+e6TvGzgvGusfQk6dP9YQx5v+D7bhnjDPDY8s/I+xvmXqM7e7syB8a7Whj09Qs05rg9kxrXvrky/o4IB/LyzpqXbVOGR6fbp/b6zZ6H3fOHOa18DNjyuPOhht/69XGUP+faLfH8L8UePPmtd68mQy9X+ibU+a9L4xX99VnxuYXynCYddA6MqDDa3hxna5v4uE652zrqnk1z9apxn0HrMuVNjo882efLOX+mtBrjf6tmdsG+nHqzz7X2SF1A+2mn60qLsN0REdd1tCPctu9Jlwwlk/g3x84+ICx6u3bN5ra+IY5571szBx4n9lifjtmHnF/fP/99/qRudvwPP6AeXJ3b09+H6FWeV72t/cu0BvPde6DTf/8LoVB50u9xn33vulR6y2IYBK4m+CON9P6Qbu551QZgIpQQwbiRz4E/LY64kf6ynCb3Xcew9YX64/XsVPmxC+sbZ/oY+vKF6jld4qeX3hOvLzKOd/rtWUdzFilVHkfUt2v3heWSmgkfyOuERdV/4alu7JyWebH1BjpQ/PpTE5HEXlHhCJCOe4Z75W6moY9MWip2+7K3FVKyXRSzHKY5DOiIxaP9eUGmq4gbeA0bvjl9WtKRygNMS+G+TJc3gCvluOK9cVzy4A+UYxqKaozT7n35H2nwV9KzZqCp9O5PLe5J59lYH3y3jTHE+PCujwwFpzO6Qvl3qAGsnBJAZujXI4x4nPxESHdhebLDcQZEQrKq7WoaZv5PXyR1LKMKJwTDbq+XuZYsU74277v3r1nnfkgrz9eh/zvCMy3qy2lqtJO5zet9I3RMN69hzB1eKlVhboN1xMBL4Zur2wzvN5Q9DfbR1jWRfpKfa4rZUxdlnGl7BpFESGeouRJD7I/syPpvvE3IIC0AiHNT9MRtyhpNCjT/oGwgTpMR+jocGB/TxxqoRWPS/Ti9PyK875zfWK/kT/1/PY9a/Vb8EZvcH/6dMI6tKT/QqW0KuhKQGuzUOtzvXab/tlSKZ2kBjaLhjGAwGhRSNStEhO12xD+hKQ7/lHfXndCLFtKdKl2WvbDgM8eFZUA5RYRkakn3e21Zh880E9BusZzAiilwvNI3HpGn35zEZQVEeKWQjIicHBTa6bzmOopd81aYJrriscLRmf7vXf2GDQP5nfDY7gwmjbCz8jAN19eq9aMpyxDXLUoGtDCYw3OccU57iB6A/Rg0Iq2r3gjWfOitqa1djv+mnOZK/alV6x/V9BraKZ1OqNQlhFQ+xO4qda/PGkMJTTS3tEU2D/gT5DO+mTQDHykpU2jMeKFLwQk4aZo3tECiFjlFfmcHhQ5OXiORIxkugVFUECGO24u14Tk/+k7XHNIETykiU5OmRh2ODrd8G3+RypK6LfX6AwZHDeu9P5PP8Z/k8PxGzip3aJOKHfo7kVAek0B/LsdSJHQMfO4p/DcuO3/Gvr9uFFZDN1x05fpJnjigQSb+tBroddCN01H9G/IPdOKPdCSvel1Ysn7k7Ga6ZJ3tiXvINe8s11DN35T+31+6P2dkW72Olc+R+Ad2+eLK78XcV6S79iMy4Hx5LpF/eYjGBea+cpfPQw0GJTsZJi34qF/vqX00zoonrw3YTSViDmI1M4PmQLSMYkkEGUm/IOHy3GdA3luMRUzxd1mtH/js3tii65Lj2mQETiRIw3KNc/EEuqEEN84Xe8EB0wgGMf0pLDZPaeityfXhlP77Da9k2d2JoEebhg5AAAQAElEQVQHy2Zkoh5wJ+Bp+Krk0WqSmPJQMw6Sm3U8U+KRWWAknOwZnv2IH7amBDcRI1K/rWEqgCR34qcCRqK+QSYbnZIkUCpM/qEEOParOIeRCsIThpx2SIpcoE6cPUI1JMr8k58AZJJhlE3ujIMhqPMS78yGnUlxcDu/07uukToSKHgqOgqfRl7KXFDSgjqCgbRigV+dnIkTN1XCainISBrIJ8r2xEdynJRM/Eh+80Z1ED+lwiJQCvmikDRmSANp1ww2L3iDBz4lO12pVYW0EaEI4PzQjMMt6h1J7zy56NlNe1ye64cTUYAqm7ZKWRHhLGDiJwI/XAzk6cnrPNIU1rMIu1xxFdKVWhXJ+zQSaBQxvueyyBcRPAmbghSB3ygTJYYbrmjvSJ2u96acICpvO4z0iEK4Q64bB35u+LBcJjkUgoEA4THLS1xmg9qE2utmESbcbfWB5JpN3Ei+sbDxYlMmNmHRsBlrd3DuJqLbgx4oFoeK7lhje6xVcwSOte7ua12PMQTv63rY1fV6B0PvFgbhLV33OxyA7mvZ7+pqtT2Htzpbhk6vRp0uB52vRl2sQ1dDJX9lQ9JqBQ9r0JcFPG8lom4r2DBOaBT0xViCdo2M+QH9Mdh4Yfwd2eIYil4bjGOv1epKSxaJNQePPQuJ5R+SIgIgO+RWkJ91pWGz3bZdviwsOHzruhZ3K4enHhXJK9jo2ud+HKAj/SpZ6kS7XHgsparUCbUW3EVBPQWY4sn6R9EeibZQKmVZ93rGYoIxtsZt2L9er2nPmg1nn+lFXt9JJwdqNd5ggK8BvpKmnuMjzHqQ5c1lu3yX7fCsn7TO43YlKMNUUMVGblDacuunfXEXxNtPmthQ5BJBuOkcbnl8CxEv0m0Q4TyUTZ67aYNyRyu54GxUysQba8Pt+wrI0uFT+3pl3BzmdidSHuubOKdx+k2+Ye6fESrLgjqp+uYu8G3+Kv1uWG98yLKB/YbjaqkK0keEnKfgToo/gvZKCgl1o5Jx7lPPr/TNyPhNnpKOMo+j45xuQ8lGbsqICS7TkPBPuPsMTdfoMsCQmPRlpL0j/jHbTBj6r4QrIdRxBryZlyHl2mtkvA1gxD/yMtH3K2S7Yk81Y23/Gv8txkzLGKYsIqiG+lw/fTOQPr8BxkHnirXpms3bFQe2V+cXuuAQ3oeC5zZicOBz4oMeYGPwJ39L5/17+WdAP7x9p48+nMfvb0z6EPCUPGccKF5Sjj8N6M2gD+kYSMhfqlHU0KcbtJ4neAnsONjs2oUWHcgPkSyYL7bUEmY0TafKGhSlSJRh2F1KownoQExxI70ySJYw1Y430nWYMW7ivqVE0OVz+kL+mN2UFYEfmnlG3MiS2HGGZjpavqSZ7oAYkK9uKqIEgSDfhBGu/wMEcQkJVuSmlhIqNLlU6B0E7iDO1OMgSBQR1Aa36MIIBsN6RujA3O55a3OotKHrPGBCr6A+eO3XPTpnXexRpyEx5ho/Ime3RnmNflJfRFGlb1vm/wXGr20MJDt7e9rd3wemht37GP725Pi261Q4DBL5zaN5cN05p6L/g3XXeg3vJKEm1z1qSLm75gkj7RodRjuTkt50KqdXqVULDJO7GLz2Dw50eHSoQ4weNrL6W3l7GFi3OXTvOPzdgvc9DCX3HtyXv+ljd9ctJGSctYWof0zZmOesO+vPWNFFampRi65XaAQZzI9lxzrkcbhkDE5Y8lK20oCs3U+kRBSFsbCAvyM9wqjlQ+jvf/hBPoC2AeEBRqVjDE/HGIfvYWSwP4Hb/B4Rvkcb266TD2dt1LjACHfFC96S8T/hWivc6/WSdqyYb3q5/hFZuw/Mm+cH/7zrmpe7Ab4HfwvaeTD49bz0jRjSEATtDfmbWxUZV9rbLbrk/eHjh3r6/Kn8U5/Pv3uu7zCCvKAdL354kcZP+59jHPHPgPp/QR7fv5d60nStlLIeGS23gMM8gPQ+zIei2Q74WHIQfYWx7oq99pXnotMzXTKnXXDgf4mh7dJzEwYlt8dzlOc+H9obF7zMGpaRX3ZNbZT8iPHxNcYfG9N+xuDzr3/+S//4xz/0r3/+Uz/961/6+aef9AvGKxuBbOR6h5HkA+ltMLLxy8ajC+of6fct5jfrmvvr/j10ir67Rx8dHh7p4OBQ+9a97R21badSrD2S8w1MTmRHBhv/QPv77NMlY9QGYRuB3a9XGAFtNLugnRe02XX7sN7fVnzPnG3+bMj6jHFuhcy6ttUxht8n6JeNvC8wdPyJvvnzn/6kP/0ZQH/804/6kTD/n0sbq59hZL1370g7jI9azOek74N1xvrBOjUyBgc49rvFGh6X6Pk1enfJgYENnufnZxh9T8CpznBfXJ7LvF+gn+Y709CGNBA7jLxLl8sc1+1saffoQPv3j3UADh/e0z107OHTxxjRH+dY9QdOdnb3tGAOighZhoEQPY8sL6/lterT+4/yT1y/+uWlXtoYaWCQdH/a//rnl/K3HN+/fqt3b97p3dyvHz9+kGV6BX/e37RNq739vTSmPsLIm4a+H3/Q9z++kL/l/dz/9/T7Z3qEke/eowf5s97+oENUrzWjcg5DXkogS27z6tiiUI2iWmbQFm6hCZ5pIINS1uTtDfqgR049/bBm3rTMbdC6RC9ERhty7zOfeTz+QJ/+CJ8/0L8vcPtbjU+ePdODRw91iE5Yfh06W6h7QHYuzweqA3OrFIoAmgHPI2ks32v62nXaqOhxYLlNRuBf9Ssytnx/+dfP+tnjh3H0M/gJ/PyPf+oXwn6Zx9QrDMb+BuoZe5EVfTZ4nmG/VlXUlqoGuRT2rpW6LS9emiTmz2C8OG7BvNvVJtNVSRw0sRcZ5XjRBlPD7pQXc5o/GHF2dqoPGMxt6P3pp3mc//KzfvrpX/onY/+ff/+7/vH3/6F/4f4XfP/zH38n/O/MB//Uq1cv9fnTJ3luqaVob29X95nPHqMXNu5aN37AkPjXv/5Ff/0vf9Xf/vY38Ff9FfqXv/xFPxL3wvrCGDs6PpLXoK5rmRNoB+2ptcgo0KZWGTQNPRgTdIFEvxTqNiIC/Rjl9S/nCPTgkvF0zpx0ggH3PQbr16/f6Jdff9VPGLI9x716/Vrv2dt9oh3W83PSXyEbryE9ewbTFbpl3bff+uB+NxyWfuQ7es020MVcN2Y6Qsf1oJF+Sn6tycm+wwa6o9eafC7LSDf92lPnkOhJ43SDRnR+dF3GHTcJuAd5T+O5x/16zjzzhf3sB/ay79jDut026Nv9hf2r15K261L3/WEO/6yz58THj5/Shw91dHxMf+4zp2yp0hcImnl40Dp561k/Bw3mgUaNBu1SXjTONPwA9IlwR/DAS8fxnNI4yMh4QjcpcObtVFPZYnYds4bpmdFCIN9gIGjUTZ/AHwGZxnIbkLPHdMqId4FL3gXOWSf9v5BPWT/9c7QnGIBPMJj7wwIOvyDNdX4AdJ1tNk+FsRig1KpSJlT26DXdRRG0xGC8zkzDAzyTGVElSxOP5tUYsuzBeyUjdYXECv4KM8AE4XN5Dt3AvLhew7wEqUW6qZ5RY5ZF9S4ODOnHoTvX/MIw5SGc6DDvOF3fDew3iHdalzWgixts6nKS5DiqzJfRMDdVyysK3AUMKfupp0966xTznQ/TvX66j0x7xo77zOWKCsmliFAxSiiMYMyLsujrIdeDXqmXaIypeXMda8q6AePKYaJhpRQ1TQXMO6xtFXepRQpln1yxbzhjn/WJefkD+4j3jCfvk07QExt9V94nMk87Q0RRUJ64evpxDXxOMKTMCcz4qlKr/F5vpEzIUyIUEXAk6vX4Wid1+wdkLBAUUUhbC9IlrfveqFFu103cJeNCN3/0l+U3gc6GH5eXQG5ZKWXHBuQXiCBkRpQqgaDuMaqGKBoUE3CPxBmDCqdrkcvTFX16xlpmo+/bD5/06s17vXz1DrzV69cf9N6/dHJ6yd5OimhU24X8BY7F9q62tnbV+csc3ZaaulCpHWmMFtpIamC7gABKKAj2Dc8RoYiQuJXXxjHRfM4Pk3BCdCxl5NJmGaX80dER+Y8OyzSkpuyIiTqrs7ga99U0Z432EswYJI/DrBMDZdyWk0l4OC0InPMdFJqgDgc5/wTRbaMGdM7leYysPX68xlBPREG3WnXsq7eQnffhdlvXSqkK+k+J0BChPkatNHA2a/Tyrwmti9Q3oaEtWkNXVVqx8VgRvsbtsL4pGT8krTJd16K+Bme9RoGCgtv5vkKoJ7wn/WDg5ng3ebhmbF4j7zV6aeOwz2/N5xpJrpDdynHuC9oqrriDolCR2PvEBE1XmOTDDkCbRXnjBsSNhLF6IAk/HeMUpN2kwZlV0k04b+5M6TCD0PRDfUdQMDxFhCIm4FA4ck5vJ1UQNgXE6NgJI27D8Zlufjh2diaT9icowjR1eMRzA1LjdlxQ2LcQrc48xJn/G5BHhJH7lr/0U/ZMXabjJwTpcBHtrEbWhT9+FyP7UyXMwg1GwqQsK6SvqPvX+99wYnREpgkywVMAh43EjawHg98POEccZvQ+E+Qdred8f2VgCL7mfcv7xAveIb1vOmdP7H2x6Tnv1A675J3NhmAbf71/WJFvTVkD+jpkPT3jcgKDU5aneQnzBi9KcCYzWirJ6yRmcdlrvk0NctsLwZfpSTtTR+Db5JKlE37ojy5SUwyF/U4CRxA/FeqnXI0oz9TIQN3mdg68033Xc5N4dG5lJ92ETcmzrNHufMyFuv4pbHLxJN+I4EYybDAldr4JJCGT3SZOtaF2b+BcuEnMM9t2Q8nKTQ3ON4FkN2kc4XhTYm9uK3ImcsRNBlLObvcvPsf+xyB9pjP9Fq6NsCzAbmC+Xe+IIo2WDTRbt0kHHcEmj+VPtts7K8NrmolGnvZAycdNJCVOQZMj3Tx8e9KdFX1kUBmBvwELMm+TpuWwbGBDveJAas2miTcSsV5MZTF5Mwey9pRERKF+R6G9URURc/2jBtJmWwhysN0JeBhmjFPufFKKKIA75D9xRYQKC0tEZBrn94bQ1HlhV75Mqc5ORZB7htO5LkdE3IbbbxAEoSTa7rRf8TBFEp+hUNLx3NyxcUCtT6FQicIz9PXlfMBMEjHFhiKADAKhc7QoRDG3WRGOVJSiysJfouJHFk48wBd8D8C8U4PsJliZz4sy2TGrqCdNj4AGFbSuJsbSSs2W1G4nxmZHY93V2O4ruiOVrfsq2/c1Lu5rWDxQbD+Wth5qbO5pLBiHy5GGOMJ9JNV7EuFDHGo17GEI3sEQ3On8OnR6Pej0qgeDznCfg4uVdMlu4YrdwVVfdNVXUDAkF/IGZURuPpNvxkiPvuRGiY2DD4tGXupH0bJCi+qgAKWOqs2oQpjGNRvvFVgzj+PmxWEgr3UhabotMXGFSoTqnQ39ZLxr1LZGqwbqzVetRVQgXwMamfwxdtagp0zzNtFeA/IenZCypVBEUalVUQoUlKqC235j41aEfA302bof2Fj3YJ1wmRkf0hE9hAAAEABJREFUFVLkfF8hgvAJCpdi4OC2f0CWg2UJ1uYXrJGND0jWLIKmG/igdslcYPigYU3aKe/IFDYjiw9FgGwLfNWJr5L+yDamOwg3MryouP0VCqKQP4if49ymgnuD9G9kRzqHRzhPaHNZ1nBFr0xPmPSNX4Aw5OlxMtAvg92myGFAxsaa9ve00bBM7E+KfH6POt1AfpfpGsxHwJth/owKz5WX0VqqKu5SiyJCpZjSdqjdG9RCWICkpFPkX3EYsE++aGywsaRhUxvxT+7bdpovI0gfESobuGwQBmFBDb4NvCbyI4KYDcrGTVRMIEgRAfBPlQul14hMJtrj7hl/jEM2WX7JGZDlMKwJm8G4Gef0JJYR9M2EIf0uy+EjfTPwkjRQRk95ufHj4NY/4eLDsisOCC+80ePg54yDQht5bQT+8O4dRuC38sFuIv3vMQh/kI0KTnfKYZo3iZesez4IXXJ46D4f0A3zN6Irlrf7oZYqzwVt0ynBS1oLOgxtRssLcENcra2qD0yahvQdYB5pWlXQgEp4iaqCDFWqwoiCMGcIOmNUSImCpOMGDnPcQJzpKEQGphtdIOXdpzQQMsFu4RN5dXNF+gL/VItmv0u2e8T/n8dU/qivaIy0NSbEREsJ1aaoaas8RuwPwu5iCi9yWSPz2IiejG5PumkTeuTx2KMj7rvpIGqtDXVYj+5MtJ8OQUl7M44pOUpRoV9qS18ZHK42M9pFJ6NZtPBaFdW8SAP1T3MFeo6OjslHrwHdpkiVCJVCO0MaSZsgzZj8T2EuQ7TF6bqulV/4tzHo7mL0PT6+p4ePbCh6oidPnurp02fyz/M+e/5MNoD4gN7fyHrib2c9fapn332nFxzKP8cwdsgB8GJ7S26T4CMiJO6cOqCRfIUigN2g2C1ppC1+wfJ4uOAg+oRx5cPozxgYTf1N0gv2hx57Sw7YLFe3qWG+M98PMOp+9/0L/elPf9af/vwX/fDjnzCe/iCHPf/ue30HzKPpM9xuk79Reh8j4x7G91IK67f7aZ3UZVumfmEz3Jc9c7bda8ar54EL5oBTxv7nj5/yf7iZzxMO/U4IO/n0OX8q1NRpLjksXl5c3hixXZZ1bO9gTzZKP8X49d33z/X9D9/Thh/1Z4yLf/mL2/In/WgDFIaoFzaYYQj24fvh8ZEmWVch0BxZ5tkY6OuBvu/p90lX1myrV1oxf60wAi8xzC0994AreLqyAQMDb/5UFf5L4t02f3vpkvAEhpErDsCvabtxyQuwDcAf6J/Xb17rl5cYSDBM2fj79//xP/RPjD82AP/0LxuAf0rD1uuXrzAUvk34m3MT3mBM+ojB8Sxl47ZYLk3bqO06LTBQdtCWOczz2O2hcCVpoO9F7jujlslNBLrPaKX9PXrlbzpc8+Lul/Yr2nNBe/2Cfsb87W/ifKINNkabn9evzeMbnWAIcZ9vdQsdHR7l/7W0EfgZY8L6/9zjIb/5+0w2+D558liPMRI/wjhonTrY34f3Dt7QdUm1hNmCrwGfVGrg96w3ag2PS/izgfoC2Z+h//724CcMTJ/g7cuXz/J6Yfmv84MIa7l/R3rdYwshSE3IP/m9e7ivI4yoj79/qqc2lKEvj9Er/4y2f0ng8N6R9g72tcNYt/54XbCe9BxwjKw7A3OUP8xw9vlEH1m7Xv/6Sr9iwP/pnz/pp3/8S//8+z/1r//xT/0E/YW+tSHYhkjD32B9iVHS/ex10GPYPA/snxvG6TZzw8Hhoay/Nvr6gw3P4PHx86eycdrG34N7x9plTNiIXbtWlTm6krcW9y0yo82BfttYWSQ1hBuVeaTMCMJ95/zMvDiQXgS6nJYyF1sLbe9uY6zaRQ476hadtgizkfqI+h/Sh0+Z255/90w26L948X1+KOM5c53Hqcfr/sGBFsyZQf0u33rWI7ue+lyd69P0YHLjJnBkfe/BCllbLjffHKSfP374qA8YGy03G3X9QYR3b97KBvi3GBzfvnqlN8DfrDVeY5B8i2HyI4bIM/YTS8b1wP456MOGei0Pu1EujfDluH7J3AYcVlCcrrTqSqNMP+epSaWJhrIceB/Q0RUHWB4/p8zN/qUIG3N/Zsz7wx0vf/0lv7lst2FD9ivmBPNpnXgJv69+fSm368vnT/JcI+Yorz+evy1768Y95P/o8UN5vbHcX/zwQi8wvr9gXsy1B115zDi7f++enK9t4T/3PVW1FsbVhIZ1NecNr6u1KiISpdAm0rWOJ64lb1Fo0z7PdR6D58yNNuZ9hlcbe9++eafXb97oLYbRj/SX544L5pIrZLJiXfBYLOhpoVyKUwT1NEXmr4NH0+RPQbNJTT95vDGQNaITXv8MMWel3xRYhwfSDuiVdWdNP1jH7B+Q33CTpifr8BVEvzFclBdljJm2V+99CTroQ0nPK16v/CFG9+n7t+/1/t371MWPrGsnnMv4faxtOx2g8/7W+3eMgxcvftB3rKNPmA/9LeBd1tAWeYp2D7TH67Phujw2RuonSqWUhNMlXwRG0ANJQxEbOEwKCYzyRRTEboMxRePs+hrINlPNFBlkPDTlQZzvqVxchI8buSDjG5lazowbj9Vr1s3UC/Yf/mULz2v+aewTDHr2WxfO2AukPpDWBr5sM2W7vZUxVmurpmlVS5XDjIgizx+mOBTCHxNnZIVd2oAj+xiZ9olea/iy23IekCtJLAyJEoIyCuVmPVC7g3BEJV/pp46kpHXYSAEuyzxnuVmm66ZYL1cpQFJCg3ljU9bodMjO1GGuJ0H5cp0ST0LmPK7HaQ22nzIPlkMtzY1cIkg/5VJe1Akncp6BupJPt5+5zgZfY6NjjhdtcT6KUWGsR0TSdKdfXC7UY6VXjiXymDciFMH4xDEQluui9QC9SLkQFhGqzCe11CxXITmtx4g/KGc9OPH8yP7B88Qn7wPRk/PzSy3ZO5n/iCBvUeNyQKEsUZD5X2d9A82AR8IipvHi+mqZ3BFUKmUa58l+QzamA7w6zO2JCBXyuB7Pcw311FJyTi/ERYRCSsiXq6Qjw5S2UoErATeRmdZ5Co8EIYVyjAgC8cs0URTUZyMvjGjEPYA+QkMUDQr1Y3AGN+iKden8aqkT5t2PrGfvbPxlLnrJvPvy9Xu9ffdJnz6f6ZLDvGEoam2o3N7TloHhdwss0r2jpt1S1FZRjAYKAhQQVQS4lVBBJdiYAf8BVCQH2gk1ieBp4JcvvLcEgSGvcRw0yb/P9WTw+HB40kFjUrSZMFccEYoIFWQSEcmM9XHN/Ox5xzo10K+j0xMfEaRXXg4zpvghwxRSlFDEBLhyNZOfOsRlHjIP5eLlLnL9qSPM3wv22t7zLtj3er4qFVlQZlLcYw2tybUi/5J93ZJz0XUZZcPv2FWNixm4hxY3dOwaadEo/K8m2GeVnS2V7cUEwsT+S4s204h0cvoZmZf1cwQOjwxvNbDWcqQ7GYDR+RXghDZ1bKzUS3sRN+e6g1aeN/FYjBKyoX8L9AZjuTH+FvTR4RFO59QgJpAFh0R22fg7avOndPlJ7HSPkrJCpyHInQHZ3A7dwGHuSwqx87dwOc6fdJzZCOiEKUNADMjmpi0OiU3KUdjYxIWD+6a+jfsu3UTOdWZbNu45bmQET3yT8SaO4jOeMDvTLTgAIU0OWYSJ0OZy+hkQhxfo7yFcF+XGtyB9GBRpitrOdYzQkbZDyev8U14RLtHVmvwDFDCOA2jGiG4NnCP2nAN6vcmxyTo/fSD3XOcXZ/L75Dl7AMPvzldXF5qMv9e8e1+zZq9y3zWwV3RZI2NnU77gacKACg3wafTQNejhcSScxkJw8OTW5rKbAkwcZLrBrZ+QOQ0uB4uWylf6eXDj5el0ECqiRj9/HySe4jMtaWaqTcHaXHEbcpPGcfYYuCFWpJESDUK+uh1GEsL8tA/nTVr7QTjsLpz21u/y4TIDbmLc1gyZH0Q4HcFZOg9uynb45OJJKemH4sv0zu4wQJBv+nPOR2FOQwA3YcTa/78CV/ctsjwCs4a7dVKfOaXyjE03YZmedA63myDiud0GyO090n/jrfcrF+EuIzPjzjhohg1UBTcsFB5AxsDmhlGggPqbwA1xhY1cz6HT8vRcVxySrTlkYhVVZRJveJmqpeYCVVl8CiPavLqrHdeyoS6lUo/I0tMU1yko9cKD05qlUkqWZ2p/zyDs4WGKpzRu0Urf4ooofmarcHB7ejAJBWUZ+LKewZOEPREaqNObRpcbQdrfQ+af4pzNcHrnRXJZJi0geEoTEbgJoWynI0H6/91jznYnGeVwS5HtorikEaHi9kIdJq4gTUGuDh9ZOL3BXvqFcbnikG6tzSZ14hmu6ZdIIDfKKZXFHoyU049iEZb60Ysyi3zpNLAxW+G/ZiO3HFr1sSVhCC5bx2p2H+B8pGbvodrdh2q276su7iW6nYfa2nusjvC6OFa0hxrrgXrtshHYwqjb6GJVdL6UbAj+crnWZzaMnwj4dHatT6dLmX48vdKHE/DlUu+/XBB+qbPLlS6Xva5X3jCM8BsaoyrYNJaWlzc2RrVplG0rjhvp78FLoKIWVTYkQd8iPsJHWb9yI+fNHPpmQ6dfAKaXySs2she64LDPB0HXHCL0pEFcWU5HXT5c6jj8bFznXG6PzmY5HIBfXV3LLxyG3de8XKxZoAYWq1EInTwFOH/DOGloQ9t2ajtgd9eqhTqu1KpSJlTcbmfGzfGNeSC8UF5EUSlVFb/TmTrMUFguloBSTa1PA2PcyI1t8r9iQVzxMmRc64rx7pfrKw6YTQ0fhC5pozfAbnOPDg7A+u8yFeahTDygZxWUWmW+3Ae3CDltRIHcgf0RiphBf0biNg2Rui2H8DBCxTIgbQncUeQxYkTBv0FM4RFz+UIuskxGuR2WhduV+sG4WoGNblg/rmn7RJEPG42N2zJxOudz/gHZWiYUrYiQefs9RIRqLaCSpiatZaINeuv+3cD9bjTWGVALOl9Klh9BezS5pZCvgX7pvcGmb8cNP6ifVVCkiQhFhAqIwF3sLvhn2H8HFXetBR6/QVPUOBxeistJSJNkPe8P6JypKzfdAL/naCsO/CndveiIxIh/JG4CZZAm25G0n17kaJvXroGDh4Hx7PnQG0EbglaMuxV9tMQg4kPNa8b0JRvBS4wLFxye2Th8ygH+CQeJNv76oO0Lh/qfP35Mg/BnH7JxWHCK0eiM9Ll5xEDhcbFED/zJdh8ajMg5Zcqm3q0uUVUrY5jxvFhsaXt7R9s7YGtHW1vbWhDm+aPjRW5DF8wnfnF2/xb6tjBuVCrFFY0xQchVuCcaxN1iDKRtKJj3EB+i9Rpg4NSEEWogS1xK8KQYcU1pZg/+395OIWq4pUEZ34ISuUlz03fUmX1JvdDkKePERTqqjBLoXSjQoUQUFdyJWhSVeGgxHJ6UMNwVd61VdxERycOIrng8Wic8PpfowzXzs+E+9PjNMHTlmkMOj+8r0hhL1lTP6WuXYX5dJgjqK3IqnaYAABAASURBVMD1lVpValXyjGSU14gLBO1GN8yDdXrS41Fu/0CZ1tueNWFIDHLYiHwUoaZtUmcODg/kb7094mD9iQ0fz5/re4ypNjz+2d/E+ttf9bf/8l/1X//b/6b/7f/z/9H//n/8n/o//s//U//b//6/67/81/+KwfXPcr49jF5t1828Ihvk7XomKC+qlYgSbTUv1m/P/db/jxhA3mHssKHg159/kr/pZkOCjQhvCf/A4ftnDCX+GVobqXqMZiNtr+jxFjp/cHSkBzbewL+NBj/mtzP/pB8wUPubwW6Tv0X7BGOrv0lrQ44N3nt7+9ra3lbbbdbGidZS6V9xjdBBHu+XF+eyQe4Dhpe3b9/Kxq5ff/lFP2MM++kf/9Q//O23//53/esf/5zC/vkvOdzGstcYQD5wqOX85xwmL9GHERm1i1Y7e7s6PD6iHx7IP4X7BAO7eXz89Ils8LDR7CH9c+/RfR0cHWa/tV2rUoqUQpVMR8aK5WqMyNh+gmSRlzFEajU0pzI9FvQjAEqhMefwtazDK+adJfq7REetv16fPAe5rlKLIoIsY67j3n+c0ZYvzF8fmdM+fPwgUx98+ltj7tfTL6ey0cg44XDPP4log9dkaHivzzaoMPdtXp4vOAT0YXqOG8aHx9YIn6i6ShT5ILNlT9Ixh7XsUZI2TYYX5AGHCv/BJ4S+Qwrof88ey2un22hY7zznfmJunvj+oC/MxebDba61qEMnOtfRdmqbVi1jpsPvA7IFcQvm18Si0wJ0hDlNLUWV+kNSMXDbX6AJM0b/DKwpK/T42vsg2n12eqLPyPHdO3TLBj/wFsOTZXqGYXjFXiEo2/V4vvfPJR+gN9YJ06MH9/QAA9ojdPwpht9nL57r8bMnuvfwvnb399HxhSprvnmALVRjpC97huPIYYNASIypHJcXVzrj8Poza9RHjELvMEi+xeho+BurCYz6HgP+NqgNkx4Ldr/DeGyebSDxns59uWYddbPbrkv93d3fhae91P2t3R0tMMp2GIlbDglbZNkg66APRin5TH1GZiPz1wiP1oe2VrXIw26hIyMI0hcQpPU4CHI36MfWYoHRd08HGKFttPKHRvxT3t9j0DKeMtYe3L+ng4N91tNtdaRfgO2dbdnAlbImr/PbAOxvC3fwWZtWFT42oGr2/4PW7tvEirGylud591+G0492ew7wGLMuXrLu+xtilpXDc29BOn+oaGDf4flns8dYMy6ohINL0WejPH4DmVQEvIGN5HRsxo3rQQNljPSB01pWht2G0xXnRT8rY8y6uoHjPF6m+eBa1+x1zK+NwRfsd87OTuXxb5yiv/ZfMk/6VwSurNek8b7G7bPfcBnXzC8r2rFmXN6sUfSZfIVSpl3XaoE+LOgHy9p6776s6AWs0rO0nd2In7Cvgi7UUtTQHy3jtGs7bdCwTtSoqlFUiXc5pQTKNWpALm7jijnZYzHbitvjoGduHLImkgqgkD06OHhOQd96sAYO6wlbA7tF2aVWuR7DdQZhlIBIKcRtpRw8En23gXX5LqjatzId6UfyjUkHWg5wDxu4HIqGzZs7y3IJxA3WR943vf54XHsOfv3qtTxmX//6Sl7TPD+7byzDg4NDPX32TH/+sz+M9Be9ePFCXuv9IZd95pOtrS3mlE6WewR7SHhz23vLw/WBkTCYl0J5JXt2A/fhhFAEqEWBjBKBP3NIHsM35chXloID6vJnTIT+xOH0RsqNlL6DhwHhJq+fpPU8kf3JGPF79GZsXrMOWm+tv55/vYZZPoYNfZaj9XyFHvfINnWFNg+AYi11RcQEhYRbXI5LmUwOhf+Ii8AFSALbI0O8Z01ez+/LnkdWzCtr0KMuY5avOW+JolJmoHelIkvKokRtLrudzpQKKH+Yy1/KbZj0nbJn/ilaEU4dFGFIwd9I/MC4mNo8pRfprOO1VJwxN290NelGWZOGIvn0mOhYC7q2Zbw2DJeS8YN1h/HYA7tdzwaWr8P9oS730Zr+cpy4Sik5rlvmesPlN03NuiJca5CKKpC5x8vImBlxE0W+olJJW4sqeZzP+l8qYZRbEkG6JkETtIY/z2VnvOt9OfnCvueT3rAnNLz2nbGn8R5/QFbOH5Sh+YooihlSKCKot1HbIAtQaUOpVc5nRHgESAOyGTy/MGe6/Uv0zvo6Ek4ppK9yu1vy53xXKCOKXEaCcsxHRKhICt29pr5yHZbL1HGhiAnlKyoR6gcIKX1Q0oy4NxhwT2BuoMbNe6bDVsjlijn2lH3Ph88nesP+/xV7fBt9X7FPfvPuoz58OtEpxvPr5SCpqmkX7LN2wC7YZm5fqGk6+qSjja1KbRXRkNaoUKPJsKB+xdzq0Dx2xIWH5+a+60t3Pjaxv0NHwtAjy8266LVkoG0pvznceur+8viy3gyEkwu+qyr65r6x3+PJ+wHPO9fM055HYZ47YB1EkGxED5gX0P0sEzrQ/0TI5RgS6VwHvG30oZY6x1fV0qiiX+LqGcdr0MMzyRWlqKI/hqXub9auGCtrJJZgQfG3fvuCTrZV6hrZcDsZeDvF9oSys1DZ2VLdNbbV7IH9HbV7YH8X/84NKmENe8Ca2CbPzldo2Bsalb2Yjceuy8bhEdkNtGNoitRW0CjgXcCGYNGW0YjQANy+kXaY0vS8I0IRgTs0JsXJ7RDl405q/Hd8pLIeTSEjcRnwm4dr/E3gbwIy1VTUrDqEuE+A+9dj0nDGiFDELaTQdG3o5NNNuOaLCrjt+Talw25AGqSRXqe7iwy8eZBQ38KRm7DZ7QJwmhg4877rzoD5gYol547/Fk6S8VTxFSUi0zrcbqhZcxjeLM+9ZbhtBptnwkdFBNAdOAxoUACh/+6DwXMv423dex2ewR7de8c173GJ9VLr9Yq1dZXwfDCyVoyUwcClqEGmOIRDSdMgzLkkdPwGhRQk5B4nF2oxOdw6gvMmLunmYX+CBxMBT/LkE0oinJtyJsozw4ijXJx2/CH+Xfy3GWMO2NDZO/FCfTf+f+OY6vXT+DeJ5+i7KdO9kcccn4QIJJDOmamJK8I3fkeO5N340zkF+glcAhm4MzMJuOU8xm0YCaaIjHN5jv93mPKTmrx/lJYCnYCkG16gpIe5vG+dhDsVAXaRKeOTEpaUeAfCbXq/CZ7C5gROk8hEREFHBs6I0o+bCYxFygNhwFDFCBGjQyODaeWXRDZR/nnNSzYDKzYFI2mtK2Tn5WyQqTzDUklEsHgV5vYinBpdV0J5DbgHMhhSkLayHjQqwSbEcZTtPKUEsTOvhHNLGcIzgIQv5Dp4kj+yLC+wDhtoV8/AnuqZy6HskMgTdzD5S6mqMyJCUiTvAxWbnwGeKUUiPCKyvginI3ROozuX82zg4IhQxC0cZgQPQ6I+jVnnbT5iyCNfyJZqqEwKZBUK0YXqOTxYsdH0ZsPtdV5xmRqWg/ORXYFMKwtyqUUR1Eeg4wfkMiAvpj71Q6RRGHursLdqLfqFjZv8yT2j2VbpdlQWYGtPZXtPdfuAjcORur1j3PuKxZ4ECgjSqNvV0IJmS6tYYBBuMQhXXawLRuHQ2fWoL1e9Pl+u9eViLRuFP55f68NsGD45X+v8YhBnXrpaFgzBVcu+0WrsMDBPGCi31+Rej63WY6MhWhV4rt22KpvToB1jVMKDfNKAnAy/FK+RwRLdv15d6yoPUa6S+mV75Q9C9KREXhFFpUzyIzv9RTnkTfmRZs2YMZzHL0J2GyteQNfED6R1vzhvRKjWmvrf8qLVtp26rlMLrxPF33bfxC/ULbbUka4hj/MbETX5KrXK/t9FqaQx3IaJRoQkQ1NbUBbzuEavkm8WUL/ILBn3hvXM7VrRzp4XHadZM87WtK+H9tlGcbnMCUH5EwjmDiCH4YgIeDLgKQA6GgbhpiWpw4siIiFBDfyOL0E8COC++RaVdt8A+ZRK+gJIH0FZhkJ3L8vAcJvctjXtncbZkhf+3wEbDMvHsGzW6FJPHud3OcY4ML4Z45t6IkLFfMyoFZ5wm9Zab/qxYcM86UeLbtxB0+rmRbKQnrx3ZSEu65oxuG6D/rXfnf0VhZeIUMSMAnV5/wY166XuO/zWuR0RIQpM3DojgxTiYkDxRPN4IhvmWPM0JvW6Mod5zPwhSEOc5+cB6jVsRAeNAf10Hwzo8OD+gPZgbV1mjPtTgD4MveDw/pyD0rPTLzrBWHKC0cHf7vqMweSzDcLAhmGHn2IkOecg1Xn8bTwf+i4pa8UL4Qod6Oc+9yay0Gj3T9cttOgYs4sF/dcB+s19B1pekB3fEbdgXKcRmPSeryrzlV+aS2kUdxH4oypuMPlJpDEiMUCZsW7muLvuUVOaTdr0ZxjdwG0/RKYjjtFxUEGVV3beHE9ZhE9pJrfwi2sEvukhE6tcIj03j6ms9MJzxOyHRAmVWlTKLWr52t3UoqZWtTdo0u+wSlihvBCX9R696D1PuY/+ANOHqZYcpBvXSR3m8b9Gn1LHXBZFinbGHX6ihCKAJmS8fN2RhMcgeupyEi4LWDAjNFNSTvWYZ47f3t3VPge9R8fHOr53T/5J5wePHukRBhEf/n73/ff63t/E+vEH2ahqo/Bf/vY3/ekv04HwI4yVNl52HNQXZGWYZ1GH4FVh/vIBC/QUc/iK8XGFYeDky+f8pqGNSa8wpL786Rf96p85/edP+gWj6qufftbrX17qLYfT716+1vtXb/SJw6HTD5908eVM+c03yivIyPPX9s5OGnDcDht4H9IOw263yz/7fHh0pDTicIC9jeHXh9jTp967HDctcsm+pcwK/wWgiOyDetnoccL4TQOwD84x6vobbr/C58829v79n/rX3/+B8fdf+c3Jnwmz37D7JW20Ie0z7T6/upT73eOmto38jUwbmvb29rS7vyfTPfpm1/69XfwYzHZ2ZX7d1lKqIkKBeA2Icv6n793PQV8XFdVS1JDW7Vq0nRaM/S363QaxLdwO6xp0mjRTW0emlkF96mIvX7VWtV2bebtFpw0WlNMR7njBi+sdqHdgfu3pl3VirYn2aQRbuu/zYP1S5+z3Pcf5kN2GVx+aGuccnl6en2f/rq9XGtgfjYyrQLcLCtzQrpb5qgOt24e/El76UcEYDOoN0hf2GALO729ArpmbB8blQPxAWT28mk9/i89u0U7r8TYHUdvIfoF+NOyBIgIxjCK5Bh4D7RstZzDMSD91j8YwaIAO8NBTn+vu2UP3tGV9tdSSd55rDjYvMZ5fYCD3z/iefvysL+j1J4ytCQ5ETz991hXpetpvXVwwh1sfbIw8vHeUY/X+owe69/CBjh/cl38e3OP4EB0/xFh5BD2C7qI37qfiZtDuidde5s+6LYUCOdaGdRZdqCBqybl9hawu4Nff+LbRw7r7CUO5f97ywwcOaT98kMfDB/j1wfdkCDzV5eUlc9u1fEh+yfp1ZYMfshiQn6iroPNN16pQ5wR09cZdM9w8qbB6h8EjNpBg2beE/HvKvj67kD+eocyaAAAQAElEQVR05Q+IGGcnJzK9sB7B/0A7KEotfbyN4epwf18PHzzQ8+fP5G91222jlseWqIfenkUTqEVRA79t18n6scBQ3YEGf9O1uoF1Bbk574COGNargZJGcdEBtamMn4W2OBzdRs92wDbzlj/02S6msrquk/2O8wdrDg4Ocs6y2/A3zM2r47u2M7vyFREK6qA6dBUukE32NZQAbeAwy6NnjFs/R3R1tF64bygogsfmhvHR+SnUZec8wrzhuXOXMbK9vZNz0hbz/zYy2WbMbNGebQ5rzZ8N5U5nOs1d5jc00B/ezyzdd8wHPvRON/4lfs8TPePn7vjKMeVDOPL2BvFrkOnwu0zzuoHb6z73QWHqCeNodb3UOrGS3Svqm+YFxgNlZJ5S1NEHO7TP48g/RX8fXfEHpY6Oj1gvD+Rx6H7rFgvmxk6lVhX6tu06LbYXcnudZnd/X26/5dJ4XKVw6Rtk7flyRO6u0zCfv49Q3PQHHTK7M+zmgYN7jpLLHek3y8TzxwqZ+gOKHhNfGLcfMbb42+YfMFr5Ax6nrGuWRS0l+b1/n7Hx7Ll++PFH/Qi+++47eS21PNwWzxG5v9u0w5S2jIbdRjIDU9lmKK2ImKhwJ/AHOluot+A2hWhzOfXGTZFKmeG4oegl0vxNuBh/mtOZkgz950Z8zjvA52D5zPq0Ym2wzlkPPXddsD85vzhnjTqXjXznnFFt6AXz9hWHBd7HWA9Hysl+2zC6odQ1Oe0AMz8jvA3UP+Lf0CndbWsHyrRur5kz17xbTLRX1kc+p48IlWIUKMAfgd8o9hdFhPwnnnfl5PKtG1O5ayVlPnC4+VJekc/p4dzID0Ha5TSZlnY4VXE9MdVneTt+JM5u548IRcyAt1ob+d3Fewf3udM4T45x5iNTt9XU9dxiZO4YGM4DRSNTMjq/x1bbtGpawDirlfZTj/kiycQ1cnMdhsOCRyFNlFBJTHlqqSq1qibMp90N/Iu6ey1Zy71vOWWf8oW18NOnTxiAPyY+47eeeL0zzxGR5bge5eVa05EPouW45J+5o2Wdyf0ndUcEfEt96sKavjd6+qrH3c8ykEotqrTZZRh2V+Yih0cpUnBTVtBGnIqILNfSS/CwTEb0ciQGyfJUXhGhEiXzhPPjj4jJP1M8SigmGgVqVMrxPiI4DwOjIS2Zs88vr/T59FwfMP6+Yz56zXz0mr392/cfM+zE6zl7pTV7ulJb5mOvM3vaYr3x+VTTdiroUClVEZGgUoWKIm5RaP9dfwRpZUiQROjuhTA2AdAgURAd4SeOm3ukbfZsqPCT10HA9RZ4G9C5nnXFZzaeY7zW2E8SFXhraFuD3to9kjbHIWPea5r9rrVQd/YB6QU/JKPve3RgDfrUSQaDfAXxJLdTEZG61yCnWiv1GUXWjUqY6zR/a+bAFWPfPHqvPjCZDSW0DokjVPU1NP2EM/2JfmrRpqG3ssbXvR2l8dZ0b1eNsQ8F7cGe2oN9tYfGnjr8Xbr357CZEt7MaA+dZ8KUfi/ztY6nTNdXMQgX9k+TkXmhwr4jQGEPEqAsOoXRwWfbaGRsjMhuqLSDdg0bIJ+BNhqopm4gTW6o7+xV0tn9/0tYk0aPQTp4BAPuBOPf/k3dEUHfFhWoFMormUzXf/CY05LiP5V8Tue0Bt75/to3B07kq6jZM5MpwddPVO02wOmMTYjdd2Cnsr1ux7fQby6nEJmSOha3/QkeGc6DWxZlzGHpd3r8aAI3PeO+oB8GxsoNGNc3buJG0iTmNONszBWzn3AbMVO7RXrHbdJNdK1xNHqovwGcjHz9gJ1kDc6S2k/qm0T2T3AKglEmtx1X3o5Lh3MTwT15/99+WtKKO3+/ZcCxm9DYOMhx4/y/40Ae/7PZbrL8Z4T1u4Uj9ZtCfjfBvwkkf/YXDLicbzDiT7iUO0mmLOQlzNpAMqe4BQGZz5TQOdmkTvYYLmQGJVEMgaR3opu86XcUcaTN8KRsJ9gIjgwQb4i8sPUscKxgGqArDrZ92HN28iUPx/0pS2+uvBH34be/7bFkI+BF0wuW4RrstxHM9ZQ6LWx2Zx05MDlaQ2EaNkKVeMcZESEviK03EF4UvNlkwI45GCmZPIjh5o4IFs6SiAhxu9kaSN/TppG2ab7ILSeICOU1BWReL7oNC5HhNjjedZpfYyonyB4yv6VMbYoIZTzyLfAbEdQ/Zphl4DJG4sQVEVlXREjcunOl1/yQdoTvAb4zH2EEZZl0F5RMDqCAACPt9CfXBvJERPLmDWpE5ObDmxrD8nDmAVma1lJIW+AnNFDekr6+xuq7RN6cyWmg7CGK+hn+RKB/BuaMF9X8Ni5nj+uoLN4LBYaLsd1iI9Jh4G20KmzGFztq9w60dXisnaMH2jl8oK2DB1rs31O7e6xm50h1+0Bl60Dq9ihnR33Z0jI6XavV1dDocl11vgqdXg46OR90ej4CKMbg0wvchJueXY46v5IubBxeN1proSG2Fc2OSreruoAutlVA7RYq7UIV/TKatpVRm0YJb7xA1CJfI48emVmGfmm45ODMB6MXF5ccnl1ziMaBxYrFgP4SMncZLWX6ZceoLgsZjsT3bKzXoEfWPXIeCEP0ZAuVUlRLVSV913VsqDdY4F5w+N0lny7T48P1JCX9lG/KW+uGNqqOm9Gwid3gtvwFZXfq2o7ykUOmaZRlWx6ZtyZv5i+iWHVkvqeX017eMC85NJ6wyk8qr3gBs7zWbidYM949Fgd0dKTBoyxVZVmTX3lFQaNLketKRFEkIuP/3QPxKyK+BmVmWbWoIpsy08ldVeb6YqYbv2nEpqzf1uy2DOhFTz96nLuthtu95NDKHxy48sEqh5s+ZLXfMnK80zu/274pOWKqy/WWUlU3qLgT9Ev2R6OGvmncVy1huN1f1XEbt6n9BuWUUqiGcY6+TfwOWrtP0MWkuJMf4s3TwJwy2m24vwAFZK/NzpRxgedSQqWWRK1V1XVCS5nCTIM0EVP7Iu5QhXyNlOx6DfNxi17Ws5tDBipPNzIf4G2wH51K3XLYDTb5Jurx2/MCZQz9ijKNtfr504ArDLfL5ZVsEL664qAag7APq31IfcKBwRcOED5//Jjf/rLbYcYphiKvh2kU4SD7AlxyMHV1eUFZV3mAOSBjBgzKTktR+6mtkzto/6R3VY1fNJmXFostLZinuhlNu6WG8KbpVGd4/voanQpxgeyjMicH4xQ5DwmJqVpDVhlIGhA+UvcAxk14zCyaJkhHnEijvG79zqObcP3uNc7xY8aSd3Kk7989ImDgJlHI3kKbvkaoFvRtA9pdZzTIoWUMdG2b89vi7nxKWNu0SpRGLfB6aSOcdbVQmfXQOuMX7pUPHq0fUO9nVuiRw/t5zHgSCwkeQ0WA/BGhCCDNdHZL+I3gIdmDS1IoSqhUxkyZoEBmknrGIjs0jYX+IQ2NVmmqvGa1HG53vFDb4LHFy/4WB/s7vODv7O1pB8PFgsP+tmuz3CzPZQblAIrWaEpYhB2EM5Y8R/nnNf3tIxtEf/rHv/Jbsmkg/flnvZmNvR9ev9GHN2/1CXx8/VbvX77SW//ELMbWNz//KofZQLZk/lsjs7V/pon5ck0dPS9ZbpNoj9tcaY/bVGqFV1CK2YNl8zUrjgljfmSMe25ygkL+GsjLyVwua82S/YkNlB/fv8+fNM1DdIx2HzGAfeIgy+P4y8dP8reVfbD+jnb421Wvfv5FL//1c37b6iPxp8wB1xzsTnwWWbdKrTLP1o/B/cL8M0JHUzMEAqEG1HrxFeBPtMFxbp35bimvvaOnO/SXjcoH+wc6tNEf46Dpwd6+9jhYs1HY6XMclJI8dazdnfW77dShDzZm5M8iP3iop0+e6vnz53r69Kk2P39sA4HTLNCbpm1VWUOsIx1lmLZdp5bwlvAG0AnMkz2Hqtfsd5gj2f8sL69lg6kNtwNr/8B6PyzXGg32QvoKg1hsNGLcGTDs9ORdsVlbcUDf896wRj+WuJfsp/wT2CvSuH8XtMW8Ht+/r/sYUB88eaQnz5/q2Yvv9eS75/IHBvY5rNriYKnpWpVaVZCJYblb5/xBtTyc99iFR4/lFfyucC9Zo69oi428Oc9jzN3oxIfX79DtN/IHGt6/eq13L8GrV/rw6o0+v/ugyy9nclu3mEeOMP49RtbPnj6TDZVPnj3ND2f4Qxpp9LXhF+PU8f17Ojw60tb2NmowyvOH2xkKNSVUoYGoZB0HXuesV25LEF9qVUO/bDPObbjaO0AnwDbj3GPH89KV39WQp7+hbYO9ddiH3RcY8q8Jz7VIUmOd6zpZl1BJrZCPP/xomXlsjnCoKLKuBzKNCGlGwEtEyHIutUyUNOm2H4ShSB2x4ff04xfZkPWKeeGnv/9Df/+//rv+8d//nvPKrx5zzBtvke0HDpndB+cnp7JRrK2NdpnTdtF982x5rFlPR8ZcREjwMkItNs8rlkHPHBPwU5uqUgHuUqH2t6aNCu0vyLKCpms1zaNb2tnb09G9Yz18/EhPGTf5wZo//agfgH8SOw1sR4fyt7ltcHz89Imeff+dXmCA+9Nf/qy//e1v+utf/6offvhB/pWAY/c346zAZyDTCEvb0h3Yg/TowFqD5wXiSrmVZSA79/tInOPXzGupx0nX9NdaU9iaZKM8dneQ0+HhoWwY9Hj//vvv9SN8/fWvf9Hf/gt8/e2v+tOf/wyvP8hxz2jfc4yGP9K2H/80/RKD5wrPE/5ggvXMPLmelccMa6DpmrGzRl+Mnnl9Qk9betoCmJ971ka/45hn69aKvN7/+tuYfn+6RB8vTs9kQ53dl+ybLujzU/Zan5mnP3i+Bp6vT7+c6Jq5YaDtTRRtb23r6PBAD5gTnj9/ph9+/EF//stf9Ffa9xcD+f+J9nxPH7iN/oUGG4gtm8OjI7kPLR//2sRz5hH/bLh/weH43j1tI0PrDt0hg2lddoyTw73iL6X8xyBVbIBuFuAyoxCKmyiNjG/LyO/tnofOkYXXpI8YWD54LWVN8tp6wnp1cXKmgfnUc/8D5sLvnn2nH3/4UT/St9+he/5ghOeDBXpWGS+igh5+B+B6zPsNRGsId9twTndMhGwye/YldTiICMKLsg1RHA0CcCfxw5h0mxqUVfDI+mnrYKR/II50dkMo4c7tcQEY2wNjuEe3Vqy/1jnLyPPXJfvqnNcw7J2enujUOoPbc5zfyZ1mhW6OjJugjlCownMtVbUWmZZSVAoxobw2srG8EuY1MaDTAzr9e0DPqWNMXm/j7XehEUEdhfqKSqXuUuV6I0IRoemKdKdcS8GtrKtn7HjMDVn+OMmLDLj0Vb8R9tVtedJmp6HkrK8yzyXgwfW7AJfr8g27R/I4rpJmg2IeCXec05gnz6t2W0YZTvxwI6d5/MP7QN+Zr4iYeNiUSxtLrRnm+iIK7NAqZDga37Q3gvykjwIN3mdo30Aal29eRuoXl8ua2ljUszZc8P51ik74Z8A/MZ8Y/tDTO3UotQAAEABJREFUOfs5721dhvOO5p25ymveZj/vIuGIUm/vG1nCi+VTSpX7jI6RZWHZuNx8x2fv6TEdITWsLZsP3XTdgjOWVg1rUKWcgizkRCLhbVWTiyCaOrl52m2ebsY0YXI+5BKGyzEtVQWYtxtEIWlRBIXOGIUsqT/MB/NFASIdotAK+V2xhztjP/b+42e9Ya9jg+/bD5/0nv3RJ8bbGYbhJekG8gT7n9Iu1Hbb6piXW95dm2aB3jfyHjXEqkcDLNeNXkYQmihKfsPUqOTZxMF2ADJRgqZrpLTJRZQi4hZuP/4CIoJExkzwR4SihFyf4b1E23Vq6aOKHMQ1oLsr1pgl65vnkN4CUdBnDemapE57F9nGgMMRVYZXiqGOSETM4dYz9LYH3tNtdDfC6QqyKqQvur1Cclwl3OO3bdK/hr8r5sPL1bUuWY+vGWcD+5lg3g+MrXV3S83+jrqDXS0wxm6xRm4dH2jr6A7wbx8davv4UFtggXsBTffxkRagu3cI3eBAC/LfRUeejrIdZvo19ql/T+3+rlr4aEyNvV110G5vRx371ZY9bMO+vSwWikWroI0jbRnpi7EpGppQj0gSMd64h5CMEYrIU+J2i8t+yP/NmxFGAdbTP4bTbDDI80fOI85wp9ZQ3PgoEjdP0vCUTNNB8Hw79QZz0A1x+WS68X/lyHL8ML6KmTxzXY41psA/Km3TLugm4R1KF2TGu3yaN6e+BRnuVoT3j26Xs4lLN/lch92G4+zPSm89uEhIuyY50ge4p36wG3iMGYwVj+fBY8R+MOIek5KO9UYJTsY4i9AGwq+BHjQFc/gIHW30HVZkW3+FAkvaCGPSSEJ8mzlYnsLmpjgMTGGZKCNwOeUMfNwUeuvHZUFD/t+/3SMbIJqvGJjDTeQ4HGGq//+73Ie/y7X74ncjvg7MZDy4p+4l+q4b7xRO/091uUcnOM6K4PSm6c90+Ah0eiN1IsMJpLQpN0+8BGe0H06bYPH5ipKHEkniPID4gYwDg8ELlDdQPRvvkQE0sgAO0J4FccnhwfnZufKg++xMechNmF/orjjQ8cvgSHr3fbC5mOoYNHjQUX6Gs6i5XaPrJK35sr+UqsrGqGQ+KYLUuCuLQZRQ8kb6gXzO63wJtyWm9LWyWJInIrJtA/UOHuzUTSszTFwklxERijAInO8SRZU6J5QMJXvmdX0ZwKPA04SSZRCkTV0U+VWYw3t43+QvpaiQKCLIBq88N3cEYdxOO1DxQHsN+0fcCcLdbCMiNJVXEPeYL6X2m/9Sq3wNyMD9adCQiTfKcM2ZtjhdwP+Ym+c1fb/uRw1RlIsx5QzwvKawJe245BDvEn24ZgN4PUgrFa0LBtfaJr3Gf8kKfTUQXjvF1q6anQN1e2wu9o+12L+vLYzAWwem97V98HD2PyDNPdIeq24fqmwdSFt7isUufOxoNS60XHeg0dWqYQNUdXEdGH1DZ1fCQGyEzgm7WBXS1PyG8VVftRwq+StG4cL0XjTQ5pF2qTaiwxWlqtSi2lQ1baO2a0GnruuSVsIDGSh0Kyfk4LFi+bp/EI8iQrVUVco1GjbHtbaq9hNeSsk04nKekTE35R+y3MF9PBLJ7b7e+OkuQqicJ1lu02b60d2KOgRlF7mOEjXdEQ6LKSzrr6q1qvGmEp5MJ7Rz2MSrjSeG01bS1U0byOsw1xERohL5Msvm0fz26EjPnLE20BG7Pa8MHo+ETe4Bns23c7oE3fopKBTajJEIfAZheYfyIijp7z2ChBEhSCLsCDvzoYhIlCgqJYDpBvgDN6ilynKYZNRMMkrZTXKsyKMUu0lfSpYprpE2DDnuBg7perCexhYvF2vGV8oEOQ03/XcrB7LnHX76YSgUYWimuAUIm9pQNfFxSyu8GRPv7ldjii/wKvKiNNzjjezNN74b/0AbvsU4hzntsOFfXG6CQbnccvmBbEeFxtB0OWJGRChihqDAiRAd9d/qg+uZwGTj+qjfPIwMBNMBv+G1J6n96NlgoH8jcp7Wsl4jOsipa9IxN3Rs8ORyoRinRgzDPS9Y/WwUXvOitby+1BWHTpccHpxzqHB28oVDp8+y4feEw4Uvd4GR2OGnX5zm5Gat9MHDBQeYV7w4T4cES13zAmdjog9h+vWQY9qyikCXGG9+iW67hdpui3loS01rLKB/jNp2Ksw5gY4WEKVIlDeG+2DCsHErtHFPFJlrukbILUK3biK47/pHyvkjkDTzmk4IyLcgKG+Hp+MPHlM87IsqfYMpTHeucGhIESH/eXw0jAWP4xaZJJjju6aRjQv2e4zY7XQeM7UUVeTm/CMK6TnLY3a9Gbvolf3GgE4N1jl0042NcC7qz9qlMvuTukz7Z5g3hxu1FpVSVSpgvSkG7rFM/ZKf+KaCwRilpJLGMHhQJsF3/EQW+i7DoXgzXoxwHNyU4bxE+KYIE5orH2B5f2fdfvfmnfztXxtR/a3HEw6FzjmQv2IvuDy/lA15y7NLXZ+e6/zTF528/6jPbz/oCzj/fKIrDvqv2R/68N86b/hbtQnGmmW6ZiwzOmVZuz0ITarIw6AvLKeIQKK6g1EVX7XMHEeDnKKoqM5+G5DWGBPXjLU1xj67/Q2qpBzULYHdfX7r81o2QtoYYaPE9fWV1swhPbwNkgYE0xtIzf29pt8dn9T9zzwzkN5Ybowd7I+vPeYTyAi6ok7XZ96cdiRvUC7dAt8l15sF435ra0t7GCNsDN7f3UsjmMNaxneJQstpMLfbbL1tOchq0etF18mGoIODffn/cNr4YcPkc4w9Nob450EfP3mM8eSh7mFM8LflDg4Pp28vksfuQw54HO6f4bUhyOWVWjWi46PnKvRftNcvvobDsj3LlXrLm/62IdcG3Wv05JJDwwt05gx98AcCTjhMPHn/KXXlFEO79eaMw8Uz0lxgCLGxx+W5PQccNPnnkf0tdhvknmLwsMHtyfOn8rdqHe8PPHRbnhdb5sdGHs9RiizWAZ5vMTD9G30aF1fw6m+5n8Gf/xf0Jw47bXR5+/KVXmOQfI2x8s2vL3Xz7faXb/TxzVuZf7erUvbuYlv3DjAqIcsH9+7rAYZgGwaP7x/rADn6f/5uY1Tc4QDM2PbhF31k5rL/kaPXpx4DT8+e0u9Ra+S4QmeNJXpruoLXJWED+lJq1YLDs939feo4Aofape+20Rd/K3VhWbCHbdAHy6JFN6w71iN/MOD46FiHGK13d3fV+QCOcdaj5z6YXFO+kX7WSNfXE2bYPaD3Ex1QAQD/jvsKCD7HC/sdj7cr5olL+tV9/4n55C0yffXzLzJe436DvG38fW+jlw1gGAD97xiuMM57j12EvjOmR9dlGTFveO6lGm0uhoIYFMBznTEyUuVhJc8po/PPEPNiNJTKHFuRUdt1apGDZeoPzewzHmy490+820D6AkPiDxgUX2Bwe4bB9CHjxwbDRxh/nzx7Jo8rp/sOg6vpM4ySjzAgH2NIThl3rQp1iivnOBi3DPtZlhtOHTYi68HttOzQgyX97n3DxcW5bNT4PVywP3HehrnBxlEbOm0cNR8/wLt/HvgvGEj//JfJAGwj8A8YfV9gOP2BNuUvRhB/Y1B8+Aj9ONQ2ul0L4yh56hk7xjR+zKPhftjA/gTp3Q6Hr2mHdfqaee+SPdA5Zwc22nltsXHXH8qxwf/T/C3192/eyPrw5tdXevvqlawT/pDO6ecvuiJ/j3EPbZD1+eDgMOewR48f0wfP5G/Afv/d9/qOOeL7H17IRu7sD/rIH8p4TH95Pnzy9Incb08dTpiN/f5wxv7BvhboQbGeaMw/a5D7zDSsZCDox29RvgnDq9RHSREBlFfPnLFCJv750AsMVWfsKU9o2yfWTa+xH5hfPqH/Z8yVK+bRZgztbW/rGJ18/OCRvnv6XN9htH42f6DHc7Tn54b9jCsx1z3yt+wT1jH0zW0wPO+YEaczVeRTgkce3IEzJMX05/CEuEIEKiIU+vaaSqSqrMJ1WQcG5pWBwBFq/5huhMjthPYnpTiiNCCfAf6tN0v0/5r5z3tmzwWXyMtrs/XnhD22jXqnGIEvzs91ydrqdN5TizICDo0CNWow3hOhgk6LNkihzeW6zctI3hFezcNdpEzhK2XKOt8zRodM64ZIEQHmOijfdSSYq2shHESEfI1UZrjd9ju0zHEonQbq2cDxWQ75C3udgEaQg9tx1ktTc3EXMJPtrIW6SR8xzYlu30D7sn5nJLw4zQbwG3FTuJw2eYFnU8thNH8uAzq56XvHG4S5DS7T645R0c1a4MOgbJfu+hMkTkpebkTiVgj2I/m3XLzfcajTKa/IeDsd5j7Z6Ms5uuBfwPjy5bNO2E94fHnOuWQtSd0gU8ScP5Ttc/6evb3bJ/ghydc36SQ/AEy6Tqft0QPXa2Ohqf0OF+VX5Oi2d91Cht0eo7U2ch86jSguodvL7dz47E7MdbpeJA2HPJ2XhBFot+U6w2Vb9qZRSER4BNSQdcDuQk7mdRXWyNAaPb5mXb1gDJ2wj/+M3N5//KjX797nzz5/YH46YR93cbnUcsX8z0tJ1E5+N214PzUq7Sx1oVJaKaqkAp/Ulw3Au6HwEBFynxoRuJPHooiYICmkbzCmX5Sq+dqkmSJiJtCYE2yI/ZQtp8A92g0sp1KnehFxljwwX/boQs8c3dO/A7JRXmR0nlpzf1mhRkHGHiNr8lgHUOBsW6WfHW+4Wvddz755oysD4yQiVKnfcQN1ub6ecsyD4wczFZJIN8DdCt6W7H2ugd09dZfthVobVg/2tGCvvH3Eun18pJ17E7ZxJ/CbbhE/4UhbxG0dH2qBUbgzMPR2x/vqDveV3/I93FPDmthA6wy7G+py/IbabdhvtHN8ZzqjO2CvmdjTgrA0Bu9uq7Hhegu92epUFp2iayT2ZSP7M2OogfE3xHGyfE4xII9RUgK3DD8i/LwBSX57OxOhFiskyzC9hRP8ByDKffUtbvNPLkYnDPKkom/TUkQmIiqpHw4z7P5d/EGkg12OQYW/mzXDpwR/ED8Fu6zJxfMP0gdRm9vtSgE64w3soEaIi0iQYaRXDEGdJ8sZ8QHNV4bdcac/Hw50QpAFmjIaWH881sQ4GnEn0t0TPMWP9icIY+xkmjmtoFK+2cPVhnIOyDuPjDlOIm/61xrHFVhrwBA8EDYkXauMTBIjzE1w5XS+W2peN+HpJ/yOn2i37jdwOCmpTMCuiboIApL8JtP/0wFm4n+5TPeg8Z8r6Ksqyfat/z9Xyv9KKir9nezZA5t++w/o1Dek/g/SWEc2VZCMjp18buvkJz9BTreBEzlu4zcliasD5MzbjwlOayXJdPYYU0Cmd/jAABhBUgZJLjgMEi9EIwuV6cBiNLIwjWx2/eLlAzMfaBlLNuYrXk59OOG4oI4ShcEkELkIllJlmH+X7/rsvoWmtKUw5zc3C6vT5kJI3WY7YuqX0XzC80hdg8ecgTsiVL3JZNEVlxdaL8YD6Z0zIhQBiFFWfqUAABAASURBVMPBjRt/od4wQnfCAp4LqBlmXl2fvrrIoFBEZKjj7yIDeTjM8jXsjojMM9UZTkHx9DdtwJN3KKCArqSzNNLGATi/k9F82S3SWd513oiYFjYE5JzKzDx2uiBSU7fbW5FRw0GBaYRTT/W7zJEyxzEQOeHhvmul0jAVFq3QgZXLjKJwmBEN02NNI/CKTeGS/Nfkv8KAfOX0Eot31VBbDe1C6nZUF/tqt9l87N3X7uEj7R0/1r5x77EO7j3RITjAv3f8KOO3bSDef6DF7v3MV9pDqdmjXIzCsaUlhuHrvtPVutElht+LZaQx+Mv5oM+nK306vU58PrvWycVKZ9e9LlaDrnppCVbwugSca9LOkEpVbTp1bGgXHIBsbW1re3tH21s72rJ/saUFYVuGw8EW6Ahv206VtpaoiigKUEpRrVVN26olvqPctl2oaVqV0iiiyP3bo+vWWWOZm/FLnXN47hcaHxT4BeaSDfpEL3nhNa50zRh0HuefdEWpH1OZA2UbY9Ls49HxdIyCdJN7JIxO5S4yv6VU6AZTWJ31pmGcFbeJNNXtwt9m29y+VhlPeERk4eYp60V3BsbjgF4MtNVuc7GBw92G3vGkc55NnGlEKKIoEkGQAfnNfTccN20baKD5cJ0DfNhNkEb+fLuIEH+bOmhfqUWVjeimbR2HhFtbW9rm4NWHbFv092KxkNHRpxO67OPMQ/9aFhvUWmWUUlVcfmJTZ5gF+gOOJsZga3JbDiODfkAmlk3KiPl5jQzTTXtIbO4nuA0qioB/6krDF7wv4HEx89y1E59NO/WXDQgV/iImnbC8XJ+Rdcx1Wc9u6p3DevrrBvP64XyG8w7fhI3ZPjqFFkeEIkLF8xY0wnyHNpeTum03sINAlzHS7hG5jMjFdEh3Px9STnSc6zYlQgwCZMygJy0O0VokNaqUUf5mjv3hWYA6GJUK6vO6FpTT89K1TGMw445DhnMO7s5OTnTy+ZM+c3j58f17ffzwXp8+fNRn/2w07o/gA/hI/CfCPn36SPovOiWfv/ExjWuP4Sv5oHfFgZdlPDIfRYQa5pKWvpr6bSvnpJZ+NDqoYXeipU+7CQ3uiv4Vw/1aikR5I8DBTctm9yhf+AUIG00JQgRCxEgAsWUY8YQPdo9CfDHFp9v+32JKG5QxQc4r0t3AfW0Q8J+8zRcFUv/d8WH3IOvCYH1InZx0wDq4ZrwM6OvgBlFPiaJaKjAtavBPY3IKK45j7DcG8qu1yHki4JWbJmugnk3ZpgM6MoFY7ikpiWlzRCgiVNDzUijrLii/MIdW0LQN80d7g6bD3c19Cm3m8ep5KWqRQmjrKOv+mvoT7NmWHJJv0BM++uSa+sdNegQ4IMgRCsly5It4ktmFcafXEoPTBQdn1lMfxHqcj2Qo8N/C7wI965KvhrYxYpCJdXjJ3tCH/lkQTLoc/y/aK8LNl7/Vs6Y/LLek2T8DyYM+qfKc2bWdbuZY6ujaNr9B0TatGq9FBjx47gpJ5ouqyFuZo7fln189OjrSIbB72z+xy3xtGVregdwb5L21Q1oOPGzwPMJgs49hbGdvV1scurccSFR0YGC+uLZRd3mtPMChnVkf9SJCV571O8zxZ8wNnzFofsa4+YmDtETOC5/kg+s8kGRtvwQ2atjAY5mtqKPn4Gmk/EJH1FLlDya0tLOl3dbBER1ek8ZytFwtZ+t2wIvTdym3hfyNSbf7ECOJjQSPHj2Sv51qg8hzDFX+NuP3L76XDSUOsxHkwaOHMn2CccEGYxtQbFTx/5PcZu3r4KGpRf6mfIv8Fuxjuoa+R99H9ixr9iJL9ihXOT+e6ZSDw48YM968fi0b+mxUfYnh7+VPP+fPh//qnxDH0Gpjj7+FbUPPyefP+XOePswX14J6DzB+2Ahs3mx8s+H36N49uV379O/O3p622I919Jf7rKOf27aV+65pqr5FKUUjMvZ7i99lPBe7r96/e6fXGJ1ewpN/MtzUfPt/6n54+042zDidDZnXGDVZNrSFvHfgcQFNve1aLTjQauGhwV2RU1TmvxIK6s008Ob+NBriGWxaXl3pEgOX9eFyNnSYrzMbpzmQ/YLB4xNrzQkGD3+IQpRnHd3d39MBMnj48KGePHuqpxgfHz97JhsvbTR/SJ/a8PWDDYF/+bP8bdAfcfub4QfoetM2KgycEgU95kbXPbd5XPqDIDlWmU+sc/YbHuMr5oaVxzOwDA3zblzS//6AyBXtcPiaNPlOiZHbxu1rDFtpFPahMobhC3DOmPG4Mc69PmIozHkHuVjPl9Yt6jQfI2PAPPbMdaaoiSr93HWdttwX0CDQOul6Nxg8z4DRm32vscxllbZbnzv6oWsa1tgu4XL2OPw8xrBvOT5Fps+eP5fHzQ8//KjvX7yQx4gNwf52+hEGfxsQt9gfWve6rpX713yVWmWd8yd0za/5nsAaxfycvNImy9QffrDsLpBNygRZnNDvH959wCD6Rq9fvtQrjOZJ7QbvMBqeIj/rxeA20Y5djPtHx8eyIfgBxuiHGEn9wQ8bPjfteIEevMAIbOq54Bm6Yz064CDZH6iIWpCiuQtFAAW6okRINMcDXyiNMcptM0bG1kh7DPtX6I/XD7/L5E+UMyf61yVev36l169eAtPX2a5ff/pFPzMv/PqLf4nhlfzho7fMH+/8M8jMJV+YU1yOy/N6F4ypFllvMV9v7exoe3dH++i15wf3i9v89LtnekF//Yix2221wdg/Fe0PwBweHcs/5b/F3thjMxhXtEqeyydMbXN7cSEB0e4JHv8b5BJLRqe7gf2AwjSyJ7Hu5zhn3j+hHZ5PbPR9w5zz6uWvKQe30/tD5znY30fHnunPf/4L43Yy3vsby/5gj9tb0asIattAc1ewKxg8jsHUhnFapuZ4yHybOZzkTxdF4ZPwRwTkWzhqEza7FfKV+efHVOegAV1MHWCtH6wP9t+B2ziBEjbh6M6aMeox7z6+Zj3ZvPNeMD+eM6ecnHzRJ9aJL8yLZ4yTq6tpXR7IOwJKu+VqUy4063LkOBIfipjgoJQcaUZkNphXyhluwDilDV6b16y9pgPj1vkK+uc53LqzgfullqJaijyvRoSTUgX9kHWMKZvb8pEVdRGVPLnMu8jy6OuWce26HBcKykTgvp3xd0DU3O+j+uS/T+pA8+p5yrA7y0w+nYuiuccs02yPiA7McrkpC54Hh5HOaSeQnrwuc8EaaHSsd6VWifKtE0PmGzRCySrDPIkmBY8InhsgQ2omDU8SRpScnz3Xm2fzcnV1Kc9/nz590nvetYyPuM/Oz2TdcJqbVs3lar4iAhfr8yYB/hB+QjdBVJv1m+8enl2e9WCzB/P85rZblpu9R9Ow/6DNtRQV5hTzGhGU+vW9qcOhG7fpLWg3kbf+Sb7pd3Euu1IHdXm+NlA8RTB3J9wWozArQAkbFbilFePsknX1jL3M5y+nese8/Iq15OdfX+nnX5mP/WEsf6iT+eraa6b33MyTC/bS27vsuUC3vaumXShKSxcWUSQY2dKMGlI3Jn5pAndQswA0buGQu4i4jYsI3V7j7IR6wp19f0jmvNl/cGfd61n3s/8YDyvG8hqGDfdrhOtCNvSxw1bsad23huejFe/nA/lcX4TTKtvYU4b38P6Qk8uOCDXzfqRF9xvGLRwj73V+8Nt7Ge+jIiJl4fxT+ct8vzBfCdbNFXucJbDR9xr/knmnpy0j5TcYf7cxpu4cH2oXA++e9yAPjnXw4F7C/t3jI20fHWrr0DiATlgc7mvB/sboWGc69tDd3q5a9g1GA21YTxvej0xb3MbGbdqw1iYlzrTF35KvpZzO5VHuFvvTxMG+tuw/2Nf24QFw/Xua6txRgyHYxuxg7yyMwSNruts4YAg2+lpkY7ANwIbfZUekZwpRBLI0BKWD4hsgMkKU45gn3hEypt9j9y6IzLT5yGRzOiLupiM0a4sIRUxwHqcZ0KEJPToyaGBdGRPkskJSFpUnD85jUJXJ/zp+r6A7YXGnho17Q+9EpdOsjjy+hXmnJbTiTsHkIGm2aUqP06/1DgQOIwlZyWM/ue2/i1DgDUUABe7pnvJSo/PdBWU4bsIs51n2Y8p70LTOmJKfOUnMfkG+DexngyYSUpkZ9hlhzz7P8FffVsRBMfqO/qJIfgt4RfIJzLRTgwRjlJtkfpCRMgkMkkDsmcI2aaeQP3w6200+HOn/w9T/T0ZY+MAjzJVu8G0Vc7hJtpn0dhtOishNaPMmBOcUQms27ptUhE1ui8fJ7HPOcRNACodPxLHpy6qzNBJz4/czQzLB19mnuIyYHzfxs9/kbqq7bsf9Hv5tmk0CKpvac8v/V+3JeHjP9KTBj4828cTt4E1+80EKIvLeFENaUuVNLHkIIIEDGAizf2QwuJwJhDNwRg8aXlY2L82s5IyNQQOLnA94/JPPV2zEry+u8v/0OJzZTYwp3dYxMnRDEQYcjtLgsqmPEBm6edqlvLzRLYWJnnQ9PPjwcjCvpHUCu0f8dzE1ONhoU2oIFtzeITe6NiqJi+AsISIyneYrIhQR+JgK5nKzXhZ5L+SuRwpFhHzZP8GThENusQk3hQsiaDRP87eRc0TI7dPmIonTp2yoPyJu6nISxyWQh/1EQ8jEc6pDWd5GbhGRMdPD6YzJ52dEZPllpg6j2gyLmOLwcNtdFKXiNi0qbP6MiKox6COKdn/0FGJprPF7j9hTYLrtZy5YK+SfkB7GqmFsNWC0VdlWaXdV270J3b6a7kDd1oEW20fa2j3WDgbfvf2H2reRGGzjXhgYhDsMwu3ePTYNxyqLQ0XiSKKMvuxqpS1dDa0uwfm66vQao/C1dAJOr0aMwNL5temEcxuFwdVyYAMmq3y2UaVyd6oVNHeAYabmBt+b/A0a5NWIh0babOBRRFFEVQENZUxoVSmjUH4QP6qgtwGEjEZZbwf6fGDMDElHWYeG9A/y5tQbSGPapK4zzJvGtTe1bFyTeswyjtbW5znvOCqviQZuEKH8g5ZSFPBUgOkGJJR1cYAfidSZtqrWRnkgzya3RSYttPIyMpUTEmkRiO8pP/OLy+hzI77OceqxNrCxHZLHXjdu0o5AXMnvzLsok+oVM4+lVJVaVUGZ+RcJQiGBAKYTJMkhM5wuIUF4cIcR+ItcnjfwDW1raFtr2jZq2xaDxHRY6JdRo23xE27aJG0zXet+x1+R1cRjzXIjiiJCkqGba0RaIw2+ATK3bEZkYTpAR8ISdpP+JvPscIkRoeQfuTRNVQv/jQEvG7d5KvDldBETP6HpbyNuWKHvNMH1EpF14554GYiD6/SP9N+ADveMo2Hq3+xXwihoNERZgEyiKkB97rcSKjMiCEtousIkH3YAMzHhlgfXMVDshMEbths4rL+JE3JLaGCjN4GFDsZ6WOqhU1gQn+kYQyNjq8dIs85vBl/p+vJCVxx2X3LQcMHB/DkHU6cnnzHyANwnHNx+wehr4+9HG4LTSPxBDnN/qxMgAAAQAElEQVTc6ZfPOnM+Dm+zDA6zLinvgkMuf+PhmsNvHxr21ItQ4VPMFKEaRT609rhr6bsWnWzRPaPrFlp06CGwjjb0dSXe/VxLValFUSa9No3AfwcqIRLMCI0BtAHzFO5BEx2hdv8+5jyUPY5FIu1IXtNbzGkynCR37tHu8OP3kLF3IkahVgk/RjzGAM3xYv3D7ThnighFGAU6A/4IUUA995WoKikvKO5AZhFFUigvWJiKHOmaIZFjAr0a5chMlamD51fIuglB1mWGyy+FfqlVpVZVj1OQfdjN8wh92eCubaNKv5daFFGkGdSKto4a4KFPjDkGh8FhI803RDwUHp1eIVwgcBjw4PK7xULbvMj7m4X7HDAccMBwwGGCsc+Bwh7Y4RBhmwOILV7qF/u7Mrr9naRbhC9wtxxSuPt9wOJ53nDfRIQKdUWEuOW2NJs5qlSFpIF+s+7nOsfhiw9O8lAYg9JyNgZlGqcDoqAGGe3s7eX/Wn309En+PKu/Nfr42RPdwxh2dP+e3J694yPtcWBy9OiB7hP38Ptneoih4MGzxzp++EC7h+xFMCaVWlM+XpPXXk9ZW82T67UUBaNuj9t1zUH0GQa7D+/eY6x5ncaL1y8xYhiv8L9+o/cYMj4wD3yaDcKnGPY85le0x3vp0e3IjlH2lw+ceg5+XLbnhbOzU/kA/AsGhC8+BAcnHITbWOTD8hWyWV+vcv4V/V5LUdd18rfEDo+O5G+nPsIgZMOIjUFPv/sOGT3HePhMjzH8PkZmNmolMBrZ+Lu/x2ENZdRSVAJAK31UaXwBm3db8+7DMhv7T5nXPnAY+wrjxi8YfX/++Wf98ssvevnLS71EHq9s+EEeb/yNP2TyDuPrRw4gP7stzIHX11e5dkSEPAZskHMbDLuNBca2rUXHfNdqsWjV4XZbrUeVfvP86HFyFw4rpSoiEM8o9+OaAzbzfY3sNvOu9ct9skb2a+Zf929POqcf0YhSitquk+tr0TmP11qKHF6p2whoNFXh8FpUS5UP8LumkQ3HRtc0KhESfTXOe6CetcZ1uv4r1oBz5HFiQyCysdHjnPXGvHqcW993GafHGCrdn99h3H/xwwv9YMNe4kfcP+oF7h8wgNnYb+Pw8dGRdra21Zap/iKpRpE/DNMoVOBH6Pu4XEsYbkfGX49+LzkM9je6/a3tU3+TG8PkZw6K/c3ez2/e6TOG8hPCTj9+1gWHylek9zebC23cYk5x/+3B7w6Hhds22jHGst/aLvvZ8qnMbRV5Wdci6CfGhGXicWeaY4J9bQ8sA/cHg0V0C2DwIL+BMbDG0Lw6u9D1ybkuP5/q8tOJLoB5NxzmXy5YcQC+vlrKeXrymV+PafPRdp0W8LjNIef+wYGO793DqPpQ/vnxQ+ZEh+1w6GmDnPvCvPi91fPdkLMx/MCYyxuQqfl3366R7ca95BD+2h+0oX9PMVycMjecMEekXF+/zZ8df4fR982vv+rNzy/1ljH09pdXemdwWO8PT7x3evYT5+xJVhxSqRQ1XauOMeJxss1B7s7eHu9T+zo8PtIR+uJvOR8zH7pNhxiL95jztumXjn6q6GVEyJdJsU7gcJ8YNWZ9pp5aisqMiClPtpcF0u20ocR6PM1fZ8xfJ/oMrzbYeI4w7+/fvZWNn29NE+/0/v07ffQH59hHfbr7YRr2VJ8ZD2cX57ryr7Ww1g1UGxU+2kYth8hbc3v36DMbwt1Wf8DFBvEjdN9G3x3SeB7pukXKqtTq5k46BO8ek0L3MpBu9Dy3kQPVZbBpoc21RI5jG4QrsjKKy6CfVzZinp7nePCHRz4xXvz/ff2BF39Axt9294c+1uhtgf9t9OmQtenh08d68t1zPQUPmZfdht2jQy3QxUo6hI5mKbVswGVY/wYJHw/uEQZhHb9jjDkOnmWQxjfJlCDM1GEOCB6RHh5TQTh8BzGmv4X7PoHsvCaM6H3K0fLIMuADt9N4Xe2ZV73Ge65dsb++Zs6zQcUyOaePz87O2Cef6Zx58IL5xB9Kc7zn6PU8N7sscxIBX3dwy+RUZ84TTkj96TZNP3KBT/M6wvcATCeQd/ZnuPPQjiBfUEFB92upampRRYdqKegCmgIfJKEa8pNnAOYzQXku6wboMAmdXBFB11IG5UTErT/mMM0XPLis2fc1CYlbtCqLdd2uiwBFRPKZ74LwW+A7YkqNopB+4pfi5XyuY4S/Ef5dRgL3iLxcfog/eKulZrmmBXepVVGKgjhSOKmcZyDfBvbLV4Q8r5Q6p8cvOdcEzZd5MHrG1XJ5Lc8pJ7w/fWYf9Il5wvSUPdgFZ5T+wKHH1Ohy4KHAU0AVIbn8dFMfPGbc3XiFRZHtH+irnrG5tp6ib9Y5w2GOMz+11mn9Yt60XEuWWZTXmE9RpL6+IoM2YzQ9yVdocqfI4IP+4DmF/X+p+xM2uXEkSxc+BpD0WLWldimVS1X1zHzz/3/N99zprqpUpvaQYg93J3HfY3QPhZTK6uo73feZS/HQsBoMBsNCIOhynLGNE/0fENQYg+T8ULsbMqhUGS2KjJHCVmPTJftdJ8x7H5gP3zJX+yee3zBvJ9590AfWl6fEXzL/e1/PeUs3ME7usO5ZgB11PSCs1AF5qybKmCi/ybrbAD+REmHC7ThTkTapQt+8GqFb4JzvTdowNQjdEFw37vgdV8xVM5om7G9k7bDGhtab9pxoYzOY260qAvnJ4Dae99hW7A2uWJNOGec2NiKCsDHjPM+tsRP3maB+Bd07TXE7KCh3kse4NeW6PNsNReQ7WpazkcU8vH7wO9yKNaEPfVf0v7GGCnN6zxy9yzvX/t3bOrx3V7eYK24lvZP+Q9Ylfr/ZZ65wuh0OYRcHe1qQbwA9h60964KBdU1vDDu054K2HVRZy5auV6m9wrQfVEDtF6o5T+4kreTpjMWOOtAvWEuCASz8sczunnbAYo/3wptgblscEMZaZGG5bh3IdOD9sUdGw4fBlffGAG3Ra+yLXPc13WlkEh7VZPhXsRr6t62jXgm3fGE3JMv9kqSTcLfEbAQSLHzjwNkgBsR3c4z9IN0O/HcQEXMK56FRbQONNmu4uSmEaOJmB0/c5g1BJFyZiDTfujesvxV1HWZGeDaEAvBwO+uM6xhCb7odSxD31pXUSUBYF8R9cSMr91wGaZCeVH46lQMM3CQKQGSmdVts3aQgAfe1QzRfXAOfrq/kAX8o97W+Zt06fCLMgBkJ2kbvBHJv4unzIlyasANzJu1WmGvqfT9jTVK/Q1/xHr1UG1fpD61VyqiuNnn5tTMU7SyqGFmlkBLi2rpn2pT8Cc8br6kJotn5O8z5/Pxd1P9LAV+XPZvBLPPvRch6EMlNVXly41CjMbY0g/DPYc5BiP0kgPg5w8HpstpIhx9GhODHnWlNCbGbUKIJwD/fGzdikptong4iMsvOcII3fofNfAgjnd1bkATemwyQ/5r7s3zJ3zJsHVC8PGfZ0uGHBTTdwoluAI5k8E0gt5O5ng5J0BHMYk7nBIZTASIa8cxKasz8ht0T7tyIYmHl/6vngs3qFRsmQceqUcTspomJTfitt4mJyy/qXuDnZIe/wZsSFBEqIBTy5cnPaTM+RWlyHiPDnMgg/wT/BuRCyB6FB3EecCcm8QYm4luCQQGaSSmvlCKD5HJ683buYh44LMcVdTrjRcMvrBO8nL7Wqgj6QJY/MuHDF7fzm1ejAGOirC0cThaT34M6TvB2fsvx+wSunTk25KQsD1owsywl0DUZKJ6nUq6ImKk29IafFNgwfFK2SS7XZU74Xb7jA57mTW4F7gjX1+W4zqKtKpsgu0zou4pSMYemFYuVFYuosYUMhlVL+dkNHy8GHe741RRarsEKjJ2uVp0uV0Xs0eicQ9kLDmSvVlVrDomj7GngMHhvn81aDn8P7jzW3p2H2rv7WIf3n+r2w+9168Fz7d97ol1/LQy9df+Z9km34HC427unbu8uuKeyc4fFwx4Hwgs2C3r556FPKe/4fMwvgo/PltriBPfp+ZXOLpY6v1jpajlSz5F9sEabg0nQGas1OmBjbLWa5AXdGv84NfQr9B08gGYENNBHqKig21o6ldIrogMVd0WvZUYUVV4idnZ2tb9/APZz89YbTAsWWsOwyINHpyEz5U0a6XerFfJ6I4lNOr/4LNlQtj2P9Fu3tZHypeEgURify4yy8UdR2kKBRpEv96U1ZSzZBFyaL27bkOPIhRikdfpEVS0lMfMhhcuSaSFLkfOusZ8ry0t/S55eONMnRtsUblOPCaaux7QZP1J8uASyFWSu9M2ORevQD+pBVzu53BJFAUqpCiNmOocjSykqGwTUaSMCzp/v9PKICHHTrkL2KalCcr4C7y0qZbtdvOj3oZxpxyK6oz0tl1GR1yjIHhGKMPTF5Tq6b34LmZDxI+n2gb9txiALl/mwxYY+ZxBrvxlv84Q2ZYeKZSgVPzoT/lLQTVUlbFu3KIRFUSQysyICEEYcDiUow+VPlO12G6HZjqbAcQnctgO7EV0haZaDcuCX5datOxRh6Bu0saBromWoOh2UUchumSlozGUzxjkevzINfmxq4qX+C2zCGjSBLTbSiIPkiAkZATwKCMLkdCwQJzCyebXm4GJ5ecHB8KnO2ag/3RwEH717rw9saL5nc/Mdhx3v2bD9APzThx/Z9PUm4CfoRzZ/jwh/x0b6O9I6jeN8sHTB3Luiz0wcQk2WCx0GNbfeKnZl+xr6XgvGiB1vgvJyt8OYsWBD1+iHQZ37SNfLdlrJY1qw21KrotwAfuEnkLso3fibilqEpoDavcEkwkDb+L+gm7SCbtEi1EgvYPoltLlCIh23vrzCwdeQNn5xxQwTXNwNcGOXPL+4I8I5vwi76clYZA7sMUxFiPMAAW6TzGL29LJ0UzFu+76FOQmcZAgmYd5QJaQowSOSFsqutEWOIbRtv8XQ53hnf8Z5jCGuc9tCS6UtQ2oItsZ+DW8oMHqlbJOI28DlRoSynrWoXwy6zcHAUzae//wvf9F/+//9D/3lf/x3/fTf/qLvf/5Jj198z6HpI+bh+8zH93Tr/j3defyAsMd6+P0zPf7xez188Ux3Hz2YD1I56OmR1/Uo1Mew27IPyGrqw6Fd7NXukORN4FM2+X1Q+j77DQcC9Jt34D34QH/yodgFm+ueP9b0B+ttYGNjn40Fb5Y/R86f/+XP+pf/ifzU4Ye//KxnP/+gpz++0JMfnuvpD9/r6U8/EPajnv/pJz3704/pf/jsqQ7ZPBnoQ+YZEap5kBfy4Y7XPi7PuhXXRD/0uvETh7lvXr/hkPOl/vZv/6a//q//Bf5Vf/vXf8svXv2Tt7/+/aUSv7yUv2w74tDznE3uiTaqlNOVqg4d1aB/MRd6Hep6vn//Tm84LPXh6QwOUjkU+jXxUr9xqPqWsq0bw/o5QZ5z1rJL5ljLWLGJPTaAblG322wY3aGN/ZXcw8eP5Z9VfkrbPeBw+N79+7pDvPWYZILZiQAAEABJREFU4wZ1r6UoqGtDpmAuEXUemcN9WObwrlR12GCQasUa4YS2e8v45UPfv/71r/rb3/6ulz7Aog4e+/yF9CcOgbxhu8Un5D3lgNtffC1Za5iP4Y01r2+MeQNtzZpnrYk2d73cy2otrIt6eRPeI0tBl5X6dsh+E9V+wgv1cXw/DNrB7naxG9vfLptWt27f4pDvvvw1pA/M/f+H3r17R7dv35F/QvneXewd/6E3sbCR5AU/l1NrEUWjKUFDhXas6MV2bVsful47YI9xeYeyB8bevnrMHrQzLIDpkHUp8GzMM+u113aXsp2coJ+PbM4es8l9dn6uNXbT0Ycssw/2n2Hz/v9c3W//5b/9Nxn+/1F9MHz/wQPdvnNH+xwgDZTdd506dFGRsbSQD38HZDEWyFWF/LQ1+x0K1pHrc2TgUPcTB1hvf32lV3/7RS//9a/65f/6N/3t//+/Ei//r7/qzd9e6oiDy2MOiH0APGEz1vEddPb06RN9/hrzhfxF49Onz/SE8MfY4cNHj1Lv9+59l1947yHrtU5RrNcM2f+wvcbYxmAmIaNtw3Zzil5OPh7r4vhUlxz6Hr/9oA+/vdYbDk5fI9frv77Uq3/7u37717/p1V//noep7399rY8cXn9i49s/BX52wtzNXOu+d+n1NLANuuyKXvoF7QOs91KrUBNitBwb/BXuJQcTV6sr3h1WGrFRr4EMt9WKtvTa121qLOkrtnl/Wf6R8n2Q7p89fsMh76u//6Jf/TXsv/1NvyHra+rgg+C39PV36P899fJPkrvfv/r1V71681ofjj/qhPHkAhku4W1cUaY3knkFk5C3Dr06gzrUYVB0RRgq9XDPMdyjmDfDQUH1QEgFV6ENOuyyh4/tZ+jRxQYOq4VUpBGX++eIfS6RxeO5/7jCbbTFJQd9tulPrJF8GPyRAxzrwvFnXjtxsHOOjTudw71Oev/+vd4w/r/2H40cvefdjbZizXXF2mtJWWvWYxOtIWSIWlSoW7Gd9736YVDPWsjjekcfRETupkK6WqtKKWSj/vS5XDdDmUC1RZDaaawDuwP7s7svVQP8OigcVKPIfYnlovyT//5vE9ymb397lfbmecC/evDh7TudYa8j71N7bIw/pg+47/7s/8f4L8y1P/2o+48f5Rza+auoEmlj/i8TENQ3NW3yGGi4P9BqckQEEm7qI5zaXnYb1/5QRIiHJKi48EcEPrClBM83JXDP7s0zRFrJD1SCupoafVJ4btLZPUkj8YwJo/sG/XjJmtb2cUFb52EvB76ePxL+owh0dMx8Yv85tj2Sp9SCKdcbKCrU9wsEYYAqaL4Q1A7Lb9k2QIGybKk/5rXUJfJfh23Tka+QPyIUEbi+vD3WR4T8zzGZ3/yoq/tCw51lwM9jyRYZ5vIId76E+dxAwZ3hyOD0cnog5yEs43hEUPoGSmodhJw/0I9xU0cRpFfIF62S9mT+XueM9CfLbX1MlDVt5Hda54jgiX7Nr+u6XI8Ow0ID/czljNR7xLZNzdOiOq+peSXwBDwqfafCo6u9rMfMQ5mumuMN8/A4bxvxWuHow5H8R2MfTHl3ctj5xTn7TKwPKNvd1/mioAP4m6af8mYasuy1dqr031qrImjhRKRqR+q8og4e/z1WG16DWHZxOb/HQde/1qIKj9S1dUPdLLNhZnjJ8dXtdA6CMgVL0ERBt8bWD/1W/Ip30CvePVe01RpZR0kN+RvpRb0DeUT9WlS6XWiNTi/ZKzpmfH3Du+ZLxqSXL3/Tr8wlr5krj5gzz9mUY7pXQSc+3Ku0aeEAsNA2BMK/alJJCL4qVXI5UfB2CZUiRaEqJandOCSFlNAfXtZTI3YLCsTnfBDy2mXgdMC3EU4B2gzzvJmwoYeR8WfFWOI2drxh23Nb9tS9uk5k8ny94p3b6d2WpdRcM3pt4rTKsuQmZr6fWJcall5EBSggSMBNsHm4/Ilx0HZk/4Q8EzY7y0Ii2j4of4L3aMFwD3u72mcNdffhA91/+jhxh3esW/e/0+3793Qr/4jrtvZuHWrncF/D3o4q69OOed4ozPnR0z4GNiGjVNRbOFCNjX1IK+RaWxboOAZDTVGjvRWdRPoonYK8M3qCBtV+UI+d9Isd+RDY1LbTDTvqCK+LhcqCdNDKervf39WC97Qdy3rnlnZ4J9kxvX2I+5YGDoY70sTuoDZ0GruiNSeIPgg3Rjq3D4AVkoKHIQkX+0GSG8PzM8Kn+5qiWuvb+neadKNfj8V2kzPv7ViYnhuPiFDEBgr0QkryO2/CIfgpdJNrk7ZADfJuIii+aaLPzmlTsIyKiKR+RNht2PfHIDds/NyCtHZCrm/LZVwHzI6gHp8xh8EMx9cMCPrGnfWGrymVyhTB04DAqtEmLek2fg73k3CTTT0jQhFzf8GlcJyTgK/bzOU57DOd1NBnwzZwaEtxUPYENPOjjTLMFLgVQ8QbzXPHSus16/fVpZbLC63BNPr3TdfqGep2hqqD/YVu397X3TsH7hlK5vCCWlJjdmYY0VkgSrKTmLxn9x88s+Z/EPf/SrAFMDai5kBKwVTtuk54N7G4HDGTjQvPjfu67pscJOJOj2nCD5gnMU1Hw2U+9tyAncRcs8XP7YQbVePjzgCnmx3EEehMkE1QykCSjdd1nrFNktSPfw/mYN6m30DWhHizcTROE0AMgbN/dnx2Ix5BPOd0+cRHAm58N26n2wCOWVdTHCTCRYZmuLLZSeCDmxgc24xQJiN9DSaEiQMvf2VwyoLcL2Mf2bw6ZWF+dXahFYv4kU2bXPDxwumFY3ZGd0h4TaAZLt9h0Anq9P7rTy/sxpyMR8RFBuItK4KrMHCWHBhCSQu0VtYcHf4iX+M40mnXCZftMMNlGHBUlAKvOX2jbPN3uBgWAjR0MrKQsiyG80UE5VRFRMrlhelIWY7T9oJJbNzm0VJ2B0TmC+S1z5jjGKgyDRmhDv8aDjZoHqJCJWWvUripaDFHAry6vjaeiFBEUVBuxDa9y5xTNtrB8q9Z2FqeWqoKkEKT42hrWEv4DYKoO4zwl1oVpJ0YDybEn8SFXyBYwHvRaNjfoopzUa1IOLaiVhdS3dU49SzSiy6vQhfL0CVYcvi7WleN604Th8BNpC07irqn6Pal/kBaHCh2b6vs3pEPeHsOiIf97wj+TsPBZywOv9Pi1gPtcmi8f+exdm8/0s7hA/X7d1V2bqv1+1rXHS3Va0VZI3TdOq2m0NVaHEqv5UXwGRteFxdLXV2tmAiwr1UTTY/86JSKT9bB1IQpoR/0gF8qOECArRu9NSDQSDOB1sQVNG8BkW4Rb0SEKnruaqeOhWhv9L0GL7JA1/fEdzNKVSkFVNViCmJGQAUvt/G8wEFuynXZEUEUUEi4eUjCfROEe0EcEQp4GYXywuXgd/qG9LCEseYrIJk+lOmc1qA+pVbq0yUq7hnIWkumVZAXfpZ1YiMn+1pSdI+trj0+0D8d19o063zOkm7XS2YSMEK+4nJLRS/A5eEupVNJSrnX1G4QgDwBjQhFGLpxUVPurCxtSOwmDa5Ma1pIH4lQUfBPBvEC136F/ugi2SZqkwYSEYrYwDKWUIEagTtijpNCmpomjDL1h8F6o9Hj2RZ+gfWYO6LTRtrUW9aL3IHM8K3oq+toK2wt7Q8brPgdXktVJb5in6alVJUy6840cEeEIkLXlwsBbQPL53HaY+noNkbeCVmyIcnkrBGRPCLgjVuynydubkXMfopT2bghhJOmgGi4m1AIaAov8Axsx+U0Xp4bZbdGp8cth+M3bdMaMoM3Oon4QPYZdP5tWqdHx812aftk7hvZjFx7A5iNyeXVxfyl8PmpLnjpPmcD33OmD2dOOADZ4vjjR52AY8Jybj36oE9sbPjw9xPhJz4cYa71l37n8LngYMeb6xfeqOYQLL+I4KAn29XyoEu0o1qLsh1pPx9C9H3HRk0/Yxh4aRt4YQPDIt0dL/qVtIW2LaWqlE4BvQbhIkxR1a5RJNVEC8azGxBuI8NFXCJICyLgMVPhJnC+CdIWGWJPOm48HDYjIkgeEpSHpNkdEYoA4oIq5Fv/kYss5ImEzENB9lDE1yBY4ceMBtkC5z+6nWwbj4nRd+m/2Jc3AyYHmC3llVJUalWlDar7Iu3kuaDLOWFQUtrUYT391rR2VSXbr6hU3LUoigFTbpfbtPlnfwlVbGRnb1f+KsxfHvlw8NmLF3r+wws94/D0KQe8Tzg8fcIh6pMXz/UY+jjp93pCvN3fPXmkg7u3NcCnW/SqLtvlRigiVHA7zIgIutikq8sr2b5t/+854PXBhn8++A2bU29ecYizwWuovxx9wwHj+w/v9Yl+4Z8BtL5KrRrY9Ng7ONAtDjG/Y7Pk4ZPHevT0iR4/e6pHzzfwYSe4/+yJ7j5+qNsPvtPBvTvavXuLtcK++t2FrLuIIiGf5Y0I5QWJCIILCHlMG+n7Kw5cLtjEPuaA7iN914fXPoj9wKGF/7DjI+vlD+/e6T0HGP7Dj2P6tNN77eyxMGBumN96y4s0PvR+9dtv+g28fv1Kr15xkMBB6hsOfAzryXjDZt5rDodecSjsn061Dj3WLNGrx1nYq2AP/TDQ5xcaOPRc0D7+MmD3YE8LDtsGDuutv2GxwxgxzO2GTkupCv4V6p3ALcYYMW4HjGsp6kg3YDumtjHXYyLeZa8ZH90+81g/soaaWEtN8gac5yWPW57fPTfZb6yZn9aMr9bNxJrUvK5B/2jYrTaXy7Lf5VyhOx8a2SZ8mPQ1LhknzV/UYegHHewf6C6Huj4g9ZfRPpD8/vn38s/i+mewDf8U9vffP88DyydPn8o/qX3nzp3847y+7xUFO5CyTiNyW+ZG3VmlpJTu4yk7G4kTaLxLGeNyLft9kO58a9vRaqU1GHG73h4CYA3vUSO8ncb1dJ0Leh8Wg3Zpu3021A5v38p+65/A9dedPsi/xeaa44fFgjbtVT12lKoK+topQdii77XoevnL5EXFXToNIFse/fv9bsm7nv8A2F/4fnz7Xj6w9CGkD3w/460+vHqrj/ThTxwCX7ApHxHa39uXD3YfPXqsp0+e6tmz53puPJ+pf1L5Kbo13A536b/+UnMxLFSxLdc1IqwKWi6JPD7ahjz/+YDoyH2Mg7X3HOi+pz+856DUX8q+Y5P73ctXst+Hp/a/+fvLPAR+xUGrD1zfMc74EPaEQ6dz5tUL7MS2tMSe1p5TXSTl27a/hkqREdhBCkc6t7kh3BEh/7Mx2A7cJ7ypvOSdeQn/FWWtDfrqmrKXZ+e65BDbX1GfM56cIdMZ9JTDbX+9fIbbOPFPdB59lMfBD6wTTjkgS5k5FFjS55asR2aseb9Zs9E7yV/RTIjL3m66faBo5KYqArK6kSxvFFnntRTVKPK7QCW8KLQFDSBh57Z12+PEmDDhH0GDV0TI6w/bnjfM9zno3MMO9rHXXcafgbGo1iJYypfzwNxOTe7jwH3JOjpnbD3hcPDTyTYG1qUAABAASURBVLGOODT+xFrq7PKCd7Y175mTLP9IZzG8OTxRvuvCUl2JQguAii1VxkFtCo2Yw0Wc1HI8b5SLA29j85KUbYbDWFaqkNfwIa/rPtGfJ/r1mndFr8s87h57DqCPpC0yZ71//UZH+E9pszXt3KPTA/Tgn3R+7D7B/OSvfR8+faw7no/oy94oL0Ovho7GIq2Rz/WieAQK+UI0QuWVbVKHZbwdTgIadUxchxFImL0GPtkbEQoHgC3FqWSMbj9T6yljiNu4iceVfuvpZloaU6knxpGJMX1kbFtj+1fY/MXFhc5Oz/LL8GPs3P3Ph3wOc5s7/tJraa+rydcop6C7gl0GbRYRiiiKiI1AG2KvoXwQiHTkbbStbdRjq2FbtUzNNku8QNtgroOSg9kH5RQcoe2/TZz9hGccFCXIZbif237tNrZ8t3Rblr6+NuVnOuSynCkf7kYfc/g2L7X6Mjflz9IJqYD9JVSgRkTo5uX8Mz+kxpgsp8sbaSvLbzTKdR7rfO4/ndyvjcocUkpVdb8CgY6sty95YLVZJ3MxQkE659vSWqpKKYogTkH1Ws53S+zE8/k54+LJyYk+YSMfeU/yOOA/iDpnzPNc73SoBh5Vpc6I5FckeBoR8DYIL5QXoKQ7JAV9CG2knDOdYDhR92lDU0/ktx4rZXju7+mfHeNJKVUR8DGELr8C3m/fZEHtxIUabiV4mA9wmKGNW+VzHJkY9xpj+wjWG4yaSDsp8DddscY4vbzUJ/rYe+aKNxz0vnr9Xq+YI18zHr378JE19Km833XFGDa6sOhUmXc7o1+odoPCoK0bcVP4XS7kMlq68ZcqgQAK3GG9bxFSGLNelJdrfRPE2es4U0Pksd9IP47kcyOcoG/dmcIP4PEi4BXIlKDNW7Zpw85c7kwF774fcn3sto2gjpt+cNOe0x5sJ2oyX7e9y8Ar95s164U1a7WRvAw3pCmqtcp7Kd7XC0LMz2ODkINiFCVUkEvQCd6ek1tIZejlNbp/lcjvNLeZG24/uK/bHPwesLbbv32oXQ5Mdw4PtHOwp4GDU3/hW1nvOS8bhxLrO3W0US2aIpj3g7lE8kH/2mUhwwpZZ4zsz466Yk5bMt4uoVeOI/HKGNucbwpsL2QbmARf0KKqlaoonQq2UvpehTm+YEeVd4qyWKgsCIP6cNrzW7+/J8M/Bz3c2ld+DXy4r466dLyfFN7FYqeXhk6T6xCijFCL0GT3BtpceFWact6eaUPbIhNQg4Kk+O3E7Tz40hZM/ylsMkVsHGRClTy3d6gQV2pRRSfFiKKIz+nF5TwJ3NvbKYytf0v/EXVVko8d1CnTpjtdnx8OA+ZvfI7YuIjL7DfpJsrhDv7sxcftcCvP5ZtuMe+XkXqbBufN+3N6aZZlftqXWbBLj7kTY7B52v0FKPizn6bF73S/g8M1ETyRKDnPFAGaO2jGjcSDaUUfvkq0iYPfGHlHahr6op1Fx/viQof7O7p1sKPbt/ZUyJXsG8y0udKNf0sd3HjYb4rz/5jb8hgWaEs3reGg3yN+H+R8WzjWbsFkpvrnrht8M98N/9cMMn4TaLex8f4nks8CNFr434Xbm9Kzje3+CkTBxXY3c8KF6eAmnd2G62GkGwex5OGZbjiQNvnjJDP3HJFhdt7AnIS85kC4eZIB4jBIhuOG50QnaHSyBt2m8cSUIG+4IzKhLS+u5AX6uzdv9IrNptdsRnmDyxvSKxboSxb0KxZsnvwm8lzLgHti4e8Jbzvx2e3FZb4MMNH4Rd5+56NIsoZKiRw8a60qFZR5MO2Z0PqeiaQWuSbeQFr6RZqNk4l6FAbZiFDDbb+oY0QogjByOMxwPEFSwIVCSaYIPLJ/wi257IhAFRODwijnI5YUPJ0hXZHPhr+hwwZ1QCkhLwxMHWZM6MLUENlgLVP72yZvI78hrlKo86buImHmd72chjbUFxcM8ZtnxOw2HyMiFBGoosltMNKe5lVqUaEMqs/G05rDzlXGk9qcsr5egF9xyG9dpN6pl9MrpMDd9WwW9YOGYVBH2ziduFxu2gKJ+37BAmiBxEUUzebfpPW6aWQWnzZYQ1mDaslh69Vy4jB25JB40iXprtahi7V0RZp1dGrdjmKxJw17in5XZdhXv3dLO4d3dXDngW595xfpZ7r3+IXuPfqBBdP3Orz7VLuHD7XYvad+546G3Tu4jdvqhwPBEJmKzijo5PRS/iL4/PyKw+olMq21Hif00dBhKFQUUYUCEnYX9GjYHVEkoW+D+o+0+5cwL6Npoi23GKcJ3awTdpOVIqqiVlVQ6kzt7vpeA4srf+nnr1d22VAwFjs7cjtVXkwCmSLCogiLRf8N4MwwwnG6DLfVhP1NlG9qv/NW2nOgXRdsrC9YuPVDr1IrueBmuTfpMw9ulJNxESHrotRZ3j5tpJd57LLRvIesxu5G1lwYW1Zp1ge8bKfrXEyjDwxjBWxPM1bzT+/Q77d9f82mV0PPrpXLrrWoFso3Ug78pvhLKcjnOGg1cBPXgQoizAVhUjlQ3xnkx0aH27gNnSjb5VsXE/Jfb3jbboyMn9SIs35nmPGXiAhFhEoUKLJBS8pbVKtRoV+iEB8RErfcLuht9LjKeGz9eLNliyVhK8bKm2OujcLViAiVAu+uV29gY/0NuH+7rWwXptaXUdFZAjlKJf8GpVYFYQr3BdoWPayRbY1s3uhebWTxQfWagSFtHvktjxQiGzANSaGtX4EPTzFKqJYCAtkLMA0RNSOZUTvzxd2wcy9Ohdu6En6xCEzY7XRQp2sc/jbmLkPX7jVZxmswYJJ1TDhdsx2CKeHxdK2RzdiROXK9vNTykg1eNi7OvYnJhqZ/Cvrk5JNOOfA5Y3PzHJyCEzY6Tj4eyV8Hf2Jz+0tw+OUDMHBM3LE3gEl/wSap/y/BNf2ioeug2hVFdKUq24v+7HYd+kELxo4BLHg52xl2tKCf98OgjnY3Kmlr7VX8Mkd+20UpnQJ/gjDhF/6kUaUoidjQ2R8Z1mQ6I932b+AXugT+OU7C6RaS7NCNK0IRMxSE0/7xLURRFBAk2oLkzeCRzfzvUdLONzxw+BkRivgaEiH64orZFxnj5+z36JFAANvYhK3Z7q/HC/cDsMZ+1vSTOZxxw9mL5DpVxvba00cZjz0mD4tBW/S4+2FQP2zCTEE/EEaeWqsKuhFXQwZznnArkBF9Ob6H7x4v4Ie3b+vu/Xvy/yX5iIPUZxzYvPjhB/3488/66c9/0o9/+lkvfvxR3//4g/wFog+Nb393TwvG9zp0CsoyX7NH1dmepvYbE2Ph2dmZ3nIw+svLl/rb3/6mX375e34x6oPPb8FfvP72y6/6jfTv37/LDeQV9k6HpF4h6ybHLOYrz4U+HLvrn2+9/0A+6Hvw8KH8/6PeuXdX+wcH6haDVEvOO24H60QK/klFShoS7tC2H1XqVYjZwl991WCMoz4+0Fszrm3HtyWyeey9YBPzjI04fw3n8XdiHBT6N6yHkfb2GvqcTXF/GfeOQ7RXHPb68PfV61epow/09w/0948cMHziIOgTff4Ivw+DrZeX/hqQw+J36POYzdJLNs9nG5o0Mf/4gGTe9JnYIBy1QoYlNrakbM8Ha8a6EXuc3FLUJyJQjetdoGVT/6qKvgq2Il8hddjVwKHO/uGhbt25g818Jx/A33/0QN89eCAfSN66e0cHt29pn42enYM9Ldjc6VlX9NAO2yyMNw1eE+Os+4THLrxoWZ+BvgJfwX4RTZ5LLbfXqOfY0Qnj6RFjpv8vQOvva3w4+qBT0rlvdaxJDm4d6v7DB3rGAe8PP/2kH3/+ST/89CPAjW3/9Oef9fOf/6yf//IX/YS9f4+dP3r6NOu3f3iYfczSreivS+ZUt/W8TlnPh7vYwZIN2EsOsPx16cnxiU6Pj3mP+qQTj/F2G4z9frc6pk2PfdCHndimK/Xs+yHL6YZeRj+4Xy9kfQ+sn2y/lbqUWqWCDUoa0ZPbcsW8s2TeWYG0A9q70baFdJ63F32v3QW8KGPA3dMGpl5TDoS5DYTdzJio0yh/2XiJLRuea6x7H9RY/7Y5/4HDWw5i377jIJh6XaEXy7d3sI9t3Ja/Pn/w6KGePHuqp8+f6olh9wb+merb2NAeB4Y7rBV75OuQy/IalbEvIpiOJ/nwNMtFbx/oL34nffn3v+vv/nr2l1/k8cN/QOL+8P7dOx29/6D379/rNYdy/ir973/7u34hvdO9Zyw5xn4uaCv31xVyT/Rn1KkIykNvHosd1nDTNCq1yDL16H9YDFog60A79X0vy1xKUQCnc59pbhdsZZXt4f9fTKrULfPSlv4DjKwvPDx+FvgGbeXyRvrliv55RZterq50zvu2D0HPGC8uri7YuF1rTZqJMiboij69JO0/xpoxgHzYxUhdXQ6VleW17LUUua8hgqhy9jfbkW3zirHFh+8ez9z+9l8h02q9lHXk/F7j+zD/4aNHekr7Pvue9n72RG5jj8HfsZF99+5dHTIuHDAWu8332BTeZe4ZGBcqemgU7nplvZdXumQNdcX76JL2cXtY3iCNxw7LP7Lucfia+hsrxrcVehgJd9oSoVICJ22DW8KNztw2Hk+EO5EVnmerjENHji+SCnkaOl4ix9kZByjAB5cfsK3fXv6qv2FTf8f+3rJX8uHoKL9WdDoXt49dP2AO+v7FD/qZefSHn36Q/7DkLrrYOzjIPj6GeN8cGaPX9OVJEzJZkrmO2RSW7hqIlHcjxOnSg4yiwAiYJZwvSDHHimC7nN6we4v0U2bqwZRcru8MSiHMbTwxNjhssu3g3uY3NXvra8Jm/S5ycz70mHFOP/N8eMz494n++4k1rOe9U3+Ff3Eu69b5qHxu6AcCR/AMCSKIfDVkSTlnD85ZvmZ5iHP8hHui/Uf6nu13xop1OfqlXR03pzcTKflTwExD2QfSZoI4oO2FOzSHkRinzKehD8/v7lPGZL9lERdUBs6IuM6L11qW04/IZFjOFXbu9yP7kw+8XCenNx+73V7UmiC7IL5D17yjYLGbssSVeZChoRfnsH/L231npM+s6T922/bclz1O9cOgAfTDwPjWq9Qq86YgRGk0FUC+0bp2HezewHwoOvOYV2UcNzK/Utjk5bIm5PJcesZc7TnFa54PrHn8awGfmFNsNx5rrB/Lbx4ecz3+Gh3jr/lEwNeFgm06h28h4i3XRF+eNnJa/3Y7veODdq/U05jH+h4dAMZmj/G1oAOK4aaUf/42f0NkdL92TlOHJQgX8n0BEUhYAyq0KbJN1hV7I1esM5duN+qxps/5j5j8hzLvWR/+ynz317+/1L8y3/3tl5d5APyBPnfKPO48iqLSD+r6hTz/9NCuG1QJq10vI0pPsqqIip0WELR3JFXMNOXCLfg5LGKW13WTcMtXw1YYi6gkJrhx44GTY2ds09qH23zs/A8gKM/ILOS3jZRaVUqR8M9lb2VpBBX12M2AbZuW4noSj36t45GxwzZhCdcAAAAQAElEQVRnmzw/O8/9J3E5re0ABtl33V9tu6buPxEB30F+FzHvWjv0NmkNP/e7SjlDP5CmT9mcZ8n6oIW0wzx4eOc2a6bvdMeHv7xbHd69rd3DA+0wTy5YHxleC+ZaeljQhoMqa4pSq1xnz5+TQiMVXoMV9uE58Yr+fUUf3eIC2zkHZ4w3Z5R/ij2dMt+eMacnxX9G3Dm4YD69JO0FdbiAz6X5YHNL8w/KKkUT5Tf6CKdnMmLok2rooDNi0avsIu/ejnreGX0QvDjY0wB6MBzuKQ+K0UPP+srrgcK4Iey+Uc6E/ifKbFDfqIyaxma+kEr6xNMI6AwcDoBEUuXVsMUtpwz44hFOTZkR6VJEXMe7HXVtv0E7glrk8aLSFhVdBDqJiE2+LdV/2RVw9vr9CzgMbO9Ms/HYvXFuiHUBrF+AcqgiOqKeWV+iNgk3hDjCHPfvAh7ORHII+fDPbheBf9Pn3O/MK9sYGYhxggReKNnJa4dHINNrkMB5LXdjfBdovFs27L9hq7lv19a8R3Cw4I8+cMvQiP2MKjFp6It2WYce7O3q8GDGLeg+h8D7hBcXLwpKyqPdcOPN+4uwrGU+Mu6ff/zXpmw3Wj+VjFJnKfFhQY5PIIbDEzfyECx97dd/3pXlwc7U5ZhaHoJkv/6rrizon2TutH+QFC2i0TnSyYytz3FptLYdcO2fE5CPkAzfBuC3EyZ2EYUvXXNanh4YiWZbew6fSOQwYw5x7Oxy2XaRDVUSTtq0aTohs4aYregr0/yyzQbzsV9oeJn+wEv+0dF7nZ6cyC+A/ku8K15MRyaGiQ5mu5/BCwydbjKyE1IaZTTcGebwDbJc21GCBwM9QolxU34Efg+oHlgj6PLwMY8GdXzHYDsMg0xjM+DKl+OhEfAE1ofzbIKJEdnjGg6fgT4khT5fzucyJ+QXSosIlSzLw8HnlBFF23Dn8QLeVL42yaa5EMECEEhfM89MQqBfPCKKIkIu0zzWTLZ2X/Ny4sQsazo3D7O3k+wmSCtNyG0+biMHRgT87QLE4ZXlpkpqtMuKNl2xIIgI1TqnDTiFpLLB7J8YOFvC4ZX03hi1e2KhMLJQIJsK4Z4QswzcWbipAtmkEbtb8QKxop7G2n6wJGy5xg5xj6RvtZP/4myMebEhFqqFw4xulwXE3qGGfQ52d26r7txVv/udhr372j14qL3DR9oHB7cfsfHwWLegBxwM7+7fUzfckmJX41hZ4DVdLdfyZsPl5VKXl1e4V7nRgggKyi2lUp+qQFn2b0EAfIpahNAI/RC945pokBnCB5qoc9tgotxRK/qPF+UrFlp2GyPt4HziclnZB7D1nkXVsBg0sJHqQ1pT+/tFz4KyQyWdaoeMtcj5VELi/gw8EYpKsNMYmzT0WuRuyNkUESrEJYgP0CTZBm2LCWxnAs5BjGOvsY13elglvwjKBbUUFVBLVa3IW00Jq0W1lIyLcFqza4xFo9wHrJ8lC9QrNqKu2BRasUBdsTC1nY3YzlZnzTVA7+TmttTThmYMbqU8ZVPWlkYUIiQFd5Yfdkr5nPO6PkbWm7qbThjH5Pa6xqj0Zzz5UhbLIa4txfnFTTr8FKssTr4II7nLS2Q5LXnb7xSWMIInsH9uB1xZJjRvmEDdt1MuxuoRzLLT6shpfk7VgoTwCnRxrRf0FBGKADfcBCjw11Ky3Wq2Y013CdLCSsEDxhPyTCn/mDY/0rcny7DRWdvKQNpG2rkeLe1t9sNnc0eEIrYQbiDNNGaqvCYswW1vNM09sxFjzGHC4pVl40eehjyJXDjSjhvaMm4k6QYZvsmT+UdYUV7mn9NMjH+T7ZOxdG1gu6vLCy0vznTFgfDlltrNhuLF6bHOORg+O/7I4fARhwYfdMx8u8UJ7hMONI439IR5+ZTDj3M2sS85XDbPFYcPa/rFyFgyrZCD8bON1BdRA1LEP9rWbdXR97rCmGEKaoL2y3Z0vwSMJU7n9B6DkjodY5HTF9xGlKoZRRFVChqibDWO2/4NmqmKJMI3aFDDYY5vxCfNtFIjqSH7/wiUpy1I4/SGnFfYUgJe+mMQpcxjhzOS187A/TUcTrCuIeEMPz5D37iaw5AHO5+wlwQ2ZJrjmMcy4HlgxUbPmvlhjd/xWJic3aAwBX2v1Cq3Tdf36ngB76Dpp406+6GVdkzQXjVBHvI5v8Iyh+x2moH1lDcvdnlB32fjwZv1t+7ckb8SvsXmxCEwPWATf4/N7X6xUFTmPqrlvkrNUka817fDPT4vOSDzl10fsN03bJb7wNP0PRvp/gL+mE2qk9/hoz5ykPPx/ZHOj09zXdoYP2Z7DlXsuaCHXH9Qp4H67yDT3s6u9lkbmO4OCy26QX3XqXNahcoGFZfzfgHizNfI9DGndxrz2GXdsY9+Dqj/PhszPvhYUGZP2ZUySoVrLarQjrBFP/ByOZdfkFe0/Zo6uI2X9NdLNl3O2QQ/ZRw4Ad4sv8x5bsm6ZMn8t2YeNLAAbGbEHnI+JJ/z2+2wxhi71bXH+C3WjFejbcygdeCiz1/O0WLI04hrpuaxBf4JdwL3KHKWUMWudnhJPrhzS3ce3NP9xw/15Ptnes7hxvc/v8ivx5/l1+PP9egF4NDPP2X34OkjGfefPNA9NrhusbmVNoSOYDuvJSmnGJRbMPRATxPj2XxYfq4T3j/85fhbbOb16zf6lQNwH4S//PWltvgFt/Hbq1d6y0GfvyDywVjQD7yB5i8sbt+7o1v37uoQegi9/d1d3eFQ5u7D+7rng2wOLU1v37+rvduHGti0isFr0NCEribawfoKZGURqxHbvjo9l7/6O3r7Xq83h/mWz4f6PrB/5QP7X3/Tby+Nl/rNm7OEvX/zViccBK9oz1qKDg4O8vA0+xh9cLG/K6/1uqFXoQ4qRVNItIbcrm5njxG2pxwvPGYA28RWTlQpYcc8ML+mkfnJyHhsomCvtt8BO97nYOrg1i1l3799Wz443zs8kA91d7F7rz2tyzV6OMdO/TOTn3hXPMWGLzkQXMPP8Z3Xqmyc+OvzXQ6E9w7M40uYn8t03Tz+1FrnfkM/sjx916snrCC79e36LTmI8/unN2c/crD+4dNHvQcfcH9kHvVG+Cf60UfmxSMOnD4wrx4xT346O9Epc7BlXFF/8zImdNU8x1MfWXZJfufssfPOQBbPgx20GshTayenKaWiVhqDfI38Hpsm+qf5ul8umfftbthJP/S8k+zr4O4d3abf3H5IP3jyUPefP8mf1HdfefDimb7Df5c+dRtb3L93Rwvsrz/EBg4Y03AfHB5ql/7XD52iRNrAGvltByN9Pe0TWdI2oFu/6YjdOnxNunQ7H/X3WvoS+7NeLzgosG5P3abubxzW+UD9zdvXeutfY6BPecw+Yj3iA5rT81MtWeMwlGpBe99ibrj33Xd6wEHwo6dP9PT753r+4vukT54/0+NnTxOPnjyW/9jIh6G36YMHzC3+ymmBrQyu3+5O2r3bodaCnoWWJ02uQ7bfSiObeSP6nlyPpGvGSkYq/Bg6LRlA8jNBO8CEsUbzlR3DY+Ds9TOcgPFHG7g9V9jcBYeY8/iDvaED/zz1qzev9RqdfGAtdsbBPCtB9RzuH965o4dPH+up6w0eoYd7D+7Tr+9on36wQ5qOcU8RFDNpdDtR3oR8jfINy+L1yBaiAlt3ik0CkpMavRAneAl7MImI9EKkkGQH1ETfuFyebTSBHG0D67ohW6OgBp0ITxnTP0vRcNuWfLDqNYvfnS8uLuV5zHa0xSn90V9yep47Q5feR/JBlvvHSHuZj1LGkOWMrZwuJsGDspzuCyCT/SmX3djHBLYyTfC232iOT43BnAIKBXlOjrB9FdQHLaGILeZ0+BTpjKQ4t1wwM2uPNrBslOs4Ah2Qzq8fltWwPFvYhkfmOstsOiGz03yRF5nsDz+QIsDGiSs2zpCTRUT6LZn5GHMAIZYz25K+RJmzDA7PFCrMLx7beuzT46/9BZ2YMS0gp7ecptb5ZF5ow2VskZyQoYCIIGugD26nRUeur9vdex+XzCG2B/ctjyc+BPYfCthW/AcvV4yhTg+TlC3HggI/bocF7sqYXGpVdz0+V6Ii4c7eKHcLy51u5DBVSK5frSXHdNd9YNwfBuYeaA/P5Fs2PCVRJQV1/kegtjKsMxxf3N8K+5wgcMIZ0ihFBgVGFKkUNdwjdnzFmsN6+3h8In/x+5bD3zfvPjAevUu8fXekD6wrTs8vGZ9HxhhJUVXdrqyJ+8Wgrh9Uu34Gc1opnYI0UWqmpUAZ+U6Gy2VfQyFFcAOF5gtKWHpxzmHffjaCG2kMnEo/DlPI9U0S3AFLw87g8eXtPMY2tNnG0dG0gccX29AWjnfaiFBE4Gxp1w5vSGKbdlqvrz2Hj2uP7FLtqrxWsT0U7IXM2dXdHpk3pKCNHFdqVWzSmJ/tfWSutU3MaTbxpcJz0C7vE4fMgZ4LDc8hu8wVDt/lXWaXd5oE7x+LYUeLYaGe9utoP69PchwT9qGgLpJlWlGeD2wvTdmPuBhXOt8C/xnuU9Zsn3GlU/aAT4k7J3xOu9YZ8+0Fc60PgM9NDdYQl6xCr1ior4q0pq7+f3ynvsrwgXBi6CQQi07zV8G9/H//Vub3jkPtnrl+wXvUAJKy1h4cjn1W+l6gT6qEnifQNtAXV+CbESQ1pIgNtLnwb1z/kIRCvrW90hsEbQDjCNyJOZHtzPbi9jW1LTgmYpMOT2wA+Xx/M3AbbYv+97BN+79H6S42y0S4yC27m+5t2IbSEtdtMRGWfurjLF8D5ZEi2ZNHmihwBBNjsN0J91UyWne0dKbDS28USO7w2ISQV9hewmP7xt2wSYEtlQ95sdUJOx+x6XFc8u6zlNqKobRp6It2d3vt7y849N2Zsb+jA2xwn7Xs7s6gHWx3MVQV3bgs5A3v/+ecsxr9RBeB+LT67MONugm14ws4fjtYO2Lrdrj9/xn4z+T1nyHP/w6PrX5mXW5r9pUhU4BjtsAruT1wbMPmHDwxep50jHxet5J97oD0H7qBfS7R1IARKWeXOdpv4OZ2UQFf0YmMBpPGi9TKG1Ms0s9Pz/Ln+o55uT7+9IkNmGOd8XJ9zsb1lTec6VgTi9UtRvK6U7t/RIQivgEXbxBnYjj9DGlChomBQchVS1FlInWaXBhbzhATX6dhGLRYLJL2m4mCKlFbp1aWXTZlTPBqzkuCiICn+RYGgZLpXJ4n6Ea6iEJ8VURcy9KQhyiVEqAkIhBE82VnrXO4eZifkCQi5rQSL6ZrqtTgXUBN/gTnHREKeAe+Rv1dV8szsvCw22UTlbf5f0YG8XBOwR8nd0TM/KmvZZm80AeIJC8ULGtFr12iqBb0QL5GPScm+0abmlmQIZG6Y1gmfGIxMbIpN9H2TuclR0f+nsVyodwlC/orNhOCMcXtsugHDV2vQhqXWWsn01LJSXqqqzUPizcpNIIVhxdX1P0SuuQQY009Vsi3MjVIs46iEZ4T/MboQmf/SAAAEABJREFUdeWfnJ4W5N9XdLfU797T7uEDHd55rNt3nurOvSdgpj4I3j+8r52dW6rdHv2mMjE0LZejLpH93C+wFxe65DB45cMUylSzJqRUBX5uuV9NrgNoyNOQR6bI1yKkL2AvYYIHDeoJcI0+V0xMSxZbV2yieCPF7jVtMLkg0pYSKrUi5wbp7tR1YOjVgX4Y1CfF73boipyPxpZfgESxUSSHlUJc/QwRPlLWyEQ5Io8xoRH5omxXwfkbYbY7y9VIv8Vkm3E+7MJ/vWy7NV25Pry8LQ3cDnfaZEv5lXoM+TIyaMBG+mv0aR9B2dax8ziv9ZTgxcd68sHaCjs01tARexxz/BlpyzUw/YzsA8hquWkBmX9EUYBCWaWgEwN/REgJOaka7WW47hO22gyHwW9KoB2HgSnD25zH2V0J6D+6k7fzJi+0j81P1MX1meu+lnXq8cD1cPlCRMtsPc7AHrCJvu/RZ489DOpwO87pXP6UZTTGtYkXhElrylhja2uoyxopv2Xbfim0fc31mh1mlYgIhXVmRMjlGA6LsN+wjkmH3z1o5gOj5NeQxaDO2NBE+d9C1pcsKJX2aBDg3mceUAI1X5lIjbGHRATZP22o3YA8yjoSDt2622bh2FKOkeAR2UZdh5O2AQIpjrxqdK2G28DvuA2CvhK4ZzpK6HgeN1mA8oI1Li+1Bis2DddX5/KXwj7EvWST+oJNbH8Z7MPgs09HeSB8ygbj6ccPOjVl4/UE6kPgE9ynbNCecnB2xvzsn+08PznV5dmZLtnI9X/l4K/Slmxgrug3I4eKI2PqhH1ZRYU2KaVmfzNN0C/94tV1vZLahrAr25JRHZ5hxNdOJVEVxSgzDSjAg+7DmkpIRYoApkC4HQY8fhLBvQkjncfQRpom1Pz/EGTXPw0npFyTz5n0+8siEhok3AInIf/sTa5tOVSuYZOG++AaW/H45vlgiyVzhF/mV8QZa/dX26nzBWUWHvTBACVRs0072q3SPh1t5nFhi0p4qZU20fU4MJc9ynPBRAwWLes/4D3zLCq1KIwI4pombNxjRsKyAKT54qZ6Oc54I++CA5gz1o4+6DzhgMGbxP6ybMmcO2Kf/mnNhN2sQVfYbdova82JMT4QqqLoqsK/wEVRLBwmMI8RjT4p4ozA3dQch74Edf4gS7mJJtJ9DQKpS2M8auQ1LZS2QI/7bE74/4h9+OCBHnHIcZ+N/e3Xbbc5MLvF4dmdO3fkr+Hu3bunO3fv6NatQ140d9Whd6E7W/NWx/JVpIKeK7rt+i7XtIvFwPpkkfn2vTl0sK/DwwNwOOPgUPt7+9phQ2hg7uy6ak6akNlz+GdMGqnLGJRKGRRE24WYCuQ0tqsluvUY4XWbsfQfwKHzq1zLXcprIs+zPmBSF+p4Od67dSAfnH7HYdUTDq5e/Pyjfvjzz/rhL8af9OO/gL/8afb/+Se9+JPxs1789KP8BfljH4rcv0cddlWj5M+5sZeUtKL+isyiLmvswGPZKePaR8a6t+/eyT+P7UNe/9/Df//73/S3b8Bf5fkA1umPOXzw/5c6elxGx6Vn3OqrhM6Cl/sYehX0XalXt7cjf5Wwg66Njo2qQnyQthV0iB6jhGqt8lpaKHKNvi7YiP30lg3YX1/ppb+++etflf8v8l//ll+p+kvVGX/V3/+VuH/9t/w/pH97+auO3r3Xxdk5/EK3sKE8LOJQbB8d+9DaX0NQIO0matA00u/W9P+bcP9NsG72eihBP/K4v3L7oscr+tkF73XeOD5ljjB12zpfpX57bMLdwXb9xeb8Fedz+f8Vfvr8uR49faqHm0M7b1DuHu7LcjV04Z+tXSHTkjWkv1y1e42kazVN6Mu2Z9x02284rJGm0S+yDyCH3xuGvtfQ9eoNj2Glyn9kWinPeo/AhuHvshLoY7kF4+Qla2rDYZPzLOBF2+7Qj3woXbGBKKI7BtD1BVtZF4thyPfLHjnsL4XEToVtsijQRLtP6HpkTrWO3We2B6huS8Nj2wq9O9uCQ79bHI76jwz8BxGP6DNPf/5BL+gjP/2Pf9Gf/ud/15//5//Qn/7Hf9OP//0vek5fevLTizwcvv/0CQeKT+TDVB+gekzZYeM0WOdPmrAHLJv+0kJqVMBwpZJSd1l24Laa1DTSrzyPuN/767EzxuJj1hBHH47kL1vfv32nt2/eyn+g8/rVK8397O/yLze8/PVX/fbqV716zeEnB6A+DPYfWZzzvuR5qdCvdg92047vM0Y++/5Z/mrEix9/zL7vr+49BhhPfTj67Kn8axIPHj/SPf/hxeMHso7u+Q8yGD+ts52dhUotqL1p7fcM7Nl0xD3S1iNj9ETbb2mjfg17JAMKQfvoZutGRQQox/yMpD23Yagmg0TbNnh7/vHYY/2cHB/rE+PPO8af12/eyF+9H+F3H1qzduywl1t3b+sxB/g/MNb9/C//oh///Cc94dD7znd31VOHwLbdBo0CG4VNyGU0qNesiEIoImQ8VF8C73xv4gVNEJpO2j4C1w1EhCJCPBIRW7fyyrIp33JM6My2scWEHreY001q1g3pUlbn26Txu1mOL9jBqe3p5GT+uWf05sO9M8abS+YUH6q47cy3kVfwCPEP+9z2a3zIFnPlcV3fFDrLgfZuuCd4NGSabsC8SQV7nsQnD+oeEQr6RJYFDZcLLcDhEcQblmkDSGaHU/KbGwkBMvTzIyKuPZl247N7QgbX+TMIpf72p6zIPlPCSeusEaGUK4oiIqGQb/mKCNxh52f8XqyMczCcU/5GG1qeRjmGFW0uBX6lFHmd0jHmllolwkanp4+5f62v+9tEN2FBRsaIINkGBZoomdflTuRf0z9X7lPsBdhObAu2Ca8DfeB7jL3Y7fWh/zjA6xHPWxM6EpflqshjSIz9hE/oTFylFvWM5z1jtVHxR4RcL+efKNuyj6wBm/NQbw8AhTSF+jp9R9/s+44xf9BgPl2nHnSElxIqVAcissicDf0HL+vij7OYY8ymlYnwc89jhWsSsq1GhNa0hQ/H3x8d6dXbt/qNsfgV47UPgY8+Hev49Fznlyst2Tiboqh2vfphUM9+ae/1IrTLNWOfcYW2jqhSAaYKJLAsUMqT/dAGNYRbRNndJGTG44AM37jtJ+5bt/PcDE+/s90MvHbHzCkIMP8koY2TsgnwkzadDNsFGBMjcx1AX/bPtoDd2h6Yuz0OjVDbRsbZNmBnmzBsK5mG/O47DnPf8NohaS0KI6wr9ODy4THzolYhVEoa4s1nyXrM5dEJM7yjXYbFoB3WmHus8Q8Ob+Uf3h2yTtg7PNBif1cDbeX4Xd47dmm7xbCjRb9QT/sN3aC+61Vpv1orOikIwe3+hq3745olfe6K90d/yWucs092Th8+n1abw+C18nCXtdv2cDfjrv0j8SDzQDN8phfMexfU+ZLNhCVFr+gg6xpa90Uj64DtQbCGThp6IawCGvjropd/Htrr7d71PNjTAPXabME61OvezmnRbwuxymkarVsgtzftRDB1Dvlf4ZlA1wVE4NugQI0IUt4ALL64iZVCv78cBiJC5pNgQIig3an/hH24bT2urRjf3NaNcHGVEooI8dDvL8JlfB2D7Xwd9If+/0jaP2TyH4rYluh2SZD7Js0quVqG467Rsh0n2tB9xH3SmLDXCX1tqXXXaGOXY0p2fG51QsgruKB5gvE7xmHYoqCNvi1stGGvxoR7wuYn3gfW6ytN01JsCtgUtcfh763DPd29fajbtw50Cxs82N8hfNAOtjdgwz3219XI91L5snCm/1uw3H/IYKO1P4zfRjidcdO/dX+bXhd7nc0hBunpxGgGx+/vTYqMsNuwZ0vt/k/DtWyzNDas/x3e/xUyplGa8dewoA5Lo7z24HCgsXFCspOYkjb5JaXOJJvS7VA83HhF/wAOm9PYtYmiO8w++53XsNuLnC/151AjCzbbRPrmAtSYOL15sGSzwJsvIxPImkHtisX7/CL0SaccAl9cnGuVL2LzBOtBz3D/8GS0RalV6WYxVWpVKSXhMdHlTpRnjAyiazrtmsnKfEYmMPNympFJ2mUteZmeCC8BD3g5LmGbQX7zcZ6IUC2kARm1KWMbF+SfwTBCPpc9eeCQ5sUvstZa8IkBg5drBijnJalgDcxVcpgTBfwKZRn2Nw9EOOa0kqkyy6x7+53WiAjFjUnCKVxH18Uwr5DIHooISZZ5Lrsh0BaEyNj6TQlQBOlxzHWc5DK9aBiGQX3fyfV0WNnKAM+RAXOkLUQ9fJBrDg13Q0eNgTZIowQvAEmbUJScrlCeYUmdJvORJoitpapnYO2AF6WlViGQFIW7qOsH5OnVonIoLK2wCS9iVuh/RVFLilnCa4l/iR1cYRdXRFxyMsx6V1frqtU0aIwFfPdUugN1A4fBi0P1i1ta7NxmsXUnsdi5RdyBarejUgZJnWCrNQcky/waeKVLb+zxQnt2dqEzNujOWFif8iJr2O2D4ivSLNkEWpN5oo6KkEqBAGipFa/13KnUjvJmdF0no0KDNGQQ1UOGxkIHmB869wQ5ogeXcYX9eyPdWNIn/dLtuIl0CilKqNSiQrkKB0jZ/3Nsn93pF+MFYel2MmC3IdziIgXNl8+Nj/zkI5CbcNqhAYdO9K8R27AsI3bj/ut+vLKMYHl9CLyS+1mjblkOMkaEImYUy5+ohJWsR6019dSz0O2x145JuSMsSpFCXBPyTMn3c9nrHJtWjE/X2Iwra2zGY4vRrDfXCS6CWRgbWSDK69qBzw10nd41Rw8E24UQxJAAncyhdmdkPiIi6R8/5vTN+X+HSdaZ9WzMup5k25i2aSk9ImS9uP1Tb+jJ9tX1vWZgc+jQcU4TESlOI++2XPPbotGuLi9Bf5vcxg7DHjMM9zYf0sMFdvCMCLkMlz23G+XTfhV0Xc12FbpGdF3nx/N796betFOWlzJMtPU3QJrMz2wIU2SZIACXHJZ0K2Vz6ZLDKDfpxp08ktdEMPmx1YZfIMc90oXhfCDd+Av96TOkWkBIlVKq45AhGDuFDo1GP2mMsxM2OtFH1psD4dXlua4uTjnEPdGFDy62YIPk4uRY/ur3/PiTzjnwPWMD8oTD4GM2AoxPHAgfH31UwnFsBpxyMHHG4ck5m3LnjF2XHABcMZevGEtGxi3rtW3aMdCK59ZaquqNscrtNsP208vujrY0dbpCWiOwN9tflKooRRFFOK7RAm05TCFpE2ea/pAcF6akI6yJJvhPBuz+8N4UrQjLQDKIvgWi5IibcfonLqcnX7LnYV3HRk8RoXD9t2xiU3dsLPsjbTRhg+7za9wz1hrpi9fAtrI9SdfIZ1YF/rUUVdqm1Cr7gzHWEGUYETg22I4FLmtGw3LpBzBze0Cw9pZjz/xC3uSyEkTiI34je/rlIuRyO+a6YVhwqLmnvYOD/BrKh5v+y/adYeCla8YC94J0i2u6kL+a8ibIDhsiA+OZ60O3yrJd54THB/RheybCyxFSpgwAABAASURBVF/QFO7DxI2sZVdswviwxutbwy/tST2PG6x73T/8fzy63xgXzP0rDqOptLwxerC7p3t37+nRw0d68viJ/P+ZPv/+uV788EI/ctCxxYsXL+T/8/QBByG3OdhzHayDih566rDgUGCfAynH3eWwwwfJ9x98p/sP78uHcA85FHlscPDmMp5wEPTk8WM9Bnn4fP++7sDXerE+xJVtRn0nMGIDthdjwmYmh2EjnhOvONz1z9udMjb4q5uPjB1H7z/IP6/74f07fXj/PuEDnqOj9/rIeHPiMeTqgo3FlfwVcemreuqww4bN3uG+9m8d6vDuLd2+d0d3ONy99+i+vuNA5/6TR/LXv4+ePuaw55G+o353OOA8JP2wM2AbksdWoyDzjDnM7Tghu2W+ZC12igz+UuiIMe8DY58PYb6FD/4qlPiP0GPeV84vL1gfrlgfTlpjodtDwxW815pYM2Kz9AtxqCbPUUOn6AF+/9+cKiELGvQlRNTIOmKyrUH9f/yusJ3L0zOdcuBx9OFD/vyw/89Ww7q0Hj9wePQB3b7nwPcdG7cf3r7PsdpjcsM+3YaFsmMDl6daUEQAIaUwQWRF5pE+bngcmLJdJ62wb78jXWHDPnw85x3tjLr7AMab7Efowz8T6UOsLY5o94+07Snzwor5oFDe3t6e7mDftkH/P72Pn2Bz2N5TDrN8CPnsxXPZ/ejZUz2iTR8Sf4cDuwX5LPuEuGvks2yWcULfDjMacQ3/l5A8SEQUqlvVuX90vXqo3QN9ZZfNzwP43zq4Jdv8nTt3dAvbv3Xn9vVXyjvY4cBmqrHDZs7+bdJy+HbvwX1s7oHuuR9+d0/+unoXXgvGEr+PpN7dvhu5cijEHxLmh16Zoy+ZM314fmp9Mqf6D6Jthx/R6Qf3G5DtShtbtw77xKHqmccOxhyPj5XxbP/wUAe2/Xt3dIhst+gnt9HdbWS89/ihHjxHpxya+oD4sf8P9h8ZQ35+oae4Hz19orvk2eXwt2CHE3ZgIKYCeV2PWtFh9zWqvGldK/YcRRMGvKZOtpPz8zN9RE4faOaBL4cJv736Lf8v8l9f/qpfOfB99fpVHgbnF8DUL22aMeEDtvPuw3u9w6bffXgn+/3l3hLeBRl2aY9D2ugOY5u/9P2OOvqrX/8s9MMnj+WvgE0fPnnCATf+p0/06NkT+ZD7IXbl9LdpQ49vHX3COpwYv1znLRo6MCbCW7qxLGzPaQ0a0I0IJLenuDxvZEDDc+N2vPku6T9nJ2f5X3L4MPzNaw586a9u1/f0bbf7JfOB+8rB4YG+u/9A/plz/7z80++/T/kf0Ja37t6WbdF9wge/7g8rxow1mCyjy46Qx5QtFEFoKPsJzi8oMRbZwClTI92ZDxc0ImAzAweBX920vzNv9WOv9dQYRxzWUo/0Wui0DSMRN4zQL89MT8BEmnWOOytdeU5hHPEY7QNzjznGmded6NRjuNO77IBHYLNzvUPlhswRoZAEUVJXkrKyZKjLNizrhL9Zl0lJyC2uiFBEwLeo0Fe+RhTiMnxOFwFV6I8us22UYfkNu502IhQRKvALA7e2F+mdrqFD5zG2azW7HZdJyRMRmmXc0lnuKKZzGRFQhbaX9fEl5phrvk7r5IA7Ix13DUIiQrUwPtQZLk9cs16bLKcxryHGef5B346PCJXqfJ0KY7VRa6dKmOvCGxTpR/ZU1vk+7rnJf3B0wVhqG7FtuC+Z2u8x1n3D8rm8hm25HLkcdGu+W5Ra5TIiinxt28d5J+RrG2Q/dwIbHYCVInkVVcaUvu80MC4vjMWgvu9Bp464WotKRML6+4ym2W36e3wuU3JC92F9dTX834KcgTKbgbsZTbLdXLLG8BrMB7/+I5SXr17p199e5Re/HxjDT5hrrti7mlrI72Jd36kfqFPOcwt1/aAKStfTXj1pOkWpithA1mVISbfusNYSCtwGKZqCp+8ttXuD66Brxybi96RtgrbU3ptu+6+LwkPxPH3H52AycBPIMyDAbRxhRygiJO5GLSb6pMcr76FdMSYZHpes30ZcRKjDlnv0VLExcaX9M2Y7je1ymhr9ApDeeSgVzi1tfcm7vG3cdCTePAbaoMOuaikMW429TfoE/Bq5Sq3qiB+8jmZe95zpQ9B+d6FKno42XPAutEMbLjj4XfSDBsKHrlffdSxVQamqtGFBdsSV6ziynsy5hj60ZN9hyfx4BS4N/Ff0jyUryhWT4RI5DH9ks7zhXyL/cpPuirRLcJkYZXpB3OWG10zncPNY19BEH9pCfZWGTjPtFYtehbV/BR11d337vR358Hf3YE9ey/ndolJXoTePJRN1cd22Onddg0cBQQNHUh433BGhiBAP7pD/6Y+u+KOIG+FOAyICsYoiQCFAXIShStmXsD99xP3Tt63JiU3/ALTRzNbxTrtBForbFLK9nWoLh9GsJhs4ZuPckhsJvhGbqRy+hWW5dhO7dZvNDFs6oyIRbr9sx01bpptEk/uUKWkgViPY5IMnufPJiyK0UeQMYY8NO2zYdeOwV20t05Z0JHoky0T6iT4i+kuo74sW2OLuTp+HvXt7A3ShHWzS4QtstfMfOtdQVyScjIhI1YC4vqYE/e4OQoJiIV/e7Uvv7IuZXKff+jfBvyPEX/PBfSN+G2xqOMpqvOnWth6OpMw5LlC4vglt0zCxKK8vy3RQI40Sur7axjXT+bkJ+ofEKY1MlA7XIH3ffGSSTcwfuR09xyG7HVs44v8BLNHvgF4zDN4z5emw9FNI0jnMisZFU/C8TrN1f0Wd2Mh0xOG2DRrTNmxL52Ly6ZRu0fmvS7c+yS/ia9SwKtIKIzdd4r/yYE5HWm4OS8w/ImjVyMntkgX+KYv5E16Ac1HPQm7FhOcJdYs5T1FhUiq1qn6BomAwj4AncFpPqmsmw6S8SHgTw7xWbJBPDBKeREdk8oGS/w9gp6NyqTfnm8g7efAg7cSk13DD/brcbdqJeJdHschm+ZAllHzMcySv4yxv13WZ33kn+DmfMXmgQc/kclTCeVAQbpjxvOmmufGGggmiUG9FMDlPbj0VwmrZyCHSAGdHIOJJQzkuM8PIF6QvpuEQ2hLmjt/K51DBg2ywcDwJSFtqVcRc7uRIwly/gUWH6xoRCklul1qsk8gFuzcIzF95wYs2mEAgXSmhWiQIZU2aaKuRw4xGfM/gaTR05bCRQXnyYKxJhTwVe6tkLtDZL2UYI23HgqEjv/0+ePZia037jrTNBL+G/DQji+FJy9Woy6u1Li+XvHgutbWNERlILoZ9UBNrdRqj11QHqdtR6ReKDtReeJCrV9ROUToRQBuJzbRJl1crnZ5d6uPxqY4+nrDBcQw+gWMdfTrRJ8JP6A/n55fy4nzJRo8PrEdsZkReCNoKKUJRCuV01LVT1w1MQgv1LOwSyNP1g2rXZRqndR7nX1PhJf3Ch7+XLFjP6XM+eDZc5hX9b+VNyLGl3KhIUnADzVeDJIicwAhMIVKEXF5J+Uq6HSYuOCJ/5iSoARE/p3eeKHYHgcIO2heYkNvttsY23J8T2ZajbEeNeLfn76G8LI/ttO977bBA3NnZgc4YhkED4V2tcjpncH0mt/11eSvaELAZ5YPyLH8zrtk9olP3e8s5oeiUw4wiqGfZwO4ZBCih0OcrNr6QyMdDny+HieBI4EoaMfsjbtKM9UOEJtUXV6QPDWuyXaG7cVPPrAd+18HIhFvepco6sh6HoVfqDd31A7bWd6pdp0CHEUUKejYGkXqATua5pbjH1O1E3xu1poON2Zazf8Sf6dHjBMQV8DT/jnLchv1A+W6zrqcPVLndIoKUvpsf30TKA8+W9R6zfJc9UX4C2RpyNtJMG2o3hjvzc5jZA5e2hWSXtCXKi0TOmHla2jOWzb0JJw4tkXL2e4wyF7qBCnWJCKg2CFX7S+A35vA5z0SxIGUf1WhLY8I+R/+lIoezK/r6ivl2BocuV+fyF8NLNvWvGHMu2Ig+43D41Jv3PuTgQOTThyN9ZIPyI9TuYzZo58PgIx1zIJwgrQ8pzjj48ReYVxyqLF0WZa4ZS0b6hfXakA1jky+qkXWopagWg/bDbmqpqjep3diU271W2vna3dHenWrpVEpVGFFgDUy/QosgboMkPLhRmoyG+yYmidmlAeh1nFsKjzMQf31nEA+X8YcgNXGRecOe34Fowv75O+CVIGMELsO2cY2qutGf+2tlPrK/1JKFpMXxaPQD98U1NuNxbEV7eXwztX+L7CNuQ2w2GXzjUdB7KUUuwwjcEdab0vYn8l9j0ycm9zNj4yelRB0CiLwzPhfmoFJrjj3+K3d/veaDpflQ6WkeAtzjYOAOhyBf4p58aJD47jvduntX/jnanb19dYxfgayoAxOdZnh8Qt5xgxwLhHTIaZ1c0pe8Zj3hgM6bjh+PPrLBb3yCfqJ/QNlEO/54jJ/5nT7kQxzjE33njMO9Kzb93S/cPocc5NzjMOnBw4d68vSpvmfj/wcf/v78k378+Wf9+NOP+v7F93rM4ca97+7r8NYtDr531S8G9YyFC+a0PR+QEP4d8Y85EHnGAdtz+DjfCw6Tf/jhB/mLOfPy/x/psDxkePY0y7Qeb9+5rR3mxoiSbdao74SNTOjBss5gjMFOJtYna9YqVxxunB8d6+T9kT69faej12/17rfXevPyN73hwOf1r6avcAM2GH0A8u7dW/nwIw8LGXsuGTOs10ZZM5oCfRcavGMd57nGcu1z0HZwcKDb1PMWhznWw8Hhvvap+wIdWJcR5GRTo2GrCdxmFhFyO0dA4d3ASHm2/xm0PfV0Xd3ua+aEBHVdMp5d0ubzeumC9dmlHOa+sk1j94r1gesx0p/MY8K2sRpK4qZA1IkXB96IkOtnnTrfijKc1/UXl2W37tfYot9f3Cf9LnXFuO512iVlJRjjLxlrL1kzr3jn8uFQHRgbGS9H6pO8yWM5R+o0IYTRvqKfw2Y9WBbLdMUa8cwH5djzEXb8nkO7PNx79VqvfLhH+/qnqf0l9SvC3rx5rbcccPmA2PoyX9vpvtuNfneP/uevOR8+fqynz57p+YsXevETtomt//DTT3rx4w96/PSxDmlf53PbmUejrRBZhQB/3R3oNlgr8DIpFhFgnf/X8IReGofPjXVsIz6BHkwFtc4H1g4H+we6x4Hi/Xvf6eGDh/IfQjymfz2i7/j/nr3vn1W+f1/+etT+p/ST7+lHls/9yjJ+R11uw8M/4b63uyv/4YnXJy6DJqS4WZcT5VqfnhsvmCP93x95HPiwObx/669AOSx133gD9ZeyiW1/sT6Zi/3HFR53fCA/Ur++7+T17MCGbj8M6vBX4DFhB3kOGFdu373DoSJ1fPRQPlh8/v1z9P5U9xhv9vcY/7ATjFITtiF0XEuoq0W1FGhVX7trdIy9n0FLkNZ5sm7Lq/wvnY5PjuVxzn+U8ObtGxn+GfPXb15hF2/ksfKYcdN/SHByeizblvcBfGjzifX8L6KBAAAQAElEQVSED49fcRjhg+PX2NLRxw/yIc+EbIWxoB8GLejru4wFtin/ocgt2sD19K8k3KNNfNj7kPr6cPjxpj3v3b2rQ2zQm98ddQv4ue+57rJhYU9tA0GNRruZKukk+xtp4xoiO/3ZN2GOdx9bY4MeHy7PL+Q2+/D+vdy2rtdr+oj7x0f6k22BbNphzL17956ePH2mFx6nGfvdLx4+eqTbHHj7jyFcd/fvJWPLmjFhDfWYs6bdRph4DRO0R9B24foxvkSE6C6MhIipLSL9eD/fpCPlZz8uqpTpvqZEXd8Z57KBgP1J7QZCj9ZXwm702KAT75cN9+T+uZ4062wt949LxhvrxfCa0n9UYJs3HOZ4j2kNPkHlCnUttWKvVbkGiUKoY2ZY2NkVOA2Ib8uHwCkbbvNrtgm7gZMYEaFAry7Ha6hEqaq1qFB2BPEbZHpKN22pPVwuA7f9CXi3b4CUiojkeV0P/BExN5wg5PNY4r7qPme92S10SfR1/lo7dV1Vhc6wrJHxETNVOMeMlAd9pg5MKSfDTElit5MHmQyCuAMgE3Wzo8C3VOulU2VMKaUqIhCtze3LPGrZzcuYzBtssovE1L2q1Kq6Qak1/Y5zXtc59y6wEdvGGeuo/KOzkxP2T451zHuIv2Z133N6y5BjInzMI2KWmcLwhgrtVxlTOuR1maUE5mt51xwyLxOp441diMssCg+nzfy1yGNiD5+BsXeLvqMNiMt0FAtnGRQwUyrucUR5NcJwbPXRcF/fZMbdSNGggkpFSmqOgM7f7A/CoxJlWuZ3GOJG2nQNVswZV6zbzli3fWTP6c27D/r11Ru9/PWNfnv1QW/efUKP5zpnH2y5xlpLVZfjLXslu3uMu7vqFzvqet75u16F+ARlRhSF/6GbpHYDUb7yCowlHJK+7aNtHRsaG/pt8s/Fxo1S4gajz2VtQ7cU0TZ5bqaJCGVfLEXV7QlMa6mKIC/tZTuzXdrmfBDssclh4gp0YtvqWW84XxTahDwes5esUby+Mpas35xv3PTjpsh+s6StvO682qwNnX9ujwXtwh6kGvtSa5mX54CCfP0wyOuBgTlywbwyDAv2B3tV+oDtdNEP2usX2oXudL0WYKi9hg31fO90tVS57lSDUhqkYU8A50iIy3M9J/qG3SMpfBYwFXRZQl6HTlDDv+riOP9KS+aNxh4qII/zruCRcxvr1yv2eK+Y2y439Aqd+GB5VaV1J42coI3s706g9VUNqloUXVXpOpW+U0Xf1lPPumjY3VFvoI869PL8iHpleRr1oDpIwU1zhiOCZ+C325G0l/usQxLEkSSd/+wj4BXBE2zzZNnw9ljosIhQKYWqVHXUpaO9KnBYEC5fTn+T2v2HsPCOvEntvgni7UUPuL5xB2GAG8fnGzmsk1l2GFz7aXvcDr/GNteGB6mztC3N6E0caso42SF4gc93aizjzXtyOYxpU2KivxikwT8nIidpeMKI0uxOeIenUcIEmkpMCkDPJN0kYXfTtIKfsVbDb6itFBpJ39Rjg4uhamfRaZeDX2Nn0WuBfzF0ctzQV/V9UVeNoF0j27cUqL66XCEHbandWwSOiBC3iqCNAG76EM8/umMTcZPiZjBOHcDjC+rUhJkYGWcHQKWzPom3fBD8m1ASzi6HZmIeEsFJSYgHp6M3yDjc3BmXPNODl0juzO+gifpme+Lh/pIdCTMv7DMiqaUxHzxk2MY71G5ikvdMM1QTmUnKM0M3FLf543P8lOw26TOcAN9k5E6eBJOJmwC7E2RkbNM3sU0HH5yURN5vupEABpb/GuabBZCHzNvOgDMD5nR2IjMKtN8FmF7DZSUP0kCby2CwbXaTmNB8wiVpLg6Jw6MkFIYYWsPHP9twgUFelibTMzrL8epSny7PdMnmgzBeD2buDIUOEaXIE4QnTv9/Ln5JOmOTwX+Vf3W9GdSuF44jE0JDNhfsuq7xO+/Iy4/9iEIU6Ukz8XI0URfEyntC4InwkbCsG4kjQhU5aqkK/pFZjTROR3L5Ch4GhBShQh77kwc6dVrrgeDs2BH0TicQGnME1HERocg405DzO68x+gUIeUi6uUmjOY3T2VfKzDc2KUR8xOxryGF5PVE7nRGF/AQ6f4MqLwoJkH5TAmcWODbyInPmSZrByEpcluE8oYhQgX8EbhFHsHXtuqxY0HjB4kWMY6NYbmQhv+PNO8jju9EWjLA4m0oNzWkFf0s8ETUmGr1zYgBera40cfBbGXgNMWCvRy/Qr1ikX2q9vsJWlnJaxSgxUI/TEvlXcvpKGXKZIEKqpcgLnaEfGKBZFDTskZfSCYj6V+y4r5MqKMB/9ODFy5rMK7BUaKWidczIEhulUtc1bTrCh5pJ0SUm+LP21hUHzRccBJ+wAD8+u9Cnk/PE8anpmT59OuUw+JOO2CQ2PnIg8yk3S051ysuOX3ouePm5gscahhOrmLkc6xpbjqpSqioLuo669cOgbljI7q7v1XW9qhdJLDCikr5UNeozqWlsALndfsZEXSbCJtHO1Ld9AYeBJnS+AWkbaQLdllpValGxG/4lMfsdX2uV5eiHQfNh4ixbqUUVdD3xUPtLieRTq8M66tCRpqrAUzevNnsadUkgj3A7NCIUEfCZaS2UU6qqAd9SikotijLHh7aXmRr4IQ2eDRuaPMZME3XHThmDRvxjtvuE+VC606G/tsEsRmTc7JZchqHNFQ4JP7eYI+yza6aB04B8cTvMkCJCrkcpc52K6/YHIKV8UbWUDcmhDpnhcAm5gW/binlTADf6CjigM5fh8IjZHzFTcc08aAnrxP4NTdvCvaW2v9nmJo3obbJ+M36TNxmFFC53RrlZdrqDaMcF6b4CFQiCxNXgm+ygrnC2E+3aKLNRdsZD8QoiomaQKbPAQ8nPZaHnskHKFooIokMhLrshvtu28ZPCDJraJWFEYNPKPHhVJBAJopSg8JQtKT0TAa2nBjUEFS9RRjB2inSRZYiL8lwRpwGTN2TAyPy8ZvN2xbiSG3BsUF+en+vynLmbw5mL/CnpE52xsXty/FHHjE2fOAxOsCn90WCTNv0fjzjw2h4Qf9IJ49d8QHyiCw6azXdJOSvK8x/ZTJTf6Dspd0ix0WPNfjmPCX03aOBFbrFgg31nj81SNiLYhBgY1/p+YDzoVWqnUjryV/RUzegaEWiybIC7fQUyyXY9RaCxSHdTwS1NLTSCCdVNkiCANBu3w+jxhBGQN5XQZ8yuICQk+EcE5CYyWP+RKyIkbiOdPCJCEb+H+2WtVbUWFXQQIOnNtCKfNnXDPiYqO9k+DPuxoc82ZwveIOMmOW3Gw+PL29qSKCrLrsixLVtczjOXKhUSOe4fIUrAa65H13fa5YDjFgeBPoTxF6z5RSuHnv4p0Cc/fK/PeH7D/b38NdzdBw+0w2FALNhEge+aFlzT4h6DLPU1AgmJR0Ct0cclh7aej99yCPaKg5pfOQDzz5j++vKlXv7yUr/+HUB/4/DzFQdjrzjAec1hxtvXb+QDkfcc+PgQ7YS1rjezLy5ZvzB/dH0vH2jsHexzmLmfXzTbv8PGxQJ4E6NjrvQGR6BH0Y6mpVaVWhX2I2fHvLmztyPrxYdsPtR6mods3+s5Ovke+GdUHz19ogccNn/HAdddH4xwULSDPmvfw8v23eRx2W10DezCY0xjnpuWay1Zs1y+/6TT1+/06bc3Ovr1tY5M2VA8Ah846PgA9YHwEQdYHzkc/kT9P3IYcvT+g46OjvSRscSHYV73j6wfvUQN2xtjwoReGmXlGEaDFEklQh2oxbSoo962q1pxo4cKAncjzUSbMjuzEqQuzkx4Yd3TU8d+6BlHdvJA6PadO7rLIeA9DsT8deFt9HHr9i358GyPQybrZVgMqqybgnJH7GCNbIZt3/JZRxP6mZB3lllyXVwsS8n8ya+t2+EoV808WMONvMtMuEcwwbtQjr/a2Lt1qAMOtg7BLWS8dfeODjmg37t9qJ1bB1oc7mmHw2+79wk/uHtbB/fuaO/OLS0O9tQhs9CPZWuWDd4uY82YO1Kmwwv1KaXQrwJD50b3lsFxhLCmHnWRh1if5MNKH2LZnv0158tfflF+0Yl9v8a+fSj8ij7xG/5ff/tVdvvrzmM2531oY70V9O+NSf+xgrG7v59f7t+ijnc56LpDG7i+Dh8WC5VaUWQoJNVS1OMfaqe+VDHaq6BvYYvjxRJ7vNQlm9rnH0909vFYJ9jWJ9sYh9buc0eeszh08x8rLel3breBPnXAIegdyr9PX/A48uzJUz1nHPEfYXzPYen333+vFxxS5x9OcDj37NlTPeJw0f3Gf3zgg9+0EzZbO2wrwv1HqbuRNrW+PdfNdCUfqJ8zF35ibjyiL+S48Oad3r99nz/f7b6Rcypyf0Lek0/HOvEfh1K3T0cf9fHDRx0TdsEc7UNg21NI1/YWtKHDahT1tqV+0O5iR/vY8uHBvm4d3Eq739vZ1aLvU5dOW0uoInuxtnNim9JuK3wSDh+bfLDueXuyDVE/25Z12Wxf2HMefrKhfcl7/AVzfY5zVxe6vLqUN7KXxK04IF173YEtroDdPsy8Is0Zaw5//fv69Sv9hh39xhj64ei9Tgl3vinnncZo3ejhTRYrItTxbmPbWuwMbMwt5DZx27ree9jSgrbusJ0iLvpDs+0gc6CvAkwTxEViUhAv4LQTdR2R1ZgYnxrhjnPdRfqJunv9dM572ifaze366rffZLymX/ir/WP/2srFOe+ra1Vs+eDgUPcf3JfH6SfYnWn+wsOdu9qjbyywqdLxjobII/Xe1Fiivp8hrsD7exCYcVJI1xCX/ZCbNzwjCAc8r1N/7b6ZxXX3WJFjBvqwTgyH0zgkpX3QbUM/TmdqPXmsX/EOe0U/9Dvt2ckZNn6iY951jRPGjNOcI891SZrl5gDE/cl8YKwoMSOgN4HkhGyepLQICON8X4LxLsNF8zFbWM7EnIenYKIIuG3hMqN8EZaJJKpM61DWlDxmd5ZHGUR/eZPGwSTPfNvICMraekxJZx4k4ib1xu+wlvp2OYZSplqKaqmqFYp9VaMU5s0icw5t5NzknbApt91NzLw3ZaWQ8N/mwz/7CMANU0WECnoppVBuVcVeS6mKWpyCfir0Sy5kd0AgRJC+kqZaPlBKkeM8pxojfdPzhbHGvabveZy4wmY8npxw0HvkPsY64h1jqNdktpORdOLyXN0PgwbQ94Nyzmesm2WjLNJkPaGf74ackyb6tvkYdjudZXO6iJBlrbWoA6a1FMICCF1Yb6MaPCbGx5ExzuOFx37za+g90EjA0NoxDdrAlExKSpyVASdccwicJWKvEUURHheKphaJpkJ0VZROUTupFDXi1ujvirWVPyz4xDzy9v2RXrEWe/Xmrd68/aD3R8fsQV3q/GJkL02sl8gbvUodVPsd9bx3DaBnDumHhTr0WRlrK2XUoDwByokpFOxzCSr8mitAGGLhDn2+Qv4nni3h+oaU5FaoqQAAEABJREFU7qQRuO03nSGuANrEbGngN2Y/T/Jqc4XpDT9JCSGUW4Q3fDN1gD0zHL6F40u2ccEZCR7cuEuooocF84vtLCLky+kjgjTSRJuP2CXNTHvgb42wluuD3DNlPvT4ZvdIWzlTUF7A27zGqWlN/oR5OT+81yEt8ftr3IkJvxt63hv2wQGAMt/vMH943htoM/9x2t6wowPacR+6xR5tusUu9djBbzjfFsMw0O69aq26WbeIUEgz7E65i6IWycAv1wPaEqEWMyZJjX+TQZ08v/kdy/Uxrphrr9j7TWjSFZZ5CTWuoHkoTL3X5F+BEaTpUV5QViCruqIJOfKQuK/y4XCwJnKc08iypByWxbBETRPyNBrMbZfuTGOLkEK/vxrpfx/67ZCAg9N/C5aAaEWQalMPPDCibMrgSZJGTQnK2yGGtfk1HD7DOdLFAzZphzjhMz9x+P6CY3oylDTc6Tc1g/RsHoRxw5NSiMt6EZVhUN/X7rAPmN6E8FBnYnDhtgPAEQl4mi9+38nffvpFtg99YKabdC4sE/phOGCLCf4NTESA3CszxQrtxt6a4XGbfjlyhjVyztA4ewjOFXwu0HVNw1DYf+hZUy8Se3sL/IN2OAzeWfQa2J8YsLeeubDDBjtT7DApbtabTX90bSuY8VQ0aT5mxfhpOGhL7Z7hEANf21CqKwN/lgrVFxBGBbhdXEJOaYXOUSkTYZtQAnGRkBTk4sZLtG8MAb9vwrjnMPxbN84M88Nh9sPwOt82zJQiSMaAQaJ0fw4khDv9mZvHRhrC7ErgTsamTn6D2mlQALdTwyLTNIaXRhj+TADFZ6dBEnyE4eHGkfd1WDqcyDpP+gePzExeKDfZXOaXIPbLcBLOeiDd1g37OYzU12Gzg1RzfntnF+og1H4yQfB/zgcr/Nv4z+HX7c+gmG7nBXQdeSDmqE2XmNtFkc4ZqE/XS326OtenizNdjSuFjZ8BuZaqaupOAaUkFviX+XJ3wUbDxcWlrnhxzAkT4SY6t18Otwuo0X4mwyUvkMvlSisvsgibLIthNwOD0H0pJcuKCAb0KSfckYUZXtWuoxMPuTAsDLTyRXki0n7nNTIYvm1Tb1SIUrgzzBkMkS1mlKKAX8ScxvI30oorIjLNNV9epud4a1EqmS9I2WgDD0jtOn0EfDf5IYpwOlEv0loo/OZboDAgf9PMu+FtmT4ioHhJv5UpfU2kB/YoeAbPmKnzlCJBncKhBVlqqQSFvKAd/eK7aQ+3y8giplGGuCLIwS0QwQNdNOty08McZBSKMJxOxBkNO5oYjEfaeI09NcK3A2jERHuutFxesKlwwcL1ElwRtpQYrBtY56HwSv4Ln2r+FA+RUamDNwOGjsG6G9RRnxJVFfQkHrDPRS8ZtSNjFdK0XHD5L9KuaLLLRJP9K+xuRb23wKnmxTD8JC/UK7IJe4XHetLV5iD4/HKla7CJdcKh8PHxCZujn/SelxtvGsz4oA9sZh2xAeSNI2+qnZ6dy3/JeUG+S/j45WgF3zX8J+uZOpbayRsjPYvDzos40LPIG1gEekHfLah736vWXgUdKAr6C2QP7EeJBi+akju+gIMThDbaGzPC5Zt0EYoAJVRo2Bl2h2otKiCp42olrGZYRCStXafag01ch98YkHXoBybYnjydSqmUUwBlkZenEnYD4dPNCyFdn9QPwttNkETazKfAzW3isCgqlnGLuvETp82VdTcvbKBNTRON7z4wMk6t6RumHrfcHxNOu0GyoCxRbkQogrpQVoCyQViHUSSFfJHVhDaCpPBQbrIrIjbYyAmPio62vK5pdXxVqaDYDXDHJq1pEB5R1OAJ+yzP+pqoo6kxqc3hTmAEjwQP8s08PocRJOVDmmlAQlLACXujPq5f8k63+Te5vSb0e1OPzeOIE0vkNkIRoQICucsW1CPdhXi7QRhO5zDTkCIiIV8NeSg/hYJmMYTZ7zZ2pTNMzlP8VITdfwyFfPOAIe70QMm2cRLuAoxkPvuRRGE/aECuN7powDoR1AjGxxlNRVIBFf6VAqopfofj3PCj9Vj0NsbXaYORcXz0Zht0zWHXmrnYXw1fXZ7ngfAFm3I+CD5jI/Pk00cds8l+nIe+H/SRDXZvaH/kQPgTG7bGxw/vNfuP2Nz7JB/2+A+9vOl3wQa2D36u2CT2X0GPvPBN9Jkp7UvoJBRRVXMMG5irF8zZO1owdm0x9IsM7zyGd72qxzHS10SVx7/ArkutCrf5xr4LNGqRIaiIUxRpQxt2YX+TNYpdaoOQbAYEK6H5avK/2a1NRJBWfmwQQUBQRlK7pa/jI4Kgfwx944r4Oo++4lMU1KkENEKFekaQB2p3IhxnEO44IF/YnO3uJiZsbguH291sl6S1e2IMnLIdmzkgS1GWUeFPmRnoB2UU/KVW1S3w11JUS5nzRFFsZC8RcnqnXTCXeZPfX4HevXdX/urrweNHevT8qR5zcOOD3ocvnukR7offP5Nh94MnT3Rw7446Dlb9c7wr2s5/gb52nUT7AgSWSijtADka5XqteXp+xobZe73Ow4nf8gDsl5e/6O9//0X+vy19KPbbL7/qt5ccgP36Sq85vPCh2Tsf7nBw84mDmzPsfum+hY48N7i4nNuoz4L5uAe1q1n+iD5H1qxr+sWS/nHFS6lhWRzXiLflTeje6Sb81s+wWMhfJd6+e0f37t/Ln4F+yKHV/c1XjQ4/vH0rN4oW6MFzres7wWeNHjzOmm9EEByoI+QrW9Ptykbs+uRcl2wenr090smb9zrmIPiYg6yTdx90Sl3PWKuccch1Tp0vOLy6ZNPWP2t8ycGx+/45ujxnDeMNXetjYq70OCbqIHTTqLMxUe92Ew4n7cSY1dDNdR5EjIKUYGIsXDO2rYg39QaZrFLa0muLAV3vc8Dir+4ePnokH+o9f/5c/jryGQfmT54+lX+u2F9F+5D83nffaT7wO9QO44/tL4ICKS7ltczoTehPuLfjtdCV0VwfZN7WZ8346jovPfahS499azZpR+TtWPfsHRzotm2a9vIXqY85sPfXm4+ecXD/5LG+w87vPX6o75480kMOJB9j509ePNfD509099ED7XMgPOzvqht6la6TbSJiIy/2jogK7Nu6sO119L1tmhD/IuQ1MS55bPa4/YGx/O2b1xxovQIcbHHQ+4ZNZB/yfmQO+MhccMQa9QPj/zs25d97PqD9j/3LErT1pf/oh7YTvKPSSJQvSJQiy2i774cBd5UKEcS739nGreZCWI+cHdSH6kJf64srXWFDl6yZbXMf2dj2Hx28f/VGb397rdf0wd9+dX98qVe//qY3yPz+3TsOm4615GDJbdP3vXyIe/vW7fwp9vsPHnDA+1hPOZDLn0pnvLBNGLYJ/7R69p293VyHWn8Deu6Zfwp1c/tPtPeEPbh/u223mKi/7dk69a9leB70geEZfWOLc9wOu+CQ2H8wlXPkxYXcT/y12yf0bJxS5yvqsOY92Mi5G520jZ15feD6hSTLVUuV27nrqvqNHq3LWopqzCjIj+YVyC7eIwL7ZbNKlY5fcLtfTtju2msExjDXRdgs2VRKqNbCHD2wEbajhTefGYc8Frm/9cOgHj11fcec3ZG2I08BYZMQo60tk/ekUVf0Cx8CzvbEwTh2dczh4AWHp1fYkfcIEsiRlHHRfUc3ropQHfKY2l6yT1KHCf0YjbZwmOtXyJegntVuaEGiCgr+AI2+3air9ep2dNuu2Si0LiyvD/WPPx7rA7b/lgPftDsOgN+8eZN/6OI0sNEOOjnk4Nd/uPT4yWPGnud6+oy+++gxY8w9HdD3+35QRGEUazTDqBV7KH7HdH8I2i6oV+kqOiwqBVBXbgX/UKKLkdOKwKbA/zUI2twZwyMiFDEDh74JbS4PIBtYH8aEzZg2wn+PCTOZ5H6wwn6usNsL9nvOmQvOOJT6xGGexw/TY+YLH/66b7htPVaat0sO1xXUUhFvlhWRhesaaszhieauCKBud+QzH89tpo32nAg3bRuZXQa5Z8LTfCGKwPUVHO58FMBNGRseDjMI9H0Ny5VwRngppAKNEhJUEOfbYtrI2xhLmuU0qNeWYZDB2cicfEoU2RbS5tFPAbUWRfKfazXBY0q+TabJV19eLt8hSSmvIbTdCfI7T+alvpahlIodAuaZWunTRimKKKJwQKqImRJ+nb4WVWzZKLhhnb+85n29JTaSlLHNB7veFzT1f73gfQ8fAHsf5Ih3EK+pztk3dLuaj/vOgj7mccfujnG5Y4zvkK9QfgSySFn/iTFgcp/GFtoGrpvDJtYPVH/WLfmct5B3i1qQP/1ShFOiKXhNuWe1oi5LMFPb/bRdr1hvQOj1GpTt8U9cW4pzcztkhlTIFRK6bYYc7rAZiqoogDjMhn2mNQe7l7x7neo9a7LXrM9+e/1GvzE3+vD36OOpzs9XWq2Qn7yVcafj0Lcb9tQNu7K7clhY+4VqN4BetdLGpVOEywENeSawoQENs0saCkmRbqiEP4DpDI/NG+lVgjBDIk1cw75EEPY7FEUEeWeEJEJUCIsIBX5BjQh8hoqEjowm6/C6JdCv3bQlLjeTXdnndPNq6Ql4eP3gP0bd2VkobQS7cHhEpI3leMd7tG3aNtpgOiWmjPcekbHyvETfNOfkU6tKBfBzmOc381oy5yyx2yVpl9jNqFDQJsPOrvxHi7k2YW274/UJMtn2e2zfh7p7zMn++tfYp033aO896C5zs78ITkrfcVpjMSxyvtohfhh6uQ/VWpUoVZazRlEtoBaVShjzUkl3UeCOWhXERwlpgxYhgQax6YzoekQna+pkLOlHK7CkL12xl3vB/HeG+3xaybiAGvmlMHFX6MRu5xlTJ03+aGdS05pZdAz8loO1R030qugkkEvIQKyuL5S9baMMRy77YZVJiE7qh+Mzzp6vcTMhcUFBBkQRuADBec9jzqSRTjuB5HkjPyJQfMMMQebwAzdpnDbjecxuh4M5B08ppBk4XGxCyjBtr2teOMgFO8qjL+BNbgSY/xy4zQSFJ0/JTCVIKCRFRIIHHn2+YuMkfo4jwDf+CDs28chgF8WmK2XAZRkmJosZk1q6SYmcROOY72tWZkBEbEAGKoXFYV8NeFyesKEJGzJtuBu2JmwsKfZXOPztioTpsL4N+kTlnaGTD3739gbcA2G9dugjw9CRpqrvP6PD9jrsrac/uC8Wi+iKJOwBlh9yfd/0B6Fb4Mzbfju21O7PuBFqRsbnyG+6Uk8Z47yoizyz0jPwHz5IinpJYgfEnq3TXmnmOVP9weXS5ijnNWafn+R3i9r5Fba5Mj2PrT+TkS3pHz5upr7p3mQgPyw3nhskA+fI9ru6EZ5hTr91f4tih05ioPwG/R0cfg2nn2XMdDy4CeTpNOQXlACI083heAjC7ziC3DYEODWEgAy/QUlA6nw6b9ooaRoD6/XEhd/uETrSLv5JhmUNnbNoOqUDnayudLK81DkvZks6mZ/jA6wAABAASURBVAf6EkWFAbdWKB3CYW0uRe7EazZ5vNg3RgZBCwj7nCSFPiOC989JTjcxUdD11UjwNQTPiFCpVZUOVyiTZCxy1mAlEZedkcnPnTGiOIsIVuFRapXDDfsn5M/NGSZolxURpA35sg4mBiCHlxJMhDUR8HT4yES9lTeC+Erdi0H/Qs7J9SB/CqBQRMiX+TX0HREqTg+NiIyPKIrALXJl/gk9TPi4gzAqO/MdU3cRoVqLuo0utnGNdDPIi1sKFZdVqiJpQQ89+TpFIC9pRnQhLuuv1JL81ylDoza6TucyxBURG56WWZqo08hA28hDlJS5JtKEzM/+xoTtOMPuRh5WkHJccPAbTOaOc1jL/C3jRL6G/fmlfMQGt367Hd4hb61W0MTLKLqhbabUvRQqqqXL+vrLYKftOPgdhioP5IW2XcP7gg2HczY+bNcXbLZcgisOXZfYxsr80FHUXgUEepwwcpvyms2UFY71umnNwT9ObBkJN/H2O3ztdPDzy84Zh8Ef2Tj1oa8Pf9/7QDg31z7ond2JIw6Kj/SBxf0Rmw+f2BQ68Uv1+SUbRktdsrnohaX5S7QBMpVaVbpOtaNteTHq3Q9Y4HXQjjDHRamKKBKKbqLtpS807TBleMhXox6tifZtiYZnIgeEpzbYpiUN7b9GX6t80VvqCr3aPRI2ORM5IkKlFJVaEzXpZ3/GOT7hNEVOU103FsSlEJZxoYiQtKkHcqZ8lDNhW81AntlNJGWL9IU2r7Wog18/9EzqQ6JHZ13fEV4pr6iUSvIiHs4p29SIPSyxjSX1umTx7/b0hm+OI64j/ahRfsscZJUULq8UVfh11LVSh6wL/gjkNxDP+VxGUvMADADccLNbX19kIm9EyGUUyinF5YBaqAd1cX028ALZdS61UqUCQjxS0gn+E7oakd/Yuk0dZ5k+Y253CuWGD+XargplFsqfQRnX7iKHRQTFzWiKWZ+UuUanK+sUm1kxVxhr6Jpwl/+5XHJFiixYKfhXKNu8K7p0+abWcYeOTWutKlEUCXKQMWJDBQXiovqp52lqyDXdQFMjbCuDnJD0Mg9oGHZ/A5JjyU+ebf62sclGvWds4yc1yhFpjchWEVdD2Rukb5velDykn+Dll4uJjYgRvZlO0OxzhNk9MTYnRcfeUF4zf3uDc3sQvLy60JLN6Cs2Yi/BxfmpLs5Odc7B8PnJSf6fwmcnx/mzjmdsZPvg4BT/KQfGp2zgfgGHczhwljid87Dp7U3eSzaArxhnV2wAuc8YY7az6yOVUlVpO/fFnnFr4EV1YKNikXTBmL3ArgfQqZKu1KpyTe2usg2YTyLjq+wO3AF/PBLtlVDkP20uNL1xmWzjAo+hTdrZrc3lPDPmVmuk2kT9b5NG+34J6abfBViauTqhCOA+EUWV+lZ04z5/DcJKKSpOR5oI0m9gXja7LX/b1dadFPv0RseITY2MdW63Me1syv7iNBhrsgmesKUcynJ5IG4gyy+hQiJuITh34J/Te3z02OwNP/+1+w6bHrv7e9o93E/sHR5AD7R36zCxc7Av/99QlflOrIe8+bBGd+MGExVrmqW7pgjp8CV94RRb/4gdH3EI84EDLh92vX/3njn4nY42X+x5E/uTD762IL03tC/ZpLSuOtYG3jDyRv/h4S0dHBzKci/YnMk/bEi6yLmmY0wutapR+YkxwXrNeZO+sEK/a/q04TjzTpDONQj06Pbc6mbBZpDRLwb1Q69C/UvZ2CJ5nDfbi5dfl1Mo02vgjjVBLVUVvzfrgvalIdUYixvri0Y/9U9BL1mv+HDXB3L+NQGPI432b8wVDTm3QL2qtagyr0ZBuSjaaUbqM5Fe8CdUhYQ+oLkuz4sY+GQcspgKv2HezrvGzjxmuK0Mf1WYeoLvRNqt7VV0al0cYhf+2VgfAvtL6e9fvNAL/8zvDz9Af9APP/6oH8EP+J9//72ecBh47zsOadhgs25CQfGTRtpjpOyGjCkLftffY+iKw46lx7McNy90xdrsksOPy/NznXN4eQG9tJ80lh1TzPbZ5yDIf9hg2R5zIP2Eg94nz57pyfOn4JmevfheL376ST/+5U/68c9/0vc//0j4c93nQPu2ZaRuO7u7WmDrtgHTAffQDxr6Xpb/GvgHbGJwfKLPNJ4bPc9YLo/ntnF/2ehDLh/IndEfzpHdG/Q+mFvThrYd69n6NkZ07zDP117jma4dBtboaU2eNTYyUXFv2jVhEEHjc5vPSLuN6HVyemxuhb1dUeY588uxD47efdB7DqLfcrj76uWv+u2Xl/r1Gr/opf84A+QfZ3Ag935zAHyFvif4FmzJ88iCeu/u7rCZs6v8anRvD7ov/6HAPuOG6S76HBYD80qVbdeytk3fcbsbrrPDrDeq4K6YNuIwqqgsz/aHznf6QX7fcP8qgcVTdcvk+c46T9DHvO5ZMxcuvZZkHLHd+MDx0jZl+yJ8hV6c3nlH9Gp9WZ6EC94g+xSCUVp+4VsINxBSDX009CzqFLQDr1rilUtBGrvd/0X/nGiHNWsE27hoH/NyPfbQ3927d+SDzae2V/rLw0cP849zbMu379yRfzLbP3m/zzi9Q3rr3v2xlIJeOy3QrzFgjx1jlHW88jr6cj4EP6e/XNB2l1eXvN8A4pbIsqb/pa1Rd1O3g2Xb1r8hd0PWm3C8qJuR9ZNU6NOVtvDheFeq3AdqKaoF0G4R0oSOVujcbfCRucB9wn/sk4e+2KB/6tlfzJ/wPrakXSIif+HBY4318oLxxPAfFTx4+FB37t3V/uEBdV+ougzkcL3dJwzPTw05MQ8hoAQ/+TJNiNYynAvqhIAsTvU7uK5fBJLWOvhHyPJheE3Rp3XcoF/gOs2EnqYcG22TK+bPK2zV86DHvLPTs/yDQB/0n7J2PPMakrad136XuVfjNp2wRcsaESoG7RAR8j9X+lqe63KbtvJM2HOCdrestoubmDzuEHeTh3yFZv766rKeKJQSdDPPZ/dEuJEpyOwMMxxCQN6Ir4hIuE44aTRu6mD5XG/rLLGx64acQhcBh4iQ+0stBfuc7bJWaKmEV9VSoEUSvZjiJ9pooq4jmPXB/gf8LLcoUzcvF7DxO97Rph6H19h9ygY1H9hTfmUu6ZX9mP7q+ni94jwBn4hQBPJg15X4RMpJGHEKEuXdNFGY67+iP7t/+4/lvHayjXxkPeV1lf3+rwX8fj25DvDw2FmSZ6dSqyLdNbn60dxm8IbIeQzrwnXJsdJ8iLfMtIKzKCLkunSsU/q+U02+FhZupLU+J9qjAXGhaZ4omzhlGG4XSGjyzHDnne1DG3/STDM/miiDsgW127BbhNndVOa9o0lSVOqLbN0A7Smt5v7Skj2kC/qafxL77fv3+pUD318Yl16+/E2vX7/XBw5+T1mHXDGOT/ArXa885O13khb4RR1g3ytKJ1VQ0CflEUC5oSCfeNolu1vMPtNrkKIBibgvgbDMK+IiAfeso9nL88YdGzcUvvodNtH/HnF2pGjA99fJGwEz3EY3QN+x7XvMN2yfRqP9ai2q2AVZacY5j23LtjEy9jjddg/oivnCdk02RQQoUnDjJqdsS5MjDUmFPlyxPaPUAn/Ja6crxtEl+5trbMx/oFr6qm6xkH81Zoc5dZd1izEMC9l2nbfAq6ukK5262mnA3Zeqm5jjq7ZzXvrdX0lbobOf/MhkHpVwpzU17M40hFfSOKwW9ANcfqkl61Q2fpWQqLu45vq31MFIvaxD0xX9csn4d8F5wrnPExJXOl9ucalz1gHnhHu8SN0wdqxzTTmxI6yE/9BX1KHQjzvWFRUU/Aikuc2Ffl1+S4pIQjqTL+A2v4kvIr/ywCl5ZXpKST804FxKVQWlFEVE5rStGGuPrdQ782ELNykMLWiCKPJZegh8/byJbdDM3U9AWREzpWAZEWEimCayPGy+0Q6NQhLppwZbP5TECj94RoQiAnXONGjbaxAeMYeTSNfQP7ji6zjKJggxsJE2wzoiIPuMK3tDJmefYf0A4prrw/zX2MdvpmCiH43sea2xL2P0h2a8/xYWup33//uqxVB5FwLQxaJqZ+hkOpgSNpCmB1vaY1dGB+1qxeyqrv3d3H9gr89XCjcL+Tnw/3BXYC7AUjYrf+PWhvpFznGfQf02ntk1T5cOst+w+5/DppB/LrFSJrJkGVuq/0OuFCo1iEKRyf5rbMIJnm9H2DVTxzbbDkE3QtwaGfJ1nCMyDw6yUR657IDkCwFUTK7BrtgWyjCSstigv2miw40G+dbAg7TpRIdfk/iCDnTKgHzmAdkdi0xmITeCBwHSzQN/00SHhLNqLQm7RwY/T5I+xJuclzK4FUHDGXiyXlAPhtdu3byc1v7mJMDUmJBQCgbdWqp8bcuwWyKfkIL6KUIFuSD5EmN5LJfLiwiiZzTSmofyCpVSEhHYNzKOLAIcb4jrZjxJCJEc95lvBiGzEhFxzU++aCiKyDCFWAiOss6MrT7Nq1l3yGZ3xCyTyzYLl2c4zn4rBe2kMyJUiycl8pBvnvg7eYHt9F70O63DzW+ijl4UTbSl/bV2CvIlT+Lc9vY7v4TAREwOB9SQOjbqMCV1dME+AlBgJneZXiWaN6JtdDXJbuXV0h0RqtVyoxNsaGQBAFP5GvGbTymOD4Jb6my7+G/oKSIossj1qrXKsok61VrUMWiXWpFcLK7XWrLAuPJmDPbtBdmaskb0nfVSqJSqABN9iWDq1zQ1cRWADgjXjXQRRVbHRKI19rJiA2MJLtnYOGeD55SN1RNelk94QfYB76dPxzo6+sQh8JHesvn85u07GW/fvtc7/6QPG9F5IOxDYdJ9PDrOvwA9ZbPRPwN0ebni5dp209To6wrLSxvXXhWUghv5A305TpZPyKhAB8Znt+vRNvUxpQpyPVxv827UuxFvzGmLJvyOH7Ou6BNdXlFXL5TdJvNL75j9rpFfm8tO+92WpkIeyxbIpwjuokDuusG2HRSVpEVSSMB83FZTmzQhSGLrhs78J+raFGQpNVRp/5zQmdTt3qKUoi8RmQfNotsp7cwvmFkvFrIjtpj9hXLncprmuojLeT8j+SJABGH0iSCF8mHHDKLS0fJ582G+RloyEZsUGxIwigiVmOXf1mdLS53DC/UL0mR6hQTMYpraZ91Rl+kaTe5PE5XCpSw9s4XMywh4Jv9a0KtRVWpVLRVaFKaJouJ6AxpDE23jcqzDcaPLdKPTz3TSdC1bS3cjX0Me5dWogRQRwGW5DKNSlmF3IW4Tn+lmN7kkhQTMzpiot+3Y/d+w32XNUFZfpDcCGhGyziPw3YCISzSyIH/q8AadKMxh1oOur8BlQJwffjLsBbAiOTogr+Wa0IPpLCf9C9mnXASvZztFj2mbHs8SK42Mcd7oTdBP1/TTNS+g3pD1oYZxxRi1RW5IczB85Y28Db04P+OQ+EznjF9nHPqesdk3HwR/0gmbOvNPXOLOQ+JPbAoecxh8onMOF5z3HF4+FDa+QFelAAAQAElEQVQu4bnkRXpkDLasDR1ZA9ZpLUUVO/J47YMN0475yItwh9dSaGOjqhZAXCV9ukvNhXq13yjEF6edERGo9tso2GfEHIfaFX78k2Ao/CdT/keTza0v2j5zmm6CLJ9RkLQgdylF1XUG1pWx9c+0oLd6bbcin2/5Ms8txZ3F8Ghpa03ZN7CrNfZ0PQYyt9kOJ9JNtF+C9M32SFjbAr/drgOsXcpnIHeUkGH5vwD1KBV5PW97vO7nl66Ku9SiiJC4zZPiYb/pI6LvfYFG/yHANzJ5jFl53DGok9dCI3XxunBF3zD13OU0xpJ0hus9Ub+Cnv316AEHe/5q2T/TfOvObR0cHmo+WFpo8EYOGDisHTgIGXB3bFZsZacRZJuZkGm0TPCd0NM1Nv5xmjT6RTe3P0i8uV1n1ypB/jnfyDg5JazvKZVCCejJMtdS5sNf++HDElQRoYp+KzJ2i4U65K2LXmXoJPTs8J7D+OEreJNq92BP+wcH+YWyv+AeyFdrla+JurgVai2qtC83wUhLeLPO0ekE/CsFI+OA/zDlisMgjz+XZ4wxm7HljIOXcw4ILwi7YP10yRjlccNtQYOrUKceu9jhsP0QWe5yMHX//nd6yGHMo8eP5Z9i9defxrPnz+SDGuMRh6v37t5F9gP1HOBhRmroqyGfTNFpY12zZny64qDOcnzigMi/jOADoSPWaElZt22p4z6yZjv2F9PI7ANj8xq6XoccNN+lPP888f37D+TDooePHuvRk8d6wqGwZfOXy085GH78+In8tfJtbGqffDvUbcB2PBYmkHegzpbb8NhYo6qWqp6xcOgGLfpBO7TpzrBIWxyGQUbXdaLRWf+O8x/r0QYTdRVXRKQ+nWZnsZMHpnnAh14tQz8Msv1GhNy+I2PBSFuuE+vkOeH2hrzjZSNNXWIJ6DXjKM99zIdHPgDw4bP/COM9m9tv3r7Jn5t+9eo1m9tv9PrNa70Bpq9fE4bb/jccEr/j8Pcjc44PFrwhaznEFRGKUqii6Qw8moEcCIUVyv1jC8tqt6n5+B3R9mW3wyb6YpDPuY2Q0FPIbbFL21hHd2gr4/atW7J/f28/D6B3dna1GHbYeBrUD4MW9LEFuh36Bd2rRyzW0ehoxeGi7X9JX/BBo+1uRFfW2YQdphzo0PaZIMxU5J0PdZuCMNEmzYcB2O3IWDZx6DxB3b/8B19LbHlFPxuZ/6+/AMa9dnrGwAY/qqeu67P9fdDpvvSYA2D3oac+DMZeH2O3/orah8L3H9yXbfv27Vs62Byw32IsdF90fsd5jLQtd30n18VtNuNSfl/wmDv+3+y9B5ckN5Klew3wiCwtyFKU3dMzs/v+/+95b4dNFktXZaWoFBHhjvddg3tkVpHsHrXnzOxZT78OZTAYDAbhQEQka5QR+Rf7Md11tOv1v+anMbkZ52zHTXJbhaTgUXgsCPmPeHFBO1HfSw5XbIdH9Nl3vH/5Z9Ffv36lt9iiv7V8xruW7dty36Ju9+nDX1HfJ+jjm+++17c/fCf34a8Yc+7cu6sD2tu0GIgml4Hd2EUsF0rIFoR3uQMPcPqXWChtr1D9zRsWv0nv/Jz7GpDJtp4xs986brS7XaNh74b9Izoy/AEct5M3588Zg41PjMkdp7IOP/Fu63jrdGOby/b0+yltk9KFImaU7ipcS6SZZdnLgS2PjCW2/xG/+4DDCyavd7EBy/g54JVazgJ/82hLOX/LRRemSzZdiRbyCnB1NA53KCLEQ1Lkn/N+LtMohx1/BeVVyOs5rJSqytyZKBXzKYoIidt5nN/o9Z+S30Q7TdfrkQJLynxklKHPrtSO86G7/v4Ar8wX8rhZaqXsqoiSsS671zV0JWtRyTG2SNHVMqKzEZ472sywnF47XTCe9b2PU/V9j2P58Nff/HW8+73LqJ63VisN65Uq647OH+aC/1zHyXJjCx4fXJbzTaRNc9kT6S0xSxyRMgdCRuAv+Az8ESFfqY/0zHnsvw7oIkIRgDrjUcM/qV1rgylXZ0195HH6HkscrkDG210AL8dFqSp1JVEGVdQF/ef07FwfWf98+ND3iN6wJ/T6zTu9fnuod4dnOj7dQDcy76KjqKrkH5hrhtVaFZhflEGiTVUqxRsFd4ZmN8TVZcfzxZ2Jc9x1v7yd16F+BXUyNLv2RwsLN0NcDuP8jbuRZuAIVvL1Zdhxfw+YRpI0PIbtY8JGbZu2H7sOO82ETrc92m4z3pG0T6FNDNONzMnOZzjs+BV2u16vtVqjd9ZXEZG2sXNZYKJ816PUoBmKAte/ZLPDVn0wunN6LarkP7h1QzdZ8926c0eeb/yrPiv6RKlVJYoKskSEAjsugRtFUXAdj1tAFMcVCb8RDkco6QLXvGpRxV1QHC5VtRQVUKMogeBlD6noCkEfSFh+6tkAFVdjDJiYxxu6sps6w79lv+GStUeu8ZlDFjc/NEnYa3uvCy84dzDdBvqt1yXmh6564aGyqqqsI3z4W9cD4UFRkSSA1PtiSDY9EXcFErmb+EPmxrgxAbejQVLe1/0Z4QcGSBbWGT2vowyKkXhEhCIoHyLnn9BFMwi7/R13BWTTFfD+3TsWikAQAtyiQNlNULYMXb+asuys44Ts19EIm9YuPO0FZhERKrS/7WBBEI4SigjxAPrNtXCx+/ugLHJd6aHJeppo2wk9pUDOCA2lCG1eg2Y/awm/DzP/N2zM9jWxzrA7jpv8pYaRcPPhL0xWtcg/5XzzxlqJm7g3V91PnN+RDrCh1aqwnq8zBlyAjQ3DSldY7/2rOb7ov/k161toV/0iBiNr7iTAcT4EdmciJWN6mlO6ETuv03oMcdF91+N6zH/saX7G9fKuy/Uf4/6/P7dlv4K1iK7+ZrGmNoHdDj8zV3YY0vbulZ/mU9BPAuV0kOYDIuKSHCaMCWwsSe54Ix3Qk1C6DFqXdKxTBupTNmw/4W4I5yeUalUdqjwQOJ8XettlcI5QpbMZESFPkBteLP2St9lcaqLDEq0R12mlFA3LZIlQHhR07ULEtLUJQTdMAv3TpJdqyLfmJdobTivyT8julw6nj8gpcpmXyz73JjMyTOShCDl+5xcaZHZRlqFSp4hAvikxZloTUXK6EdEN2vnN3zA/84gIaAsgFlkm5L2KD3uvoaXffAwHigdVPBMy7hi4dkyUI3DYuYP0UkOWI2kpz3mdbtgvhSKQoQDSde1yMIJ0hXxrvrr1SRHEK1I3y6IoKNOLGqMUDkyprPVi3fcaOF+hvauCMh235N3RBpar0jZrFjQRoYn8bdZLgT4isrwue9eb+U/QkCTTGKRgR1PS2t/jnHeJ07WLGlmQOSYiKHfigHQDtvAZSWmqpTC490E9qGfLNpvkKwL9Ud9Sq0qtmmiTLfaSn9r3qlyBza61ZgNntVpDM6jmRIBbKiwC+27asAHjg9AL7P4S+7P97uBjHVkXI/V0fTcs8m23fnn++PFY799zEOxNiNdvcyPMP+/z4sUr/fripX59/kLPZ/z66yu9evVW79h8PORg+OTkk87OLnXJZs92O1HXphFdNORtKshVVaIqgBaoEk/bM0ZIftkrUgCFlMDvMGgzMn32O07wCvQZ1D3sJ815XccdNux6u/6G67rZ7LTHdqRdAHrZodvUCXaCamhvgab0iysWmbrb62W/04D7/BeYaNeRRcCIPS79yjI5PDIGNdq2UZ5zGxEhbhCynVXa3+PTmnZeY8eGF+IrFgWVMdA0ESFf5rNggqd5j64TY8k4w7ZkNFeKfCWKzKPWIqOgxz2ipBzmfYVmpQBul/EFJuprmP+XQDW+YQUPRI6I5I+DS/Tv3o080POkMWgLwpSpgDgzSkH/cduXUlUqmOsQ6VbqBdDVgM5Wq5Wuwzqs5DGtdTfBe6JdrC+3k+HFf7ebDXZjbHE7ttiXaQ3r1TIikSJCqduo+KtStlmeK3/J+FqcXiSFUB9o9J0JjGDKDy7YLi1fh64uyonofJJvllcUxEWEIjokXNFmM0Q98XKHBM11RDjuinbWvnzZn01BwCwaAcvU9Yas2PNEJayLDurguNn+rE8vjHtf2CpdXrDyIJgxastGzZbxasvLl7FL91L2d+BnLXBxcd5/Qtqbf/7GLwfB/RD4mAPfI9l/4m9KGkfHOpkPg+2enBz1sPMsgMdZHhCfyS+AG5eLPJ4DG7K7jmgFNYVKKaqlqNSCW1VrR5nDQ61agXSH7l/huh/bXUFnd8CthbzFfIqK/eQrhBO0QwEUKoX+61zZ8FjCl+4sYZBkFMKuRy1lr6NK/TqKSq1yeimhCMKlKPA7LtLvONKIi8BN2C6b0rZol9HjNn3QfXRLe22wpQ1u+nHt34P1W9JBPxqMjebTbMNAogyDcmSoX9EdCqZi6XcOPARtFxN6mBhPG3YPEQlXdyPN1B1X8eY/MGf74CZ/WvnuPfn/hiY4vPGh7g0OdVYHaxke9xOsOdfE32Jz5h4HHQ8ePpAPfJI+v014oNV6pWEZ59b2D3JZq/Va5nEAD8Prh/X6APq16lBlvVsuT8Ujco/UZ3LftWvg9zjnQ5oEOty7+JPWerTurLQZDgp/c37TgYbuvTjI9wPUMgxDfrP63tcPdf/J13r47LG+evZUD58+0cMnj/TAeIqbeKyHuKZ5+PSxvuIgxIc//ibtA3RifR6s1xrSviLrVYttqSgiFNSNQVWNOdl2csYh78nHI/nw5eP7DzrkUO+DD/eM12/0DrwHH1gT+cD16MMHaA8ZY07k/G5jTFRDqfK7wJqy/fN9btvETTbTaBu/K7idfCh1//595SGdN9hu3lLKS34kTPlqFA11UC1FwrY2HBAdI6P/97O/gfrzv/xVf/1fP+mv//KTfgE/G4R//pd/0fOf/prfUvVPFL9/80bOd8kmrtC5D2Yt0+1bt3Tn7p08JLQcD+5jR8iUh4bYltNvIrfrUgsyoLOJvjbBw/UVbSnkuo7I8JTyF0XKvqIN1nWVB4/mdZMDfB9Q3fNBZdruA1kX9yjbh3N3OLC7ffe2THP/wQP54M4/m+1vSj/jIP2rrx4i8x02Tm6kLdtu0m6Rbz+n4beMfQwKJFG/bMPI777vgyS/E/ob+Ifo1d++f0+7vn3/Tm/evmVz+63efninI+aHE94/DR/yJjiM+wT6B4kuWO9esh7Y5LdpdtjU5HKQYSnH6/YNa3HPdS53wzh0QXtmfuYxj0/uVxGhXDOUYN4fZV45XnlMA+bnPuaxJNSvCu36YC1/o9gfJHj8+ImePnkq6+rZ0+4+9QE/cT5ATcw0/vDBE2gePXqkB+j6JjY6IfeGslyu16cuz3GGdZph2t7yGg67X9u2FjTG5Yn6Toy/O+q5ZVP1nHn6lHn46MOhPnLI/oE+doi+/SEFf1vzEh1vztGjQR7bu+EN2C3vJw3bWq3WtP1d2R784Yk//flP+od/+LP+4S//oD//+c/y/1X2/1d22rfffqNvvnkGcDko/oaDUuvE/w/X043fXQAAEABJREFUB8G28xuMo9bjyPvuRLs16iXGr4jo7YDlOD3BWG/7Sgca0zm8h+NodzuOYyWnftFaxE/7NeVW21m/bvdzdHPK2uPj4aE+YHtvsb13wB9EOGbt4rp7TPG40X/i+Rt9/6cfwQ96Rh39bwruPbyfm/Ur7KAwjor+2opyA3pCoHHGhEBIQ8ieXhN8+9sxS8BzwN6Px2kRIW5C8/1ZQArNl4mxI+vBNpMu7ddmTLhpT+g746A1XUs9ITHhKf2NfjBpZNzZ0mfcX70xf8Z+yhn975SDXn+T0/Zz6g8DYmPW5wVrN+t2WZtPLgeZurhB24aCflPQU0QRIVkpjXINw+Xbvjsm+uKIHDvcnczP8XYX+Z1f+wuO4UA+7NmjQWj+C8yjgxTKJ5kbYbkzEy53ev/2o+e/znfxO19QS9e3Mh4b9kdgpZS5rwOEJfVS5XT7icr67miDnOtpB49jE/Zsuc03oqBTUIrCUDjb7yNC3AAX2iwHmUqtKqVmntQ9bdbLGLP8hs2gGCkkJQPlhfha6HesK7b0rbQT3iMuwDm2YJs4o595vPW4fYqdfPKHSBl7TetxdoKRZa/0n4H3xJryeD+iyfU03OY76m03x0byNIRyX4nUW6jUgngWUnld+WxiLXlt0aExesyBR5Zbq7wGM8oXPGAow3SlVoXT0Z3jrBbLPuLxXguOJgptEZpk+QMJvwBpTVdxIly81mB8Ddak3qG6YI/kBD0dMje+Zt3z/PlL/cL+zysOfj+w13P66VyX7J247KDu1ltlzTkMa9XVAVipwCtKlRYE8iQomzIbfs0IhaQCAnx5/zbOMZ7fDVNnGI9dnLyv+x1xFV58dn8Pbivn6Gg4C/CqOYs9fxOhiIAiuos/wn6iuN03R2x89FyJS5SsS68VLni/tb1e8h7cyOP9Cs/Nt27f0q1bt3Xjxk2t1muVYn1Jts2IkNf0/nDTLdZ2N5jbah3UeW5zjeL+sMH2XG5EyO218gctaTd6Wf60sb/Z6g9brln73brH+pB12u27d+XyV+uVaqlZboTr0tFofxnEqUhU+ArXwg2/67OkhySvdyKCqFBRR0j4gnUkrvsHhh2JKT9cFqzhvNZojEmNPm/4Q2SNuk2E7R/xj4wF3lfYoscNY8EG1x8626Df7fmFNqyJ/StDl7gL8hCY8AVzzAVjhseHzAdfjxPWnW0hSlEZqgZ0N6zRC25h7Aj6p6rtW9hJA3aDigB0FBGKmKEQqYKKKZIndbVdLCDxt/GmXujo7G77ibkyxyP0kuHZniIi28p2kiAcEYoI/buu32SzJv41nExH/ZDd9e341+SbabLcfCC747pfs9Nwr8MULtHugtQpgcWd0GHHpNSZw+izocuGv8vYKMJQujSfggGH1iV5Ehl5hxw1Yhuj7Y11pP19LTnKdEMpvPvU+fD3gP57oNu3bug2/Std/LduHegm/fDgYK0DbGn9GdZarYwVfFaz3+GD9A9r/OsDFf0fcjXq8TkIhTAdXNLsQ7P6DOJKGtwv7iXXF9H/qUEb338qw7/LrHem3z6dkdistB9fwunA0Thf3q5HggSTGKnvax0iw7SGXUrqviXdbuKKQcCwQwzokRBxJqO/qaMxngMifQDsTyNdMjGeMWCfMhCfslA752WSOUDFizOM3guOUjF7BrOUg7zuBZG9VFzE0pknFmxebHlS9ULQ/uzg0DcGyohQcR5RIwuDiy8HXg8Qpp2Sz6QdE45fKnZ0+In8lclwxaBfaz+kc7zR4ENycvLg4jKX+IxU04RcnvwpXs5fSlEEQwYZnafDLRA9C8+ISJorWiSF3jJKQT2KhDtl+c4rrpiBw90omyyy/I16NQeIL/Cmcaj3CCYwQmN3ml1yJu3Ct5ftslyPKXUpmU8poYiAa6dxGRGEgcsdPVFRtgkiiiJ6vaFOP5ROUpvrERHKOqvTuaxGeUikUmsuhiqTseN3LKp32I5hSa1b20og02R+1F9cyS9YkFIny2dM8HQ7jfCARKZxfruuk+MWINLiTTcikt60eGV+4jJPw2FjdN2BZQtkSv5RoAyJjDHHDdRntV7Jsiu6nF58GIhMVNHAArsCuyvcFQtv+ys6cTVd7o6ytrtJdnd0oB062LmexO/QkxecXhRe0r8uLjbyT++dnV3o9NT4lN/0/cih8OHhR71/d6i3/vTn63d58Pvq1Zv+DQnCb9/0bwt/YIPn8PBYR2z2HJ+cwueMQ+ELmbc3wbb0IcsxIQdi8JJCm4r6U0cqhQoKqB2lu6UMKvg7BsiIJy5mlEq4QgMq/kSpKlEEsYI/68N6s/25HZRX8HT5gDEJkTRNbcakcdbRDj3t8I+gy92gwVppRPPEyfZuLiQILYA7VPnsLhTY/TT3/RE728Hb4QllWK4JIRqAIfngxTNKUalVA2PNsBrU23qdbiW+OD2KImIGmbjNr2V5U9ZlpCxjoqyuh4liehlSSCAiFGFY4iVN+2tfX9eV5IZreSeXYyD7lJjQESCDaRYGgSc0/1FOwd5T/kIdDerhcAQ0xkwr/EZEyC6PvEVQvnCd1L1BtCFcqZBgW0hQRi01x9yKveQmu3VIuQGoDnI3gOz7dmKRN+tupM06HLeTF3w7bHqCdrJeQaPO5qP5iggFvEtUFcpecCVHVS0DqIpSpIBe6D9t0rI0NXSaII4kuQjJdCDpcR22f0aJotiD9MWvQlYgxwG710CiRFguy7DfgG/G2wVRyGvXmP3Cr7wwDnq3ddGsEwMd2j9ZV/inGSPuaL0yr1qf4/zitmP+9wtchokb2Qje4Tpu5xc61gWXrA/8Tb1zNit8gHv26UT+ZvAZm6rn4FNuDJ7okw952FD1oXB+S5gDYbvHR0c6PvoI7B5xMHysUzb9TW9+52wUedPRL4Jbyrd8jbrI1TPwZHdXoNXCux+gDSvtXLErY2AsN1a4q8H9d1D2Zfw+pDJNR1EpIIpiD3SsDv1rrpSpE9prOzEQE4MiPiP/hkvSv/vOgpx7KURIDrAJ22It1K1UZR3TH5/5I5xeFOH4BT3OeWrp/gj0ARSuEn2Dcif6x0S7dIzMd4B+OWJbtrMrl37tOGgb41VysLhKn2zuGeTBTazjDZeDSznNIK/HvEbZV4B8yYTXd/KznMDyLijIf8A69s7tO3r44KF8COPDmTy08YHNfDDjnzk1Hnz1lR4mHuI+1Fdff53fznTcXQ7P/A3fKMxj1GtCPpcdQaEznBbR9VdqVcX2KvZYapGgsdiTWo571tVIH10w4XddJ3iP6NTr2QU7Xnx3vPju6Ls+3LLrcPdvORTbyGHTeeMlN1XYfHEf9mYNBdJvIuW5eeeW7n51Xw+ePNbX3z7Tk++/Bd/o0XffZPgRBzoJ0h5990yPcB/bffZE/ubbQzarfLh6i0PG9cFatVaqFsJs8BfVUoSKaMTG+DnJdmGZjjh88UHp+1ev5J/9ffPrS7369Ve9ev4cvNDrX1/0//f6knQOgt9xqPqeTVEfGDv/xNglroB5QZelhEopikQgQ5FlcZ/3Zt5qveZF3zjIQ0yPCR4HhlJVC7QB7IIi1n605/Zyw7j2ST408yGwD3dfWcaUDfnszniJ/G/YrHVd3rNhe0z9LjgsabRRUeQYZVkMy7NGnhv+UACbhvb7kNjzouUpEk000Ya7POTc5Lh7KY+FW9aMG5Au8R4nLzjI88+xXrCJtqGdt8Q7faRs95NSq26yQXn/4QP5MM7f4PyGgyy7T2hHH+45/umTJ/LhpOPyAPPZ0+wj9+7dZxPllg6Q17IaA2vfUmvq2+OMdV9nXWY4Ai1KmDeYZPvecUC5YTz3e+HZ+SflwS5zyafEufy/Ic+R/RL7zv+Rh417nWwstu3+QFNnm7lMVEsR7klBYVLvM02mcx/y2j37FOPPBr25bMM6tY7cpyyby3D8Gbo8Y/75xNzmeWw5uLhAxksONraeH6mHsA+3lzdpbf8+NPd4Yj16TLEen3J4/uzZN3r69BvZNb755lv8z/SEw+Gvv3qkO3fuyvWwDJbZ7SXrjkoWINeO8S7TGAuaQV0a6+KRPrDFRi+9acrhnO3tjPX/Ge8BJxwiHL//oA8cbNomX2ObRtro69c6fPtex7xjfGJ+/sQ8bZzieq4+zvn5iPeIE22Z+2st8ia36+gD7G+Ww13GgjzkZYx4lqCedqm36Z5gT9aHx8179+6lDbnfNeo0UgfXSYzpRYEOgjaNdDPsOJo0IvAJhOQnDlFKaLlahq0uI3UG/xz/sKdsV9rTdfvIO9Uh70sfrBsOwx12/DntPjLODozRWVfG+mfY/7fffatvv/tO/gb0Y8IPvv5K3qT3Jn4MRRPyjLTPSJ0mXCP9iMZ2Jc8Grt1fBJcUz1l7/+LZuxQy++2L8HOOsEO5WWd4p/04bJDmsPUtwg1dt3SJwX6nGY34CbsyjfnYv3UfxNZTd9j+GfZ1yrrOB+cnrPFOGdvOGG8uLi456NhgJzvGqzH7ufk1yjEvRKBtkBeZIwK/FPKFDOjMdFOW3+RyDdvGiG13jMwZU6aZNtmSHVaKiGvQNX9I6kAlKUbP26hi0wSTq7CToeo3Eul3L5JJa5mfB3fTlPrrsnmMmdDhRF3M20wCY6yMkV6H2jVKKaoVC8eNwKUOkmVtyTPHK+ruOd1tkOMe4RF7nijP5EaBdxgEIkIR0dno6oIjMlO/rG+PjwiVWpGho5QiMmuCZmLN4fLtF1dEkBQw4KbsyfUDlmWRL/cw6GPnvBecYSc+5PXYeeoxNHHGPsS5Lhg7PcZumZPG1JELkII6lFJwi4K/LnAvz+XsQbl7vUbIcifmutgfEfLV2woe1Ml5er1sR2DmY9KYy3Zez1nOK8ug+TIRNKrIhp5M75QJIUd4W1eGwxP5jLa45J1AAwKOXyCxZgQjOt1woPuJOfvo+FTvGZeWb/q+Yn/nxeu3esOa55Dx/NM58z/0lmFYD1qx1hpWB6qgrNYqjFtRBqnUGUUtZlCW5Wg5I/eylTKRLofRlT6/gmBHQGEQ0QB3GPZ/AceLuCCHfgNxBfj92/J9mQKrL6P+VWGqlnQurRBw2xoOO8FuxpeiAibs0f3Mh78b1ie2mVKL3G9XHDKuVoOMAR07XlzuC95Hch9TCTm+1CpX2/mzf9jW3Xfdr7CXSVJAO8CzwnOUmD+aCv71zQPduHNbt+/dzQ/i3bp9W36/WMp0PkVwL+3Vss9aRxN8WpiXUD/xc9hpCV6WbaOmyTCyJCWuZWXgIdjU6BscCqgxDxp+V5iwz2mzU8cWd5MYmRtG1lO762Ac8B6B4UNfI395ZD789YfSFvgg2AfAF6xdjEvGj0voNvDYwHsZ+7bob4f+JmRNPRf6ot+h0NkArEej1KqGbif0kHW0C1CYEnJAeZnVUu/uZnR/OLN9dmd0GuunoXM0ST+cWH/ZBpZxP2nIFxEqyFhqVQRlGvqPXY1WpYFgYoFwfFMJhwzhTzh+hou9Qsh/PDJ1iXIzqtwAABAASURBVM8Aj+RhNz29tF4kEfB23RxLCKouSXquPa7SOuX+6fww2/Mg7LY0Gv0u6YhLrriRPM2tIe51TIQnyEZNE/Y4/+zzyDvChI0QyTAd9NM6H/yuOeDtuMVB7036162ba91K92BOWyXtmv54sF6R90usGQPWc/xaw3qN/4A4Y4U5tpT2bz7ib6b+F0r8jaBfVu7z8Gch8jrcQcDVmh17/yPoPK84OHwV+t/ru15W+v34Ag2jdRSWmX2Q4O+4NvOkcFcA9ndkDWDAnV5n7jzIkx7ocLlJcpzDnTQZ4Q26RphBIiAgcu8nTHpLSF647Mi4g2SLu53dSzrjp+2lfPB7zELO7iUTWGMwW60PtFqvVeko3sTypJQT4qqq5kAn+t/E4n9K1xOjF3sXDOhnvFhdMqh7sIwIlVqTxgs7664waEcEdZNyMM2FLnxygB1FkgbyVAZ9+3d0ePNzfk/qK2QylFfLp+NrKXRQ6u6bjBEsdkh2mfbXUhRBIjpwnPkZDT2IODNqKD0iso6uZylVvho0jTT7SYYPOfbhIHwF07hypjc88FkXiWt8TBfIWNCH/ROTnuvqhYRpHbegkc+yOr5RbpDHeSMCkpb6naAhIEeZh3mN6NRxFX1aRxMTGdmpHwsc2tcv5zv0f8aknDpmQeA6e6PD+czT5Q20xU02rmwHbjNP1jsWDRGhUoqEGKYTF1E8fUemOew0lysIXQ8vunbY2oh8EYE8lYF2lXAZ4nL6hDwOl1Kt0uTnsFGpE2T5EuqNpgat7WK1XhPd2BTdaevFCuW0vW4ibcT8bF/DbEtr8qzZ7HL+iII+m3bINqKbRUbrwHQHB2s2xtYpa6lFQf3Nq9ZBQV7Xc4tuLllY+v+5nPHSfMaC/yJfnLfJt7EyK6Wq1qpCvlIGSaHdrvFyvc0D4k+8gPvbvkdHJ8qfBXr3gYPgt/K3hJ//8lK//PKrfnn+Qv7/MD4k9s9K+wDZ9CcnZ8nj0t8S5mB6ot3NP6IqroNyS1mp1gVr1b2fuAEQHmbXtMV5LDNw/Jqx4sbBTd24cUs3b3bcwD24cVP+9tMBdrNe35DpVivzHxRRaM9g/BDtNGrDBpttIsFGhA/Md9Y/bToZrWmagUNezVcoaqiyUHfbrdZr2R1Wgyq6DfqJuNz+5jNme46Uu0PXVxhpr4k0Y6Q8DwelFg0z34VfqW6vCu9BpVSVKAra3/WJCIlbXA0hU154eeG4lJv8KWdHeQucZtkM5zNcQbuwQZTmYHdpx6SDb8Ommwkoz8WGCw8pIj4HOgjktLzVbQYq9eiY6+E6gFqKyjVEhKTo5TOWimt2iLNcIOMa7TPJsnl8cJ3sTsgoJI8IRQS8AW5ED0shAaJkFGQ1ItArEdwkm8ZcGmXiUucp9dAoDxDmJkFcXTrniAi5fUqp8ng2YMMD7ZlAB45zWi3UOcsrkkJKaL6o++zLMtK/0IQiFhSF+SyAX7EfN4AiyGngzLclNc+GfhJEcPdU6GPWRfKpyGhQl4JbZ9hfXA60ZNkX0/nxRP8tf0JnUsPubH8tF9M7jYyLEwvpKeO3mphnW8Z1/0g/HNkM7i98l4ylF9rw0pbwfMGa4fLiTLkZzeb+ORuuPsw9Oz3mILjj1AfAxx914sPfjx91dPhBH70J++F9ukcfD5Vgk9au6T6x2XjBGsJj95jyjMiO/LR52juulRQKFSpdcWsU1QJqpa2rPK+taW/D/mzzYcj+XKGppWqvtxIKI5RXd/ozI37z6K2EdrE5/DSi5Uosbfn3XPL8hu2/JYL8WR4uRdEvkAZRECi5BOJHhCKuoxAuqbMIxy9h4kpBf1UV3ZTa3QH9rYD7ieG0Ya/DAVpQOm3F7fosimKEKMyi7SEui2ggMCFuyHjONFd1wAdJy/59vZ69fq3Tk5dpVMKNCEVQ7mcIWaY1c8KdO3fkb6Q9efxE33Ig8/133+uH73+Qf4b3ux++1/c/4Ac//Ihr4Hfas284FH38WP4G8M1bNyXKuWRNcc7m5sXmgrlrp9ywwE6X8XxHn+r+Xc4xXitt6EeXzpO41CU8tplnl/1wRx80bO+j8xtzutc2O/uZI5MXec/oH6dszn/a4xOHN6c65TAov611fJIHmResPXasQxpzaUhp/yvWOQdsNt3lEPirJ4844H2qxxz+PjE4JHzMIc8e1P8J4Scc8jx6+kQ+ULyNLm/eZG5HrwPrQlQC56bgz/ou7kvEuK0afXVirvKGj39y9QWHqcbzX56zfvlZv/wM/vqznv/yc/7/11cvXuglB1evXr7Um1evOSh+zWHse52xsezDHdcDo9DkMQ2dTQa6Ge1STnN/oOwIpLmGgr/LVlMH62HIMaIgc3M+1t52zcf6umSt5vHM+k19zgdl/sWD05NjnaLfEw7NjhjT/K3CPnYd65x2mZAH4+1tz5jqtpvgPyFbWm5DQAMHsRQR9qmhK9fRG2Jut3PWf2c+dEmcybK4fV2ev8H4lgPydxz2vTf86zAeV5HH8tq+Sq26S1s9pt1s43/685/1J/8P0x//pB/tgh/+9KN+wP6//fa7/Mbn/fsP8tDOfaYyR5Za5bXPmjXvar2S11arFbpLEJ71mO9rYW2GP99KXSY11jhpz+jDa6psG+oayZO8N9byJuhqvZZqaKRXLyA3bYySoF8drHTT38rBZm9yqO315MC6PUpIoNSqUgG2WJGnzm6pNXU7MQe6XTfMZxd+P0WvPtDyIeBH5p9D9PYh8V7v37/Tu7dvZN2+R6dOP0Knx8xj7m/Ov6NeUYrWBwf5s413Oej0N6t9WPr1149Sjz5gf8S44QPRJ+j/MeOOD4sffvUwv0XscRThuEO2y0Vmx5u3dWV7cN+ZbDvYqG19y+HvKQe4nkM/vEdeZHT7+8MSbznkffXylV7++oK+9Jw+9Yue07+e//KLXtDvXr96KdO8f/dOH8jneh8mD9f5rd5gT2/fvJV/svWC93fMVW5z69zj5527d+Rv9N69d1cPHtxnPH2gr7/6Sv7G7MOHD3T//j3df2D3vmx3N1n3V9rAfCx7ow4NG3fdxFVo21JCJUrqISJwC+HuRjjN/o4yhxeXWEWBHmA68vjpDX0fSLl9D2nb1+jkxcsXjCkveHd6Lf/Msw+rbI+2I4/rz54+k8f6/s3mH+XD7kdPHusO9fGYvzpYK6iHbXJHHXa0hzHit205Hku1CPKVc5LC3hnX/Y5iTflllKO/QEQoIvaxe58VCqxLOpqE34Wn4wc57CxjjfVtWNZGX7A70Q6Q7e+JulzS5t4HOGdtd868YT19+sSc4vGHPuNfg7lk/toyl7k/OY/5LeVLlrAjn37McTG7ltOw7JkfOexeodHvJ9Bga63CNYyQ7aRUt3dVoc0T4XAoYoZ8kTcLsWrwUwY++JGWioEvN6E/vJ3coDVSNusNHdmOXfcc15Y5B/4RgXwLCvJYriLbv/v0wDpqxZg5MD6VQvvD23y2jEkb+vQl2CyHIMzzI/O1uCJcr84vwv4FTgQKP2ZQVwRvi6zI2yhHzkeZqbsKL/wRPR/kmTciVEqRaSKu5NsxdnudsqXNN6w7LrGRC2A7ObONnJ7Jc9Ix86Hds7STC97nt3L93AxeOw7U32Ocy4gojqY9Gu085R7gSJ8yJupt2D5MZNpSqkrtqLg5xs9zk9PF1VxXg/q6vYhSL3cgb5Go7kSa+6x1O9JmWXfqKq5GpzUEYQNyfDgfsuJvTYK9/MWZEb8BCzXSJpCu0NuMSeS7hglebMPoFJ29Yez1ns1ff36un/76i/76/Ll+9Vrn/QcdsX47u9hoyxzTyFOHNWPwTeaamxrYQ6mrtUpdKQr7YUEZxlxmsxtUVL7sGpLjRdrvocmX6Qz8DdeRC4gixkz2HIj64k6KL+IcJN589jkJ7/1O/89HRCjQScy2XCo2bb9R67x+WWmgH5oubYF+bFvdoXPvO9nOvVZwnCse4g++tiunndBGtnfbv/vDzvkxDle11ArvlQrlue+Zxw6bdhqRHP7CsRYNHFAdeE3DnHrrzh3dYG2zJq4OgwIeQR8t8CgRst267JEydvRtw3v6I/4rNKVf9KeMd9iY1PN6z2uU+5b72WiZDfr36PGGdwSve3fsF/ow9zq29Hcf7OavjLB+sv8zeE4AO8avJd+W9fMe55faAX8buONc/tDixnwZU7aMgQu8/h1pB8voeluHPuSNWlQZP+uatgPF6z/WedZTo304JsTO0W10ECVUJ1+NlORDJ7Z/ibMbCvmGhNupHeLqvnbNhx8eRPzO3dNcDgMbQpD7D2l/J/v1KFg5aMf8GgNNuuaXkcl+KUauZ0TgFhXbTIJwCeWcGYU0wgopoWSQPF1r+DZsxrDOJ8qbsLVmQOo7IhTRgcdRCYuzeFryaTIPvOaMjC3BI8M9jbjM1B9BSuANZAgyhl3s2PHC35gb2rJn5UNg7GXi/bggzwG20L/le1O3WG/eYK1242DFXjTAvUnYuIHfWEO/YIU9rbCjBetr/mFYyX1xmUMG+qXpCnL2e655EDKoAz5ux4OMI/jf/aYqok2AfbabxV1qRk17FIlz3BImmE29DztEIG8epMPYT9Q3hzN09eixzkccgixhQtw9/ioOX975IP3a/VlUz5cCw/NzGXpafyZFyubwguT6Bb+M++yBXhzOCRU/9DByTDJ10GG7HeZOEgHuLlLKRpaMcBpdYs8PniSZh5Gk8yjYBB2YwA5s6Sgb3EsIL8AZneqMTnXKou6YDV3jgk61hclU4MsAEkxChQG24tr4BzrLQKcwaimKCNAFyIGCwUJgZELxwJ6fUmey2BGe5onGg7tpnSsicNp+QpqQaSK/QYJKLVo2HxsDkvl68iqUfcCGwUCHjKCeyNyoU0SolKrgj6Cfe1iZHpzEVWvtdEEAQsdP8IeNQ45UREAT6YrLNAtoBWJiBs7v3KbtPCeKbmRBwqwbEzCu050tIvblRATqm3LRPH1GU1KOCJdpVg2ednUtnjSKEZcH/JB5jfLGoXkJmynoTfCwLgWtw9ZhrYOCfNavFwWmh0xhelKm1E1TRMgDYiksPFGW+bgeEUEd0Dsu0bp+EZX5IgKZW9Zvwu6cjxpkXKPdXW4js2VZrdaqyGQ+aTvooiBLwS5N4/iIgG/XC9ngO7Jg3uYGQEG+Qrp5brFvL9jMp5Exwvk6CAqfTOvyrIvVetBA+QO2XrF9CGS7HJl8dkw4C7wQy/y1qGJPFXk9UdhfSkUfBb7FVZT1N/K24AX91TeEJ43odUomRRFViiIJIGgjzXl2vDFsWZxdsig7ZwF1ysvWx48nHAZ/zJ+DfvPmnd68fsvGxls2b97hGt3/9i2bOhwYf/jwUUcfj/Mbxs7vbx2b1wUvGRsWfdstdsKCCzVrwk6aAjmqAnkKcgVwndKNQaVcx0qFl5FSabNhrQH4hcVxNfUwqGb6SpWxI/1lkHlEDFlOo0yXnfVlobzXE5HjHk0T/mlq2AxqbbiXk6loAAAQAElEQVTkxuEphf8i4FtU3R6MDXajFEWEfDUeBg488HH3th3pcxO2s8OGdulO2OgE825vzd2FQp2z8wr1vxJFhTLsRrisDgl7B5lx5mNeDfldp4m6NOz+Ci3r167T/p6f/CnX4n5JkwXOoqq7VLN7CKfU6MMyWzeW234jw9QlqIfDRgQ5gBRSQp0XTCmaQL97akAR4qG8FhrcWSy5r0WEonQUuyEF4MltTxAO9bSuzwJBBH6FfC9CtGRMAdyOmx31KyA1pIjumo/rZdTS266W7jqulJARAX2IK8grhcydB+X1erskw3FODUXEXD/kjIUn8fCMwBUIceUDlztZ5IOAb/y+AUU5QhEx44qnZQ3KMIrTy0ITPQ/PtMBo8k/pEOTGD1PH0wEyLBbZsh3a3oHHzJFxbvShBWPnbnvJoa9xoS1zeYIXvS1rho1dXvj8crjxQRj+nd1LXu5I2+TB8CddcCByzsHwOYe6ZxwMe/P6hM30k/2h8KGO2ag9+vge9wPoYdP4pyz9LaVzDrl8GNIPmi+08YujwcujX1pHrzEMxg86Uh5A0Aqq6Kiin1qKaumw7mqpqrUoDy1Klb+B1+McX1VK+awtIwI9XkEK9Su1qbQJP8DnfRiqBv7gNu0fJP2borMfZDn5uMrL2KprCOSOCAlEFEVEB/UNh3EL+iizW+exdGDsHhhTjYxjvqvMj5W4jiqHi+PJU2pVqdcAvwiXRdGSQl9c1yPw72uBn2xJnHGE5QgQJfBeR/ki7DTiKNsy+oNI/oS9D2vuc0jx8Kuv9dUjH9Y80ZOnT/Xk2VM95ZDTboI4H3g+/PqhfOBxwIGnNyCs64k+s2NNa3g8HxmPd4zpW2zQB2/eHD1h4/yIg5pDDo8+HH5kzj5MvGeTzwc3h4cf5IOWEw4TvaF0ygFjbqCyQXjJZnCuWbAnV75kXamLAy6LefucfnVi/hxc+UDnved7Dm/evn4jfxvVBzwfKOvjh0OdHB3rjD7ofpN8kbXWIh9g3bh5iwOpO9Txnu5yqOMDXh+KWEeu9x0Oe+5wwOVvP9t/cPOGVuuVSq0qpVgiofiE28hznHy5jRT2qVHeyBrD5Z8ht/VyRJ8/RDbjIzryB9f888CHh4c6Iuy6ndLvTe9NthF9Wx3Wv/uN4XboaHT7aQ+nGVn48kA4xzXazvJ4DjZGxj3rxPI5viC3bXnNO8YBB3wJ/Lb9HC+ot90Va8Q1erhO57hFJ8mbsdRrcPPfsc4asY8RPYzE+53IaLSnkC01RQVNe3l+kYe9xxwwWx+2Fx/yuY3tvuVQ6/XL13r168s87POh31sO7w6xBec5Zaz1t7N2lFPopz48ffDwoXyo9fQb2/lTPcPWDR9Q+tuad2nnWxyurg/Wcn8Jt62FQh8CDrtulfrXOijdUlVBiXm8RNdBHWgIiTWv8BfinM/6u/pJ9ft6+OhruX89fvZMj549yfADDkcN2+A9bHHBAw4ZLaPjb9+9rQM2Sgf0b7kaZdgtQ5HbzX10WK21Sqw0UH/LGArEabnG8yHuCf2t290hh77v5T70zv0HPfrQ8PWrV6ynX4M3eoW+XxJ+++6tDrHbT2efkk/UQjkr+tFaN+gXNxgjbnlTl83cW3duczh8SzdxfYDq+Bu3bkJ7MPefolKKzKPUmnqsuI6r1WkhRMY0bNst3+U2zHc+nHP/+UDfecdB7ps3lhEgdx7gvn3LAfZb+QMC7/DbfZtprzPuI/IfMR4cMQd7/DlmDLEuDPuPGY9sP73fXWQ9G/03SqSM2Y5r6kyfuMGG203XGbtx3Q/cX4hf467Wa3Q/KIJ6UAv5mu08IgQ7hf/w7930SxFBekcELnoqZIhSMs2uuLKP0aesF7epZXY9PjJ+vKcveKx99+E9bfZRHo8vWNM0+Hmj/c69O3r49deM+89y3H/8zTN9zaHvA8b7O4x3N6lTHvwyxzXKbSFMuoEJNFZOC5S1o2rdha4pun/vzjQwaQDRiTAhgEYgrkFc8TuQaVojr2Y0bBqvozI+PcR1dxYCYm7S3Y4j46jHmOXbbxds1Hu+Oj8/0yfmCH/gJF385xwEex9nA82WOWfH2OU9mMaYdSWfffDnZrmZa68ew5O6Os5yuJ8umFIWZIeP29D8ljRqA6fP74iQ7S8RoQIiiPsS+vyihNSFXctg3mgmvYv7eY4ecpppyawuG6FZ5on5wzIbjfVmo2+YIdKoYCe/h0q/TpSqiMhCXN+R/Dvsd5fr7a3sd/s4LYkUigj4dleaXeLs79D+QkQ572S9EpgAN+k9X4T7jxESPEL9j4CEX6R3d7FfMZQ35Bo50N3lh9bOmZvcz8446PX8fIqdfGJO7x8OuIRum3t6qEkBv1KrPJ94f6QU17/Il/Xm+i+wzNajAplSj1WVvB5vBq8/66AveZi+UVCvZ3MQ1pH2UWpVqaXDPBVKAhq3daVIxBsNl2j6tITqZjJ04HhD+MEEWoukGyXtwJYMu9Y0Oi04kC3sj0WFJrRlDjyn35yeXejj8anesRfz6s17vXj1Rr8yf9t9/fa93r3/SPpJHg5fsk7YTaEWg6KuVFcHGg5uqK4P8K9V0EUQnyiDotQED6ShjjyFLL67S1wYuroIOj2jZ/9V4t/2WU9JMedbwoubadcfM53L+xyRQc1PcaU8uMsdiwfXfgPvH94RATdgF3hdErRJBHGlqNYKBg2M6UYhLgJd0362Cdui1/Bb74WDHWNl2mWWGPl0//R69IL3z0vmE9OP9OHJ4wAULrOUqhKVUGjCPkbGzXE3YRNSoewV64Bb9+/pDmscuz4IHphTnWbUOqiWQZ1PSVfICauce3aUlWD82CJjx04b1nsLtvg7xoy3f4ccfazZaUTmPPhlf3Gkrgne4UfqteNdf8c7/pbxf8u8sGW9swGXC+jzl0aGz3TJWLBhDLB7aRc4vMU1drzTbOG1Y+zwAfCO+WRHOSPrGZ8JjOhxhzypd1z7R+qWB9pBn0STPgRGEQr0V9aDqrEapFrlNLol+m2JJv+JJxl9/6FxOhGQ3nPgz1yEsInOwf5r8fbONFfppplBGj6eSfjveETP4wrZh5v8kIc7x3fbavqdbkBjJzT/YSsh7CaKIogzFPJtUN0uH1G6djneder8KTUL6bELmdMQgrunN4+/2ON+DHae5E4+bgjJmh68uHN6zDTdNclE+kh/2WnkkHdiTrRdGBPhhj0zsVCrpmEIHbCuv3mw4tD3QLdYexv+eecbvL/coC8dgBvrQesZK2xlTZzj18OQ6/YVB75r4lcOg2FYwRvbwl+B55ta5zBuKYOKuIJ6WHcGwfluufiZA+l8np5R/60ezdLODda9GUNDLS7mkul2AUSNMKaRNPa7nfdh0pewvRA5iLPwg5L8RMDsyu8oxyUVAW4HE/nIiMwCP6jy9qPzsBz4ksCuyZ3Pbqbh8UC9+NNFQDjsn3j2t+PnPjfH/UFLm3CmkHueQRzFIQs3niyLOF1juMR5wF86lvYXZZl2zhMzT9fHmKDLJNyJjj8yCIy425A2xJ3TYU/pTEds7n5kk/bDpxMds2m7K01BBynrtUTnGpHNvPYvqAy0FQy1KEpQaqiUqhIhy0htVEkvUTQy0eQGFS+afqG4ZMD35s+Wg6yJNDKYPDF58GCh1Khs1htXTcnfL5R+yRzojOKiKJVSVJGvUpYZOL/rbb9lCegybB5kiCAGv8s17Zr6mWelQ0cUU0OOVVBfy5ARPCyL6Q37SSbWdyhigfBrfxEthWTAURN1cVxQDiLIk9qO+ts1UUQoomPh38siNxERoVKMglugNUK+SCIcHequdW/9BHmIoV5QumAchw23laMiQqa1bj0Qrta0u8QYO6bceBVBDmD/RDuNLDYa9hNBfOmyROAPUxhdbvsiIvlHdLpGfUbsbscEHxE5ALtsx29YJG9YDBTkXjEg19rzTOjP6eKKCHGjQx/YjdTN1kkCxuJ227GQMUZk3KFj8/NCbcPiwvYImUopIOyljvBh88/6MN+eVjVgWwdMIgdsMtlWHD9R9wsONU7Z1PUny0/pM+fuM64LMg8rJgbs0TY15CSy1poF+/qADZ/VDQ2rtaoX7VEoV/lC5RfwXPAscnuBSD+gylQKOaOqYqO1rFTKoFBRm4KNoFGXHN6efbrQ6cknDnZPdHh4pHfv3udmlf9/8M+/PM9Plv700y/668+/6BfCvz5/Kf+P4VdsEPubwj4Y/shh8gk8Pn06lw+GzXfLC4jtc6KsyeMMJasVnkWKLlcpVWWRKwZJhXoFbdOo2yTz2MBnSzsYbg/z9EZ5M8+osBoALn7BI1SlRFHDQBNTg2/TOE3wnvBPpDUg0N0JGttI0sMh7wgJRHR38UcE3kD2oijdlSL57mjLfXsgd7ejnS7ZjLcdOd1xLm9CHsNlRhRZHzXbv6qWCsuivCKka4gIgkDXrqxry/qY58TCN12Y93qR5jq6zOb6G5kJJfgmfaFNOsKmTYzUzSAPabZ1SClLSimipBtByP50QyL2cxAiTTMC3XVvyP5SikqtqkbBBRkXpM/Y553DEZ+nEVTo+hWKWAB/yqwVNwrxBmkKMoQgE09AkDtAVpLKcqMkdILH+lziI0LFQPZaimopKqWCoiihiAWEAwg2wE9YJZsMfvZwHpF3QWQZET1eCv39i7bNEcoyU5qDn2WCR/IL4QC7C0S4o1CHAkEHcRJpkfKUUqhv91M14ikE25o8PjNe+lDX2DDmGVvcLYe7O9YMHRuN0I0O7zaa8E8s2Cf6UFsAL/udNvJiuQUbXizzG8O8OJ4zln7ioMLfED4++sgh1cd++OuDMW/asrn97u1rvWPz/T0b84fv3+uIw6Hjj0c6+Xisk6MT+YDYB2efTj/Jm5Xmv6W/7vxCixzuR0HV3HpdD6XXP/WCHz2sGO9XjN9rxu11vhCs5DG81Crr6ToiFj0XdAYUEnHiohhazW12BRuJ40n+wztt8g9T//UJlEpxPClwsU+8yIQNwWbx41Usf0EdjCW8uI67DvRU6BvV8xEotaqWQdXugDusVIHnwUp4+AIVHZdaFfCJKFKEEuqyScEdiphhumJ/Ia6jkKaArIRKLSrQLIhSFYQjinINNLsOLygRGpBxtV5roJ2H9Uo+tLh1504eft5jM8bf4ltw995d+VtvpvGhklcb3nShAJVa5biKLoJyBW/rfMfaw5vpH1n3+gNYL168ZO79VT//8jPzsPFX/fzzz8zN3X3x4le9YiPwFYdLr5mX32Dn/nan184jc5BlXiHrer3WAVghv+MmyvE3aj9ysPz61ev8dt+vv/yiX/4K359+kv2vX75Uxyv5m7TvWR/4MNj95YL+vGHNtWXtMeYaiNqVUKWd1hze+KCuUm6vm6QQdS6gpj2NzFE7+nfOicwzTg/yT4whW/rdDvlMWGqR423jhXT/ZPQtDoyGCh8MMvtnhEopzFOTNqwBN8i1g3fPU9Trf4BLu2FXpg14Le0s7VjxjgAAEABJREFUFy7xDPlyPvO1S4dwVMJhz62W2fP5spHtA45+uLHTRCO6vHt37+bPIH/77bf6Mb8N/r3807CPHz8i/uv8huczDi6/+/47/enPP+qf/vEf9Ze//EUO+5uQrt9IHUb0kKAtR8Iu22OTsaGuXm+4LbMXUHZDlxO0GzbH3E6HHOC77fztzedex/mb0tjPi+fYzYsXvd2fP0/XB/8+wPM46A36czbufAh86bGZdnHb+tuMt+/a3u9qsfPbd25pRV9g5GDttpPbz7LaLrzu2lEHr1U3jKmpV7SZmqb9itsOpJ6xicYatiH/hF25LkGr2GZvcFB4h0PRB/fv6/HTx/ruh+/057/8g/7pf/yz/vl//g/98//zPzvw/yNxf/nnf9Jf/ukf9ed//It+hO5HdPzt99/q68dfy/L7QwgFW53Y7tvN9os4ErJUbGtNfQ5Yvxsr7HlgfE/UQZbJevfhhQ/X3d98cO7D0jc+KHU/pE+9evlKL9Dxc/T7E/3qJ/rVX+nHL+mrHzhEPUO/bs8JQ6f38AzKl4QMKt3vpa71mJuv04517KixjbIeA5sv1KHUKiV9wENyftfBbTKQHgrWvjttaMdzNlEtdx5yMhe+Y458g7yvmSNfcxDs8CGyHTOvfmJTtuOTjjnsPmSs+MjBqOPM54x0uxe8m9seLZP7yEh7XzBP+xA433XIe0a5+Q6PDbjOppmwKduMfM22O2ID5mObdvu7TYL0pa8W6pkIxoVEULuA4vPbMQl0mfSlyP0++eAPcrkcf9v35PRUH1kTuN7vWCO8eftGr2lH68SHvz6csqxr7ME23z8E8a2+/f4H+dvv39O/H9OXPf6bJtD5xKJhSzvtqON4DRMt1Nta+K4hZvkXl6Drbn2imqTtDxK4HYezv4P67BHKkLjCPnQQkT5CjgweV3eGzBC4vCwnC4fGriPmNOvM7eexx+1/cnzCu+Mh747v5F9ncF/wGOKxx2OI5xj3FedzbWk+1VI+w9Iu0aWj0IDUwEv5FC3x7oEa1Xi/NegEDBlN5puAKGUni++IoEuEIuxiK8I/Q7jiWmLwfna3rK+jwo9/MxCZPHCxTPC6CitDlrO5Pk4HRKasBeVYF+67pZa014gQ9x7m5fyus/uQMdHfst+kgqSQ5DydX6jCK6JITpBl4OHbYRMmHEEa8kwzXA5ei0cC6R6McPJe/M4LY9NO1Gny/GMXQaMUJSjb6Rv6/gVjhceCU9bbHlNOTk71if7nsWGkbQWvUqoq65SB9YPXW95EN0qtCvOC/8g4sWOe8PrD7kScZY1C3jow1690wLh9wMFnwmsfUMogKdJunM92nPaJDhFZEaFSC/PZWivWChEoKRnjcssXcTHXjQxa0Ig3KaII8UDrgLHTFMiPfBSgFkWu7pZy/YuJG9ytdUd81JUacjIV6ox9msOjU71kXffTz8/1//5//6L/9dPPev6CNRlz+0frD51u0IXpG2XU1VrD+saMAzlsngYBxbAGK8RZqaDnUgctiCgKFYln7N3IkHjq2hV7f3yRsk/4jQdV9LjozvJsX4aXhHSd+HsgMULcwC4QCCkiOoQ7A4cE/Y0rSAPkVRJj9jSobVdcEaGIUCklEWG3qpQOKfZj0o72NCbalJHASdAFqKoVYFt2RR6vKUcMZsJwWioiJOIVhWeRu/VE43qNOcLPh793vnqoh/7Q29MneQi8Ym6agvKRbd936D+Vts0w5bmNGzQj5djWtqwnbXe2nQvevS9YT164j6a70fnsXvDe7TWg+69d9xfP91vWaIvf4R3r7hHsoB/BjjXAhjWOD3ovOOztONUF64Fz1hfnJ8c6tz/d2c9YcAEuGR+cz4fAm/3h76V22LoPmEefA2RZW412kWVE9tHvDvSFrfWf67rGCg+g0lZ4VHQ60G7oo66we2A3iJ+KOm2D/hqa/CfRGLp+xRzhVON6mv2oWkkSOLG3fDl+gbi6fcGBMpsb26QGaf/2m8Iy0+y22RW2AU+KkJEkfhBH9XwrHw4TH85nv4ntEvebO1kHnEOiQhEh/ymvLzKR5ugGP2PCjq/QGI+Nvq51+ucgp9mBMAiGpAUEkX2CB2tjtz97SpuLc517jwhc4t/xPtSw9wEb8AHvnVs3de/ubd29A27f1G36z82DtW7e6Dg4WGnNOm6YUUvRgI0M9F3/250V9mOsGWtXjKED4Y4q9+sFhTz2l1LltWdE4OrqcoX2iqdy1AQlag/9H3K5am7U69W5CnfjzDQT2rO49ltBS9gGlHE8Fv+cdsXPWuyAyrntzJiJM2S/kQHovvAT5O6J89NhiiVkH86cq+G6RKddT7FMDn8J57zqiUtqxsIGfWAB5uWYJTVdHvt4+yHIsP2/AVKRyJ1F0eeSt0Vd4rTv6GZE8syDOUIjUSNyjLj5k88Y7yU4Z5A64WXykMH9Ax3s8PyTPtHpfEAcKwx9vVLQKRpGLyYxG3+tdd8xsiPAt0TI35xxuDFgTwzcHhRSZwjoxdnZmX+G9pxDKyRANufxIO/JsFEhakjdSFCjY4VqKSoV4LrMgmuYpxfL/YBvB21RBHom68Tk6zQYZVyE4+GMDLCFNlRKMMAwyEBrGSGR+XcsvGAmJQ/TRzB5w8O8nQftyvkM7S8PY/sAntDy57KdR44J5eV6TExsjTYwn6CMTODhsOXxQBTRM1C8XH/Hd3TdODmi05D1d+7oxZsERHEdC3TEw9T1aTaSXmVFhApoc5q4ImIuu2S683jBYNcyrlaDBgbYCAoQNSWv8y+IiMwXEaT2dOc1HGEerpv9Ezqxnu13XETPQ67ebpaVxIgebx6GyyJaItr+Cb06fsS2jIl8BtYg8+KhiCS2uQAUwO2oKCGjDEXDauAAd6XVepV+hVKOvhG20QUTknHJQsk6sU1bfssQEXLdVqsDrQ1eZNZr/GAgPNC3ah0UYfvqfC1rX0ROogpClQm5f4sLtwGqhRzO07TjDaS/BO04pNzq/PxSPhQ+4UD3iMORjxyS9G8JfNDbt+/1hpeQ1/O3hdMl/NbfGkp80HteSN5/OMQ91AcOlI/YHDg9PYMnk/H5hS54mdlsdnm4S3dHqFBEVVyD8BuOkyp1cB1tczHLHaKnk7fnM82enryBToxSSLfN2p3jhCuFtAB9NNpOXF0vExtlE3oZtfNCApuakgCiCEVE2njAt4Baq/xiulomf9qkliKnRYSEpLadkYWH23fH+OY2GnH74tm62M4bpmOW7eIM5/a4aF611CxncDnY1UCfqfgr5Tu91OtlShMGMFEh94nPXOJtX4glKsMduOKyToWum0w/0jg7ZN5ZByys03UYWHZjB41trtE/0A6ZQ/2vJD/7Nccor+AZxBQQ3R/4C7LjFtxa8Nci12tBqVWF+KBvFXTKLfGICJwO+UII122Rf2Scbkt9nZ7o9KWEDLdjRI+DmRS6uuCXATeG+aDPrCuuy2jEG6YJMkbwvIYy+y37l4goihLqMnyeL0KKiAQPByQ5LK4Q3o7ZA6k0+69cfXE12pYmouEtMyEHPqOB8z4cESlbwa0laA+jaKhumyBsFxTgONwCXUSIW535hDMKg1KgM7uN/tSwoYbtNDazp3GriRfPPODlEHjHmmLCzXin+YWOuJG4BGuMEew4SN4aHEJtL8+1MS7OdMF65IK1yDlrknMfDvNimd8WPjqSXR/2HrPRe8wm9hGwe0z4BDgt4Q0VXj7PwDkb3BcGa5BLXma3vBB7rJ7ov811wga8fqfWCmpdCvooFf3UPn6z0bJirM5+O/fXmvYMDbSmtw0u/bygQ9h8dncz5Mn9WcIXAUQRzdvxRdq/PXitMHt/g4BlR1BzQ7jX4bjfIIoCuN6lVEUljFu+hHVUi8p1JA1xhTyO/x1dicui4nBf+Qjkbbu3/U+MWQmU5rhMtPII299zBl4DR7MblA1KylJpZ9Yvq5XWzM/+KVAfUvkAwOHVeq3VwVrDeqVK27udG8YyuYwIRa0qrgtQMP4aFLWjb3ij5QJ7O8EWP3BI44OZVz5QAi/BKw6QjJcc0P7KQd6vPgQmzoc3J8fHzOMXzF+jKCXLtg36pbWWQhwmgu3u6Fu26TM2ZpzniMOdI/qED3gTlPvxw0fZ/4FDkQQHwB8+fJA3+DeXG/lgqmNi4wS+yE+lJLcNZdm1LhkJoIWGuo/Uz3XcMg5c0p+8BlpwCc8NcRv6vOXbQTMxjgdSV/RlHd+//yD/p/L9+w909+7dPGD3oaS/RXj79i3dIe4eB+/3793XfQ4LDR/a3ObwcE1bhWULC2o0uT16X3Z4BkI7zrJurCfWameMLT4I8jc3T9mgOmHj6ji/AXmsY48zxJnG8pM9297y+adtn7JJ9w0HRN98+0zffvet8qdif/hBP/7pR/3444/6Af/3HAR/880z+edwb7Mp4U2pWRrGbjiiO9suAe6mhg2LOGOiPUfmabdJtufRsQ69DuNwz9/efMdh1lvWaj6gfE/c4ftDHUPziTHugoM5HxY7vw8SGvpu8HPZlEKvoGz0FbRnsK4trD1W67Vs56sD23aVrFMobQG0MiLxRDbnt37djose3ebWke37jHE1dYnNehy2zIfY1yHryENkPEFG26htwPbrDf0bt25xgHtX9x480MNHj/T1kyd65G/ef/uNvuMg7vv5J6m/R6/fGejWP1399JtvOPx9pLsP7usWdrKiX5Zauuw4WQf6YFBP4SZQQihUCBfiIwJ7mehbO3ndfs7GpPXtehiuk+W9jnPsxnU8xl6OwDFrYh842pYusKsdukbDXXuBBhON/tTE8lQUn340mu4yhkwiVwkFcilCvibWKbYFI22FyIhQmBa/74hQqVWr1aC9DkLZP73O8/y2pf9tsfsdc7P7gNtvS5w/9GCYjkZm/KvMcysdHKzlvnlwcKA1enVfRfrUk23ykn6dunF9WVOa55h2BhV2fCW3w5MW+bMO2JHmC9GpS8wQbkeDh2mvIBQpRUBrqLtO3zGmXCCH28vj6xE25jH27ft3ekvf+HD4QR+9XmD94LpOlO8PAdy5d0/5DfjHj/SE/vz4GXaH3982z595vnNL7hMFvXojfkLnzpuulG3ncdCg5eS2NRAt/ZCkm2kErtxQSyLhgtYhx82gdtLsT9eMocsM4rrmjzA1+MwVuUO++tM+2gJ7GtGX23uLPbjfXrIBf86Y4W/4Gn0cZAxEj0f0Y8c5/ZL5K8cV2ntizG/YueWJuaSI7ouwK2I1XzG7s5OyWxZjSttY7MP8DMRclJKZIkIRRe4bS79VkLSATMmWqL2Lh6buKfaT9sc3BFBSKCRXfvv2cQTMD4LfuUMRUvBX8FhGo5aqjiKvCSNCvsxnwsYndLhgpP/Yb5umKEWECvlLhQfrDa85HY4o2l9JOIeSNQ9uGURP1MkkzRHkC6MUBX/N6QgysWcwggl5rHeiyEUiNH46fsc63/scl9nv2VNgA/6UdYbnG4+F7nv+0JTtqe/HufVUyuAAABAASURBVGQpImSZa6H+C4LygUQ/oMzJOqDQifqP9gNxFej9Lp5w/etKtQ6q6MNpLfPTOs4L2szL+nM/tRtBTYHpa+kyBLwb8B3wEOl2Y5FJyPUFYC3zHClngeMaeUW+KBVnUCBnog5qxHvFtqVeZ+jtmH2TD4cnevPuUK/fvNOLV2/1Erz2L7LxvnLiD9x7P2XLvsEUmqJK5guvGNaqzNF1tVbBH8NKUQfxSDTTfoEgHFFIN0IRgT+6q9CX1z4GOu4vk/92eM5svS5whsVv1+HP4Dy/gSOEdAHsKi+HAp+Bo88S9bevuEZsm0h7w8bsOux5r7vmAzWVt70EuosIR5pEEw0+OR82wE18KKCpXj/RHgOwHUi0HRWGnHyNfNOMJtuoMbm/YReTieBxwBrI3/q97bUM89IN1rbD+kB+p4hS5DJqrSoVELZ8peKv7KVJ2qnJH0zy2sMHwRvG+EvGdx8CX3qex38JNrx3270kbsNaYIPrfr1lTPec4DV6HrpyAJsueUZoRtbwxo55dsc7+o738x1zxpa1UILxYLuA+I3hMK7pPseFRvYlR+adPegfOzBS7kSZE/IbnquM9CPjyLwzMUhN1LeD/h8oAJ0E7VDof0bgN0S8D4k9R7vfZl7npwFpDTJKEUUxQ+YlLtqPImCO/7O7JclCZoLIQPuMKolmBk5xWYbpPyf8e6Fkfo1oCUcvIgsP0kED+Hy7TBdPNZW2jQLspu1hc+kn0TLhmNTZOswGRJbAc19GT07e9jqjXWB+E2Hb8+Q+Apr1jOtwI+06EKqrgvj0WwL77RrO67a2HWCnO+xv630i4P0kMR9h+uylD8rD35s3dIc+5ENg//Tzrfnw19/27VjpgHVsx6CDVSVv1Qo7WdGPhqFqGAbCq3S7f9BAWmWcdd+rFFiwp1Kr3CcjbSYUuEVfXPFF+P8G/zUa+K9Nszd8xLT/t3B3wq4xZO606270xKVRO4f9nYFpkshpjurJnQB/zwtPCH/PTz8me+uTS9KTNV3i0pVM44HPE0MCXjtN2lDmJWVeYqgXhE/ZnP3IBuw7XpLen51y+LvRhs47kt5qUWGjpa7pHMAbGR5cCx2mglIw/wgF/CIiO5DjPFh7QZgvDXRmktTg6U1Xx3tgWMHX2LEB65ezHYO86worlRKgqNLhcsMLWvudbt6m9WLT+bZMHI6PCDUPHgwQIzwbCoBNykYCN9MGOogIRYSEHnYMMuaxgYfltjwDk7n95tWgt99l27XcI3LaJSn5RKADuPk2W8ebt+H8jotweaa4Qo+hvdDLhKxSyGTO38Pq9afuvWwaVoIm5LBlMuw3pNByNeqWgJkHZ8vhtIjQ8jISMdPD1rpa9GrX9NcREaqF9mCwXMqckHvDgafpHdd1NyiiaKI+jp+gMZRXKMJwIPygTZASGSNCroMR0fXp8p3XiAjFHO/wSLvZdVyE271R5pRwXClVBXnJlWW4LQp0pRADpJ7H8faHvryuYiJCpVZVsFoN6VbrwSAuovPyAsobI2csfPxNC9vUiO3TFLIsA/1lRVsesLi7cXBDN27cBDd0cAMQXq3W8O76QyXUpXGIaEy4E2G7IxsxdjvcbkFdIiyfZVtR1jC3cZGQLVTQQSSPLQe2F2cXOuFQ+CMvHj7kfcMLyetXb/KbRy9evFLi5Sv9iv/58xd6zqa08ZLwW2jf8RLTvy3MRsHxqc7YOLvg5WW7GSmjZVmBPKUwiQ5rDcMBWMv1G7JvDRLpEvLJuhMqshuS46LHBzRG9SSM7pzXY84ejgdRioI2jQhFBDzgBUe/UHqc8GaH4fHC4RHbhEgQS+R12xhu38Htw8aX/1eZN6H9ba8DXr5WlG+aiCBbSIpsD/Nb4HHE7e8NE8Njn8udGI/EVcjrRcUAL8M8u7uS/QssRy0V0YoiXBb6oR+NvDTYnuza9m0jIf5KJK3l6yCOfO4/pvcif5HRrmXaMt4ZGxb4huP2+sFmJ8ZR+YrlYY/RwxGhiA4pJFAIJ0rZy1OpR6WPVPcV4Po7bDkjglyGc9sNiRgRT42xpRFb383Ypuv6dNkYtOQrII99eaX0ME91aL6gR2HWiTFhA26X5Of6JqZs00bdm2mdM6SImOF6hWotM6pcn+FavWqpKqSXUlRSlpJ5pbj6C3Hx6DfxEkUk/IgInM8BhaSQL0Sjj9HPsg52r8uN5npVIW2C1YxAHstUVMuMWpHffbRif1dY6jPUIvtX0HnDPjFU8hDvNOKTpkjcCvpcw9b7C9tWfnncYV92DfuNkZe865hY5O/BuN4WMM+absccs52x4yV0C/zN3nMOhz9xWHPCQdfxx8P8NvCRXcIfZ9ffEF7iFveYDeETNjdPOZA794EwL6NbXjJs/yNlj5Q77SY1+py4PF9W2tW66P3VOluhG7sdlT5dGYs66pWu0VEhr3lEFEUEHK2p3k4E/uCmXUlphh+4//7bZf77c//9nJH1CtcvbX4Jk5P6Rjjc6x6BX6G8TVuKihHdFenicu0TGLv7+5QuMfTNybCd0T5TYsyxwm23Y923oy+PHiszze3YNM35MVG4zzdiuLyY5QjkqLTXgtyAsTxJR3uRzU3B+7Qm4tqc5rgO2jXjIaQgx6UPz0Rf3SGX5wdvsh95gx07PJphm/zAIZ+/pfbq2uHvBruElWqp8tphzRrBNmhZzXuijv7w0YYNFP9MsA8APQ9t5/Hdtmxs4XPJJv752af8ho7tPw+IORg+4RDLtu9yzNM13Y9/6M3+adE34Yl67OgjLscwb8P8z3wI6IMx6uU6ndG/PA9e0Gcv6Weea9wWw3olf5v6aw79nj59Kh+kfsNhqv83rX/a1wcxjzkM9DdoffhnfPf993rGwd/jx485MLwv83D7IVK27w4dj8g52j6A5XZ9GhUb0ZN16XnZh3b+pud7DsLfc0jkg/YF7zk48pro0OMHdTjlncj5YMFh2JrDyju6/+ABB5WPUhZ/W/BPf/mz/M3UP+P+wCHlNxxefsVh0r3793Tj1s1st2E1qDB22tZrKbLrMWFBLYU2LirYVMN2rSt/yOWQw9M32IP/D7K/2f2Ww1/L7HHtE+PXBWsv63eiPQqVvcHa5d7de3qIjP52rdcw6/WadeaBvKY5IH21XqmuasqgQiYQJTg0HHXJJkse6jIOWreW0y4mrK7nKedht+cZG4A+IPIhwEd09R59vkbWF7++0K+//qpfnz/Xzz/9VX/96Sf5f86+Zk15dHikS+zQbROlqqKT6j63GrRar7Vm88br4Vt37ujh11/J9vAIO7D7+MnjflhH+OFXD+UPB2T9qJPHX+vX/Nw/Mgxfy257c9/zGsdroRH7nbCVxYbPqcc5a/a0ZfTo9FDIfKw768zlGF63r9GfsaJNK/JDquRP3oahWFdoFZ8SHi8cZ6Q/TAUFOg/a3bqPCCI6vXUzYb8TNmtZLGfKTp92XzYf62y1Wsm6ut6PntCX3Kf6T2Pflb8ZPaBX68NIHaGXxV9qleNWB2v0eScPRR9+/XW6d9mM9gctbmHDB+h4oL6WtSGbZdphIx4XGoaxyDvhb+h2gqajZd+ciL8O5yEK/bg2V3C8Da05v9sJNPTgvC0zmBY9Eecxy+PLEe8xb+nHb/LnrTn4ffNW/qCE+7HHV9uqc9m27t+/L4837qP+EMGTZ8/0CLt6+NVXunPvrvzNq6yjpN5WUqNp7PeYv3eJc/we0LsMA68W1/7fQ0+HyR8n2qwSnaTnsG6QiKgexpSSxpwiQoVQGCE/gSBvarRJ2tJ2Jx/W5Th9esp74In87V6vhTwvuS+7Tzvd/XSLze1Yr+2YV0fGpQk+boeWNeRJm2Q43SnLcVmO6yTISZqA4xLwMJ8rzPmgcR5ER+7oiCKPQYW+UqhfBPEzBIXplRflZOALlyBSdh3M/JOcB0nEzx4HfgNykidl3vOGPv2WQ4oIWa5Sqip9qdZB3bXcpBXTFejE1flN2G62BePFbsbEvOVyIiLze+xx//b447FmGFaph5A0pf7QWcqhmTcp3JovV2VOVvBXS5H7vA9ULWuDx0ibuvwRGSyP584J2SwHWZKTS3E/u+DQxvbxkbW11ymHrFU8hx4fneT7v8cnl1dqleVerdYaWBOX6roDuJlvc7+mrlkufXtChgm7crxtJCjYMh4wZq2BeTlckw/rKyrmvMaWd4sttjli05abIhSuZ6kqFeAvIIJ8JJLVIuLjJsCNJxI0c6Y5rsN5QOYNTXR0xGWcb6w1pZFwU5GiKsqgQvsMqwPmMOZ79nKirpLWP/X8/sNHvXz9Rr8wL/7MXsovv77UK/ZRDtk7uWA/JnlFkfOYT12hu/UBPI21KrwL/ALbMiBUo9xGHsvQ0NkVCjKx3xO9XhFB6gJ9dsVnoR7IuHbNn15HXCFpHJ+eq3hp8TvRfru/RWb7bTQxf5DnD6LJ8HduSuI2kVk0Gtl2Yix+rwtt+zsad8IuIYE8VKw39Btoz3bpujnPgiihWqts4wPzsP2FPAtvcZnXiG3vsHG7C6Ysq8E5NNDWN2/fyn8LsWaeXd3EhtgPLOuVAv5Ri6IYVRF2gV0ghTBDNVk6YZPSjjps4e9DXfeNPOjl4Nfr7g19ZUOf2dDfN/i39Btjx/u36d3PDY8HOeZDk2G7vD+MYGIdP+H6vXwi/jeAVzNIM42x0DTiFv/EvDLNfMzX8EHfiEwT8qWO0J3HBrePx6YdY9OIUr0WmKh1B5Uv0XXEWqywrvUZRbV/KBK6Y9Sl/070x5G+O2lpo0B/JQKSjojQby9r17GzaxLDUV+gIZNbYp+MxyxxkhLRSZ75ZMy/9mEOhumv3ED+5J8P0mDdy3AxSDM16mpQZ+sS/bU5zq4BJTcZe3aev383ympz0tIHXFaC+Ku4RnehPMqa5rKm9E9yeY3xv5GpXXdJb20kHWC7U64rdxqxox22uxs3nPluFeQZasiHuj7kvXv7pu7dua079J87t27Icf7W78F64F0N0C/XrFmNG/Sng4MVede6wVr2gPXuAXEr0ldDlfdeB7v0ue4fNAyAcPbtQv8zoigSIeHyUNF/1StbjAcKvxKR8By48s0R1xyaMUN/SHMtocHfyAy/eSycfpPw3zuCOus6sja9rn520LcYFKyqBPTc+5iMI9+iu8V1LqK5oeAmQ4/a+/HAyPQdkybCCxw3kWmCgwfMHWmXdJ4LOtY5HeycSeJ82umETdXDizO95wX4w+WZjneXOidt50ETw6cHqAxejKzlRUmhQ3mBUliIVDpHpcNEKYoIUFSYrCpwnGUY6dgevD0AIIIgki9PTN6o8saK01y5hrwNGU1XSudn2lKK3DHFNSL/jslhx8DgPCXpghRCmbdRRCEcNE1LSCHLYz4R+IOY6DTm5c0TyzGiF5LnSb3K9MrLfNCmBUPGjIKQWxEwk5Gx86OHTd7RiA9FRPKMKMIrPyxXENZ8OT4i5Hq5/IiQL+vIvHp8j5O6GxGKMIqWq5kFbV2rAAAKm0lEQVQYcKddNNrBcDqUIoN+73I+o5dnuQVpIE9JV1yNQd08PDjWUlG8ZPrJ8chRa4W+63+i3B16tWu+ZE8+EYG387eMTosI8pXUf4TzK9vP7WKYh7gWvTjc8xHJ7fBuXmhFRNqMZYkwL7dhy7Kd3yCL3F9cvv0kpvObBwQux/HOZ57DatCKvnDAROL/keaNIfvdJ0yD5LI8lntne8Vu7W/owzWPCJVaqeuAnINWw0rmZ74DfcplmE9EUUTsIVZ7DahRAvpOVyGBgLYAuwukoo7ABeR1tpHHDl1tePm4YFP2jE3E09NPbAac6oiN6cPDj/M3Tj7o3bv3bKYAXlhe8xLz8vXr/P9nr1+/lQ+O374lzZ9iZaPyw4cjHX08ZkPhEy+FF9pcbvPbwdNo/dMOlgcZBVLGUlWqMaCLqkrd064YX0qtkBXF4gbhIAw0I4I6AfNS8g6JsBGEDfsl4oXOmuVoLCYmuT2u4PBEm7W0OZ7KLPCKCEV0lFJVkae3F+22GuQ2q7WoMBYZ4nI7Tx5HafdcSGMDI/7RfQE00vYgPO3RZRDtA5usQS1FfgEesJH1MCjLxh0SVSXLXsq3W1WLUVRrVSlF3S5C4tZ82fZH7NEyjdiC7SFfApB1Bxw/kW6gOUwNo5ufKIkoh2GGTgnYQyrOl7fLtP4oPKIokMdIuSqyIWOvy5C6TD9xpVQZmcc84Ot+2Bjnp1zM0kpZNgncEaECIkLcCS0XopoUJ2MWVzLt57jiEcmv664oAlktO+7iL4SvUFWQuVbT2W++9nc3it2/DSF4BOVCW2b0fOZjXM+v+ep6aFRwwm4a+rnCkjaThlxEPsy3l2G+M5C9lqpaiiptMBj406VvVrD4B/sNaExba6Avyb1cliFtekdf28kL+T/EuCUdGrvuI8ztSWu/45Zwuht57t/xErtl7eJD4AvWLudnpzrjoObTp5M83PrExuYnDqG8sXnCQe8JhxN7HB/pGDjsAxbTnEHvjeQLDq/8LbALDgMuOKTwgcCGl9SdX1ypj9CxuGiirGuJooJ+jFqKaunIcLUeGdcKsJ8xreupkmcG8VGqvgQRLiX7k201waOldq3hfxtgxk3jkx/P/7a7l+DnUkRkiX5GSBEh//Hgtg84zkB3Aay7Ugs6KtBofwU+o+FaMXbdHFdoWux/msetxW0QNeKMybbp8AyzEyVFRC8TGSxHByUSz7TpIpUuUU38kX/C9Rp7H59pjIYWThJZ4VnlvuL5fc2G5pqNPa8VbnDQdYONnv4yeiDHHRC35sV0Dd1qvdaa9cUBNEv8ijG/1grPAu/IglwnY6S/eF1t2F53hHv9myZkHRkze99xXxvltL09q19wTJ5Ui5dtgZYkOd5i/w0eLsthzxHuIz4scB/yYW+Cw5gjDpU/sh7w4eURG8beOHafPKN/uT+57FKrXDd/O/Y+h3mPONR7xsGpv91pfPvD9zK+y298/oD/Oz3zAfGzp/L/ir3NAaE3elL3EptfDYwamVtHZPUm2A539FwGXK4P+U447P7w4b18yP7iBYeUL3xY+ULPcY1fcV++YoOWdY4PlN5xqOn/jXp2ca4R2ym1qrptbt7Urbt3dffBAz3g8OgBdbj38CHhe7rJpsQBm3kD7VlWg4Jx0vZUsK0FEaFyDaFA99LEXLxlzPEYZJ1Zp4febAdHrMtOWJ+dLuMV45TrNVFPz5t379zR1w+/0lN06W8oP3vyNMMP7t3PnzS/deeObiLXATa4Yj1RkauUqoigndEffWRH+Wkn6MztNDGn2Ka2jLm2q83lRtajZfPh2jsO3qzLl9Yb+JUN7ucc/L4AjvMHGvJDgxzOvWMt+eHDB3mN6W/MbuA5YlOTqDsI66dWWWfDmjVx2v8BdrLgRvcTv1qv5fbPOtSiKKEIA3+6IXFPtJltYssYblxat2xi+vDaejxmfnA9TnAdZ3uxLn3w+fDBQz169Ej+n8h5aPjNN3rKgeHTp8/Q8VMth63+JuldDg992Oo6uPunXbp8yd0pDxMnwo6fiLNsprXcPa7J6zG3pe13x0ao29bvpz6Ic1/zfOQ6uA+WUuRx4ibjw927d/QQ2/v68eP8/7XffPedvv3+e33z/Xd6+u23evT0SfaZBxyoPwR2jfRju/cfPJAPjB9y8Pvo8SM95kDUh6L2f/Xoa9m27z+4zwHxXfkDkZV3H8vO6KCJsWWB+8eEDXW3acJ2nJbjL3TX3SXeyiFJDaUt6bN6FBH2pm1O5oud77BL68Jt9p5+7A8dvHv/jveUd7JtfTz6qMW2JrQ+IOtt7N4fKnnK2PGUMeYxh+RuV7dbfojg1q20q2G9Uqn98MRtIopHLIuYSGGIS5eH03Ayzf7rWOLt/i6u8fnddLi2hFPxwXzRT0OvCWx7H4cS7bcN2d532Y93+WtEXte7r9l+3Hc9Dtv2l0PfY8ZEhx3vdNPZ9nbo27yse8P8O5Ap5cHlpuhso3QtM55OZ7mb3NbGlzKTybmB+wgM8UWEImZg42Xxx/V+TboMMvh21j9AQ55+d4IMO0+ih65SHG57ea9kNoUUEfIVEemPCBXLCGopqrWCknFQyBDXoouJdpuw42meo0aPfYSdDhn5AvT8V7xCgpPyalTFsjRRdNKaLqLI4SS5/iBrkJYypmxVpRZFyQR6R6OuU7pp7+S1LIbtaMMYdHF+wbv8uT6xvj45YX+AcfIEe/n06VPOAxvW4R6rnCciqH/N99Vaej0oTb4adW/sA0y4RnO9DWwlIOhr6UreyjvuAFZgUC2djxRCWE22SWzb47TnyuSz8IA230+Ycz2G11JVSlFEkcQcJ6G/GbAT8hIl173hQTQXkYAlMQFJVakLBvyDgrV8wJuAjBaFsVvabEZdsudxhs6OOdz1r6f54NcfpH/x8o1ev30nHwZ/JO3T2Uab3ZRlmVetK9Wck9eqK4B/ABlHeaVWyq3iAYqkkEBLuE49LK4G8naUPXbDD0F9HUEYhPJKZ86cfhHgtv86XFpmcLoTegBemkEmCX/7XTj/F60hx/GA3s/mx78ToV7V7kbYjeTlNv2Ss+12utYfHY4I2W4K/SSA8zivuJrrjOsbMpkugtpA4HnbMI9Kew2s1wfWWHav03lcyfylaMV6/9bt26wl72h984b8IaW1D4GJr6tBFR6G8+9BeSH+cMVlmUaXzyHajv7h9duG9Y4Pf71e6Ie8O7k/+wNwXsdlPO8IO2PuT5Y9wRzr/uXDWx/MjhzWGj6gdV5jgn9P5/09/RtlmDWd0yZ4NHhfh/tuc/yMJWzaPZB/Yly4Do9FCdI8H43MeyP1nWgL912hh6hFBV1bV0ah75RS5TQtbShbmbVlt0NB5L/hDjIYzhIRdhJuc8RJvx8RoQigIBg8QaSXx3/mbabmhw3aAd1eXU+AnizbdXjedRhSe+3sAXlWI3kQ6zHRtLbZBQzjjHcNjGACTROE2Ua49jtPo506GuUYkxrpjfbNePpdw2Zb28l2MmEvo/d8wAQaZ1RkUEGiShse0B9us969wzuMD33v0m/u3rklh2/xPnaT960b9Jv1eq2D1UoH6wGs5LgD4m4YpB8cOG2tNTQreA70sQHb8dxh26n0XaOUmv27lKIAi2t/RJEigPT/AwAA///NonZBAAAABklEQVQDAC1frCpa008zAAAAAElFTkSuQmCC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556480" cy="48737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660768" y="6958584"/>
            <a:ext cx="10207690" cy="987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899</Words>
  <Application>Microsoft Office PowerPoint</Application>
  <PresentationFormat>Произвольный</PresentationFormat>
  <Paragraphs>82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Monotype Corsiva</vt:lpstr>
      <vt:lpstr>Onest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39</cp:revision>
  <dcterms:created xsi:type="dcterms:W3CDTF">2026-04-20T09:23:27Z</dcterms:created>
  <dcterms:modified xsi:type="dcterms:W3CDTF">2026-07-08T14:13:18Z</dcterms:modified>
</cp:coreProperties>
</file>